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Lst>
  <p:sldSz cx="10693400" cy="10693400"/>
  <p:notesSz cx="10693400" cy="10693400"/>
  <p:embeddedFontLst>
    <p:embeddedFont>
      <p:font typeface="Verdana Pro Cond Light" panose="020B0604020202020204" charset="0"/>
      <p:regular r:id="rId116"/>
    </p:embeddedFont>
    <p:embeddedFont>
      <p:font typeface="Book Antiqua" panose="02040602050305030304" pitchFamily="18" charset="0"/>
      <p:regular r:id="rId117"/>
      <p:bold r:id="rId118"/>
      <p:italic r:id="rId119"/>
      <p:boldItalic r:id="rId120"/>
    </p:embeddedFont>
    <p:embeddedFont>
      <p:font typeface="Calibri" panose="020F0502020204030204" pitchFamily="34" charset="0"/>
      <p:regular r:id="rId121"/>
      <p:bold r:id="rId122"/>
      <p:italic r:id="rId123"/>
      <p:boldItalic r:id="rId124"/>
    </p:embeddedFont>
    <p:embeddedFont>
      <p:font typeface="Century Gothic" panose="020B0502020202020204" pitchFamily="34" charset="0"/>
      <p:regular r:id="rId125"/>
      <p:bold r:id="rId126"/>
      <p:italic r:id="rId127"/>
      <p:boldItalic r:id="rId128"/>
    </p:embeddedFont>
    <p:embeddedFont>
      <p:font typeface="Bookman Old Style" panose="02050604050505020204" pitchFamily="18" charset="0"/>
      <p:regular r:id="rId129"/>
      <p:bold r:id="rId130"/>
      <p:italic r:id="rId131"/>
      <p:boldItalic r:id="rId132"/>
    </p:embeddedFont>
    <p:embeddedFont>
      <p:font typeface="Trebuchet MS" panose="020B0603020202020204" pitchFamily="34" charset="0"/>
      <p:regular r:id="rId133"/>
      <p:bold r:id="rId134"/>
      <p:italic r:id="rId135"/>
      <p:boldItalic r:id="rId136"/>
    </p:embeddedFont>
    <p:embeddedFont>
      <p:font typeface="Verdana" panose="020B0604030504040204" pitchFamily="34" charset="0"/>
      <p:regular r:id="rId137"/>
      <p:bold r:id="rId138"/>
      <p:italic r:id="rId139"/>
      <p:boldItalic r:id="rId140"/>
    </p:embeddedFont>
    <p:embeddedFont>
      <p:font typeface="Arial Narrow" panose="020B0606020202030204" pitchFamily="34" charset="0"/>
      <p:regular r:id="rId141"/>
      <p:bold r:id="rId142"/>
      <p:italic r:id="rId143"/>
      <p:boldItalic r:id="rId144"/>
    </p:embeddedFont>
    <p:embeddedFont>
      <p:font typeface="Bernard MT Condensed" panose="02050806060905020404" pitchFamily="18" charset="0"/>
      <p:regular r:id="rId145"/>
    </p:embeddedFont>
    <p:embeddedFont>
      <p:font typeface="Lucida Sans" panose="020B0602030504020204" pitchFamily="34" charset="0"/>
      <p:regular r:id="rId146"/>
      <p:bold r:id="rId147"/>
      <p:italic r:id="rId148"/>
      <p:boldItalic r:id="rId149"/>
    </p:embeddedFont>
  </p:embeddedFontLst>
  <p:defaultTextStyle>
    <a:defPPr>
      <a:defRPr lang="es-A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p15:clr>
            <a:srgbClr val="A4A3A4"/>
          </p15:clr>
        </p15:guide>
        <p15:guide id="2" pos="216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56" d="100"/>
          <a:sy n="56" d="100"/>
        </p:scale>
        <p:origin x="2124" y="96"/>
      </p:cViewPr>
      <p:guideLst>
        <p:guide orient="horz" pos="2880"/>
        <p:guide pos="216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font" Target="fonts/font2.fntdata"/><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font" Target="fonts/font18.fntdata"/><Relationship Id="rId138" Type="http://schemas.openxmlformats.org/officeDocument/2006/relationships/font" Target="fonts/font23.fntdata"/><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font" Target="fonts/font8.fntdata"/><Relationship Id="rId128" Type="http://schemas.openxmlformats.org/officeDocument/2006/relationships/font" Target="fonts/font13.fntdata"/><Relationship Id="rId144" Type="http://schemas.openxmlformats.org/officeDocument/2006/relationships/font" Target="fonts/font29.fntdata"/><Relationship Id="rId149" Type="http://schemas.openxmlformats.org/officeDocument/2006/relationships/font" Target="fonts/font34.fntdata"/><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font" Target="fonts/font3.fntdata"/><Relationship Id="rId134" Type="http://schemas.openxmlformats.org/officeDocument/2006/relationships/font" Target="fonts/font19.fntdata"/><Relationship Id="rId139" Type="http://schemas.openxmlformats.org/officeDocument/2006/relationships/font" Target="fonts/font24.fntdata"/><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presProps" Target="presProps.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font" Target="fonts/font1.fntdata"/><Relationship Id="rId124" Type="http://schemas.openxmlformats.org/officeDocument/2006/relationships/font" Target="fonts/font9.fntdata"/><Relationship Id="rId129" Type="http://schemas.openxmlformats.org/officeDocument/2006/relationships/font" Target="fonts/font14.fntdata"/><Relationship Id="rId137" Type="http://schemas.openxmlformats.org/officeDocument/2006/relationships/font" Target="fonts/font22.fntdata"/><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32" Type="http://schemas.openxmlformats.org/officeDocument/2006/relationships/font" Target="fonts/font17.fntdata"/><Relationship Id="rId140" Type="http://schemas.openxmlformats.org/officeDocument/2006/relationships/font" Target="fonts/font25.fntdata"/><Relationship Id="rId145" Type="http://schemas.openxmlformats.org/officeDocument/2006/relationships/font" Target="fonts/font30.fntdata"/><Relationship Id="rId15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font" Target="fonts/font4.fntdata"/><Relationship Id="rId127" Type="http://schemas.openxmlformats.org/officeDocument/2006/relationships/font" Target="fonts/font12.fntdata"/><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font" Target="fonts/font7.fntdata"/><Relationship Id="rId130" Type="http://schemas.openxmlformats.org/officeDocument/2006/relationships/font" Target="fonts/font15.fntdata"/><Relationship Id="rId135" Type="http://schemas.openxmlformats.org/officeDocument/2006/relationships/font" Target="fonts/font20.fntdata"/><Relationship Id="rId143" Type="http://schemas.openxmlformats.org/officeDocument/2006/relationships/font" Target="fonts/font28.fntdata"/><Relationship Id="rId148" Type="http://schemas.openxmlformats.org/officeDocument/2006/relationships/font" Target="fonts/font33.fntdata"/><Relationship Id="rId15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font" Target="fonts/font5.fntdata"/><Relationship Id="rId125" Type="http://schemas.openxmlformats.org/officeDocument/2006/relationships/font" Target="fonts/font10.fntdata"/><Relationship Id="rId141" Type="http://schemas.openxmlformats.org/officeDocument/2006/relationships/font" Target="fonts/font26.fntdata"/><Relationship Id="rId146" Type="http://schemas.openxmlformats.org/officeDocument/2006/relationships/font" Target="fonts/font31.fntdata"/><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font" Target="fonts/font16.fntdata"/><Relationship Id="rId136" Type="http://schemas.openxmlformats.org/officeDocument/2006/relationships/font" Target="fonts/font21.fntdata"/><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theme" Target="theme/theme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font" Target="fonts/font11.fntdata"/><Relationship Id="rId147" Type="http://schemas.openxmlformats.org/officeDocument/2006/relationships/font" Target="fonts/font32.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font" Target="fonts/font6.fntdata"/><Relationship Id="rId142" Type="http://schemas.openxmlformats.org/officeDocument/2006/relationships/font" Target="fonts/font27.fntdata"/><Relationship Id="rId3" Type="http://schemas.openxmlformats.org/officeDocument/2006/relationships/slide" Target="slides/slide2.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802005" y="2342515"/>
            <a:ext cx="9089390" cy="1586865"/>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1604010" y="4231640"/>
            <a:ext cx="7485380" cy="1889125"/>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5/4/2020</a:t>
            </a:fld>
            <a:endParaRPr lang="en-US"/>
          </a:p>
        </p:txBody>
      </p:sp>
      <p:sp>
        <p:nvSpPr>
          <p:cNvPr id="6" name="Holder 6"/>
          <p:cNvSpPr>
            <a:spLocks noGrp="1"/>
          </p:cNvSpPr>
          <p:nvPr>
            <p:ph type="sldNum" sz="quarter" idx="7"/>
          </p:nvPr>
        </p:nvSpPr>
        <p:spPr/>
        <p:txBody>
          <a:bodyPr lIns="0" tIns="0" rIns="0" bIns="0"/>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Verdana"/>
                <a:cs typeface="Verdana"/>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5/4/2020</a:t>
            </a:fld>
            <a:endParaRPr lang="en-US"/>
          </a:p>
        </p:txBody>
      </p:sp>
      <p:sp>
        <p:nvSpPr>
          <p:cNvPr id="6" name="Holder 6"/>
          <p:cNvSpPr>
            <a:spLocks noGrp="1"/>
          </p:cNvSpPr>
          <p:nvPr>
            <p:ph type="sldNum" sz="quarter" idx="7"/>
          </p:nvPr>
        </p:nvSpPr>
        <p:spPr/>
        <p:txBody>
          <a:bodyPr lIns="0" tIns="0" rIns="0" bIns="0"/>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Verdana"/>
                <a:cs typeface="Verdana"/>
              </a:defRPr>
            </a:lvl1pPr>
          </a:lstStyle>
          <a:p>
            <a:endParaRPr/>
          </a:p>
        </p:txBody>
      </p:sp>
      <p:sp>
        <p:nvSpPr>
          <p:cNvPr id="3" name="Holder 3"/>
          <p:cNvSpPr>
            <a:spLocks noGrp="1"/>
          </p:cNvSpPr>
          <p:nvPr>
            <p:ph sz="half" idx="2"/>
          </p:nvPr>
        </p:nvSpPr>
        <p:spPr>
          <a:xfrm>
            <a:off x="534670" y="1737995"/>
            <a:ext cx="4651629" cy="498729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5507101" y="1737995"/>
            <a:ext cx="4651629" cy="498729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5/4/2020</a:t>
            </a:fld>
            <a:endParaRPr lang="en-US"/>
          </a:p>
        </p:txBody>
      </p:sp>
      <p:sp>
        <p:nvSpPr>
          <p:cNvPr id="7" name="Holder 7"/>
          <p:cNvSpPr>
            <a:spLocks noGrp="1"/>
          </p:cNvSpPr>
          <p:nvPr>
            <p:ph type="sldNum" sz="quarter" idx="7"/>
          </p:nvPr>
        </p:nvSpPr>
        <p:spPr/>
        <p:txBody>
          <a:bodyPr lIns="0" tIns="0" rIns="0" bIns="0"/>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000" b="1" i="0">
                <a:solidFill>
                  <a:schemeClr val="tx1"/>
                </a:solidFill>
                <a:latin typeface="Verdana"/>
                <a:cs typeface="Verdana"/>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5/4/2020</a:t>
            </a:fld>
            <a:endParaRPr lang="en-US"/>
          </a:p>
        </p:txBody>
      </p:sp>
      <p:sp>
        <p:nvSpPr>
          <p:cNvPr id="5" name="Holder 5"/>
          <p:cNvSpPr>
            <a:spLocks noGrp="1"/>
          </p:cNvSpPr>
          <p:nvPr>
            <p:ph type="sldNum" sz="quarter" idx="7"/>
          </p:nvPr>
        </p:nvSpPr>
        <p:spPr/>
        <p:txBody>
          <a:bodyPr lIns="0" tIns="0" rIns="0" bIns="0"/>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5/4/2020</a:t>
            </a:fld>
            <a:endParaRPr lang="en-US"/>
          </a:p>
        </p:txBody>
      </p:sp>
      <p:sp>
        <p:nvSpPr>
          <p:cNvPr id="4" name="Holder 4"/>
          <p:cNvSpPr>
            <a:spLocks noGrp="1"/>
          </p:cNvSpPr>
          <p:nvPr>
            <p:ph type="sldNum" sz="quarter" idx="7"/>
          </p:nvPr>
        </p:nvSpPr>
        <p:spPr/>
        <p:txBody>
          <a:bodyPr lIns="0" tIns="0" rIns="0" bIns="0"/>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1312298" y="276859"/>
            <a:ext cx="7994650" cy="330200"/>
          </a:xfrm>
          <a:prstGeom prst="rect">
            <a:avLst/>
          </a:prstGeom>
        </p:spPr>
        <p:txBody>
          <a:bodyPr wrap="square" lIns="0" tIns="0" rIns="0" bIns="0">
            <a:spAutoFit/>
          </a:bodyPr>
          <a:lstStyle>
            <a:lvl1pPr>
              <a:defRPr sz="2000" b="1" i="0">
                <a:solidFill>
                  <a:schemeClr val="tx1"/>
                </a:solidFill>
                <a:latin typeface="Verdana"/>
                <a:cs typeface="Verdana"/>
              </a:defRPr>
            </a:lvl1pPr>
          </a:lstStyle>
          <a:p>
            <a:endParaRPr/>
          </a:p>
        </p:txBody>
      </p:sp>
      <p:sp>
        <p:nvSpPr>
          <p:cNvPr id="3" name="Holder 3"/>
          <p:cNvSpPr>
            <a:spLocks noGrp="1"/>
          </p:cNvSpPr>
          <p:nvPr>
            <p:ph type="body" idx="1"/>
          </p:nvPr>
        </p:nvSpPr>
        <p:spPr>
          <a:xfrm>
            <a:off x="450989" y="1372361"/>
            <a:ext cx="9791420" cy="4493895"/>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3635756" y="7027545"/>
            <a:ext cx="3421888" cy="377825"/>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534670" y="7027545"/>
            <a:ext cx="2459482" cy="377825"/>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5/4/2020</a:t>
            </a:fld>
            <a:endParaRPr lang="en-US"/>
          </a:p>
        </p:txBody>
      </p:sp>
      <p:sp>
        <p:nvSpPr>
          <p:cNvPr id="6" name="Holder 6"/>
          <p:cNvSpPr>
            <a:spLocks noGrp="1"/>
          </p:cNvSpPr>
          <p:nvPr>
            <p:ph type="sldNum" sz="quarter" idx="7"/>
          </p:nvPr>
        </p:nvSpPr>
        <p:spPr>
          <a:xfrm>
            <a:off x="3685247" y="10066809"/>
            <a:ext cx="189864" cy="173990"/>
          </a:xfrm>
          <a:prstGeom prst="rect">
            <a:avLst/>
          </a:prstGeom>
        </p:spPr>
        <p:txBody>
          <a:bodyPr wrap="square" lIns="0" tIns="0" rIns="0" bIns="0">
            <a:spAutoFit/>
          </a:bodyPr>
          <a:lstStyle>
            <a:lvl1pPr>
              <a:defRPr sz="1000" b="0" i="0">
                <a:solidFill>
                  <a:srgbClr val="231F20"/>
                </a:solidFill>
                <a:latin typeface="Arial Narrow"/>
                <a:cs typeface="Arial Narrow"/>
              </a:defRPr>
            </a:lvl1pPr>
          </a:lstStyle>
          <a:p>
            <a:pPr marL="38100">
              <a:lnSpc>
                <a:spcPct val="100000"/>
              </a:lnSpc>
              <a:spcBef>
                <a:spcPts val="50"/>
              </a:spcBef>
            </a:pPr>
            <a:fld id="{81D60167-4931-47E6-BA6A-407CBD079E47}" type="slidenum">
              <a:rPr spc="-15" dirty="0"/>
              <a:t>‹Nº›</a:t>
            </a:fld>
            <a:endParaRPr spc="-1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jpg"/><Relationship Id="rId10" Type="http://schemas.openxmlformats.org/officeDocument/2006/relationships/image" Target="../media/image9.jpg"/><Relationship Id="rId4" Type="http://schemas.openxmlformats.org/officeDocument/2006/relationships/image" Target="../media/image3.jpg"/><Relationship Id="rId9" Type="http://schemas.openxmlformats.org/officeDocument/2006/relationships/image" Target="../media/image8.jpg"/></Relationships>
</file>

<file path=ppt/slides/_rels/slide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0.png"/><Relationship Id="rId1" Type="http://schemas.openxmlformats.org/officeDocument/2006/relationships/slideLayout" Target="../slideLayouts/slideLayout2.xml"/><Relationship Id="rId5" Type="http://schemas.openxmlformats.org/officeDocument/2006/relationships/image" Target="../media/image13.jpg"/><Relationship Id="rId4" Type="http://schemas.openxmlformats.org/officeDocument/2006/relationships/image" Target="../media/image12.png"/></Relationships>
</file>

<file path=ppt/slides/_rels/slide3.xml.rels><?xml version="1.0" encoding="UTF-8" standalone="yes"?>
<Relationships xmlns="http://schemas.openxmlformats.org/package/2006/relationships"><Relationship Id="rId8" Type="http://schemas.openxmlformats.org/officeDocument/2006/relationships/image" Target="../media/image19.jpg"/><Relationship Id="rId3" Type="http://schemas.openxmlformats.org/officeDocument/2006/relationships/image" Target="../media/image14.png"/><Relationship Id="rId7" Type="http://schemas.openxmlformats.org/officeDocument/2006/relationships/image" Target="../media/image18.png"/><Relationship Id="rId2" Type="http://schemas.openxmlformats.org/officeDocument/2006/relationships/image" Target="../media/image1.png"/><Relationship Id="rId1" Type="http://schemas.openxmlformats.org/officeDocument/2006/relationships/slideLayout" Target="../slideLayouts/slideLayout2.xml"/><Relationship Id="rId6" Type="http://schemas.openxmlformats.org/officeDocument/2006/relationships/image" Target="../media/image17.jpg"/><Relationship Id="rId5" Type="http://schemas.openxmlformats.org/officeDocument/2006/relationships/image" Target="../media/image16.jpg"/><Relationship Id="rId4" Type="http://schemas.openxmlformats.org/officeDocument/2006/relationships/image" Target="../media/image15.jpg"/><Relationship Id="rId9" Type="http://schemas.openxmlformats.org/officeDocument/2006/relationships/image" Target="../media/image20.jpg"/></Relationships>
</file>

<file path=ppt/slides/_rels/slide4.xml.rels><?xml version="1.0" encoding="UTF-8" standalone="yes"?>
<Relationships xmlns="http://schemas.openxmlformats.org/package/2006/relationships"><Relationship Id="rId3" Type="http://schemas.openxmlformats.org/officeDocument/2006/relationships/image" Target="../media/image22.jpg"/><Relationship Id="rId7" Type="http://schemas.openxmlformats.org/officeDocument/2006/relationships/image" Target="../media/image26.jpg"/><Relationship Id="rId2" Type="http://schemas.openxmlformats.org/officeDocument/2006/relationships/image" Target="../media/image21.png"/><Relationship Id="rId1" Type="http://schemas.openxmlformats.org/officeDocument/2006/relationships/slideLayout" Target="../slideLayouts/slideLayout2.xml"/><Relationship Id="rId6" Type="http://schemas.openxmlformats.org/officeDocument/2006/relationships/image" Target="../media/image25.jpg"/><Relationship Id="rId5" Type="http://schemas.openxmlformats.org/officeDocument/2006/relationships/image" Target="../media/image24.png"/><Relationship Id="rId4" Type="http://schemas.openxmlformats.org/officeDocument/2006/relationships/image" Target="../media/image23.jpg"/></Relationships>
</file>

<file path=ppt/slides/_rels/slide5.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jpg"/><Relationship Id="rId7" Type="http://schemas.openxmlformats.org/officeDocument/2006/relationships/image" Target="../media/image32.png"/><Relationship Id="rId2" Type="http://schemas.openxmlformats.org/officeDocument/2006/relationships/image" Target="../media/image27.png"/><Relationship Id="rId1" Type="http://schemas.openxmlformats.org/officeDocument/2006/relationships/slideLayout" Target="../slideLayouts/slideLayout2.xml"/><Relationship Id="rId6" Type="http://schemas.openxmlformats.org/officeDocument/2006/relationships/image" Target="../media/image31.jpg"/><Relationship Id="rId5" Type="http://schemas.openxmlformats.org/officeDocument/2006/relationships/image" Target="../media/image30.jpg"/><Relationship Id="rId4" Type="http://schemas.openxmlformats.org/officeDocument/2006/relationships/image" Target="../media/image29.jpg"/><Relationship Id="rId9" Type="http://schemas.openxmlformats.org/officeDocument/2006/relationships/image" Target="../media/image34.jpg"/></Relationships>
</file>

<file path=ppt/slides/_rels/slide6.xml.rels><?xml version="1.0" encoding="UTF-8" standalone="yes"?>
<Relationships xmlns="http://schemas.openxmlformats.org/package/2006/relationships"><Relationship Id="rId3" Type="http://schemas.openxmlformats.org/officeDocument/2006/relationships/image" Target="../media/image36.jpg"/><Relationship Id="rId7" Type="http://schemas.openxmlformats.org/officeDocument/2006/relationships/image" Target="../media/image40.png"/><Relationship Id="rId2"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image" Target="../media/image39.png"/><Relationship Id="rId5" Type="http://schemas.openxmlformats.org/officeDocument/2006/relationships/image" Target="../media/image38.jpg"/><Relationship Id="rId4" Type="http://schemas.openxmlformats.org/officeDocument/2006/relationships/image" Target="../media/image37.jpg"/></Relationships>
</file>

<file path=ppt/slides/_rels/slide7.xml.rels><?xml version="1.0" encoding="UTF-8" standalone="yes"?>
<Relationships xmlns="http://schemas.openxmlformats.org/package/2006/relationships"><Relationship Id="rId3" Type="http://schemas.openxmlformats.org/officeDocument/2006/relationships/image" Target="../media/image42.jpg"/><Relationship Id="rId7" Type="http://schemas.openxmlformats.org/officeDocument/2006/relationships/image" Target="../media/image46.png"/><Relationship Id="rId2" Type="http://schemas.openxmlformats.org/officeDocument/2006/relationships/image" Target="../media/image41.png"/><Relationship Id="rId1" Type="http://schemas.openxmlformats.org/officeDocument/2006/relationships/slideLayout" Target="../slideLayouts/slideLayout2.xml"/><Relationship Id="rId6" Type="http://schemas.openxmlformats.org/officeDocument/2006/relationships/image" Target="../media/image45.jpg"/><Relationship Id="rId5" Type="http://schemas.openxmlformats.org/officeDocument/2006/relationships/image" Target="../media/image44.jpg"/><Relationship Id="rId4" Type="http://schemas.openxmlformats.org/officeDocument/2006/relationships/image" Target="../media/image43.png"/></Relationships>
</file>

<file path=ppt/slides/_rels/slide8.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image" Target="../media/image47.png"/><Relationship Id="rId1" Type="http://schemas.openxmlformats.org/officeDocument/2006/relationships/slideLayout" Target="../slideLayouts/slideLayout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jpg"/></Relationships>
</file>

<file path=ppt/slides/_rels/slide9.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2.xml"/><Relationship Id="rId5" Type="http://schemas.openxmlformats.org/officeDocument/2006/relationships/image" Target="../media/image55.png"/><Relationship Id="rId4" Type="http://schemas.openxmlformats.org/officeDocument/2006/relationships/image" Target="../media/image54.png"/></Relationships>
</file>

<file path=ppt/slides/_rels/slide10.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image" Target="../media/image56.png"/><Relationship Id="rId1" Type="http://schemas.openxmlformats.org/officeDocument/2006/relationships/slideLayout" Target="../slideLayouts/slideLayout2.xml"/><Relationship Id="rId5" Type="http://schemas.openxmlformats.org/officeDocument/2006/relationships/image" Target="../media/image59.png"/><Relationship Id="rId4" Type="http://schemas.openxmlformats.org/officeDocument/2006/relationships/image" Target="../media/image58.png"/></Relationships>
</file>

<file path=ppt/slides/_rels/slide11.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jpg"/><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63.jpg"/><Relationship Id="rId2" Type="http://schemas.openxmlformats.org/officeDocument/2006/relationships/image" Target="../media/image62.jpg"/><Relationship Id="rId1" Type="http://schemas.openxmlformats.org/officeDocument/2006/relationships/slideLayout" Target="../slideLayouts/slideLayout2.xml"/><Relationship Id="rId4" Type="http://schemas.openxmlformats.org/officeDocument/2006/relationships/image" Target="../media/image64.jpg"/></Relationships>
</file>

<file path=ppt/slides/_rels/slide13.xml.rels><?xml version="1.0" encoding="UTF-8" standalone="yes"?>
<Relationships xmlns="http://schemas.openxmlformats.org/package/2006/relationships"><Relationship Id="rId3" Type="http://schemas.openxmlformats.org/officeDocument/2006/relationships/image" Target="../media/image66.jpg"/><Relationship Id="rId7" Type="http://schemas.openxmlformats.org/officeDocument/2006/relationships/image" Target="../media/image70.png"/><Relationship Id="rId2" Type="http://schemas.openxmlformats.org/officeDocument/2006/relationships/image" Target="../media/image65.png"/><Relationship Id="rId1" Type="http://schemas.openxmlformats.org/officeDocument/2006/relationships/slideLayout" Target="../slideLayouts/slideLayout2.xml"/><Relationship Id="rId6" Type="http://schemas.openxmlformats.org/officeDocument/2006/relationships/image" Target="../media/image69.jpg"/><Relationship Id="rId5" Type="http://schemas.openxmlformats.org/officeDocument/2006/relationships/image" Target="../media/image68.jpg"/><Relationship Id="rId4" Type="http://schemas.openxmlformats.org/officeDocument/2006/relationships/image" Target="../media/image67.jpg"/></Relationships>
</file>

<file path=ppt/slides/_rels/slide14.xml.rels><?xml version="1.0" encoding="UTF-8" standalone="yes"?>
<Relationships xmlns="http://schemas.openxmlformats.org/package/2006/relationships"><Relationship Id="rId3" Type="http://schemas.openxmlformats.org/officeDocument/2006/relationships/image" Target="../media/image72.jpg"/><Relationship Id="rId2" Type="http://schemas.openxmlformats.org/officeDocument/2006/relationships/image" Target="../media/image71.jpg"/><Relationship Id="rId1" Type="http://schemas.openxmlformats.org/officeDocument/2006/relationships/slideLayout" Target="../slideLayouts/slideLayout2.xml"/><Relationship Id="rId5" Type="http://schemas.openxmlformats.org/officeDocument/2006/relationships/image" Target="../media/image74.png"/><Relationship Id="rId4" Type="http://schemas.openxmlformats.org/officeDocument/2006/relationships/image" Target="../media/image73.png"/></Relationships>
</file>

<file path=ppt/slides/_rels/slide15.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76.png"/><Relationship Id="rId7" Type="http://schemas.openxmlformats.org/officeDocument/2006/relationships/image" Target="../media/image80.jpg"/><Relationship Id="rId2" Type="http://schemas.openxmlformats.org/officeDocument/2006/relationships/image" Target="../media/image75.jpg"/><Relationship Id="rId1" Type="http://schemas.openxmlformats.org/officeDocument/2006/relationships/slideLayout" Target="../slideLayouts/slideLayout2.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5.xml"/><Relationship Id="rId4" Type="http://schemas.openxmlformats.org/officeDocument/2006/relationships/image" Target="../media/image84.png"/></Relationships>
</file>

<file path=ppt/slides/_rels/slide22.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89.png"/><Relationship Id="rId7" Type="http://schemas.openxmlformats.org/officeDocument/2006/relationships/image" Target="../media/image93.png"/><Relationship Id="rId2" Type="http://schemas.openxmlformats.org/officeDocument/2006/relationships/image" Target="../media/image88.png"/><Relationship Id="rId1" Type="http://schemas.openxmlformats.org/officeDocument/2006/relationships/slideLayout" Target="../slideLayouts/slideLayout5.xml"/><Relationship Id="rId6" Type="http://schemas.openxmlformats.org/officeDocument/2006/relationships/image" Target="../media/image92.png"/><Relationship Id="rId5" Type="http://schemas.openxmlformats.org/officeDocument/2006/relationships/image" Target="../media/image91.png"/><Relationship Id="rId10" Type="http://schemas.openxmlformats.org/officeDocument/2006/relationships/image" Target="../media/image96.png"/><Relationship Id="rId4" Type="http://schemas.openxmlformats.org/officeDocument/2006/relationships/image" Target="../media/image90.png"/><Relationship Id="rId9" Type="http://schemas.openxmlformats.org/officeDocument/2006/relationships/image" Target="../media/image95.png"/></Relationships>
</file>

<file path=ppt/slides/_rels/slide25.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png"/><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5.xml"/><Relationship Id="rId5" Type="http://schemas.openxmlformats.org/officeDocument/2006/relationships/image" Target="../media/image103.png"/><Relationship Id="rId4" Type="http://schemas.openxmlformats.org/officeDocument/2006/relationships/image" Target="../media/image102.png"/></Relationships>
</file>

<file path=ppt/slides/_rels/slide30.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slideLayout" Target="../slideLayouts/slideLayout5.xml"/><Relationship Id="rId6" Type="http://schemas.openxmlformats.org/officeDocument/2006/relationships/image" Target="../media/image108.png"/><Relationship Id="rId5" Type="http://schemas.openxmlformats.org/officeDocument/2006/relationships/image" Target="../media/image107.png"/><Relationship Id="rId4" Type="http://schemas.openxmlformats.org/officeDocument/2006/relationships/image" Target="../media/image106.png"/></Relationships>
</file>

<file path=ppt/slides/_rels/slide31.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image" Target="../media/image109.png"/><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image" Target="../media/image112.png"/><Relationship Id="rId7" Type="http://schemas.openxmlformats.org/officeDocument/2006/relationships/image" Target="../media/image116.png"/><Relationship Id="rId12" Type="http://schemas.openxmlformats.org/officeDocument/2006/relationships/image" Target="../media/image121.png"/><Relationship Id="rId2" Type="http://schemas.openxmlformats.org/officeDocument/2006/relationships/image" Target="../media/image111.png"/><Relationship Id="rId1" Type="http://schemas.openxmlformats.org/officeDocument/2006/relationships/slideLayout" Target="../slideLayouts/slideLayout5.xml"/><Relationship Id="rId6" Type="http://schemas.openxmlformats.org/officeDocument/2006/relationships/image" Target="../media/image115.png"/><Relationship Id="rId11" Type="http://schemas.openxmlformats.org/officeDocument/2006/relationships/image" Target="../media/image120.png"/><Relationship Id="rId5" Type="http://schemas.openxmlformats.org/officeDocument/2006/relationships/image" Target="../media/image114.png"/><Relationship Id="rId10" Type="http://schemas.openxmlformats.org/officeDocument/2006/relationships/image" Target="../media/image119.png"/><Relationship Id="rId4" Type="http://schemas.openxmlformats.org/officeDocument/2006/relationships/image" Target="../media/image113.png"/><Relationship Id="rId9" Type="http://schemas.openxmlformats.org/officeDocument/2006/relationships/image" Target="../media/image118.png"/></Relationships>
</file>

<file path=ppt/slides/_rels/slide33.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png"/><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8" Type="http://schemas.openxmlformats.org/officeDocument/2006/relationships/image" Target="../media/image130.png"/><Relationship Id="rId13" Type="http://schemas.openxmlformats.org/officeDocument/2006/relationships/image" Target="../media/image135.png"/><Relationship Id="rId3" Type="http://schemas.openxmlformats.org/officeDocument/2006/relationships/image" Target="../media/image125.png"/><Relationship Id="rId7" Type="http://schemas.openxmlformats.org/officeDocument/2006/relationships/image" Target="../media/image129.png"/><Relationship Id="rId12" Type="http://schemas.openxmlformats.org/officeDocument/2006/relationships/image" Target="../media/image134.png"/><Relationship Id="rId2" Type="http://schemas.openxmlformats.org/officeDocument/2006/relationships/image" Target="../media/image124.png"/><Relationship Id="rId16" Type="http://schemas.openxmlformats.org/officeDocument/2006/relationships/image" Target="../media/image138.png"/><Relationship Id="rId1" Type="http://schemas.openxmlformats.org/officeDocument/2006/relationships/slideLayout" Target="../slideLayouts/slideLayout5.xml"/><Relationship Id="rId6" Type="http://schemas.openxmlformats.org/officeDocument/2006/relationships/image" Target="../media/image128.png"/><Relationship Id="rId11" Type="http://schemas.openxmlformats.org/officeDocument/2006/relationships/image" Target="../media/image133.png"/><Relationship Id="rId5" Type="http://schemas.openxmlformats.org/officeDocument/2006/relationships/image" Target="../media/image127.png"/><Relationship Id="rId15" Type="http://schemas.openxmlformats.org/officeDocument/2006/relationships/image" Target="../media/image137.png"/><Relationship Id="rId10" Type="http://schemas.openxmlformats.org/officeDocument/2006/relationships/image" Target="../media/image132.png"/><Relationship Id="rId4" Type="http://schemas.openxmlformats.org/officeDocument/2006/relationships/image" Target="../media/image126.png"/><Relationship Id="rId9" Type="http://schemas.openxmlformats.org/officeDocument/2006/relationships/image" Target="../media/image131.png"/><Relationship Id="rId14" Type="http://schemas.openxmlformats.org/officeDocument/2006/relationships/image" Target="../media/image136.png"/></Relationships>
</file>

<file path=ppt/slides/_rels/slide35.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8" Type="http://schemas.openxmlformats.org/officeDocument/2006/relationships/image" Target="../media/image147.png"/><Relationship Id="rId3" Type="http://schemas.openxmlformats.org/officeDocument/2006/relationships/image" Target="../media/image142.png"/><Relationship Id="rId7" Type="http://schemas.openxmlformats.org/officeDocument/2006/relationships/image" Target="../media/image146.png"/><Relationship Id="rId12" Type="http://schemas.openxmlformats.org/officeDocument/2006/relationships/image" Target="../media/image151.png"/><Relationship Id="rId2" Type="http://schemas.openxmlformats.org/officeDocument/2006/relationships/image" Target="../media/image141.png"/><Relationship Id="rId1" Type="http://schemas.openxmlformats.org/officeDocument/2006/relationships/slideLayout" Target="../slideLayouts/slideLayout5.xml"/><Relationship Id="rId6" Type="http://schemas.openxmlformats.org/officeDocument/2006/relationships/image" Target="../media/image145.png"/><Relationship Id="rId11" Type="http://schemas.openxmlformats.org/officeDocument/2006/relationships/image" Target="../media/image150.png"/><Relationship Id="rId5" Type="http://schemas.openxmlformats.org/officeDocument/2006/relationships/image" Target="../media/image144.png"/><Relationship Id="rId10" Type="http://schemas.openxmlformats.org/officeDocument/2006/relationships/image" Target="../media/image149.png"/><Relationship Id="rId4" Type="http://schemas.openxmlformats.org/officeDocument/2006/relationships/image" Target="../media/image143.png"/><Relationship Id="rId9" Type="http://schemas.openxmlformats.org/officeDocument/2006/relationships/image" Target="../media/image148.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2" Type="http://schemas.openxmlformats.org/officeDocument/2006/relationships/image" Target="../media/image152.png"/><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image" Target="../media/image153.png"/><Relationship Id="rId1" Type="http://schemas.openxmlformats.org/officeDocument/2006/relationships/slideLayout" Target="../slideLayouts/slideLayout5.xml"/><Relationship Id="rId4" Type="http://schemas.openxmlformats.org/officeDocument/2006/relationships/image" Target="../media/image155.png"/></Relationships>
</file>

<file path=ppt/slides/_rels/slide43.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image" Target="../media/image157.png"/><Relationship Id="rId7" Type="http://schemas.openxmlformats.org/officeDocument/2006/relationships/image" Target="../media/image161.png"/><Relationship Id="rId2" Type="http://schemas.openxmlformats.org/officeDocument/2006/relationships/image" Target="../media/image156.png"/><Relationship Id="rId1" Type="http://schemas.openxmlformats.org/officeDocument/2006/relationships/slideLayout" Target="../slideLayouts/slideLayout5.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8.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8" Type="http://schemas.openxmlformats.org/officeDocument/2006/relationships/image" Target="../media/image169.png"/><Relationship Id="rId3" Type="http://schemas.openxmlformats.org/officeDocument/2006/relationships/image" Target="../media/image164.png"/><Relationship Id="rId7" Type="http://schemas.openxmlformats.org/officeDocument/2006/relationships/image" Target="../media/image168.png"/><Relationship Id="rId2" Type="http://schemas.openxmlformats.org/officeDocument/2006/relationships/image" Target="../media/image163.png"/><Relationship Id="rId1" Type="http://schemas.openxmlformats.org/officeDocument/2006/relationships/slideLayout" Target="../slideLayouts/slideLayout5.xml"/><Relationship Id="rId6" Type="http://schemas.openxmlformats.org/officeDocument/2006/relationships/image" Target="../media/image167.png"/><Relationship Id="rId5" Type="http://schemas.openxmlformats.org/officeDocument/2006/relationships/image" Target="../media/image166.png"/><Relationship Id="rId10" Type="http://schemas.openxmlformats.org/officeDocument/2006/relationships/image" Target="../media/image171.png"/><Relationship Id="rId4" Type="http://schemas.openxmlformats.org/officeDocument/2006/relationships/image" Target="../media/image165.png"/><Relationship Id="rId9" Type="http://schemas.openxmlformats.org/officeDocument/2006/relationships/image" Target="../media/image170.png"/></Relationships>
</file>

<file path=ppt/slides/_rels/slide48.xml.rels><?xml version="1.0" encoding="UTF-8" standalone="yes"?>
<Relationships xmlns="http://schemas.openxmlformats.org/package/2006/relationships"><Relationship Id="rId8" Type="http://schemas.openxmlformats.org/officeDocument/2006/relationships/image" Target="../media/image178.png"/><Relationship Id="rId3" Type="http://schemas.openxmlformats.org/officeDocument/2006/relationships/image" Target="../media/image173.png"/><Relationship Id="rId7" Type="http://schemas.openxmlformats.org/officeDocument/2006/relationships/image" Target="../media/image177.png"/><Relationship Id="rId12" Type="http://schemas.openxmlformats.org/officeDocument/2006/relationships/image" Target="../media/image182.png"/><Relationship Id="rId2" Type="http://schemas.openxmlformats.org/officeDocument/2006/relationships/image" Target="../media/image172.png"/><Relationship Id="rId1" Type="http://schemas.openxmlformats.org/officeDocument/2006/relationships/slideLayout" Target="../slideLayouts/slideLayout5.xml"/><Relationship Id="rId6" Type="http://schemas.openxmlformats.org/officeDocument/2006/relationships/image" Target="../media/image176.png"/><Relationship Id="rId11" Type="http://schemas.openxmlformats.org/officeDocument/2006/relationships/image" Target="../media/image181.png"/><Relationship Id="rId5" Type="http://schemas.openxmlformats.org/officeDocument/2006/relationships/image" Target="../media/image175.png"/><Relationship Id="rId10" Type="http://schemas.openxmlformats.org/officeDocument/2006/relationships/image" Target="../media/image180.png"/><Relationship Id="rId4" Type="http://schemas.openxmlformats.org/officeDocument/2006/relationships/image" Target="../media/image174.png"/><Relationship Id="rId9" Type="http://schemas.openxmlformats.org/officeDocument/2006/relationships/image" Target="../media/image179.png"/></Relationships>
</file>

<file path=ppt/slides/_rels/slide49.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image" Target="../media/image184.png"/><Relationship Id="rId7" Type="http://schemas.openxmlformats.org/officeDocument/2006/relationships/image" Target="../media/image188.png"/><Relationship Id="rId2" Type="http://schemas.openxmlformats.org/officeDocument/2006/relationships/image" Target="../media/image183.png"/><Relationship Id="rId1" Type="http://schemas.openxmlformats.org/officeDocument/2006/relationships/slideLayout" Target="../slideLayouts/slideLayout5.xml"/><Relationship Id="rId6" Type="http://schemas.openxmlformats.org/officeDocument/2006/relationships/image" Target="../media/image187.png"/><Relationship Id="rId11" Type="http://schemas.openxmlformats.org/officeDocument/2006/relationships/image" Target="../media/image192.png"/><Relationship Id="rId5" Type="http://schemas.openxmlformats.org/officeDocument/2006/relationships/image" Target="../media/image186.png"/><Relationship Id="rId10" Type="http://schemas.openxmlformats.org/officeDocument/2006/relationships/image" Target="../media/image191.png"/><Relationship Id="rId4" Type="http://schemas.openxmlformats.org/officeDocument/2006/relationships/image" Target="../media/image185.png"/><Relationship Id="rId9" Type="http://schemas.openxmlformats.org/officeDocument/2006/relationships/image" Target="../media/image190.png"/></Relationships>
</file>

<file path=ppt/slides/_rels/slide50.xml.rels><?xml version="1.0" encoding="UTF-8" standalone="yes"?>
<Relationships xmlns="http://schemas.openxmlformats.org/package/2006/relationships"><Relationship Id="rId8" Type="http://schemas.openxmlformats.org/officeDocument/2006/relationships/image" Target="../media/image199.png"/><Relationship Id="rId13" Type="http://schemas.openxmlformats.org/officeDocument/2006/relationships/image" Target="../media/image204.png"/><Relationship Id="rId18" Type="http://schemas.openxmlformats.org/officeDocument/2006/relationships/image" Target="../media/image209.png"/><Relationship Id="rId3" Type="http://schemas.openxmlformats.org/officeDocument/2006/relationships/image" Target="../media/image194.png"/><Relationship Id="rId7" Type="http://schemas.openxmlformats.org/officeDocument/2006/relationships/image" Target="../media/image198.png"/><Relationship Id="rId12" Type="http://schemas.openxmlformats.org/officeDocument/2006/relationships/image" Target="../media/image203.png"/><Relationship Id="rId17" Type="http://schemas.openxmlformats.org/officeDocument/2006/relationships/image" Target="../media/image208.png"/><Relationship Id="rId2" Type="http://schemas.openxmlformats.org/officeDocument/2006/relationships/image" Target="../media/image193.png"/><Relationship Id="rId16" Type="http://schemas.openxmlformats.org/officeDocument/2006/relationships/image" Target="../media/image207.png"/><Relationship Id="rId1" Type="http://schemas.openxmlformats.org/officeDocument/2006/relationships/slideLayout" Target="../slideLayouts/slideLayout5.xml"/><Relationship Id="rId6" Type="http://schemas.openxmlformats.org/officeDocument/2006/relationships/image" Target="../media/image197.png"/><Relationship Id="rId11" Type="http://schemas.openxmlformats.org/officeDocument/2006/relationships/image" Target="../media/image202.png"/><Relationship Id="rId5" Type="http://schemas.openxmlformats.org/officeDocument/2006/relationships/image" Target="../media/image196.png"/><Relationship Id="rId15" Type="http://schemas.openxmlformats.org/officeDocument/2006/relationships/image" Target="../media/image206.png"/><Relationship Id="rId10" Type="http://schemas.openxmlformats.org/officeDocument/2006/relationships/image" Target="../media/image201.png"/><Relationship Id="rId4" Type="http://schemas.openxmlformats.org/officeDocument/2006/relationships/image" Target="../media/image195.png"/><Relationship Id="rId9" Type="http://schemas.openxmlformats.org/officeDocument/2006/relationships/image" Target="../media/image200.png"/><Relationship Id="rId14" Type="http://schemas.openxmlformats.org/officeDocument/2006/relationships/image" Target="../media/image205.png"/></Relationships>
</file>

<file path=ppt/slides/_rels/slide51.xml.rels><?xml version="1.0" encoding="UTF-8" standalone="yes"?>
<Relationships xmlns="http://schemas.openxmlformats.org/package/2006/relationships"><Relationship Id="rId8" Type="http://schemas.openxmlformats.org/officeDocument/2006/relationships/image" Target="../media/image216.png"/><Relationship Id="rId13" Type="http://schemas.openxmlformats.org/officeDocument/2006/relationships/image" Target="../media/image221.png"/><Relationship Id="rId3" Type="http://schemas.openxmlformats.org/officeDocument/2006/relationships/image" Target="../media/image211.png"/><Relationship Id="rId7" Type="http://schemas.openxmlformats.org/officeDocument/2006/relationships/image" Target="../media/image215.png"/><Relationship Id="rId12" Type="http://schemas.openxmlformats.org/officeDocument/2006/relationships/image" Target="../media/image220.png"/><Relationship Id="rId2" Type="http://schemas.openxmlformats.org/officeDocument/2006/relationships/image" Target="../media/image210.png"/><Relationship Id="rId1" Type="http://schemas.openxmlformats.org/officeDocument/2006/relationships/slideLayout" Target="../slideLayouts/slideLayout5.xml"/><Relationship Id="rId6" Type="http://schemas.openxmlformats.org/officeDocument/2006/relationships/image" Target="../media/image214.png"/><Relationship Id="rId11" Type="http://schemas.openxmlformats.org/officeDocument/2006/relationships/image" Target="../media/image219.png"/><Relationship Id="rId5" Type="http://schemas.openxmlformats.org/officeDocument/2006/relationships/image" Target="../media/image213.png"/><Relationship Id="rId10" Type="http://schemas.openxmlformats.org/officeDocument/2006/relationships/image" Target="../media/image218.png"/><Relationship Id="rId4" Type="http://schemas.openxmlformats.org/officeDocument/2006/relationships/image" Target="../media/image212.png"/><Relationship Id="rId9" Type="http://schemas.openxmlformats.org/officeDocument/2006/relationships/image" Target="../media/image217.png"/></Relationships>
</file>

<file path=ppt/slides/_rels/slide52.xml.rels><?xml version="1.0" encoding="UTF-8" standalone="yes"?>
<Relationships xmlns="http://schemas.openxmlformats.org/package/2006/relationships"><Relationship Id="rId8" Type="http://schemas.openxmlformats.org/officeDocument/2006/relationships/image" Target="../media/image228.png"/><Relationship Id="rId13" Type="http://schemas.openxmlformats.org/officeDocument/2006/relationships/image" Target="../media/image233.png"/><Relationship Id="rId3" Type="http://schemas.openxmlformats.org/officeDocument/2006/relationships/image" Target="../media/image223.png"/><Relationship Id="rId7" Type="http://schemas.openxmlformats.org/officeDocument/2006/relationships/image" Target="../media/image227.png"/><Relationship Id="rId12" Type="http://schemas.openxmlformats.org/officeDocument/2006/relationships/image" Target="../media/image232.png"/><Relationship Id="rId2" Type="http://schemas.openxmlformats.org/officeDocument/2006/relationships/image" Target="../media/image222.png"/><Relationship Id="rId1" Type="http://schemas.openxmlformats.org/officeDocument/2006/relationships/slideLayout" Target="../slideLayouts/slideLayout5.xml"/><Relationship Id="rId6" Type="http://schemas.openxmlformats.org/officeDocument/2006/relationships/image" Target="../media/image226.png"/><Relationship Id="rId11" Type="http://schemas.openxmlformats.org/officeDocument/2006/relationships/image" Target="../media/image231.png"/><Relationship Id="rId5" Type="http://schemas.openxmlformats.org/officeDocument/2006/relationships/image" Target="../media/image225.png"/><Relationship Id="rId10" Type="http://schemas.openxmlformats.org/officeDocument/2006/relationships/image" Target="../media/image230.png"/><Relationship Id="rId4" Type="http://schemas.openxmlformats.org/officeDocument/2006/relationships/image" Target="../media/image224.png"/><Relationship Id="rId9" Type="http://schemas.openxmlformats.org/officeDocument/2006/relationships/image" Target="../media/image229.png"/><Relationship Id="rId14" Type="http://schemas.openxmlformats.org/officeDocument/2006/relationships/image" Target="../media/image234.png"/></Relationships>
</file>

<file path=ppt/slides/_rels/slide53.xml.rels><?xml version="1.0" encoding="UTF-8" standalone="yes"?>
<Relationships xmlns="http://schemas.openxmlformats.org/package/2006/relationships"><Relationship Id="rId8" Type="http://schemas.openxmlformats.org/officeDocument/2006/relationships/image" Target="../media/image241.png"/><Relationship Id="rId3" Type="http://schemas.openxmlformats.org/officeDocument/2006/relationships/image" Target="../media/image236.png"/><Relationship Id="rId7" Type="http://schemas.openxmlformats.org/officeDocument/2006/relationships/image" Target="../media/image240.png"/><Relationship Id="rId2" Type="http://schemas.openxmlformats.org/officeDocument/2006/relationships/image" Target="../media/image235.png"/><Relationship Id="rId1" Type="http://schemas.openxmlformats.org/officeDocument/2006/relationships/slideLayout" Target="../slideLayouts/slideLayout5.xml"/><Relationship Id="rId6" Type="http://schemas.openxmlformats.org/officeDocument/2006/relationships/image" Target="../media/image239.png"/><Relationship Id="rId5" Type="http://schemas.openxmlformats.org/officeDocument/2006/relationships/image" Target="../media/image238.png"/><Relationship Id="rId4" Type="http://schemas.openxmlformats.org/officeDocument/2006/relationships/image" Target="../media/image237.png"/></Relationships>
</file>

<file path=ppt/slides/_rels/slide54.xml.rels><?xml version="1.0" encoding="UTF-8" standalone="yes"?>
<Relationships xmlns="http://schemas.openxmlformats.org/package/2006/relationships"><Relationship Id="rId8" Type="http://schemas.openxmlformats.org/officeDocument/2006/relationships/image" Target="../media/image248.png"/><Relationship Id="rId3" Type="http://schemas.openxmlformats.org/officeDocument/2006/relationships/image" Target="../media/image243.png"/><Relationship Id="rId7" Type="http://schemas.openxmlformats.org/officeDocument/2006/relationships/image" Target="../media/image247.png"/><Relationship Id="rId2" Type="http://schemas.openxmlformats.org/officeDocument/2006/relationships/image" Target="../media/image242.png"/><Relationship Id="rId1" Type="http://schemas.openxmlformats.org/officeDocument/2006/relationships/slideLayout" Target="../slideLayouts/slideLayout5.xml"/><Relationship Id="rId6" Type="http://schemas.openxmlformats.org/officeDocument/2006/relationships/image" Target="../media/image246.png"/><Relationship Id="rId11" Type="http://schemas.openxmlformats.org/officeDocument/2006/relationships/image" Target="../media/image251.png"/><Relationship Id="rId5" Type="http://schemas.openxmlformats.org/officeDocument/2006/relationships/image" Target="../media/image245.png"/><Relationship Id="rId10" Type="http://schemas.openxmlformats.org/officeDocument/2006/relationships/image" Target="../media/image250.png"/><Relationship Id="rId4" Type="http://schemas.openxmlformats.org/officeDocument/2006/relationships/image" Target="../media/image244.png"/><Relationship Id="rId9" Type="http://schemas.openxmlformats.org/officeDocument/2006/relationships/image" Target="../media/image249.png"/></Relationships>
</file>

<file path=ppt/slides/_rels/slide55.xml.rels><?xml version="1.0" encoding="UTF-8" standalone="yes"?>
<Relationships xmlns="http://schemas.openxmlformats.org/package/2006/relationships"><Relationship Id="rId3" Type="http://schemas.openxmlformats.org/officeDocument/2006/relationships/image" Target="../media/image253.png"/><Relationship Id="rId2" Type="http://schemas.openxmlformats.org/officeDocument/2006/relationships/image" Target="../media/image252.png"/><Relationship Id="rId1" Type="http://schemas.openxmlformats.org/officeDocument/2006/relationships/slideLayout" Target="../slideLayouts/slideLayout5.xml"/><Relationship Id="rId6" Type="http://schemas.openxmlformats.org/officeDocument/2006/relationships/image" Target="../media/image256.png"/><Relationship Id="rId5" Type="http://schemas.openxmlformats.org/officeDocument/2006/relationships/image" Target="../media/image255.png"/><Relationship Id="rId4" Type="http://schemas.openxmlformats.org/officeDocument/2006/relationships/image" Target="../media/image254.png"/></Relationships>
</file>

<file path=ppt/slides/_rels/slide56.xml.rels><?xml version="1.0" encoding="UTF-8" standalone="yes"?>
<Relationships xmlns="http://schemas.openxmlformats.org/package/2006/relationships"><Relationship Id="rId8" Type="http://schemas.openxmlformats.org/officeDocument/2006/relationships/image" Target="../media/image263.png"/><Relationship Id="rId3" Type="http://schemas.openxmlformats.org/officeDocument/2006/relationships/image" Target="../media/image258.png"/><Relationship Id="rId7" Type="http://schemas.openxmlformats.org/officeDocument/2006/relationships/image" Target="../media/image262.png"/><Relationship Id="rId2" Type="http://schemas.openxmlformats.org/officeDocument/2006/relationships/image" Target="../media/image257.png"/><Relationship Id="rId1" Type="http://schemas.openxmlformats.org/officeDocument/2006/relationships/slideLayout" Target="../slideLayouts/slideLayout5.xml"/><Relationship Id="rId6" Type="http://schemas.openxmlformats.org/officeDocument/2006/relationships/image" Target="../media/image261.png"/><Relationship Id="rId5" Type="http://schemas.openxmlformats.org/officeDocument/2006/relationships/image" Target="../media/image260.png"/><Relationship Id="rId10" Type="http://schemas.openxmlformats.org/officeDocument/2006/relationships/image" Target="../media/image265.png"/><Relationship Id="rId4" Type="http://schemas.openxmlformats.org/officeDocument/2006/relationships/image" Target="../media/image259.png"/><Relationship Id="rId9" Type="http://schemas.openxmlformats.org/officeDocument/2006/relationships/image" Target="../media/image264.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8" Type="http://schemas.openxmlformats.org/officeDocument/2006/relationships/image" Target="../media/image272.png"/><Relationship Id="rId3" Type="http://schemas.openxmlformats.org/officeDocument/2006/relationships/image" Target="../media/image267.png"/><Relationship Id="rId7" Type="http://schemas.openxmlformats.org/officeDocument/2006/relationships/image" Target="../media/image271.png"/><Relationship Id="rId2" Type="http://schemas.openxmlformats.org/officeDocument/2006/relationships/image" Target="../media/image266.png"/><Relationship Id="rId1" Type="http://schemas.openxmlformats.org/officeDocument/2006/relationships/slideLayout" Target="../slideLayouts/slideLayout5.xml"/><Relationship Id="rId6" Type="http://schemas.openxmlformats.org/officeDocument/2006/relationships/image" Target="../media/image270.png"/><Relationship Id="rId5" Type="http://schemas.openxmlformats.org/officeDocument/2006/relationships/image" Target="../media/image269.png"/><Relationship Id="rId10" Type="http://schemas.openxmlformats.org/officeDocument/2006/relationships/image" Target="../media/image274.png"/><Relationship Id="rId4" Type="http://schemas.openxmlformats.org/officeDocument/2006/relationships/image" Target="../media/image268.png"/><Relationship Id="rId9" Type="http://schemas.openxmlformats.org/officeDocument/2006/relationships/image" Target="../media/image273.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8" Type="http://schemas.openxmlformats.org/officeDocument/2006/relationships/image" Target="../media/image281.png"/><Relationship Id="rId3" Type="http://schemas.openxmlformats.org/officeDocument/2006/relationships/image" Target="../media/image276.png"/><Relationship Id="rId7" Type="http://schemas.openxmlformats.org/officeDocument/2006/relationships/image" Target="../media/image280.png"/><Relationship Id="rId2" Type="http://schemas.openxmlformats.org/officeDocument/2006/relationships/image" Target="../media/image275.png"/><Relationship Id="rId1" Type="http://schemas.openxmlformats.org/officeDocument/2006/relationships/slideLayout" Target="../slideLayouts/slideLayout5.xml"/><Relationship Id="rId6" Type="http://schemas.openxmlformats.org/officeDocument/2006/relationships/image" Target="../media/image279.png"/><Relationship Id="rId5" Type="http://schemas.openxmlformats.org/officeDocument/2006/relationships/image" Target="../media/image278.png"/><Relationship Id="rId4" Type="http://schemas.openxmlformats.org/officeDocument/2006/relationships/image" Target="../media/image277.png"/></Relationships>
</file>

<file path=ppt/slides/_rels/slide61.xml.rels><?xml version="1.0" encoding="UTF-8" standalone="yes"?>
<Relationships xmlns="http://schemas.openxmlformats.org/package/2006/relationships"><Relationship Id="rId8" Type="http://schemas.openxmlformats.org/officeDocument/2006/relationships/image" Target="../media/image288.png"/><Relationship Id="rId3" Type="http://schemas.openxmlformats.org/officeDocument/2006/relationships/image" Target="../media/image283.png"/><Relationship Id="rId7" Type="http://schemas.openxmlformats.org/officeDocument/2006/relationships/image" Target="../media/image287.png"/><Relationship Id="rId2" Type="http://schemas.openxmlformats.org/officeDocument/2006/relationships/image" Target="../media/image282.png"/><Relationship Id="rId1" Type="http://schemas.openxmlformats.org/officeDocument/2006/relationships/slideLayout" Target="../slideLayouts/slideLayout5.xml"/><Relationship Id="rId6" Type="http://schemas.openxmlformats.org/officeDocument/2006/relationships/image" Target="../media/image286.png"/><Relationship Id="rId5" Type="http://schemas.openxmlformats.org/officeDocument/2006/relationships/image" Target="../media/image285.png"/><Relationship Id="rId4" Type="http://schemas.openxmlformats.org/officeDocument/2006/relationships/image" Target="../media/image284.png"/></Relationships>
</file>

<file path=ppt/slides/_rels/slide62.xml.rels><?xml version="1.0" encoding="UTF-8" standalone="yes"?>
<Relationships xmlns="http://schemas.openxmlformats.org/package/2006/relationships"><Relationship Id="rId8" Type="http://schemas.openxmlformats.org/officeDocument/2006/relationships/image" Target="../media/image295.png"/><Relationship Id="rId3" Type="http://schemas.openxmlformats.org/officeDocument/2006/relationships/image" Target="../media/image290.png"/><Relationship Id="rId7" Type="http://schemas.openxmlformats.org/officeDocument/2006/relationships/image" Target="../media/image294.png"/><Relationship Id="rId2" Type="http://schemas.openxmlformats.org/officeDocument/2006/relationships/image" Target="../media/image289.png"/><Relationship Id="rId1" Type="http://schemas.openxmlformats.org/officeDocument/2006/relationships/slideLayout" Target="../slideLayouts/slideLayout5.xml"/><Relationship Id="rId6" Type="http://schemas.openxmlformats.org/officeDocument/2006/relationships/image" Target="../media/image293.png"/><Relationship Id="rId5" Type="http://schemas.openxmlformats.org/officeDocument/2006/relationships/image" Target="../media/image292.png"/><Relationship Id="rId4" Type="http://schemas.openxmlformats.org/officeDocument/2006/relationships/image" Target="../media/image291.png"/><Relationship Id="rId9" Type="http://schemas.openxmlformats.org/officeDocument/2006/relationships/image" Target="../media/image296.png"/></Relationships>
</file>

<file path=ppt/slides/_rels/slide63.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image" Target="../media/image297.png"/><Relationship Id="rId1" Type="http://schemas.openxmlformats.org/officeDocument/2006/relationships/slideLayout" Target="../slideLayouts/slideLayout5.xml"/><Relationship Id="rId5" Type="http://schemas.openxmlformats.org/officeDocument/2006/relationships/image" Target="../media/image300.png"/><Relationship Id="rId4" Type="http://schemas.openxmlformats.org/officeDocument/2006/relationships/image" Target="../media/image299.png"/></Relationships>
</file>

<file path=ppt/slides/_rels/slide64.xml.rels><?xml version="1.0" encoding="UTF-8" standalone="yes"?>
<Relationships xmlns="http://schemas.openxmlformats.org/package/2006/relationships"><Relationship Id="rId8" Type="http://schemas.openxmlformats.org/officeDocument/2006/relationships/image" Target="../media/image307.png"/><Relationship Id="rId13" Type="http://schemas.openxmlformats.org/officeDocument/2006/relationships/image" Target="../media/image299.png"/><Relationship Id="rId18" Type="http://schemas.openxmlformats.org/officeDocument/2006/relationships/image" Target="../media/image316.png"/><Relationship Id="rId3" Type="http://schemas.openxmlformats.org/officeDocument/2006/relationships/image" Target="../media/image302.png"/><Relationship Id="rId7" Type="http://schemas.openxmlformats.org/officeDocument/2006/relationships/image" Target="../media/image306.png"/><Relationship Id="rId12" Type="http://schemas.openxmlformats.org/officeDocument/2006/relationships/image" Target="../media/image311.png"/><Relationship Id="rId17" Type="http://schemas.openxmlformats.org/officeDocument/2006/relationships/image" Target="../media/image315.png"/><Relationship Id="rId2" Type="http://schemas.openxmlformats.org/officeDocument/2006/relationships/image" Target="../media/image301.png"/><Relationship Id="rId16" Type="http://schemas.openxmlformats.org/officeDocument/2006/relationships/image" Target="../media/image314.png"/><Relationship Id="rId20" Type="http://schemas.openxmlformats.org/officeDocument/2006/relationships/image" Target="../media/image318.png"/><Relationship Id="rId1" Type="http://schemas.openxmlformats.org/officeDocument/2006/relationships/slideLayout" Target="../slideLayouts/slideLayout5.xml"/><Relationship Id="rId6" Type="http://schemas.openxmlformats.org/officeDocument/2006/relationships/image" Target="../media/image305.png"/><Relationship Id="rId11" Type="http://schemas.openxmlformats.org/officeDocument/2006/relationships/image" Target="../media/image310.png"/><Relationship Id="rId5" Type="http://schemas.openxmlformats.org/officeDocument/2006/relationships/image" Target="../media/image304.png"/><Relationship Id="rId15" Type="http://schemas.openxmlformats.org/officeDocument/2006/relationships/image" Target="../media/image313.png"/><Relationship Id="rId10" Type="http://schemas.openxmlformats.org/officeDocument/2006/relationships/image" Target="../media/image309.png"/><Relationship Id="rId19" Type="http://schemas.openxmlformats.org/officeDocument/2006/relationships/image" Target="../media/image317.png"/><Relationship Id="rId4" Type="http://schemas.openxmlformats.org/officeDocument/2006/relationships/image" Target="../media/image303.png"/><Relationship Id="rId9" Type="http://schemas.openxmlformats.org/officeDocument/2006/relationships/image" Target="../media/image308.png"/><Relationship Id="rId14" Type="http://schemas.openxmlformats.org/officeDocument/2006/relationships/image" Target="../media/image312.png"/></Relationships>
</file>

<file path=ppt/slides/_rels/slide65.xml.rels><?xml version="1.0" encoding="UTF-8" standalone="yes"?>
<Relationships xmlns="http://schemas.openxmlformats.org/package/2006/relationships"><Relationship Id="rId8" Type="http://schemas.openxmlformats.org/officeDocument/2006/relationships/image" Target="../media/image302.png"/><Relationship Id="rId13" Type="http://schemas.openxmlformats.org/officeDocument/2006/relationships/image" Target="../media/image327.png"/><Relationship Id="rId18" Type="http://schemas.openxmlformats.org/officeDocument/2006/relationships/image" Target="../media/image332.png"/><Relationship Id="rId3" Type="http://schemas.openxmlformats.org/officeDocument/2006/relationships/image" Target="../media/image319.png"/><Relationship Id="rId7" Type="http://schemas.openxmlformats.org/officeDocument/2006/relationships/image" Target="../media/image323.png"/><Relationship Id="rId12" Type="http://schemas.openxmlformats.org/officeDocument/2006/relationships/image" Target="../media/image326.png"/><Relationship Id="rId17" Type="http://schemas.openxmlformats.org/officeDocument/2006/relationships/image" Target="../media/image331.png"/><Relationship Id="rId2" Type="http://schemas.openxmlformats.org/officeDocument/2006/relationships/image" Target="../media/image310.png"/><Relationship Id="rId16" Type="http://schemas.openxmlformats.org/officeDocument/2006/relationships/image" Target="../media/image330.png"/><Relationship Id="rId1" Type="http://schemas.openxmlformats.org/officeDocument/2006/relationships/slideLayout" Target="../slideLayouts/slideLayout5.xml"/><Relationship Id="rId6" Type="http://schemas.openxmlformats.org/officeDocument/2006/relationships/image" Target="../media/image322.png"/><Relationship Id="rId11" Type="http://schemas.openxmlformats.org/officeDocument/2006/relationships/image" Target="../media/image325.png"/><Relationship Id="rId5" Type="http://schemas.openxmlformats.org/officeDocument/2006/relationships/image" Target="../media/image321.png"/><Relationship Id="rId15" Type="http://schemas.openxmlformats.org/officeDocument/2006/relationships/image" Target="../media/image329.png"/><Relationship Id="rId10" Type="http://schemas.openxmlformats.org/officeDocument/2006/relationships/image" Target="../media/image309.png"/><Relationship Id="rId4" Type="http://schemas.openxmlformats.org/officeDocument/2006/relationships/image" Target="../media/image320.png"/><Relationship Id="rId9" Type="http://schemas.openxmlformats.org/officeDocument/2006/relationships/image" Target="../media/image324.png"/><Relationship Id="rId14" Type="http://schemas.openxmlformats.org/officeDocument/2006/relationships/image" Target="../media/image328.png"/></Relationships>
</file>

<file path=ppt/slides/_rels/slide66.xml.rels><?xml version="1.0" encoding="UTF-8" standalone="yes"?>
<Relationships xmlns="http://schemas.openxmlformats.org/package/2006/relationships"><Relationship Id="rId2" Type="http://schemas.openxmlformats.org/officeDocument/2006/relationships/image" Target="../media/image333.png"/><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image" Target="../media/image334.png"/><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image" Target="../media/image336.png"/><Relationship Id="rId1" Type="http://schemas.openxmlformats.org/officeDocument/2006/relationships/slideLayout" Target="../slideLayouts/slideLayout5.xml"/><Relationship Id="rId5" Type="http://schemas.openxmlformats.org/officeDocument/2006/relationships/image" Target="../media/image339.png"/><Relationship Id="rId4" Type="http://schemas.openxmlformats.org/officeDocument/2006/relationships/image" Target="../media/image338.png"/></Relationships>
</file>

<file path=ppt/slides/_rels/slide69.xml.rels><?xml version="1.0" encoding="UTF-8" standalone="yes"?>
<Relationships xmlns="http://schemas.openxmlformats.org/package/2006/relationships"><Relationship Id="rId2" Type="http://schemas.openxmlformats.org/officeDocument/2006/relationships/image" Target="../media/image340.png"/><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2" Type="http://schemas.openxmlformats.org/officeDocument/2006/relationships/image" Target="../media/image341.png"/><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image" Target="../media/image342.png"/><Relationship Id="rId1" Type="http://schemas.openxmlformats.org/officeDocument/2006/relationships/slideLayout" Target="../slideLayouts/slideLayout5.xml"/></Relationships>
</file>

<file path=ppt/slides/_rels/slide72.xml.rels><?xml version="1.0" encoding="UTF-8" standalone="yes"?>
<Relationships xmlns="http://schemas.openxmlformats.org/package/2006/relationships"><Relationship Id="rId2" Type="http://schemas.openxmlformats.org/officeDocument/2006/relationships/image" Target="../media/image343.png"/><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2" Type="http://schemas.openxmlformats.org/officeDocument/2006/relationships/image" Target="../media/image344.png"/><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79.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80.xml.rels><?xml version="1.0" encoding="UTF-8" standalone="yes"?>
<Relationships xmlns="http://schemas.openxmlformats.org/package/2006/relationships"><Relationship Id="rId8" Type="http://schemas.openxmlformats.org/officeDocument/2006/relationships/image" Target="../media/image352.png"/><Relationship Id="rId13" Type="http://schemas.openxmlformats.org/officeDocument/2006/relationships/image" Target="../media/image357.png"/><Relationship Id="rId3" Type="http://schemas.openxmlformats.org/officeDocument/2006/relationships/image" Target="../media/image347.png"/><Relationship Id="rId7" Type="http://schemas.openxmlformats.org/officeDocument/2006/relationships/image" Target="../media/image351.png"/><Relationship Id="rId12" Type="http://schemas.openxmlformats.org/officeDocument/2006/relationships/image" Target="../media/image356.png"/><Relationship Id="rId2" Type="http://schemas.openxmlformats.org/officeDocument/2006/relationships/image" Target="../media/image345.png"/><Relationship Id="rId1" Type="http://schemas.openxmlformats.org/officeDocument/2006/relationships/slideLayout" Target="../slideLayouts/slideLayout5.xml"/><Relationship Id="rId6" Type="http://schemas.openxmlformats.org/officeDocument/2006/relationships/image" Target="../media/image350.png"/><Relationship Id="rId11" Type="http://schemas.openxmlformats.org/officeDocument/2006/relationships/image" Target="../media/image355.png"/><Relationship Id="rId5" Type="http://schemas.openxmlformats.org/officeDocument/2006/relationships/image" Target="../media/image349.png"/><Relationship Id="rId10" Type="http://schemas.openxmlformats.org/officeDocument/2006/relationships/image" Target="../media/image354.png"/><Relationship Id="rId4" Type="http://schemas.openxmlformats.org/officeDocument/2006/relationships/image" Target="../media/image348.png"/><Relationship Id="rId9" Type="http://schemas.openxmlformats.org/officeDocument/2006/relationships/image" Target="../media/image353.png"/></Relationships>
</file>

<file path=ppt/slides/_rels/slide81.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8" Type="http://schemas.openxmlformats.org/officeDocument/2006/relationships/image" Target="../media/image363.png"/><Relationship Id="rId13" Type="http://schemas.openxmlformats.org/officeDocument/2006/relationships/image" Target="../media/image368.png"/><Relationship Id="rId18" Type="http://schemas.openxmlformats.org/officeDocument/2006/relationships/image" Target="../media/image373.png"/><Relationship Id="rId3" Type="http://schemas.openxmlformats.org/officeDocument/2006/relationships/image" Target="../media/image358.png"/><Relationship Id="rId21" Type="http://schemas.openxmlformats.org/officeDocument/2006/relationships/image" Target="../media/image376.png"/><Relationship Id="rId7" Type="http://schemas.openxmlformats.org/officeDocument/2006/relationships/image" Target="../media/image362.png"/><Relationship Id="rId12" Type="http://schemas.openxmlformats.org/officeDocument/2006/relationships/image" Target="../media/image367.png"/><Relationship Id="rId17" Type="http://schemas.openxmlformats.org/officeDocument/2006/relationships/image" Target="../media/image372.png"/><Relationship Id="rId2" Type="http://schemas.openxmlformats.org/officeDocument/2006/relationships/image" Target="../media/image345.png"/><Relationship Id="rId16" Type="http://schemas.openxmlformats.org/officeDocument/2006/relationships/image" Target="../media/image371.png"/><Relationship Id="rId20" Type="http://schemas.openxmlformats.org/officeDocument/2006/relationships/image" Target="../media/image375.png"/><Relationship Id="rId1" Type="http://schemas.openxmlformats.org/officeDocument/2006/relationships/slideLayout" Target="../slideLayouts/slideLayout5.xml"/><Relationship Id="rId6" Type="http://schemas.openxmlformats.org/officeDocument/2006/relationships/image" Target="../media/image361.png"/><Relationship Id="rId11" Type="http://schemas.openxmlformats.org/officeDocument/2006/relationships/image" Target="../media/image366.png"/><Relationship Id="rId5" Type="http://schemas.openxmlformats.org/officeDocument/2006/relationships/image" Target="../media/image360.png"/><Relationship Id="rId15" Type="http://schemas.openxmlformats.org/officeDocument/2006/relationships/image" Target="../media/image370.png"/><Relationship Id="rId23" Type="http://schemas.openxmlformats.org/officeDocument/2006/relationships/image" Target="../media/image378.png"/><Relationship Id="rId10" Type="http://schemas.openxmlformats.org/officeDocument/2006/relationships/image" Target="../media/image365.png"/><Relationship Id="rId19" Type="http://schemas.openxmlformats.org/officeDocument/2006/relationships/image" Target="../media/image374.png"/><Relationship Id="rId4" Type="http://schemas.openxmlformats.org/officeDocument/2006/relationships/image" Target="../media/image359.png"/><Relationship Id="rId9" Type="http://schemas.openxmlformats.org/officeDocument/2006/relationships/image" Target="../media/image364.png"/><Relationship Id="rId14" Type="http://schemas.openxmlformats.org/officeDocument/2006/relationships/image" Target="../media/image369.png"/><Relationship Id="rId22" Type="http://schemas.openxmlformats.org/officeDocument/2006/relationships/image" Target="../media/image377.png"/></Relationships>
</file>

<file path=ppt/slides/_rels/slide83.xml.rels><?xml version="1.0" encoding="UTF-8" standalone="yes"?>
<Relationships xmlns="http://schemas.openxmlformats.org/package/2006/relationships"><Relationship Id="rId8" Type="http://schemas.openxmlformats.org/officeDocument/2006/relationships/image" Target="../media/image384.png"/><Relationship Id="rId13" Type="http://schemas.openxmlformats.org/officeDocument/2006/relationships/image" Target="../media/image389.png"/><Relationship Id="rId18" Type="http://schemas.openxmlformats.org/officeDocument/2006/relationships/image" Target="../media/image394.png"/><Relationship Id="rId3" Type="http://schemas.openxmlformats.org/officeDocument/2006/relationships/image" Target="../media/image379.png"/><Relationship Id="rId21" Type="http://schemas.openxmlformats.org/officeDocument/2006/relationships/image" Target="../media/image397.png"/><Relationship Id="rId7" Type="http://schemas.openxmlformats.org/officeDocument/2006/relationships/image" Target="../media/image383.png"/><Relationship Id="rId12" Type="http://schemas.openxmlformats.org/officeDocument/2006/relationships/image" Target="../media/image388.png"/><Relationship Id="rId17" Type="http://schemas.openxmlformats.org/officeDocument/2006/relationships/image" Target="../media/image393.png"/><Relationship Id="rId2" Type="http://schemas.openxmlformats.org/officeDocument/2006/relationships/image" Target="../media/image346.png"/><Relationship Id="rId16" Type="http://schemas.openxmlformats.org/officeDocument/2006/relationships/image" Target="../media/image392.png"/><Relationship Id="rId20" Type="http://schemas.openxmlformats.org/officeDocument/2006/relationships/image" Target="../media/image396.png"/><Relationship Id="rId1" Type="http://schemas.openxmlformats.org/officeDocument/2006/relationships/slideLayout" Target="../slideLayouts/slideLayout5.xml"/><Relationship Id="rId6" Type="http://schemas.openxmlformats.org/officeDocument/2006/relationships/image" Target="../media/image382.png"/><Relationship Id="rId11" Type="http://schemas.openxmlformats.org/officeDocument/2006/relationships/image" Target="../media/image387.png"/><Relationship Id="rId5" Type="http://schemas.openxmlformats.org/officeDocument/2006/relationships/image" Target="../media/image381.png"/><Relationship Id="rId15" Type="http://schemas.openxmlformats.org/officeDocument/2006/relationships/image" Target="../media/image391.png"/><Relationship Id="rId10" Type="http://schemas.openxmlformats.org/officeDocument/2006/relationships/image" Target="../media/image386.png"/><Relationship Id="rId19" Type="http://schemas.openxmlformats.org/officeDocument/2006/relationships/image" Target="../media/image395.png"/><Relationship Id="rId4" Type="http://schemas.openxmlformats.org/officeDocument/2006/relationships/image" Target="../media/image380.png"/><Relationship Id="rId9" Type="http://schemas.openxmlformats.org/officeDocument/2006/relationships/image" Target="../media/image385.png"/><Relationship Id="rId14" Type="http://schemas.openxmlformats.org/officeDocument/2006/relationships/image" Target="../media/image390.png"/></Relationships>
</file>

<file path=ppt/slides/_rels/slide84.xml.rels><?xml version="1.0" encoding="UTF-8" standalone="yes"?>
<Relationships xmlns="http://schemas.openxmlformats.org/package/2006/relationships"><Relationship Id="rId3" Type="http://schemas.openxmlformats.org/officeDocument/2006/relationships/image" Target="../media/image398.png"/><Relationship Id="rId7" Type="http://schemas.openxmlformats.org/officeDocument/2006/relationships/image" Target="../media/image402.png"/><Relationship Id="rId2" Type="http://schemas.openxmlformats.org/officeDocument/2006/relationships/image" Target="../media/image345.png"/><Relationship Id="rId1" Type="http://schemas.openxmlformats.org/officeDocument/2006/relationships/slideLayout" Target="../slideLayouts/slideLayout5.xml"/><Relationship Id="rId6" Type="http://schemas.openxmlformats.org/officeDocument/2006/relationships/image" Target="../media/image401.png"/><Relationship Id="rId5" Type="http://schemas.openxmlformats.org/officeDocument/2006/relationships/image" Target="../media/image400.png"/><Relationship Id="rId4" Type="http://schemas.openxmlformats.org/officeDocument/2006/relationships/image" Target="../media/image399.png"/></Relationships>
</file>

<file path=ppt/slides/_rels/slide85.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image" Target="../media/image346.png"/><Relationship Id="rId1" Type="http://schemas.openxmlformats.org/officeDocument/2006/relationships/slideLayout" Target="../slideLayouts/slideLayout5.xml"/><Relationship Id="rId6" Type="http://schemas.openxmlformats.org/officeDocument/2006/relationships/image" Target="../media/image406.png"/><Relationship Id="rId5" Type="http://schemas.openxmlformats.org/officeDocument/2006/relationships/image" Target="../media/image405.png"/><Relationship Id="rId4" Type="http://schemas.openxmlformats.org/officeDocument/2006/relationships/image" Target="../media/image404.png"/></Relationships>
</file>

<file path=ppt/slides/_rels/slide86.xml.rels><?xml version="1.0" encoding="UTF-8" standalone="yes"?>
<Relationships xmlns="http://schemas.openxmlformats.org/package/2006/relationships"><Relationship Id="rId3" Type="http://schemas.openxmlformats.org/officeDocument/2006/relationships/image" Target="../media/image407.png"/><Relationship Id="rId2" Type="http://schemas.openxmlformats.org/officeDocument/2006/relationships/image" Target="../media/image345.png"/><Relationship Id="rId1" Type="http://schemas.openxmlformats.org/officeDocument/2006/relationships/slideLayout" Target="../slideLayouts/slideLayout5.xml"/><Relationship Id="rId5" Type="http://schemas.openxmlformats.org/officeDocument/2006/relationships/image" Target="../media/image409.png"/><Relationship Id="rId4" Type="http://schemas.openxmlformats.org/officeDocument/2006/relationships/image" Target="../media/image408.png"/></Relationships>
</file>

<file path=ppt/slides/_rels/slide87.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88.xml.rels><?xml version="1.0" encoding="UTF-8" standalone="yes"?>
<Relationships xmlns="http://schemas.openxmlformats.org/package/2006/relationships"><Relationship Id="rId8" Type="http://schemas.openxmlformats.org/officeDocument/2006/relationships/image" Target="../media/image415.png"/><Relationship Id="rId3" Type="http://schemas.openxmlformats.org/officeDocument/2006/relationships/image" Target="../media/image410.png"/><Relationship Id="rId7" Type="http://schemas.openxmlformats.org/officeDocument/2006/relationships/image" Target="../media/image414.png"/><Relationship Id="rId2" Type="http://schemas.openxmlformats.org/officeDocument/2006/relationships/image" Target="../media/image345.png"/><Relationship Id="rId1" Type="http://schemas.openxmlformats.org/officeDocument/2006/relationships/slideLayout" Target="../slideLayouts/slideLayout5.xml"/><Relationship Id="rId6" Type="http://schemas.openxmlformats.org/officeDocument/2006/relationships/image" Target="../media/image413.png"/><Relationship Id="rId5" Type="http://schemas.openxmlformats.org/officeDocument/2006/relationships/image" Target="../media/image412.png"/><Relationship Id="rId4" Type="http://schemas.openxmlformats.org/officeDocument/2006/relationships/image" Target="../media/image411.png"/></Relationships>
</file>

<file path=ppt/slides/_rels/slide89.xml.rels><?xml version="1.0" encoding="UTF-8" standalone="yes"?>
<Relationships xmlns="http://schemas.openxmlformats.org/package/2006/relationships"><Relationship Id="rId8" Type="http://schemas.openxmlformats.org/officeDocument/2006/relationships/image" Target="../media/image421.png"/><Relationship Id="rId3" Type="http://schemas.openxmlformats.org/officeDocument/2006/relationships/image" Target="../media/image416.png"/><Relationship Id="rId7" Type="http://schemas.openxmlformats.org/officeDocument/2006/relationships/image" Target="../media/image420.png"/><Relationship Id="rId2" Type="http://schemas.openxmlformats.org/officeDocument/2006/relationships/image" Target="../media/image346.png"/><Relationship Id="rId1" Type="http://schemas.openxmlformats.org/officeDocument/2006/relationships/slideLayout" Target="../slideLayouts/slideLayout5.xml"/><Relationship Id="rId6" Type="http://schemas.openxmlformats.org/officeDocument/2006/relationships/image" Target="../media/image419.png"/><Relationship Id="rId5" Type="http://schemas.openxmlformats.org/officeDocument/2006/relationships/image" Target="../media/image418.png"/><Relationship Id="rId4" Type="http://schemas.openxmlformats.org/officeDocument/2006/relationships/image" Target="../media/image417.png"/></Relationships>
</file>

<file path=ppt/slides/_rels/slide90.xml.rels><?xml version="1.0" encoding="UTF-8" standalone="yes"?>
<Relationships xmlns="http://schemas.openxmlformats.org/package/2006/relationships"><Relationship Id="rId3" Type="http://schemas.openxmlformats.org/officeDocument/2006/relationships/image" Target="../media/image422.png"/><Relationship Id="rId2" Type="http://schemas.openxmlformats.org/officeDocument/2006/relationships/image" Target="../media/image345.png"/><Relationship Id="rId1" Type="http://schemas.openxmlformats.org/officeDocument/2006/relationships/slideLayout" Target="../slideLayouts/slideLayout5.xml"/><Relationship Id="rId6" Type="http://schemas.openxmlformats.org/officeDocument/2006/relationships/image" Target="../media/image425.png"/><Relationship Id="rId5" Type="http://schemas.openxmlformats.org/officeDocument/2006/relationships/image" Target="../media/image424.png"/><Relationship Id="rId4" Type="http://schemas.openxmlformats.org/officeDocument/2006/relationships/image" Target="../media/image423.png"/></Relationships>
</file>

<file path=ppt/slides/_rels/slide91.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94.xml.rels><?xml version="1.0" encoding="UTF-8" standalone="yes"?>
<Relationships xmlns="http://schemas.openxmlformats.org/package/2006/relationships"><Relationship Id="rId3" Type="http://schemas.openxmlformats.org/officeDocument/2006/relationships/image" Target="../media/image426.png"/><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95.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96.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97.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00.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03.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06.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07.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3" Type="http://schemas.openxmlformats.org/officeDocument/2006/relationships/image" Target="../media/image427.png"/><Relationship Id="rId2" Type="http://schemas.openxmlformats.org/officeDocument/2006/relationships/image" Target="../media/image346.png"/><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2" Type="http://schemas.openxmlformats.org/officeDocument/2006/relationships/image" Target="../media/image345.png"/><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77335" y="1754886"/>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720084" y="2215899"/>
            <a:ext cx="9708515" cy="333375"/>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p:txBody>
      </p:sp>
      <p:sp>
        <p:nvSpPr>
          <p:cNvPr id="4" name="object 4"/>
          <p:cNvSpPr txBox="1"/>
          <p:nvPr/>
        </p:nvSpPr>
        <p:spPr>
          <a:xfrm>
            <a:off x="2275840" y="2686558"/>
            <a:ext cx="5656580" cy="848360"/>
          </a:xfrm>
          <a:prstGeom prst="rect">
            <a:avLst/>
          </a:prstGeom>
          <a:ln w="6095">
            <a:solidFill>
              <a:srgbClr val="000000"/>
            </a:solidFill>
          </a:ln>
        </p:spPr>
        <p:txBody>
          <a:bodyPr vert="horz" wrap="square" lIns="0" tIns="6350" rIns="0" bIns="0" rtlCol="0">
            <a:spAutoFit/>
          </a:bodyPr>
          <a:lstStyle/>
          <a:p>
            <a:pPr>
              <a:lnSpc>
                <a:spcPct val="100000"/>
              </a:lnSpc>
              <a:spcBef>
                <a:spcPts val="50"/>
              </a:spcBef>
            </a:pPr>
            <a:endParaRPr sz="1050">
              <a:latin typeface="Times New Roman"/>
              <a:cs typeface="Times New Roman"/>
            </a:endParaRPr>
          </a:p>
          <a:p>
            <a:pPr marL="67945" marR="77470">
              <a:lnSpc>
                <a:spcPct val="95600"/>
              </a:lnSpc>
            </a:pPr>
            <a:r>
              <a:rPr sz="1200" spc="-5" dirty="0">
                <a:latin typeface="Arial Narrow"/>
                <a:cs typeface="Arial Narrow"/>
              </a:rPr>
              <a:t>Los productos que se deben instalar en viviendas y locales comerciales deben estar aprobados por  la </a:t>
            </a:r>
            <a:r>
              <a:rPr sz="1200" dirty="0">
                <a:latin typeface="Arial Narrow"/>
                <a:cs typeface="Arial Narrow"/>
              </a:rPr>
              <a:t>DIRECCION NACIONAL DE </a:t>
            </a:r>
            <a:r>
              <a:rPr sz="1200" spc="-5" dirty="0">
                <a:latin typeface="Arial Narrow"/>
                <a:cs typeface="Arial Narrow"/>
              </a:rPr>
              <a:t>COMERCIO </a:t>
            </a:r>
            <a:r>
              <a:rPr sz="1200" spc="-10" dirty="0">
                <a:latin typeface="Arial Narrow"/>
                <a:cs typeface="Arial Narrow"/>
              </a:rPr>
              <a:t>INTERIOR </a:t>
            </a:r>
            <a:r>
              <a:rPr sz="1200" spc="-5" dirty="0">
                <a:latin typeface="Arial Narrow"/>
                <a:cs typeface="Arial Narrow"/>
              </a:rPr>
              <a:t>y deben tener impreso en su envase o </a:t>
            </a:r>
            <a:r>
              <a:rPr sz="1200" spc="-10" dirty="0">
                <a:latin typeface="Arial Narrow"/>
                <a:cs typeface="Arial Narrow"/>
              </a:rPr>
              <a:t>en  </a:t>
            </a:r>
            <a:r>
              <a:rPr sz="1200" spc="-5" dirty="0">
                <a:latin typeface="Arial Narrow"/>
                <a:cs typeface="Arial Narrow"/>
              </a:rPr>
              <a:t>el material el símbolo </a:t>
            </a:r>
            <a:r>
              <a:rPr sz="1200" spc="-10" dirty="0">
                <a:latin typeface="Arial Narrow"/>
                <a:cs typeface="Arial Narrow"/>
              </a:rPr>
              <a:t>correspondiente </a:t>
            </a:r>
            <a:r>
              <a:rPr sz="1200" spc="-5" dirty="0">
                <a:latin typeface="Arial Narrow"/>
                <a:cs typeface="Arial Narrow"/>
              </a:rPr>
              <a:t>a la Certificación de</a:t>
            </a:r>
            <a:r>
              <a:rPr sz="1200" spc="60" dirty="0">
                <a:latin typeface="Arial Narrow"/>
                <a:cs typeface="Arial Narrow"/>
              </a:rPr>
              <a:t> </a:t>
            </a:r>
            <a:r>
              <a:rPr sz="1200" spc="-10" dirty="0">
                <a:latin typeface="Arial Narrow"/>
                <a:cs typeface="Arial Narrow"/>
              </a:rPr>
              <a:t>Seguridad.</a:t>
            </a:r>
            <a:endParaRPr sz="1200">
              <a:latin typeface="Arial Narrow"/>
              <a:cs typeface="Arial Narrow"/>
            </a:endParaRPr>
          </a:p>
        </p:txBody>
      </p:sp>
      <p:sp>
        <p:nvSpPr>
          <p:cNvPr id="5" name="object 5"/>
          <p:cNvSpPr/>
          <p:nvPr/>
        </p:nvSpPr>
        <p:spPr>
          <a:xfrm>
            <a:off x="8038137" y="2689605"/>
            <a:ext cx="766518" cy="841247"/>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2272792" y="2683510"/>
            <a:ext cx="6604000" cy="6350"/>
          </a:xfrm>
          <a:custGeom>
            <a:avLst/>
            <a:gdLst/>
            <a:ahLst/>
            <a:cxnLst/>
            <a:rect l="l" t="t" r="r" b="b"/>
            <a:pathLst>
              <a:path w="6604000" h="6350">
                <a:moveTo>
                  <a:pt x="6603492" y="6096"/>
                </a:moveTo>
                <a:lnTo>
                  <a:pt x="6603492" y="0"/>
                </a:lnTo>
                <a:lnTo>
                  <a:pt x="0" y="0"/>
                </a:lnTo>
                <a:lnTo>
                  <a:pt x="0" y="6096"/>
                </a:lnTo>
                <a:lnTo>
                  <a:pt x="6603492" y="6096"/>
                </a:lnTo>
                <a:close/>
              </a:path>
            </a:pathLst>
          </a:custGeom>
          <a:solidFill>
            <a:srgbClr val="000000"/>
          </a:solidFill>
        </p:spPr>
        <p:txBody>
          <a:bodyPr wrap="square" lIns="0" tIns="0" rIns="0" bIns="0" rtlCol="0"/>
          <a:lstStyle/>
          <a:p>
            <a:endParaRPr/>
          </a:p>
        </p:txBody>
      </p:sp>
      <p:sp>
        <p:nvSpPr>
          <p:cNvPr id="7" name="object 7"/>
          <p:cNvSpPr/>
          <p:nvPr/>
        </p:nvSpPr>
        <p:spPr>
          <a:xfrm>
            <a:off x="2272792" y="3531615"/>
            <a:ext cx="5656580" cy="6350"/>
          </a:xfrm>
          <a:custGeom>
            <a:avLst/>
            <a:gdLst/>
            <a:ahLst/>
            <a:cxnLst/>
            <a:rect l="l" t="t" r="r" b="b"/>
            <a:pathLst>
              <a:path w="5656580" h="6350">
                <a:moveTo>
                  <a:pt x="5656326" y="6095"/>
                </a:moveTo>
                <a:lnTo>
                  <a:pt x="5656326" y="0"/>
                </a:lnTo>
                <a:lnTo>
                  <a:pt x="0" y="0"/>
                </a:lnTo>
                <a:lnTo>
                  <a:pt x="0" y="6095"/>
                </a:lnTo>
                <a:lnTo>
                  <a:pt x="5656326" y="6095"/>
                </a:lnTo>
                <a:close/>
              </a:path>
            </a:pathLst>
          </a:custGeom>
          <a:solidFill>
            <a:srgbClr val="000000"/>
          </a:solidFill>
        </p:spPr>
        <p:txBody>
          <a:bodyPr wrap="square" lIns="0" tIns="0" rIns="0" bIns="0" rtlCol="0"/>
          <a:lstStyle/>
          <a:p>
            <a:endParaRPr/>
          </a:p>
        </p:txBody>
      </p:sp>
      <p:sp>
        <p:nvSpPr>
          <p:cNvPr id="8" name="object 8"/>
          <p:cNvSpPr/>
          <p:nvPr/>
        </p:nvSpPr>
        <p:spPr>
          <a:xfrm>
            <a:off x="7929118" y="2689605"/>
            <a:ext cx="6350" cy="848360"/>
          </a:xfrm>
          <a:custGeom>
            <a:avLst/>
            <a:gdLst/>
            <a:ahLst/>
            <a:cxnLst/>
            <a:rect l="l" t="t" r="r" b="b"/>
            <a:pathLst>
              <a:path w="6350" h="848360">
                <a:moveTo>
                  <a:pt x="6095" y="848106"/>
                </a:moveTo>
                <a:lnTo>
                  <a:pt x="6095" y="0"/>
                </a:lnTo>
                <a:lnTo>
                  <a:pt x="0" y="0"/>
                </a:lnTo>
                <a:lnTo>
                  <a:pt x="0" y="848106"/>
                </a:lnTo>
                <a:lnTo>
                  <a:pt x="6095" y="848106"/>
                </a:lnTo>
                <a:close/>
              </a:path>
            </a:pathLst>
          </a:custGeom>
          <a:solidFill>
            <a:srgbClr val="000000"/>
          </a:solidFill>
        </p:spPr>
        <p:txBody>
          <a:bodyPr wrap="square" lIns="0" tIns="0" rIns="0" bIns="0" rtlCol="0"/>
          <a:lstStyle/>
          <a:p>
            <a:endParaRPr/>
          </a:p>
        </p:txBody>
      </p:sp>
      <p:sp>
        <p:nvSpPr>
          <p:cNvPr id="9" name="object 9"/>
          <p:cNvSpPr/>
          <p:nvPr/>
        </p:nvSpPr>
        <p:spPr>
          <a:xfrm>
            <a:off x="7935214" y="3531615"/>
            <a:ext cx="935355" cy="6350"/>
          </a:xfrm>
          <a:custGeom>
            <a:avLst/>
            <a:gdLst/>
            <a:ahLst/>
            <a:cxnLst/>
            <a:rect l="l" t="t" r="r" b="b"/>
            <a:pathLst>
              <a:path w="935354" h="6350">
                <a:moveTo>
                  <a:pt x="934974" y="6095"/>
                </a:moveTo>
                <a:lnTo>
                  <a:pt x="934974" y="0"/>
                </a:lnTo>
                <a:lnTo>
                  <a:pt x="0" y="0"/>
                </a:lnTo>
                <a:lnTo>
                  <a:pt x="0" y="6095"/>
                </a:lnTo>
                <a:lnTo>
                  <a:pt x="934974" y="6095"/>
                </a:lnTo>
                <a:close/>
              </a:path>
            </a:pathLst>
          </a:custGeom>
          <a:solidFill>
            <a:srgbClr val="000000"/>
          </a:solidFill>
        </p:spPr>
        <p:txBody>
          <a:bodyPr wrap="square" lIns="0" tIns="0" rIns="0" bIns="0" rtlCol="0"/>
          <a:lstStyle/>
          <a:p>
            <a:endParaRPr/>
          </a:p>
        </p:txBody>
      </p:sp>
      <p:sp>
        <p:nvSpPr>
          <p:cNvPr id="10" name="object 10"/>
          <p:cNvSpPr/>
          <p:nvPr/>
        </p:nvSpPr>
        <p:spPr>
          <a:xfrm>
            <a:off x="8870176" y="2683510"/>
            <a:ext cx="6350" cy="854710"/>
          </a:xfrm>
          <a:custGeom>
            <a:avLst/>
            <a:gdLst/>
            <a:ahLst/>
            <a:cxnLst/>
            <a:rect l="l" t="t" r="r" b="b"/>
            <a:pathLst>
              <a:path w="6350" h="854710">
                <a:moveTo>
                  <a:pt x="0" y="0"/>
                </a:moveTo>
                <a:lnTo>
                  <a:pt x="0" y="854202"/>
                </a:lnTo>
                <a:lnTo>
                  <a:pt x="6096" y="854202"/>
                </a:lnTo>
                <a:lnTo>
                  <a:pt x="6096" y="0"/>
                </a:lnTo>
                <a:lnTo>
                  <a:pt x="0" y="0"/>
                </a:lnTo>
                <a:close/>
              </a:path>
            </a:pathLst>
          </a:custGeom>
          <a:solidFill>
            <a:srgbClr val="000000"/>
          </a:solidFill>
        </p:spPr>
        <p:txBody>
          <a:bodyPr wrap="square" lIns="0" tIns="0" rIns="0" bIns="0" rtlCol="0"/>
          <a:lstStyle/>
          <a:p>
            <a:endParaRPr/>
          </a:p>
        </p:txBody>
      </p:sp>
      <p:sp>
        <p:nvSpPr>
          <p:cNvPr id="11" name="object 11"/>
          <p:cNvSpPr txBox="1"/>
          <p:nvPr/>
        </p:nvSpPr>
        <p:spPr>
          <a:xfrm>
            <a:off x="2366773" y="3685801"/>
            <a:ext cx="641604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Interruptor </a:t>
            </a:r>
            <a:r>
              <a:rPr sz="1600" b="1" dirty="0">
                <a:latin typeface="Arial Narrow"/>
                <a:cs typeface="Arial Narrow"/>
              </a:rPr>
              <a:t>Termomagnético </a:t>
            </a:r>
            <a:r>
              <a:rPr sz="1600" b="1" spc="-5" dirty="0">
                <a:latin typeface="Arial Narrow"/>
                <a:cs typeface="Arial Narrow"/>
              </a:rPr>
              <a:t>norma </a:t>
            </a:r>
            <a:r>
              <a:rPr sz="1600" b="1" dirty="0">
                <a:latin typeface="Arial Narrow"/>
                <a:cs typeface="Arial Narrow"/>
              </a:rPr>
              <a:t>IEC </a:t>
            </a:r>
            <a:r>
              <a:rPr sz="1600" b="1" spc="-5" dirty="0">
                <a:latin typeface="Arial Narrow"/>
                <a:cs typeface="Arial Narrow"/>
              </a:rPr>
              <a:t>60898 </a:t>
            </a:r>
            <a:r>
              <a:rPr sz="1600" b="1" dirty="0">
                <a:latin typeface="Arial Narrow"/>
                <a:cs typeface="Arial Narrow"/>
              </a:rPr>
              <a:t>o </a:t>
            </a:r>
            <a:r>
              <a:rPr sz="1600" b="1" spc="-5" dirty="0">
                <a:latin typeface="Arial Narrow"/>
                <a:cs typeface="Arial Narrow"/>
              </a:rPr>
              <a:t>IEC 60947-2 (con regulación</a:t>
            </a:r>
            <a:r>
              <a:rPr sz="1600" b="1" spc="50" dirty="0">
                <a:latin typeface="Arial Narrow"/>
                <a:cs typeface="Arial Narrow"/>
              </a:rPr>
              <a:t> </a:t>
            </a:r>
            <a:r>
              <a:rPr sz="1600" b="1" spc="-5" dirty="0">
                <a:latin typeface="Arial Narrow"/>
                <a:cs typeface="Arial Narrow"/>
              </a:rPr>
              <a:t>fija)</a:t>
            </a:r>
            <a:endParaRPr sz="1600">
              <a:latin typeface="Arial Narrow"/>
              <a:cs typeface="Arial Narrow"/>
            </a:endParaRPr>
          </a:p>
        </p:txBody>
      </p:sp>
      <p:sp>
        <p:nvSpPr>
          <p:cNvPr id="12" name="object 12"/>
          <p:cNvSpPr txBox="1"/>
          <p:nvPr/>
        </p:nvSpPr>
        <p:spPr>
          <a:xfrm>
            <a:off x="938015" y="4099564"/>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13" name="object 13"/>
          <p:cNvSpPr/>
          <p:nvPr/>
        </p:nvSpPr>
        <p:spPr>
          <a:xfrm>
            <a:off x="1090106" y="4266183"/>
            <a:ext cx="1650547" cy="1606296"/>
          </a:xfrm>
          <a:prstGeom prst="rect">
            <a:avLst/>
          </a:prstGeom>
          <a:blipFill>
            <a:blip r:embed="rId3" cstate="print"/>
            <a:stretch>
              <a:fillRect/>
            </a:stretch>
          </a:blipFill>
        </p:spPr>
        <p:txBody>
          <a:bodyPr wrap="square" lIns="0" tIns="0" rIns="0" bIns="0" rtlCol="0"/>
          <a:lstStyle/>
          <a:p>
            <a:endParaRPr/>
          </a:p>
        </p:txBody>
      </p:sp>
      <p:sp>
        <p:nvSpPr>
          <p:cNvPr id="14" name="object 14"/>
          <p:cNvSpPr txBox="1"/>
          <p:nvPr/>
        </p:nvSpPr>
        <p:spPr>
          <a:xfrm>
            <a:off x="2877307" y="409956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5" name="object 15"/>
          <p:cNvSpPr/>
          <p:nvPr/>
        </p:nvSpPr>
        <p:spPr>
          <a:xfrm>
            <a:off x="2954558" y="4411725"/>
            <a:ext cx="758414" cy="1348739"/>
          </a:xfrm>
          <a:prstGeom prst="rect">
            <a:avLst/>
          </a:prstGeom>
          <a:blipFill>
            <a:blip r:embed="rId4" cstate="print"/>
            <a:stretch>
              <a:fillRect/>
            </a:stretch>
          </a:blipFill>
        </p:spPr>
        <p:txBody>
          <a:bodyPr wrap="square" lIns="0" tIns="0" rIns="0" bIns="0" rtlCol="0"/>
          <a:lstStyle/>
          <a:p>
            <a:endParaRPr/>
          </a:p>
        </p:txBody>
      </p:sp>
      <p:sp>
        <p:nvSpPr>
          <p:cNvPr id="16" name="object 16"/>
          <p:cNvSpPr txBox="1"/>
          <p:nvPr/>
        </p:nvSpPr>
        <p:spPr>
          <a:xfrm>
            <a:off x="3867897" y="4042048"/>
            <a:ext cx="911860" cy="14008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172720">
              <a:lnSpc>
                <a:spcPct val="95700"/>
              </a:lnSpc>
              <a:spcBef>
                <a:spcPts val="905"/>
              </a:spcBef>
            </a:pPr>
            <a:r>
              <a:rPr sz="1800" b="1" spc="-5" dirty="0">
                <a:latin typeface="Arial Narrow"/>
                <a:cs typeface="Arial Narrow"/>
              </a:rPr>
              <a:t>ITM 4  2P 10A  “C”</a:t>
            </a:r>
            <a:r>
              <a:rPr sz="1800" b="1" spc="-90" dirty="0">
                <a:latin typeface="Arial Narrow"/>
                <a:cs typeface="Arial Narrow"/>
              </a:rPr>
              <a:t> </a:t>
            </a:r>
            <a:r>
              <a:rPr sz="1800" b="1" dirty="0">
                <a:latin typeface="Arial Narrow"/>
                <a:cs typeface="Arial Narrow"/>
              </a:rPr>
              <a:t>3kA</a:t>
            </a:r>
            <a:endParaRPr sz="1800">
              <a:latin typeface="Arial Narrow"/>
              <a:cs typeface="Arial Narrow"/>
            </a:endParaRPr>
          </a:p>
          <a:p>
            <a:pPr marL="12700">
              <a:lnSpc>
                <a:spcPts val="2065"/>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60898</a:t>
            </a:r>
            <a:endParaRPr sz="1800">
              <a:latin typeface="Arial Narrow"/>
              <a:cs typeface="Arial Narrow"/>
            </a:endParaRPr>
          </a:p>
        </p:txBody>
      </p:sp>
      <p:sp>
        <p:nvSpPr>
          <p:cNvPr id="17" name="object 17"/>
          <p:cNvSpPr txBox="1"/>
          <p:nvPr/>
        </p:nvSpPr>
        <p:spPr>
          <a:xfrm>
            <a:off x="4947665" y="409956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8" name="object 18"/>
          <p:cNvSpPr/>
          <p:nvPr/>
        </p:nvSpPr>
        <p:spPr>
          <a:xfrm>
            <a:off x="4960366" y="4411725"/>
            <a:ext cx="1258061" cy="1258061"/>
          </a:xfrm>
          <a:prstGeom prst="rect">
            <a:avLst/>
          </a:prstGeom>
          <a:blipFill>
            <a:blip r:embed="rId5" cstate="print"/>
            <a:stretch>
              <a:fillRect/>
            </a:stretch>
          </a:blipFill>
        </p:spPr>
        <p:txBody>
          <a:bodyPr wrap="square" lIns="0" tIns="0" rIns="0" bIns="0" rtlCol="0"/>
          <a:lstStyle/>
          <a:p>
            <a:endParaRPr/>
          </a:p>
        </p:txBody>
      </p:sp>
      <p:sp>
        <p:nvSpPr>
          <p:cNvPr id="19" name="object 19"/>
          <p:cNvSpPr txBox="1"/>
          <p:nvPr/>
        </p:nvSpPr>
        <p:spPr>
          <a:xfrm>
            <a:off x="6387837" y="4042048"/>
            <a:ext cx="911860" cy="14008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172720">
              <a:lnSpc>
                <a:spcPct val="95700"/>
              </a:lnSpc>
              <a:spcBef>
                <a:spcPts val="905"/>
              </a:spcBef>
            </a:pPr>
            <a:r>
              <a:rPr sz="1800" b="1" spc="-5" dirty="0">
                <a:latin typeface="Arial Narrow"/>
                <a:cs typeface="Arial Narrow"/>
              </a:rPr>
              <a:t>ITM 2  4P 32A  “C”</a:t>
            </a:r>
            <a:r>
              <a:rPr sz="1800" b="1" spc="-90" dirty="0">
                <a:latin typeface="Arial Narrow"/>
                <a:cs typeface="Arial Narrow"/>
              </a:rPr>
              <a:t> </a:t>
            </a:r>
            <a:r>
              <a:rPr sz="1800" b="1" dirty="0">
                <a:latin typeface="Arial Narrow"/>
                <a:cs typeface="Arial Narrow"/>
              </a:rPr>
              <a:t>6kA</a:t>
            </a:r>
            <a:endParaRPr sz="1800">
              <a:latin typeface="Arial Narrow"/>
              <a:cs typeface="Arial Narrow"/>
            </a:endParaRPr>
          </a:p>
          <a:p>
            <a:pPr marL="12700">
              <a:lnSpc>
                <a:spcPts val="2065"/>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60898</a:t>
            </a:r>
            <a:endParaRPr sz="1800">
              <a:latin typeface="Arial Narrow"/>
              <a:cs typeface="Arial Narrow"/>
            </a:endParaRPr>
          </a:p>
        </p:txBody>
      </p:sp>
      <p:sp>
        <p:nvSpPr>
          <p:cNvPr id="20" name="object 20"/>
          <p:cNvSpPr txBox="1"/>
          <p:nvPr/>
        </p:nvSpPr>
        <p:spPr>
          <a:xfrm>
            <a:off x="7468351" y="409956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1" name="object 21"/>
          <p:cNvSpPr/>
          <p:nvPr/>
        </p:nvSpPr>
        <p:spPr>
          <a:xfrm>
            <a:off x="7523319" y="4411725"/>
            <a:ext cx="1380396" cy="1150619"/>
          </a:xfrm>
          <a:prstGeom prst="rect">
            <a:avLst/>
          </a:prstGeom>
          <a:blipFill>
            <a:blip r:embed="rId6" cstate="print"/>
            <a:stretch>
              <a:fillRect/>
            </a:stretch>
          </a:blipFill>
        </p:spPr>
        <p:txBody>
          <a:bodyPr wrap="square" lIns="0" tIns="0" rIns="0" bIns="0" rtlCol="0"/>
          <a:lstStyle/>
          <a:p>
            <a:endParaRPr/>
          </a:p>
        </p:txBody>
      </p:sp>
      <p:sp>
        <p:nvSpPr>
          <p:cNvPr id="22" name="object 22"/>
          <p:cNvSpPr txBox="1"/>
          <p:nvPr/>
        </p:nvSpPr>
        <p:spPr>
          <a:xfrm>
            <a:off x="9033499" y="4042048"/>
            <a:ext cx="1078865" cy="14008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328930">
              <a:lnSpc>
                <a:spcPts val="2060"/>
              </a:lnSpc>
              <a:spcBef>
                <a:spcPts val="965"/>
              </a:spcBef>
            </a:pPr>
            <a:r>
              <a:rPr sz="1800" b="1" spc="-5" dirty="0">
                <a:latin typeface="Arial Narrow"/>
                <a:cs typeface="Arial Narrow"/>
              </a:rPr>
              <a:t>ITM 1  4P</a:t>
            </a:r>
            <a:r>
              <a:rPr sz="1800" b="1" spc="-75" dirty="0">
                <a:latin typeface="Arial Narrow"/>
                <a:cs typeface="Arial Narrow"/>
              </a:rPr>
              <a:t> </a:t>
            </a:r>
            <a:r>
              <a:rPr sz="1800" b="1" spc="-10" dirty="0">
                <a:latin typeface="Arial Narrow"/>
                <a:cs typeface="Arial Narrow"/>
              </a:rPr>
              <a:t>100A</a:t>
            </a:r>
            <a:endParaRPr sz="1800">
              <a:latin typeface="Arial Narrow"/>
              <a:cs typeface="Arial Narrow"/>
            </a:endParaRPr>
          </a:p>
          <a:p>
            <a:pPr marL="12700" marR="5080">
              <a:lnSpc>
                <a:spcPts val="2060"/>
              </a:lnSpc>
              <a:spcBef>
                <a:spcPts val="15"/>
              </a:spcBef>
            </a:pPr>
            <a:r>
              <a:rPr sz="1800" b="1" spc="-5" dirty="0">
                <a:latin typeface="Arial Narrow"/>
                <a:cs typeface="Arial Narrow"/>
              </a:rPr>
              <a:t>“D” </a:t>
            </a:r>
            <a:r>
              <a:rPr sz="1800" b="1" dirty="0">
                <a:latin typeface="Arial Narrow"/>
                <a:cs typeface="Arial Narrow"/>
              </a:rPr>
              <a:t>15kA  IEC</a:t>
            </a:r>
            <a:r>
              <a:rPr sz="1800" b="1" spc="-70" dirty="0">
                <a:latin typeface="Arial Narrow"/>
                <a:cs typeface="Arial Narrow"/>
              </a:rPr>
              <a:t> </a:t>
            </a:r>
            <a:r>
              <a:rPr sz="1800" b="1" spc="-5" dirty="0">
                <a:latin typeface="Arial Narrow"/>
                <a:cs typeface="Arial Narrow"/>
              </a:rPr>
              <a:t>60947-2</a:t>
            </a:r>
            <a:endParaRPr sz="1800">
              <a:latin typeface="Arial Narrow"/>
              <a:cs typeface="Arial Narrow"/>
            </a:endParaRPr>
          </a:p>
        </p:txBody>
      </p:sp>
      <p:sp>
        <p:nvSpPr>
          <p:cNvPr id="23" name="object 23"/>
          <p:cNvSpPr txBox="1"/>
          <p:nvPr/>
        </p:nvSpPr>
        <p:spPr>
          <a:xfrm>
            <a:off x="3723892" y="5992359"/>
            <a:ext cx="370205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Interruptor Diferencial según norma IEC</a:t>
            </a:r>
            <a:r>
              <a:rPr sz="1600" b="1" spc="-25" dirty="0">
                <a:latin typeface="Arial Narrow"/>
                <a:cs typeface="Arial Narrow"/>
              </a:rPr>
              <a:t> </a:t>
            </a:r>
            <a:r>
              <a:rPr sz="1600" b="1" spc="-5" dirty="0">
                <a:latin typeface="Arial Narrow"/>
                <a:cs typeface="Arial Narrow"/>
              </a:rPr>
              <a:t>61008</a:t>
            </a:r>
            <a:endParaRPr sz="1600">
              <a:latin typeface="Arial Narrow"/>
              <a:cs typeface="Arial Narrow"/>
            </a:endParaRPr>
          </a:p>
        </p:txBody>
      </p:sp>
      <p:sp>
        <p:nvSpPr>
          <p:cNvPr id="24" name="object 24"/>
          <p:cNvSpPr txBox="1"/>
          <p:nvPr/>
        </p:nvSpPr>
        <p:spPr>
          <a:xfrm>
            <a:off x="950970" y="6405369"/>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25" name="object 25"/>
          <p:cNvSpPr/>
          <p:nvPr/>
        </p:nvSpPr>
        <p:spPr>
          <a:xfrm>
            <a:off x="1106313" y="6571995"/>
            <a:ext cx="1647295" cy="1642110"/>
          </a:xfrm>
          <a:prstGeom prst="rect">
            <a:avLst/>
          </a:prstGeom>
          <a:blipFill>
            <a:blip r:embed="rId7" cstate="print"/>
            <a:stretch>
              <a:fillRect/>
            </a:stretch>
          </a:blipFill>
        </p:spPr>
        <p:txBody>
          <a:bodyPr wrap="square" lIns="0" tIns="0" rIns="0" bIns="0" rtlCol="0"/>
          <a:lstStyle/>
          <a:p>
            <a:endParaRPr/>
          </a:p>
        </p:txBody>
      </p:sp>
      <p:sp>
        <p:nvSpPr>
          <p:cNvPr id="26" name="object 26"/>
          <p:cNvSpPr txBox="1"/>
          <p:nvPr/>
        </p:nvSpPr>
        <p:spPr>
          <a:xfrm>
            <a:off x="2878070" y="6405369"/>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7" name="object 27"/>
          <p:cNvSpPr txBox="1"/>
          <p:nvPr/>
        </p:nvSpPr>
        <p:spPr>
          <a:xfrm>
            <a:off x="4053063" y="6347844"/>
            <a:ext cx="911860" cy="14008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5"/>
              </a:lnSpc>
              <a:spcBef>
                <a:spcPts val="815"/>
              </a:spcBef>
            </a:pPr>
            <a:r>
              <a:rPr sz="1800" b="1" dirty="0">
                <a:latin typeface="Arial Narrow"/>
                <a:cs typeface="Arial Narrow"/>
              </a:rPr>
              <a:t>ID</a:t>
            </a:r>
            <a:r>
              <a:rPr sz="1800" b="1" spc="-110" dirty="0">
                <a:latin typeface="Arial Narrow"/>
                <a:cs typeface="Arial Narrow"/>
              </a:rPr>
              <a:t> </a:t>
            </a:r>
            <a:r>
              <a:rPr sz="1800" b="1" dirty="0">
                <a:latin typeface="Arial Narrow"/>
                <a:cs typeface="Arial Narrow"/>
              </a:rPr>
              <a:t>2</a:t>
            </a:r>
            <a:endParaRPr sz="1800">
              <a:latin typeface="Arial Narrow"/>
              <a:cs typeface="Arial Narrow"/>
            </a:endParaRPr>
          </a:p>
          <a:p>
            <a:pPr marL="12700">
              <a:lnSpc>
                <a:spcPts val="2065"/>
              </a:lnSpc>
            </a:pPr>
            <a:r>
              <a:rPr sz="1800" b="1" dirty="0">
                <a:latin typeface="Arial Narrow"/>
                <a:cs typeface="Arial Narrow"/>
              </a:rPr>
              <a:t>2P</a:t>
            </a:r>
            <a:r>
              <a:rPr sz="1800" b="1" spc="-25" dirty="0">
                <a:latin typeface="Arial Narrow"/>
                <a:cs typeface="Arial Narrow"/>
              </a:rPr>
              <a:t> </a:t>
            </a:r>
            <a:r>
              <a:rPr sz="1800" b="1" dirty="0">
                <a:latin typeface="Arial Narrow"/>
                <a:cs typeface="Arial Narrow"/>
              </a:rPr>
              <a:t>25A</a:t>
            </a:r>
            <a:endParaRPr sz="1800">
              <a:latin typeface="Arial Narrow"/>
              <a:cs typeface="Arial Narrow"/>
            </a:endParaRPr>
          </a:p>
          <a:p>
            <a:pPr marL="12700">
              <a:lnSpc>
                <a:spcPts val="2065"/>
              </a:lnSpc>
            </a:pPr>
            <a:r>
              <a:rPr sz="1800" b="1" spc="-5" dirty="0">
                <a:latin typeface="Arial Narrow"/>
                <a:cs typeface="Arial Narrow"/>
              </a:rPr>
              <a:t>30mA</a:t>
            </a:r>
            <a:endParaRPr sz="1800">
              <a:latin typeface="Arial Narrow"/>
              <a:cs typeface="Arial Narrow"/>
            </a:endParaRPr>
          </a:p>
          <a:p>
            <a:pPr marL="12700">
              <a:lnSpc>
                <a:spcPts val="2110"/>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61008</a:t>
            </a:r>
            <a:endParaRPr sz="1800">
              <a:latin typeface="Arial Narrow"/>
              <a:cs typeface="Arial Narrow"/>
            </a:endParaRPr>
          </a:p>
        </p:txBody>
      </p:sp>
      <p:sp>
        <p:nvSpPr>
          <p:cNvPr id="28" name="object 28"/>
          <p:cNvSpPr txBox="1"/>
          <p:nvPr/>
        </p:nvSpPr>
        <p:spPr>
          <a:xfrm>
            <a:off x="5150356" y="6405369"/>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9" name="object 29"/>
          <p:cNvSpPr/>
          <p:nvPr/>
        </p:nvSpPr>
        <p:spPr>
          <a:xfrm>
            <a:off x="5232665" y="6717538"/>
            <a:ext cx="1221983" cy="1438655"/>
          </a:xfrm>
          <a:prstGeom prst="rect">
            <a:avLst/>
          </a:prstGeom>
          <a:blipFill>
            <a:blip r:embed="rId8" cstate="print"/>
            <a:stretch>
              <a:fillRect/>
            </a:stretch>
          </a:blipFill>
        </p:spPr>
        <p:txBody>
          <a:bodyPr wrap="square" lIns="0" tIns="0" rIns="0" bIns="0" rtlCol="0"/>
          <a:lstStyle/>
          <a:p>
            <a:endParaRPr/>
          </a:p>
        </p:txBody>
      </p:sp>
      <p:sp>
        <p:nvSpPr>
          <p:cNvPr id="30" name="object 30"/>
          <p:cNvSpPr txBox="1"/>
          <p:nvPr/>
        </p:nvSpPr>
        <p:spPr>
          <a:xfrm>
            <a:off x="6579863" y="6347844"/>
            <a:ext cx="911860" cy="14008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5"/>
              </a:lnSpc>
              <a:spcBef>
                <a:spcPts val="815"/>
              </a:spcBef>
            </a:pPr>
            <a:r>
              <a:rPr sz="1800" b="1" dirty="0">
                <a:latin typeface="Arial Narrow"/>
                <a:cs typeface="Arial Narrow"/>
              </a:rPr>
              <a:t>ID</a:t>
            </a:r>
            <a:r>
              <a:rPr sz="1800" b="1" spc="-110" dirty="0">
                <a:latin typeface="Arial Narrow"/>
                <a:cs typeface="Arial Narrow"/>
              </a:rPr>
              <a:t> </a:t>
            </a:r>
            <a:r>
              <a:rPr sz="1800" b="1" dirty="0">
                <a:latin typeface="Arial Narrow"/>
                <a:cs typeface="Arial Narrow"/>
              </a:rPr>
              <a:t>5</a:t>
            </a:r>
            <a:endParaRPr sz="1800">
              <a:latin typeface="Arial Narrow"/>
              <a:cs typeface="Arial Narrow"/>
            </a:endParaRPr>
          </a:p>
          <a:p>
            <a:pPr marL="12700">
              <a:lnSpc>
                <a:spcPts val="2065"/>
              </a:lnSpc>
            </a:pPr>
            <a:r>
              <a:rPr sz="1800" b="1" dirty="0">
                <a:latin typeface="Arial Narrow"/>
                <a:cs typeface="Arial Narrow"/>
              </a:rPr>
              <a:t>4P</a:t>
            </a:r>
            <a:r>
              <a:rPr sz="1800" b="1" spc="-25" dirty="0">
                <a:latin typeface="Arial Narrow"/>
                <a:cs typeface="Arial Narrow"/>
              </a:rPr>
              <a:t> </a:t>
            </a:r>
            <a:r>
              <a:rPr sz="1800" b="1" dirty="0">
                <a:latin typeface="Arial Narrow"/>
                <a:cs typeface="Arial Narrow"/>
              </a:rPr>
              <a:t>63A</a:t>
            </a:r>
            <a:endParaRPr sz="1800">
              <a:latin typeface="Arial Narrow"/>
              <a:cs typeface="Arial Narrow"/>
            </a:endParaRPr>
          </a:p>
          <a:p>
            <a:pPr marL="12700">
              <a:lnSpc>
                <a:spcPts val="2065"/>
              </a:lnSpc>
            </a:pPr>
            <a:r>
              <a:rPr sz="1800" b="1" spc="-5" dirty="0">
                <a:latin typeface="Arial Narrow"/>
                <a:cs typeface="Arial Narrow"/>
              </a:rPr>
              <a:t>30mA</a:t>
            </a:r>
            <a:endParaRPr sz="1800">
              <a:latin typeface="Arial Narrow"/>
              <a:cs typeface="Arial Narrow"/>
            </a:endParaRPr>
          </a:p>
          <a:p>
            <a:pPr marL="12700">
              <a:lnSpc>
                <a:spcPts val="2110"/>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61008</a:t>
            </a:r>
            <a:endParaRPr sz="1800">
              <a:latin typeface="Arial Narrow"/>
              <a:cs typeface="Arial Narrow"/>
            </a:endParaRPr>
          </a:p>
        </p:txBody>
      </p:sp>
      <p:sp>
        <p:nvSpPr>
          <p:cNvPr id="31" name="object 31"/>
          <p:cNvSpPr txBox="1"/>
          <p:nvPr/>
        </p:nvSpPr>
        <p:spPr>
          <a:xfrm>
            <a:off x="7666472" y="6405369"/>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32" name="object 32"/>
          <p:cNvSpPr/>
          <p:nvPr/>
        </p:nvSpPr>
        <p:spPr>
          <a:xfrm>
            <a:off x="7708900" y="6718300"/>
            <a:ext cx="1322438" cy="1321308"/>
          </a:xfrm>
          <a:prstGeom prst="rect">
            <a:avLst/>
          </a:prstGeom>
          <a:blipFill>
            <a:blip r:embed="rId9" cstate="print"/>
            <a:stretch>
              <a:fillRect/>
            </a:stretch>
          </a:blipFill>
        </p:spPr>
        <p:txBody>
          <a:bodyPr wrap="square" lIns="0" tIns="0" rIns="0" bIns="0" rtlCol="0"/>
          <a:lstStyle/>
          <a:p>
            <a:endParaRPr/>
          </a:p>
        </p:txBody>
      </p:sp>
      <p:sp>
        <p:nvSpPr>
          <p:cNvPr id="33" name="object 33"/>
          <p:cNvSpPr txBox="1"/>
          <p:nvPr/>
        </p:nvSpPr>
        <p:spPr>
          <a:xfrm>
            <a:off x="9212565" y="6347844"/>
            <a:ext cx="911860" cy="1663064"/>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5"/>
              </a:lnSpc>
              <a:spcBef>
                <a:spcPts val="815"/>
              </a:spcBef>
            </a:pPr>
            <a:r>
              <a:rPr sz="1800" b="1" dirty="0">
                <a:latin typeface="Arial Narrow"/>
                <a:cs typeface="Arial Narrow"/>
              </a:rPr>
              <a:t>ID</a:t>
            </a:r>
            <a:r>
              <a:rPr sz="1800" b="1" spc="-110" dirty="0">
                <a:latin typeface="Arial Narrow"/>
                <a:cs typeface="Arial Narrow"/>
              </a:rPr>
              <a:t> </a:t>
            </a:r>
            <a:r>
              <a:rPr sz="1800" b="1" dirty="0">
                <a:latin typeface="Arial Narrow"/>
                <a:cs typeface="Arial Narrow"/>
              </a:rPr>
              <a:t>3</a:t>
            </a:r>
            <a:endParaRPr sz="1800">
              <a:latin typeface="Arial Narrow"/>
              <a:cs typeface="Arial Narrow"/>
            </a:endParaRPr>
          </a:p>
          <a:p>
            <a:pPr marL="12700">
              <a:lnSpc>
                <a:spcPts val="2065"/>
              </a:lnSpc>
            </a:pPr>
            <a:r>
              <a:rPr sz="1800" b="1" dirty="0">
                <a:latin typeface="Arial Narrow"/>
                <a:cs typeface="Arial Narrow"/>
              </a:rPr>
              <a:t>4P</a:t>
            </a:r>
            <a:r>
              <a:rPr sz="1800" b="1" spc="-110" dirty="0">
                <a:latin typeface="Arial Narrow"/>
                <a:cs typeface="Arial Narrow"/>
              </a:rPr>
              <a:t> </a:t>
            </a:r>
            <a:r>
              <a:rPr sz="1800" b="1" dirty="0">
                <a:latin typeface="Arial Narrow"/>
                <a:cs typeface="Arial Narrow"/>
              </a:rPr>
              <a:t>63A</a:t>
            </a:r>
            <a:endParaRPr sz="1800">
              <a:latin typeface="Arial Narrow"/>
              <a:cs typeface="Arial Narrow"/>
            </a:endParaRPr>
          </a:p>
          <a:p>
            <a:pPr marL="12700">
              <a:lnSpc>
                <a:spcPts val="2065"/>
              </a:lnSpc>
            </a:pPr>
            <a:r>
              <a:rPr sz="1800" b="1" spc="-5" dirty="0">
                <a:latin typeface="Arial Narrow"/>
                <a:cs typeface="Arial Narrow"/>
              </a:rPr>
              <a:t>300mA</a:t>
            </a:r>
            <a:endParaRPr sz="1800">
              <a:latin typeface="Arial Narrow"/>
              <a:cs typeface="Arial Narrow"/>
            </a:endParaRPr>
          </a:p>
          <a:p>
            <a:pPr marL="12700" marR="5080">
              <a:lnSpc>
                <a:spcPts val="2060"/>
              </a:lnSpc>
              <a:spcBef>
                <a:spcPts val="100"/>
              </a:spcBef>
            </a:pPr>
            <a:r>
              <a:rPr sz="1800" b="1" spc="-10" dirty="0">
                <a:latin typeface="Arial Narrow"/>
                <a:cs typeface="Arial Narrow"/>
              </a:rPr>
              <a:t>Selectivo  </a:t>
            </a:r>
            <a:r>
              <a:rPr sz="1800" b="1" spc="-5" dirty="0">
                <a:latin typeface="Arial Narrow"/>
                <a:cs typeface="Arial Narrow"/>
              </a:rPr>
              <a:t>IEC</a:t>
            </a:r>
            <a:r>
              <a:rPr sz="1800" b="1" spc="-65" dirty="0">
                <a:latin typeface="Arial Narrow"/>
                <a:cs typeface="Arial Narrow"/>
              </a:rPr>
              <a:t> </a:t>
            </a:r>
            <a:r>
              <a:rPr sz="1800" b="1" spc="-5" dirty="0">
                <a:latin typeface="Arial Narrow"/>
                <a:cs typeface="Arial Narrow"/>
              </a:rPr>
              <a:t>61008</a:t>
            </a:r>
            <a:endParaRPr sz="1800">
              <a:latin typeface="Arial Narrow"/>
              <a:cs typeface="Arial Narrow"/>
            </a:endParaRPr>
          </a:p>
        </p:txBody>
      </p:sp>
      <p:sp>
        <p:nvSpPr>
          <p:cNvPr id="34" name="object 34"/>
          <p:cNvSpPr/>
          <p:nvPr/>
        </p:nvSpPr>
        <p:spPr>
          <a:xfrm>
            <a:off x="2890774" y="6718300"/>
            <a:ext cx="1034033" cy="1415033"/>
          </a:xfrm>
          <a:prstGeom prst="rect">
            <a:avLst/>
          </a:prstGeom>
          <a:blipFill>
            <a:blip r:embed="rId10" cstate="print"/>
            <a:stretch>
              <a:fillRect/>
            </a:stretch>
          </a:blipFill>
        </p:spPr>
        <p:txBody>
          <a:bodyPr wrap="square" lIns="0" tIns="0" rIns="0" bIns="0" rtlCol="0"/>
          <a:lstStyle/>
          <a:p>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03936" y="1973289"/>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646685" y="2434302"/>
            <a:ext cx="9708515" cy="333375"/>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p:txBody>
      </p:sp>
      <p:sp>
        <p:nvSpPr>
          <p:cNvPr id="4" name="object 4"/>
          <p:cNvSpPr txBox="1"/>
          <p:nvPr/>
        </p:nvSpPr>
        <p:spPr>
          <a:xfrm>
            <a:off x="2802375" y="3049994"/>
            <a:ext cx="539750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Interruptor </a:t>
            </a:r>
            <a:r>
              <a:rPr sz="1600" b="1" dirty="0">
                <a:latin typeface="Arial Narrow"/>
                <a:cs typeface="Arial Narrow"/>
              </a:rPr>
              <a:t>Automático </a:t>
            </a:r>
            <a:r>
              <a:rPr sz="1600" b="1" spc="-5" dirty="0">
                <a:latin typeface="Arial Narrow"/>
                <a:cs typeface="Arial Narrow"/>
              </a:rPr>
              <a:t>norma IEC 60947-2 (con regulación</a:t>
            </a:r>
            <a:r>
              <a:rPr sz="1600" b="1" spc="-30" dirty="0">
                <a:latin typeface="Arial Narrow"/>
                <a:cs typeface="Arial Narrow"/>
              </a:rPr>
              <a:t> </a:t>
            </a:r>
            <a:r>
              <a:rPr sz="1600" b="1" spc="-5" dirty="0">
                <a:latin typeface="Arial Narrow"/>
                <a:cs typeface="Arial Narrow"/>
              </a:rPr>
              <a:t>variable)</a:t>
            </a:r>
            <a:endParaRPr sz="1600">
              <a:latin typeface="Arial Narrow"/>
              <a:cs typeface="Arial Narrow"/>
            </a:endParaRPr>
          </a:p>
        </p:txBody>
      </p:sp>
      <p:sp>
        <p:nvSpPr>
          <p:cNvPr id="5" name="object 5"/>
          <p:cNvSpPr txBox="1"/>
          <p:nvPr/>
        </p:nvSpPr>
        <p:spPr>
          <a:xfrm>
            <a:off x="1818643" y="3405085"/>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6" name="object 6"/>
          <p:cNvSpPr/>
          <p:nvPr/>
        </p:nvSpPr>
        <p:spPr>
          <a:xfrm>
            <a:off x="1891950" y="3571711"/>
            <a:ext cx="2781657" cy="1684020"/>
          </a:xfrm>
          <a:prstGeom prst="rect">
            <a:avLst/>
          </a:prstGeom>
          <a:blipFill>
            <a:blip r:embed="rId2" cstate="print"/>
            <a:stretch>
              <a:fillRect/>
            </a:stretch>
          </a:blipFill>
        </p:spPr>
        <p:txBody>
          <a:bodyPr wrap="square" lIns="0" tIns="0" rIns="0" bIns="0" rtlCol="0"/>
          <a:lstStyle/>
          <a:p>
            <a:endParaRPr/>
          </a:p>
        </p:txBody>
      </p:sp>
      <p:sp>
        <p:nvSpPr>
          <p:cNvPr id="7" name="object 7"/>
          <p:cNvSpPr txBox="1"/>
          <p:nvPr/>
        </p:nvSpPr>
        <p:spPr>
          <a:xfrm>
            <a:off x="4827017" y="3405085"/>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8" name="object 8"/>
          <p:cNvSpPr/>
          <p:nvPr/>
        </p:nvSpPr>
        <p:spPr>
          <a:xfrm>
            <a:off x="5108428" y="3572472"/>
            <a:ext cx="1846606" cy="2060448"/>
          </a:xfrm>
          <a:prstGeom prst="rect">
            <a:avLst/>
          </a:prstGeom>
          <a:blipFill>
            <a:blip r:embed="rId3" cstate="print"/>
            <a:stretch>
              <a:fillRect/>
            </a:stretch>
          </a:blipFill>
        </p:spPr>
        <p:txBody>
          <a:bodyPr wrap="square" lIns="0" tIns="0" rIns="0" bIns="0" rtlCol="0"/>
          <a:lstStyle/>
          <a:p>
            <a:endParaRPr/>
          </a:p>
        </p:txBody>
      </p:sp>
      <p:sp>
        <p:nvSpPr>
          <p:cNvPr id="9" name="object 9"/>
          <p:cNvSpPr txBox="1"/>
          <p:nvPr/>
        </p:nvSpPr>
        <p:spPr>
          <a:xfrm>
            <a:off x="7274557" y="3347142"/>
            <a:ext cx="1707514" cy="218821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9"/>
              </a:spcBef>
            </a:pPr>
            <a:r>
              <a:rPr sz="1800" b="1" dirty="0">
                <a:latin typeface="Arial Narrow"/>
                <a:cs typeface="Arial Narrow"/>
              </a:rPr>
              <a:t>IA</a:t>
            </a:r>
            <a:r>
              <a:rPr sz="1800" b="1" spc="-110" dirty="0">
                <a:latin typeface="Arial Narrow"/>
                <a:cs typeface="Arial Narrow"/>
              </a:rPr>
              <a:t> </a:t>
            </a:r>
            <a:r>
              <a:rPr sz="1800" b="1" dirty="0">
                <a:latin typeface="Arial Narrow"/>
                <a:cs typeface="Arial Narrow"/>
              </a:rPr>
              <a:t>2</a:t>
            </a:r>
            <a:endParaRPr sz="1800">
              <a:latin typeface="Arial Narrow"/>
              <a:cs typeface="Arial Narrow"/>
            </a:endParaRPr>
          </a:p>
          <a:p>
            <a:pPr marL="12700" marR="5080">
              <a:lnSpc>
                <a:spcPts val="2060"/>
              </a:lnSpc>
              <a:spcBef>
                <a:spcPts val="105"/>
              </a:spcBef>
            </a:pPr>
            <a:r>
              <a:rPr sz="1800" b="1" spc="-5" dirty="0">
                <a:latin typeface="Arial Narrow"/>
                <a:cs typeface="Arial Narrow"/>
              </a:rPr>
              <a:t>4P 400A  Ir=0,8...1In </a:t>
            </a:r>
            <a:r>
              <a:rPr sz="1800" b="1" dirty="0">
                <a:latin typeface="Arial Narrow"/>
                <a:cs typeface="Arial Narrow"/>
              </a:rPr>
              <a:t>( 0,9 </a:t>
            </a:r>
            <a:r>
              <a:rPr sz="1800" b="1" spc="-5" dirty="0">
                <a:latin typeface="Arial Narrow"/>
                <a:cs typeface="Arial Narrow"/>
              </a:rPr>
              <a:t>In</a:t>
            </a:r>
            <a:r>
              <a:rPr sz="1800" b="1" spc="-95" dirty="0">
                <a:latin typeface="Arial Narrow"/>
                <a:cs typeface="Arial Narrow"/>
              </a:rPr>
              <a:t> </a:t>
            </a:r>
            <a:r>
              <a:rPr sz="1800" b="1" dirty="0">
                <a:latin typeface="Arial Narrow"/>
                <a:cs typeface="Arial Narrow"/>
              </a:rPr>
              <a:t>)</a:t>
            </a:r>
            <a:endParaRPr sz="1800">
              <a:latin typeface="Arial Narrow"/>
              <a:cs typeface="Arial Narrow"/>
            </a:endParaRPr>
          </a:p>
          <a:p>
            <a:pPr marL="12700" marR="118745">
              <a:lnSpc>
                <a:spcPts val="2070"/>
              </a:lnSpc>
            </a:pPr>
            <a:r>
              <a:rPr sz="1800" b="1" spc="-5" dirty="0">
                <a:latin typeface="Arial Narrow"/>
                <a:cs typeface="Arial Narrow"/>
              </a:rPr>
              <a:t>Im=5...10In </a:t>
            </a:r>
            <a:r>
              <a:rPr sz="1800" b="1" dirty="0">
                <a:latin typeface="Arial Narrow"/>
                <a:cs typeface="Arial Narrow"/>
              </a:rPr>
              <a:t>( </a:t>
            </a:r>
            <a:r>
              <a:rPr sz="1800" b="1" spc="-5" dirty="0">
                <a:latin typeface="Arial Narrow"/>
                <a:cs typeface="Arial Narrow"/>
              </a:rPr>
              <a:t>5 In</a:t>
            </a:r>
            <a:r>
              <a:rPr sz="1800" b="1" spc="-85" dirty="0">
                <a:latin typeface="Arial Narrow"/>
                <a:cs typeface="Arial Narrow"/>
              </a:rPr>
              <a:t> </a:t>
            </a:r>
            <a:r>
              <a:rPr sz="1800" b="1" dirty="0">
                <a:latin typeface="Arial Narrow"/>
                <a:cs typeface="Arial Narrow"/>
              </a:rPr>
              <a:t>)  </a:t>
            </a:r>
            <a:r>
              <a:rPr sz="1800" b="1" spc="-10" dirty="0">
                <a:latin typeface="Arial Narrow"/>
                <a:cs typeface="Arial Narrow"/>
              </a:rPr>
              <a:t>Ue=690V</a:t>
            </a:r>
            <a:endParaRPr sz="1800">
              <a:latin typeface="Arial Narrow"/>
              <a:cs typeface="Arial Narrow"/>
            </a:endParaRPr>
          </a:p>
          <a:p>
            <a:pPr marL="12700" marR="285115">
              <a:lnSpc>
                <a:spcPts val="2060"/>
              </a:lnSpc>
              <a:spcBef>
                <a:spcPts val="5"/>
              </a:spcBef>
            </a:pPr>
            <a:r>
              <a:rPr sz="1800" b="1" spc="-5" dirty="0">
                <a:latin typeface="Arial Narrow"/>
                <a:cs typeface="Arial Narrow"/>
              </a:rPr>
              <a:t>Icu/Ics=50/50kA  IEC</a:t>
            </a:r>
            <a:r>
              <a:rPr sz="1800" b="1" spc="-15" dirty="0">
                <a:latin typeface="Arial Narrow"/>
                <a:cs typeface="Arial Narrow"/>
              </a:rPr>
              <a:t> </a:t>
            </a:r>
            <a:r>
              <a:rPr sz="1800" b="1" spc="-5" dirty="0">
                <a:latin typeface="Arial Narrow"/>
                <a:cs typeface="Arial Narrow"/>
              </a:rPr>
              <a:t>60947-2</a:t>
            </a:r>
            <a:endParaRPr sz="1800">
              <a:latin typeface="Arial Narrow"/>
              <a:cs typeface="Arial Narrow"/>
            </a:endParaRPr>
          </a:p>
        </p:txBody>
      </p:sp>
      <p:sp>
        <p:nvSpPr>
          <p:cNvPr id="10" name="object 10"/>
          <p:cNvSpPr txBox="1"/>
          <p:nvPr/>
        </p:nvSpPr>
        <p:spPr>
          <a:xfrm>
            <a:off x="1795776" y="6107133"/>
            <a:ext cx="48831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Símbolos:</a:t>
            </a:r>
            <a:endParaRPr sz="1000">
              <a:latin typeface="Arial Narrow"/>
              <a:cs typeface="Arial Narrow"/>
            </a:endParaRPr>
          </a:p>
        </p:txBody>
      </p:sp>
      <p:sp>
        <p:nvSpPr>
          <p:cNvPr id="11" name="object 11"/>
          <p:cNvSpPr/>
          <p:nvPr/>
        </p:nvSpPr>
        <p:spPr>
          <a:xfrm>
            <a:off x="1846980" y="6273762"/>
            <a:ext cx="2502015" cy="1958339"/>
          </a:xfrm>
          <a:prstGeom prst="rect">
            <a:avLst/>
          </a:prstGeom>
          <a:blipFill>
            <a:blip r:embed="rId4" cstate="print"/>
            <a:stretch>
              <a:fillRect/>
            </a:stretch>
          </a:blipFill>
        </p:spPr>
        <p:txBody>
          <a:bodyPr wrap="square" lIns="0" tIns="0" rIns="0" bIns="0" rtlCol="0"/>
          <a:lstStyle/>
          <a:p>
            <a:endParaRPr/>
          </a:p>
        </p:txBody>
      </p:sp>
      <p:sp>
        <p:nvSpPr>
          <p:cNvPr id="12" name="object 12"/>
          <p:cNvSpPr txBox="1"/>
          <p:nvPr/>
        </p:nvSpPr>
        <p:spPr>
          <a:xfrm>
            <a:off x="3710696" y="5752055"/>
            <a:ext cx="3581400" cy="533400"/>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Contactor </a:t>
            </a:r>
            <a:r>
              <a:rPr sz="1600" b="1" dirty="0">
                <a:latin typeface="Arial Narrow"/>
                <a:cs typeface="Arial Narrow"/>
              </a:rPr>
              <a:t>y </a:t>
            </a:r>
            <a:r>
              <a:rPr sz="1600" b="1" spc="-5" dirty="0">
                <a:latin typeface="Arial Narrow"/>
                <a:cs typeface="Arial Narrow"/>
              </a:rPr>
              <a:t>Relé Térmico norma IEC</a:t>
            </a:r>
            <a:r>
              <a:rPr sz="1600" b="1" spc="-50" dirty="0">
                <a:latin typeface="Arial Narrow"/>
                <a:cs typeface="Arial Narrow"/>
              </a:rPr>
              <a:t> </a:t>
            </a:r>
            <a:r>
              <a:rPr sz="1600" b="1" spc="-5" dirty="0">
                <a:latin typeface="Arial Narrow"/>
                <a:cs typeface="Arial Narrow"/>
              </a:rPr>
              <a:t>60947-4</a:t>
            </a:r>
            <a:endParaRPr sz="1600">
              <a:latin typeface="Arial Narrow"/>
              <a:cs typeface="Arial Narrow"/>
            </a:endParaRPr>
          </a:p>
          <a:p>
            <a:pPr marR="208915" algn="ctr">
              <a:lnSpc>
                <a:spcPct val="100000"/>
              </a:lnSpc>
              <a:spcBef>
                <a:spcPts val="875"/>
              </a:spcBef>
            </a:pPr>
            <a:r>
              <a:rPr sz="1000" i="1" spc="-5" dirty="0">
                <a:latin typeface="Arial Narrow"/>
                <a:cs typeface="Arial Narrow"/>
              </a:rPr>
              <a:t>Aparatos:</a:t>
            </a:r>
            <a:endParaRPr sz="1000">
              <a:latin typeface="Arial Narrow"/>
              <a:cs typeface="Arial Narrow"/>
            </a:endParaRPr>
          </a:p>
        </p:txBody>
      </p:sp>
      <p:sp>
        <p:nvSpPr>
          <p:cNvPr id="13" name="object 13"/>
          <p:cNvSpPr/>
          <p:nvPr/>
        </p:nvSpPr>
        <p:spPr>
          <a:xfrm>
            <a:off x="5635251" y="6273762"/>
            <a:ext cx="1301496" cy="2173223"/>
          </a:xfrm>
          <a:prstGeom prst="rect">
            <a:avLst/>
          </a:prstGeom>
          <a:blipFill>
            <a:blip r:embed="rId5" cstate="print"/>
            <a:stretch>
              <a:fillRect/>
            </a:stretch>
          </a:blipFill>
        </p:spPr>
        <p:txBody>
          <a:bodyPr wrap="square" lIns="0" tIns="0" rIns="0" bIns="0" rtlCol="0"/>
          <a:lstStyle/>
          <a:p>
            <a:endParaRPr/>
          </a:p>
        </p:txBody>
      </p:sp>
      <p:sp>
        <p:nvSpPr>
          <p:cNvPr id="14" name="object 14"/>
          <p:cNvSpPr txBox="1"/>
          <p:nvPr/>
        </p:nvSpPr>
        <p:spPr>
          <a:xfrm>
            <a:off x="7556500" y="6049608"/>
            <a:ext cx="1078865" cy="1663064"/>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5"/>
              </a:lnSpc>
              <a:spcBef>
                <a:spcPts val="815"/>
              </a:spcBef>
            </a:pPr>
            <a:r>
              <a:rPr sz="1800" b="1" dirty="0">
                <a:latin typeface="Arial Narrow"/>
                <a:cs typeface="Arial Narrow"/>
              </a:rPr>
              <a:t>K</a:t>
            </a:r>
            <a:r>
              <a:rPr sz="1800" b="1" spc="-105" dirty="0">
                <a:latin typeface="Arial Narrow"/>
                <a:cs typeface="Arial Narrow"/>
              </a:rPr>
              <a:t> </a:t>
            </a:r>
            <a:r>
              <a:rPr sz="1800" b="1" spc="-5" dirty="0">
                <a:latin typeface="Arial Narrow"/>
                <a:cs typeface="Arial Narrow"/>
              </a:rPr>
              <a:t>3</a:t>
            </a:r>
            <a:endParaRPr sz="1800">
              <a:latin typeface="Arial Narrow"/>
              <a:cs typeface="Arial Narrow"/>
            </a:endParaRPr>
          </a:p>
          <a:p>
            <a:pPr marL="12700" marR="121285">
              <a:lnSpc>
                <a:spcPts val="2060"/>
              </a:lnSpc>
              <a:spcBef>
                <a:spcPts val="105"/>
              </a:spcBef>
            </a:pPr>
            <a:r>
              <a:rPr sz="1800" b="1" spc="-5" dirty="0">
                <a:latin typeface="Arial Narrow"/>
                <a:cs typeface="Arial Narrow"/>
              </a:rPr>
              <a:t>18A</a:t>
            </a:r>
            <a:r>
              <a:rPr sz="1800" b="1" spc="-70" dirty="0">
                <a:latin typeface="Arial Narrow"/>
                <a:cs typeface="Arial Narrow"/>
              </a:rPr>
              <a:t> </a:t>
            </a:r>
            <a:r>
              <a:rPr sz="1800" b="1" spc="-10" dirty="0">
                <a:latin typeface="Arial Narrow"/>
                <a:cs typeface="Arial Narrow"/>
              </a:rPr>
              <a:t>7,5kW  </a:t>
            </a:r>
            <a:r>
              <a:rPr sz="1800" b="1" spc="-5" dirty="0">
                <a:latin typeface="Arial Narrow"/>
                <a:cs typeface="Arial Narrow"/>
              </a:rPr>
              <a:t>AC3</a:t>
            </a:r>
            <a:endParaRPr sz="1800">
              <a:latin typeface="Arial Narrow"/>
              <a:cs typeface="Arial Narrow"/>
            </a:endParaRPr>
          </a:p>
          <a:p>
            <a:pPr marL="12700" marR="5080">
              <a:lnSpc>
                <a:spcPts val="2060"/>
              </a:lnSpc>
              <a:spcBef>
                <a:spcPts val="10"/>
              </a:spcBef>
            </a:pPr>
            <a:r>
              <a:rPr sz="1800" b="1" spc="-5" dirty="0">
                <a:latin typeface="Arial Narrow"/>
                <a:cs typeface="Arial Narrow"/>
              </a:rPr>
              <a:t>Bob.24Vca  </a:t>
            </a:r>
            <a:r>
              <a:rPr sz="1800" b="1" dirty="0">
                <a:latin typeface="Arial Narrow"/>
                <a:cs typeface="Arial Narrow"/>
              </a:rPr>
              <a:t>IEC</a:t>
            </a:r>
            <a:r>
              <a:rPr sz="1800" b="1" spc="-100" dirty="0">
                <a:latin typeface="Arial Narrow"/>
                <a:cs typeface="Arial Narrow"/>
              </a:rPr>
              <a:t> </a:t>
            </a:r>
            <a:r>
              <a:rPr sz="1800" b="1" dirty="0">
                <a:latin typeface="Arial Narrow"/>
                <a:cs typeface="Arial Narrow"/>
              </a:rPr>
              <a:t>60947-4</a:t>
            </a:r>
            <a:endParaRPr sz="1800">
              <a:latin typeface="Arial Narrow"/>
              <a:cs typeface="Arial Narrow"/>
            </a:endParaRPr>
          </a:p>
        </p:txBody>
      </p:sp>
      <p:sp>
        <p:nvSpPr>
          <p:cNvPr id="15" name="object 15"/>
          <p:cNvSpPr txBox="1"/>
          <p:nvPr/>
        </p:nvSpPr>
        <p:spPr>
          <a:xfrm>
            <a:off x="7556500" y="7937500"/>
            <a:ext cx="1035685" cy="561975"/>
          </a:xfrm>
          <a:prstGeom prst="rect">
            <a:avLst/>
          </a:prstGeom>
        </p:spPr>
        <p:txBody>
          <a:bodyPr vert="horz" wrap="square" lIns="0" tIns="12700" rIns="0" bIns="0" rtlCol="0">
            <a:spAutoFit/>
          </a:bodyPr>
          <a:lstStyle/>
          <a:p>
            <a:pPr marL="12700">
              <a:lnSpc>
                <a:spcPts val="2110"/>
              </a:lnSpc>
              <a:spcBef>
                <a:spcPts val="100"/>
              </a:spcBef>
            </a:pPr>
            <a:r>
              <a:rPr sz="1800" b="1" dirty="0">
                <a:latin typeface="Arial Narrow"/>
                <a:cs typeface="Arial Narrow"/>
              </a:rPr>
              <a:t>T</a:t>
            </a:r>
            <a:r>
              <a:rPr sz="1800" b="1" spc="-15" dirty="0">
                <a:latin typeface="Arial Narrow"/>
                <a:cs typeface="Arial Narrow"/>
              </a:rPr>
              <a:t> </a:t>
            </a:r>
            <a:r>
              <a:rPr sz="1800" b="1" spc="-5" dirty="0">
                <a:latin typeface="Arial Narrow"/>
                <a:cs typeface="Arial Narrow"/>
              </a:rPr>
              <a:t>3</a:t>
            </a:r>
            <a:endParaRPr sz="1800">
              <a:latin typeface="Arial Narrow"/>
              <a:cs typeface="Arial Narrow"/>
            </a:endParaRPr>
          </a:p>
          <a:p>
            <a:pPr marL="12700">
              <a:lnSpc>
                <a:spcPts val="2110"/>
              </a:lnSpc>
            </a:pPr>
            <a:r>
              <a:rPr sz="1800" b="1" dirty="0">
                <a:latin typeface="Arial Narrow"/>
                <a:cs typeface="Arial Narrow"/>
              </a:rPr>
              <a:t>R: </a:t>
            </a:r>
            <a:r>
              <a:rPr sz="1800" b="1" spc="-5" dirty="0">
                <a:latin typeface="Arial Narrow"/>
                <a:cs typeface="Arial Narrow"/>
              </a:rPr>
              <a:t>12...18</a:t>
            </a:r>
            <a:r>
              <a:rPr sz="1800" b="1" spc="-95" dirty="0">
                <a:latin typeface="Arial Narrow"/>
                <a:cs typeface="Arial Narrow"/>
              </a:rPr>
              <a:t> </a:t>
            </a:r>
            <a:r>
              <a:rPr sz="1800" b="1" dirty="0">
                <a:latin typeface="Arial Narrow"/>
                <a:cs typeface="Arial Narrow"/>
              </a:rPr>
              <a:t>A</a:t>
            </a:r>
            <a:endParaRPr sz="1800">
              <a:latin typeface="Arial Narrow"/>
              <a:cs typeface="Arial Narrow"/>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11559" y="2214492"/>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654308" y="2675505"/>
            <a:ext cx="9708515" cy="333375"/>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p:txBody>
      </p:sp>
      <p:sp>
        <p:nvSpPr>
          <p:cNvPr id="4" name="object 4"/>
          <p:cNvSpPr txBox="1"/>
          <p:nvPr/>
        </p:nvSpPr>
        <p:spPr>
          <a:xfrm>
            <a:off x="2210064" y="3146164"/>
            <a:ext cx="5656580" cy="848360"/>
          </a:xfrm>
          <a:prstGeom prst="rect">
            <a:avLst/>
          </a:prstGeom>
          <a:ln w="6095">
            <a:solidFill>
              <a:srgbClr val="000000"/>
            </a:solidFill>
          </a:ln>
        </p:spPr>
        <p:txBody>
          <a:bodyPr vert="horz" wrap="square" lIns="0" tIns="6350" rIns="0" bIns="0" rtlCol="0">
            <a:spAutoFit/>
          </a:bodyPr>
          <a:lstStyle/>
          <a:p>
            <a:pPr>
              <a:lnSpc>
                <a:spcPct val="100000"/>
              </a:lnSpc>
              <a:spcBef>
                <a:spcPts val="50"/>
              </a:spcBef>
            </a:pPr>
            <a:endParaRPr sz="1050">
              <a:latin typeface="Times New Roman"/>
              <a:cs typeface="Times New Roman"/>
            </a:endParaRPr>
          </a:p>
          <a:p>
            <a:pPr marL="67945" marR="77470">
              <a:lnSpc>
                <a:spcPct val="95600"/>
              </a:lnSpc>
            </a:pPr>
            <a:r>
              <a:rPr sz="1200" spc="-5" dirty="0">
                <a:latin typeface="Arial Narrow"/>
                <a:cs typeface="Arial Narrow"/>
              </a:rPr>
              <a:t>Los productos que se deben instalar en viviendas y locales comerciales deben estar aprobados por  la </a:t>
            </a:r>
            <a:r>
              <a:rPr sz="1200" dirty="0">
                <a:latin typeface="Arial Narrow"/>
                <a:cs typeface="Arial Narrow"/>
              </a:rPr>
              <a:t>DIRECCION NACIONAL DE </a:t>
            </a:r>
            <a:r>
              <a:rPr sz="1200" spc="-5" dirty="0">
                <a:latin typeface="Arial Narrow"/>
                <a:cs typeface="Arial Narrow"/>
              </a:rPr>
              <a:t>COMERCIO </a:t>
            </a:r>
            <a:r>
              <a:rPr sz="1200" spc="-10" dirty="0">
                <a:latin typeface="Arial Narrow"/>
                <a:cs typeface="Arial Narrow"/>
              </a:rPr>
              <a:t>INTERIOR </a:t>
            </a:r>
            <a:r>
              <a:rPr sz="1200" spc="-5" dirty="0">
                <a:latin typeface="Arial Narrow"/>
                <a:cs typeface="Arial Narrow"/>
              </a:rPr>
              <a:t>y deben tener impreso en su envase o </a:t>
            </a:r>
            <a:r>
              <a:rPr sz="1200" spc="-10" dirty="0">
                <a:latin typeface="Arial Narrow"/>
                <a:cs typeface="Arial Narrow"/>
              </a:rPr>
              <a:t>en  </a:t>
            </a:r>
            <a:r>
              <a:rPr sz="1200" spc="-5" dirty="0">
                <a:latin typeface="Arial Narrow"/>
                <a:cs typeface="Arial Narrow"/>
              </a:rPr>
              <a:t>el material el símbolo </a:t>
            </a:r>
            <a:r>
              <a:rPr sz="1200" spc="-10" dirty="0">
                <a:latin typeface="Arial Narrow"/>
                <a:cs typeface="Arial Narrow"/>
              </a:rPr>
              <a:t>correspondiente </a:t>
            </a:r>
            <a:r>
              <a:rPr sz="1200" spc="-5" dirty="0">
                <a:latin typeface="Arial Narrow"/>
                <a:cs typeface="Arial Narrow"/>
              </a:rPr>
              <a:t>a la Certificación de</a:t>
            </a:r>
            <a:r>
              <a:rPr sz="1200" spc="60" dirty="0">
                <a:latin typeface="Arial Narrow"/>
                <a:cs typeface="Arial Narrow"/>
              </a:rPr>
              <a:t> </a:t>
            </a:r>
            <a:r>
              <a:rPr sz="1200" spc="-10" dirty="0">
                <a:latin typeface="Arial Narrow"/>
                <a:cs typeface="Arial Narrow"/>
              </a:rPr>
              <a:t>Seguridad.</a:t>
            </a:r>
            <a:endParaRPr sz="1200">
              <a:latin typeface="Arial Narrow"/>
              <a:cs typeface="Arial Narrow"/>
            </a:endParaRPr>
          </a:p>
        </p:txBody>
      </p:sp>
      <p:sp>
        <p:nvSpPr>
          <p:cNvPr id="5" name="object 5"/>
          <p:cNvSpPr/>
          <p:nvPr/>
        </p:nvSpPr>
        <p:spPr>
          <a:xfrm>
            <a:off x="7972361" y="3149211"/>
            <a:ext cx="766518" cy="841247"/>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2207016" y="3143116"/>
            <a:ext cx="6604000" cy="6350"/>
          </a:xfrm>
          <a:custGeom>
            <a:avLst/>
            <a:gdLst/>
            <a:ahLst/>
            <a:cxnLst/>
            <a:rect l="l" t="t" r="r" b="b"/>
            <a:pathLst>
              <a:path w="6604000" h="6350">
                <a:moveTo>
                  <a:pt x="6603492" y="6096"/>
                </a:moveTo>
                <a:lnTo>
                  <a:pt x="6603492" y="0"/>
                </a:lnTo>
                <a:lnTo>
                  <a:pt x="0" y="0"/>
                </a:lnTo>
                <a:lnTo>
                  <a:pt x="0" y="6096"/>
                </a:lnTo>
                <a:lnTo>
                  <a:pt x="6603492" y="6096"/>
                </a:lnTo>
                <a:close/>
              </a:path>
            </a:pathLst>
          </a:custGeom>
          <a:solidFill>
            <a:srgbClr val="000000"/>
          </a:solidFill>
        </p:spPr>
        <p:txBody>
          <a:bodyPr wrap="square" lIns="0" tIns="0" rIns="0" bIns="0" rtlCol="0"/>
          <a:lstStyle/>
          <a:p>
            <a:endParaRPr/>
          </a:p>
        </p:txBody>
      </p:sp>
      <p:sp>
        <p:nvSpPr>
          <p:cNvPr id="7" name="object 7"/>
          <p:cNvSpPr/>
          <p:nvPr/>
        </p:nvSpPr>
        <p:spPr>
          <a:xfrm>
            <a:off x="2207016" y="3991221"/>
            <a:ext cx="5656580" cy="6350"/>
          </a:xfrm>
          <a:custGeom>
            <a:avLst/>
            <a:gdLst/>
            <a:ahLst/>
            <a:cxnLst/>
            <a:rect l="l" t="t" r="r" b="b"/>
            <a:pathLst>
              <a:path w="5656580" h="6350">
                <a:moveTo>
                  <a:pt x="5656326" y="6095"/>
                </a:moveTo>
                <a:lnTo>
                  <a:pt x="5656326" y="0"/>
                </a:lnTo>
                <a:lnTo>
                  <a:pt x="0" y="0"/>
                </a:lnTo>
                <a:lnTo>
                  <a:pt x="0" y="6095"/>
                </a:lnTo>
                <a:lnTo>
                  <a:pt x="5656326" y="6095"/>
                </a:lnTo>
                <a:close/>
              </a:path>
            </a:pathLst>
          </a:custGeom>
          <a:solidFill>
            <a:srgbClr val="000000"/>
          </a:solidFill>
        </p:spPr>
        <p:txBody>
          <a:bodyPr wrap="square" lIns="0" tIns="0" rIns="0" bIns="0" rtlCol="0"/>
          <a:lstStyle/>
          <a:p>
            <a:endParaRPr/>
          </a:p>
        </p:txBody>
      </p:sp>
      <p:sp>
        <p:nvSpPr>
          <p:cNvPr id="8" name="object 8"/>
          <p:cNvSpPr/>
          <p:nvPr/>
        </p:nvSpPr>
        <p:spPr>
          <a:xfrm>
            <a:off x="7863342" y="3149211"/>
            <a:ext cx="6350" cy="848360"/>
          </a:xfrm>
          <a:custGeom>
            <a:avLst/>
            <a:gdLst/>
            <a:ahLst/>
            <a:cxnLst/>
            <a:rect l="l" t="t" r="r" b="b"/>
            <a:pathLst>
              <a:path w="6350" h="848360">
                <a:moveTo>
                  <a:pt x="6095" y="848106"/>
                </a:moveTo>
                <a:lnTo>
                  <a:pt x="6095" y="0"/>
                </a:lnTo>
                <a:lnTo>
                  <a:pt x="0" y="0"/>
                </a:lnTo>
                <a:lnTo>
                  <a:pt x="0" y="848106"/>
                </a:lnTo>
                <a:lnTo>
                  <a:pt x="6095" y="848106"/>
                </a:lnTo>
                <a:close/>
              </a:path>
            </a:pathLst>
          </a:custGeom>
          <a:solidFill>
            <a:srgbClr val="000000"/>
          </a:solidFill>
        </p:spPr>
        <p:txBody>
          <a:bodyPr wrap="square" lIns="0" tIns="0" rIns="0" bIns="0" rtlCol="0"/>
          <a:lstStyle/>
          <a:p>
            <a:endParaRPr/>
          </a:p>
        </p:txBody>
      </p:sp>
      <p:sp>
        <p:nvSpPr>
          <p:cNvPr id="9" name="object 9"/>
          <p:cNvSpPr/>
          <p:nvPr/>
        </p:nvSpPr>
        <p:spPr>
          <a:xfrm>
            <a:off x="7869438" y="3991221"/>
            <a:ext cx="935355" cy="6350"/>
          </a:xfrm>
          <a:custGeom>
            <a:avLst/>
            <a:gdLst/>
            <a:ahLst/>
            <a:cxnLst/>
            <a:rect l="l" t="t" r="r" b="b"/>
            <a:pathLst>
              <a:path w="935354" h="6350">
                <a:moveTo>
                  <a:pt x="934974" y="6095"/>
                </a:moveTo>
                <a:lnTo>
                  <a:pt x="934974" y="0"/>
                </a:lnTo>
                <a:lnTo>
                  <a:pt x="0" y="0"/>
                </a:lnTo>
                <a:lnTo>
                  <a:pt x="0" y="6095"/>
                </a:lnTo>
                <a:lnTo>
                  <a:pt x="934974" y="6095"/>
                </a:lnTo>
                <a:close/>
              </a:path>
            </a:pathLst>
          </a:custGeom>
          <a:solidFill>
            <a:srgbClr val="000000"/>
          </a:solidFill>
        </p:spPr>
        <p:txBody>
          <a:bodyPr wrap="square" lIns="0" tIns="0" rIns="0" bIns="0" rtlCol="0"/>
          <a:lstStyle/>
          <a:p>
            <a:endParaRPr/>
          </a:p>
        </p:txBody>
      </p:sp>
      <p:sp>
        <p:nvSpPr>
          <p:cNvPr id="10" name="object 10"/>
          <p:cNvSpPr/>
          <p:nvPr/>
        </p:nvSpPr>
        <p:spPr>
          <a:xfrm>
            <a:off x="8804400" y="3143116"/>
            <a:ext cx="6350" cy="854710"/>
          </a:xfrm>
          <a:custGeom>
            <a:avLst/>
            <a:gdLst/>
            <a:ahLst/>
            <a:cxnLst/>
            <a:rect l="l" t="t" r="r" b="b"/>
            <a:pathLst>
              <a:path w="6350" h="854710">
                <a:moveTo>
                  <a:pt x="0" y="0"/>
                </a:moveTo>
                <a:lnTo>
                  <a:pt x="0" y="854202"/>
                </a:lnTo>
                <a:lnTo>
                  <a:pt x="6096" y="854202"/>
                </a:lnTo>
                <a:lnTo>
                  <a:pt x="6096" y="0"/>
                </a:lnTo>
                <a:lnTo>
                  <a:pt x="0" y="0"/>
                </a:lnTo>
                <a:close/>
              </a:path>
            </a:pathLst>
          </a:custGeom>
          <a:solidFill>
            <a:srgbClr val="000000"/>
          </a:solidFill>
        </p:spPr>
        <p:txBody>
          <a:bodyPr wrap="square" lIns="0" tIns="0" rIns="0" bIns="0" rtlCol="0"/>
          <a:lstStyle/>
          <a:p>
            <a:endParaRPr/>
          </a:p>
        </p:txBody>
      </p:sp>
      <p:sp>
        <p:nvSpPr>
          <p:cNvPr id="11" name="object 11"/>
          <p:cNvSpPr txBox="1"/>
          <p:nvPr/>
        </p:nvSpPr>
        <p:spPr>
          <a:xfrm>
            <a:off x="2519690" y="4145407"/>
            <a:ext cx="597662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Interruptor Seccionador según norma IEC 60947-3 </a:t>
            </a:r>
            <a:r>
              <a:rPr sz="1600" b="1" dirty="0">
                <a:latin typeface="Arial Narrow"/>
                <a:cs typeface="Arial Narrow"/>
              </a:rPr>
              <a:t>( </a:t>
            </a:r>
            <a:r>
              <a:rPr sz="1600" b="1" spc="-5" dirty="0">
                <a:latin typeface="Arial Narrow"/>
                <a:cs typeface="Arial Narrow"/>
              </a:rPr>
              <a:t>“Interruptor Manual”</a:t>
            </a:r>
            <a:r>
              <a:rPr sz="1600" b="1" spc="335" dirty="0">
                <a:latin typeface="Arial Narrow"/>
                <a:cs typeface="Arial Narrow"/>
              </a:rPr>
              <a:t> </a:t>
            </a:r>
            <a:r>
              <a:rPr sz="1600" b="1" dirty="0">
                <a:latin typeface="Arial Narrow"/>
                <a:cs typeface="Arial Narrow"/>
              </a:rPr>
              <a:t>)</a:t>
            </a:r>
            <a:endParaRPr sz="1600">
              <a:latin typeface="Arial Narrow"/>
              <a:cs typeface="Arial Narrow"/>
            </a:endParaRPr>
          </a:p>
        </p:txBody>
      </p:sp>
      <p:sp>
        <p:nvSpPr>
          <p:cNvPr id="12" name="object 12"/>
          <p:cNvSpPr txBox="1"/>
          <p:nvPr/>
        </p:nvSpPr>
        <p:spPr>
          <a:xfrm>
            <a:off x="834902" y="4500494"/>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13" name="object 13"/>
          <p:cNvSpPr/>
          <p:nvPr/>
        </p:nvSpPr>
        <p:spPr>
          <a:xfrm>
            <a:off x="966093" y="4667877"/>
            <a:ext cx="1303400" cy="1563624"/>
          </a:xfrm>
          <a:prstGeom prst="rect">
            <a:avLst/>
          </a:prstGeom>
          <a:blipFill>
            <a:blip r:embed="rId3" cstate="print"/>
            <a:stretch>
              <a:fillRect/>
            </a:stretch>
          </a:blipFill>
        </p:spPr>
        <p:txBody>
          <a:bodyPr wrap="square" lIns="0" tIns="0" rIns="0" bIns="0" rtlCol="0"/>
          <a:lstStyle/>
          <a:p>
            <a:endParaRPr/>
          </a:p>
        </p:txBody>
      </p:sp>
      <p:sp>
        <p:nvSpPr>
          <p:cNvPr id="14" name="object 14"/>
          <p:cNvSpPr txBox="1"/>
          <p:nvPr/>
        </p:nvSpPr>
        <p:spPr>
          <a:xfrm>
            <a:off x="2393959" y="450049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5" name="object 15"/>
          <p:cNvSpPr/>
          <p:nvPr/>
        </p:nvSpPr>
        <p:spPr>
          <a:xfrm>
            <a:off x="2406660" y="4813419"/>
            <a:ext cx="1309877" cy="1193291"/>
          </a:xfrm>
          <a:prstGeom prst="rect">
            <a:avLst/>
          </a:prstGeom>
          <a:blipFill>
            <a:blip r:embed="rId4" cstate="print"/>
            <a:stretch>
              <a:fillRect/>
            </a:stretch>
          </a:blipFill>
        </p:spPr>
        <p:txBody>
          <a:bodyPr wrap="square" lIns="0" tIns="0" rIns="0" bIns="0" rtlCol="0"/>
          <a:lstStyle/>
          <a:p>
            <a:endParaRPr/>
          </a:p>
        </p:txBody>
      </p:sp>
      <p:sp>
        <p:nvSpPr>
          <p:cNvPr id="16" name="object 16"/>
          <p:cNvSpPr txBox="1"/>
          <p:nvPr/>
        </p:nvSpPr>
        <p:spPr>
          <a:xfrm>
            <a:off x="3841754" y="4442548"/>
            <a:ext cx="1078865" cy="1401445"/>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9"/>
              </a:spcBef>
            </a:pPr>
            <a:r>
              <a:rPr sz="1800" b="1" spc="-5" dirty="0">
                <a:latin typeface="Arial Narrow"/>
                <a:cs typeface="Arial Narrow"/>
              </a:rPr>
              <a:t>IS</a:t>
            </a:r>
            <a:r>
              <a:rPr sz="1800" b="1" spc="-105" dirty="0">
                <a:latin typeface="Arial Narrow"/>
                <a:cs typeface="Arial Narrow"/>
              </a:rPr>
              <a:t> </a:t>
            </a:r>
            <a:r>
              <a:rPr sz="1800" b="1" dirty="0">
                <a:latin typeface="Arial Narrow"/>
                <a:cs typeface="Arial Narrow"/>
              </a:rPr>
              <a:t>1</a:t>
            </a:r>
            <a:endParaRPr sz="1800">
              <a:latin typeface="Arial Narrow"/>
              <a:cs typeface="Arial Narrow"/>
            </a:endParaRPr>
          </a:p>
          <a:p>
            <a:pPr marL="12700" marR="328930">
              <a:lnSpc>
                <a:spcPts val="2060"/>
              </a:lnSpc>
              <a:spcBef>
                <a:spcPts val="105"/>
              </a:spcBef>
            </a:pPr>
            <a:r>
              <a:rPr sz="1800" b="1" spc="-5" dirty="0">
                <a:latin typeface="Arial Narrow"/>
                <a:cs typeface="Arial Narrow"/>
              </a:rPr>
              <a:t>4P</a:t>
            </a:r>
            <a:r>
              <a:rPr sz="1800" b="1" spc="-95" dirty="0">
                <a:latin typeface="Arial Narrow"/>
                <a:cs typeface="Arial Narrow"/>
              </a:rPr>
              <a:t> </a:t>
            </a:r>
            <a:r>
              <a:rPr sz="1800" b="1" spc="-5" dirty="0">
                <a:latin typeface="Arial Narrow"/>
                <a:cs typeface="Arial Narrow"/>
              </a:rPr>
              <a:t>100A  </a:t>
            </a:r>
            <a:r>
              <a:rPr sz="1800" b="1" dirty="0">
                <a:latin typeface="Arial Narrow"/>
                <a:cs typeface="Arial Narrow"/>
              </a:rPr>
              <a:t>AC-22</a:t>
            </a:r>
            <a:endParaRPr sz="1800">
              <a:latin typeface="Arial Narrow"/>
              <a:cs typeface="Arial Narrow"/>
            </a:endParaRPr>
          </a:p>
          <a:p>
            <a:pPr marL="12700">
              <a:lnSpc>
                <a:spcPts val="2014"/>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60947-3</a:t>
            </a:r>
            <a:endParaRPr sz="1800">
              <a:latin typeface="Arial Narrow"/>
              <a:cs typeface="Arial Narrow"/>
            </a:endParaRPr>
          </a:p>
        </p:txBody>
      </p:sp>
      <p:sp>
        <p:nvSpPr>
          <p:cNvPr id="17" name="object 17"/>
          <p:cNvSpPr txBox="1"/>
          <p:nvPr/>
        </p:nvSpPr>
        <p:spPr>
          <a:xfrm>
            <a:off x="5067044" y="450049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8" name="object 18"/>
          <p:cNvSpPr/>
          <p:nvPr/>
        </p:nvSpPr>
        <p:spPr>
          <a:xfrm>
            <a:off x="5080518" y="4813419"/>
            <a:ext cx="1091946" cy="1298447"/>
          </a:xfrm>
          <a:prstGeom prst="rect">
            <a:avLst/>
          </a:prstGeom>
          <a:blipFill>
            <a:blip r:embed="rId5" cstate="print"/>
            <a:stretch>
              <a:fillRect/>
            </a:stretch>
          </a:blipFill>
        </p:spPr>
        <p:txBody>
          <a:bodyPr wrap="square" lIns="0" tIns="0" rIns="0" bIns="0" rtlCol="0"/>
          <a:lstStyle/>
          <a:p>
            <a:endParaRPr/>
          </a:p>
        </p:txBody>
      </p:sp>
      <p:sp>
        <p:nvSpPr>
          <p:cNvPr id="19" name="object 19"/>
          <p:cNvSpPr txBox="1"/>
          <p:nvPr/>
        </p:nvSpPr>
        <p:spPr>
          <a:xfrm>
            <a:off x="6326642" y="4442548"/>
            <a:ext cx="1078865" cy="1401445"/>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9"/>
              </a:spcBef>
            </a:pPr>
            <a:r>
              <a:rPr sz="1800" b="1" spc="-5" dirty="0">
                <a:latin typeface="Arial Narrow"/>
                <a:cs typeface="Arial Narrow"/>
              </a:rPr>
              <a:t>IS</a:t>
            </a:r>
            <a:r>
              <a:rPr sz="1800" b="1" spc="-105" dirty="0">
                <a:latin typeface="Arial Narrow"/>
                <a:cs typeface="Arial Narrow"/>
              </a:rPr>
              <a:t> </a:t>
            </a:r>
            <a:r>
              <a:rPr sz="1800" b="1" dirty="0">
                <a:latin typeface="Arial Narrow"/>
                <a:cs typeface="Arial Narrow"/>
              </a:rPr>
              <a:t>5</a:t>
            </a:r>
            <a:endParaRPr sz="1800">
              <a:latin typeface="Arial Narrow"/>
              <a:cs typeface="Arial Narrow"/>
            </a:endParaRPr>
          </a:p>
          <a:p>
            <a:pPr marL="12700" marR="328930">
              <a:lnSpc>
                <a:spcPts val="2060"/>
              </a:lnSpc>
              <a:spcBef>
                <a:spcPts val="105"/>
              </a:spcBef>
            </a:pPr>
            <a:r>
              <a:rPr sz="1800" b="1" spc="-5" dirty="0">
                <a:latin typeface="Arial Narrow"/>
                <a:cs typeface="Arial Narrow"/>
              </a:rPr>
              <a:t>2P</a:t>
            </a:r>
            <a:r>
              <a:rPr sz="1800" b="1" spc="-95" dirty="0">
                <a:latin typeface="Arial Narrow"/>
                <a:cs typeface="Arial Narrow"/>
              </a:rPr>
              <a:t> </a:t>
            </a:r>
            <a:r>
              <a:rPr sz="1800" b="1" spc="-5" dirty="0">
                <a:latin typeface="Arial Narrow"/>
                <a:cs typeface="Arial Narrow"/>
              </a:rPr>
              <a:t>100A  </a:t>
            </a:r>
            <a:r>
              <a:rPr sz="1800" b="1" dirty="0">
                <a:latin typeface="Arial Narrow"/>
                <a:cs typeface="Arial Narrow"/>
              </a:rPr>
              <a:t>AC-22</a:t>
            </a:r>
            <a:endParaRPr sz="1800">
              <a:latin typeface="Arial Narrow"/>
              <a:cs typeface="Arial Narrow"/>
            </a:endParaRPr>
          </a:p>
          <a:p>
            <a:pPr marL="12700">
              <a:lnSpc>
                <a:spcPts val="2014"/>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60947-3</a:t>
            </a:r>
            <a:endParaRPr sz="1800">
              <a:latin typeface="Arial Narrow"/>
              <a:cs typeface="Arial Narrow"/>
            </a:endParaRPr>
          </a:p>
        </p:txBody>
      </p:sp>
      <p:sp>
        <p:nvSpPr>
          <p:cNvPr id="20" name="object 20"/>
          <p:cNvSpPr txBox="1"/>
          <p:nvPr/>
        </p:nvSpPr>
        <p:spPr>
          <a:xfrm>
            <a:off x="7583174" y="4500494"/>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1" name="object 21"/>
          <p:cNvSpPr/>
          <p:nvPr/>
        </p:nvSpPr>
        <p:spPr>
          <a:xfrm>
            <a:off x="7595880" y="4813419"/>
            <a:ext cx="1333500" cy="1091946"/>
          </a:xfrm>
          <a:prstGeom prst="rect">
            <a:avLst/>
          </a:prstGeom>
          <a:blipFill>
            <a:blip r:embed="rId6" cstate="print"/>
            <a:stretch>
              <a:fillRect/>
            </a:stretch>
          </a:blipFill>
        </p:spPr>
        <p:txBody>
          <a:bodyPr wrap="square" lIns="0" tIns="0" rIns="0" bIns="0" rtlCol="0"/>
          <a:lstStyle/>
          <a:p>
            <a:endParaRPr/>
          </a:p>
        </p:txBody>
      </p:sp>
      <p:sp>
        <p:nvSpPr>
          <p:cNvPr id="22" name="object 22"/>
          <p:cNvSpPr txBox="1"/>
          <p:nvPr/>
        </p:nvSpPr>
        <p:spPr>
          <a:xfrm>
            <a:off x="9053836" y="4442548"/>
            <a:ext cx="1078865" cy="1401445"/>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9"/>
              </a:spcBef>
            </a:pPr>
            <a:r>
              <a:rPr sz="1800" b="1" spc="-5" dirty="0">
                <a:latin typeface="Arial Narrow"/>
                <a:cs typeface="Arial Narrow"/>
              </a:rPr>
              <a:t>IS</a:t>
            </a:r>
            <a:r>
              <a:rPr sz="1800" b="1" spc="-105" dirty="0">
                <a:latin typeface="Arial Narrow"/>
                <a:cs typeface="Arial Narrow"/>
              </a:rPr>
              <a:t> </a:t>
            </a:r>
            <a:r>
              <a:rPr sz="1800" b="1" dirty="0">
                <a:latin typeface="Arial Narrow"/>
                <a:cs typeface="Arial Narrow"/>
              </a:rPr>
              <a:t>3</a:t>
            </a:r>
            <a:endParaRPr sz="1800">
              <a:latin typeface="Arial Narrow"/>
              <a:cs typeface="Arial Narrow"/>
            </a:endParaRPr>
          </a:p>
          <a:p>
            <a:pPr marL="12700" marR="328930">
              <a:lnSpc>
                <a:spcPts val="2060"/>
              </a:lnSpc>
              <a:spcBef>
                <a:spcPts val="105"/>
              </a:spcBef>
            </a:pPr>
            <a:r>
              <a:rPr sz="1800" b="1" spc="-5" dirty="0">
                <a:latin typeface="Arial Narrow"/>
                <a:cs typeface="Arial Narrow"/>
              </a:rPr>
              <a:t>4P</a:t>
            </a:r>
            <a:r>
              <a:rPr sz="1800" b="1" spc="-95" dirty="0">
                <a:latin typeface="Arial Narrow"/>
                <a:cs typeface="Arial Narrow"/>
              </a:rPr>
              <a:t> </a:t>
            </a:r>
            <a:r>
              <a:rPr sz="1800" b="1" spc="-5" dirty="0">
                <a:latin typeface="Arial Narrow"/>
                <a:cs typeface="Arial Narrow"/>
              </a:rPr>
              <a:t>160A  </a:t>
            </a:r>
            <a:r>
              <a:rPr sz="1800" b="1" dirty="0">
                <a:latin typeface="Arial Narrow"/>
                <a:cs typeface="Arial Narrow"/>
              </a:rPr>
              <a:t>AC-22</a:t>
            </a:r>
            <a:endParaRPr sz="1800">
              <a:latin typeface="Arial Narrow"/>
              <a:cs typeface="Arial Narrow"/>
            </a:endParaRPr>
          </a:p>
          <a:p>
            <a:pPr marL="12700">
              <a:lnSpc>
                <a:spcPts val="2014"/>
              </a:lnSpc>
            </a:pPr>
            <a:r>
              <a:rPr sz="1800" b="1" dirty="0">
                <a:latin typeface="Arial Narrow"/>
                <a:cs typeface="Arial Narrow"/>
              </a:rPr>
              <a:t>IEC</a:t>
            </a:r>
            <a:r>
              <a:rPr sz="1800" b="1" spc="-85" dirty="0">
                <a:latin typeface="Arial Narrow"/>
                <a:cs typeface="Arial Narrow"/>
              </a:rPr>
              <a:t> </a:t>
            </a:r>
            <a:r>
              <a:rPr sz="1800" b="1" dirty="0">
                <a:latin typeface="Arial Narrow"/>
                <a:cs typeface="Arial Narrow"/>
              </a:rPr>
              <a:t>60947-3</a:t>
            </a:r>
            <a:endParaRPr sz="1800">
              <a:latin typeface="Arial Narrow"/>
              <a:cs typeface="Arial Narrow"/>
            </a:endParaRPr>
          </a:p>
        </p:txBody>
      </p:sp>
      <p:sp>
        <p:nvSpPr>
          <p:cNvPr id="23" name="object 23"/>
          <p:cNvSpPr txBox="1"/>
          <p:nvPr/>
        </p:nvSpPr>
        <p:spPr>
          <a:xfrm>
            <a:off x="2240795" y="6438272"/>
            <a:ext cx="653669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Fusible Interruptor-Seccionador norma IEC 60947-3 </a:t>
            </a:r>
            <a:r>
              <a:rPr sz="1600" b="1" dirty="0">
                <a:latin typeface="Arial Narrow"/>
                <a:cs typeface="Arial Narrow"/>
              </a:rPr>
              <a:t>( </a:t>
            </a:r>
            <a:r>
              <a:rPr sz="1600" b="1" spc="-5" dirty="0">
                <a:latin typeface="Arial Narrow"/>
                <a:cs typeface="Arial Narrow"/>
              </a:rPr>
              <a:t>“Seccionador Bajo Carga”</a:t>
            </a:r>
            <a:r>
              <a:rPr sz="1600" b="1" dirty="0">
                <a:latin typeface="Arial Narrow"/>
                <a:cs typeface="Arial Narrow"/>
              </a:rPr>
              <a:t> )</a:t>
            </a:r>
            <a:endParaRPr sz="1600">
              <a:latin typeface="Arial Narrow"/>
              <a:cs typeface="Arial Narrow"/>
            </a:endParaRPr>
          </a:p>
        </p:txBody>
      </p:sp>
      <p:sp>
        <p:nvSpPr>
          <p:cNvPr id="24" name="object 24"/>
          <p:cNvSpPr txBox="1"/>
          <p:nvPr/>
        </p:nvSpPr>
        <p:spPr>
          <a:xfrm>
            <a:off x="825757" y="6852020"/>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25" name="object 25"/>
          <p:cNvSpPr/>
          <p:nvPr/>
        </p:nvSpPr>
        <p:spPr>
          <a:xfrm>
            <a:off x="850700" y="7018647"/>
            <a:ext cx="2087346" cy="1169669"/>
          </a:xfrm>
          <a:prstGeom prst="rect">
            <a:avLst/>
          </a:prstGeom>
          <a:blipFill>
            <a:blip r:embed="rId7" cstate="print"/>
            <a:stretch>
              <a:fillRect/>
            </a:stretch>
          </a:blipFill>
        </p:spPr>
        <p:txBody>
          <a:bodyPr wrap="square" lIns="0" tIns="0" rIns="0" bIns="0" rtlCol="0"/>
          <a:lstStyle/>
          <a:p>
            <a:endParaRPr/>
          </a:p>
        </p:txBody>
      </p:sp>
      <p:sp>
        <p:nvSpPr>
          <p:cNvPr id="26" name="object 26"/>
          <p:cNvSpPr txBox="1"/>
          <p:nvPr/>
        </p:nvSpPr>
        <p:spPr>
          <a:xfrm>
            <a:off x="825757" y="8311255"/>
            <a:ext cx="2166620" cy="470534"/>
          </a:xfrm>
          <a:prstGeom prst="rect">
            <a:avLst/>
          </a:prstGeom>
        </p:spPr>
        <p:txBody>
          <a:bodyPr vert="horz" wrap="square" lIns="0" tIns="19050" rIns="0" bIns="0" rtlCol="0">
            <a:spAutoFit/>
          </a:bodyPr>
          <a:lstStyle/>
          <a:p>
            <a:pPr marL="12700" marR="5080" algn="just">
              <a:lnSpc>
                <a:spcPct val="95700"/>
              </a:lnSpc>
              <a:spcBef>
                <a:spcPts val="150"/>
              </a:spcBef>
            </a:pPr>
            <a:r>
              <a:rPr sz="1000" spc="-5" dirty="0">
                <a:latin typeface="Arial"/>
                <a:cs typeface="Arial"/>
              </a:rPr>
              <a:t>NOTA: El profesional podrá agregar  </a:t>
            </a:r>
            <a:r>
              <a:rPr sz="1000" dirty="0">
                <a:latin typeface="Arial"/>
                <a:cs typeface="Arial"/>
              </a:rPr>
              <a:t>otra </a:t>
            </a:r>
            <a:r>
              <a:rPr sz="1000" spc="-5" dirty="0">
                <a:latin typeface="Arial"/>
                <a:cs typeface="Arial"/>
              </a:rPr>
              <a:t>información necesaria para </a:t>
            </a:r>
            <a:r>
              <a:rPr sz="1000" dirty="0">
                <a:latin typeface="Arial"/>
                <a:cs typeface="Arial"/>
              </a:rPr>
              <a:t>su  </a:t>
            </a:r>
            <a:r>
              <a:rPr sz="1000" spc="-5" dirty="0">
                <a:latin typeface="Arial"/>
                <a:cs typeface="Arial"/>
              </a:rPr>
              <a:t>instalación.</a:t>
            </a:r>
            <a:endParaRPr sz="1000">
              <a:latin typeface="Arial"/>
              <a:cs typeface="Arial"/>
            </a:endParaRPr>
          </a:p>
        </p:txBody>
      </p:sp>
      <p:sp>
        <p:nvSpPr>
          <p:cNvPr id="27" name="object 27"/>
          <p:cNvSpPr txBox="1"/>
          <p:nvPr/>
        </p:nvSpPr>
        <p:spPr>
          <a:xfrm>
            <a:off x="3102611" y="6852020"/>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8" name="object 28"/>
          <p:cNvSpPr/>
          <p:nvPr/>
        </p:nvSpPr>
        <p:spPr>
          <a:xfrm>
            <a:off x="3115320" y="7164189"/>
            <a:ext cx="959919" cy="1143000"/>
          </a:xfrm>
          <a:prstGeom prst="rect">
            <a:avLst/>
          </a:prstGeom>
          <a:blipFill>
            <a:blip r:embed="rId8" cstate="print"/>
            <a:stretch>
              <a:fillRect/>
            </a:stretch>
          </a:blipFill>
        </p:spPr>
        <p:txBody>
          <a:bodyPr wrap="square" lIns="0" tIns="0" rIns="0" bIns="0" rtlCol="0"/>
          <a:lstStyle/>
          <a:p>
            <a:endParaRPr/>
          </a:p>
        </p:txBody>
      </p:sp>
      <p:sp>
        <p:nvSpPr>
          <p:cNvPr id="29" name="object 29"/>
          <p:cNvSpPr txBox="1"/>
          <p:nvPr/>
        </p:nvSpPr>
        <p:spPr>
          <a:xfrm>
            <a:off x="4234175" y="6794500"/>
            <a:ext cx="1930400" cy="1663064"/>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0"/>
              </a:spcBef>
            </a:pPr>
            <a:r>
              <a:rPr sz="1800" b="1" spc="-5" dirty="0">
                <a:latin typeface="Arial Narrow"/>
                <a:cs typeface="Arial Narrow"/>
              </a:rPr>
              <a:t>FIS</a:t>
            </a:r>
            <a:r>
              <a:rPr sz="1800" b="1" spc="-10" dirty="0">
                <a:latin typeface="Arial Narrow"/>
                <a:cs typeface="Arial Narrow"/>
              </a:rPr>
              <a:t> </a:t>
            </a:r>
            <a:r>
              <a:rPr sz="1800" b="1" dirty="0">
                <a:latin typeface="Arial Narrow"/>
                <a:cs typeface="Arial Narrow"/>
              </a:rPr>
              <a:t>1</a:t>
            </a:r>
            <a:endParaRPr sz="1800">
              <a:latin typeface="Arial Narrow"/>
              <a:cs typeface="Arial Narrow"/>
            </a:endParaRPr>
          </a:p>
          <a:p>
            <a:pPr marL="12700" marR="856615">
              <a:lnSpc>
                <a:spcPts val="2060"/>
              </a:lnSpc>
              <a:spcBef>
                <a:spcPts val="105"/>
              </a:spcBef>
            </a:pPr>
            <a:r>
              <a:rPr sz="1800" b="1" dirty="0">
                <a:latin typeface="Arial Narrow"/>
                <a:cs typeface="Arial Narrow"/>
              </a:rPr>
              <a:t>3P Ie=160A  IEC</a:t>
            </a:r>
            <a:r>
              <a:rPr sz="1800" b="1" spc="-100" dirty="0">
                <a:latin typeface="Arial Narrow"/>
                <a:cs typeface="Arial Narrow"/>
              </a:rPr>
              <a:t> </a:t>
            </a:r>
            <a:r>
              <a:rPr sz="1800" b="1" dirty="0">
                <a:latin typeface="Arial Narrow"/>
                <a:cs typeface="Arial Narrow"/>
              </a:rPr>
              <a:t>60947-3</a:t>
            </a:r>
            <a:endParaRPr sz="1800">
              <a:latin typeface="Arial Narrow"/>
              <a:cs typeface="Arial Narrow"/>
            </a:endParaRPr>
          </a:p>
          <a:p>
            <a:pPr marL="12700" marR="5080">
              <a:lnSpc>
                <a:spcPts val="2060"/>
              </a:lnSpc>
              <a:spcBef>
                <a:spcPts val="15"/>
              </a:spcBef>
            </a:pPr>
            <a:r>
              <a:rPr sz="1800" b="1" spc="-5" dirty="0">
                <a:latin typeface="Arial Narrow"/>
                <a:cs typeface="Arial Narrow"/>
              </a:rPr>
              <a:t>Fus </a:t>
            </a:r>
            <a:r>
              <a:rPr sz="1800" b="1" dirty="0">
                <a:latin typeface="Arial Narrow"/>
                <a:cs typeface="Arial Narrow"/>
              </a:rPr>
              <a:t>NH-T0 </a:t>
            </a:r>
            <a:r>
              <a:rPr sz="1800" b="1" spc="-5" dirty="0">
                <a:latin typeface="Arial Narrow"/>
                <a:cs typeface="Arial Narrow"/>
              </a:rPr>
              <a:t>100A</a:t>
            </a:r>
            <a:r>
              <a:rPr sz="1800" b="1" spc="-80" dirty="0">
                <a:latin typeface="Arial Narrow"/>
                <a:cs typeface="Arial Narrow"/>
              </a:rPr>
              <a:t> </a:t>
            </a:r>
            <a:r>
              <a:rPr sz="1800" b="1" spc="-10" dirty="0">
                <a:latin typeface="Arial Narrow"/>
                <a:cs typeface="Arial Narrow"/>
              </a:rPr>
              <a:t>“gL”  </a:t>
            </a:r>
            <a:r>
              <a:rPr sz="1800" b="1" dirty="0">
                <a:latin typeface="Arial Narrow"/>
                <a:cs typeface="Arial Narrow"/>
              </a:rPr>
              <a:t>IEC</a:t>
            </a:r>
            <a:r>
              <a:rPr sz="1800" b="1" spc="-10" dirty="0">
                <a:latin typeface="Arial Narrow"/>
                <a:cs typeface="Arial Narrow"/>
              </a:rPr>
              <a:t> </a:t>
            </a:r>
            <a:r>
              <a:rPr sz="1800" b="1" dirty="0">
                <a:latin typeface="Arial Narrow"/>
                <a:cs typeface="Arial Narrow"/>
              </a:rPr>
              <a:t>60269</a:t>
            </a:r>
            <a:endParaRPr sz="1800">
              <a:latin typeface="Arial Narrow"/>
              <a:cs typeface="Arial Narrow"/>
            </a:endParaRPr>
          </a:p>
        </p:txBody>
      </p:sp>
      <p:sp>
        <p:nvSpPr>
          <p:cNvPr id="30" name="object 30"/>
          <p:cNvSpPr txBox="1"/>
          <p:nvPr/>
        </p:nvSpPr>
        <p:spPr>
          <a:xfrm>
            <a:off x="6394456" y="6852020"/>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31" name="object 31"/>
          <p:cNvSpPr/>
          <p:nvPr/>
        </p:nvSpPr>
        <p:spPr>
          <a:xfrm>
            <a:off x="6407160" y="7018647"/>
            <a:ext cx="1425575" cy="1577339"/>
          </a:xfrm>
          <a:prstGeom prst="rect">
            <a:avLst/>
          </a:prstGeom>
          <a:blipFill>
            <a:blip r:embed="rId9" cstate="print"/>
            <a:stretch>
              <a:fillRect/>
            </a:stretch>
          </a:blipFill>
        </p:spPr>
        <p:txBody>
          <a:bodyPr wrap="square" lIns="0" tIns="0" rIns="0" bIns="0" rtlCol="0"/>
          <a:lstStyle/>
          <a:p>
            <a:endParaRPr/>
          </a:p>
        </p:txBody>
      </p:sp>
      <p:sp>
        <p:nvSpPr>
          <p:cNvPr id="32" name="object 32"/>
          <p:cNvSpPr txBox="1"/>
          <p:nvPr/>
        </p:nvSpPr>
        <p:spPr>
          <a:xfrm>
            <a:off x="8013700" y="6794500"/>
            <a:ext cx="1930400" cy="1663064"/>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0"/>
              </a:spcBef>
            </a:pPr>
            <a:r>
              <a:rPr sz="1800" b="1" spc="-5" dirty="0">
                <a:latin typeface="Arial Narrow"/>
                <a:cs typeface="Arial Narrow"/>
              </a:rPr>
              <a:t>FIS</a:t>
            </a:r>
            <a:r>
              <a:rPr sz="1800" b="1" spc="-10" dirty="0">
                <a:latin typeface="Arial Narrow"/>
                <a:cs typeface="Arial Narrow"/>
              </a:rPr>
              <a:t> </a:t>
            </a:r>
            <a:r>
              <a:rPr sz="1800" b="1" dirty="0">
                <a:latin typeface="Arial Narrow"/>
                <a:cs typeface="Arial Narrow"/>
              </a:rPr>
              <a:t>3</a:t>
            </a:r>
            <a:endParaRPr sz="1800">
              <a:latin typeface="Arial Narrow"/>
              <a:cs typeface="Arial Narrow"/>
            </a:endParaRPr>
          </a:p>
          <a:p>
            <a:pPr marL="12700" marR="856615">
              <a:lnSpc>
                <a:spcPts val="2060"/>
              </a:lnSpc>
              <a:spcBef>
                <a:spcPts val="105"/>
              </a:spcBef>
            </a:pPr>
            <a:r>
              <a:rPr sz="1800" b="1" dirty="0">
                <a:latin typeface="Arial Narrow"/>
                <a:cs typeface="Arial Narrow"/>
              </a:rPr>
              <a:t>4P Ie=250A  IEC</a:t>
            </a:r>
            <a:r>
              <a:rPr sz="1800" b="1" spc="-100" dirty="0">
                <a:latin typeface="Arial Narrow"/>
                <a:cs typeface="Arial Narrow"/>
              </a:rPr>
              <a:t> </a:t>
            </a:r>
            <a:r>
              <a:rPr sz="1800" b="1" dirty="0">
                <a:latin typeface="Arial Narrow"/>
                <a:cs typeface="Arial Narrow"/>
              </a:rPr>
              <a:t>60947-3</a:t>
            </a:r>
            <a:endParaRPr sz="1800">
              <a:latin typeface="Arial Narrow"/>
              <a:cs typeface="Arial Narrow"/>
            </a:endParaRPr>
          </a:p>
          <a:p>
            <a:pPr marL="12700" marR="5080">
              <a:lnSpc>
                <a:spcPts val="2060"/>
              </a:lnSpc>
              <a:spcBef>
                <a:spcPts val="15"/>
              </a:spcBef>
            </a:pPr>
            <a:r>
              <a:rPr sz="1800" b="1" spc="-5" dirty="0">
                <a:latin typeface="Arial Narrow"/>
                <a:cs typeface="Arial Narrow"/>
              </a:rPr>
              <a:t>Fus </a:t>
            </a:r>
            <a:r>
              <a:rPr sz="1800" b="1" dirty="0">
                <a:latin typeface="Arial Narrow"/>
                <a:cs typeface="Arial Narrow"/>
              </a:rPr>
              <a:t>NH-T1 </a:t>
            </a:r>
            <a:r>
              <a:rPr sz="1800" b="1" spc="-5" dirty="0">
                <a:latin typeface="Arial Narrow"/>
                <a:cs typeface="Arial Narrow"/>
              </a:rPr>
              <a:t>200A</a:t>
            </a:r>
            <a:r>
              <a:rPr sz="1800" b="1" spc="-80" dirty="0">
                <a:latin typeface="Arial Narrow"/>
                <a:cs typeface="Arial Narrow"/>
              </a:rPr>
              <a:t> </a:t>
            </a:r>
            <a:r>
              <a:rPr sz="1800" b="1" spc="-10" dirty="0">
                <a:latin typeface="Arial Narrow"/>
                <a:cs typeface="Arial Narrow"/>
              </a:rPr>
              <a:t>“gL”  </a:t>
            </a:r>
            <a:r>
              <a:rPr sz="1800" b="1" dirty="0">
                <a:latin typeface="Arial Narrow"/>
                <a:cs typeface="Arial Narrow"/>
              </a:rPr>
              <a:t>IEC</a:t>
            </a:r>
            <a:r>
              <a:rPr sz="1800" b="1" spc="-10" dirty="0">
                <a:latin typeface="Arial Narrow"/>
                <a:cs typeface="Arial Narrow"/>
              </a:rPr>
              <a:t> </a:t>
            </a:r>
            <a:r>
              <a:rPr sz="1800" b="1" dirty="0">
                <a:latin typeface="Arial Narrow"/>
                <a:cs typeface="Arial Narrow"/>
              </a:rPr>
              <a:t>60269</a:t>
            </a:r>
            <a:endParaRPr sz="1800">
              <a:latin typeface="Arial Narrow"/>
              <a:cs typeface="Arial Narrow"/>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37458" y="1969517"/>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680207" y="2276603"/>
            <a:ext cx="9708515" cy="681990"/>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algn="ctr">
              <a:lnSpc>
                <a:spcPct val="100000"/>
              </a:lnSpc>
              <a:spcBef>
                <a:spcPts val="825"/>
              </a:spcBef>
            </a:pPr>
            <a:r>
              <a:rPr sz="1600" b="1" spc="-5" dirty="0">
                <a:latin typeface="Arial Narrow"/>
                <a:cs typeface="Arial Narrow"/>
              </a:rPr>
              <a:t>Guardamotor Magneto-térmico (GMT) según norma IEC 60947-2 </a:t>
            </a:r>
            <a:r>
              <a:rPr sz="1600" b="1" dirty="0">
                <a:latin typeface="Arial Narrow"/>
                <a:cs typeface="Arial Narrow"/>
              </a:rPr>
              <a:t>/ </a:t>
            </a:r>
            <a:r>
              <a:rPr sz="1600" b="1" spc="-5" dirty="0">
                <a:latin typeface="Arial Narrow"/>
                <a:cs typeface="Arial Narrow"/>
              </a:rPr>
              <a:t>4-1</a:t>
            </a:r>
            <a:endParaRPr sz="1600">
              <a:latin typeface="Arial Narrow"/>
              <a:cs typeface="Arial Narrow"/>
            </a:endParaRPr>
          </a:p>
        </p:txBody>
      </p:sp>
      <p:sp>
        <p:nvSpPr>
          <p:cNvPr id="4" name="object 4"/>
          <p:cNvSpPr/>
          <p:nvPr/>
        </p:nvSpPr>
        <p:spPr>
          <a:xfrm>
            <a:off x="1057143" y="3443733"/>
            <a:ext cx="2203704" cy="1432560"/>
          </a:xfrm>
          <a:prstGeom prst="rect">
            <a:avLst/>
          </a:prstGeom>
          <a:blipFill>
            <a:blip r:embed="rId2" cstate="print"/>
            <a:stretch>
              <a:fillRect/>
            </a:stretch>
          </a:blipFill>
        </p:spPr>
        <p:txBody>
          <a:bodyPr wrap="square" lIns="0" tIns="0" rIns="0" bIns="0" rtlCol="0"/>
          <a:lstStyle/>
          <a:p>
            <a:endParaRPr/>
          </a:p>
        </p:txBody>
      </p:sp>
      <p:sp>
        <p:nvSpPr>
          <p:cNvPr id="5" name="object 5"/>
          <p:cNvSpPr txBox="1"/>
          <p:nvPr/>
        </p:nvSpPr>
        <p:spPr>
          <a:xfrm>
            <a:off x="1044442" y="3043942"/>
            <a:ext cx="2980690" cy="178435"/>
          </a:xfrm>
          <a:prstGeom prst="rect">
            <a:avLst/>
          </a:prstGeom>
        </p:spPr>
        <p:txBody>
          <a:bodyPr vert="horz" wrap="square" lIns="0" tIns="12700" rIns="0" bIns="0" rtlCol="0">
            <a:spAutoFit/>
          </a:bodyPr>
          <a:lstStyle/>
          <a:p>
            <a:pPr marL="12700">
              <a:lnSpc>
                <a:spcPct val="100000"/>
              </a:lnSpc>
              <a:spcBef>
                <a:spcPts val="100"/>
              </a:spcBef>
              <a:tabLst>
                <a:tab pos="2573655" algn="l"/>
              </a:tabLst>
            </a:pPr>
            <a:r>
              <a:rPr sz="1000" i="1" spc="-5" dirty="0">
                <a:latin typeface="Arial Narrow"/>
                <a:cs typeface="Arial Narrow"/>
              </a:rPr>
              <a:t>Símbolo</a:t>
            </a:r>
            <a:r>
              <a:rPr sz="1000" i="1" dirty="0">
                <a:latin typeface="Arial Narrow"/>
                <a:cs typeface="Arial Narrow"/>
              </a:rPr>
              <a:t>:	</a:t>
            </a:r>
            <a:r>
              <a:rPr sz="1000" i="1" spc="-5" dirty="0">
                <a:latin typeface="Arial Narrow"/>
                <a:cs typeface="Arial Narrow"/>
              </a:rPr>
              <a:t>Aparato:</a:t>
            </a:r>
            <a:endParaRPr sz="1000">
              <a:latin typeface="Arial Narrow"/>
              <a:cs typeface="Arial Narrow"/>
            </a:endParaRPr>
          </a:p>
        </p:txBody>
      </p:sp>
      <p:sp>
        <p:nvSpPr>
          <p:cNvPr id="6" name="object 6"/>
          <p:cNvSpPr/>
          <p:nvPr/>
        </p:nvSpPr>
        <p:spPr>
          <a:xfrm>
            <a:off x="3618231" y="3209800"/>
            <a:ext cx="1410461" cy="2039873"/>
          </a:xfrm>
          <a:prstGeom prst="rect">
            <a:avLst/>
          </a:prstGeom>
          <a:blipFill>
            <a:blip r:embed="rId3" cstate="print"/>
            <a:stretch>
              <a:fillRect/>
            </a:stretch>
          </a:blipFill>
        </p:spPr>
        <p:txBody>
          <a:bodyPr wrap="square" lIns="0" tIns="0" rIns="0" bIns="0" rtlCol="0"/>
          <a:lstStyle/>
          <a:p>
            <a:endParaRPr/>
          </a:p>
        </p:txBody>
      </p:sp>
      <p:sp>
        <p:nvSpPr>
          <p:cNvPr id="7" name="object 7"/>
          <p:cNvSpPr txBox="1"/>
          <p:nvPr/>
        </p:nvSpPr>
        <p:spPr>
          <a:xfrm>
            <a:off x="3674862" y="5227826"/>
            <a:ext cx="1298575" cy="193040"/>
          </a:xfrm>
          <a:prstGeom prst="rect">
            <a:avLst/>
          </a:prstGeom>
        </p:spPr>
        <p:txBody>
          <a:bodyPr vert="horz" wrap="square" lIns="0" tIns="12065" rIns="0" bIns="0" rtlCol="0">
            <a:spAutoFit/>
          </a:bodyPr>
          <a:lstStyle/>
          <a:p>
            <a:pPr marL="12700">
              <a:lnSpc>
                <a:spcPct val="100000"/>
              </a:lnSpc>
              <a:spcBef>
                <a:spcPts val="95"/>
              </a:spcBef>
            </a:pPr>
            <a:r>
              <a:rPr sz="1100" b="1" spc="-5" dirty="0">
                <a:latin typeface="Arial Narrow"/>
                <a:cs typeface="Arial Narrow"/>
              </a:rPr>
              <a:t>Con Comando</a:t>
            </a:r>
            <a:r>
              <a:rPr sz="1100" b="1" spc="-20" dirty="0">
                <a:latin typeface="Arial Narrow"/>
                <a:cs typeface="Arial Narrow"/>
              </a:rPr>
              <a:t> </a:t>
            </a:r>
            <a:r>
              <a:rPr sz="1100" b="1" spc="-5" dirty="0">
                <a:latin typeface="Arial Narrow"/>
                <a:cs typeface="Arial Narrow"/>
              </a:rPr>
              <a:t>Rotativo</a:t>
            </a:r>
            <a:endParaRPr sz="1100">
              <a:latin typeface="Arial Narrow"/>
              <a:cs typeface="Arial Narrow"/>
            </a:endParaRPr>
          </a:p>
        </p:txBody>
      </p:sp>
      <p:sp>
        <p:nvSpPr>
          <p:cNvPr id="8" name="object 8"/>
          <p:cNvSpPr txBox="1"/>
          <p:nvPr/>
        </p:nvSpPr>
        <p:spPr>
          <a:xfrm>
            <a:off x="5153900" y="2986426"/>
            <a:ext cx="1402080" cy="192532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a:lnSpc>
                <a:spcPts val="2110"/>
              </a:lnSpc>
              <a:spcBef>
                <a:spcPts val="810"/>
              </a:spcBef>
            </a:pPr>
            <a:r>
              <a:rPr sz="1800" b="1" spc="-5" dirty="0">
                <a:latin typeface="Arial Narrow"/>
                <a:cs typeface="Arial Narrow"/>
              </a:rPr>
              <a:t>GMT</a:t>
            </a:r>
            <a:r>
              <a:rPr sz="1800" b="1" spc="-15" dirty="0">
                <a:latin typeface="Arial Narrow"/>
                <a:cs typeface="Arial Narrow"/>
              </a:rPr>
              <a:t> </a:t>
            </a:r>
            <a:r>
              <a:rPr sz="1800" b="1" spc="-5" dirty="0">
                <a:latin typeface="Arial Narrow"/>
                <a:cs typeface="Arial Narrow"/>
              </a:rPr>
              <a:t>1</a:t>
            </a:r>
            <a:endParaRPr sz="1800">
              <a:latin typeface="Arial Narrow"/>
              <a:cs typeface="Arial Narrow"/>
            </a:endParaRPr>
          </a:p>
          <a:p>
            <a:pPr marL="12700" marR="412115">
              <a:lnSpc>
                <a:spcPts val="2060"/>
              </a:lnSpc>
              <a:spcBef>
                <a:spcPts val="105"/>
              </a:spcBef>
            </a:pPr>
            <a:r>
              <a:rPr sz="1800" b="1" dirty="0">
                <a:latin typeface="Arial Narrow"/>
                <a:cs typeface="Arial Narrow"/>
              </a:rPr>
              <a:t>R:</a:t>
            </a:r>
            <a:r>
              <a:rPr sz="1800" b="1" spc="-100" dirty="0">
                <a:latin typeface="Arial Narrow"/>
                <a:cs typeface="Arial Narrow"/>
              </a:rPr>
              <a:t> </a:t>
            </a:r>
            <a:r>
              <a:rPr sz="1800" b="1" dirty="0">
                <a:latin typeface="Arial Narrow"/>
                <a:cs typeface="Arial Narrow"/>
              </a:rPr>
              <a:t>1,6-2,5A  Im=</a:t>
            </a:r>
            <a:r>
              <a:rPr sz="1800" b="1" spc="-45" dirty="0">
                <a:latin typeface="Arial Narrow"/>
                <a:cs typeface="Arial Narrow"/>
              </a:rPr>
              <a:t> </a:t>
            </a:r>
            <a:r>
              <a:rPr sz="1800" b="1" dirty="0">
                <a:latin typeface="Arial Narrow"/>
                <a:cs typeface="Arial Narrow"/>
              </a:rPr>
              <a:t>33,5A</a:t>
            </a:r>
            <a:endParaRPr sz="1800">
              <a:latin typeface="Arial Narrow"/>
              <a:cs typeface="Arial Narrow"/>
            </a:endParaRPr>
          </a:p>
          <a:p>
            <a:pPr marL="12700">
              <a:lnSpc>
                <a:spcPts val="1970"/>
              </a:lnSpc>
            </a:pPr>
            <a:r>
              <a:rPr sz="1800" b="1" spc="-5" dirty="0">
                <a:latin typeface="Arial Narrow"/>
                <a:cs typeface="Arial Narrow"/>
              </a:rPr>
              <a:t>Clase</a:t>
            </a:r>
            <a:r>
              <a:rPr sz="1800" b="1" spc="-15" dirty="0">
                <a:latin typeface="Arial Narrow"/>
                <a:cs typeface="Arial Narrow"/>
              </a:rPr>
              <a:t> </a:t>
            </a:r>
            <a:r>
              <a:rPr sz="1800" b="1" spc="-5" dirty="0">
                <a:latin typeface="Arial Narrow"/>
                <a:cs typeface="Arial Narrow"/>
              </a:rPr>
              <a:t>10/AC3</a:t>
            </a:r>
            <a:endParaRPr sz="1800">
              <a:latin typeface="Arial Narrow"/>
              <a:cs typeface="Arial Narrow"/>
            </a:endParaRPr>
          </a:p>
          <a:p>
            <a:pPr marL="12700" marR="5080">
              <a:lnSpc>
                <a:spcPts val="2060"/>
              </a:lnSpc>
              <a:spcBef>
                <a:spcPts val="110"/>
              </a:spcBef>
            </a:pPr>
            <a:r>
              <a:rPr sz="1800" b="1" spc="-5" dirty="0">
                <a:latin typeface="Arial Narrow"/>
                <a:cs typeface="Arial Narrow"/>
              </a:rPr>
              <a:t>Icu/Ics=100kA  IEC</a:t>
            </a:r>
            <a:r>
              <a:rPr sz="1800" b="1" spc="-35" dirty="0">
                <a:latin typeface="Arial Narrow"/>
                <a:cs typeface="Arial Narrow"/>
              </a:rPr>
              <a:t> </a:t>
            </a:r>
            <a:r>
              <a:rPr sz="1800" b="1" spc="-5" dirty="0">
                <a:latin typeface="Arial Narrow"/>
                <a:cs typeface="Arial Narrow"/>
              </a:rPr>
              <a:t>60947-2/4-1</a:t>
            </a:r>
            <a:endParaRPr sz="1800">
              <a:latin typeface="Arial Narrow"/>
              <a:cs typeface="Arial Narrow"/>
            </a:endParaRPr>
          </a:p>
        </p:txBody>
      </p:sp>
      <p:sp>
        <p:nvSpPr>
          <p:cNvPr id="9" name="object 9"/>
          <p:cNvSpPr txBox="1"/>
          <p:nvPr/>
        </p:nvSpPr>
        <p:spPr>
          <a:xfrm>
            <a:off x="6863071" y="3043942"/>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0" name="object 10"/>
          <p:cNvSpPr/>
          <p:nvPr/>
        </p:nvSpPr>
        <p:spPr>
          <a:xfrm>
            <a:off x="6875781" y="3210562"/>
            <a:ext cx="1341882" cy="2059685"/>
          </a:xfrm>
          <a:prstGeom prst="rect">
            <a:avLst/>
          </a:prstGeom>
          <a:blipFill>
            <a:blip r:embed="rId4" cstate="print"/>
            <a:stretch>
              <a:fillRect/>
            </a:stretch>
          </a:blipFill>
        </p:spPr>
        <p:txBody>
          <a:bodyPr wrap="square" lIns="0" tIns="0" rIns="0" bIns="0" rtlCol="0"/>
          <a:lstStyle/>
          <a:p>
            <a:endParaRPr/>
          </a:p>
        </p:txBody>
      </p:sp>
      <p:sp>
        <p:nvSpPr>
          <p:cNvPr id="11" name="object 11"/>
          <p:cNvSpPr txBox="1"/>
          <p:nvPr/>
        </p:nvSpPr>
        <p:spPr>
          <a:xfrm>
            <a:off x="6904989" y="5248408"/>
            <a:ext cx="1458595" cy="193040"/>
          </a:xfrm>
          <a:prstGeom prst="rect">
            <a:avLst/>
          </a:prstGeom>
        </p:spPr>
        <p:txBody>
          <a:bodyPr vert="horz" wrap="square" lIns="0" tIns="12065" rIns="0" bIns="0" rtlCol="0">
            <a:spAutoFit/>
          </a:bodyPr>
          <a:lstStyle/>
          <a:p>
            <a:pPr marL="12700">
              <a:lnSpc>
                <a:spcPct val="100000"/>
              </a:lnSpc>
              <a:spcBef>
                <a:spcPts val="95"/>
              </a:spcBef>
            </a:pPr>
            <a:r>
              <a:rPr sz="1100" b="1" spc="-5" dirty="0">
                <a:latin typeface="Arial Narrow"/>
                <a:cs typeface="Arial Narrow"/>
              </a:rPr>
              <a:t>Con Comando</a:t>
            </a:r>
            <a:r>
              <a:rPr sz="1100" b="1" spc="-15" dirty="0">
                <a:latin typeface="Arial Narrow"/>
                <a:cs typeface="Arial Narrow"/>
              </a:rPr>
              <a:t> </a:t>
            </a:r>
            <a:r>
              <a:rPr sz="1100" b="1" spc="-5" dirty="0">
                <a:latin typeface="Arial Narrow"/>
                <a:cs typeface="Arial Narrow"/>
              </a:rPr>
              <a:t>Pulsadores</a:t>
            </a:r>
            <a:endParaRPr sz="1100">
              <a:latin typeface="Arial Narrow"/>
              <a:cs typeface="Arial Narrow"/>
            </a:endParaRPr>
          </a:p>
        </p:txBody>
      </p:sp>
      <p:sp>
        <p:nvSpPr>
          <p:cNvPr id="12" name="object 12"/>
          <p:cNvSpPr txBox="1"/>
          <p:nvPr/>
        </p:nvSpPr>
        <p:spPr>
          <a:xfrm>
            <a:off x="8515852" y="2986426"/>
            <a:ext cx="1427480" cy="192532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646430">
              <a:lnSpc>
                <a:spcPts val="2060"/>
              </a:lnSpc>
              <a:spcBef>
                <a:spcPts val="965"/>
              </a:spcBef>
            </a:pPr>
            <a:r>
              <a:rPr sz="1800" b="1" spc="-5" dirty="0">
                <a:latin typeface="Arial Narrow"/>
                <a:cs typeface="Arial Narrow"/>
              </a:rPr>
              <a:t>GMT 1  </a:t>
            </a:r>
            <a:r>
              <a:rPr sz="1800" b="1" dirty="0">
                <a:latin typeface="Arial Narrow"/>
                <a:cs typeface="Arial Narrow"/>
              </a:rPr>
              <a:t>R:</a:t>
            </a:r>
            <a:r>
              <a:rPr sz="1800" b="1" spc="-105" dirty="0">
                <a:latin typeface="Arial Narrow"/>
                <a:cs typeface="Arial Narrow"/>
              </a:rPr>
              <a:t> </a:t>
            </a:r>
            <a:r>
              <a:rPr sz="1800" b="1" dirty="0">
                <a:latin typeface="Arial Narrow"/>
                <a:cs typeface="Arial Narrow"/>
              </a:rPr>
              <a:t>9-14A</a:t>
            </a:r>
            <a:endParaRPr sz="1800">
              <a:latin typeface="Arial Narrow"/>
              <a:cs typeface="Arial Narrow"/>
            </a:endParaRPr>
          </a:p>
          <a:p>
            <a:pPr marL="12700">
              <a:lnSpc>
                <a:spcPts val="1970"/>
              </a:lnSpc>
            </a:pPr>
            <a:r>
              <a:rPr sz="1800" b="1" dirty="0">
                <a:latin typeface="Arial Narrow"/>
                <a:cs typeface="Arial Narrow"/>
              </a:rPr>
              <a:t>Im=</a:t>
            </a:r>
            <a:r>
              <a:rPr sz="1800" b="1" spc="-15" dirty="0">
                <a:latin typeface="Arial Narrow"/>
                <a:cs typeface="Arial Narrow"/>
              </a:rPr>
              <a:t> </a:t>
            </a:r>
            <a:r>
              <a:rPr sz="1800" b="1" dirty="0">
                <a:latin typeface="Arial Narrow"/>
                <a:cs typeface="Arial Narrow"/>
              </a:rPr>
              <a:t>170A</a:t>
            </a:r>
            <a:endParaRPr sz="1800">
              <a:latin typeface="Arial Narrow"/>
              <a:cs typeface="Arial Narrow"/>
            </a:endParaRPr>
          </a:p>
          <a:p>
            <a:pPr marL="12700" marR="5080">
              <a:lnSpc>
                <a:spcPct val="95700"/>
              </a:lnSpc>
              <a:spcBef>
                <a:spcPts val="45"/>
              </a:spcBef>
            </a:pPr>
            <a:r>
              <a:rPr sz="1800" b="1" spc="-5" dirty="0">
                <a:latin typeface="Arial Narrow"/>
                <a:cs typeface="Arial Narrow"/>
              </a:rPr>
              <a:t>Clase 10/AC3  Icu/Ics=15/40kA  IEC</a:t>
            </a:r>
            <a:r>
              <a:rPr sz="1800" b="1" spc="-25" dirty="0">
                <a:latin typeface="Arial Narrow"/>
                <a:cs typeface="Arial Narrow"/>
              </a:rPr>
              <a:t> </a:t>
            </a:r>
            <a:r>
              <a:rPr sz="1800" b="1" spc="-5" dirty="0">
                <a:latin typeface="Arial Narrow"/>
                <a:cs typeface="Arial Narrow"/>
              </a:rPr>
              <a:t>60947-2/4-1</a:t>
            </a:r>
            <a:endParaRPr sz="1800">
              <a:latin typeface="Arial Narrow"/>
              <a:cs typeface="Arial Narrow"/>
            </a:endParaRPr>
          </a:p>
        </p:txBody>
      </p:sp>
      <p:sp>
        <p:nvSpPr>
          <p:cNvPr id="13" name="object 13"/>
          <p:cNvSpPr txBox="1"/>
          <p:nvPr/>
        </p:nvSpPr>
        <p:spPr>
          <a:xfrm>
            <a:off x="3118617" y="5637016"/>
            <a:ext cx="4832985"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Guardamotor Magnético (GM) según norma IEC 60947-2 </a:t>
            </a:r>
            <a:r>
              <a:rPr sz="1600" b="1" dirty="0">
                <a:latin typeface="Arial Narrow"/>
                <a:cs typeface="Arial Narrow"/>
              </a:rPr>
              <a:t>/</a:t>
            </a:r>
            <a:r>
              <a:rPr sz="1600" b="1" spc="-15" dirty="0">
                <a:latin typeface="Arial Narrow"/>
                <a:cs typeface="Arial Narrow"/>
              </a:rPr>
              <a:t> </a:t>
            </a:r>
            <a:r>
              <a:rPr sz="1600" b="1" spc="-5" dirty="0">
                <a:latin typeface="Arial Narrow"/>
                <a:cs typeface="Arial Narrow"/>
              </a:rPr>
              <a:t>4-1</a:t>
            </a:r>
            <a:endParaRPr sz="1600">
              <a:latin typeface="Arial Narrow"/>
              <a:cs typeface="Arial Narrow"/>
            </a:endParaRPr>
          </a:p>
        </p:txBody>
      </p:sp>
      <p:sp>
        <p:nvSpPr>
          <p:cNvPr id="14" name="object 14"/>
          <p:cNvSpPr txBox="1"/>
          <p:nvPr/>
        </p:nvSpPr>
        <p:spPr>
          <a:xfrm>
            <a:off x="1044442" y="5992112"/>
            <a:ext cx="436245"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Símbolo:</a:t>
            </a:r>
            <a:endParaRPr sz="1000">
              <a:latin typeface="Arial Narrow"/>
              <a:cs typeface="Arial Narrow"/>
            </a:endParaRPr>
          </a:p>
        </p:txBody>
      </p:sp>
      <p:sp>
        <p:nvSpPr>
          <p:cNvPr id="15" name="object 15"/>
          <p:cNvSpPr/>
          <p:nvPr/>
        </p:nvSpPr>
        <p:spPr>
          <a:xfrm>
            <a:off x="1057143" y="6508498"/>
            <a:ext cx="2206751" cy="1440180"/>
          </a:xfrm>
          <a:prstGeom prst="rect">
            <a:avLst/>
          </a:prstGeom>
          <a:blipFill>
            <a:blip r:embed="rId5" cstate="print"/>
            <a:stretch>
              <a:fillRect/>
            </a:stretch>
          </a:blipFill>
        </p:spPr>
        <p:txBody>
          <a:bodyPr wrap="square" lIns="0" tIns="0" rIns="0" bIns="0" rtlCol="0"/>
          <a:lstStyle/>
          <a:p>
            <a:endParaRPr/>
          </a:p>
        </p:txBody>
      </p:sp>
      <p:sp>
        <p:nvSpPr>
          <p:cNvPr id="16" name="object 16"/>
          <p:cNvSpPr txBox="1"/>
          <p:nvPr/>
        </p:nvSpPr>
        <p:spPr>
          <a:xfrm>
            <a:off x="3574281" y="5992112"/>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17" name="object 17"/>
          <p:cNvSpPr/>
          <p:nvPr/>
        </p:nvSpPr>
        <p:spPr>
          <a:xfrm>
            <a:off x="3591561" y="6158740"/>
            <a:ext cx="1400175" cy="2063495"/>
          </a:xfrm>
          <a:prstGeom prst="rect">
            <a:avLst/>
          </a:prstGeom>
          <a:blipFill>
            <a:blip r:embed="rId6" cstate="print"/>
            <a:stretch>
              <a:fillRect/>
            </a:stretch>
          </a:blipFill>
        </p:spPr>
        <p:txBody>
          <a:bodyPr wrap="square" lIns="0" tIns="0" rIns="0" bIns="0" rtlCol="0"/>
          <a:lstStyle/>
          <a:p>
            <a:endParaRPr/>
          </a:p>
        </p:txBody>
      </p:sp>
      <p:sp>
        <p:nvSpPr>
          <p:cNvPr id="18" name="object 18"/>
          <p:cNvSpPr txBox="1"/>
          <p:nvPr/>
        </p:nvSpPr>
        <p:spPr>
          <a:xfrm>
            <a:off x="3642859" y="8199630"/>
            <a:ext cx="1298575" cy="193040"/>
          </a:xfrm>
          <a:prstGeom prst="rect">
            <a:avLst/>
          </a:prstGeom>
        </p:spPr>
        <p:txBody>
          <a:bodyPr vert="horz" wrap="square" lIns="0" tIns="12065" rIns="0" bIns="0" rtlCol="0">
            <a:spAutoFit/>
          </a:bodyPr>
          <a:lstStyle/>
          <a:p>
            <a:pPr marL="12700">
              <a:lnSpc>
                <a:spcPct val="100000"/>
              </a:lnSpc>
              <a:spcBef>
                <a:spcPts val="95"/>
              </a:spcBef>
            </a:pPr>
            <a:r>
              <a:rPr sz="1100" b="1" spc="-5" dirty="0">
                <a:latin typeface="Arial Narrow"/>
                <a:cs typeface="Arial Narrow"/>
              </a:rPr>
              <a:t>Con Comando</a:t>
            </a:r>
            <a:r>
              <a:rPr sz="1100" b="1" spc="-20" dirty="0">
                <a:latin typeface="Arial Narrow"/>
                <a:cs typeface="Arial Narrow"/>
              </a:rPr>
              <a:t> </a:t>
            </a:r>
            <a:r>
              <a:rPr sz="1100" b="1" spc="-5" dirty="0">
                <a:latin typeface="Arial Narrow"/>
                <a:cs typeface="Arial Narrow"/>
              </a:rPr>
              <a:t>Rotativo</a:t>
            </a:r>
            <a:endParaRPr sz="1100">
              <a:latin typeface="Arial Narrow"/>
              <a:cs typeface="Arial Narrow"/>
            </a:endParaRPr>
          </a:p>
        </p:txBody>
      </p:sp>
      <p:sp>
        <p:nvSpPr>
          <p:cNvPr id="19" name="object 19"/>
          <p:cNvSpPr txBox="1"/>
          <p:nvPr/>
        </p:nvSpPr>
        <p:spPr>
          <a:xfrm>
            <a:off x="5120379" y="5934595"/>
            <a:ext cx="1402080" cy="192532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657225">
              <a:lnSpc>
                <a:spcPct val="95700"/>
              </a:lnSpc>
              <a:spcBef>
                <a:spcPts val="905"/>
              </a:spcBef>
            </a:pPr>
            <a:r>
              <a:rPr sz="1800" b="1" spc="-5" dirty="0">
                <a:latin typeface="Arial Narrow"/>
                <a:cs typeface="Arial Narrow"/>
              </a:rPr>
              <a:t>GM 1  In=</a:t>
            </a:r>
            <a:r>
              <a:rPr sz="1800" b="1" spc="-90" dirty="0">
                <a:latin typeface="Arial Narrow"/>
                <a:cs typeface="Arial Narrow"/>
              </a:rPr>
              <a:t> </a:t>
            </a:r>
            <a:r>
              <a:rPr sz="1800" b="1" dirty="0">
                <a:latin typeface="Arial Narrow"/>
                <a:cs typeface="Arial Narrow"/>
              </a:rPr>
              <a:t>6,3A  Im=</a:t>
            </a:r>
            <a:r>
              <a:rPr sz="1800" b="1" spc="-105" dirty="0">
                <a:latin typeface="Arial Narrow"/>
                <a:cs typeface="Arial Narrow"/>
              </a:rPr>
              <a:t> </a:t>
            </a:r>
            <a:r>
              <a:rPr sz="1800" b="1" dirty="0">
                <a:latin typeface="Arial Narrow"/>
                <a:cs typeface="Arial Narrow"/>
              </a:rPr>
              <a:t>75A</a:t>
            </a:r>
            <a:endParaRPr sz="1800">
              <a:latin typeface="Arial Narrow"/>
              <a:cs typeface="Arial Narrow"/>
            </a:endParaRPr>
          </a:p>
          <a:p>
            <a:pPr marL="12700" marR="5080" algn="just">
              <a:lnSpc>
                <a:spcPts val="2060"/>
              </a:lnSpc>
              <a:spcBef>
                <a:spcPts val="55"/>
              </a:spcBef>
            </a:pPr>
            <a:r>
              <a:rPr sz="1800" b="1" spc="-5" dirty="0">
                <a:latin typeface="Arial Narrow"/>
                <a:cs typeface="Arial Narrow"/>
              </a:rPr>
              <a:t>Clase 10/AC3  Icu/Ics=100kA  IEC</a:t>
            </a:r>
            <a:r>
              <a:rPr sz="1800" b="1" spc="-35" dirty="0">
                <a:latin typeface="Arial Narrow"/>
                <a:cs typeface="Arial Narrow"/>
              </a:rPr>
              <a:t> </a:t>
            </a:r>
            <a:r>
              <a:rPr sz="1800" b="1" spc="-5" dirty="0">
                <a:latin typeface="Arial Narrow"/>
                <a:cs typeface="Arial Narrow"/>
              </a:rPr>
              <a:t>60947-2/4-1</a:t>
            </a:r>
            <a:endParaRPr sz="1800">
              <a:latin typeface="Arial Narrow"/>
              <a:cs typeface="Arial Narrow"/>
            </a:endParaRPr>
          </a:p>
        </p:txBody>
      </p:sp>
      <p:sp>
        <p:nvSpPr>
          <p:cNvPr id="20" name="object 20"/>
          <p:cNvSpPr txBox="1"/>
          <p:nvPr/>
        </p:nvSpPr>
        <p:spPr>
          <a:xfrm>
            <a:off x="6782303" y="5992112"/>
            <a:ext cx="419734" cy="178435"/>
          </a:xfrm>
          <a:prstGeom prst="rect">
            <a:avLst/>
          </a:prstGeom>
        </p:spPr>
        <p:txBody>
          <a:bodyPr vert="horz" wrap="square" lIns="0" tIns="12700" rIns="0" bIns="0" rtlCol="0">
            <a:spAutoFit/>
          </a:bodyPr>
          <a:lstStyle/>
          <a:p>
            <a:pPr marL="12700">
              <a:lnSpc>
                <a:spcPct val="100000"/>
              </a:lnSpc>
              <a:spcBef>
                <a:spcPts val="100"/>
              </a:spcBef>
            </a:pPr>
            <a:r>
              <a:rPr sz="1000" i="1" spc="-5" dirty="0">
                <a:latin typeface="Arial Narrow"/>
                <a:cs typeface="Arial Narrow"/>
              </a:rPr>
              <a:t>Aparato:</a:t>
            </a:r>
            <a:endParaRPr sz="1000">
              <a:latin typeface="Arial Narrow"/>
              <a:cs typeface="Arial Narrow"/>
            </a:endParaRPr>
          </a:p>
        </p:txBody>
      </p:sp>
      <p:sp>
        <p:nvSpPr>
          <p:cNvPr id="21" name="object 21"/>
          <p:cNvSpPr/>
          <p:nvPr/>
        </p:nvSpPr>
        <p:spPr>
          <a:xfrm>
            <a:off x="6825686" y="6158740"/>
            <a:ext cx="1582934" cy="1944623"/>
          </a:xfrm>
          <a:prstGeom prst="rect">
            <a:avLst/>
          </a:prstGeom>
          <a:blipFill>
            <a:blip r:embed="rId7" cstate="print"/>
            <a:stretch>
              <a:fillRect/>
            </a:stretch>
          </a:blipFill>
        </p:spPr>
        <p:txBody>
          <a:bodyPr wrap="square" lIns="0" tIns="0" rIns="0" bIns="0" rtlCol="0"/>
          <a:lstStyle/>
          <a:p>
            <a:endParaRPr/>
          </a:p>
        </p:txBody>
      </p:sp>
      <p:sp>
        <p:nvSpPr>
          <p:cNvPr id="22" name="object 22"/>
          <p:cNvSpPr txBox="1"/>
          <p:nvPr/>
        </p:nvSpPr>
        <p:spPr>
          <a:xfrm>
            <a:off x="6870700" y="8242300"/>
            <a:ext cx="1458595" cy="193040"/>
          </a:xfrm>
          <a:prstGeom prst="rect">
            <a:avLst/>
          </a:prstGeom>
        </p:spPr>
        <p:txBody>
          <a:bodyPr vert="horz" wrap="square" lIns="0" tIns="12065" rIns="0" bIns="0" rtlCol="0">
            <a:spAutoFit/>
          </a:bodyPr>
          <a:lstStyle/>
          <a:p>
            <a:pPr marL="12700">
              <a:lnSpc>
                <a:spcPct val="100000"/>
              </a:lnSpc>
              <a:spcBef>
                <a:spcPts val="95"/>
              </a:spcBef>
            </a:pPr>
            <a:r>
              <a:rPr sz="1100" b="1" spc="-5" dirty="0">
                <a:latin typeface="Arial Narrow"/>
                <a:cs typeface="Arial Narrow"/>
              </a:rPr>
              <a:t>Con Comando</a:t>
            </a:r>
            <a:r>
              <a:rPr sz="1100" b="1" spc="-15" dirty="0">
                <a:latin typeface="Arial Narrow"/>
                <a:cs typeface="Arial Narrow"/>
              </a:rPr>
              <a:t> </a:t>
            </a:r>
            <a:r>
              <a:rPr sz="1100" b="1" spc="-5" dirty="0">
                <a:latin typeface="Arial Narrow"/>
                <a:cs typeface="Arial Narrow"/>
              </a:rPr>
              <a:t>Pulsadores</a:t>
            </a:r>
            <a:endParaRPr sz="1100">
              <a:latin typeface="Arial Narrow"/>
              <a:cs typeface="Arial Narrow"/>
            </a:endParaRPr>
          </a:p>
        </p:txBody>
      </p:sp>
      <p:sp>
        <p:nvSpPr>
          <p:cNvPr id="23" name="object 23"/>
          <p:cNvSpPr txBox="1"/>
          <p:nvPr/>
        </p:nvSpPr>
        <p:spPr>
          <a:xfrm>
            <a:off x="8528036" y="5934595"/>
            <a:ext cx="1427480" cy="1925320"/>
          </a:xfrm>
          <a:prstGeom prst="rect">
            <a:avLst/>
          </a:prstGeom>
        </p:spPr>
        <p:txBody>
          <a:bodyPr vert="horz" wrap="square" lIns="0" tIns="70485" rIns="0" bIns="0" rtlCol="0">
            <a:spAutoFit/>
          </a:bodyPr>
          <a:lstStyle/>
          <a:p>
            <a:pPr marL="12700">
              <a:lnSpc>
                <a:spcPct val="100000"/>
              </a:lnSpc>
              <a:spcBef>
                <a:spcPts val="555"/>
              </a:spcBef>
            </a:pPr>
            <a:r>
              <a:rPr sz="1000" i="1" spc="-5" dirty="0">
                <a:latin typeface="Arial Narrow"/>
                <a:cs typeface="Arial Narrow"/>
              </a:rPr>
              <a:t>Datos:</a:t>
            </a:r>
            <a:endParaRPr sz="1000">
              <a:latin typeface="Arial Narrow"/>
              <a:cs typeface="Arial Narrow"/>
            </a:endParaRPr>
          </a:p>
          <a:p>
            <a:pPr marL="12700" marR="734060">
              <a:lnSpc>
                <a:spcPts val="2060"/>
              </a:lnSpc>
              <a:spcBef>
                <a:spcPts val="965"/>
              </a:spcBef>
            </a:pPr>
            <a:r>
              <a:rPr sz="1800" b="1" spc="-5" dirty="0">
                <a:latin typeface="Arial Narrow"/>
                <a:cs typeface="Arial Narrow"/>
              </a:rPr>
              <a:t>GM 1  In=</a:t>
            </a:r>
            <a:r>
              <a:rPr sz="1800" b="1" spc="-90" dirty="0">
                <a:latin typeface="Arial Narrow"/>
                <a:cs typeface="Arial Narrow"/>
              </a:rPr>
              <a:t> </a:t>
            </a:r>
            <a:r>
              <a:rPr sz="1800" b="1" dirty="0">
                <a:latin typeface="Arial Narrow"/>
                <a:cs typeface="Arial Narrow"/>
              </a:rPr>
              <a:t>25A</a:t>
            </a:r>
            <a:endParaRPr sz="1800">
              <a:latin typeface="Arial Narrow"/>
              <a:cs typeface="Arial Narrow"/>
            </a:endParaRPr>
          </a:p>
          <a:p>
            <a:pPr marL="12700">
              <a:lnSpc>
                <a:spcPts val="1975"/>
              </a:lnSpc>
            </a:pPr>
            <a:r>
              <a:rPr sz="1800" b="1" dirty="0">
                <a:latin typeface="Arial Narrow"/>
                <a:cs typeface="Arial Narrow"/>
              </a:rPr>
              <a:t>Im=</a:t>
            </a:r>
            <a:r>
              <a:rPr sz="1800" b="1" spc="-15" dirty="0">
                <a:latin typeface="Arial Narrow"/>
                <a:cs typeface="Arial Narrow"/>
              </a:rPr>
              <a:t> </a:t>
            </a:r>
            <a:r>
              <a:rPr sz="1800" b="1" dirty="0">
                <a:latin typeface="Arial Narrow"/>
                <a:cs typeface="Arial Narrow"/>
              </a:rPr>
              <a:t>327A</a:t>
            </a:r>
            <a:endParaRPr sz="1800">
              <a:latin typeface="Arial Narrow"/>
              <a:cs typeface="Arial Narrow"/>
            </a:endParaRPr>
          </a:p>
          <a:p>
            <a:pPr marL="12700" marR="5080">
              <a:lnSpc>
                <a:spcPts val="2060"/>
              </a:lnSpc>
              <a:spcBef>
                <a:spcPts val="105"/>
              </a:spcBef>
            </a:pPr>
            <a:r>
              <a:rPr sz="1800" b="1" spc="-5" dirty="0">
                <a:latin typeface="Arial Narrow"/>
                <a:cs typeface="Arial Narrow"/>
              </a:rPr>
              <a:t>Clase 10/AC3  Icu/Ics=15/40kA  IEC</a:t>
            </a:r>
            <a:r>
              <a:rPr sz="1800" b="1" spc="-25" dirty="0">
                <a:latin typeface="Arial Narrow"/>
                <a:cs typeface="Arial Narrow"/>
              </a:rPr>
              <a:t> </a:t>
            </a:r>
            <a:r>
              <a:rPr sz="1800" b="1" spc="-5" dirty="0">
                <a:latin typeface="Arial Narrow"/>
                <a:cs typeface="Arial Narrow"/>
              </a:rPr>
              <a:t>60947-2/4-1</a:t>
            </a:r>
            <a:endParaRPr sz="1800">
              <a:latin typeface="Arial Narrow"/>
              <a:cs typeface="Arial Narrow"/>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489198" y="2120645"/>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631947" y="2427731"/>
            <a:ext cx="9708515" cy="681990"/>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marL="1270" algn="ctr">
              <a:lnSpc>
                <a:spcPct val="100000"/>
              </a:lnSpc>
              <a:spcBef>
                <a:spcPts val="825"/>
              </a:spcBef>
            </a:pPr>
            <a:r>
              <a:rPr sz="1600" b="1" spc="-5" dirty="0">
                <a:latin typeface="Arial Narrow"/>
                <a:cs typeface="Arial Narrow"/>
              </a:rPr>
              <a:t>Interruptor Horario </a:t>
            </a:r>
            <a:r>
              <a:rPr sz="1600" b="1" dirty="0">
                <a:latin typeface="Arial Narrow"/>
                <a:cs typeface="Arial Narrow"/>
              </a:rPr>
              <a:t>( </a:t>
            </a:r>
            <a:r>
              <a:rPr sz="1600" b="1" spc="-5" dirty="0">
                <a:latin typeface="Arial Narrow"/>
                <a:cs typeface="Arial Narrow"/>
              </a:rPr>
              <a:t>IH </a:t>
            </a:r>
            <a:r>
              <a:rPr sz="1600" b="1" dirty="0">
                <a:latin typeface="Arial Narrow"/>
                <a:cs typeface="Arial Narrow"/>
              </a:rPr>
              <a:t>) </a:t>
            </a:r>
            <a:r>
              <a:rPr sz="1600" b="1" spc="-5" dirty="0">
                <a:latin typeface="Arial Narrow"/>
                <a:cs typeface="Arial Narrow"/>
              </a:rPr>
              <a:t>según norma </a:t>
            </a:r>
            <a:r>
              <a:rPr sz="1600" b="1" dirty="0">
                <a:latin typeface="Arial Narrow"/>
                <a:cs typeface="Arial Narrow"/>
              </a:rPr>
              <a:t>IEC 60730 / IEC</a:t>
            </a:r>
            <a:r>
              <a:rPr sz="1600" b="1" spc="-20" dirty="0">
                <a:latin typeface="Arial Narrow"/>
                <a:cs typeface="Arial Narrow"/>
              </a:rPr>
              <a:t> </a:t>
            </a:r>
            <a:r>
              <a:rPr sz="1600" b="1" dirty="0">
                <a:latin typeface="Arial Narrow"/>
                <a:cs typeface="Arial Narrow"/>
              </a:rPr>
              <a:t>60669-1</a:t>
            </a:r>
            <a:endParaRPr sz="1600">
              <a:latin typeface="Arial Narrow"/>
              <a:cs typeface="Arial Narrow"/>
            </a:endParaRPr>
          </a:p>
        </p:txBody>
      </p:sp>
      <p:sp>
        <p:nvSpPr>
          <p:cNvPr id="4" name="object 4"/>
          <p:cNvSpPr/>
          <p:nvPr/>
        </p:nvSpPr>
        <p:spPr>
          <a:xfrm>
            <a:off x="846673" y="3658869"/>
            <a:ext cx="2394107" cy="1577339"/>
          </a:xfrm>
          <a:prstGeom prst="rect">
            <a:avLst/>
          </a:prstGeom>
          <a:blipFill>
            <a:blip r:embed="rId2" cstate="print"/>
            <a:stretch>
              <a:fillRect/>
            </a:stretch>
          </a:blipFill>
        </p:spPr>
        <p:txBody>
          <a:bodyPr wrap="square" lIns="0" tIns="0" rIns="0" bIns="0" rtlCol="0"/>
          <a:lstStyle/>
          <a:p>
            <a:endParaRPr/>
          </a:p>
        </p:txBody>
      </p:sp>
      <p:sp>
        <p:nvSpPr>
          <p:cNvPr id="5" name="object 5"/>
          <p:cNvSpPr/>
          <p:nvPr/>
        </p:nvSpPr>
        <p:spPr>
          <a:xfrm>
            <a:off x="3589021" y="3367786"/>
            <a:ext cx="1759644" cy="2011327"/>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5608501" y="3367786"/>
            <a:ext cx="1438476" cy="2020823"/>
          </a:xfrm>
          <a:prstGeom prst="rect">
            <a:avLst/>
          </a:prstGeom>
          <a:blipFill>
            <a:blip r:embed="rId4" cstate="print"/>
            <a:stretch>
              <a:fillRect/>
            </a:stretch>
          </a:blipFill>
        </p:spPr>
        <p:txBody>
          <a:bodyPr wrap="square" lIns="0" tIns="0" rIns="0" bIns="0" rtlCol="0"/>
          <a:lstStyle/>
          <a:p>
            <a:endParaRPr/>
          </a:p>
        </p:txBody>
      </p:sp>
      <p:sp>
        <p:nvSpPr>
          <p:cNvPr id="7" name="object 7"/>
          <p:cNvSpPr/>
          <p:nvPr/>
        </p:nvSpPr>
        <p:spPr>
          <a:xfrm>
            <a:off x="7287769" y="3367785"/>
            <a:ext cx="1274886" cy="2017014"/>
          </a:xfrm>
          <a:prstGeom prst="rect">
            <a:avLst/>
          </a:prstGeom>
          <a:blipFill>
            <a:blip r:embed="rId5" cstate="print"/>
            <a:stretch>
              <a:fillRect/>
            </a:stretch>
          </a:blipFill>
        </p:spPr>
        <p:txBody>
          <a:bodyPr wrap="square" lIns="0" tIns="0" rIns="0" bIns="0" rtlCol="0"/>
          <a:lstStyle/>
          <a:p>
            <a:endParaRPr/>
          </a:p>
        </p:txBody>
      </p:sp>
      <p:sp>
        <p:nvSpPr>
          <p:cNvPr id="8" name="object 8"/>
          <p:cNvSpPr/>
          <p:nvPr/>
        </p:nvSpPr>
        <p:spPr>
          <a:xfrm>
            <a:off x="9087706" y="3367024"/>
            <a:ext cx="862478" cy="2020823"/>
          </a:xfrm>
          <a:prstGeom prst="rect">
            <a:avLst/>
          </a:prstGeom>
          <a:blipFill>
            <a:blip r:embed="rId6" cstate="print"/>
            <a:stretch>
              <a:fillRect/>
            </a:stretch>
          </a:blipFill>
        </p:spPr>
        <p:txBody>
          <a:bodyPr wrap="square" lIns="0" tIns="0" rIns="0" bIns="0" rtlCol="0"/>
          <a:lstStyle/>
          <a:p>
            <a:endParaRPr/>
          </a:p>
        </p:txBody>
      </p:sp>
      <p:graphicFrame>
        <p:nvGraphicFramePr>
          <p:cNvPr id="9" name="object 9"/>
          <p:cNvGraphicFramePr>
            <a:graphicFrameLocks noGrp="1"/>
          </p:cNvGraphicFramePr>
          <p:nvPr>
            <p:extLst>
              <p:ext uri="{D42A27DB-BD31-4B8C-83A1-F6EECF244321}">
                <p14:modId xmlns:p14="http://schemas.microsoft.com/office/powerpoint/2010/main" val="1507087455"/>
              </p:ext>
            </p:extLst>
          </p:nvPr>
        </p:nvGraphicFramePr>
        <p:xfrm>
          <a:off x="728473" y="3216147"/>
          <a:ext cx="9511664" cy="2585720"/>
        </p:xfrm>
        <a:graphic>
          <a:graphicData uri="http://schemas.openxmlformats.org/drawingml/2006/table">
            <a:tbl>
              <a:tblPr firstRow="1" bandRow="1">
                <a:tableStyleId>{2D5ABB26-0587-4C30-8999-92F81FD0307C}</a:tableStyleId>
              </a:tblPr>
              <a:tblGrid>
                <a:gridCol w="2758440"/>
                <a:gridCol w="1979930"/>
                <a:gridCol w="1647189"/>
                <a:gridCol w="1627505"/>
                <a:gridCol w="1498600"/>
              </a:tblGrid>
              <a:tr h="2496311">
                <a:tc>
                  <a:txBody>
                    <a:bodyPr/>
                    <a:lstStyle/>
                    <a:p>
                      <a:pPr marL="67945">
                        <a:lnSpc>
                          <a:spcPts val="1160"/>
                        </a:lnSpc>
                      </a:pPr>
                      <a:r>
                        <a:rPr sz="1000" i="1" spc="-5" dirty="0">
                          <a:latin typeface="Arial Narrow"/>
                          <a:cs typeface="Arial Narrow"/>
                        </a:rPr>
                        <a:t>Símbolo: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575945">
                        <a:lnSpc>
                          <a:spcPts val="1265"/>
                        </a:lnSpc>
                        <a:spcBef>
                          <a:spcPts val="685"/>
                        </a:spcBef>
                      </a:pPr>
                      <a:r>
                        <a:rPr sz="1100" b="1" spc="-5" dirty="0">
                          <a:latin typeface="Arial Narrow"/>
                          <a:cs typeface="Arial Narrow"/>
                        </a:rPr>
                        <a:t>Tipo Analógico</a:t>
                      </a:r>
                      <a:endParaRPr sz="11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408940">
                        <a:lnSpc>
                          <a:spcPts val="1290"/>
                        </a:lnSpc>
                        <a:spcBef>
                          <a:spcPts val="665"/>
                        </a:spcBef>
                      </a:pPr>
                      <a:r>
                        <a:rPr sz="1100" b="1" spc="-5" dirty="0">
                          <a:latin typeface="Arial Narrow"/>
                          <a:cs typeface="Arial Narrow"/>
                        </a:rPr>
                        <a:t>Tipo Analógico</a:t>
                      </a:r>
                      <a:endParaRPr sz="11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501015">
                        <a:lnSpc>
                          <a:spcPts val="1320"/>
                        </a:lnSpc>
                        <a:spcBef>
                          <a:spcPts val="635"/>
                        </a:spcBef>
                      </a:pPr>
                      <a:r>
                        <a:rPr sz="1100" b="1" spc="-5" dirty="0">
                          <a:latin typeface="Arial Narrow"/>
                          <a:cs typeface="Arial Narrow"/>
                        </a:rPr>
                        <a:t>Tipo Digital</a:t>
                      </a:r>
                      <a:endParaRPr sz="11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30"/>
                        </a:spcBef>
                      </a:pPr>
                      <a:endParaRPr sz="1550">
                        <a:latin typeface="Times New Roman"/>
                        <a:cs typeface="Times New Roman"/>
                      </a:endParaRPr>
                    </a:p>
                    <a:p>
                      <a:pPr marL="436880">
                        <a:lnSpc>
                          <a:spcPct val="100000"/>
                        </a:lnSpc>
                      </a:pPr>
                      <a:r>
                        <a:rPr sz="1100" b="1" spc="-5" dirty="0">
                          <a:latin typeface="Arial Narrow"/>
                          <a:cs typeface="Arial Narrow"/>
                        </a:rPr>
                        <a:t>Tipo Digital</a:t>
                      </a:r>
                      <a:endParaRPr sz="11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10" name="object 10"/>
          <p:cNvSpPr txBox="1"/>
          <p:nvPr/>
        </p:nvSpPr>
        <p:spPr>
          <a:xfrm>
            <a:off x="4255252" y="5808733"/>
            <a:ext cx="2463165"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Esquemas típicos de</a:t>
            </a:r>
            <a:r>
              <a:rPr sz="1600" b="1" spc="-60" dirty="0">
                <a:latin typeface="Arial Narrow"/>
                <a:cs typeface="Arial Narrow"/>
              </a:rPr>
              <a:t> </a:t>
            </a:r>
            <a:r>
              <a:rPr sz="1600" b="1" spc="-5" dirty="0">
                <a:latin typeface="Arial Narrow"/>
                <a:cs typeface="Arial Narrow"/>
              </a:rPr>
              <a:t>conexión</a:t>
            </a:r>
            <a:endParaRPr sz="1600">
              <a:latin typeface="Arial Narrow"/>
              <a:cs typeface="Arial Narrow"/>
            </a:endParaRPr>
          </a:p>
        </p:txBody>
      </p:sp>
      <p:sp>
        <p:nvSpPr>
          <p:cNvPr id="11" name="object 11"/>
          <p:cNvSpPr/>
          <p:nvPr/>
        </p:nvSpPr>
        <p:spPr>
          <a:xfrm>
            <a:off x="686673" y="6732015"/>
            <a:ext cx="2230257" cy="1421891"/>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3102676" y="6508750"/>
            <a:ext cx="2657282" cy="1869185"/>
          </a:xfrm>
          <a:prstGeom prst="rect">
            <a:avLst/>
          </a:prstGeom>
          <a:blipFill>
            <a:blip r:embed="rId8" cstate="print"/>
            <a:stretch>
              <a:fillRect/>
            </a:stretch>
          </a:blipFill>
        </p:spPr>
        <p:txBody>
          <a:bodyPr wrap="square" lIns="0" tIns="0" rIns="0" bIns="0" rtlCol="0"/>
          <a:lstStyle/>
          <a:p>
            <a:endParaRPr/>
          </a:p>
        </p:txBody>
      </p:sp>
      <p:sp>
        <p:nvSpPr>
          <p:cNvPr id="13" name="object 13"/>
          <p:cNvSpPr/>
          <p:nvPr/>
        </p:nvSpPr>
        <p:spPr>
          <a:xfrm>
            <a:off x="6413500" y="6184900"/>
            <a:ext cx="3577807" cy="2516885"/>
          </a:xfrm>
          <a:prstGeom prst="rect">
            <a:avLst/>
          </a:prstGeom>
          <a:blipFill>
            <a:blip r:embed="rId9" cstate="print"/>
            <a:stretch>
              <a:fillRect/>
            </a:stretch>
          </a:blipFill>
        </p:spPr>
        <p:txBody>
          <a:bodyPr wrap="square" lIns="0" tIns="0" rIns="0" bIns="0" rtlCol="0"/>
          <a:lstStyle/>
          <a:p>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61349" y="2247138"/>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704098" y="2554224"/>
            <a:ext cx="9708515" cy="681990"/>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marL="635" algn="ctr">
              <a:lnSpc>
                <a:spcPct val="100000"/>
              </a:lnSpc>
              <a:spcBef>
                <a:spcPts val="825"/>
              </a:spcBef>
            </a:pPr>
            <a:r>
              <a:rPr sz="1600" b="1" spc="-5" dirty="0">
                <a:latin typeface="Arial Narrow"/>
                <a:cs typeface="Arial Narrow"/>
              </a:rPr>
              <a:t>Interruptor fotoeléctrico </a:t>
            </a:r>
            <a:r>
              <a:rPr sz="1600" b="1" dirty="0">
                <a:latin typeface="Arial Narrow"/>
                <a:cs typeface="Arial Narrow"/>
              </a:rPr>
              <a:t>/ </a:t>
            </a:r>
            <a:r>
              <a:rPr sz="1600" b="1" spc="-5" dirty="0">
                <a:latin typeface="Arial Narrow"/>
                <a:cs typeface="Arial Narrow"/>
              </a:rPr>
              <a:t>Fotocontrol </a:t>
            </a:r>
            <a:r>
              <a:rPr sz="1600" b="1" dirty="0">
                <a:latin typeface="Arial Narrow"/>
                <a:cs typeface="Arial Narrow"/>
              </a:rPr>
              <a:t>( </a:t>
            </a:r>
            <a:r>
              <a:rPr sz="1600" b="1" spc="-5" dirty="0">
                <a:latin typeface="Arial Narrow"/>
                <a:cs typeface="Arial Narrow"/>
              </a:rPr>
              <a:t>FC </a:t>
            </a:r>
            <a:r>
              <a:rPr sz="1600" b="1" dirty="0">
                <a:latin typeface="Arial Narrow"/>
                <a:cs typeface="Arial Narrow"/>
              </a:rPr>
              <a:t>) </a:t>
            </a:r>
            <a:r>
              <a:rPr sz="1600" b="1" spc="-5" dirty="0">
                <a:latin typeface="Arial Narrow"/>
                <a:cs typeface="Arial Narrow"/>
              </a:rPr>
              <a:t>según norma IRAM-AADL </a:t>
            </a:r>
            <a:r>
              <a:rPr sz="1600" b="1" dirty="0">
                <a:latin typeface="Arial Narrow"/>
                <a:cs typeface="Arial Narrow"/>
              </a:rPr>
              <a:t>J </a:t>
            </a:r>
            <a:r>
              <a:rPr sz="1600" b="1" spc="-5" dirty="0">
                <a:latin typeface="Arial Narrow"/>
                <a:cs typeface="Arial Narrow"/>
              </a:rPr>
              <a:t>2024 </a:t>
            </a:r>
            <a:r>
              <a:rPr sz="1600" b="1" dirty="0">
                <a:latin typeface="Arial Narrow"/>
                <a:cs typeface="Arial Narrow"/>
              </a:rPr>
              <a:t>/</a:t>
            </a:r>
            <a:r>
              <a:rPr sz="1600" b="1" spc="-35" dirty="0">
                <a:latin typeface="Arial Narrow"/>
                <a:cs typeface="Arial Narrow"/>
              </a:rPr>
              <a:t> </a:t>
            </a:r>
            <a:r>
              <a:rPr sz="1600" b="1" spc="-5" dirty="0">
                <a:latin typeface="Arial Narrow"/>
                <a:cs typeface="Arial Narrow"/>
              </a:rPr>
              <a:t>2025</a:t>
            </a:r>
            <a:endParaRPr sz="1600">
              <a:latin typeface="Arial Narrow"/>
              <a:cs typeface="Arial Narrow"/>
            </a:endParaRPr>
          </a:p>
        </p:txBody>
      </p:sp>
      <p:graphicFrame>
        <p:nvGraphicFramePr>
          <p:cNvPr id="4" name="object 4"/>
          <p:cNvGraphicFramePr>
            <a:graphicFrameLocks noGrp="1"/>
          </p:cNvGraphicFramePr>
          <p:nvPr>
            <p:extLst>
              <p:ext uri="{D42A27DB-BD31-4B8C-83A1-F6EECF244321}">
                <p14:modId xmlns:p14="http://schemas.microsoft.com/office/powerpoint/2010/main" val="2332417073"/>
              </p:ext>
            </p:extLst>
          </p:nvPr>
        </p:nvGraphicFramePr>
        <p:xfrm>
          <a:off x="1829324" y="3342640"/>
          <a:ext cx="7451724" cy="2750820"/>
        </p:xfrm>
        <a:graphic>
          <a:graphicData uri="http://schemas.openxmlformats.org/drawingml/2006/table">
            <a:tbl>
              <a:tblPr firstRow="1" bandRow="1">
                <a:tableStyleId>{2D5ABB26-0587-4C30-8999-92F81FD0307C}</a:tableStyleId>
              </a:tblPr>
              <a:tblGrid>
                <a:gridCol w="2925445"/>
                <a:gridCol w="2266950"/>
                <a:gridCol w="2259329"/>
              </a:tblGrid>
              <a:tr h="2750820">
                <a:tc>
                  <a:txBody>
                    <a:bodyPr/>
                    <a:lstStyle/>
                    <a:p>
                      <a:pPr marL="67945">
                        <a:lnSpc>
                          <a:spcPts val="1160"/>
                        </a:lnSpc>
                      </a:pPr>
                      <a:r>
                        <a:rPr sz="1000" i="1" spc="-5" dirty="0">
                          <a:latin typeface="Arial Narrow"/>
                          <a:cs typeface="Arial Narrow"/>
                        </a:rPr>
                        <a:t>Símbolo: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5" name="object 5"/>
          <p:cNvSpPr/>
          <p:nvPr/>
        </p:nvSpPr>
        <p:spPr>
          <a:xfrm>
            <a:off x="1955331" y="3610865"/>
            <a:ext cx="1932917" cy="2067305"/>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5166884" y="3639820"/>
            <a:ext cx="1448955" cy="2337816"/>
          </a:xfrm>
          <a:prstGeom prst="rect">
            <a:avLst/>
          </a:prstGeom>
          <a:blipFill>
            <a:blip r:embed="rId3" cstate="print"/>
            <a:stretch>
              <a:fillRect/>
            </a:stretch>
          </a:blipFill>
        </p:spPr>
        <p:txBody>
          <a:bodyPr wrap="square" lIns="0" tIns="0" rIns="0" bIns="0" rtlCol="0"/>
          <a:lstStyle/>
          <a:p>
            <a:endParaRPr/>
          </a:p>
        </p:txBody>
      </p:sp>
      <p:sp>
        <p:nvSpPr>
          <p:cNvPr id="7" name="object 7"/>
          <p:cNvSpPr/>
          <p:nvPr/>
        </p:nvSpPr>
        <p:spPr>
          <a:xfrm>
            <a:off x="7450257" y="3639821"/>
            <a:ext cx="1510625" cy="1291589"/>
          </a:xfrm>
          <a:prstGeom prst="rect">
            <a:avLst/>
          </a:prstGeom>
          <a:blipFill>
            <a:blip r:embed="rId4" cstate="print"/>
            <a:stretch>
              <a:fillRect/>
            </a:stretch>
          </a:blipFill>
        </p:spPr>
        <p:txBody>
          <a:bodyPr wrap="square" lIns="0" tIns="0" rIns="0" bIns="0" rtlCol="0"/>
          <a:lstStyle/>
          <a:p>
            <a:endParaRPr/>
          </a:p>
        </p:txBody>
      </p:sp>
      <p:sp>
        <p:nvSpPr>
          <p:cNvPr id="8" name="object 8"/>
          <p:cNvSpPr/>
          <p:nvPr/>
        </p:nvSpPr>
        <p:spPr>
          <a:xfrm>
            <a:off x="7758458" y="4931411"/>
            <a:ext cx="1114031" cy="1143000"/>
          </a:xfrm>
          <a:prstGeom prst="rect">
            <a:avLst/>
          </a:prstGeom>
          <a:blipFill>
            <a:blip r:embed="rId5" cstate="print"/>
            <a:stretch>
              <a:fillRect/>
            </a:stretch>
          </a:blipFill>
        </p:spPr>
        <p:txBody>
          <a:bodyPr wrap="square" lIns="0" tIns="0" rIns="0" bIns="0" rtlCol="0"/>
          <a:lstStyle/>
          <a:p>
            <a:endParaRPr/>
          </a:p>
        </p:txBody>
      </p:sp>
      <p:sp>
        <p:nvSpPr>
          <p:cNvPr id="9" name="object 9"/>
          <p:cNvSpPr txBox="1"/>
          <p:nvPr/>
        </p:nvSpPr>
        <p:spPr>
          <a:xfrm>
            <a:off x="4096524" y="6189727"/>
            <a:ext cx="2924810" cy="269875"/>
          </a:xfrm>
          <a:prstGeom prst="rect">
            <a:avLst/>
          </a:prstGeom>
        </p:spPr>
        <p:txBody>
          <a:bodyPr vert="horz" wrap="square" lIns="0" tIns="12700" rIns="0" bIns="0" rtlCol="0">
            <a:spAutoFit/>
          </a:bodyPr>
          <a:lstStyle/>
          <a:p>
            <a:pPr marL="12700">
              <a:lnSpc>
                <a:spcPct val="100000"/>
              </a:lnSpc>
              <a:spcBef>
                <a:spcPts val="100"/>
              </a:spcBef>
            </a:pPr>
            <a:r>
              <a:rPr sz="1600" b="1" dirty="0">
                <a:latin typeface="Arial Narrow"/>
                <a:cs typeface="Arial Narrow"/>
              </a:rPr>
              <a:t>Datos y </a:t>
            </a:r>
            <a:r>
              <a:rPr sz="1600" b="1" spc="-5" dirty="0">
                <a:latin typeface="Arial Narrow"/>
                <a:cs typeface="Arial Narrow"/>
              </a:rPr>
              <a:t>Esquema típico de</a:t>
            </a:r>
            <a:r>
              <a:rPr sz="1600" b="1" spc="-65" dirty="0">
                <a:latin typeface="Arial Narrow"/>
                <a:cs typeface="Arial Narrow"/>
              </a:rPr>
              <a:t> </a:t>
            </a:r>
            <a:r>
              <a:rPr sz="1600" b="1" spc="-5" dirty="0">
                <a:latin typeface="Arial Narrow"/>
                <a:cs typeface="Arial Narrow"/>
              </a:rPr>
              <a:t>conexión</a:t>
            </a:r>
            <a:endParaRPr sz="1600">
              <a:latin typeface="Arial Narrow"/>
              <a:cs typeface="Arial Narrow"/>
            </a:endParaRPr>
          </a:p>
        </p:txBody>
      </p:sp>
      <p:sp>
        <p:nvSpPr>
          <p:cNvPr id="10" name="object 10"/>
          <p:cNvSpPr/>
          <p:nvPr/>
        </p:nvSpPr>
        <p:spPr>
          <a:xfrm>
            <a:off x="2766858" y="6632194"/>
            <a:ext cx="2372594" cy="2188464"/>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6032500" y="6565900"/>
            <a:ext cx="2368311" cy="2322576"/>
          </a:xfrm>
          <a:prstGeom prst="rect">
            <a:avLst/>
          </a:prstGeom>
          <a:blipFill>
            <a:blip r:embed="rId7" cstate="print"/>
            <a:stretch>
              <a:fillRect/>
            </a:stretch>
          </a:blipFill>
        </p:spPr>
        <p:txBody>
          <a:bodyPr wrap="square" lIns="0" tIns="0" rIns="0" bIns="0" rtlCol="0"/>
          <a:lstStyle/>
          <a:p>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688592" y="2450627"/>
            <a:ext cx="7519034" cy="313055"/>
          </a:xfrm>
          <a:prstGeom prst="rect">
            <a:avLst/>
          </a:prstGeom>
        </p:spPr>
        <p:txBody>
          <a:bodyPr vert="horz" wrap="square" lIns="0" tIns="16510" rIns="0" bIns="0" rtlCol="0">
            <a:spAutoFit/>
          </a:bodyPr>
          <a:lstStyle/>
          <a:p>
            <a:pPr marL="12700">
              <a:lnSpc>
                <a:spcPct val="100000"/>
              </a:lnSpc>
              <a:spcBef>
                <a:spcPts val="130"/>
              </a:spcBef>
            </a:pPr>
            <a:r>
              <a:rPr sz="1850" spc="15" dirty="0"/>
              <a:t>Guía de Productos </a:t>
            </a:r>
            <a:r>
              <a:rPr sz="1850" spc="20" dirty="0"/>
              <a:t>y </a:t>
            </a:r>
            <a:r>
              <a:rPr sz="1850" spc="15" dirty="0"/>
              <a:t>Símbolos para Instalación</a:t>
            </a:r>
            <a:r>
              <a:rPr sz="1850" spc="-55" dirty="0"/>
              <a:t> </a:t>
            </a:r>
            <a:r>
              <a:rPr sz="1850" spc="10" dirty="0"/>
              <a:t>Eléctrica</a:t>
            </a:r>
            <a:endParaRPr sz="1850"/>
          </a:p>
        </p:txBody>
      </p:sp>
      <p:sp>
        <p:nvSpPr>
          <p:cNvPr id="3" name="object 3"/>
          <p:cNvSpPr txBox="1"/>
          <p:nvPr/>
        </p:nvSpPr>
        <p:spPr>
          <a:xfrm>
            <a:off x="885444" y="2887949"/>
            <a:ext cx="9130030" cy="313055"/>
          </a:xfrm>
          <a:prstGeom prst="rect">
            <a:avLst/>
          </a:prstGeom>
        </p:spPr>
        <p:txBody>
          <a:bodyPr vert="horz" wrap="square" lIns="0" tIns="9525" rIns="0" bIns="0" rtlCol="0">
            <a:spAutoFit/>
          </a:bodyPr>
          <a:lstStyle/>
          <a:p>
            <a:pPr marL="12700" marR="5080">
              <a:lnSpc>
                <a:spcPct val="105600"/>
              </a:lnSpc>
              <a:spcBef>
                <a:spcPts val="75"/>
              </a:spcBef>
            </a:pPr>
            <a:r>
              <a:rPr sz="900" b="1" spc="20" dirty="0">
                <a:latin typeface="Verdana"/>
                <a:cs typeface="Verdana"/>
              </a:rPr>
              <a:t>Materiales permitidos </a:t>
            </a:r>
            <a:r>
              <a:rPr sz="900" b="1" spc="25" dirty="0">
                <a:latin typeface="Verdana"/>
                <a:cs typeface="Verdana"/>
              </a:rPr>
              <a:t>por </a:t>
            </a:r>
            <a:r>
              <a:rPr sz="900" b="1" spc="15" dirty="0">
                <a:latin typeface="Verdana"/>
                <a:cs typeface="Verdana"/>
              </a:rPr>
              <a:t>la </a:t>
            </a:r>
            <a:r>
              <a:rPr sz="900" b="1" spc="20" dirty="0">
                <a:latin typeface="Verdana"/>
                <a:cs typeface="Verdana"/>
              </a:rPr>
              <a:t>Reglamentación para </a:t>
            </a:r>
            <a:r>
              <a:rPr sz="900" b="1" spc="15" dirty="0">
                <a:latin typeface="Verdana"/>
                <a:cs typeface="Verdana"/>
              </a:rPr>
              <a:t>Ejecución </a:t>
            </a:r>
            <a:r>
              <a:rPr sz="900" b="1" spc="25" dirty="0">
                <a:latin typeface="Verdana"/>
                <a:cs typeface="Verdana"/>
              </a:rPr>
              <a:t>de </a:t>
            </a:r>
            <a:r>
              <a:rPr sz="900" b="1" spc="20" dirty="0">
                <a:latin typeface="Verdana"/>
                <a:cs typeface="Verdana"/>
              </a:rPr>
              <a:t>Instalaciones </a:t>
            </a:r>
            <a:r>
              <a:rPr sz="900" b="1" spc="15" dirty="0">
                <a:latin typeface="Verdana"/>
                <a:cs typeface="Verdana"/>
              </a:rPr>
              <a:t>Eléctricas </a:t>
            </a:r>
            <a:r>
              <a:rPr sz="900" b="1" spc="25" dirty="0">
                <a:latin typeface="Verdana"/>
                <a:cs typeface="Verdana"/>
              </a:rPr>
              <a:t>en Inmuebles </a:t>
            </a:r>
            <a:r>
              <a:rPr sz="900" b="1" spc="30" dirty="0">
                <a:latin typeface="Verdana"/>
                <a:cs typeface="Verdana"/>
              </a:rPr>
              <a:t>AEA </a:t>
            </a:r>
            <a:r>
              <a:rPr sz="900" b="1" spc="20" dirty="0">
                <a:latin typeface="Verdana"/>
                <a:cs typeface="Verdana"/>
              </a:rPr>
              <a:t>90364 </a:t>
            </a:r>
            <a:r>
              <a:rPr sz="900" b="1" spc="25" dirty="0">
                <a:latin typeface="Verdana"/>
                <a:cs typeface="Verdana"/>
              </a:rPr>
              <a:t>– </a:t>
            </a:r>
            <a:r>
              <a:rPr sz="900" b="1" spc="20" dirty="0">
                <a:latin typeface="Verdana"/>
                <a:cs typeface="Verdana"/>
              </a:rPr>
              <a:t>Edición </a:t>
            </a:r>
            <a:r>
              <a:rPr sz="900" b="1" spc="15" dirty="0">
                <a:latin typeface="Verdana"/>
                <a:cs typeface="Verdana"/>
              </a:rPr>
              <a:t>2006 </a:t>
            </a:r>
            <a:r>
              <a:rPr sz="900" b="1" spc="25" dirty="0">
                <a:latin typeface="Verdana"/>
                <a:cs typeface="Verdana"/>
              </a:rPr>
              <a:t>– </a:t>
            </a:r>
            <a:r>
              <a:rPr sz="900" b="1" spc="30" dirty="0">
                <a:latin typeface="Verdana"/>
                <a:cs typeface="Verdana"/>
              </a:rPr>
              <a:t>de  </a:t>
            </a:r>
            <a:r>
              <a:rPr sz="900" b="1" spc="15" dirty="0">
                <a:latin typeface="Verdana"/>
                <a:cs typeface="Verdana"/>
              </a:rPr>
              <a:t>la </a:t>
            </a:r>
            <a:r>
              <a:rPr sz="900" b="1" spc="20" dirty="0">
                <a:latin typeface="Verdana"/>
                <a:cs typeface="Verdana"/>
              </a:rPr>
              <a:t>Asociación </a:t>
            </a:r>
            <a:r>
              <a:rPr sz="900" b="1" spc="15" dirty="0">
                <a:latin typeface="Verdana"/>
                <a:cs typeface="Verdana"/>
              </a:rPr>
              <a:t>Electrotécnica</a:t>
            </a:r>
            <a:r>
              <a:rPr sz="900" b="1" dirty="0">
                <a:latin typeface="Verdana"/>
                <a:cs typeface="Verdana"/>
              </a:rPr>
              <a:t> </a:t>
            </a:r>
            <a:r>
              <a:rPr sz="900" b="1" spc="20" dirty="0">
                <a:latin typeface="Verdana"/>
                <a:cs typeface="Verdana"/>
              </a:rPr>
              <a:t>Argentina.</a:t>
            </a:r>
            <a:endParaRPr sz="900">
              <a:latin typeface="Verdana"/>
              <a:cs typeface="Verdana"/>
            </a:endParaRPr>
          </a:p>
        </p:txBody>
      </p:sp>
      <p:sp>
        <p:nvSpPr>
          <p:cNvPr id="4" name="object 4"/>
          <p:cNvSpPr txBox="1"/>
          <p:nvPr/>
        </p:nvSpPr>
        <p:spPr>
          <a:xfrm>
            <a:off x="1776983" y="3907505"/>
            <a:ext cx="410845" cy="168275"/>
          </a:xfrm>
          <a:prstGeom prst="rect">
            <a:avLst/>
          </a:prstGeom>
        </p:spPr>
        <p:txBody>
          <a:bodyPr vert="horz" wrap="square" lIns="0" tIns="17145" rIns="0" bIns="0" rtlCol="0">
            <a:spAutoFit/>
          </a:bodyPr>
          <a:lstStyle/>
          <a:p>
            <a:pPr marL="12700">
              <a:lnSpc>
                <a:spcPct val="100000"/>
              </a:lnSpc>
              <a:spcBef>
                <a:spcPts val="135"/>
              </a:spcBef>
            </a:pPr>
            <a:r>
              <a:rPr sz="900" i="1" spc="10" dirty="0">
                <a:latin typeface="Arial Narrow"/>
                <a:cs typeface="Arial Narrow"/>
              </a:rPr>
              <a:t>Símbolo:</a:t>
            </a:r>
            <a:endParaRPr sz="900">
              <a:latin typeface="Arial Narrow"/>
              <a:cs typeface="Arial Narrow"/>
            </a:endParaRPr>
          </a:p>
        </p:txBody>
      </p:sp>
      <p:sp>
        <p:nvSpPr>
          <p:cNvPr id="5" name="object 5"/>
          <p:cNvSpPr/>
          <p:nvPr/>
        </p:nvSpPr>
        <p:spPr>
          <a:xfrm>
            <a:off x="1831305" y="4613656"/>
            <a:ext cx="695995" cy="736091"/>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2675129" y="4339335"/>
            <a:ext cx="637031" cy="1424939"/>
          </a:xfrm>
          <a:prstGeom prst="rect">
            <a:avLst/>
          </a:prstGeom>
          <a:blipFill>
            <a:blip r:embed="rId3" cstate="print"/>
            <a:stretch>
              <a:fillRect/>
            </a:stretch>
          </a:blipFill>
        </p:spPr>
        <p:txBody>
          <a:bodyPr wrap="square" lIns="0" tIns="0" rIns="0" bIns="0" rtlCol="0"/>
          <a:lstStyle/>
          <a:p>
            <a:endParaRPr/>
          </a:p>
        </p:txBody>
      </p:sp>
      <p:sp>
        <p:nvSpPr>
          <p:cNvPr id="7" name="object 7"/>
          <p:cNvSpPr txBox="1"/>
          <p:nvPr/>
        </p:nvSpPr>
        <p:spPr>
          <a:xfrm>
            <a:off x="1776983" y="5853653"/>
            <a:ext cx="410845" cy="168275"/>
          </a:xfrm>
          <a:prstGeom prst="rect">
            <a:avLst/>
          </a:prstGeom>
        </p:spPr>
        <p:txBody>
          <a:bodyPr vert="horz" wrap="square" lIns="0" tIns="17145" rIns="0" bIns="0" rtlCol="0">
            <a:spAutoFit/>
          </a:bodyPr>
          <a:lstStyle/>
          <a:p>
            <a:pPr marL="12700">
              <a:lnSpc>
                <a:spcPct val="100000"/>
              </a:lnSpc>
              <a:spcBef>
                <a:spcPts val="135"/>
              </a:spcBef>
            </a:pPr>
            <a:r>
              <a:rPr sz="900" i="1" spc="10" dirty="0">
                <a:latin typeface="Arial Narrow"/>
                <a:cs typeface="Arial Narrow"/>
              </a:rPr>
              <a:t>Símbolo:</a:t>
            </a:r>
            <a:endParaRPr sz="900">
              <a:latin typeface="Arial Narrow"/>
              <a:cs typeface="Arial Narrow"/>
            </a:endParaRPr>
          </a:p>
        </p:txBody>
      </p:sp>
      <p:sp>
        <p:nvSpPr>
          <p:cNvPr id="8" name="object 8"/>
          <p:cNvSpPr/>
          <p:nvPr/>
        </p:nvSpPr>
        <p:spPr>
          <a:xfrm>
            <a:off x="1827247" y="6559803"/>
            <a:ext cx="716817" cy="752855"/>
          </a:xfrm>
          <a:prstGeom prst="rect">
            <a:avLst/>
          </a:prstGeom>
          <a:blipFill>
            <a:blip r:embed="rId4" cstate="print"/>
            <a:stretch>
              <a:fillRect/>
            </a:stretch>
          </a:blipFill>
        </p:spPr>
        <p:txBody>
          <a:bodyPr wrap="square" lIns="0" tIns="0" rIns="0" bIns="0" rtlCol="0"/>
          <a:lstStyle/>
          <a:p>
            <a:endParaRPr/>
          </a:p>
        </p:txBody>
      </p:sp>
      <p:sp>
        <p:nvSpPr>
          <p:cNvPr id="9" name="object 9"/>
          <p:cNvSpPr txBox="1"/>
          <p:nvPr/>
        </p:nvSpPr>
        <p:spPr>
          <a:xfrm>
            <a:off x="2662368" y="5853653"/>
            <a:ext cx="395605" cy="168275"/>
          </a:xfrm>
          <a:prstGeom prst="rect">
            <a:avLst/>
          </a:prstGeom>
        </p:spPr>
        <p:txBody>
          <a:bodyPr vert="horz" wrap="square" lIns="0" tIns="17145" rIns="0" bIns="0" rtlCol="0">
            <a:spAutoFit/>
          </a:bodyPr>
          <a:lstStyle/>
          <a:p>
            <a:pPr marL="12700">
              <a:lnSpc>
                <a:spcPct val="100000"/>
              </a:lnSpc>
              <a:spcBef>
                <a:spcPts val="135"/>
              </a:spcBef>
            </a:pPr>
            <a:r>
              <a:rPr sz="900" i="1" spc="10" dirty="0">
                <a:latin typeface="Arial Narrow"/>
                <a:cs typeface="Arial Narrow"/>
              </a:rPr>
              <a:t>Aparato:</a:t>
            </a:r>
            <a:endParaRPr sz="900">
              <a:latin typeface="Arial Narrow"/>
              <a:cs typeface="Arial Narrow"/>
            </a:endParaRPr>
          </a:p>
        </p:txBody>
      </p:sp>
      <p:sp>
        <p:nvSpPr>
          <p:cNvPr id="10" name="object 10"/>
          <p:cNvSpPr/>
          <p:nvPr/>
        </p:nvSpPr>
        <p:spPr>
          <a:xfrm>
            <a:off x="2716350" y="6285483"/>
            <a:ext cx="574474" cy="1385316"/>
          </a:xfrm>
          <a:prstGeom prst="rect">
            <a:avLst/>
          </a:prstGeom>
          <a:blipFill>
            <a:blip r:embed="rId5" cstate="print"/>
            <a:stretch>
              <a:fillRect/>
            </a:stretch>
          </a:blipFill>
        </p:spPr>
        <p:txBody>
          <a:bodyPr wrap="square" lIns="0" tIns="0" rIns="0" bIns="0" rtlCol="0"/>
          <a:lstStyle/>
          <a:p>
            <a:endParaRPr/>
          </a:p>
        </p:txBody>
      </p:sp>
      <p:sp>
        <p:nvSpPr>
          <p:cNvPr id="11" name="object 11"/>
          <p:cNvSpPr/>
          <p:nvPr/>
        </p:nvSpPr>
        <p:spPr>
          <a:xfrm>
            <a:off x="3499879" y="4649533"/>
            <a:ext cx="2447955" cy="2332029"/>
          </a:xfrm>
          <a:prstGeom prst="rect">
            <a:avLst/>
          </a:prstGeom>
          <a:blipFill>
            <a:blip r:embed="rId6" cstate="print"/>
            <a:stretch>
              <a:fillRect/>
            </a:stretch>
          </a:blipFill>
        </p:spPr>
        <p:txBody>
          <a:bodyPr wrap="square" lIns="0" tIns="0" rIns="0" bIns="0" rtlCol="0"/>
          <a:lstStyle/>
          <a:p>
            <a:endParaRPr/>
          </a:p>
        </p:txBody>
      </p:sp>
      <p:sp>
        <p:nvSpPr>
          <p:cNvPr id="12" name="object 12"/>
          <p:cNvSpPr txBox="1"/>
          <p:nvPr/>
        </p:nvSpPr>
        <p:spPr>
          <a:xfrm>
            <a:off x="2662366" y="3462497"/>
            <a:ext cx="5271770" cy="613410"/>
          </a:xfrm>
          <a:prstGeom prst="rect">
            <a:avLst/>
          </a:prstGeom>
        </p:spPr>
        <p:txBody>
          <a:bodyPr vert="horz" wrap="square" lIns="0" tIns="12700" rIns="0" bIns="0" rtlCol="0">
            <a:spAutoFit/>
          </a:bodyPr>
          <a:lstStyle/>
          <a:p>
            <a:pPr marL="312420">
              <a:lnSpc>
                <a:spcPct val="100000"/>
              </a:lnSpc>
              <a:spcBef>
                <a:spcPts val="100"/>
              </a:spcBef>
            </a:pPr>
            <a:r>
              <a:rPr sz="1500" b="1" spc="-5" dirty="0">
                <a:latin typeface="Arial Narrow"/>
                <a:cs typeface="Arial Narrow"/>
              </a:rPr>
              <a:t>Telerruptor (TL) </a:t>
            </a:r>
            <a:r>
              <a:rPr sz="1500" b="1" dirty="0">
                <a:latin typeface="Arial Narrow"/>
                <a:cs typeface="Arial Narrow"/>
              </a:rPr>
              <a:t>– </a:t>
            </a:r>
            <a:r>
              <a:rPr sz="1500" b="1" spc="-5" dirty="0">
                <a:latin typeface="Arial Narrow"/>
                <a:cs typeface="Arial Narrow"/>
              </a:rPr>
              <a:t>Automático de Escalera (AE) </a:t>
            </a:r>
            <a:r>
              <a:rPr sz="1500" b="1" dirty="0">
                <a:latin typeface="Arial Narrow"/>
                <a:cs typeface="Arial Narrow"/>
              </a:rPr>
              <a:t>– </a:t>
            </a:r>
            <a:r>
              <a:rPr sz="1500" b="1" spc="-5" dirty="0">
                <a:latin typeface="Arial Narrow"/>
                <a:cs typeface="Arial Narrow"/>
              </a:rPr>
              <a:t>Norma IEC</a:t>
            </a:r>
            <a:r>
              <a:rPr sz="1500" b="1" spc="170" dirty="0">
                <a:latin typeface="Arial Narrow"/>
                <a:cs typeface="Arial Narrow"/>
              </a:rPr>
              <a:t> </a:t>
            </a:r>
            <a:r>
              <a:rPr sz="1500" b="1" spc="-5" dirty="0">
                <a:latin typeface="Arial Narrow"/>
                <a:cs typeface="Arial Narrow"/>
              </a:rPr>
              <a:t>60669</a:t>
            </a:r>
            <a:endParaRPr sz="1500">
              <a:latin typeface="Arial Narrow"/>
              <a:cs typeface="Arial Narrow"/>
            </a:endParaRPr>
          </a:p>
          <a:p>
            <a:pPr>
              <a:lnSpc>
                <a:spcPct val="100000"/>
              </a:lnSpc>
              <a:spcBef>
                <a:spcPts val="15"/>
              </a:spcBef>
            </a:pPr>
            <a:endParaRPr sz="1500">
              <a:latin typeface="Arial Narrow"/>
              <a:cs typeface="Arial Narrow"/>
            </a:endParaRPr>
          </a:p>
          <a:p>
            <a:pPr marL="12700">
              <a:lnSpc>
                <a:spcPct val="100000"/>
              </a:lnSpc>
              <a:spcBef>
                <a:spcPts val="5"/>
              </a:spcBef>
              <a:tabLst>
                <a:tab pos="779145" algn="l"/>
                <a:tab pos="3446145" algn="l"/>
              </a:tabLst>
            </a:pPr>
            <a:r>
              <a:rPr sz="900" i="1" spc="10" dirty="0">
                <a:latin typeface="Arial Narrow"/>
                <a:cs typeface="Arial Narrow"/>
              </a:rPr>
              <a:t>Aparato:	</a:t>
            </a:r>
            <a:r>
              <a:rPr sz="900" i="1" spc="15" dirty="0">
                <a:latin typeface="Arial Narrow"/>
                <a:cs typeface="Arial Narrow"/>
              </a:rPr>
              <a:t>Esquema </a:t>
            </a:r>
            <a:r>
              <a:rPr sz="900" i="1" spc="10" dirty="0">
                <a:latin typeface="Arial Narrow"/>
                <a:cs typeface="Arial Narrow"/>
              </a:rPr>
              <a:t>de</a:t>
            </a:r>
            <a:r>
              <a:rPr sz="900" i="1" spc="20" dirty="0">
                <a:latin typeface="Arial Narrow"/>
                <a:cs typeface="Arial Narrow"/>
              </a:rPr>
              <a:t> </a:t>
            </a:r>
            <a:r>
              <a:rPr sz="900" i="1" spc="10" dirty="0">
                <a:latin typeface="Arial Narrow"/>
                <a:cs typeface="Arial Narrow"/>
              </a:rPr>
              <a:t>conexión típico:	Ubicación </a:t>
            </a:r>
            <a:r>
              <a:rPr sz="900" i="1" spc="15" dirty="0">
                <a:latin typeface="Arial Narrow"/>
                <a:cs typeface="Arial Narrow"/>
              </a:rPr>
              <a:t>en Esquema </a:t>
            </a:r>
            <a:r>
              <a:rPr sz="900" i="1" spc="10" dirty="0">
                <a:latin typeface="Arial Narrow"/>
                <a:cs typeface="Arial Narrow"/>
              </a:rPr>
              <a:t>Unifilar</a:t>
            </a:r>
            <a:r>
              <a:rPr sz="900" i="1" spc="-50" dirty="0">
                <a:latin typeface="Arial Narrow"/>
                <a:cs typeface="Arial Narrow"/>
              </a:rPr>
              <a:t> </a:t>
            </a:r>
            <a:r>
              <a:rPr sz="900" i="1" spc="5" dirty="0">
                <a:latin typeface="Arial Narrow"/>
                <a:cs typeface="Arial Narrow"/>
              </a:rPr>
              <a:t>:</a:t>
            </a:r>
            <a:endParaRPr sz="900">
              <a:latin typeface="Arial Narrow"/>
              <a:cs typeface="Arial Narrow"/>
            </a:endParaRPr>
          </a:p>
        </p:txBody>
      </p:sp>
      <p:sp>
        <p:nvSpPr>
          <p:cNvPr id="13" name="object 13"/>
          <p:cNvSpPr/>
          <p:nvPr/>
        </p:nvSpPr>
        <p:spPr>
          <a:xfrm>
            <a:off x="6108700" y="4203700"/>
            <a:ext cx="2990519" cy="3771900"/>
          </a:xfrm>
          <a:prstGeom prst="rect">
            <a:avLst/>
          </a:prstGeom>
          <a:blipFill>
            <a:blip r:embed="rId7" cstate="print"/>
            <a:stretch>
              <a:fillRect/>
            </a:stretch>
          </a:blipFill>
        </p:spPr>
        <p:txBody>
          <a:bodyPr wrap="square" lIns="0" tIns="0" rIns="0" bIns="0" rtlCol="0"/>
          <a:lstStyle/>
          <a:p>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382302" y="2453639"/>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525051" y="2760725"/>
            <a:ext cx="9708515" cy="681990"/>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marL="1905" algn="ctr">
              <a:lnSpc>
                <a:spcPct val="100000"/>
              </a:lnSpc>
              <a:spcBef>
                <a:spcPts val="825"/>
              </a:spcBef>
            </a:pPr>
            <a:r>
              <a:rPr sz="1600" b="1" spc="-5" dirty="0">
                <a:latin typeface="Arial Narrow"/>
                <a:cs typeface="Arial Narrow"/>
              </a:rPr>
              <a:t>ELEMENTOS DE DISTRIBUCION: Bornes para </a:t>
            </a:r>
            <a:r>
              <a:rPr sz="1600" b="1" dirty="0">
                <a:latin typeface="Arial Narrow"/>
                <a:cs typeface="Arial Narrow"/>
              </a:rPr>
              <a:t>uso </a:t>
            </a:r>
            <a:r>
              <a:rPr sz="1600" b="1" spc="-5" dirty="0">
                <a:latin typeface="Arial Narrow"/>
                <a:cs typeface="Arial Narrow"/>
              </a:rPr>
              <a:t>general </a:t>
            </a:r>
            <a:r>
              <a:rPr sz="1600" b="1" dirty="0">
                <a:latin typeface="Arial Narrow"/>
                <a:cs typeface="Arial Narrow"/>
              </a:rPr>
              <a:t>según </a:t>
            </a:r>
            <a:r>
              <a:rPr sz="1600" b="1" spc="-5" dirty="0">
                <a:latin typeface="Arial Narrow"/>
                <a:cs typeface="Arial Narrow"/>
              </a:rPr>
              <a:t>norma </a:t>
            </a:r>
            <a:r>
              <a:rPr sz="1600" b="1" dirty="0">
                <a:latin typeface="Arial Narrow"/>
                <a:cs typeface="Arial Narrow"/>
              </a:rPr>
              <a:t>IEC</a:t>
            </a:r>
            <a:r>
              <a:rPr sz="1600" b="1" spc="-5" dirty="0">
                <a:latin typeface="Arial Narrow"/>
                <a:cs typeface="Arial Narrow"/>
              </a:rPr>
              <a:t> </a:t>
            </a:r>
            <a:r>
              <a:rPr sz="1600" b="1" dirty="0">
                <a:latin typeface="Arial Narrow"/>
                <a:cs typeface="Arial Narrow"/>
              </a:rPr>
              <a:t>60947-7-1</a:t>
            </a:r>
            <a:endParaRPr sz="1600">
              <a:latin typeface="Arial Narrow"/>
              <a:cs typeface="Arial Narrow"/>
            </a:endParaRPr>
          </a:p>
        </p:txBody>
      </p:sp>
      <p:graphicFrame>
        <p:nvGraphicFramePr>
          <p:cNvPr id="4" name="object 4"/>
          <p:cNvGraphicFramePr>
            <a:graphicFrameLocks noGrp="1"/>
          </p:cNvGraphicFramePr>
          <p:nvPr>
            <p:extLst>
              <p:ext uri="{D42A27DB-BD31-4B8C-83A1-F6EECF244321}">
                <p14:modId xmlns:p14="http://schemas.microsoft.com/office/powerpoint/2010/main" val="1637479831"/>
              </p:ext>
            </p:extLst>
          </p:nvPr>
        </p:nvGraphicFramePr>
        <p:xfrm>
          <a:off x="1650277" y="3549141"/>
          <a:ext cx="7451724" cy="2518409"/>
        </p:xfrm>
        <a:graphic>
          <a:graphicData uri="http://schemas.openxmlformats.org/drawingml/2006/table">
            <a:tbl>
              <a:tblPr firstRow="1" bandRow="1">
                <a:tableStyleId>{2D5ABB26-0587-4C30-8999-92F81FD0307C}</a:tableStyleId>
              </a:tblPr>
              <a:tblGrid>
                <a:gridCol w="2925445"/>
                <a:gridCol w="2266950"/>
                <a:gridCol w="2259329"/>
              </a:tblGrid>
              <a:tr h="2518409">
                <a:tc>
                  <a:txBody>
                    <a:bodyPr/>
                    <a:lstStyle/>
                    <a:p>
                      <a:pPr marL="67945">
                        <a:lnSpc>
                          <a:spcPts val="1160"/>
                        </a:lnSpc>
                      </a:pPr>
                      <a:r>
                        <a:rPr sz="1000" i="1" spc="-5" dirty="0">
                          <a:latin typeface="Arial Narrow"/>
                          <a:cs typeface="Arial Narrow"/>
                        </a:rPr>
                        <a:t>Símbolo: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5" name="object 5"/>
          <p:cNvSpPr/>
          <p:nvPr/>
        </p:nvSpPr>
        <p:spPr>
          <a:xfrm>
            <a:off x="1872541" y="3846322"/>
            <a:ext cx="2565131" cy="2002535"/>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4683037" y="3846321"/>
            <a:ext cx="2056638" cy="2071116"/>
          </a:xfrm>
          <a:prstGeom prst="rect">
            <a:avLst/>
          </a:prstGeom>
          <a:blipFill>
            <a:blip r:embed="rId3" cstate="print"/>
            <a:stretch>
              <a:fillRect/>
            </a:stretch>
          </a:blipFill>
        </p:spPr>
        <p:txBody>
          <a:bodyPr wrap="square" lIns="0" tIns="0" rIns="0" bIns="0" rtlCol="0"/>
          <a:lstStyle/>
          <a:p>
            <a:endParaRPr/>
          </a:p>
        </p:txBody>
      </p:sp>
      <p:sp>
        <p:nvSpPr>
          <p:cNvPr id="7" name="object 7"/>
          <p:cNvSpPr/>
          <p:nvPr/>
        </p:nvSpPr>
        <p:spPr>
          <a:xfrm>
            <a:off x="6924841" y="3846321"/>
            <a:ext cx="2101595" cy="2074926"/>
          </a:xfrm>
          <a:prstGeom prst="rect">
            <a:avLst/>
          </a:prstGeom>
          <a:blipFill>
            <a:blip r:embed="rId4" cstate="print"/>
            <a:stretch>
              <a:fillRect/>
            </a:stretch>
          </a:blipFill>
        </p:spPr>
        <p:txBody>
          <a:bodyPr wrap="square" lIns="0" tIns="0" rIns="0" bIns="0" rtlCol="0"/>
          <a:lstStyle/>
          <a:p>
            <a:endParaRPr/>
          </a:p>
        </p:txBody>
      </p:sp>
      <p:sp>
        <p:nvSpPr>
          <p:cNvPr id="8" name="object 8"/>
          <p:cNvSpPr txBox="1"/>
          <p:nvPr/>
        </p:nvSpPr>
        <p:spPr>
          <a:xfrm>
            <a:off x="3917477" y="6163823"/>
            <a:ext cx="2924810" cy="269875"/>
          </a:xfrm>
          <a:prstGeom prst="rect">
            <a:avLst/>
          </a:prstGeom>
        </p:spPr>
        <p:txBody>
          <a:bodyPr vert="horz" wrap="square" lIns="0" tIns="12700" rIns="0" bIns="0" rtlCol="0">
            <a:spAutoFit/>
          </a:bodyPr>
          <a:lstStyle/>
          <a:p>
            <a:pPr marL="12700">
              <a:lnSpc>
                <a:spcPct val="100000"/>
              </a:lnSpc>
              <a:spcBef>
                <a:spcPts val="100"/>
              </a:spcBef>
            </a:pPr>
            <a:r>
              <a:rPr sz="1600" b="1" dirty="0">
                <a:latin typeface="Arial Narrow"/>
                <a:cs typeface="Arial Narrow"/>
              </a:rPr>
              <a:t>Datos y </a:t>
            </a:r>
            <a:r>
              <a:rPr sz="1600" b="1" spc="-5" dirty="0">
                <a:latin typeface="Arial Narrow"/>
                <a:cs typeface="Arial Narrow"/>
              </a:rPr>
              <a:t>Esquema típico de</a:t>
            </a:r>
            <a:r>
              <a:rPr sz="1600" b="1" spc="-65" dirty="0">
                <a:latin typeface="Arial Narrow"/>
                <a:cs typeface="Arial Narrow"/>
              </a:rPr>
              <a:t> </a:t>
            </a:r>
            <a:r>
              <a:rPr sz="1600" b="1" spc="-5" dirty="0">
                <a:latin typeface="Arial Narrow"/>
                <a:cs typeface="Arial Narrow"/>
              </a:rPr>
              <a:t>conexión</a:t>
            </a:r>
            <a:endParaRPr sz="1600">
              <a:latin typeface="Arial Narrow"/>
              <a:cs typeface="Arial Narrow"/>
            </a:endParaRPr>
          </a:p>
        </p:txBody>
      </p:sp>
      <p:sp>
        <p:nvSpPr>
          <p:cNvPr id="9" name="object 9"/>
          <p:cNvSpPr/>
          <p:nvPr/>
        </p:nvSpPr>
        <p:spPr>
          <a:xfrm>
            <a:off x="1497115" y="6539991"/>
            <a:ext cx="3497579" cy="2598420"/>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5803900" y="6565900"/>
            <a:ext cx="3488475" cy="2572511"/>
          </a:xfrm>
          <a:prstGeom prst="rect">
            <a:avLst/>
          </a:prstGeom>
          <a:blipFill>
            <a:blip r:embed="rId6" cstate="print"/>
            <a:stretch>
              <a:fillRect/>
            </a:stretch>
          </a:blipFill>
        </p:spPr>
        <p:txBody>
          <a:bodyPr wrap="square" lIns="0" tIns="0" rIns="0" bIns="0" rtlCol="0"/>
          <a:lstStyle/>
          <a:p>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454310" y="1938527"/>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p:nvPr/>
        </p:nvSpPr>
        <p:spPr>
          <a:xfrm>
            <a:off x="2658220" y="3331210"/>
            <a:ext cx="2499161" cy="201548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597059" y="2245613"/>
            <a:ext cx="9708515" cy="951865"/>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marL="635" algn="ctr">
              <a:lnSpc>
                <a:spcPct val="100000"/>
              </a:lnSpc>
              <a:spcBef>
                <a:spcPts val="825"/>
              </a:spcBef>
            </a:pPr>
            <a:r>
              <a:rPr sz="1600" b="1" spc="-5" dirty="0">
                <a:latin typeface="Arial Narrow"/>
                <a:cs typeface="Arial Narrow"/>
              </a:rPr>
              <a:t>ELEMENTOS DE DISTRIBUCION: Bornes de </a:t>
            </a:r>
            <a:r>
              <a:rPr sz="1600" b="1" dirty="0">
                <a:latin typeface="Arial Narrow"/>
                <a:cs typeface="Arial Narrow"/>
              </a:rPr>
              <a:t>puesta a </a:t>
            </a:r>
            <a:r>
              <a:rPr sz="1600" b="1" spc="-5" dirty="0">
                <a:latin typeface="Arial Narrow"/>
                <a:cs typeface="Arial Narrow"/>
              </a:rPr>
              <a:t>tierra </a:t>
            </a:r>
            <a:r>
              <a:rPr sz="1600" b="1" dirty="0">
                <a:latin typeface="Arial Narrow"/>
                <a:cs typeface="Arial Narrow"/>
              </a:rPr>
              <a:t>según </a:t>
            </a:r>
            <a:r>
              <a:rPr sz="1600" b="1" spc="-5" dirty="0">
                <a:latin typeface="Arial Narrow"/>
                <a:cs typeface="Arial Narrow"/>
              </a:rPr>
              <a:t>norma IEC 60947-7-2</a:t>
            </a:r>
            <a:endParaRPr sz="1600">
              <a:latin typeface="Arial Narrow"/>
              <a:cs typeface="Arial Narrow"/>
            </a:endParaRPr>
          </a:p>
          <a:p>
            <a:pPr marL="1880235">
              <a:lnSpc>
                <a:spcPct val="100000"/>
              </a:lnSpc>
              <a:spcBef>
                <a:spcPts val="925"/>
              </a:spcBef>
              <a:tabLst>
                <a:tab pos="4805045" algn="l"/>
              </a:tabLst>
            </a:pPr>
            <a:r>
              <a:rPr sz="1000" i="1" spc="-5" dirty="0">
                <a:latin typeface="Arial Narrow"/>
                <a:cs typeface="Arial Narrow"/>
              </a:rPr>
              <a:t>Símbolo:	Aparato:</a:t>
            </a:r>
            <a:endParaRPr sz="1000">
              <a:latin typeface="Arial Narrow"/>
              <a:cs typeface="Arial Narrow"/>
            </a:endParaRPr>
          </a:p>
        </p:txBody>
      </p:sp>
      <p:sp>
        <p:nvSpPr>
          <p:cNvPr id="5" name="object 5"/>
          <p:cNvSpPr/>
          <p:nvPr/>
        </p:nvSpPr>
        <p:spPr>
          <a:xfrm>
            <a:off x="5670969" y="3184906"/>
            <a:ext cx="2485644" cy="2104644"/>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2405799" y="3034029"/>
            <a:ext cx="6091555" cy="6350"/>
          </a:xfrm>
          <a:custGeom>
            <a:avLst/>
            <a:gdLst/>
            <a:ahLst/>
            <a:cxnLst/>
            <a:rect l="l" t="t" r="r" b="b"/>
            <a:pathLst>
              <a:path w="6091555" h="6350">
                <a:moveTo>
                  <a:pt x="6091428" y="6096"/>
                </a:moveTo>
                <a:lnTo>
                  <a:pt x="6091428" y="0"/>
                </a:lnTo>
                <a:lnTo>
                  <a:pt x="0" y="0"/>
                </a:lnTo>
                <a:lnTo>
                  <a:pt x="0" y="6096"/>
                </a:lnTo>
                <a:lnTo>
                  <a:pt x="6091428" y="6096"/>
                </a:lnTo>
                <a:close/>
              </a:path>
            </a:pathLst>
          </a:custGeom>
          <a:solidFill>
            <a:srgbClr val="000000"/>
          </a:solidFill>
        </p:spPr>
        <p:txBody>
          <a:bodyPr wrap="square" lIns="0" tIns="0" rIns="0" bIns="0" rtlCol="0"/>
          <a:lstStyle/>
          <a:p>
            <a:endParaRPr/>
          </a:p>
        </p:txBody>
      </p:sp>
      <p:sp>
        <p:nvSpPr>
          <p:cNvPr id="7" name="object 7"/>
          <p:cNvSpPr/>
          <p:nvPr/>
        </p:nvSpPr>
        <p:spPr>
          <a:xfrm>
            <a:off x="2405799" y="3034029"/>
            <a:ext cx="6350" cy="2379980"/>
          </a:xfrm>
          <a:custGeom>
            <a:avLst/>
            <a:gdLst/>
            <a:ahLst/>
            <a:cxnLst/>
            <a:rect l="l" t="t" r="r" b="b"/>
            <a:pathLst>
              <a:path w="6350" h="2379979">
                <a:moveTo>
                  <a:pt x="0" y="0"/>
                </a:moveTo>
                <a:lnTo>
                  <a:pt x="0" y="2379726"/>
                </a:lnTo>
                <a:lnTo>
                  <a:pt x="6095" y="2379726"/>
                </a:lnTo>
                <a:lnTo>
                  <a:pt x="6095" y="0"/>
                </a:lnTo>
                <a:lnTo>
                  <a:pt x="0" y="0"/>
                </a:lnTo>
                <a:close/>
              </a:path>
            </a:pathLst>
          </a:custGeom>
          <a:solidFill>
            <a:srgbClr val="000000"/>
          </a:solidFill>
        </p:spPr>
        <p:txBody>
          <a:bodyPr wrap="square" lIns="0" tIns="0" rIns="0" bIns="0" rtlCol="0"/>
          <a:lstStyle/>
          <a:p>
            <a:endParaRPr/>
          </a:p>
        </p:txBody>
      </p:sp>
      <p:sp>
        <p:nvSpPr>
          <p:cNvPr id="8" name="object 8"/>
          <p:cNvSpPr/>
          <p:nvPr/>
        </p:nvSpPr>
        <p:spPr>
          <a:xfrm>
            <a:off x="2405799" y="5407659"/>
            <a:ext cx="2925445" cy="6350"/>
          </a:xfrm>
          <a:custGeom>
            <a:avLst/>
            <a:gdLst/>
            <a:ahLst/>
            <a:cxnLst/>
            <a:rect l="l" t="t" r="r" b="b"/>
            <a:pathLst>
              <a:path w="2925445" h="6350">
                <a:moveTo>
                  <a:pt x="2925317" y="6095"/>
                </a:moveTo>
                <a:lnTo>
                  <a:pt x="2925317" y="0"/>
                </a:lnTo>
                <a:lnTo>
                  <a:pt x="0" y="0"/>
                </a:lnTo>
                <a:lnTo>
                  <a:pt x="0" y="6095"/>
                </a:lnTo>
                <a:lnTo>
                  <a:pt x="2925317" y="6095"/>
                </a:lnTo>
                <a:close/>
              </a:path>
            </a:pathLst>
          </a:custGeom>
          <a:solidFill>
            <a:srgbClr val="000000"/>
          </a:solidFill>
        </p:spPr>
        <p:txBody>
          <a:bodyPr wrap="square" lIns="0" tIns="0" rIns="0" bIns="0" rtlCol="0"/>
          <a:lstStyle/>
          <a:p>
            <a:endParaRPr/>
          </a:p>
        </p:txBody>
      </p:sp>
      <p:sp>
        <p:nvSpPr>
          <p:cNvPr id="9" name="object 9"/>
          <p:cNvSpPr/>
          <p:nvPr/>
        </p:nvSpPr>
        <p:spPr>
          <a:xfrm>
            <a:off x="5331117" y="3040126"/>
            <a:ext cx="6350" cy="2373630"/>
          </a:xfrm>
          <a:custGeom>
            <a:avLst/>
            <a:gdLst/>
            <a:ahLst/>
            <a:cxnLst/>
            <a:rect l="l" t="t" r="r" b="b"/>
            <a:pathLst>
              <a:path w="6350" h="2373629">
                <a:moveTo>
                  <a:pt x="6096" y="2373630"/>
                </a:moveTo>
                <a:lnTo>
                  <a:pt x="6096" y="0"/>
                </a:lnTo>
                <a:lnTo>
                  <a:pt x="0" y="0"/>
                </a:lnTo>
                <a:lnTo>
                  <a:pt x="0" y="2373630"/>
                </a:lnTo>
                <a:lnTo>
                  <a:pt x="6096" y="2373630"/>
                </a:lnTo>
                <a:close/>
              </a:path>
            </a:pathLst>
          </a:custGeom>
          <a:solidFill>
            <a:srgbClr val="000000"/>
          </a:solidFill>
        </p:spPr>
        <p:txBody>
          <a:bodyPr wrap="square" lIns="0" tIns="0" rIns="0" bIns="0" rtlCol="0"/>
          <a:lstStyle/>
          <a:p>
            <a:endParaRPr/>
          </a:p>
        </p:txBody>
      </p:sp>
      <p:sp>
        <p:nvSpPr>
          <p:cNvPr id="10" name="object 10"/>
          <p:cNvSpPr/>
          <p:nvPr/>
        </p:nvSpPr>
        <p:spPr>
          <a:xfrm>
            <a:off x="5337213" y="5407659"/>
            <a:ext cx="3154045" cy="6350"/>
          </a:xfrm>
          <a:custGeom>
            <a:avLst/>
            <a:gdLst/>
            <a:ahLst/>
            <a:cxnLst/>
            <a:rect l="l" t="t" r="r" b="b"/>
            <a:pathLst>
              <a:path w="3154045" h="6350">
                <a:moveTo>
                  <a:pt x="3153918" y="6095"/>
                </a:moveTo>
                <a:lnTo>
                  <a:pt x="3153918" y="0"/>
                </a:lnTo>
                <a:lnTo>
                  <a:pt x="0" y="0"/>
                </a:lnTo>
                <a:lnTo>
                  <a:pt x="0" y="6095"/>
                </a:lnTo>
                <a:lnTo>
                  <a:pt x="3153918" y="6095"/>
                </a:lnTo>
                <a:close/>
              </a:path>
            </a:pathLst>
          </a:custGeom>
          <a:solidFill>
            <a:srgbClr val="000000"/>
          </a:solidFill>
        </p:spPr>
        <p:txBody>
          <a:bodyPr wrap="square" lIns="0" tIns="0" rIns="0" bIns="0" rtlCol="0"/>
          <a:lstStyle/>
          <a:p>
            <a:endParaRPr/>
          </a:p>
        </p:txBody>
      </p:sp>
      <p:sp>
        <p:nvSpPr>
          <p:cNvPr id="11" name="object 11"/>
          <p:cNvSpPr/>
          <p:nvPr/>
        </p:nvSpPr>
        <p:spPr>
          <a:xfrm>
            <a:off x="8491131" y="3034029"/>
            <a:ext cx="6350" cy="2379980"/>
          </a:xfrm>
          <a:custGeom>
            <a:avLst/>
            <a:gdLst/>
            <a:ahLst/>
            <a:cxnLst/>
            <a:rect l="l" t="t" r="r" b="b"/>
            <a:pathLst>
              <a:path w="6350" h="2379979">
                <a:moveTo>
                  <a:pt x="0" y="0"/>
                </a:moveTo>
                <a:lnTo>
                  <a:pt x="0" y="2379726"/>
                </a:lnTo>
                <a:lnTo>
                  <a:pt x="6095" y="2379726"/>
                </a:lnTo>
                <a:lnTo>
                  <a:pt x="6095" y="0"/>
                </a:lnTo>
                <a:lnTo>
                  <a:pt x="0" y="0"/>
                </a:lnTo>
                <a:close/>
              </a:path>
            </a:pathLst>
          </a:custGeom>
          <a:solidFill>
            <a:srgbClr val="000000"/>
          </a:solidFill>
        </p:spPr>
        <p:txBody>
          <a:bodyPr wrap="square" lIns="0" tIns="0" rIns="0" bIns="0" rtlCol="0"/>
          <a:lstStyle/>
          <a:p>
            <a:endParaRPr/>
          </a:p>
        </p:txBody>
      </p:sp>
      <p:sp>
        <p:nvSpPr>
          <p:cNvPr id="12" name="object 12"/>
          <p:cNvSpPr txBox="1"/>
          <p:nvPr/>
        </p:nvSpPr>
        <p:spPr>
          <a:xfrm>
            <a:off x="3989485" y="5503933"/>
            <a:ext cx="2924810" cy="269875"/>
          </a:xfrm>
          <a:prstGeom prst="rect">
            <a:avLst/>
          </a:prstGeom>
        </p:spPr>
        <p:txBody>
          <a:bodyPr vert="horz" wrap="square" lIns="0" tIns="12700" rIns="0" bIns="0" rtlCol="0">
            <a:spAutoFit/>
          </a:bodyPr>
          <a:lstStyle/>
          <a:p>
            <a:pPr marL="12700">
              <a:lnSpc>
                <a:spcPct val="100000"/>
              </a:lnSpc>
              <a:spcBef>
                <a:spcPts val="100"/>
              </a:spcBef>
            </a:pPr>
            <a:r>
              <a:rPr sz="1600" b="1" dirty="0">
                <a:latin typeface="Arial Narrow"/>
                <a:cs typeface="Arial Narrow"/>
              </a:rPr>
              <a:t>Datos y </a:t>
            </a:r>
            <a:r>
              <a:rPr sz="1600" b="1" spc="-5" dirty="0">
                <a:latin typeface="Arial Narrow"/>
                <a:cs typeface="Arial Narrow"/>
              </a:rPr>
              <a:t>Esquema típico de</a:t>
            </a:r>
            <a:r>
              <a:rPr sz="1600" b="1" spc="-65" dirty="0">
                <a:latin typeface="Arial Narrow"/>
                <a:cs typeface="Arial Narrow"/>
              </a:rPr>
              <a:t> </a:t>
            </a:r>
            <a:r>
              <a:rPr sz="1600" b="1" spc="-5" dirty="0">
                <a:latin typeface="Arial Narrow"/>
                <a:cs typeface="Arial Narrow"/>
              </a:rPr>
              <a:t>conexión</a:t>
            </a:r>
            <a:endParaRPr sz="1600">
              <a:latin typeface="Arial Narrow"/>
              <a:cs typeface="Arial Narrow"/>
            </a:endParaRPr>
          </a:p>
        </p:txBody>
      </p:sp>
      <p:sp>
        <p:nvSpPr>
          <p:cNvPr id="13" name="object 13"/>
          <p:cNvSpPr/>
          <p:nvPr/>
        </p:nvSpPr>
        <p:spPr>
          <a:xfrm>
            <a:off x="1811024" y="5958585"/>
            <a:ext cx="3246535" cy="2582417"/>
          </a:xfrm>
          <a:prstGeom prst="rect">
            <a:avLst/>
          </a:prstGeom>
          <a:blipFill>
            <a:blip r:embed="rId4" cstate="print"/>
            <a:stretch>
              <a:fillRect/>
            </a:stretch>
          </a:blipFill>
        </p:spPr>
        <p:txBody>
          <a:bodyPr wrap="square" lIns="0" tIns="0" rIns="0" bIns="0" rtlCol="0"/>
          <a:lstStyle/>
          <a:p>
            <a:endParaRPr/>
          </a:p>
        </p:txBody>
      </p:sp>
      <p:sp>
        <p:nvSpPr>
          <p:cNvPr id="14" name="object 14"/>
          <p:cNvSpPr/>
          <p:nvPr/>
        </p:nvSpPr>
        <p:spPr>
          <a:xfrm>
            <a:off x="5880100" y="5880100"/>
            <a:ext cx="3238919" cy="2660904"/>
          </a:xfrm>
          <a:prstGeom prst="rect">
            <a:avLst/>
          </a:prstGeom>
          <a:blipFill>
            <a:blip r:embed="rId5" cstate="print"/>
            <a:stretch>
              <a:fillRect/>
            </a:stretch>
          </a:blipFill>
        </p:spPr>
        <p:txBody>
          <a:bodyPr wrap="square" lIns="0" tIns="0" rIns="0" bIns="0" rtlCol="0"/>
          <a:lstStyle/>
          <a:p>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371612" y="1888235"/>
            <a:ext cx="7996555" cy="330835"/>
          </a:xfrm>
          <a:prstGeom prst="rect">
            <a:avLst/>
          </a:prstGeom>
        </p:spPr>
        <p:txBody>
          <a:bodyPr vert="horz" wrap="square" lIns="0" tIns="12700" rIns="0" bIns="0" rtlCol="0">
            <a:spAutoFit/>
          </a:bodyPr>
          <a:lstStyle/>
          <a:p>
            <a:pPr marL="12700">
              <a:lnSpc>
                <a:spcPct val="100000"/>
              </a:lnSpc>
              <a:spcBef>
                <a:spcPts val="100"/>
              </a:spcBef>
            </a:pPr>
            <a:r>
              <a:rPr b="0" spc="125" dirty="0">
                <a:latin typeface="Verdana"/>
                <a:cs typeface="Verdana"/>
              </a:rPr>
              <a:t>Guía</a:t>
            </a:r>
            <a:r>
              <a:rPr b="0" spc="-30" dirty="0">
                <a:latin typeface="Verdana"/>
                <a:cs typeface="Verdana"/>
              </a:rPr>
              <a:t> </a:t>
            </a:r>
            <a:r>
              <a:rPr b="0" spc="140" dirty="0">
                <a:latin typeface="Verdana"/>
                <a:cs typeface="Verdana"/>
              </a:rPr>
              <a:t>de</a:t>
            </a:r>
            <a:r>
              <a:rPr b="0" spc="-25" dirty="0">
                <a:latin typeface="Verdana"/>
                <a:cs typeface="Verdana"/>
              </a:rPr>
              <a:t> </a:t>
            </a:r>
            <a:r>
              <a:rPr b="0" spc="155" dirty="0">
                <a:latin typeface="Verdana"/>
                <a:cs typeface="Verdana"/>
              </a:rPr>
              <a:t>Productos</a:t>
            </a:r>
            <a:r>
              <a:rPr b="0" spc="-35" dirty="0">
                <a:latin typeface="Verdana"/>
                <a:cs typeface="Verdana"/>
              </a:rPr>
              <a:t> </a:t>
            </a:r>
            <a:r>
              <a:rPr b="0" spc="120" dirty="0">
                <a:latin typeface="Verdana"/>
                <a:cs typeface="Verdana"/>
              </a:rPr>
              <a:t>y</a:t>
            </a:r>
            <a:r>
              <a:rPr b="0" spc="-40" dirty="0">
                <a:latin typeface="Verdana"/>
                <a:cs typeface="Verdana"/>
              </a:rPr>
              <a:t> </a:t>
            </a:r>
            <a:r>
              <a:rPr b="0" spc="135" dirty="0">
                <a:latin typeface="Verdana"/>
                <a:cs typeface="Verdana"/>
              </a:rPr>
              <a:t>Símbolos</a:t>
            </a:r>
            <a:r>
              <a:rPr b="0" spc="-40" dirty="0">
                <a:latin typeface="Verdana"/>
                <a:cs typeface="Verdana"/>
              </a:rPr>
              <a:t> </a:t>
            </a:r>
            <a:r>
              <a:rPr b="0" spc="140" dirty="0">
                <a:latin typeface="Verdana"/>
                <a:cs typeface="Verdana"/>
              </a:rPr>
              <a:t>para</a:t>
            </a:r>
            <a:r>
              <a:rPr b="0" spc="-20" dirty="0">
                <a:latin typeface="Verdana"/>
                <a:cs typeface="Verdana"/>
              </a:rPr>
              <a:t> </a:t>
            </a:r>
            <a:r>
              <a:rPr b="0" spc="150" dirty="0">
                <a:latin typeface="Verdana"/>
                <a:cs typeface="Verdana"/>
              </a:rPr>
              <a:t>Instalación</a:t>
            </a:r>
            <a:r>
              <a:rPr b="0" spc="-40" dirty="0">
                <a:latin typeface="Verdana"/>
                <a:cs typeface="Verdana"/>
              </a:rPr>
              <a:t> </a:t>
            </a:r>
            <a:r>
              <a:rPr b="0" spc="125" dirty="0">
                <a:latin typeface="Verdana"/>
                <a:cs typeface="Verdana"/>
              </a:rPr>
              <a:t>Eléctrica</a:t>
            </a:r>
          </a:p>
        </p:txBody>
      </p:sp>
      <p:sp>
        <p:nvSpPr>
          <p:cNvPr id="3" name="object 3"/>
          <p:cNvSpPr txBox="1"/>
          <p:nvPr/>
        </p:nvSpPr>
        <p:spPr>
          <a:xfrm>
            <a:off x="516648" y="2199131"/>
            <a:ext cx="9709150" cy="331470"/>
          </a:xfrm>
          <a:prstGeom prst="rect">
            <a:avLst/>
          </a:prstGeom>
        </p:spPr>
        <p:txBody>
          <a:bodyPr vert="horz" wrap="square" lIns="0" tIns="10795" rIns="0" bIns="0" rtlCol="0">
            <a:spAutoFit/>
          </a:bodyPr>
          <a:lstStyle/>
          <a:p>
            <a:pPr marL="12700" marR="5080">
              <a:lnSpc>
                <a:spcPct val="101000"/>
              </a:lnSpc>
              <a:spcBef>
                <a:spcPts val="85"/>
              </a:spcBef>
            </a:pPr>
            <a:r>
              <a:rPr sz="1000" spc="65" dirty="0">
                <a:latin typeface="Verdana"/>
                <a:cs typeface="Verdana"/>
              </a:rPr>
              <a:t>Materiales </a:t>
            </a:r>
            <a:r>
              <a:rPr sz="1000" spc="70" dirty="0">
                <a:latin typeface="Verdana"/>
                <a:cs typeface="Verdana"/>
              </a:rPr>
              <a:t>permitidos por </a:t>
            </a:r>
            <a:r>
              <a:rPr sz="1000" spc="55" dirty="0">
                <a:latin typeface="Verdana"/>
                <a:cs typeface="Verdana"/>
              </a:rPr>
              <a:t>la </a:t>
            </a:r>
            <a:r>
              <a:rPr sz="1000" spc="70" dirty="0">
                <a:latin typeface="Verdana"/>
                <a:cs typeface="Verdana"/>
              </a:rPr>
              <a:t>Reglamentación </a:t>
            </a:r>
            <a:r>
              <a:rPr sz="1000" spc="65" dirty="0">
                <a:latin typeface="Verdana"/>
                <a:cs typeface="Verdana"/>
              </a:rPr>
              <a:t>para Ejecución de </a:t>
            </a:r>
            <a:r>
              <a:rPr sz="1000" spc="70" dirty="0">
                <a:latin typeface="Verdana"/>
                <a:cs typeface="Verdana"/>
              </a:rPr>
              <a:t>Instalaciones </a:t>
            </a:r>
            <a:r>
              <a:rPr sz="1000" spc="60" dirty="0">
                <a:latin typeface="Verdana"/>
                <a:cs typeface="Verdana"/>
              </a:rPr>
              <a:t>Eléctricas </a:t>
            </a:r>
            <a:r>
              <a:rPr sz="1000" spc="70" dirty="0">
                <a:latin typeface="Verdana"/>
                <a:cs typeface="Verdana"/>
              </a:rPr>
              <a:t>en </a:t>
            </a:r>
            <a:r>
              <a:rPr sz="1000" spc="75" dirty="0">
                <a:latin typeface="Verdana"/>
                <a:cs typeface="Verdana"/>
              </a:rPr>
              <a:t>Inmuebles AEA </a:t>
            </a:r>
            <a:r>
              <a:rPr sz="1000" spc="70" dirty="0">
                <a:latin typeface="Verdana"/>
                <a:cs typeface="Verdana"/>
              </a:rPr>
              <a:t>90364 – </a:t>
            </a:r>
            <a:r>
              <a:rPr sz="1000" spc="65" dirty="0">
                <a:latin typeface="Verdana"/>
                <a:cs typeface="Verdana"/>
              </a:rPr>
              <a:t>Edición </a:t>
            </a:r>
            <a:r>
              <a:rPr sz="1000" spc="70" dirty="0">
                <a:latin typeface="Verdana"/>
                <a:cs typeface="Verdana"/>
              </a:rPr>
              <a:t>2006 – </a:t>
            </a:r>
            <a:r>
              <a:rPr sz="1000" spc="65" dirty="0">
                <a:latin typeface="Verdana"/>
                <a:cs typeface="Verdana"/>
              </a:rPr>
              <a:t>de  </a:t>
            </a:r>
            <a:r>
              <a:rPr sz="1000" spc="55" dirty="0">
                <a:latin typeface="Verdana"/>
                <a:cs typeface="Verdana"/>
              </a:rPr>
              <a:t>la </a:t>
            </a:r>
            <a:r>
              <a:rPr sz="1000" spc="70" dirty="0">
                <a:latin typeface="Verdana"/>
                <a:cs typeface="Verdana"/>
              </a:rPr>
              <a:t>Asociación </a:t>
            </a:r>
            <a:r>
              <a:rPr sz="1000" spc="60" dirty="0">
                <a:latin typeface="Verdana"/>
                <a:cs typeface="Verdana"/>
              </a:rPr>
              <a:t>Electrotécnica</a:t>
            </a:r>
            <a:r>
              <a:rPr sz="1000" spc="-140" dirty="0">
                <a:latin typeface="Verdana"/>
                <a:cs typeface="Verdana"/>
              </a:rPr>
              <a:t> </a:t>
            </a:r>
            <a:r>
              <a:rPr sz="1000" spc="60" dirty="0">
                <a:latin typeface="Verdana"/>
                <a:cs typeface="Verdana"/>
              </a:rPr>
              <a:t>Argentina.</a:t>
            </a:r>
            <a:endParaRPr sz="1000">
              <a:latin typeface="Verdana"/>
              <a:cs typeface="Verdana"/>
            </a:endParaRPr>
          </a:p>
        </p:txBody>
      </p:sp>
      <p:sp>
        <p:nvSpPr>
          <p:cNvPr id="4" name="object 4"/>
          <p:cNvSpPr/>
          <p:nvPr/>
        </p:nvSpPr>
        <p:spPr>
          <a:xfrm>
            <a:off x="706086" y="4325620"/>
            <a:ext cx="4415061" cy="3630167"/>
          </a:xfrm>
          <a:prstGeom prst="rect">
            <a:avLst/>
          </a:prstGeom>
          <a:blipFill>
            <a:blip r:embed="rId2" cstate="print"/>
            <a:stretch>
              <a:fillRect/>
            </a:stretch>
          </a:blipFill>
        </p:spPr>
        <p:txBody>
          <a:bodyPr wrap="square" lIns="0" tIns="0" rIns="0" bIns="0" rtlCol="0"/>
          <a:lstStyle/>
          <a:p>
            <a:endParaRPr/>
          </a:p>
        </p:txBody>
      </p:sp>
      <p:sp>
        <p:nvSpPr>
          <p:cNvPr id="5" name="object 5"/>
          <p:cNvSpPr/>
          <p:nvPr/>
        </p:nvSpPr>
        <p:spPr>
          <a:xfrm>
            <a:off x="5364987" y="4092448"/>
            <a:ext cx="2033016" cy="1450847"/>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5189728" y="5776467"/>
            <a:ext cx="2383535" cy="2401823"/>
          </a:xfrm>
          <a:prstGeom prst="rect">
            <a:avLst/>
          </a:prstGeom>
          <a:blipFill>
            <a:blip r:embed="rId4" cstate="print"/>
            <a:stretch>
              <a:fillRect/>
            </a:stretch>
          </a:blipFill>
        </p:spPr>
        <p:txBody>
          <a:bodyPr wrap="square" lIns="0" tIns="0" rIns="0" bIns="0" rtlCol="0"/>
          <a:lstStyle/>
          <a:p>
            <a:endParaRPr/>
          </a:p>
        </p:txBody>
      </p:sp>
      <p:sp>
        <p:nvSpPr>
          <p:cNvPr id="7" name="object 7"/>
          <p:cNvSpPr txBox="1"/>
          <p:nvPr/>
        </p:nvSpPr>
        <p:spPr>
          <a:xfrm>
            <a:off x="516648" y="2606040"/>
            <a:ext cx="9567545" cy="1378585"/>
          </a:xfrm>
          <a:prstGeom prst="rect">
            <a:avLst/>
          </a:prstGeom>
        </p:spPr>
        <p:txBody>
          <a:bodyPr vert="horz" wrap="square" lIns="0" tIns="28575" rIns="0" bIns="0" rtlCol="0">
            <a:spAutoFit/>
          </a:bodyPr>
          <a:lstStyle/>
          <a:p>
            <a:pPr marL="788035" marR="436245" indent="-203200">
              <a:lnSpc>
                <a:spcPts val="1839"/>
              </a:lnSpc>
              <a:spcBef>
                <a:spcPts val="225"/>
              </a:spcBef>
            </a:pPr>
            <a:r>
              <a:rPr sz="1600" spc="5" dirty="0">
                <a:latin typeface="Arial Narrow"/>
                <a:cs typeface="Arial Narrow"/>
              </a:rPr>
              <a:t>ELEMENTOS </a:t>
            </a:r>
            <a:r>
              <a:rPr sz="1600" spc="-5" dirty="0">
                <a:latin typeface="Arial Narrow"/>
                <a:cs typeface="Arial Narrow"/>
              </a:rPr>
              <a:t>DE </a:t>
            </a:r>
            <a:r>
              <a:rPr sz="1600" spc="5" dirty="0">
                <a:latin typeface="Arial Narrow"/>
                <a:cs typeface="Arial Narrow"/>
              </a:rPr>
              <a:t>DISTRIBUCION: </a:t>
            </a:r>
            <a:r>
              <a:rPr sz="1600" spc="35" dirty="0">
                <a:latin typeface="Arial Narrow"/>
                <a:cs typeface="Arial Narrow"/>
              </a:rPr>
              <a:t>Peines de </a:t>
            </a:r>
            <a:r>
              <a:rPr sz="1600" spc="50" dirty="0">
                <a:latin typeface="Arial Narrow"/>
                <a:cs typeface="Arial Narrow"/>
              </a:rPr>
              <a:t>Conexión </a:t>
            </a:r>
            <a:r>
              <a:rPr sz="1600" spc="30" dirty="0">
                <a:latin typeface="Arial Narrow"/>
                <a:cs typeface="Arial Narrow"/>
              </a:rPr>
              <a:t>para </a:t>
            </a:r>
            <a:r>
              <a:rPr sz="1600" spc="50" dirty="0">
                <a:latin typeface="Arial Narrow"/>
                <a:cs typeface="Arial Narrow"/>
              </a:rPr>
              <a:t>tableros </a:t>
            </a:r>
            <a:r>
              <a:rPr sz="1600" spc="55" dirty="0">
                <a:latin typeface="Arial Narrow"/>
                <a:cs typeface="Arial Narrow"/>
              </a:rPr>
              <a:t>según </a:t>
            </a:r>
            <a:r>
              <a:rPr sz="1600" spc="50" dirty="0">
                <a:latin typeface="Arial Narrow"/>
                <a:cs typeface="Arial Narrow"/>
              </a:rPr>
              <a:t>norma</a:t>
            </a:r>
            <a:r>
              <a:rPr sz="1600" spc="-204" dirty="0">
                <a:latin typeface="Arial Narrow"/>
                <a:cs typeface="Arial Narrow"/>
              </a:rPr>
              <a:t> </a:t>
            </a:r>
            <a:r>
              <a:rPr sz="1600" spc="-5" dirty="0">
                <a:latin typeface="Arial Narrow"/>
                <a:cs typeface="Arial Narrow"/>
              </a:rPr>
              <a:t>IEC 60439-1 </a:t>
            </a:r>
            <a:r>
              <a:rPr sz="1600" dirty="0">
                <a:latin typeface="Arial Narrow"/>
                <a:cs typeface="Arial Narrow"/>
              </a:rPr>
              <a:t>e </a:t>
            </a:r>
            <a:r>
              <a:rPr sz="1600" spc="-5" dirty="0">
                <a:latin typeface="Arial Narrow"/>
                <a:cs typeface="Arial Narrow"/>
              </a:rPr>
              <a:t>IEC 60947-7  </a:t>
            </a:r>
            <a:r>
              <a:rPr sz="1600" spc="15" dirty="0">
                <a:solidFill>
                  <a:srgbClr val="0000FF"/>
                </a:solidFill>
                <a:latin typeface="Arial Narrow"/>
                <a:cs typeface="Arial Narrow"/>
              </a:rPr>
              <a:t>(NOTA:</a:t>
            </a:r>
            <a:r>
              <a:rPr sz="1600" dirty="0">
                <a:solidFill>
                  <a:srgbClr val="0000FF"/>
                </a:solidFill>
                <a:latin typeface="Arial Narrow"/>
                <a:cs typeface="Arial Narrow"/>
              </a:rPr>
              <a:t> </a:t>
            </a:r>
            <a:r>
              <a:rPr sz="1600" spc="35" dirty="0">
                <a:solidFill>
                  <a:srgbClr val="0000FF"/>
                </a:solidFill>
                <a:latin typeface="Arial Narrow"/>
                <a:cs typeface="Arial Narrow"/>
              </a:rPr>
              <a:t>También</a:t>
            </a:r>
            <a:r>
              <a:rPr sz="1600" dirty="0">
                <a:solidFill>
                  <a:srgbClr val="0000FF"/>
                </a:solidFill>
                <a:latin typeface="Arial Narrow"/>
                <a:cs typeface="Arial Narrow"/>
              </a:rPr>
              <a:t> </a:t>
            </a:r>
            <a:r>
              <a:rPr sz="1600" spc="35" dirty="0">
                <a:solidFill>
                  <a:srgbClr val="0000FF"/>
                </a:solidFill>
                <a:latin typeface="Arial Narrow"/>
                <a:cs typeface="Arial Narrow"/>
              </a:rPr>
              <a:t>se</a:t>
            </a:r>
            <a:r>
              <a:rPr sz="1600" spc="10" dirty="0">
                <a:solidFill>
                  <a:srgbClr val="0000FF"/>
                </a:solidFill>
                <a:latin typeface="Arial Narrow"/>
                <a:cs typeface="Arial Narrow"/>
              </a:rPr>
              <a:t> </a:t>
            </a:r>
            <a:r>
              <a:rPr sz="1600" spc="45" dirty="0">
                <a:solidFill>
                  <a:srgbClr val="0000FF"/>
                </a:solidFill>
                <a:latin typeface="Arial Narrow"/>
                <a:cs typeface="Arial Narrow"/>
              </a:rPr>
              <a:t>pueden</a:t>
            </a:r>
            <a:r>
              <a:rPr sz="1600" dirty="0">
                <a:solidFill>
                  <a:srgbClr val="0000FF"/>
                </a:solidFill>
                <a:latin typeface="Arial Narrow"/>
                <a:cs typeface="Arial Narrow"/>
              </a:rPr>
              <a:t> </a:t>
            </a:r>
            <a:r>
              <a:rPr sz="1600" spc="40" dirty="0">
                <a:solidFill>
                  <a:srgbClr val="0000FF"/>
                </a:solidFill>
                <a:latin typeface="Arial Narrow"/>
                <a:cs typeface="Arial Narrow"/>
              </a:rPr>
              <a:t>hacer</a:t>
            </a:r>
            <a:r>
              <a:rPr sz="1600" dirty="0">
                <a:solidFill>
                  <a:srgbClr val="0000FF"/>
                </a:solidFill>
                <a:latin typeface="Arial Narrow"/>
                <a:cs typeface="Arial Narrow"/>
              </a:rPr>
              <a:t> </a:t>
            </a:r>
            <a:r>
              <a:rPr sz="1600" spc="40" dirty="0">
                <a:solidFill>
                  <a:srgbClr val="0000FF"/>
                </a:solidFill>
                <a:latin typeface="Arial Narrow"/>
                <a:cs typeface="Arial Narrow"/>
              </a:rPr>
              <a:t>referencia</a:t>
            </a:r>
            <a:r>
              <a:rPr sz="1600" dirty="0">
                <a:solidFill>
                  <a:srgbClr val="0000FF"/>
                </a:solidFill>
                <a:latin typeface="Arial Narrow"/>
                <a:cs typeface="Arial Narrow"/>
              </a:rPr>
              <a:t> a </a:t>
            </a:r>
            <a:r>
              <a:rPr sz="1600" spc="35" dirty="0">
                <a:solidFill>
                  <a:srgbClr val="0000FF"/>
                </a:solidFill>
                <a:latin typeface="Arial Narrow"/>
                <a:cs typeface="Arial Narrow"/>
              </a:rPr>
              <a:t>la</a:t>
            </a:r>
            <a:r>
              <a:rPr sz="1600" spc="5" dirty="0">
                <a:solidFill>
                  <a:srgbClr val="0000FF"/>
                </a:solidFill>
                <a:latin typeface="Arial Narrow"/>
                <a:cs typeface="Arial Narrow"/>
              </a:rPr>
              <a:t> </a:t>
            </a:r>
            <a:r>
              <a:rPr sz="1600" spc="50" dirty="0">
                <a:solidFill>
                  <a:srgbClr val="0000FF"/>
                </a:solidFill>
                <a:latin typeface="Arial Narrow"/>
                <a:cs typeface="Arial Narrow"/>
              </a:rPr>
              <a:t>norma</a:t>
            </a:r>
            <a:r>
              <a:rPr sz="1600" spc="10" dirty="0">
                <a:solidFill>
                  <a:srgbClr val="0000FF"/>
                </a:solidFill>
                <a:latin typeface="Arial Narrow"/>
                <a:cs typeface="Arial Narrow"/>
              </a:rPr>
              <a:t> </a:t>
            </a:r>
            <a:r>
              <a:rPr sz="1600" dirty="0">
                <a:solidFill>
                  <a:srgbClr val="0000FF"/>
                </a:solidFill>
                <a:latin typeface="Arial Narrow"/>
                <a:cs typeface="Arial Narrow"/>
              </a:rPr>
              <a:t>IEC </a:t>
            </a:r>
            <a:r>
              <a:rPr sz="1600" spc="45" dirty="0">
                <a:solidFill>
                  <a:srgbClr val="0000FF"/>
                </a:solidFill>
                <a:latin typeface="Arial Narrow"/>
                <a:cs typeface="Arial Narrow"/>
              </a:rPr>
              <a:t>que</a:t>
            </a:r>
            <a:r>
              <a:rPr sz="1600" dirty="0">
                <a:solidFill>
                  <a:srgbClr val="0000FF"/>
                </a:solidFill>
                <a:latin typeface="Arial Narrow"/>
                <a:cs typeface="Arial Narrow"/>
              </a:rPr>
              <a:t> </a:t>
            </a:r>
            <a:r>
              <a:rPr sz="1600" spc="30" dirty="0">
                <a:solidFill>
                  <a:srgbClr val="0000FF"/>
                </a:solidFill>
                <a:latin typeface="Arial Narrow"/>
                <a:cs typeface="Arial Narrow"/>
              </a:rPr>
              <a:t>el</a:t>
            </a:r>
            <a:r>
              <a:rPr sz="1600" dirty="0">
                <a:solidFill>
                  <a:srgbClr val="0000FF"/>
                </a:solidFill>
                <a:latin typeface="Arial Narrow"/>
                <a:cs typeface="Arial Narrow"/>
              </a:rPr>
              <a:t> </a:t>
            </a:r>
            <a:r>
              <a:rPr sz="1600" spc="45" dirty="0">
                <a:solidFill>
                  <a:srgbClr val="0000FF"/>
                </a:solidFill>
                <a:latin typeface="Arial Narrow"/>
                <a:cs typeface="Arial Narrow"/>
              </a:rPr>
              <a:t>fabricante</a:t>
            </a:r>
            <a:r>
              <a:rPr sz="1600" spc="10" dirty="0">
                <a:solidFill>
                  <a:srgbClr val="0000FF"/>
                </a:solidFill>
                <a:latin typeface="Arial Narrow"/>
                <a:cs typeface="Arial Narrow"/>
              </a:rPr>
              <a:t> </a:t>
            </a:r>
            <a:r>
              <a:rPr sz="1600" spc="35" dirty="0">
                <a:solidFill>
                  <a:srgbClr val="0000FF"/>
                </a:solidFill>
                <a:latin typeface="Arial Narrow"/>
                <a:cs typeface="Arial Narrow"/>
              </a:rPr>
              <a:t>declara</a:t>
            </a:r>
            <a:r>
              <a:rPr sz="1600" dirty="0">
                <a:solidFill>
                  <a:srgbClr val="0000FF"/>
                </a:solidFill>
                <a:latin typeface="Arial Narrow"/>
                <a:cs typeface="Arial Narrow"/>
              </a:rPr>
              <a:t> </a:t>
            </a:r>
            <a:r>
              <a:rPr sz="1600" spc="30" dirty="0">
                <a:solidFill>
                  <a:srgbClr val="0000FF"/>
                </a:solidFill>
                <a:latin typeface="Arial Narrow"/>
                <a:cs typeface="Arial Narrow"/>
              </a:rPr>
              <a:t>para</a:t>
            </a:r>
            <a:r>
              <a:rPr sz="1600" dirty="0">
                <a:solidFill>
                  <a:srgbClr val="0000FF"/>
                </a:solidFill>
                <a:latin typeface="Arial Narrow"/>
                <a:cs typeface="Arial Narrow"/>
              </a:rPr>
              <a:t> </a:t>
            </a:r>
            <a:r>
              <a:rPr sz="1600" spc="30" dirty="0">
                <a:solidFill>
                  <a:srgbClr val="0000FF"/>
                </a:solidFill>
                <a:latin typeface="Arial Narrow"/>
                <a:cs typeface="Arial Narrow"/>
              </a:rPr>
              <a:t>el</a:t>
            </a:r>
            <a:r>
              <a:rPr sz="1600" spc="5" dirty="0">
                <a:solidFill>
                  <a:srgbClr val="0000FF"/>
                </a:solidFill>
                <a:latin typeface="Arial Narrow"/>
                <a:cs typeface="Arial Narrow"/>
              </a:rPr>
              <a:t> </a:t>
            </a:r>
            <a:r>
              <a:rPr sz="1600" spc="60" dirty="0">
                <a:solidFill>
                  <a:srgbClr val="0000FF"/>
                </a:solidFill>
                <a:latin typeface="Arial Narrow"/>
                <a:cs typeface="Arial Narrow"/>
              </a:rPr>
              <a:t>producto)</a:t>
            </a:r>
            <a:endParaRPr sz="1600">
              <a:latin typeface="Arial Narrow"/>
              <a:cs typeface="Arial Narrow"/>
            </a:endParaRPr>
          </a:p>
          <a:p>
            <a:pPr marL="12700" marR="5080">
              <a:lnSpc>
                <a:spcPts val="1839"/>
              </a:lnSpc>
              <a:spcBef>
                <a:spcPts val="1130"/>
              </a:spcBef>
            </a:pPr>
            <a:r>
              <a:rPr sz="1600" dirty="0">
                <a:latin typeface="Arial Narrow"/>
                <a:cs typeface="Arial Narrow"/>
              </a:rPr>
              <a:t>Este </a:t>
            </a:r>
            <a:r>
              <a:rPr sz="1600" spc="-5" dirty="0">
                <a:latin typeface="Arial Narrow"/>
                <a:cs typeface="Arial Narrow"/>
              </a:rPr>
              <a:t>Peine de Conexión </a:t>
            </a:r>
            <a:r>
              <a:rPr sz="1600" dirty="0">
                <a:latin typeface="Arial Narrow"/>
                <a:cs typeface="Arial Narrow"/>
              </a:rPr>
              <a:t>es </a:t>
            </a:r>
            <a:r>
              <a:rPr sz="1600" spc="-5" dirty="0">
                <a:latin typeface="Arial Narrow"/>
                <a:cs typeface="Arial Narrow"/>
              </a:rPr>
              <a:t>apto para </a:t>
            </a:r>
            <a:r>
              <a:rPr sz="1600" dirty="0">
                <a:latin typeface="Arial Narrow"/>
                <a:cs typeface="Arial Narrow"/>
              </a:rPr>
              <a:t>ITM </a:t>
            </a:r>
            <a:r>
              <a:rPr sz="1600" spc="-5" dirty="0">
                <a:latin typeface="Arial Narrow"/>
                <a:cs typeface="Arial Narrow"/>
              </a:rPr>
              <a:t>/ </a:t>
            </a:r>
            <a:r>
              <a:rPr sz="1600" dirty="0">
                <a:latin typeface="Arial Narrow"/>
                <a:cs typeface="Arial Narrow"/>
              </a:rPr>
              <a:t>PIA </a:t>
            </a:r>
            <a:r>
              <a:rPr sz="1600" spc="70" dirty="0">
                <a:solidFill>
                  <a:srgbClr val="7F007F"/>
                </a:solidFill>
                <a:latin typeface="Arial Narrow"/>
                <a:cs typeface="Arial Narrow"/>
              </a:rPr>
              <a:t>con polo </a:t>
            </a:r>
            <a:r>
              <a:rPr sz="1600" spc="35" dirty="0">
                <a:solidFill>
                  <a:srgbClr val="7F007F"/>
                </a:solidFill>
                <a:latin typeface="Arial Narrow"/>
                <a:cs typeface="Arial Narrow"/>
              </a:rPr>
              <a:t>de </a:t>
            </a:r>
            <a:r>
              <a:rPr sz="1600" spc="30" dirty="0">
                <a:solidFill>
                  <a:srgbClr val="7F007F"/>
                </a:solidFill>
                <a:latin typeface="Arial Narrow"/>
                <a:cs typeface="Arial Narrow"/>
              </a:rPr>
              <a:t>18mm </a:t>
            </a:r>
            <a:r>
              <a:rPr sz="1600" spc="-5" dirty="0">
                <a:latin typeface="Arial Narrow"/>
                <a:cs typeface="Arial Narrow"/>
              </a:rPr>
              <a:t>de ancho, según IEC 60898 / IEC 60947-2, </a:t>
            </a:r>
            <a:r>
              <a:rPr sz="1600" dirty="0">
                <a:latin typeface="Arial Narrow"/>
                <a:cs typeface="Arial Narrow"/>
              </a:rPr>
              <a:t>con </a:t>
            </a:r>
            <a:r>
              <a:rPr sz="1600" spc="-5" dirty="0">
                <a:latin typeface="Arial Narrow"/>
                <a:cs typeface="Arial Narrow"/>
              </a:rPr>
              <a:t>I</a:t>
            </a:r>
            <a:r>
              <a:rPr sz="1200" b="0" spc="-5" dirty="0">
                <a:latin typeface="Verdana Pro Cond Light"/>
                <a:cs typeface="Verdana Pro Cond Light"/>
              </a:rPr>
              <a:t>N </a:t>
            </a:r>
            <a:r>
              <a:rPr sz="1600" dirty="0">
                <a:latin typeface="Arial Narrow"/>
                <a:cs typeface="Arial Narrow"/>
              </a:rPr>
              <a:t>hasta </a:t>
            </a:r>
            <a:r>
              <a:rPr sz="1600" spc="-5" dirty="0">
                <a:latin typeface="Arial Narrow"/>
                <a:cs typeface="Arial Narrow"/>
              </a:rPr>
              <a:t>63A  de algunas marcas </a:t>
            </a:r>
            <a:r>
              <a:rPr sz="1600" dirty="0">
                <a:latin typeface="Arial Narrow"/>
                <a:cs typeface="Arial Narrow"/>
              </a:rPr>
              <a:t>o </a:t>
            </a:r>
            <a:r>
              <a:rPr sz="1600" spc="-5" dirty="0">
                <a:latin typeface="Arial Narrow"/>
                <a:cs typeface="Arial Narrow"/>
              </a:rPr>
              <a:t>hasta 125A de</a:t>
            </a:r>
            <a:r>
              <a:rPr sz="1600" spc="-25" dirty="0">
                <a:latin typeface="Arial Narrow"/>
                <a:cs typeface="Arial Narrow"/>
              </a:rPr>
              <a:t> </a:t>
            </a:r>
            <a:r>
              <a:rPr sz="1600" spc="-5" dirty="0">
                <a:latin typeface="Arial Narrow"/>
                <a:cs typeface="Arial Narrow"/>
              </a:rPr>
              <a:t>otras.</a:t>
            </a:r>
            <a:endParaRPr sz="1600">
              <a:latin typeface="Arial Narrow"/>
              <a:cs typeface="Arial Narrow"/>
            </a:endParaRPr>
          </a:p>
          <a:p>
            <a:pPr marL="81280">
              <a:lnSpc>
                <a:spcPct val="100000"/>
              </a:lnSpc>
              <a:spcBef>
                <a:spcPts val="835"/>
              </a:spcBef>
              <a:tabLst>
                <a:tab pos="4672965" algn="l"/>
                <a:tab pos="7192009" algn="l"/>
              </a:tabLst>
            </a:pPr>
            <a:r>
              <a:rPr sz="1000" i="1" spc="-5" dirty="0">
                <a:latin typeface="Arial Narrow"/>
                <a:cs typeface="Arial Narrow"/>
              </a:rPr>
              <a:t>Símbolos:	Aparato:	Aparato:</a:t>
            </a:r>
            <a:endParaRPr sz="1000">
              <a:latin typeface="Arial Narrow"/>
              <a:cs typeface="Arial Narrow"/>
            </a:endParaRPr>
          </a:p>
        </p:txBody>
      </p:sp>
      <p:sp>
        <p:nvSpPr>
          <p:cNvPr id="8" name="object 8"/>
          <p:cNvSpPr/>
          <p:nvPr/>
        </p:nvSpPr>
        <p:spPr>
          <a:xfrm>
            <a:off x="7708900" y="3975100"/>
            <a:ext cx="2452116" cy="4302252"/>
          </a:xfrm>
          <a:prstGeom prst="rect">
            <a:avLst/>
          </a:prstGeom>
          <a:blipFill>
            <a:blip r:embed="rId5" cstate="print"/>
            <a:stretch>
              <a:fillRect/>
            </a:stretch>
          </a:blipFill>
        </p:spPr>
        <p:txBody>
          <a:bodyPr wrap="square" lIns="0" tIns="0" rIns="0" bIns="0" rtlCol="0"/>
          <a:lstStyle/>
          <a:p>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984500" y="8623300"/>
            <a:ext cx="6029960" cy="147955"/>
          </a:xfrm>
          <a:prstGeom prst="rect">
            <a:avLst/>
          </a:prstGeom>
        </p:spPr>
        <p:txBody>
          <a:bodyPr vert="horz" wrap="square" lIns="0" tIns="12700" rIns="0" bIns="0" rtlCol="0">
            <a:spAutoFit/>
          </a:bodyPr>
          <a:lstStyle/>
          <a:p>
            <a:pPr marL="12700">
              <a:lnSpc>
                <a:spcPct val="100000"/>
              </a:lnSpc>
              <a:spcBef>
                <a:spcPts val="100"/>
              </a:spcBef>
            </a:pPr>
            <a:r>
              <a:rPr sz="800" spc="-5" dirty="0">
                <a:latin typeface="Arial"/>
                <a:cs typeface="Arial"/>
              </a:rPr>
              <a:t>COPAIPA ( Consejo Profesional </a:t>
            </a:r>
            <a:r>
              <a:rPr sz="800" spc="-10" dirty="0">
                <a:latin typeface="Arial"/>
                <a:cs typeface="Arial"/>
              </a:rPr>
              <a:t>de </a:t>
            </a:r>
            <a:r>
              <a:rPr sz="800" spc="-5" dirty="0">
                <a:latin typeface="Arial"/>
                <a:cs typeface="Arial"/>
              </a:rPr>
              <a:t>Agrimensores, Ingenieros y Profesiones Afines de Salta – Comisión de Electricidad – Año 2016</a:t>
            </a:r>
            <a:r>
              <a:rPr sz="800" spc="150" dirty="0">
                <a:latin typeface="Arial"/>
                <a:cs typeface="Arial"/>
              </a:rPr>
              <a:t> </a:t>
            </a:r>
            <a:r>
              <a:rPr sz="800" spc="-5" dirty="0">
                <a:latin typeface="Arial"/>
                <a:cs typeface="Arial"/>
              </a:rPr>
              <a:t>)</a:t>
            </a:r>
            <a:endParaRPr sz="800">
              <a:latin typeface="Arial"/>
              <a:cs typeface="Arial"/>
            </a:endParaRPr>
          </a:p>
        </p:txBody>
      </p:sp>
      <p:sp>
        <p:nvSpPr>
          <p:cNvPr id="3" name="object 3"/>
          <p:cNvSpPr txBox="1"/>
          <p:nvPr/>
        </p:nvSpPr>
        <p:spPr>
          <a:xfrm>
            <a:off x="3268079" y="2053336"/>
            <a:ext cx="5367655" cy="269240"/>
          </a:xfrm>
          <a:prstGeom prst="rect">
            <a:avLst/>
          </a:prstGeom>
        </p:spPr>
        <p:txBody>
          <a:bodyPr vert="horz" wrap="square" lIns="0" tIns="12065" rIns="0" bIns="0" rtlCol="0">
            <a:spAutoFit/>
          </a:bodyPr>
          <a:lstStyle/>
          <a:p>
            <a:pPr marL="12700">
              <a:lnSpc>
                <a:spcPct val="100000"/>
              </a:lnSpc>
              <a:spcBef>
                <a:spcPts val="95"/>
              </a:spcBef>
            </a:pPr>
            <a:r>
              <a:rPr sz="1600" spc="5" dirty="0">
                <a:latin typeface="Arial Narrow"/>
                <a:cs typeface="Arial Narrow"/>
              </a:rPr>
              <a:t>ELEMENTOS </a:t>
            </a:r>
            <a:r>
              <a:rPr sz="1600" spc="-5" dirty="0">
                <a:latin typeface="Arial Narrow"/>
                <a:cs typeface="Arial Narrow"/>
              </a:rPr>
              <a:t>DE </a:t>
            </a:r>
            <a:r>
              <a:rPr sz="1600" spc="5" dirty="0">
                <a:latin typeface="Arial Narrow"/>
                <a:cs typeface="Arial Narrow"/>
              </a:rPr>
              <a:t>DISTRIBUCION: </a:t>
            </a:r>
            <a:r>
              <a:rPr sz="1600" spc="35" dirty="0">
                <a:latin typeface="Arial Narrow"/>
                <a:cs typeface="Arial Narrow"/>
              </a:rPr>
              <a:t>Peines de </a:t>
            </a:r>
            <a:r>
              <a:rPr sz="1600" spc="45" dirty="0">
                <a:latin typeface="Arial Narrow"/>
                <a:cs typeface="Arial Narrow"/>
              </a:rPr>
              <a:t>Conexión </a:t>
            </a:r>
            <a:r>
              <a:rPr sz="1600" spc="30" dirty="0">
                <a:latin typeface="Arial Narrow"/>
                <a:cs typeface="Arial Narrow"/>
              </a:rPr>
              <a:t>para</a:t>
            </a:r>
            <a:r>
              <a:rPr sz="1600" spc="-100" dirty="0">
                <a:latin typeface="Arial Narrow"/>
                <a:cs typeface="Arial Narrow"/>
              </a:rPr>
              <a:t> </a:t>
            </a:r>
            <a:r>
              <a:rPr sz="1600" spc="50" dirty="0">
                <a:latin typeface="Arial Narrow"/>
                <a:cs typeface="Arial Narrow"/>
              </a:rPr>
              <a:t>tableros</a:t>
            </a:r>
            <a:endParaRPr sz="1600">
              <a:latin typeface="Arial Narrow"/>
              <a:cs typeface="Arial Narrow"/>
            </a:endParaRPr>
          </a:p>
        </p:txBody>
      </p:sp>
      <p:sp>
        <p:nvSpPr>
          <p:cNvPr id="4" name="object 4"/>
          <p:cNvSpPr txBox="1"/>
          <p:nvPr/>
        </p:nvSpPr>
        <p:spPr>
          <a:xfrm>
            <a:off x="1145032" y="2053336"/>
            <a:ext cx="617220" cy="444500"/>
          </a:xfrm>
          <a:prstGeom prst="rect">
            <a:avLst/>
          </a:prstGeom>
        </p:spPr>
        <p:txBody>
          <a:bodyPr vert="horz" wrap="square" lIns="0" tIns="12065" rIns="0" bIns="0" rtlCol="0">
            <a:spAutoFit/>
          </a:bodyPr>
          <a:lstStyle/>
          <a:p>
            <a:pPr marL="12700">
              <a:lnSpc>
                <a:spcPts val="1889"/>
              </a:lnSpc>
              <a:spcBef>
                <a:spcPts val="95"/>
              </a:spcBef>
            </a:pPr>
            <a:r>
              <a:rPr sz="1600" spc="30" dirty="0">
                <a:latin typeface="Arial Narrow"/>
                <a:cs typeface="Arial Narrow"/>
              </a:rPr>
              <a:t>Hoja</a:t>
            </a:r>
            <a:r>
              <a:rPr sz="1600" spc="-30" dirty="0">
                <a:latin typeface="Arial Narrow"/>
                <a:cs typeface="Arial Narrow"/>
              </a:rPr>
              <a:t> </a:t>
            </a:r>
            <a:r>
              <a:rPr sz="1600" dirty="0">
                <a:latin typeface="Arial Narrow"/>
                <a:cs typeface="Arial Narrow"/>
              </a:rPr>
              <a:t>2</a:t>
            </a:r>
            <a:endParaRPr sz="1600">
              <a:latin typeface="Arial Narrow"/>
              <a:cs typeface="Arial Narrow"/>
            </a:endParaRPr>
          </a:p>
          <a:p>
            <a:pPr marL="12700">
              <a:lnSpc>
                <a:spcPts val="1410"/>
              </a:lnSpc>
            </a:pPr>
            <a:r>
              <a:rPr sz="1200" i="1" spc="-5" dirty="0">
                <a:latin typeface="Arial Narrow"/>
                <a:cs typeface="Arial Narrow"/>
              </a:rPr>
              <a:t>Ejemplo</a:t>
            </a:r>
            <a:r>
              <a:rPr sz="1200" i="1" spc="-50" dirty="0">
                <a:latin typeface="Arial Narrow"/>
                <a:cs typeface="Arial Narrow"/>
              </a:rPr>
              <a:t> </a:t>
            </a:r>
            <a:r>
              <a:rPr sz="1200" i="1" spc="-5" dirty="0">
                <a:latin typeface="Arial Narrow"/>
                <a:cs typeface="Arial Narrow"/>
              </a:rPr>
              <a:t>1:</a:t>
            </a:r>
            <a:endParaRPr sz="1200">
              <a:latin typeface="Arial Narrow"/>
              <a:cs typeface="Arial Narrow"/>
            </a:endParaRPr>
          </a:p>
        </p:txBody>
      </p:sp>
      <p:sp>
        <p:nvSpPr>
          <p:cNvPr id="5" name="object 5"/>
          <p:cNvSpPr/>
          <p:nvPr/>
        </p:nvSpPr>
        <p:spPr>
          <a:xfrm>
            <a:off x="4111232" y="2491232"/>
            <a:ext cx="3796284" cy="2670048"/>
          </a:xfrm>
          <a:prstGeom prst="rect">
            <a:avLst/>
          </a:prstGeom>
          <a:blipFill>
            <a:blip r:embed="rId2" cstate="print"/>
            <a:stretch>
              <a:fillRect/>
            </a:stretch>
          </a:blipFill>
        </p:spPr>
        <p:txBody>
          <a:bodyPr wrap="square" lIns="0" tIns="0" rIns="0" bIns="0" rtlCol="0"/>
          <a:lstStyle/>
          <a:p>
            <a:endParaRPr/>
          </a:p>
        </p:txBody>
      </p:sp>
      <p:sp>
        <p:nvSpPr>
          <p:cNvPr id="6" name="object 6"/>
          <p:cNvSpPr txBox="1"/>
          <p:nvPr/>
        </p:nvSpPr>
        <p:spPr>
          <a:xfrm>
            <a:off x="1145032" y="5136389"/>
            <a:ext cx="617220" cy="208279"/>
          </a:xfrm>
          <a:prstGeom prst="rect">
            <a:avLst/>
          </a:prstGeom>
        </p:spPr>
        <p:txBody>
          <a:bodyPr vert="horz" wrap="square" lIns="0" tIns="12700" rIns="0" bIns="0" rtlCol="0">
            <a:spAutoFit/>
          </a:bodyPr>
          <a:lstStyle/>
          <a:p>
            <a:pPr marL="12700">
              <a:lnSpc>
                <a:spcPct val="100000"/>
              </a:lnSpc>
              <a:spcBef>
                <a:spcPts val="100"/>
              </a:spcBef>
            </a:pPr>
            <a:r>
              <a:rPr sz="1200" i="1" spc="-5" dirty="0">
                <a:latin typeface="Arial Narrow"/>
                <a:cs typeface="Arial Narrow"/>
              </a:rPr>
              <a:t>Ejemplo</a:t>
            </a:r>
            <a:r>
              <a:rPr sz="1200" i="1" spc="-50" dirty="0">
                <a:latin typeface="Arial Narrow"/>
                <a:cs typeface="Arial Narrow"/>
              </a:rPr>
              <a:t> </a:t>
            </a:r>
            <a:r>
              <a:rPr sz="1200" i="1" spc="-5" dirty="0">
                <a:latin typeface="Arial Narrow"/>
                <a:cs typeface="Arial Narrow"/>
              </a:rPr>
              <a:t>2:</a:t>
            </a:r>
            <a:endParaRPr sz="1200">
              <a:latin typeface="Arial Narrow"/>
              <a:cs typeface="Arial Narrow"/>
            </a:endParaRPr>
          </a:p>
        </p:txBody>
      </p:sp>
      <p:sp>
        <p:nvSpPr>
          <p:cNvPr id="7" name="object 7"/>
          <p:cNvSpPr/>
          <p:nvPr/>
        </p:nvSpPr>
        <p:spPr>
          <a:xfrm>
            <a:off x="3109964" y="5336540"/>
            <a:ext cx="5779008" cy="3098292"/>
          </a:xfrm>
          <a:prstGeom prst="rect">
            <a:avLst/>
          </a:prstGeom>
          <a:blipFill>
            <a:blip r:embed="rId3" cstate="print"/>
            <a:stretch>
              <a:fillRect/>
            </a:stretch>
          </a:blipFill>
        </p:spPr>
        <p:txBody>
          <a:bodyPr wrap="square" lIns="0" tIns="0" rIns="0" bIns="0" rtlCol="0"/>
          <a:lstStyle/>
          <a:p>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18010" y="1935396"/>
            <a:ext cx="7994015" cy="330835"/>
          </a:xfrm>
          <a:prstGeom prst="rect">
            <a:avLst/>
          </a:prstGeom>
        </p:spPr>
        <p:txBody>
          <a:bodyPr vert="horz" wrap="square" lIns="0" tIns="12700" rIns="0" bIns="0" rtlCol="0">
            <a:spAutoFit/>
          </a:bodyPr>
          <a:lstStyle/>
          <a:p>
            <a:pPr marL="12700">
              <a:lnSpc>
                <a:spcPct val="100000"/>
              </a:lnSpc>
              <a:spcBef>
                <a:spcPts val="100"/>
              </a:spcBef>
            </a:pPr>
            <a:r>
              <a:rPr spc="-5" dirty="0"/>
              <a:t>Guía </a:t>
            </a:r>
            <a:r>
              <a:rPr dirty="0"/>
              <a:t>de </a:t>
            </a:r>
            <a:r>
              <a:rPr spc="-10" dirty="0"/>
              <a:t>Productos </a:t>
            </a:r>
            <a:r>
              <a:rPr dirty="0"/>
              <a:t>y </a:t>
            </a:r>
            <a:r>
              <a:rPr spc="-5" dirty="0"/>
              <a:t>Símbolos para Instalación</a:t>
            </a:r>
            <a:r>
              <a:rPr spc="-10" dirty="0"/>
              <a:t> </a:t>
            </a:r>
            <a:r>
              <a:rPr spc="-5" dirty="0"/>
              <a:t>Eléctrica</a:t>
            </a:r>
          </a:p>
        </p:txBody>
      </p:sp>
      <p:sp>
        <p:nvSpPr>
          <p:cNvPr id="3" name="object 3"/>
          <p:cNvSpPr/>
          <p:nvPr/>
        </p:nvSpPr>
        <p:spPr>
          <a:xfrm>
            <a:off x="2355088" y="3263393"/>
            <a:ext cx="2982595" cy="7620"/>
          </a:xfrm>
          <a:custGeom>
            <a:avLst/>
            <a:gdLst/>
            <a:ahLst/>
            <a:cxnLst/>
            <a:rect l="l" t="t" r="r" b="b"/>
            <a:pathLst>
              <a:path w="2982595" h="7619">
                <a:moveTo>
                  <a:pt x="2982468" y="0"/>
                </a:moveTo>
                <a:lnTo>
                  <a:pt x="0" y="0"/>
                </a:lnTo>
                <a:lnTo>
                  <a:pt x="3048" y="3048"/>
                </a:lnTo>
                <a:lnTo>
                  <a:pt x="6096" y="7620"/>
                </a:lnTo>
                <a:lnTo>
                  <a:pt x="2976372" y="7620"/>
                </a:lnTo>
                <a:lnTo>
                  <a:pt x="2979420" y="3048"/>
                </a:lnTo>
                <a:lnTo>
                  <a:pt x="2982468" y="0"/>
                </a:lnTo>
                <a:close/>
              </a:path>
            </a:pathLst>
          </a:custGeom>
          <a:solidFill>
            <a:srgbClr val="000000"/>
          </a:solidFill>
        </p:spPr>
        <p:txBody>
          <a:bodyPr wrap="square" lIns="0" tIns="0" rIns="0" bIns="0" rtlCol="0"/>
          <a:lstStyle/>
          <a:p>
            <a:endParaRPr/>
          </a:p>
        </p:txBody>
      </p:sp>
      <p:sp>
        <p:nvSpPr>
          <p:cNvPr id="4" name="object 4"/>
          <p:cNvSpPr/>
          <p:nvPr/>
        </p:nvSpPr>
        <p:spPr>
          <a:xfrm>
            <a:off x="5331459" y="3263393"/>
            <a:ext cx="3343910" cy="7620"/>
          </a:xfrm>
          <a:custGeom>
            <a:avLst/>
            <a:gdLst/>
            <a:ahLst/>
            <a:cxnLst/>
            <a:rect l="l" t="t" r="r" b="b"/>
            <a:pathLst>
              <a:path w="3343909" h="7619">
                <a:moveTo>
                  <a:pt x="3343656" y="0"/>
                </a:moveTo>
                <a:lnTo>
                  <a:pt x="0" y="0"/>
                </a:lnTo>
                <a:lnTo>
                  <a:pt x="3048" y="3048"/>
                </a:lnTo>
                <a:lnTo>
                  <a:pt x="6096" y="7620"/>
                </a:lnTo>
                <a:lnTo>
                  <a:pt x="3336036" y="7620"/>
                </a:lnTo>
                <a:lnTo>
                  <a:pt x="3339084" y="3048"/>
                </a:lnTo>
                <a:lnTo>
                  <a:pt x="3343656" y="0"/>
                </a:lnTo>
                <a:close/>
              </a:path>
            </a:pathLst>
          </a:custGeom>
          <a:solidFill>
            <a:srgbClr val="000000"/>
          </a:solidFill>
        </p:spPr>
        <p:txBody>
          <a:bodyPr wrap="square" lIns="0" tIns="0" rIns="0" bIns="0" rtlCol="0"/>
          <a:lstStyle/>
          <a:p>
            <a:endParaRPr/>
          </a:p>
        </p:txBody>
      </p:sp>
      <p:sp>
        <p:nvSpPr>
          <p:cNvPr id="5" name="object 5"/>
          <p:cNvSpPr/>
          <p:nvPr/>
        </p:nvSpPr>
        <p:spPr>
          <a:xfrm>
            <a:off x="2355088" y="6133085"/>
            <a:ext cx="2982595" cy="6350"/>
          </a:xfrm>
          <a:custGeom>
            <a:avLst/>
            <a:gdLst/>
            <a:ahLst/>
            <a:cxnLst/>
            <a:rect l="l" t="t" r="r" b="b"/>
            <a:pathLst>
              <a:path w="2982595" h="6350">
                <a:moveTo>
                  <a:pt x="2976372" y="0"/>
                </a:moveTo>
                <a:lnTo>
                  <a:pt x="6096" y="0"/>
                </a:lnTo>
                <a:lnTo>
                  <a:pt x="0" y="6096"/>
                </a:lnTo>
                <a:lnTo>
                  <a:pt x="2982468" y="6096"/>
                </a:lnTo>
                <a:close/>
              </a:path>
            </a:pathLst>
          </a:custGeom>
          <a:solidFill>
            <a:srgbClr val="000000"/>
          </a:solidFill>
        </p:spPr>
        <p:txBody>
          <a:bodyPr wrap="square" lIns="0" tIns="0" rIns="0" bIns="0" rtlCol="0"/>
          <a:lstStyle/>
          <a:p>
            <a:endParaRPr/>
          </a:p>
        </p:txBody>
      </p:sp>
      <p:sp>
        <p:nvSpPr>
          <p:cNvPr id="6" name="object 6"/>
          <p:cNvSpPr/>
          <p:nvPr/>
        </p:nvSpPr>
        <p:spPr>
          <a:xfrm>
            <a:off x="5333034" y="6136336"/>
            <a:ext cx="3340100" cy="2540"/>
          </a:xfrm>
          <a:custGeom>
            <a:avLst/>
            <a:gdLst/>
            <a:ahLst/>
            <a:cxnLst/>
            <a:rect l="l" t="t" r="r" b="b"/>
            <a:pathLst>
              <a:path w="3340100" h="2539">
                <a:moveTo>
                  <a:pt x="0" y="2540"/>
                </a:moveTo>
                <a:lnTo>
                  <a:pt x="3339718" y="2540"/>
                </a:lnTo>
                <a:lnTo>
                  <a:pt x="3339718" y="0"/>
                </a:lnTo>
                <a:lnTo>
                  <a:pt x="0" y="0"/>
                </a:lnTo>
                <a:lnTo>
                  <a:pt x="0" y="2540"/>
                </a:lnTo>
                <a:close/>
              </a:path>
            </a:pathLst>
          </a:custGeom>
          <a:solidFill>
            <a:srgbClr val="000000"/>
          </a:solidFill>
        </p:spPr>
        <p:txBody>
          <a:bodyPr wrap="square" lIns="0" tIns="0" rIns="0" bIns="0" rtlCol="0"/>
          <a:lstStyle/>
          <a:p>
            <a:endParaRPr/>
          </a:p>
        </p:txBody>
      </p:sp>
      <p:sp>
        <p:nvSpPr>
          <p:cNvPr id="7" name="object 7"/>
          <p:cNvSpPr/>
          <p:nvPr/>
        </p:nvSpPr>
        <p:spPr>
          <a:xfrm>
            <a:off x="5336209" y="6132526"/>
            <a:ext cx="3333115" cy="3810"/>
          </a:xfrm>
          <a:custGeom>
            <a:avLst/>
            <a:gdLst/>
            <a:ahLst/>
            <a:cxnLst/>
            <a:rect l="l" t="t" r="r" b="b"/>
            <a:pathLst>
              <a:path w="3333115" h="3810">
                <a:moveTo>
                  <a:pt x="0" y="3809"/>
                </a:moveTo>
                <a:lnTo>
                  <a:pt x="3332632" y="3809"/>
                </a:lnTo>
                <a:lnTo>
                  <a:pt x="3332632" y="0"/>
                </a:lnTo>
                <a:lnTo>
                  <a:pt x="0" y="0"/>
                </a:lnTo>
                <a:lnTo>
                  <a:pt x="0" y="3809"/>
                </a:lnTo>
                <a:close/>
              </a:path>
            </a:pathLst>
          </a:custGeom>
          <a:solidFill>
            <a:srgbClr val="000000"/>
          </a:solidFill>
        </p:spPr>
        <p:txBody>
          <a:bodyPr wrap="square" lIns="0" tIns="0" rIns="0" bIns="0" rtlCol="0"/>
          <a:lstStyle/>
          <a:p>
            <a:endParaRPr/>
          </a:p>
        </p:txBody>
      </p:sp>
      <p:sp>
        <p:nvSpPr>
          <p:cNvPr id="8" name="object 8"/>
          <p:cNvSpPr/>
          <p:nvPr/>
        </p:nvSpPr>
        <p:spPr>
          <a:xfrm>
            <a:off x="2355088" y="6132526"/>
            <a:ext cx="3810" cy="6350"/>
          </a:xfrm>
          <a:custGeom>
            <a:avLst/>
            <a:gdLst/>
            <a:ahLst/>
            <a:cxnLst/>
            <a:rect l="l" t="t" r="r" b="b"/>
            <a:pathLst>
              <a:path w="3810" h="6350">
                <a:moveTo>
                  <a:pt x="0" y="6350"/>
                </a:moveTo>
                <a:lnTo>
                  <a:pt x="3479" y="6350"/>
                </a:lnTo>
                <a:lnTo>
                  <a:pt x="3479" y="0"/>
                </a:lnTo>
                <a:lnTo>
                  <a:pt x="0" y="0"/>
                </a:lnTo>
                <a:lnTo>
                  <a:pt x="0" y="6350"/>
                </a:lnTo>
                <a:close/>
              </a:path>
            </a:pathLst>
          </a:custGeom>
          <a:solidFill>
            <a:srgbClr val="000000"/>
          </a:solidFill>
        </p:spPr>
        <p:txBody>
          <a:bodyPr wrap="square" lIns="0" tIns="0" rIns="0" bIns="0" rtlCol="0"/>
          <a:lstStyle/>
          <a:p>
            <a:endParaRPr/>
          </a:p>
        </p:txBody>
      </p:sp>
      <p:sp>
        <p:nvSpPr>
          <p:cNvPr id="9" name="object 9"/>
          <p:cNvSpPr/>
          <p:nvPr/>
        </p:nvSpPr>
        <p:spPr>
          <a:xfrm>
            <a:off x="2355088" y="3266136"/>
            <a:ext cx="6350" cy="2866390"/>
          </a:xfrm>
          <a:custGeom>
            <a:avLst/>
            <a:gdLst/>
            <a:ahLst/>
            <a:cxnLst/>
            <a:rect l="l" t="t" r="r" b="b"/>
            <a:pathLst>
              <a:path w="6350" h="2866390">
                <a:moveTo>
                  <a:pt x="0" y="2866390"/>
                </a:moveTo>
                <a:lnTo>
                  <a:pt x="6096" y="2866390"/>
                </a:lnTo>
                <a:lnTo>
                  <a:pt x="6096" y="0"/>
                </a:lnTo>
                <a:lnTo>
                  <a:pt x="0" y="0"/>
                </a:lnTo>
                <a:lnTo>
                  <a:pt x="0" y="2866390"/>
                </a:lnTo>
                <a:close/>
              </a:path>
            </a:pathLst>
          </a:custGeom>
          <a:solidFill>
            <a:srgbClr val="000000"/>
          </a:solidFill>
        </p:spPr>
        <p:txBody>
          <a:bodyPr wrap="square" lIns="0" tIns="0" rIns="0" bIns="0" rtlCol="0"/>
          <a:lstStyle/>
          <a:p>
            <a:endParaRPr/>
          </a:p>
        </p:txBody>
      </p:sp>
      <p:sp>
        <p:nvSpPr>
          <p:cNvPr id="10" name="object 10"/>
          <p:cNvSpPr/>
          <p:nvPr/>
        </p:nvSpPr>
        <p:spPr>
          <a:xfrm>
            <a:off x="2355088" y="3263596"/>
            <a:ext cx="1905" cy="2540"/>
          </a:xfrm>
          <a:custGeom>
            <a:avLst/>
            <a:gdLst/>
            <a:ahLst/>
            <a:cxnLst/>
            <a:rect l="l" t="t" r="r" b="b"/>
            <a:pathLst>
              <a:path w="1905" h="2540">
                <a:moveTo>
                  <a:pt x="0" y="2539"/>
                </a:moveTo>
                <a:lnTo>
                  <a:pt x="1473" y="2539"/>
                </a:lnTo>
                <a:lnTo>
                  <a:pt x="1473" y="0"/>
                </a:lnTo>
                <a:lnTo>
                  <a:pt x="0" y="0"/>
                </a:lnTo>
                <a:lnTo>
                  <a:pt x="0" y="2539"/>
                </a:lnTo>
                <a:close/>
              </a:path>
            </a:pathLst>
          </a:custGeom>
          <a:solidFill>
            <a:srgbClr val="000000"/>
          </a:solidFill>
        </p:spPr>
        <p:txBody>
          <a:bodyPr wrap="square" lIns="0" tIns="0" rIns="0" bIns="0" rtlCol="0"/>
          <a:lstStyle/>
          <a:p>
            <a:endParaRPr/>
          </a:p>
        </p:txBody>
      </p:sp>
      <p:sp>
        <p:nvSpPr>
          <p:cNvPr id="11" name="object 11"/>
          <p:cNvSpPr/>
          <p:nvPr/>
        </p:nvSpPr>
        <p:spPr>
          <a:xfrm>
            <a:off x="5331459" y="3266440"/>
            <a:ext cx="6350" cy="2870200"/>
          </a:xfrm>
          <a:custGeom>
            <a:avLst/>
            <a:gdLst/>
            <a:ahLst/>
            <a:cxnLst/>
            <a:rect l="l" t="t" r="r" b="b"/>
            <a:pathLst>
              <a:path w="6350" h="2870200">
                <a:moveTo>
                  <a:pt x="3048" y="0"/>
                </a:moveTo>
                <a:lnTo>
                  <a:pt x="0" y="4572"/>
                </a:lnTo>
                <a:lnTo>
                  <a:pt x="0" y="2866644"/>
                </a:lnTo>
                <a:lnTo>
                  <a:pt x="3048" y="2869691"/>
                </a:lnTo>
                <a:lnTo>
                  <a:pt x="6096" y="2866644"/>
                </a:lnTo>
                <a:lnTo>
                  <a:pt x="6096" y="4572"/>
                </a:lnTo>
                <a:lnTo>
                  <a:pt x="3048" y="0"/>
                </a:lnTo>
                <a:close/>
              </a:path>
            </a:pathLst>
          </a:custGeom>
          <a:solidFill>
            <a:srgbClr val="000000"/>
          </a:solidFill>
        </p:spPr>
        <p:txBody>
          <a:bodyPr wrap="square" lIns="0" tIns="0" rIns="0" bIns="0" rtlCol="0"/>
          <a:lstStyle/>
          <a:p>
            <a:endParaRPr/>
          </a:p>
        </p:txBody>
      </p:sp>
      <p:sp>
        <p:nvSpPr>
          <p:cNvPr id="12" name="object 12"/>
          <p:cNvSpPr/>
          <p:nvPr/>
        </p:nvSpPr>
        <p:spPr>
          <a:xfrm>
            <a:off x="8667495" y="3263393"/>
            <a:ext cx="7620" cy="2875915"/>
          </a:xfrm>
          <a:custGeom>
            <a:avLst/>
            <a:gdLst/>
            <a:ahLst/>
            <a:cxnLst/>
            <a:rect l="l" t="t" r="r" b="b"/>
            <a:pathLst>
              <a:path w="7620" h="2875915">
                <a:moveTo>
                  <a:pt x="7620" y="0"/>
                </a:moveTo>
                <a:lnTo>
                  <a:pt x="3048" y="3048"/>
                </a:lnTo>
                <a:lnTo>
                  <a:pt x="0" y="7620"/>
                </a:lnTo>
                <a:lnTo>
                  <a:pt x="0" y="2869692"/>
                </a:lnTo>
                <a:lnTo>
                  <a:pt x="3048" y="2872740"/>
                </a:lnTo>
                <a:lnTo>
                  <a:pt x="7620" y="2875788"/>
                </a:lnTo>
                <a:lnTo>
                  <a:pt x="7620" y="0"/>
                </a:lnTo>
                <a:close/>
              </a:path>
            </a:pathLst>
          </a:custGeom>
          <a:solidFill>
            <a:srgbClr val="000000"/>
          </a:solidFill>
        </p:spPr>
        <p:txBody>
          <a:bodyPr wrap="square" lIns="0" tIns="0" rIns="0" bIns="0" rtlCol="0"/>
          <a:lstStyle/>
          <a:p>
            <a:endParaRPr/>
          </a:p>
        </p:txBody>
      </p:sp>
      <p:sp>
        <p:nvSpPr>
          <p:cNvPr id="13" name="object 13"/>
          <p:cNvSpPr/>
          <p:nvPr/>
        </p:nvSpPr>
        <p:spPr>
          <a:xfrm>
            <a:off x="2428240" y="3854704"/>
            <a:ext cx="2821888" cy="1671827"/>
          </a:xfrm>
          <a:prstGeom prst="rect">
            <a:avLst/>
          </a:prstGeom>
          <a:blipFill>
            <a:blip r:embed="rId2" cstate="print"/>
            <a:stretch>
              <a:fillRect/>
            </a:stretch>
          </a:blipFill>
        </p:spPr>
        <p:txBody>
          <a:bodyPr wrap="square" lIns="0" tIns="0" rIns="0" bIns="0" rtlCol="0"/>
          <a:lstStyle/>
          <a:p>
            <a:endParaRPr/>
          </a:p>
        </p:txBody>
      </p:sp>
      <p:sp>
        <p:nvSpPr>
          <p:cNvPr id="14" name="object 14"/>
          <p:cNvSpPr txBox="1"/>
          <p:nvPr/>
        </p:nvSpPr>
        <p:spPr>
          <a:xfrm>
            <a:off x="661435" y="2243300"/>
            <a:ext cx="9707245" cy="1184910"/>
          </a:xfrm>
          <a:prstGeom prst="rect">
            <a:avLst/>
          </a:prstGeom>
        </p:spPr>
        <p:txBody>
          <a:bodyPr vert="horz" wrap="square" lIns="0" tIns="8890" rIns="0" bIns="0" rtlCol="0">
            <a:spAutoFit/>
          </a:bodyPr>
          <a:lstStyle/>
          <a:p>
            <a:pPr marL="12700" marR="5080">
              <a:lnSpc>
                <a:spcPct val="102000"/>
              </a:lnSpc>
              <a:spcBef>
                <a:spcPts val="70"/>
              </a:spcBef>
            </a:pPr>
            <a:r>
              <a:rPr sz="1000" b="1" spc="-5" dirty="0">
                <a:latin typeface="Verdana"/>
                <a:cs typeface="Verdana"/>
              </a:rPr>
              <a:t>Materiales </a:t>
            </a:r>
            <a:r>
              <a:rPr sz="1000" b="1" spc="-10" dirty="0">
                <a:latin typeface="Verdana"/>
                <a:cs typeface="Verdana"/>
              </a:rPr>
              <a:t>permitidos por </a:t>
            </a:r>
            <a:r>
              <a:rPr sz="1000" b="1" spc="-5" dirty="0">
                <a:latin typeface="Verdana"/>
                <a:cs typeface="Verdana"/>
              </a:rPr>
              <a:t>la Reglamentación </a:t>
            </a:r>
            <a:r>
              <a:rPr sz="1000" b="1" spc="-10" dirty="0">
                <a:latin typeface="Verdana"/>
                <a:cs typeface="Verdana"/>
              </a:rPr>
              <a:t>para Ejecución de </a:t>
            </a:r>
            <a:r>
              <a:rPr sz="1000" b="1" spc="-5" dirty="0">
                <a:latin typeface="Verdana"/>
                <a:cs typeface="Verdana"/>
              </a:rPr>
              <a:t>Instalaciones </a:t>
            </a:r>
            <a:r>
              <a:rPr sz="1000" b="1" spc="-10" dirty="0">
                <a:latin typeface="Verdana"/>
                <a:cs typeface="Verdana"/>
              </a:rPr>
              <a:t>Eléctricas en </a:t>
            </a:r>
            <a:r>
              <a:rPr sz="1000" b="1" spc="-5" dirty="0">
                <a:latin typeface="Verdana"/>
                <a:cs typeface="Verdana"/>
              </a:rPr>
              <a:t>Inmuebles </a:t>
            </a:r>
            <a:r>
              <a:rPr sz="1000" b="1" spc="-10" dirty="0">
                <a:latin typeface="Verdana"/>
                <a:cs typeface="Verdana"/>
              </a:rPr>
              <a:t>AEA </a:t>
            </a:r>
            <a:r>
              <a:rPr sz="1000" b="1" spc="-5" dirty="0">
                <a:latin typeface="Verdana"/>
                <a:cs typeface="Verdana"/>
              </a:rPr>
              <a:t>90364 – </a:t>
            </a:r>
            <a:r>
              <a:rPr sz="1000" b="1" spc="-10" dirty="0">
                <a:latin typeface="Verdana"/>
                <a:cs typeface="Verdana"/>
              </a:rPr>
              <a:t>Edición </a:t>
            </a:r>
            <a:r>
              <a:rPr sz="1000" b="1" spc="-5" dirty="0">
                <a:latin typeface="Verdana"/>
                <a:cs typeface="Verdana"/>
              </a:rPr>
              <a:t>2006 – </a:t>
            </a:r>
            <a:r>
              <a:rPr sz="1000" b="1" spc="-10" dirty="0">
                <a:latin typeface="Verdana"/>
                <a:cs typeface="Verdana"/>
              </a:rPr>
              <a:t>de  </a:t>
            </a:r>
            <a:r>
              <a:rPr sz="1000" b="1" spc="-5" dirty="0">
                <a:latin typeface="Verdana"/>
                <a:cs typeface="Verdana"/>
              </a:rPr>
              <a:t>la Asociación </a:t>
            </a:r>
            <a:r>
              <a:rPr sz="1000" b="1" spc="-10" dirty="0">
                <a:latin typeface="Verdana"/>
                <a:cs typeface="Verdana"/>
              </a:rPr>
              <a:t>Electrotécnica</a:t>
            </a:r>
            <a:r>
              <a:rPr sz="1000" b="1" spc="30" dirty="0">
                <a:latin typeface="Verdana"/>
                <a:cs typeface="Verdana"/>
              </a:rPr>
              <a:t> </a:t>
            </a:r>
            <a:r>
              <a:rPr sz="1000" b="1" spc="-5" dirty="0">
                <a:latin typeface="Verdana"/>
                <a:cs typeface="Verdana"/>
              </a:rPr>
              <a:t>Argentina.</a:t>
            </a:r>
            <a:endParaRPr sz="1000">
              <a:latin typeface="Verdana"/>
              <a:cs typeface="Verdana"/>
            </a:endParaRPr>
          </a:p>
          <a:p>
            <a:pPr marL="1270" algn="ctr">
              <a:lnSpc>
                <a:spcPts val="1880"/>
              </a:lnSpc>
              <a:spcBef>
                <a:spcPts val="830"/>
              </a:spcBef>
            </a:pPr>
            <a:r>
              <a:rPr sz="1600" b="1" spc="-215" dirty="0">
                <a:latin typeface="Arial"/>
                <a:cs typeface="Arial"/>
              </a:rPr>
              <a:t>TOMA A </a:t>
            </a:r>
            <a:r>
              <a:rPr sz="1600" b="1" spc="-170" dirty="0">
                <a:latin typeface="Arial"/>
                <a:cs typeface="Arial"/>
              </a:rPr>
              <a:t>TIERRA: </a:t>
            </a:r>
            <a:r>
              <a:rPr sz="1600" b="1" spc="-150" dirty="0">
                <a:latin typeface="Arial"/>
                <a:cs typeface="Arial"/>
              </a:rPr>
              <a:t>Electrodo </a:t>
            </a:r>
            <a:r>
              <a:rPr sz="1600" b="1" spc="-170" dirty="0">
                <a:latin typeface="Arial"/>
                <a:cs typeface="Arial"/>
              </a:rPr>
              <a:t>de </a:t>
            </a:r>
            <a:r>
              <a:rPr sz="1600" b="1" spc="-160" dirty="0">
                <a:latin typeface="Arial"/>
                <a:cs typeface="Arial"/>
              </a:rPr>
              <a:t>Puesta </a:t>
            </a:r>
            <a:r>
              <a:rPr sz="1600" b="1" spc="-165" dirty="0">
                <a:latin typeface="Arial"/>
                <a:cs typeface="Arial"/>
              </a:rPr>
              <a:t>a </a:t>
            </a:r>
            <a:r>
              <a:rPr sz="1600" b="1" spc="-135" dirty="0">
                <a:latin typeface="Arial"/>
                <a:cs typeface="Arial"/>
              </a:rPr>
              <a:t>Tierra</a:t>
            </a:r>
            <a:r>
              <a:rPr sz="1600" b="1" spc="-130" dirty="0">
                <a:latin typeface="Arial"/>
                <a:cs typeface="Arial"/>
              </a:rPr>
              <a:t> </a:t>
            </a:r>
            <a:r>
              <a:rPr sz="1600" b="1" spc="-155" dirty="0">
                <a:latin typeface="Arial"/>
                <a:cs typeface="Arial"/>
              </a:rPr>
              <a:t>(PAT)</a:t>
            </a:r>
            <a:endParaRPr sz="1600">
              <a:latin typeface="Arial"/>
              <a:cs typeface="Arial"/>
            </a:endParaRPr>
          </a:p>
          <a:p>
            <a:pPr marL="2540" algn="ctr">
              <a:lnSpc>
                <a:spcPts val="1880"/>
              </a:lnSpc>
            </a:pPr>
            <a:r>
              <a:rPr sz="1600" b="1" spc="-155" dirty="0">
                <a:latin typeface="Arial"/>
                <a:cs typeface="Arial"/>
              </a:rPr>
              <a:t>Cláusulas</a:t>
            </a:r>
            <a:r>
              <a:rPr sz="1600" b="1" spc="-65" dirty="0">
                <a:latin typeface="Arial"/>
                <a:cs typeface="Arial"/>
              </a:rPr>
              <a:t> </a:t>
            </a:r>
            <a:r>
              <a:rPr sz="1600" b="1" spc="-140" dirty="0">
                <a:latin typeface="Arial"/>
                <a:cs typeface="Arial"/>
              </a:rPr>
              <a:t>771.18.5.2,</a:t>
            </a:r>
            <a:r>
              <a:rPr sz="1600" b="1" spc="-70" dirty="0">
                <a:latin typeface="Arial"/>
                <a:cs typeface="Arial"/>
              </a:rPr>
              <a:t> </a:t>
            </a:r>
            <a:r>
              <a:rPr sz="1600" b="1" spc="-140" dirty="0">
                <a:latin typeface="Arial"/>
                <a:cs typeface="Arial"/>
              </a:rPr>
              <a:t>771-C.2.2.1</a:t>
            </a:r>
            <a:r>
              <a:rPr sz="1600" b="1" spc="-85" dirty="0">
                <a:latin typeface="Arial"/>
                <a:cs typeface="Arial"/>
              </a:rPr>
              <a:t> </a:t>
            </a:r>
            <a:r>
              <a:rPr sz="1600" b="1" spc="-165" dirty="0">
                <a:latin typeface="Arial"/>
                <a:cs typeface="Arial"/>
              </a:rPr>
              <a:t>y</a:t>
            </a:r>
            <a:r>
              <a:rPr sz="1600" b="1" spc="-65" dirty="0">
                <a:latin typeface="Arial"/>
                <a:cs typeface="Arial"/>
              </a:rPr>
              <a:t> </a:t>
            </a:r>
            <a:r>
              <a:rPr sz="1600" b="1" spc="-145" dirty="0">
                <a:latin typeface="Arial"/>
                <a:cs typeface="Arial"/>
              </a:rPr>
              <a:t>771-C.2.4.2</a:t>
            </a:r>
            <a:r>
              <a:rPr sz="1600" b="1" spc="-65" dirty="0">
                <a:latin typeface="Arial"/>
                <a:cs typeface="Arial"/>
              </a:rPr>
              <a:t> </a:t>
            </a:r>
            <a:r>
              <a:rPr sz="1600" b="1" spc="-155" dirty="0">
                <a:latin typeface="Arial"/>
                <a:cs typeface="Arial"/>
              </a:rPr>
              <a:t>(Sección</a:t>
            </a:r>
            <a:r>
              <a:rPr sz="1600" b="1" spc="-85" dirty="0">
                <a:latin typeface="Arial"/>
                <a:cs typeface="Arial"/>
              </a:rPr>
              <a:t> </a:t>
            </a:r>
            <a:r>
              <a:rPr sz="1600" b="1" spc="-165" dirty="0">
                <a:latin typeface="Arial"/>
                <a:cs typeface="Arial"/>
              </a:rPr>
              <a:t>771</a:t>
            </a:r>
            <a:r>
              <a:rPr sz="1600" b="1" spc="-80" dirty="0">
                <a:latin typeface="Arial"/>
                <a:cs typeface="Arial"/>
              </a:rPr>
              <a:t> </a:t>
            </a:r>
            <a:r>
              <a:rPr sz="1600" b="1" spc="-165" dirty="0">
                <a:latin typeface="Arial"/>
                <a:cs typeface="Arial"/>
              </a:rPr>
              <a:t>–</a:t>
            </a:r>
            <a:r>
              <a:rPr sz="1600" b="1" spc="-85" dirty="0">
                <a:latin typeface="Arial"/>
                <a:cs typeface="Arial"/>
              </a:rPr>
              <a:t> </a:t>
            </a:r>
            <a:r>
              <a:rPr sz="1600" b="1" spc="-210" dirty="0">
                <a:latin typeface="Arial"/>
                <a:cs typeface="Arial"/>
              </a:rPr>
              <a:t>AEA</a:t>
            </a:r>
            <a:r>
              <a:rPr sz="1600" b="1" spc="-70" dirty="0">
                <a:latin typeface="Arial"/>
                <a:cs typeface="Arial"/>
              </a:rPr>
              <a:t> </a:t>
            </a:r>
            <a:r>
              <a:rPr sz="1600" b="1" spc="-165" dirty="0">
                <a:latin typeface="Arial"/>
                <a:cs typeface="Arial"/>
              </a:rPr>
              <a:t>90364</a:t>
            </a:r>
            <a:r>
              <a:rPr sz="1600" b="1" spc="-80" dirty="0">
                <a:latin typeface="Arial"/>
                <a:cs typeface="Arial"/>
              </a:rPr>
              <a:t> </a:t>
            </a:r>
            <a:r>
              <a:rPr sz="1600" b="1" spc="-165" dirty="0">
                <a:latin typeface="Arial"/>
                <a:cs typeface="Arial"/>
              </a:rPr>
              <a:t>–</a:t>
            </a:r>
            <a:r>
              <a:rPr sz="1600" b="1" spc="-85" dirty="0">
                <a:latin typeface="Arial"/>
                <a:cs typeface="Arial"/>
              </a:rPr>
              <a:t> </a:t>
            </a:r>
            <a:r>
              <a:rPr sz="1600" b="1" spc="-155" dirty="0">
                <a:latin typeface="Arial"/>
                <a:cs typeface="Arial"/>
              </a:rPr>
              <a:t>Edición</a:t>
            </a:r>
            <a:r>
              <a:rPr sz="1600" b="1" spc="-70" dirty="0">
                <a:latin typeface="Arial"/>
                <a:cs typeface="Arial"/>
              </a:rPr>
              <a:t> </a:t>
            </a:r>
            <a:r>
              <a:rPr sz="1600" b="1" spc="-150" dirty="0">
                <a:latin typeface="Arial"/>
                <a:cs typeface="Arial"/>
              </a:rPr>
              <a:t>2006)</a:t>
            </a:r>
            <a:endParaRPr sz="1600">
              <a:latin typeface="Arial"/>
              <a:cs typeface="Arial"/>
            </a:endParaRPr>
          </a:p>
          <a:p>
            <a:pPr marL="1766570">
              <a:lnSpc>
                <a:spcPct val="100000"/>
              </a:lnSpc>
              <a:spcBef>
                <a:spcPts val="925"/>
              </a:spcBef>
              <a:tabLst>
                <a:tab pos="4742815" algn="l"/>
              </a:tabLst>
            </a:pPr>
            <a:r>
              <a:rPr sz="1000" i="1" spc="-95" dirty="0">
                <a:latin typeface="Arial"/>
                <a:cs typeface="Arial"/>
              </a:rPr>
              <a:t>Símbolo:	</a:t>
            </a:r>
            <a:r>
              <a:rPr sz="1000" i="1" spc="-85" dirty="0">
                <a:latin typeface="Arial"/>
                <a:cs typeface="Arial"/>
              </a:rPr>
              <a:t>Material:</a:t>
            </a:r>
            <a:endParaRPr sz="1000">
              <a:latin typeface="Arial"/>
              <a:cs typeface="Arial"/>
            </a:endParaRPr>
          </a:p>
        </p:txBody>
      </p:sp>
      <p:sp>
        <p:nvSpPr>
          <p:cNvPr id="15" name="object 15"/>
          <p:cNvSpPr txBox="1"/>
          <p:nvPr/>
        </p:nvSpPr>
        <p:spPr>
          <a:xfrm>
            <a:off x="6416493" y="5558023"/>
            <a:ext cx="1186815" cy="468630"/>
          </a:xfrm>
          <a:prstGeom prst="rect">
            <a:avLst/>
          </a:prstGeom>
        </p:spPr>
        <p:txBody>
          <a:bodyPr vert="horz" wrap="square" lIns="0" tIns="19050" rIns="0" bIns="0" rtlCol="0">
            <a:spAutoFit/>
          </a:bodyPr>
          <a:lstStyle/>
          <a:p>
            <a:pPr marR="5080" indent="-635" algn="ctr">
              <a:lnSpc>
                <a:spcPct val="95500"/>
              </a:lnSpc>
              <a:spcBef>
                <a:spcPts val="150"/>
              </a:spcBef>
            </a:pPr>
            <a:r>
              <a:rPr sz="1000" spc="-95" dirty="0">
                <a:latin typeface="Arial"/>
                <a:cs typeface="Arial"/>
              </a:rPr>
              <a:t>Caja </a:t>
            </a:r>
            <a:r>
              <a:rPr sz="1000" spc="-105" dirty="0">
                <a:latin typeface="Arial"/>
                <a:cs typeface="Arial"/>
              </a:rPr>
              <a:t>de </a:t>
            </a:r>
            <a:r>
              <a:rPr sz="1000" spc="-90" dirty="0">
                <a:latin typeface="Arial"/>
                <a:cs typeface="Arial"/>
              </a:rPr>
              <a:t>Inspección  Jabalina </a:t>
            </a:r>
            <a:r>
              <a:rPr sz="1000" spc="-105" dirty="0">
                <a:latin typeface="Arial"/>
                <a:cs typeface="Arial"/>
              </a:rPr>
              <a:t>con </a:t>
            </a:r>
            <a:r>
              <a:rPr sz="1000" spc="-100" dirty="0">
                <a:latin typeface="Arial"/>
                <a:cs typeface="Arial"/>
              </a:rPr>
              <a:t>tomacable  </a:t>
            </a:r>
            <a:r>
              <a:rPr sz="1000" spc="-95" dirty="0">
                <a:latin typeface="Arial"/>
                <a:cs typeface="Arial"/>
              </a:rPr>
              <a:t>Conductor </a:t>
            </a:r>
            <a:r>
              <a:rPr sz="1000" spc="-125" dirty="0">
                <a:latin typeface="Arial"/>
                <a:cs typeface="Arial"/>
              </a:rPr>
              <a:t>PE </a:t>
            </a:r>
            <a:r>
              <a:rPr sz="1000" spc="-105" dirty="0">
                <a:latin typeface="Arial"/>
                <a:cs typeface="Arial"/>
              </a:rPr>
              <a:t>de</a:t>
            </a:r>
            <a:r>
              <a:rPr sz="1000" dirty="0">
                <a:latin typeface="Arial"/>
                <a:cs typeface="Arial"/>
              </a:rPr>
              <a:t> </a:t>
            </a:r>
            <a:r>
              <a:rPr sz="1000" spc="-90" dirty="0">
                <a:latin typeface="Arial"/>
                <a:cs typeface="Arial"/>
              </a:rPr>
              <a:t>entrada</a:t>
            </a:r>
            <a:endParaRPr sz="1000">
              <a:latin typeface="Arial"/>
              <a:cs typeface="Arial"/>
            </a:endParaRPr>
          </a:p>
        </p:txBody>
      </p:sp>
      <p:sp>
        <p:nvSpPr>
          <p:cNvPr id="16" name="object 16"/>
          <p:cNvSpPr txBox="1"/>
          <p:nvPr/>
        </p:nvSpPr>
        <p:spPr>
          <a:xfrm>
            <a:off x="1111029" y="6231623"/>
            <a:ext cx="4007485" cy="269240"/>
          </a:xfrm>
          <a:prstGeom prst="rect">
            <a:avLst/>
          </a:prstGeom>
        </p:spPr>
        <p:txBody>
          <a:bodyPr vert="horz" wrap="square" lIns="0" tIns="12065" rIns="0" bIns="0" rtlCol="0">
            <a:spAutoFit/>
          </a:bodyPr>
          <a:lstStyle/>
          <a:p>
            <a:pPr marL="12700">
              <a:lnSpc>
                <a:spcPct val="100000"/>
              </a:lnSpc>
              <a:spcBef>
                <a:spcPts val="95"/>
              </a:spcBef>
            </a:pPr>
            <a:r>
              <a:rPr sz="1600" b="1" spc="-165" dirty="0">
                <a:latin typeface="Arial"/>
                <a:cs typeface="Arial"/>
              </a:rPr>
              <a:t>Ejemplo </a:t>
            </a:r>
            <a:r>
              <a:rPr sz="1600" b="1" spc="-175" dirty="0">
                <a:latin typeface="Arial"/>
                <a:cs typeface="Arial"/>
              </a:rPr>
              <a:t>en </a:t>
            </a:r>
            <a:r>
              <a:rPr sz="1600" b="1" spc="-185" dirty="0">
                <a:latin typeface="Arial"/>
                <a:cs typeface="Arial"/>
              </a:rPr>
              <a:t>Esquema </a:t>
            </a:r>
            <a:r>
              <a:rPr sz="1600" b="1" spc="-130" dirty="0">
                <a:latin typeface="Arial"/>
                <a:cs typeface="Arial"/>
              </a:rPr>
              <a:t>Unifilar </a:t>
            </a:r>
            <a:r>
              <a:rPr sz="1600" b="1" spc="-150" dirty="0">
                <a:latin typeface="Arial"/>
                <a:cs typeface="Arial"/>
              </a:rPr>
              <a:t>(de </a:t>
            </a:r>
            <a:r>
              <a:rPr sz="1600" b="1" spc="-175" dirty="0">
                <a:latin typeface="Arial"/>
                <a:cs typeface="Arial"/>
              </a:rPr>
              <a:t>un </a:t>
            </a:r>
            <a:r>
              <a:rPr sz="1600" b="1" spc="-140" dirty="0">
                <a:latin typeface="Arial"/>
                <a:cs typeface="Arial"/>
              </a:rPr>
              <a:t>local</a:t>
            </a:r>
            <a:r>
              <a:rPr sz="1600" b="1" spc="-90" dirty="0">
                <a:latin typeface="Arial"/>
                <a:cs typeface="Arial"/>
              </a:rPr>
              <a:t> </a:t>
            </a:r>
            <a:r>
              <a:rPr sz="1600" b="1" spc="-130" dirty="0">
                <a:latin typeface="Arial"/>
                <a:cs typeface="Arial"/>
              </a:rPr>
              <a:t>unitario)</a:t>
            </a:r>
            <a:endParaRPr sz="1600">
              <a:latin typeface="Arial"/>
              <a:cs typeface="Arial"/>
            </a:endParaRPr>
          </a:p>
        </p:txBody>
      </p:sp>
      <p:sp>
        <p:nvSpPr>
          <p:cNvPr id="17" name="object 17"/>
          <p:cNvSpPr/>
          <p:nvPr/>
        </p:nvSpPr>
        <p:spPr>
          <a:xfrm>
            <a:off x="3289300" y="6489700"/>
            <a:ext cx="4450080" cy="1914144"/>
          </a:xfrm>
          <a:prstGeom prst="rect">
            <a:avLst/>
          </a:prstGeom>
          <a:blipFill>
            <a:blip r:embed="rId3" cstate="print"/>
            <a:stretch>
              <a:fillRect/>
            </a:stretch>
          </a:blipFill>
        </p:spPr>
        <p:txBody>
          <a:bodyPr wrap="square" lIns="0" tIns="0" rIns="0" bIns="0" rtlCol="0"/>
          <a:lstStyle/>
          <a:p>
            <a:endParaRPr/>
          </a:p>
        </p:txBody>
      </p:sp>
      <p:sp>
        <p:nvSpPr>
          <p:cNvPr id="18" name="object 18"/>
          <p:cNvSpPr/>
          <p:nvPr/>
        </p:nvSpPr>
        <p:spPr>
          <a:xfrm>
            <a:off x="5683503" y="3495041"/>
            <a:ext cx="2619755" cy="1979676"/>
          </a:xfrm>
          <a:prstGeom prst="rect">
            <a:avLst/>
          </a:prstGeom>
          <a:blipFill>
            <a:blip r:embed="rId4" cstate="print"/>
            <a:stretch>
              <a:fillRect/>
            </a:stretch>
          </a:blipFill>
        </p:spPr>
        <p:txBody>
          <a:bodyPr wrap="square" lIns="0" tIns="0" rIns="0" bIns="0" rtlCol="0"/>
          <a:lstStyle/>
          <a:p>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399540" y="2071626"/>
            <a:ext cx="7994650" cy="330200"/>
          </a:xfrm>
          <a:prstGeom prst="rect">
            <a:avLst/>
          </a:prstGeom>
        </p:spPr>
        <p:txBody>
          <a:bodyPr vert="horz" wrap="square" lIns="0" tIns="12065" rIns="0" bIns="0" rtlCol="0">
            <a:spAutoFit/>
          </a:bodyPr>
          <a:lstStyle/>
          <a:p>
            <a:pPr marL="12700">
              <a:lnSpc>
                <a:spcPct val="100000"/>
              </a:lnSpc>
              <a:spcBef>
                <a:spcPts val="95"/>
              </a:spcBef>
            </a:pPr>
            <a:r>
              <a:rPr spc="-5" dirty="0"/>
              <a:t>Guía de Productos y Símbolos para Instalación</a:t>
            </a:r>
            <a:r>
              <a:rPr spc="95" dirty="0"/>
              <a:t> </a:t>
            </a:r>
            <a:r>
              <a:rPr spc="-5" dirty="0"/>
              <a:t>Eléctrica</a:t>
            </a:r>
          </a:p>
        </p:txBody>
      </p:sp>
      <p:sp>
        <p:nvSpPr>
          <p:cNvPr id="3" name="object 3"/>
          <p:cNvSpPr txBox="1"/>
          <p:nvPr/>
        </p:nvSpPr>
        <p:spPr>
          <a:xfrm>
            <a:off x="542289" y="2378712"/>
            <a:ext cx="9708515" cy="681990"/>
          </a:xfrm>
          <a:prstGeom prst="rect">
            <a:avLst/>
          </a:prstGeom>
        </p:spPr>
        <p:txBody>
          <a:bodyPr vert="horz" wrap="square" lIns="0" tIns="10795" rIns="0" bIns="0" rtlCol="0">
            <a:spAutoFit/>
          </a:bodyPr>
          <a:lstStyle/>
          <a:p>
            <a:pPr marL="12700" marR="5080">
              <a:lnSpc>
                <a:spcPct val="101499"/>
              </a:lnSpc>
              <a:spcBef>
                <a:spcPts val="85"/>
              </a:spcBef>
            </a:pPr>
            <a:r>
              <a:rPr sz="1000" b="1" dirty="0">
                <a:latin typeface="Verdana"/>
                <a:cs typeface="Verdana"/>
              </a:rPr>
              <a:t>Materiales permitidos por la </a:t>
            </a:r>
            <a:r>
              <a:rPr sz="1000" b="1" spc="-5" dirty="0">
                <a:latin typeface="Verdana"/>
                <a:cs typeface="Verdana"/>
              </a:rPr>
              <a:t>Reglamentación para </a:t>
            </a:r>
            <a:r>
              <a:rPr sz="1000" b="1" dirty="0">
                <a:latin typeface="Verdana"/>
                <a:cs typeface="Verdana"/>
              </a:rPr>
              <a:t>Ejecución de </a:t>
            </a:r>
            <a:r>
              <a:rPr sz="1000" b="1" spc="-5" dirty="0">
                <a:latin typeface="Verdana"/>
                <a:cs typeface="Verdana"/>
              </a:rPr>
              <a:t>Instalaciones Eléctricas en Inmuebles AEA 90364 </a:t>
            </a:r>
            <a:r>
              <a:rPr sz="1000" b="1" dirty="0">
                <a:latin typeface="Verdana"/>
                <a:cs typeface="Verdana"/>
              </a:rPr>
              <a:t>– </a:t>
            </a:r>
            <a:r>
              <a:rPr sz="1000" b="1" spc="-5" dirty="0">
                <a:latin typeface="Verdana"/>
                <a:cs typeface="Verdana"/>
              </a:rPr>
              <a:t>Edición 2006 </a:t>
            </a:r>
            <a:r>
              <a:rPr sz="1000" b="1" dirty="0">
                <a:latin typeface="Verdana"/>
                <a:cs typeface="Verdana"/>
              </a:rPr>
              <a:t>– de  la </a:t>
            </a:r>
            <a:r>
              <a:rPr sz="1000" b="1" spc="-5" dirty="0">
                <a:latin typeface="Verdana"/>
                <a:cs typeface="Verdana"/>
              </a:rPr>
              <a:t>Asociación Electrotécnica</a:t>
            </a:r>
            <a:r>
              <a:rPr sz="1000" b="1" spc="-10" dirty="0">
                <a:latin typeface="Verdana"/>
                <a:cs typeface="Verdana"/>
              </a:rPr>
              <a:t> </a:t>
            </a:r>
            <a:r>
              <a:rPr sz="1000" b="1" dirty="0">
                <a:latin typeface="Verdana"/>
                <a:cs typeface="Verdana"/>
              </a:rPr>
              <a:t>Argentina.</a:t>
            </a:r>
            <a:endParaRPr sz="1000">
              <a:latin typeface="Verdana"/>
              <a:cs typeface="Verdana"/>
            </a:endParaRPr>
          </a:p>
          <a:p>
            <a:pPr marL="1270" algn="ctr">
              <a:lnSpc>
                <a:spcPct val="100000"/>
              </a:lnSpc>
              <a:spcBef>
                <a:spcPts val="825"/>
              </a:spcBef>
            </a:pPr>
            <a:r>
              <a:rPr sz="1600" b="1" spc="-5" dirty="0">
                <a:latin typeface="Arial Narrow"/>
                <a:cs typeface="Arial Narrow"/>
              </a:rPr>
              <a:t>Dispositivo de Protección contra las Sobretensiones (DPS) </a:t>
            </a:r>
            <a:r>
              <a:rPr sz="1600" b="1" spc="-10" dirty="0">
                <a:latin typeface="Arial Narrow"/>
                <a:cs typeface="Arial Narrow"/>
              </a:rPr>
              <a:t>según </a:t>
            </a:r>
            <a:r>
              <a:rPr sz="1600" b="1" spc="-5" dirty="0">
                <a:latin typeface="Arial Narrow"/>
                <a:cs typeface="Arial Narrow"/>
              </a:rPr>
              <a:t>norma IEC</a:t>
            </a:r>
            <a:r>
              <a:rPr sz="1600" b="1" spc="15" dirty="0">
                <a:latin typeface="Arial Narrow"/>
                <a:cs typeface="Arial Narrow"/>
              </a:rPr>
              <a:t> </a:t>
            </a:r>
            <a:r>
              <a:rPr sz="1600" b="1" spc="-5" dirty="0">
                <a:latin typeface="Arial Narrow"/>
                <a:cs typeface="Arial Narrow"/>
              </a:rPr>
              <a:t>61643-1</a:t>
            </a:r>
            <a:endParaRPr sz="1600">
              <a:latin typeface="Arial Narrow"/>
              <a:cs typeface="Arial Narrow"/>
            </a:endParaRPr>
          </a:p>
        </p:txBody>
      </p:sp>
      <p:sp>
        <p:nvSpPr>
          <p:cNvPr id="4" name="object 4"/>
          <p:cNvSpPr/>
          <p:nvPr/>
        </p:nvSpPr>
        <p:spPr>
          <a:xfrm>
            <a:off x="670130" y="4309367"/>
            <a:ext cx="2746930" cy="1801367"/>
          </a:xfrm>
          <a:prstGeom prst="rect">
            <a:avLst/>
          </a:prstGeom>
          <a:blipFill>
            <a:blip r:embed="rId2" cstate="print"/>
            <a:stretch>
              <a:fillRect/>
            </a:stretch>
          </a:blipFill>
        </p:spPr>
        <p:txBody>
          <a:bodyPr wrap="square" lIns="0" tIns="0" rIns="0" bIns="0" rtlCol="0"/>
          <a:lstStyle/>
          <a:p>
            <a:endParaRPr/>
          </a:p>
        </p:txBody>
      </p:sp>
      <p:sp>
        <p:nvSpPr>
          <p:cNvPr id="5" name="object 5"/>
          <p:cNvSpPr/>
          <p:nvPr/>
        </p:nvSpPr>
        <p:spPr>
          <a:xfrm>
            <a:off x="3903223" y="3464309"/>
            <a:ext cx="1405127" cy="1709927"/>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4148587" y="5523994"/>
            <a:ext cx="914400" cy="1611630"/>
          </a:xfrm>
          <a:prstGeom prst="rect">
            <a:avLst/>
          </a:prstGeom>
          <a:blipFill>
            <a:blip r:embed="rId4" cstate="print"/>
            <a:stretch>
              <a:fillRect/>
            </a:stretch>
          </a:blipFill>
        </p:spPr>
        <p:txBody>
          <a:bodyPr wrap="square" lIns="0" tIns="0" rIns="0" bIns="0" rtlCol="0"/>
          <a:lstStyle/>
          <a:p>
            <a:endParaRPr/>
          </a:p>
        </p:txBody>
      </p:sp>
      <p:sp>
        <p:nvSpPr>
          <p:cNvPr id="7" name="object 7"/>
          <p:cNvSpPr/>
          <p:nvPr/>
        </p:nvSpPr>
        <p:spPr>
          <a:xfrm>
            <a:off x="6258603" y="3464309"/>
            <a:ext cx="1635213" cy="1725167"/>
          </a:xfrm>
          <a:prstGeom prst="rect">
            <a:avLst/>
          </a:prstGeom>
          <a:blipFill>
            <a:blip r:embed="rId5" cstate="print"/>
            <a:stretch>
              <a:fillRect/>
            </a:stretch>
          </a:blipFill>
        </p:spPr>
        <p:txBody>
          <a:bodyPr wrap="square" lIns="0" tIns="0" rIns="0" bIns="0" rtlCol="0"/>
          <a:lstStyle/>
          <a:p>
            <a:endParaRPr/>
          </a:p>
        </p:txBody>
      </p:sp>
      <p:sp>
        <p:nvSpPr>
          <p:cNvPr id="8" name="object 8"/>
          <p:cNvSpPr/>
          <p:nvPr/>
        </p:nvSpPr>
        <p:spPr>
          <a:xfrm>
            <a:off x="5767075" y="5539996"/>
            <a:ext cx="2537536" cy="1702307"/>
          </a:xfrm>
          <a:prstGeom prst="rect">
            <a:avLst/>
          </a:prstGeom>
          <a:blipFill>
            <a:blip r:embed="rId6" cstate="print"/>
            <a:stretch>
              <a:fillRect/>
            </a:stretch>
          </a:blipFill>
        </p:spPr>
        <p:txBody>
          <a:bodyPr wrap="square" lIns="0" tIns="0" rIns="0" bIns="0" rtlCol="0"/>
          <a:lstStyle/>
          <a:p>
            <a:endParaRPr/>
          </a:p>
        </p:txBody>
      </p:sp>
      <p:graphicFrame>
        <p:nvGraphicFramePr>
          <p:cNvPr id="9" name="object 9"/>
          <p:cNvGraphicFramePr>
            <a:graphicFrameLocks noGrp="1"/>
          </p:cNvGraphicFramePr>
          <p:nvPr>
            <p:extLst>
              <p:ext uri="{D42A27DB-BD31-4B8C-83A1-F6EECF244321}">
                <p14:modId xmlns:p14="http://schemas.microsoft.com/office/powerpoint/2010/main" val="2895167457"/>
              </p:ext>
            </p:extLst>
          </p:nvPr>
        </p:nvGraphicFramePr>
        <p:xfrm>
          <a:off x="538231" y="3167128"/>
          <a:ext cx="9711688" cy="4487418"/>
        </p:xfrm>
        <a:graphic>
          <a:graphicData uri="http://schemas.openxmlformats.org/drawingml/2006/table">
            <a:tbl>
              <a:tblPr firstRow="1" bandRow="1">
                <a:tableStyleId>{2D5ABB26-0587-4C30-8999-92F81FD0307C}</a:tableStyleId>
              </a:tblPr>
              <a:tblGrid>
                <a:gridCol w="3074670"/>
                <a:gridCol w="1979930"/>
                <a:gridCol w="2880359"/>
                <a:gridCol w="1776729"/>
              </a:tblGrid>
              <a:tr h="4487418">
                <a:tc>
                  <a:txBody>
                    <a:bodyPr/>
                    <a:lstStyle/>
                    <a:p>
                      <a:pPr marL="67945">
                        <a:lnSpc>
                          <a:spcPts val="1160"/>
                        </a:lnSpc>
                      </a:pPr>
                      <a:r>
                        <a:rPr sz="1000" i="1" spc="-5" dirty="0">
                          <a:latin typeface="Arial Narrow"/>
                          <a:cs typeface="Arial Narrow"/>
                        </a:rPr>
                        <a:t>Símbolo:</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Aparatos:</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35"/>
                        </a:spcBef>
                      </a:pPr>
                      <a:endParaRPr sz="1600">
                        <a:latin typeface="Times New Roman"/>
                        <a:cs typeface="Times New Roman"/>
                      </a:endParaRPr>
                    </a:p>
                    <a:p>
                      <a:pPr algn="ctr">
                        <a:lnSpc>
                          <a:spcPct val="100000"/>
                        </a:lnSpc>
                        <a:spcBef>
                          <a:spcPts val="5"/>
                        </a:spcBef>
                      </a:pPr>
                      <a:r>
                        <a:rPr sz="1400" b="1" spc="-10" dirty="0">
                          <a:latin typeface="Arial Narrow"/>
                          <a:cs typeface="Arial Narrow"/>
                        </a:rPr>
                        <a:t>3P+N</a:t>
                      </a:r>
                      <a:endParaRPr sz="1400">
                        <a:latin typeface="Arial Narrow"/>
                        <a:cs typeface="Arial Narrow"/>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spcBef>
                          <a:spcPts val="20"/>
                        </a:spcBef>
                      </a:pPr>
                      <a:endParaRPr sz="2350">
                        <a:latin typeface="Times New Roman"/>
                        <a:cs typeface="Times New Roman"/>
                      </a:endParaRPr>
                    </a:p>
                    <a:p>
                      <a:pPr algn="ctr">
                        <a:lnSpc>
                          <a:spcPct val="100000"/>
                        </a:lnSpc>
                      </a:pPr>
                      <a:r>
                        <a:rPr sz="1400" b="1" spc="-10" dirty="0">
                          <a:latin typeface="Arial Narrow"/>
                          <a:cs typeface="Arial Narrow"/>
                        </a:rPr>
                        <a:t>1P+N</a:t>
                      </a:r>
                      <a:endParaRPr sz="14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a:lnSpc>
                          <a:spcPts val="1160"/>
                        </a:lnSpc>
                      </a:pPr>
                      <a:r>
                        <a:rPr sz="1000" i="1" spc="-5" dirty="0">
                          <a:latin typeface="Arial Narrow"/>
                          <a:cs typeface="Arial Narrow"/>
                        </a:rPr>
                        <a:t>Aparatos:</a:t>
                      </a:r>
                      <a:endParaRPr sz="1000">
                        <a:latin typeface="Arial Narrow"/>
                        <a:cs typeface="Arial Narrow"/>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gn="ctr">
                        <a:lnSpc>
                          <a:spcPct val="100000"/>
                        </a:lnSpc>
                        <a:spcBef>
                          <a:spcPts val="740"/>
                        </a:spcBef>
                      </a:pPr>
                      <a:r>
                        <a:rPr sz="1400" b="1" spc="-5" dirty="0">
                          <a:latin typeface="Arial Narrow"/>
                          <a:cs typeface="Arial Narrow"/>
                        </a:rPr>
                        <a:t>3P+N</a:t>
                      </a:r>
                      <a:endParaRPr sz="1400">
                        <a:latin typeface="Arial Narrow"/>
                        <a:cs typeface="Arial Narrow"/>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pPr>
                      <a:endParaRPr sz="1600">
                        <a:latin typeface="Times New Roman"/>
                        <a:cs typeface="Times New Roman"/>
                      </a:endParaRPr>
                    </a:p>
                    <a:p>
                      <a:pPr>
                        <a:lnSpc>
                          <a:spcPct val="100000"/>
                        </a:lnSpc>
                        <a:spcBef>
                          <a:spcPts val="45"/>
                        </a:spcBef>
                      </a:pPr>
                      <a:endParaRPr sz="1350">
                        <a:latin typeface="Times New Roman"/>
                        <a:cs typeface="Times New Roman"/>
                      </a:endParaRPr>
                    </a:p>
                    <a:p>
                      <a:pPr algn="ctr">
                        <a:lnSpc>
                          <a:spcPct val="100000"/>
                        </a:lnSpc>
                      </a:pPr>
                      <a:r>
                        <a:rPr sz="1400" b="1" spc="-5" dirty="0">
                          <a:latin typeface="Arial Narrow"/>
                          <a:cs typeface="Arial Narrow"/>
                        </a:rPr>
                        <a:t>3P+N</a:t>
                      </a:r>
                      <a:endParaRPr sz="14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8580">
                        <a:lnSpc>
                          <a:spcPts val="1160"/>
                        </a:lnSpc>
                      </a:pPr>
                      <a:r>
                        <a:rPr sz="1000" i="1" spc="-5" dirty="0">
                          <a:latin typeface="Arial Narrow"/>
                          <a:cs typeface="Arial Narrow"/>
                        </a:rPr>
                        <a:t>Esquema típico de</a:t>
                      </a:r>
                      <a:r>
                        <a:rPr sz="1000" i="1" spc="-15" dirty="0">
                          <a:latin typeface="Arial Narrow"/>
                          <a:cs typeface="Arial Narrow"/>
                        </a:rPr>
                        <a:t> </a:t>
                      </a:r>
                      <a:r>
                        <a:rPr sz="1000" i="1" spc="-5" dirty="0">
                          <a:latin typeface="Arial Narrow"/>
                          <a:cs typeface="Arial Narrow"/>
                        </a:rPr>
                        <a:t>conexión:</a:t>
                      </a:r>
                      <a:endParaRPr sz="1000">
                        <a:latin typeface="Arial Narrow"/>
                        <a:cs typeface="Arial Narrow"/>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10" name="object 10"/>
          <p:cNvSpPr/>
          <p:nvPr/>
        </p:nvSpPr>
        <p:spPr>
          <a:xfrm>
            <a:off x="8697049" y="3464309"/>
            <a:ext cx="1485054" cy="3898391"/>
          </a:xfrm>
          <a:prstGeom prst="rect">
            <a:avLst/>
          </a:prstGeom>
          <a:blipFill>
            <a:blip r:embed="rId7" cstate="print"/>
            <a:stretch>
              <a:fillRect/>
            </a:stretch>
          </a:blipFill>
        </p:spPr>
        <p:txBody>
          <a:bodyPr wrap="square" lIns="0" tIns="0" rIns="0" bIns="0" rtlCol="0"/>
          <a:lstStyle/>
          <a:p>
            <a:endParaRPr/>
          </a:p>
        </p:txBody>
      </p:sp>
      <p:sp>
        <p:nvSpPr>
          <p:cNvPr id="11" name="object 11"/>
          <p:cNvSpPr txBox="1"/>
          <p:nvPr/>
        </p:nvSpPr>
        <p:spPr>
          <a:xfrm>
            <a:off x="1689100" y="8013700"/>
            <a:ext cx="7415530" cy="269875"/>
          </a:xfrm>
          <a:prstGeom prst="rect">
            <a:avLst/>
          </a:prstGeom>
        </p:spPr>
        <p:txBody>
          <a:bodyPr vert="horz" wrap="square" lIns="0" tIns="12700" rIns="0" bIns="0" rtlCol="0">
            <a:spAutoFit/>
          </a:bodyPr>
          <a:lstStyle/>
          <a:p>
            <a:pPr marL="12700">
              <a:lnSpc>
                <a:spcPct val="100000"/>
              </a:lnSpc>
              <a:spcBef>
                <a:spcPts val="100"/>
              </a:spcBef>
            </a:pPr>
            <a:r>
              <a:rPr sz="1600" b="1" spc="-5" dirty="0">
                <a:latin typeface="Arial Narrow"/>
                <a:cs typeface="Arial Narrow"/>
              </a:rPr>
              <a:t>NOTA: Para selección </a:t>
            </a:r>
            <a:r>
              <a:rPr sz="1600" b="1" dirty="0">
                <a:latin typeface="Arial Narrow"/>
                <a:cs typeface="Arial Narrow"/>
              </a:rPr>
              <a:t>y </a:t>
            </a:r>
            <a:r>
              <a:rPr sz="1600" b="1" spc="-5" dirty="0">
                <a:latin typeface="Arial Narrow"/>
                <a:cs typeface="Arial Narrow"/>
              </a:rPr>
              <a:t>montaje de DPS consultar cláusula 534.2 de la </a:t>
            </a:r>
            <a:r>
              <a:rPr sz="1600" b="1" spc="-10" dirty="0">
                <a:latin typeface="Arial Narrow"/>
                <a:cs typeface="Arial Narrow"/>
              </a:rPr>
              <a:t>Parte </a:t>
            </a:r>
            <a:r>
              <a:rPr sz="1600" b="1" dirty="0">
                <a:latin typeface="Arial Narrow"/>
                <a:cs typeface="Arial Narrow"/>
              </a:rPr>
              <a:t>5 </a:t>
            </a:r>
            <a:r>
              <a:rPr sz="1600" b="1" spc="-5" dirty="0">
                <a:latin typeface="Arial Narrow"/>
                <a:cs typeface="Arial Narrow"/>
              </a:rPr>
              <a:t>de </a:t>
            </a:r>
            <a:r>
              <a:rPr sz="1600" b="1" dirty="0">
                <a:latin typeface="Arial Narrow"/>
                <a:cs typeface="Arial Narrow"/>
              </a:rPr>
              <a:t>AEA</a:t>
            </a:r>
            <a:r>
              <a:rPr sz="1600" b="1" spc="45" dirty="0">
                <a:latin typeface="Arial Narrow"/>
                <a:cs typeface="Arial Narrow"/>
              </a:rPr>
              <a:t> </a:t>
            </a:r>
            <a:r>
              <a:rPr sz="1600" b="1" spc="-5" dirty="0">
                <a:latin typeface="Arial Narrow"/>
                <a:cs typeface="Arial Narrow"/>
              </a:rPr>
              <a:t>90364.</a:t>
            </a:r>
            <a:endParaRPr sz="1600">
              <a:latin typeface="Arial Narrow"/>
              <a:cs typeface="Arial Narrow"/>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2302765" y="2761488"/>
            <a:ext cx="5920740" cy="513715"/>
          </a:xfrm>
          <a:prstGeom prst="rect">
            <a:avLst/>
          </a:prstGeom>
        </p:spPr>
        <p:txBody>
          <a:bodyPr vert="horz" wrap="square" lIns="0" tIns="12700" rIns="0" bIns="0" rtlCol="0">
            <a:spAutoFit/>
          </a:bodyPr>
          <a:lstStyle/>
          <a:p>
            <a:pPr marL="12700">
              <a:lnSpc>
                <a:spcPct val="100000"/>
              </a:lnSpc>
              <a:spcBef>
                <a:spcPts val="100"/>
              </a:spcBef>
            </a:pPr>
            <a:r>
              <a:rPr sz="3200" spc="-5" dirty="0">
                <a:latin typeface="Arial"/>
                <a:cs typeface="Arial"/>
              </a:rPr>
              <a:t>INTERRUPTORES</a:t>
            </a:r>
            <a:r>
              <a:rPr sz="3200" spc="-55" dirty="0">
                <a:latin typeface="Arial"/>
                <a:cs typeface="Arial"/>
              </a:rPr>
              <a:t> </a:t>
            </a:r>
            <a:r>
              <a:rPr sz="3200" dirty="0">
                <a:latin typeface="Arial"/>
                <a:cs typeface="Arial"/>
              </a:rPr>
              <a:t>MANUALES</a:t>
            </a:r>
            <a:endParaRPr sz="3200">
              <a:latin typeface="Arial"/>
              <a:cs typeface="Arial"/>
            </a:endParaRPr>
          </a:p>
        </p:txBody>
      </p:sp>
      <p:sp>
        <p:nvSpPr>
          <p:cNvPr id="3" name="object 3"/>
          <p:cNvSpPr/>
          <p:nvPr/>
        </p:nvSpPr>
        <p:spPr>
          <a:xfrm>
            <a:off x="5206493" y="3994911"/>
            <a:ext cx="1498091" cy="2519172"/>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1382268" y="7048500"/>
            <a:ext cx="2579370" cy="938530"/>
          </a:xfrm>
          <a:prstGeom prst="rect">
            <a:avLst/>
          </a:prstGeom>
        </p:spPr>
        <p:txBody>
          <a:bodyPr vert="horz" wrap="square" lIns="0" tIns="12700" rIns="0" bIns="0" rtlCol="0">
            <a:spAutoFit/>
          </a:bodyPr>
          <a:lstStyle/>
          <a:p>
            <a:pPr marL="354965" marR="5080" indent="-342900" algn="just">
              <a:lnSpc>
                <a:spcPct val="100000"/>
              </a:lnSpc>
              <a:spcBef>
                <a:spcPts val="100"/>
              </a:spcBef>
            </a:pPr>
            <a:r>
              <a:rPr sz="1200" b="1" spc="-5" dirty="0">
                <a:solidFill>
                  <a:srgbClr val="0000FF"/>
                </a:solidFill>
                <a:latin typeface="Arial"/>
                <a:cs typeface="Arial"/>
              </a:rPr>
              <a:t>NOTA: La norma IRAM 2007 fue  anulada </a:t>
            </a:r>
            <a:r>
              <a:rPr sz="1200" b="1" dirty="0">
                <a:solidFill>
                  <a:srgbClr val="0000FF"/>
                </a:solidFill>
                <a:latin typeface="Arial"/>
                <a:cs typeface="Arial"/>
              </a:rPr>
              <a:t>y </a:t>
            </a:r>
            <a:r>
              <a:rPr sz="1200" b="1" spc="-5" dirty="0">
                <a:solidFill>
                  <a:srgbClr val="0000FF"/>
                </a:solidFill>
                <a:latin typeface="Arial"/>
                <a:cs typeface="Arial"/>
              </a:rPr>
              <a:t>reemplazada por </a:t>
            </a:r>
            <a:r>
              <a:rPr sz="1200" b="1" dirty="0">
                <a:solidFill>
                  <a:srgbClr val="0000FF"/>
                </a:solidFill>
                <a:latin typeface="Arial"/>
                <a:cs typeface="Arial"/>
              </a:rPr>
              <a:t>la  </a:t>
            </a:r>
            <a:r>
              <a:rPr sz="1200" b="1" spc="-5" dirty="0">
                <a:solidFill>
                  <a:srgbClr val="0000FF"/>
                </a:solidFill>
                <a:latin typeface="Arial"/>
                <a:cs typeface="Arial"/>
              </a:rPr>
              <a:t>norma IRAM-NM</a:t>
            </a:r>
            <a:r>
              <a:rPr sz="1200" b="1" spc="10" dirty="0">
                <a:solidFill>
                  <a:srgbClr val="0000FF"/>
                </a:solidFill>
                <a:latin typeface="Arial"/>
                <a:cs typeface="Arial"/>
              </a:rPr>
              <a:t> </a:t>
            </a:r>
            <a:r>
              <a:rPr sz="1200" b="1" spc="-5" dirty="0">
                <a:solidFill>
                  <a:srgbClr val="0000FF"/>
                </a:solidFill>
                <a:latin typeface="Arial"/>
                <a:cs typeface="Arial"/>
              </a:rPr>
              <a:t>60669-1,</a:t>
            </a:r>
            <a:endParaRPr sz="1200">
              <a:latin typeface="Arial"/>
              <a:cs typeface="Arial"/>
            </a:endParaRPr>
          </a:p>
          <a:p>
            <a:pPr marL="354965" marR="5080" algn="just">
              <a:lnSpc>
                <a:spcPts val="1430"/>
              </a:lnSpc>
              <a:spcBef>
                <a:spcPts val="55"/>
              </a:spcBef>
            </a:pPr>
            <a:r>
              <a:rPr sz="1200" b="1" spc="-5" dirty="0">
                <a:solidFill>
                  <a:srgbClr val="0000FF"/>
                </a:solidFill>
                <a:latin typeface="Arial"/>
                <a:cs typeface="Arial"/>
              </a:rPr>
              <a:t>vigente desde </a:t>
            </a:r>
            <a:r>
              <a:rPr sz="1200" b="1" dirty="0">
                <a:solidFill>
                  <a:srgbClr val="0000FF"/>
                </a:solidFill>
                <a:latin typeface="Arial"/>
                <a:cs typeface="Arial"/>
              </a:rPr>
              <a:t>el </a:t>
            </a:r>
            <a:r>
              <a:rPr sz="1200" b="1" spc="-5" dirty="0">
                <a:solidFill>
                  <a:srgbClr val="0000FF"/>
                </a:solidFill>
                <a:latin typeface="Arial"/>
                <a:cs typeface="Arial"/>
              </a:rPr>
              <a:t>08/03/2005  (NM: Norma</a:t>
            </a:r>
            <a:r>
              <a:rPr sz="1200" b="1" spc="15" dirty="0">
                <a:solidFill>
                  <a:srgbClr val="0000FF"/>
                </a:solidFill>
                <a:latin typeface="Arial"/>
                <a:cs typeface="Arial"/>
              </a:rPr>
              <a:t> </a:t>
            </a:r>
            <a:r>
              <a:rPr sz="1200" b="1" spc="-10" dirty="0">
                <a:solidFill>
                  <a:srgbClr val="0000FF"/>
                </a:solidFill>
                <a:latin typeface="Arial"/>
                <a:cs typeface="Arial"/>
              </a:rPr>
              <a:t>Mercosur).</a:t>
            </a:r>
            <a:endParaRPr sz="1200">
              <a:latin typeface="Arial"/>
              <a:cs typeface="Arial"/>
            </a:endParaRPr>
          </a:p>
        </p:txBody>
      </p:sp>
      <p:sp>
        <p:nvSpPr>
          <p:cNvPr id="5" name="object 5"/>
          <p:cNvSpPr/>
          <p:nvPr/>
        </p:nvSpPr>
        <p:spPr>
          <a:xfrm>
            <a:off x="7181597" y="4007104"/>
            <a:ext cx="1610867" cy="2506979"/>
          </a:xfrm>
          <a:prstGeom prst="rect">
            <a:avLst/>
          </a:prstGeom>
          <a:blipFill>
            <a:blip r:embed="rId3" cstate="print"/>
            <a:stretch>
              <a:fillRect/>
            </a:stretch>
          </a:blipFill>
        </p:spPr>
        <p:txBody>
          <a:bodyPr wrap="square" lIns="0" tIns="0" rIns="0" bIns="0" rtlCol="0"/>
          <a:lstStyle/>
          <a:p>
            <a:endParaRPr/>
          </a:p>
        </p:txBody>
      </p:sp>
      <p:sp>
        <p:nvSpPr>
          <p:cNvPr id="6" name="object 6"/>
          <p:cNvSpPr txBox="1"/>
          <p:nvPr/>
        </p:nvSpPr>
        <p:spPr>
          <a:xfrm>
            <a:off x="1382268" y="3584448"/>
            <a:ext cx="2907665" cy="3052445"/>
          </a:xfrm>
          <a:prstGeom prst="rect">
            <a:avLst/>
          </a:prstGeom>
        </p:spPr>
        <p:txBody>
          <a:bodyPr vert="horz" wrap="square" lIns="0" tIns="12700" rIns="0" bIns="0" rtlCol="0">
            <a:spAutoFit/>
          </a:bodyPr>
          <a:lstStyle/>
          <a:p>
            <a:pPr marL="154305" marR="118745" algn="ctr">
              <a:lnSpc>
                <a:spcPct val="120000"/>
              </a:lnSpc>
              <a:spcBef>
                <a:spcPts val="100"/>
              </a:spcBef>
            </a:pPr>
            <a:r>
              <a:rPr sz="2400" spc="-5" dirty="0">
                <a:latin typeface="Arial"/>
                <a:cs typeface="Arial"/>
              </a:rPr>
              <a:t>Interruptor</a:t>
            </a:r>
            <a:r>
              <a:rPr sz="2400" spc="-60" dirty="0">
                <a:latin typeface="Arial"/>
                <a:cs typeface="Arial"/>
              </a:rPr>
              <a:t> </a:t>
            </a:r>
            <a:r>
              <a:rPr sz="2400" spc="-5" dirty="0">
                <a:latin typeface="Arial"/>
                <a:cs typeface="Arial"/>
              </a:rPr>
              <a:t>Unipolar  (</a:t>
            </a:r>
            <a:r>
              <a:rPr sz="2400" b="1" spc="-5" dirty="0">
                <a:latin typeface="Arial"/>
                <a:cs typeface="Arial"/>
              </a:rPr>
              <a:t>10A-250V</a:t>
            </a:r>
            <a:r>
              <a:rPr sz="2400" spc="-5" dirty="0">
                <a:latin typeface="Arial"/>
                <a:cs typeface="Arial"/>
              </a:rPr>
              <a:t>)</a:t>
            </a:r>
            <a:endParaRPr sz="2400">
              <a:latin typeface="Arial"/>
              <a:cs typeface="Arial"/>
            </a:endParaRPr>
          </a:p>
          <a:p>
            <a:pPr marL="30480" algn="ctr">
              <a:lnSpc>
                <a:spcPct val="100000"/>
              </a:lnSpc>
              <a:spcBef>
                <a:spcPts val="560"/>
              </a:spcBef>
            </a:pPr>
            <a:r>
              <a:rPr sz="2400" b="1" spc="-5" dirty="0">
                <a:solidFill>
                  <a:srgbClr val="0000FF"/>
                </a:solidFill>
                <a:latin typeface="Arial"/>
                <a:cs typeface="Arial"/>
              </a:rPr>
              <a:t>IRAM-NM</a:t>
            </a:r>
            <a:r>
              <a:rPr sz="2400" b="1" spc="-20" dirty="0">
                <a:solidFill>
                  <a:srgbClr val="0000FF"/>
                </a:solidFill>
                <a:latin typeface="Arial"/>
                <a:cs typeface="Arial"/>
              </a:rPr>
              <a:t> </a:t>
            </a:r>
            <a:r>
              <a:rPr sz="2400" b="1" spc="-5" dirty="0">
                <a:solidFill>
                  <a:srgbClr val="0000FF"/>
                </a:solidFill>
                <a:latin typeface="Arial"/>
                <a:cs typeface="Arial"/>
              </a:rPr>
              <a:t>60669-1</a:t>
            </a:r>
            <a:endParaRPr sz="2400">
              <a:latin typeface="Arial"/>
              <a:cs typeface="Arial"/>
            </a:endParaRPr>
          </a:p>
          <a:p>
            <a:pPr marL="29209" algn="ctr">
              <a:lnSpc>
                <a:spcPct val="100000"/>
              </a:lnSpc>
              <a:spcBef>
                <a:spcPts val="580"/>
              </a:spcBef>
            </a:pPr>
            <a:r>
              <a:rPr sz="2400" b="1" spc="-5" dirty="0">
                <a:solidFill>
                  <a:srgbClr val="0000FF"/>
                </a:solidFill>
                <a:latin typeface="Arial"/>
                <a:cs typeface="Arial"/>
              </a:rPr>
              <a:t>(ex IRAM</a:t>
            </a:r>
            <a:r>
              <a:rPr sz="2400" b="1" spc="-10" dirty="0">
                <a:solidFill>
                  <a:srgbClr val="0000FF"/>
                </a:solidFill>
                <a:latin typeface="Arial"/>
                <a:cs typeface="Arial"/>
              </a:rPr>
              <a:t> 2007)</a:t>
            </a:r>
            <a:endParaRPr sz="2400">
              <a:latin typeface="Arial"/>
              <a:cs typeface="Arial"/>
            </a:endParaRPr>
          </a:p>
          <a:p>
            <a:pPr marL="12700" marR="10160">
              <a:lnSpc>
                <a:spcPct val="100000"/>
              </a:lnSpc>
              <a:spcBef>
                <a:spcPts val="1390"/>
              </a:spcBef>
            </a:pPr>
            <a:r>
              <a:rPr sz="1200" spc="-5" dirty="0">
                <a:latin typeface="Times New Roman"/>
                <a:cs typeface="Times New Roman"/>
              </a:rPr>
              <a:t>Interruptores </a:t>
            </a:r>
            <a:r>
              <a:rPr sz="1200" dirty="0">
                <a:latin typeface="Times New Roman"/>
                <a:cs typeface="Times New Roman"/>
              </a:rPr>
              <a:t>para </a:t>
            </a:r>
            <a:r>
              <a:rPr sz="1200" spc="-5" dirty="0">
                <a:latin typeface="Times New Roman"/>
                <a:cs typeface="Times New Roman"/>
              </a:rPr>
              <a:t>instalaciones </a:t>
            </a:r>
            <a:r>
              <a:rPr sz="1200" dirty="0">
                <a:latin typeface="Times New Roman"/>
                <a:cs typeface="Times New Roman"/>
              </a:rPr>
              <a:t>eléctricas </a:t>
            </a:r>
            <a:r>
              <a:rPr sz="1200" spc="-5" dirty="0">
                <a:latin typeface="Times New Roman"/>
                <a:cs typeface="Times New Roman"/>
              </a:rPr>
              <a:t>fijas,  domiciliarias </a:t>
            </a:r>
            <a:r>
              <a:rPr sz="1200" dirty="0">
                <a:latin typeface="Times New Roman"/>
                <a:cs typeface="Times New Roman"/>
              </a:rPr>
              <a:t>y </a:t>
            </a:r>
            <a:r>
              <a:rPr sz="1200" spc="-5" dirty="0">
                <a:latin typeface="Times New Roman"/>
                <a:cs typeface="Times New Roman"/>
              </a:rPr>
              <a:t>similares. Parte 1: Requisitos  generales.</a:t>
            </a:r>
            <a:endParaRPr sz="1200">
              <a:latin typeface="Times New Roman"/>
              <a:cs typeface="Times New Roman"/>
            </a:endParaRPr>
          </a:p>
          <a:p>
            <a:pPr marL="12700" marR="5080">
              <a:lnSpc>
                <a:spcPts val="1440"/>
              </a:lnSpc>
              <a:spcBef>
                <a:spcPts val="35"/>
              </a:spcBef>
            </a:pPr>
            <a:r>
              <a:rPr sz="1200" i="1" spc="-5" dirty="0">
                <a:latin typeface="Times New Roman"/>
                <a:cs typeface="Times New Roman"/>
              </a:rPr>
              <a:t>(IEC 60669-1, MOD). Switches for household  and similar fixed </a:t>
            </a:r>
            <a:r>
              <a:rPr sz="1200" i="1" dirty="0">
                <a:latin typeface="Times New Roman"/>
                <a:cs typeface="Times New Roman"/>
              </a:rPr>
              <a:t>- </a:t>
            </a:r>
            <a:r>
              <a:rPr sz="1200" i="1" spc="-5" dirty="0">
                <a:latin typeface="Times New Roman"/>
                <a:cs typeface="Times New Roman"/>
              </a:rPr>
              <a:t>electrical installations. Part  1: General requirements.</a:t>
            </a:r>
            <a:endParaRPr sz="1200">
              <a:latin typeface="Times New Roman"/>
              <a:cs typeface="Times New Roman"/>
            </a:endParaRPr>
          </a:p>
        </p:txBody>
      </p:sp>
      <p:sp>
        <p:nvSpPr>
          <p:cNvPr id="7" name="object 7"/>
          <p:cNvSpPr txBox="1"/>
          <p:nvPr/>
        </p:nvSpPr>
        <p:spPr>
          <a:xfrm>
            <a:off x="5140455" y="3520440"/>
            <a:ext cx="3562985" cy="269240"/>
          </a:xfrm>
          <a:prstGeom prst="rect">
            <a:avLst/>
          </a:prstGeom>
        </p:spPr>
        <p:txBody>
          <a:bodyPr vert="horz" wrap="square" lIns="0" tIns="12065" rIns="0" bIns="0" rtlCol="0">
            <a:spAutoFit/>
          </a:bodyPr>
          <a:lstStyle/>
          <a:p>
            <a:pPr marL="12700">
              <a:lnSpc>
                <a:spcPct val="100000"/>
              </a:lnSpc>
              <a:spcBef>
                <a:spcPts val="95"/>
              </a:spcBef>
            </a:pPr>
            <a:r>
              <a:rPr sz="1600" i="1" spc="-5" dirty="0">
                <a:latin typeface="Arial"/>
                <a:cs typeface="Arial"/>
              </a:rPr>
              <a:t>“Llave de Punto” - “Llave</a:t>
            </a:r>
            <a:r>
              <a:rPr sz="1600" i="1" spc="5" dirty="0">
                <a:latin typeface="Arial"/>
                <a:cs typeface="Arial"/>
              </a:rPr>
              <a:t> </a:t>
            </a:r>
            <a:r>
              <a:rPr sz="1600" i="1" spc="-5" dirty="0">
                <a:latin typeface="Arial"/>
                <a:cs typeface="Arial"/>
              </a:rPr>
              <a:t>Combinación”</a:t>
            </a:r>
            <a:endParaRPr sz="1600">
              <a:latin typeface="Arial"/>
              <a:cs typeface="Arial"/>
            </a:endParaRPr>
          </a:p>
        </p:txBody>
      </p:sp>
      <p:sp>
        <p:nvSpPr>
          <p:cNvPr id="8" name="object 8"/>
          <p:cNvSpPr txBox="1"/>
          <p:nvPr/>
        </p:nvSpPr>
        <p:spPr>
          <a:xfrm>
            <a:off x="4688332" y="6658863"/>
            <a:ext cx="2161540" cy="287020"/>
          </a:xfrm>
          <a:prstGeom prst="rect">
            <a:avLst/>
          </a:prstGeom>
          <a:ln w="9524">
            <a:solidFill>
              <a:srgbClr val="000000"/>
            </a:solidFill>
          </a:ln>
        </p:spPr>
        <p:txBody>
          <a:bodyPr vert="horz" wrap="square" lIns="0" tIns="44450" rIns="0" bIns="0" rtlCol="0">
            <a:spAutoFit/>
          </a:bodyPr>
          <a:lstStyle/>
          <a:p>
            <a:pPr marL="344170">
              <a:lnSpc>
                <a:spcPct val="100000"/>
              </a:lnSpc>
              <a:spcBef>
                <a:spcPts val="350"/>
              </a:spcBef>
            </a:pPr>
            <a:r>
              <a:rPr sz="1400" spc="-5" dirty="0">
                <a:latin typeface="Arial"/>
                <a:cs typeface="Arial"/>
              </a:rPr>
              <a:t>Símbolos </a:t>
            </a:r>
            <a:r>
              <a:rPr sz="1400" dirty="0">
                <a:latin typeface="Arial"/>
                <a:cs typeface="Arial"/>
              </a:rPr>
              <a:t>en</a:t>
            </a:r>
            <a:r>
              <a:rPr sz="1400" spc="-20" dirty="0">
                <a:latin typeface="Arial"/>
                <a:cs typeface="Arial"/>
              </a:rPr>
              <a:t> </a:t>
            </a:r>
            <a:r>
              <a:rPr sz="1400" spc="-5" dirty="0">
                <a:latin typeface="Arial"/>
                <a:cs typeface="Arial"/>
              </a:rPr>
              <a:t>plano</a:t>
            </a:r>
            <a:endParaRPr sz="1400">
              <a:latin typeface="Arial"/>
              <a:cs typeface="Arial"/>
            </a:endParaRPr>
          </a:p>
        </p:txBody>
      </p:sp>
      <p:sp>
        <p:nvSpPr>
          <p:cNvPr id="9" name="object 9"/>
          <p:cNvSpPr txBox="1"/>
          <p:nvPr/>
        </p:nvSpPr>
        <p:spPr>
          <a:xfrm>
            <a:off x="7352284" y="6658863"/>
            <a:ext cx="2016760" cy="287020"/>
          </a:xfrm>
          <a:prstGeom prst="rect">
            <a:avLst/>
          </a:prstGeom>
          <a:ln w="9524">
            <a:solidFill>
              <a:srgbClr val="000000"/>
            </a:solidFill>
          </a:ln>
        </p:spPr>
        <p:txBody>
          <a:bodyPr vert="horz" wrap="square" lIns="0" tIns="44450" rIns="0" bIns="0" rtlCol="0">
            <a:spAutoFit/>
          </a:bodyPr>
          <a:lstStyle/>
          <a:p>
            <a:pPr marL="124460">
              <a:lnSpc>
                <a:spcPct val="100000"/>
              </a:lnSpc>
              <a:spcBef>
                <a:spcPts val="350"/>
              </a:spcBef>
            </a:pPr>
            <a:r>
              <a:rPr sz="1400" spc="-5" dirty="0">
                <a:latin typeface="Arial"/>
                <a:cs typeface="Arial"/>
              </a:rPr>
              <a:t>Símbolos </a:t>
            </a:r>
            <a:r>
              <a:rPr sz="1400" dirty="0">
                <a:latin typeface="Arial"/>
                <a:cs typeface="Arial"/>
              </a:rPr>
              <a:t>en</a:t>
            </a:r>
            <a:r>
              <a:rPr sz="1400" spc="-40" dirty="0">
                <a:latin typeface="Arial"/>
                <a:cs typeface="Arial"/>
              </a:rPr>
              <a:t> </a:t>
            </a:r>
            <a:r>
              <a:rPr sz="1400" spc="-5" dirty="0">
                <a:latin typeface="Arial"/>
                <a:cs typeface="Arial"/>
              </a:rPr>
              <a:t>esquema</a:t>
            </a:r>
            <a:endParaRPr sz="1400">
              <a:latin typeface="Arial"/>
              <a:cs typeface="Arial"/>
            </a:endParaRPr>
          </a:p>
        </p:txBody>
      </p:sp>
      <p:sp>
        <p:nvSpPr>
          <p:cNvPr id="10" name="object 10"/>
          <p:cNvSpPr txBox="1"/>
          <p:nvPr/>
        </p:nvSpPr>
        <p:spPr>
          <a:xfrm>
            <a:off x="1231900" y="8242300"/>
            <a:ext cx="8138159" cy="289560"/>
          </a:xfrm>
          <a:prstGeom prst="rect">
            <a:avLst/>
          </a:prstGeom>
          <a:ln w="9524">
            <a:solidFill>
              <a:srgbClr val="000000"/>
            </a:solidFill>
          </a:ln>
        </p:spPr>
        <p:txBody>
          <a:bodyPr vert="horz" wrap="square" lIns="0" tIns="48894" rIns="0" bIns="0" rtlCol="0">
            <a:spAutoFit/>
          </a:bodyPr>
          <a:lstStyle/>
          <a:p>
            <a:pPr marL="97155">
              <a:lnSpc>
                <a:spcPct val="100000"/>
              </a:lnSpc>
              <a:spcBef>
                <a:spcPts val="384"/>
              </a:spcBef>
              <a:tabLst>
                <a:tab pos="2453005" algn="l"/>
              </a:tabLst>
            </a:pPr>
            <a:r>
              <a:rPr sz="1200" b="1" spc="-5" dirty="0">
                <a:latin typeface="Arial Narrow"/>
                <a:cs typeface="Arial Narrow"/>
              </a:rPr>
              <a:t>REFERENCIA</a:t>
            </a:r>
            <a:r>
              <a:rPr sz="1200" b="1" spc="25" dirty="0">
                <a:latin typeface="Arial Narrow"/>
                <a:cs typeface="Arial Narrow"/>
              </a:rPr>
              <a:t> </a:t>
            </a:r>
            <a:r>
              <a:rPr sz="1200" b="1" dirty="0">
                <a:latin typeface="Arial Narrow"/>
                <a:cs typeface="Arial Narrow"/>
              </a:rPr>
              <a:t>PARA</a:t>
            </a:r>
            <a:r>
              <a:rPr sz="1200" b="1" spc="15" dirty="0">
                <a:latin typeface="Arial Narrow"/>
                <a:cs typeface="Arial Narrow"/>
              </a:rPr>
              <a:t> </a:t>
            </a:r>
            <a:r>
              <a:rPr sz="1200" b="1" spc="-5" dirty="0">
                <a:latin typeface="Arial Narrow"/>
                <a:cs typeface="Arial Narrow"/>
              </a:rPr>
              <a:t>ESQUEMAS</a:t>
            </a:r>
            <a:r>
              <a:rPr sz="1200" b="1" spc="-5" dirty="0">
                <a:latin typeface="Wingdings"/>
                <a:cs typeface="Wingdings"/>
              </a:rPr>
              <a:t></a:t>
            </a:r>
            <a:r>
              <a:rPr sz="1200" spc="-5" dirty="0">
                <a:latin typeface="Times New Roman"/>
                <a:cs typeface="Times New Roman"/>
              </a:rPr>
              <a:t>	</a:t>
            </a:r>
            <a:r>
              <a:rPr sz="1200" b="1" spc="-5" dirty="0">
                <a:latin typeface="Arial Narrow"/>
                <a:cs typeface="Arial Narrow"/>
              </a:rPr>
              <a:t>LL </a:t>
            </a:r>
            <a:r>
              <a:rPr sz="1200" b="1" dirty="0">
                <a:latin typeface="Arial Narrow"/>
                <a:cs typeface="Arial Narrow"/>
              </a:rPr>
              <a:t>/ I: </a:t>
            </a:r>
            <a:r>
              <a:rPr sz="1200" b="1" spc="-5" dirty="0">
                <a:latin typeface="Arial Narrow"/>
                <a:cs typeface="Arial Narrow"/>
              </a:rPr>
              <a:t>Interruptor manual 10A-250V IRAM- </a:t>
            </a:r>
            <a:r>
              <a:rPr sz="1200" b="1" dirty="0">
                <a:latin typeface="Arial Narrow"/>
                <a:cs typeface="Arial Narrow"/>
              </a:rPr>
              <a:t>NM 60669-1 </a:t>
            </a:r>
            <a:r>
              <a:rPr sz="1200" b="1" spc="-5" dirty="0">
                <a:latin typeface="Arial Narrow"/>
                <a:cs typeface="Arial Narrow"/>
              </a:rPr>
              <a:t>(ex IRAM </a:t>
            </a:r>
            <a:r>
              <a:rPr sz="1200" b="1" dirty="0">
                <a:latin typeface="Arial Narrow"/>
                <a:cs typeface="Arial Narrow"/>
              </a:rPr>
              <a:t>2007) – </a:t>
            </a:r>
            <a:r>
              <a:rPr sz="1200" b="1" spc="-5" dirty="0">
                <a:latin typeface="Arial Narrow"/>
                <a:cs typeface="Arial Narrow"/>
              </a:rPr>
              <a:t>“Llave de un</a:t>
            </a:r>
            <a:r>
              <a:rPr sz="1200" b="1" spc="120" dirty="0">
                <a:latin typeface="Arial Narrow"/>
                <a:cs typeface="Arial Narrow"/>
              </a:rPr>
              <a:t> </a:t>
            </a:r>
            <a:r>
              <a:rPr sz="1200" b="1" spc="-10" dirty="0">
                <a:latin typeface="Arial Narrow"/>
                <a:cs typeface="Arial Narrow"/>
              </a:rPr>
              <a:t>punto”</a:t>
            </a:r>
            <a:endParaRPr sz="1200">
              <a:latin typeface="Arial Narrow"/>
              <a:cs typeface="Arial Narrow"/>
            </a:endParaRPr>
          </a:p>
        </p:txBody>
      </p:sp>
      <p:sp>
        <p:nvSpPr>
          <p:cNvPr id="11" name="object 11"/>
          <p:cNvSpPr/>
          <p:nvPr/>
        </p:nvSpPr>
        <p:spPr>
          <a:xfrm>
            <a:off x="7472377" y="7018528"/>
            <a:ext cx="1824531" cy="1040891"/>
          </a:xfrm>
          <a:prstGeom prst="rect">
            <a:avLst/>
          </a:prstGeom>
          <a:blipFill>
            <a:blip r:embed="rId4" cstate="print"/>
            <a:stretch>
              <a:fillRect/>
            </a:stretch>
          </a:blipFill>
        </p:spPr>
        <p:txBody>
          <a:bodyPr wrap="square" lIns="0" tIns="0" rIns="0" bIns="0" rtlCol="0"/>
          <a:lstStyle/>
          <a:p>
            <a:endParaRPr/>
          </a:p>
        </p:txBody>
      </p:sp>
      <p:sp>
        <p:nvSpPr>
          <p:cNvPr id="12" name="object 12"/>
          <p:cNvSpPr/>
          <p:nvPr/>
        </p:nvSpPr>
        <p:spPr>
          <a:xfrm>
            <a:off x="4282720" y="7090156"/>
            <a:ext cx="2921736" cy="897636"/>
          </a:xfrm>
          <a:prstGeom prst="rect">
            <a:avLst/>
          </a:prstGeom>
          <a:blipFill>
            <a:blip r:embed="rId5" cstate="print"/>
            <a:stretch>
              <a:fillRect/>
            </a:stretch>
          </a:blipFill>
        </p:spPr>
        <p:txBody>
          <a:bodyPr wrap="square" lIns="0" tIns="0" rIns="0" bIns="0" rtlCol="0"/>
          <a:lstStyle/>
          <a:p>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506720" y="6149847"/>
            <a:ext cx="2314955" cy="1972055"/>
          </a:xfrm>
          <a:prstGeom prst="rect">
            <a:avLst/>
          </a:prstGeom>
          <a:blipFill>
            <a:blip r:embed="rId2" cstate="print"/>
            <a:stretch>
              <a:fillRect/>
            </a:stretch>
          </a:blipFill>
        </p:spPr>
        <p:txBody>
          <a:bodyPr wrap="square" lIns="0" tIns="0" rIns="0" bIns="0" rtlCol="0"/>
          <a:lstStyle/>
          <a:p>
            <a:endParaRPr/>
          </a:p>
        </p:txBody>
      </p:sp>
      <p:sp>
        <p:nvSpPr>
          <p:cNvPr id="3" name="object 3"/>
          <p:cNvSpPr/>
          <p:nvPr/>
        </p:nvSpPr>
        <p:spPr>
          <a:xfrm>
            <a:off x="1720411" y="4305045"/>
            <a:ext cx="1014915" cy="2403348"/>
          </a:xfrm>
          <a:prstGeom prst="rect">
            <a:avLst/>
          </a:prstGeom>
          <a:blipFill>
            <a:blip r:embed="rId3" cstate="print"/>
            <a:stretch>
              <a:fillRect/>
            </a:stretch>
          </a:blipFill>
        </p:spPr>
        <p:txBody>
          <a:bodyPr wrap="square" lIns="0" tIns="0" rIns="0" bIns="0" rtlCol="0"/>
          <a:lstStyle/>
          <a:p>
            <a:endParaRPr/>
          </a:p>
        </p:txBody>
      </p:sp>
      <p:sp>
        <p:nvSpPr>
          <p:cNvPr id="4" name="object 4"/>
          <p:cNvSpPr/>
          <p:nvPr/>
        </p:nvSpPr>
        <p:spPr>
          <a:xfrm>
            <a:off x="2952476" y="6047740"/>
            <a:ext cx="2518429" cy="2145029"/>
          </a:xfrm>
          <a:prstGeom prst="rect">
            <a:avLst/>
          </a:prstGeom>
          <a:blipFill>
            <a:blip r:embed="rId4" cstate="print"/>
            <a:stretch>
              <a:fillRect/>
            </a:stretch>
          </a:blipFill>
        </p:spPr>
        <p:txBody>
          <a:bodyPr wrap="square" lIns="0" tIns="0" rIns="0" bIns="0" rtlCol="0"/>
          <a:lstStyle/>
          <a:p>
            <a:endParaRPr/>
          </a:p>
        </p:txBody>
      </p:sp>
      <p:sp>
        <p:nvSpPr>
          <p:cNvPr id="5" name="object 5"/>
          <p:cNvSpPr txBox="1">
            <a:spLocks noGrp="1"/>
          </p:cNvSpPr>
          <p:nvPr>
            <p:ph type="title"/>
          </p:nvPr>
        </p:nvSpPr>
        <p:spPr>
          <a:xfrm>
            <a:off x="2791199" y="2450592"/>
            <a:ext cx="5596890" cy="391160"/>
          </a:xfrm>
          <a:prstGeom prst="rect">
            <a:avLst/>
          </a:prstGeom>
        </p:spPr>
        <p:txBody>
          <a:bodyPr vert="horz" wrap="square" lIns="0" tIns="12700" rIns="0" bIns="0" rtlCol="0">
            <a:spAutoFit/>
          </a:bodyPr>
          <a:lstStyle/>
          <a:p>
            <a:pPr marL="12700">
              <a:lnSpc>
                <a:spcPct val="100000"/>
              </a:lnSpc>
              <a:spcBef>
                <a:spcPts val="100"/>
              </a:spcBef>
            </a:pPr>
            <a:r>
              <a:rPr sz="2400" dirty="0">
                <a:latin typeface="Arial"/>
                <a:cs typeface="Arial"/>
              </a:rPr>
              <a:t>TOMACORRIENTES USO</a:t>
            </a:r>
            <a:r>
              <a:rPr sz="2400" spc="-105" dirty="0">
                <a:latin typeface="Arial"/>
                <a:cs typeface="Arial"/>
              </a:rPr>
              <a:t> </a:t>
            </a:r>
            <a:r>
              <a:rPr sz="2400" dirty="0">
                <a:latin typeface="Arial"/>
                <a:cs typeface="Arial"/>
              </a:rPr>
              <a:t>INDUSTRIAL</a:t>
            </a:r>
            <a:endParaRPr sz="2400">
              <a:latin typeface="Arial"/>
              <a:cs typeface="Arial"/>
            </a:endParaRPr>
          </a:p>
        </p:txBody>
      </p:sp>
      <p:sp>
        <p:nvSpPr>
          <p:cNvPr id="6" name="object 6"/>
          <p:cNvSpPr/>
          <p:nvPr/>
        </p:nvSpPr>
        <p:spPr>
          <a:xfrm>
            <a:off x="2781808" y="4520692"/>
            <a:ext cx="6192012" cy="1390650"/>
          </a:xfrm>
          <a:prstGeom prst="rect">
            <a:avLst/>
          </a:prstGeom>
          <a:blipFill>
            <a:blip r:embed="rId5" cstate="print"/>
            <a:stretch>
              <a:fillRect/>
            </a:stretch>
          </a:blipFill>
        </p:spPr>
        <p:txBody>
          <a:bodyPr wrap="square" lIns="0" tIns="0" rIns="0" bIns="0" rtlCol="0"/>
          <a:lstStyle/>
          <a:p>
            <a:endParaRPr/>
          </a:p>
        </p:txBody>
      </p:sp>
      <p:sp>
        <p:nvSpPr>
          <p:cNvPr id="7" name="object 7"/>
          <p:cNvSpPr txBox="1"/>
          <p:nvPr/>
        </p:nvSpPr>
        <p:spPr>
          <a:xfrm>
            <a:off x="2068830" y="2758907"/>
            <a:ext cx="7286625" cy="1033780"/>
          </a:xfrm>
          <a:prstGeom prst="rect">
            <a:avLst/>
          </a:prstGeom>
        </p:spPr>
        <p:txBody>
          <a:bodyPr vert="horz" wrap="square" lIns="0" tIns="73025" rIns="0" bIns="0" rtlCol="0">
            <a:spAutoFit/>
          </a:bodyPr>
          <a:lstStyle/>
          <a:p>
            <a:pPr marR="299720" algn="ctr">
              <a:lnSpc>
                <a:spcPct val="100000"/>
              </a:lnSpc>
              <a:spcBef>
                <a:spcPts val="575"/>
              </a:spcBef>
            </a:pPr>
            <a:r>
              <a:rPr sz="2000" spc="-5" dirty="0">
                <a:latin typeface="Arial"/>
                <a:cs typeface="Arial"/>
              </a:rPr>
              <a:t>Tomacorrientes y </a:t>
            </a:r>
            <a:r>
              <a:rPr sz="2000" spc="-10" dirty="0">
                <a:latin typeface="Arial"/>
                <a:cs typeface="Arial"/>
              </a:rPr>
              <a:t>Fichas </a:t>
            </a:r>
            <a:r>
              <a:rPr sz="2000" spc="-5" dirty="0">
                <a:latin typeface="Arial"/>
                <a:cs typeface="Arial"/>
              </a:rPr>
              <a:t>(16A, 32A y</a:t>
            </a:r>
            <a:r>
              <a:rPr sz="2000" spc="15" dirty="0">
                <a:latin typeface="Arial"/>
                <a:cs typeface="Arial"/>
              </a:rPr>
              <a:t> </a:t>
            </a:r>
            <a:r>
              <a:rPr sz="2000" spc="-10" dirty="0">
                <a:latin typeface="Arial"/>
                <a:cs typeface="Arial"/>
              </a:rPr>
              <a:t>63A)</a:t>
            </a:r>
            <a:endParaRPr sz="2000">
              <a:latin typeface="Arial"/>
              <a:cs typeface="Arial"/>
            </a:endParaRPr>
          </a:p>
          <a:p>
            <a:pPr marR="298450" algn="ctr">
              <a:lnSpc>
                <a:spcPct val="100000"/>
              </a:lnSpc>
              <a:spcBef>
                <a:spcPts val="470"/>
              </a:spcBef>
            </a:pPr>
            <a:r>
              <a:rPr sz="2000" b="1" spc="-10" dirty="0">
                <a:solidFill>
                  <a:srgbClr val="0000FF"/>
                </a:solidFill>
                <a:latin typeface="Arial"/>
                <a:cs typeface="Arial"/>
              </a:rPr>
              <a:t>IRAM-IEC 60309 </a:t>
            </a:r>
            <a:r>
              <a:rPr sz="2000" b="1" spc="-5" dirty="0">
                <a:solidFill>
                  <a:srgbClr val="0000FF"/>
                </a:solidFill>
                <a:latin typeface="Arial"/>
                <a:cs typeface="Arial"/>
              </a:rPr>
              <a:t>/ IEC</a:t>
            </a:r>
            <a:r>
              <a:rPr sz="2000" b="1" spc="20" dirty="0">
                <a:solidFill>
                  <a:srgbClr val="0000FF"/>
                </a:solidFill>
                <a:latin typeface="Arial"/>
                <a:cs typeface="Arial"/>
              </a:rPr>
              <a:t> </a:t>
            </a:r>
            <a:r>
              <a:rPr sz="2000" b="1" spc="-10" dirty="0">
                <a:solidFill>
                  <a:srgbClr val="0000FF"/>
                </a:solidFill>
                <a:latin typeface="Arial"/>
                <a:cs typeface="Arial"/>
              </a:rPr>
              <a:t>60309</a:t>
            </a:r>
            <a:endParaRPr sz="2000">
              <a:latin typeface="Arial"/>
              <a:cs typeface="Arial"/>
            </a:endParaRPr>
          </a:p>
          <a:p>
            <a:pPr marL="12700">
              <a:lnSpc>
                <a:spcPct val="100000"/>
              </a:lnSpc>
              <a:spcBef>
                <a:spcPts val="990"/>
              </a:spcBef>
            </a:pPr>
            <a:r>
              <a:rPr sz="1000" spc="-5" dirty="0">
                <a:latin typeface="Arial"/>
                <a:cs typeface="Arial"/>
              </a:rPr>
              <a:t>NOTA: El </a:t>
            </a:r>
            <a:r>
              <a:rPr sz="1000" spc="-10" dirty="0">
                <a:latin typeface="Arial"/>
                <a:cs typeface="Arial"/>
              </a:rPr>
              <a:t>código </a:t>
            </a:r>
            <a:r>
              <a:rPr sz="1000" spc="-5" dirty="0">
                <a:latin typeface="Arial"/>
                <a:cs typeface="Arial"/>
              </a:rPr>
              <a:t>IP </a:t>
            </a:r>
            <a:r>
              <a:rPr sz="1000" spc="-10" dirty="0">
                <a:latin typeface="Arial"/>
                <a:cs typeface="Arial"/>
              </a:rPr>
              <a:t>establece </a:t>
            </a:r>
            <a:r>
              <a:rPr sz="1000" dirty="0">
                <a:latin typeface="Arial"/>
                <a:cs typeface="Arial"/>
              </a:rPr>
              <a:t>el </a:t>
            </a:r>
            <a:r>
              <a:rPr sz="1000" spc="-5" dirty="0">
                <a:latin typeface="Arial"/>
                <a:cs typeface="Arial"/>
              </a:rPr>
              <a:t>grado </a:t>
            </a:r>
            <a:r>
              <a:rPr sz="1000" spc="-10" dirty="0">
                <a:latin typeface="Arial"/>
                <a:cs typeface="Arial"/>
              </a:rPr>
              <a:t>de protección </a:t>
            </a:r>
            <a:r>
              <a:rPr sz="1000" spc="-5" dirty="0">
                <a:latin typeface="Arial"/>
                <a:cs typeface="Arial"/>
              </a:rPr>
              <a:t>en las envolturas de los equipos eléctricos (según IRAM 2444 </a:t>
            </a:r>
            <a:r>
              <a:rPr sz="1000" dirty="0">
                <a:latin typeface="Arial"/>
                <a:cs typeface="Arial"/>
              </a:rPr>
              <a:t>o </a:t>
            </a:r>
            <a:r>
              <a:rPr sz="1000" spc="-5" dirty="0">
                <a:latin typeface="Arial"/>
                <a:cs typeface="Arial"/>
              </a:rPr>
              <a:t>IEC</a:t>
            </a:r>
            <a:r>
              <a:rPr sz="1000" spc="60" dirty="0">
                <a:latin typeface="Arial"/>
                <a:cs typeface="Arial"/>
              </a:rPr>
              <a:t> </a:t>
            </a:r>
            <a:r>
              <a:rPr sz="1000" spc="-5" dirty="0">
                <a:latin typeface="Arial"/>
                <a:cs typeface="Arial"/>
              </a:rPr>
              <a:t>60529).</a:t>
            </a:r>
            <a:endParaRPr sz="1000">
              <a:latin typeface="Arial"/>
              <a:cs typeface="Arial"/>
            </a:endParaRPr>
          </a:p>
        </p:txBody>
      </p:sp>
      <p:sp>
        <p:nvSpPr>
          <p:cNvPr id="8" name="object 8"/>
          <p:cNvSpPr/>
          <p:nvPr/>
        </p:nvSpPr>
        <p:spPr>
          <a:xfrm>
            <a:off x="1486402" y="6824217"/>
            <a:ext cx="1295400" cy="1676400"/>
          </a:xfrm>
          <a:prstGeom prst="rect">
            <a:avLst/>
          </a:prstGeom>
          <a:blipFill>
            <a:blip r:embed="rId6" cstate="print"/>
            <a:stretch>
              <a:fillRect/>
            </a:stretch>
          </a:blipFill>
        </p:spPr>
        <p:txBody>
          <a:bodyPr wrap="square" lIns="0" tIns="0" rIns="0" bIns="0" rtlCol="0"/>
          <a:lstStyle/>
          <a:p>
            <a:endParaRPr/>
          </a:p>
        </p:txBody>
      </p:sp>
      <p:sp>
        <p:nvSpPr>
          <p:cNvPr id="9" name="object 9"/>
          <p:cNvSpPr/>
          <p:nvPr/>
        </p:nvSpPr>
        <p:spPr>
          <a:xfrm>
            <a:off x="7861300" y="6032500"/>
            <a:ext cx="1905000" cy="2190750"/>
          </a:xfrm>
          <a:prstGeom prst="rect">
            <a:avLst/>
          </a:prstGeom>
          <a:blipFill>
            <a:blip r:embed="rId7" cstate="print"/>
            <a:stretch>
              <a:fillRect/>
            </a:stretch>
          </a:blipFill>
        </p:spPr>
        <p:txBody>
          <a:bodyPr wrap="square" lIns="0" tIns="0" rIns="0" bIns="0" rtlCol="0"/>
          <a:lstStyle/>
          <a:p>
            <a:endParaRPr/>
          </a:p>
        </p:txBody>
      </p:sp>
      <p:sp>
        <p:nvSpPr>
          <p:cNvPr id="10" name="object 10"/>
          <p:cNvSpPr/>
          <p:nvPr/>
        </p:nvSpPr>
        <p:spPr>
          <a:xfrm>
            <a:off x="2349754" y="4945126"/>
            <a:ext cx="302260" cy="151130"/>
          </a:xfrm>
          <a:custGeom>
            <a:avLst/>
            <a:gdLst/>
            <a:ahLst/>
            <a:cxnLst/>
            <a:rect l="l" t="t" r="r" b="b"/>
            <a:pathLst>
              <a:path w="302260" h="151129">
                <a:moveTo>
                  <a:pt x="301751" y="150875"/>
                </a:moveTo>
                <a:lnTo>
                  <a:pt x="301751" y="0"/>
                </a:lnTo>
                <a:lnTo>
                  <a:pt x="0" y="0"/>
                </a:lnTo>
                <a:lnTo>
                  <a:pt x="0" y="150875"/>
                </a:lnTo>
                <a:lnTo>
                  <a:pt x="301751" y="150875"/>
                </a:lnTo>
                <a:close/>
              </a:path>
            </a:pathLst>
          </a:custGeom>
          <a:solidFill>
            <a:srgbClr val="FFFFFF"/>
          </a:solidFill>
        </p:spPr>
        <p:txBody>
          <a:bodyPr wrap="square" lIns="0" tIns="0" rIns="0" bIns="0" rtlCol="0"/>
          <a:lstStyle/>
          <a:p>
            <a:endParaRPr/>
          </a:p>
        </p:txBody>
      </p:sp>
      <p:sp>
        <p:nvSpPr>
          <p:cNvPr id="11" name="object 11"/>
          <p:cNvSpPr/>
          <p:nvPr/>
        </p:nvSpPr>
        <p:spPr>
          <a:xfrm>
            <a:off x="2349754" y="5736844"/>
            <a:ext cx="302260" cy="151130"/>
          </a:xfrm>
          <a:custGeom>
            <a:avLst/>
            <a:gdLst/>
            <a:ahLst/>
            <a:cxnLst/>
            <a:rect l="l" t="t" r="r" b="b"/>
            <a:pathLst>
              <a:path w="302260" h="151129">
                <a:moveTo>
                  <a:pt x="301751" y="150875"/>
                </a:moveTo>
                <a:lnTo>
                  <a:pt x="301751" y="0"/>
                </a:lnTo>
                <a:lnTo>
                  <a:pt x="0" y="0"/>
                </a:lnTo>
                <a:lnTo>
                  <a:pt x="0" y="150875"/>
                </a:lnTo>
                <a:lnTo>
                  <a:pt x="301751" y="150875"/>
                </a:lnTo>
                <a:close/>
              </a:path>
            </a:pathLst>
          </a:custGeom>
          <a:solidFill>
            <a:srgbClr val="FFFFFF"/>
          </a:solidFill>
        </p:spPr>
        <p:txBody>
          <a:bodyPr wrap="square" lIns="0" tIns="0" rIns="0" bIns="0" rtlCol="0"/>
          <a:lstStyle/>
          <a:p>
            <a:endParaRPr/>
          </a:p>
        </p:txBody>
      </p:sp>
      <p:sp>
        <p:nvSpPr>
          <p:cNvPr id="12" name="object 12"/>
          <p:cNvSpPr/>
          <p:nvPr/>
        </p:nvSpPr>
        <p:spPr>
          <a:xfrm>
            <a:off x="2349754" y="6495796"/>
            <a:ext cx="360680" cy="257810"/>
          </a:xfrm>
          <a:custGeom>
            <a:avLst/>
            <a:gdLst/>
            <a:ahLst/>
            <a:cxnLst/>
            <a:rect l="l" t="t" r="r" b="b"/>
            <a:pathLst>
              <a:path w="360680" h="257810">
                <a:moveTo>
                  <a:pt x="360425" y="257555"/>
                </a:moveTo>
                <a:lnTo>
                  <a:pt x="360425" y="0"/>
                </a:lnTo>
                <a:lnTo>
                  <a:pt x="0" y="0"/>
                </a:lnTo>
                <a:lnTo>
                  <a:pt x="0" y="257555"/>
                </a:lnTo>
                <a:lnTo>
                  <a:pt x="360425" y="257555"/>
                </a:lnTo>
                <a:close/>
              </a:path>
            </a:pathLst>
          </a:custGeom>
          <a:solidFill>
            <a:srgbClr val="FFFFFF"/>
          </a:solidFill>
        </p:spPr>
        <p:txBody>
          <a:bodyPr wrap="square" lIns="0" tIns="0" rIns="0" bIns="0" rtlCol="0"/>
          <a:lstStyle/>
          <a:p>
            <a:endParaRPr/>
          </a:p>
        </p:txBody>
      </p:sp>
      <p:sp>
        <p:nvSpPr>
          <p:cNvPr id="13" name="object 13"/>
          <p:cNvSpPr txBox="1"/>
          <p:nvPr/>
        </p:nvSpPr>
        <p:spPr>
          <a:xfrm>
            <a:off x="5164066" y="4046220"/>
            <a:ext cx="3787775" cy="208279"/>
          </a:xfrm>
          <a:prstGeom prst="rect">
            <a:avLst/>
          </a:prstGeom>
        </p:spPr>
        <p:txBody>
          <a:bodyPr vert="horz" wrap="square" lIns="0" tIns="12700" rIns="0" bIns="0" rtlCol="0">
            <a:spAutoFit/>
          </a:bodyPr>
          <a:lstStyle/>
          <a:p>
            <a:pPr marL="12700">
              <a:lnSpc>
                <a:spcPct val="100000"/>
              </a:lnSpc>
              <a:spcBef>
                <a:spcPts val="100"/>
              </a:spcBef>
            </a:pPr>
            <a:r>
              <a:rPr sz="1200" spc="-5" dirty="0">
                <a:latin typeface="Arial Narrow"/>
                <a:cs typeface="Arial Narrow"/>
              </a:rPr>
              <a:t>Tomacorriente trifásico 3P+N+T 16A-380V </a:t>
            </a:r>
            <a:r>
              <a:rPr sz="1200" dirty="0">
                <a:latin typeface="Arial Narrow"/>
                <a:cs typeface="Arial Narrow"/>
              </a:rPr>
              <a:t>IP67 </a:t>
            </a:r>
            <a:r>
              <a:rPr sz="1200" spc="-5" dirty="0">
                <a:latin typeface="Arial Narrow"/>
                <a:cs typeface="Arial Narrow"/>
              </a:rPr>
              <a:t>(norma </a:t>
            </a:r>
            <a:r>
              <a:rPr sz="1200" dirty="0">
                <a:latin typeface="Arial Narrow"/>
                <a:cs typeface="Arial Narrow"/>
              </a:rPr>
              <a:t>IEC</a:t>
            </a:r>
            <a:r>
              <a:rPr sz="1200" spc="120" dirty="0">
                <a:latin typeface="Arial Narrow"/>
                <a:cs typeface="Arial Narrow"/>
              </a:rPr>
              <a:t> </a:t>
            </a:r>
            <a:r>
              <a:rPr sz="1200" spc="-5" dirty="0">
                <a:latin typeface="Arial Narrow"/>
                <a:cs typeface="Arial Narrow"/>
              </a:rPr>
              <a:t>60309)</a:t>
            </a:r>
            <a:endParaRPr sz="1200">
              <a:latin typeface="Arial Narrow"/>
              <a:cs typeface="Arial Narrow"/>
            </a:endParaRPr>
          </a:p>
        </p:txBody>
      </p:sp>
      <p:sp>
        <p:nvSpPr>
          <p:cNvPr id="14" name="object 14"/>
          <p:cNvSpPr txBox="1"/>
          <p:nvPr/>
        </p:nvSpPr>
        <p:spPr>
          <a:xfrm>
            <a:off x="2068823" y="3974591"/>
            <a:ext cx="2331085" cy="208279"/>
          </a:xfrm>
          <a:prstGeom prst="rect">
            <a:avLst/>
          </a:prstGeom>
        </p:spPr>
        <p:txBody>
          <a:bodyPr vert="horz" wrap="square" lIns="0" tIns="12700" rIns="0" bIns="0" rtlCol="0">
            <a:spAutoFit/>
          </a:bodyPr>
          <a:lstStyle/>
          <a:p>
            <a:pPr marL="12700">
              <a:lnSpc>
                <a:spcPct val="100000"/>
              </a:lnSpc>
              <a:spcBef>
                <a:spcPts val="100"/>
              </a:spcBef>
            </a:pPr>
            <a:r>
              <a:rPr sz="1200" spc="-5" dirty="0">
                <a:latin typeface="Arial Narrow"/>
                <a:cs typeface="Arial Narrow"/>
              </a:rPr>
              <a:t>EJEMPLO </a:t>
            </a:r>
            <a:r>
              <a:rPr sz="1200" dirty="0">
                <a:latin typeface="Arial Narrow"/>
                <a:cs typeface="Arial Narrow"/>
              </a:rPr>
              <a:t>REFERENCIA PARA</a:t>
            </a:r>
            <a:r>
              <a:rPr sz="1200" spc="-35" dirty="0">
                <a:latin typeface="Arial Narrow"/>
                <a:cs typeface="Arial Narrow"/>
              </a:rPr>
              <a:t> </a:t>
            </a:r>
            <a:r>
              <a:rPr sz="1200" dirty="0">
                <a:latin typeface="Arial Narrow"/>
                <a:cs typeface="Arial Narrow"/>
              </a:rPr>
              <a:t>PLANO:</a:t>
            </a:r>
            <a:endParaRPr sz="1200">
              <a:latin typeface="Arial Narrow"/>
              <a:cs typeface="Arial Narrow"/>
            </a:endParaRPr>
          </a:p>
        </p:txBody>
      </p:sp>
      <p:sp>
        <p:nvSpPr>
          <p:cNvPr id="15" name="object 15"/>
          <p:cNvSpPr/>
          <p:nvPr/>
        </p:nvSpPr>
        <p:spPr>
          <a:xfrm>
            <a:off x="4593861" y="3871467"/>
            <a:ext cx="555495" cy="576072"/>
          </a:xfrm>
          <a:prstGeom prst="rect">
            <a:avLst/>
          </a:prstGeom>
          <a:blipFill>
            <a:blip r:embed="rId8" cstate="print"/>
            <a:stretch>
              <a:fillRect/>
            </a:stretch>
          </a:blipFill>
        </p:spPr>
        <p:txBody>
          <a:bodyPr wrap="square" lIns="0" tIns="0" rIns="0" bIns="0" rtlCol="0"/>
          <a:lstStyle/>
          <a:p>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2383763" y="1200887"/>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3" name="object 3"/>
          <p:cNvSpPr txBox="1"/>
          <p:nvPr/>
        </p:nvSpPr>
        <p:spPr>
          <a:xfrm>
            <a:off x="4160193" y="984448"/>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16" name="object 16"/>
          <p:cNvSpPr txBox="1"/>
          <p:nvPr/>
        </p:nvSpPr>
        <p:spPr>
          <a:xfrm>
            <a:off x="3739070" y="10054642"/>
            <a:ext cx="81915" cy="173990"/>
          </a:xfrm>
          <a:prstGeom prst="rect">
            <a:avLst/>
          </a:prstGeom>
        </p:spPr>
        <p:txBody>
          <a:bodyPr vert="horz" wrap="square" lIns="0" tIns="6350" rIns="0" bIns="0" rtlCol="0">
            <a:spAutoFit/>
          </a:bodyPr>
          <a:lstStyle/>
          <a:p>
            <a:pPr marL="12700">
              <a:lnSpc>
                <a:spcPct val="100000"/>
              </a:lnSpc>
              <a:spcBef>
                <a:spcPts val="50"/>
              </a:spcBef>
            </a:pPr>
            <a:r>
              <a:rPr sz="1000" spc="-15" dirty="0">
                <a:solidFill>
                  <a:srgbClr val="231F20"/>
                </a:solidFill>
                <a:latin typeface="Arial Narrow"/>
                <a:cs typeface="Arial Narrow"/>
              </a:rPr>
              <a:t>7</a:t>
            </a:r>
            <a:endParaRPr sz="1000">
              <a:latin typeface="Arial Narrow"/>
              <a:cs typeface="Arial Narrow"/>
            </a:endParaRPr>
          </a:p>
        </p:txBody>
      </p:sp>
      <p:sp>
        <p:nvSpPr>
          <p:cNvPr id="4" name="object 4"/>
          <p:cNvSpPr txBox="1"/>
          <p:nvPr/>
        </p:nvSpPr>
        <p:spPr>
          <a:xfrm>
            <a:off x="5387653" y="1699032"/>
            <a:ext cx="622935" cy="269240"/>
          </a:xfrm>
          <a:prstGeom prst="rect">
            <a:avLst/>
          </a:prstGeom>
        </p:spPr>
        <p:txBody>
          <a:bodyPr vert="horz" wrap="square" lIns="0" tIns="12700" rIns="0" bIns="0" rtlCol="0">
            <a:spAutoFit/>
          </a:bodyPr>
          <a:lstStyle/>
          <a:p>
            <a:pPr marL="12700">
              <a:lnSpc>
                <a:spcPct val="100000"/>
              </a:lnSpc>
              <a:spcBef>
                <a:spcPts val="100"/>
              </a:spcBef>
            </a:pPr>
            <a:r>
              <a:rPr sz="1600" spc="-5" dirty="0">
                <a:solidFill>
                  <a:srgbClr val="CE1041"/>
                </a:solidFill>
                <a:latin typeface="Trebuchet MS"/>
                <a:cs typeface="Trebuchet MS"/>
              </a:rPr>
              <a:t>ÍNDICE</a:t>
            </a:r>
            <a:endParaRPr sz="1600">
              <a:latin typeface="Trebuchet MS"/>
              <a:cs typeface="Trebuchet MS"/>
            </a:endParaRPr>
          </a:p>
        </p:txBody>
      </p:sp>
      <p:sp>
        <p:nvSpPr>
          <p:cNvPr id="5" name="object 5"/>
          <p:cNvSpPr txBox="1"/>
          <p:nvPr/>
        </p:nvSpPr>
        <p:spPr>
          <a:xfrm>
            <a:off x="3523066" y="3350163"/>
            <a:ext cx="134620" cy="193040"/>
          </a:xfrm>
          <a:prstGeom prst="rect">
            <a:avLst/>
          </a:prstGeom>
        </p:spPr>
        <p:txBody>
          <a:bodyPr vert="horz" wrap="square" lIns="0" tIns="12700" rIns="0" bIns="0" rtlCol="0">
            <a:spAutoFit/>
          </a:bodyPr>
          <a:lstStyle/>
          <a:p>
            <a:pPr marL="12700">
              <a:lnSpc>
                <a:spcPct val="100000"/>
              </a:lnSpc>
              <a:spcBef>
                <a:spcPts val="100"/>
              </a:spcBef>
            </a:pPr>
            <a:r>
              <a:rPr sz="1100" b="0" spc="-90" dirty="0">
                <a:solidFill>
                  <a:srgbClr val="231F20"/>
                </a:solidFill>
                <a:latin typeface="Bookman Old Style"/>
                <a:cs typeface="Bookman Old Style"/>
              </a:rPr>
              <a:t>2.</a:t>
            </a:r>
            <a:endParaRPr sz="1100">
              <a:latin typeface="Bookman Old Style"/>
              <a:cs typeface="Bookman Old Style"/>
            </a:endParaRPr>
          </a:p>
        </p:txBody>
      </p:sp>
      <p:sp>
        <p:nvSpPr>
          <p:cNvPr id="6" name="object 6"/>
          <p:cNvSpPr txBox="1"/>
          <p:nvPr/>
        </p:nvSpPr>
        <p:spPr>
          <a:xfrm>
            <a:off x="3523066" y="2603382"/>
            <a:ext cx="3808095" cy="940435"/>
          </a:xfrm>
          <a:prstGeom prst="rect">
            <a:avLst/>
          </a:prstGeom>
        </p:spPr>
        <p:txBody>
          <a:bodyPr vert="horz" wrap="square" lIns="0" tIns="73660" rIns="0" bIns="0" rtlCol="0">
            <a:spAutoFit/>
          </a:bodyPr>
          <a:lstStyle/>
          <a:p>
            <a:pPr marR="5080" algn="r">
              <a:lnSpc>
                <a:spcPct val="100000"/>
              </a:lnSpc>
              <a:spcBef>
                <a:spcPts val="580"/>
              </a:spcBef>
            </a:pPr>
            <a:r>
              <a:rPr sz="1100" b="0" spc="-90" dirty="0">
                <a:solidFill>
                  <a:srgbClr val="231F20"/>
                </a:solidFill>
                <a:latin typeface="Bookman Old Style"/>
                <a:cs typeface="Bookman Old Style"/>
              </a:rPr>
              <a:t>1.    </a:t>
            </a:r>
            <a:r>
              <a:rPr sz="1100" b="0" spc="-65" dirty="0">
                <a:solidFill>
                  <a:srgbClr val="231F20"/>
                </a:solidFill>
                <a:latin typeface="Bookman Old Style"/>
                <a:cs typeface="Bookman Old Style"/>
              </a:rPr>
              <a:t>Símbolos </a:t>
            </a:r>
            <a:r>
              <a:rPr sz="1100" b="0" spc="-55" dirty="0">
                <a:solidFill>
                  <a:srgbClr val="231F20"/>
                </a:solidFill>
                <a:latin typeface="Bookman Old Style"/>
                <a:cs typeface="Bookman Old Style"/>
              </a:rPr>
              <a:t>gráficos</a:t>
            </a:r>
            <a:r>
              <a:rPr sz="1100" b="0" spc="-135"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R="5080" algn="r">
              <a:lnSpc>
                <a:spcPct val="100000"/>
              </a:lnSpc>
              <a:spcBef>
                <a:spcPts val="480"/>
              </a:spcBef>
            </a:pPr>
            <a:r>
              <a:rPr sz="1100" b="0" spc="-90" dirty="0">
                <a:solidFill>
                  <a:srgbClr val="231F20"/>
                </a:solidFill>
                <a:latin typeface="Bookman Old Style"/>
                <a:cs typeface="Bookman Old Style"/>
              </a:rPr>
              <a:t>1.1.    </a:t>
            </a:r>
            <a:r>
              <a:rPr sz="1100" b="0" spc="-55" dirty="0">
                <a:solidFill>
                  <a:srgbClr val="231F20"/>
                </a:solidFill>
                <a:latin typeface="Bookman Old Style"/>
                <a:cs typeface="Bookman Old Style"/>
              </a:rPr>
              <a:t>Importancia</a:t>
            </a:r>
            <a:r>
              <a:rPr sz="1100" b="0" spc="-20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R="5715" algn="r">
              <a:lnSpc>
                <a:spcPct val="100000"/>
              </a:lnSpc>
              <a:spcBef>
                <a:spcPts val="480"/>
              </a:spcBef>
            </a:pPr>
            <a:r>
              <a:rPr sz="1100" b="0" spc="-90" dirty="0">
                <a:solidFill>
                  <a:srgbClr val="231F20"/>
                </a:solidFill>
                <a:latin typeface="Bookman Old Style"/>
                <a:cs typeface="Bookman Old Style"/>
              </a:rPr>
              <a:t>1.2.    </a:t>
            </a:r>
            <a:r>
              <a:rPr sz="1100" b="0" spc="-45" dirty="0">
                <a:solidFill>
                  <a:srgbClr val="231F20"/>
                </a:solidFill>
                <a:latin typeface="Bookman Old Style"/>
                <a:cs typeface="Bookman Old Style"/>
              </a:rPr>
              <a:t>Referencia </a:t>
            </a:r>
            <a:r>
              <a:rPr sz="1100" b="0" spc="-114" dirty="0">
                <a:solidFill>
                  <a:srgbClr val="231F20"/>
                </a:solidFill>
                <a:latin typeface="Bookman Old Style"/>
                <a:cs typeface="Bookman Old Style"/>
              </a:rPr>
              <a:t>a </a:t>
            </a:r>
            <a:r>
              <a:rPr sz="1100" b="0" spc="-85" dirty="0">
                <a:solidFill>
                  <a:srgbClr val="231F20"/>
                </a:solidFill>
                <a:latin typeface="Bookman Old Style"/>
                <a:cs typeface="Bookman Old Style"/>
              </a:rPr>
              <a:t>normas</a:t>
            </a:r>
            <a:r>
              <a:rPr sz="1100" b="0" spc="-200" dirty="0">
                <a:solidFill>
                  <a:srgbClr val="231F20"/>
                </a:solidFill>
                <a:latin typeface="Bookman Old Style"/>
                <a:cs typeface="Bookman Old Style"/>
              </a:rPr>
              <a:t> </a:t>
            </a:r>
            <a:r>
              <a:rPr sz="1100" b="0" spc="-65" dirty="0">
                <a:solidFill>
                  <a:srgbClr val="231F20"/>
                </a:solidFill>
                <a:latin typeface="Bookman Old Style"/>
                <a:cs typeface="Bookman Old Style"/>
              </a:rPr>
              <a:t>IEC...............................................</a:t>
            </a:r>
            <a:endParaRPr sz="1100">
              <a:latin typeface="Bookman Old Style"/>
              <a:cs typeface="Bookman Old Style"/>
            </a:endParaRPr>
          </a:p>
          <a:p>
            <a:pPr marR="5080" algn="r">
              <a:lnSpc>
                <a:spcPct val="100000"/>
              </a:lnSpc>
              <a:spcBef>
                <a:spcPts val="480"/>
              </a:spcBef>
            </a:pPr>
            <a:r>
              <a:rPr sz="1100" b="0" spc="-65" dirty="0">
                <a:solidFill>
                  <a:srgbClr val="231F20"/>
                </a:solidFill>
                <a:latin typeface="Bookman Old Style"/>
                <a:cs typeface="Bookman Old Style"/>
              </a:rPr>
              <a:t>Símbolos principales</a:t>
            </a:r>
            <a:r>
              <a:rPr sz="1100" b="0" spc="-1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p:txBody>
      </p:sp>
      <p:sp>
        <p:nvSpPr>
          <p:cNvPr id="7" name="object 7"/>
          <p:cNvSpPr txBox="1"/>
          <p:nvPr/>
        </p:nvSpPr>
        <p:spPr>
          <a:xfrm>
            <a:off x="3739070" y="3517803"/>
            <a:ext cx="3592195" cy="2083435"/>
          </a:xfrm>
          <a:prstGeom prst="rect">
            <a:avLst/>
          </a:prstGeom>
        </p:spPr>
        <p:txBody>
          <a:bodyPr vert="horz" wrap="square" lIns="0" tIns="73660" rIns="0" bIns="0" rtlCol="0">
            <a:spAutoFit/>
          </a:bodyPr>
          <a:lstStyle/>
          <a:p>
            <a:pPr marL="12700">
              <a:lnSpc>
                <a:spcPct val="100000"/>
              </a:lnSpc>
              <a:spcBef>
                <a:spcPts val="580"/>
              </a:spcBef>
            </a:pPr>
            <a:r>
              <a:rPr sz="1100" b="0" spc="-90" dirty="0">
                <a:solidFill>
                  <a:srgbClr val="231F20"/>
                </a:solidFill>
                <a:latin typeface="Bookman Old Style"/>
                <a:cs typeface="Bookman Old Style"/>
              </a:rPr>
              <a:t>2.1. </a:t>
            </a:r>
            <a:r>
              <a:rPr sz="1100" b="0" spc="-65" dirty="0">
                <a:solidFill>
                  <a:srgbClr val="231F20"/>
                </a:solidFill>
                <a:latin typeface="Bookman Old Style"/>
                <a:cs typeface="Bookman Old Style"/>
              </a:rPr>
              <a:t>Naturaleza </a:t>
            </a:r>
            <a:r>
              <a:rPr sz="1100" b="0" spc="-35" dirty="0">
                <a:solidFill>
                  <a:srgbClr val="231F20"/>
                </a:solidFill>
                <a:latin typeface="Bookman Old Style"/>
                <a:cs typeface="Bookman Old Style"/>
              </a:rPr>
              <a:t>de </a:t>
            </a:r>
            <a:r>
              <a:rPr sz="1100" b="0" spc="-105" dirty="0">
                <a:solidFill>
                  <a:srgbClr val="231F20"/>
                </a:solidFill>
                <a:latin typeface="Bookman Old Style"/>
                <a:cs typeface="Bookman Old Style"/>
              </a:rPr>
              <a:t>las </a:t>
            </a:r>
            <a:r>
              <a:rPr sz="1100" b="0" spc="-55" dirty="0">
                <a:solidFill>
                  <a:srgbClr val="231F20"/>
                </a:solidFill>
                <a:latin typeface="Bookman Old Style"/>
                <a:cs typeface="Bookman Old Style"/>
              </a:rPr>
              <a:t>corrientes</a:t>
            </a:r>
            <a:r>
              <a:rPr sz="1100" b="0" spc="-21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95" dirty="0">
                <a:solidFill>
                  <a:srgbClr val="231F20"/>
                </a:solidFill>
                <a:latin typeface="Bookman Old Style"/>
                <a:cs typeface="Bookman Old Style"/>
              </a:rPr>
              <a:t>2.2. </a:t>
            </a:r>
            <a:r>
              <a:rPr sz="1100" b="0" spc="-45" dirty="0">
                <a:solidFill>
                  <a:srgbClr val="231F20"/>
                </a:solidFill>
                <a:latin typeface="Bookman Old Style"/>
                <a:cs typeface="Bookman Old Style"/>
              </a:rPr>
              <a:t>Tipos </a:t>
            </a:r>
            <a:r>
              <a:rPr sz="1100" b="0" spc="-40" dirty="0">
                <a:solidFill>
                  <a:srgbClr val="231F20"/>
                </a:solidFill>
                <a:latin typeface="Bookman Old Style"/>
                <a:cs typeface="Bookman Old Style"/>
              </a:rPr>
              <a:t>de </a:t>
            </a:r>
            <a:r>
              <a:rPr sz="1100" b="0" spc="-65" dirty="0">
                <a:solidFill>
                  <a:srgbClr val="231F20"/>
                </a:solidFill>
                <a:latin typeface="Bookman Old Style"/>
                <a:cs typeface="Bookman Old Style"/>
              </a:rPr>
              <a:t>conductores</a:t>
            </a:r>
            <a:r>
              <a:rPr sz="1100" b="0" spc="-190" dirty="0">
                <a:solidFill>
                  <a:srgbClr val="231F20"/>
                </a:solidFill>
                <a:latin typeface="Bookman Old Style"/>
                <a:cs typeface="Bookman Old Style"/>
              </a:rPr>
              <a:t> </a:t>
            </a:r>
            <a:r>
              <a:rPr sz="1100" b="0" spc="-75"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90" dirty="0">
                <a:solidFill>
                  <a:srgbClr val="231F20"/>
                </a:solidFill>
                <a:latin typeface="Bookman Old Style"/>
                <a:cs typeface="Bookman Old Style"/>
              </a:rPr>
              <a:t>2.3.    </a:t>
            </a:r>
            <a:r>
              <a:rPr sz="1100" b="0" spc="-70" dirty="0">
                <a:solidFill>
                  <a:srgbClr val="231F20"/>
                </a:solidFill>
                <a:latin typeface="Bookman Old Style"/>
                <a:cs typeface="Bookman Old Style"/>
              </a:rPr>
              <a:t>Contactos</a:t>
            </a:r>
            <a:r>
              <a:rPr sz="1100" b="0" spc="-18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90" dirty="0">
                <a:solidFill>
                  <a:srgbClr val="231F20"/>
                </a:solidFill>
                <a:latin typeface="Bookman Old Style"/>
                <a:cs typeface="Bookman Old Style"/>
              </a:rPr>
              <a:t>2.4.    </a:t>
            </a:r>
            <a:r>
              <a:rPr sz="1100" b="0" spc="-75" dirty="0">
                <a:solidFill>
                  <a:srgbClr val="231F20"/>
                </a:solidFill>
                <a:latin typeface="Bookman Old Style"/>
                <a:cs typeface="Bookman Old Style"/>
              </a:rPr>
              <a:t>Mandos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control</a:t>
            </a:r>
            <a:r>
              <a:rPr sz="1100" b="0" spc="-26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90" dirty="0">
                <a:solidFill>
                  <a:srgbClr val="231F20"/>
                </a:solidFill>
                <a:latin typeface="Bookman Old Style"/>
                <a:cs typeface="Bookman Old Style"/>
              </a:rPr>
              <a:t>2.5.    </a:t>
            </a:r>
            <a:r>
              <a:rPr sz="1100" b="0" spc="-60" dirty="0">
                <a:solidFill>
                  <a:srgbClr val="231F20"/>
                </a:solidFill>
                <a:latin typeface="Bookman Old Style"/>
                <a:cs typeface="Bookman Old Style"/>
              </a:rPr>
              <a:t>Órganos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medida</a:t>
            </a:r>
            <a:r>
              <a:rPr sz="1100" b="0" spc="-135"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marR="5080">
              <a:lnSpc>
                <a:spcPct val="136400"/>
              </a:lnSpc>
            </a:pPr>
            <a:r>
              <a:rPr sz="1100" b="0" spc="-90" dirty="0">
                <a:solidFill>
                  <a:srgbClr val="231F20"/>
                </a:solidFill>
                <a:latin typeface="Bookman Old Style"/>
                <a:cs typeface="Bookman Old Style"/>
              </a:rPr>
              <a:t>2.6. </a:t>
            </a:r>
            <a:r>
              <a:rPr sz="1100" b="0" spc="-75" dirty="0">
                <a:solidFill>
                  <a:srgbClr val="231F20"/>
                </a:solidFill>
                <a:latin typeface="Bookman Old Style"/>
                <a:cs typeface="Bookman Old Style"/>
              </a:rPr>
              <a:t>Mandos </a:t>
            </a:r>
            <a:r>
              <a:rPr sz="1100" b="0" spc="-70" dirty="0">
                <a:solidFill>
                  <a:srgbClr val="231F20"/>
                </a:solidFill>
                <a:latin typeface="Bookman Old Style"/>
                <a:cs typeface="Bookman Old Style"/>
              </a:rPr>
              <a:t>mecánicos </a:t>
            </a:r>
            <a:r>
              <a:rPr sz="1100" b="0" spc="-135" dirty="0">
                <a:solidFill>
                  <a:srgbClr val="231F20"/>
                </a:solidFill>
                <a:latin typeface="Bookman Old Style"/>
                <a:cs typeface="Bookman Old Style"/>
              </a:rPr>
              <a:t>y </a:t>
            </a:r>
            <a:r>
              <a:rPr sz="1100" b="0" spc="-60" dirty="0">
                <a:solidFill>
                  <a:srgbClr val="231F20"/>
                </a:solidFill>
                <a:latin typeface="Bookman Old Style"/>
                <a:cs typeface="Bookman Old Style"/>
              </a:rPr>
              <a:t>motorizados </a:t>
            </a:r>
            <a:r>
              <a:rPr sz="1100" b="0" spc="-70" dirty="0">
                <a:solidFill>
                  <a:srgbClr val="231F20"/>
                </a:solidFill>
                <a:latin typeface="Bookman Old Style"/>
                <a:cs typeface="Bookman Old Style"/>
              </a:rPr>
              <a:t>................................  </a:t>
            </a:r>
            <a:r>
              <a:rPr sz="1100" b="0" spc="-90" dirty="0">
                <a:solidFill>
                  <a:srgbClr val="231F20"/>
                </a:solidFill>
                <a:latin typeface="Bookman Old Style"/>
                <a:cs typeface="Bookman Old Style"/>
              </a:rPr>
              <a:t>2.7.    </a:t>
            </a:r>
            <a:r>
              <a:rPr sz="1100" b="0" spc="-55" dirty="0">
                <a:solidFill>
                  <a:srgbClr val="231F20"/>
                </a:solidFill>
                <a:latin typeface="Bookman Old Style"/>
                <a:cs typeface="Bookman Old Style"/>
              </a:rPr>
              <a:t>Otros </a:t>
            </a:r>
            <a:r>
              <a:rPr sz="1100" b="0" spc="-85" dirty="0">
                <a:solidFill>
                  <a:srgbClr val="231F20"/>
                </a:solidFill>
                <a:latin typeface="Bookman Old Style"/>
                <a:cs typeface="Bookman Old Style"/>
              </a:rPr>
              <a:t>mandos</a:t>
            </a:r>
            <a:r>
              <a:rPr sz="1100" b="0" spc="-204"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marR="5080">
              <a:lnSpc>
                <a:spcPct val="136400"/>
              </a:lnSpc>
            </a:pPr>
            <a:r>
              <a:rPr sz="1100" b="0" spc="-90" dirty="0">
                <a:solidFill>
                  <a:srgbClr val="231F20"/>
                </a:solidFill>
                <a:latin typeface="Bookman Old Style"/>
                <a:cs typeface="Bookman Old Style"/>
              </a:rPr>
              <a:t>2.8. </a:t>
            </a:r>
            <a:r>
              <a:rPr sz="1100" b="0" spc="-60" dirty="0">
                <a:solidFill>
                  <a:srgbClr val="231F20"/>
                </a:solidFill>
                <a:latin typeface="Bookman Old Style"/>
                <a:cs typeface="Bookman Old Style"/>
              </a:rPr>
              <a:t>Componentes </a:t>
            </a:r>
            <a:r>
              <a:rPr sz="1100" b="0" spc="-135" dirty="0">
                <a:solidFill>
                  <a:srgbClr val="231F20"/>
                </a:solidFill>
                <a:latin typeface="Bookman Old Style"/>
                <a:cs typeface="Bookman Old Style"/>
              </a:rPr>
              <a:t>y </a:t>
            </a:r>
            <a:r>
              <a:rPr sz="1100" b="0" spc="-60" dirty="0">
                <a:solidFill>
                  <a:srgbClr val="231F20"/>
                </a:solidFill>
                <a:latin typeface="Bookman Old Style"/>
                <a:cs typeface="Bookman Old Style"/>
              </a:rPr>
              <a:t>otros </a:t>
            </a:r>
            <a:r>
              <a:rPr sz="1100" b="0" spc="-65" dirty="0">
                <a:solidFill>
                  <a:srgbClr val="231F20"/>
                </a:solidFill>
                <a:latin typeface="Bookman Old Style"/>
                <a:cs typeface="Bookman Old Style"/>
              </a:rPr>
              <a:t>elementos...................................  </a:t>
            </a:r>
            <a:r>
              <a:rPr sz="1100" b="0" spc="-90" dirty="0">
                <a:solidFill>
                  <a:srgbClr val="231F20"/>
                </a:solidFill>
                <a:latin typeface="Bookman Old Style"/>
                <a:cs typeface="Bookman Old Style"/>
              </a:rPr>
              <a:t>2.9.  </a:t>
            </a:r>
            <a:r>
              <a:rPr sz="1100" b="0" spc="-65" dirty="0">
                <a:solidFill>
                  <a:srgbClr val="231F20"/>
                </a:solidFill>
                <a:latin typeface="Bookman Old Style"/>
                <a:cs typeface="Bookman Old Style"/>
              </a:rPr>
              <a:t> Señalización....................................................................</a:t>
            </a:r>
            <a:endParaRPr sz="1100">
              <a:latin typeface="Bookman Old Style"/>
              <a:cs typeface="Bookman Old Style"/>
            </a:endParaRPr>
          </a:p>
        </p:txBody>
      </p:sp>
      <p:sp>
        <p:nvSpPr>
          <p:cNvPr id="8" name="object 8"/>
          <p:cNvSpPr txBox="1"/>
          <p:nvPr/>
        </p:nvSpPr>
        <p:spPr>
          <a:xfrm>
            <a:off x="3523066" y="6322030"/>
            <a:ext cx="134620" cy="193040"/>
          </a:xfrm>
          <a:prstGeom prst="rect">
            <a:avLst/>
          </a:prstGeom>
        </p:spPr>
        <p:txBody>
          <a:bodyPr vert="horz" wrap="square" lIns="0" tIns="12700" rIns="0" bIns="0" rtlCol="0">
            <a:spAutoFit/>
          </a:bodyPr>
          <a:lstStyle/>
          <a:p>
            <a:pPr marL="12700">
              <a:lnSpc>
                <a:spcPct val="100000"/>
              </a:lnSpc>
              <a:spcBef>
                <a:spcPts val="100"/>
              </a:spcBef>
            </a:pPr>
            <a:r>
              <a:rPr sz="1100" b="0" spc="-90" dirty="0">
                <a:solidFill>
                  <a:srgbClr val="231F20"/>
                </a:solidFill>
                <a:latin typeface="Bookman Old Style"/>
                <a:cs typeface="Bookman Old Style"/>
              </a:rPr>
              <a:t>3.</a:t>
            </a:r>
            <a:endParaRPr sz="1100">
              <a:latin typeface="Bookman Old Style"/>
              <a:cs typeface="Bookman Old Style"/>
            </a:endParaRPr>
          </a:p>
        </p:txBody>
      </p:sp>
      <p:sp>
        <p:nvSpPr>
          <p:cNvPr id="9" name="object 9"/>
          <p:cNvSpPr txBox="1"/>
          <p:nvPr/>
        </p:nvSpPr>
        <p:spPr>
          <a:xfrm>
            <a:off x="3739070" y="5575250"/>
            <a:ext cx="3592195" cy="940435"/>
          </a:xfrm>
          <a:prstGeom prst="rect">
            <a:avLst/>
          </a:prstGeom>
        </p:spPr>
        <p:txBody>
          <a:bodyPr vert="horz" wrap="square" lIns="0" tIns="73660" rIns="0" bIns="0" rtlCol="0">
            <a:spAutoFit/>
          </a:bodyPr>
          <a:lstStyle/>
          <a:p>
            <a:pPr marL="12700">
              <a:lnSpc>
                <a:spcPct val="100000"/>
              </a:lnSpc>
              <a:spcBef>
                <a:spcPts val="580"/>
              </a:spcBef>
            </a:pPr>
            <a:r>
              <a:rPr sz="1100" b="0" spc="-95" dirty="0">
                <a:solidFill>
                  <a:srgbClr val="231F20"/>
                </a:solidFill>
                <a:latin typeface="Bookman Old Style"/>
                <a:cs typeface="Bookman Old Style"/>
              </a:rPr>
              <a:t>2.10. </a:t>
            </a:r>
            <a:r>
              <a:rPr sz="1100" b="0" spc="-70" dirty="0">
                <a:solidFill>
                  <a:srgbClr val="231F20"/>
                </a:solidFill>
                <a:latin typeface="Bookman Old Style"/>
                <a:cs typeface="Bookman Old Style"/>
              </a:rPr>
              <a:t>Bornes </a:t>
            </a:r>
            <a:r>
              <a:rPr sz="1100" b="0" spc="-135" dirty="0">
                <a:solidFill>
                  <a:srgbClr val="231F20"/>
                </a:solidFill>
                <a:latin typeface="Bookman Old Style"/>
                <a:cs typeface="Bookman Old Style"/>
              </a:rPr>
              <a:t>y  </a:t>
            </a:r>
            <a:r>
              <a:rPr sz="1100" b="0" spc="-50" dirty="0">
                <a:solidFill>
                  <a:srgbClr val="231F20"/>
                </a:solidFill>
                <a:latin typeface="Bookman Old Style"/>
                <a:cs typeface="Bookman Old Style"/>
              </a:rPr>
              <a:t>conexiones</a:t>
            </a:r>
            <a:r>
              <a:rPr sz="1100" b="0" spc="-10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95" dirty="0">
                <a:solidFill>
                  <a:srgbClr val="231F20"/>
                </a:solidFill>
                <a:latin typeface="Bookman Old Style"/>
                <a:cs typeface="Bookman Old Style"/>
              </a:rPr>
              <a:t>2.11. </a:t>
            </a:r>
            <a:r>
              <a:rPr sz="1100" b="0" spc="-85" dirty="0">
                <a:solidFill>
                  <a:srgbClr val="231F20"/>
                </a:solidFill>
                <a:latin typeface="Bookman Old Style"/>
                <a:cs typeface="Bookman Old Style"/>
              </a:rPr>
              <a:t>Máquinas</a:t>
            </a:r>
            <a:r>
              <a:rPr sz="1100" b="0" spc="-10" dirty="0">
                <a:solidFill>
                  <a:srgbClr val="231F20"/>
                </a:solidFill>
                <a:latin typeface="Bookman Old Style"/>
                <a:cs typeface="Bookman Old Style"/>
              </a:rPr>
              <a:t> </a:t>
            </a:r>
            <a:r>
              <a:rPr sz="1100" b="0" spc="-65" dirty="0">
                <a:solidFill>
                  <a:srgbClr val="231F20"/>
                </a:solidFill>
                <a:latin typeface="Bookman Old Style"/>
                <a:cs typeface="Bookman Old Style"/>
              </a:rPr>
              <a:t>eléctricas........................................................</a:t>
            </a:r>
            <a:endParaRPr sz="1100">
              <a:latin typeface="Bookman Old Style"/>
              <a:cs typeface="Bookman Old Style"/>
            </a:endParaRPr>
          </a:p>
          <a:p>
            <a:pPr marL="12700">
              <a:lnSpc>
                <a:spcPct val="100000"/>
              </a:lnSpc>
              <a:spcBef>
                <a:spcPts val="480"/>
              </a:spcBef>
            </a:pPr>
            <a:r>
              <a:rPr sz="1100" b="0" spc="-95" dirty="0">
                <a:solidFill>
                  <a:srgbClr val="231F20"/>
                </a:solidFill>
                <a:latin typeface="Bookman Old Style"/>
                <a:cs typeface="Bookman Old Style"/>
              </a:rPr>
              <a:t>2.12.</a:t>
            </a:r>
            <a:r>
              <a:rPr sz="1100" b="0" spc="-20" dirty="0">
                <a:solidFill>
                  <a:srgbClr val="231F20"/>
                </a:solidFill>
                <a:latin typeface="Bookman Old Style"/>
                <a:cs typeface="Bookman Old Style"/>
              </a:rPr>
              <a:t> </a:t>
            </a:r>
            <a:r>
              <a:rPr sz="1100" b="0" spc="-65" dirty="0">
                <a:solidFill>
                  <a:srgbClr val="231F20"/>
                </a:solidFill>
                <a:latin typeface="Bookman Old Style"/>
                <a:cs typeface="Bookman Old Style"/>
              </a:rPr>
              <a:t>Comparación..................................................................</a:t>
            </a:r>
            <a:endParaRPr sz="1100">
              <a:latin typeface="Bookman Old Style"/>
              <a:cs typeface="Bookman Old Style"/>
            </a:endParaRPr>
          </a:p>
          <a:p>
            <a:pPr marL="12700">
              <a:lnSpc>
                <a:spcPct val="100000"/>
              </a:lnSpc>
              <a:spcBef>
                <a:spcPts val="480"/>
              </a:spcBef>
            </a:pPr>
            <a:r>
              <a:rPr sz="1100" b="0" spc="-45" dirty="0">
                <a:solidFill>
                  <a:srgbClr val="231F20"/>
                </a:solidFill>
                <a:latin typeface="Bookman Old Style"/>
                <a:cs typeface="Bookman Old Style"/>
              </a:rPr>
              <a:t>Referenciado en </a:t>
            </a:r>
            <a:r>
              <a:rPr sz="1100" b="0" spc="-95" dirty="0">
                <a:solidFill>
                  <a:srgbClr val="231F20"/>
                </a:solidFill>
                <a:latin typeface="Bookman Old Style"/>
                <a:cs typeface="Bookman Old Style"/>
              </a:rPr>
              <a:t>esquemas </a:t>
            </a:r>
            <a:r>
              <a:rPr sz="1100" b="0" spc="-65" dirty="0">
                <a:solidFill>
                  <a:srgbClr val="231F20"/>
                </a:solidFill>
                <a:latin typeface="Bookman Old Style"/>
                <a:cs typeface="Bookman Old Style"/>
              </a:rPr>
              <a:t>desarrollados</a:t>
            </a:r>
            <a:r>
              <a:rPr sz="1100" b="0" spc="25"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p:txBody>
      </p:sp>
      <p:sp>
        <p:nvSpPr>
          <p:cNvPr id="10" name="object 10"/>
          <p:cNvSpPr txBox="1"/>
          <p:nvPr/>
        </p:nvSpPr>
        <p:spPr>
          <a:xfrm>
            <a:off x="3523066" y="2146174"/>
            <a:ext cx="4201795" cy="4826635"/>
          </a:xfrm>
          <a:prstGeom prst="rect">
            <a:avLst/>
          </a:prstGeom>
        </p:spPr>
        <p:txBody>
          <a:bodyPr vert="horz" wrap="square" lIns="0" tIns="73660" rIns="0" bIns="0" rtlCol="0">
            <a:spAutoFit/>
          </a:bodyPr>
          <a:lstStyle/>
          <a:p>
            <a:pPr marR="5080" algn="r">
              <a:lnSpc>
                <a:spcPct val="100000"/>
              </a:lnSpc>
              <a:spcBef>
                <a:spcPts val="580"/>
              </a:spcBef>
              <a:tabLst>
                <a:tab pos="4103370" algn="l"/>
              </a:tabLst>
            </a:pPr>
            <a:r>
              <a:rPr sz="1100" b="0" spc="-65" dirty="0">
                <a:solidFill>
                  <a:srgbClr val="231F20"/>
                </a:solidFill>
                <a:latin typeface="Bookman Old Style"/>
                <a:cs typeface="Bookman Old Style"/>
              </a:rPr>
              <a:t>Introducción..................................................................................	</a:t>
            </a:r>
            <a:r>
              <a:rPr sz="1100" b="0" spc="-114" dirty="0">
                <a:solidFill>
                  <a:srgbClr val="231F20"/>
                </a:solidFill>
                <a:latin typeface="Bookman Old Style"/>
                <a:cs typeface="Bookman Old Style"/>
              </a:rPr>
              <a:t>9</a:t>
            </a:r>
            <a:endParaRPr sz="1100">
              <a:latin typeface="Bookman Old Style"/>
              <a:cs typeface="Bookman Old Style"/>
            </a:endParaRPr>
          </a:p>
          <a:p>
            <a:pPr marR="5080" algn="r">
              <a:lnSpc>
                <a:spcPct val="100000"/>
              </a:lnSpc>
              <a:spcBef>
                <a:spcPts val="480"/>
              </a:spcBef>
              <a:tabLst>
                <a:tab pos="4030345" algn="l"/>
              </a:tabLst>
            </a:pPr>
            <a:r>
              <a:rPr sz="1100" b="0" spc="-55" dirty="0">
                <a:solidFill>
                  <a:srgbClr val="231F20"/>
                </a:solidFill>
                <a:latin typeface="Bookman Old Style"/>
                <a:cs typeface="Bookman Old Style"/>
              </a:rPr>
              <a:t>Objetivos</a:t>
            </a:r>
            <a:r>
              <a:rPr sz="1100" b="0" spc="-220" dirty="0">
                <a:solidFill>
                  <a:srgbClr val="231F20"/>
                </a:solidFill>
                <a:latin typeface="Bookman Old Style"/>
                <a:cs typeface="Bookman Old Style"/>
              </a:rPr>
              <a:t> </a:t>
            </a:r>
            <a:r>
              <a:rPr sz="1100" b="0" spc="-70" dirty="0">
                <a:solidFill>
                  <a:srgbClr val="231F20"/>
                </a:solidFill>
                <a:latin typeface="Bookman Old Style"/>
                <a:cs typeface="Bookman Old Style"/>
              </a:rPr>
              <a:t>........................................................................................</a:t>
            </a:r>
            <a:r>
              <a:rPr sz="1100" b="0" dirty="0">
                <a:solidFill>
                  <a:srgbClr val="231F20"/>
                </a:solidFill>
                <a:latin typeface="Bookman Old Style"/>
                <a:cs typeface="Bookman Old Style"/>
              </a:rPr>
              <a:t>	</a:t>
            </a:r>
            <a:r>
              <a:rPr sz="1100" b="0" spc="-114" dirty="0">
                <a:solidFill>
                  <a:srgbClr val="231F20"/>
                </a:solidFill>
                <a:latin typeface="Bookman Old Style"/>
                <a:cs typeface="Bookman Old Style"/>
              </a:rPr>
              <a:t>11</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13</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13</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13</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15</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15</a:t>
            </a:r>
            <a:endParaRPr sz="1100">
              <a:latin typeface="Bookman Old Style"/>
              <a:cs typeface="Bookman Old Style"/>
            </a:endParaRPr>
          </a:p>
          <a:p>
            <a:pPr marR="5080" algn="r">
              <a:lnSpc>
                <a:spcPct val="100000"/>
              </a:lnSpc>
              <a:spcBef>
                <a:spcPts val="480"/>
              </a:spcBef>
            </a:pPr>
            <a:r>
              <a:rPr sz="1100" b="0" spc="-120" dirty="0">
                <a:solidFill>
                  <a:srgbClr val="231F20"/>
                </a:solidFill>
                <a:latin typeface="Bookman Old Style"/>
                <a:cs typeface="Bookman Old Style"/>
              </a:rPr>
              <a:t>16</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17</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19</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20</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21</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23</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24</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26</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27</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28</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30</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31</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31</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33</a:t>
            </a:r>
            <a:endParaRPr sz="1100">
              <a:latin typeface="Bookman Old Style"/>
              <a:cs typeface="Bookman Old Style"/>
            </a:endParaRPr>
          </a:p>
        </p:txBody>
      </p:sp>
      <p:sp>
        <p:nvSpPr>
          <p:cNvPr id="11" name="object 11"/>
          <p:cNvSpPr txBox="1"/>
          <p:nvPr/>
        </p:nvSpPr>
        <p:spPr>
          <a:xfrm>
            <a:off x="3523066" y="7693660"/>
            <a:ext cx="134620" cy="193040"/>
          </a:xfrm>
          <a:prstGeom prst="rect">
            <a:avLst/>
          </a:prstGeom>
        </p:spPr>
        <p:txBody>
          <a:bodyPr vert="horz" wrap="square" lIns="0" tIns="12700" rIns="0" bIns="0" rtlCol="0">
            <a:spAutoFit/>
          </a:bodyPr>
          <a:lstStyle/>
          <a:p>
            <a:pPr marL="12700">
              <a:lnSpc>
                <a:spcPct val="100000"/>
              </a:lnSpc>
              <a:spcBef>
                <a:spcPts val="100"/>
              </a:spcBef>
            </a:pPr>
            <a:r>
              <a:rPr sz="1100" b="0" spc="-90" dirty="0">
                <a:solidFill>
                  <a:srgbClr val="231F20"/>
                </a:solidFill>
                <a:latin typeface="Bookman Old Style"/>
                <a:cs typeface="Bookman Old Style"/>
              </a:rPr>
              <a:t>4.</a:t>
            </a:r>
            <a:endParaRPr sz="1100">
              <a:latin typeface="Bookman Old Style"/>
              <a:cs typeface="Bookman Old Style"/>
            </a:endParaRPr>
          </a:p>
        </p:txBody>
      </p:sp>
      <p:sp>
        <p:nvSpPr>
          <p:cNvPr id="12" name="object 12"/>
          <p:cNvSpPr txBox="1"/>
          <p:nvPr/>
        </p:nvSpPr>
        <p:spPr>
          <a:xfrm>
            <a:off x="3739070" y="7693660"/>
            <a:ext cx="3592195" cy="193040"/>
          </a:xfrm>
          <a:prstGeom prst="rect">
            <a:avLst/>
          </a:prstGeom>
        </p:spPr>
        <p:txBody>
          <a:bodyPr vert="horz" wrap="square" lIns="0" tIns="12700" rIns="0" bIns="0" rtlCol="0">
            <a:spAutoFit/>
          </a:bodyPr>
          <a:lstStyle/>
          <a:p>
            <a:pPr marL="12700">
              <a:lnSpc>
                <a:spcPct val="100000"/>
              </a:lnSpc>
              <a:spcBef>
                <a:spcPts val="100"/>
              </a:spcBef>
            </a:pPr>
            <a:r>
              <a:rPr sz="1100" b="0" spc="-60" dirty="0">
                <a:solidFill>
                  <a:srgbClr val="231F20"/>
                </a:solidFill>
                <a:latin typeface="Bookman Old Style"/>
                <a:cs typeface="Bookman Old Style"/>
              </a:rPr>
              <a:t>Ejecución </a:t>
            </a:r>
            <a:r>
              <a:rPr sz="1100" b="0" spc="-35" dirty="0">
                <a:solidFill>
                  <a:srgbClr val="231F20"/>
                </a:solidFill>
                <a:latin typeface="Bookman Old Style"/>
                <a:cs typeface="Bookman Old Style"/>
              </a:rPr>
              <a:t>de</a:t>
            </a:r>
            <a:r>
              <a:rPr sz="1100" b="0" spc="-10" dirty="0">
                <a:solidFill>
                  <a:srgbClr val="231F20"/>
                </a:solidFill>
                <a:latin typeface="Bookman Old Style"/>
                <a:cs typeface="Bookman Old Style"/>
              </a:rPr>
              <a:t> </a:t>
            </a:r>
            <a:r>
              <a:rPr sz="1100" b="0" spc="-70" dirty="0">
                <a:solidFill>
                  <a:srgbClr val="231F20"/>
                </a:solidFill>
                <a:latin typeface="Bookman Old Style"/>
                <a:cs typeface="Bookman Old Style"/>
              </a:rPr>
              <a:t>esquemas...........................................................</a:t>
            </a:r>
            <a:endParaRPr sz="1100">
              <a:latin typeface="Bookman Old Style"/>
              <a:cs typeface="Bookman Old Style"/>
            </a:endParaRPr>
          </a:p>
        </p:txBody>
      </p:sp>
      <p:sp>
        <p:nvSpPr>
          <p:cNvPr id="13" name="object 13"/>
          <p:cNvSpPr txBox="1"/>
          <p:nvPr/>
        </p:nvSpPr>
        <p:spPr>
          <a:xfrm>
            <a:off x="3739070" y="6489669"/>
            <a:ext cx="3985895" cy="1626235"/>
          </a:xfrm>
          <a:prstGeom prst="rect">
            <a:avLst/>
          </a:prstGeom>
        </p:spPr>
        <p:txBody>
          <a:bodyPr vert="horz" wrap="square" lIns="0" tIns="73660" rIns="0" bIns="0" rtlCol="0">
            <a:spAutoFit/>
          </a:bodyPr>
          <a:lstStyle/>
          <a:p>
            <a:pPr marL="342265" lvl="1" indent="-330200">
              <a:lnSpc>
                <a:spcPct val="100000"/>
              </a:lnSpc>
              <a:spcBef>
                <a:spcPts val="580"/>
              </a:spcBef>
              <a:buAutoNum type="arabicPeriod"/>
              <a:tabLst>
                <a:tab pos="342900" algn="l"/>
              </a:tabLst>
            </a:pPr>
            <a:r>
              <a:rPr sz="1100" b="0" spc="-45" dirty="0">
                <a:solidFill>
                  <a:srgbClr val="231F20"/>
                </a:solidFill>
                <a:latin typeface="Bookman Old Style"/>
                <a:cs typeface="Bookman Old Style"/>
              </a:rPr>
              <a:t>Referenciado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bornes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conexión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a:t>
            </a:r>
            <a:r>
              <a:rPr sz="1100" b="0" spc="-185" dirty="0">
                <a:solidFill>
                  <a:srgbClr val="231F20"/>
                </a:solidFill>
                <a:latin typeface="Bookman Old Style"/>
                <a:cs typeface="Bookman Old Style"/>
              </a:rPr>
              <a:t> </a:t>
            </a:r>
            <a:r>
              <a:rPr sz="1100" b="0" spc="-75" dirty="0">
                <a:solidFill>
                  <a:srgbClr val="231F20"/>
                </a:solidFill>
                <a:latin typeface="Bookman Old Style"/>
                <a:cs typeface="Bookman Old Style"/>
              </a:rPr>
              <a:t>aparatos.</a:t>
            </a:r>
            <a:endParaRPr sz="1100">
              <a:latin typeface="Bookman Old Style"/>
              <a:cs typeface="Bookman Old Style"/>
            </a:endParaRPr>
          </a:p>
          <a:p>
            <a:pPr marL="342265" lvl="1" indent="-330200">
              <a:lnSpc>
                <a:spcPct val="100000"/>
              </a:lnSpc>
              <a:spcBef>
                <a:spcPts val="480"/>
              </a:spcBef>
              <a:buAutoNum type="arabicPeriod"/>
              <a:tabLst>
                <a:tab pos="342900" algn="l"/>
              </a:tabLst>
            </a:pPr>
            <a:r>
              <a:rPr sz="1100" b="0" spc="-45" dirty="0">
                <a:solidFill>
                  <a:srgbClr val="231F20"/>
                </a:solidFill>
                <a:latin typeface="Bookman Old Style"/>
                <a:cs typeface="Bookman Old Style"/>
              </a:rPr>
              <a:t>Referenciado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bornes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55" dirty="0">
                <a:solidFill>
                  <a:srgbClr val="231F20"/>
                </a:solidFill>
                <a:latin typeface="Bookman Old Style"/>
                <a:cs typeface="Bookman Old Style"/>
              </a:rPr>
              <a:t>borneros</a:t>
            </a:r>
            <a:r>
              <a:rPr sz="1100" b="0" spc="-240"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342265" lvl="1" indent="-330200">
              <a:lnSpc>
                <a:spcPct val="100000"/>
              </a:lnSpc>
              <a:spcBef>
                <a:spcPts val="480"/>
              </a:spcBef>
              <a:buAutoNum type="arabicPeriod"/>
              <a:tabLst>
                <a:tab pos="342900" algn="l"/>
              </a:tabLst>
            </a:pPr>
            <a:r>
              <a:rPr sz="1100" b="0" spc="-60" dirty="0">
                <a:solidFill>
                  <a:srgbClr val="231F20"/>
                </a:solidFill>
                <a:latin typeface="Bookman Old Style"/>
                <a:cs typeface="Bookman Old Style"/>
              </a:rPr>
              <a:t>Representación </a:t>
            </a:r>
            <a:r>
              <a:rPr sz="1100" b="0" spc="-30" dirty="0">
                <a:solidFill>
                  <a:srgbClr val="231F20"/>
                </a:solidFill>
                <a:latin typeface="Bookman Old Style"/>
                <a:cs typeface="Bookman Old Style"/>
              </a:rPr>
              <a:t>del </a:t>
            </a:r>
            <a:r>
              <a:rPr sz="1100" b="0" spc="-80" dirty="0">
                <a:solidFill>
                  <a:srgbClr val="231F20"/>
                </a:solidFill>
                <a:latin typeface="Bookman Old Style"/>
                <a:cs typeface="Bookman Old Style"/>
              </a:rPr>
              <a:t>esquema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a:t>
            </a:r>
            <a:r>
              <a:rPr sz="1100" b="0" spc="-150" dirty="0">
                <a:solidFill>
                  <a:srgbClr val="231F20"/>
                </a:solidFill>
                <a:latin typeface="Bookman Old Style"/>
                <a:cs typeface="Bookman Old Style"/>
              </a:rPr>
              <a:t> </a:t>
            </a:r>
            <a:r>
              <a:rPr sz="1100" b="0" spc="-65" dirty="0">
                <a:solidFill>
                  <a:srgbClr val="231F20"/>
                </a:solidFill>
                <a:latin typeface="Bookman Old Style"/>
                <a:cs typeface="Bookman Old Style"/>
              </a:rPr>
              <a:t>circuitos</a:t>
            </a:r>
            <a:endParaRPr sz="1100">
              <a:latin typeface="Bookman Old Style"/>
              <a:cs typeface="Bookman Old Style"/>
            </a:endParaRPr>
          </a:p>
          <a:p>
            <a:pPr marR="5080" algn="r">
              <a:lnSpc>
                <a:spcPct val="100000"/>
              </a:lnSpc>
              <a:spcBef>
                <a:spcPts val="480"/>
              </a:spcBef>
              <a:tabLst>
                <a:tab pos="3484245" algn="l"/>
              </a:tabLst>
            </a:pPr>
            <a:r>
              <a:rPr sz="1100" b="0" spc="-45" dirty="0">
                <a:solidFill>
                  <a:srgbClr val="231F20"/>
                </a:solidFill>
                <a:latin typeface="Bookman Old Style"/>
                <a:cs typeface="Bookman Old Style"/>
              </a:rPr>
              <a:t>en</a:t>
            </a:r>
            <a:r>
              <a:rPr sz="1100" b="0" spc="-70" dirty="0">
                <a:solidFill>
                  <a:srgbClr val="231F20"/>
                </a:solidFill>
                <a:latin typeface="Bookman Old Style"/>
                <a:cs typeface="Bookman Old Style"/>
              </a:rPr>
              <a:t> </a:t>
            </a:r>
            <a:r>
              <a:rPr sz="1100" b="0" spc="-50" dirty="0">
                <a:solidFill>
                  <a:srgbClr val="231F20"/>
                </a:solidFill>
                <a:latin typeface="Bookman Old Style"/>
                <a:cs typeface="Bookman Old Style"/>
              </a:rPr>
              <a:t>forma</a:t>
            </a:r>
            <a:r>
              <a:rPr sz="1100" b="0" spc="-70" dirty="0">
                <a:solidFill>
                  <a:srgbClr val="231F20"/>
                </a:solidFill>
                <a:latin typeface="Bookman Old Style"/>
                <a:cs typeface="Bookman Old Style"/>
              </a:rPr>
              <a:t> </a:t>
            </a:r>
            <a:r>
              <a:rPr sz="1100" b="0" spc="-65" dirty="0">
                <a:solidFill>
                  <a:srgbClr val="231F20"/>
                </a:solidFill>
                <a:latin typeface="Bookman Old Style"/>
                <a:cs typeface="Bookman Old Style"/>
              </a:rPr>
              <a:t>desarrollad</a:t>
            </a:r>
            <a:r>
              <a:rPr sz="1100" b="0" spc="-55" dirty="0">
                <a:solidFill>
                  <a:srgbClr val="231F20"/>
                </a:solidFill>
                <a:latin typeface="Bookman Old Style"/>
                <a:cs typeface="Bookman Old Style"/>
              </a:rPr>
              <a:t>a</a:t>
            </a:r>
            <a:r>
              <a:rPr sz="1100" b="0" spc="-70" dirty="0">
                <a:solidFill>
                  <a:srgbClr val="231F20"/>
                </a:solidFill>
                <a:latin typeface="Bookman Old Style"/>
                <a:cs typeface="Bookman Old Style"/>
              </a:rPr>
              <a:t>....................................................</a:t>
            </a:r>
            <a:r>
              <a:rPr sz="1100" b="0" dirty="0">
                <a:solidFill>
                  <a:srgbClr val="231F20"/>
                </a:solidFill>
                <a:latin typeface="Bookman Old Style"/>
                <a:cs typeface="Bookman Old Style"/>
              </a:rPr>
              <a:t>	</a:t>
            </a:r>
            <a:r>
              <a:rPr sz="1100" b="0" spc="-114" dirty="0">
                <a:solidFill>
                  <a:srgbClr val="231F20"/>
                </a:solidFill>
                <a:latin typeface="Bookman Old Style"/>
                <a:cs typeface="Bookman Old Style"/>
              </a:rPr>
              <a:t>33</a:t>
            </a:r>
            <a:endParaRPr sz="1100">
              <a:latin typeface="Bookman Old Style"/>
              <a:cs typeface="Bookman Old Style"/>
            </a:endParaRPr>
          </a:p>
          <a:p>
            <a:pPr marL="342265" marR="5080" lvl="1" indent="-342900" algn="r">
              <a:lnSpc>
                <a:spcPct val="100000"/>
              </a:lnSpc>
              <a:spcBef>
                <a:spcPts val="480"/>
              </a:spcBef>
              <a:buAutoNum type="arabicPeriod" startAt="4"/>
              <a:tabLst>
                <a:tab pos="342900" algn="l"/>
                <a:tab pos="3814445" algn="l"/>
              </a:tabLst>
            </a:pPr>
            <a:r>
              <a:rPr sz="1100" b="0" spc="-60" dirty="0">
                <a:solidFill>
                  <a:srgbClr val="231F20"/>
                </a:solidFill>
                <a:latin typeface="Bookman Old Style"/>
                <a:cs typeface="Bookman Old Style"/>
              </a:rPr>
              <a:t>T</a:t>
            </a:r>
            <a:r>
              <a:rPr sz="1100" b="0" spc="-80" dirty="0">
                <a:solidFill>
                  <a:srgbClr val="231F20"/>
                </a:solidFill>
                <a:latin typeface="Bookman Old Style"/>
                <a:cs typeface="Bookman Old Style"/>
              </a:rPr>
              <a:t>abla</a:t>
            </a:r>
            <a:r>
              <a:rPr sz="1100" b="0" spc="-70" dirty="0">
                <a:solidFill>
                  <a:srgbClr val="231F20"/>
                </a:solidFill>
                <a:latin typeface="Bookman Old Style"/>
                <a:cs typeface="Bookman Old Style"/>
              </a:rPr>
              <a:t> </a:t>
            </a:r>
            <a:r>
              <a:rPr sz="1100" b="0" spc="-35" dirty="0">
                <a:solidFill>
                  <a:srgbClr val="231F20"/>
                </a:solidFill>
                <a:latin typeface="Bookman Old Style"/>
                <a:cs typeface="Bookman Old Style"/>
              </a:rPr>
              <a:t>de</a:t>
            </a:r>
            <a:r>
              <a:rPr sz="1100" b="0" spc="-70" dirty="0">
                <a:solidFill>
                  <a:srgbClr val="231F20"/>
                </a:solidFill>
                <a:latin typeface="Bookman Old Style"/>
                <a:cs typeface="Bookman Old Style"/>
              </a:rPr>
              <a:t> </a:t>
            </a:r>
            <a:r>
              <a:rPr sz="1100" b="0" spc="-75" dirty="0">
                <a:solidFill>
                  <a:srgbClr val="231F20"/>
                </a:solidFill>
                <a:latin typeface="Bookman Old Style"/>
                <a:cs typeface="Bookman Old Style"/>
              </a:rPr>
              <a:t>letras</a:t>
            </a:r>
            <a:r>
              <a:rPr sz="1100" b="0" spc="-70" dirty="0">
                <a:solidFill>
                  <a:srgbClr val="231F20"/>
                </a:solidFill>
                <a:latin typeface="Bookman Old Style"/>
                <a:cs typeface="Bookman Old Style"/>
              </a:rPr>
              <a:t> </a:t>
            </a:r>
            <a:r>
              <a:rPr sz="1100" b="0" spc="-65" dirty="0">
                <a:solidFill>
                  <a:srgbClr val="231F20"/>
                </a:solidFill>
                <a:latin typeface="Bookman Old Style"/>
                <a:cs typeface="Bookman Old Style"/>
              </a:rPr>
              <a:t>identificativas</a:t>
            </a:r>
            <a:r>
              <a:rPr sz="1100" b="0" spc="-70" dirty="0">
                <a:solidFill>
                  <a:srgbClr val="231F20"/>
                </a:solidFill>
                <a:latin typeface="Bookman Old Style"/>
                <a:cs typeface="Bookman Old Style"/>
              </a:rPr>
              <a:t> </a:t>
            </a:r>
            <a:r>
              <a:rPr sz="1100" b="0" spc="-35" dirty="0">
                <a:solidFill>
                  <a:srgbClr val="231F20"/>
                </a:solidFill>
                <a:latin typeface="Bookman Old Style"/>
                <a:cs typeface="Bookman Old Style"/>
              </a:rPr>
              <a:t>de</a:t>
            </a:r>
            <a:r>
              <a:rPr sz="1100" b="0" spc="-70" dirty="0">
                <a:solidFill>
                  <a:srgbClr val="231F20"/>
                </a:solidFill>
                <a:latin typeface="Bookman Old Style"/>
                <a:cs typeface="Bookman Old Style"/>
              </a:rPr>
              <a:t> </a:t>
            </a:r>
            <a:r>
              <a:rPr sz="1100" b="0" spc="-55" dirty="0">
                <a:solidFill>
                  <a:srgbClr val="231F20"/>
                </a:solidFill>
                <a:latin typeface="Bookman Old Style"/>
                <a:cs typeface="Bookman Old Style"/>
              </a:rPr>
              <a:t>elementos</a:t>
            </a:r>
            <a:r>
              <a:rPr sz="1100" b="0" spc="-220" dirty="0">
                <a:solidFill>
                  <a:srgbClr val="231F20"/>
                </a:solidFill>
                <a:latin typeface="Bookman Old Style"/>
                <a:cs typeface="Bookman Old Style"/>
              </a:rPr>
              <a:t> </a:t>
            </a:r>
            <a:r>
              <a:rPr sz="1100" b="0" spc="-70" dirty="0">
                <a:solidFill>
                  <a:srgbClr val="231F20"/>
                </a:solidFill>
                <a:latin typeface="Bookman Old Style"/>
                <a:cs typeface="Bookman Old Style"/>
              </a:rPr>
              <a:t>.................</a:t>
            </a:r>
            <a:r>
              <a:rPr sz="1100" b="0" dirty="0">
                <a:solidFill>
                  <a:srgbClr val="231F20"/>
                </a:solidFill>
                <a:latin typeface="Bookman Old Style"/>
                <a:cs typeface="Bookman Old Style"/>
              </a:rPr>
              <a:t>	</a:t>
            </a:r>
            <a:r>
              <a:rPr sz="1100" b="0" spc="-114" dirty="0">
                <a:solidFill>
                  <a:srgbClr val="231F20"/>
                </a:solidFill>
                <a:latin typeface="Bookman Old Style"/>
                <a:cs typeface="Bookman Old Style"/>
              </a:rPr>
              <a:t>35</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36</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36</a:t>
            </a:r>
            <a:endParaRPr sz="1100">
              <a:latin typeface="Bookman Old Style"/>
              <a:cs typeface="Bookman Old Style"/>
            </a:endParaRPr>
          </a:p>
        </p:txBody>
      </p:sp>
      <p:sp>
        <p:nvSpPr>
          <p:cNvPr id="14" name="object 14"/>
          <p:cNvSpPr txBox="1"/>
          <p:nvPr/>
        </p:nvSpPr>
        <p:spPr>
          <a:xfrm>
            <a:off x="3523066" y="8775721"/>
            <a:ext cx="3808729" cy="483234"/>
          </a:xfrm>
          <a:prstGeom prst="rect">
            <a:avLst/>
          </a:prstGeom>
        </p:spPr>
        <p:txBody>
          <a:bodyPr vert="horz" wrap="square" lIns="0" tIns="73660" rIns="0" bIns="0" rtlCol="0">
            <a:spAutoFit/>
          </a:bodyPr>
          <a:lstStyle/>
          <a:p>
            <a:pPr marL="12700">
              <a:lnSpc>
                <a:spcPct val="100000"/>
              </a:lnSpc>
              <a:spcBef>
                <a:spcPts val="580"/>
              </a:spcBef>
            </a:pPr>
            <a:r>
              <a:rPr sz="1100" b="0" spc="-80" dirty="0">
                <a:solidFill>
                  <a:srgbClr val="231F20"/>
                </a:solidFill>
                <a:latin typeface="Bookman Old Style"/>
                <a:cs typeface="Bookman Old Style"/>
              </a:rPr>
              <a:t>Resumen</a:t>
            </a:r>
            <a:r>
              <a:rPr sz="1100" b="0" spc="75"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a:p>
            <a:pPr marL="12700">
              <a:lnSpc>
                <a:spcPct val="100000"/>
              </a:lnSpc>
              <a:spcBef>
                <a:spcPts val="480"/>
              </a:spcBef>
            </a:pPr>
            <a:r>
              <a:rPr sz="1100" b="0" spc="-45" dirty="0">
                <a:solidFill>
                  <a:srgbClr val="231F20"/>
                </a:solidFill>
                <a:latin typeface="Bookman Old Style"/>
                <a:cs typeface="Bookman Old Style"/>
              </a:rPr>
              <a:t>Bibliografía</a:t>
            </a:r>
            <a:r>
              <a:rPr sz="1100" b="0" spc="65" dirty="0">
                <a:solidFill>
                  <a:srgbClr val="231F20"/>
                </a:solidFill>
                <a:latin typeface="Bookman Old Style"/>
                <a:cs typeface="Bookman Old Style"/>
              </a:rPr>
              <a:t> </a:t>
            </a:r>
            <a:r>
              <a:rPr sz="1100" b="0" spc="-70" dirty="0">
                <a:solidFill>
                  <a:srgbClr val="231F20"/>
                </a:solidFill>
                <a:latin typeface="Bookman Old Style"/>
                <a:cs typeface="Bookman Old Style"/>
              </a:rPr>
              <a:t>....................................................................................</a:t>
            </a:r>
            <a:endParaRPr sz="1100">
              <a:latin typeface="Bookman Old Style"/>
              <a:cs typeface="Bookman Old Style"/>
            </a:endParaRPr>
          </a:p>
        </p:txBody>
      </p:sp>
      <p:sp>
        <p:nvSpPr>
          <p:cNvPr id="15" name="object 15"/>
          <p:cNvSpPr txBox="1"/>
          <p:nvPr/>
        </p:nvSpPr>
        <p:spPr>
          <a:xfrm>
            <a:off x="3739070" y="7861300"/>
            <a:ext cx="3985895" cy="1397635"/>
          </a:xfrm>
          <a:prstGeom prst="rect">
            <a:avLst/>
          </a:prstGeom>
        </p:spPr>
        <p:txBody>
          <a:bodyPr vert="horz" wrap="square" lIns="0" tIns="73660" rIns="0" bIns="0" rtlCol="0">
            <a:spAutoFit/>
          </a:bodyPr>
          <a:lstStyle/>
          <a:p>
            <a:pPr marL="342265" lvl="1" indent="-330200">
              <a:lnSpc>
                <a:spcPct val="100000"/>
              </a:lnSpc>
              <a:spcBef>
                <a:spcPts val="580"/>
              </a:spcBef>
              <a:buAutoNum type="arabicPeriod"/>
              <a:tabLst>
                <a:tab pos="342900" algn="l"/>
              </a:tabLst>
            </a:pPr>
            <a:r>
              <a:rPr sz="1100" b="0" spc="-60" dirty="0">
                <a:solidFill>
                  <a:srgbClr val="231F20"/>
                </a:solidFill>
                <a:latin typeface="Bookman Old Style"/>
                <a:cs typeface="Bookman Old Style"/>
              </a:rPr>
              <a:t>Representación </a:t>
            </a:r>
            <a:r>
              <a:rPr sz="1100" b="0" spc="-30" dirty="0">
                <a:solidFill>
                  <a:srgbClr val="231F20"/>
                </a:solidFill>
                <a:latin typeface="Bookman Old Style"/>
                <a:cs typeface="Bookman Old Style"/>
              </a:rPr>
              <a:t>del </a:t>
            </a:r>
            <a:r>
              <a:rPr sz="1100" b="0" spc="-50" dirty="0">
                <a:solidFill>
                  <a:srgbClr val="231F20"/>
                </a:solidFill>
                <a:latin typeface="Bookman Old Style"/>
                <a:cs typeface="Bookman Old Style"/>
              </a:rPr>
              <a:t>circuito </a:t>
            </a:r>
            <a:r>
              <a:rPr sz="1100" b="0" spc="-3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65" dirty="0">
                <a:solidFill>
                  <a:srgbClr val="231F20"/>
                </a:solidFill>
                <a:latin typeface="Bookman Old Style"/>
                <a:cs typeface="Bookman Old Style"/>
              </a:rPr>
              <a:t>potencia......................</a:t>
            </a:r>
            <a:endParaRPr sz="1100">
              <a:latin typeface="Bookman Old Style"/>
              <a:cs typeface="Bookman Old Style"/>
            </a:endParaRPr>
          </a:p>
          <a:p>
            <a:pPr marL="342265" lvl="1" indent="-330200">
              <a:lnSpc>
                <a:spcPct val="100000"/>
              </a:lnSpc>
              <a:spcBef>
                <a:spcPts val="480"/>
              </a:spcBef>
              <a:buAutoNum type="arabicPeriod"/>
              <a:tabLst>
                <a:tab pos="342900" algn="l"/>
              </a:tabLst>
            </a:pPr>
            <a:r>
              <a:rPr sz="1100" b="0" spc="-60" dirty="0">
                <a:solidFill>
                  <a:srgbClr val="231F20"/>
                </a:solidFill>
                <a:latin typeface="Bookman Old Style"/>
                <a:cs typeface="Bookman Old Style"/>
              </a:rPr>
              <a:t>Representación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circuitos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control </a:t>
            </a:r>
            <a:r>
              <a:rPr sz="1100" b="0" spc="-135" dirty="0">
                <a:solidFill>
                  <a:srgbClr val="231F20"/>
                </a:solidFill>
                <a:latin typeface="Bookman Old Style"/>
                <a:cs typeface="Bookman Old Style"/>
              </a:rPr>
              <a:t>y</a:t>
            </a:r>
            <a:r>
              <a:rPr sz="1100" b="0" spc="-185" dirty="0">
                <a:solidFill>
                  <a:srgbClr val="231F20"/>
                </a:solidFill>
                <a:latin typeface="Bookman Old Style"/>
                <a:cs typeface="Bookman Old Style"/>
              </a:rPr>
              <a:t> </a:t>
            </a:r>
            <a:r>
              <a:rPr sz="1100" b="0" spc="-35" dirty="0">
                <a:solidFill>
                  <a:srgbClr val="231F20"/>
                </a:solidFill>
                <a:latin typeface="Bookman Old Style"/>
                <a:cs typeface="Bookman Old Style"/>
              </a:rPr>
              <a:t>de</a:t>
            </a:r>
            <a:endParaRPr sz="1100">
              <a:latin typeface="Bookman Old Style"/>
              <a:cs typeface="Bookman Old Style"/>
            </a:endParaRPr>
          </a:p>
          <a:p>
            <a:pPr marR="5080" algn="r">
              <a:lnSpc>
                <a:spcPct val="100000"/>
              </a:lnSpc>
              <a:spcBef>
                <a:spcPts val="480"/>
              </a:spcBef>
              <a:tabLst>
                <a:tab pos="3484245" algn="l"/>
              </a:tabLst>
            </a:pPr>
            <a:r>
              <a:rPr sz="1100" b="0" spc="-65" dirty="0">
                <a:solidFill>
                  <a:srgbClr val="231F20"/>
                </a:solidFill>
                <a:latin typeface="Bookman Old Style"/>
                <a:cs typeface="Bookman Old Style"/>
              </a:rPr>
              <a:t>señalización</a:t>
            </a:r>
            <a:r>
              <a:rPr sz="1100" b="0" spc="-150" dirty="0">
                <a:solidFill>
                  <a:srgbClr val="231F20"/>
                </a:solidFill>
                <a:latin typeface="Bookman Old Style"/>
                <a:cs typeface="Bookman Old Style"/>
              </a:rPr>
              <a:t> </a:t>
            </a:r>
            <a:r>
              <a:rPr sz="1100" b="0" spc="-70" dirty="0">
                <a:solidFill>
                  <a:srgbClr val="231F20"/>
                </a:solidFill>
                <a:latin typeface="Bookman Old Style"/>
                <a:cs typeface="Bookman Old Style"/>
              </a:rPr>
              <a:t>....................................................................</a:t>
            </a:r>
            <a:r>
              <a:rPr sz="1100" b="0" dirty="0">
                <a:solidFill>
                  <a:srgbClr val="231F20"/>
                </a:solidFill>
                <a:latin typeface="Bookman Old Style"/>
                <a:cs typeface="Bookman Old Style"/>
              </a:rPr>
              <a:t>	</a:t>
            </a:r>
            <a:r>
              <a:rPr sz="1100" b="0" spc="-114" dirty="0">
                <a:solidFill>
                  <a:srgbClr val="231F20"/>
                </a:solidFill>
                <a:latin typeface="Bookman Old Style"/>
                <a:cs typeface="Bookman Old Style"/>
              </a:rPr>
              <a:t>37</a:t>
            </a:r>
            <a:endParaRPr sz="1100">
              <a:latin typeface="Bookman Old Style"/>
              <a:cs typeface="Bookman Old Style"/>
            </a:endParaRPr>
          </a:p>
          <a:p>
            <a:pPr marR="5080" algn="r">
              <a:lnSpc>
                <a:spcPct val="100000"/>
              </a:lnSpc>
              <a:spcBef>
                <a:spcPts val="480"/>
              </a:spcBef>
              <a:tabLst>
                <a:tab pos="3814445" algn="l"/>
              </a:tabLst>
            </a:pPr>
            <a:r>
              <a:rPr sz="1100" b="0" spc="-90" dirty="0">
                <a:solidFill>
                  <a:srgbClr val="231F20"/>
                </a:solidFill>
                <a:latin typeface="Bookman Old Style"/>
                <a:cs typeface="Bookman Old Style"/>
              </a:rPr>
              <a:t>4.3.  </a:t>
            </a:r>
            <a:r>
              <a:rPr sz="1100" b="0" spc="-175" dirty="0">
                <a:solidFill>
                  <a:srgbClr val="231F20"/>
                </a:solidFill>
                <a:latin typeface="Bookman Old Style"/>
                <a:cs typeface="Bookman Old Style"/>
              </a:rPr>
              <a:t> </a:t>
            </a:r>
            <a:r>
              <a:rPr sz="1100" b="0" spc="-55" dirty="0">
                <a:solidFill>
                  <a:srgbClr val="231F20"/>
                </a:solidFill>
                <a:latin typeface="Bookman Old Style"/>
                <a:cs typeface="Bookman Old Style"/>
              </a:rPr>
              <a:t>Indicaciones</a:t>
            </a:r>
            <a:r>
              <a:rPr sz="1100" b="0" spc="-70" dirty="0">
                <a:solidFill>
                  <a:srgbClr val="231F20"/>
                </a:solidFill>
                <a:latin typeface="Bookman Old Style"/>
                <a:cs typeface="Bookman Old Style"/>
              </a:rPr>
              <a:t> </a:t>
            </a:r>
            <a:r>
              <a:rPr sz="1100" b="0" spc="-65" dirty="0">
                <a:solidFill>
                  <a:srgbClr val="231F20"/>
                </a:solidFill>
                <a:latin typeface="Bookman Old Style"/>
                <a:cs typeface="Bookman Old Style"/>
              </a:rPr>
              <a:t>complementarias</a:t>
            </a:r>
            <a:r>
              <a:rPr sz="1100" b="0" spc="-90" dirty="0">
                <a:solidFill>
                  <a:srgbClr val="231F20"/>
                </a:solidFill>
                <a:latin typeface="Bookman Old Style"/>
                <a:cs typeface="Bookman Old Style"/>
              </a:rPr>
              <a:t> </a:t>
            </a:r>
            <a:r>
              <a:rPr sz="1100" b="0" spc="-70" dirty="0">
                <a:solidFill>
                  <a:srgbClr val="231F20"/>
                </a:solidFill>
                <a:latin typeface="Bookman Old Style"/>
                <a:cs typeface="Bookman Old Style"/>
              </a:rPr>
              <a:t>.....................................</a:t>
            </a:r>
            <a:r>
              <a:rPr sz="1100" b="0" dirty="0">
                <a:solidFill>
                  <a:srgbClr val="231F20"/>
                </a:solidFill>
                <a:latin typeface="Bookman Old Style"/>
                <a:cs typeface="Bookman Old Style"/>
              </a:rPr>
              <a:t>	</a:t>
            </a:r>
            <a:r>
              <a:rPr sz="1100" b="0" spc="-114" dirty="0">
                <a:solidFill>
                  <a:srgbClr val="231F20"/>
                </a:solidFill>
                <a:latin typeface="Bookman Old Style"/>
                <a:cs typeface="Bookman Old Style"/>
              </a:rPr>
              <a:t>38</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39</a:t>
            </a:r>
            <a:endParaRPr sz="1100">
              <a:latin typeface="Bookman Old Style"/>
              <a:cs typeface="Bookman Old Style"/>
            </a:endParaRPr>
          </a:p>
          <a:p>
            <a:pPr marR="5080" algn="r">
              <a:lnSpc>
                <a:spcPct val="100000"/>
              </a:lnSpc>
              <a:spcBef>
                <a:spcPts val="480"/>
              </a:spcBef>
            </a:pPr>
            <a:r>
              <a:rPr sz="1100" b="0" spc="-114" dirty="0">
                <a:solidFill>
                  <a:srgbClr val="231F20"/>
                </a:solidFill>
                <a:latin typeface="Bookman Old Style"/>
                <a:cs typeface="Bookman Old Style"/>
              </a:rPr>
              <a:t>41</a:t>
            </a:r>
            <a:endParaRPr sz="1100">
              <a:latin typeface="Bookman Old Style"/>
              <a:cs typeface="Bookman Old Style"/>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3545427" y="1431716"/>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txBox="1"/>
          <p:nvPr/>
        </p:nvSpPr>
        <p:spPr>
          <a:xfrm>
            <a:off x="2908300" y="2146300"/>
            <a:ext cx="4350385" cy="3089275"/>
          </a:xfrm>
          <a:prstGeom prst="rect">
            <a:avLst/>
          </a:prstGeom>
        </p:spPr>
        <p:txBody>
          <a:bodyPr vert="horz" wrap="square" lIns="0" tIns="12700" rIns="0" bIns="0" rtlCol="0">
            <a:spAutoFit/>
          </a:bodyPr>
          <a:lstStyle/>
          <a:p>
            <a:pPr marL="1905" algn="ctr">
              <a:lnSpc>
                <a:spcPct val="100000"/>
              </a:lnSpc>
              <a:spcBef>
                <a:spcPts val="100"/>
              </a:spcBef>
            </a:pPr>
            <a:r>
              <a:rPr sz="1600" spc="-15" dirty="0">
                <a:solidFill>
                  <a:srgbClr val="CE1041"/>
                </a:solidFill>
                <a:latin typeface="Trebuchet MS"/>
                <a:cs typeface="Trebuchet MS"/>
              </a:rPr>
              <a:t>INTRODUCCIÓN</a:t>
            </a:r>
            <a:endParaRPr sz="1600" dirty="0">
              <a:latin typeface="Trebuchet MS"/>
              <a:cs typeface="Trebuchet MS"/>
            </a:endParaRPr>
          </a:p>
          <a:p>
            <a:pPr marL="12700" marR="5715" algn="just">
              <a:lnSpc>
                <a:spcPct val="102299"/>
              </a:lnSpc>
              <a:spcBef>
                <a:spcPts val="1600"/>
              </a:spcBef>
            </a:pPr>
            <a:r>
              <a:rPr sz="1100" b="0" spc="-70" dirty="0">
                <a:solidFill>
                  <a:srgbClr val="231F20"/>
                </a:solidFill>
                <a:latin typeface="Bookman Old Style"/>
                <a:cs typeface="Bookman Old Style"/>
              </a:rPr>
              <a:t>El </a:t>
            </a:r>
            <a:r>
              <a:rPr sz="1100" b="0" spc="-65" dirty="0">
                <a:solidFill>
                  <a:srgbClr val="231F20"/>
                </a:solidFill>
                <a:latin typeface="Bookman Old Style"/>
                <a:cs typeface="Bookman Old Style"/>
              </a:rPr>
              <a:t>trabajo </a:t>
            </a:r>
            <a:r>
              <a:rPr sz="1100" b="0" spc="-30" dirty="0">
                <a:solidFill>
                  <a:srgbClr val="231F20"/>
                </a:solidFill>
                <a:latin typeface="Bookman Old Style"/>
                <a:cs typeface="Bookman Old Style"/>
              </a:rPr>
              <a:t>del </a:t>
            </a:r>
            <a:r>
              <a:rPr sz="1100" b="0" spc="-45" dirty="0">
                <a:solidFill>
                  <a:srgbClr val="231F20"/>
                </a:solidFill>
                <a:latin typeface="Bookman Old Style"/>
                <a:cs typeface="Bookman Old Style"/>
              </a:rPr>
              <a:t>técnico </a:t>
            </a:r>
            <a:r>
              <a:rPr sz="1100" b="0" spc="-40" dirty="0">
                <a:solidFill>
                  <a:srgbClr val="231F20"/>
                </a:solidFill>
                <a:latin typeface="Bookman Old Style"/>
                <a:cs typeface="Bookman Old Style"/>
              </a:rPr>
              <a:t>requiere </a:t>
            </a:r>
            <a:r>
              <a:rPr sz="1100" b="0" spc="-60" dirty="0">
                <a:solidFill>
                  <a:srgbClr val="231F20"/>
                </a:solidFill>
                <a:latin typeface="Bookman Old Style"/>
                <a:cs typeface="Bookman Old Style"/>
              </a:rPr>
              <a:t>siempre </a:t>
            </a:r>
            <a:r>
              <a:rPr sz="1100" b="0" spc="-70" dirty="0">
                <a:solidFill>
                  <a:srgbClr val="231F20"/>
                </a:solidFill>
                <a:latin typeface="Bookman Old Style"/>
                <a:cs typeface="Bookman Old Style"/>
              </a:rPr>
              <a:t>la </a:t>
            </a:r>
            <a:r>
              <a:rPr sz="1100" b="0" spc="-50" dirty="0">
                <a:solidFill>
                  <a:srgbClr val="231F20"/>
                </a:solidFill>
                <a:latin typeface="Bookman Old Style"/>
                <a:cs typeface="Bookman Old Style"/>
              </a:rPr>
              <a:t>interpretación </a:t>
            </a:r>
            <a:r>
              <a:rPr sz="1100" b="0" spc="-135" dirty="0">
                <a:solidFill>
                  <a:srgbClr val="231F20"/>
                </a:solidFill>
                <a:latin typeface="Bookman Old Style"/>
                <a:cs typeface="Bookman Old Style"/>
              </a:rPr>
              <a:t>y </a:t>
            </a:r>
            <a:r>
              <a:rPr sz="1100" b="0" spc="-50" dirty="0">
                <a:solidFill>
                  <a:srgbClr val="231F20"/>
                </a:solidFill>
                <a:latin typeface="Bookman Old Style"/>
                <a:cs typeface="Bookman Old Style"/>
              </a:rPr>
              <a:t>elaboración  </a:t>
            </a:r>
            <a:r>
              <a:rPr sz="1100" b="0" spc="-30" dirty="0">
                <a:solidFill>
                  <a:srgbClr val="231F20"/>
                </a:solidFill>
                <a:latin typeface="Bookman Old Style"/>
                <a:cs typeface="Bookman Old Style"/>
              </a:rPr>
              <a:t>de </a:t>
            </a:r>
            <a:r>
              <a:rPr sz="1100" b="0" spc="-65" dirty="0">
                <a:solidFill>
                  <a:srgbClr val="231F20"/>
                </a:solidFill>
                <a:latin typeface="Bookman Old Style"/>
                <a:cs typeface="Bookman Old Style"/>
              </a:rPr>
              <a:t>planos. </a:t>
            </a:r>
            <a:r>
              <a:rPr sz="1100" b="0" spc="-60" dirty="0">
                <a:solidFill>
                  <a:srgbClr val="231F20"/>
                </a:solidFill>
                <a:latin typeface="Bookman Old Style"/>
                <a:cs typeface="Bookman Old Style"/>
              </a:rPr>
              <a:t>Desde </a:t>
            </a:r>
            <a:r>
              <a:rPr sz="1100" b="0" spc="-20" dirty="0">
                <a:solidFill>
                  <a:srgbClr val="231F20"/>
                </a:solidFill>
                <a:latin typeface="Bookman Old Style"/>
                <a:cs typeface="Bookman Old Style"/>
              </a:rPr>
              <a:t>el </a:t>
            </a:r>
            <a:r>
              <a:rPr sz="1100" b="0" spc="-75" dirty="0">
                <a:solidFill>
                  <a:srgbClr val="231F20"/>
                </a:solidFill>
                <a:latin typeface="Bookman Old Style"/>
                <a:cs typeface="Bookman Old Style"/>
              </a:rPr>
              <a:t>esquema </a:t>
            </a:r>
            <a:r>
              <a:rPr sz="1100" b="0" spc="-30" dirty="0">
                <a:solidFill>
                  <a:srgbClr val="231F20"/>
                </a:solidFill>
                <a:latin typeface="Bookman Old Style"/>
                <a:cs typeface="Bookman Old Style"/>
              </a:rPr>
              <a:t>de </a:t>
            </a:r>
            <a:r>
              <a:rPr sz="1100" b="0" spc="-85" dirty="0">
                <a:solidFill>
                  <a:srgbClr val="231F20"/>
                </a:solidFill>
                <a:latin typeface="Bookman Old Style"/>
                <a:cs typeface="Bookman Old Style"/>
              </a:rPr>
              <a:t>un </a:t>
            </a:r>
            <a:r>
              <a:rPr sz="1100" b="0" spc="-55" dirty="0">
                <a:solidFill>
                  <a:srgbClr val="231F20"/>
                </a:solidFill>
                <a:latin typeface="Bookman Old Style"/>
                <a:cs typeface="Bookman Old Style"/>
              </a:rPr>
              <a:t>simple </a:t>
            </a:r>
            <a:r>
              <a:rPr sz="1100" b="0" spc="-50" dirty="0">
                <a:solidFill>
                  <a:srgbClr val="231F20"/>
                </a:solidFill>
                <a:latin typeface="Bookman Old Style"/>
                <a:cs typeface="Bookman Old Style"/>
              </a:rPr>
              <a:t>punto </a:t>
            </a:r>
            <a:r>
              <a:rPr sz="1100" b="0" spc="-30" dirty="0">
                <a:solidFill>
                  <a:srgbClr val="231F20"/>
                </a:solidFill>
                <a:latin typeface="Bookman Old Style"/>
                <a:cs typeface="Bookman Old Style"/>
              </a:rPr>
              <a:t>de </a:t>
            </a:r>
            <a:r>
              <a:rPr sz="1100" b="0" spc="-60" dirty="0">
                <a:solidFill>
                  <a:srgbClr val="231F20"/>
                </a:solidFill>
                <a:latin typeface="Bookman Old Style"/>
                <a:cs typeface="Bookman Old Style"/>
              </a:rPr>
              <a:t>luz </a:t>
            </a:r>
            <a:r>
              <a:rPr sz="1100" b="0" spc="-100" dirty="0">
                <a:solidFill>
                  <a:srgbClr val="231F20"/>
                </a:solidFill>
                <a:latin typeface="Bookman Old Style"/>
                <a:cs typeface="Bookman Old Style"/>
              </a:rPr>
              <a:t>hasta </a:t>
            </a:r>
            <a:r>
              <a:rPr sz="1100" b="0" spc="-65" dirty="0">
                <a:solidFill>
                  <a:srgbClr val="231F20"/>
                </a:solidFill>
                <a:latin typeface="Bookman Old Style"/>
                <a:cs typeface="Bookman Old Style"/>
              </a:rPr>
              <a:t>la </a:t>
            </a:r>
            <a:r>
              <a:rPr sz="1100" b="0" spc="-114" dirty="0">
                <a:solidFill>
                  <a:srgbClr val="231F20"/>
                </a:solidFill>
                <a:latin typeface="Bookman Old Style"/>
                <a:cs typeface="Bookman Old Style"/>
              </a:rPr>
              <a:t>más  </a:t>
            </a:r>
            <a:r>
              <a:rPr sz="1100" b="0" spc="-60" dirty="0">
                <a:solidFill>
                  <a:srgbClr val="231F20"/>
                </a:solidFill>
                <a:latin typeface="Bookman Old Style"/>
                <a:cs typeface="Bookman Old Style"/>
              </a:rPr>
              <a:t>complicada </a:t>
            </a:r>
            <a:r>
              <a:rPr sz="1100" b="0" spc="-70" dirty="0">
                <a:solidFill>
                  <a:srgbClr val="231F20"/>
                </a:solidFill>
                <a:latin typeface="Bookman Old Style"/>
                <a:cs typeface="Bookman Old Style"/>
              </a:rPr>
              <a:t>instalación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representan </a:t>
            </a:r>
            <a:r>
              <a:rPr sz="1100" b="0" spc="-45" dirty="0">
                <a:solidFill>
                  <a:srgbClr val="231F20"/>
                </a:solidFill>
                <a:latin typeface="Bookman Old Style"/>
                <a:cs typeface="Bookman Old Style"/>
              </a:rPr>
              <a:t>con</a:t>
            </a:r>
            <a:r>
              <a:rPr sz="1100" b="0" spc="-50" dirty="0">
                <a:solidFill>
                  <a:srgbClr val="231F20"/>
                </a:solidFill>
                <a:latin typeface="Bookman Old Style"/>
                <a:cs typeface="Bookman Old Style"/>
              </a:rPr>
              <a:t> </a:t>
            </a:r>
            <a:r>
              <a:rPr sz="1100" b="0" spc="-70" dirty="0">
                <a:solidFill>
                  <a:srgbClr val="231F20"/>
                </a:solidFill>
                <a:latin typeface="Bookman Old Style"/>
                <a:cs typeface="Bookman Old Style"/>
              </a:rPr>
              <a:t>símbolos.</a:t>
            </a:r>
            <a:endParaRPr sz="1100" dirty="0">
              <a:latin typeface="Bookman Old Style"/>
              <a:cs typeface="Bookman Old Style"/>
            </a:endParaRPr>
          </a:p>
          <a:p>
            <a:pPr marL="12700" marR="6350" algn="just">
              <a:lnSpc>
                <a:spcPct val="102299"/>
              </a:lnSpc>
              <a:spcBef>
                <a:spcPts val="565"/>
              </a:spcBef>
            </a:pPr>
            <a:r>
              <a:rPr sz="1100" b="0" spc="-45" dirty="0">
                <a:solidFill>
                  <a:srgbClr val="231F20"/>
                </a:solidFill>
                <a:latin typeface="Bookman Old Style"/>
                <a:cs typeface="Bookman Old Style"/>
              </a:rPr>
              <a:t>La </a:t>
            </a:r>
            <a:r>
              <a:rPr sz="1100" b="0" spc="-75" dirty="0">
                <a:solidFill>
                  <a:srgbClr val="231F20"/>
                </a:solidFill>
                <a:latin typeface="Bookman Old Style"/>
                <a:cs typeface="Bookman Old Style"/>
              </a:rPr>
              <a:t>mayor </a:t>
            </a:r>
            <a:r>
              <a:rPr sz="1100" b="0" spc="-55" dirty="0">
                <a:solidFill>
                  <a:srgbClr val="231F20"/>
                </a:solidFill>
                <a:latin typeface="Bookman Old Style"/>
                <a:cs typeface="Bookman Old Style"/>
              </a:rPr>
              <a:t>parte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los símbolos </a:t>
            </a:r>
            <a:r>
              <a:rPr sz="1100" b="0" spc="-50" dirty="0">
                <a:solidFill>
                  <a:srgbClr val="231F20"/>
                </a:solidFill>
                <a:latin typeface="Bookman Old Style"/>
                <a:cs typeface="Bookman Old Style"/>
              </a:rPr>
              <a:t>que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presentan </a:t>
            </a:r>
            <a:r>
              <a:rPr sz="1100" b="0" spc="-45" dirty="0">
                <a:solidFill>
                  <a:srgbClr val="231F20"/>
                </a:solidFill>
                <a:latin typeface="Bookman Old Style"/>
                <a:cs typeface="Bookman Old Style"/>
              </a:rPr>
              <a:t>deben </a:t>
            </a:r>
            <a:r>
              <a:rPr sz="1100" b="0" spc="-60" dirty="0">
                <a:solidFill>
                  <a:srgbClr val="231F20"/>
                </a:solidFill>
                <a:latin typeface="Bookman Old Style"/>
                <a:cs typeface="Bookman Old Style"/>
              </a:rPr>
              <a:t>memorizarse.  </a:t>
            </a:r>
            <a:r>
              <a:rPr sz="1100" b="0" spc="-50" dirty="0">
                <a:solidFill>
                  <a:srgbClr val="231F20"/>
                </a:solidFill>
                <a:latin typeface="Bookman Old Style"/>
                <a:cs typeface="Bookman Old Style"/>
              </a:rPr>
              <a:t>La</a:t>
            </a:r>
            <a:r>
              <a:rPr sz="1100" b="0" spc="-90" dirty="0">
                <a:solidFill>
                  <a:srgbClr val="231F20"/>
                </a:solidFill>
                <a:latin typeface="Bookman Old Style"/>
                <a:cs typeface="Bookman Old Style"/>
              </a:rPr>
              <a:t> </a:t>
            </a:r>
            <a:r>
              <a:rPr sz="1100" b="0" spc="-55" dirty="0">
                <a:solidFill>
                  <a:srgbClr val="231F20"/>
                </a:solidFill>
                <a:latin typeface="Bookman Old Style"/>
                <a:cs typeface="Bookman Old Style"/>
              </a:rPr>
              <a:t>experiencia</a:t>
            </a:r>
            <a:r>
              <a:rPr sz="1100" b="0" spc="-90" dirty="0">
                <a:solidFill>
                  <a:srgbClr val="231F20"/>
                </a:solidFill>
                <a:latin typeface="Bookman Old Style"/>
                <a:cs typeface="Bookman Old Style"/>
              </a:rPr>
              <a:t> </a:t>
            </a:r>
            <a:r>
              <a:rPr sz="1100" b="0" spc="-65" dirty="0">
                <a:solidFill>
                  <a:srgbClr val="231F20"/>
                </a:solidFill>
                <a:latin typeface="Bookman Old Style"/>
                <a:cs typeface="Bookman Old Style"/>
              </a:rPr>
              <a:t>dirá</a:t>
            </a:r>
            <a:r>
              <a:rPr sz="1100" b="0" spc="-90" dirty="0">
                <a:solidFill>
                  <a:srgbClr val="231F20"/>
                </a:solidFill>
                <a:latin typeface="Bookman Old Style"/>
                <a:cs typeface="Bookman Old Style"/>
              </a:rPr>
              <a:t> </a:t>
            </a:r>
            <a:r>
              <a:rPr sz="1100" b="0" spc="-95" dirty="0">
                <a:solidFill>
                  <a:srgbClr val="231F20"/>
                </a:solidFill>
                <a:latin typeface="Bookman Old Style"/>
                <a:cs typeface="Bookman Old Style"/>
              </a:rPr>
              <a:t>cuáles</a:t>
            </a:r>
            <a:r>
              <a:rPr sz="1100" b="0" spc="-90" dirty="0">
                <a:solidFill>
                  <a:srgbClr val="231F20"/>
                </a:solidFill>
                <a:latin typeface="Bookman Old Style"/>
                <a:cs typeface="Bookman Old Style"/>
              </a:rPr>
              <a:t> </a:t>
            </a:r>
            <a:r>
              <a:rPr sz="1100" b="0" spc="-40" dirty="0">
                <a:solidFill>
                  <a:srgbClr val="231F20"/>
                </a:solidFill>
                <a:latin typeface="Bookman Old Style"/>
                <a:cs typeface="Bookman Old Style"/>
              </a:rPr>
              <a:t>de</a:t>
            </a:r>
            <a:r>
              <a:rPr sz="1100" b="0" spc="-90" dirty="0">
                <a:solidFill>
                  <a:srgbClr val="231F20"/>
                </a:solidFill>
                <a:latin typeface="Bookman Old Style"/>
                <a:cs typeface="Bookman Old Style"/>
              </a:rPr>
              <a:t> </a:t>
            </a:r>
            <a:r>
              <a:rPr sz="1100" b="0" spc="-55" dirty="0">
                <a:solidFill>
                  <a:srgbClr val="231F20"/>
                </a:solidFill>
                <a:latin typeface="Bookman Old Style"/>
                <a:cs typeface="Bookman Old Style"/>
              </a:rPr>
              <a:t>hecho</a:t>
            </a:r>
            <a:r>
              <a:rPr sz="1100" b="0" spc="-90" dirty="0">
                <a:solidFill>
                  <a:srgbClr val="231F20"/>
                </a:solidFill>
                <a:latin typeface="Bookman Old Style"/>
                <a:cs typeface="Bookman Old Style"/>
              </a:rPr>
              <a:t> son </a:t>
            </a:r>
            <a:r>
              <a:rPr sz="1100" b="0" spc="-70" dirty="0">
                <a:solidFill>
                  <a:srgbClr val="231F20"/>
                </a:solidFill>
                <a:latin typeface="Bookman Old Style"/>
                <a:cs typeface="Bookman Old Style"/>
              </a:rPr>
              <a:t>imprescindibles,</a:t>
            </a:r>
            <a:r>
              <a:rPr sz="1100" b="0" spc="-90" dirty="0">
                <a:solidFill>
                  <a:srgbClr val="231F20"/>
                </a:solidFill>
                <a:latin typeface="Bookman Old Style"/>
                <a:cs typeface="Bookman Old Style"/>
              </a:rPr>
              <a:t> </a:t>
            </a:r>
            <a:r>
              <a:rPr sz="1100" b="0" spc="-45" dirty="0">
                <a:solidFill>
                  <a:srgbClr val="231F20"/>
                </a:solidFill>
                <a:latin typeface="Bookman Old Style"/>
                <a:cs typeface="Bookman Old Style"/>
              </a:rPr>
              <a:t>pero,</a:t>
            </a:r>
            <a:r>
              <a:rPr sz="1100" b="0" spc="-90" dirty="0">
                <a:solidFill>
                  <a:srgbClr val="231F20"/>
                </a:solidFill>
                <a:latin typeface="Bookman Old Style"/>
                <a:cs typeface="Bookman Old Style"/>
              </a:rPr>
              <a:t> </a:t>
            </a:r>
            <a:r>
              <a:rPr sz="1100" b="0" spc="-50" dirty="0">
                <a:solidFill>
                  <a:srgbClr val="231F20"/>
                </a:solidFill>
                <a:latin typeface="Bookman Old Style"/>
                <a:cs typeface="Bookman Old Style"/>
              </a:rPr>
              <a:t>como</a:t>
            </a:r>
            <a:r>
              <a:rPr sz="1100" b="0" spc="-90" dirty="0">
                <a:solidFill>
                  <a:srgbClr val="231F20"/>
                </a:solidFill>
                <a:latin typeface="Bookman Old Style"/>
                <a:cs typeface="Bookman Old Style"/>
              </a:rPr>
              <a:t> </a:t>
            </a:r>
            <a:r>
              <a:rPr sz="1100" b="0" spc="-55" dirty="0">
                <a:solidFill>
                  <a:srgbClr val="231F20"/>
                </a:solidFill>
                <a:latin typeface="Bookman Old Style"/>
                <a:cs typeface="Bookman Old Style"/>
              </a:rPr>
              <a:t>en  </a:t>
            </a:r>
            <a:r>
              <a:rPr sz="1100" b="0" spc="-60" dirty="0">
                <a:solidFill>
                  <a:srgbClr val="231F20"/>
                </a:solidFill>
                <a:latin typeface="Bookman Old Style"/>
                <a:cs typeface="Bookman Old Style"/>
              </a:rPr>
              <a:t>la </a:t>
            </a:r>
            <a:r>
              <a:rPr sz="1100" b="0" spc="-55" dirty="0">
                <a:solidFill>
                  <a:srgbClr val="231F20"/>
                </a:solidFill>
                <a:latin typeface="Bookman Old Style"/>
                <a:cs typeface="Bookman Old Style"/>
              </a:rPr>
              <a:t>lectura, </a:t>
            </a:r>
            <a:r>
              <a:rPr sz="1100" b="0" spc="-75" dirty="0">
                <a:solidFill>
                  <a:srgbClr val="231F20"/>
                </a:solidFill>
                <a:latin typeface="Bookman Old Style"/>
                <a:cs typeface="Bookman Old Style"/>
              </a:rPr>
              <a:t>cuantos </a:t>
            </a:r>
            <a:r>
              <a:rPr sz="1100" b="0" spc="-114" dirty="0">
                <a:solidFill>
                  <a:srgbClr val="231F20"/>
                </a:solidFill>
                <a:latin typeface="Bookman Old Style"/>
                <a:cs typeface="Bookman Old Style"/>
              </a:rPr>
              <a:t>más </a:t>
            </a:r>
            <a:r>
              <a:rPr sz="1100" b="0" spc="-95" dirty="0">
                <a:solidFill>
                  <a:srgbClr val="231F20"/>
                </a:solidFill>
                <a:latin typeface="Bookman Old Style"/>
                <a:cs typeface="Bookman Old Style"/>
              </a:rPr>
              <a:t>se </a:t>
            </a:r>
            <a:r>
              <a:rPr sz="1100" b="0" spc="-70" dirty="0">
                <a:solidFill>
                  <a:srgbClr val="231F20"/>
                </a:solidFill>
                <a:latin typeface="Bookman Old Style"/>
                <a:cs typeface="Bookman Old Style"/>
              </a:rPr>
              <a:t>sepan, </a:t>
            </a:r>
            <a:r>
              <a:rPr sz="1100" b="0" spc="-114" dirty="0">
                <a:solidFill>
                  <a:srgbClr val="231F20"/>
                </a:solidFill>
                <a:latin typeface="Bookman Old Style"/>
                <a:cs typeface="Bookman Old Style"/>
              </a:rPr>
              <a:t>más </a:t>
            </a:r>
            <a:r>
              <a:rPr sz="1100" b="0" spc="-45" dirty="0">
                <a:solidFill>
                  <a:srgbClr val="231F20"/>
                </a:solidFill>
                <a:latin typeface="Bookman Old Style"/>
                <a:cs typeface="Bookman Old Style"/>
              </a:rPr>
              <a:t>rápidamente </a:t>
            </a:r>
            <a:r>
              <a:rPr sz="1100" b="0" spc="-95" dirty="0">
                <a:solidFill>
                  <a:srgbClr val="231F20"/>
                </a:solidFill>
                <a:latin typeface="Bookman Old Style"/>
                <a:cs typeface="Bookman Old Style"/>
              </a:rPr>
              <a:t>se </a:t>
            </a:r>
            <a:r>
              <a:rPr sz="1100" b="0" spc="-40" dirty="0">
                <a:solidFill>
                  <a:srgbClr val="231F20"/>
                </a:solidFill>
                <a:latin typeface="Bookman Old Style"/>
                <a:cs typeface="Bookman Old Style"/>
              </a:rPr>
              <a:t>podrán </a:t>
            </a:r>
            <a:r>
              <a:rPr sz="1100" b="0" spc="-20" dirty="0">
                <a:solidFill>
                  <a:srgbClr val="231F20"/>
                </a:solidFill>
                <a:latin typeface="Bookman Old Style"/>
                <a:cs typeface="Bookman Old Style"/>
              </a:rPr>
              <a:t>leer </a:t>
            </a:r>
            <a:r>
              <a:rPr sz="1100" b="0" spc="-5" dirty="0">
                <a:solidFill>
                  <a:srgbClr val="231F20"/>
                </a:solidFill>
                <a:latin typeface="Bookman Old Style"/>
                <a:cs typeface="Bookman Old Style"/>
              </a:rPr>
              <a:t>o  </a:t>
            </a:r>
            <a:r>
              <a:rPr sz="1100" b="0" spc="-65" dirty="0">
                <a:solidFill>
                  <a:srgbClr val="231F20"/>
                </a:solidFill>
                <a:latin typeface="Bookman Old Style"/>
                <a:cs typeface="Bookman Old Style"/>
              </a:rPr>
              <a:t>dibujar </a:t>
            </a:r>
            <a:r>
              <a:rPr sz="1100" b="0" spc="-70" dirty="0">
                <a:solidFill>
                  <a:srgbClr val="231F20"/>
                </a:solidFill>
                <a:latin typeface="Bookman Old Style"/>
                <a:cs typeface="Bookman Old Style"/>
              </a:rPr>
              <a:t>los</a:t>
            </a:r>
            <a:r>
              <a:rPr sz="1100" b="0" spc="-80" dirty="0">
                <a:solidFill>
                  <a:srgbClr val="231F20"/>
                </a:solidFill>
                <a:latin typeface="Bookman Old Style"/>
                <a:cs typeface="Bookman Old Style"/>
              </a:rPr>
              <a:t> </a:t>
            </a:r>
            <a:r>
              <a:rPr sz="1100" b="0" spc="-70" dirty="0">
                <a:solidFill>
                  <a:srgbClr val="231F20"/>
                </a:solidFill>
                <a:latin typeface="Bookman Old Style"/>
                <a:cs typeface="Bookman Old Style"/>
              </a:rPr>
              <a:t>planos.</a:t>
            </a:r>
            <a:endParaRPr sz="1100" dirty="0">
              <a:latin typeface="Bookman Old Style"/>
              <a:cs typeface="Bookman Old Style"/>
            </a:endParaRPr>
          </a:p>
          <a:p>
            <a:pPr marL="12700" marR="6350" algn="just">
              <a:lnSpc>
                <a:spcPct val="102299"/>
              </a:lnSpc>
              <a:spcBef>
                <a:spcPts val="565"/>
              </a:spcBef>
            </a:pPr>
            <a:r>
              <a:rPr sz="1100" b="0" spc="-105" dirty="0">
                <a:solidFill>
                  <a:srgbClr val="231F20"/>
                </a:solidFill>
                <a:latin typeface="Bookman Old Style"/>
                <a:cs typeface="Bookman Old Style"/>
              </a:rPr>
              <a:t>Junto </a:t>
            </a:r>
            <a:r>
              <a:rPr sz="1100" b="0" spc="-114" dirty="0">
                <a:solidFill>
                  <a:srgbClr val="231F20"/>
                </a:solidFill>
                <a:latin typeface="Bookman Old Style"/>
                <a:cs typeface="Bookman Old Style"/>
              </a:rPr>
              <a:t>a </a:t>
            </a:r>
            <a:r>
              <a:rPr sz="1100" b="0" spc="-65" dirty="0">
                <a:solidFill>
                  <a:srgbClr val="231F20"/>
                </a:solidFill>
                <a:latin typeface="Bookman Old Style"/>
                <a:cs typeface="Bookman Old Style"/>
              </a:rPr>
              <a:t>los símbolos </a:t>
            </a:r>
            <a:r>
              <a:rPr sz="1100" b="0" spc="-100" dirty="0">
                <a:solidFill>
                  <a:srgbClr val="231F20"/>
                </a:solidFill>
                <a:latin typeface="Bookman Old Style"/>
                <a:cs typeface="Bookman Old Style"/>
              </a:rPr>
              <a:t>hay </a:t>
            </a:r>
            <a:r>
              <a:rPr sz="1100" b="0" spc="-50" dirty="0">
                <a:solidFill>
                  <a:srgbClr val="231F20"/>
                </a:solidFill>
                <a:latin typeface="Bookman Old Style"/>
                <a:cs typeface="Bookman Old Style"/>
              </a:rPr>
              <a:t>que </a:t>
            </a:r>
            <a:r>
              <a:rPr sz="1100" b="0" spc="-45" dirty="0">
                <a:solidFill>
                  <a:srgbClr val="231F20"/>
                </a:solidFill>
                <a:latin typeface="Bookman Old Style"/>
                <a:cs typeface="Bookman Old Style"/>
              </a:rPr>
              <a:t>recordar </a:t>
            </a:r>
            <a:r>
              <a:rPr sz="1100" b="0" spc="-135" dirty="0">
                <a:solidFill>
                  <a:srgbClr val="231F20"/>
                </a:solidFill>
                <a:latin typeface="Bookman Old Style"/>
                <a:cs typeface="Bookman Old Style"/>
              </a:rPr>
              <a:t>y </a:t>
            </a:r>
            <a:r>
              <a:rPr sz="1100" b="0" spc="-40" dirty="0">
                <a:solidFill>
                  <a:srgbClr val="231F20"/>
                </a:solidFill>
                <a:latin typeface="Bookman Old Style"/>
                <a:cs typeface="Bookman Old Style"/>
              </a:rPr>
              <a:t>entender </a:t>
            </a:r>
            <a:r>
              <a:rPr sz="1100" b="0" spc="-65" dirty="0">
                <a:solidFill>
                  <a:srgbClr val="231F20"/>
                </a:solidFill>
                <a:latin typeface="Bookman Old Style"/>
                <a:cs typeface="Bookman Old Style"/>
              </a:rPr>
              <a:t>la </a:t>
            </a:r>
            <a:r>
              <a:rPr sz="1100" b="0" spc="-60" dirty="0">
                <a:solidFill>
                  <a:srgbClr val="231F20"/>
                </a:solidFill>
                <a:latin typeface="Bookman Old Style"/>
                <a:cs typeface="Bookman Old Style"/>
              </a:rPr>
              <a:t>nomenclatura </a:t>
            </a:r>
            <a:r>
              <a:rPr sz="1100" b="0" spc="-30" dirty="0">
                <a:solidFill>
                  <a:srgbClr val="231F20"/>
                </a:solidFill>
                <a:latin typeface="Bookman Old Style"/>
                <a:cs typeface="Bookman Old Style"/>
              </a:rPr>
              <a:t>de  </a:t>
            </a:r>
            <a:r>
              <a:rPr sz="1100" b="0" spc="-65" dirty="0">
                <a:solidFill>
                  <a:srgbClr val="231F20"/>
                </a:solidFill>
                <a:latin typeface="Bookman Old Style"/>
                <a:cs typeface="Bookman Old Style"/>
              </a:rPr>
              <a:t>elementos. </a:t>
            </a:r>
            <a:r>
              <a:rPr sz="1100" b="0" spc="-95" dirty="0">
                <a:solidFill>
                  <a:srgbClr val="231F20"/>
                </a:solidFill>
                <a:latin typeface="Bookman Old Style"/>
                <a:cs typeface="Bookman Old Style"/>
              </a:rPr>
              <a:t>En un </a:t>
            </a:r>
            <a:r>
              <a:rPr sz="1100" b="0" spc="-60" dirty="0">
                <a:solidFill>
                  <a:srgbClr val="231F20"/>
                </a:solidFill>
                <a:latin typeface="Bookman Old Style"/>
                <a:cs typeface="Bookman Old Style"/>
              </a:rPr>
              <a:t>plano, </a:t>
            </a:r>
            <a:r>
              <a:rPr sz="1100" b="0" spc="-40" dirty="0">
                <a:solidFill>
                  <a:srgbClr val="231F20"/>
                </a:solidFill>
                <a:latin typeface="Bookman Old Style"/>
                <a:cs typeface="Bookman Old Style"/>
              </a:rPr>
              <a:t>de </a:t>
            </a:r>
            <a:r>
              <a:rPr sz="1100" b="0" spc="-105" dirty="0">
                <a:solidFill>
                  <a:srgbClr val="231F20"/>
                </a:solidFill>
                <a:latin typeface="Bookman Old Style"/>
                <a:cs typeface="Bookman Old Style"/>
              </a:rPr>
              <a:t>una </a:t>
            </a:r>
            <a:r>
              <a:rPr sz="1100" b="0" spc="-5" dirty="0">
                <a:solidFill>
                  <a:srgbClr val="231F20"/>
                </a:solidFill>
                <a:latin typeface="Bookman Old Style"/>
                <a:cs typeface="Bookman Old Style"/>
              </a:rPr>
              <a:t>o</a:t>
            </a:r>
            <a:r>
              <a:rPr sz="1100" b="0" spc="-260" dirty="0">
                <a:solidFill>
                  <a:srgbClr val="231F20"/>
                </a:solidFill>
                <a:latin typeface="Bookman Old Style"/>
                <a:cs typeface="Bookman Old Style"/>
              </a:rPr>
              <a:t> </a:t>
            </a:r>
            <a:r>
              <a:rPr sz="1100" b="0" spc="-40" dirty="0">
                <a:solidFill>
                  <a:srgbClr val="231F20"/>
                </a:solidFill>
                <a:latin typeface="Bookman Old Style"/>
                <a:cs typeface="Bookman Old Style"/>
              </a:rPr>
              <a:t>de </a:t>
            </a:r>
            <a:r>
              <a:rPr sz="1100" b="0" spc="-55" dirty="0">
                <a:solidFill>
                  <a:srgbClr val="231F20"/>
                </a:solidFill>
                <a:latin typeface="Bookman Old Style"/>
                <a:cs typeface="Bookman Old Style"/>
              </a:rPr>
              <a:t>mil </a:t>
            </a:r>
            <a:r>
              <a:rPr sz="1100" b="0" spc="-90" dirty="0">
                <a:solidFill>
                  <a:srgbClr val="231F20"/>
                </a:solidFill>
                <a:latin typeface="Bookman Old Style"/>
                <a:cs typeface="Bookman Old Style"/>
              </a:rPr>
              <a:t>páginas, </a:t>
            </a:r>
            <a:r>
              <a:rPr sz="1100" b="0" spc="-35" dirty="0">
                <a:solidFill>
                  <a:srgbClr val="231F20"/>
                </a:solidFill>
                <a:latin typeface="Bookman Old Style"/>
                <a:cs typeface="Bookman Old Style"/>
              </a:rPr>
              <a:t>todo </a:t>
            </a:r>
            <a:r>
              <a:rPr sz="1100" b="0" spc="-55" dirty="0">
                <a:solidFill>
                  <a:srgbClr val="231F20"/>
                </a:solidFill>
                <a:latin typeface="Bookman Old Style"/>
                <a:cs typeface="Bookman Old Style"/>
              </a:rPr>
              <a:t>elemento, </a:t>
            </a:r>
            <a:r>
              <a:rPr sz="1100" b="0" spc="-50" dirty="0">
                <a:solidFill>
                  <a:srgbClr val="231F20"/>
                </a:solidFill>
                <a:latin typeface="Bookman Old Style"/>
                <a:cs typeface="Bookman Old Style"/>
              </a:rPr>
              <a:t>borne  </a:t>
            </a:r>
            <a:r>
              <a:rPr sz="1100" b="0" spc="-5" dirty="0">
                <a:solidFill>
                  <a:srgbClr val="231F20"/>
                </a:solidFill>
                <a:latin typeface="Bookman Old Style"/>
                <a:cs typeface="Bookman Old Style"/>
              </a:rPr>
              <a:t>o </a:t>
            </a:r>
            <a:r>
              <a:rPr sz="1100" b="0" spc="-60" dirty="0">
                <a:solidFill>
                  <a:srgbClr val="231F20"/>
                </a:solidFill>
                <a:latin typeface="Bookman Old Style"/>
                <a:cs typeface="Bookman Old Style"/>
              </a:rPr>
              <a:t>cable </a:t>
            </a:r>
            <a:r>
              <a:rPr sz="1100" b="0" spc="-40" dirty="0">
                <a:solidFill>
                  <a:srgbClr val="231F20"/>
                </a:solidFill>
                <a:latin typeface="Bookman Old Style"/>
                <a:cs typeface="Bookman Old Style"/>
              </a:rPr>
              <a:t>debe </a:t>
            </a:r>
            <a:r>
              <a:rPr sz="1100" b="0" spc="-85" dirty="0">
                <a:solidFill>
                  <a:srgbClr val="231F20"/>
                </a:solidFill>
                <a:latin typeface="Bookman Old Style"/>
                <a:cs typeface="Bookman Old Style"/>
              </a:rPr>
              <a:t>ser </a:t>
            </a:r>
            <a:r>
              <a:rPr sz="1100" b="0" spc="-45" dirty="0">
                <a:solidFill>
                  <a:srgbClr val="231F20"/>
                </a:solidFill>
                <a:latin typeface="Bookman Old Style"/>
                <a:cs typeface="Bookman Old Style"/>
              </a:rPr>
              <a:t>identificable </a:t>
            </a:r>
            <a:r>
              <a:rPr sz="1100" b="0" spc="-135" dirty="0">
                <a:solidFill>
                  <a:srgbClr val="231F20"/>
                </a:solidFill>
                <a:latin typeface="Bookman Old Style"/>
                <a:cs typeface="Bookman Old Style"/>
              </a:rPr>
              <a:t>y </a:t>
            </a:r>
            <a:r>
              <a:rPr sz="1100" b="0" spc="-55" dirty="0">
                <a:solidFill>
                  <a:srgbClr val="231F20"/>
                </a:solidFill>
                <a:latin typeface="Bookman Old Style"/>
                <a:cs typeface="Bookman Old Style"/>
              </a:rPr>
              <a:t>distinguible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a:t>
            </a:r>
            <a:r>
              <a:rPr sz="1100" b="0" spc="-175" dirty="0">
                <a:solidFill>
                  <a:srgbClr val="231F20"/>
                </a:solidFill>
                <a:latin typeface="Bookman Old Style"/>
                <a:cs typeface="Bookman Old Style"/>
              </a:rPr>
              <a:t> </a:t>
            </a:r>
            <a:r>
              <a:rPr sz="1100" b="0" spc="-85" dirty="0">
                <a:solidFill>
                  <a:srgbClr val="231F20"/>
                </a:solidFill>
                <a:latin typeface="Bookman Old Style"/>
                <a:cs typeface="Bookman Old Style"/>
              </a:rPr>
              <a:t>demás.</a:t>
            </a:r>
            <a:endParaRPr sz="1100" dirty="0">
              <a:latin typeface="Bookman Old Style"/>
              <a:cs typeface="Bookman Old Style"/>
            </a:endParaRPr>
          </a:p>
          <a:p>
            <a:pPr marL="12700" marR="5080" algn="just">
              <a:lnSpc>
                <a:spcPct val="102299"/>
              </a:lnSpc>
              <a:spcBef>
                <a:spcPts val="570"/>
              </a:spcBef>
            </a:pPr>
            <a:r>
              <a:rPr sz="1100" b="0" spc="-75" dirty="0">
                <a:solidFill>
                  <a:srgbClr val="231F20"/>
                </a:solidFill>
                <a:latin typeface="Bookman Old Style"/>
                <a:cs typeface="Bookman Old Style"/>
              </a:rPr>
              <a:t>Los</a:t>
            </a:r>
            <a:r>
              <a:rPr sz="1100" b="0" spc="-140" dirty="0">
                <a:solidFill>
                  <a:srgbClr val="231F20"/>
                </a:solidFill>
                <a:latin typeface="Bookman Old Style"/>
                <a:cs typeface="Bookman Old Style"/>
              </a:rPr>
              <a:t> </a:t>
            </a:r>
            <a:r>
              <a:rPr sz="1100" b="0" spc="-95" dirty="0">
                <a:solidFill>
                  <a:srgbClr val="231F20"/>
                </a:solidFill>
                <a:latin typeface="Bookman Old Style"/>
                <a:cs typeface="Bookman Old Style"/>
              </a:rPr>
              <a:t>símbolos</a:t>
            </a:r>
            <a:r>
              <a:rPr sz="1100" b="0" spc="-135" dirty="0">
                <a:solidFill>
                  <a:srgbClr val="231F20"/>
                </a:solidFill>
                <a:latin typeface="Bookman Old Style"/>
                <a:cs typeface="Bookman Old Style"/>
              </a:rPr>
              <a:t> </a:t>
            </a:r>
            <a:r>
              <a:rPr sz="1100" b="0" spc="-75" dirty="0">
                <a:solidFill>
                  <a:srgbClr val="231F20"/>
                </a:solidFill>
                <a:latin typeface="Bookman Old Style"/>
                <a:cs typeface="Bookman Old Style"/>
              </a:rPr>
              <a:t>que</a:t>
            </a:r>
            <a:r>
              <a:rPr sz="1100" b="0" spc="-135" dirty="0">
                <a:solidFill>
                  <a:srgbClr val="231F20"/>
                </a:solidFill>
                <a:latin typeface="Bookman Old Style"/>
                <a:cs typeface="Bookman Old Style"/>
              </a:rPr>
              <a:t> </a:t>
            </a:r>
            <a:r>
              <a:rPr sz="1100" b="0" spc="-114" dirty="0">
                <a:solidFill>
                  <a:srgbClr val="231F20"/>
                </a:solidFill>
                <a:latin typeface="Bookman Old Style"/>
                <a:cs typeface="Bookman Old Style"/>
              </a:rPr>
              <a:t>se</a:t>
            </a:r>
            <a:r>
              <a:rPr sz="1100" b="0" spc="-135" dirty="0">
                <a:solidFill>
                  <a:srgbClr val="231F20"/>
                </a:solidFill>
                <a:latin typeface="Bookman Old Style"/>
                <a:cs typeface="Bookman Old Style"/>
              </a:rPr>
              <a:t> </a:t>
            </a:r>
            <a:r>
              <a:rPr sz="1100" b="0" spc="-100" dirty="0">
                <a:solidFill>
                  <a:srgbClr val="231F20"/>
                </a:solidFill>
                <a:latin typeface="Bookman Old Style"/>
                <a:cs typeface="Bookman Old Style"/>
              </a:rPr>
              <a:t>presentan</a:t>
            </a:r>
            <a:r>
              <a:rPr sz="1100" b="0" spc="-135" dirty="0">
                <a:solidFill>
                  <a:srgbClr val="231F20"/>
                </a:solidFill>
                <a:latin typeface="Bookman Old Style"/>
                <a:cs typeface="Bookman Old Style"/>
              </a:rPr>
              <a:t> </a:t>
            </a:r>
            <a:r>
              <a:rPr sz="1100" b="0" spc="-105" dirty="0">
                <a:solidFill>
                  <a:srgbClr val="231F20"/>
                </a:solidFill>
                <a:latin typeface="Bookman Old Style"/>
                <a:cs typeface="Bookman Old Style"/>
              </a:rPr>
              <a:t>son</a:t>
            </a:r>
            <a:r>
              <a:rPr sz="1100" b="0" spc="-135" dirty="0">
                <a:solidFill>
                  <a:srgbClr val="231F20"/>
                </a:solidFill>
                <a:latin typeface="Bookman Old Style"/>
                <a:cs typeface="Bookman Old Style"/>
              </a:rPr>
              <a:t> </a:t>
            </a:r>
            <a:r>
              <a:rPr sz="1100" b="0" spc="-90" dirty="0">
                <a:solidFill>
                  <a:srgbClr val="231F20"/>
                </a:solidFill>
                <a:latin typeface="Bookman Old Style"/>
                <a:cs typeface="Bookman Old Style"/>
              </a:rPr>
              <a:t>los</a:t>
            </a:r>
            <a:r>
              <a:rPr sz="1100" b="0" spc="-135" dirty="0">
                <a:solidFill>
                  <a:srgbClr val="231F20"/>
                </a:solidFill>
                <a:latin typeface="Bookman Old Style"/>
                <a:cs typeface="Bookman Old Style"/>
              </a:rPr>
              <a:t> </a:t>
            </a:r>
            <a:r>
              <a:rPr sz="1100" b="0" spc="-95" dirty="0">
                <a:solidFill>
                  <a:srgbClr val="231F20"/>
                </a:solidFill>
                <a:latin typeface="Bookman Old Style"/>
                <a:cs typeface="Bookman Old Style"/>
              </a:rPr>
              <a:t>normalizados,</a:t>
            </a:r>
            <a:r>
              <a:rPr sz="1100" b="0" spc="-135" dirty="0">
                <a:solidFill>
                  <a:srgbClr val="231F20"/>
                </a:solidFill>
                <a:latin typeface="Bookman Old Style"/>
                <a:cs typeface="Bookman Old Style"/>
              </a:rPr>
              <a:t> </a:t>
            </a:r>
            <a:r>
              <a:rPr sz="1100" b="0" spc="-50" dirty="0">
                <a:solidFill>
                  <a:srgbClr val="231F20"/>
                </a:solidFill>
                <a:latin typeface="Bookman Old Style"/>
                <a:cs typeface="Bookman Old Style"/>
              </a:rPr>
              <a:t>pero</a:t>
            </a:r>
            <a:r>
              <a:rPr sz="1100" b="0" spc="-135" dirty="0">
                <a:solidFill>
                  <a:srgbClr val="231F20"/>
                </a:solidFill>
                <a:latin typeface="Bookman Old Style"/>
                <a:cs typeface="Bookman Old Style"/>
              </a:rPr>
              <a:t> </a:t>
            </a:r>
            <a:r>
              <a:rPr sz="1100" b="0" spc="-114" dirty="0">
                <a:solidFill>
                  <a:srgbClr val="231F20"/>
                </a:solidFill>
                <a:latin typeface="Bookman Old Style"/>
                <a:cs typeface="Bookman Old Style"/>
              </a:rPr>
              <a:t>es</a:t>
            </a:r>
            <a:r>
              <a:rPr sz="1100" b="0" spc="-135" dirty="0">
                <a:solidFill>
                  <a:srgbClr val="231F20"/>
                </a:solidFill>
                <a:latin typeface="Bookman Old Style"/>
                <a:cs typeface="Bookman Old Style"/>
              </a:rPr>
              <a:t> muy </a:t>
            </a:r>
            <a:r>
              <a:rPr sz="1100" b="0" spc="-80" dirty="0">
                <a:solidFill>
                  <a:srgbClr val="231F20"/>
                </a:solidFill>
                <a:latin typeface="Bookman Old Style"/>
                <a:cs typeface="Bookman Old Style"/>
              </a:rPr>
              <a:t>frecuente  </a:t>
            </a:r>
            <a:r>
              <a:rPr sz="1100" b="0" spc="-90" dirty="0">
                <a:solidFill>
                  <a:srgbClr val="231F20"/>
                </a:solidFill>
                <a:latin typeface="Bookman Old Style"/>
                <a:cs typeface="Bookman Old Style"/>
              </a:rPr>
              <a:t>encontrarse</a:t>
            </a:r>
            <a:r>
              <a:rPr sz="1100" b="0" spc="-145" dirty="0">
                <a:solidFill>
                  <a:srgbClr val="231F20"/>
                </a:solidFill>
                <a:latin typeface="Bookman Old Style"/>
                <a:cs typeface="Bookman Old Style"/>
              </a:rPr>
              <a:t> </a:t>
            </a:r>
            <a:r>
              <a:rPr sz="1100" b="0" spc="-95" dirty="0">
                <a:solidFill>
                  <a:srgbClr val="231F20"/>
                </a:solidFill>
                <a:latin typeface="Bookman Old Style"/>
                <a:cs typeface="Bookman Old Style"/>
              </a:rPr>
              <a:t>símbolos</a:t>
            </a:r>
            <a:r>
              <a:rPr sz="1100" b="0" spc="-140" dirty="0">
                <a:solidFill>
                  <a:srgbClr val="231F20"/>
                </a:solidFill>
                <a:latin typeface="Bookman Old Style"/>
                <a:cs typeface="Bookman Old Style"/>
              </a:rPr>
              <a:t> </a:t>
            </a:r>
            <a:r>
              <a:rPr sz="1100" b="0" spc="-100" dirty="0">
                <a:solidFill>
                  <a:srgbClr val="231F20"/>
                </a:solidFill>
                <a:latin typeface="Bookman Old Style"/>
                <a:cs typeface="Bookman Old Style"/>
              </a:rPr>
              <a:t>antiguos</a:t>
            </a:r>
            <a:r>
              <a:rPr sz="1100" b="0" spc="-145" dirty="0">
                <a:solidFill>
                  <a:srgbClr val="231F20"/>
                </a:solidFill>
                <a:latin typeface="Bookman Old Style"/>
                <a:cs typeface="Bookman Old Style"/>
              </a:rPr>
              <a:t> </a:t>
            </a:r>
            <a:r>
              <a:rPr sz="1100" b="0" spc="-5" dirty="0">
                <a:solidFill>
                  <a:srgbClr val="231F20"/>
                </a:solidFill>
                <a:latin typeface="Bookman Old Style"/>
                <a:cs typeface="Bookman Old Style"/>
              </a:rPr>
              <a:t>o</a:t>
            </a:r>
            <a:r>
              <a:rPr sz="1100" b="0" spc="-140" dirty="0">
                <a:solidFill>
                  <a:srgbClr val="231F20"/>
                </a:solidFill>
                <a:latin typeface="Bookman Old Style"/>
                <a:cs typeface="Bookman Old Style"/>
              </a:rPr>
              <a:t> </a:t>
            </a:r>
            <a:r>
              <a:rPr sz="1100" b="0" spc="-75" dirty="0">
                <a:solidFill>
                  <a:srgbClr val="231F20"/>
                </a:solidFill>
                <a:latin typeface="Bookman Old Style"/>
                <a:cs typeface="Bookman Old Style"/>
              </a:rPr>
              <a:t>que</a:t>
            </a:r>
            <a:r>
              <a:rPr sz="1100" b="0" spc="-145" dirty="0">
                <a:solidFill>
                  <a:srgbClr val="231F20"/>
                </a:solidFill>
                <a:latin typeface="Bookman Old Style"/>
                <a:cs typeface="Bookman Old Style"/>
              </a:rPr>
              <a:t> </a:t>
            </a:r>
            <a:r>
              <a:rPr sz="1100" b="0" spc="-95" dirty="0">
                <a:solidFill>
                  <a:srgbClr val="231F20"/>
                </a:solidFill>
                <a:latin typeface="Bookman Old Style"/>
                <a:cs typeface="Bookman Old Style"/>
              </a:rPr>
              <a:t>siguen</a:t>
            </a:r>
            <a:r>
              <a:rPr sz="1100" b="0" spc="-140" dirty="0">
                <a:solidFill>
                  <a:srgbClr val="231F20"/>
                </a:solidFill>
                <a:latin typeface="Bookman Old Style"/>
                <a:cs typeface="Bookman Old Style"/>
              </a:rPr>
              <a:t> </a:t>
            </a:r>
            <a:r>
              <a:rPr sz="1100" b="0" spc="-105" dirty="0">
                <a:solidFill>
                  <a:srgbClr val="231F20"/>
                </a:solidFill>
                <a:latin typeface="Bookman Old Style"/>
                <a:cs typeface="Bookman Old Style"/>
              </a:rPr>
              <a:t>otras</a:t>
            </a:r>
            <a:r>
              <a:rPr sz="1100" b="0" spc="-140" dirty="0">
                <a:solidFill>
                  <a:srgbClr val="231F20"/>
                </a:solidFill>
                <a:latin typeface="Bookman Old Style"/>
                <a:cs typeface="Bookman Old Style"/>
              </a:rPr>
              <a:t> </a:t>
            </a:r>
            <a:r>
              <a:rPr sz="1100" b="0" spc="-110" dirty="0">
                <a:solidFill>
                  <a:srgbClr val="231F20"/>
                </a:solidFill>
                <a:latin typeface="Bookman Old Style"/>
                <a:cs typeface="Bookman Old Style"/>
              </a:rPr>
              <a:t>normativas.</a:t>
            </a:r>
            <a:r>
              <a:rPr sz="1100" b="0" spc="-145" dirty="0">
                <a:solidFill>
                  <a:srgbClr val="231F20"/>
                </a:solidFill>
                <a:latin typeface="Bookman Old Style"/>
                <a:cs typeface="Bookman Old Style"/>
              </a:rPr>
              <a:t> </a:t>
            </a:r>
            <a:r>
              <a:rPr sz="1100" b="0" spc="-85" dirty="0">
                <a:solidFill>
                  <a:srgbClr val="231F20"/>
                </a:solidFill>
                <a:latin typeface="Bookman Old Style"/>
                <a:cs typeface="Bookman Old Style"/>
              </a:rPr>
              <a:t>El</a:t>
            </a:r>
            <a:r>
              <a:rPr sz="1100" b="0" spc="-140" dirty="0">
                <a:solidFill>
                  <a:srgbClr val="231F20"/>
                </a:solidFill>
                <a:latin typeface="Bookman Old Style"/>
                <a:cs typeface="Bookman Old Style"/>
              </a:rPr>
              <a:t> </a:t>
            </a:r>
            <a:r>
              <a:rPr sz="1100" b="0" spc="-80" dirty="0">
                <a:solidFill>
                  <a:srgbClr val="231F20"/>
                </a:solidFill>
                <a:latin typeface="Bookman Old Style"/>
                <a:cs typeface="Bookman Old Style"/>
              </a:rPr>
              <a:t>profesional  </a:t>
            </a:r>
            <a:r>
              <a:rPr sz="1100" b="0" spc="-30" dirty="0">
                <a:solidFill>
                  <a:srgbClr val="231F20"/>
                </a:solidFill>
                <a:latin typeface="Bookman Old Style"/>
                <a:cs typeface="Bookman Old Style"/>
              </a:rPr>
              <a:t>debe </a:t>
            </a:r>
            <a:r>
              <a:rPr sz="1100" b="0" spc="-35" dirty="0">
                <a:solidFill>
                  <a:srgbClr val="231F20"/>
                </a:solidFill>
                <a:latin typeface="Bookman Old Style"/>
                <a:cs typeface="Bookman Old Style"/>
              </a:rPr>
              <a:t>tener </a:t>
            </a:r>
            <a:r>
              <a:rPr sz="1100" b="0" spc="-45" dirty="0">
                <a:solidFill>
                  <a:srgbClr val="231F20"/>
                </a:solidFill>
                <a:latin typeface="Bookman Old Style"/>
                <a:cs typeface="Bookman Old Style"/>
              </a:rPr>
              <a:t>suficiente </a:t>
            </a:r>
            <a:r>
              <a:rPr sz="1100" b="0" spc="-35" dirty="0">
                <a:solidFill>
                  <a:srgbClr val="231F20"/>
                </a:solidFill>
                <a:latin typeface="Bookman Old Style"/>
                <a:cs typeface="Bookman Old Style"/>
              </a:rPr>
              <a:t>información </a:t>
            </a:r>
            <a:r>
              <a:rPr sz="1100" b="0" spc="-70" dirty="0">
                <a:solidFill>
                  <a:srgbClr val="231F20"/>
                </a:solidFill>
                <a:latin typeface="Bookman Old Style"/>
                <a:cs typeface="Bookman Old Style"/>
              </a:rPr>
              <a:t>para </a:t>
            </a:r>
            <a:r>
              <a:rPr sz="1100" b="0" spc="-20" dirty="0">
                <a:solidFill>
                  <a:srgbClr val="231F20"/>
                </a:solidFill>
                <a:latin typeface="Bookman Old Style"/>
                <a:cs typeface="Bookman Old Style"/>
              </a:rPr>
              <a:t>poder </a:t>
            </a:r>
            <a:r>
              <a:rPr sz="1100" b="0" spc="-40" dirty="0">
                <a:solidFill>
                  <a:srgbClr val="231F20"/>
                </a:solidFill>
                <a:latin typeface="Bookman Old Style"/>
                <a:cs typeface="Bookman Old Style"/>
              </a:rPr>
              <a:t>interpretar </a:t>
            </a:r>
            <a:r>
              <a:rPr sz="1100" b="0" spc="-45" dirty="0">
                <a:solidFill>
                  <a:srgbClr val="231F20"/>
                </a:solidFill>
                <a:latin typeface="Bookman Old Style"/>
                <a:cs typeface="Bookman Old Style"/>
              </a:rPr>
              <a:t>cualquier  </a:t>
            </a:r>
            <a:r>
              <a:rPr sz="1100" b="0" spc="-55" dirty="0">
                <a:solidFill>
                  <a:srgbClr val="231F20"/>
                </a:solidFill>
                <a:latin typeface="Bookman Old Style"/>
                <a:cs typeface="Bookman Old Style"/>
              </a:rPr>
              <a:t>plano.</a:t>
            </a:r>
            <a:endParaRPr sz="1100" dirty="0">
              <a:latin typeface="Bookman Old Style"/>
              <a:cs typeface="Bookman Old Style"/>
            </a:endParaRPr>
          </a:p>
        </p:txBody>
      </p:sp>
      <p:sp>
        <p:nvSpPr>
          <p:cNvPr id="4" name="object 4"/>
          <p:cNvSpPr/>
          <p:nvPr/>
        </p:nvSpPr>
        <p:spPr>
          <a:xfrm>
            <a:off x="1768997" y="1648155"/>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txBox="1"/>
          <p:nvPr/>
        </p:nvSpPr>
        <p:spPr>
          <a:xfrm>
            <a:off x="3739083" y="10066273"/>
            <a:ext cx="81915" cy="173990"/>
          </a:xfrm>
          <a:prstGeom prst="rect">
            <a:avLst/>
          </a:prstGeom>
        </p:spPr>
        <p:txBody>
          <a:bodyPr vert="horz" wrap="square" lIns="0" tIns="6350" rIns="0" bIns="0" rtlCol="0">
            <a:spAutoFit/>
          </a:bodyPr>
          <a:lstStyle/>
          <a:p>
            <a:pPr marL="12700">
              <a:lnSpc>
                <a:spcPct val="100000"/>
              </a:lnSpc>
              <a:spcBef>
                <a:spcPts val="50"/>
              </a:spcBef>
            </a:pPr>
            <a:r>
              <a:rPr sz="1000" spc="-15" dirty="0">
                <a:solidFill>
                  <a:srgbClr val="231F20"/>
                </a:solidFill>
                <a:latin typeface="Arial Narrow"/>
                <a:cs typeface="Arial Narrow"/>
              </a:rPr>
              <a:t>9</a:t>
            </a:r>
            <a:endParaRPr sz="1000">
              <a:latin typeface="Arial Narrow"/>
              <a:cs typeface="Arial Narrow"/>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1607247" y="1747215"/>
            <a:ext cx="3661410" cy="887730"/>
          </a:xfrm>
          <a:prstGeom prst="rect">
            <a:avLst/>
          </a:prstGeom>
        </p:spPr>
        <p:txBody>
          <a:bodyPr vert="horz" wrap="square" lIns="0" tIns="12700" rIns="0" bIns="0" rtlCol="0">
            <a:spAutoFit/>
          </a:bodyPr>
          <a:lstStyle/>
          <a:p>
            <a:pPr marL="1685289">
              <a:lnSpc>
                <a:spcPct val="100000"/>
              </a:lnSpc>
              <a:spcBef>
                <a:spcPts val="100"/>
              </a:spcBef>
            </a:pPr>
            <a:r>
              <a:rPr sz="1600" spc="-10" dirty="0">
                <a:solidFill>
                  <a:srgbClr val="CE1041"/>
                </a:solidFill>
                <a:latin typeface="Trebuchet MS"/>
                <a:cs typeface="Trebuchet MS"/>
              </a:rPr>
              <a:t>OBJETIVOS</a:t>
            </a:r>
            <a:endParaRPr sz="1600">
              <a:latin typeface="Trebuchet MS"/>
              <a:cs typeface="Trebuchet MS"/>
            </a:endParaRPr>
          </a:p>
          <a:p>
            <a:pPr>
              <a:lnSpc>
                <a:spcPct val="100000"/>
              </a:lnSpc>
              <a:spcBef>
                <a:spcPts val="5"/>
              </a:spcBef>
            </a:pPr>
            <a:endParaRPr sz="1400">
              <a:latin typeface="Trebuchet MS"/>
              <a:cs typeface="Trebuchet MS"/>
            </a:endParaRPr>
          </a:p>
          <a:p>
            <a:pPr marL="228600" indent="-216535">
              <a:lnSpc>
                <a:spcPct val="100000"/>
              </a:lnSpc>
              <a:buChar char="•"/>
              <a:tabLst>
                <a:tab pos="228600" algn="l"/>
                <a:tab pos="229235" algn="l"/>
              </a:tabLst>
            </a:pPr>
            <a:r>
              <a:rPr sz="1100" b="0" spc="-40" dirty="0">
                <a:solidFill>
                  <a:srgbClr val="231F20"/>
                </a:solidFill>
                <a:latin typeface="Bookman Old Style"/>
                <a:cs typeface="Bookman Old Style"/>
              </a:rPr>
              <a:t>Conocer </a:t>
            </a:r>
            <a:r>
              <a:rPr sz="1100" b="0" spc="-70" dirty="0">
                <a:solidFill>
                  <a:srgbClr val="231F20"/>
                </a:solidFill>
                <a:latin typeface="Bookman Old Style"/>
                <a:cs typeface="Bookman Old Style"/>
              </a:rPr>
              <a:t>los </a:t>
            </a:r>
            <a:r>
              <a:rPr sz="1100" b="0" spc="-60" dirty="0">
                <a:solidFill>
                  <a:srgbClr val="231F20"/>
                </a:solidFill>
                <a:latin typeface="Bookman Old Style"/>
                <a:cs typeface="Bookman Old Style"/>
              </a:rPr>
              <a:t>principales </a:t>
            </a:r>
            <a:r>
              <a:rPr sz="1100" b="0" spc="-70" dirty="0">
                <a:solidFill>
                  <a:srgbClr val="231F20"/>
                </a:solidFill>
                <a:latin typeface="Bookman Old Style"/>
                <a:cs typeface="Bookman Old Style"/>
              </a:rPr>
              <a:t>símbolos </a:t>
            </a:r>
            <a:r>
              <a:rPr sz="1100" b="0" spc="-65" dirty="0">
                <a:solidFill>
                  <a:srgbClr val="231F20"/>
                </a:solidFill>
                <a:latin typeface="Bookman Old Style"/>
                <a:cs typeface="Bookman Old Style"/>
              </a:rPr>
              <a:t>normalizados</a:t>
            </a:r>
            <a:r>
              <a:rPr sz="1100" b="0" spc="-85" dirty="0">
                <a:solidFill>
                  <a:srgbClr val="231F20"/>
                </a:solidFill>
                <a:latin typeface="Bookman Old Style"/>
                <a:cs typeface="Bookman Old Style"/>
              </a:rPr>
              <a:t> actuales.</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40" dirty="0">
                <a:solidFill>
                  <a:srgbClr val="231F20"/>
                </a:solidFill>
                <a:latin typeface="Bookman Old Style"/>
                <a:cs typeface="Bookman Old Style"/>
              </a:rPr>
              <a:t>Conocer </a:t>
            </a:r>
            <a:r>
              <a:rPr sz="1100" b="0" spc="-105" dirty="0">
                <a:solidFill>
                  <a:srgbClr val="231F20"/>
                </a:solidFill>
                <a:latin typeface="Bookman Old Style"/>
                <a:cs typeface="Bookman Old Style"/>
              </a:rPr>
              <a:t>las </a:t>
            </a:r>
            <a:r>
              <a:rPr sz="1100" b="0" spc="-85" dirty="0">
                <a:solidFill>
                  <a:srgbClr val="231F20"/>
                </a:solidFill>
                <a:latin typeface="Bookman Old Style"/>
                <a:cs typeface="Bookman Old Style"/>
              </a:rPr>
              <a:t>normas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referenciado </a:t>
            </a:r>
            <a:r>
              <a:rPr sz="1100" b="0" spc="-45" dirty="0">
                <a:solidFill>
                  <a:srgbClr val="231F20"/>
                </a:solidFill>
                <a:latin typeface="Bookman Old Style"/>
                <a:cs typeface="Bookman Old Style"/>
              </a:rPr>
              <a:t>en </a:t>
            </a:r>
            <a:r>
              <a:rPr sz="1100" b="0" spc="-70" dirty="0">
                <a:solidFill>
                  <a:srgbClr val="231F20"/>
                </a:solidFill>
                <a:latin typeface="Bookman Old Style"/>
                <a:cs typeface="Bookman Old Style"/>
              </a:rPr>
              <a:t>los</a:t>
            </a:r>
            <a:r>
              <a:rPr sz="1100" b="0" spc="-140" dirty="0">
                <a:solidFill>
                  <a:srgbClr val="231F20"/>
                </a:solidFill>
                <a:latin typeface="Bookman Old Style"/>
                <a:cs typeface="Bookman Old Style"/>
              </a:rPr>
              <a:t> </a:t>
            </a:r>
            <a:r>
              <a:rPr sz="1100" b="0" spc="-90" dirty="0">
                <a:solidFill>
                  <a:srgbClr val="231F20"/>
                </a:solidFill>
                <a:latin typeface="Bookman Old Style"/>
                <a:cs typeface="Bookman Old Style"/>
              </a:rPr>
              <a:t>esquemas.</a:t>
            </a:r>
            <a:endParaRPr sz="1100">
              <a:latin typeface="Bookman Old Style"/>
              <a:cs typeface="Bookman Old Style"/>
            </a:endParaRPr>
          </a:p>
        </p:txBody>
      </p:sp>
      <p:sp>
        <p:nvSpPr>
          <p:cNvPr id="3" name="object 3"/>
          <p:cNvSpPr txBox="1"/>
          <p:nvPr/>
        </p:nvSpPr>
        <p:spPr>
          <a:xfrm>
            <a:off x="1952487" y="824351"/>
            <a:ext cx="3656965" cy="355600"/>
          </a:xfrm>
          <a:prstGeom prst="rect">
            <a:avLst/>
          </a:prstGeom>
        </p:spPr>
        <p:txBody>
          <a:bodyPr vert="horz" wrap="square" lIns="0" tIns="55879" rIns="0" bIns="0" rtlCol="0">
            <a:spAutoFit/>
          </a:bodyPr>
          <a:lstStyle/>
          <a:p>
            <a:pPr marL="445134">
              <a:lnSpc>
                <a:spcPct val="100000"/>
              </a:lnSpc>
              <a:spcBef>
                <a:spcPts val="439"/>
              </a:spcBef>
            </a:pPr>
            <a:r>
              <a:rPr sz="800" spc="-20" dirty="0">
                <a:solidFill>
                  <a:srgbClr val="487CB5"/>
                </a:solidFill>
                <a:latin typeface="Trebuchet MS"/>
                <a:cs typeface="Trebuchet MS"/>
              </a:rPr>
              <a:t>MÓDULO </a:t>
            </a:r>
            <a:r>
              <a:rPr sz="800" spc="-45" dirty="0">
                <a:solidFill>
                  <a:srgbClr val="487CB5"/>
                </a:solidFill>
                <a:latin typeface="Trebuchet MS"/>
                <a:cs typeface="Trebuchet MS"/>
              </a:rPr>
              <a:t>CUATRO </a:t>
            </a:r>
            <a:r>
              <a:rPr sz="800" spc="-25" dirty="0">
                <a:solidFill>
                  <a:srgbClr val="868D91"/>
                </a:solidFill>
                <a:latin typeface="Trebuchet MS"/>
                <a:cs typeface="Trebuchet MS"/>
              </a:rPr>
              <a:t>INSTALACIONES ELÉCTRICAS </a:t>
            </a:r>
            <a:r>
              <a:rPr sz="800" spc="-45" dirty="0">
                <a:solidFill>
                  <a:srgbClr val="868D91"/>
                </a:solidFill>
                <a:latin typeface="Trebuchet MS"/>
                <a:cs typeface="Trebuchet MS"/>
              </a:rPr>
              <a:t>Y</a:t>
            </a:r>
            <a:r>
              <a:rPr sz="800" spc="20" dirty="0">
                <a:solidFill>
                  <a:srgbClr val="868D91"/>
                </a:solidFill>
                <a:latin typeface="Trebuchet MS"/>
                <a:cs typeface="Trebuchet MS"/>
              </a:rPr>
              <a:t> </a:t>
            </a:r>
            <a:r>
              <a:rPr sz="800" spc="-20" dirty="0">
                <a:solidFill>
                  <a:srgbClr val="868D91"/>
                </a:solidFill>
                <a:latin typeface="Trebuchet MS"/>
                <a:cs typeface="Trebuchet MS"/>
              </a:rPr>
              <a:t>AUTOMATISMOS</a:t>
            </a:r>
            <a:endParaRPr sz="800">
              <a:latin typeface="Trebuchet MS"/>
              <a:cs typeface="Trebuchet MS"/>
            </a:endParaRPr>
          </a:p>
          <a:p>
            <a:pPr marL="12700">
              <a:lnSpc>
                <a:spcPct val="100000"/>
              </a:lnSpc>
              <a:spcBef>
                <a:spcPts val="340"/>
              </a:spcBef>
            </a:pPr>
            <a:r>
              <a:rPr sz="800" spc="-50" dirty="0">
                <a:solidFill>
                  <a:srgbClr val="487CB5"/>
                </a:solidFill>
                <a:latin typeface="Trebuchet MS"/>
                <a:cs typeface="Trebuchet MS"/>
              </a:rPr>
              <a:t>U.D. </a:t>
            </a:r>
            <a:r>
              <a:rPr sz="800" spc="25" dirty="0">
                <a:solidFill>
                  <a:srgbClr val="487CB5"/>
                </a:solidFill>
                <a:latin typeface="Trebuchet MS"/>
                <a:cs typeface="Trebuchet MS"/>
              </a:rPr>
              <a:t>1 </a:t>
            </a: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25"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944"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txBox="1"/>
          <p:nvPr/>
        </p:nvSpPr>
        <p:spPr>
          <a:xfrm>
            <a:off x="3710901" y="10066809"/>
            <a:ext cx="138430" cy="173990"/>
          </a:xfrm>
          <a:prstGeom prst="rect">
            <a:avLst/>
          </a:prstGeom>
        </p:spPr>
        <p:txBody>
          <a:bodyPr vert="horz" wrap="square" lIns="0" tIns="6350" rIns="0" bIns="0" rtlCol="0">
            <a:spAutoFit/>
          </a:bodyPr>
          <a:lstStyle/>
          <a:p>
            <a:pPr marL="12700">
              <a:lnSpc>
                <a:spcPct val="100000"/>
              </a:lnSpc>
              <a:spcBef>
                <a:spcPts val="50"/>
              </a:spcBef>
            </a:pPr>
            <a:r>
              <a:rPr sz="1000" spc="-15" dirty="0">
                <a:solidFill>
                  <a:srgbClr val="231F20"/>
                </a:solidFill>
                <a:latin typeface="Arial Narrow"/>
                <a:cs typeface="Arial Narrow"/>
              </a:rPr>
              <a:t>11</a:t>
            </a:r>
            <a:endParaRPr sz="1000">
              <a:latin typeface="Arial Narrow"/>
              <a:cs typeface="Arial Narrow"/>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1602442" y="1747215"/>
            <a:ext cx="7706658" cy="5407891"/>
          </a:xfrm>
          <a:prstGeom prst="rect">
            <a:avLst/>
          </a:prstGeom>
        </p:spPr>
        <p:txBody>
          <a:bodyPr vert="horz" wrap="square" lIns="0" tIns="12700" rIns="0" bIns="0" rtlCol="0">
            <a:spAutoFit/>
          </a:bodyPr>
          <a:lstStyle/>
          <a:p>
            <a:pPr marL="1355090" indent="-245110">
              <a:lnSpc>
                <a:spcPct val="100000"/>
              </a:lnSpc>
              <a:spcBef>
                <a:spcPts val="100"/>
              </a:spcBef>
              <a:buAutoNum type="arabicPeriod"/>
              <a:tabLst>
                <a:tab pos="1355725" algn="l"/>
              </a:tabLst>
            </a:pPr>
            <a:r>
              <a:rPr sz="1600" spc="35" dirty="0">
                <a:solidFill>
                  <a:srgbClr val="CE1041"/>
                </a:solidFill>
                <a:latin typeface="Trebuchet MS"/>
                <a:cs typeface="Trebuchet MS"/>
              </a:rPr>
              <a:t>SÍMBOLOS</a:t>
            </a:r>
            <a:r>
              <a:rPr sz="1600" spc="50" dirty="0">
                <a:solidFill>
                  <a:srgbClr val="CE1041"/>
                </a:solidFill>
                <a:latin typeface="Trebuchet MS"/>
                <a:cs typeface="Trebuchet MS"/>
              </a:rPr>
              <a:t> </a:t>
            </a:r>
            <a:r>
              <a:rPr sz="1600" spc="-5" dirty="0">
                <a:solidFill>
                  <a:srgbClr val="CE1041"/>
                </a:solidFill>
                <a:latin typeface="Trebuchet MS"/>
                <a:cs typeface="Trebuchet MS"/>
              </a:rPr>
              <a:t>GRÁFICOS</a:t>
            </a:r>
            <a:endParaRPr sz="1600" dirty="0">
              <a:latin typeface="Trebuchet MS"/>
              <a:cs typeface="Trebuchet MS"/>
            </a:endParaRPr>
          </a:p>
          <a:p>
            <a:pPr>
              <a:lnSpc>
                <a:spcPct val="100000"/>
              </a:lnSpc>
              <a:spcBef>
                <a:spcPts val="50"/>
              </a:spcBef>
              <a:buClr>
                <a:srgbClr val="CE1041"/>
              </a:buClr>
              <a:buFont typeface="Trebuchet MS"/>
              <a:buAutoNum type="arabicPeriod"/>
            </a:pPr>
            <a:endParaRPr sz="2050" dirty="0">
              <a:latin typeface="Trebuchet MS"/>
              <a:cs typeface="Trebuchet MS"/>
            </a:endParaRPr>
          </a:p>
          <a:p>
            <a:pPr marL="1920239" lvl="1" indent="-373380">
              <a:lnSpc>
                <a:spcPct val="100000"/>
              </a:lnSpc>
              <a:buAutoNum type="arabicPeriod"/>
              <a:tabLst>
                <a:tab pos="1920875" algn="l"/>
              </a:tabLst>
            </a:pPr>
            <a:r>
              <a:rPr sz="1400" spc="-50" dirty="0">
                <a:solidFill>
                  <a:srgbClr val="CE1041"/>
                </a:solidFill>
                <a:latin typeface="Trebuchet MS"/>
                <a:cs typeface="Trebuchet MS"/>
              </a:rPr>
              <a:t>Importancia</a:t>
            </a:r>
            <a:endParaRPr sz="1400" dirty="0">
              <a:latin typeface="Trebuchet MS"/>
              <a:cs typeface="Trebuchet MS"/>
            </a:endParaRPr>
          </a:p>
          <a:p>
            <a:pPr marL="12700" marR="5080" algn="just">
              <a:lnSpc>
                <a:spcPct val="102299"/>
              </a:lnSpc>
              <a:spcBef>
                <a:spcPts val="790"/>
              </a:spcBef>
            </a:pPr>
            <a:r>
              <a:rPr sz="1100" b="0" spc="-45" dirty="0">
                <a:solidFill>
                  <a:srgbClr val="231F20"/>
                </a:solidFill>
                <a:latin typeface="Bookman Old Style"/>
                <a:cs typeface="Bookman Old Style"/>
              </a:rPr>
              <a:t>La </a:t>
            </a:r>
            <a:r>
              <a:rPr sz="1100" b="0" spc="-55" dirty="0">
                <a:solidFill>
                  <a:srgbClr val="231F20"/>
                </a:solidFill>
                <a:latin typeface="Bookman Old Style"/>
                <a:cs typeface="Bookman Old Style"/>
              </a:rPr>
              <a:t>representación gráfica </a:t>
            </a:r>
            <a:r>
              <a:rPr sz="1100" b="0" spc="-45" dirty="0">
                <a:solidFill>
                  <a:srgbClr val="231F20"/>
                </a:solidFill>
                <a:latin typeface="Bookman Old Style"/>
                <a:cs typeface="Bookman Old Style"/>
              </a:rPr>
              <a:t>en </a:t>
            </a:r>
            <a:r>
              <a:rPr sz="1100" b="0" spc="-95" dirty="0">
                <a:solidFill>
                  <a:srgbClr val="231F20"/>
                </a:solidFill>
                <a:latin typeface="Bookman Old Style"/>
                <a:cs typeface="Bookman Old Style"/>
              </a:rPr>
              <a:t>esquemas </a:t>
            </a:r>
            <a:r>
              <a:rPr sz="1100" b="0" spc="-100" dirty="0">
                <a:solidFill>
                  <a:srgbClr val="231F20"/>
                </a:solidFill>
                <a:latin typeface="Bookman Old Style"/>
                <a:cs typeface="Bookman Old Style"/>
              </a:rPr>
              <a:t>es una </a:t>
            </a:r>
            <a:r>
              <a:rPr sz="1100" b="0" spc="-60" dirty="0">
                <a:solidFill>
                  <a:srgbClr val="231F20"/>
                </a:solidFill>
                <a:latin typeface="Bookman Old Style"/>
                <a:cs typeface="Bookman Old Style"/>
              </a:rPr>
              <a:t>parte </a:t>
            </a:r>
            <a:r>
              <a:rPr sz="1100" b="0" spc="-65" dirty="0">
                <a:solidFill>
                  <a:srgbClr val="231F20"/>
                </a:solidFill>
                <a:latin typeface="Bookman Old Style"/>
                <a:cs typeface="Bookman Old Style"/>
              </a:rPr>
              <a:t>importantísima </a:t>
            </a:r>
            <a:r>
              <a:rPr sz="1100" b="0" spc="-35" dirty="0">
                <a:solidFill>
                  <a:srgbClr val="231F20"/>
                </a:solidFill>
                <a:latin typeface="Bookman Old Style"/>
                <a:cs typeface="Bookman Old Style"/>
              </a:rPr>
              <a:t>de  </a:t>
            </a:r>
            <a:r>
              <a:rPr sz="1100" b="0" spc="-75" dirty="0">
                <a:solidFill>
                  <a:srgbClr val="231F20"/>
                </a:solidFill>
                <a:latin typeface="Bookman Old Style"/>
                <a:cs typeface="Bookman Old Style"/>
              </a:rPr>
              <a:t>los</a:t>
            </a:r>
            <a:r>
              <a:rPr sz="1100" b="0" spc="-100" dirty="0">
                <a:solidFill>
                  <a:srgbClr val="231F20"/>
                </a:solidFill>
                <a:latin typeface="Bookman Old Style"/>
                <a:cs typeface="Bookman Old Style"/>
              </a:rPr>
              <a:t> </a:t>
            </a:r>
            <a:r>
              <a:rPr sz="1100" b="0" spc="-60" dirty="0">
                <a:solidFill>
                  <a:srgbClr val="231F20"/>
                </a:solidFill>
                <a:latin typeface="Bookman Old Style"/>
                <a:cs typeface="Bookman Old Style"/>
              </a:rPr>
              <a:t>conocimientos</a:t>
            </a:r>
            <a:r>
              <a:rPr sz="1100" b="0" spc="-100" dirty="0">
                <a:solidFill>
                  <a:srgbClr val="231F20"/>
                </a:solidFill>
                <a:latin typeface="Bookman Old Style"/>
                <a:cs typeface="Bookman Old Style"/>
              </a:rPr>
              <a:t> </a:t>
            </a:r>
            <a:r>
              <a:rPr sz="1100" b="0" spc="-80" dirty="0">
                <a:solidFill>
                  <a:srgbClr val="231F20"/>
                </a:solidFill>
                <a:latin typeface="Bookman Old Style"/>
                <a:cs typeface="Bookman Old Style"/>
              </a:rPr>
              <a:t>necesarios</a:t>
            </a:r>
            <a:r>
              <a:rPr sz="1100" b="0" spc="-100" dirty="0">
                <a:solidFill>
                  <a:srgbClr val="231F20"/>
                </a:solidFill>
                <a:latin typeface="Bookman Old Style"/>
                <a:cs typeface="Bookman Old Style"/>
              </a:rPr>
              <a:t> </a:t>
            </a:r>
            <a:r>
              <a:rPr sz="1100" b="0" spc="-85" dirty="0">
                <a:solidFill>
                  <a:srgbClr val="231F20"/>
                </a:solidFill>
                <a:latin typeface="Bookman Old Style"/>
                <a:cs typeface="Bookman Old Style"/>
              </a:rPr>
              <a:t>para</a:t>
            </a:r>
            <a:r>
              <a:rPr sz="1100" b="0" spc="-95" dirty="0">
                <a:solidFill>
                  <a:srgbClr val="231F20"/>
                </a:solidFill>
                <a:latin typeface="Bookman Old Style"/>
                <a:cs typeface="Bookman Old Style"/>
              </a:rPr>
              <a:t> </a:t>
            </a:r>
            <a:r>
              <a:rPr sz="1100" b="0" spc="-30" dirty="0">
                <a:solidFill>
                  <a:srgbClr val="231F20"/>
                </a:solidFill>
                <a:latin typeface="Bookman Old Style"/>
                <a:cs typeface="Bookman Old Style"/>
              </a:rPr>
              <a:t>el</a:t>
            </a:r>
            <a:r>
              <a:rPr sz="1100" b="0" spc="-100" dirty="0">
                <a:solidFill>
                  <a:srgbClr val="231F20"/>
                </a:solidFill>
                <a:latin typeface="Bookman Old Style"/>
                <a:cs typeface="Bookman Old Style"/>
              </a:rPr>
              <a:t> </a:t>
            </a:r>
            <a:r>
              <a:rPr sz="1100" b="0" spc="-60" dirty="0">
                <a:solidFill>
                  <a:srgbClr val="231F20"/>
                </a:solidFill>
                <a:latin typeface="Bookman Old Style"/>
                <a:cs typeface="Bookman Old Style"/>
              </a:rPr>
              <a:t>técnico.</a:t>
            </a:r>
            <a:r>
              <a:rPr sz="1100" b="0" spc="-100" dirty="0">
                <a:solidFill>
                  <a:srgbClr val="231F20"/>
                </a:solidFill>
                <a:latin typeface="Bookman Old Style"/>
                <a:cs typeface="Bookman Old Style"/>
              </a:rPr>
              <a:t> </a:t>
            </a:r>
            <a:r>
              <a:rPr sz="1100" b="0" spc="-40" dirty="0">
                <a:solidFill>
                  <a:srgbClr val="231F20"/>
                </a:solidFill>
                <a:latin typeface="Bookman Old Style"/>
                <a:cs typeface="Bookman Old Style"/>
              </a:rPr>
              <a:t>Por</a:t>
            </a:r>
            <a:r>
              <a:rPr sz="1100" b="0" spc="-100" dirty="0">
                <a:solidFill>
                  <a:srgbClr val="231F20"/>
                </a:solidFill>
                <a:latin typeface="Bookman Old Style"/>
                <a:cs typeface="Bookman Old Style"/>
              </a:rPr>
              <a:t> </a:t>
            </a:r>
            <a:r>
              <a:rPr sz="1100" b="0" spc="-105" dirty="0">
                <a:solidFill>
                  <a:srgbClr val="231F20"/>
                </a:solidFill>
                <a:latin typeface="Bookman Old Style"/>
                <a:cs typeface="Bookman Old Style"/>
              </a:rPr>
              <a:t>una</a:t>
            </a:r>
            <a:r>
              <a:rPr sz="1100" b="0" spc="-95" dirty="0">
                <a:solidFill>
                  <a:srgbClr val="231F20"/>
                </a:solidFill>
                <a:latin typeface="Bookman Old Style"/>
                <a:cs typeface="Bookman Old Style"/>
              </a:rPr>
              <a:t> </a:t>
            </a:r>
            <a:r>
              <a:rPr sz="1100" b="0" spc="-70" dirty="0">
                <a:solidFill>
                  <a:srgbClr val="231F20"/>
                </a:solidFill>
                <a:latin typeface="Bookman Old Style"/>
                <a:cs typeface="Bookman Old Style"/>
              </a:rPr>
              <a:t>parte,</a:t>
            </a:r>
            <a:r>
              <a:rPr sz="1100" b="0" spc="-100" dirty="0">
                <a:solidFill>
                  <a:srgbClr val="231F20"/>
                </a:solidFill>
                <a:latin typeface="Bookman Old Style"/>
                <a:cs typeface="Bookman Old Style"/>
              </a:rPr>
              <a:t> </a:t>
            </a:r>
            <a:r>
              <a:rPr sz="1100" b="0" spc="-30" dirty="0">
                <a:solidFill>
                  <a:srgbClr val="231F20"/>
                </a:solidFill>
                <a:latin typeface="Bookman Old Style"/>
                <a:cs typeface="Bookman Old Style"/>
              </a:rPr>
              <a:t>el</a:t>
            </a:r>
            <a:r>
              <a:rPr sz="1100" b="0" spc="-100" dirty="0">
                <a:solidFill>
                  <a:srgbClr val="231F20"/>
                </a:solidFill>
                <a:latin typeface="Bookman Old Style"/>
                <a:cs typeface="Bookman Old Style"/>
              </a:rPr>
              <a:t> </a:t>
            </a:r>
            <a:r>
              <a:rPr sz="1100" b="0" spc="-70" dirty="0">
                <a:solidFill>
                  <a:srgbClr val="231F20"/>
                </a:solidFill>
                <a:latin typeface="Bookman Old Style"/>
                <a:cs typeface="Bookman Old Style"/>
              </a:rPr>
              <a:t>diseñador  </a:t>
            </a:r>
            <a:r>
              <a:rPr sz="1100" b="0" spc="-95" dirty="0">
                <a:solidFill>
                  <a:srgbClr val="231F20"/>
                </a:solidFill>
                <a:latin typeface="Bookman Old Style"/>
                <a:cs typeface="Bookman Old Style"/>
              </a:rPr>
              <a:t>plasma </a:t>
            </a:r>
            <a:r>
              <a:rPr sz="1100" b="0" spc="-155" dirty="0">
                <a:solidFill>
                  <a:srgbClr val="231F20"/>
                </a:solidFill>
                <a:latin typeface="Bookman Old Style"/>
                <a:cs typeface="Bookman Old Style"/>
              </a:rPr>
              <a:t>sus </a:t>
            </a:r>
            <a:r>
              <a:rPr sz="1100" b="0" spc="-65" dirty="0">
                <a:solidFill>
                  <a:srgbClr val="231F20"/>
                </a:solidFill>
                <a:latin typeface="Bookman Old Style"/>
                <a:cs typeface="Bookman Old Style"/>
              </a:rPr>
              <a:t>circuitos </a:t>
            </a:r>
            <a:r>
              <a:rPr sz="1100" b="0" spc="-45" dirty="0">
                <a:solidFill>
                  <a:srgbClr val="231F20"/>
                </a:solidFill>
                <a:latin typeface="Bookman Old Style"/>
                <a:cs typeface="Bookman Old Style"/>
              </a:rPr>
              <a:t>en </a:t>
            </a:r>
            <a:r>
              <a:rPr sz="1100" b="0" spc="-95" dirty="0">
                <a:solidFill>
                  <a:srgbClr val="231F20"/>
                </a:solidFill>
                <a:latin typeface="Bookman Old Style"/>
                <a:cs typeface="Bookman Old Style"/>
              </a:rPr>
              <a:t>esquemas </a:t>
            </a:r>
            <a:r>
              <a:rPr sz="1100" b="0" spc="-55" dirty="0">
                <a:solidFill>
                  <a:srgbClr val="231F20"/>
                </a:solidFill>
                <a:latin typeface="Bookman Old Style"/>
                <a:cs typeface="Bookman Old Style"/>
              </a:rPr>
              <a:t>que </a:t>
            </a:r>
            <a:r>
              <a:rPr sz="1100" b="0" spc="-45" dirty="0">
                <a:solidFill>
                  <a:srgbClr val="231F20"/>
                </a:solidFill>
                <a:latin typeface="Bookman Old Style"/>
                <a:cs typeface="Bookman Old Style"/>
              </a:rPr>
              <a:t>deben </a:t>
            </a:r>
            <a:r>
              <a:rPr sz="1100" b="0" spc="-85" dirty="0">
                <a:solidFill>
                  <a:srgbClr val="231F20"/>
                </a:solidFill>
                <a:latin typeface="Bookman Old Style"/>
                <a:cs typeface="Bookman Old Style"/>
              </a:rPr>
              <a:t>ser </a:t>
            </a:r>
            <a:r>
              <a:rPr sz="1100" b="0" spc="-50" dirty="0">
                <a:solidFill>
                  <a:srgbClr val="231F20"/>
                </a:solidFill>
                <a:latin typeface="Bookman Old Style"/>
                <a:cs typeface="Bookman Old Style"/>
              </a:rPr>
              <a:t>inteligibles </a:t>
            </a:r>
            <a:r>
              <a:rPr sz="1100" b="0" spc="-80" dirty="0">
                <a:solidFill>
                  <a:srgbClr val="231F20"/>
                </a:solidFill>
                <a:latin typeface="Bookman Old Style"/>
                <a:cs typeface="Bookman Old Style"/>
              </a:rPr>
              <a:t>para </a:t>
            </a:r>
            <a:r>
              <a:rPr sz="1100" b="0" spc="-60" dirty="0">
                <a:solidFill>
                  <a:srgbClr val="231F20"/>
                </a:solidFill>
                <a:latin typeface="Bookman Old Style"/>
                <a:cs typeface="Bookman Old Style"/>
              </a:rPr>
              <a:t>todos.  </a:t>
            </a:r>
            <a:r>
              <a:rPr sz="1100" b="0" spc="-50" dirty="0">
                <a:solidFill>
                  <a:srgbClr val="231F20"/>
                </a:solidFill>
                <a:latin typeface="Bookman Old Style"/>
                <a:cs typeface="Bookman Old Style"/>
              </a:rPr>
              <a:t>Por</a:t>
            </a:r>
            <a:r>
              <a:rPr sz="1100" b="0" spc="-130" dirty="0">
                <a:solidFill>
                  <a:srgbClr val="231F20"/>
                </a:solidFill>
                <a:latin typeface="Bookman Old Style"/>
                <a:cs typeface="Bookman Old Style"/>
              </a:rPr>
              <a:t> </a:t>
            </a:r>
            <a:r>
              <a:rPr sz="1100" b="0" spc="-80" dirty="0">
                <a:solidFill>
                  <a:srgbClr val="231F20"/>
                </a:solidFill>
                <a:latin typeface="Bookman Old Style"/>
                <a:cs typeface="Bookman Old Style"/>
              </a:rPr>
              <a:t>otra,</a:t>
            </a:r>
            <a:r>
              <a:rPr sz="1100" b="0" spc="-125" dirty="0">
                <a:solidFill>
                  <a:srgbClr val="231F20"/>
                </a:solidFill>
                <a:latin typeface="Bookman Old Style"/>
                <a:cs typeface="Bookman Old Style"/>
              </a:rPr>
              <a:t> </a:t>
            </a:r>
            <a:r>
              <a:rPr sz="1100" b="0" spc="-35" dirty="0">
                <a:solidFill>
                  <a:srgbClr val="231F20"/>
                </a:solidFill>
                <a:latin typeface="Bookman Old Style"/>
                <a:cs typeface="Bookman Old Style"/>
              </a:rPr>
              <a:t>el</a:t>
            </a:r>
            <a:r>
              <a:rPr sz="1100" b="0" spc="-130" dirty="0">
                <a:solidFill>
                  <a:srgbClr val="231F20"/>
                </a:solidFill>
                <a:latin typeface="Bookman Old Style"/>
                <a:cs typeface="Bookman Old Style"/>
              </a:rPr>
              <a:t> </a:t>
            </a:r>
            <a:r>
              <a:rPr sz="1100" b="0" spc="-70" dirty="0">
                <a:solidFill>
                  <a:srgbClr val="231F20"/>
                </a:solidFill>
                <a:latin typeface="Bookman Old Style"/>
                <a:cs typeface="Bookman Old Style"/>
              </a:rPr>
              <a:t>profesional</a:t>
            </a:r>
            <a:r>
              <a:rPr sz="1100" b="0" spc="-125" dirty="0">
                <a:solidFill>
                  <a:srgbClr val="231F20"/>
                </a:solidFill>
                <a:latin typeface="Bookman Old Style"/>
                <a:cs typeface="Bookman Old Style"/>
              </a:rPr>
              <a:t> </a:t>
            </a:r>
            <a:r>
              <a:rPr sz="1100" b="0" spc="-90" dirty="0">
                <a:solidFill>
                  <a:srgbClr val="231F20"/>
                </a:solidFill>
                <a:latin typeface="Bookman Old Style"/>
                <a:cs typeface="Bookman Old Style"/>
              </a:rPr>
              <a:t>instalador</a:t>
            </a:r>
            <a:r>
              <a:rPr sz="1100" b="0" spc="-125" dirty="0">
                <a:solidFill>
                  <a:srgbClr val="231F20"/>
                </a:solidFill>
                <a:latin typeface="Bookman Old Style"/>
                <a:cs typeface="Bookman Old Style"/>
              </a:rPr>
              <a:t> </a:t>
            </a:r>
            <a:r>
              <a:rPr sz="1100" b="0" spc="-135" dirty="0">
                <a:solidFill>
                  <a:srgbClr val="231F20"/>
                </a:solidFill>
                <a:latin typeface="Bookman Old Style"/>
                <a:cs typeface="Bookman Old Style"/>
              </a:rPr>
              <a:t>y</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mantenimiento</a:t>
            </a:r>
            <a:r>
              <a:rPr sz="1100" b="0" spc="-130" dirty="0">
                <a:solidFill>
                  <a:srgbClr val="231F20"/>
                </a:solidFill>
                <a:latin typeface="Bookman Old Style"/>
                <a:cs typeface="Bookman Old Style"/>
              </a:rPr>
              <a:t> </a:t>
            </a:r>
            <a:r>
              <a:rPr sz="1100" b="0" spc="-70" dirty="0">
                <a:solidFill>
                  <a:srgbClr val="231F20"/>
                </a:solidFill>
                <a:latin typeface="Bookman Old Style"/>
                <a:cs typeface="Bookman Old Style"/>
              </a:rPr>
              <a:t>sólo</a:t>
            </a:r>
            <a:r>
              <a:rPr sz="1100" b="0" spc="-125" dirty="0">
                <a:solidFill>
                  <a:srgbClr val="231F20"/>
                </a:solidFill>
                <a:latin typeface="Bookman Old Style"/>
                <a:cs typeface="Bookman Old Style"/>
              </a:rPr>
              <a:t> </a:t>
            </a:r>
            <a:r>
              <a:rPr sz="1100" b="0" spc="-70" dirty="0">
                <a:solidFill>
                  <a:srgbClr val="231F20"/>
                </a:solidFill>
                <a:latin typeface="Bookman Old Style"/>
                <a:cs typeface="Bookman Old Style"/>
              </a:rPr>
              <a:t>puede</a:t>
            </a:r>
            <a:r>
              <a:rPr sz="1100" b="0" spc="-125" dirty="0">
                <a:solidFill>
                  <a:srgbClr val="231F20"/>
                </a:solidFill>
                <a:latin typeface="Bookman Old Style"/>
                <a:cs typeface="Bookman Old Style"/>
              </a:rPr>
              <a:t> </a:t>
            </a:r>
            <a:r>
              <a:rPr sz="1100" b="0" spc="-65" dirty="0">
                <a:solidFill>
                  <a:srgbClr val="231F20"/>
                </a:solidFill>
                <a:latin typeface="Bookman Old Style"/>
                <a:cs typeface="Bookman Old Style"/>
              </a:rPr>
              <a:t>conocer  </a:t>
            </a:r>
            <a:r>
              <a:rPr sz="1100" b="0" spc="-75" dirty="0">
                <a:solidFill>
                  <a:srgbClr val="231F20"/>
                </a:solidFill>
                <a:latin typeface="Bookman Old Style"/>
                <a:cs typeface="Bookman Old Style"/>
              </a:rPr>
              <a:t>la </a:t>
            </a:r>
            <a:r>
              <a:rPr sz="1100" b="0" spc="-80" dirty="0">
                <a:solidFill>
                  <a:srgbClr val="231F20"/>
                </a:solidFill>
                <a:latin typeface="Bookman Old Style"/>
                <a:cs typeface="Bookman Old Style"/>
              </a:rPr>
              <a:t>instalación </a:t>
            </a:r>
            <a:r>
              <a:rPr sz="1100" b="0" spc="-114" dirty="0">
                <a:solidFill>
                  <a:srgbClr val="231F20"/>
                </a:solidFill>
                <a:latin typeface="Bookman Old Style"/>
                <a:cs typeface="Bookman Old Style"/>
              </a:rPr>
              <a:t>a </a:t>
            </a:r>
            <a:r>
              <a:rPr sz="1100" b="0" spc="-65" dirty="0">
                <a:solidFill>
                  <a:srgbClr val="231F20"/>
                </a:solidFill>
                <a:latin typeface="Bookman Old Style"/>
                <a:cs typeface="Bookman Old Style"/>
              </a:rPr>
              <a:t>realizar </a:t>
            </a:r>
            <a:r>
              <a:rPr sz="1100" b="0" spc="-5" dirty="0">
                <a:solidFill>
                  <a:srgbClr val="231F20"/>
                </a:solidFill>
                <a:latin typeface="Bookman Old Style"/>
                <a:cs typeface="Bookman Old Style"/>
              </a:rPr>
              <a:t>o </a:t>
            </a:r>
            <a:r>
              <a:rPr sz="1100" b="0" spc="-30" dirty="0">
                <a:solidFill>
                  <a:srgbClr val="231F20"/>
                </a:solidFill>
                <a:latin typeface="Bookman Old Style"/>
                <a:cs typeface="Bookman Old Style"/>
              </a:rPr>
              <a:t>el </a:t>
            </a:r>
            <a:r>
              <a:rPr sz="1100" b="0" spc="-60" dirty="0">
                <a:solidFill>
                  <a:srgbClr val="231F20"/>
                </a:solidFill>
                <a:latin typeface="Bookman Old Style"/>
                <a:cs typeface="Bookman Old Style"/>
              </a:rPr>
              <a:t>circuito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reparar </a:t>
            </a:r>
            <a:r>
              <a:rPr sz="1100" b="0" spc="-60" dirty="0">
                <a:solidFill>
                  <a:srgbClr val="231F20"/>
                </a:solidFill>
                <a:latin typeface="Bookman Old Style"/>
                <a:cs typeface="Bookman Old Style"/>
              </a:rPr>
              <a:t>interpretando </a:t>
            </a:r>
            <a:r>
              <a:rPr sz="1100" b="0" spc="-75" dirty="0">
                <a:solidFill>
                  <a:srgbClr val="231F20"/>
                </a:solidFill>
                <a:latin typeface="Bookman Old Style"/>
                <a:cs typeface="Bookman Old Style"/>
              </a:rPr>
              <a:t>los</a:t>
            </a:r>
            <a:r>
              <a:rPr sz="1100" b="0" spc="-240" dirty="0">
                <a:solidFill>
                  <a:srgbClr val="231F20"/>
                </a:solidFill>
                <a:latin typeface="Bookman Old Style"/>
                <a:cs typeface="Bookman Old Style"/>
              </a:rPr>
              <a:t> </a:t>
            </a:r>
            <a:r>
              <a:rPr sz="1100" b="0" spc="-90" dirty="0">
                <a:solidFill>
                  <a:srgbClr val="231F20"/>
                </a:solidFill>
                <a:latin typeface="Bookman Old Style"/>
                <a:cs typeface="Bookman Old Style"/>
              </a:rPr>
              <a:t>esquema  </a:t>
            </a:r>
            <a:r>
              <a:rPr sz="1100" b="0" spc="-60" dirty="0">
                <a:solidFill>
                  <a:srgbClr val="231F20"/>
                </a:solidFill>
                <a:latin typeface="Bookman Old Style"/>
                <a:cs typeface="Bookman Old Style"/>
              </a:rPr>
              <a:t>dibujados </a:t>
            </a:r>
            <a:r>
              <a:rPr sz="1100" b="0" spc="-20" dirty="0">
                <a:solidFill>
                  <a:srgbClr val="231F20"/>
                </a:solidFill>
                <a:latin typeface="Bookman Old Style"/>
                <a:cs typeface="Bookman Old Style"/>
              </a:rPr>
              <a:t>por </a:t>
            </a:r>
            <a:r>
              <a:rPr sz="1100" b="0" spc="-50" dirty="0">
                <a:solidFill>
                  <a:srgbClr val="231F20"/>
                </a:solidFill>
                <a:latin typeface="Bookman Old Style"/>
                <a:cs typeface="Bookman Old Style"/>
              </a:rPr>
              <a:t>otros. </a:t>
            </a:r>
            <a:r>
              <a:rPr sz="1100" b="0" spc="-140" dirty="0">
                <a:solidFill>
                  <a:srgbClr val="231F20"/>
                </a:solidFill>
                <a:latin typeface="Bookman Old Style"/>
                <a:cs typeface="Bookman Old Style"/>
              </a:rPr>
              <a:t>Es </a:t>
            </a:r>
            <a:r>
              <a:rPr sz="1100" b="0" spc="-80" dirty="0">
                <a:solidFill>
                  <a:srgbClr val="231F20"/>
                </a:solidFill>
                <a:latin typeface="Bookman Old Style"/>
                <a:cs typeface="Bookman Old Style"/>
              </a:rPr>
              <a:t>ésta, </a:t>
            </a:r>
            <a:r>
              <a:rPr sz="1100" b="0" spc="-20" dirty="0">
                <a:solidFill>
                  <a:srgbClr val="231F20"/>
                </a:solidFill>
                <a:latin typeface="Bookman Old Style"/>
                <a:cs typeface="Bookman Old Style"/>
              </a:rPr>
              <a:t>por </a:t>
            </a:r>
            <a:r>
              <a:rPr sz="1100" b="0" spc="-50" dirty="0">
                <a:solidFill>
                  <a:srgbClr val="231F20"/>
                </a:solidFill>
                <a:latin typeface="Bookman Old Style"/>
                <a:cs typeface="Bookman Old Style"/>
              </a:rPr>
              <a:t>tanto, </a:t>
            </a:r>
            <a:r>
              <a:rPr sz="1100" b="0" spc="-90" dirty="0">
                <a:solidFill>
                  <a:srgbClr val="231F20"/>
                </a:solidFill>
                <a:latin typeface="Bookman Old Style"/>
                <a:cs typeface="Bookman Old Style"/>
              </a:rPr>
              <a:t>una </a:t>
            </a:r>
            <a:r>
              <a:rPr sz="1100" b="0" spc="-50" dirty="0">
                <a:solidFill>
                  <a:srgbClr val="231F20"/>
                </a:solidFill>
                <a:latin typeface="Bookman Old Style"/>
                <a:cs typeface="Bookman Old Style"/>
              </a:rPr>
              <a:t>parte </a:t>
            </a:r>
            <a:r>
              <a:rPr sz="1100" b="0" spc="-55" dirty="0">
                <a:solidFill>
                  <a:srgbClr val="231F20"/>
                </a:solidFill>
                <a:latin typeface="Bookman Old Style"/>
                <a:cs typeface="Bookman Old Style"/>
              </a:rPr>
              <a:t>esencial </a:t>
            </a:r>
            <a:r>
              <a:rPr sz="1100" b="0" spc="-70" dirty="0">
                <a:solidFill>
                  <a:srgbClr val="231F20"/>
                </a:solidFill>
                <a:latin typeface="Bookman Old Style"/>
                <a:cs typeface="Bookman Old Style"/>
              </a:rPr>
              <a:t>para </a:t>
            </a:r>
            <a:r>
              <a:rPr sz="1100" b="0" spc="-15" dirty="0">
                <a:solidFill>
                  <a:srgbClr val="231F20"/>
                </a:solidFill>
                <a:latin typeface="Bookman Old Style"/>
                <a:cs typeface="Bookman Old Style"/>
              </a:rPr>
              <a:t>todo  </a:t>
            </a:r>
            <a:r>
              <a:rPr sz="1100" b="0" spc="-50" dirty="0">
                <a:solidFill>
                  <a:srgbClr val="231F20"/>
                </a:solidFill>
                <a:latin typeface="Bookman Old Style"/>
                <a:cs typeface="Bookman Old Style"/>
              </a:rPr>
              <a:t>técnico.</a:t>
            </a:r>
            <a:endParaRPr sz="1100" dirty="0">
              <a:latin typeface="Bookman Old Style"/>
              <a:cs typeface="Bookman Old Style"/>
            </a:endParaRPr>
          </a:p>
          <a:p>
            <a:pPr marL="12700" marR="5080" algn="just">
              <a:lnSpc>
                <a:spcPct val="102299"/>
              </a:lnSpc>
              <a:spcBef>
                <a:spcPts val="565"/>
              </a:spcBef>
            </a:pPr>
            <a:r>
              <a:rPr sz="1100" b="0" spc="-135" dirty="0">
                <a:solidFill>
                  <a:srgbClr val="231F20"/>
                </a:solidFill>
                <a:latin typeface="Bookman Old Style"/>
                <a:cs typeface="Bookman Old Style"/>
              </a:rPr>
              <a:t>Y </a:t>
            </a:r>
            <a:r>
              <a:rPr sz="1100" b="0" spc="-35" dirty="0">
                <a:solidFill>
                  <a:srgbClr val="231F20"/>
                </a:solidFill>
                <a:latin typeface="Bookman Old Style"/>
                <a:cs typeface="Bookman Old Style"/>
              </a:rPr>
              <a:t>no </a:t>
            </a:r>
            <a:r>
              <a:rPr sz="1100" b="0" spc="-50" dirty="0">
                <a:solidFill>
                  <a:srgbClr val="231F20"/>
                </a:solidFill>
                <a:latin typeface="Bookman Old Style"/>
                <a:cs typeface="Bookman Old Style"/>
              </a:rPr>
              <a:t>sólo </a:t>
            </a:r>
            <a:r>
              <a:rPr sz="1100" b="0" spc="-100" dirty="0">
                <a:solidFill>
                  <a:srgbClr val="231F20"/>
                </a:solidFill>
                <a:latin typeface="Bookman Old Style"/>
                <a:cs typeface="Bookman Old Style"/>
              </a:rPr>
              <a:t>es </a:t>
            </a:r>
            <a:r>
              <a:rPr sz="1100" b="0" spc="-50" dirty="0">
                <a:solidFill>
                  <a:srgbClr val="231F20"/>
                </a:solidFill>
                <a:latin typeface="Bookman Old Style"/>
                <a:cs typeface="Bookman Old Style"/>
              </a:rPr>
              <a:t>importante </a:t>
            </a:r>
            <a:r>
              <a:rPr sz="1100" b="0" spc="-20" dirty="0">
                <a:solidFill>
                  <a:srgbClr val="231F20"/>
                </a:solidFill>
                <a:latin typeface="Bookman Old Style"/>
                <a:cs typeface="Bookman Old Style"/>
              </a:rPr>
              <a:t>el </a:t>
            </a:r>
            <a:r>
              <a:rPr sz="1100" b="0" spc="-50" dirty="0">
                <a:solidFill>
                  <a:srgbClr val="231F20"/>
                </a:solidFill>
                <a:latin typeface="Bookman Old Style"/>
                <a:cs typeface="Bookman Old Style"/>
              </a:rPr>
              <a:t>dibujo, </a:t>
            </a:r>
            <a:r>
              <a:rPr sz="1100" b="0" spc="-65" dirty="0">
                <a:solidFill>
                  <a:srgbClr val="231F20"/>
                </a:solidFill>
                <a:latin typeface="Bookman Old Style"/>
                <a:cs typeface="Bookman Old Style"/>
              </a:rPr>
              <a:t>sino </a:t>
            </a:r>
            <a:r>
              <a:rPr sz="1100" b="0" spc="-60" dirty="0">
                <a:solidFill>
                  <a:srgbClr val="231F20"/>
                </a:solidFill>
                <a:latin typeface="Bookman Old Style"/>
                <a:cs typeface="Bookman Old Style"/>
              </a:rPr>
              <a:t>también </a:t>
            </a:r>
            <a:r>
              <a:rPr sz="1100" b="0" spc="-20" dirty="0">
                <a:solidFill>
                  <a:srgbClr val="231F20"/>
                </a:solidFill>
                <a:latin typeface="Bookman Old Style"/>
                <a:cs typeface="Bookman Old Style"/>
              </a:rPr>
              <a:t>el </a:t>
            </a:r>
            <a:r>
              <a:rPr sz="1100" b="0" spc="-35" dirty="0">
                <a:solidFill>
                  <a:srgbClr val="231F20"/>
                </a:solidFill>
                <a:latin typeface="Bookman Old Style"/>
                <a:cs typeface="Bookman Old Style"/>
              </a:rPr>
              <a:t>referenciado de </a:t>
            </a:r>
            <a:r>
              <a:rPr sz="1100" b="0" spc="-65" dirty="0">
                <a:solidFill>
                  <a:srgbClr val="231F20"/>
                </a:solidFill>
                <a:latin typeface="Bookman Old Style"/>
                <a:cs typeface="Bookman Old Style"/>
              </a:rPr>
              <a:t>los  </a:t>
            </a:r>
            <a:r>
              <a:rPr sz="1100" b="0" spc="-45" dirty="0">
                <a:solidFill>
                  <a:srgbClr val="231F20"/>
                </a:solidFill>
                <a:latin typeface="Bookman Old Style"/>
                <a:cs typeface="Bookman Old Style"/>
              </a:rPr>
              <a:t>elementos. </a:t>
            </a:r>
            <a:r>
              <a:rPr sz="1100" b="0" spc="-85" dirty="0">
                <a:solidFill>
                  <a:srgbClr val="231F20"/>
                </a:solidFill>
                <a:latin typeface="Bookman Old Style"/>
                <a:cs typeface="Bookman Old Style"/>
              </a:rPr>
              <a:t>En un </a:t>
            </a:r>
            <a:r>
              <a:rPr sz="1100" b="0" spc="-70" dirty="0">
                <a:solidFill>
                  <a:srgbClr val="231F20"/>
                </a:solidFill>
                <a:latin typeface="Bookman Old Style"/>
                <a:cs typeface="Bookman Old Style"/>
              </a:rPr>
              <a:t>esquema </a:t>
            </a:r>
            <a:r>
              <a:rPr sz="1100" b="0" spc="-5" dirty="0">
                <a:solidFill>
                  <a:srgbClr val="231F20"/>
                </a:solidFill>
                <a:latin typeface="Bookman Old Style"/>
                <a:cs typeface="Bookman Old Style"/>
              </a:rPr>
              <a:t>o </a:t>
            </a:r>
            <a:r>
              <a:rPr sz="1100" b="0" spc="-25" dirty="0">
                <a:solidFill>
                  <a:srgbClr val="231F20"/>
                </a:solidFill>
                <a:latin typeface="Bookman Old Style"/>
                <a:cs typeface="Bookman Old Style"/>
              </a:rPr>
              <a:t>colección </a:t>
            </a:r>
            <a:r>
              <a:rPr sz="1100" b="0" spc="-30" dirty="0">
                <a:solidFill>
                  <a:srgbClr val="231F20"/>
                </a:solidFill>
                <a:latin typeface="Bookman Old Style"/>
                <a:cs typeface="Bookman Old Style"/>
              </a:rPr>
              <a:t>de </a:t>
            </a:r>
            <a:r>
              <a:rPr sz="1100" b="0" spc="-80" dirty="0">
                <a:solidFill>
                  <a:srgbClr val="231F20"/>
                </a:solidFill>
                <a:latin typeface="Bookman Old Style"/>
                <a:cs typeface="Bookman Old Style"/>
              </a:rPr>
              <a:t>esquemas </a:t>
            </a:r>
            <a:r>
              <a:rPr sz="1100" b="0" spc="-30" dirty="0">
                <a:solidFill>
                  <a:srgbClr val="231F20"/>
                </a:solidFill>
                <a:latin typeface="Bookman Old Style"/>
                <a:cs typeface="Bookman Old Style"/>
              </a:rPr>
              <a:t>no debe </a:t>
            </a:r>
            <a:r>
              <a:rPr sz="1100" b="0" spc="-50" dirty="0">
                <a:solidFill>
                  <a:srgbClr val="231F20"/>
                </a:solidFill>
                <a:latin typeface="Bookman Old Style"/>
                <a:cs typeface="Bookman Old Style"/>
              </a:rPr>
              <a:t>haber  ningún </a:t>
            </a:r>
            <a:r>
              <a:rPr sz="1100" b="0" spc="-30" dirty="0">
                <a:solidFill>
                  <a:srgbClr val="231F20"/>
                </a:solidFill>
                <a:latin typeface="Bookman Old Style"/>
                <a:cs typeface="Bookman Old Style"/>
              </a:rPr>
              <a:t>elemento </a:t>
            </a:r>
            <a:r>
              <a:rPr sz="1100" b="0" spc="-5" dirty="0">
                <a:solidFill>
                  <a:srgbClr val="231F20"/>
                </a:solidFill>
                <a:latin typeface="Bookman Old Style"/>
                <a:cs typeface="Bookman Old Style"/>
              </a:rPr>
              <a:t>(borne, </a:t>
            </a:r>
            <a:r>
              <a:rPr sz="1100" b="0" spc="-25" dirty="0">
                <a:solidFill>
                  <a:srgbClr val="231F20"/>
                </a:solidFill>
                <a:latin typeface="Bookman Old Style"/>
                <a:cs typeface="Bookman Old Style"/>
              </a:rPr>
              <a:t>hilo, </a:t>
            </a:r>
            <a:r>
              <a:rPr sz="1100" b="0" spc="-35" dirty="0">
                <a:solidFill>
                  <a:srgbClr val="231F20"/>
                </a:solidFill>
                <a:latin typeface="Bookman Old Style"/>
                <a:cs typeface="Bookman Old Style"/>
              </a:rPr>
              <a:t>componente </a:t>
            </a:r>
            <a:r>
              <a:rPr sz="1100" b="0" spc="-5" dirty="0">
                <a:solidFill>
                  <a:srgbClr val="231F20"/>
                </a:solidFill>
                <a:latin typeface="Bookman Old Style"/>
                <a:cs typeface="Bookman Old Style"/>
              </a:rPr>
              <a:t>o </a:t>
            </a:r>
            <a:r>
              <a:rPr sz="1100" b="0" spc="-35" dirty="0">
                <a:solidFill>
                  <a:srgbClr val="231F20"/>
                </a:solidFill>
                <a:latin typeface="Bookman Old Style"/>
                <a:cs typeface="Bookman Old Style"/>
              </a:rPr>
              <a:t>máquina) </a:t>
            </a:r>
            <a:r>
              <a:rPr sz="1100" b="0" spc="-45" dirty="0">
                <a:solidFill>
                  <a:srgbClr val="231F20"/>
                </a:solidFill>
                <a:latin typeface="Bookman Old Style"/>
                <a:cs typeface="Bookman Old Style"/>
              </a:rPr>
              <a:t>que </a:t>
            </a:r>
            <a:r>
              <a:rPr sz="1100" b="0" spc="-55" dirty="0">
                <a:solidFill>
                  <a:srgbClr val="231F20"/>
                </a:solidFill>
                <a:latin typeface="Bookman Old Style"/>
                <a:cs typeface="Bookman Old Style"/>
              </a:rPr>
              <a:t>pueda  </a:t>
            </a:r>
            <a:r>
              <a:rPr sz="1100" b="0" spc="-50" dirty="0">
                <a:solidFill>
                  <a:srgbClr val="231F20"/>
                </a:solidFill>
                <a:latin typeface="Bookman Old Style"/>
                <a:cs typeface="Bookman Old Style"/>
              </a:rPr>
              <a:t>confundirse </a:t>
            </a:r>
            <a:r>
              <a:rPr sz="1100" b="0" spc="-40" dirty="0">
                <a:solidFill>
                  <a:srgbClr val="231F20"/>
                </a:solidFill>
                <a:latin typeface="Bookman Old Style"/>
                <a:cs typeface="Bookman Old Style"/>
              </a:rPr>
              <a:t>con </a:t>
            </a:r>
            <a:r>
              <a:rPr sz="1100" b="0" spc="-30" dirty="0">
                <a:solidFill>
                  <a:srgbClr val="231F20"/>
                </a:solidFill>
                <a:latin typeface="Bookman Old Style"/>
                <a:cs typeface="Bookman Old Style"/>
              </a:rPr>
              <a:t>otro. </a:t>
            </a:r>
            <a:r>
              <a:rPr sz="1100" b="0" spc="-90" dirty="0">
                <a:solidFill>
                  <a:srgbClr val="231F20"/>
                </a:solidFill>
                <a:latin typeface="Bookman Old Style"/>
                <a:cs typeface="Bookman Old Style"/>
              </a:rPr>
              <a:t>Este </a:t>
            </a:r>
            <a:r>
              <a:rPr sz="1100" b="0" spc="-65" dirty="0">
                <a:solidFill>
                  <a:srgbClr val="231F20"/>
                </a:solidFill>
                <a:latin typeface="Bookman Old Style"/>
                <a:cs typeface="Bookman Old Style"/>
              </a:rPr>
              <a:t>aspecto </a:t>
            </a:r>
            <a:r>
              <a:rPr sz="1100" b="0" spc="-95" dirty="0">
                <a:solidFill>
                  <a:srgbClr val="231F20"/>
                </a:solidFill>
                <a:latin typeface="Bookman Old Style"/>
                <a:cs typeface="Bookman Old Style"/>
              </a:rPr>
              <a:t>es </a:t>
            </a:r>
            <a:r>
              <a:rPr sz="1100" b="0" spc="-55" dirty="0">
                <a:solidFill>
                  <a:srgbClr val="231F20"/>
                </a:solidFill>
                <a:latin typeface="Bookman Old Style"/>
                <a:cs typeface="Bookman Old Style"/>
              </a:rPr>
              <a:t>simple </a:t>
            </a:r>
            <a:r>
              <a:rPr sz="1100" b="0" spc="-60" dirty="0">
                <a:solidFill>
                  <a:srgbClr val="231F20"/>
                </a:solidFill>
                <a:latin typeface="Bookman Old Style"/>
                <a:cs typeface="Bookman Old Style"/>
              </a:rPr>
              <a:t>cuando </a:t>
            </a:r>
            <a:r>
              <a:rPr sz="1100" b="0" spc="-95" dirty="0">
                <a:solidFill>
                  <a:srgbClr val="231F20"/>
                </a:solidFill>
                <a:latin typeface="Bookman Old Style"/>
                <a:cs typeface="Bookman Old Style"/>
              </a:rPr>
              <a:t>se </a:t>
            </a:r>
            <a:r>
              <a:rPr sz="1100" b="0" spc="-65" dirty="0">
                <a:solidFill>
                  <a:srgbClr val="231F20"/>
                </a:solidFill>
                <a:latin typeface="Bookman Old Style"/>
                <a:cs typeface="Bookman Old Style"/>
              </a:rPr>
              <a:t>piensa </a:t>
            </a:r>
            <a:r>
              <a:rPr sz="1100" b="0" spc="-40" dirty="0">
                <a:solidFill>
                  <a:srgbClr val="231F20"/>
                </a:solidFill>
                <a:latin typeface="Bookman Old Style"/>
                <a:cs typeface="Bookman Old Style"/>
              </a:rPr>
              <a:t>en </a:t>
            </a:r>
            <a:r>
              <a:rPr sz="1100" b="0" spc="-80" dirty="0">
                <a:solidFill>
                  <a:srgbClr val="231F20"/>
                </a:solidFill>
                <a:latin typeface="Bookman Old Style"/>
                <a:cs typeface="Bookman Old Style"/>
              </a:rPr>
              <a:t>un  esquema </a:t>
            </a:r>
            <a:r>
              <a:rPr sz="1100" b="0" spc="-35" dirty="0">
                <a:solidFill>
                  <a:srgbClr val="231F20"/>
                </a:solidFill>
                <a:latin typeface="Bookman Old Style"/>
                <a:cs typeface="Bookman Old Style"/>
              </a:rPr>
              <a:t>de </a:t>
            </a:r>
            <a:r>
              <a:rPr sz="1100" b="0" spc="-100" dirty="0">
                <a:solidFill>
                  <a:srgbClr val="231F20"/>
                </a:solidFill>
                <a:latin typeface="Bookman Old Style"/>
                <a:cs typeface="Bookman Old Style"/>
              </a:rPr>
              <a:t>una </a:t>
            </a:r>
            <a:r>
              <a:rPr sz="1100" b="0" spc="-80" dirty="0">
                <a:solidFill>
                  <a:srgbClr val="231F20"/>
                </a:solidFill>
                <a:latin typeface="Bookman Old Style"/>
                <a:cs typeface="Bookman Old Style"/>
              </a:rPr>
              <a:t>sola </a:t>
            </a:r>
            <a:r>
              <a:rPr sz="1100" b="0" spc="-65" dirty="0">
                <a:solidFill>
                  <a:srgbClr val="231F20"/>
                </a:solidFill>
                <a:latin typeface="Bookman Old Style"/>
                <a:cs typeface="Bookman Old Style"/>
              </a:rPr>
              <a:t>página, </a:t>
            </a:r>
            <a:r>
              <a:rPr sz="1100" b="0" spc="-30" dirty="0">
                <a:solidFill>
                  <a:srgbClr val="231F20"/>
                </a:solidFill>
                <a:latin typeface="Bookman Old Style"/>
                <a:cs typeface="Bookman Old Style"/>
              </a:rPr>
              <a:t>pero </a:t>
            </a:r>
            <a:r>
              <a:rPr sz="1100" b="0" spc="-100" dirty="0">
                <a:solidFill>
                  <a:srgbClr val="231F20"/>
                </a:solidFill>
                <a:latin typeface="Bookman Old Style"/>
                <a:cs typeface="Bookman Old Style"/>
              </a:rPr>
              <a:t>es </a:t>
            </a:r>
            <a:r>
              <a:rPr sz="1100" b="0" spc="-65" dirty="0">
                <a:solidFill>
                  <a:srgbClr val="231F20"/>
                </a:solidFill>
                <a:latin typeface="Bookman Old Style"/>
                <a:cs typeface="Bookman Old Style"/>
              </a:rPr>
              <a:t>esencial </a:t>
            </a:r>
            <a:r>
              <a:rPr sz="1100" b="0" spc="-135" dirty="0">
                <a:solidFill>
                  <a:srgbClr val="231F20"/>
                </a:solidFill>
                <a:latin typeface="Bookman Old Style"/>
                <a:cs typeface="Bookman Old Style"/>
              </a:rPr>
              <a:t>y </a:t>
            </a:r>
            <a:r>
              <a:rPr sz="1100" b="0" spc="-40" dirty="0">
                <a:solidFill>
                  <a:srgbClr val="231F20"/>
                </a:solidFill>
                <a:latin typeface="Bookman Old Style"/>
                <a:cs typeface="Bookman Old Style"/>
              </a:rPr>
              <a:t>crítico </a:t>
            </a:r>
            <a:r>
              <a:rPr sz="1100" b="0" spc="-45" dirty="0">
                <a:solidFill>
                  <a:srgbClr val="231F20"/>
                </a:solidFill>
                <a:latin typeface="Bookman Old Style"/>
                <a:cs typeface="Bookman Old Style"/>
              </a:rPr>
              <a:t>en </a:t>
            </a:r>
            <a:r>
              <a:rPr sz="1100" b="0" spc="-75" dirty="0">
                <a:solidFill>
                  <a:srgbClr val="231F20"/>
                </a:solidFill>
                <a:latin typeface="Bookman Old Style"/>
                <a:cs typeface="Bookman Old Style"/>
              </a:rPr>
              <a:t>instalaciones  </a:t>
            </a:r>
            <a:r>
              <a:rPr sz="1100" b="0" spc="-100" dirty="0">
                <a:solidFill>
                  <a:srgbClr val="231F20"/>
                </a:solidFill>
                <a:latin typeface="Bookman Old Style"/>
                <a:cs typeface="Bookman Old Style"/>
              </a:rPr>
              <a:t>cuyos </a:t>
            </a:r>
            <a:r>
              <a:rPr sz="1100" b="0" spc="-95" dirty="0">
                <a:solidFill>
                  <a:srgbClr val="231F20"/>
                </a:solidFill>
                <a:latin typeface="Bookman Old Style"/>
                <a:cs typeface="Bookman Old Style"/>
              </a:rPr>
              <a:t>esquemas </a:t>
            </a:r>
            <a:r>
              <a:rPr sz="1100" b="0" spc="-75" dirty="0">
                <a:solidFill>
                  <a:srgbClr val="231F20"/>
                </a:solidFill>
                <a:latin typeface="Bookman Old Style"/>
                <a:cs typeface="Bookman Old Style"/>
              </a:rPr>
              <a:t>constituyen </a:t>
            </a:r>
            <a:r>
              <a:rPr sz="1100" b="0" spc="-100" dirty="0">
                <a:solidFill>
                  <a:srgbClr val="231F20"/>
                </a:solidFill>
                <a:latin typeface="Bookman Old Style"/>
                <a:cs typeface="Bookman Old Style"/>
              </a:rPr>
              <a:t>una </a:t>
            </a:r>
            <a:r>
              <a:rPr sz="1100" b="0" spc="-40" dirty="0">
                <a:solidFill>
                  <a:srgbClr val="231F20"/>
                </a:solidFill>
                <a:latin typeface="Bookman Old Style"/>
                <a:cs typeface="Bookman Old Style"/>
              </a:rPr>
              <a:t>colección </a:t>
            </a:r>
            <a:r>
              <a:rPr sz="1100" b="0" spc="-35" dirty="0">
                <a:solidFill>
                  <a:srgbClr val="231F20"/>
                </a:solidFill>
                <a:latin typeface="Bookman Old Style"/>
                <a:cs typeface="Bookman Old Style"/>
              </a:rPr>
              <a:t>de </a:t>
            </a:r>
            <a:r>
              <a:rPr sz="1100" b="0" spc="-80" dirty="0">
                <a:solidFill>
                  <a:srgbClr val="231F20"/>
                </a:solidFill>
                <a:latin typeface="Bookman Old Style"/>
                <a:cs typeface="Bookman Old Style"/>
              </a:rPr>
              <a:t>varios </a:t>
            </a:r>
            <a:r>
              <a:rPr sz="1100" b="0" spc="-70" dirty="0">
                <a:solidFill>
                  <a:srgbClr val="231F20"/>
                </a:solidFill>
                <a:latin typeface="Bookman Old Style"/>
                <a:cs typeface="Bookman Old Style"/>
              </a:rPr>
              <a:t>volúmenes </a:t>
            </a:r>
            <a:r>
              <a:rPr sz="1100" b="0" spc="-135" dirty="0">
                <a:solidFill>
                  <a:srgbClr val="231F20"/>
                </a:solidFill>
                <a:latin typeface="Bookman Old Style"/>
                <a:cs typeface="Bookman Old Style"/>
              </a:rPr>
              <a:t>y </a:t>
            </a:r>
            <a:r>
              <a:rPr sz="1100" b="0" spc="-70" dirty="0">
                <a:solidFill>
                  <a:srgbClr val="231F20"/>
                </a:solidFill>
                <a:latin typeface="Bookman Old Style"/>
                <a:cs typeface="Bookman Old Style"/>
              </a:rPr>
              <a:t>miles  </a:t>
            </a:r>
            <a:r>
              <a:rPr sz="1100" b="0" spc="-35" dirty="0">
                <a:solidFill>
                  <a:srgbClr val="231F20"/>
                </a:solidFill>
                <a:latin typeface="Bookman Old Style"/>
                <a:cs typeface="Bookman Old Style"/>
              </a:rPr>
              <a:t>de</a:t>
            </a:r>
            <a:r>
              <a:rPr sz="1100" b="0" spc="-75" dirty="0">
                <a:solidFill>
                  <a:srgbClr val="231F20"/>
                </a:solidFill>
                <a:latin typeface="Bookman Old Style"/>
                <a:cs typeface="Bookman Old Style"/>
              </a:rPr>
              <a:t> </a:t>
            </a:r>
            <a:r>
              <a:rPr sz="1100" b="0" spc="-80" dirty="0">
                <a:solidFill>
                  <a:srgbClr val="231F20"/>
                </a:solidFill>
                <a:latin typeface="Bookman Old Style"/>
                <a:cs typeface="Bookman Old Style"/>
              </a:rPr>
              <a:t>páginas.</a:t>
            </a:r>
            <a:endParaRPr sz="1100" dirty="0">
              <a:latin typeface="Bookman Old Style"/>
              <a:cs typeface="Bookman Old Style"/>
            </a:endParaRPr>
          </a:p>
          <a:p>
            <a:pPr marL="12700" marR="5080" algn="just">
              <a:lnSpc>
                <a:spcPct val="102299"/>
              </a:lnSpc>
              <a:spcBef>
                <a:spcPts val="570"/>
              </a:spcBef>
            </a:pPr>
            <a:r>
              <a:rPr sz="1100" b="0" spc="-40" dirty="0">
                <a:solidFill>
                  <a:srgbClr val="231F20"/>
                </a:solidFill>
                <a:latin typeface="Bookman Old Style"/>
                <a:cs typeface="Bookman Old Style"/>
              </a:rPr>
              <a:t>La </a:t>
            </a:r>
            <a:r>
              <a:rPr sz="1100" b="0" spc="-30" dirty="0">
                <a:solidFill>
                  <a:srgbClr val="231F20"/>
                </a:solidFill>
                <a:latin typeface="Bookman Old Style"/>
                <a:cs typeface="Bookman Old Style"/>
              </a:rPr>
              <a:t>colección de </a:t>
            </a:r>
            <a:r>
              <a:rPr sz="1100" b="0" spc="-60" dirty="0">
                <a:solidFill>
                  <a:srgbClr val="231F20"/>
                </a:solidFill>
                <a:latin typeface="Bookman Old Style"/>
                <a:cs typeface="Bookman Old Style"/>
              </a:rPr>
              <a:t>símbolos </a:t>
            </a:r>
            <a:r>
              <a:rPr sz="1100" b="0" spc="-45" dirty="0">
                <a:solidFill>
                  <a:srgbClr val="231F20"/>
                </a:solidFill>
                <a:latin typeface="Bookman Old Style"/>
                <a:cs typeface="Bookman Old Style"/>
              </a:rPr>
              <a:t>que </a:t>
            </a:r>
            <a:r>
              <a:rPr sz="1100" b="0" spc="-95" dirty="0">
                <a:solidFill>
                  <a:srgbClr val="231F20"/>
                </a:solidFill>
                <a:latin typeface="Bookman Old Style"/>
                <a:cs typeface="Bookman Old Style"/>
              </a:rPr>
              <a:t>se </a:t>
            </a:r>
            <a:r>
              <a:rPr sz="1100" b="0" spc="-30" dirty="0">
                <a:solidFill>
                  <a:srgbClr val="231F20"/>
                </a:solidFill>
                <a:latin typeface="Bookman Old Style"/>
                <a:cs typeface="Bookman Old Style"/>
              </a:rPr>
              <a:t>proponen </a:t>
            </a:r>
            <a:r>
              <a:rPr sz="1100" b="0" spc="-95" dirty="0">
                <a:solidFill>
                  <a:srgbClr val="231F20"/>
                </a:solidFill>
                <a:latin typeface="Bookman Old Style"/>
                <a:cs typeface="Bookman Old Style"/>
              </a:rPr>
              <a:t>es </a:t>
            </a:r>
            <a:r>
              <a:rPr sz="1100" b="0" spc="-30" dirty="0">
                <a:solidFill>
                  <a:srgbClr val="231F20"/>
                </a:solidFill>
                <a:latin typeface="Bookman Old Style"/>
                <a:cs typeface="Bookman Old Style"/>
              </a:rPr>
              <a:t>conforme </a:t>
            </a:r>
            <a:r>
              <a:rPr sz="1100" b="0" spc="-114" dirty="0">
                <a:solidFill>
                  <a:srgbClr val="231F20"/>
                </a:solidFill>
                <a:latin typeface="Bookman Old Style"/>
                <a:cs typeface="Bookman Old Style"/>
              </a:rPr>
              <a:t>a </a:t>
            </a:r>
            <a:r>
              <a:rPr sz="1100" b="0" spc="-100" dirty="0">
                <a:solidFill>
                  <a:srgbClr val="231F20"/>
                </a:solidFill>
                <a:latin typeface="Bookman Old Style"/>
                <a:cs typeface="Bookman Old Style"/>
              </a:rPr>
              <a:t>las </a:t>
            </a:r>
            <a:r>
              <a:rPr sz="1100" b="0" spc="-75" dirty="0">
                <a:solidFill>
                  <a:srgbClr val="231F20"/>
                </a:solidFill>
                <a:latin typeface="Bookman Old Style"/>
                <a:cs typeface="Bookman Old Style"/>
              </a:rPr>
              <a:t>normas  </a:t>
            </a:r>
            <a:r>
              <a:rPr sz="1100" b="0" spc="-55" dirty="0">
                <a:solidFill>
                  <a:srgbClr val="231F20"/>
                </a:solidFill>
                <a:latin typeface="Bookman Old Style"/>
                <a:cs typeface="Bookman Old Style"/>
              </a:rPr>
              <a:t>IEC, </a:t>
            </a:r>
            <a:r>
              <a:rPr sz="1100" b="0" spc="-70" dirty="0">
                <a:solidFill>
                  <a:srgbClr val="231F20"/>
                </a:solidFill>
                <a:latin typeface="Bookman Old Style"/>
                <a:cs typeface="Bookman Old Style"/>
              </a:rPr>
              <a:t>tal </a:t>
            </a:r>
            <a:r>
              <a:rPr sz="1100" b="0" spc="-40" dirty="0">
                <a:solidFill>
                  <a:srgbClr val="231F20"/>
                </a:solidFill>
                <a:latin typeface="Bookman Old Style"/>
                <a:cs typeface="Bookman Old Style"/>
              </a:rPr>
              <a:t>como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comentará. </a:t>
            </a:r>
            <a:r>
              <a:rPr sz="1100" b="0" spc="-30" dirty="0">
                <a:solidFill>
                  <a:srgbClr val="231F20"/>
                </a:solidFill>
                <a:latin typeface="Bookman Old Style"/>
                <a:cs typeface="Bookman Old Style"/>
              </a:rPr>
              <a:t>Pero </a:t>
            </a:r>
            <a:r>
              <a:rPr sz="1100" b="0" spc="-105" dirty="0">
                <a:solidFill>
                  <a:srgbClr val="231F20"/>
                </a:solidFill>
                <a:latin typeface="Bookman Old Style"/>
                <a:cs typeface="Bookman Old Style"/>
              </a:rPr>
              <a:t>hay </a:t>
            </a:r>
            <a:r>
              <a:rPr sz="1100" b="0" spc="-55" dirty="0">
                <a:solidFill>
                  <a:srgbClr val="231F20"/>
                </a:solidFill>
                <a:latin typeface="Bookman Old Style"/>
                <a:cs typeface="Bookman Old Style"/>
              </a:rPr>
              <a:t>que </a:t>
            </a:r>
            <a:r>
              <a:rPr sz="1100" b="0" spc="-45" dirty="0">
                <a:solidFill>
                  <a:srgbClr val="231F20"/>
                </a:solidFill>
                <a:latin typeface="Bookman Old Style"/>
                <a:cs typeface="Bookman Old Style"/>
              </a:rPr>
              <a:t>tener </a:t>
            </a:r>
            <a:r>
              <a:rPr sz="1100" b="0" spc="-60" dirty="0">
                <a:solidFill>
                  <a:srgbClr val="231F20"/>
                </a:solidFill>
                <a:latin typeface="Bookman Old Style"/>
                <a:cs typeface="Bookman Old Style"/>
              </a:rPr>
              <a:t>presente </a:t>
            </a:r>
            <a:r>
              <a:rPr sz="1100" b="0" spc="-55" dirty="0">
                <a:solidFill>
                  <a:srgbClr val="231F20"/>
                </a:solidFill>
                <a:latin typeface="Bookman Old Style"/>
                <a:cs typeface="Bookman Old Style"/>
              </a:rPr>
              <a:t>que </a:t>
            </a:r>
            <a:r>
              <a:rPr sz="1100" b="0" spc="-105" dirty="0">
                <a:solidFill>
                  <a:srgbClr val="231F20"/>
                </a:solidFill>
                <a:latin typeface="Bookman Old Style"/>
                <a:cs typeface="Bookman Old Style"/>
              </a:rPr>
              <a:t>hay </a:t>
            </a:r>
            <a:r>
              <a:rPr sz="1100" b="0" spc="-80" dirty="0">
                <a:solidFill>
                  <a:srgbClr val="231F20"/>
                </a:solidFill>
                <a:latin typeface="Bookman Old Style"/>
                <a:cs typeface="Bookman Old Style"/>
              </a:rPr>
              <a:t>otras  </a:t>
            </a:r>
            <a:r>
              <a:rPr sz="1100" b="0" spc="-70" dirty="0">
                <a:solidFill>
                  <a:srgbClr val="231F20"/>
                </a:solidFill>
                <a:latin typeface="Bookman Old Style"/>
                <a:cs typeface="Bookman Old Style"/>
              </a:rPr>
              <a:t>colecciones</a:t>
            </a:r>
            <a:r>
              <a:rPr sz="1100" b="0" spc="-12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símbolos,</a:t>
            </a:r>
            <a:r>
              <a:rPr sz="1100" b="0" spc="-114" dirty="0">
                <a:solidFill>
                  <a:srgbClr val="231F20"/>
                </a:solidFill>
                <a:latin typeface="Bookman Old Style"/>
                <a:cs typeface="Bookman Old Style"/>
              </a:rPr>
              <a:t> </a:t>
            </a:r>
            <a:r>
              <a:rPr sz="1100" b="0" spc="-60" dirty="0">
                <a:solidFill>
                  <a:srgbClr val="231F20"/>
                </a:solidFill>
                <a:latin typeface="Bookman Old Style"/>
                <a:cs typeface="Bookman Old Style"/>
              </a:rPr>
              <a:t>bien</a:t>
            </a:r>
            <a:r>
              <a:rPr sz="1100" b="0" spc="-120" dirty="0">
                <a:solidFill>
                  <a:srgbClr val="231F20"/>
                </a:solidFill>
                <a:latin typeface="Bookman Old Style"/>
                <a:cs typeface="Bookman Old Style"/>
              </a:rPr>
              <a:t> </a:t>
            </a:r>
            <a:r>
              <a:rPr sz="1100" b="0" spc="-90" dirty="0">
                <a:solidFill>
                  <a:srgbClr val="231F20"/>
                </a:solidFill>
                <a:latin typeface="Bookman Old Style"/>
                <a:cs typeface="Bookman Old Style"/>
              </a:rPr>
              <a:t>antiguos,</a:t>
            </a:r>
            <a:r>
              <a:rPr sz="1100" b="0" spc="-114" dirty="0">
                <a:solidFill>
                  <a:srgbClr val="231F20"/>
                </a:solidFill>
                <a:latin typeface="Bookman Old Style"/>
                <a:cs typeface="Bookman Old Style"/>
              </a:rPr>
              <a:t> </a:t>
            </a:r>
            <a:r>
              <a:rPr sz="1100" b="0" spc="-60" dirty="0">
                <a:solidFill>
                  <a:srgbClr val="231F20"/>
                </a:solidFill>
                <a:latin typeface="Bookman Old Style"/>
                <a:cs typeface="Bookman Old Style"/>
              </a:rPr>
              <a:t>bien</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20" dirty="0">
                <a:solidFill>
                  <a:srgbClr val="231F20"/>
                </a:solidFill>
                <a:latin typeface="Bookman Old Style"/>
                <a:cs typeface="Bookman Old Style"/>
              </a:rPr>
              <a:t> </a:t>
            </a:r>
            <a:r>
              <a:rPr sz="1100" b="0" spc="-75" dirty="0">
                <a:solidFill>
                  <a:srgbClr val="231F20"/>
                </a:solidFill>
                <a:latin typeface="Bookman Old Style"/>
                <a:cs typeface="Bookman Old Style"/>
              </a:rPr>
              <a:t>otros</a:t>
            </a:r>
            <a:r>
              <a:rPr sz="1100" b="0" spc="-114" dirty="0">
                <a:solidFill>
                  <a:srgbClr val="231F20"/>
                </a:solidFill>
                <a:latin typeface="Bookman Old Style"/>
                <a:cs typeface="Bookman Old Style"/>
              </a:rPr>
              <a:t> </a:t>
            </a:r>
            <a:r>
              <a:rPr sz="1100" b="0" spc="-105" dirty="0">
                <a:solidFill>
                  <a:srgbClr val="231F20"/>
                </a:solidFill>
                <a:latin typeface="Bookman Old Style"/>
                <a:cs typeface="Bookman Old Style"/>
              </a:rPr>
              <a:t>países,</a:t>
            </a:r>
            <a:r>
              <a:rPr sz="1100" b="0" spc="-114" dirty="0">
                <a:solidFill>
                  <a:srgbClr val="231F20"/>
                </a:solidFill>
                <a:latin typeface="Bookman Old Style"/>
                <a:cs typeface="Bookman Old Style"/>
              </a:rPr>
              <a:t> </a:t>
            </a:r>
            <a:r>
              <a:rPr sz="1100" b="0" spc="-65" dirty="0">
                <a:solidFill>
                  <a:srgbClr val="231F20"/>
                </a:solidFill>
                <a:latin typeface="Bookman Old Style"/>
                <a:cs typeface="Bookman Old Style"/>
              </a:rPr>
              <a:t>que</a:t>
            </a:r>
            <a:r>
              <a:rPr sz="1100" b="0" spc="-120" dirty="0">
                <a:solidFill>
                  <a:srgbClr val="231F20"/>
                </a:solidFill>
                <a:latin typeface="Bookman Old Style"/>
                <a:cs typeface="Bookman Old Style"/>
              </a:rPr>
              <a:t> </a:t>
            </a:r>
            <a:r>
              <a:rPr sz="1100" b="0" spc="-70" dirty="0">
                <a:solidFill>
                  <a:srgbClr val="231F20"/>
                </a:solidFill>
                <a:latin typeface="Bookman Old Style"/>
                <a:cs typeface="Bookman Old Style"/>
              </a:rPr>
              <a:t>deberían  </a:t>
            </a:r>
            <a:r>
              <a:rPr sz="1100" b="0" spc="-85" dirty="0">
                <a:solidFill>
                  <a:srgbClr val="231F20"/>
                </a:solidFill>
                <a:latin typeface="Bookman Old Style"/>
                <a:cs typeface="Bookman Old Style"/>
              </a:rPr>
              <a:t>ser </a:t>
            </a:r>
            <a:r>
              <a:rPr sz="1100" b="0" spc="-50" dirty="0">
                <a:solidFill>
                  <a:srgbClr val="231F20"/>
                </a:solidFill>
                <a:latin typeface="Bookman Old Style"/>
                <a:cs typeface="Bookman Old Style"/>
              </a:rPr>
              <a:t>conocidos </a:t>
            </a:r>
            <a:r>
              <a:rPr sz="1100" b="0" spc="-30" dirty="0">
                <a:solidFill>
                  <a:srgbClr val="231F20"/>
                </a:solidFill>
                <a:latin typeface="Bookman Old Style"/>
                <a:cs typeface="Bookman Old Style"/>
              </a:rPr>
              <a:t>por todo </a:t>
            </a:r>
            <a:r>
              <a:rPr sz="1100" b="0" spc="-45" dirty="0">
                <a:solidFill>
                  <a:srgbClr val="231F20"/>
                </a:solidFill>
                <a:latin typeface="Bookman Old Style"/>
                <a:cs typeface="Bookman Old Style"/>
              </a:rPr>
              <a:t>técnico</a:t>
            </a:r>
            <a:r>
              <a:rPr sz="1100" b="0" spc="-160" dirty="0">
                <a:solidFill>
                  <a:srgbClr val="231F20"/>
                </a:solidFill>
                <a:latin typeface="Bookman Old Style"/>
                <a:cs typeface="Bookman Old Style"/>
              </a:rPr>
              <a:t> </a:t>
            </a:r>
            <a:r>
              <a:rPr sz="1100" b="0" spc="-50" dirty="0">
                <a:solidFill>
                  <a:srgbClr val="231F20"/>
                </a:solidFill>
                <a:latin typeface="Bookman Old Style"/>
                <a:cs typeface="Bookman Old Style"/>
              </a:rPr>
              <a:t>competente.</a:t>
            </a:r>
            <a:endParaRPr sz="1100" dirty="0">
              <a:latin typeface="Bookman Old Style"/>
              <a:cs typeface="Bookman Old Style"/>
            </a:endParaRPr>
          </a:p>
          <a:p>
            <a:pPr>
              <a:lnSpc>
                <a:spcPct val="100000"/>
              </a:lnSpc>
              <a:spcBef>
                <a:spcPts val="45"/>
              </a:spcBef>
            </a:pPr>
            <a:endParaRPr sz="1150" dirty="0">
              <a:latin typeface="Bookman Old Style"/>
              <a:cs typeface="Bookman Old Style"/>
            </a:endParaRPr>
          </a:p>
          <a:p>
            <a:pPr marL="1435735" lvl="1" indent="-373380">
              <a:lnSpc>
                <a:spcPct val="100000"/>
              </a:lnSpc>
              <a:buAutoNum type="arabicPeriod" startAt="2"/>
              <a:tabLst>
                <a:tab pos="1436370" algn="l"/>
              </a:tabLst>
            </a:pPr>
            <a:r>
              <a:rPr sz="1400" spc="-55" dirty="0">
                <a:solidFill>
                  <a:srgbClr val="CE1041"/>
                </a:solidFill>
                <a:latin typeface="Trebuchet MS"/>
                <a:cs typeface="Trebuchet MS"/>
              </a:rPr>
              <a:t>Referencia </a:t>
            </a:r>
            <a:r>
              <a:rPr sz="1400" spc="-90" dirty="0">
                <a:solidFill>
                  <a:srgbClr val="CE1041"/>
                </a:solidFill>
                <a:latin typeface="Trebuchet MS"/>
                <a:cs typeface="Trebuchet MS"/>
              </a:rPr>
              <a:t>a </a:t>
            </a:r>
            <a:r>
              <a:rPr sz="1400" spc="-30" dirty="0">
                <a:solidFill>
                  <a:srgbClr val="CE1041"/>
                </a:solidFill>
                <a:latin typeface="Trebuchet MS"/>
                <a:cs typeface="Trebuchet MS"/>
              </a:rPr>
              <a:t>normas</a:t>
            </a:r>
            <a:r>
              <a:rPr sz="1400" spc="-45" dirty="0">
                <a:solidFill>
                  <a:srgbClr val="CE1041"/>
                </a:solidFill>
                <a:latin typeface="Trebuchet MS"/>
                <a:cs typeface="Trebuchet MS"/>
              </a:rPr>
              <a:t> </a:t>
            </a:r>
            <a:r>
              <a:rPr sz="1400" spc="-15" dirty="0">
                <a:solidFill>
                  <a:srgbClr val="CE1041"/>
                </a:solidFill>
                <a:latin typeface="Trebuchet MS"/>
                <a:cs typeface="Trebuchet MS"/>
              </a:rPr>
              <a:t>IEC</a:t>
            </a:r>
            <a:endParaRPr sz="1400" dirty="0">
              <a:latin typeface="Trebuchet MS"/>
              <a:cs typeface="Trebuchet MS"/>
            </a:endParaRPr>
          </a:p>
          <a:p>
            <a:pPr marL="12700" algn="just">
              <a:lnSpc>
                <a:spcPct val="100000"/>
              </a:lnSpc>
              <a:spcBef>
                <a:spcPts val="819"/>
              </a:spcBef>
            </a:pPr>
            <a:r>
              <a:rPr sz="1100" b="0" spc="-55" dirty="0">
                <a:solidFill>
                  <a:srgbClr val="231F20"/>
                </a:solidFill>
                <a:latin typeface="Bookman Old Style"/>
                <a:cs typeface="Bookman Old Style"/>
              </a:rPr>
              <a:t>IEC </a:t>
            </a:r>
            <a:r>
              <a:rPr sz="1100" b="0" spc="-125" dirty="0">
                <a:solidFill>
                  <a:srgbClr val="231F20"/>
                </a:solidFill>
                <a:latin typeface="Bookman Old Style"/>
                <a:cs typeface="Bookman Old Style"/>
              </a:rPr>
              <a:t>1082-1</a:t>
            </a:r>
            <a:r>
              <a:rPr sz="1100" b="0" spc="-90" dirty="0">
                <a:solidFill>
                  <a:srgbClr val="231F20"/>
                </a:solidFill>
                <a:latin typeface="Bookman Old Style"/>
                <a:cs typeface="Bookman Old Style"/>
              </a:rPr>
              <a:t> </a:t>
            </a:r>
            <a:r>
              <a:rPr sz="1100" b="0" spc="-30" dirty="0">
                <a:solidFill>
                  <a:srgbClr val="231F20"/>
                </a:solidFill>
                <a:latin typeface="Bookman Old Style"/>
                <a:cs typeface="Bookman Old Style"/>
              </a:rPr>
              <a:t>(extractos):</a:t>
            </a:r>
            <a:endParaRPr sz="1100" dirty="0">
              <a:latin typeface="Bookman Old Style"/>
              <a:cs typeface="Bookman Old Style"/>
            </a:endParaRPr>
          </a:p>
          <a:p>
            <a:pPr marL="12700" marR="5715" algn="just">
              <a:lnSpc>
                <a:spcPct val="102299"/>
              </a:lnSpc>
              <a:spcBef>
                <a:spcPts val="565"/>
              </a:spcBef>
            </a:pPr>
            <a:r>
              <a:rPr sz="1100" b="0" spc="-60" dirty="0">
                <a:solidFill>
                  <a:srgbClr val="231F20"/>
                </a:solidFill>
                <a:latin typeface="Bookman Old Style"/>
                <a:cs typeface="Bookman Old Style"/>
              </a:rPr>
              <a:t>Entre </a:t>
            </a:r>
            <a:r>
              <a:rPr sz="1100" b="0" spc="-100" dirty="0">
                <a:solidFill>
                  <a:srgbClr val="231F20"/>
                </a:solidFill>
                <a:latin typeface="Bookman Old Style"/>
                <a:cs typeface="Bookman Old Style"/>
              </a:rPr>
              <a:t>las </a:t>
            </a:r>
            <a:r>
              <a:rPr sz="1100" b="0" spc="-85" dirty="0">
                <a:solidFill>
                  <a:srgbClr val="231F20"/>
                </a:solidFill>
                <a:latin typeface="Bookman Old Style"/>
                <a:cs typeface="Bookman Old Style"/>
              </a:rPr>
              <a:t>numerosas </a:t>
            </a:r>
            <a:r>
              <a:rPr sz="1100" b="0" spc="-60" dirty="0">
                <a:solidFill>
                  <a:srgbClr val="231F20"/>
                </a:solidFill>
                <a:latin typeface="Bookman Old Style"/>
                <a:cs typeface="Bookman Old Style"/>
              </a:rPr>
              <a:t>aportaciones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la </a:t>
            </a:r>
            <a:r>
              <a:rPr sz="1100" b="0" spc="-60" dirty="0">
                <a:solidFill>
                  <a:srgbClr val="231F20"/>
                </a:solidFill>
                <a:latin typeface="Bookman Old Style"/>
                <a:cs typeface="Bookman Old Style"/>
              </a:rPr>
              <a:t>norma </a:t>
            </a:r>
            <a:r>
              <a:rPr sz="1100" b="0" spc="-50" dirty="0">
                <a:solidFill>
                  <a:srgbClr val="231F20"/>
                </a:solidFill>
                <a:latin typeface="Bookman Old Style"/>
                <a:cs typeface="Bookman Old Style"/>
              </a:rPr>
              <a:t>IEC </a:t>
            </a:r>
            <a:r>
              <a:rPr sz="1100" b="0" spc="-120" dirty="0">
                <a:solidFill>
                  <a:srgbClr val="231F20"/>
                </a:solidFill>
                <a:latin typeface="Bookman Old Style"/>
                <a:cs typeface="Bookman Old Style"/>
              </a:rPr>
              <a:t>1082-1 </a:t>
            </a:r>
            <a:r>
              <a:rPr sz="1100" b="0" spc="-20" dirty="0">
                <a:solidFill>
                  <a:srgbClr val="231F20"/>
                </a:solidFill>
                <a:latin typeface="Bookman Old Style"/>
                <a:cs typeface="Bookman Old Style"/>
              </a:rPr>
              <a:t>(diciembre  </a:t>
            </a:r>
            <a:r>
              <a:rPr sz="1100" b="0" spc="-40" dirty="0">
                <a:solidFill>
                  <a:srgbClr val="231F20"/>
                </a:solidFill>
                <a:latin typeface="Bookman Old Style"/>
                <a:cs typeface="Bookman Old Style"/>
              </a:rPr>
              <a:t>de </a:t>
            </a:r>
            <a:r>
              <a:rPr sz="1100" b="0" spc="-65" dirty="0">
                <a:solidFill>
                  <a:srgbClr val="231F20"/>
                </a:solidFill>
                <a:latin typeface="Bookman Old Style"/>
                <a:cs typeface="Bookman Old Style"/>
              </a:rPr>
              <a:t>1992), </a:t>
            </a:r>
            <a:r>
              <a:rPr sz="1100" b="0" spc="-70" dirty="0">
                <a:solidFill>
                  <a:srgbClr val="231F20"/>
                </a:solidFill>
                <a:latin typeface="Bookman Old Style"/>
                <a:cs typeface="Bookman Old Style"/>
              </a:rPr>
              <a:t>relativa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65" dirty="0">
                <a:solidFill>
                  <a:srgbClr val="231F20"/>
                </a:solidFill>
                <a:latin typeface="Bookman Old Style"/>
                <a:cs typeface="Bookman Old Style"/>
              </a:rPr>
              <a:t>documentación </a:t>
            </a:r>
            <a:r>
              <a:rPr sz="1100" b="0" spc="-55" dirty="0">
                <a:solidFill>
                  <a:srgbClr val="231F20"/>
                </a:solidFill>
                <a:latin typeface="Bookman Old Style"/>
                <a:cs typeface="Bookman Old Style"/>
              </a:rPr>
              <a:t>electrotécnica, </a:t>
            </a:r>
            <a:r>
              <a:rPr sz="1100" b="0" spc="-70" dirty="0">
                <a:solidFill>
                  <a:srgbClr val="231F20"/>
                </a:solidFill>
                <a:latin typeface="Bookman Old Style"/>
                <a:cs typeface="Bookman Old Style"/>
              </a:rPr>
              <a:t>mencionamos </a:t>
            </a:r>
            <a:r>
              <a:rPr sz="1100" b="0" spc="-80" dirty="0">
                <a:solidFill>
                  <a:srgbClr val="231F20"/>
                </a:solidFill>
                <a:latin typeface="Bookman Old Style"/>
                <a:cs typeface="Bookman Old Style"/>
              </a:rPr>
              <a:t>dos  </a:t>
            </a:r>
            <a:r>
              <a:rPr sz="1100" b="0" spc="-70" dirty="0">
                <a:solidFill>
                  <a:srgbClr val="231F20"/>
                </a:solidFill>
                <a:latin typeface="Bookman Old Style"/>
                <a:cs typeface="Bookman Old Style"/>
              </a:rPr>
              <a:t>artículos </a:t>
            </a:r>
            <a:r>
              <a:rPr sz="1100" b="0" spc="-55" dirty="0">
                <a:solidFill>
                  <a:srgbClr val="231F20"/>
                </a:solidFill>
                <a:latin typeface="Bookman Old Style"/>
                <a:cs typeface="Bookman Old Style"/>
              </a:rPr>
              <a:t>que </a:t>
            </a:r>
            <a:r>
              <a:rPr sz="1100" b="0" spc="-50" dirty="0">
                <a:solidFill>
                  <a:srgbClr val="231F20"/>
                </a:solidFill>
                <a:latin typeface="Bookman Old Style"/>
                <a:cs typeface="Bookman Old Style"/>
              </a:rPr>
              <a:t>modifican </a:t>
            </a:r>
            <a:r>
              <a:rPr sz="1100" b="0" spc="-70" dirty="0">
                <a:solidFill>
                  <a:srgbClr val="231F20"/>
                </a:solidFill>
                <a:latin typeface="Bookman Old Style"/>
                <a:cs typeface="Bookman Old Style"/>
              </a:rPr>
              <a:t>los </a:t>
            </a:r>
            <a:r>
              <a:rPr sz="1100" b="0" spc="-75" dirty="0">
                <a:solidFill>
                  <a:srgbClr val="231F20"/>
                </a:solidFill>
                <a:latin typeface="Bookman Old Style"/>
                <a:cs typeface="Bookman Old Style"/>
              </a:rPr>
              <a:t>hábitos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representación </a:t>
            </a:r>
            <a:r>
              <a:rPr sz="1100" b="0" spc="-45" dirty="0">
                <a:solidFill>
                  <a:srgbClr val="231F20"/>
                </a:solidFill>
                <a:latin typeface="Bookman Old Style"/>
                <a:cs typeface="Bookman Old Style"/>
              </a:rPr>
              <a:t>en </a:t>
            </a:r>
            <a:r>
              <a:rPr sz="1100" b="0" spc="-70" dirty="0">
                <a:solidFill>
                  <a:srgbClr val="231F20"/>
                </a:solidFill>
                <a:latin typeface="Bookman Old Style"/>
                <a:cs typeface="Bookman Old Style"/>
              </a:rPr>
              <a:t>los </a:t>
            </a:r>
            <a:r>
              <a:rPr sz="1100" b="0" spc="-95" dirty="0">
                <a:solidFill>
                  <a:srgbClr val="231F20"/>
                </a:solidFill>
                <a:latin typeface="Bookman Old Style"/>
                <a:cs typeface="Bookman Old Style"/>
              </a:rPr>
              <a:t>esquemas  </a:t>
            </a:r>
            <a:r>
              <a:rPr sz="1100" b="0" spc="-55" dirty="0">
                <a:solidFill>
                  <a:srgbClr val="231F20"/>
                </a:solidFill>
                <a:latin typeface="Bookman Old Style"/>
                <a:cs typeface="Bookman Old Style"/>
              </a:rPr>
              <a:t>eléctricos.</a:t>
            </a:r>
            <a:endParaRPr sz="1100" dirty="0">
              <a:latin typeface="Bookman Old Style"/>
              <a:cs typeface="Bookman Old Style"/>
            </a:endParaRPr>
          </a:p>
          <a:p>
            <a:pPr marL="12700" marR="5715" algn="just">
              <a:lnSpc>
                <a:spcPct val="102299"/>
              </a:lnSpc>
              <a:spcBef>
                <a:spcPts val="570"/>
              </a:spcBef>
            </a:pPr>
            <a:r>
              <a:rPr sz="1100" b="0" spc="-45" dirty="0">
                <a:solidFill>
                  <a:srgbClr val="231F20"/>
                </a:solidFill>
                <a:latin typeface="Bookman Old Style"/>
                <a:cs typeface="Bookman Old Style"/>
              </a:rPr>
              <a:t>Artículo </a:t>
            </a:r>
            <a:r>
              <a:rPr sz="1100" b="0" spc="-90" dirty="0">
                <a:solidFill>
                  <a:srgbClr val="231F20"/>
                </a:solidFill>
                <a:latin typeface="Bookman Old Style"/>
                <a:cs typeface="Bookman Old Style"/>
              </a:rPr>
              <a:t>4.1.5. </a:t>
            </a:r>
            <a:r>
              <a:rPr sz="1100" b="0" spc="-85" dirty="0">
                <a:solidFill>
                  <a:srgbClr val="231F20"/>
                </a:solidFill>
                <a:latin typeface="Bookman Old Style"/>
                <a:cs typeface="Bookman Old Style"/>
              </a:rPr>
              <a:t>Escritura </a:t>
            </a:r>
            <a:r>
              <a:rPr sz="1100" b="0" spc="-135" dirty="0">
                <a:solidFill>
                  <a:srgbClr val="231F20"/>
                </a:solidFill>
                <a:latin typeface="Bookman Old Style"/>
                <a:cs typeface="Bookman Old Style"/>
              </a:rPr>
              <a:t>y </a:t>
            </a:r>
            <a:r>
              <a:rPr sz="1100" b="0" spc="-45" dirty="0">
                <a:solidFill>
                  <a:srgbClr val="231F20"/>
                </a:solidFill>
                <a:latin typeface="Bookman Old Style"/>
                <a:cs typeface="Bookman Old Style"/>
              </a:rPr>
              <a:t>orientación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la </a:t>
            </a:r>
            <a:r>
              <a:rPr sz="1100" b="0" spc="-75" dirty="0">
                <a:solidFill>
                  <a:srgbClr val="231F20"/>
                </a:solidFill>
                <a:latin typeface="Bookman Old Style"/>
                <a:cs typeface="Bookman Old Style"/>
              </a:rPr>
              <a:t>escritura: </a:t>
            </a:r>
            <a:r>
              <a:rPr sz="1100" b="0" spc="-55" dirty="0">
                <a:solidFill>
                  <a:srgbClr val="231F20"/>
                </a:solidFill>
                <a:latin typeface="Bookman Old Style"/>
                <a:cs typeface="Bookman Old Style"/>
              </a:rPr>
              <a:t>“...Toda </a:t>
            </a:r>
            <a:r>
              <a:rPr sz="1100" b="0" spc="-75" dirty="0">
                <a:solidFill>
                  <a:srgbClr val="231F20"/>
                </a:solidFill>
                <a:latin typeface="Bookman Old Style"/>
                <a:cs typeface="Bookman Old Style"/>
              </a:rPr>
              <a:t>escritura  </a:t>
            </a:r>
            <a:r>
              <a:rPr sz="1100" b="0" spc="-50" dirty="0">
                <a:solidFill>
                  <a:srgbClr val="231F20"/>
                </a:solidFill>
                <a:latin typeface="Bookman Old Style"/>
                <a:cs typeface="Bookman Old Style"/>
              </a:rPr>
              <a:t>que </a:t>
            </a:r>
            <a:r>
              <a:rPr sz="1100" b="0" spc="-35" dirty="0">
                <a:solidFill>
                  <a:srgbClr val="231F20"/>
                </a:solidFill>
                <a:latin typeface="Bookman Old Style"/>
                <a:cs typeface="Bookman Old Style"/>
              </a:rPr>
              <a:t>figure </a:t>
            </a:r>
            <a:r>
              <a:rPr sz="1100" b="0" spc="-45" dirty="0">
                <a:solidFill>
                  <a:srgbClr val="231F20"/>
                </a:solidFill>
                <a:latin typeface="Bookman Old Style"/>
                <a:cs typeface="Bookman Old Style"/>
              </a:rPr>
              <a:t>en </a:t>
            </a:r>
            <a:r>
              <a:rPr sz="1100" b="0" spc="-90" dirty="0">
                <a:solidFill>
                  <a:srgbClr val="231F20"/>
                </a:solidFill>
                <a:latin typeface="Bookman Old Style"/>
                <a:cs typeface="Bookman Old Style"/>
              </a:rPr>
              <a:t>un </a:t>
            </a:r>
            <a:r>
              <a:rPr sz="1100" b="0" spc="-50" dirty="0">
                <a:solidFill>
                  <a:srgbClr val="231F20"/>
                </a:solidFill>
                <a:latin typeface="Bookman Old Style"/>
                <a:cs typeface="Bookman Old Style"/>
              </a:rPr>
              <a:t>documento </a:t>
            </a:r>
            <a:r>
              <a:rPr sz="1100" b="0" spc="-35" dirty="0">
                <a:solidFill>
                  <a:srgbClr val="231F20"/>
                </a:solidFill>
                <a:latin typeface="Bookman Old Style"/>
                <a:cs typeface="Bookman Old Style"/>
              </a:rPr>
              <a:t>debe </a:t>
            </a:r>
            <a:r>
              <a:rPr sz="1100" b="0" spc="-50" dirty="0">
                <a:solidFill>
                  <a:srgbClr val="231F20"/>
                </a:solidFill>
                <a:latin typeface="Bookman Old Style"/>
                <a:cs typeface="Bookman Old Style"/>
              </a:rPr>
              <a:t>poderse </a:t>
            </a:r>
            <a:r>
              <a:rPr sz="1100" b="0" spc="-25" dirty="0">
                <a:solidFill>
                  <a:srgbClr val="231F20"/>
                </a:solidFill>
                <a:latin typeface="Bookman Old Style"/>
                <a:cs typeface="Bookman Old Style"/>
              </a:rPr>
              <a:t>leer </a:t>
            </a:r>
            <a:r>
              <a:rPr sz="1100" b="0" spc="-45" dirty="0">
                <a:solidFill>
                  <a:srgbClr val="231F20"/>
                </a:solidFill>
                <a:latin typeface="Bookman Old Style"/>
                <a:cs typeface="Bookman Old Style"/>
              </a:rPr>
              <a:t>con </a:t>
            </a:r>
            <a:r>
              <a:rPr sz="1100" b="0" spc="-75" dirty="0">
                <a:solidFill>
                  <a:srgbClr val="231F20"/>
                </a:solidFill>
                <a:latin typeface="Bookman Old Style"/>
                <a:cs typeface="Bookman Old Style"/>
              </a:rPr>
              <a:t>dos </a:t>
            </a:r>
            <a:r>
              <a:rPr sz="1100" b="0" spc="-50" dirty="0">
                <a:solidFill>
                  <a:srgbClr val="231F20"/>
                </a:solidFill>
                <a:latin typeface="Bookman Old Style"/>
                <a:cs typeface="Bookman Old Style"/>
              </a:rPr>
              <a:t>orientaciones  </a:t>
            </a:r>
            <a:r>
              <a:rPr sz="1100" b="0" spc="-100" dirty="0">
                <a:solidFill>
                  <a:srgbClr val="231F20"/>
                </a:solidFill>
                <a:latin typeface="Bookman Old Style"/>
                <a:cs typeface="Bookman Old Style"/>
              </a:rPr>
              <a:t>separadas </a:t>
            </a:r>
            <a:r>
              <a:rPr sz="1100" b="0" spc="-35" dirty="0">
                <a:solidFill>
                  <a:srgbClr val="231F20"/>
                </a:solidFill>
                <a:latin typeface="Bookman Old Style"/>
                <a:cs typeface="Bookman Old Style"/>
              </a:rPr>
              <a:t>por </a:t>
            </a:r>
            <a:r>
              <a:rPr sz="1100" b="0" spc="-95" dirty="0">
                <a:solidFill>
                  <a:srgbClr val="231F20"/>
                </a:solidFill>
                <a:latin typeface="Bookman Old Style"/>
                <a:cs typeface="Bookman Old Style"/>
              </a:rPr>
              <a:t>un </a:t>
            </a:r>
            <a:r>
              <a:rPr sz="1100" b="0" spc="-60" dirty="0">
                <a:solidFill>
                  <a:srgbClr val="231F20"/>
                </a:solidFill>
                <a:latin typeface="Bookman Old Style"/>
                <a:cs typeface="Bookman Old Style"/>
              </a:rPr>
              <a:t>ángulo </a:t>
            </a:r>
            <a:r>
              <a:rPr sz="1100" b="0" spc="-40" dirty="0">
                <a:solidFill>
                  <a:srgbClr val="231F20"/>
                </a:solidFill>
                <a:latin typeface="Bookman Old Style"/>
                <a:cs typeface="Bookman Old Style"/>
              </a:rPr>
              <a:t>de </a:t>
            </a:r>
            <a:r>
              <a:rPr sz="1100" b="0" spc="-80" dirty="0">
                <a:solidFill>
                  <a:srgbClr val="231F20"/>
                </a:solidFill>
                <a:latin typeface="Bookman Old Style"/>
                <a:cs typeface="Bookman Old Style"/>
              </a:rPr>
              <a:t>90</a:t>
            </a:r>
            <a:r>
              <a:rPr sz="1100" spc="-80" dirty="0">
                <a:solidFill>
                  <a:srgbClr val="231F20"/>
                </a:solidFill>
                <a:latin typeface="Symbol"/>
                <a:cs typeface="Symbol"/>
              </a:rPr>
              <a:t></a:t>
            </a:r>
            <a:r>
              <a:rPr sz="1100" spc="-80" dirty="0">
                <a:solidFill>
                  <a:srgbClr val="231F20"/>
                </a:solidFill>
                <a:latin typeface="Times New Roman"/>
                <a:cs typeface="Times New Roman"/>
              </a:rPr>
              <a:t> </a:t>
            </a:r>
            <a:r>
              <a:rPr sz="1100" b="0" spc="-70" dirty="0">
                <a:solidFill>
                  <a:srgbClr val="231F20"/>
                </a:solidFill>
                <a:latin typeface="Bookman Old Style"/>
                <a:cs typeface="Bookman Old Style"/>
              </a:rPr>
              <a:t>desde los </a:t>
            </a:r>
            <a:r>
              <a:rPr sz="1100" b="0" spc="-65" dirty="0">
                <a:solidFill>
                  <a:srgbClr val="231F20"/>
                </a:solidFill>
                <a:latin typeface="Bookman Old Style"/>
                <a:cs typeface="Bookman Old Style"/>
              </a:rPr>
              <a:t>bordes </a:t>
            </a:r>
            <a:r>
              <a:rPr sz="1100" b="0" spc="-35" dirty="0">
                <a:solidFill>
                  <a:srgbClr val="231F20"/>
                </a:solidFill>
                <a:latin typeface="Bookman Old Style"/>
                <a:cs typeface="Bookman Old Style"/>
              </a:rPr>
              <a:t>inferior </a:t>
            </a:r>
            <a:r>
              <a:rPr sz="1100" b="0" spc="-135" dirty="0">
                <a:solidFill>
                  <a:srgbClr val="231F20"/>
                </a:solidFill>
                <a:latin typeface="Bookman Old Style"/>
                <a:cs typeface="Bookman Old Style"/>
              </a:rPr>
              <a:t>y </a:t>
            </a:r>
            <a:r>
              <a:rPr sz="1100" b="0" spc="-45" dirty="0">
                <a:solidFill>
                  <a:srgbClr val="231F20"/>
                </a:solidFill>
                <a:latin typeface="Bookman Old Style"/>
                <a:cs typeface="Bookman Old Style"/>
              </a:rPr>
              <a:t>derecho </a:t>
            </a:r>
            <a:r>
              <a:rPr sz="1100" b="0" spc="-35" dirty="0">
                <a:solidFill>
                  <a:srgbClr val="231F20"/>
                </a:solidFill>
                <a:latin typeface="Bookman Old Style"/>
                <a:cs typeface="Bookman Old Style"/>
              </a:rPr>
              <a:t>del  </a:t>
            </a:r>
            <a:r>
              <a:rPr sz="1100" b="0" spc="-50" dirty="0">
                <a:solidFill>
                  <a:srgbClr val="231F20"/>
                </a:solidFill>
                <a:latin typeface="Bookman Old Style"/>
                <a:cs typeface="Bookman Old Style"/>
              </a:rPr>
              <a:t>documento.” </a:t>
            </a:r>
            <a:r>
              <a:rPr sz="1100" b="0" spc="-95" dirty="0">
                <a:solidFill>
                  <a:srgbClr val="231F20"/>
                </a:solidFill>
                <a:latin typeface="Bookman Old Style"/>
                <a:cs typeface="Bookman Old Style"/>
              </a:rPr>
              <a:t>Este </a:t>
            </a:r>
            <a:r>
              <a:rPr sz="1100" b="0" spc="-60" dirty="0">
                <a:solidFill>
                  <a:srgbClr val="231F20"/>
                </a:solidFill>
                <a:latin typeface="Bookman Old Style"/>
                <a:cs typeface="Bookman Old Style"/>
              </a:rPr>
              <a:t>cambio </a:t>
            </a:r>
            <a:r>
              <a:rPr sz="1100" b="0" spc="-65" dirty="0">
                <a:solidFill>
                  <a:srgbClr val="231F20"/>
                </a:solidFill>
                <a:latin typeface="Bookman Old Style"/>
                <a:cs typeface="Bookman Old Style"/>
              </a:rPr>
              <a:t>afecta </a:t>
            </a:r>
            <a:r>
              <a:rPr sz="1100" b="0" spc="-55" dirty="0">
                <a:solidFill>
                  <a:srgbClr val="231F20"/>
                </a:solidFill>
                <a:latin typeface="Bookman Old Style"/>
                <a:cs typeface="Bookman Old Style"/>
              </a:rPr>
              <a:t>principalmente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45" dirty="0">
                <a:solidFill>
                  <a:srgbClr val="231F20"/>
                </a:solidFill>
                <a:latin typeface="Bookman Old Style"/>
                <a:cs typeface="Bookman Old Style"/>
              </a:rPr>
              <a:t>orientación </a:t>
            </a:r>
            <a:r>
              <a:rPr sz="1100" b="0" spc="-35" dirty="0">
                <a:solidFill>
                  <a:srgbClr val="231F20"/>
                </a:solidFill>
                <a:latin typeface="Bookman Old Style"/>
                <a:cs typeface="Bookman Old Style"/>
              </a:rPr>
              <a:t>de </a:t>
            </a:r>
            <a:r>
              <a:rPr sz="1100" b="0" spc="-105" dirty="0">
                <a:solidFill>
                  <a:srgbClr val="231F20"/>
                </a:solidFill>
                <a:latin typeface="Bookman Old Style"/>
                <a:cs typeface="Bookman Old Style"/>
              </a:rPr>
              <a:t>las  </a:t>
            </a:r>
            <a:r>
              <a:rPr sz="1100" b="0" spc="-55" dirty="0">
                <a:solidFill>
                  <a:srgbClr val="231F20"/>
                </a:solidFill>
                <a:latin typeface="Bookman Old Style"/>
                <a:cs typeface="Bookman Old Style"/>
              </a:rPr>
              <a:t>referencias </a:t>
            </a:r>
            <a:r>
              <a:rPr sz="1100" b="0" spc="-35" dirty="0">
                <a:solidFill>
                  <a:srgbClr val="231F20"/>
                </a:solidFill>
                <a:latin typeface="Bookman Old Style"/>
                <a:cs typeface="Bookman Old Style"/>
              </a:rPr>
              <a:t>de </a:t>
            </a:r>
            <a:r>
              <a:rPr sz="1100" b="0" spc="-105" dirty="0">
                <a:solidFill>
                  <a:srgbClr val="231F20"/>
                </a:solidFill>
                <a:latin typeface="Bookman Old Style"/>
                <a:cs typeface="Bookman Old Style"/>
              </a:rPr>
              <a:t>las </a:t>
            </a:r>
            <a:r>
              <a:rPr sz="1100" b="0" spc="-65" dirty="0">
                <a:solidFill>
                  <a:srgbClr val="231F20"/>
                </a:solidFill>
                <a:latin typeface="Bookman Old Style"/>
                <a:cs typeface="Bookman Old Style"/>
              </a:rPr>
              <a:t>bornes </a:t>
            </a:r>
            <a:r>
              <a:rPr sz="1100" b="0" spc="-55" dirty="0">
                <a:solidFill>
                  <a:srgbClr val="231F20"/>
                </a:solidFill>
                <a:latin typeface="Bookman Old Style"/>
                <a:cs typeface="Bookman Old Style"/>
              </a:rPr>
              <a:t>que, </a:t>
            </a:r>
            <a:r>
              <a:rPr sz="1100" b="0" spc="-45" dirty="0">
                <a:solidFill>
                  <a:srgbClr val="231F20"/>
                </a:solidFill>
                <a:latin typeface="Bookman Old Style"/>
                <a:cs typeface="Bookman Old Style"/>
              </a:rPr>
              <a:t>en colocación </a:t>
            </a:r>
            <a:r>
              <a:rPr sz="1100" b="0" spc="-60" dirty="0">
                <a:solidFill>
                  <a:srgbClr val="231F20"/>
                </a:solidFill>
                <a:latin typeface="Bookman Old Style"/>
                <a:cs typeface="Bookman Old Style"/>
              </a:rPr>
              <a:t>vertical, </a:t>
            </a:r>
            <a:r>
              <a:rPr sz="1100" b="0" spc="-100" dirty="0">
                <a:solidFill>
                  <a:srgbClr val="231F20"/>
                </a:solidFill>
                <a:latin typeface="Bookman Old Style"/>
                <a:cs typeface="Bookman Old Style"/>
              </a:rPr>
              <a:t>se </a:t>
            </a:r>
            <a:r>
              <a:rPr sz="1100" b="0" spc="-35" dirty="0">
                <a:solidFill>
                  <a:srgbClr val="231F20"/>
                </a:solidFill>
                <a:latin typeface="Bookman Old Style"/>
                <a:cs typeface="Bookman Old Style"/>
              </a:rPr>
              <a:t>leen de </a:t>
            </a:r>
            <a:r>
              <a:rPr sz="1100" b="0" spc="-70" dirty="0">
                <a:solidFill>
                  <a:srgbClr val="231F20"/>
                </a:solidFill>
                <a:latin typeface="Bookman Old Style"/>
                <a:cs typeface="Bookman Old Style"/>
              </a:rPr>
              <a:t>abajo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arriba </a:t>
            </a:r>
            <a:r>
              <a:rPr sz="1100" b="0" spc="-10" dirty="0">
                <a:solidFill>
                  <a:srgbClr val="231F20"/>
                </a:solidFill>
                <a:latin typeface="Bookman Old Style"/>
                <a:cs typeface="Bookman Old Style"/>
              </a:rPr>
              <a:t>(ver </a:t>
            </a:r>
            <a:r>
              <a:rPr sz="1100" b="0" spc="-55" dirty="0">
                <a:solidFill>
                  <a:srgbClr val="231F20"/>
                </a:solidFill>
                <a:latin typeface="Bookman Old Style"/>
                <a:cs typeface="Bookman Old Style"/>
              </a:rPr>
              <a:t>ejemplos</a:t>
            </a:r>
            <a:r>
              <a:rPr sz="1100" b="0" spc="-130" dirty="0">
                <a:solidFill>
                  <a:srgbClr val="231F20"/>
                </a:solidFill>
                <a:latin typeface="Bookman Old Style"/>
                <a:cs typeface="Bookman Old Style"/>
              </a:rPr>
              <a:t> </a:t>
            </a:r>
            <a:r>
              <a:rPr sz="1100" b="0" spc="-55" dirty="0">
                <a:solidFill>
                  <a:srgbClr val="231F20"/>
                </a:solidFill>
                <a:latin typeface="Bookman Old Style"/>
                <a:cs typeface="Bookman Old Style"/>
              </a:rPr>
              <a:t>siguientes).</a:t>
            </a:r>
            <a:endParaRPr sz="1100" dirty="0">
              <a:latin typeface="Bookman Old Style"/>
              <a:cs typeface="Bookman Old Style"/>
            </a:endParaRPr>
          </a:p>
          <a:p>
            <a:pPr marL="12700" marR="5080" algn="just">
              <a:lnSpc>
                <a:spcPct val="102299"/>
              </a:lnSpc>
              <a:spcBef>
                <a:spcPts val="565"/>
              </a:spcBef>
            </a:pPr>
            <a:r>
              <a:rPr sz="1100" b="0" spc="-35" dirty="0">
                <a:solidFill>
                  <a:srgbClr val="231F20"/>
                </a:solidFill>
                <a:latin typeface="Bookman Old Style"/>
                <a:cs typeface="Bookman Old Style"/>
              </a:rPr>
              <a:t>Artículo </a:t>
            </a:r>
            <a:r>
              <a:rPr sz="1100" b="0" spc="-85" dirty="0">
                <a:solidFill>
                  <a:srgbClr val="231F20"/>
                </a:solidFill>
                <a:latin typeface="Bookman Old Style"/>
                <a:cs typeface="Bookman Old Style"/>
              </a:rPr>
              <a:t>3.3. Estructura </a:t>
            </a:r>
            <a:r>
              <a:rPr sz="1100" b="0" spc="-30" dirty="0">
                <a:solidFill>
                  <a:srgbClr val="231F20"/>
                </a:solidFill>
                <a:latin typeface="Bookman Old Style"/>
                <a:cs typeface="Bookman Old Style"/>
              </a:rPr>
              <a:t>de </a:t>
            </a:r>
            <a:r>
              <a:rPr sz="1100" b="0" spc="-65" dirty="0">
                <a:solidFill>
                  <a:srgbClr val="231F20"/>
                </a:solidFill>
                <a:latin typeface="Bookman Old Style"/>
                <a:cs typeface="Bookman Old Style"/>
              </a:rPr>
              <a:t>la </a:t>
            </a:r>
            <a:r>
              <a:rPr sz="1100" b="0" spc="-50" dirty="0">
                <a:solidFill>
                  <a:srgbClr val="231F20"/>
                </a:solidFill>
                <a:latin typeface="Bookman Old Style"/>
                <a:cs typeface="Bookman Old Style"/>
              </a:rPr>
              <a:t>documentación: </a:t>
            </a:r>
            <a:r>
              <a:rPr sz="1100" b="0" spc="-25" dirty="0">
                <a:solidFill>
                  <a:srgbClr val="231F20"/>
                </a:solidFill>
                <a:latin typeface="Bookman Old Style"/>
                <a:cs typeface="Bookman Old Style"/>
              </a:rPr>
              <a:t>“La </a:t>
            </a:r>
            <a:r>
              <a:rPr sz="1100" b="0" spc="-50" dirty="0">
                <a:solidFill>
                  <a:srgbClr val="231F20"/>
                </a:solidFill>
                <a:latin typeface="Bookman Old Style"/>
                <a:cs typeface="Bookman Old Style"/>
              </a:rPr>
              <a:t>presentación </a:t>
            </a:r>
            <a:r>
              <a:rPr sz="1100" b="0" spc="-30" dirty="0">
                <a:solidFill>
                  <a:srgbClr val="231F20"/>
                </a:solidFill>
                <a:latin typeface="Bookman Old Style"/>
                <a:cs typeface="Bookman Old Style"/>
              </a:rPr>
              <a:t>de </a:t>
            </a:r>
            <a:r>
              <a:rPr sz="1100" b="0" spc="-60" dirty="0">
                <a:solidFill>
                  <a:srgbClr val="231F20"/>
                </a:solidFill>
                <a:latin typeface="Bookman Old Style"/>
                <a:cs typeface="Bookman Old Style"/>
              </a:rPr>
              <a:t>la  </a:t>
            </a:r>
            <a:r>
              <a:rPr sz="1100" b="0" spc="-70" dirty="0">
                <a:solidFill>
                  <a:srgbClr val="231F20"/>
                </a:solidFill>
                <a:latin typeface="Bookman Old Style"/>
                <a:cs typeface="Bookman Old Style"/>
              </a:rPr>
              <a:t>documentación </a:t>
            </a:r>
            <a:r>
              <a:rPr sz="1100" b="0" spc="-50" dirty="0">
                <a:solidFill>
                  <a:srgbClr val="231F20"/>
                </a:solidFill>
                <a:latin typeface="Bookman Old Style"/>
                <a:cs typeface="Bookman Old Style"/>
              </a:rPr>
              <a:t>conforme </a:t>
            </a:r>
            <a:r>
              <a:rPr sz="1100" b="0" spc="-114" dirty="0">
                <a:solidFill>
                  <a:srgbClr val="231F20"/>
                </a:solidFill>
                <a:latin typeface="Bookman Old Style"/>
                <a:cs typeface="Bookman Old Style"/>
              </a:rPr>
              <a:t>a </a:t>
            </a:r>
            <a:r>
              <a:rPr sz="1100" b="0" spc="-110" dirty="0">
                <a:solidFill>
                  <a:srgbClr val="231F20"/>
                </a:solidFill>
                <a:latin typeface="Bookman Old Style"/>
                <a:cs typeface="Bookman Old Style"/>
              </a:rPr>
              <a:t>una </a:t>
            </a:r>
            <a:r>
              <a:rPr sz="1100" b="0" spc="-95" dirty="0">
                <a:solidFill>
                  <a:srgbClr val="231F20"/>
                </a:solidFill>
                <a:latin typeface="Bookman Old Style"/>
                <a:cs typeface="Bookman Old Style"/>
              </a:rPr>
              <a:t>estructura </a:t>
            </a:r>
            <a:r>
              <a:rPr sz="1100" b="0" spc="-80" dirty="0">
                <a:solidFill>
                  <a:srgbClr val="231F20"/>
                </a:solidFill>
                <a:latin typeface="Bookman Old Style"/>
                <a:cs typeface="Bookman Old Style"/>
              </a:rPr>
              <a:t>normalizada </a:t>
            </a:r>
            <a:r>
              <a:rPr sz="1100" b="0" spc="-60" dirty="0">
                <a:solidFill>
                  <a:srgbClr val="231F20"/>
                </a:solidFill>
                <a:latin typeface="Bookman Old Style"/>
                <a:cs typeface="Bookman Old Style"/>
              </a:rPr>
              <a:t>permite </a:t>
            </a:r>
            <a:r>
              <a:rPr sz="1100" b="0" spc="-110" dirty="0">
                <a:solidFill>
                  <a:srgbClr val="231F20"/>
                </a:solidFill>
                <a:latin typeface="Bookman Old Style"/>
                <a:cs typeface="Bookman Old Style"/>
              </a:rPr>
              <a:t>subcon-  </a:t>
            </a:r>
            <a:r>
              <a:rPr sz="1100" b="0" spc="-70" dirty="0">
                <a:solidFill>
                  <a:srgbClr val="231F20"/>
                </a:solidFill>
                <a:latin typeface="Bookman Old Style"/>
                <a:cs typeface="Bookman Old Style"/>
              </a:rPr>
              <a:t>tratar </a:t>
            </a:r>
            <a:r>
              <a:rPr sz="1100" b="0" spc="-25" dirty="0">
                <a:solidFill>
                  <a:srgbClr val="231F20"/>
                </a:solidFill>
                <a:latin typeface="Bookman Old Style"/>
                <a:cs typeface="Bookman Old Style"/>
              </a:rPr>
              <a:t>e </a:t>
            </a:r>
            <a:r>
              <a:rPr sz="1100" b="0" spc="-50" dirty="0">
                <a:solidFill>
                  <a:srgbClr val="231F20"/>
                </a:solidFill>
                <a:latin typeface="Bookman Old Style"/>
                <a:cs typeface="Bookman Old Style"/>
              </a:rPr>
              <a:t>informatizar </a:t>
            </a:r>
            <a:r>
              <a:rPr sz="1100" b="0" spc="-45" dirty="0">
                <a:solidFill>
                  <a:srgbClr val="231F20"/>
                </a:solidFill>
                <a:latin typeface="Bookman Old Style"/>
                <a:cs typeface="Bookman Old Style"/>
              </a:rPr>
              <a:t>fácilmente </a:t>
            </a:r>
            <a:r>
              <a:rPr sz="1100" b="0" spc="-100" dirty="0">
                <a:solidFill>
                  <a:srgbClr val="231F20"/>
                </a:solidFill>
                <a:latin typeface="Bookman Old Style"/>
                <a:cs typeface="Bookman Old Style"/>
              </a:rPr>
              <a:t>las </a:t>
            </a:r>
            <a:r>
              <a:rPr sz="1100" b="0" spc="-50" dirty="0">
                <a:solidFill>
                  <a:srgbClr val="231F20"/>
                </a:solidFill>
                <a:latin typeface="Bookman Old Style"/>
                <a:cs typeface="Bookman Old Style"/>
              </a:rPr>
              <a:t>operaciones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mantenimiento. </a:t>
            </a:r>
            <a:r>
              <a:rPr sz="1100" b="0" spc="-85" dirty="0">
                <a:solidFill>
                  <a:srgbClr val="231F20"/>
                </a:solidFill>
                <a:latin typeface="Bookman Old Style"/>
                <a:cs typeface="Bookman Old Style"/>
              </a:rPr>
              <a:t>Se  </a:t>
            </a:r>
            <a:r>
              <a:rPr sz="1100" b="0" spc="-65" dirty="0">
                <a:solidFill>
                  <a:srgbClr val="231F20"/>
                </a:solidFill>
                <a:latin typeface="Bookman Old Style"/>
                <a:cs typeface="Bookman Old Style"/>
              </a:rPr>
              <a:t>admite </a:t>
            </a:r>
            <a:r>
              <a:rPr sz="1100" b="0" spc="-55" dirty="0">
                <a:solidFill>
                  <a:srgbClr val="231F20"/>
                </a:solidFill>
                <a:latin typeface="Bookman Old Style"/>
                <a:cs typeface="Bookman Old Style"/>
              </a:rPr>
              <a:t>que </a:t>
            </a:r>
            <a:r>
              <a:rPr sz="1100" b="0" spc="-70" dirty="0">
                <a:solidFill>
                  <a:srgbClr val="231F20"/>
                </a:solidFill>
                <a:latin typeface="Bookman Old Style"/>
                <a:cs typeface="Bookman Old Style"/>
              </a:rPr>
              <a:t>los </a:t>
            </a:r>
            <a:r>
              <a:rPr sz="1100" b="0" spc="-85" dirty="0">
                <a:solidFill>
                  <a:srgbClr val="231F20"/>
                </a:solidFill>
                <a:latin typeface="Bookman Old Style"/>
                <a:cs typeface="Bookman Old Style"/>
              </a:rPr>
              <a:t>datos </a:t>
            </a:r>
            <a:r>
              <a:rPr sz="1100" b="0" spc="-70" dirty="0">
                <a:solidFill>
                  <a:srgbClr val="231F20"/>
                </a:solidFill>
                <a:latin typeface="Bookman Old Style"/>
                <a:cs typeface="Bookman Old Style"/>
              </a:rPr>
              <a:t>relativos </a:t>
            </a:r>
            <a:r>
              <a:rPr sz="1100" b="0" spc="-114" dirty="0">
                <a:solidFill>
                  <a:srgbClr val="231F20"/>
                </a:solidFill>
                <a:latin typeface="Bookman Old Style"/>
                <a:cs typeface="Bookman Old Style"/>
              </a:rPr>
              <a:t>a </a:t>
            </a:r>
            <a:r>
              <a:rPr sz="1100" b="0" spc="-110" dirty="0">
                <a:solidFill>
                  <a:srgbClr val="231F20"/>
                </a:solidFill>
                <a:latin typeface="Bookman Old Style"/>
                <a:cs typeface="Bookman Old Style"/>
              </a:rPr>
              <a:t>las </a:t>
            </a:r>
            <a:r>
              <a:rPr sz="1100" b="0" spc="-80" dirty="0">
                <a:solidFill>
                  <a:srgbClr val="231F20"/>
                </a:solidFill>
                <a:latin typeface="Bookman Old Style"/>
                <a:cs typeface="Bookman Old Style"/>
              </a:rPr>
              <a:t>instalaciones </a:t>
            </a:r>
            <a:r>
              <a:rPr sz="1100" b="0" spc="-135" dirty="0">
                <a:solidFill>
                  <a:srgbClr val="231F20"/>
                </a:solidFill>
                <a:latin typeface="Bookman Old Style"/>
                <a:cs typeface="Bookman Old Style"/>
              </a:rPr>
              <a:t>y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los </a:t>
            </a:r>
            <a:r>
              <a:rPr sz="1100" b="0" spc="-110" dirty="0">
                <a:solidFill>
                  <a:srgbClr val="231F20"/>
                </a:solidFill>
                <a:latin typeface="Bookman Old Style"/>
                <a:cs typeface="Bookman Old Style"/>
              </a:rPr>
              <a:t>sistemas </a:t>
            </a:r>
            <a:r>
              <a:rPr sz="1100" b="0" spc="-60" dirty="0">
                <a:solidFill>
                  <a:srgbClr val="231F20"/>
                </a:solidFill>
                <a:latin typeface="Bookman Old Style"/>
                <a:cs typeface="Bookman Old Style"/>
              </a:rPr>
              <a:t>pueden  </a:t>
            </a:r>
            <a:r>
              <a:rPr sz="1100" b="0" spc="-65" dirty="0">
                <a:solidFill>
                  <a:srgbClr val="231F20"/>
                </a:solidFill>
                <a:latin typeface="Bookman Old Style"/>
                <a:cs typeface="Bookman Old Style"/>
              </a:rPr>
              <a:t>organizarse </a:t>
            </a:r>
            <a:r>
              <a:rPr sz="1100" b="0" spc="-55" dirty="0">
                <a:solidFill>
                  <a:srgbClr val="231F20"/>
                </a:solidFill>
                <a:latin typeface="Bookman Old Style"/>
                <a:cs typeface="Bookman Old Style"/>
              </a:rPr>
              <a:t>mediante </a:t>
            </a:r>
            <a:r>
              <a:rPr sz="1100" b="0" spc="-90" dirty="0">
                <a:solidFill>
                  <a:srgbClr val="231F20"/>
                </a:solidFill>
                <a:latin typeface="Bookman Old Style"/>
                <a:cs typeface="Bookman Old Style"/>
              </a:rPr>
              <a:t>estructuras </a:t>
            </a:r>
            <a:r>
              <a:rPr sz="1100" b="0" spc="-70" dirty="0">
                <a:solidFill>
                  <a:srgbClr val="231F20"/>
                </a:solidFill>
                <a:latin typeface="Bookman Old Style"/>
                <a:cs typeface="Bookman Old Style"/>
              </a:rPr>
              <a:t>arborescentes </a:t>
            </a:r>
            <a:r>
              <a:rPr sz="1100" b="0" spc="-55" dirty="0">
                <a:solidFill>
                  <a:srgbClr val="231F20"/>
                </a:solidFill>
                <a:latin typeface="Bookman Old Style"/>
                <a:cs typeface="Bookman Old Style"/>
              </a:rPr>
              <a:t>que </a:t>
            </a:r>
            <a:r>
              <a:rPr sz="1100" b="0" spc="-70" dirty="0">
                <a:solidFill>
                  <a:srgbClr val="231F20"/>
                </a:solidFill>
                <a:latin typeface="Bookman Old Style"/>
                <a:cs typeface="Bookman Old Style"/>
              </a:rPr>
              <a:t>sirven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base.</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La</a:t>
            </a:r>
            <a:endParaRPr sz="1100" dirty="0">
              <a:latin typeface="Bookman Old Style"/>
              <a:cs typeface="Bookman Old Style"/>
            </a:endParaRPr>
          </a:p>
        </p:txBody>
      </p:sp>
      <p:sp>
        <p:nvSpPr>
          <p:cNvPr id="3" name="object 3"/>
          <p:cNvSpPr txBox="1"/>
          <p:nvPr/>
        </p:nvSpPr>
        <p:spPr>
          <a:xfrm>
            <a:off x="2244364" y="1032631"/>
            <a:ext cx="5953869" cy="135935"/>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943" y="1249069"/>
            <a:ext cx="11721221" cy="45719"/>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txBox="1">
            <a:spLocks noGrp="1"/>
          </p:cNvSpPr>
          <p:nvPr>
            <p:ph type="sldNum" sz="quarter" idx="7"/>
          </p:nvPr>
        </p:nvSpPr>
        <p:spPr>
          <a:xfrm>
            <a:off x="3685246" y="10066809"/>
            <a:ext cx="335949" cy="160300"/>
          </a:xfrm>
          <a:prstGeom prst="rect">
            <a:avLst/>
          </a:prstGeom>
        </p:spPr>
        <p:txBody>
          <a:bodyPr vert="horz" wrap="square" lIns="0" tIns="6350" rIns="0" bIns="0" rtlCol="0">
            <a:spAutoFit/>
          </a:bodyPr>
          <a:lstStyle/>
          <a:p>
            <a:pPr marL="38100">
              <a:lnSpc>
                <a:spcPct val="100000"/>
              </a:lnSpc>
              <a:spcBef>
                <a:spcPts val="50"/>
              </a:spcBef>
            </a:pPr>
            <a:r>
              <a:rPr spc="-15" dirty="0"/>
              <a:t>13</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1607303" y="1759918"/>
            <a:ext cx="4351020" cy="1294130"/>
          </a:xfrm>
          <a:prstGeom prst="rect">
            <a:avLst/>
          </a:prstGeom>
        </p:spPr>
        <p:txBody>
          <a:bodyPr vert="horz" wrap="square" lIns="0" tIns="8890" rIns="0" bIns="0" rtlCol="0">
            <a:spAutoFit/>
          </a:bodyPr>
          <a:lstStyle/>
          <a:p>
            <a:pPr marL="12700" marR="5080" algn="just">
              <a:lnSpc>
                <a:spcPct val="102299"/>
              </a:lnSpc>
              <a:spcBef>
                <a:spcPts val="70"/>
              </a:spcBef>
            </a:pPr>
            <a:r>
              <a:rPr sz="1100" b="0" spc="-95" dirty="0">
                <a:solidFill>
                  <a:srgbClr val="231F20"/>
                </a:solidFill>
                <a:latin typeface="Bookman Old Style"/>
                <a:cs typeface="Bookman Old Style"/>
              </a:rPr>
              <a:t>estructura</a:t>
            </a:r>
            <a:r>
              <a:rPr sz="1100" b="0" spc="-100" dirty="0">
                <a:solidFill>
                  <a:srgbClr val="231F20"/>
                </a:solidFill>
                <a:latin typeface="Bookman Old Style"/>
                <a:cs typeface="Bookman Old Style"/>
              </a:rPr>
              <a:t> </a:t>
            </a:r>
            <a:r>
              <a:rPr sz="1100" b="0" spc="-80" dirty="0">
                <a:solidFill>
                  <a:srgbClr val="231F20"/>
                </a:solidFill>
                <a:latin typeface="Bookman Old Style"/>
                <a:cs typeface="Bookman Old Style"/>
              </a:rPr>
              <a:t>representa</a:t>
            </a:r>
            <a:r>
              <a:rPr sz="1100" b="0" spc="-100" dirty="0">
                <a:solidFill>
                  <a:srgbClr val="231F20"/>
                </a:solidFill>
                <a:latin typeface="Bookman Old Style"/>
                <a:cs typeface="Bookman Old Style"/>
              </a:rPr>
              <a:t> </a:t>
            </a:r>
            <a:r>
              <a:rPr sz="1100" b="0" spc="-30" dirty="0">
                <a:solidFill>
                  <a:srgbClr val="231F20"/>
                </a:solidFill>
                <a:latin typeface="Bookman Old Style"/>
                <a:cs typeface="Bookman Old Style"/>
              </a:rPr>
              <a:t>el</a:t>
            </a:r>
            <a:r>
              <a:rPr sz="1100" b="0" spc="-100" dirty="0">
                <a:solidFill>
                  <a:srgbClr val="231F20"/>
                </a:solidFill>
                <a:latin typeface="Bookman Old Style"/>
                <a:cs typeface="Bookman Old Style"/>
              </a:rPr>
              <a:t> </a:t>
            </a:r>
            <a:r>
              <a:rPr sz="1100" b="0" spc="-45" dirty="0">
                <a:solidFill>
                  <a:srgbClr val="231F20"/>
                </a:solidFill>
                <a:latin typeface="Bookman Old Style"/>
                <a:cs typeface="Bookman Old Style"/>
              </a:rPr>
              <a:t>modo</a:t>
            </a:r>
            <a:r>
              <a:rPr sz="1100" b="0" spc="-100" dirty="0">
                <a:solidFill>
                  <a:srgbClr val="231F20"/>
                </a:solidFill>
                <a:latin typeface="Bookman Old Style"/>
                <a:cs typeface="Bookman Old Style"/>
              </a:rPr>
              <a:t> </a:t>
            </a:r>
            <a:r>
              <a:rPr sz="1100" b="0" spc="-55" dirty="0">
                <a:solidFill>
                  <a:srgbClr val="231F20"/>
                </a:solidFill>
                <a:latin typeface="Bookman Old Style"/>
                <a:cs typeface="Bookman Old Style"/>
              </a:rPr>
              <a:t>en</a:t>
            </a:r>
            <a:r>
              <a:rPr sz="1100" b="0" spc="-100" dirty="0">
                <a:solidFill>
                  <a:srgbClr val="231F20"/>
                </a:solidFill>
                <a:latin typeface="Bookman Old Style"/>
                <a:cs typeface="Bookman Old Style"/>
              </a:rPr>
              <a:t> </a:t>
            </a:r>
            <a:r>
              <a:rPr sz="1100" b="0" spc="-65" dirty="0">
                <a:solidFill>
                  <a:srgbClr val="231F20"/>
                </a:solidFill>
                <a:latin typeface="Bookman Old Style"/>
                <a:cs typeface="Bookman Old Style"/>
              </a:rPr>
              <a:t>que</a:t>
            </a:r>
            <a:r>
              <a:rPr sz="1100" b="0" spc="-95" dirty="0">
                <a:solidFill>
                  <a:srgbClr val="231F20"/>
                </a:solidFill>
                <a:latin typeface="Bookman Old Style"/>
                <a:cs typeface="Bookman Old Style"/>
              </a:rPr>
              <a:t> </a:t>
            </a:r>
            <a:r>
              <a:rPr sz="1100" b="0" spc="-30" dirty="0">
                <a:solidFill>
                  <a:srgbClr val="231F20"/>
                </a:solidFill>
                <a:latin typeface="Bookman Old Style"/>
                <a:cs typeface="Bookman Old Style"/>
              </a:rPr>
              <a:t>el</a:t>
            </a:r>
            <a:r>
              <a:rPr sz="1100" b="0" spc="-100" dirty="0">
                <a:solidFill>
                  <a:srgbClr val="231F20"/>
                </a:solidFill>
                <a:latin typeface="Bookman Old Style"/>
                <a:cs typeface="Bookman Old Style"/>
              </a:rPr>
              <a:t> </a:t>
            </a:r>
            <a:r>
              <a:rPr sz="1100" b="0" spc="-65" dirty="0">
                <a:solidFill>
                  <a:srgbClr val="231F20"/>
                </a:solidFill>
                <a:latin typeface="Bookman Old Style"/>
                <a:cs typeface="Bookman Old Style"/>
              </a:rPr>
              <a:t>proceso</a:t>
            </a:r>
            <a:r>
              <a:rPr sz="1100" b="0" spc="-100" dirty="0">
                <a:solidFill>
                  <a:srgbClr val="231F20"/>
                </a:solidFill>
                <a:latin typeface="Bookman Old Style"/>
                <a:cs typeface="Bookman Old Style"/>
              </a:rPr>
              <a:t> </a:t>
            </a:r>
            <a:r>
              <a:rPr sz="1100" b="0" spc="-5" dirty="0">
                <a:solidFill>
                  <a:srgbClr val="231F20"/>
                </a:solidFill>
                <a:latin typeface="Bookman Old Style"/>
                <a:cs typeface="Bookman Old Style"/>
              </a:rPr>
              <a:t>o</a:t>
            </a:r>
            <a:r>
              <a:rPr sz="1100" b="0" spc="-100" dirty="0">
                <a:solidFill>
                  <a:srgbClr val="231F20"/>
                </a:solidFill>
                <a:latin typeface="Bookman Old Style"/>
                <a:cs typeface="Bookman Old Style"/>
              </a:rPr>
              <a:t> </a:t>
            </a:r>
            <a:r>
              <a:rPr sz="1100" b="0" spc="-60" dirty="0">
                <a:solidFill>
                  <a:srgbClr val="231F20"/>
                </a:solidFill>
                <a:latin typeface="Bookman Old Style"/>
                <a:cs typeface="Bookman Old Style"/>
              </a:rPr>
              <a:t>producto</a:t>
            </a:r>
            <a:r>
              <a:rPr sz="1100" b="0" spc="-100" dirty="0">
                <a:solidFill>
                  <a:srgbClr val="231F20"/>
                </a:solidFill>
                <a:latin typeface="Bookman Old Style"/>
                <a:cs typeface="Bookman Old Style"/>
              </a:rPr>
              <a:t> </a:t>
            </a:r>
            <a:r>
              <a:rPr sz="1100" b="0" spc="-110" dirty="0">
                <a:solidFill>
                  <a:srgbClr val="231F20"/>
                </a:solidFill>
                <a:latin typeface="Bookman Old Style"/>
                <a:cs typeface="Bookman Old Style"/>
              </a:rPr>
              <a:t>se</a:t>
            </a:r>
            <a:r>
              <a:rPr sz="1100" b="0" spc="-95" dirty="0">
                <a:solidFill>
                  <a:srgbClr val="231F20"/>
                </a:solidFill>
                <a:latin typeface="Bookman Old Style"/>
                <a:cs typeface="Bookman Old Style"/>
              </a:rPr>
              <a:t> </a:t>
            </a:r>
            <a:r>
              <a:rPr sz="1100" b="0" spc="-85" dirty="0">
                <a:solidFill>
                  <a:srgbClr val="231F20"/>
                </a:solidFill>
                <a:latin typeface="Bookman Old Style"/>
                <a:cs typeface="Bookman Old Style"/>
              </a:rPr>
              <a:t>subdivide  </a:t>
            </a:r>
            <a:r>
              <a:rPr sz="1100" b="0" spc="-35" dirty="0">
                <a:solidFill>
                  <a:srgbClr val="231F20"/>
                </a:solidFill>
                <a:latin typeface="Bookman Old Style"/>
                <a:cs typeface="Bookman Old Style"/>
              </a:rPr>
              <a:t>en </a:t>
            </a:r>
            <a:r>
              <a:rPr sz="1100" b="0" spc="-50" dirty="0">
                <a:solidFill>
                  <a:srgbClr val="231F20"/>
                </a:solidFill>
                <a:latin typeface="Bookman Old Style"/>
                <a:cs typeface="Bookman Old Style"/>
              </a:rPr>
              <a:t>procesos </a:t>
            </a:r>
            <a:r>
              <a:rPr sz="1100" b="0" spc="-5" dirty="0">
                <a:solidFill>
                  <a:srgbClr val="231F20"/>
                </a:solidFill>
                <a:latin typeface="Bookman Old Style"/>
                <a:cs typeface="Bookman Old Style"/>
              </a:rPr>
              <a:t>o </a:t>
            </a:r>
            <a:r>
              <a:rPr sz="1100" b="0" spc="-60" dirty="0">
                <a:solidFill>
                  <a:srgbClr val="231F20"/>
                </a:solidFill>
                <a:latin typeface="Bookman Old Style"/>
                <a:cs typeface="Bookman Old Style"/>
              </a:rPr>
              <a:t>subproductos </a:t>
            </a:r>
            <a:r>
              <a:rPr sz="1100" b="0" spc="-25" dirty="0">
                <a:solidFill>
                  <a:srgbClr val="231F20"/>
                </a:solidFill>
                <a:latin typeface="Bookman Old Style"/>
                <a:cs typeface="Bookman Old Style"/>
              </a:rPr>
              <a:t>de </a:t>
            </a:r>
            <a:r>
              <a:rPr sz="1100" b="0" spc="-30" dirty="0">
                <a:solidFill>
                  <a:srgbClr val="231F20"/>
                </a:solidFill>
                <a:latin typeface="Bookman Old Style"/>
                <a:cs typeface="Bookman Old Style"/>
              </a:rPr>
              <a:t>menor </a:t>
            </a:r>
            <a:r>
              <a:rPr sz="1100" b="0" spc="-60" dirty="0">
                <a:solidFill>
                  <a:srgbClr val="231F20"/>
                </a:solidFill>
                <a:latin typeface="Bookman Old Style"/>
                <a:cs typeface="Bookman Old Style"/>
              </a:rPr>
              <a:t>tamaño. </a:t>
            </a:r>
            <a:r>
              <a:rPr sz="1100" b="0" spc="-20" dirty="0">
                <a:solidFill>
                  <a:srgbClr val="231F20"/>
                </a:solidFill>
                <a:latin typeface="Bookman Old Style"/>
                <a:cs typeface="Bookman Old Style"/>
              </a:rPr>
              <a:t>Dependiendo </a:t>
            </a:r>
            <a:r>
              <a:rPr sz="1100" b="0" spc="-25" dirty="0">
                <a:solidFill>
                  <a:srgbClr val="231F20"/>
                </a:solidFill>
                <a:latin typeface="Bookman Old Style"/>
                <a:cs typeface="Bookman Old Style"/>
              </a:rPr>
              <a:t>de </a:t>
            </a:r>
            <a:r>
              <a:rPr sz="1100" b="0" spc="-50" dirty="0">
                <a:solidFill>
                  <a:srgbClr val="231F20"/>
                </a:solidFill>
                <a:latin typeface="Bookman Old Style"/>
                <a:cs typeface="Bookman Old Style"/>
              </a:rPr>
              <a:t>la  </a:t>
            </a:r>
            <a:r>
              <a:rPr sz="1100" b="0" spc="-55" dirty="0">
                <a:solidFill>
                  <a:srgbClr val="231F20"/>
                </a:solidFill>
                <a:latin typeface="Bookman Old Style"/>
                <a:cs typeface="Bookman Old Style"/>
              </a:rPr>
              <a:t>finalidad, </a:t>
            </a:r>
            <a:r>
              <a:rPr sz="1100" b="0" spc="-100" dirty="0">
                <a:solidFill>
                  <a:srgbClr val="231F20"/>
                </a:solidFill>
                <a:latin typeface="Bookman Old Style"/>
                <a:cs typeface="Bookman Old Style"/>
              </a:rPr>
              <a:t>es </a:t>
            </a:r>
            <a:r>
              <a:rPr sz="1100" b="0" spc="-55" dirty="0">
                <a:solidFill>
                  <a:srgbClr val="231F20"/>
                </a:solidFill>
                <a:latin typeface="Bookman Old Style"/>
                <a:cs typeface="Bookman Old Style"/>
              </a:rPr>
              <a:t>posible </a:t>
            </a:r>
            <a:r>
              <a:rPr sz="1100" b="0" spc="-60" dirty="0">
                <a:solidFill>
                  <a:srgbClr val="231F20"/>
                </a:solidFill>
                <a:latin typeface="Bookman Old Style"/>
                <a:cs typeface="Bookman Old Style"/>
              </a:rPr>
              <a:t>distinguir </a:t>
            </a:r>
            <a:r>
              <a:rPr sz="1100" b="0" spc="-90" dirty="0">
                <a:solidFill>
                  <a:srgbClr val="231F20"/>
                </a:solidFill>
                <a:latin typeface="Bookman Old Style"/>
                <a:cs typeface="Bookman Old Style"/>
              </a:rPr>
              <a:t>estructuras </a:t>
            </a:r>
            <a:r>
              <a:rPr sz="1100" b="0" spc="-50" dirty="0">
                <a:solidFill>
                  <a:srgbClr val="231F20"/>
                </a:solidFill>
                <a:latin typeface="Bookman Old Style"/>
                <a:cs typeface="Bookman Old Style"/>
              </a:rPr>
              <a:t>diferentes, </a:t>
            </a:r>
            <a:r>
              <a:rPr sz="1100" b="0" spc="-30" dirty="0">
                <a:solidFill>
                  <a:srgbClr val="231F20"/>
                </a:solidFill>
                <a:latin typeface="Bookman Old Style"/>
                <a:cs typeface="Bookman Old Style"/>
              </a:rPr>
              <a:t>por </a:t>
            </a:r>
            <a:r>
              <a:rPr sz="1100" b="0" spc="-35" dirty="0">
                <a:solidFill>
                  <a:srgbClr val="231F20"/>
                </a:solidFill>
                <a:latin typeface="Bookman Old Style"/>
                <a:cs typeface="Bookman Old Style"/>
              </a:rPr>
              <a:t>ejemplo </a:t>
            </a:r>
            <a:r>
              <a:rPr sz="1100" b="0" spc="-100" dirty="0">
                <a:solidFill>
                  <a:srgbClr val="231F20"/>
                </a:solidFill>
                <a:latin typeface="Bookman Old Style"/>
                <a:cs typeface="Bookman Old Style"/>
              </a:rPr>
              <a:t>una  </a:t>
            </a:r>
            <a:r>
              <a:rPr sz="1100" b="0" spc="-85" dirty="0">
                <a:solidFill>
                  <a:srgbClr val="231F20"/>
                </a:solidFill>
                <a:latin typeface="Bookman Old Style"/>
                <a:cs typeface="Bookman Old Style"/>
              </a:rPr>
              <a:t>estructura </a:t>
            </a:r>
            <a:r>
              <a:rPr sz="1100" b="0" spc="-55" dirty="0">
                <a:solidFill>
                  <a:srgbClr val="231F20"/>
                </a:solidFill>
                <a:latin typeface="Bookman Old Style"/>
                <a:cs typeface="Bookman Old Style"/>
              </a:rPr>
              <a:t>orientada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50" dirty="0">
                <a:solidFill>
                  <a:srgbClr val="231F20"/>
                </a:solidFill>
                <a:latin typeface="Bookman Old Style"/>
                <a:cs typeface="Bookman Old Style"/>
              </a:rPr>
              <a:t>función </a:t>
            </a:r>
            <a:r>
              <a:rPr sz="1100" b="0" spc="-135" dirty="0">
                <a:solidFill>
                  <a:srgbClr val="231F20"/>
                </a:solidFill>
                <a:latin typeface="Bookman Old Style"/>
                <a:cs typeface="Bookman Old Style"/>
              </a:rPr>
              <a:t>y </a:t>
            </a:r>
            <a:r>
              <a:rPr sz="1100" b="0" spc="-55" dirty="0">
                <a:solidFill>
                  <a:srgbClr val="231F20"/>
                </a:solidFill>
                <a:latin typeface="Bookman Old Style"/>
                <a:cs typeface="Bookman Old Style"/>
              </a:rPr>
              <a:t>otra </a:t>
            </a:r>
            <a:r>
              <a:rPr sz="1100" b="0" spc="-70" dirty="0">
                <a:solidFill>
                  <a:srgbClr val="231F20"/>
                </a:solidFill>
                <a:latin typeface="Bookman Old Style"/>
                <a:cs typeface="Bookman Old Style"/>
              </a:rPr>
              <a:t>al</a:t>
            </a:r>
            <a:r>
              <a:rPr sz="1100" b="0" spc="5" dirty="0">
                <a:solidFill>
                  <a:srgbClr val="231F20"/>
                </a:solidFill>
                <a:latin typeface="Bookman Old Style"/>
                <a:cs typeface="Bookman Old Style"/>
              </a:rPr>
              <a:t> </a:t>
            </a:r>
            <a:r>
              <a:rPr sz="1100" b="0" spc="-55" dirty="0">
                <a:solidFill>
                  <a:srgbClr val="231F20"/>
                </a:solidFill>
                <a:latin typeface="Bookman Old Style"/>
                <a:cs typeface="Bookman Old Style"/>
              </a:rPr>
              <a:t>emplazamiento...”</a:t>
            </a:r>
            <a:endParaRPr sz="1100">
              <a:latin typeface="Bookman Old Style"/>
              <a:cs typeface="Bookman Old Style"/>
            </a:endParaRPr>
          </a:p>
          <a:p>
            <a:pPr marL="12700" marR="5715" algn="just">
              <a:lnSpc>
                <a:spcPct val="102299"/>
              </a:lnSpc>
              <a:spcBef>
                <a:spcPts val="565"/>
              </a:spcBef>
            </a:pPr>
            <a:r>
              <a:rPr sz="1100" b="0" spc="-90" dirty="0">
                <a:solidFill>
                  <a:srgbClr val="231F20"/>
                </a:solidFill>
                <a:latin typeface="Bookman Old Style"/>
                <a:cs typeface="Bookman Old Style"/>
              </a:rPr>
              <a:t>Se </a:t>
            </a:r>
            <a:r>
              <a:rPr sz="1100" b="0" spc="-35" dirty="0">
                <a:solidFill>
                  <a:srgbClr val="231F20"/>
                </a:solidFill>
                <a:latin typeface="Bookman Old Style"/>
                <a:cs typeface="Bookman Old Style"/>
              </a:rPr>
              <a:t>debe </a:t>
            </a:r>
            <a:r>
              <a:rPr sz="1100" b="0" spc="-50" dirty="0">
                <a:solidFill>
                  <a:srgbClr val="231F20"/>
                </a:solidFill>
                <a:latin typeface="Bookman Old Style"/>
                <a:cs typeface="Bookman Old Style"/>
              </a:rPr>
              <a:t>adquirir </a:t>
            </a:r>
            <a:r>
              <a:rPr sz="1100" b="0" spc="-20" dirty="0">
                <a:solidFill>
                  <a:srgbClr val="231F20"/>
                </a:solidFill>
                <a:latin typeface="Bookman Old Style"/>
                <a:cs typeface="Bookman Old Style"/>
              </a:rPr>
              <a:t>el </a:t>
            </a:r>
            <a:r>
              <a:rPr sz="1100" b="0" spc="-55" dirty="0">
                <a:solidFill>
                  <a:srgbClr val="231F20"/>
                </a:solidFill>
                <a:latin typeface="Bookman Old Style"/>
                <a:cs typeface="Bookman Old Style"/>
              </a:rPr>
              <a:t>hábito </a:t>
            </a:r>
            <a:r>
              <a:rPr sz="1100" b="0" spc="-35" dirty="0">
                <a:solidFill>
                  <a:srgbClr val="231F20"/>
                </a:solidFill>
                <a:latin typeface="Bookman Old Style"/>
                <a:cs typeface="Bookman Old Style"/>
              </a:rPr>
              <a:t>de preceder </a:t>
            </a:r>
            <a:r>
              <a:rPr sz="1100" b="0" spc="-100" dirty="0">
                <a:solidFill>
                  <a:srgbClr val="231F20"/>
                </a:solidFill>
                <a:latin typeface="Bookman Old Style"/>
                <a:cs typeface="Bookman Old Style"/>
              </a:rPr>
              <a:t>las </a:t>
            </a:r>
            <a:r>
              <a:rPr sz="1100" b="0" spc="-50" dirty="0">
                <a:solidFill>
                  <a:srgbClr val="231F20"/>
                </a:solidFill>
                <a:latin typeface="Bookman Old Style"/>
                <a:cs typeface="Bookman Old Style"/>
              </a:rPr>
              <a:t>referencias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los </a:t>
            </a:r>
            <a:r>
              <a:rPr sz="1100" b="0" spc="-80" dirty="0">
                <a:solidFill>
                  <a:srgbClr val="231F20"/>
                </a:solidFill>
                <a:latin typeface="Bookman Old Style"/>
                <a:cs typeface="Bookman Old Style"/>
              </a:rPr>
              <a:t>aparatos  </a:t>
            </a:r>
            <a:r>
              <a:rPr sz="1100" b="0" spc="-60" dirty="0">
                <a:solidFill>
                  <a:srgbClr val="231F20"/>
                </a:solidFill>
                <a:latin typeface="Bookman Old Style"/>
                <a:cs typeface="Bookman Old Style"/>
              </a:rPr>
              <a:t>eléctricos </a:t>
            </a:r>
            <a:r>
              <a:rPr sz="1100" b="0" spc="-40" dirty="0">
                <a:solidFill>
                  <a:srgbClr val="231F20"/>
                </a:solidFill>
                <a:latin typeface="Bookman Old Style"/>
                <a:cs typeface="Bookman Old Style"/>
              </a:rPr>
              <a:t>por </a:t>
            </a:r>
            <a:r>
              <a:rPr sz="1100" b="0" spc="-95" dirty="0">
                <a:solidFill>
                  <a:srgbClr val="231F20"/>
                </a:solidFill>
                <a:latin typeface="Bookman Old Style"/>
                <a:cs typeface="Bookman Old Style"/>
              </a:rPr>
              <a:t>un </a:t>
            </a:r>
            <a:r>
              <a:rPr sz="1100" b="0" spc="-70" dirty="0">
                <a:solidFill>
                  <a:srgbClr val="231F20"/>
                </a:solidFill>
                <a:latin typeface="Bookman Old Style"/>
                <a:cs typeface="Bookman Old Style"/>
              </a:rPr>
              <a:t>signo </a:t>
            </a:r>
            <a:r>
              <a:rPr sz="1100" b="0" spc="-25" dirty="0">
                <a:solidFill>
                  <a:srgbClr val="231F20"/>
                </a:solidFill>
                <a:latin typeface="Bookman Old Style"/>
                <a:cs typeface="Bookman Old Style"/>
              </a:rPr>
              <a:t>“–”, </a:t>
            </a:r>
            <a:r>
              <a:rPr sz="1100" b="0" spc="-130" dirty="0">
                <a:solidFill>
                  <a:srgbClr val="231F20"/>
                </a:solidFill>
                <a:latin typeface="Bookman Old Style"/>
                <a:cs typeface="Bookman Old Style"/>
              </a:rPr>
              <a:t>ya </a:t>
            </a:r>
            <a:r>
              <a:rPr sz="1100" b="0" spc="-60" dirty="0">
                <a:solidFill>
                  <a:srgbClr val="231F20"/>
                </a:solidFill>
                <a:latin typeface="Bookman Old Style"/>
                <a:cs typeface="Bookman Old Style"/>
              </a:rPr>
              <a:t>que </a:t>
            </a:r>
            <a:r>
              <a:rPr sz="1100" b="0" spc="-75" dirty="0">
                <a:solidFill>
                  <a:srgbClr val="231F20"/>
                </a:solidFill>
                <a:latin typeface="Bookman Old Style"/>
                <a:cs typeface="Bookman Old Style"/>
              </a:rPr>
              <a:t>los </a:t>
            </a:r>
            <a:r>
              <a:rPr sz="1100" b="0" spc="-90" dirty="0">
                <a:solidFill>
                  <a:srgbClr val="231F20"/>
                </a:solidFill>
                <a:latin typeface="Bookman Old Style"/>
                <a:cs typeface="Bookman Old Style"/>
              </a:rPr>
              <a:t>signos </a:t>
            </a:r>
            <a:r>
              <a:rPr sz="1100" b="0" spc="-40" dirty="0">
                <a:solidFill>
                  <a:srgbClr val="231F20"/>
                </a:solidFill>
                <a:latin typeface="Bookman Old Style"/>
                <a:cs typeface="Bookman Old Style"/>
              </a:rPr>
              <a:t>“=” </a:t>
            </a:r>
            <a:r>
              <a:rPr sz="1100" b="0" spc="-135" dirty="0">
                <a:solidFill>
                  <a:srgbClr val="231F20"/>
                </a:solidFill>
                <a:latin typeface="Bookman Old Style"/>
                <a:cs typeface="Bookman Old Style"/>
              </a:rPr>
              <a:t>y </a:t>
            </a:r>
            <a:r>
              <a:rPr sz="1100" b="0" spc="-40" dirty="0">
                <a:solidFill>
                  <a:srgbClr val="231F20"/>
                </a:solidFill>
                <a:latin typeface="Bookman Old Style"/>
                <a:cs typeface="Bookman Old Style"/>
              </a:rPr>
              <a:t>“+” </a:t>
            </a:r>
            <a:r>
              <a:rPr sz="1100" b="0" spc="-75" dirty="0">
                <a:solidFill>
                  <a:srgbClr val="231F20"/>
                </a:solidFill>
                <a:latin typeface="Bookman Old Style"/>
                <a:cs typeface="Bookman Old Style"/>
              </a:rPr>
              <a:t>quedan </a:t>
            </a:r>
            <a:r>
              <a:rPr sz="1100" b="0" spc="-85" dirty="0">
                <a:solidFill>
                  <a:srgbClr val="231F20"/>
                </a:solidFill>
                <a:latin typeface="Bookman Old Style"/>
                <a:cs typeface="Bookman Old Style"/>
              </a:rPr>
              <a:t>reservados  </a:t>
            </a:r>
            <a:r>
              <a:rPr sz="1100" b="0" spc="-80" dirty="0">
                <a:solidFill>
                  <a:srgbClr val="231F20"/>
                </a:solidFill>
                <a:latin typeface="Bookman Old Style"/>
                <a:cs typeface="Bookman Old Style"/>
              </a:rPr>
              <a:t>para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niveles </a:t>
            </a:r>
            <a:r>
              <a:rPr sz="1100" b="0" spc="-70" dirty="0">
                <a:solidFill>
                  <a:srgbClr val="231F20"/>
                </a:solidFill>
                <a:latin typeface="Bookman Old Style"/>
                <a:cs typeface="Bookman Old Style"/>
              </a:rPr>
              <a:t>superiores </a:t>
            </a:r>
            <a:r>
              <a:rPr sz="1100" b="0" spc="15" dirty="0">
                <a:solidFill>
                  <a:srgbClr val="231F20"/>
                </a:solidFill>
                <a:latin typeface="Bookman Old Style"/>
                <a:cs typeface="Bookman Old Style"/>
              </a:rPr>
              <a:t>(por </a:t>
            </a:r>
            <a:r>
              <a:rPr sz="1100" b="0" spc="-40" dirty="0">
                <a:solidFill>
                  <a:srgbClr val="231F20"/>
                </a:solidFill>
                <a:latin typeface="Bookman Old Style"/>
                <a:cs typeface="Bookman Old Style"/>
              </a:rPr>
              <a:t>ejemplo, </a:t>
            </a:r>
            <a:r>
              <a:rPr sz="1100" b="0" spc="-90" dirty="0">
                <a:solidFill>
                  <a:srgbClr val="231F20"/>
                </a:solidFill>
                <a:latin typeface="Bookman Old Style"/>
                <a:cs typeface="Bookman Old Style"/>
              </a:rPr>
              <a:t>máquinas </a:t>
            </a:r>
            <a:r>
              <a:rPr sz="1100" b="0" spc="-135" dirty="0">
                <a:solidFill>
                  <a:srgbClr val="231F20"/>
                </a:solidFill>
                <a:latin typeface="Bookman Old Style"/>
                <a:cs typeface="Bookman Old Style"/>
              </a:rPr>
              <a:t>y</a:t>
            </a:r>
            <a:r>
              <a:rPr sz="1100" b="0" spc="-155" dirty="0">
                <a:solidFill>
                  <a:srgbClr val="231F20"/>
                </a:solidFill>
                <a:latin typeface="Bookman Old Style"/>
                <a:cs typeface="Bookman Old Style"/>
              </a:rPr>
              <a:t> </a:t>
            </a:r>
            <a:r>
              <a:rPr sz="1100" b="0" spc="-40" dirty="0">
                <a:solidFill>
                  <a:srgbClr val="231F20"/>
                </a:solidFill>
                <a:latin typeface="Bookman Old Style"/>
                <a:cs typeface="Bookman Old Style"/>
              </a:rPr>
              <a:t>talleres).</a:t>
            </a:r>
            <a:endParaRPr sz="1100">
              <a:latin typeface="Bookman Old Style"/>
              <a:cs typeface="Bookman Old Style"/>
            </a:endParaRPr>
          </a:p>
        </p:txBody>
      </p:sp>
      <p:sp>
        <p:nvSpPr>
          <p:cNvPr id="3" name="object 3"/>
          <p:cNvSpPr txBox="1"/>
          <p:nvPr/>
        </p:nvSpPr>
        <p:spPr>
          <a:xfrm>
            <a:off x="2244425"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994"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414672" y="3594747"/>
            <a:ext cx="0" cy="136525"/>
          </a:xfrm>
          <a:custGeom>
            <a:avLst/>
            <a:gdLst/>
            <a:ahLst/>
            <a:cxnLst/>
            <a:rect l="l" t="t" r="r" b="b"/>
            <a:pathLst>
              <a:path h="136525">
                <a:moveTo>
                  <a:pt x="0" y="0"/>
                </a:moveTo>
                <a:lnTo>
                  <a:pt x="0" y="135915"/>
                </a:lnTo>
              </a:path>
            </a:pathLst>
          </a:custGeom>
          <a:ln w="7620">
            <a:solidFill>
              <a:srgbClr val="000000"/>
            </a:solidFill>
          </a:ln>
        </p:spPr>
        <p:txBody>
          <a:bodyPr wrap="square" lIns="0" tIns="0" rIns="0" bIns="0" rtlCol="0"/>
          <a:lstStyle/>
          <a:p>
            <a:endParaRPr/>
          </a:p>
        </p:txBody>
      </p:sp>
      <p:sp>
        <p:nvSpPr>
          <p:cNvPr id="6" name="object 6"/>
          <p:cNvSpPr/>
          <p:nvPr/>
        </p:nvSpPr>
        <p:spPr>
          <a:xfrm>
            <a:off x="4361954" y="3730675"/>
            <a:ext cx="53340" cy="224154"/>
          </a:xfrm>
          <a:custGeom>
            <a:avLst/>
            <a:gdLst/>
            <a:ahLst/>
            <a:cxnLst/>
            <a:rect l="l" t="t" r="r" b="b"/>
            <a:pathLst>
              <a:path w="53339" h="224154">
                <a:moveTo>
                  <a:pt x="0" y="0"/>
                </a:moveTo>
                <a:lnTo>
                  <a:pt x="52717" y="91312"/>
                </a:lnTo>
                <a:lnTo>
                  <a:pt x="52717" y="223977"/>
                </a:lnTo>
              </a:path>
            </a:pathLst>
          </a:custGeom>
          <a:ln w="7620">
            <a:solidFill>
              <a:srgbClr val="000000"/>
            </a:solidFill>
          </a:ln>
        </p:spPr>
        <p:txBody>
          <a:bodyPr wrap="square" lIns="0" tIns="0" rIns="0" bIns="0" rtlCol="0"/>
          <a:lstStyle/>
          <a:p>
            <a:endParaRPr/>
          </a:p>
        </p:txBody>
      </p:sp>
      <p:sp>
        <p:nvSpPr>
          <p:cNvPr id="7" name="object 7"/>
          <p:cNvSpPr txBox="1"/>
          <p:nvPr/>
        </p:nvSpPr>
        <p:spPr>
          <a:xfrm>
            <a:off x="4300044" y="3593643"/>
            <a:ext cx="118110" cy="354965"/>
          </a:xfrm>
          <a:prstGeom prst="rect">
            <a:avLst/>
          </a:prstGeom>
        </p:spPr>
        <p:txBody>
          <a:bodyPr vert="vert270" wrap="square" lIns="0" tIns="11430" rIns="0" bIns="0" rtlCol="0">
            <a:spAutoFit/>
          </a:bodyPr>
          <a:lstStyle/>
          <a:p>
            <a:pPr marL="12700">
              <a:lnSpc>
                <a:spcPct val="100000"/>
              </a:lnSpc>
              <a:spcBef>
                <a:spcPts val="90"/>
              </a:spcBef>
              <a:tabLst>
                <a:tab pos="245745" algn="l"/>
              </a:tabLst>
            </a:pPr>
            <a:r>
              <a:rPr sz="600" dirty="0">
                <a:latin typeface="Century Gothic"/>
                <a:cs typeface="Century Gothic"/>
              </a:rPr>
              <a:t>14	13</a:t>
            </a:r>
            <a:endParaRPr sz="600">
              <a:latin typeface="Century Gothic"/>
              <a:cs typeface="Century Gothic"/>
            </a:endParaRPr>
          </a:p>
        </p:txBody>
      </p:sp>
      <p:sp>
        <p:nvSpPr>
          <p:cNvPr id="8" name="object 8"/>
          <p:cNvSpPr txBox="1"/>
          <p:nvPr/>
        </p:nvSpPr>
        <p:spPr>
          <a:xfrm>
            <a:off x="4113087" y="3713009"/>
            <a:ext cx="231140"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Century Gothic"/>
                <a:cs typeface="Century Gothic"/>
              </a:rPr>
              <a:t>-</a:t>
            </a:r>
            <a:r>
              <a:rPr sz="600" spc="-30" dirty="0">
                <a:latin typeface="Century Gothic"/>
                <a:cs typeface="Century Gothic"/>
              </a:rPr>
              <a:t> </a:t>
            </a:r>
            <a:r>
              <a:rPr sz="600" spc="25" dirty="0">
                <a:latin typeface="Century Gothic"/>
                <a:cs typeface="Century Gothic"/>
              </a:rPr>
              <a:t>KA1</a:t>
            </a:r>
            <a:endParaRPr sz="600">
              <a:latin typeface="Century Gothic"/>
              <a:cs typeface="Century Gothic"/>
            </a:endParaRPr>
          </a:p>
        </p:txBody>
      </p:sp>
      <p:sp>
        <p:nvSpPr>
          <p:cNvPr id="9" name="object 9"/>
          <p:cNvSpPr/>
          <p:nvPr/>
        </p:nvSpPr>
        <p:spPr>
          <a:xfrm>
            <a:off x="3227933" y="3593960"/>
            <a:ext cx="0" cy="136525"/>
          </a:xfrm>
          <a:custGeom>
            <a:avLst/>
            <a:gdLst/>
            <a:ahLst/>
            <a:cxnLst/>
            <a:rect l="l" t="t" r="r" b="b"/>
            <a:pathLst>
              <a:path h="136525">
                <a:moveTo>
                  <a:pt x="0" y="0"/>
                </a:moveTo>
                <a:lnTo>
                  <a:pt x="0" y="135928"/>
                </a:lnTo>
              </a:path>
            </a:pathLst>
          </a:custGeom>
          <a:ln w="7620">
            <a:solidFill>
              <a:srgbClr val="000000"/>
            </a:solidFill>
          </a:ln>
        </p:spPr>
        <p:txBody>
          <a:bodyPr wrap="square" lIns="0" tIns="0" rIns="0" bIns="0" rtlCol="0"/>
          <a:lstStyle/>
          <a:p>
            <a:endParaRPr/>
          </a:p>
        </p:txBody>
      </p:sp>
      <p:sp>
        <p:nvSpPr>
          <p:cNvPr id="10" name="object 10"/>
          <p:cNvSpPr/>
          <p:nvPr/>
        </p:nvSpPr>
        <p:spPr>
          <a:xfrm>
            <a:off x="3175203" y="3729888"/>
            <a:ext cx="53340" cy="224154"/>
          </a:xfrm>
          <a:custGeom>
            <a:avLst/>
            <a:gdLst/>
            <a:ahLst/>
            <a:cxnLst/>
            <a:rect l="l" t="t" r="r" b="b"/>
            <a:pathLst>
              <a:path w="53339" h="224154">
                <a:moveTo>
                  <a:pt x="0" y="0"/>
                </a:moveTo>
                <a:lnTo>
                  <a:pt x="52730" y="91287"/>
                </a:lnTo>
                <a:lnTo>
                  <a:pt x="52730" y="223977"/>
                </a:lnTo>
              </a:path>
            </a:pathLst>
          </a:custGeom>
          <a:ln w="7620">
            <a:solidFill>
              <a:srgbClr val="000000"/>
            </a:solidFill>
          </a:ln>
        </p:spPr>
        <p:txBody>
          <a:bodyPr wrap="square" lIns="0" tIns="0" rIns="0" bIns="0" rtlCol="0"/>
          <a:lstStyle/>
          <a:p>
            <a:endParaRPr/>
          </a:p>
        </p:txBody>
      </p:sp>
      <p:sp>
        <p:nvSpPr>
          <p:cNvPr id="11" name="object 11"/>
          <p:cNvSpPr txBox="1"/>
          <p:nvPr/>
        </p:nvSpPr>
        <p:spPr>
          <a:xfrm>
            <a:off x="3245137" y="3612360"/>
            <a:ext cx="121285" cy="116839"/>
          </a:xfrm>
          <a:prstGeom prst="rect">
            <a:avLst/>
          </a:prstGeom>
        </p:spPr>
        <p:txBody>
          <a:bodyPr vert="horz" wrap="square" lIns="0" tIns="12700" rIns="0" bIns="0" rtlCol="0">
            <a:spAutoFit/>
          </a:bodyPr>
          <a:lstStyle/>
          <a:p>
            <a:pPr marL="12700">
              <a:lnSpc>
                <a:spcPct val="100000"/>
              </a:lnSpc>
              <a:spcBef>
                <a:spcPts val="100"/>
              </a:spcBef>
            </a:pPr>
            <a:r>
              <a:rPr sz="600" spc="40" dirty="0">
                <a:latin typeface="Century Gothic"/>
                <a:cs typeface="Century Gothic"/>
              </a:rPr>
              <a:t>13</a:t>
            </a:r>
            <a:endParaRPr sz="600">
              <a:latin typeface="Century Gothic"/>
              <a:cs typeface="Century Gothic"/>
            </a:endParaRPr>
          </a:p>
        </p:txBody>
      </p:sp>
      <p:sp>
        <p:nvSpPr>
          <p:cNvPr id="16" name="object 16"/>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14</a:t>
            </a:r>
          </a:p>
        </p:txBody>
      </p:sp>
      <p:sp>
        <p:nvSpPr>
          <p:cNvPr id="12" name="object 12"/>
          <p:cNvSpPr txBox="1"/>
          <p:nvPr/>
        </p:nvSpPr>
        <p:spPr>
          <a:xfrm>
            <a:off x="3245449" y="3805994"/>
            <a:ext cx="121285" cy="116839"/>
          </a:xfrm>
          <a:prstGeom prst="rect">
            <a:avLst/>
          </a:prstGeom>
        </p:spPr>
        <p:txBody>
          <a:bodyPr vert="horz" wrap="square" lIns="0" tIns="12700" rIns="0" bIns="0" rtlCol="0">
            <a:spAutoFit/>
          </a:bodyPr>
          <a:lstStyle/>
          <a:p>
            <a:pPr marL="12700">
              <a:lnSpc>
                <a:spcPct val="100000"/>
              </a:lnSpc>
              <a:spcBef>
                <a:spcPts val="100"/>
              </a:spcBef>
            </a:pPr>
            <a:r>
              <a:rPr sz="600" spc="40" dirty="0">
                <a:latin typeface="Century Gothic"/>
                <a:cs typeface="Century Gothic"/>
              </a:rPr>
              <a:t>14</a:t>
            </a:r>
            <a:endParaRPr sz="600">
              <a:latin typeface="Century Gothic"/>
              <a:cs typeface="Century Gothic"/>
            </a:endParaRPr>
          </a:p>
        </p:txBody>
      </p:sp>
      <p:sp>
        <p:nvSpPr>
          <p:cNvPr id="13" name="object 13"/>
          <p:cNvSpPr txBox="1"/>
          <p:nvPr/>
        </p:nvSpPr>
        <p:spPr>
          <a:xfrm>
            <a:off x="2994066" y="3712231"/>
            <a:ext cx="180340" cy="116839"/>
          </a:xfrm>
          <a:prstGeom prst="rect">
            <a:avLst/>
          </a:prstGeom>
        </p:spPr>
        <p:txBody>
          <a:bodyPr vert="horz" wrap="square" lIns="0" tIns="12700" rIns="0" bIns="0" rtlCol="0">
            <a:spAutoFit/>
          </a:bodyPr>
          <a:lstStyle/>
          <a:p>
            <a:pPr marL="12700">
              <a:lnSpc>
                <a:spcPct val="100000"/>
              </a:lnSpc>
              <a:spcBef>
                <a:spcPts val="100"/>
              </a:spcBef>
            </a:pPr>
            <a:r>
              <a:rPr sz="600" spc="25" dirty="0">
                <a:latin typeface="Century Gothic"/>
                <a:cs typeface="Century Gothic"/>
              </a:rPr>
              <a:t>KA1</a:t>
            </a:r>
            <a:endParaRPr sz="600">
              <a:latin typeface="Century Gothic"/>
              <a:cs typeface="Century Gothic"/>
            </a:endParaRPr>
          </a:p>
        </p:txBody>
      </p:sp>
      <p:sp>
        <p:nvSpPr>
          <p:cNvPr id="14" name="object 14"/>
          <p:cNvSpPr txBox="1"/>
          <p:nvPr/>
        </p:nvSpPr>
        <p:spPr>
          <a:xfrm>
            <a:off x="2866939" y="4084106"/>
            <a:ext cx="664210" cy="132080"/>
          </a:xfrm>
          <a:prstGeom prst="rect">
            <a:avLst/>
          </a:prstGeom>
        </p:spPr>
        <p:txBody>
          <a:bodyPr vert="horz" wrap="square" lIns="0" tIns="12700" rIns="0" bIns="0" rtlCol="0">
            <a:spAutoFit/>
          </a:bodyPr>
          <a:lstStyle/>
          <a:p>
            <a:pPr marL="12700">
              <a:lnSpc>
                <a:spcPct val="100000"/>
              </a:lnSpc>
              <a:spcBef>
                <a:spcPts val="100"/>
              </a:spcBef>
            </a:pPr>
            <a:r>
              <a:rPr sz="700" spc="-30" dirty="0">
                <a:solidFill>
                  <a:srgbClr val="231F20"/>
                </a:solidFill>
                <a:latin typeface="Century Gothic"/>
                <a:cs typeface="Century Gothic"/>
              </a:rPr>
              <a:t>Antiguo</a:t>
            </a:r>
            <a:r>
              <a:rPr sz="700" spc="-120" dirty="0">
                <a:solidFill>
                  <a:srgbClr val="231F20"/>
                </a:solidFill>
                <a:latin typeface="Century Gothic"/>
                <a:cs typeface="Century Gothic"/>
              </a:rPr>
              <a:t> </a:t>
            </a:r>
            <a:r>
              <a:rPr sz="700" spc="-30" dirty="0">
                <a:solidFill>
                  <a:srgbClr val="231F20"/>
                </a:solidFill>
                <a:latin typeface="Century Gothic"/>
                <a:cs typeface="Century Gothic"/>
              </a:rPr>
              <a:t>símbolo</a:t>
            </a:r>
            <a:endParaRPr sz="700">
              <a:latin typeface="Century Gothic"/>
              <a:cs typeface="Century Gothic"/>
            </a:endParaRPr>
          </a:p>
        </p:txBody>
      </p:sp>
      <p:sp>
        <p:nvSpPr>
          <p:cNvPr id="15" name="object 15"/>
          <p:cNvSpPr txBox="1"/>
          <p:nvPr/>
        </p:nvSpPr>
        <p:spPr>
          <a:xfrm>
            <a:off x="4010299" y="4084106"/>
            <a:ext cx="620395" cy="132080"/>
          </a:xfrm>
          <a:prstGeom prst="rect">
            <a:avLst/>
          </a:prstGeom>
        </p:spPr>
        <p:txBody>
          <a:bodyPr vert="horz" wrap="square" lIns="0" tIns="12700" rIns="0" bIns="0" rtlCol="0">
            <a:spAutoFit/>
          </a:bodyPr>
          <a:lstStyle/>
          <a:p>
            <a:pPr marL="12700">
              <a:lnSpc>
                <a:spcPct val="100000"/>
              </a:lnSpc>
              <a:spcBef>
                <a:spcPts val="100"/>
              </a:spcBef>
            </a:pPr>
            <a:r>
              <a:rPr sz="700" spc="-40" dirty="0">
                <a:solidFill>
                  <a:srgbClr val="231F20"/>
                </a:solidFill>
                <a:latin typeface="Century Gothic"/>
                <a:cs typeface="Century Gothic"/>
              </a:rPr>
              <a:t>Nuevo</a:t>
            </a:r>
            <a:r>
              <a:rPr sz="700" spc="-110" dirty="0">
                <a:solidFill>
                  <a:srgbClr val="231F20"/>
                </a:solidFill>
                <a:latin typeface="Century Gothic"/>
                <a:cs typeface="Century Gothic"/>
              </a:rPr>
              <a:t> </a:t>
            </a:r>
            <a:r>
              <a:rPr sz="700" spc="-20" dirty="0">
                <a:solidFill>
                  <a:srgbClr val="231F20"/>
                </a:solidFill>
                <a:latin typeface="Century Gothic"/>
                <a:cs typeface="Century Gothic"/>
              </a:rPr>
              <a:t>símbolo</a:t>
            </a:r>
            <a:endParaRPr sz="700">
              <a:latin typeface="Century Gothic"/>
              <a:cs typeface="Century Gothic"/>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515100" y="1747215"/>
            <a:ext cx="2536825" cy="791845"/>
          </a:xfrm>
          <a:prstGeom prst="rect">
            <a:avLst/>
          </a:prstGeom>
        </p:spPr>
        <p:txBody>
          <a:bodyPr vert="horz" wrap="square" lIns="0" tIns="12700" rIns="0" bIns="0" rtlCol="0">
            <a:spAutoFit/>
          </a:bodyPr>
          <a:lstStyle/>
          <a:p>
            <a:pPr marL="71120">
              <a:lnSpc>
                <a:spcPct val="100000"/>
              </a:lnSpc>
              <a:spcBef>
                <a:spcPts val="100"/>
              </a:spcBef>
            </a:pPr>
            <a:r>
              <a:rPr sz="1600" spc="-25" dirty="0">
                <a:solidFill>
                  <a:srgbClr val="CE1041"/>
                </a:solidFill>
                <a:latin typeface="Trebuchet MS"/>
                <a:cs typeface="Trebuchet MS"/>
              </a:rPr>
              <a:t>2. </a:t>
            </a:r>
            <a:r>
              <a:rPr sz="1600" spc="35" dirty="0">
                <a:solidFill>
                  <a:srgbClr val="CE1041"/>
                </a:solidFill>
                <a:latin typeface="Trebuchet MS"/>
                <a:cs typeface="Trebuchet MS"/>
              </a:rPr>
              <a:t>SÍMBOLOS</a:t>
            </a:r>
            <a:r>
              <a:rPr sz="1600" spc="95" dirty="0">
                <a:solidFill>
                  <a:srgbClr val="CE1041"/>
                </a:solidFill>
                <a:latin typeface="Trebuchet MS"/>
                <a:cs typeface="Trebuchet MS"/>
              </a:rPr>
              <a:t> </a:t>
            </a:r>
            <a:r>
              <a:rPr sz="1600" spc="5" dirty="0">
                <a:solidFill>
                  <a:srgbClr val="CE1041"/>
                </a:solidFill>
                <a:latin typeface="Trebuchet MS"/>
                <a:cs typeface="Trebuchet MS"/>
              </a:rPr>
              <a:t>PRINCIPALES</a:t>
            </a:r>
            <a:endParaRPr sz="1600">
              <a:latin typeface="Trebuchet MS"/>
              <a:cs typeface="Trebuchet MS"/>
            </a:endParaRPr>
          </a:p>
          <a:p>
            <a:pPr>
              <a:lnSpc>
                <a:spcPct val="100000"/>
              </a:lnSpc>
              <a:spcBef>
                <a:spcPts val="50"/>
              </a:spcBef>
            </a:pPr>
            <a:endParaRPr sz="2050">
              <a:latin typeface="Trebuchet MS"/>
              <a:cs typeface="Trebuchet MS"/>
            </a:endParaRPr>
          </a:p>
          <a:p>
            <a:pPr marL="12700">
              <a:lnSpc>
                <a:spcPct val="100000"/>
              </a:lnSpc>
            </a:pPr>
            <a:r>
              <a:rPr sz="1400" spc="-15" dirty="0">
                <a:solidFill>
                  <a:srgbClr val="CE1041"/>
                </a:solidFill>
                <a:latin typeface="Trebuchet MS"/>
                <a:cs typeface="Trebuchet MS"/>
              </a:rPr>
              <a:t>2.1. </a:t>
            </a:r>
            <a:r>
              <a:rPr sz="1400" spc="-55" dirty="0">
                <a:solidFill>
                  <a:srgbClr val="CE1041"/>
                </a:solidFill>
                <a:latin typeface="Trebuchet MS"/>
                <a:cs typeface="Trebuchet MS"/>
              </a:rPr>
              <a:t>Naturaleza </a:t>
            </a:r>
            <a:r>
              <a:rPr sz="1400" spc="-95" dirty="0">
                <a:solidFill>
                  <a:srgbClr val="CE1041"/>
                </a:solidFill>
                <a:latin typeface="Trebuchet MS"/>
                <a:cs typeface="Trebuchet MS"/>
              </a:rPr>
              <a:t>de </a:t>
            </a:r>
            <a:r>
              <a:rPr sz="1400" spc="-20" dirty="0">
                <a:solidFill>
                  <a:srgbClr val="CE1041"/>
                </a:solidFill>
                <a:latin typeface="Trebuchet MS"/>
                <a:cs typeface="Trebuchet MS"/>
              </a:rPr>
              <a:t>las</a:t>
            </a:r>
            <a:r>
              <a:rPr sz="1400" spc="20" dirty="0">
                <a:solidFill>
                  <a:srgbClr val="CE1041"/>
                </a:solidFill>
                <a:latin typeface="Trebuchet MS"/>
                <a:cs typeface="Trebuchet MS"/>
              </a:rPr>
              <a:t> </a:t>
            </a:r>
            <a:r>
              <a:rPr sz="1400" spc="-30" dirty="0">
                <a:solidFill>
                  <a:srgbClr val="CE1041"/>
                </a:solidFill>
                <a:latin typeface="Trebuchet MS"/>
                <a:cs typeface="Trebuchet MS"/>
              </a:rPr>
              <a:t>corrientes</a:t>
            </a:r>
            <a:endParaRPr sz="1400">
              <a:latin typeface="Trebuchet MS"/>
              <a:cs typeface="Trebuchet MS"/>
            </a:endParaRPr>
          </a:p>
        </p:txBody>
      </p:sp>
      <p:sp>
        <p:nvSpPr>
          <p:cNvPr id="3" name="object 3"/>
          <p:cNvSpPr txBox="1"/>
          <p:nvPr/>
        </p:nvSpPr>
        <p:spPr>
          <a:xfrm>
            <a:off x="2244364"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944"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852835" y="4784509"/>
            <a:ext cx="0" cy="142875"/>
          </a:xfrm>
          <a:custGeom>
            <a:avLst/>
            <a:gdLst/>
            <a:ahLst/>
            <a:cxnLst/>
            <a:rect l="l" t="t" r="r" b="b"/>
            <a:pathLst>
              <a:path h="142875">
                <a:moveTo>
                  <a:pt x="0" y="142341"/>
                </a:moveTo>
                <a:lnTo>
                  <a:pt x="0" y="0"/>
                </a:lnTo>
              </a:path>
            </a:pathLst>
          </a:custGeom>
          <a:ln w="7620">
            <a:solidFill>
              <a:srgbClr val="000000"/>
            </a:solidFill>
          </a:ln>
        </p:spPr>
        <p:txBody>
          <a:bodyPr wrap="square" lIns="0" tIns="0" rIns="0" bIns="0" rtlCol="0"/>
          <a:lstStyle/>
          <a:p>
            <a:endParaRPr/>
          </a:p>
        </p:txBody>
      </p:sp>
      <p:sp>
        <p:nvSpPr>
          <p:cNvPr id="6" name="object 6"/>
          <p:cNvSpPr/>
          <p:nvPr/>
        </p:nvSpPr>
        <p:spPr>
          <a:xfrm>
            <a:off x="4808054" y="4926850"/>
            <a:ext cx="90805" cy="0"/>
          </a:xfrm>
          <a:custGeom>
            <a:avLst/>
            <a:gdLst/>
            <a:ahLst/>
            <a:cxnLst/>
            <a:rect l="l" t="t" r="r" b="b"/>
            <a:pathLst>
              <a:path w="90804">
                <a:moveTo>
                  <a:pt x="90639" y="0"/>
                </a:moveTo>
                <a:lnTo>
                  <a:pt x="0" y="0"/>
                </a:lnTo>
              </a:path>
            </a:pathLst>
          </a:custGeom>
          <a:ln w="7620">
            <a:solidFill>
              <a:srgbClr val="000000"/>
            </a:solidFill>
          </a:ln>
        </p:spPr>
        <p:txBody>
          <a:bodyPr wrap="square" lIns="0" tIns="0" rIns="0" bIns="0" rtlCol="0"/>
          <a:lstStyle/>
          <a:p>
            <a:endParaRPr/>
          </a:p>
        </p:txBody>
      </p:sp>
      <p:sp>
        <p:nvSpPr>
          <p:cNvPr id="7" name="object 7"/>
          <p:cNvSpPr/>
          <p:nvPr/>
        </p:nvSpPr>
        <p:spPr>
          <a:xfrm>
            <a:off x="4825720" y="4944859"/>
            <a:ext cx="57785" cy="0"/>
          </a:xfrm>
          <a:custGeom>
            <a:avLst/>
            <a:gdLst/>
            <a:ahLst/>
            <a:cxnLst/>
            <a:rect l="l" t="t" r="r" b="b"/>
            <a:pathLst>
              <a:path w="57785">
                <a:moveTo>
                  <a:pt x="57454" y="0"/>
                </a:moveTo>
                <a:lnTo>
                  <a:pt x="0" y="0"/>
                </a:lnTo>
              </a:path>
            </a:pathLst>
          </a:custGeom>
          <a:ln w="7620">
            <a:solidFill>
              <a:srgbClr val="000000"/>
            </a:solidFill>
          </a:ln>
        </p:spPr>
        <p:txBody>
          <a:bodyPr wrap="square" lIns="0" tIns="0" rIns="0" bIns="0" rtlCol="0"/>
          <a:lstStyle/>
          <a:p>
            <a:endParaRPr/>
          </a:p>
        </p:txBody>
      </p:sp>
      <p:sp>
        <p:nvSpPr>
          <p:cNvPr id="8" name="object 8"/>
          <p:cNvSpPr/>
          <p:nvPr/>
        </p:nvSpPr>
        <p:spPr>
          <a:xfrm>
            <a:off x="4844986" y="4963274"/>
            <a:ext cx="20320" cy="0"/>
          </a:xfrm>
          <a:custGeom>
            <a:avLst/>
            <a:gdLst/>
            <a:ahLst/>
            <a:cxnLst/>
            <a:rect l="l" t="t" r="r" b="b"/>
            <a:pathLst>
              <a:path w="20320">
                <a:moveTo>
                  <a:pt x="19989" y="0"/>
                </a:moveTo>
                <a:lnTo>
                  <a:pt x="0" y="0"/>
                </a:lnTo>
              </a:path>
            </a:pathLst>
          </a:custGeom>
          <a:ln w="7620">
            <a:solidFill>
              <a:srgbClr val="000000"/>
            </a:solidFill>
          </a:ln>
        </p:spPr>
        <p:txBody>
          <a:bodyPr wrap="square" lIns="0" tIns="0" rIns="0" bIns="0" rtlCol="0"/>
          <a:lstStyle/>
          <a:p>
            <a:endParaRPr/>
          </a:p>
        </p:txBody>
      </p:sp>
      <p:graphicFrame>
        <p:nvGraphicFramePr>
          <p:cNvPr id="9" name="object 9"/>
          <p:cNvGraphicFramePr>
            <a:graphicFrameLocks noGrp="1"/>
          </p:cNvGraphicFramePr>
          <p:nvPr/>
        </p:nvGraphicFramePr>
        <p:xfrm>
          <a:off x="2210854" y="2758935"/>
          <a:ext cx="3131820" cy="3747512"/>
        </p:xfrm>
        <a:graphic>
          <a:graphicData uri="http://schemas.openxmlformats.org/drawingml/2006/table">
            <a:tbl>
              <a:tblPr firstRow="1" bandRow="1">
                <a:tableStyleId>{2D5ABB26-0587-4C30-8999-92F81FD0307C}</a:tableStyleId>
              </a:tblPr>
              <a:tblGrid>
                <a:gridCol w="2185670"/>
                <a:gridCol w="946150"/>
              </a:tblGrid>
              <a:tr h="467867">
                <a:tc>
                  <a:txBody>
                    <a:bodyPr/>
                    <a:lstStyle/>
                    <a:p>
                      <a:pPr marL="2540">
                        <a:lnSpc>
                          <a:spcPct val="100000"/>
                        </a:lnSpc>
                        <a:spcBef>
                          <a:spcPts val="390"/>
                        </a:spcBef>
                      </a:pPr>
                      <a:r>
                        <a:rPr sz="800" spc="-30" dirty="0">
                          <a:solidFill>
                            <a:srgbClr val="231F20"/>
                          </a:solidFill>
                          <a:latin typeface="Century Gothic"/>
                          <a:cs typeface="Century Gothic"/>
                        </a:rPr>
                        <a:t>Corriente</a:t>
                      </a:r>
                      <a:r>
                        <a:rPr sz="800" spc="-10" dirty="0">
                          <a:solidFill>
                            <a:srgbClr val="231F20"/>
                          </a:solidFill>
                          <a:latin typeface="Century Gothic"/>
                          <a:cs typeface="Century Gothic"/>
                        </a:rPr>
                        <a:t> </a:t>
                      </a:r>
                      <a:r>
                        <a:rPr sz="800" spc="-40" dirty="0">
                          <a:solidFill>
                            <a:srgbClr val="231F20"/>
                          </a:solidFill>
                          <a:latin typeface="Century Gothic"/>
                          <a:cs typeface="Century Gothic"/>
                        </a:rPr>
                        <a:t>alterna</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55">
                <a:tc>
                  <a:txBody>
                    <a:bodyPr/>
                    <a:lstStyle/>
                    <a:p>
                      <a:pPr marL="1905">
                        <a:lnSpc>
                          <a:spcPct val="100000"/>
                        </a:lnSpc>
                        <a:spcBef>
                          <a:spcPts val="390"/>
                        </a:spcBef>
                      </a:pPr>
                      <a:r>
                        <a:rPr sz="800" spc="-30" dirty="0">
                          <a:solidFill>
                            <a:srgbClr val="231F20"/>
                          </a:solidFill>
                          <a:latin typeface="Century Gothic"/>
                          <a:cs typeface="Century Gothic"/>
                        </a:rPr>
                        <a:t>Corriente</a:t>
                      </a:r>
                      <a:r>
                        <a:rPr sz="800" spc="15" dirty="0">
                          <a:solidFill>
                            <a:srgbClr val="231F20"/>
                          </a:solidFill>
                          <a:latin typeface="Century Gothic"/>
                          <a:cs typeface="Century Gothic"/>
                        </a:rPr>
                        <a:t> </a:t>
                      </a:r>
                      <a:r>
                        <a:rPr sz="800" spc="-40" dirty="0">
                          <a:solidFill>
                            <a:srgbClr val="231F20"/>
                          </a:solidFill>
                          <a:latin typeface="Century Gothic"/>
                          <a:cs typeface="Century Gothic"/>
                        </a:rPr>
                        <a:t>continua</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61">
                <a:tc>
                  <a:txBody>
                    <a:bodyPr/>
                    <a:lstStyle/>
                    <a:p>
                      <a:pPr marL="1905">
                        <a:lnSpc>
                          <a:spcPct val="100000"/>
                        </a:lnSpc>
                        <a:spcBef>
                          <a:spcPts val="360"/>
                        </a:spcBef>
                      </a:pPr>
                      <a:r>
                        <a:rPr sz="800" spc="-30" dirty="0">
                          <a:solidFill>
                            <a:srgbClr val="231F20"/>
                          </a:solidFill>
                          <a:latin typeface="Century Gothic"/>
                          <a:cs typeface="Century Gothic"/>
                        </a:rPr>
                        <a:t>Corriente</a:t>
                      </a:r>
                      <a:r>
                        <a:rPr sz="800" spc="75" dirty="0">
                          <a:solidFill>
                            <a:srgbClr val="231F20"/>
                          </a:solidFill>
                          <a:latin typeface="Century Gothic"/>
                          <a:cs typeface="Century Gothic"/>
                        </a:rPr>
                        <a:t> </a:t>
                      </a:r>
                      <a:r>
                        <a:rPr sz="800" spc="-40" dirty="0">
                          <a:solidFill>
                            <a:srgbClr val="231F20"/>
                          </a:solidFill>
                          <a:latin typeface="Century Gothic"/>
                          <a:cs typeface="Century Gothic"/>
                        </a:rPr>
                        <a:t>rectificada</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71677">
                <a:tc>
                  <a:txBody>
                    <a:bodyPr/>
                    <a:lstStyle/>
                    <a:p>
                      <a:pPr marL="1905">
                        <a:lnSpc>
                          <a:spcPct val="100000"/>
                        </a:lnSpc>
                        <a:spcBef>
                          <a:spcPts val="390"/>
                        </a:spcBef>
                      </a:pPr>
                      <a:r>
                        <a:rPr sz="800" spc="-30" dirty="0">
                          <a:solidFill>
                            <a:srgbClr val="231F20"/>
                          </a:solidFill>
                          <a:latin typeface="Century Gothic"/>
                          <a:cs typeface="Century Gothic"/>
                        </a:rPr>
                        <a:t>Corriente </a:t>
                      </a:r>
                      <a:r>
                        <a:rPr sz="800" spc="-40" dirty="0">
                          <a:solidFill>
                            <a:srgbClr val="231F20"/>
                          </a:solidFill>
                          <a:latin typeface="Century Gothic"/>
                          <a:cs typeface="Century Gothic"/>
                        </a:rPr>
                        <a:t>alterna </a:t>
                      </a:r>
                      <a:r>
                        <a:rPr sz="800" spc="-10" dirty="0">
                          <a:solidFill>
                            <a:srgbClr val="231F20"/>
                          </a:solidFill>
                          <a:latin typeface="Century Gothic"/>
                          <a:cs typeface="Century Gothic"/>
                        </a:rPr>
                        <a:t>trifásica </a:t>
                      </a:r>
                      <a:r>
                        <a:rPr sz="800" spc="-95" dirty="0">
                          <a:solidFill>
                            <a:srgbClr val="231F20"/>
                          </a:solidFill>
                          <a:latin typeface="Century Gothic"/>
                          <a:cs typeface="Century Gothic"/>
                        </a:rPr>
                        <a:t>de </a:t>
                      </a:r>
                      <a:r>
                        <a:rPr sz="800" spc="55" dirty="0">
                          <a:solidFill>
                            <a:srgbClr val="231F20"/>
                          </a:solidFill>
                          <a:latin typeface="Century Gothic"/>
                          <a:cs typeface="Century Gothic"/>
                        </a:rPr>
                        <a:t>50</a:t>
                      </a:r>
                      <a:r>
                        <a:rPr sz="800" spc="-65" dirty="0">
                          <a:solidFill>
                            <a:srgbClr val="231F20"/>
                          </a:solidFill>
                          <a:latin typeface="Century Gothic"/>
                          <a:cs typeface="Century Gothic"/>
                        </a:rPr>
                        <a:t> </a:t>
                      </a:r>
                      <a:r>
                        <a:rPr sz="800" spc="35" dirty="0">
                          <a:solidFill>
                            <a:srgbClr val="231F20"/>
                          </a:solidFill>
                          <a:latin typeface="Century Gothic"/>
                          <a:cs typeface="Century Gothic"/>
                        </a:rPr>
                        <a:t>Hz</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p>
                      <a:pPr marL="254635">
                        <a:lnSpc>
                          <a:spcPct val="100000"/>
                        </a:lnSpc>
                        <a:spcBef>
                          <a:spcPts val="585"/>
                        </a:spcBef>
                        <a:tabLst>
                          <a:tab pos="499745" algn="l"/>
                        </a:tabLst>
                      </a:pPr>
                      <a:r>
                        <a:rPr sz="700" spc="50" dirty="0">
                          <a:latin typeface="Century Gothic"/>
                          <a:cs typeface="Century Gothic"/>
                        </a:rPr>
                        <a:t>3	50</a:t>
                      </a:r>
                      <a:r>
                        <a:rPr sz="700" spc="20" dirty="0">
                          <a:latin typeface="Century Gothic"/>
                          <a:cs typeface="Century Gothic"/>
                        </a:rPr>
                        <a:t> </a:t>
                      </a:r>
                      <a:r>
                        <a:rPr sz="700" spc="25" dirty="0">
                          <a:latin typeface="Century Gothic"/>
                          <a:cs typeface="Century Gothic"/>
                        </a:rPr>
                        <a:t>Hz</a:t>
                      </a:r>
                      <a:endParaRPr sz="7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905">
                        <a:lnSpc>
                          <a:spcPct val="100000"/>
                        </a:lnSpc>
                        <a:spcBef>
                          <a:spcPts val="360"/>
                        </a:spcBef>
                      </a:pPr>
                      <a:r>
                        <a:rPr sz="800" spc="25" dirty="0">
                          <a:solidFill>
                            <a:srgbClr val="231F20"/>
                          </a:solidFill>
                          <a:latin typeface="Century Gothic"/>
                          <a:cs typeface="Century Gothic"/>
                        </a:rPr>
                        <a:t>Tierra</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905">
                        <a:lnSpc>
                          <a:spcPct val="100000"/>
                        </a:lnSpc>
                        <a:spcBef>
                          <a:spcPts val="360"/>
                        </a:spcBef>
                      </a:pPr>
                      <a:r>
                        <a:rPr sz="800" spc="-25" dirty="0">
                          <a:solidFill>
                            <a:srgbClr val="231F20"/>
                          </a:solidFill>
                          <a:latin typeface="Century Gothic"/>
                          <a:cs typeface="Century Gothic"/>
                        </a:rPr>
                        <a:t>Masa</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65"/>
                        </a:spcBef>
                      </a:pPr>
                      <a:r>
                        <a:rPr sz="800" spc="10" dirty="0">
                          <a:solidFill>
                            <a:srgbClr val="231F20"/>
                          </a:solidFill>
                          <a:latin typeface="Century Gothic"/>
                          <a:cs typeface="Century Gothic"/>
                        </a:rPr>
                        <a:t>Tierra </a:t>
                      </a:r>
                      <a:r>
                        <a:rPr sz="800" spc="-95" dirty="0">
                          <a:solidFill>
                            <a:srgbClr val="231F20"/>
                          </a:solidFill>
                          <a:latin typeface="Century Gothic"/>
                          <a:cs typeface="Century Gothic"/>
                        </a:rPr>
                        <a:t>de</a:t>
                      </a:r>
                      <a:r>
                        <a:rPr sz="800" spc="-5" dirty="0">
                          <a:solidFill>
                            <a:srgbClr val="231F20"/>
                          </a:solidFill>
                          <a:latin typeface="Century Gothic"/>
                          <a:cs typeface="Century Gothic"/>
                        </a:rPr>
                        <a:t> </a:t>
                      </a:r>
                      <a:r>
                        <a:rPr sz="800" spc="-45" dirty="0">
                          <a:solidFill>
                            <a:srgbClr val="231F20"/>
                          </a:solidFill>
                          <a:latin typeface="Century Gothic"/>
                          <a:cs typeface="Century Gothic"/>
                        </a:rPr>
                        <a:t>protección</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635">
                        <a:lnSpc>
                          <a:spcPct val="100000"/>
                        </a:lnSpc>
                        <a:spcBef>
                          <a:spcPts val="365"/>
                        </a:spcBef>
                      </a:pPr>
                      <a:r>
                        <a:rPr sz="800" spc="10" dirty="0">
                          <a:solidFill>
                            <a:srgbClr val="231F20"/>
                          </a:solidFill>
                          <a:latin typeface="Century Gothic"/>
                          <a:cs typeface="Century Gothic"/>
                        </a:rPr>
                        <a:t>Tierra </a:t>
                      </a:r>
                      <a:r>
                        <a:rPr sz="800" spc="25" dirty="0">
                          <a:solidFill>
                            <a:srgbClr val="231F20"/>
                          </a:solidFill>
                          <a:latin typeface="Century Gothic"/>
                          <a:cs typeface="Century Gothic"/>
                        </a:rPr>
                        <a:t>sin</a:t>
                      </a:r>
                      <a:r>
                        <a:rPr sz="800" spc="5" dirty="0">
                          <a:solidFill>
                            <a:srgbClr val="231F20"/>
                          </a:solidFill>
                          <a:latin typeface="Century Gothic"/>
                          <a:cs typeface="Century Gothic"/>
                        </a:rPr>
                        <a:t> </a:t>
                      </a:r>
                      <a:r>
                        <a:rPr sz="800" spc="-25" dirty="0">
                          <a:solidFill>
                            <a:srgbClr val="231F20"/>
                          </a:solidFill>
                          <a:latin typeface="Century Gothic"/>
                          <a:cs typeface="Century Gothic"/>
                        </a:rPr>
                        <a:t>ruido</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10" name="object 10"/>
          <p:cNvSpPr/>
          <p:nvPr/>
        </p:nvSpPr>
        <p:spPr>
          <a:xfrm>
            <a:off x="4784077" y="5739828"/>
            <a:ext cx="134899" cy="182511"/>
          </a:xfrm>
          <a:prstGeom prst="rect">
            <a:avLst/>
          </a:prstGeom>
          <a:blipFill>
            <a:blip r:embed="rId2" cstate="print"/>
            <a:stretch>
              <a:fillRect/>
            </a:stretch>
          </a:blipFill>
        </p:spPr>
        <p:txBody>
          <a:bodyPr wrap="square" lIns="0" tIns="0" rIns="0" bIns="0" rtlCol="0"/>
          <a:lstStyle/>
          <a:p>
            <a:endParaRPr/>
          </a:p>
        </p:txBody>
      </p:sp>
      <p:sp>
        <p:nvSpPr>
          <p:cNvPr id="11" name="object 11"/>
          <p:cNvSpPr/>
          <p:nvPr/>
        </p:nvSpPr>
        <p:spPr>
          <a:xfrm>
            <a:off x="4784077" y="6210350"/>
            <a:ext cx="134899" cy="157987"/>
          </a:xfrm>
          <a:prstGeom prst="rect">
            <a:avLst/>
          </a:prstGeom>
          <a:blipFill>
            <a:blip r:embed="rId3" cstate="print"/>
            <a:stretch>
              <a:fillRect/>
            </a:stretch>
          </a:blipFill>
        </p:spPr>
        <p:txBody>
          <a:bodyPr wrap="square" lIns="0" tIns="0" rIns="0" bIns="0" rtlCol="0"/>
          <a:lstStyle/>
          <a:p>
            <a:endParaRPr/>
          </a:p>
        </p:txBody>
      </p:sp>
      <p:sp>
        <p:nvSpPr>
          <p:cNvPr id="12" name="object 12"/>
          <p:cNvSpPr/>
          <p:nvPr/>
        </p:nvSpPr>
        <p:spPr>
          <a:xfrm>
            <a:off x="4838611" y="5257355"/>
            <a:ext cx="17780" cy="180340"/>
          </a:xfrm>
          <a:custGeom>
            <a:avLst/>
            <a:gdLst/>
            <a:ahLst/>
            <a:cxnLst/>
            <a:rect l="l" t="t" r="r" b="b"/>
            <a:pathLst>
              <a:path w="17779" h="180339">
                <a:moveTo>
                  <a:pt x="17170" y="0"/>
                </a:moveTo>
                <a:lnTo>
                  <a:pt x="17174" y="21697"/>
                </a:lnTo>
                <a:lnTo>
                  <a:pt x="17205" y="69430"/>
                </a:lnTo>
                <a:lnTo>
                  <a:pt x="17288" y="117164"/>
                </a:lnTo>
                <a:lnTo>
                  <a:pt x="17449" y="138861"/>
                </a:lnTo>
                <a:lnTo>
                  <a:pt x="0" y="180124"/>
                </a:lnTo>
              </a:path>
            </a:pathLst>
          </a:custGeom>
          <a:ln w="7620">
            <a:solidFill>
              <a:srgbClr val="000000"/>
            </a:solidFill>
          </a:ln>
        </p:spPr>
        <p:txBody>
          <a:bodyPr wrap="square" lIns="0" tIns="0" rIns="0" bIns="0" rtlCol="0"/>
          <a:lstStyle/>
          <a:p>
            <a:endParaRPr/>
          </a:p>
        </p:txBody>
      </p:sp>
      <p:sp>
        <p:nvSpPr>
          <p:cNvPr id="13" name="object 13"/>
          <p:cNvSpPr/>
          <p:nvPr/>
        </p:nvSpPr>
        <p:spPr>
          <a:xfrm>
            <a:off x="4802644" y="5396217"/>
            <a:ext cx="89535" cy="41275"/>
          </a:xfrm>
          <a:custGeom>
            <a:avLst/>
            <a:gdLst/>
            <a:ahLst/>
            <a:cxnLst/>
            <a:rect l="l" t="t" r="r" b="b"/>
            <a:pathLst>
              <a:path w="89535" h="41275">
                <a:moveTo>
                  <a:pt x="71932" y="41262"/>
                </a:moveTo>
                <a:lnTo>
                  <a:pt x="89382" y="0"/>
                </a:lnTo>
                <a:lnTo>
                  <a:pt x="17449" y="0"/>
                </a:lnTo>
                <a:lnTo>
                  <a:pt x="0" y="41262"/>
                </a:lnTo>
              </a:path>
            </a:pathLst>
          </a:custGeom>
          <a:ln w="7620">
            <a:solidFill>
              <a:srgbClr val="000000"/>
            </a:solidFill>
          </a:ln>
        </p:spPr>
        <p:txBody>
          <a:bodyPr wrap="square" lIns="0" tIns="0" rIns="0" bIns="0" rtlCol="0"/>
          <a:lstStyle/>
          <a:p>
            <a:endParaRPr/>
          </a:p>
        </p:txBody>
      </p:sp>
      <p:sp>
        <p:nvSpPr>
          <p:cNvPr id="14" name="object 14"/>
          <p:cNvSpPr/>
          <p:nvPr/>
        </p:nvSpPr>
        <p:spPr>
          <a:xfrm>
            <a:off x="4802644" y="2980588"/>
            <a:ext cx="95250" cy="53340"/>
          </a:xfrm>
          <a:custGeom>
            <a:avLst/>
            <a:gdLst/>
            <a:ahLst/>
            <a:cxnLst/>
            <a:rect l="l" t="t" r="r" b="b"/>
            <a:pathLst>
              <a:path w="95250" h="53339">
                <a:moveTo>
                  <a:pt x="95199" y="29527"/>
                </a:moveTo>
                <a:lnTo>
                  <a:pt x="93346" y="38704"/>
                </a:lnTo>
                <a:lnTo>
                  <a:pt x="88293" y="46201"/>
                </a:lnTo>
                <a:lnTo>
                  <a:pt x="80797" y="51257"/>
                </a:lnTo>
                <a:lnTo>
                  <a:pt x="71615" y="53111"/>
                </a:lnTo>
                <a:lnTo>
                  <a:pt x="62440" y="51257"/>
                </a:lnTo>
                <a:lnTo>
                  <a:pt x="54948" y="46201"/>
                </a:lnTo>
                <a:lnTo>
                  <a:pt x="49896" y="38704"/>
                </a:lnTo>
                <a:lnTo>
                  <a:pt x="48044" y="29527"/>
                </a:lnTo>
                <a:lnTo>
                  <a:pt x="47167" y="23583"/>
                </a:lnTo>
                <a:lnTo>
                  <a:pt x="45315" y="14401"/>
                </a:lnTo>
                <a:lnTo>
                  <a:pt x="40262" y="6905"/>
                </a:lnTo>
                <a:lnTo>
                  <a:pt x="32765" y="1852"/>
                </a:lnTo>
                <a:lnTo>
                  <a:pt x="23583" y="0"/>
                </a:lnTo>
                <a:lnTo>
                  <a:pt x="14407" y="1852"/>
                </a:lnTo>
                <a:lnTo>
                  <a:pt x="6910" y="6905"/>
                </a:lnTo>
                <a:lnTo>
                  <a:pt x="1854" y="14401"/>
                </a:lnTo>
                <a:lnTo>
                  <a:pt x="0" y="23583"/>
                </a:lnTo>
              </a:path>
            </a:pathLst>
          </a:custGeom>
          <a:ln w="5080">
            <a:solidFill>
              <a:srgbClr val="000000"/>
            </a:solidFill>
          </a:ln>
        </p:spPr>
        <p:txBody>
          <a:bodyPr wrap="square" lIns="0" tIns="0" rIns="0" bIns="0" rtlCol="0"/>
          <a:lstStyle/>
          <a:p>
            <a:endParaRPr/>
          </a:p>
        </p:txBody>
      </p:sp>
      <p:sp>
        <p:nvSpPr>
          <p:cNvPr id="15" name="object 15"/>
          <p:cNvSpPr/>
          <p:nvPr/>
        </p:nvSpPr>
        <p:spPr>
          <a:xfrm>
            <a:off x="4802708" y="3474300"/>
            <a:ext cx="91440" cy="0"/>
          </a:xfrm>
          <a:custGeom>
            <a:avLst/>
            <a:gdLst/>
            <a:ahLst/>
            <a:cxnLst/>
            <a:rect l="l" t="t" r="r" b="b"/>
            <a:pathLst>
              <a:path w="91439">
                <a:moveTo>
                  <a:pt x="91312" y="0"/>
                </a:moveTo>
                <a:lnTo>
                  <a:pt x="0" y="0"/>
                </a:lnTo>
              </a:path>
            </a:pathLst>
          </a:custGeom>
          <a:solidFill>
            <a:srgbClr val="000000"/>
          </a:solidFill>
        </p:spPr>
        <p:txBody>
          <a:bodyPr wrap="square" lIns="0" tIns="0" rIns="0" bIns="0" rtlCol="0"/>
          <a:lstStyle/>
          <a:p>
            <a:endParaRPr/>
          </a:p>
        </p:txBody>
      </p:sp>
      <p:sp>
        <p:nvSpPr>
          <p:cNvPr id="16" name="object 16"/>
          <p:cNvSpPr/>
          <p:nvPr/>
        </p:nvSpPr>
        <p:spPr>
          <a:xfrm>
            <a:off x="4802708" y="3474300"/>
            <a:ext cx="91440" cy="0"/>
          </a:xfrm>
          <a:custGeom>
            <a:avLst/>
            <a:gdLst/>
            <a:ahLst/>
            <a:cxnLst/>
            <a:rect l="l" t="t" r="r" b="b"/>
            <a:pathLst>
              <a:path w="91439">
                <a:moveTo>
                  <a:pt x="0" y="0"/>
                </a:moveTo>
                <a:lnTo>
                  <a:pt x="91312" y="0"/>
                </a:lnTo>
              </a:path>
            </a:pathLst>
          </a:custGeom>
          <a:ln w="5715">
            <a:solidFill>
              <a:srgbClr val="000000"/>
            </a:solidFill>
          </a:ln>
        </p:spPr>
        <p:txBody>
          <a:bodyPr wrap="square" lIns="0" tIns="0" rIns="0" bIns="0" rtlCol="0"/>
          <a:lstStyle/>
          <a:p>
            <a:endParaRPr/>
          </a:p>
        </p:txBody>
      </p:sp>
      <p:sp>
        <p:nvSpPr>
          <p:cNvPr id="17" name="object 17"/>
          <p:cNvSpPr/>
          <p:nvPr/>
        </p:nvSpPr>
        <p:spPr>
          <a:xfrm>
            <a:off x="4802708" y="3502875"/>
            <a:ext cx="23495" cy="0"/>
          </a:xfrm>
          <a:custGeom>
            <a:avLst/>
            <a:gdLst/>
            <a:ahLst/>
            <a:cxnLst/>
            <a:rect l="l" t="t" r="r" b="b"/>
            <a:pathLst>
              <a:path w="23495">
                <a:moveTo>
                  <a:pt x="23025" y="0"/>
                </a:moveTo>
                <a:lnTo>
                  <a:pt x="0" y="0"/>
                </a:lnTo>
              </a:path>
            </a:pathLst>
          </a:custGeom>
          <a:solidFill>
            <a:srgbClr val="000000"/>
          </a:solidFill>
        </p:spPr>
        <p:txBody>
          <a:bodyPr wrap="square" lIns="0" tIns="0" rIns="0" bIns="0" rtlCol="0"/>
          <a:lstStyle/>
          <a:p>
            <a:endParaRPr/>
          </a:p>
        </p:txBody>
      </p:sp>
      <p:sp>
        <p:nvSpPr>
          <p:cNvPr id="18" name="object 18"/>
          <p:cNvSpPr/>
          <p:nvPr/>
        </p:nvSpPr>
        <p:spPr>
          <a:xfrm>
            <a:off x="4802708" y="3502875"/>
            <a:ext cx="23495" cy="0"/>
          </a:xfrm>
          <a:custGeom>
            <a:avLst/>
            <a:gdLst/>
            <a:ahLst/>
            <a:cxnLst/>
            <a:rect l="l" t="t" r="r" b="b"/>
            <a:pathLst>
              <a:path w="23495">
                <a:moveTo>
                  <a:pt x="0" y="0"/>
                </a:moveTo>
                <a:lnTo>
                  <a:pt x="23025" y="0"/>
                </a:lnTo>
              </a:path>
            </a:pathLst>
          </a:custGeom>
          <a:ln w="5715">
            <a:solidFill>
              <a:srgbClr val="000000"/>
            </a:solidFill>
          </a:ln>
        </p:spPr>
        <p:txBody>
          <a:bodyPr wrap="square" lIns="0" tIns="0" rIns="0" bIns="0" rtlCol="0"/>
          <a:lstStyle/>
          <a:p>
            <a:endParaRPr/>
          </a:p>
        </p:txBody>
      </p:sp>
      <p:sp>
        <p:nvSpPr>
          <p:cNvPr id="19" name="object 19"/>
          <p:cNvSpPr/>
          <p:nvPr/>
        </p:nvSpPr>
        <p:spPr>
          <a:xfrm>
            <a:off x="4838039" y="3503269"/>
            <a:ext cx="23495" cy="0"/>
          </a:xfrm>
          <a:custGeom>
            <a:avLst/>
            <a:gdLst/>
            <a:ahLst/>
            <a:cxnLst/>
            <a:rect l="l" t="t" r="r" b="b"/>
            <a:pathLst>
              <a:path w="23495">
                <a:moveTo>
                  <a:pt x="23025" y="0"/>
                </a:moveTo>
                <a:lnTo>
                  <a:pt x="0" y="0"/>
                </a:lnTo>
              </a:path>
            </a:pathLst>
          </a:custGeom>
          <a:solidFill>
            <a:srgbClr val="000000"/>
          </a:solidFill>
        </p:spPr>
        <p:txBody>
          <a:bodyPr wrap="square" lIns="0" tIns="0" rIns="0" bIns="0" rtlCol="0"/>
          <a:lstStyle/>
          <a:p>
            <a:endParaRPr/>
          </a:p>
        </p:txBody>
      </p:sp>
      <p:sp>
        <p:nvSpPr>
          <p:cNvPr id="20" name="object 20"/>
          <p:cNvSpPr/>
          <p:nvPr/>
        </p:nvSpPr>
        <p:spPr>
          <a:xfrm>
            <a:off x="4838039" y="3503269"/>
            <a:ext cx="23495" cy="0"/>
          </a:xfrm>
          <a:custGeom>
            <a:avLst/>
            <a:gdLst/>
            <a:ahLst/>
            <a:cxnLst/>
            <a:rect l="l" t="t" r="r" b="b"/>
            <a:pathLst>
              <a:path w="23495">
                <a:moveTo>
                  <a:pt x="0" y="0"/>
                </a:moveTo>
                <a:lnTo>
                  <a:pt x="23025" y="0"/>
                </a:lnTo>
              </a:path>
            </a:pathLst>
          </a:custGeom>
          <a:ln w="5715">
            <a:solidFill>
              <a:srgbClr val="000000"/>
            </a:solidFill>
          </a:ln>
        </p:spPr>
        <p:txBody>
          <a:bodyPr wrap="square" lIns="0" tIns="0" rIns="0" bIns="0" rtlCol="0"/>
          <a:lstStyle/>
          <a:p>
            <a:endParaRPr/>
          </a:p>
        </p:txBody>
      </p:sp>
      <p:sp>
        <p:nvSpPr>
          <p:cNvPr id="21" name="object 21"/>
          <p:cNvSpPr/>
          <p:nvPr/>
        </p:nvSpPr>
        <p:spPr>
          <a:xfrm>
            <a:off x="4872189" y="3503269"/>
            <a:ext cx="23495" cy="0"/>
          </a:xfrm>
          <a:custGeom>
            <a:avLst/>
            <a:gdLst/>
            <a:ahLst/>
            <a:cxnLst/>
            <a:rect l="l" t="t" r="r" b="b"/>
            <a:pathLst>
              <a:path w="23495">
                <a:moveTo>
                  <a:pt x="23025" y="0"/>
                </a:moveTo>
                <a:lnTo>
                  <a:pt x="0" y="0"/>
                </a:lnTo>
              </a:path>
            </a:pathLst>
          </a:custGeom>
          <a:solidFill>
            <a:srgbClr val="000000"/>
          </a:solidFill>
        </p:spPr>
        <p:txBody>
          <a:bodyPr wrap="square" lIns="0" tIns="0" rIns="0" bIns="0" rtlCol="0"/>
          <a:lstStyle/>
          <a:p>
            <a:endParaRPr/>
          </a:p>
        </p:txBody>
      </p:sp>
      <p:sp>
        <p:nvSpPr>
          <p:cNvPr id="22" name="object 22"/>
          <p:cNvSpPr/>
          <p:nvPr/>
        </p:nvSpPr>
        <p:spPr>
          <a:xfrm>
            <a:off x="4872189" y="3503269"/>
            <a:ext cx="23495" cy="0"/>
          </a:xfrm>
          <a:custGeom>
            <a:avLst/>
            <a:gdLst/>
            <a:ahLst/>
            <a:cxnLst/>
            <a:rect l="l" t="t" r="r" b="b"/>
            <a:pathLst>
              <a:path w="23495">
                <a:moveTo>
                  <a:pt x="0" y="0"/>
                </a:moveTo>
                <a:lnTo>
                  <a:pt x="23025" y="0"/>
                </a:lnTo>
              </a:path>
            </a:pathLst>
          </a:custGeom>
          <a:ln w="5715">
            <a:solidFill>
              <a:srgbClr val="000000"/>
            </a:solidFill>
          </a:ln>
        </p:spPr>
        <p:txBody>
          <a:bodyPr wrap="square" lIns="0" tIns="0" rIns="0" bIns="0" rtlCol="0"/>
          <a:lstStyle/>
          <a:p>
            <a:endParaRPr/>
          </a:p>
        </p:txBody>
      </p:sp>
      <p:sp>
        <p:nvSpPr>
          <p:cNvPr id="23" name="object 23"/>
          <p:cNvSpPr/>
          <p:nvPr/>
        </p:nvSpPr>
        <p:spPr>
          <a:xfrm>
            <a:off x="4800104" y="3883393"/>
            <a:ext cx="100279" cy="77787"/>
          </a:xfrm>
          <a:prstGeom prst="rect">
            <a:avLst/>
          </a:prstGeom>
          <a:blipFill>
            <a:blip r:embed="rId4" cstate="print"/>
            <a:stretch>
              <a:fillRect/>
            </a:stretch>
          </a:blipFill>
        </p:spPr>
        <p:txBody>
          <a:bodyPr wrap="square" lIns="0" tIns="0" rIns="0" bIns="0" rtlCol="0"/>
          <a:lstStyle/>
          <a:p>
            <a:endParaRPr/>
          </a:p>
        </p:txBody>
      </p:sp>
      <p:sp>
        <p:nvSpPr>
          <p:cNvPr id="24" name="object 24"/>
          <p:cNvSpPr/>
          <p:nvPr/>
        </p:nvSpPr>
        <p:spPr>
          <a:xfrm>
            <a:off x="4752251" y="4398924"/>
            <a:ext cx="95250" cy="53340"/>
          </a:xfrm>
          <a:custGeom>
            <a:avLst/>
            <a:gdLst/>
            <a:ahLst/>
            <a:cxnLst/>
            <a:rect l="l" t="t" r="r" b="b"/>
            <a:pathLst>
              <a:path w="95250" h="53339">
                <a:moveTo>
                  <a:pt x="95199" y="29540"/>
                </a:moveTo>
                <a:lnTo>
                  <a:pt x="93346" y="38714"/>
                </a:lnTo>
                <a:lnTo>
                  <a:pt x="88293" y="46207"/>
                </a:lnTo>
                <a:lnTo>
                  <a:pt x="80797" y="51258"/>
                </a:lnTo>
                <a:lnTo>
                  <a:pt x="71615" y="53111"/>
                </a:lnTo>
                <a:lnTo>
                  <a:pt x="62440" y="51258"/>
                </a:lnTo>
                <a:lnTo>
                  <a:pt x="54948" y="46207"/>
                </a:lnTo>
                <a:lnTo>
                  <a:pt x="49896" y="38714"/>
                </a:lnTo>
                <a:lnTo>
                  <a:pt x="48044" y="29540"/>
                </a:lnTo>
                <a:lnTo>
                  <a:pt x="47167" y="23583"/>
                </a:lnTo>
                <a:lnTo>
                  <a:pt x="45315" y="14407"/>
                </a:lnTo>
                <a:lnTo>
                  <a:pt x="40262" y="6910"/>
                </a:lnTo>
                <a:lnTo>
                  <a:pt x="32766" y="1854"/>
                </a:lnTo>
                <a:lnTo>
                  <a:pt x="23583" y="0"/>
                </a:lnTo>
                <a:lnTo>
                  <a:pt x="14407" y="1854"/>
                </a:lnTo>
                <a:lnTo>
                  <a:pt x="6910" y="6910"/>
                </a:lnTo>
                <a:lnTo>
                  <a:pt x="1854" y="14407"/>
                </a:lnTo>
                <a:lnTo>
                  <a:pt x="0" y="23583"/>
                </a:lnTo>
              </a:path>
            </a:pathLst>
          </a:custGeom>
          <a:ln w="5080">
            <a:solidFill>
              <a:srgbClr val="000000"/>
            </a:solidFill>
          </a:ln>
        </p:spPr>
        <p:txBody>
          <a:bodyPr wrap="square" lIns="0" tIns="0" rIns="0" bIns="0" rtlCol="0"/>
          <a:lstStyle/>
          <a:p>
            <a:endParaRPr/>
          </a:p>
        </p:txBody>
      </p:sp>
      <p:sp>
        <p:nvSpPr>
          <p:cNvPr id="25" name="object 25"/>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15</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785071" y="1752295"/>
            <a:ext cx="1996439"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2.2. </a:t>
            </a:r>
            <a:r>
              <a:rPr sz="1400" spc="-60" dirty="0">
                <a:solidFill>
                  <a:srgbClr val="CE1041"/>
                </a:solidFill>
                <a:latin typeface="Trebuchet MS"/>
                <a:cs typeface="Trebuchet MS"/>
              </a:rPr>
              <a:t>Tipos </a:t>
            </a:r>
            <a:r>
              <a:rPr sz="1400" spc="-95" dirty="0">
                <a:solidFill>
                  <a:srgbClr val="CE1041"/>
                </a:solidFill>
                <a:latin typeface="Trebuchet MS"/>
                <a:cs typeface="Trebuchet MS"/>
              </a:rPr>
              <a:t>de</a:t>
            </a:r>
            <a:r>
              <a:rPr sz="1400" spc="200" dirty="0">
                <a:solidFill>
                  <a:srgbClr val="CE1041"/>
                </a:solidFill>
                <a:latin typeface="Trebuchet MS"/>
                <a:cs typeface="Trebuchet MS"/>
              </a:rPr>
              <a:t> </a:t>
            </a:r>
            <a:r>
              <a:rPr sz="1400" spc="-40" dirty="0">
                <a:solidFill>
                  <a:srgbClr val="CE1041"/>
                </a:solidFill>
                <a:latin typeface="Trebuchet MS"/>
                <a:cs typeface="Trebuchet MS"/>
              </a:rPr>
              <a:t>conductores</a:t>
            </a:r>
            <a:endParaRPr sz="1400">
              <a:latin typeface="Trebuchet MS"/>
              <a:cs typeface="Trebuchet MS"/>
            </a:endParaRPr>
          </a:p>
        </p:txBody>
      </p:sp>
      <p:sp>
        <p:nvSpPr>
          <p:cNvPr id="3" name="object 3"/>
          <p:cNvSpPr txBox="1"/>
          <p:nvPr/>
        </p:nvSpPr>
        <p:spPr>
          <a:xfrm>
            <a:off x="2244425"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994"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623168" y="2569082"/>
            <a:ext cx="539115" cy="0"/>
          </a:xfrm>
          <a:custGeom>
            <a:avLst/>
            <a:gdLst/>
            <a:ahLst/>
            <a:cxnLst/>
            <a:rect l="l" t="t" r="r" b="b"/>
            <a:pathLst>
              <a:path w="539114">
                <a:moveTo>
                  <a:pt x="0" y="0"/>
                </a:moveTo>
                <a:lnTo>
                  <a:pt x="539051" y="0"/>
                </a:lnTo>
              </a:path>
            </a:pathLst>
          </a:custGeom>
          <a:ln w="7620">
            <a:solidFill>
              <a:srgbClr val="000000"/>
            </a:solidFill>
          </a:ln>
        </p:spPr>
        <p:txBody>
          <a:bodyPr wrap="square" lIns="0" tIns="0" rIns="0" bIns="0" rtlCol="0"/>
          <a:lstStyle/>
          <a:p>
            <a:endParaRPr/>
          </a:p>
        </p:txBody>
      </p:sp>
      <p:sp>
        <p:nvSpPr>
          <p:cNvPr id="6" name="object 6"/>
          <p:cNvSpPr/>
          <p:nvPr/>
        </p:nvSpPr>
        <p:spPr>
          <a:xfrm>
            <a:off x="4636274" y="3031870"/>
            <a:ext cx="526415" cy="0"/>
          </a:xfrm>
          <a:custGeom>
            <a:avLst/>
            <a:gdLst/>
            <a:ahLst/>
            <a:cxnLst/>
            <a:rect l="l" t="t" r="r" b="b"/>
            <a:pathLst>
              <a:path w="526414">
                <a:moveTo>
                  <a:pt x="0" y="0"/>
                </a:moveTo>
                <a:lnTo>
                  <a:pt x="526338" y="0"/>
                </a:lnTo>
              </a:path>
            </a:pathLst>
          </a:custGeom>
          <a:ln w="15240">
            <a:solidFill>
              <a:srgbClr val="000000"/>
            </a:solidFill>
          </a:ln>
        </p:spPr>
        <p:txBody>
          <a:bodyPr wrap="square" lIns="0" tIns="0" rIns="0" bIns="0" rtlCol="0"/>
          <a:lstStyle/>
          <a:p>
            <a:endParaRPr/>
          </a:p>
        </p:txBody>
      </p:sp>
      <p:sp>
        <p:nvSpPr>
          <p:cNvPr id="7" name="object 7"/>
          <p:cNvSpPr/>
          <p:nvPr/>
        </p:nvSpPr>
        <p:spPr>
          <a:xfrm>
            <a:off x="4629924" y="3508146"/>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8" name="object 8"/>
          <p:cNvSpPr/>
          <p:nvPr/>
        </p:nvSpPr>
        <p:spPr>
          <a:xfrm>
            <a:off x="4629924" y="3641204"/>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9" name="object 9"/>
          <p:cNvSpPr/>
          <p:nvPr/>
        </p:nvSpPr>
        <p:spPr>
          <a:xfrm>
            <a:off x="4629924" y="3375342"/>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10" name="object 10"/>
          <p:cNvSpPr/>
          <p:nvPr/>
        </p:nvSpPr>
        <p:spPr>
          <a:xfrm>
            <a:off x="4631512" y="3971721"/>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11" name="object 11"/>
          <p:cNvSpPr/>
          <p:nvPr/>
        </p:nvSpPr>
        <p:spPr>
          <a:xfrm>
            <a:off x="4845456" y="3917746"/>
            <a:ext cx="114935" cy="114935"/>
          </a:xfrm>
          <a:custGeom>
            <a:avLst/>
            <a:gdLst/>
            <a:ahLst/>
            <a:cxnLst/>
            <a:rect l="l" t="t" r="r" b="b"/>
            <a:pathLst>
              <a:path w="114935" h="114935">
                <a:moveTo>
                  <a:pt x="114325" y="0"/>
                </a:moveTo>
                <a:lnTo>
                  <a:pt x="0" y="114312"/>
                </a:lnTo>
              </a:path>
            </a:pathLst>
          </a:custGeom>
          <a:ln w="15240">
            <a:solidFill>
              <a:srgbClr val="000000"/>
            </a:solidFill>
          </a:ln>
        </p:spPr>
        <p:txBody>
          <a:bodyPr wrap="square" lIns="0" tIns="0" rIns="0" bIns="0" rtlCol="0"/>
          <a:lstStyle/>
          <a:p>
            <a:endParaRPr/>
          </a:p>
        </p:txBody>
      </p:sp>
      <p:sp>
        <p:nvSpPr>
          <p:cNvPr id="12" name="object 12"/>
          <p:cNvSpPr/>
          <p:nvPr/>
        </p:nvSpPr>
        <p:spPr>
          <a:xfrm>
            <a:off x="4904219" y="3917746"/>
            <a:ext cx="114300" cy="114935"/>
          </a:xfrm>
          <a:custGeom>
            <a:avLst/>
            <a:gdLst/>
            <a:ahLst/>
            <a:cxnLst/>
            <a:rect l="l" t="t" r="r" b="b"/>
            <a:pathLst>
              <a:path w="114300" h="114935">
                <a:moveTo>
                  <a:pt x="114300" y="0"/>
                </a:moveTo>
                <a:lnTo>
                  <a:pt x="0" y="114312"/>
                </a:lnTo>
              </a:path>
            </a:pathLst>
          </a:custGeom>
          <a:ln w="15240">
            <a:solidFill>
              <a:srgbClr val="000000"/>
            </a:solidFill>
          </a:ln>
        </p:spPr>
        <p:txBody>
          <a:bodyPr wrap="square" lIns="0" tIns="0" rIns="0" bIns="0" rtlCol="0"/>
          <a:lstStyle/>
          <a:p>
            <a:endParaRPr/>
          </a:p>
        </p:txBody>
      </p:sp>
      <p:sp>
        <p:nvSpPr>
          <p:cNvPr id="13" name="object 13"/>
          <p:cNvSpPr/>
          <p:nvPr/>
        </p:nvSpPr>
        <p:spPr>
          <a:xfrm>
            <a:off x="4789894" y="3917746"/>
            <a:ext cx="114935" cy="114935"/>
          </a:xfrm>
          <a:custGeom>
            <a:avLst/>
            <a:gdLst/>
            <a:ahLst/>
            <a:cxnLst/>
            <a:rect l="l" t="t" r="r" b="b"/>
            <a:pathLst>
              <a:path w="114935" h="114935">
                <a:moveTo>
                  <a:pt x="114325" y="0"/>
                </a:moveTo>
                <a:lnTo>
                  <a:pt x="0" y="114312"/>
                </a:lnTo>
              </a:path>
            </a:pathLst>
          </a:custGeom>
          <a:ln w="15240">
            <a:solidFill>
              <a:srgbClr val="000000"/>
            </a:solidFill>
          </a:ln>
        </p:spPr>
        <p:txBody>
          <a:bodyPr wrap="square" lIns="0" tIns="0" rIns="0" bIns="0" rtlCol="0"/>
          <a:lstStyle/>
          <a:p>
            <a:endParaRPr/>
          </a:p>
        </p:txBody>
      </p:sp>
      <p:sp>
        <p:nvSpPr>
          <p:cNvPr id="14" name="object 14"/>
          <p:cNvSpPr/>
          <p:nvPr/>
        </p:nvSpPr>
        <p:spPr>
          <a:xfrm>
            <a:off x="4636274" y="4441659"/>
            <a:ext cx="526415" cy="0"/>
          </a:xfrm>
          <a:custGeom>
            <a:avLst/>
            <a:gdLst/>
            <a:ahLst/>
            <a:cxnLst/>
            <a:rect l="l" t="t" r="r" b="b"/>
            <a:pathLst>
              <a:path w="526414">
                <a:moveTo>
                  <a:pt x="0" y="0"/>
                </a:moveTo>
                <a:lnTo>
                  <a:pt x="526338" y="0"/>
                </a:lnTo>
              </a:path>
            </a:pathLst>
          </a:custGeom>
          <a:ln w="15240">
            <a:solidFill>
              <a:srgbClr val="000000"/>
            </a:solidFill>
          </a:ln>
        </p:spPr>
        <p:txBody>
          <a:bodyPr wrap="square" lIns="0" tIns="0" rIns="0" bIns="0" rtlCol="0"/>
          <a:lstStyle/>
          <a:p>
            <a:endParaRPr/>
          </a:p>
        </p:txBody>
      </p:sp>
      <p:sp>
        <p:nvSpPr>
          <p:cNvPr id="15" name="object 15"/>
          <p:cNvSpPr/>
          <p:nvPr/>
        </p:nvSpPr>
        <p:spPr>
          <a:xfrm>
            <a:off x="4636274" y="4905235"/>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16" name="object 16"/>
          <p:cNvSpPr/>
          <p:nvPr/>
        </p:nvSpPr>
        <p:spPr>
          <a:xfrm>
            <a:off x="4629683" y="6313119"/>
            <a:ext cx="534670" cy="0"/>
          </a:xfrm>
          <a:custGeom>
            <a:avLst/>
            <a:gdLst/>
            <a:ahLst/>
            <a:cxnLst/>
            <a:rect l="l" t="t" r="r" b="b"/>
            <a:pathLst>
              <a:path w="534670">
                <a:moveTo>
                  <a:pt x="0" y="0"/>
                </a:moveTo>
                <a:lnTo>
                  <a:pt x="534479" y="0"/>
                </a:lnTo>
              </a:path>
            </a:pathLst>
          </a:custGeom>
          <a:ln w="7620">
            <a:solidFill>
              <a:srgbClr val="000000"/>
            </a:solidFill>
          </a:ln>
        </p:spPr>
        <p:txBody>
          <a:bodyPr wrap="square" lIns="0" tIns="0" rIns="0" bIns="0" rtlCol="0"/>
          <a:lstStyle/>
          <a:p>
            <a:endParaRPr/>
          </a:p>
        </p:txBody>
      </p:sp>
      <p:sp>
        <p:nvSpPr>
          <p:cNvPr id="17" name="object 17"/>
          <p:cNvSpPr/>
          <p:nvPr/>
        </p:nvSpPr>
        <p:spPr>
          <a:xfrm>
            <a:off x="4629683" y="6375488"/>
            <a:ext cx="534670" cy="0"/>
          </a:xfrm>
          <a:custGeom>
            <a:avLst/>
            <a:gdLst/>
            <a:ahLst/>
            <a:cxnLst/>
            <a:rect l="l" t="t" r="r" b="b"/>
            <a:pathLst>
              <a:path w="534670">
                <a:moveTo>
                  <a:pt x="0" y="0"/>
                </a:moveTo>
                <a:lnTo>
                  <a:pt x="534479" y="0"/>
                </a:lnTo>
              </a:path>
            </a:pathLst>
          </a:custGeom>
          <a:ln w="7620">
            <a:solidFill>
              <a:srgbClr val="000000"/>
            </a:solidFill>
          </a:ln>
        </p:spPr>
        <p:txBody>
          <a:bodyPr wrap="square" lIns="0" tIns="0" rIns="0" bIns="0" rtlCol="0"/>
          <a:lstStyle/>
          <a:p>
            <a:endParaRPr/>
          </a:p>
        </p:txBody>
      </p:sp>
      <p:sp>
        <p:nvSpPr>
          <p:cNvPr id="18" name="object 18"/>
          <p:cNvSpPr/>
          <p:nvPr/>
        </p:nvSpPr>
        <p:spPr>
          <a:xfrm>
            <a:off x="4629683" y="6253048"/>
            <a:ext cx="534670" cy="0"/>
          </a:xfrm>
          <a:custGeom>
            <a:avLst/>
            <a:gdLst/>
            <a:ahLst/>
            <a:cxnLst/>
            <a:rect l="l" t="t" r="r" b="b"/>
            <a:pathLst>
              <a:path w="534670">
                <a:moveTo>
                  <a:pt x="0" y="0"/>
                </a:moveTo>
                <a:lnTo>
                  <a:pt x="534479" y="0"/>
                </a:lnTo>
              </a:path>
            </a:pathLst>
          </a:custGeom>
          <a:ln w="7620">
            <a:solidFill>
              <a:srgbClr val="000000"/>
            </a:solidFill>
          </a:ln>
        </p:spPr>
        <p:txBody>
          <a:bodyPr wrap="square" lIns="0" tIns="0" rIns="0" bIns="0" rtlCol="0"/>
          <a:lstStyle/>
          <a:p>
            <a:endParaRPr/>
          </a:p>
        </p:txBody>
      </p:sp>
      <p:sp>
        <p:nvSpPr>
          <p:cNvPr id="19" name="object 19"/>
          <p:cNvSpPr/>
          <p:nvPr/>
        </p:nvSpPr>
        <p:spPr>
          <a:xfrm>
            <a:off x="4762449" y="6213525"/>
            <a:ext cx="274320" cy="203835"/>
          </a:xfrm>
          <a:custGeom>
            <a:avLst/>
            <a:gdLst/>
            <a:ahLst/>
            <a:cxnLst/>
            <a:rect l="l" t="t" r="r" b="b"/>
            <a:pathLst>
              <a:path w="274320" h="203835">
                <a:moveTo>
                  <a:pt x="0" y="186994"/>
                </a:moveTo>
                <a:lnTo>
                  <a:pt x="13982" y="203657"/>
                </a:lnTo>
                <a:lnTo>
                  <a:pt x="256717" y="0"/>
                </a:lnTo>
                <a:lnTo>
                  <a:pt x="273837" y="20408"/>
                </a:lnTo>
              </a:path>
            </a:pathLst>
          </a:custGeom>
          <a:ln w="7619">
            <a:solidFill>
              <a:srgbClr val="000000"/>
            </a:solidFill>
          </a:ln>
        </p:spPr>
        <p:txBody>
          <a:bodyPr wrap="square" lIns="0" tIns="0" rIns="0" bIns="0" rtlCol="0"/>
          <a:lstStyle/>
          <a:p>
            <a:endParaRPr/>
          </a:p>
        </p:txBody>
      </p:sp>
      <p:sp>
        <p:nvSpPr>
          <p:cNvPr id="20" name="object 20"/>
          <p:cNvSpPr/>
          <p:nvPr/>
        </p:nvSpPr>
        <p:spPr>
          <a:xfrm>
            <a:off x="4845862" y="5842901"/>
            <a:ext cx="316865" cy="0"/>
          </a:xfrm>
          <a:custGeom>
            <a:avLst/>
            <a:gdLst/>
            <a:ahLst/>
            <a:cxnLst/>
            <a:rect l="l" t="t" r="r" b="b"/>
            <a:pathLst>
              <a:path w="316864">
                <a:moveTo>
                  <a:pt x="0" y="0"/>
                </a:moveTo>
                <a:lnTo>
                  <a:pt x="316750" y="0"/>
                </a:lnTo>
              </a:path>
            </a:pathLst>
          </a:custGeom>
          <a:ln w="7620">
            <a:solidFill>
              <a:srgbClr val="000000"/>
            </a:solidFill>
          </a:ln>
        </p:spPr>
        <p:txBody>
          <a:bodyPr wrap="square" lIns="0" tIns="0" rIns="0" bIns="0" rtlCol="0"/>
          <a:lstStyle/>
          <a:p>
            <a:endParaRPr/>
          </a:p>
        </p:txBody>
      </p:sp>
      <p:sp>
        <p:nvSpPr>
          <p:cNvPr id="21" name="object 21"/>
          <p:cNvSpPr/>
          <p:nvPr/>
        </p:nvSpPr>
        <p:spPr>
          <a:xfrm>
            <a:off x="4845862" y="5960833"/>
            <a:ext cx="316865" cy="0"/>
          </a:xfrm>
          <a:custGeom>
            <a:avLst/>
            <a:gdLst/>
            <a:ahLst/>
            <a:cxnLst/>
            <a:rect l="l" t="t" r="r" b="b"/>
            <a:pathLst>
              <a:path w="316864">
                <a:moveTo>
                  <a:pt x="0" y="0"/>
                </a:moveTo>
                <a:lnTo>
                  <a:pt x="316750" y="0"/>
                </a:lnTo>
              </a:path>
            </a:pathLst>
          </a:custGeom>
          <a:ln w="7620">
            <a:solidFill>
              <a:srgbClr val="000000"/>
            </a:solidFill>
          </a:ln>
        </p:spPr>
        <p:txBody>
          <a:bodyPr wrap="square" lIns="0" tIns="0" rIns="0" bIns="0" rtlCol="0"/>
          <a:lstStyle/>
          <a:p>
            <a:endParaRPr/>
          </a:p>
        </p:txBody>
      </p:sp>
      <p:sp>
        <p:nvSpPr>
          <p:cNvPr id="22" name="object 22"/>
          <p:cNvSpPr/>
          <p:nvPr/>
        </p:nvSpPr>
        <p:spPr>
          <a:xfrm>
            <a:off x="4629924" y="5725414"/>
            <a:ext cx="532765" cy="0"/>
          </a:xfrm>
          <a:custGeom>
            <a:avLst/>
            <a:gdLst/>
            <a:ahLst/>
            <a:cxnLst/>
            <a:rect l="l" t="t" r="r" b="b"/>
            <a:pathLst>
              <a:path w="532764">
                <a:moveTo>
                  <a:pt x="0" y="0"/>
                </a:moveTo>
                <a:lnTo>
                  <a:pt x="532688" y="0"/>
                </a:lnTo>
              </a:path>
            </a:pathLst>
          </a:custGeom>
          <a:ln w="7620">
            <a:solidFill>
              <a:srgbClr val="000000"/>
            </a:solidFill>
          </a:ln>
        </p:spPr>
        <p:txBody>
          <a:bodyPr wrap="square" lIns="0" tIns="0" rIns="0" bIns="0" rtlCol="0"/>
          <a:lstStyle/>
          <a:p>
            <a:endParaRPr/>
          </a:p>
        </p:txBody>
      </p:sp>
      <p:sp>
        <p:nvSpPr>
          <p:cNvPr id="23" name="object 23"/>
          <p:cNvSpPr/>
          <p:nvPr/>
        </p:nvSpPr>
        <p:spPr>
          <a:xfrm>
            <a:off x="4686795" y="5653709"/>
            <a:ext cx="144145" cy="144145"/>
          </a:xfrm>
          <a:custGeom>
            <a:avLst/>
            <a:gdLst/>
            <a:ahLst/>
            <a:cxnLst/>
            <a:rect l="l" t="t" r="r" b="b"/>
            <a:pathLst>
              <a:path w="144145" h="144145">
                <a:moveTo>
                  <a:pt x="72009" y="144005"/>
                </a:moveTo>
                <a:lnTo>
                  <a:pt x="100043" y="138347"/>
                </a:lnTo>
                <a:lnTo>
                  <a:pt x="122936" y="122916"/>
                </a:lnTo>
                <a:lnTo>
                  <a:pt x="138370" y="100028"/>
                </a:lnTo>
                <a:lnTo>
                  <a:pt x="144030" y="71996"/>
                </a:lnTo>
                <a:lnTo>
                  <a:pt x="138370" y="43971"/>
                </a:lnTo>
                <a:lnTo>
                  <a:pt x="122936" y="21086"/>
                </a:lnTo>
                <a:lnTo>
                  <a:pt x="100043" y="5657"/>
                </a:lnTo>
                <a:lnTo>
                  <a:pt x="72009" y="0"/>
                </a:lnTo>
                <a:lnTo>
                  <a:pt x="43987" y="5657"/>
                </a:lnTo>
                <a:lnTo>
                  <a:pt x="21097" y="21086"/>
                </a:lnTo>
                <a:lnTo>
                  <a:pt x="5661" y="43971"/>
                </a:lnTo>
                <a:lnTo>
                  <a:pt x="0" y="71996"/>
                </a:lnTo>
                <a:lnTo>
                  <a:pt x="5661" y="100028"/>
                </a:lnTo>
                <a:lnTo>
                  <a:pt x="21097" y="122916"/>
                </a:lnTo>
                <a:lnTo>
                  <a:pt x="43987" y="138347"/>
                </a:lnTo>
                <a:lnTo>
                  <a:pt x="72009" y="144005"/>
                </a:lnTo>
                <a:close/>
              </a:path>
            </a:pathLst>
          </a:custGeom>
          <a:ln w="7619">
            <a:solidFill>
              <a:srgbClr val="000000"/>
            </a:solidFill>
            <a:prstDash val="sysDash"/>
          </a:ln>
        </p:spPr>
        <p:txBody>
          <a:bodyPr wrap="square" lIns="0" tIns="0" rIns="0" bIns="0" rtlCol="0"/>
          <a:lstStyle/>
          <a:p>
            <a:endParaRPr/>
          </a:p>
        </p:txBody>
      </p:sp>
      <p:sp>
        <p:nvSpPr>
          <p:cNvPr id="24" name="object 24"/>
          <p:cNvSpPr/>
          <p:nvPr/>
        </p:nvSpPr>
        <p:spPr>
          <a:xfrm>
            <a:off x="4630369" y="5797156"/>
            <a:ext cx="128905" cy="46355"/>
          </a:xfrm>
          <a:custGeom>
            <a:avLst/>
            <a:gdLst/>
            <a:ahLst/>
            <a:cxnLst/>
            <a:rect l="l" t="t" r="r" b="b"/>
            <a:pathLst>
              <a:path w="128904" h="46354">
                <a:moveTo>
                  <a:pt x="128612" y="0"/>
                </a:moveTo>
                <a:lnTo>
                  <a:pt x="128612" y="46037"/>
                </a:lnTo>
                <a:lnTo>
                  <a:pt x="0" y="46037"/>
                </a:lnTo>
              </a:path>
            </a:pathLst>
          </a:custGeom>
          <a:ln w="7620">
            <a:solidFill>
              <a:srgbClr val="000000"/>
            </a:solidFill>
          </a:ln>
        </p:spPr>
        <p:txBody>
          <a:bodyPr wrap="square" lIns="0" tIns="0" rIns="0" bIns="0" rtlCol="0"/>
          <a:lstStyle/>
          <a:p>
            <a:endParaRPr/>
          </a:p>
        </p:txBody>
      </p:sp>
      <p:sp>
        <p:nvSpPr>
          <p:cNvPr id="25" name="object 25"/>
          <p:cNvSpPr/>
          <p:nvPr/>
        </p:nvSpPr>
        <p:spPr>
          <a:xfrm>
            <a:off x="4926863" y="5654802"/>
            <a:ext cx="144145" cy="377825"/>
          </a:xfrm>
          <a:custGeom>
            <a:avLst/>
            <a:gdLst/>
            <a:ahLst/>
            <a:cxnLst/>
            <a:rect l="l" t="t" r="r" b="b"/>
            <a:pathLst>
              <a:path w="144145" h="377825">
                <a:moveTo>
                  <a:pt x="144043" y="305269"/>
                </a:moveTo>
                <a:lnTo>
                  <a:pt x="138383" y="333296"/>
                </a:lnTo>
                <a:lnTo>
                  <a:pt x="122947" y="356185"/>
                </a:lnTo>
                <a:lnTo>
                  <a:pt x="100050" y="371619"/>
                </a:lnTo>
                <a:lnTo>
                  <a:pt x="72009" y="377278"/>
                </a:lnTo>
                <a:lnTo>
                  <a:pt x="43982" y="371619"/>
                </a:lnTo>
                <a:lnTo>
                  <a:pt x="21093" y="356185"/>
                </a:lnTo>
                <a:lnTo>
                  <a:pt x="5659" y="333296"/>
                </a:lnTo>
                <a:lnTo>
                  <a:pt x="0" y="305269"/>
                </a:lnTo>
                <a:lnTo>
                  <a:pt x="0" y="72009"/>
                </a:lnTo>
                <a:lnTo>
                  <a:pt x="5659" y="43982"/>
                </a:lnTo>
                <a:lnTo>
                  <a:pt x="21093" y="21093"/>
                </a:lnTo>
                <a:lnTo>
                  <a:pt x="43982" y="5659"/>
                </a:lnTo>
                <a:lnTo>
                  <a:pt x="72009" y="0"/>
                </a:lnTo>
                <a:lnTo>
                  <a:pt x="100050" y="5659"/>
                </a:lnTo>
                <a:lnTo>
                  <a:pt x="122947" y="21093"/>
                </a:lnTo>
                <a:lnTo>
                  <a:pt x="138383" y="43982"/>
                </a:lnTo>
                <a:lnTo>
                  <a:pt x="144043" y="72009"/>
                </a:lnTo>
                <a:lnTo>
                  <a:pt x="144043" y="305269"/>
                </a:lnTo>
                <a:close/>
              </a:path>
            </a:pathLst>
          </a:custGeom>
          <a:ln w="7620">
            <a:solidFill>
              <a:srgbClr val="000000"/>
            </a:solidFill>
            <a:prstDash val="sysDash"/>
          </a:ln>
        </p:spPr>
        <p:txBody>
          <a:bodyPr wrap="square" lIns="0" tIns="0" rIns="0" bIns="0" rtlCol="0"/>
          <a:lstStyle/>
          <a:p>
            <a:endParaRPr/>
          </a:p>
        </p:txBody>
      </p:sp>
      <p:sp>
        <p:nvSpPr>
          <p:cNvPr id="26" name="object 26"/>
          <p:cNvSpPr/>
          <p:nvPr/>
        </p:nvSpPr>
        <p:spPr>
          <a:xfrm>
            <a:off x="4636274" y="5373268"/>
            <a:ext cx="532765" cy="0"/>
          </a:xfrm>
          <a:custGeom>
            <a:avLst/>
            <a:gdLst/>
            <a:ahLst/>
            <a:cxnLst/>
            <a:rect l="l" t="t" r="r" b="b"/>
            <a:pathLst>
              <a:path w="532764">
                <a:moveTo>
                  <a:pt x="0" y="0"/>
                </a:moveTo>
                <a:lnTo>
                  <a:pt x="532688" y="0"/>
                </a:lnTo>
              </a:path>
            </a:pathLst>
          </a:custGeom>
          <a:ln w="15240">
            <a:solidFill>
              <a:srgbClr val="000000"/>
            </a:solidFill>
          </a:ln>
        </p:spPr>
        <p:txBody>
          <a:bodyPr wrap="square" lIns="0" tIns="0" rIns="0" bIns="0" rtlCol="0"/>
          <a:lstStyle/>
          <a:p>
            <a:endParaRPr/>
          </a:p>
        </p:txBody>
      </p:sp>
      <p:sp>
        <p:nvSpPr>
          <p:cNvPr id="27" name="object 27"/>
          <p:cNvSpPr/>
          <p:nvPr/>
        </p:nvSpPr>
        <p:spPr>
          <a:xfrm>
            <a:off x="4861940" y="4818278"/>
            <a:ext cx="77470" cy="135890"/>
          </a:xfrm>
          <a:custGeom>
            <a:avLst/>
            <a:gdLst/>
            <a:ahLst/>
            <a:cxnLst/>
            <a:rect l="l" t="t" r="r" b="b"/>
            <a:pathLst>
              <a:path w="77470" h="135889">
                <a:moveTo>
                  <a:pt x="0" y="135432"/>
                </a:moveTo>
                <a:lnTo>
                  <a:pt x="77177" y="0"/>
                </a:lnTo>
              </a:path>
            </a:pathLst>
          </a:custGeom>
          <a:ln w="7620">
            <a:solidFill>
              <a:srgbClr val="000000"/>
            </a:solidFill>
          </a:ln>
        </p:spPr>
        <p:txBody>
          <a:bodyPr wrap="square" lIns="0" tIns="0" rIns="0" bIns="0" rtlCol="0"/>
          <a:lstStyle/>
          <a:p>
            <a:endParaRPr/>
          </a:p>
        </p:txBody>
      </p:sp>
      <p:sp>
        <p:nvSpPr>
          <p:cNvPr id="28" name="object 28"/>
          <p:cNvSpPr/>
          <p:nvPr/>
        </p:nvSpPr>
        <p:spPr>
          <a:xfrm>
            <a:off x="4915179" y="4819484"/>
            <a:ext cx="46990" cy="0"/>
          </a:xfrm>
          <a:custGeom>
            <a:avLst/>
            <a:gdLst/>
            <a:ahLst/>
            <a:cxnLst/>
            <a:rect l="l" t="t" r="r" b="b"/>
            <a:pathLst>
              <a:path w="46989">
                <a:moveTo>
                  <a:pt x="0" y="0"/>
                </a:moveTo>
                <a:lnTo>
                  <a:pt x="46443" y="0"/>
                </a:lnTo>
              </a:path>
            </a:pathLst>
          </a:custGeom>
          <a:ln w="7620">
            <a:solidFill>
              <a:srgbClr val="000000"/>
            </a:solidFill>
          </a:ln>
        </p:spPr>
        <p:txBody>
          <a:bodyPr wrap="square" lIns="0" tIns="0" rIns="0" bIns="0" rtlCol="0"/>
          <a:lstStyle/>
          <a:p>
            <a:endParaRPr/>
          </a:p>
        </p:txBody>
      </p:sp>
      <p:sp>
        <p:nvSpPr>
          <p:cNvPr id="29" name="object 29"/>
          <p:cNvSpPr/>
          <p:nvPr/>
        </p:nvSpPr>
        <p:spPr>
          <a:xfrm>
            <a:off x="4874018" y="4347030"/>
            <a:ext cx="92621" cy="141365"/>
          </a:xfrm>
          <a:prstGeom prst="rect">
            <a:avLst/>
          </a:prstGeom>
          <a:blipFill>
            <a:blip r:embed="rId2" cstate="print"/>
            <a:stretch>
              <a:fillRect/>
            </a:stretch>
          </a:blipFill>
        </p:spPr>
        <p:txBody>
          <a:bodyPr wrap="square" lIns="0" tIns="0" rIns="0" bIns="0" rtlCol="0"/>
          <a:lstStyle/>
          <a:p>
            <a:endParaRPr/>
          </a:p>
        </p:txBody>
      </p:sp>
      <p:sp>
        <p:nvSpPr>
          <p:cNvPr id="30" name="object 30"/>
          <p:cNvSpPr/>
          <p:nvPr/>
        </p:nvSpPr>
        <p:spPr>
          <a:xfrm>
            <a:off x="4862880" y="5273763"/>
            <a:ext cx="102908" cy="143052"/>
          </a:xfrm>
          <a:prstGeom prst="rect">
            <a:avLst/>
          </a:prstGeom>
          <a:blipFill>
            <a:blip r:embed="rId3" cstate="print"/>
            <a:stretch>
              <a:fillRect/>
            </a:stretch>
          </a:blipFill>
        </p:spPr>
        <p:txBody>
          <a:bodyPr wrap="square" lIns="0" tIns="0" rIns="0" bIns="0" rtlCol="0"/>
          <a:lstStyle/>
          <a:p>
            <a:endParaRPr/>
          </a:p>
        </p:txBody>
      </p:sp>
      <p:graphicFrame>
        <p:nvGraphicFramePr>
          <p:cNvPr id="31" name="object 31"/>
          <p:cNvGraphicFramePr>
            <a:graphicFrameLocks noGrp="1"/>
          </p:cNvGraphicFramePr>
          <p:nvPr/>
        </p:nvGraphicFramePr>
        <p:xfrm>
          <a:off x="2216746" y="2325077"/>
          <a:ext cx="3131820" cy="4215000"/>
        </p:xfrm>
        <a:graphic>
          <a:graphicData uri="http://schemas.openxmlformats.org/drawingml/2006/table">
            <a:tbl>
              <a:tblPr firstRow="1" bandRow="1">
                <a:tableStyleId>{2D5ABB26-0587-4C30-8999-92F81FD0307C}</a:tableStyleId>
              </a:tblPr>
              <a:tblGrid>
                <a:gridCol w="2185670"/>
                <a:gridCol w="946150"/>
              </a:tblGrid>
              <a:tr h="467868">
                <a:tc>
                  <a:txBody>
                    <a:bodyPr/>
                    <a:lstStyle/>
                    <a:p>
                      <a:pPr marL="1270">
                        <a:lnSpc>
                          <a:spcPct val="100000"/>
                        </a:lnSpc>
                        <a:spcBef>
                          <a:spcPts val="390"/>
                        </a:spcBef>
                      </a:pPr>
                      <a:r>
                        <a:rPr sz="800" spc="-40" dirty="0">
                          <a:solidFill>
                            <a:srgbClr val="231F20"/>
                          </a:solidFill>
                          <a:latin typeface="Century Gothic"/>
                          <a:cs typeface="Century Gothic"/>
                        </a:rPr>
                        <a:t>Conductor, </a:t>
                      </a:r>
                      <a:r>
                        <a:rPr sz="800" spc="-20" dirty="0">
                          <a:solidFill>
                            <a:srgbClr val="231F20"/>
                          </a:solidFill>
                          <a:latin typeface="Century Gothic"/>
                          <a:cs typeface="Century Gothic"/>
                        </a:rPr>
                        <a:t>circuito</a:t>
                      </a:r>
                      <a:r>
                        <a:rPr sz="800" spc="35" dirty="0">
                          <a:solidFill>
                            <a:srgbClr val="231F20"/>
                          </a:solidFill>
                          <a:latin typeface="Century Gothic"/>
                          <a:cs typeface="Century Gothic"/>
                        </a:rPr>
                        <a:t> </a:t>
                      </a:r>
                      <a:r>
                        <a:rPr sz="800" spc="-10" dirty="0">
                          <a:solidFill>
                            <a:srgbClr val="231F20"/>
                          </a:solidFill>
                          <a:latin typeface="Century Gothic"/>
                          <a:cs typeface="Century Gothic"/>
                        </a:rPr>
                        <a:t>auxiliar</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67">
                <a:tc>
                  <a:txBody>
                    <a:bodyPr/>
                    <a:lstStyle/>
                    <a:p>
                      <a:pPr marL="635">
                        <a:lnSpc>
                          <a:spcPct val="100000"/>
                        </a:lnSpc>
                        <a:spcBef>
                          <a:spcPts val="390"/>
                        </a:spcBef>
                      </a:pPr>
                      <a:r>
                        <a:rPr sz="800" spc="-40" dirty="0">
                          <a:solidFill>
                            <a:srgbClr val="231F20"/>
                          </a:solidFill>
                          <a:latin typeface="Century Gothic"/>
                          <a:cs typeface="Century Gothic"/>
                        </a:rPr>
                        <a:t>Conductor, </a:t>
                      </a:r>
                      <a:r>
                        <a:rPr sz="800" spc="-20" dirty="0">
                          <a:solidFill>
                            <a:srgbClr val="231F20"/>
                          </a:solidFill>
                          <a:latin typeface="Century Gothic"/>
                          <a:cs typeface="Century Gothic"/>
                        </a:rPr>
                        <a:t>circuito</a:t>
                      </a:r>
                      <a:r>
                        <a:rPr sz="800" spc="45" dirty="0">
                          <a:solidFill>
                            <a:srgbClr val="231F20"/>
                          </a:solidFill>
                          <a:latin typeface="Century Gothic"/>
                          <a:cs typeface="Century Gothic"/>
                        </a:rPr>
                        <a:t> </a:t>
                      </a:r>
                      <a:r>
                        <a:rPr sz="800" spc="-35" dirty="0">
                          <a:solidFill>
                            <a:srgbClr val="231F20"/>
                          </a:solidFill>
                          <a:latin typeface="Century Gothic"/>
                          <a:cs typeface="Century Gothic"/>
                        </a:rPr>
                        <a:t>principal</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a:lnSpc>
                          <a:spcPct val="100000"/>
                        </a:lnSpc>
                        <a:spcBef>
                          <a:spcPts val="360"/>
                        </a:spcBef>
                      </a:pPr>
                      <a:r>
                        <a:rPr sz="800" spc="-20" dirty="0">
                          <a:solidFill>
                            <a:srgbClr val="231F20"/>
                          </a:solidFill>
                          <a:latin typeface="Century Gothic"/>
                          <a:cs typeface="Century Gothic"/>
                        </a:rPr>
                        <a:t>Haz </a:t>
                      </a:r>
                      <a:r>
                        <a:rPr sz="800" spc="-95" dirty="0">
                          <a:solidFill>
                            <a:srgbClr val="231F20"/>
                          </a:solidFill>
                          <a:latin typeface="Century Gothic"/>
                          <a:cs typeface="Century Gothic"/>
                        </a:rPr>
                        <a:t>de </a:t>
                      </a:r>
                      <a:r>
                        <a:rPr sz="800" spc="55" dirty="0">
                          <a:solidFill>
                            <a:srgbClr val="231F20"/>
                          </a:solidFill>
                          <a:latin typeface="Century Gothic"/>
                          <a:cs typeface="Century Gothic"/>
                        </a:rPr>
                        <a:t>3</a:t>
                      </a:r>
                      <a:r>
                        <a:rPr sz="800" spc="165" dirty="0">
                          <a:solidFill>
                            <a:srgbClr val="231F20"/>
                          </a:solidFill>
                          <a:latin typeface="Century Gothic"/>
                          <a:cs typeface="Century Gothic"/>
                        </a:rPr>
                        <a:t> </a:t>
                      </a:r>
                      <a:r>
                        <a:rPr sz="800" spc="-40" dirty="0">
                          <a:solidFill>
                            <a:srgbClr val="231F20"/>
                          </a:solidFill>
                          <a:latin typeface="Century Gothic"/>
                          <a:cs typeface="Century Gothic"/>
                        </a:rPr>
                        <a:t>conductores</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marL="108585" marR="739775" indent="635" algn="just">
                        <a:lnSpc>
                          <a:spcPct val="148200"/>
                        </a:lnSpc>
                        <a:spcBef>
                          <a:spcPts val="80"/>
                        </a:spcBef>
                      </a:pPr>
                      <a:r>
                        <a:rPr sz="600" dirty="0">
                          <a:latin typeface="Century Gothic"/>
                          <a:cs typeface="Century Gothic"/>
                        </a:rPr>
                        <a:t>L1  L2  L3</a:t>
                      </a:r>
                      <a:endParaRPr sz="600">
                        <a:latin typeface="Century Gothic"/>
                        <a:cs typeface="Century Gothic"/>
                      </a:endParaRPr>
                    </a:p>
                  </a:txBody>
                  <a:tcPr marL="0" marR="0" marT="1016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71678">
                <a:tc>
                  <a:txBody>
                    <a:bodyPr/>
                    <a:lstStyle/>
                    <a:p>
                      <a:pPr marL="635">
                        <a:lnSpc>
                          <a:spcPct val="100000"/>
                        </a:lnSpc>
                        <a:spcBef>
                          <a:spcPts val="390"/>
                        </a:spcBef>
                      </a:pPr>
                      <a:r>
                        <a:rPr sz="800" spc="-35" dirty="0">
                          <a:solidFill>
                            <a:srgbClr val="231F20"/>
                          </a:solidFill>
                          <a:latin typeface="Century Gothic"/>
                          <a:cs typeface="Century Gothic"/>
                        </a:rPr>
                        <a:t>Representación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un</a:t>
                      </a:r>
                      <a:r>
                        <a:rPr sz="800" spc="-5" dirty="0">
                          <a:solidFill>
                            <a:srgbClr val="231F20"/>
                          </a:solidFill>
                          <a:latin typeface="Century Gothic"/>
                          <a:cs typeface="Century Gothic"/>
                        </a:rPr>
                        <a:t> </a:t>
                      </a:r>
                      <a:r>
                        <a:rPr sz="800" spc="-10" dirty="0">
                          <a:solidFill>
                            <a:srgbClr val="231F20"/>
                          </a:solidFill>
                          <a:latin typeface="Century Gothic"/>
                          <a:cs typeface="Century Gothic"/>
                        </a:rPr>
                        <a:t>hilo</a:t>
                      </a:r>
                      <a:endParaRPr sz="800">
                        <a:latin typeface="Century Gothic"/>
                        <a:cs typeface="Century Gothic"/>
                      </a:endParaRPr>
                    </a:p>
                  </a:txBody>
                  <a:tcPr marL="0" marR="0" marT="495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635">
                        <a:lnSpc>
                          <a:spcPct val="100000"/>
                        </a:lnSpc>
                        <a:spcBef>
                          <a:spcPts val="360"/>
                        </a:spcBef>
                      </a:pPr>
                      <a:r>
                        <a:rPr sz="800" spc="-45" dirty="0">
                          <a:solidFill>
                            <a:srgbClr val="231F20"/>
                          </a:solidFill>
                          <a:latin typeface="Century Gothic"/>
                          <a:cs typeface="Century Gothic"/>
                        </a:rPr>
                        <a:t>Conductor </a:t>
                      </a:r>
                      <a:r>
                        <a:rPr sz="800" spc="-30" dirty="0">
                          <a:solidFill>
                            <a:srgbClr val="231F20"/>
                          </a:solidFill>
                          <a:latin typeface="Century Gothic"/>
                          <a:cs typeface="Century Gothic"/>
                        </a:rPr>
                        <a:t>neutro</a:t>
                      </a:r>
                      <a:r>
                        <a:rPr sz="800" spc="120" dirty="0">
                          <a:solidFill>
                            <a:srgbClr val="231F20"/>
                          </a:solidFill>
                          <a:latin typeface="Century Gothic"/>
                          <a:cs typeface="Century Gothic"/>
                        </a:rPr>
                        <a:t> </a:t>
                      </a:r>
                      <a:r>
                        <a:rPr sz="800" spc="-30" dirty="0">
                          <a:solidFill>
                            <a:srgbClr val="231F20"/>
                          </a:solidFill>
                          <a:latin typeface="Century Gothic"/>
                          <a:cs typeface="Century Gothic"/>
                        </a:rPr>
                        <a:t>(N)</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8">
                <a:tc>
                  <a:txBody>
                    <a:bodyPr/>
                    <a:lstStyle/>
                    <a:p>
                      <a:pPr marL="635">
                        <a:lnSpc>
                          <a:spcPct val="100000"/>
                        </a:lnSpc>
                        <a:spcBef>
                          <a:spcPts val="365"/>
                        </a:spcBef>
                      </a:pPr>
                      <a:r>
                        <a:rPr sz="800" spc="-45" dirty="0">
                          <a:solidFill>
                            <a:srgbClr val="231F20"/>
                          </a:solidFill>
                          <a:latin typeface="Century Gothic"/>
                          <a:cs typeface="Century Gothic"/>
                        </a:rPr>
                        <a:t>Conductor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protección</a:t>
                      </a:r>
                      <a:r>
                        <a:rPr sz="800" spc="50" dirty="0">
                          <a:solidFill>
                            <a:srgbClr val="231F20"/>
                          </a:solidFill>
                          <a:latin typeface="Century Gothic"/>
                          <a:cs typeface="Century Gothic"/>
                        </a:rPr>
                        <a:t> </a:t>
                      </a:r>
                      <a:r>
                        <a:rPr sz="800" spc="-10" dirty="0">
                          <a:solidFill>
                            <a:srgbClr val="231F20"/>
                          </a:solidFill>
                          <a:latin typeface="Century Gothic"/>
                          <a:cs typeface="Century Gothic"/>
                        </a:rPr>
                        <a:t>(PE)</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80">
                <a:tc>
                  <a:txBody>
                    <a:bodyPr/>
                    <a:lstStyle/>
                    <a:p>
                      <a:pPr marL="1270">
                        <a:lnSpc>
                          <a:spcPct val="100000"/>
                        </a:lnSpc>
                        <a:spcBef>
                          <a:spcPts val="360"/>
                        </a:spcBef>
                      </a:pPr>
                      <a:r>
                        <a:rPr sz="800" spc="-45" dirty="0">
                          <a:solidFill>
                            <a:srgbClr val="231F20"/>
                          </a:solidFill>
                          <a:latin typeface="Century Gothic"/>
                          <a:cs typeface="Century Gothic"/>
                        </a:rPr>
                        <a:t>Conductor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protección </a:t>
                      </a:r>
                      <a:r>
                        <a:rPr sz="800" spc="10" dirty="0">
                          <a:solidFill>
                            <a:srgbClr val="231F20"/>
                          </a:solidFill>
                          <a:latin typeface="Century Gothic"/>
                          <a:cs typeface="Century Gothic"/>
                        </a:rPr>
                        <a:t>y </a:t>
                      </a:r>
                      <a:r>
                        <a:rPr sz="800" spc="-30" dirty="0">
                          <a:solidFill>
                            <a:srgbClr val="231F20"/>
                          </a:solidFill>
                          <a:latin typeface="Century Gothic"/>
                          <a:cs typeface="Century Gothic"/>
                        </a:rPr>
                        <a:t>neutro</a:t>
                      </a:r>
                      <a:r>
                        <a:rPr sz="800" spc="60" dirty="0">
                          <a:solidFill>
                            <a:srgbClr val="231F20"/>
                          </a:solidFill>
                          <a:latin typeface="Century Gothic"/>
                          <a:cs typeface="Century Gothic"/>
                        </a:rPr>
                        <a:t> </a:t>
                      </a:r>
                      <a:r>
                        <a:rPr sz="800" spc="-20" dirty="0">
                          <a:solidFill>
                            <a:srgbClr val="231F20"/>
                          </a:solidFill>
                          <a:latin typeface="Century Gothic"/>
                          <a:cs typeface="Century Gothic"/>
                        </a:rPr>
                        <a:t>unidos</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635">
                        <a:lnSpc>
                          <a:spcPct val="100000"/>
                        </a:lnSpc>
                        <a:spcBef>
                          <a:spcPts val="360"/>
                        </a:spcBef>
                      </a:pPr>
                      <a:r>
                        <a:rPr sz="800" spc="-40" dirty="0">
                          <a:solidFill>
                            <a:srgbClr val="231F20"/>
                          </a:solidFill>
                          <a:latin typeface="Century Gothic"/>
                          <a:cs typeface="Century Gothic"/>
                        </a:rPr>
                        <a:t>Conductores</a:t>
                      </a:r>
                      <a:r>
                        <a:rPr sz="800" spc="125" dirty="0">
                          <a:solidFill>
                            <a:srgbClr val="231F20"/>
                          </a:solidFill>
                          <a:latin typeface="Century Gothic"/>
                          <a:cs typeface="Century Gothic"/>
                        </a:rPr>
                        <a:t> </a:t>
                      </a:r>
                      <a:r>
                        <a:rPr sz="800" spc="-50" dirty="0">
                          <a:solidFill>
                            <a:srgbClr val="231F20"/>
                          </a:solidFill>
                          <a:latin typeface="Century Gothic"/>
                          <a:cs typeface="Century Gothic"/>
                        </a:rPr>
                        <a:t>apantallados</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487">
                <a:tc>
                  <a:txBody>
                    <a:bodyPr/>
                    <a:lstStyle/>
                    <a:p>
                      <a:pPr marL="635">
                        <a:lnSpc>
                          <a:spcPct val="100000"/>
                        </a:lnSpc>
                        <a:spcBef>
                          <a:spcPts val="360"/>
                        </a:spcBef>
                      </a:pPr>
                      <a:r>
                        <a:rPr sz="800" spc="-40" dirty="0">
                          <a:solidFill>
                            <a:srgbClr val="231F20"/>
                          </a:solidFill>
                          <a:latin typeface="Century Gothic"/>
                          <a:cs typeface="Century Gothic"/>
                        </a:rPr>
                        <a:t>Conductores </a:t>
                      </a:r>
                      <a:r>
                        <a:rPr sz="800" spc="-60" dirty="0">
                          <a:solidFill>
                            <a:srgbClr val="231F20"/>
                          </a:solidFill>
                          <a:latin typeface="Century Gothic"/>
                          <a:cs typeface="Century Gothic"/>
                        </a:rPr>
                        <a:t>par</a:t>
                      </a:r>
                      <a:r>
                        <a:rPr sz="800" spc="15" dirty="0">
                          <a:solidFill>
                            <a:srgbClr val="231F20"/>
                          </a:solidFill>
                          <a:latin typeface="Century Gothic"/>
                          <a:cs typeface="Century Gothic"/>
                        </a:rPr>
                        <a:t> </a:t>
                      </a:r>
                      <a:r>
                        <a:rPr sz="800" spc="-40" dirty="0">
                          <a:solidFill>
                            <a:srgbClr val="231F20"/>
                          </a:solidFill>
                          <a:latin typeface="Century Gothic"/>
                          <a:cs typeface="Century Gothic"/>
                        </a:rPr>
                        <a:t>trenzado</a:t>
                      </a:r>
                      <a:endParaRPr sz="800">
                        <a:latin typeface="Century Gothic"/>
                        <a:cs typeface="Century Gothic"/>
                      </a:endParaRPr>
                    </a:p>
                  </a:txBody>
                  <a:tcPr marL="0" marR="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32" name="object 32"/>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16</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3203968" y="1752295"/>
            <a:ext cx="1157605"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2.3.</a:t>
            </a:r>
            <a:r>
              <a:rPr sz="1400" dirty="0">
                <a:solidFill>
                  <a:srgbClr val="CE1041"/>
                </a:solidFill>
                <a:latin typeface="Trebuchet MS"/>
                <a:cs typeface="Trebuchet MS"/>
              </a:rPr>
              <a:t> </a:t>
            </a:r>
            <a:r>
              <a:rPr sz="1400" spc="-30" dirty="0">
                <a:solidFill>
                  <a:srgbClr val="CE1041"/>
                </a:solidFill>
                <a:latin typeface="Trebuchet MS"/>
                <a:cs typeface="Trebuchet MS"/>
              </a:rPr>
              <a:t>Contactos</a:t>
            </a:r>
            <a:endParaRPr sz="1400">
              <a:latin typeface="Trebuchet MS"/>
              <a:cs typeface="Trebuchet MS"/>
            </a:endParaRPr>
          </a:p>
        </p:txBody>
      </p:sp>
      <p:sp>
        <p:nvSpPr>
          <p:cNvPr id="3" name="object 3"/>
          <p:cNvSpPr txBox="1"/>
          <p:nvPr/>
        </p:nvSpPr>
        <p:spPr>
          <a:xfrm>
            <a:off x="2244120"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690"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814709" y="5201653"/>
            <a:ext cx="0" cy="107950"/>
          </a:xfrm>
          <a:custGeom>
            <a:avLst/>
            <a:gdLst/>
            <a:ahLst/>
            <a:cxnLst/>
            <a:rect l="l" t="t" r="r" b="b"/>
            <a:pathLst>
              <a:path h="107950">
                <a:moveTo>
                  <a:pt x="0" y="107848"/>
                </a:moveTo>
                <a:lnTo>
                  <a:pt x="0" y="0"/>
                </a:lnTo>
              </a:path>
            </a:pathLst>
          </a:custGeom>
          <a:ln w="15240">
            <a:solidFill>
              <a:srgbClr val="000000"/>
            </a:solidFill>
          </a:ln>
        </p:spPr>
        <p:txBody>
          <a:bodyPr wrap="square" lIns="0" tIns="0" rIns="0" bIns="0" rtlCol="0"/>
          <a:lstStyle/>
          <a:p>
            <a:endParaRPr/>
          </a:p>
        </p:txBody>
      </p:sp>
      <p:sp>
        <p:nvSpPr>
          <p:cNvPr id="6" name="object 6"/>
          <p:cNvSpPr/>
          <p:nvPr/>
        </p:nvSpPr>
        <p:spPr>
          <a:xfrm>
            <a:off x="4715446" y="5319636"/>
            <a:ext cx="99695" cy="262255"/>
          </a:xfrm>
          <a:custGeom>
            <a:avLst/>
            <a:gdLst/>
            <a:ahLst/>
            <a:cxnLst/>
            <a:rect l="l" t="t" r="r" b="b"/>
            <a:pathLst>
              <a:path w="99695" h="262254">
                <a:moveTo>
                  <a:pt x="0" y="0"/>
                </a:moveTo>
                <a:lnTo>
                  <a:pt x="99263" y="171945"/>
                </a:lnTo>
                <a:lnTo>
                  <a:pt x="99263" y="261937"/>
                </a:lnTo>
              </a:path>
            </a:pathLst>
          </a:custGeom>
          <a:ln w="15240">
            <a:solidFill>
              <a:srgbClr val="000000"/>
            </a:solidFill>
          </a:ln>
        </p:spPr>
        <p:txBody>
          <a:bodyPr wrap="square" lIns="0" tIns="0" rIns="0" bIns="0" rtlCol="0"/>
          <a:lstStyle/>
          <a:p>
            <a:endParaRPr/>
          </a:p>
        </p:txBody>
      </p:sp>
      <p:sp>
        <p:nvSpPr>
          <p:cNvPr id="7" name="object 7"/>
          <p:cNvSpPr/>
          <p:nvPr/>
        </p:nvSpPr>
        <p:spPr>
          <a:xfrm>
            <a:off x="4789716" y="5287873"/>
            <a:ext cx="48895" cy="48895"/>
          </a:xfrm>
          <a:custGeom>
            <a:avLst/>
            <a:gdLst/>
            <a:ahLst/>
            <a:cxnLst/>
            <a:rect l="l" t="t" r="r" b="b"/>
            <a:pathLst>
              <a:path w="48895" h="48895">
                <a:moveTo>
                  <a:pt x="0" y="48463"/>
                </a:moveTo>
                <a:lnTo>
                  <a:pt x="48437" y="0"/>
                </a:lnTo>
              </a:path>
            </a:pathLst>
          </a:custGeom>
          <a:ln w="12700">
            <a:solidFill>
              <a:srgbClr val="000000"/>
            </a:solidFill>
          </a:ln>
        </p:spPr>
        <p:txBody>
          <a:bodyPr wrap="square" lIns="0" tIns="0" rIns="0" bIns="0" rtlCol="0"/>
          <a:lstStyle/>
          <a:p>
            <a:endParaRPr/>
          </a:p>
        </p:txBody>
      </p:sp>
      <p:sp>
        <p:nvSpPr>
          <p:cNvPr id="8" name="object 8"/>
          <p:cNvSpPr/>
          <p:nvPr/>
        </p:nvSpPr>
        <p:spPr>
          <a:xfrm>
            <a:off x="4790071" y="5287810"/>
            <a:ext cx="48895" cy="48895"/>
          </a:xfrm>
          <a:custGeom>
            <a:avLst/>
            <a:gdLst/>
            <a:ahLst/>
            <a:cxnLst/>
            <a:rect l="l" t="t" r="r" b="b"/>
            <a:pathLst>
              <a:path w="48895" h="48895">
                <a:moveTo>
                  <a:pt x="48450" y="48450"/>
                </a:moveTo>
                <a:lnTo>
                  <a:pt x="0" y="0"/>
                </a:lnTo>
              </a:path>
            </a:pathLst>
          </a:custGeom>
          <a:ln w="12700">
            <a:solidFill>
              <a:srgbClr val="000000"/>
            </a:solidFill>
          </a:ln>
        </p:spPr>
        <p:txBody>
          <a:bodyPr wrap="square" lIns="0" tIns="0" rIns="0" bIns="0" rtlCol="0"/>
          <a:lstStyle/>
          <a:p>
            <a:endParaRPr/>
          </a:p>
        </p:txBody>
      </p:sp>
      <p:sp>
        <p:nvSpPr>
          <p:cNvPr id="9" name="object 9"/>
          <p:cNvSpPr/>
          <p:nvPr/>
        </p:nvSpPr>
        <p:spPr>
          <a:xfrm>
            <a:off x="4813122" y="6609168"/>
            <a:ext cx="0" cy="110489"/>
          </a:xfrm>
          <a:custGeom>
            <a:avLst/>
            <a:gdLst/>
            <a:ahLst/>
            <a:cxnLst/>
            <a:rect l="l" t="t" r="r" b="b"/>
            <a:pathLst>
              <a:path h="110490">
                <a:moveTo>
                  <a:pt x="0" y="110312"/>
                </a:moveTo>
                <a:lnTo>
                  <a:pt x="0" y="0"/>
                </a:lnTo>
              </a:path>
            </a:pathLst>
          </a:custGeom>
          <a:ln w="15240">
            <a:solidFill>
              <a:srgbClr val="000000"/>
            </a:solidFill>
          </a:ln>
        </p:spPr>
        <p:txBody>
          <a:bodyPr wrap="square" lIns="0" tIns="0" rIns="0" bIns="0" rtlCol="0"/>
          <a:lstStyle/>
          <a:p>
            <a:endParaRPr/>
          </a:p>
        </p:txBody>
      </p:sp>
      <p:sp>
        <p:nvSpPr>
          <p:cNvPr id="10" name="object 10"/>
          <p:cNvSpPr/>
          <p:nvPr/>
        </p:nvSpPr>
        <p:spPr>
          <a:xfrm>
            <a:off x="4713859" y="6727215"/>
            <a:ext cx="99695" cy="262890"/>
          </a:xfrm>
          <a:custGeom>
            <a:avLst/>
            <a:gdLst/>
            <a:ahLst/>
            <a:cxnLst/>
            <a:rect l="l" t="t" r="r" b="b"/>
            <a:pathLst>
              <a:path w="99695" h="262890">
                <a:moveTo>
                  <a:pt x="0" y="0"/>
                </a:moveTo>
                <a:lnTo>
                  <a:pt x="99263" y="171945"/>
                </a:lnTo>
                <a:lnTo>
                  <a:pt x="99263" y="262293"/>
                </a:lnTo>
              </a:path>
            </a:pathLst>
          </a:custGeom>
          <a:ln w="15240">
            <a:solidFill>
              <a:srgbClr val="000000"/>
            </a:solidFill>
          </a:ln>
        </p:spPr>
        <p:txBody>
          <a:bodyPr wrap="square" lIns="0" tIns="0" rIns="0" bIns="0" rtlCol="0"/>
          <a:lstStyle/>
          <a:p>
            <a:endParaRPr/>
          </a:p>
        </p:txBody>
      </p:sp>
      <p:sp>
        <p:nvSpPr>
          <p:cNvPr id="11" name="object 11"/>
          <p:cNvSpPr/>
          <p:nvPr/>
        </p:nvSpPr>
        <p:spPr>
          <a:xfrm>
            <a:off x="4781486" y="6719278"/>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12" name="object 12"/>
          <p:cNvSpPr/>
          <p:nvPr/>
        </p:nvSpPr>
        <p:spPr>
          <a:xfrm>
            <a:off x="4706696" y="6746240"/>
            <a:ext cx="113030" cy="135255"/>
          </a:xfrm>
          <a:custGeom>
            <a:avLst/>
            <a:gdLst/>
            <a:ahLst/>
            <a:cxnLst/>
            <a:rect l="l" t="t" r="r" b="b"/>
            <a:pathLst>
              <a:path w="113029" h="135254">
                <a:moveTo>
                  <a:pt x="112890" y="105028"/>
                </a:moveTo>
                <a:lnTo>
                  <a:pt x="52260" y="0"/>
                </a:lnTo>
                <a:lnTo>
                  <a:pt x="0" y="30175"/>
                </a:lnTo>
                <a:lnTo>
                  <a:pt x="60629" y="135216"/>
                </a:lnTo>
                <a:lnTo>
                  <a:pt x="112890" y="105028"/>
                </a:lnTo>
                <a:close/>
              </a:path>
            </a:pathLst>
          </a:custGeom>
          <a:ln w="7620">
            <a:solidFill>
              <a:srgbClr val="000000"/>
            </a:solidFill>
          </a:ln>
        </p:spPr>
        <p:txBody>
          <a:bodyPr wrap="square" lIns="0" tIns="0" rIns="0" bIns="0" rtlCol="0"/>
          <a:lstStyle/>
          <a:p>
            <a:endParaRPr/>
          </a:p>
        </p:txBody>
      </p:sp>
      <p:sp>
        <p:nvSpPr>
          <p:cNvPr id="13" name="object 13"/>
          <p:cNvSpPr/>
          <p:nvPr/>
        </p:nvSpPr>
        <p:spPr>
          <a:xfrm>
            <a:off x="4791468" y="5799531"/>
            <a:ext cx="43815" cy="43815"/>
          </a:xfrm>
          <a:custGeom>
            <a:avLst/>
            <a:gdLst/>
            <a:ahLst/>
            <a:cxnLst/>
            <a:rect l="l" t="t" r="r" b="b"/>
            <a:pathLst>
              <a:path w="43814" h="43814">
                <a:moveTo>
                  <a:pt x="21729" y="43446"/>
                </a:moveTo>
                <a:lnTo>
                  <a:pt x="30186" y="41740"/>
                </a:lnTo>
                <a:lnTo>
                  <a:pt x="37088" y="37087"/>
                </a:lnTo>
                <a:lnTo>
                  <a:pt x="41741" y="30180"/>
                </a:lnTo>
                <a:lnTo>
                  <a:pt x="43446" y="21716"/>
                </a:lnTo>
                <a:lnTo>
                  <a:pt x="41741" y="13271"/>
                </a:lnTo>
                <a:lnTo>
                  <a:pt x="37088" y="6367"/>
                </a:lnTo>
                <a:lnTo>
                  <a:pt x="30186" y="1709"/>
                </a:lnTo>
                <a:lnTo>
                  <a:pt x="21729" y="0"/>
                </a:lnTo>
                <a:lnTo>
                  <a:pt x="13271" y="1709"/>
                </a:lnTo>
                <a:lnTo>
                  <a:pt x="6364" y="6367"/>
                </a:lnTo>
                <a:lnTo>
                  <a:pt x="1707" y="13271"/>
                </a:lnTo>
                <a:lnTo>
                  <a:pt x="0" y="21716"/>
                </a:lnTo>
                <a:lnTo>
                  <a:pt x="1707" y="30180"/>
                </a:lnTo>
                <a:lnTo>
                  <a:pt x="6364" y="37087"/>
                </a:lnTo>
                <a:lnTo>
                  <a:pt x="13271" y="41740"/>
                </a:lnTo>
                <a:lnTo>
                  <a:pt x="21729" y="43446"/>
                </a:lnTo>
                <a:close/>
              </a:path>
            </a:pathLst>
          </a:custGeom>
          <a:ln w="12700">
            <a:solidFill>
              <a:srgbClr val="000000"/>
            </a:solidFill>
          </a:ln>
        </p:spPr>
        <p:txBody>
          <a:bodyPr wrap="square" lIns="0" tIns="0" rIns="0" bIns="0" rtlCol="0"/>
          <a:lstStyle/>
          <a:p>
            <a:endParaRPr/>
          </a:p>
        </p:txBody>
      </p:sp>
      <p:sp>
        <p:nvSpPr>
          <p:cNvPr id="14" name="object 14"/>
          <p:cNvSpPr/>
          <p:nvPr/>
        </p:nvSpPr>
        <p:spPr>
          <a:xfrm>
            <a:off x="4813122" y="5679300"/>
            <a:ext cx="0" cy="111760"/>
          </a:xfrm>
          <a:custGeom>
            <a:avLst/>
            <a:gdLst/>
            <a:ahLst/>
            <a:cxnLst/>
            <a:rect l="l" t="t" r="r" b="b"/>
            <a:pathLst>
              <a:path h="111760">
                <a:moveTo>
                  <a:pt x="0" y="111251"/>
                </a:moveTo>
                <a:lnTo>
                  <a:pt x="0" y="0"/>
                </a:lnTo>
              </a:path>
            </a:pathLst>
          </a:custGeom>
          <a:ln w="15240">
            <a:solidFill>
              <a:srgbClr val="000000"/>
            </a:solidFill>
          </a:ln>
        </p:spPr>
        <p:txBody>
          <a:bodyPr wrap="square" lIns="0" tIns="0" rIns="0" bIns="0" rtlCol="0"/>
          <a:lstStyle/>
          <a:p>
            <a:endParaRPr/>
          </a:p>
        </p:txBody>
      </p:sp>
      <p:sp>
        <p:nvSpPr>
          <p:cNvPr id="15" name="object 15"/>
          <p:cNvSpPr/>
          <p:nvPr/>
        </p:nvSpPr>
        <p:spPr>
          <a:xfrm>
            <a:off x="4713859" y="5798311"/>
            <a:ext cx="99695" cy="262890"/>
          </a:xfrm>
          <a:custGeom>
            <a:avLst/>
            <a:gdLst/>
            <a:ahLst/>
            <a:cxnLst/>
            <a:rect l="l" t="t" r="r" b="b"/>
            <a:pathLst>
              <a:path w="99695" h="262889">
                <a:moveTo>
                  <a:pt x="0" y="0"/>
                </a:moveTo>
                <a:lnTo>
                  <a:pt x="99263" y="171945"/>
                </a:lnTo>
                <a:lnTo>
                  <a:pt x="99263" y="262293"/>
                </a:lnTo>
              </a:path>
            </a:pathLst>
          </a:custGeom>
          <a:ln w="15240">
            <a:solidFill>
              <a:srgbClr val="000000"/>
            </a:solidFill>
          </a:ln>
        </p:spPr>
        <p:txBody>
          <a:bodyPr wrap="square" lIns="0" tIns="0" rIns="0" bIns="0" rtlCol="0"/>
          <a:lstStyle/>
          <a:p>
            <a:endParaRPr/>
          </a:p>
        </p:txBody>
      </p:sp>
      <p:sp>
        <p:nvSpPr>
          <p:cNvPr id="16" name="object 16"/>
          <p:cNvSpPr/>
          <p:nvPr/>
        </p:nvSpPr>
        <p:spPr>
          <a:xfrm>
            <a:off x="4781486" y="5790374"/>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17" name="object 17"/>
          <p:cNvSpPr/>
          <p:nvPr/>
        </p:nvSpPr>
        <p:spPr>
          <a:xfrm>
            <a:off x="4814544" y="4832959"/>
            <a:ext cx="29209" cy="41275"/>
          </a:xfrm>
          <a:custGeom>
            <a:avLst/>
            <a:gdLst/>
            <a:ahLst/>
            <a:cxnLst/>
            <a:rect l="l" t="t" r="r" b="b"/>
            <a:pathLst>
              <a:path w="29210" h="41275">
                <a:moveTo>
                  <a:pt x="0" y="546"/>
                </a:moveTo>
                <a:lnTo>
                  <a:pt x="546" y="0"/>
                </a:lnTo>
                <a:lnTo>
                  <a:pt x="8674" y="546"/>
                </a:lnTo>
                <a:lnTo>
                  <a:pt x="16616" y="2146"/>
                </a:lnTo>
                <a:lnTo>
                  <a:pt x="23094" y="6511"/>
                </a:lnTo>
                <a:lnTo>
                  <a:pt x="27458" y="12986"/>
                </a:lnTo>
                <a:lnTo>
                  <a:pt x="29057" y="20916"/>
                </a:lnTo>
                <a:lnTo>
                  <a:pt x="27458" y="28844"/>
                </a:lnTo>
                <a:lnTo>
                  <a:pt x="23094" y="35315"/>
                </a:lnTo>
                <a:lnTo>
                  <a:pt x="16616" y="39676"/>
                </a:lnTo>
                <a:lnTo>
                  <a:pt x="8674" y="41275"/>
                </a:lnTo>
                <a:lnTo>
                  <a:pt x="558" y="40728"/>
                </a:lnTo>
                <a:lnTo>
                  <a:pt x="0" y="41275"/>
                </a:lnTo>
              </a:path>
            </a:pathLst>
          </a:custGeom>
          <a:ln w="10160">
            <a:solidFill>
              <a:srgbClr val="000000"/>
            </a:solidFill>
          </a:ln>
        </p:spPr>
        <p:txBody>
          <a:bodyPr wrap="square" lIns="0" tIns="0" rIns="0" bIns="0" rtlCol="0"/>
          <a:lstStyle/>
          <a:p>
            <a:endParaRPr/>
          </a:p>
        </p:txBody>
      </p:sp>
      <p:sp>
        <p:nvSpPr>
          <p:cNvPr id="18" name="object 18"/>
          <p:cNvSpPr/>
          <p:nvPr/>
        </p:nvSpPr>
        <p:spPr>
          <a:xfrm>
            <a:off x="4814544" y="4865166"/>
            <a:ext cx="61594" cy="258445"/>
          </a:xfrm>
          <a:custGeom>
            <a:avLst/>
            <a:gdLst/>
            <a:ahLst/>
            <a:cxnLst/>
            <a:rect l="l" t="t" r="r" b="b"/>
            <a:pathLst>
              <a:path w="61595" h="258445">
                <a:moveTo>
                  <a:pt x="61340" y="0"/>
                </a:moveTo>
                <a:lnTo>
                  <a:pt x="0" y="188760"/>
                </a:lnTo>
                <a:lnTo>
                  <a:pt x="0" y="258114"/>
                </a:lnTo>
              </a:path>
            </a:pathLst>
          </a:custGeom>
          <a:ln w="15240">
            <a:solidFill>
              <a:srgbClr val="000000"/>
            </a:solidFill>
          </a:ln>
        </p:spPr>
        <p:txBody>
          <a:bodyPr wrap="square" lIns="0" tIns="0" rIns="0" bIns="0" rtlCol="0"/>
          <a:lstStyle/>
          <a:p>
            <a:endParaRPr/>
          </a:p>
        </p:txBody>
      </p:sp>
      <p:sp>
        <p:nvSpPr>
          <p:cNvPr id="19" name="object 19"/>
          <p:cNvSpPr/>
          <p:nvPr/>
        </p:nvSpPr>
        <p:spPr>
          <a:xfrm>
            <a:off x="4814633" y="3795725"/>
            <a:ext cx="0" cy="110489"/>
          </a:xfrm>
          <a:custGeom>
            <a:avLst/>
            <a:gdLst/>
            <a:ahLst/>
            <a:cxnLst/>
            <a:rect l="l" t="t" r="r" b="b"/>
            <a:pathLst>
              <a:path h="110489">
                <a:moveTo>
                  <a:pt x="0" y="110286"/>
                </a:moveTo>
                <a:lnTo>
                  <a:pt x="0" y="0"/>
                </a:lnTo>
              </a:path>
            </a:pathLst>
          </a:custGeom>
          <a:ln w="15240">
            <a:solidFill>
              <a:srgbClr val="000000"/>
            </a:solidFill>
          </a:ln>
        </p:spPr>
        <p:txBody>
          <a:bodyPr wrap="square" lIns="0" tIns="0" rIns="0" bIns="0" rtlCol="0"/>
          <a:lstStyle/>
          <a:p>
            <a:endParaRPr/>
          </a:p>
        </p:txBody>
      </p:sp>
      <p:sp>
        <p:nvSpPr>
          <p:cNvPr id="20" name="object 20"/>
          <p:cNvSpPr/>
          <p:nvPr/>
        </p:nvSpPr>
        <p:spPr>
          <a:xfrm>
            <a:off x="4715344" y="3913771"/>
            <a:ext cx="99695" cy="262890"/>
          </a:xfrm>
          <a:custGeom>
            <a:avLst/>
            <a:gdLst/>
            <a:ahLst/>
            <a:cxnLst/>
            <a:rect l="l" t="t" r="r" b="b"/>
            <a:pathLst>
              <a:path w="99695" h="262889">
                <a:moveTo>
                  <a:pt x="0" y="0"/>
                </a:moveTo>
                <a:lnTo>
                  <a:pt x="99288" y="171932"/>
                </a:lnTo>
                <a:lnTo>
                  <a:pt x="99288" y="262267"/>
                </a:lnTo>
              </a:path>
            </a:pathLst>
          </a:custGeom>
          <a:ln w="15240">
            <a:solidFill>
              <a:srgbClr val="000000"/>
            </a:solidFill>
          </a:ln>
        </p:spPr>
        <p:txBody>
          <a:bodyPr wrap="square" lIns="0" tIns="0" rIns="0" bIns="0" rtlCol="0"/>
          <a:lstStyle/>
          <a:p>
            <a:endParaRPr/>
          </a:p>
        </p:txBody>
      </p:sp>
      <p:sp>
        <p:nvSpPr>
          <p:cNvPr id="21" name="object 21"/>
          <p:cNvSpPr/>
          <p:nvPr/>
        </p:nvSpPr>
        <p:spPr>
          <a:xfrm>
            <a:off x="4782985" y="3905834"/>
            <a:ext cx="66040" cy="0"/>
          </a:xfrm>
          <a:custGeom>
            <a:avLst/>
            <a:gdLst/>
            <a:ahLst/>
            <a:cxnLst/>
            <a:rect l="l" t="t" r="r" b="b"/>
            <a:pathLst>
              <a:path w="66039">
                <a:moveTo>
                  <a:pt x="0" y="0"/>
                </a:moveTo>
                <a:lnTo>
                  <a:pt x="65824" y="0"/>
                </a:lnTo>
              </a:path>
            </a:pathLst>
          </a:custGeom>
          <a:ln w="12700">
            <a:solidFill>
              <a:srgbClr val="000000"/>
            </a:solidFill>
          </a:ln>
        </p:spPr>
        <p:txBody>
          <a:bodyPr wrap="square" lIns="0" tIns="0" rIns="0" bIns="0" rtlCol="0"/>
          <a:lstStyle/>
          <a:p>
            <a:endParaRPr/>
          </a:p>
        </p:txBody>
      </p:sp>
      <p:graphicFrame>
        <p:nvGraphicFramePr>
          <p:cNvPr id="22" name="object 22"/>
          <p:cNvGraphicFramePr>
            <a:graphicFrameLocks noGrp="1"/>
          </p:cNvGraphicFramePr>
          <p:nvPr/>
        </p:nvGraphicFramePr>
        <p:xfrm>
          <a:off x="2210727" y="2351481"/>
          <a:ext cx="3132454" cy="4679831"/>
        </p:xfrm>
        <a:graphic>
          <a:graphicData uri="http://schemas.openxmlformats.org/drawingml/2006/table">
            <a:tbl>
              <a:tblPr firstRow="1" bandRow="1">
                <a:tableStyleId>{2D5ABB26-0587-4C30-8999-92F81FD0307C}</a:tableStyleId>
              </a:tblPr>
              <a:tblGrid>
                <a:gridCol w="2051685"/>
                <a:gridCol w="365760"/>
                <a:gridCol w="180339"/>
                <a:gridCol w="78105"/>
                <a:gridCol w="456565"/>
              </a:tblGrid>
              <a:tr h="163969">
                <a:tc rowSpan="2">
                  <a:txBody>
                    <a:bodyPr/>
                    <a:lstStyle/>
                    <a:p>
                      <a:pPr marR="115570" algn="r">
                        <a:lnSpc>
                          <a:spcPct val="100000"/>
                        </a:lnSpc>
                        <a:spcBef>
                          <a:spcPts val="395"/>
                        </a:spcBef>
                        <a:tabLst>
                          <a:tab pos="1402080" algn="l"/>
                        </a:tabLst>
                      </a:pPr>
                      <a:r>
                        <a:rPr sz="800" spc="-55" dirty="0">
                          <a:solidFill>
                            <a:srgbClr val="231F20"/>
                          </a:solidFill>
                          <a:latin typeface="Century Gothic"/>
                          <a:cs typeface="Century Gothic"/>
                        </a:rPr>
                        <a:t>Contacto  </a:t>
                      </a:r>
                      <a:r>
                        <a:rPr sz="800" spc="70" dirty="0">
                          <a:solidFill>
                            <a:srgbClr val="231F20"/>
                          </a:solidFill>
                          <a:latin typeface="Century Gothic"/>
                          <a:cs typeface="Century Gothic"/>
                        </a:rPr>
                        <a:t>"NA"</a:t>
                      </a:r>
                      <a:r>
                        <a:rPr sz="800" spc="-10" dirty="0">
                          <a:solidFill>
                            <a:srgbClr val="231F20"/>
                          </a:solidFill>
                          <a:latin typeface="Century Gothic"/>
                          <a:cs typeface="Century Gothic"/>
                        </a:rPr>
                        <a:t> </a:t>
                      </a:r>
                      <a:r>
                        <a:rPr sz="800" spc="-75" dirty="0">
                          <a:solidFill>
                            <a:srgbClr val="231F20"/>
                          </a:solidFill>
                          <a:latin typeface="Century Gothic"/>
                          <a:cs typeface="Century Gothic"/>
                        </a:rPr>
                        <a:t>(de</a:t>
                      </a:r>
                      <a:r>
                        <a:rPr sz="800" spc="55" dirty="0">
                          <a:solidFill>
                            <a:srgbClr val="231F20"/>
                          </a:solidFill>
                          <a:latin typeface="Century Gothic"/>
                          <a:cs typeface="Century Gothic"/>
                        </a:rPr>
                        <a:t> </a:t>
                      </a:r>
                      <a:r>
                        <a:rPr sz="800" spc="-30" dirty="0">
                          <a:solidFill>
                            <a:srgbClr val="231F20"/>
                          </a:solidFill>
                          <a:latin typeface="Century Gothic"/>
                          <a:cs typeface="Century Gothic"/>
                        </a:rPr>
                        <a:t>cierre)	</a:t>
                      </a:r>
                      <a:r>
                        <a:rPr sz="800" spc="55" dirty="0">
                          <a:solidFill>
                            <a:srgbClr val="231F20"/>
                          </a:solidFill>
                          <a:latin typeface="Century Gothic"/>
                          <a:cs typeface="Century Gothic"/>
                        </a:rPr>
                        <a:t>1</a:t>
                      </a:r>
                      <a:r>
                        <a:rPr sz="800" spc="240" dirty="0">
                          <a:solidFill>
                            <a:srgbClr val="231F20"/>
                          </a:solidFill>
                          <a:latin typeface="Century Gothic"/>
                          <a:cs typeface="Century Gothic"/>
                        </a:rPr>
                        <a:t> </a:t>
                      </a:r>
                      <a:r>
                        <a:rPr sz="800" spc="-35" dirty="0">
                          <a:solidFill>
                            <a:srgbClr val="231F20"/>
                          </a:solidFill>
                          <a:latin typeface="Century Gothic"/>
                          <a:cs typeface="Century Gothic"/>
                        </a:rPr>
                        <a:t>principal</a:t>
                      </a:r>
                      <a:endParaRPr sz="800">
                        <a:latin typeface="Century Gothic"/>
                        <a:cs typeface="Century Gothic"/>
                      </a:endParaRPr>
                    </a:p>
                    <a:p>
                      <a:pPr marR="175895" algn="r">
                        <a:lnSpc>
                          <a:spcPct val="100000"/>
                        </a:lnSpc>
                        <a:spcBef>
                          <a:spcPts val="10"/>
                        </a:spcBef>
                      </a:pPr>
                      <a:r>
                        <a:rPr sz="800" spc="55" dirty="0">
                          <a:solidFill>
                            <a:srgbClr val="231F20"/>
                          </a:solidFill>
                          <a:latin typeface="Century Gothic"/>
                          <a:cs typeface="Century Gothic"/>
                        </a:rPr>
                        <a:t>2</a:t>
                      </a:r>
                      <a:r>
                        <a:rPr sz="800" spc="215" dirty="0">
                          <a:solidFill>
                            <a:srgbClr val="231F20"/>
                          </a:solidFill>
                          <a:latin typeface="Century Gothic"/>
                          <a:cs typeface="Century Gothic"/>
                        </a:rPr>
                        <a:t> </a:t>
                      </a:r>
                      <a:r>
                        <a:rPr sz="800" spc="-10" dirty="0">
                          <a:solidFill>
                            <a:srgbClr val="231F20"/>
                          </a:solidFill>
                          <a:latin typeface="Century Gothic"/>
                          <a:cs typeface="Century Gothic"/>
                        </a:rPr>
                        <a:t>auxiliar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9050">
                      <a:solidFill>
                        <a:srgbClr val="000000"/>
                      </a:solidFill>
                      <a:prstDash val="solid"/>
                    </a:lnR>
                    <a:lnT w="12700">
                      <a:solidFill>
                        <a:srgbClr val="231F20"/>
                      </a:solidFill>
                      <a:prstDash val="solid"/>
                    </a:lnT>
                  </a:tcPr>
                </a:tc>
                <a:tc gridSpan="3">
                  <a:txBody>
                    <a:bodyPr/>
                    <a:lstStyle/>
                    <a:p>
                      <a:pPr>
                        <a:lnSpc>
                          <a:spcPct val="100000"/>
                        </a:lnSpc>
                      </a:pPr>
                      <a:endParaRPr sz="800">
                        <a:latin typeface="Times New Roman"/>
                        <a:cs typeface="Times New Roman"/>
                      </a:endParaRPr>
                    </a:p>
                  </a:txBody>
                  <a:tcPr marL="0" marR="0" marT="0" marB="0">
                    <a:lnL w="19050">
                      <a:solidFill>
                        <a:srgbClr val="000000"/>
                      </a:solidFill>
                      <a:prstDash val="solid"/>
                    </a:lnL>
                    <a:lnR w="12700">
                      <a:solidFill>
                        <a:srgbClr val="231F20"/>
                      </a:solidFill>
                      <a:prstDash val="solid"/>
                    </a:lnR>
                    <a:lnT w="12700">
                      <a:solidFill>
                        <a:srgbClr val="231F20"/>
                      </a:solidFill>
                      <a:prstDash val="solid"/>
                    </a:lnT>
                  </a:tcPr>
                </a:tc>
                <a:tc hMerge="1">
                  <a:txBody>
                    <a:bodyPr/>
                    <a:lstStyle/>
                    <a:p>
                      <a:endParaRPr/>
                    </a:p>
                  </a:txBody>
                  <a:tcPr marL="0" marR="0" marT="0" marB="0"/>
                </a:tc>
                <a:tc hMerge="1">
                  <a:txBody>
                    <a:bodyPr/>
                    <a:lstStyle/>
                    <a:p>
                      <a:endParaRPr/>
                    </a:p>
                  </a:txBody>
                  <a:tcPr marL="0" marR="0" marT="0" marB="0"/>
                </a:tc>
              </a:tr>
              <a:tr h="303910">
                <a:tc vMerge="1">
                  <a:txBody>
                    <a:bodyPr/>
                    <a:lstStyle/>
                    <a:p>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spcBef>
                          <a:spcPts val="45"/>
                        </a:spcBef>
                      </a:pPr>
                      <a:endParaRPr sz="900">
                        <a:latin typeface="Times New Roman"/>
                        <a:cs typeface="Times New Roman"/>
                      </a:endParaRPr>
                    </a:p>
                    <a:p>
                      <a:pPr marL="250190">
                        <a:lnSpc>
                          <a:spcPct val="100000"/>
                        </a:lnSpc>
                        <a:tabLst>
                          <a:tab pos="610235" algn="l"/>
                        </a:tabLst>
                      </a:pPr>
                      <a:r>
                        <a:rPr sz="700" spc="50" dirty="0">
                          <a:latin typeface="Century Gothic"/>
                          <a:cs typeface="Century Gothic"/>
                        </a:rPr>
                        <a:t>1	2</a:t>
                      </a:r>
                      <a:endParaRPr sz="700">
                        <a:latin typeface="Century Gothic"/>
                        <a:cs typeface="Century Gothic"/>
                      </a:endParaRPr>
                    </a:p>
                  </a:txBody>
                  <a:tcPr marL="0" marR="0" marT="5715" marB="0">
                    <a:lnL w="12700">
                      <a:solidFill>
                        <a:srgbClr val="231F20"/>
                      </a:solidFill>
                      <a:prstDash val="solid"/>
                    </a:lnL>
                    <a:lnR w="12700">
                      <a:solidFill>
                        <a:srgbClr val="231F20"/>
                      </a:solidFill>
                      <a:prstDash val="solid"/>
                    </a:lnR>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7868">
                <a:tc>
                  <a:txBody>
                    <a:bodyPr/>
                    <a:lstStyle/>
                    <a:p>
                      <a:pPr marR="116839" algn="r">
                        <a:lnSpc>
                          <a:spcPct val="100000"/>
                        </a:lnSpc>
                        <a:spcBef>
                          <a:spcPts val="395"/>
                        </a:spcBef>
                      </a:pPr>
                      <a:r>
                        <a:rPr sz="800" spc="-55" dirty="0">
                          <a:solidFill>
                            <a:srgbClr val="231F20"/>
                          </a:solidFill>
                          <a:latin typeface="Century Gothic"/>
                          <a:cs typeface="Century Gothic"/>
                        </a:rPr>
                        <a:t>Contacto </a:t>
                      </a:r>
                      <a:r>
                        <a:rPr sz="800" spc="20" dirty="0">
                          <a:solidFill>
                            <a:srgbClr val="231F20"/>
                          </a:solidFill>
                          <a:latin typeface="Century Gothic"/>
                          <a:cs typeface="Century Gothic"/>
                        </a:rPr>
                        <a:t>"NC2 </a:t>
                      </a:r>
                      <a:r>
                        <a:rPr sz="800" spc="-75" dirty="0">
                          <a:solidFill>
                            <a:srgbClr val="231F20"/>
                          </a:solidFill>
                          <a:latin typeface="Century Gothic"/>
                          <a:cs typeface="Century Gothic"/>
                        </a:rPr>
                        <a:t>(de </a:t>
                      </a:r>
                      <a:r>
                        <a:rPr sz="800" spc="-45" dirty="0">
                          <a:solidFill>
                            <a:srgbClr val="231F20"/>
                          </a:solidFill>
                          <a:latin typeface="Century Gothic"/>
                          <a:cs typeface="Century Gothic"/>
                        </a:rPr>
                        <a:t>apertura) </a:t>
                      </a:r>
                      <a:r>
                        <a:rPr sz="800" spc="55" dirty="0">
                          <a:solidFill>
                            <a:srgbClr val="231F20"/>
                          </a:solidFill>
                          <a:latin typeface="Century Gothic"/>
                          <a:cs typeface="Century Gothic"/>
                        </a:rPr>
                        <a:t>1</a:t>
                      </a:r>
                      <a:r>
                        <a:rPr sz="800" spc="250" dirty="0">
                          <a:solidFill>
                            <a:srgbClr val="231F20"/>
                          </a:solidFill>
                          <a:latin typeface="Century Gothic"/>
                          <a:cs typeface="Century Gothic"/>
                        </a:rPr>
                        <a:t> </a:t>
                      </a:r>
                      <a:r>
                        <a:rPr sz="800" spc="-35" dirty="0">
                          <a:solidFill>
                            <a:srgbClr val="231F20"/>
                          </a:solidFill>
                          <a:latin typeface="Century Gothic"/>
                          <a:cs typeface="Century Gothic"/>
                        </a:rPr>
                        <a:t>principal</a:t>
                      </a:r>
                      <a:endParaRPr sz="800">
                        <a:latin typeface="Century Gothic"/>
                        <a:cs typeface="Century Gothic"/>
                      </a:endParaRPr>
                    </a:p>
                    <a:p>
                      <a:pPr marR="176530" algn="r">
                        <a:lnSpc>
                          <a:spcPct val="100000"/>
                        </a:lnSpc>
                        <a:spcBef>
                          <a:spcPts val="10"/>
                        </a:spcBef>
                      </a:pPr>
                      <a:r>
                        <a:rPr sz="800" spc="55" dirty="0">
                          <a:solidFill>
                            <a:srgbClr val="231F20"/>
                          </a:solidFill>
                          <a:latin typeface="Century Gothic"/>
                          <a:cs typeface="Century Gothic"/>
                        </a:rPr>
                        <a:t>2</a:t>
                      </a:r>
                      <a:r>
                        <a:rPr sz="800" spc="215" dirty="0">
                          <a:solidFill>
                            <a:srgbClr val="231F20"/>
                          </a:solidFill>
                          <a:latin typeface="Century Gothic"/>
                          <a:cs typeface="Century Gothic"/>
                        </a:rPr>
                        <a:t> </a:t>
                      </a:r>
                      <a:r>
                        <a:rPr sz="800" spc="-10" dirty="0">
                          <a:solidFill>
                            <a:srgbClr val="231F20"/>
                          </a:solidFill>
                          <a:latin typeface="Century Gothic"/>
                          <a:cs typeface="Century Gothic"/>
                        </a:rPr>
                        <a:t>auxiliar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p>
                      <a:pPr>
                        <a:lnSpc>
                          <a:spcPct val="100000"/>
                        </a:lnSpc>
                      </a:pPr>
                      <a:endParaRPr sz="800">
                        <a:latin typeface="Times New Roman"/>
                        <a:cs typeface="Times New Roman"/>
                      </a:endParaRPr>
                    </a:p>
                    <a:p>
                      <a:pPr>
                        <a:lnSpc>
                          <a:spcPct val="100000"/>
                        </a:lnSpc>
                        <a:spcBef>
                          <a:spcPts val="50"/>
                        </a:spcBef>
                      </a:pPr>
                      <a:endParaRPr sz="600">
                        <a:latin typeface="Times New Roman"/>
                        <a:cs typeface="Times New Roman"/>
                      </a:endParaRPr>
                    </a:p>
                    <a:p>
                      <a:pPr marL="253365">
                        <a:lnSpc>
                          <a:spcPct val="100000"/>
                        </a:lnSpc>
                        <a:tabLst>
                          <a:tab pos="613410" algn="l"/>
                        </a:tabLst>
                      </a:pPr>
                      <a:r>
                        <a:rPr sz="700" spc="50" dirty="0">
                          <a:latin typeface="Century Gothic"/>
                          <a:cs typeface="Century Gothic"/>
                        </a:rPr>
                        <a:t>1	2</a:t>
                      </a:r>
                      <a:endParaRPr sz="7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8249">
                <a:tc>
                  <a:txBody>
                    <a:bodyPr/>
                    <a:lstStyle/>
                    <a:p>
                      <a:pPr marL="635">
                        <a:lnSpc>
                          <a:spcPct val="100000"/>
                        </a:lnSpc>
                        <a:spcBef>
                          <a:spcPts val="365"/>
                        </a:spcBef>
                      </a:pPr>
                      <a:r>
                        <a:rPr sz="800" dirty="0">
                          <a:solidFill>
                            <a:srgbClr val="231F20"/>
                          </a:solidFill>
                          <a:latin typeface="Century Gothic"/>
                          <a:cs typeface="Century Gothic"/>
                        </a:rPr>
                        <a:t>Interruptor</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7868">
                <a:tc>
                  <a:txBody>
                    <a:bodyPr/>
                    <a:lstStyle/>
                    <a:p>
                      <a:pPr marL="635">
                        <a:lnSpc>
                          <a:spcPct val="100000"/>
                        </a:lnSpc>
                        <a:spcBef>
                          <a:spcPts val="395"/>
                        </a:spcBef>
                      </a:pPr>
                      <a:r>
                        <a:rPr sz="800" spc="-35" dirty="0">
                          <a:solidFill>
                            <a:srgbClr val="231F20"/>
                          </a:solidFill>
                          <a:latin typeface="Century Gothic"/>
                          <a:cs typeface="Century Gothic"/>
                        </a:rPr>
                        <a:t>Seccionador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7855">
                <a:tc>
                  <a:txBody>
                    <a:bodyPr/>
                    <a:lstStyle/>
                    <a:p>
                      <a:pPr marL="635">
                        <a:lnSpc>
                          <a:spcPct val="100000"/>
                        </a:lnSpc>
                        <a:spcBef>
                          <a:spcPts val="395"/>
                        </a:spcBef>
                      </a:pPr>
                      <a:r>
                        <a:rPr sz="800" spc="-30" dirty="0">
                          <a:solidFill>
                            <a:srgbClr val="231F20"/>
                          </a:solidFill>
                          <a:latin typeface="Century Gothic"/>
                          <a:cs typeface="Century Gothic"/>
                        </a:rPr>
                        <a:t>Contactor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194856">
                <a:tc rowSpan="2">
                  <a:txBody>
                    <a:bodyPr/>
                    <a:lstStyle/>
                    <a:p>
                      <a:pPr marL="635">
                        <a:lnSpc>
                          <a:spcPct val="100000"/>
                        </a:lnSpc>
                        <a:spcBef>
                          <a:spcPts val="395"/>
                        </a:spcBef>
                      </a:pPr>
                      <a:r>
                        <a:rPr sz="800" dirty="0">
                          <a:solidFill>
                            <a:srgbClr val="231F20"/>
                          </a:solidFill>
                          <a:latin typeface="Century Gothic"/>
                          <a:cs typeface="Century Gothic"/>
                        </a:rPr>
                        <a:t>Ruptor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9050">
                      <a:solidFill>
                        <a:srgbClr val="000000"/>
                      </a:solidFill>
                      <a:prstDash val="solid"/>
                    </a:lnR>
                    <a:lnT w="3175">
                      <a:solidFill>
                        <a:srgbClr val="231F20"/>
                      </a:solidFill>
                      <a:prstDash val="solid"/>
                    </a:lnT>
                  </a:tcPr>
                </a:tc>
                <a:tc hMerge="1">
                  <a:txBody>
                    <a:bodyPr/>
                    <a:lstStyle/>
                    <a:p>
                      <a:endParaRPr/>
                    </a:p>
                  </a:txBody>
                  <a:tcPr marL="0" marR="0" marT="0" marB="0"/>
                </a:tc>
                <a:tc>
                  <a:txBody>
                    <a:bodyPr/>
                    <a:lstStyle/>
                    <a:p>
                      <a:pPr>
                        <a:lnSpc>
                          <a:spcPct val="100000"/>
                        </a:lnSpc>
                      </a:pPr>
                      <a:endParaRPr sz="800">
                        <a:latin typeface="Times New Roman"/>
                        <a:cs typeface="Times New Roman"/>
                      </a:endParaRPr>
                    </a:p>
                  </a:txBody>
                  <a:tcPr marL="0" marR="0" marT="0" marB="0">
                    <a:lnL w="19050">
                      <a:solidFill>
                        <a:srgbClr val="000000"/>
                      </a:solidFill>
                      <a:prstDash val="solid"/>
                    </a:lnL>
                    <a:lnT w="3175">
                      <a:solidFill>
                        <a:srgbClr val="231F20"/>
                      </a:solidFill>
                      <a:prstDash val="solid"/>
                    </a:lnT>
                    <a:lnB w="19050">
                      <a:solidFill>
                        <a:srgbClr val="000000"/>
                      </a:solidFill>
                      <a:prstDash val="solid"/>
                    </a:lnB>
                  </a:tcPr>
                </a:tc>
                <a:tc rowSpan="2">
                  <a:txBody>
                    <a:bodyPr/>
                    <a:lstStyle/>
                    <a:p>
                      <a:pPr>
                        <a:lnSpc>
                          <a:spcPct val="100000"/>
                        </a:lnSpc>
                      </a:pPr>
                      <a:endParaRPr sz="800">
                        <a:latin typeface="Times New Roman"/>
                        <a:cs typeface="Times New Roman"/>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273405">
                <a:tc vMerge="1">
                  <a:txBody>
                    <a:bodyPr/>
                    <a:lstStyle/>
                    <a:p>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3">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vMerge="1">
                  <a:txBody>
                    <a:bodyPr/>
                    <a:lstStyle/>
                    <a:p>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20" dirty="0">
                          <a:solidFill>
                            <a:srgbClr val="231F20"/>
                          </a:solidFill>
                          <a:latin typeface="Century Gothic"/>
                          <a:cs typeface="Century Gothic"/>
                        </a:rPr>
                        <a:t>Disyuntor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7868">
                <a:tc>
                  <a:txBody>
                    <a:bodyPr/>
                    <a:lstStyle/>
                    <a:p>
                      <a:pPr marL="635">
                        <a:lnSpc>
                          <a:spcPct val="100000"/>
                        </a:lnSpc>
                        <a:spcBef>
                          <a:spcPts val="395"/>
                        </a:spcBef>
                      </a:pPr>
                      <a:r>
                        <a:rPr sz="800" spc="-15" dirty="0">
                          <a:solidFill>
                            <a:srgbClr val="231F20"/>
                          </a:solidFill>
                          <a:latin typeface="Century Gothic"/>
                          <a:cs typeface="Century Gothic"/>
                        </a:rPr>
                        <a:t>Interruptor-seccionador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7867">
                <a:tc>
                  <a:txBody>
                    <a:bodyPr/>
                    <a:lstStyle/>
                    <a:p>
                      <a:pPr marL="635" marR="905510">
                        <a:lnSpc>
                          <a:spcPct val="101200"/>
                        </a:lnSpc>
                        <a:spcBef>
                          <a:spcPts val="355"/>
                        </a:spcBef>
                      </a:pPr>
                      <a:r>
                        <a:rPr sz="800" spc="-15" dirty="0">
                          <a:solidFill>
                            <a:srgbClr val="231F20"/>
                          </a:solidFill>
                          <a:latin typeface="Century Gothic"/>
                          <a:cs typeface="Century Gothic"/>
                        </a:rPr>
                        <a:t>Interruptor-seccionador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apertura</a:t>
                      </a:r>
                      <a:r>
                        <a:rPr sz="800" spc="95" dirty="0">
                          <a:solidFill>
                            <a:srgbClr val="231F20"/>
                          </a:solidFill>
                          <a:latin typeface="Century Gothic"/>
                          <a:cs typeface="Century Gothic"/>
                        </a:rPr>
                        <a:t> </a:t>
                      </a:r>
                      <a:r>
                        <a:rPr sz="800" spc="-55" dirty="0">
                          <a:solidFill>
                            <a:srgbClr val="231F20"/>
                          </a:solidFill>
                          <a:latin typeface="Century Gothic"/>
                          <a:cs typeface="Century Gothic"/>
                        </a:rPr>
                        <a:t>automática</a:t>
                      </a:r>
                      <a:endParaRPr sz="800">
                        <a:latin typeface="Century Gothic"/>
                        <a:cs typeface="Century Gothic"/>
                      </a:endParaRPr>
                    </a:p>
                  </a:txBody>
                  <a:tcPr marL="0" marR="0" marT="45085"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468249">
                <a:tc>
                  <a:txBody>
                    <a:bodyPr/>
                    <a:lstStyle/>
                    <a:p>
                      <a:pPr marL="635">
                        <a:lnSpc>
                          <a:spcPct val="100000"/>
                        </a:lnSpc>
                        <a:spcBef>
                          <a:spcPts val="400"/>
                        </a:spcBef>
                      </a:pPr>
                      <a:r>
                        <a:rPr sz="800" spc="-15" dirty="0">
                          <a:solidFill>
                            <a:srgbClr val="231F20"/>
                          </a:solidFill>
                          <a:latin typeface="Century Gothic"/>
                          <a:cs typeface="Century Gothic"/>
                        </a:rPr>
                        <a:t>Fusible-seccionador</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gridSpan="4">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bl>
          </a:graphicData>
        </a:graphic>
      </p:graphicFrame>
      <p:sp>
        <p:nvSpPr>
          <p:cNvPr id="23" name="object 23"/>
          <p:cNvSpPr/>
          <p:nvPr/>
        </p:nvSpPr>
        <p:spPr>
          <a:xfrm>
            <a:off x="4707635" y="4267415"/>
            <a:ext cx="114503" cy="394106"/>
          </a:xfrm>
          <a:prstGeom prst="rect">
            <a:avLst/>
          </a:prstGeom>
          <a:blipFill>
            <a:blip r:embed="rId2" cstate="print"/>
            <a:stretch>
              <a:fillRect/>
            </a:stretch>
          </a:blipFill>
        </p:spPr>
        <p:txBody>
          <a:bodyPr wrap="square" lIns="0" tIns="0" rIns="0" bIns="0" rtlCol="0"/>
          <a:lstStyle/>
          <a:p>
            <a:endParaRPr/>
          </a:p>
        </p:txBody>
      </p:sp>
      <p:sp>
        <p:nvSpPr>
          <p:cNvPr id="24" name="object 24"/>
          <p:cNvSpPr/>
          <p:nvPr/>
        </p:nvSpPr>
        <p:spPr>
          <a:xfrm>
            <a:off x="4633175" y="2862440"/>
            <a:ext cx="78105" cy="168910"/>
          </a:xfrm>
          <a:custGeom>
            <a:avLst/>
            <a:gdLst/>
            <a:ahLst/>
            <a:cxnLst/>
            <a:rect l="l" t="t" r="r" b="b"/>
            <a:pathLst>
              <a:path w="78104" h="168910">
                <a:moveTo>
                  <a:pt x="0" y="0"/>
                </a:moveTo>
                <a:lnTo>
                  <a:pt x="0" y="168300"/>
                </a:lnTo>
                <a:lnTo>
                  <a:pt x="78016" y="168300"/>
                </a:lnTo>
              </a:path>
            </a:pathLst>
          </a:custGeom>
          <a:ln w="15240">
            <a:solidFill>
              <a:srgbClr val="000000"/>
            </a:solidFill>
          </a:ln>
        </p:spPr>
        <p:txBody>
          <a:bodyPr wrap="square" lIns="0" tIns="0" rIns="0" bIns="0" rtlCol="0"/>
          <a:lstStyle/>
          <a:p>
            <a:endParaRPr/>
          </a:p>
        </p:txBody>
      </p:sp>
      <p:sp>
        <p:nvSpPr>
          <p:cNvPr id="25" name="object 25"/>
          <p:cNvSpPr/>
          <p:nvPr/>
        </p:nvSpPr>
        <p:spPr>
          <a:xfrm>
            <a:off x="4633175" y="3003499"/>
            <a:ext cx="61594" cy="256540"/>
          </a:xfrm>
          <a:custGeom>
            <a:avLst/>
            <a:gdLst/>
            <a:ahLst/>
            <a:cxnLst/>
            <a:rect l="l" t="t" r="r" b="b"/>
            <a:pathLst>
              <a:path w="61595" h="256539">
                <a:moveTo>
                  <a:pt x="61328" y="0"/>
                </a:moveTo>
                <a:lnTo>
                  <a:pt x="0" y="188760"/>
                </a:lnTo>
                <a:lnTo>
                  <a:pt x="0" y="256540"/>
                </a:lnTo>
              </a:path>
            </a:pathLst>
          </a:custGeom>
          <a:ln w="15240">
            <a:solidFill>
              <a:srgbClr val="000000"/>
            </a:solidFill>
          </a:ln>
        </p:spPr>
        <p:txBody>
          <a:bodyPr wrap="square" lIns="0" tIns="0" rIns="0" bIns="0" rtlCol="0"/>
          <a:lstStyle/>
          <a:p>
            <a:endParaRPr/>
          </a:p>
        </p:txBody>
      </p:sp>
      <p:sp>
        <p:nvSpPr>
          <p:cNvPr id="26" name="object 26"/>
          <p:cNvSpPr/>
          <p:nvPr/>
        </p:nvSpPr>
        <p:spPr>
          <a:xfrm>
            <a:off x="4701628" y="6300965"/>
            <a:ext cx="62865" cy="71755"/>
          </a:xfrm>
          <a:custGeom>
            <a:avLst/>
            <a:gdLst/>
            <a:ahLst/>
            <a:cxnLst/>
            <a:rect l="l" t="t" r="r" b="b"/>
            <a:pathLst>
              <a:path w="62864" h="71754">
                <a:moveTo>
                  <a:pt x="31800" y="0"/>
                </a:moveTo>
                <a:lnTo>
                  <a:pt x="0" y="18338"/>
                </a:lnTo>
                <a:lnTo>
                  <a:pt x="30594" y="71361"/>
                </a:lnTo>
                <a:lnTo>
                  <a:pt x="62395" y="52997"/>
                </a:lnTo>
                <a:lnTo>
                  <a:pt x="31800" y="0"/>
                </a:lnTo>
                <a:close/>
              </a:path>
            </a:pathLst>
          </a:custGeom>
          <a:solidFill>
            <a:srgbClr val="000000"/>
          </a:solidFill>
        </p:spPr>
        <p:txBody>
          <a:bodyPr wrap="square" lIns="0" tIns="0" rIns="0" bIns="0" rtlCol="0"/>
          <a:lstStyle/>
          <a:p>
            <a:endParaRPr/>
          </a:p>
        </p:txBody>
      </p:sp>
      <p:sp>
        <p:nvSpPr>
          <p:cNvPr id="27" name="object 27"/>
          <p:cNvSpPr/>
          <p:nvPr/>
        </p:nvSpPr>
        <p:spPr>
          <a:xfrm>
            <a:off x="4790871" y="6266459"/>
            <a:ext cx="43815" cy="43815"/>
          </a:xfrm>
          <a:custGeom>
            <a:avLst/>
            <a:gdLst/>
            <a:ahLst/>
            <a:cxnLst/>
            <a:rect l="l" t="t" r="r" b="b"/>
            <a:pathLst>
              <a:path w="43814" h="43814">
                <a:moveTo>
                  <a:pt x="21729" y="43433"/>
                </a:moveTo>
                <a:lnTo>
                  <a:pt x="30180" y="41724"/>
                </a:lnTo>
                <a:lnTo>
                  <a:pt x="37084" y="37066"/>
                </a:lnTo>
                <a:lnTo>
                  <a:pt x="41739" y="30162"/>
                </a:lnTo>
                <a:lnTo>
                  <a:pt x="43446" y="21716"/>
                </a:lnTo>
                <a:lnTo>
                  <a:pt x="41739" y="13260"/>
                </a:lnTo>
                <a:lnTo>
                  <a:pt x="37084" y="6357"/>
                </a:lnTo>
                <a:lnTo>
                  <a:pt x="30180" y="1705"/>
                </a:lnTo>
                <a:lnTo>
                  <a:pt x="21729" y="0"/>
                </a:lnTo>
                <a:lnTo>
                  <a:pt x="13276" y="1705"/>
                </a:lnTo>
                <a:lnTo>
                  <a:pt x="6369" y="6357"/>
                </a:lnTo>
                <a:lnTo>
                  <a:pt x="1709" y="13260"/>
                </a:lnTo>
                <a:lnTo>
                  <a:pt x="0" y="21716"/>
                </a:lnTo>
                <a:lnTo>
                  <a:pt x="1709" y="30162"/>
                </a:lnTo>
                <a:lnTo>
                  <a:pt x="6369" y="37066"/>
                </a:lnTo>
                <a:lnTo>
                  <a:pt x="13276" y="41724"/>
                </a:lnTo>
                <a:lnTo>
                  <a:pt x="21729" y="43433"/>
                </a:lnTo>
                <a:close/>
              </a:path>
            </a:pathLst>
          </a:custGeom>
          <a:ln w="12699">
            <a:solidFill>
              <a:srgbClr val="000000"/>
            </a:solidFill>
          </a:ln>
        </p:spPr>
        <p:txBody>
          <a:bodyPr wrap="square" lIns="0" tIns="0" rIns="0" bIns="0" rtlCol="0"/>
          <a:lstStyle/>
          <a:p>
            <a:endParaRPr/>
          </a:p>
        </p:txBody>
      </p:sp>
      <p:sp>
        <p:nvSpPr>
          <p:cNvPr id="28" name="object 28"/>
          <p:cNvSpPr/>
          <p:nvPr/>
        </p:nvSpPr>
        <p:spPr>
          <a:xfrm>
            <a:off x="4812538" y="6146203"/>
            <a:ext cx="0" cy="111760"/>
          </a:xfrm>
          <a:custGeom>
            <a:avLst/>
            <a:gdLst/>
            <a:ahLst/>
            <a:cxnLst/>
            <a:rect l="l" t="t" r="r" b="b"/>
            <a:pathLst>
              <a:path h="111760">
                <a:moveTo>
                  <a:pt x="0" y="111277"/>
                </a:moveTo>
                <a:lnTo>
                  <a:pt x="0" y="0"/>
                </a:lnTo>
              </a:path>
            </a:pathLst>
          </a:custGeom>
          <a:ln w="15240">
            <a:solidFill>
              <a:srgbClr val="000000"/>
            </a:solidFill>
          </a:ln>
        </p:spPr>
        <p:txBody>
          <a:bodyPr wrap="square" lIns="0" tIns="0" rIns="0" bIns="0" rtlCol="0"/>
          <a:lstStyle/>
          <a:p>
            <a:endParaRPr/>
          </a:p>
        </p:txBody>
      </p:sp>
      <p:sp>
        <p:nvSpPr>
          <p:cNvPr id="29" name="object 29"/>
          <p:cNvSpPr/>
          <p:nvPr/>
        </p:nvSpPr>
        <p:spPr>
          <a:xfrm>
            <a:off x="4713249" y="6265214"/>
            <a:ext cx="99695" cy="262890"/>
          </a:xfrm>
          <a:custGeom>
            <a:avLst/>
            <a:gdLst/>
            <a:ahLst/>
            <a:cxnLst/>
            <a:rect l="l" t="t" r="r" b="b"/>
            <a:pathLst>
              <a:path w="99695" h="262890">
                <a:moveTo>
                  <a:pt x="0" y="0"/>
                </a:moveTo>
                <a:lnTo>
                  <a:pt x="99288" y="171945"/>
                </a:lnTo>
                <a:lnTo>
                  <a:pt x="99288" y="262305"/>
                </a:lnTo>
              </a:path>
            </a:pathLst>
          </a:custGeom>
          <a:ln w="15240">
            <a:solidFill>
              <a:srgbClr val="000000"/>
            </a:solidFill>
          </a:ln>
        </p:spPr>
        <p:txBody>
          <a:bodyPr wrap="square" lIns="0" tIns="0" rIns="0" bIns="0" rtlCol="0"/>
          <a:lstStyle/>
          <a:p>
            <a:endParaRPr/>
          </a:p>
        </p:txBody>
      </p:sp>
      <p:sp>
        <p:nvSpPr>
          <p:cNvPr id="30" name="object 30"/>
          <p:cNvSpPr/>
          <p:nvPr/>
        </p:nvSpPr>
        <p:spPr>
          <a:xfrm>
            <a:off x="4780889" y="6257277"/>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31" name="object 31"/>
          <p:cNvSpPr/>
          <p:nvPr/>
        </p:nvSpPr>
        <p:spPr>
          <a:xfrm>
            <a:off x="4792611" y="3443490"/>
            <a:ext cx="43815" cy="43815"/>
          </a:xfrm>
          <a:custGeom>
            <a:avLst/>
            <a:gdLst/>
            <a:ahLst/>
            <a:cxnLst/>
            <a:rect l="l" t="t" r="r" b="b"/>
            <a:pathLst>
              <a:path w="43814" h="43814">
                <a:moveTo>
                  <a:pt x="21717" y="43434"/>
                </a:moveTo>
                <a:lnTo>
                  <a:pt x="30177" y="41726"/>
                </a:lnTo>
                <a:lnTo>
                  <a:pt x="37088" y="37071"/>
                </a:lnTo>
                <a:lnTo>
                  <a:pt x="41749" y="30168"/>
                </a:lnTo>
                <a:lnTo>
                  <a:pt x="43459" y="21717"/>
                </a:lnTo>
                <a:lnTo>
                  <a:pt x="41749" y="13255"/>
                </a:lnTo>
                <a:lnTo>
                  <a:pt x="37088" y="6353"/>
                </a:lnTo>
                <a:lnTo>
                  <a:pt x="30177" y="1703"/>
                </a:lnTo>
                <a:lnTo>
                  <a:pt x="21717" y="0"/>
                </a:lnTo>
                <a:lnTo>
                  <a:pt x="13265" y="1703"/>
                </a:lnTo>
                <a:lnTo>
                  <a:pt x="6362" y="6353"/>
                </a:lnTo>
                <a:lnTo>
                  <a:pt x="1707" y="13255"/>
                </a:lnTo>
                <a:lnTo>
                  <a:pt x="0" y="21717"/>
                </a:lnTo>
                <a:lnTo>
                  <a:pt x="1707" y="30168"/>
                </a:lnTo>
                <a:lnTo>
                  <a:pt x="6362" y="37071"/>
                </a:lnTo>
                <a:lnTo>
                  <a:pt x="13265" y="41726"/>
                </a:lnTo>
                <a:lnTo>
                  <a:pt x="21717" y="43434"/>
                </a:lnTo>
                <a:close/>
              </a:path>
            </a:pathLst>
          </a:custGeom>
          <a:ln w="12699">
            <a:solidFill>
              <a:srgbClr val="000000"/>
            </a:solidFill>
          </a:ln>
        </p:spPr>
        <p:txBody>
          <a:bodyPr wrap="square" lIns="0" tIns="0" rIns="0" bIns="0" rtlCol="0"/>
          <a:lstStyle/>
          <a:p>
            <a:endParaRPr/>
          </a:p>
        </p:txBody>
      </p:sp>
      <p:sp>
        <p:nvSpPr>
          <p:cNvPr id="32" name="object 32"/>
          <p:cNvSpPr/>
          <p:nvPr/>
        </p:nvSpPr>
        <p:spPr>
          <a:xfrm>
            <a:off x="4814252" y="3331171"/>
            <a:ext cx="0" cy="111760"/>
          </a:xfrm>
          <a:custGeom>
            <a:avLst/>
            <a:gdLst/>
            <a:ahLst/>
            <a:cxnLst/>
            <a:rect l="l" t="t" r="r" b="b"/>
            <a:pathLst>
              <a:path h="111760">
                <a:moveTo>
                  <a:pt x="0" y="111277"/>
                </a:moveTo>
                <a:lnTo>
                  <a:pt x="0" y="0"/>
                </a:lnTo>
              </a:path>
            </a:pathLst>
          </a:custGeom>
          <a:ln w="15240">
            <a:solidFill>
              <a:srgbClr val="000000"/>
            </a:solidFill>
          </a:ln>
        </p:spPr>
        <p:txBody>
          <a:bodyPr wrap="square" lIns="0" tIns="0" rIns="0" bIns="0" rtlCol="0"/>
          <a:lstStyle/>
          <a:p>
            <a:endParaRPr/>
          </a:p>
        </p:txBody>
      </p:sp>
      <p:sp>
        <p:nvSpPr>
          <p:cNvPr id="33" name="object 33"/>
          <p:cNvSpPr/>
          <p:nvPr/>
        </p:nvSpPr>
        <p:spPr>
          <a:xfrm>
            <a:off x="4714989" y="3450196"/>
            <a:ext cx="99695" cy="262890"/>
          </a:xfrm>
          <a:custGeom>
            <a:avLst/>
            <a:gdLst/>
            <a:ahLst/>
            <a:cxnLst/>
            <a:rect l="l" t="t" r="r" b="b"/>
            <a:pathLst>
              <a:path w="99695" h="262889">
                <a:moveTo>
                  <a:pt x="0" y="0"/>
                </a:moveTo>
                <a:lnTo>
                  <a:pt x="99263" y="171945"/>
                </a:lnTo>
                <a:lnTo>
                  <a:pt x="99263" y="262280"/>
                </a:lnTo>
              </a:path>
            </a:pathLst>
          </a:custGeom>
          <a:ln w="15240">
            <a:solidFill>
              <a:srgbClr val="000000"/>
            </a:solidFill>
          </a:ln>
        </p:spPr>
        <p:txBody>
          <a:bodyPr wrap="square" lIns="0" tIns="0" rIns="0" bIns="0" rtlCol="0"/>
          <a:lstStyle/>
          <a:p>
            <a:endParaRPr/>
          </a:p>
        </p:txBody>
      </p:sp>
      <p:sp>
        <p:nvSpPr>
          <p:cNvPr id="34" name="object 34"/>
          <p:cNvSpPr/>
          <p:nvPr/>
        </p:nvSpPr>
        <p:spPr>
          <a:xfrm>
            <a:off x="4992789" y="2897835"/>
            <a:ext cx="45720" cy="135255"/>
          </a:xfrm>
          <a:custGeom>
            <a:avLst/>
            <a:gdLst/>
            <a:ahLst/>
            <a:cxnLst/>
            <a:rect l="l" t="t" r="r" b="b"/>
            <a:pathLst>
              <a:path w="45720" h="135255">
                <a:moveTo>
                  <a:pt x="0" y="0"/>
                </a:moveTo>
                <a:lnTo>
                  <a:pt x="0" y="134835"/>
                </a:lnTo>
                <a:lnTo>
                  <a:pt x="45199" y="134835"/>
                </a:lnTo>
              </a:path>
            </a:pathLst>
          </a:custGeom>
          <a:ln w="7620">
            <a:solidFill>
              <a:srgbClr val="000000"/>
            </a:solidFill>
          </a:ln>
        </p:spPr>
        <p:txBody>
          <a:bodyPr wrap="square" lIns="0" tIns="0" rIns="0" bIns="0" rtlCol="0"/>
          <a:lstStyle/>
          <a:p>
            <a:endParaRPr/>
          </a:p>
        </p:txBody>
      </p:sp>
      <p:sp>
        <p:nvSpPr>
          <p:cNvPr id="35" name="object 35"/>
          <p:cNvSpPr/>
          <p:nvPr/>
        </p:nvSpPr>
        <p:spPr>
          <a:xfrm>
            <a:off x="4992789" y="3013938"/>
            <a:ext cx="36195" cy="244475"/>
          </a:xfrm>
          <a:custGeom>
            <a:avLst/>
            <a:gdLst/>
            <a:ahLst/>
            <a:cxnLst/>
            <a:rect l="l" t="t" r="r" b="b"/>
            <a:pathLst>
              <a:path w="36195" h="244475">
                <a:moveTo>
                  <a:pt x="0" y="243916"/>
                </a:moveTo>
                <a:lnTo>
                  <a:pt x="0" y="110058"/>
                </a:lnTo>
                <a:lnTo>
                  <a:pt x="35750" y="0"/>
                </a:lnTo>
              </a:path>
            </a:pathLst>
          </a:custGeom>
          <a:ln w="7620">
            <a:solidFill>
              <a:srgbClr val="000000"/>
            </a:solidFill>
          </a:ln>
        </p:spPr>
        <p:txBody>
          <a:bodyPr wrap="square" lIns="0" tIns="0" rIns="0" bIns="0" rtlCol="0"/>
          <a:lstStyle/>
          <a:p>
            <a:endParaRPr/>
          </a:p>
        </p:txBody>
      </p:sp>
      <p:sp>
        <p:nvSpPr>
          <p:cNvPr id="36" name="object 36"/>
          <p:cNvSpPr/>
          <p:nvPr/>
        </p:nvSpPr>
        <p:spPr>
          <a:xfrm>
            <a:off x="4535119" y="2526068"/>
            <a:ext cx="99695" cy="249554"/>
          </a:xfrm>
          <a:custGeom>
            <a:avLst/>
            <a:gdLst/>
            <a:ahLst/>
            <a:cxnLst/>
            <a:rect l="l" t="t" r="r" b="b"/>
            <a:pathLst>
              <a:path w="99695" h="249555">
                <a:moveTo>
                  <a:pt x="0" y="0"/>
                </a:moveTo>
                <a:lnTo>
                  <a:pt x="99275" y="171957"/>
                </a:lnTo>
                <a:lnTo>
                  <a:pt x="99275" y="249250"/>
                </a:lnTo>
              </a:path>
            </a:pathLst>
          </a:custGeom>
          <a:ln w="15240">
            <a:solidFill>
              <a:srgbClr val="000000"/>
            </a:solidFill>
          </a:ln>
        </p:spPr>
        <p:txBody>
          <a:bodyPr wrap="square" lIns="0" tIns="0" rIns="0" bIns="0" rtlCol="0"/>
          <a:lstStyle/>
          <a:p>
            <a:endParaRPr/>
          </a:p>
        </p:txBody>
      </p:sp>
      <p:sp>
        <p:nvSpPr>
          <p:cNvPr id="37" name="object 37"/>
          <p:cNvSpPr/>
          <p:nvPr/>
        </p:nvSpPr>
        <p:spPr>
          <a:xfrm>
            <a:off x="4995189" y="2407285"/>
            <a:ext cx="0" cy="136525"/>
          </a:xfrm>
          <a:custGeom>
            <a:avLst/>
            <a:gdLst/>
            <a:ahLst/>
            <a:cxnLst/>
            <a:rect l="l" t="t" r="r" b="b"/>
            <a:pathLst>
              <a:path h="136525">
                <a:moveTo>
                  <a:pt x="0" y="0"/>
                </a:moveTo>
                <a:lnTo>
                  <a:pt x="0" y="135953"/>
                </a:lnTo>
              </a:path>
            </a:pathLst>
          </a:custGeom>
          <a:ln w="7620">
            <a:solidFill>
              <a:srgbClr val="000000"/>
            </a:solidFill>
          </a:ln>
        </p:spPr>
        <p:txBody>
          <a:bodyPr wrap="square" lIns="0" tIns="0" rIns="0" bIns="0" rtlCol="0"/>
          <a:lstStyle/>
          <a:p>
            <a:endParaRPr/>
          </a:p>
        </p:txBody>
      </p:sp>
      <p:sp>
        <p:nvSpPr>
          <p:cNvPr id="38" name="object 38"/>
          <p:cNvSpPr/>
          <p:nvPr/>
        </p:nvSpPr>
        <p:spPr>
          <a:xfrm>
            <a:off x="4942484" y="2543251"/>
            <a:ext cx="52705" cy="224154"/>
          </a:xfrm>
          <a:custGeom>
            <a:avLst/>
            <a:gdLst/>
            <a:ahLst/>
            <a:cxnLst/>
            <a:rect l="l" t="t" r="r" b="b"/>
            <a:pathLst>
              <a:path w="52704" h="224155">
                <a:moveTo>
                  <a:pt x="0" y="0"/>
                </a:moveTo>
                <a:lnTo>
                  <a:pt x="52704" y="91338"/>
                </a:lnTo>
                <a:lnTo>
                  <a:pt x="52704" y="224053"/>
                </a:lnTo>
              </a:path>
            </a:pathLst>
          </a:custGeom>
          <a:ln w="7620">
            <a:solidFill>
              <a:srgbClr val="000000"/>
            </a:solidFill>
          </a:ln>
        </p:spPr>
        <p:txBody>
          <a:bodyPr wrap="square" lIns="0" tIns="0" rIns="0" bIns="0" rtlCol="0"/>
          <a:lstStyle/>
          <a:p>
            <a:endParaRPr/>
          </a:p>
        </p:txBody>
      </p:sp>
      <p:sp>
        <p:nvSpPr>
          <p:cNvPr id="39" name="object 39"/>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17</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4645266" y="3752011"/>
            <a:ext cx="0" cy="136525"/>
          </a:xfrm>
          <a:custGeom>
            <a:avLst/>
            <a:gdLst/>
            <a:ahLst/>
            <a:cxnLst/>
            <a:rect l="l" t="t" r="r" b="b"/>
            <a:pathLst>
              <a:path h="136525">
                <a:moveTo>
                  <a:pt x="0" y="0"/>
                </a:moveTo>
                <a:lnTo>
                  <a:pt x="0" y="136156"/>
                </a:lnTo>
              </a:path>
            </a:pathLst>
          </a:custGeom>
          <a:ln w="7620">
            <a:solidFill>
              <a:srgbClr val="000000"/>
            </a:solidFill>
          </a:ln>
        </p:spPr>
        <p:txBody>
          <a:bodyPr wrap="square" lIns="0" tIns="0" rIns="0" bIns="0" rtlCol="0"/>
          <a:lstStyle/>
          <a:p>
            <a:endParaRPr/>
          </a:p>
        </p:txBody>
      </p:sp>
      <p:sp>
        <p:nvSpPr>
          <p:cNvPr id="5" name="object 5"/>
          <p:cNvSpPr/>
          <p:nvPr/>
        </p:nvSpPr>
        <p:spPr>
          <a:xfrm>
            <a:off x="4592561" y="3877373"/>
            <a:ext cx="52705" cy="234950"/>
          </a:xfrm>
          <a:custGeom>
            <a:avLst/>
            <a:gdLst/>
            <a:ahLst/>
            <a:cxnLst/>
            <a:rect l="l" t="t" r="r" b="b"/>
            <a:pathLst>
              <a:path w="52704" h="234950">
                <a:moveTo>
                  <a:pt x="18681" y="0"/>
                </a:moveTo>
                <a:lnTo>
                  <a:pt x="0" y="10795"/>
                </a:lnTo>
                <a:lnTo>
                  <a:pt x="52704" y="102120"/>
                </a:lnTo>
                <a:lnTo>
                  <a:pt x="52704" y="234632"/>
                </a:lnTo>
              </a:path>
            </a:pathLst>
          </a:custGeom>
          <a:ln w="7620">
            <a:solidFill>
              <a:srgbClr val="000000"/>
            </a:solidFill>
          </a:ln>
        </p:spPr>
        <p:txBody>
          <a:bodyPr wrap="square" lIns="0" tIns="0" rIns="0" bIns="0" rtlCol="0"/>
          <a:lstStyle/>
          <a:p>
            <a:endParaRPr/>
          </a:p>
        </p:txBody>
      </p:sp>
      <p:sp>
        <p:nvSpPr>
          <p:cNvPr id="6" name="object 6"/>
          <p:cNvSpPr/>
          <p:nvPr/>
        </p:nvSpPr>
        <p:spPr>
          <a:xfrm>
            <a:off x="5005984" y="4228591"/>
            <a:ext cx="45720" cy="135255"/>
          </a:xfrm>
          <a:custGeom>
            <a:avLst/>
            <a:gdLst/>
            <a:ahLst/>
            <a:cxnLst/>
            <a:rect l="l" t="t" r="r" b="b"/>
            <a:pathLst>
              <a:path w="45720" h="135254">
                <a:moveTo>
                  <a:pt x="0" y="0"/>
                </a:moveTo>
                <a:lnTo>
                  <a:pt x="0" y="134810"/>
                </a:lnTo>
                <a:lnTo>
                  <a:pt x="45186" y="134810"/>
                </a:lnTo>
              </a:path>
            </a:pathLst>
          </a:custGeom>
          <a:ln w="7620">
            <a:solidFill>
              <a:srgbClr val="000000"/>
            </a:solidFill>
          </a:ln>
        </p:spPr>
        <p:txBody>
          <a:bodyPr wrap="square" lIns="0" tIns="0" rIns="0" bIns="0" rtlCol="0"/>
          <a:lstStyle/>
          <a:p>
            <a:endParaRPr/>
          </a:p>
        </p:txBody>
      </p:sp>
      <p:sp>
        <p:nvSpPr>
          <p:cNvPr id="7" name="object 7"/>
          <p:cNvSpPr/>
          <p:nvPr/>
        </p:nvSpPr>
        <p:spPr>
          <a:xfrm>
            <a:off x="5005984" y="4338002"/>
            <a:ext cx="36195" cy="250825"/>
          </a:xfrm>
          <a:custGeom>
            <a:avLst/>
            <a:gdLst/>
            <a:ahLst/>
            <a:cxnLst/>
            <a:rect l="l" t="t" r="r" b="b"/>
            <a:pathLst>
              <a:path w="36195" h="250825">
                <a:moveTo>
                  <a:pt x="15239" y="0"/>
                </a:moveTo>
                <a:lnTo>
                  <a:pt x="35763" y="6667"/>
                </a:lnTo>
                <a:lnTo>
                  <a:pt x="0" y="116738"/>
                </a:lnTo>
                <a:lnTo>
                  <a:pt x="0" y="250571"/>
                </a:lnTo>
              </a:path>
            </a:pathLst>
          </a:custGeom>
          <a:ln w="7620">
            <a:solidFill>
              <a:srgbClr val="000000"/>
            </a:solidFill>
          </a:ln>
        </p:spPr>
        <p:txBody>
          <a:bodyPr wrap="square" lIns="0" tIns="0" rIns="0" bIns="0" rtlCol="0"/>
          <a:lstStyle/>
          <a:p>
            <a:endParaRPr/>
          </a:p>
        </p:txBody>
      </p:sp>
      <p:sp>
        <p:nvSpPr>
          <p:cNvPr id="8" name="object 8"/>
          <p:cNvSpPr/>
          <p:nvPr/>
        </p:nvSpPr>
        <p:spPr>
          <a:xfrm>
            <a:off x="4772672" y="4813007"/>
            <a:ext cx="53340" cy="224154"/>
          </a:xfrm>
          <a:custGeom>
            <a:avLst/>
            <a:gdLst/>
            <a:ahLst/>
            <a:cxnLst/>
            <a:rect l="l" t="t" r="r" b="b"/>
            <a:pathLst>
              <a:path w="53339" h="224154">
                <a:moveTo>
                  <a:pt x="0" y="0"/>
                </a:moveTo>
                <a:lnTo>
                  <a:pt x="52730" y="91312"/>
                </a:lnTo>
                <a:lnTo>
                  <a:pt x="52730" y="223913"/>
                </a:lnTo>
              </a:path>
            </a:pathLst>
          </a:custGeom>
          <a:ln w="7620">
            <a:solidFill>
              <a:srgbClr val="000000"/>
            </a:solidFill>
          </a:ln>
        </p:spPr>
        <p:txBody>
          <a:bodyPr wrap="square" lIns="0" tIns="0" rIns="0" bIns="0" rtlCol="0"/>
          <a:lstStyle/>
          <a:p>
            <a:endParaRPr/>
          </a:p>
        </p:txBody>
      </p:sp>
      <p:sp>
        <p:nvSpPr>
          <p:cNvPr id="9" name="object 9"/>
          <p:cNvSpPr/>
          <p:nvPr/>
        </p:nvSpPr>
        <p:spPr>
          <a:xfrm>
            <a:off x="4810988" y="4676940"/>
            <a:ext cx="14604" cy="160020"/>
          </a:xfrm>
          <a:custGeom>
            <a:avLst/>
            <a:gdLst/>
            <a:ahLst/>
            <a:cxnLst/>
            <a:rect l="l" t="t" r="r" b="b"/>
            <a:pathLst>
              <a:path w="14604" h="160020">
                <a:moveTo>
                  <a:pt x="0" y="134505"/>
                </a:moveTo>
                <a:lnTo>
                  <a:pt x="14414" y="159448"/>
                </a:lnTo>
                <a:lnTo>
                  <a:pt x="14414" y="0"/>
                </a:lnTo>
              </a:path>
            </a:pathLst>
          </a:custGeom>
          <a:ln w="7620">
            <a:solidFill>
              <a:srgbClr val="000000"/>
            </a:solidFill>
          </a:ln>
        </p:spPr>
        <p:txBody>
          <a:bodyPr wrap="square" lIns="0" tIns="0" rIns="0" bIns="0" rtlCol="0"/>
          <a:lstStyle/>
          <a:p>
            <a:endParaRPr/>
          </a:p>
        </p:txBody>
      </p:sp>
      <p:graphicFrame>
        <p:nvGraphicFramePr>
          <p:cNvPr id="10" name="object 10"/>
          <p:cNvGraphicFramePr>
            <a:graphicFrameLocks noGrp="1"/>
          </p:cNvGraphicFramePr>
          <p:nvPr/>
        </p:nvGraphicFramePr>
        <p:xfrm>
          <a:off x="2216492" y="1827098"/>
          <a:ext cx="3132453" cy="6080386"/>
        </p:xfrm>
        <a:graphic>
          <a:graphicData uri="http://schemas.openxmlformats.org/drawingml/2006/table">
            <a:tbl>
              <a:tblPr firstRow="1" bandRow="1">
                <a:tableStyleId>{2D5ABB26-0587-4C30-8999-92F81FD0307C}</a:tableStyleId>
              </a:tblPr>
              <a:tblGrid>
                <a:gridCol w="2052320"/>
                <a:gridCol w="550544"/>
                <a:gridCol w="529589"/>
              </a:tblGrid>
              <a:tr h="467868">
                <a:tc>
                  <a:txBody>
                    <a:bodyPr/>
                    <a:lstStyle/>
                    <a:p>
                      <a:pPr marL="1905" marR="53975" indent="635">
                        <a:lnSpc>
                          <a:spcPct val="100000"/>
                        </a:lnSpc>
                        <a:spcBef>
                          <a:spcPts val="675"/>
                        </a:spcBef>
                      </a:pPr>
                      <a:r>
                        <a:rPr sz="800" spc="-40" dirty="0">
                          <a:solidFill>
                            <a:srgbClr val="231F20"/>
                          </a:solidFill>
                          <a:latin typeface="Century Gothic"/>
                          <a:cs typeface="Century Gothic"/>
                        </a:rPr>
                        <a:t>Contactos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 </a:t>
                      </a:r>
                      <a:r>
                        <a:rPr sz="800" spc="-35" dirty="0">
                          <a:solidFill>
                            <a:srgbClr val="231F20"/>
                          </a:solidFill>
                          <a:latin typeface="Century Gothic"/>
                          <a:cs typeface="Century Gothic"/>
                        </a:rPr>
                        <a:t>direcciones </a:t>
                      </a:r>
                      <a:r>
                        <a:rPr sz="800" spc="-50" dirty="0">
                          <a:solidFill>
                            <a:srgbClr val="231F20"/>
                          </a:solidFill>
                          <a:latin typeface="Century Gothic"/>
                          <a:cs typeface="Century Gothic"/>
                        </a:rPr>
                        <a:t>no </a:t>
                      </a:r>
                      <a:r>
                        <a:rPr sz="800" spc="-55" dirty="0">
                          <a:solidFill>
                            <a:srgbClr val="231F20"/>
                          </a:solidFill>
                          <a:latin typeface="Century Gothic"/>
                          <a:cs typeface="Century Gothic"/>
                        </a:rPr>
                        <a:t>solapado  </a:t>
                      </a:r>
                      <a:r>
                        <a:rPr sz="800" spc="-50" dirty="0">
                          <a:solidFill>
                            <a:srgbClr val="231F20"/>
                          </a:solidFill>
                          <a:latin typeface="Century Gothic"/>
                          <a:cs typeface="Century Gothic"/>
                        </a:rPr>
                        <a:t>(apertura </a:t>
                      </a:r>
                      <a:r>
                        <a:rPr sz="800" spc="-30" dirty="0">
                          <a:solidFill>
                            <a:srgbClr val="231F20"/>
                          </a:solidFill>
                          <a:latin typeface="Century Gothic"/>
                          <a:cs typeface="Century Gothic"/>
                        </a:rPr>
                        <a:t>antes </a:t>
                      </a:r>
                      <a:r>
                        <a:rPr sz="800" spc="-95" dirty="0">
                          <a:solidFill>
                            <a:srgbClr val="231F20"/>
                          </a:solidFill>
                          <a:latin typeface="Century Gothic"/>
                          <a:cs typeface="Century Gothic"/>
                        </a:rPr>
                        <a:t>de</a:t>
                      </a:r>
                      <a:r>
                        <a:rPr sz="800" spc="5" dirty="0">
                          <a:solidFill>
                            <a:srgbClr val="231F20"/>
                          </a:solidFill>
                          <a:latin typeface="Century Gothic"/>
                          <a:cs typeface="Century Gothic"/>
                        </a:rPr>
                        <a:t> </a:t>
                      </a:r>
                      <a:r>
                        <a:rPr sz="800" spc="-30" dirty="0">
                          <a:solidFill>
                            <a:srgbClr val="231F20"/>
                          </a:solidFill>
                          <a:latin typeface="Century Gothic"/>
                          <a:cs typeface="Century Gothic"/>
                        </a:rPr>
                        <a:t>cierre)</a:t>
                      </a:r>
                      <a:endParaRPr sz="800">
                        <a:latin typeface="Century Gothic"/>
                        <a:cs typeface="Century Gothic"/>
                      </a:endParaRPr>
                    </a:p>
                  </a:txBody>
                  <a:tcPr marL="0" marR="0" marT="8572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c hMerge="1">
                  <a:txBody>
                    <a:bodyPr/>
                    <a:lstStyle/>
                    <a:p>
                      <a:endParaRPr/>
                    </a:p>
                  </a:txBody>
                  <a:tcPr marL="0" marR="0" marT="0" marB="0"/>
                </a:tc>
              </a:tr>
              <a:tr h="467868">
                <a:tc>
                  <a:txBody>
                    <a:bodyPr/>
                    <a:lstStyle/>
                    <a:p>
                      <a:pPr marL="1905">
                        <a:lnSpc>
                          <a:spcPct val="100000"/>
                        </a:lnSpc>
                        <a:spcBef>
                          <a:spcPts val="395"/>
                        </a:spcBef>
                      </a:pPr>
                      <a:r>
                        <a:rPr sz="800" spc="-40" dirty="0">
                          <a:solidFill>
                            <a:srgbClr val="231F20"/>
                          </a:solidFill>
                          <a:latin typeface="Century Gothic"/>
                          <a:cs typeface="Century Gothic"/>
                        </a:rPr>
                        <a:t>Contactos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 </a:t>
                      </a:r>
                      <a:r>
                        <a:rPr sz="800" spc="-35" dirty="0">
                          <a:solidFill>
                            <a:srgbClr val="231F20"/>
                          </a:solidFill>
                          <a:latin typeface="Century Gothic"/>
                          <a:cs typeface="Century Gothic"/>
                        </a:rPr>
                        <a:t>direcciones</a:t>
                      </a:r>
                      <a:r>
                        <a:rPr sz="800" spc="5" dirty="0">
                          <a:solidFill>
                            <a:srgbClr val="231F20"/>
                          </a:solidFill>
                          <a:latin typeface="Century Gothic"/>
                          <a:cs typeface="Century Gothic"/>
                        </a:rPr>
                        <a:t> </a:t>
                      </a:r>
                      <a:r>
                        <a:rPr sz="800" spc="-55" dirty="0">
                          <a:solidFill>
                            <a:srgbClr val="231F20"/>
                          </a:solidFill>
                          <a:latin typeface="Century Gothic"/>
                          <a:cs typeface="Century Gothic"/>
                        </a:rPr>
                        <a:t>solapado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9">
                <a:tc>
                  <a:txBody>
                    <a:bodyPr/>
                    <a:lstStyle/>
                    <a:p>
                      <a:pPr marL="1270" marR="444500">
                        <a:lnSpc>
                          <a:spcPct val="100000"/>
                        </a:lnSpc>
                        <a:spcBef>
                          <a:spcPts val="365"/>
                        </a:spcBef>
                      </a:pPr>
                      <a:r>
                        <a:rPr sz="800" spc="-55" dirty="0">
                          <a:solidFill>
                            <a:srgbClr val="231F20"/>
                          </a:solidFill>
                          <a:latin typeface="Century Gothic"/>
                          <a:cs typeface="Century Gothic"/>
                        </a:rPr>
                        <a:t>Contacto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 </a:t>
                      </a:r>
                      <a:r>
                        <a:rPr sz="800" spc="-35" dirty="0">
                          <a:solidFill>
                            <a:srgbClr val="231F20"/>
                          </a:solidFill>
                          <a:latin typeface="Century Gothic"/>
                          <a:cs typeface="Century Gothic"/>
                        </a:rPr>
                        <a:t>direcciones </a:t>
                      </a:r>
                      <a:r>
                        <a:rPr sz="800" spc="-65" dirty="0">
                          <a:solidFill>
                            <a:srgbClr val="231F20"/>
                          </a:solidFill>
                          <a:latin typeface="Century Gothic"/>
                          <a:cs typeface="Century Gothic"/>
                        </a:rPr>
                        <a:t>con  </a:t>
                      </a:r>
                      <a:r>
                        <a:rPr sz="800" spc="-25" dirty="0">
                          <a:solidFill>
                            <a:srgbClr val="231F20"/>
                          </a:solidFill>
                          <a:latin typeface="Century Gothic"/>
                          <a:cs typeface="Century Gothic"/>
                        </a:rPr>
                        <a:t>posición </a:t>
                      </a:r>
                      <a:r>
                        <a:rPr sz="800" spc="-70" dirty="0">
                          <a:solidFill>
                            <a:srgbClr val="231F20"/>
                          </a:solidFill>
                          <a:latin typeface="Century Gothic"/>
                          <a:cs typeface="Century Gothic"/>
                        </a:rPr>
                        <a:t>mediana </a:t>
                      </a:r>
                      <a:r>
                        <a:rPr sz="800" spc="-95" dirty="0">
                          <a:solidFill>
                            <a:srgbClr val="231F20"/>
                          </a:solidFill>
                          <a:latin typeface="Century Gothic"/>
                          <a:cs typeface="Century Gothic"/>
                        </a:rPr>
                        <a:t>de</a:t>
                      </a:r>
                      <a:r>
                        <a:rPr sz="800" spc="-70" dirty="0">
                          <a:solidFill>
                            <a:srgbClr val="231F20"/>
                          </a:solidFill>
                          <a:latin typeface="Century Gothic"/>
                          <a:cs typeface="Century Gothic"/>
                        </a:rPr>
                        <a:t> </a:t>
                      </a:r>
                      <a:r>
                        <a:rPr sz="800" spc="-45" dirty="0">
                          <a:solidFill>
                            <a:srgbClr val="231F20"/>
                          </a:solidFill>
                          <a:latin typeface="Century Gothic"/>
                          <a:cs typeface="Century Gothic"/>
                        </a:rPr>
                        <a:t>apertura</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7">
                <a:tc>
                  <a:txBody>
                    <a:bodyPr/>
                    <a:lstStyle/>
                    <a:p>
                      <a:pPr marL="1905" marR="330200">
                        <a:lnSpc>
                          <a:spcPct val="100000"/>
                        </a:lnSpc>
                        <a:spcBef>
                          <a:spcPts val="395"/>
                        </a:spcBef>
                      </a:pPr>
                      <a:r>
                        <a:rPr sz="800" spc="-40" dirty="0">
                          <a:solidFill>
                            <a:srgbClr val="231F20"/>
                          </a:solidFill>
                          <a:latin typeface="Century Gothic"/>
                          <a:cs typeface="Century Gothic"/>
                        </a:rPr>
                        <a:t>Contactos </a:t>
                      </a:r>
                      <a:r>
                        <a:rPr sz="800" spc="-35" dirty="0">
                          <a:solidFill>
                            <a:srgbClr val="231F20"/>
                          </a:solidFill>
                          <a:latin typeface="Century Gothic"/>
                          <a:cs typeface="Century Gothic"/>
                        </a:rPr>
                        <a:t>presentados </a:t>
                      </a:r>
                      <a:r>
                        <a:rPr sz="800" spc="-65" dirty="0">
                          <a:solidFill>
                            <a:srgbClr val="231F20"/>
                          </a:solidFill>
                          <a:latin typeface="Century Gothic"/>
                          <a:cs typeface="Century Gothic"/>
                        </a:rPr>
                        <a:t>en </a:t>
                      </a:r>
                      <a:r>
                        <a:rPr sz="800" spc="-25" dirty="0">
                          <a:solidFill>
                            <a:srgbClr val="231F20"/>
                          </a:solidFill>
                          <a:latin typeface="Century Gothic"/>
                          <a:cs typeface="Century Gothic"/>
                        </a:rPr>
                        <a:t>posición  </a:t>
                      </a:r>
                      <a:r>
                        <a:rPr sz="800" spc="-70" dirty="0">
                          <a:solidFill>
                            <a:srgbClr val="231F20"/>
                          </a:solidFill>
                          <a:latin typeface="Century Gothic"/>
                          <a:cs typeface="Century Gothic"/>
                        </a:rPr>
                        <a:t>accionada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L="158115">
                        <a:lnSpc>
                          <a:spcPct val="100000"/>
                        </a:lnSpc>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R="137160" algn="r">
                        <a:lnSpc>
                          <a:spcPct val="100000"/>
                        </a:lnSpc>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marR="59690">
                        <a:lnSpc>
                          <a:spcPct val="100000"/>
                        </a:lnSpc>
                        <a:spcBef>
                          <a:spcPts val="395"/>
                        </a:spcBef>
                      </a:pPr>
                      <a:r>
                        <a:rPr sz="800" spc="-50" dirty="0">
                          <a:solidFill>
                            <a:srgbClr val="231F20"/>
                          </a:solidFill>
                          <a:latin typeface="Century Gothic"/>
                          <a:cs typeface="Century Gothic"/>
                        </a:rPr>
                        <a:t>Contactos </a:t>
                      </a:r>
                      <a:r>
                        <a:rPr sz="800" spc="-105" dirty="0">
                          <a:solidFill>
                            <a:srgbClr val="231F20"/>
                          </a:solidFill>
                          <a:latin typeface="Century Gothic"/>
                          <a:cs typeface="Century Gothic"/>
                        </a:rPr>
                        <a:t>de </a:t>
                      </a:r>
                      <a:r>
                        <a:rPr sz="800" spc="-55" dirty="0">
                          <a:solidFill>
                            <a:srgbClr val="231F20"/>
                          </a:solidFill>
                          <a:latin typeface="Century Gothic"/>
                          <a:cs typeface="Century Gothic"/>
                        </a:rPr>
                        <a:t>apertura </a:t>
                      </a:r>
                      <a:r>
                        <a:rPr sz="800" spc="-85" dirty="0">
                          <a:solidFill>
                            <a:srgbClr val="231F20"/>
                          </a:solidFill>
                          <a:latin typeface="Century Gothic"/>
                          <a:cs typeface="Century Gothic"/>
                        </a:rPr>
                        <a:t>o </a:t>
                      </a:r>
                      <a:r>
                        <a:rPr sz="800" spc="-40" dirty="0">
                          <a:solidFill>
                            <a:srgbClr val="231F20"/>
                          </a:solidFill>
                          <a:latin typeface="Century Gothic"/>
                          <a:cs typeface="Century Gothic"/>
                        </a:rPr>
                        <a:t>cierre </a:t>
                      </a:r>
                      <a:r>
                        <a:rPr sz="800" spc="-55" dirty="0">
                          <a:solidFill>
                            <a:srgbClr val="231F20"/>
                          </a:solidFill>
                          <a:latin typeface="Century Gothic"/>
                          <a:cs typeface="Century Gothic"/>
                        </a:rPr>
                        <a:t>anticipado.  </a:t>
                      </a:r>
                      <a:r>
                        <a:rPr sz="800" spc="-35" dirty="0">
                          <a:solidFill>
                            <a:srgbClr val="231F20"/>
                          </a:solidFill>
                          <a:latin typeface="Century Gothic"/>
                          <a:cs typeface="Century Gothic"/>
                        </a:rPr>
                        <a:t>Funcionan </a:t>
                      </a:r>
                      <a:r>
                        <a:rPr sz="800" spc="-30" dirty="0">
                          <a:solidFill>
                            <a:srgbClr val="231F20"/>
                          </a:solidFill>
                          <a:latin typeface="Century Gothic"/>
                          <a:cs typeface="Century Gothic"/>
                        </a:rPr>
                        <a:t>antes </a:t>
                      </a:r>
                      <a:r>
                        <a:rPr sz="800" spc="-70" dirty="0">
                          <a:solidFill>
                            <a:srgbClr val="231F20"/>
                          </a:solidFill>
                          <a:latin typeface="Century Gothic"/>
                          <a:cs typeface="Century Gothic"/>
                        </a:rPr>
                        <a:t>que </a:t>
                      </a:r>
                      <a:r>
                        <a:rPr sz="800" spc="15" dirty="0">
                          <a:solidFill>
                            <a:srgbClr val="231F20"/>
                          </a:solidFill>
                          <a:latin typeface="Century Gothic"/>
                          <a:cs typeface="Century Gothic"/>
                        </a:rPr>
                        <a:t>los </a:t>
                      </a:r>
                      <a:r>
                        <a:rPr sz="800" spc="-40" dirty="0">
                          <a:solidFill>
                            <a:srgbClr val="231F20"/>
                          </a:solidFill>
                          <a:latin typeface="Century Gothic"/>
                          <a:cs typeface="Century Gothic"/>
                        </a:rPr>
                        <a:t>contactos  </a:t>
                      </a:r>
                      <a:r>
                        <a:rPr sz="800" spc="-10" dirty="0">
                          <a:solidFill>
                            <a:srgbClr val="231F20"/>
                          </a:solidFill>
                          <a:latin typeface="Century Gothic"/>
                          <a:cs typeface="Century Gothic"/>
                        </a:rPr>
                        <a:t>restantes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un </a:t>
                      </a:r>
                      <a:r>
                        <a:rPr sz="800" spc="-15" dirty="0">
                          <a:solidFill>
                            <a:srgbClr val="231F20"/>
                          </a:solidFill>
                          <a:latin typeface="Century Gothic"/>
                          <a:cs typeface="Century Gothic"/>
                        </a:rPr>
                        <a:t>mismo</a:t>
                      </a:r>
                      <a:r>
                        <a:rPr sz="800" spc="-30" dirty="0">
                          <a:solidFill>
                            <a:srgbClr val="231F20"/>
                          </a:solidFill>
                          <a:latin typeface="Century Gothic"/>
                          <a:cs typeface="Century Gothic"/>
                        </a:rPr>
                        <a:t> </a:t>
                      </a:r>
                      <a:r>
                        <a:rPr sz="800" spc="-35" dirty="0">
                          <a:solidFill>
                            <a:srgbClr val="231F20"/>
                          </a:solidFill>
                          <a:latin typeface="Century Gothic"/>
                          <a:cs typeface="Century Gothic"/>
                        </a:rPr>
                        <a:t>conjunto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L="158115">
                        <a:lnSpc>
                          <a:spcPct val="100000"/>
                        </a:lnSpc>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R="137160" algn="r">
                        <a:lnSpc>
                          <a:spcPct val="100000"/>
                        </a:lnSpc>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marR="83820" indent="635">
                        <a:lnSpc>
                          <a:spcPct val="100000"/>
                        </a:lnSpc>
                        <a:spcBef>
                          <a:spcPts val="395"/>
                        </a:spcBef>
                      </a:pPr>
                      <a:r>
                        <a:rPr sz="800" spc="-50" dirty="0">
                          <a:solidFill>
                            <a:srgbClr val="231F20"/>
                          </a:solidFill>
                          <a:latin typeface="Century Gothic"/>
                          <a:cs typeface="Century Gothic"/>
                        </a:rPr>
                        <a:t>Contactos </a:t>
                      </a:r>
                      <a:r>
                        <a:rPr sz="800" spc="-105" dirty="0">
                          <a:solidFill>
                            <a:srgbClr val="231F20"/>
                          </a:solidFill>
                          <a:latin typeface="Century Gothic"/>
                          <a:cs typeface="Century Gothic"/>
                        </a:rPr>
                        <a:t>de </a:t>
                      </a:r>
                      <a:r>
                        <a:rPr sz="800" spc="-55" dirty="0">
                          <a:solidFill>
                            <a:srgbClr val="231F20"/>
                          </a:solidFill>
                          <a:latin typeface="Century Gothic"/>
                          <a:cs typeface="Century Gothic"/>
                        </a:rPr>
                        <a:t>apertura </a:t>
                      </a:r>
                      <a:r>
                        <a:rPr sz="800" spc="-85" dirty="0">
                          <a:solidFill>
                            <a:srgbClr val="231F20"/>
                          </a:solidFill>
                          <a:latin typeface="Century Gothic"/>
                          <a:cs typeface="Century Gothic"/>
                        </a:rPr>
                        <a:t>o</a:t>
                      </a:r>
                      <a:r>
                        <a:rPr sz="800" spc="50" dirty="0">
                          <a:solidFill>
                            <a:srgbClr val="231F20"/>
                          </a:solidFill>
                          <a:latin typeface="Century Gothic"/>
                          <a:cs typeface="Century Gothic"/>
                        </a:rPr>
                        <a:t> </a:t>
                      </a:r>
                      <a:r>
                        <a:rPr sz="800" spc="-40" dirty="0">
                          <a:solidFill>
                            <a:srgbClr val="231F20"/>
                          </a:solidFill>
                          <a:latin typeface="Century Gothic"/>
                          <a:cs typeface="Century Gothic"/>
                        </a:rPr>
                        <a:t>cierre </a:t>
                      </a:r>
                      <a:r>
                        <a:rPr sz="800" spc="-55" dirty="0">
                          <a:solidFill>
                            <a:srgbClr val="231F20"/>
                          </a:solidFill>
                          <a:latin typeface="Century Gothic"/>
                          <a:cs typeface="Century Gothic"/>
                        </a:rPr>
                        <a:t>retardado.  </a:t>
                      </a:r>
                      <a:r>
                        <a:rPr sz="800" spc="-35" dirty="0">
                          <a:solidFill>
                            <a:srgbClr val="231F20"/>
                          </a:solidFill>
                          <a:latin typeface="Century Gothic"/>
                          <a:cs typeface="Century Gothic"/>
                        </a:rPr>
                        <a:t>Funcionan </a:t>
                      </a:r>
                      <a:r>
                        <a:rPr sz="800" spc="-30" dirty="0">
                          <a:solidFill>
                            <a:srgbClr val="231F20"/>
                          </a:solidFill>
                          <a:latin typeface="Century Gothic"/>
                          <a:cs typeface="Century Gothic"/>
                        </a:rPr>
                        <a:t>más </a:t>
                      </a:r>
                      <a:r>
                        <a:rPr sz="800" spc="-50" dirty="0">
                          <a:solidFill>
                            <a:srgbClr val="231F20"/>
                          </a:solidFill>
                          <a:latin typeface="Century Gothic"/>
                          <a:cs typeface="Century Gothic"/>
                        </a:rPr>
                        <a:t>tarde </a:t>
                      </a:r>
                      <a:r>
                        <a:rPr sz="800" spc="-70" dirty="0">
                          <a:solidFill>
                            <a:srgbClr val="231F20"/>
                          </a:solidFill>
                          <a:latin typeface="Century Gothic"/>
                          <a:cs typeface="Century Gothic"/>
                        </a:rPr>
                        <a:t>que </a:t>
                      </a:r>
                      <a:r>
                        <a:rPr sz="800" spc="15" dirty="0">
                          <a:solidFill>
                            <a:srgbClr val="231F20"/>
                          </a:solidFill>
                          <a:latin typeface="Century Gothic"/>
                          <a:cs typeface="Century Gothic"/>
                        </a:rPr>
                        <a:t>los </a:t>
                      </a:r>
                      <a:r>
                        <a:rPr sz="800" spc="-40" dirty="0">
                          <a:solidFill>
                            <a:srgbClr val="231F20"/>
                          </a:solidFill>
                          <a:latin typeface="Century Gothic"/>
                          <a:cs typeface="Century Gothic"/>
                        </a:rPr>
                        <a:t>contactos  </a:t>
                      </a:r>
                      <a:r>
                        <a:rPr sz="800" spc="-10" dirty="0">
                          <a:solidFill>
                            <a:srgbClr val="231F20"/>
                          </a:solidFill>
                          <a:latin typeface="Century Gothic"/>
                          <a:cs typeface="Century Gothic"/>
                        </a:rPr>
                        <a:t>restantes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un </a:t>
                      </a:r>
                      <a:r>
                        <a:rPr sz="800" spc="-15" dirty="0">
                          <a:solidFill>
                            <a:srgbClr val="231F20"/>
                          </a:solidFill>
                          <a:latin typeface="Century Gothic"/>
                          <a:cs typeface="Century Gothic"/>
                        </a:rPr>
                        <a:t>mismo</a:t>
                      </a:r>
                      <a:r>
                        <a:rPr sz="800" spc="-30" dirty="0">
                          <a:solidFill>
                            <a:srgbClr val="231F20"/>
                          </a:solidFill>
                          <a:latin typeface="Century Gothic"/>
                          <a:cs typeface="Century Gothic"/>
                        </a:rPr>
                        <a:t> </a:t>
                      </a:r>
                      <a:r>
                        <a:rPr sz="800" spc="-35" dirty="0">
                          <a:solidFill>
                            <a:srgbClr val="231F20"/>
                          </a:solidFill>
                          <a:latin typeface="Century Gothic"/>
                          <a:cs typeface="Century Gothic"/>
                        </a:rPr>
                        <a:t>conjunto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15"/>
                        </a:spcBef>
                      </a:pPr>
                      <a:endParaRPr sz="1150">
                        <a:latin typeface="Times New Roman"/>
                        <a:cs typeface="Times New Roman"/>
                      </a:endParaRPr>
                    </a:p>
                    <a:p>
                      <a:pPr marL="158115">
                        <a:lnSpc>
                          <a:spcPct val="100000"/>
                        </a:lnSpc>
                        <a:spcBef>
                          <a:spcPts val="5"/>
                        </a:spcBef>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15"/>
                        </a:spcBef>
                      </a:pPr>
                      <a:endParaRPr sz="1150">
                        <a:latin typeface="Times New Roman"/>
                        <a:cs typeface="Times New Roman"/>
                      </a:endParaRPr>
                    </a:p>
                    <a:p>
                      <a:pPr marR="137160" algn="r">
                        <a:lnSpc>
                          <a:spcPct val="100000"/>
                        </a:lnSpc>
                        <a:spcBef>
                          <a:spcPts val="5"/>
                        </a:spcBef>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80">
                <a:tc>
                  <a:txBody>
                    <a:bodyPr/>
                    <a:lstStyle/>
                    <a:p>
                      <a:pPr marL="1270" marR="83185">
                        <a:lnSpc>
                          <a:spcPct val="100000"/>
                        </a:lnSpc>
                        <a:spcBef>
                          <a:spcPts val="340"/>
                        </a:spcBef>
                      </a:pPr>
                      <a:r>
                        <a:rPr sz="800" spc="-65" dirty="0">
                          <a:solidFill>
                            <a:srgbClr val="231F20"/>
                          </a:solidFill>
                          <a:latin typeface="Century Gothic"/>
                          <a:cs typeface="Century Gothic"/>
                        </a:rPr>
                        <a:t>Contacto </a:t>
                      </a:r>
                      <a:r>
                        <a:rPr sz="800" spc="-105" dirty="0">
                          <a:solidFill>
                            <a:srgbClr val="231F20"/>
                          </a:solidFill>
                          <a:latin typeface="Century Gothic"/>
                          <a:cs typeface="Century Gothic"/>
                        </a:rPr>
                        <a:t>de </a:t>
                      </a:r>
                      <a:r>
                        <a:rPr sz="800" spc="-60" dirty="0">
                          <a:solidFill>
                            <a:srgbClr val="231F20"/>
                          </a:solidFill>
                          <a:latin typeface="Century Gothic"/>
                          <a:cs typeface="Century Gothic"/>
                        </a:rPr>
                        <a:t>paso </a:t>
                      </a:r>
                      <a:r>
                        <a:rPr sz="800" spc="-80" dirty="0">
                          <a:solidFill>
                            <a:srgbClr val="231F20"/>
                          </a:solidFill>
                          <a:latin typeface="Century Gothic"/>
                          <a:cs typeface="Century Gothic"/>
                        </a:rPr>
                        <a:t>con </a:t>
                      </a:r>
                      <a:r>
                        <a:rPr sz="800" spc="-40" dirty="0">
                          <a:solidFill>
                            <a:srgbClr val="231F20"/>
                          </a:solidFill>
                          <a:latin typeface="Century Gothic"/>
                          <a:cs typeface="Century Gothic"/>
                        </a:rPr>
                        <a:t>cierre </a:t>
                      </a:r>
                      <a:r>
                        <a:rPr sz="800" spc="-75" dirty="0">
                          <a:solidFill>
                            <a:srgbClr val="231F20"/>
                          </a:solidFill>
                          <a:latin typeface="Century Gothic"/>
                          <a:cs typeface="Century Gothic"/>
                        </a:rPr>
                        <a:t>momentáneo  </a:t>
                      </a:r>
                      <a:r>
                        <a:rPr sz="800" spc="-45" dirty="0">
                          <a:solidFill>
                            <a:srgbClr val="231F20"/>
                          </a:solidFill>
                          <a:latin typeface="Century Gothic"/>
                          <a:cs typeface="Century Gothic"/>
                        </a:rPr>
                        <a:t>al </a:t>
                      </a:r>
                      <a:r>
                        <a:rPr sz="800" spc="-55" dirty="0">
                          <a:solidFill>
                            <a:srgbClr val="231F20"/>
                          </a:solidFill>
                          <a:latin typeface="Century Gothic"/>
                          <a:cs typeface="Century Gothic"/>
                        </a:rPr>
                        <a:t>accionamiento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su</a:t>
                      </a:r>
                      <a:r>
                        <a:rPr sz="800" spc="70" dirty="0">
                          <a:solidFill>
                            <a:srgbClr val="231F20"/>
                          </a:solidFill>
                          <a:latin typeface="Century Gothic"/>
                          <a:cs typeface="Century Gothic"/>
                        </a:rPr>
                        <a:t> </a:t>
                      </a:r>
                      <a:r>
                        <a:rPr sz="800" spc="-75" dirty="0">
                          <a:solidFill>
                            <a:srgbClr val="231F20"/>
                          </a:solidFill>
                          <a:latin typeface="Century Gothic"/>
                          <a:cs typeface="Century Gothic"/>
                        </a:rPr>
                        <a:t>mando</a:t>
                      </a:r>
                      <a:endParaRPr sz="800">
                        <a:latin typeface="Century Gothic"/>
                        <a:cs typeface="Century Gothic"/>
                      </a:endParaRPr>
                    </a:p>
                  </a:txBody>
                  <a:tcPr marL="0" marR="0" marT="43180"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188239">
                <a:tc rowSpan="2">
                  <a:txBody>
                    <a:bodyPr/>
                    <a:lstStyle/>
                    <a:p>
                      <a:pPr marL="1270" marR="83185">
                        <a:lnSpc>
                          <a:spcPct val="100000"/>
                        </a:lnSpc>
                        <a:spcBef>
                          <a:spcPts val="395"/>
                        </a:spcBef>
                      </a:pPr>
                      <a:r>
                        <a:rPr sz="800" spc="-65" dirty="0">
                          <a:solidFill>
                            <a:srgbClr val="231F20"/>
                          </a:solidFill>
                          <a:latin typeface="Century Gothic"/>
                          <a:cs typeface="Century Gothic"/>
                        </a:rPr>
                        <a:t>Contacto </a:t>
                      </a:r>
                      <a:r>
                        <a:rPr sz="800" spc="-105" dirty="0">
                          <a:solidFill>
                            <a:srgbClr val="231F20"/>
                          </a:solidFill>
                          <a:latin typeface="Century Gothic"/>
                          <a:cs typeface="Century Gothic"/>
                        </a:rPr>
                        <a:t>de </a:t>
                      </a:r>
                      <a:r>
                        <a:rPr sz="800" spc="-60" dirty="0">
                          <a:solidFill>
                            <a:srgbClr val="231F20"/>
                          </a:solidFill>
                          <a:latin typeface="Century Gothic"/>
                          <a:cs typeface="Century Gothic"/>
                        </a:rPr>
                        <a:t>paso </a:t>
                      </a:r>
                      <a:r>
                        <a:rPr sz="800" spc="-80" dirty="0">
                          <a:solidFill>
                            <a:srgbClr val="231F20"/>
                          </a:solidFill>
                          <a:latin typeface="Century Gothic"/>
                          <a:cs typeface="Century Gothic"/>
                        </a:rPr>
                        <a:t>con </a:t>
                      </a:r>
                      <a:r>
                        <a:rPr sz="800" spc="-40" dirty="0">
                          <a:solidFill>
                            <a:srgbClr val="231F20"/>
                          </a:solidFill>
                          <a:latin typeface="Century Gothic"/>
                          <a:cs typeface="Century Gothic"/>
                        </a:rPr>
                        <a:t>cierre </a:t>
                      </a:r>
                      <a:r>
                        <a:rPr sz="800" spc="-75" dirty="0">
                          <a:solidFill>
                            <a:srgbClr val="231F20"/>
                          </a:solidFill>
                          <a:latin typeface="Century Gothic"/>
                          <a:cs typeface="Century Gothic"/>
                        </a:rPr>
                        <a:t>momentáneo  </a:t>
                      </a:r>
                      <a:r>
                        <a:rPr sz="800" spc="-45" dirty="0">
                          <a:solidFill>
                            <a:srgbClr val="231F20"/>
                          </a:solidFill>
                          <a:latin typeface="Century Gothic"/>
                          <a:cs typeface="Century Gothic"/>
                        </a:rPr>
                        <a:t>al </a:t>
                      </a:r>
                      <a:r>
                        <a:rPr sz="800" spc="-50" dirty="0">
                          <a:solidFill>
                            <a:srgbClr val="231F20"/>
                          </a:solidFill>
                          <a:latin typeface="Century Gothic"/>
                          <a:cs typeface="Century Gothic"/>
                        </a:rPr>
                        <a:t>desaccionamiento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su</a:t>
                      </a:r>
                      <a:r>
                        <a:rPr sz="800" spc="140" dirty="0">
                          <a:solidFill>
                            <a:srgbClr val="231F20"/>
                          </a:solidFill>
                          <a:latin typeface="Century Gothic"/>
                          <a:cs typeface="Century Gothic"/>
                        </a:rPr>
                        <a:t> </a:t>
                      </a:r>
                      <a:r>
                        <a:rPr sz="800" spc="-75" dirty="0">
                          <a:solidFill>
                            <a:srgbClr val="231F20"/>
                          </a:solidFill>
                          <a:latin typeface="Century Gothic"/>
                          <a:cs typeface="Century Gothic"/>
                        </a:rPr>
                        <a:t>mando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28575">
                      <a:solidFill>
                        <a:srgbClr val="000000"/>
                      </a:solidFill>
                      <a:prstDash val="solid"/>
                    </a:lnR>
                    <a:lnT w="3175">
                      <a:solidFill>
                        <a:srgbClr val="231F20"/>
                      </a:solidFill>
                      <a:prstDash val="solid"/>
                    </a:lnT>
                  </a:tcPr>
                </a:tc>
                <a:tc>
                  <a:txBody>
                    <a:bodyPr/>
                    <a:lstStyle/>
                    <a:p>
                      <a:pPr>
                        <a:lnSpc>
                          <a:spcPct val="100000"/>
                        </a:lnSpc>
                      </a:pPr>
                      <a:endParaRPr sz="700">
                        <a:latin typeface="Times New Roman"/>
                        <a:cs typeface="Times New Roman"/>
                      </a:endParaRPr>
                    </a:p>
                  </a:txBody>
                  <a:tcPr marL="0" marR="0" marT="0" marB="0">
                    <a:lnL w="28575">
                      <a:solidFill>
                        <a:srgbClr val="000000"/>
                      </a:solidFill>
                      <a:prstDash val="solid"/>
                    </a:lnL>
                    <a:lnR w="12700">
                      <a:solidFill>
                        <a:srgbClr val="231F20"/>
                      </a:solidFill>
                      <a:prstDash val="solid"/>
                    </a:lnR>
                    <a:lnT w="3175">
                      <a:solidFill>
                        <a:srgbClr val="231F20"/>
                      </a:solidFill>
                      <a:prstDash val="solid"/>
                    </a:lnT>
                  </a:tcPr>
                </a:tc>
              </a:tr>
              <a:tr h="279615">
                <a:tc vMerge="1">
                  <a:txBody>
                    <a:bodyPr/>
                    <a:lstStyle/>
                    <a:p>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B w="3175">
                      <a:solidFill>
                        <a:srgbClr val="231F20"/>
                      </a:solidFill>
                      <a:prstDash val="solid"/>
                    </a:lnB>
                  </a:tcPr>
                </a:tc>
                <a:tc hMerge="1">
                  <a:txBody>
                    <a:bodyPr/>
                    <a:lstStyle/>
                    <a:p>
                      <a:endParaRPr/>
                    </a:p>
                  </a:txBody>
                  <a:tcPr marL="0" marR="0" marT="0" marB="0"/>
                </a:tc>
              </a:tr>
              <a:tr h="467867">
                <a:tc>
                  <a:txBody>
                    <a:bodyPr/>
                    <a:lstStyle/>
                    <a:p>
                      <a:pPr marL="1905" marR="512445">
                        <a:lnSpc>
                          <a:spcPts val="950"/>
                        </a:lnSpc>
                        <a:spcBef>
                          <a:spcPts val="434"/>
                        </a:spcBef>
                      </a:pPr>
                      <a:r>
                        <a:rPr sz="800" spc="-40" dirty="0">
                          <a:solidFill>
                            <a:srgbClr val="231F20"/>
                          </a:solidFill>
                          <a:latin typeface="Century Gothic"/>
                          <a:cs typeface="Century Gothic"/>
                        </a:rPr>
                        <a:t>Contactos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cierre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posición  </a:t>
                      </a:r>
                      <a:r>
                        <a:rPr sz="800" spc="-55" dirty="0">
                          <a:solidFill>
                            <a:srgbClr val="231F20"/>
                          </a:solidFill>
                          <a:latin typeface="Century Gothic"/>
                          <a:cs typeface="Century Gothic"/>
                        </a:rPr>
                        <a:t>mantenida</a:t>
                      </a:r>
                      <a:endParaRPr sz="800">
                        <a:latin typeface="Century Gothic"/>
                        <a:cs typeface="Century Gothic"/>
                      </a:endParaRPr>
                    </a:p>
                  </a:txBody>
                  <a:tcPr marL="0" marR="0" marT="55244"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9">
                <a:tc>
                  <a:txBody>
                    <a:bodyPr/>
                    <a:lstStyle/>
                    <a:p>
                      <a:pPr marL="1270">
                        <a:lnSpc>
                          <a:spcPct val="100000"/>
                        </a:lnSpc>
                        <a:spcBef>
                          <a:spcPts val="400"/>
                        </a:spcBef>
                      </a:pPr>
                      <a:r>
                        <a:rPr sz="800" spc="-15" dirty="0">
                          <a:solidFill>
                            <a:srgbClr val="231F20"/>
                          </a:solidFill>
                          <a:latin typeface="Century Gothic"/>
                          <a:cs typeface="Century Gothic"/>
                        </a:rPr>
                        <a:t>Interruptor </a:t>
                      </a:r>
                      <a:r>
                        <a:rPr sz="800" spc="-95" dirty="0">
                          <a:solidFill>
                            <a:srgbClr val="231F20"/>
                          </a:solidFill>
                          <a:latin typeface="Century Gothic"/>
                          <a:cs typeface="Century Gothic"/>
                        </a:rPr>
                        <a:t>de</a:t>
                      </a:r>
                      <a:r>
                        <a:rPr sz="800" spc="15" dirty="0">
                          <a:solidFill>
                            <a:srgbClr val="231F20"/>
                          </a:solidFill>
                          <a:latin typeface="Century Gothic"/>
                          <a:cs typeface="Century Gothic"/>
                        </a:rPr>
                        <a:t> </a:t>
                      </a:r>
                      <a:r>
                        <a:rPr sz="800" spc="-25" dirty="0">
                          <a:solidFill>
                            <a:srgbClr val="231F20"/>
                          </a:solidFill>
                          <a:latin typeface="Century Gothic"/>
                          <a:cs typeface="Century Gothic"/>
                        </a:rPr>
                        <a:t>posición</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50"/>
                        </a:spcBef>
                      </a:pPr>
                      <a:endParaRPr sz="1250">
                        <a:latin typeface="Times New Roman"/>
                        <a:cs typeface="Times New Roman"/>
                      </a:endParaRPr>
                    </a:p>
                    <a:p>
                      <a:pPr marL="158115">
                        <a:lnSpc>
                          <a:spcPct val="100000"/>
                        </a:lnSpc>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50"/>
                        </a:spcBef>
                      </a:pPr>
                      <a:endParaRPr sz="1250">
                        <a:latin typeface="Times New Roman"/>
                        <a:cs typeface="Times New Roman"/>
                      </a:endParaRPr>
                    </a:p>
                    <a:p>
                      <a:pPr marR="137160" algn="r">
                        <a:lnSpc>
                          <a:spcPct val="100000"/>
                        </a:lnSpc>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905" marR="553720">
                        <a:lnSpc>
                          <a:spcPct val="100000"/>
                        </a:lnSpc>
                        <a:spcBef>
                          <a:spcPts val="395"/>
                        </a:spcBef>
                      </a:pPr>
                      <a:r>
                        <a:rPr sz="800" spc="-40" dirty="0">
                          <a:solidFill>
                            <a:srgbClr val="231F20"/>
                          </a:solidFill>
                          <a:latin typeface="Century Gothic"/>
                          <a:cs typeface="Century Gothic"/>
                        </a:rPr>
                        <a:t>Contactos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cierre </a:t>
                      </a:r>
                      <a:r>
                        <a:rPr sz="800" spc="-70" dirty="0">
                          <a:solidFill>
                            <a:srgbClr val="231F20"/>
                          </a:solidFill>
                          <a:latin typeface="Century Gothic"/>
                          <a:cs typeface="Century Gothic"/>
                        </a:rPr>
                        <a:t>o </a:t>
                      </a:r>
                      <a:r>
                        <a:rPr sz="800" spc="-45" dirty="0">
                          <a:solidFill>
                            <a:srgbClr val="231F20"/>
                          </a:solidFill>
                          <a:latin typeface="Century Gothic"/>
                          <a:cs typeface="Century Gothic"/>
                        </a:rPr>
                        <a:t>apertura  </a:t>
                      </a:r>
                      <a:r>
                        <a:rPr sz="800" spc="-30" dirty="0">
                          <a:solidFill>
                            <a:srgbClr val="231F20"/>
                          </a:solidFill>
                          <a:latin typeface="Century Gothic"/>
                          <a:cs typeface="Century Gothic"/>
                        </a:rPr>
                        <a:t>temporizados </a:t>
                      </a:r>
                      <a:r>
                        <a:rPr sz="800" spc="-45" dirty="0">
                          <a:solidFill>
                            <a:srgbClr val="231F20"/>
                          </a:solidFill>
                          <a:latin typeface="Century Gothic"/>
                          <a:cs typeface="Century Gothic"/>
                        </a:rPr>
                        <a:t>al</a:t>
                      </a:r>
                      <a:r>
                        <a:rPr sz="800" spc="-30" dirty="0">
                          <a:solidFill>
                            <a:srgbClr val="231F20"/>
                          </a:solidFill>
                          <a:latin typeface="Century Gothic"/>
                          <a:cs typeface="Century Gothic"/>
                        </a:rPr>
                        <a:t> </a:t>
                      </a:r>
                      <a:r>
                        <a:rPr sz="800" spc="-55" dirty="0">
                          <a:solidFill>
                            <a:srgbClr val="231F20"/>
                          </a:solidFill>
                          <a:latin typeface="Century Gothic"/>
                          <a:cs typeface="Century Gothic"/>
                        </a:rPr>
                        <a:t>accionamiento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L="158115">
                        <a:lnSpc>
                          <a:spcPct val="100000"/>
                        </a:lnSpc>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1250">
                        <a:latin typeface="Times New Roman"/>
                        <a:cs typeface="Times New Roman"/>
                      </a:endParaRPr>
                    </a:p>
                    <a:p>
                      <a:pPr marR="137160" algn="r">
                        <a:lnSpc>
                          <a:spcPct val="100000"/>
                        </a:lnSpc>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905" marR="384810">
                        <a:lnSpc>
                          <a:spcPct val="101299"/>
                        </a:lnSpc>
                        <a:spcBef>
                          <a:spcPts val="384"/>
                        </a:spcBef>
                      </a:pPr>
                      <a:r>
                        <a:rPr sz="800" spc="-40" dirty="0">
                          <a:solidFill>
                            <a:srgbClr val="231F20"/>
                          </a:solidFill>
                          <a:latin typeface="Century Gothic"/>
                          <a:cs typeface="Century Gothic"/>
                        </a:rPr>
                        <a:t>Contactos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cierre </a:t>
                      </a:r>
                      <a:r>
                        <a:rPr sz="800" spc="-70" dirty="0">
                          <a:solidFill>
                            <a:srgbClr val="231F20"/>
                          </a:solidFill>
                          <a:latin typeface="Century Gothic"/>
                          <a:cs typeface="Century Gothic"/>
                        </a:rPr>
                        <a:t>o </a:t>
                      </a:r>
                      <a:r>
                        <a:rPr sz="800" spc="-45" dirty="0">
                          <a:solidFill>
                            <a:srgbClr val="231F20"/>
                          </a:solidFill>
                          <a:latin typeface="Century Gothic"/>
                          <a:cs typeface="Century Gothic"/>
                        </a:rPr>
                        <a:t>apertura  </a:t>
                      </a:r>
                      <a:r>
                        <a:rPr sz="800" spc="-30" dirty="0">
                          <a:solidFill>
                            <a:srgbClr val="231F20"/>
                          </a:solidFill>
                          <a:latin typeface="Century Gothic"/>
                          <a:cs typeface="Century Gothic"/>
                        </a:rPr>
                        <a:t>temporizados </a:t>
                      </a:r>
                      <a:r>
                        <a:rPr sz="800" spc="-45" dirty="0">
                          <a:solidFill>
                            <a:srgbClr val="231F20"/>
                          </a:solidFill>
                          <a:latin typeface="Century Gothic"/>
                          <a:cs typeface="Century Gothic"/>
                        </a:rPr>
                        <a:t>al</a:t>
                      </a:r>
                      <a:r>
                        <a:rPr sz="800" spc="25" dirty="0">
                          <a:solidFill>
                            <a:srgbClr val="231F20"/>
                          </a:solidFill>
                          <a:latin typeface="Century Gothic"/>
                          <a:cs typeface="Century Gothic"/>
                        </a:rPr>
                        <a:t> </a:t>
                      </a:r>
                      <a:r>
                        <a:rPr sz="800" spc="-50" dirty="0">
                          <a:solidFill>
                            <a:srgbClr val="231F20"/>
                          </a:solidFill>
                          <a:latin typeface="Century Gothic"/>
                          <a:cs typeface="Century Gothic"/>
                        </a:rPr>
                        <a:t>desaccionamiento</a:t>
                      </a:r>
                      <a:endParaRPr sz="800">
                        <a:latin typeface="Century Gothic"/>
                        <a:cs typeface="Century Gothic"/>
                      </a:endParaRPr>
                    </a:p>
                  </a:txBody>
                  <a:tcPr marL="0" marR="0" marT="48894"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50"/>
                        </a:spcBef>
                      </a:pPr>
                      <a:endParaRPr sz="1250">
                        <a:latin typeface="Times New Roman"/>
                        <a:cs typeface="Times New Roman"/>
                      </a:endParaRPr>
                    </a:p>
                    <a:p>
                      <a:pPr marL="158115">
                        <a:lnSpc>
                          <a:spcPct val="100000"/>
                        </a:lnSpc>
                      </a:pPr>
                      <a:r>
                        <a:rPr sz="800" spc="-60" dirty="0">
                          <a:solidFill>
                            <a:srgbClr val="231F20"/>
                          </a:solidFill>
                          <a:latin typeface="Century Gothic"/>
                          <a:cs typeface="Century Gothic"/>
                        </a:rPr>
                        <a:t>NO</a:t>
                      </a:r>
                      <a:endParaRPr sz="8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900">
                        <a:latin typeface="Times New Roman"/>
                        <a:cs typeface="Times New Roman"/>
                      </a:endParaRPr>
                    </a:p>
                    <a:p>
                      <a:pPr>
                        <a:lnSpc>
                          <a:spcPct val="100000"/>
                        </a:lnSpc>
                        <a:spcBef>
                          <a:spcPts val="50"/>
                        </a:spcBef>
                      </a:pPr>
                      <a:endParaRPr sz="1250">
                        <a:latin typeface="Times New Roman"/>
                        <a:cs typeface="Times New Roman"/>
                      </a:endParaRPr>
                    </a:p>
                    <a:p>
                      <a:pPr marR="137160" algn="r">
                        <a:lnSpc>
                          <a:spcPct val="100000"/>
                        </a:lnSpc>
                      </a:pPr>
                      <a:r>
                        <a:rPr sz="800" spc="-5" dirty="0">
                          <a:solidFill>
                            <a:srgbClr val="231F20"/>
                          </a:solidFill>
                          <a:latin typeface="Century Gothic"/>
                          <a:cs typeface="Century Gothic"/>
                        </a:rPr>
                        <a:t>NC</a:t>
                      </a:r>
                      <a:endParaRPr sz="800">
                        <a:latin typeface="Century Gothic"/>
                        <a:cs typeface="Century Gothic"/>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4832">
                <a:tc>
                  <a:txBody>
                    <a:bodyPr/>
                    <a:lstStyle/>
                    <a:p>
                      <a:pPr marL="1905" marR="328930">
                        <a:lnSpc>
                          <a:spcPct val="100000"/>
                        </a:lnSpc>
                        <a:spcBef>
                          <a:spcPts val="625"/>
                        </a:spcBef>
                      </a:pPr>
                      <a:r>
                        <a:rPr sz="800" spc="-15" dirty="0">
                          <a:solidFill>
                            <a:srgbClr val="231F20"/>
                          </a:solidFill>
                          <a:latin typeface="Century Gothic"/>
                          <a:cs typeface="Century Gothic"/>
                        </a:rPr>
                        <a:t>Interruptor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posición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apertura,  </a:t>
                      </a:r>
                      <a:r>
                        <a:rPr sz="800" spc="-95" dirty="0">
                          <a:solidFill>
                            <a:srgbClr val="231F20"/>
                          </a:solidFill>
                          <a:latin typeface="Century Gothic"/>
                          <a:cs typeface="Century Gothic"/>
                        </a:rPr>
                        <a:t>de </a:t>
                      </a:r>
                      <a:r>
                        <a:rPr sz="800" spc="-55" dirty="0">
                          <a:solidFill>
                            <a:srgbClr val="231F20"/>
                          </a:solidFill>
                          <a:latin typeface="Century Gothic"/>
                          <a:cs typeface="Century Gothic"/>
                        </a:rPr>
                        <a:t>maniobra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apertura</a:t>
                      </a:r>
                      <a:r>
                        <a:rPr sz="800" spc="5" dirty="0">
                          <a:solidFill>
                            <a:srgbClr val="231F20"/>
                          </a:solidFill>
                          <a:latin typeface="Century Gothic"/>
                          <a:cs typeface="Century Gothic"/>
                        </a:rPr>
                        <a:t> </a:t>
                      </a:r>
                      <a:r>
                        <a:rPr sz="800" spc="-15" dirty="0">
                          <a:solidFill>
                            <a:srgbClr val="231F20"/>
                          </a:solidFill>
                          <a:latin typeface="Century Gothic"/>
                          <a:cs typeface="Century Gothic"/>
                        </a:rPr>
                        <a:t>positiva</a:t>
                      </a:r>
                      <a:endParaRPr sz="800">
                        <a:latin typeface="Century Gothic"/>
                        <a:cs typeface="Century Gothic"/>
                      </a:endParaRPr>
                    </a:p>
                  </a:txBody>
                  <a:tcPr marL="0" marR="0" marT="7937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a:lnSpc>
                          <a:spcPct val="100000"/>
                        </a:lnSpc>
                      </a:pPr>
                      <a:endParaRPr sz="700">
                        <a:latin typeface="Times New Roman"/>
                        <a:cs typeface="Times New Roman"/>
                      </a:endParaRPr>
                    </a:p>
                    <a:p>
                      <a:pPr marL="269875">
                        <a:lnSpc>
                          <a:spcPct val="100000"/>
                        </a:lnSpc>
                        <a:spcBef>
                          <a:spcPts val="505"/>
                        </a:spcBef>
                      </a:pPr>
                      <a:r>
                        <a:rPr sz="600" spc="-45" dirty="0">
                          <a:latin typeface="Century Gothic"/>
                          <a:cs typeface="Century Gothic"/>
                        </a:rPr>
                        <a:t>Ð</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9050">
                      <a:solidFill>
                        <a:srgbClr val="231F20"/>
                      </a:solidFill>
                      <a:prstDash val="solid"/>
                    </a:lnB>
                  </a:tcPr>
                </a:tc>
                <a:tc hMerge="1">
                  <a:txBody>
                    <a:bodyPr/>
                    <a:lstStyle/>
                    <a:p>
                      <a:endParaRPr/>
                    </a:p>
                  </a:txBody>
                  <a:tcPr marL="0" marR="0" marT="0" marB="0"/>
                </a:tc>
              </a:tr>
            </a:tbl>
          </a:graphicData>
        </a:graphic>
      </p:graphicFrame>
      <p:sp>
        <p:nvSpPr>
          <p:cNvPr id="11" name="object 11"/>
          <p:cNvSpPr/>
          <p:nvPr/>
        </p:nvSpPr>
        <p:spPr>
          <a:xfrm>
            <a:off x="4588700" y="7019302"/>
            <a:ext cx="165061" cy="363791"/>
          </a:xfrm>
          <a:prstGeom prst="rect">
            <a:avLst/>
          </a:prstGeom>
          <a:blipFill>
            <a:blip r:embed="rId2" cstate="print"/>
            <a:stretch>
              <a:fillRect/>
            </a:stretch>
          </a:blipFill>
        </p:spPr>
        <p:txBody>
          <a:bodyPr wrap="square" lIns="0" tIns="0" rIns="0" bIns="0" rtlCol="0"/>
          <a:lstStyle/>
          <a:p>
            <a:endParaRPr/>
          </a:p>
        </p:txBody>
      </p:sp>
      <p:sp>
        <p:nvSpPr>
          <p:cNvPr id="12" name="object 12"/>
          <p:cNvSpPr/>
          <p:nvPr/>
        </p:nvSpPr>
        <p:spPr>
          <a:xfrm>
            <a:off x="4483874" y="6549225"/>
            <a:ext cx="166509" cy="363791"/>
          </a:xfrm>
          <a:prstGeom prst="rect">
            <a:avLst/>
          </a:prstGeom>
          <a:blipFill>
            <a:blip r:embed="rId3" cstate="print"/>
            <a:stretch>
              <a:fillRect/>
            </a:stretch>
          </a:blipFill>
        </p:spPr>
        <p:txBody>
          <a:bodyPr wrap="square" lIns="0" tIns="0" rIns="0" bIns="0" rtlCol="0"/>
          <a:lstStyle/>
          <a:p>
            <a:endParaRPr/>
          </a:p>
        </p:txBody>
      </p:sp>
      <p:sp>
        <p:nvSpPr>
          <p:cNvPr id="13" name="object 13"/>
          <p:cNvSpPr/>
          <p:nvPr/>
        </p:nvSpPr>
        <p:spPr>
          <a:xfrm>
            <a:off x="4892535" y="6545986"/>
            <a:ext cx="163093" cy="367601"/>
          </a:xfrm>
          <a:prstGeom prst="rect">
            <a:avLst/>
          </a:prstGeom>
          <a:blipFill>
            <a:blip r:embed="rId4" cstate="print"/>
            <a:stretch>
              <a:fillRect/>
            </a:stretch>
          </a:blipFill>
        </p:spPr>
        <p:txBody>
          <a:bodyPr wrap="square" lIns="0" tIns="0" rIns="0" bIns="0" rtlCol="0"/>
          <a:lstStyle/>
          <a:p>
            <a:endParaRPr/>
          </a:p>
        </p:txBody>
      </p:sp>
      <p:sp>
        <p:nvSpPr>
          <p:cNvPr id="14" name="object 14"/>
          <p:cNvSpPr/>
          <p:nvPr/>
        </p:nvSpPr>
        <p:spPr>
          <a:xfrm>
            <a:off x="5002822" y="7017080"/>
            <a:ext cx="158940" cy="367601"/>
          </a:xfrm>
          <a:prstGeom prst="rect">
            <a:avLst/>
          </a:prstGeom>
          <a:blipFill>
            <a:blip r:embed="rId5" cstate="print"/>
            <a:stretch>
              <a:fillRect/>
            </a:stretch>
          </a:blipFill>
        </p:spPr>
        <p:txBody>
          <a:bodyPr wrap="square" lIns="0" tIns="0" rIns="0" bIns="0" rtlCol="0"/>
          <a:lstStyle/>
          <a:p>
            <a:endParaRPr/>
          </a:p>
        </p:txBody>
      </p:sp>
      <p:sp>
        <p:nvSpPr>
          <p:cNvPr id="15" name="object 15"/>
          <p:cNvSpPr/>
          <p:nvPr/>
        </p:nvSpPr>
        <p:spPr>
          <a:xfrm>
            <a:off x="4690300" y="1877745"/>
            <a:ext cx="108585" cy="139065"/>
          </a:xfrm>
          <a:custGeom>
            <a:avLst/>
            <a:gdLst/>
            <a:ahLst/>
            <a:cxnLst/>
            <a:rect l="l" t="t" r="r" b="b"/>
            <a:pathLst>
              <a:path w="108585" h="139064">
                <a:moveTo>
                  <a:pt x="108076" y="138683"/>
                </a:moveTo>
                <a:lnTo>
                  <a:pt x="0" y="138683"/>
                </a:lnTo>
                <a:lnTo>
                  <a:pt x="0" y="0"/>
                </a:lnTo>
              </a:path>
            </a:pathLst>
          </a:custGeom>
          <a:ln w="7620">
            <a:solidFill>
              <a:srgbClr val="000000"/>
            </a:solidFill>
          </a:ln>
        </p:spPr>
        <p:txBody>
          <a:bodyPr wrap="square" lIns="0" tIns="0" rIns="0" bIns="0" rtlCol="0"/>
          <a:lstStyle/>
          <a:p>
            <a:endParaRPr/>
          </a:p>
        </p:txBody>
      </p:sp>
      <p:sp>
        <p:nvSpPr>
          <p:cNvPr id="16" name="object 16"/>
          <p:cNvSpPr/>
          <p:nvPr/>
        </p:nvSpPr>
        <p:spPr>
          <a:xfrm>
            <a:off x="4825174" y="1877745"/>
            <a:ext cx="0" cy="135890"/>
          </a:xfrm>
          <a:custGeom>
            <a:avLst/>
            <a:gdLst/>
            <a:ahLst/>
            <a:cxnLst/>
            <a:rect l="l" t="t" r="r" b="b"/>
            <a:pathLst>
              <a:path h="135889">
                <a:moveTo>
                  <a:pt x="0" y="0"/>
                </a:moveTo>
                <a:lnTo>
                  <a:pt x="0" y="135521"/>
                </a:lnTo>
              </a:path>
            </a:pathLst>
          </a:custGeom>
          <a:ln w="7620">
            <a:solidFill>
              <a:srgbClr val="000000"/>
            </a:solidFill>
          </a:ln>
        </p:spPr>
        <p:txBody>
          <a:bodyPr wrap="square" lIns="0" tIns="0" rIns="0" bIns="0" rtlCol="0"/>
          <a:lstStyle/>
          <a:p>
            <a:endParaRPr/>
          </a:p>
        </p:txBody>
      </p:sp>
      <p:sp>
        <p:nvSpPr>
          <p:cNvPr id="17" name="object 17"/>
          <p:cNvSpPr/>
          <p:nvPr/>
        </p:nvSpPr>
        <p:spPr>
          <a:xfrm>
            <a:off x="4760848" y="1996351"/>
            <a:ext cx="64769" cy="241300"/>
          </a:xfrm>
          <a:custGeom>
            <a:avLst/>
            <a:gdLst/>
            <a:ahLst/>
            <a:cxnLst/>
            <a:rect l="l" t="t" r="r" b="b"/>
            <a:pathLst>
              <a:path w="64770" h="241300">
                <a:moveTo>
                  <a:pt x="0" y="0"/>
                </a:moveTo>
                <a:lnTo>
                  <a:pt x="64325" y="108242"/>
                </a:lnTo>
                <a:lnTo>
                  <a:pt x="64325" y="241274"/>
                </a:lnTo>
              </a:path>
            </a:pathLst>
          </a:custGeom>
          <a:ln w="7620">
            <a:solidFill>
              <a:srgbClr val="000000"/>
            </a:solidFill>
          </a:ln>
        </p:spPr>
        <p:txBody>
          <a:bodyPr wrap="square" lIns="0" tIns="0" rIns="0" bIns="0" rtlCol="0"/>
          <a:lstStyle/>
          <a:p>
            <a:endParaRPr/>
          </a:p>
        </p:txBody>
      </p:sp>
      <p:sp>
        <p:nvSpPr>
          <p:cNvPr id="18" name="object 18"/>
          <p:cNvSpPr/>
          <p:nvPr/>
        </p:nvSpPr>
        <p:spPr>
          <a:xfrm>
            <a:off x="4773167" y="5274945"/>
            <a:ext cx="52705" cy="224154"/>
          </a:xfrm>
          <a:custGeom>
            <a:avLst/>
            <a:gdLst/>
            <a:ahLst/>
            <a:cxnLst/>
            <a:rect l="l" t="t" r="r" b="b"/>
            <a:pathLst>
              <a:path w="52704" h="224154">
                <a:moveTo>
                  <a:pt x="0" y="0"/>
                </a:moveTo>
                <a:lnTo>
                  <a:pt x="52654" y="91325"/>
                </a:lnTo>
                <a:lnTo>
                  <a:pt x="52654" y="223913"/>
                </a:lnTo>
              </a:path>
            </a:pathLst>
          </a:custGeom>
          <a:ln w="7620">
            <a:solidFill>
              <a:srgbClr val="000000"/>
            </a:solidFill>
          </a:ln>
        </p:spPr>
        <p:txBody>
          <a:bodyPr wrap="square" lIns="0" tIns="0" rIns="0" bIns="0" rtlCol="0"/>
          <a:lstStyle/>
          <a:p>
            <a:endParaRPr/>
          </a:p>
        </p:txBody>
      </p:sp>
      <p:sp>
        <p:nvSpPr>
          <p:cNvPr id="19" name="object 19"/>
          <p:cNvSpPr/>
          <p:nvPr/>
        </p:nvSpPr>
        <p:spPr>
          <a:xfrm>
            <a:off x="4686871" y="2344039"/>
            <a:ext cx="142760" cy="367601"/>
          </a:xfrm>
          <a:prstGeom prst="rect">
            <a:avLst/>
          </a:prstGeom>
          <a:blipFill>
            <a:blip r:embed="rId6" cstate="print"/>
            <a:stretch>
              <a:fillRect/>
            </a:stretch>
          </a:blipFill>
        </p:spPr>
        <p:txBody>
          <a:bodyPr wrap="square" lIns="0" tIns="0" rIns="0" bIns="0" rtlCol="0"/>
          <a:lstStyle/>
          <a:p>
            <a:endParaRPr/>
          </a:p>
        </p:txBody>
      </p:sp>
      <p:sp>
        <p:nvSpPr>
          <p:cNvPr id="20" name="object 20"/>
          <p:cNvSpPr/>
          <p:nvPr/>
        </p:nvSpPr>
        <p:spPr>
          <a:xfrm>
            <a:off x="4600333" y="3396221"/>
            <a:ext cx="45720" cy="235585"/>
          </a:xfrm>
          <a:custGeom>
            <a:avLst/>
            <a:gdLst/>
            <a:ahLst/>
            <a:cxnLst/>
            <a:rect l="l" t="t" r="r" b="b"/>
            <a:pathLst>
              <a:path w="45720" h="235585">
                <a:moveTo>
                  <a:pt x="0" y="0"/>
                </a:moveTo>
                <a:lnTo>
                  <a:pt x="45580" y="102425"/>
                </a:lnTo>
                <a:lnTo>
                  <a:pt x="45580" y="235140"/>
                </a:lnTo>
              </a:path>
            </a:pathLst>
          </a:custGeom>
          <a:ln w="7619">
            <a:solidFill>
              <a:srgbClr val="000000"/>
            </a:solidFill>
          </a:ln>
        </p:spPr>
        <p:txBody>
          <a:bodyPr wrap="square" lIns="0" tIns="0" rIns="0" bIns="0" rtlCol="0"/>
          <a:lstStyle/>
          <a:p>
            <a:endParaRPr/>
          </a:p>
        </p:txBody>
      </p:sp>
      <p:sp>
        <p:nvSpPr>
          <p:cNvPr id="21" name="object 21"/>
          <p:cNvSpPr/>
          <p:nvPr/>
        </p:nvSpPr>
        <p:spPr>
          <a:xfrm>
            <a:off x="4645914" y="3289643"/>
            <a:ext cx="0" cy="136525"/>
          </a:xfrm>
          <a:custGeom>
            <a:avLst/>
            <a:gdLst/>
            <a:ahLst/>
            <a:cxnLst/>
            <a:rect l="l" t="t" r="r" b="b"/>
            <a:pathLst>
              <a:path h="136525">
                <a:moveTo>
                  <a:pt x="0" y="0"/>
                </a:moveTo>
                <a:lnTo>
                  <a:pt x="0" y="135940"/>
                </a:lnTo>
              </a:path>
            </a:pathLst>
          </a:custGeom>
          <a:ln w="7620">
            <a:solidFill>
              <a:srgbClr val="000000"/>
            </a:solidFill>
          </a:ln>
        </p:spPr>
        <p:txBody>
          <a:bodyPr wrap="square" lIns="0" tIns="0" rIns="0" bIns="0" rtlCol="0"/>
          <a:lstStyle/>
          <a:p>
            <a:endParaRPr/>
          </a:p>
        </p:txBody>
      </p:sp>
      <p:sp>
        <p:nvSpPr>
          <p:cNvPr id="22" name="object 22"/>
          <p:cNvSpPr/>
          <p:nvPr/>
        </p:nvSpPr>
        <p:spPr>
          <a:xfrm>
            <a:off x="4605896" y="3386709"/>
            <a:ext cx="40005" cy="39370"/>
          </a:xfrm>
          <a:custGeom>
            <a:avLst/>
            <a:gdLst/>
            <a:ahLst/>
            <a:cxnLst/>
            <a:rect l="l" t="t" r="r" b="b"/>
            <a:pathLst>
              <a:path w="40004" h="39370">
                <a:moveTo>
                  <a:pt x="39814" y="39243"/>
                </a:moveTo>
                <a:lnTo>
                  <a:pt x="39814" y="0"/>
                </a:lnTo>
                <a:lnTo>
                  <a:pt x="0" y="20193"/>
                </a:lnTo>
                <a:lnTo>
                  <a:pt x="584" y="20764"/>
                </a:lnTo>
                <a:lnTo>
                  <a:pt x="39814" y="39243"/>
                </a:lnTo>
              </a:path>
            </a:pathLst>
          </a:custGeom>
          <a:ln w="7620">
            <a:solidFill>
              <a:srgbClr val="000000"/>
            </a:solidFill>
          </a:ln>
        </p:spPr>
        <p:txBody>
          <a:bodyPr wrap="square" lIns="0" tIns="0" rIns="0" bIns="0" rtlCol="0"/>
          <a:lstStyle/>
          <a:p>
            <a:endParaRPr/>
          </a:p>
        </p:txBody>
      </p:sp>
      <p:sp>
        <p:nvSpPr>
          <p:cNvPr id="23" name="object 23"/>
          <p:cNvSpPr/>
          <p:nvPr/>
        </p:nvSpPr>
        <p:spPr>
          <a:xfrm>
            <a:off x="5001983" y="3277082"/>
            <a:ext cx="77558" cy="367614"/>
          </a:xfrm>
          <a:prstGeom prst="rect">
            <a:avLst/>
          </a:prstGeom>
          <a:blipFill>
            <a:blip r:embed="rId7" cstate="print"/>
            <a:stretch>
              <a:fillRect/>
            </a:stretch>
          </a:blipFill>
        </p:spPr>
        <p:txBody>
          <a:bodyPr wrap="square" lIns="0" tIns="0" rIns="0" bIns="0" rtlCol="0"/>
          <a:lstStyle/>
          <a:p>
            <a:endParaRPr/>
          </a:p>
        </p:txBody>
      </p:sp>
      <p:sp>
        <p:nvSpPr>
          <p:cNvPr id="24" name="object 24"/>
          <p:cNvSpPr/>
          <p:nvPr/>
        </p:nvSpPr>
        <p:spPr>
          <a:xfrm>
            <a:off x="5005247" y="3882771"/>
            <a:ext cx="48260" cy="233679"/>
          </a:xfrm>
          <a:custGeom>
            <a:avLst/>
            <a:gdLst/>
            <a:ahLst/>
            <a:cxnLst/>
            <a:rect l="l" t="t" r="r" b="b"/>
            <a:pathLst>
              <a:path w="48260" h="233679">
                <a:moveTo>
                  <a:pt x="47955" y="5587"/>
                </a:moveTo>
                <a:lnTo>
                  <a:pt x="27114" y="0"/>
                </a:lnTo>
                <a:lnTo>
                  <a:pt x="0" y="101130"/>
                </a:lnTo>
                <a:lnTo>
                  <a:pt x="0" y="233641"/>
                </a:lnTo>
              </a:path>
            </a:pathLst>
          </a:custGeom>
          <a:ln w="7619">
            <a:solidFill>
              <a:srgbClr val="000000"/>
            </a:solidFill>
          </a:ln>
        </p:spPr>
        <p:txBody>
          <a:bodyPr wrap="square" lIns="0" tIns="0" rIns="0" bIns="0" rtlCol="0"/>
          <a:lstStyle/>
          <a:p>
            <a:endParaRPr/>
          </a:p>
        </p:txBody>
      </p:sp>
      <p:sp>
        <p:nvSpPr>
          <p:cNvPr id="25" name="object 25"/>
          <p:cNvSpPr/>
          <p:nvPr/>
        </p:nvSpPr>
        <p:spPr>
          <a:xfrm>
            <a:off x="5004701" y="3770642"/>
            <a:ext cx="40640" cy="135255"/>
          </a:xfrm>
          <a:custGeom>
            <a:avLst/>
            <a:gdLst/>
            <a:ahLst/>
            <a:cxnLst/>
            <a:rect l="l" t="t" r="r" b="b"/>
            <a:pathLst>
              <a:path w="40639" h="135254">
                <a:moveTo>
                  <a:pt x="0" y="0"/>
                </a:moveTo>
                <a:lnTo>
                  <a:pt x="0" y="134810"/>
                </a:lnTo>
                <a:lnTo>
                  <a:pt x="40424" y="134810"/>
                </a:lnTo>
              </a:path>
            </a:pathLst>
          </a:custGeom>
          <a:ln w="7620">
            <a:solidFill>
              <a:srgbClr val="000000"/>
            </a:solidFill>
          </a:ln>
        </p:spPr>
        <p:txBody>
          <a:bodyPr wrap="square" lIns="0" tIns="0" rIns="0" bIns="0" rtlCol="0"/>
          <a:lstStyle/>
          <a:p>
            <a:endParaRPr/>
          </a:p>
        </p:txBody>
      </p:sp>
      <p:sp>
        <p:nvSpPr>
          <p:cNvPr id="26" name="object 26"/>
          <p:cNvSpPr/>
          <p:nvPr/>
        </p:nvSpPr>
        <p:spPr>
          <a:xfrm>
            <a:off x="4645558" y="4220692"/>
            <a:ext cx="0" cy="135255"/>
          </a:xfrm>
          <a:custGeom>
            <a:avLst/>
            <a:gdLst/>
            <a:ahLst/>
            <a:cxnLst/>
            <a:rect l="l" t="t" r="r" b="b"/>
            <a:pathLst>
              <a:path h="135254">
                <a:moveTo>
                  <a:pt x="0" y="0"/>
                </a:moveTo>
                <a:lnTo>
                  <a:pt x="0" y="134823"/>
                </a:lnTo>
              </a:path>
            </a:pathLst>
          </a:custGeom>
          <a:ln w="7620">
            <a:solidFill>
              <a:srgbClr val="000000"/>
            </a:solidFill>
          </a:ln>
        </p:spPr>
        <p:txBody>
          <a:bodyPr wrap="square" lIns="0" tIns="0" rIns="0" bIns="0" rtlCol="0"/>
          <a:lstStyle/>
          <a:p>
            <a:endParaRPr/>
          </a:p>
        </p:txBody>
      </p:sp>
      <p:sp>
        <p:nvSpPr>
          <p:cNvPr id="27" name="object 27"/>
          <p:cNvSpPr/>
          <p:nvPr/>
        </p:nvSpPr>
        <p:spPr>
          <a:xfrm>
            <a:off x="4573968" y="4351146"/>
            <a:ext cx="71755" cy="236854"/>
          </a:xfrm>
          <a:custGeom>
            <a:avLst/>
            <a:gdLst/>
            <a:ahLst/>
            <a:cxnLst/>
            <a:rect l="l" t="t" r="r" b="b"/>
            <a:pathLst>
              <a:path w="71754" h="236854">
                <a:moveTo>
                  <a:pt x="0" y="9804"/>
                </a:moveTo>
                <a:lnTo>
                  <a:pt x="19253" y="0"/>
                </a:lnTo>
                <a:lnTo>
                  <a:pt x="71589" y="102895"/>
                </a:lnTo>
                <a:lnTo>
                  <a:pt x="71589" y="236727"/>
                </a:lnTo>
              </a:path>
            </a:pathLst>
          </a:custGeom>
          <a:ln w="7620">
            <a:solidFill>
              <a:srgbClr val="000000"/>
            </a:solidFill>
          </a:ln>
        </p:spPr>
        <p:txBody>
          <a:bodyPr wrap="square" lIns="0" tIns="0" rIns="0" bIns="0" rtlCol="0"/>
          <a:lstStyle/>
          <a:p>
            <a:endParaRPr/>
          </a:p>
        </p:txBody>
      </p:sp>
      <p:sp>
        <p:nvSpPr>
          <p:cNvPr id="28" name="object 28"/>
          <p:cNvSpPr/>
          <p:nvPr/>
        </p:nvSpPr>
        <p:spPr>
          <a:xfrm>
            <a:off x="4580102" y="6257010"/>
            <a:ext cx="58419" cy="45085"/>
          </a:xfrm>
          <a:custGeom>
            <a:avLst/>
            <a:gdLst/>
            <a:ahLst/>
            <a:cxnLst/>
            <a:rect l="l" t="t" r="r" b="b"/>
            <a:pathLst>
              <a:path w="58420" h="45085">
                <a:moveTo>
                  <a:pt x="31940" y="0"/>
                </a:moveTo>
                <a:lnTo>
                  <a:pt x="0" y="18859"/>
                </a:lnTo>
                <a:lnTo>
                  <a:pt x="57962" y="45046"/>
                </a:lnTo>
              </a:path>
            </a:pathLst>
          </a:custGeom>
          <a:ln w="7620">
            <a:solidFill>
              <a:srgbClr val="000000"/>
            </a:solidFill>
          </a:ln>
        </p:spPr>
        <p:txBody>
          <a:bodyPr wrap="square" lIns="0" tIns="0" rIns="0" bIns="0" rtlCol="0"/>
          <a:lstStyle/>
          <a:p>
            <a:endParaRPr/>
          </a:p>
        </p:txBody>
      </p:sp>
      <p:sp>
        <p:nvSpPr>
          <p:cNvPr id="29" name="object 29"/>
          <p:cNvSpPr/>
          <p:nvPr/>
        </p:nvSpPr>
        <p:spPr>
          <a:xfrm>
            <a:off x="4645761" y="6088278"/>
            <a:ext cx="0" cy="135890"/>
          </a:xfrm>
          <a:custGeom>
            <a:avLst/>
            <a:gdLst/>
            <a:ahLst/>
            <a:cxnLst/>
            <a:rect l="l" t="t" r="r" b="b"/>
            <a:pathLst>
              <a:path h="135889">
                <a:moveTo>
                  <a:pt x="0" y="0"/>
                </a:moveTo>
                <a:lnTo>
                  <a:pt x="0" y="135559"/>
                </a:lnTo>
              </a:path>
            </a:pathLst>
          </a:custGeom>
          <a:ln w="7620">
            <a:solidFill>
              <a:srgbClr val="000000"/>
            </a:solidFill>
          </a:ln>
        </p:spPr>
        <p:txBody>
          <a:bodyPr wrap="square" lIns="0" tIns="0" rIns="0" bIns="0" rtlCol="0"/>
          <a:lstStyle/>
          <a:p>
            <a:endParaRPr/>
          </a:p>
        </p:txBody>
      </p:sp>
      <p:sp>
        <p:nvSpPr>
          <p:cNvPr id="30" name="object 30"/>
          <p:cNvSpPr/>
          <p:nvPr/>
        </p:nvSpPr>
        <p:spPr>
          <a:xfrm>
            <a:off x="4593475" y="6224409"/>
            <a:ext cx="52705" cy="224154"/>
          </a:xfrm>
          <a:custGeom>
            <a:avLst/>
            <a:gdLst/>
            <a:ahLst/>
            <a:cxnLst/>
            <a:rect l="l" t="t" r="r" b="b"/>
            <a:pathLst>
              <a:path w="52704" h="224154">
                <a:moveTo>
                  <a:pt x="0" y="0"/>
                </a:moveTo>
                <a:lnTo>
                  <a:pt x="52285" y="90576"/>
                </a:lnTo>
                <a:lnTo>
                  <a:pt x="52285" y="223850"/>
                </a:lnTo>
              </a:path>
            </a:pathLst>
          </a:custGeom>
          <a:ln w="7620">
            <a:solidFill>
              <a:srgbClr val="000000"/>
            </a:solidFill>
          </a:ln>
        </p:spPr>
        <p:txBody>
          <a:bodyPr wrap="square" lIns="0" tIns="0" rIns="0" bIns="0" rtlCol="0"/>
          <a:lstStyle/>
          <a:p>
            <a:endParaRPr/>
          </a:p>
        </p:txBody>
      </p:sp>
      <p:sp>
        <p:nvSpPr>
          <p:cNvPr id="31" name="object 31"/>
          <p:cNvSpPr/>
          <p:nvPr/>
        </p:nvSpPr>
        <p:spPr>
          <a:xfrm>
            <a:off x="4987099" y="6086056"/>
            <a:ext cx="67640" cy="367601"/>
          </a:xfrm>
          <a:prstGeom prst="rect">
            <a:avLst/>
          </a:prstGeom>
          <a:blipFill>
            <a:blip r:embed="rId8" cstate="print"/>
            <a:stretch>
              <a:fillRect/>
            </a:stretch>
          </a:blipFill>
        </p:spPr>
        <p:txBody>
          <a:bodyPr wrap="square" lIns="0" tIns="0" rIns="0" bIns="0" rtlCol="0"/>
          <a:lstStyle/>
          <a:p>
            <a:endParaRPr/>
          </a:p>
        </p:txBody>
      </p:sp>
      <p:sp>
        <p:nvSpPr>
          <p:cNvPr id="32" name="object 32"/>
          <p:cNvSpPr/>
          <p:nvPr/>
        </p:nvSpPr>
        <p:spPr>
          <a:xfrm>
            <a:off x="4804295" y="3044901"/>
            <a:ext cx="43815" cy="43815"/>
          </a:xfrm>
          <a:custGeom>
            <a:avLst/>
            <a:gdLst/>
            <a:ahLst/>
            <a:cxnLst/>
            <a:rect l="l" t="t" r="r" b="b"/>
            <a:pathLst>
              <a:path w="43814" h="43814">
                <a:moveTo>
                  <a:pt x="21615" y="43205"/>
                </a:moveTo>
                <a:lnTo>
                  <a:pt x="30012" y="41506"/>
                </a:lnTo>
                <a:lnTo>
                  <a:pt x="36871" y="36876"/>
                </a:lnTo>
                <a:lnTo>
                  <a:pt x="41496" y="30009"/>
                </a:lnTo>
                <a:lnTo>
                  <a:pt x="43192" y="21602"/>
                </a:lnTo>
                <a:lnTo>
                  <a:pt x="41496" y="13196"/>
                </a:lnTo>
                <a:lnTo>
                  <a:pt x="36871" y="6329"/>
                </a:lnTo>
                <a:lnTo>
                  <a:pt x="30012" y="1698"/>
                </a:lnTo>
                <a:lnTo>
                  <a:pt x="21615" y="0"/>
                </a:lnTo>
                <a:lnTo>
                  <a:pt x="13201" y="1698"/>
                </a:lnTo>
                <a:lnTo>
                  <a:pt x="6330" y="6329"/>
                </a:lnTo>
                <a:lnTo>
                  <a:pt x="1698" y="13196"/>
                </a:lnTo>
                <a:lnTo>
                  <a:pt x="0" y="21602"/>
                </a:lnTo>
                <a:lnTo>
                  <a:pt x="1698" y="30009"/>
                </a:lnTo>
                <a:lnTo>
                  <a:pt x="6330" y="36876"/>
                </a:lnTo>
                <a:lnTo>
                  <a:pt x="13201" y="41506"/>
                </a:lnTo>
                <a:lnTo>
                  <a:pt x="21615" y="43205"/>
                </a:lnTo>
              </a:path>
            </a:pathLst>
          </a:custGeom>
          <a:ln w="7620">
            <a:solidFill>
              <a:srgbClr val="000000"/>
            </a:solidFill>
          </a:ln>
        </p:spPr>
        <p:txBody>
          <a:bodyPr wrap="square" lIns="0" tIns="0" rIns="0" bIns="0" rtlCol="0"/>
          <a:lstStyle/>
          <a:p>
            <a:endParaRPr/>
          </a:p>
        </p:txBody>
      </p:sp>
      <p:sp>
        <p:nvSpPr>
          <p:cNvPr id="33" name="object 33"/>
          <p:cNvSpPr/>
          <p:nvPr/>
        </p:nvSpPr>
        <p:spPr>
          <a:xfrm>
            <a:off x="4825911" y="2882366"/>
            <a:ext cx="0" cy="163830"/>
          </a:xfrm>
          <a:custGeom>
            <a:avLst/>
            <a:gdLst/>
            <a:ahLst/>
            <a:cxnLst/>
            <a:rect l="l" t="t" r="r" b="b"/>
            <a:pathLst>
              <a:path h="163830">
                <a:moveTo>
                  <a:pt x="0" y="163499"/>
                </a:moveTo>
                <a:lnTo>
                  <a:pt x="0" y="0"/>
                </a:lnTo>
              </a:path>
            </a:pathLst>
          </a:custGeom>
          <a:ln w="7620">
            <a:solidFill>
              <a:srgbClr val="000000"/>
            </a:solidFill>
          </a:ln>
        </p:spPr>
        <p:txBody>
          <a:bodyPr wrap="square" lIns="0" tIns="0" rIns="0" bIns="0" rtlCol="0"/>
          <a:lstStyle/>
          <a:p>
            <a:endParaRPr/>
          </a:p>
        </p:txBody>
      </p:sp>
      <p:sp>
        <p:nvSpPr>
          <p:cNvPr id="34" name="object 34"/>
          <p:cNvSpPr/>
          <p:nvPr/>
        </p:nvSpPr>
        <p:spPr>
          <a:xfrm>
            <a:off x="4825911" y="3088728"/>
            <a:ext cx="0" cy="82550"/>
          </a:xfrm>
          <a:custGeom>
            <a:avLst/>
            <a:gdLst/>
            <a:ahLst/>
            <a:cxnLst/>
            <a:rect l="l" t="t" r="r" b="b"/>
            <a:pathLst>
              <a:path h="82550">
                <a:moveTo>
                  <a:pt x="0" y="0"/>
                </a:moveTo>
                <a:lnTo>
                  <a:pt x="0" y="82550"/>
                </a:lnTo>
              </a:path>
            </a:pathLst>
          </a:custGeom>
          <a:ln w="7620">
            <a:solidFill>
              <a:srgbClr val="000000"/>
            </a:solidFill>
          </a:ln>
        </p:spPr>
        <p:txBody>
          <a:bodyPr wrap="square" lIns="0" tIns="0" rIns="0" bIns="0" rtlCol="0"/>
          <a:lstStyle/>
          <a:p>
            <a:endParaRPr/>
          </a:p>
        </p:txBody>
      </p:sp>
      <p:sp>
        <p:nvSpPr>
          <p:cNvPr id="35" name="object 35"/>
          <p:cNvSpPr/>
          <p:nvPr/>
        </p:nvSpPr>
        <p:spPr>
          <a:xfrm>
            <a:off x="4717922" y="2818866"/>
            <a:ext cx="0" cy="107950"/>
          </a:xfrm>
          <a:custGeom>
            <a:avLst/>
            <a:gdLst/>
            <a:ahLst/>
            <a:cxnLst/>
            <a:rect l="l" t="t" r="r" b="b"/>
            <a:pathLst>
              <a:path h="107950">
                <a:moveTo>
                  <a:pt x="0" y="0"/>
                </a:moveTo>
                <a:lnTo>
                  <a:pt x="0" y="107937"/>
                </a:lnTo>
              </a:path>
            </a:pathLst>
          </a:custGeom>
          <a:ln w="7620">
            <a:solidFill>
              <a:srgbClr val="000000"/>
            </a:solidFill>
          </a:ln>
        </p:spPr>
        <p:txBody>
          <a:bodyPr wrap="square" lIns="0" tIns="0" rIns="0" bIns="0" rtlCol="0"/>
          <a:lstStyle/>
          <a:p>
            <a:endParaRPr/>
          </a:p>
        </p:txBody>
      </p:sp>
      <p:sp>
        <p:nvSpPr>
          <p:cNvPr id="36" name="object 36"/>
          <p:cNvSpPr/>
          <p:nvPr/>
        </p:nvSpPr>
        <p:spPr>
          <a:xfrm>
            <a:off x="4933784" y="2818866"/>
            <a:ext cx="0" cy="107950"/>
          </a:xfrm>
          <a:custGeom>
            <a:avLst/>
            <a:gdLst/>
            <a:ahLst/>
            <a:cxnLst/>
            <a:rect l="l" t="t" r="r" b="b"/>
            <a:pathLst>
              <a:path h="107950">
                <a:moveTo>
                  <a:pt x="0" y="0"/>
                </a:moveTo>
                <a:lnTo>
                  <a:pt x="0" y="107937"/>
                </a:lnTo>
              </a:path>
            </a:pathLst>
          </a:custGeom>
          <a:ln w="7620">
            <a:solidFill>
              <a:srgbClr val="000000"/>
            </a:solidFill>
          </a:ln>
        </p:spPr>
        <p:txBody>
          <a:bodyPr wrap="square" lIns="0" tIns="0" rIns="0" bIns="0" rtlCol="0"/>
          <a:lstStyle/>
          <a:p>
            <a:endParaRPr/>
          </a:p>
        </p:txBody>
      </p:sp>
      <p:sp>
        <p:nvSpPr>
          <p:cNvPr id="37" name="object 37"/>
          <p:cNvSpPr/>
          <p:nvPr/>
        </p:nvSpPr>
        <p:spPr>
          <a:xfrm>
            <a:off x="4769688" y="5620042"/>
            <a:ext cx="81762" cy="363791"/>
          </a:xfrm>
          <a:prstGeom prst="rect">
            <a:avLst/>
          </a:prstGeom>
          <a:blipFill>
            <a:blip r:embed="rId9" cstate="print"/>
            <a:stretch>
              <a:fillRect/>
            </a:stretch>
          </a:blipFill>
        </p:spPr>
        <p:txBody>
          <a:bodyPr wrap="square" lIns="0" tIns="0" rIns="0" bIns="0" rtlCol="0"/>
          <a:lstStyle/>
          <a:p>
            <a:endParaRPr/>
          </a:p>
        </p:txBody>
      </p:sp>
      <p:sp>
        <p:nvSpPr>
          <p:cNvPr id="38" name="object 38"/>
          <p:cNvSpPr/>
          <p:nvPr/>
        </p:nvSpPr>
        <p:spPr>
          <a:xfrm>
            <a:off x="4902047" y="7637411"/>
            <a:ext cx="35560" cy="60960"/>
          </a:xfrm>
          <a:custGeom>
            <a:avLst/>
            <a:gdLst/>
            <a:ahLst/>
            <a:cxnLst/>
            <a:rect l="l" t="t" r="r" b="b"/>
            <a:pathLst>
              <a:path w="35560" h="60959">
                <a:moveTo>
                  <a:pt x="35509" y="10820"/>
                </a:moveTo>
                <a:lnTo>
                  <a:pt x="0" y="0"/>
                </a:lnTo>
                <a:lnTo>
                  <a:pt x="19862" y="60426"/>
                </a:lnTo>
              </a:path>
            </a:pathLst>
          </a:custGeom>
          <a:ln w="7620">
            <a:solidFill>
              <a:srgbClr val="000000"/>
            </a:solidFill>
          </a:ln>
        </p:spPr>
        <p:txBody>
          <a:bodyPr wrap="square" lIns="0" tIns="0" rIns="0" bIns="0" rtlCol="0"/>
          <a:lstStyle/>
          <a:p>
            <a:endParaRPr/>
          </a:p>
        </p:txBody>
      </p:sp>
      <p:sp>
        <p:nvSpPr>
          <p:cNvPr id="39" name="object 39"/>
          <p:cNvSpPr txBox="1"/>
          <p:nvPr/>
        </p:nvSpPr>
        <p:spPr>
          <a:xfrm>
            <a:off x="4802215" y="7734016"/>
            <a:ext cx="118110" cy="12128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22</a:t>
            </a:r>
            <a:endParaRPr sz="600">
              <a:latin typeface="Century Gothic"/>
              <a:cs typeface="Century Gothic"/>
            </a:endParaRPr>
          </a:p>
        </p:txBody>
      </p:sp>
      <p:sp>
        <p:nvSpPr>
          <p:cNvPr id="40" name="object 40"/>
          <p:cNvSpPr/>
          <p:nvPr/>
        </p:nvSpPr>
        <p:spPr>
          <a:xfrm>
            <a:off x="4916843" y="7484059"/>
            <a:ext cx="45720" cy="135890"/>
          </a:xfrm>
          <a:custGeom>
            <a:avLst/>
            <a:gdLst/>
            <a:ahLst/>
            <a:cxnLst/>
            <a:rect l="l" t="t" r="r" b="b"/>
            <a:pathLst>
              <a:path w="45720" h="135890">
                <a:moveTo>
                  <a:pt x="0" y="0"/>
                </a:moveTo>
                <a:lnTo>
                  <a:pt x="0" y="135572"/>
                </a:lnTo>
                <a:lnTo>
                  <a:pt x="45224" y="135572"/>
                </a:lnTo>
              </a:path>
            </a:pathLst>
          </a:custGeom>
          <a:ln w="7620">
            <a:solidFill>
              <a:srgbClr val="000000"/>
            </a:solidFill>
          </a:ln>
        </p:spPr>
        <p:txBody>
          <a:bodyPr wrap="square" lIns="0" tIns="0" rIns="0" bIns="0" rtlCol="0"/>
          <a:lstStyle/>
          <a:p>
            <a:endParaRPr/>
          </a:p>
        </p:txBody>
      </p:sp>
      <p:sp>
        <p:nvSpPr>
          <p:cNvPr id="41" name="object 41"/>
          <p:cNvSpPr/>
          <p:nvPr/>
        </p:nvSpPr>
        <p:spPr>
          <a:xfrm>
            <a:off x="4916843" y="7599845"/>
            <a:ext cx="36195" cy="244475"/>
          </a:xfrm>
          <a:custGeom>
            <a:avLst/>
            <a:gdLst/>
            <a:ahLst/>
            <a:cxnLst/>
            <a:rect l="l" t="t" r="r" b="b"/>
            <a:pathLst>
              <a:path w="36195" h="244475">
                <a:moveTo>
                  <a:pt x="0" y="244208"/>
                </a:moveTo>
                <a:lnTo>
                  <a:pt x="0" y="110934"/>
                </a:lnTo>
                <a:lnTo>
                  <a:pt x="36042" y="0"/>
                </a:lnTo>
              </a:path>
            </a:pathLst>
          </a:custGeom>
          <a:ln w="7620">
            <a:solidFill>
              <a:srgbClr val="000000"/>
            </a:solidFill>
          </a:ln>
        </p:spPr>
        <p:txBody>
          <a:bodyPr wrap="square" lIns="0" tIns="0" rIns="0" bIns="0" rtlCol="0"/>
          <a:lstStyle/>
          <a:p>
            <a:endParaRPr/>
          </a:p>
        </p:txBody>
      </p:sp>
      <p:sp>
        <p:nvSpPr>
          <p:cNvPr id="42" name="object 42"/>
          <p:cNvSpPr txBox="1"/>
          <p:nvPr/>
        </p:nvSpPr>
        <p:spPr>
          <a:xfrm>
            <a:off x="4802215" y="7482571"/>
            <a:ext cx="118110" cy="12128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21</a:t>
            </a:r>
            <a:endParaRPr sz="600">
              <a:latin typeface="Century Gothic"/>
              <a:cs typeface="Century Gothic"/>
            </a:endParaRPr>
          </a:p>
        </p:txBody>
      </p:sp>
      <p:sp>
        <p:nvSpPr>
          <p:cNvPr id="43" name="object 43"/>
          <p:cNvSpPr/>
          <p:nvPr/>
        </p:nvSpPr>
        <p:spPr>
          <a:xfrm>
            <a:off x="4721517" y="7598397"/>
            <a:ext cx="142608" cy="142608"/>
          </a:xfrm>
          <a:prstGeom prst="rect">
            <a:avLst/>
          </a:prstGeom>
          <a:blipFill>
            <a:blip r:embed="rId10" cstate="print"/>
            <a:stretch>
              <a:fillRect/>
            </a:stretch>
          </a:blipFill>
        </p:spPr>
        <p:txBody>
          <a:bodyPr wrap="square" lIns="0" tIns="0" rIns="0" bIns="0" rtlCol="0"/>
          <a:lstStyle/>
          <a:p>
            <a:endParaRPr/>
          </a:p>
        </p:txBody>
      </p:sp>
      <p:sp>
        <p:nvSpPr>
          <p:cNvPr id="44" name="object 44"/>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18</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883110" y="1752295"/>
            <a:ext cx="1799589"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2.4. </a:t>
            </a:r>
            <a:r>
              <a:rPr sz="1400" spc="-5" dirty="0">
                <a:solidFill>
                  <a:srgbClr val="CE1041"/>
                </a:solidFill>
                <a:latin typeface="Trebuchet MS"/>
                <a:cs typeface="Trebuchet MS"/>
              </a:rPr>
              <a:t>Mandos </a:t>
            </a:r>
            <a:r>
              <a:rPr sz="1400" spc="-95" dirty="0">
                <a:solidFill>
                  <a:srgbClr val="CE1041"/>
                </a:solidFill>
                <a:latin typeface="Trebuchet MS"/>
                <a:cs typeface="Trebuchet MS"/>
              </a:rPr>
              <a:t>de</a:t>
            </a:r>
            <a:r>
              <a:rPr sz="1400" spc="150" dirty="0">
                <a:solidFill>
                  <a:srgbClr val="CE1041"/>
                </a:solidFill>
                <a:latin typeface="Trebuchet MS"/>
                <a:cs typeface="Trebuchet MS"/>
              </a:rPr>
              <a:t> </a:t>
            </a:r>
            <a:r>
              <a:rPr sz="1400" spc="-55" dirty="0">
                <a:solidFill>
                  <a:srgbClr val="CE1041"/>
                </a:solidFill>
                <a:latin typeface="Trebuchet MS"/>
                <a:cs typeface="Trebuchet MS"/>
              </a:rPr>
              <a:t>control</a:t>
            </a:r>
            <a:endParaRPr sz="1400">
              <a:latin typeface="Trebuchet MS"/>
              <a:cs typeface="Trebuchet MS"/>
            </a:endParaRPr>
          </a:p>
        </p:txBody>
      </p:sp>
      <p:sp>
        <p:nvSpPr>
          <p:cNvPr id="3" name="object 3"/>
          <p:cNvSpPr txBox="1"/>
          <p:nvPr/>
        </p:nvSpPr>
        <p:spPr>
          <a:xfrm>
            <a:off x="2244120"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690"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262285" y="2342514"/>
            <a:ext cx="1080135" cy="7022465"/>
          </a:xfrm>
          <a:custGeom>
            <a:avLst/>
            <a:gdLst/>
            <a:ahLst/>
            <a:cxnLst/>
            <a:rect l="l" t="t" r="r" b="b"/>
            <a:pathLst>
              <a:path w="1080135" h="7022465">
                <a:moveTo>
                  <a:pt x="0" y="0"/>
                </a:moveTo>
                <a:lnTo>
                  <a:pt x="1080135" y="0"/>
                </a:lnTo>
                <a:lnTo>
                  <a:pt x="1080135" y="7022376"/>
                </a:lnTo>
                <a:lnTo>
                  <a:pt x="0" y="7022376"/>
                </a:lnTo>
                <a:lnTo>
                  <a:pt x="0" y="0"/>
                </a:lnTo>
                <a:close/>
              </a:path>
            </a:pathLst>
          </a:custGeom>
          <a:ln w="12700">
            <a:solidFill>
              <a:srgbClr val="231F20"/>
            </a:solidFill>
          </a:ln>
        </p:spPr>
        <p:txBody>
          <a:bodyPr wrap="square" lIns="0" tIns="0" rIns="0" bIns="0" rtlCol="0"/>
          <a:lstStyle/>
          <a:p>
            <a:endParaRPr/>
          </a:p>
        </p:txBody>
      </p:sp>
      <p:sp>
        <p:nvSpPr>
          <p:cNvPr id="6" name="object 6"/>
          <p:cNvSpPr/>
          <p:nvPr/>
        </p:nvSpPr>
        <p:spPr>
          <a:xfrm>
            <a:off x="2211362" y="2344292"/>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7" name="object 7"/>
          <p:cNvSpPr txBox="1"/>
          <p:nvPr/>
        </p:nvSpPr>
        <p:spPr>
          <a:xfrm>
            <a:off x="2199802" y="2382011"/>
            <a:ext cx="1159510"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Mando electromagnético  Símbolo</a:t>
            </a:r>
            <a:r>
              <a:rPr sz="800" spc="20" dirty="0">
                <a:solidFill>
                  <a:srgbClr val="231F20"/>
                </a:solidFill>
                <a:latin typeface="Arial"/>
                <a:cs typeface="Arial"/>
              </a:rPr>
              <a:t> </a:t>
            </a:r>
            <a:r>
              <a:rPr sz="800" spc="-5" dirty="0">
                <a:solidFill>
                  <a:srgbClr val="231F20"/>
                </a:solidFill>
                <a:latin typeface="Arial"/>
                <a:cs typeface="Arial"/>
              </a:rPr>
              <a:t>general</a:t>
            </a:r>
            <a:endParaRPr sz="800">
              <a:latin typeface="Arial"/>
              <a:cs typeface="Arial"/>
            </a:endParaRPr>
          </a:p>
        </p:txBody>
      </p:sp>
      <p:sp>
        <p:nvSpPr>
          <p:cNvPr id="8" name="object 8"/>
          <p:cNvSpPr/>
          <p:nvPr/>
        </p:nvSpPr>
        <p:spPr>
          <a:xfrm>
            <a:off x="2210600" y="281216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9" name="object 9"/>
          <p:cNvSpPr txBox="1"/>
          <p:nvPr/>
        </p:nvSpPr>
        <p:spPr>
          <a:xfrm>
            <a:off x="2199040" y="2849869"/>
            <a:ext cx="1159510"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Mando electromagnético  Contactor</a:t>
            </a:r>
            <a:r>
              <a:rPr sz="800" spc="150" dirty="0">
                <a:solidFill>
                  <a:srgbClr val="231F20"/>
                </a:solidFill>
                <a:latin typeface="Arial"/>
                <a:cs typeface="Arial"/>
              </a:rPr>
              <a:t> </a:t>
            </a:r>
            <a:r>
              <a:rPr sz="800" spc="-5" dirty="0">
                <a:solidFill>
                  <a:srgbClr val="231F20"/>
                </a:solidFill>
                <a:latin typeface="Arial"/>
                <a:cs typeface="Arial"/>
              </a:rPr>
              <a:t>auxiliar</a:t>
            </a:r>
            <a:endParaRPr sz="800">
              <a:latin typeface="Arial"/>
              <a:cs typeface="Arial"/>
            </a:endParaRPr>
          </a:p>
        </p:txBody>
      </p:sp>
      <p:sp>
        <p:nvSpPr>
          <p:cNvPr id="10" name="object 10"/>
          <p:cNvSpPr/>
          <p:nvPr/>
        </p:nvSpPr>
        <p:spPr>
          <a:xfrm>
            <a:off x="2210600" y="3280028"/>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11" name="object 11"/>
          <p:cNvSpPr txBox="1"/>
          <p:nvPr/>
        </p:nvSpPr>
        <p:spPr>
          <a:xfrm>
            <a:off x="2199040" y="3313927"/>
            <a:ext cx="1159510" cy="271145"/>
          </a:xfrm>
          <a:prstGeom prst="rect">
            <a:avLst/>
          </a:prstGeom>
        </p:spPr>
        <p:txBody>
          <a:bodyPr vert="horz" wrap="square" lIns="0" tIns="10795" rIns="0" bIns="0" rtlCol="0">
            <a:spAutoFit/>
          </a:bodyPr>
          <a:lstStyle/>
          <a:p>
            <a:pPr marL="12700" marR="5080">
              <a:lnSpc>
                <a:spcPct val="101200"/>
              </a:lnSpc>
              <a:spcBef>
                <a:spcPts val="85"/>
              </a:spcBef>
            </a:pPr>
            <a:r>
              <a:rPr sz="800" spc="-5" dirty="0">
                <a:solidFill>
                  <a:srgbClr val="231F20"/>
                </a:solidFill>
                <a:latin typeface="Arial"/>
                <a:cs typeface="Arial"/>
              </a:rPr>
              <a:t>Mando electromagnético  </a:t>
            </a:r>
            <a:r>
              <a:rPr sz="800" spc="10" dirty="0">
                <a:solidFill>
                  <a:srgbClr val="231F20"/>
                </a:solidFill>
                <a:latin typeface="Arial"/>
                <a:cs typeface="Arial"/>
              </a:rPr>
              <a:t>Contactor</a:t>
            </a:r>
            <a:endParaRPr sz="800">
              <a:latin typeface="Arial"/>
              <a:cs typeface="Arial"/>
            </a:endParaRPr>
          </a:p>
        </p:txBody>
      </p:sp>
      <p:sp>
        <p:nvSpPr>
          <p:cNvPr id="12" name="object 12"/>
          <p:cNvSpPr/>
          <p:nvPr/>
        </p:nvSpPr>
        <p:spPr>
          <a:xfrm>
            <a:off x="2210600" y="3748278"/>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13" name="object 13"/>
          <p:cNvSpPr txBox="1"/>
          <p:nvPr/>
        </p:nvSpPr>
        <p:spPr>
          <a:xfrm>
            <a:off x="2199040" y="3785992"/>
            <a:ext cx="1159510"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Mando electromagnético  de 2</a:t>
            </a:r>
            <a:r>
              <a:rPr sz="800" spc="-60" dirty="0">
                <a:solidFill>
                  <a:srgbClr val="231F20"/>
                </a:solidFill>
                <a:latin typeface="Arial"/>
                <a:cs typeface="Arial"/>
              </a:rPr>
              <a:t> </a:t>
            </a:r>
            <a:r>
              <a:rPr sz="800" spc="-5" dirty="0">
                <a:solidFill>
                  <a:srgbClr val="231F20"/>
                </a:solidFill>
                <a:latin typeface="Arial"/>
                <a:cs typeface="Arial"/>
              </a:rPr>
              <a:t>devanados</a:t>
            </a:r>
            <a:endParaRPr sz="800">
              <a:latin typeface="Arial"/>
              <a:cs typeface="Arial"/>
            </a:endParaRPr>
          </a:p>
        </p:txBody>
      </p:sp>
      <p:sp>
        <p:nvSpPr>
          <p:cNvPr id="14" name="object 14"/>
          <p:cNvSpPr/>
          <p:nvPr/>
        </p:nvSpPr>
        <p:spPr>
          <a:xfrm>
            <a:off x="2210600" y="4216146"/>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15" name="object 15"/>
          <p:cNvSpPr txBox="1"/>
          <p:nvPr/>
        </p:nvSpPr>
        <p:spPr>
          <a:xfrm>
            <a:off x="2199040" y="4253859"/>
            <a:ext cx="1445895" cy="27051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Mando</a:t>
            </a:r>
            <a:r>
              <a:rPr sz="800" spc="165" dirty="0">
                <a:solidFill>
                  <a:srgbClr val="231F20"/>
                </a:solidFill>
                <a:latin typeface="Arial"/>
                <a:cs typeface="Arial"/>
              </a:rPr>
              <a:t> </a:t>
            </a:r>
            <a:r>
              <a:rPr sz="800" spc="-5" dirty="0">
                <a:solidFill>
                  <a:srgbClr val="231F20"/>
                </a:solidFill>
                <a:latin typeface="Arial"/>
                <a:cs typeface="Arial"/>
              </a:rPr>
              <a:t>electromagnético</a:t>
            </a:r>
            <a:endParaRPr sz="800">
              <a:latin typeface="Arial"/>
              <a:cs typeface="Arial"/>
            </a:endParaRPr>
          </a:p>
          <a:p>
            <a:pPr marL="12700">
              <a:lnSpc>
                <a:spcPct val="100000"/>
              </a:lnSpc>
              <a:spcBef>
                <a:spcPts val="5"/>
              </a:spcBef>
            </a:pPr>
            <a:r>
              <a:rPr sz="800" spc="-5" dirty="0">
                <a:solidFill>
                  <a:srgbClr val="231F20"/>
                </a:solidFill>
                <a:latin typeface="Arial"/>
                <a:cs typeface="Arial"/>
              </a:rPr>
              <a:t>de puesta en trabajo</a:t>
            </a:r>
            <a:r>
              <a:rPr sz="800" spc="60" dirty="0">
                <a:solidFill>
                  <a:srgbClr val="231F20"/>
                </a:solidFill>
                <a:latin typeface="Arial"/>
                <a:cs typeface="Arial"/>
              </a:rPr>
              <a:t> </a:t>
            </a:r>
            <a:r>
              <a:rPr sz="800" spc="-5" dirty="0">
                <a:solidFill>
                  <a:srgbClr val="231F20"/>
                </a:solidFill>
                <a:latin typeface="Arial"/>
                <a:cs typeface="Arial"/>
              </a:rPr>
              <a:t>retardada</a:t>
            </a:r>
            <a:endParaRPr sz="800">
              <a:latin typeface="Arial"/>
              <a:cs typeface="Arial"/>
            </a:endParaRPr>
          </a:p>
        </p:txBody>
      </p:sp>
      <p:sp>
        <p:nvSpPr>
          <p:cNvPr id="16" name="object 16"/>
          <p:cNvSpPr/>
          <p:nvPr/>
        </p:nvSpPr>
        <p:spPr>
          <a:xfrm>
            <a:off x="2210600" y="4684014"/>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17" name="object 17"/>
          <p:cNvSpPr txBox="1"/>
          <p:nvPr/>
        </p:nvSpPr>
        <p:spPr>
          <a:xfrm>
            <a:off x="2199040" y="4721728"/>
            <a:ext cx="1454785" cy="271145"/>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Mando</a:t>
            </a:r>
            <a:r>
              <a:rPr sz="800" spc="165" dirty="0">
                <a:solidFill>
                  <a:srgbClr val="231F20"/>
                </a:solidFill>
                <a:latin typeface="Arial"/>
                <a:cs typeface="Arial"/>
              </a:rPr>
              <a:t> </a:t>
            </a:r>
            <a:r>
              <a:rPr sz="800" spc="-5" dirty="0">
                <a:solidFill>
                  <a:srgbClr val="231F20"/>
                </a:solidFill>
                <a:latin typeface="Arial"/>
                <a:cs typeface="Arial"/>
              </a:rPr>
              <a:t>electromagnético</a:t>
            </a:r>
            <a:endParaRPr sz="800">
              <a:latin typeface="Arial"/>
              <a:cs typeface="Arial"/>
            </a:endParaRPr>
          </a:p>
          <a:p>
            <a:pPr marL="12700">
              <a:lnSpc>
                <a:spcPct val="100000"/>
              </a:lnSpc>
              <a:spcBef>
                <a:spcPts val="10"/>
              </a:spcBef>
            </a:pPr>
            <a:r>
              <a:rPr sz="800" spc="-5" dirty="0">
                <a:solidFill>
                  <a:srgbClr val="231F20"/>
                </a:solidFill>
                <a:latin typeface="Arial"/>
                <a:cs typeface="Arial"/>
              </a:rPr>
              <a:t>de puesta en reposo</a:t>
            </a:r>
            <a:r>
              <a:rPr sz="800" spc="114" dirty="0">
                <a:solidFill>
                  <a:srgbClr val="231F20"/>
                </a:solidFill>
                <a:latin typeface="Arial"/>
                <a:cs typeface="Arial"/>
              </a:rPr>
              <a:t> </a:t>
            </a:r>
            <a:r>
              <a:rPr sz="800" spc="-5" dirty="0">
                <a:solidFill>
                  <a:srgbClr val="231F20"/>
                </a:solidFill>
                <a:latin typeface="Arial"/>
                <a:cs typeface="Arial"/>
              </a:rPr>
              <a:t>retardada</a:t>
            </a:r>
            <a:endParaRPr sz="800">
              <a:latin typeface="Arial"/>
              <a:cs typeface="Arial"/>
            </a:endParaRPr>
          </a:p>
        </p:txBody>
      </p:sp>
      <p:sp>
        <p:nvSpPr>
          <p:cNvPr id="18" name="object 18"/>
          <p:cNvSpPr/>
          <p:nvPr/>
        </p:nvSpPr>
        <p:spPr>
          <a:xfrm>
            <a:off x="2210600" y="5152263"/>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19" name="object 19"/>
          <p:cNvSpPr txBox="1"/>
          <p:nvPr/>
        </p:nvSpPr>
        <p:spPr>
          <a:xfrm>
            <a:off x="2199040" y="5189982"/>
            <a:ext cx="1174750"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Mando electromagnético  de un rel de remanencia</a:t>
            </a:r>
            <a:endParaRPr sz="800">
              <a:latin typeface="Arial"/>
              <a:cs typeface="Arial"/>
            </a:endParaRPr>
          </a:p>
        </p:txBody>
      </p:sp>
      <p:sp>
        <p:nvSpPr>
          <p:cNvPr id="20" name="object 20"/>
          <p:cNvSpPr/>
          <p:nvPr/>
        </p:nvSpPr>
        <p:spPr>
          <a:xfrm>
            <a:off x="2210600" y="562013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1" name="object 21"/>
          <p:cNvSpPr txBox="1"/>
          <p:nvPr/>
        </p:nvSpPr>
        <p:spPr>
          <a:xfrm>
            <a:off x="2199040" y="5657850"/>
            <a:ext cx="1311275" cy="27051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Mando</a:t>
            </a:r>
            <a:r>
              <a:rPr sz="800" spc="165" dirty="0">
                <a:solidFill>
                  <a:srgbClr val="231F20"/>
                </a:solidFill>
                <a:latin typeface="Arial"/>
                <a:cs typeface="Arial"/>
              </a:rPr>
              <a:t> </a:t>
            </a:r>
            <a:r>
              <a:rPr sz="800" spc="-5" dirty="0">
                <a:solidFill>
                  <a:srgbClr val="231F20"/>
                </a:solidFill>
                <a:latin typeface="Arial"/>
                <a:cs typeface="Arial"/>
              </a:rPr>
              <a:t>electromagnético</a:t>
            </a:r>
            <a:endParaRPr sz="800">
              <a:latin typeface="Arial"/>
              <a:cs typeface="Arial"/>
            </a:endParaRPr>
          </a:p>
          <a:p>
            <a:pPr marL="12700">
              <a:lnSpc>
                <a:spcPct val="100000"/>
              </a:lnSpc>
              <a:spcBef>
                <a:spcPts val="5"/>
              </a:spcBef>
            </a:pPr>
            <a:r>
              <a:rPr sz="800" spc="-5" dirty="0">
                <a:solidFill>
                  <a:srgbClr val="231F20"/>
                </a:solidFill>
                <a:latin typeface="Arial"/>
                <a:cs typeface="Arial"/>
              </a:rPr>
              <a:t>de enclavamiento mecánico</a:t>
            </a:r>
            <a:endParaRPr sz="800">
              <a:latin typeface="Arial"/>
              <a:cs typeface="Arial"/>
            </a:endParaRPr>
          </a:p>
        </p:txBody>
      </p:sp>
      <p:sp>
        <p:nvSpPr>
          <p:cNvPr id="22" name="object 22"/>
          <p:cNvSpPr/>
          <p:nvPr/>
        </p:nvSpPr>
        <p:spPr>
          <a:xfrm>
            <a:off x="2210600" y="6087998"/>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3" name="object 23"/>
          <p:cNvSpPr txBox="1"/>
          <p:nvPr/>
        </p:nvSpPr>
        <p:spPr>
          <a:xfrm>
            <a:off x="2199040" y="6125707"/>
            <a:ext cx="1159510" cy="271145"/>
          </a:xfrm>
          <a:prstGeom prst="rect">
            <a:avLst/>
          </a:prstGeom>
        </p:spPr>
        <p:txBody>
          <a:bodyPr vert="horz" wrap="square" lIns="0" tIns="10795" rIns="0" bIns="0" rtlCol="0">
            <a:spAutoFit/>
          </a:bodyPr>
          <a:lstStyle/>
          <a:p>
            <a:pPr marL="12700" marR="5080">
              <a:lnSpc>
                <a:spcPct val="101299"/>
              </a:lnSpc>
              <a:spcBef>
                <a:spcPts val="85"/>
              </a:spcBef>
            </a:pPr>
            <a:r>
              <a:rPr sz="800" spc="-5" dirty="0">
                <a:solidFill>
                  <a:srgbClr val="231F20"/>
                </a:solidFill>
                <a:latin typeface="Arial"/>
                <a:cs typeface="Arial"/>
              </a:rPr>
              <a:t>Mando electromagnético  de un rel</a:t>
            </a:r>
            <a:r>
              <a:rPr sz="800" spc="145" dirty="0">
                <a:solidFill>
                  <a:srgbClr val="231F20"/>
                </a:solidFill>
                <a:latin typeface="Arial"/>
                <a:cs typeface="Arial"/>
              </a:rPr>
              <a:t> </a:t>
            </a:r>
            <a:r>
              <a:rPr sz="800" spc="-5" dirty="0">
                <a:solidFill>
                  <a:srgbClr val="231F20"/>
                </a:solidFill>
                <a:latin typeface="Arial"/>
                <a:cs typeface="Arial"/>
              </a:rPr>
              <a:t>polarizado</a:t>
            </a:r>
            <a:endParaRPr sz="800">
              <a:latin typeface="Arial"/>
              <a:cs typeface="Arial"/>
            </a:endParaRPr>
          </a:p>
        </p:txBody>
      </p:sp>
      <p:sp>
        <p:nvSpPr>
          <p:cNvPr id="24" name="object 24"/>
          <p:cNvSpPr/>
          <p:nvPr/>
        </p:nvSpPr>
        <p:spPr>
          <a:xfrm>
            <a:off x="2210600" y="6555867"/>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5" name="object 25"/>
          <p:cNvSpPr txBox="1"/>
          <p:nvPr/>
        </p:nvSpPr>
        <p:spPr>
          <a:xfrm>
            <a:off x="2199040" y="6590152"/>
            <a:ext cx="1159510"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Mando electromagnético  de un rel</a:t>
            </a:r>
            <a:r>
              <a:rPr sz="800" spc="60" dirty="0">
                <a:solidFill>
                  <a:srgbClr val="231F20"/>
                </a:solidFill>
                <a:latin typeface="Arial"/>
                <a:cs typeface="Arial"/>
              </a:rPr>
              <a:t> </a:t>
            </a:r>
            <a:r>
              <a:rPr sz="800" dirty="0">
                <a:solidFill>
                  <a:srgbClr val="231F20"/>
                </a:solidFill>
                <a:latin typeface="Arial"/>
                <a:cs typeface="Arial"/>
              </a:rPr>
              <a:t>intermitente</a:t>
            </a:r>
            <a:endParaRPr sz="800">
              <a:latin typeface="Arial"/>
              <a:cs typeface="Arial"/>
            </a:endParaRPr>
          </a:p>
        </p:txBody>
      </p:sp>
      <p:sp>
        <p:nvSpPr>
          <p:cNvPr id="26" name="object 26"/>
          <p:cNvSpPr/>
          <p:nvPr/>
        </p:nvSpPr>
        <p:spPr>
          <a:xfrm>
            <a:off x="2210600" y="7024116"/>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7" name="object 27"/>
          <p:cNvSpPr txBox="1"/>
          <p:nvPr/>
        </p:nvSpPr>
        <p:spPr>
          <a:xfrm>
            <a:off x="2199040" y="7093458"/>
            <a:ext cx="1159510" cy="271145"/>
          </a:xfrm>
          <a:prstGeom prst="rect">
            <a:avLst/>
          </a:prstGeom>
        </p:spPr>
        <p:txBody>
          <a:bodyPr vert="horz" wrap="square" lIns="0" tIns="10795" rIns="0" bIns="0" rtlCol="0">
            <a:spAutoFit/>
          </a:bodyPr>
          <a:lstStyle/>
          <a:p>
            <a:pPr marL="12700" marR="5080">
              <a:lnSpc>
                <a:spcPct val="101299"/>
              </a:lnSpc>
              <a:spcBef>
                <a:spcPts val="85"/>
              </a:spcBef>
            </a:pPr>
            <a:r>
              <a:rPr sz="800" spc="-5" dirty="0">
                <a:solidFill>
                  <a:srgbClr val="231F20"/>
                </a:solidFill>
                <a:latin typeface="Arial"/>
                <a:cs typeface="Arial"/>
              </a:rPr>
              <a:t>Mando electromagnético  de un rel por impulsos</a:t>
            </a:r>
            <a:endParaRPr sz="800">
              <a:latin typeface="Arial"/>
              <a:cs typeface="Arial"/>
            </a:endParaRPr>
          </a:p>
        </p:txBody>
      </p:sp>
      <p:sp>
        <p:nvSpPr>
          <p:cNvPr id="28" name="object 28"/>
          <p:cNvSpPr/>
          <p:nvPr/>
        </p:nvSpPr>
        <p:spPr>
          <a:xfrm>
            <a:off x="2210600" y="7491983"/>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9" name="object 29"/>
          <p:cNvSpPr txBox="1"/>
          <p:nvPr/>
        </p:nvSpPr>
        <p:spPr>
          <a:xfrm>
            <a:off x="2198684" y="7529667"/>
            <a:ext cx="1397635" cy="393065"/>
          </a:xfrm>
          <a:prstGeom prst="rect">
            <a:avLst/>
          </a:prstGeom>
        </p:spPr>
        <p:txBody>
          <a:bodyPr vert="horz" wrap="square" lIns="0" tIns="10795" rIns="0" bIns="0" rtlCol="0">
            <a:spAutoFit/>
          </a:bodyPr>
          <a:lstStyle/>
          <a:p>
            <a:pPr marL="12700" marR="242570">
              <a:lnSpc>
                <a:spcPct val="101299"/>
              </a:lnSpc>
              <a:spcBef>
                <a:spcPts val="85"/>
              </a:spcBef>
            </a:pPr>
            <a:r>
              <a:rPr sz="800" spc="-5" dirty="0">
                <a:solidFill>
                  <a:srgbClr val="231F20"/>
                </a:solidFill>
                <a:latin typeface="Arial"/>
                <a:cs typeface="Arial"/>
              </a:rPr>
              <a:t>Mando electromagnético  de accionamiento</a:t>
            </a:r>
            <a:r>
              <a:rPr sz="800" spc="-60" dirty="0">
                <a:solidFill>
                  <a:srgbClr val="231F20"/>
                </a:solidFill>
                <a:latin typeface="Arial"/>
                <a:cs typeface="Arial"/>
              </a:rPr>
              <a:t> </a:t>
            </a:r>
            <a:r>
              <a:rPr sz="800" dirty="0">
                <a:solidFill>
                  <a:srgbClr val="231F20"/>
                </a:solidFill>
                <a:latin typeface="Arial"/>
                <a:cs typeface="Arial"/>
              </a:rPr>
              <a:t>y</a:t>
            </a:r>
            <a:endParaRPr sz="800">
              <a:latin typeface="Arial"/>
              <a:cs typeface="Arial"/>
            </a:endParaRPr>
          </a:p>
          <a:p>
            <a:pPr marL="12700">
              <a:lnSpc>
                <a:spcPct val="100000"/>
              </a:lnSpc>
            </a:pPr>
            <a:r>
              <a:rPr sz="800" spc="-5" dirty="0">
                <a:solidFill>
                  <a:srgbClr val="231F20"/>
                </a:solidFill>
                <a:latin typeface="Arial"/>
                <a:cs typeface="Arial"/>
              </a:rPr>
              <a:t>desaccionamiento</a:t>
            </a:r>
            <a:r>
              <a:rPr sz="800" spc="30" dirty="0">
                <a:solidFill>
                  <a:srgbClr val="231F20"/>
                </a:solidFill>
                <a:latin typeface="Arial"/>
                <a:cs typeface="Arial"/>
              </a:rPr>
              <a:t> </a:t>
            </a:r>
            <a:r>
              <a:rPr sz="800" spc="-5" dirty="0">
                <a:solidFill>
                  <a:srgbClr val="231F20"/>
                </a:solidFill>
                <a:latin typeface="Arial"/>
                <a:cs typeface="Arial"/>
              </a:rPr>
              <a:t>retardados</a:t>
            </a:r>
            <a:endParaRPr sz="800">
              <a:latin typeface="Arial"/>
              <a:cs typeface="Arial"/>
            </a:endParaRPr>
          </a:p>
        </p:txBody>
      </p:sp>
      <p:sp>
        <p:nvSpPr>
          <p:cNvPr id="30" name="object 30"/>
          <p:cNvSpPr/>
          <p:nvPr/>
        </p:nvSpPr>
        <p:spPr>
          <a:xfrm>
            <a:off x="2210600" y="7959838"/>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31" name="object 31"/>
          <p:cNvSpPr txBox="1"/>
          <p:nvPr/>
        </p:nvSpPr>
        <p:spPr>
          <a:xfrm>
            <a:off x="2198634" y="7997942"/>
            <a:ext cx="1607185" cy="269875"/>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Bobina de relé RH temporizado en  </a:t>
            </a:r>
            <a:r>
              <a:rPr sz="800" spc="15" dirty="0">
                <a:solidFill>
                  <a:srgbClr val="231F20"/>
                </a:solidFill>
                <a:latin typeface="Arial"/>
                <a:cs typeface="Arial"/>
              </a:rPr>
              <a:t>reposo</a:t>
            </a:r>
            <a:endParaRPr sz="800">
              <a:latin typeface="Arial"/>
              <a:cs typeface="Arial"/>
            </a:endParaRPr>
          </a:p>
        </p:txBody>
      </p:sp>
      <p:sp>
        <p:nvSpPr>
          <p:cNvPr id="32" name="object 32"/>
          <p:cNvSpPr/>
          <p:nvPr/>
        </p:nvSpPr>
        <p:spPr>
          <a:xfrm>
            <a:off x="2210600" y="8428101"/>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33" name="object 33"/>
          <p:cNvSpPr txBox="1"/>
          <p:nvPr/>
        </p:nvSpPr>
        <p:spPr>
          <a:xfrm>
            <a:off x="2198634" y="8465809"/>
            <a:ext cx="1532255" cy="269875"/>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Bobina de relé RH de impulso en  </a:t>
            </a:r>
            <a:r>
              <a:rPr sz="800" spc="10" dirty="0">
                <a:solidFill>
                  <a:srgbClr val="231F20"/>
                </a:solidFill>
                <a:latin typeface="Arial"/>
                <a:cs typeface="Arial"/>
              </a:rPr>
              <a:t>desactivación</a:t>
            </a:r>
            <a:endParaRPr sz="800">
              <a:latin typeface="Arial"/>
              <a:cs typeface="Arial"/>
            </a:endParaRPr>
          </a:p>
        </p:txBody>
      </p:sp>
      <p:sp>
        <p:nvSpPr>
          <p:cNvPr id="34" name="object 34"/>
          <p:cNvSpPr/>
          <p:nvPr/>
        </p:nvSpPr>
        <p:spPr>
          <a:xfrm>
            <a:off x="2210600" y="8895956"/>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35" name="object 35"/>
          <p:cNvSpPr/>
          <p:nvPr/>
        </p:nvSpPr>
        <p:spPr>
          <a:xfrm>
            <a:off x="2210600" y="9363824"/>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36" name="object 36"/>
          <p:cNvSpPr txBox="1"/>
          <p:nvPr/>
        </p:nvSpPr>
        <p:spPr>
          <a:xfrm>
            <a:off x="2199802" y="8933688"/>
            <a:ext cx="1149985" cy="14732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Bobina de</a:t>
            </a:r>
            <a:r>
              <a:rPr sz="800" spc="140" dirty="0">
                <a:solidFill>
                  <a:srgbClr val="231F20"/>
                </a:solidFill>
                <a:latin typeface="Arial"/>
                <a:cs typeface="Arial"/>
              </a:rPr>
              <a:t> </a:t>
            </a:r>
            <a:r>
              <a:rPr sz="800" spc="-5" dirty="0">
                <a:solidFill>
                  <a:srgbClr val="231F20"/>
                </a:solidFill>
                <a:latin typeface="Arial"/>
                <a:cs typeface="Arial"/>
              </a:rPr>
              <a:t>electroválvula</a:t>
            </a:r>
            <a:endParaRPr sz="800">
              <a:latin typeface="Arial"/>
              <a:cs typeface="Arial"/>
            </a:endParaRPr>
          </a:p>
        </p:txBody>
      </p:sp>
      <p:sp>
        <p:nvSpPr>
          <p:cNvPr id="37" name="object 37"/>
          <p:cNvSpPr/>
          <p:nvPr/>
        </p:nvSpPr>
        <p:spPr>
          <a:xfrm>
            <a:off x="4793259" y="3478233"/>
            <a:ext cx="144145" cy="79375"/>
          </a:xfrm>
          <a:custGeom>
            <a:avLst/>
            <a:gdLst/>
            <a:ahLst/>
            <a:cxnLst/>
            <a:rect l="l" t="t" r="r" b="b"/>
            <a:pathLst>
              <a:path w="144145" h="79375">
                <a:moveTo>
                  <a:pt x="0" y="79202"/>
                </a:moveTo>
                <a:lnTo>
                  <a:pt x="143992" y="79202"/>
                </a:lnTo>
                <a:lnTo>
                  <a:pt x="143992" y="0"/>
                </a:lnTo>
                <a:lnTo>
                  <a:pt x="0" y="0"/>
                </a:lnTo>
                <a:lnTo>
                  <a:pt x="0" y="79202"/>
                </a:lnTo>
                <a:close/>
              </a:path>
            </a:pathLst>
          </a:custGeom>
          <a:ln w="7620">
            <a:solidFill>
              <a:srgbClr val="000000"/>
            </a:solidFill>
          </a:ln>
        </p:spPr>
        <p:txBody>
          <a:bodyPr wrap="square" lIns="0" tIns="0" rIns="0" bIns="0" rtlCol="0"/>
          <a:lstStyle/>
          <a:p>
            <a:endParaRPr/>
          </a:p>
        </p:txBody>
      </p:sp>
      <p:sp>
        <p:nvSpPr>
          <p:cNvPr id="38" name="object 38"/>
          <p:cNvSpPr txBox="1"/>
          <p:nvPr/>
        </p:nvSpPr>
        <p:spPr>
          <a:xfrm>
            <a:off x="4533369" y="3456361"/>
            <a:ext cx="2292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KM1</a:t>
            </a:r>
            <a:endParaRPr sz="600">
              <a:latin typeface="Arial"/>
              <a:cs typeface="Arial"/>
            </a:endParaRPr>
          </a:p>
        </p:txBody>
      </p:sp>
      <p:sp>
        <p:nvSpPr>
          <p:cNvPr id="39" name="object 39"/>
          <p:cNvSpPr/>
          <p:nvPr/>
        </p:nvSpPr>
        <p:spPr>
          <a:xfrm>
            <a:off x="4865255" y="3557435"/>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40" name="object 40"/>
          <p:cNvSpPr/>
          <p:nvPr/>
        </p:nvSpPr>
        <p:spPr>
          <a:xfrm>
            <a:off x="4865255" y="3338067"/>
            <a:ext cx="0" cy="140335"/>
          </a:xfrm>
          <a:custGeom>
            <a:avLst/>
            <a:gdLst/>
            <a:ahLst/>
            <a:cxnLst/>
            <a:rect l="l" t="t" r="r" b="b"/>
            <a:pathLst>
              <a:path h="140335">
                <a:moveTo>
                  <a:pt x="0" y="0"/>
                </a:moveTo>
                <a:lnTo>
                  <a:pt x="0" y="140169"/>
                </a:lnTo>
              </a:path>
            </a:pathLst>
          </a:custGeom>
          <a:ln w="7620">
            <a:solidFill>
              <a:srgbClr val="000000"/>
            </a:solidFill>
          </a:ln>
        </p:spPr>
        <p:txBody>
          <a:bodyPr wrap="square" lIns="0" tIns="0" rIns="0" bIns="0" rtlCol="0"/>
          <a:lstStyle/>
          <a:p>
            <a:endParaRPr/>
          </a:p>
        </p:txBody>
      </p:sp>
      <p:sp>
        <p:nvSpPr>
          <p:cNvPr id="41" name="object 41"/>
          <p:cNvSpPr/>
          <p:nvPr/>
        </p:nvSpPr>
        <p:spPr>
          <a:xfrm>
            <a:off x="4793564" y="2544572"/>
            <a:ext cx="144145" cy="79375"/>
          </a:xfrm>
          <a:custGeom>
            <a:avLst/>
            <a:gdLst/>
            <a:ahLst/>
            <a:cxnLst/>
            <a:rect l="l" t="t" r="r" b="b"/>
            <a:pathLst>
              <a:path w="144145" h="79375">
                <a:moveTo>
                  <a:pt x="0" y="79209"/>
                </a:moveTo>
                <a:lnTo>
                  <a:pt x="143992" y="79209"/>
                </a:lnTo>
                <a:lnTo>
                  <a:pt x="143992" y="0"/>
                </a:lnTo>
                <a:lnTo>
                  <a:pt x="0" y="0"/>
                </a:lnTo>
                <a:lnTo>
                  <a:pt x="0" y="79209"/>
                </a:lnTo>
              </a:path>
            </a:pathLst>
          </a:custGeom>
          <a:ln w="7620">
            <a:solidFill>
              <a:srgbClr val="000000"/>
            </a:solidFill>
          </a:ln>
        </p:spPr>
        <p:txBody>
          <a:bodyPr wrap="square" lIns="0" tIns="0" rIns="0" bIns="0" rtlCol="0"/>
          <a:lstStyle/>
          <a:p>
            <a:endParaRPr/>
          </a:p>
        </p:txBody>
      </p:sp>
      <p:sp>
        <p:nvSpPr>
          <p:cNvPr id="42" name="object 42"/>
          <p:cNvSpPr/>
          <p:nvPr/>
        </p:nvSpPr>
        <p:spPr>
          <a:xfrm>
            <a:off x="4865573" y="2623781"/>
            <a:ext cx="0" cy="140970"/>
          </a:xfrm>
          <a:custGeom>
            <a:avLst/>
            <a:gdLst/>
            <a:ahLst/>
            <a:cxnLst/>
            <a:rect l="l" t="t" r="r" b="b"/>
            <a:pathLst>
              <a:path h="140969">
                <a:moveTo>
                  <a:pt x="0" y="0"/>
                </a:moveTo>
                <a:lnTo>
                  <a:pt x="0" y="140601"/>
                </a:lnTo>
              </a:path>
            </a:pathLst>
          </a:custGeom>
          <a:ln w="7620">
            <a:solidFill>
              <a:srgbClr val="000000"/>
            </a:solidFill>
          </a:ln>
        </p:spPr>
        <p:txBody>
          <a:bodyPr wrap="square" lIns="0" tIns="0" rIns="0" bIns="0" rtlCol="0"/>
          <a:lstStyle/>
          <a:p>
            <a:endParaRPr/>
          </a:p>
        </p:txBody>
      </p:sp>
      <p:sp>
        <p:nvSpPr>
          <p:cNvPr id="43" name="object 43"/>
          <p:cNvSpPr/>
          <p:nvPr/>
        </p:nvSpPr>
        <p:spPr>
          <a:xfrm>
            <a:off x="4865573" y="2404414"/>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sp>
        <p:nvSpPr>
          <p:cNvPr id="44" name="object 44"/>
          <p:cNvSpPr txBox="1"/>
          <p:nvPr/>
        </p:nvSpPr>
        <p:spPr>
          <a:xfrm>
            <a:off x="4477308" y="4391822"/>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45" name="object 45"/>
          <p:cNvSpPr/>
          <p:nvPr/>
        </p:nvSpPr>
        <p:spPr>
          <a:xfrm>
            <a:off x="4720513" y="4273562"/>
            <a:ext cx="220014" cy="359968"/>
          </a:xfrm>
          <a:prstGeom prst="rect">
            <a:avLst/>
          </a:prstGeom>
          <a:blipFill>
            <a:blip r:embed="rId2" cstate="print"/>
            <a:stretch>
              <a:fillRect/>
            </a:stretch>
          </a:blipFill>
        </p:spPr>
        <p:txBody>
          <a:bodyPr wrap="square" lIns="0" tIns="0" rIns="0" bIns="0" rtlCol="0"/>
          <a:lstStyle/>
          <a:p>
            <a:endParaRPr/>
          </a:p>
        </p:txBody>
      </p:sp>
      <p:sp>
        <p:nvSpPr>
          <p:cNvPr id="46" name="object 46"/>
          <p:cNvSpPr txBox="1"/>
          <p:nvPr/>
        </p:nvSpPr>
        <p:spPr>
          <a:xfrm>
            <a:off x="4478893" y="4855385"/>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47" name="object 47"/>
          <p:cNvSpPr/>
          <p:nvPr/>
        </p:nvSpPr>
        <p:spPr>
          <a:xfrm>
            <a:off x="4725911" y="4877282"/>
            <a:ext cx="68580" cy="79375"/>
          </a:xfrm>
          <a:custGeom>
            <a:avLst/>
            <a:gdLst/>
            <a:ahLst/>
            <a:cxnLst/>
            <a:rect l="l" t="t" r="r" b="b"/>
            <a:pathLst>
              <a:path w="68579" h="79375">
                <a:moveTo>
                  <a:pt x="68393" y="0"/>
                </a:moveTo>
                <a:lnTo>
                  <a:pt x="0" y="0"/>
                </a:lnTo>
                <a:lnTo>
                  <a:pt x="0" y="79194"/>
                </a:lnTo>
                <a:lnTo>
                  <a:pt x="68393" y="79194"/>
                </a:lnTo>
                <a:lnTo>
                  <a:pt x="68393" y="0"/>
                </a:lnTo>
                <a:close/>
              </a:path>
            </a:pathLst>
          </a:custGeom>
          <a:solidFill>
            <a:srgbClr val="000000"/>
          </a:solidFill>
        </p:spPr>
        <p:txBody>
          <a:bodyPr wrap="square" lIns="0" tIns="0" rIns="0" bIns="0" rtlCol="0"/>
          <a:lstStyle/>
          <a:p>
            <a:endParaRPr/>
          </a:p>
        </p:txBody>
      </p:sp>
      <p:sp>
        <p:nvSpPr>
          <p:cNvPr id="48" name="object 48"/>
          <p:cNvSpPr/>
          <p:nvPr/>
        </p:nvSpPr>
        <p:spPr>
          <a:xfrm>
            <a:off x="4794313" y="4877282"/>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20">
            <a:solidFill>
              <a:srgbClr val="000000"/>
            </a:solidFill>
          </a:ln>
        </p:spPr>
        <p:txBody>
          <a:bodyPr wrap="square" lIns="0" tIns="0" rIns="0" bIns="0" rtlCol="0"/>
          <a:lstStyle/>
          <a:p>
            <a:endParaRPr/>
          </a:p>
        </p:txBody>
      </p:sp>
      <p:sp>
        <p:nvSpPr>
          <p:cNvPr id="49" name="object 49"/>
          <p:cNvSpPr/>
          <p:nvPr/>
        </p:nvSpPr>
        <p:spPr>
          <a:xfrm>
            <a:off x="4866309" y="4956479"/>
            <a:ext cx="0" cy="140970"/>
          </a:xfrm>
          <a:custGeom>
            <a:avLst/>
            <a:gdLst/>
            <a:ahLst/>
            <a:cxnLst/>
            <a:rect l="l" t="t" r="r" b="b"/>
            <a:pathLst>
              <a:path h="140970">
                <a:moveTo>
                  <a:pt x="0" y="0"/>
                </a:moveTo>
                <a:lnTo>
                  <a:pt x="0" y="140601"/>
                </a:lnTo>
              </a:path>
            </a:pathLst>
          </a:custGeom>
          <a:ln w="7620">
            <a:solidFill>
              <a:srgbClr val="000000"/>
            </a:solidFill>
          </a:ln>
        </p:spPr>
        <p:txBody>
          <a:bodyPr wrap="square" lIns="0" tIns="0" rIns="0" bIns="0" rtlCol="0"/>
          <a:lstStyle/>
          <a:p>
            <a:endParaRPr/>
          </a:p>
        </p:txBody>
      </p:sp>
      <p:sp>
        <p:nvSpPr>
          <p:cNvPr id="50" name="object 50"/>
          <p:cNvSpPr/>
          <p:nvPr/>
        </p:nvSpPr>
        <p:spPr>
          <a:xfrm>
            <a:off x="4866309" y="4737125"/>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sp>
        <p:nvSpPr>
          <p:cNvPr id="51" name="object 51"/>
          <p:cNvSpPr/>
          <p:nvPr/>
        </p:nvSpPr>
        <p:spPr>
          <a:xfrm>
            <a:off x="4793564" y="3012587"/>
            <a:ext cx="144145" cy="79375"/>
          </a:xfrm>
          <a:custGeom>
            <a:avLst/>
            <a:gdLst/>
            <a:ahLst/>
            <a:cxnLst/>
            <a:rect l="l" t="t" r="r" b="b"/>
            <a:pathLst>
              <a:path w="144145" h="79375">
                <a:moveTo>
                  <a:pt x="0" y="79202"/>
                </a:moveTo>
                <a:lnTo>
                  <a:pt x="143992" y="79202"/>
                </a:lnTo>
                <a:lnTo>
                  <a:pt x="143992" y="0"/>
                </a:lnTo>
                <a:lnTo>
                  <a:pt x="0" y="0"/>
                </a:lnTo>
                <a:lnTo>
                  <a:pt x="0" y="79202"/>
                </a:lnTo>
                <a:close/>
              </a:path>
            </a:pathLst>
          </a:custGeom>
          <a:ln w="7620">
            <a:solidFill>
              <a:srgbClr val="000000"/>
            </a:solidFill>
          </a:ln>
        </p:spPr>
        <p:txBody>
          <a:bodyPr wrap="square" lIns="0" tIns="0" rIns="0" bIns="0" rtlCol="0"/>
          <a:lstStyle/>
          <a:p>
            <a:endParaRPr/>
          </a:p>
        </p:txBody>
      </p:sp>
      <p:sp>
        <p:nvSpPr>
          <p:cNvPr id="52" name="object 52"/>
          <p:cNvSpPr txBox="1"/>
          <p:nvPr/>
        </p:nvSpPr>
        <p:spPr>
          <a:xfrm>
            <a:off x="4546323" y="2990702"/>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53" name="object 53"/>
          <p:cNvSpPr/>
          <p:nvPr/>
        </p:nvSpPr>
        <p:spPr>
          <a:xfrm>
            <a:off x="4865573" y="3091789"/>
            <a:ext cx="0" cy="140970"/>
          </a:xfrm>
          <a:custGeom>
            <a:avLst/>
            <a:gdLst/>
            <a:ahLst/>
            <a:cxnLst/>
            <a:rect l="l" t="t" r="r" b="b"/>
            <a:pathLst>
              <a:path h="140969">
                <a:moveTo>
                  <a:pt x="0" y="0"/>
                </a:moveTo>
                <a:lnTo>
                  <a:pt x="0" y="140601"/>
                </a:lnTo>
              </a:path>
            </a:pathLst>
          </a:custGeom>
          <a:ln w="7620">
            <a:solidFill>
              <a:srgbClr val="000000"/>
            </a:solidFill>
          </a:ln>
        </p:spPr>
        <p:txBody>
          <a:bodyPr wrap="square" lIns="0" tIns="0" rIns="0" bIns="0" rtlCol="0"/>
          <a:lstStyle/>
          <a:p>
            <a:endParaRPr/>
          </a:p>
        </p:txBody>
      </p:sp>
      <p:sp>
        <p:nvSpPr>
          <p:cNvPr id="54" name="object 54"/>
          <p:cNvSpPr/>
          <p:nvPr/>
        </p:nvSpPr>
        <p:spPr>
          <a:xfrm>
            <a:off x="4865573" y="2872409"/>
            <a:ext cx="0" cy="140335"/>
          </a:xfrm>
          <a:custGeom>
            <a:avLst/>
            <a:gdLst/>
            <a:ahLst/>
            <a:cxnLst/>
            <a:rect l="l" t="t" r="r" b="b"/>
            <a:pathLst>
              <a:path h="140335">
                <a:moveTo>
                  <a:pt x="0" y="0"/>
                </a:moveTo>
                <a:lnTo>
                  <a:pt x="0" y="140182"/>
                </a:lnTo>
              </a:path>
            </a:pathLst>
          </a:custGeom>
          <a:ln w="7620">
            <a:solidFill>
              <a:srgbClr val="000000"/>
            </a:solidFill>
          </a:ln>
        </p:spPr>
        <p:txBody>
          <a:bodyPr wrap="square" lIns="0" tIns="0" rIns="0" bIns="0" rtlCol="0"/>
          <a:lstStyle/>
          <a:p>
            <a:endParaRPr/>
          </a:p>
        </p:txBody>
      </p:sp>
      <p:sp>
        <p:nvSpPr>
          <p:cNvPr id="55" name="object 55"/>
          <p:cNvSpPr txBox="1"/>
          <p:nvPr/>
        </p:nvSpPr>
        <p:spPr>
          <a:xfrm>
            <a:off x="4755293" y="2408656"/>
            <a:ext cx="115570" cy="1284605"/>
          </a:xfrm>
          <a:prstGeom prst="rect">
            <a:avLst/>
          </a:prstGeom>
        </p:spPr>
        <p:txBody>
          <a:bodyPr vert="vert270" wrap="square" lIns="0" tIns="6985" rIns="0" bIns="0" rtlCol="0">
            <a:spAutoFit/>
          </a:bodyPr>
          <a:lstStyle/>
          <a:p>
            <a:pPr marL="12700">
              <a:lnSpc>
                <a:spcPct val="100000"/>
              </a:lnSpc>
              <a:spcBef>
                <a:spcPts val="55"/>
              </a:spcBef>
              <a:tabLst>
                <a:tab pos="243204" algn="l"/>
                <a:tab pos="478155" algn="l"/>
                <a:tab pos="708660" algn="l"/>
                <a:tab pos="946150" algn="l"/>
                <a:tab pos="1176655" algn="l"/>
              </a:tabLst>
            </a:pPr>
            <a:r>
              <a:rPr sz="600" dirty="0">
                <a:latin typeface="Arial"/>
                <a:cs typeface="Arial"/>
              </a:rPr>
              <a:t>A2	A1	A2	A1	A2	A1</a:t>
            </a:r>
            <a:endParaRPr sz="600">
              <a:latin typeface="Arial"/>
              <a:cs typeface="Arial"/>
            </a:endParaRPr>
          </a:p>
        </p:txBody>
      </p:sp>
      <p:sp>
        <p:nvSpPr>
          <p:cNvPr id="56" name="object 56"/>
          <p:cNvSpPr txBox="1"/>
          <p:nvPr/>
        </p:nvSpPr>
        <p:spPr>
          <a:xfrm>
            <a:off x="4473933" y="3922514"/>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57" name="object 57"/>
          <p:cNvSpPr/>
          <p:nvPr/>
        </p:nvSpPr>
        <p:spPr>
          <a:xfrm>
            <a:off x="4721123" y="3944594"/>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19">
            <a:solidFill>
              <a:srgbClr val="000000"/>
            </a:solidFill>
          </a:ln>
        </p:spPr>
        <p:txBody>
          <a:bodyPr wrap="square" lIns="0" tIns="0" rIns="0" bIns="0" rtlCol="0"/>
          <a:lstStyle/>
          <a:p>
            <a:endParaRPr/>
          </a:p>
        </p:txBody>
      </p:sp>
      <p:sp>
        <p:nvSpPr>
          <p:cNvPr id="58" name="object 58"/>
          <p:cNvSpPr/>
          <p:nvPr/>
        </p:nvSpPr>
        <p:spPr>
          <a:xfrm>
            <a:off x="4775111" y="4023791"/>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59" name="object 59"/>
          <p:cNvSpPr/>
          <p:nvPr/>
        </p:nvSpPr>
        <p:spPr>
          <a:xfrm>
            <a:off x="4775111" y="3804437"/>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sp>
        <p:nvSpPr>
          <p:cNvPr id="60" name="object 60"/>
          <p:cNvSpPr txBox="1"/>
          <p:nvPr/>
        </p:nvSpPr>
        <p:spPr>
          <a:xfrm>
            <a:off x="4665149" y="3808686"/>
            <a:ext cx="114935" cy="350520"/>
          </a:xfrm>
          <a:prstGeom prst="rect">
            <a:avLst/>
          </a:prstGeom>
        </p:spPr>
        <p:txBody>
          <a:bodyPr vert="vert270" wrap="square" lIns="0" tIns="6350" rIns="0" bIns="0" rtlCol="0">
            <a:spAutoFit/>
          </a:bodyPr>
          <a:lstStyle/>
          <a:p>
            <a:pPr marL="12700">
              <a:lnSpc>
                <a:spcPct val="100000"/>
              </a:lnSpc>
              <a:spcBef>
                <a:spcPts val="50"/>
              </a:spcBef>
              <a:tabLst>
                <a:tab pos="243204" algn="l"/>
              </a:tabLst>
            </a:pPr>
            <a:r>
              <a:rPr sz="600" dirty="0">
                <a:latin typeface="Arial"/>
                <a:cs typeface="Arial"/>
              </a:rPr>
              <a:t>A2	A1</a:t>
            </a:r>
            <a:endParaRPr sz="600">
              <a:latin typeface="Arial"/>
              <a:cs typeface="Arial"/>
            </a:endParaRPr>
          </a:p>
        </p:txBody>
      </p:sp>
      <p:sp>
        <p:nvSpPr>
          <p:cNvPr id="61" name="object 61"/>
          <p:cNvSpPr/>
          <p:nvPr/>
        </p:nvSpPr>
        <p:spPr>
          <a:xfrm>
            <a:off x="4865115" y="3944594"/>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20">
            <a:solidFill>
              <a:srgbClr val="000000"/>
            </a:solidFill>
          </a:ln>
        </p:spPr>
        <p:txBody>
          <a:bodyPr wrap="square" lIns="0" tIns="0" rIns="0" bIns="0" rtlCol="0"/>
          <a:lstStyle/>
          <a:p>
            <a:endParaRPr/>
          </a:p>
        </p:txBody>
      </p:sp>
      <p:sp>
        <p:nvSpPr>
          <p:cNvPr id="62" name="object 62"/>
          <p:cNvSpPr/>
          <p:nvPr/>
        </p:nvSpPr>
        <p:spPr>
          <a:xfrm>
            <a:off x="4955108" y="4023791"/>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63" name="object 63"/>
          <p:cNvSpPr/>
          <p:nvPr/>
        </p:nvSpPr>
        <p:spPr>
          <a:xfrm>
            <a:off x="4955108" y="3804437"/>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sp>
        <p:nvSpPr>
          <p:cNvPr id="64" name="object 64"/>
          <p:cNvSpPr txBox="1"/>
          <p:nvPr/>
        </p:nvSpPr>
        <p:spPr>
          <a:xfrm>
            <a:off x="4845164" y="3808686"/>
            <a:ext cx="114935" cy="350520"/>
          </a:xfrm>
          <a:prstGeom prst="rect">
            <a:avLst/>
          </a:prstGeom>
        </p:spPr>
        <p:txBody>
          <a:bodyPr vert="vert270" wrap="square" lIns="0" tIns="6350" rIns="0" bIns="0" rtlCol="0">
            <a:spAutoFit/>
          </a:bodyPr>
          <a:lstStyle/>
          <a:p>
            <a:pPr marL="12700">
              <a:lnSpc>
                <a:spcPct val="100000"/>
              </a:lnSpc>
              <a:spcBef>
                <a:spcPts val="50"/>
              </a:spcBef>
              <a:tabLst>
                <a:tab pos="243204" algn="l"/>
              </a:tabLst>
            </a:pPr>
            <a:r>
              <a:rPr sz="600" dirty="0">
                <a:latin typeface="Arial"/>
                <a:cs typeface="Arial"/>
              </a:rPr>
              <a:t>B2	B1</a:t>
            </a:r>
            <a:endParaRPr sz="600">
              <a:latin typeface="Arial"/>
              <a:cs typeface="Arial"/>
            </a:endParaRPr>
          </a:p>
        </p:txBody>
      </p:sp>
      <p:sp>
        <p:nvSpPr>
          <p:cNvPr id="65" name="object 65"/>
          <p:cNvSpPr txBox="1"/>
          <p:nvPr/>
        </p:nvSpPr>
        <p:spPr>
          <a:xfrm>
            <a:off x="4477308" y="5322110"/>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66" name="object 66"/>
          <p:cNvSpPr/>
          <p:nvPr/>
        </p:nvSpPr>
        <p:spPr>
          <a:xfrm>
            <a:off x="4720513" y="5203850"/>
            <a:ext cx="220014" cy="359968"/>
          </a:xfrm>
          <a:prstGeom prst="rect">
            <a:avLst/>
          </a:prstGeom>
          <a:blipFill>
            <a:blip r:embed="rId3" cstate="print"/>
            <a:stretch>
              <a:fillRect/>
            </a:stretch>
          </a:blipFill>
        </p:spPr>
        <p:txBody>
          <a:bodyPr wrap="square" lIns="0" tIns="0" rIns="0" bIns="0" rtlCol="0"/>
          <a:lstStyle/>
          <a:p>
            <a:endParaRPr/>
          </a:p>
        </p:txBody>
      </p:sp>
      <p:sp>
        <p:nvSpPr>
          <p:cNvPr id="67" name="object 67"/>
          <p:cNvSpPr/>
          <p:nvPr/>
        </p:nvSpPr>
        <p:spPr>
          <a:xfrm>
            <a:off x="4725847" y="5812332"/>
            <a:ext cx="68580" cy="79375"/>
          </a:xfrm>
          <a:custGeom>
            <a:avLst/>
            <a:gdLst/>
            <a:ahLst/>
            <a:cxnLst/>
            <a:rect l="l" t="t" r="r" b="b"/>
            <a:pathLst>
              <a:path w="68579" h="79375">
                <a:moveTo>
                  <a:pt x="68453" y="0"/>
                </a:moveTo>
                <a:lnTo>
                  <a:pt x="0" y="39331"/>
                </a:lnTo>
                <a:lnTo>
                  <a:pt x="68453" y="79298"/>
                </a:lnTo>
              </a:path>
            </a:pathLst>
          </a:custGeom>
          <a:ln w="5714">
            <a:solidFill>
              <a:srgbClr val="000000"/>
            </a:solidFill>
          </a:ln>
        </p:spPr>
        <p:txBody>
          <a:bodyPr wrap="square" lIns="0" tIns="0" rIns="0" bIns="0" rtlCol="0"/>
          <a:lstStyle/>
          <a:p>
            <a:endParaRPr/>
          </a:p>
        </p:txBody>
      </p:sp>
      <p:sp>
        <p:nvSpPr>
          <p:cNvPr id="68" name="object 68"/>
          <p:cNvSpPr txBox="1"/>
          <p:nvPr/>
        </p:nvSpPr>
        <p:spPr>
          <a:xfrm>
            <a:off x="4478070" y="5790427"/>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69" name="object 69"/>
          <p:cNvSpPr/>
          <p:nvPr/>
        </p:nvSpPr>
        <p:spPr>
          <a:xfrm>
            <a:off x="4725847" y="5812218"/>
            <a:ext cx="68580" cy="79375"/>
          </a:xfrm>
          <a:custGeom>
            <a:avLst/>
            <a:gdLst/>
            <a:ahLst/>
            <a:cxnLst/>
            <a:rect l="l" t="t" r="r" b="b"/>
            <a:pathLst>
              <a:path w="68579" h="79375">
                <a:moveTo>
                  <a:pt x="0" y="79184"/>
                </a:moveTo>
                <a:lnTo>
                  <a:pt x="0" y="0"/>
                </a:lnTo>
                <a:lnTo>
                  <a:pt x="68453" y="114"/>
                </a:lnTo>
                <a:lnTo>
                  <a:pt x="68453" y="79184"/>
                </a:lnTo>
                <a:lnTo>
                  <a:pt x="0" y="79184"/>
                </a:lnTo>
              </a:path>
            </a:pathLst>
          </a:custGeom>
          <a:ln w="7620">
            <a:solidFill>
              <a:srgbClr val="000000"/>
            </a:solidFill>
          </a:ln>
        </p:spPr>
        <p:txBody>
          <a:bodyPr wrap="square" lIns="0" tIns="0" rIns="0" bIns="0" rtlCol="0"/>
          <a:lstStyle/>
          <a:p>
            <a:endParaRPr/>
          </a:p>
        </p:txBody>
      </p:sp>
      <p:sp>
        <p:nvSpPr>
          <p:cNvPr id="70" name="object 70"/>
          <p:cNvSpPr/>
          <p:nvPr/>
        </p:nvSpPr>
        <p:spPr>
          <a:xfrm>
            <a:off x="4794300" y="5812320"/>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19">
            <a:solidFill>
              <a:srgbClr val="000000"/>
            </a:solidFill>
          </a:ln>
        </p:spPr>
        <p:txBody>
          <a:bodyPr wrap="square" lIns="0" tIns="0" rIns="0" bIns="0" rtlCol="0"/>
          <a:lstStyle/>
          <a:p>
            <a:endParaRPr/>
          </a:p>
        </p:txBody>
      </p:sp>
      <p:sp>
        <p:nvSpPr>
          <p:cNvPr id="71" name="object 71"/>
          <p:cNvSpPr/>
          <p:nvPr/>
        </p:nvSpPr>
        <p:spPr>
          <a:xfrm>
            <a:off x="4866297" y="5891517"/>
            <a:ext cx="0" cy="140970"/>
          </a:xfrm>
          <a:custGeom>
            <a:avLst/>
            <a:gdLst/>
            <a:ahLst/>
            <a:cxnLst/>
            <a:rect l="l" t="t" r="r" b="b"/>
            <a:pathLst>
              <a:path h="140970">
                <a:moveTo>
                  <a:pt x="0" y="0"/>
                </a:moveTo>
                <a:lnTo>
                  <a:pt x="0" y="140601"/>
                </a:lnTo>
              </a:path>
            </a:pathLst>
          </a:custGeom>
          <a:ln w="7620">
            <a:solidFill>
              <a:srgbClr val="000000"/>
            </a:solidFill>
          </a:ln>
        </p:spPr>
        <p:txBody>
          <a:bodyPr wrap="square" lIns="0" tIns="0" rIns="0" bIns="0" rtlCol="0"/>
          <a:lstStyle/>
          <a:p>
            <a:endParaRPr/>
          </a:p>
        </p:txBody>
      </p:sp>
      <p:sp>
        <p:nvSpPr>
          <p:cNvPr id="72" name="object 72"/>
          <p:cNvSpPr/>
          <p:nvPr/>
        </p:nvSpPr>
        <p:spPr>
          <a:xfrm>
            <a:off x="4866297" y="5672163"/>
            <a:ext cx="0" cy="140335"/>
          </a:xfrm>
          <a:custGeom>
            <a:avLst/>
            <a:gdLst/>
            <a:ahLst/>
            <a:cxnLst/>
            <a:rect l="l" t="t" r="r" b="b"/>
            <a:pathLst>
              <a:path h="140335">
                <a:moveTo>
                  <a:pt x="0" y="0"/>
                </a:moveTo>
                <a:lnTo>
                  <a:pt x="0" y="140169"/>
                </a:lnTo>
              </a:path>
            </a:pathLst>
          </a:custGeom>
          <a:ln w="7620">
            <a:solidFill>
              <a:srgbClr val="000000"/>
            </a:solidFill>
          </a:ln>
        </p:spPr>
        <p:txBody>
          <a:bodyPr wrap="square" lIns="0" tIns="0" rIns="0" bIns="0" rtlCol="0"/>
          <a:lstStyle/>
          <a:p>
            <a:endParaRPr/>
          </a:p>
        </p:txBody>
      </p:sp>
      <p:sp>
        <p:nvSpPr>
          <p:cNvPr id="73" name="object 73"/>
          <p:cNvSpPr/>
          <p:nvPr/>
        </p:nvSpPr>
        <p:spPr>
          <a:xfrm>
            <a:off x="4725492" y="6280645"/>
            <a:ext cx="68580" cy="79375"/>
          </a:xfrm>
          <a:custGeom>
            <a:avLst/>
            <a:gdLst/>
            <a:ahLst/>
            <a:cxnLst/>
            <a:rect l="l" t="t" r="r" b="b"/>
            <a:pathLst>
              <a:path w="68579" h="79375">
                <a:moveTo>
                  <a:pt x="68398" y="0"/>
                </a:moveTo>
                <a:lnTo>
                  <a:pt x="0" y="0"/>
                </a:lnTo>
                <a:lnTo>
                  <a:pt x="0" y="79202"/>
                </a:lnTo>
                <a:lnTo>
                  <a:pt x="68398" y="79202"/>
                </a:lnTo>
                <a:lnTo>
                  <a:pt x="68398" y="0"/>
                </a:lnTo>
                <a:close/>
              </a:path>
            </a:pathLst>
          </a:custGeom>
          <a:solidFill>
            <a:srgbClr val="000000"/>
          </a:solidFill>
        </p:spPr>
        <p:txBody>
          <a:bodyPr wrap="square" lIns="0" tIns="0" rIns="0" bIns="0" rtlCol="0"/>
          <a:lstStyle/>
          <a:p>
            <a:endParaRPr/>
          </a:p>
        </p:txBody>
      </p:sp>
      <p:sp>
        <p:nvSpPr>
          <p:cNvPr id="74" name="object 74"/>
          <p:cNvSpPr/>
          <p:nvPr/>
        </p:nvSpPr>
        <p:spPr>
          <a:xfrm>
            <a:off x="4725492" y="6293280"/>
            <a:ext cx="58419" cy="53975"/>
          </a:xfrm>
          <a:custGeom>
            <a:avLst/>
            <a:gdLst/>
            <a:ahLst/>
            <a:cxnLst/>
            <a:rect l="l" t="t" r="r" b="b"/>
            <a:pathLst>
              <a:path w="58420" h="53975">
                <a:moveTo>
                  <a:pt x="58135" y="0"/>
                </a:moveTo>
                <a:lnTo>
                  <a:pt x="0" y="0"/>
                </a:lnTo>
                <a:lnTo>
                  <a:pt x="0" y="53963"/>
                </a:lnTo>
                <a:lnTo>
                  <a:pt x="58135" y="53963"/>
                </a:lnTo>
                <a:lnTo>
                  <a:pt x="58135" y="0"/>
                </a:lnTo>
                <a:close/>
              </a:path>
            </a:pathLst>
          </a:custGeom>
          <a:solidFill>
            <a:srgbClr val="FFFFFF"/>
          </a:solidFill>
        </p:spPr>
        <p:txBody>
          <a:bodyPr wrap="square" lIns="0" tIns="0" rIns="0" bIns="0" rtlCol="0"/>
          <a:lstStyle/>
          <a:p>
            <a:endParaRPr/>
          </a:p>
        </p:txBody>
      </p:sp>
      <p:sp>
        <p:nvSpPr>
          <p:cNvPr id="75" name="object 75"/>
          <p:cNvSpPr txBox="1"/>
          <p:nvPr/>
        </p:nvSpPr>
        <p:spPr>
          <a:xfrm>
            <a:off x="4478474" y="6258752"/>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76" name="object 76"/>
          <p:cNvSpPr/>
          <p:nvPr/>
        </p:nvSpPr>
        <p:spPr>
          <a:xfrm>
            <a:off x="4793894" y="6280645"/>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20">
            <a:solidFill>
              <a:srgbClr val="000000"/>
            </a:solidFill>
          </a:ln>
        </p:spPr>
        <p:txBody>
          <a:bodyPr wrap="square" lIns="0" tIns="0" rIns="0" bIns="0" rtlCol="0"/>
          <a:lstStyle/>
          <a:p>
            <a:endParaRPr/>
          </a:p>
        </p:txBody>
      </p:sp>
      <p:sp>
        <p:nvSpPr>
          <p:cNvPr id="77" name="object 77"/>
          <p:cNvSpPr/>
          <p:nvPr/>
        </p:nvSpPr>
        <p:spPr>
          <a:xfrm>
            <a:off x="4865890" y="6359842"/>
            <a:ext cx="0" cy="140970"/>
          </a:xfrm>
          <a:custGeom>
            <a:avLst/>
            <a:gdLst/>
            <a:ahLst/>
            <a:cxnLst/>
            <a:rect l="l" t="t" r="r" b="b"/>
            <a:pathLst>
              <a:path h="140970">
                <a:moveTo>
                  <a:pt x="0" y="0"/>
                </a:moveTo>
                <a:lnTo>
                  <a:pt x="0" y="140589"/>
                </a:lnTo>
              </a:path>
            </a:pathLst>
          </a:custGeom>
          <a:ln w="7620">
            <a:solidFill>
              <a:srgbClr val="000000"/>
            </a:solidFill>
          </a:ln>
        </p:spPr>
        <p:txBody>
          <a:bodyPr wrap="square" lIns="0" tIns="0" rIns="0" bIns="0" rtlCol="0"/>
          <a:lstStyle/>
          <a:p>
            <a:endParaRPr/>
          </a:p>
        </p:txBody>
      </p:sp>
      <p:sp>
        <p:nvSpPr>
          <p:cNvPr id="78" name="object 78"/>
          <p:cNvSpPr/>
          <p:nvPr/>
        </p:nvSpPr>
        <p:spPr>
          <a:xfrm>
            <a:off x="4865890" y="6140487"/>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sp>
        <p:nvSpPr>
          <p:cNvPr id="79" name="object 79"/>
          <p:cNvSpPr/>
          <p:nvPr/>
        </p:nvSpPr>
        <p:spPr>
          <a:xfrm>
            <a:off x="4736172" y="6778535"/>
            <a:ext cx="46990" cy="22225"/>
          </a:xfrm>
          <a:custGeom>
            <a:avLst/>
            <a:gdLst/>
            <a:ahLst/>
            <a:cxnLst/>
            <a:rect l="l" t="t" r="r" b="b"/>
            <a:pathLst>
              <a:path w="46989" h="22225">
                <a:moveTo>
                  <a:pt x="0" y="21894"/>
                </a:moveTo>
                <a:lnTo>
                  <a:pt x="13411" y="21894"/>
                </a:lnTo>
                <a:lnTo>
                  <a:pt x="13411" y="0"/>
                </a:lnTo>
                <a:lnTo>
                  <a:pt x="30822" y="0"/>
                </a:lnTo>
                <a:lnTo>
                  <a:pt x="30822" y="21894"/>
                </a:lnTo>
                <a:lnTo>
                  <a:pt x="46913" y="21894"/>
                </a:lnTo>
              </a:path>
            </a:pathLst>
          </a:custGeom>
          <a:ln w="5715">
            <a:solidFill>
              <a:srgbClr val="000000"/>
            </a:solidFill>
          </a:ln>
        </p:spPr>
        <p:txBody>
          <a:bodyPr wrap="square" lIns="0" tIns="0" rIns="0" bIns="0" rtlCol="0"/>
          <a:lstStyle/>
          <a:p>
            <a:endParaRPr/>
          </a:p>
        </p:txBody>
      </p:sp>
      <p:sp>
        <p:nvSpPr>
          <p:cNvPr id="80" name="object 80"/>
          <p:cNvSpPr txBox="1"/>
          <p:nvPr/>
        </p:nvSpPr>
        <p:spPr>
          <a:xfrm>
            <a:off x="4478459" y="6729448"/>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81" name="object 81"/>
          <p:cNvSpPr/>
          <p:nvPr/>
        </p:nvSpPr>
        <p:spPr>
          <a:xfrm>
            <a:off x="4725504" y="6751332"/>
            <a:ext cx="68580" cy="79375"/>
          </a:xfrm>
          <a:custGeom>
            <a:avLst/>
            <a:gdLst/>
            <a:ahLst/>
            <a:cxnLst/>
            <a:rect l="l" t="t" r="r" b="b"/>
            <a:pathLst>
              <a:path w="68579" h="79375">
                <a:moveTo>
                  <a:pt x="0" y="0"/>
                </a:moveTo>
                <a:lnTo>
                  <a:pt x="68389" y="0"/>
                </a:lnTo>
                <a:lnTo>
                  <a:pt x="68389" y="79209"/>
                </a:lnTo>
                <a:lnTo>
                  <a:pt x="0" y="79209"/>
                </a:lnTo>
                <a:lnTo>
                  <a:pt x="0" y="0"/>
                </a:lnTo>
              </a:path>
            </a:pathLst>
          </a:custGeom>
          <a:ln w="7620">
            <a:solidFill>
              <a:srgbClr val="000000"/>
            </a:solidFill>
          </a:ln>
        </p:spPr>
        <p:txBody>
          <a:bodyPr wrap="square" lIns="0" tIns="0" rIns="0" bIns="0" rtlCol="0"/>
          <a:lstStyle/>
          <a:p>
            <a:endParaRPr/>
          </a:p>
        </p:txBody>
      </p:sp>
      <p:sp>
        <p:nvSpPr>
          <p:cNvPr id="82" name="object 82"/>
          <p:cNvSpPr/>
          <p:nvPr/>
        </p:nvSpPr>
        <p:spPr>
          <a:xfrm>
            <a:off x="4793894" y="6751332"/>
            <a:ext cx="144145" cy="79375"/>
          </a:xfrm>
          <a:custGeom>
            <a:avLst/>
            <a:gdLst/>
            <a:ahLst/>
            <a:cxnLst/>
            <a:rect l="l" t="t" r="r" b="b"/>
            <a:pathLst>
              <a:path w="144145" h="79375">
                <a:moveTo>
                  <a:pt x="0" y="79209"/>
                </a:moveTo>
                <a:lnTo>
                  <a:pt x="143992" y="79209"/>
                </a:lnTo>
                <a:lnTo>
                  <a:pt x="143992" y="0"/>
                </a:lnTo>
                <a:lnTo>
                  <a:pt x="0" y="0"/>
                </a:lnTo>
                <a:lnTo>
                  <a:pt x="0" y="79209"/>
                </a:lnTo>
              </a:path>
            </a:pathLst>
          </a:custGeom>
          <a:ln w="7620">
            <a:solidFill>
              <a:srgbClr val="000000"/>
            </a:solidFill>
          </a:ln>
        </p:spPr>
        <p:txBody>
          <a:bodyPr wrap="square" lIns="0" tIns="0" rIns="0" bIns="0" rtlCol="0"/>
          <a:lstStyle/>
          <a:p>
            <a:endParaRPr/>
          </a:p>
        </p:txBody>
      </p:sp>
      <p:sp>
        <p:nvSpPr>
          <p:cNvPr id="83" name="object 83"/>
          <p:cNvSpPr/>
          <p:nvPr/>
        </p:nvSpPr>
        <p:spPr>
          <a:xfrm>
            <a:off x="4865903" y="6830542"/>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84" name="object 84"/>
          <p:cNvSpPr/>
          <p:nvPr/>
        </p:nvSpPr>
        <p:spPr>
          <a:xfrm>
            <a:off x="4865903" y="6611187"/>
            <a:ext cx="0" cy="140335"/>
          </a:xfrm>
          <a:custGeom>
            <a:avLst/>
            <a:gdLst/>
            <a:ahLst/>
            <a:cxnLst/>
            <a:rect l="l" t="t" r="r" b="b"/>
            <a:pathLst>
              <a:path h="140334">
                <a:moveTo>
                  <a:pt x="0" y="0"/>
                </a:moveTo>
                <a:lnTo>
                  <a:pt x="0" y="140144"/>
                </a:lnTo>
              </a:path>
            </a:pathLst>
          </a:custGeom>
          <a:ln w="7620">
            <a:solidFill>
              <a:srgbClr val="000000"/>
            </a:solidFill>
          </a:ln>
        </p:spPr>
        <p:txBody>
          <a:bodyPr wrap="square" lIns="0" tIns="0" rIns="0" bIns="0" rtlCol="0"/>
          <a:lstStyle/>
          <a:p>
            <a:endParaRPr/>
          </a:p>
        </p:txBody>
      </p:sp>
      <p:sp>
        <p:nvSpPr>
          <p:cNvPr id="85" name="object 85"/>
          <p:cNvSpPr/>
          <p:nvPr/>
        </p:nvSpPr>
        <p:spPr>
          <a:xfrm>
            <a:off x="4736236" y="7244410"/>
            <a:ext cx="46990" cy="22225"/>
          </a:xfrm>
          <a:custGeom>
            <a:avLst/>
            <a:gdLst/>
            <a:ahLst/>
            <a:cxnLst/>
            <a:rect l="l" t="t" r="r" b="b"/>
            <a:pathLst>
              <a:path w="46989" h="22225">
                <a:moveTo>
                  <a:pt x="0" y="21920"/>
                </a:moveTo>
                <a:lnTo>
                  <a:pt x="13411" y="21920"/>
                </a:lnTo>
                <a:lnTo>
                  <a:pt x="22123" y="0"/>
                </a:lnTo>
                <a:lnTo>
                  <a:pt x="30822" y="21920"/>
                </a:lnTo>
                <a:lnTo>
                  <a:pt x="46926" y="21920"/>
                </a:lnTo>
              </a:path>
            </a:pathLst>
          </a:custGeom>
          <a:ln w="5715">
            <a:solidFill>
              <a:srgbClr val="000000"/>
            </a:solidFill>
          </a:ln>
        </p:spPr>
        <p:txBody>
          <a:bodyPr wrap="square" lIns="0" tIns="0" rIns="0" bIns="0" rtlCol="0"/>
          <a:lstStyle/>
          <a:p>
            <a:endParaRPr/>
          </a:p>
        </p:txBody>
      </p:sp>
      <p:sp>
        <p:nvSpPr>
          <p:cNvPr id="86" name="object 86"/>
          <p:cNvSpPr txBox="1"/>
          <p:nvPr/>
        </p:nvSpPr>
        <p:spPr>
          <a:xfrm>
            <a:off x="4478474" y="7194595"/>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87" name="object 87"/>
          <p:cNvSpPr/>
          <p:nvPr/>
        </p:nvSpPr>
        <p:spPr>
          <a:xfrm>
            <a:off x="4725492" y="7216482"/>
            <a:ext cx="68580" cy="79375"/>
          </a:xfrm>
          <a:custGeom>
            <a:avLst/>
            <a:gdLst/>
            <a:ahLst/>
            <a:cxnLst/>
            <a:rect l="l" t="t" r="r" b="b"/>
            <a:pathLst>
              <a:path w="68579" h="79375">
                <a:moveTo>
                  <a:pt x="0" y="0"/>
                </a:moveTo>
                <a:lnTo>
                  <a:pt x="68389" y="0"/>
                </a:lnTo>
                <a:lnTo>
                  <a:pt x="68389" y="79209"/>
                </a:lnTo>
                <a:lnTo>
                  <a:pt x="0" y="79209"/>
                </a:lnTo>
                <a:lnTo>
                  <a:pt x="0" y="0"/>
                </a:lnTo>
              </a:path>
            </a:pathLst>
          </a:custGeom>
          <a:ln w="7620">
            <a:solidFill>
              <a:srgbClr val="000000"/>
            </a:solidFill>
          </a:ln>
        </p:spPr>
        <p:txBody>
          <a:bodyPr wrap="square" lIns="0" tIns="0" rIns="0" bIns="0" rtlCol="0"/>
          <a:lstStyle/>
          <a:p>
            <a:endParaRPr/>
          </a:p>
        </p:txBody>
      </p:sp>
      <p:sp>
        <p:nvSpPr>
          <p:cNvPr id="88" name="object 88"/>
          <p:cNvSpPr/>
          <p:nvPr/>
        </p:nvSpPr>
        <p:spPr>
          <a:xfrm>
            <a:off x="4793894" y="7216495"/>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20">
            <a:solidFill>
              <a:srgbClr val="000000"/>
            </a:solidFill>
          </a:ln>
        </p:spPr>
        <p:txBody>
          <a:bodyPr wrap="square" lIns="0" tIns="0" rIns="0" bIns="0" rtlCol="0"/>
          <a:lstStyle/>
          <a:p>
            <a:endParaRPr/>
          </a:p>
        </p:txBody>
      </p:sp>
      <p:sp>
        <p:nvSpPr>
          <p:cNvPr id="89" name="object 89"/>
          <p:cNvSpPr/>
          <p:nvPr/>
        </p:nvSpPr>
        <p:spPr>
          <a:xfrm>
            <a:off x="4865890" y="7295692"/>
            <a:ext cx="0" cy="140970"/>
          </a:xfrm>
          <a:custGeom>
            <a:avLst/>
            <a:gdLst/>
            <a:ahLst/>
            <a:cxnLst/>
            <a:rect l="l" t="t" r="r" b="b"/>
            <a:pathLst>
              <a:path h="140970">
                <a:moveTo>
                  <a:pt x="0" y="0"/>
                </a:moveTo>
                <a:lnTo>
                  <a:pt x="0" y="140601"/>
                </a:lnTo>
              </a:path>
            </a:pathLst>
          </a:custGeom>
          <a:ln w="7620">
            <a:solidFill>
              <a:srgbClr val="000000"/>
            </a:solidFill>
          </a:ln>
        </p:spPr>
        <p:txBody>
          <a:bodyPr wrap="square" lIns="0" tIns="0" rIns="0" bIns="0" rtlCol="0"/>
          <a:lstStyle/>
          <a:p>
            <a:endParaRPr/>
          </a:p>
        </p:txBody>
      </p:sp>
      <p:sp>
        <p:nvSpPr>
          <p:cNvPr id="90" name="object 90"/>
          <p:cNvSpPr/>
          <p:nvPr/>
        </p:nvSpPr>
        <p:spPr>
          <a:xfrm>
            <a:off x="4865890" y="7076338"/>
            <a:ext cx="0" cy="140335"/>
          </a:xfrm>
          <a:custGeom>
            <a:avLst/>
            <a:gdLst/>
            <a:ahLst/>
            <a:cxnLst/>
            <a:rect l="l" t="t" r="r" b="b"/>
            <a:pathLst>
              <a:path h="140334">
                <a:moveTo>
                  <a:pt x="0" y="0"/>
                </a:moveTo>
                <a:lnTo>
                  <a:pt x="0" y="140144"/>
                </a:lnTo>
              </a:path>
            </a:pathLst>
          </a:custGeom>
          <a:ln w="7620">
            <a:solidFill>
              <a:srgbClr val="000000"/>
            </a:solidFill>
          </a:ln>
        </p:spPr>
        <p:txBody>
          <a:bodyPr wrap="square" lIns="0" tIns="0" rIns="0" bIns="0" rtlCol="0"/>
          <a:lstStyle/>
          <a:p>
            <a:endParaRPr/>
          </a:p>
        </p:txBody>
      </p:sp>
      <p:sp>
        <p:nvSpPr>
          <p:cNvPr id="91" name="object 91"/>
          <p:cNvSpPr txBox="1"/>
          <p:nvPr/>
        </p:nvSpPr>
        <p:spPr>
          <a:xfrm>
            <a:off x="4754768" y="4277812"/>
            <a:ext cx="116839" cy="3153410"/>
          </a:xfrm>
          <a:prstGeom prst="rect">
            <a:avLst/>
          </a:prstGeom>
        </p:spPr>
        <p:txBody>
          <a:bodyPr vert="vert270" wrap="square" lIns="0" tIns="8255" rIns="0" bIns="0" rtlCol="0">
            <a:spAutoFit/>
          </a:bodyPr>
          <a:lstStyle/>
          <a:p>
            <a:pPr marL="12700">
              <a:lnSpc>
                <a:spcPct val="100000"/>
              </a:lnSpc>
              <a:spcBef>
                <a:spcPts val="65"/>
              </a:spcBef>
              <a:tabLst>
                <a:tab pos="243204" algn="l"/>
                <a:tab pos="477520" algn="l"/>
                <a:tab pos="708025" algn="l"/>
                <a:tab pos="948055" algn="l"/>
                <a:tab pos="1178560" algn="l"/>
                <a:tab pos="1416685" algn="l"/>
                <a:tab pos="1647189" algn="l"/>
                <a:tab pos="1884680" algn="l"/>
                <a:tab pos="2115185" algn="l"/>
                <a:tab pos="2351405" algn="l"/>
                <a:tab pos="2581910" algn="l"/>
                <a:tab pos="2814955" algn="l"/>
                <a:tab pos="3045460" algn="l"/>
              </a:tabLst>
            </a:pPr>
            <a:r>
              <a:rPr sz="600" dirty="0">
                <a:latin typeface="Arial"/>
                <a:cs typeface="Arial"/>
              </a:rPr>
              <a:t>A2	A1	A2	A1	A2	A1	A2	A1	A2	A1	A2	A1	A2	A1</a:t>
            </a:r>
            <a:endParaRPr sz="600">
              <a:latin typeface="Arial"/>
              <a:cs typeface="Arial"/>
            </a:endParaRPr>
          </a:p>
        </p:txBody>
      </p:sp>
      <p:sp>
        <p:nvSpPr>
          <p:cNvPr id="92" name="object 92"/>
          <p:cNvSpPr/>
          <p:nvPr/>
        </p:nvSpPr>
        <p:spPr>
          <a:xfrm>
            <a:off x="4777422" y="7687991"/>
            <a:ext cx="19685" cy="79375"/>
          </a:xfrm>
          <a:custGeom>
            <a:avLst/>
            <a:gdLst/>
            <a:ahLst/>
            <a:cxnLst/>
            <a:rect l="l" t="t" r="r" b="b"/>
            <a:pathLst>
              <a:path w="19685" h="79375">
                <a:moveTo>
                  <a:pt x="0" y="79201"/>
                </a:moveTo>
                <a:lnTo>
                  <a:pt x="19124" y="79201"/>
                </a:lnTo>
                <a:lnTo>
                  <a:pt x="19124" y="0"/>
                </a:lnTo>
                <a:lnTo>
                  <a:pt x="0" y="0"/>
                </a:lnTo>
                <a:lnTo>
                  <a:pt x="0" y="79201"/>
                </a:lnTo>
                <a:close/>
              </a:path>
            </a:pathLst>
          </a:custGeom>
          <a:ln w="7620">
            <a:solidFill>
              <a:srgbClr val="000000"/>
            </a:solidFill>
          </a:ln>
        </p:spPr>
        <p:txBody>
          <a:bodyPr wrap="square" lIns="0" tIns="0" rIns="0" bIns="0" rtlCol="0"/>
          <a:lstStyle/>
          <a:p>
            <a:endParaRPr/>
          </a:p>
        </p:txBody>
      </p:sp>
      <p:sp>
        <p:nvSpPr>
          <p:cNvPr id="93" name="object 93"/>
          <p:cNvSpPr/>
          <p:nvPr/>
        </p:nvSpPr>
        <p:spPr>
          <a:xfrm>
            <a:off x="4708562" y="7687983"/>
            <a:ext cx="69215" cy="79375"/>
          </a:xfrm>
          <a:custGeom>
            <a:avLst/>
            <a:gdLst/>
            <a:ahLst/>
            <a:cxnLst/>
            <a:rect l="l" t="t" r="r" b="b"/>
            <a:pathLst>
              <a:path w="69214" h="79375">
                <a:moveTo>
                  <a:pt x="68858" y="0"/>
                </a:moveTo>
                <a:lnTo>
                  <a:pt x="0" y="0"/>
                </a:lnTo>
                <a:lnTo>
                  <a:pt x="0" y="79201"/>
                </a:lnTo>
                <a:lnTo>
                  <a:pt x="68858" y="79201"/>
                </a:lnTo>
                <a:lnTo>
                  <a:pt x="68858" y="0"/>
                </a:lnTo>
                <a:close/>
              </a:path>
            </a:pathLst>
          </a:custGeom>
          <a:solidFill>
            <a:srgbClr val="000000"/>
          </a:solidFill>
        </p:spPr>
        <p:txBody>
          <a:bodyPr wrap="square" lIns="0" tIns="0" rIns="0" bIns="0" rtlCol="0"/>
          <a:lstStyle/>
          <a:p>
            <a:endParaRPr/>
          </a:p>
        </p:txBody>
      </p:sp>
      <p:sp>
        <p:nvSpPr>
          <p:cNvPr id="94" name="object 94"/>
          <p:cNvSpPr txBox="1"/>
          <p:nvPr/>
        </p:nvSpPr>
        <p:spPr>
          <a:xfrm>
            <a:off x="4461405" y="7666083"/>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95" name="object 95"/>
          <p:cNvSpPr/>
          <p:nvPr/>
        </p:nvSpPr>
        <p:spPr>
          <a:xfrm>
            <a:off x="4796548" y="7687983"/>
            <a:ext cx="68580" cy="79375"/>
          </a:xfrm>
          <a:custGeom>
            <a:avLst/>
            <a:gdLst/>
            <a:ahLst/>
            <a:cxnLst/>
            <a:rect l="l" t="t" r="r" b="b"/>
            <a:pathLst>
              <a:path w="68579" h="79375">
                <a:moveTo>
                  <a:pt x="0" y="0"/>
                </a:moveTo>
                <a:lnTo>
                  <a:pt x="68391" y="0"/>
                </a:lnTo>
                <a:lnTo>
                  <a:pt x="68391" y="79201"/>
                </a:lnTo>
                <a:lnTo>
                  <a:pt x="0" y="79201"/>
                </a:lnTo>
                <a:lnTo>
                  <a:pt x="0" y="0"/>
                </a:lnTo>
                <a:close/>
              </a:path>
            </a:pathLst>
          </a:custGeom>
          <a:ln w="7620">
            <a:solidFill>
              <a:srgbClr val="000000"/>
            </a:solidFill>
          </a:ln>
        </p:spPr>
        <p:txBody>
          <a:bodyPr wrap="square" lIns="0" tIns="0" rIns="0" bIns="0" rtlCol="0"/>
          <a:lstStyle/>
          <a:p>
            <a:endParaRPr/>
          </a:p>
        </p:txBody>
      </p:sp>
      <p:sp>
        <p:nvSpPr>
          <p:cNvPr id="96" name="object 96"/>
          <p:cNvSpPr/>
          <p:nvPr/>
        </p:nvSpPr>
        <p:spPr>
          <a:xfrm>
            <a:off x="4796548" y="7687983"/>
            <a:ext cx="68580" cy="79375"/>
          </a:xfrm>
          <a:custGeom>
            <a:avLst/>
            <a:gdLst/>
            <a:ahLst/>
            <a:cxnLst/>
            <a:rect l="l" t="t" r="r" b="b"/>
            <a:pathLst>
              <a:path w="68579" h="79375">
                <a:moveTo>
                  <a:pt x="68389" y="0"/>
                </a:moveTo>
                <a:lnTo>
                  <a:pt x="0" y="79209"/>
                </a:lnTo>
              </a:path>
            </a:pathLst>
          </a:custGeom>
          <a:ln w="5715">
            <a:solidFill>
              <a:srgbClr val="000000"/>
            </a:solidFill>
          </a:ln>
        </p:spPr>
        <p:txBody>
          <a:bodyPr wrap="square" lIns="0" tIns="0" rIns="0" bIns="0" rtlCol="0"/>
          <a:lstStyle/>
          <a:p>
            <a:endParaRPr/>
          </a:p>
        </p:txBody>
      </p:sp>
      <p:sp>
        <p:nvSpPr>
          <p:cNvPr id="97" name="object 97"/>
          <p:cNvSpPr/>
          <p:nvPr/>
        </p:nvSpPr>
        <p:spPr>
          <a:xfrm>
            <a:off x="4796548" y="7687983"/>
            <a:ext cx="68580" cy="79375"/>
          </a:xfrm>
          <a:custGeom>
            <a:avLst/>
            <a:gdLst/>
            <a:ahLst/>
            <a:cxnLst/>
            <a:rect l="l" t="t" r="r" b="b"/>
            <a:pathLst>
              <a:path w="68579" h="79375">
                <a:moveTo>
                  <a:pt x="0" y="0"/>
                </a:moveTo>
                <a:lnTo>
                  <a:pt x="68389" y="79209"/>
                </a:lnTo>
              </a:path>
            </a:pathLst>
          </a:custGeom>
          <a:ln w="5715">
            <a:solidFill>
              <a:srgbClr val="000000"/>
            </a:solidFill>
          </a:ln>
        </p:spPr>
        <p:txBody>
          <a:bodyPr wrap="square" lIns="0" tIns="0" rIns="0" bIns="0" rtlCol="0"/>
          <a:lstStyle/>
          <a:p>
            <a:endParaRPr/>
          </a:p>
        </p:txBody>
      </p:sp>
      <p:sp>
        <p:nvSpPr>
          <p:cNvPr id="98" name="object 98"/>
          <p:cNvSpPr/>
          <p:nvPr/>
        </p:nvSpPr>
        <p:spPr>
          <a:xfrm>
            <a:off x="4864938" y="7687983"/>
            <a:ext cx="144145" cy="79375"/>
          </a:xfrm>
          <a:custGeom>
            <a:avLst/>
            <a:gdLst/>
            <a:ahLst/>
            <a:cxnLst/>
            <a:rect l="l" t="t" r="r" b="b"/>
            <a:pathLst>
              <a:path w="144145" h="79375">
                <a:moveTo>
                  <a:pt x="0" y="79209"/>
                </a:moveTo>
                <a:lnTo>
                  <a:pt x="143992" y="79209"/>
                </a:lnTo>
                <a:lnTo>
                  <a:pt x="143992" y="0"/>
                </a:lnTo>
                <a:lnTo>
                  <a:pt x="0" y="0"/>
                </a:lnTo>
                <a:lnTo>
                  <a:pt x="0" y="79209"/>
                </a:lnTo>
              </a:path>
            </a:pathLst>
          </a:custGeom>
          <a:ln w="7620">
            <a:solidFill>
              <a:srgbClr val="000000"/>
            </a:solidFill>
          </a:ln>
        </p:spPr>
        <p:txBody>
          <a:bodyPr wrap="square" lIns="0" tIns="0" rIns="0" bIns="0" rtlCol="0"/>
          <a:lstStyle/>
          <a:p>
            <a:endParaRPr/>
          </a:p>
        </p:txBody>
      </p:sp>
      <p:sp>
        <p:nvSpPr>
          <p:cNvPr id="99" name="object 99"/>
          <p:cNvSpPr/>
          <p:nvPr/>
        </p:nvSpPr>
        <p:spPr>
          <a:xfrm>
            <a:off x="4936934" y="7767193"/>
            <a:ext cx="0" cy="140970"/>
          </a:xfrm>
          <a:custGeom>
            <a:avLst/>
            <a:gdLst/>
            <a:ahLst/>
            <a:cxnLst/>
            <a:rect l="l" t="t" r="r" b="b"/>
            <a:pathLst>
              <a:path h="140970">
                <a:moveTo>
                  <a:pt x="0" y="0"/>
                </a:moveTo>
                <a:lnTo>
                  <a:pt x="0" y="140601"/>
                </a:lnTo>
              </a:path>
            </a:pathLst>
          </a:custGeom>
          <a:ln w="7620">
            <a:solidFill>
              <a:srgbClr val="000000"/>
            </a:solidFill>
          </a:ln>
        </p:spPr>
        <p:txBody>
          <a:bodyPr wrap="square" lIns="0" tIns="0" rIns="0" bIns="0" rtlCol="0"/>
          <a:lstStyle/>
          <a:p>
            <a:endParaRPr/>
          </a:p>
        </p:txBody>
      </p:sp>
      <p:sp>
        <p:nvSpPr>
          <p:cNvPr id="100" name="object 100"/>
          <p:cNvSpPr/>
          <p:nvPr/>
        </p:nvSpPr>
        <p:spPr>
          <a:xfrm>
            <a:off x="4936934" y="7547826"/>
            <a:ext cx="0" cy="140335"/>
          </a:xfrm>
          <a:custGeom>
            <a:avLst/>
            <a:gdLst/>
            <a:ahLst/>
            <a:cxnLst/>
            <a:rect l="l" t="t" r="r" b="b"/>
            <a:pathLst>
              <a:path h="140334">
                <a:moveTo>
                  <a:pt x="0" y="0"/>
                </a:moveTo>
                <a:lnTo>
                  <a:pt x="0" y="140157"/>
                </a:lnTo>
              </a:path>
            </a:pathLst>
          </a:custGeom>
          <a:ln w="7620">
            <a:solidFill>
              <a:srgbClr val="000000"/>
            </a:solidFill>
          </a:ln>
        </p:spPr>
        <p:txBody>
          <a:bodyPr wrap="square" lIns="0" tIns="0" rIns="0" bIns="0" rtlCol="0"/>
          <a:lstStyle/>
          <a:p>
            <a:endParaRPr/>
          </a:p>
        </p:txBody>
      </p:sp>
      <p:sp>
        <p:nvSpPr>
          <p:cNvPr id="101" name="object 101"/>
          <p:cNvSpPr txBox="1"/>
          <p:nvPr/>
        </p:nvSpPr>
        <p:spPr>
          <a:xfrm>
            <a:off x="4826975" y="7552073"/>
            <a:ext cx="114935" cy="350520"/>
          </a:xfrm>
          <a:prstGeom prst="rect">
            <a:avLst/>
          </a:prstGeom>
        </p:spPr>
        <p:txBody>
          <a:bodyPr vert="vert270" wrap="square" lIns="0" tIns="6350" rIns="0" bIns="0" rtlCol="0">
            <a:spAutoFit/>
          </a:bodyPr>
          <a:lstStyle/>
          <a:p>
            <a:pPr marL="12700">
              <a:lnSpc>
                <a:spcPct val="100000"/>
              </a:lnSpc>
              <a:spcBef>
                <a:spcPts val="50"/>
              </a:spcBef>
              <a:tabLst>
                <a:tab pos="243204" algn="l"/>
              </a:tabLst>
            </a:pPr>
            <a:r>
              <a:rPr sz="600" dirty="0">
                <a:latin typeface="Arial"/>
                <a:cs typeface="Arial"/>
              </a:rPr>
              <a:t>A2	A1</a:t>
            </a:r>
            <a:endParaRPr sz="600">
              <a:latin typeface="Arial"/>
              <a:cs typeface="Arial"/>
            </a:endParaRPr>
          </a:p>
        </p:txBody>
      </p:sp>
      <p:sp>
        <p:nvSpPr>
          <p:cNvPr id="102" name="object 102"/>
          <p:cNvSpPr txBox="1"/>
          <p:nvPr/>
        </p:nvSpPr>
        <p:spPr>
          <a:xfrm>
            <a:off x="4588797" y="8073997"/>
            <a:ext cx="120014"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B2</a:t>
            </a:r>
            <a:endParaRPr sz="600">
              <a:latin typeface="Arial"/>
              <a:cs typeface="Arial"/>
            </a:endParaRPr>
          </a:p>
        </p:txBody>
      </p:sp>
      <p:sp>
        <p:nvSpPr>
          <p:cNvPr id="103" name="object 103"/>
          <p:cNvSpPr/>
          <p:nvPr/>
        </p:nvSpPr>
        <p:spPr>
          <a:xfrm>
            <a:off x="4595152" y="8189900"/>
            <a:ext cx="129539" cy="0"/>
          </a:xfrm>
          <a:custGeom>
            <a:avLst/>
            <a:gdLst/>
            <a:ahLst/>
            <a:cxnLst/>
            <a:rect l="l" t="t" r="r" b="b"/>
            <a:pathLst>
              <a:path w="129539">
                <a:moveTo>
                  <a:pt x="128943" y="0"/>
                </a:moveTo>
                <a:lnTo>
                  <a:pt x="0" y="0"/>
                </a:lnTo>
              </a:path>
            </a:pathLst>
          </a:custGeom>
          <a:ln w="7620">
            <a:solidFill>
              <a:srgbClr val="000000"/>
            </a:solidFill>
          </a:ln>
        </p:spPr>
        <p:txBody>
          <a:bodyPr wrap="square" lIns="0" tIns="0" rIns="0" bIns="0" rtlCol="0"/>
          <a:lstStyle/>
          <a:p>
            <a:endParaRPr/>
          </a:p>
        </p:txBody>
      </p:sp>
      <p:sp>
        <p:nvSpPr>
          <p:cNvPr id="104" name="object 104"/>
          <p:cNvSpPr txBox="1"/>
          <p:nvPr/>
        </p:nvSpPr>
        <p:spPr>
          <a:xfrm>
            <a:off x="4953573" y="8128937"/>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105" name="object 105"/>
          <p:cNvSpPr/>
          <p:nvPr/>
        </p:nvSpPr>
        <p:spPr>
          <a:xfrm>
            <a:off x="4724349" y="8150847"/>
            <a:ext cx="68580" cy="79375"/>
          </a:xfrm>
          <a:custGeom>
            <a:avLst/>
            <a:gdLst/>
            <a:ahLst/>
            <a:cxnLst/>
            <a:rect l="l" t="t" r="r" b="b"/>
            <a:pathLst>
              <a:path w="68579" h="79375">
                <a:moveTo>
                  <a:pt x="68393" y="0"/>
                </a:moveTo>
                <a:lnTo>
                  <a:pt x="0" y="0"/>
                </a:lnTo>
                <a:lnTo>
                  <a:pt x="0" y="79201"/>
                </a:lnTo>
                <a:lnTo>
                  <a:pt x="68393" y="79201"/>
                </a:lnTo>
                <a:lnTo>
                  <a:pt x="68393" y="0"/>
                </a:lnTo>
                <a:close/>
              </a:path>
            </a:pathLst>
          </a:custGeom>
          <a:solidFill>
            <a:srgbClr val="000000"/>
          </a:solidFill>
        </p:spPr>
        <p:txBody>
          <a:bodyPr wrap="square" lIns="0" tIns="0" rIns="0" bIns="0" rtlCol="0"/>
          <a:lstStyle/>
          <a:p>
            <a:endParaRPr/>
          </a:p>
        </p:txBody>
      </p:sp>
      <p:sp>
        <p:nvSpPr>
          <p:cNvPr id="106" name="object 106"/>
          <p:cNvSpPr/>
          <p:nvPr/>
        </p:nvSpPr>
        <p:spPr>
          <a:xfrm>
            <a:off x="4792738" y="8150847"/>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20">
            <a:solidFill>
              <a:srgbClr val="000000"/>
            </a:solidFill>
          </a:ln>
        </p:spPr>
        <p:txBody>
          <a:bodyPr wrap="square" lIns="0" tIns="0" rIns="0" bIns="0" rtlCol="0"/>
          <a:lstStyle/>
          <a:p>
            <a:endParaRPr/>
          </a:p>
        </p:txBody>
      </p:sp>
      <p:sp>
        <p:nvSpPr>
          <p:cNvPr id="107" name="object 107"/>
          <p:cNvSpPr/>
          <p:nvPr/>
        </p:nvSpPr>
        <p:spPr>
          <a:xfrm>
            <a:off x="4864747" y="8230044"/>
            <a:ext cx="0" cy="140970"/>
          </a:xfrm>
          <a:custGeom>
            <a:avLst/>
            <a:gdLst/>
            <a:ahLst/>
            <a:cxnLst/>
            <a:rect l="l" t="t" r="r" b="b"/>
            <a:pathLst>
              <a:path h="140970">
                <a:moveTo>
                  <a:pt x="0" y="0"/>
                </a:moveTo>
                <a:lnTo>
                  <a:pt x="0" y="140601"/>
                </a:lnTo>
              </a:path>
            </a:pathLst>
          </a:custGeom>
          <a:ln w="7620">
            <a:solidFill>
              <a:srgbClr val="000000"/>
            </a:solidFill>
          </a:ln>
        </p:spPr>
        <p:txBody>
          <a:bodyPr wrap="square" lIns="0" tIns="0" rIns="0" bIns="0" rtlCol="0"/>
          <a:lstStyle/>
          <a:p>
            <a:endParaRPr/>
          </a:p>
        </p:txBody>
      </p:sp>
      <p:sp>
        <p:nvSpPr>
          <p:cNvPr id="108" name="object 108"/>
          <p:cNvSpPr/>
          <p:nvPr/>
        </p:nvSpPr>
        <p:spPr>
          <a:xfrm>
            <a:off x="4864747" y="8010664"/>
            <a:ext cx="0" cy="140335"/>
          </a:xfrm>
          <a:custGeom>
            <a:avLst/>
            <a:gdLst/>
            <a:ahLst/>
            <a:cxnLst/>
            <a:rect l="l" t="t" r="r" b="b"/>
            <a:pathLst>
              <a:path h="140334">
                <a:moveTo>
                  <a:pt x="0" y="0"/>
                </a:moveTo>
                <a:lnTo>
                  <a:pt x="0" y="140182"/>
                </a:lnTo>
              </a:path>
            </a:pathLst>
          </a:custGeom>
          <a:ln w="7620">
            <a:solidFill>
              <a:srgbClr val="000000"/>
            </a:solidFill>
          </a:ln>
        </p:spPr>
        <p:txBody>
          <a:bodyPr wrap="square" lIns="0" tIns="0" rIns="0" bIns="0" rtlCol="0"/>
          <a:lstStyle/>
          <a:p>
            <a:endParaRPr/>
          </a:p>
        </p:txBody>
      </p:sp>
      <p:sp>
        <p:nvSpPr>
          <p:cNvPr id="109" name="object 109"/>
          <p:cNvSpPr txBox="1"/>
          <p:nvPr/>
        </p:nvSpPr>
        <p:spPr>
          <a:xfrm>
            <a:off x="4950381" y="8598664"/>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110" name="object 110"/>
          <p:cNvSpPr/>
          <p:nvPr/>
        </p:nvSpPr>
        <p:spPr>
          <a:xfrm>
            <a:off x="4735093" y="8649246"/>
            <a:ext cx="46990" cy="22225"/>
          </a:xfrm>
          <a:custGeom>
            <a:avLst/>
            <a:gdLst/>
            <a:ahLst/>
            <a:cxnLst/>
            <a:rect l="l" t="t" r="r" b="b"/>
            <a:pathLst>
              <a:path w="46989" h="22225">
                <a:moveTo>
                  <a:pt x="0" y="21894"/>
                </a:moveTo>
                <a:lnTo>
                  <a:pt x="13411" y="21894"/>
                </a:lnTo>
                <a:lnTo>
                  <a:pt x="22110" y="0"/>
                </a:lnTo>
                <a:lnTo>
                  <a:pt x="30822" y="21894"/>
                </a:lnTo>
                <a:lnTo>
                  <a:pt x="46913" y="21894"/>
                </a:lnTo>
              </a:path>
            </a:pathLst>
          </a:custGeom>
          <a:ln w="5715">
            <a:solidFill>
              <a:srgbClr val="000000"/>
            </a:solidFill>
          </a:ln>
        </p:spPr>
        <p:txBody>
          <a:bodyPr wrap="square" lIns="0" tIns="0" rIns="0" bIns="0" rtlCol="0"/>
          <a:lstStyle/>
          <a:p>
            <a:endParaRPr/>
          </a:p>
        </p:txBody>
      </p:sp>
      <p:sp>
        <p:nvSpPr>
          <p:cNvPr id="111" name="object 111"/>
          <p:cNvSpPr/>
          <p:nvPr/>
        </p:nvSpPr>
        <p:spPr>
          <a:xfrm>
            <a:off x="4723549" y="8620747"/>
            <a:ext cx="68580" cy="79375"/>
          </a:xfrm>
          <a:custGeom>
            <a:avLst/>
            <a:gdLst/>
            <a:ahLst/>
            <a:cxnLst/>
            <a:rect l="l" t="t" r="r" b="b"/>
            <a:pathLst>
              <a:path w="68579" h="79375">
                <a:moveTo>
                  <a:pt x="0" y="0"/>
                </a:moveTo>
                <a:lnTo>
                  <a:pt x="68389" y="0"/>
                </a:lnTo>
                <a:lnTo>
                  <a:pt x="68389" y="79197"/>
                </a:lnTo>
                <a:lnTo>
                  <a:pt x="0" y="79197"/>
                </a:lnTo>
                <a:lnTo>
                  <a:pt x="0" y="0"/>
                </a:lnTo>
              </a:path>
            </a:pathLst>
          </a:custGeom>
          <a:ln w="7620">
            <a:solidFill>
              <a:srgbClr val="000000"/>
            </a:solidFill>
          </a:ln>
        </p:spPr>
        <p:txBody>
          <a:bodyPr wrap="square" lIns="0" tIns="0" rIns="0" bIns="0" rtlCol="0"/>
          <a:lstStyle/>
          <a:p>
            <a:endParaRPr/>
          </a:p>
        </p:txBody>
      </p:sp>
      <p:sp>
        <p:nvSpPr>
          <p:cNvPr id="112" name="object 112"/>
          <p:cNvSpPr txBox="1"/>
          <p:nvPr/>
        </p:nvSpPr>
        <p:spPr>
          <a:xfrm>
            <a:off x="4588012" y="8543907"/>
            <a:ext cx="148590" cy="116839"/>
          </a:xfrm>
          <a:prstGeom prst="rect">
            <a:avLst/>
          </a:prstGeom>
        </p:spPr>
        <p:txBody>
          <a:bodyPr vert="horz" wrap="square" lIns="0" tIns="12700" rIns="0" bIns="0" rtlCol="0">
            <a:spAutoFit/>
          </a:bodyPr>
          <a:lstStyle/>
          <a:p>
            <a:pPr marL="12700">
              <a:lnSpc>
                <a:spcPct val="100000"/>
              </a:lnSpc>
              <a:spcBef>
                <a:spcPts val="100"/>
              </a:spcBef>
            </a:pPr>
            <a:r>
              <a:rPr sz="600" u="sng" dirty="0">
                <a:uFill>
                  <a:solidFill>
                    <a:srgbClr val="000000"/>
                  </a:solidFill>
                </a:uFill>
                <a:latin typeface="Arial"/>
                <a:cs typeface="Arial"/>
              </a:rPr>
              <a:t>B2</a:t>
            </a:r>
            <a:r>
              <a:rPr sz="600" u="sng" spc="60" dirty="0">
                <a:uFill>
                  <a:solidFill>
                    <a:srgbClr val="000000"/>
                  </a:solidFill>
                </a:uFill>
                <a:latin typeface="Arial"/>
                <a:cs typeface="Arial"/>
              </a:rPr>
              <a:t> </a:t>
            </a:r>
            <a:endParaRPr sz="600">
              <a:latin typeface="Arial"/>
              <a:cs typeface="Arial"/>
            </a:endParaRPr>
          </a:p>
        </p:txBody>
      </p:sp>
      <p:sp>
        <p:nvSpPr>
          <p:cNvPr id="113" name="object 113"/>
          <p:cNvSpPr/>
          <p:nvPr/>
        </p:nvSpPr>
        <p:spPr>
          <a:xfrm>
            <a:off x="4791951" y="8620747"/>
            <a:ext cx="144145" cy="79375"/>
          </a:xfrm>
          <a:custGeom>
            <a:avLst/>
            <a:gdLst/>
            <a:ahLst/>
            <a:cxnLst/>
            <a:rect l="l" t="t" r="r" b="b"/>
            <a:pathLst>
              <a:path w="144145" h="79375">
                <a:moveTo>
                  <a:pt x="0" y="79197"/>
                </a:moveTo>
                <a:lnTo>
                  <a:pt x="143992" y="79197"/>
                </a:lnTo>
                <a:lnTo>
                  <a:pt x="143992" y="0"/>
                </a:lnTo>
                <a:lnTo>
                  <a:pt x="0" y="0"/>
                </a:lnTo>
                <a:lnTo>
                  <a:pt x="0" y="79197"/>
                </a:lnTo>
              </a:path>
            </a:pathLst>
          </a:custGeom>
          <a:ln w="7619">
            <a:solidFill>
              <a:srgbClr val="000000"/>
            </a:solidFill>
          </a:ln>
        </p:spPr>
        <p:txBody>
          <a:bodyPr wrap="square" lIns="0" tIns="0" rIns="0" bIns="0" rtlCol="0"/>
          <a:lstStyle/>
          <a:p>
            <a:endParaRPr/>
          </a:p>
        </p:txBody>
      </p:sp>
      <p:sp>
        <p:nvSpPr>
          <p:cNvPr id="114" name="object 114"/>
          <p:cNvSpPr/>
          <p:nvPr/>
        </p:nvSpPr>
        <p:spPr>
          <a:xfrm>
            <a:off x="4863947" y="8699944"/>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115" name="object 115"/>
          <p:cNvSpPr/>
          <p:nvPr/>
        </p:nvSpPr>
        <p:spPr>
          <a:xfrm>
            <a:off x="4863947" y="8480577"/>
            <a:ext cx="0" cy="140335"/>
          </a:xfrm>
          <a:custGeom>
            <a:avLst/>
            <a:gdLst/>
            <a:ahLst/>
            <a:cxnLst/>
            <a:rect l="l" t="t" r="r" b="b"/>
            <a:pathLst>
              <a:path h="140334">
                <a:moveTo>
                  <a:pt x="0" y="0"/>
                </a:moveTo>
                <a:lnTo>
                  <a:pt x="0" y="140169"/>
                </a:lnTo>
              </a:path>
            </a:pathLst>
          </a:custGeom>
          <a:ln w="7620">
            <a:solidFill>
              <a:srgbClr val="000000"/>
            </a:solidFill>
          </a:ln>
        </p:spPr>
        <p:txBody>
          <a:bodyPr wrap="square" lIns="0" tIns="0" rIns="0" bIns="0" rtlCol="0"/>
          <a:lstStyle/>
          <a:p>
            <a:endParaRPr/>
          </a:p>
        </p:txBody>
      </p:sp>
      <p:sp>
        <p:nvSpPr>
          <p:cNvPr id="116" name="object 116"/>
          <p:cNvSpPr/>
          <p:nvPr/>
        </p:nvSpPr>
        <p:spPr>
          <a:xfrm>
            <a:off x="4999735" y="9037142"/>
            <a:ext cx="0" cy="37465"/>
          </a:xfrm>
          <a:custGeom>
            <a:avLst/>
            <a:gdLst/>
            <a:ahLst/>
            <a:cxnLst/>
            <a:rect l="l" t="t" r="r" b="b"/>
            <a:pathLst>
              <a:path h="37465">
                <a:moveTo>
                  <a:pt x="0" y="0"/>
                </a:moveTo>
                <a:lnTo>
                  <a:pt x="0" y="37198"/>
                </a:lnTo>
              </a:path>
            </a:pathLst>
          </a:custGeom>
          <a:ln w="7620">
            <a:solidFill>
              <a:srgbClr val="000000"/>
            </a:solidFill>
          </a:ln>
        </p:spPr>
        <p:txBody>
          <a:bodyPr wrap="square" lIns="0" tIns="0" rIns="0" bIns="0" rtlCol="0"/>
          <a:lstStyle/>
          <a:p>
            <a:endParaRPr/>
          </a:p>
        </p:txBody>
      </p:sp>
      <p:sp>
        <p:nvSpPr>
          <p:cNvPr id="117" name="object 117"/>
          <p:cNvSpPr/>
          <p:nvPr/>
        </p:nvSpPr>
        <p:spPr>
          <a:xfrm>
            <a:off x="4999735" y="9180182"/>
            <a:ext cx="0" cy="38735"/>
          </a:xfrm>
          <a:custGeom>
            <a:avLst/>
            <a:gdLst/>
            <a:ahLst/>
            <a:cxnLst/>
            <a:rect l="l" t="t" r="r" b="b"/>
            <a:pathLst>
              <a:path h="38734">
                <a:moveTo>
                  <a:pt x="0" y="0"/>
                </a:moveTo>
                <a:lnTo>
                  <a:pt x="0" y="38277"/>
                </a:lnTo>
              </a:path>
            </a:pathLst>
          </a:custGeom>
          <a:ln w="7620">
            <a:solidFill>
              <a:srgbClr val="000000"/>
            </a:solidFill>
          </a:ln>
        </p:spPr>
        <p:txBody>
          <a:bodyPr wrap="square" lIns="0" tIns="0" rIns="0" bIns="0" rtlCol="0"/>
          <a:lstStyle/>
          <a:p>
            <a:endParaRPr/>
          </a:p>
        </p:txBody>
      </p:sp>
      <p:sp>
        <p:nvSpPr>
          <p:cNvPr id="118" name="object 118"/>
          <p:cNvSpPr/>
          <p:nvPr/>
        </p:nvSpPr>
        <p:spPr>
          <a:xfrm>
            <a:off x="4966589" y="9074442"/>
            <a:ext cx="67945" cy="105410"/>
          </a:xfrm>
          <a:custGeom>
            <a:avLst/>
            <a:gdLst/>
            <a:ahLst/>
            <a:cxnLst/>
            <a:rect l="l" t="t" r="r" b="b"/>
            <a:pathLst>
              <a:path w="67945" h="105409">
                <a:moveTo>
                  <a:pt x="67284" y="105384"/>
                </a:moveTo>
                <a:lnTo>
                  <a:pt x="0" y="0"/>
                </a:lnTo>
                <a:lnTo>
                  <a:pt x="67449" y="0"/>
                </a:lnTo>
                <a:lnTo>
                  <a:pt x="165" y="105384"/>
                </a:lnTo>
                <a:lnTo>
                  <a:pt x="67284" y="105384"/>
                </a:lnTo>
              </a:path>
            </a:pathLst>
          </a:custGeom>
          <a:ln w="7620">
            <a:solidFill>
              <a:srgbClr val="000000"/>
            </a:solidFill>
          </a:ln>
        </p:spPr>
        <p:txBody>
          <a:bodyPr wrap="square" lIns="0" tIns="0" rIns="0" bIns="0" rtlCol="0"/>
          <a:lstStyle/>
          <a:p>
            <a:endParaRPr/>
          </a:p>
        </p:txBody>
      </p:sp>
      <p:sp>
        <p:nvSpPr>
          <p:cNvPr id="119" name="object 119"/>
          <p:cNvSpPr/>
          <p:nvPr/>
        </p:nvSpPr>
        <p:spPr>
          <a:xfrm>
            <a:off x="4937213" y="9117558"/>
            <a:ext cx="56515" cy="0"/>
          </a:xfrm>
          <a:custGeom>
            <a:avLst/>
            <a:gdLst/>
            <a:ahLst/>
            <a:cxnLst/>
            <a:rect l="l" t="t" r="r" b="b"/>
            <a:pathLst>
              <a:path w="56514">
                <a:moveTo>
                  <a:pt x="56502" y="0"/>
                </a:moveTo>
                <a:lnTo>
                  <a:pt x="0" y="0"/>
                </a:lnTo>
              </a:path>
            </a:pathLst>
          </a:custGeom>
          <a:ln w="7620">
            <a:solidFill>
              <a:srgbClr val="000000"/>
            </a:solidFill>
          </a:ln>
        </p:spPr>
        <p:txBody>
          <a:bodyPr wrap="square" lIns="0" tIns="0" rIns="0" bIns="0" rtlCol="0"/>
          <a:lstStyle/>
          <a:p>
            <a:endParaRPr/>
          </a:p>
        </p:txBody>
      </p:sp>
      <p:sp>
        <p:nvSpPr>
          <p:cNvPr id="120" name="object 120"/>
          <p:cNvSpPr/>
          <p:nvPr/>
        </p:nvSpPr>
        <p:spPr>
          <a:xfrm>
            <a:off x="4937213" y="9136303"/>
            <a:ext cx="56515" cy="0"/>
          </a:xfrm>
          <a:custGeom>
            <a:avLst/>
            <a:gdLst/>
            <a:ahLst/>
            <a:cxnLst/>
            <a:rect l="l" t="t" r="r" b="b"/>
            <a:pathLst>
              <a:path w="56514">
                <a:moveTo>
                  <a:pt x="56502" y="0"/>
                </a:moveTo>
                <a:lnTo>
                  <a:pt x="0" y="0"/>
                </a:lnTo>
              </a:path>
            </a:pathLst>
          </a:custGeom>
          <a:ln w="7620">
            <a:solidFill>
              <a:srgbClr val="000000"/>
            </a:solidFill>
          </a:ln>
        </p:spPr>
        <p:txBody>
          <a:bodyPr wrap="square" lIns="0" tIns="0" rIns="0" bIns="0" rtlCol="0"/>
          <a:lstStyle/>
          <a:p>
            <a:endParaRPr/>
          </a:p>
        </p:txBody>
      </p:sp>
      <p:sp>
        <p:nvSpPr>
          <p:cNvPr id="121" name="object 121"/>
          <p:cNvSpPr/>
          <p:nvPr/>
        </p:nvSpPr>
        <p:spPr>
          <a:xfrm>
            <a:off x="4791951" y="9088666"/>
            <a:ext cx="144145" cy="79375"/>
          </a:xfrm>
          <a:custGeom>
            <a:avLst/>
            <a:gdLst/>
            <a:ahLst/>
            <a:cxnLst/>
            <a:rect l="l" t="t" r="r" b="b"/>
            <a:pathLst>
              <a:path w="144145" h="79375">
                <a:moveTo>
                  <a:pt x="0" y="79197"/>
                </a:moveTo>
                <a:lnTo>
                  <a:pt x="144005" y="79197"/>
                </a:lnTo>
                <a:lnTo>
                  <a:pt x="144005" y="0"/>
                </a:lnTo>
                <a:lnTo>
                  <a:pt x="0" y="0"/>
                </a:lnTo>
                <a:lnTo>
                  <a:pt x="0" y="79197"/>
                </a:lnTo>
                <a:close/>
              </a:path>
            </a:pathLst>
          </a:custGeom>
          <a:ln w="7620">
            <a:solidFill>
              <a:srgbClr val="000000"/>
            </a:solidFill>
          </a:ln>
        </p:spPr>
        <p:txBody>
          <a:bodyPr wrap="square" lIns="0" tIns="0" rIns="0" bIns="0" rtlCol="0"/>
          <a:lstStyle/>
          <a:p>
            <a:endParaRPr/>
          </a:p>
        </p:txBody>
      </p:sp>
      <p:sp>
        <p:nvSpPr>
          <p:cNvPr id="122" name="object 122"/>
          <p:cNvSpPr txBox="1"/>
          <p:nvPr/>
        </p:nvSpPr>
        <p:spPr>
          <a:xfrm>
            <a:off x="4544692" y="9066791"/>
            <a:ext cx="216535"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Arial"/>
                <a:cs typeface="Arial"/>
              </a:rPr>
              <a:t>-</a:t>
            </a:r>
            <a:r>
              <a:rPr sz="600" spc="-65" dirty="0">
                <a:latin typeface="Arial"/>
                <a:cs typeface="Arial"/>
              </a:rPr>
              <a:t> </a:t>
            </a:r>
            <a:r>
              <a:rPr sz="600" dirty="0">
                <a:latin typeface="Arial"/>
                <a:cs typeface="Arial"/>
              </a:rPr>
              <a:t>KA1</a:t>
            </a:r>
            <a:endParaRPr sz="600">
              <a:latin typeface="Arial"/>
              <a:cs typeface="Arial"/>
            </a:endParaRPr>
          </a:p>
        </p:txBody>
      </p:sp>
      <p:sp>
        <p:nvSpPr>
          <p:cNvPr id="123" name="object 123"/>
          <p:cNvSpPr/>
          <p:nvPr/>
        </p:nvSpPr>
        <p:spPr>
          <a:xfrm>
            <a:off x="4863947" y="9167863"/>
            <a:ext cx="0" cy="140970"/>
          </a:xfrm>
          <a:custGeom>
            <a:avLst/>
            <a:gdLst/>
            <a:ahLst/>
            <a:cxnLst/>
            <a:rect l="l" t="t" r="r" b="b"/>
            <a:pathLst>
              <a:path h="140970">
                <a:moveTo>
                  <a:pt x="0" y="0"/>
                </a:moveTo>
                <a:lnTo>
                  <a:pt x="0" y="140614"/>
                </a:lnTo>
              </a:path>
            </a:pathLst>
          </a:custGeom>
          <a:ln w="7620">
            <a:solidFill>
              <a:srgbClr val="000000"/>
            </a:solidFill>
          </a:ln>
        </p:spPr>
        <p:txBody>
          <a:bodyPr wrap="square" lIns="0" tIns="0" rIns="0" bIns="0" rtlCol="0"/>
          <a:lstStyle/>
          <a:p>
            <a:endParaRPr/>
          </a:p>
        </p:txBody>
      </p:sp>
      <p:sp>
        <p:nvSpPr>
          <p:cNvPr id="124" name="object 124"/>
          <p:cNvSpPr/>
          <p:nvPr/>
        </p:nvSpPr>
        <p:spPr>
          <a:xfrm>
            <a:off x="4863947" y="8948508"/>
            <a:ext cx="0" cy="140335"/>
          </a:xfrm>
          <a:custGeom>
            <a:avLst/>
            <a:gdLst/>
            <a:ahLst/>
            <a:cxnLst/>
            <a:rect l="l" t="t" r="r" b="b"/>
            <a:pathLst>
              <a:path h="140334">
                <a:moveTo>
                  <a:pt x="0" y="0"/>
                </a:moveTo>
                <a:lnTo>
                  <a:pt x="0" y="140144"/>
                </a:lnTo>
              </a:path>
            </a:pathLst>
          </a:custGeom>
          <a:ln w="7620">
            <a:solidFill>
              <a:srgbClr val="000000"/>
            </a:solidFill>
          </a:ln>
        </p:spPr>
        <p:txBody>
          <a:bodyPr wrap="square" lIns="0" tIns="0" rIns="0" bIns="0" rtlCol="0"/>
          <a:lstStyle/>
          <a:p>
            <a:endParaRPr/>
          </a:p>
        </p:txBody>
      </p:sp>
      <p:sp>
        <p:nvSpPr>
          <p:cNvPr id="125" name="object 125"/>
          <p:cNvSpPr txBox="1"/>
          <p:nvPr/>
        </p:nvSpPr>
        <p:spPr>
          <a:xfrm>
            <a:off x="4753990" y="8014927"/>
            <a:ext cx="115570" cy="1288415"/>
          </a:xfrm>
          <a:prstGeom prst="rect">
            <a:avLst/>
          </a:prstGeom>
        </p:spPr>
        <p:txBody>
          <a:bodyPr vert="vert270" wrap="square" lIns="0" tIns="7620" rIns="0" bIns="0" rtlCol="0">
            <a:spAutoFit/>
          </a:bodyPr>
          <a:lstStyle/>
          <a:p>
            <a:pPr marL="12700">
              <a:lnSpc>
                <a:spcPct val="100000"/>
              </a:lnSpc>
              <a:spcBef>
                <a:spcPts val="60"/>
              </a:spcBef>
              <a:tabLst>
                <a:tab pos="243204" algn="l"/>
                <a:tab pos="480059" algn="l"/>
                <a:tab pos="710565" algn="l"/>
                <a:tab pos="949960" algn="l"/>
                <a:tab pos="1180465" algn="l"/>
              </a:tabLst>
            </a:pPr>
            <a:r>
              <a:rPr sz="600" dirty="0">
                <a:latin typeface="Arial"/>
                <a:cs typeface="Arial"/>
              </a:rPr>
              <a:t>A2	A1	A2	A1	A2	A1</a:t>
            </a:r>
            <a:endParaRPr sz="600">
              <a:latin typeface="Arial"/>
              <a:cs typeface="Arial"/>
            </a:endParaRPr>
          </a:p>
        </p:txBody>
      </p:sp>
      <p:sp>
        <p:nvSpPr>
          <p:cNvPr id="126" name="object 126"/>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19</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857294" y="1752295"/>
            <a:ext cx="1852295"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2.5. </a:t>
            </a:r>
            <a:r>
              <a:rPr sz="1400" spc="-20" dirty="0">
                <a:solidFill>
                  <a:srgbClr val="CE1041"/>
                </a:solidFill>
                <a:latin typeface="Trebuchet MS"/>
                <a:cs typeface="Trebuchet MS"/>
              </a:rPr>
              <a:t>Órganos </a:t>
            </a:r>
            <a:r>
              <a:rPr sz="1400" spc="-95" dirty="0">
                <a:solidFill>
                  <a:srgbClr val="CE1041"/>
                </a:solidFill>
                <a:latin typeface="Trebuchet MS"/>
                <a:cs typeface="Trebuchet MS"/>
              </a:rPr>
              <a:t>de</a:t>
            </a:r>
            <a:r>
              <a:rPr sz="1400" spc="155" dirty="0">
                <a:solidFill>
                  <a:srgbClr val="CE1041"/>
                </a:solidFill>
                <a:latin typeface="Trebuchet MS"/>
                <a:cs typeface="Trebuchet MS"/>
              </a:rPr>
              <a:t> </a:t>
            </a:r>
            <a:r>
              <a:rPr sz="1400" spc="-70" dirty="0">
                <a:solidFill>
                  <a:srgbClr val="CE1041"/>
                </a:solidFill>
                <a:latin typeface="Trebuchet MS"/>
                <a:cs typeface="Trebuchet MS"/>
              </a:rPr>
              <a:t>medida</a:t>
            </a:r>
            <a:endParaRPr sz="1400">
              <a:latin typeface="Trebuchet MS"/>
              <a:cs typeface="Trebuchet MS"/>
            </a:endParaRPr>
          </a:p>
        </p:txBody>
      </p:sp>
      <p:sp>
        <p:nvSpPr>
          <p:cNvPr id="3" name="object 3"/>
          <p:cNvSpPr txBox="1"/>
          <p:nvPr/>
        </p:nvSpPr>
        <p:spPr>
          <a:xfrm>
            <a:off x="2244435"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8007"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809299" y="2346579"/>
            <a:ext cx="0" cy="90805"/>
          </a:xfrm>
          <a:custGeom>
            <a:avLst/>
            <a:gdLst/>
            <a:ahLst/>
            <a:cxnLst/>
            <a:rect l="l" t="t" r="r" b="b"/>
            <a:pathLst>
              <a:path h="90805">
                <a:moveTo>
                  <a:pt x="0" y="0"/>
                </a:moveTo>
                <a:lnTo>
                  <a:pt x="0" y="90449"/>
                </a:lnTo>
              </a:path>
            </a:pathLst>
          </a:custGeom>
          <a:ln w="7620">
            <a:solidFill>
              <a:srgbClr val="000000"/>
            </a:solidFill>
          </a:ln>
        </p:spPr>
        <p:txBody>
          <a:bodyPr wrap="square" lIns="0" tIns="0" rIns="0" bIns="0" rtlCol="0"/>
          <a:lstStyle/>
          <a:p>
            <a:endParaRPr/>
          </a:p>
        </p:txBody>
      </p:sp>
      <p:sp>
        <p:nvSpPr>
          <p:cNvPr id="6" name="object 6"/>
          <p:cNvSpPr/>
          <p:nvPr/>
        </p:nvSpPr>
        <p:spPr>
          <a:xfrm>
            <a:off x="4809299" y="2617393"/>
            <a:ext cx="0" cy="88265"/>
          </a:xfrm>
          <a:custGeom>
            <a:avLst/>
            <a:gdLst/>
            <a:ahLst/>
            <a:cxnLst/>
            <a:rect l="l" t="t" r="r" b="b"/>
            <a:pathLst>
              <a:path h="88264">
                <a:moveTo>
                  <a:pt x="0" y="0"/>
                </a:moveTo>
                <a:lnTo>
                  <a:pt x="0" y="88226"/>
                </a:lnTo>
              </a:path>
            </a:pathLst>
          </a:custGeom>
          <a:ln w="7620">
            <a:solidFill>
              <a:srgbClr val="000000"/>
            </a:solidFill>
          </a:ln>
        </p:spPr>
        <p:txBody>
          <a:bodyPr wrap="square" lIns="0" tIns="0" rIns="0" bIns="0" rtlCol="0"/>
          <a:lstStyle/>
          <a:p>
            <a:endParaRPr/>
          </a:p>
        </p:txBody>
      </p:sp>
      <p:sp>
        <p:nvSpPr>
          <p:cNvPr id="7" name="object 7"/>
          <p:cNvSpPr/>
          <p:nvPr/>
        </p:nvSpPr>
        <p:spPr>
          <a:xfrm>
            <a:off x="4763935" y="2435898"/>
            <a:ext cx="180340" cy="180340"/>
          </a:xfrm>
          <a:custGeom>
            <a:avLst/>
            <a:gdLst/>
            <a:ahLst/>
            <a:cxnLst/>
            <a:rect l="l" t="t" r="r" b="b"/>
            <a:pathLst>
              <a:path w="180339" h="180339">
                <a:moveTo>
                  <a:pt x="0" y="179997"/>
                </a:moveTo>
                <a:lnTo>
                  <a:pt x="179933" y="179997"/>
                </a:lnTo>
                <a:lnTo>
                  <a:pt x="179933" y="0"/>
                </a:lnTo>
                <a:lnTo>
                  <a:pt x="0" y="0"/>
                </a:lnTo>
                <a:lnTo>
                  <a:pt x="0" y="179997"/>
                </a:lnTo>
                <a:close/>
              </a:path>
            </a:pathLst>
          </a:custGeom>
          <a:ln w="3810">
            <a:solidFill>
              <a:srgbClr val="000000"/>
            </a:solidFill>
          </a:ln>
        </p:spPr>
        <p:txBody>
          <a:bodyPr wrap="square" lIns="0" tIns="0" rIns="0" bIns="0" rtlCol="0"/>
          <a:lstStyle/>
          <a:p>
            <a:endParaRPr/>
          </a:p>
        </p:txBody>
      </p:sp>
      <p:sp>
        <p:nvSpPr>
          <p:cNvPr id="8" name="object 8"/>
          <p:cNvSpPr txBox="1"/>
          <p:nvPr/>
        </p:nvSpPr>
        <p:spPr>
          <a:xfrm>
            <a:off x="4690906" y="2809048"/>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9" name="object 9"/>
          <p:cNvSpPr/>
          <p:nvPr/>
        </p:nvSpPr>
        <p:spPr>
          <a:xfrm>
            <a:off x="4764354" y="2902470"/>
            <a:ext cx="180975" cy="180340"/>
          </a:xfrm>
          <a:custGeom>
            <a:avLst/>
            <a:gdLst/>
            <a:ahLst/>
            <a:cxnLst/>
            <a:rect l="l" t="t" r="r" b="b"/>
            <a:pathLst>
              <a:path w="180975" h="180339">
                <a:moveTo>
                  <a:pt x="0" y="179997"/>
                </a:moveTo>
                <a:lnTo>
                  <a:pt x="180721" y="179997"/>
                </a:lnTo>
                <a:lnTo>
                  <a:pt x="180721" y="0"/>
                </a:lnTo>
                <a:lnTo>
                  <a:pt x="0" y="0"/>
                </a:lnTo>
                <a:lnTo>
                  <a:pt x="0" y="179997"/>
                </a:lnTo>
                <a:close/>
              </a:path>
            </a:pathLst>
          </a:custGeom>
          <a:ln w="3810">
            <a:solidFill>
              <a:srgbClr val="000000"/>
            </a:solidFill>
          </a:ln>
        </p:spPr>
        <p:txBody>
          <a:bodyPr wrap="square" lIns="0" tIns="0" rIns="0" bIns="0" rtlCol="0"/>
          <a:lstStyle/>
          <a:p>
            <a:endParaRPr/>
          </a:p>
        </p:txBody>
      </p:sp>
      <p:sp>
        <p:nvSpPr>
          <p:cNvPr id="10" name="object 10"/>
          <p:cNvSpPr/>
          <p:nvPr/>
        </p:nvSpPr>
        <p:spPr>
          <a:xfrm>
            <a:off x="4809045" y="2812707"/>
            <a:ext cx="63500" cy="360045"/>
          </a:xfrm>
          <a:custGeom>
            <a:avLst/>
            <a:gdLst/>
            <a:ahLst/>
            <a:cxnLst/>
            <a:rect l="l" t="t" r="r" b="b"/>
            <a:pathLst>
              <a:path w="63500" h="360044">
                <a:moveTo>
                  <a:pt x="0" y="0"/>
                </a:moveTo>
                <a:lnTo>
                  <a:pt x="0" y="136042"/>
                </a:lnTo>
                <a:lnTo>
                  <a:pt x="18148" y="136042"/>
                </a:lnTo>
                <a:lnTo>
                  <a:pt x="35656" y="139577"/>
                </a:lnTo>
                <a:lnTo>
                  <a:pt x="49955" y="149220"/>
                </a:lnTo>
                <a:lnTo>
                  <a:pt x="59596" y="163522"/>
                </a:lnTo>
                <a:lnTo>
                  <a:pt x="63131" y="181038"/>
                </a:lnTo>
                <a:lnTo>
                  <a:pt x="59596" y="198554"/>
                </a:lnTo>
                <a:lnTo>
                  <a:pt x="49955" y="212856"/>
                </a:lnTo>
                <a:lnTo>
                  <a:pt x="35656" y="222499"/>
                </a:lnTo>
                <a:lnTo>
                  <a:pt x="18148" y="226034"/>
                </a:lnTo>
                <a:lnTo>
                  <a:pt x="0" y="226034"/>
                </a:lnTo>
                <a:lnTo>
                  <a:pt x="0" y="359549"/>
                </a:lnTo>
              </a:path>
            </a:pathLst>
          </a:custGeom>
          <a:ln w="7620">
            <a:solidFill>
              <a:srgbClr val="000000"/>
            </a:solidFill>
          </a:ln>
        </p:spPr>
        <p:txBody>
          <a:bodyPr wrap="square" lIns="0" tIns="0" rIns="0" bIns="0" rtlCol="0"/>
          <a:lstStyle/>
          <a:p>
            <a:endParaRPr/>
          </a:p>
        </p:txBody>
      </p:sp>
      <p:sp>
        <p:nvSpPr>
          <p:cNvPr id="11" name="object 11"/>
          <p:cNvSpPr/>
          <p:nvPr/>
        </p:nvSpPr>
        <p:spPr>
          <a:xfrm>
            <a:off x="4809299" y="3280003"/>
            <a:ext cx="90805" cy="359410"/>
          </a:xfrm>
          <a:custGeom>
            <a:avLst/>
            <a:gdLst/>
            <a:ahLst/>
            <a:cxnLst/>
            <a:rect l="l" t="t" r="r" b="b"/>
            <a:pathLst>
              <a:path w="90804" h="359410">
                <a:moveTo>
                  <a:pt x="0" y="0"/>
                </a:moveTo>
                <a:lnTo>
                  <a:pt x="0" y="135318"/>
                </a:lnTo>
                <a:lnTo>
                  <a:pt x="90411" y="135318"/>
                </a:lnTo>
                <a:lnTo>
                  <a:pt x="90411" y="225221"/>
                </a:lnTo>
                <a:lnTo>
                  <a:pt x="0" y="225221"/>
                </a:lnTo>
                <a:lnTo>
                  <a:pt x="0" y="359041"/>
                </a:lnTo>
              </a:path>
            </a:pathLst>
          </a:custGeom>
          <a:ln w="7620">
            <a:solidFill>
              <a:srgbClr val="000000"/>
            </a:solidFill>
          </a:ln>
        </p:spPr>
        <p:txBody>
          <a:bodyPr wrap="square" lIns="0" tIns="0" rIns="0" bIns="0" rtlCol="0"/>
          <a:lstStyle/>
          <a:p>
            <a:endParaRPr/>
          </a:p>
        </p:txBody>
      </p:sp>
      <p:sp>
        <p:nvSpPr>
          <p:cNvPr id="12" name="object 12"/>
          <p:cNvSpPr txBox="1"/>
          <p:nvPr/>
        </p:nvSpPr>
        <p:spPr>
          <a:xfrm>
            <a:off x="4690906" y="3096862"/>
            <a:ext cx="118745" cy="252729"/>
          </a:xfrm>
          <a:prstGeom prst="rect">
            <a:avLst/>
          </a:prstGeom>
        </p:spPr>
        <p:txBody>
          <a:bodyPr vert="vert270" wrap="square" lIns="0" tIns="12065" rIns="0" bIns="0" rtlCol="0">
            <a:spAutoFit/>
          </a:bodyPr>
          <a:lstStyle/>
          <a:p>
            <a:pPr marL="12700">
              <a:lnSpc>
                <a:spcPct val="100000"/>
              </a:lnSpc>
              <a:spcBef>
                <a:spcPts val="95"/>
              </a:spcBef>
              <a:tabLst>
                <a:tab pos="191135" algn="l"/>
              </a:tabLst>
            </a:pPr>
            <a:r>
              <a:rPr sz="600" dirty="0">
                <a:latin typeface="Century Gothic"/>
                <a:cs typeface="Century Gothic"/>
              </a:rPr>
              <a:t>1	2</a:t>
            </a:r>
            <a:endParaRPr sz="600">
              <a:latin typeface="Century Gothic"/>
              <a:cs typeface="Century Gothic"/>
            </a:endParaRPr>
          </a:p>
        </p:txBody>
      </p:sp>
      <p:sp>
        <p:nvSpPr>
          <p:cNvPr id="13" name="object 13"/>
          <p:cNvSpPr txBox="1"/>
          <p:nvPr/>
        </p:nvSpPr>
        <p:spPr>
          <a:xfrm>
            <a:off x="4691302" y="356341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4" name="object 14"/>
          <p:cNvSpPr/>
          <p:nvPr/>
        </p:nvSpPr>
        <p:spPr>
          <a:xfrm>
            <a:off x="4763935" y="3369322"/>
            <a:ext cx="180340" cy="180340"/>
          </a:xfrm>
          <a:custGeom>
            <a:avLst/>
            <a:gdLst/>
            <a:ahLst/>
            <a:cxnLst/>
            <a:rect l="l" t="t" r="r" b="b"/>
            <a:pathLst>
              <a:path w="180339" h="180339">
                <a:moveTo>
                  <a:pt x="0" y="179997"/>
                </a:moveTo>
                <a:lnTo>
                  <a:pt x="179933" y="179997"/>
                </a:lnTo>
                <a:lnTo>
                  <a:pt x="179933" y="0"/>
                </a:lnTo>
                <a:lnTo>
                  <a:pt x="0" y="0"/>
                </a:lnTo>
                <a:lnTo>
                  <a:pt x="0" y="179997"/>
                </a:lnTo>
                <a:close/>
              </a:path>
            </a:pathLst>
          </a:custGeom>
          <a:ln w="3810">
            <a:solidFill>
              <a:srgbClr val="000000"/>
            </a:solidFill>
          </a:ln>
        </p:spPr>
        <p:txBody>
          <a:bodyPr wrap="square" lIns="0" tIns="0" rIns="0" bIns="0" rtlCol="0"/>
          <a:lstStyle/>
          <a:p>
            <a:endParaRPr/>
          </a:p>
        </p:txBody>
      </p:sp>
      <p:sp>
        <p:nvSpPr>
          <p:cNvPr id="15" name="object 15"/>
          <p:cNvSpPr/>
          <p:nvPr/>
        </p:nvSpPr>
        <p:spPr>
          <a:xfrm>
            <a:off x="4763731" y="3838270"/>
            <a:ext cx="180340" cy="180340"/>
          </a:xfrm>
          <a:custGeom>
            <a:avLst/>
            <a:gdLst/>
            <a:ahLst/>
            <a:cxnLst/>
            <a:rect l="l" t="t" r="r" b="b"/>
            <a:pathLst>
              <a:path w="180339" h="180339">
                <a:moveTo>
                  <a:pt x="0" y="180174"/>
                </a:moveTo>
                <a:lnTo>
                  <a:pt x="180111" y="180174"/>
                </a:lnTo>
                <a:lnTo>
                  <a:pt x="180111" y="0"/>
                </a:lnTo>
                <a:lnTo>
                  <a:pt x="0" y="0"/>
                </a:lnTo>
                <a:lnTo>
                  <a:pt x="0" y="180174"/>
                </a:lnTo>
                <a:close/>
              </a:path>
            </a:pathLst>
          </a:custGeom>
          <a:ln w="3810">
            <a:solidFill>
              <a:srgbClr val="000000"/>
            </a:solidFill>
          </a:ln>
        </p:spPr>
        <p:txBody>
          <a:bodyPr wrap="square" lIns="0" tIns="0" rIns="0" bIns="0" rtlCol="0"/>
          <a:lstStyle/>
          <a:p>
            <a:endParaRPr/>
          </a:p>
        </p:txBody>
      </p:sp>
      <p:sp>
        <p:nvSpPr>
          <p:cNvPr id="16" name="object 16"/>
          <p:cNvSpPr/>
          <p:nvPr/>
        </p:nvSpPr>
        <p:spPr>
          <a:xfrm>
            <a:off x="4798605" y="3890632"/>
            <a:ext cx="22860" cy="74930"/>
          </a:xfrm>
          <a:custGeom>
            <a:avLst/>
            <a:gdLst/>
            <a:ahLst/>
            <a:cxnLst/>
            <a:rect l="l" t="t" r="r" b="b"/>
            <a:pathLst>
              <a:path w="22860" h="74929">
                <a:moveTo>
                  <a:pt x="22567" y="0"/>
                </a:moveTo>
                <a:lnTo>
                  <a:pt x="0" y="74383"/>
                </a:lnTo>
              </a:path>
            </a:pathLst>
          </a:custGeom>
          <a:ln w="11430">
            <a:solidFill>
              <a:srgbClr val="000000"/>
            </a:solidFill>
          </a:ln>
        </p:spPr>
        <p:txBody>
          <a:bodyPr wrap="square" lIns="0" tIns="0" rIns="0" bIns="0" rtlCol="0"/>
          <a:lstStyle/>
          <a:p>
            <a:endParaRPr/>
          </a:p>
        </p:txBody>
      </p:sp>
      <p:sp>
        <p:nvSpPr>
          <p:cNvPr id="17" name="object 17"/>
          <p:cNvSpPr/>
          <p:nvPr/>
        </p:nvSpPr>
        <p:spPr>
          <a:xfrm>
            <a:off x="4803228" y="3890632"/>
            <a:ext cx="37465" cy="0"/>
          </a:xfrm>
          <a:custGeom>
            <a:avLst/>
            <a:gdLst/>
            <a:ahLst/>
            <a:cxnLst/>
            <a:rect l="l" t="t" r="r" b="b"/>
            <a:pathLst>
              <a:path w="37464">
                <a:moveTo>
                  <a:pt x="0" y="0"/>
                </a:moveTo>
                <a:lnTo>
                  <a:pt x="37020" y="0"/>
                </a:lnTo>
              </a:path>
            </a:pathLst>
          </a:custGeom>
          <a:ln w="11430">
            <a:solidFill>
              <a:srgbClr val="000000"/>
            </a:solidFill>
          </a:ln>
        </p:spPr>
        <p:txBody>
          <a:bodyPr wrap="square" lIns="0" tIns="0" rIns="0" bIns="0" rtlCol="0"/>
          <a:lstStyle/>
          <a:p>
            <a:endParaRPr/>
          </a:p>
        </p:txBody>
      </p:sp>
      <p:sp>
        <p:nvSpPr>
          <p:cNvPr id="18" name="object 18"/>
          <p:cNvSpPr/>
          <p:nvPr/>
        </p:nvSpPr>
        <p:spPr>
          <a:xfrm>
            <a:off x="4780102" y="3965282"/>
            <a:ext cx="37465" cy="0"/>
          </a:xfrm>
          <a:custGeom>
            <a:avLst/>
            <a:gdLst/>
            <a:ahLst/>
            <a:cxnLst/>
            <a:rect l="l" t="t" r="r" b="b"/>
            <a:pathLst>
              <a:path w="37464">
                <a:moveTo>
                  <a:pt x="0" y="0"/>
                </a:moveTo>
                <a:lnTo>
                  <a:pt x="37007" y="0"/>
                </a:lnTo>
              </a:path>
            </a:pathLst>
          </a:custGeom>
          <a:ln w="11430">
            <a:solidFill>
              <a:srgbClr val="000000"/>
            </a:solidFill>
          </a:ln>
        </p:spPr>
        <p:txBody>
          <a:bodyPr wrap="square" lIns="0" tIns="0" rIns="0" bIns="0" rtlCol="0"/>
          <a:lstStyle/>
          <a:p>
            <a:endParaRPr/>
          </a:p>
        </p:txBody>
      </p:sp>
      <p:sp>
        <p:nvSpPr>
          <p:cNvPr id="19" name="object 19"/>
          <p:cNvSpPr/>
          <p:nvPr/>
        </p:nvSpPr>
        <p:spPr>
          <a:xfrm>
            <a:off x="4858334" y="3895204"/>
            <a:ext cx="66040" cy="66040"/>
          </a:xfrm>
          <a:custGeom>
            <a:avLst/>
            <a:gdLst/>
            <a:ahLst/>
            <a:cxnLst/>
            <a:rect l="l" t="t" r="r" b="b"/>
            <a:pathLst>
              <a:path w="66039" h="66039">
                <a:moveTo>
                  <a:pt x="0" y="65786"/>
                </a:moveTo>
                <a:lnTo>
                  <a:pt x="65900" y="32893"/>
                </a:lnTo>
                <a:lnTo>
                  <a:pt x="0" y="0"/>
                </a:lnTo>
              </a:path>
            </a:pathLst>
          </a:custGeom>
          <a:ln w="7620">
            <a:solidFill>
              <a:srgbClr val="000000"/>
            </a:solidFill>
          </a:ln>
        </p:spPr>
        <p:txBody>
          <a:bodyPr wrap="square" lIns="0" tIns="0" rIns="0" bIns="0" rtlCol="0"/>
          <a:lstStyle/>
          <a:p>
            <a:endParaRPr/>
          </a:p>
        </p:txBody>
      </p:sp>
      <p:sp>
        <p:nvSpPr>
          <p:cNvPr id="20" name="object 20"/>
          <p:cNvSpPr/>
          <p:nvPr/>
        </p:nvSpPr>
        <p:spPr>
          <a:xfrm>
            <a:off x="4809325" y="3749763"/>
            <a:ext cx="0" cy="88900"/>
          </a:xfrm>
          <a:custGeom>
            <a:avLst/>
            <a:gdLst/>
            <a:ahLst/>
            <a:cxnLst/>
            <a:rect l="l" t="t" r="r" b="b"/>
            <a:pathLst>
              <a:path h="88900">
                <a:moveTo>
                  <a:pt x="0" y="0"/>
                </a:moveTo>
                <a:lnTo>
                  <a:pt x="0" y="88900"/>
                </a:lnTo>
              </a:path>
            </a:pathLst>
          </a:custGeom>
          <a:ln w="7620">
            <a:solidFill>
              <a:srgbClr val="000000"/>
            </a:solidFill>
          </a:ln>
        </p:spPr>
        <p:txBody>
          <a:bodyPr wrap="square" lIns="0" tIns="0" rIns="0" bIns="0" rtlCol="0"/>
          <a:lstStyle/>
          <a:p>
            <a:endParaRPr/>
          </a:p>
        </p:txBody>
      </p:sp>
      <p:sp>
        <p:nvSpPr>
          <p:cNvPr id="21" name="object 21"/>
          <p:cNvSpPr/>
          <p:nvPr/>
        </p:nvSpPr>
        <p:spPr>
          <a:xfrm>
            <a:off x="4809325" y="4018038"/>
            <a:ext cx="0" cy="90805"/>
          </a:xfrm>
          <a:custGeom>
            <a:avLst/>
            <a:gdLst/>
            <a:ahLst/>
            <a:cxnLst/>
            <a:rect l="l" t="t" r="r" b="b"/>
            <a:pathLst>
              <a:path h="90804">
                <a:moveTo>
                  <a:pt x="0" y="0"/>
                </a:moveTo>
                <a:lnTo>
                  <a:pt x="0" y="90487"/>
                </a:lnTo>
              </a:path>
            </a:pathLst>
          </a:custGeom>
          <a:ln w="7620">
            <a:solidFill>
              <a:srgbClr val="000000"/>
            </a:solidFill>
          </a:ln>
        </p:spPr>
        <p:txBody>
          <a:bodyPr wrap="square" lIns="0" tIns="0" rIns="0" bIns="0" rtlCol="0"/>
          <a:lstStyle/>
          <a:p>
            <a:endParaRPr/>
          </a:p>
        </p:txBody>
      </p:sp>
      <p:sp>
        <p:nvSpPr>
          <p:cNvPr id="22" name="object 22"/>
          <p:cNvSpPr/>
          <p:nvPr/>
        </p:nvSpPr>
        <p:spPr>
          <a:xfrm>
            <a:off x="4788509" y="4358627"/>
            <a:ext cx="55244" cy="71755"/>
          </a:xfrm>
          <a:custGeom>
            <a:avLst/>
            <a:gdLst/>
            <a:ahLst/>
            <a:cxnLst/>
            <a:rect l="l" t="t" r="r" b="b"/>
            <a:pathLst>
              <a:path w="55245" h="71754">
                <a:moveTo>
                  <a:pt x="13614" y="0"/>
                </a:moveTo>
                <a:lnTo>
                  <a:pt x="0" y="53505"/>
                </a:lnTo>
                <a:lnTo>
                  <a:pt x="1604" y="60460"/>
                </a:lnTo>
                <a:lnTo>
                  <a:pt x="5981" y="66140"/>
                </a:lnTo>
                <a:lnTo>
                  <a:pt x="12472" y="69969"/>
                </a:lnTo>
                <a:lnTo>
                  <a:pt x="20421" y="71374"/>
                </a:lnTo>
                <a:lnTo>
                  <a:pt x="28372" y="69969"/>
                </a:lnTo>
                <a:lnTo>
                  <a:pt x="34867" y="66140"/>
                </a:lnTo>
                <a:lnTo>
                  <a:pt x="39248" y="60460"/>
                </a:lnTo>
                <a:lnTo>
                  <a:pt x="40855" y="53505"/>
                </a:lnTo>
                <a:lnTo>
                  <a:pt x="54724" y="0"/>
                </a:lnTo>
              </a:path>
            </a:pathLst>
          </a:custGeom>
          <a:ln w="11430">
            <a:solidFill>
              <a:srgbClr val="000000"/>
            </a:solidFill>
          </a:ln>
        </p:spPr>
        <p:txBody>
          <a:bodyPr wrap="square" lIns="0" tIns="0" rIns="0" bIns="0" rtlCol="0"/>
          <a:lstStyle/>
          <a:p>
            <a:endParaRPr/>
          </a:p>
        </p:txBody>
      </p:sp>
      <p:sp>
        <p:nvSpPr>
          <p:cNvPr id="23" name="object 23"/>
          <p:cNvSpPr/>
          <p:nvPr/>
        </p:nvSpPr>
        <p:spPr>
          <a:xfrm>
            <a:off x="4790681" y="4357890"/>
            <a:ext cx="22860" cy="0"/>
          </a:xfrm>
          <a:custGeom>
            <a:avLst/>
            <a:gdLst/>
            <a:ahLst/>
            <a:cxnLst/>
            <a:rect l="l" t="t" r="r" b="b"/>
            <a:pathLst>
              <a:path w="22860">
                <a:moveTo>
                  <a:pt x="0" y="0"/>
                </a:moveTo>
                <a:lnTo>
                  <a:pt x="22860" y="0"/>
                </a:lnTo>
              </a:path>
            </a:pathLst>
          </a:custGeom>
          <a:ln w="11430">
            <a:solidFill>
              <a:srgbClr val="000000"/>
            </a:solidFill>
          </a:ln>
        </p:spPr>
        <p:txBody>
          <a:bodyPr wrap="square" lIns="0" tIns="0" rIns="0" bIns="0" rtlCol="0"/>
          <a:lstStyle/>
          <a:p>
            <a:endParaRPr/>
          </a:p>
        </p:txBody>
      </p:sp>
      <p:sp>
        <p:nvSpPr>
          <p:cNvPr id="24" name="object 24"/>
          <p:cNvSpPr/>
          <p:nvPr/>
        </p:nvSpPr>
        <p:spPr>
          <a:xfrm>
            <a:off x="4831600" y="4357890"/>
            <a:ext cx="23495" cy="0"/>
          </a:xfrm>
          <a:custGeom>
            <a:avLst/>
            <a:gdLst/>
            <a:ahLst/>
            <a:cxnLst/>
            <a:rect l="l" t="t" r="r" b="b"/>
            <a:pathLst>
              <a:path w="23495">
                <a:moveTo>
                  <a:pt x="0" y="0"/>
                </a:moveTo>
                <a:lnTo>
                  <a:pt x="22872" y="0"/>
                </a:lnTo>
              </a:path>
            </a:pathLst>
          </a:custGeom>
          <a:ln w="11430">
            <a:solidFill>
              <a:srgbClr val="000000"/>
            </a:solidFill>
          </a:ln>
        </p:spPr>
        <p:txBody>
          <a:bodyPr wrap="square" lIns="0" tIns="0" rIns="0" bIns="0" rtlCol="0"/>
          <a:lstStyle/>
          <a:p>
            <a:endParaRPr/>
          </a:p>
        </p:txBody>
      </p:sp>
      <p:sp>
        <p:nvSpPr>
          <p:cNvPr id="25" name="object 25"/>
          <p:cNvSpPr/>
          <p:nvPr/>
        </p:nvSpPr>
        <p:spPr>
          <a:xfrm>
            <a:off x="4764544" y="4304982"/>
            <a:ext cx="180340" cy="180340"/>
          </a:xfrm>
          <a:custGeom>
            <a:avLst/>
            <a:gdLst/>
            <a:ahLst/>
            <a:cxnLst/>
            <a:rect l="l" t="t" r="r" b="b"/>
            <a:pathLst>
              <a:path w="180339" h="180339">
                <a:moveTo>
                  <a:pt x="0" y="180174"/>
                </a:moveTo>
                <a:lnTo>
                  <a:pt x="180111" y="180174"/>
                </a:lnTo>
                <a:lnTo>
                  <a:pt x="180111" y="0"/>
                </a:lnTo>
                <a:lnTo>
                  <a:pt x="0" y="0"/>
                </a:lnTo>
                <a:lnTo>
                  <a:pt x="0" y="180174"/>
                </a:lnTo>
                <a:close/>
              </a:path>
            </a:pathLst>
          </a:custGeom>
          <a:ln w="3810">
            <a:solidFill>
              <a:srgbClr val="000000"/>
            </a:solidFill>
          </a:ln>
        </p:spPr>
        <p:txBody>
          <a:bodyPr wrap="square" lIns="0" tIns="0" rIns="0" bIns="0" rtlCol="0"/>
          <a:lstStyle/>
          <a:p>
            <a:endParaRPr/>
          </a:p>
        </p:txBody>
      </p:sp>
      <p:sp>
        <p:nvSpPr>
          <p:cNvPr id="26" name="object 26"/>
          <p:cNvSpPr/>
          <p:nvPr/>
        </p:nvSpPr>
        <p:spPr>
          <a:xfrm>
            <a:off x="4857584" y="4362716"/>
            <a:ext cx="66040" cy="66040"/>
          </a:xfrm>
          <a:custGeom>
            <a:avLst/>
            <a:gdLst/>
            <a:ahLst/>
            <a:cxnLst/>
            <a:rect l="l" t="t" r="r" b="b"/>
            <a:pathLst>
              <a:path w="66039" h="66039">
                <a:moveTo>
                  <a:pt x="65912" y="65786"/>
                </a:moveTo>
                <a:lnTo>
                  <a:pt x="0" y="32880"/>
                </a:lnTo>
                <a:lnTo>
                  <a:pt x="65912" y="0"/>
                </a:lnTo>
              </a:path>
            </a:pathLst>
          </a:custGeom>
          <a:ln w="7620">
            <a:solidFill>
              <a:srgbClr val="000000"/>
            </a:solidFill>
          </a:ln>
        </p:spPr>
        <p:txBody>
          <a:bodyPr wrap="square" lIns="0" tIns="0" rIns="0" bIns="0" rtlCol="0"/>
          <a:lstStyle/>
          <a:p>
            <a:endParaRPr/>
          </a:p>
        </p:txBody>
      </p:sp>
      <p:sp>
        <p:nvSpPr>
          <p:cNvPr id="27" name="object 27"/>
          <p:cNvSpPr/>
          <p:nvPr/>
        </p:nvSpPr>
        <p:spPr>
          <a:xfrm>
            <a:off x="4809325" y="4216476"/>
            <a:ext cx="0" cy="88900"/>
          </a:xfrm>
          <a:custGeom>
            <a:avLst/>
            <a:gdLst/>
            <a:ahLst/>
            <a:cxnLst/>
            <a:rect l="l" t="t" r="r" b="b"/>
            <a:pathLst>
              <a:path h="88900">
                <a:moveTo>
                  <a:pt x="0" y="0"/>
                </a:moveTo>
                <a:lnTo>
                  <a:pt x="0" y="88900"/>
                </a:lnTo>
              </a:path>
            </a:pathLst>
          </a:custGeom>
          <a:ln w="7620">
            <a:solidFill>
              <a:srgbClr val="000000"/>
            </a:solidFill>
          </a:ln>
        </p:spPr>
        <p:txBody>
          <a:bodyPr wrap="square" lIns="0" tIns="0" rIns="0" bIns="0" rtlCol="0"/>
          <a:lstStyle/>
          <a:p>
            <a:endParaRPr/>
          </a:p>
        </p:txBody>
      </p:sp>
      <p:sp>
        <p:nvSpPr>
          <p:cNvPr id="28" name="object 28"/>
          <p:cNvSpPr/>
          <p:nvPr/>
        </p:nvSpPr>
        <p:spPr>
          <a:xfrm>
            <a:off x="4809325" y="4484763"/>
            <a:ext cx="0" cy="90805"/>
          </a:xfrm>
          <a:custGeom>
            <a:avLst/>
            <a:gdLst/>
            <a:ahLst/>
            <a:cxnLst/>
            <a:rect l="l" t="t" r="r" b="b"/>
            <a:pathLst>
              <a:path h="90804">
                <a:moveTo>
                  <a:pt x="0" y="0"/>
                </a:moveTo>
                <a:lnTo>
                  <a:pt x="0" y="90474"/>
                </a:lnTo>
              </a:path>
            </a:pathLst>
          </a:custGeom>
          <a:ln w="7620">
            <a:solidFill>
              <a:srgbClr val="000000"/>
            </a:solidFill>
          </a:ln>
        </p:spPr>
        <p:txBody>
          <a:bodyPr wrap="square" lIns="0" tIns="0" rIns="0" bIns="0" rtlCol="0"/>
          <a:lstStyle/>
          <a:p>
            <a:endParaRPr/>
          </a:p>
        </p:txBody>
      </p:sp>
      <p:sp>
        <p:nvSpPr>
          <p:cNvPr id="29" name="object 29"/>
          <p:cNvSpPr/>
          <p:nvPr/>
        </p:nvSpPr>
        <p:spPr>
          <a:xfrm>
            <a:off x="4764544" y="4770107"/>
            <a:ext cx="180340" cy="180340"/>
          </a:xfrm>
          <a:custGeom>
            <a:avLst/>
            <a:gdLst/>
            <a:ahLst/>
            <a:cxnLst/>
            <a:rect l="l" t="t" r="r" b="b"/>
            <a:pathLst>
              <a:path w="180339" h="180339">
                <a:moveTo>
                  <a:pt x="0" y="180174"/>
                </a:moveTo>
                <a:lnTo>
                  <a:pt x="180111" y="180174"/>
                </a:lnTo>
                <a:lnTo>
                  <a:pt x="180111" y="0"/>
                </a:lnTo>
                <a:lnTo>
                  <a:pt x="0" y="0"/>
                </a:lnTo>
                <a:lnTo>
                  <a:pt x="0" y="180174"/>
                </a:lnTo>
                <a:close/>
              </a:path>
            </a:pathLst>
          </a:custGeom>
          <a:ln w="3810">
            <a:solidFill>
              <a:srgbClr val="000000"/>
            </a:solidFill>
          </a:ln>
        </p:spPr>
        <p:txBody>
          <a:bodyPr wrap="square" lIns="0" tIns="0" rIns="0" bIns="0" rtlCol="0"/>
          <a:lstStyle/>
          <a:p>
            <a:endParaRPr/>
          </a:p>
        </p:txBody>
      </p:sp>
      <p:sp>
        <p:nvSpPr>
          <p:cNvPr id="30" name="object 30"/>
          <p:cNvSpPr/>
          <p:nvPr/>
        </p:nvSpPr>
        <p:spPr>
          <a:xfrm>
            <a:off x="4783747" y="4823752"/>
            <a:ext cx="55244" cy="71755"/>
          </a:xfrm>
          <a:custGeom>
            <a:avLst/>
            <a:gdLst/>
            <a:ahLst/>
            <a:cxnLst/>
            <a:rect l="l" t="t" r="r" b="b"/>
            <a:pathLst>
              <a:path w="55245" h="71754">
                <a:moveTo>
                  <a:pt x="13614" y="0"/>
                </a:moveTo>
                <a:lnTo>
                  <a:pt x="0" y="53505"/>
                </a:lnTo>
                <a:lnTo>
                  <a:pt x="1604" y="60460"/>
                </a:lnTo>
                <a:lnTo>
                  <a:pt x="5981" y="66140"/>
                </a:lnTo>
                <a:lnTo>
                  <a:pt x="12472" y="69969"/>
                </a:lnTo>
                <a:lnTo>
                  <a:pt x="20421" y="71374"/>
                </a:lnTo>
                <a:lnTo>
                  <a:pt x="28377" y="69969"/>
                </a:lnTo>
                <a:lnTo>
                  <a:pt x="34872" y="66140"/>
                </a:lnTo>
                <a:lnTo>
                  <a:pt x="39250" y="60460"/>
                </a:lnTo>
                <a:lnTo>
                  <a:pt x="40855" y="53505"/>
                </a:lnTo>
                <a:lnTo>
                  <a:pt x="54724" y="0"/>
                </a:lnTo>
              </a:path>
            </a:pathLst>
          </a:custGeom>
          <a:ln w="11430">
            <a:solidFill>
              <a:srgbClr val="000000"/>
            </a:solidFill>
          </a:ln>
        </p:spPr>
        <p:txBody>
          <a:bodyPr wrap="square" lIns="0" tIns="0" rIns="0" bIns="0" rtlCol="0"/>
          <a:lstStyle/>
          <a:p>
            <a:endParaRPr/>
          </a:p>
        </p:txBody>
      </p:sp>
      <p:sp>
        <p:nvSpPr>
          <p:cNvPr id="31" name="object 31"/>
          <p:cNvSpPr/>
          <p:nvPr/>
        </p:nvSpPr>
        <p:spPr>
          <a:xfrm>
            <a:off x="4785918" y="4823002"/>
            <a:ext cx="23495" cy="0"/>
          </a:xfrm>
          <a:custGeom>
            <a:avLst/>
            <a:gdLst/>
            <a:ahLst/>
            <a:cxnLst/>
            <a:rect l="l" t="t" r="r" b="b"/>
            <a:pathLst>
              <a:path w="23495">
                <a:moveTo>
                  <a:pt x="0" y="0"/>
                </a:moveTo>
                <a:lnTo>
                  <a:pt x="22872" y="0"/>
                </a:lnTo>
              </a:path>
            </a:pathLst>
          </a:custGeom>
          <a:ln w="11430">
            <a:solidFill>
              <a:srgbClr val="000000"/>
            </a:solidFill>
          </a:ln>
        </p:spPr>
        <p:txBody>
          <a:bodyPr wrap="square" lIns="0" tIns="0" rIns="0" bIns="0" rtlCol="0"/>
          <a:lstStyle/>
          <a:p>
            <a:endParaRPr/>
          </a:p>
        </p:txBody>
      </p:sp>
      <p:sp>
        <p:nvSpPr>
          <p:cNvPr id="32" name="object 32"/>
          <p:cNvSpPr/>
          <p:nvPr/>
        </p:nvSpPr>
        <p:spPr>
          <a:xfrm>
            <a:off x="4826838" y="4823002"/>
            <a:ext cx="23495" cy="0"/>
          </a:xfrm>
          <a:custGeom>
            <a:avLst/>
            <a:gdLst/>
            <a:ahLst/>
            <a:cxnLst/>
            <a:rect l="l" t="t" r="r" b="b"/>
            <a:pathLst>
              <a:path w="23495">
                <a:moveTo>
                  <a:pt x="0" y="0"/>
                </a:moveTo>
                <a:lnTo>
                  <a:pt x="22872" y="0"/>
                </a:lnTo>
              </a:path>
            </a:pathLst>
          </a:custGeom>
          <a:ln w="11430">
            <a:solidFill>
              <a:srgbClr val="000000"/>
            </a:solidFill>
          </a:ln>
        </p:spPr>
        <p:txBody>
          <a:bodyPr wrap="square" lIns="0" tIns="0" rIns="0" bIns="0" rtlCol="0"/>
          <a:lstStyle/>
          <a:p>
            <a:endParaRPr/>
          </a:p>
        </p:txBody>
      </p:sp>
      <p:sp>
        <p:nvSpPr>
          <p:cNvPr id="33" name="object 33"/>
          <p:cNvSpPr/>
          <p:nvPr/>
        </p:nvSpPr>
        <p:spPr>
          <a:xfrm>
            <a:off x="4809325" y="4681601"/>
            <a:ext cx="0" cy="88900"/>
          </a:xfrm>
          <a:custGeom>
            <a:avLst/>
            <a:gdLst/>
            <a:ahLst/>
            <a:cxnLst/>
            <a:rect l="l" t="t" r="r" b="b"/>
            <a:pathLst>
              <a:path h="88900">
                <a:moveTo>
                  <a:pt x="0" y="0"/>
                </a:moveTo>
                <a:lnTo>
                  <a:pt x="0" y="88900"/>
                </a:lnTo>
              </a:path>
            </a:pathLst>
          </a:custGeom>
          <a:ln w="7620">
            <a:solidFill>
              <a:srgbClr val="000000"/>
            </a:solidFill>
          </a:ln>
        </p:spPr>
        <p:txBody>
          <a:bodyPr wrap="square" lIns="0" tIns="0" rIns="0" bIns="0" rtlCol="0"/>
          <a:lstStyle/>
          <a:p>
            <a:endParaRPr/>
          </a:p>
        </p:txBody>
      </p:sp>
      <p:sp>
        <p:nvSpPr>
          <p:cNvPr id="34" name="object 34"/>
          <p:cNvSpPr/>
          <p:nvPr/>
        </p:nvSpPr>
        <p:spPr>
          <a:xfrm>
            <a:off x="4809325" y="4949888"/>
            <a:ext cx="0" cy="90805"/>
          </a:xfrm>
          <a:custGeom>
            <a:avLst/>
            <a:gdLst/>
            <a:ahLst/>
            <a:cxnLst/>
            <a:rect l="l" t="t" r="r" b="b"/>
            <a:pathLst>
              <a:path h="90804">
                <a:moveTo>
                  <a:pt x="0" y="0"/>
                </a:moveTo>
                <a:lnTo>
                  <a:pt x="0" y="90474"/>
                </a:lnTo>
              </a:path>
            </a:pathLst>
          </a:custGeom>
          <a:ln w="7620">
            <a:solidFill>
              <a:srgbClr val="000000"/>
            </a:solidFill>
          </a:ln>
        </p:spPr>
        <p:txBody>
          <a:bodyPr wrap="square" lIns="0" tIns="0" rIns="0" bIns="0" rtlCol="0"/>
          <a:lstStyle/>
          <a:p>
            <a:endParaRPr/>
          </a:p>
        </p:txBody>
      </p:sp>
      <p:sp>
        <p:nvSpPr>
          <p:cNvPr id="35" name="object 35"/>
          <p:cNvSpPr/>
          <p:nvPr/>
        </p:nvSpPr>
        <p:spPr>
          <a:xfrm>
            <a:off x="4764544" y="5240782"/>
            <a:ext cx="180340" cy="180340"/>
          </a:xfrm>
          <a:custGeom>
            <a:avLst/>
            <a:gdLst/>
            <a:ahLst/>
            <a:cxnLst/>
            <a:rect l="l" t="t" r="r" b="b"/>
            <a:pathLst>
              <a:path w="180339" h="180339">
                <a:moveTo>
                  <a:pt x="0" y="180174"/>
                </a:moveTo>
                <a:lnTo>
                  <a:pt x="180111" y="180174"/>
                </a:lnTo>
                <a:lnTo>
                  <a:pt x="180111" y="0"/>
                </a:lnTo>
                <a:lnTo>
                  <a:pt x="0" y="0"/>
                </a:lnTo>
                <a:lnTo>
                  <a:pt x="0" y="180174"/>
                </a:lnTo>
                <a:close/>
              </a:path>
            </a:pathLst>
          </a:custGeom>
          <a:ln w="3810">
            <a:solidFill>
              <a:srgbClr val="000000"/>
            </a:solidFill>
          </a:ln>
        </p:spPr>
        <p:txBody>
          <a:bodyPr wrap="square" lIns="0" tIns="0" rIns="0" bIns="0" rtlCol="0"/>
          <a:lstStyle/>
          <a:p>
            <a:endParaRPr/>
          </a:p>
        </p:txBody>
      </p:sp>
      <p:sp>
        <p:nvSpPr>
          <p:cNvPr id="36" name="object 36"/>
          <p:cNvSpPr/>
          <p:nvPr/>
        </p:nvSpPr>
        <p:spPr>
          <a:xfrm>
            <a:off x="4809325" y="5152288"/>
            <a:ext cx="0" cy="88900"/>
          </a:xfrm>
          <a:custGeom>
            <a:avLst/>
            <a:gdLst/>
            <a:ahLst/>
            <a:cxnLst/>
            <a:rect l="l" t="t" r="r" b="b"/>
            <a:pathLst>
              <a:path h="88900">
                <a:moveTo>
                  <a:pt x="0" y="0"/>
                </a:moveTo>
                <a:lnTo>
                  <a:pt x="0" y="88900"/>
                </a:lnTo>
              </a:path>
            </a:pathLst>
          </a:custGeom>
          <a:ln w="7620">
            <a:solidFill>
              <a:srgbClr val="000000"/>
            </a:solidFill>
          </a:ln>
        </p:spPr>
        <p:txBody>
          <a:bodyPr wrap="square" lIns="0" tIns="0" rIns="0" bIns="0" rtlCol="0"/>
          <a:lstStyle/>
          <a:p>
            <a:endParaRPr/>
          </a:p>
        </p:txBody>
      </p:sp>
      <p:sp>
        <p:nvSpPr>
          <p:cNvPr id="37" name="object 37"/>
          <p:cNvSpPr/>
          <p:nvPr/>
        </p:nvSpPr>
        <p:spPr>
          <a:xfrm>
            <a:off x="4809325" y="5420563"/>
            <a:ext cx="0" cy="90805"/>
          </a:xfrm>
          <a:custGeom>
            <a:avLst/>
            <a:gdLst/>
            <a:ahLst/>
            <a:cxnLst/>
            <a:rect l="l" t="t" r="r" b="b"/>
            <a:pathLst>
              <a:path h="90804">
                <a:moveTo>
                  <a:pt x="0" y="0"/>
                </a:moveTo>
                <a:lnTo>
                  <a:pt x="0" y="90487"/>
                </a:lnTo>
              </a:path>
            </a:pathLst>
          </a:custGeom>
          <a:ln w="7620">
            <a:solidFill>
              <a:srgbClr val="000000"/>
            </a:solidFill>
          </a:ln>
        </p:spPr>
        <p:txBody>
          <a:bodyPr wrap="square" lIns="0" tIns="0" rIns="0" bIns="0" rtlCol="0"/>
          <a:lstStyle/>
          <a:p>
            <a:endParaRPr/>
          </a:p>
        </p:txBody>
      </p:sp>
      <p:sp>
        <p:nvSpPr>
          <p:cNvPr id="38" name="object 38"/>
          <p:cNvSpPr/>
          <p:nvPr/>
        </p:nvSpPr>
        <p:spPr>
          <a:xfrm>
            <a:off x="4830178" y="5291975"/>
            <a:ext cx="55244" cy="71755"/>
          </a:xfrm>
          <a:custGeom>
            <a:avLst/>
            <a:gdLst/>
            <a:ahLst/>
            <a:cxnLst/>
            <a:rect l="l" t="t" r="r" b="b"/>
            <a:pathLst>
              <a:path w="55245" h="71754">
                <a:moveTo>
                  <a:pt x="54724" y="17868"/>
                </a:moveTo>
                <a:lnTo>
                  <a:pt x="53119" y="10913"/>
                </a:lnTo>
                <a:lnTo>
                  <a:pt x="48741" y="5233"/>
                </a:lnTo>
                <a:lnTo>
                  <a:pt x="42245" y="1404"/>
                </a:lnTo>
                <a:lnTo>
                  <a:pt x="34289" y="0"/>
                </a:lnTo>
                <a:lnTo>
                  <a:pt x="26341" y="1404"/>
                </a:lnTo>
                <a:lnTo>
                  <a:pt x="19850" y="5233"/>
                </a:lnTo>
                <a:lnTo>
                  <a:pt x="15473" y="10913"/>
                </a:lnTo>
                <a:lnTo>
                  <a:pt x="13868" y="17868"/>
                </a:lnTo>
                <a:lnTo>
                  <a:pt x="0" y="71374"/>
                </a:lnTo>
              </a:path>
            </a:pathLst>
          </a:custGeom>
          <a:ln w="11430">
            <a:solidFill>
              <a:srgbClr val="000000"/>
            </a:solidFill>
          </a:ln>
        </p:spPr>
        <p:txBody>
          <a:bodyPr wrap="square" lIns="0" tIns="0" rIns="0" bIns="0" rtlCol="0"/>
          <a:lstStyle/>
          <a:p>
            <a:endParaRPr/>
          </a:p>
        </p:txBody>
      </p:sp>
      <p:sp>
        <p:nvSpPr>
          <p:cNvPr id="39" name="object 39"/>
          <p:cNvSpPr/>
          <p:nvPr/>
        </p:nvSpPr>
        <p:spPr>
          <a:xfrm>
            <a:off x="4841608" y="5322823"/>
            <a:ext cx="23495" cy="0"/>
          </a:xfrm>
          <a:custGeom>
            <a:avLst/>
            <a:gdLst/>
            <a:ahLst/>
            <a:cxnLst/>
            <a:rect l="l" t="t" r="r" b="b"/>
            <a:pathLst>
              <a:path w="23495">
                <a:moveTo>
                  <a:pt x="22872" y="0"/>
                </a:moveTo>
                <a:lnTo>
                  <a:pt x="0" y="0"/>
                </a:lnTo>
              </a:path>
            </a:pathLst>
          </a:custGeom>
          <a:ln w="11430">
            <a:solidFill>
              <a:srgbClr val="000000"/>
            </a:solidFill>
          </a:ln>
        </p:spPr>
        <p:txBody>
          <a:bodyPr wrap="square" lIns="0" tIns="0" rIns="0" bIns="0" rtlCol="0"/>
          <a:lstStyle/>
          <a:p>
            <a:endParaRPr/>
          </a:p>
        </p:txBody>
      </p:sp>
      <p:sp>
        <p:nvSpPr>
          <p:cNvPr id="40" name="object 40"/>
          <p:cNvSpPr/>
          <p:nvPr/>
        </p:nvSpPr>
        <p:spPr>
          <a:xfrm>
            <a:off x="4818938" y="5364098"/>
            <a:ext cx="23495" cy="0"/>
          </a:xfrm>
          <a:custGeom>
            <a:avLst/>
            <a:gdLst/>
            <a:ahLst/>
            <a:cxnLst/>
            <a:rect l="l" t="t" r="r" b="b"/>
            <a:pathLst>
              <a:path w="23495">
                <a:moveTo>
                  <a:pt x="22885" y="0"/>
                </a:moveTo>
                <a:lnTo>
                  <a:pt x="0" y="0"/>
                </a:lnTo>
              </a:path>
            </a:pathLst>
          </a:custGeom>
          <a:ln w="11430">
            <a:solidFill>
              <a:srgbClr val="000000"/>
            </a:solidFill>
          </a:ln>
        </p:spPr>
        <p:txBody>
          <a:bodyPr wrap="square" lIns="0" tIns="0" rIns="0" bIns="0" rtlCol="0"/>
          <a:lstStyle/>
          <a:p>
            <a:endParaRPr/>
          </a:p>
        </p:txBody>
      </p:sp>
      <p:sp>
        <p:nvSpPr>
          <p:cNvPr id="41" name="object 41"/>
          <p:cNvSpPr/>
          <p:nvPr/>
        </p:nvSpPr>
        <p:spPr>
          <a:xfrm>
            <a:off x="4772126" y="6695709"/>
            <a:ext cx="80010" cy="80645"/>
          </a:xfrm>
          <a:custGeom>
            <a:avLst/>
            <a:gdLst/>
            <a:ahLst/>
            <a:cxnLst/>
            <a:rect l="l" t="t" r="r" b="b"/>
            <a:pathLst>
              <a:path w="80010" h="80645">
                <a:moveTo>
                  <a:pt x="0" y="80020"/>
                </a:moveTo>
                <a:lnTo>
                  <a:pt x="79449" y="80020"/>
                </a:lnTo>
                <a:lnTo>
                  <a:pt x="79449" y="0"/>
                </a:lnTo>
                <a:lnTo>
                  <a:pt x="0" y="0"/>
                </a:lnTo>
                <a:lnTo>
                  <a:pt x="0" y="80020"/>
                </a:lnTo>
                <a:close/>
              </a:path>
            </a:pathLst>
          </a:custGeom>
          <a:ln w="7619">
            <a:solidFill>
              <a:srgbClr val="000000"/>
            </a:solidFill>
          </a:ln>
        </p:spPr>
        <p:txBody>
          <a:bodyPr wrap="square" lIns="0" tIns="0" rIns="0" bIns="0" rtlCol="0"/>
          <a:lstStyle/>
          <a:p>
            <a:endParaRPr/>
          </a:p>
        </p:txBody>
      </p:sp>
      <p:sp>
        <p:nvSpPr>
          <p:cNvPr id="42" name="object 42"/>
          <p:cNvSpPr/>
          <p:nvPr/>
        </p:nvSpPr>
        <p:spPr>
          <a:xfrm>
            <a:off x="4851565" y="6736206"/>
            <a:ext cx="190500" cy="0"/>
          </a:xfrm>
          <a:custGeom>
            <a:avLst/>
            <a:gdLst/>
            <a:ahLst/>
            <a:cxnLst/>
            <a:rect l="l" t="t" r="r" b="b"/>
            <a:pathLst>
              <a:path w="190500">
                <a:moveTo>
                  <a:pt x="190461" y="0"/>
                </a:moveTo>
                <a:lnTo>
                  <a:pt x="0" y="0"/>
                </a:lnTo>
              </a:path>
            </a:pathLst>
          </a:custGeom>
          <a:ln w="3810">
            <a:solidFill>
              <a:srgbClr val="000000"/>
            </a:solidFill>
            <a:prstDash val="sysDash"/>
          </a:ln>
        </p:spPr>
        <p:txBody>
          <a:bodyPr wrap="square" lIns="0" tIns="0" rIns="0" bIns="0" rtlCol="0"/>
          <a:lstStyle/>
          <a:p>
            <a:endParaRPr/>
          </a:p>
        </p:txBody>
      </p:sp>
      <p:sp>
        <p:nvSpPr>
          <p:cNvPr id="43" name="object 43"/>
          <p:cNvSpPr/>
          <p:nvPr/>
        </p:nvSpPr>
        <p:spPr>
          <a:xfrm>
            <a:off x="4851565" y="6695706"/>
            <a:ext cx="40005" cy="0"/>
          </a:xfrm>
          <a:custGeom>
            <a:avLst/>
            <a:gdLst/>
            <a:ahLst/>
            <a:cxnLst/>
            <a:rect l="l" t="t" r="r" b="b"/>
            <a:pathLst>
              <a:path w="40004">
                <a:moveTo>
                  <a:pt x="0" y="0"/>
                </a:moveTo>
                <a:lnTo>
                  <a:pt x="39573" y="0"/>
                </a:lnTo>
              </a:path>
            </a:pathLst>
          </a:custGeom>
          <a:ln w="7620">
            <a:solidFill>
              <a:srgbClr val="000000"/>
            </a:solidFill>
          </a:ln>
        </p:spPr>
        <p:txBody>
          <a:bodyPr wrap="square" lIns="0" tIns="0" rIns="0" bIns="0" rtlCol="0"/>
          <a:lstStyle/>
          <a:p>
            <a:endParaRPr/>
          </a:p>
        </p:txBody>
      </p:sp>
      <p:sp>
        <p:nvSpPr>
          <p:cNvPr id="44" name="object 44"/>
          <p:cNvSpPr/>
          <p:nvPr/>
        </p:nvSpPr>
        <p:spPr>
          <a:xfrm>
            <a:off x="4876228" y="5800318"/>
            <a:ext cx="203835" cy="635"/>
          </a:xfrm>
          <a:custGeom>
            <a:avLst/>
            <a:gdLst/>
            <a:ahLst/>
            <a:cxnLst/>
            <a:rect l="l" t="t" r="r" b="b"/>
            <a:pathLst>
              <a:path w="203835" h="635">
                <a:moveTo>
                  <a:pt x="203314" y="38"/>
                </a:moveTo>
                <a:lnTo>
                  <a:pt x="0" y="0"/>
                </a:lnTo>
              </a:path>
            </a:pathLst>
          </a:custGeom>
          <a:ln w="3810">
            <a:solidFill>
              <a:srgbClr val="000000"/>
            </a:solidFill>
            <a:prstDash val="sysDash"/>
          </a:ln>
        </p:spPr>
        <p:txBody>
          <a:bodyPr wrap="square" lIns="0" tIns="0" rIns="0" bIns="0" rtlCol="0"/>
          <a:lstStyle/>
          <a:p>
            <a:endParaRPr/>
          </a:p>
        </p:txBody>
      </p:sp>
      <p:sp>
        <p:nvSpPr>
          <p:cNvPr id="45" name="object 45"/>
          <p:cNvSpPr/>
          <p:nvPr/>
        </p:nvSpPr>
        <p:spPr>
          <a:xfrm>
            <a:off x="4809032" y="5720156"/>
            <a:ext cx="0" cy="52705"/>
          </a:xfrm>
          <a:custGeom>
            <a:avLst/>
            <a:gdLst/>
            <a:ahLst/>
            <a:cxnLst/>
            <a:rect l="l" t="t" r="r" b="b"/>
            <a:pathLst>
              <a:path h="52704">
                <a:moveTo>
                  <a:pt x="0" y="52527"/>
                </a:moveTo>
                <a:lnTo>
                  <a:pt x="0" y="0"/>
                </a:lnTo>
              </a:path>
            </a:pathLst>
          </a:custGeom>
          <a:ln w="7620">
            <a:solidFill>
              <a:srgbClr val="000000"/>
            </a:solidFill>
          </a:ln>
        </p:spPr>
        <p:txBody>
          <a:bodyPr wrap="square" lIns="0" tIns="0" rIns="0" bIns="0" rtlCol="0"/>
          <a:lstStyle/>
          <a:p>
            <a:endParaRPr/>
          </a:p>
        </p:txBody>
      </p:sp>
      <p:sp>
        <p:nvSpPr>
          <p:cNvPr id="46" name="object 46"/>
          <p:cNvSpPr/>
          <p:nvPr/>
        </p:nvSpPr>
        <p:spPr>
          <a:xfrm>
            <a:off x="4742650" y="5772683"/>
            <a:ext cx="133985" cy="55244"/>
          </a:xfrm>
          <a:custGeom>
            <a:avLst/>
            <a:gdLst/>
            <a:ahLst/>
            <a:cxnLst/>
            <a:rect l="l" t="t" r="r" b="b"/>
            <a:pathLst>
              <a:path w="133985" h="55245">
                <a:moveTo>
                  <a:pt x="133578" y="27673"/>
                </a:moveTo>
                <a:lnTo>
                  <a:pt x="118857" y="39033"/>
                </a:lnTo>
                <a:lnTo>
                  <a:pt x="102266" y="47667"/>
                </a:lnTo>
                <a:lnTo>
                  <a:pt x="84533" y="53156"/>
                </a:lnTo>
                <a:lnTo>
                  <a:pt x="66382" y="55079"/>
                </a:lnTo>
                <a:lnTo>
                  <a:pt x="47880" y="52863"/>
                </a:lnTo>
                <a:lnTo>
                  <a:pt x="30867" y="46875"/>
                </a:lnTo>
                <a:lnTo>
                  <a:pt x="15015" y="38106"/>
                </a:lnTo>
                <a:lnTo>
                  <a:pt x="0" y="27546"/>
                </a:lnTo>
                <a:lnTo>
                  <a:pt x="13695" y="15960"/>
                </a:lnTo>
                <a:lnTo>
                  <a:pt x="29167" y="7300"/>
                </a:lnTo>
                <a:lnTo>
                  <a:pt x="46650" y="1877"/>
                </a:lnTo>
                <a:lnTo>
                  <a:pt x="66382" y="0"/>
                </a:lnTo>
                <a:lnTo>
                  <a:pt x="84533" y="1966"/>
                </a:lnTo>
                <a:lnTo>
                  <a:pt x="102266" y="7550"/>
                </a:lnTo>
                <a:lnTo>
                  <a:pt x="118857" y="16277"/>
                </a:lnTo>
                <a:lnTo>
                  <a:pt x="133578" y="27673"/>
                </a:lnTo>
              </a:path>
            </a:pathLst>
          </a:custGeom>
          <a:ln w="7620">
            <a:solidFill>
              <a:srgbClr val="000000"/>
            </a:solidFill>
          </a:ln>
        </p:spPr>
        <p:txBody>
          <a:bodyPr wrap="square" lIns="0" tIns="0" rIns="0" bIns="0" rtlCol="0"/>
          <a:lstStyle/>
          <a:p>
            <a:endParaRPr/>
          </a:p>
        </p:txBody>
      </p:sp>
      <p:sp>
        <p:nvSpPr>
          <p:cNvPr id="47" name="object 47"/>
          <p:cNvSpPr/>
          <p:nvPr/>
        </p:nvSpPr>
        <p:spPr>
          <a:xfrm>
            <a:off x="4769942" y="6222047"/>
            <a:ext cx="80010" cy="80010"/>
          </a:xfrm>
          <a:custGeom>
            <a:avLst/>
            <a:gdLst/>
            <a:ahLst/>
            <a:cxnLst/>
            <a:rect l="l" t="t" r="r" b="b"/>
            <a:pathLst>
              <a:path w="80010" h="80010">
                <a:moveTo>
                  <a:pt x="0" y="80010"/>
                </a:moveTo>
                <a:lnTo>
                  <a:pt x="79463" y="80010"/>
                </a:lnTo>
                <a:lnTo>
                  <a:pt x="79463" y="0"/>
                </a:lnTo>
                <a:lnTo>
                  <a:pt x="0" y="0"/>
                </a:lnTo>
                <a:lnTo>
                  <a:pt x="0" y="80010"/>
                </a:lnTo>
                <a:close/>
              </a:path>
            </a:pathLst>
          </a:custGeom>
          <a:ln w="7620">
            <a:solidFill>
              <a:srgbClr val="000000"/>
            </a:solidFill>
          </a:ln>
        </p:spPr>
        <p:txBody>
          <a:bodyPr wrap="square" lIns="0" tIns="0" rIns="0" bIns="0" rtlCol="0"/>
          <a:lstStyle/>
          <a:p>
            <a:endParaRPr/>
          </a:p>
        </p:txBody>
      </p:sp>
      <p:sp>
        <p:nvSpPr>
          <p:cNvPr id="48" name="object 48"/>
          <p:cNvSpPr/>
          <p:nvPr/>
        </p:nvSpPr>
        <p:spPr>
          <a:xfrm>
            <a:off x="4849405" y="6262344"/>
            <a:ext cx="190500" cy="0"/>
          </a:xfrm>
          <a:custGeom>
            <a:avLst/>
            <a:gdLst/>
            <a:ahLst/>
            <a:cxnLst/>
            <a:rect l="l" t="t" r="r" b="b"/>
            <a:pathLst>
              <a:path w="190500">
                <a:moveTo>
                  <a:pt x="190500" y="0"/>
                </a:moveTo>
                <a:lnTo>
                  <a:pt x="0" y="0"/>
                </a:lnTo>
              </a:path>
            </a:pathLst>
          </a:custGeom>
          <a:ln w="3810">
            <a:solidFill>
              <a:srgbClr val="000000"/>
            </a:solidFill>
            <a:prstDash val="sysDash"/>
          </a:ln>
        </p:spPr>
        <p:txBody>
          <a:bodyPr wrap="square" lIns="0" tIns="0" rIns="0" bIns="0" rtlCol="0"/>
          <a:lstStyle/>
          <a:p>
            <a:endParaRPr/>
          </a:p>
        </p:txBody>
      </p:sp>
      <p:graphicFrame>
        <p:nvGraphicFramePr>
          <p:cNvPr id="49" name="object 49"/>
          <p:cNvGraphicFramePr>
            <a:graphicFrameLocks noGrp="1"/>
          </p:cNvGraphicFramePr>
          <p:nvPr/>
        </p:nvGraphicFramePr>
        <p:xfrm>
          <a:off x="2217153" y="2287142"/>
          <a:ext cx="3131820" cy="5147686"/>
        </p:xfrm>
        <a:graphic>
          <a:graphicData uri="http://schemas.openxmlformats.org/drawingml/2006/table">
            <a:tbl>
              <a:tblPr firstRow="1" bandRow="1">
                <a:tableStyleId>{2D5ABB26-0587-4C30-8999-92F81FD0307C}</a:tableStyleId>
              </a:tblPr>
              <a:tblGrid>
                <a:gridCol w="2112645"/>
                <a:gridCol w="1019175"/>
              </a:tblGrid>
              <a:tr h="467867">
                <a:tc>
                  <a:txBody>
                    <a:bodyPr/>
                    <a:lstStyle/>
                    <a:p>
                      <a:pPr marL="1270" marR="114935">
                        <a:lnSpc>
                          <a:spcPct val="100000"/>
                        </a:lnSpc>
                        <a:spcBef>
                          <a:spcPts val="395"/>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70" dirty="0">
                          <a:solidFill>
                            <a:srgbClr val="231F20"/>
                          </a:solidFill>
                          <a:latin typeface="Century Gothic"/>
                          <a:cs typeface="Century Gothic"/>
                        </a:rPr>
                        <a:t>medida o </a:t>
                      </a:r>
                      <a:r>
                        <a:rPr sz="800" spc="-5" dirty="0">
                          <a:solidFill>
                            <a:srgbClr val="231F20"/>
                          </a:solidFill>
                          <a:latin typeface="Century Gothic"/>
                          <a:cs typeface="Century Gothic"/>
                        </a:rPr>
                        <a:t>dispositivo </a:t>
                      </a:r>
                      <a:r>
                        <a:rPr sz="800" spc="-65" dirty="0">
                          <a:solidFill>
                            <a:srgbClr val="231F20"/>
                          </a:solidFill>
                          <a:latin typeface="Century Gothic"/>
                          <a:cs typeface="Century Gothic"/>
                        </a:rPr>
                        <a:t>emparentado  </a:t>
                      </a:r>
                      <a:r>
                        <a:rPr sz="800" spc="-15" dirty="0">
                          <a:solidFill>
                            <a:srgbClr val="231F20"/>
                          </a:solidFill>
                          <a:latin typeface="Century Gothic"/>
                          <a:cs typeface="Century Gothic"/>
                        </a:rPr>
                        <a:t>Símbolo</a:t>
                      </a:r>
                      <a:r>
                        <a:rPr sz="800" spc="4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marL="70485">
                        <a:lnSpc>
                          <a:spcPct val="100000"/>
                        </a:lnSpc>
                        <a:spcBef>
                          <a:spcPts val="470"/>
                        </a:spcBef>
                        <a:tabLst>
                          <a:tab pos="358140" algn="l"/>
                        </a:tabLst>
                      </a:pPr>
                      <a:r>
                        <a:rPr sz="600" spc="40" dirty="0">
                          <a:latin typeface="Century Gothic"/>
                          <a:cs typeface="Century Gothic"/>
                        </a:rPr>
                        <a:t>2	1</a:t>
                      </a:r>
                      <a:endParaRPr sz="600">
                        <a:latin typeface="Century Gothic"/>
                        <a:cs typeface="Century Gothic"/>
                      </a:endParaRPr>
                    </a:p>
                  </a:txBody>
                  <a:tcPr marL="0" marR="0" marT="0" marB="0" vert="vert27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68">
                <a:tc>
                  <a:txBody>
                    <a:bodyPr/>
                    <a:lstStyle/>
                    <a:p>
                      <a:pPr marL="1270" marR="815975">
                        <a:lnSpc>
                          <a:spcPts val="950"/>
                        </a:lnSpc>
                        <a:spcBef>
                          <a:spcPts val="434"/>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sobreintensidad </a:t>
                      </a:r>
                      <a:r>
                        <a:rPr sz="800" spc="-95" dirty="0">
                          <a:solidFill>
                            <a:srgbClr val="231F20"/>
                          </a:solidFill>
                          <a:latin typeface="Century Gothic"/>
                          <a:cs typeface="Century Gothic"/>
                        </a:rPr>
                        <a:t>de  </a:t>
                      </a:r>
                      <a:r>
                        <a:rPr sz="800" spc="-50" dirty="0">
                          <a:solidFill>
                            <a:srgbClr val="231F20"/>
                          </a:solidFill>
                          <a:latin typeface="Century Gothic"/>
                          <a:cs typeface="Century Gothic"/>
                        </a:rPr>
                        <a:t>efecto</a:t>
                      </a:r>
                      <a:r>
                        <a:rPr sz="800" spc="105" dirty="0">
                          <a:solidFill>
                            <a:srgbClr val="231F20"/>
                          </a:solidFill>
                          <a:latin typeface="Century Gothic"/>
                          <a:cs typeface="Century Gothic"/>
                        </a:rPr>
                        <a:t> </a:t>
                      </a:r>
                      <a:r>
                        <a:rPr sz="800" spc="-55" dirty="0">
                          <a:solidFill>
                            <a:srgbClr val="231F20"/>
                          </a:solidFill>
                          <a:latin typeface="Century Gothic"/>
                          <a:cs typeface="Century Gothic"/>
                        </a:rPr>
                        <a:t>magnético</a:t>
                      </a:r>
                      <a:endParaRPr sz="800">
                        <a:latin typeface="Century Gothic"/>
                        <a:cs typeface="Century Gothic"/>
                      </a:endParaRPr>
                    </a:p>
                  </a:txBody>
                  <a:tcPr marL="0" marR="0" marT="55244"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5"/>
                        </a:spcBef>
                      </a:pPr>
                      <a:endParaRPr sz="500">
                        <a:latin typeface="Times New Roman"/>
                        <a:cs typeface="Times New Roman"/>
                      </a:endParaRPr>
                    </a:p>
                    <a:p>
                      <a:pPr marL="248285">
                        <a:lnSpc>
                          <a:spcPct val="100000"/>
                        </a:lnSpc>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F1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61">
                <a:tc>
                  <a:txBody>
                    <a:bodyPr/>
                    <a:lstStyle/>
                    <a:p>
                      <a:pPr marL="1270" marR="814069">
                        <a:lnSpc>
                          <a:spcPts val="950"/>
                        </a:lnSpc>
                        <a:spcBef>
                          <a:spcPts val="405"/>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sobreintensidad </a:t>
                      </a:r>
                      <a:r>
                        <a:rPr sz="800" spc="-95" dirty="0">
                          <a:solidFill>
                            <a:srgbClr val="231F20"/>
                          </a:solidFill>
                          <a:latin typeface="Century Gothic"/>
                          <a:cs typeface="Century Gothic"/>
                        </a:rPr>
                        <a:t>de  </a:t>
                      </a:r>
                      <a:r>
                        <a:rPr sz="800" spc="-50" dirty="0">
                          <a:solidFill>
                            <a:srgbClr val="231F20"/>
                          </a:solidFill>
                          <a:latin typeface="Century Gothic"/>
                          <a:cs typeface="Century Gothic"/>
                        </a:rPr>
                        <a:t>efecto</a:t>
                      </a:r>
                      <a:r>
                        <a:rPr sz="800" spc="114" dirty="0">
                          <a:solidFill>
                            <a:srgbClr val="231F20"/>
                          </a:solidFill>
                          <a:latin typeface="Century Gothic"/>
                          <a:cs typeface="Century Gothic"/>
                        </a:rPr>
                        <a:t> </a:t>
                      </a:r>
                      <a:r>
                        <a:rPr sz="800" spc="-30" dirty="0">
                          <a:solidFill>
                            <a:srgbClr val="231F20"/>
                          </a:solidFill>
                          <a:latin typeface="Century Gothic"/>
                          <a:cs typeface="Century Gothic"/>
                        </a:rPr>
                        <a:t>térmico</a:t>
                      </a:r>
                      <a:endParaRPr sz="800">
                        <a:latin typeface="Century Gothic"/>
                        <a:cs typeface="Century Gothic"/>
                      </a:endParaRPr>
                    </a:p>
                  </a:txBody>
                  <a:tcPr marL="0" marR="0" marT="5143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47650">
                        <a:lnSpc>
                          <a:spcPct val="100000"/>
                        </a:lnSpc>
                        <a:spcBef>
                          <a:spcPts val="625"/>
                        </a:spcBef>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F1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1270">
                        <a:lnSpc>
                          <a:spcPct val="100000"/>
                        </a:lnSpc>
                        <a:spcBef>
                          <a:spcPts val="395"/>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máxima</a:t>
                      </a:r>
                      <a:r>
                        <a:rPr sz="800" spc="-70" dirty="0">
                          <a:solidFill>
                            <a:srgbClr val="231F20"/>
                          </a:solidFill>
                          <a:latin typeface="Century Gothic"/>
                          <a:cs typeface="Century Gothic"/>
                        </a:rPr>
                        <a:t> </a:t>
                      </a:r>
                      <a:r>
                        <a:rPr sz="800" spc="-30" dirty="0">
                          <a:solidFill>
                            <a:srgbClr val="231F20"/>
                          </a:solidFill>
                          <a:latin typeface="Century Gothic"/>
                          <a:cs typeface="Century Gothic"/>
                        </a:rPr>
                        <a:t>corriente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48285">
                        <a:lnSpc>
                          <a:spcPct val="100000"/>
                        </a:lnSpc>
                        <a:spcBef>
                          <a:spcPts val="610"/>
                        </a:spcBef>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F1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mínima</a:t>
                      </a:r>
                      <a:r>
                        <a:rPr sz="800" spc="-70" dirty="0">
                          <a:solidFill>
                            <a:srgbClr val="231F20"/>
                          </a:solidFill>
                          <a:latin typeface="Century Gothic"/>
                          <a:cs typeface="Century Gothic"/>
                        </a:rPr>
                        <a:t> </a:t>
                      </a:r>
                      <a:r>
                        <a:rPr sz="800" spc="-15" dirty="0">
                          <a:solidFill>
                            <a:srgbClr val="231F20"/>
                          </a:solidFill>
                          <a:latin typeface="Century Gothic"/>
                          <a:cs typeface="Century Gothic"/>
                        </a:rPr>
                        <a:t>tensión</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48285">
                        <a:lnSpc>
                          <a:spcPct val="100000"/>
                        </a:lnSpc>
                        <a:spcBef>
                          <a:spcPts val="610"/>
                        </a:spcBef>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F1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a:lnSpc>
                          <a:spcPct val="100000"/>
                        </a:lnSpc>
                        <a:spcBef>
                          <a:spcPts val="395"/>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falta </a:t>
                      </a:r>
                      <a:r>
                        <a:rPr sz="800" spc="-95" dirty="0">
                          <a:solidFill>
                            <a:srgbClr val="231F20"/>
                          </a:solidFill>
                          <a:latin typeface="Century Gothic"/>
                          <a:cs typeface="Century Gothic"/>
                        </a:rPr>
                        <a:t>de</a:t>
                      </a:r>
                      <a:r>
                        <a:rPr sz="800" spc="-90" dirty="0">
                          <a:solidFill>
                            <a:srgbClr val="231F20"/>
                          </a:solidFill>
                          <a:latin typeface="Century Gothic"/>
                          <a:cs typeface="Century Gothic"/>
                        </a:rPr>
                        <a:t> </a:t>
                      </a:r>
                      <a:r>
                        <a:rPr sz="800" spc="-15" dirty="0">
                          <a:solidFill>
                            <a:srgbClr val="231F20"/>
                          </a:solidFill>
                          <a:latin typeface="Century Gothic"/>
                          <a:cs typeface="Century Gothic"/>
                        </a:rPr>
                        <a:t>tensión</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spcBef>
                          <a:spcPts val="45"/>
                        </a:spcBef>
                      </a:pPr>
                      <a:endParaRPr sz="1000">
                        <a:latin typeface="Times New Roman"/>
                        <a:cs typeface="Times New Roman"/>
                      </a:endParaRPr>
                    </a:p>
                    <a:p>
                      <a:pPr marL="248285">
                        <a:lnSpc>
                          <a:spcPct val="100000"/>
                        </a:lnSpc>
                      </a:pPr>
                      <a:r>
                        <a:rPr sz="900" spc="-7" baseline="9259" dirty="0">
                          <a:latin typeface="Century Gothic"/>
                          <a:cs typeface="Century Gothic"/>
                        </a:rPr>
                        <a:t>- </a:t>
                      </a:r>
                      <a:r>
                        <a:rPr sz="900" spc="52" baseline="9259" dirty="0">
                          <a:latin typeface="Century Gothic"/>
                          <a:cs typeface="Century Gothic"/>
                        </a:rPr>
                        <a:t>F1</a:t>
                      </a:r>
                      <a:r>
                        <a:rPr sz="900" spc="202" baseline="9259" dirty="0">
                          <a:latin typeface="Century Gothic"/>
                          <a:cs typeface="Century Gothic"/>
                        </a:rPr>
                        <a:t> </a:t>
                      </a:r>
                      <a:r>
                        <a:rPr sz="650" spc="-40" dirty="0">
                          <a:latin typeface="Century Gothic"/>
                          <a:cs typeface="Century Gothic"/>
                        </a:rPr>
                        <a:t>=</a:t>
                      </a:r>
                      <a:r>
                        <a:rPr sz="900" spc="-40" dirty="0">
                          <a:latin typeface="Century Gothic"/>
                          <a:cs typeface="Century Gothic"/>
                        </a:rPr>
                        <a:t>0</a:t>
                      </a:r>
                      <a:r>
                        <a:rPr sz="900" dirty="0">
                          <a:latin typeface="Times New Roman"/>
                          <a:cs typeface="Times New Roman"/>
                        </a:rPr>
                        <a:t>  </a:t>
                      </a:r>
                      <a:r>
                        <a:rPr sz="900" spc="75" dirty="0">
                          <a:latin typeface="Times New Roman"/>
                          <a:cs typeface="Times New Roman"/>
                        </a:rPr>
                        <a:t> </a:t>
                      </a:r>
                      <a:endParaRPr sz="900">
                        <a:latin typeface="Times New Roman"/>
                        <a:cs typeface="Times New Roman"/>
                      </a:endParaRPr>
                    </a:p>
                  </a:txBody>
                  <a:tcPr marL="0" marR="0" marT="5715"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80">
                <a:tc>
                  <a:txBody>
                    <a:bodyPr/>
                    <a:lstStyle/>
                    <a:p>
                      <a:pPr marL="1270">
                        <a:lnSpc>
                          <a:spcPct val="100000"/>
                        </a:lnSpc>
                        <a:spcBef>
                          <a:spcPts val="365"/>
                        </a:spcBef>
                      </a:pPr>
                      <a:r>
                        <a:rPr sz="800" dirty="0">
                          <a:solidFill>
                            <a:srgbClr val="231F20"/>
                          </a:solidFill>
                          <a:latin typeface="Century Gothic"/>
                          <a:cs typeface="Century Gothic"/>
                        </a:rPr>
                        <a:t>Dispositivo </a:t>
                      </a:r>
                      <a:r>
                        <a:rPr sz="800" spc="-75" dirty="0">
                          <a:solidFill>
                            <a:srgbClr val="231F20"/>
                          </a:solidFill>
                          <a:latin typeface="Century Gothic"/>
                          <a:cs typeface="Century Gothic"/>
                        </a:rPr>
                        <a:t>accionado </a:t>
                      </a:r>
                      <a:r>
                        <a:rPr sz="800" spc="-40" dirty="0">
                          <a:solidFill>
                            <a:srgbClr val="231F20"/>
                          </a:solidFill>
                          <a:latin typeface="Century Gothic"/>
                          <a:cs typeface="Century Gothic"/>
                        </a:rPr>
                        <a:t>por</a:t>
                      </a:r>
                      <a:r>
                        <a:rPr sz="800" spc="-15" dirty="0">
                          <a:solidFill>
                            <a:srgbClr val="231F20"/>
                          </a:solidFill>
                          <a:latin typeface="Century Gothic"/>
                          <a:cs typeface="Century Gothic"/>
                        </a:rPr>
                        <a:t> </a:t>
                      </a:r>
                      <a:r>
                        <a:rPr sz="800" spc="-45" dirty="0">
                          <a:solidFill>
                            <a:srgbClr val="231F20"/>
                          </a:solidFill>
                          <a:latin typeface="Century Gothic"/>
                          <a:cs typeface="Century Gothic"/>
                        </a:rPr>
                        <a:t>frecuencia</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48285">
                        <a:lnSpc>
                          <a:spcPct val="100000"/>
                        </a:lnSpc>
                        <a:spcBef>
                          <a:spcPts val="610"/>
                        </a:spcBef>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F1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1270" marR="765175">
                        <a:lnSpc>
                          <a:spcPts val="950"/>
                        </a:lnSpc>
                        <a:spcBef>
                          <a:spcPts val="690"/>
                        </a:spcBef>
                      </a:pPr>
                      <a:r>
                        <a:rPr sz="800" dirty="0">
                          <a:solidFill>
                            <a:srgbClr val="231F20"/>
                          </a:solidFill>
                          <a:latin typeface="Century Gothic"/>
                          <a:cs typeface="Century Gothic"/>
                        </a:rPr>
                        <a:t>Dispositivo </a:t>
                      </a:r>
                      <a:r>
                        <a:rPr sz="800" spc="-75" dirty="0">
                          <a:solidFill>
                            <a:srgbClr val="231F20"/>
                          </a:solidFill>
                          <a:latin typeface="Century Gothic"/>
                          <a:cs typeface="Century Gothic"/>
                        </a:rPr>
                        <a:t>accionado </a:t>
                      </a:r>
                      <a:r>
                        <a:rPr sz="800" spc="-40" dirty="0">
                          <a:solidFill>
                            <a:srgbClr val="231F20"/>
                          </a:solidFill>
                          <a:latin typeface="Century Gothic"/>
                          <a:cs typeface="Century Gothic"/>
                        </a:rPr>
                        <a:t>por </a:t>
                      </a:r>
                      <a:r>
                        <a:rPr sz="800" spc="-35" dirty="0">
                          <a:solidFill>
                            <a:srgbClr val="231F20"/>
                          </a:solidFill>
                          <a:latin typeface="Century Gothic"/>
                          <a:cs typeface="Century Gothic"/>
                        </a:rPr>
                        <a:t>el  </a:t>
                      </a:r>
                      <a:r>
                        <a:rPr sz="800" spc="-15" dirty="0">
                          <a:solidFill>
                            <a:srgbClr val="231F20"/>
                          </a:solidFill>
                          <a:latin typeface="Century Gothic"/>
                          <a:cs typeface="Century Gothic"/>
                        </a:rPr>
                        <a:t>nivel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un</a:t>
                      </a:r>
                      <a:r>
                        <a:rPr sz="800" spc="-110" dirty="0">
                          <a:solidFill>
                            <a:srgbClr val="231F20"/>
                          </a:solidFill>
                          <a:latin typeface="Century Gothic"/>
                          <a:cs typeface="Century Gothic"/>
                        </a:rPr>
                        <a:t> </a:t>
                      </a:r>
                      <a:r>
                        <a:rPr sz="800" spc="-15" dirty="0">
                          <a:solidFill>
                            <a:srgbClr val="231F20"/>
                          </a:solidFill>
                          <a:latin typeface="Century Gothic"/>
                          <a:cs typeface="Century Gothic"/>
                        </a:rPr>
                        <a:t>fluido</a:t>
                      </a:r>
                      <a:endParaRPr sz="800">
                        <a:latin typeface="Century Gothic"/>
                        <a:cs typeface="Century Gothic"/>
                      </a:endParaRPr>
                    </a:p>
                  </a:txBody>
                  <a:tcPr marL="0" marR="0" marT="876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550">
                        <a:latin typeface="Times New Roman"/>
                        <a:cs typeface="Times New Roman"/>
                      </a:endParaRPr>
                    </a:p>
                    <a:p>
                      <a:pPr marL="222885">
                        <a:lnSpc>
                          <a:spcPct val="100000"/>
                        </a:lnSpc>
                        <a:tabLst>
                          <a:tab pos="539750" algn="l"/>
                          <a:tab pos="742950" algn="l"/>
                        </a:tabLst>
                      </a:pPr>
                      <a:r>
                        <a:rPr sz="600" spc="-5" dirty="0">
                          <a:latin typeface="Century Gothic"/>
                          <a:cs typeface="Century Gothic"/>
                        </a:rPr>
                        <a:t>-</a:t>
                      </a:r>
                      <a:r>
                        <a:rPr sz="600" spc="-65" dirty="0">
                          <a:latin typeface="Century Gothic"/>
                          <a:cs typeface="Century Gothic"/>
                        </a:rPr>
                        <a:t> </a:t>
                      </a:r>
                      <a:r>
                        <a:rPr sz="600" spc="65" dirty="0">
                          <a:latin typeface="Century Gothic"/>
                          <a:cs typeface="Century Gothic"/>
                        </a:rPr>
                        <a:t>S1	</a:t>
                      </a:r>
                      <a:r>
                        <a:rPr sz="600" spc="65"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marR="315595">
                        <a:lnSpc>
                          <a:spcPts val="950"/>
                        </a:lnSpc>
                        <a:spcBef>
                          <a:spcPts val="405"/>
                        </a:spcBef>
                      </a:pPr>
                      <a:r>
                        <a:rPr sz="800" dirty="0">
                          <a:solidFill>
                            <a:srgbClr val="231F20"/>
                          </a:solidFill>
                          <a:latin typeface="Century Gothic"/>
                          <a:cs typeface="Century Gothic"/>
                        </a:rPr>
                        <a:t>Dispositivo </a:t>
                      </a:r>
                      <a:r>
                        <a:rPr sz="800" spc="-75" dirty="0">
                          <a:solidFill>
                            <a:srgbClr val="231F20"/>
                          </a:solidFill>
                          <a:latin typeface="Century Gothic"/>
                          <a:cs typeface="Century Gothic"/>
                        </a:rPr>
                        <a:t>accionado </a:t>
                      </a:r>
                      <a:r>
                        <a:rPr sz="800" spc="-40" dirty="0">
                          <a:solidFill>
                            <a:srgbClr val="231F20"/>
                          </a:solidFill>
                          <a:latin typeface="Century Gothic"/>
                          <a:cs typeface="Century Gothic"/>
                        </a:rPr>
                        <a:t>por </a:t>
                      </a:r>
                      <a:r>
                        <a:rPr sz="800" spc="-30" dirty="0">
                          <a:solidFill>
                            <a:srgbClr val="231F20"/>
                          </a:solidFill>
                          <a:latin typeface="Century Gothic"/>
                          <a:cs typeface="Century Gothic"/>
                        </a:rPr>
                        <a:t>un </a:t>
                      </a:r>
                      <a:r>
                        <a:rPr sz="800" spc="-40" dirty="0">
                          <a:solidFill>
                            <a:srgbClr val="231F20"/>
                          </a:solidFill>
                          <a:latin typeface="Century Gothic"/>
                          <a:cs typeface="Century Gothic"/>
                        </a:rPr>
                        <a:t>número  </a:t>
                      </a:r>
                      <a:r>
                        <a:rPr sz="800" spc="-95" dirty="0">
                          <a:solidFill>
                            <a:srgbClr val="231F20"/>
                          </a:solidFill>
                          <a:latin typeface="Century Gothic"/>
                          <a:cs typeface="Century Gothic"/>
                        </a:rPr>
                        <a:t>de</a:t>
                      </a:r>
                      <a:r>
                        <a:rPr sz="800" spc="-5" dirty="0">
                          <a:solidFill>
                            <a:srgbClr val="231F20"/>
                          </a:solidFill>
                          <a:latin typeface="Century Gothic"/>
                          <a:cs typeface="Century Gothic"/>
                        </a:rPr>
                        <a:t> sucesos</a:t>
                      </a:r>
                      <a:endParaRPr sz="800">
                        <a:latin typeface="Century Gothic"/>
                        <a:cs typeface="Century Gothic"/>
                      </a:endParaRPr>
                    </a:p>
                  </a:txBody>
                  <a:tcPr marL="0" marR="0" marT="5143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56540">
                        <a:lnSpc>
                          <a:spcPct val="100000"/>
                        </a:lnSpc>
                        <a:spcBef>
                          <a:spcPts val="560"/>
                        </a:spcBef>
                      </a:pPr>
                      <a:r>
                        <a:rPr sz="600" spc="-5"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a:lnSpc>
                          <a:spcPct val="100000"/>
                        </a:lnSpc>
                        <a:spcBef>
                          <a:spcPts val="370"/>
                        </a:spcBef>
                      </a:pPr>
                      <a:r>
                        <a:rPr sz="800" dirty="0">
                          <a:solidFill>
                            <a:srgbClr val="231F20"/>
                          </a:solidFill>
                          <a:latin typeface="Century Gothic"/>
                          <a:cs typeface="Century Gothic"/>
                        </a:rPr>
                        <a:t>Dispositivo </a:t>
                      </a:r>
                      <a:r>
                        <a:rPr sz="800" spc="-75" dirty="0">
                          <a:solidFill>
                            <a:srgbClr val="231F20"/>
                          </a:solidFill>
                          <a:latin typeface="Century Gothic"/>
                          <a:cs typeface="Century Gothic"/>
                        </a:rPr>
                        <a:t>accionado </a:t>
                      </a:r>
                      <a:r>
                        <a:rPr sz="800" spc="-40" dirty="0">
                          <a:solidFill>
                            <a:srgbClr val="231F20"/>
                          </a:solidFill>
                          <a:latin typeface="Century Gothic"/>
                          <a:cs typeface="Century Gothic"/>
                        </a:rPr>
                        <a:t>por </a:t>
                      </a:r>
                      <a:r>
                        <a:rPr sz="800" spc="-30" dirty="0">
                          <a:solidFill>
                            <a:srgbClr val="231F20"/>
                          </a:solidFill>
                          <a:latin typeface="Century Gothic"/>
                          <a:cs typeface="Century Gothic"/>
                        </a:rPr>
                        <a:t>un</a:t>
                      </a:r>
                      <a:r>
                        <a:rPr sz="800" spc="-40" dirty="0">
                          <a:solidFill>
                            <a:srgbClr val="231F20"/>
                          </a:solidFill>
                          <a:latin typeface="Century Gothic"/>
                          <a:cs typeface="Century Gothic"/>
                        </a:rPr>
                        <a:t> </a:t>
                      </a:r>
                      <a:r>
                        <a:rPr sz="800" spc="-70" dirty="0">
                          <a:solidFill>
                            <a:srgbClr val="231F20"/>
                          </a:solidFill>
                          <a:latin typeface="Century Gothic"/>
                          <a:cs typeface="Century Gothic"/>
                        </a:rPr>
                        <a:t>caudal</a:t>
                      </a:r>
                      <a:endParaRPr sz="800">
                        <a:latin typeface="Century Gothic"/>
                        <a:cs typeface="Century Gothic"/>
                      </a:endParaRPr>
                    </a:p>
                  </a:txBody>
                  <a:tcPr marL="0" marR="0" marT="4699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51460">
                        <a:lnSpc>
                          <a:spcPct val="100000"/>
                        </a:lnSpc>
                        <a:spcBef>
                          <a:spcPts val="630"/>
                        </a:spcBef>
                      </a:pPr>
                      <a:r>
                        <a:rPr sz="600" spc="-5"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a:lnSpc>
                          <a:spcPct val="100000"/>
                        </a:lnSpc>
                        <a:spcBef>
                          <a:spcPts val="365"/>
                        </a:spcBef>
                      </a:pPr>
                      <a:r>
                        <a:rPr sz="800" dirty="0">
                          <a:solidFill>
                            <a:srgbClr val="231F20"/>
                          </a:solidFill>
                          <a:latin typeface="Century Gothic"/>
                          <a:cs typeface="Century Gothic"/>
                        </a:rPr>
                        <a:t>Dispositivo </a:t>
                      </a:r>
                      <a:r>
                        <a:rPr sz="800" spc="-75" dirty="0">
                          <a:solidFill>
                            <a:srgbClr val="231F20"/>
                          </a:solidFill>
                          <a:latin typeface="Century Gothic"/>
                          <a:cs typeface="Century Gothic"/>
                        </a:rPr>
                        <a:t>accionado </a:t>
                      </a:r>
                      <a:r>
                        <a:rPr sz="800" spc="-40" dirty="0">
                          <a:solidFill>
                            <a:srgbClr val="231F20"/>
                          </a:solidFill>
                          <a:latin typeface="Century Gothic"/>
                          <a:cs typeface="Century Gothic"/>
                        </a:rPr>
                        <a:t>por </a:t>
                      </a:r>
                      <a:r>
                        <a:rPr sz="800" spc="-45" dirty="0">
                          <a:solidFill>
                            <a:srgbClr val="231F20"/>
                          </a:solidFill>
                          <a:latin typeface="Century Gothic"/>
                          <a:cs typeface="Century Gothic"/>
                        </a:rPr>
                        <a:t>la</a:t>
                      </a:r>
                      <a:r>
                        <a:rPr sz="800" spc="-30" dirty="0">
                          <a:solidFill>
                            <a:srgbClr val="231F20"/>
                          </a:solidFill>
                          <a:latin typeface="Century Gothic"/>
                          <a:cs typeface="Century Gothic"/>
                        </a:rPr>
                        <a:t> </a:t>
                      </a:r>
                      <a:r>
                        <a:rPr sz="800" spc="-20" dirty="0">
                          <a:solidFill>
                            <a:srgbClr val="231F20"/>
                          </a:solidFill>
                          <a:latin typeface="Century Gothic"/>
                          <a:cs typeface="Century Gothic"/>
                        </a:rPr>
                        <a:t>presión</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43840">
                        <a:lnSpc>
                          <a:spcPct val="100000"/>
                        </a:lnSpc>
                        <a:spcBef>
                          <a:spcPts val="610"/>
                        </a:spcBef>
                      </a:pPr>
                      <a:r>
                        <a:rPr sz="600" spc="-5" dirty="0">
                          <a:latin typeface="Century Gothic"/>
                          <a:cs typeface="Century Gothic"/>
                        </a:rPr>
                        <a:t>-</a:t>
                      </a:r>
                      <a:r>
                        <a:rPr sz="600" spc="25" dirty="0">
                          <a:latin typeface="Century Gothic"/>
                          <a:cs typeface="Century Gothic"/>
                        </a:rPr>
                        <a:t> </a:t>
                      </a:r>
                      <a:r>
                        <a:rPr sz="600" spc="35" dirty="0">
                          <a:latin typeface="Century Gothic"/>
                          <a:cs typeface="Century Gothic"/>
                        </a:rPr>
                        <a:t>B1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50" name="object 50"/>
          <p:cNvSpPr/>
          <p:nvPr/>
        </p:nvSpPr>
        <p:spPr>
          <a:xfrm>
            <a:off x="4791951" y="6245364"/>
            <a:ext cx="34925" cy="34925"/>
          </a:xfrm>
          <a:custGeom>
            <a:avLst/>
            <a:gdLst/>
            <a:ahLst/>
            <a:cxnLst/>
            <a:rect l="l" t="t" r="r" b="b"/>
            <a:pathLst>
              <a:path w="34925" h="34925">
                <a:moveTo>
                  <a:pt x="17310" y="34645"/>
                </a:moveTo>
                <a:lnTo>
                  <a:pt x="26873" y="34645"/>
                </a:lnTo>
                <a:lnTo>
                  <a:pt x="34620" y="26873"/>
                </a:lnTo>
                <a:lnTo>
                  <a:pt x="34620" y="17310"/>
                </a:lnTo>
                <a:lnTo>
                  <a:pt x="34620" y="7746"/>
                </a:lnTo>
                <a:lnTo>
                  <a:pt x="26873" y="0"/>
                </a:lnTo>
                <a:lnTo>
                  <a:pt x="17310" y="0"/>
                </a:lnTo>
                <a:lnTo>
                  <a:pt x="7746" y="0"/>
                </a:lnTo>
                <a:lnTo>
                  <a:pt x="0" y="7746"/>
                </a:lnTo>
                <a:lnTo>
                  <a:pt x="0" y="17310"/>
                </a:lnTo>
                <a:lnTo>
                  <a:pt x="0" y="26873"/>
                </a:lnTo>
                <a:lnTo>
                  <a:pt x="7746" y="34645"/>
                </a:lnTo>
                <a:lnTo>
                  <a:pt x="17310" y="34645"/>
                </a:lnTo>
                <a:close/>
              </a:path>
            </a:pathLst>
          </a:custGeom>
          <a:ln w="7620">
            <a:solidFill>
              <a:srgbClr val="000000"/>
            </a:solidFill>
          </a:ln>
        </p:spPr>
        <p:txBody>
          <a:bodyPr wrap="square" lIns="0" tIns="0" rIns="0" bIns="0" rtlCol="0"/>
          <a:lstStyle/>
          <a:p>
            <a:endParaRPr/>
          </a:p>
        </p:txBody>
      </p:sp>
      <p:sp>
        <p:nvSpPr>
          <p:cNvPr id="51" name="object 51"/>
          <p:cNvSpPr/>
          <p:nvPr/>
        </p:nvSpPr>
        <p:spPr>
          <a:xfrm>
            <a:off x="4764544" y="7113206"/>
            <a:ext cx="180340" cy="180340"/>
          </a:xfrm>
          <a:custGeom>
            <a:avLst/>
            <a:gdLst/>
            <a:ahLst/>
            <a:cxnLst/>
            <a:rect l="l" t="t" r="r" b="b"/>
            <a:pathLst>
              <a:path w="180339" h="180340">
                <a:moveTo>
                  <a:pt x="0" y="180174"/>
                </a:moveTo>
                <a:lnTo>
                  <a:pt x="180111" y="180174"/>
                </a:lnTo>
                <a:lnTo>
                  <a:pt x="180111" y="0"/>
                </a:lnTo>
                <a:lnTo>
                  <a:pt x="0" y="0"/>
                </a:lnTo>
                <a:lnTo>
                  <a:pt x="0" y="180174"/>
                </a:lnTo>
                <a:close/>
              </a:path>
            </a:pathLst>
          </a:custGeom>
          <a:ln w="3810">
            <a:solidFill>
              <a:srgbClr val="000000"/>
            </a:solidFill>
          </a:ln>
        </p:spPr>
        <p:txBody>
          <a:bodyPr wrap="square" lIns="0" tIns="0" rIns="0" bIns="0" rtlCol="0"/>
          <a:lstStyle/>
          <a:p>
            <a:endParaRPr/>
          </a:p>
        </p:txBody>
      </p:sp>
      <p:sp>
        <p:nvSpPr>
          <p:cNvPr id="52" name="object 52"/>
          <p:cNvSpPr/>
          <p:nvPr/>
        </p:nvSpPr>
        <p:spPr>
          <a:xfrm>
            <a:off x="4818938" y="7236511"/>
            <a:ext cx="23495" cy="0"/>
          </a:xfrm>
          <a:custGeom>
            <a:avLst/>
            <a:gdLst/>
            <a:ahLst/>
            <a:cxnLst/>
            <a:rect l="l" t="t" r="r" b="b"/>
            <a:pathLst>
              <a:path w="23495">
                <a:moveTo>
                  <a:pt x="22885" y="0"/>
                </a:moveTo>
                <a:lnTo>
                  <a:pt x="0" y="0"/>
                </a:lnTo>
              </a:path>
            </a:pathLst>
          </a:custGeom>
          <a:ln w="11430">
            <a:solidFill>
              <a:srgbClr val="000000"/>
            </a:solidFill>
          </a:ln>
        </p:spPr>
        <p:txBody>
          <a:bodyPr wrap="square" lIns="0" tIns="0" rIns="0" bIns="0" rtlCol="0"/>
          <a:lstStyle/>
          <a:p>
            <a:endParaRPr/>
          </a:p>
        </p:txBody>
      </p:sp>
      <p:sp>
        <p:nvSpPr>
          <p:cNvPr id="53" name="object 53"/>
          <p:cNvSpPr/>
          <p:nvPr/>
        </p:nvSpPr>
        <p:spPr>
          <a:xfrm>
            <a:off x="4830178" y="7166394"/>
            <a:ext cx="18415" cy="69850"/>
          </a:xfrm>
          <a:custGeom>
            <a:avLst/>
            <a:gdLst/>
            <a:ahLst/>
            <a:cxnLst/>
            <a:rect l="l" t="t" r="r" b="b"/>
            <a:pathLst>
              <a:path w="18414" h="69850">
                <a:moveTo>
                  <a:pt x="17830" y="0"/>
                </a:moveTo>
                <a:lnTo>
                  <a:pt x="0" y="69367"/>
                </a:lnTo>
              </a:path>
            </a:pathLst>
          </a:custGeom>
          <a:ln w="11430">
            <a:solidFill>
              <a:srgbClr val="000000"/>
            </a:solidFill>
          </a:ln>
        </p:spPr>
        <p:txBody>
          <a:bodyPr wrap="square" lIns="0" tIns="0" rIns="0" bIns="0" rtlCol="0"/>
          <a:lstStyle/>
          <a:p>
            <a:endParaRPr/>
          </a:p>
        </p:txBody>
      </p:sp>
      <p:sp>
        <p:nvSpPr>
          <p:cNvPr id="54" name="object 54"/>
          <p:cNvSpPr/>
          <p:nvPr/>
        </p:nvSpPr>
        <p:spPr>
          <a:xfrm>
            <a:off x="4835512" y="7164273"/>
            <a:ext cx="49530" cy="41910"/>
          </a:xfrm>
          <a:custGeom>
            <a:avLst/>
            <a:gdLst/>
            <a:ahLst/>
            <a:cxnLst/>
            <a:rect l="l" t="t" r="r" b="b"/>
            <a:pathLst>
              <a:path w="49529" h="41909">
                <a:moveTo>
                  <a:pt x="0" y="0"/>
                </a:moveTo>
                <a:lnTo>
                  <a:pt x="28562" y="0"/>
                </a:lnTo>
                <a:lnTo>
                  <a:pt x="36644" y="1629"/>
                </a:lnTo>
                <a:lnTo>
                  <a:pt x="43245" y="6075"/>
                </a:lnTo>
                <a:lnTo>
                  <a:pt x="47695" y="12671"/>
                </a:lnTo>
                <a:lnTo>
                  <a:pt x="49326" y="20751"/>
                </a:lnTo>
                <a:lnTo>
                  <a:pt x="46950" y="28839"/>
                </a:lnTo>
                <a:lnTo>
                  <a:pt x="40863" y="35439"/>
                </a:lnTo>
                <a:lnTo>
                  <a:pt x="32626" y="39886"/>
                </a:lnTo>
                <a:lnTo>
                  <a:pt x="23799" y="41516"/>
                </a:lnTo>
                <a:lnTo>
                  <a:pt x="3175" y="41516"/>
                </a:lnTo>
              </a:path>
            </a:pathLst>
          </a:custGeom>
          <a:ln w="11430">
            <a:solidFill>
              <a:srgbClr val="000000"/>
            </a:solidFill>
          </a:ln>
        </p:spPr>
        <p:txBody>
          <a:bodyPr wrap="square" lIns="0" tIns="0" rIns="0" bIns="0" rtlCol="0"/>
          <a:lstStyle/>
          <a:p>
            <a:endParaRPr/>
          </a:p>
        </p:txBody>
      </p:sp>
      <p:sp>
        <p:nvSpPr>
          <p:cNvPr id="55" name="object 55"/>
          <p:cNvSpPr/>
          <p:nvPr/>
        </p:nvSpPr>
        <p:spPr>
          <a:xfrm>
            <a:off x="4946929" y="5328183"/>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56" name="object 56"/>
          <p:cNvSpPr/>
          <p:nvPr/>
        </p:nvSpPr>
        <p:spPr>
          <a:xfrm>
            <a:off x="4942585" y="4858296"/>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57" name="object 57"/>
          <p:cNvSpPr/>
          <p:nvPr/>
        </p:nvSpPr>
        <p:spPr>
          <a:xfrm>
            <a:off x="4945760" y="4394758"/>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58" name="object 58"/>
          <p:cNvSpPr/>
          <p:nvPr/>
        </p:nvSpPr>
        <p:spPr>
          <a:xfrm>
            <a:off x="4945760" y="3925976"/>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59" name="object 59"/>
          <p:cNvSpPr/>
          <p:nvPr/>
        </p:nvSpPr>
        <p:spPr>
          <a:xfrm>
            <a:off x="4942585" y="3456254"/>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60" name="object 60"/>
          <p:cNvSpPr/>
          <p:nvPr/>
        </p:nvSpPr>
        <p:spPr>
          <a:xfrm>
            <a:off x="4945760" y="2989541"/>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61" name="object 61"/>
          <p:cNvSpPr/>
          <p:nvPr/>
        </p:nvSpPr>
        <p:spPr>
          <a:xfrm>
            <a:off x="4942585" y="2522829"/>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62" name="object 62"/>
          <p:cNvSpPr/>
          <p:nvPr/>
        </p:nvSpPr>
        <p:spPr>
          <a:xfrm>
            <a:off x="4942585" y="7201395"/>
            <a:ext cx="92710" cy="0"/>
          </a:xfrm>
          <a:custGeom>
            <a:avLst/>
            <a:gdLst/>
            <a:ahLst/>
            <a:cxnLst/>
            <a:rect l="l" t="t" r="r" b="b"/>
            <a:pathLst>
              <a:path w="92710">
                <a:moveTo>
                  <a:pt x="92113" y="0"/>
                </a:moveTo>
                <a:lnTo>
                  <a:pt x="0" y="0"/>
                </a:lnTo>
              </a:path>
            </a:pathLst>
          </a:custGeom>
          <a:ln w="3810">
            <a:solidFill>
              <a:srgbClr val="000000"/>
            </a:solidFill>
            <a:prstDash val="sysDash"/>
          </a:ln>
        </p:spPr>
        <p:txBody>
          <a:bodyPr wrap="square" lIns="0" tIns="0" rIns="0" bIns="0" rtlCol="0"/>
          <a:lstStyle/>
          <a:p>
            <a:endParaRPr/>
          </a:p>
        </p:txBody>
      </p:sp>
      <p:sp>
        <p:nvSpPr>
          <p:cNvPr id="63" name="object 63"/>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20</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315128" y="1536677"/>
            <a:ext cx="2936240"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2.6. </a:t>
            </a:r>
            <a:r>
              <a:rPr sz="1400" spc="-5" dirty="0">
                <a:solidFill>
                  <a:srgbClr val="CE1041"/>
                </a:solidFill>
                <a:latin typeface="Trebuchet MS"/>
                <a:cs typeface="Trebuchet MS"/>
              </a:rPr>
              <a:t>Mandos </a:t>
            </a:r>
            <a:r>
              <a:rPr sz="1400" spc="-45" dirty="0">
                <a:solidFill>
                  <a:srgbClr val="CE1041"/>
                </a:solidFill>
                <a:latin typeface="Trebuchet MS"/>
                <a:cs typeface="Trebuchet MS"/>
              </a:rPr>
              <a:t>mecánicos </a:t>
            </a:r>
            <a:r>
              <a:rPr sz="1400" spc="-145" dirty="0">
                <a:solidFill>
                  <a:srgbClr val="CE1041"/>
                </a:solidFill>
                <a:latin typeface="Trebuchet MS"/>
                <a:cs typeface="Trebuchet MS"/>
              </a:rPr>
              <a:t>y</a:t>
            </a:r>
            <a:r>
              <a:rPr sz="1400" spc="-30" dirty="0">
                <a:solidFill>
                  <a:srgbClr val="CE1041"/>
                </a:solidFill>
                <a:latin typeface="Trebuchet MS"/>
                <a:cs typeface="Trebuchet MS"/>
              </a:rPr>
              <a:t> </a:t>
            </a:r>
            <a:r>
              <a:rPr sz="1400" spc="-40" dirty="0">
                <a:solidFill>
                  <a:srgbClr val="CE1041"/>
                </a:solidFill>
                <a:latin typeface="Trebuchet MS"/>
                <a:cs typeface="Trebuchet MS"/>
              </a:rPr>
              <a:t>motorizados</a:t>
            </a:r>
            <a:endParaRPr sz="1400">
              <a:latin typeface="Trebuchet MS"/>
              <a:cs typeface="Trebuchet MS"/>
            </a:endParaRPr>
          </a:p>
        </p:txBody>
      </p:sp>
      <p:sp>
        <p:nvSpPr>
          <p:cNvPr id="3" name="object 3"/>
          <p:cNvSpPr txBox="1"/>
          <p:nvPr/>
        </p:nvSpPr>
        <p:spPr>
          <a:xfrm>
            <a:off x="2244120"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690"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5" name="object 5"/>
          <p:cNvSpPr/>
          <p:nvPr/>
        </p:nvSpPr>
        <p:spPr>
          <a:xfrm>
            <a:off x="4669434" y="3081959"/>
            <a:ext cx="269875" cy="0"/>
          </a:xfrm>
          <a:custGeom>
            <a:avLst/>
            <a:gdLst/>
            <a:ahLst/>
            <a:cxnLst/>
            <a:rect l="l" t="t" r="r" b="b"/>
            <a:pathLst>
              <a:path w="269875">
                <a:moveTo>
                  <a:pt x="269379" y="0"/>
                </a:moveTo>
                <a:lnTo>
                  <a:pt x="0" y="0"/>
                </a:lnTo>
              </a:path>
            </a:pathLst>
          </a:custGeom>
          <a:ln w="3810">
            <a:solidFill>
              <a:srgbClr val="000000"/>
            </a:solidFill>
            <a:prstDash val="sysDash"/>
          </a:ln>
        </p:spPr>
        <p:txBody>
          <a:bodyPr wrap="square" lIns="0" tIns="0" rIns="0" bIns="0" rtlCol="0"/>
          <a:lstStyle/>
          <a:p>
            <a:endParaRPr/>
          </a:p>
        </p:txBody>
      </p:sp>
      <p:sp>
        <p:nvSpPr>
          <p:cNvPr id="6" name="object 6"/>
          <p:cNvSpPr/>
          <p:nvPr/>
        </p:nvSpPr>
        <p:spPr>
          <a:xfrm>
            <a:off x="4819065" y="3045929"/>
            <a:ext cx="75565" cy="36195"/>
          </a:xfrm>
          <a:custGeom>
            <a:avLst/>
            <a:gdLst/>
            <a:ahLst/>
            <a:cxnLst/>
            <a:rect l="l" t="t" r="r" b="b"/>
            <a:pathLst>
              <a:path w="75564" h="36194">
                <a:moveTo>
                  <a:pt x="0" y="36029"/>
                </a:moveTo>
                <a:lnTo>
                  <a:pt x="0" y="0"/>
                </a:lnTo>
                <a:lnTo>
                  <a:pt x="75361" y="36029"/>
                </a:lnTo>
                <a:lnTo>
                  <a:pt x="0" y="36029"/>
                </a:lnTo>
              </a:path>
            </a:pathLst>
          </a:custGeom>
          <a:ln w="7620">
            <a:solidFill>
              <a:srgbClr val="000000"/>
            </a:solidFill>
          </a:ln>
        </p:spPr>
        <p:txBody>
          <a:bodyPr wrap="square" lIns="0" tIns="0" rIns="0" bIns="0" rtlCol="0"/>
          <a:lstStyle/>
          <a:p>
            <a:endParaRPr/>
          </a:p>
        </p:txBody>
      </p:sp>
      <p:sp>
        <p:nvSpPr>
          <p:cNvPr id="7" name="object 7"/>
          <p:cNvSpPr/>
          <p:nvPr/>
        </p:nvSpPr>
        <p:spPr>
          <a:xfrm>
            <a:off x="4803635" y="3026651"/>
            <a:ext cx="0" cy="29209"/>
          </a:xfrm>
          <a:custGeom>
            <a:avLst/>
            <a:gdLst/>
            <a:ahLst/>
            <a:cxnLst/>
            <a:rect l="l" t="t" r="r" b="b"/>
            <a:pathLst>
              <a:path h="29210">
                <a:moveTo>
                  <a:pt x="0" y="28727"/>
                </a:moveTo>
                <a:lnTo>
                  <a:pt x="0" y="0"/>
                </a:lnTo>
              </a:path>
            </a:pathLst>
          </a:custGeom>
          <a:ln w="7620">
            <a:solidFill>
              <a:srgbClr val="000000"/>
            </a:solidFill>
          </a:ln>
        </p:spPr>
        <p:txBody>
          <a:bodyPr wrap="square" lIns="0" tIns="0" rIns="0" bIns="0" rtlCol="0"/>
          <a:lstStyle/>
          <a:p>
            <a:endParaRPr/>
          </a:p>
        </p:txBody>
      </p:sp>
      <p:sp>
        <p:nvSpPr>
          <p:cNvPr id="8" name="object 8"/>
          <p:cNvSpPr/>
          <p:nvPr/>
        </p:nvSpPr>
        <p:spPr>
          <a:xfrm>
            <a:off x="4667402" y="3555542"/>
            <a:ext cx="270510" cy="0"/>
          </a:xfrm>
          <a:custGeom>
            <a:avLst/>
            <a:gdLst/>
            <a:ahLst/>
            <a:cxnLst/>
            <a:rect l="l" t="t" r="r" b="b"/>
            <a:pathLst>
              <a:path w="270510">
                <a:moveTo>
                  <a:pt x="270179" y="0"/>
                </a:moveTo>
                <a:lnTo>
                  <a:pt x="0" y="0"/>
                </a:lnTo>
              </a:path>
            </a:pathLst>
          </a:custGeom>
          <a:ln w="3810">
            <a:solidFill>
              <a:srgbClr val="000000"/>
            </a:solidFill>
            <a:prstDash val="sysDash"/>
          </a:ln>
        </p:spPr>
        <p:txBody>
          <a:bodyPr wrap="square" lIns="0" tIns="0" rIns="0" bIns="0" rtlCol="0"/>
          <a:lstStyle/>
          <a:p>
            <a:endParaRPr/>
          </a:p>
        </p:txBody>
      </p:sp>
      <p:sp>
        <p:nvSpPr>
          <p:cNvPr id="9" name="object 9"/>
          <p:cNvSpPr/>
          <p:nvPr/>
        </p:nvSpPr>
        <p:spPr>
          <a:xfrm>
            <a:off x="4720716" y="3519513"/>
            <a:ext cx="75565" cy="36195"/>
          </a:xfrm>
          <a:custGeom>
            <a:avLst/>
            <a:gdLst/>
            <a:ahLst/>
            <a:cxnLst/>
            <a:rect l="l" t="t" r="r" b="b"/>
            <a:pathLst>
              <a:path w="75564" h="36195">
                <a:moveTo>
                  <a:pt x="0" y="36029"/>
                </a:moveTo>
                <a:lnTo>
                  <a:pt x="0" y="0"/>
                </a:lnTo>
                <a:lnTo>
                  <a:pt x="75374" y="36029"/>
                </a:lnTo>
                <a:lnTo>
                  <a:pt x="0" y="36029"/>
                </a:lnTo>
              </a:path>
            </a:pathLst>
          </a:custGeom>
          <a:ln w="7620">
            <a:solidFill>
              <a:srgbClr val="000000"/>
            </a:solidFill>
          </a:ln>
        </p:spPr>
        <p:txBody>
          <a:bodyPr wrap="square" lIns="0" tIns="0" rIns="0" bIns="0" rtlCol="0"/>
          <a:lstStyle/>
          <a:p>
            <a:endParaRPr/>
          </a:p>
        </p:txBody>
      </p:sp>
      <p:sp>
        <p:nvSpPr>
          <p:cNvPr id="10" name="object 10"/>
          <p:cNvSpPr/>
          <p:nvPr/>
        </p:nvSpPr>
        <p:spPr>
          <a:xfrm>
            <a:off x="4802073" y="3500234"/>
            <a:ext cx="0" cy="29209"/>
          </a:xfrm>
          <a:custGeom>
            <a:avLst/>
            <a:gdLst/>
            <a:ahLst/>
            <a:cxnLst/>
            <a:rect l="l" t="t" r="r" b="b"/>
            <a:pathLst>
              <a:path h="29210">
                <a:moveTo>
                  <a:pt x="0" y="28727"/>
                </a:moveTo>
                <a:lnTo>
                  <a:pt x="0" y="0"/>
                </a:lnTo>
              </a:path>
            </a:pathLst>
          </a:custGeom>
          <a:ln w="7620">
            <a:solidFill>
              <a:srgbClr val="000000"/>
            </a:solidFill>
          </a:ln>
        </p:spPr>
        <p:txBody>
          <a:bodyPr wrap="square" lIns="0" tIns="0" rIns="0" bIns="0" rtlCol="0"/>
          <a:lstStyle/>
          <a:p>
            <a:endParaRPr/>
          </a:p>
        </p:txBody>
      </p:sp>
      <p:sp>
        <p:nvSpPr>
          <p:cNvPr id="11" name="object 11"/>
          <p:cNvSpPr/>
          <p:nvPr/>
        </p:nvSpPr>
        <p:spPr>
          <a:xfrm>
            <a:off x="4594390" y="4024376"/>
            <a:ext cx="141605" cy="0"/>
          </a:xfrm>
          <a:custGeom>
            <a:avLst/>
            <a:gdLst/>
            <a:ahLst/>
            <a:cxnLst/>
            <a:rect l="l" t="t" r="r" b="b"/>
            <a:pathLst>
              <a:path w="141604">
                <a:moveTo>
                  <a:pt x="141503" y="0"/>
                </a:moveTo>
                <a:lnTo>
                  <a:pt x="0" y="0"/>
                </a:lnTo>
              </a:path>
            </a:pathLst>
          </a:custGeom>
          <a:ln w="3810">
            <a:solidFill>
              <a:srgbClr val="000000"/>
            </a:solidFill>
            <a:prstDash val="sysDash"/>
          </a:ln>
        </p:spPr>
        <p:txBody>
          <a:bodyPr wrap="square" lIns="0" tIns="0" rIns="0" bIns="0" rtlCol="0"/>
          <a:lstStyle/>
          <a:p>
            <a:endParaRPr/>
          </a:p>
        </p:txBody>
      </p:sp>
      <p:sp>
        <p:nvSpPr>
          <p:cNvPr id="12" name="object 12"/>
          <p:cNvSpPr/>
          <p:nvPr/>
        </p:nvSpPr>
        <p:spPr>
          <a:xfrm>
            <a:off x="4736020" y="3984104"/>
            <a:ext cx="67945" cy="81280"/>
          </a:xfrm>
          <a:custGeom>
            <a:avLst/>
            <a:gdLst/>
            <a:ahLst/>
            <a:cxnLst/>
            <a:rect l="l" t="t" r="r" b="b"/>
            <a:pathLst>
              <a:path w="67945" h="81279">
                <a:moveTo>
                  <a:pt x="67640" y="81165"/>
                </a:moveTo>
                <a:lnTo>
                  <a:pt x="67640" y="0"/>
                </a:lnTo>
                <a:lnTo>
                  <a:pt x="0" y="40271"/>
                </a:lnTo>
                <a:lnTo>
                  <a:pt x="67640" y="81165"/>
                </a:lnTo>
                <a:close/>
              </a:path>
            </a:pathLst>
          </a:custGeom>
          <a:ln w="7620">
            <a:solidFill>
              <a:srgbClr val="000000"/>
            </a:solidFill>
          </a:ln>
        </p:spPr>
        <p:txBody>
          <a:bodyPr wrap="square" lIns="0" tIns="0" rIns="0" bIns="0" rtlCol="0"/>
          <a:lstStyle/>
          <a:p>
            <a:endParaRPr/>
          </a:p>
        </p:txBody>
      </p:sp>
      <p:sp>
        <p:nvSpPr>
          <p:cNvPr id="13" name="object 13"/>
          <p:cNvSpPr/>
          <p:nvPr/>
        </p:nvSpPr>
        <p:spPr>
          <a:xfrm>
            <a:off x="4808816" y="4023804"/>
            <a:ext cx="146050" cy="0"/>
          </a:xfrm>
          <a:custGeom>
            <a:avLst/>
            <a:gdLst/>
            <a:ahLst/>
            <a:cxnLst/>
            <a:rect l="l" t="t" r="r" b="b"/>
            <a:pathLst>
              <a:path w="146050">
                <a:moveTo>
                  <a:pt x="0" y="0"/>
                </a:moveTo>
                <a:lnTo>
                  <a:pt x="145453" y="0"/>
                </a:lnTo>
              </a:path>
            </a:pathLst>
          </a:custGeom>
          <a:ln w="3810">
            <a:solidFill>
              <a:srgbClr val="000000"/>
            </a:solidFill>
            <a:prstDash val="sysDash"/>
          </a:ln>
        </p:spPr>
        <p:txBody>
          <a:bodyPr wrap="square" lIns="0" tIns="0" rIns="0" bIns="0" rtlCol="0"/>
          <a:lstStyle/>
          <a:p>
            <a:endParaRPr/>
          </a:p>
        </p:txBody>
      </p:sp>
      <p:sp>
        <p:nvSpPr>
          <p:cNvPr id="14" name="object 14"/>
          <p:cNvSpPr/>
          <p:nvPr/>
        </p:nvSpPr>
        <p:spPr>
          <a:xfrm>
            <a:off x="4624298" y="4489932"/>
            <a:ext cx="106680" cy="0"/>
          </a:xfrm>
          <a:custGeom>
            <a:avLst/>
            <a:gdLst/>
            <a:ahLst/>
            <a:cxnLst/>
            <a:rect l="l" t="t" r="r" b="b"/>
            <a:pathLst>
              <a:path w="106679">
                <a:moveTo>
                  <a:pt x="0" y="0"/>
                </a:moveTo>
                <a:lnTo>
                  <a:pt x="106667" y="0"/>
                </a:lnTo>
              </a:path>
            </a:pathLst>
          </a:custGeom>
          <a:ln w="3810">
            <a:solidFill>
              <a:srgbClr val="000000"/>
            </a:solidFill>
            <a:prstDash val="sysDash"/>
          </a:ln>
        </p:spPr>
        <p:txBody>
          <a:bodyPr wrap="square" lIns="0" tIns="0" rIns="0" bIns="0" rtlCol="0"/>
          <a:lstStyle/>
          <a:p>
            <a:endParaRPr/>
          </a:p>
        </p:txBody>
      </p:sp>
      <p:sp>
        <p:nvSpPr>
          <p:cNvPr id="15" name="object 15"/>
          <p:cNvSpPr/>
          <p:nvPr/>
        </p:nvSpPr>
        <p:spPr>
          <a:xfrm>
            <a:off x="4730965" y="4489932"/>
            <a:ext cx="144145" cy="34925"/>
          </a:xfrm>
          <a:custGeom>
            <a:avLst/>
            <a:gdLst/>
            <a:ahLst/>
            <a:cxnLst/>
            <a:rect l="l" t="t" r="r" b="b"/>
            <a:pathLst>
              <a:path w="144145" h="34925">
                <a:moveTo>
                  <a:pt x="0" y="0"/>
                </a:moveTo>
                <a:lnTo>
                  <a:pt x="43802" y="0"/>
                </a:lnTo>
                <a:lnTo>
                  <a:pt x="72644" y="34721"/>
                </a:lnTo>
                <a:lnTo>
                  <a:pt x="101739" y="0"/>
                </a:lnTo>
                <a:lnTo>
                  <a:pt x="143560" y="0"/>
                </a:lnTo>
              </a:path>
            </a:pathLst>
          </a:custGeom>
          <a:ln w="7620">
            <a:solidFill>
              <a:srgbClr val="000000"/>
            </a:solidFill>
          </a:ln>
        </p:spPr>
        <p:txBody>
          <a:bodyPr wrap="square" lIns="0" tIns="0" rIns="0" bIns="0" rtlCol="0"/>
          <a:lstStyle/>
          <a:p>
            <a:endParaRPr/>
          </a:p>
        </p:txBody>
      </p:sp>
      <p:sp>
        <p:nvSpPr>
          <p:cNvPr id="16" name="object 16"/>
          <p:cNvSpPr/>
          <p:nvPr/>
        </p:nvSpPr>
        <p:spPr>
          <a:xfrm>
            <a:off x="4873625" y="4489932"/>
            <a:ext cx="109855" cy="0"/>
          </a:xfrm>
          <a:custGeom>
            <a:avLst/>
            <a:gdLst/>
            <a:ahLst/>
            <a:cxnLst/>
            <a:rect l="l" t="t" r="r" b="b"/>
            <a:pathLst>
              <a:path w="109854">
                <a:moveTo>
                  <a:pt x="109334" y="0"/>
                </a:moveTo>
                <a:lnTo>
                  <a:pt x="0" y="0"/>
                </a:lnTo>
              </a:path>
            </a:pathLst>
          </a:custGeom>
          <a:ln w="3810">
            <a:solidFill>
              <a:srgbClr val="000000"/>
            </a:solidFill>
            <a:prstDash val="sysDash"/>
          </a:ln>
        </p:spPr>
        <p:txBody>
          <a:bodyPr wrap="square" lIns="0" tIns="0" rIns="0" bIns="0" rtlCol="0"/>
          <a:lstStyle/>
          <a:p>
            <a:endParaRPr/>
          </a:p>
        </p:txBody>
      </p:sp>
      <p:graphicFrame>
        <p:nvGraphicFramePr>
          <p:cNvPr id="17" name="object 17"/>
          <p:cNvGraphicFramePr>
            <a:graphicFrameLocks noGrp="1"/>
          </p:cNvGraphicFramePr>
          <p:nvPr/>
        </p:nvGraphicFramePr>
        <p:xfrm>
          <a:off x="2210727" y="1906689"/>
          <a:ext cx="3131820" cy="7955653"/>
        </p:xfrm>
        <a:graphic>
          <a:graphicData uri="http://schemas.openxmlformats.org/drawingml/2006/table">
            <a:tbl>
              <a:tblPr firstRow="1" bandRow="1">
                <a:tableStyleId>{2D5ABB26-0587-4C30-8999-92F81FD0307C}</a:tableStyleId>
              </a:tblPr>
              <a:tblGrid>
                <a:gridCol w="2051685"/>
                <a:gridCol w="1080135"/>
              </a:tblGrid>
              <a:tr h="467880">
                <a:tc>
                  <a:txBody>
                    <a:bodyPr/>
                    <a:lstStyle/>
                    <a:p>
                      <a:pPr marL="109220" indent="-107950">
                        <a:lnSpc>
                          <a:spcPct val="100000"/>
                        </a:lnSpc>
                        <a:spcBef>
                          <a:spcPts val="395"/>
                        </a:spcBef>
                        <a:buAutoNum type="arabicPlain"/>
                        <a:tabLst>
                          <a:tab pos="109855" algn="l"/>
                        </a:tabLst>
                      </a:pPr>
                      <a:r>
                        <a:rPr sz="800" spc="-50" dirty="0">
                          <a:solidFill>
                            <a:srgbClr val="231F20"/>
                          </a:solidFill>
                          <a:latin typeface="Century Gothic"/>
                          <a:cs typeface="Century Gothic"/>
                        </a:rPr>
                        <a:t>Enlace  </a:t>
                      </a:r>
                      <a:r>
                        <a:rPr sz="800" spc="-65" dirty="0">
                          <a:solidFill>
                            <a:srgbClr val="231F20"/>
                          </a:solidFill>
                          <a:latin typeface="Century Gothic"/>
                          <a:cs typeface="Century Gothic"/>
                        </a:rPr>
                        <a:t>mecánico  </a:t>
                      </a:r>
                      <a:r>
                        <a:rPr sz="800" spc="-35" dirty="0">
                          <a:solidFill>
                            <a:srgbClr val="231F20"/>
                          </a:solidFill>
                          <a:latin typeface="Century Gothic"/>
                          <a:cs typeface="Century Gothic"/>
                        </a:rPr>
                        <a:t>(forma</a:t>
                      </a:r>
                      <a:r>
                        <a:rPr sz="800" spc="130" dirty="0">
                          <a:solidFill>
                            <a:srgbClr val="231F20"/>
                          </a:solidFill>
                          <a:latin typeface="Century Gothic"/>
                          <a:cs typeface="Century Gothic"/>
                        </a:rPr>
                        <a:t> </a:t>
                      </a:r>
                      <a:r>
                        <a:rPr sz="800" spc="10" dirty="0">
                          <a:solidFill>
                            <a:srgbClr val="231F20"/>
                          </a:solidFill>
                          <a:latin typeface="Century Gothic"/>
                          <a:cs typeface="Century Gothic"/>
                        </a:rPr>
                        <a:t>1)</a:t>
                      </a:r>
                      <a:endParaRPr sz="800">
                        <a:latin typeface="Century Gothic"/>
                        <a:cs typeface="Century Gothic"/>
                      </a:endParaRPr>
                    </a:p>
                    <a:p>
                      <a:pPr marL="109220" indent="-107950">
                        <a:lnSpc>
                          <a:spcPct val="100000"/>
                        </a:lnSpc>
                        <a:spcBef>
                          <a:spcPts val="10"/>
                        </a:spcBef>
                        <a:buAutoNum type="arabicPlain"/>
                        <a:tabLst>
                          <a:tab pos="109855" algn="l"/>
                        </a:tabLst>
                      </a:pPr>
                      <a:r>
                        <a:rPr sz="800" spc="-50" dirty="0">
                          <a:solidFill>
                            <a:srgbClr val="231F20"/>
                          </a:solidFill>
                          <a:latin typeface="Century Gothic"/>
                          <a:cs typeface="Century Gothic"/>
                        </a:rPr>
                        <a:t>Enlace  </a:t>
                      </a:r>
                      <a:r>
                        <a:rPr sz="800" spc="-65" dirty="0">
                          <a:solidFill>
                            <a:srgbClr val="231F20"/>
                          </a:solidFill>
                          <a:latin typeface="Century Gothic"/>
                          <a:cs typeface="Century Gothic"/>
                        </a:rPr>
                        <a:t>mecánico  </a:t>
                      </a:r>
                      <a:r>
                        <a:rPr sz="800" spc="-35" dirty="0">
                          <a:solidFill>
                            <a:srgbClr val="231F20"/>
                          </a:solidFill>
                          <a:latin typeface="Century Gothic"/>
                          <a:cs typeface="Century Gothic"/>
                        </a:rPr>
                        <a:t>(forma</a:t>
                      </a:r>
                      <a:r>
                        <a:rPr sz="800" spc="130" dirty="0">
                          <a:solidFill>
                            <a:srgbClr val="231F20"/>
                          </a:solidFill>
                          <a:latin typeface="Century Gothic"/>
                          <a:cs typeface="Century Gothic"/>
                        </a:rPr>
                        <a:t> </a:t>
                      </a:r>
                      <a:r>
                        <a:rPr sz="800" spc="10" dirty="0">
                          <a:solidFill>
                            <a:srgbClr val="231F20"/>
                          </a:solidFill>
                          <a:latin typeface="Century Gothic"/>
                          <a:cs typeface="Century Gothic"/>
                        </a:rPr>
                        <a:t>2)</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marL="271780">
                        <a:lnSpc>
                          <a:spcPct val="100000"/>
                        </a:lnSpc>
                        <a:spcBef>
                          <a:spcPts val="535"/>
                        </a:spcBef>
                        <a:tabLst>
                          <a:tab pos="652145" algn="l"/>
                        </a:tabLst>
                      </a:pPr>
                      <a:r>
                        <a:rPr sz="800" spc="55" dirty="0">
                          <a:solidFill>
                            <a:srgbClr val="231F20"/>
                          </a:solidFill>
                          <a:latin typeface="Century Gothic"/>
                          <a:cs typeface="Century Gothic"/>
                        </a:rPr>
                        <a:t>1  </a:t>
                      </a:r>
                      <a:r>
                        <a:rPr sz="800" spc="10" dirty="0">
                          <a:solidFill>
                            <a:srgbClr val="231F20"/>
                          </a:solidFill>
                          <a:latin typeface="Century Gothic"/>
                          <a:cs typeface="Century Gothic"/>
                        </a:rPr>
                        <a:t> </a:t>
                      </a:r>
                      <a:r>
                        <a:rPr sz="800" u="dash" dirty="0">
                          <a:solidFill>
                            <a:srgbClr val="231F20"/>
                          </a:solidFill>
                          <a:uFill>
                            <a:solidFill>
                              <a:srgbClr val="000000"/>
                            </a:solidFill>
                          </a:uFill>
                          <a:latin typeface="Times New Roman"/>
                          <a:cs typeface="Times New Roman"/>
                        </a:rPr>
                        <a:t> 	</a:t>
                      </a:r>
                      <a:endParaRPr sz="800">
                        <a:latin typeface="Times New Roman"/>
                        <a:cs typeface="Times New Roman"/>
                      </a:endParaRPr>
                    </a:p>
                    <a:p>
                      <a:pPr marL="271780">
                        <a:lnSpc>
                          <a:spcPct val="100000"/>
                        </a:lnSpc>
                        <a:spcBef>
                          <a:spcPts val="175"/>
                        </a:spcBef>
                        <a:tabLst>
                          <a:tab pos="470534" algn="l"/>
                        </a:tabLst>
                      </a:pPr>
                      <a:r>
                        <a:rPr sz="800" spc="55" dirty="0">
                          <a:solidFill>
                            <a:srgbClr val="231F20"/>
                          </a:solidFill>
                          <a:latin typeface="Century Gothic"/>
                          <a:cs typeface="Century Gothic"/>
                        </a:rPr>
                        <a:t>2	</a:t>
                      </a:r>
                      <a:r>
                        <a:rPr sz="800" u="sng" spc="55" dirty="0">
                          <a:solidFill>
                            <a:srgbClr val="231F20"/>
                          </a:solidFill>
                          <a:uFill>
                            <a:solidFill>
                              <a:srgbClr val="000000"/>
                            </a:solidFill>
                          </a:uFill>
                          <a:latin typeface="Times New Roman"/>
                          <a:cs typeface="Times New Roman"/>
                        </a:rPr>
                        <a:t> </a:t>
                      </a:r>
                      <a:r>
                        <a:rPr sz="800" u="sng" spc="10" dirty="0">
                          <a:solidFill>
                            <a:srgbClr val="231F20"/>
                          </a:solidFill>
                          <a:uFill>
                            <a:solidFill>
                              <a:srgbClr val="000000"/>
                            </a:solidFill>
                          </a:uFill>
                          <a:latin typeface="Times New Roman"/>
                          <a:cs typeface="Times New Roman"/>
                        </a:rPr>
                        <a:t> </a:t>
                      </a:r>
                      <a:endParaRPr sz="800">
                        <a:latin typeface="Times New Roman"/>
                        <a:cs typeface="Times New Roman"/>
                      </a:endParaRPr>
                    </a:p>
                  </a:txBody>
                  <a:tcPr marL="0" marR="0" marT="67945"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55">
                <a:tc>
                  <a:txBody>
                    <a:bodyPr/>
                    <a:lstStyle/>
                    <a:p>
                      <a:pPr marL="635">
                        <a:lnSpc>
                          <a:spcPct val="100000"/>
                        </a:lnSpc>
                        <a:spcBef>
                          <a:spcPts val="395"/>
                        </a:spcBef>
                      </a:pPr>
                      <a:r>
                        <a:rPr sz="800" dirty="0">
                          <a:solidFill>
                            <a:srgbClr val="231F20"/>
                          </a:solidFill>
                          <a:latin typeface="Century Gothic"/>
                          <a:cs typeface="Century Gothic"/>
                        </a:rPr>
                        <a:t>Dispositivo </a:t>
                      </a:r>
                      <a:r>
                        <a:rPr sz="800" spc="-95" dirty="0">
                          <a:solidFill>
                            <a:srgbClr val="231F20"/>
                          </a:solidFill>
                          <a:latin typeface="Century Gothic"/>
                          <a:cs typeface="Century Gothic"/>
                        </a:rPr>
                        <a:t>de</a:t>
                      </a:r>
                      <a:r>
                        <a:rPr sz="800" spc="-20" dirty="0">
                          <a:solidFill>
                            <a:srgbClr val="231F20"/>
                          </a:solidFill>
                          <a:latin typeface="Century Gothic"/>
                          <a:cs typeface="Century Gothic"/>
                        </a:rPr>
                        <a:t> </a:t>
                      </a:r>
                      <a:r>
                        <a:rPr sz="800" spc="-35" dirty="0">
                          <a:solidFill>
                            <a:srgbClr val="231F20"/>
                          </a:solidFill>
                          <a:latin typeface="Century Gothic"/>
                          <a:cs typeface="Century Gothic"/>
                        </a:rPr>
                        <a:t>retención</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61">
                <a:tc>
                  <a:txBody>
                    <a:bodyPr/>
                    <a:lstStyle/>
                    <a:p>
                      <a:pPr marL="635">
                        <a:lnSpc>
                          <a:spcPct val="100000"/>
                        </a:lnSpc>
                        <a:spcBef>
                          <a:spcPts val="365"/>
                        </a:spcBef>
                      </a:pPr>
                      <a:r>
                        <a:rPr sz="800" dirty="0">
                          <a:solidFill>
                            <a:srgbClr val="231F20"/>
                          </a:solidFill>
                          <a:latin typeface="Century Gothic"/>
                          <a:cs typeface="Century Gothic"/>
                        </a:rPr>
                        <a:t>Dispositivo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retención </a:t>
                      </a:r>
                      <a:r>
                        <a:rPr sz="800" spc="-65" dirty="0">
                          <a:solidFill>
                            <a:srgbClr val="231F20"/>
                          </a:solidFill>
                          <a:latin typeface="Century Gothic"/>
                          <a:cs typeface="Century Gothic"/>
                        </a:rPr>
                        <a:t>en</a:t>
                      </a:r>
                      <a:r>
                        <a:rPr sz="800" spc="-75" dirty="0">
                          <a:solidFill>
                            <a:srgbClr val="231F20"/>
                          </a:solidFill>
                          <a:latin typeface="Century Gothic"/>
                          <a:cs typeface="Century Gothic"/>
                        </a:rPr>
                        <a:t> </a:t>
                      </a:r>
                      <a:r>
                        <a:rPr sz="800" spc="-55" dirty="0">
                          <a:solidFill>
                            <a:srgbClr val="231F20"/>
                          </a:solidFill>
                          <a:latin typeface="Century Gothic"/>
                          <a:cs typeface="Century Gothic"/>
                        </a:rPr>
                        <a:t>toma</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635">
                        <a:lnSpc>
                          <a:spcPct val="100000"/>
                        </a:lnSpc>
                        <a:spcBef>
                          <a:spcPts val="395"/>
                        </a:spcBef>
                      </a:pPr>
                      <a:r>
                        <a:rPr sz="800" dirty="0">
                          <a:solidFill>
                            <a:srgbClr val="231F20"/>
                          </a:solidFill>
                          <a:latin typeface="Century Gothic"/>
                          <a:cs typeface="Century Gothic"/>
                        </a:rPr>
                        <a:t>Dispositivo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retención</a:t>
                      </a:r>
                      <a:r>
                        <a:rPr sz="800" spc="5" dirty="0">
                          <a:solidFill>
                            <a:srgbClr val="231F20"/>
                          </a:solidFill>
                          <a:latin typeface="Century Gothic"/>
                          <a:cs typeface="Century Gothic"/>
                        </a:rPr>
                        <a:t> </a:t>
                      </a:r>
                      <a:r>
                        <a:rPr sz="800" spc="-45" dirty="0">
                          <a:solidFill>
                            <a:srgbClr val="231F20"/>
                          </a:solidFill>
                          <a:latin typeface="Century Gothic"/>
                          <a:cs typeface="Century Gothic"/>
                        </a:rPr>
                        <a:t>liberado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25" dirty="0">
                          <a:solidFill>
                            <a:srgbClr val="231F20"/>
                          </a:solidFill>
                          <a:latin typeface="Century Gothic"/>
                          <a:cs typeface="Century Gothic"/>
                        </a:rPr>
                        <a:t>Retorno</a:t>
                      </a:r>
                      <a:r>
                        <a:rPr sz="800" spc="15" dirty="0">
                          <a:solidFill>
                            <a:srgbClr val="231F20"/>
                          </a:solidFill>
                          <a:latin typeface="Century Gothic"/>
                          <a:cs typeface="Century Gothic"/>
                        </a:rPr>
                        <a:t> </a:t>
                      </a:r>
                      <a:r>
                        <a:rPr sz="800" spc="-50" dirty="0">
                          <a:solidFill>
                            <a:srgbClr val="231F20"/>
                          </a:solidFill>
                          <a:latin typeface="Century Gothic"/>
                          <a:cs typeface="Century Gothic"/>
                        </a:rPr>
                        <a:t>automático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a:lnSpc>
                          <a:spcPct val="100000"/>
                        </a:lnSpc>
                        <a:spcBef>
                          <a:spcPts val="395"/>
                        </a:spcBef>
                      </a:pPr>
                      <a:r>
                        <a:rPr sz="800" spc="-25" dirty="0">
                          <a:solidFill>
                            <a:srgbClr val="231F20"/>
                          </a:solidFill>
                          <a:latin typeface="Century Gothic"/>
                          <a:cs typeface="Century Gothic"/>
                        </a:rPr>
                        <a:t>Retorno </a:t>
                      </a:r>
                      <a:r>
                        <a:rPr sz="800" spc="-50" dirty="0">
                          <a:solidFill>
                            <a:srgbClr val="231F20"/>
                          </a:solidFill>
                          <a:latin typeface="Century Gothic"/>
                          <a:cs typeface="Century Gothic"/>
                        </a:rPr>
                        <a:t>no</a:t>
                      </a:r>
                      <a:r>
                        <a:rPr sz="800" spc="95" dirty="0">
                          <a:solidFill>
                            <a:srgbClr val="231F20"/>
                          </a:solidFill>
                          <a:latin typeface="Century Gothic"/>
                          <a:cs typeface="Century Gothic"/>
                        </a:rPr>
                        <a:t> </a:t>
                      </a:r>
                      <a:r>
                        <a:rPr sz="800" spc="-50" dirty="0">
                          <a:solidFill>
                            <a:srgbClr val="231F20"/>
                          </a:solidFill>
                          <a:latin typeface="Century Gothic"/>
                          <a:cs typeface="Century Gothic"/>
                        </a:rPr>
                        <a:t>automático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80">
                <a:tc>
                  <a:txBody>
                    <a:bodyPr/>
                    <a:lstStyle/>
                    <a:p>
                      <a:pPr marL="635">
                        <a:lnSpc>
                          <a:spcPct val="100000"/>
                        </a:lnSpc>
                        <a:spcBef>
                          <a:spcPts val="395"/>
                        </a:spcBef>
                      </a:pPr>
                      <a:r>
                        <a:rPr sz="800" spc="-25" dirty="0">
                          <a:solidFill>
                            <a:srgbClr val="231F20"/>
                          </a:solidFill>
                          <a:latin typeface="Century Gothic"/>
                          <a:cs typeface="Century Gothic"/>
                        </a:rPr>
                        <a:t>Retorno </a:t>
                      </a:r>
                      <a:r>
                        <a:rPr sz="800" spc="-50" dirty="0">
                          <a:solidFill>
                            <a:srgbClr val="231F20"/>
                          </a:solidFill>
                          <a:latin typeface="Century Gothic"/>
                          <a:cs typeface="Century Gothic"/>
                        </a:rPr>
                        <a:t>no automático </a:t>
                      </a:r>
                      <a:r>
                        <a:rPr sz="800" spc="-65" dirty="0">
                          <a:solidFill>
                            <a:srgbClr val="231F20"/>
                          </a:solidFill>
                          <a:latin typeface="Century Gothic"/>
                          <a:cs typeface="Century Gothic"/>
                        </a:rPr>
                        <a:t>en</a:t>
                      </a:r>
                      <a:r>
                        <a:rPr sz="800" spc="-25" dirty="0">
                          <a:solidFill>
                            <a:srgbClr val="231F20"/>
                          </a:solidFill>
                          <a:latin typeface="Century Gothic"/>
                          <a:cs typeface="Century Gothic"/>
                        </a:rPr>
                        <a:t> </a:t>
                      </a:r>
                      <a:r>
                        <a:rPr sz="800" spc="-55" dirty="0">
                          <a:solidFill>
                            <a:srgbClr val="231F20"/>
                          </a:solidFill>
                          <a:latin typeface="Century Gothic"/>
                          <a:cs typeface="Century Gothic"/>
                        </a:rPr>
                        <a:t>toma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40" dirty="0">
                          <a:solidFill>
                            <a:srgbClr val="231F20"/>
                          </a:solidFill>
                          <a:latin typeface="Century Gothic"/>
                          <a:cs typeface="Century Gothic"/>
                        </a:rPr>
                        <a:t>Enclavamiento</a:t>
                      </a:r>
                      <a:r>
                        <a:rPr sz="800" spc="75" dirty="0">
                          <a:solidFill>
                            <a:srgbClr val="231F20"/>
                          </a:solidFill>
                          <a:latin typeface="Century Gothic"/>
                          <a:cs typeface="Century Gothic"/>
                        </a:rPr>
                        <a:t> </a:t>
                      </a:r>
                      <a:r>
                        <a:rPr sz="800" spc="-65" dirty="0">
                          <a:solidFill>
                            <a:srgbClr val="231F20"/>
                          </a:solidFill>
                          <a:latin typeface="Century Gothic"/>
                          <a:cs typeface="Century Gothic"/>
                        </a:rPr>
                        <a:t>mecánico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635">
                        <a:lnSpc>
                          <a:spcPct val="100000"/>
                        </a:lnSpc>
                        <a:spcBef>
                          <a:spcPts val="395"/>
                        </a:spcBef>
                      </a:pPr>
                      <a:r>
                        <a:rPr sz="800" dirty="0">
                          <a:solidFill>
                            <a:srgbClr val="231F20"/>
                          </a:solidFill>
                          <a:latin typeface="Century Gothic"/>
                          <a:cs typeface="Century Gothic"/>
                        </a:rPr>
                        <a:t>Dispositivo </a:t>
                      </a:r>
                      <a:r>
                        <a:rPr sz="800" spc="-95" dirty="0">
                          <a:solidFill>
                            <a:srgbClr val="231F20"/>
                          </a:solidFill>
                          <a:latin typeface="Century Gothic"/>
                          <a:cs typeface="Century Gothic"/>
                        </a:rPr>
                        <a:t>de</a:t>
                      </a:r>
                      <a:r>
                        <a:rPr sz="800" spc="10" dirty="0">
                          <a:solidFill>
                            <a:srgbClr val="231F20"/>
                          </a:solidFill>
                          <a:latin typeface="Century Gothic"/>
                          <a:cs typeface="Century Gothic"/>
                        </a:rPr>
                        <a:t> </a:t>
                      </a:r>
                      <a:r>
                        <a:rPr sz="800" spc="-60" dirty="0">
                          <a:solidFill>
                            <a:srgbClr val="231F20"/>
                          </a:solidFill>
                          <a:latin typeface="Century Gothic"/>
                          <a:cs typeface="Century Gothic"/>
                        </a:rPr>
                        <a:t>bloqueo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61">
                <a:tc>
                  <a:txBody>
                    <a:bodyPr/>
                    <a:lstStyle/>
                    <a:p>
                      <a:pPr marL="635" marR="116839">
                        <a:lnSpc>
                          <a:spcPct val="100000"/>
                        </a:lnSpc>
                        <a:spcBef>
                          <a:spcPts val="370"/>
                        </a:spcBef>
                      </a:pPr>
                      <a:r>
                        <a:rPr sz="800" dirty="0">
                          <a:solidFill>
                            <a:srgbClr val="231F20"/>
                          </a:solidFill>
                          <a:latin typeface="Century Gothic"/>
                          <a:cs typeface="Century Gothic"/>
                        </a:rPr>
                        <a:t>Dispositivo </a:t>
                      </a:r>
                      <a:r>
                        <a:rPr sz="800" spc="-95" dirty="0">
                          <a:solidFill>
                            <a:srgbClr val="231F20"/>
                          </a:solidFill>
                          <a:latin typeface="Century Gothic"/>
                          <a:cs typeface="Century Gothic"/>
                        </a:rPr>
                        <a:t>de </a:t>
                      </a:r>
                      <a:r>
                        <a:rPr sz="800" spc="-60" dirty="0">
                          <a:solidFill>
                            <a:srgbClr val="231F20"/>
                          </a:solidFill>
                          <a:latin typeface="Century Gothic"/>
                          <a:cs typeface="Century Gothic"/>
                        </a:rPr>
                        <a:t>bloqueo </a:t>
                      </a:r>
                      <a:r>
                        <a:rPr sz="800" spc="-45" dirty="0">
                          <a:solidFill>
                            <a:srgbClr val="231F20"/>
                          </a:solidFill>
                          <a:latin typeface="Century Gothic"/>
                          <a:cs typeface="Century Gothic"/>
                        </a:rPr>
                        <a:t>activado,  </a:t>
                      </a:r>
                      <a:r>
                        <a:rPr sz="800" spc="-30" dirty="0">
                          <a:solidFill>
                            <a:srgbClr val="231F20"/>
                          </a:solidFill>
                          <a:latin typeface="Century Gothic"/>
                          <a:cs typeface="Century Gothic"/>
                        </a:rPr>
                        <a:t>movimiento </a:t>
                      </a:r>
                      <a:r>
                        <a:rPr sz="800" spc="-70" dirty="0">
                          <a:solidFill>
                            <a:srgbClr val="231F20"/>
                          </a:solidFill>
                          <a:latin typeface="Century Gothic"/>
                          <a:cs typeface="Century Gothic"/>
                        </a:rPr>
                        <a:t>hacia </a:t>
                      </a:r>
                      <a:r>
                        <a:rPr sz="800" spc="-45" dirty="0">
                          <a:solidFill>
                            <a:srgbClr val="231F20"/>
                          </a:solidFill>
                          <a:latin typeface="Century Gothic"/>
                          <a:cs typeface="Century Gothic"/>
                        </a:rPr>
                        <a:t>la </a:t>
                      </a:r>
                      <a:r>
                        <a:rPr sz="800" spc="-35" dirty="0">
                          <a:solidFill>
                            <a:srgbClr val="231F20"/>
                          </a:solidFill>
                          <a:latin typeface="Century Gothic"/>
                          <a:cs typeface="Century Gothic"/>
                        </a:rPr>
                        <a:t>izquierda</a:t>
                      </a:r>
                      <a:r>
                        <a:rPr sz="800" spc="-50" dirty="0">
                          <a:solidFill>
                            <a:srgbClr val="231F20"/>
                          </a:solidFill>
                          <a:latin typeface="Century Gothic"/>
                          <a:cs typeface="Century Gothic"/>
                        </a:rPr>
                        <a:t> </a:t>
                      </a:r>
                      <a:r>
                        <a:rPr sz="800" spc="-70" dirty="0">
                          <a:solidFill>
                            <a:srgbClr val="231F20"/>
                          </a:solidFill>
                          <a:latin typeface="Century Gothic"/>
                          <a:cs typeface="Century Gothic"/>
                        </a:rPr>
                        <a:t>bloqueado</a:t>
                      </a:r>
                      <a:endParaRPr sz="800">
                        <a:latin typeface="Century Gothic"/>
                        <a:cs typeface="Century Gothic"/>
                      </a:endParaRPr>
                    </a:p>
                  </a:txBody>
                  <a:tcPr marL="0" marR="0" marT="4699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635" marR="256540">
                        <a:lnSpc>
                          <a:spcPct val="100000"/>
                        </a:lnSpc>
                        <a:spcBef>
                          <a:spcPts val="36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pulsador  </a:t>
                      </a:r>
                      <a:r>
                        <a:rPr sz="800" spc="-25" dirty="0">
                          <a:solidFill>
                            <a:srgbClr val="231F20"/>
                          </a:solidFill>
                          <a:latin typeface="Century Gothic"/>
                          <a:cs typeface="Century Gothic"/>
                        </a:rPr>
                        <a:t>(retorno</a:t>
                      </a:r>
                      <a:r>
                        <a:rPr sz="800" spc="105" dirty="0">
                          <a:solidFill>
                            <a:srgbClr val="231F20"/>
                          </a:solidFill>
                          <a:latin typeface="Century Gothic"/>
                          <a:cs typeface="Century Gothic"/>
                        </a:rPr>
                        <a:t> </a:t>
                      </a:r>
                      <a:r>
                        <a:rPr sz="800" spc="-50" dirty="0">
                          <a:solidFill>
                            <a:srgbClr val="231F20"/>
                          </a:solidFill>
                          <a:latin typeface="Century Gothic"/>
                          <a:cs typeface="Century Gothic"/>
                        </a:rPr>
                        <a:t>automático)</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15"/>
                        </a:spcBef>
                      </a:pPr>
                      <a:endParaRPr sz="600">
                        <a:latin typeface="Times New Roman"/>
                        <a:cs typeface="Times New Roman"/>
                      </a:endParaRPr>
                    </a:p>
                    <a:p>
                      <a:pPr marL="33591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marR="354330">
                        <a:lnSpc>
                          <a:spcPct val="101299"/>
                        </a:lnSpc>
                        <a:spcBef>
                          <a:spcPts val="384"/>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tirador  (retorno</a:t>
                      </a:r>
                      <a:r>
                        <a:rPr sz="800" spc="105" dirty="0">
                          <a:solidFill>
                            <a:srgbClr val="231F20"/>
                          </a:solidFill>
                          <a:latin typeface="Century Gothic"/>
                          <a:cs typeface="Century Gothic"/>
                        </a:rPr>
                        <a:t> </a:t>
                      </a:r>
                      <a:r>
                        <a:rPr sz="800" spc="-50" dirty="0">
                          <a:solidFill>
                            <a:srgbClr val="231F20"/>
                          </a:solidFill>
                          <a:latin typeface="Century Gothic"/>
                          <a:cs typeface="Century Gothic"/>
                        </a:rPr>
                        <a:t>automático)</a:t>
                      </a:r>
                      <a:endParaRPr sz="800">
                        <a:latin typeface="Century Gothic"/>
                        <a:cs typeface="Century Gothic"/>
                      </a:endParaRPr>
                    </a:p>
                  </a:txBody>
                  <a:tcPr marL="0" marR="0" marT="48894"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
                        </a:spcBef>
                      </a:pPr>
                      <a:endParaRPr sz="600">
                        <a:latin typeface="Times New Roman"/>
                        <a:cs typeface="Times New Roman"/>
                      </a:endParaRPr>
                    </a:p>
                    <a:p>
                      <a:pPr marL="337185">
                        <a:lnSpc>
                          <a:spcPct val="100000"/>
                        </a:lnSpc>
                        <a:spcBef>
                          <a:spcPts val="5"/>
                        </a:spcBef>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marR="432434">
                        <a:lnSpc>
                          <a:spcPct val="100000"/>
                        </a:lnSpc>
                        <a:spcBef>
                          <a:spcPts val="400"/>
                        </a:spcBef>
                      </a:pPr>
                      <a:r>
                        <a:rPr sz="800" spc="-70" dirty="0">
                          <a:solidFill>
                            <a:srgbClr val="231F20"/>
                          </a:solidFill>
                          <a:latin typeface="Century Gothic"/>
                          <a:cs typeface="Century Gothic"/>
                        </a:rPr>
                        <a:t>Mando </a:t>
                      </a:r>
                      <a:r>
                        <a:rPr sz="800" spc="-45" dirty="0">
                          <a:solidFill>
                            <a:srgbClr val="231F20"/>
                          </a:solidFill>
                          <a:latin typeface="Century Gothic"/>
                          <a:cs typeface="Century Gothic"/>
                        </a:rPr>
                        <a:t>mec‡nico </a:t>
                      </a:r>
                      <a:r>
                        <a:rPr sz="800" spc="-55" dirty="0">
                          <a:solidFill>
                            <a:srgbClr val="231F20"/>
                          </a:solidFill>
                          <a:latin typeface="Century Gothic"/>
                          <a:cs typeface="Century Gothic"/>
                        </a:rPr>
                        <a:t>manual </a:t>
                      </a:r>
                      <a:r>
                        <a:rPr sz="800" spc="-20" dirty="0">
                          <a:solidFill>
                            <a:srgbClr val="231F20"/>
                          </a:solidFill>
                          <a:latin typeface="Century Gothic"/>
                          <a:cs typeface="Century Gothic"/>
                        </a:rPr>
                        <a:t>rotativo  </a:t>
                      </a:r>
                      <a:r>
                        <a:rPr sz="800" spc="-75" dirty="0">
                          <a:solidFill>
                            <a:srgbClr val="231F20"/>
                          </a:solidFill>
                          <a:latin typeface="Century Gothic"/>
                          <a:cs typeface="Century Gothic"/>
                        </a:rPr>
                        <a:t>(de</a:t>
                      </a:r>
                      <a:r>
                        <a:rPr sz="800" spc="10" dirty="0">
                          <a:solidFill>
                            <a:srgbClr val="231F20"/>
                          </a:solidFill>
                          <a:latin typeface="Century Gothic"/>
                          <a:cs typeface="Century Gothic"/>
                        </a:rPr>
                        <a:t> </a:t>
                      </a:r>
                      <a:r>
                        <a:rPr sz="800" spc="-60" dirty="0">
                          <a:solidFill>
                            <a:srgbClr val="231F20"/>
                          </a:solidFill>
                          <a:latin typeface="Century Gothic"/>
                          <a:cs typeface="Century Gothic"/>
                        </a:rPr>
                        <a:t>desenganche)</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25"/>
                        </a:spcBef>
                      </a:pPr>
                      <a:endParaRPr sz="600">
                        <a:latin typeface="Times New Roman"/>
                        <a:cs typeface="Times New Roman"/>
                      </a:endParaRPr>
                    </a:p>
                    <a:p>
                      <a:pPr marL="336550">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  </a:t>
                      </a:r>
                      <a:r>
                        <a:rPr sz="600" dirty="0">
                          <a:latin typeface="Times New Roman"/>
                          <a:cs typeface="Times New Roman"/>
                        </a:rPr>
                        <a:t>      </a:t>
                      </a:r>
                      <a:r>
                        <a:rPr sz="600" spc="20"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635" marR="870585">
                        <a:lnSpc>
                          <a:spcPct val="100000"/>
                        </a:lnSpc>
                        <a:spcBef>
                          <a:spcPts val="39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15" dirty="0">
                          <a:solidFill>
                            <a:srgbClr val="231F20"/>
                          </a:solidFill>
                          <a:latin typeface="Century Gothic"/>
                          <a:cs typeface="Century Gothic"/>
                        </a:rPr>
                        <a:t>"de</a:t>
                      </a:r>
                      <a:r>
                        <a:rPr sz="800" spc="35" dirty="0">
                          <a:solidFill>
                            <a:srgbClr val="231F20"/>
                          </a:solidFill>
                          <a:latin typeface="Century Gothic"/>
                          <a:cs typeface="Century Gothic"/>
                        </a:rPr>
                        <a:t> </a:t>
                      </a:r>
                      <a:r>
                        <a:rPr sz="800" spc="10" dirty="0">
                          <a:solidFill>
                            <a:srgbClr val="231F20"/>
                          </a:solidFill>
                          <a:latin typeface="Century Gothic"/>
                          <a:cs typeface="Century Gothic"/>
                        </a:rPr>
                        <a:t>seta"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
                        </a:spcBef>
                      </a:pPr>
                      <a:endParaRPr sz="600">
                        <a:latin typeface="Times New Roman"/>
                        <a:cs typeface="Times New Roman"/>
                      </a:endParaRPr>
                    </a:p>
                    <a:p>
                      <a:pPr marL="309880">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   </a:t>
                      </a:r>
                      <a:r>
                        <a:rPr sz="600" spc="-60" dirty="0">
                          <a:latin typeface="Century Gothic"/>
                          <a:cs typeface="Century Gothic"/>
                        </a:rPr>
                        <a:t> </a:t>
                      </a:r>
                      <a:r>
                        <a:rPr sz="600" dirty="0">
                          <a:latin typeface="Times New Roman"/>
                          <a:cs typeface="Times New Roman"/>
                        </a:rPr>
                        <a:t>      </a:t>
                      </a:r>
                      <a:r>
                        <a:rPr sz="600" spc="25"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905">
                        <a:lnSpc>
                          <a:spcPct val="100000"/>
                        </a:lnSpc>
                        <a:spcBef>
                          <a:spcPts val="395"/>
                        </a:spcBef>
                      </a:pPr>
                      <a:r>
                        <a:rPr sz="800" spc="-65" dirty="0">
                          <a:solidFill>
                            <a:srgbClr val="231F20"/>
                          </a:solidFill>
                          <a:latin typeface="Century Gothic"/>
                          <a:cs typeface="Century Gothic"/>
                        </a:rPr>
                        <a:t>Mando 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a:t>
                      </a:r>
                      <a:r>
                        <a:rPr sz="800" spc="-20" dirty="0">
                          <a:solidFill>
                            <a:srgbClr val="231F20"/>
                          </a:solidFill>
                          <a:latin typeface="Century Gothic"/>
                          <a:cs typeface="Century Gothic"/>
                        </a:rPr>
                        <a:t> </a:t>
                      </a:r>
                      <a:r>
                        <a:rPr sz="800" spc="-40" dirty="0">
                          <a:solidFill>
                            <a:srgbClr val="231F20"/>
                          </a:solidFill>
                          <a:latin typeface="Century Gothic"/>
                          <a:cs typeface="Century Gothic"/>
                        </a:rPr>
                        <a:t>volante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45"/>
                        </a:spcBef>
                      </a:pPr>
                      <a:endParaRPr sz="550">
                        <a:latin typeface="Times New Roman"/>
                        <a:cs typeface="Times New Roman"/>
                      </a:endParaRPr>
                    </a:p>
                    <a:p>
                      <a:pPr marL="29654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8">
                <a:tc>
                  <a:txBody>
                    <a:bodyPr/>
                    <a:lstStyle/>
                    <a:p>
                      <a:pPr marL="1905">
                        <a:lnSpc>
                          <a:spcPct val="100000"/>
                        </a:lnSpc>
                        <a:spcBef>
                          <a:spcPts val="400"/>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a:t>
                      </a:r>
                      <a:r>
                        <a:rPr sz="800" spc="-85" dirty="0">
                          <a:solidFill>
                            <a:srgbClr val="231F20"/>
                          </a:solidFill>
                          <a:latin typeface="Century Gothic"/>
                          <a:cs typeface="Century Gothic"/>
                        </a:rPr>
                        <a:t> </a:t>
                      </a:r>
                      <a:r>
                        <a:rPr sz="800" spc="-75" dirty="0">
                          <a:solidFill>
                            <a:srgbClr val="231F20"/>
                          </a:solidFill>
                          <a:latin typeface="Century Gothic"/>
                          <a:cs typeface="Century Gothic"/>
                        </a:rPr>
                        <a:t>pedal</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40"/>
                        </a:spcBef>
                      </a:pPr>
                      <a:endParaRPr sz="600">
                        <a:latin typeface="Times New Roman"/>
                        <a:cs typeface="Times New Roman"/>
                      </a:endParaRPr>
                    </a:p>
                    <a:p>
                      <a:pPr marL="28003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     </a:t>
                      </a:r>
                      <a:r>
                        <a:rPr sz="600" spc="-30" dirty="0">
                          <a:latin typeface="Century Gothic"/>
                          <a:cs typeface="Century Gothic"/>
                        </a:rPr>
                        <a:t> </a:t>
                      </a:r>
                      <a:r>
                        <a:rPr sz="600" dirty="0">
                          <a:latin typeface="Times New Roman"/>
                          <a:cs typeface="Times New Roman"/>
                        </a:rPr>
                        <a:t>      </a:t>
                      </a:r>
                      <a:r>
                        <a:rPr sz="600" spc="25"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905" marR="314960">
                        <a:lnSpc>
                          <a:spcPct val="100000"/>
                        </a:lnSpc>
                        <a:spcBef>
                          <a:spcPts val="39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 </a:t>
                      </a:r>
                      <a:r>
                        <a:rPr sz="800" spc="-65" dirty="0">
                          <a:solidFill>
                            <a:srgbClr val="231F20"/>
                          </a:solidFill>
                          <a:latin typeface="Century Gothic"/>
                          <a:cs typeface="Century Gothic"/>
                        </a:rPr>
                        <a:t>acceso  </a:t>
                      </a:r>
                      <a:r>
                        <a:rPr sz="800" spc="-5" dirty="0">
                          <a:solidFill>
                            <a:srgbClr val="231F20"/>
                          </a:solidFill>
                          <a:latin typeface="Century Gothic"/>
                          <a:cs typeface="Century Gothic"/>
                        </a:rPr>
                        <a:t>restringido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25"/>
                        </a:spcBef>
                      </a:pPr>
                      <a:endParaRPr sz="600">
                        <a:latin typeface="Times New Roman"/>
                        <a:cs typeface="Times New Roman"/>
                      </a:endParaRPr>
                    </a:p>
                    <a:p>
                      <a:pPr marL="344170">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18" name="object 18"/>
          <p:cNvSpPr/>
          <p:nvPr/>
        </p:nvSpPr>
        <p:spPr>
          <a:xfrm>
            <a:off x="4624298" y="4931651"/>
            <a:ext cx="358432" cy="66878"/>
          </a:xfrm>
          <a:prstGeom prst="rect">
            <a:avLst/>
          </a:prstGeom>
          <a:blipFill>
            <a:blip r:embed="rId2" cstate="print"/>
            <a:stretch>
              <a:fillRect/>
            </a:stretch>
          </a:blipFill>
        </p:spPr>
        <p:txBody>
          <a:bodyPr wrap="square" lIns="0" tIns="0" rIns="0" bIns="0" rtlCol="0"/>
          <a:lstStyle/>
          <a:p>
            <a:endParaRPr/>
          </a:p>
        </p:txBody>
      </p:sp>
      <p:sp>
        <p:nvSpPr>
          <p:cNvPr id="19" name="object 19"/>
          <p:cNvSpPr/>
          <p:nvPr/>
        </p:nvSpPr>
        <p:spPr>
          <a:xfrm>
            <a:off x="4669434" y="2620797"/>
            <a:ext cx="269875" cy="0"/>
          </a:xfrm>
          <a:custGeom>
            <a:avLst/>
            <a:gdLst/>
            <a:ahLst/>
            <a:cxnLst/>
            <a:rect l="l" t="t" r="r" b="b"/>
            <a:pathLst>
              <a:path w="269875">
                <a:moveTo>
                  <a:pt x="269379" y="0"/>
                </a:moveTo>
                <a:lnTo>
                  <a:pt x="0" y="0"/>
                </a:lnTo>
              </a:path>
            </a:pathLst>
          </a:custGeom>
          <a:ln w="3810">
            <a:solidFill>
              <a:srgbClr val="000000"/>
            </a:solidFill>
            <a:prstDash val="sysDash"/>
          </a:ln>
        </p:spPr>
        <p:txBody>
          <a:bodyPr wrap="square" lIns="0" tIns="0" rIns="0" bIns="0" rtlCol="0"/>
          <a:lstStyle/>
          <a:p>
            <a:endParaRPr/>
          </a:p>
        </p:txBody>
      </p:sp>
      <p:sp>
        <p:nvSpPr>
          <p:cNvPr id="20" name="object 20"/>
          <p:cNvSpPr/>
          <p:nvPr/>
        </p:nvSpPr>
        <p:spPr>
          <a:xfrm>
            <a:off x="4819065" y="2584767"/>
            <a:ext cx="75565" cy="36195"/>
          </a:xfrm>
          <a:custGeom>
            <a:avLst/>
            <a:gdLst/>
            <a:ahLst/>
            <a:cxnLst/>
            <a:rect l="l" t="t" r="r" b="b"/>
            <a:pathLst>
              <a:path w="75564" h="36194">
                <a:moveTo>
                  <a:pt x="0" y="36029"/>
                </a:moveTo>
                <a:lnTo>
                  <a:pt x="0" y="0"/>
                </a:lnTo>
                <a:lnTo>
                  <a:pt x="75361" y="36029"/>
                </a:lnTo>
                <a:lnTo>
                  <a:pt x="0" y="36029"/>
                </a:lnTo>
              </a:path>
            </a:pathLst>
          </a:custGeom>
          <a:ln w="7620">
            <a:solidFill>
              <a:srgbClr val="000000"/>
            </a:solidFill>
          </a:ln>
        </p:spPr>
        <p:txBody>
          <a:bodyPr wrap="square" lIns="0" tIns="0" rIns="0" bIns="0" rtlCol="0"/>
          <a:lstStyle/>
          <a:p>
            <a:endParaRPr/>
          </a:p>
        </p:txBody>
      </p:sp>
      <p:sp>
        <p:nvSpPr>
          <p:cNvPr id="21" name="object 21"/>
          <p:cNvSpPr/>
          <p:nvPr/>
        </p:nvSpPr>
        <p:spPr>
          <a:xfrm>
            <a:off x="4739271" y="2192299"/>
            <a:ext cx="128905" cy="0"/>
          </a:xfrm>
          <a:custGeom>
            <a:avLst/>
            <a:gdLst/>
            <a:ahLst/>
            <a:cxnLst/>
            <a:rect l="l" t="t" r="r" b="b"/>
            <a:pathLst>
              <a:path w="128904">
                <a:moveTo>
                  <a:pt x="0" y="0"/>
                </a:moveTo>
                <a:lnTo>
                  <a:pt x="128587" y="0"/>
                </a:lnTo>
              </a:path>
            </a:pathLst>
          </a:custGeom>
          <a:ln w="7620">
            <a:solidFill>
              <a:srgbClr val="000000"/>
            </a:solidFill>
          </a:ln>
        </p:spPr>
        <p:txBody>
          <a:bodyPr wrap="square" lIns="0" tIns="0" rIns="0" bIns="0" rtlCol="0"/>
          <a:lstStyle/>
          <a:p>
            <a:endParaRPr/>
          </a:p>
        </p:txBody>
      </p:sp>
      <p:sp>
        <p:nvSpPr>
          <p:cNvPr id="22" name="object 22"/>
          <p:cNvSpPr/>
          <p:nvPr/>
        </p:nvSpPr>
        <p:spPr>
          <a:xfrm>
            <a:off x="4635652" y="5429300"/>
            <a:ext cx="141605" cy="0"/>
          </a:xfrm>
          <a:custGeom>
            <a:avLst/>
            <a:gdLst/>
            <a:ahLst/>
            <a:cxnLst/>
            <a:rect l="l" t="t" r="r" b="b"/>
            <a:pathLst>
              <a:path w="141604">
                <a:moveTo>
                  <a:pt x="141503" y="0"/>
                </a:moveTo>
                <a:lnTo>
                  <a:pt x="0" y="0"/>
                </a:lnTo>
              </a:path>
            </a:pathLst>
          </a:custGeom>
          <a:ln w="3810">
            <a:solidFill>
              <a:srgbClr val="000000"/>
            </a:solidFill>
            <a:prstDash val="sysDash"/>
          </a:ln>
        </p:spPr>
        <p:txBody>
          <a:bodyPr wrap="square" lIns="0" tIns="0" rIns="0" bIns="0" rtlCol="0"/>
          <a:lstStyle/>
          <a:p>
            <a:endParaRPr/>
          </a:p>
        </p:txBody>
      </p:sp>
      <p:sp>
        <p:nvSpPr>
          <p:cNvPr id="23" name="object 23"/>
          <p:cNvSpPr/>
          <p:nvPr/>
        </p:nvSpPr>
        <p:spPr>
          <a:xfrm>
            <a:off x="4762766" y="5398947"/>
            <a:ext cx="81280" cy="67945"/>
          </a:xfrm>
          <a:custGeom>
            <a:avLst/>
            <a:gdLst/>
            <a:ahLst/>
            <a:cxnLst/>
            <a:rect l="l" t="t" r="r" b="b"/>
            <a:pathLst>
              <a:path w="81279" h="67945">
                <a:moveTo>
                  <a:pt x="81127" y="0"/>
                </a:moveTo>
                <a:lnTo>
                  <a:pt x="0" y="0"/>
                </a:lnTo>
                <a:lnTo>
                  <a:pt x="40271" y="67652"/>
                </a:lnTo>
                <a:lnTo>
                  <a:pt x="81127" y="0"/>
                </a:lnTo>
                <a:close/>
              </a:path>
            </a:pathLst>
          </a:custGeom>
          <a:ln w="7620">
            <a:solidFill>
              <a:srgbClr val="000000"/>
            </a:solidFill>
          </a:ln>
        </p:spPr>
        <p:txBody>
          <a:bodyPr wrap="square" lIns="0" tIns="0" rIns="0" bIns="0" rtlCol="0"/>
          <a:lstStyle/>
          <a:p>
            <a:endParaRPr/>
          </a:p>
        </p:txBody>
      </p:sp>
      <p:sp>
        <p:nvSpPr>
          <p:cNvPr id="24" name="object 24"/>
          <p:cNvSpPr/>
          <p:nvPr/>
        </p:nvSpPr>
        <p:spPr>
          <a:xfrm>
            <a:off x="4828527" y="5428716"/>
            <a:ext cx="146050" cy="0"/>
          </a:xfrm>
          <a:custGeom>
            <a:avLst/>
            <a:gdLst/>
            <a:ahLst/>
            <a:cxnLst/>
            <a:rect l="l" t="t" r="r" b="b"/>
            <a:pathLst>
              <a:path w="146050">
                <a:moveTo>
                  <a:pt x="0" y="0"/>
                </a:moveTo>
                <a:lnTo>
                  <a:pt x="145465" y="0"/>
                </a:lnTo>
              </a:path>
            </a:pathLst>
          </a:custGeom>
          <a:ln w="3810">
            <a:solidFill>
              <a:srgbClr val="000000"/>
            </a:solidFill>
            <a:prstDash val="sysDash"/>
          </a:ln>
        </p:spPr>
        <p:txBody>
          <a:bodyPr wrap="square" lIns="0" tIns="0" rIns="0" bIns="0" rtlCol="0"/>
          <a:lstStyle/>
          <a:p>
            <a:endParaRPr/>
          </a:p>
        </p:txBody>
      </p:sp>
      <p:sp>
        <p:nvSpPr>
          <p:cNvPr id="25" name="object 25"/>
          <p:cNvSpPr/>
          <p:nvPr/>
        </p:nvSpPr>
        <p:spPr>
          <a:xfrm>
            <a:off x="4623790" y="5912510"/>
            <a:ext cx="359410" cy="0"/>
          </a:xfrm>
          <a:custGeom>
            <a:avLst/>
            <a:gdLst/>
            <a:ahLst/>
            <a:cxnLst/>
            <a:rect l="l" t="t" r="r" b="b"/>
            <a:pathLst>
              <a:path w="359410">
                <a:moveTo>
                  <a:pt x="359346" y="0"/>
                </a:moveTo>
                <a:lnTo>
                  <a:pt x="0" y="0"/>
                </a:lnTo>
              </a:path>
            </a:pathLst>
          </a:custGeom>
          <a:ln w="3810">
            <a:solidFill>
              <a:srgbClr val="000000"/>
            </a:solidFill>
            <a:prstDash val="sysDash"/>
          </a:ln>
        </p:spPr>
        <p:txBody>
          <a:bodyPr wrap="square" lIns="0" tIns="0" rIns="0" bIns="0" rtlCol="0"/>
          <a:lstStyle/>
          <a:p>
            <a:endParaRPr/>
          </a:p>
        </p:txBody>
      </p:sp>
      <p:sp>
        <p:nvSpPr>
          <p:cNvPr id="26" name="object 26"/>
          <p:cNvSpPr/>
          <p:nvPr/>
        </p:nvSpPr>
        <p:spPr>
          <a:xfrm>
            <a:off x="4766208" y="5876480"/>
            <a:ext cx="75565" cy="36195"/>
          </a:xfrm>
          <a:custGeom>
            <a:avLst/>
            <a:gdLst/>
            <a:ahLst/>
            <a:cxnLst/>
            <a:rect l="l" t="t" r="r" b="b"/>
            <a:pathLst>
              <a:path w="75564" h="36195">
                <a:moveTo>
                  <a:pt x="0" y="36029"/>
                </a:moveTo>
                <a:lnTo>
                  <a:pt x="0" y="0"/>
                </a:lnTo>
                <a:lnTo>
                  <a:pt x="75488" y="0"/>
                </a:lnTo>
                <a:lnTo>
                  <a:pt x="75488" y="36029"/>
                </a:lnTo>
              </a:path>
            </a:pathLst>
          </a:custGeom>
          <a:ln w="7620">
            <a:solidFill>
              <a:srgbClr val="000000"/>
            </a:solidFill>
          </a:ln>
        </p:spPr>
        <p:txBody>
          <a:bodyPr wrap="square" lIns="0" tIns="0" rIns="0" bIns="0" rtlCol="0"/>
          <a:lstStyle/>
          <a:p>
            <a:endParaRPr/>
          </a:p>
        </p:txBody>
      </p:sp>
      <p:sp>
        <p:nvSpPr>
          <p:cNvPr id="27" name="object 27"/>
          <p:cNvSpPr/>
          <p:nvPr/>
        </p:nvSpPr>
        <p:spPr>
          <a:xfrm>
            <a:off x="4623282" y="6375793"/>
            <a:ext cx="360680" cy="0"/>
          </a:xfrm>
          <a:custGeom>
            <a:avLst/>
            <a:gdLst/>
            <a:ahLst/>
            <a:cxnLst/>
            <a:rect l="l" t="t" r="r" b="b"/>
            <a:pathLst>
              <a:path w="360679">
                <a:moveTo>
                  <a:pt x="360146" y="0"/>
                </a:moveTo>
                <a:lnTo>
                  <a:pt x="0" y="0"/>
                </a:lnTo>
              </a:path>
            </a:pathLst>
          </a:custGeom>
          <a:ln w="3810">
            <a:solidFill>
              <a:srgbClr val="000000"/>
            </a:solidFill>
            <a:prstDash val="sysDash"/>
          </a:ln>
        </p:spPr>
        <p:txBody>
          <a:bodyPr wrap="square" lIns="0" tIns="0" rIns="0" bIns="0" rtlCol="0"/>
          <a:lstStyle/>
          <a:p>
            <a:endParaRPr/>
          </a:p>
        </p:txBody>
      </p:sp>
      <p:sp>
        <p:nvSpPr>
          <p:cNvPr id="28" name="object 28"/>
          <p:cNvSpPr/>
          <p:nvPr/>
        </p:nvSpPr>
        <p:spPr>
          <a:xfrm>
            <a:off x="4765700" y="6339763"/>
            <a:ext cx="76200" cy="36195"/>
          </a:xfrm>
          <a:custGeom>
            <a:avLst/>
            <a:gdLst/>
            <a:ahLst/>
            <a:cxnLst/>
            <a:rect l="l" t="t" r="r" b="b"/>
            <a:pathLst>
              <a:path w="76200" h="36195">
                <a:moveTo>
                  <a:pt x="0" y="36029"/>
                </a:moveTo>
                <a:lnTo>
                  <a:pt x="0" y="0"/>
                </a:lnTo>
                <a:lnTo>
                  <a:pt x="75615" y="0"/>
                </a:lnTo>
                <a:lnTo>
                  <a:pt x="75615" y="36029"/>
                </a:lnTo>
              </a:path>
            </a:pathLst>
          </a:custGeom>
          <a:ln w="7620">
            <a:solidFill>
              <a:srgbClr val="000000"/>
            </a:solidFill>
          </a:ln>
        </p:spPr>
        <p:txBody>
          <a:bodyPr wrap="square" lIns="0" tIns="0" rIns="0" bIns="0" rtlCol="0"/>
          <a:lstStyle/>
          <a:p>
            <a:endParaRPr/>
          </a:p>
        </p:txBody>
      </p:sp>
      <p:sp>
        <p:nvSpPr>
          <p:cNvPr id="29" name="object 29"/>
          <p:cNvSpPr/>
          <p:nvPr/>
        </p:nvSpPr>
        <p:spPr>
          <a:xfrm>
            <a:off x="4752797" y="6315455"/>
            <a:ext cx="0" cy="34290"/>
          </a:xfrm>
          <a:custGeom>
            <a:avLst/>
            <a:gdLst/>
            <a:ahLst/>
            <a:cxnLst/>
            <a:rect l="l" t="t" r="r" b="b"/>
            <a:pathLst>
              <a:path h="34289">
                <a:moveTo>
                  <a:pt x="0" y="33743"/>
                </a:moveTo>
                <a:lnTo>
                  <a:pt x="0" y="0"/>
                </a:lnTo>
              </a:path>
            </a:pathLst>
          </a:custGeom>
          <a:ln w="7620">
            <a:solidFill>
              <a:srgbClr val="000000"/>
            </a:solidFill>
          </a:ln>
        </p:spPr>
        <p:txBody>
          <a:bodyPr wrap="square" lIns="0" tIns="0" rIns="0" bIns="0" rtlCol="0"/>
          <a:lstStyle/>
          <a:p>
            <a:endParaRPr/>
          </a:p>
        </p:txBody>
      </p:sp>
      <p:sp>
        <p:nvSpPr>
          <p:cNvPr id="30" name="object 30"/>
          <p:cNvSpPr/>
          <p:nvPr/>
        </p:nvSpPr>
        <p:spPr>
          <a:xfrm>
            <a:off x="4802987" y="6788263"/>
            <a:ext cx="28575" cy="90805"/>
          </a:xfrm>
          <a:custGeom>
            <a:avLst/>
            <a:gdLst/>
            <a:ahLst/>
            <a:cxnLst/>
            <a:rect l="l" t="t" r="r" b="b"/>
            <a:pathLst>
              <a:path w="28575" h="90804">
                <a:moveTo>
                  <a:pt x="28067" y="0"/>
                </a:moveTo>
                <a:lnTo>
                  <a:pt x="0" y="0"/>
                </a:lnTo>
                <a:lnTo>
                  <a:pt x="0" y="90182"/>
                </a:lnTo>
                <a:lnTo>
                  <a:pt x="28067" y="90182"/>
                </a:lnTo>
              </a:path>
            </a:pathLst>
          </a:custGeom>
          <a:ln w="7620">
            <a:solidFill>
              <a:srgbClr val="000000"/>
            </a:solidFill>
          </a:ln>
        </p:spPr>
        <p:txBody>
          <a:bodyPr wrap="square" lIns="0" tIns="0" rIns="0" bIns="0" rtlCol="0"/>
          <a:lstStyle/>
          <a:p>
            <a:endParaRPr/>
          </a:p>
        </p:txBody>
      </p:sp>
      <p:sp>
        <p:nvSpPr>
          <p:cNvPr id="31" name="object 31"/>
          <p:cNvSpPr/>
          <p:nvPr/>
        </p:nvSpPr>
        <p:spPr>
          <a:xfrm>
            <a:off x="4803203" y="6833514"/>
            <a:ext cx="135890" cy="0"/>
          </a:xfrm>
          <a:custGeom>
            <a:avLst/>
            <a:gdLst/>
            <a:ahLst/>
            <a:cxnLst/>
            <a:rect l="l" t="t" r="r" b="b"/>
            <a:pathLst>
              <a:path w="135889">
                <a:moveTo>
                  <a:pt x="135305" y="0"/>
                </a:moveTo>
                <a:lnTo>
                  <a:pt x="0" y="0"/>
                </a:lnTo>
              </a:path>
            </a:pathLst>
          </a:custGeom>
          <a:ln w="3810">
            <a:solidFill>
              <a:srgbClr val="000000"/>
            </a:solidFill>
            <a:prstDash val="sysDash"/>
          </a:ln>
        </p:spPr>
        <p:txBody>
          <a:bodyPr wrap="square" lIns="0" tIns="0" rIns="0" bIns="0" rtlCol="0"/>
          <a:lstStyle/>
          <a:p>
            <a:endParaRPr/>
          </a:p>
        </p:txBody>
      </p:sp>
      <p:sp>
        <p:nvSpPr>
          <p:cNvPr id="32" name="object 32"/>
          <p:cNvSpPr/>
          <p:nvPr/>
        </p:nvSpPr>
        <p:spPr>
          <a:xfrm>
            <a:off x="4775098" y="7724876"/>
            <a:ext cx="56515" cy="90805"/>
          </a:xfrm>
          <a:custGeom>
            <a:avLst/>
            <a:gdLst/>
            <a:ahLst/>
            <a:cxnLst/>
            <a:rect l="l" t="t" r="r" b="b"/>
            <a:pathLst>
              <a:path w="56514" h="90804">
                <a:moveTo>
                  <a:pt x="56146" y="0"/>
                </a:moveTo>
                <a:lnTo>
                  <a:pt x="28066" y="0"/>
                </a:lnTo>
                <a:lnTo>
                  <a:pt x="28066" y="90182"/>
                </a:lnTo>
                <a:lnTo>
                  <a:pt x="0" y="90182"/>
                </a:lnTo>
              </a:path>
            </a:pathLst>
          </a:custGeom>
          <a:ln w="7619">
            <a:solidFill>
              <a:srgbClr val="000000"/>
            </a:solidFill>
          </a:ln>
        </p:spPr>
        <p:txBody>
          <a:bodyPr wrap="square" lIns="0" tIns="0" rIns="0" bIns="0" rtlCol="0"/>
          <a:lstStyle/>
          <a:p>
            <a:endParaRPr/>
          </a:p>
        </p:txBody>
      </p:sp>
      <p:sp>
        <p:nvSpPr>
          <p:cNvPr id="33" name="object 33"/>
          <p:cNvSpPr/>
          <p:nvPr/>
        </p:nvSpPr>
        <p:spPr>
          <a:xfrm>
            <a:off x="4804003" y="7770126"/>
            <a:ext cx="136525" cy="0"/>
          </a:xfrm>
          <a:custGeom>
            <a:avLst/>
            <a:gdLst/>
            <a:ahLst/>
            <a:cxnLst/>
            <a:rect l="l" t="t" r="r" b="b"/>
            <a:pathLst>
              <a:path w="136525">
                <a:moveTo>
                  <a:pt x="136105" y="0"/>
                </a:moveTo>
                <a:lnTo>
                  <a:pt x="0" y="0"/>
                </a:lnTo>
              </a:path>
            </a:pathLst>
          </a:custGeom>
          <a:ln w="3810">
            <a:solidFill>
              <a:srgbClr val="000000"/>
            </a:solidFill>
            <a:prstDash val="sysDash"/>
          </a:ln>
        </p:spPr>
        <p:txBody>
          <a:bodyPr wrap="square" lIns="0" tIns="0" rIns="0" bIns="0" rtlCol="0"/>
          <a:lstStyle/>
          <a:p>
            <a:endParaRPr/>
          </a:p>
        </p:txBody>
      </p:sp>
      <p:sp>
        <p:nvSpPr>
          <p:cNvPr id="34" name="object 34"/>
          <p:cNvSpPr/>
          <p:nvPr/>
        </p:nvSpPr>
        <p:spPr>
          <a:xfrm>
            <a:off x="4776965" y="7254988"/>
            <a:ext cx="28575" cy="90805"/>
          </a:xfrm>
          <a:custGeom>
            <a:avLst/>
            <a:gdLst/>
            <a:ahLst/>
            <a:cxnLst/>
            <a:rect l="l" t="t" r="r" b="b"/>
            <a:pathLst>
              <a:path w="28575" h="90804">
                <a:moveTo>
                  <a:pt x="0" y="0"/>
                </a:moveTo>
                <a:lnTo>
                  <a:pt x="28066" y="0"/>
                </a:lnTo>
                <a:lnTo>
                  <a:pt x="28066" y="90182"/>
                </a:lnTo>
                <a:lnTo>
                  <a:pt x="0" y="90182"/>
                </a:lnTo>
              </a:path>
            </a:pathLst>
          </a:custGeom>
          <a:ln w="7620">
            <a:solidFill>
              <a:srgbClr val="000000"/>
            </a:solidFill>
          </a:ln>
        </p:spPr>
        <p:txBody>
          <a:bodyPr wrap="square" lIns="0" tIns="0" rIns="0" bIns="0" rtlCol="0"/>
          <a:lstStyle/>
          <a:p>
            <a:endParaRPr/>
          </a:p>
        </p:txBody>
      </p:sp>
      <p:sp>
        <p:nvSpPr>
          <p:cNvPr id="35" name="object 35"/>
          <p:cNvSpPr/>
          <p:nvPr/>
        </p:nvSpPr>
        <p:spPr>
          <a:xfrm>
            <a:off x="4804790" y="7300239"/>
            <a:ext cx="135890" cy="0"/>
          </a:xfrm>
          <a:custGeom>
            <a:avLst/>
            <a:gdLst/>
            <a:ahLst/>
            <a:cxnLst/>
            <a:rect l="l" t="t" r="r" b="b"/>
            <a:pathLst>
              <a:path w="135889">
                <a:moveTo>
                  <a:pt x="135318" y="0"/>
                </a:moveTo>
                <a:lnTo>
                  <a:pt x="0" y="0"/>
                </a:lnTo>
              </a:path>
            </a:pathLst>
          </a:custGeom>
          <a:ln w="3810">
            <a:solidFill>
              <a:srgbClr val="000000"/>
            </a:solidFill>
            <a:prstDash val="sysDash"/>
          </a:ln>
        </p:spPr>
        <p:txBody>
          <a:bodyPr wrap="square" lIns="0" tIns="0" rIns="0" bIns="0" rtlCol="0"/>
          <a:lstStyle/>
          <a:p>
            <a:endParaRPr/>
          </a:p>
        </p:txBody>
      </p:sp>
      <p:sp>
        <p:nvSpPr>
          <p:cNvPr id="36" name="object 36"/>
          <p:cNvSpPr/>
          <p:nvPr/>
        </p:nvSpPr>
        <p:spPr>
          <a:xfrm>
            <a:off x="4797069" y="9553968"/>
            <a:ext cx="41275" cy="180340"/>
          </a:xfrm>
          <a:custGeom>
            <a:avLst/>
            <a:gdLst/>
            <a:ahLst/>
            <a:cxnLst/>
            <a:rect l="l" t="t" r="r" b="b"/>
            <a:pathLst>
              <a:path w="41275" h="180340">
                <a:moveTo>
                  <a:pt x="40868" y="0"/>
                </a:moveTo>
                <a:lnTo>
                  <a:pt x="40868" y="23736"/>
                </a:lnTo>
                <a:lnTo>
                  <a:pt x="0" y="23736"/>
                </a:lnTo>
                <a:lnTo>
                  <a:pt x="0" y="155765"/>
                </a:lnTo>
                <a:lnTo>
                  <a:pt x="40868" y="155765"/>
                </a:lnTo>
                <a:lnTo>
                  <a:pt x="40868" y="180035"/>
                </a:lnTo>
              </a:path>
            </a:pathLst>
          </a:custGeom>
          <a:ln w="7620">
            <a:solidFill>
              <a:srgbClr val="000000"/>
            </a:solidFill>
          </a:ln>
        </p:spPr>
        <p:txBody>
          <a:bodyPr wrap="square" lIns="0" tIns="0" rIns="0" bIns="0" rtlCol="0"/>
          <a:lstStyle/>
          <a:p>
            <a:endParaRPr/>
          </a:p>
        </p:txBody>
      </p:sp>
      <p:sp>
        <p:nvSpPr>
          <p:cNvPr id="37" name="object 37"/>
          <p:cNvSpPr/>
          <p:nvPr/>
        </p:nvSpPr>
        <p:spPr>
          <a:xfrm>
            <a:off x="4825047" y="9598088"/>
            <a:ext cx="0" cy="90170"/>
          </a:xfrm>
          <a:custGeom>
            <a:avLst/>
            <a:gdLst/>
            <a:ahLst/>
            <a:cxnLst/>
            <a:rect l="l" t="t" r="r" b="b"/>
            <a:pathLst>
              <a:path h="90170">
                <a:moveTo>
                  <a:pt x="0" y="0"/>
                </a:moveTo>
                <a:lnTo>
                  <a:pt x="0" y="90170"/>
                </a:lnTo>
              </a:path>
            </a:pathLst>
          </a:custGeom>
          <a:ln w="7620">
            <a:solidFill>
              <a:srgbClr val="000000"/>
            </a:solidFill>
          </a:ln>
        </p:spPr>
        <p:txBody>
          <a:bodyPr wrap="square" lIns="0" tIns="0" rIns="0" bIns="0" rtlCol="0"/>
          <a:lstStyle/>
          <a:p>
            <a:endParaRPr/>
          </a:p>
        </p:txBody>
      </p:sp>
      <p:sp>
        <p:nvSpPr>
          <p:cNvPr id="38" name="object 38"/>
          <p:cNvSpPr/>
          <p:nvPr/>
        </p:nvSpPr>
        <p:spPr>
          <a:xfrm>
            <a:off x="4825885" y="9643338"/>
            <a:ext cx="136525" cy="0"/>
          </a:xfrm>
          <a:custGeom>
            <a:avLst/>
            <a:gdLst/>
            <a:ahLst/>
            <a:cxnLst/>
            <a:rect l="l" t="t" r="r" b="b"/>
            <a:pathLst>
              <a:path w="136525">
                <a:moveTo>
                  <a:pt x="136118" y="0"/>
                </a:moveTo>
                <a:lnTo>
                  <a:pt x="0" y="0"/>
                </a:lnTo>
              </a:path>
            </a:pathLst>
          </a:custGeom>
          <a:ln w="3810">
            <a:solidFill>
              <a:srgbClr val="000000"/>
            </a:solidFill>
            <a:prstDash val="sysDash"/>
          </a:ln>
        </p:spPr>
        <p:txBody>
          <a:bodyPr wrap="square" lIns="0" tIns="0" rIns="0" bIns="0" rtlCol="0"/>
          <a:lstStyle/>
          <a:p>
            <a:endParaRPr/>
          </a:p>
        </p:txBody>
      </p:sp>
      <p:sp>
        <p:nvSpPr>
          <p:cNvPr id="39" name="object 39"/>
          <p:cNvSpPr/>
          <p:nvPr/>
        </p:nvSpPr>
        <p:spPr>
          <a:xfrm>
            <a:off x="4763198" y="8192148"/>
            <a:ext cx="40005" cy="88265"/>
          </a:xfrm>
          <a:custGeom>
            <a:avLst/>
            <a:gdLst/>
            <a:ahLst/>
            <a:cxnLst/>
            <a:rect l="l" t="t" r="r" b="b"/>
            <a:pathLst>
              <a:path w="40004" h="88265">
                <a:moveTo>
                  <a:pt x="39941" y="0"/>
                </a:moveTo>
                <a:lnTo>
                  <a:pt x="24383" y="3470"/>
                </a:lnTo>
                <a:lnTo>
                  <a:pt x="11688" y="12933"/>
                </a:lnTo>
                <a:lnTo>
                  <a:pt x="3135" y="26965"/>
                </a:lnTo>
                <a:lnTo>
                  <a:pt x="0" y="44145"/>
                </a:lnTo>
                <a:lnTo>
                  <a:pt x="3135" y="61313"/>
                </a:lnTo>
                <a:lnTo>
                  <a:pt x="11688" y="75333"/>
                </a:lnTo>
                <a:lnTo>
                  <a:pt x="24383" y="84785"/>
                </a:lnTo>
                <a:lnTo>
                  <a:pt x="39941" y="88252"/>
                </a:lnTo>
                <a:lnTo>
                  <a:pt x="39941" y="0"/>
                </a:lnTo>
                <a:close/>
              </a:path>
            </a:pathLst>
          </a:custGeom>
          <a:ln w="7620">
            <a:solidFill>
              <a:srgbClr val="000000"/>
            </a:solidFill>
          </a:ln>
        </p:spPr>
        <p:txBody>
          <a:bodyPr wrap="square" lIns="0" tIns="0" rIns="0" bIns="0" rtlCol="0"/>
          <a:lstStyle/>
          <a:p>
            <a:endParaRPr/>
          </a:p>
        </p:txBody>
      </p:sp>
      <p:sp>
        <p:nvSpPr>
          <p:cNvPr id="40" name="object 40"/>
          <p:cNvSpPr/>
          <p:nvPr/>
        </p:nvSpPr>
        <p:spPr>
          <a:xfrm>
            <a:off x="4803673" y="8236254"/>
            <a:ext cx="137160" cy="0"/>
          </a:xfrm>
          <a:custGeom>
            <a:avLst/>
            <a:gdLst/>
            <a:ahLst/>
            <a:cxnLst/>
            <a:rect l="l" t="t" r="r" b="b"/>
            <a:pathLst>
              <a:path w="137160">
                <a:moveTo>
                  <a:pt x="136842" y="0"/>
                </a:moveTo>
                <a:lnTo>
                  <a:pt x="0" y="0"/>
                </a:lnTo>
              </a:path>
            </a:pathLst>
          </a:custGeom>
          <a:ln w="3810">
            <a:solidFill>
              <a:srgbClr val="000000"/>
            </a:solidFill>
            <a:prstDash val="sysDash"/>
          </a:ln>
        </p:spPr>
        <p:txBody>
          <a:bodyPr wrap="square" lIns="0" tIns="0" rIns="0" bIns="0" rtlCol="0"/>
          <a:lstStyle/>
          <a:p>
            <a:endParaRPr/>
          </a:p>
        </p:txBody>
      </p:sp>
      <p:sp>
        <p:nvSpPr>
          <p:cNvPr id="41" name="object 41"/>
          <p:cNvSpPr/>
          <p:nvPr/>
        </p:nvSpPr>
        <p:spPr>
          <a:xfrm>
            <a:off x="4749294" y="8646703"/>
            <a:ext cx="107950" cy="107950"/>
          </a:xfrm>
          <a:custGeom>
            <a:avLst/>
            <a:gdLst/>
            <a:ahLst/>
            <a:cxnLst/>
            <a:rect l="l" t="t" r="r" b="b"/>
            <a:pathLst>
              <a:path w="107950" h="107950">
                <a:moveTo>
                  <a:pt x="91843" y="91874"/>
                </a:moveTo>
                <a:lnTo>
                  <a:pt x="103658" y="74065"/>
                </a:lnTo>
                <a:lnTo>
                  <a:pt x="107597" y="53814"/>
                </a:lnTo>
                <a:lnTo>
                  <a:pt x="103658" y="33565"/>
                </a:lnTo>
                <a:lnTo>
                  <a:pt x="91843" y="15763"/>
                </a:lnTo>
                <a:lnTo>
                  <a:pt x="74043" y="3940"/>
                </a:lnTo>
                <a:lnTo>
                  <a:pt x="53798" y="0"/>
                </a:lnTo>
                <a:lnTo>
                  <a:pt x="33552" y="3940"/>
                </a:lnTo>
                <a:lnTo>
                  <a:pt x="15744" y="15763"/>
                </a:lnTo>
                <a:lnTo>
                  <a:pt x="3936" y="33565"/>
                </a:lnTo>
                <a:lnTo>
                  <a:pt x="0" y="53814"/>
                </a:lnTo>
                <a:lnTo>
                  <a:pt x="3936" y="74065"/>
                </a:lnTo>
                <a:lnTo>
                  <a:pt x="15744" y="91874"/>
                </a:lnTo>
                <a:lnTo>
                  <a:pt x="33552" y="103697"/>
                </a:lnTo>
                <a:lnTo>
                  <a:pt x="53798" y="107638"/>
                </a:lnTo>
                <a:lnTo>
                  <a:pt x="74043" y="103697"/>
                </a:lnTo>
                <a:lnTo>
                  <a:pt x="91843" y="91874"/>
                </a:lnTo>
                <a:close/>
              </a:path>
            </a:pathLst>
          </a:custGeom>
          <a:ln w="7620">
            <a:solidFill>
              <a:srgbClr val="000000"/>
            </a:solidFill>
          </a:ln>
        </p:spPr>
        <p:txBody>
          <a:bodyPr wrap="square" lIns="0" tIns="0" rIns="0" bIns="0" rtlCol="0"/>
          <a:lstStyle/>
          <a:p>
            <a:endParaRPr/>
          </a:p>
        </p:txBody>
      </p:sp>
      <p:sp>
        <p:nvSpPr>
          <p:cNvPr id="42" name="object 42"/>
          <p:cNvSpPr/>
          <p:nvPr/>
        </p:nvSpPr>
        <p:spPr>
          <a:xfrm>
            <a:off x="4802454" y="8647201"/>
            <a:ext cx="635" cy="54610"/>
          </a:xfrm>
          <a:custGeom>
            <a:avLst/>
            <a:gdLst/>
            <a:ahLst/>
            <a:cxnLst/>
            <a:rect l="l" t="t" r="r" b="b"/>
            <a:pathLst>
              <a:path w="635" h="54609">
                <a:moveTo>
                  <a:pt x="215" y="-3810"/>
                </a:moveTo>
                <a:lnTo>
                  <a:pt x="215" y="58191"/>
                </a:lnTo>
              </a:path>
            </a:pathLst>
          </a:custGeom>
          <a:ln w="8051">
            <a:solidFill>
              <a:srgbClr val="000000"/>
            </a:solidFill>
          </a:ln>
        </p:spPr>
        <p:txBody>
          <a:bodyPr wrap="square" lIns="0" tIns="0" rIns="0" bIns="0" rtlCol="0"/>
          <a:lstStyle/>
          <a:p>
            <a:endParaRPr/>
          </a:p>
        </p:txBody>
      </p:sp>
      <p:sp>
        <p:nvSpPr>
          <p:cNvPr id="43" name="object 43"/>
          <p:cNvSpPr/>
          <p:nvPr/>
        </p:nvSpPr>
        <p:spPr>
          <a:xfrm>
            <a:off x="4802885" y="8701366"/>
            <a:ext cx="179705" cy="635"/>
          </a:xfrm>
          <a:custGeom>
            <a:avLst/>
            <a:gdLst/>
            <a:ahLst/>
            <a:cxnLst/>
            <a:rect l="l" t="t" r="r" b="b"/>
            <a:pathLst>
              <a:path w="179704" h="634">
                <a:moveTo>
                  <a:pt x="179679" y="0"/>
                </a:moveTo>
                <a:lnTo>
                  <a:pt x="0" y="215"/>
                </a:lnTo>
              </a:path>
            </a:pathLst>
          </a:custGeom>
          <a:ln w="3810">
            <a:solidFill>
              <a:srgbClr val="000000"/>
            </a:solidFill>
            <a:prstDash val="sysDash"/>
          </a:ln>
        </p:spPr>
        <p:txBody>
          <a:bodyPr wrap="square" lIns="0" tIns="0" rIns="0" bIns="0" rtlCol="0"/>
          <a:lstStyle/>
          <a:p>
            <a:endParaRPr/>
          </a:p>
        </p:txBody>
      </p:sp>
      <p:sp>
        <p:nvSpPr>
          <p:cNvPr id="44" name="object 44"/>
          <p:cNvSpPr/>
          <p:nvPr/>
        </p:nvSpPr>
        <p:spPr>
          <a:xfrm>
            <a:off x="4756022" y="8701582"/>
            <a:ext cx="46990" cy="27940"/>
          </a:xfrm>
          <a:custGeom>
            <a:avLst/>
            <a:gdLst/>
            <a:ahLst/>
            <a:cxnLst/>
            <a:rect l="l" t="t" r="r" b="b"/>
            <a:pathLst>
              <a:path w="46989" h="27940">
                <a:moveTo>
                  <a:pt x="46862" y="0"/>
                </a:moveTo>
                <a:lnTo>
                  <a:pt x="0" y="27546"/>
                </a:lnTo>
              </a:path>
            </a:pathLst>
          </a:custGeom>
          <a:ln w="7620">
            <a:solidFill>
              <a:srgbClr val="000000"/>
            </a:solidFill>
          </a:ln>
        </p:spPr>
        <p:txBody>
          <a:bodyPr wrap="square" lIns="0" tIns="0" rIns="0" bIns="0" rtlCol="0"/>
          <a:lstStyle/>
          <a:p>
            <a:endParaRPr/>
          </a:p>
        </p:txBody>
      </p:sp>
      <p:sp>
        <p:nvSpPr>
          <p:cNvPr id="45" name="object 45"/>
          <p:cNvSpPr/>
          <p:nvPr/>
        </p:nvSpPr>
        <p:spPr>
          <a:xfrm>
            <a:off x="4802885" y="8701582"/>
            <a:ext cx="47625" cy="27305"/>
          </a:xfrm>
          <a:custGeom>
            <a:avLst/>
            <a:gdLst/>
            <a:ahLst/>
            <a:cxnLst/>
            <a:rect l="l" t="t" r="r" b="b"/>
            <a:pathLst>
              <a:path w="47625" h="27304">
                <a:moveTo>
                  <a:pt x="0" y="0"/>
                </a:moveTo>
                <a:lnTo>
                  <a:pt x="47282" y="26797"/>
                </a:lnTo>
              </a:path>
            </a:pathLst>
          </a:custGeom>
          <a:ln w="7620">
            <a:solidFill>
              <a:srgbClr val="000000"/>
            </a:solidFill>
          </a:ln>
        </p:spPr>
        <p:txBody>
          <a:bodyPr wrap="square" lIns="0" tIns="0" rIns="0" bIns="0" rtlCol="0"/>
          <a:lstStyle/>
          <a:p>
            <a:endParaRPr/>
          </a:p>
        </p:txBody>
      </p:sp>
      <p:sp>
        <p:nvSpPr>
          <p:cNvPr id="46" name="object 46"/>
          <p:cNvSpPr/>
          <p:nvPr/>
        </p:nvSpPr>
        <p:spPr>
          <a:xfrm>
            <a:off x="4732553" y="9112237"/>
            <a:ext cx="111760" cy="126364"/>
          </a:xfrm>
          <a:custGeom>
            <a:avLst/>
            <a:gdLst/>
            <a:ahLst/>
            <a:cxnLst/>
            <a:rect l="l" t="t" r="r" b="b"/>
            <a:pathLst>
              <a:path w="111760" h="126365">
                <a:moveTo>
                  <a:pt x="0" y="102006"/>
                </a:moveTo>
                <a:lnTo>
                  <a:pt x="63373" y="126212"/>
                </a:lnTo>
                <a:lnTo>
                  <a:pt x="111607" y="0"/>
                </a:lnTo>
              </a:path>
            </a:pathLst>
          </a:custGeom>
          <a:ln w="7620">
            <a:solidFill>
              <a:srgbClr val="000000"/>
            </a:solidFill>
          </a:ln>
        </p:spPr>
        <p:txBody>
          <a:bodyPr wrap="square" lIns="0" tIns="0" rIns="0" bIns="0" rtlCol="0"/>
          <a:lstStyle/>
          <a:p>
            <a:endParaRPr/>
          </a:p>
        </p:txBody>
      </p:sp>
      <p:sp>
        <p:nvSpPr>
          <p:cNvPr id="47" name="object 47"/>
          <p:cNvSpPr/>
          <p:nvPr/>
        </p:nvSpPr>
        <p:spPr>
          <a:xfrm>
            <a:off x="4819548" y="9176029"/>
            <a:ext cx="137160" cy="0"/>
          </a:xfrm>
          <a:custGeom>
            <a:avLst/>
            <a:gdLst/>
            <a:ahLst/>
            <a:cxnLst/>
            <a:rect l="l" t="t" r="r" b="b"/>
            <a:pathLst>
              <a:path w="137160">
                <a:moveTo>
                  <a:pt x="136829" y="0"/>
                </a:moveTo>
                <a:lnTo>
                  <a:pt x="0" y="0"/>
                </a:lnTo>
              </a:path>
            </a:pathLst>
          </a:custGeom>
          <a:ln w="3810">
            <a:solidFill>
              <a:srgbClr val="000000"/>
            </a:solidFill>
            <a:prstDash val="sysDash"/>
          </a:ln>
        </p:spPr>
        <p:txBody>
          <a:bodyPr wrap="square" lIns="0" tIns="0" rIns="0" bIns="0" rtlCol="0"/>
          <a:lstStyle/>
          <a:p>
            <a:endParaRPr/>
          </a:p>
        </p:txBody>
      </p:sp>
      <p:sp>
        <p:nvSpPr>
          <p:cNvPr id="48" name="object 48"/>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21</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35"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8007"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4803889" y="2047963"/>
            <a:ext cx="56515" cy="102870"/>
          </a:xfrm>
          <a:custGeom>
            <a:avLst/>
            <a:gdLst/>
            <a:ahLst/>
            <a:cxnLst/>
            <a:rect l="l" t="t" r="r" b="b"/>
            <a:pathLst>
              <a:path w="56514" h="102869">
                <a:moveTo>
                  <a:pt x="56375" y="102717"/>
                </a:moveTo>
                <a:lnTo>
                  <a:pt x="0" y="0"/>
                </a:lnTo>
              </a:path>
            </a:pathLst>
          </a:custGeom>
          <a:ln w="7620">
            <a:solidFill>
              <a:srgbClr val="000000"/>
            </a:solidFill>
          </a:ln>
        </p:spPr>
        <p:txBody>
          <a:bodyPr wrap="square" lIns="0" tIns="0" rIns="0" bIns="0" rtlCol="0"/>
          <a:lstStyle/>
          <a:p>
            <a:endParaRPr/>
          </a:p>
        </p:txBody>
      </p:sp>
      <p:sp>
        <p:nvSpPr>
          <p:cNvPr id="5" name="object 5"/>
          <p:cNvSpPr/>
          <p:nvPr/>
        </p:nvSpPr>
        <p:spPr>
          <a:xfrm>
            <a:off x="4849628" y="2147179"/>
            <a:ext cx="40640" cy="40640"/>
          </a:xfrm>
          <a:custGeom>
            <a:avLst/>
            <a:gdLst/>
            <a:ahLst/>
            <a:cxnLst/>
            <a:rect l="l" t="t" r="r" b="b"/>
            <a:pathLst>
              <a:path w="40639" h="40639">
                <a:moveTo>
                  <a:pt x="21804" y="0"/>
                </a:moveTo>
                <a:lnTo>
                  <a:pt x="14100" y="870"/>
                </a:lnTo>
                <a:lnTo>
                  <a:pt x="7286" y="4564"/>
                </a:lnTo>
                <a:lnTo>
                  <a:pt x="2241" y="10804"/>
                </a:lnTo>
                <a:lnTo>
                  <a:pt x="0" y="18523"/>
                </a:lnTo>
                <a:lnTo>
                  <a:pt x="863" y="26233"/>
                </a:lnTo>
                <a:lnTo>
                  <a:pt x="4556" y="33055"/>
                </a:lnTo>
                <a:lnTo>
                  <a:pt x="10801" y="38109"/>
                </a:lnTo>
                <a:lnTo>
                  <a:pt x="18421" y="40540"/>
                </a:lnTo>
                <a:lnTo>
                  <a:pt x="25957" y="39999"/>
                </a:lnTo>
                <a:lnTo>
                  <a:pt x="32738" y="36366"/>
                </a:lnTo>
                <a:lnTo>
                  <a:pt x="38093" y="29524"/>
                </a:lnTo>
                <a:lnTo>
                  <a:pt x="40327" y="21808"/>
                </a:lnTo>
                <a:lnTo>
                  <a:pt x="39460" y="14102"/>
                </a:lnTo>
                <a:lnTo>
                  <a:pt x="35766" y="7284"/>
                </a:lnTo>
                <a:lnTo>
                  <a:pt x="29521" y="2232"/>
                </a:lnTo>
                <a:lnTo>
                  <a:pt x="21804" y="0"/>
                </a:lnTo>
                <a:close/>
              </a:path>
            </a:pathLst>
          </a:custGeom>
          <a:solidFill>
            <a:srgbClr val="FFFFFF"/>
          </a:solidFill>
        </p:spPr>
        <p:txBody>
          <a:bodyPr wrap="square" lIns="0" tIns="0" rIns="0" bIns="0" rtlCol="0"/>
          <a:lstStyle/>
          <a:p>
            <a:endParaRPr/>
          </a:p>
        </p:txBody>
      </p:sp>
      <p:sp>
        <p:nvSpPr>
          <p:cNvPr id="6" name="object 6"/>
          <p:cNvSpPr/>
          <p:nvPr/>
        </p:nvSpPr>
        <p:spPr>
          <a:xfrm>
            <a:off x="4849628" y="2147179"/>
            <a:ext cx="40640" cy="40640"/>
          </a:xfrm>
          <a:custGeom>
            <a:avLst/>
            <a:gdLst/>
            <a:ahLst/>
            <a:cxnLst/>
            <a:rect l="l" t="t" r="r" b="b"/>
            <a:pathLst>
              <a:path w="40639" h="40639">
                <a:moveTo>
                  <a:pt x="10801" y="38109"/>
                </a:moveTo>
                <a:lnTo>
                  <a:pt x="18421" y="40540"/>
                </a:lnTo>
                <a:lnTo>
                  <a:pt x="25957" y="39999"/>
                </a:lnTo>
                <a:lnTo>
                  <a:pt x="32738" y="36366"/>
                </a:lnTo>
                <a:lnTo>
                  <a:pt x="38093" y="29524"/>
                </a:lnTo>
                <a:lnTo>
                  <a:pt x="40327" y="21808"/>
                </a:lnTo>
                <a:lnTo>
                  <a:pt x="39460" y="14102"/>
                </a:lnTo>
                <a:lnTo>
                  <a:pt x="35766" y="7284"/>
                </a:lnTo>
                <a:lnTo>
                  <a:pt x="29521" y="2232"/>
                </a:lnTo>
                <a:lnTo>
                  <a:pt x="21804" y="0"/>
                </a:lnTo>
                <a:lnTo>
                  <a:pt x="14100" y="870"/>
                </a:lnTo>
                <a:lnTo>
                  <a:pt x="7286" y="4564"/>
                </a:lnTo>
                <a:lnTo>
                  <a:pt x="2241" y="10804"/>
                </a:lnTo>
                <a:lnTo>
                  <a:pt x="0" y="18523"/>
                </a:lnTo>
                <a:lnTo>
                  <a:pt x="863" y="26233"/>
                </a:lnTo>
                <a:lnTo>
                  <a:pt x="4556" y="33055"/>
                </a:lnTo>
                <a:lnTo>
                  <a:pt x="10801" y="38109"/>
                </a:lnTo>
                <a:close/>
              </a:path>
            </a:pathLst>
          </a:custGeom>
          <a:ln w="7620">
            <a:solidFill>
              <a:srgbClr val="000000"/>
            </a:solidFill>
          </a:ln>
        </p:spPr>
        <p:txBody>
          <a:bodyPr wrap="square" lIns="0" tIns="0" rIns="0" bIns="0" rtlCol="0"/>
          <a:lstStyle/>
          <a:p>
            <a:endParaRPr/>
          </a:p>
        </p:txBody>
      </p:sp>
      <p:sp>
        <p:nvSpPr>
          <p:cNvPr id="7" name="object 7"/>
          <p:cNvSpPr/>
          <p:nvPr/>
        </p:nvSpPr>
        <p:spPr>
          <a:xfrm>
            <a:off x="4844199" y="2119109"/>
            <a:ext cx="137160" cy="0"/>
          </a:xfrm>
          <a:custGeom>
            <a:avLst/>
            <a:gdLst/>
            <a:ahLst/>
            <a:cxnLst/>
            <a:rect l="l" t="t" r="r" b="b"/>
            <a:pathLst>
              <a:path w="137160">
                <a:moveTo>
                  <a:pt x="136842" y="0"/>
                </a:moveTo>
                <a:lnTo>
                  <a:pt x="0" y="0"/>
                </a:lnTo>
              </a:path>
            </a:pathLst>
          </a:custGeom>
          <a:ln w="3810">
            <a:solidFill>
              <a:srgbClr val="000000"/>
            </a:solidFill>
            <a:prstDash val="sysDash"/>
          </a:ln>
        </p:spPr>
        <p:txBody>
          <a:bodyPr wrap="square" lIns="0" tIns="0" rIns="0" bIns="0" rtlCol="0"/>
          <a:lstStyle/>
          <a:p>
            <a:endParaRPr/>
          </a:p>
        </p:txBody>
      </p:sp>
      <p:sp>
        <p:nvSpPr>
          <p:cNvPr id="8" name="object 8"/>
          <p:cNvSpPr/>
          <p:nvPr/>
        </p:nvSpPr>
        <p:spPr>
          <a:xfrm>
            <a:off x="4839614" y="3018955"/>
            <a:ext cx="41910" cy="70485"/>
          </a:xfrm>
          <a:custGeom>
            <a:avLst/>
            <a:gdLst/>
            <a:ahLst/>
            <a:cxnLst/>
            <a:rect l="l" t="t" r="r" b="b"/>
            <a:pathLst>
              <a:path w="41910" h="70485">
                <a:moveTo>
                  <a:pt x="28943" y="39585"/>
                </a:moveTo>
                <a:lnTo>
                  <a:pt x="36093" y="36309"/>
                </a:lnTo>
                <a:lnTo>
                  <a:pt x="41528" y="29146"/>
                </a:lnTo>
                <a:lnTo>
                  <a:pt x="41528" y="20777"/>
                </a:lnTo>
                <a:lnTo>
                  <a:pt x="39897" y="12692"/>
                </a:lnTo>
                <a:lnTo>
                  <a:pt x="35447" y="6088"/>
                </a:lnTo>
                <a:lnTo>
                  <a:pt x="28847" y="1633"/>
                </a:lnTo>
                <a:lnTo>
                  <a:pt x="20764" y="0"/>
                </a:lnTo>
                <a:lnTo>
                  <a:pt x="12681" y="1633"/>
                </a:lnTo>
                <a:lnTo>
                  <a:pt x="6081" y="6088"/>
                </a:lnTo>
                <a:lnTo>
                  <a:pt x="1631" y="12692"/>
                </a:lnTo>
                <a:lnTo>
                  <a:pt x="0" y="20777"/>
                </a:lnTo>
                <a:lnTo>
                  <a:pt x="0" y="29375"/>
                </a:lnTo>
                <a:lnTo>
                  <a:pt x="5334" y="36563"/>
                </a:lnTo>
                <a:lnTo>
                  <a:pt x="12788" y="39712"/>
                </a:lnTo>
                <a:lnTo>
                  <a:pt x="2908" y="70383"/>
                </a:lnTo>
                <a:lnTo>
                  <a:pt x="38620" y="70383"/>
                </a:lnTo>
                <a:lnTo>
                  <a:pt x="28943" y="39585"/>
                </a:lnTo>
                <a:close/>
              </a:path>
            </a:pathLst>
          </a:custGeom>
          <a:ln w="7620">
            <a:solidFill>
              <a:srgbClr val="000000"/>
            </a:solidFill>
          </a:ln>
        </p:spPr>
        <p:txBody>
          <a:bodyPr wrap="square" lIns="0" tIns="0" rIns="0" bIns="0" rtlCol="0"/>
          <a:lstStyle/>
          <a:p>
            <a:endParaRPr/>
          </a:p>
        </p:txBody>
      </p:sp>
      <p:sp>
        <p:nvSpPr>
          <p:cNvPr id="9" name="object 9"/>
          <p:cNvSpPr/>
          <p:nvPr/>
        </p:nvSpPr>
        <p:spPr>
          <a:xfrm>
            <a:off x="4870754" y="3058375"/>
            <a:ext cx="125730" cy="0"/>
          </a:xfrm>
          <a:custGeom>
            <a:avLst/>
            <a:gdLst/>
            <a:ahLst/>
            <a:cxnLst/>
            <a:rect l="l" t="t" r="r" b="b"/>
            <a:pathLst>
              <a:path w="125729">
                <a:moveTo>
                  <a:pt x="125729" y="0"/>
                </a:moveTo>
                <a:lnTo>
                  <a:pt x="0" y="0"/>
                </a:lnTo>
              </a:path>
            </a:pathLst>
          </a:custGeom>
          <a:ln w="3810">
            <a:solidFill>
              <a:srgbClr val="000000"/>
            </a:solidFill>
            <a:prstDash val="sysDash"/>
          </a:ln>
        </p:spPr>
        <p:txBody>
          <a:bodyPr wrap="square" lIns="0" tIns="0" rIns="0" bIns="0" rtlCol="0"/>
          <a:lstStyle/>
          <a:p>
            <a:endParaRPr/>
          </a:p>
        </p:txBody>
      </p:sp>
      <p:sp>
        <p:nvSpPr>
          <p:cNvPr id="10" name="object 10"/>
          <p:cNvSpPr/>
          <p:nvPr/>
        </p:nvSpPr>
        <p:spPr>
          <a:xfrm>
            <a:off x="4813109" y="4880787"/>
            <a:ext cx="95250" cy="95250"/>
          </a:xfrm>
          <a:custGeom>
            <a:avLst/>
            <a:gdLst/>
            <a:ahLst/>
            <a:cxnLst/>
            <a:rect l="l" t="t" r="r" b="b"/>
            <a:pathLst>
              <a:path w="95250" h="95250">
                <a:moveTo>
                  <a:pt x="94945" y="47472"/>
                </a:moveTo>
                <a:lnTo>
                  <a:pt x="91215" y="65954"/>
                </a:lnTo>
                <a:lnTo>
                  <a:pt x="81043" y="81043"/>
                </a:lnTo>
                <a:lnTo>
                  <a:pt x="65954" y="91215"/>
                </a:lnTo>
                <a:lnTo>
                  <a:pt x="47472" y="94945"/>
                </a:lnTo>
                <a:lnTo>
                  <a:pt x="29001" y="91215"/>
                </a:lnTo>
                <a:lnTo>
                  <a:pt x="13911" y="81043"/>
                </a:lnTo>
                <a:lnTo>
                  <a:pt x="3733" y="65954"/>
                </a:lnTo>
                <a:lnTo>
                  <a:pt x="0" y="47472"/>
                </a:lnTo>
                <a:lnTo>
                  <a:pt x="3733" y="28996"/>
                </a:lnTo>
                <a:lnTo>
                  <a:pt x="13911" y="13906"/>
                </a:lnTo>
                <a:lnTo>
                  <a:pt x="29001" y="3731"/>
                </a:lnTo>
                <a:lnTo>
                  <a:pt x="47472" y="0"/>
                </a:lnTo>
                <a:lnTo>
                  <a:pt x="47472" y="47472"/>
                </a:lnTo>
                <a:lnTo>
                  <a:pt x="94945" y="47472"/>
                </a:lnTo>
                <a:close/>
              </a:path>
            </a:pathLst>
          </a:custGeom>
          <a:ln w="7620">
            <a:solidFill>
              <a:srgbClr val="000000"/>
            </a:solidFill>
          </a:ln>
        </p:spPr>
        <p:txBody>
          <a:bodyPr wrap="square" lIns="0" tIns="0" rIns="0" bIns="0" rtlCol="0"/>
          <a:lstStyle/>
          <a:p>
            <a:endParaRPr/>
          </a:p>
        </p:txBody>
      </p:sp>
      <p:sp>
        <p:nvSpPr>
          <p:cNvPr id="11" name="object 11"/>
          <p:cNvSpPr/>
          <p:nvPr/>
        </p:nvSpPr>
        <p:spPr>
          <a:xfrm>
            <a:off x="4908600" y="4927993"/>
            <a:ext cx="132080" cy="0"/>
          </a:xfrm>
          <a:custGeom>
            <a:avLst/>
            <a:gdLst/>
            <a:ahLst/>
            <a:cxnLst/>
            <a:rect l="l" t="t" r="r" b="b"/>
            <a:pathLst>
              <a:path w="132079">
                <a:moveTo>
                  <a:pt x="132079" y="0"/>
                </a:moveTo>
                <a:lnTo>
                  <a:pt x="0" y="0"/>
                </a:lnTo>
              </a:path>
            </a:pathLst>
          </a:custGeom>
          <a:ln w="3810">
            <a:solidFill>
              <a:srgbClr val="000000"/>
            </a:solidFill>
            <a:prstDash val="sysDash"/>
          </a:ln>
        </p:spPr>
        <p:txBody>
          <a:bodyPr wrap="square" lIns="0" tIns="0" rIns="0" bIns="0" rtlCol="0"/>
          <a:lstStyle/>
          <a:p>
            <a:endParaRPr/>
          </a:p>
        </p:txBody>
      </p:sp>
      <p:sp>
        <p:nvSpPr>
          <p:cNvPr id="12" name="object 12"/>
          <p:cNvSpPr/>
          <p:nvPr/>
        </p:nvSpPr>
        <p:spPr>
          <a:xfrm>
            <a:off x="4821974" y="3494290"/>
            <a:ext cx="150495" cy="54610"/>
          </a:xfrm>
          <a:custGeom>
            <a:avLst/>
            <a:gdLst/>
            <a:ahLst/>
            <a:cxnLst/>
            <a:rect l="l" t="t" r="r" b="b"/>
            <a:pathLst>
              <a:path w="150495" h="54610">
                <a:moveTo>
                  <a:pt x="0" y="54610"/>
                </a:moveTo>
                <a:lnTo>
                  <a:pt x="123405" y="54610"/>
                </a:lnTo>
                <a:lnTo>
                  <a:pt x="123405" y="0"/>
                </a:lnTo>
                <a:lnTo>
                  <a:pt x="149974" y="0"/>
                </a:lnTo>
              </a:path>
            </a:pathLst>
          </a:custGeom>
          <a:ln w="7620">
            <a:solidFill>
              <a:srgbClr val="000000"/>
            </a:solidFill>
          </a:ln>
        </p:spPr>
        <p:txBody>
          <a:bodyPr wrap="square" lIns="0" tIns="0" rIns="0" bIns="0" rtlCol="0"/>
          <a:lstStyle/>
          <a:p>
            <a:endParaRPr/>
          </a:p>
        </p:txBody>
      </p:sp>
      <p:sp>
        <p:nvSpPr>
          <p:cNvPr id="13" name="object 13"/>
          <p:cNvSpPr/>
          <p:nvPr/>
        </p:nvSpPr>
        <p:spPr>
          <a:xfrm>
            <a:off x="4972342" y="3494290"/>
            <a:ext cx="119380" cy="0"/>
          </a:xfrm>
          <a:custGeom>
            <a:avLst/>
            <a:gdLst/>
            <a:ahLst/>
            <a:cxnLst/>
            <a:rect l="l" t="t" r="r" b="b"/>
            <a:pathLst>
              <a:path w="119379">
                <a:moveTo>
                  <a:pt x="119379" y="0"/>
                </a:moveTo>
                <a:lnTo>
                  <a:pt x="0" y="0"/>
                </a:lnTo>
              </a:path>
            </a:pathLst>
          </a:custGeom>
          <a:ln w="3810">
            <a:solidFill>
              <a:srgbClr val="000000"/>
            </a:solidFill>
            <a:prstDash val="sysDash"/>
          </a:ln>
        </p:spPr>
        <p:txBody>
          <a:bodyPr wrap="square" lIns="0" tIns="0" rIns="0" bIns="0" rtlCol="0"/>
          <a:lstStyle/>
          <a:p>
            <a:endParaRPr/>
          </a:p>
        </p:txBody>
      </p:sp>
      <p:sp>
        <p:nvSpPr>
          <p:cNvPr id="14" name="object 14"/>
          <p:cNvSpPr/>
          <p:nvPr/>
        </p:nvSpPr>
        <p:spPr>
          <a:xfrm>
            <a:off x="4926177" y="3993896"/>
            <a:ext cx="163195" cy="0"/>
          </a:xfrm>
          <a:custGeom>
            <a:avLst/>
            <a:gdLst/>
            <a:ahLst/>
            <a:cxnLst/>
            <a:rect l="l" t="t" r="r" b="b"/>
            <a:pathLst>
              <a:path w="163195">
                <a:moveTo>
                  <a:pt x="163042" y="0"/>
                </a:moveTo>
                <a:lnTo>
                  <a:pt x="0" y="0"/>
                </a:lnTo>
              </a:path>
            </a:pathLst>
          </a:custGeom>
          <a:ln w="3810">
            <a:solidFill>
              <a:srgbClr val="000000"/>
            </a:solidFill>
            <a:prstDash val="sysDash"/>
          </a:ln>
        </p:spPr>
        <p:txBody>
          <a:bodyPr wrap="square" lIns="0" tIns="0" rIns="0" bIns="0" rtlCol="0"/>
          <a:lstStyle/>
          <a:p>
            <a:endParaRPr/>
          </a:p>
        </p:txBody>
      </p:sp>
      <p:sp>
        <p:nvSpPr>
          <p:cNvPr id="15" name="object 15"/>
          <p:cNvSpPr/>
          <p:nvPr/>
        </p:nvSpPr>
        <p:spPr>
          <a:xfrm>
            <a:off x="4819332" y="3994251"/>
            <a:ext cx="107314" cy="33655"/>
          </a:xfrm>
          <a:custGeom>
            <a:avLst/>
            <a:gdLst/>
            <a:ahLst/>
            <a:cxnLst/>
            <a:rect l="l" t="t" r="r" b="b"/>
            <a:pathLst>
              <a:path w="107314" h="33654">
                <a:moveTo>
                  <a:pt x="107149" y="0"/>
                </a:moveTo>
                <a:lnTo>
                  <a:pt x="0" y="0"/>
                </a:lnTo>
                <a:lnTo>
                  <a:pt x="0" y="33337"/>
                </a:lnTo>
              </a:path>
            </a:pathLst>
          </a:custGeom>
          <a:ln w="7620">
            <a:solidFill>
              <a:srgbClr val="000000"/>
            </a:solidFill>
          </a:ln>
        </p:spPr>
        <p:txBody>
          <a:bodyPr wrap="square" lIns="0" tIns="0" rIns="0" bIns="0" rtlCol="0"/>
          <a:lstStyle/>
          <a:p>
            <a:endParaRPr/>
          </a:p>
        </p:txBody>
      </p:sp>
      <p:sp>
        <p:nvSpPr>
          <p:cNvPr id="16" name="object 16"/>
          <p:cNvSpPr/>
          <p:nvPr/>
        </p:nvSpPr>
        <p:spPr>
          <a:xfrm>
            <a:off x="4842357" y="3995039"/>
            <a:ext cx="0" cy="33020"/>
          </a:xfrm>
          <a:custGeom>
            <a:avLst/>
            <a:gdLst/>
            <a:ahLst/>
            <a:cxnLst/>
            <a:rect l="l" t="t" r="r" b="b"/>
            <a:pathLst>
              <a:path h="33020">
                <a:moveTo>
                  <a:pt x="0" y="0"/>
                </a:moveTo>
                <a:lnTo>
                  <a:pt x="0" y="32550"/>
                </a:lnTo>
              </a:path>
            </a:pathLst>
          </a:custGeom>
          <a:ln w="7620">
            <a:solidFill>
              <a:srgbClr val="000000"/>
            </a:solidFill>
          </a:ln>
        </p:spPr>
        <p:txBody>
          <a:bodyPr wrap="square" lIns="0" tIns="0" rIns="0" bIns="0" rtlCol="0"/>
          <a:lstStyle/>
          <a:p>
            <a:endParaRPr/>
          </a:p>
        </p:txBody>
      </p:sp>
      <p:sp>
        <p:nvSpPr>
          <p:cNvPr id="17" name="object 17"/>
          <p:cNvSpPr/>
          <p:nvPr/>
        </p:nvSpPr>
        <p:spPr>
          <a:xfrm>
            <a:off x="4904079" y="4453737"/>
            <a:ext cx="137160" cy="0"/>
          </a:xfrm>
          <a:custGeom>
            <a:avLst/>
            <a:gdLst/>
            <a:ahLst/>
            <a:cxnLst/>
            <a:rect l="l" t="t" r="r" b="b"/>
            <a:pathLst>
              <a:path w="137160">
                <a:moveTo>
                  <a:pt x="136855" y="0"/>
                </a:moveTo>
                <a:lnTo>
                  <a:pt x="0" y="0"/>
                </a:lnTo>
              </a:path>
            </a:pathLst>
          </a:custGeom>
          <a:ln w="3810">
            <a:solidFill>
              <a:srgbClr val="000000"/>
            </a:solidFill>
            <a:prstDash val="sysDash"/>
          </a:ln>
        </p:spPr>
        <p:txBody>
          <a:bodyPr wrap="square" lIns="0" tIns="0" rIns="0" bIns="0" rtlCol="0"/>
          <a:lstStyle/>
          <a:p>
            <a:endParaRPr/>
          </a:p>
        </p:txBody>
      </p:sp>
      <p:sp>
        <p:nvSpPr>
          <p:cNvPr id="18" name="object 18"/>
          <p:cNvSpPr/>
          <p:nvPr/>
        </p:nvSpPr>
        <p:spPr>
          <a:xfrm>
            <a:off x="4816818" y="4409884"/>
            <a:ext cx="89535" cy="89535"/>
          </a:xfrm>
          <a:custGeom>
            <a:avLst/>
            <a:gdLst/>
            <a:ahLst/>
            <a:cxnLst/>
            <a:rect l="l" t="t" r="r" b="b"/>
            <a:pathLst>
              <a:path w="89535" h="89535">
                <a:moveTo>
                  <a:pt x="44551" y="89077"/>
                </a:moveTo>
                <a:lnTo>
                  <a:pt x="61881" y="85456"/>
                </a:lnTo>
                <a:lnTo>
                  <a:pt x="76034" y="75645"/>
                </a:lnTo>
                <a:lnTo>
                  <a:pt x="85578" y="61222"/>
                </a:lnTo>
                <a:lnTo>
                  <a:pt x="89077" y="43764"/>
                </a:lnTo>
                <a:lnTo>
                  <a:pt x="85578" y="26547"/>
                </a:lnTo>
                <a:lnTo>
                  <a:pt x="76034" y="12657"/>
                </a:lnTo>
                <a:lnTo>
                  <a:pt x="61881" y="3378"/>
                </a:lnTo>
                <a:lnTo>
                  <a:pt x="44551" y="0"/>
                </a:lnTo>
                <a:lnTo>
                  <a:pt x="27206" y="3378"/>
                </a:lnTo>
                <a:lnTo>
                  <a:pt x="13046" y="12657"/>
                </a:lnTo>
                <a:lnTo>
                  <a:pt x="3500" y="26547"/>
                </a:lnTo>
                <a:lnTo>
                  <a:pt x="0" y="43764"/>
                </a:lnTo>
                <a:lnTo>
                  <a:pt x="3500" y="61222"/>
                </a:lnTo>
                <a:lnTo>
                  <a:pt x="13046" y="75645"/>
                </a:lnTo>
                <a:lnTo>
                  <a:pt x="27206" y="85456"/>
                </a:lnTo>
                <a:lnTo>
                  <a:pt x="44551" y="89077"/>
                </a:lnTo>
                <a:close/>
              </a:path>
            </a:pathLst>
          </a:custGeom>
          <a:ln w="7620">
            <a:solidFill>
              <a:srgbClr val="000000"/>
            </a:solidFill>
          </a:ln>
        </p:spPr>
        <p:txBody>
          <a:bodyPr wrap="square" lIns="0" tIns="0" rIns="0" bIns="0" rtlCol="0"/>
          <a:lstStyle/>
          <a:p>
            <a:endParaRPr/>
          </a:p>
        </p:txBody>
      </p:sp>
      <p:sp>
        <p:nvSpPr>
          <p:cNvPr id="19" name="object 19"/>
          <p:cNvSpPr/>
          <p:nvPr/>
        </p:nvSpPr>
        <p:spPr>
          <a:xfrm>
            <a:off x="4919014" y="6336995"/>
            <a:ext cx="211454" cy="0"/>
          </a:xfrm>
          <a:custGeom>
            <a:avLst/>
            <a:gdLst/>
            <a:ahLst/>
            <a:cxnLst/>
            <a:rect l="l" t="t" r="r" b="b"/>
            <a:pathLst>
              <a:path w="211454">
                <a:moveTo>
                  <a:pt x="211251" y="0"/>
                </a:moveTo>
                <a:lnTo>
                  <a:pt x="0" y="0"/>
                </a:lnTo>
              </a:path>
            </a:pathLst>
          </a:custGeom>
          <a:ln w="3810">
            <a:solidFill>
              <a:srgbClr val="000000"/>
            </a:solidFill>
            <a:prstDash val="sysDash"/>
          </a:ln>
        </p:spPr>
        <p:txBody>
          <a:bodyPr wrap="square" lIns="0" tIns="0" rIns="0" bIns="0" rtlCol="0"/>
          <a:lstStyle/>
          <a:p>
            <a:endParaRPr/>
          </a:p>
        </p:txBody>
      </p:sp>
      <p:sp>
        <p:nvSpPr>
          <p:cNvPr id="20" name="object 20"/>
          <p:cNvSpPr/>
          <p:nvPr/>
        </p:nvSpPr>
        <p:spPr>
          <a:xfrm>
            <a:off x="4801399" y="6277990"/>
            <a:ext cx="118110" cy="118110"/>
          </a:xfrm>
          <a:custGeom>
            <a:avLst/>
            <a:gdLst/>
            <a:ahLst/>
            <a:cxnLst/>
            <a:rect l="l" t="t" r="r" b="b"/>
            <a:pathLst>
              <a:path w="118110" h="118110">
                <a:moveTo>
                  <a:pt x="59029" y="118071"/>
                </a:moveTo>
                <a:lnTo>
                  <a:pt x="81992" y="113417"/>
                </a:lnTo>
                <a:lnTo>
                  <a:pt x="100725" y="100733"/>
                </a:lnTo>
                <a:lnTo>
                  <a:pt x="113345" y="81938"/>
                </a:lnTo>
                <a:lnTo>
                  <a:pt x="117970" y="58953"/>
                </a:lnTo>
                <a:lnTo>
                  <a:pt x="113345" y="35983"/>
                </a:lnTo>
                <a:lnTo>
                  <a:pt x="100725" y="17246"/>
                </a:lnTo>
                <a:lnTo>
                  <a:pt x="81992" y="4625"/>
                </a:lnTo>
                <a:lnTo>
                  <a:pt x="59029" y="0"/>
                </a:lnTo>
                <a:lnTo>
                  <a:pt x="36052" y="4639"/>
                </a:lnTo>
                <a:lnTo>
                  <a:pt x="17289" y="17291"/>
                </a:lnTo>
                <a:lnTo>
                  <a:pt x="4638" y="36058"/>
                </a:lnTo>
                <a:lnTo>
                  <a:pt x="0" y="59042"/>
                </a:lnTo>
                <a:lnTo>
                  <a:pt x="4638" y="82019"/>
                </a:lnTo>
                <a:lnTo>
                  <a:pt x="17289" y="100782"/>
                </a:lnTo>
                <a:lnTo>
                  <a:pt x="36052" y="113433"/>
                </a:lnTo>
                <a:lnTo>
                  <a:pt x="59029" y="118071"/>
                </a:lnTo>
                <a:close/>
              </a:path>
            </a:pathLst>
          </a:custGeom>
          <a:ln w="7620">
            <a:solidFill>
              <a:srgbClr val="000000"/>
            </a:solidFill>
          </a:ln>
        </p:spPr>
        <p:txBody>
          <a:bodyPr wrap="square" lIns="0" tIns="0" rIns="0" bIns="0" rtlCol="0"/>
          <a:lstStyle/>
          <a:p>
            <a:endParaRPr/>
          </a:p>
        </p:txBody>
      </p:sp>
      <p:sp>
        <p:nvSpPr>
          <p:cNvPr id="21" name="object 21"/>
          <p:cNvSpPr/>
          <p:nvPr/>
        </p:nvSpPr>
        <p:spPr>
          <a:xfrm>
            <a:off x="4822037" y="6286588"/>
            <a:ext cx="38735" cy="50800"/>
          </a:xfrm>
          <a:custGeom>
            <a:avLst/>
            <a:gdLst/>
            <a:ahLst/>
            <a:cxnLst/>
            <a:rect l="l" t="t" r="r" b="b"/>
            <a:pathLst>
              <a:path w="38735" h="50800">
                <a:moveTo>
                  <a:pt x="38392" y="0"/>
                </a:moveTo>
                <a:lnTo>
                  <a:pt x="38392" y="50444"/>
                </a:lnTo>
                <a:lnTo>
                  <a:pt x="0" y="50444"/>
                </a:lnTo>
              </a:path>
            </a:pathLst>
          </a:custGeom>
          <a:ln w="3810">
            <a:solidFill>
              <a:srgbClr val="000000"/>
            </a:solidFill>
          </a:ln>
        </p:spPr>
        <p:txBody>
          <a:bodyPr wrap="square" lIns="0" tIns="0" rIns="0" bIns="0" rtlCol="0"/>
          <a:lstStyle/>
          <a:p>
            <a:endParaRPr/>
          </a:p>
        </p:txBody>
      </p:sp>
      <p:sp>
        <p:nvSpPr>
          <p:cNvPr id="22" name="object 22"/>
          <p:cNvSpPr/>
          <p:nvPr/>
        </p:nvSpPr>
        <p:spPr>
          <a:xfrm>
            <a:off x="4815928" y="5821603"/>
            <a:ext cx="90170" cy="90170"/>
          </a:xfrm>
          <a:custGeom>
            <a:avLst/>
            <a:gdLst/>
            <a:ahLst/>
            <a:cxnLst/>
            <a:rect l="l" t="t" r="r" b="b"/>
            <a:pathLst>
              <a:path w="90170" h="90170">
                <a:moveTo>
                  <a:pt x="0" y="0"/>
                </a:moveTo>
                <a:lnTo>
                  <a:pt x="90128" y="0"/>
                </a:lnTo>
                <a:lnTo>
                  <a:pt x="90128" y="89680"/>
                </a:lnTo>
                <a:lnTo>
                  <a:pt x="0" y="89680"/>
                </a:lnTo>
                <a:lnTo>
                  <a:pt x="0" y="0"/>
                </a:lnTo>
                <a:close/>
              </a:path>
            </a:pathLst>
          </a:custGeom>
          <a:ln w="7620">
            <a:solidFill>
              <a:srgbClr val="000000"/>
            </a:solidFill>
          </a:ln>
        </p:spPr>
        <p:txBody>
          <a:bodyPr wrap="square" lIns="0" tIns="0" rIns="0" bIns="0" rtlCol="0"/>
          <a:lstStyle/>
          <a:p>
            <a:endParaRPr/>
          </a:p>
        </p:txBody>
      </p:sp>
      <p:sp>
        <p:nvSpPr>
          <p:cNvPr id="23" name="object 23"/>
          <p:cNvSpPr/>
          <p:nvPr/>
        </p:nvSpPr>
        <p:spPr>
          <a:xfrm>
            <a:off x="4906060" y="5865660"/>
            <a:ext cx="135255" cy="0"/>
          </a:xfrm>
          <a:custGeom>
            <a:avLst/>
            <a:gdLst/>
            <a:ahLst/>
            <a:cxnLst/>
            <a:rect l="l" t="t" r="r" b="b"/>
            <a:pathLst>
              <a:path w="135254">
                <a:moveTo>
                  <a:pt x="135255" y="0"/>
                </a:moveTo>
                <a:lnTo>
                  <a:pt x="0" y="0"/>
                </a:lnTo>
              </a:path>
            </a:pathLst>
          </a:custGeom>
          <a:ln w="3810">
            <a:solidFill>
              <a:srgbClr val="000000"/>
            </a:solidFill>
            <a:prstDash val="sysDash"/>
          </a:ln>
        </p:spPr>
        <p:txBody>
          <a:bodyPr wrap="square" lIns="0" tIns="0" rIns="0" bIns="0" rtlCol="0"/>
          <a:lstStyle/>
          <a:p>
            <a:endParaRPr/>
          </a:p>
        </p:txBody>
      </p:sp>
      <p:sp>
        <p:nvSpPr>
          <p:cNvPr id="24" name="object 24"/>
          <p:cNvSpPr/>
          <p:nvPr/>
        </p:nvSpPr>
        <p:spPr>
          <a:xfrm>
            <a:off x="4789881" y="5325846"/>
            <a:ext cx="142240" cy="142240"/>
          </a:xfrm>
          <a:custGeom>
            <a:avLst/>
            <a:gdLst/>
            <a:ahLst/>
            <a:cxnLst/>
            <a:rect l="l" t="t" r="r" b="b"/>
            <a:pathLst>
              <a:path w="142239" h="142239">
                <a:moveTo>
                  <a:pt x="70840" y="141693"/>
                </a:moveTo>
                <a:lnTo>
                  <a:pt x="98409" y="136109"/>
                </a:lnTo>
                <a:lnTo>
                  <a:pt x="120923" y="120889"/>
                </a:lnTo>
                <a:lnTo>
                  <a:pt x="136102" y="98333"/>
                </a:lnTo>
                <a:lnTo>
                  <a:pt x="141668" y="70738"/>
                </a:lnTo>
                <a:lnTo>
                  <a:pt x="136102" y="43178"/>
                </a:lnTo>
                <a:lnTo>
                  <a:pt x="120923" y="20696"/>
                </a:lnTo>
                <a:lnTo>
                  <a:pt x="98409" y="5550"/>
                </a:lnTo>
                <a:lnTo>
                  <a:pt x="70840" y="0"/>
                </a:lnTo>
                <a:lnTo>
                  <a:pt x="43264" y="5566"/>
                </a:lnTo>
                <a:lnTo>
                  <a:pt x="20747" y="20747"/>
                </a:lnTo>
                <a:lnTo>
                  <a:pt x="5566" y="43264"/>
                </a:lnTo>
                <a:lnTo>
                  <a:pt x="0" y="70840"/>
                </a:lnTo>
                <a:lnTo>
                  <a:pt x="5566" y="98418"/>
                </a:lnTo>
                <a:lnTo>
                  <a:pt x="20747" y="120940"/>
                </a:lnTo>
                <a:lnTo>
                  <a:pt x="43264" y="136125"/>
                </a:lnTo>
                <a:lnTo>
                  <a:pt x="70840" y="141693"/>
                </a:lnTo>
                <a:close/>
              </a:path>
            </a:pathLst>
          </a:custGeom>
          <a:ln w="7620">
            <a:solidFill>
              <a:srgbClr val="000000"/>
            </a:solidFill>
          </a:ln>
        </p:spPr>
        <p:txBody>
          <a:bodyPr wrap="square" lIns="0" tIns="0" rIns="0" bIns="0" rtlCol="0"/>
          <a:lstStyle/>
          <a:p>
            <a:endParaRPr/>
          </a:p>
        </p:txBody>
      </p:sp>
      <p:sp>
        <p:nvSpPr>
          <p:cNvPr id="25" name="object 25"/>
          <p:cNvSpPr/>
          <p:nvPr/>
        </p:nvSpPr>
        <p:spPr>
          <a:xfrm>
            <a:off x="4932679" y="5396839"/>
            <a:ext cx="198120" cy="0"/>
          </a:xfrm>
          <a:custGeom>
            <a:avLst/>
            <a:gdLst/>
            <a:ahLst/>
            <a:cxnLst/>
            <a:rect l="l" t="t" r="r" b="b"/>
            <a:pathLst>
              <a:path w="198120">
                <a:moveTo>
                  <a:pt x="197954" y="0"/>
                </a:moveTo>
                <a:lnTo>
                  <a:pt x="0" y="0"/>
                </a:lnTo>
              </a:path>
            </a:pathLst>
          </a:custGeom>
          <a:ln w="3810">
            <a:solidFill>
              <a:srgbClr val="000000"/>
            </a:solidFill>
            <a:prstDash val="sysDash"/>
          </a:ln>
        </p:spPr>
        <p:txBody>
          <a:bodyPr wrap="square" lIns="0" tIns="0" rIns="0" bIns="0" rtlCol="0"/>
          <a:lstStyle/>
          <a:p>
            <a:endParaRPr/>
          </a:p>
        </p:txBody>
      </p:sp>
      <p:sp>
        <p:nvSpPr>
          <p:cNvPr id="26" name="object 26"/>
          <p:cNvSpPr/>
          <p:nvPr/>
        </p:nvSpPr>
        <p:spPr>
          <a:xfrm>
            <a:off x="4803889" y="2517838"/>
            <a:ext cx="56515" cy="102870"/>
          </a:xfrm>
          <a:custGeom>
            <a:avLst/>
            <a:gdLst/>
            <a:ahLst/>
            <a:cxnLst/>
            <a:rect l="l" t="t" r="r" b="b"/>
            <a:pathLst>
              <a:path w="56514" h="102869">
                <a:moveTo>
                  <a:pt x="56375" y="102730"/>
                </a:moveTo>
                <a:lnTo>
                  <a:pt x="0" y="0"/>
                </a:lnTo>
              </a:path>
            </a:pathLst>
          </a:custGeom>
          <a:ln w="7619">
            <a:solidFill>
              <a:srgbClr val="000000"/>
            </a:solidFill>
          </a:ln>
        </p:spPr>
        <p:txBody>
          <a:bodyPr wrap="square" lIns="0" tIns="0" rIns="0" bIns="0" rtlCol="0"/>
          <a:lstStyle/>
          <a:p>
            <a:endParaRPr/>
          </a:p>
        </p:txBody>
      </p:sp>
      <p:sp>
        <p:nvSpPr>
          <p:cNvPr id="27" name="object 27"/>
          <p:cNvSpPr/>
          <p:nvPr/>
        </p:nvSpPr>
        <p:spPr>
          <a:xfrm>
            <a:off x="4849628" y="2617066"/>
            <a:ext cx="40640" cy="40640"/>
          </a:xfrm>
          <a:custGeom>
            <a:avLst/>
            <a:gdLst/>
            <a:ahLst/>
            <a:cxnLst/>
            <a:rect l="l" t="t" r="r" b="b"/>
            <a:pathLst>
              <a:path w="40639" h="40639">
                <a:moveTo>
                  <a:pt x="21804" y="0"/>
                </a:moveTo>
                <a:lnTo>
                  <a:pt x="14100" y="870"/>
                </a:lnTo>
                <a:lnTo>
                  <a:pt x="7286" y="4564"/>
                </a:lnTo>
                <a:lnTo>
                  <a:pt x="2241" y="10804"/>
                </a:lnTo>
                <a:lnTo>
                  <a:pt x="0" y="18521"/>
                </a:lnTo>
                <a:lnTo>
                  <a:pt x="863" y="26227"/>
                </a:lnTo>
                <a:lnTo>
                  <a:pt x="4556" y="33045"/>
                </a:lnTo>
                <a:lnTo>
                  <a:pt x="10801" y="38097"/>
                </a:lnTo>
                <a:lnTo>
                  <a:pt x="18421" y="40529"/>
                </a:lnTo>
                <a:lnTo>
                  <a:pt x="25957" y="39992"/>
                </a:lnTo>
                <a:lnTo>
                  <a:pt x="32738" y="36364"/>
                </a:lnTo>
                <a:lnTo>
                  <a:pt x="38093" y="29524"/>
                </a:lnTo>
                <a:lnTo>
                  <a:pt x="40327" y="21808"/>
                </a:lnTo>
                <a:lnTo>
                  <a:pt x="39460" y="14102"/>
                </a:lnTo>
                <a:lnTo>
                  <a:pt x="35766" y="7284"/>
                </a:lnTo>
                <a:lnTo>
                  <a:pt x="29521" y="2232"/>
                </a:lnTo>
                <a:lnTo>
                  <a:pt x="21804" y="0"/>
                </a:lnTo>
                <a:close/>
              </a:path>
            </a:pathLst>
          </a:custGeom>
          <a:solidFill>
            <a:srgbClr val="FFFFFF"/>
          </a:solidFill>
        </p:spPr>
        <p:txBody>
          <a:bodyPr wrap="square" lIns="0" tIns="0" rIns="0" bIns="0" rtlCol="0"/>
          <a:lstStyle/>
          <a:p>
            <a:endParaRPr/>
          </a:p>
        </p:txBody>
      </p:sp>
      <p:sp>
        <p:nvSpPr>
          <p:cNvPr id="28" name="object 28"/>
          <p:cNvSpPr/>
          <p:nvPr/>
        </p:nvSpPr>
        <p:spPr>
          <a:xfrm>
            <a:off x="4849628" y="2617066"/>
            <a:ext cx="40640" cy="40640"/>
          </a:xfrm>
          <a:custGeom>
            <a:avLst/>
            <a:gdLst/>
            <a:ahLst/>
            <a:cxnLst/>
            <a:rect l="l" t="t" r="r" b="b"/>
            <a:pathLst>
              <a:path w="40639" h="40639">
                <a:moveTo>
                  <a:pt x="10801" y="38097"/>
                </a:moveTo>
                <a:lnTo>
                  <a:pt x="18421" y="40529"/>
                </a:lnTo>
                <a:lnTo>
                  <a:pt x="25957" y="39992"/>
                </a:lnTo>
                <a:lnTo>
                  <a:pt x="32738" y="36364"/>
                </a:lnTo>
                <a:lnTo>
                  <a:pt x="38093" y="29524"/>
                </a:lnTo>
                <a:lnTo>
                  <a:pt x="40327" y="21808"/>
                </a:lnTo>
                <a:lnTo>
                  <a:pt x="39460" y="14102"/>
                </a:lnTo>
                <a:lnTo>
                  <a:pt x="35766" y="7284"/>
                </a:lnTo>
                <a:lnTo>
                  <a:pt x="29521" y="2232"/>
                </a:lnTo>
                <a:lnTo>
                  <a:pt x="21804" y="0"/>
                </a:lnTo>
                <a:lnTo>
                  <a:pt x="14100" y="870"/>
                </a:lnTo>
                <a:lnTo>
                  <a:pt x="7286" y="4564"/>
                </a:lnTo>
                <a:lnTo>
                  <a:pt x="2241" y="10804"/>
                </a:lnTo>
                <a:lnTo>
                  <a:pt x="0" y="18521"/>
                </a:lnTo>
                <a:lnTo>
                  <a:pt x="863" y="26227"/>
                </a:lnTo>
                <a:lnTo>
                  <a:pt x="4556" y="33045"/>
                </a:lnTo>
                <a:lnTo>
                  <a:pt x="10801" y="38097"/>
                </a:lnTo>
                <a:close/>
              </a:path>
            </a:pathLst>
          </a:custGeom>
          <a:ln w="7620">
            <a:solidFill>
              <a:srgbClr val="000000"/>
            </a:solidFill>
          </a:ln>
        </p:spPr>
        <p:txBody>
          <a:bodyPr wrap="square" lIns="0" tIns="0" rIns="0" bIns="0" rtlCol="0"/>
          <a:lstStyle/>
          <a:p>
            <a:endParaRPr/>
          </a:p>
        </p:txBody>
      </p:sp>
      <p:sp>
        <p:nvSpPr>
          <p:cNvPr id="29" name="object 29"/>
          <p:cNvSpPr/>
          <p:nvPr/>
        </p:nvSpPr>
        <p:spPr>
          <a:xfrm>
            <a:off x="4844199" y="2588996"/>
            <a:ext cx="137160" cy="0"/>
          </a:xfrm>
          <a:custGeom>
            <a:avLst/>
            <a:gdLst/>
            <a:ahLst/>
            <a:cxnLst/>
            <a:rect l="l" t="t" r="r" b="b"/>
            <a:pathLst>
              <a:path w="137160">
                <a:moveTo>
                  <a:pt x="136842" y="0"/>
                </a:moveTo>
                <a:lnTo>
                  <a:pt x="0" y="0"/>
                </a:lnTo>
              </a:path>
            </a:pathLst>
          </a:custGeom>
          <a:ln w="3810">
            <a:solidFill>
              <a:srgbClr val="000000"/>
            </a:solidFill>
            <a:prstDash val="sysDash"/>
          </a:ln>
        </p:spPr>
        <p:txBody>
          <a:bodyPr wrap="square" lIns="0" tIns="0" rIns="0" bIns="0" rtlCol="0"/>
          <a:lstStyle/>
          <a:p>
            <a:endParaRPr/>
          </a:p>
        </p:txBody>
      </p:sp>
      <p:sp>
        <p:nvSpPr>
          <p:cNvPr id="30" name="object 30"/>
          <p:cNvSpPr/>
          <p:nvPr/>
        </p:nvSpPr>
        <p:spPr>
          <a:xfrm>
            <a:off x="4790884" y="2526792"/>
            <a:ext cx="50800" cy="28575"/>
          </a:xfrm>
          <a:custGeom>
            <a:avLst/>
            <a:gdLst/>
            <a:ahLst/>
            <a:cxnLst/>
            <a:rect l="l" t="t" r="r" b="b"/>
            <a:pathLst>
              <a:path w="50800" h="28575">
                <a:moveTo>
                  <a:pt x="0" y="28575"/>
                </a:moveTo>
                <a:lnTo>
                  <a:pt x="50787" y="0"/>
                </a:lnTo>
              </a:path>
            </a:pathLst>
          </a:custGeom>
          <a:ln w="7620">
            <a:solidFill>
              <a:srgbClr val="000000"/>
            </a:solidFill>
          </a:ln>
        </p:spPr>
        <p:txBody>
          <a:bodyPr wrap="square" lIns="0" tIns="0" rIns="0" bIns="0" rtlCol="0"/>
          <a:lstStyle/>
          <a:p>
            <a:endParaRPr/>
          </a:p>
        </p:txBody>
      </p:sp>
      <p:sp>
        <p:nvSpPr>
          <p:cNvPr id="31" name="object 31"/>
          <p:cNvSpPr/>
          <p:nvPr/>
        </p:nvSpPr>
        <p:spPr>
          <a:xfrm>
            <a:off x="4793424" y="9070987"/>
            <a:ext cx="135255" cy="135255"/>
          </a:xfrm>
          <a:custGeom>
            <a:avLst/>
            <a:gdLst/>
            <a:ahLst/>
            <a:cxnLst/>
            <a:rect l="l" t="t" r="r" b="b"/>
            <a:pathLst>
              <a:path w="135254" h="135254">
                <a:moveTo>
                  <a:pt x="0" y="135013"/>
                </a:moveTo>
                <a:lnTo>
                  <a:pt x="134988" y="135013"/>
                </a:lnTo>
                <a:lnTo>
                  <a:pt x="134988" y="0"/>
                </a:lnTo>
                <a:lnTo>
                  <a:pt x="0" y="0"/>
                </a:lnTo>
                <a:lnTo>
                  <a:pt x="0" y="135013"/>
                </a:lnTo>
                <a:close/>
              </a:path>
            </a:pathLst>
          </a:custGeom>
          <a:ln w="7620">
            <a:solidFill>
              <a:srgbClr val="000000"/>
            </a:solidFill>
          </a:ln>
        </p:spPr>
        <p:txBody>
          <a:bodyPr wrap="square" lIns="0" tIns="0" rIns="0" bIns="0" rtlCol="0"/>
          <a:lstStyle/>
          <a:p>
            <a:endParaRPr/>
          </a:p>
        </p:txBody>
      </p:sp>
      <p:sp>
        <p:nvSpPr>
          <p:cNvPr id="32" name="object 32"/>
          <p:cNvSpPr/>
          <p:nvPr/>
        </p:nvSpPr>
        <p:spPr>
          <a:xfrm>
            <a:off x="4860912" y="9071000"/>
            <a:ext cx="0" cy="135255"/>
          </a:xfrm>
          <a:custGeom>
            <a:avLst/>
            <a:gdLst/>
            <a:ahLst/>
            <a:cxnLst/>
            <a:rect l="l" t="t" r="r" b="b"/>
            <a:pathLst>
              <a:path h="135254">
                <a:moveTo>
                  <a:pt x="0" y="0"/>
                </a:moveTo>
                <a:lnTo>
                  <a:pt x="0" y="135001"/>
                </a:lnTo>
              </a:path>
            </a:pathLst>
          </a:custGeom>
          <a:ln w="7620">
            <a:solidFill>
              <a:srgbClr val="000000"/>
            </a:solidFill>
          </a:ln>
        </p:spPr>
        <p:txBody>
          <a:bodyPr wrap="square" lIns="0" tIns="0" rIns="0" bIns="0" rtlCol="0"/>
          <a:lstStyle/>
          <a:p>
            <a:endParaRPr/>
          </a:p>
        </p:txBody>
      </p:sp>
      <p:sp>
        <p:nvSpPr>
          <p:cNvPr id="33" name="object 33"/>
          <p:cNvSpPr/>
          <p:nvPr/>
        </p:nvSpPr>
        <p:spPr>
          <a:xfrm>
            <a:off x="4793424" y="9138487"/>
            <a:ext cx="135255" cy="0"/>
          </a:xfrm>
          <a:custGeom>
            <a:avLst/>
            <a:gdLst/>
            <a:ahLst/>
            <a:cxnLst/>
            <a:rect l="l" t="t" r="r" b="b"/>
            <a:pathLst>
              <a:path w="135254">
                <a:moveTo>
                  <a:pt x="134988" y="0"/>
                </a:moveTo>
                <a:lnTo>
                  <a:pt x="0" y="0"/>
                </a:lnTo>
              </a:path>
            </a:pathLst>
          </a:custGeom>
          <a:ln w="7620">
            <a:solidFill>
              <a:srgbClr val="000000"/>
            </a:solidFill>
          </a:ln>
        </p:spPr>
        <p:txBody>
          <a:bodyPr wrap="square" lIns="0" tIns="0" rIns="0" bIns="0" rtlCol="0"/>
          <a:lstStyle/>
          <a:p>
            <a:endParaRPr/>
          </a:p>
        </p:txBody>
      </p:sp>
      <p:sp>
        <p:nvSpPr>
          <p:cNvPr id="34" name="object 34"/>
          <p:cNvSpPr/>
          <p:nvPr/>
        </p:nvSpPr>
        <p:spPr>
          <a:xfrm>
            <a:off x="4769218" y="7204684"/>
            <a:ext cx="62230" cy="113664"/>
          </a:xfrm>
          <a:custGeom>
            <a:avLst/>
            <a:gdLst/>
            <a:ahLst/>
            <a:cxnLst/>
            <a:rect l="l" t="t" r="r" b="b"/>
            <a:pathLst>
              <a:path w="62229" h="113665">
                <a:moveTo>
                  <a:pt x="61874" y="0"/>
                </a:moveTo>
                <a:lnTo>
                  <a:pt x="61874" y="113220"/>
                </a:lnTo>
                <a:lnTo>
                  <a:pt x="0" y="113220"/>
                </a:lnTo>
              </a:path>
            </a:pathLst>
          </a:custGeom>
          <a:ln w="7620">
            <a:solidFill>
              <a:srgbClr val="000000"/>
            </a:solidFill>
          </a:ln>
        </p:spPr>
        <p:txBody>
          <a:bodyPr wrap="square" lIns="0" tIns="0" rIns="0" bIns="0" rtlCol="0"/>
          <a:lstStyle/>
          <a:p>
            <a:endParaRPr/>
          </a:p>
        </p:txBody>
      </p:sp>
      <p:sp>
        <p:nvSpPr>
          <p:cNvPr id="35" name="object 35"/>
          <p:cNvSpPr/>
          <p:nvPr/>
        </p:nvSpPr>
        <p:spPr>
          <a:xfrm>
            <a:off x="4887938" y="7204684"/>
            <a:ext cx="61594" cy="113664"/>
          </a:xfrm>
          <a:custGeom>
            <a:avLst/>
            <a:gdLst/>
            <a:ahLst/>
            <a:cxnLst/>
            <a:rect l="l" t="t" r="r" b="b"/>
            <a:pathLst>
              <a:path w="61595" h="113665">
                <a:moveTo>
                  <a:pt x="0" y="0"/>
                </a:moveTo>
                <a:lnTo>
                  <a:pt x="0" y="113220"/>
                </a:lnTo>
                <a:lnTo>
                  <a:pt x="61315" y="113220"/>
                </a:lnTo>
              </a:path>
            </a:pathLst>
          </a:custGeom>
          <a:ln w="7619">
            <a:solidFill>
              <a:srgbClr val="000000"/>
            </a:solidFill>
          </a:ln>
        </p:spPr>
        <p:txBody>
          <a:bodyPr wrap="square" lIns="0" tIns="0" rIns="0" bIns="0" rtlCol="0"/>
          <a:lstStyle/>
          <a:p>
            <a:endParaRPr/>
          </a:p>
        </p:txBody>
      </p:sp>
      <p:sp>
        <p:nvSpPr>
          <p:cNvPr id="36" name="object 36"/>
          <p:cNvSpPr/>
          <p:nvPr/>
        </p:nvSpPr>
        <p:spPr>
          <a:xfrm>
            <a:off x="4802962" y="7228179"/>
            <a:ext cx="113664" cy="34925"/>
          </a:xfrm>
          <a:custGeom>
            <a:avLst/>
            <a:gdLst/>
            <a:ahLst/>
            <a:cxnLst/>
            <a:rect l="l" t="t" r="r" b="b"/>
            <a:pathLst>
              <a:path w="113664" h="34925">
                <a:moveTo>
                  <a:pt x="0" y="34925"/>
                </a:moveTo>
                <a:lnTo>
                  <a:pt x="0" y="0"/>
                </a:lnTo>
                <a:lnTo>
                  <a:pt x="113093" y="0"/>
                </a:lnTo>
                <a:lnTo>
                  <a:pt x="113093" y="34925"/>
                </a:lnTo>
              </a:path>
            </a:pathLst>
          </a:custGeom>
          <a:ln w="7620">
            <a:solidFill>
              <a:srgbClr val="000000"/>
            </a:solidFill>
          </a:ln>
        </p:spPr>
        <p:txBody>
          <a:bodyPr wrap="square" lIns="0" tIns="0" rIns="0" bIns="0" rtlCol="0"/>
          <a:lstStyle/>
          <a:p>
            <a:endParaRPr/>
          </a:p>
        </p:txBody>
      </p:sp>
      <p:sp>
        <p:nvSpPr>
          <p:cNvPr id="37" name="object 37"/>
          <p:cNvSpPr/>
          <p:nvPr/>
        </p:nvSpPr>
        <p:spPr>
          <a:xfrm>
            <a:off x="4769218" y="6734797"/>
            <a:ext cx="62230" cy="113664"/>
          </a:xfrm>
          <a:custGeom>
            <a:avLst/>
            <a:gdLst/>
            <a:ahLst/>
            <a:cxnLst/>
            <a:rect l="l" t="t" r="r" b="b"/>
            <a:pathLst>
              <a:path w="62229" h="113665">
                <a:moveTo>
                  <a:pt x="61874" y="0"/>
                </a:moveTo>
                <a:lnTo>
                  <a:pt x="61874" y="113245"/>
                </a:lnTo>
                <a:lnTo>
                  <a:pt x="0" y="113245"/>
                </a:lnTo>
              </a:path>
            </a:pathLst>
          </a:custGeom>
          <a:ln w="7620">
            <a:solidFill>
              <a:srgbClr val="000000"/>
            </a:solidFill>
          </a:ln>
        </p:spPr>
        <p:txBody>
          <a:bodyPr wrap="square" lIns="0" tIns="0" rIns="0" bIns="0" rtlCol="0"/>
          <a:lstStyle/>
          <a:p>
            <a:endParaRPr/>
          </a:p>
        </p:txBody>
      </p:sp>
      <p:sp>
        <p:nvSpPr>
          <p:cNvPr id="38" name="object 38"/>
          <p:cNvSpPr/>
          <p:nvPr/>
        </p:nvSpPr>
        <p:spPr>
          <a:xfrm>
            <a:off x="4887938" y="6734797"/>
            <a:ext cx="61594" cy="113664"/>
          </a:xfrm>
          <a:custGeom>
            <a:avLst/>
            <a:gdLst/>
            <a:ahLst/>
            <a:cxnLst/>
            <a:rect l="l" t="t" r="r" b="b"/>
            <a:pathLst>
              <a:path w="61595" h="113665">
                <a:moveTo>
                  <a:pt x="0" y="0"/>
                </a:moveTo>
                <a:lnTo>
                  <a:pt x="0" y="113245"/>
                </a:lnTo>
                <a:lnTo>
                  <a:pt x="61315" y="113245"/>
                </a:lnTo>
              </a:path>
            </a:pathLst>
          </a:custGeom>
          <a:ln w="7620">
            <a:solidFill>
              <a:srgbClr val="000000"/>
            </a:solidFill>
          </a:ln>
        </p:spPr>
        <p:txBody>
          <a:bodyPr wrap="square" lIns="0" tIns="0" rIns="0" bIns="0" rtlCol="0"/>
          <a:lstStyle/>
          <a:p>
            <a:endParaRPr/>
          </a:p>
        </p:txBody>
      </p:sp>
      <p:sp>
        <p:nvSpPr>
          <p:cNvPr id="39" name="object 39"/>
          <p:cNvSpPr/>
          <p:nvPr/>
        </p:nvSpPr>
        <p:spPr>
          <a:xfrm>
            <a:off x="4802962" y="6701142"/>
            <a:ext cx="113664" cy="34925"/>
          </a:xfrm>
          <a:custGeom>
            <a:avLst/>
            <a:gdLst/>
            <a:ahLst/>
            <a:cxnLst/>
            <a:rect l="l" t="t" r="r" b="b"/>
            <a:pathLst>
              <a:path w="113664" h="34925">
                <a:moveTo>
                  <a:pt x="0" y="34925"/>
                </a:moveTo>
                <a:lnTo>
                  <a:pt x="0" y="0"/>
                </a:lnTo>
                <a:lnTo>
                  <a:pt x="113093" y="0"/>
                </a:lnTo>
                <a:lnTo>
                  <a:pt x="113093" y="34925"/>
                </a:lnTo>
              </a:path>
            </a:pathLst>
          </a:custGeom>
          <a:ln w="7620">
            <a:solidFill>
              <a:srgbClr val="000000"/>
            </a:solidFill>
          </a:ln>
        </p:spPr>
        <p:txBody>
          <a:bodyPr wrap="square" lIns="0" tIns="0" rIns="0" bIns="0" rtlCol="0"/>
          <a:lstStyle/>
          <a:p>
            <a:endParaRPr/>
          </a:p>
        </p:txBody>
      </p:sp>
      <p:sp>
        <p:nvSpPr>
          <p:cNvPr id="40" name="object 40"/>
          <p:cNvSpPr/>
          <p:nvPr/>
        </p:nvSpPr>
        <p:spPr>
          <a:xfrm>
            <a:off x="4679772" y="7737588"/>
            <a:ext cx="361950" cy="0"/>
          </a:xfrm>
          <a:custGeom>
            <a:avLst/>
            <a:gdLst/>
            <a:ahLst/>
            <a:cxnLst/>
            <a:rect l="l" t="t" r="r" b="b"/>
            <a:pathLst>
              <a:path w="361950">
                <a:moveTo>
                  <a:pt x="0" y="0"/>
                </a:moveTo>
                <a:lnTo>
                  <a:pt x="361899" y="0"/>
                </a:lnTo>
              </a:path>
            </a:pathLst>
          </a:custGeom>
          <a:ln w="7620">
            <a:solidFill>
              <a:srgbClr val="000000"/>
            </a:solidFill>
          </a:ln>
        </p:spPr>
        <p:txBody>
          <a:bodyPr wrap="square" lIns="0" tIns="0" rIns="0" bIns="0" rtlCol="0"/>
          <a:lstStyle/>
          <a:p>
            <a:endParaRPr/>
          </a:p>
        </p:txBody>
      </p:sp>
      <p:sp>
        <p:nvSpPr>
          <p:cNvPr id="41" name="object 41"/>
          <p:cNvSpPr/>
          <p:nvPr/>
        </p:nvSpPr>
        <p:spPr>
          <a:xfrm>
            <a:off x="4668659" y="7723365"/>
            <a:ext cx="34925" cy="29209"/>
          </a:xfrm>
          <a:custGeom>
            <a:avLst/>
            <a:gdLst/>
            <a:ahLst/>
            <a:cxnLst/>
            <a:rect l="l" t="t" r="r" b="b"/>
            <a:pathLst>
              <a:path w="34925" h="29209">
                <a:moveTo>
                  <a:pt x="34455" y="0"/>
                </a:moveTo>
                <a:lnTo>
                  <a:pt x="0" y="14223"/>
                </a:lnTo>
                <a:lnTo>
                  <a:pt x="34455" y="28778"/>
                </a:lnTo>
                <a:lnTo>
                  <a:pt x="34455" y="0"/>
                </a:lnTo>
                <a:close/>
              </a:path>
            </a:pathLst>
          </a:custGeom>
          <a:solidFill>
            <a:srgbClr val="000000"/>
          </a:solidFill>
        </p:spPr>
        <p:txBody>
          <a:bodyPr wrap="square" lIns="0" tIns="0" rIns="0" bIns="0" rtlCol="0"/>
          <a:lstStyle/>
          <a:p>
            <a:endParaRPr/>
          </a:p>
        </p:txBody>
      </p:sp>
      <p:sp>
        <p:nvSpPr>
          <p:cNvPr id="42" name="object 42"/>
          <p:cNvSpPr/>
          <p:nvPr/>
        </p:nvSpPr>
        <p:spPr>
          <a:xfrm>
            <a:off x="4679772" y="7610588"/>
            <a:ext cx="361950" cy="0"/>
          </a:xfrm>
          <a:custGeom>
            <a:avLst/>
            <a:gdLst/>
            <a:ahLst/>
            <a:cxnLst/>
            <a:rect l="l" t="t" r="r" b="b"/>
            <a:pathLst>
              <a:path w="361950">
                <a:moveTo>
                  <a:pt x="361899" y="0"/>
                </a:moveTo>
                <a:lnTo>
                  <a:pt x="0" y="0"/>
                </a:lnTo>
              </a:path>
            </a:pathLst>
          </a:custGeom>
          <a:ln w="7620">
            <a:solidFill>
              <a:srgbClr val="000000"/>
            </a:solidFill>
          </a:ln>
        </p:spPr>
        <p:txBody>
          <a:bodyPr wrap="square" lIns="0" tIns="0" rIns="0" bIns="0" rtlCol="0"/>
          <a:lstStyle/>
          <a:p>
            <a:endParaRPr/>
          </a:p>
        </p:txBody>
      </p:sp>
      <p:sp>
        <p:nvSpPr>
          <p:cNvPr id="43" name="object 43"/>
          <p:cNvSpPr/>
          <p:nvPr/>
        </p:nvSpPr>
        <p:spPr>
          <a:xfrm>
            <a:off x="5018328" y="7596365"/>
            <a:ext cx="34925" cy="29209"/>
          </a:xfrm>
          <a:custGeom>
            <a:avLst/>
            <a:gdLst/>
            <a:ahLst/>
            <a:cxnLst/>
            <a:rect l="l" t="t" r="r" b="b"/>
            <a:pathLst>
              <a:path w="34925" h="29209">
                <a:moveTo>
                  <a:pt x="0" y="0"/>
                </a:moveTo>
                <a:lnTo>
                  <a:pt x="0" y="28778"/>
                </a:lnTo>
                <a:lnTo>
                  <a:pt x="34455" y="14223"/>
                </a:lnTo>
                <a:lnTo>
                  <a:pt x="0" y="0"/>
                </a:lnTo>
                <a:close/>
              </a:path>
            </a:pathLst>
          </a:custGeom>
          <a:solidFill>
            <a:srgbClr val="000000"/>
          </a:solidFill>
        </p:spPr>
        <p:txBody>
          <a:bodyPr wrap="square" lIns="0" tIns="0" rIns="0" bIns="0" rtlCol="0"/>
          <a:lstStyle/>
          <a:p>
            <a:endParaRPr/>
          </a:p>
        </p:txBody>
      </p:sp>
      <p:sp>
        <p:nvSpPr>
          <p:cNvPr id="44" name="object 44"/>
          <p:cNvSpPr/>
          <p:nvPr/>
        </p:nvSpPr>
        <p:spPr>
          <a:xfrm>
            <a:off x="4679772" y="7862989"/>
            <a:ext cx="361950" cy="0"/>
          </a:xfrm>
          <a:custGeom>
            <a:avLst/>
            <a:gdLst/>
            <a:ahLst/>
            <a:cxnLst/>
            <a:rect l="l" t="t" r="r" b="b"/>
            <a:pathLst>
              <a:path w="361950">
                <a:moveTo>
                  <a:pt x="0" y="0"/>
                </a:moveTo>
                <a:lnTo>
                  <a:pt x="361899" y="0"/>
                </a:lnTo>
              </a:path>
            </a:pathLst>
          </a:custGeom>
          <a:ln w="7620">
            <a:solidFill>
              <a:srgbClr val="000000"/>
            </a:solidFill>
          </a:ln>
        </p:spPr>
        <p:txBody>
          <a:bodyPr wrap="square" lIns="0" tIns="0" rIns="0" bIns="0" rtlCol="0"/>
          <a:lstStyle/>
          <a:p>
            <a:endParaRPr/>
          </a:p>
        </p:txBody>
      </p:sp>
      <p:sp>
        <p:nvSpPr>
          <p:cNvPr id="45" name="object 45"/>
          <p:cNvSpPr/>
          <p:nvPr/>
        </p:nvSpPr>
        <p:spPr>
          <a:xfrm>
            <a:off x="4668659" y="7848765"/>
            <a:ext cx="34925" cy="29209"/>
          </a:xfrm>
          <a:custGeom>
            <a:avLst/>
            <a:gdLst/>
            <a:ahLst/>
            <a:cxnLst/>
            <a:rect l="l" t="t" r="r" b="b"/>
            <a:pathLst>
              <a:path w="34925" h="29209">
                <a:moveTo>
                  <a:pt x="34455" y="0"/>
                </a:moveTo>
                <a:lnTo>
                  <a:pt x="0" y="14223"/>
                </a:lnTo>
                <a:lnTo>
                  <a:pt x="34455" y="28778"/>
                </a:lnTo>
                <a:lnTo>
                  <a:pt x="34455" y="0"/>
                </a:lnTo>
                <a:close/>
              </a:path>
            </a:pathLst>
          </a:custGeom>
          <a:solidFill>
            <a:srgbClr val="000000"/>
          </a:solidFill>
        </p:spPr>
        <p:txBody>
          <a:bodyPr wrap="square" lIns="0" tIns="0" rIns="0" bIns="0" rtlCol="0"/>
          <a:lstStyle/>
          <a:p>
            <a:endParaRPr/>
          </a:p>
        </p:txBody>
      </p:sp>
      <p:sp>
        <p:nvSpPr>
          <p:cNvPr id="46" name="object 46"/>
          <p:cNvSpPr/>
          <p:nvPr/>
        </p:nvSpPr>
        <p:spPr>
          <a:xfrm>
            <a:off x="5018328" y="7848765"/>
            <a:ext cx="34925" cy="29209"/>
          </a:xfrm>
          <a:custGeom>
            <a:avLst/>
            <a:gdLst/>
            <a:ahLst/>
            <a:cxnLst/>
            <a:rect l="l" t="t" r="r" b="b"/>
            <a:pathLst>
              <a:path w="34925" h="29209">
                <a:moveTo>
                  <a:pt x="0" y="0"/>
                </a:moveTo>
                <a:lnTo>
                  <a:pt x="0" y="28778"/>
                </a:lnTo>
                <a:lnTo>
                  <a:pt x="34455" y="14223"/>
                </a:lnTo>
                <a:lnTo>
                  <a:pt x="0" y="0"/>
                </a:lnTo>
                <a:close/>
              </a:path>
            </a:pathLst>
          </a:custGeom>
          <a:solidFill>
            <a:srgbClr val="000000"/>
          </a:solidFill>
        </p:spPr>
        <p:txBody>
          <a:bodyPr wrap="square" lIns="0" tIns="0" rIns="0" bIns="0" rtlCol="0"/>
          <a:lstStyle/>
          <a:p>
            <a:endParaRPr/>
          </a:p>
        </p:txBody>
      </p:sp>
      <p:sp>
        <p:nvSpPr>
          <p:cNvPr id="47" name="object 47"/>
          <p:cNvSpPr/>
          <p:nvPr/>
        </p:nvSpPr>
        <p:spPr>
          <a:xfrm>
            <a:off x="5012359" y="8074774"/>
            <a:ext cx="37465" cy="28575"/>
          </a:xfrm>
          <a:custGeom>
            <a:avLst/>
            <a:gdLst/>
            <a:ahLst/>
            <a:cxnLst/>
            <a:rect l="l" t="t" r="r" b="b"/>
            <a:pathLst>
              <a:path w="37464" h="28575">
                <a:moveTo>
                  <a:pt x="13093" y="0"/>
                </a:moveTo>
                <a:lnTo>
                  <a:pt x="0" y="25628"/>
                </a:lnTo>
                <a:lnTo>
                  <a:pt x="37299" y="28333"/>
                </a:lnTo>
                <a:lnTo>
                  <a:pt x="13093" y="0"/>
                </a:lnTo>
                <a:close/>
              </a:path>
            </a:pathLst>
          </a:custGeom>
          <a:solidFill>
            <a:srgbClr val="000000"/>
          </a:solidFill>
        </p:spPr>
        <p:txBody>
          <a:bodyPr wrap="square" lIns="0" tIns="0" rIns="0" bIns="0" rtlCol="0"/>
          <a:lstStyle/>
          <a:p>
            <a:endParaRPr/>
          </a:p>
        </p:txBody>
      </p:sp>
      <p:graphicFrame>
        <p:nvGraphicFramePr>
          <p:cNvPr id="48" name="object 48"/>
          <p:cNvGraphicFramePr>
            <a:graphicFrameLocks noGrp="1"/>
          </p:cNvGraphicFramePr>
          <p:nvPr/>
        </p:nvGraphicFramePr>
        <p:xfrm>
          <a:off x="2217267" y="1865198"/>
          <a:ext cx="3130548" cy="7487788"/>
        </p:xfrm>
        <a:graphic>
          <a:graphicData uri="http://schemas.openxmlformats.org/drawingml/2006/table">
            <a:tbl>
              <a:tblPr firstRow="1" bandRow="1">
                <a:tableStyleId>{2D5ABB26-0587-4C30-8999-92F81FD0307C}</a:tableStyleId>
              </a:tblPr>
              <a:tblGrid>
                <a:gridCol w="688975"/>
                <a:gridCol w="1451610"/>
                <a:gridCol w="458469"/>
                <a:gridCol w="531494"/>
              </a:tblGrid>
              <a:tr h="467868">
                <a:tc gridSpan="2">
                  <a:txBody>
                    <a:bodyPr/>
                    <a:lstStyle/>
                    <a:p>
                      <a:pPr marL="1270">
                        <a:lnSpc>
                          <a:spcPct val="100000"/>
                        </a:lnSpc>
                        <a:spcBef>
                          <a:spcPts val="39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a:t>
                      </a:r>
                      <a:r>
                        <a:rPr sz="800" spc="-5" dirty="0">
                          <a:solidFill>
                            <a:srgbClr val="231F20"/>
                          </a:solidFill>
                          <a:latin typeface="Century Gothic"/>
                          <a:cs typeface="Century Gothic"/>
                        </a:rPr>
                        <a:t> </a:t>
                      </a:r>
                      <a:r>
                        <a:rPr sz="800" spc="-80" dirty="0">
                          <a:solidFill>
                            <a:srgbClr val="231F20"/>
                          </a:solidFill>
                          <a:latin typeface="Century Gothic"/>
                          <a:cs typeface="Century Gothic"/>
                        </a:rPr>
                        <a:t>palanca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15"/>
                        </a:spcBef>
                      </a:pPr>
                      <a:endParaRPr sz="650">
                        <a:latin typeface="Times New Roman"/>
                        <a:cs typeface="Times New Roman"/>
                      </a:endParaRPr>
                    </a:p>
                    <a:p>
                      <a:pPr marL="28892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 </a:t>
                      </a:r>
                      <a:r>
                        <a:rPr sz="600" spc="5" dirty="0">
                          <a:latin typeface="Century Gothic"/>
                          <a:cs typeface="Century Gothic"/>
                        </a:rPr>
                        <a:t> </a:t>
                      </a:r>
                      <a:r>
                        <a:rPr sz="600" dirty="0">
                          <a:latin typeface="Times New Roman"/>
                          <a:cs typeface="Times New Roman"/>
                        </a:rPr>
                        <a:t>      </a:t>
                      </a:r>
                      <a:r>
                        <a:rPr sz="600" spc="25"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c hMerge="1">
                  <a:txBody>
                    <a:bodyPr/>
                    <a:lstStyle/>
                    <a:p>
                      <a:endParaRPr/>
                    </a:p>
                  </a:txBody>
                  <a:tcPr marL="0" marR="0" marT="0" marB="0"/>
                </a:tc>
              </a:tr>
              <a:tr h="467868">
                <a:tc gridSpan="2">
                  <a:txBody>
                    <a:bodyPr/>
                    <a:lstStyle/>
                    <a:p>
                      <a:pPr marL="635" marR="177165">
                        <a:lnSpc>
                          <a:spcPct val="100000"/>
                        </a:lnSpc>
                        <a:spcBef>
                          <a:spcPts val="39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 </a:t>
                      </a:r>
                      <a:r>
                        <a:rPr sz="800" spc="-80" dirty="0">
                          <a:solidFill>
                            <a:srgbClr val="231F20"/>
                          </a:solidFill>
                          <a:latin typeface="Century Gothic"/>
                          <a:cs typeface="Century Gothic"/>
                        </a:rPr>
                        <a:t>palanca </a:t>
                      </a:r>
                      <a:r>
                        <a:rPr sz="800" spc="-65" dirty="0">
                          <a:solidFill>
                            <a:srgbClr val="231F20"/>
                          </a:solidFill>
                          <a:latin typeface="Century Gothic"/>
                          <a:cs typeface="Century Gothic"/>
                        </a:rPr>
                        <a:t>con  maneta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p>
                      <a:pPr>
                        <a:lnSpc>
                          <a:spcPct val="100000"/>
                        </a:lnSpc>
                        <a:spcBef>
                          <a:spcPts val="30"/>
                        </a:spcBef>
                      </a:pPr>
                      <a:endParaRPr sz="650">
                        <a:latin typeface="Times New Roman"/>
                        <a:cs typeface="Times New Roman"/>
                      </a:endParaRPr>
                    </a:p>
                    <a:p>
                      <a:pPr marR="41275" algn="r">
                        <a:lnSpc>
                          <a:spcPct val="100000"/>
                        </a:lnSpc>
                        <a:spcBef>
                          <a:spcPts val="5"/>
                        </a:spcBef>
                      </a:pPr>
                      <a:r>
                        <a:rPr sz="600" dirty="0">
                          <a:latin typeface="Century Gothic"/>
                          <a:cs typeface="Century Gothic"/>
                        </a:rPr>
                        <a:t>-</a:t>
                      </a:r>
                      <a:r>
                        <a:rPr sz="600" spc="-70"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p>
                      <a:pPr>
                        <a:lnSpc>
                          <a:spcPct val="100000"/>
                        </a:lnSpc>
                        <a:spcBef>
                          <a:spcPts val="30"/>
                        </a:spcBef>
                      </a:pPr>
                      <a:endParaRPr sz="750">
                        <a:latin typeface="Times New Roman"/>
                        <a:cs typeface="Times New Roman"/>
                      </a:endParaRPr>
                    </a:p>
                    <a:p>
                      <a:pPr marL="20320">
                        <a:lnSpc>
                          <a:spcPct val="100000"/>
                        </a:lnSpc>
                        <a:spcBef>
                          <a:spcPts val="5"/>
                        </a:spcBef>
                      </a:pPr>
                      <a:r>
                        <a:rPr sz="600" dirty="0">
                          <a:latin typeface="Times New Roman"/>
                          <a:cs typeface="Times New Roman"/>
                        </a:rPr>
                        <a:t>      </a:t>
                      </a:r>
                      <a:r>
                        <a:rPr sz="600" spc="25" dirty="0">
                          <a:latin typeface="Times New Roman"/>
                          <a:cs typeface="Times New Roman"/>
                        </a:rPr>
                        <a:t> </a:t>
                      </a:r>
                      <a:endParaRPr sz="600">
                        <a:latin typeface="Times New Roman"/>
                        <a:cs typeface="Times New Roman"/>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8249">
                <a:tc gridSpan="2">
                  <a:txBody>
                    <a:bodyPr/>
                    <a:lstStyle/>
                    <a:p>
                      <a:pPr marL="635">
                        <a:lnSpc>
                          <a:spcPct val="100000"/>
                        </a:lnSpc>
                        <a:spcBef>
                          <a:spcPts val="36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a:t>
                      </a:r>
                      <a:r>
                        <a:rPr sz="800" spc="-70" dirty="0">
                          <a:solidFill>
                            <a:srgbClr val="231F20"/>
                          </a:solidFill>
                          <a:latin typeface="Century Gothic"/>
                          <a:cs typeface="Century Gothic"/>
                        </a:rPr>
                        <a:t> </a:t>
                      </a:r>
                      <a:r>
                        <a:rPr sz="800" spc="-30" dirty="0">
                          <a:solidFill>
                            <a:srgbClr val="231F20"/>
                          </a:solidFill>
                          <a:latin typeface="Century Gothic"/>
                          <a:cs typeface="Century Gothic"/>
                        </a:rPr>
                        <a:t>llave</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p>
                      <a:pPr>
                        <a:lnSpc>
                          <a:spcPct val="100000"/>
                        </a:lnSpc>
                        <a:spcBef>
                          <a:spcPts val="45"/>
                        </a:spcBef>
                      </a:pPr>
                      <a:endParaRPr sz="650">
                        <a:latin typeface="Times New Roman"/>
                        <a:cs typeface="Times New Roman"/>
                      </a:endParaRPr>
                    </a:p>
                    <a:p>
                      <a:pPr marR="12700" algn="r">
                        <a:lnSpc>
                          <a:spcPct val="100000"/>
                        </a:lnSpc>
                      </a:pPr>
                      <a:r>
                        <a:rPr sz="600" dirty="0">
                          <a:latin typeface="Century Gothic"/>
                          <a:cs typeface="Century Gothic"/>
                        </a:rPr>
                        <a:t>-</a:t>
                      </a:r>
                      <a:r>
                        <a:rPr sz="600" spc="-70"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p>
                      <a:pPr>
                        <a:lnSpc>
                          <a:spcPct val="100000"/>
                        </a:lnSpc>
                        <a:spcBef>
                          <a:spcPts val="45"/>
                        </a:spcBef>
                      </a:pPr>
                      <a:endParaRPr sz="750">
                        <a:latin typeface="Times New Roman"/>
                        <a:cs typeface="Times New Roman"/>
                      </a:endParaRPr>
                    </a:p>
                    <a:p>
                      <a:pPr marL="46990">
                        <a:lnSpc>
                          <a:spcPct val="100000"/>
                        </a:lnSpc>
                      </a:pPr>
                      <a:r>
                        <a:rPr sz="600" dirty="0">
                          <a:latin typeface="Times New Roman"/>
                          <a:cs typeface="Times New Roman"/>
                        </a:rPr>
                        <a:t>      </a:t>
                      </a:r>
                      <a:r>
                        <a:rPr sz="600" spc="-60" dirty="0">
                          <a:latin typeface="Times New Roman"/>
                          <a:cs typeface="Times New Roman"/>
                        </a:rPr>
                        <a:t> </a:t>
                      </a:r>
                      <a:endParaRPr sz="600">
                        <a:latin typeface="Times New Roman"/>
                        <a:cs typeface="Times New Roman"/>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67">
                <a:tc gridSpan="2">
                  <a:txBody>
                    <a:bodyPr/>
                    <a:lstStyle/>
                    <a:p>
                      <a:pPr marL="635">
                        <a:lnSpc>
                          <a:spcPct val="100000"/>
                        </a:lnSpc>
                        <a:spcBef>
                          <a:spcPts val="395"/>
                        </a:spcBef>
                      </a:pPr>
                      <a:r>
                        <a:rPr sz="800" spc="-70" dirty="0">
                          <a:solidFill>
                            <a:srgbClr val="231F20"/>
                          </a:solidFill>
                          <a:latin typeface="Century Gothic"/>
                          <a:cs typeface="Century Gothic"/>
                        </a:rPr>
                        <a:t>Mando </a:t>
                      </a:r>
                      <a:r>
                        <a:rPr sz="800" spc="-65" dirty="0">
                          <a:solidFill>
                            <a:srgbClr val="231F20"/>
                          </a:solidFill>
                          <a:latin typeface="Century Gothic"/>
                          <a:cs typeface="Century Gothic"/>
                        </a:rPr>
                        <a:t>mecánico </a:t>
                      </a:r>
                      <a:r>
                        <a:rPr sz="800" spc="-55" dirty="0">
                          <a:solidFill>
                            <a:srgbClr val="231F20"/>
                          </a:solidFill>
                          <a:latin typeface="Century Gothic"/>
                          <a:cs typeface="Century Gothic"/>
                        </a:rPr>
                        <a:t>manual </a:t>
                      </a:r>
                      <a:r>
                        <a:rPr sz="800" spc="-95" dirty="0">
                          <a:solidFill>
                            <a:srgbClr val="231F20"/>
                          </a:solidFill>
                          <a:latin typeface="Century Gothic"/>
                          <a:cs typeface="Century Gothic"/>
                        </a:rPr>
                        <a:t>de</a:t>
                      </a:r>
                      <a:r>
                        <a:rPr sz="800" spc="-40" dirty="0">
                          <a:solidFill>
                            <a:srgbClr val="231F20"/>
                          </a:solidFill>
                          <a:latin typeface="Century Gothic"/>
                          <a:cs typeface="Century Gothic"/>
                        </a:rPr>
                        <a:t> </a:t>
                      </a:r>
                      <a:r>
                        <a:rPr sz="800" spc="-45" dirty="0">
                          <a:solidFill>
                            <a:srgbClr val="231F20"/>
                          </a:solidFill>
                          <a:latin typeface="Century Gothic"/>
                          <a:cs typeface="Century Gothic"/>
                        </a:rPr>
                        <a:t>manivela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5"/>
                        </a:spcBef>
                      </a:pPr>
                      <a:endParaRPr sz="800">
                        <a:latin typeface="Times New Roman"/>
                        <a:cs typeface="Times New Roman"/>
                      </a:endParaRPr>
                    </a:p>
                    <a:p>
                      <a:pPr marL="273050">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8">
                <a:tc gridSpan="2">
                  <a:txBody>
                    <a:bodyPr/>
                    <a:lstStyle/>
                    <a:p>
                      <a:pPr marL="635" marR="256540">
                        <a:lnSpc>
                          <a:spcPct val="100000"/>
                        </a:lnSpc>
                        <a:spcBef>
                          <a:spcPts val="395"/>
                        </a:spcBef>
                      </a:pPr>
                      <a:r>
                        <a:rPr sz="800" spc="-60" dirty="0">
                          <a:solidFill>
                            <a:srgbClr val="231F20"/>
                          </a:solidFill>
                          <a:latin typeface="Century Gothic"/>
                          <a:cs typeface="Century Gothic"/>
                        </a:rPr>
                        <a:t>Enganche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pulsador </a:t>
                      </a:r>
                      <a:r>
                        <a:rPr sz="800" spc="-95" dirty="0">
                          <a:solidFill>
                            <a:srgbClr val="231F20"/>
                          </a:solidFill>
                          <a:latin typeface="Century Gothic"/>
                          <a:cs typeface="Century Gothic"/>
                        </a:rPr>
                        <a:t>de </a:t>
                      </a:r>
                      <a:r>
                        <a:rPr sz="800" spc="-60" dirty="0">
                          <a:solidFill>
                            <a:srgbClr val="231F20"/>
                          </a:solidFill>
                          <a:latin typeface="Century Gothic"/>
                          <a:cs typeface="Century Gothic"/>
                        </a:rPr>
                        <a:t>desenganche  </a:t>
                      </a:r>
                      <a:r>
                        <a:rPr sz="800" spc="-45" dirty="0">
                          <a:solidFill>
                            <a:srgbClr val="231F20"/>
                          </a:solidFill>
                          <a:latin typeface="Century Gothic"/>
                          <a:cs typeface="Century Gothic"/>
                        </a:rPr>
                        <a:t>automático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35"/>
                        </a:spcBef>
                      </a:pPr>
                      <a:endParaRPr sz="650">
                        <a:latin typeface="Times New Roman"/>
                        <a:cs typeface="Times New Roman"/>
                      </a:endParaRPr>
                    </a:p>
                    <a:p>
                      <a:pPr marL="26987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9">
                <a:tc gridSpan="2">
                  <a:txBody>
                    <a:bodyPr/>
                    <a:lstStyle/>
                    <a:p>
                      <a:pPr marL="635">
                        <a:lnSpc>
                          <a:spcPct val="100000"/>
                        </a:lnSpc>
                        <a:spcBef>
                          <a:spcPts val="395"/>
                        </a:spcBef>
                      </a:pPr>
                      <a:r>
                        <a:rPr sz="800" spc="-70" dirty="0">
                          <a:solidFill>
                            <a:srgbClr val="231F20"/>
                          </a:solidFill>
                          <a:latin typeface="Century Gothic"/>
                          <a:cs typeface="Century Gothic"/>
                        </a:rPr>
                        <a:t>Mando </a:t>
                      </a:r>
                      <a:r>
                        <a:rPr sz="800" spc="-95" dirty="0">
                          <a:solidFill>
                            <a:srgbClr val="231F20"/>
                          </a:solidFill>
                          <a:latin typeface="Century Gothic"/>
                          <a:cs typeface="Century Gothic"/>
                        </a:rPr>
                        <a:t>de</a:t>
                      </a:r>
                      <a:r>
                        <a:rPr sz="800" spc="-35" dirty="0">
                          <a:solidFill>
                            <a:srgbClr val="231F20"/>
                          </a:solidFill>
                          <a:latin typeface="Century Gothic"/>
                          <a:cs typeface="Century Gothic"/>
                        </a:rPr>
                        <a:t> </a:t>
                      </a:r>
                      <a:r>
                        <a:rPr sz="800" spc="-55" dirty="0">
                          <a:solidFill>
                            <a:srgbClr val="231F20"/>
                          </a:solidFill>
                          <a:latin typeface="Century Gothic"/>
                          <a:cs typeface="Century Gothic"/>
                        </a:rPr>
                        <a:t>roldana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p>
                      <a:pPr>
                        <a:lnSpc>
                          <a:spcPct val="100000"/>
                        </a:lnSpc>
                        <a:spcBef>
                          <a:spcPts val="30"/>
                        </a:spcBef>
                      </a:pPr>
                      <a:endParaRPr sz="600">
                        <a:latin typeface="Times New Roman"/>
                        <a:cs typeface="Times New Roman"/>
                      </a:endParaRPr>
                    </a:p>
                    <a:p>
                      <a:pPr marR="34925" algn="r">
                        <a:lnSpc>
                          <a:spcPct val="100000"/>
                        </a:lnSpc>
                      </a:pPr>
                      <a:r>
                        <a:rPr sz="600" dirty="0">
                          <a:latin typeface="Century Gothic"/>
                          <a:cs typeface="Century Gothic"/>
                        </a:rPr>
                        <a:t>-</a:t>
                      </a:r>
                      <a:r>
                        <a:rPr sz="600" spc="-70"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p>
                      <a:pPr>
                        <a:lnSpc>
                          <a:spcPct val="100000"/>
                        </a:lnSpc>
                        <a:spcBef>
                          <a:spcPts val="30"/>
                        </a:spcBef>
                      </a:pPr>
                      <a:endParaRPr sz="700">
                        <a:latin typeface="Times New Roman"/>
                        <a:cs typeface="Times New Roman"/>
                      </a:endParaRPr>
                    </a:p>
                    <a:p>
                      <a:pPr marR="306705" algn="r">
                        <a:lnSpc>
                          <a:spcPct val="100000"/>
                        </a:lnSpc>
                      </a:pPr>
                      <a:r>
                        <a:rPr sz="600" dirty="0">
                          <a:latin typeface="Times New Roman"/>
                          <a:cs typeface="Times New Roman"/>
                        </a:rPr>
                        <a:t>      </a:t>
                      </a:r>
                      <a:r>
                        <a:rPr sz="600" spc="25" dirty="0">
                          <a:latin typeface="Times New Roman"/>
                          <a:cs typeface="Times New Roman"/>
                        </a:rPr>
                        <a:t> </a:t>
                      </a:r>
                      <a:endParaRPr sz="600">
                        <a:latin typeface="Times New Roman"/>
                        <a:cs typeface="Times New Roman"/>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80">
                <a:tc gridSpan="2">
                  <a:txBody>
                    <a:bodyPr/>
                    <a:lstStyle/>
                    <a:p>
                      <a:pPr marL="635">
                        <a:lnSpc>
                          <a:spcPct val="100000"/>
                        </a:lnSpc>
                        <a:spcBef>
                          <a:spcPts val="395"/>
                        </a:spcBef>
                      </a:pPr>
                      <a:r>
                        <a:rPr sz="800" spc="-70" dirty="0">
                          <a:solidFill>
                            <a:srgbClr val="231F20"/>
                          </a:solidFill>
                          <a:latin typeface="Century Gothic"/>
                          <a:cs typeface="Century Gothic"/>
                        </a:rPr>
                        <a:t>Mando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leva </a:t>
                      </a:r>
                      <a:r>
                        <a:rPr sz="800" spc="10" dirty="0">
                          <a:solidFill>
                            <a:srgbClr val="231F20"/>
                          </a:solidFill>
                          <a:latin typeface="Century Gothic"/>
                          <a:cs typeface="Century Gothic"/>
                        </a:rPr>
                        <a:t>y</a:t>
                      </a:r>
                      <a:r>
                        <a:rPr sz="800" spc="-10" dirty="0">
                          <a:solidFill>
                            <a:srgbClr val="231F20"/>
                          </a:solidFill>
                          <a:latin typeface="Century Gothic"/>
                          <a:cs typeface="Century Gothic"/>
                        </a:rPr>
                        <a:t> </a:t>
                      </a:r>
                      <a:r>
                        <a:rPr sz="800" spc="-55" dirty="0">
                          <a:solidFill>
                            <a:srgbClr val="231F20"/>
                          </a:solidFill>
                          <a:latin typeface="Century Gothic"/>
                          <a:cs typeface="Century Gothic"/>
                        </a:rPr>
                        <a:t>roldana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a:lnSpc>
                          <a:spcPct val="100000"/>
                        </a:lnSpc>
                      </a:pPr>
                      <a:endParaRPr sz="700">
                        <a:latin typeface="Times New Roman"/>
                        <a:cs typeface="Times New Roman"/>
                      </a:endParaRPr>
                    </a:p>
                    <a:p>
                      <a:pPr>
                        <a:lnSpc>
                          <a:spcPct val="100000"/>
                        </a:lnSpc>
                        <a:spcBef>
                          <a:spcPts val="20"/>
                        </a:spcBef>
                      </a:pPr>
                      <a:endParaRPr sz="650">
                        <a:latin typeface="Times New Roman"/>
                        <a:cs typeface="Times New Roman"/>
                      </a:endParaRPr>
                    </a:p>
                    <a:p>
                      <a:pPr marR="38735" algn="r">
                        <a:lnSpc>
                          <a:spcPct val="100000"/>
                        </a:lnSpc>
                      </a:pPr>
                      <a:r>
                        <a:rPr sz="600" dirty="0">
                          <a:latin typeface="Century Gothic"/>
                          <a:cs typeface="Century Gothic"/>
                        </a:rPr>
                        <a:t>-</a:t>
                      </a:r>
                      <a:r>
                        <a:rPr sz="600" spc="-70"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a:lnSpc>
                          <a:spcPct val="100000"/>
                        </a:lnSpc>
                      </a:pPr>
                      <a:endParaRPr sz="600">
                        <a:latin typeface="Times New Roman"/>
                        <a:cs typeface="Times New Roman"/>
                      </a:endParaRPr>
                    </a:p>
                    <a:p>
                      <a:pPr>
                        <a:lnSpc>
                          <a:spcPct val="100000"/>
                        </a:lnSpc>
                        <a:spcBef>
                          <a:spcPts val="20"/>
                        </a:spcBef>
                      </a:pPr>
                      <a:endParaRPr sz="750">
                        <a:latin typeface="Times New Roman"/>
                        <a:cs typeface="Times New Roman"/>
                      </a:endParaRPr>
                    </a:p>
                    <a:p>
                      <a:pPr marR="306705" algn="r">
                        <a:lnSpc>
                          <a:spcPct val="100000"/>
                        </a:lnSpc>
                      </a:pPr>
                      <a:r>
                        <a:rPr sz="600" dirty="0">
                          <a:latin typeface="Times New Roman"/>
                          <a:cs typeface="Times New Roman"/>
                        </a:rPr>
                        <a:t>      </a:t>
                      </a:r>
                      <a:r>
                        <a:rPr sz="600" spc="-10" dirty="0">
                          <a:latin typeface="Times New Roman"/>
                          <a:cs typeface="Times New Roman"/>
                        </a:rPr>
                        <a:t> </a:t>
                      </a:r>
                      <a:endParaRPr sz="600">
                        <a:latin typeface="Times New Roman"/>
                        <a:cs typeface="Times New Roman"/>
                      </a:endParaRPr>
                    </a:p>
                  </a:txBody>
                  <a:tcPr marL="0" marR="0" marT="0" marB="0">
                    <a:lnR w="12700">
                      <a:solidFill>
                        <a:srgbClr val="231F20"/>
                      </a:solidFill>
                      <a:prstDash val="solid"/>
                    </a:lnR>
                    <a:lnT w="3175">
                      <a:solidFill>
                        <a:srgbClr val="231F20"/>
                      </a:solidFill>
                      <a:prstDash val="solid"/>
                    </a:lnT>
                    <a:lnB w="3175">
                      <a:solidFill>
                        <a:srgbClr val="231F20"/>
                      </a:solidFill>
                      <a:prstDash val="solid"/>
                    </a:lnB>
                  </a:tcPr>
                </a:tc>
              </a:tr>
              <a:tr h="467855">
                <a:tc gridSpan="2">
                  <a:txBody>
                    <a:bodyPr/>
                    <a:lstStyle/>
                    <a:p>
                      <a:pPr marL="635">
                        <a:lnSpc>
                          <a:spcPct val="100000"/>
                        </a:lnSpc>
                        <a:spcBef>
                          <a:spcPts val="395"/>
                        </a:spcBef>
                      </a:pPr>
                      <a:r>
                        <a:rPr sz="800" spc="-25" dirty="0">
                          <a:solidFill>
                            <a:srgbClr val="231F20"/>
                          </a:solidFill>
                          <a:latin typeface="Century Gothic"/>
                          <a:cs typeface="Century Gothic"/>
                        </a:rPr>
                        <a:t>Control </a:t>
                      </a:r>
                      <a:r>
                        <a:rPr sz="800" spc="-55" dirty="0">
                          <a:solidFill>
                            <a:srgbClr val="231F20"/>
                          </a:solidFill>
                          <a:latin typeface="Century Gothic"/>
                          <a:cs typeface="Century Gothic"/>
                        </a:rPr>
                        <a:t>mediante </a:t>
                      </a:r>
                      <a:r>
                        <a:rPr sz="800" spc="-30" dirty="0">
                          <a:solidFill>
                            <a:srgbClr val="231F20"/>
                          </a:solidFill>
                          <a:latin typeface="Century Gothic"/>
                          <a:cs typeface="Century Gothic"/>
                        </a:rPr>
                        <a:t>motor</a:t>
                      </a:r>
                      <a:r>
                        <a:rPr sz="800" spc="105" dirty="0">
                          <a:solidFill>
                            <a:srgbClr val="231F20"/>
                          </a:solidFill>
                          <a:latin typeface="Century Gothic"/>
                          <a:cs typeface="Century Gothic"/>
                        </a:rPr>
                        <a:t> </a:t>
                      </a:r>
                      <a:r>
                        <a:rPr sz="800" spc="-35" dirty="0">
                          <a:solidFill>
                            <a:srgbClr val="231F20"/>
                          </a:solidFill>
                          <a:latin typeface="Century Gothic"/>
                          <a:cs typeface="Century Gothic"/>
                        </a:rPr>
                        <a:t>eléctrico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15"/>
                        </a:spcBef>
                      </a:pPr>
                      <a:endParaRPr sz="650">
                        <a:latin typeface="Times New Roman"/>
                        <a:cs typeface="Times New Roman"/>
                      </a:endParaRPr>
                    </a:p>
                    <a:p>
                      <a:pPr marL="462915">
                        <a:lnSpc>
                          <a:spcPct val="100000"/>
                        </a:lnSpc>
                        <a:tabLst>
                          <a:tab pos="765175" algn="l"/>
                        </a:tabLst>
                      </a:pPr>
                      <a:r>
                        <a:rPr sz="600" spc="-10" dirty="0">
                          <a:latin typeface="Century Gothic"/>
                          <a:cs typeface="Century Gothic"/>
                        </a:rPr>
                        <a:t>M </a:t>
                      </a:r>
                      <a:r>
                        <a:rPr sz="600" spc="-55" dirty="0">
                          <a:latin typeface="Century Gothic"/>
                          <a:cs typeface="Century Gothic"/>
                        </a:rPr>
                        <a:t> </a:t>
                      </a:r>
                      <a:r>
                        <a:rPr sz="600" dirty="0">
                          <a:latin typeface="Times New Roman"/>
                          <a:cs typeface="Times New Roman"/>
                        </a:rPr>
                        <a:t> 	</a:t>
                      </a:r>
                      <a:endParaRPr sz="6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7">
                <a:tc gridSpan="2">
                  <a:txBody>
                    <a:bodyPr/>
                    <a:lstStyle/>
                    <a:p>
                      <a:pPr marL="635" marR="802640">
                        <a:lnSpc>
                          <a:spcPts val="950"/>
                        </a:lnSpc>
                        <a:spcBef>
                          <a:spcPts val="434"/>
                        </a:spcBef>
                      </a:pPr>
                      <a:r>
                        <a:rPr sz="800" spc="-25" dirty="0">
                          <a:solidFill>
                            <a:srgbClr val="231F20"/>
                          </a:solidFill>
                          <a:latin typeface="Century Gothic"/>
                          <a:cs typeface="Century Gothic"/>
                        </a:rPr>
                        <a:t>Control </a:t>
                      </a:r>
                      <a:r>
                        <a:rPr sz="800" spc="-40" dirty="0">
                          <a:solidFill>
                            <a:srgbClr val="231F20"/>
                          </a:solidFill>
                          <a:latin typeface="Century Gothic"/>
                          <a:cs typeface="Century Gothic"/>
                        </a:rPr>
                        <a:t>por </a:t>
                      </a:r>
                      <a:r>
                        <a:rPr sz="800" spc="-55" dirty="0">
                          <a:solidFill>
                            <a:srgbClr val="231F20"/>
                          </a:solidFill>
                          <a:latin typeface="Century Gothic"/>
                          <a:cs typeface="Century Gothic"/>
                        </a:rPr>
                        <a:t>acumulación </a:t>
                      </a:r>
                      <a:r>
                        <a:rPr sz="800" spc="-95" dirty="0">
                          <a:solidFill>
                            <a:srgbClr val="231F20"/>
                          </a:solidFill>
                          <a:latin typeface="Century Gothic"/>
                          <a:cs typeface="Century Gothic"/>
                        </a:rPr>
                        <a:t>de  </a:t>
                      </a:r>
                      <a:r>
                        <a:rPr sz="800" spc="-50" dirty="0">
                          <a:solidFill>
                            <a:srgbClr val="231F20"/>
                          </a:solidFill>
                          <a:latin typeface="Century Gothic"/>
                          <a:cs typeface="Century Gothic"/>
                        </a:rPr>
                        <a:t>energía</a:t>
                      </a:r>
                      <a:r>
                        <a:rPr sz="800" spc="-45" dirty="0">
                          <a:solidFill>
                            <a:srgbClr val="231F20"/>
                          </a:solidFill>
                          <a:latin typeface="Century Gothic"/>
                          <a:cs typeface="Century Gothic"/>
                        </a:rPr>
                        <a:t> </a:t>
                      </a:r>
                      <a:r>
                        <a:rPr sz="800" spc="-75" dirty="0">
                          <a:solidFill>
                            <a:srgbClr val="231F20"/>
                          </a:solidFill>
                          <a:latin typeface="Century Gothic"/>
                          <a:cs typeface="Century Gothic"/>
                        </a:rPr>
                        <a:t>mecánica</a:t>
                      </a:r>
                      <a:endParaRPr sz="800">
                        <a:latin typeface="Century Gothic"/>
                        <a:cs typeface="Century Gothic"/>
                      </a:endParaRPr>
                    </a:p>
                  </a:txBody>
                  <a:tcPr marL="0" marR="0" marT="55244"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30"/>
                        </a:spcBef>
                      </a:pPr>
                      <a:endParaRPr sz="650">
                        <a:latin typeface="Times New Roman"/>
                        <a:cs typeface="Times New Roman"/>
                      </a:endParaRPr>
                    </a:p>
                    <a:p>
                      <a:pPr marL="267335">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9">
                <a:tc gridSpan="2">
                  <a:txBody>
                    <a:bodyPr/>
                    <a:lstStyle/>
                    <a:p>
                      <a:pPr marL="635">
                        <a:lnSpc>
                          <a:spcPct val="100000"/>
                        </a:lnSpc>
                        <a:spcBef>
                          <a:spcPts val="400"/>
                        </a:spcBef>
                      </a:pPr>
                      <a:r>
                        <a:rPr sz="800" spc="-25" dirty="0">
                          <a:solidFill>
                            <a:srgbClr val="231F20"/>
                          </a:solidFill>
                          <a:latin typeface="Century Gothic"/>
                          <a:cs typeface="Century Gothic"/>
                        </a:rPr>
                        <a:t>Control </a:t>
                      </a:r>
                      <a:r>
                        <a:rPr sz="800" spc="-40" dirty="0">
                          <a:solidFill>
                            <a:srgbClr val="231F20"/>
                          </a:solidFill>
                          <a:latin typeface="Century Gothic"/>
                          <a:cs typeface="Century Gothic"/>
                        </a:rPr>
                        <a:t>por </a:t>
                      </a:r>
                      <a:r>
                        <a:rPr sz="800" spc="-15" dirty="0">
                          <a:solidFill>
                            <a:srgbClr val="231F20"/>
                          </a:solidFill>
                          <a:latin typeface="Century Gothic"/>
                          <a:cs typeface="Century Gothic"/>
                        </a:rPr>
                        <a:t>reloj</a:t>
                      </a:r>
                      <a:r>
                        <a:rPr sz="800" spc="30" dirty="0">
                          <a:solidFill>
                            <a:srgbClr val="231F20"/>
                          </a:solidFill>
                          <a:latin typeface="Century Gothic"/>
                          <a:cs typeface="Century Gothic"/>
                        </a:rPr>
                        <a:t> </a:t>
                      </a:r>
                      <a:r>
                        <a:rPr sz="800" spc="-35" dirty="0">
                          <a:solidFill>
                            <a:srgbClr val="231F20"/>
                          </a:solidFill>
                          <a:latin typeface="Century Gothic"/>
                          <a:cs typeface="Century Gothic"/>
                        </a:rPr>
                        <a:t>eléctrico</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p>
                      <a:pPr>
                        <a:lnSpc>
                          <a:spcPct val="100000"/>
                        </a:lnSpc>
                        <a:spcBef>
                          <a:spcPts val="10"/>
                        </a:spcBef>
                      </a:pPr>
                      <a:endParaRPr sz="700">
                        <a:latin typeface="Times New Roman"/>
                        <a:cs typeface="Times New Roman"/>
                      </a:endParaRPr>
                    </a:p>
                    <a:p>
                      <a:pPr marL="252729">
                        <a:lnSpc>
                          <a:spcPct val="100000"/>
                        </a:lnSpc>
                      </a:pPr>
                      <a:r>
                        <a:rPr sz="600" dirty="0">
                          <a:latin typeface="Century Gothic"/>
                          <a:cs typeface="Century Gothic"/>
                        </a:rPr>
                        <a:t>-</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8">
                <a:tc gridSpan="2">
                  <a:txBody>
                    <a:bodyPr/>
                    <a:lstStyle/>
                    <a:p>
                      <a:pPr marL="635">
                        <a:lnSpc>
                          <a:spcPct val="100000"/>
                        </a:lnSpc>
                        <a:spcBef>
                          <a:spcPts val="395"/>
                        </a:spcBef>
                      </a:pPr>
                      <a:r>
                        <a:rPr sz="800" spc="-45" dirty="0">
                          <a:solidFill>
                            <a:srgbClr val="231F20"/>
                          </a:solidFill>
                          <a:latin typeface="Century Gothic"/>
                          <a:cs typeface="Century Gothic"/>
                        </a:rPr>
                        <a:t>Acoplamiento </a:t>
                      </a:r>
                      <a:r>
                        <a:rPr sz="800" spc="-65" dirty="0">
                          <a:solidFill>
                            <a:srgbClr val="231F20"/>
                          </a:solidFill>
                          <a:latin typeface="Century Gothic"/>
                          <a:cs typeface="Century Gothic"/>
                        </a:rPr>
                        <a:t>mecánico </a:t>
                      </a:r>
                      <a:r>
                        <a:rPr sz="800" spc="25" dirty="0">
                          <a:solidFill>
                            <a:srgbClr val="231F20"/>
                          </a:solidFill>
                          <a:latin typeface="Century Gothic"/>
                          <a:cs typeface="Century Gothic"/>
                        </a:rPr>
                        <a:t>sin</a:t>
                      </a:r>
                      <a:r>
                        <a:rPr sz="800" spc="165" dirty="0">
                          <a:solidFill>
                            <a:srgbClr val="231F20"/>
                          </a:solidFill>
                          <a:latin typeface="Century Gothic"/>
                          <a:cs typeface="Century Gothic"/>
                        </a:rPr>
                        <a:t> </a:t>
                      </a:r>
                      <a:r>
                        <a:rPr sz="800" spc="-65" dirty="0">
                          <a:solidFill>
                            <a:srgbClr val="231F20"/>
                          </a:solidFill>
                          <a:latin typeface="Century Gothic"/>
                          <a:cs typeface="Century Gothic"/>
                        </a:rPr>
                        <a:t>embrague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7">
                <a:tc gridSpan="2">
                  <a:txBody>
                    <a:bodyPr/>
                    <a:lstStyle/>
                    <a:p>
                      <a:pPr marL="635">
                        <a:lnSpc>
                          <a:spcPct val="100000"/>
                        </a:lnSpc>
                        <a:spcBef>
                          <a:spcPts val="395"/>
                        </a:spcBef>
                      </a:pPr>
                      <a:r>
                        <a:rPr sz="800" spc="-45" dirty="0">
                          <a:solidFill>
                            <a:srgbClr val="231F20"/>
                          </a:solidFill>
                          <a:latin typeface="Century Gothic"/>
                          <a:cs typeface="Century Gothic"/>
                        </a:rPr>
                        <a:t>Acoplamiento </a:t>
                      </a:r>
                      <a:r>
                        <a:rPr sz="800" spc="-65" dirty="0">
                          <a:solidFill>
                            <a:srgbClr val="231F20"/>
                          </a:solidFill>
                          <a:latin typeface="Century Gothic"/>
                          <a:cs typeface="Century Gothic"/>
                        </a:rPr>
                        <a:t>mecánico con</a:t>
                      </a:r>
                      <a:r>
                        <a:rPr sz="800" spc="60" dirty="0">
                          <a:solidFill>
                            <a:srgbClr val="231F20"/>
                          </a:solidFill>
                          <a:latin typeface="Century Gothic"/>
                          <a:cs typeface="Century Gothic"/>
                        </a:rPr>
                        <a:t> </a:t>
                      </a:r>
                      <a:r>
                        <a:rPr sz="800" spc="-70" dirty="0">
                          <a:solidFill>
                            <a:srgbClr val="231F20"/>
                          </a:solidFill>
                          <a:latin typeface="Century Gothic"/>
                          <a:cs typeface="Century Gothic"/>
                        </a:rPr>
                        <a:t>embrague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9">
                <a:tc>
                  <a:txBody>
                    <a:bodyPr/>
                    <a:lstStyle/>
                    <a:p>
                      <a:pPr marL="1270">
                        <a:lnSpc>
                          <a:spcPct val="100000"/>
                        </a:lnSpc>
                        <a:spcBef>
                          <a:spcPts val="400"/>
                        </a:spcBef>
                      </a:pPr>
                      <a:r>
                        <a:rPr sz="800" spc="-5" dirty="0">
                          <a:solidFill>
                            <a:srgbClr val="231F20"/>
                          </a:solidFill>
                          <a:latin typeface="Century Gothic"/>
                          <a:cs typeface="Century Gothic"/>
                        </a:rPr>
                        <a:t>Traslación:</a:t>
                      </a:r>
                      <a:endParaRPr sz="800">
                        <a:latin typeface="Century Gothic"/>
                        <a:cs typeface="Century Gothic"/>
                      </a:endParaRPr>
                    </a:p>
                  </a:txBody>
                  <a:tcPr marL="0" marR="0" marT="50800" marB="0">
                    <a:lnT w="3175">
                      <a:solidFill>
                        <a:srgbClr val="231F20"/>
                      </a:solidFill>
                      <a:prstDash val="solid"/>
                    </a:lnT>
                    <a:lnB w="3175">
                      <a:solidFill>
                        <a:srgbClr val="231F20"/>
                      </a:solidFill>
                      <a:prstDash val="solid"/>
                    </a:lnB>
                  </a:tcPr>
                </a:tc>
                <a:tc>
                  <a:txBody>
                    <a:bodyPr/>
                    <a:lstStyle/>
                    <a:p>
                      <a:pPr marL="306705" indent="-132080">
                        <a:lnSpc>
                          <a:spcPct val="100000"/>
                        </a:lnSpc>
                        <a:spcBef>
                          <a:spcPts val="400"/>
                        </a:spcBef>
                        <a:buAutoNum type="arabicPlain"/>
                        <a:tabLst>
                          <a:tab pos="307340" algn="l"/>
                        </a:tabLst>
                      </a:pPr>
                      <a:r>
                        <a:rPr sz="800" spc="-55" dirty="0">
                          <a:solidFill>
                            <a:srgbClr val="231F20"/>
                          </a:solidFill>
                          <a:latin typeface="Century Gothic"/>
                          <a:cs typeface="Century Gothic"/>
                        </a:rPr>
                        <a:t>derecha,</a:t>
                      </a:r>
                      <a:endParaRPr sz="800">
                        <a:latin typeface="Century Gothic"/>
                        <a:cs typeface="Century Gothic"/>
                      </a:endParaRPr>
                    </a:p>
                    <a:p>
                      <a:pPr marL="306705" indent="-132080">
                        <a:lnSpc>
                          <a:spcPct val="100000"/>
                        </a:lnSpc>
                        <a:spcBef>
                          <a:spcPts val="5"/>
                        </a:spcBef>
                        <a:buAutoNum type="arabicPlain"/>
                        <a:tabLst>
                          <a:tab pos="307340" algn="l"/>
                        </a:tabLst>
                      </a:pPr>
                      <a:r>
                        <a:rPr sz="800" spc="-30" dirty="0">
                          <a:solidFill>
                            <a:srgbClr val="231F20"/>
                          </a:solidFill>
                          <a:latin typeface="Century Gothic"/>
                          <a:cs typeface="Century Gothic"/>
                        </a:rPr>
                        <a:t>izquierda,</a:t>
                      </a:r>
                      <a:endParaRPr sz="800">
                        <a:latin typeface="Century Gothic"/>
                        <a:cs typeface="Century Gothic"/>
                      </a:endParaRPr>
                    </a:p>
                    <a:p>
                      <a:pPr marL="306705" indent="-132080">
                        <a:lnSpc>
                          <a:spcPct val="100000"/>
                        </a:lnSpc>
                        <a:spcBef>
                          <a:spcPts val="10"/>
                        </a:spcBef>
                        <a:buAutoNum type="arabicPlain"/>
                        <a:tabLst>
                          <a:tab pos="307340" algn="l"/>
                        </a:tabLst>
                      </a:pPr>
                      <a:r>
                        <a:rPr sz="800" spc="-65" dirty="0">
                          <a:solidFill>
                            <a:srgbClr val="231F20"/>
                          </a:solidFill>
                          <a:latin typeface="Century Gothic"/>
                          <a:cs typeface="Century Gothic"/>
                        </a:rPr>
                        <a:t>en </a:t>
                      </a:r>
                      <a:r>
                        <a:rPr sz="800" spc="-50" dirty="0">
                          <a:solidFill>
                            <a:srgbClr val="231F20"/>
                          </a:solidFill>
                          <a:latin typeface="Century Gothic"/>
                          <a:cs typeface="Century Gothic"/>
                        </a:rPr>
                        <a:t>ambos</a:t>
                      </a:r>
                      <a:r>
                        <a:rPr sz="800" spc="-25" dirty="0">
                          <a:solidFill>
                            <a:srgbClr val="231F20"/>
                          </a:solidFill>
                          <a:latin typeface="Century Gothic"/>
                          <a:cs typeface="Century Gothic"/>
                        </a:rPr>
                        <a:t> </a:t>
                      </a:r>
                      <a:r>
                        <a:rPr sz="800" spc="-10" dirty="0">
                          <a:solidFill>
                            <a:srgbClr val="231F20"/>
                          </a:solidFill>
                          <a:latin typeface="Century Gothic"/>
                          <a:cs typeface="Century Gothic"/>
                        </a:rPr>
                        <a:t>sentidos</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marL="186055">
                        <a:lnSpc>
                          <a:spcPct val="100000"/>
                        </a:lnSpc>
                        <a:spcBef>
                          <a:spcPts val="590"/>
                        </a:spcBef>
                      </a:pPr>
                      <a:r>
                        <a:rPr sz="600" dirty="0">
                          <a:latin typeface="Century Gothic"/>
                          <a:cs typeface="Century Gothic"/>
                        </a:rPr>
                        <a:t>1</a:t>
                      </a:r>
                      <a:endParaRPr sz="600">
                        <a:latin typeface="Century Gothic"/>
                        <a:cs typeface="Century Gothic"/>
                      </a:endParaRPr>
                    </a:p>
                    <a:p>
                      <a:pPr marL="186055">
                        <a:lnSpc>
                          <a:spcPct val="100000"/>
                        </a:lnSpc>
                        <a:spcBef>
                          <a:spcPts val="240"/>
                        </a:spcBef>
                      </a:pPr>
                      <a:r>
                        <a:rPr sz="600" dirty="0">
                          <a:latin typeface="Century Gothic"/>
                          <a:cs typeface="Century Gothic"/>
                        </a:rPr>
                        <a:t>2</a:t>
                      </a:r>
                      <a:endParaRPr sz="600">
                        <a:latin typeface="Century Gothic"/>
                        <a:cs typeface="Century Gothic"/>
                      </a:endParaRPr>
                    </a:p>
                    <a:p>
                      <a:pPr marL="186055">
                        <a:lnSpc>
                          <a:spcPct val="100000"/>
                        </a:lnSpc>
                        <a:spcBef>
                          <a:spcPts val="280"/>
                        </a:spcBef>
                      </a:pPr>
                      <a:r>
                        <a:rPr sz="600" dirty="0">
                          <a:latin typeface="Century Gothic"/>
                          <a:cs typeface="Century Gothic"/>
                        </a:rPr>
                        <a:t>3</a:t>
                      </a:r>
                      <a:endParaRPr sz="600">
                        <a:latin typeface="Century Gothic"/>
                        <a:cs typeface="Century Gothic"/>
                      </a:endParaRPr>
                    </a:p>
                  </a:txBody>
                  <a:tcPr marL="0" marR="0" marT="7493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8">
                <a:tc>
                  <a:txBody>
                    <a:bodyPr/>
                    <a:lstStyle/>
                    <a:p>
                      <a:pPr marL="1270">
                        <a:lnSpc>
                          <a:spcPct val="100000"/>
                        </a:lnSpc>
                        <a:spcBef>
                          <a:spcPts val="395"/>
                        </a:spcBef>
                      </a:pPr>
                      <a:r>
                        <a:rPr sz="800" spc="-30" dirty="0">
                          <a:solidFill>
                            <a:srgbClr val="231F20"/>
                          </a:solidFill>
                          <a:latin typeface="Century Gothic"/>
                          <a:cs typeface="Century Gothic"/>
                        </a:rPr>
                        <a:t>Rotación:</a:t>
                      </a:r>
                      <a:endParaRPr sz="800">
                        <a:latin typeface="Century Gothic"/>
                        <a:cs typeface="Century Gothic"/>
                      </a:endParaRPr>
                    </a:p>
                  </a:txBody>
                  <a:tcPr marL="0" marR="0" marT="50165" marB="0">
                    <a:lnT w="3175">
                      <a:solidFill>
                        <a:srgbClr val="231F20"/>
                      </a:solidFill>
                      <a:prstDash val="solid"/>
                    </a:lnT>
                    <a:lnB w="3175">
                      <a:solidFill>
                        <a:srgbClr val="231F20"/>
                      </a:solidFill>
                      <a:prstDash val="solid"/>
                    </a:lnB>
                  </a:tcPr>
                </a:tc>
                <a:tc>
                  <a:txBody>
                    <a:bodyPr/>
                    <a:lstStyle/>
                    <a:p>
                      <a:pPr marL="175260">
                        <a:lnSpc>
                          <a:spcPct val="100000"/>
                        </a:lnSpc>
                        <a:spcBef>
                          <a:spcPts val="395"/>
                        </a:spcBef>
                      </a:pPr>
                      <a:r>
                        <a:rPr sz="800" spc="35" dirty="0">
                          <a:solidFill>
                            <a:srgbClr val="231F20"/>
                          </a:solidFill>
                          <a:latin typeface="Century Gothic"/>
                          <a:cs typeface="Century Gothic"/>
                        </a:rPr>
                        <a:t>1-2</a:t>
                      </a:r>
                      <a:r>
                        <a:rPr sz="800" spc="40" dirty="0">
                          <a:solidFill>
                            <a:srgbClr val="231F20"/>
                          </a:solidFill>
                          <a:latin typeface="Century Gothic"/>
                          <a:cs typeface="Century Gothic"/>
                        </a:rPr>
                        <a:t> </a:t>
                      </a:r>
                      <a:r>
                        <a:rPr sz="800" spc="-30" dirty="0">
                          <a:solidFill>
                            <a:srgbClr val="231F20"/>
                          </a:solidFill>
                          <a:latin typeface="Century Gothic"/>
                          <a:cs typeface="Century Gothic"/>
                        </a:rPr>
                        <a:t>unidireccional,</a:t>
                      </a:r>
                      <a:endParaRPr sz="800">
                        <a:latin typeface="Century Gothic"/>
                        <a:cs typeface="Century Gothic"/>
                      </a:endParaRPr>
                    </a:p>
                    <a:p>
                      <a:pPr marL="175260">
                        <a:lnSpc>
                          <a:spcPct val="100000"/>
                        </a:lnSpc>
                        <a:spcBef>
                          <a:spcPts val="10"/>
                        </a:spcBef>
                      </a:pPr>
                      <a:r>
                        <a:rPr sz="800" spc="-65" dirty="0">
                          <a:solidFill>
                            <a:srgbClr val="231F20"/>
                          </a:solidFill>
                          <a:latin typeface="Century Gothic"/>
                          <a:cs typeface="Century Gothic"/>
                        </a:rPr>
                        <a:t>en </a:t>
                      </a:r>
                      <a:r>
                        <a:rPr sz="800" spc="-35" dirty="0">
                          <a:solidFill>
                            <a:srgbClr val="231F20"/>
                          </a:solidFill>
                          <a:latin typeface="Century Gothic"/>
                          <a:cs typeface="Century Gothic"/>
                        </a:rPr>
                        <a:t>el </a:t>
                      </a:r>
                      <a:r>
                        <a:rPr sz="800" spc="-20" dirty="0">
                          <a:solidFill>
                            <a:srgbClr val="231F20"/>
                          </a:solidFill>
                          <a:latin typeface="Century Gothic"/>
                          <a:cs typeface="Century Gothic"/>
                        </a:rPr>
                        <a:t>sentido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la</a:t>
                      </a:r>
                      <a:r>
                        <a:rPr sz="800" spc="-90" dirty="0">
                          <a:solidFill>
                            <a:srgbClr val="231F20"/>
                          </a:solidFill>
                          <a:latin typeface="Century Gothic"/>
                          <a:cs typeface="Century Gothic"/>
                        </a:rPr>
                        <a:t> </a:t>
                      </a:r>
                      <a:r>
                        <a:rPr sz="800" spc="-45" dirty="0">
                          <a:solidFill>
                            <a:srgbClr val="231F20"/>
                          </a:solidFill>
                          <a:latin typeface="Century Gothic"/>
                          <a:cs typeface="Century Gothic"/>
                        </a:rPr>
                        <a:t>flecha</a:t>
                      </a:r>
                      <a:endParaRPr sz="800">
                        <a:latin typeface="Century Gothic"/>
                        <a:cs typeface="Century Gothic"/>
                      </a:endParaRPr>
                    </a:p>
                    <a:p>
                      <a:pPr marL="175260">
                        <a:lnSpc>
                          <a:spcPct val="100000"/>
                        </a:lnSpc>
                        <a:spcBef>
                          <a:spcPts val="10"/>
                        </a:spcBef>
                      </a:pPr>
                      <a:r>
                        <a:rPr sz="800" spc="55" dirty="0">
                          <a:solidFill>
                            <a:srgbClr val="231F20"/>
                          </a:solidFill>
                          <a:latin typeface="Century Gothic"/>
                          <a:cs typeface="Century Gothic"/>
                        </a:rPr>
                        <a:t>3 </a:t>
                      </a:r>
                      <a:r>
                        <a:rPr sz="800" spc="-65" dirty="0">
                          <a:solidFill>
                            <a:srgbClr val="231F20"/>
                          </a:solidFill>
                          <a:latin typeface="Century Gothic"/>
                          <a:cs typeface="Century Gothic"/>
                        </a:rPr>
                        <a:t>en </a:t>
                      </a:r>
                      <a:r>
                        <a:rPr sz="800" spc="-50" dirty="0">
                          <a:solidFill>
                            <a:srgbClr val="231F20"/>
                          </a:solidFill>
                          <a:latin typeface="Century Gothic"/>
                          <a:cs typeface="Century Gothic"/>
                        </a:rPr>
                        <a:t>ambos</a:t>
                      </a:r>
                      <a:r>
                        <a:rPr sz="800" spc="-55" dirty="0">
                          <a:solidFill>
                            <a:srgbClr val="231F20"/>
                          </a:solidFill>
                          <a:latin typeface="Century Gothic"/>
                          <a:cs typeface="Century Gothic"/>
                        </a:rPr>
                        <a:t> </a:t>
                      </a:r>
                      <a:r>
                        <a:rPr sz="800" spc="-10" dirty="0">
                          <a:solidFill>
                            <a:srgbClr val="231F20"/>
                          </a:solidFill>
                          <a:latin typeface="Century Gothic"/>
                          <a:cs typeface="Century Gothic"/>
                        </a:rPr>
                        <a:t>sentidos</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gridSpan="2">
                  <a:txBody>
                    <a:bodyPr/>
                    <a:lstStyle/>
                    <a:p>
                      <a:pPr marL="186055">
                        <a:lnSpc>
                          <a:spcPct val="100000"/>
                        </a:lnSpc>
                        <a:spcBef>
                          <a:spcPts val="575"/>
                        </a:spcBef>
                      </a:pPr>
                      <a:r>
                        <a:rPr sz="600" dirty="0">
                          <a:latin typeface="Century Gothic"/>
                          <a:cs typeface="Century Gothic"/>
                        </a:rPr>
                        <a:t>1</a:t>
                      </a:r>
                      <a:endParaRPr sz="600">
                        <a:latin typeface="Century Gothic"/>
                        <a:cs typeface="Century Gothic"/>
                      </a:endParaRPr>
                    </a:p>
                    <a:p>
                      <a:pPr marL="186055">
                        <a:lnSpc>
                          <a:spcPct val="100000"/>
                        </a:lnSpc>
                        <a:spcBef>
                          <a:spcPts val="245"/>
                        </a:spcBef>
                      </a:pPr>
                      <a:r>
                        <a:rPr sz="600" dirty="0">
                          <a:latin typeface="Century Gothic"/>
                          <a:cs typeface="Century Gothic"/>
                        </a:rPr>
                        <a:t>2</a:t>
                      </a:r>
                      <a:endParaRPr sz="600">
                        <a:latin typeface="Century Gothic"/>
                        <a:cs typeface="Century Gothic"/>
                      </a:endParaRPr>
                    </a:p>
                    <a:p>
                      <a:pPr marL="186055">
                        <a:lnSpc>
                          <a:spcPct val="100000"/>
                        </a:lnSpc>
                        <a:spcBef>
                          <a:spcPts val="280"/>
                        </a:spcBef>
                      </a:pPr>
                      <a:r>
                        <a:rPr sz="600" dirty="0">
                          <a:latin typeface="Century Gothic"/>
                          <a:cs typeface="Century Gothic"/>
                        </a:rPr>
                        <a:t>3</a:t>
                      </a:r>
                      <a:endParaRPr sz="600">
                        <a:latin typeface="Century Gothic"/>
                        <a:cs typeface="Century Gothic"/>
                      </a:endParaRPr>
                    </a:p>
                  </a:txBody>
                  <a:tcPr marL="0" marR="0" marT="73025"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7868">
                <a:tc gridSpan="2">
                  <a:txBody>
                    <a:bodyPr/>
                    <a:lstStyle/>
                    <a:p>
                      <a:pPr marL="1270">
                        <a:lnSpc>
                          <a:spcPct val="100000"/>
                        </a:lnSpc>
                        <a:spcBef>
                          <a:spcPts val="395"/>
                        </a:spcBef>
                      </a:pPr>
                      <a:r>
                        <a:rPr sz="800" spc="-40" dirty="0">
                          <a:solidFill>
                            <a:srgbClr val="231F20"/>
                          </a:solidFill>
                          <a:latin typeface="Century Gothic"/>
                          <a:cs typeface="Century Gothic"/>
                        </a:rPr>
                        <a:t>Rotación </a:t>
                      </a:r>
                      <a:r>
                        <a:rPr sz="800" spc="-35" dirty="0">
                          <a:solidFill>
                            <a:srgbClr val="231F20"/>
                          </a:solidFill>
                          <a:latin typeface="Century Gothic"/>
                          <a:cs typeface="Century Gothic"/>
                        </a:rPr>
                        <a:t>limitada </a:t>
                      </a:r>
                      <a:r>
                        <a:rPr sz="800" spc="-65" dirty="0">
                          <a:solidFill>
                            <a:srgbClr val="231F20"/>
                          </a:solidFill>
                          <a:latin typeface="Century Gothic"/>
                          <a:cs typeface="Century Gothic"/>
                        </a:rPr>
                        <a:t>en </a:t>
                      </a:r>
                      <a:r>
                        <a:rPr sz="800" spc="-50" dirty="0">
                          <a:solidFill>
                            <a:srgbClr val="231F20"/>
                          </a:solidFill>
                          <a:latin typeface="Century Gothic"/>
                          <a:cs typeface="Century Gothic"/>
                        </a:rPr>
                        <a:t>ambos</a:t>
                      </a:r>
                      <a:r>
                        <a:rPr sz="800" spc="30" dirty="0">
                          <a:solidFill>
                            <a:srgbClr val="231F20"/>
                          </a:solidFill>
                          <a:latin typeface="Century Gothic"/>
                          <a:cs typeface="Century Gothic"/>
                        </a:rPr>
                        <a:t> </a:t>
                      </a:r>
                      <a:r>
                        <a:rPr sz="800" spc="-10" dirty="0">
                          <a:solidFill>
                            <a:srgbClr val="231F20"/>
                          </a:solidFill>
                          <a:latin typeface="Century Gothic"/>
                          <a:cs typeface="Century Gothic"/>
                        </a:rPr>
                        <a:t>sentidos</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r>
              <a:tr h="468248">
                <a:tc gridSpan="2">
                  <a:txBody>
                    <a:bodyPr/>
                    <a:lstStyle/>
                    <a:p>
                      <a:pPr marL="635">
                        <a:lnSpc>
                          <a:spcPct val="100000"/>
                        </a:lnSpc>
                        <a:spcBef>
                          <a:spcPts val="400"/>
                        </a:spcBef>
                      </a:pPr>
                      <a:r>
                        <a:rPr sz="800" spc="-45" dirty="0">
                          <a:solidFill>
                            <a:srgbClr val="231F20"/>
                          </a:solidFill>
                          <a:latin typeface="Century Gothic"/>
                          <a:cs typeface="Century Gothic"/>
                        </a:rPr>
                        <a:t>Mecanismo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desactivación</a:t>
                      </a:r>
                      <a:r>
                        <a:rPr sz="800" spc="20" dirty="0">
                          <a:solidFill>
                            <a:srgbClr val="231F20"/>
                          </a:solidFill>
                          <a:latin typeface="Century Gothic"/>
                          <a:cs typeface="Century Gothic"/>
                        </a:rPr>
                        <a:t> </a:t>
                      </a:r>
                      <a:r>
                        <a:rPr sz="800" spc="-20" dirty="0">
                          <a:solidFill>
                            <a:srgbClr val="231F20"/>
                          </a:solidFill>
                          <a:latin typeface="Century Gothic"/>
                          <a:cs typeface="Century Gothic"/>
                        </a:rPr>
                        <a:t>libre</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hMerge="1">
                  <a:txBody>
                    <a:bodyPr/>
                    <a:lstStyle/>
                    <a:p>
                      <a:endParaRPr/>
                    </a:p>
                  </a:txBody>
                  <a:tcPr marL="0" marR="0" marT="0" marB="0"/>
                </a:tc>
                <a:tc gridSpan="2">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9050">
                      <a:solidFill>
                        <a:srgbClr val="231F20"/>
                      </a:solidFill>
                      <a:prstDash val="solid"/>
                    </a:lnB>
                  </a:tcPr>
                </a:tc>
                <a:tc hMerge="1">
                  <a:txBody>
                    <a:bodyPr/>
                    <a:lstStyle/>
                    <a:p>
                      <a:endParaRPr/>
                    </a:p>
                  </a:txBody>
                  <a:tcPr marL="0" marR="0" marT="0" marB="0"/>
                </a:tc>
              </a:tr>
            </a:tbl>
          </a:graphicData>
        </a:graphic>
      </p:graphicFrame>
      <p:sp>
        <p:nvSpPr>
          <p:cNvPr id="49" name="object 49"/>
          <p:cNvSpPr/>
          <p:nvPr/>
        </p:nvSpPr>
        <p:spPr>
          <a:xfrm>
            <a:off x="4687938" y="8050339"/>
            <a:ext cx="344805" cy="44450"/>
          </a:xfrm>
          <a:custGeom>
            <a:avLst/>
            <a:gdLst/>
            <a:ahLst/>
            <a:cxnLst/>
            <a:rect l="l" t="t" r="r" b="b"/>
            <a:pathLst>
              <a:path w="344804" h="44450">
                <a:moveTo>
                  <a:pt x="344512" y="43484"/>
                </a:moveTo>
                <a:lnTo>
                  <a:pt x="304885" y="24988"/>
                </a:lnTo>
                <a:lnTo>
                  <a:pt x="262820" y="11341"/>
                </a:lnTo>
                <a:lnTo>
                  <a:pt x="218668" y="2894"/>
                </a:lnTo>
                <a:lnTo>
                  <a:pt x="172783" y="0"/>
                </a:lnTo>
                <a:lnTo>
                  <a:pt x="126585" y="2933"/>
                </a:lnTo>
                <a:lnTo>
                  <a:pt x="82148" y="11493"/>
                </a:lnTo>
                <a:lnTo>
                  <a:pt x="39832" y="25321"/>
                </a:lnTo>
                <a:lnTo>
                  <a:pt x="0" y="44056"/>
                </a:lnTo>
              </a:path>
            </a:pathLst>
          </a:custGeom>
          <a:ln w="7620">
            <a:solidFill>
              <a:srgbClr val="000000"/>
            </a:solidFill>
          </a:ln>
        </p:spPr>
        <p:txBody>
          <a:bodyPr wrap="square" lIns="0" tIns="0" rIns="0" bIns="0" rtlCol="0"/>
          <a:lstStyle/>
          <a:p>
            <a:endParaRPr/>
          </a:p>
        </p:txBody>
      </p:sp>
      <p:sp>
        <p:nvSpPr>
          <p:cNvPr id="50" name="object 50"/>
          <p:cNvSpPr/>
          <p:nvPr/>
        </p:nvSpPr>
        <p:spPr>
          <a:xfrm>
            <a:off x="4671771" y="8198599"/>
            <a:ext cx="37465" cy="28575"/>
          </a:xfrm>
          <a:custGeom>
            <a:avLst/>
            <a:gdLst/>
            <a:ahLst/>
            <a:cxnLst/>
            <a:rect l="l" t="t" r="r" b="b"/>
            <a:pathLst>
              <a:path w="37464" h="28575">
                <a:moveTo>
                  <a:pt x="24218" y="0"/>
                </a:moveTo>
                <a:lnTo>
                  <a:pt x="0" y="28333"/>
                </a:lnTo>
                <a:lnTo>
                  <a:pt x="37312" y="25628"/>
                </a:lnTo>
                <a:lnTo>
                  <a:pt x="24218" y="0"/>
                </a:lnTo>
                <a:close/>
              </a:path>
            </a:pathLst>
          </a:custGeom>
          <a:solidFill>
            <a:srgbClr val="000000"/>
          </a:solidFill>
        </p:spPr>
        <p:txBody>
          <a:bodyPr wrap="square" lIns="0" tIns="0" rIns="0" bIns="0" rtlCol="0"/>
          <a:lstStyle/>
          <a:p>
            <a:endParaRPr/>
          </a:p>
        </p:txBody>
      </p:sp>
      <p:sp>
        <p:nvSpPr>
          <p:cNvPr id="51" name="object 51"/>
          <p:cNvSpPr/>
          <p:nvPr/>
        </p:nvSpPr>
        <p:spPr>
          <a:xfrm>
            <a:off x="4688992" y="8174164"/>
            <a:ext cx="344805" cy="44450"/>
          </a:xfrm>
          <a:custGeom>
            <a:avLst/>
            <a:gdLst/>
            <a:ahLst/>
            <a:cxnLst/>
            <a:rect l="l" t="t" r="r" b="b"/>
            <a:pathLst>
              <a:path w="344804" h="44450">
                <a:moveTo>
                  <a:pt x="0" y="43484"/>
                </a:moveTo>
                <a:lnTo>
                  <a:pt x="39621" y="24983"/>
                </a:lnTo>
                <a:lnTo>
                  <a:pt x="81687" y="11336"/>
                </a:lnTo>
                <a:lnTo>
                  <a:pt x="125842" y="2892"/>
                </a:lnTo>
                <a:lnTo>
                  <a:pt x="171729" y="0"/>
                </a:lnTo>
                <a:lnTo>
                  <a:pt x="217925" y="2931"/>
                </a:lnTo>
                <a:lnTo>
                  <a:pt x="262358" y="11487"/>
                </a:lnTo>
                <a:lnTo>
                  <a:pt x="304669" y="25310"/>
                </a:lnTo>
                <a:lnTo>
                  <a:pt x="344500" y="44043"/>
                </a:lnTo>
              </a:path>
            </a:pathLst>
          </a:custGeom>
          <a:ln w="7620">
            <a:solidFill>
              <a:srgbClr val="000000"/>
            </a:solidFill>
          </a:ln>
        </p:spPr>
        <p:txBody>
          <a:bodyPr wrap="square" lIns="0" tIns="0" rIns="0" bIns="0" rtlCol="0"/>
          <a:lstStyle/>
          <a:p>
            <a:endParaRPr/>
          </a:p>
        </p:txBody>
      </p:sp>
      <p:sp>
        <p:nvSpPr>
          <p:cNvPr id="52" name="object 52"/>
          <p:cNvSpPr/>
          <p:nvPr/>
        </p:nvSpPr>
        <p:spPr>
          <a:xfrm>
            <a:off x="4671771" y="8323109"/>
            <a:ext cx="37465" cy="28575"/>
          </a:xfrm>
          <a:custGeom>
            <a:avLst/>
            <a:gdLst/>
            <a:ahLst/>
            <a:cxnLst/>
            <a:rect l="l" t="t" r="r" b="b"/>
            <a:pathLst>
              <a:path w="37464" h="28575">
                <a:moveTo>
                  <a:pt x="24218" y="0"/>
                </a:moveTo>
                <a:lnTo>
                  <a:pt x="0" y="28359"/>
                </a:lnTo>
                <a:lnTo>
                  <a:pt x="37312" y="25653"/>
                </a:lnTo>
                <a:lnTo>
                  <a:pt x="24218" y="0"/>
                </a:lnTo>
                <a:close/>
              </a:path>
            </a:pathLst>
          </a:custGeom>
          <a:solidFill>
            <a:srgbClr val="000000"/>
          </a:solidFill>
        </p:spPr>
        <p:txBody>
          <a:bodyPr wrap="square" lIns="0" tIns="0" rIns="0" bIns="0" rtlCol="0"/>
          <a:lstStyle/>
          <a:p>
            <a:endParaRPr/>
          </a:p>
        </p:txBody>
      </p:sp>
      <p:sp>
        <p:nvSpPr>
          <p:cNvPr id="53" name="object 53"/>
          <p:cNvSpPr/>
          <p:nvPr/>
        </p:nvSpPr>
        <p:spPr>
          <a:xfrm>
            <a:off x="4688992" y="8298675"/>
            <a:ext cx="344805" cy="44450"/>
          </a:xfrm>
          <a:custGeom>
            <a:avLst/>
            <a:gdLst/>
            <a:ahLst/>
            <a:cxnLst/>
            <a:rect l="l" t="t" r="r" b="b"/>
            <a:pathLst>
              <a:path w="344804" h="44450">
                <a:moveTo>
                  <a:pt x="0" y="43484"/>
                </a:moveTo>
                <a:lnTo>
                  <a:pt x="39621" y="24994"/>
                </a:lnTo>
                <a:lnTo>
                  <a:pt x="81687" y="11345"/>
                </a:lnTo>
                <a:lnTo>
                  <a:pt x="125842" y="2895"/>
                </a:lnTo>
                <a:lnTo>
                  <a:pt x="171729" y="0"/>
                </a:lnTo>
                <a:lnTo>
                  <a:pt x="217925" y="2933"/>
                </a:lnTo>
                <a:lnTo>
                  <a:pt x="262358" y="11493"/>
                </a:lnTo>
                <a:lnTo>
                  <a:pt x="304669" y="25321"/>
                </a:lnTo>
                <a:lnTo>
                  <a:pt x="344500" y="44056"/>
                </a:lnTo>
              </a:path>
            </a:pathLst>
          </a:custGeom>
          <a:ln w="7620">
            <a:solidFill>
              <a:srgbClr val="000000"/>
            </a:solidFill>
          </a:ln>
        </p:spPr>
        <p:txBody>
          <a:bodyPr wrap="square" lIns="0" tIns="0" rIns="0" bIns="0" rtlCol="0"/>
          <a:lstStyle/>
          <a:p>
            <a:endParaRPr/>
          </a:p>
        </p:txBody>
      </p:sp>
      <p:sp>
        <p:nvSpPr>
          <p:cNvPr id="54" name="object 54"/>
          <p:cNvSpPr/>
          <p:nvPr/>
        </p:nvSpPr>
        <p:spPr>
          <a:xfrm>
            <a:off x="5012359" y="8323109"/>
            <a:ext cx="37465" cy="28575"/>
          </a:xfrm>
          <a:custGeom>
            <a:avLst/>
            <a:gdLst/>
            <a:ahLst/>
            <a:cxnLst/>
            <a:rect l="l" t="t" r="r" b="b"/>
            <a:pathLst>
              <a:path w="37464" h="28575">
                <a:moveTo>
                  <a:pt x="13093" y="0"/>
                </a:moveTo>
                <a:lnTo>
                  <a:pt x="0" y="25653"/>
                </a:lnTo>
                <a:lnTo>
                  <a:pt x="37299" y="28359"/>
                </a:lnTo>
                <a:lnTo>
                  <a:pt x="13093" y="0"/>
                </a:lnTo>
                <a:close/>
              </a:path>
            </a:pathLst>
          </a:custGeom>
          <a:solidFill>
            <a:srgbClr val="000000"/>
          </a:solidFill>
        </p:spPr>
        <p:txBody>
          <a:bodyPr wrap="square" lIns="0" tIns="0" rIns="0" bIns="0" rtlCol="0"/>
          <a:lstStyle/>
          <a:p>
            <a:endParaRPr/>
          </a:p>
        </p:txBody>
      </p:sp>
      <p:sp>
        <p:nvSpPr>
          <p:cNvPr id="55" name="object 55"/>
          <p:cNvSpPr/>
          <p:nvPr/>
        </p:nvSpPr>
        <p:spPr>
          <a:xfrm>
            <a:off x="4671771" y="8685047"/>
            <a:ext cx="37465" cy="28575"/>
          </a:xfrm>
          <a:custGeom>
            <a:avLst/>
            <a:gdLst/>
            <a:ahLst/>
            <a:cxnLst/>
            <a:rect l="l" t="t" r="r" b="b"/>
            <a:pathLst>
              <a:path w="37464" h="28575">
                <a:moveTo>
                  <a:pt x="24218" y="0"/>
                </a:moveTo>
                <a:lnTo>
                  <a:pt x="0" y="28359"/>
                </a:lnTo>
                <a:lnTo>
                  <a:pt x="37312" y="25654"/>
                </a:lnTo>
                <a:lnTo>
                  <a:pt x="24218" y="0"/>
                </a:lnTo>
                <a:close/>
              </a:path>
            </a:pathLst>
          </a:custGeom>
          <a:solidFill>
            <a:srgbClr val="000000"/>
          </a:solidFill>
        </p:spPr>
        <p:txBody>
          <a:bodyPr wrap="square" lIns="0" tIns="0" rIns="0" bIns="0" rtlCol="0"/>
          <a:lstStyle/>
          <a:p>
            <a:endParaRPr/>
          </a:p>
        </p:txBody>
      </p:sp>
      <p:sp>
        <p:nvSpPr>
          <p:cNvPr id="56" name="object 56"/>
          <p:cNvSpPr/>
          <p:nvPr/>
        </p:nvSpPr>
        <p:spPr>
          <a:xfrm>
            <a:off x="4688992" y="8660612"/>
            <a:ext cx="344805" cy="44450"/>
          </a:xfrm>
          <a:custGeom>
            <a:avLst/>
            <a:gdLst/>
            <a:ahLst/>
            <a:cxnLst/>
            <a:rect l="l" t="t" r="r" b="b"/>
            <a:pathLst>
              <a:path w="344804" h="44450">
                <a:moveTo>
                  <a:pt x="0" y="43484"/>
                </a:moveTo>
                <a:lnTo>
                  <a:pt x="39621" y="24994"/>
                </a:lnTo>
                <a:lnTo>
                  <a:pt x="81687" y="11345"/>
                </a:lnTo>
                <a:lnTo>
                  <a:pt x="125842" y="2895"/>
                </a:lnTo>
                <a:lnTo>
                  <a:pt x="171729" y="0"/>
                </a:lnTo>
                <a:lnTo>
                  <a:pt x="217925" y="2933"/>
                </a:lnTo>
                <a:lnTo>
                  <a:pt x="262358" y="11493"/>
                </a:lnTo>
                <a:lnTo>
                  <a:pt x="304669" y="25321"/>
                </a:lnTo>
                <a:lnTo>
                  <a:pt x="344500" y="44056"/>
                </a:lnTo>
              </a:path>
            </a:pathLst>
          </a:custGeom>
          <a:ln w="7619">
            <a:solidFill>
              <a:srgbClr val="000000"/>
            </a:solidFill>
          </a:ln>
        </p:spPr>
        <p:txBody>
          <a:bodyPr wrap="square" lIns="0" tIns="0" rIns="0" bIns="0" rtlCol="0"/>
          <a:lstStyle/>
          <a:p>
            <a:endParaRPr/>
          </a:p>
        </p:txBody>
      </p:sp>
      <p:sp>
        <p:nvSpPr>
          <p:cNvPr id="57" name="object 57"/>
          <p:cNvSpPr/>
          <p:nvPr/>
        </p:nvSpPr>
        <p:spPr>
          <a:xfrm>
            <a:off x="5012359" y="8685047"/>
            <a:ext cx="37465" cy="28575"/>
          </a:xfrm>
          <a:custGeom>
            <a:avLst/>
            <a:gdLst/>
            <a:ahLst/>
            <a:cxnLst/>
            <a:rect l="l" t="t" r="r" b="b"/>
            <a:pathLst>
              <a:path w="37464" h="28575">
                <a:moveTo>
                  <a:pt x="13093" y="0"/>
                </a:moveTo>
                <a:lnTo>
                  <a:pt x="0" y="25654"/>
                </a:lnTo>
                <a:lnTo>
                  <a:pt x="37299" y="28359"/>
                </a:lnTo>
                <a:lnTo>
                  <a:pt x="13093" y="0"/>
                </a:lnTo>
                <a:close/>
              </a:path>
            </a:pathLst>
          </a:custGeom>
          <a:solidFill>
            <a:srgbClr val="000000"/>
          </a:solidFill>
        </p:spPr>
        <p:txBody>
          <a:bodyPr wrap="square" lIns="0" tIns="0" rIns="0" bIns="0" rtlCol="0"/>
          <a:lstStyle/>
          <a:p>
            <a:endParaRPr/>
          </a:p>
        </p:txBody>
      </p:sp>
      <p:sp>
        <p:nvSpPr>
          <p:cNvPr id="58" name="object 58"/>
          <p:cNvSpPr/>
          <p:nvPr/>
        </p:nvSpPr>
        <p:spPr>
          <a:xfrm>
            <a:off x="4651997" y="8697188"/>
            <a:ext cx="26670" cy="40640"/>
          </a:xfrm>
          <a:custGeom>
            <a:avLst/>
            <a:gdLst/>
            <a:ahLst/>
            <a:cxnLst/>
            <a:rect l="l" t="t" r="r" b="b"/>
            <a:pathLst>
              <a:path w="26670" h="40640">
                <a:moveTo>
                  <a:pt x="26200" y="40462"/>
                </a:moveTo>
                <a:lnTo>
                  <a:pt x="0" y="0"/>
                </a:lnTo>
              </a:path>
            </a:pathLst>
          </a:custGeom>
          <a:ln w="7619">
            <a:solidFill>
              <a:srgbClr val="000000"/>
            </a:solidFill>
          </a:ln>
        </p:spPr>
        <p:txBody>
          <a:bodyPr wrap="square" lIns="0" tIns="0" rIns="0" bIns="0" rtlCol="0"/>
          <a:lstStyle/>
          <a:p>
            <a:endParaRPr/>
          </a:p>
        </p:txBody>
      </p:sp>
      <p:sp>
        <p:nvSpPr>
          <p:cNvPr id="59" name="object 59"/>
          <p:cNvSpPr/>
          <p:nvPr/>
        </p:nvSpPr>
        <p:spPr>
          <a:xfrm>
            <a:off x="5043233" y="8697188"/>
            <a:ext cx="26670" cy="40640"/>
          </a:xfrm>
          <a:custGeom>
            <a:avLst/>
            <a:gdLst/>
            <a:ahLst/>
            <a:cxnLst/>
            <a:rect l="l" t="t" r="r" b="b"/>
            <a:pathLst>
              <a:path w="26670" h="40640">
                <a:moveTo>
                  <a:pt x="0" y="40462"/>
                </a:moveTo>
                <a:lnTo>
                  <a:pt x="26212" y="0"/>
                </a:lnTo>
              </a:path>
            </a:pathLst>
          </a:custGeom>
          <a:ln w="7620">
            <a:solidFill>
              <a:srgbClr val="000000"/>
            </a:solidFill>
          </a:ln>
        </p:spPr>
        <p:txBody>
          <a:bodyPr wrap="square" lIns="0" tIns="0" rIns="0" bIns="0" rtlCol="0"/>
          <a:lstStyle/>
          <a:p>
            <a:endParaRPr/>
          </a:p>
        </p:txBody>
      </p:sp>
      <p:sp>
        <p:nvSpPr>
          <p:cNvPr id="60" name="object 60"/>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22</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3052820" y="1752295"/>
            <a:ext cx="1460500"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2.7. Otros</a:t>
            </a:r>
            <a:r>
              <a:rPr sz="1400" spc="70" dirty="0">
                <a:solidFill>
                  <a:srgbClr val="CE1041"/>
                </a:solidFill>
                <a:latin typeface="Trebuchet MS"/>
                <a:cs typeface="Trebuchet MS"/>
              </a:rPr>
              <a:t> </a:t>
            </a:r>
            <a:r>
              <a:rPr sz="1400" spc="-35" dirty="0">
                <a:solidFill>
                  <a:srgbClr val="CE1041"/>
                </a:solidFill>
                <a:latin typeface="Trebuchet MS"/>
                <a:cs typeface="Trebuchet MS"/>
              </a:rPr>
              <a:t>mandos</a:t>
            </a:r>
            <a:endParaRPr sz="1400">
              <a:latin typeface="Trebuchet MS"/>
              <a:cs typeface="Trebuchet MS"/>
            </a:endParaRPr>
          </a:p>
        </p:txBody>
      </p:sp>
      <p:sp>
        <p:nvSpPr>
          <p:cNvPr id="3" name="object 3"/>
          <p:cNvSpPr txBox="1"/>
          <p:nvPr/>
        </p:nvSpPr>
        <p:spPr>
          <a:xfrm>
            <a:off x="2244120" y="1032631"/>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4" name="object 4"/>
          <p:cNvSpPr/>
          <p:nvPr/>
        </p:nvSpPr>
        <p:spPr>
          <a:xfrm>
            <a:off x="467690" y="1249070"/>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graphicFrame>
        <p:nvGraphicFramePr>
          <p:cNvPr id="5" name="object 5"/>
          <p:cNvGraphicFramePr>
            <a:graphicFrameLocks noGrp="1"/>
          </p:cNvGraphicFramePr>
          <p:nvPr/>
        </p:nvGraphicFramePr>
        <p:xfrm>
          <a:off x="2204250" y="2350903"/>
          <a:ext cx="3131820" cy="2865904"/>
        </p:xfrm>
        <a:graphic>
          <a:graphicData uri="http://schemas.openxmlformats.org/drawingml/2006/table">
            <a:tbl>
              <a:tblPr firstRow="1" bandRow="1">
                <a:tableStyleId>{2D5ABB26-0587-4C30-8999-92F81FD0307C}</a:tableStyleId>
              </a:tblPr>
              <a:tblGrid>
                <a:gridCol w="2051685"/>
                <a:gridCol w="1080135"/>
              </a:tblGrid>
              <a:tr h="467868">
                <a:tc>
                  <a:txBody>
                    <a:bodyPr/>
                    <a:lstStyle/>
                    <a:p>
                      <a:pPr marL="1270">
                        <a:lnSpc>
                          <a:spcPct val="100000"/>
                        </a:lnSpc>
                        <a:spcBef>
                          <a:spcPts val="395"/>
                        </a:spcBef>
                      </a:pPr>
                      <a:r>
                        <a:rPr sz="800" spc="-5" dirty="0">
                          <a:solidFill>
                            <a:srgbClr val="231F20"/>
                          </a:solidFill>
                          <a:latin typeface="Arial"/>
                          <a:cs typeface="Arial"/>
                        </a:rPr>
                        <a:t>Mando por </a:t>
                      </a:r>
                      <a:r>
                        <a:rPr sz="800" dirty="0">
                          <a:solidFill>
                            <a:srgbClr val="231F20"/>
                          </a:solidFill>
                          <a:latin typeface="Arial"/>
                          <a:cs typeface="Arial"/>
                        </a:rPr>
                        <a:t>efecto </a:t>
                      </a:r>
                      <a:r>
                        <a:rPr sz="800" spc="-5" dirty="0">
                          <a:solidFill>
                            <a:srgbClr val="231F20"/>
                          </a:solidFill>
                          <a:latin typeface="Arial"/>
                          <a:cs typeface="Arial"/>
                        </a:rPr>
                        <a:t>de</a:t>
                      </a:r>
                      <a:r>
                        <a:rPr sz="800" spc="10" dirty="0">
                          <a:solidFill>
                            <a:srgbClr val="231F20"/>
                          </a:solidFill>
                          <a:latin typeface="Arial"/>
                          <a:cs typeface="Arial"/>
                        </a:rPr>
                        <a:t> </a:t>
                      </a:r>
                      <a:r>
                        <a:rPr sz="800" spc="-5" dirty="0">
                          <a:solidFill>
                            <a:srgbClr val="231F20"/>
                          </a:solidFill>
                          <a:latin typeface="Arial"/>
                          <a:cs typeface="Arial"/>
                        </a:rPr>
                        <a:t>proximidad</a:t>
                      </a:r>
                      <a:endParaRPr sz="800">
                        <a:latin typeface="Arial"/>
                        <a:cs typeface="Arial"/>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45"/>
                        </a:spcBef>
                      </a:pPr>
                      <a:endParaRPr sz="600">
                        <a:latin typeface="Times New Roman"/>
                        <a:cs typeface="Times New Roman"/>
                      </a:endParaRPr>
                    </a:p>
                    <a:p>
                      <a:pPr marL="289560">
                        <a:lnSpc>
                          <a:spcPct val="100000"/>
                        </a:lnSpc>
                      </a:pPr>
                      <a:r>
                        <a:rPr sz="600" dirty="0">
                          <a:latin typeface="Arial"/>
                          <a:cs typeface="Arial"/>
                        </a:rPr>
                        <a:t>-</a:t>
                      </a:r>
                      <a:r>
                        <a:rPr sz="600" spc="-5" dirty="0">
                          <a:latin typeface="Arial"/>
                          <a:cs typeface="Arial"/>
                        </a:rPr>
                        <a:t> </a:t>
                      </a:r>
                      <a:r>
                        <a:rPr sz="600" dirty="0">
                          <a:latin typeface="Arial"/>
                          <a:cs typeface="Arial"/>
                        </a:rPr>
                        <a:t>S1</a:t>
                      </a:r>
                      <a:endParaRPr sz="600">
                        <a:latin typeface="Arial"/>
                        <a:cs typeface="Arial"/>
                      </a:endParaRPr>
                    </a:p>
                  </a:txBody>
                  <a:tcPr marL="0" marR="0" marT="0" marB="0">
                    <a:lnL w="12700">
                      <a:solidFill>
                        <a:srgbClr val="231F20"/>
                      </a:solidFill>
                      <a:prstDash val="solid"/>
                    </a:lnL>
                    <a:lnR w="12700">
                      <a:solidFill>
                        <a:srgbClr val="231F20"/>
                      </a:solidFill>
                      <a:prstDash val="solid"/>
                    </a:lnR>
                    <a:lnT w="19050">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5" dirty="0">
                          <a:solidFill>
                            <a:srgbClr val="231F20"/>
                          </a:solidFill>
                          <a:latin typeface="Arial"/>
                          <a:cs typeface="Arial"/>
                        </a:rPr>
                        <a:t>Mando por</a:t>
                      </a:r>
                      <a:r>
                        <a:rPr sz="800" spc="-45" dirty="0">
                          <a:solidFill>
                            <a:srgbClr val="231F20"/>
                          </a:solidFill>
                          <a:latin typeface="Arial"/>
                          <a:cs typeface="Arial"/>
                        </a:rPr>
                        <a:t> </a:t>
                      </a:r>
                      <a:r>
                        <a:rPr sz="800" spc="-5" dirty="0">
                          <a:solidFill>
                            <a:srgbClr val="231F20"/>
                          </a:solidFill>
                          <a:latin typeface="Arial"/>
                          <a:cs typeface="Arial"/>
                        </a:rPr>
                        <a:t>roce</a:t>
                      </a:r>
                      <a:endParaRPr sz="800">
                        <a:latin typeface="Arial"/>
                        <a:cs typeface="Arial"/>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
                        </a:spcBef>
                      </a:pPr>
                      <a:endParaRPr sz="650">
                        <a:latin typeface="Times New Roman"/>
                        <a:cs typeface="Times New Roman"/>
                      </a:endParaRPr>
                    </a:p>
                    <a:p>
                      <a:pPr marL="287655">
                        <a:lnSpc>
                          <a:spcPct val="100000"/>
                        </a:lnSpc>
                      </a:pPr>
                      <a:r>
                        <a:rPr sz="600" dirty="0">
                          <a:latin typeface="Arial"/>
                          <a:cs typeface="Arial"/>
                        </a:rPr>
                        <a:t>-</a:t>
                      </a:r>
                      <a:r>
                        <a:rPr sz="600" spc="-5" dirty="0">
                          <a:latin typeface="Arial"/>
                          <a:cs typeface="Arial"/>
                        </a:rPr>
                        <a:t> </a:t>
                      </a:r>
                      <a:r>
                        <a:rPr sz="600" dirty="0">
                          <a:latin typeface="Arial"/>
                          <a:cs typeface="Arial"/>
                        </a:rPr>
                        <a:t>S1</a:t>
                      </a:r>
                      <a:endParaRPr sz="600">
                        <a:latin typeface="Arial"/>
                        <a:cs typeface="Arial"/>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marR="337820">
                        <a:lnSpc>
                          <a:spcPct val="100000"/>
                        </a:lnSpc>
                        <a:spcBef>
                          <a:spcPts val="365"/>
                        </a:spcBef>
                      </a:pPr>
                      <a:r>
                        <a:rPr sz="800" spc="-5" dirty="0">
                          <a:solidFill>
                            <a:srgbClr val="231F20"/>
                          </a:solidFill>
                          <a:latin typeface="Arial"/>
                          <a:cs typeface="Arial"/>
                        </a:rPr>
                        <a:t>Dispositivo sensible a la proximidad,  controlado por la aproximación de un  </a:t>
                      </a:r>
                      <a:r>
                        <a:rPr sz="800" spc="-10" dirty="0">
                          <a:solidFill>
                            <a:srgbClr val="231F20"/>
                          </a:solidFill>
                          <a:latin typeface="Arial"/>
                          <a:cs typeface="Arial"/>
                        </a:rPr>
                        <a:t>imán</a:t>
                      </a:r>
                      <a:endParaRPr sz="800">
                        <a:latin typeface="Arial"/>
                        <a:cs typeface="Arial"/>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525462">
                <a:tc>
                  <a:txBody>
                    <a:bodyPr/>
                    <a:lstStyle/>
                    <a:p>
                      <a:pPr marL="635" marR="165735">
                        <a:lnSpc>
                          <a:spcPct val="100000"/>
                        </a:lnSpc>
                        <a:spcBef>
                          <a:spcPts val="395"/>
                        </a:spcBef>
                      </a:pPr>
                      <a:r>
                        <a:rPr sz="800" spc="-5" dirty="0">
                          <a:solidFill>
                            <a:srgbClr val="231F20"/>
                          </a:solidFill>
                          <a:latin typeface="Arial"/>
                          <a:cs typeface="Arial"/>
                        </a:rPr>
                        <a:t>Dispositivo sensible a la proximidad,  controlado</a:t>
                      </a:r>
                      <a:r>
                        <a:rPr sz="800" spc="70" dirty="0">
                          <a:solidFill>
                            <a:srgbClr val="231F20"/>
                          </a:solidFill>
                          <a:latin typeface="Arial"/>
                          <a:cs typeface="Arial"/>
                        </a:rPr>
                        <a:t> </a:t>
                      </a:r>
                      <a:r>
                        <a:rPr sz="800" spc="-5" dirty="0">
                          <a:solidFill>
                            <a:srgbClr val="231F20"/>
                          </a:solidFill>
                          <a:latin typeface="Arial"/>
                          <a:cs typeface="Arial"/>
                        </a:rPr>
                        <a:t>por</a:t>
                      </a:r>
                      <a:r>
                        <a:rPr sz="800" spc="70" dirty="0">
                          <a:solidFill>
                            <a:srgbClr val="231F20"/>
                          </a:solidFill>
                          <a:latin typeface="Arial"/>
                          <a:cs typeface="Arial"/>
                        </a:rPr>
                        <a:t> </a:t>
                      </a:r>
                      <a:r>
                        <a:rPr sz="800" spc="-5" dirty="0">
                          <a:solidFill>
                            <a:srgbClr val="231F20"/>
                          </a:solidFill>
                          <a:latin typeface="Arial"/>
                          <a:cs typeface="Arial"/>
                        </a:rPr>
                        <a:t>la</a:t>
                      </a:r>
                      <a:r>
                        <a:rPr sz="800" spc="70" dirty="0">
                          <a:solidFill>
                            <a:srgbClr val="231F20"/>
                          </a:solidFill>
                          <a:latin typeface="Arial"/>
                          <a:cs typeface="Arial"/>
                        </a:rPr>
                        <a:t> </a:t>
                      </a:r>
                      <a:r>
                        <a:rPr sz="800" spc="-5" dirty="0">
                          <a:solidFill>
                            <a:srgbClr val="231F20"/>
                          </a:solidFill>
                          <a:latin typeface="Arial"/>
                          <a:cs typeface="Arial"/>
                        </a:rPr>
                        <a:t>aproximación</a:t>
                      </a:r>
                      <a:r>
                        <a:rPr sz="800" spc="70" dirty="0">
                          <a:solidFill>
                            <a:srgbClr val="231F20"/>
                          </a:solidFill>
                          <a:latin typeface="Arial"/>
                          <a:cs typeface="Arial"/>
                        </a:rPr>
                        <a:t> </a:t>
                      </a:r>
                      <a:r>
                        <a:rPr sz="800" spc="-5" dirty="0">
                          <a:solidFill>
                            <a:srgbClr val="231F20"/>
                          </a:solidFill>
                          <a:latin typeface="Arial"/>
                          <a:cs typeface="Arial"/>
                        </a:rPr>
                        <a:t>del</a:t>
                      </a:r>
                      <a:r>
                        <a:rPr sz="800" spc="70" dirty="0">
                          <a:solidFill>
                            <a:srgbClr val="231F20"/>
                          </a:solidFill>
                          <a:latin typeface="Arial"/>
                          <a:cs typeface="Arial"/>
                        </a:rPr>
                        <a:t> </a:t>
                      </a:r>
                      <a:r>
                        <a:rPr sz="800" spc="-5" dirty="0">
                          <a:solidFill>
                            <a:srgbClr val="231F20"/>
                          </a:solidFill>
                          <a:latin typeface="Arial"/>
                          <a:cs typeface="Arial"/>
                        </a:rPr>
                        <a:t>hierro</a:t>
                      </a:r>
                      <a:endParaRPr sz="800">
                        <a:latin typeface="Arial"/>
                        <a:cs typeface="Arial"/>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35"/>
                        </a:spcBef>
                      </a:pPr>
                      <a:endParaRPr sz="650">
                        <a:latin typeface="Times New Roman"/>
                        <a:cs typeface="Times New Roman"/>
                      </a:endParaRPr>
                    </a:p>
                    <a:p>
                      <a:pPr marL="357505">
                        <a:lnSpc>
                          <a:spcPct val="100000"/>
                        </a:lnSpc>
                      </a:pPr>
                      <a:r>
                        <a:rPr sz="600" dirty="0">
                          <a:latin typeface="Arial"/>
                          <a:cs typeface="Arial"/>
                        </a:rPr>
                        <a:t>Fe</a:t>
                      </a:r>
                      <a:endParaRPr sz="600">
                        <a:latin typeface="Arial"/>
                        <a:cs typeface="Arial"/>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591">
                <a:tc>
                  <a:txBody>
                    <a:bodyPr/>
                    <a:lstStyle/>
                    <a:p>
                      <a:pPr marL="9525" marR="203835">
                        <a:lnSpc>
                          <a:spcPct val="100000"/>
                        </a:lnSpc>
                        <a:spcBef>
                          <a:spcPts val="400"/>
                        </a:spcBef>
                      </a:pPr>
                      <a:r>
                        <a:rPr sz="800" spc="-5" dirty="0">
                          <a:solidFill>
                            <a:srgbClr val="231F20"/>
                          </a:solidFill>
                          <a:latin typeface="Arial"/>
                          <a:cs typeface="Arial"/>
                        </a:rPr>
                        <a:t>Mando neumático o hidráulico de </a:t>
                      </a:r>
                      <a:r>
                        <a:rPr sz="800" dirty="0">
                          <a:solidFill>
                            <a:srgbClr val="231F20"/>
                          </a:solidFill>
                          <a:latin typeface="Arial"/>
                          <a:cs typeface="Arial"/>
                        </a:rPr>
                        <a:t>efecto  </a:t>
                      </a:r>
                      <a:r>
                        <a:rPr sz="800" spc="-5" dirty="0">
                          <a:solidFill>
                            <a:srgbClr val="231F20"/>
                          </a:solidFill>
                          <a:latin typeface="Arial"/>
                          <a:cs typeface="Arial"/>
                        </a:rPr>
                        <a:t>simple</a:t>
                      </a:r>
                      <a:endParaRPr sz="800">
                        <a:latin typeface="Arial"/>
                        <a:cs typeface="Arial"/>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5"/>
                        </a:spcBef>
                      </a:pPr>
                      <a:endParaRPr sz="600">
                        <a:latin typeface="Times New Roman"/>
                        <a:cs typeface="Times New Roman"/>
                      </a:endParaRPr>
                    </a:p>
                    <a:p>
                      <a:pPr marL="292100">
                        <a:lnSpc>
                          <a:spcPct val="100000"/>
                        </a:lnSpc>
                      </a:pPr>
                      <a:r>
                        <a:rPr sz="600" dirty="0">
                          <a:latin typeface="Arial"/>
                          <a:cs typeface="Arial"/>
                        </a:rPr>
                        <a:t>-</a:t>
                      </a:r>
                      <a:r>
                        <a:rPr sz="600" spc="-5" dirty="0">
                          <a:latin typeface="Arial"/>
                          <a:cs typeface="Arial"/>
                        </a:rPr>
                        <a:t> </a:t>
                      </a:r>
                      <a:r>
                        <a:rPr sz="600" dirty="0">
                          <a:latin typeface="Arial"/>
                          <a:cs typeface="Arial"/>
                        </a:rPr>
                        <a:t>Y1</a:t>
                      </a:r>
                      <a:endParaRPr sz="600">
                        <a:latin typeface="Arial"/>
                        <a:cs typeface="Arial"/>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9525" marR="203835">
                        <a:lnSpc>
                          <a:spcPct val="100000"/>
                        </a:lnSpc>
                        <a:spcBef>
                          <a:spcPts val="395"/>
                        </a:spcBef>
                      </a:pPr>
                      <a:r>
                        <a:rPr sz="800" spc="-5" dirty="0">
                          <a:solidFill>
                            <a:srgbClr val="231F20"/>
                          </a:solidFill>
                          <a:latin typeface="Arial"/>
                          <a:cs typeface="Arial"/>
                        </a:rPr>
                        <a:t>Mando neumático o hidráulico de </a:t>
                      </a:r>
                      <a:r>
                        <a:rPr sz="800" dirty="0">
                          <a:solidFill>
                            <a:srgbClr val="231F20"/>
                          </a:solidFill>
                          <a:latin typeface="Arial"/>
                          <a:cs typeface="Arial"/>
                        </a:rPr>
                        <a:t>efecto  </a:t>
                      </a:r>
                      <a:r>
                        <a:rPr sz="800" spc="-10" dirty="0">
                          <a:solidFill>
                            <a:srgbClr val="231F20"/>
                          </a:solidFill>
                          <a:latin typeface="Arial"/>
                          <a:cs typeface="Arial"/>
                        </a:rPr>
                        <a:t>doble</a:t>
                      </a:r>
                      <a:endParaRPr sz="800">
                        <a:latin typeface="Arial"/>
                        <a:cs typeface="Arial"/>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30"/>
                        </a:spcBef>
                      </a:pPr>
                      <a:endParaRPr sz="650">
                        <a:latin typeface="Times New Roman"/>
                        <a:cs typeface="Times New Roman"/>
                      </a:endParaRPr>
                    </a:p>
                    <a:p>
                      <a:pPr marL="292735">
                        <a:lnSpc>
                          <a:spcPct val="100000"/>
                        </a:lnSpc>
                      </a:pPr>
                      <a:r>
                        <a:rPr sz="600" dirty="0">
                          <a:latin typeface="Arial"/>
                          <a:cs typeface="Arial"/>
                        </a:rPr>
                        <a:t>-</a:t>
                      </a:r>
                      <a:r>
                        <a:rPr sz="600" spc="-5" dirty="0">
                          <a:latin typeface="Arial"/>
                          <a:cs typeface="Arial"/>
                        </a:rPr>
                        <a:t> </a:t>
                      </a:r>
                      <a:r>
                        <a:rPr sz="600" dirty="0">
                          <a:latin typeface="Arial"/>
                          <a:cs typeface="Arial"/>
                        </a:rPr>
                        <a:t>Y1</a:t>
                      </a:r>
                      <a:endParaRPr sz="600">
                        <a:latin typeface="Arial"/>
                        <a:cs typeface="Arial"/>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9050">
                      <a:solidFill>
                        <a:srgbClr val="231F20"/>
                      </a:solidFill>
                      <a:prstDash val="solid"/>
                    </a:lnB>
                  </a:tcPr>
                </a:tc>
              </a:tr>
            </a:tbl>
          </a:graphicData>
        </a:graphic>
      </p:graphicFrame>
      <p:sp>
        <p:nvSpPr>
          <p:cNvPr id="6" name="object 6"/>
          <p:cNvSpPr/>
          <p:nvPr/>
        </p:nvSpPr>
        <p:spPr>
          <a:xfrm>
            <a:off x="4731981" y="2534196"/>
            <a:ext cx="247764" cy="134886"/>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4730216" y="3004057"/>
            <a:ext cx="249529" cy="134886"/>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4662906" y="3476371"/>
            <a:ext cx="316839" cy="136677"/>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4731981" y="3944581"/>
            <a:ext cx="247764" cy="134886"/>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4738408" y="4500626"/>
            <a:ext cx="130810" cy="63500"/>
          </a:xfrm>
          <a:custGeom>
            <a:avLst/>
            <a:gdLst/>
            <a:ahLst/>
            <a:cxnLst/>
            <a:rect l="l" t="t" r="r" b="b"/>
            <a:pathLst>
              <a:path w="130810" h="63500">
                <a:moveTo>
                  <a:pt x="0" y="63322"/>
                </a:moveTo>
                <a:lnTo>
                  <a:pt x="130568" y="63322"/>
                </a:lnTo>
                <a:lnTo>
                  <a:pt x="130568" y="0"/>
                </a:lnTo>
                <a:lnTo>
                  <a:pt x="0" y="0"/>
                </a:lnTo>
                <a:lnTo>
                  <a:pt x="0" y="63322"/>
                </a:lnTo>
              </a:path>
            </a:pathLst>
          </a:custGeom>
          <a:ln w="7620">
            <a:solidFill>
              <a:srgbClr val="000000"/>
            </a:solidFill>
          </a:ln>
        </p:spPr>
        <p:txBody>
          <a:bodyPr wrap="square" lIns="0" tIns="0" rIns="0" bIns="0" rtlCol="0"/>
          <a:lstStyle/>
          <a:p>
            <a:endParaRPr/>
          </a:p>
        </p:txBody>
      </p:sp>
      <p:sp>
        <p:nvSpPr>
          <p:cNvPr id="11" name="object 11"/>
          <p:cNvSpPr/>
          <p:nvPr/>
        </p:nvSpPr>
        <p:spPr>
          <a:xfrm>
            <a:off x="4805756" y="4500626"/>
            <a:ext cx="0" cy="63500"/>
          </a:xfrm>
          <a:custGeom>
            <a:avLst/>
            <a:gdLst/>
            <a:ahLst/>
            <a:cxnLst/>
            <a:rect l="l" t="t" r="r" b="b"/>
            <a:pathLst>
              <a:path h="63500">
                <a:moveTo>
                  <a:pt x="0" y="0"/>
                </a:moveTo>
                <a:lnTo>
                  <a:pt x="0" y="63322"/>
                </a:lnTo>
              </a:path>
            </a:pathLst>
          </a:custGeom>
          <a:ln w="7620">
            <a:solidFill>
              <a:srgbClr val="000000"/>
            </a:solidFill>
          </a:ln>
        </p:spPr>
        <p:txBody>
          <a:bodyPr wrap="square" lIns="0" tIns="0" rIns="0" bIns="0" rtlCol="0"/>
          <a:lstStyle/>
          <a:p>
            <a:endParaRPr/>
          </a:p>
        </p:txBody>
      </p:sp>
      <p:sp>
        <p:nvSpPr>
          <p:cNvPr id="12" name="object 12"/>
          <p:cNvSpPr/>
          <p:nvPr/>
        </p:nvSpPr>
        <p:spPr>
          <a:xfrm>
            <a:off x="4825936" y="4463313"/>
            <a:ext cx="43180" cy="27305"/>
          </a:xfrm>
          <a:custGeom>
            <a:avLst/>
            <a:gdLst/>
            <a:ahLst/>
            <a:cxnLst/>
            <a:rect l="l" t="t" r="r" b="b"/>
            <a:pathLst>
              <a:path w="43179" h="27304">
                <a:moveTo>
                  <a:pt x="0" y="0"/>
                </a:moveTo>
                <a:lnTo>
                  <a:pt x="0" y="26974"/>
                </a:lnTo>
                <a:lnTo>
                  <a:pt x="42672" y="13487"/>
                </a:lnTo>
                <a:lnTo>
                  <a:pt x="0" y="0"/>
                </a:lnTo>
                <a:close/>
              </a:path>
            </a:pathLst>
          </a:custGeom>
          <a:solidFill>
            <a:srgbClr val="000000"/>
          </a:solidFill>
        </p:spPr>
        <p:txBody>
          <a:bodyPr wrap="square" lIns="0" tIns="0" rIns="0" bIns="0" rtlCol="0"/>
          <a:lstStyle/>
          <a:p>
            <a:endParaRPr/>
          </a:p>
        </p:txBody>
      </p:sp>
      <p:sp>
        <p:nvSpPr>
          <p:cNvPr id="13" name="object 13"/>
          <p:cNvSpPr/>
          <p:nvPr/>
        </p:nvSpPr>
        <p:spPr>
          <a:xfrm>
            <a:off x="4738979" y="4476800"/>
            <a:ext cx="100965" cy="0"/>
          </a:xfrm>
          <a:custGeom>
            <a:avLst/>
            <a:gdLst/>
            <a:ahLst/>
            <a:cxnLst/>
            <a:rect l="l" t="t" r="r" b="b"/>
            <a:pathLst>
              <a:path w="100964">
                <a:moveTo>
                  <a:pt x="100736" y="0"/>
                </a:moveTo>
                <a:lnTo>
                  <a:pt x="0" y="0"/>
                </a:lnTo>
              </a:path>
            </a:pathLst>
          </a:custGeom>
          <a:ln w="3810">
            <a:solidFill>
              <a:srgbClr val="000000"/>
            </a:solidFill>
          </a:ln>
        </p:spPr>
        <p:txBody>
          <a:bodyPr wrap="square" lIns="0" tIns="0" rIns="0" bIns="0" rtlCol="0"/>
          <a:lstStyle/>
          <a:p>
            <a:endParaRPr/>
          </a:p>
        </p:txBody>
      </p:sp>
      <p:sp>
        <p:nvSpPr>
          <p:cNvPr id="14" name="object 14"/>
          <p:cNvSpPr/>
          <p:nvPr/>
        </p:nvSpPr>
        <p:spPr>
          <a:xfrm>
            <a:off x="4806987" y="4532236"/>
            <a:ext cx="201295" cy="0"/>
          </a:xfrm>
          <a:custGeom>
            <a:avLst/>
            <a:gdLst/>
            <a:ahLst/>
            <a:cxnLst/>
            <a:rect l="l" t="t" r="r" b="b"/>
            <a:pathLst>
              <a:path w="201295">
                <a:moveTo>
                  <a:pt x="201168" y="0"/>
                </a:moveTo>
                <a:lnTo>
                  <a:pt x="0" y="0"/>
                </a:lnTo>
              </a:path>
            </a:pathLst>
          </a:custGeom>
          <a:ln w="3810">
            <a:solidFill>
              <a:srgbClr val="000000"/>
            </a:solidFill>
            <a:prstDash val="sysDash"/>
          </a:ln>
        </p:spPr>
        <p:txBody>
          <a:bodyPr wrap="square" lIns="0" tIns="0" rIns="0" bIns="0" rtlCol="0"/>
          <a:lstStyle/>
          <a:p>
            <a:endParaRPr/>
          </a:p>
        </p:txBody>
      </p:sp>
      <p:sp>
        <p:nvSpPr>
          <p:cNvPr id="15" name="object 15"/>
          <p:cNvSpPr/>
          <p:nvPr/>
        </p:nvSpPr>
        <p:spPr>
          <a:xfrm>
            <a:off x="4739601" y="4973929"/>
            <a:ext cx="130810" cy="63500"/>
          </a:xfrm>
          <a:custGeom>
            <a:avLst/>
            <a:gdLst/>
            <a:ahLst/>
            <a:cxnLst/>
            <a:rect l="l" t="t" r="r" b="b"/>
            <a:pathLst>
              <a:path w="130810" h="63500">
                <a:moveTo>
                  <a:pt x="0" y="63233"/>
                </a:moveTo>
                <a:lnTo>
                  <a:pt x="130568" y="63233"/>
                </a:lnTo>
                <a:lnTo>
                  <a:pt x="130568" y="0"/>
                </a:lnTo>
                <a:lnTo>
                  <a:pt x="0" y="0"/>
                </a:lnTo>
                <a:lnTo>
                  <a:pt x="0" y="63233"/>
                </a:lnTo>
              </a:path>
            </a:pathLst>
          </a:custGeom>
          <a:ln w="7620">
            <a:solidFill>
              <a:srgbClr val="000000"/>
            </a:solidFill>
          </a:ln>
        </p:spPr>
        <p:txBody>
          <a:bodyPr wrap="square" lIns="0" tIns="0" rIns="0" bIns="0" rtlCol="0"/>
          <a:lstStyle/>
          <a:p>
            <a:endParaRPr/>
          </a:p>
        </p:txBody>
      </p:sp>
      <p:sp>
        <p:nvSpPr>
          <p:cNvPr id="16" name="object 16"/>
          <p:cNvSpPr/>
          <p:nvPr/>
        </p:nvSpPr>
        <p:spPr>
          <a:xfrm>
            <a:off x="4807115" y="4974323"/>
            <a:ext cx="0" cy="63500"/>
          </a:xfrm>
          <a:custGeom>
            <a:avLst/>
            <a:gdLst/>
            <a:ahLst/>
            <a:cxnLst/>
            <a:rect l="l" t="t" r="r" b="b"/>
            <a:pathLst>
              <a:path h="63500">
                <a:moveTo>
                  <a:pt x="0" y="0"/>
                </a:moveTo>
                <a:lnTo>
                  <a:pt x="0" y="63500"/>
                </a:lnTo>
              </a:path>
            </a:pathLst>
          </a:custGeom>
          <a:ln w="7620">
            <a:solidFill>
              <a:srgbClr val="000000"/>
            </a:solidFill>
          </a:ln>
        </p:spPr>
        <p:txBody>
          <a:bodyPr wrap="square" lIns="0" tIns="0" rIns="0" bIns="0" rtlCol="0"/>
          <a:lstStyle/>
          <a:p>
            <a:endParaRPr/>
          </a:p>
        </p:txBody>
      </p:sp>
      <p:sp>
        <p:nvSpPr>
          <p:cNvPr id="17" name="object 17"/>
          <p:cNvSpPr/>
          <p:nvPr/>
        </p:nvSpPr>
        <p:spPr>
          <a:xfrm>
            <a:off x="4759490" y="4947716"/>
            <a:ext cx="85725" cy="0"/>
          </a:xfrm>
          <a:custGeom>
            <a:avLst/>
            <a:gdLst/>
            <a:ahLst/>
            <a:cxnLst/>
            <a:rect l="l" t="t" r="r" b="b"/>
            <a:pathLst>
              <a:path w="85725">
                <a:moveTo>
                  <a:pt x="85648" y="0"/>
                </a:moveTo>
                <a:lnTo>
                  <a:pt x="0" y="0"/>
                </a:lnTo>
              </a:path>
            </a:pathLst>
          </a:custGeom>
          <a:ln w="3810">
            <a:solidFill>
              <a:srgbClr val="000000"/>
            </a:solidFill>
          </a:ln>
        </p:spPr>
        <p:txBody>
          <a:bodyPr wrap="square" lIns="0" tIns="0" rIns="0" bIns="0" rtlCol="0"/>
          <a:lstStyle/>
          <a:p>
            <a:endParaRPr/>
          </a:p>
        </p:txBody>
      </p:sp>
      <p:sp>
        <p:nvSpPr>
          <p:cNvPr id="18" name="object 18"/>
          <p:cNvSpPr/>
          <p:nvPr/>
        </p:nvSpPr>
        <p:spPr>
          <a:xfrm>
            <a:off x="4828146" y="4934648"/>
            <a:ext cx="43180" cy="27305"/>
          </a:xfrm>
          <a:custGeom>
            <a:avLst/>
            <a:gdLst/>
            <a:ahLst/>
            <a:cxnLst/>
            <a:rect l="l" t="t" r="r" b="b"/>
            <a:pathLst>
              <a:path w="43179" h="27304">
                <a:moveTo>
                  <a:pt x="0" y="0"/>
                </a:moveTo>
                <a:lnTo>
                  <a:pt x="0" y="26974"/>
                </a:lnTo>
                <a:lnTo>
                  <a:pt x="42684" y="13487"/>
                </a:lnTo>
                <a:lnTo>
                  <a:pt x="0" y="0"/>
                </a:lnTo>
                <a:close/>
              </a:path>
            </a:pathLst>
          </a:custGeom>
          <a:solidFill>
            <a:srgbClr val="000000"/>
          </a:solidFill>
        </p:spPr>
        <p:txBody>
          <a:bodyPr wrap="square" lIns="0" tIns="0" rIns="0" bIns="0" rtlCol="0"/>
          <a:lstStyle/>
          <a:p>
            <a:endParaRPr/>
          </a:p>
        </p:txBody>
      </p:sp>
      <p:sp>
        <p:nvSpPr>
          <p:cNvPr id="19" name="object 19"/>
          <p:cNvSpPr/>
          <p:nvPr/>
        </p:nvSpPr>
        <p:spPr>
          <a:xfrm>
            <a:off x="4738776" y="4934648"/>
            <a:ext cx="43180" cy="27305"/>
          </a:xfrm>
          <a:custGeom>
            <a:avLst/>
            <a:gdLst/>
            <a:ahLst/>
            <a:cxnLst/>
            <a:rect l="l" t="t" r="r" b="b"/>
            <a:pathLst>
              <a:path w="43179" h="27304">
                <a:moveTo>
                  <a:pt x="42697" y="0"/>
                </a:moveTo>
                <a:lnTo>
                  <a:pt x="0" y="13487"/>
                </a:lnTo>
                <a:lnTo>
                  <a:pt x="42697" y="26974"/>
                </a:lnTo>
                <a:lnTo>
                  <a:pt x="42697" y="0"/>
                </a:lnTo>
                <a:close/>
              </a:path>
            </a:pathLst>
          </a:custGeom>
          <a:solidFill>
            <a:srgbClr val="000000"/>
          </a:solidFill>
        </p:spPr>
        <p:txBody>
          <a:bodyPr wrap="square" lIns="0" tIns="0" rIns="0" bIns="0" rtlCol="0"/>
          <a:lstStyle/>
          <a:p>
            <a:endParaRPr/>
          </a:p>
        </p:txBody>
      </p:sp>
      <p:sp>
        <p:nvSpPr>
          <p:cNvPr id="20" name="object 20"/>
          <p:cNvSpPr/>
          <p:nvPr/>
        </p:nvSpPr>
        <p:spPr>
          <a:xfrm>
            <a:off x="4807788" y="5005273"/>
            <a:ext cx="202565" cy="0"/>
          </a:xfrm>
          <a:custGeom>
            <a:avLst/>
            <a:gdLst/>
            <a:ahLst/>
            <a:cxnLst/>
            <a:rect l="l" t="t" r="r" b="b"/>
            <a:pathLst>
              <a:path w="202564">
                <a:moveTo>
                  <a:pt x="201955" y="0"/>
                </a:moveTo>
                <a:lnTo>
                  <a:pt x="0" y="0"/>
                </a:lnTo>
              </a:path>
            </a:pathLst>
          </a:custGeom>
          <a:ln w="3810">
            <a:solidFill>
              <a:srgbClr val="000000"/>
            </a:solidFill>
            <a:prstDash val="sysDash"/>
          </a:ln>
        </p:spPr>
        <p:txBody>
          <a:bodyPr wrap="square" lIns="0" tIns="0" rIns="0" bIns="0" rtlCol="0"/>
          <a:lstStyle/>
          <a:p>
            <a:endParaRPr/>
          </a:p>
        </p:txBody>
      </p:sp>
      <p:sp>
        <p:nvSpPr>
          <p:cNvPr id="21" name="object 21"/>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23</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76" y="103276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8058"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2341852" y="1536819"/>
            <a:ext cx="2883535" cy="238760"/>
          </a:xfrm>
          <a:prstGeom prst="rect">
            <a:avLst/>
          </a:prstGeom>
        </p:spPr>
        <p:txBody>
          <a:bodyPr vert="horz" wrap="square" lIns="0" tIns="12700" rIns="0" bIns="0" rtlCol="0">
            <a:spAutoFit/>
          </a:bodyPr>
          <a:lstStyle/>
          <a:p>
            <a:pPr marL="12700">
              <a:lnSpc>
                <a:spcPct val="100000"/>
              </a:lnSpc>
              <a:spcBef>
                <a:spcPts val="100"/>
              </a:spcBef>
            </a:pPr>
            <a:r>
              <a:rPr sz="1400" spc="-25" dirty="0">
                <a:solidFill>
                  <a:srgbClr val="CE1041"/>
                </a:solidFill>
                <a:latin typeface="Trebuchet MS"/>
                <a:cs typeface="Trebuchet MS"/>
              </a:rPr>
              <a:t>2.8.- </a:t>
            </a:r>
            <a:r>
              <a:rPr sz="1400" spc="-50" dirty="0">
                <a:solidFill>
                  <a:srgbClr val="CE1041"/>
                </a:solidFill>
                <a:latin typeface="Trebuchet MS"/>
                <a:cs typeface="Trebuchet MS"/>
              </a:rPr>
              <a:t>Componentes </a:t>
            </a:r>
            <a:r>
              <a:rPr sz="1400" spc="-145" dirty="0">
                <a:solidFill>
                  <a:srgbClr val="CE1041"/>
                </a:solidFill>
                <a:latin typeface="Trebuchet MS"/>
                <a:cs typeface="Trebuchet MS"/>
              </a:rPr>
              <a:t>y </a:t>
            </a:r>
            <a:r>
              <a:rPr sz="1400" spc="-20" dirty="0">
                <a:solidFill>
                  <a:srgbClr val="CE1041"/>
                </a:solidFill>
                <a:latin typeface="Trebuchet MS"/>
                <a:cs typeface="Trebuchet MS"/>
              </a:rPr>
              <a:t>otros</a:t>
            </a:r>
            <a:r>
              <a:rPr sz="1400" spc="135" dirty="0">
                <a:solidFill>
                  <a:srgbClr val="CE1041"/>
                </a:solidFill>
                <a:latin typeface="Trebuchet MS"/>
                <a:cs typeface="Trebuchet MS"/>
              </a:rPr>
              <a:t> </a:t>
            </a:r>
            <a:r>
              <a:rPr sz="1400" spc="-50" dirty="0">
                <a:solidFill>
                  <a:srgbClr val="CE1041"/>
                </a:solidFill>
                <a:latin typeface="Trebuchet MS"/>
                <a:cs typeface="Trebuchet MS"/>
              </a:rPr>
              <a:t>elementos</a:t>
            </a:r>
            <a:endParaRPr sz="1400">
              <a:latin typeface="Trebuchet MS"/>
              <a:cs typeface="Trebuchet MS"/>
            </a:endParaRPr>
          </a:p>
        </p:txBody>
      </p:sp>
      <p:sp>
        <p:nvSpPr>
          <p:cNvPr id="5" name="object 5"/>
          <p:cNvSpPr/>
          <p:nvPr/>
        </p:nvSpPr>
        <p:spPr>
          <a:xfrm>
            <a:off x="4269003" y="1911972"/>
            <a:ext cx="1080135" cy="7955915"/>
          </a:xfrm>
          <a:custGeom>
            <a:avLst/>
            <a:gdLst/>
            <a:ahLst/>
            <a:cxnLst/>
            <a:rect l="l" t="t" r="r" b="b"/>
            <a:pathLst>
              <a:path w="1080135" h="7955915">
                <a:moveTo>
                  <a:pt x="0" y="0"/>
                </a:moveTo>
                <a:lnTo>
                  <a:pt x="1080135" y="0"/>
                </a:lnTo>
                <a:lnTo>
                  <a:pt x="1080135" y="7955915"/>
                </a:lnTo>
                <a:lnTo>
                  <a:pt x="0" y="7955915"/>
                </a:lnTo>
                <a:lnTo>
                  <a:pt x="0" y="0"/>
                </a:lnTo>
                <a:close/>
              </a:path>
            </a:pathLst>
          </a:custGeom>
          <a:ln w="12700">
            <a:solidFill>
              <a:srgbClr val="231F20"/>
            </a:solidFill>
          </a:ln>
        </p:spPr>
        <p:txBody>
          <a:bodyPr wrap="square" lIns="0" tIns="0" rIns="0" bIns="0" rtlCol="0"/>
          <a:lstStyle/>
          <a:p>
            <a:endParaRPr/>
          </a:p>
        </p:txBody>
      </p:sp>
      <p:sp>
        <p:nvSpPr>
          <p:cNvPr id="6" name="object 6"/>
          <p:cNvSpPr/>
          <p:nvPr/>
        </p:nvSpPr>
        <p:spPr>
          <a:xfrm>
            <a:off x="2217953" y="191375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7" name="object 7"/>
          <p:cNvSpPr txBox="1"/>
          <p:nvPr/>
        </p:nvSpPr>
        <p:spPr>
          <a:xfrm>
            <a:off x="2206396" y="1951471"/>
            <a:ext cx="940435"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Arial"/>
                <a:cs typeface="Arial"/>
              </a:rPr>
              <a:t>Cortocircuito</a:t>
            </a:r>
            <a:r>
              <a:rPr sz="800" spc="120" dirty="0">
                <a:solidFill>
                  <a:srgbClr val="231F20"/>
                </a:solidFill>
                <a:latin typeface="Arial"/>
                <a:cs typeface="Arial"/>
              </a:rPr>
              <a:t> </a:t>
            </a:r>
            <a:r>
              <a:rPr sz="800" spc="-5" dirty="0">
                <a:solidFill>
                  <a:srgbClr val="231F20"/>
                </a:solidFill>
                <a:latin typeface="Arial"/>
                <a:cs typeface="Arial"/>
              </a:rPr>
              <a:t>fusible</a:t>
            </a:r>
            <a:endParaRPr sz="800">
              <a:latin typeface="Arial"/>
              <a:cs typeface="Arial"/>
            </a:endParaRPr>
          </a:p>
        </p:txBody>
      </p:sp>
      <p:sp>
        <p:nvSpPr>
          <p:cNvPr id="8" name="object 8"/>
          <p:cNvSpPr/>
          <p:nvPr/>
        </p:nvSpPr>
        <p:spPr>
          <a:xfrm>
            <a:off x="2217204" y="2381618"/>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9" name="object 9"/>
          <p:cNvSpPr txBox="1"/>
          <p:nvPr/>
        </p:nvSpPr>
        <p:spPr>
          <a:xfrm>
            <a:off x="2206010" y="2419329"/>
            <a:ext cx="1559560"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Arial"/>
                <a:cs typeface="Arial"/>
              </a:rPr>
              <a:t>Cortocircuito </a:t>
            </a:r>
            <a:r>
              <a:rPr sz="800" spc="-5" dirty="0">
                <a:solidFill>
                  <a:srgbClr val="231F20"/>
                </a:solidFill>
                <a:latin typeface="Arial"/>
                <a:cs typeface="Arial"/>
              </a:rPr>
              <a:t>fusible con</a:t>
            </a:r>
            <a:r>
              <a:rPr sz="800" spc="-100" dirty="0">
                <a:solidFill>
                  <a:srgbClr val="231F20"/>
                </a:solidFill>
                <a:latin typeface="Arial"/>
                <a:cs typeface="Arial"/>
              </a:rPr>
              <a:t> </a:t>
            </a:r>
            <a:r>
              <a:rPr sz="800" dirty="0">
                <a:solidFill>
                  <a:srgbClr val="231F20"/>
                </a:solidFill>
                <a:latin typeface="Arial"/>
                <a:cs typeface="Arial"/>
              </a:rPr>
              <a:t>percutor</a:t>
            </a:r>
            <a:endParaRPr sz="800">
              <a:latin typeface="Arial"/>
              <a:cs typeface="Arial"/>
            </a:endParaRPr>
          </a:p>
        </p:txBody>
      </p:sp>
      <p:sp>
        <p:nvSpPr>
          <p:cNvPr id="10" name="object 10"/>
          <p:cNvSpPr/>
          <p:nvPr/>
        </p:nvSpPr>
        <p:spPr>
          <a:xfrm>
            <a:off x="2217204" y="2849486"/>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1" name="object 11"/>
          <p:cNvSpPr txBox="1"/>
          <p:nvPr/>
        </p:nvSpPr>
        <p:spPr>
          <a:xfrm>
            <a:off x="2206010" y="2883387"/>
            <a:ext cx="292735" cy="14732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Diodo</a:t>
            </a:r>
            <a:endParaRPr sz="800">
              <a:latin typeface="Arial"/>
              <a:cs typeface="Arial"/>
            </a:endParaRPr>
          </a:p>
        </p:txBody>
      </p:sp>
      <p:sp>
        <p:nvSpPr>
          <p:cNvPr id="12" name="object 12"/>
          <p:cNvSpPr/>
          <p:nvPr/>
        </p:nvSpPr>
        <p:spPr>
          <a:xfrm>
            <a:off x="2217204" y="3317735"/>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3" name="object 13"/>
          <p:cNvSpPr/>
          <p:nvPr/>
        </p:nvSpPr>
        <p:spPr>
          <a:xfrm>
            <a:off x="2217204" y="3785603"/>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4" name="object 14"/>
          <p:cNvSpPr/>
          <p:nvPr/>
        </p:nvSpPr>
        <p:spPr>
          <a:xfrm>
            <a:off x="2217204" y="4253471"/>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5" name="object 15"/>
          <p:cNvSpPr/>
          <p:nvPr/>
        </p:nvSpPr>
        <p:spPr>
          <a:xfrm>
            <a:off x="2217204" y="4721720"/>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6" name="object 16"/>
          <p:cNvSpPr/>
          <p:nvPr/>
        </p:nvSpPr>
        <p:spPr>
          <a:xfrm>
            <a:off x="2217204" y="5189588"/>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7" name="object 17"/>
          <p:cNvSpPr/>
          <p:nvPr/>
        </p:nvSpPr>
        <p:spPr>
          <a:xfrm>
            <a:off x="2217204" y="5657456"/>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8" name="object 18"/>
          <p:cNvSpPr/>
          <p:nvPr/>
        </p:nvSpPr>
        <p:spPr>
          <a:xfrm>
            <a:off x="2217204" y="6125324"/>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9" name="object 19"/>
          <p:cNvSpPr/>
          <p:nvPr/>
        </p:nvSpPr>
        <p:spPr>
          <a:xfrm>
            <a:off x="2217204" y="6593573"/>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20" name="object 20"/>
          <p:cNvSpPr txBox="1"/>
          <p:nvPr/>
        </p:nvSpPr>
        <p:spPr>
          <a:xfrm>
            <a:off x="2206010" y="6627479"/>
            <a:ext cx="560705" cy="14732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Inductancia</a:t>
            </a:r>
            <a:endParaRPr sz="800">
              <a:latin typeface="Arial"/>
              <a:cs typeface="Arial"/>
            </a:endParaRPr>
          </a:p>
        </p:txBody>
      </p:sp>
      <p:sp>
        <p:nvSpPr>
          <p:cNvPr id="21" name="object 21"/>
          <p:cNvSpPr/>
          <p:nvPr/>
        </p:nvSpPr>
        <p:spPr>
          <a:xfrm>
            <a:off x="2217204" y="7061441"/>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22" name="object 22"/>
          <p:cNvSpPr txBox="1"/>
          <p:nvPr/>
        </p:nvSpPr>
        <p:spPr>
          <a:xfrm>
            <a:off x="2206010" y="7095348"/>
            <a:ext cx="694055" cy="14732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Arial"/>
                <a:cs typeface="Arial"/>
              </a:rPr>
              <a:t>Potenciómetro</a:t>
            </a:r>
            <a:endParaRPr sz="800">
              <a:latin typeface="Arial"/>
              <a:cs typeface="Arial"/>
            </a:endParaRPr>
          </a:p>
        </p:txBody>
      </p:sp>
      <p:sp>
        <p:nvSpPr>
          <p:cNvPr id="23" name="object 23"/>
          <p:cNvSpPr/>
          <p:nvPr/>
        </p:nvSpPr>
        <p:spPr>
          <a:xfrm>
            <a:off x="2217204" y="7529309"/>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24" name="object 24"/>
          <p:cNvSpPr/>
          <p:nvPr/>
        </p:nvSpPr>
        <p:spPr>
          <a:xfrm>
            <a:off x="2217953" y="7997558"/>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5" name="object 25"/>
          <p:cNvSpPr/>
          <p:nvPr/>
        </p:nvSpPr>
        <p:spPr>
          <a:xfrm>
            <a:off x="2217953" y="8465413"/>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6" name="object 26"/>
          <p:cNvSpPr/>
          <p:nvPr/>
        </p:nvSpPr>
        <p:spPr>
          <a:xfrm>
            <a:off x="2217953" y="8933281"/>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7" name="object 27"/>
          <p:cNvSpPr/>
          <p:nvPr/>
        </p:nvSpPr>
        <p:spPr>
          <a:xfrm>
            <a:off x="2217953" y="940153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28" name="object 28"/>
          <p:cNvSpPr txBox="1"/>
          <p:nvPr/>
        </p:nvSpPr>
        <p:spPr>
          <a:xfrm>
            <a:off x="2206396" y="7567401"/>
            <a:ext cx="1797685"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Resistencia dependiente de la </a:t>
            </a:r>
            <a:r>
              <a:rPr sz="800" dirty="0">
                <a:solidFill>
                  <a:srgbClr val="231F20"/>
                </a:solidFill>
                <a:latin typeface="Arial"/>
                <a:cs typeface="Arial"/>
              </a:rPr>
              <a:t>tensión:  </a:t>
            </a:r>
            <a:r>
              <a:rPr sz="800" spc="15" dirty="0">
                <a:solidFill>
                  <a:srgbClr val="231F20"/>
                </a:solidFill>
                <a:latin typeface="Arial"/>
                <a:cs typeface="Arial"/>
              </a:rPr>
              <a:t>varistancia</a:t>
            </a:r>
            <a:endParaRPr sz="800">
              <a:latin typeface="Arial"/>
              <a:cs typeface="Arial"/>
            </a:endParaRPr>
          </a:p>
        </p:txBody>
      </p:sp>
      <p:sp>
        <p:nvSpPr>
          <p:cNvPr id="29" name="object 29"/>
          <p:cNvSpPr txBox="1"/>
          <p:nvPr/>
        </p:nvSpPr>
        <p:spPr>
          <a:xfrm>
            <a:off x="2206394" y="8035269"/>
            <a:ext cx="2005964" cy="270510"/>
          </a:xfrm>
          <a:prstGeom prst="rect">
            <a:avLst/>
          </a:prstGeom>
        </p:spPr>
        <p:txBody>
          <a:bodyPr vert="horz" wrap="square" lIns="0" tIns="12700" rIns="0" bIns="0" rtlCol="0">
            <a:spAutoFit/>
          </a:bodyPr>
          <a:lstStyle/>
          <a:p>
            <a:pPr marL="12700" marR="5080">
              <a:lnSpc>
                <a:spcPct val="100000"/>
              </a:lnSpc>
              <a:spcBef>
                <a:spcPts val="100"/>
              </a:spcBef>
            </a:pPr>
            <a:r>
              <a:rPr sz="800" spc="-5" dirty="0">
                <a:solidFill>
                  <a:srgbClr val="231F20"/>
                </a:solidFill>
                <a:latin typeface="Arial"/>
                <a:cs typeface="Arial"/>
              </a:rPr>
              <a:t>Resistencia dependiente de la temperatura:  </a:t>
            </a:r>
            <a:r>
              <a:rPr sz="800" spc="10" dirty="0">
                <a:solidFill>
                  <a:srgbClr val="231F20"/>
                </a:solidFill>
                <a:latin typeface="Arial"/>
                <a:cs typeface="Arial"/>
              </a:rPr>
              <a:t>termistancia</a:t>
            </a:r>
            <a:endParaRPr sz="800">
              <a:latin typeface="Arial"/>
              <a:cs typeface="Arial"/>
            </a:endParaRPr>
          </a:p>
        </p:txBody>
      </p:sp>
      <p:sp>
        <p:nvSpPr>
          <p:cNvPr id="30" name="object 30"/>
          <p:cNvSpPr txBox="1"/>
          <p:nvPr/>
        </p:nvSpPr>
        <p:spPr>
          <a:xfrm>
            <a:off x="2206396" y="8503127"/>
            <a:ext cx="748665"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Arial"/>
                <a:cs typeface="Arial"/>
              </a:rPr>
              <a:t>Fotorresistencia</a:t>
            </a:r>
            <a:endParaRPr sz="800">
              <a:latin typeface="Arial"/>
              <a:cs typeface="Arial"/>
            </a:endParaRPr>
          </a:p>
        </p:txBody>
      </p:sp>
      <p:sp>
        <p:nvSpPr>
          <p:cNvPr id="31" name="object 31"/>
          <p:cNvSpPr txBox="1"/>
          <p:nvPr/>
        </p:nvSpPr>
        <p:spPr>
          <a:xfrm>
            <a:off x="2206396" y="8971381"/>
            <a:ext cx="483870"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Arial"/>
                <a:cs typeface="Arial"/>
              </a:rPr>
              <a:t>Fotodiodo</a:t>
            </a:r>
            <a:endParaRPr sz="800">
              <a:latin typeface="Arial"/>
              <a:cs typeface="Arial"/>
            </a:endParaRPr>
          </a:p>
        </p:txBody>
      </p:sp>
      <p:sp>
        <p:nvSpPr>
          <p:cNvPr id="32" name="object 32"/>
          <p:cNvSpPr txBox="1"/>
          <p:nvPr/>
        </p:nvSpPr>
        <p:spPr>
          <a:xfrm>
            <a:off x="2206396" y="9439259"/>
            <a:ext cx="1178560"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Arial"/>
                <a:cs typeface="Arial"/>
              </a:rPr>
              <a:t>Fototransistor (tipo</a:t>
            </a:r>
            <a:r>
              <a:rPr sz="800" spc="-40" dirty="0">
                <a:solidFill>
                  <a:srgbClr val="231F20"/>
                </a:solidFill>
                <a:latin typeface="Arial"/>
                <a:cs typeface="Arial"/>
              </a:rPr>
              <a:t> </a:t>
            </a:r>
            <a:r>
              <a:rPr sz="800" dirty="0">
                <a:solidFill>
                  <a:srgbClr val="231F20"/>
                </a:solidFill>
                <a:latin typeface="Arial"/>
                <a:cs typeface="Arial"/>
              </a:rPr>
              <a:t>PNP)</a:t>
            </a:r>
            <a:endParaRPr sz="800">
              <a:latin typeface="Arial"/>
              <a:cs typeface="Arial"/>
            </a:endParaRPr>
          </a:p>
        </p:txBody>
      </p:sp>
      <p:sp>
        <p:nvSpPr>
          <p:cNvPr id="33" name="object 33"/>
          <p:cNvSpPr/>
          <p:nvPr/>
        </p:nvSpPr>
        <p:spPr>
          <a:xfrm>
            <a:off x="2217204" y="9869398"/>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34" name="object 34"/>
          <p:cNvSpPr txBox="1"/>
          <p:nvPr/>
        </p:nvSpPr>
        <p:spPr>
          <a:xfrm>
            <a:off x="4712357" y="2233297"/>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35" name="object 35"/>
          <p:cNvSpPr txBox="1"/>
          <p:nvPr/>
        </p:nvSpPr>
        <p:spPr>
          <a:xfrm>
            <a:off x="4659182" y="2086482"/>
            <a:ext cx="127635"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F </a:t>
            </a:r>
            <a:endParaRPr sz="600">
              <a:latin typeface="Arial"/>
              <a:cs typeface="Arial"/>
            </a:endParaRPr>
          </a:p>
        </p:txBody>
      </p:sp>
      <p:sp>
        <p:nvSpPr>
          <p:cNvPr id="36" name="object 36"/>
          <p:cNvSpPr txBox="1"/>
          <p:nvPr/>
        </p:nvSpPr>
        <p:spPr>
          <a:xfrm>
            <a:off x="4712357" y="1996856"/>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37" name="object 37"/>
          <p:cNvSpPr/>
          <p:nvPr/>
        </p:nvSpPr>
        <p:spPr>
          <a:xfrm>
            <a:off x="4822329" y="1968626"/>
            <a:ext cx="0" cy="360045"/>
          </a:xfrm>
          <a:custGeom>
            <a:avLst/>
            <a:gdLst/>
            <a:ahLst/>
            <a:cxnLst/>
            <a:rect l="l" t="t" r="r" b="b"/>
            <a:pathLst>
              <a:path h="360044">
                <a:moveTo>
                  <a:pt x="0" y="0"/>
                </a:moveTo>
                <a:lnTo>
                  <a:pt x="0" y="360006"/>
                </a:lnTo>
              </a:path>
            </a:pathLst>
          </a:custGeom>
          <a:ln w="7620">
            <a:solidFill>
              <a:srgbClr val="000000"/>
            </a:solidFill>
          </a:ln>
        </p:spPr>
        <p:txBody>
          <a:bodyPr wrap="square" lIns="0" tIns="0" rIns="0" bIns="0" rtlCol="0"/>
          <a:lstStyle/>
          <a:p>
            <a:endParaRPr/>
          </a:p>
        </p:txBody>
      </p:sp>
      <p:sp>
        <p:nvSpPr>
          <p:cNvPr id="38" name="object 38"/>
          <p:cNvSpPr/>
          <p:nvPr/>
        </p:nvSpPr>
        <p:spPr>
          <a:xfrm>
            <a:off x="4794948" y="2080336"/>
            <a:ext cx="54610" cy="137160"/>
          </a:xfrm>
          <a:custGeom>
            <a:avLst/>
            <a:gdLst/>
            <a:ahLst/>
            <a:cxnLst/>
            <a:rect l="l" t="t" r="r" b="b"/>
            <a:pathLst>
              <a:path w="54610" h="137160">
                <a:moveTo>
                  <a:pt x="0" y="136588"/>
                </a:moveTo>
                <a:lnTo>
                  <a:pt x="54000" y="136588"/>
                </a:lnTo>
                <a:lnTo>
                  <a:pt x="54000" y="0"/>
                </a:lnTo>
                <a:lnTo>
                  <a:pt x="0" y="0"/>
                </a:lnTo>
                <a:lnTo>
                  <a:pt x="0" y="136588"/>
                </a:lnTo>
                <a:close/>
              </a:path>
            </a:pathLst>
          </a:custGeom>
          <a:ln w="7620">
            <a:solidFill>
              <a:srgbClr val="000000"/>
            </a:solidFill>
          </a:ln>
        </p:spPr>
        <p:txBody>
          <a:bodyPr wrap="square" lIns="0" tIns="0" rIns="0" bIns="0" rtlCol="0"/>
          <a:lstStyle/>
          <a:p>
            <a:endParaRPr/>
          </a:p>
        </p:txBody>
      </p:sp>
      <p:sp>
        <p:nvSpPr>
          <p:cNvPr id="39" name="object 39"/>
          <p:cNvSpPr txBox="1"/>
          <p:nvPr/>
        </p:nvSpPr>
        <p:spPr>
          <a:xfrm>
            <a:off x="4712357" y="2700844"/>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40" name="object 40"/>
          <p:cNvSpPr txBox="1"/>
          <p:nvPr/>
        </p:nvSpPr>
        <p:spPr>
          <a:xfrm>
            <a:off x="4659182" y="2554046"/>
            <a:ext cx="127635"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F </a:t>
            </a:r>
            <a:endParaRPr sz="600">
              <a:latin typeface="Arial"/>
              <a:cs typeface="Arial"/>
            </a:endParaRPr>
          </a:p>
        </p:txBody>
      </p:sp>
      <p:sp>
        <p:nvSpPr>
          <p:cNvPr id="41" name="object 41"/>
          <p:cNvSpPr txBox="1"/>
          <p:nvPr/>
        </p:nvSpPr>
        <p:spPr>
          <a:xfrm>
            <a:off x="4712357" y="2464327"/>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42" name="object 42"/>
          <p:cNvSpPr/>
          <p:nvPr/>
        </p:nvSpPr>
        <p:spPr>
          <a:xfrm>
            <a:off x="4822329" y="2436152"/>
            <a:ext cx="0" cy="360045"/>
          </a:xfrm>
          <a:custGeom>
            <a:avLst/>
            <a:gdLst/>
            <a:ahLst/>
            <a:cxnLst/>
            <a:rect l="l" t="t" r="r" b="b"/>
            <a:pathLst>
              <a:path h="360044">
                <a:moveTo>
                  <a:pt x="0" y="0"/>
                </a:moveTo>
                <a:lnTo>
                  <a:pt x="0" y="359994"/>
                </a:lnTo>
              </a:path>
            </a:pathLst>
          </a:custGeom>
          <a:ln w="7620">
            <a:solidFill>
              <a:srgbClr val="000000"/>
            </a:solidFill>
          </a:ln>
        </p:spPr>
        <p:txBody>
          <a:bodyPr wrap="square" lIns="0" tIns="0" rIns="0" bIns="0" rtlCol="0"/>
          <a:lstStyle/>
          <a:p>
            <a:endParaRPr/>
          </a:p>
        </p:txBody>
      </p:sp>
      <p:sp>
        <p:nvSpPr>
          <p:cNvPr id="43" name="object 43"/>
          <p:cNvSpPr/>
          <p:nvPr/>
        </p:nvSpPr>
        <p:spPr>
          <a:xfrm>
            <a:off x="4794948" y="2547861"/>
            <a:ext cx="54610" cy="137160"/>
          </a:xfrm>
          <a:custGeom>
            <a:avLst/>
            <a:gdLst/>
            <a:ahLst/>
            <a:cxnLst/>
            <a:rect l="l" t="t" r="r" b="b"/>
            <a:pathLst>
              <a:path w="54610" h="137160">
                <a:moveTo>
                  <a:pt x="0" y="136588"/>
                </a:moveTo>
                <a:lnTo>
                  <a:pt x="54000" y="136588"/>
                </a:lnTo>
                <a:lnTo>
                  <a:pt x="54000" y="0"/>
                </a:lnTo>
                <a:lnTo>
                  <a:pt x="0" y="0"/>
                </a:lnTo>
                <a:lnTo>
                  <a:pt x="0" y="136588"/>
                </a:lnTo>
                <a:close/>
              </a:path>
            </a:pathLst>
          </a:custGeom>
          <a:ln w="7620">
            <a:solidFill>
              <a:srgbClr val="000000"/>
            </a:solidFill>
          </a:ln>
        </p:spPr>
        <p:txBody>
          <a:bodyPr wrap="square" lIns="0" tIns="0" rIns="0" bIns="0" rtlCol="0"/>
          <a:lstStyle/>
          <a:p>
            <a:endParaRPr/>
          </a:p>
        </p:txBody>
      </p:sp>
      <p:sp>
        <p:nvSpPr>
          <p:cNvPr id="44" name="object 44"/>
          <p:cNvSpPr/>
          <p:nvPr/>
        </p:nvSpPr>
        <p:spPr>
          <a:xfrm>
            <a:off x="4851387" y="2615780"/>
            <a:ext cx="115570" cy="0"/>
          </a:xfrm>
          <a:custGeom>
            <a:avLst/>
            <a:gdLst/>
            <a:ahLst/>
            <a:cxnLst/>
            <a:rect l="l" t="t" r="r" b="b"/>
            <a:pathLst>
              <a:path w="115570">
                <a:moveTo>
                  <a:pt x="115430" y="0"/>
                </a:moveTo>
                <a:lnTo>
                  <a:pt x="0" y="0"/>
                </a:lnTo>
              </a:path>
            </a:pathLst>
          </a:custGeom>
          <a:ln w="3810">
            <a:solidFill>
              <a:srgbClr val="000000"/>
            </a:solidFill>
            <a:prstDash val="sysDash"/>
          </a:ln>
        </p:spPr>
        <p:txBody>
          <a:bodyPr wrap="square" lIns="0" tIns="0" rIns="0" bIns="0" rtlCol="0"/>
          <a:lstStyle/>
          <a:p>
            <a:endParaRPr/>
          </a:p>
        </p:txBody>
      </p:sp>
      <p:sp>
        <p:nvSpPr>
          <p:cNvPr id="45" name="object 45"/>
          <p:cNvSpPr/>
          <p:nvPr/>
        </p:nvSpPr>
        <p:spPr>
          <a:xfrm>
            <a:off x="4451693" y="3459200"/>
            <a:ext cx="71755" cy="71755"/>
          </a:xfrm>
          <a:custGeom>
            <a:avLst/>
            <a:gdLst/>
            <a:ahLst/>
            <a:cxnLst/>
            <a:rect l="l" t="t" r="r" b="b"/>
            <a:pathLst>
              <a:path w="71754" h="71754">
                <a:moveTo>
                  <a:pt x="47574" y="71564"/>
                </a:moveTo>
                <a:lnTo>
                  <a:pt x="0" y="23990"/>
                </a:lnTo>
                <a:lnTo>
                  <a:pt x="71145" y="0"/>
                </a:lnTo>
                <a:lnTo>
                  <a:pt x="47574" y="71564"/>
                </a:lnTo>
              </a:path>
            </a:pathLst>
          </a:custGeom>
          <a:ln w="7620">
            <a:solidFill>
              <a:srgbClr val="000000"/>
            </a:solidFill>
          </a:ln>
        </p:spPr>
        <p:txBody>
          <a:bodyPr wrap="square" lIns="0" tIns="0" rIns="0" bIns="0" rtlCol="0"/>
          <a:lstStyle/>
          <a:p>
            <a:endParaRPr/>
          </a:p>
        </p:txBody>
      </p:sp>
      <p:sp>
        <p:nvSpPr>
          <p:cNvPr id="46" name="object 46"/>
          <p:cNvSpPr/>
          <p:nvPr/>
        </p:nvSpPr>
        <p:spPr>
          <a:xfrm>
            <a:off x="4500956" y="3434778"/>
            <a:ext cx="47625" cy="47625"/>
          </a:xfrm>
          <a:custGeom>
            <a:avLst/>
            <a:gdLst/>
            <a:ahLst/>
            <a:cxnLst/>
            <a:rect l="l" t="t" r="r" b="b"/>
            <a:pathLst>
              <a:path w="47625" h="47625">
                <a:moveTo>
                  <a:pt x="47142" y="47155"/>
                </a:moveTo>
                <a:lnTo>
                  <a:pt x="0" y="0"/>
                </a:lnTo>
              </a:path>
            </a:pathLst>
          </a:custGeom>
          <a:ln w="7620">
            <a:solidFill>
              <a:srgbClr val="000000"/>
            </a:solidFill>
          </a:ln>
        </p:spPr>
        <p:txBody>
          <a:bodyPr wrap="square" lIns="0" tIns="0" rIns="0" bIns="0" rtlCol="0"/>
          <a:lstStyle/>
          <a:p>
            <a:endParaRPr/>
          </a:p>
        </p:txBody>
      </p:sp>
      <p:sp>
        <p:nvSpPr>
          <p:cNvPr id="47" name="object 47"/>
          <p:cNvSpPr/>
          <p:nvPr/>
        </p:nvSpPr>
        <p:spPr>
          <a:xfrm>
            <a:off x="4587443" y="3435121"/>
            <a:ext cx="71755" cy="71755"/>
          </a:xfrm>
          <a:custGeom>
            <a:avLst/>
            <a:gdLst/>
            <a:ahLst/>
            <a:cxnLst/>
            <a:rect l="l" t="t" r="r" b="b"/>
            <a:pathLst>
              <a:path w="71754" h="71754">
                <a:moveTo>
                  <a:pt x="0" y="47574"/>
                </a:moveTo>
                <a:lnTo>
                  <a:pt x="47574" y="0"/>
                </a:lnTo>
                <a:lnTo>
                  <a:pt x="71564" y="71145"/>
                </a:lnTo>
                <a:lnTo>
                  <a:pt x="0" y="47574"/>
                </a:lnTo>
              </a:path>
            </a:pathLst>
          </a:custGeom>
          <a:ln w="7620">
            <a:solidFill>
              <a:srgbClr val="000000"/>
            </a:solidFill>
          </a:ln>
        </p:spPr>
        <p:txBody>
          <a:bodyPr wrap="square" lIns="0" tIns="0" rIns="0" bIns="0" rtlCol="0"/>
          <a:lstStyle/>
          <a:p>
            <a:endParaRPr/>
          </a:p>
        </p:txBody>
      </p:sp>
      <p:sp>
        <p:nvSpPr>
          <p:cNvPr id="48" name="object 48"/>
          <p:cNvSpPr/>
          <p:nvPr/>
        </p:nvSpPr>
        <p:spPr>
          <a:xfrm>
            <a:off x="4636274" y="3484371"/>
            <a:ext cx="47625" cy="47625"/>
          </a:xfrm>
          <a:custGeom>
            <a:avLst/>
            <a:gdLst/>
            <a:ahLst/>
            <a:cxnLst/>
            <a:rect l="l" t="t" r="r" b="b"/>
            <a:pathLst>
              <a:path w="47625" h="47625">
                <a:moveTo>
                  <a:pt x="0" y="47155"/>
                </a:moveTo>
                <a:lnTo>
                  <a:pt x="47155" y="0"/>
                </a:lnTo>
              </a:path>
            </a:pathLst>
          </a:custGeom>
          <a:ln w="7620">
            <a:solidFill>
              <a:srgbClr val="000000"/>
            </a:solidFill>
          </a:ln>
        </p:spPr>
        <p:txBody>
          <a:bodyPr wrap="square" lIns="0" tIns="0" rIns="0" bIns="0" rtlCol="0"/>
          <a:lstStyle/>
          <a:p>
            <a:endParaRPr/>
          </a:p>
        </p:txBody>
      </p:sp>
      <p:sp>
        <p:nvSpPr>
          <p:cNvPr id="49" name="object 49"/>
          <p:cNvSpPr/>
          <p:nvPr/>
        </p:nvSpPr>
        <p:spPr>
          <a:xfrm>
            <a:off x="4429340" y="3415169"/>
            <a:ext cx="275590" cy="275590"/>
          </a:xfrm>
          <a:custGeom>
            <a:avLst/>
            <a:gdLst/>
            <a:ahLst/>
            <a:cxnLst/>
            <a:rect l="l" t="t" r="r" b="b"/>
            <a:pathLst>
              <a:path w="275589" h="275589">
                <a:moveTo>
                  <a:pt x="0" y="137223"/>
                </a:moveTo>
                <a:lnTo>
                  <a:pt x="137248" y="0"/>
                </a:lnTo>
                <a:lnTo>
                  <a:pt x="275107" y="137223"/>
                </a:lnTo>
                <a:lnTo>
                  <a:pt x="137248" y="275069"/>
                </a:lnTo>
                <a:lnTo>
                  <a:pt x="0" y="137223"/>
                </a:lnTo>
                <a:close/>
              </a:path>
            </a:pathLst>
          </a:custGeom>
          <a:ln w="7620">
            <a:solidFill>
              <a:srgbClr val="000000"/>
            </a:solidFill>
          </a:ln>
        </p:spPr>
        <p:txBody>
          <a:bodyPr wrap="square" lIns="0" tIns="0" rIns="0" bIns="0" rtlCol="0"/>
          <a:lstStyle/>
          <a:p>
            <a:endParaRPr/>
          </a:p>
        </p:txBody>
      </p:sp>
      <p:sp>
        <p:nvSpPr>
          <p:cNvPr id="50" name="object 50"/>
          <p:cNvSpPr/>
          <p:nvPr/>
        </p:nvSpPr>
        <p:spPr>
          <a:xfrm>
            <a:off x="4450892" y="3574821"/>
            <a:ext cx="71755" cy="71755"/>
          </a:xfrm>
          <a:custGeom>
            <a:avLst/>
            <a:gdLst/>
            <a:ahLst/>
            <a:cxnLst/>
            <a:rect l="l" t="t" r="r" b="b"/>
            <a:pathLst>
              <a:path w="71754" h="71754">
                <a:moveTo>
                  <a:pt x="47586" y="0"/>
                </a:moveTo>
                <a:lnTo>
                  <a:pt x="0" y="47574"/>
                </a:lnTo>
                <a:lnTo>
                  <a:pt x="71158" y="71564"/>
                </a:lnTo>
                <a:lnTo>
                  <a:pt x="47586" y="0"/>
                </a:lnTo>
              </a:path>
            </a:pathLst>
          </a:custGeom>
          <a:ln w="7619">
            <a:solidFill>
              <a:srgbClr val="000000"/>
            </a:solidFill>
          </a:ln>
        </p:spPr>
        <p:txBody>
          <a:bodyPr wrap="square" lIns="0" tIns="0" rIns="0" bIns="0" rtlCol="0"/>
          <a:lstStyle/>
          <a:p>
            <a:endParaRPr/>
          </a:p>
        </p:txBody>
      </p:sp>
      <p:sp>
        <p:nvSpPr>
          <p:cNvPr id="51" name="object 51"/>
          <p:cNvSpPr/>
          <p:nvPr/>
        </p:nvSpPr>
        <p:spPr>
          <a:xfrm>
            <a:off x="4500155" y="3623652"/>
            <a:ext cx="47625" cy="47625"/>
          </a:xfrm>
          <a:custGeom>
            <a:avLst/>
            <a:gdLst/>
            <a:ahLst/>
            <a:cxnLst/>
            <a:rect l="l" t="t" r="r" b="b"/>
            <a:pathLst>
              <a:path w="47625" h="47625">
                <a:moveTo>
                  <a:pt x="47155" y="0"/>
                </a:moveTo>
                <a:lnTo>
                  <a:pt x="0" y="47155"/>
                </a:lnTo>
              </a:path>
            </a:pathLst>
          </a:custGeom>
          <a:ln w="7620">
            <a:solidFill>
              <a:srgbClr val="000000"/>
            </a:solidFill>
          </a:ln>
        </p:spPr>
        <p:txBody>
          <a:bodyPr wrap="square" lIns="0" tIns="0" rIns="0" bIns="0" rtlCol="0"/>
          <a:lstStyle/>
          <a:p>
            <a:endParaRPr/>
          </a:p>
        </p:txBody>
      </p:sp>
      <p:sp>
        <p:nvSpPr>
          <p:cNvPr id="52" name="object 52"/>
          <p:cNvSpPr/>
          <p:nvPr/>
        </p:nvSpPr>
        <p:spPr>
          <a:xfrm>
            <a:off x="4587443" y="3598519"/>
            <a:ext cx="71755" cy="71755"/>
          </a:xfrm>
          <a:custGeom>
            <a:avLst/>
            <a:gdLst/>
            <a:ahLst/>
            <a:cxnLst/>
            <a:rect l="l" t="t" r="r" b="b"/>
            <a:pathLst>
              <a:path w="71754" h="71754">
                <a:moveTo>
                  <a:pt x="0" y="23583"/>
                </a:moveTo>
                <a:lnTo>
                  <a:pt x="47574" y="71145"/>
                </a:lnTo>
                <a:lnTo>
                  <a:pt x="71564" y="0"/>
                </a:lnTo>
                <a:lnTo>
                  <a:pt x="0" y="23583"/>
                </a:lnTo>
              </a:path>
            </a:pathLst>
          </a:custGeom>
          <a:ln w="7620">
            <a:solidFill>
              <a:srgbClr val="000000"/>
            </a:solidFill>
          </a:ln>
        </p:spPr>
        <p:txBody>
          <a:bodyPr wrap="square" lIns="0" tIns="0" rIns="0" bIns="0" rtlCol="0"/>
          <a:lstStyle/>
          <a:p>
            <a:endParaRPr/>
          </a:p>
        </p:txBody>
      </p:sp>
      <p:sp>
        <p:nvSpPr>
          <p:cNvPr id="53" name="object 53"/>
          <p:cNvSpPr/>
          <p:nvPr/>
        </p:nvSpPr>
        <p:spPr>
          <a:xfrm>
            <a:off x="4636274" y="3573259"/>
            <a:ext cx="47625" cy="47625"/>
          </a:xfrm>
          <a:custGeom>
            <a:avLst/>
            <a:gdLst/>
            <a:ahLst/>
            <a:cxnLst/>
            <a:rect l="l" t="t" r="r" b="b"/>
            <a:pathLst>
              <a:path w="47625" h="47625">
                <a:moveTo>
                  <a:pt x="0" y="0"/>
                </a:moveTo>
                <a:lnTo>
                  <a:pt x="47155" y="47155"/>
                </a:lnTo>
              </a:path>
            </a:pathLst>
          </a:custGeom>
          <a:ln w="7620">
            <a:solidFill>
              <a:srgbClr val="000000"/>
            </a:solidFill>
          </a:ln>
        </p:spPr>
        <p:txBody>
          <a:bodyPr wrap="square" lIns="0" tIns="0" rIns="0" bIns="0" rtlCol="0"/>
          <a:lstStyle/>
          <a:p>
            <a:endParaRPr/>
          </a:p>
        </p:txBody>
      </p:sp>
      <p:sp>
        <p:nvSpPr>
          <p:cNvPr id="54" name="object 54"/>
          <p:cNvSpPr/>
          <p:nvPr/>
        </p:nvSpPr>
        <p:spPr>
          <a:xfrm>
            <a:off x="4566589" y="3373005"/>
            <a:ext cx="0" cy="42545"/>
          </a:xfrm>
          <a:custGeom>
            <a:avLst/>
            <a:gdLst/>
            <a:ahLst/>
            <a:cxnLst/>
            <a:rect l="l" t="t" r="r" b="b"/>
            <a:pathLst>
              <a:path h="42545">
                <a:moveTo>
                  <a:pt x="0" y="42163"/>
                </a:moveTo>
                <a:lnTo>
                  <a:pt x="0" y="0"/>
                </a:lnTo>
              </a:path>
            </a:pathLst>
          </a:custGeom>
          <a:ln w="7620">
            <a:solidFill>
              <a:srgbClr val="000000"/>
            </a:solidFill>
          </a:ln>
        </p:spPr>
        <p:txBody>
          <a:bodyPr wrap="square" lIns="0" tIns="0" rIns="0" bIns="0" rtlCol="0"/>
          <a:lstStyle/>
          <a:p>
            <a:endParaRPr/>
          </a:p>
        </p:txBody>
      </p:sp>
      <p:sp>
        <p:nvSpPr>
          <p:cNvPr id="55" name="object 55"/>
          <p:cNvSpPr/>
          <p:nvPr/>
        </p:nvSpPr>
        <p:spPr>
          <a:xfrm>
            <a:off x="4704448" y="3552393"/>
            <a:ext cx="42545" cy="0"/>
          </a:xfrm>
          <a:custGeom>
            <a:avLst/>
            <a:gdLst/>
            <a:ahLst/>
            <a:cxnLst/>
            <a:rect l="l" t="t" r="r" b="b"/>
            <a:pathLst>
              <a:path w="42545">
                <a:moveTo>
                  <a:pt x="0" y="0"/>
                </a:moveTo>
                <a:lnTo>
                  <a:pt x="42354" y="0"/>
                </a:lnTo>
              </a:path>
            </a:pathLst>
          </a:custGeom>
          <a:ln w="7620">
            <a:solidFill>
              <a:srgbClr val="000000"/>
            </a:solidFill>
          </a:ln>
        </p:spPr>
        <p:txBody>
          <a:bodyPr wrap="square" lIns="0" tIns="0" rIns="0" bIns="0" rtlCol="0"/>
          <a:lstStyle/>
          <a:p>
            <a:endParaRPr/>
          </a:p>
        </p:txBody>
      </p:sp>
      <p:sp>
        <p:nvSpPr>
          <p:cNvPr id="56" name="object 56"/>
          <p:cNvSpPr/>
          <p:nvPr/>
        </p:nvSpPr>
        <p:spPr>
          <a:xfrm>
            <a:off x="4566589" y="3689718"/>
            <a:ext cx="0" cy="42545"/>
          </a:xfrm>
          <a:custGeom>
            <a:avLst/>
            <a:gdLst/>
            <a:ahLst/>
            <a:cxnLst/>
            <a:rect l="l" t="t" r="r" b="b"/>
            <a:pathLst>
              <a:path h="42545">
                <a:moveTo>
                  <a:pt x="0" y="42151"/>
                </a:moveTo>
                <a:lnTo>
                  <a:pt x="0" y="0"/>
                </a:lnTo>
              </a:path>
            </a:pathLst>
          </a:custGeom>
          <a:ln w="7620">
            <a:solidFill>
              <a:srgbClr val="000000"/>
            </a:solidFill>
          </a:ln>
        </p:spPr>
        <p:txBody>
          <a:bodyPr wrap="square" lIns="0" tIns="0" rIns="0" bIns="0" rtlCol="0"/>
          <a:lstStyle/>
          <a:p>
            <a:endParaRPr/>
          </a:p>
        </p:txBody>
      </p:sp>
      <p:sp>
        <p:nvSpPr>
          <p:cNvPr id="57" name="object 57"/>
          <p:cNvSpPr/>
          <p:nvPr/>
        </p:nvSpPr>
        <p:spPr>
          <a:xfrm>
            <a:off x="4387545" y="3552393"/>
            <a:ext cx="42545" cy="0"/>
          </a:xfrm>
          <a:custGeom>
            <a:avLst/>
            <a:gdLst/>
            <a:ahLst/>
            <a:cxnLst/>
            <a:rect l="l" t="t" r="r" b="b"/>
            <a:pathLst>
              <a:path w="42545">
                <a:moveTo>
                  <a:pt x="0" y="0"/>
                </a:moveTo>
                <a:lnTo>
                  <a:pt x="42341" y="0"/>
                </a:lnTo>
              </a:path>
            </a:pathLst>
          </a:custGeom>
          <a:ln w="7620">
            <a:solidFill>
              <a:srgbClr val="000000"/>
            </a:solidFill>
          </a:ln>
        </p:spPr>
        <p:txBody>
          <a:bodyPr wrap="square" lIns="0" tIns="0" rIns="0" bIns="0" rtlCol="0"/>
          <a:lstStyle/>
          <a:p>
            <a:endParaRPr/>
          </a:p>
        </p:txBody>
      </p:sp>
      <p:sp>
        <p:nvSpPr>
          <p:cNvPr id="58" name="object 58"/>
          <p:cNvSpPr/>
          <p:nvPr/>
        </p:nvSpPr>
        <p:spPr>
          <a:xfrm>
            <a:off x="4911496" y="3459264"/>
            <a:ext cx="360057" cy="186461"/>
          </a:xfrm>
          <a:prstGeom prst="rect">
            <a:avLst/>
          </a:prstGeom>
          <a:blipFill>
            <a:blip r:embed="rId2" cstate="print"/>
            <a:stretch>
              <a:fillRect/>
            </a:stretch>
          </a:blipFill>
        </p:spPr>
        <p:txBody>
          <a:bodyPr wrap="square" lIns="0" tIns="0" rIns="0" bIns="0" rtlCol="0"/>
          <a:lstStyle/>
          <a:p>
            <a:endParaRPr/>
          </a:p>
        </p:txBody>
      </p:sp>
      <p:sp>
        <p:nvSpPr>
          <p:cNvPr id="59" name="object 59"/>
          <p:cNvSpPr/>
          <p:nvPr/>
        </p:nvSpPr>
        <p:spPr>
          <a:xfrm>
            <a:off x="4787849" y="3049523"/>
            <a:ext cx="67310" cy="67310"/>
          </a:xfrm>
          <a:custGeom>
            <a:avLst/>
            <a:gdLst/>
            <a:ahLst/>
            <a:cxnLst/>
            <a:rect l="l" t="t" r="r" b="b"/>
            <a:pathLst>
              <a:path w="67310" h="67310">
                <a:moveTo>
                  <a:pt x="0" y="0"/>
                </a:moveTo>
                <a:lnTo>
                  <a:pt x="67284" y="0"/>
                </a:lnTo>
                <a:lnTo>
                  <a:pt x="33959" y="67271"/>
                </a:lnTo>
                <a:lnTo>
                  <a:pt x="0" y="0"/>
                </a:lnTo>
              </a:path>
            </a:pathLst>
          </a:custGeom>
          <a:ln w="7620">
            <a:solidFill>
              <a:srgbClr val="000000"/>
            </a:solidFill>
          </a:ln>
        </p:spPr>
        <p:txBody>
          <a:bodyPr wrap="square" lIns="0" tIns="0" rIns="0" bIns="0" rtlCol="0"/>
          <a:lstStyle/>
          <a:p>
            <a:endParaRPr/>
          </a:p>
        </p:txBody>
      </p:sp>
      <p:sp>
        <p:nvSpPr>
          <p:cNvPr id="60" name="object 60"/>
          <p:cNvSpPr/>
          <p:nvPr/>
        </p:nvSpPr>
        <p:spPr>
          <a:xfrm>
            <a:off x="4821809" y="2903791"/>
            <a:ext cx="0" cy="360680"/>
          </a:xfrm>
          <a:custGeom>
            <a:avLst/>
            <a:gdLst/>
            <a:ahLst/>
            <a:cxnLst/>
            <a:rect l="l" t="t" r="r" b="b"/>
            <a:pathLst>
              <a:path h="360679">
                <a:moveTo>
                  <a:pt x="0" y="0"/>
                </a:moveTo>
                <a:lnTo>
                  <a:pt x="0" y="360565"/>
                </a:lnTo>
              </a:path>
            </a:pathLst>
          </a:custGeom>
          <a:ln w="7620">
            <a:solidFill>
              <a:srgbClr val="000000"/>
            </a:solidFill>
          </a:ln>
        </p:spPr>
        <p:txBody>
          <a:bodyPr wrap="square" lIns="0" tIns="0" rIns="0" bIns="0" rtlCol="0"/>
          <a:lstStyle/>
          <a:p>
            <a:endParaRPr/>
          </a:p>
        </p:txBody>
      </p:sp>
      <p:sp>
        <p:nvSpPr>
          <p:cNvPr id="61" name="object 61"/>
          <p:cNvSpPr/>
          <p:nvPr/>
        </p:nvSpPr>
        <p:spPr>
          <a:xfrm>
            <a:off x="4787849" y="3118573"/>
            <a:ext cx="67310" cy="0"/>
          </a:xfrm>
          <a:custGeom>
            <a:avLst/>
            <a:gdLst/>
            <a:ahLst/>
            <a:cxnLst/>
            <a:rect l="l" t="t" r="r" b="b"/>
            <a:pathLst>
              <a:path w="67310">
                <a:moveTo>
                  <a:pt x="0" y="0"/>
                </a:moveTo>
                <a:lnTo>
                  <a:pt x="66700" y="0"/>
                </a:lnTo>
              </a:path>
            </a:pathLst>
          </a:custGeom>
          <a:ln w="7620">
            <a:solidFill>
              <a:srgbClr val="000000"/>
            </a:solidFill>
          </a:ln>
        </p:spPr>
        <p:txBody>
          <a:bodyPr wrap="square" lIns="0" tIns="0" rIns="0" bIns="0" rtlCol="0"/>
          <a:lstStyle/>
          <a:p>
            <a:endParaRPr/>
          </a:p>
        </p:txBody>
      </p:sp>
      <p:sp>
        <p:nvSpPr>
          <p:cNvPr id="62" name="object 62"/>
          <p:cNvSpPr/>
          <p:nvPr/>
        </p:nvSpPr>
        <p:spPr>
          <a:xfrm>
            <a:off x="4759274" y="4023575"/>
            <a:ext cx="46990" cy="0"/>
          </a:xfrm>
          <a:custGeom>
            <a:avLst/>
            <a:gdLst/>
            <a:ahLst/>
            <a:cxnLst/>
            <a:rect l="l" t="t" r="r" b="b"/>
            <a:pathLst>
              <a:path w="46989">
                <a:moveTo>
                  <a:pt x="0" y="0"/>
                </a:moveTo>
                <a:lnTo>
                  <a:pt x="46443" y="0"/>
                </a:lnTo>
              </a:path>
            </a:pathLst>
          </a:custGeom>
          <a:ln w="7620">
            <a:solidFill>
              <a:srgbClr val="000000"/>
            </a:solidFill>
          </a:ln>
        </p:spPr>
        <p:txBody>
          <a:bodyPr wrap="square" lIns="0" tIns="0" rIns="0" bIns="0" rtlCol="0"/>
          <a:lstStyle/>
          <a:p>
            <a:endParaRPr/>
          </a:p>
        </p:txBody>
      </p:sp>
      <p:sp>
        <p:nvSpPr>
          <p:cNvPr id="63" name="object 63"/>
          <p:cNvSpPr/>
          <p:nvPr/>
        </p:nvSpPr>
        <p:spPr>
          <a:xfrm>
            <a:off x="4788039" y="3988689"/>
            <a:ext cx="67310" cy="67310"/>
          </a:xfrm>
          <a:custGeom>
            <a:avLst/>
            <a:gdLst/>
            <a:ahLst/>
            <a:cxnLst/>
            <a:rect l="l" t="t" r="r" b="b"/>
            <a:pathLst>
              <a:path w="67310" h="67310">
                <a:moveTo>
                  <a:pt x="0" y="0"/>
                </a:moveTo>
                <a:lnTo>
                  <a:pt x="67271" y="0"/>
                </a:lnTo>
                <a:lnTo>
                  <a:pt x="33934" y="67271"/>
                </a:lnTo>
                <a:lnTo>
                  <a:pt x="0" y="0"/>
                </a:lnTo>
              </a:path>
            </a:pathLst>
          </a:custGeom>
          <a:ln w="7620">
            <a:solidFill>
              <a:srgbClr val="000000"/>
            </a:solidFill>
          </a:ln>
        </p:spPr>
        <p:txBody>
          <a:bodyPr wrap="square" lIns="0" tIns="0" rIns="0" bIns="0" rtlCol="0"/>
          <a:lstStyle/>
          <a:p>
            <a:endParaRPr/>
          </a:p>
        </p:txBody>
      </p:sp>
      <p:sp>
        <p:nvSpPr>
          <p:cNvPr id="64" name="object 64"/>
          <p:cNvSpPr/>
          <p:nvPr/>
        </p:nvSpPr>
        <p:spPr>
          <a:xfrm>
            <a:off x="4821974" y="3842956"/>
            <a:ext cx="0" cy="360680"/>
          </a:xfrm>
          <a:custGeom>
            <a:avLst/>
            <a:gdLst/>
            <a:ahLst/>
            <a:cxnLst/>
            <a:rect l="l" t="t" r="r" b="b"/>
            <a:pathLst>
              <a:path h="360679">
                <a:moveTo>
                  <a:pt x="0" y="0"/>
                </a:moveTo>
                <a:lnTo>
                  <a:pt x="0" y="360565"/>
                </a:lnTo>
              </a:path>
            </a:pathLst>
          </a:custGeom>
          <a:ln w="7620">
            <a:solidFill>
              <a:srgbClr val="000000"/>
            </a:solidFill>
          </a:ln>
        </p:spPr>
        <p:txBody>
          <a:bodyPr wrap="square" lIns="0" tIns="0" rIns="0" bIns="0" rtlCol="0"/>
          <a:lstStyle/>
          <a:p>
            <a:endParaRPr/>
          </a:p>
        </p:txBody>
      </p:sp>
      <p:sp>
        <p:nvSpPr>
          <p:cNvPr id="65" name="object 65"/>
          <p:cNvSpPr/>
          <p:nvPr/>
        </p:nvSpPr>
        <p:spPr>
          <a:xfrm>
            <a:off x="4788039" y="4057751"/>
            <a:ext cx="67310" cy="0"/>
          </a:xfrm>
          <a:custGeom>
            <a:avLst/>
            <a:gdLst/>
            <a:ahLst/>
            <a:cxnLst/>
            <a:rect l="l" t="t" r="r" b="b"/>
            <a:pathLst>
              <a:path w="67310">
                <a:moveTo>
                  <a:pt x="0" y="0"/>
                </a:moveTo>
                <a:lnTo>
                  <a:pt x="66687" y="0"/>
                </a:lnTo>
              </a:path>
            </a:pathLst>
          </a:custGeom>
          <a:ln w="7620">
            <a:solidFill>
              <a:srgbClr val="000000"/>
            </a:solidFill>
          </a:ln>
        </p:spPr>
        <p:txBody>
          <a:bodyPr wrap="square" lIns="0" tIns="0" rIns="0" bIns="0" rtlCol="0"/>
          <a:lstStyle/>
          <a:p>
            <a:endParaRPr/>
          </a:p>
        </p:txBody>
      </p:sp>
      <p:sp>
        <p:nvSpPr>
          <p:cNvPr id="66" name="object 66"/>
          <p:cNvSpPr/>
          <p:nvPr/>
        </p:nvSpPr>
        <p:spPr>
          <a:xfrm>
            <a:off x="4680762" y="4305388"/>
            <a:ext cx="239750" cy="367563"/>
          </a:xfrm>
          <a:prstGeom prst="rect">
            <a:avLst/>
          </a:prstGeom>
          <a:blipFill>
            <a:blip r:embed="rId3" cstate="print"/>
            <a:stretch>
              <a:fillRect/>
            </a:stretch>
          </a:blipFill>
        </p:spPr>
        <p:txBody>
          <a:bodyPr wrap="square" lIns="0" tIns="0" rIns="0" bIns="0" rtlCol="0"/>
          <a:lstStyle/>
          <a:p>
            <a:endParaRPr/>
          </a:p>
        </p:txBody>
      </p:sp>
      <p:sp>
        <p:nvSpPr>
          <p:cNvPr id="67" name="object 67"/>
          <p:cNvSpPr/>
          <p:nvPr/>
        </p:nvSpPr>
        <p:spPr>
          <a:xfrm>
            <a:off x="4822063" y="4778781"/>
            <a:ext cx="0" cy="165100"/>
          </a:xfrm>
          <a:custGeom>
            <a:avLst/>
            <a:gdLst/>
            <a:ahLst/>
            <a:cxnLst/>
            <a:rect l="l" t="t" r="r" b="b"/>
            <a:pathLst>
              <a:path h="165100">
                <a:moveTo>
                  <a:pt x="0" y="0"/>
                </a:moveTo>
                <a:lnTo>
                  <a:pt x="0" y="165100"/>
                </a:lnTo>
              </a:path>
            </a:pathLst>
          </a:custGeom>
          <a:ln w="7620">
            <a:solidFill>
              <a:srgbClr val="000000"/>
            </a:solidFill>
          </a:ln>
        </p:spPr>
        <p:txBody>
          <a:bodyPr wrap="square" lIns="0" tIns="0" rIns="0" bIns="0" rtlCol="0"/>
          <a:lstStyle/>
          <a:p>
            <a:endParaRPr/>
          </a:p>
        </p:txBody>
      </p:sp>
      <p:sp>
        <p:nvSpPr>
          <p:cNvPr id="68" name="object 68"/>
          <p:cNvSpPr/>
          <p:nvPr/>
        </p:nvSpPr>
        <p:spPr>
          <a:xfrm>
            <a:off x="4753203" y="4943094"/>
            <a:ext cx="137160" cy="0"/>
          </a:xfrm>
          <a:custGeom>
            <a:avLst/>
            <a:gdLst/>
            <a:ahLst/>
            <a:cxnLst/>
            <a:rect l="l" t="t" r="r" b="b"/>
            <a:pathLst>
              <a:path w="137160">
                <a:moveTo>
                  <a:pt x="0" y="0"/>
                </a:moveTo>
                <a:lnTo>
                  <a:pt x="136931" y="0"/>
                </a:lnTo>
              </a:path>
            </a:pathLst>
          </a:custGeom>
          <a:ln w="7620">
            <a:solidFill>
              <a:srgbClr val="000000"/>
            </a:solidFill>
          </a:ln>
        </p:spPr>
        <p:txBody>
          <a:bodyPr wrap="square" lIns="0" tIns="0" rIns="0" bIns="0" rtlCol="0"/>
          <a:lstStyle/>
          <a:p>
            <a:endParaRPr/>
          </a:p>
        </p:txBody>
      </p:sp>
      <p:sp>
        <p:nvSpPr>
          <p:cNvPr id="69" name="object 69"/>
          <p:cNvSpPr/>
          <p:nvPr/>
        </p:nvSpPr>
        <p:spPr>
          <a:xfrm>
            <a:off x="4822063" y="4974818"/>
            <a:ext cx="0" cy="163830"/>
          </a:xfrm>
          <a:custGeom>
            <a:avLst/>
            <a:gdLst/>
            <a:ahLst/>
            <a:cxnLst/>
            <a:rect l="l" t="t" r="r" b="b"/>
            <a:pathLst>
              <a:path h="163829">
                <a:moveTo>
                  <a:pt x="0" y="163741"/>
                </a:moveTo>
                <a:lnTo>
                  <a:pt x="0" y="0"/>
                </a:lnTo>
              </a:path>
            </a:pathLst>
          </a:custGeom>
          <a:ln w="7620">
            <a:solidFill>
              <a:srgbClr val="000000"/>
            </a:solidFill>
          </a:ln>
        </p:spPr>
        <p:txBody>
          <a:bodyPr wrap="square" lIns="0" tIns="0" rIns="0" bIns="0" rtlCol="0"/>
          <a:lstStyle/>
          <a:p>
            <a:endParaRPr/>
          </a:p>
        </p:txBody>
      </p:sp>
      <p:sp>
        <p:nvSpPr>
          <p:cNvPr id="70" name="object 70"/>
          <p:cNvSpPr/>
          <p:nvPr/>
        </p:nvSpPr>
        <p:spPr>
          <a:xfrm>
            <a:off x="4822012" y="5243715"/>
            <a:ext cx="0" cy="165100"/>
          </a:xfrm>
          <a:custGeom>
            <a:avLst/>
            <a:gdLst/>
            <a:ahLst/>
            <a:cxnLst/>
            <a:rect l="l" t="t" r="r" b="b"/>
            <a:pathLst>
              <a:path h="165100">
                <a:moveTo>
                  <a:pt x="0" y="0"/>
                </a:moveTo>
                <a:lnTo>
                  <a:pt x="0" y="165100"/>
                </a:lnTo>
              </a:path>
            </a:pathLst>
          </a:custGeom>
          <a:ln w="7620">
            <a:solidFill>
              <a:srgbClr val="000000"/>
            </a:solidFill>
          </a:ln>
        </p:spPr>
        <p:txBody>
          <a:bodyPr wrap="square" lIns="0" tIns="0" rIns="0" bIns="0" rtlCol="0"/>
          <a:lstStyle/>
          <a:p>
            <a:endParaRPr/>
          </a:p>
        </p:txBody>
      </p:sp>
      <p:sp>
        <p:nvSpPr>
          <p:cNvPr id="71" name="object 71"/>
          <p:cNvSpPr/>
          <p:nvPr/>
        </p:nvSpPr>
        <p:spPr>
          <a:xfrm>
            <a:off x="4753140" y="5408028"/>
            <a:ext cx="137160" cy="0"/>
          </a:xfrm>
          <a:custGeom>
            <a:avLst/>
            <a:gdLst/>
            <a:ahLst/>
            <a:cxnLst/>
            <a:rect l="l" t="t" r="r" b="b"/>
            <a:pathLst>
              <a:path w="137160">
                <a:moveTo>
                  <a:pt x="0" y="0"/>
                </a:moveTo>
                <a:lnTo>
                  <a:pt x="136956" y="0"/>
                </a:lnTo>
              </a:path>
            </a:pathLst>
          </a:custGeom>
          <a:ln w="7620">
            <a:solidFill>
              <a:srgbClr val="000000"/>
            </a:solidFill>
          </a:ln>
        </p:spPr>
        <p:txBody>
          <a:bodyPr wrap="square" lIns="0" tIns="0" rIns="0" bIns="0" rtlCol="0"/>
          <a:lstStyle/>
          <a:p>
            <a:endParaRPr/>
          </a:p>
        </p:txBody>
      </p:sp>
      <p:sp>
        <p:nvSpPr>
          <p:cNvPr id="72" name="object 72"/>
          <p:cNvSpPr/>
          <p:nvPr/>
        </p:nvSpPr>
        <p:spPr>
          <a:xfrm>
            <a:off x="4822012" y="5439740"/>
            <a:ext cx="0" cy="163830"/>
          </a:xfrm>
          <a:custGeom>
            <a:avLst/>
            <a:gdLst/>
            <a:ahLst/>
            <a:cxnLst/>
            <a:rect l="l" t="t" r="r" b="b"/>
            <a:pathLst>
              <a:path h="163829">
                <a:moveTo>
                  <a:pt x="0" y="163766"/>
                </a:moveTo>
                <a:lnTo>
                  <a:pt x="0" y="0"/>
                </a:lnTo>
              </a:path>
            </a:pathLst>
          </a:custGeom>
          <a:ln w="7620">
            <a:solidFill>
              <a:srgbClr val="000000"/>
            </a:solidFill>
          </a:ln>
        </p:spPr>
        <p:txBody>
          <a:bodyPr wrap="square" lIns="0" tIns="0" rIns="0" bIns="0" rtlCol="0"/>
          <a:lstStyle/>
          <a:p>
            <a:endParaRPr/>
          </a:p>
        </p:txBody>
      </p:sp>
      <p:sp>
        <p:nvSpPr>
          <p:cNvPr id="73" name="object 73"/>
          <p:cNvSpPr/>
          <p:nvPr/>
        </p:nvSpPr>
        <p:spPr>
          <a:xfrm>
            <a:off x="4790706" y="5438533"/>
            <a:ext cx="62230" cy="0"/>
          </a:xfrm>
          <a:custGeom>
            <a:avLst/>
            <a:gdLst/>
            <a:ahLst/>
            <a:cxnLst/>
            <a:rect l="l" t="t" r="r" b="b"/>
            <a:pathLst>
              <a:path w="62229">
                <a:moveTo>
                  <a:pt x="0" y="0"/>
                </a:moveTo>
                <a:lnTo>
                  <a:pt x="61620" y="0"/>
                </a:lnTo>
              </a:path>
            </a:pathLst>
          </a:custGeom>
          <a:ln w="7620">
            <a:solidFill>
              <a:srgbClr val="000000"/>
            </a:solidFill>
          </a:ln>
        </p:spPr>
        <p:txBody>
          <a:bodyPr wrap="square" lIns="0" tIns="0" rIns="0" bIns="0" rtlCol="0"/>
          <a:lstStyle/>
          <a:p>
            <a:endParaRPr/>
          </a:p>
        </p:txBody>
      </p:sp>
      <p:sp>
        <p:nvSpPr>
          <p:cNvPr id="74" name="object 74"/>
          <p:cNvSpPr txBox="1"/>
          <p:nvPr/>
        </p:nvSpPr>
        <p:spPr>
          <a:xfrm>
            <a:off x="4711824" y="5979804"/>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75" name="object 75"/>
          <p:cNvSpPr txBox="1"/>
          <p:nvPr/>
        </p:nvSpPr>
        <p:spPr>
          <a:xfrm>
            <a:off x="4711824" y="5743325"/>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76" name="object 76"/>
          <p:cNvSpPr/>
          <p:nvPr/>
        </p:nvSpPr>
        <p:spPr>
          <a:xfrm>
            <a:off x="4821796" y="5714771"/>
            <a:ext cx="0" cy="113030"/>
          </a:xfrm>
          <a:custGeom>
            <a:avLst/>
            <a:gdLst/>
            <a:ahLst/>
            <a:cxnLst/>
            <a:rect l="l" t="t" r="r" b="b"/>
            <a:pathLst>
              <a:path h="113029">
                <a:moveTo>
                  <a:pt x="0" y="0"/>
                </a:moveTo>
                <a:lnTo>
                  <a:pt x="0" y="112420"/>
                </a:lnTo>
              </a:path>
            </a:pathLst>
          </a:custGeom>
          <a:ln w="7620">
            <a:solidFill>
              <a:srgbClr val="000000"/>
            </a:solidFill>
          </a:ln>
        </p:spPr>
        <p:txBody>
          <a:bodyPr wrap="square" lIns="0" tIns="0" rIns="0" bIns="0" rtlCol="0"/>
          <a:lstStyle/>
          <a:p>
            <a:endParaRPr/>
          </a:p>
        </p:txBody>
      </p:sp>
      <p:sp>
        <p:nvSpPr>
          <p:cNvPr id="77" name="object 77"/>
          <p:cNvSpPr/>
          <p:nvPr/>
        </p:nvSpPr>
        <p:spPr>
          <a:xfrm>
            <a:off x="4821796" y="5963716"/>
            <a:ext cx="0" cy="111760"/>
          </a:xfrm>
          <a:custGeom>
            <a:avLst/>
            <a:gdLst/>
            <a:ahLst/>
            <a:cxnLst/>
            <a:rect l="l" t="t" r="r" b="b"/>
            <a:pathLst>
              <a:path h="111760">
                <a:moveTo>
                  <a:pt x="0" y="0"/>
                </a:moveTo>
                <a:lnTo>
                  <a:pt x="0" y="111226"/>
                </a:lnTo>
              </a:path>
            </a:pathLst>
          </a:custGeom>
          <a:ln w="7620">
            <a:solidFill>
              <a:srgbClr val="000000"/>
            </a:solidFill>
          </a:ln>
        </p:spPr>
        <p:txBody>
          <a:bodyPr wrap="square" lIns="0" tIns="0" rIns="0" bIns="0" rtlCol="0"/>
          <a:lstStyle/>
          <a:p>
            <a:endParaRPr/>
          </a:p>
        </p:txBody>
      </p:sp>
      <p:sp>
        <p:nvSpPr>
          <p:cNvPr id="78" name="object 78"/>
          <p:cNvSpPr/>
          <p:nvPr/>
        </p:nvSpPr>
        <p:spPr>
          <a:xfrm>
            <a:off x="4794415" y="5826036"/>
            <a:ext cx="54610" cy="137160"/>
          </a:xfrm>
          <a:custGeom>
            <a:avLst/>
            <a:gdLst/>
            <a:ahLst/>
            <a:cxnLst/>
            <a:rect l="l" t="t" r="r" b="b"/>
            <a:pathLst>
              <a:path w="54610" h="137160">
                <a:moveTo>
                  <a:pt x="0" y="136601"/>
                </a:moveTo>
                <a:lnTo>
                  <a:pt x="54000" y="136601"/>
                </a:lnTo>
                <a:lnTo>
                  <a:pt x="54000" y="0"/>
                </a:lnTo>
                <a:lnTo>
                  <a:pt x="0" y="0"/>
                </a:lnTo>
                <a:lnTo>
                  <a:pt x="0" y="136601"/>
                </a:lnTo>
              </a:path>
            </a:pathLst>
          </a:custGeom>
          <a:ln w="7620">
            <a:solidFill>
              <a:srgbClr val="000000"/>
            </a:solidFill>
          </a:ln>
        </p:spPr>
        <p:txBody>
          <a:bodyPr wrap="square" lIns="0" tIns="0" rIns="0" bIns="0" rtlCol="0"/>
          <a:lstStyle/>
          <a:p>
            <a:endParaRPr/>
          </a:p>
        </p:txBody>
      </p:sp>
      <p:sp>
        <p:nvSpPr>
          <p:cNvPr id="79" name="object 79"/>
          <p:cNvSpPr/>
          <p:nvPr/>
        </p:nvSpPr>
        <p:spPr>
          <a:xfrm>
            <a:off x="4753483" y="7695158"/>
            <a:ext cx="135890" cy="170815"/>
          </a:xfrm>
          <a:custGeom>
            <a:avLst/>
            <a:gdLst/>
            <a:ahLst/>
            <a:cxnLst/>
            <a:rect l="l" t="t" r="r" b="b"/>
            <a:pathLst>
              <a:path w="135889" h="170815">
                <a:moveTo>
                  <a:pt x="0" y="0"/>
                </a:moveTo>
                <a:lnTo>
                  <a:pt x="135737" y="136906"/>
                </a:lnTo>
                <a:lnTo>
                  <a:pt x="135737" y="170243"/>
                </a:lnTo>
              </a:path>
            </a:pathLst>
          </a:custGeom>
          <a:ln w="7620">
            <a:solidFill>
              <a:srgbClr val="000000"/>
            </a:solidFill>
          </a:ln>
        </p:spPr>
        <p:txBody>
          <a:bodyPr wrap="square" lIns="0" tIns="0" rIns="0" bIns="0" rtlCol="0"/>
          <a:lstStyle/>
          <a:p>
            <a:endParaRPr/>
          </a:p>
        </p:txBody>
      </p:sp>
      <p:sp>
        <p:nvSpPr>
          <p:cNvPr id="80" name="object 80"/>
          <p:cNvSpPr txBox="1"/>
          <p:nvPr/>
        </p:nvSpPr>
        <p:spPr>
          <a:xfrm>
            <a:off x="4909137" y="7777960"/>
            <a:ext cx="67945"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U</a:t>
            </a:r>
            <a:endParaRPr sz="600">
              <a:latin typeface="Arial"/>
              <a:cs typeface="Arial"/>
            </a:endParaRPr>
          </a:p>
        </p:txBody>
      </p:sp>
      <p:sp>
        <p:nvSpPr>
          <p:cNvPr id="81" name="object 81"/>
          <p:cNvSpPr txBox="1"/>
          <p:nvPr/>
        </p:nvSpPr>
        <p:spPr>
          <a:xfrm>
            <a:off x="4711687" y="7849088"/>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82" name="object 82"/>
          <p:cNvSpPr txBox="1"/>
          <p:nvPr/>
        </p:nvSpPr>
        <p:spPr>
          <a:xfrm>
            <a:off x="4650066" y="7702301"/>
            <a:ext cx="135890"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R </a:t>
            </a:r>
            <a:endParaRPr sz="600">
              <a:latin typeface="Arial"/>
              <a:cs typeface="Arial"/>
            </a:endParaRPr>
          </a:p>
        </p:txBody>
      </p:sp>
      <p:sp>
        <p:nvSpPr>
          <p:cNvPr id="83" name="object 83"/>
          <p:cNvSpPr txBox="1"/>
          <p:nvPr/>
        </p:nvSpPr>
        <p:spPr>
          <a:xfrm>
            <a:off x="4711687" y="7612608"/>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84" name="object 84"/>
          <p:cNvSpPr/>
          <p:nvPr/>
        </p:nvSpPr>
        <p:spPr>
          <a:xfrm>
            <a:off x="4821669" y="7584058"/>
            <a:ext cx="0" cy="113030"/>
          </a:xfrm>
          <a:custGeom>
            <a:avLst/>
            <a:gdLst/>
            <a:ahLst/>
            <a:cxnLst/>
            <a:rect l="l" t="t" r="r" b="b"/>
            <a:pathLst>
              <a:path h="113029">
                <a:moveTo>
                  <a:pt x="0" y="0"/>
                </a:moveTo>
                <a:lnTo>
                  <a:pt x="0" y="112407"/>
                </a:lnTo>
              </a:path>
            </a:pathLst>
          </a:custGeom>
          <a:ln w="7620">
            <a:solidFill>
              <a:srgbClr val="000000"/>
            </a:solidFill>
          </a:ln>
        </p:spPr>
        <p:txBody>
          <a:bodyPr wrap="square" lIns="0" tIns="0" rIns="0" bIns="0" rtlCol="0"/>
          <a:lstStyle/>
          <a:p>
            <a:endParaRPr/>
          </a:p>
        </p:txBody>
      </p:sp>
      <p:sp>
        <p:nvSpPr>
          <p:cNvPr id="85" name="object 85"/>
          <p:cNvSpPr/>
          <p:nvPr/>
        </p:nvSpPr>
        <p:spPr>
          <a:xfrm>
            <a:off x="4821669" y="7832991"/>
            <a:ext cx="0" cy="111760"/>
          </a:xfrm>
          <a:custGeom>
            <a:avLst/>
            <a:gdLst/>
            <a:ahLst/>
            <a:cxnLst/>
            <a:rect l="l" t="t" r="r" b="b"/>
            <a:pathLst>
              <a:path h="111759">
                <a:moveTo>
                  <a:pt x="0" y="0"/>
                </a:moveTo>
                <a:lnTo>
                  <a:pt x="0" y="111213"/>
                </a:lnTo>
              </a:path>
            </a:pathLst>
          </a:custGeom>
          <a:ln w="7620">
            <a:solidFill>
              <a:srgbClr val="000000"/>
            </a:solidFill>
          </a:ln>
        </p:spPr>
        <p:txBody>
          <a:bodyPr wrap="square" lIns="0" tIns="0" rIns="0" bIns="0" rtlCol="0"/>
          <a:lstStyle/>
          <a:p>
            <a:endParaRPr/>
          </a:p>
        </p:txBody>
      </p:sp>
      <p:sp>
        <p:nvSpPr>
          <p:cNvPr id="86" name="object 86"/>
          <p:cNvSpPr/>
          <p:nvPr/>
        </p:nvSpPr>
        <p:spPr>
          <a:xfrm>
            <a:off x="4794287" y="7695324"/>
            <a:ext cx="54610" cy="137160"/>
          </a:xfrm>
          <a:custGeom>
            <a:avLst/>
            <a:gdLst/>
            <a:ahLst/>
            <a:cxnLst/>
            <a:rect l="l" t="t" r="r" b="b"/>
            <a:pathLst>
              <a:path w="54610" h="137159">
                <a:moveTo>
                  <a:pt x="0" y="136588"/>
                </a:moveTo>
                <a:lnTo>
                  <a:pt x="54000" y="136588"/>
                </a:lnTo>
                <a:lnTo>
                  <a:pt x="54000" y="0"/>
                </a:lnTo>
                <a:lnTo>
                  <a:pt x="0" y="0"/>
                </a:lnTo>
                <a:lnTo>
                  <a:pt x="0" y="136588"/>
                </a:lnTo>
              </a:path>
            </a:pathLst>
          </a:custGeom>
          <a:ln w="7620">
            <a:solidFill>
              <a:srgbClr val="000000"/>
            </a:solidFill>
          </a:ln>
        </p:spPr>
        <p:txBody>
          <a:bodyPr wrap="square" lIns="0" tIns="0" rIns="0" bIns="0" rtlCol="0"/>
          <a:lstStyle/>
          <a:p>
            <a:endParaRPr/>
          </a:p>
        </p:txBody>
      </p:sp>
      <p:sp>
        <p:nvSpPr>
          <p:cNvPr id="87" name="object 87"/>
          <p:cNvSpPr/>
          <p:nvPr/>
        </p:nvSpPr>
        <p:spPr>
          <a:xfrm>
            <a:off x="4871211" y="7298487"/>
            <a:ext cx="85725" cy="180975"/>
          </a:xfrm>
          <a:custGeom>
            <a:avLst/>
            <a:gdLst/>
            <a:ahLst/>
            <a:cxnLst/>
            <a:rect l="l" t="t" r="r" b="b"/>
            <a:pathLst>
              <a:path w="85725" h="180975">
                <a:moveTo>
                  <a:pt x="0" y="0"/>
                </a:moveTo>
                <a:lnTo>
                  <a:pt x="85293" y="0"/>
                </a:lnTo>
                <a:lnTo>
                  <a:pt x="85293" y="180555"/>
                </a:lnTo>
              </a:path>
            </a:pathLst>
          </a:custGeom>
          <a:ln w="7620">
            <a:solidFill>
              <a:srgbClr val="000000"/>
            </a:solidFill>
          </a:ln>
        </p:spPr>
        <p:txBody>
          <a:bodyPr wrap="square" lIns="0" tIns="0" rIns="0" bIns="0" rtlCol="0"/>
          <a:lstStyle/>
          <a:p>
            <a:endParaRPr/>
          </a:p>
        </p:txBody>
      </p:sp>
      <p:sp>
        <p:nvSpPr>
          <p:cNvPr id="88" name="object 88"/>
          <p:cNvSpPr/>
          <p:nvPr/>
        </p:nvSpPr>
        <p:spPr>
          <a:xfrm>
            <a:off x="4848377" y="7282980"/>
            <a:ext cx="48895" cy="31115"/>
          </a:xfrm>
          <a:custGeom>
            <a:avLst/>
            <a:gdLst/>
            <a:ahLst/>
            <a:cxnLst/>
            <a:rect l="l" t="t" r="r" b="b"/>
            <a:pathLst>
              <a:path w="48895" h="31115">
                <a:moveTo>
                  <a:pt x="48615" y="0"/>
                </a:moveTo>
                <a:lnTo>
                  <a:pt x="0" y="15608"/>
                </a:lnTo>
                <a:lnTo>
                  <a:pt x="48615" y="31115"/>
                </a:lnTo>
                <a:lnTo>
                  <a:pt x="48615" y="0"/>
                </a:lnTo>
                <a:close/>
              </a:path>
            </a:pathLst>
          </a:custGeom>
          <a:solidFill>
            <a:srgbClr val="000000"/>
          </a:solidFill>
        </p:spPr>
        <p:txBody>
          <a:bodyPr wrap="square" lIns="0" tIns="0" rIns="0" bIns="0" rtlCol="0"/>
          <a:lstStyle/>
          <a:p>
            <a:endParaRPr/>
          </a:p>
        </p:txBody>
      </p:sp>
      <p:sp>
        <p:nvSpPr>
          <p:cNvPr id="89" name="object 89"/>
          <p:cNvSpPr txBox="1"/>
          <p:nvPr/>
        </p:nvSpPr>
        <p:spPr>
          <a:xfrm>
            <a:off x="4711351" y="7383948"/>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90" name="object 90"/>
          <p:cNvSpPr txBox="1"/>
          <p:nvPr/>
        </p:nvSpPr>
        <p:spPr>
          <a:xfrm>
            <a:off x="4649708" y="7237169"/>
            <a:ext cx="135890"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R </a:t>
            </a:r>
            <a:endParaRPr sz="600">
              <a:latin typeface="Arial"/>
              <a:cs typeface="Arial"/>
            </a:endParaRPr>
          </a:p>
        </p:txBody>
      </p:sp>
      <p:sp>
        <p:nvSpPr>
          <p:cNvPr id="91" name="object 91"/>
          <p:cNvSpPr txBox="1"/>
          <p:nvPr/>
        </p:nvSpPr>
        <p:spPr>
          <a:xfrm>
            <a:off x="4711351" y="7147469"/>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92" name="object 92"/>
          <p:cNvSpPr/>
          <p:nvPr/>
        </p:nvSpPr>
        <p:spPr>
          <a:xfrm>
            <a:off x="4821313" y="7118921"/>
            <a:ext cx="0" cy="113030"/>
          </a:xfrm>
          <a:custGeom>
            <a:avLst/>
            <a:gdLst/>
            <a:ahLst/>
            <a:cxnLst/>
            <a:rect l="l" t="t" r="r" b="b"/>
            <a:pathLst>
              <a:path h="113029">
                <a:moveTo>
                  <a:pt x="0" y="0"/>
                </a:moveTo>
                <a:lnTo>
                  <a:pt x="0" y="112407"/>
                </a:lnTo>
              </a:path>
            </a:pathLst>
          </a:custGeom>
          <a:ln w="7620">
            <a:solidFill>
              <a:srgbClr val="000000"/>
            </a:solidFill>
          </a:ln>
        </p:spPr>
        <p:txBody>
          <a:bodyPr wrap="square" lIns="0" tIns="0" rIns="0" bIns="0" rtlCol="0"/>
          <a:lstStyle/>
          <a:p>
            <a:endParaRPr/>
          </a:p>
        </p:txBody>
      </p:sp>
      <p:sp>
        <p:nvSpPr>
          <p:cNvPr id="93" name="object 93"/>
          <p:cNvSpPr/>
          <p:nvPr/>
        </p:nvSpPr>
        <p:spPr>
          <a:xfrm>
            <a:off x="4821313" y="7367854"/>
            <a:ext cx="0" cy="111760"/>
          </a:xfrm>
          <a:custGeom>
            <a:avLst/>
            <a:gdLst/>
            <a:ahLst/>
            <a:cxnLst/>
            <a:rect l="l" t="t" r="r" b="b"/>
            <a:pathLst>
              <a:path h="111759">
                <a:moveTo>
                  <a:pt x="0" y="0"/>
                </a:moveTo>
                <a:lnTo>
                  <a:pt x="0" y="111213"/>
                </a:lnTo>
              </a:path>
            </a:pathLst>
          </a:custGeom>
          <a:ln w="7620">
            <a:solidFill>
              <a:srgbClr val="000000"/>
            </a:solidFill>
          </a:ln>
        </p:spPr>
        <p:txBody>
          <a:bodyPr wrap="square" lIns="0" tIns="0" rIns="0" bIns="0" rtlCol="0"/>
          <a:lstStyle/>
          <a:p>
            <a:endParaRPr/>
          </a:p>
        </p:txBody>
      </p:sp>
      <p:sp>
        <p:nvSpPr>
          <p:cNvPr id="94" name="object 94"/>
          <p:cNvSpPr/>
          <p:nvPr/>
        </p:nvSpPr>
        <p:spPr>
          <a:xfrm>
            <a:off x="4793945" y="7230186"/>
            <a:ext cx="54610" cy="137160"/>
          </a:xfrm>
          <a:custGeom>
            <a:avLst/>
            <a:gdLst/>
            <a:ahLst/>
            <a:cxnLst/>
            <a:rect l="l" t="t" r="r" b="b"/>
            <a:pathLst>
              <a:path w="54610" h="137159">
                <a:moveTo>
                  <a:pt x="0" y="136588"/>
                </a:moveTo>
                <a:lnTo>
                  <a:pt x="54000" y="136588"/>
                </a:lnTo>
                <a:lnTo>
                  <a:pt x="54000" y="0"/>
                </a:lnTo>
                <a:lnTo>
                  <a:pt x="0" y="0"/>
                </a:lnTo>
                <a:lnTo>
                  <a:pt x="0" y="136588"/>
                </a:lnTo>
              </a:path>
            </a:pathLst>
          </a:custGeom>
          <a:ln w="7620">
            <a:solidFill>
              <a:srgbClr val="000000"/>
            </a:solidFill>
          </a:ln>
        </p:spPr>
        <p:txBody>
          <a:bodyPr wrap="square" lIns="0" tIns="0" rIns="0" bIns="0" rtlCol="0"/>
          <a:lstStyle/>
          <a:p>
            <a:endParaRPr/>
          </a:p>
        </p:txBody>
      </p:sp>
      <p:sp>
        <p:nvSpPr>
          <p:cNvPr id="95" name="object 95"/>
          <p:cNvSpPr/>
          <p:nvPr/>
        </p:nvSpPr>
        <p:spPr>
          <a:xfrm>
            <a:off x="4753483" y="8165858"/>
            <a:ext cx="135890" cy="170815"/>
          </a:xfrm>
          <a:custGeom>
            <a:avLst/>
            <a:gdLst/>
            <a:ahLst/>
            <a:cxnLst/>
            <a:rect l="l" t="t" r="r" b="b"/>
            <a:pathLst>
              <a:path w="135889" h="170815">
                <a:moveTo>
                  <a:pt x="0" y="0"/>
                </a:moveTo>
                <a:lnTo>
                  <a:pt x="135737" y="136918"/>
                </a:lnTo>
                <a:lnTo>
                  <a:pt x="135737" y="170256"/>
                </a:lnTo>
              </a:path>
            </a:pathLst>
          </a:custGeom>
          <a:ln w="7620">
            <a:solidFill>
              <a:srgbClr val="000000"/>
            </a:solidFill>
          </a:ln>
        </p:spPr>
        <p:txBody>
          <a:bodyPr wrap="square" lIns="0" tIns="0" rIns="0" bIns="0" rtlCol="0"/>
          <a:lstStyle/>
          <a:p>
            <a:endParaRPr/>
          </a:p>
        </p:txBody>
      </p:sp>
      <p:sp>
        <p:nvSpPr>
          <p:cNvPr id="96" name="object 96"/>
          <p:cNvSpPr txBox="1"/>
          <p:nvPr/>
        </p:nvSpPr>
        <p:spPr>
          <a:xfrm>
            <a:off x="4913367" y="8248662"/>
            <a:ext cx="59690"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T</a:t>
            </a:r>
            <a:endParaRPr sz="600">
              <a:latin typeface="Arial"/>
              <a:cs typeface="Arial"/>
            </a:endParaRPr>
          </a:p>
        </p:txBody>
      </p:sp>
      <p:sp>
        <p:nvSpPr>
          <p:cNvPr id="97" name="object 97"/>
          <p:cNvSpPr txBox="1"/>
          <p:nvPr/>
        </p:nvSpPr>
        <p:spPr>
          <a:xfrm>
            <a:off x="4711687" y="8319775"/>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98" name="object 98"/>
          <p:cNvSpPr txBox="1"/>
          <p:nvPr/>
        </p:nvSpPr>
        <p:spPr>
          <a:xfrm>
            <a:off x="4650066" y="8172995"/>
            <a:ext cx="135890"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R </a:t>
            </a:r>
            <a:endParaRPr sz="600">
              <a:latin typeface="Arial"/>
              <a:cs typeface="Arial"/>
            </a:endParaRPr>
          </a:p>
        </p:txBody>
      </p:sp>
      <p:sp>
        <p:nvSpPr>
          <p:cNvPr id="99" name="object 99"/>
          <p:cNvSpPr txBox="1"/>
          <p:nvPr/>
        </p:nvSpPr>
        <p:spPr>
          <a:xfrm>
            <a:off x="4711687" y="8083303"/>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100" name="object 100"/>
          <p:cNvSpPr/>
          <p:nvPr/>
        </p:nvSpPr>
        <p:spPr>
          <a:xfrm>
            <a:off x="4821669" y="8054746"/>
            <a:ext cx="0" cy="113030"/>
          </a:xfrm>
          <a:custGeom>
            <a:avLst/>
            <a:gdLst/>
            <a:ahLst/>
            <a:cxnLst/>
            <a:rect l="l" t="t" r="r" b="b"/>
            <a:pathLst>
              <a:path h="113029">
                <a:moveTo>
                  <a:pt x="0" y="0"/>
                </a:moveTo>
                <a:lnTo>
                  <a:pt x="0" y="112420"/>
                </a:lnTo>
              </a:path>
            </a:pathLst>
          </a:custGeom>
          <a:ln w="7620">
            <a:solidFill>
              <a:srgbClr val="000000"/>
            </a:solidFill>
          </a:ln>
        </p:spPr>
        <p:txBody>
          <a:bodyPr wrap="square" lIns="0" tIns="0" rIns="0" bIns="0" rtlCol="0"/>
          <a:lstStyle/>
          <a:p>
            <a:endParaRPr/>
          </a:p>
        </p:txBody>
      </p:sp>
      <p:sp>
        <p:nvSpPr>
          <p:cNvPr id="101" name="object 101"/>
          <p:cNvSpPr/>
          <p:nvPr/>
        </p:nvSpPr>
        <p:spPr>
          <a:xfrm>
            <a:off x="4821669" y="8303691"/>
            <a:ext cx="0" cy="111760"/>
          </a:xfrm>
          <a:custGeom>
            <a:avLst/>
            <a:gdLst/>
            <a:ahLst/>
            <a:cxnLst/>
            <a:rect l="l" t="t" r="r" b="b"/>
            <a:pathLst>
              <a:path h="111759">
                <a:moveTo>
                  <a:pt x="0" y="0"/>
                </a:moveTo>
                <a:lnTo>
                  <a:pt x="0" y="111226"/>
                </a:lnTo>
              </a:path>
            </a:pathLst>
          </a:custGeom>
          <a:ln w="7620">
            <a:solidFill>
              <a:srgbClr val="000000"/>
            </a:solidFill>
          </a:ln>
        </p:spPr>
        <p:txBody>
          <a:bodyPr wrap="square" lIns="0" tIns="0" rIns="0" bIns="0" rtlCol="0"/>
          <a:lstStyle/>
          <a:p>
            <a:endParaRPr/>
          </a:p>
        </p:txBody>
      </p:sp>
      <p:sp>
        <p:nvSpPr>
          <p:cNvPr id="102" name="object 102"/>
          <p:cNvSpPr/>
          <p:nvPr/>
        </p:nvSpPr>
        <p:spPr>
          <a:xfrm>
            <a:off x="4794287" y="8166010"/>
            <a:ext cx="54610" cy="137160"/>
          </a:xfrm>
          <a:custGeom>
            <a:avLst/>
            <a:gdLst/>
            <a:ahLst/>
            <a:cxnLst/>
            <a:rect l="l" t="t" r="r" b="b"/>
            <a:pathLst>
              <a:path w="54610" h="137159">
                <a:moveTo>
                  <a:pt x="0" y="136601"/>
                </a:moveTo>
                <a:lnTo>
                  <a:pt x="54000" y="136601"/>
                </a:lnTo>
                <a:lnTo>
                  <a:pt x="54000" y="0"/>
                </a:lnTo>
                <a:lnTo>
                  <a:pt x="0" y="0"/>
                </a:lnTo>
                <a:lnTo>
                  <a:pt x="0" y="136601"/>
                </a:lnTo>
                <a:close/>
              </a:path>
            </a:pathLst>
          </a:custGeom>
          <a:ln w="7620">
            <a:solidFill>
              <a:srgbClr val="000000"/>
            </a:solidFill>
          </a:ln>
        </p:spPr>
        <p:txBody>
          <a:bodyPr wrap="square" lIns="0" tIns="0" rIns="0" bIns="0" rtlCol="0"/>
          <a:lstStyle/>
          <a:p>
            <a:endParaRPr/>
          </a:p>
        </p:txBody>
      </p:sp>
      <p:sp>
        <p:nvSpPr>
          <p:cNvPr id="103" name="object 103"/>
          <p:cNvSpPr txBox="1"/>
          <p:nvPr/>
        </p:nvSpPr>
        <p:spPr>
          <a:xfrm>
            <a:off x="4711824" y="6444944"/>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104" name="object 104"/>
          <p:cNvSpPr txBox="1"/>
          <p:nvPr/>
        </p:nvSpPr>
        <p:spPr>
          <a:xfrm>
            <a:off x="4711824" y="6208503"/>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105" name="object 105"/>
          <p:cNvSpPr/>
          <p:nvPr/>
        </p:nvSpPr>
        <p:spPr>
          <a:xfrm>
            <a:off x="4821796" y="6179908"/>
            <a:ext cx="0" cy="113030"/>
          </a:xfrm>
          <a:custGeom>
            <a:avLst/>
            <a:gdLst/>
            <a:ahLst/>
            <a:cxnLst/>
            <a:rect l="l" t="t" r="r" b="b"/>
            <a:pathLst>
              <a:path h="113029">
                <a:moveTo>
                  <a:pt x="0" y="0"/>
                </a:moveTo>
                <a:lnTo>
                  <a:pt x="0" y="112420"/>
                </a:lnTo>
              </a:path>
            </a:pathLst>
          </a:custGeom>
          <a:ln w="7620">
            <a:solidFill>
              <a:srgbClr val="000000"/>
            </a:solidFill>
          </a:ln>
        </p:spPr>
        <p:txBody>
          <a:bodyPr wrap="square" lIns="0" tIns="0" rIns="0" bIns="0" rtlCol="0"/>
          <a:lstStyle/>
          <a:p>
            <a:endParaRPr/>
          </a:p>
        </p:txBody>
      </p:sp>
      <p:sp>
        <p:nvSpPr>
          <p:cNvPr id="106" name="object 106"/>
          <p:cNvSpPr/>
          <p:nvPr/>
        </p:nvSpPr>
        <p:spPr>
          <a:xfrm>
            <a:off x="4821796" y="6428854"/>
            <a:ext cx="0" cy="111760"/>
          </a:xfrm>
          <a:custGeom>
            <a:avLst/>
            <a:gdLst/>
            <a:ahLst/>
            <a:cxnLst/>
            <a:rect l="l" t="t" r="r" b="b"/>
            <a:pathLst>
              <a:path h="111759">
                <a:moveTo>
                  <a:pt x="0" y="0"/>
                </a:moveTo>
                <a:lnTo>
                  <a:pt x="0" y="111226"/>
                </a:lnTo>
              </a:path>
            </a:pathLst>
          </a:custGeom>
          <a:ln w="7620">
            <a:solidFill>
              <a:srgbClr val="000000"/>
            </a:solidFill>
          </a:ln>
        </p:spPr>
        <p:txBody>
          <a:bodyPr wrap="square" lIns="0" tIns="0" rIns="0" bIns="0" rtlCol="0"/>
          <a:lstStyle/>
          <a:p>
            <a:endParaRPr/>
          </a:p>
        </p:txBody>
      </p:sp>
      <p:sp>
        <p:nvSpPr>
          <p:cNvPr id="107" name="object 107"/>
          <p:cNvSpPr/>
          <p:nvPr/>
        </p:nvSpPr>
        <p:spPr>
          <a:xfrm>
            <a:off x="4794415" y="6291173"/>
            <a:ext cx="54610" cy="137160"/>
          </a:xfrm>
          <a:custGeom>
            <a:avLst/>
            <a:gdLst/>
            <a:ahLst/>
            <a:cxnLst/>
            <a:rect l="l" t="t" r="r" b="b"/>
            <a:pathLst>
              <a:path w="54610" h="137160">
                <a:moveTo>
                  <a:pt x="0" y="136601"/>
                </a:moveTo>
                <a:lnTo>
                  <a:pt x="54000" y="136601"/>
                </a:lnTo>
                <a:lnTo>
                  <a:pt x="54000" y="0"/>
                </a:lnTo>
                <a:lnTo>
                  <a:pt x="0" y="0"/>
                </a:lnTo>
                <a:lnTo>
                  <a:pt x="0" y="136601"/>
                </a:lnTo>
              </a:path>
            </a:pathLst>
          </a:custGeom>
          <a:ln w="7620">
            <a:solidFill>
              <a:srgbClr val="000000"/>
            </a:solidFill>
          </a:ln>
        </p:spPr>
        <p:txBody>
          <a:bodyPr wrap="square" lIns="0" tIns="0" rIns="0" bIns="0" rtlCol="0"/>
          <a:lstStyle/>
          <a:p>
            <a:endParaRPr/>
          </a:p>
        </p:txBody>
      </p:sp>
      <p:sp>
        <p:nvSpPr>
          <p:cNvPr id="108" name="object 108"/>
          <p:cNvSpPr/>
          <p:nvPr/>
        </p:nvSpPr>
        <p:spPr>
          <a:xfrm>
            <a:off x="4794415" y="6291173"/>
            <a:ext cx="108585" cy="0"/>
          </a:xfrm>
          <a:custGeom>
            <a:avLst/>
            <a:gdLst/>
            <a:ahLst/>
            <a:cxnLst/>
            <a:rect l="l" t="t" r="r" b="b"/>
            <a:pathLst>
              <a:path w="108585">
                <a:moveTo>
                  <a:pt x="0" y="0"/>
                </a:moveTo>
                <a:lnTo>
                  <a:pt x="108585" y="0"/>
                </a:lnTo>
              </a:path>
            </a:pathLst>
          </a:custGeom>
          <a:ln w="7620">
            <a:solidFill>
              <a:srgbClr val="000000"/>
            </a:solidFill>
          </a:ln>
        </p:spPr>
        <p:txBody>
          <a:bodyPr wrap="square" lIns="0" tIns="0" rIns="0" bIns="0" rtlCol="0"/>
          <a:lstStyle/>
          <a:p>
            <a:endParaRPr/>
          </a:p>
        </p:txBody>
      </p:sp>
      <p:sp>
        <p:nvSpPr>
          <p:cNvPr id="109" name="object 109"/>
          <p:cNvSpPr/>
          <p:nvPr/>
        </p:nvSpPr>
        <p:spPr>
          <a:xfrm>
            <a:off x="4794415" y="6427698"/>
            <a:ext cx="108585" cy="0"/>
          </a:xfrm>
          <a:custGeom>
            <a:avLst/>
            <a:gdLst/>
            <a:ahLst/>
            <a:cxnLst/>
            <a:rect l="l" t="t" r="r" b="b"/>
            <a:pathLst>
              <a:path w="108585">
                <a:moveTo>
                  <a:pt x="0" y="0"/>
                </a:moveTo>
                <a:lnTo>
                  <a:pt x="108585" y="0"/>
                </a:lnTo>
              </a:path>
            </a:pathLst>
          </a:custGeom>
          <a:ln w="7620">
            <a:solidFill>
              <a:srgbClr val="000000"/>
            </a:solidFill>
          </a:ln>
        </p:spPr>
        <p:txBody>
          <a:bodyPr wrap="square" lIns="0" tIns="0" rIns="0" bIns="0" rtlCol="0"/>
          <a:lstStyle/>
          <a:p>
            <a:endParaRPr/>
          </a:p>
        </p:txBody>
      </p:sp>
      <p:sp>
        <p:nvSpPr>
          <p:cNvPr id="110" name="object 110"/>
          <p:cNvSpPr txBox="1"/>
          <p:nvPr/>
        </p:nvSpPr>
        <p:spPr>
          <a:xfrm>
            <a:off x="4712594" y="6915539"/>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111" name="object 111"/>
          <p:cNvSpPr txBox="1"/>
          <p:nvPr/>
        </p:nvSpPr>
        <p:spPr>
          <a:xfrm>
            <a:off x="4712594" y="6679099"/>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112" name="object 112"/>
          <p:cNvSpPr/>
          <p:nvPr/>
        </p:nvSpPr>
        <p:spPr>
          <a:xfrm>
            <a:off x="4822558" y="6650520"/>
            <a:ext cx="0" cy="113030"/>
          </a:xfrm>
          <a:custGeom>
            <a:avLst/>
            <a:gdLst/>
            <a:ahLst/>
            <a:cxnLst/>
            <a:rect l="l" t="t" r="r" b="b"/>
            <a:pathLst>
              <a:path h="113029">
                <a:moveTo>
                  <a:pt x="0" y="0"/>
                </a:moveTo>
                <a:lnTo>
                  <a:pt x="0" y="112420"/>
                </a:lnTo>
              </a:path>
            </a:pathLst>
          </a:custGeom>
          <a:ln w="7620">
            <a:solidFill>
              <a:srgbClr val="000000"/>
            </a:solidFill>
          </a:ln>
        </p:spPr>
        <p:txBody>
          <a:bodyPr wrap="square" lIns="0" tIns="0" rIns="0" bIns="0" rtlCol="0"/>
          <a:lstStyle/>
          <a:p>
            <a:endParaRPr/>
          </a:p>
        </p:txBody>
      </p:sp>
      <p:sp>
        <p:nvSpPr>
          <p:cNvPr id="113" name="object 113"/>
          <p:cNvSpPr/>
          <p:nvPr/>
        </p:nvSpPr>
        <p:spPr>
          <a:xfrm>
            <a:off x="4822558" y="6899465"/>
            <a:ext cx="0" cy="111760"/>
          </a:xfrm>
          <a:custGeom>
            <a:avLst/>
            <a:gdLst/>
            <a:ahLst/>
            <a:cxnLst/>
            <a:rect l="l" t="t" r="r" b="b"/>
            <a:pathLst>
              <a:path h="111759">
                <a:moveTo>
                  <a:pt x="0" y="0"/>
                </a:moveTo>
                <a:lnTo>
                  <a:pt x="0" y="111213"/>
                </a:lnTo>
              </a:path>
            </a:pathLst>
          </a:custGeom>
          <a:ln w="7620">
            <a:solidFill>
              <a:srgbClr val="000000"/>
            </a:solidFill>
          </a:ln>
        </p:spPr>
        <p:txBody>
          <a:bodyPr wrap="square" lIns="0" tIns="0" rIns="0" bIns="0" rtlCol="0"/>
          <a:lstStyle/>
          <a:p>
            <a:endParaRPr/>
          </a:p>
        </p:txBody>
      </p:sp>
      <p:sp>
        <p:nvSpPr>
          <p:cNvPr id="114" name="object 114"/>
          <p:cNvSpPr/>
          <p:nvPr/>
        </p:nvSpPr>
        <p:spPr>
          <a:xfrm>
            <a:off x="4795189" y="6761784"/>
            <a:ext cx="54610" cy="137160"/>
          </a:xfrm>
          <a:custGeom>
            <a:avLst/>
            <a:gdLst/>
            <a:ahLst/>
            <a:cxnLst/>
            <a:rect l="l" t="t" r="r" b="b"/>
            <a:pathLst>
              <a:path w="54610" h="137159">
                <a:moveTo>
                  <a:pt x="0" y="136588"/>
                </a:moveTo>
                <a:lnTo>
                  <a:pt x="54000" y="136588"/>
                </a:lnTo>
                <a:lnTo>
                  <a:pt x="54000" y="0"/>
                </a:lnTo>
                <a:lnTo>
                  <a:pt x="0" y="0"/>
                </a:lnTo>
                <a:lnTo>
                  <a:pt x="0" y="136588"/>
                </a:lnTo>
                <a:close/>
              </a:path>
            </a:pathLst>
          </a:custGeom>
          <a:ln w="7620">
            <a:solidFill>
              <a:srgbClr val="000000"/>
            </a:solidFill>
          </a:ln>
        </p:spPr>
        <p:txBody>
          <a:bodyPr wrap="square" lIns="0" tIns="0" rIns="0" bIns="0" rtlCol="0"/>
          <a:lstStyle/>
          <a:p>
            <a:endParaRPr/>
          </a:p>
        </p:txBody>
      </p:sp>
      <p:sp>
        <p:nvSpPr>
          <p:cNvPr id="115" name="object 115"/>
          <p:cNvSpPr txBox="1"/>
          <p:nvPr/>
        </p:nvSpPr>
        <p:spPr>
          <a:xfrm>
            <a:off x="4670751" y="6762213"/>
            <a:ext cx="123189"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L </a:t>
            </a:r>
            <a:endParaRPr sz="600">
              <a:latin typeface="Arial"/>
              <a:cs typeface="Arial"/>
            </a:endParaRPr>
          </a:p>
        </p:txBody>
      </p:sp>
      <p:sp>
        <p:nvSpPr>
          <p:cNvPr id="116" name="object 116"/>
          <p:cNvSpPr/>
          <p:nvPr/>
        </p:nvSpPr>
        <p:spPr>
          <a:xfrm>
            <a:off x="4688700" y="8632723"/>
            <a:ext cx="69964" cy="112776"/>
          </a:xfrm>
          <a:prstGeom prst="rect">
            <a:avLst/>
          </a:prstGeom>
          <a:blipFill>
            <a:blip r:embed="rId4" cstate="print"/>
            <a:stretch>
              <a:fillRect/>
            </a:stretch>
          </a:blipFill>
        </p:spPr>
        <p:txBody>
          <a:bodyPr wrap="square" lIns="0" tIns="0" rIns="0" bIns="0" rtlCol="0"/>
          <a:lstStyle/>
          <a:p>
            <a:endParaRPr/>
          </a:p>
        </p:txBody>
      </p:sp>
      <p:sp>
        <p:nvSpPr>
          <p:cNvPr id="117" name="object 117"/>
          <p:cNvSpPr txBox="1"/>
          <p:nvPr/>
        </p:nvSpPr>
        <p:spPr>
          <a:xfrm>
            <a:off x="4711824" y="8784914"/>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2</a:t>
            </a:r>
            <a:endParaRPr sz="600">
              <a:latin typeface="Arial"/>
              <a:cs typeface="Arial"/>
            </a:endParaRPr>
          </a:p>
        </p:txBody>
      </p:sp>
      <p:sp>
        <p:nvSpPr>
          <p:cNvPr id="118" name="object 118"/>
          <p:cNvSpPr txBox="1"/>
          <p:nvPr/>
        </p:nvSpPr>
        <p:spPr>
          <a:xfrm>
            <a:off x="4711824" y="8548474"/>
            <a:ext cx="114935" cy="67945"/>
          </a:xfrm>
          <a:prstGeom prst="rect">
            <a:avLst/>
          </a:prstGeom>
        </p:spPr>
        <p:txBody>
          <a:bodyPr vert="vert270" wrap="square" lIns="0" tIns="6350" rIns="0" bIns="0" rtlCol="0">
            <a:spAutoFit/>
          </a:bodyPr>
          <a:lstStyle/>
          <a:p>
            <a:pPr marL="12700">
              <a:lnSpc>
                <a:spcPct val="100000"/>
              </a:lnSpc>
              <a:spcBef>
                <a:spcPts val="50"/>
              </a:spcBef>
            </a:pPr>
            <a:r>
              <a:rPr sz="600" dirty="0">
                <a:latin typeface="Arial"/>
                <a:cs typeface="Arial"/>
              </a:rPr>
              <a:t>1</a:t>
            </a:r>
            <a:endParaRPr sz="600">
              <a:latin typeface="Arial"/>
              <a:cs typeface="Arial"/>
            </a:endParaRPr>
          </a:p>
        </p:txBody>
      </p:sp>
      <p:sp>
        <p:nvSpPr>
          <p:cNvPr id="119" name="object 119"/>
          <p:cNvSpPr/>
          <p:nvPr/>
        </p:nvSpPr>
        <p:spPr>
          <a:xfrm>
            <a:off x="4821796" y="8519883"/>
            <a:ext cx="0" cy="113030"/>
          </a:xfrm>
          <a:custGeom>
            <a:avLst/>
            <a:gdLst/>
            <a:ahLst/>
            <a:cxnLst/>
            <a:rect l="l" t="t" r="r" b="b"/>
            <a:pathLst>
              <a:path h="113029">
                <a:moveTo>
                  <a:pt x="0" y="0"/>
                </a:moveTo>
                <a:lnTo>
                  <a:pt x="0" y="112420"/>
                </a:lnTo>
              </a:path>
            </a:pathLst>
          </a:custGeom>
          <a:ln w="7620">
            <a:solidFill>
              <a:srgbClr val="000000"/>
            </a:solidFill>
          </a:ln>
        </p:spPr>
        <p:txBody>
          <a:bodyPr wrap="square" lIns="0" tIns="0" rIns="0" bIns="0" rtlCol="0"/>
          <a:lstStyle/>
          <a:p>
            <a:endParaRPr/>
          </a:p>
        </p:txBody>
      </p:sp>
      <p:sp>
        <p:nvSpPr>
          <p:cNvPr id="120" name="object 120"/>
          <p:cNvSpPr/>
          <p:nvPr/>
        </p:nvSpPr>
        <p:spPr>
          <a:xfrm>
            <a:off x="4821796" y="8768829"/>
            <a:ext cx="0" cy="111760"/>
          </a:xfrm>
          <a:custGeom>
            <a:avLst/>
            <a:gdLst/>
            <a:ahLst/>
            <a:cxnLst/>
            <a:rect l="l" t="t" r="r" b="b"/>
            <a:pathLst>
              <a:path h="111759">
                <a:moveTo>
                  <a:pt x="0" y="0"/>
                </a:moveTo>
                <a:lnTo>
                  <a:pt x="0" y="111226"/>
                </a:lnTo>
              </a:path>
            </a:pathLst>
          </a:custGeom>
          <a:ln w="7620">
            <a:solidFill>
              <a:srgbClr val="000000"/>
            </a:solidFill>
          </a:ln>
        </p:spPr>
        <p:txBody>
          <a:bodyPr wrap="square" lIns="0" tIns="0" rIns="0" bIns="0" rtlCol="0"/>
          <a:lstStyle/>
          <a:p>
            <a:endParaRPr/>
          </a:p>
        </p:txBody>
      </p:sp>
      <p:sp>
        <p:nvSpPr>
          <p:cNvPr id="121" name="object 121"/>
          <p:cNvSpPr/>
          <p:nvPr/>
        </p:nvSpPr>
        <p:spPr>
          <a:xfrm>
            <a:off x="4794415" y="8631148"/>
            <a:ext cx="54610" cy="137160"/>
          </a:xfrm>
          <a:custGeom>
            <a:avLst/>
            <a:gdLst/>
            <a:ahLst/>
            <a:cxnLst/>
            <a:rect l="l" t="t" r="r" b="b"/>
            <a:pathLst>
              <a:path w="54610" h="137159">
                <a:moveTo>
                  <a:pt x="0" y="136601"/>
                </a:moveTo>
                <a:lnTo>
                  <a:pt x="54000" y="136601"/>
                </a:lnTo>
                <a:lnTo>
                  <a:pt x="54000" y="0"/>
                </a:lnTo>
                <a:lnTo>
                  <a:pt x="0" y="0"/>
                </a:lnTo>
                <a:lnTo>
                  <a:pt x="0" y="136601"/>
                </a:lnTo>
              </a:path>
            </a:pathLst>
          </a:custGeom>
          <a:ln w="7620">
            <a:solidFill>
              <a:srgbClr val="000000"/>
            </a:solidFill>
          </a:ln>
        </p:spPr>
        <p:txBody>
          <a:bodyPr wrap="square" lIns="0" tIns="0" rIns="0" bIns="0" rtlCol="0"/>
          <a:lstStyle/>
          <a:p>
            <a:endParaRPr/>
          </a:p>
        </p:txBody>
      </p:sp>
      <p:sp>
        <p:nvSpPr>
          <p:cNvPr id="122" name="object 122"/>
          <p:cNvSpPr/>
          <p:nvPr/>
        </p:nvSpPr>
        <p:spPr>
          <a:xfrm>
            <a:off x="4788357" y="9135123"/>
            <a:ext cx="67310" cy="67310"/>
          </a:xfrm>
          <a:custGeom>
            <a:avLst/>
            <a:gdLst/>
            <a:ahLst/>
            <a:cxnLst/>
            <a:rect l="l" t="t" r="r" b="b"/>
            <a:pathLst>
              <a:path w="67310" h="67309">
                <a:moveTo>
                  <a:pt x="0" y="0"/>
                </a:moveTo>
                <a:lnTo>
                  <a:pt x="67297" y="0"/>
                </a:lnTo>
                <a:lnTo>
                  <a:pt x="33947" y="67271"/>
                </a:lnTo>
                <a:lnTo>
                  <a:pt x="0" y="0"/>
                </a:lnTo>
              </a:path>
            </a:pathLst>
          </a:custGeom>
          <a:ln w="7620">
            <a:solidFill>
              <a:srgbClr val="000000"/>
            </a:solidFill>
          </a:ln>
        </p:spPr>
        <p:txBody>
          <a:bodyPr wrap="square" lIns="0" tIns="0" rIns="0" bIns="0" rtlCol="0"/>
          <a:lstStyle/>
          <a:p>
            <a:endParaRPr/>
          </a:p>
        </p:txBody>
      </p:sp>
      <p:sp>
        <p:nvSpPr>
          <p:cNvPr id="123" name="object 123"/>
          <p:cNvSpPr/>
          <p:nvPr/>
        </p:nvSpPr>
        <p:spPr>
          <a:xfrm>
            <a:off x="4822304" y="8989377"/>
            <a:ext cx="0" cy="360680"/>
          </a:xfrm>
          <a:custGeom>
            <a:avLst/>
            <a:gdLst/>
            <a:ahLst/>
            <a:cxnLst/>
            <a:rect l="l" t="t" r="r" b="b"/>
            <a:pathLst>
              <a:path h="360679">
                <a:moveTo>
                  <a:pt x="0" y="0"/>
                </a:moveTo>
                <a:lnTo>
                  <a:pt x="0" y="360578"/>
                </a:lnTo>
              </a:path>
            </a:pathLst>
          </a:custGeom>
          <a:ln w="7620">
            <a:solidFill>
              <a:srgbClr val="000000"/>
            </a:solidFill>
          </a:ln>
        </p:spPr>
        <p:txBody>
          <a:bodyPr wrap="square" lIns="0" tIns="0" rIns="0" bIns="0" rtlCol="0"/>
          <a:lstStyle/>
          <a:p>
            <a:endParaRPr/>
          </a:p>
        </p:txBody>
      </p:sp>
      <p:sp>
        <p:nvSpPr>
          <p:cNvPr id="124" name="object 124"/>
          <p:cNvSpPr/>
          <p:nvPr/>
        </p:nvSpPr>
        <p:spPr>
          <a:xfrm>
            <a:off x="4788357" y="9204172"/>
            <a:ext cx="67310" cy="0"/>
          </a:xfrm>
          <a:custGeom>
            <a:avLst/>
            <a:gdLst/>
            <a:ahLst/>
            <a:cxnLst/>
            <a:rect l="l" t="t" r="r" b="b"/>
            <a:pathLst>
              <a:path w="67310">
                <a:moveTo>
                  <a:pt x="0" y="0"/>
                </a:moveTo>
                <a:lnTo>
                  <a:pt x="66687" y="0"/>
                </a:lnTo>
              </a:path>
            </a:pathLst>
          </a:custGeom>
          <a:ln w="7620">
            <a:solidFill>
              <a:srgbClr val="000000"/>
            </a:solidFill>
          </a:ln>
        </p:spPr>
        <p:txBody>
          <a:bodyPr wrap="square" lIns="0" tIns="0" rIns="0" bIns="0" rtlCol="0"/>
          <a:lstStyle/>
          <a:p>
            <a:endParaRPr/>
          </a:p>
        </p:txBody>
      </p:sp>
      <p:sp>
        <p:nvSpPr>
          <p:cNvPr id="125" name="object 125"/>
          <p:cNvSpPr/>
          <p:nvPr/>
        </p:nvSpPr>
        <p:spPr>
          <a:xfrm>
            <a:off x="4695050" y="9078023"/>
            <a:ext cx="69964" cy="112776"/>
          </a:xfrm>
          <a:prstGeom prst="rect">
            <a:avLst/>
          </a:prstGeom>
          <a:blipFill>
            <a:blip r:embed="rId5" cstate="print"/>
            <a:stretch>
              <a:fillRect/>
            </a:stretch>
          </a:blipFill>
        </p:spPr>
        <p:txBody>
          <a:bodyPr wrap="square" lIns="0" tIns="0" rIns="0" bIns="0" rtlCol="0"/>
          <a:lstStyle/>
          <a:p>
            <a:endParaRPr/>
          </a:p>
        </p:txBody>
      </p:sp>
      <p:sp>
        <p:nvSpPr>
          <p:cNvPr id="126" name="object 126"/>
          <p:cNvSpPr/>
          <p:nvPr/>
        </p:nvSpPr>
        <p:spPr>
          <a:xfrm>
            <a:off x="4596612" y="9451822"/>
            <a:ext cx="329056" cy="367563"/>
          </a:xfrm>
          <a:prstGeom prst="rect">
            <a:avLst/>
          </a:prstGeom>
          <a:blipFill>
            <a:blip r:embed="rId6" cstate="print"/>
            <a:stretch>
              <a:fillRect/>
            </a:stretch>
          </a:blipFill>
        </p:spPr>
        <p:txBody>
          <a:bodyPr wrap="square" lIns="0" tIns="0" rIns="0" bIns="0" rtlCol="0"/>
          <a:lstStyle/>
          <a:p>
            <a:endParaRPr/>
          </a:p>
        </p:txBody>
      </p:sp>
      <p:sp>
        <p:nvSpPr>
          <p:cNvPr id="127" name="object 127"/>
          <p:cNvSpPr txBox="1"/>
          <p:nvPr/>
        </p:nvSpPr>
        <p:spPr>
          <a:xfrm>
            <a:off x="4645204" y="3017761"/>
            <a:ext cx="131445" cy="116839"/>
          </a:xfrm>
          <a:prstGeom prst="rect">
            <a:avLst/>
          </a:prstGeom>
        </p:spPr>
        <p:txBody>
          <a:bodyPr vert="horz" wrap="square" lIns="0" tIns="12700" rIns="0" bIns="0" rtlCol="0">
            <a:spAutoFit/>
          </a:bodyPr>
          <a:lstStyle/>
          <a:p>
            <a:pPr>
              <a:lnSpc>
                <a:spcPct val="100000"/>
              </a:lnSpc>
              <a:spcBef>
                <a:spcPts val="100"/>
              </a:spcBef>
            </a:pPr>
            <a:r>
              <a:rPr sz="600" dirty="0">
                <a:latin typeface="Arial"/>
                <a:cs typeface="Arial"/>
              </a:rPr>
              <a:t>-</a:t>
            </a:r>
            <a:r>
              <a:rPr sz="600" spc="-40" dirty="0">
                <a:latin typeface="Arial"/>
                <a:cs typeface="Arial"/>
              </a:rPr>
              <a:t> </a:t>
            </a:r>
            <a:r>
              <a:rPr sz="600" dirty="0">
                <a:latin typeface="Arial"/>
                <a:cs typeface="Arial"/>
              </a:rPr>
              <a:t>V </a:t>
            </a:r>
            <a:endParaRPr sz="600">
              <a:latin typeface="Arial"/>
              <a:cs typeface="Arial"/>
            </a:endParaRPr>
          </a:p>
        </p:txBody>
      </p:sp>
      <p:sp>
        <p:nvSpPr>
          <p:cNvPr id="129" name="object 129"/>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24</a:t>
            </a:r>
          </a:p>
        </p:txBody>
      </p:sp>
      <p:sp>
        <p:nvSpPr>
          <p:cNvPr id="128" name="object 128"/>
          <p:cNvSpPr txBox="1"/>
          <p:nvPr/>
        </p:nvSpPr>
        <p:spPr>
          <a:xfrm>
            <a:off x="2205258" y="3351641"/>
            <a:ext cx="3137535" cy="2955290"/>
          </a:xfrm>
          <a:prstGeom prst="rect">
            <a:avLst/>
          </a:prstGeom>
        </p:spPr>
        <p:txBody>
          <a:bodyPr vert="horz" wrap="square" lIns="0" tIns="12700" rIns="0" bIns="0" rtlCol="0">
            <a:spAutoFit/>
          </a:bodyPr>
          <a:lstStyle/>
          <a:p>
            <a:pPr marL="13335" marR="1191895">
              <a:lnSpc>
                <a:spcPct val="100000"/>
              </a:lnSpc>
              <a:spcBef>
                <a:spcPts val="100"/>
              </a:spcBef>
            </a:pPr>
            <a:r>
              <a:rPr sz="800" spc="-5" dirty="0">
                <a:solidFill>
                  <a:srgbClr val="231F20"/>
                </a:solidFill>
                <a:latin typeface="Arial"/>
                <a:cs typeface="Arial"/>
              </a:rPr>
              <a:t>Rectificador en acoplamiento de doble </a:t>
            </a:r>
            <a:r>
              <a:rPr sz="800" dirty="0">
                <a:solidFill>
                  <a:srgbClr val="231F20"/>
                </a:solidFill>
                <a:latin typeface="Arial"/>
                <a:cs typeface="Arial"/>
              </a:rPr>
              <a:t>vía  </a:t>
            </a:r>
            <a:r>
              <a:rPr sz="800" spc="-5" dirty="0">
                <a:solidFill>
                  <a:srgbClr val="231F20"/>
                </a:solidFill>
                <a:latin typeface="Arial"/>
                <a:cs typeface="Arial"/>
              </a:rPr>
              <a:t>(Puente</a:t>
            </a:r>
            <a:r>
              <a:rPr sz="800" dirty="0">
                <a:solidFill>
                  <a:srgbClr val="231F20"/>
                </a:solidFill>
                <a:latin typeface="Arial"/>
                <a:cs typeface="Arial"/>
              </a:rPr>
              <a:t> rectificador)</a:t>
            </a:r>
            <a:endParaRPr sz="800">
              <a:latin typeface="Arial"/>
              <a:cs typeface="Arial"/>
            </a:endParaRPr>
          </a:p>
          <a:p>
            <a:pPr marL="13335">
              <a:lnSpc>
                <a:spcPct val="100000"/>
              </a:lnSpc>
              <a:spcBef>
                <a:spcPts val="15"/>
              </a:spcBef>
            </a:pPr>
            <a:r>
              <a:rPr sz="800" spc="-10" dirty="0">
                <a:solidFill>
                  <a:srgbClr val="231F20"/>
                </a:solidFill>
                <a:latin typeface="Arial"/>
                <a:cs typeface="Arial"/>
              </a:rPr>
              <a:t>Símbolo desarrollado </a:t>
            </a:r>
            <a:r>
              <a:rPr sz="800" dirty="0">
                <a:solidFill>
                  <a:srgbClr val="231F20"/>
                </a:solidFill>
                <a:latin typeface="Arial"/>
                <a:cs typeface="Arial"/>
              </a:rPr>
              <a:t>- </a:t>
            </a:r>
            <a:r>
              <a:rPr sz="800" spc="-10" dirty="0">
                <a:solidFill>
                  <a:srgbClr val="231F20"/>
                </a:solidFill>
                <a:latin typeface="Arial"/>
                <a:cs typeface="Arial"/>
              </a:rPr>
              <a:t>Símbolo</a:t>
            </a:r>
            <a:r>
              <a:rPr sz="800" spc="45" dirty="0">
                <a:solidFill>
                  <a:srgbClr val="231F20"/>
                </a:solidFill>
                <a:latin typeface="Arial"/>
                <a:cs typeface="Arial"/>
              </a:rPr>
              <a:t> </a:t>
            </a:r>
            <a:r>
              <a:rPr sz="800" spc="-10" dirty="0">
                <a:solidFill>
                  <a:srgbClr val="231F20"/>
                </a:solidFill>
                <a:latin typeface="Arial"/>
                <a:cs typeface="Arial"/>
              </a:rPr>
              <a:t>simplificado</a:t>
            </a:r>
            <a:endParaRPr sz="800">
              <a:latin typeface="Arial"/>
              <a:cs typeface="Arial"/>
            </a:endParaRPr>
          </a:p>
          <a:p>
            <a:pPr>
              <a:lnSpc>
                <a:spcPct val="100000"/>
              </a:lnSpc>
              <a:spcBef>
                <a:spcPts val="10"/>
              </a:spcBef>
            </a:pPr>
            <a:endParaRPr sz="700">
              <a:latin typeface="Arial"/>
              <a:cs typeface="Arial"/>
            </a:endParaRPr>
          </a:p>
          <a:p>
            <a:pPr marL="13335">
              <a:lnSpc>
                <a:spcPct val="100000"/>
              </a:lnSpc>
              <a:spcBef>
                <a:spcPts val="5"/>
              </a:spcBef>
            </a:pPr>
            <a:r>
              <a:rPr sz="800" spc="15" dirty="0">
                <a:solidFill>
                  <a:srgbClr val="231F20"/>
                </a:solidFill>
                <a:latin typeface="Arial"/>
                <a:cs typeface="Arial"/>
              </a:rPr>
              <a:t>Tiristor</a:t>
            </a:r>
            <a:endParaRPr sz="800">
              <a:latin typeface="Arial"/>
              <a:cs typeface="Arial"/>
            </a:endParaRPr>
          </a:p>
          <a:p>
            <a:pPr marL="2421255">
              <a:lnSpc>
                <a:spcPct val="100000"/>
              </a:lnSpc>
              <a:spcBef>
                <a:spcPts val="30"/>
              </a:spcBef>
            </a:pPr>
            <a:r>
              <a:rPr sz="600" dirty="0">
                <a:latin typeface="Arial"/>
                <a:cs typeface="Arial"/>
              </a:rPr>
              <a:t>-</a:t>
            </a:r>
            <a:r>
              <a:rPr sz="600" spc="-5" dirty="0">
                <a:latin typeface="Arial"/>
                <a:cs typeface="Arial"/>
              </a:rPr>
              <a:t> </a:t>
            </a:r>
            <a:r>
              <a:rPr sz="600" dirty="0">
                <a:latin typeface="Arial"/>
                <a:cs typeface="Arial"/>
              </a:rPr>
              <a:t>V </a:t>
            </a:r>
            <a:endParaRPr sz="600">
              <a:latin typeface="Arial"/>
              <a:cs typeface="Arial"/>
            </a:endParaRPr>
          </a:p>
          <a:p>
            <a:pPr>
              <a:lnSpc>
                <a:spcPct val="100000"/>
              </a:lnSpc>
            </a:pPr>
            <a:endParaRPr sz="700">
              <a:latin typeface="Arial"/>
              <a:cs typeface="Arial"/>
            </a:endParaRPr>
          </a:p>
          <a:p>
            <a:pPr>
              <a:lnSpc>
                <a:spcPct val="100000"/>
              </a:lnSpc>
              <a:spcBef>
                <a:spcPts val="15"/>
              </a:spcBef>
            </a:pPr>
            <a:endParaRPr sz="1000">
              <a:latin typeface="Arial"/>
              <a:cs typeface="Arial"/>
            </a:endParaRPr>
          </a:p>
          <a:p>
            <a:pPr marL="12700">
              <a:lnSpc>
                <a:spcPct val="100000"/>
              </a:lnSpc>
            </a:pPr>
            <a:r>
              <a:rPr sz="800" dirty="0">
                <a:solidFill>
                  <a:srgbClr val="231F20"/>
                </a:solidFill>
                <a:latin typeface="Arial"/>
                <a:cs typeface="Arial"/>
              </a:rPr>
              <a:t>Transistor</a:t>
            </a:r>
            <a:r>
              <a:rPr sz="800" spc="35" dirty="0">
                <a:solidFill>
                  <a:srgbClr val="231F20"/>
                </a:solidFill>
                <a:latin typeface="Arial"/>
                <a:cs typeface="Arial"/>
              </a:rPr>
              <a:t> </a:t>
            </a:r>
            <a:r>
              <a:rPr sz="800" dirty="0">
                <a:solidFill>
                  <a:srgbClr val="231F20"/>
                </a:solidFill>
                <a:latin typeface="Arial"/>
                <a:cs typeface="Arial"/>
              </a:rPr>
              <a:t>NPN</a:t>
            </a:r>
            <a:endParaRPr sz="800">
              <a:latin typeface="Arial"/>
              <a:cs typeface="Arial"/>
            </a:endParaRPr>
          </a:p>
          <a:p>
            <a:pPr marL="2338705">
              <a:lnSpc>
                <a:spcPct val="100000"/>
              </a:lnSpc>
              <a:spcBef>
                <a:spcPts val="150"/>
              </a:spcBef>
            </a:pPr>
            <a:r>
              <a:rPr sz="600" dirty="0">
                <a:latin typeface="Arial"/>
                <a:cs typeface="Arial"/>
              </a:rPr>
              <a:t>-</a:t>
            </a:r>
            <a:r>
              <a:rPr sz="600" spc="-5" dirty="0">
                <a:latin typeface="Arial"/>
                <a:cs typeface="Arial"/>
              </a:rPr>
              <a:t> </a:t>
            </a:r>
            <a:r>
              <a:rPr sz="600" dirty="0">
                <a:latin typeface="Arial"/>
                <a:cs typeface="Arial"/>
              </a:rPr>
              <a:t>V </a:t>
            </a:r>
            <a:endParaRPr sz="600">
              <a:latin typeface="Arial"/>
              <a:cs typeface="Arial"/>
            </a:endParaRPr>
          </a:p>
          <a:p>
            <a:pPr>
              <a:lnSpc>
                <a:spcPct val="100000"/>
              </a:lnSpc>
            </a:pPr>
            <a:endParaRPr sz="700">
              <a:latin typeface="Arial"/>
              <a:cs typeface="Arial"/>
            </a:endParaRPr>
          </a:p>
          <a:p>
            <a:pPr>
              <a:lnSpc>
                <a:spcPct val="100000"/>
              </a:lnSpc>
              <a:spcBef>
                <a:spcPts val="20"/>
              </a:spcBef>
            </a:pPr>
            <a:endParaRPr sz="900">
              <a:latin typeface="Arial"/>
              <a:cs typeface="Arial"/>
            </a:endParaRPr>
          </a:p>
          <a:p>
            <a:pPr marL="13335">
              <a:lnSpc>
                <a:spcPct val="100000"/>
              </a:lnSpc>
            </a:pPr>
            <a:r>
              <a:rPr sz="800" spc="10" dirty="0">
                <a:solidFill>
                  <a:srgbClr val="231F20"/>
                </a:solidFill>
                <a:latin typeface="Arial"/>
                <a:cs typeface="Arial"/>
              </a:rPr>
              <a:t>Condensador</a:t>
            </a:r>
            <a:endParaRPr sz="800">
              <a:latin typeface="Arial"/>
              <a:cs typeface="Arial"/>
            </a:endParaRPr>
          </a:p>
          <a:p>
            <a:pPr marL="2401570">
              <a:lnSpc>
                <a:spcPct val="100000"/>
              </a:lnSpc>
              <a:spcBef>
                <a:spcPts val="125"/>
              </a:spcBef>
            </a:pPr>
            <a:r>
              <a:rPr sz="600" dirty="0">
                <a:latin typeface="Arial"/>
                <a:cs typeface="Arial"/>
              </a:rPr>
              <a:t>-</a:t>
            </a:r>
            <a:r>
              <a:rPr sz="600" spc="-5" dirty="0">
                <a:latin typeface="Arial"/>
                <a:cs typeface="Arial"/>
              </a:rPr>
              <a:t> </a:t>
            </a:r>
            <a:r>
              <a:rPr sz="600" dirty="0">
                <a:latin typeface="Arial"/>
                <a:cs typeface="Arial"/>
              </a:rPr>
              <a:t>C </a:t>
            </a:r>
            <a:r>
              <a:rPr sz="600" spc="5" dirty="0">
                <a:latin typeface="Arial"/>
                <a:cs typeface="Arial"/>
              </a:rPr>
              <a:t> </a:t>
            </a:r>
            <a:r>
              <a:rPr sz="600" u="sng" dirty="0">
                <a:uFill>
                  <a:solidFill>
                    <a:srgbClr val="000000"/>
                  </a:solidFill>
                </a:uFill>
                <a:latin typeface="Times New Roman"/>
                <a:cs typeface="Times New Roman"/>
              </a:rPr>
              <a:t> </a:t>
            </a:r>
            <a:r>
              <a:rPr sz="600" u="sng" spc="25" dirty="0">
                <a:uFill>
                  <a:solidFill>
                    <a:srgbClr val="000000"/>
                  </a:solidFill>
                </a:uFill>
                <a:latin typeface="Times New Roman"/>
                <a:cs typeface="Times New Roman"/>
              </a:rPr>
              <a:t> </a:t>
            </a:r>
            <a:endParaRPr sz="600">
              <a:latin typeface="Times New Roman"/>
              <a:cs typeface="Times New Roman"/>
            </a:endParaRPr>
          </a:p>
          <a:p>
            <a:pPr>
              <a:lnSpc>
                <a:spcPct val="100000"/>
              </a:lnSpc>
            </a:pPr>
            <a:endParaRPr sz="700">
              <a:latin typeface="Times New Roman"/>
              <a:cs typeface="Times New Roman"/>
            </a:endParaRPr>
          </a:p>
          <a:p>
            <a:pPr>
              <a:lnSpc>
                <a:spcPct val="100000"/>
              </a:lnSpc>
              <a:spcBef>
                <a:spcPts val="5"/>
              </a:spcBef>
            </a:pPr>
            <a:endParaRPr sz="900">
              <a:latin typeface="Times New Roman"/>
              <a:cs typeface="Times New Roman"/>
            </a:endParaRPr>
          </a:p>
          <a:p>
            <a:pPr marL="13335">
              <a:lnSpc>
                <a:spcPct val="100000"/>
              </a:lnSpc>
              <a:spcBef>
                <a:spcPts val="5"/>
              </a:spcBef>
            </a:pPr>
            <a:r>
              <a:rPr sz="800" spc="-5" dirty="0">
                <a:solidFill>
                  <a:srgbClr val="231F20"/>
                </a:solidFill>
                <a:latin typeface="Arial"/>
                <a:cs typeface="Arial"/>
              </a:rPr>
              <a:t>Elemento de pila o de</a:t>
            </a:r>
            <a:r>
              <a:rPr sz="800" spc="95" dirty="0">
                <a:solidFill>
                  <a:srgbClr val="231F20"/>
                </a:solidFill>
                <a:latin typeface="Arial"/>
                <a:cs typeface="Arial"/>
              </a:rPr>
              <a:t> </a:t>
            </a:r>
            <a:r>
              <a:rPr sz="800" spc="-5" dirty="0">
                <a:solidFill>
                  <a:srgbClr val="231F20"/>
                </a:solidFill>
                <a:latin typeface="Arial"/>
                <a:cs typeface="Arial"/>
              </a:rPr>
              <a:t>acumulador</a:t>
            </a:r>
            <a:endParaRPr sz="800">
              <a:latin typeface="Arial"/>
              <a:cs typeface="Arial"/>
            </a:endParaRPr>
          </a:p>
          <a:p>
            <a:pPr marL="2397760">
              <a:lnSpc>
                <a:spcPct val="100000"/>
              </a:lnSpc>
              <a:spcBef>
                <a:spcPts val="130"/>
              </a:spcBef>
            </a:pPr>
            <a:r>
              <a:rPr sz="600" dirty="0">
                <a:latin typeface="Arial"/>
                <a:cs typeface="Arial"/>
              </a:rPr>
              <a:t>-</a:t>
            </a:r>
            <a:r>
              <a:rPr sz="600" spc="-5" dirty="0">
                <a:latin typeface="Arial"/>
                <a:cs typeface="Arial"/>
              </a:rPr>
              <a:t> </a:t>
            </a:r>
            <a:r>
              <a:rPr sz="600" dirty="0">
                <a:latin typeface="Arial"/>
                <a:cs typeface="Arial"/>
              </a:rPr>
              <a:t>G </a:t>
            </a:r>
            <a:endParaRPr sz="600">
              <a:latin typeface="Arial"/>
              <a:cs typeface="Arial"/>
            </a:endParaRPr>
          </a:p>
          <a:p>
            <a:pPr>
              <a:lnSpc>
                <a:spcPct val="100000"/>
              </a:lnSpc>
            </a:pPr>
            <a:endParaRPr sz="700">
              <a:latin typeface="Arial"/>
              <a:cs typeface="Arial"/>
            </a:endParaRPr>
          </a:p>
          <a:p>
            <a:pPr>
              <a:lnSpc>
                <a:spcPct val="100000"/>
              </a:lnSpc>
            </a:pPr>
            <a:endParaRPr sz="700">
              <a:latin typeface="Arial"/>
              <a:cs typeface="Arial"/>
            </a:endParaRPr>
          </a:p>
          <a:p>
            <a:pPr marL="13335">
              <a:lnSpc>
                <a:spcPts val="894"/>
              </a:lnSpc>
              <a:spcBef>
                <a:spcPts val="545"/>
              </a:spcBef>
            </a:pPr>
            <a:r>
              <a:rPr sz="800" spc="5" dirty="0">
                <a:solidFill>
                  <a:srgbClr val="231F20"/>
                </a:solidFill>
                <a:latin typeface="Arial"/>
                <a:cs typeface="Arial"/>
              </a:rPr>
              <a:t>Resistencia</a:t>
            </a:r>
            <a:endParaRPr sz="800">
              <a:latin typeface="Arial"/>
              <a:cs typeface="Arial"/>
            </a:endParaRPr>
          </a:p>
          <a:p>
            <a:pPr marL="2444750">
              <a:lnSpc>
                <a:spcPts val="655"/>
              </a:lnSpc>
            </a:pPr>
            <a:r>
              <a:rPr sz="600" dirty="0">
                <a:latin typeface="Arial"/>
                <a:cs typeface="Arial"/>
              </a:rPr>
              <a:t>-</a:t>
            </a:r>
            <a:r>
              <a:rPr sz="600" spc="-5" dirty="0">
                <a:latin typeface="Arial"/>
                <a:cs typeface="Arial"/>
              </a:rPr>
              <a:t> </a:t>
            </a:r>
            <a:r>
              <a:rPr sz="600" dirty="0">
                <a:latin typeface="Arial"/>
                <a:cs typeface="Arial"/>
              </a:rPr>
              <a:t>R </a:t>
            </a:r>
            <a:endParaRPr sz="600">
              <a:latin typeface="Arial"/>
              <a:cs typeface="Arial"/>
            </a:endParaRPr>
          </a:p>
          <a:p>
            <a:pPr>
              <a:lnSpc>
                <a:spcPct val="100000"/>
              </a:lnSpc>
            </a:pPr>
            <a:endParaRPr sz="700">
              <a:latin typeface="Arial"/>
              <a:cs typeface="Arial"/>
            </a:endParaRPr>
          </a:p>
          <a:p>
            <a:pPr>
              <a:lnSpc>
                <a:spcPct val="100000"/>
              </a:lnSpc>
              <a:spcBef>
                <a:spcPts val="15"/>
              </a:spcBef>
            </a:pPr>
            <a:endParaRPr sz="900">
              <a:latin typeface="Arial"/>
              <a:cs typeface="Arial"/>
            </a:endParaRPr>
          </a:p>
          <a:p>
            <a:pPr marL="12700">
              <a:lnSpc>
                <a:spcPct val="100000"/>
              </a:lnSpc>
            </a:pPr>
            <a:r>
              <a:rPr sz="800" dirty="0">
                <a:solidFill>
                  <a:srgbClr val="231F20"/>
                </a:solidFill>
                <a:latin typeface="Arial"/>
                <a:cs typeface="Arial"/>
              </a:rPr>
              <a:t>Shunt</a:t>
            </a:r>
            <a:endParaRPr sz="800">
              <a:latin typeface="Arial"/>
              <a:cs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02"/>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159"/>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4647806" y="1982546"/>
            <a:ext cx="225425" cy="225425"/>
          </a:xfrm>
          <a:custGeom>
            <a:avLst/>
            <a:gdLst/>
            <a:ahLst/>
            <a:cxnLst/>
            <a:rect l="l" t="t" r="r" b="b"/>
            <a:pathLst>
              <a:path w="225425" h="225425">
                <a:moveTo>
                  <a:pt x="224955" y="112496"/>
                </a:moveTo>
                <a:lnTo>
                  <a:pt x="216116" y="68708"/>
                </a:lnTo>
                <a:lnTo>
                  <a:pt x="192012" y="32950"/>
                </a:lnTo>
                <a:lnTo>
                  <a:pt x="156262" y="8840"/>
                </a:lnTo>
                <a:lnTo>
                  <a:pt x="112483" y="0"/>
                </a:lnTo>
                <a:lnTo>
                  <a:pt x="68697" y="8840"/>
                </a:lnTo>
                <a:lnTo>
                  <a:pt x="32943" y="32950"/>
                </a:lnTo>
                <a:lnTo>
                  <a:pt x="8838" y="68708"/>
                </a:lnTo>
                <a:lnTo>
                  <a:pt x="0" y="112496"/>
                </a:lnTo>
                <a:lnTo>
                  <a:pt x="8838" y="156284"/>
                </a:lnTo>
                <a:lnTo>
                  <a:pt x="32943" y="192043"/>
                </a:lnTo>
                <a:lnTo>
                  <a:pt x="68697" y="216152"/>
                </a:lnTo>
                <a:lnTo>
                  <a:pt x="112483" y="224993"/>
                </a:lnTo>
                <a:lnTo>
                  <a:pt x="156262" y="216152"/>
                </a:lnTo>
                <a:lnTo>
                  <a:pt x="192012" y="192043"/>
                </a:lnTo>
                <a:lnTo>
                  <a:pt x="216116" y="156284"/>
                </a:lnTo>
                <a:lnTo>
                  <a:pt x="224955" y="112496"/>
                </a:lnTo>
              </a:path>
            </a:pathLst>
          </a:custGeom>
          <a:ln w="7620">
            <a:solidFill>
              <a:srgbClr val="000000"/>
            </a:solidFill>
          </a:ln>
        </p:spPr>
        <p:txBody>
          <a:bodyPr wrap="square" lIns="0" tIns="0" rIns="0" bIns="0" rtlCol="0"/>
          <a:lstStyle/>
          <a:p>
            <a:endParaRPr/>
          </a:p>
        </p:txBody>
      </p:sp>
      <p:sp>
        <p:nvSpPr>
          <p:cNvPr id="5" name="object 5"/>
          <p:cNvSpPr/>
          <p:nvPr/>
        </p:nvSpPr>
        <p:spPr>
          <a:xfrm>
            <a:off x="4758918" y="1982546"/>
            <a:ext cx="225425" cy="225425"/>
          </a:xfrm>
          <a:custGeom>
            <a:avLst/>
            <a:gdLst/>
            <a:ahLst/>
            <a:cxnLst/>
            <a:rect l="l" t="t" r="r" b="b"/>
            <a:pathLst>
              <a:path w="225425" h="225425">
                <a:moveTo>
                  <a:pt x="224955" y="112496"/>
                </a:moveTo>
                <a:lnTo>
                  <a:pt x="216116" y="68708"/>
                </a:lnTo>
                <a:lnTo>
                  <a:pt x="192012" y="32950"/>
                </a:lnTo>
                <a:lnTo>
                  <a:pt x="156262" y="8840"/>
                </a:lnTo>
                <a:lnTo>
                  <a:pt x="112483" y="0"/>
                </a:lnTo>
                <a:lnTo>
                  <a:pt x="68692" y="8840"/>
                </a:lnTo>
                <a:lnTo>
                  <a:pt x="32939" y="32950"/>
                </a:lnTo>
                <a:lnTo>
                  <a:pt x="8837" y="68708"/>
                </a:lnTo>
                <a:lnTo>
                  <a:pt x="0" y="112496"/>
                </a:lnTo>
                <a:lnTo>
                  <a:pt x="8837" y="156284"/>
                </a:lnTo>
                <a:lnTo>
                  <a:pt x="32939" y="192043"/>
                </a:lnTo>
                <a:lnTo>
                  <a:pt x="68692" y="216152"/>
                </a:lnTo>
                <a:lnTo>
                  <a:pt x="112483" y="224993"/>
                </a:lnTo>
                <a:lnTo>
                  <a:pt x="156262" y="216152"/>
                </a:lnTo>
                <a:lnTo>
                  <a:pt x="192012" y="192043"/>
                </a:lnTo>
                <a:lnTo>
                  <a:pt x="216116" y="156284"/>
                </a:lnTo>
                <a:lnTo>
                  <a:pt x="224955" y="112496"/>
                </a:lnTo>
                <a:close/>
              </a:path>
            </a:pathLst>
          </a:custGeom>
          <a:ln w="7620">
            <a:solidFill>
              <a:srgbClr val="000000"/>
            </a:solidFill>
          </a:ln>
        </p:spPr>
        <p:txBody>
          <a:bodyPr wrap="square" lIns="0" tIns="0" rIns="0" bIns="0" rtlCol="0"/>
          <a:lstStyle/>
          <a:p>
            <a:endParaRPr/>
          </a:p>
        </p:txBody>
      </p:sp>
      <p:sp>
        <p:nvSpPr>
          <p:cNvPr id="6" name="object 6"/>
          <p:cNvSpPr/>
          <p:nvPr/>
        </p:nvSpPr>
        <p:spPr>
          <a:xfrm>
            <a:off x="4501273" y="2184819"/>
            <a:ext cx="192405" cy="0"/>
          </a:xfrm>
          <a:custGeom>
            <a:avLst/>
            <a:gdLst/>
            <a:ahLst/>
            <a:cxnLst/>
            <a:rect l="l" t="t" r="r" b="b"/>
            <a:pathLst>
              <a:path w="192404">
                <a:moveTo>
                  <a:pt x="192049" y="0"/>
                </a:moveTo>
                <a:lnTo>
                  <a:pt x="0" y="0"/>
                </a:lnTo>
              </a:path>
            </a:pathLst>
          </a:custGeom>
          <a:solidFill>
            <a:srgbClr val="000000"/>
          </a:solidFill>
        </p:spPr>
        <p:txBody>
          <a:bodyPr wrap="square" lIns="0" tIns="0" rIns="0" bIns="0" rtlCol="0"/>
          <a:lstStyle/>
          <a:p>
            <a:endParaRPr/>
          </a:p>
        </p:txBody>
      </p:sp>
      <p:sp>
        <p:nvSpPr>
          <p:cNvPr id="7" name="object 7"/>
          <p:cNvSpPr/>
          <p:nvPr/>
        </p:nvSpPr>
        <p:spPr>
          <a:xfrm>
            <a:off x="4501273" y="2184819"/>
            <a:ext cx="192405" cy="0"/>
          </a:xfrm>
          <a:custGeom>
            <a:avLst/>
            <a:gdLst/>
            <a:ahLst/>
            <a:cxnLst/>
            <a:rect l="l" t="t" r="r" b="b"/>
            <a:pathLst>
              <a:path w="192404">
                <a:moveTo>
                  <a:pt x="0" y="0"/>
                </a:moveTo>
                <a:lnTo>
                  <a:pt x="192049" y="0"/>
                </a:lnTo>
              </a:path>
            </a:pathLst>
          </a:custGeom>
          <a:ln w="7620">
            <a:solidFill>
              <a:srgbClr val="000000"/>
            </a:solidFill>
          </a:ln>
        </p:spPr>
        <p:txBody>
          <a:bodyPr wrap="square" lIns="0" tIns="0" rIns="0" bIns="0" rtlCol="0"/>
          <a:lstStyle/>
          <a:p>
            <a:endParaRPr/>
          </a:p>
        </p:txBody>
      </p:sp>
      <p:sp>
        <p:nvSpPr>
          <p:cNvPr id="8" name="object 8"/>
          <p:cNvSpPr/>
          <p:nvPr/>
        </p:nvSpPr>
        <p:spPr>
          <a:xfrm>
            <a:off x="4939728" y="2184819"/>
            <a:ext cx="191770" cy="0"/>
          </a:xfrm>
          <a:custGeom>
            <a:avLst/>
            <a:gdLst/>
            <a:ahLst/>
            <a:cxnLst/>
            <a:rect l="l" t="t" r="r" b="b"/>
            <a:pathLst>
              <a:path w="191770">
                <a:moveTo>
                  <a:pt x="191439" y="0"/>
                </a:moveTo>
                <a:lnTo>
                  <a:pt x="0" y="0"/>
                </a:lnTo>
              </a:path>
            </a:pathLst>
          </a:custGeom>
          <a:solidFill>
            <a:srgbClr val="000000"/>
          </a:solidFill>
        </p:spPr>
        <p:txBody>
          <a:bodyPr wrap="square" lIns="0" tIns="0" rIns="0" bIns="0" rtlCol="0"/>
          <a:lstStyle/>
          <a:p>
            <a:endParaRPr/>
          </a:p>
        </p:txBody>
      </p:sp>
      <p:sp>
        <p:nvSpPr>
          <p:cNvPr id="9" name="object 9"/>
          <p:cNvSpPr/>
          <p:nvPr/>
        </p:nvSpPr>
        <p:spPr>
          <a:xfrm>
            <a:off x="4939728" y="2184819"/>
            <a:ext cx="191770" cy="0"/>
          </a:xfrm>
          <a:custGeom>
            <a:avLst/>
            <a:gdLst/>
            <a:ahLst/>
            <a:cxnLst/>
            <a:rect l="l" t="t" r="r" b="b"/>
            <a:pathLst>
              <a:path w="191770">
                <a:moveTo>
                  <a:pt x="0" y="0"/>
                </a:moveTo>
                <a:lnTo>
                  <a:pt x="191439" y="0"/>
                </a:lnTo>
              </a:path>
            </a:pathLst>
          </a:custGeom>
          <a:ln w="7620">
            <a:solidFill>
              <a:srgbClr val="000000"/>
            </a:solidFill>
          </a:ln>
        </p:spPr>
        <p:txBody>
          <a:bodyPr wrap="square" lIns="0" tIns="0" rIns="0" bIns="0" rtlCol="0"/>
          <a:lstStyle/>
          <a:p>
            <a:endParaRPr/>
          </a:p>
        </p:txBody>
      </p:sp>
      <p:graphicFrame>
        <p:nvGraphicFramePr>
          <p:cNvPr id="10" name="object 10"/>
          <p:cNvGraphicFramePr>
            <a:graphicFrameLocks noGrp="1"/>
          </p:cNvGraphicFramePr>
          <p:nvPr/>
        </p:nvGraphicFramePr>
        <p:xfrm>
          <a:off x="2211425" y="1827187"/>
          <a:ext cx="3131185" cy="7955641"/>
        </p:xfrm>
        <a:graphic>
          <a:graphicData uri="http://schemas.openxmlformats.org/drawingml/2006/table">
            <a:tbl>
              <a:tblPr firstRow="1" bandRow="1">
                <a:tableStyleId>{2D5ABB26-0587-4C30-8999-92F81FD0307C}</a:tableStyleId>
              </a:tblPr>
              <a:tblGrid>
                <a:gridCol w="2051050"/>
                <a:gridCol w="1080135"/>
              </a:tblGrid>
              <a:tr h="467867">
                <a:tc>
                  <a:txBody>
                    <a:bodyPr/>
                    <a:lstStyle/>
                    <a:p>
                      <a:pPr marL="1270">
                        <a:lnSpc>
                          <a:spcPct val="100000"/>
                        </a:lnSpc>
                        <a:spcBef>
                          <a:spcPts val="395"/>
                        </a:spcBef>
                      </a:pPr>
                      <a:r>
                        <a:rPr sz="800" spc="-15" dirty="0">
                          <a:solidFill>
                            <a:srgbClr val="231F20"/>
                          </a:solidFill>
                          <a:latin typeface="Century Gothic"/>
                          <a:cs typeface="Century Gothic"/>
                        </a:rPr>
                        <a:t>Transformador </a:t>
                      </a:r>
                      <a:r>
                        <a:rPr sz="800" spc="-95" dirty="0">
                          <a:solidFill>
                            <a:srgbClr val="231F20"/>
                          </a:solidFill>
                          <a:latin typeface="Century Gothic"/>
                          <a:cs typeface="Century Gothic"/>
                        </a:rPr>
                        <a:t>de</a:t>
                      </a:r>
                      <a:r>
                        <a:rPr sz="800" spc="-15" dirty="0">
                          <a:solidFill>
                            <a:srgbClr val="231F20"/>
                          </a:solidFill>
                          <a:latin typeface="Century Gothic"/>
                          <a:cs typeface="Century Gothic"/>
                        </a:rPr>
                        <a:t> tensión</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marL="231775">
                        <a:lnSpc>
                          <a:spcPct val="100000"/>
                        </a:lnSpc>
                        <a:spcBef>
                          <a:spcPts val="355"/>
                        </a:spcBef>
                        <a:tabLst>
                          <a:tab pos="424180" algn="l"/>
                          <a:tab pos="861694" algn="l"/>
                        </a:tabLst>
                      </a:pPr>
                      <a:r>
                        <a:rPr sz="1200" u="sng" baseline="-17361" dirty="0">
                          <a:solidFill>
                            <a:srgbClr val="231F20"/>
                          </a:solidFill>
                          <a:uFill>
                            <a:solidFill>
                              <a:srgbClr val="000000"/>
                            </a:solidFill>
                          </a:uFill>
                          <a:latin typeface="Times New Roman"/>
                          <a:cs typeface="Times New Roman"/>
                        </a:rPr>
                        <a:t> 	</a:t>
                      </a:r>
                      <a:r>
                        <a:rPr sz="1200" spc="-112" baseline="-17361" dirty="0">
                          <a:solidFill>
                            <a:srgbClr val="231F20"/>
                          </a:solidFill>
                          <a:latin typeface="Times New Roman"/>
                          <a:cs typeface="Times New Roman"/>
                        </a:rPr>
                        <a:t> </a:t>
                      </a:r>
                      <a:r>
                        <a:rPr sz="600" dirty="0">
                          <a:latin typeface="Century Gothic"/>
                          <a:cs typeface="Century Gothic"/>
                        </a:rPr>
                        <a:t>-</a:t>
                      </a:r>
                      <a:r>
                        <a:rPr sz="600" spc="-70" dirty="0">
                          <a:latin typeface="Century Gothic"/>
                          <a:cs typeface="Century Gothic"/>
                        </a:rPr>
                        <a:t> </a:t>
                      </a:r>
                      <a:r>
                        <a:rPr sz="600" spc="80" dirty="0">
                          <a:latin typeface="Century Gothic"/>
                          <a:cs typeface="Century Gothic"/>
                        </a:rPr>
                        <a:t>T1   </a:t>
                      </a:r>
                      <a:r>
                        <a:rPr sz="600" spc="-5" dirty="0">
                          <a:latin typeface="Century Gothic"/>
                          <a:cs typeface="Century Gothic"/>
                        </a:rPr>
                        <a:t> </a:t>
                      </a:r>
                      <a:r>
                        <a:rPr sz="600" u="sng" dirty="0">
                          <a:uFill>
                            <a:solidFill>
                              <a:srgbClr val="000000"/>
                            </a:solidFill>
                          </a:uFill>
                          <a:latin typeface="Times New Roman"/>
                          <a:cs typeface="Times New Roman"/>
                        </a:rPr>
                        <a:t> 	</a:t>
                      </a:r>
                      <a:endParaRPr sz="600">
                        <a:latin typeface="Times New Roman"/>
                        <a:cs typeface="Times New Roman"/>
                      </a:endParaRPr>
                    </a:p>
                  </a:txBody>
                  <a:tcPr marL="0" marR="0" marT="45085"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68">
                <a:tc>
                  <a:txBody>
                    <a:bodyPr/>
                    <a:lstStyle/>
                    <a:p>
                      <a:pPr marL="1270">
                        <a:lnSpc>
                          <a:spcPct val="100000"/>
                        </a:lnSpc>
                        <a:spcBef>
                          <a:spcPts val="395"/>
                        </a:spcBef>
                      </a:pPr>
                      <a:r>
                        <a:rPr sz="800" spc="-15" dirty="0">
                          <a:solidFill>
                            <a:srgbClr val="231F20"/>
                          </a:solidFill>
                          <a:latin typeface="Century Gothic"/>
                          <a:cs typeface="Century Gothic"/>
                        </a:rPr>
                        <a:t>Autotransformador</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a:lnSpc>
                          <a:spcPct val="100000"/>
                        </a:lnSpc>
                        <a:spcBef>
                          <a:spcPts val="365"/>
                        </a:spcBef>
                      </a:pPr>
                      <a:r>
                        <a:rPr sz="800" spc="-15" dirty="0">
                          <a:solidFill>
                            <a:srgbClr val="231F20"/>
                          </a:solidFill>
                          <a:latin typeface="Century Gothic"/>
                          <a:cs typeface="Century Gothic"/>
                        </a:rPr>
                        <a:t>Transformador </a:t>
                      </a:r>
                      <a:r>
                        <a:rPr sz="800" spc="-95" dirty="0">
                          <a:solidFill>
                            <a:srgbClr val="231F20"/>
                          </a:solidFill>
                          <a:latin typeface="Century Gothic"/>
                          <a:cs typeface="Century Gothic"/>
                        </a:rPr>
                        <a:t>de</a:t>
                      </a:r>
                      <a:r>
                        <a:rPr sz="800" spc="-60" dirty="0">
                          <a:solidFill>
                            <a:srgbClr val="231F20"/>
                          </a:solidFill>
                          <a:latin typeface="Century Gothic"/>
                          <a:cs typeface="Century Gothic"/>
                        </a:rPr>
                        <a:t> </a:t>
                      </a:r>
                      <a:r>
                        <a:rPr sz="800" spc="-30" dirty="0">
                          <a:solidFill>
                            <a:srgbClr val="231F20"/>
                          </a:solidFill>
                          <a:latin typeface="Century Gothic"/>
                          <a:cs typeface="Century Gothic"/>
                        </a:rPr>
                        <a:t>corriente</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80035">
                        <a:lnSpc>
                          <a:spcPct val="100000"/>
                        </a:lnSpc>
                        <a:spcBef>
                          <a:spcPts val="600"/>
                        </a:spcBef>
                      </a:pPr>
                      <a:r>
                        <a:rPr sz="600" spc="-45" dirty="0">
                          <a:latin typeface="Century Gothic"/>
                          <a:cs typeface="Century Gothic"/>
                        </a:rPr>
                        <a:t>Ð</a:t>
                      </a:r>
                      <a:r>
                        <a:rPr sz="600" spc="25" dirty="0">
                          <a:latin typeface="Century Gothic"/>
                          <a:cs typeface="Century Gothic"/>
                        </a:rPr>
                        <a:t> </a:t>
                      </a:r>
                      <a:r>
                        <a:rPr sz="600" spc="75" dirty="0">
                          <a:latin typeface="Century Gothic"/>
                          <a:cs typeface="Century Gothic"/>
                        </a:rPr>
                        <a:t>T1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a:lnSpc>
                          <a:spcPct val="100000"/>
                        </a:lnSpc>
                        <a:spcBef>
                          <a:spcPts val="395"/>
                        </a:spcBef>
                      </a:pPr>
                      <a:r>
                        <a:rPr sz="800" spc="-20" dirty="0">
                          <a:solidFill>
                            <a:srgbClr val="231F20"/>
                          </a:solidFill>
                          <a:latin typeface="Century Gothic"/>
                          <a:cs typeface="Century Gothic"/>
                        </a:rPr>
                        <a:t>Chispómetro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95"/>
                        </a:spcBef>
                      </a:pPr>
                      <a:r>
                        <a:rPr sz="800" spc="-5" dirty="0">
                          <a:solidFill>
                            <a:srgbClr val="231F20"/>
                          </a:solidFill>
                          <a:latin typeface="Century Gothic"/>
                          <a:cs typeface="Century Gothic"/>
                        </a:rPr>
                        <a:t>Pararrayos</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marR="1028700">
                        <a:lnSpc>
                          <a:spcPct val="101200"/>
                        </a:lnSpc>
                        <a:spcBef>
                          <a:spcPts val="385"/>
                        </a:spcBef>
                      </a:pPr>
                      <a:r>
                        <a:rPr sz="800" spc="-40" dirty="0">
                          <a:solidFill>
                            <a:srgbClr val="231F20"/>
                          </a:solidFill>
                          <a:latin typeface="Century Gothic"/>
                          <a:cs typeface="Century Gothic"/>
                        </a:rPr>
                        <a:t>Arrancador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motor  </a:t>
                      </a:r>
                      <a:r>
                        <a:rPr sz="800" spc="-15" dirty="0">
                          <a:solidFill>
                            <a:srgbClr val="231F20"/>
                          </a:solidFill>
                          <a:latin typeface="Century Gothic"/>
                          <a:cs typeface="Century Gothic"/>
                        </a:rPr>
                        <a:t>Símbolo</a:t>
                      </a:r>
                      <a:r>
                        <a:rPr sz="800" spc="6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4889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95"/>
                        </a:spcBef>
                      </a:pPr>
                      <a:r>
                        <a:rPr sz="800" spc="-40" dirty="0">
                          <a:solidFill>
                            <a:srgbClr val="231F20"/>
                          </a:solidFill>
                          <a:latin typeface="Century Gothic"/>
                          <a:cs typeface="Century Gothic"/>
                        </a:rPr>
                        <a:t>Arrancador</a:t>
                      </a:r>
                      <a:r>
                        <a:rPr sz="800" spc="120" dirty="0">
                          <a:solidFill>
                            <a:srgbClr val="231F20"/>
                          </a:solidFill>
                          <a:latin typeface="Century Gothic"/>
                          <a:cs typeface="Century Gothic"/>
                        </a:rPr>
                        <a:t> </a:t>
                      </a:r>
                      <a:r>
                        <a:rPr sz="800" spc="-20" dirty="0">
                          <a:solidFill>
                            <a:srgbClr val="231F20"/>
                          </a:solidFill>
                          <a:latin typeface="Century Gothic"/>
                          <a:cs typeface="Century Gothic"/>
                        </a:rPr>
                        <a:t>estrella-trángulo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marR="1192530">
                        <a:lnSpc>
                          <a:spcPct val="100000"/>
                        </a:lnSpc>
                        <a:spcBef>
                          <a:spcPts val="365"/>
                        </a:spcBef>
                      </a:pPr>
                      <a:r>
                        <a:rPr sz="800" spc="-50" dirty="0">
                          <a:solidFill>
                            <a:srgbClr val="231F20"/>
                          </a:solidFill>
                          <a:latin typeface="Century Gothic"/>
                          <a:cs typeface="Century Gothic"/>
                        </a:rPr>
                        <a:t>Aparato </a:t>
                      </a:r>
                      <a:r>
                        <a:rPr sz="800" spc="-45" dirty="0">
                          <a:solidFill>
                            <a:srgbClr val="231F20"/>
                          </a:solidFill>
                          <a:latin typeface="Century Gothic"/>
                          <a:cs typeface="Century Gothic"/>
                        </a:rPr>
                        <a:t>indicador  </a:t>
                      </a:r>
                      <a:r>
                        <a:rPr sz="800" spc="-15" dirty="0">
                          <a:solidFill>
                            <a:srgbClr val="231F20"/>
                          </a:solidFill>
                          <a:latin typeface="Century Gothic"/>
                          <a:cs typeface="Century Gothic"/>
                        </a:rPr>
                        <a:t>Símbolo</a:t>
                      </a:r>
                      <a:r>
                        <a:rPr sz="800" spc="5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650"/>
                        </a:spcBef>
                      </a:pPr>
                      <a:r>
                        <a:rPr sz="800" spc="-20" dirty="0">
                          <a:solidFill>
                            <a:srgbClr val="231F20"/>
                          </a:solidFill>
                          <a:latin typeface="Century Gothic"/>
                          <a:cs typeface="Century Gothic"/>
                        </a:rPr>
                        <a:t>Amperímetro</a:t>
                      </a:r>
                      <a:endParaRPr sz="800">
                        <a:latin typeface="Century Gothic"/>
                        <a:cs typeface="Century Gothic"/>
                      </a:endParaRPr>
                    </a:p>
                  </a:txBody>
                  <a:tcPr marL="0" marR="0" marT="8255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10795" algn="ctr">
                        <a:lnSpc>
                          <a:spcPct val="100000"/>
                        </a:lnSpc>
                        <a:spcBef>
                          <a:spcPts val="520"/>
                        </a:spcBef>
                      </a:pPr>
                      <a:r>
                        <a:rPr sz="600" dirty="0">
                          <a:latin typeface="Century Gothic"/>
                          <a:cs typeface="Century Gothic"/>
                        </a:rPr>
                        <a:t>A</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marR="1200150">
                        <a:lnSpc>
                          <a:spcPct val="100000"/>
                        </a:lnSpc>
                        <a:spcBef>
                          <a:spcPts val="370"/>
                        </a:spcBef>
                      </a:pPr>
                      <a:r>
                        <a:rPr sz="800" spc="-50" dirty="0">
                          <a:solidFill>
                            <a:srgbClr val="231F20"/>
                          </a:solidFill>
                          <a:latin typeface="Century Gothic"/>
                          <a:cs typeface="Century Gothic"/>
                        </a:rPr>
                        <a:t>Aparato </a:t>
                      </a:r>
                      <a:r>
                        <a:rPr sz="800" spc="-65" dirty="0">
                          <a:solidFill>
                            <a:srgbClr val="231F20"/>
                          </a:solidFill>
                          <a:latin typeface="Century Gothic"/>
                          <a:cs typeface="Century Gothic"/>
                        </a:rPr>
                        <a:t>grabador  </a:t>
                      </a:r>
                      <a:r>
                        <a:rPr sz="800" spc="-15" dirty="0">
                          <a:solidFill>
                            <a:srgbClr val="231F20"/>
                          </a:solidFill>
                          <a:latin typeface="Century Gothic"/>
                          <a:cs typeface="Century Gothic"/>
                        </a:rPr>
                        <a:t>Símbolo</a:t>
                      </a:r>
                      <a:r>
                        <a:rPr sz="800" spc="5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4699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65"/>
                        </a:spcBef>
                      </a:pPr>
                      <a:r>
                        <a:rPr sz="800" spc="-30" dirty="0">
                          <a:solidFill>
                            <a:srgbClr val="231F20"/>
                          </a:solidFill>
                          <a:latin typeface="Century Gothic"/>
                          <a:cs typeface="Century Gothic"/>
                        </a:rPr>
                        <a:t>Amperímetro</a:t>
                      </a:r>
                      <a:r>
                        <a:rPr sz="800" spc="90" dirty="0">
                          <a:solidFill>
                            <a:srgbClr val="231F20"/>
                          </a:solidFill>
                          <a:latin typeface="Century Gothic"/>
                          <a:cs typeface="Century Gothic"/>
                        </a:rPr>
                        <a:t> </a:t>
                      </a:r>
                      <a:r>
                        <a:rPr sz="800" spc="-65" dirty="0">
                          <a:solidFill>
                            <a:srgbClr val="231F20"/>
                          </a:solidFill>
                          <a:latin typeface="Century Gothic"/>
                          <a:cs typeface="Century Gothic"/>
                        </a:rPr>
                        <a:t>grabador</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23495" algn="ctr">
                        <a:lnSpc>
                          <a:spcPct val="100000"/>
                        </a:lnSpc>
                        <a:spcBef>
                          <a:spcPts val="620"/>
                        </a:spcBef>
                      </a:pPr>
                      <a:r>
                        <a:rPr sz="600" dirty="0">
                          <a:latin typeface="Century Gothic"/>
                          <a:cs typeface="Century Gothic"/>
                        </a:rPr>
                        <a:t>A</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marR="1287780">
                        <a:lnSpc>
                          <a:spcPct val="101299"/>
                        </a:lnSpc>
                        <a:spcBef>
                          <a:spcPts val="355"/>
                        </a:spcBef>
                      </a:pPr>
                      <a:r>
                        <a:rPr sz="800" spc="-40" dirty="0">
                          <a:solidFill>
                            <a:srgbClr val="231F20"/>
                          </a:solidFill>
                          <a:latin typeface="Century Gothic"/>
                          <a:cs typeface="Century Gothic"/>
                        </a:rPr>
                        <a:t>Contador  </a:t>
                      </a:r>
                      <a:r>
                        <a:rPr sz="800" spc="-15" dirty="0">
                          <a:solidFill>
                            <a:srgbClr val="231F20"/>
                          </a:solidFill>
                          <a:latin typeface="Century Gothic"/>
                          <a:cs typeface="Century Gothic"/>
                        </a:rPr>
                        <a:t>Símbolo</a:t>
                      </a:r>
                      <a:r>
                        <a:rPr sz="800" spc="-1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4508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a:lnSpc>
                          <a:spcPct val="100000"/>
                        </a:lnSpc>
                        <a:spcBef>
                          <a:spcPts val="400"/>
                        </a:spcBef>
                      </a:pPr>
                      <a:r>
                        <a:rPr sz="800" spc="-50" dirty="0">
                          <a:solidFill>
                            <a:srgbClr val="231F20"/>
                          </a:solidFill>
                          <a:latin typeface="Century Gothic"/>
                          <a:cs typeface="Century Gothic"/>
                        </a:rPr>
                        <a:t>Contador </a:t>
                      </a:r>
                      <a:r>
                        <a:rPr sz="800" spc="-95" dirty="0">
                          <a:solidFill>
                            <a:srgbClr val="231F20"/>
                          </a:solidFill>
                          <a:latin typeface="Century Gothic"/>
                          <a:cs typeface="Century Gothic"/>
                        </a:rPr>
                        <a:t>de</a:t>
                      </a:r>
                      <a:r>
                        <a:rPr sz="800" spc="-20" dirty="0">
                          <a:solidFill>
                            <a:srgbClr val="231F20"/>
                          </a:solidFill>
                          <a:latin typeface="Century Gothic"/>
                          <a:cs typeface="Century Gothic"/>
                        </a:rPr>
                        <a:t> </a:t>
                      </a:r>
                      <a:r>
                        <a:rPr sz="800" spc="-35" dirty="0">
                          <a:solidFill>
                            <a:srgbClr val="231F20"/>
                          </a:solidFill>
                          <a:latin typeface="Century Gothic"/>
                          <a:cs typeface="Century Gothic"/>
                        </a:rPr>
                        <a:t>amperios-hora</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spcBef>
                          <a:spcPts val="5"/>
                        </a:spcBef>
                      </a:pPr>
                      <a:endParaRPr sz="800">
                        <a:latin typeface="Times New Roman"/>
                        <a:cs typeface="Times New Roman"/>
                      </a:endParaRPr>
                    </a:p>
                    <a:p>
                      <a:pPr marL="24765" algn="ctr">
                        <a:lnSpc>
                          <a:spcPct val="100000"/>
                        </a:lnSpc>
                      </a:pPr>
                      <a:r>
                        <a:rPr sz="600" spc="-15" dirty="0">
                          <a:latin typeface="Century Gothic"/>
                          <a:cs typeface="Century Gothic"/>
                        </a:rPr>
                        <a:t>Ah</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95"/>
                        </a:spcBef>
                      </a:pPr>
                      <a:r>
                        <a:rPr sz="800" dirty="0">
                          <a:solidFill>
                            <a:srgbClr val="231F20"/>
                          </a:solidFill>
                          <a:latin typeface="Century Gothic"/>
                          <a:cs typeface="Century Gothic"/>
                        </a:rPr>
                        <a:t>Freno</a:t>
                      </a:r>
                      <a:endParaRPr sz="800">
                        <a:latin typeface="Century Gothic"/>
                        <a:cs typeface="Century Gothic"/>
                      </a:endParaRPr>
                    </a:p>
                    <a:p>
                      <a:pPr marL="1270">
                        <a:lnSpc>
                          <a:spcPct val="100000"/>
                        </a:lnSpc>
                        <a:spcBef>
                          <a:spcPts val="10"/>
                        </a:spcBef>
                      </a:pPr>
                      <a:r>
                        <a:rPr sz="800" spc="-15" dirty="0">
                          <a:solidFill>
                            <a:srgbClr val="231F20"/>
                          </a:solidFill>
                          <a:latin typeface="Century Gothic"/>
                          <a:cs typeface="Century Gothic"/>
                        </a:rPr>
                        <a:t>Símbolo</a:t>
                      </a:r>
                      <a:r>
                        <a:rPr sz="800" spc="7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1270">
                        <a:lnSpc>
                          <a:spcPct val="100000"/>
                        </a:lnSpc>
                        <a:spcBef>
                          <a:spcPts val="395"/>
                        </a:spcBef>
                      </a:pPr>
                      <a:r>
                        <a:rPr sz="800" spc="-20" dirty="0">
                          <a:solidFill>
                            <a:srgbClr val="231F20"/>
                          </a:solidFill>
                          <a:latin typeface="Century Gothic"/>
                          <a:cs typeface="Century Gothic"/>
                        </a:rPr>
                        <a:t>Freno</a:t>
                      </a:r>
                      <a:r>
                        <a:rPr sz="800" spc="25" dirty="0">
                          <a:solidFill>
                            <a:srgbClr val="231F20"/>
                          </a:solidFill>
                          <a:latin typeface="Century Gothic"/>
                          <a:cs typeface="Century Gothic"/>
                        </a:rPr>
                        <a:t> </a:t>
                      </a:r>
                      <a:r>
                        <a:rPr sz="800" spc="-65" dirty="0">
                          <a:solidFill>
                            <a:srgbClr val="231F20"/>
                          </a:solidFill>
                          <a:latin typeface="Century Gothic"/>
                          <a:cs typeface="Century Gothic"/>
                        </a:rPr>
                        <a:t>apretado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8">
                <a:tc>
                  <a:txBody>
                    <a:bodyPr/>
                    <a:lstStyle/>
                    <a:p>
                      <a:pPr marL="1270">
                        <a:lnSpc>
                          <a:spcPct val="100000"/>
                        </a:lnSpc>
                        <a:spcBef>
                          <a:spcPts val="400"/>
                        </a:spcBef>
                      </a:pPr>
                      <a:r>
                        <a:rPr sz="800" spc="-20" dirty="0">
                          <a:solidFill>
                            <a:srgbClr val="231F20"/>
                          </a:solidFill>
                          <a:latin typeface="Century Gothic"/>
                          <a:cs typeface="Century Gothic"/>
                        </a:rPr>
                        <a:t>Freno</a:t>
                      </a:r>
                      <a:r>
                        <a:rPr sz="800" spc="110" dirty="0">
                          <a:solidFill>
                            <a:srgbClr val="231F20"/>
                          </a:solidFill>
                          <a:latin typeface="Century Gothic"/>
                          <a:cs typeface="Century Gothic"/>
                        </a:rPr>
                        <a:t> </a:t>
                      </a:r>
                      <a:r>
                        <a:rPr sz="800" spc="-45" dirty="0">
                          <a:solidFill>
                            <a:srgbClr val="231F20"/>
                          </a:solidFill>
                          <a:latin typeface="Century Gothic"/>
                          <a:cs typeface="Century Gothic"/>
                        </a:rPr>
                        <a:t>aflojado</a:t>
                      </a:r>
                      <a:endParaRPr sz="800">
                        <a:latin typeface="Century Gothic"/>
                        <a:cs typeface="Century Gothic"/>
                      </a:endParaRPr>
                    </a:p>
                  </a:txBody>
                  <a:tcPr marL="0" marR="0" marT="5080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a:lnSpc>
                          <a:spcPct val="100000"/>
                        </a:lnSpc>
                        <a:spcBef>
                          <a:spcPts val="395"/>
                        </a:spcBef>
                      </a:pPr>
                      <a:r>
                        <a:rPr sz="800" spc="-20" dirty="0">
                          <a:solidFill>
                            <a:srgbClr val="231F20"/>
                          </a:solidFill>
                          <a:latin typeface="Century Gothic"/>
                          <a:cs typeface="Century Gothic"/>
                        </a:rPr>
                        <a:t>Reloj</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marL="306070">
                        <a:lnSpc>
                          <a:spcPct val="100000"/>
                        </a:lnSpc>
                        <a:spcBef>
                          <a:spcPts val="530"/>
                        </a:spcBef>
                      </a:pPr>
                      <a:r>
                        <a:rPr sz="600" spc="-45" dirty="0">
                          <a:latin typeface="Century Gothic"/>
                          <a:cs typeface="Century Gothic"/>
                        </a:rPr>
                        <a:t>Ð</a:t>
                      </a:r>
                      <a:r>
                        <a:rPr sz="600" spc="25" dirty="0">
                          <a:latin typeface="Century Gothic"/>
                          <a:cs typeface="Century Gothic"/>
                        </a:rPr>
                        <a:t> </a:t>
                      </a:r>
                      <a:r>
                        <a:rPr sz="600" spc="65" dirty="0">
                          <a:latin typeface="Century Gothic"/>
                          <a:cs typeface="Century Gothic"/>
                        </a:rPr>
                        <a:t>S1</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11" name="object 11"/>
          <p:cNvSpPr/>
          <p:nvPr/>
        </p:nvSpPr>
        <p:spPr>
          <a:xfrm>
            <a:off x="4679111" y="2441790"/>
            <a:ext cx="345020" cy="156197"/>
          </a:xfrm>
          <a:prstGeom prst="rect">
            <a:avLst/>
          </a:prstGeom>
          <a:blipFill>
            <a:blip r:embed="rId2" cstate="print"/>
            <a:stretch>
              <a:fillRect/>
            </a:stretch>
          </a:blipFill>
        </p:spPr>
        <p:txBody>
          <a:bodyPr wrap="square" lIns="0" tIns="0" rIns="0" bIns="0" rtlCol="0"/>
          <a:lstStyle/>
          <a:p>
            <a:endParaRPr/>
          </a:p>
        </p:txBody>
      </p:sp>
      <p:sp>
        <p:nvSpPr>
          <p:cNvPr id="12" name="object 12"/>
          <p:cNvSpPr/>
          <p:nvPr/>
        </p:nvSpPr>
        <p:spPr>
          <a:xfrm>
            <a:off x="4817973" y="2817393"/>
            <a:ext cx="0" cy="360045"/>
          </a:xfrm>
          <a:custGeom>
            <a:avLst/>
            <a:gdLst/>
            <a:ahLst/>
            <a:cxnLst/>
            <a:rect l="l" t="t" r="r" b="b"/>
            <a:pathLst>
              <a:path h="360044">
                <a:moveTo>
                  <a:pt x="0" y="359994"/>
                </a:moveTo>
                <a:lnTo>
                  <a:pt x="0" y="0"/>
                </a:lnTo>
              </a:path>
            </a:pathLst>
          </a:custGeom>
          <a:ln w="15240">
            <a:solidFill>
              <a:srgbClr val="000000"/>
            </a:solidFill>
          </a:ln>
        </p:spPr>
        <p:txBody>
          <a:bodyPr wrap="square" lIns="0" tIns="0" rIns="0" bIns="0" rtlCol="0"/>
          <a:lstStyle/>
          <a:p>
            <a:endParaRPr/>
          </a:p>
        </p:txBody>
      </p:sp>
      <p:sp>
        <p:nvSpPr>
          <p:cNvPr id="13" name="object 13"/>
          <p:cNvSpPr/>
          <p:nvPr/>
        </p:nvSpPr>
        <p:spPr>
          <a:xfrm>
            <a:off x="4909337" y="2996717"/>
            <a:ext cx="179070" cy="0"/>
          </a:xfrm>
          <a:custGeom>
            <a:avLst/>
            <a:gdLst/>
            <a:ahLst/>
            <a:cxnLst/>
            <a:rect l="l" t="t" r="r" b="b"/>
            <a:pathLst>
              <a:path w="179070">
                <a:moveTo>
                  <a:pt x="0" y="0"/>
                </a:moveTo>
                <a:lnTo>
                  <a:pt x="178752" y="0"/>
                </a:lnTo>
              </a:path>
            </a:pathLst>
          </a:custGeom>
          <a:ln w="7620">
            <a:solidFill>
              <a:srgbClr val="000000"/>
            </a:solidFill>
          </a:ln>
        </p:spPr>
        <p:txBody>
          <a:bodyPr wrap="square" lIns="0" tIns="0" rIns="0" bIns="0" rtlCol="0"/>
          <a:lstStyle/>
          <a:p>
            <a:endParaRPr/>
          </a:p>
        </p:txBody>
      </p:sp>
      <p:sp>
        <p:nvSpPr>
          <p:cNvPr id="14" name="object 14"/>
          <p:cNvSpPr/>
          <p:nvPr/>
        </p:nvSpPr>
        <p:spPr>
          <a:xfrm>
            <a:off x="4956987" y="2973349"/>
            <a:ext cx="24130" cy="50165"/>
          </a:xfrm>
          <a:custGeom>
            <a:avLst/>
            <a:gdLst/>
            <a:ahLst/>
            <a:cxnLst/>
            <a:rect l="l" t="t" r="r" b="b"/>
            <a:pathLst>
              <a:path w="24129" h="50164">
                <a:moveTo>
                  <a:pt x="0" y="50012"/>
                </a:moveTo>
                <a:lnTo>
                  <a:pt x="23812" y="0"/>
                </a:lnTo>
              </a:path>
            </a:pathLst>
          </a:custGeom>
          <a:ln w="3810">
            <a:solidFill>
              <a:srgbClr val="000000"/>
            </a:solidFill>
          </a:ln>
        </p:spPr>
        <p:txBody>
          <a:bodyPr wrap="square" lIns="0" tIns="0" rIns="0" bIns="0" rtlCol="0"/>
          <a:lstStyle/>
          <a:p>
            <a:endParaRPr/>
          </a:p>
        </p:txBody>
      </p:sp>
      <p:sp>
        <p:nvSpPr>
          <p:cNvPr id="15" name="object 15"/>
          <p:cNvSpPr/>
          <p:nvPr/>
        </p:nvSpPr>
        <p:spPr>
          <a:xfrm>
            <a:off x="4985562" y="2973349"/>
            <a:ext cx="24130" cy="50165"/>
          </a:xfrm>
          <a:custGeom>
            <a:avLst/>
            <a:gdLst/>
            <a:ahLst/>
            <a:cxnLst/>
            <a:rect l="l" t="t" r="r" b="b"/>
            <a:pathLst>
              <a:path w="24129" h="50164">
                <a:moveTo>
                  <a:pt x="0" y="50012"/>
                </a:moveTo>
                <a:lnTo>
                  <a:pt x="23799" y="0"/>
                </a:lnTo>
              </a:path>
            </a:pathLst>
          </a:custGeom>
          <a:ln w="3809">
            <a:solidFill>
              <a:srgbClr val="000000"/>
            </a:solidFill>
          </a:ln>
        </p:spPr>
        <p:txBody>
          <a:bodyPr wrap="square" lIns="0" tIns="0" rIns="0" bIns="0" rtlCol="0"/>
          <a:lstStyle/>
          <a:p>
            <a:endParaRPr/>
          </a:p>
        </p:txBody>
      </p:sp>
      <p:sp>
        <p:nvSpPr>
          <p:cNvPr id="16" name="object 16"/>
          <p:cNvSpPr/>
          <p:nvPr/>
        </p:nvSpPr>
        <p:spPr>
          <a:xfrm>
            <a:off x="4727778" y="2907525"/>
            <a:ext cx="180340" cy="180340"/>
          </a:xfrm>
          <a:custGeom>
            <a:avLst/>
            <a:gdLst/>
            <a:ahLst/>
            <a:cxnLst/>
            <a:rect l="l" t="t" r="r" b="b"/>
            <a:pathLst>
              <a:path w="180339" h="180339">
                <a:moveTo>
                  <a:pt x="89992" y="179984"/>
                </a:moveTo>
                <a:lnTo>
                  <a:pt x="125016" y="172913"/>
                </a:lnTo>
                <a:lnTo>
                  <a:pt x="153617" y="153628"/>
                </a:lnTo>
                <a:lnTo>
                  <a:pt x="172900" y="125023"/>
                </a:lnTo>
                <a:lnTo>
                  <a:pt x="179971" y="89992"/>
                </a:lnTo>
                <a:lnTo>
                  <a:pt x="172900" y="54960"/>
                </a:lnTo>
                <a:lnTo>
                  <a:pt x="153617" y="26355"/>
                </a:lnTo>
                <a:lnTo>
                  <a:pt x="125016" y="7071"/>
                </a:lnTo>
                <a:lnTo>
                  <a:pt x="89992" y="0"/>
                </a:lnTo>
                <a:lnTo>
                  <a:pt x="54965" y="7071"/>
                </a:lnTo>
                <a:lnTo>
                  <a:pt x="26360" y="26355"/>
                </a:lnTo>
                <a:lnTo>
                  <a:pt x="7072" y="54960"/>
                </a:lnTo>
                <a:lnTo>
                  <a:pt x="0" y="89992"/>
                </a:lnTo>
                <a:lnTo>
                  <a:pt x="7072" y="125023"/>
                </a:lnTo>
                <a:lnTo>
                  <a:pt x="26360" y="153628"/>
                </a:lnTo>
                <a:lnTo>
                  <a:pt x="54965" y="172913"/>
                </a:lnTo>
                <a:lnTo>
                  <a:pt x="89992" y="179984"/>
                </a:lnTo>
                <a:close/>
              </a:path>
            </a:pathLst>
          </a:custGeom>
          <a:ln w="7620">
            <a:solidFill>
              <a:srgbClr val="000000"/>
            </a:solidFill>
          </a:ln>
        </p:spPr>
        <p:txBody>
          <a:bodyPr wrap="square" lIns="0" tIns="0" rIns="0" bIns="0" rtlCol="0"/>
          <a:lstStyle/>
          <a:p>
            <a:endParaRPr/>
          </a:p>
        </p:txBody>
      </p:sp>
      <p:sp>
        <p:nvSpPr>
          <p:cNvPr id="17" name="object 17"/>
          <p:cNvSpPr/>
          <p:nvPr/>
        </p:nvSpPr>
        <p:spPr>
          <a:xfrm>
            <a:off x="4795177" y="2861983"/>
            <a:ext cx="50165" cy="24130"/>
          </a:xfrm>
          <a:custGeom>
            <a:avLst/>
            <a:gdLst/>
            <a:ahLst/>
            <a:cxnLst/>
            <a:rect l="l" t="t" r="r" b="b"/>
            <a:pathLst>
              <a:path w="50164" h="24130">
                <a:moveTo>
                  <a:pt x="49999" y="23812"/>
                </a:moveTo>
                <a:lnTo>
                  <a:pt x="0" y="0"/>
                </a:lnTo>
              </a:path>
            </a:pathLst>
          </a:custGeom>
          <a:ln w="3810">
            <a:solidFill>
              <a:srgbClr val="000000"/>
            </a:solidFill>
          </a:ln>
        </p:spPr>
        <p:txBody>
          <a:bodyPr wrap="square" lIns="0" tIns="0" rIns="0" bIns="0" rtlCol="0"/>
          <a:lstStyle/>
          <a:p>
            <a:endParaRPr/>
          </a:p>
        </p:txBody>
      </p:sp>
      <p:sp>
        <p:nvSpPr>
          <p:cNvPr id="18" name="object 18"/>
          <p:cNvSpPr/>
          <p:nvPr/>
        </p:nvSpPr>
        <p:spPr>
          <a:xfrm>
            <a:off x="4795177" y="2833408"/>
            <a:ext cx="50165" cy="24130"/>
          </a:xfrm>
          <a:custGeom>
            <a:avLst/>
            <a:gdLst/>
            <a:ahLst/>
            <a:cxnLst/>
            <a:rect l="l" t="t" r="r" b="b"/>
            <a:pathLst>
              <a:path w="50164" h="24130">
                <a:moveTo>
                  <a:pt x="49999" y="23812"/>
                </a:moveTo>
                <a:lnTo>
                  <a:pt x="0" y="0"/>
                </a:lnTo>
              </a:path>
            </a:pathLst>
          </a:custGeom>
          <a:ln w="3810">
            <a:solidFill>
              <a:srgbClr val="000000"/>
            </a:solidFill>
          </a:ln>
        </p:spPr>
        <p:txBody>
          <a:bodyPr wrap="square" lIns="0" tIns="0" rIns="0" bIns="0" rtlCol="0"/>
          <a:lstStyle/>
          <a:p>
            <a:endParaRPr/>
          </a:p>
        </p:txBody>
      </p:sp>
      <p:sp>
        <p:nvSpPr>
          <p:cNvPr id="19" name="object 19"/>
          <p:cNvSpPr/>
          <p:nvPr/>
        </p:nvSpPr>
        <p:spPr>
          <a:xfrm>
            <a:off x="4818379" y="3282657"/>
            <a:ext cx="0" cy="152400"/>
          </a:xfrm>
          <a:custGeom>
            <a:avLst/>
            <a:gdLst/>
            <a:ahLst/>
            <a:cxnLst/>
            <a:rect l="l" t="t" r="r" b="b"/>
            <a:pathLst>
              <a:path h="152400">
                <a:moveTo>
                  <a:pt x="0" y="152387"/>
                </a:moveTo>
                <a:lnTo>
                  <a:pt x="0" y="0"/>
                </a:lnTo>
              </a:path>
            </a:pathLst>
          </a:custGeom>
          <a:ln w="7620">
            <a:solidFill>
              <a:srgbClr val="000000"/>
            </a:solidFill>
          </a:ln>
        </p:spPr>
        <p:txBody>
          <a:bodyPr wrap="square" lIns="0" tIns="0" rIns="0" bIns="0" rtlCol="0"/>
          <a:lstStyle/>
          <a:p>
            <a:endParaRPr/>
          </a:p>
        </p:txBody>
      </p:sp>
      <p:sp>
        <p:nvSpPr>
          <p:cNvPr id="20" name="object 20"/>
          <p:cNvSpPr/>
          <p:nvPr/>
        </p:nvSpPr>
        <p:spPr>
          <a:xfrm>
            <a:off x="4803812" y="3411702"/>
            <a:ext cx="29209" cy="34925"/>
          </a:xfrm>
          <a:custGeom>
            <a:avLst/>
            <a:gdLst/>
            <a:ahLst/>
            <a:cxnLst/>
            <a:rect l="l" t="t" r="r" b="b"/>
            <a:pathLst>
              <a:path w="29210" h="34925">
                <a:moveTo>
                  <a:pt x="28778" y="0"/>
                </a:moveTo>
                <a:lnTo>
                  <a:pt x="0" y="0"/>
                </a:lnTo>
                <a:lnTo>
                  <a:pt x="14566" y="34455"/>
                </a:lnTo>
                <a:lnTo>
                  <a:pt x="28778" y="0"/>
                </a:lnTo>
                <a:close/>
              </a:path>
            </a:pathLst>
          </a:custGeom>
          <a:solidFill>
            <a:srgbClr val="000000"/>
          </a:solidFill>
        </p:spPr>
        <p:txBody>
          <a:bodyPr wrap="square" lIns="0" tIns="0" rIns="0" bIns="0" rtlCol="0"/>
          <a:lstStyle/>
          <a:p>
            <a:endParaRPr/>
          </a:p>
        </p:txBody>
      </p:sp>
      <p:sp>
        <p:nvSpPr>
          <p:cNvPr id="21" name="object 21"/>
          <p:cNvSpPr/>
          <p:nvPr/>
        </p:nvSpPr>
        <p:spPr>
          <a:xfrm>
            <a:off x="4818379" y="3494735"/>
            <a:ext cx="0" cy="149225"/>
          </a:xfrm>
          <a:custGeom>
            <a:avLst/>
            <a:gdLst/>
            <a:ahLst/>
            <a:cxnLst/>
            <a:rect l="l" t="t" r="r" b="b"/>
            <a:pathLst>
              <a:path h="149225">
                <a:moveTo>
                  <a:pt x="0" y="0"/>
                </a:moveTo>
                <a:lnTo>
                  <a:pt x="0" y="149225"/>
                </a:lnTo>
              </a:path>
            </a:pathLst>
          </a:custGeom>
          <a:ln w="7620">
            <a:solidFill>
              <a:srgbClr val="000000"/>
            </a:solidFill>
          </a:ln>
        </p:spPr>
        <p:txBody>
          <a:bodyPr wrap="square" lIns="0" tIns="0" rIns="0" bIns="0" rtlCol="0"/>
          <a:lstStyle/>
          <a:p>
            <a:endParaRPr/>
          </a:p>
        </p:txBody>
      </p:sp>
      <p:sp>
        <p:nvSpPr>
          <p:cNvPr id="22" name="object 22"/>
          <p:cNvSpPr/>
          <p:nvPr/>
        </p:nvSpPr>
        <p:spPr>
          <a:xfrm>
            <a:off x="4803812" y="3483622"/>
            <a:ext cx="29209" cy="34925"/>
          </a:xfrm>
          <a:custGeom>
            <a:avLst/>
            <a:gdLst/>
            <a:ahLst/>
            <a:cxnLst/>
            <a:rect l="l" t="t" r="r" b="b"/>
            <a:pathLst>
              <a:path w="29210" h="34925">
                <a:moveTo>
                  <a:pt x="14566" y="0"/>
                </a:moveTo>
                <a:lnTo>
                  <a:pt x="0" y="34467"/>
                </a:lnTo>
                <a:lnTo>
                  <a:pt x="28778" y="34467"/>
                </a:lnTo>
                <a:lnTo>
                  <a:pt x="14566" y="0"/>
                </a:lnTo>
                <a:close/>
              </a:path>
            </a:pathLst>
          </a:custGeom>
          <a:solidFill>
            <a:srgbClr val="000000"/>
          </a:solidFill>
        </p:spPr>
        <p:txBody>
          <a:bodyPr wrap="square" lIns="0" tIns="0" rIns="0" bIns="0" rtlCol="0"/>
          <a:lstStyle/>
          <a:p>
            <a:endParaRPr/>
          </a:p>
        </p:txBody>
      </p:sp>
      <p:sp>
        <p:nvSpPr>
          <p:cNvPr id="23" name="object 23"/>
          <p:cNvSpPr/>
          <p:nvPr/>
        </p:nvSpPr>
        <p:spPr>
          <a:xfrm>
            <a:off x="4818036" y="3999064"/>
            <a:ext cx="0" cy="111760"/>
          </a:xfrm>
          <a:custGeom>
            <a:avLst/>
            <a:gdLst/>
            <a:ahLst/>
            <a:cxnLst/>
            <a:rect l="l" t="t" r="r" b="b"/>
            <a:pathLst>
              <a:path h="111760">
                <a:moveTo>
                  <a:pt x="0" y="0"/>
                </a:moveTo>
                <a:lnTo>
                  <a:pt x="0" y="111226"/>
                </a:lnTo>
              </a:path>
            </a:pathLst>
          </a:custGeom>
          <a:ln w="7620">
            <a:solidFill>
              <a:srgbClr val="000000"/>
            </a:solidFill>
          </a:ln>
        </p:spPr>
        <p:txBody>
          <a:bodyPr wrap="square" lIns="0" tIns="0" rIns="0" bIns="0" rtlCol="0"/>
          <a:lstStyle/>
          <a:p>
            <a:endParaRPr/>
          </a:p>
        </p:txBody>
      </p:sp>
      <p:sp>
        <p:nvSpPr>
          <p:cNvPr id="24" name="object 24"/>
          <p:cNvSpPr/>
          <p:nvPr/>
        </p:nvSpPr>
        <p:spPr>
          <a:xfrm>
            <a:off x="4790694" y="3861396"/>
            <a:ext cx="54610" cy="137160"/>
          </a:xfrm>
          <a:custGeom>
            <a:avLst/>
            <a:gdLst/>
            <a:ahLst/>
            <a:cxnLst/>
            <a:rect l="l" t="t" r="r" b="b"/>
            <a:pathLst>
              <a:path w="54610" h="137160">
                <a:moveTo>
                  <a:pt x="0" y="136588"/>
                </a:moveTo>
                <a:lnTo>
                  <a:pt x="53987" y="136588"/>
                </a:lnTo>
                <a:lnTo>
                  <a:pt x="53987" y="0"/>
                </a:lnTo>
                <a:lnTo>
                  <a:pt x="0" y="0"/>
                </a:lnTo>
                <a:lnTo>
                  <a:pt x="0" y="136588"/>
                </a:lnTo>
              </a:path>
            </a:pathLst>
          </a:custGeom>
          <a:ln w="7620">
            <a:solidFill>
              <a:srgbClr val="000000"/>
            </a:solidFill>
          </a:ln>
        </p:spPr>
        <p:txBody>
          <a:bodyPr wrap="square" lIns="0" tIns="0" rIns="0" bIns="0" rtlCol="0"/>
          <a:lstStyle/>
          <a:p>
            <a:endParaRPr/>
          </a:p>
        </p:txBody>
      </p:sp>
      <p:sp>
        <p:nvSpPr>
          <p:cNvPr id="25" name="object 25"/>
          <p:cNvSpPr/>
          <p:nvPr/>
        </p:nvSpPr>
        <p:spPr>
          <a:xfrm>
            <a:off x="4818379" y="3756507"/>
            <a:ext cx="0" cy="152400"/>
          </a:xfrm>
          <a:custGeom>
            <a:avLst/>
            <a:gdLst/>
            <a:ahLst/>
            <a:cxnLst/>
            <a:rect l="l" t="t" r="r" b="b"/>
            <a:pathLst>
              <a:path h="152400">
                <a:moveTo>
                  <a:pt x="0" y="152400"/>
                </a:moveTo>
                <a:lnTo>
                  <a:pt x="0" y="0"/>
                </a:lnTo>
              </a:path>
            </a:pathLst>
          </a:custGeom>
          <a:ln w="7620">
            <a:solidFill>
              <a:srgbClr val="000000"/>
            </a:solidFill>
          </a:ln>
        </p:spPr>
        <p:txBody>
          <a:bodyPr wrap="square" lIns="0" tIns="0" rIns="0" bIns="0" rtlCol="0"/>
          <a:lstStyle/>
          <a:p>
            <a:endParaRPr/>
          </a:p>
        </p:txBody>
      </p:sp>
      <p:sp>
        <p:nvSpPr>
          <p:cNvPr id="26" name="object 26"/>
          <p:cNvSpPr/>
          <p:nvPr/>
        </p:nvSpPr>
        <p:spPr>
          <a:xfrm>
            <a:off x="4803812" y="3885552"/>
            <a:ext cx="29209" cy="34925"/>
          </a:xfrm>
          <a:custGeom>
            <a:avLst/>
            <a:gdLst/>
            <a:ahLst/>
            <a:cxnLst/>
            <a:rect l="l" t="t" r="r" b="b"/>
            <a:pathLst>
              <a:path w="29210" h="34925">
                <a:moveTo>
                  <a:pt x="28778" y="0"/>
                </a:moveTo>
                <a:lnTo>
                  <a:pt x="0" y="0"/>
                </a:lnTo>
                <a:lnTo>
                  <a:pt x="14566" y="34467"/>
                </a:lnTo>
                <a:lnTo>
                  <a:pt x="28778" y="0"/>
                </a:lnTo>
                <a:close/>
              </a:path>
            </a:pathLst>
          </a:custGeom>
          <a:solidFill>
            <a:srgbClr val="000000"/>
          </a:solidFill>
        </p:spPr>
        <p:txBody>
          <a:bodyPr wrap="square" lIns="0" tIns="0" rIns="0" bIns="0" rtlCol="0"/>
          <a:lstStyle/>
          <a:p>
            <a:endParaRPr/>
          </a:p>
        </p:txBody>
      </p:sp>
      <p:sp>
        <p:nvSpPr>
          <p:cNvPr id="27" name="object 27"/>
          <p:cNvSpPr/>
          <p:nvPr/>
        </p:nvSpPr>
        <p:spPr>
          <a:xfrm>
            <a:off x="4683366" y="4268939"/>
            <a:ext cx="270510" cy="270510"/>
          </a:xfrm>
          <a:custGeom>
            <a:avLst/>
            <a:gdLst/>
            <a:ahLst/>
            <a:cxnLst/>
            <a:rect l="l" t="t" r="r" b="b"/>
            <a:pathLst>
              <a:path w="270510" h="270510">
                <a:moveTo>
                  <a:pt x="0" y="269989"/>
                </a:moveTo>
                <a:lnTo>
                  <a:pt x="269963" y="269989"/>
                </a:lnTo>
                <a:lnTo>
                  <a:pt x="269963" y="0"/>
                </a:lnTo>
                <a:lnTo>
                  <a:pt x="0" y="0"/>
                </a:lnTo>
                <a:lnTo>
                  <a:pt x="0" y="269989"/>
                </a:lnTo>
              </a:path>
            </a:pathLst>
          </a:custGeom>
          <a:ln w="7620">
            <a:solidFill>
              <a:srgbClr val="000000"/>
            </a:solidFill>
          </a:ln>
        </p:spPr>
        <p:txBody>
          <a:bodyPr wrap="square" lIns="0" tIns="0" rIns="0" bIns="0" rtlCol="0"/>
          <a:lstStyle/>
          <a:p>
            <a:endParaRPr/>
          </a:p>
        </p:txBody>
      </p:sp>
      <p:sp>
        <p:nvSpPr>
          <p:cNvPr id="28" name="object 28"/>
          <p:cNvSpPr/>
          <p:nvPr/>
        </p:nvSpPr>
        <p:spPr>
          <a:xfrm>
            <a:off x="4683366" y="4268939"/>
            <a:ext cx="270510" cy="85725"/>
          </a:xfrm>
          <a:custGeom>
            <a:avLst/>
            <a:gdLst/>
            <a:ahLst/>
            <a:cxnLst/>
            <a:rect l="l" t="t" r="r" b="b"/>
            <a:pathLst>
              <a:path w="270510" h="85725">
                <a:moveTo>
                  <a:pt x="0" y="0"/>
                </a:moveTo>
                <a:lnTo>
                  <a:pt x="134912" y="85725"/>
                </a:lnTo>
                <a:lnTo>
                  <a:pt x="269963" y="0"/>
                </a:lnTo>
              </a:path>
            </a:pathLst>
          </a:custGeom>
          <a:ln w="7620">
            <a:solidFill>
              <a:srgbClr val="000000"/>
            </a:solidFill>
          </a:ln>
        </p:spPr>
        <p:txBody>
          <a:bodyPr wrap="square" lIns="0" tIns="0" rIns="0" bIns="0" rtlCol="0"/>
          <a:lstStyle/>
          <a:p>
            <a:endParaRPr/>
          </a:p>
        </p:txBody>
      </p:sp>
      <p:sp>
        <p:nvSpPr>
          <p:cNvPr id="29" name="object 29"/>
          <p:cNvSpPr/>
          <p:nvPr/>
        </p:nvSpPr>
        <p:spPr>
          <a:xfrm>
            <a:off x="4683366" y="4735652"/>
            <a:ext cx="270510" cy="270510"/>
          </a:xfrm>
          <a:custGeom>
            <a:avLst/>
            <a:gdLst/>
            <a:ahLst/>
            <a:cxnLst/>
            <a:rect l="l" t="t" r="r" b="b"/>
            <a:pathLst>
              <a:path w="270510" h="270510">
                <a:moveTo>
                  <a:pt x="0" y="269989"/>
                </a:moveTo>
                <a:lnTo>
                  <a:pt x="269963" y="269989"/>
                </a:lnTo>
                <a:lnTo>
                  <a:pt x="269963" y="0"/>
                </a:lnTo>
                <a:lnTo>
                  <a:pt x="0" y="0"/>
                </a:lnTo>
                <a:lnTo>
                  <a:pt x="0" y="269989"/>
                </a:lnTo>
              </a:path>
            </a:pathLst>
          </a:custGeom>
          <a:ln w="7620">
            <a:solidFill>
              <a:srgbClr val="000000"/>
            </a:solidFill>
          </a:ln>
        </p:spPr>
        <p:txBody>
          <a:bodyPr wrap="square" lIns="0" tIns="0" rIns="0" bIns="0" rtlCol="0"/>
          <a:lstStyle/>
          <a:p>
            <a:endParaRPr/>
          </a:p>
        </p:txBody>
      </p:sp>
      <p:sp>
        <p:nvSpPr>
          <p:cNvPr id="30" name="object 30"/>
          <p:cNvSpPr/>
          <p:nvPr/>
        </p:nvSpPr>
        <p:spPr>
          <a:xfrm>
            <a:off x="4683366" y="4735652"/>
            <a:ext cx="270510" cy="85725"/>
          </a:xfrm>
          <a:custGeom>
            <a:avLst/>
            <a:gdLst/>
            <a:ahLst/>
            <a:cxnLst/>
            <a:rect l="l" t="t" r="r" b="b"/>
            <a:pathLst>
              <a:path w="270510" h="85725">
                <a:moveTo>
                  <a:pt x="0" y="0"/>
                </a:moveTo>
                <a:lnTo>
                  <a:pt x="134912" y="85712"/>
                </a:lnTo>
                <a:lnTo>
                  <a:pt x="269963" y="0"/>
                </a:lnTo>
              </a:path>
            </a:pathLst>
          </a:custGeom>
          <a:ln w="7620">
            <a:solidFill>
              <a:srgbClr val="000000"/>
            </a:solidFill>
          </a:ln>
        </p:spPr>
        <p:txBody>
          <a:bodyPr wrap="square" lIns="0" tIns="0" rIns="0" bIns="0" rtlCol="0"/>
          <a:lstStyle/>
          <a:p>
            <a:endParaRPr/>
          </a:p>
        </p:txBody>
      </p:sp>
      <p:sp>
        <p:nvSpPr>
          <p:cNvPr id="31" name="object 31"/>
          <p:cNvSpPr/>
          <p:nvPr/>
        </p:nvSpPr>
        <p:spPr>
          <a:xfrm>
            <a:off x="4742484" y="4845697"/>
            <a:ext cx="152615" cy="133210"/>
          </a:xfrm>
          <a:prstGeom prst="rect">
            <a:avLst/>
          </a:prstGeom>
          <a:blipFill>
            <a:blip r:embed="rId3" cstate="print"/>
            <a:stretch>
              <a:fillRect/>
            </a:stretch>
          </a:blipFill>
        </p:spPr>
        <p:txBody>
          <a:bodyPr wrap="square" lIns="0" tIns="0" rIns="0" bIns="0" rtlCol="0"/>
          <a:lstStyle/>
          <a:p>
            <a:endParaRPr/>
          </a:p>
        </p:txBody>
      </p:sp>
      <p:sp>
        <p:nvSpPr>
          <p:cNvPr id="32" name="object 32"/>
          <p:cNvSpPr/>
          <p:nvPr/>
        </p:nvSpPr>
        <p:spPr>
          <a:xfrm>
            <a:off x="4728298" y="6182296"/>
            <a:ext cx="180340" cy="180340"/>
          </a:xfrm>
          <a:custGeom>
            <a:avLst/>
            <a:gdLst/>
            <a:ahLst/>
            <a:cxnLst/>
            <a:rect l="l" t="t" r="r" b="b"/>
            <a:pathLst>
              <a:path w="180339" h="180339">
                <a:moveTo>
                  <a:pt x="0" y="179984"/>
                </a:moveTo>
                <a:lnTo>
                  <a:pt x="179971" y="179984"/>
                </a:lnTo>
                <a:lnTo>
                  <a:pt x="179971" y="0"/>
                </a:lnTo>
                <a:lnTo>
                  <a:pt x="0" y="0"/>
                </a:lnTo>
                <a:lnTo>
                  <a:pt x="0" y="179984"/>
                </a:lnTo>
              </a:path>
            </a:pathLst>
          </a:custGeom>
          <a:ln w="7620">
            <a:solidFill>
              <a:srgbClr val="000000"/>
            </a:solidFill>
          </a:ln>
        </p:spPr>
        <p:txBody>
          <a:bodyPr wrap="square" lIns="0" tIns="0" rIns="0" bIns="0" rtlCol="0"/>
          <a:lstStyle/>
          <a:p>
            <a:endParaRPr/>
          </a:p>
        </p:txBody>
      </p:sp>
      <p:sp>
        <p:nvSpPr>
          <p:cNvPr id="33" name="object 33"/>
          <p:cNvSpPr/>
          <p:nvPr/>
        </p:nvSpPr>
        <p:spPr>
          <a:xfrm>
            <a:off x="4818278" y="6091313"/>
            <a:ext cx="0" cy="92075"/>
          </a:xfrm>
          <a:custGeom>
            <a:avLst/>
            <a:gdLst/>
            <a:ahLst/>
            <a:cxnLst/>
            <a:rect l="l" t="t" r="r" b="b"/>
            <a:pathLst>
              <a:path h="92075">
                <a:moveTo>
                  <a:pt x="0" y="0"/>
                </a:moveTo>
                <a:lnTo>
                  <a:pt x="0" y="92075"/>
                </a:lnTo>
              </a:path>
            </a:pathLst>
          </a:custGeom>
          <a:ln w="7620">
            <a:solidFill>
              <a:srgbClr val="000000"/>
            </a:solidFill>
          </a:ln>
        </p:spPr>
        <p:txBody>
          <a:bodyPr wrap="square" lIns="0" tIns="0" rIns="0" bIns="0" rtlCol="0"/>
          <a:lstStyle/>
          <a:p>
            <a:endParaRPr/>
          </a:p>
        </p:txBody>
      </p:sp>
      <p:sp>
        <p:nvSpPr>
          <p:cNvPr id="34" name="object 34"/>
          <p:cNvSpPr/>
          <p:nvPr/>
        </p:nvSpPr>
        <p:spPr>
          <a:xfrm>
            <a:off x="4818278" y="6362763"/>
            <a:ext cx="0" cy="85725"/>
          </a:xfrm>
          <a:custGeom>
            <a:avLst/>
            <a:gdLst/>
            <a:ahLst/>
            <a:cxnLst/>
            <a:rect l="l" t="t" r="r" b="b"/>
            <a:pathLst>
              <a:path h="85725">
                <a:moveTo>
                  <a:pt x="0" y="0"/>
                </a:moveTo>
                <a:lnTo>
                  <a:pt x="0" y="85725"/>
                </a:lnTo>
              </a:path>
            </a:pathLst>
          </a:custGeom>
          <a:ln w="7620">
            <a:solidFill>
              <a:srgbClr val="000000"/>
            </a:solidFill>
          </a:ln>
        </p:spPr>
        <p:txBody>
          <a:bodyPr wrap="square" lIns="0" tIns="0" rIns="0" bIns="0" rtlCol="0"/>
          <a:lstStyle/>
          <a:p>
            <a:endParaRPr/>
          </a:p>
        </p:txBody>
      </p:sp>
      <p:sp>
        <p:nvSpPr>
          <p:cNvPr id="35" name="object 35"/>
          <p:cNvSpPr/>
          <p:nvPr/>
        </p:nvSpPr>
        <p:spPr>
          <a:xfrm>
            <a:off x="4728298" y="5244363"/>
            <a:ext cx="180340" cy="269875"/>
          </a:xfrm>
          <a:custGeom>
            <a:avLst/>
            <a:gdLst/>
            <a:ahLst/>
            <a:cxnLst/>
            <a:rect l="l" t="t" r="r" b="b"/>
            <a:pathLst>
              <a:path w="180339" h="269875">
                <a:moveTo>
                  <a:pt x="89979" y="179997"/>
                </a:moveTo>
                <a:lnTo>
                  <a:pt x="125009" y="172923"/>
                </a:lnTo>
                <a:lnTo>
                  <a:pt x="153609" y="153635"/>
                </a:lnTo>
                <a:lnTo>
                  <a:pt x="172889" y="125025"/>
                </a:lnTo>
                <a:lnTo>
                  <a:pt x="179958" y="89992"/>
                </a:lnTo>
                <a:lnTo>
                  <a:pt x="172889" y="54965"/>
                </a:lnTo>
                <a:lnTo>
                  <a:pt x="153609" y="26360"/>
                </a:lnTo>
                <a:lnTo>
                  <a:pt x="125009" y="7072"/>
                </a:lnTo>
                <a:lnTo>
                  <a:pt x="89979" y="0"/>
                </a:lnTo>
                <a:lnTo>
                  <a:pt x="54955" y="7072"/>
                </a:lnTo>
                <a:lnTo>
                  <a:pt x="26354" y="26360"/>
                </a:lnTo>
                <a:lnTo>
                  <a:pt x="7070" y="54965"/>
                </a:lnTo>
                <a:lnTo>
                  <a:pt x="0" y="89992"/>
                </a:lnTo>
                <a:lnTo>
                  <a:pt x="7070" y="125025"/>
                </a:lnTo>
                <a:lnTo>
                  <a:pt x="26354" y="153635"/>
                </a:lnTo>
                <a:lnTo>
                  <a:pt x="54955" y="172923"/>
                </a:lnTo>
                <a:lnTo>
                  <a:pt x="89979" y="179997"/>
                </a:lnTo>
                <a:lnTo>
                  <a:pt x="89979" y="269379"/>
                </a:lnTo>
              </a:path>
            </a:pathLst>
          </a:custGeom>
          <a:ln w="7620">
            <a:solidFill>
              <a:srgbClr val="000000"/>
            </a:solidFill>
          </a:ln>
        </p:spPr>
        <p:txBody>
          <a:bodyPr wrap="square" lIns="0" tIns="0" rIns="0" bIns="0" rtlCol="0"/>
          <a:lstStyle/>
          <a:p>
            <a:endParaRPr/>
          </a:p>
        </p:txBody>
      </p:sp>
      <p:sp>
        <p:nvSpPr>
          <p:cNvPr id="36" name="object 36"/>
          <p:cNvSpPr/>
          <p:nvPr/>
        </p:nvSpPr>
        <p:spPr>
          <a:xfrm>
            <a:off x="4818278" y="5154485"/>
            <a:ext cx="0" cy="89535"/>
          </a:xfrm>
          <a:custGeom>
            <a:avLst/>
            <a:gdLst/>
            <a:ahLst/>
            <a:cxnLst/>
            <a:rect l="l" t="t" r="r" b="b"/>
            <a:pathLst>
              <a:path h="89535">
                <a:moveTo>
                  <a:pt x="0" y="0"/>
                </a:moveTo>
                <a:lnTo>
                  <a:pt x="0" y="89382"/>
                </a:lnTo>
              </a:path>
            </a:pathLst>
          </a:custGeom>
          <a:ln w="7620">
            <a:solidFill>
              <a:srgbClr val="000000"/>
            </a:solidFill>
          </a:ln>
        </p:spPr>
        <p:txBody>
          <a:bodyPr wrap="square" lIns="0" tIns="0" rIns="0" bIns="0" rtlCol="0"/>
          <a:lstStyle/>
          <a:p>
            <a:endParaRPr/>
          </a:p>
        </p:txBody>
      </p:sp>
      <p:sp>
        <p:nvSpPr>
          <p:cNvPr id="37" name="object 37"/>
          <p:cNvSpPr/>
          <p:nvPr/>
        </p:nvSpPr>
        <p:spPr>
          <a:xfrm>
            <a:off x="4728298" y="5711862"/>
            <a:ext cx="180340" cy="269875"/>
          </a:xfrm>
          <a:custGeom>
            <a:avLst/>
            <a:gdLst/>
            <a:ahLst/>
            <a:cxnLst/>
            <a:rect l="l" t="t" r="r" b="b"/>
            <a:pathLst>
              <a:path w="180339" h="269875">
                <a:moveTo>
                  <a:pt x="89979" y="179984"/>
                </a:moveTo>
                <a:lnTo>
                  <a:pt x="125009" y="172913"/>
                </a:lnTo>
                <a:lnTo>
                  <a:pt x="153609" y="153628"/>
                </a:lnTo>
                <a:lnTo>
                  <a:pt x="172889" y="125023"/>
                </a:lnTo>
                <a:lnTo>
                  <a:pt x="179958" y="89992"/>
                </a:lnTo>
                <a:lnTo>
                  <a:pt x="172889" y="54960"/>
                </a:lnTo>
                <a:lnTo>
                  <a:pt x="153609" y="26355"/>
                </a:lnTo>
                <a:lnTo>
                  <a:pt x="125009" y="7071"/>
                </a:lnTo>
                <a:lnTo>
                  <a:pt x="89979" y="0"/>
                </a:lnTo>
                <a:lnTo>
                  <a:pt x="54955" y="7071"/>
                </a:lnTo>
                <a:lnTo>
                  <a:pt x="26354" y="26355"/>
                </a:lnTo>
                <a:lnTo>
                  <a:pt x="7070" y="54960"/>
                </a:lnTo>
                <a:lnTo>
                  <a:pt x="0" y="89992"/>
                </a:lnTo>
                <a:lnTo>
                  <a:pt x="7070" y="125023"/>
                </a:lnTo>
                <a:lnTo>
                  <a:pt x="26354" y="153628"/>
                </a:lnTo>
                <a:lnTo>
                  <a:pt x="54955" y="172913"/>
                </a:lnTo>
                <a:lnTo>
                  <a:pt x="89979" y="179984"/>
                </a:lnTo>
                <a:lnTo>
                  <a:pt x="89979" y="269367"/>
                </a:lnTo>
              </a:path>
            </a:pathLst>
          </a:custGeom>
          <a:ln w="7620">
            <a:solidFill>
              <a:srgbClr val="000000"/>
            </a:solidFill>
          </a:ln>
        </p:spPr>
        <p:txBody>
          <a:bodyPr wrap="square" lIns="0" tIns="0" rIns="0" bIns="0" rtlCol="0"/>
          <a:lstStyle/>
          <a:p>
            <a:endParaRPr/>
          </a:p>
        </p:txBody>
      </p:sp>
      <p:sp>
        <p:nvSpPr>
          <p:cNvPr id="38" name="object 38"/>
          <p:cNvSpPr/>
          <p:nvPr/>
        </p:nvSpPr>
        <p:spPr>
          <a:xfrm>
            <a:off x="4818278" y="5621985"/>
            <a:ext cx="0" cy="89535"/>
          </a:xfrm>
          <a:custGeom>
            <a:avLst/>
            <a:gdLst/>
            <a:ahLst/>
            <a:cxnLst/>
            <a:rect l="l" t="t" r="r" b="b"/>
            <a:pathLst>
              <a:path h="89535">
                <a:moveTo>
                  <a:pt x="0" y="0"/>
                </a:moveTo>
                <a:lnTo>
                  <a:pt x="0" y="89382"/>
                </a:lnTo>
              </a:path>
            </a:pathLst>
          </a:custGeom>
          <a:ln w="7620">
            <a:solidFill>
              <a:srgbClr val="000000"/>
            </a:solidFill>
          </a:ln>
        </p:spPr>
        <p:txBody>
          <a:bodyPr wrap="square" lIns="0" tIns="0" rIns="0" bIns="0" rtlCol="0"/>
          <a:lstStyle/>
          <a:p>
            <a:endParaRPr/>
          </a:p>
        </p:txBody>
      </p:sp>
      <p:sp>
        <p:nvSpPr>
          <p:cNvPr id="39" name="object 39"/>
          <p:cNvSpPr/>
          <p:nvPr/>
        </p:nvSpPr>
        <p:spPr>
          <a:xfrm>
            <a:off x="4728298" y="6649008"/>
            <a:ext cx="180340" cy="180340"/>
          </a:xfrm>
          <a:custGeom>
            <a:avLst/>
            <a:gdLst/>
            <a:ahLst/>
            <a:cxnLst/>
            <a:rect l="l" t="t" r="r" b="b"/>
            <a:pathLst>
              <a:path w="180339" h="180340">
                <a:moveTo>
                  <a:pt x="0" y="179984"/>
                </a:moveTo>
                <a:lnTo>
                  <a:pt x="179971" y="179984"/>
                </a:lnTo>
                <a:lnTo>
                  <a:pt x="179971" y="0"/>
                </a:lnTo>
                <a:lnTo>
                  <a:pt x="0" y="0"/>
                </a:lnTo>
                <a:lnTo>
                  <a:pt x="0" y="179984"/>
                </a:lnTo>
              </a:path>
            </a:pathLst>
          </a:custGeom>
          <a:ln w="7620">
            <a:solidFill>
              <a:srgbClr val="000000"/>
            </a:solidFill>
          </a:ln>
        </p:spPr>
        <p:txBody>
          <a:bodyPr wrap="square" lIns="0" tIns="0" rIns="0" bIns="0" rtlCol="0"/>
          <a:lstStyle/>
          <a:p>
            <a:endParaRPr/>
          </a:p>
        </p:txBody>
      </p:sp>
      <p:sp>
        <p:nvSpPr>
          <p:cNvPr id="40" name="object 40"/>
          <p:cNvSpPr/>
          <p:nvPr/>
        </p:nvSpPr>
        <p:spPr>
          <a:xfrm>
            <a:off x="4818278" y="6558026"/>
            <a:ext cx="0" cy="92075"/>
          </a:xfrm>
          <a:custGeom>
            <a:avLst/>
            <a:gdLst/>
            <a:ahLst/>
            <a:cxnLst/>
            <a:rect l="l" t="t" r="r" b="b"/>
            <a:pathLst>
              <a:path h="92075">
                <a:moveTo>
                  <a:pt x="0" y="0"/>
                </a:moveTo>
                <a:lnTo>
                  <a:pt x="0" y="92075"/>
                </a:lnTo>
              </a:path>
            </a:pathLst>
          </a:custGeom>
          <a:ln w="7620">
            <a:solidFill>
              <a:srgbClr val="000000"/>
            </a:solidFill>
          </a:ln>
        </p:spPr>
        <p:txBody>
          <a:bodyPr wrap="square" lIns="0" tIns="0" rIns="0" bIns="0" rtlCol="0"/>
          <a:lstStyle/>
          <a:p>
            <a:endParaRPr/>
          </a:p>
        </p:txBody>
      </p:sp>
      <p:sp>
        <p:nvSpPr>
          <p:cNvPr id="41" name="object 41"/>
          <p:cNvSpPr/>
          <p:nvPr/>
        </p:nvSpPr>
        <p:spPr>
          <a:xfrm>
            <a:off x="4818278" y="6829476"/>
            <a:ext cx="0" cy="88900"/>
          </a:xfrm>
          <a:custGeom>
            <a:avLst/>
            <a:gdLst/>
            <a:ahLst/>
            <a:cxnLst/>
            <a:rect l="l" t="t" r="r" b="b"/>
            <a:pathLst>
              <a:path h="88900">
                <a:moveTo>
                  <a:pt x="0" y="0"/>
                </a:moveTo>
                <a:lnTo>
                  <a:pt x="0" y="88900"/>
                </a:lnTo>
              </a:path>
            </a:pathLst>
          </a:custGeom>
          <a:ln w="7620">
            <a:solidFill>
              <a:srgbClr val="000000"/>
            </a:solidFill>
          </a:ln>
        </p:spPr>
        <p:txBody>
          <a:bodyPr wrap="square" lIns="0" tIns="0" rIns="0" bIns="0" rtlCol="0"/>
          <a:lstStyle/>
          <a:p>
            <a:endParaRPr/>
          </a:p>
        </p:txBody>
      </p:sp>
      <p:sp>
        <p:nvSpPr>
          <p:cNvPr id="42" name="object 42"/>
          <p:cNvSpPr/>
          <p:nvPr/>
        </p:nvSpPr>
        <p:spPr>
          <a:xfrm>
            <a:off x="4728298" y="7114133"/>
            <a:ext cx="180340" cy="180340"/>
          </a:xfrm>
          <a:custGeom>
            <a:avLst/>
            <a:gdLst/>
            <a:ahLst/>
            <a:cxnLst/>
            <a:rect l="l" t="t" r="r" b="b"/>
            <a:pathLst>
              <a:path w="180339" h="180340">
                <a:moveTo>
                  <a:pt x="0" y="179984"/>
                </a:moveTo>
                <a:lnTo>
                  <a:pt x="179971" y="179984"/>
                </a:lnTo>
                <a:lnTo>
                  <a:pt x="179971" y="0"/>
                </a:lnTo>
                <a:lnTo>
                  <a:pt x="0" y="0"/>
                </a:lnTo>
                <a:lnTo>
                  <a:pt x="0" y="179984"/>
                </a:lnTo>
              </a:path>
            </a:pathLst>
          </a:custGeom>
          <a:ln w="7620">
            <a:solidFill>
              <a:srgbClr val="000000"/>
            </a:solidFill>
          </a:ln>
        </p:spPr>
        <p:txBody>
          <a:bodyPr wrap="square" lIns="0" tIns="0" rIns="0" bIns="0" rtlCol="0"/>
          <a:lstStyle/>
          <a:p>
            <a:endParaRPr/>
          </a:p>
        </p:txBody>
      </p:sp>
      <p:sp>
        <p:nvSpPr>
          <p:cNvPr id="43" name="object 43"/>
          <p:cNvSpPr/>
          <p:nvPr/>
        </p:nvSpPr>
        <p:spPr>
          <a:xfrm>
            <a:off x="4728298" y="7187158"/>
            <a:ext cx="180340" cy="0"/>
          </a:xfrm>
          <a:custGeom>
            <a:avLst/>
            <a:gdLst/>
            <a:ahLst/>
            <a:cxnLst/>
            <a:rect l="l" t="t" r="r" b="b"/>
            <a:pathLst>
              <a:path w="180339">
                <a:moveTo>
                  <a:pt x="179958" y="0"/>
                </a:moveTo>
                <a:lnTo>
                  <a:pt x="0" y="0"/>
                </a:lnTo>
              </a:path>
            </a:pathLst>
          </a:custGeom>
          <a:ln w="7620">
            <a:solidFill>
              <a:srgbClr val="000000"/>
            </a:solidFill>
          </a:ln>
        </p:spPr>
        <p:txBody>
          <a:bodyPr wrap="square" lIns="0" tIns="0" rIns="0" bIns="0" rtlCol="0"/>
          <a:lstStyle/>
          <a:p>
            <a:endParaRPr/>
          </a:p>
        </p:txBody>
      </p:sp>
      <p:sp>
        <p:nvSpPr>
          <p:cNvPr id="44" name="object 44"/>
          <p:cNvSpPr/>
          <p:nvPr/>
        </p:nvSpPr>
        <p:spPr>
          <a:xfrm>
            <a:off x="4818278" y="7023151"/>
            <a:ext cx="0" cy="92075"/>
          </a:xfrm>
          <a:custGeom>
            <a:avLst/>
            <a:gdLst/>
            <a:ahLst/>
            <a:cxnLst/>
            <a:rect l="l" t="t" r="r" b="b"/>
            <a:pathLst>
              <a:path h="92075">
                <a:moveTo>
                  <a:pt x="0" y="0"/>
                </a:moveTo>
                <a:lnTo>
                  <a:pt x="0" y="92075"/>
                </a:lnTo>
              </a:path>
            </a:pathLst>
          </a:custGeom>
          <a:ln w="7620">
            <a:solidFill>
              <a:srgbClr val="000000"/>
            </a:solidFill>
          </a:ln>
        </p:spPr>
        <p:txBody>
          <a:bodyPr wrap="square" lIns="0" tIns="0" rIns="0" bIns="0" rtlCol="0"/>
          <a:lstStyle/>
          <a:p>
            <a:endParaRPr/>
          </a:p>
        </p:txBody>
      </p:sp>
      <p:sp>
        <p:nvSpPr>
          <p:cNvPr id="45" name="object 45"/>
          <p:cNvSpPr/>
          <p:nvPr/>
        </p:nvSpPr>
        <p:spPr>
          <a:xfrm>
            <a:off x="4818278" y="7294613"/>
            <a:ext cx="0" cy="85725"/>
          </a:xfrm>
          <a:custGeom>
            <a:avLst/>
            <a:gdLst/>
            <a:ahLst/>
            <a:cxnLst/>
            <a:rect l="l" t="t" r="r" b="b"/>
            <a:pathLst>
              <a:path h="85725">
                <a:moveTo>
                  <a:pt x="0" y="0"/>
                </a:moveTo>
                <a:lnTo>
                  <a:pt x="0" y="85725"/>
                </a:lnTo>
              </a:path>
            </a:pathLst>
          </a:custGeom>
          <a:ln w="7620">
            <a:solidFill>
              <a:srgbClr val="000000"/>
            </a:solidFill>
          </a:ln>
        </p:spPr>
        <p:txBody>
          <a:bodyPr wrap="square" lIns="0" tIns="0" rIns="0" bIns="0" rtlCol="0"/>
          <a:lstStyle/>
          <a:p>
            <a:endParaRPr/>
          </a:p>
        </p:txBody>
      </p:sp>
      <p:sp>
        <p:nvSpPr>
          <p:cNvPr id="46" name="object 46"/>
          <p:cNvSpPr/>
          <p:nvPr/>
        </p:nvSpPr>
        <p:spPr>
          <a:xfrm>
            <a:off x="4728298" y="7587983"/>
            <a:ext cx="180340" cy="180340"/>
          </a:xfrm>
          <a:custGeom>
            <a:avLst/>
            <a:gdLst/>
            <a:ahLst/>
            <a:cxnLst/>
            <a:rect l="l" t="t" r="r" b="b"/>
            <a:pathLst>
              <a:path w="180339" h="180340">
                <a:moveTo>
                  <a:pt x="0" y="179997"/>
                </a:moveTo>
                <a:lnTo>
                  <a:pt x="179971" y="179997"/>
                </a:lnTo>
                <a:lnTo>
                  <a:pt x="179971" y="0"/>
                </a:lnTo>
                <a:lnTo>
                  <a:pt x="0" y="0"/>
                </a:lnTo>
                <a:lnTo>
                  <a:pt x="0" y="179997"/>
                </a:lnTo>
              </a:path>
            </a:pathLst>
          </a:custGeom>
          <a:ln w="7619">
            <a:solidFill>
              <a:srgbClr val="000000"/>
            </a:solidFill>
          </a:ln>
        </p:spPr>
        <p:txBody>
          <a:bodyPr wrap="square" lIns="0" tIns="0" rIns="0" bIns="0" rtlCol="0"/>
          <a:lstStyle/>
          <a:p>
            <a:endParaRPr/>
          </a:p>
        </p:txBody>
      </p:sp>
      <p:sp>
        <p:nvSpPr>
          <p:cNvPr id="47" name="object 47"/>
          <p:cNvSpPr/>
          <p:nvPr/>
        </p:nvSpPr>
        <p:spPr>
          <a:xfrm>
            <a:off x="4728298" y="7661008"/>
            <a:ext cx="180340" cy="0"/>
          </a:xfrm>
          <a:custGeom>
            <a:avLst/>
            <a:gdLst/>
            <a:ahLst/>
            <a:cxnLst/>
            <a:rect l="l" t="t" r="r" b="b"/>
            <a:pathLst>
              <a:path w="180339">
                <a:moveTo>
                  <a:pt x="179958" y="0"/>
                </a:moveTo>
                <a:lnTo>
                  <a:pt x="0" y="0"/>
                </a:lnTo>
              </a:path>
            </a:pathLst>
          </a:custGeom>
          <a:ln w="7620">
            <a:solidFill>
              <a:srgbClr val="000000"/>
            </a:solidFill>
          </a:ln>
        </p:spPr>
        <p:txBody>
          <a:bodyPr wrap="square" lIns="0" tIns="0" rIns="0" bIns="0" rtlCol="0"/>
          <a:lstStyle/>
          <a:p>
            <a:endParaRPr/>
          </a:p>
        </p:txBody>
      </p:sp>
      <p:sp>
        <p:nvSpPr>
          <p:cNvPr id="48" name="object 48"/>
          <p:cNvSpPr/>
          <p:nvPr/>
        </p:nvSpPr>
        <p:spPr>
          <a:xfrm>
            <a:off x="4818278" y="7497012"/>
            <a:ext cx="0" cy="92075"/>
          </a:xfrm>
          <a:custGeom>
            <a:avLst/>
            <a:gdLst/>
            <a:ahLst/>
            <a:cxnLst/>
            <a:rect l="l" t="t" r="r" b="b"/>
            <a:pathLst>
              <a:path h="92075">
                <a:moveTo>
                  <a:pt x="0" y="0"/>
                </a:moveTo>
                <a:lnTo>
                  <a:pt x="0" y="92074"/>
                </a:lnTo>
              </a:path>
            </a:pathLst>
          </a:custGeom>
          <a:ln w="7620">
            <a:solidFill>
              <a:srgbClr val="000000"/>
            </a:solidFill>
          </a:ln>
        </p:spPr>
        <p:txBody>
          <a:bodyPr wrap="square" lIns="0" tIns="0" rIns="0" bIns="0" rtlCol="0"/>
          <a:lstStyle/>
          <a:p>
            <a:endParaRPr/>
          </a:p>
        </p:txBody>
      </p:sp>
      <p:sp>
        <p:nvSpPr>
          <p:cNvPr id="49" name="object 49"/>
          <p:cNvSpPr/>
          <p:nvPr/>
        </p:nvSpPr>
        <p:spPr>
          <a:xfrm>
            <a:off x="4818278" y="7768463"/>
            <a:ext cx="0" cy="85725"/>
          </a:xfrm>
          <a:custGeom>
            <a:avLst/>
            <a:gdLst/>
            <a:ahLst/>
            <a:cxnLst/>
            <a:rect l="l" t="t" r="r" b="b"/>
            <a:pathLst>
              <a:path h="85725">
                <a:moveTo>
                  <a:pt x="0" y="0"/>
                </a:moveTo>
                <a:lnTo>
                  <a:pt x="0" y="85724"/>
                </a:lnTo>
              </a:path>
            </a:pathLst>
          </a:custGeom>
          <a:ln w="7620">
            <a:solidFill>
              <a:srgbClr val="000000"/>
            </a:solidFill>
          </a:ln>
        </p:spPr>
        <p:txBody>
          <a:bodyPr wrap="square" lIns="0" tIns="0" rIns="0" bIns="0" rtlCol="0"/>
          <a:lstStyle/>
          <a:p>
            <a:endParaRPr/>
          </a:p>
        </p:txBody>
      </p:sp>
      <p:sp>
        <p:nvSpPr>
          <p:cNvPr id="50" name="object 50"/>
          <p:cNvSpPr/>
          <p:nvPr/>
        </p:nvSpPr>
        <p:spPr>
          <a:xfrm>
            <a:off x="4637328" y="8159775"/>
            <a:ext cx="361950" cy="65405"/>
          </a:xfrm>
          <a:custGeom>
            <a:avLst/>
            <a:gdLst/>
            <a:ahLst/>
            <a:cxnLst/>
            <a:rect l="l" t="t" r="r" b="b"/>
            <a:pathLst>
              <a:path w="361950" h="65404">
                <a:moveTo>
                  <a:pt x="39687" y="0"/>
                </a:moveTo>
                <a:lnTo>
                  <a:pt x="0" y="65087"/>
                </a:lnTo>
                <a:lnTo>
                  <a:pt x="361899" y="65087"/>
                </a:lnTo>
                <a:lnTo>
                  <a:pt x="322224" y="0"/>
                </a:lnTo>
                <a:lnTo>
                  <a:pt x="39687" y="0"/>
                </a:lnTo>
                <a:close/>
              </a:path>
            </a:pathLst>
          </a:custGeom>
          <a:ln w="7620">
            <a:solidFill>
              <a:srgbClr val="000000"/>
            </a:solidFill>
          </a:ln>
        </p:spPr>
        <p:txBody>
          <a:bodyPr wrap="square" lIns="0" tIns="0" rIns="0" bIns="0" rtlCol="0"/>
          <a:lstStyle/>
          <a:p>
            <a:endParaRPr/>
          </a:p>
        </p:txBody>
      </p:sp>
      <p:sp>
        <p:nvSpPr>
          <p:cNvPr id="51" name="object 51"/>
          <p:cNvSpPr/>
          <p:nvPr/>
        </p:nvSpPr>
        <p:spPr>
          <a:xfrm>
            <a:off x="4818278" y="8008963"/>
            <a:ext cx="0" cy="146050"/>
          </a:xfrm>
          <a:custGeom>
            <a:avLst/>
            <a:gdLst/>
            <a:ahLst/>
            <a:cxnLst/>
            <a:rect l="l" t="t" r="r" b="b"/>
            <a:pathLst>
              <a:path h="146050">
                <a:moveTo>
                  <a:pt x="0" y="146050"/>
                </a:moveTo>
                <a:lnTo>
                  <a:pt x="0" y="0"/>
                </a:lnTo>
              </a:path>
            </a:pathLst>
          </a:custGeom>
          <a:ln w="3810">
            <a:solidFill>
              <a:srgbClr val="000000"/>
            </a:solidFill>
            <a:prstDash val="sysDash"/>
          </a:ln>
        </p:spPr>
        <p:txBody>
          <a:bodyPr wrap="square" lIns="0" tIns="0" rIns="0" bIns="0" rtlCol="0"/>
          <a:lstStyle/>
          <a:p>
            <a:endParaRPr/>
          </a:p>
        </p:txBody>
      </p:sp>
      <p:sp>
        <p:nvSpPr>
          <p:cNvPr id="52" name="object 52"/>
          <p:cNvSpPr/>
          <p:nvPr/>
        </p:nvSpPr>
        <p:spPr>
          <a:xfrm>
            <a:off x="4637328" y="8638387"/>
            <a:ext cx="361950" cy="65405"/>
          </a:xfrm>
          <a:custGeom>
            <a:avLst/>
            <a:gdLst/>
            <a:ahLst/>
            <a:cxnLst/>
            <a:rect l="l" t="t" r="r" b="b"/>
            <a:pathLst>
              <a:path w="361950" h="65404">
                <a:moveTo>
                  <a:pt x="39687" y="0"/>
                </a:moveTo>
                <a:lnTo>
                  <a:pt x="0" y="65087"/>
                </a:lnTo>
                <a:lnTo>
                  <a:pt x="361899" y="65087"/>
                </a:lnTo>
                <a:lnTo>
                  <a:pt x="322224" y="0"/>
                </a:lnTo>
                <a:lnTo>
                  <a:pt x="39687" y="0"/>
                </a:lnTo>
                <a:close/>
              </a:path>
            </a:pathLst>
          </a:custGeom>
          <a:ln w="7620">
            <a:solidFill>
              <a:srgbClr val="000000"/>
            </a:solidFill>
          </a:ln>
        </p:spPr>
        <p:txBody>
          <a:bodyPr wrap="square" lIns="0" tIns="0" rIns="0" bIns="0" rtlCol="0"/>
          <a:lstStyle/>
          <a:p>
            <a:endParaRPr/>
          </a:p>
        </p:txBody>
      </p:sp>
      <p:sp>
        <p:nvSpPr>
          <p:cNvPr id="53" name="object 53"/>
          <p:cNvSpPr/>
          <p:nvPr/>
        </p:nvSpPr>
        <p:spPr>
          <a:xfrm>
            <a:off x="4458131" y="8703970"/>
            <a:ext cx="717550" cy="0"/>
          </a:xfrm>
          <a:custGeom>
            <a:avLst/>
            <a:gdLst/>
            <a:ahLst/>
            <a:cxnLst/>
            <a:rect l="l" t="t" r="r" b="b"/>
            <a:pathLst>
              <a:path w="717550">
                <a:moveTo>
                  <a:pt x="717461" y="0"/>
                </a:moveTo>
                <a:lnTo>
                  <a:pt x="0" y="0"/>
                </a:lnTo>
              </a:path>
            </a:pathLst>
          </a:custGeom>
          <a:ln w="3810">
            <a:solidFill>
              <a:srgbClr val="000000"/>
            </a:solidFill>
            <a:prstDash val="sysDash"/>
          </a:ln>
        </p:spPr>
        <p:txBody>
          <a:bodyPr wrap="square" lIns="0" tIns="0" rIns="0" bIns="0" rtlCol="0"/>
          <a:lstStyle/>
          <a:p>
            <a:endParaRPr/>
          </a:p>
        </p:txBody>
      </p:sp>
      <p:sp>
        <p:nvSpPr>
          <p:cNvPr id="54" name="object 54"/>
          <p:cNvSpPr/>
          <p:nvPr/>
        </p:nvSpPr>
        <p:spPr>
          <a:xfrm>
            <a:off x="4818278" y="8487574"/>
            <a:ext cx="0" cy="146050"/>
          </a:xfrm>
          <a:custGeom>
            <a:avLst/>
            <a:gdLst/>
            <a:ahLst/>
            <a:cxnLst/>
            <a:rect l="l" t="t" r="r" b="b"/>
            <a:pathLst>
              <a:path h="146050">
                <a:moveTo>
                  <a:pt x="0" y="146050"/>
                </a:moveTo>
                <a:lnTo>
                  <a:pt x="0" y="0"/>
                </a:lnTo>
              </a:path>
            </a:pathLst>
          </a:custGeom>
          <a:ln w="3810">
            <a:solidFill>
              <a:srgbClr val="000000"/>
            </a:solidFill>
            <a:prstDash val="sysDash"/>
          </a:ln>
        </p:spPr>
        <p:txBody>
          <a:bodyPr wrap="square" lIns="0" tIns="0" rIns="0" bIns="0" rtlCol="0"/>
          <a:lstStyle/>
          <a:p>
            <a:endParaRPr/>
          </a:p>
        </p:txBody>
      </p:sp>
      <p:sp>
        <p:nvSpPr>
          <p:cNvPr id="55" name="object 55"/>
          <p:cNvSpPr/>
          <p:nvPr/>
        </p:nvSpPr>
        <p:spPr>
          <a:xfrm>
            <a:off x="4637328" y="9103512"/>
            <a:ext cx="361950" cy="65405"/>
          </a:xfrm>
          <a:custGeom>
            <a:avLst/>
            <a:gdLst/>
            <a:ahLst/>
            <a:cxnLst/>
            <a:rect l="l" t="t" r="r" b="b"/>
            <a:pathLst>
              <a:path w="361950" h="65404">
                <a:moveTo>
                  <a:pt x="39687" y="0"/>
                </a:moveTo>
                <a:lnTo>
                  <a:pt x="0" y="65087"/>
                </a:lnTo>
                <a:lnTo>
                  <a:pt x="361899" y="65087"/>
                </a:lnTo>
                <a:lnTo>
                  <a:pt x="322224" y="0"/>
                </a:lnTo>
                <a:lnTo>
                  <a:pt x="39687" y="0"/>
                </a:lnTo>
                <a:close/>
              </a:path>
            </a:pathLst>
          </a:custGeom>
          <a:ln w="7620">
            <a:solidFill>
              <a:srgbClr val="000000"/>
            </a:solidFill>
          </a:ln>
        </p:spPr>
        <p:txBody>
          <a:bodyPr wrap="square" lIns="0" tIns="0" rIns="0" bIns="0" rtlCol="0"/>
          <a:lstStyle/>
          <a:p>
            <a:endParaRPr/>
          </a:p>
        </p:txBody>
      </p:sp>
      <p:sp>
        <p:nvSpPr>
          <p:cNvPr id="56" name="object 56"/>
          <p:cNvSpPr/>
          <p:nvPr/>
        </p:nvSpPr>
        <p:spPr>
          <a:xfrm>
            <a:off x="4458131" y="9219882"/>
            <a:ext cx="717550" cy="0"/>
          </a:xfrm>
          <a:custGeom>
            <a:avLst/>
            <a:gdLst/>
            <a:ahLst/>
            <a:cxnLst/>
            <a:rect l="l" t="t" r="r" b="b"/>
            <a:pathLst>
              <a:path w="717550">
                <a:moveTo>
                  <a:pt x="717461" y="0"/>
                </a:moveTo>
                <a:lnTo>
                  <a:pt x="0" y="0"/>
                </a:lnTo>
              </a:path>
            </a:pathLst>
          </a:custGeom>
          <a:ln w="3810">
            <a:solidFill>
              <a:srgbClr val="000000"/>
            </a:solidFill>
            <a:prstDash val="sysDash"/>
          </a:ln>
        </p:spPr>
        <p:txBody>
          <a:bodyPr wrap="square" lIns="0" tIns="0" rIns="0" bIns="0" rtlCol="0"/>
          <a:lstStyle/>
          <a:p>
            <a:endParaRPr/>
          </a:p>
        </p:txBody>
      </p:sp>
      <p:sp>
        <p:nvSpPr>
          <p:cNvPr id="57" name="object 57"/>
          <p:cNvSpPr/>
          <p:nvPr/>
        </p:nvSpPr>
        <p:spPr>
          <a:xfrm>
            <a:off x="4818278" y="8952700"/>
            <a:ext cx="0" cy="146050"/>
          </a:xfrm>
          <a:custGeom>
            <a:avLst/>
            <a:gdLst/>
            <a:ahLst/>
            <a:cxnLst/>
            <a:rect l="l" t="t" r="r" b="b"/>
            <a:pathLst>
              <a:path h="146050">
                <a:moveTo>
                  <a:pt x="0" y="146049"/>
                </a:moveTo>
                <a:lnTo>
                  <a:pt x="0" y="0"/>
                </a:lnTo>
              </a:path>
            </a:pathLst>
          </a:custGeom>
          <a:ln w="3810">
            <a:solidFill>
              <a:srgbClr val="000000"/>
            </a:solidFill>
            <a:prstDash val="sysDash"/>
          </a:ln>
        </p:spPr>
        <p:txBody>
          <a:bodyPr wrap="square" lIns="0" tIns="0" rIns="0" bIns="0" rtlCol="0"/>
          <a:lstStyle/>
          <a:p>
            <a:endParaRPr/>
          </a:p>
        </p:txBody>
      </p:sp>
      <p:sp>
        <p:nvSpPr>
          <p:cNvPr id="58" name="object 58"/>
          <p:cNvSpPr/>
          <p:nvPr/>
        </p:nvSpPr>
        <p:spPr>
          <a:xfrm>
            <a:off x="4876850" y="9539236"/>
            <a:ext cx="211454" cy="0"/>
          </a:xfrm>
          <a:custGeom>
            <a:avLst/>
            <a:gdLst/>
            <a:ahLst/>
            <a:cxnLst/>
            <a:rect l="l" t="t" r="r" b="b"/>
            <a:pathLst>
              <a:path w="211454">
                <a:moveTo>
                  <a:pt x="211239" y="0"/>
                </a:moveTo>
                <a:lnTo>
                  <a:pt x="0" y="0"/>
                </a:lnTo>
              </a:path>
            </a:pathLst>
          </a:custGeom>
          <a:ln w="3810">
            <a:solidFill>
              <a:srgbClr val="000000"/>
            </a:solidFill>
            <a:prstDash val="sysDash"/>
          </a:ln>
        </p:spPr>
        <p:txBody>
          <a:bodyPr wrap="square" lIns="0" tIns="0" rIns="0" bIns="0" rtlCol="0"/>
          <a:lstStyle/>
          <a:p>
            <a:endParaRPr/>
          </a:p>
        </p:txBody>
      </p:sp>
      <p:sp>
        <p:nvSpPr>
          <p:cNvPr id="59" name="object 59"/>
          <p:cNvSpPr/>
          <p:nvPr/>
        </p:nvSpPr>
        <p:spPr>
          <a:xfrm>
            <a:off x="4759236" y="9480232"/>
            <a:ext cx="118110" cy="118110"/>
          </a:xfrm>
          <a:custGeom>
            <a:avLst/>
            <a:gdLst/>
            <a:ahLst/>
            <a:cxnLst/>
            <a:rect l="l" t="t" r="r" b="b"/>
            <a:pathLst>
              <a:path w="118110" h="118109">
                <a:moveTo>
                  <a:pt x="59016" y="118071"/>
                </a:moveTo>
                <a:lnTo>
                  <a:pt x="81974" y="113417"/>
                </a:lnTo>
                <a:lnTo>
                  <a:pt x="100707" y="100731"/>
                </a:lnTo>
                <a:lnTo>
                  <a:pt x="113330" y="81933"/>
                </a:lnTo>
                <a:lnTo>
                  <a:pt x="117957" y="58940"/>
                </a:lnTo>
                <a:lnTo>
                  <a:pt x="113330" y="35966"/>
                </a:lnTo>
                <a:lnTo>
                  <a:pt x="100707" y="17235"/>
                </a:lnTo>
                <a:lnTo>
                  <a:pt x="81974" y="4621"/>
                </a:lnTo>
                <a:lnTo>
                  <a:pt x="59016" y="0"/>
                </a:lnTo>
                <a:lnTo>
                  <a:pt x="36042" y="4638"/>
                </a:lnTo>
                <a:lnTo>
                  <a:pt x="17283" y="17289"/>
                </a:lnTo>
                <a:lnTo>
                  <a:pt x="4636" y="36052"/>
                </a:lnTo>
                <a:lnTo>
                  <a:pt x="0" y="59029"/>
                </a:lnTo>
                <a:lnTo>
                  <a:pt x="4636" y="82008"/>
                </a:lnTo>
                <a:lnTo>
                  <a:pt x="17283" y="100776"/>
                </a:lnTo>
                <a:lnTo>
                  <a:pt x="36042" y="113431"/>
                </a:lnTo>
                <a:lnTo>
                  <a:pt x="59016" y="118071"/>
                </a:lnTo>
                <a:close/>
              </a:path>
            </a:pathLst>
          </a:custGeom>
          <a:ln w="7620">
            <a:solidFill>
              <a:srgbClr val="000000"/>
            </a:solidFill>
          </a:ln>
        </p:spPr>
        <p:txBody>
          <a:bodyPr wrap="square" lIns="0" tIns="0" rIns="0" bIns="0" rtlCol="0"/>
          <a:lstStyle/>
          <a:p>
            <a:endParaRPr/>
          </a:p>
        </p:txBody>
      </p:sp>
      <p:sp>
        <p:nvSpPr>
          <p:cNvPr id="60" name="object 60"/>
          <p:cNvSpPr/>
          <p:nvPr/>
        </p:nvSpPr>
        <p:spPr>
          <a:xfrm>
            <a:off x="4779860" y="9488817"/>
            <a:ext cx="38735" cy="50800"/>
          </a:xfrm>
          <a:custGeom>
            <a:avLst/>
            <a:gdLst/>
            <a:ahLst/>
            <a:cxnLst/>
            <a:rect l="l" t="t" r="r" b="b"/>
            <a:pathLst>
              <a:path w="38735" h="50800">
                <a:moveTo>
                  <a:pt x="38392" y="0"/>
                </a:moveTo>
                <a:lnTo>
                  <a:pt x="38392" y="50444"/>
                </a:lnTo>
                <a:lnTo>
                  <a:pt x="0" y="50444"/>
                </a:lnTo>
              </a:path>
            </a:pathLst>
          </a:custGeom>
          <a:ln w="3810">
            <a:solidFill>
              <a:srgbClr val="000000"/>
            </a:solidFill>
          </a:ln>
        </p:spPr>
        <p:txBody>
          <a:bodyPr wrap="square" lIns="0" tIns="0" rIns="0" bIns="0" rtlCol="0"/>
          <a:lstStyle/>
          <a:p>
            <a:endParaRPr/>
          </a:p>
        </p:txBody>
      </p:sp>
      <p:sp>
        <p:nvSpPr>
          <p:cNvPr id="61" name="object 61"/>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25</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8007" y="1249222"/>
            <a:ext cx="6624320" cy="0"/>
          </a:xfrm>
          <a:custGeom>
            <a:avLst/>
            <a:gdLst/>
            <a:ahLst/>
            <a:cxnLst/>
            <a:rect l="l" t="t" r="r" b="b"/>
            <a:pathLst>
              <a:path w="6624320">
                <a:moveTo>
                  <a:pt x="0" y="0"/>
                </a:moveTo>
                <a:lnTo>
                  <a:pt x="6624180"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3128759" y="6219288"/>
            <a:ext cx="1308735"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2.9.</a:t>
            </a:r>
            <a:r>
              <a:rPr sz="1400" spc="20" dirty="0">
                <a:solidFill>
                  <a:srgbClr val="CE1041"/>
                </a:solidFill>
                <a:latin typeface="Trebuchet MS"/>
                <a:cs typeface="Trebuchet MS"/>
              </a:rPr>
              <a:t> </a:t>
            </a:r>
            <a:r>
              <a:rPr sz="1400" spc="-55" dirty="0">
                <a:solidFill>
                  <a:srgbClr val="CE1041"/>
                </a:solidFill>
                <a:latin typeface="Trebuchet MS"/>
                <a:cs typeface="Trebuchet MS"/>
              </a:rPr>
              <a:t>Señalización</a:t>
            </a:r>
            <a:endParaRPr sz="1400">
              <a:latin typeface="Trebuchet MS"/>
              <a:cs typeface="Trebuchet MS"/>
            </a:endParaRPr>
          </a:p>
        </p:txBody>
      </p:sp>
      <p:sp>
        <p:nvSpPr>
          <p:cNvPr id="5" name="object 5"/>
          <p:cNvSpPr/>
          <p:nvPr/>
        </p:nvSpPr>
        <p:spPr>
          <a:xfrm>
            <a:off x="4738014" y="1812861"/>
            <a:ext cx="75082" cy="181292"/>
          </a:xfrm>
          <a:prstGeom prst="rect">
            <a:avLst/>
          </a:prstGeom>
          <a:blipFill>
            <a:blip r:embed="rId2" cstate="print"/>
            <a:stretch>
              <a:fillRect/>
            </a:stretch>
          </a:blipFill>
        </p:spPr>
        <p:txBody>
          <a:bodyPr wrap="square" lIns="0" tIns="0" rIns="0" bIns="0" rtlCol="0"/>
          <a:lstStyle/>
          <a:p>
            <a:endParaRPr/>
          </a:p>
        </p:txBody>
      </p:sp>
      <p:sp>
        <p:nvSpPr>
          <p:cNvPr id="6" name="object 6"/>
          <p:cNvSpPr/>
          <p:nvPr/>
        </p:nvSpPr>
        <p:spPr>
          <a:xfrm>
            <a:off x="4697514" y="2198877"/>
            <a:ext cx="249745" cy="359930"/>
          </a:xfrm>
          <a:prstGeom prst="rect">
            <a:avLst/>
          </a:prstGeom>
          <a:blipFill>
            <a:blip r:embed="rId3" cstate="print"/>
            <a:stretch>
              <a:fillRect/>
            </a:stretch>
          </a:blipFill>
        </p:spPr>
        <p:txBody>
          <a:bodyPr wrap="square" lIns="0" tIns="0" rIns="0" bIns="0" rtlCol="0"/>
          <a:lstStyle/>
          <a:p>
            <a:endParaRPr/>
          </a:p>
        </p:txBody>
      </p:sp>
      <p:sp>
        <p:nvSpPr>
          <p:cNvPr id="7" name="object 7"/>
          <p:cNvSpPr/>
          <p:nvPr/>
        </p:nvSpPr>
        <p:spPr>
          <a:xfrm>
            <a:off x="4632705" y="2802572"/>
            <a:ext cx="68580" cy="79375"/>
          </a:xfrm>
          <a:custGeom>
            <a:avLst/>
            <a:gdLst/>
            <a:ahLst/>
            <a:cxnLst/>
            <a:rect l="l" t="t" r="r" b="b"/>
            <a:pathLst>
              <a:path w="68579" h="79375">
                <a:moveTo>
                  <a:pt x="0" y="0"/>
                </a:moveTo>
                <a:lnTo>
                  <a:pt x="68402" y="0"/>
                </a:lnTo>
                <a:lnTo>
                  <a:pt x="68402" y="79197"/>
                </a:lnTo>
                <a:lnTo>
                  <a:pt x="0" y="79197"/>
                </a:lnTo>
                <a:lnTo>
                  <a:pt x="0" y="0"/>
                </a:lnTo>
              </a:path>
            </a:pathLst>
          </a:custGeom>
          <a:ln w="7620">
            <a:solidFill>
              <a:srgbClr val="000000"/>
            </a:solidFill>
          </a:ln>
        </p:spPr>
        <p:txBody>
          <a:bodyPr wrap="square" lIns="0" tIns="0" rIns="0" bIns="0" rtlCol="0"/>
          <a:lstStyle/>
          <a:p>
            <a:endParaRPr/>
          </a:p>
        </p:txBody>
      </p:sp>
      <p:sp>
        <p:nvSpPr>
          <p:cNvPr id="8" name="object 8"/>
          <p:cNvSpPr/>
          <p:nvPr/>
        </p:nvSpPr>
        <p:spPr>
          <a:xfrm>
            <a:off x="4701108" y="2802572"/>
            <a:ext cx="144145" cy="79375"/>
          </a:xfrm>
          <a:custGeom>
            <a:avLst/>
            <a:gdLst/>
            <a:ahLst/>
            <a:cxnLst/>
            <a:rect l="l" t="t" r="r" b="b"/>
            <a:pathLst>
              <a:path w="144145" h="79375">
                <a:moveTo>
                  <a:pt x="0" y="79197"/>
                </a:moveTo>
                <a:lnTo>
                  <a:pt x="144030" y="79197"/>
                </a:lnTo>
                <a:lnTo>
                  <a:pt x="144030" y="0"/>
                </a:lnTo>
                <a:lnTo>
                  <a:pt x="0" y="0"/>
                </a:lnTo>
                <a:lnTo>
                  <a:pt x="0" y="79197"/>
                </a:lnTo>
              </a:path>
            </a:pathLst>
          </a:custGeom>
          <a:ln w="7619">
            <a:solidFill>
              <a:srgbClr val="000000"/>
            </a:solidFill>
          </a:ln>
        </p:spPr>
        <p:txBody>
          <a:bodyPr wrap="square" lIns="0" tIns="0" rIns="0" bIns="0" rtlCol="0"/>
          <a:lstStyle/>
          <a:p>
            <a:endParaRPr/>
          </a:p>
        </p:txBody>
      </p:sp>
      <p:sp>
        <p:nvSpPr>
          <p:cNvPr id="9" name="object 9"/>
          <p:cNvSpPr/>
          <p:nvPr/>
        </p:nvSpPr>
        <p:spPr>
          <a:xfrm>
            <a:off x="4773117" y="2881769"/>
            <a:ext cx="0" cy="140970"/>
          </a:xfrm>
          <a:custGeom>
            <a:avLst/>
            <a:gdLst/>
            <a:ahLst/>
            <a:cxnLst/>
            <a:rect l="l" t="t" r="r" b="b"/>
            <a:pathLst>
              <a:path h="140969">
                <a:moveTo>
                  <a:pt x="0" y="0"/>
                </a:moveTo>
                <a:lnTo>
                  <a:pt x="0" y="140576"/>
                </a:lnTo>
              </a:path>
            </a:pathLst>
          </a:custGeom>
          <a:ln w="7620">
            <a:solidFill>
              <a:srgbClr val="000000"/>
            </a:solidFill>
          </a:ln>
        </p:spPr>
        <p:txBody>
          <a:bodyPr wrap="square" lIns="0" tIns="0" rIns="0" bIns="0" rtlCol="0"/>
          <a:lstStyle/>
          <a:p>
            <a:endParaRPr/>
          </a:p>
        </p:txBody>
      </p:sp>
      <p:sp>
        <p:nvSpPr>
          <p:cNvPr id="10" name="object 10"/>
          <p:cNvSpPr/>
          <p:nvPr/>
        </p:nvSpPr>
        <p:spPr>
          <a:xfrm>
            <a:off x="4773117" y="2662415"/>
            <a:ext cx="0" cy="140335"/>
          </a:xfrm>
          <a:custGeom>
            <a:avLst/>
            <a:gdLst/>
            <a:ahLst/>
            <a:cxnLst/>
            <a:rect l="l" t="t" r="r" b="b"/>
            <a:pathLst>
              <a:path h="140335">
                <a:moveTo>
                  <a:pt x="0" y="0"/>
                </a:moveTo>
                <a:lnTo>
                  <a:pt x="0" y="140157"/>
                </a:lnTo>
              </a:path>
            </a:pathLst>
          </a:custGeom>
          <a:ln w="7620">
            <a:solidFill>
              <a:srgbClr val="000000"/>
            </a:solidFill>
          </a:ln>
        </p:spPr>
        <p:txBody>
          <a:bodyPr wrap="square" lIns="0" tIns="0" rIns="0" bIns="0" rtlCol="0"/>
          <a:lstStyle/>
          <a:p>
            <a:endParaRPr/>
          </a:p>
        </p:txBody>
      </p:sp>
      <p:graphicFrame>
        <p:nvGraphicFramePr>
          <p:cNvPr id="11" name="object 11"/>
          <p:cNvGraphicFramePr>
            <a:graphicFrameLocks noGrp="1"/>
          </p:cNvGraphicFramePr>
          <p:nvPr/>
        </p:nvGraphicFramePr>
        <p:xfrm>
          <a:off x="2217267" y="1661286"/>
          <a:ext cx="3131820" cy="4211583"/>
        </p:xfrm>
        <a:graphic>
          <a:graphicData uri="http://schemas.openxmlformats.org/drawingml/2006/table">
            <a:tbl>
              <a:tblPr firstRow="1" bandRow="1">
                <a:tableStyleId>{2D5ABB26-0587-4C30-8999-92F81FD0307C}</a:tableStyleId>
              </a:tblPr>
              <a:tblGrid>
                <a:gridCol w="2051685"/>
                <a:gridCol w="1080135"/>
              </a:tblGrid>
              <a:tr h="467880">
                <a:tc>
                  <a:txBody>
                    <a:bodyPr/>
                    <a:lstStyle/>
                    <a:p>
                      <a:pPr marL="1270">
                        <a:lnSpc>
                          <a:spcPct val="100000"/>
                        </a:lnSpc>
                        <a:spcBef>
                          <a:spcPts val="395"/>
                        </a:spcBef>
                      </a:pPr>
                      <a:r>
                        <a:rPr sz="800" spc="-35" dirty="0">
                          <a:solidFill>
                            <a:srgbClr val="231F20"/>
                          </a:solidFill>
                          <a:latin typeface="Century Gothic"/>
                          <a:cs typeface="Century Gothic"/>
                        </a:rPr>
                        <a:t>Válvula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68">
                <a:tc>
                  <a:txBody>
                    <a:bodyPr/>
                    <a:lstStyle/>
                    <a:p>
                      <a:pPr marL="635">
                        <a:lnSpc>
                          <a:spcPct val="100000"/>
                        </a:lnSpc>
                        <a:spcBef>
                          <a:spcPts val="395"/>
                        </a:spcBef>
                      </a:pPr>
                      <a:r>
                        <a:rPr sz="800" spc="-20" dirty="0">
                          <a:solidFill>
                            <a:srgbClr val="231F20"/>
                          </a:solidFill>
                          <a:latin typeface="Century Gothic"/>
                          <a:cs typeface="Century Gothic"/>
                        </a:rPr>
                        <a:t>Electroválvula</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pPr>
                      <a:endParaRPr sz="600">
                        <a:latin typeface="Times New Roman"/>
                        <a:cs typeface="Times New Roman"/>
                      </a:endParaRPr>
                    </a:p>
                    <a:p>
                      <a:pPr marL="62230">
                        <a:lnSpc>
                          <a:spcPct val="100000"/>
                        </a:lnSpc>
                        <a:spcBef>
                          <a:spcPts val="5"/>
                        </a:spcBef>
                      </a:pPr>
                      <a:r>
                        <a:rPr sz="600" spc="20" dirty="0">
                          <a:latin typeface="Century Gothic"/>
                          <a:cs typeface="Century Gothic"/>
                        </a:rPr>
                        <a:t>A2</a:t>
                      </a:r>
                      <a:r>
                        <a:rPr sz="600" spc="200" dirty="0">
                          <a:latin typeface="Century Gothic"/>
                          <a:cs typeface="Century Gothic"/>
                        </a:rPr>
                        <a:t> </a:t>
                      </a:r>
                      <a:r>
                        <a:rPr sz="600" spc="25" dirty="0">
                          <a:latin typeface="Century Gothic"/>
                          <a:cs typeface="Century Gothic"/>
                        </a:rPr>
                        <a:t>A1</a:t>
                      </a:r>
                      <a:endParaRPr sz="600">
                        <a:latin typeface="Century Gothic"/>
                        <a:cs typeface="Century Gothic"/>
                      </a:endParaRPr>
                    </a:p>
                  </a:txBody>
                  <a:tcPr marL="0" marR="0" marT="0" marB="0" vert="vert27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635">
                        <a:lnSpc>
                          <a:spcPct val="100000"/>
                        </a:lnSpc>
                        <a:spcBef>
                          <a:spcPts val="365"/>
                        </a:spcBef>
                      </a:pPr>
                      <a:r>
                        <a:rPr sz="800" spc="-50" dirty="0">
                          <a:solidFill>
                            <a:srgbClr val="231F20"/>
                          </a:solidFill>
                          <a:latin typeface="Century Gothic"/>
                          <a:cs typeface="Century Gothic"/>
                        </a:rPr>
                        <a:t>Contador </a:t>
                      </a:r>
                      <a:r>
                        <a:rPr sz="800" spc="-95" dirty="0">
                          <a:solidFill>
                            <a:srgbClr val="231F20"/>
                          </a:solidFill>
                          <a:latin typeface="Century Gothic"/>
                          <a:cs typeface="Century Gothic"/>
                        </a:rPr>
                        <a:t>de</a:t>
                      </a:r>
                      <a:r>
                        <a:rPr sz="800" spc="30" dirty="0">
                          <a:solidFill>
                            <a:srgbClr val="231F20"/>
                          </a:solidFill>
                          <a:latin typeface="Century Gothic"/>
                          <a:cs typeface="Century Gothic"/>
                        </a:rPr>
                        <a:t> </a:t>
                      </a:r>
                      <a:r>
                        <a:rPr sz="800" spc="-5" dirty="0">
                          <a:solidFill>
                            <a:srgbClr val="231F20"/>
                          </a:solidFill>
                          <a:latin typeface="Century Gothic"/>
                          <a:cs typeface="Century Gothic"/>
                        </a:rPr>
                        <a:t>impulsos</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pPr>
                      <a:endParaRPr sz="600">
                        <a:latin typeface="Times New Roman"/>
                        <a:cs typeface="Times New Roman"/>
                      </a:endParaRPr>
                    </a:p>
                    <a:p>
                      <a:pPr marL="66675">
                        <a:lnSpc>
                          <a:spcPct val="100000"/>
                        </a:lnSpc>
                      </a:pPr>
                      <a:r>
                        <a:rPr sz="600" spc="20" dirty="0">
                          <a:latin typeface="Century Gothic"/>
                          <a:cs typeface="Century Gothic"/>
                        </a:rPr>
                        <a:t>A2</a:t>
                      </a:r>
                      <a:r>
                        <a:rPr sz="600" spc="200" dirty="0">
                          <a:latin typeface="Century Gothic"/>
                          <a:cs typeface="Century Gothic"/>
                        </a:rPr>
                        <a:t> </a:t>
                      </a:r>
                      <a:r>
                        <a:rPr sz="600" spc="25" dirty="0">
                          <a:latin typeface="Century Gothic"/>
                          <a:cs typeface="Century Gothic"/>
                        </a:rPr>
                        <a:t>A1</a:t>
                      </a:r>
                      <a:endParaRPr sz="600">
                        <a:latin typeface="Century Gothic"/>
                        <a:cs typeface="Century Gothic"/>
                      </a:endParaRPr>
                    </a:p>
                  </a:txBody>
                  <a:tcPr marL="0" marR="0" marT="0" marB="0" vert="vert27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635">
                        <a:lnSpc>
                          <a:spcPct val="100000"/>
                        </a:lnSpc>
                        <a:spcBef>
                          <a:spcPts val="395"/>
                        </a:spcBef>
                      </a:pPr>
                      <a:r>
                        <a:rPr sz="800" spc="-50" dirty="0">
                          <a:solidFill>
                            <a:srgbClr val="231F20"/>
                          </a:solidFill>
                          <a:latin typeface="Century Gothic"/>
                          <a:cs typeface="Century Gothic"/>
                        </a:rPr>
                        <a:t>Contador </a:t>
                      </a:r>
                      <a:r>
                        <a:rPr sz="800" spc="-10" dirty="0">
                          <a:solidFill>
                            <a:srgbClr val="231F20"/>
                          </a:solidFill>
                          <a:latin typeface="Century Gothic"/>
                          <a:cs typeface="Century Gothic"/>
                        </a:rPr>
                        <a:t>sensible </a:t>
                      </a:r>
                      <a:r>
                        <a:rPr sz="800" spc="-45" dirty="0">
                          <a:solidFill>
                            <a:srgbClr val="231F20"/>
                          </a:solidFill>
                          <a:latin typeface="Century Gothic"/>
                          <a:cs typeface="Century Gothic"/>
                        </a:rPr>
                        <a:t>al</a:t>
                      </a:r>
                      <a:r>
                        <a:rPr sz="800" spc="75" dirty="0">
                          <a:solidFill>
                            <a:srgbClr val="231F20"/>
                          </a:solidFill>
                          <a:latin typeface="Century Gothic"/>
                          <a:cs typeface="Century Gothic"/>
                        </a:rPr>
                        <a:t> </a:t>
                      </a:r>
                      <a:r>
                        <a:rPr sz="800" spc="-55" dirty="0">
                          <a:solidFill>
                            <a:srgbClr val="231F20"/>
                          </a:solidFill>
                          <a:latin typeface="Century Gothic"/>
                          <a:cs typeface="Century Gothic"/>
                        </a:rPr>
                        <a:t>roce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635">
                        <a:lnSpc>
                          <a:spcPct val="100000"/>
                        </a:lnSpc>
                        <a:spcBef>
                          <a:spcPts val="395"/>
                        </a:spcBef>
                      </a:pPr>
                      <a:r>
                        <a:rPr sz="800" spc="-50" dirty="0">
                          <a:solidFill>
                            <a:srgbClr val="231F20"/>
                          </a:solidFill>
                          <a:latin typeface="Century Gothic"/>
                          <a:cs typeface="Century Gothic"/>
                        </a:rPr>
                        <a:t>Contador </a:t>
                      </a:r>
                      <a:r>
                        <a:rPr sz="800" spc="-10" dirty="0">
                          <a:solidFill>
                            <a:srgbClr val="231F20"/>
                          </a:solidFill>
                          <a:latin typeface="Century Gothic"/>
                          <a:cs typeface="Century Gothic"/>
                        </a:rPr>
                        <a:t>sensible </a:t>
                      </a:r>
                      <a:r>
                        <a:rPr sz="800" spc="-120" dirty="0">
                          <a:solidFill>
                            <a:srgbClr val="231F20"/>
                          </a:solidFill>
                          <a:latin typeface="Century Gothic"/>
                          <a:cs typeface="Century Gothic"/>
                        </a:rPr>
                        <a:t>a </a:t>
                      </a:r>
                      <a:r>
                        <a:rPr sz="800" spc="-45" dirty="0">
                          <a:solidFill>
                            <a:srgbClr val="231F20"/>
                          </a:solidFill>
                          <a:latin typeface="Century Gothic"/>
                          <a:cs typeface="Century Gothic"/>
                        </a:rPr>
                        <a:t>la</a:t>
                      </a:r>
                      <a:r>
                        <a:rPr sz="800" spc="-10" dirty="0">
                          <a:solidFill>
                            <a:srgbClr val="231F20"/>
                          </a:solidFill>
                          <a:latin typeface="Century Gothic"/>
                          <a:cs typeface="Century Gothic"/>
                        </a:rPr>
                        <a:t> </a:t>
                      </a:r>
                      <a:r>
                        <a:rPr sz="800" spc="-35" dirty="0">
                          <a:solidFill>
                            <a:srgbClr val="231F20"/>
                          </a:solidFill>
                          <a:latin typeface="Century Gothic"/>
                          <a:cs typeface="Century Gothic"/>
                        </a:rPr>
                        <a:t>proximidad</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61">
                <a:tc>
                  <a:txBody>
                    <a:bodyPr/>
                    <a:lstStyle/>
                    <a:p>
                      <a:pPr marL="635">
                        <a:lnSpc>
                          <a:spcPct val="100000"/>
                        </a:lnSpc>
                        <a:spcBef>
                          <a:spcPts val="395"/>
                        </a:spcBef>
                      </a:pPr>
                      <a:r>
                        <a:rPr sz="800" spc="-35" dirty="0">
                          <a:solidFill>
                            <a:srgbClr val="231F20"/>
                          </a:solidFill>
                          <a:latin typeface="Century Gothic"/>
                          <a:cs typeface="Century Gothic"/>
                        </a:rPr>
                        <a:t>Detector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proximidad</a:t>
                      </a:r>
                      <a:r>
                        <a:rPr sz="800" spc="125" dirty="0">
                          <a:solidFill>
                            <a:srgbClr val="231F20"/>
                          </a:solidFill>
                          <a:latin typeface="Century Gothic"/>
                          <a:cs typeface="Century Gothic"/>
                        </a:rPr>
                        <a:t> </a:t>
                      </a:r>
                      <a:r>
                        <a:rPr sz="800" spc="-25" dirty="0">
                          <a:solidFill>
                            <a:srgbClr val="231F20"/>
                          </a:solidFill>
                          <a:latin typeface="Century Gothic"/>
                          <a:cs typeface="Century Gothic"/>
                        </a:rPr>
                        <a:t>inductivo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a:lnSpc>
                          <a:spcPct val="100000"/>
                        </a:lnSpc>
                        <a:spcBef>
                          <a:spcPts val="395"/>
                        </a:spcBef>
                      </a:pPr>
                      <a:r>
                        <a:rPr sz="800" spc="-35" dirty="0">
                          <a:solidFill>
                            <a:srgbClr val="231F20"/>
                          </a:solidFill>
                          <a:latin typeface="Century Gothic"/>
                          <a:cs typeface="Century Gothic"/>
                        </a:rPr>
                        <a:t>Detector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proximidad</a:t>
                      </a:r>
                      <a:r>
                        <a:rPr sz="800" spc="-5" dirty="0">
                          <a:solidFill>
                            <a:srgbClr val="231F20"/>
                          </a:solidFill>
                          <a:latin typeface="Century Gothic"/>
                          <a:cs typeface="Century Gothic"/>
                        </a:rPr>
                        <a:t> </a:t>
                      </a:r>
                      <a:r>
                        <a:rPr sz="800" spc="-50" dirty="0">
                          <a:solidFill>
                            <a:srgbClr val="231F20"/>
                          </a:solidFill>
                          <a:latin typeface="Century Gothic"/>
                          <a:cs typeface="Century Gothic"/>
                        </a:rPr>
                        <a:t>capacitivo</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635">
                        <a:lnSpc>
                          <a:spcPct val="100000"/>
                        </a:lnSpc>
                        <a:spcBef>
                          <a:spcPts val="365"/>
                        </a:spcBef>
                      </a:pPr>
                      <a:r>
                        <a:rPr sz="800" spc="-35" dirty="0">
                          <a:solidFill>
                            <a:srgbClr val="231F20"/>
                          </a:solidFill>
                          <a:latin typeface="Century Gothic"/>
                          <a:cs typeface="Century Gothic"/>
                        </a:rPr>
                        <a:t>Detector</a:t>
                      </a:r>
                      <a:r>
                        <a:rPr sz="800" spc="120" dirty="0">
                          <a:solidFill>
                            <a:srgbClr val="231F20"/>
                          </a:solidFill>
                          <a:latin typeface="Century Gothic"/>
                          <a:cs typeface="Century Gothic"/>
                        </a:rPr>
                        <a:t> </a:t>
                      </a:r>
                      <a:r>
                        <a:rPr sz="800" spc="-30" dirty="0">
                          <a:solidFill>
                            <a:srgbClr val="231F20"/>
                          </a:solidFill>
                          <a:latin typeface="Century Gothic"/>
                          <a:cs typeface="Century Gothic"/>
                        </a:rPr>
                        <a:t>fotoeléctrico</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95"/>
                        </a:spcBef>
                      </a:pPr>
                      <a:r>
                        <a:rPr sz="800" spc="-30" dirty="0">
                          <a:solidFill>
                            <a:srgbClr val="231F20"/>
                          </a:solidFill>
                          <a:latin typeface="Century Gothic"/>
                          <a:cs typeface="Century Gothic"/>
                        </a:rPr>
                        <a:t>Convertidor </a:t>
                      </a:r>
                      <a:r>
                        <a:rPr sz="800" spc="-20" dirty="0">
                          <a:solidFill>
                            <a:srgbClr val="231F20"/>
                          </a:solidFill>
                          <a:latin typeface="Century Gothic"/>
                          <a:cs typeface="Century Gothic"/>
                        </a:rPr>
                        <a:t>(símbolo</a:t>
                      </a:r>
                      <a:r>
                        <a:rPr sz="800" spc="70" dirty="0">
                          <a:solidFill>
                            <a:srgbClr val="231F20"/>
                          </a:solidFill>
                          <a:latin typeface="Century Gothic"/>
                          <a:cs typeface="Century Gothic"/>
                        </a:rPr>
                        <a:t> </a:t>
                      </a:r>
                      <a:r>
                        <a:rPr sz="800" spc="-50" dirty="0">
                          <a:solidFill>
                            <a:srgbClr val="231F20"/>
                          </a:solidFill>
                          <a:latin typeface="Century Gothic"/>
                          <a:cs typeface="Century Gothic"/>
                        </a:rPr>
                        <a:t>general)</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r>
            </a:tbl>
          </a:graphicData>
        </a:graphic>
      </p:graphicFrame>
      <p:sp>
        <p:nvSpPr>
          <p:cNvPr id="12" name="object 12"/>
          <p:cNvSpPr/>
          <p:nvPr/>
        </p:nvSpPr>
        <p:spPr>
          <a:xfrm>
            <a:off x="4651298" y="2826397"/>
            <a:ext cx="31750" cy="31750"/>
          </a:xfrm>
          <a:custGeom>
            <a:avLst/>
            <a:gdLst/>
            <a:ahLst/>
            <a:cxnLst/>
            <a:rect l="l" t="t" r="r" b="b"/>
            <a:pathLst>
              <a:path w="31750" h="31750">
                <a:moveTo>
                  <a:pt x="15773" y="31546"/>
                </a:moveTo>
                <a:lnTo>
                  <a:pt x="24485" y="31546"/>
                </a:lnTo>
                <a:lnTo>
                  <a:pt x="31546" y="24472"/>
                </a:lnTo>
                <a:lnTo>
                  <a:pt x="31546" y="15773"/>
                </a:lnTo>
                <a:lnTo>
                  <a:pt x="31546" y="7048"/>
                </a:lnTo>
                <a:lnTo>
                  <a:pt x="24485" y="0"/>
                </a:lnTo>
                <a:lnTo>
                  <a:pt x="15773" y="0"/>
                </a:lnTo>
                <a:lnTo>
                  <a:pt x="7061" y="0"/>
                </a:lnTo>
                <a:lnTo>
                  <a:pt x="0" y="7048"/>
                </a:lnTo>
                <a:lnTo>
                  <a:pt x="0" y="15773"/>
                </a:lnTo>
                <a:lnTo>
                  <a:pt x="0" y="24472"/>
                </a:lnTo>
                <a:lnTo>
                  <a:pt x="7061" y="31546"/>
                </a:lnTo>
                <a:lnTo>
                  <a:pt x="15773" y="31546"/>
                </a:lnTo>
                <a:close/>
              </a:path>
            </a:pathLst>
          </a:custGeom>
          <a:ln w="5715">
            <a:solidFill>
              <a:srgbClr val="000000"/>
            </a:solidFill>
          </a:ln>
        </p:spPr>
        <p:txBody>
          <a:bodyPr wrap="square" lIns="0" tIns="0" rIns="0" bIns="0" rtlCol="0"/>
          <a:lstStyle/>
          <a:p>
            <a:endParaRPr/>
          </a:p>
        </p:txBody>
      </p:sp>
      <p:sp>
        <p:nvSpPr>
          <p:cNvPr id="13" name="object 13"/>
          <p:cNvSpPr/>
          <p:nvPr/>
        </p:nvSpPr>
        <p:spPr>
          <a:xfrm>
            <a:off x="4705984" y="3127590"/>
            <a:ext cx="135445" cy="361950"/>
          </a:xfrm>
          <a:prstGeom prst="rect">
            <a:avLst/>
          </a:prstGeom>
          <a:blipFill>
            <a:blip r:embed="rId4" cstate="print"/>
            <a:stretch>
              <a:fillRect/>
            </a:stretch>
          </a:blipFill>
        </p:spPr>
        <p:txBody>
          <a:bodyPr wrap="square" lIns="0" tIns="0" rIns="0" bIns="0" rtlCol="0"/>
          <a:lstStyle/>
          <a:p>
            <a:endParaRPr/>
          </a:p>
        </p:txBody>
      </p:sp>
      <p:sp>
        <p:nvSpPr>
          <p:cNvPr id="14" name="object 14"/>
          <p:cNvSpPr/>
          <p:nvPr/>
        </p:nvSpPr>
        <p:spPr>
          <a:xfrm>
            <a:off x="4593806" y="3595280"/>
            <a:ext cx="360680" cy="360045"/>
          </a:xfrm>
          <a:custGeom>
            <a:avLst/>
            <a:gdLst/>
            <a:ahLst/>
            <a:cxnLst/>
            <a:rect l="l" t="t" r="r" b="b"/>
            <a:pathLst>
              <a:path w="360679" h="360045">
                <a:moveTo>
                  <a:pt x="0" y="359981"/>
                </a:moveTo>
                <a:lnTo>
                  <a:pt x="360070" y="359981"/>
                </a:lnTo>
                <a:lnTo>
                  <a:pt x="360070" y="0"/>
                </a:lnTo>
                <a:lnTo>
                  <a:pt x="0" y="0"/>
                </a:lnTo>
                <a:lnTo>
                  <a:pt x="0" y="359981"/>
                </a:lnTo>
              </a:path>
            </a:pathLst>
          </a:custGeom>
          <a:ln w="7620">
            <a:solidFill>
              <a:srgbClr val="000000"/>
            </a:solidFill>
          </a:ln>
        </p:spPr>
        <p:txBody>
          <a:bodyPr wrap="square" lIns="0" tIns="0" rIns="0" bIns="0" rtlCol="0"/>
          <a:lstStyle/>
          <a:p>
            <a:endParaRPr/>
          </a:p>
        </p:txBody>
      </p:sp>
      <p:sp>
        <p:nvSpPr>
          <p:cNvPr id="15" name="object 15"/>
          <p:cNvSpPr/>
          <p:nvPr/>
        </p:nvSpPr>
        <p:spPr>
          <a:xfrm>
            <a:off x="4706505" y="3641166"/>
            <a:ext cx="134924" cy="134899"/>
          </a:xfrm>
          <a:prstGeom prst="rect">
            <a:avLst/>
          </a:prstGeom>
          <a:blipFill>
            <a:blip r:embed="rId5" cstate="print"/>
            <a:stretch>
              <a:fillRect/>
            </a:stretch>
          </a:blipFill>
        </p:spPr>
        <p:txBody>
          <a:bodyPr wrap="square" lIns="0" tIns="0" rIns="0" bIns="0" rtlCol="0"/>
          <a:lstStyle/>
          <a:p>
            <a:endParaRPr/>
          </a:p>
        </p:txBody>
      </p:sp>
      <p:sp>
        <p:nvSpPr>
          <p:cNvPr id="16" name="object 16"/>
          <p:cNvSpPr/>
          <p:nvPr/>
        </p:nvSpPr>
        <p:spPr>
          <a:xfrm>
            <a:off x="4954968" y="3775290"/>
            <a:ext cx="117475" cy="0"/>
          </a:xfrm>
          <a:custGeom>
            <a:avLst/>
            <a:gdLst/>
            <a:ahLst/>
            <a:cxnLst/>
            <a:rect l="l" t="t" r="r" b="b"/>
            <a:pathLst>
              <a:path w="117475">
                <a:moveTo>
                  <a:pt x="117373" y="0"/>
                </a:moveTo>
                <a:lnTo>
                  <a:pt x="0" y="0"/>
                </a:lnTo>
              </a:path>
            </a:pathLst>
          </a:custGeom>
          <a:ln w="7620">
            <a:solidFill>
              <a:srgbClr val="000000"/>
            </a:solidFill>
          </a:ln>
        </p:spPr>
        <p:txBody>
          <a:bodyPr wrap="square" lIns="0" tIns="0" rIns="0" bIns="0" rtlCol="0"/>
          <a:lstStyle/>
          <a:p>
            <a:endParaRPr/>
          </a:p>
        </p:txBody>
      </p:sp>
      <p:sp>
        <p:nvSpPr>
          <p:cNvPr id="17" name="object 17"/>
          <p:cNvSpPr/>
          <p:nvPr/>
        </p:nvSpPr>
        <p:spPr>
          <a:xfrm>
            <a:off x="4593806" y="4068343"/>
            <a:ext cx="360680" cy="360045"/>
          </a:xfrm>
          <a:custGeom>
            <a:avLst/>
            <a:gdLst/>
            <a:ahLst/>
            <a:cxnLst/>
            <a:rect l="l" t="t" r="r" b="b"/>
            <a:pathLst>
              <a:path w="360679" h="360045">
                <a:moveTo>
                  <a:pt x="0" y="359981"/>
                </a:moveTo>
                <a:lnTo>
                  <a:pt x="360070" y="359981"/>
                </a:lnTo>
                <a:lnTo>
                  <a:pt x="360070" y="0"/>
                </a:lnTo>
                <a:lnTo>
                  <a:pt x="0" y="0"/>
                </a:lnTo>
                <a:lnTo>
                  <a:pt x="0" y="359981"/>
                </a:lnTo>
              </a:path>
            </a:pathLst>
          </a:custGeom>
          <a:ln w="7620">
            <a:solidFill>
              <a:srgbClr val="000000"/>
            </a:solidFill>
          </a:ln>
        </p:spPr>
        <p:txBody>
          <a:bodyPr wrap="square" lIns="0" tIns="0" rIns="0" bIns="0" rtlCol="0"/>
          <a:lstStyle/>
          <a:p>
            <a:endParaRPr/>
          </a:p>
        </p:txBody>
      </p:sp>
      <p:sp>
        <p:nvSpPr>
          <p:cNvPr id="18" name="object 18"/>
          <p:cNvSpPr/>
          <p:nvPr/>
        </p:nvSpPr>
        <p:spPr>
          <a:xfrm>
            <a:off x="4706505" y="4114228"/>
            <a:ext cx="134924" cy="134899"/>
          </a:xfrm>
          <a:prstGeom prst="rect">
            <a:avLst/>
          </a:prstGeom>
          <a:blipFill>
            <a:blip r:embed="rId6" cstate="print"/>
            <a:stretch>
              <a:fillRect/>
            </a:stretch>
          </a:blipFill>
        </p:spPr>
        <p:txBody>
          <a:bodyPr wrap="square" lIns="0" tIns="0" rIns="0" bIns="0" rtlCol="0"/>
          <a:lstStyle/>
          <a:p>
            <a:endParaRPr/>
          </a:p>
        </p:txBody>
      </p:sp>
      <p:sp>
        <p:nvSpPr>
          <p:cNvPr id="19" name="object 19"/>
          <p:cNvSpPr/>
          <p:nvPr/>
        </p:nvSpPr>
        <p:spPr>
          <a:xfrm>
            <a:off x="4954968" y="4248353"/>
            <a:ext cx="117475" cy="0"/>
          </a:xfrm>
          <a:custGeom>
            <a:avLst/>
            <a:gdLst/>
            <a:ahLst/>
            <a:cxnLst/>
            <a:rect l="l" t="t" r="r" b="b"/>
            <a:pathLst>
              <a:path w="117475">
                <a:moveTo>
                  <a:pt x="117373" y="0"/>
                </a:moveTo>
                <a:lnTo>
                  <a:pt x="0" y="0"/>
                </a:lnTo>
              </a:path>
            </a:pathLst>
          </a:custGeom>
          <a:ln w="7620">
            <a:solidFill>
              <a:srgbClr val="000000"/>
            </a:solidFill>
          </a:ln>
        </p:spPr>
        <p:txBody>
          <a:bodyPr wrap="square" lIns="0" tIns="0" rIns="0" bIns="0" rtlCol="0"/>
          <a:lstStyle/>
          <a:p>
            <a:endParaRPr/>
          </a:p>
        </p:txBody>
      </p:sp>
      <p:sp>
        <p:nvSpPr>
          <p:cNvPr id="20" name="object 20"/>
          <p:cNvSpPr/>
          <p:nvPr/>
        </p:nvSpPr>
        <p:spPr>
          <a:xfrm>
            <a:off x="4709553" y="4298365"/>
            <a:ext cx="128562" cy="72847"/>
          </a:xfrm>
          <a:prstGeom prst="rect">
            <a:avLst/>
          </a:prstGeom>
          <a:blipFill>
            <a:blip r:embed="rId7" cstate="print"/>
            <a:stretch>
              <a:fillRect/>
            </a:stretch>
          </a:blipFill>
        </p:spPr>
        <p:txBody>
          <a:bodyPr wrap="square" lIns="0" tIns="0" rIns="0" bIns="0" rtlCol="0"/>
          <a:lstStyle/>
          <a:p>
            <a:endParaRPr/>
          </a:p>
        </p:txBody>
      </p:sp>
      <p:sp>
        <p:nvSpPr>
          <p:cNvPr id="21" name="object 21"/>
          <p:cNvSpPr/>
          <p:nvPr/>
        </p:nvSpPr>
        <p:spPr>
          <a:xfrm>
            <a:off x="4593806" y="4535055"/>
            <a:ext cx="360680" cy="360045"/>
          </a:xfrm>
          <a:custGeom>
            <a:avLst/>
            <a:gdLst/>
            <a:ahLst/>
            <a:cxnLst/>
            <a:rect l="l" t="t" r="r" b="b"/>
            <a:pathLst>
              <a:path w="360679" h="360045">
                <a:moveTo>
                  <a:pt x="0" y="359981"/>
                </a:moveTo>
                <a:lnTo>
                  <a:pt x="360070" y="359981"/>
                </a:lnTo>
                <a:lnTo>
                  <a:pt x="360070" y="0"/>
                </a:lnTo>
                <a:lnTo>
                  <a:pt x="0" y="0"/>
                </a:lnTo>
                <a:lnTo>
                  <a:pt x="0" y="359981"/>
                </a:lnTo>
              </a:path>
            </a:pathLst>
          </a:custGeom>
          <a:ln w="7620">
            <a:solidFill>
              <a:srgbClr val="000000"/>
            </a:solidFill>
          </a:ln>
        </p:spPr>
        <p:txBody>
          <a:bodyPr wrap="square" lIns="0" tIns="0" rIns="0" bIns="0" rtlCol="0"/>
          <a:lstStyle/>
          <a:p>
            <a:endParaRPr/>
          </a:p>
        </p:txBody>
      </p:sp>
      <p:sp>
        <p:nvSpPr>
          <p:cNvPr id="22" name="object 22"/>
          <p:cNvSpPr/>
          <p:nvPr/>
        </p:nvSpPr>
        <p:spPr>
          <a:xfrm>
            <a:off x="4706505" y="4580940"/>
            <a:ext cx="134924" cy="134899"/>
          </a:xfrm>
          <a:prstGeom prst="rect">
            <a:avLst/>
          </a:prstGeom>
          <a:blipFill>
            <a:blip r:embed="rId8" cstate="print"/>
            <a:stretch>
              <a:fillRect/>
            </a:stretch>
          </a:blipFill>
        </p:spPr>
        <p:txBody>
          <a:bodyPr wrap="square" lIns="0" tIns="0" rIns="0" bIns="0" rtlCol="0"/>
          <a:lstStyle/>
          <a:p>
            <a:endParaRPr/>
          </a:p>
        </p:txBody>
      </p:sp>
      <p:sp>
        <p:nvSpPr>
          <p:cNvPr id="23" name="object 23"/>
          <p:cNvSpPr/>
          <p:nvPr/>
        </p:nvSpPr>
        <p:spPr>
          <a:xfrm>
            <a:off x="4954968" y="4715065"/>
            <a:ext cx="117475" cy="0"/>
          </a:xfrm>
          <a:custGeom>
            <a:avLst/>
            <a:gdLst/>
            <a:ahLst/>
            <a:cxnLst/>
            <a:rect l="l" t="t" r="r" b="b"/>
            <a:pathLst>
              <a:path w="117475">
                <a:moveTo>
                  <a:pt x="117373" y="0"/>
                </a:moveTo>
                <a:lnTo>
                  <a:pt x="0" y="0"/>
                </a:lnTo>
              </a:path>
            </a:pathLst>
          </a:custGeom>
          <a:ln w="7620">
            <a:solidFill>
              <a:srgbClr val="000000"/>
            </a:solidFill>
          </a:ln>
        </p:spPr>
        <p:txBody>
          <a:bodyPr wrap="square" lIns="0" tIns="0" rIns="0" bIns="0" rtlCol="0"/>
          <a:lstStyle/>
          <a:p>
            <a:endParaRPr/>
          </a:p>
        </p:txBody>
      </p:sp>
      <p:sp>
        <p:nvSpPr>
          <p:cNvPr id="24" name="object 24"/>
          <p:cNvSpPr/>
          <p:nvPr/>
        </p:nvSpPr>
        <p:spPr>
          <a:xfrm>
            <a:off x="4753203" y="4768887"/>
            <a:ext cx="0" cy="68580"/>
          </a:xfrm>
          <a:custGeom>
            <a:avLst/>
            <a:gdLst/>
            <a:ahLst/>
            <a:cxnLst/>
            <a:rect l="l" t="t" r="r" b="b"/>
            <a:pathLst>
              <a:path h="68579">
                <a:moveTo>
                  <a:pt x="0" y="0"/>
                </a:moveTo>
                <a:lnTo>
                  <a:pt x="0" y="68402"/>
                </a:lnTo>
              </a:path>
            </a:pathLst>
          </a:custGeom>
          <a:ln w="7620">
            <a:solidFill>
              <a:srgbClr val="000000"/>
            </a:solidFill>
          </a:ln>
        </p:spPr>
        <p:txBody>
          <a:bodyPr wrap="square" lIns="0" tIns="0" rIns="0" bIns="0" rtlCol="0"/>
          <a:lstStyle/>
          <a:p>
            <a:endParaRPr/>
          </a:p>
        </p:txBody>
      </p:sp>
      <p:sp>
        <p:nvSpPr>
          <p:cNvPr id="25" name="object 25"/>
          <p:cNvSpPr/>
          <p:nvPr/>
        </p:nvSpPr>
        <p:spPr>
          <a:xfrm>
            <a:off x="4700803" y="4803952"/>
            <a:ext cx="52705" cy="0"/>
          </a:xfrm>
          <a:custGeom>
            <a:avLst/>
            <a:gdLst/>
            <a:ahLst/>
            <a:cxnLst/>
            <a:rect l="l" t="t" r="r" b="b"/>
            <a:pathLst>
              <a:path w="52704">
                <a:moveTo>
                  <a:pt x="52400" y="0"/>
                </a:moveTo>
                <a:lnTo>
                  <a:pt x="0" y="0"/>
                </a:lnTo>
              </a:path>
            </a:pathLst>
          </a:custGeom>
          <a:ln w="7620">
            <a:solidFill>
              <a:srgbClr val="000000"/>
            </a:solidFill>
          </a:ln>
        </p:spPr>
        <p:txBody>
          <a:bodyPr wrap="square" lIns="0" tIns="0" rIns="0" bIns="0" rtlCol="0"/>
          <a:lstStyle/>
          <a:p>
            <a:endParaRPr/>
          </a:p>
        </p:txBody>
      </p:sp>
      <p:sp>
        <p:nvSpPr>
          <p:cNvPr id="26" name="object 26"/>
          <p:cNvSpPr/>
          <p:nvPr/>
        </p:nvSpPr>
        <p:spPr>
          <a:xfrm>
            <a:off x="4794478" y="4768887"/>
            <a:ext cx="0" cy="68580"/>
          </a:xfrm>
          <a:custGeom>
            <a:avLst/>
            <a:gdLst/>
            <a:ahLst/>
            <a:cxnLst/>
            <a:rect l="l" t="t" r="r" b="b"/>
            <a:pathLst>
              <a:path h="68579">
                <a:moveTo>
                  <a:pt x="0" y="0"/>
                </a:moveTo>
                <a:lnTo>
                  <a:pt x="0" y="68402"/>
                </a:lnTo>
              </a:path>
            </a:pathLst>
          </a:custGeom>
          <a:ln w="7620">
            <a:solidFill>
              <a:srgbClr val="000000"/>
            </a:solidFill>
          </a:ln>
        </p:spPr>
        <p:txBody>
          <a:bodyPr wrap="square" lIns="0" tIns="0" rIns="0" bIns="0" rtlCol="0"/>
          <a:lstStyle/>
          <a:p>
            <a:endParaRPr/>
          </a:p>
        </p:txBody>
      </p:sp>
      <p:sp>
        <p:nvSpPr>
          <p:cNvPr id="27" name="object 27"/>
          <p:cNvSpPr/>
          <p:nvPr/>
        </p:nvSpPr>
        <p:spPr>
          <a:xfrm>
            <a:off x="4794478" y="4803952"/>
            <a:ext cx="52705" cy="0"/>
          </a:xfrm>
          <a:custGeom>
            <a:avLst/>
            <a:gdLst/>
            <a:ahLst/>
            <a:cxnLst/>
            <a:rect l="l" t="t" r="r" b="b"/>
            <a:pathLst>
              <a:path w="52704">
                <a:moveTo>
                  <a:pt x="0" y="0"/>
                </a:moveTo>
                <a:lnTo>
                  <a:pt x="52400" y="0"/>
                </a:lnTo>
              </a:path>
            </a:pathLst>
          </a:custGeom>
          <a:ln w="7620">
            <a:solidFill>
              <a:srgbClr val="000000"/>
            </a:solidFill>
          </a:ln>
        </p:spPr>
        <p:txBody>
          <a:bodyPr wrap="square" lIns="0" tIns="0" rIns="0" bIns="0" rtlCol="0"/>
          <a:lstStyle/>
          <a:p>
            <a:endParaRPr/>
          </a:p>
        </p:txBody>
      </p:sp>
      <p:sp>
        <p:nvSpPr>
          <p:cNvPr id="28" name="object 28"/>
          <p:cNvSpPr/>
          <p:nvPr/>
        </p:nvSpPr>
        <p:spPr>
          <a:xfrm>
            <a:off x="4733010" y="5253456"/>
            <a:ext cx="67310" cy="67310"/>
          </a:xfrm>
          <a:custGeom>
            <a:avLst/>
            <a:gdLst/>
            <a:ahLst/>
            <a:cxnLst/>
            <a:rect l="l" t="t" r="r" b="b"/>
            <a:pathLst>
              <a:path w="67310" h="67310">
                <a:moveTo>
                  <a:pt x="0" y="67271"/>
                </a:moveTo>
                <a:lnTo>
                  <a:pt x="0" y="0"/>
                </a:lnTo>
                <a:lnTo>
                  <a:pt x="67284" y="33337"/>
                </a:lnTo>
                <a:lnTo>
                  <a:pt x="0" y="67271"/>
                </a:lnTo>
              </a:path>
            </a:pathLst>
          </a:custGeom>
          <a:ln w="7620">
            <a:solidFill>
              <a:srgbClr val="000000"/>
            </a:solidFill>
          </a:ln>
        </p:spPr>
        <p:txBody>
          <a:bodyPr wrap="square" lIns="0" tIns="0" rIns="0" bIns="0" rtlCol="0"/>
          <a:lstStyle/>
          <a:p>
            <a:endParaRPr/>
          </a:p>
        </p:txBody>
      </p:sp>
      <p:sp>
        <p:nvSpPr>
          <p:cNvPr id="29" name="object 29"/>
          <p:cNvSpPr/>
          <p:nvPr/>
        </p:nvSpPr>
        <p:spPr>
          <a:xfrm>
            <a:off x="4672990" y="5286793"/>
            <a:ext cx="176530" cy="0"/>
          </a:xfrm>
          <a:custGeom>
            <a:avLst/>
            <a:gdLst/>
            <a:ahLst/>
            <a:cxnLst/>
            <a:rect l="l" t="t" r="r" b="b"/>
            <a:pathLst>
              <a:path w="176529">
                <a:moveTo>
                  <a:pt x="0" y="0"/>
                </a:moveTo>
                <a:lnTo>
                  <a:pt x="176453" y="0"/>
                </a:lnTo>
              </a:path>
            </a:pathLst>
          </a:custGeom>
          <a:ln w="7620">
            <a:solidFill>
              <a:srgbClr val="000000"/>
            </a:solidFill>
          </a:ln>
        </p:spPr>
        <p:txBody>
          <a:bodyPr wrap="square" lIns="0" tIns="0" rIns="0" bIns="0" rtlCol="0"/>
          <a:lstStyle/>
          <a:p>
            <a:endParaRPr/>
          </a:p>
        </p:txBody>
      </p:sp>
      <p:sp>
        <p:nvSpPr>
          <p:cNvPr id="30" name="object 30"/>
          <p:cNvSpPr/>
          <p:nvPr/>
        </p:nvSpPr>
        <p:spPr>
          <a:xfrm>
            <a:off x="4802073" y="5254053"/>
            <a:ext cx="0" cy="66675"/>
          </a:xfrm>
          <a:custGeom>
            <a:avLst/>
            <a:gdLst/>
            <a:ahLst/>
            <a:cxnLst/>
            <a:rect l="l" t="t" r="r" b="b"/>
            <a:pathLst>
              <a:path h="66675">
                <a:moveTo>
                  <a:pt x="0" y="66675"/>
                </a:moveTo>
                <a:lnTo>
                  <a:pt x="0" y="0"/>
                </a:lnTo>
              </a:path>
            </a:pathLst>
          </a:custGeom>
          <a:ln w="7620">
            <a:solidFill>
              <a:srgbClr val="000000"/>
            </a:solidFill>
          </a:ln>
        </p:spPr>
        <p:txBody>
          <a:bodyPr wrap="square" lIns="0" tIns="0" rIns="0" bIns="0" rtlCol="0"/>
          <a:lstStyle/>
          <a:p>
            <a:endParaRPr/>
          </a:p>
        </p:txBody>
      </p:sp>
      <p:sp>
        <p:nvSpPr>
          <p:cNvPr id="31" name="object 31"/>
          <p:cNvSpPr/>
          <p:nvPr/>
        </p:nvSpPr>
        <p:spPr>
          <a:xfrm>
            <a:off x="4628540" y="5033530"/>
            <a:ext cx="95694" cy="95630"/>
          </a:xfrm>
          <a:prstGeom prst="rect">
            <a:avLst/>
          </a:prstGeom>
          <a:blipFill>
            <a:blip r:embed="rId9" cstate="print"/>
            <a:stretch>
              <a:fillRect/>
            </a:stretch>
          </a:blipFill>
        </p:spPr>
        <p:txBody>
          <a:bodyPr wrap="square" lIns="0" tIns="0" rIns="0" bIns="0" rtlCol="0"/>
          <a:lstStyle/>
          <a:p>
            <a:endParaRPr/>
          </a:p>
        </p:txBody>
      </p:sp>
      <p:sp>
        <p:nvSpPr>
          <p:cNvPr id="32" name="object 32"/>
          <p:cNvSpPr/>
          <p:nvPr/>
        </p:nvSpPr>
        <p:spPr>
          <a:xfrm>
            <a:off x="4593806" y="5004942"/>
            <a:ext cx="360680" cy="360045"/>
          </a:xfrm>
          <a:custGeom>
            <a:avLst/>
            <a:gdLst/>
            <a:ahLst/>
            <a:cxnLst/>
            <a:rect l="l" t="t" r="r" b="b"/>
            <a:pathLst>
              <a:path w="360679" h="360045">
                <a:moveTo>
                  <a:pt x="0" y="359981"/>
                </a:moveTo>
                <a:lnTo>
                  <a:pt x="360070" y="359981"/>
                </a:lnTo>
                <a:lnTo>
                  <a:pt x="360070" y="0"/>
                </a:lnTo>
                <a:lnTo>
                  <a:pt x="0" y="0"/>
                </a:lnTo>
                <a:lnTo>
                  <a:pt x="0" y="359981"/>
                </a:lnTo>
              </a:path>
            </a:pathLst>
          </a:custGeom>
          <a:ln w="7620">
            <a:solidFill>
              <a:srgbClr val="000000"/>
            </a:solidFill>
          </a:ln>
        </p:spPr>
        <p:txBody>
          <a:bodyPr wrap="square" lIns="0" tIns="0" rIns="0" bIns="0" rtlCol="0"/>
          <a:lstStyle/>
          <a:p>
            <a:endParaRPr/>
          </a:p>
        </p:txBody>
      </p:sp>
      <p:sp>
        <p:nvSpPr>
          <p:cNvPr id="33" name="object 33"/>
          <p:cNvSpPr/>
          <p:nvPr/>
        </p:nvSpPr>
        <p:spPr>
          <a:xfrm>
            <a:off x="4954968" y="5184940"/>
            <a:ext cx="117475" cy="0"/>
          </a:xfrm>
          <a:custGeom>
            <a:avLst/>
            <a:gdLst/>
            <a:ahLst/>
            <a:cxnLst/>
            <a:rect l="l" t="t" r="r" b="b"/>
            <a:pathLst>
              <a:path w="117475">
                <a:moveTo>
                  <a:pt x="117373" y="0"/>
                </a:moveTo>
                <a:lnTo>
                  <a:pt x="0" y="0"/>
                </a:lnTo>
              </a:path>
            </a:pathLst>
          </a:custGeom>
          <a:ln w="7620">
            <a:solidFill>
              <a:srgbClr val="000000"/>
            </a:solidFill>
          </a:ln>
        </p:spPr>
        <p:txBody>
          <a:bodyPr wrap="square" lIns="0" tIns="0" rIns="0" bIns="0" rtlCol="0"/>
          <a:lstStyle/>
          <a:p>
            <a:endParaRPr/>
          </a:p>
        </p:txBody>
      </p:sp>
      <p:sp>
        <p:nvSpPr>
          <p:cNvPr id="34" name="object 34"/>
          <p:cNvSpPr/>
          <p:nvPr/>
        </p:nvSpPr>
        <p:spPr>
          <a:xfrm>
            <a:off x="4729200" y="5051209"/>
            <a:ext cx="90792" cy="117157"/>
          </a:xfrm>
          <a:prstGeom prst="rect">
            <a:avLst/>
          </a:prstGeom>
          <a:blipFill>
            <a:blip r:embed="rId10" cstate="print"/>
            <a:stretch>
              <a:fillRect/>
            </a:stretch>
          </a:blipFill>
        </p:spPr>
        <p:txBody>
          <a:bodyPr wrap="square" lIns="0" tIns="0" rIns="0" bIns="0" rtlCol="0"/>
          <a:lstStyle/>
          <a:p>
            <a:endParaRPr/>
          </a:p>
        </p:txBody>
      </p:sp>
      <p:sp>
        <p:nvSpPr>
          <p:cNvPr id="35" name="object 35"/>
          <p:cNvSpPr/>
          <p:nvPr/>
        </p:nvSpPr>
        <p:spPr>
          <a:xfrm>
            <a:off x="4628146" y="5181993"/>
            <a:ext cx="95681" cy="95631"/>
          </a:xfrm>
          <a:prstGeom prst="rect">
            <a:avLst/>
          </a:prstGeom>
          <a:blipFill>
            <a:blip r:embed="rId11" cstate="print"/>
            <a:stretch>
              <a:fillRect/>
            </a:stretch>
          </a:blipFill>
        </p:spPr>
        <p:txBody>
          <a:bodyPr wrap="square" lIns="0" tIns="0" rIns="0" bIns="0" rtlCol="0"/>
          <a:lstStyle/>
          <a:p>
            <a:endParaRPr/>
          </a:p>
        </p:txBody>
      </p:sp>
      <p:sp>
        <p:nvSpPr>
          <p:cNvPr id="36" name="object 36"/>
          <p:cNvSpPr/>
          <p:nvPr/>
        </p:nvSpPr>
        <p:spPr>
          <a:xfrm>
            <a:off x="4555020" y="5099405"/>
            <a:ext cx="30480" cy="19050"/>
          </a:xfrm>
          <a:custGeom>
            <a:avLst/>
            <a:gdLst/>
            <a:ahLst/>
            <a:cxnLst/>
            <a:rect l="l" t="t" r="r" b="b"/>
            <a:pathLst>
              <a:path w="30479" h="19050">
                <a:moveTo>
                  <a:pt x="0" y="0"/>
                </a:moveTo>
                <a:lnTo>
                  <a:pt x="0" y="18897"/>
                </a:lnTo>
                <a:lnTo>
                  <a:pt x="29883" y="9245"/>
                </a:lnTo>
                <a:lnTo>
                  <a:pt x="0" y="0"/>
                </a:lnTo>
                <a:close/>
              </a:path>
            </a:pathLst>
          </a:custGeom>
          <a:solidFill>
            <a:srgbClr val="000000"/>
          </a:solidFill>
        </p:spPr>
        <p:txBody>
          <a:bodyPr wrap="square" lIns="0" tIns="0" rIns="0" bIns="0" rtlCol="0"/>
          <a:lstStyle/>
          <a:p>
            <a:endParaRPr/>
          </a:p>
        </p:txBody>
      </p:sp>
      <p:sp>
        <p:nvSpPr>
          <p:cNvPr id="37" name="object 37"/>
          <p:cNvSpPr/>
          <p:nvPr/>
        </p:nvSpPr>
        <p:spPr>
          <a:xfrm>
            <a:off x="4468114" y="5108651"/>
            <a:ext cx="88265" cy="0"/>
          </a:xfrm>
          <a:custGeom>
            <a:avLst/>
            <a:gdLst/>
            <a:ahLst/>
            <a:cxnLst/>
            <a:rect l="l" t="t" r="r" b="b"/>
            <a:pathLst>
              <a:path w="88264">
                <a:moveTo>
                  <a:pt x="87871" y="0"/>
                </a:moveTo>
                <a:lnTo>
                  <a:pt x="0" y="0"/>
                </a:lnTo>
              </a:path>
            </a:pathLst>
          </a:custGeom>
          <a:ln w="7620">
            <a:solidFill>
              <a:srgbClr val="000000"/>
            </a:solidFill>
          </a:ln>
        </p:spPr>
        <p:txBody>
          <a:bodyPr wrap="square" lIns="0" tIns="0" rIns="0" bIns="0" rtlCol="0"/>
          <a:lstStyle/>
          <a:p>
            <a:endParaRPr/>
          </a:p>
        </p:txBody>
      </p:sp>
      <p:sp>
        <p:nvSpPr>
          <p:cNvPr id="38" name="object 38"/>
          <p:cNvSpPr/>
          <p:nvPr/>
        </p:nvSpPr>
        <p:spPr>
          <a:xfrm>
            <a:off x="4555020" y="5243868"/>
            <a:ext cx="30480" cy="19050"/>
          </a:xfrm>
          <a:custGeom>
            <a:avLst/>
            <a:gdLst/>
            <a:ahLst/>
            <a:cxnLst/>
            <a:rect l="l" t="t" r="r" b="b"/>
            <a:pathLst>
              <a:path w="30479" h="19050">
                <a:moveTo>
                  <a:pt x="0" y="0"/>
                </a:moveTo>
                <a:lnTo>
                  <a:pt x="0" y="18884"/>
                </a:lnTo>
                <a:lnTo>
                  <a:pt x="29883" y="9245"/>
                </a:lnTo>
                <a:lnTo>
                  <a:pt x="0" y="0"/>
                </a:lnTo>
                <a:close/>
              </a:path>
            </a:pathLst>
          </a:custGeom>
          <a:solidFill>
            <a:srgbClr val="000000"/>
          </a:solidFill>
        </p:spPr>
        <p:txBody>
          <a:bodyPr wrap="square" lIns="0" tIns="0" rIns="0" bIns="0" rtlCol="0"/>
          <a:lstStyle/>
          <a:p>
            <a:endParaRPr/>
          </a:p>
        </p:txBody>
      </p:sp>
      <p:sp>
        <p:nvSpPr>
          <p:cNvPr id="39" name="object 39"/>
          <p:cNvSpPr/>
          <p:nvPr/>
        </p:nvSpPr>
        <p:spPr>
          <a:xfrm>
            <a:off x="4468114" y="5253113"/>
            <a:ext cx="88265" cy="0"/>
          </a:xfrm>
          <a:custGeom>
            <a:avLst/>
            <a:gdLst/>
            <a:ahLst/>
            <a:cxnLst/>
            <a:rect l="l" t="t" r="r" b="b"/>
            <a:pathLst>
              <a:path w="88264">
                <a:moveTo>
                  <a:pt x="87871" y="0"/>
                </a:moveTo>
                <a:lnTo>
                  <a:pt x="0" y="0"/>
                </a:lnTo>
              </a:path>
            </a:pathLst>
          </a:custGeom>
          <a:ln w="7620">
            <a:solidFill>
              <a:srgbClr val="000000"/>
            </a:solidFill>
          </a:ln>
        </p:spPr>
        <p:txBody>
          <a:bodyPr wrap="square" lIns="0" tIns="0" rIns="0" bIns="0" rtlCol="0"/>
          <a:lstStyle/>
          <a:p>
            <a:endParaRPr/>
          </a:p>
        </p:txBody>
      </p:sp>
      <p:sp>
        <p:nvSpPr>
          <p:cNvPr id="40" name="object 40"/>
          <p:cNvSpPr/>
          <p:nvPr/>
        </p:nvSpPr>
        <p:spPr>
          <a:xfrm>
            <a:off x="4637087" y="5521350"/>
            <a:ext cx="270510" cy="270510"/>
          </a:xfrm>
          <a:custGeom>
            <a:avLst/>
            <a:gdLst/>
            <a:ahLst/>
            <a:cxnLst/>
            <a:rect l="l" t="t" r="r" b="b"/>
            <a:pathLst>
              <a:path w="270510" h="270510">
                <a:moveTo>
                  <a:pt x="0" y="269989"/>
                </a:moveTo>
                <a:lnTo>
                  <a:pt x="270052" y="269989"/>
                </a:lnTo>
                <a:lnTo>
                  <a:pt x="270052" y="0"/>
                </a:lnTo>
                <a:lnTo>
                  <a:pt x="0" y="0"/>
                </a:lnTo>
                <a:lnTo>
                  <a:pt x="0" y="269989"/>
                </a:lnTo>
              </a:path>
            </a:pathLst>
          </a:custGeom>
          <a:ln w="7620">
            <a:solidFill>
              <a:srgbClr val="000000"/>
            </a:solidFill>
          </a:ln>
        </p:spPr>
        <p:txBody>
          <a:bodyPr wrap="square" lIns="0" tIns="0" rIns="0" bIns="0" rtlCol="0"/>
          <a:lstStyle/>
          <a:p>
            <a:endParaRPr/>
          </a:p>
        </p:txBody>
      </p:sp>
      <p:sp>
        <p:nvSpPr>
          <p:cNvPr id="41" name="object 41"/>
          <p:cNvSpPr/>
          <p:nvPr/>
        </p:nvSpPr>
        <p:spPr>
          <a:xfrm>
            <a:off x="4637087" y="5521350"/>
            <a:ext cx="270510" cy="270510"/>
          </a:xfrm>
          <a:custGeom>
            <a:avLst/>
            <a:gdLst/>
            <a:ahLst/>
            <a:cxnLst/>
            <a:rect l="l" t="t" r="r" b="b"/>
            <a:pathLst>
              <a:path w="270510" h="270510">
                <a:moveTo>
                  <a:pt x="270052" y="0"/>
                </a:moveTo>
                <a:lnTo>
                  <a:pt x="0" y="269989"/>
                </a:lnTo>
              </a:path>
            </a:pathLst>
          </a:custGeom>
          <a:ln w="7620">
            <a:solidFill>
              <a:srgbClr val="000000"/>
            </a:solidFill>
          </a:ln>
        </p:spPr>
        <p:txBody>
          <a:bodyPr wrap="square" lIns="0" tIns="0" rIns="0" bIns="0" rtlCol="0"/>
          <a:lstStyle/>
          <a:p>
            <a:endParaRPr/>
          </a:p>
        </p:txBody>
      </p:sp>
      <p:sp>
        <p:nvSpPr>
          <p:cNvPr id="42" name="object 42"/>
          <p:cNvSpPr/>
          <p:nvPr/>
        </p:nvSpPr>
        <p:spPr>
          <a:xfrm>
            <a:off x="4249902" y="6697751"/>
            <a:ext cx="2835910" cy="2339975"/>
          </a:xfrm>
          <a:custGeom>
            <a:avLst/>
            <a:gdLst/>
            <a:ahLst/>
            <a:cxnLst/>
            <a:rect l="l" t="t" r="r" b="b"/>
            <a:pathLst>
              <a:path w="2835909" h="2339975">
                <a:moveTo>
                  <a:pt x="0" y="0"/>
                </a:moveTo>
                <a:lnTo>
                  <a:pt x="2835744" y="0"/>
                </a:lnTo>
                <a:lnTo>
                  <a:pt x="2835744" y="2339974"/>
                </a:lnTo>
                <a:lnTo>
                  <a:pt x="0" y="2339974"/>
                </a:lnTo>
                <a:lnTo>
                  <a:pt x="0" y="0"/>
                </a:lnTo>
                <a:close/>
              </a:path>
            </a:pathLst>
          </a:custGeom>
          <a:ln w="12700">
            <a:solidFill>
              <a:srgbClr val="231F20"/>
            </a:solidFill>
          </a:ln>
        </p:spPr>
        <p:txBody>
          <a:bodyPr wrap="square" lIns="0" tIns="0" rIns="0" bIns="0" rtlCol="0"/>
          <a:lstStyle/>
          <a:p>
            <a:endParaRPr/>
          </a:p>
        </p:txBody>
      </p:sp>
      <p:sp>
        <p:nvSpPr>
          <p:cNvPr id="43" name="object 43"/>
          <p:cNvSpPr/>
          <p:nvPr/>
        </p:nvSpPr>
        <p:spPr>
          <a:xfrm>
            <a:off x="3050387" y="6619011"/>
            <a:ext cx="1080135" cy="2807970"/>
          </a:xfrm>
          <a:custGeom>
            <a:avLst/>
            <a:gdLst/>
            <a:ahLst/>
            <a:cxnLst/>
            <a:rect l="l" t="t" r="r" b="b"/>
            <a:pathLst>
              <a:path w="1080135" h="2807970">
                <a:moveTo>
                  <a:pt x="0" y="0"/>
                </a:moveTo>
                <a:lnTo>
                  <a:pt x="1080135" y="0"/>
                </a:lnTo>
                <a:lnTo>
                  <a:pt x="1080135" y="2807969"/>
                </a:lnTo>
                <a:lnTo>
                  <a:pt x="0" y="2807969"/>
                </a:lnTo>
                <a:lnTo>
                  <a:pt x="0" y="0"/>
                </a:lnTo>
                <a:close/>
              </a:path>
            </a:pathLst>
          </a:custGeom>
          <a:ln w="12700">
            <a:solidFill>
              <a:srgbClr val="231F20"/>
            </a:solidFill>
          </a:ln>
        </p:spPr>
        <p:txBody>
          <a:bodyPr wrap="square" lIns="0" tIns="0" rIns="0" bIns="0" rtlCol="0"/>
          <a:lstStyle/>
          <a:p>
            <a:endParaRPr/>
          </a:p>
        </p:txBody>
      </p:sp>
      <p:sp>
        <p:nvSpPr>
          <p:cNvPr id="44" name="object 44"/>
          <p:cNvSpPr/>
          <p:nvPr/>
        </p:nvSpPr>
        <p:spPr>
          <a:xfrm>
            <a:off x="998829" y="6620789"/>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45" name="object 45"/>
          <p:cNvSpPr txBox="1"/>
          <p:nvPr/>
        </p:nvSpPr>
        <p:spPr>
          <a:xfrm>
            <a:off x="987271" y="6658508"/>
            <a:ext cx="1197610" cy="270510"/>
          </a:xfrm>
          <a:prstGeom prst="rect">
            <a:avLst/>
          </a:prstGeom>
        </p:spPr>
        <p:txBody>
          <a:bodyPr vert="horz" wrap="square" lIns="0" tIns="12700" rIns="0" bIns="0" rtlCol="0">
            <a:spAutoFit/>
          </a:bodyPr>
          <a:lstStyle/>
          <a:p>
            <a:pPr marL="12700" marR="5080">
              <a:lnSpc>
                <a:spcPct val="100000"/>
              </a:lnSpc>
              <a:spcBef>
                <a:spcPts val="100"/>
              </a:spcBef>
            </a:pPr>
            <a:r>
              <a:rPr sz="800" spc="-60" dirty="0">
                <a:solidFill>
                  <a:srgbClr val="231F20"/>
                </a:solidFill>
                <a:latin typeface="Century Gothic"/>
                <a:cs typeface="Century Gothic"/>
              </a:rPr>
              <a:t>Lámpara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señalización  </a:t>
            </a:r>
            <a:r>
              <a:rPr sz="800" spc="-70" dirty="0">
                <a:solidFill>
                  <a:srgbClr val="231F20"/>
                </a:solidFill>
                <a:latin typeface="Century Gothic"/>
                <a:cs typeface="Century Gothic"/>
              </a:rPr>
              <a:t>o </a:t>
            </a:r>
            <a:r>
              <a:rPr sz="800" spc="-95" dirty="0">
                <a:solidFill>
                  <a:srgbClr val="231F20"/>
                </a:solidFill>
                <a:latin typeface="Century Gothic"/>
                <a:cs typeface="Century Gothic"/>
              </a:rPr>
              <a:t>de </a:t>
            </a:r>
            <a:r>
              <a:rPr sz="800" spc="-60" dirty="0">
                <a:solidFill>
                  <a:srgbClr val="231F20"/>
                </a:solidFill>
                <a:latin typeface="Century Gothic"/>
                <a:cs typeface="Century Gothic"/>
              </a:rPr>
              <a:t>alumbrado</a:t>
            </a:r>
            <a:r>
              <a:rPr sz="800" spc="50" dirty="0">
                <a:solidFill>
                  <a:srgbClr val="231F20"/>
                </a:solidFill>
                <a:latin typeface="Century Gothic"/>
                <a:cs typeface="Century Gothic"/>
              </a:rPr>
              <a:t> </a:t>
            </a:r>
            <a:r>
              <a:rPr sz="800" spc="-5" dirty="0">
                <a:solidFill>
                  <a:srgbClr val="231F20"/>
                </a:solidFill>
                <a:latin typeface="Century Gothic"/>
                <a:cs typeface="Century Gothic"/>
              </a:rPr>
              <a:t>(1)</a:t>
            </a:r>
            <a:endParaRPr sz="800">
              <a:latin typeface="Century Gothic"/>
              <a:cs typeface="Century Gothic"/>
            </a:endParaRPr>
          </a:p>
        </p:txBody>
      </p:sp>
      <p:sp>
        <p:nvSpPr>
          <p:cNvPr id="46" name="object 46"/>
          <p:cNvSpPr/>
          <p:nvPr/>
        </p:nvSpPr>
        <p:spPr>
          <a:xfrm>
            <a:off x="998067" y="7088657"/>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47" name="object 47"/>
          <p:cNvSpPr txBox="1"/>
          <p:nvPr/>
        </p:nvSpPr>
        <p:spPr>
          <a:xfrm>
            <a:off x="986508" y="7126375"/>
            <a:ext cx="1793875"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Century Gothic"/>
                <a:cs typeface="Century Gothic"/>
              </a:rPr>
              <a:t>Dispositivo </a:t>
            </a:r>
            <a:r>
              <a:rPr sz="800" spc="-15" dirty="0">
                <a:solidFill>
                  <a:srgbClr val="231F20"/>
                </a:solidFill>
                <a:latin typeface="Century Gothic"/>
                <a:cs typeface="Century Gothic"/>
              </a:rPr>
              <a:t>luminoso </a:t>
            </a:r>
            <a:r>
              <a:rPr sz="800" spc="-20" dirty="0">
                <a:solidFill>
                  <a:srgbClr val="231F20"/>
                </a:solidFill>
                <a:latin typeface="Century Gothic"/>
                <a:cs typeface="Century Gothic"/>
              </a:rPr>
              <a:t>intermitente</a:t>
            </a:r>
            <a:r>
              <a:rPr sz="800" spc="-40" dirty="0">
                <a:solidFill>
                  <a:srgbClr val="231F20"/>
                </a:solidFill>
                <a:latin typeface="Century Gothic"/>
                <a:cs typeface="Century Gothic"/>
              </a:rPr>
              <a:t> </a:t>
            </a:r>
            <a:r>
              <a:rPr sz="800" spc="-5" dirty="0">
                <a:solidFill>
                  <a:srgbClr val="231F20"/>
                </a:solidFill>
                <a:latin typeface="Century Gothic"/>
                <a:cs typeface="Century Gothic"/>
              </a:rPr>
              <a:t>(1)</a:t>
            </a:r>
            <a:endParaRPr sz="800">
              <a:latin typeface="Century Gothic"/>
              <a:cs typeface="Century Gothic"/>
            </a:endParaRPr>
          </a:p>
        </p:txBody>
      </p:sp>
      <p:sp>
        <p:nvSpPr>
          <p:cNvPr id="48" name="object 48"/>
          <p:cNvSpPr/>
          <p:nvPr/>
        </p:nvSpPr>
        <p:spPr>
          <a:xfrm>
            <a:off x="998067" y="7556525"/>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49" name="object 49"/>
          <p:cNvSpPr txBox="1"/>
          <p:nvPr/>
        </p:nvSpPr>
        <p:spPr>
          <a:xfrm>
            <a:off x="986508" y="7590434"/>
            <a:ext cx="864235" cy="147320"/>
          </a:xfrm>
          <a:prstGeom prst="rect">
            <a:avLst/>
          </a:prstGeom>
        </p:spPr>
        <p:txBody>
          <a:bodyPr vert="horz" wrap="square" lIns="0" tIns="12700" rIns="0" bIns="0" rtlCol="0">
            <a:spAutoFit/>
          </a:bodyPr>
          <a:lstStyle/>
          <a:p>
            <a:pPr marL="12700">
              <a:lnSpc>
                <a:spcPct val="100000"/>
              </a:lnSpc>
              <a:spcBef>
                <a:spcPts val="100"/>
              </a:spcBef>
            </a:pPr>
            <a:r>
              <a:rPr sz="800" spc="-15" dirty="0">
                <a:solidFill>
                  <a:srgbClr val="231F20"/>
                </a:solidFill>
                <a:latin typeface="Century Gothic"/>
                <a:cs typeface="Century Gothic"/>
              </a:rPr>
              <a:t>Avisador</a:t>
            </a:r>
            <a:r>
              <a:rPr sz="800" spc="-5" dirty="0">
                <a:solidFill>
                  <a:srgbClr val="231F20"/>
                </a:solidFill>
                <a:latin typeface="Century Gothic"/>
                <a:cs typeface="Century Gothic"/>
              </a:rPr>
              <a:t> </a:t>
            </a:r>
            <a:r>
              <a:rPr sz="800" spc="-35" dirty="0">
                <a:solidFill>
                  <a:srgbClr val="231F20"/>
                </a:solidFill>
                <a:latin typeface="Century Gothic"/>
                <a:cs typeface="Century Gothic"/>
              </a:rPr>
              <a:t>acústico</a:t>
            </a:r>
            <a:endParaRPr sz="800">
              <a:latin typeface="Century Gothic"/>
              <a:cs typeface="Century Gothic"/>
            </a:endParaRPr>
          </a:p>
        </p:txBody>
      </p:sp>
      <p:sp>
        <p:nvSpPr>
          <p:cNvPr id="50" name="object 50"/>
          <p:cNvSpPr/>
          <p:nvPr/>
        </p:nvSpPr>
        <p:spPr>
          <a:xfrm>
            <a:off x="998067" y="8024774"/>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51" name="object 51"/>
          <p:cNvSpPr txBox="1"/>
          <p:nvPr/>
        </p:nvSpPr>
        <p:spPr>
          <a:xfrm>
            <a:off x="986508" y="8062488"/>
            <a:ext cx="359410" cy="14732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Century Gothic"/>
                <a:cs typeface="Century Gothic"/>
              </a:rPr>
              <a:t>Timbre</a:t>
            </a:r>
            <a:endParaRPr sz="800">
              <a:latin typeface="Century Gothic"/>
              <a:cs typeface="Century Gothic"/>
            </a:endParaRPr>
          </a:p>
        </p:txBody>
      </p:sp>
      <p:sp>
        <p:nvSpPr>
          <p:cNvPr id="52" name="object 52"/>
          <p:cNvSpPr/>
          <p:nvPr/>
        </p:nvSpPr>
        <p:spPr>
          <a:xfrm>
            <a:off x="998067" y="8492642"/>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53" name="object 53"/>
          <p:cNvSpPr txBox="1"/>
          <p:nvPr/>
        </p:nvSpPr>
        <p:spPr>
          <a:xfrm>
            <a:off x="986508" y="8530366"/>
            <a:ext cx="320040" cy="147320"/>
          </a:xfrm>
          <a:prstGeom prst="rect">
            <a:avLst/>
          </a:prstGeom>
        </p:spPr>
        <p:txBody>
          <a:bodyPr vert="horz" wrap="square" lIns="0" tIns="12700" rIns="0" bIns="0" rtlCol="0">
            <a:spAutoFit/>
          </a:bodyPr>
          <a:lstStyle/>
          <a:p>
            <a:pPr marL="12700">
              <a:lnSpc>
                <a:spcPct val="100000"/>
              </a:lnSpc>
              <a:spcBef>
                <a:spcPts val="100"/>
              </a:spcBef>
            </a:pPr>
            <a:r>
              <a:rPr sz="800" spc="-10" dirty="0">
                <a:solidFill>
                  <a:srgbClr val="231F20"/>
                </a:solidFill>
                <a:latin typeface="Century Gothic"/>
                <a:cs typeface="Century Gothic"/>
              </a:rPr>
              <a:t>Sirena</a:t>
            </a:r>
            <a:endParaRPr sz="800">
              <a:latin typeface="Century Gothic"/>
              <a:cs typeface="Century Gothic"/>
            </a:endParaRPr>
          </a:p>
        </p:txBody>
      </p:sp>
      <p:sp>
        <p:nvSpPr>
          <p:cNvPr id="54" name="object 54"/>
          <p:cNvSpPr/>
          <p:nvPr/>
        </p:nvSpPr>
        <p:spPr>
          <a:xfrm>
            <a:off x="998067" y="896051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55" name="object 55"/>
          <p:cNvSpPr txBox="1"/>
          <p:nvPr/>
        </p:nvSpPr>
        <p:spPr>
          <a:xfrm>
            <a:off x="986508" y="8998224"/>
            <a:ext cx="513080"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Century Gothic"/>
                <a:cs typeface="Century Gothic"/>
              </a:rPr>
              <a:t>Zumbador</a:t>
            </a:r>
            <a:endParaRPr sz="800">
              <a:latin typeface="Century Gothic"/>
              <a:cs typeface="Century Gothic"/>
            </a:endParaRPr>
          </a:p>
        </p:txBody>
      </p:sp>
      <p:sp>
        <p:nvSpPr>
          <p:cNvPr id="56" name="object 56"/>
          <p:cNvSpPr/>
          <p:nvPr/>
        </p:nvSpPr>
        <p:spPr>
          <a:xfrm>
            <a:off x="998067" y="9428759"/>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57" name="object 57"/>
          <p:cNvSpPr txBox="1"/>
          <p:nvPr/>
        </p:nvSpPr>
        <p:spPr>
          <a:xfrm>
            <a:off x="4328007" y="6737238"/>
            <a:ext cx="1294765" cy="1009650"/>
          </a:xfrm>
          <a:prstGeom prst="rect">
            <a:avLst/>
          </a:prstGeom>
        </p:spPr>
        <p:txBody>
          <a:bodyPr vert="horz" wrap="square" lIns="0" tIns="12700" rIns="0" bIns="0" rtlCol="0">
            <a:spAutoFit/>
          </a:bodyPr>
          <a:lstStyle/>
          <a:p>
            <a:pPr marL="12700">
              <a:lnSpc>
                <a:spcPct val="100000"/>
              </a:lnSpc>
              <a:spcBef>
                <a:spcPts val="100"/>
              </a:spcBef>
            </a:pPr>
            <a:r>
              <a:rPr sz="800" spc="-5" dirty="0">
                <a:solidFill>
                  <a:srgbClr val="231F20"/>
                </a:solidFill>
                <a:latin typeface="Century Gothic"/>
                <a:cs typeface="Century Gothic"/>
              </a:rPr>
              <a:t>(1) </a:t>
            </a:r>
            <a:r>
              <a:rPr sz="800" spc="70" dirty="0">
                <a:solidFill>
                  <a:srgbClr val="231F20"/>
                </a:solidFill>
                <a:latin typeface="Century Gothic"/>
                <a:cs typeface="Century Gothic"/>
              </a:rPr>
              <a:t>Si </a:t>
            </a:r>
            <a:r>
              <a:rPr sz="800" spc="-5" dirty="0">
                <a:solidFill>
                  <a:srgbClr val="231F20"/>
                </a:solidFill>
                <a:latin typeface="Century Gothic"/>
                <a:cs typeface="Century Gothic"/>
              </a:rPr>
              <a:t>se </a:t>
            </a:r>
            <a:r>
              <a:rPr sz="800" spc="-65" dirty="0">
                <a:solidFill>
                  <a:srgbClr val="231F20"/>
                </a:solidFill>
                <a:latin typeface="Century Gothic"/>
                <a:cs typeface="Century Gothic"/>
              </a:rPr>
              <a:t>desea</a:t>
            </a:r>
            <a:r>
              <a:rPr sz="800" spc="60" dirty="0">
                <a:solidFill>
                  <a:srgbClr val="231F20"/>
                </a:solidFill>
                <a:latin typeface="Century Gothic"/>
                <a:cs typeface="Century Gothic"/>
              </a:rPr>
              <a:t> </a:t>
            </a:r>
            <a:r>
              <a:rPr sz="800" spc="-25" dirty="0">
                <a:solidFill>
                  <a:srgbClr val="231F20"/>
                </a:solidFill>
                <a:latin typeface="Century Gothic"/>
                <a:cs typeface="Century Gothic"/>
              </a:rPr>
              <a:t>especificar:</a:t>
            </a:r>
            <a:endParaRPr sz="800">
              <a:latin typeface="Century Gothic"/>
              <a:cs typeface="Century Gothic"/>
            </a:endParaRPr>
          </a:p>
          <a:p>
            <a:pPr marL="29209" marR="848360" indent="-17145">
              <a:lnSpc>
                <a:spcPct val="100000"/>
              </a:lnSpc>
              <a:spcBef>
                <a:spcPts val="10"/>
              </a:spcBef>
            </a:pPr>
            <a:r>
              <a:rPr sz="700" spc="140" dirty="0">
                <a:solidFill>
                  <a:srgbClr val="231F20"/>
                </a:solidFill>
                <a:latin typeface="Century Gothic"/>
                <a:cs typeface="Century Gothic"/>
              </a:rPr>
              <a:t>*</a:t>
            </a:r>
            <a:r>
              <a:rPr sz="700" spc="-80" dirty="0">
                <a:solidFill>
                  <a:srgbClr val="231F20"/>
                </a:solidFill>
                <a:latin typeface="Century Gothic"/>
                <a:cs typeface="Century Gothic"/>
              </a:rPr>
              <a:t> </a:t>
            </a:r>
            <a:r>
              <a:rPr sz="800" spc="30" dirty="0">
                <a:solidFill>
                  <a:srgbClr val="231F20"/>
                </a:solidFill>
                <a:latin typeface="Century Gothic"/>
                <a:cs typeface="Century Gothic"/>
              </a:rPr>
              <a:t>El </a:t>
            </a:r>
            <a:r>
              <a:rPr sz="800" spc="-35" dirty="0">
                <a:solidFill>
                  <a:srgbClr val="231F20"/>
                </a:solidFill>
                <a:latin typeface="Century Gothic"/>
                <a:cs typeface="Century Gothic"/>
              </a:rPr>
              <a:t>color  </a:t>
            </a:r>
            <a:r>
              <a:rPr sz="800" spc="-20" dirty="0">
                <a:solidFill>
                  <a:srgbClr val="231F20"/>
                </a:solidFill>
                <a:latin typeface="Century Gothic"/>
                <a:cs typeface="Century Gothic"/>
              </a:rPr>
              <a:t>Rojo</a:t>
            </a:r>
            <a:endParaRPr sz="800">
              <a:latin typeface="Century Gothic"/>
              <a:cs typeface="Century Gothic"/>
            </a:endParaRPr>
          </a:p>
          <a:p>
            <a:pPr marL="29209" marR="872490">
              <a:lnSpc>
                <a:spcPct val="101000"/>
              </a:lnSpc>
              <a:spcBef>
                <a:spcPts val="10"/>
              </a:spcBef>
            </a:pPr>
            <a:r>
              <a:rPr sz="800" spc="-50" dirty="0">
                <a:solidFill>
                  <a:srgbClr val="231F20"/>
                </a:solidFill>
                <a:latin typeface="Century Gothic"/>
                <a:cs typeface="Century Gothic"/>
              </a:rPr>
              <a:t>Naranja  </a:t>
            </a:r>
            <a:r>
              <a:rPr sz="800" spc="-15" dirty="0">
                <a:solidFill>
                  <a:srgbClr val="231F20"/>
                </a:solidFill>
                <a:latin typeface="Century Gothic"/>
                <a:cs typeface="Century Gothic"/>
              </a:rPr>
              <a:t>Amarillo  </a:t>
            </a:r>
            <a:r>
              <a:rPr sz="800" spc="-45" dirty="0">
                <a:solidFill>
                  <a:srgbClr val="231F20"/>
                </a:solidFill>
                <a:latin typeface="Century Gothic"/>
                <a:cs typeface="Century Gothic"/>
              </a:rPr>
              <a:t>Verde  </a:t>
            </a:r>
            <a:r>
              <a:rPr sz="800" spc="10" dirty="0">
                <a:solidFill>
                  <a:srgbClr val="231F20"/>
                </a:solidFill>
                <a:latin typeface="Century Gothic"/>
                <a:cs typeface="Century Gothic"/>
              </a:rPr>
              <a:t>Azul  </a:t>
            </a:r>
            <a:r>
              <a:rPr sz="800" spc="-40" dirty="0">
                <a:solidFill>
                  <a:srgbClr val="231F20"/>
                </a:solidFill>
                <a:latin typeface="Century Gothic"/>
                <a:cs typeface="Century Gothic"/>
              </a:rPr>
              <a:t>Blanco</a:t>
            </a:r>
            <a:endParaRPr sz="800">
              <a:latin typeface="Century Gothic"/>
              <a:cs typeface="Century Gothic"/>
            </a:endParaRPr>
          </a:p>
        </p:txBody>
      </p:sp>
      <p:sp>
        <p:nvSpPr>
          <p:cNvPr id="58" name="object 58"/>
          <p:cNvSpPr txBox="1"/>
          <p:nvPr/>
        </p:nvSpPr>
        <p:spPr>
          <a:xfrm>
            <a:off x="6037239" y="6983344"/>
            <a:ext cx="528320" cy="763905"/>
          </a:xfrm>
          <a:prstGeom prst="rect">
            <a:avLst/>
          </a:prstGeom>
        </p:spPr>
        <p:txBody>
          <a:bodyPr vert="horz" wrap="square" lIns="0" tIns="11430" rIns="0" bIns="0" rtlCol="0">
            <a:spAutoFit/>
          </a:bodyPr>
          <a:lstStyle/>
          <a:p>
            <a:pPr marL="12700" marR="5080" algn="just">
              <a:lnSpc>
                <a:spcPct val="101000"/>
              </a:lnSpc>
              <a:spcBef>
                <a:spcPts val="90"/>
              </a:spcBef>
            </a:pPr>
            <a:r>
              <a:rPr sz="800" spc="5" dirty="0">
                <a:solidFill>
                  <a:srgbClr val="231F20"/>
                </a:solidFill>
                <a:latin typeface="Century Gothic"/>
                <a:cs typeface="Century Gothic"/>
              </a:rPr>
              <a:t>RD </a:t>
            </a:r>
            <a:r>
              <a:rPr sz="800" spc="-70" dirty="0">
                <a:solidFill>
                  <a:srgbClr val="231F20"/>
                </a:solidFill>
                <a:latin typeface="Century Gothic"/>
                <a:cs typeface="Century Gothic"/>
              </a:rPr>
              <a:t>o </a:t>
            </a:r>
            <a:r>
              <a:rPr sz="800" spc="-20" dirty="0">
                <a:solidFill>
                  <a:srgbClr val="231F20"/>
                </a:solidFill>
                <a:latin typeface="Century Gothic"/>
                <a:cs typeface="Century Gothic"/>
              </a:rPr>
              <a:t>C2  </a:t>
            </a:r>
            <a:r>
              <a:rPr sz="800" spc="-100" dirty="0">
                <a:solidFill>
                  <a:srgbClr val="231F20"/>
                </a:solidFill>
                <a:latin typeface="Century Gothic"/>
                <a:cs typeface="Century Gothic"/>
              </a:rPr>
              <a:t>OG </a:t>
            </a:r>
            <a:r>
              <a:rPr sz="800" spc="-70" dirty="0">
                <a:solidFill>
                  <a:srgbClr val="231F20"/>
                </a:solidFill>
                <a:latin typeface="Century Gothic"/>
                <a:cs typeface="Century Gothic"/>
              </a:rPr>
              <a:t>o </a:t>
            </a:r>
            <a:r>
              <a:rPr sz="800" spc="-20" dirty="0">
                <a:solidFill>
                  <a:srgbClr val="231F20"/>
                </a:solidFill>
                <a:latin typeface="Century Gothic"/>
                <a:cs typeface="Century Gothic"/>
              </a:rPr>
              <a:t>C3  </a:t>
            </a:r>
            <a:r>
              <a:rPr sz="800" spc="50" dirty="0">
                <a:solidFill>
                  <a:srgbClr val="231F20"/>
                </a:solidFill>
                <a:latin typeface="Century Gothic"/>
                <a:cs typeface="Century Gothic"/>
              </a:rPr>
              <a:t>YE </a:t>
            </a:r>
            <a:r>
              <a:rPr sz="800" spc="-70" dirty="0">
                <a:solidFill>
                  <a:srgbClr val="231F20"/>
                </a:solidFill>
                <a:latin typeface="Century Gothic"/>
                <a:cs typeface="Century Gothic"/>
              </a:rPr>
              <a:t>o </a:t>
            </a:r>
            <a:r>
              <a:rPr sz="800" spc="-20" dirty="0">
                <a:solidFill>
                  <a:srgbClr val="231F20"/>
                </a:solidFill>
                <a:latin typeface="Century Gothic"/>
                <a:cs typeface="Century Gothic"/>
              </a:rPr>
              <a:t>C4  </a:t>
            </a:r>
            <a:r>
              <a:rPr sz="800" spc="-65" dirty="0">
                <a:solidFill>
                  <a:srgbClr val="231F20"/>
                </a:solidFill>
                <a:latin typeface="Century Gothic"/>
                <a:cs typeface="Century Gothic"/>
              </a:rPr>
              <a:t>GN </a:t>
            </a:r>
            <a:r>
              <a:rPr sz="800" spc="-70" dirty="0">
                <a:solidFill>
                  <a:srgbClr val="231F20"/>
                </a:solidFill>
                <a:latin typeface="Century Gothic"/>
                <a:cs typeface="Century Gothic"/>
              </a:rPr>
              <a:t>o </a:t>
            </a:r>
            <a:r>
              <a:rPr sz="800" spc="-20" dirty="0">
                <a:solidFill>
                  <a:srgbClr val="231F20"/>
                </a:solidFill>
                <a:latin typeface="Century Gothic"/>
                <a:cs typeface="Century Gothic"/>
              </a:rPr>
              <a:t>C5  </a:t>
            </a:r>
            <a:r>
              <a:rPr sz="800" spc="45" dirty="0">
                <a:solidFill>
                  <a:srgbClr val="231F20"/>
                </a:solidFill>
                <a:latin typeface="Century Gothic"/>
                <a:cs typeface="Century Gothic"/>
              </a:rPr>
              <a:t>BU </a:t>
            </a:r>
            <a:r>
              <a:rPr sz="800" spc="-70" dirty="0">
                <a:solidFill>
                  <a:srgbClr val="231F20"/>
                </a:solidFill>
                <a:latin typeface="Century Gothic"/>
                <a:cs typeface="Century Gothic"/>
              </a:rPr>
              <a:t>o </a:t>
            </a:r>
            <a:r>
              <a:rPr sz="800" spc="-20" dirty="0">
                <a:solidFill>
                  <a:srgbClr val="231F20"/>
                </a:solidFill>
                <a:latin typeface="Century Gothic"/>
                <a:cs typeface="Century Gothic"/>
              </a:rPr>
              <a:t>C6  </a:t>
            </a:r>
            <a:r>
              <a:rPr sz="800" spc="25" dirty="0">
                <a:solidFill>
                  <a:srgbClr val="231F20"/>
                </a:solidFill>
                <a:latin typeface="Century Gothic"/>
                <a:cs typeface="Century Gothic"/>
              </a:rPr>
              <a:t>WH </a:t>
            </a:r>
            <a:r>
              <a:rPr sz="800" spc="-70" dirty="0">
                <a:solidFill>
                  <a:srgbClr val="231F20"/>
                </a:solidFill>
                <a:latin typeface="Century Gothic"/>
                <a:cs typeface="Century Gothic"/>
              </a:rPr>
              <a:t>o</a:t>
            </a:r>
            <a:r>
              <a:rPr sz="800" spc="-45" dirty="0">
                <a:solidFill>
                  <a:srgbClr val="231F20"/>
                </a:solidFill>
                <a:latin typeface="Century Gothic"/>
                <a:cs typeface="Century Gothic"/>
              </a:rPr>
              <a:t> </a:t>
            </a:r>
            <a:r>
              <a:rPr sz="800" spc="-20" dirty="0">
                <a:solidFill>
                  <a:srgbClr val="231F20"/>
                </a:solidFill>
                <a:latin typeface="Century Gothic"/>
                <a:cs typeface="Century Gothic"/>
              </a:rPr>
              <a:t>C9</a:t>
            </a:r>
            <a:endParaRPr sz="800">
              <a:latin typeface="Century Gothic"/>
              <a:cs typeface="Century Gothic"/>
            </a:endParaRPr>
          </a:p>
        </p:txBody>
      </p:sp>
      <p:sp>
        <p:nvSpPr>
          <p:cNvPr id="59" name="object 59"/>
          <p:cNvSpPr txBox="1"/>
          <p:nvPr/>
        </p:nvSpPr>
        <p:spPr>
          <a:xfrm>
            <a:off x="4328011" y="7845949"/>
            <a:ext cx="982344" cy="1132840"/>
          </a:xfrm>
          <a:prstGeom prst="rect">
            <a:avLst/>
          </a:prstGeom>
        </p:spPr>
        <p:txBody>
          <a:bodyPr vert="horz" wrap="square" lIns="0" tIns="12700" rIns="0" bIns="0" rtlCol="0">
            <a:spAutoFit/>
          </a:bodyPr>
          <a:lstStyle/>
          <a:p>
            <a:pPr marL="29209" marR="588645" indent="-17145">
              <a:lnSpc>
                <a:spcPct val="100000"/>
              </a:lnSpc>
              <a:spcBef>
                <a:spcPts val="100"/>
              </a:spcBef>
            </a:pPr>
            <a:r>
              <a:rPr sz="700" spc="140" dirty="0">
                <a:solidFill>
                  <a:srgbClr val="231F20"/>
                </a:solidFill>
                <a:latin typeface="Century Gothic"/>
                <a:cs typeface="Century Gothic"/>
              </a:rPr>
              <a:t>*</a:t>
            </a:r>
            <a:r>
              <a:rPr sz="700" spc="-100" dirty="0">
                <a:solidFill>
                  <a:srgbClr val="231F20"/>
                </a:solidFill>
                <a:latin typeface="Century Gothic"/>
                <a:cs typeface="Century Gothic"/>
              </a:rPr>
              <a:t> </a:t>
            </a:r>
            <a:r>
              <a:rPr sz="800" spc="30" dirty="0">
                <a:solidFill>
                  <a:srgbClr val="231F20"/>
                </a:solidFill>
                <a:latin typeface="Century Gothic"/>
                <a:cs typeface="Century Gothic"/>
              </a:rPr>
              <a:t>El </a:t>
            </a:r>
            <a:r>
              <a:rPr sz="800" spc="-25" dirty="0">
                <a:solidFill>
                  <a:srgbClr val="231F20"/>
                </a:solidFill>
                <a:latin typeface="Century Gothic"/>
                <a:cs typeface="Century Gothic"/>
              </a:rPr>
              <a:t>tipo  </a:t>
            </a:r>
            <a:r>
              <a:rPr sz="800" spc="-60" dirty="0">
                <a:solidFill>
                  <a:srgbClr val="231F20"/>
                </a:solidFill>
                <a:latin typeface="Century Gothic"/>
                <a:cs typeface="Century Gothic"/>
              </a:rPr>
              <a:t>Neón</a:t>
            </a:r>
            <a:endParaRPr sz="800">
              <a:latin typeface="Century Gothic"/>
              <a:cs typeface="Century Gothic"/>
            </a:endParaRPr>
          </a:p>
          <a:p>
            <a:pPr marL="29209" marR="236220">
              <a:lnSpc>
                <a:spcPct val="101299"/>
              </a:lnSpc>
              <a:spcBef>
                <a:spcPts val="5"/>
              </a:spcBef>
            </a:pPr>
            <a:r>
              <a:rPr sz="800" spc="-45" dirty="0">
                <a:solidFill>
                  <a:srgbClr val="231F20"/>
                </a:solidFill>
                <a:latin typeface="Century Gothic"/>
                <a:cs typeface="Century Gothic"/>
              </a:rPr>
              <a:t>Vapor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sodio  </a:t>
            </a:r>
            <a:r>
              <a:rPr sz="800" spc="-30" dirty="0">
                <a:solidFill>
                  <a:srgbClr val="231F20"/>
                </a:solidFill>
                <a:latin typeface="Century Gothic"/>
                <a:cs typeface="Century Gothic"/>
              </a:rPr>
              <a:t>Mercurio</a:t>
            </a:r>
            <a:endParaRPr sz="800">
              <a:latin typeface="Century Gothic"/>
              <a:cs typeface="Century Gothic"/>
            </a:endParaRPr>
          </a:p>
          <a:p>
            <a:pPr marL="29209" marR="5080">
              <a:lnSpc>
                <a:spcPct val="100000"/>
              </a:lnSpc>
              <a:spcBef>
                <a:spcPts val="5"/>
              </a:spcBef>
            </a:pPr>
            <a:r>
              <a:rPr sz="800" spc="-40" dirty="0">
                <a:solidFill>
                  <a:srgbClr val="231F20"/>
                </a:solidFill>
                <a:latin typeface="Century Gothic"/>
                <a:cs typeface="Century Gothic"/>
              </a:rPr>
              <a:t>Yodo  </a:t>
            </a:r>
            <a:r>
              <a:rPr sz="800" spc="-25" dirty="0">
                <a:solidFill>
                  <a:srgbClr val="231F20"/>
                </a:solidFill>
                <a:latin typeface="Century Gothic"/>
                <a:cs typeface="Century Gothic"/>
              </a:rPr>
              <a:t>Electroluminescente</a:t>
            </a:r>
            <a:endParaRPr sz="800">
              <a:latin typeface="Century Gothic"/>
              <a:cs typeface="Century Gothic"/>
            </a:endParaRPr>
          </a:p>
          <a:p>
            <a:pPr marL="29209" marR="348615">
              <a:lnSpc>
                <a:spcPct val="100000"/>
              </a:lnSpc>
              <a:spcBef>
                <a:spcPts val="25"/>
              </a:spcBef>
            </a:pPr>
            <a:r>
              <a:rPr sz="800" spc="-20" dirty="0">
                <a:solidFill>
                  <a:srgbClr val="231F20"/>
                </a:solidFill>
                <a:latin typeface="Century Gothic"/>
                <a:cs typeface="Century Gothic"/>
              </a:rPr>
              <a:t>Fluorescente  </a:t>
            </a:r>
            <a:r>
              <a:rPr sz="800" spc="-10" dirty="0">
                <a:solidFill>
                  <a:srgbClr val="231F20"/>
                </a:solidFill>
                <a:latin typeface="Century Gothic"/>
                <a:cs typeface="Century Gothic"/>
              </a:rPr>
              <a:t>Infrarrojo  </a:t>
            </a:r>
            <a:r>
              <a:rPr sz="800" spc="-15" dirty="0">
                <a:solidFill>
                  <a:srgbClr val="231F20"/>
                </a:solidFill>
                <a:latin typeface="Century Gothic"/>
                <a:cs typeface="Century Gothic"/>
              </a:rPr>
              <a:t>Ultravioleta</a:t>
            </a:r>
            <a:endParaRPr sz="800">
              <a:latin typeface="Century Gothic"/>
              <a:cs typeface="Century Gothic"/>
            </a:endParaRPr>
          </a:p>
        </p:txBody>
      </p:sp>
      <p:sp>
        <p:nvSpPr>
          <p:cNvPr id="60" name="object 60"/>
          <p:cNvSpPr txBox="1"/>
          <p:nvPr/>
        </p:nvSpPr>
        <p:spPr>
          <a:xfrm>
            <a:off x="6036519" y="7968995"/>
            <a:ext cx="172720" cy="1009650"/>
          </a:xfrm>
          <a:prstGeom prst="rect">
            <a:avLst/>
          </a:prstGeom>
        </p:spPr>
        <p:txBody>
          <a:bodyPr vert="horz" wrap="square" lIns="0" tIns="11430" rIns="0" bIns="0" rtlCol="0">
            <a:spAutoFit/>
          </a:bodyPr>
          <a:lstStyle/>
          <a:p>
            <a:pPr marL="12700" marR="5080">
              <a:lnSpc>
                <a:spcPct val="101000"/>
              </a:lnSpc>
              <a:spcBef>
                <a:spcPts val="90"/>
              </a:spcBef>
            </a:pPr>
            <a:r>
              <a:rPr sz="800" spc="-60" dirty="0">
                <a:solidFill>
                  <a:srgbClr val="231F20"/>
                </a:solidFill>
                <a:latin typeface="Century Gothic"/>
                <a:cs typeface="Century Gothic"/>
              </a:rPr>
              <a:t>Ne  </a:t>
            </a:r>
            <a:r>
              <a:rPr sz="800" spc="-75" dirty="0">
                <a:solidFill>
                  <a:srgbClr val="231F20"/>
                </a:solidFill>
                <a:latin typeface="Century Gothic"/>
                <a:cs typeface="Century Gothic"/>
              </a:rPr>
              <a:t>Na  </a:t>
            </a:r>
            <a:r>
              <a:rPr sz="800" spc="-35" dirty="0">
                <a:solidFill>
                  <a:srgbClr val="231F20"/>
                </a:solidFill>
                <a:latin typeface="Century Gothic"/>
                <a:cs typeface="Century Gothic"/>
              </a:rPr>
              <a:t>Hg  </a:t>
            </a:r>
            <a:r>
              <a:rPr sz="800" dirty="0">
                <a:solidFill>
                  <a:srgbClr val="231F20"/>
                </a:solidFill>
                <a:latin typeface="Bernard MT Condensed"/>
                <a:cs typeface="Bernard MT Condensed"/>
              </a:rPr>
              <a:t>I  </a:t>
            </a:r>
            <a:r>
              <a:rPr sz="800" spc="40" dirty="0">
                <a:solidFill>
                  <a:srgbClr val="231F20"/>
                </a:solidFill>
                <a:latin typeface="Century Gothic"/>
                <a:cs typeface="Century Gothic"/>
              </a:rPr>
              <a:t>EL  </a:t>
            </a:r>
            <a:r>
              <a:rPr sz="800" spc="55" dirty="0">
                <a:solidFill>
                  <a:srgbClr val="231F20"/>
                </a:solidFill>
                <a:latin typeface="Century Gothic"/>
                <a:cs typeface="Century Gothic"/>
              </a:rPr>
              <a:t>FL  </a:t>
            </a:r>
            <a:r>
              <a:rPr sz="800" spc="30" dirty="0">
                <a:solidFill>
                  <a:srgbClr val="231F20"/>
                </a:solidFill>
                <a:latin typeface="Century Gothic"/>
                <a:cs typeface="Century Gothic"/>
              </a:rPr>
              <a:t>IR  </a:t>
            </a:r>
            <a:r>
              <a:rPr sz="800" spc="45" dirty="0">
                <a:solidFill>
                  <a:srgbClr val="231F20"/>
                </a:solidFill>
                <a:latin typeface="Century Gothic"/>
                <a:cs typeface="Century Gothic"/>
              </a:rPr>
              <a:t>U</a:t>
            </a:r>
            <a:r>
              <a:rPr sz="800" spc="10" dirty="0">
                <a:solidFill>
                  <a:srgbClr val="231F20"/>
                </a:solidFill>
                <a:latin typeface="Century Gothic"/>
                <a:cs typeface="Century Gothic"/>
              </a:rPr>
              <a:t>V</a:t>
            </a:r>
            <a:endParaRPr sz="800">
              <a:latin typeface="Century Gothic"/>
              <a:cs typeface="Century Gothic"/>
            </a:endParaRPr>
          </a:p>
        </p:txBody>
      </p:sp>
      <p:sp>
        <p:nvSpPr>
          <p:cNvPr id="61" name="object 61"/>
          <p:cNvSpPr/>
          <p:nvPr/>
        </p:nvSpPr>
        <p:spPr>
          <a:xfrm>
            <a:off x="3595357" y="6681863"/>
            <a:ext cx="0" cy="135890"/>
          </a:xfrm>
          <a:custGeom>
            <a:avLst/>
            <a:gdLst/>
            <a:ahLst/>
            <a:cxnLst/>
            <a:rect l="l" t="t" r="r" b="b"/>
            <a:pathLst>
              <a:path h="135890">
                <a:moveTo>
                  <a:pt x="0" y="0"/>
                </a:moveTo>
                <a:lnTo>
                  <a:pt x="0" y="135343"/>
                </a:lnTo>
              </a:path>
            </a:pathLst>
          </a:custGeom>
          <a:ln w="7620">
            <a:solidFill>
              <a:srgbClr val="000000"/>
            </a:solidFill>
          </a:ln>
        </p:spPr>
        <p:txBody>
          <a:bodyPr wrap="square" lIns="0" tIns="0" rIns="0" bIns="0" rtlCol="0"/>
          <a:lstStyle/>
          <a:p>
            <a:endParaRPr/>
          </a:p>
        </p:txBody>
      </p:sp>
      <p:sp>
        <p:nvSpPr>
          <p:cNvPr id="62" name="object 62"/>
          <p:cNvSpPr/>
          <p:nvPr/>
        </p:nvSpPr>
        <p:spPr>
          <a:xfrm>
            <a:off x="3550539" y="6817220"/>
            <a:ext cx="90170" cy="90170"/>
          </a:xfrm>
          <a:custGeom>
            <a:avLst/>
            <a:gdLst/>
            <a:ahLst/>
            <a:cxnLst/>
            <a:rect l="l" t="t" r="r" b="b"/>
            <a:pathLst>
              <a:path w="90170" h="90170">
                <a:moveTo>
                  <a:pt x="44996" y="90004"/>
                </a:moveTo>
                <a:lnTo>
                  <a:pt x="62511" y="86469"/>
                </a:lnTo>
                <a:lnTo>
                  <a:pt x="76814" y="76827"/>
                </a:lnTo>
                <a:lnTo>
                  <a:pt x="86456" y="62524"/>
                </a:lnTo>
                <a:lnTo>
                  <a:pt x="89992" y="45008"/>
                </a:lnTo>
                <a:lnTo>
                  <a:pt x="86456" y="27490"/>
                </a:lnTo>
                <a:lnTo>
                  <a:pt x="76814" y="13184"/>
                </a:lnTo>
                <a:lnTo>
                  <a:pt x="62511" y="3537"/>
                </a:lnTo>
                <a:lnTo>
                  <a:pt x="44996" y="0"/>
                </a:lnTo>
                <a:lnTo>
                  <a:pt x="27480" y="3537"/>
                </a:lnTo>
                <a:lnTo>
                  <a:pt x="13177" y="13184"/>
                </a:lnTo>
                <a:lnTo>
                  <a:pt x="3535" y="27490"/>
                </a:lnTo>
                <a:lnTo>
                  <a:pt x="0" y="45008"/>
                </a:lnTo>
                <a:lnTo>
                  <a:pt x="3535" y="62524"/>
                </a:lnTo>
                <a:lnTo>
                  <a:pt x="13177" y="76827"/>
                </a:lnTo>
                <a:lnTo>
                  <a:pt x="27480" y="86469"/>
                </a:lnTo>
                <a:lnTo>
                  <a:pt x="44996" y="90004"/>
                </a:lnTo>
              </a:path>
            </a:pathLst>
          </a:custGeom>
          <a:ln w="7620">
            <a:solidFill>
              <a:srgbClr val="000000"/>
            </a:solidFill>
          </a:ln>
        </p:spPr>
        <p:txBody>
          <a:bodyPr wrap="square" lIns="0" tIns="0" rIns="0" bIns="0" rtlCol="0"/>
          <a:lstStyle/>
          <a:p>
            <a:endParaRPr/>
          </a:p>
        </p:txBody>
      </p:sp>
      <p:sp>
        <p:nvSpPr>
          <p:cNvPr id="63" name="object 63"/>
          <p:cNvSpPr/>
          <p:nvPr/>
        </p:nvSpPr>
        <p:spPr>
          <a:xfrm>
            <a:off x="3595357" y="6907301"/>
            <a:ext cx="0" cy="134620"/>
          </a:xfrm>
          <a:custGeom>
            <a:avLst/>
            <a:gdLst/>
            <a:ahLst/>
            <a:cxnLst/>
            <a:rect l="l" t="t" r="r" b="b"/>
            <a:pathLst>
              <a:path h="134620">
                <a:moveTo>
                  <a:pt x="0" y="0"/>
                </a:moveTo>
                <a:lnTo>
                  <a:pt x="0" y="134556"/>
                </a:lnTo>
              </a:path>
            </a:pathLst>
          </a:custGeom>
          <a:ln w="7620">
            <a:solidFill>
              <a:srgbClr val="000000"/>
            </a:solidFill>
          </a:ln>
        </p:spPr>
        <p:txBody>
          <a:bodyPr wrap="square" lIns="0" tIns="0" rIns="0" bIns="0" rtlCol="0"/>
          <a:lstStyle/>
          <a:p>
            <a:endParaRPr/>
          </a:p>
        </p:txBody>
      </p:sp>
      <p:sp>
        <p:nvSpPr>
          <p:cNvPr id="64" name="object 64"/>
          <p:cNvSpPr txBox="1"/>
          <p:nvPr/>
        </p:nvSpPr>
        <p:spPr>
          <a:xfrm>
            <a:off x="3361623" y="6801274"/>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65" name="object 65"/>
          <p:cNvSpPr/>
          <p:nvPr/>
        </p:nvSpPr>
        <p:spPr>
          <a:xfrm>
            <a:off x="3563200" y="6830326"/>
            <a:ext cx="63500" cy="63500"/>
          </a:xfrm>
          <a:custGeom>
            <a:avLst/>
            <a:gdLst/>
            <a:ahLst/>
            <a:cxnLst/>
            <a:rect l="l" t="t" r="r" b="b"/>
            <a:pathLst>
              <a:path w="63500" h="63500">
                <a:moveTo>
                  <a:pt x="0" y="63500"/>
                </a:moveTo>
                <a:lnTo>
                  <a:pt x="63500" y="0"/>
                </a:lnTo>
              </a:path>
            </a:pathLst>
          </a:custGeom>
          <a:ln w="7620">
            <a:solidFill>
              <a:srgbClr val="000000"/>
            </a:solidFill>
          </a:ln>
        </p:spPr>
        <p:txBody>
          <a:bodyPr wrap="square" lIns="0" tIns="0" rIns="0" bIns="0" rtlCol="0"/>
          <a:lstStyle/>
          <a:p>
            <a:endParaRPr/>
          </a:p>
        </p:txBody>
      </p:sp>
      <p:sp>
        <p:nvSpPr>
          <p:cNvPr id="66" name="object 66"/>
          <p:cNvSpPr/>
          <p:nvPr/>
        </p:nvSpPr>
        <p:spPr>
          <a:xfrm>
            <a:off x="3563797" y="6830123"/>
            <a:ext cx="64135" cy="64135"/>
          </a:xfrm>
          <a:custGeom>
            <a:avLst/>
            <a:gdLst/>
            <a:ahLst/>
            <a:cxnLst/>
            <a:rect l="l" t="t" r="r" b="b"/>
            <a:pathLst>
              <a:path w="64135" h="64134">
                <a:moveTo>
                  <a:pt x="63703" y="63703"/>
                </a:moveTo>
                <a:lnTo>
                  <a:pt x="0" y="0"/>
                </a:lnTo>
              </a:path>
            </a:pathLst>
          </a:custGeom>
          <a:ln w="7620">
            <a:solidFill>
              <a:srgbClr val="000000"/>
            </a:solidFill>
          </a:ln>
        </p:spPr>
        <p:txBody>
          <a:bodyPr wrap="square" lIns="0" tIns="0" rIns="0" bIns="0" rtlCol="0"/>
          <a:lstStyle/>
          <a:p>
            <a:endParaRPr/>
          </a:p>
        </p:txBody>
      </p:sp>
      <p:sp>
        <p:nvSpPr>
          <p:cNvPr id="67" name="object 67"/>
          <p:cNvSpPr/>
          <p:nvPr/>
        </p:nvSpPr>
        <p:spPr>
          <a:xfrm>
            <a:off x="3595357" y="7142264"/>
            <a:ext cx="0" cy="135890"/>
          </a:xfrm>
          <a:custGeom>
            <a:avLst/>
            <a:gdLst/>
            <a:ahLst/>
            <a:cxnLst/>
            <a:rect l="l" t="t" r="r" b="b"/>
            <a:pathLst>
              <a:path h="135890">
                <a:moveTo>
                  <a:pt x="0" y="0"/>
                </a:moveTo>
                <a:lnTo>
                  <a:pt x="0" y="135343"/>
                </a:lnTo>
              </a:path>
            </a:pathLst>
          </a:custGeom>
          <a:ln w="7620">
            <a:solidFill>
              <a:srgbClr val="000000"/>
            </a:solidFill>
          </a:ln>
        </p:spPr>
        <p:txBody>
          <a:bodyPr wrap="square" lIns="0" tIns="0" rIns="0" bIns="0" rtlCol="0"/>
          <a:lstStyle/>
          <a:p>
            <a:endParaRPr/>
          </a:p>
        </p:txBody>
      </p:sp>
      <p:sp>
        <p:nvSpPr>
          <p:cNvPr id="68" name="object 68"/>
          <p:cNvSpPr/>
          <p:nvPr/>
        </p:nvSpPr>
        <p:spPr>
          <a:xfrm>
            <a:off x="3550539" y="7277620"/>
            <a:ext cx="90170" cy="90170"/>
          </a:xfrm>
          <a:custGeom>
            <a:avLst/>
            <a:gdLst/>
            <a:ahLst/>
            <a:cxnLst/>
            <a:rect l="l" t="t" r="r" b="b"/>
            <a:pathLst>
              <a:path w="90170" h="90170">
                <a:moveTo>
                  <a:pt x="44996" y="90004"/>
                </a:moveTo>
                <a:lnTo>
                  <a:pt x="62511" y="86467"/>
                </a:lnTo>
                <a:lnTo>
                  <a:pt x="76814" y="76820"/>
                </a:lnTo>
                <a:lnTo>
                  <a:pt x="86456" y="62513"/>
                </a:lnTo>
                <a:lnTo>
                  <a:pt x="89992" y="44996"/>
                </a:lnTo>
                <a:lnTo>
                  <a:pt x="86456" y="27485"/>
                </a:lnTo>
                <a:lnTo>
                  <a:pt x="76814" y="13182"/>
                </a:lnTo>
                <a:lnTo>
                  <a:pt x="62511" y="3537"/>
                </a:lnTo>
                <a:lnTo>
                  <a:pt x="44996" y="0"/>
                </a:lnTo>
                <a:lnTo>
                  <a:pt x="27480" y="3537"/>
                </a:lnTo>
                <a:lnTo>
                  <a:pt x="13177" y="13182"/>
                </a:lnTo>
                <a:lnTo>
                  <a:pt x="3535" y="27485"/>
                </a:lnTo>
                <a:lnTo>
                  <a:pt x="0" y="44996"/>
                </a:lnTo>
                <a:lnTo>
                  <a:pt x="3535" y="62513"/>
                </a:lnTo>
                <a:lnTo>
                  <a:pt x="13177" y="76820"/>
                </a:lnTo>
                <a:lnTo>
                  <a:pt x="27480" y="86467"/>
                </a:lnTo>
                <a:lnTo>
                  <a:pt x="44996" y="90004"/>
                </a:lnTo>
              </a:path>
            </a:pathLst>
          </a:custGeom>
          <a:ln w="7620">
            <a:solidFill>
              <a:srgbClr val="000000"/>
            </a:solidFill>
          </a:ln>
        </p:spPr>
        <p:txBody>
          <a:bodyPr wrap="square" lIns="0" tIns="0" rIns="0" bIns="0" rtlCol="0"/>
          <a:lstStyle/>
          <a:p>
            <a:endParaRPr/>
          </a:p>
        </p:txBody>
      </p:sp>
      <p:sp>
        <p:nvSpPr>
          <p:cNvPr id="69" name="object 69"/>
          <p:cNvSpPr/>
          <p:nvPr/>
        </p:nvSpPr>
        <p:spPr>
          <a:xfrm>
            <a:off x="3595357" y="7367701"/>
            <a:ext cx="0" cy="134620"/>
          </a:xfrm>
          <a:custGeom>
            <a:avLst/>
            <a:gdLst/>
            <a:ahLst/>
            <a:cxnLst/>
            <a:rect l="l" t="t" r="r" b="b"/>
            <a:pathLst>
              <a:path h="134620">
                <a:moveTo>
                  <a:pt x="0" y="0"/>
                </a:moveTo>
                <a:lnTo>
                  <a:pt x="0" y="134543"/>
                </a:lnTo>
              </a:path>
            </a:pathLst>
          </a:custGeom>
          <a:ln w="7620">
            <a:solidFill>
              <a:srgbClr val="000000"/>
            </a:solidFill>
          </a:ln>
        </p:spPr>
        <p:txBody>
          <a:bodyPr wrap="square" lIns="0" tIns="0" rIns="0" bIns="0" rtlCol="0"/>
          <a:lstStyle/>
          <a:p>
            <a:endParaRPr/>
          </a:p>
        </p:txBody>
      </p:sp>
      <p:sp>
        <p:nvSpPr>
          <p:cNvPr id="70" name="object 70"/>
          <p:cNvSpPr txBox="1"/>
          <p:nvPr/>
        </p:nvSpPr>
        <p:spPr>
          <a:xfrm>
            <a:off x="3480902" y="6673211"/>
            <a:ext cx="118110" cy="829310"/>
          </a:xfrm>
          <a:prstGeom prst="rect">
            <a:avLst/>
          </a:prstGeom>
        </p:spPr>
        <p:txBody>
          <a:bodyPr vert="vert270" wrap="square" lIns="0" tIns="11430" rIns="0" bIns="0" rtlCol="0">
            <a:spAutoFit/>
          </a:bodyPr>
          <a:lstStyle/>
          <a:p>
            <a:pPr marL="12700">
              <a:lnSpc>
                <a:spcPct val="100000"/>
              </a:lnSpc>
              <a:spcBef>
                <a:spcPts val="90"/>
              </a:spcBef>
              <a:tabLst>
                <a:tab pos="253365" algn="l"/>
                <a:tab pos="713740" algn="l"/>
              </a:tabLst>
            </a:pPr>
            <a:r>
              <a:rPr sz="600" spc="-5" dirty="0">
                <a:latin typeface="Century Gothic"/>
                <a:cs typeface="Century Gothic"/>
              </a:rPr>
              <a:t>X</a:t>
            </a:r>
            <a:r>
              <a:rPr sz="600" dirty="0">
                <a:latin typeface="Century Gothic"/>
                <a:cs typeface="Century Gothic"/>
              </a:rPr>
              <a:t>2	</a:t>
            </a:r>
            <a:r>
              <a:rPr sz="600" spc="-5" dirty="0">
                <a:latin typeface="Century Gothic"/>
                <a:cs typeface="Century Gothic"/>
              </a:rPr>
              <a:t>X</a:t>
            </a:r>
            <a:r>
              <a:rPr sz="600" dirty="0">
                <a:latin typeface="Century Gothic"/>
                <a:cs typeface="Century Gothic"/>
              </a:rPr>
              <a:t>1     </a:t>
            </a:r>
            <a:r>
              <a:rPr sz="600" spc="-75" dirty="0">
                <a:latin typeface="Century Gothic"/>
                <a:cs typeface="Century Gothic"/>
              </a:rPr>
              <a:t> </a:t>
            </a:r>
            <a:r>
              <a:rPr sz="600" spc="-5" dirty="0">
                <a:latin typeface="Century Gothic"/>
                <a:cs typeface="Century Gothic"/>
              </a:rPr>
              <a:t>X</a:t>
            </a:r>
            <a:r>
              <a:rPr sz="600" dirty="0">
                <a:latin typeface="Century Gothic"/>
                <a:cs typeface="Century Gothic"/>
              </a:rPr>
              <a:t>2	</a:t>
            </a:r>
            <a:r>
              <a:rPr sz="600" spc="-5" dirty="0">
                <a:latin typeface="Century Gothic"/>
                <a:cs typeface="Century Gothic"/>
              </a:rPr>
              <a:t>X1</a:t>
            </a:r>
            <a:endParaRPr sz="600">
              <a:latin typeface="Century Gothic"/>
              <a:cs typeface="Century Gothic"/>
            </a:endParaRPr>
          </a:p>
        </p:txBody>
      </p:sp>
      <p:sp>
        <p:nvSpPr>
          <p:cNvPr id="71" name="object 71"/>
          <p:cNvSpPr txBox="1"/>
          <p:nvPr/>
        </p:nvSpPr>
        <p:spPr>
          <a:xfrm>
            <a:off x="3361623" y="7261666"/>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72" name="object 72"/>
          <p:cNvSpPr/>
          <p:nvPr/>
        </p:nvSpPr>
        <p:spPr>
          <a:xfrm>
            <a:off x="3563200" y="7290714"/>
            <a:ext cx="63500" cy="64135"/>
          </a:xfrm>
          <a:custGeom>
            <a:avLst/>
            <a:gdLst/>
            <a:ahLst/>
            <a:cxnLst/>
            <a:rect l="l" t="t" r="r" b="b"/>
            <a:pathLst>
              <a:path w="63500" h="64134">
                <a:moveTo>
                  <a:pt x="0" y="63512"/>
                </a:moveTo>
                <a:lnTo>
                  <a:pt x="63500" y="0"/>
                </a:lnTo>
              </a:path>
            </a:pathLst>
          </a:custGeom>
          <a:ln w="7620">
            <a:solidFill>
              <a:srgbClr val="000000"/>
            </a:solidFill>
          </a:ln>
        </p:spPr>
        <p:txBody>
          <a:bodyPr wrap="square" lIns="0" tIns="0" rIns="0" bIns="0" rtlCol="0"/>
          <a:lstStyle/>
          <a:p>
            <a:endParaRPr/>
          </a:p>
        </p:txBody>
      </p:sp>
      <p:sp>
        <p:nvSpPr>
          <p:cNvPr id="73" name="object 73"/>
          <p:cNvSpPr/>
          <p:nvPr/>
        </p:nvSpPr>
        <p:spPr>
          <a:xfrm>
            <a:off x="3563797" y="7290523"/>
            <a:ext cx="64135" cy="64135"/>
          </a:xfrm>
          <a:custGeom>
            <a:avLst/>
            <a:gdLst/>
            <a:ahLst/>
            <a:cxnLst/>
            <a:rect l="l" t="t" r="r" b="b"/>
            <a:pathLst>
              <a:path w="64135" h="64134">
                <a:moveTo>
                  <a:pt x="63703" y="63703"/>
                </a:moveTo>
                <a:lnTo>
                  <a:pt x="0" y="0"/>
                </a:lnTo>
              </a:path>
            </a:pathLst>
          </a:custGeom>
          <a:ln w="7620">
            <a:solidFill>
              <a:srgbClr val="000000"/>
            </a:solidFill>
          </a:ln>
        </p:spPr>
        <p:txBody>
          <a:bodyPr wrap="square" lIns="0" tIns="0" rIns="0" bIns="0" rtlCol="0"/>
          <a:lstStyle/>
          <a:p>
            <a:endParaRPr/>
          </a:p>
        </p:txBody>
      </p:sp>
      <p:sp>
        <p:nvSpPr>
          <p:cNvPr id="74" name="object 74"/>
          <p:cNvSpPr/>
          <p:nvPr/>
        </p:nvSpPr>
        <p:spPr>
          <a:xfrm>
            <a:off x="3678085" y="7272223"/>
            <a:ext cx="101600" cy="50800"/>
          </a:xfrm>
          <a:custGeom>
            <a:avLst/>
            <a:gdLst/>
            <a:ahLst/>
            <a:cxnLst/>
            <a:rect l="l" t="t" r="r" b="b"/>
            <a:pathLst>
              <a:path w="101600" h="50800">
                <a:moveTo>
                  <a:pt x="0" y="50393"/>
                </a:moveTo>
                <a:lnTo>
                  <a:pt x="25920" y="50393"/>
                </a:lnTo>
                <a:lnTo>
                  <a:pt x="25920" y="0"/>
                </a:lnTo>
                <a:lnTo>
                  <a:pt x="76314" y="0"/>
                </a:lnTo>
                <a:lnTo>
                  <a:pt x="76314" y="50393"/>
                </a:lnTo>
                <a:lnTo>
                  <a:pt x="101130" y="50393"/>
                </a:lnTo>
              </a:path>
            </a:pathLst>
          </a:custGeom>
          <a:ln w="7620">
            <a:solidFill>
              <a:srgbClr val="000000"/>
            </a:solidFill>
          </a:ln>
        </p:spPr>
        <p:txBody>
          <a:bodyPr wrap="square" lIns="0" tIns="0" rIns="0" bIns="0" rtlCol="0"/>
          <a:lstStyle/>
          <a:p>
            <a:endParaRPr/>
          </a:p>
        </p:txBody>
      </p:sp>
      <p:sp>
        <p:nvSpPr>
          <p:cNvPr id="75" name="object 75"/>
          <p:cNvSpPr txBox="1"/>
          <p:nvPr/>
        </p:nvSpPr>
        <p:spPr>
          <a:xfrm>
            <a:off x="3407938" y="7729984"/>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76" name="object 76"/>
          <p:cNvSpPr txBox="1"/>
          <p:nvPr/>
        </p:nvSpPr>
        <p:spPr>
          <a:xfrm>
            <a:off x="3480414" y="7662230"/>
            <a:ext cx="119380" cy="252729"/>
          </a:xfrm>
          <a:prstGeom prst="rect">
            <a:avLst/>
          </a:prstGeom>
        </p:spPr>
        <p:txBody>
          <a:bodyPr vert="vert270" wrap="square" lIns="0" tIns="12065" rIns="0" bIns="0" rtlCol="0">
            <a:spAutoFit/>
          </a:bodyPr>
          <a:lstStyle/>
          <a:p>
            <a:pPr marL="12700">
              <a:lnSpc>
                <a:spcPct val="100000"/>
              </a:lnSpc>
              <a:spcBef>
                <a:spcPts val="95"/>
              </a:spcBef>
              <a:tabLst>
                <a:tab pos="191770" algn="l"/>
              </a:tabLst>
            </a:pPr>
            <a:r>
              <a:rPr sz="600" dirty="0">
                <a:latin typeface="Century Gothic"/>
                <a:cs typeface="Century Gothic"/>
              </a:rPr>
              <a:t>2	1</a:t>
            </a:r>
            <a:endParaRPr sz="600">
              <a:latin typeface="Century Gothic"/>
              <a:cs typeface="Century Gothic"/>
            </a:endParaRPr>
          </a:p>
        </p:txBody>
      </p:sp>
      <p:sp>
        <p:nvSpPr>
          <p:cNvPr id="77" name="object 77"/>
          <p:cNvSpPr/>
          <p:nvPr/>
        </p:nvSpPr>
        <p:spPr>
          <a:xfrm>
            <a:off x="3591699" y="7606779"/>
            <a:ext cx="277749" cy="368363"/>
          </a:xfrm>
          <a:prstGeom prst="rect">
            <a:avLst/>
          </a:prstGeom>
          <a:blipFill>
            <a:blip r:embed="rId12" cstate="print"/>
            <a:stretch>
              <a:fillRect/>
            </a:stretch>
          </a:blipFill>
        </p:spPr>
        <p:txBody>
          <a:bodyPr wrap="square" lIns="0" tIns="0" rIns="0" bIns="0" rtlCol="0"/>
          <a:lstStyle/>
          <a:p>
            <a:endParaRPr/>
          </a:p>
        </p:txBody>
      </p:sp>
      <p:sp>
        <p:nvSpPr>
          <p:cNvPr id="78" name="object 78"/>
          <p:cNvSpPr/>
          <p:nvPr/>
        </p:nvSpPr>
        <p:spPr>
          <a:xfrm>
            <a:off x="3652977" y="8204530"/>
            <a:ext cx="53975" cy="107950"/>
          </a:xfrm>
          <a:custGeom>
            <a:avLst/>
            <a:gdLst/>
            <a:ahLst/>
            <a:cxnLst/>
            <a:rect l="l" t="t" r="r" b="b"/>
            <a:pathLst>
              <a:path w="53975" h="107950">
                <a:moveTo>
                  <a:pt x="0" y="107759"/>
                </a:moveTo>
                <a:lnTo>
                  <a:pt x="20978" y="103526"/>
                </a:lnTo>
                <a:lnTo>
                  <a:pt x="38106" y="91979"/>
                </a:lnTo>
                <a:lnTo>
                  <a:pt x="49652" y="74851"/>
                </a:lnTo>
                <a:lnTo>
                  <a:pt x="53886" y="53873"/>
                </a:lnTo>
                <a:lnTo>
                  <a:pt x="49652" y="32902"/>
                </a:lnTo>
                <a:lnTo>
                  <a:pt x="38106" y="15778"/>
                </a:lnTo>
                <a:lnTo>
                  <a:pt x="20978" y="4233"/>
                </a:lnTo>
                <a:lnTo>
                  <a:pt x="0" y="0"/>
                </a:lnTo>
                <a:lnTo>
                  <a:pt x="0" y="107759"/>
                </a:lnTo>
                <a:close/>
              </a:path>
            </a:pathLst>
          </a:custGeom>
          <a:ln w="7620">
            <a:solidFill>
              <a:srgbClr val="000000"/>
            </a:solidFill>
          </a:ln>
        </p:spPr>
        <p:txBody>
          <a:bodyPr wrap="square" lIns="0" tIns="0" rIns="0" bIns="0" rtlCol="0"/>
          <a:lstStyle/>
          <a:p>
            <a:endParaRPr/>
          </a:p>
        </p:txBody>
      </p:sp>
      <p:sp>
        <p:nvSpPr>
          <p:cNvPr id="79" name="object 79"/>
          <p:cNvSpPr txBox="1"/>
          <p:nvPr/>
        </p:nvSpPr>
        <p:spPr>
          <a:xfrm>
            <a:off x="3407938" y="8199109"/>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80" name="object 80"/>
          <p:cNvSpPr txBox="1"/>
          <p:nvPr/>
        </p:nvSpPr>
        <p:spPr>
          <a:xfrm>
            <a:off x="3480414" y="8130564"/>
            <a:ext cx="119380" cy="252729"/>
          </a:xfrm>
          <a:prstGeom prst="rect">
            <a:avLst/>
          </a:prstGeom>
        </p:spPr>
        <p:txBody>
          <a:bodyPr vert="vert270" wrap="square" lIns="0" tIns="12065" rIns="0" bIns="0" rtlCol="0">
            <a:spAutoFit/>
          </a:bodyPr>
          <a:lstStyle/>
          <a:p>
            <a:pPr marL="12700">
              <a:lnSpc>
                <a:spcPct val="100000"/>
              </a:lnSpc>
              <a:spcBef>
                <a:spcPts val="95"/>
              </a:spcBef>
              <a:tabLst>
                <a:tab pos="191770" algn="l"/>
              </a:tabLst>
            </a:pPr>
            <a:r>
              <a:rPr sz="600" dirty="0">
                <a:latin typeface="Century Gothic"/>
                <a:cs typeface="Century Gothic"/>
              </a:rPr>
              <a:t>2	1</a:t>
            </a:r>
            <a:endParaRPr sz="600">
              <a:latin typeface="Century Gothic"/>
              <a:cs typeface="Century Gothic"/>
            </a:endParaRPr>
          </a:p>
        </p:txBody>
      </p:sp>
      <p:sp>
        <p:nvSpPr>
          <p:cNvPr id="81" name="object 81"/>
          <p:cNvSpPr/>
          <p:nvPr/>
        </p:nvSpPr>
        <p:spPr>
          <a:xfrm>
            <a:off x="3595509" y="8078927"/>
            <a:ext cx="58419" cy="159385"/>
          </a:xfrm>
          <a:custGeom>
            <a:avLst/>
            <a:gdLst/>
            <a:ahLst/>
            <a:cxnLst/>
            <a:rect l="l" t="t" r="r" b="b"/>
            <a:pathLst>
              <a:path w="58420" h="159384">
                <a:moveTo>
                  <a:pt x="57912" y="159080"/>
                </a:moveTo>
                <a:lnTo>
                  <a:pt x="0" y="159080"/>
                </a:lnTo>
                <a:lnTo>
                  <a:pt x="0" y="0"/>
                </a:lnTo>
              </a:path>
            </a:pathLst>
          </a:custGeom>
          <a:ln w="7620">
            <a:solidFill>
              <a:srgbClr val="000000"/>
            </a:solidFill>
          </a:ln>
        </p:spPr>
        <p:txBody>
          <a:bodyPr wrap="square" lIns="0" tIns="0" rIns="0" bIns="0" rtlCol="0"/>
          <a:lstStyle/>
          <a:p>
            <a:endParaRPr/>
          </a:p>
        </p:txBody>
      </p:sp>
      <p:sp>
        <p:nvSpPr>
          <p:cNvPr id="82" name="object 82"/>
          <p:cNvSpPr/>
          <p:nvPr/>
        </p:nvSpPr>
        <p:spPr>
          <a:xfrm>
            <a:off x="3595509" y="8278672"/>
            <a:ext cx="58419" cy="161290"/>
          </a:xfrm>
          <a:custGeom>
            <a:avLst/>
            <a:gdLst/>
            <a:ahLst/>
            <a:cxnLst/>
            <a:rect l="l" t="t" r="r" b="b"/>
            <a:pathLst>
              <a:path w="58420" h="161290">
                <a:moveTo>
                  <a:pt x="57912" y="0"/>
                </a:moveTo>
                <a:lnTo>
                  <a:pt x="0" y="0"/>
                </a:lnTo>
                <a:lnTo>
                  <a:pt x="0" y="160985"/>
                </a:lnTo>
              </a:path>
            </a:pathLst>
          </a:custGeom>
          <a:ln w="7620">
            <a:solidFill>
              <a:srgbClr val="000000"/>
            </a:solidFill>
          </a:ln>
        </p:spPr>
        <p:txBody>
          <a:bodyPr wrap="square" lIns="0" tIns="0" rIns="0" bIns="0" rtlCol="0"/>
          <a:lstStyle/>
          <a:p>
            <a:endParaRPr/>
          </a:p>
        </p:txBody>
      </p:sp>
      <p:sp>
        <p:nvSpPr>
          <p:cNvPr id="83" name="object 83"/>
          <p:cNvSpPr/>
          <p:nvPr/>
        </p:nvSpPr>
        <p:spPr>
          <a:xfrm>
            <a:off x="3653434" y="9140050"/>
            <a:ext cx="53975" cy="108585"/>
          </a:xfrm>
          <a:custGeom>
            <a:avLst/>
            <a:gdLst/>
            <a:ahLst/>
            <a:cxnLst/>
            <a:rect l="l" t="t" r="r" b="b"/>
            <a:pathLst>
              <a:path w="53975" h="108584">
                <a:moveTo>
                  <a:pt x="53886" y="108559"/>
                </a:moveTo>
                <a:lnTo>
                  <a:pt x="32913" y="104449"/>
                </a:lnTo>
                <a:lnTo>
                  <a:pt x="15784" y="93175"/>
                </a:lnTo>
                <a:lnTo>
                  <a:pt x="4235" y="76321"/>
                </a:lnTo>
                <a:lnTo>
                  <a:pt x="0" y="55473"/>
                </a:lnTo>
                <a:lnTo>
                  <a:pt x="4235" y="34247"/>
                </a:lnTo>
                <a:lnTo>
                  <a:pt x="15784" y="16573"/>
                </a:lnTo>
                <a:lnTo>
                  <a:pt x="32913" y="4481"/>
                </a:lnTo>
                <a:lnTo>
                  <a:pt x="53886" y="0"/>
                </a:lnTo>
                <a:lnTo>
                  <a:pt x="53886" y="108559"/>
                </a:lnTo>
                <a:close/>
              </a:path>
            </a:pathLst>
          </a:custGeom>
          <a:ln w="7620">
            <a:solidFill>
              <a:srgbClr val="000000"/>
            </a:solidFill>
          </a:ln>
        </p:spPr>
        <p:txBody>
          <a:bodyPr wrap="square" lIns="0" tIns="0" rIns="0" bIns="0" rtlCol="0"/>
          <a:lstStyle/>
          <a:p>
            <a:endParaRPr/>
          </a:p>
        </p:txBody>
      </p:sp>
      <p:sp>
        <p:nvSpPr>
          <p:cNvPr id="84" name="object 84"/>
          <p:cNvSpPr txBox="1"/>
          <p:nvPr/>
        </p:nvSpPr>
        <p:spPr>
          <a:xfrm>
            <a:off x="3407938" y="9134982"/>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85" name="object 85"/>
          <p:cNvSpPr txBox="1"/>
          <p:nvPr/>
        </p:nvSpPr>
        <p:spPr>
          <a:xfrm>
            <a:off x="3480414" y="9066437"/>
            <a:ext cx="119380" cy="252729"/>
          </a:xfrm>
          <a:prstGeom prst="rect">
            <a:avLst/>
          </a:prstGeom>
        </p:spPr>
        <p:txBody>
          <a:bodyPr vert="vert270" wrap="square" lIns="0" tIns="12065" rIns="0" bIns="0" rtlCol="0">
            <a:spAutoFit/>
          </a:bodyPr>
          <a:lstStyle/>
          <a:p>
            <a:pPr marL="12700">
              <a:lnSpc>
                <a:spcPct val="100000"/>
              </a:lnSpc>
              <a:spcBef>
                <a:spcPts val="95"/>
              </a:spcBef>
              <a:tabLst>
                <a:tab pos="191770" algn="l"/>
              </a:tabLst>
            </a:pPr>
            <a:r>
              <a:rPr sz="600" dirty="0">
                <a:latin typeface="Century Gothic"/>
                <a:cs typeface="Century Gothic"/>
              </a:rPr>
              <a:t>2	1</a:t>
            </a:r>
            <a:endParaRPr sz="600">
              <a:latin typeface="Century Gothic"/>
              <a:cs typeface="Century Gothic"/>
            </a:endParaRPr>
          </a:p>
        </p:txBody>
      </p:sp>
      <p:sp>
        <p:nvSpPr>
          <p:cNvPr id="86" name="object 86"/>
          <p:cNvSpPr/>
          <p:nvPr/>
        </p:nvSpPr>
        <p:spPr>
          <a:xfrm>
            <a:off x="3595509" y="9014790"/>
            <a:ext cx="63500" cy="159385"/>
          </a:xfrm>
          <a:custGeom>
            <a:avLst/>
            <a:gdLst/>
            <a:ahLst/>
            <a:cxnLst/>
            <a:rect l="l" t="t" r="r" b="b"/>
            <a:pathLst>
              <a:path w="63500" h="159384">
                <a:moveTo>
                  <a:pt x="62903" y="159092"/>
                </a:moveTo>
                <a:lnTo>
                  <a:pt x="0" y="159092"/>
                </a:lnTo>
                <a:lnTo>
                  <a:pt x="0" y="0"/>
                </a:lnTo>
              </a:path>
            </a:pathLst>
          </a:custGeom>
          <a:ln w="7620">
            <a:solidFill>
              <a:srgbClr val="000000"/>
            </a:solidFill>
          </a:ln>
        </p:spPr>
        <p:txBody>
          <a:bodyPr wrap="square" lIns="0" tIns="0" rIns="0" bIns="0" rtlCol="0"/>
          <a:lstStyle/>
          <a:p>
            <a:endParaRPr/>
          </a:p>
        </p:txBody>
      </p:sp>
      <p:sp>
        <p:nvSpPr>
          <p:cNvPr id="87" name="object 87"/>
          <p:cNvSpPr/>
          <p:nvPr/>
        </p:nvSpPr>
        <p:spPr>
          <a:xfrm>
            <a:off x="3595509" y="9214548"/>
            <a:ext cx="61594" cy="161290"/>
          </a:xfrm>
          <a:custGeom>
            <a:avLst/>
            <a:gdLst/>
            <a:ahLst/>
            <a:cxnLst/>
            <a:rect l="l" t="t" r="r" b="b"/>
            <a:pathLst>
              <a:path w="61595" h="161290">
                <a:moveTo>
                  <a:pt x="61125" y="0"/>
                </a:moveTo>
                <a:lnTo>
                  <a:pt x="0" y="0"/>
                </a:lnTo>
                <a:lnTo>
                  <a:pt x="0" y="160985"/>
                </a:lnTo>
              </a:path>
            </a:pathLst>
          </a:custGeom>
          <a:ln w="7620">
            <a:solidFill>
              <a:srgbClr val="000000"/>
            </a:solidFill>
          </a:ln>
        </p:spPr>
        <p:txBody>
          <a:bodyPr wrap="square" lIns="0" tIns="0" rIns="0" bIns="0" rtlCol="0"/>
          <a:lstStyle/>
          <a:p>
            <a:endParaRPr/>
          </a:p>
        </p:txBody>
      </p:sp>
      <p:sp>
        <p:nvSpPr>
          <p:cNvPr id="88" name="object 88"/>
          <p:cNvSpPr/>
          <p:nvPr/>
        </p:nvSpPr>
        <p:spPr>
          <a:xfrm>
            <a:off x="3653116" y="8672347"/>
            <a:ext cx="95250" cy="108585"/>
          </a:xfrm>
          <a:custGeom>
            <a:avLst/>
            <a:gdLst/>
            <a:ahLst/>
            <a:cxnLst/>
            <a:rect l="l" t="t" r="r" b="b"/>
            <a:pathLst>
              <a:path w="95250" h="108584">
                <a:moveTo>
                  <a:pt x="95084" y="54114"/>
                </a:moveTo>
                <a:lnTo>
                  <a:pt x="0" y="0"/>
                </a:lnTo>
                <a:lnTo>
                  <a:pt x="0" y="108242"/>
                </a:lnTo>
                <a:lnTo>
                  <a:pt x="95084" y="54114"/>
                </a:lnTo>
                <a:close/>
              </a:path>
            </a:pathLst>
          </a:custGeom>
          <a:ln w="7620">
            <a:solidFill>
              <a:srgbClr val="000000"/>
            </a:solidFill>
          </a:ln>
        </p:spPr>
        <p:txBody>
          <a:bodyPr wrap="square" lIns="0" tIns="0" rIns="0" bIns="0" rtlCol="0"/>
          <a:lstStyle/>
          <a:p>
            <a:endParaRPr/>
          </a:p>
        </p:txBody>
      </p:sp>
      <p:sp>
        <p:nvSpPr>
          <p:cNvPr id="89" name="object 89"/>
          <p:cNvSpPr txBox="1"/>
          <p:nvPr/>
        </p:nvSpPr>
        <p:spPr>
          <a:xfrm>
            <a:off x="3407938" y="8667443"/>
            <a:ext cx="166370"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a:t>
            </a:r>
            <a:r>
              <a:rPr sz="600" spc="-35" dirty="0">
                <a:latin typeface="Century Gothic"/>
                <a:cs typeface="Century Gothic"/>
              </a:rPr>
              <a:t> </a:t>
            </a:r>
            <a:r>
              <a:rPr sz="600" spc="30" dirty="0">
                <a:latin typeface="Century Gothic"/>
                <a:cs typeface="Century Gothic"/>
              </a:rPr>
              <a:t>H1</a:t>
            </a:r>
            <a:endParaRPr sz="600">
              <a:latin typeface="Century Gothic"/>
              <a:cs typeface="Century Gothic"/>
            </a:endParaRPr>
          </a:p>
        </p:txBody>
      </p:sp>
      <p:sp>
        <p:nvSpPr>
          <p:cNvPr id="90" name="object 90"/>
          <p:cNvSpPr txBox="1"/>
          <p:nvPr/>
        </p:nvSpPr>
        <p:spPr>
          <a:xfrm>
            <a:off x="3480414" y="8598889"/>
            <a:ext cx="119380" cy="252729"/>
          </a:xfrm>
          <a:prstGeom prst="rect">
            <a:avLst/>
          </a:prstGeom>
        </p:spPr>
        <p:txBody>
          <a:bodyPr vert="vert270" wrap="square" lIns="0" tIns="12065" rIns="0" bIns="0" rtlCol="0">
            <a:spAutoFit/>
          </a:bodyPr>
          <a:lstStyle/>
          <a:p>
            <a:pPr marL="12700">
              <a:lnSpc>
                <a:spcPct val="100000"/>
              </a:lnSpc>
              <a:spcBef>
                <a:spcPts val="95"/>
              </a:spcBef>
              <a:tabLst>
                <a:tab pos="191770" algn="l"/>
              </a:tabLst>
            </a:pPr>
            <a:r>
              <a:rPr sz="600" dirty="0">
                <a:latin typeface="Century Gothic"/>
                <a:cs typeface="Century Gothic"/>
              </a:rPr>
              <a:t>2	1</a:t>
            </a:r>
            <a:endParaRPr sz="600">
              <a:latin typeface="Century Gothic"/>
              <a:cs typeface="Century Gothic"/>
            </a:endParaRPr>
          </a:p>
        </p:txBody>
      </p:sp>
      <p:sp>
        <p:nvSpPr>
          <p:cNvPr id="91" name="object 91"/>
          <p:cNvSpPr/>
          <p:nvPr/>
        </p:nvSpPr>
        <p:spPr>
          <a:xfrm>
            <a:off x="3595509" y="8547252"/>
            <a:ext cx="58419" cy="159385"/>
          </a:xfrm>
          <a:custGeom>
            <a:avLst/>
            <a:gdLst/>
            <a:ahLst/>
            <a:cxnLst/>
            <a:rect l="l" t="t" r="r" b="b"/>
            <a:pathLst>
              <a:path w="58420" h="159384">
                <a:moveTo>
                  <a:pt x="57912" y="159092"/>
                </a:moveTo>
                <a:lnTo>
                  <a:pt x="0" y="159092"/>
                </a:lnTo>
                <a:lnTo>
                  <a:pt x="0" y="0"/>
                </a:lnTo>
              </a:path>
            </a:pathLst>
          </a:custGeom>
          <a:ln w="7620">
            <a:solidFill>
              <a:srgbClr val="000000"/>
            </a:solidFill>
          </a:ln>
        </p:spPr>
        <p:txBody>
          <a:bodyPr wrap="square" lIns="0" tIns="0" rIns="0" bIns="0" rtlCol="0"/>
          <a:lstStyle/>
          <a:p>
            <a:endParaRPr/>
          </a:p>
        </p:txBody>
      </p:sp>
      <p:sp>
        <p:nvSpPr>
          <p:cNvPr id="92" name="object 92"/>
          <p:cNvSpPr/>
          <p:nvPr/>
        </p:nvSpPr>
        <p:spPr>
          <a:xfrm>
            <a:off x="3595509" y="8746997"/>
            <a:ext cx="58419" cy="161290"/>
          </a:xfrm>
          <a:custGeom>
            <a:avLst/>
            <a:gdLst/>
            <a:ahLst/>
            <a:cxnLst/>
            <a:rect l="l" t="t" r="r" b="b"/>
            <a:pathLst>
              <a:path w="58420" h="161290">
                <a:moveTo>
                  <a:pt x="57912" y="0"/>
                </a:moveTo>
                <a:lnTo>
                  <a:pt x="0" y="0"/>
                </a:lnTo>
                <a:lnTo>
                  <a:pt x="0" y="160997"/>
                </a:lnTo>
              </a:path>
            </a:pathLst>
          </a:custGeom>
          <a:ln w="7620">
            <a:solidFill>
              <a:srgbClr val="000000"/>
            </a:solidFill>
          </a:ln>
        </p:spPr>
        <p:txBody>
          <a:bodyPr wrap="square" lIns="0" tIns="0" rIns="0" bIns="0" rtlCol="0"/>
          <a:lstStyle/>
          <a:p>
            <a:endParaRPr/>
          </a:p>
        </p:txBody>
      </p:sp>
      <p:sp>
        <p:nvSpPr>
          <p:cNvPr id="93" name="object 93"/>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26</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374"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4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2772039" y="1765132"/>
            <a:ext cx="2033905" cy="238760"/>
          </a:xfrm>
          <a:prstGeom prst="rect">
            <a:avLst/>
          </a:prstGeom>
        </p:spPr>
        <p:txBody>
          <a:bodyPr vert="horz" wrap="square" lIns="0" tIns="12700" rIns="0" bIns="0" rtlCol="0">
            <a:spAutoFit/>
          </a:bodyPr>
          <a:lstStyle/>
          <a:p>
            <a:pPr marL="12700">
              <a:lnSpc>
                <a:spcPct val="100000"/>
              </a:lnSpc>
              <a:spcBef>
                <a:spcPts val="100"/>
              </a:spcBef>
            </a:pPr>
            <a:r>
              <a:rPr sz="1400" spc="5" dirty="0">
                <a:solidFill>
                  <a:srgbClr val="CE1041"/>
                </a:solidFill>
                <a:latin typeface="Trebuchet MS"/>
                <a:cs typeface="Trebuchet MS"/>
              </a:rPr>
              <a:t>2.10. </a:t>
            </a:r>
            <a:r>
              <a:rPr sz="1400" spc="-15" dirty="0">
                <a:solidFill>
                  <a:srgbClr val="CE1041"/>
                </a:solidFill>
                <a:latin typeface="Trebuchet MS"/>
                <a:cs typeface="Trebuchet MS"/>
              </a:rPr>
              <a:t>Bornes </a:t>
            </a:r>
            <a:r>
              <a:rPr sz="1400" spc="-145" dirty="0">
                <a:solidFill>
                  <a:srgbClr val="CE1041"/>
                </a:solidFill>
                <a:latin typeface="Trebuchet MS"/>
                <a:cs typeface="Trebuchet MS"/>
              </a:rPr>
              <a:t>y</a:t>
            </a:r>
            <a:r>
              <a:rPr sz="1400" spc="-130" dirty="0">
                <a:solidFill>
                  <a:srgbClr val="CE1041"/>
                </a:solidFill>
                <a:latin typeface="Trebuchet MS"/>
                <a:cs typeface="Trebuchet MS"/>
              </a:rPr>
              <a:t> </a:t>
            </a:r>
            <a:r>
              <a:rPr sz="1400" spc="-55" dirty="0">
                <a:solidFill>
                  <a:srgbClr val="CE1041"/>
                </a:solidFill>
                <a:latin typeface="Trebuchet MS"/>
                <a:cs typeface="Trebuchet MS"/>
              </a:rPr>
              <a:t>conexiones</a:t>
            </a:r>
            <a:endParaRPr sz="1400">
              <a:latin typeface="Trebuchet MS"/>
              <a:cs typeface="Trebuchet MS"/>
            </a:endParaRPr>
          </a:p>
        </p:txBody>
      </p:sp>
      <p:sp>
        <p:nvSpPr>
          <p:cNvPr id="5" name="object 5"/>
          <p:cNvSpPr/>
          <p:nvPr/>
        </p:nvSpPr>
        <p:spPr>
          <a:xfrm>
            <a:off x="4620755" y="2512593"/>
            <a:ext cx="431800" cy="0"/>
          </a:xfrm>
          <a:custGeom>
            <a:avLst/>
            <a:gdLst/>
            <a:ahLst/>
            <a:cxnLst/>
            <a:rect l="l" t="t" r="r" b="b"/>
            <a:pathLst>
              <a:path w="431800">
                <a:moveTo>
                  <a:pt x="0" y="0"/>
                </a:moveTo>
                <a:lnTo>
                  <a:pt x="431660" y="0"/>
                </a:lnTo>
              </a:path>
            </a:pathLst>
          </a:custGeom>
          <a:ln w="7620">
            <a:solidFill>
              <a:srgbClr val="000000"/>
            </a:solidFill>
          </a:ln>
        </p:spPr>
        <p:txBody>
          <a:bodyPr wrap="square" lIns="0" tIns="0" rIns="0" bIns="0" rtlCol="0"/>
          <a:lstStyle/>
          <a:p>
            <a:endParaRPr/>
          </a:p>
        </p:txBody>
      </p:sp>
      <p:sp>
        <p:nvSpPr>
          <p:cNvPr id="6" name="object 6"/>
          <p:cNvSpPr/>
          <p:nvPr/>
        </p:nvSpPr>
        <p:spPr>
          <a:xfrm>
            <a:off x="4836579" y="2512593"/>
            <a:ext cx="0" cy="142875"/>
          </a:xfrm>
          <a:custGeom>
            <a:avLst/>
            <a:gdLst/>
            <a:ahLst/>
            <a:cxnLst/>
            <a:rect l="l" t="t" r="r" b="b"/>
            <a:pathLst>
              <a:path h="142875">
                <a:moveTo>
                  <a:pt x="0" y="0"/>
                </a:moveTo>
                <a:lnTo>
                  <a:pt x="0" y="142875"/>
                </a:lnTo>
              </a:path>
            </a:pathLst>
          </a:custGeom>
          <a:ln w="7620">
            <a:solidFill>
              <a:srgbClr val="000000"/>
            </a:solidFill>
          </a:ln>
        </p:spPr>
        <p:txBody>
          <a:bodyPr wrap="square" lIns="0" tIns="0" rIns="0" bIns="0" rtlCol="0"/>
          <a:lstStyle/>
          <a:p>
            <a:endParaRPr/>
          </a:p>
        </p:txBody>
      </p:sp>
      <p:sp>
        <p:nvSpPr>
          <p:cNvPr id="7" name="object 7"/>
          <p:cNvSpPr/>
          <p:nvPr/>
        </p:nvSpPr>
        <p:spPr>
          <a:xfrm>
            <a:off x="4620755" y="3034880"/>
            <a:ext cx="431800" cy="0"/>
          </a:xfrm>
          <a:custGeom>
            <a:avLst/>
            <a:gdLst/>
            <a:ahLst/>
            <a:cxnLst/>
            <a:rect l="l" t="t" r="r" b="b"/>
            <a:pathLst>
              <a:path w="431800">
                <a:moveTo>
                  <a:pt x="0" y="0"/>
                </a:moveTo>
                <a:lnTo>
                  <a:pt x="431660" y="0"/>
                </a:lnTo>
              </a:path>
            </a:pathLst>
          </a:custGeom>
          <a:ln w="7620">
            <a:solidFill>
              <a:srgbClr val="000000"/>
            </a:solidFill>
          </a:ln>
        </p:spPr>
        <p:txBody>
          <a:bodyPr wrap="square" lIns="0" tIns="0" rIns="0" bIns="0" rtlCol="0"/>
          <a:lstStyle/>
          <a:p>
            <a:endParaRPr/>
          </a:p>
        </p:txBody>
      </p:sp>
      <p:sp>
        <p:nvSpPr>
          <p:cNvPr id="8" name="object 8"/>
          <p:cNvSpPr/>
          <p:nvPr/>
        </p:nvSpPr>
        <p:spPr>
          <a:xfrm>
            <a:off x="4836579" y="3034880"/>
            <a:ext cx="0" cy="142875"/>
          </a:xfrm>
          <a:custGeom>
            <a:avLst/>
            <a:gdLst/>
            <a:ahLst/>
            <a:cxnLst/>
            <a:rect l="l" t="t" r="r" b="b"/>
            <a:pathLst>
              <a:path h="142875">
                <a:moveTo>
                  <a:pt x="0" y="0"/>
                </a:moveTo>
                <a:lnTo>
                  <a:pt x="0" y="142875"/>
                </a:lnTo>
              </a:path>
            </a:pathLst>
          </a:custGeom>
          <a:ln w="7620">
            <a:solidFill>
              <a:srgbClr val="000000"/>
            </a:solidFill>
          </a:ln>
        </p:spPr>
        <p:txBody>
          <a:bodyPr wrap="square" lIns="0" tIns="0" rIns="0" bIns="0" rtlCol="0"/>
          <a:lstStyle/>
          <a:p>
            <a:endParaRPr/>
          </a:p>
        </p:txBody>
      </p:sp>
      <p:sp>
        <p:nvSpPr>
          <p:cNvPr id="9" name="object 9"/>
          <p:cNvSpPr/>
          <p:nvPr/>
        </p:nvSpPr>
        <p:spPr>
          <a:xfrm>
            <a:off x="4763579" y="2892005"/>
            <a:ext cx="0" cy="142875"/>
          </a:xfrm>
          <a:custGeom>
            <a:avLst/>
            <a:gdLst/>
            <a:ahLst/>
            <a:cxnLst/>
            <a:rect l="l" t="t" r="r" b="b"/>
            <a:pathLst>
              <a:path h="142875">
                <a:moveTo>
                  <a:pt x="0" y="0"/>
                </a:moveTo>
                <a:lnTo>
                  <a:pt x="0" y="142875"/>
                </a:lnTo>
              </a:path>
            </a:pathLst>
          </a:custGeom>
          <a:ln w="7620">
            <a:solidFill>
              <a:srgbClr val="000000"/>
            </a:solidFill>
          </a:ln>
        </p:spPr>
        <p:txBody>
          <a:bodyPr wrap="square" lIns="0" tIns="0" rIns="0" bIns="0" rtlCol="0"/>
          <a:lstStyle/>
          <a:p>
            <a:endParaRPr/>
          </a:p>
        </p:txBody>
      </p:sp>
      <p:sp>
        <p:nvSpPr>
          <p:cNvPr id="10" name="object 10"/>
          <p:cNvSpPr/>
          <p:nvPr/>
        </p:nvSpPr>
        <p:spPr>
          <a:xfrm>
            <a:off x="4620755" y="3505580"/>
            <a:ext cx="431800" cy="0"/>
          </a:xfrm>
          <a:custGeom>
            <a:avLst/>
            <a:gdLst/>
            <a:ahLst/>
            <a:cxnLst/>
            <a:rect l="l" t="t" r="r" b="b"/>
            <a:pathLst>
              <a:path w="431800">
                <a:moveTo>
                  <a:pt x="0" y="0"/>
                </a:moveTo>
                <a:lnTo>
                  <a:pt x="431660" y="0"/>
                </a:lnTo>
              </a:path>
            </a:pathLst>
          </a:custGeom>
          <a:ln w="7620">
            <a:solidFill>
              <a:srgbClr val="000000"/>
            </a:solidFill>
          </a:ln>
        </p:spPr>
        <p:txBody>
          <a:bodyPr wrap="square" lIns="0" tIns="0" rIns="0" bIns="0" rtlCol="0"/>
          <a:lstStyle/>
          <a:p>
            <a:endParaRPr/>
          </a:p>
        </p:txBody>
      </p:sp>
      <p:sp>
        <p:nvSpPr>
          <p:cNvPr id="11" name="object 11"/>
          <p:cNvSpPr/>
          <p:nvPr/>
        </p:nvSpPr>
        <p:spPr>
          <a:xfrm>
            <a:off x="4836579" y="3359530"/>
            <a:ext cx="0" cy="288925"/>
          </a:xfrm>
          <a:custGeom>
            <a:avLst/>
            <a:gdLst/>
            <a:ahLst/>
            <a:cxnLst/>
            <a:rect l="l" t="t" r="r" b="b"/>
            <a:pathLst>
              <a:path h="288925">
                <a:moveTo>
                  <a:pt x="0" y="0"/>
                </a:moveTo>
                <a:lnTo>
                  <a:pt x="0" y="288925"/>
                </a:lnTo>
              </a:path>
            </a:pathLst>
          </a:custGeom>
          <a:ln w="7620">
            <a:solidFill>
              <a:srgbClr val="000000"/>
            </a:solidFill>
          </a:ln>
        </p:spPr>
        <p:txBody>
          <a:bodyPr wrap="square" lIns="0" tIns="0" rIns="0" bIns="0" rtlCol="0"/>
          <a:lstStyle/>
          <a:p>
            <a:endParaRPr/>
          </a:p>
        </p:txBody>
      </p:sp>
      <p:sp>
        <p:nvSpPr>
          <p:cNvPr id="12" name="object 12"/>
          <p:cNvSpPr/>
          <p:nvPr/>
        </p:nvSpPr>
        <p:spPr>
          <a:xfrm>
            <a:off x="4621225" y="6295097"/>
            <a:ext cx="67945" cy="34290"/>
          </a:xfrm>
          <a:custGeom>
            <a:avLst/>
            <a:gdLst/>
            <a:ahLst/>
            <a:cxnLst/>
            <a:rect l="l" t="t" r="r" b="b"/>
            <a:pathLst>
              <a:path w="67945" h="34289">
                <a:moveTo>
                  <a:pt x="67462" y="33743"/>
                </a:moveTo>
                <a:lnTo>
                  <a:pt x="64928" y="20606"/>
                </a:lnTo>
                <a:lnTo>
                  <a:pt x="57958" y="9880"/>
                </a:lnTo>
                <a:lnTo>
                  <a:pt x="47493" y="2650"/>
                </a:lnTo>
                <a:lnTo>
                  <a:pt x="34480" y="0"/>
                </a:lnTo>
                <a:lnTo>
                  <a:pt x="21238" y="2650"/>
                </a:lnTo>
                <a:lnTo>
                  <a:pt x="10258" y="9880"/>
                </a:lnTo>
                <a:lnTo>
                  <a:pt x="2769" y="20606"/>
                </a:lnTo>
                <a:lnTo>
                  <a:pt x="0" y="33743"/>
                </a:lnTo>
              </a:path>
            </a:pathLst>
          </a:custGeom>
          <a:ln w="7620">
            <a:solidFill>
              <a:srgbClr val="000000"/>
            </a:solidFill>
          </a:ln>
        </p:spPr>
        <p:txBody>
          <a:bodyPr wrap="square" lIns="0" tIns="0" rIns="0" bIns="0" rtlCol="0"/>
          <a:lstStyle/>
          <a:p>
            <a:endParaRPr/>
          </a:p>
        </p:txBody>
      </p:sp>
      <p:sp>
        <p:nvSpPr>
          <p:cNvPr id="13" name="object 13"/>
          <p:cNvSpPr/>
          <p:nvPr/>
        </p:nvSpPr>
        <p:spPr>
          <a:xfrm>
            <a:off x="4655705" y="6183286"/>
            <a:ext cx="0" cy="111760"/>
          </a:xfrm>
          <a:custGeom>
            <a:avLst/>
            <a:gdLst/>
            <a:ahLst/>
            <a:cxnLst/>
            <a:rect l="l" t="t" r="r" b="b"/>
            <a:pathLst>
              <a:path h="111760">
                <a:moveTo>
                  <a:pt x="0" y="111569"/>
                </a:moveTo>
                <a:lnTo>
                  <a:pt x="0" y="0"/>
                </a:lnTo>
              </a:path>
            </a:pathLst>
          </a:custGeom>
          <a:ln w="7620">
            <a:solidFill>
              <a:srgbClr val="000000"/>
            </a:solidFill>
          </a:ln>
        </p:spPr>
        <p:txBody>
          <a:bodyPr wrap="square" lIns="0" tIns="0" rIns="0" bIns="0" rtlCol="0"/>
          <a:lstStyle/>
          <a:p>
            <a:endParaRPr/>
          </a:p>
        </p:txBody>
      </p:sp>
      <p:sp>
        <p:nvSpPr>
          <p:cNvPr id="14" name="object 14"/>
          <p:cNvSpPr/>
          <p:nvPr/>
        </p:nvSpPr>
        <p:spPr>
          <a:xfrm>
            <a:off x="4973624" y="6288163"/>
            <a:ext cx="86360" cy="43180"/>
          </a:xfrm>
          <a:custGeom>
            <a:avLst/>
            <a:gdLst/>
            <a:ahLst/>
            <a:cxnLst/>
            <a:rect l="l" t="t" r="r" b="b"/>
            <a:pathLst>
              <a:path w="86360" h="43179">
                <a:moveTo>
                  <a:pt x="85826" y="42951"/>
                </a:moveTo>
                <a:lnTo>
                  <a:pt x="82509" y="26231"/>
                </a:lnTo>
                <a:lnTo>
                  <a:pt x="73432" y="12579"/>
                </a:lnTo>
                <a:lnTo>
                  <a:pt x="59910" y="3375"/>
                </a:lnTo>
                <a:lnTo>
                  <a:pt x="43256" y="0"/>
                </a:lnTo>
                <a:lnTo>
                  <a:pt x="26505" y="3375"/>
                </a:lnTo>
                <a:lnTo>
                  <a:pt x="12746" y="12579"/>
                </a:lnTo>
                <a:lnTo>
                  <a:pt x="3428" y="26231"/>
                </a:lnTo>
                <a:lnTo>
                  <a:pt x="0" y="42951"/>
                </a:lnTo>
              </a:path>
            </a:pathLst>
          </a:custGeom>
          <a:ln w="12700">
            <a:solidFill>
              <a:srgbClr val="000000"/>
            </a:solidFill>
          </a:ln>
        </p:spPr>
        <p:txBody>
          <a:bodyPr wrap="square" lIns="0" tIns="0" rIns="0" bIns="0" rtlCol="0"/>
          <a:lstStyle/>
          <a:p>
            <a:endParaRPr/>
          </a:p>
        </p:txBody>
      </p:sp>
      <p:sp>
        <p:nvSpPr>
          <p:cNvPr id="15" name="object 15"/>
          <p:cNvSpPr/>
          <p:nvPr/>
        </p:nvSpPr>
        <p:spPr>
          <a:xfrm>
            <a:off x="5016880" y="6183286"/>
            <a:ext cx="0" cy="104775"/>
          </a:xfrm>
          <a:custGeom>
            <a:avLst/>
            <a:gdLst/>
            <a:ahLst/>
            <a:cxnLst/>
            <a:rect l="l" t="t" r="r" b="b"/>
            <a:pathLst>
              <a:path h="104775">
                <a:moveTo>
                  <a:pt x="0" y="0"/>
                </a:moveTo>
                <a:lnTo>
                  <a:pt x="0" y="104673"/>
                </a:lnTo>
              </a:path>
            </a:pathLst>
          </a:custGeom>
          <a:ln w="15240">
            <a:solidFill>
              <a:srgbClr val="000000"/>
            </a:solidFill>
          </a:ln>
        </p:spPr>
        <p:txBody>
          <a:bodyPr wrap="square" lIns="0" tIns="0" rIns="0" bIns="0" rtlCol="0"/>
          <a:lstStyle/>
          <a:p>
            <a:endParaRPr/>
          </a:p>
        </p:txBody>
      </p:sp>
      <p:sp>
        <p:nvSpPr>
          <p:cNvPr id="16" name="object 16"/>
          <p:cNvSpPr/>
          <p:nvPr/>
        </p:nvSpPr>
        <p:spPr>
          <a:xfrm>
            <a:off x="4709464" y="3925061"/>
            <a:ext cx="0" cy="157480"/>
          </a:xfrm>
          <a:custGeom>
            <a:avLst/>
            <a:gdLst/>
            <a:ahLst/>
            <a:cxnLst/>
            <a:rect l="l" t="t" r="r" b="b"/>
            <a:pathLst>
              <a:path h="157479">
                <a:moveTo>
                  <a:pt x="0" y="0"/>
                </a:moveTo>
                <a:lnTo>
                  <a:pt x="0" y="157162"/>
                </a:lnTo>
              </a:path>
            </a:pathLst>
          </a:custGeom>
          <a:ln w="15240">
            <a:solidFill>
              <a:srgbClr val="000000"/>
            </a:solidFill>
          </a:ln>
        </p:spPr>
        <p:txBody>
          <a:bodyPr wrap="square" lIns="0" tIns="0" rIns="0" bIns="0" rtlCol="0"/>
          <a:lstStyle/>
          <a:p>
            <a:endParaRPr/>
          </a:p>
        </p:txBody>
      </p:sp>
      <p:sp>
        <p:nvSpPr>
          <p:cNvPr id="17" name="object 17"/>
          <p:cNvSpPr/>
          <p:nvPr/>
        </p:nvSpPr>
        <p:spPr>
          <a:xfrm>
            <a:off x="4687570" y="3880573"/>
            <a:ext cx="43815" cy="43815"/>
          </a:xfrm>
          <a:custGeom>
            <a:avLst/>
            <a:gdLst/>
            <a:ahLst/>
            <a:cxnLst/>
            <a:rect l="l" t="t" r="r" b="b"/>
            <a:pathLst>
              <a:path w="43814" h="43814">
                <a:moveTo>
                  <a:pt x="21894" y="43776"/>
                </a:moveTo>
                <a:lnTo>
                  <a:pt x="30401" y="42056"/>
                </a:lnTo>
                <a:lnTo>
                  <a:pt x="37353" y="37363"/>
                </a:lnTo>
                <a:lnTo>
                  <a:pt x="42043" y="30403"/>
                </a:lnTo>
                <a:lnTo>
                  <a:pt x="43764" y="21882"/>
                </a:lnTo>
                <a:lnTo>
                  <a:pt x="42043" y="13362"/>
                </a:lnTo>
                <a:lnTo>
                  <a:pt x="37353" y="6407"/>
                </a:lnTo>
                <a:lnTo>
                  <a:pt x="30401" y="1718"/>
                </a:lnTo>
                <a:lnTo>
                  <a:pt x="21894" y="0"/>
                </a:lnTo>
                <a:lnTo>
                  <a:pt x="13373" y="1718"/>
                </a:lnTo>
                <a:lnTo>
                  <a:pt x="6413" y="6407"/>
                </a:lnTo>
                <a:lnTo>
                  <a:pt x="1720" y="13362"/>
                </a:lnTo>
                <a:lnTo>
                  <a:pt x="0" y="21882"/>
                </a:lnTo>
                <a:lnTo>
                  <a:pt x="1720" y="30403"/>
                </a:lnTo>
                <a:lnTo>
                  <a:pt x="6413" y="37363"/>
                </a:lnTo>
                <a:lnTo>
                  <a:pt x="13373" y="42056"/>
                </a:lnTo>
                <a:lnTo>
                  <a:pt x="21894" y="43776"/>
                </a:lnTo>
                <a:close/>
              </a:path>
            </a:pathLst>
          </a:custGeom>
          <a:ln w="7620">
            <a:solidFill>
              <a:srgbClr val="000000"/>
            </a:solidFill>
          </a:ln>
        </p:spPr>
        <p:txBody>
          <a:bodyPr wrap="square" lIns="0" tIns="0" rIns="0" bIns="0" rtlCol="0"/>
          <a:lstStyle/>
          <a:p>
            <a:endParaRPr/>
          </a:p>
        </p:txBody>
      </p:sp>
      <p:sp>
        <p:nvSpPr>
          <p:cNvPr id="18" name="object 18"/>
          <p:cNvSpPr/>
          <p:nvPr/>
        </p:nvSpPr>
        <p:spPr>
          <a:xfrm>
            <a:off x="4979009" y="3925861"/>
            <a:ext cx="0" cy="157480"/>
          </a:xfrm>
          <a:custGeom>
            <a:avLst/>
            <a:gdLst/>
            <a:ahLst/>
            <a:cxnLst/>
            <a:rect l="l" t="t" r="r" b="b"/>
            <a:pathLst>
              <a:path h="157479">
                <a:moveTo>
                  <a:pt x="0" y="0"/>
                </a:moveTo>
                <a:lnTo>
                  <a:pt x="0" y="157162"/>
                </a:lnTo>
              </a:path>
            </a:pathLst>
          </a:custGeom>
          <a:ln w="7620">
            <a:solidFill>
              <a:srgbClr val="000000"/>
            </a:solidFill>
          </a:ln>
        </p:spPr>
        <p:txBody>
          <a:bodyPr wrap="square" lIns="0" tIns="0" rIns="0" bIns="0" rtlCol="0"/>
          <a:lstStyle/>
          <a:p>
            <a:endParaRPr/>
          </a:p>
        </p:txBody>
      </p:sp>
      <p:sp>
        <p:nvSpPr>
          <p:cNvPr id="19" name="object 19"/>
          <p:cNvSpPr/>
          <p:nvPr/>
        </p:nvSpPr>
        <p:spPr>
          <a:xfrm>
            <a:off x="4957140" y="3880535"/>
            <a:ext cx="43815" cy="43815"/>
          </a:xfrm>
          <a:custGeom>
            <a:avLst/>
            <a:gdLst/>
            <a:ahLst/>
            <a:cxnLst/>
            <a:rect l="l" t="t" r="r" b="b"/>
            <a:pathLst>
              <a:path w="43814" h="43814">
                <a:moveTo>
                  <a:pt x="21869" y="43776"/>
                </a:moveTo>
                <a:lnTo>
                  <a:pt x="30389" y="42056"/>
                </a:lnTo>
                <a:lnTo>
                  <a:pt x="37344" y="37363"/>
                </a:lnTo>
                <a:lnTo>
                  <a:pt x="42032" y="30403"/>
                </a:lnTo>
                <a:lnTo>
                  <a:pt x="43751" y="21882"/>
                </a:lnTo>
                <a:lnTo>
                  <a:pt x="42032" y="13367"/>
                </a:lnTo>
                <a:lnTo>
                  <a:pt x="37344" y="6411"/>
                </a:lnTo>
                <a:lnTo>
                  <a:pt x="30389" y="1720"/>
                </a:lnTo>
                <a:lnTo>
                  <a:pt x="21869" y="0"/>
                </a:lnTo>
                <a:lnTo>
                  <a:pt x="13351" y="1720"/>
                </a:lnTo>
                <a:lnTo>
                  <a:pt x="6400" y="6411"/>
                </a:lnTo>
                <a:lnTo>
                  <a:pt x="1716" y="13367"/>
                </a:lnTo>
                <a:lnTo>
                  <a:pt x="0" y="21882"/>
                </a:lnTo>
                <a:lnTo>
                  <a:pt x="1716" y="30403"/>
                </a:lnTo>
                <a:lnTo>
                  <a:pt x="6400" y="37363"/>
                </a:lnTo>
                <a:lnTo>
                  <a:pt x="13351" y="42056"/>
                </a:lnTo>
                <a:lnTo>
                  <a:pt x="21869" y="43776"/>
                </a:lnTo>
                <a:close/>
              </a:path>
            </a:pathLst>
          </a:custGeom>
          <a:ln w="7620">
            <a:solidFill>
              <a:srgbClr val="000000"/>
            </a:solidFill>
          </a:ln>
        </p:spPr>
        <p:txBody>
          <a:bodyPr wrap="square" lIns="0" tIns="0" rIns="0" bIns="0" rtlCol="0"/>
          <a:lstStyle/>
          <a:p>
            <a:endParaRPr/>
          </a:p>
        </p:txBody>
      </p:sp>
      <p:graphicFrame>
        <p:nvGraphicFramePr>
          <p:cNvPr id="20" name="object 20"/>
          <p:cNvGraphicFramePr>
            <a:graphicFrameLocks noGrp="1"/>
          </p:cNvGraphicFramePr>
          <p:nvPr/>
        </p:nvGraphicFramePr>
        <p:xfrm>
          <a:off x="4544872" y="4364011"/>
          <a:ext cx="574038" cy="143992"/>
        </p:xfrm>
        <a:graphic>
          <a:graphicData uri="http://schemas.openxmlformats.org/drawingml/2006/table">
            <a:tbl>
              <a:tblPr firstRow="1" bandRow="1">
                <a:tableStyleId>{2D5ABB26-0587-4C30-8999-92F81FD0307C}</a:tableStyleId>
              </a:tblPr>
              <a:tblGrid>
                <a:gridCol w="144780"/>
                <a:gridCol w="142240"/>
                <a:gridCol w="142239"/>
                <a:gridCol w="144779"/>
              </a:tblGrid>
              <a:tr h="143992">
                <a:tc>
                  <a:txBody>
                    <a:bodyPr/>
                    <a:lstStyle/>
                    <a:p>
                      <a:pPr marL="35560">
                        <a:lnSpc>
                          <a:spcPct val="100000"/>
                        </a:lnSpc>
                        <a:spcBef>
                          <a:spcPts val="140"/>
                        </a:spcBef>
                      </a:pPr>
                      <a:r>
                        <a:rPr sz="600" dirty="0">
                          <a:latin typeface="Century Gothic"/>
                          <a:cs typeface="Century Gothic"/>
                        </a:rPr>
                        <a:t>11</a:t>
                      </a:r>
                      <a:endParaRPr sz="600">
                        <a:latin typeface="Century Gothic"/>
                        <a:cs typeface="Century Gothic"/>
                      </a:endParaRPr>
                    </a:p>
                  </a:txBody>
                  <a:tcPr marL="0" marR="0" marT="1778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3655">
                        <a:lnSpc>
                          <a:spcPct val="100000"/>
                        </a:lnSpc>
                        <a:spcBef>
                          <a:spcPts val="140"/>
                        </a:spcBef>
                      </a:pPr>
                      <a:r>
                        <a:rPr sz="600" dirty="0">
                          <a:latin typeface="Century Gothic"/>
                          <a:cs typeface="Century Gothic"/>
                        </a:rPr>
                        <a:t>12</a:t>
                      </a:r>
                      <a:endParaRPr sz="600">
                        <a:latin typeface="Century Gothic"/>
                        <a:cs typeface="Century Gothic"/>
                      </a:endParaRPr>
                    </a:p>
                  </a:txBody>
                  <a:tcPr marL="0" marR="0" marT="1778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3655">
                        <a:lnSpc>
                          <a:spcPct val="100000"/>
                        </a:lnSpc>
                        <a:spcBef>
                          <a:spcPts val="140"/>
                        </a:spcBef>
                      </a:pPr>
                      <a:r>
                        <a:rPr sz="600" dirty="0">
                          <a:latin typeface="Century Gothic"/>
                          <a:cs typeface="Century Gothic"/>
                        </a:rPr>
                        <a:t>13</a:t>
                      </a:r>
                      <a:endParaRPr sz="600">
                        <a:latin typeface="Century Gothic"/>
                        <a:cs typeface="Century Gothic"/>
                      </a:endParaRPr>
                    </a:p>
                  </a:txBody>
                  <a:tcPr marL="0" marR="0" marT="1778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6830">
                        <a:lnSpc>
                          <a:spcPct val="100000"/>
                        </a:lnSpc>
                        <a:spcBef>
                          <a:spcPts val="140"/>
                        </a:spcBef>
                      </a:pPr>
                      <a:r>
                        <a:rPr sz="600" dirty="0">
                          <a:latin typeface="Century Gothic"/>
                          <a:cs typeface="Century Gothic"/>
                        </a:rPr>
                        <a:t>14</a:t>
                      </a:r>
                      <a:endParaRPr sz="600">
                        <a:latin typeface="Century Gothic"/>
                        <a:cs typeface="Century Gothic"/>
                      </a:endParaRPr>
                    </a:p>
                  </a:txBody>
                  <a:tcPr marL="0" marR="0" marT="1778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r>
            </a:tbl>
          </a:graphicData>
        </a:graphic>
      </p:graphicFrame>
      <p:graphicFrame>
        <p:nvGraphicFramePr>
          <p:cNvPr id="21" name="object 21"/>
          <p:cNvGraphicFramePr>
            <a:graphicFrameLocks noGrp="1"/>
          </p:cNvGraphicFramePr>
          <p:nvPr/>
        </p:nvGraphicFramePr>
        <p:xfrm>
          <a:off x="4544872" y="4833911"/>
          <a:ext cx="574038" cy="143992"/>
        </p:xfrm>
        <a:graphic>
          <a:graphicData uri="http://schemas.openxmlformats.org/drawingml/2006/table">
            <a:tbl>
              <a:tblPr firstRow="1" bandRow="1">
                <a:tableStyleId>{2D5ABB26-0587-4C30-8999-92F81FD0307C}</a:tableStyleId>
              </a:tblPr>
              <a:tblGrid>
                <a:gridCol w="144780"/>
                <a:gridCol w="142240"/>
                <a:gridCol w="142239"/>
                <a:gridCol w="144779"/>
              </a:tblGrid>
              <a:tr h="143992">
                <a:tc>
                  <a:txBody>
                    <a:bodyPr/>
                    <a:lstStyle/>
                    <a:p>
                      <a:pPr marL="32384">
                        <a:lnSpc>
                          <a:spcPct val="100000"/>
                        </a:lnSpc>
                        <a:spcBef>
                          <a:spcPts val="140"/>
                        </a:spcBef>
                      </a:pPr>
                      <a:r>
                        <a:rPr sz="600" dirty="0">
                          <a:latin typeface="Century Gothic"/>
                          <a:cs typeface="Century Gothic"/>
                        </a:rPr>
                        <a:t>11</a:t>
                      </a:r>
                      <a:endParaRPr sz="600">
                        <a:latin typeface="Century Gothic"/>
                        <a:cs typeface="Century Gothic"/>
                      </a:endParaRPr>
                    </a:p>
                  </a:txBody>
                  <a:tcPr marL="0" marR="0" marT="17780" marB="0" vert="vert27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2384">
                        <a:lnSpc>
                          <a:spcPct val="100000"/>
                        </a:lnSpc>
                        <a:spcBef>
                          <a:spcPts val="175"/>
                        </a:spcBef>
                      </a:pPr>
                      <a:r>
                        <a:rPr sz="600" dirty="0">
                          <a:latin typeface="Century Gothic"/>
                          <a:cs typeface="Century Gothic"/>
                        </a:rPr>
                        <a:t>12</a:t>
                      </a:r>
                      <a:endParaRPr sz="600">
                        <a:latin typeface="Century Gothic"/>
                        <a:cs typeface="Century Gothic"/>
                      </a:endParaRPr>
                    </a:p>
                  </a:txBody>
                  <a:tcPr marL="0" marR="0" marT="22225" marB="0" vert="vert27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2384">
                        <a:lnSpc>
                          <a:spcPct val="100000"/>
                        </a:lnSpc>
                        <a:spcBef>
                          <a:spcPts val="175"/>
                        </a:spcBef>
                      </a:pPr>
                      <a:r>
                        <a:rPr sz="600" dirty="0">
                          <a:latin typeface="Century Gothic"/>
                          <a:cs typeface="Century Gothic"/>
                        </a:rPr>
                        <a:t>13</a:t>
                      </a:r>
                      <a:endParaRPr sz="600">
                        <a:latin typeface="Century Gothic"/>
                        <a:cs typeface="Century Gothic"/>
                      </a:endParaRPr>
                    </a:p>
                  </a:txBody>
                  <a:tcPr marL="0" marR="0" marT="22225" marB="0" vert="vert27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marL="32384">
                        <a:lnSpc>
                          <a:spcPct val="100000"/>
                        </a:lnSpc>
                        <a:spcBef>
                          <a:spcPts val="225"/>
                        </a:spcBef>
                      </a:pPr>
                      <a:r>
                        <a:rPr sz="600" dirty="0">
                          <a:latin typeface="Century Gothic"/>
                          <a:cs typeface="Century Gothic"/>
                        </a:rPr>
                        <a:t>14</a:t>
                      </a:r>
                      <a:endParaRPr sz="600">
                        <a:latin typeface="Century Gothic"/>
                        <a:cs typeface="Century Gothic"/>
                      </a:endParaRPr>
                    </a:p>
                  </a:txBody>
                  <a:tcPr marL="0" marR="0" marT="28575" marB="0" vert="vert27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r>
            </a:tbl>
          </a:graphicData>
        </a:graphic>
      </p:graphicFrame>
      <p:sp>
        <p:nvSpPr>
          <p:cNvPr id="22" name="object 22"/>
          <p:cNvSpPr/>
          <p:nvPr/>
        </p:nvSpPr>
        <p:spPr>
          <a:xfrm>
            <a:off x="4620755" y="5324056"/>
            <a:ext cx="431800" cy="0"/>
          </a:xfrm>
          <a:custGeom>
            <a:avLst/>
            <a:gdLst/>
            <a:ahLst/>
            <a:cxnLst/>
            <a:rect l="l" t="t" r="r" b="b"/>
            <a:pathLst>
              <a:path w="431800">
                <a:moveTo>
                  <a:pt x="0" y="0"/>
                </a:moveTo>
                <a:lnTo>
                  <a:pt x="431660" y="0"/>
                </a:lnTo>
              </a:path>
            </a:pathLst>
          </a:custGeom>
          <a:ln w="7620">
            <a:solidFill>
              <a:srgbClr val="000000"/>
            </a:solidFill>
          </a:ln>
        </p:spPr>
        <p:txBody>
          <a:bodyPr wrap="square" lIns="0" tIns="0" rIns="0" bIns="0" rtlCol="0"/>
          <a:lstStyle/>
          <a:p>
            <a:endParaRPr/>
          </a:p>
        </p:txBody>
      </p:sp>
      <p:sp>
        <p:nvSpPr>
          <p:cNvPr id="23" name="object 23"/>
          <p:cNvSpPr/>
          <p:nvPr/>
        </p:nvSpPr>
        <p:spPr>
          <a:xfrm>
            <a:off x="4836579" y="5330406"/>
            <a:ext cx="0" cy="136525"/>
          </a:xfrm>
          <a:custGeom>
            <a:avLst/>
            <a:gdLst/>
            <a:ahLst/>
            <a:cxnLst/>
            <a:rect l="l" t="t" r="r" b="b"/>
            <a:pathLst>
              <a:path h="136525">
                <a:moveTo>
                  <a:pt x="0" y="0"/>
                </a:moveTo>
                <a:lnTo>
                  <a:pt x="0" y="136525"/>
                </a:lnTo>
              </a:path>
            </a:pathLst>
          </a:custGeom>
          <a:ln w="7620">
            <a:solidFill>
              <a:srgbClr val="000000"/>
            </a:solidFill>
          </a:ln>
        </p:spPr>
        <p:txBody>
          <a:bodyPr wrap="square" lIns="0" tIns="0" rIns="0" bIns="0" rtlCol="0"/>
          <a:lstStyle/>
          <a:p>
            <a:endParaRPr/>
          </a:p>
        </p:txBody>
      </p:sp>
      <p:sp>
        <p:nvSpPr>
          <p:cNvPr id="24" name="object 24"/>
          <p:cNvSpPr/>
          <p:nvPr/>
        </p:nvSpPr>
        <p:spPr>
          <a:xfrm>
            <a:off x="4740452" y="5328856"/>
            <a:ext cx="191770" cy="56515"/>
          </a:xfrm>
          <a:custGeom>
            <a:avLst/>
            <a:gdLst/>
            <a:ahLst/>
            <a:cxnLst/>
            <a:rect l="l" t="t" r="r" b="b"/>
            <a:pathLst>
              <a:path w="191770" h="56514">
                <a:moveTo>
                  <a:pt x="191617" y="54965"/>
                </a:moveTo>
                <a:lnTo>
                  <a:pt x="174355" y="32511"/>
                </a:lnTo>
                <a:lnTo>
                  <a:pt x="151982" y="15157"/>
                </a:lnTo>
                <a:lnTo>
                  <a:pt x="125553" y="3966"/>
                </a:lnTo>
                <a:lnTo>
                  <a:pt x="96126" y="0"/>
                </a:lnTo>
                <a:lnTo>
                  <a:pt x="66388" y="4053"/>
                </a:lnTo>
                <a:lnTo>
                  <a:pt x="39724" y="15479"/>
                </a:lnTo>
                <a:lnTo>
                  <a:pt x="17228" y="33180"/>
                </a:lnTo>
                <a:lnTo>
                  <a:pt x="0" y="56057"/>
                </a:lnTo>
              </a:path>
            </a:pathLst>
          </a:custGeom>
          <a:ln w="7620">
            <a:solidFill>
              <a:srgbClr val="000000"/>
            </a:solidFill>
          </a:ln>
        </p:spPr>
        <p:txBody>
          <a:bodyPr wrap="square" lIns="0" tIns="0" rIns="0" bIns="0" rtlCol="0"/>
          <a:lstStyle/>
          <a:p>
            <a:endParaRPr/>
          </a:p>
        </p:txBody>
      </p:sp>
      <p:sp>
        <p:nvSpPr>
          <p:cNvPr id="25" name="object 25"/>
          <p:cNvSpPr/>
          <p:nvPr/>
        </p:nvSpPr>
        <p:spPr>
          <a:xfrm>
            <a:off x="4655705" y="5677280"/>
            <a:ext cx="0" cy="100965"/>
          </a:xfrm>
          <a:custGeom>
            <a:avLst/>
            <a:gdLst/>
            <a:ahLst/>
            <a:cxnLst/>
            <a:rect l="l" t="t" r="r" b="b"/>
            <a:pathLst>
              <a:path h="100964">
                <a:moveTo>
                  <a:pt x="0" y="0"/>
                </a:moveTo>
                <a:lnTo>
                  <a:pt x="0" y="100545"/>
                </a:lnTo>
              </a:path>
            </a:pathLst>
          </a:custGeom>
          <a:ln w="27940">
            <a:solidFill>
              <a:srgbClr val="000000"/>
            </a:solidFill>
          </a:ln>
        </p:spPr>
        <p:txBody>
          <a:bodyPr wrap="square" lIns="0" tIns="0" rIns="0" bIns="0" rtlCol="0"/>
          <a:lstStyle/>
          <a:p>
            <a:endParaRPr/>
          </a:p>
        </p:txBody>
      </p:sp>
      <p:sp>
        <p:nvSpPr>
          <p:cNvPr id="26" name="object 26"/>
          <p:cNvSpPr/>
          <p:nvPr/>
        </p:nvSpPr>
        <p:spPr>
          <a:xfrm>
            <a:off x="4655705" y="5777826"/>
            <a:ext cx="0" cy="114300"/>
          </a:xfrm>
          <a:custGeom>
            <a:avLst/>
            <a:gdLst/>
            <a:ahLst/>
            <a:cxnLst/>
            <a:rect l="l" t="t" r="r" b="b"/>
            <a:pathLst>
              <a:path h="114300">
                <a:moveTo>
                  <a:pt x="0" y="0"/>
                </a:moveTo>
                <a:lnTo>
                  <a:pt x="0" y="113931"/>
                </a:lnTo>
              </a:path>
            </a:pathLst>
          </a:custGeom>
          <a:ln w="7620">
            <a:solidFill>
              <a:srgbClr val="000000"/>
            </a:solidFill>
          </a:ln>
        </p:spPr>
        <p:txBody>
          <a:bodyPr wrap="square" lIns="0" tIns="0" rIns="0" bIns="0" rtlCol="0"/>
          <a:lstStyle/>
          <a:p>
            <a:endParaRPr/>
          </a:p>
        </p:txBody>
      </p:sp>
      <p:sp>
        <p:nvSpPr>
          <p:cNvPr id="27" name="object 27"/>
          <p:cNvSpPr/>
          <p:nvPr/>
        </p:nvSpPr>
        <p:spPr>
          <a:xfrm>
            <a:off x="5016880" y="5778969"/>
            <a:ext cx="0" cy="113030"/>
          </a:xfrm>
          <a:custGeom>
            <a:avLst/>
            <a:gdLst/>
            <a:ahLst/>
            <a:cxnLst/>
            <a:rect l="l" t="t" r="r" b="b"/>
            <a:pathLst>
              <a:path h="113029">
                <a:moveTo>
                  <a:pt x="0" y="112788"/>
                </a:moveTo>
                <a:lnTo>
                  <a:pt x="0" y="0"/>
                </a:lnTo>
              </a:path>
            </a:pathLst>
          </a:custGeom>
          <a:ln w="15240">
            <a:solidFill>
              <a:srgbClr val="000000"/>
            </a:solidFill>
          </a:ln>
        </p:spPr>
        <p:txBody>
          <a:bodyPr wrap="square" lIns="0" tIns="0" rIns="0" bIns="0" rtlCol="0"/>
          <a:lstStyle/>
          <a:p>
            <a:endParaRPr/>
          </a:p>
        </p:txBody>
      </p:sp>
      <p:sp>
        <p:nvSpPr>
          <p:cNvPr id="28" name="object 28"/>
          <p:cNvSpPr/>
          <p:nvPr/>
        </p:nvSpPr>
        <p:spPr>
          <a:xfrm>
            <a:off x="5016880" y="5677776"/>
            <a:ext cx="0" cy="101600"/>
          </a:xfrm>
          <a:custGeom>
            <a:avLst/>
            <a:gdLst/>
            <a:ahLst/>
            <a:cxnLst/>
            <a:rect l="l" t="t" r="r" b="b"/>
            <a:pathLst>
              <a:path h="101600">
                <a:moveTo>
                  <a:pt x="0" y="101193"/>
                </a:moveTo>
                <a:lnTo>
                  <a:pt x="0" y="0"/>
                </a:lnTo>
              </a:path>
            </a:pathLst>
          </a:custGeom>
          <a:ln w="35560">
            <a:solidFill>
              <a:srgbClr val="000000"/>
            </a:solidFill>
          </a:ln>
        </p:spPr>
        <p:txBody>
          <a:bodyPr wrap="square" lIns="0" tIns="0" rIns="0" bIns="0" rtlCol="0"/>
          <a:lstStyle/>
          <a:p>
            <a:endParaRPr/>
          </a:p>
        </p:txBody>
      </p:sp>
      <p:sp>
        <p:nvSpPr>
          <p:cNvPr id="29" name="object 29"/>
          <p:cNvSpPr/>
          <p:nvPr/>
        </p:nvSpPr>
        <p:spPr>
          <a:xfrm>
            <a:off x="4618189" y="6603276"/>
            <a:ext cx="75120" cy="360045"/>
          </a:xfrm>
          <a:prstGeom prst="rect">
            <a:avLst/>
          </a:prstGeom>
          <a:blipFill>
            <a:blip r:embed="rId2" cstate="print"/>
            <a:stretch>
              <a:fillRect/>
            </a:stretch>
          </a:blipFill>
        </p:spPr>
        <p:txBody>
          <a:bodyPr wrap="square" lIns="0" tIns="0" rIns="0" bIns="0" rtlCol="0"/>
          <a:lstStyle/>
          <a:p>
            <a:endParaRPr/>
          </a:p>
        </p:txBody>
      </p:sp>
      <p:sp>
        <p:nvSpPr>
          <p:cNvPr id="30" name="object 30"/>
          <p:cNvSpPr/>
          <p:nvPr/>
        </p:nvSpPr>
        <p:spPr>
          <a:xfrm>
            <a:off x="4968049" y="6603276"/>
            <a:ext cx="98564" cy="360045"/>
          </a:xfrm>
          <a:prstGeom prst="rect">
            <a:avLst/>
          </a:prstGeom>
          <a:blipFill>
            <a:blip r:embed="rId3" cstate="print"/>
            <a:stretch>
              <a:fillRect/>
            </a:stretch>
          </a:blipFill>
        </p:spPr>
        <p:txBody>
          <a:bodyPr wrap="square" lIns="0" tIns="0" rIns="0" bIns="0" rtlCol="0"/>
          <a:lstStyle/>
          <a:p>
            <a:endParaRPr/>
          </a:p>
        </p:txBody>
      </p:sp>
      <p:graphicFrame>
        <p:nvGraphicFramePr>
          <p:cNvPr id="31" name="object 31"/>
          <p:cNvGraphicFramePr>
            <a:graphicFrameLocks noGrp="1"/>
          </p:cNvGraphicFramePr>
          <p:nvPr/>
        </p:nvGraphicFramePr>
        <p:xfrm>
          <a:off x="2217089" y="2325649"/>
          <a:ext cx="3131820" cy="5147687"/>
        </p:xfrm>
        <a:graphic>
          <a:graphicData uri="http://schemas.openxmlformats.org/drawingml/2006/table">
            <a:tbl>
              <a:tblPr firstRow="1" bandRow="1">
                <a:tableStyleId>{2D5ABB26-0587-4C30-8999-92F81FD0307C}</a:tableStyleId>
              </a:tblPr>
              <a:tblGrid>
                <a:gridCol w="2051685"/>
                <a:gridCol w="1080135"/>
              </a:tblGrid>
              <a:tr h="467868">
                <a:tc>
                  <a:txBody>
                    <a:bodyPr/>
                    <a:lstStyle/>
                    <a:p>
                      <a:pPr marL="1270">
                        <a:lnSpc>
                          <a:spcPct val="100000"/>
                        </a:lnSpc>
                        <a:spcBef>
                          <a:spcPts val="395"/>
                        </a:spcBef>
                      </a:pPr>
                      <a:r>
                        <a:rPr sz="800" spc="-25" dirty="0">
                          <a:solidFill>
                            <a:srgbClr val="231F20"/>
                          </a:solidFill>
                          <a:latin typeface="Century Gothic"/>
                          <a:cs typeface="Century Gothic"/>
                        </a:rPr>
                        <a:t>Derivaciónn</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467868">
                <a:tc>
                  <a:txBody>
                    <a:bodyPr/>
                    <a:lstStyle/>
                    <a:p>
                      <a:pPr marL="1270">
                        <a:lnSpc>
                          <a:spcPct val="100000"/>
                        </a:lnSpc>
                        <a:spcBef>
                          <a:spcPts val="395"/>
                        </a:spcBef>
                      </a:pPr>
                      <a:r>
                        <a:rPr sz="800" spc="-35" dirty="0">
                          <a:solidFill>
                            <a:srgbClr val="231F20"/>
                          </a:solidFill>
                          <a:latin typeface="Century Gothic"/>
                          <a:cs typeface="Century Gothic"/>
                        </a:rPr>
                        <a:t>Derivaciónn</a:t>
                      </a:r>
                      <a:r>
                        <a:rPr sz="800" spc="-10" dirty="0">
                          <a:solidFill>
                            <a:srgbClr val="231F20"/>
                          </a:solidFill>
                          <a:latin typeface="Century Gothic"/>
                          <a:cs typeface="Century Gothic"/>
                        </a:rPr>
                        <a:t> </a:t>
                      </a:r>
                      <a:r>
                        <a:rPr sz="800" spc="-65" dirty="0">
                          <a:solidFill>
                            <a:srgbClr val="231F20"/>
                          </a:solidFill>
                          <a:latin typeface="Century Gothic"/>
                          <a:cs typeface="Century Gothic"/>
                        </a:rPr>
                        <a:t>doble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a:lnSpc>
                          <a:spcPct val="100000"/>
                        </a:lnSpc>
                        <a:spcBef>
                          <a:spcPts val="365"/>
                        </a:spcBef>
                      </a:pPr>
                      <a:r>
                        <a:rPr sz="800" spc="-55" dirty="0">
                          <a:solidFill>
                            <a:srgbClr val="231F20"/>
                          </a:solidFill>
                          <a:latin typeface="Century Gothic"/>
                          <a:cs typeface="Century Gothic"/>
                        </a:rPr>
                        <a:t>Cruce </a:t>
                      </a:r>
                      <a:r>
                        <a:rPr sz="800" spc="25" dirty="0">
                          <a:solidFill>
                            <a:srgbClr val="231F20"/>
                          </a:solidFill>
                          <a:latin typeface="Century Gothic"/>
                          <a:cs typeface="Century Gothic"/>
                        </a:rPr>
                        <a:t>sin</a:t>
                      </a:r>
                      <a:r>
                        <a:rPr sz="800" spc="100" dirty="0">
                          <a:solidFill>
                            <a:srgbClr val="231F20"/>
                          </a:solidFill>
                          <a:latin typeface="Century Gothic"/>
                          <a:cs typeface="Century Gothic"/>
                        </a:rPr>
                        <a:t> </a:t>
                      </a:r>
                      <a:r>
                        <a:rPr sz="800" spc="-40" dirty="0">
                          <a:solidFill>
                            <a:srgbClr val="231F20"/>
                          </a:solidFill>
                          <a:latin typeface="Century Gothic"/>
                          <a:cs typeface="Century Gothic"/>
                        </a:rPr>
                        <a:t>conexión</a:t>
                      </a:r>
                      <a:endParaRPr sz="800">
                        <a:latin typeface="Century Gothic"/>
                        <a:cs typeface="Century Gothic"/>
                      </a:endParaRPr>
                    </a:p>
                  </a:txBody>
                  <a:tcPr marL="0" marR="0" marT="4635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395"/>
                        </a:spcBef>
                      </a:pPr>
                      <a:r>
                        <a:rPr sz="800" spc="-15" dirty="0">
                          <a:solidFill>
                            <a:srgbClr val="231F20"/>
                          </a:solidFill>
                          <a:latin typeface="Century Gothic"/>
                          <a:cs typeface="Century Gothic"/>
                        </a:rPr>
                        <a:t>Borne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spcBef>
                          <a:spcPts val="55"/>
                        </a:spcBef>
                      </a:pPr>
                      <a:endParaRPr sz="800">
                        <a:latin typeface="Times New Roman"/>
                        <a:cs typeface="Times New Roman"/>
                      </a:endParaRPr>
                    </a:p>
                    <a:p>
                      <a:pPr marL="279400" marR="130175" indent="-4445">
                        <a:lnSpc>
                          <a:spcPct val="298700"/>
                        </a:lnSpc>
                      </a:pPr>
                      <a:r>
                        <a:rPr sz="600" dirty="0">
                          <a:latin typeface="Century Gothic"/>
                          <a:cs typeface="Century Gothic"/>
                        </a:rPr>
                        <a:t>V  2</a:t>
                      </a:r>
                      <a:endParaRPr sz="600">
                        <a:latin typeface="Century Gothic"/>
                        <a:cs typeface="Century Gothic"/>
                      </a:endParaRPr>
                    </a:p>
                  </a:txBody>
                  <a:tcPr marL="0" marR="0" marT="6985" marB="0" vert="vert27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635" marR="563880" indent="635">
                        <a:lnSpc>
                          <a:spcPct val="100000"/>
                        </a:lnSpc>
                        <a:spcBef>
                          <a:spcPts val="395"/>
                        </a:spcBef>
                      </a:pPr>
                      <a:r>
                        <a:rPr sz="800" spc="-40" dirty="0">
                          <a:solidFill>
                            <a:srgbClr val="231F20"/>
                          </a:solidFill>
                          <a:latin typeface="Century Gothic"/>
                          <a:cs typeface="Century Gothic"/>
                        </a:rPr>
                        <a:t>Puente </a:t>
                      </a:r>
                      <a:r>
                        <a:rPr sz="800" spc="-95" dirty="0">
                          <a:solidFill>
                            <a:srgbClr val="231F20"/>
                          </a:solidFill>
                          <a:latin typeface="Century Gothic"/>
                          <a:cs typeface="Century Gothic"/>
                        </a:rPr>
                        <a:t>de </a:t>
                      </a:r>
                      <a:r>
                        <a:rPr sz="800" spc="-20" dirty="0">
                          <a:solidFill>
                            <a:srgbClr val="231F20"/>
                          </a:solidFill>
                          <a:latin typeface="Century Gothic"/>
                          <a:cs typeface="Century Gothic"/>
                        </a:rPr>
                        <a:t>bornes, </a:t>
                      </a:r>
                      <a:r>
                        <a:rPr sz="800" spc="-50" dirty="0">
                          <a:solidFill>
                            <a:srgbClr val="231F20"/>
                          </a:solidFill>
                          <a:latin typeface="Century Gothic"/>
                          <a:cs typeface="Century Gothic"/>
                        </a:rPr>
                        <a:t>ejemplo </a:t>
                      </a:r>
                      <a:r>
                        <a:rPr sz="800" spc="-65" dirty="0">
                          <a:solidFill>
                            <a:srgbClr val="231F20"/>
                          </a:solidFill>
                          <a:latin typeface="Century Gothic"/>
                          <a:cs typeface="Century Gothic"/>
                        </a:rPr>
                        <a:t>con  </a:t>
                      </a:r>
                      <a:r>
                        <a:rPr sz="800" spc="-25" dirty="0">
                          <a:solidFill>
                            <a:srgbClr val="231F20"/>
                          </a:solidFill>
                          <a:latin typeface="Century Gothic"/>
                          <a:cs typeface="Century Gothic"/>
                        </a:rPr>
                        <a:t>referencias </a:t>
                      </a:r>
                      <a:r>
                        <a:rPr sz="800" spc="-95" dirty="0">
                          <a:solidFill>
                            <a:srgbClr val="231F20"/>
                          </a:solidFill>
                          <a:latin typeface="Century Gothic"/>
                          <a:cs typeface="Century Gothic"/>
                        </a:rPr>
                        <a:t>de</a:t>
                      </a:r>
                      <a:r>
                        <a:rPr sz="800" spc="-10" dirty="0">
                          <a:solidFill>
                            <a:srgbClr val="231F20"/>
                          </a:solidFill>
                          <a:latin typeface="Century Gothic"/>
                          <a:cs typeface="Century Gothic"/>
                        </a:rPr>
                        <a:t> </a:t>
                      </a:r>
                      <a:r>
                        <a:rPr sz="800" spc="-25" dirty="0">
                          <a:solidFill>
                            <a:srgbClr val="231F20"/>
                          </a:solidFill>
                          <a:latin typeface="Century Gothic"/>
                          <a:cs typeface="Century Gothic"/>
                        </a:rPr>
                        <a:t>bornes</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270" marR="563880">
                        <a:lnSpc>
                          <a:spcPct val="100000"/>
                        </a:lnSpc>
                        <a:spcBef>
                          <a:spcPts val="335"/>
                        </a:spcBef>
                      </a:pPr>
                      <a:r>
                        <a:rPr sz="800" spc="-40" dirty="0">
                          <a:solidFill>
                            <a:srgbClr val="231F20"/>
                          </a:solidFill>
                          <a:latin typeface="Century Gothic"/>
                          <a:cs typeface="Century Gothic"/>
                        </a:rPr>
                        <a:t>Puente </a:t>
                      </a:r>
                      <a:r>
                        <a:rPr sz="800" spc="-95" dirty="0">
                          <a:solidFill>
                            <a:srgbClr val="231F20"/>
                          </a:solidFill>
                          <a:latin typeface="Century Gothic"/>
                          <a:cs typeface="Century Gothic"/>
                        </a:rPr>
                        <a:t>de </a:t>
                      </a:r>
                      <a:r>
                        <a:rPr sz="800" spc="-20" dirty="0">
                          <a:solidFill>
                            <a:srgbClr val="231F20"/>
                          </a:solidFill>
                          <a:latin typeface="Century Gothic"/>
                          <a:cs typeface="Century Gothic"/>
                        </a:rPr>
                        <a:t>bornes, </a:t>
                      </a:r>
                      <a:r>
                        <a:rPr sz="800" spc="-50" dirty="0">
                          <a:solidFill>
                            <a:srgbClr val="231F20"/>
                          </a:solidFill>
                          <a:latin typeface="Century Gothic"/>
                          <a:cs typeface="Century Gothic"/>
                        </a:rPr>
                        <a:t>ejemplo </a:t>
                      </a:r>
                      <a:r>
                        <a:rPr sz="800" spc="-65" dirty="0">
                          <a:solidFill>
                            <a:srgbClr val="231F20"/>
                          </a:solidFill>
                          <a:latin typeface="Century Gothic"/>
                          <a:cs typeface="Century Gothic"/>
                        </a:rPr>
                        <a:t>con  </a:t>
                      </a:r>
                      <a:r>
                        <a:rPr sz="800" spc="-25" dirty="0">
                          <a:solidFill>
                            <a:srgbClr val="231F20"/>
                          </a:solidFill>
                          <a:latin typeface="Century Gothic"/>
                          <a:cs typeface="Century Gothic"/>
                        </a:rPr>
                        <a:t>referencias </a:t>
                      </a:r>
                      <a:r>
                        <a:rPr sz="800" spc="-95" dirty="0">
                          <a:solidFill>
                            <a:srgbClr val="231F20"/>
                          </a:solidFill>
                          <a:latin typeface="Century Gothic"/>
                          <a:cs typeface="Century Gothic"/>
                        </a:rPr>
                        <a:t>de</a:t>
                      </a:r>
                      <a:r>
                        <a:rPr sz="800" spc="-15" dirty="0">
                          <a:solidFill>
                            <a:srgbClr val="231F20"/>
                          </a:solidFill>
                          <a:latin typeface="Century Gothic"/>
                          <a:cs typeface="Century Gothic"/>
                        </a:rPr>
                        <a:t> </a:t>
                      </a:r>
                      <a:r>
                        <a:rPr sz="800" spc="-25" dirty="0">
                          <a:solidFill>
                            <a:srgbClr val="231F20"/>
                          </a:solidFill>
                          <a:latin typeface="Century Gothic"/>
                          <a:cs typeface="Century Gothic"/>
                        </a:rPr>
                        <a:t>bornes</a:t>
                      </a:r>
                      <a:endParaRPr sz="800">
                        <a:latin typeface="Century Gothic"/>
                        <a:cs typeface="Century Gothic"/>
                      </a:endParaRPr>
                    </a:p>
                  </a:txBody>
                  <a:tcPr marL="0" marR="0" marT="4254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80">
                <a:tc>
                  <a:txBody>
                    <a:bodyPr/>
                    <a:lstStyle/>
                    <a:p>
                      <a:pPr marL="1270">
                        <a:lnSpc>
                          <a:spcPct val="100000"/>
                        </a:lnSpc>
                        <a:spcBef>
                          <a:spcPts val="395"/>
                        </a:spcBef>
                      </a:pPr>
                      <a:r>
                        <a:rPr sz="800" spc="-40" dirty="0">
                          <a:solidFill>
                            <a:srgbClr val="231F20"/>
                          </a:solidFill>
                          <a:latin typeface="Century Gothic"/>
                          <a:cs typeface="Century Gothic"/>
                        </a:rPr>
                        <a:t>Conexión por </a:t>
                      </a:r>
                      <a:r>
                        <a:rPr sz="800" spc="-55" dirty="0">
                          <a:solidFill>
                            <a:srgbClr val="231F20"/>
                          </a:solidFill>
                          <a:latin typeface="Century Gothic"/>
                          <a:cs typeface="Century Gothic"/>
                        </a:rPr>
                        <a:t>contacto</a:t>
                      </a:r>
                      <a:r>
                        <a:rPr sz="800" spc="65" dirty="0">
                          <a:solidFill>
                            <a:srgbClr val="231F20"/>
                          </a:solidFill>
                          <a:latin typeface="Century Gothic"/>
                          <a:cs typeface="Century Gothic"/>
                        </a:rPr>
                        <a:t> </a:t>
                      </a:r>
                      <a:r>
                        <a:rPr sz="800" spc="-25" dirty="0">
                          <a:solidFill>
                            <a:srgbClr val="231F20"/>
                          </a:solidFill>
                          <a:latin typeface="Century Gothic"/>
                          <a:cs typeface="Century Gothic"/>
                        </a:rPr>
                        <a:t>deslizante</a:t>
                      </a:r>
                      <a:endParaRPr sz="800">
                        <a:latin typeface="Century Gothic"/>
                        <a:cs typeface="Century Gothic"/>
                      </a:endParaRPr>
                    </a:p>
                  </a:txBody>
                  <a:tcPr marL="0" marR="0" marT="501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1270">
                        <a:lnSpc>
                          <a:spcPct val="100000"/>
                        </a:lnSpc>
                        <a:spcBef>
                          <a:spcPts val="505"/>
                        </a:spcBef>
                        <a:tabLst>
                          <a:tab pos="1151890" algn="l"/>
                        </a:tabLst>
                      </a:pPr>
                      <a:r>
                        <a:rPr sz="800" spc="-35" dirty="0">
                          <a:solidFill>
                            <a:srgbClr val="231F20"/>
                          </a:solidFill>
                          <a:latin typeface="Century Gothic"/>
                          <a:cs typeface="Century Gothic"/>
                        </a:rPr>
                        <a:t>Clavija	</a:t>
                      </a:r>
                      <a:r>
                        <a:rPr sz="800" spc="55" dirty="0">
                          <a:solidFill>
                            <a:srgbClr val="231F20"/>
                          </a:solidFill>
                          <a:latin typeface="Century Gothic"/>
                          <a:cs typeface="Century Gothic"/>
                        </a:rPr>
                        <a:t>1 </a:t>
                      </a:r>
                      <a:r>
                        <a:rPr sz="800" dirty="0">
                          <a:solidFill>
                            <a:srgbClr val="231F20"/>
                          </a:solidFill>
                          <a:latin typeface="Century Gothic"/>
                          <a:cs typeface="Century Gothic"/>
                        </a:rPr>
                        <a:t>-</a:t>
                      </a:r>
                      <a:r>
                        <a:rPr sz="800" spc="10" dirty="0">
                          <a:solidFill>
                            <a:srgbClr val="231F20"/>
                          </a:solidFill>
                          <a:latin typeface="Century Gothic"/>
                          <a:cs typeface="Century Gothic"/>
                        </a:rPr>
                        <a:t> </a:t>
                      </a:r>
                      <a:r>
                        <a:rPr sz="800" spc="-70" dirty="0">
                          <a:solidFill>
                            <a:srgbClr val="231F20"/>
                          </a:solidFill>
                          <a:latin typeface="Century Gothic"/>
                          <a:cs typeface="Century Gothic"/>
                        </a:rPr>
                        <a:t>Mando</a:t>
                      </a:r>
                      <a:endParaRPr sz="800">
                        <a:latin typeface="Century Gothic"/>
                        <a:cs typeface="Century Gothic"/>
                      </a:endParaRPr>
                    </a:p>
                    <a:p>
                      <a:pPr marL="1151890">
                        <a:lnSpc>
                          <a:spcPct val="100000"/>
                        </a:lnSpc>
                        <a:spcBef>
                          <a:spcPts val="10"/>
                        </a:spcBef>
                      </a:pPr>
                      <a:r>
                        <a:rPr sz="800" spc="55" dirty="0">
                          <a:solidFill>
                            <a:srgbClr val="231F20"/>
                          </a:solidFill>
                          <a:latin typeface="Century Gothic"/>
                          <a:cs typeface="Century Gothic"/>
                        </a:rPr>
                        <a:t>2 </a:t>
                      </a:r>
                      <a:r>
                        <a:rPr sz="800" dirty="0">
                          <a:solidFill>
                            <a:srgbClr val="231F20"/>
                          </a:solidFill>
                          <a:latin typeface="Century Gothic"/>
                          <a:cs typeface="Century Gothic"/>
                        </a:rPr>
                        <a:t>-</a:t>
                      </a:r>
                      <a:r>
                        <a:rPr sz="800" spc="10" dirty="0">
                          <a:solidFill>
                            <a:srgbClr val="231F20"/>
                          </a:solidFill>
                          <a:latin typeface="Century Gothic"/>
                          <a:cs typeface="Century Gothic"/>
                        </a:rPr>
                        <a:t> </a:t>
                      </a:r>
                      <a:r>
                        <a:rPr sz="800" spc="-45" dirty="0">
                          <a:solidFill>
                            <a:srgbClr val="231F20"/>
                          </a:solidFill>
                          <a:latin typeface="Century Gothic"/>
                          <a:cs typeface="Century Gothic"/>
                        </a:rPr>
                        <a:t>Potencia</a:t>
                      </a:r>
                      <a:endParaRPr sz="800">
                        <a:latin typeface="Century Gothic"/>
                        <a:cs typeface="Century Gothic"/>
                      </a:endParaRPr>
                    </a:p>
                  </a:txBody>
                  <a:tcPr marL="0" marR="0" marT="6413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spcBef>
                          <a:spcPts val="50"/>
                        </a:spcBef>
                      </a:pPr>
                      <a:endParaRPr sz="800">
                        <a:latin typeface="Times New Roman"/>
                        <a:cs typeface="Times New Roman"/>
                      </a:endParaRPr>
                    </a:p>
                    <a:p>
                      <a:pPr marL="238125">
                        <a:lnSpc>
                          <a:spcPct val="100000"/>
                        </a:lnSpc>
                        <a:spcBef>
                          <a:spcPts val="5"/>
                        </a:spcBef>
                        <a:tabLst>
                          <a:tab pos="605790" algn="l"/>
                        </a:tabLst>
                      </a:pPr>
                      <a:r>
                        <a:rPr sz="600" spc="40" dirty="0">
                          <a:latin typeface="Century Gothic"/>
                          <a:cs typeface="Century Gothic"/>
                        </a:rPr>
                        <a:t>1	2</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8">
                <a:tc>
                  <a:txBody>
                    <a:bodyPr/>
                    <a:lstStyle/>
                    <a:p>
                      <a:pPr marL="1270">
                        <a:lnSpc>
                          <a:spcPct val="100000"/>
                        </a:lnSpc>
                        <a:spcBef>
                          <a:spcPts val="790"/>
                        </a:spcBef>
                        <a:tabLst>
                          <a:tab pos="1151890" algn="l"/>
                        </a:tabLst>
                      </a:pPr>
                      <a:r>
                        <a:rPr sz="800" spc="-25" dirty="0">
                          <a:solidFill>
                            <a:srgbClr val="231F20"/>
                          </a:solidFill>
                          <a:latin typeface="Century Gothic"/>
                          <a:cs typeface="Century Gothic"/>
                        </a:rPr>
                        <a:t>Toma	</a:t>
                      </a:r>
                      <a:r>
                        <a:rPr sz="800" spc="75" dirty="0">
                          <a:solidFill>
                            <a:srgbClr val="231F20"/>
                          </a:solidFill>
                          <a:latin typeface="Century Gothic"/>
                          <a:cs typeface="Century Gothic"/>
                        </a:rPr>
                        <a:t>1 </a:t>
                      </a:r>
                      <a:r>
                        <a:rPr sz="800" spc="20" dirty="0">
                          <a:solidFill>
                            <a:srgbClr val="231F20"/>
                          </a:solidFill>
                          <a:latin typeface="Century Gothic"/>
                          <a:cs typeface="Century Gothic"/>
                        </a:rPr>
                        <a:t>-</a:t>
                      </a:r>
                      <a:r>
                        <a:rPr sz="800" spc="-50" dirty="0">
                          <a:solidFill>
                            <a:srgbClr val="231F20"/>
                          </a:solidFill>
                          <a:latin typeface="Century Gothic"/>
                          <a:cs typeface="Century Gothic"/>
                        </a:rPr>
                        <a:t> </a:t>
                      </a:r>
                      <a:r>
                        <a:rPr sz="800" spc="-65" dirty="0">
                          <a:solidFill>
                            <a:srgbClr val="231F20"/>
                          </a:solidFill>
                          <a:latin typeface="Century Gothic"/>
                          <a:cs typeface="Century Gothic"/>
                        </a:rPr>
                        <a:t>Mando</a:t>
                      </a:r>
                      <a:endParaRPr sz="800">
                        <a:latin typeface="Century Gothic"/>
                        <a:cs typeface="Century Gothic"/>
                      </a:endParaRPr>
                    </a:p>
                    <a:p>
                      <a:pPr marL="1151890">
                        <a:lnSpc>
                          <a:spcPct val="100000"/>
                        </a:lnSpc>
                        <a:spcBef>
                          <a:spcPts val="10"/>
                        </a:spcBef>
                      </a:pPr>
                      <a:r>
                        <a:rPr sz="800" spc="55" dirty="0">
                          <a:solidFill>
                            <a:srgbClr val="231F20"/>
                          </a:solidFill>
                          <a:latin typeface="Century Gothic"/>
                          <a:cs typeface="Century Gothic"/>
                        </a:rPr>
                        <a:t>2 </a:t>
                      </a:r>
                      <a:r>
                        <a:rPr sz="800" dirty="0">
                          <a:solidFill>
                            <a:srgbClr val="231F20"/>
                          </a:solidFill>
                          <a:latin typeface="Century Gothic"/>
                          <a:cs typeface="Century Gothic"/>
                        </a:rPr>
                        <a:t>-</a:t>
                      </a:r>
                      <a:r>
                        <a:rPr sz="800" spc="10" dirty="0">
                          <a:solidFill>
                            <a:srgbClr val="231F20"/>
                          </a:solidFill>
                          <a:latin typeface="Century Gothic"/>
                          <a:cs typeface="Century Gothic"/>
                        </a:rPr>
                        <a:t> </a:t>
                      </a:r>
                      <a:r>
                        <a:rPr sz="800" spc="-45" dirty="0">
                          <a:solidFill>
                            <a:srgbClr val="231F20"/>
                          </a:solidFill>
                          <a:latin typeface="Century Gothic"/>
                          <a:cs typeface="Century Gothic"/>
                        </a:rPr>
                        <a:t>Potencia</a:t>
                      </a:r>
                      <a:endParaRPr sz="800">
                        <a:latin typeface="Century Gothic"/>
                        <a:cs typeface="Century Gothic"/>
                      </a:endParaRPr>
                    </a:p>
                  </a:txBody>
                  <a:tcPr marL="0" marR="0" marT="100330"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spcBef>
                          <a:spcPts val="30"/>
                        </a:spcBef>
                      </a:pPr>
                      <a:endParaRPr sz="750">
                        <a:latin typeface="Times New Roman"/>
                        <a:cs typeface="Times New Roman"/>
                      </a:endParaRPr>
                    </a:p>
                    <a:p>
                      <a:pPr marL="238125">
                        <a:lnSpc>
                          <a:spcPct val="100000"/>
                        </a:lnSpc>
                        <a:tabLst>
                          <a:tab pos="605790" algn="l"/>
                        </a:tabLst>
                      </a:pPr>
                      <a:r>
                        <a:rPr sz="600" spc="40" dirty="0">
                          <a:latin typeface="Century Gothic"/>
                          <a:cs typeface="Century Gothic"/>
                        </a:rPr>
                        <a:t>1	2</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249">
                <a:tc>
                  <a:txBody>
                    <a:bodyPr/>
                    <a:lstStyle/>
                    <a:p>
                      <a:pPr marL="1151255" marR="326390" indent="-1150620">
                        <a:lnSpc>
                          <a:spcPct val="101299"/>
                        </a:lnSpc>
                        <a:spcBef>
                          <a:spcPts val="495"/>
                        </a:spcBef>
                        <a:tabLst>
                          <a:tab pos="1151890" algn="l"/>
                        </a:tabLst>
                      </a:pPr>
                      <a:r>
                        <a:rPr sz="800" spc="-35" dirty="0">
                          <a:solidFill>
                            <a:srgbClr val="231F20"/>
                          </a:solidFill>
                          <a:latin typeface="Century Gothic"/>
                          <a:cs typeface="Century Gothic"/>
                        </a:rPr>
                        <a:t>Clavija</a:t>
                      </a:r>
                      <a:r>
                        <a:rPr sz="800" spc="40" dirty="0">
                          <a:solidFill>
                            <a:srgbClr val="231F20"/>
                          </a:solidFill>
                          <a:latin typeface="Century Gothic"/>
                          <a:cs typeface="Century Gothic"/>
                        </a:rPr>
                        <a:t> </a:t>
                      </a:r>
                      <a:r>
                        <a:rPr sz="800" spc="10" dirty="0">
                          <a:solidFill>
                            <a:srgbClr val="231F20"/>
                          </a:solidFill>
                          <a:latin typeface="Century Gothic"/>
                          <a:cs typeface="Century Gothic"/>
                        </a:rPr>
                        <a:t>y</a:t>
                      </a:r>
                      <a:r>
                        <a:rPr sz="800" spc="45" dirty="0">
                          <a:solidFill>
                            <a:srgbClr val="231F20"/>
                          </a:solidFill>
                          <a:latin typeface="Century Gothic"/>
                          <a:cs typeface="Century Gothic"/>
                        </a:rPr>
                        <a:t> </a:t>
                      </a:r>
                      <a:r>
                        <a:rPr sz="800" spc="-55" dirty="0">
                          <a:solidFill>
                            <a:srgbClr val="231F20"/>
                          </a:solidFill>
                          <a:latin typeface="Century Gothic"/>
                          <a:cs typeface="Century Gothic"/>
                        </a:rPr>
                        <a:t>toma		</a:t>
                      </a:r>
                      <a:r>
                        <a:rPr sz="800" spc="55" dirty="0">
                          <a:solidFill>
                            <a:srgbClr val="231F20"/>
                          </a:solidFill>
                          <a:latin typeface="Century Gothic"/>
                          <a:cs typeface="Century Gothic"/>
                        </a:rPr>
                        <a:t>1 </a:t>
                      </a:r>
                      <a:r>
                        <a:rPr sz="800" dirty="0">
                          <a:solidFill>
                            <a:srgbClr val="231F20"/>
                          </a:solidFill>
                          <a:latin typeface="Century Gothic"/>
                          <a:cs typeface="Century Gothic"/>
                        </a:rPr>
                        <a:t>- </a:t>
                      </a:r>
                      <a:r>
                        <a:rPr sz="800" spc="-65" dirty="0">
                          <a:solidFill>
                            <a:srgbClr val="231F20"/>
                          </a:solidFill>
                          <a:latin typeface="Century Gothic"/>
                          <a:cs typeface="Century Gothic"/>
                        </a:rPr>
                        <a:t>Mando  </a:t>
                      </a:r>
                      <a:r>
                        <a:rPr sz="800" spc="55" dirty="0">
                          <a:solidFill>
                            <a:srgbClr val="231F20"/>
                          </a:solidFill>
                          <a:latin typeface="Century Gothic"/>
                          <a:cs typeface="Century Gothic"/>
                        </a:rPr>
                        <a:t>2 </a:t>
                      </a:r>
                      <a:r>
                        <a:rPr sz="800" dirty="0">
                          <a:solidFill>
                            <a:srgbClr val="231F20"/>
                          </a:solidFill>
                          <a:latin typeface="Century Gothic"/>
                          <a:cs typeface="Century Gothic"/>
                        </a:rPr>
                        <a:t>-</a:t>
                      </a:r>
                      <a:r>
                        <a:rPr sz="800" spc="-55" dirty="0">
                          <a:solidFill>
                            <a:srgbClr val="231F20"/>
                          </a:solidFill>
                          <a:latin typeface="Century Gothic"/>
                          <a:cs typeface="Century Gothic"/>
                        </a:rPr>
                        <a:t> </a:t>
                      </a:r>
                      <a:r>
                        <a:rPr sz="800" spc="-45" dirty="0">
                          <a:solidFill>
                            <a:srgbClr val="231F20"/>
                          </a:solidFill>
                          <a:latin typeface="Century Gothic"/>
                          <a:cs typeface="Century Gothic"/>
                        </a:rPr>
                        <a:t>Potencia</a:t>
                      </a:r>
                      <a:endParaRPr sz="800">
                        <a:latin typeface="Century Gothic"/>
                        <a:cs typeface="Century Gothic"/>
                      </a:endParaRPr>
                    </a:p>
                  </a:txBody>
                  <a:tcPr marL="0" marR="0" marT="6286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p>
                      <a:pPr>
                        <a:lnSpc>
                          <a:spcPct val="100000"/>
                        </a:lnSpc>
                      </a:pPr>
                      <a:endParaRPr sz="700">
                        <a:latin typeface="Times New Roman"/>
                        <a:cs typeface="Times New Roman"/>
                      </a:endParaRPr>
                    </a:p>
                    <a:p>
                      <a:pPr>
                        <a:lnSpc>
                          <a:spcPct val="100000"/>
                        </a:lnSpc>
                        <a:spcBef>
                          <a:spcPts val="30"/>
                        </a:spcBef>
                      </a:pPr>
                      <a:endParaRPr sz="700">
                        <a:latin typeface="Times New Roman"/>
                        <a:cs typeface="Times New Roman"/>
                      </a:endParaRPr>
                    </a:p>
                    <a:p>
                      <a:pPr marL="238125">
                        <a:lnSpc>
                          <a:spcPct val="100000"/>
                        </a:lnSpc>
                        <a:tabLst>
                          <a:tab pos="605790" algn="l"/>
                        </a:tabLst>
                      </a:pPr>
                      <a:r>
                        <a:rPr sz="600" spc="40" dirty="0">
                          <a:latin typeface="Century Gothic"/>
                          <a:cs typeface="Century Gothic"/>
                        </a:rPr>
                        <a:t>1	2</a:t>
                      </a:r>
                      <a:endParaRPr sz="600">
                        <a:latin typeface="Century Gothic"/>
                        <a:cs typeface="Century Gothic"/>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67">
                <a:tc>
                  <a:txBody>
                    <a:bodyPr/>
                    <a:lstStyle/>
                    <a:p>
                      <a:pPr marL="1270">
                        <a:lnSpc>
                          <a:spcPct val="100000"/>
                        </a:lnSpc>
                        <a:spcBef>
                          <a:spcPts val="505"/>
                        </a:spcBef>
                      </a:pPr>
                      <a:r>
                        <a:rPr sz="800" spc="-35" dirty="0">
                          <a:solidFill>
                            <a:srgbClr val="231F20"/>
                          </a:solidFill>
                          <a:latin typeface="Century Gothic"/>
                          <a:cs typeface="Century Gothic"/>
                        </a:rPr>
                        <a:t>Conjunto </a:t>
                      </a:r>
                      <a:r>
                        <a:rPr sz="800" spc="-95" dirty="0">
                          <a:solidFill>
                            <a:srgbClr val="231F20"/>
                          </a:solidFill>
                          <a:latin typeface="Century Gothic"/>
                          <a:cs typeface="Century Gothic"/>
                        </a:rPr>
                        <a:t>de</a:t>
                      </a:r>
                      <a:r>
                        <a:rPr sz="800" spc="-30" dirty="0">
                          <a:solidFill>
                            <a:srgbClr val="231F20"/>
                          </a:solidFill>
                          <a:latin typeface="Century Gothic"/>
                          <a:cs typeface="Century Gothic"/>
                        </a:rPr>
                        <a:t> </a:t>
                      </a:r>
                      <a:r>
                        <a:rPr sz="800" spc="-40" dirty="0">
                          <a:solidFill>
                            <a:srgbClr val="231F20"/>
                          </a:solidFill>
                          <a:latin typeface="Century Gothic"/>
                          <a:cs typeface="Century Gothic"/>
                        </a:rPr>
                        <a:t>conectores</a:t>
                      </a:r>
                      <a:endParaRPr sz="800">
                        <a:latin typeface="Century Gothic"/>
                        <a:cs typeface="Century Gothic"/>
                      </a:endParaRPr>
                    </a:p>
                    <a:p>
                      <a:pPr marL="1270">
                        <a:lnSpc>
                          <a:spcPct val="100000"/>
                        </a:lnSpc>
                        <a:spcBef>
                          <a:spcPts val="10"/>
                        </a:spcBef>
                      </a:pPr>
                      <a:r>
                        <a:rPr sz="800" spc="-15" dirty="0">
                          <a:solidFill>
                            <a:srgbClr val="231F20"/>
                          </a:solidFill>
                          <a:latin typeface="Century Gothic"/>
                          <a:cs typeface="Century Gothic"/>
                        </a:rPr>
                        <a:t>Partes </a:t>
                      </a:r>
                      <a:r>
                        <a:rPr sz="800" spc="-5" dirty="0">
                          <a:solidFill>
                            <a:srgbClr val="231F20"/>
                          </a:solidFill>
                          <a:latin typeface="Century Gothic"/>
                          <a:cs typeface="Century Gothic"/>
                        </a:rPr>
                        <a:t>fija </a:t>
                      </a:r>
                      <a:r>
                        <a:rPr sz="800" spc="10" dirty="0">
                          <a:solidFill>
                            <a:srgbClr val="231F20"/>
                          </a:solidFill>
                          <a:latin typeface="Century Gothic"/>
                          <a:cs typeface="Century Gothic"/>
                        </a:rPr>
                        <a:t>y </a:t>
                      </a:r>
                      <a:r>
                        <a:rPr sz="800" spc="-45" dirty="0">
                          <a:solidFill>
                            <a:srgbClr val="231F20"/>
                          </a:solidFill>
                          <a:latin typeface="Century Gothic"/>
                          <a:cs typeface="Century Gothic"/>
                        </a:rPr>
                        <a:t>variable</a:t>
                      </a:r>
                      <a:r>
                        <a:rPr sz="800" spc="60" dirty="0">
                          <a:solidFill>
                            <a:srgbClr val="231F20"/>
                          </a:solidFill>
                          <a:latin typeface="Century Gothic"/>
                          <a:cs typeface="Century Gothic"/>
                        </a:rPr>
                        <a:t> </a:t>
                      </a:r>
                      <a:r>
                        <a:rPr sz="800" spc="-65" dirty="0">
                          <a:solidFill>
                            <a:srgbClr val="231F20"/>
                          </a:solidFill>
                          <a:latin typeface="Century Gothic"/>
                          <a:cs typeface="Century Gothic"/>
                        </a:rPr>
                        <a:t>acopladas</a:t>
                      </a:r>
                      <a:endParaRPr sz="800">
                        <a:latin typeface="Century Gothic"/>
                        <a:cs typeface="Century Gothic"/>
                      </a:endParaRPr>
                    </a:p>
                  </a:txBody>
                  <a:tcPr marL="0" marR="0" marT="64135" marB="0">
                    <a:lnR w="1270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800">
                        <a:latin typeface="Times New Roman"/>
                        <a:cs typeface="Times New Roman"/>
                      </a:endParaRPr>
                    </a:p>
                  </a:txBody>
                  <a:tcPr marL="0" marR="0" marT="0" marB="0">
                    <a:lnL w="1270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bl>
          </a:graphicData>
        </a:graphic>
      </p:graphicFrame>
      <p:sp>
        <p:nvSpPr>
          <p:cNvPr id="32" name="object 32"/>
          <p:cNvSpPr/>
          <p:nvPr/>
        </p:nvSpPr>
        <p:spPr>
          <a:xfrm>
            <a:off x="4657737" y="7099337"/>
            <a:ext cx="358775" cy="288290"/>
          </a:xfrm>
          <a:custGeom>
            <a:avLst/>
            <a:gdLst/>
            <a:ahLst/>
            <a:cxnLst/>
            <a:rect l="l" t="t" r="r" b="b"/>
            <a:pathLst>
              <a:path w="358775" h="288290">
                <a:moveTo>
                  <a:pt x="178574" y="288010"/>
                </a:moveTo>
                <a:lnTo>
                  <a:pt x="178574" y="12"/>
                </a:lnTo>
                <a:lnTo>
                  <a:pt x="71983" y="12"/>
                </a:lnTo>
                <a:lnTo>
                  <a:pt x="21085" y="21099"/>
                </a:lnTo>
                <a:lnTo>
                  <a:pt x="0" y="72009"/>
                </a:lnTo>
                <a:lnTo>
                  <a:pt x="0" y="216001"/>
                </a:lnTo>
                <a:lnTo>
                  <a:pt x="5657" y="244033"/>
                </a:lnTo>
                <a:lnTo>
                  <a:pt x="21085" y="266922"/>
                </a:lnTo>
                <a:lnTo>
                  <a:pt x="43966" y="282352"/>
                </a:lnTo>
                <a:lnTo>
                  <a:pt x="71983" y="288010"/>
                </a:lnTo>
                <a:lnTo>
                  <a:pt x="358508" y="288010"/>
                </a:lnTo>
                <a:lnTo>
                  <a:pt x="358508" y="0"/>
                </a:lnTo>
                <a:lnTo>
                  <a:pt x="178574" y="0"/>
                </a:lnTo>
                <a:lnTo>
                  <a:pt x="178574" y="288010"/>
                </a:lnTo>
              </a:path>
            </a:pathLst>
          </a:custGeom>
          <a:ln w="7619">
            <a:solidFill>
              <a:srgbClr val="000000"/>
            </a:solidFill>
          </a:ln>
        </p:spPr>
        <p:txBody>
          <a:bodyPr wrap="square" lIns="0" tIns="0" rIns="0" bIns="0" rtlCol="0"/>
          <a:lstStyle/>
          <a:p>
            <a:endParaRPr/>
          </a:p>
        </p:txBody>
      </p:sp>
      <p:sp>
        <p:nvSpPr>
          <p:cNvPr id="33" name="object 33"/>
          <p:cNvSpPr/>
          <p:nvPr/>
        </p:nvSpPr>
        <p:spPr>
          <a:xfrm>
            <a:off x="5017490" y="7243343"/>
            <a:ext cx="91440" cy="0"/>
          </a:xfrm>
          <a:custGeom>
            <a:avLst/>
            <a:gdLst/>
            <a:ahLst/>
            <a:cxnLst/>
            <a:rect l="l" t="t" r="r" b="b"/>
            <a:pathLst>
              <a:path w="91439">
                <a:moveTo>
                  <a:pt x="0" y="0"/>
                </a:moveTo>
                <a:lnTo>
                  <a:pt x="91198" y="0"/>
                </a:lnTo>
              </a:path>
            </a:pathLst>
          </a:custGeom>
          <a:ln w="7620">
            <a:solidFill>
              <a:srgbClr val="000000"/>
            </a:solidFill>
          </a:ln>
        </p:spPr>
        <p:txBody>
          <a:bodyPr wrap="square" lIns="0" tIns="0" rIns="0" bIns="0" rtlCol="0"/>
          <a:lstStyle/>
          <a:p>
            <a:endParaRPr/>
          </a:p>
        </p:txBody>
      </p:sp>
      <p:sp>
        <p:nvSpPr>
          <p:cNvPr id="34" name="object 34"/>
          <p:cNvSpPr/>
          <p:nvPr/>
        </p:nvSpPr>
        <p:spPr>
          <a:xfrm>
            <a:off x="4566792" y="7243343"/>
            <a:ext cx="91440" cy="0"/>
          </a:xfrm>
          <a:custGeom>
            <a:avLst/>
            <a:gdLst/>
            <a:ahLst/>
            <a:cxnLst/>
            <a:rect l="l" t="t" r="r" b="b"/>
            <a:pathLst>
              <a:path w="91439">
                <a:moveTo>
                  <a:pt x="0" y="0"/>
                </a:moveTo>
                <a:lnTo>
                  <a:pt x="91198" y="0"/>
                </a:lnTo>
              </a:path>
            </a:pathLst>
          </a:custGeom>
          <a:ln w="7620">
            <a:solidFill>
              <a:srgbClr val="000000"/>
            </a:solidFill>
          </a:ln>
        </p:spPr>
        <p:txBody>
          <a:bodyPr wrap="square" lIns="0" tIns="0" rIns="0" bIns="0" rtlCol="0"/>
          <a:lstStyle/>
          <a:p>
            <a:endParaRPr/>
          </a:p>
        </p:txBody>
      </p:sp>
      <p:sp>
        <p:nvSpPr>
          <p:cNvPr id="35" name="object 35"/>
          <p:cNvSpPr/>
          <p:nvPr/>
        </p:nvSpPr>
        <p:spPr>
          <a:xfrm>
            <a:off x="4712804" y="7183818"/>
            <a:ext cx="78740" cy="120014"/>
          </a:xfrm>
          <a:custGeom>
            <a:avLst/>
            <a:gdLst/>
            <a:ahLst/>
            <a:cxnLst/>
            <a:rect l="l" t="t" r="r" b="b"/>
            <a:pathLst>
              <a:path w="78739" h="120015">
                <a:moveTo>
                  <a:pt x="78536" y="0"/>
                </a:moveTo>
                <a:lnTo>
                  <a:pt x="0" y="59524"/>
                </a:lnTo>
                <a:lnTo>
                  <a:pt x="76174" y="119849"/>
                </a:lnTo>
              </a:path>
            </a:pathLst>
          </a:custGeom>
          <a:ln w="7620">
            <a:solidFill>
              <a:srgbClr val="000000"/>
            </a:solidFill>
          </a:ln>
        </p:spPr>
        <p:txBody>
          <a:bodyPr wrap="square" lIns="0" tIns="0" rIns="0" bIns="0" rtlCol="0"/>
          <a:lstStyle/>
          <a:p>
            <a:endParaRPr/>
          </a:p>
        </p:txBody>
      </p:sp>
      <p:sp>
        <p:nvSpPr>
          <p:cNvPr id="36" name="object 36"/>
          <p:cNvSpPr/>
          <p:nvPr/>
        </p:nvSpPr>
        <p:spPr>
          <a:xfrm>
            <a:off x="4887366" y="7183818"/>
            <a:ext cx="78740" cy="120014"/>
          </a:xfrm>
          <a:custGeom>
            <a:avLst/>
            <a:gdLst/>
            <a:ahLst/>
            <a:cxnLst/>
            <a:rect l="l" t="t" r="r" b="b"/>
            <a:pathLst>
              <a:path w="78739" h="120015">
                <a:moveTo>
                  <a:pt x="78536" y="0"/>
                </a:moveTo>
                <a:lnTo>
                  <a:pt x="0" y="59524"/>
                </a:lnTo>
                <a:lnTo>
                  <a:pt x="76174" y="119849"/>
                </a:lnTo>
              </a:path>
            </a:pathLst>
          </a:custGeom>
          <a:ln w="7620">
            <a:solidFill>
              <a:srgbClr val="000000"/>
            </a:solidFill>
          </a:ln>
        </p:spPr>
        <p:txBody>
          <a:bodyPr wrap="square" lIns="0" tIns="0" rIns="0" bIns="0" rtlCol="0"/>
          <a:lstStyle/>
          <a:p>
            <a:endParaRPr/>
          </a:p>
        </p:txBody>
      </p:sp>
      <p:sp>
        <p:nvSpPr>
          <p:cNvPr id="37" name="object 37"/>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27</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2776893" y="1752437"/>
            <a:ext cx="2012950" cy="238760"/>
          </a:xfrm>
          <a:prstGeom prst="rect">
            <a:avLst/>
          </a:prstGeom>
        </p:spPr>
        <p:txBody>
          <a:bodyPr vert="horz" wrap="square" lIns="0" tIns="12700" rIns="0" bIns="0" rtlCol="0">
            <a:spAutoFit/>
          </a:bodyPr>
          <a:lstStyle/>
          <a:p>
            <a:pPr marL="12700">
              <a:lnSpc>
                <a:spcPct val="100000"/>
              </a:lnSpc>
              <a:spcBef>
                <a:spcPts val="100"/>
              </a:spcBef>
            </a:pPr>
            <a:r>
              <a:rPr sz="1400" spc="5" dirty="0">
                <a:solidFill>
                  <a:srgbClr val="CE1041"/>
                </a:solidFill>
                <a:latin typeface="Trebuchet MS"/>
                <a:cs typeface="Trebuchet MS"/>
              </a:rPr>
              <a:t>2.11. </a:t>
            </a:r>
            <a:r>
              <a:rPr sz="1400" spc="-20" dirty="0">
                <a:solidFill>
                  <a:srgbClr val="CE1041"/>
                </a:solidFill>
                <a:latin typeface="Trebuchet MS"/>
                <a:cs typeface="Trebuchet MS"/>
              </a:rPr>
              <a:t>Máquinas</a:t>
            </a:r>
            <a:r>
              <a:rPr sz="1400" spc="45" dirty="0">
                <a:solidFill>
                  <a:srgbClr val="CE1041"/>
                </a:solidFill>
                <a:latin typeface="Trebuchet MS"/>
                <a:cs typeface="Trebuchet MS"/>
              </a:rPr>
              <a:t> </a:t>
            </a:r>
            <a:r>
              <a:rPr sz="1400" spc="-35" dirty="0">
                <a:solidFill>
                  <a:srgbClr val="CE1041"/>
                </a:solidFill>
                <a:latin typeface="Trebuchet MS"/>
                <a:cs typeface="Trebuchet MS"/>
              </a:rPr>
              <a:t>eléctricas</a:t>
            </a:r>
            <a:endParaRPr sz="1400">
              <a:latin typeface="Trebuchet MS"/>
              <a:cs typeface="Trebuchet MS"/>
            </a:endParaRPr>
          </a:p>
        </p:txBody>
      </p:sp>
      <p:sp>
        <p:nvSpPr>
          <p:cNvPr id="5" name="object 5"/>
          <p:cNvSpPr/>
          <p:nvPr/>
        </p:nvSpPr>
        <p:spPr>
          <a:xfrm>
            <a:off x="4249889" y="2204910"/>
            <a:ext cx="1080135" cy="7487920"/>
          </a:xfrm>
          <a:custGeom>
            <a:avLst/>
            <a:gdLst/>
            <a:ahLst/>
            <a:cxnLst/>
            <a:rect l="l" t="t" r="r" b="b"/>
            <a:pathLst>
              <a:path w="1080135" h="7487920">
                <a:moveTo>
                  <a:pt x="0" y="0"/>
                </a:moveTo>
                <a:lnTo>
                  <a:pt x="1080135" y="0"/>
                </a:lnTo>
                <a:lnTo>
                  <a:pt x="1080135" y="7487920"/>
                </a:lnTo>
                <a:lnTo>
                  <a:pt x="0" y="7487920"/>
                </a:lnTo>
                <a:lnTo>
                  <a:pt x="0" y="0"/>
                </a:lnTo>
                <a:close/>
              </a:path>
            </a:pathLst>
          </a:custGeom>
          <a:ln w="12700">
            <a:solidFill>
              <a:srgbClr val="231F20"/>
            </a:solidFill>
          </a:ln>
        </p:spPr>
        <p:txBody>
          <a:bodyPr wrap="square" lIns="0" tIns="0" rIns="0" bIns="0" rtlCol="0"/>
          <a:lstStyle/>
          <a:p>
            <a:endParaRPr/>
          </a:p>
        </p:txBody>
      </p:sp>
      <p:sp>
        <p:nvSpPr>
          <p:cNvPr id="6" name="object 6"/>
          <p:cNvSpPr/>
          <p:nvPr/>
        </p:nvSpPr>
        <p:spPr>
          <a:xfrm>
            <a:off x="2199474" y="2206688"/>
            <a:ext cx="3131185" cy="0"/>
          </a:xfrm>
          <a:custGeom>
            <a:avLst/>
            <a:gdLst/>
            <a:ahLst/>
            <a:cxnLst/>
            <a:rect l="l" t="t" r="r" b="b"/>
            <a:pathLst>
              <a:path w="3131185">
                <a:moveTo>
                  <a:pt x="0" y="0"/>
                </a:moveTo>
                <a:lnTo>
                  <a:pt x="3131057" y="0"/>
                </a:lnTo>
              </a:path>
            </a:pathLst>
          </a:custGeom>
          <a:ln w="3175">
            <a:solidFill>
              <a:srgbClr val="231F20"/>
            </a:solidFill>
          </a:ln>
        </p:spPr>
        <p:txBody>
          <a:bodyPr wrap="square" lIns="0" tIns="0" rIns="0" bIns="0" rtlCol="0"/>
          <a:lstStyle/>
          <a:p>
            <a:endParaRPr/>
          </a:p>
        </p:txBody>
      </p:sp>
      <p:sp>
        <p:nvSpPr>
          <p:cNvPr id="7" name="object 7"/>
          <p:cNvSpPr txBox="1"/>
          <p:nvPr/>
        </p:nvSpPr>
        <p:spPr>
          <a:xfrm>
            <a:off x="2187925" y="2244404"/>
            <a:ext cx="1285240" cy="270510"/>
          </a:xfrm>
          <a:prstGeom prst="rect">
            <a:avLst/>
          </a:prstGeom>
        </p:spPr>
        <p:txBody>
          <a:bodyPr vert="horz" wrap="square" lIns="0" tIns="12700" rIns="0" bIns="0" rtlCol="0">
            <a:spAutoFit/>
          </a:bodyPr>
          <a:lstStyle/>
          <a:p>
            <a:pPr marL="12700" marR="5080">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dirty="0">
                <a:solidFill>
                  <a:srgbClr val="231F20"/>
                </a:solidFill>
                <a:latin typeface="Century Gothic"/>
                <a:cs typeface="Century Gothic"/>
              </a:rPr>
              <a:t>trifásico,  </a:t>
            </a:r>
            <a:r>
              <a:rPr sz="800" spc="-95" dirty="0">
                <a:solidFill>
                  <a:srgbClr val="231F20"/>
                </a:solidFill>
                <a:latin typeface="Century Gothic"/>
                <a:cs typeface="Century Gothic"/>
              </a:rPr>
              <a:t>de </a:t>
            </a:r>
            <a:r>
              <a:rPr sz="800" spc="-10" dirty="0">
                <a:solidFill>
                  <a:srgbClr val="231F20"/>
                </a:solidFill>
                <a:latin typeface="Century Gothic"/>
                <a:cs typeface="Century Gothic"/>
              </a:rPr>
              <a:t>rotor </a:t>
            </a:r>
            <a:r>
              <a:rPr sz="800" spc="-65" dirty="0">
                <a:solidFill>
                  <a:srgbClr val="231F20"/>
                </a:solidFill>
                <a:latin typeface="Century Gothic"/>
                <a:cs typeface="Century Gothic"/>
              </a:rPr>
              <a:t>en </a:t>
            </a:r>
            <a:r>
              <a:rPr sz="800" spc="-25" dirty="0">
                <a:solidFill>
                  <a:srgbClr val="231F20"/>
                </a:solidFill>
                <a:latin typeface="Century Gothic"/>
                <a:cs typeface="Century Gothic"/>
              </a:rPr>
              <a:t>cortocircuito</a:t>
            </a:r>
            <a:endParaRPr sz="800">
              <a:latin typeface="Century Gothic"/>
              <a:cs typeface="Century Gothic"/>
            </a:endParaRPr>
          </a:p>
        </p:txBody>
      </p:sp>
      <p:sp>
        <p:nvSpPr>
          <p:cNvPr id="8" name="object 8"/>
          <p:cNvSpPr/>
          <p:nvPr/>
        </p:nvSpPr>
        <p:spPr>
          <a:xfrm>
            <a:off x="2198725" y="3142424"/>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9" name="object 9"/>
          <p:cNvSpPr txBox="1"/>
          <p:nvPr/>
        </p:nvSpPr>
        <p:spPr>
          <a:xfrm>
            <a:off x="2186828" y="4116263"/>
            <a:ext cx="1742439" cy="392430"/>
          </a:xfrm>
          <a:prstGeom prst="rect">
            <a:avLst/>
          </a:prstGeom>
        </p:spPr>
        <p:txBody>
          <a:bodyPr vert="horz" wrap="square" lIns="0" tIns="12700" rIns="0" bIns="0" rtlCol="0">
            <a:spAutoFit/>
          </a:bodyPr>
          <a:lstStyle/>
          <a:p>
            <a:pPr marL="12700" marR="5080" indent="635">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 </a:t>
            </a:r>
            <a:r>
              <a:rPr sz="800" spc="-60" dirty="0">
                <a:solidFill>
                  <a:srgbClr val="231F20"/>
                </a:solidFill>
                <a:latin typeface="Century Gothic"/>
                <a:cs typeface="Century Gothic"/>
              </a:rPr>
              <a:t>devanados  </a:t>
            </a:r>
            <a:r>
              <a:rPr sz="800" spc="-15" dirty="0">
                <a:solidFill>
                  <a:srgbClr val="231F20"/>
                </a:solidFill>
                <a:latin typeface="Century Gothic"/>
                <a:cs typeface="Century Gothic"/>
              </a:rPr>
              <a:t>estatóricos</a:t>
            </a:r>
            <a:r>
              <a:rPr sz="800" spc="35" dirty="0">
                <a:solidFill>
                  <a:srgbClr val="231F20"/>
                </a:solidFill>
                <a:latin typeface="Century Gothic"/>
                <a:cs typeface="Century Gothic"/>
              </a:rPr>
              <a:t> </a:t>
            </a:r>
            <a:r>
              <a:rPr sz="800" spc="-40" dirty="0">
                <a:solidFill>
                  <a:srgbClr val="231F20"/>
                </a:solidFill>
                <a:latin typeface="Century Gothic"/>
                <a:cs typeface="Century Gothic"/>
              </a:rPr>
              <a:t>separados</a:t>
            </a:r>
            <a:endParaRPr sz="800">
              <a:latin typeface="Century Gothic"/>
              <a:cs typeface="Century Gothic"/>
            </a:endParaRPr>
          </a:p>
          <a:p>
            <a:pPr marL="13335">
              <a:lnSpc>
                <a:spcPct val="100000"/>
              </a:lnSpc>
              <a:spcBef>
                <a:spcPts val="5"/>
              </a:spcBef>
            </a:pPr>
            <a:r>
              <a:rPr sz="800" spc="-30"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a:t>
            </a:r>
            <a:r>
              <a:rPr sz="800" spc="-85" dirty="0">
                <a:solidFill>
                  <a:srgbClr val="231F20"/>
                </a:solidFill>
                <a:latin typeface="Century Gothic"/>
                <a:cs typeface="Century Gothic"/>
              </a:rPr>
              <a:t> </a:t>
            </a:r>
            <a:r>
              <a:rPr sz="800" spc="-45" dirty="0">
                <a:solidFill>
                  <a:srgbClr val="231F20"/>
                </a:solidFill>
                <a:latin typeface="Century Gothic"/>
                <a:cs typeface="Century Gothic"/>
              </a:rPr>
              <a:t>velocidades)</a:t>
            </a:r>
            <a:endParaRPr sz="800">
              <a:latin typeface="Century Gothic"/>
              <a:cs typeface="Century Gothic"/>
            </a:endParaRPr>
          </a:p>
        </p:txBody>
      </p:sp>
      <p:sp>
        <p:nvSpPr>
          <p:cNvPr id="10" name="object 10"/>
          <p:cNvSpPr/>
          <p:nvPr/>
        </p:nvSpPr>
        <p:spPr>
          <a:xfrm>
            <a:off x="2198725" y="4078541"/>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1" name="object 11"/>
          <p:cNvSpPr txBox="1"/>
          <p:nvPr/>
        </p:nvSpPr>
        <p:spPr>
          <a:xfrm>
            <a:off x="2186828" y="5056184"/>
            <a:ext cx="1863089" cy="269240"/>
          </a:xfrm>
          <a:prstGeom prst="rect">
            <a:avLst/>
          </a:prstGeom>
        </p:spPr>
        <p:txBody>
          <a:bodyPr vert="horz" wrap="square" lIns="0" tIns="12700" rIns="0" bIns="0" rtlCol="0">
            <a:spAutoFit/>
          </a:bodyPr>
          <a:lstStyle/>
          <a:p>
            <a:pPr marL="12700" marR="5080" indent="635">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spc="-65" dirty="0">
                <a:solidFill>
                  <a:srgbClr val="231F20"/>
                </a:solidFill>
                <a:latin typeface="Century Gothic"/>
                <a:cs typeface="Century Gothic"/>
              </a:rPr>
              <a:t>con </a:t>
            </a:r>
            <a:r>
              <a:rPr sz="800" spc="25" dirty="0">
                <a:solidFill>
                  <a:srgbClr val="231F20"/>
                </a:solidFill>
                <a:latin typeface="Century Gothic"/>
                <a:cs typeface="Century Gothic"/>
              </a:rPr>
              <a:t>seis </a:t>
            </a:r>
            <a:r>
              <a:rPr sz="800" spc="-30" dirty="0">
                <a:solidFill>
                  <a:srgbClr val="231F20"/>
                </a:solidFill>
                <a:latin typeface="Century Gothic"/>
                <a:cs typeface="Century Gothic"/>
              </a:rPr>
              <a:t>bornas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salida </a:t>
            </a:r>
            <a:r>
              <a:rPr sz="800" spc="-55" dirty="0">
                <a:solidFill>
                  <a:srgbClr val="231F20"/>
                </a:solidFill>
                <a:latin typeface="Century Gothic"/>
                <a:cs typeface="Century Gothic"/>
              </a:rPr>
              <a:t>(acoplamiento</a:t>
            </a:r>
            <a:r>
              <a:rPr sz="800" spc="25" dirty="0">
                <a:solidFill>
                  <a:srgbClr val="231F20"/>
                </a:solidFill>
                <a:latin typeface="Century Gothic"/>
                <a:cs typeface="Century Gothic"/>
              </a:rPr>
              <a:t> </a:t>
            </a:r>
            <a:r>
              <a:rPr sz="800" spc="-20" dirty="0">
                <a:solidFill>
                  <a:srgbClr val="231F20"/>
                </a:solidFill>
                <a:latin typeface="Century Gothic"/>
                <a:cs typeface="Century Gothic"/>
              </a:rPr>
              <a:t>estrella-triángulo)</a:t>
            </a:r>
            <a:endParaRPr sz="800">
              <a:latin typeface="Century Gothic"/>
              <a:cs typeface="Century Gothic"/>
            </a:endParaRPr>
          </a:p>
        </p:txBody>
      </p:sp>
      <p:sp>
        <p:nvSpPr>
          <p:cNvPr id="12" name="object 12"/>
          <p:cNvSpPr/>
          <p:nvPr/>
        </p:nvSpPr>
        <p:spPr>
          <a:xfrm>
            <a:off x="2198725" y="5014658"/>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3" name="object 13"/>
          <p:cNvSpPr txBox="1"/>
          <p:nvPr/>
        </p:nvSpPr>
        <p:spPr>
          <a:xfrm>
            <a:off x="2186828" y="5991921"/>
            <a:ext cx="1788160" cy="269875"/>
          </a:xfrm>
          <a:prstGeom prst="rect">
            <a:avLst/>
          </a:prstGeom>
        </p:spPr>
        <p:txBody>
          <a:bodyPr vert="horz" wrap="square" lIns="0" tIns="12700" rIns="0" bIns="0" rtlCol="0">
            <a:spAutoFit/>
          </a:bodyPr>
          <a:lstStyle/>
          <a:p>
            <a:pPr marL="12700" marR="5080" indent="635">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spc="-95" dirty="0">
                <a:solidFill>
                  <a:srgbClr val="231F20"/>
                </a:solidFill>
                <a:latin typeface="Century Gothic"/>
                <a:cs typeface="Century Gothic"/>
              </a:rPr>
              <a:t>de </a:t>
            </a:r>
            <a:r>
              <a:rPr sz="800" spc="-55" dirty="0">
                <a:solidFill>
                  <a:srgbClr val="231F20"/>
                </a:solidFill>
                <a:latin typeface="Century Gothic"/>
                <a:cs typeface="Century Gothic"/>
              </a:rPr>
              <a:t>acoplamiento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polos </a:t>
            </a:r>
            <a:r>
              <a:rPr sz="800" spc="-30"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25" dirty="0">
                <a:solidFill>
                  <a:srgbClr val="231F20"/>
                </a:solidFill>
                <a:latin typeface="Century Gothic"/>
                <a:cs typeface="Century Gothic"/>
              </a:rPr>
              <a:t>dos</a:t>
            </a:r>
            <a:r>
              <a:rPr sz="800" spc="100" dirty="0">
                <a:solidFill>
                  <a:srgbClr val="231F20"/>
                </a:solidFill>
                <a:latin typeface="Century Gothic"/>
                <a:cs typeface="Century Gothic"/>
              </a:rPr>
              <a:t> </a:t>
            </a:r>
            <a:r>
              <a:rPr sz="800" spc="-45" dirty="0">
                <a:solidFill>
                  <a:srgbClr val="231F20"/>
                </a:solidFill>
                <a:latin typeface="Century Gothic"/>
                <a:cs typeface="Century Gothic"/>
              </a:rPr>
              <a:t>velocidades)</a:t>
            </a:r>
            <a:endParaRPr sz="800">
              <a:latin typeface="Century Gothic"/>
              <a:cs typeface="Century Gothic"/>
            </a:endParaRPr>
          </a:p>
        </p:txBody>
      </p:sp>
      <p:sp>
        <p:nvSpPr>
          <p:cNvPr id="14" name="object 14"/>
          <p:cNvSpPr/>
          <p:nvPr/>
        </p:nvSpPr>
        <p:spPr>
          <a:xfrm>
            <a:off x="2198725" y="5950394"/>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5" name="object 15"/>
          <p:cNvSpPr txBox="1"/>
          <p:nvPr/>
        </p:nvSpPr>
        <p:spPr>
          <a:xfrm>
            <a:off x="2187539" y="6960433"/>
            <a:ext cx="1285240" cy="270510"/>
          </a:xfrm>
          <a:prstGeom prst="rect">
            <a:avLst/>
          </a:prstGeom>
        </p:spPr>
        <p:txBody>
          <a:bodyPr vert="horz" wrap="square" lIns="0" tIns="12700" rIns="0" bIns="0" rtlCol="0">
            <a:spAutoFit/>
          </a:bodyPr>
          <a:lstStyle/>
          <a:p>
            <a:pPr marL="12700" marR="5080">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dirty="0">
                <a:solidFill>
                  <a:srgbClr val="231F20"/>
                </a:solidFill>
                <a:latin typeface="Century Gothic"/>
                <a:cs typeface="Century Gothic"/>
              </a:rPr>
              <a:t>trifásico,  </a:t>
            </a:r>
            <a:r>
              <a:rPr sz="800" spc="-10" dirty="0">
                <a:solidFill>
                  <a:srgbClr val="231F20"/>
                </a:solidFill>
                <a:latin typeface="Century Gothic"/>
                <a:cs typeface="Century Gothic"/>
              </a:rPr>
              <a:t>rotor </a:t>
            </a:r>
            <a:r>
              <a:rPr sz="800" spc="-95" dirty="0">
                <a:solidFill>
                  <a:srgbClr val="231F20"/>
                </a:solidFill>
                <a:latin typeface="Century Gothic"/>
                <a:cs typeface="Century Gothic"/>
              </a:rPr>
              <a:t>de</a:t>
            </a:r>
            <a:r>
              <a:rPr sz="800" spc="-35" dirty="0">
                <a:solidFill>
                  <a:srgbClr val="231F20"/>
                </a:solidFill>
                <a:latin typeface="Century Gothic"/>
                <a:cs typeface="Century Gothic"/>
              </a:rPr>
              <a:t> </a:t>
            </a:r>
            <a:r>
              <a:rPr sz="800" spc="-5" dirty="0">
                <a:solidFill>
                  <a:srgbClr val="231F20"/>
                </a:solidFill>
                <a:latin typeface="Century Gothic"/>
                <a:cs typeface="Century Gothic"/>
              </a:rPr>
              <a:t>anillos</a:t>
            </a:r>
            <a:endParaRPr sz="800">
              <a:latin typeface="Century Gothic"/>
              <a:cs typeface="Century Gothic"/>
            </a:endParaRPr>
          </a:p>
        </p:txBody>
      </p:sp>
      <p:sp>
        <p:nvSpPr>
          <p:cNvPr id="16" name="object 16"/>
          <p:cNvSpPr/>
          <p:nvPr/>
        </p:nvSpPr>
        <p:spPr>
          <a:xfrm>
            <a:off x="2198725" y="6886511"/>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7" name="object 17"/>
          <p:cNvSpPr txBox="1"/>
          <p:nvPr/>
        </p:nvSpPr>
        <p:spPr>
          <a:xfrm>
            <a:off x="2187539" y="7864154"/>
            <a:ext cx="1320800" cy="147320"/>
          </a:xfrm>
          <a:prstGeom prst="rect">
            <a:avLst/>
          </a:prstGeom>
        </p:spPr>
        <p:txBody>
          <a:bodyPr vert="horz" wrap="square" lIns="0" tIns="12700" rIns="0" bIns="0" rtlCol="0">
            <a:spAutoFit/>
          </a:bodyPr>
          <a:lstStyle/>
          <a:p>
            <a:pPr marL="12700">
              <a:lnSpc>
                <a:spcPct val="100000"/>
              </a:lnSpc>
              <a:spcBef>
                <a:spcPts val="100"/>
              </a:spcBef>
            </a:pPr>
            <a:r>
              <a:rPr sz="800" spc="-20"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imán</a:t>
            </a:r>
            <a:r>
              <a:rPr sz="800" spc="-95" dirty="0">
                <a:solidFill>
                  <a:srgbClr val="231F20"/>
                </a:solidFill>
                <a:latin typeface="Century Gothic"/>
                <a:cs typeface="Century Gothic"/>
              </a:rPr>
              <a:t> </a:t>
            </a:r>
            <a:r>
              <a:rPr sz="800" spc="-55" dirty="0">
                <a:solidFill>
                  <a:srgbClr val="231F20"/>
                </a:solidFill>
                <a:latin typeface="Century Gothic"/>
                <a:cs typeface="Century Gothic"/>
              </a:rPr>
              <a:t>permanente</a:t>
            </a:r>
            <a:endParaRPr sz="800">
              <a:latin typeface="Century Gothic"/>
              <a:cs typeface="Century Gothic"/>
            </a:endParaRPr>
          </a:p>
        </p:txBody>
      </p:sp>
      <p:sp>
        <p:nvSpPr>
          <p:cNvPr id="18" name="object 18"/>
          <p:cNvSpPr/>
          <p:nvPr/>
        </p:nvSpPr>
        <p:spPr>
          <a:xfrm>
            <a:off x="2198725" y="7822247"/>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9" name="object 19"/>
          <p:cNvSpPr/>
          <p:nvPr/>
        </p:nvSpPr>
        <p:spPr>
          <a:xfrm>
            <a:off x="2199474" y="8758364"/>
            <a:ext cx="3131185" cy="0"/>
          </a:xfrm>
          <a:custGeom>
            <a:avLst/>
            <a:gdLst/>
            <a:ahLst/>
            <a:cxnLst/>
            <a:rect l="l" t="t" r="r" b="b"/>
            <a:pathLst>
              <a:path w="3131185">
                <a:moveTo>
                  <a:pt x="0" y="0"/>
                </a:moveTo>
                <a:lnTo>
                  <a:pt x="3131057" y="0"/>
                </a:lnTo>
              </a:path>
            </a:pathLst>
          </a:custGeom>
          <a:ln w="3175">
            <a:solidFill>
              <a:srgbClr val="231F20"/>
            </a:solidFill>
          </a:ln>
        </p:spPr>
        <p:txBody>
          <a:bodyPr wrap="square" lIns="0" tIns="0" rIns="0" bIns="0" rtlCol="0"/>
          <a:lstStyle/>
          <a:p>
            <a:endParaRPr/>
          </a:p>
        </p:txBody>
      </p:sp>
      <p:sp>
        <p:nvSpPr>
          <p:cNvPr id="20" name="object 20"/>
          <p:cNvSpPr/>
          <p:nvPr/>
        </p:nvSpPr>
        <p:spPr>
          <a:xfrm>
            <a:off x="2199474" y="9694481"/>
            <a:ext cx="3131185" cy="0"/>
          </a:xfrm>
          <a:custGeom>
            <a:avLst/>
            <a:gdLst/>
            <a:ahLst/>
            <a:cxnLst/>
            <a:rect l="l" t="t" r="r" b="b"/>
            <a:pathLst>
              <a:path w="3131185">
                <a:moveTo>
                  <a:pt x="0" y="0"/>
                </a:moveTo>
                <a:lnTo>
                  <a:pt x="3131057" y="0"/>
                </a:lnTo>
              </a:path>
            </a:pathLst>
          </a:custGeom>
          <a:ln w="3175">
            <a:solidFill>
              <a:srgbClr val="231F20"/>
            </a:solidFill>
          </a:ln>
        </p:spPr>
        <p:txBody>
          <a:bodyPr wrap="square" lIns="0" tIns="0" rIns="0" bIns="0" rtlCol="0"/>
          <a:lstStyle/>
          <a:p>
            <a:endParaRPr/>
          </a:p>
        </p:txBody>
      </p:sp>
      <p:sp>
        <p:nvSpPr>
          <p:cNvPr id="21" name="object 21"/>
          <p:cNvSpPr txBox="1"/>
          <p:nvPr/>
        </p:nvSpPr>
        <p:spPr>
          <a:xfrm>
            <a:off x="2187559" y="8799850"/>
            <a:ext cx="1499870" cy="271145"/>
          </a:xfrm>
          <a:prstGeom prst="rect">
            <a:avLst/>
          </a:prstGeom>
        </p:spPr>
        <p:txBody>
          <a:bodyPr vert="horz" wrap="square" lIns="0" tIns="10795" rIns="0" bIns="0" rtlCol="0">
            <a:spAutoFit/>
          </a:bodyPr>
          <a:lstStyle/>
          <a:p>
            <a:pPr marL="12700" marR="5080">
              <a:lnSpc>
                <a:spcPct val="101299"/>
              </a:lnSpc>
              <a:spcBef>
                <a:spcPts val="85"/>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 </a:t>
            </a:r>
            <a:r>
              <a:rPr sz="800" spc="-70" dirty="0">
                <a:solidFill>
                  <a:srgbClr val="231F20"/>
                </a:solidFill>
                <a:latin typeface="Century Gothic"/>
                <a:cs typeface="Century Gothic"/>
              </a:rPr>
              <a:t>equipado </a:t>
            </a:r>
            <a:r>
              <a:rPr sz="800" spc="-65" dirty="0">
                <a:solidFill>
                  <a:srgbClr val="231F20"/>
                </a:solidFill>
                <a:latin typeface="Century Gothic"/>
                <a:cs typeface="Century Gothic"/>
              </a:rPr>
              <a:t>con  </a:t>
            </a:r>
            <a:r>
              <a:rPr sz="800" spc="-25" dirty="0">
                <a:solidFill>
                  <a:srgbClr val="231F20"/>
                </a:solidFill>
                <a:latin typeface="Century Gothic"/>
                <a:cs typeface="Century Gothic"/>
              </a:rPr>
              <a:t>sondas </a:t>
            </a:r>
            <a:r>
              <a:rPr sz="800" spc="-95" dirty="0">
                <a:solidFill>
                  <a:srgbClr val="231F20"/>
                </a:solidFill>
                <a:latin typeface="Century Gothic"/>
                <a:cs typeface="Century Gothic"/>
              </a:rPr>
              <a:t>de</a:t>
            </a:r>
            <a:r>
              <a:rPr sz="800" spc="-55" dirty="0">
                <a:solidFill>
                  <a:srgbClr val="231F20"/>
                </a:solidFill>
                <a:latin typeface="Century Gothic"/>
                <a:cs typeface="Century Gothic"/>
              </a:rPr>
              <a:t> </a:t>
            </a:r>
            <a:r>
              <a:rPr sz="800" spc="-25" dirty="0">
                <a:solidFill>
                  <a:srgbClr val="231F20"/>
                </a:solidFill>
                <a:latin typeface="Century Gothic"/>
                <a:cs typeface="Century Gothic"/>
              </a:rPr>
              <a:t>termistancia</a:t>
            </a:r>
            <a:endParaRPr sz="800">
              <a:latin typeface="Century Gothic"/>
              <a:cs typeface="Century Gothic"/>
            </a:endParaRPr>
          </a:p>
        </p:txBody>
      </p:sp>
      <p:sp>
        <p:nvSpPr>
          <p:cNvPr id="22" name="object 22"/>
          <p:cNvSpPr txBox="1"/>
          <p:nvPr/>
        </p:nvSpPr>
        <p:spPr>
          <a:xfrm>
            <a:off x="2186848" y="3180049"/>
            <a:ext cx="1418590"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Century Gothic"/>
                <a:cs typeface="Century Gothic"/>
              </a:rPr>
              <a:t>Motor </a:t>
            </a:r>
            <a:r>
              <a:rPr sz="800" spc="-30" dirty="0">
                <a:solidFill>
                  <a:srgbClr val="231F20"/>
                </a:solidFill>
                <a:latin typeface="Century Gothic"/>
                <a:cs typeface="Century Gothic"/>
              </a:rPr>
              <a:t>asíncrono</a:t>
            </a:r>
            <a:r>
              <a:rPr sz="800" spc="90" dirty="0">
                <a:solidFill>
                  <a:srgbClr val="231F20"/>
                </a:solidFill>
                <a:latin typeface="Century Gothic"/>
                <a:cs typeface="Century Gothic"/>
              </a:rPr>
              <a:t> </a:t>
            </a:r>
            <a:r>
              <a:rPr sz="800" spc="-35" dirty="0">
                <a:solidFill>
                  <a:srgbClr val="231F20"/>
                </a:solidFill>
                <a:latin typeface="Century Gothic"/>
                <a:cs typeface="Century Gothic"/>
              </a:rPr>
              <a:t>monofásico</a:t>
            </a:r>
            <a:endParaRPr sz="800">
              <a:latin typeface="Century Gothic"/>
              <a:cs typeface="Century Gothic"/>
            </a:endParaRPr>
          </a:p>
        </p:txBody>
      </p:sp>
      <p:sp>
        <p:nvSpPr>
          <p:cNvPr id="23" name="object 23"/>
          <p:cNvSpPr/>
          <p:nvPr/>
        </p:nvSpPr>
        <p:spPr>
          <a:xfrm>
            <a:off x="4599165" y="6269647"/>
            <a:ext cx="316699" cy="283286"/>
          </a:xfrm>
          <a:prstGeom prst="rect">
            <a:avLst/>
          </a:prstGeom>
          <a:blipFill>
            <a:blip r:embed="rId2" cstate="print"/>
            <a:stretch>
              <a:fillRect/>
            </a:stretch>
          </a:blipFill>
        </p:spPr>
        <p:txBody>
          <a:bodyPr wrap="square" lIns="0" tIns="0" rIns="0" bIns="0" rtlCol="0"/>
          <a:lstStyle/>
          <a:p>
            <a:endParaRPr/>
          </a:p>
        </p:txBody>
      </p:sp>
      <p:sp>
        <p:nvSpPr>
          <p:cNvPr id="24" name="object 24"/>
          <p:cNvSpPr/>
          <p:nvPr/>
        </p:nvSpPr>
        <p:spPr>
          <a:xfrm>
            <a:off x="4573904" y="6266624"/>
            <a:ext cx="360045" cy="360680"/>
          </a:xfrm>
          <a:custGeom>
            <a:avLst/>
            <a:gdLst/>
            <a:ahLst/>
            <a:cxnLst/>
            <a:rect l="l" t="t" r="r" b="b"/>
            <a:pathLst>
              <a:path w="360045" h="360679">
                <a:moveTo>
                  <a:pt x="179920" y="360070"/>
                </a:moveTo>
                <a:lnTo>
                  <a:pt x="227745" y="353639"/>
                </a:lnTo>
                <a:lnTo>
                  <a:pt x="270723" y="335489"/>
                </a:lnTo>
                <a:lnTo>
                  <a:pt x="307138" y="307338"/>
                </a:lnTo>
                <a:lnTo>
                  <a:pt x="335273" y="270901"/>
                </a:lnTo>
                <a:lnTo>
                  <a:pt x="353413" y="227894"/>
                </a:lnTo>
                <a:lnTo>
                  <a:pt x="359841" y="180035"/>
                </a:lnTo>
                <a:lnTo>
                  <a:pt x="353453" y="132175"/>
                </a:lnTo>
                <a:lnTo>
                  <a:pt x="335411" y="89169"/>
                </a:lnTo>
                <a:lnTo>
                  <a:pt x="307403" y="52731"/>
                </a:lnTo>
                <a:lnTo>
                  <a:pt x="271114" y="24580"/>
                </a:lnTo>
                <a:lnTo>
                  <a:pt x="228232" y="6431"/>
                </a:lnTo>
                <a:lnTo>
                  <a:pt x="180441" y="0"/>
                </a:lnTo>
                <a:lnTo>
                  <a:pt x="132569" y="6431"/>
                </a:lnTo>
                <a:lnTo>
                  <a:pt x="89492" y="24580"/>
                </a:lnTo>
                <a:lnTo>
                  <a:pt x="52954" y="52731"/>
                </a:lnTo>
                <a:lnTo>
                  <a:pt x="24697" y="89169"/>
                </a:lnTo>
                <a:lnTo>
                  <a:pt x="6464" y="132175"/>
                </a:lnTo>
                <a:lnTo>
                  <a:pt x="0" y="180035"/>
                </a:lnTo>
                <a:lnTo>
                  <a:pt x="6426" y="227894"/>
                </a:lnTo>
                <a:lnTo>
                  <a:pt x="24562" y="270901"/>
                </a:lnTo>
                <a:lnTo>
                  <a:pt x="52693" y="307338"/>
                </a:lnTo>
                <a:lnTo>
                  <a:pt x="89106" y="335489"/>
                </a:lnTo>
                <a:lnTo>
                  <a:pt x="132087" y="353639"/>
                </a:lnTo>
                <a:lnTo>
                  <a:pt x="179920" y="360070"/>
                </a:lnTo>
                <a:close/>
              </a:path>
            </a:pathLst>
          </a:custGeom>
          <a:ln w="7620">
            <a:solidFill>
              <a:srgbClr val="231F20"/>
            </a:solidFill>
          </a:ln>
        </p:spPr>
        <p:txBody>
          <a:bodyPr wrap="square" lIns="0" tIns="0" rIns="0" bIns="0" rtlCol="0"/>
          <a:lstStyle/>
          <a:p>
            <a:endParaRPr/>
          </a:p>
        </p:txBody>
      </p:sp>
      <p:sp>
        <p:nvSpPr>
          <p:cNvPr id="25" name="object 25"/>
          <p:cNvSpPr/>
          <p:nvPr/>
        </p:nvSpPr>
        <p:spPr>
          <a:xfrm>
            <a:off x="4909324" y="6537159"/>
            <a:ext cx="262890" cy="0"/>
          </a:xfrm>
          <a:custGeom>
            <a:avLst/>
            <a:gdLst/>
            <a:ahLst/>
            <a:cxnLst/>
            <a:rect l="l" t="t" r="r" b="b"/>
            <a:pathLst>
              <a:path w="262889">
                <a:moveTo>
                  <a:pt x="0" y="0"/>
                </a:moveTo>
                <a:lnTo>
                  <a:pt x="262369" y="0"/>
                </a:lnTo>
              </a:path>
            </a:pathLst>
          </a:custGeom>
          <a:ln w="12700">
            <a:solidFill>
              <a:srgbClr val="231F20"/>
            </a:solidFill>
          </a:ln>
        </p:spPr>
        <p:txBody>
          <a:bodyPr wrap="square" lIns="0" tIns="0" rIns="0" bIns="0" rtlCol="0"/>
          <a:lstStyle/>
          <a:p>
            <a:endParaRPr/>
          </a:p>
        </p:txBody>
      </p:sp>
      <p:sp>
        <p:nvSpPr>
          <p:cNvPr id="26" name="object 26"/>
          <p:cNvSpPr/>
          <p:nvPr/>
        </p:nvSpPr>
        <p:spPr>
          <a:xfrm>
            <a:off x="4509439" y="6135585"/>
            <a:ext cx="662305" cy="401320"/>
          </a:xfrm>
          <a:custGeom>
            <a:avLst/>
            <a:gdLst/>
            <a:ahLst/>
            <a:cxnLst/>
            <a:rect l="l" t="t" r="r" b="b"/>
            <a:pathLst>
              <a:path w="662304" h="401320">
                <a:moveTo>
                  <a:pt x="88861" y="400786"/>
                </a:moveTo>
                <a:lnTo>
                  <a:pt x="0" y="400786"/>
                </a:lnTo>
                <a:lnTo>
                  <a:pt x="0" y="0"/>
                </a:lnTo>
                <a:lnTo>
                  <a:pt x="662254" y="0"/>
                </a:lnTo>
              </a:path>
            </a:pathLst>
          </a:custGeom>
          <a:ln w="12700">
            <a:solidFill>
              <a:srgbClr val="231F20"/>
            </a:solidFill>
          </a:ln>
        </p:spPr>
        <p:txBody>
          <a:bodyPr wrap="square" lIns="0" tIns="0" rIns="0" bIns="0" rtlCol="0"/>
          <a:lstStyle/>
          <a:p>
            <a:endParaRPr/>
          </a:p>
        </p:txBody>
      </p:sp>
      <p:sp>
        <p:nvSpPr>
          <p:cNvPr id="27" name="object 27"/>
          <p:cNvSpPr/>
          <p:nvPr/>
        </p:nvSpPr>
        <p:spPr>
          <a:xfrm>
            <a:off x="4417948" y="6406959"/>
            <a:ext cx="258445" cy="0"/>
          </a:xfrm>
          <a:custGeom>
            <a:avLst/>
            <a:gdLst/>
            <a:ahLst/>
            <a:cxnLst/>
            <a:rect l="l" t="t" r="r" b="b"/>
            <a:pathLst>
              <a:path w="258445">
                <a:moveTo>
                  <a:pt x="258102" y="0"/>
                </a:moveTo>
                <a:lnTo>
                  <a:pt x="0" y="0"/>
                </a:lnTo>
              </a:path>
            </a:pathLst>
          </a:custGeom>
          <a:ln w="12700">
            <a:solidFill>
              <a:srgbClr val="231F20"/>
            </a:solidFill>
          </a:ln>
        </p:spPr>
        <p:txBody>
          <a:bodyPr wrap="square" lIns="0" tIns="0" rIns="0" bIns="0" rtlCol="0"/>
          <a:lstStyle/>
          <a:p>
            <a:endParaRPr/>
          </a:p>
        </p:txBody>
      </p:sp>
      <p:sp>
        <p:nvSpPr>
          <p:cNvPr id="28" name="object 28"/>
          <p:cNvSpPr/>
          <p:nvPr/>
        </p:nvSpPr>
        <p:spPr>
          <a:xfrm>
            <a:off x="4417948" y="6409258"/>
            <a:ext cx="659765" cy="343535"/>
          </a:xfrm>
          <a:custGeom>
            <a:avLst/>
            <a:gdLst/>
            <a:ahLst/>
            <a:cxnLst/>
            <a:rect l="l" t="t" r="r" b="b"/>
            <a:pathLst>
              <a:path w="659764" h="343534">
                <a:moveTo>
                  <a:pt x="420852" y="0"/>
                </a:moveTo>
                <a:lnTo>
                  <a:pt x="659218" y="0"/>
                </a:lnTo>
                <a:lnTo>
                  <a:pt x="659218" y="343001"/>
                </a:lnTo>
                <a:lnTo>
                  <a:pt x="0" y="343001"/>
                </a:lnTo>
              </a:path>
            </a:pathLst>
          </a:custGeom>
          <a:ln w="12700">
            <a:solidFill>
              <a:srgbClr val="231F20"/>
            </a:solidFill>
          </a:ln>
        </p:spPr>
        <p:txBody>
          <a:bodyPr wrap="square" lIns="0" tIns="0" rIns="0" bIns="0" rtlCol="0"/>
          <a:lstStyle/>
          <a:p>
            <a:endParaRPr/>
          </a:p>
        </p:txBody>
      </p:sp>
      <p:sp>
        <p:nvSpPr>
          <p:cNvPr id="29" name="object 29"/>
          <p:cNvSpPr txBox="1"/>
          <p:nvPr/>
        </p:nvSpPr>
        <p:spPr>
          <a:xfrm>
            <a:off x="4292436" y="6334594"/>
            <a:ext cx="115570" cy="117475"/>
          </a:xfrm>
          <a:prstGeom prst="rect">
            <a:avLst/>
          </a:prstGeom>
        </p:spPr>
        <p:txBody>
          <a:bodyPr vert="horz" wrap="square" lIns="0" tIns="12700" rIns="0" bIns="0" rtlCol="0">
            <a:spAutoFit/>
          </a:bodyPr>
          <a:lstStyle/>
          <a:p>
            <a:pPr>
              <a:lnSpc>
                <a:spcPct val="100000"/>
              </a:lnSpc>
              <a:spcBef>
                <a:spcPts val="100"/>
              </a:spcBef>
            </a:pPr>
            <a:r>
              <a:rPr sz="600" spc="35" dirty="0">
                <a:solidFill>
                  <a:srgbClr val="231F20"/>
                </a:solidFill>
                <a:latin typeface="Century Gothic"/>
                <a:cs typeface="Century Gothic"/>
              </a:rPr>
              <a:t>U1</a:t>
            </a:r>
            <a:endParaRPr sz="600">
              <a:latin typeface="Century Gothic"/>
              <a:cs typeface="Century Gothic"/>
            </a:endParaRPr>
          </a:p>
        </p:txBody>
      </p:sp>
      <p:sp>
        <p:nvSpPr>
          <p:cNvPr id="30" name="object 30"/>
          <p:cNvSpPr txBox="1"/>
          <p:nvPr/>
        </p:nvSpPr>
        <p:spPr>
          <a:xfrm>
            <a:off x="4509439" y="6064641"/>
            <a:ext cx="810260" cy="204470"/>
          </a:xfrm>
          <a:prstGeom prst="rect">
            <a:avLst/>
          </a:prstGeom>
        </p:spPr>
        <p:txBody>
          <a:bodyPr vert="horz" wrap="square" lIns="0" tIns="12700" rIns="0" bIns="0" rtlCol="0">
            <a:spAutoFit/>
          </a:bodyPr>
          <a:lstStyle/>
          <a:p>
            <a:pPr marR="6985" algn="r">
              <a:lnSpc>
                <a:spcPts val="705"/>
              </a:lnSpc>
              <a:spcBef>
                <a:spcPts val="100"/>
              </a:spcBef>
              <a:tabLst>
                <a:tab pos="661670" algn="l"/>
              </a:tabLst>
            </a:pPr>
            <a:r>
              <a:rPr sz="600" u="sng" dirty="0">
                <a:solidFill>
                  <a:srgbClr val="231F20"/>
                </a:solidFill>
                <a:uFill>
                  <a:solidFill>
                    <a:srgbClr val="231F20"/>
                  </a:solidFill>
                </a:uFill>
                <a:latin typeface="Times New Roman"/>
                <a:cs typeface="Times New Roman"/>
              </a:rPr>
              <a:t> 	</a:t>
            </a:r>
            <a:r>
              <a:rPr sz="600" dirty="0">
                <a:solidFill>
                  <a:srgbClr val="231F20"/>
                </a:solidFill>
                <a:latin typeface="Times New Roman"/>
                <a:cs typeface="Times New Roman"/>
              </a:rPr>
              <a:t> </a:t>
            </a:r>
            <a:r>
              <a:rPr sz="600" spc="-65" dirty="0">
                <a:solidFill>
                  <a:srgbClr val="231F20"/>
                </a:solidFill>
                <a:latin typeface="Times New Roman"/>
                <a:cs typeface="Times New Roman"/>
              </a:rPr>
              <a:t> </a:t>
            </a:r>
            <a:r>
              <a:rPr sz="600" spc="35" dirty="0">
                <a:solidFill>
                  <a:srgbClr val="231F20"/>
                </a:solidFill>
                <a:latin typeface="Century Gothic"/>
                <a:cs typeface="Century Gothic"/>
              </a:rPr>
              <a:t>U2</a:t>
            </a:r>
            <a:endParaRPr sz="600">
              <a:latin typeface="Century Gothic"/>
              <a:cs typeface="Century Gothic"/>
            </a:endParaRPr>
          </a:p>
          <a:p>
            <a:pPr marR="5080" algn="r">
              <a:lnSpc>
                <a:spcPts val="705"/>
              </a:lnSpc>
              <a:tabLst>
                <a:tab pos="417195" algn="l"/>
              </a:tabLst>
            </a:pPr>
            <a:r>
              <a:rPr sz="600" u="sng" dirty="0">
                <a:solidFill>
                  <a:srgbClr val="231F20"/>
                </a:solidFill>
                <a:uFill>
                  <a:solidFill>
                    <a:srgbClr val="231F20"/>
                  </a:solidFill>
                </a:uFill>
                <a:latin typeface="Times New Roman"/>
                <a:cs typeface="Times New Roman"/>
              </a:rPr>
              <a:t> 	</a:t>
            </a:r>
            <a:r>
              <a:rPr sz="600" dirty="0">
                <a:solidFill>
                  <a:srgbClr val="231F20"/>
                </a:solidFill>
                <a:latin typeface="Times New Roman"/>
                <a:cs typeface="Times New Roman"/>
              </a:rPr>
              <a:t> </a:t>
            </a:r>
            <a:r>
              <a:rPr sz="600" spc="-50" dirty="0">
                <a:solidFill>
                  <a:srgbClr val="231F20"/>
                </a:solidFill>
                <a:latin typeface="Times New Roman"/>
                <a:cs typeface="Times New Roman"/>
              </a:rPr>
              <a:t> </a:t>
            </a:r>
            <a:r>
              <a:rPr sz="600" spc="20" dirty="0">
                <a:solidFill>
                  <a:srgbClr val="231F20"/>
                </a:solidFill>
                <a:latin typeface="Century Gothic"/>
                <a:cs typeface="Century Gothic"/>
              </a:rPr>
              <a:t>V2</a:t>
            </a:r>
            <a:endParaRPr sz="600">
              <a:latin typeface="Century Gothic"/>
              <a:cs typeface="Century Gothic"/>
            </a:endParaRPr>
          </a:p>
        </p:txBody>
      </p:sp>
      <p:sp>
        <p:nvSpPr>
          <p:cNvPr id="31" name="object 31"/>
          <p:cNvSpPr txBox="1"/>
          <p:nvPr/>
        </p:nvSpPr>
        <p:spPr>
          <a:xfrm>
            <a:off x="4283976" y="6437245"/>
            <a:ext cx="1046480" cy="367030"/>
          </a:xfrm>
          <a:prstGeom prst="rect">
            <a:avLst/>
          </a:prstGeom>
        </p:spPr>
        <p:txBody>
          <a:bodyPr vert="horz" wrap="square" lIns="0" tIns="43815" rIns="0" bIns="0" rtlCol="0">
            <a:spAutoFit/>
          </a:bodyPr>
          <a:lstStyle/>
          <a:p>
            <a:pPr marL="909319">
              <a:lnSpc>
                <a:spcPct val="100000"/>
              </a:lnSpc>
              <a:spcBef>
                <a:spcPts val="345"/>
              </a:spcBef>
            </a:pPr>
            <a:r>
              <a:rPr sz="600" spc="30" dirty="0">
                <a:solidFill>
                  <a:srgbClr val="231F20"/>
                </a:solidFill>
                <a:latin typeface="Century Gothic"/>
                <a:cs typeface="Century Gothic"/>
              </a:rPr>
              <a:t>W2</a:t>
            </a:r>
            <a:endParaRPr sz="600">
              <a:latin typeface="Century Gothic"/>
              <a:cs typeface="Century Gothic"/>
            </a:endParaRPr>
          </a:p>
          <a:p>
            <a:pPr marL="10160">
              <a:lnSpc>
                <a:spcPct val="100000"/>
              </a:lnSpc>
              <a:spcBef>
                <a:spcPts val="250"/>
              </a:spcBef>
              <a:tabLst>
                <a:tab pos="469900" algn="l"/>
              </a:tabLst>
            </a:pPr>
            <a:r>
              <a:rPr sz="600" spc="20" dirty="0">
                <a:solidFill>
                  <a:srgbClr val="231F20"/>
                </a:solidFill>
                <a:latin typeface="Century Gothic"/>
                <a:cs typeface="Century Gothic"/>
              </a:rPr>
              <a:t>V1</a:t>
            </a:r>
            <a:r>
              <a:rPr sz="600" spc="-5" dirty="0">
                <a:solidFill>
                  <a:srgbClr val="231F20"/>
                </a:solidFill>
                <a:latin typeface="Century Gothic"/>
                <a:cs typeface="Century Gothic"/>
              </a:rPr>
              <a:t> </a:t>
            </a:r>
            <a:r>
              <a:rPr sz="600" u="sng" dirty="0">
                <a:solidFill>
                  <a:srgbClr val="231F20"/>
                </a:solidFill>
                <a:uFill>
                  <a:solidFill>
                    <a:srgbClr val="231F20"/>
                  </a:solidFill>
                </a:uFill>
                <a:latin typeface="Times New Roman"/>
                <a:cs typeface="Times New Roman"/>
              </a:rPr>
              <a:t> 	</a:t>
            </a:r>
            <a:endParaRPr sz="600">
              <a:latin typeface="Times New Roman"/>
              <a:cs typeface="Times New Roman"/>
            </a:endParaRPr>
          </a:p>
          <a:p>
            <a:pPr>
              <a:lnSpc>
                <a:spcPct val="100000"/>
              </a:lnSpc>
              <a:spcBef>
                <a:spcPts val="30"/>
              </a:spcBef>
            </a:pPr>
            <a:r>
              <a:rPr sz="600" spc="30" dirty="0">
                <a:solidFill>
                  <a:srgbClr val="231F20"/>
                </a:solidFill>
                <a:latin typeface="Century Gothic"/>
                <a:cs typeface="Century Gothic"/>
              </a:rPr>
              <a:t>W1</a:t>
            </a:r>
            <a:endParaRPr sz="600">
              <a:latin typeface="Century Gothic"/>
              <a:cs typeface="Century Gothic"/>
            </a:endParaRPr>
          </a:p>
        </p:txBody>
      </p:sp>
      <p:sp>
        <p:nvSpPr>
          <p:cNvPr id="32" name="object 32"/>
          <p:cNvSpPr/>
          <p:nvPr/>
        </p:nvSpPr>
        <p:spPr>
          <a:xfrm>
            <a:off x="4668570" y="8523134"/>
            <a:ext cx="180340" cy="64769"/>
          </a:xfrm>
          <a:custGeom>
            <a:avLst/>
            <a:gdLst/>
            <a:ahLst/>
            <a:cxnLst/>
            <a:rect l="l" t="t" r="r" b="b"/>
            <a:pathLst>
              <a:path w="180339" h="64770">
                <a:moveTo>
                  <a:pt x="0" y="0"/>
                </a:moveTo>
                <a:lnTo>
                  <a:pt x="0" y="64300"/>
                </a:lnTo>
                <a:lnTo>
                  <a:pt x="179920" y="64300"/>
                </a:lnTo>
                <a:lnTo>
                  <a:pt x="179920" y="0"/>
                </a:lnTo>
              </a:path>
            </a:pathLst>
          </a:custGeom>
          <a:ln w="30480">
            <a:solidFill>
              <a:srgbClr val="231F20"/>
            </a:solidFill>
          </a:ln>
        </p:spPr>
        <p:txBody>
          <a:bodyPr wrap="square" lIns="0" tIns="0" rIns="0" bIns="0" rtlCol="0"/>
          <a:lstStyle/>
          <a:p>
            <a:endParaRPr/>
          </a:p>
        </p:txBody>
      </p:sp>
      <p:sp>
        <p:nvSpPr>
          <p:cNvPr id="33" name="object 33"/>
          <p:cNvSpPr txBox="1"/>
          <p:nvPr/>
        </p:nvSpPr>
        <p:spPr>
          <a:xfrm>
            <a:off x="4705928" y="8204869"/>
            <a:ext cx="129539" cy="210185"/>
          </a:xfrm>
          <a:prstGeom prst="rect">
            <a:avLst/>
          </a:prstGeom>
        </p:spPr>
        <p:txBody>
          <a:bodyPr vert="horz" wrap="square" lIns="0" tIns="12700" rIns="0" bIns="0" rtlCol="0">
            <a:spAutoFit/>
          </a:bodyPr>
          <a:lstStyle/>
          <a:p>
            <a:pPr>
              <a:lnSpc>
                <a:spcPts val="635"/>
              </a:lnSpc>
              <a:spcBef>
                <a:spcPts val="100"/>
              </a:spcBef>
            </a:pPr>
            <a:r>
              <a:rPr sz="600" spc="10" dirty="0">
                <a:solidFill>
                  <a:srgbClr val="231F20"/>
                </a:solidFill>
                <a:latin typeface="Century Gothic"/>
                <a:cs typeface="Century Gothic"/>
              </a:rPr>
              <a:t>M1</a:t>
            </a:r>
            <a:endParaRPr sz="600">
              <a:latin typeface="Century Gothic"/>
              <a:cs typeface="Century Gothic"/>
            </a:endParaRPr>
          </a:p>
          <a:p>
            <a:pPr marL="4445">
              <a:lnSpc>
                <a:spcPts val="815"/>
              </a:lnSpc>
            </a:pPr>
            <a:r>
              <a:rPr sz="750" spc="-114" dirty="0">
                <a:solidFill>
                  <a:srgbClr val="231F20"/>
                </a:solidFill>
                <a:latin typeface="Century Gothic"/>
                <a:cs typeface="Century Gothic"/>
              </a:rPr>
              <a:t>a</a:t>
            </a:r>
            <a:endParaRPr sz="750">
              <a:latin typeface="Century Gothic"/>
              <a:cs typeface="Century Gothic"/>
            </a:endParaRPr>
          </a:p>
        </p:txBody>
      </p:sp>
      <p:sp>
        <p:nvSpPr>
          <p:cNvPr id="34" name="object 34"/>
          <p:cNvSpPr/>
          <p:nvPr/>
        </p:nvSpPr>
        <p:spPr>
          <a:xfrm>
            <a:off x="4578883" y="8136940"/>
            <a:ext cx="360045" cy="360680"/>
          </a:xfrm>
          <a:custGeom>
            <a:avLst/>
            <a:gdLst/>
            <a:ahLst/>
            <a:cxnLst/>
            <a:rect l="l" t="t" r="r" b="b"/>
            <a:pathLst>
              <a:path w="360045" h="360679">
                <a:moveTo>
                  <a:pt x="179946" y="360057"/>
                </a:moveTo>
                <a:lnTo>
                  <a:pt x="227771" y="353626"/>
                </a:lnTo>
                <a:lnTo>
                  <a:pt x="270748" y="335477"/>
                </a:lnTo>
                <a:lnTo>
                  <a:pt x="307163" y="307327"/>
                </a:lnTo>
                <a:lnTo>
                  <a:pt x="335299" y="270892"/>
                </a:lnTo>
                <a:lnTo>
                  <a:pt x="353439" y="227889"/>
                </a:lnTo>
                <a:lnTo>
                  <a:pt x="359867" y="180035"/>
                </a:lnTo>
                <a:lnTo>
                  <a:pt x="353439" y="132175"/>
                </a:lnTo>
                <a:lnTo>
                  <a:pt x="335299" y="89169"/>
                </a:lnTo>
                <a:lnTo>
                  <a:pt x="307163" y="52731"/>
                </a:lnTo>
                <a:lnTo>
                  <a:pt x="270748" y="24580"/>
                </a:lnTo>
                <a:lnTo>
                  <a:pt x="227771" y="6431"/>
                </a:lnTo>
                <a:lnTo>
                  <a:pt x="179946" y="0"/>
                </a:lnTo>
                <a:lnTo>
                  <a:pt x="132106" y="6431"/>
                </a:lnTo>
                <a:lnTo>
                  <a:pt x="89120" y="24580"/>
                </a:lnTo>
                <a:lnTo>
                  <a:pt x="52701" y="52731"/>
                </a:lnTo>
                <a:lnTo>
                  <a:pt x="24566" y="89169"/>
                </a:lnTo>
                <a:lnTo>
                  <a:pt x="6427" y="132175"/>
                </a:lnTo>
                <a:lnTo>
                  <a:pt x="0" y="180035"/>
                </a:lnTo>
                <a:lnTo>
                  <a:pt x="6427" y="227889"/>
                </a:lnTo>
                <a:lnTo>
                  <a:pt x="24566" y="270892"/>
                </a:lnTo>
                <a:lnTo>
                  <a:pt x="52701" y="307327"/>
                </a:lnTo>
                <a:lnTo>
                  <a:pt x="89120" y="335477"/>
                </a:lnTo>
                <a:lnTo>
                  <a:pt x="132106" y="353626"/>
                </a:lnTo>
                <a:lnTo>
                  <a:pt x="179946" y="360057"/>
                </a:lnTo>
                <a:close/>
              </a:path>
            </a:pathLst>
          </a:custGeom>
          <a:ln w="7620">
            <a:solidFill>
              <a:srgbClr val="231F20"/>
            </a:solidFill>
          </a:ln>
        </p:spPr>
        <p:txBody>
          <a:bodyPr wrap="square" lIns="0" tIns="0" rIns="0" bIns="0" rtlCol="0"/>
          <a:lstStyle/>
          <a:p>
            <a:endParaRPr/>
          </a:p>
        </p:txBody>
      </p:sp>
      <p:sp>
        <p:nvSpPr>
          <p:cNvPr id="35" name="object 35"/>
          <p:cNvSpPr/>
          <p:nvPr/>
        </p:nvSpPr>
        <p:spPr>
          <a:xfrm>
            <a:off x="4578870" y="8069567"/>
            <a:ext cx="52705" cy="120014"/>
          </a:xfrm>
          <a:custGeom>
            <a:avLst/>
            <a:gdLst/>
            <a:ahLst/>
            <a:cxnLst/>
            <a:rect l="l" t="t" r="r" b="b"/>
            <a:pathLst>
              <a:path w="52704" h="120015">
                <a:moveTo>
                  <a:pt x="0" y="0"/>
                </a:moveTo>
                <a:lnTo>
                  <a:pt x="0" y="67513"/>
                </a:lnTo>
                <a:lnTo>
                  <a:pt x="52108" y="119761"/>
                </a:lnTo>
              </a:path>
            </a:pathLst>
          </a:custGeom>
          <a:ln w="15240">
            <a:solidFill>
              <a:srgbClr val="231F20"/>
            </a:solidFill>
          </a:ln>
        </p:spPr>
        <p:txBody>
          <a:bodyPr wrap="square" lIns="0" tIns="0" rIns="0" bIns="0" rtlCol="0"/>
          <a:lstStyle/>
          <a:p>
            <a:endParaRPr/>
          </a:p>
        </p:txBody>
      </p:sp>
      <p:sp>
        <p:nvSpPr>
          <p:cNvPr id="36" name="object 36"/>
          <p:cNvSpPr txBox="1"/>
          <p:nvPr/>
        </p:nvSpPr>
        <p:spPr>
          <a:xfrm>
            <a:off x="4442409" y="7977578"/>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A1</a:t>
            </a:r>
            <a:endParaRPr sz="600">
              <a:latin typeface="Century Gothic"/>
              <a:cs typeface="Century Gothic"/>
            </a:endParaRPr>
          </a:p>
        </p:txBody>
      </p:sp>
      <p:sp>
        <p:nvSpPr>
          <p:cNvPr id="37" name="object 37"/>
          <p:cNvSpPr/>
          <p:nvPr/>
        </p:nvSpPr>
        <p:spPr>
          <a:xfrm>
            <a:off x="4557001" y="8025777"/>
            <a:ext cx="43815" cy="43815"/>
          </a:xfrm>
          <a:custGeom>
            <a:avLst/>
            <a:gdLst/>
            <a:ahLst/>
            <a:cxnLst/>
            <a:rect l="l" t="t" r="r" b="b"/>
            <a:pathLst>
              <a:path w="43814" h="43815">
                <a:moveTo>
                  <a:pt x="21869" y="43789"/>
                </a:moveTo>
                <a:lnTo>
                  <a:pt x="30389" y="42068"/>
                </a:lnTo>
                <a:lnTo>
                  <a:pt x="37344" y="37374"/>
                </a:lnTo>
                <a:lnTo>
                  <a:pt x="42032" y="30411"/>
                </a:lnTo>
                <a:lnTo>
                  <a:pt x="43751" y="21882"/>
                </a:lnTo>
                <a:lnTo>
                  <a:pt x="42032" y="13362"/>
                </a:lnTo>
                <a:lnTo>
                  <a:pt x="37344" y="6407"/>
                </a:lnTo>
                <a:lnTo>
                  <a:pt x="30389" y="1718"/>
                </a:lnTo>
                <a:lnTo>
                  <a:pt x="21869" y="0"/>
                </a:lnTo>
                <a:lnTo>
                  <a:pt x="13351" y="1718"/>
                </a:lnTo>
                <a:lnTo>
                  <a:pt x="6400" y="6407"/>
                </a:lnTo>
                <a:lnTo>
                  <a:pt x="1716" y="13362"/>
                </a:lnTo>
                <a:lnTo>
                  <a:pt x="0" y="21882"/>
                </a:lnTo>
                <a:lnTo>
                  <a:pt x="1716" y="30411"/>
                </a:lnTo>
                <a:lnTo>
                  <a:pt x="6400" y="37374"/>
                </a:lnTo>
                <a:lnTo>
                  <a:pt x="13351" y="42068"/>
                </a:lnTo>
                <a:lnTo>
                  <a:pt x="21869" y="43789"/>
                </a:lnTo>
                <a:close/>
              </a:path>
            </a:pathLst>
          </a:custGeom>
          <a:ln w="7620">
            <a:solidFill>
              <a:srgbClr val="231F20"/>
            </a:solidFill>
          </a:ln>
        </p:spPr>
        <p:txBody>
          <a:bodyPr wrap="square" lIns="0" tIns="0" rIns="0" bIns="0" rtlCol="0"/>
          <a:lstStyle/>
          <a:p>
            <a:endParaRPr/>
          </a:p>
        </p:txBody>
      </p:sp>
      <p:sp>
        <p:nvSpPr>
          <p:cNvPr id="38" name="object 38"/>
          <p:cNvSpPr txBox="1"/>
          <p:nvPr/>
        </p:nvSpPr>
        <p:spPr>
          <a:xfrm>
            <a:off x="4802251" y="7977578"/>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A2</a:t>
            </a:r>
            <a:endParaRPr sz="600">
              <a:latin typeface="Century Gothic"/>
              <a:cs typeface="Century Gothic"/>
            </a:endParaRPr>
          </a:p>
        </p:txBody>
      </p:sp>
      <p:sp>
        <p:nvSpPr>
          <p:cNvPr id="39" name="object 39"/>
          <p:cNvSpPr/>
          <p:nvPr/>
        </p:nvSpPr>
        <p:spPr>
          <a:xfrm>
            <a:off x="4878984" y="8021967"/>
            <a:ext cx="85432" cy="174980"/>
          </a:xfrm>
          <a:prstGeom prst="rect">
            <a:avLst/>
          </a:prstGeom>
          <a:blipFill>
            <a:blip r:embed="rId3" cstate="print"/>
            <a:stretch>
              <a:fillRect/>
            </a:stretch>
          </a:blipFill>
        </p:spPr>
        <p:txBody>
          <a:bodyPr wrap="square" lIns="0" tIns="0" rIns="0" bIns="0" rtlCol="0"/>
          <a:lstStyle/>
          <a:p>
            <a:endParaRPr/>
          </a:p>
        </p:txBody>
      </p:sp>
      <p:sp>
        <p:nvSpPr>
          <p:cNvPr id="40" name="object 40"/>
          <p:cNvSpPr txBox="1"/>
          <p:nvPr/>
        </p:nvSpPr>
        <p:spPr>
          <a:xfrm>
            <a:off x="4675230" y="2641936"/>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solidFill>
                  <a:srgbClr val="231F20"/>
                </a:solidFill>
                <a:latin typeface="Century Gothic"/>
                <a:cs typeface="Century Gothic"/>
              </a:rPr>
              <a:t>M1  </a:t>
            </a:r>
            <a:r>
              <a:rPr sz="600" spc="40" dirty="0">
                <a:solidFill>
                  <a:srgbClr val="231F20"/>
                </a:solidFill>
                <a:latin typeface="Century Gothic"/>
                <a:cs typeface="Century Gothic"/>
              </a:rPr>
              <a:t>3</a:t>
            </a:r>
            <a:endParaRPr sz="600">
              <a:latin typeface="Century Gothic"/>
              <a:cs typeface="Century Gothic"/>
            </a:endParaRPr>
          </a:p>
        </p:txBody>
      </p:sp>
      <p:sp>
        <p:nvSpPr>
          <p:cNvPr id="41" name="object 41"/>
          <p:cNvSpPr/>
          <p:nvPr/>
        </p:nvSpPr>
        <p:spPr>
          <a:xfrm>
            <a:off x="4572812" y="2573985"/>
            <a:ext cx="360045" cy="360680"/>
          </a:xfrm>
          <a:custGeom>
            <a:avLst/>
            <a:gdLst/>
            <a:ahLst/>
            <a:cxnLst/>
            <a:rect l="l" t="t" r="r" b="b"/>
            <a:pathLst>
              <a:path w="360045" h="360680">
                <a:moveTo>
                  <a:pt x="179920" y="360057"/>
                </a:moveTo>
                <a:lnTo>
                  <a:pt x="227756" y="353627"/>
                </a:lnTo>
                <a:lnTo>
                  <a:pt x="270741" y="335480"/>
                </a:lnTo>
                <a:lnTo>
                  <a:pt x="307160" y="307332"/>
                </a:lnTo>
                <a:lnTo>
                  <a:pt x="335298" y="270898"/>
                </a:lnTo>
                <a:lnTo>
                  <a:pt x="353439" y="227893"/>
                </a:lnTo>
                <a:lnTo>
                  <a:pt x="359867" y="180035"/>
                </a:lnTo>
                <a:lnTo>
                  <a:pt x="353439" y="132175"/>
                </a:lnTo>
                <a:lnTo>
                  <a:pt x="335298" y="89169"/>
                </a:lnTo>
                <a:lnTo>
                  <a:pt x="307160" y="52731"/>
                </a:lnTo>
                <a:lnTo>
                  <a:pt x="270741" y="24580"/>
                </a:lnTo>
                <a:lnTo>
                  <a:pt x="227756" y="6431"/>
                </a:lnTo>
                <a:lnTo>
                  <a:pt x="179920" y="0"/>
                </a:lnTo>
                <a:lnTo>
                  <a:pt x="132091" y="6431"/>
                </a:lnTo>
                <a:lnTo>
                  <a:pt x="89112" y="24580"/>
                </a:lnTo>
                <a:lnTo>
                  <a:pt x="52698" y="52731"/>
                </a:lnTo>
                <a:lnTo>
                  <a:pt x="24565" y="89169"/>
                </a:lnTo>
                <a:lnTo>
                  <a:pt x="6427" y="132175"/>
                </a:lnTo>
                <a:lnTo>
                  <a:pt x="0" y="180035"/>
                </a:lnTo>
                <a:lnTo>
                  <a:pt x="6427" y="227893"/>
                </a:lnTo>
                <a:lnTo>
                  <a:pt x="24565" y="270898"/>
                </a:lnTo>
                <a:lnTo>
                  <a:pt x="52698" y="307332"/>
                </a:lnTo>
                <a:lnTo>
                  <a:pt x="89112" y="335480"/>
                </a:lnTo>
                <a:lnTo>
                  <a:pt x="132091" y="353627"/>
                </a:lnTo>
                <a:lnTo>
                  <a:pt x="179920" y="360057"/>
                </a:lnTo>
                <a:close/>
              </a:path>
            </a:pathLst>
          </a:custGeom>
          <a:ln w="7620">
            <a:solidFill>
              <a:srgbClr val="231F20"/>
            </a:solidFill>
          </a:ln>
        </p:spPr>
        <p:txBody>
          <a:bodyPr wrap="square" lIns="0" tIns="0" rIns="0" bIns="0" rtlCol="0"/>
          <a:lstStyle/>
          <a:p>
            <a:endParaRPr/>
          </a:p>
        </p:txBody>
      </p:sp>
      <p:sp>
        <p:nvSpPr>
          <p:cNvPr id="42" name="object 42"/>
          <p:cNvSpPr/>
          <p:nvPr/>
        </p:nvSpPr>
        <p:spPr>
          <a:xfrm>
            <a:off x="4572799" y="2506611"/>
            <a:ext cx="52705" cy="120014"/>
          </a:xfrm>
          <a:custGeom>
            <a:avLst/>
            <a:gdLst/>
            <a:ahLst/>
            <a:cxnLst/>
            <a:rect l="l" t="t" r="r" b="b"/>
            <a:pathLst>
              <a:path w="52704" h="120014">
                <a:moveTo>
                  <a:pt x="0" y="0"/>
                </a:moveTo>
                <a:lnTo>
                  <a:pt x="0" y="67525"/>
                </a:lnTo>
                <a:lnTo>
                  <a:pt x="52108" y="119761"/>
                </a:lnTo>
              </a:path>
            </a:pathLst>
          </a:custGeom>
          <a:ln w="15240">
            <a:solidFill>
              <a:srgbClr val="231F20"/>
            </a:solidFill>
          </a:ln>
        </p:spPr>
        <p:txBody>
          <a:bodyPr wrap="square" lIns="0" tIns="0" rIns="0" bIns="0" rtlCol="0"/>
          <a:lstStyle/>
          <a:p>
            <a:endParaRPr/>
          </a:p>
        </p:txBody>
      </p:sp>
      <p:sp>
        <p:nvSpPr>
          <p:cNvPr id="43" name="object 43"/>
          <p:cNvSpPr/>
          <p:nvPr/>
        </p:nvSpPr>
        <p:spPr>
          <a:xfrm>
            <a:off x="4550930" y="2462822"/>
            <a:ext cx="43815" cy="43815"/>
          </a:xfrm>
          <a:custGeom>
            <a:avLst/>
            <a:gdLst/>
            <a:ahLst/>
            <a:cxnLst/>
            <a:rect l="l" t="t" r="r" b="b"/>
            <a:pathLst>
              <a:path w="43814" h="43814">
                <a:moveTo>
                  <a:pt x="21869" y="43789"/>
                </a:moveTo>
                <a:lnTo>
                  <a:pt x="30389" y="42068"/>
                </a:lnTo>
                <a:lnTo>
                  <a:pt x="37344" y="37374"/>
                </a:lnTo>
                <a:lnTo>
                  <a:pt x="42032" y="30411"/>
                </a:lnTo>
                <a:lnTo>
                  <a:pt x="43751" y="21882"/>
                </a:lnTo>
                <a:lnTo>
                  <a:pt x="42032" y="13362"/>
                </a:lnTo>
                <a:lnTo>
                  <a:pt x="37344" y="6407"/>
                </a:lnTo>
                <a:lnTo>
                  <a:pt x="30389" y="1718"/>
                </a:lnTo>
                <a:lnTo>
                  <a:pt x="21869" y="0"/>
                </a:lnTo>
                <a:lnTo>
                  <a:pt x="13351" y="1718"/>
                </a:lnTo>
                <a:lnTo>
                  <a:pt x="6400" y="6407"/>
                </a:lnTo>
                <a:lnTo>
                  <a:pt x="1716" y="13362"/>
                </a:lnTo>
                <a:lnTo>
                  <a:pt x="0" y="21882"/>
                </a:lnTo>
                <a:lnTo>
                  <a:pt x="1716" y="30411"/>
                </a:lnTo>
                <a:lnTo>
                  <a:pt x="6400" y="37374"/>
                </a:lnTo>
                <a:lnTo>
                  <a:pt x="13351" y="42068"/>
                </a:lnTo>
                <a:lnTo>
                  <a:pt x="21869" y="43789"/>
                </a:lnTo>
                <a:close/>
              </a:path>
            </a:pathLst>
          </a:custGeom>
          <a:ln w="7620">
            <a:solidFill>
              <a:srgbClr val="231F20"/>
            </a:solidFill>
          </a:ln>
        </p:spPr>
        <p:txBody>
          <a:bodyPr wrap="square" lIns="0" tIns="0" rIns="0" bIns="0" rtlCol="0"/>
          <a:lstStyle/>
          <a:p>
            <a:endParaRPr/>
          </a:p>
        </p:txBody>
      </p:sp>
      <p:sp>
        <p:nvSpPr>
          <p:cNvPr id="44" name="object 44"/>
          <p:cNvSpPr txBox="1"/>
          <p:nvPr/>
        </p:nvSpPr>
        <p:spPr>
          <a:xfrm>
            <a:off x="4796179" y="2405461"/>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W1</a:t>
            </a:r>
            <a:endParaRPr sz="600">
              <a:latin typeface="Century Gothic"/>
              <a:cs typeface="Century Gothic"/>
            </a:endParaRPr>
          </a:p>
        </p:txBody>
      </p:sp>
      <p:sp>
        <p:nvSpPr>
          <p:cNvPr id="45" name="object 45"/>
          <p:cNvSpPr/>
          <p:nvPr/>
        </p:nvSpPr>
        <p:spPr>
          <a:xfrm>
            <a:off x="4872926" y="2459012"/>
            <a:ext cx="85420" cy="174980"/>
          </a:xfrm>
          <a:prstGeom prst="rect">
            <a:avLst/>
          </a:prstGeom>
          <a:blipFill>
            <a:blip r:embed="rId4" cstate="print"/>
            <a:stretch>
              <a:fillRect/>
            </a:stretch>
          </a:blipFill>
        </p:spPr>
        <p:txBody>
          <a:bodyPr wrap="square" lIns="0" tIns="0" rIns="0" bIns="0" rtlCol="0"/>
          <a:lstStyle/>
          <a:p>
            <a:endParaRPr/>
          </a:p>
        </p:txBody>
      </p:sp>
      <p:sp>
        <p:nvSpPr>
          <p:cNvPr id="46" name="object 46"/>
          <p:cNvSpPr txBox="1"/>
          <p:nvPr/>
        </p:nvSpPr>
        <p:spPr>
          <a:xfrm>
            <a:off x="4436338" y="2416204"/>
            <a:ext cx="298450" cy="130175"/>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U1</a:t>
            </a:r>
            <a:endParaRPr sz="600">
              <a:latin typeface="Century Gothic"/>
              <a:cs typeface="Century Gothic"/>
            </a:endParaRPr>
          </a:p>
          <a:p>
            <a:pPr>
              <a:lnSpc>
                <a:spcPct val="100000"/>
              </a:lnSpc>
              <a:spcBef>
                <a:spcPts val="20"/>
              </a:spcBef>
            </a:pPr>
            <a:endParaRPr sz="550">
              <a:latin typeface="Century Gothic"/>
              <a:cs typeface="Century Gothic"/>
            </a:endParaRPr>
          </a:p>
          <a:p>
            <a:pPr marL="14604">
              <a:lnSpc>
                <a:spcPct val="100000"/>
              </a:lnSpc>
            </a:pPr>
            <a:r>
              <a:rPr sz="600" spc="-5" dirty="0">
                <a:solidFill>
                  <a:srgbClr val="231F20"/>
                </a:solidFill>
                <a:latin typeface="Century Gothic"/>
                <a:cs typeface="Century Gothic"/>
              </a:rPr>
              <a:t>V1</a:t>
            </a:r>
            <a:endParaRPr sz="600">
              <a:latin typeface="Century Gothic"/>
              <a:cs typeface="Century Gothic"/>
            </a:endParaRPr>
          </a:p>
        </p:txBody>
      </p:sp>
      <p:sp>
        <p:nvSpPr>
          <p:cNvPr id="47" name="object 47"/>
          <p:cNvSpPr/>
          <p:nvPr/>
        </p:nvSpPr>
        <p:spPr>
          <a:xfrm>
            <a:off x="4752721" y="2506611"/>
            <a:ext cx="0" cy="67945"/>
          </a:xfrm>
          <a:custGeom>
            <a:avLst/>
            <a:gdLst/>
            <a:ahLst/>
            <a:cxnLst/>
            <a:rect l="l" t="t" r="r" b="b"/>
            <a:pathLst>
              <a:path h="67944">
                <a:moveTo>
                  <a:pt x="0" y="0"/>
                </a:moveTo>
                <a:lnTo>
                  <a:pt x="0" y="67373"/>
                </a:lnTo>
              </a:path>
            </a:pathLst>
          </a:custGeom>
          <a:ln w="15240">
            <a:solidFill>
              <a:srgbClr val="231F20"/>
            </a:solidFill>
          </a:ln>
        </p:spPr>
        <p:txBody>
          <a:bodyPr wrap="square" lIns="0" tIns="0" rIns="0" bIns="0" rtlCol="0"/>
          <a:lstStyle/>
          <a:p>
            <a:endParaRPr/>
          </a:p>
        </p:txBody>
      </p:sp>
      <p:sp>
        <p:nvSpPr>
          <p:cNvPr id="48" name="object 48"/>
          <p:cNvSpPr/>
          <p:nvPr/>
        </p:nvSpPr>
        <p:spPr>
          <a:xfrm>
            <a:off x="4730851" y="2462822"/>
            <a:ext cx="43815" cy="43815"/>
          </a:xfrm>
          <a:custGeom>
            <a:avLst/>
            <a:gdLst/>
            <a:ahLst/>
            <a:cxnLst/>
            <a:rect l="l" t="t" r="r" b="b"/>
            <a:pathLst>
              <a:path w="43814" h="43814">
                <a:moveTo>
                  <a:pt x="21869" y="43789"/>
                </a:moveTo>
                <a:lnTo>
                  <a:pt x="30389" y="42068"/>
                </a:lnTo>
                <a:lnTo>
                  <a:pt x="37344" y="37374"/>
                </a:lnTo>
                <a:lnTo>
                  <a:pt x="42032" y="30411"/>
                </a:lnTo>
                <a:lnTo>
                  <a:pt x="43751" y="21882"/>
                </a:lnTo>
                <a:lnTo>
                  <a:pt x="42032" y="13362"/>
                </a:lnTo>
                <a:lnTo>
                  <a:pt x="37344" y="6407"/>
                </a:lnTo>
                <a:lnTo>
                  <a:pt x="30389" y="1718"/>
                </a:lnTo>
                <a:lnTo>
                  <a:pt x="21869" y="0"/>
                </a:lnTo>
                <a:lnTo>
                  <a:pt x="13351" y="1718"/>
                </a:lnTo>
                <a:lnTo>
                  <a:pt x="6400" y="6407"/>
                </a:lnTo>
                <a:lnTo>
                  <a:pt x="1716" y="13362"/>
                </a:lnTo>
                <a:lnTo>
                  <a:pt x="0" y="21882"/>
                </a:lnTo>
                <a:lnTo>
                  <a:pt x="1716" y="30411"/>
                </a:lnTo>
                <a:lnTo>
                  <a:pt x="6400" y="37374"/>
                </a:lnTo>
                <a:lnTo>
                  <a:pt x="13351" y="42068"/>
                </a:lnTo>
                <a:lnTo>
                  <a:pt x="21869" y="43789"/>
                </a:lnTo>
              </a:path>
            </a:pathLst>
          </a:custGeom>
          <a:ln w="7620">
            <a:solidFill>
              <a:srgbClr val="231F20"/>
            </a:solidFill>
          </a:ln>
        </p:spPr>
        <p:txBody>
          <a:bodyPr wrap="square" lIns="0" tIns="0" rIns="0" bIns="0" rtlCol="0"/>
          <a:lstStyle/>
          <a:p>
            <a:endParaRPr/>
          </a:p>
        </p:txBody>
      </p:sp>
      <p:sp>
        <p:nvSpPr>
          <p:cNvPr id="49" name="object 49"/>
          <p:cNvSpPr/>
          <p:nvPr/>
        </p:nvSpPr>
        <p:spPr>
          <a:xfrm>
            <a:off x="4600955" y="7229423"/>
            <a:ext cx="305435" cy="305435"/>
          </a:xfrm>
          <a:custGeom>
            <a:avLst/>
            <a:gdLst/>
            <a:ahLst/>
            <a:cxnLst/>
            <a:rect l="l" t="t" r="r" b="b"/>
            <a:pathLst>
              <a:path w="305435" h="305434">
                <a:moveTo>
                  <a:pt x="152603" y="305384"/>
                </a:moveTo>
                <a:lnTo>
                  <a:pt x="200830" y="297599"/>
                </a:lnTo>
                <a:lnTo>
                  <a:pt x="242717" y="275923"/>
                </a:lnTo>
                <a:lnTo>
                  <a:pt x="275750" y="242869"/>
                </a:lnTo>
                <a:lnTo>
                  <a:pt x="297413" y="200954"/>
                </a:lnTo>
                <a:lnTo>
                  <a:pt x="305193" y="152692"/>
                </a:lnTo>
                <a:lnTo>
                  <a:pt x="297413" y="104430"/>
                </a:lnTo>
                <a:lnTo>
                  <a:pt x="275750" y="62514"/>
                </a:lnTo>
                <a:lnTo>
                  <a:pt x="242717" y="29461"/>
                </a:lnTo>
                <a:lnTo>
                  <a:pt x="200830" y="7784"/>
                </a:lnTo>
                <a:lnTo>
                  <a:pt x="152603" y="0"/>
                </a:lnTo>
                <a:lnTo>
                  <a:pt x="104365" y="7784"/>
                </a:lnTo>
                <a:lnTo>
                  <a:pt x="62473" y="29461"/>
                </a:lnTo>
                <a:lnTo>
                  <a:pt x="29440" y="62514"/>
                </a:lnTo>
                <a:lnTo>
                  <a:pt x="7778" y="104430"/>
                </a:lnTo>
                <a:lnTo>
                  <a:pt x="0" y="152692"/>
                </a:lnTo>
                <a:lnTo>
                  <a:pt x="7778" y="200954"/>
                </a:lnTo>
                <a:lnTo>
                  <a:pt x="29440" y="242869"/>
                </a:lnTo>
                <a:lnTo>
                  <a:pt x="62473" y="275923"/>
                </a:lnTo>
                <a:lnTo>
                  <a:pt x="104365" y="297599"/>
                </a:lnTo>
                <a:lnTo>
                  <a:pt x="152603" y="305384"/>
                </a:lnTo>
                <a:close/>
              </a:path>
            </a:pathLst>
          </a:custGeom>
          <a:ln w="7620">
            <a:solidFill>
              <a:srgbClr val="231F20"/>
            </a:solidFill>
          </a:ln>
        </p:spPr>
        <p:txBody>
          <a:bodyPr wrap="square" lIns="0" tIns="0" rIns="0" bIns="0" rtlCol="0"/>
          <a:lstStyle/>
          <a:p>
            <a:endParaRPr/>
          </a:p>
        </p:txBody>
      </p:sp>
      <p:sp>
        <p:nvSpPr>
          <p:cNvPr id="50" name="object 50"/>
          <p:cNvSpPr txBox="1"/>
          <p:nvPr/>
        </p:nvSpPr>
        <p:spPr>
          <a:xfrm>
            <a:off x="4675519" y="7270776"/>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solidFill>
                  <a:srgbClr val="231F20"/>
                </a:solidFill>
                <a:latin typeface="Century Gothic"/>
                <a:cs typeface="Century Gothic"/>
              </a:rPr>
              <a:t>M1  </a:t>
            </a:r>
            <a:r>
              <a:rPr sz="600" spc="40" dirty="0">
                <a:solidFill>
                  <a:srgbClr val="231F20"/>
                </a:solidFill>
                <a:latin typeface="Century Gothic"/>
                <a:cs typeface="Century Gothic"/>
              </a:rPr>
              <a:t>3</a:t>
            </a:r>
            <a:endParaRPr sz="600">
              <a:latin typeface="Century Gothic"/>
              <a:cs typeface="Century Gothic"/>
            </a:endParaRPr>
          </a:p>
        </p:txBody>
      </p:sp>
      <p:sp>
        <p:nvSpPr>
          <p:cNvPr id="51" name="object 51"/>
          <p:cNvSpPr/>
          <p:nvPr/>
        </p:nvSpPr>
        <p:spPr>
          <a:xfrm>
            <a:off x="4574044" y="7201713"/>
            <a:ext cx="360045" cy="360680"/>
          </a:xfrm>
          <a:custGeom>
            <a:avLst/>
            <a:gdLst/>
            <a:ahLst/>
            <a:cxnLst/>
            <a:rect l="l" t="t" r="r" b="b"/>
            <a:pathLst>
              <a:path w="360045" h="360679">
                <a:moveTo>
                  <a:pt x="179933" y="360057"/>
                </a:moveTo>
                <a:lnTo>
                  <a:pt x="227762" y="353626"/>
                </a:lnTo>
                <a:lnTo>
                  <a:pt x="270741" y="335477"/>
                </a:lnTo>
                <a:lnTo>
                  <a:pt x="307155" y="307325"/>
                </a:lnTo>
                <a:lnTo>
                  <a:pt x="335289" y="270888"/>
                </a:lnTo>
                <a:lnTo>
                  <a:pt x="353427" y="227882"/>
                </a:lnTo>
                <a:lnTo>
                  <a:pt x="359854" y="180022"/>
                </a:lnTo>
                <a:lnTo>
                  <a:pt x="353427" y="132163"/>
                </a:lnTo>
                <a:lnTo>
                  <a:pt x="335289" y="89159"/>
                </a:lnTo>
                <a:lnTo>
                  <a:pt x="307155" y="52725"/>
                </a:lnTo>
                <a:lnTo>
                  <a:pt x="270741" y="24577"/>
                </a:lnTo>
                <a:lnTo>
                  <a:pt x="227762" y="6430"/>
                </a:lnTo>
                <a:lnTo>
                  <a:pt x="179933" y="0"/>
                </a:lnTo>
                <a:lnTo>
                  <a:pt x="132103" y="6430"/>
                </a:lnTo>
                <a:lnTo>
                  <a:pt x="89122" y="24577"/>
                </a:lnTo>
                <a:lnTo>
                  <a:pt x="52704" y="52725"/>
                </a:lnTo>
                <a:lnTo>
                  <a:pt x="24568" y="89159"/>
                </a:lnTo>
                <a:lnTo>
                  <a:pt x="6428" y="132163"/>
                </a:lnTo>
                <a:lnTo>
                  <a:pt x="0" y="180022"/>
                </a:lnTo>
                <a:lnTo>
                  <a:pt x="6428" y="227882"/>
                </a:lnTo>
                <a:lnTo>
                  <a:pt x="24568" y="270888"/>
                </a:lnTo>
                <a:lnTo>
                  <a:pt x="52705" y="307325"/>
                </a:lnTo>
                <a:lnTo>
                  <a:pt x="89122" y="335477"/>
                </a:lnTo>
                <a:lnTo>
                  <a:pt x="132103" y="353626"/>
                </a:lnTo>
                <a:lnTo>
                  <a:pt x="179933" y="360057"/>
                </a:lnTo>
                <a:close/>
              </a:path>
            </a:pathLst>
          </a:custGeom>
          <a:ln w="7620">
            <a:solidFill>
              <a:srgbClr val="231F20"/>
            </a:solidFill>
          </a:ln>
        </p:spPr>
        <p:txBody>
          <a:bodyPr wrap="square" lIns="0" tIns="0" rIns="0" bIns="0" rtlCol="0"/>
          <a:lstStyle/>
          <a:p>
            <a:endParaRPr/>
          </a:p>
        </p:txBody>
      </p:sp>
      <p:sp>
        <p:nvSpPr>
          <p:cNvPr id="52" name="object 52"/>
          <p:cNvSpPr/>
          <p:nvPr/>
        </p:nvSpPr>
        <p:spPr>
          <a:xfrm>
            <a:off x="4574032" y="7134326"/>
            <a:ext cx="52705" cy="120014"/>
          </a:xfrm>
          <a:custGeom>
            <a:avLst/>
            <a:gdLst/>
            <a:ahLst/>
            <a:cxnLst/>
            <a:rect l="l" t="t" r="r" b="b"/>
            <a:pathLst>
              <a:path w="52704" h="120015">
                <a:moveTo>
                  <a:pt x="0" y="0"/>
                </a:moveTo>
                <a:lnTo>
                  <a:pt x="0" y="67525"/>
                </a:lnTo>
                <a:lnTo>
                  <a:pt x="52108" y="119773"/>
                </a:lnTo>
              </a:path>
            </a:pathLst>
          </a:custGeom>
          <a:ln w="15240">
            <a:solidFill>
              <a:srgbClr val="231F20"/>
            </a:solidFill>
          </a:ln>
        </p:spPr>
        <p:txBody>
          <a:bodyPr wrap="square" lIns="0" tIns="0" rIns="0" bIns="0" rtlCol="0"/>
          <a:lstStyle/>
          <a:p>
            <a:endParaRPr/>
          </a:p>
        </p:txBody>
      </p:sp>
      <p:sp>
        <p:nvSpPr>
          <p:cNvPr id="53" name="object 53"/>
          <p:cNvSpPr txBox="1"/>
          <p:nvPr/>
        </p:nvSpPr>
        <p:spPr>
          <a:xfrm>
            <a:off x="4437564" y="7045982"/>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U1</a:t>
            </a:r>
            <a:endParaRPr sz="600">
              <a:latin typeface="Century Gothic"/>
              <a:cs typeface="Century Gothic"/>
            </a:endParaRPr>
          </a:p>
        </p:txBody>
      </p:sp>
      <p:sp>
        <p:nvSpPr>
          <p:cNvPr id="54" name="object 54"/>
          <p:cNvSpPr/>
          <p:nvPr/>
        </p:nvSpPr>
        <p:spPr>
          <a:xfrm>
            <a:off x="4552162" y="7090549"/>
            <a:ext cx="43815" cy="43815"/>
          </a:xfrm>
          <a:custGeom>
            <a:avLst/>
            <a:gdLst/>
            <a:ahLst/>
            <a:cxnLst/>
            <a:rect l="l" t="t" r="r" b="b"/>
            <a:pathLst>
              <a:path w="43814" h="43815">
                <a:moveTo>
                  <a:pt x="21869" y="43776"/>
                </a:moveTo>
                <a:lnTo>
                  <a:pt x="30391" y="42056"/>
                </a:lnTo>
                <a:lnTo>
                  <a:pt x="37350" y="37363"/>
                </a:lnTo>
                <a:lnTo>
                  <a:pt x="42043" y="30403"/>
                </a:lnTo>
                <a:lnTo>
                  <a:pt x="43764" y="21882"/>
                </a:lnTo>
                <a:lnTo>
                  <a:pt x="42043" y="13362"/>
                </a:lnTo>
                <a:lnTo>
                  <a:pt x="37350" y="6407"/>
                </a:lnTo>
                <a:lnTo>
                  <a:pt x="30391" y="1718"/>
                </a:lnTo>
                <a:lnTo>
                  <a:pt x="21869" y="0"/>
                </a:lnTo>
                <a:lnTo>
                  <a:pt x="13357" y="1718"/>
                </a:lnTo>
                <a:lnTo>
                  <a:pt x="6405" y="6407"/>
                </a:lnTo>
                <a:lnTo>
                  <a:pt x="1718" y="13362"/>
                </a:lnTo>
                <a:lnTo>
                  <a:pt x="0" y="21882"/>
                </a:lnTo>
                <a:lnTo>
                  <a:pt x="1718" y="30403"/>
                </a:lnTo>
                <a:lnTo>
                  <a:pt x="6405" y="37363"/>
                </a:lnTo>
                <a:lnTo>
                  <a:pt x="13357" y="42056"/>
                </a:lnTo>
                <a:lnTo>
                  <a:pt x="21869" y="43776"/>
                </a:lnTo>
                <a:close/>
              </a:path>
            </a:pathLst>
          </a:custGeom>
          <a:ln w="7619">
            <a:solidFill>
              <a:srgbClr val="231F20"/>
            </a:solidFill>
          </a:ln>
        </p:spPr>
        <p:txBody>
          <a:bodyPr wrap="square" lIns="0" tIns="0" rIns="0" bIns="0" rtlCol="0"/>
          <a:lstStyle/>
          <a:p>
            <a:endParaRPr/>
          </a:p>
        </p:txBody>
      </p:sp>
      <p:sp>
        <p:nvSpPr>
          <p:cNvPr id="55" name="object 55"/>
          <p:cNvSpPr txBox="1"/>
          <p:nvPr/>
        </p:nvSpPr>
        <p:spPr>
          <a:xfrm>
            <a:off x="4797406" y="7033204"/>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W1</a:t>
            </a:r>
            <a:endParaRPr sz="600">
              <a:latin typeface="Century Gothic"/>
              <a:cs typeface="Century Gothic"/>
            </a:endParaRPr>
          </a:p>
        </p:txBody>
      </p:sp>
      <p:sp>
        <p:nvSpPr>
          <p:cNvPr id="56" name="object 56"/>
          <p:cNvSpPr/>
          <p:nvPr/>
        </p:nvSpPr>
        <p:spPr>
          <a:xfrm>
            <a:off x="4874145" y="7086739"/>
            <a:ext cx="85432" cy="174980"/>
          </a:xfrm>
          <a:prstGeom prst="rect">
            <a:avLst/>
          </a:prstGeom>
          <a:blipFill>
            <a:blip r:embed="rId5" cstate="print"/>
            <a:stretch>
              <a:fillRect/>
            </a:stretch>
          </a:blipFill>
        </p:spPr>
        <p:txBody>
          <a:bodyPr wrap="square" lIns="0" tIns="0" rIns="0" bIns="0" rtlCol="0"/>
          <a:lstStyle/>
          <a:p>
            <a:endParaRPr/>
          </a:p>
        </p:txBody>
      </p:sp>
      <p:sp>
        <p:nvSpPr>
          <p:cNvPr id="57" name="object 57"/>
          <p:cNvSpPr txBox="1"/>
          <p:nvPr/>
        </p:nvSpPr>
        <p:spPr>
          <a:xfrm>
            <a:off x="4617489" y="7043902"/>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V1</a:t>
            </a:r>
            <a:endParaRPr sz="600">
              <a:latin typeface="Century Gothic"/>
              <a:cs typeface="Century Gothic"/>
            </a:endParaRPr>
          </a:p>
        </p:txBody>
      </p:sp>
      <p:sp>
        <p:nvSpPr>
          <p:cNvPr id="58" name="object 58"/>
          <p:cNvSpPr/>
          <p:nvPr/>
        </p:nvSpPr>
        <p:spPr>
          <a:xfrm>
            <a:off x="4753952" y="7134326"/>
            <a:ext cx="0" cy="67945"/>
          </a:xfrm>
          <a:custGeom>
            <a:avLst/>
            <a:gdLst/>
            <a:ahLst/>
            <a:cxnLst/>
            <a:rect l="l" t="t" r="r" b="b"/>
            <a:pathLst>
              <a:path h="67945">
                <a:moveTo>
                  <a:pt x="0" y="0"/>
                </a:moveTo>
                <a:lnTo>
                  <a:pt x="0" y="67386"/>
                </a:lnTo>
              </a:path>
            </a:pathLst>
          </a:custGeom>
          <a:ln w="15240">
            <a:solidFill>
              <a:srgbClr val="231F20"/>
            </a:solidFill>
          </a:ln>
        </p:spPr>
        <p:txBody>
          <a:bodyPr wrap="square" lIns="0" tIns="0" rIns="0" bIns="0" rtlCol="0"/>
          <a:lstStyle/>
          <a:p>
            <a:endParaRPr/>
          </a:p>
        </p:txBody>
      </p:sp>
      <p:sp>
        <p:nvSpPr>
          <p:cNvPr id="59" name="object 59"/>
          <p:cNvSpPr/>
          <p:nvPr/>
        </p:nvSpPr>
        <p:spPr>
          <a:xfrm>
            <a:off x="4732083" y="7090549"/>
            <a:ext cx="43815" cy="43815"/>
          </a:xfrm>
          <a:custGeom>
            <a:avLst/>
            <a:gdLst/>
            <a:ahLst/>
            <a:cxnLst/>
            <a:rect l="l" t="t" r="r" b="b"/>
            <a:pathLst>
              <a:path w="43814" h="43815">
                <a:moveTo>
                  <a:pt x="21869" y="43776"/>
                </a:moveTo>
                <a:lnTo>
                  <a:pt x="30391" y="42056"/>
                </a:lnTo>
                <a:lnTo>
                  <a:pt x="37350" y="37363"/>
                </a:lnTo>
                <a:lnTo>
                  <a:pt x="42043" y="30403"/>
                </a:lnTo>
                <a:lnTo>
                  <a:pt x="43764" y="21882"/>
                </a:lnTo>
                <a:lnTo>
                  <a:pt x="42043" y="13362"/>
                </a:lnTo>
                <a:lnTo>
                  <a:pt x="37350" y="6407"/>
                </a:lnTo>
                <a:lnTo>
                  <a:pt x="30391" y="1718"/>
                </a:lnTo>
                <a:lnTo>
                  <a:pt x="21869" y="0"/>
                </a:lnTo>
                <a:lnTo>
                  <a:pt x="13357" y="1718"/>
                </a:lnTo>
                <a:lnTo>
                  <a:pt x="6405" y="6407"/>
                </a:lnTo>
                <a:lnTo>
                  <a:pt x="1718" y="13362"/>
                </a:lnTo>
                <a:lnTo>
                  <a:pt x="0" y="21882"/>
                </a:lnTo>
                <a:lnTo>
                  <a:pt x="1718" y="30403"/>
                </a:lnTo>
                <a:lnTo>
                  <a:pt x="6405" y="37363"/>
                </a:lnTo>
                <a:lnTo>
                  <a:pt x="13357" y="42056"/>
                </a:lnTo>
                <a:lnTo>
                  <a:pt x="21869" y="43776"/>
                </a:lnTo>
                <a:close/>
              </a:path>
            </a:pathLst>
          </a:custGeom>
          <a:ln w="7620">
            <a:solidFill>
              <a:srgbClr val="231F20"/>
            </a:solidFill>
          </a:ln>
        </p:spPr>
        <p:txBody>
          <a:bodyPr wrap="square" lIns="0" tIns="0" rIns="0" bIns="0" rtlCol="0"/>
          <a:lstStyle/>
          <a:p>
            <a:endParaRPr/>
          </a:p>
        </p:txBody>
      </p:sp>
      <p:sp>
        <p:nvSpPr>
          <p:cNvPr id="60" name="object 60"/>
          <p:cNvSpPr/>
          <p:nvPr/>
        </p:nvSpPr>
        <p:spPr>
          <a:xfrm>
            <a:off x="4548352" y="7482268"/>
            <a:ext cx="104457" cy="193243"/>
          </a:xfrm>
          <a:prstGeom prst="rect">
            <a:avLst/>
          </a:prstGeom>
          <a:blipFill>
            <a:blip r:embed="rId6" cstate="print"/>
            <a:stretch>
              <a:fillRect/>
            </a:stretch>
          </a:blipFill>
        </p:spPr>
        <p:txBody>
          <a:bodyPr wrap="square" lIns="0" tIns="0" rIns="0" bIns="0" rtlCol="0"/>
          <a:lstStyle/>
          <a:p>
            <a:endParaRPr/>
          </a:p>
        </p:txBody>
      </p:sp>
      <p:sp>
        <p:nvSpPr>
          <p:cNvPr id="61" name="object 61"/>
          <p:cNvSpPr/>
          <p:nvPr/>
        </p:nvSpPr>
        <p:spPr>
          <a:xfrm>
            <a:off x="4855387" y="7482344"/>
            <a:ext cx="104190" cy="193167"/>
          </a:xfrm>
          <a:prstGeom prst="rect">
            <a:avLst/>
          </a:prstGeom>
          <a:blipFill>
            <a:blip r:embed="rId7" cstate="print"/>
            <a:stretch>
              <a:fillRect/>
            </a:stretch>
          </a:blipFill>
        </p:spPr>
        <p:txBody>
          <a:bodyPr wrap="square" lIns="0" tIns="0" rIns="0" bIns="0" rtlCol="0"/>
          <a:lstStyle/>
          <a:p>
            <a:endParaRPr/>
          </a:p>
        </p:txBody>
      </p:sp>
      <p:sp>
        <p:nvSpPr>
          <p:cNvPr id="62" name="object 62"/>
          <p:cNvSpPr/>
          <p:nvPr/>
        </p:nvSpPr>
        <p:spPr>
          <a:xfrm>
            <a:off x="4753952" y="7534338"/>
            <a:ext cx="0" cy="93980"/>
          </a:xfrm>
          <a:custGeom>
            <a:avLst/>
            <a:gdLst/>
            <a:ahLst/>
            <a:cxnLst/>
            <a:rect l="l" t="t" r="r" b="b"/>
            <a:pathLst>
              <a:path h="93979">
                <a:moveTo>
                  <a:pt x="0" y="93573"/>
                </a:moveTo>
                <a:lnTo>
                  <a:pt x="0" y="0"/>
                </a:lnTo>
              </a:path>
            </a:pathLst>
          </a:custGeom>
          <a:ln w="15240">
            <a:solidFill>
              <a:srgbClr val="231F20"/>
            </a:solidFill>
          </a:ln>
        </p:spPr>
        <p:txBody>
          <a:bodyPr wrap="square" lIns="0" tIns="0" rIns="0" bIns="0" rtlCol="0"/>
          <a:lstStyle/>
          <a:p>
            <a:endParaRPr/>
          </a:p>
        </p:txBody>
      </p:sp>
      <p:sp>
        <p:nvSpPr>
          <p:cNvPr id="63" name="object 63"/>
          <p:cNvSpPr/>
          <p:nvPr/>
        </p:nvSpPr>
        <p:spPr>
          <a:xfrm>
            <a:off x="4732083" y="7627911"/>
            <a:ext cx="43815" cy="43815"/>
          </a:xfrm>
          <a:custGeom>
            <a:avLst/>
            <a:gdLst/>
            <a:ahLst/>
            <a:cxnLst/>
            <a:rect l="l" t="t" r="r" b="b"/>
            <a:pathLst>
              <a:path w="43814" h="43815">
                <a:moveTo>
                  <a:pt x="21869" y="0"/>
                </a:moveTo>
                <a:lnTo>
                  <a:pt x="30391" y="1720"/>
                </a:lnTo>
                <a:lnTo>
                  <a:pt x="37350" y="6413"/>
                </a:lnTo>
                <a:lnTo>
                  <a:pt x="42043" y="13373"/>
                </a:lnTo>
                <a:lnTo>
                  <a:pt x="43764" y="21894"/>
                </a:lnTo>
                <a:lnTo>
                  <a:pt x="42043" y="30421"/>
                </a:lnTo>
                <a:lnTo>
                  <a:pt x="37350" y="37380"/>
                </a:lnTo>
                <a:lnTo>
                  <a:pt x="30391" y="42070"/>
                </a:lnTo>
                <a:lnTo>
                  <a:pt x="21869" y="43789"/>
                </a:lnTo>
                <a:lnTo>
                  <a:pt x="13357" y="42070"/>
                </a:lnTo>
                <a:lnTo>
                  <a:pt x="6405" y="37380"/>
                </a:lnTo>
                <a:lnTo>
                  <a:pt x="1718" y="30421"/>
                </a:lnTo>
                <a:lnTo>
                  <a:pt x="0" y="21894"/>
                </a:lnTo>
                <a:lnTo>
                  <a:pt x="1718" y="13373"/>
                </a:lnTo>
                <a:lnTo>
                  <a:pt x="6405" y="6413"/>
                </a:lnTo>
                <a:lnTo>
                  <a:pt x="13357" y="1720"/>
                </a:lnTo>
                <a:lnTo>
                  <a:pt x="21869" y="0"/>
                </a:lnTo>
                <a:close/>
              </a:path>
            </a:pathLst>
          </a:custGeom>
          <a:ln w="7620">
            <a:solidFill>
              <a:srgbClr val="231F20"/>
            </a:solidFill>
          </a:ln>
        </p:spPr>
        <p:txBody>
          <a:bodyPr wrap="square" lIns="0" tIns="0" rIns="0" bIns="0" rtlCol="0"/>
          <a:lstStyle/>
          <a:p>
            <a:endParaRPr/>
          </a:p>
        </p:txBody>
      </p:sp>
      <p:sp>
        <p:nvSpPr>
          <p:cNvPr id="64" name="object 64"/>
          <p:cNvSpPr txBox="1"/>
          <p:nvPr/>
        </p:nvSpPr>
        <p:spPr>
          <a:xfrm>
            <a:off x="4437564" y="7585353"/>
            <a:ext cx="118110" cy="123825"/>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K1</a:t>
            </a:r>
            <a:endParaRPr sz="600">
              <a:latin typeface="Century Gothic"/>
              <a:cs typeface="Century Gothic"/>
            </a:endParaRPr>
          </a:p>
        </p:txBody>
      </p:sp>
      <p:sp>
        <p:nvSpPr>
          <p:cNvPr id="65" name="object 65"/>
          <p:cNvSpPr txBox="1"/>
          <p:nvPr/>
        </p:nvSpPr>
        <p:spPr>
          <a:xfrm>
            <a:off x="4797421" y="7573520"/>
            <a:ext cx="118110" cy="14224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M1</a:t>
            </a:r>
            <a:endParaRPr sz="600">
              <a:latin typeface="Century Gothic"/>
              <a:cs typeface="Century Gothic"/>
            </a:endParaRPr>
          </a:p>
        </p:txBody>
      </p:sp>
      <p:sp>
        <p:nvSpPr>
          <p:cNvPr id="66" name="object 66"/>
          <p:cNvSpPr txBox="1"/>
          <p:nvPr/>
        </p:nvSpPr>
        <p:spPr>
          <a:xfrm>
            <a:off x="4617496" y="7590891"/>
            <a:ext cx="118110" cy="114300"/>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L1</a:t>
            </a:r>
            <a:endParaRPr sz="600">
              <a:latin typeface="Century Gothic"/>
              <a:cs typeface="Century Gothic"/>
            </a:endParaRPr>
          </a:p>
        </p:txBody>
      </p:sp>
      <p:sp>
        <p:nvSpPr>
          <p:cNvPr id="67" name="object 67"/>
          <p:cNvSpPr txBox="1"/>
          <p:nvPr/>
        </p:nvSpPr>
        <p:spPr>
          <a:xfrm>
            <a:off x="4674155" y="4463618"/>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solidFill>
                  <a:srgbClr val="231F20"/>
                </a:solidFill>
                <a:latin typeface="Century Gothic"/>
                <a:cs typeface="Century Gothic"/>
              </a:rPr>
              <a:t>M1  </a:t>
            </a:r>
            <a:r>
              <a:rPr sz="600" spc="40" dirty="0">
                <a:solidFill>
                  <a:srgbClr val="231F20"/>
                </a:solidFill>
                <a:latin typeface="Century Gothic"/>
                <a:cs typeface="Century Gothic"/>
              </a:rPr>
              <a:t>3</a:t>
            </a:r>
            <a:endParaRPr sz="600">
              <a:latin typeface="Century Gothic"/>
              <a:cs typeface="Century Gothic"/>
            </a:endParaRPr>
          </a:p>
        </p:txBody>
      </p:sp>
      <p:sp>
        <p:nvSpPr>
          <p:cNvPr id="68" name="object 68"/>
          <p:cNvSpPr/>
          <p:nvPr/>
        </p:nvSpPr>
        <p:spPr>
          <a:xfrm>
            <a:off x="4572685" y="4394390"/>
            <a:ext cx="360045" cy="360680"/>
          </a:xfrm>
          <a:custGeom>
            <a:avLst/>
            <a:gdLst/>
            <a:ahLst/>
            <a:cxnLst/>
            <a:rect l="l" t="t" r="r" b="b"/>
            <a:pathLst>
              <a:path w="360045" h="360679">
                <a:moveTo>
                  <a:pt x="179920" y="360057"/>
                </a:moveTo>
                <a:lnTo>
                  <a:pt x="227754" y="353626"/>
                </a:lnTo>
                <a:lnTo>
                  <a:pt x="270734" y="335477"/>
                </a:lnTo>
                <a:lnTo>
                  <a:pt x="307147" y="307325"/>
                </a:lnTo>
                <a:lnTo>
                  <a:pt x="335279" y="270888"/>
                </a:lnTo>
                <a:lnTo>
                  <a:pt x="353415" y="227882"/>
                </a:lnTo>
                <a:lnTo>
                  <a:pt x="359841" y="180022"/>
                </a:lnTo>
                <a:lnTo>
                  <a:pt x="353415" y="132168"/>
                </a:lnTo>
                <a:lnTo>
                  <a:pt x="335279" y="89165"/>
                </a:lnTo>
                <a:lnTo>
                  <a:pt x="307147" y="52730"/>
                </a:lnTo>
                <a:lnTo>
                  <a:pt x="270734" y="24580"/>
                </a:lnTo>
                <a:lnTo>
                  <a:pt x="227754" y="6431"/>
                </a:lnTo>
                <a:lnTo>
                  <a:pt x="179920" y="0"/>
                </a:lnTo>
                <a:lnTo>
                  <a:pt x="132091" y="6431"/>
                </a:lnTo>
                <a:lnTo>
                  <a:pt x="89112" y="24580"/>
                </a:lnTo>
                <a:lnTo>
                  <a:pt x="52698" y="52730"/>
                </a:lnTo>
                <a:lnTo>
                  <a:pt x="24565" y="89165"/>
                </a:lnTo>
                <a:lnTo>
                  <a:pt x="6427" y="132168"/>
                </a:lnTo>
                <a:lnTo>
                  <a:pt x="0" y="180022"/>
                </a:lnTo>
                <a:lnTo>
                  <a:pt x="6427" y="227882"/>
                </a:lnTo>
                <a:lnTo>
                  <a:pt x="24565" y="270888"/>
                </a:lnTo>
                <a:lnTo>
                  <a:pt x="52698" y="307325"/>
                </a:lnTo>
                <a:lnTo>
                  <a:pt x="89112" y="335477"/>
                </a:lnTo>
                <a:lnTo>
                  <a:pt x="132091" y="353626"/>
                </a:lnTo>
                <a:lnTo>
                  <a:pt x="179920" y="360057"/>
                </a:lnTo>
                <a:close/>
              </a:path>
            </a:pathLst>
          </a:custGeom>
          <a:ln w="7620">
            <a:solidFill>
              <a:srgbClr val="231F20"/>
            </a:solidFill>
          </a:ln>
        </p:spPr>
        <p:txBody>
          <a:bodyPr wrap="square" lIns="0" tIns="0" rIns="0" bIns="0" rtlCol="0"/>
          <a:lstStyle/>
          <a:p>
            <a:endParaRPr/>
          </a:p>
        </p:txBody>
      </p:sp>
      <p:sp>
        <p:nvSpPr>
          <p:cNvPr id="69" name="object 69"/>
          <p:cNvSpPr/>
          <p:nvPr/>
        </p:nvSpPr>
        <p:spPr>
          <a:xfrm>
            <a:off x="4572673" y="4327004"/>
            <a:ext cx="52705" cy="120014"/>
          </a:xfrm>
          <a:custGeom>
            <a:avLst/>
            <a:gdLst/>
            <a:ahLst/>
            <a:cxnLst/>
            <a:rect l="l" t="t" r="r" b="b"/>
            <a:pathLst>
              <a:path w="52704" h="120014">
                <a:moveTo>
                  <a:pt x="0" y="0"/>
                </a:moveTo>
                <a:lnTo>
                  <a:pt x="0" y="67525"/>
                </a:lnTo>
                <a:lnTo>
                  <a:pt x="52108" y="119773"/>
                </a:lnTo>
              </a:path>
            </a:pathLst>
          </a:custGeom>
          <a:ln w="15240">
            <a:solidFill>
              <a:srgbClr val="231F20"/>
            </a:solidFill>
          </a:ln>
        </p:spPr>
        <p:txBody>
          <a:bodyPr wrap="square" lIns="0" tIns="0" rIns="0" bIns="0" rtlCol="0"/>
          <a:lstStyle/>
          <a:p>
            <a:endParaRPr/>
          </a:p>
        </p:txBody>
      </p:sp>
      <p:sp>
        <p:nvSpPr>
          <p:cNvPr id="70" name="object 70"/>
          <p:cNvSpPr/>
          <p:nvPr/>
        </p:nvSpPr>
        <p:spPr>
          <a:xfrm>
            <a:off x="4550803" y="4283227"/>
            <a:ext cx="43815" cy="43815"/>
          </a:xfrm>
          <a:custGeom>
            <a:avLst/>
            <a:gdLst/>
            <a:ahLst/>
            <a:cxnLst/>
            <a:rect l="l" t="t" r="r" b="b"/>
            <a:pathLst>
              <a:path w="43814" h="43814">
                <a:moveTo>
                  <a:pt x="21869" y="43776"/>
                </a:moveTo>
                <a:lnTo>
                  <a:pt x="30389" y="42056"/>
                </a:lnTo>
                <a:lnTo>
                  <a:pt x="37344" y="37363"/>
                </a:lnTo>
                <a:lnTo>
                  <a:pt x="42032" y="30403"/>
                </a:lnTo>
                <a:lnTo>
                  <a:pt x="43751" y="21882"/>
                </a:lnTo>
                <a:lnTo>
                  <a:pt x="42032" y="13362"/>
                </a:lnTo>
                <a:lnTo>
                  <a:pt x="37344" y="6407"/>
                </a:lnTo>
                <a:lnTo>
                  <a:pt x="30389" y="1718"/>
                </a:lnTo>
                <a:lnTo>
                  <a:pt x="21869" y="0"/>
                </a:lnTo>
                <a:lnTo>
                  <a:pt x="13351" y="1718"/>
                </a:lnTo>
                <a:lnTo>
                  <a:pt x="6400" y="6407"/>
                </a:lnTo>
                <a:lnTo>
                  <a:pt x="1716" y="13362"/>
                </a:lnTo>
                <a:lnTo>
                  <a:pt x="0" y="21882"/>
                </a:lnTo>
                <a:lnTo>
                  <a:pt x="1716" y="30403"/>
                </a:lnTo>
                <a:lnTo>
                  <a:pt x="6400" y="37363"/>
                </a:lnTo>
                <a:lnTo>
                  <a:pt x="13351" y="42056"/>
                </a:lnTo>
                <a:lnTo>
                  <a:pt x="21869" y="43776"/>
                </a:lnTo>
                <a:close/>
              </a:path>
            </a:pathLst>
          </a:custGeom>
          <a:ln w="7620">
            <a:solidFill>
              <a:srgbClr val="231F20"/>
            </a:solidFill>
          </a:ln>
        </p:spPr>
        <p:txBody>
          <a:bodyPr wrap="square" lIns="0" tIns="0" rIns="0" bIns="0" rtlCol="0"/>
          <a:lstStyle/>
          <a:p>
            <a:endParaRPr/>
          </a:p>
        </p:txBody>
      </p:sp>
      <p:sp>
        <p:nvSpPr>
          <p:cNvPr id="71" name="object 71"/>
          <p:cNvSpPr txBox="1"/>
          <p:nvPr/>
        </p:nvSpPr>
        <p:spPr>
          <a:xfrm>
            <a:off x="4796050" y="4225980"/>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1W</a:t>
            </a:r>
            <a:endParaRPr sz="600">
              <a:latin typeface="Century Gothic"/>
              <a:cs typeface="Century Gothic"/>
            </a:endParaRPr>
          </a:p>
        </p:txBody>
      </p:sp>
      <p:sp>
        <p:nvSpPr>
          <p:cNvPr id="72" name="object 72"/>
          <p:cNvSpPr/>
          <p:nvPr/>
        </p:nvSpPr>
        <p:spPr>
          <a:xfrm>
            <a:off x="4872786" y="4279417"/>
            <a:ext cx="85432" cy="174980"/>
          </a:xfrm>
          <a:prstGeom prst="rect">
            <a:avLst/>
          </a:prstGeom>
          <a:blipFill>
            <a:blip r:embed="rId8" cstate="print"/>
            <a:stretch>
              <a:fillRect/>
            </a:stretch>
          </a:blipFill>
        </p:spPr>
        <p:txBody>
          <a:bodyPr wrap="square" lIns="0" tIns="0" rIns="0" bIns="0" rtlCol="0"/>
          <a:lstStyle/>
          <a:p>
            <a:endParaRPr/>
          </a:p>
        </p:txBody>
      </p:sp>
      <p:sp>
        <p:nvSpPr>
          <p:cNvPr id="73" name="object 73"/>
          <p:cNvSpPr txBox="1"/>
          <p:nvPr/>
        </p:nvSpPr>
        <p:spPr>
          <a:xfrm>
            <a:off x="4436209" y="4236489"/>
            <a:ext cx="298450" cy="13017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1U</a:t>
            </a:r>
            <a:endParaRPr sz="600">
              <a:latin typeface="Century Gothic"/>
              <a:cs typeface="Century Gothic"/>
            </a:endParaRPr>
          </a:p>
          <a:p>
            <a:pPr>
              <a:lnSpc>
                <a:spcPct val="100000"/>
              </a:lnSpc>
              <a:spcBef>
                <a:spcPts val="20"/>
              </a:spcBef>
            </a:pPr>
            <a:endParaRPr sz="550">
              <a:latin typeface="Century Gothic"/>
              <a:cs typeface="Century Gothic"/>
            </a:endParaRPr>
          </a:p>
          <a:p>
            <a:pPr marL="14604">
              <a:lnSpc>
                <a:spcPct val="100000"/>
              </a:lnSpc>
            </a:pPr>
            <a:r>
              <a:rPr sz="600" dirty="0">
                <a:solidFill>
                  <a:srgbClr val="231F20"/>
                </a:solidFill>
                <a:latin typeface="Century Gothic"/>
                <a:cs typeface="Century Gothic"/>
              </a:rPr>
              <a:t>1V</a:t>
            </a:r>
            <a:endParaRPr sz="600">
              <a:latin typeface="Century Gothic"/>
              <a:cs typeface="Century Gothic"/>
            </a:endParaRPr>
          </a:p>
        </p:txBody>
      </p:sp>
      <p:sp>
        <p:nvSpPr>
          <p:cNvPr id="74" name="object 74"/>
          <p:cNvSpPr/>
          <p:nvPr/>
        </p:nvSpPr>
        <p:spPr>
          <a:xfrm>
            <a:off x="4752594" y="4327004"/>
            <a:ext cx="0" cy="67945"/>
          </a:xfrm>
          <a:custGeom>
            <a:avLst/>
            <a:gdLst/>
            <a:ahLst/>
            <a:cxnLst/>
            <a:rect l="l" t="t" r="r" b="b"/>
            <a:pathLst>
              <a:path h="67945">
                <a:moveTo>
                  <a:pt x="0" y="0"/>
                </a:moveTo>
                <a:lnTo>
                  <a:pt x="0" y="67386"/>
                </a:lnTo>
              </a:path>
            </a:pathLst>
          </a:custGeom>
          <a:ln w="15240">
            <a:solidFill>
              <a:srgbClr val="231F20"/>
            </a:solidFill>
          </a:ln>
        </p:spPr>
        <p:txBody>
          <a:bodyPr wrap="square" lIns="0" tIns="0" rIns="0" bIns="0" rtlCol="0"/>
          <a:lstStyle/>
          <a:p>
            <a:endParaRPr/>
          </a:p>
        </p:txBody>
      </p:sp>
      <p:sp>
        <p:nvSpPr>
          <p:cNvPr id="75" name="object 75"/>
          <p:cNvSpPr/>
          <p:nvPr/>
        </p:nvSpPr>
        <p:spPr>
          <a:xfrm>
            <a:off x="4730724" y="4283227"/>
            <a:ext cx="43815" cy="43815"/>
          </a:xfrm>
          <a:custGeom>
            <a:avLst/>
            <a:gdLst/>
            <a:ahLst/>
            <a:cxnLst/>
            <a:rect l="l" t="t" r="r" b="b"/>
            <a:pathLst>
              <a:path w="43814" h="43814">
                <a:moveTo>
                  <a:pt x="21869" y="43776"/>
                </a:moveTo>
                <a:lnTo>
                  <a:pt x="30391" y="42056"/>
                </a:lnTo>
                <a:lnTo>
                  <a:pt x="37350" y="37363"/>
                </a:lnTo>
                <a:lnTo>
                  <a:pt x="42043" y="30403"/>
                </a:lnTo>
                <a:lnTo>
                  <a:pt x="43764" y="21882"/>
                </a:lnTo>
                <a:lnTo>
                  <a:pt x="42043" y="13362"/>
                </a:lnTo>
                <a:lnTo>
                  <a:pt x="37350" y="6407"/>
                </a:lnTo>
                <a:lnTo>
                  <a:pt x="30391" y="1718"/>
                </a:lnTo>
                <a:lnTo>
                  <a:pt x="21869" y="0"/>
                </a:lnTo>
                <a:lnTo>
                  <a:pt x="13351" y="1718"/>
                </a:lnTo>
                <a:lnTo>
                  <a:pt x="6400" y="6407"/>
                </a:lnTo>
                <a:lnTo>
                  <a:pt x="1716" y="13362"/>
                </a:lnTo>
                <a:lnTo>
                  <a:pt x="0" y="21882"/>
                </a:lnTo>
                <a:lnTo>
                  <a:pt x="1716" y="30403"/>
                </a:lnTo>
                <a:lnTo>
                  <a:pt x="6400" y="37363"/>
                </a:lnTo>
                <a:lnTo>
                  <a:pt x="13351" y="42056"/>
                </a:lnTo>
                <a:lnTo>
                  <a:pt x="21869" y="43776"/>
                </a:lnTo>
                <a:close/>
              </a:path>
            </a:pathLst>
          </a:custGeom>
          <a:ln w="7619">
            <a:solidFill>
              <a:srgbClr val="231F20"/>
            </a:solidFill>
          </a:ln>
        </p:spPr>
        <p:txBody>
          <a:bodyPr wrap="square" lIns="0" tIns="0" rIns="0" bIns="0" rtlCol="0"/>
          <a:lstStyle/>
          <a:p>
            <a:endParaRPr/>
          </a:p>
        </p:txBody>
      </p:sp>
      <p:sp>
        <p:nvSpPr>
          <p:cNvPr id="76" name="object 76"/>
          <p:cNvSpPr/>
          <p:nvPr/>
        </p:nvSpPr>
        <p:spPr>
          <a:xfrm>
            <a:off x="4546993" y="4693208"/>
            <a:ext cx="86194" cy="174980"/>
          </a:xfrm>
          <a:prstGeom prst="rect">
            <a:avLst/>
          </a:prstGeom>
          <a:blipFill>
            <a:blip r:embed="rId9" cstate="print"/>
            <a:stretch>
              <a:fillRect/>
            </a:stretch>
          </a:blipFill>
        </p:spPr>
        <p:txBody>
          <a:bodyPr wrap="square" lIns="0" tIns="0" rIns="0" bIns="0" rtlCol="0"/>
          <a:lstStyle/>
          <a:p>
            <a:endParaRPr/>
          </a:p>
        </p:txBody>
      </p:sp>
      <p:sp>
        <p:nvSpPr>
          <p:cNvPr id="77" name="object 77"/>
          <p:cNvSpPr/>
          <p:nvPr/>
        </p:nvSpPr>
        <p:spPr>
          <a:xfrm>
            <a:off x="4873066" y="4694072"/>
            <a:ext cx="85153" cy="174117"/>
          </a:xfrm>
          <a:prstGeom prst="rect">
            <a:avLst/>
          </a:prstGeom>
          <a:blipFill>
            <a:blip r:embed="rId10" cstate="print"/>
            <a:stretch>
              <a:fillRect/>
            </a:stretch>
          </a:blipFill>
        </p:spPr>
        <p:txBody>
          <a:bodyPr wrap="square" lIns="0" tIns="0" rIns="0" bIns="0" rtlCol="0"/>
          <a:lstStyle/>
          <a:p>
            <a:endParaRPr/>
          </a:p>
        </p:txBody>
      </p:sp>
      <p:sp>
        <p:nvSpPr>
          <p:cNvPr id="78" name="object 78"/>
          <p:cNvSpPr/>
          <p:nvPr/>
        </p:nvSpPr>
        <p:spPr>
          <a:xfrm>
            <a:off x="4752594" y="4754003"/>
            <a:ext cx="0" cy="66675"/>
          </a:xfrm>
          <a:custGeom>
            <a:avLst/>
            <a:gdLst/>
            <a:ahLst/>
            <a:cxnLst/>
            <a:rect l="l" t="t" r="r" b="b"/>
            <a:pathLst>
              <a:path h="66675">
                <a:moveTo>
                  <a:pt x="0" y="66586"/>
                </a:moveTo>
                <a:lnTo>
                  <a:pt x="0" y="0"/>
                </a:lnTo>
              </a:path>
            </a:pathLst>
          </a:custGeom>
          <a:ln w="15240">
            <a:solidFill>
              <a:srgbClr val="231F20"/>
            </a:solidFill>
          </a:ln>
        </p:spPr>
        <p:txBody>
          <a:bodyPr wrap="square" lIns="0" tIns="0" rIns="0" bIns="0" rtlCol="0"/>
          <a:lstStyle/>
          <a:p>
            <a:endParaRPr/>
          </a:p>
        </p:txBody>
      </p:sp>
      <p:sp>
        <p:nvSpPr>
          <p:cNvPr id="79" name="object 79"/>
          <p:cNvSpPr/>
          <p:nvPr/>
        </p:nvSpPr>
        <p:spPr>
          <a:xfrm>
            <a:off x="4730724" y="4820589"/>
            <a:ext cx="43815" cy="43815"/>
          </a:xfrm>
          <a:custGeom>
            <a:avLst/>
            <a:gdLst/>
            <a:ahLst/>
            <a:cxnLst/>
            <a:rect l="l" t="t" r="r" b="b"/>
            <a:pathLst>
              <a:path w="43814" h="43814">
                <a:moveTo>
                  <a:pt x="21869" y="0"/>
                </a:moveTo>
                <a:lnTo>
                  <a:pt x="30391" y="1720"/>
                </a:lnTo>
                <a:lnTo>
                  <a:pt x="37350" y="6413"/>
                </a:lnTo>
                <a:lnTo>
                  <a:pt x="42043" y="13373"/>
                </a:lnTo>
                <a:lnTo>
                  <a:pt x="43764" y="21894"/>
                </a:lnTo>
                <a:lnTo>
                  <a:pt x="42043" y="30421"/>
                </a:lnTo>
                <a:lnTo>
                  <a:pt x="37350" y="37380"/>
                </a:lnTo>
                <a:lnTo>
                  <a:pt x="30391" y="42070"/>
                </a:lnTo>
                <a:lnTo>
                  <a:pt x="21869" y="43789"/>
                </a:lnTo>
                <a:lnTo>
                  <a:pt x="13351" y="42070"/>
                </a:lnTo>
                <a:lnTo>
                  <a:pt x="6400" y="37380"/>
                </a:lnTo>
                <a:lnTo>
                  <a:pt x="1716" y="30421"/>
                </a:lnTo>
                <a:lnTo>
                  <a:pt x="0" y="21894"/>
                </a:lnTo>
                <a:lnTo>
                  <a:pt x="1716" y="13373"/>
                </a:lnTo>
                <a:lnTo>
                  <a:pt x="6400" y="6413"/>
                </a:lnTo>
                <a:lnTo>
                  <a:pt x="13351" y="1720"/>
                </a:lnTo>
                <a:lnTo>
                  <a:pt x="21869" y="0"/>
                </a:lnTo>
                <a:close/>
              </a:path>
            </a:pathLst>
          </a:custGeom>
          <a:ln w="7619">
            <a:solidFill>
              <a:srgbClr val="231F20"/>
            </a:solidFill>
          </a:ln>
        </p:spPr>
        <p:txBody>
          <a:bodyPr wrap="square" lIns="0" tIns="0" rIns="0" bIns="0" rtlCol="0"/>
          <a:lstStyle/>
          <a:p>
            <a:endParaRPr/>
          </a:p>
        </p:txBody>
      </p:sp>
      <p:sp>
        <p:nvSpPr>
          <p:cNvPr id="80" name="object 80"/>
          <p:cNvSpPr txBox="1"/>
          <p:nvPr/>
        </p:nvSpPr>
        <p:spPr>
          <a:xfrm>
            <a:off x="4796058" y="4763300"/>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2W</a:t>
            </a:r>
            <a:endParaRPr sz="600">
              <a:latin typeface="Century Gothic"/>
              <a:cs typeface="Century Gothic"/>
            </a:endParaRPr>
          </a:p>
        </p:txBody>
      </p:sp>
      <p:sp>
        <p:nvSpPr>
          <p:cNvPr id="81" name="object 81"/>
          <p:cNvSpPr txBox="1"/>
          <p:nvPr/>
        </p:nvSpPr>
        <p:spPr>
          <a:xfrm>
            <a:off x="4436209" y="4773817"/>
            <a:ext cx="298450" cy="13017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2U</a:t>
            </a:r>
            <a:endParaRPr sz="600">
              <a:latin typeface="Century Gothic"/>
              <a:cs typeface="Century Gothic"/>
            </a:endParaRPr>
          </a:p>
          <a:p>
            <a:pPr>
              <a:lnSpc>
                <a:spcPct val="100000"/>
              </a:lnSpc>
              <a:spcBef>
                <a:spcPts val="20"/>
              </a:spcBef>
            </a:pPr>
            <a:endParaRPr sz="550">
              <a:latin typeface="Century Gothic"/>
              <a:cs typeface="Century Gothic"/>
            </a:endParaRPr>
          </a:p>
          <a:p>
            <a:pPr marL="14604">
              <a:lnSpc>
                <a:spcPct val="100000"/>
              </a:lnSpc>
            </a:pPr>
            <a:r>
              <a:rPr sz="600" dirty="0">
                <a:solidFill>
                  <a:srgbClr val="231F20"/>
                </a:solidFill>
                <a:latin typeface="Century Gothic"/>
                <a:cs typeface="Century Gothic"/>
              </a:rPr>
              <a:t>2V</a:t>
            </a:r>
            <a:endParaRPr sz="600">
              <a:latin typeface="Century Gothic"/>
              <a:cs typeface="Century Gothic"/>
            </a:endParaRPr>
          </a:p>
        </p:txBody>
      </p:sp>
      <p:sp>
        <p:nvSpPr>
          <p:cNvPr id="82" name="object 82"/>
          <p:cNvSpPr txBox="1"/>
          <p:nvPr/>
        </p:nvSpPr>
        <p:spPr>
          <a:xfrm>
            <a:off x="4674955" y="5392788"/>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solidFill>
                  <a:srgbClr val="231F20"/>
                </a:solidFill>
                <a:latin typeface="Century Gothic"/>
                <a:cs typeface="Century Gothic"/>
              </a:rPr>
              <a:t>M1  </a:t>
            </a:r>
            <a:r>
              <a:rPr sz="600" spc="40" dirty="0">
                <a:solidFill>
                  <a:srgbClr val="231F20"/>
                </a:solidFill>
                <a:latin typeface="Century Gothic"/>
                <a:cs typeface="Century Gothic"/>
              </a:rPr>
              <a:t>3</a:t>
            </a:r>
            <a:endParaRPr sz="600">
              <a:latin typeface="Century Gothic"/>
              <a:cs typeface="Century Gothic"/>
            </a:endParaRPr>
          </a:p>
        </p:txBody>
      </p:sp>
      <p:sp>
        <p:nvSpPr>
          <p:cNvPr id="83" name="object 83"/>
          <p:cNvSpPr/>
          <p:nvPr/>
        </p:nvSpPr>
        <p:spPr>
          <a:xfrm>
            <a:off x="4573473" y="5323560"/>
            <a:ext cx="360045" cy="360680"/>
          </a:xfrm>
          <a:custGeom>
            <a:avLst/>
            <a:gdLst/>
            <a:ahLst/>
            <a:cxnLst/>
            <a:rect l="l" t="t" r="r" b="b"/>
            <a:pathLst>
              <a:path w="360045" h="360679">
                <a:moveTo>
                  <a:pt x="179933" y="360057"/>
                </a:moveTo>
                <a:lnTo>
                  <a:pt x="227767" y="353626"/>
                </a:lnTo>
                <a:lnTo>
                  <a:pt x="270747" y="335476"/>
                </a:lnTo>
                <a:lnTo>
                  <a:pt x="307160" y="307324"/>
                </a:lnTo>
                <a:lnTo>
                  <a:pt x="335292" y="270884"/>
                </a:lnTo>
                <a:lnTo>
                  <a:pt x="353428" y="227874"/>
                </a:lnTo>
                <a:lnTo>
                  <a:pt x="359854" y="180009"/>
                </a:lnTo>
                <a:lnTo>
                  <a:pt x="353428" y="132160"/>
                </a:lnTo>
                <a:lnTo>
                  <a:pt x="335292" y="89161"/>
                </a:lnTo>
                <a:lnTo>
                  <a:pt x="307160" y="52728"/>
                </a:lnTo>
                <a:lnTo>
                  <a:pt x="270747" y="24579"/>
                </a:lnTo>
                <a:lnTo>
                  <a:pt x="227767" y="6431"/>
                </a:lnTo>
                <a:lnTo>
                  <a:pt x="179933" y="0"/>
                </a:lnTo>
                <a:lnTo>
                  <a:pt x="132099" y="6431"/>
                </a:lnTo>
                <a:lnTo>
                  <a:pt x="89116" y="24579"/>
                </a:lnTo>
                <a:lnTo>
                  <a:pt x="52700" y="52728"/>
                </a:lnTo>
                <a:lnTo>
                  <a:pt x="24565" y="89161"/>
                </a:lnTo>
                <a:lnTo>
                  <a:pt x="6427" y="132160"/>
                </a:lnTo>
                <a:lnTo>
                  <a:pt x="0" y="180009"/>
                </a:lnTo>
                <a:lnTo>
                  <a:pt x="6427" y="227874"/>
                </a:lnTo>
                <a:lnTo>
                  <a:pt x="24565" y="270884"/>
                </a:lnTo>
                <a:lnTo>
                  <a:pt x="52700" y="307324"/>
                </a:lnTo>
                <a:lnTo>
                  <a:pt x="89116" y="335476"/>
                </a:lnTo>
                <a:lnTo>
                  <a:pt x="132099" y="353626"/>
                </a:lnTo>
                <a:lnTo>
                  <a:pt x="179933" y="360057"/>
                </a:lnTo>
                <a:close/>
              </a:path>
            </a:pathLst>
          </a:custGeom>
          <a:ln w="7620">
            <a:solidFill>
              <a:srgbClr val="231F20"/>
            </a:solidFill>
          </a:ln>
        </p:spPr>
        <p:txBody>
          <a:bodyPr wrap="square" lIns="0" tIns="0" rIns="0" bIns="0" rtlCol="0"/>
          <a:lstStyle/>
          <a:p>
            <a:endParaRPr/>
          </a:p>
        </p:txBody>
      </p:sp>
      <p:sp>
        <p:nvSpPr>
          <p:cNvPr id="84" name="object 84"/>
          <p:cNvSpPr/>
          <p:nvPr/>
        </p:nvSpPr>
        <p:spPr>
          <a:xfrm>
            <a:off x="4573460" y="5256174"/>
            <a:ext cx="52705" cy="120014"/>
          </a:xfrm>
          <a:custGeom>
            <a:avLst/>
            <a:gdLst/>
            <a:ahLst/>
            <a:cxnLst/>
            <a:rect l="l" t="t" r="r" b="b"/>
            <a:pathLst>
              <a:path w="52704" h="120014">
                <a:moveTo>
                  <a:pt x="0" y="0"/>
                </a:moveTo>
                <a:lnTo>
                  <a:pt x="0" y="67525"/>
                </a:lnTo>
                <a:lnTo>
                  <a:pt x="52108" y="119773"/>
                </a:lnTo>
              </a:path>
            </a:pathLst>
          </a:custGeom>
          <a:ln w="15240">
            <a:solidFill>
              <a:srgbClr val="231F20"/>
            </a:solidFill>
          </a:ln>
        </p:spPr>
        <p:txBody>
          <a:bodyPr wrap="square" lIns="0" tIns="0" rIns="0" bIns="0" rtlCol="0"/>
          <a:lstStyle/>
          <a:p>
            <a:endParaRPr/>
          </a:p>
        </p:txBody>
      </p:sp>
      <p:sp>
        <p:nvSpPr>
          <p:cNvPr id="85" name="object 85"/>
          <p:cNvSpPr txBox="1"/>
          <p:nvPr/>
        </p:nvSpPr>
        <p:spPr>
          <a:xfrm>
            <a:off x="4436993" y="5167828"/>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U1</a:t>
            </a:r>
            <a:endParaRPr sz="600">
              <a:latin typeface="Century Gothic"/>
              <a:cs typeface="Century Gothic"/>
            </a:endParaRPr>
          </a:p>
        </p:txBody>
      </p:sp>
      <p:sp>
        <p:nvSpPr>
          <p:cNvPr id="86" name="object 86"/>
          <p:cNvSpPr/>
          <p:nvPr/>
        </p:nvSpPr>
        <p:spPr>
          <a:xfrm>
            <a:off x="4551591" y="5212397"/>
            <a:ext cx="43815" cy="43815"/>
          </a:xfrm>
          <a:custGeom>
            <a:avLst/>
            <a:gdLst/>
            <a:ahLst/>
            <a:cxnLst/>
            <a:rect l="l" t="t" r="r" b="b"/>
            <a:pathLst>
              <a:path w="43814" h="43814">
                <a:moveTo>
                  <a:pt x="21869" y="43776"/>
                </a:moveTo>
                <a:lnTo>
                  <a:pt x="30396" y="42056"/>
                </a:lnTo>
                <a:lnTo>
                  <a:pt x="37355" y="37363"/>
                </a:lnTo>
                <a:lnTo>
                  <a:pt x="42045" y="30403"/>
                </a:lnTo>
                <a:lnTo>
                  <a:pt x="43764" y="21882"/>
                </a:lnTo>
                <a:lnTo>
                  <a:pt x="42045" y="13362"/>
                </a:lnTo>
                <a:lnTo>
                  <a:pt x="37355" y="6407"/>
                </a:lnTo>
                <a:lnTo>
                  <a:pt x="30396" y="1718"/>
                </a:lnTo>
                <a:lnTo>
                  <a:pt x="21869" y="0"/>
                </a:lnTo>
                <a:lnTo>
                  <a:pt x="13357" y="1718"/>
                </a:lnTo>
                <a:lnTo>
                  <a:pt x="6405" y="6407"/>
                </a:lnTo>
                <a:lnTo>
                  <a:pt x="1718" y="13362"/>
                </a:lnTo>
                <a:lnTo>
                  <a:pt x="0" y="21882"/>
                </a:lnTo>
                <a:lnTo>
                  <a:pt x="1718" y="30403"/>
                </a:lnTo>
                <a:lnTo>
                  <a:pt x="6405" y="37363"/>
                </a:lnTo>
                <a:lnTo>
                  <a:pt x="13357" y="42056"/>
                </a:lnTo>
                <a:lnTo>
                  <a:pt x="21869" y="43776"/>
                </a:lnTo>
                <a:close/>
              </a:path>
            </a:pathLst>
          </a:custGeom>
          <a:ln w="7619">
            <a:solidFill>
              <a:srgbClr val="231F20"/>
            </a:solidFill>
          </a:ln>
        </p:spPr>
        <p:txBody>
          <a:bodyPr wrap="square" lIns="0" tIns="0" rIns="0" bIns="0" rtlCol="0"/>
          <a:lstStyle/>
          <a:p>
            <a:endParaRPr/>
          </a:p>
        </p:txBody>
      </p:sp>
      <p:sp>
        <p:nvSpPr>
          <p:cNvPr id="87" name="object 87"/>
          <p:cNvSpPr txBox="1"/>
          <p:nvPr/>
        </p:nvSpPr>
        <p:spPr>
          <a:xfrm>
            <a:off x="4796834" y="5155044"/>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W1</a:t>
            </a:r>
            <a:endParaRPr sz="600">
              <a:latin typeface="Century Gothic"/>
              <a:cs typeface="Century Gothic"/>
            </a:endParaRPr>
          </a:p>
        </p:txBody>
      </p:sp>
      <p:sp>
        <p:nvSpPr>
          <p:cNvPr id="88" name="object 88"/>
          <p:cNvSpPr/>
          <p:nvPr/>
        </p:nvSpPr>
        <p:spPr>
          <a:xfrm>
            <a:off x="4873574" y="5208587"/>
            <a:ext cx="85432" cy="174980"/>
          </a:xfrm>
          <a:prstGeom prst="rect">
            <a:avLst/>
          </a:prstGeom>
          <a:blipFill>
            <a:blip r:embed="rId11" cstate="print"/>
            <a:stretch>
              <a:fillRect/>
            </a:stretch>
          </a:blipFill>
        </p:spPr>
        <p:txBody>
          <a:bodyPr wrap="square" lIns="0" tIns="0" rIns="0" bIns="0" rtlCol="0"/>
          <a:lstStyle/>
          <a:p>
            <a:endParaRPr/>
          </a:p>
        </p:txBody>
      </p:sp>
      <p:sp>
        <p:nvSpPr>
          <p:cNvPr id="89" name="object 89"/>
          <p:cNvSpPr txBox="1"/>
          <p:nvPr/>
        </p:nvSpPr>
        <p:spPr>
          <a:xfrm>
            <a:off x="4616918" y="5165749"/>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V1</a:t>
            </a:r>
            <a:endParaRPr sz="600">
              <a:latin typeface="Century Gothic"/>
              <a:cs typeface="Century Gothic"/>
            </a:endParaRPr>
          </a:p>
        </p:txBody>
      </p:sp>
      <p:sp>
        <p:nvSpPr>
          <p:cNvPr id="90" name="object 90"/>
          <p:cNvSpPr/>
          <p:nvPr/>
        </p:nvSpPr>
        <p:spPr>
          <a:xfrm>
            <a:off x="4753381" y="5256174"/>
            <a:ext cx="0" cy="67945"/>
          </a:xfrm>
          <a:custGeom>
            <a:avLst/>
            <a:gdLst/>
            <a:ahLst/>
            <a:cxnLst/>
            <a:rect l="l" t="t" r="r" b="b"/>
            <a:pathLst>
              <a:path h="67945">
                <a:moveTo>
                  <a:pt x="0" y="0"/>
                </a:moveTo>
                <a:lnTo>
                  <a:pt x="0" y="67386"/>
                </a:lnTo>
              </a:path>
            </a:pathLst>
          </a:custGeom>
          <a:ln w="15240">
            <a:solidFill>
              <a:srgbClr val="231F20"/>
            </a:solidFill>
          </a:ln>
        </p:spPr>
        <p:txBody>
          <a:bodyPr wrap="square" lIns="0" tIns="0" rIns="0" bIns="0" rtlCol="0"/>
          <a:lstStyle/>
          <a:p>
            <a:endParaRPr/>
          </a:p>
        </p:txBody>
      </p:sp>
      <p:sp>
        <p:nvSpPr>
          <p:cNvPr id="91" name="object 91"/>
          <p:cNvSpPr/>
          <p:nvPr/>
        </p:nvSpPr>
        <p:spPr>
          <a:xfrm>
            <a:off x="4731511" y="5212397"/>
            <a:ext cx="43815" cy="43815"/>
          </a:xfrm>
          <a:custGeom>
            <a:avLst/>
            <a:gdLst/>
            <a:ahLst/>
            <a:cxnLst/>
            <a:rect l="l" t="t" r="r" b="b"/>
            <a:pathLst>
              <a:path w="43814" h="43814">
                <a:moveTo>
                  <a:pt x="21869" y="43776"/>
                </a:moveTo>
                <a:lnTo>
                  <a:pt x="30393" y="42056"/>
                </a:lnTo>
                <a:lnTo>
                  <a:pt x="37357" y="37363"/>
                </a:lnTo>
                <a:lnTo>
                  <a:pt x="42054" y="30403"/>
                </a:lnTo>
                <a:lnTo>
                  <a:pt x="43776" y="21882"/>
                </a:lnTo>
                <a:lnTo>
                  <a:pt x="42054" y="13362"/>
                </a:lnTo>
                <a:lnTo>
                  <a:pt x="37357" y="6407"/>
                </a:lnTo>
                <a:lnTo>
                  <a:pt x="30393" y="1718"/>
                </a:lnTo>
                <a:lnTo>
                  <a:pt x="21869" y="0"/>
                </a:lnTo>
                <a:lnTo>
                  <a:pt x="13357" y="1718"/>
                </a:lnTo>
                <a:lnTo>
                  <a:pt x="6405" y="6407"/>
                </a:lnTo>
                <a:lnTo>
                  <a:pt x="1718" y="13362"/>
                </a:lnTo>
                <a:lnTo>
                  <a:pt x="0" y="21882"/>
                </a:lnTo>
                <a:lnTo>
                  <a:pt x="1718" y="30403"/>
                </a:lnTo>
                <a:lnTo>
                  <a:pt x="6405" y="37363"/>
                </a:lnTo>
                <a:lnTo>
                  <a:pt x="13357" y="42056"/>
                </a:lnTo>
                <a:lnTo>
                  <a:pt x="21869" y="43776"/>
                </a:lnTo>
                <a:close/>
              </a:path>
            </a:pathLst>
          </a:custGeom>
          <a:ln w="7620">
            <a:solidFill>
              <a:srgbClr val="231F20"/>
            </a:solidFill>
          </a:ln>
        </p:spPr>
        <p:txBody>
          <a:bodyPr wrap="square" lIns="0" tIns="0" rIns="0" bIns="0" rtlCol="0"/>
          <a:lstStyle/>
          <a:p>
            <a:endParaRPr/>
          </a:p>
        </p:txBody>
      </p:sp>
      <p:sp>
        <p:nvSpPr>
          <p:cNvPr id="92" name="object 92"/>
          <p:cNvSpPr/>
          <p:nvPr/>
        </p:nvSpPr>
        <p:spPr>
          <a:xfrm>
            <a:off x="4547780" y="5622378"/>
            <a:ext cx="86207" cy="174980"/>
          </a:xfrm>
          <a:prstGeom prst="rect">
            <a:avLst/>
          </a:prstGeom>
          <a:blipFill>
            <a:blip r:embed="rId12" cstate="print"/>
            <a:stretch>
              <a:fillRect/>
            </a:stretch>
          </a:blipFill>
        </p:spPr>
        <p:txBody>
          <a:bodyPr wrap="square" lIns="0" tIns="0" rIns="0" bIns="0" rtlCol="0"/>
          <a:lstStyle/>
          <a:p>
            <a:endParaRPr/>
          </a:p>
        </p:txBody>
      </p:sp>
      <p:sp>
        <p:nvSpPr>
          <p:cNvPr id="93" name="object 93"/>
          <p:cNvSpPr/>
          <p:nvPr/>
        </p:nvSpPr>
        <p:spPr>
          <a:xfrm>
            <a:off x="4873853" y="5623242"/>
            <a:ext cx="85153" cy="174117"/>
          </a:xfrm>
          <a:prstGeom prst="rect">
            <a:avLst/>
          </a:prstGeom>
          <a:blipFill>
            <a:blip r:embed="rId13" cstate="print"/>
            <a:stretch>
              <a:fillRect/>
            </a:stretch>
          </a:blipFill>
        </p:spPr>
        <p:txBody>
          <a:bodyPr wrap="square" lIns="0" tIns="0" rIns="0" bIns="0" rtlCol="0"/>
          <a:lstStyle/>
          <a:p>
            <a:endParaRPr/>
          </a:p>
        </p:txBody>
      </p:sp>
      <p:sp>
        <p:nvSpPr>
          <p:cNvPr id="94" name="object 94"/>
          <p:cNvSpPr/>
          <p:nvPr/>
        </p:nvSpPr>
        <p:spPr>
          <a:xfrm>
            <a:off x="4753381" y="5683173"/>
            <a:ext cx="0" cy="66675"/>
          </a:xfrm>
          <a:custGeom>
            <a:avLst/>
            <a:gdLst/>
            <a:ahLst/>
            <a:cxnLst/>
            <a:rect l="l" t="t" r="r" b="b"/>
            <a:pathLst>
              <a:path h="66675">
                <a:moveTo>
                  <a:pt x="0" y="66586"/>
                </a:moveTo>
                <a:lnTo>
                  <a:pt x="0" y="0"/>
                </a:lnTo>
              </a:path>
            </a:pathLst>
          </a:custGeom>
          <a:ln w="15240">
            <a:solidFill>
              <a:srgbClr val="231F20"/>
            </a:solidFill>
          </a:ln>
        </p:spPr>
        <p:txBody>
          <a:bodyPr wrap="square" lIns="0" tIns="0" rIns="0" bIns="0" rtlCol="0"/>
          <a:lstStyle/>
          <a:p>
            <a:endParaRPr/>
          </a:p>
        </p:txBody>
      </p:sp>
      <p:sp>
        <p:nvSpPr>
          <p:cNvPr id="95" name="object 95"/>
          <p:cNvSpPr/>
          <p:nvPr/>
        </p:nvSpPr>
        <p:spPr>
          <a:xfrm>
            <a:off x="4731511" y="5749759"/>
            <a:ext cx="43815" cy="43815"/>
          </a:xfrm>
          <a:custGeom>
            <a:avLst/>
            <a:gdLst/>
            <a:ahLst/>
            <a:cxnLst/>
            <a:rect l="l" t="t" r="r" b="b"/>
            <a:pathLst>
              <a:path w="43814" h="43814">
                <a:moveTo>
                  <a:pt x="21869" y="0"/>
                </a:moveTo>
                <a:lnTo>
                  <a:pt x="30393" y="1720"/>
                </a:lnTo>
                <a:lnTo>
                  <a:pt x="37357" y="6413"/>
                </a:lnTo>
                <a:lnTo>
                  <a:pt x="42054" y="13373"/>
                </a:lnTo>
                <a:lnTo>
                  <a:pt x="43776" y="21894"/>
                </a:lnTo>
                <a:lnTo>
                  <a:pt x="42054" y="30421"/>
                </a:lnTo>
                <a:lnTo>
                  <a:pt x="37357" y="37380"/>
                </a:lnTo>
                <a:lnTo>
                  <a:pt x="30393" y="42070"/>
                </a:lnTo>
                <a:lnTo>
                  <a:pt x="21869" y="43789"/>
                </a:lnTo>
                <a:lnTo>
                  <a:pt x="13357" y="42070"/>
                </a:lnTo>
                <a:lnTo>
                  <a:pt x="6405" y="37380"/>
                </a:lnTo>
                <a:lnTo>
                  <a:pt x="1718" y="30421"/>
                </a:lnTo>
                <a:lnTo>
                  <a:pt x="0" y="21894"/>
                </a:lnTo>
                <a:lnTo>
                  <a:pt x="1718" y="13373"/>
                </a:lnTo>
                <a:lnTo>
                  <a:pt x="6405" y="6413"/>
                </a:lnTo>
                <a:lnTo>
                  <a:pt x="13357" y="1720"/>
                </a:lnTo>
                <a:lnTo>
                  <a:pt x="21869" y="0"/>
                </a:lnTo>
                <a:close/>
              </a:path>
            </a:pathLst>
          </a:custGeom>
          <a:ln w="7620">
            <a:solidFill>
              <a:srgbClr val="231F20"/>
            </a:solidFill>
          </a:ln>
        </p:spPr>
        <p:txBody>
          <a:bodyPr wrap="square" lIns="0" tIns="0" rIns="0" bIns="0" rtlCol="0"/>
          <a:lstStyle/>
          <a:p>
            <a:endParaRPr/>
          </a:p>
        </p:txBody>
      </p:sp>
      <p:sp>
        <p:nvSpPr>
          <p:cNvPr id="96" name="object 96"/>
          <p:cNvSpPr txBox="1"/>
          <p:nvPr/>
        </p:nvSpPr>
        <p:spPr>
          <a:xfrm>
            <a:off x="4436993" y="5692349"/>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W2</a:t>
            </a:r>
            <a:endParaRPr sz="600">
              <a:latin typeface="Century Gothic"/>
              <a:cs typeface="Century Gothic"/>
            </a:endParaRPr>
          </a:p>
        </p:txBody>
      </p:sp>
      <p:sp>
        <p:nvSpPr>
          <p:cNvPr id="97" name="object 97"/>
          <p:cNvSpPr txBox="1"/>
          <p:nvPr/>
        </p:nvSpPr>
        <p:spPr>
          <a:xfrm>
            <a:off x="4796842" y="5703069"/>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V2</a:t>
            </a:r>
            <a:endParaRPr sz="600">
              <a:latin typeface="Century Gothic"/>
              <a:cs typeface="Century Gothic"/>
            </a:endParaRPr>
          </a:p>
        </p:txBody>
      </p:sp>
      <p:sp>
        <p:nvSpPr>
          <p:cNvPr id="98" name="object 98"/>
          <p:cNvSpPr txBox="1"/>
          <p:nvPr/>
        </p:nvSpPr>
        <p:spPr>
          <a:xfrm>
            <a:off x="4616925" y="5705126"/>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U2</a:t>
            </a:r>
            <a:endParaRPr sz="600">
              <a:latin typeface="Century Gothic"/>
              <a:cs typeface="Century Gothic"/>
            </a:endParaRPr>
          </a:p>
        </p:txBody>
      </p:sp>
      <p:sp>
        <p:nvSpPr>
          <p:cNvPr id="99" name="object 99"/>
          <p:cNvSpPr txBox="1"/>
          <p:nvPr/>
        </p:nvSpPr>
        <p:spPr>
          <a:xfrm>
            <a:off x="4445113" y="9144335"/>
            <a:ext cx="109855" cy="362585"/>
          </a:xfrm>
          <a:prstGeom prst="rect">
            <a:avLst/>
          </a:prstGeom>
        </p:spPr>
        <p:txBody>
          <a:bodyPr vert="horz" wrap="square" lIns="0" tIns="12700" rIns="0" bIns="0" rtlCol="0">
            <a:spAutoFit/>
          </a:bodyPr>
          <a:lstStyle/>
          <a:p>
            <a:pPr marL="635">
              <a:lnSpc>
                <a:spcPct val="100000"/>
              </a:lnSpc>
              <a:spcBef>
                <a:spcPts val="100"/>
              </a:spcBef>
            </a:pPr>
            <a:r>
              <a:rPr sz="600" spc="80" dirty="0">
                <a:solidFill>
                  <a:srgbClr val="231F20"/>
                </a:solidFill>
                <a:latin typeface="Century Gothic"/>
                <a:cs typeface="Century Gothic"/>
              </a:rPr>
              <a:t>T1</a:t>
            </a:r>
            <a:endParaRPr sz="600">
              <a:latin typeface="Century Gothic"/>
              <a:cs typeface="Century Gothic"/>
            </a:endParaRPr>
          </a:p>
          <a:p>
            <a:pPr>
              <a:lnSpc>
                <a:spcPct val="100000"/>
              </a:lnSpc>
              <a:spcBef>
                <a:spcPts val="45"/>
              </a:spcBef>
            </a:pPr>
            <a:endParaRPr sz="950">
              <a:latin typeface="Century Gothic"/>
              <a:cs typeface="Century Gothic"/>
            </a:endParaRPr>
          </a:p>
          <a:p>
            <a:pPr>
              <a:lnSpc>
                <a:spcPct val="100000"/>
              </a:lnSpc>
            </a:pPr>
            <a:r>
              <a:rPr sz="600" spc="80" dirty="0">
                <a:solidFill>
                  <a:srgbClr val="231F20"/>
                </a:solidFill>
                <a:latin typeface="Century Gothic"/>
                <a:cs typeface="Century Gothic"/>
              </a:rPr>
              <a:t>T2</a:t>
            </a:r>
            <a:endParaRPr sz="600">
              <a:latin typeface="Century Gothic"/>
              <a:cs typeface="Century Gothic"/>
            </a:endParaRPr>
          </a:p>
        </p:txBody>
      </p:sp>
      <p:sp>
        <p:nvSpPr>
          <p:cNvPr id="100" name="object 100"/>
          <p:cNvSpPr/>
          <p:nvPr/>
        </p:nvSpPr>
        <p:spPr>
          <a:xfrm>
            <a:off x="4463288" y="9119196"/>
            <a:ext cx="449414" cy="310349"/>
          </a:xfrm>
          <a:prstGeom prst="rect">
            <a:avLst/>
          </a:prstGeom>
          <a:blipFill>
            <a:blip r:embed="rId14" cstate="print"/>
            <a:stretch>
              <a:fillRect/>
            </a:stretch>
          </a:blipFill>
        </p:spPr>
        <p:txBody>
          <a:bodyPr wrap="square" lIns="0" tIns="0" rIns="0" bIns="0" rtlCol="0"/>
          <a:lstStyle/>
          <a:p>
            <a:endParaRPr/>
          </a:p>
        </p:txBody>
      </p:sp>
      <p:sp>
        <p:nvSpPr>
          <p:cNvPr id="101" name="object 101"/>
          <p:cNvSpPr/>
          <p:nvPr/>
        </p:nvSpPr>
        <p:spPr>
          <a:xfrm>
            <a:off x="4579632" y="9103791"/>
            <a:ext cx="360045" cy="360680"/>
          </a:xfrm>
          <a:custGeom>
            <a:avLst/>
            <a:gdLst/>
            <a:ahLst/>
            <a:cxnLst/>
            <a:rect l="l" t="t" r="r" b="b"/>
            <a:pathLst>
              <a:path w="360045" h="360679">
                <a:moveTo>
                  <a:pt x="179920" y="360070"/>
                </a:moveTo>
                <a:lnTo>
                  <a:pt x="227750" y="353639"/>
                </a:lnTo>
                <a:lnTo>
                  <a:pt x="270729" y="335489"/>
                </a:lnTo>
                <a:lnTo>
                  <a:pt x="307143" y="307338"/>
                </a:lnTo>
                <a:lnTo>
                  <a:pt x="335276" y="270901"/>
                </a:lnTo>
                <a:lnTo>
                  <a:pt x="353414" y="227894"/>
                </a:lnTo>
                <a:lnTo>
                  <a:pt x="359841" y="180035"/>
                </a:lnTo>
                <a:lnTo>
                  <a:pt x="353414" y="132175"/>
                </a:lnTo>
                <a:lnTo>
                  <a:pt x="335276" y="89169"/>
                </a:lnTo>
                <a:lnTo>
                  <a:pt x="307143" y="52731"/>
                </a:lnTo>
                <a:lnTo>
                  <a:pt x="270729" y="24580"/>
                </a:lnTo>
                <a:lnTo>
                  <a:pt x="227750" y="6431"/>
                </a:lnTo>
                <a:lnTo>
                  <a:pt x="179920" y="0"/>
                </a:lnTo>
                <a:lnTo>
                  <a:pt x="132091" y="6431"/>
                </a:lnTo>
                <a:lnTo>
                  <a:pt x="89112" y="24580"/>
                </a:lnTo>
                <a:lnTo>
                  <a:pt x="52698" y="52731"/>
                </a:lnTo>
                <a:lnTo>
                  <a:pt x="24565" y="89169"/>
                </a:lnTo>
                <a:lnTo>
                  <a:pt x="6427" y="132175"/>
                </a:lnTo>
                <a:lnTo>
                  <a:pt x="0" y="180035"/>
                </a:lnTo>
                <a:lnTo>
                  <a:pt x="6427" y="227894"/>
                </a:lnTo>
                <a:lnTo>
                  <a:pt x="24565" y="270901"/>
                </a:lnTo>
                <a:lnTo>
                  <a:pt x="52698" y="307338"/>
                </a:lnTo>
                <a:lnTo>
                  <a:pt x="89112" y="335489"/>
                </a:lnTo>
                <a:lnTo>
                  <a:pt x="132091" y="353639"/>
                </a:lnTo>
                <a:lnTo>
                  <a:pt x="179920" y="360070"/>
                </a:lnTo>
                <a:close/>
              </a:path>
            </a:pathLst>
          </a:custGeom>
          <a:ln w="7619">
            <a:solidFill>
              <a:srgbClr val="231F20"/>
            </a:solidFill>
          </a:ln>
        </p:spPr>
        <p:txBody>
          <a:bodyPr wrap="square" lIns="0" tIns="0" rIns="0" bIns="0" rtlCol="0"/>
          <a:lstStyle/>
          <a:p>
            <a:endParaRPr/>
          </a:p>
        </p:txBody>
      </p:sp>
      <p:sp>
        <p:nvSpPr>
          <p:cNvPr id="102" name="object 102"/>
          <p:cNvSpPr/>
          <p:nvPr/>
        </p:nvSpPr>
        <p:spPr>
          <a:xfrm>
            <a:off x="4579607" y="9036418"/>
            <a:ext cx="52705" cy="120014"/>
          </a:xfrm>
          <a:custGeom>
            <a:avLst/>
            <a:gdLst/>
            <a:ahLst/>
            <a:cxnLst/>
            <a:rect l="l" t="t" r="r" b="b"/>
            <a:pathLst>
              <a:path w="52704" h="120015">
                <a:moveTo>
                  <a:pt x="0" y="0"/>
                </a:moveTo>
                <a:lnTo>
                  <a:pt x="0" y="67525"/>
                </a:lnTo>
                <a:lnTo>
                  <a:pt x="52108" y="119773"/>
                </a:lnTo>
              </a:path>
            </a:pathLst>
          </a:custGeom>
          <a:ln w="15240">
            <a:solidFill>
              <a:srgbClr val="231F20"/>
            </a:solidFill>
          </a:ln>
        </p:spPr>
        <p:txBody>
          <a:bodyPr wrap="square" lIns="0" tIns="0" rIns="0" bIns="0" rtlCol="0"/>
          <a:lstStyle/>
          <a:p>
            <a:endParaRPr/>
          </a:p>
        </p:txBody>
      </p:sp>
      <p:sp>
        <p:nvSpPr>
          <p:cNvPr id="103" name="object 103"/>
          <p:cNvSpPr txBox="1"/>
          <p:nvPr/>
        </p:nvSpPr>
        <p:spPr>
          <a:xfrm>
            <a:off x="4443148" y="8948069"/>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U1</a:t>
            </a:r>
            <a:endParaRPr sz="600">
              <a:latin typeface="Century Gothic"/>
              <a:cs typeface="Century Gothic"/>
            </a:endParaRPr>
          </a:p>
        </p:txBody>
      </p:sp>
      <p:sp>
        <p:nvSpPr>
          <p:cNvPr id="104" name="object 104"/>
          <p:cNvSpPr/>
          <p:nvPr/>
        </p:nvSpPr>
        <p:spPr>
          <a:xfrm>
            <a:off x="4557750" y="8992641"/>
            <a:ext cx="43815" cy="43815"/>
          </a:xfrm>
          <a:custGeom>
            <a:avLst/>
            <a:gdLst/>
            <a:ahLst/>
            <a:cxnLst/>
            <a:rect l="l" t="t" r="r" b="b"/>
            <a:pathLst>
              <a:path w="43814" h="43815">
                <a:moveTo>
                  <a:pt x="21856" y="43776"/>
                </a:moveTo>
                <a:lnTo>
                  <a:pt x="30378" y="42056"/>
                </a:lnTo>
                <a:lnTo>
                  <a:pt x="37337" y="37363"/>
                </a:lnTo>
                <a:lnTo>
                  <a:pt x="42030" y="30403"/>
                </a:lnTo>
                <a:lnTo>
                  <a:pt x="43751" y="21882"/>
                </a:lnTo>
                <a:lnTo>
                  <a:pt x="42030" y="13362"/>
                </a:lnTo>
                <a:lnTo>
                  <a:pt x="37337" y="6407"/>
                </a:lnTo>
                <a:lnTo>
                  <a:pt x="30378" y="1718"/>
                </a:lnTo>
                <a:lnTo>
                  <a:pt x="21856" y="0"/>
                </a:lnTo>
                <a:lnTo>
                  <a:pt x="13351" y="1718"/>
                </a:lnTo>
                <a:lnTo>
                  <a:pt x="6403" y="6407"/>
                </a:lnTo>
                <a:lnTo>
                  <a:pt x="1718" y="13362"/>
                </a:lnTo>
                <a:lnTo>
                  <a:pt x="0" y="21882"/>
                </a:lnTo>
                <a:lnTo>
                  <a:pt x="1718" y="30403"/>
                </a:lnTo>
                <a:lnTo>
                  <a:pt x="6403" y="37363"/>
                </a:lnTo>
                <a:lnTo>
                  <a:pt x="13351" y="42056"/>
                </a:lnTo>
                <a:lnTo>
                  <a:pt x="21856" y="43776"/>
                </a:lnTo>
                <a:close/>
              </a:path>
            </a:pathLst>
          </a:custGeom>
          <a:ln w="7620">
            <a:solidFill>
              <a:srgbClr val="231F20"/>
            </a:solidFill>
          </a:ln>
        </p:spPr>
        <p:txBody>
          <a:bodyPr wrap="square" lIns="0" tIns="0" rIns="0" bIns="0" rtlCol="0"/>
          <a:lstStyle/>
          <a:p>
            <a:endParaRPr/>
          </a:p>
        </p:txBody>
      </p:sp>
      <p:sp>
        <p:nvSpPr>
          <p:cNvPr id="105" name="object 105"/>
          <p:cNvSpPr txBox="1"/>
          <p:nvPr/>
        </p:nvSpPr>
        <p:spPr>
          <a:xfrm>
            <a:off x="4803004" y="8935284"/>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solidFill>
                  <a:srgbClr val="231F20"/>
                </a:solidFill>
                <a:latin typeface="Century Gothic"/>
                <a:cs typeface="Century Gothic"/>
              </a:rPr>
              <a:t>W1</a:t>
            </a:r>
            <a:endParaRPr sz="600">
              <a:latin typeface="Century Gothic"/>
              <a:cs typeface="Century Gothic"/>
            </a:endParaRPr>
          </a:p>
        </p:txBody>
      </p:sp>
      <p:sp>
        <p:nvSpPr>
          <p:cNvPr id="106" name="object 106"/>
          <p:cNvSpPr/>
          <p:nvPr/>
        </p:nvSpPr>
        <p:spPr>
          <a:xfrm>
            <a:off x="4879733" y="8988831"/>
            <a:ext cx="85420" cy="174980"/>
          </a:xfrm>
          <a:prstGeom prst="rect">
            <a:avLst/>
          </a:prstGeom>
          <a:blipFill>
            <a:blip r:embed="rId15" cstate="print"/>
            <a:stretch>
              <a:fillRect/>
            </a:stretch>
          </a:blipFill>
        </p:spPr>
        <p:txBody>
          <a:bodyPr wrap="square" lIns="0" tIns="0" rIns="0" bIns="0" rtlCol="0"/>
          <a:lstStyle/>
          <a:p>
            <a:endParaRPr/>
          </a:p>
        </p:txBody>
      </p:sp>
      <p:sp>
        <p:nvSpPr>
          <p:cNvPr id="107" name="object 107"/>
          <p:cNvSpPr txBox="1"/>
          <p:nvPr/>
        </p:nvSpPr>
        <p:spPr>
          <a:xfrm>
            <a:off x="4623065" y="8945974"/>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V1</a:t>
            </a:r>
            <a:endParaRPr sz="600">
              <a:latin typeface="Century Gothic"/>
              <a:cs typeface="Century Gothic"/>
            </a:endParaRPr>
          </a:p>
        </p:txBody>
      </p:sp>
      <p:sp>
        <p:nvSpPr>
          <p:cNvPr id="108" name="object 108"/>
          <p:cNvSpPr/>
          <p:nvPr/>
        </p:nvSpPr>
        <p:spPr>
          <a:xfrm>
            <a:off x="4759540" y="9036418"/>
            <a:ext cx="0" cy="67945"/>
          </a:xfrm>
          <a:custGeom>
            <a:avLst/>
            <a:gdLst/>
            <a:ahLst/>
            <a:cxnLst/>
            <a:rect l="l" t="t" r="r" b="b"/>
            <a:pathLst>
              <a:path h="67945">
                <a:moveTo>
                  <a:pt x="0" y="0"/>
                </a:moveTo>
                <a:lnTo>
                  <a:pt x="0" y="67373"/>
                </a:lnTo>
              </a:path>
            </a:pathLst>
          </a:custGeom>
          <a:ln w="15240">
            <a:solidFill>
              <a:srgbClr val="231F20"/>
            </a:solidFill>
          </a:ln>
        </p:spPr>
        <p:txBody>
          <a:bodyPr wrap="square" lIns="0" tIns="0" rIns="0" bIns="0" rtlCol="0"/>
          <a:lstStyle/>
          <a:p>
            <a:endParaRPr/>
          </a:p>
        </p:txBody>
      </p:sp>
      <p:sp>
        <p:nvSpPr>
          <p:cNvPr id="109" name="object 109"/>
          <p:cNvSpPr/>
          <p:nvPr/>
        </p:nvSpPr>
        <p:spPr>
          <a:xfrm>
            <a:off x="4737671" y="8992641"/>
            <a:ext cx="43815" cy="43815"/>
          </a:xfrm>
          <a:custGeom>
            <a:avLst/>
            <a:gdLst/>
            <a:ahLst/>
            <a:cxnLst/>
            <a:rect l="l" t="t" r="r" b="b"/>
            <a:pathLst>
              <a:path w="43814" h="43815">
                <a:moveTo>
                  <a:pt x="21869" y="43776"/>
                </a:moveTo>
                <a:lnTo>
                  <a:pt x="30383" y="42056"/>
                </a:lnTo>
                <a:lnTo>
                  <a:pt x="37339" y="37363"/>
                </a:lnTo>
                <a:lnTo>
                  <a:pt x="42030" y="30403"/>
                </a:lnTo>
                <a:lnTo>
                  <a:pt x="43751" y="21882"/>
                </a:lnTo>
                <a:lnTo>
                  <a:pt x="42030" y="13362"/>
                </a:lnTo>
                <a:lnTo>
                  <a:pt x="37339" y="6407"/>
                </a:lnTo>
                <a:lnTo>
                  <a:pt x="30383" y="1718"/>
                </a:lnTo>
                <a:lnTo>
                  <a:pt x="21869" y="0"/>
                </a:lnTo>
                <a:lnTo>
                  <a:pt x="13357" y="1718"/>
                </a:lnTo>
                <a:lnTo>
                  <a:pt x="6405" y="6407"/>
                </a:lnTo>
                <a:lnTo>
                  <a:pt x="1718" y="13362"/>
                </a:lnTo>
                <a:lnTo>
                  <a:pt x="0" y="21882"/>
                </a:lnTo>
                <a:lnTo>
                  <a:pt x="1718" y="30403"/>
                </a:lnTo>
                <a:lnTo>
                  <a:pt x="6405" y="37363"/>
                </a:lnTo>
                <a:lnTo>
                  <a:pt x="13357" y="42056"/>
                </a:lnTo>
                <a:lnTo>
                  <a:pt x="21869" y="43776"/>
                </a:lnTo>
                <a:close/>
              </a:path>
            </a:pathLst>
          </a:custGeom>
          <a:ln w="7620">
            <a:solidFill>
              <a:srgbClr val="231F20"/>
            </a:solidFill>
          </a:ln>
        </p:spPr>
        <p:txBody>
          <a:bodyPr wrap="square" lIns="0" tIns="0" rIns="0" bIns="0" rtlCol="0"/>
          <a:lstStyle/>
          <a:p>
            <a:endParaRPr/>
          </a:p>
        </p:txBody>
      </p:sp>
      <p:sp>
        <p:nvSpPr>
          <p:cNvPr id="110" name="object 110"/>
          <p:cNvSpPr txBox="1"/>
          <p:nvPr/>
        </p:nvSpPr>
        <p:spPr>
          <a:xfrm>
            <a:off x="4673827" y="3577082"/>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solidFill>
                  <a:srgbClr val="231F20"/>
                </a:solidFill>
                <a:latin typeface="Century Gothic"/>
                <a:cs typeface="Century Gothic"/>
              </a:rPr>
              <a:t>M1  </a:t>
            </a:r>
            <a:r>
              <a:rPr sz="600" spc="40" dirty="0">
                <a:solidFill>
                  <a:srgbClr val="231F20"/>
                </a:solidFill>
                <a:latin typeface="Century Gothic"/>
                <a:cs typeface="Century Gothic"/>
              </a:rPr>
              <a:t>1</a:t>
            </a:r>
            <a:endParaRPr sz="600">
              <a:latin typeface="Century Gothic"/>
              <a:cs typeface="Century Gothic"/>
            </a:endParaRPr>
          </a:p>
        </p:txBody>
      </p:sp>
      <p:sp>
        <p:nvSpPr>
          <p:cNvPr id="111" name="object 111"/>
          <p:cNvSpPr/>
          <p:nvPr/>
        </p:nvSpPr>
        <p:spPr>
          <a:xfrm>
            <a:off x="4571428" y="3509149"/>
            <a:ext cx="360045" cy="360680"/>
          </a:xfrm>
          <a:custGeom>
            <a:avLst/>
            <a:gdLst/>
            <a:ahLst/>
            <a:cxnLst/>
            <a:rect l="l" t="t" r="r" b="b"/>
            <a:pathLst>
              <a:path w="360045" h="360679">
                <a:moveTo>
                  <a:pt x="179920" y="360070"/>
                </a:moveTo>
                <a:lnTo>
                  <a:pt x="227750" y="353639"/>
                </a:lnTo>
                <a:lnTo>
                  <a:pt x="270729" y="335489"/>
                </a:lnTo>
                <a:lnTo>
                  <a:pt x="307143" y="307338"/>
                </a:lnTo>
                <a:lnTo>
                  <a:pt x="335276" y="270901"/>
                </a:lnTo>
                <a:lnTo>
                  <a:pt x="353414" y="227894"/>
                </a:lnTo>
                <a:lnTo>
                  <a:pt x="359841" y="180035"/>
                </a:lnTo>
                <a:lnTo>
                  <a:pt x="353414" y="132175"/>
                </a:lnTo>
                <a:lnTo>
                  <a:pt x="335276" y="89169"/>
                </a:lnTo>
                <a:lnTo>
                  <a:pt x="307143" y="52731"/>
                </a:lnTo>
                <a:lnTo>
                  <a:pt x="270729" y="24580"/>
                </a:lnTo>
                <a:lnTo>
                  <a:pt x="227750" y="6431"/>
                </a:lnTo>
                <a:lnTo>
                  <a:pt x="179920" y="0"/>
                </a:lnTo>
                <a:lnTo>
                  <a:pt x="132091" y="6431"/>
                </a:lnTo>
                <a:lnTo>
                  <a:pt x="89112" y="24580"/>
                </a:lnTo>
                <a:lnTo>
                  <a:pt x="52698" y="52731"/>
                </a:lnTo>
                <a:lnTo>
                  <a:pt x="24565" y="89169"/>
                </a:lnTo>
                <a:lnTo>
                  <a:pt x="6427" y="132175"/>
                </a:lnTo>
                <a:lnTo>
                  <a:pt x="0" y="180035"/>
                </a:lnTo>
                <a:lnTo>
                  <a:pt x="6427" y="227894"/>
                </a:lnTo>
                <a:lnTo>
                  <a:pt x="24565" y="270901"/>
                </a:lnTo>
                <a:lnTo>
                  <a:pt x="52698" y="307338"/>
                </a:lnTo>
                <a:lnTo>
                  <a:pt x="89112" y="335489"/>
                </a:lnTo>
                <a:lnTo>
                  <a:pt x="132091" y="353639"/>
                </a:lnTo>
                <a:lnTo>
                  <a:pt x="179920" y="360070"/>
                </a:lnTo>
                <a:close/>
              </a:path>
            </a:pathLst>
          </a:custGeom>
          <a:ln w="7620">
            <a:solidFill>
              <a:srgbClr val="231F20"/>
            </a:solidFill>
          </a:ln>
        </p:spPr>
        <p:txBody>
          <a:bodyPr wrap="square" lIns="0" tIns="0" rIns="0" bIns="0" rtlCol="0"/>
          <a:lstStyle/>
          <a:p>
            <a:endParaRPr/>
          </a:p>
        </p:txBody>
      </p:sp>
      <p:sp>
        <p:nvSpPr>
          <p:cNvPr id="112" name="object 112"/>
          <p:cNvSpPr/>
          <p:nvPr/>
        </p:nvSpPr>
        <p:spPr>
          <a:xfrm>
            <a:off x="4571403" y="3441776"/>
            <a:ext cx="52705" cy="120014"/>
          </a:xfrm>
          <a:custGeom>
            <a:avLst/>
            <a:gdLst/>
            <a:ahLst/>
            <a:cxnLst/>
            <a:rect l="l" t="t" r="r" b="b"/>
            <a:pathLst>
              <a:path w="52704" h="120014">
                <a:moveTo>
                  <a:pt x="0" y="0"/>
                </a:moveTo>
                <a:lnTo>
                  <a:pt x="0" y="67525"/>
                </a:lnTo>
                <a:lnTo>
                  <a:pt x="52108" y="119761"/>
                </a:lnTo>
              </a:path>
            </a:pathLst>
          </a:custGeom>
          <a:ln w="15240">
            <a:solidFill>
              <a:srgbClr val="231F20"/>
            </a:solidFill>
          </a:ln>
        </p:spPr>
        <p:txBody>
          <a:bodyPr wrap="square" lIns="0" tIns="0" rIns="0" bIns="0" rtlCol="0"/>
          <a:lstStyle/>
          <a:p>
            <a:endParaRPr/>
          </a:p>
        </p:txBody>
      </p:sp>
      <p:sp>
        <p:nvSpPr>
          <p:cNvPr id="113" name="object 113"/>
          <p:cNvSpPr txBox="1"/>
          <p:nvPr/>
        </p:nvSpPr>
        <p:spPr>
          <a:xfrm>
            <a:off x="4434937" y="3353448"/>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U1</a:t>
            </a:r>
            <a:endParaRPr sz="600">
              <a:latin typeface="Century Gothic"/>
              <a:cs typeface="Century Gothic"/>
            </a:endParaRPr>
          </a:p>
        </p:txBody>
      </p:sp>
      <p:sp>
        <p:nvSpPr>
          <p:cNvPr id="114" name="object 114"/>
          <p:cNvSpPr/>
          <p:nvPr/>
        </p:nvSpPr>
        <p:spPr>
          <a:xfrm>
            <a:off x="4549533" y="3397986"/>
            <a:ext cx="43815" cy="43815"/>
          </a:xfrm>
          <a:custGeom>
            <a:avLst/>
            <a:gdLst/>
            <a:ahLst/>
            <a:cxnLst/>
            <a:rect l="l" t="t" r="r" b="b"/>
            <a:pathLst>
              <a:path w="43814" h="43814">
                <a:moveTo>
                  <a:pt x="21869" y="43789"/>
                </a:moveTo>
                <a:lnTo>
                  <a:pt x="30391" y="42068"/>
                </a:lnTo>
                <a:lnTo>
                  <a:pt x="37350" y="37376"/>
                </a:lnTo>
                <a:lnTo>
                  <a:pt x="42043" y="30416"/>
                </a:lnTo>
                <a:lnTo>
                  <a:pt x="43764" y="21894"/>
                </a:lnTo>
                <a:lnTo>
                  <a:pt x="42043" y="13373"/>
                </a:lnTo>
                <a:lnTo>
                  <a:pt x="37350" y="6413"/>
                </a:lnTo>
                <a:lnTo>
                  <a:pt x="30391" y="1720"/>
                </a:lnTo>
                <a:lnTo>
                  <a:pt x="21869" y="0"/>
                </a:lnTo>
                <a:lnTo>
                  <a:pt x="13362" y="1720"/>
                </a:lnTo>
                <a:lnTo>
                  <a:pt x="6410" y="6413"/>
                </a:lnTo>
                <a:lnTo>
                  <a:pt x="1720" y="13373"/>
                </a:lnTo>
                <a:lnTo>
                  <a:pt x="0" y="21894"/>
                </a:lnTo>
                <a:lnTo>
                  <a:pt x="1720" y="30416"/>
                </a:lnTo>
                <a:lnTo>
                  <a:pt x="6410" y="37376"/>
                </a:lnTo>
                <a:lnTo>
                  <a:pt x="13362" y="42068"/>
                </a:lnTo>
                <a:lnTo>
                  <a:pt x="21869" y="43789"/>
                </a:lnTo>
                <a:close/>
              </a:path>
            </a:pathLst>
          </a:custGeom>
          <a:ln w="7619">
            <a:solidFill>
              <a:srgbClr val="231F20"/>
            </a:solidFill>
          </a:ln>
        </p:spPr>
        <p:txBody>
          <a:bodyPr wrap="square" lIns="0" tIns="0" rIns="0" bIns="0" rtlCol="0"/>
          <a:lstStyle/>
          <a:p>
            <a:endParaRPr/>
          </a:p>
        </p:txBody>
      </p:sp>
      <p:sp>
        <p:nvSpPr>
          <p:cNvPr id="115" name="object 115"/>
          <p:cNvSpPr txBox="1"/>
          <p:nvPr/>
        </p:nvSpPr>
        <p:spPr>
          <a:xfrm>
            <a:off x="4794801" y="3351338"/>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solidFill>
                  <a:srgbClr val="231F20"/>
                </a:solidFill>
                <a:latin typeface="Century Gothic"/>
                <a:cs typeface="Century Gothic"/>
              </a:rPr>
              <a:t>V1</a:t>
            </a:r>
            <a:endParaRPr sz="600">
              <a:latin typeface="Century Gothic"/>
              <a:cs typeface="Century Gothic"/>
            </a:endParaRPr>
          </a:p>
        </p:txBody>
      </p:sp>
      <p:sp>
        <p:nvSpPr>
          <p:cNvPr id="116" name="object 116"/>
          <p:cNvSpPr/>
          <p:nvPr/>
        </p:nvSpPr>
        <p:spPr>
          <a:xfrm>
            <a:off x="4871529" y="3394176"/>
            <a:ext cx="85420" cy="174980"/>
          </a:xfrm>
          <a:prstGeom prst="rect">
            <a:avLst/>
          </a:prstGeom>
          <a:blipFill>
            <a:blip r:embed="rId16" cstate="print"/>
            <a:stretch>
              <a:fillRect/>
            </a:stretch>
          </a:blipFill>
        </p:spPr>
        <p:txBody>
          <a:bodyPr wrap="square" lIns="0" tIns="0" rIns="0" bIns="0" rtlCol="0"/>
          <a:lstStyle/>
          <a:p>
            <a:endParaRPr/>
          </a:p>
        </p:txBody>
      </p:sp>
      <p:sp>
        <p:nvSpPr>
          <p:cNvPr id="117" name="object 117"/>
          <p:cNvSpPr/>
          <p:nvPr/>
        </p:nvSpPr>
        <p:spPr>
          <a:xfrm>
            <a:off x="4734191" y="2764282"/>
            <a:ext cx="106680" cy="53340"/>
          </a:xfrm>
          <a:custGeom>
            <a:avLst/>
            <a:gdLst/>
            <a:ahLst/>
            <a:cxnLst/>
            <a:rect l="l" t="t" r="r" b="b"/>
            <a:pathLst>
              <a:path w="106679" h="53339">
                <a:moveTo>
                  <a:pt x="106197" y="26606"/>
                </a:moveTo>
                <a:lnTo>
                  <a:pt x="104111" y="36962"/>
                </a:lnTo>
                <a:lnTo>
                  <a:pt x="98423" y="45419"/>
                </a:lnTo>
                <a:lnTo>
                  <a:pt x="89990" y="51122"/>
                </a:lnTo>
                <a:lnTo>
                  <a:pt x="79667" y="53213"/>
                </a:lnTo>
                <a:lnTo>
                  <a:pt x="69322" y="51122"/>
                </a:lnTo>
                <a:lnTo>
                  <a:pt x="60877" y="45419"/>
                </a:lnTo>
                <a:lnTo>
                  <a:pt x="55185" y="36962"/>
                </a:lnTo>
                <a:lnTo>
                  <a:pt x="53098" y="26606"/>
                </a:lnTo>
                <a:lnTo>
                  <a:pt x="51012" y="16250"/>
                </a:lnTo>
                <a:lnTo>
                  <a:pt x="45321" y="7793"/>
                </a:lnTo>
                <a:lnTo>
                  <a:pt x="36880" y="2090"/>
                </a:lnTo>
                <a:lnTo>
                  <a:pt x="26542" y="0"/>
                </a:lnTo>
                <a:lnTo>
                  <a:pt x="16212" y="2090"/>
                </a:lnTo>
                <a:lnTo>
                  <a:pt x="7775" y="7793"/>
                </a:lnTo>
                <a:lnTo>
                  <a:pt x="2086" y="16250"/>
                </a:lnTo>
                <a:lnTo>
                  <a:pt x="0" y="26606"/>
                </a:lnTo>
              </a:path>
            </a:pathLst>
          </a:custGeom>
          <a:ln w="7607">
            <a:solidFill>
              <a:srgbClr val="231F20"/>
            </a:solidFill>
          </a:ln>
        </p:spPr>
        <p:txBody>
          <a:bodyPr wrap="square" lIns="0" tIns="0" rIns="0" bIns="0" rtlCol="0"/>
          <a:lstStyle/>
          <a:p>
            <a:endParaRPr/>
          </a:p>
        </p:txBody>
      </p:sp>
      <p:sp>
        <p:nvSpPr>
          <p:cNvPr id="118" name="object 118"/>
          <p:cNvSpPr/>
          <p:nvPr/>
        </p:nvSpPr>
        <p:spPr>
          <a:xfrm>
            <a:off x="4733391" y="3699293"/>
            <a:ext cx="106680" cy="53340"/>
          </a:xfrm>
          <a:custGeom>
            <a:avLst/>
            <a:gdLst/>
            <a:ahLst/>
            <a:cxnLst/>
            <a:rect l="l" t="t" r="r" b="b"/>
            <a:pathLst>
              <a:path w="106679" h="53339">
                <a:moveTo>
                  <a:pt x="106210" y="26593"/>
                </a:moveTo>
                <a:lnTo>
                  <a:pt x="104123" y="36950"/>
                </a:lnTo>
                <a:lnTo>
                  <a:pt x="98432" y="45407"/>
                </a:lnTo>
                <a:lnTo>
                  <a:pt x="89992" y="51109"/>
                </a:lnTo>
                <a:lnTo>
                  <a:pt x="79654" y="53200"/>
                </a:lnTo>
                <a:lnTo>
                  <a:pt x="69316" y="51109"/>
                </a:lnTo>
                <a:lnTo>
                  <a:pt x="60875" y="45407"/>
                </a:lnTo>
                <a:lnTo>
                  <a:pt x="55185" y="36950"/>
                </a:lnTo>
                <a:lnTo>
                  <a:pt x="53098" y="26593"/>
                </a:lnTo>
                <a:lnTo>
                  <a:pt x="51014" y="16244"/>
                </a:lnTo>
                <a:lnTo>
                  <a:pt x="45327" y="7791"/>
                </a:lnTo>
                <a:lnTo>
                  <a:pt x="36891" y="2090"/>
                </a:lnTo>
                <a:lnTo>
                  <a:pt x="26555" y="0"/>
                </a:lnTo>
                <a:lnTo>
                  <a:pt x="16218" y="2090"/>
                </a:lnTo>
                <a:lnTo>
                  <a:pt x="7777" y="7791"/>
                </a:lnTo>
                <a:lnTo>
                  <a:pt x="2086" y="16244"/>
                </a:lnTo>
                <a:lnTo>
                  <a:pt x="0" y="26593"/>
                </a:lnTo>
              </a:path>
            </a:pathLst>
          </a:custGeom>
          <a:ln w="7607">
            <a:solidFill>
              <a:srgbClr val="231F20"/>
            </a:solidFill>
          </a:ln>
        </p:spPr>
        <p:txBody>
          <a:bodyPr wrap="square" lIns="0" tIns="0" rIns="0" bIns="0" rtlCol="0"/>
          <a:lstStyle/>
          <a:p>
            <a:endParaRPr/>
          </a:p>
        </p:txBody>
      </p:sp>
      <p:sp>
        <p:nvSpPr>
          <p:cNvPr id="119" name="object 119"/>
          <p:cNvSpPr/>
          <p:nvPr/>
        </p:nvSpPr>
        <p:spPr>
          <a:xfrm>
            <a:off x="4733391" y="4587468"/>
            <a:ext cx="106680" cy="53340"/>
          </a:xfrm>
          <a:custGeom>
            <a:avLst/>
            <a:gdLst/>
            <a:ahLst/>
            <a:cxnLst/>
            <a:rect l="l" t="t" r="r" b="b"/>
            <a:pathLst>
              <a:path w="106679" h="53339">
                <a:moveTo>
                  <a:pt x="106210" y="26593"/>
                </a:moveTo>
                <a:lnTo>
                  <a:pt x="104123" y="36950"/>
                </a:lnTo>
                <a:lnTo>
                  <a:pt x="98432" y="45407"/>
                </a:lnTo>
                <a:lnTo>
                  <a:pt x="89992" y="51109"/>
                </a:lnTo>
                <a:lnTo>
                  <a:pt x="79654" y="53200"/>
                </a:lnTo>
                <a:lnTo>
                  <a:pt x="69316" y="51109"/>
                </a:lnTo>
                <a:lnTo>
                  <a:pt x="60875" y="45407"/>
                </a:lnTo>
                <a:lnTo>
                  <a:pt x="55185" y="36950"/>
                </a:lnTo>
                <a:lnTo>
                  <a:pt x="53098" y="26593"/>
                </a:lnTo>
                <a:lnTo>
                  <a:pt x="51014" y="16244"/>
                </a:lnTo>
                <a:lnTo>
                  <a:pt x="45327" y="7791"/>
                </a:lnTo>
                <a:lnTo>
                  <a:pt x="36891" y="2090"/>
                </a:lnTo>
                <a:lnTo>
                  <a:pt x="26555" y="0"/>
                </a:lnTo>
                <a:lnTo>
                  <a:pt x="16218" y="2090"/>
                </a:lnTo>
                <a:lnTo>
                  <a:pt x="7777" y="7791"/>
                </a:lnTo>
                <a:lnTo>
                  <a:pt x="2086" y="16244"/>
                </a:lnTo>
                <a:lnTo>
                  <a:pt x="0" y="26593"/>
                </a:lnTo>
              </a:path>
            </a:pathLst>
          </a:custGeom>
          <a:ln w="7607">
            <a:solidFill>
              <a:srgbClr val="231F20"/>
            </a:solidFill>
          </a:ln>
        </p:spPr>
        <p:txBody>
          <a:bodyPr wrap="square" lIns="0" tIns="0" rIns="0" bIns="0" rtlCol="0"/>
          <a:lstStyle/>
          <a:p>
            <a:endParaRPr/>
          </a:p>
        </p:txBody>
      </p:sp>
      <p:sp>
        <p:nvSpPr>
          <p:cNvPr id="120" name="object 120"/>
          <p:cNvSpPr/>
          <p:nvPr/>
        </p:nvSpPr>
        <p:spPr>
          <a:xfrm>
            <a:off x="4734979" y="5520093"/>
            <a:ext cx="106680" cy="53340"/>
          </a:xfrm>
          <a:custGeom>
            <a:avLst/>
            <a:gdLst/>
            <a:ahLst/>
            <a:cxnLst/>
            <a:rect l="l" t="t" r="r" b="b"/>
            <a:pathLst>
              <a:path w="106679" h="53339">
                <a:moveTo>
                  <a:pt x="106210" y="26593"/>
                </a:moveTo>
                <a:lnTo>
                  <a:pt x="104123" y="36950"/>
                </a:lnTo>
                <a:lnTo>
                  <a:pt x="98432" y="45407"/>
                </a:lnTo>
                <a:lnTo>
                  <a:pt x="89992" y="51109"/>
                </a:lnTo>
                <a:lnTo>
                  <a:pt x="79654" y="53200"/>
                </a:lnTo>
                <a:lnTo>
                  <a:pt x="69316" y="51109"/>
                </a:lnTo>
                <a:lnTo>
                  <a:pt x="60875" y="45407"/>
                </a:lnTo>
                <a:lnTo>
                  <a:pt x="55185" y="36950"/>
                </a:lnTo>
                <a:lnTo>
                  <a:pt x="53098" y="26593"/>
                </a:lnTo>
                <a:lnTo>
                  <a:pt x="51014" y="16244"/>
                </a:lnTo>
                <a:lnTo>
                  <a:pt x="45327" y="7791"/>
                </a:lnTo>
                <a:lnTo>
                  <a:pt x="36891" y="2090"/>
                </a:lnTo>
                <a:lnTo>
                  <a:pt x="26555" y="0"/>
                </a:lnTo>
                <a:lnTo>
                  <a:pt x="16218" y="2090"/>
                </a:lnTo>
                <a:lnTo>
                  <a:pt x="7777" y="7791"/>
                </a:lnTo>
                <a:lnTo>
                  <a:pt x="2086" y="16244"/>
                </a:lnTo>
                <a:lnTo>
                  <a:pt x="0" y="26593"/>
                </a:lnTo>
              </a:path>
            </a:pathLst>
          </a:custGeom>
          <a:ln w="7607">
            <a:solidFill>
              <a:srgbClr val="231F20"/>
            </a:solidFill>
          </a:ln>
        </p:spPr>
        <p:txBody>
          <a:bodyPr wrap="square" lIns="0" tIns="0" rIns="0" bIns="0" rtlCol="0"/>
          <a:lstStyle/>
          <a:p>
            <a:endParaRPr/>
          </a:p>
        </p:txBody>
      </p:sp>
      <p:sp>
        <p:nvSpPr>
          <p:cNvPr id="121" name="object 121"/>
          <p:cNvSpPr/>
          <p:nvPr/>
        </p:nvSpPr>
        <p:spPr>
          <a:xfrm>
            <a:off x="4734979" y="7394067"/>
            <a:ext cx="106680" cy="53340"/>
          </a:xfrm>
          <a:custGeom>
            <a:avLst/>
            <a:gdLst/>
            <a:ahLst/>
            <a:cxnLst/>
            <a:rect l="l" t="t" r="r" b="b"/>
            <a:pathLst>
              <a:path w="106679" h="53340">
                <a:moveTo>
                  <a:pt x="106210" y="26593"/>
                </a:moveTo>
                <a:lnTo>
                  <a:pt x="104123" y="36950"/>
                </a:lnTo>
                <a:lnTo>
                  <a:pt x="98432" y="45407"/>
                </a:lnTo>
                <a:lnTo>
                  <a:pt x="89992" y="51109"/>
                </a:lnTo>
                <a:lnTo>
                  <a:pt x="79654" y="53200"/>
                </a:lnTo>
                <a:lnTo>
                  <a:pt x="69316" y="51109"/>
                </a:lnTo>
                <a:lnTo>
                  <a:pt x="60875" y="45407"/>
                </a:lnTo>
                <a:lnTo>
                  <a:pt x="55185" y="36950"/>
                </a:lnTo>
                <a:lnTo>
                  <a:pt x="53098" y="26593"/>
                </a:lnTo>
                <a:lnTo>
                  <a:pt x="51014" y="16244"/>
                </a:lnTo>
                <a:lnTo>
                  <a:pt x="45327" y="7791"/>
                </a:lnTo>
                <a:lnTo>
                  <a:pt x="36891" y="2090"/>
                </a:lnTo>
                <a:lnTo>
                  <a:pt x="26555" y="0"/>
                </a:lnTo>
                <a:lnTo>
                  <a:pt x="16218" y="2090"/>
                </a:lnTo>
                <a:lnTo>
                  <a:pt x="7777" y="7791"/>
                </a:lnTo>
                <a:lnTo>
                  <a:pt x="2086" y="16244"/>
                </a:lnTo>
                <a:lnTo>
                  <a:pt x="0" y="26593"/>
                </a:lnTo>
              </a:path>
            </a:pathLst>
          </a:custGeom>
          <a:ln w="7607">
            <a:solidFill>
              <a:srgbClr val="231F20"/>
            </a:solidFill>
          </a:ln>
        </p:spPr>
        <p:txBody>
          <a:bodyPr wrap="square" lIns="0" tIns="0" rIns="0" bIns="0" rtlCol="0"/>
          <a:lstStyle/>
          <a:p>
            <a:endParaRPr/>
          </a:p>
        </p:txBody>
      </p:sp>
      <p:sp>
        <p:nvSpPr>
          <p:cNvPr id="122" name="object 122"/>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28</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374"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4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4265726" y="1806422"/>
            <a:ext cx="1080135" cy="5608320"/>
          </a:xfrm>
          <a:custGeom>
            <a:avLst/>
            <a:gdLst/>
            <a:ahLst/>
            <a:cxnLst/>
            <a:rect l="l" t="t" r="r" b="b"/>
            <a:pathLst>
              <a:path w="1080135" h="5608320">
                <a:moveTo>
                  <a:pt x="0" y="0"/>
                </a:moveTo>
                <a:lnTo>
                  <a:pt x="1080135" y="0"/>
                </a:lnTo>
                <a:lnTo>
                  <a:pt x="1080135" y="5608320"/>
                </a:lnTo>
                <a:lnTo>
                  <a:pt x="0" y="5608320"/>
                </a:lnTo>
                <a:lnTo>
                  <a:pt x="0" y="0"/>
                </a:lnTo>
                <a:close/>
              </a:path>
            </a:pathLst>
          </a:custGeom>
          <a:ln w="12700">
            <a:solidFill>
              <a:srgbClr val="231F20"/>
            </a:solidFill>
          </a:ln>
        </p:spPr>
        <p:txBody>
          <a:bodyPr wrap="square" lIns="0" tIns="0" rIns="0" bIns="0" rtlCol="0"/>
          <a:lstStyle/>
          <a:p>
            <a:endParaRPr/>
          </a:p>
        </p:txBody>
      </p:sp>
      <p:sp>
        <p:nvSpPr>
          <p:cNvPr id="5" name="object 5"/>
          <p:cNvSpPr/>
          <p:nvPr/>
        </p:nvSpPr>
        <p:spPr>
          <a:xfrm>
            <a:off x="2214676" y="1808200"/>
            <a:ext cx="3131185" cy="0"/>
          </a:xfrm>
          <a:custGeom>
            <a:avLst/>
            <a:gdLst/>
            <a:ahLst/>
            <a:cxnLst/>
            <a:rect l="l" t="t" r="r" b="b"/>
            <a:pathLst>
              <a:path w="3131185">
                <a:moveTo>
                  <a:pt x="0" y="0"/>
                </a:moveTo>
                <a:lnTo>
                  <a:pt x="3131058" y="0"/>
                </a:lnTo>
              </a:path>
            </a:pathLst>
          </a:custGeom>
          <a:ln w="3175">
            <a:solidFill>
              <a:srgbClr val="231F20"/>
            </a:solidFill>
          </a:ln>
        </p:spPr>
        <p:txBody>
          <a:bodyPr wrap="square" lIns="0" tIns="0" rIns="0" bIns="0" rtlCol="0"/>
          <a:lstStyle/>
          <a:p>
            <a:endParaRPr/>
          </a:p>
        </p:txBody>
      </p:sp>
      <p:sp>
        <p:nvSpPr>
          <p:cNvPr id="6" name="object 6"/>
          <p:cNvSpPr txBox="1"/>
          <p:nvPr/>
        </p:nvSpPr>
        <p:spPr>
          <a:xfrm>
            <a:off x="2203114" y="1845919"/>
            <a:ext cx="1502410" cy="147320"/>
          </a:xfrm>
          <a:prstGeom prst="rect">
            <a:avLst/>
          </a:prstGeom>
        </p:spPr>
        <p:txBody>
          <a:bodyPr vert="horz" wrap="square" lIns="0" tIns="12700" rIns="0" bIns="0" rtlCol="0">
            <a:spAutoFit/>
          </a:bodyPr>
          <a:lstStyle/>
          <a:p>
            <a:pPr marL="12700">
              <a:lnSpc>
                <a:spcPct val="100000"/>
              </a:lnSpc>
              <a:spcBef>
                <a:spcPts val="100"/>
              </a:spcBef>
            </a:pPr>
            <a:r>
              <a:rPr sz="800" spc="-60" dirty="0">
                <a:solidFill>
                  <a:srgbClr val="231F20"/>
                </a:solidFill>
                <a:latin typeface="Century Gothic"/>
                <a:cs typeface="Century Gothic"/>
              </a:rPr>
              <a:t>Generador</a:t>
            </a:r>
            <a:r>
              <a:rPr sz="800" spc="100" dirty="0">
                <a:solidFill>
                  <a:srgbClr val="231F20"/>
                </a:solidFill>
                <a:latin typeface="Century Gothic"/>
                <a:cs typeface="Century Gothic"/>
              </a:rPr>
              <a:t>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corriente</a:t>
            </a:r>
            <a:r>
              <a:rPr sz="800" spc="60" dirty="0">
                <a:solidFill>
                  <a:srgbClr val="231F20"/>
                </a:solidFill>
                <a:latin typeface="Century Gothic"/>
                <a:cs typeface="Century Gothic"/>
              </a:rPr>
              <a:t> </a:t>
            </a:r>
            <a:r>
              <a:rPr sz="800" spc="-40" dirty="0">
                <a:solidFill>
                  <a:srgbClr val="231F20"/>
                </a:solidFill>
                <a:latin typeface="Century Gothic"/>
                <a:cs typeface="Century Gothic"/>
              </a:rPr>
              <a:t>alterna</a:t>
            </a:r>
            <a:endParaRPr sz="800">
              <a:latin typeface="Century Gothic"/>
              <a:cs typeface="Century Gothic"/>
            </a:endParaRPr>
          </a:p>
        </p:txBody>
      </p:sp>
      <p:sp>
        <p:nvSpPr>
          <p:cNvPr id="7" name="object 7"/>
          <p:cNvSpPr/>
          <p:nvPr/>
        </p:nvSpPr>
        <p:spPr>
          <a:xfrm>
            <a:off x="2213914" y="2743936"/>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8" name="object 8"/>
          <p:cNvSpPr txBox="1"/>
          <p:nvPr/>
        </p:nvSpPr>
        <p:spPr>
          <a:xfrm>
            <a:off x="2202728" y="2777845"/>
            <a:ext cx="1589405" cy="147320"/>
          </a:xfrm>
          <a:prstGeom prst="rect">
            <a:avLst/>
          </a:prstGeom>
        </p:spPr>
        <p:txBody>
          <a:bodyPr vert="horz" wrap="square" lIns="0" tIns="12700" rIns="0" bIns="0" rtlCol="0">
            <a:spAutoFit/>
          </a:bodyPr>
          <a:lstStyle/>
          <a:p>
            <a:pPr marL="12700">
              <a:lnSpc>
                <a:spcPct val="100000"/>
              </a:lnSpc>
              <a:spcBef>
                <a:spcPts val="100"/>
              </a:spcBef>
            </a:pPr>
            <a:r>
              <a:rPr sz="800" spc="-60" dirty="0">
                <a:solidFill>
                  <a:srgbClr val="231F20"/>
                </a:solidFill>
                <a:latin typeface="Century Gothic"/>
                <a:cs typeface="Century Gothic"/>
              </a:rPr>
              <a:t>Generador</a:t>
            </a:r>
            <a:r>
              <a:rPr sz="800" spc="100" dirty="0">
                <a:solidFill>
                  <a:srgbClr val="231F20"/>
                </a:solidFill>
                <a:latin typeface="Century Gothic"/>
                <a:cs typeface="Century Gothic"/>
              </a:rPr>
              <a:t>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corriente</a:t>
            </a:r>
            <a:r>
              <a:rPr sz="800" spc="85" dirty="0">
                <a:solidFill>
                  <a:srgbClr val="231F20"/>
                </a:solidFill>
                <a:latin typeface="Century Gothic"/>
                <a:cs typeface="Century Gothic"/>
              </a:rPr>
              <a:t> </a:t>
            </a:r>
            <a:r>
              <a:rPr sz="800" spc="-40" dirty="0">
                <a:solidFill>
                  <a:srgbClr val="231F20"/>
                </a:solidFill>
                <a:latin typeface="Century Gothic"/>
                <a:cs typeface="Century Gothic"/>
              </a:rPr>
              <a:t>continua</a:t>
            </a:r>
            <a:endParaRPr sz="800">
              <a:latin typeface="Century Gothic"/>
              <a:cs typeface="Century Gothic"/>
            </a:endParaRPr>
          </a:p>
        </p:txBody>
      </p:sp>
      <p:sp>
        <p:nvSpPr>
          <p:cNvPr id="9" name="object 9"/>
          <p:cNvSpPr/>
          <p:nvPr/>
        </p:nvSpPr>
        <p:spPr>
          <a:xfrm>
            <a:off x="2213914" y="3680053"/>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0" name="object 10"/>
          <p:cNvSpPr txBox="1"/>
          <p:nvPr/>
        </p:nvSpPr>
        <p:spPr>
          <a:xfrm>
            <a:off x="2202728" y="3717767"/>
            <a:ext cx="1538605" cy="270510"/>
          </a:xfrm>
          <a:prstGeom prst="rect">
            <a:avLst/>
          </a:prstGeom>
        </p:spPr>
        <p:txBody>
          <a:bodyPr vert="horz" wrap="square" lIns="0" tIns="12700" rIns="0" bIns="0" rtlCol="0">
            <a:spAutoFit/>
          </a:bodyPr>
          <a:lstStyle/>
          <a:p>
            <a:pPr marL="12700" marR="5080">
              <a:lnSpc>
                <a:spcPct val="100000"/>
              </a:lnSpc>
              <a:spcBef>
                <a:spcPts val="100"/>
              </a:spcBef>
            </a:pPr>
            <a:r>
              <a:rPr sz="800" spc="-50" dirty="0">
                <a:solidFill>
                  <a:srgbClr val="231F20"/>
                </a:solidFill>
                <a:latin typeface="Century Gothic"/>
                <a:cs typeface="Century Gothic"/>
              </a:rPr>
              <a:t>Conmutador </a:t>
            </a:r>
            <a:r>
              <a:rPr sz="800" spc="-25" dirty="0">
                <a:solidFill>
                  <a:srgbClr val="231F20"/>
                </a:solidFill>
                <a:latin typeface="Century Gothic"/>
                <a:cs typeface="Century Gothic"/>
              </a:rPr>
              <a:t>(trifásico/continuo)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excitación </a:t>
            </a:r>
            <a:r>
              <a:rPr sz="800" spc="-65" dirty="0">
                <a:solidFill>
                  <a:srgbClr val="231F20"/>
                </a:solidFill>
                <a:latin typeface="Century Gothic"/>
                <a:cs typeface="Century Gothic"/>
              </a:rPr>
              <a:t>en</a:t>
            </a:r>
            <a:r>
              <a:rPr sz="800" spc="85" dirty="0">
                <a:solidFill>
                  <a:srgbClr val="231F20"/>
                </a:solidFill>
                <a:latin typeface="Century Gothic"/>
                <a:cs typeface="Century Gothic"/>
              </a:rPr>
              <a:t> </a:t>
            </a:r>
            <a:r>
              <a:rPr sz="800" spc="-40" dirty="0">
                <a:solidFill>
                  <a:srgbClr val="231F20"/>
                </a:solidFill>
                <a:latin typeface="Century Gothic"/>
                <a:cs typeface="Century Gothic"/>
              </a:rPr>
              <a:t>derivación</a:t>
            </a:r>
            <a:endParaRPr sz="800">
              <a:latin typeface="Century Gothic"/>
              <a:cs typeface="Century Gothic"/>
            </a:endParaRPr>
          </a:p>
        </p:txBody>
      </p:sp>
      <p:sp>
        <p:nvSpPr>
          <p:cNvPr id="11" name="object 11"/>
          <p:cNvSpPr/>
          <p:nvPr/>
        </p:nvSpPr>
        <p:spPr>
          <a:xfrm>
            <a:off x="2213914" y="4616170"/>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2" name="object 12"/>
          <p:cNvSpPr txBox="1"/>
          <p:nvPr/>
        </p:nvSpPr>
        <p:spPr>
          <a:xfrm>
            <a:off x="2202728" y="4653889"/>
            <a:ext cx="1372870" cy="270510"/>
          </a:xfrm>
          <a:prstGeom prst="rect">
            <a:avLst/>
          </a:prstGeom>
        </p:spPr>
        <p:txBody>
          <a:bodyPr vert="horz" wrap="square" lIns="0" tIns="12700" rIns="0" bIns="0" rtlCol="0">
            <a:spAutoFit/>
          </a:bodyPr>
          <a:lstStyle/>
          <a:p>
            <a:pPr marL="12700" marR="5080">
              <a:lnSpc>
                <a:spcPct val="100000"/>
              </a:lnSpc>
              <a:spcBef>
                <a:spcPts val="100"/>
              </a:spcBef>
            </a:pPr>
            <a:r>
              <a:rPr sz="800" spc="-25"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corriente </a:t>
            </a:r>
            <a:r>
              <a:rPr sz="800" spc="-40" dirty="0">
                <a:solidFill>
                  <a:srgbClr val="231F20"/>
                </a:solidFill>
                <a:latin typeface="Century Gothic"/>
                <a:cs typeface="Century Gothic"/>
              </a:rPr>
              <a:t>continua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excitación</a:t>
            </a:r>
            <a:r>
              <a:rPr sz="800" spc="15" dirty="0">
                <a:solidFill>
                  <a:srgbClr val="231F20"/>
                </a:solidFill>
                <a:latin typeface="Century Gothic"/>
                <a:cs typeface="Century Gothic"/>
              </a:rPr>
              <a:t> </a:t>
            </a:r>
            <a:r>
              <a:rPr sz="800" spc="-65" dirty="0">
                <a:solidFill>
                  <a:srgbClr val="231F20"/>
                </a:solidFill>
                <a:latin typeface="Century Gothic"/>
                <a:cs typeface="Century Gothic"/>
              </a:rPr>
              <a:t>separada</a:t>
            </a:r>
            <a:endParaRPr sz="800">
              <a:latin typeface="Century Gothic"/>
              <a:cs typeface="Century Gothic"/>
            </a:endParaRPr>
          </a:p>
        </p:txBody>
      </p:sp>
      <p:sp>
        <p:nvSpPr>
          <p:cNvPr id="13" name="object 13"/>
          <p:cNvSpPr/>
          <p:nvPr/>
        </p:nvSpPr>
        <p:spPr>
          <a:xfrm>
            <a:off x="2213914" y="5551906"/>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4" name="object 14"/>
          <p:cNvSpPr/>
          <p:nvPr/>
        </p:nvSpPr>
        <p:spPr>
          <a:xfrm>
            <a:off x="2213914" y="6488023"/>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5" name="object 15"/>
          <p:cNvSpPr/>
          <p:nvPr/>
        </p:nvSpPr>
        <p:spPr>
          <a:xfrm>
            <a:off x="2213914" y="7423759"/>
            <a:ext cx="3131820" cy="0"/>
          </a:xfrm>
          <a:custGeom>
            <a:avLst/>
            <a:gdLst/>
            <a:ahLst/>
            <a:cxnLst/>
            <a:rect l="l" t="t" r="r" b="b"/>
            <a:pathLst>
              <a:path w="3131820">
                <a:moveTo>
                  <a:pt x="0" y="0"/>
                </a:moveTo>
                <a:lnTo>
                  <a:pt x="3131426" y="0"/>
                </a:lnTo>
              </a:path>
            </a:pathLst>
          </a:custGeom>
          <a:ln w="3175">
            <a:solidFill>
              <a:srgbClr val="231F20"/>
            </a:solidFill>
          </a:ln>
        </p:spPr>
        <p:txBody>
          <a:bodyPr wrap="square" lIns="0" tIns="0" rIns="0" bIns="0" rtlCol="0"/>
          <a:lstStyle/>
          <a:p>
            <a:endParaRPr/>
          </a:p>
        </p:txBody>
      </p:sp>
      <p:sp>
        <p:nvSpPr>
          <p:cNvPr id="16" name="object 16"/>
          <p:cNvSpPr txBox="1"/>
          <p:nvPr/>
        </p:nvSpPr>
        <p:spPr>
          <a:xfrm>
            <a:off x="2203114" y="6558117"/>
            <a:ext cx="1372870" cy="270510"/>
          </a:xfrm>
          <a:prstGeom prst="rect">
            <a:avLst/>
          </a:prstGeom>
        </p:spPr>
        <p:txBody>
          <a:bodyPr vert="horz" wrap="square" lIns="0" tIns="12700" rIns="0" bIns="0" rtlCol="0">
            <a:spAutoFit/>
          </a:bodyPr>
          <a:lstStyle/>
          <a:p>
            <a:pPr marL="12700" marR="5080">
              <a:lnSpc>
                <a:spcPct val="100000"/>
              </a:lnSpc>
              <a:spcBef>
                <a:spcPts val="100"/>
              </a:spcBef>
            </a:pPr>
            <a:r>
              <a:rPr sz="800" spc="-25"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corriente </a:t>
            </a:r>
            <a:r>
              <a:rPr sz="800" spc="-40" dirty="0">
                <a:solidFill>
                  <a:srgbClr val="231F20"/>
                </a:solidFill>
                <a:latin typeface="Century Gothic"/>
                <a:cs typeface="Century Gothic"/>
              </a:rPr>
              <a:t>continua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excitación</a:t>
            </a:r>
            <a:r>
              <a:rPr sz="800" spc="40" dirty="0">
                <a:solidFill>
                  <a:srgbClr val="231F20"/>
                </a:solidFill>
                <a:latin typeface="Century Gothic"/>
                <a:cs typeface="Century Gothic"/>
              </a:rPr>
              <a:t> </a:t>
            </a:r>
            <a:r>
              <a:rPr sz="800" spc="-50" dirty="0">
                <a:solidFill>
                  <a:srgbClr val="231F20"/>
                </a:solidFill>
                <a:latin typeface="Century Gothic"/>
                <a:cs typeface="Century Gothic"/>
              </a:rPr>
              <a:t>compuesta</a:t>
            </a:r>
            <a:endParaRPr sz="800">
              <a:latin typeface="Century Gothic"/>
              <a:cs typeface="Century Gothic"/>
            </a:endParaRPr>
          </a:p>
        </p:txBody>
      </p:sp>
      <p:sp>
        <p:nvSpPr>
          <p:cNvPr id="17" name="object 17"/>
          <p:cNvSpPr txBox="1"/>
          <p:nvPr/>
        </p:nvSpPr>
        <p:spPr>
          <a:xfrm>
            <a:off x="2198949" y="5585704"/>
            <a:ext cx="1372870" cy="271145"/>
          </a:xfrm>
          <a:prstGeom prst="rect">
            <a:avLst/>
          </a:prstGeom>
        </p:spPr>
        <p:txBody>
          <a:bodyPr vert="horz" wrap="square" lIns="0" tIns="10795" rIns="0" bIns="0" rtlCol="0">
            <a:spAutoFit/>
          </a:bodyPr>
          <a:lstStyle/>
          <a:p>
            <a:pPr marL="12700" marR="5080">
              <a:lnSpc>
                <a:spcPct val="101299"/>
              </a:lnSpc>
              <a:spcBef>
                <a:spcPts val="85"/>
              </a:spcBef>
            </a:pPr>
            <a:r>
              <a:rPr sz="800" spc="-25" dirty="0">
                <a:solidFill>
                  <a:srgbClr val="231F20"/>
                </a:solidFill>
                <a:latin typeface="Century Gothic"/>
                <a:cs typeface="Century Gothic"/>
              </a:rPr>
              <a:t>Motor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corriente </a:t>
            </a:r>
            <a:r>
              <a:rPr sz="800" spc="-40" dirty="0">
                <a:solidFill>
                  <a:srgbClr val="231F20"/>
                </a:solidFill>
                <a:latin typeface="Century Gothic"/>
                <a:cs typeface="Century Gothic"/>
              </a:rPr>
              <a:t>continua  </a:t>
            </a:r>
            <a:r>
              <a:rPr sz="800" spc="-95" dirty="0">
                <a:solidFill>
                  <a:srgbClr val="231F20"/>
                </a:solidFill>
                <a:latin typeface="Century Gothic"/>
                <a:cs typeface="Century Gothic"/>
              </a:rPr>
              <a:t>de </a:t>
            </a:r>
            <a:r>
              <a:rPr sz="800" spc="-35" dirty="0">
                <a:solidFill>
                  <a:srgbClr val="231F20"/>
                </a:solidFill>
                <a:latin typeface="Century Gothic"/>
                <a:cs typeface="Century Gothic"/>
              </a:rPr>
              <a:t>excitación </a:t>
            </a:r>
            <a:r>
              <a:rPr sz="800" spc="-65" dirty="0">
                <a:solidFill>
                  <a:srgbClr val="231F20"/>
                </a:solidFill>
                <a:latin typeface="Century Gothic"/>
                <a:cs typeface="Century Gothic"/>
              </a:rPr>
              <a:t>en</a:t>
            </a:r>
            <a:r>
              <a:rPr sz="800" spc="45" dirty="0">
                <a:solidFill>
                  <a:srgbClr val="231F20"/>
                </a:solidFill>
                <a:latin typeface="Century Gothic"/>
                <a:cs typeface="Century Gothic"/>
              </a:rPr>
              <a:t> </a:t>
            </a:r>
            <a:r>
              <a:rPr sz="800" spc="-5" dirty="0">
                <a:solidFill>
                  <a:srgbClr val="231F20"/>
                </a:solidFill>
                <a:latin typeface="Century Gothic"/>
                <a:cs typeface="Century Gothic"/>
              </a:rPr>
              <a:t>serie</a:t>
            </a:r>
            <a:endParaRPr sz="800">
              <a:latin typeface="Century Gothic"/>
              <a:cs typeface="Century Gothic"/>
            </a:endParaRPr>
          </a:p>
        </p:txBody>
      </p:sp>
      <p:sp>
        <p:nvSpPr>
          <p:cNvPr id="18" name="object 18"/>
          <p:cNvSpPr/>
          <p:nvPr/>
        </p:nvSpPr>
        <p:spPr>
          <a:xfrm>
            <a:off x="4607902" y="2139924"/>
            <a:ext cx="360045" cy="360045"/>
          </a:xfrm>
          <a:custGeom>
            <a:avLst/>
            <a:gdLst/>
            <a:ahLst/>
            <a:cxnLst/>
            <a:rect l="l" t="t" r="r" b="b"/>
            <a:pathLst>
              <a:path w="360045" h="360044">
                <a:moveTo>
                  <a:pt x="179997" y="359994"/>
                </a:moveTo>
                <a:lnTo>
                  <a:pt x="227850" y="353564"/>
                </a:lnTo>
                <a:lnTo>
                  <a:pt x="270851" y="335417"/>
                </a:lnTo>
                <a:lnTo>
                  <a:pt x="307282" y="307271"/>
                </a:lnTo>
                <a:lnTo>
                  <a:pt x="335430" y="270842"/>
                </a:lnTo>
                <a:lnTo>
                  <a:pt x="353576" y="227845"/>
                </a:lnTo>
                <a:lnTo>
                  <a:pt x="360006" y="179997"/>
                </a:lnTo>
                <a:lnTo>
                  <a:pt x="353576" y="132149"/>
                </a:lnTo>
                <a:lnTo>
                  <a:pt x="335430" y="89152"/>
                </a:lnTo>
                <a:lnTo>
                  <a:pt x="307282" y="52722"/>
                </a:lnTo>
                <a:lnTo>
                  <a:pt x="270851" y="24576"/>
                </a:lnTo>
                <a:lnTo>
                  <a:pt x="227850" y="6430"/>
                </a:lnTo>
                <a:lnTo>
                  <a:pt x="179997" y="0"/>
                </a:lnTo>
                <a:lnTo>
                  <a:pt x="132149" y="6430"/>
                </a:lnTo>
                <a:lnTo>
                  <a:pt x="89152" y="24576"/>
                </a:lnTo>
                <a:lnTo>
                  <a:pt x="52722" y="52722"/>
                </a:lnTo>
                <a:lnTo>
                  <a:pt x="24576" y="89152"/>
                </a:lnTo>
                <a:lnTo>
                  <a:pt x="6430" y="132149"/>
                </a:lnTo>
                <a:lnTo>
                  <a:pt x="0" y="179997"/>
                </a:lnTo>
                <a:lnTo>
                  <a:pt x="6430" y="227845"/>
                </a:lnTo>
                <a:lnTo>
                  <a:pt x="24576" y="270842"/>
                </a:lnTo>
                <a:lnTo>
                  <a:pt x="52722" y="307271"/>
                </a:lnTo>
                <a:lnTo>
                  <a:pt x="89152" y="335417"/>
                </a:lnTo>
                <a:lnTo>
                  <a:pt x="132149" y="353564"/>
                </a:lnTo>
                <a:lnTo>
                  <a:pt x="179997" y="359994"/>
                </a:lnTo>
                <a:close/>
              </a:path>
            </a:pathLst>
          </a:custGeom>
          <a:ln w="7620">
            <a:solidFill>
              <a:srgbClr val="000000"/>
            </a:solidFill>
          </a:ln>
        </p:spPr>
        <p:txBody>
          <a:bodyPr wrap="square" lIns="0" tIns="0" rIns="0" bIns="0" rtlCol="0"/>
          <a:lstStyle/>
          <a:p>
            <a:endParaRPr/>
          </a:p>
        </p:txBody>
      </p:sp>
      <p:sp>
        <p:nvSpPr>
          <p:cNvPr id="19" name="object 19"/>
          <p:cNvSpPr txBox="1"/>
          <p:nvPr/>
        </p:nvSpPr>
        <p:spPr>
          <a:xfrm>
            <a:off x="4651357" y="1984198"/>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p:txBody>
      </p:sp>
      <p:sp>
        <p:nvSpPr>
          <p:cNvPr id="20" name="object 20"/>
          <p:cNvSpPr/>
          <p:nvPr/>
        </p:nvSpPr>
        <p:spPr>
          <a:xfrm>
            <a:off x="4787887" y="2072563"/>
            <a:ext cx="0" cy="67945"/>
          </a:xfrm>
          <a:custGeom>
            <a:avLst/>
            <a:gdLst/>
            <a:ahLst/>
            <a:cxnLst/>
            <a:rect l="l" t="t" r="r" b="b"/>
            <a:pathLst>
              <a:path h="67944">
                <a:moveTo>
                  <a:pt x="0" y="0"/>
                </a:moveTo>
                <a:lnTo>
                  <a:pt x="0" y="67360"/>
                </a:lnTo>
              </a:path>
            </a:pathLst>
          </a:custGeom>
          <a:ln w="15240">
            <a:solidFill>
              <a:srgbClr val="000000"/>
            </a:solidFill>
          </a:ln>
        </p:spPr>
        <p:txBody>
          <a:bodyPr wrap="square" lIns="0" tIns="0" rIns="0" bIns="0" rtlCol="0"/>
          <a:lstStyle/>
          <a:p>
            <a:endParaRPr/>
          </a:p>
        </p:txBody>
      </p:sp>
      <p:sp>
        <p:nvSpPr>
          <p:cNvPr id="21" name="object 21"/>
          <p:cNvSpPr/>
          <p:nvPr/>
        </p:nvSpPr>
        <p:spPr>
          <a:xfrm>
            <a:off x="4765992" y="2028786"/>
            <a:ext cx="43815" cy="43815"/>
          </a:xfrm>
          <a:custGeom>
            <a:avLst/>
            <a:gdLst/>
            <a:ahLst/>
            <a:cxnLst/>
            <a:rect l="l" t="t" r="r" b="b"/>
            <a:pathLst>
              <a:path w="43814" h="43814">
                <a:moveTo>
                  <a:pt x="21894" y="43776"/>
                </a:moveTo>
                <a:lnTo>
                  <a:pt x="30414" y="42056"/>
                </a:lnTo>
                <a:lnTo>
                  <a:pt x="37369" y="37363"/>
                </a:lnTo>
                <a:lnTo>
                  <a:pt x="42058" y="30403"/>
                </a:lnTo>
                <a:lnTo>
                  <a:pt x="43776" y="21882"/>
                </a:lnTo>
                <a:lnTo>
                  <a:pt x="42058" y="13362"/>
                </a:lnTo>
                <a:lnTo>
                  <a:pt x="37369" y="6407"/>
                </a:lnTo>
                <a:lnTo>
                  <a:pt x="30414" y="1718"/>
                </a:lnTo>
                <a:lnTo>
                  <a:pt x="21894" y="0"/>
                </a:lnTo>
                <a:lnTo>
                  <a:pt x="13373" y="1718"/>
                </a:lnTo>
                <a:lnTo>
                  <a:pt x="6413" y="6407"/>
                </a:lnTo>
                <a:lnTo>
                  <a:pt x="1720" y="13362"/>
                </a:lnTo>
                <a:lnTo>
                  <a:pt x="0" y="21882"/>
                </a:lnTo>
                <a:lnTo>
                  <a:pt x="1720" y="30403"/>
                </a:lnTo>
                <a:lnTo>
                  <a:pt x="6413" y="37363"/>
                </a:lnTo>
                <a:lnTo>
                  <a:pt x="13373" y="42056"/>
                </a:lnTo>
                <a:lnTo>
                  <a:pt x="21894" y="43776"/>
                </a:lnTo>
                <a:close/>
              </a:path>
            </a:pathLst>
          </a:custGeom>
          <a:ln w="7620">
            <a:solidFill>
              <a:srgbClr val="000000"/>
            </a:solidFill>
          </a:ln>
        </p:spPr>
        <p:txBody>
          <a:bodyPr wrap="square" lIns="0" tIns="0" rIns="0" bIns="0" rtlCol="0"/>
          <a:lstStyle/>
          <a:p>
            <a:endParaRPr/>
          </a:p>
        </p:txBody>
      </p:sp>
      <p:sp>
        <p:nvSpPr>
          <p:cNvPr id="22" name="object 22"/>
          <p:cNvSpPr/>
          <p:nvPr/>
        </p:nvSpPr>
        <p:spPr>
          <a:xfrm>
            <a:off x="4787887" y="2499474"/>
            <a:ext cx="0" cy="66675"/>
          </a:xfrm>
          <a:custGeom>
            <a:avLst/>
            <a:gdLst/>
            <a:ahLst/>
            <a:cxnLst/>
            <a:rect l="l" t="t" r="r" b="b"/>
            <a:pathLst>
              <a:path h="66675">
                <a:moveTo>
                  <a:pt x="0" y="66573"/>
                </a:moveTo>
                <a:lnTo>
                  <a:pt x="0" y="0"/>
                </a:lnTo>
              </a:path>
            </a:pathLst>
          </a:custGeom>
          <a:ln w="15240">
            <a:solidFill>
              <a:srgbClr val="000000"/>
            </a:solidFill>
          </a:ln>
        </p:spPr>
        <p:txBody>
          <a:bodyPr wrap="square" lIns="0" tIns="0" rIns="0" bIns="0" rtlCol="0"/>
          <a:lstStyle/>
          <a:p>
            <a:endParaRPr/>
          </a:p>
        </p:txBody>
      </p:sp>
      <p:sp>
        <p:nvSpPr>
          <p:cNvPr id="23" name="object 23"/>
          <p:cNvSpPr/>
          <p:nvPr/>
        </p:nvSpPr>
        <p:spPr>
          <a:xfrm>
            <a:off x="4765992" y="2566047"/>
            <a:ext cx="43815" cy="43815"/>
          </a:xfrm>
          <a:custGeom>
            <a:avLst/>
            <a:gdLst/>
            <a:ahLst/>
            <a:cxnLst/>
            <a:rect l="l" t="t" r="r" b="b"/>
            <a:pathLst>
              <a:path w="43814" h="43814">
                <a:moveTo>
                  <a:pt x="21894" y="0"/>
                </a:moveTo>
                <a:lnTo>
                  <a:pt x="30414" y="1720"/>
                </a:lnTo>
                <a:lnTo>
                  <a:pt x="37369" y="6413"/>
                </a:lnTo>
                <a:lnTo>
                  <a:pt x="42058" y="13373"/>
                </a:lnTo>
                <a:lnTo>
                  <a:pt x="43776" y="21894"/>
                </a:lnTo>
                <a:lnTo>
                  <a:pt x="42058" y="30414"/>
                </a:lnTo>
                <a:lnTo>
                  <a:pt x="37369" y="37369"/>
                </a:lnTo>
                <a:lnTo>
                  <a:pt x="30414" y="42058"/>
                </a:lnTo>
                <a:lnTo>
                  <a:pt x="21894" y="43776"/>
                </a:lnTo>
                <a:lnTo>
                  <a:pt x="13373" y="42058"/>
                </a:lnTo>
                <a:lnTo>
                  <a:pt x="6413" y="37369"/>
                </a:lnTo>
                <a:lnTo>
                  <a:pt x="1720" y="30414"/>
                </a:lnTo>
                <a:lnTo>
                  <a:pt x="0" y="21894"/>
                </a:lnTo>
                <a:lnTo>
                  <a:pt x="1720" y="13373"/>
                </a:lnTo>
                <a:lnTo>
                  <a:pt x="6413" y="6413"/>
                </a:lnTo>
                <a:lnTo>
                  <a:pt x="13373" y="1720"/>
                </a:lnTo>
                <a:lnTo>
                  <a:pt x="21894" y="0"/>
                </a:lnTo>
                <a:close/>
              </a:path>
            </a:pathLst>
          </a:custGeom>
          <a:ln w="7620">
            <a:solidFill>
              <a:srgbClr val="000000"/>
            </a:solidFill>
          </a:ln>
        </p:spPr>
        <p:txBody>
          <a:bodyPr wrap="square" lIns="0" tIns="0" rIns="0" bIns="0" rtlCol="0"/>
          <a:lstStyle/>
          <a:p>
            <a:endParaRPr/>
          </a:p>
        </p:txBody>
      </p:sp>
      <p:sp>
        <p:nvSpPr>
          <p:cNvPr id="24" name="object 24"/>
          <p:cNvSpPr txBox="1"/>
          <p:nvPr/>
        </p:nvSpPr>
        <p:spPr>
          <a:xfrm>
            <a:off x="4651357" y="2521332"/>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U2</a:t>
            </a:r>
            <a:endParaRPr sz="600">
              <a:latin typeface="Century Gothic"/>
              <a:cs typeface="Century Gothic"/>
            </a:endParaRPr>
          </a:p>
        </p:txBody>
      </p:sp>
      <p:sp>
        <p:nvSpPr>
          <p:cNvPr id="25" name="object 25"/>
          <p:cNvSpPr txBox="1"/>
          <p:nvPr/>
        </p:nvSpPr>
        <p:spPr>
          <a:xfrm>
            <a:off x="4757958" y="2209317"/>
            <a:ext cx="69215" cy="116839"/>
          </a:xfrm>
          <a:prstGeom prst="rect">
            <a:avLst/>
          </a:prstGeom>
        </p:spPr>
        <p:txBody>
          <a:bodyPr vert="horz" wrap="square" lIns="0" tIns="12700" rIns="0" bIns="0" rtlCol="0">
            <a:spAutoFit/>
          </a:bodyPr>
          <a:lstStyle/>
          <a:p>
            <a:pPr>
              <a:lnSpc>
                <a:spcPct val="100000"/>
              </a:lnSpc>
              <a:spcBef>
                <a:spcPts val="100"/>
              </a:spcBef>
            </a:pPr>
            <a:r>
              <a:rPr sz="600" spc="-85" dirty="0">
                <a:latin typeface="Century Gothic"/>
                <a:cs typeface="Century Gothic"/>
              </a:rPr>
              <a:t>G</a:t>
            </a:r>
            <a:endParaRPr sz="600">
              <a:latin typeface="Century Gothic"/>
              <a:cs typeface="Century Gothic"/>
            </a:endParaRPr>
          </a:p>
        </p:txBody>
      </p:sp>
      <p:sp>
        <p:nvSpPr>
          <p:cNvPr id="26" name="object 26"/>
          <p:cNvSpPr/>
          <p:nvPr/>
        </p:nvSpPr>
        <p:spPr>
          <a:xfrm>
            <a:off x="4734648" y="2329243"/>
            <a:ext cx="106680" cy="53340"/>
          </a:xfrm>
          <a:custGeom>
            <a:avLst/>
            <a:gdLst/>
            <a:ahLst/>
            <a:cxnLst/>
            <a:rect l="l" t="t" r="r" b="b"/>
            <a:pathLst>
              <a:path w="106679" h="53339">
                <a:moveTo>
                  <a:pt x="106413" y="26606"/>
                </a:moveTo>
                <a:lnTo>
                  <a:pt x="104324" y="36962"/>
                </a:lnTo>
                <a:lnTo>
                  <a:pt x="98626" y="45419"/>
                </a:lnTo>
                <a:lnTo>
                  <a:pt x="90173" y="51122"/>
                </a:lnTo>
                <a:lnTo>
                  <a:pt x="79819" y="53213"/>
                </a:lnTo>
                <a:lnTo>
                  <a:pt x="69459" y="51122"/>
                </a:lnTo>
                <a:lnTo>
                  <a:pt x="61007" y="45419"/>
                </a:lnTo>
                <a:lnTo>
                  <a:pt x="55312" y="36962"/>
                </a:lnTo>
                <a:lnTo>
                  <a:pt x="53225" y="26606"/>
                </a:lnTo>
                <a:lnTo>
                  <a:pt x="51132" y="16250"/>
                </a:lnTo>
                <a:lnTo>
                  <a:pt x="45426" y="7793"/>
                </a:lnTo>
                <a:lnTo>
                  <a:pt x="36964" y="2090"/>
                </a:lnTo>
                <a:lnTo>
                  <a:pt x="26606" y="0"/>
                </a:lnTo>
                <a:lnTo>
                  <a:pt x="16255" y="2090"/>
                </a:lnTo>
                <a:lnTo>
                  <a:pt x="7797" y="7793"/>
                </a:lnTo>
                <a:lnTo>
                  <a:pt x="2092" y="16250"/>
                </a:lnTo>
                <a:lnTo>
                  <a:pt x="0" y="26606"/>
                </a:lnTo>
              </a:path>
            </a:pathLst>
          </a:custGeom>
          <a:ln w="7620">
            <a:solidFill>
              <a:srgbClr val="000000"/>
            </a:solidFill>
          </a:ln>
        </p:spPr>
        <p:txBody>
          <a:bodyPr wrap="square" lIns="0" tIns="0" rIns="0" bIns="0" rtlCol="0"/>
          <a:lstStyle/>
          <a:p>
            <a:endParaRPr/>
          </a:p>
        </p:txBody>
      </p:sp>
      <p:sp>
        <p:nvSpPr>
          <p:cNvPr id="27" name="object 27"/>
          <p:cNvSpPr/>
          <p:nvPr/>
        </p:nvSpPr>
        <p:spPr>
          <a:xfrm>
            <a:off x="4607902" y="3074936"/>
            <a:ext cx="360045" cy="360045"/>
          </a:xfrm>
          <a:custGeom>
            <a:avLst/>
            <a:gdLst/>
            <a:ahLst/>
            <a:cxnLst/>
            <a:rect l="l" t="t" r="r" b="b"/>
            <a:pathLst>
              <a:path w="360045" h="360045">
                <a:moveTo>
                  <a:pt x="179997" y="359994"/>
                </a:moveTo>
                <a:lnTo>
                  <a:pt x="227850" y="353564"/>
                </a:lnTo>
                <a:lnTo>
                  <a:pt x="270851" y="335417"/>
                </a:lnTo>
                <a:lnTo>
                  <a:pt x="307282" y="307271"/>
                </a:lnTo>
                <a:lnTo>
                  <a:pt x="335430" y="270842"/>
                </a:lnTo>
                <a:lnTo>
                  <a:pt x="353576" y="227845"/>
                </a:lnTo>
                <a:lnTo>
                  <a:pt x="360006" y="179997"/>
                </a:lnTo>
                <a:lnTo>
                  <a:pt x="353576" y="132149"/>
                </a:lnTo>
                <a:lnTo>
                  <a:pt x="335430" y="89152"/>
                </a:lnTo>
                <a:lnTo>
                  <a:pt x="307282" y="52722"/>
                </a:lnTo>
                <a:lnTo>
                  <a:pt x="270851" y="24576"/>
                </a:lnTo>
                <a:lnTo>
                  <a:pt x="227850" y="6430"/>
                </a:lnTo>
                <a:lnTo>
                  <a:pt x="179997" y="0"/>
                </a:lnTo>
                <a:lnTo>
                  <a:pt x="132149" y="6430"/>
                </a:lnTo>
                <a:lnTo>
                  <a:pt x="89152" y="24576"/>
                </a:lnTo>
                <a:lnTo>
                  <a:pt x="52722" y="52722"/>
                </a:lnTo>
                <a:lnTo>
                  <a:pt x="24576" y="89152"/>
                </a:lnTo>
                <a:lnTo>
                  <a:pt x="6430" y="132149"/>
                </a:lnTo>
                <a:lnTo>
                  <a:pt x="0" y="179997"/>
                </a:lnTo>
                <a:lnTo>
                  <a:pt x="6430" y="227845"/>
                </a:lnTo>
                <a:lnTo>
                  <a:pt x="24576" y="270842"/>
                </a:lnTo>
                <a:lnTo>
                  <a:pt x="52722" y="307271"/>
                </a:lnTo>
                <a:lnTo>
                  <a:pt x="89152" y="335417"/>
                </a:lnTo>
                <a:lnTo>
                  <a:pt x="132149" y="353564"/>
                </a:lnTo>
                <a:lnTo>
                  <a:pt x="179997" y="359994"/>
                </a:lnTo>
                <a:close/>
              </a:path>
            </a:pathLst>
          </a:custGeom>
          <a:ln w="7620">
            <a:solidFill>
              <a:srgbClr val="000000"/>
            </a:solidFill>
          </a:ln>
        </p:spPr>
        <p:txBody>
          <a:bodyPr wrap="square" lIns="0" tIns="0" rIns="0" bIns="0" rtlCol="0"/>
          <a:lstStyle/>
          <a:p>
            <a:endParaRPr/>
          </a:p>
        </p:txBody>
      </p:sp>
      <p:sp>
        <p:nvSpPr>
          <p:cNvPr id="28" name="object 28"/>
          <p:cNvSpPr txBox="1"/>
          <p:nvPr/>
        </p:nvSpPr>
        <p:spPr>
          <a:xfrm>
            <a:off x="4651357" y="2915572"/>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A1</a:t>
            </a:r>
            <a:endParaRPr sz="600">
              <a:latin typeface="Century Gothic"/>
              <a:cs typeface="Century Gothic"/>
            </a:endParaRPr>
          </a:p>
        </p:txBody>
      </p:sp>
      <p:sp>
        <p:nvSpPr>
          <p:cNvPr id="29" name="object 29"/>
          <p:cNvSpPr/>
          <p:nvPr/>
        </p:nvSpPr>
        <p:spPr>
          <a:xfrm>
            <a:off x="4787887" y="3007575"/>
            <a:ext cx="0" cy="67945"/>
          </a:xfrm>
          <a:custGeom>
            <a:avLst/>
            <a:gdLst/>
            <a:ahLst/>
            <a:cxnLst/>
            <a:rect l="l" t="t" r="r" b="b"/>
            <a:pathLst>
              <a:path h="67944">
                <a:moveTo>
                  <a:pt x="0" y="0"/>
                </a:moveTo>
                <a:lnTo>
                  <a:pt x="0" y="67360"/>
                </a:lnTo>
              </a:path>
            </a:pathLst>
          </a:custGeom>
          <a:ln w="15240">
            <a:solidFill>
              <a:srgbClr val="000000"/>
            </a:solidFill>
          </a:ln>
        </p:spPr>
        <p:txBody>
          <a:bodyPr wrap="square" lIns="0" tIns="0" rIns="0" bIns="0" rtlCol="0"/>
          <a:lstStyle/>
          <a:p>
            <a:endParaRPr/>
          </a:p>
        </p:txBody>
      </p:sp>
      <p:sp>
        <p:nvSpPr>
          <p:cNvPr id="30" name="object 30"/>
          <p:cNvSpPr/>
          <p:nvPr/>
        </p:nvSpPr>
        <p:spPr>
          <a:xfrm>
            <a:off x="4765992" y="2963798"/>
            <a:ext cx="43815" cy="43815"/>
          </a:xfrm>
          <a:custGeom>
            <a:avLst/>
            <a:gdLst/>
            <a:ahLst/>
            <a:cxnLst/>
            <a:rect l="l" t="t" r="r" b="b"/>
            <a:pathLst>
              <a:path w="43814" h="43814">
                <a:moveTo>
                  <a:pt x="21894" y="43776"/>
                </a:moveTo>
                <a:lnTo>
                  <a:pt x="30414" y="42056"/>
                </a:lnTo>
                <a:lnTo>
                  <a:pt x="37369" y="37363"/>
                </a:lnTo>
                <a:lnTo>
                  <a:pt x="42058" y="30403"/>
                </a:lnTo>
                <a:lnTo>
                  <a:pt x="43776" y="21882"/>
                </a:lnTo>
                <a:lnTo>
                  <a:pt x="42058" y="13362"/>
                </a:lnTo>
                <a:lnTo>
                  <a:pt x="37369" y="6407"/>
                </a:lnTo>
                <a:lnTo>
                  <a:pt x="30414" y="1718"/>
                </a:lnTo>
                <a:lnTo>
                  <a:pt x="21894" y="0"/>
                </a:lnTo>
                <a:lnTo>
                  <a:pt x="13373" y="1718"/>
                </a:lnTo>
                <a:lnTo>
                  <a:pt x="6413" y="6407"/>
                </a:lnTo>
                <a:lnTo>
                  <a:pt x="1720" y="13362"/>
                </a:lnTo>
                <a:lnTo>
                  <a:pt x="0" y="21882"/>
                </a:lnTo>
                <a:lnTo>
                  <a:pt x="1720" y="30403"/>
                </a:lnTo>
                <a:lnTo>
                  <a:pt x="6413" y="37363"/>
                </a:lnTo>
                <a:lnTo>
                  <a:pt x="13373" y="42056"/>
                </a:lnTo>
                <a:lnTo>
                  <a:pt x="21894" y="43776"/>
                </a:lnTo>
                <a:close/>
              </a:path>
            </a:pathLst>
          </a:custGeom>
          <a:ln w="7620">
            <a:solidFill>
              <a:srgbClr val="000000"/>
            </a:solidFill>
          </a:ln>
        </p:spPr>
        <p:txBody>
          <a:bodyPr wrap="square" lIns="0" tIns="0" rIns="0" bIns="0" rtlCol="0"/>
          <a:lstStyle/>
          <a:p>
            <a:endParaRPr/>
          </a:p>
        </p:txBody>
      </p:sp>
      <p:sp>
        <p:nvSpPr>
          <p:cNvPr id="31" name="object 31"/>
          <p:cNvSpPr/>
          <p:nvPr/>
        </p:nvSpPr>
        <p:spPr>
          <a:xfrm>
            <a:off x="4787887" y="3434486"/>
            <a:ext cx="0" cy="66675"/>
          </a:xfrm>
          <a:custGeom>
            <a:avLst/>
            <a:gdLst/>
            <a:ahLst/>
            <a:cxnLst/>
            <a:rect l="l" t="t" r="r" b="b"/>
            <a:pathLst>
              <a:path h="66675">
                <a:moveTo>
                  <a:pt x="0" y="66573"/>
                </a:moveTo>
                <a:lnTo>
                  <a:pt x="0" y="0"/>
                </a:lnTo>
              </a:path>
            </a:pathLst>
          </a:custGeom>
          <a:ln w="15240">
            <a:solidFill>
              <a:srgbClr val="000000"/>
            </a:solidFill>
          </a:ln>
        </p:spPr>
        <p:txBody>
          <a:bodyPr wrap="square" lIns="0" tIns="0" rIns="0" bIns="0" rtlCol="0"/>
          <a:lstStyle/>
          <a:p>
            <a:endParaRPr/>
          </a:p>
        </p:txBody>
      </p:sp>
      <p:sp>
        <p:nvSpPr>
          <p:cNvPr id="32" name="object 32"/>
          <p:cNvSpPr/>
          <p:nvPr/>
        </p:nvSpPr>
        <p:spPr>
          <a:xfrm>
            <a:off x="4765992" y="3501059"/>
            <a:ext cx="43815" cy="43815"/>
          </a:xfrm>
          <a:custGeom>
            <a:avLst/>
            <a:gdLst/>
            <a:ahLst/>
            <a:cxnLst/>
            <a:rect l="l" t="t" r="r" b="b"/>
            <a:pathLst>
              <a:path w="43814" h="43814">
                <a:moveTo>
                  <a:pt x="21894" y="0"/>
                </a:moveTo>
                <a:lnTo>
                  <a:pt x="30414" y="1720"/>
                </a:lnTo>
                <a:lnTo>
                  <a:pt x="37369" y="6413"/>
                </a:lnTo>
                <a:lnTo>
                  <a:pt x="42058" y="13373"/>
                </a:lnTo>
                <a:lnTo>
                  <a:pt x="43776" y="21894"/>
                </a:lnTo>
                <a:lnTo>
                  <a:pt x="42058" y="30414"/>
                </a:lnTo>
                <a:lnTo>
                  <a:pt x="37369" y="37369"/>
                </a:lnTo>
                <a:lnTo>
                  <a:pt x="30414" y="42058"/>
                </a:lnTo>
                <a:lnTo>
                  <a:pt x="21894" y="43776"/>
                </a:lnTo>
                <a:lnTo>
                  <a:pt x="13373" y="42058"/>
                </a:lnTo>
                <a:lnTo>
                  <a:pt x="6413" y="37369"/>
                </a:lnTo>
                <a:lnTo>
                  <a:pt x="1720" y="30414"/>
                </a:lnTo>
                <a:lnTo>
                  <a:pt x="0" y="21894"/>
                </a:lnTo>
                <a:lnTo>
                  <a:pt x="1720" y="13373"/>
                </a:lnTo>
                <a:lnTo>
                  <a:pt x="6413" y="6413"/>
                </a:lnTo>
                <a:lnTo>
                  <a:pt x="13373" y="1720"/>
                </a:lnTo>
                <a:lnTo>
                  <a:pt x="21894" y="0"/>
                </a:lnTo>
                <a:close/>
              </a:path>
            </a:pathLst>
          </a:custGeom>
          <a:ln w="7620">
            <a:solidFill>
              <a:srgbClr val="000000"/>
            </a:solidFill>
          </a:ln>
        </p:spPr>
        <p:txBody>
          <a:bodyPr wrap="square" lIns="0" tIns="0" rIns="0" bIns="0" rtlCol="0"/>
          <a:lstStyle/>
          <a:p>
            <a:endParaRPr/>
          </a:p>
        </p:txBody>
      </p:sp>
      <p:sp>
        <p:nvSpPr>
          <p:cNvPr id="33" name="object 33"/>
          <p:cNvSpPr txBox="1"/>
          <p:nvPr/>
        </p:nvSpPr>
        <p:spPr>
          <a:xfrm>
            <a:off x="4651357" y="3452752"/>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34" name="object 34"/>
          <p:cNvSpPr txBox="1"/>
          <p:nvPr/>
        </p:nvSpPr>
        <p:spPr>
          <a:xfrm>
            <a:off x="4757958" y="3144298"/>
            <a:ext cx="69215" cy="116839"/>
          </a:xfrm>
          <a:prstGeom prst="rect">
            <a:avLst/>
          </a:prstGeom>
        </p:spPr>
        <p:txBody>
          <a:bodyPr vert="horz" wrap="square" lIns="0" tIns="12700" rIns="0" bIns="0" rtlCol="0">
            <a:spAutoFit/>
          </a:bodyPr>
          <a:lstStyle/>
          <a:p>
            <a:pPr>
              <a:lnSpc>
                <a:spcPct val="100000"/>
              </a:lnSpc>
              <a:spcBef>
                <a:spcPts val="100"/>
              </a:spcBef>
            </a:pPr>
            <a:r>
              <a:rPr sz="600" spc="-85" dirty="0">
                <a:latin typeface="Century Gothic"/>
                <a:cs typeface="Century Gothic"/>
              </a:rPr>
              <a:t>G</a:t>
            </a:r>
            <a:endParaRPr sz="600">
              <a:latin typeface="Century Gothic"/>
              <a:cs typeface="Century Gothic"/>
            </a:endParaRPr>
          </a:p>
        </p:txBody>
      </p:sp>
      <p:sp>
        <p:nvSpPr>
          <p:cNvPr id="35" name="object 35"/>
          <p:cNvSpPr/>
          <p:nvPr/>
        </p:nvSpPr>
        <p:spPr>
          <a:xfrm>
            <a:off x="4737023" y="3314636"/>
            <a:ext cx="104775" cy="0"/>
          </a:xfrm>
          <a:custGeom>
            <a:avLst/>
            <a:gdLst/>
            <a:ahLst/>
            <a:cxnLst/>
            <a:rect l="l" t="t" r="r" b="b"/>
            <a:pathLst>
              <a:path w="104775">
                <a:moveTo>
                  <a:pt x="0" y="0"/>
                </a:moveTo>
                <a:lnTo>
                  <a:pt x="104775" y="0"/>
                </a:lnTo>
              </a:path>
            </a:pathLst>
          </a:custGeom>
          <a:ln w="7620">
            <a:solidFill>
              <a:srgbClr val="000000"/>
            </a:solidFill>
            <a:prstDash val="sysDash"/>
          </a:ln>
        </p:spPr>
        <p:txBody>
          <a:bodyPr wrap="square" lIns="0" tIns="0" rIns="0" bIns="0" rtlCol="0"/>
          <a:lstStyle/>
          <a:p>
            <a:endParaRPr/>
          </a:p>
        </p:txBody>
      </p:sp>
      <p:sp>
        <p:nvSpPr>
          <p:cNvPr id="36" name="object 36"/>
          <p:cNvSpPr/>
          <p:nvPr/>
        </p:nvSpPr>
        <p:spPr>
          <a:xfrm>
            <a:off x="4737023" y="3280511"/>
            <a:ext cx="104775" cy="0"/>
          </a:xfrm>
          <a:custGeom>
            <a:avLst/>
            <a:gdLst/>
            <a:ahLst/>
            <a:cxnLst/>
            <a:rect l="l" t="t" r="r" b="b"/>
            <a:pathLst>
              <a:path w="104775">
                <a:moveTo>
                  <a:pt x="0" y="0"/>
                </a:moveTo>
                <a:lnTo>
                  <a:pt x="104775" y="0"/>
                </a:lnTo>
              </a:path>
            </a:pathLst>
          </a:custGeom>
          <a:ln w="7620">
            <a:solidFill>
              <a:srgbClr val="000000"/>
            </a:solidFill>
          </a:ln>
        </p:spPr>
        <p:txBody>
          <a:bodyPr wrap="square" lIns="0" tIns="0" rIns="0" bIns="0" rtlCol="0"/>
          <a:lstStyle/>
          <a:p>
            <a:endParaRPr/>
          </a:p>
        </p:txBody>
      </p:sp>
      <p:sp>
        <p:nvSpPr>
          <p:cNvPr id="37" name="object 37"/>
          <p:cNvSpPr/>
          <p:nvPr/>
        </p:nvSpPr>
        <p:spPr>
          <a:xfrm>
            <a:off x="4718710" y="4458131"/>
            <a:ext cx="67945" cy="34290"/>
          </a:xfrm>
          <a:custGeom>
            <a:avLst/>
            <a:gdLst/>
            <a:ahLst/>
            <a:cxnLst/>
            <a:rect l="l" t="t" r="r" b="b"/>
            <a:pathLst>
              <a:path w="67945" h="34289">
                <a:moveTo>
                  <a:pt x="67767" y="33883"/>
                </a:moveTo>
                <a:lnTo>
                  <a:pt x="65103" y="20697"/>
                </a:lnTo>
                <a:lnTo>
                  <a:pt x="57840" y="9926"/>
                </a:lnTo>
                <a:lnTo>
                  <a:pt x="47069" y="2663"/>
                </a:lnTo>
                <a:lnTo>
                  <a:pt x="33883" y="0"/>
                </a:lnTo>
                <a:lnTo>
                  <a:pt x="20697" y="2663"/>
                </a:lnTo>
                <a:lnTo>
                  <a:pt x="9926" y="9926"/>
                </a:lnTo>
                <a:lnTo>
                  <a:pt x="2663" y="20697"/>
                </a:lnTo>
                <a:lnTo>
                  <a:pt x="0" y="33883"/>
                </a:lnTo>
              </a:path>
            </a:pathLst>
          </a:custGeom>
          <a:ln w="7620">
            <a:solidFill>
              <a:srgbClr val="000000"/>
            </a:solidFill>
          </a:ln>
        </p:spPr>
        <p:txBody>
          <a:bodyPr wrap="square" lIns="0" tIns="0" rIns="0" bIns="0" rtlCol="0"/>
          <a:lstStyle/>
          <a:p>
            <a:endParaRPr/>
          </a:p>
        </p:txBody>
      </p:sp>
      <p:sp>
        <p:nvSpPr>
          <p:cNvPr id="38" name="object 38"/>
          <p:cNvSpPr/>
          <p:nvPr/>
        </p:nvSpPr>
        <p:spPr>
          <a:xfrm>
            <a:off x="4765624" y="4081805"/>
            <a:ext cx="106680" cy="53340"/>
          </a:xfrm>
          <a:custGeom>
            <a:avLst/>
            <a:gdLst/>
            <a:ahLst/>
            <a:cxnLst/>
            <a:rect l="l" t="t" r="r" b="b"/>
            <a:pathLst>
              <a:path w="106679" h="53339">
                <a:moveTo>
                  <a:pt x="106413" y="26606"/>
                </a:moveTo>
                <a:lnTo>
                  <a:pt x="104320" y="36962"/>
                </a:lnTo>
                <a:lnTo>
                  <a:pt x="98615" y="45419"/>
                </a:lnTo>
                <a:lnTo>
                  <a:pt x="90157" y="51122"/>
                </a:lnTo>
                <a:lnTo>
                  <a:pt x="79806" y="53212"/>
                </a:lnTo>
                <a:lnTo>
                  <a:pt x="69448" y="51122"/>
                </a:lnTo>
                <a:lnTo>
                  <a:pt x="60986" y="45419"/>
                </a:lnTo>
                <a:lnTo>
                  <a:pt x="55280" y="36962"/>
                </a:lnTo>
                <a:lnTo>
                  <a:pt x="53187" y="26606"/>
                </a:lnTo>
                <a:lnTo>
                  <a:pt x="51098" y="16250"/>
                </a:lnTo>
                <a:lnTo>
                  <a:pt x="45400" y="7793"/>
                </a:lnTo>
                <a:lnTo>
                  <a:pt x="36948" y="2090"/>
                </a:lnTo>
                <a:lnTo>
                  <a:pt x="26593" y="0"/>
                </a:lnTo>
                <a:lnTo>
                  <a:pt x="16234" y="2090"/>
                </a:lnTo>
                <a:lnTo>
                  <a:pt x="7781" y="7793"/>
                </a:lnTo>
                <a:lnTo>
                  <a:pt x="2087" y="16250"/>
                </a:lnTo>
                <a:lnTo>
                  <a:pt x="0" y="26606"/>
                </a:lnTo>
              </a:path>
            </a:pathLst>
          </a:custGeom>
          <a:ln w="7620">
            <a:solidFill>
              <a:srgbClr val="000000"/>
            </a:solidFill>
          </a:ln>
        </p:spPr>
        <p:txBody>
          <a:bodyPr wrap="square" lIns="0" tIns="0" rIns="0" bIns="0" rtlCol="0"/>
          <a:lstStyle/>
          <a:p>
            <a:endParaRPr/>
          </a:p>
        </p:txBody>
      </p:sp>
      <p:sp>
        <p:nvSpPr>
          <p:cNvPr id="39" name="object 39"/>
          <p:cNvSpPr/>
          <p:nvPr/>
        </p:nvSpPr>
        <p:spPr>
          <a:xfrm>
            <a:off x="4607902" y="4013123"/>
            <a:ext cx="360045" cy="360045"/>
          </a:xfrm>
          <a:custGeom>
            <a:avLst/>
            <a:gdLst/>
            <a:ahLst/>
            <a:cxnLst/>
            <a:rect l="l" t="t" r="r" b="b"/>
            <a:pathLst>
              <a:path w="360045" h="360045">
                <a:moveTo>
                  <a:pt x="179997" y="359994"/>
                </a:moveTo>
                <a:lnTo>
                  <a:pt x="227850" y="353564"/>
                </a:lnTo>
                <a:lnTo>
                  <a:pt x="270851" y="335420"/>
                </a:lnTo>
                <a:lnTo>
                  <a:pt x="307282" y="307276"/>
                </a:lnTo>
                <a:lnTo>
                  <a:pt x="335430" y="270847"/>
                </a:lnTo>
                <a:lnTo>
                  <a:pt x="353576" y="227849"/>
                </a:lnTo>
                <a:lnTo>
                  <a:pt x="360006" y="179997"/>
                </a:lnTo>
                <a:lnTo>
                  <a:pt x="353576" y="132149"/>
                </a:lnTo>
                <a:lnTo>
                  <a:pt x="335430" y="89152"/>
                </a:lnTo>
                <a:lnTo>
                  <a:pt x="307282" y="52722"/>
                </a:lnTo>
                <a:lnTo>
                  <a:pt x="270851" y="24576"/>
                </a:lnTo>
                <a:lnTo>
                  <a:pt x="227850" y="6430"/>
                </a:lnTo>
                <a:lnTo>
                  <a:pt x="179997" y="0"/>
                </a:lnTo>
                <a:lnTo>
                  <a:pt x="132149" y="6430"/>
                </a:lnTo>
                <a:lnTo>
                  <a:pt x="89152" y="24576"/>
                </a:lnTo>
                <a:lnTo>
                  <a:pt x="52722" y="52722"/>
                </a:lnTo>
                <a:lnTo>
                  <a:pt x="24576" y="89152"/>
                </a:lnTo>
                <a:lnTo>
                  <a:pt x="6430" y="132149"/>
                </a:lnTo>
                <a:lnTo>
                  <a:pt x="0" y="179997"/>
                </a:lnTo>
                <a:lnTo>
                  <a:pt x="6430" y="227849"/>
                </a:lnTo>
                <a:lnTo>
                  <a:pt x="24576" y="270847"/>
                </a:lnTo>
                <a:lnTo>
                  <a:pt x="52722" y="307276"/>
                </a:lnTo>
                <a:lnTo>
                  <a:pt x="89152" y="335420"/>
                </a:lnTo>
                <a:lnTo>
                  <a:pt x="132149" y="353564"/>
                </a:lnTo>
                <a:lnTo>
                  <a:pt x="179997" y="359994"/>
                </a:lnTo>
                <a:close/>
              </a:path>
            </a:pathLst>
          </a:custGeom>
          <a:ln w="7620">
            <a:solidFill>
              <a:srgbClr val="000000"/>
            </a:solidFill>
          </a:ln>
        </p:spPr>
        <p:txBody>
          <a:bodyPr wrap="square" lIns="0" tIns="0" rIns="0" bIns="0" rtlCol="0"/>
          <a:lstStyle/>
          <a:p>
            <a:endParaRPr/>
          </a:p>
        </p:txBody>
      </p:sp>
      <p:sp>
        <p:nvSpPr>
          <p:cNvPr id="40" name="object 40"/>
          <p:cNvSpPr/>
          <p:nvPr/>
        </p:nvSpPr>
        <p:spPr>
          <a:xfrm>
            <a:off x="4787887" y="3945763"/>
            <a:ext cx="0" cy="67945"/>
          </a:xfrm>
          <a:custGeom>
            <a:avLst/>
            <a:gdLst/>
            <a:ahLst/>
            <a:cxnLst/>
            <a:rect l="l" t="t" r="r" b="b"/>
            <a:pathLst>
              <a:path h="67945">
                <a:moveTo>
                  <a:pt x="0" y="0"/>
                </a:moveTo>
                <a:lnTo>
                  <a:pt x="0" y="67360"/>
                </a:lnTo>
              </a:path>
            </a:pathLst>
          </a:custGeom>
          <a:ln w="15240">
            <a:solidFill>
              <a:srgbClr val="000000"/>
            </a:solidFill>
          </a:ln>
        </p:spPr>
        <p:txBody>
          <a:bodyPr wrap="square" lIns="0" tIns="0" rIns="0" bIns="0" rtlCol="0"/>
          <a:lstStyle/>
          <a:p>
            <a:endParaRPr/>
          </a:p>
        </p:txBody>
      </p:sp>
      <p:sp>
        <p:nvSpPr>
          <p:cNvPr id="41" name="object 41"/>
          <p:cNvSpPr/>
          <p:nvPr/>
        </p:nvSpPr>
        <p:spPr>
          <a:xfrm>
            <a:off x="4765992" y="3901986"/>
            <a:ext cx="43815" cy="43815"/>
          </a:xfrm>
          <a:custGeom>
            <a:avLst/>
            <a:gdLst/>
            <a:ahLst/>
            <a:cxnLst/>
            <a:rect l="l" t="t" r="r" b="b"/>
            <a:pathLst>
              <a:path w="43814" h="43814">
                <a:moveTo>
                  <a:pt x="21894" y="43776"/>
                </a:moveTo>
                <a:lnTo>
                  <a:pt x="30414" y="42056"/>
                </a:lnTo>
                <a:lnTo>
                  <a:pt x="37369" y="37363"/>
                </a:lnTo>
                <a:lnTo>
                  <a:pt x="42058" y="30403"/>
                </a:lnTo>
                <a:lnTo>
                  <a:pt x="43776" y="21882"/>
                </a:lnTo>
                <a:lnTo>
                  <a:pt x="42058" y="13362"/>
                </a:lnTo>
                <a:lnTo>
                  <a:pt x="37369" y="6407"/>
                </a:lnTo>
                <a:lnTo>
                  <a:pt x="30414" y="1718"/>
                </a:lnTo>
                <a:lnTo>
                  <a:pt x="21894" y="0"/>
                </a:lnTo>
                <a:lnTo>
                  <a:pt x="13373" y="1718"/>
                </a:lnTo>
                <a:lnTo>
                  <a:pt x="6413" y="6407"/>
                </a:lnTo>
                <a:lnTo>
                  <a:pt x="1720" y="13362"/>
                </a:lnTo>
                <a:lnTo>
                  <a:pt x="0" y="21882"/>
                </a:lnTo>
                <a:lnTo>
                  <a:pt x="1720" y="30403"/>
                </a:lnTo>
                <a:lnTo>
                  <a:pt x="6413" y="37363"/>
                </a:lnTo>
                <a:lnTo>
                  <a:pt x="13373" y="42056"/>
                </a:lnTo>
                <a:lnTo>
                  <a:pt x="21894" y="43776"/>
                </a:lnTo>
                <a:close/>
              </a:path>
            </a:pathLst>
          </a:custGeom>
          <a:ln w="7620">
            <a:solidFill>
              <a:srgbClr val="000000"/>
            </a:solidFill>
          </a:ln>
        </p:spPr>
        <p:txBody>
          <a:bodyPr wrap="square" lIns="0" tIns="0" rIns="0" bIns="0" rtlCol="0"/>
          <a:lstStyle/>
          <a:p>
            <a:endParaRPr/>
          </a:p>
        </p:txBody>
      </p:sp>
      <p:sp>
        <p:nvSpPr>
          <p:cNvPr id="42" name="object 42"/>
          <p:cNvSpPr txBox="1"/>
          <p:nvPr/>
        </p:nvSpPr>
        <p:spPr>
          <a:xfrm>
            <a:off x="4698393" y="4046750"/>
            <a:ext cx="128270" cy="203835"/>
          </a:xfrm>
          <a:prstGeom prst="rect">
            <a:avLst/>
          </a:prstGeom>
        </p:spPr>
        <p:txBody>
          <a:bodyPr vert="horz" wrap="square" lIns="0" tIns="12700" rIns="0" bIns="0" rtlCol="0">
            <a:spAutoFit/>
          </a:bodyPr>
          <a:lstStyle/>
          <a:p>
            <a:pPr>
              <a:lnSpc>
                <a:spcPts val="700"/>
              </a:lnSpc>
              <a:spcBef>
                <a:spcPts val="100"/>
              </a:spcBef>
            </a:pPr>
            <a:r>
              <a:rPr sz="600" spc="40" dirty="0">
                <a:latin typeface="Century Gothic"/>
                <a:cs typeface="Century Gothic"/>
              </a:rPr>
              <a:t>3</a:t>
            </a:r>
            <a:endParaRPr sz="600">
              <a:latin typeface="Century Gothic"/>
              <a:cs typeface="Century Gothic"/>
            </a:endParaRPr>
          </a:p>
          <a:p>
            <a:pPr marL="61594">
              <a:lnSpc>
                <a:spcPts val="700"/>
              </a:lnSpc>
            </a:pPr>
            <a:r>
              <a:rPr sz="600" spc="-70" dirty="0">
                <a:latin typeface="Century Gothic"/>
                <a:cs typeface="Century Gothic"/>
              </a:rPr>
              <a:t>C</a:t>
            </a:r>
            <a:endParaRPr sz="600">
              <a:latin typeface="Century Gothic"/>
              <a:cs typeface="Century Gothic"/>
            </a:endParaRPr>
          </a:p>
        </p:txBody>
      </p:sp>
      <p:sp>
        <p:nvSpPr>
          <p:cNvPr id="43" name="object 43"/>
          <p:cNvSpPr txBox="1"/>
          <p:nvPr/>
        </p:nvSpPr>
        <p:spPr>
          <a:xfrm>
            <a:off x="4470382" y="3857385"/>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p:txBody>
      </p:sp>
      <p:sp>
        <p:nvSpPr>
          <p:cNvPr id="44" name="object 44"/>
          <p:cNvSpPr/>
          <p:nvPr/>
        </p:nvSpPr>
        <p:spPr>
          <a:xfrm>
            <a:off x="4581207" y="3898176"/>
            <a:ext cx="87261" cy="176517"/>
          </a:xfrm>
          <a:prstGeom prst="rect">
            <a:avLst/>
          </a:prstGeom>
          <a:blipFill>
            <a:blip r:embed="rId2" cstate="print"/>
            <a:stretch>
              <a:fillRect/>
            </a:stretch>
          </a:blipFill>
        </p:spPr>
        <p:txBody>
          <a:bodyPr wrap="square" lIns="0" tIns="0" rIns="0" bIns="0" rtlCol="0"/>
          <a:lstStyle/>
          <a:p>
            <a:endParaRPr/>
          </a:p>
        </p:txBody>
      </p:sp>
      <p:sp>
        <p:nvSpPr>
          <p:cNvPr id="45" name="object 45"/>
          <p:cNvSpPr txBox="1"/>
          <p:nvPr/>
        </p:nvSpPr>
        <p:spPr>
          <a:xfrm>
            <a:off x="4651357" y="3844596"/>
            <a:ext cx="299085" cy="149225"/>
          </a:xfrm>
          <a:prstGeom prst="rect">
            <a:avLst/>
          </a:prstGeom>
        </p:spPr>
        <p:txBody>
          <a:bodyPr vert="vert270" wrap="square" lIns="0" tIns="11430" rIns="0" bIns="0" rtlCol="0">
            <a:spAutoFit/>
          </a:bodyPr>
          <a:lstStyle/>
          <a:p>
            <a:pPr marL="22860">
              <a:lnSpc>
                <a:spcPct val="100000"/>
              </a:lnSpc>
              <a:spcBef>
                <a:spcPts val="90"/>
              </a:spcBef>
            </a:pPr>
            <a:r>
              <a:rPr sz="600" spc="20" dirty="0">
                <a:latin typeface="Century Gothic"/>
                <a:cs typeface="Century Gothic"/>
              </a:rPr>
              <a:t>V1</a:t>
            </a:r>
            <a:endParaRPr sz="600">
              <a:latin typeface="Century Gothic"/>
              <a:cs typeface="Century Gothic"/>
            </a:endParaRPr>
          </a:p>
          <a:p>
            <a:pPr>
              <a:lnSpc>
                <a:spcPct val="100000"/>
              </a:lnSpc>
              <a:spcBef>
                <a:spcPts val="30"/>
              </a:spcBef>
            </a:pPr>
            <a:endParaRPr sz="550">
              <a:latin typeface="Century Gothic"/>
              <a:cs typeface="Century Gothic"/>
            </a:endParaRPr>
          </a:p>
          <a:p>
            <a:pPr marL="12700">
              <a:lnSpc>
                <a:spcPct val="100000"/>
              </a:lnSpc>
            </a:pPr>
            <a:r>
              <a:rPr sz="600" dirty="0">
                <a:latin typeface="Century Gothic"/>
                <a:cs typeface="Century Gothic"/>
              </a:rPr>
              <a:t>W1</a:t>
            </a:r>
            <a:endParaRPr sz="600">
              <a:latin typeface="Century Gothic"/>
              <a:cs typeface="Century Gothic"/>
            </a:endParaRPr>
          </a:p>
        </p:txBody>
      </p:sp>
      <p:sp>
        <p:nvSpPr>
          <p:cNvPr id="46" name="object 46"/>
          <p:cNvSpPr/>
          <p:nvPr/>
        </p:nvSpPr>
        <p:spPr>
          <a:xfrm>
            <a:off x="4908829" y="3898176"/>
            <a:ext cx="85725" cy="174993"/>
          </a:xfrm>
          <a:prstGeom prst="rect">
            <a:avLst/>
          </a:prstGeom>
          <a:blipFill>
            <a:blip r:embed="rId3" cstate="print"/>
            <a:stretch>
              <a:fillRect/>
            </a:stretch>
          </a:blipFill>
        </p:spPr>
        <p:txBody>
          <a:bodyPr wrap="square" lIns="0" tIns="0" rIns="0" bIns="0" rtlCol="0"/>
          <a:lstStyle/>
          <a:p>
            <a:endParaRPr/>
          </a:p>
        </p:txBody>
      </p:sp>
      <p:sp>
        <p:nvSpPr>
          <p:cNvPr id="47" name="object 47"/>
          <p:cNvSpPr/>
          <p:nvPr/>
        </p:nvSpPr>
        <p:spPr>
          <a:xfrm>
            <a:off x="4737023" y="4302048"/>
            <a:ext cx="104775" cy="0"/>
          </a:xfrm>
          <a:custGeom>
            <a:avLst/>
            <a:gdLst/>
            <a:ahLst/>
            <a:cxnLst/>
            <a:rect l="l" t="t" r="r" b="b"/>
            <a:pathLst>
              <a:path w="104775">
                <a:moveTo>
                  <a:pt x="0" y="0"/>
                </a:moveTo>
                <a:lnTo>
                  <a:pt x="104775" y="0"/>
                </a:lnTo>
              </a:path>
            </a:pathLst>
          </a:custGeom>
          <a:ln w="7620">
            <a:solidFill>
              <a:srgbClr val="000000"/>
            </a:solidFill>
            <a:prstDash val="sysDash"/>
          </a:ln>
        </p:spPr>
        <p:txBody>
          <a:bodyPr wrap="square" lIns="0" tIns="0" rIns="0" bIns="0" rtlCol="0"/>
          <a:lstStyle/>
          <a:p>
            <a:endParaRPr/>
          </a:p>
        </p:txBody>
      </p:sp>
      <p:sp>
        <p:nvSpPr>
          <p:cNvPr id="48" name="object 48"/>
          <p:cNvSpPr/>
          <p:nvPr/>
        </p:nvSpPr>
        <p:spPr>
          <a:xfrm>
            <a:off x="4737023" y="4267911"/>
            <a:ext cx="104775" cy="0"/>
          </a:xfrm>
          <a:custGeom>
            <a:avLst/>
            <a:gdLst/>
            <a:ahLst/>
            <a:cxnLst/>
            <a:rect l="l" t="t" r="r" b="b"/>
            <a:pathLst>
              <a:path w="104775">
                <a:moveTo>
                  <a:pt x="0" y="0"/>
                </a:moveTo>
                <a:lnTo>
                  <a:pt x="104775" y="0"/>
                </a:lnTo>
              </a:path>
            </a:pathLst>
          </a:custGeom>
          <a:ln w="7620">
            <a:solidFill>
              <a:srgbClr val="000000"/>
            </a:solidFill>
          </a:ln>
        </p:spPr>
        <p:txBody>
          <a:bodyPr wrap="square" lIns="0" tIns="0" rIns="0" bIns="0" rtlCol="0"/>
          <a:lstStyle/>
          <a:p>
            <a:endParaRPr/>
          </a:p>
        </p:txBody>
      </p:sp>
      <p:sp>
        <p:nvSpPr>
          <p:cNvPr id="49" name="object 49"/>
          <p:cNvSpPr/>
          <p:nvPr/>
        </p:nvSpPr>
        <p:spPr>
          <a:xfrm>
            <a:off x="4498898" y="4190746"/>
            <a:ext cx="109220" cy="336550"/>
          </a:xfrm>
          <a:custGeom>
            <a:avLst/>
            <a:gdLst/>
            <a:ahLst/>
            <a:cxnLst/>
            <a:rect l="l" t="t" r="r" b="b"/>
            <a:pathLst>
              <a:path w="109220" h="336550">
                <a:moveTo>
                  <a:pt x="109004" y="0"/>
                </a:moveTo>
                <a:lnTo>
                  <a:pt x="0" y="0"/>
                </a:lnTo>
                <a:lnTo>
                  <a:pt x="0" y="336461"/>
                </a:lnTo>
              </a:path>
            </a:pathLst>
          </a:custGeom>
          <a:ln w="15240">
            <a:solidFill>
              <a:srgbClr val="000000"/>
            </a:solidFill>
          </a:ln>
        </p:spPr>
        <p:txBody>
          <a:bodyPr wrap="square" lIns="0" tIns="0" rIns="0" bIns="0" rtlCol="0"/>
          <a:lstStyle/>
          <a:p>
            <a:endParaRPr/>
          </a:p>
        </p:txBody>
      </p:sp>
      <p:sp>
        <p:nvSpPr>
          <p:cNvPr id="50" name="object 50"/>
          <p:cNvSpPr/>
          <p:nvPr/>
        </p:nvSpPr>
        <p:spPr>
          <a:xfrm>
            <a:off x="4498898" y="4458131"/>
            <a:ext cx="220345" cy="34290"/>
          </a:xfrm>
          <a:custGeom>
            <a:avLst/>
            <a:gdLst/>
            <a:ahLst/>
            <a:cxnLst/>
            <a:rect l="l" t="t" r="r" b="b"/>
            <a:pathLst>
              <a:path w="220345" h="34289">
                <a:moveTo>
                  <a:pt x="219722" y="33883"/>
                </a:moveTo>
                <a:lnTo>
                  <a:pt x="217057" y="20697"/>
                </a:lnTo>
                <a:lnTo>
                  <a:pt x="209791" y="9926"/>
                </a:lnTo>
                <a:lnTo>
                  <a:pt x="199020" y="2663"/>
                </a:lnTo>
                <a:lnTo>
                  <a:pt x="185839" y="0"/>
                </a:lnTo>
                <a:lnTo>
                  <a:pt x="172640" y="2703"/>
                </a:lnTo>
                <a:lnTo>
                  <a:pt x="161866" y="10055"/>
                </a:lnTo>
                <a:lnTo>
                  <a:pt x="154604" y="20916"/>
                </a:lnTo>
                <a:lnTo>
                  <a:pt x="151942" y="34150"/>
                </a:lnTo>
                <a:lnTo>
                  <a:pt x="0" y="34150"/>
                </a:lnTo>
              </a:path>
            </a:pathLst>
          </a:custGeom>
          <a:ln w="7619">
            <a:solidFill>
              <a:srgbClr val="000000"/>
            </a:solidFill>
          </a:ln>
        </p:spPr>
        <p:txBody>
          <a:bodyPr wrap="square" lIns="0" tIns="0" rIns="0" bIns="0" rtlCol="0"/>
          <a:lstStyle/>
          <a:p>
            <a:endParaRPr/>
          </a:p>
        </p:txBody>
      </p:sp>
      <p:sp>
        <p:nvSpPr>
          <p:cNvPr id="51" name="object 51"/>
          <p:cNvSpPr/>
          <p:nvPr/>
        </p:nvSpPr>
        <p:spPr>
          <a:xfrm>
            <a:off x="4789144" y="4458131"/>
            <a:ext cx="67945" cy="34290"/>
          </a:xfrm>
          <a:custGeom>
            <a:avLst/>
            <a:gdLst/>
            <a:ahLst/>
            <a:cxnLst/>
            <a:rect l="l" t="t" r="r" b="b"/>
            <a:pathLst>
              <a:path w="67945" h="34289">
                <a:moveTo>
                  <a:pt x="0" y="33883"/>
                </a:moveTo>
                <a:lnTo>
                  <a:pt x="2665" y="20697"/>
                </a:lnTo>
                <a:lnTo>
                  <a:pt x="9931" y="9926"/>
                </a:lnTo>
                <a:lnTo>
                  <a:pt x="20702" y="2663"/>
                </a:lnTo>
                <a:lnTo>
                  <a:pt x="33883" y="0"/>
                </a:lnTo>
                <a:lnTo>
                  <a:pt x="47082" y="2663"/>
                </a:lnTo>
                <a:lnTo>
                  <a:pt x="57856" y="9926"/>
                </a:lnTo>
                <a:lnTo>
                  <a:pt x="65117" y="20697"/>
                </a:lnTo>
                <a:lnTo>
                  <a:pt x="67779" y="33883"/>
                </a:lnTo>
              </a:path>
            </a:pathLst>
          </a:custGeom>
          <a:ln w="7620">
            <a:solidFill>
              <a:srgbClr val="000000"/>
            </a:solidFill>
          </a:ln>
        </p:spPr>
        <p:txBody>
          <a:bodyPr wrap="square" lIns="0" tIns="0" rIns="0" bIns="0" rtlCol="0"/>
          <a:lstStyle/>
          <a:p>
            <a:endParaRPr/>
          </a:p>
        </p:txBody>
      </p:sp>
      <p:sp>
        <p:nvSpPr>
          <p:cNvPr id="52" name="object 52"/>
          <p:cNvSpPr/>
          <p:nvPr/>
        </p:nvSpPr>
        <p:spPr>
          <a:xfrm>
            <a:off x="4967744" y="4190746"/>
            <a:ext cx="109220" cy="336550"/>
          </a:xfrm>
          <a:custGeom>
            <a:avLst/>
            <a:gdLst/>
            <a:ahLst/>
            <a:cxnLst/>
            <a:rect l="l" t="t" r="r" b="b"/>
            <a:pathLst>
              <a:path w="109220" h="336550">
                <a:moveTo>
                  <a:pt x="0" y="0"/>
                </a:moveTo>
                <a:lnTo>
                  <a:pt x="109004" y="0"/>
                </a:lnTo>
                <a:lnTo>
                  <a:pt x="109004" y="336461"/>
                </a:lnTo>
              </a:path>
            </a:pathLst>
          </a:custGeom>
          <a:ln w="15240">
            <a:solidFill>
              <a:srgbClr val="000000"/>
            </a:solidFill>
          </a:ln>
        </p:spPr>
        <p:txBody>
          <a:bodyPr wrap="square" lIns="0" tIns="0" rIns="0" bIns="0" rtlCol="0"/>
          <a:lstStyle/>
          <a:p>
            <a:endParaRPr/>
          </a:p>
        </p:txBody>
      </p:sp>
      <p:sp>
        <p:nvSpPr>
          <p:cNvPr id="53" name="object 53"/>
          <p:cNvSpPr/>
          <p:nvPr/>
        </p:nvSpPr>
        <p:spPr>
          <a:xfrm>
            <a:off x="4857013" y="4458131"/>
            <a:ext cx="220345" cy="34290"/>
          </a:xfrm>
          <a:custGeom>
            <a:avLst/>
            <a:gdLst/>
            <a:ahLst/>
            <a:cxnLst/>
            <a:rect l="l" t="t" r="r" b="b"/>
            <a:pathLst>
              <a:path w="220345" h="34289">
                <a:moveTo>
                  <a:pt x="0" y="33883"/>
                </a:moveTo>
                <a:lnTo>
                  <a:pt x="2663" y="20697"/>
                </a:lnTo>
                <a:lnTo>
                  <a:pt x="9926" y="9926"/>
                </a:lnTo>
                <a:lnTo>
                  <a:pt x="20697" y="2663"/>
                </a:lnTo>
                <a:lnTo>
                  <a:pt x="33883" y="0"/>
                </a:lnTo>
                <a:lnTo>
                  <a:pt x="47080" y="2703"/>
                </a:lnTo>
                <a:lnTo>
                  <a:pt x="57850" y="10055"/>
                </a:lnTo>
                <a:lnTo>
                  <a:pt x="65107" y="20916"/>
                </a:lnTo>
                <a:lnTo>
                  <a:pt x="67767" y="34150"/>
                </a:lnTo>
                <a:lnTo>
                  <a:pt x="219735" y="34150"/>
                </a:lnTo>
              </a:path>
            </a:pathLst>
          </a:custGeom>
          <a:ln w="7620">
            <a:solidFill>
              <a:srgbClr val="000000"/>
            </a:solidFill>
          </a:ln>
        </p:spPr>
        <p:txBody>
          <a:bodyPr wrap="square" lIns="0" tIns="0" rIns="0" bIns="0" rtlCol="0"/>
          <a:lstStyle/>
          <a:p>
            <a:endParaRPr/>
          </a:p>
        </p:txBody>
      </p:sp>
      <p:sp>
        <p:nvSpPr>
          <p:cNvPr id="54" name="object 54"/>
          <p:cNvSpPr txBox="1"/>
          <p:nvPr/>
        </p:nvSpPr>
        <p:spPr>
          <a:xfrm>
            <a:off x="4376725" y="4415706"/>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A1</a:t>
            </a:r>
            <a:endParaRPr sz="600">
              <a:latin typeface="Century Gothic"/>
              <a:cs typeface="Century Gothic"/>
            </a:endParaRPr>
          </a:p>
        </p:txBody>
      </p:sp>
      <p:sp>
        <p:nvSpPr>
          <p:cNvPr id="55" name="object 55"/>
          <p:cNvSpPr txBox="1"/>
          <p:nvPr/>
        </p:nvSpPr>
        <p:spPr>
          <a:xfrm>
            <a:off x="5079974" y="4415706"/>
            <a:ext cx="118110" cy="129539"/>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56" name="object 56"/>
          <p:cNvSpPr/>
          <p:nvPr/>
        </p:nvSpPr>
        <p:spPr>
          <a:xfrm>
            <a:off x="4607534" y="4867744"/>
            <a:ext cx="360045" cy="360045"/>
          </a:xfrm>
          <a:custGeom>
            <a:avLst/>
            <a:gdLst/>
            <a:ahLst/>
            <a:cxnLst/>
            <a:rect l="l" t="t" r="r" b="b"/>
            <a:pathLst>
              <a:path w="360045" h="360045">
                <a:moveTo>
                  <a:pt x="0" y="179997"/>
                </a:moveTo>
                <a:lnTo>
                  <a:pt x="6429" y="227849"/>
                </a:lnTo>
                <a:lnTo>
                  <a:pt x="24573" y="270847"/>
                </a:lnTo>
                <a:lnTo>
                  <a:pt x="52717" y="307276"/>
                </a:lnTo>
                <a:lnTo>
                  <a:pt x="89146" y="335420"/>
                </a:lnTo>
                <a:lnTo>
                  <a:pt x="132144" y="353564"/>
                </a:lnTo>
                <a:lnTo>
                  <a:pt x="179997" y="359994"/>
                </a:lnTo>
                <a:lnTo>
                  <a:pt x="227848" y="353564"/>
                </a:lnTo>
                <a:lnTo>
                  <a:pt x="270844" y="335420"/>
                </a:lnTo>
                <a:lnTo>
                  <a:pt x="307270" y="307276"/>
                </a:lnTo>
                <a:lnTo>
                  <a:pt x="335411" y="270847"/>
                </a:lnTo>
                <a:lnTo>
                  <a:pt x="353553" y="227849"/>
                </a:lnTo>
                <a:lnTo>
                  <a:pt x="359981" y="179997"/>
                </a:lnTo>
                <a:lnTo>
                  <a:pt x="353553" y="132149"/>
                </a:lnTo>
                <a:lnTo>
                  <a:pt x="335411" y="89152"/>
                </a:lnTo>
                <a:lnTo>
                  <a:pt x="307270" y="52722"/>
                </a:lnTo>
                <a:lnTo>
                  <a:pt x="270844" y="24576"/>
                </a:lnTo>
                <a:lnTo>
                  <a:pt x="227848" y="6430"/>
                </a:lnTo>
                <a:lnTo>
                  <a:pt x="179997" y="0"/>
                </a:lnTo>
                <a:lnTo>
                  <a:pt x="132144" y="6430"/>
                </a:lnTo>
                <a:lnTo>
                  <a:pt x="89146" y="24576"/>
                </a:lnTo>
                <a:lnTo>
                  <a:pt x="52717" y="52722"/>
                </a:lnTo>
                <a:lnTo>
                  <a:pt x="24573" y="89152"/>
                </a:lnTo>
                <a:lnTo>
                  <a:pt x="6429" y="132149"/>
                </a:lnTo>
                <a:lnTo>
                  <a:pt x="0" y="179997"/>
                </a:lnTo>
                <a:close/>
              </a:path>
            </a:pathLst>
          </a:custGeom>
          <a:ln w="7619">
            <a:solidFill>
              <a:srgbClr val="000000"/>
            </a:solidFill>
          </a:ln>
        </p:spPr>
        <p:txBody>
          <a:bodyPr wrap="square" lIns="0" tIns="0" rIns="0" bIns="0" rtlCol="0"/>
          <a:lstStyle/>
          <a:p>
            <a:endParaRPr/>
          </a:p>
        </p:txBody>
      </p:sp>
      <p:sp>
        <p:nvSpPr>
          <p:cNvPr id="57" name="object 57"/>
          <p:cNvSpPr txBox="1"/>
          <p:nvPr/>
        </p:nvSpPr>
        <p:spPr>
          <a:xfrm>
            <a:off x="5010157" y="4909944"/>
            <a:ext cx="116839"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A2</a:t>
            </a:r>
            <a:endParaRPr sz="600">
              <a:latin typeface="Century Gothic"/>
              <a:cs typeface="Century Gothic"/>
            </a:endParaRPr>
          </a:p>
        </p:txBody>
      </p:sp>
      <p:sp>
        <p:nvSpPr>
          <p:cNvPr id="58" name="object 58"/>
          <p:cNvSpPr/>
          <p:nvPr/>
        </p:nvSpPr>
        <p:spPr>
          <a:xfrm>
            <a:off x="4967516" y="5047729"/>
            <a:ext cx="67945" cy="0"/>
          </a:xfrm>
          <a:custGeom>
            <a:avLst/>
            <a:gdLst/>
            <a:ahLst/>
            <a:cxnLst/>
            <a:rect l="l" t="t" r="r" b="b"/>
            <a:pathLst>
              <a:path w="67945">
                <a:moveTo>
                  <a:pt x="67386" y="0"/>
                </a:moveTo>
                <a:lnTo>
                  <a:pt x="0" y="0"/>
                </a:lnTo>
              </a:path>
            </a:pathLst>
          </a:custGeom>
          <a:ln w="15240">
            <a:solidFill>
              <a:srgbClr val="000000"/>
            </a:solidFill>
          </a:ln>
        </p:spPr>
        <p:txBody>
          <a:bodyPr wrap="square" lIns="0" tIns="0" rIns="0" bIns="0" rtlCol="0"/>
          <a:lstStyle/>
          <a:p>
            <a:endParaRPr/>
          </a:p>
        </p:txBody>
      </p:sp>
      <p:sp>
        <p:nvSpPr>
          <p:cNvPr id="59" name="object 59"/>
          <p:cNvSpPr/>
          <p:nvPr/>
        </p:nvSpPr>
        <p:spPr>
          <a:xfrm>
            <a:off x="5034902" y="5025847"/>
            <a:ext cx="43815" cy="43815"/>
          </a:xfrm>
          <a:custGeom>
            <a:avLst/>
            <a:gdLst/>
            <a:ahLst/>
            <a:cxnLst/>
            <a:rect l="l" t="t" r="r" b="b"/>
            <a:pathLst>
              <a:path w="43814" h="43814">
                <a:moveTo>
                  <a:pt x="0" y="21882"/>
                </a:moveTo>
                <a:lnTo>
                  <a:pt x="1720" y="30403"/>
                </a:lnTo>
                <a:lnTo>
                  <a:pt x="6413" y="37363"/>
                </a:lnTo>
                <a:lnTo>
                  <a:pt x="13373" y="42056"/>
                </a:lnTo>
                <a:lnTo>
                  <a:pt x="21894" y="43776"/>
                </a:lnTo>
                <a:lnTo>
                  <a:pt x="30412" y="42056"/>
                </a:lnTo>
                <a:lnTo>
                  <a:pt x="37363" y="37363"/>
                </a:lnTo>
                <a:lnTo>
                  <a:pt x="42047" y="30403"/>
                </a:lnTo>
                <a:lnTo>
                  <a:pt x="43764" y="21882"/>
                </a:lnTo>
                <a:lnTo>
                  <a:pt x="42047" y="13362"/>
                </a:lnTo>
                <a:lnTo>
                  <a:pt x="37363" y="6407"/>
                </a:lnTo>
                <a:lnTo>
                  <a:pt x="30412" y="1718"/>
                </a:lnTo>
                <a:lnTo>
                  <a:pt x="21894" y="0"/>
                </a:lnTo>
                <a:lnTo>
                  <a:pt x="13373" y="1718"/>
                </a:lnTo>
                <a:lnTo>
                  <a:pt x="6413" y="6407"/>
                </a:lnTo>
                <a:lnTo>
                  <a:pt x="1720" y="13362"/>
                </a:lnTo>
                <a:lnTo>
                  <a:pt x="0" y="21882"/>
                </a:lnTo>
                <a:close/>
              </a:path>
            </a:pathLst>
          </a:custGeom>
          <a:ln w="7620">
            <a:solidFill>
              <a:srgbClr val="000000"/>
            </a:solidFill>
          </a:ln>
        </p:spPr>
        <p:txBody>
          <a:bodyPr wrap="square" lIns="0" tIns="0" rIns="0" bIns="0" rtlCol="0"/>
          <a:lstStyle/>
          <a:p>
            <a:endParaRPr/>
          </a:p>
        </p:txBody>
      </p:sp>
      <p:sp>
        <p:nvSpPr>
          <p:cNvPr id="60" name="object 60"/>
          <p:cNvSpPr/>
          <p:nvPr/>
        </p:nvSpPr>
        <p:spPr>
          <a:xfrm>
            <a:off x="4541405" y="5047729"/>
            <a:ext cx="66675" cy="0"/>
          </a:xfrm>
          <a:custGeom>
            <a:avLst/>
            <a:gdLst/>
            <a:ahLst/>
            <a:cxnLst/>
            <a:rect l="l" t="t" r="r" b="b"/>
            <a:pathLst>
              <a:path w="66675">
                <a:moveTo>
                  <a:pt x="0" y="0"/>
                </a:moveTo>
                <a:lnTo>
                  <a:pt x="66573" y="0"/>
                </a:lnTo>
              </a:path>
            </a:pathLst>
          </a:custGeom>
          <a:ln w="15240">
            <a:solidFill>
              <a:srgbClr val="000000"/>
            </a:solidFill>
          </a:ln>
        </p:spPr>
        <p:txBody>
          <a:bodyPr wrap="square" lIns="0" tIns="0" rIns="0" bIns="0" rtlCol="0"/>
          <a:lstStyle/>
          <a:p>
            <a:endParaRPr/>
          </a:p>
        </p:txBody>
      </p:sp>
      <p:sp>
        <p:nvSpPr>
          <p:cNvPr id="61" name="object 61"/>
          <p:cNvSpPr/>
          <p:nvPr/>
        </p:nvSpPr>
        <p:spPr>
          <a:xfrm>
            <a:off x="4497616" y="5025847"/>
            <a:ext cx="43815" cy="43815"/>
          </a:xfrm>
          <a:custGeom>
            <a:avLst/>
            <a:gdLst/>
            <a:ahLst/>
            <a:cxnLst/>
            <a:rect l="l" t="t" r="r" b="b"/>
            <a:pathLst>
              <a:path w="43814" h="43814">
                <a:moveTo>
                  <a:pt x="43789" y="21882"/>
                </a:moveTo>
                <a:lnTo>
                  <a:pt x="42066" y="30403"/>
                </a:lnTo>
                <a:lnTo>
                  <a:pt x="37371" y="37363"/>
                </a:lnTo>
                <a:lnTo>
                  <a:pt x="30411" y="42056"/>
                </a:lnTo>
                <a:lnTo>
                  <a:pt x="21894" y="43776"/>
                </a:lnTo>
                <a:lnTo>
                  <a:pt x="13373" y="42056"/>
                </a:lnTo>
                <a:lnTo>
                  <a:pt x="6413" y="37363"/>
                </a:lnTo>
                <a:lnTo>
                  <a:pt x="1720" y="30403"/>
                </a:lnTo>
                <a:lnTo>
                  <a:pt x="0" y="21882"/>
                </a:lnTo>
                <a:lnTo>
                  <a:pt x="1720" y="13362"/>
                </a:lnTo>
                <a:lnTo>
                  <a:pt x="6413" y="6407"/>
                </a:lnTo>
                <a:lnTo>
                  <a:pt x="13373" y="1718"/>
                </a:lnTo>
                <a:lnTo>
                  <a:pt x="21894" y="0"/>
                </a:lnTo>
                <a:lnTo>
                  <a:pt x="30411" y="1718"/>
                </a:lnTo>
                <a:lnTo>
                  <a:pt x="37371" y="6407"/>
                </a:lnTo>
                <a:lnTo>
                  <a:pt x="42066" y="13362"/>
                </a:lnTo>
                <a:lnTo>
                  <a:pt x="43789" y="21882"/>
                </a:lnTo>
                <a:close/>
              </a:path>
            </a:pathLst>
          </a:custGeom>
          <a:ln w="7620">
            <a:solidFill>
              <a:srgbClr val="000000"/>
            </a:solidFill>
          </a:ln>
        </p:spPr>
        <p:txBody>
          <a:bodyPr wrap="square" lIns="0" tIns="0" rIns="0" bIns="0" rtlCol="0"/>
          <a:lstStyle/>
          <a:p>
            <a:endParaRPr/>
          </a:p>
        </p:txBody>
      </p:sp>
      <p:sp>
        <p:nvSpPr>
          <p:cNvPr id="62" name="object 62"/>
          <p:cNvSpPr txBox="1"/>
          <p:nvPr/>
        </p:nvSpPr>
        <p:spPr>
          <a:xfrm>
            <a:off x="4472955" y="4909944"/>
            <a:ext cx="116839"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A1</a:t>
            </a:r>
            <a:endParaRPr sz="600">
              <a:latin typeface="Century Gothic"/>
              <a:cs typeface="Century Gothic"/>
            </a:endParaRPr>
          </a:p>
        </p:txBody>
      </p:sp>
      <p:sp>
        <p:nvSpPr>
          <p:cNvPr id="63" name="object 63"/>
          <p:cNvSpPr txBox="1"/>
          <p:nvPr/>
        </p:nvSpPr>
        <p:spPr>
          <a:xfrm>
            <a:off x="4755862" y="4937338"/>
            <a:ext cx="81915" cy="116839"/>
          </a:xfrm>
          <a:prstGeom prst="rect">
            <a:avLst/>
          </a:prstGeom>
        </p:spPr>
        <p:txBody>
          <a:bodyPr vert="horz" wrap="square" lIns="0" tIns="12700" rIns="0" bIns="0" rtlCol="0">
            <a:spAutoFit/>
          </a:bodyPr>
          <a:lstStyle/>
          <a:p>
            <a:pPr>
              <a:lnSpc>
                <a:spcPct val="100000"/>
              </a:lnSpc>
              <a:spcBef>
                <a:spcPts val="100"/>
              </a:spcBef>
            </a:pPr>
            <a:r>
              <a:rPr sz="600" spc="-10" dirty="0">
                <a:latin typeface="Century Gothic"/>
                <a:cs typeface="Century Gothic"/>
              </a:rPr>
              <a:t>M</a:t>
            </a:r>
            <a:endParaRPr sz="600">
              <a:latin typeface="Century Gothic"/>
              <a:cs typeface="Century Gothic"/>
            </a:endParaRPr>
          </a:p>
        </p:txBody>
      </p:sp>
      <p:sp>
        <p:nvSpPr>
          <p:cNvPr id="64" name="object 64"/>
          <p:cNvSpPr/>
          <p:nvPr/>
        </p:nvSpPr>
        <p:spPr>
          <a:xfrm>
            <a:off x="4737023" y="5107673"/>
            <a:ext cx="104775" cy="0"/>
          </a:xfrm>
          <a:custGeom>
            <a:avLst/>
            <a:gdLst/>
            <a:ahLst/>
            <a:cxnLst/>
            <a:rect l="l" t="t" r="r" b="b"/>
            <a:pathLst>
              <a:path w="104775">
                <a:moveTo>
                  <a:pt x="0" y="0"/>
                </a:moveTo>
                <a:lnTo>
                  <a:pt x="104775" y="0"/>
                </a:lnTo>
              </a:path>
            </a:pathLst>
          </a:custGeom>
          <a:ln w="7620">
            <a:solidFill>
              <a:srgbClr val="000000"/>
            </a:solidFill>
            <a:prstDash val="sysDash"/>
          </a:ln>
        </p:spPr>
        <p:txBody>
          <a:bodyPr wrap="square" lIns="0" tIns="0" rIns="0" bIns="0" rtlCol="0"/>
          <a:lstStyle/>
          <a:p>
            <a:endParaRPr/>
          </a:p>
        </p:txBody>
      </p:sp>
      <p:sp>
        <p:nvSpPr>
          <p:cNvPr id="65" name="object 65"/>
          <p:cNvSpPr/>
          <p:nvPr/>
        </p:nvSpPr>
        <p:spPr>
          <a:xfrm>
            <a:off x="4737023" y="5073548"/>
            <a:ext cx="104775" cy="0"/>
          </a:xfrm>
          <a:custGeom>
            <a:avLst/>
            <a:gdLst/>
            <a:ahLst/>
            <a:cxnLst/>
            <a:rect l="l" t="t" r="r" b="b"/>
            <a:pathLst>
              <a:path w="104775">
                <a:moveTo>
                  <a:pt x="0" y="0"/>
                </a:moveTo>
                <a:lnTo>
                  <a:pt x="104775" y="0"/>
                </a:lnTo>
              </a:path>
            </a:pathLst>
          </a:custGeom>
          <a:ln w="7620">
            <a:solidFill>
              <a:srgbClr val="000000"/>
            </a:solidFill>
          </a:ln>
        </p:spPr>
        <p:txBody>
          <a:bodyPr wrap="square" lIns="0" tIns="0" rIns="0" bIns="0" rtlCol="0"/>
          <a:lstStyle/>
          <a:p>
            <a:endParaRPr/>
          </a:p>
        </p:txBody>
      </p:sp>
      <p:sp>
        <p:nvSpPr>
          <p:cNvPr id="66" name="object 66"/>
          <p:cNvSpPr/>
          <p:nvPr/>
        </p:nvSpPr>
        <p:spPr>
          <a:xfrm>
            <a:off x="4718710" y="5321706"/>
            <a:ext cx="67945" cy="34290"/>
          </a:xfrm>
          <a:custGeom>
            <a:avLst/>
            <a:gdLst/>
            <a:ahLst/>
            <a:cxnLst/>
            <a:rect l="l" t="t" r="r" b="b"/>
            <a:pathLst>
              <a:path w="67945" h="34289">
                <a:moveTo>
                  <a:pt x="67767" y="33896"/>
                </a:moveTo>
                <a:lnTo>
                  <a:pt x="65103" y="20702"/>
                </a:lnTo>
                <a:lnTo>
                  <a:pt x="57840" y="9928"/>
                </a:lnTo>
                <a:lnTo>
                  <a:pt x="47069" y="2663"/>
                </a:lnTo>
                <a:lnTo>
                  <a:pt x="33883" y="0"/>
                </a:lnTo>
                <a:lnTo>
                  <a:pt x="20697" y="2663"/>
                </a:lnTo>
                <a:lnTo>
                  <a:pt x="9926" y="9928"/>
                </a:lnTo>
                <a:lnTo>
                  <a:pt x="2663" y="20702"/>
                </a:lnTo>
                <a:lnTo>
                  <a:pt x="0" y="33896"/>
                </a:lnTo>
              </a:path>
            </a:pathLst>
          </a:custGeom>
          <a:ln w="7620">
            <a:solidFill>
              <a:srgbClr val="000000"/>
            </a:solidFill>
          </a:ln>
        </p:spPr>
        <p:txBody>
          <a:bodyPr wrap="square" lIns="0" tIns="0" rIns="0" bIns="0" rtlCol="0"/>
          <a:lstStyle/>
          <a:p>
            <a:endParaRPr/>
          </a:p>
        </p:txBody>
      </p:sp>
      <p:sp>
        <p:nvSpPr>
          <p:cNvPr id="67" name="object 67"/>
          <p:cNvSpPr/>
          <p:nvPr/>
        </p:nvSpPr>
        <p:spPr>
          <a:xfrm>
            <a:off x="4498898" y="5321706"/>
            <a:ext cx="220345" cy="34290"/>
          </a:xfrm>
          <a:custGeom>
            <a:avLst/>
            <a:gdLst/>
            <a:ahLst/>
            <a:cxnLst/>
            <a:rect l="l" t="t" r="r" b="b"/>
            <a:pathLst>
              <a:path w="220345" h="34289">
                <a:moveTo>
                  <a:pt x="219722" y="33896"/>
                </a:moveTo>
                <a:lnTo>
                  <a:pt x="217057" y="20702"/>
                </a:lnTo>
                <a:lnTo>
                  <a:pt x="209791" y="9928"/>
                </a:lnTo>
                <a:lnTo>
                  <a:pt x="199020" y="2663"/>
                </a:lnTo>
                <a:lnTo>
                  <a:pt x="185839" y="0"/>
                </a:lnTo>
                <a:lnTo>
                  <a:pt x="172640" y="2705"/>
                </a:lnTo>
                <a:lnTo>
                  <a:pt x="161866" y="10058"/>
                </a:lnTo>
                <a:lnTo>
                  <a:pt x="154604" y="20916"/>
                </a:lnTo>
                <a:lnTo>
                  <a:pt x="151942" y="34137"/>
                </a:lnTo>
                <a:lnTo>
                  <a:pt x="0" y="34137"/>
                </a:lnTo>
              </a:path>
            </a:pathLst>
          </a:custGeom>
          <a:ln w="7620">
            <a:solidFill>
              <a:srgbClr val="000000"/>
            </a:solidFill>
          </a:ln>
        </p:spPr>
        <p:txBody>
          <a:bodyPr wrap="square" lIns="0" tIns="0" rIns="0" bIns="0" rtlCol="0"/>
          <a:lstStyle/>
          <a:p>
            <a:endParaRPr/>
          </a:p>
        </p:txBody>
      </p:sp>
      <p:sp>
        <p:nvSpPr>
          <p:cNvPr id="68" name="object 68"/>
          <p:cNvSpPr/>
          <p:nvPr/>
        </p:nvSpPr>
        <p:spPr>
          <a:xfrm>
            <a:off x="4789144" y="5321706"/>
            <a:ext cx="67945" cy="34290"/>
          </a:xfrm>
          <a:custGeom>
            <a:avLst/>
            <a:gdLst/>
            <a:ahLst/>
            <a:cxnLst/>
            <a:rect l="l" t="t" r="r" b="b"/>
            <a:pathLst>
              <a:path w="67945" h="34289">
                <a:moveTo>
                  <a:pt x="0" y="33896"/>
                </a:moveTo>
                <a:lnTo>
                  <a:pt x="2665" y="20702"/>
                </a:lnTo>
                <a:lnTo>
                  <a:pt x="9931" y="9928"/>
                </a:lnTo>
                <a:lnTo>
                  <a:pt x="20702" y="2663"/>
                </a:lnTo>
                <a:lnTo>
                  <a:pt x="33883" y="0"/>
                </a:lnTo>
                <a:lnTo>
                  <a:pt x="47082" y="2663"/>
                </a:lnTo>
                <a:lnTo>
                  <a:pt x="57856" y="9928"/>
                </a:lnTo>
                <a:lnTo>
                  <a:pt x="65117" y="20702"/>
                </a:lnTo>
                <a:lnTo>
                  <a:pt x="67779" y="33896"/>
                </a:lnTo>
              </a:path>
            </a:pathLst>
          </a:custGeom>
          <a:ln w="7620">
            <a:solidFill>
              <a:srgbClr val="000000"/>
            </a:solidFill>
          </a:ln>
        </p:spPr>
        <p:txBody>
          <a:bodyPr wrap="square" lIns="0" tIns="0" rIns="0" bIns="0" rtlCol="0"/>
          <a:lstStyle/>
          <a:p>
            <a:endParaRPr/>
          </a:p>
        </p:txBody>
      </p:sp>
      <p:sp>
        <p:nvSpPr>
          <p:cNvPr id="69" name="object 69"/>
          <p:cNvSpPr/>
          <p:nvPr/>
        </p:nvSpPr>
        <p:spPr>
          <a:xfrm>
            <a:off x="4857013" y="5321706"/>
            <a:ext cx="220345" cy="34290"/>
          </a:xfrm>
          <a:custGeom>
            <a:avLst/>
            <a:gdLst/>
            <a:ahLst/>
            <a:cxnLst/>
            <a:rect l="l" t="t" r="r" b="b"/>
            <a:pathLst>
              <a:path w="220345" h="34289">
                <a:moveTo>
                  <a:pt x="0" y="33896"/>
                </a:moveTo>
                <a:lnTo>
                  <a:pt x="2663" y="20702"/>
                </a:lnTo>
                <a:lnTo>
                  <a:pt x="9926" y="9928"/>
                </a:lnTo>
                <a:lnTo>
                  <a:pt x="20697" y="2663"/>
                </a:lnTo>
                <a:lnTo>
                  <a:pt x="33883" y="0"/>
                </a:lnTo>
                <a:lnTo>
                  <a:pt x="47080" y="2705"/>
                </a:lnTo>
                <a:lnTo>
                  <a:pt x="57850" y="10058"/>
                </a:lnTo>
                <a:lnTo>
                  <a:pt x="65107" y="20916"/>
                </a:lnTo>
                <a:lnTo>
                  <a:pt x="67767" y="34137"/>
                </a:lnTo>
                <a:lnTo>
                  <a:pt x="219735" y="34137"/>
                </a:lnTo>
              </a:path>
            </a:pathLst>
          </a:custGeom>
          <a:ln w="7620">
            <a:solidFill>
              <a:srgbClr val="000000"/>
            </a:solidFill>
          </a:ln>
        </p:spPr>
        <p:txBody>
          <a:bodyPr wrap="square" lIns="0" tIns="0" rIns="0" bIns="0" rtlCol="0"/>
          <a:lstStyle/>
          <a:p>
            <a:endParaRPr/>
          </a:p>
        </p:txBody>
      </p:sp>
      <p:sp>
        <p:nvSpPr>
          <p:cNvPr id="70" name="object 70"/>
          <p:cNvSpPr txBox="1"/>
          <p:nvPr/>
        </p:nvSpPr>
        <p:spPr>
          <a:xfrm>
            <a:off x="5012291" y="5224269"/>
            <a:ext cx="102870" cy="116839"/>
          </a:xfrm>
          <a:prstGeom prst="rect">
            <a:avLst/>
          </a:prstGeom>
        </p:spPr>
        <p:txBody>
          <a:bodyPr vert="horz" wrap="square" lIns="0" tIns="12700" rIns="0" bIns="0" rtlCol="0">
            <a:spAutoFit/>
          </a:bodyPr>
          <a:lstStyle/>
          <a:p>
            <a:pPr>
              <a:lnSpc>
                <a:spcPct val="100000"/>
              </a:lnSpc>
              <a:spcBef>
                <a:spcPts val="100"/>
              </a:spcBef>
            </a:pPr>
            <a:r>
              <a:rPr sz="600" spc="35" dirty="0">
                <a:latin typeface="Century Gothic"/>
                <a:cs typeface="Century Gothic"/>
              </a:rPr>
              <a:t>F2</a:t>
            </a:r>
            <a:endParaRPr sz="600">
              <a:latin typeface="Century Gothic"/>
              <a:cs typeface="Century Gothic"/>
            </a:endParaRPr>
          </a:p>
        </p:txBody>
      </p:sp>
      <p:sp>
        <p:nvSpPr>
          <p:cNvPr id="71" name="object 71"/>
          <p:cNvSpPr txBox="1"/>
          <p:nvPr/>
        </p:nvSpPr>
        <p:spPr>
          <a:xfrm>
            <a:off x="4475081" y="5224269"/>
            <a:ext cx="102870" cy="116839"/>
          </a:xfrm>
          <a:prstGeom prst="rect">
            <a:avLst/>
          </a:prstGeom>
        </p:spPr>
        <p:txBody>
          <a:bodyPr vert="horz" wrap="square" lIns="0" tIns="12700" rIns="0" bIns="0" rtlCol="0">
            <a:spAutoFit/>
          </a:bodyPr>
          <a:lstStyle/>
          <a:p>
            <a:pPr>
              <a:lnSpc>
                <a:spcPct val="100000"/>
              </a:lnSpc>
              <a:spcBef>
                <a:spcPts val="100"/>
              </a:spcBef>
            </a:pPr>
            <a:r>
              <a:rPr sz="600" spc="35" dirty="0">
                <a:latin typeface="Century Gothic"/>
                <a:cs typeface="Century Gothic"/>
              </a:rPr>
              <a:t>F1</a:t>
            </a:r>
            <a:endParaRPr sz="600">
              <a:latin typeface="Century Gothic"/>
              <a:cs typeface="Century Gothic"/>
            </a:endParaRPr>
          </a:p>
        </p:txBody>
      </p:sp>
      <p:sp>
        <p:nvSpPr>
          <p:cNvPr id="72" name="object 72"/>
          <p:cNvSpPr/>
          <p:nvPr/>
        </p:nvSpPr>
        <p:spPr>
          <a:xfrm>
            <a:off x="4357916" y="6895224"/>
            <a:ext cx="43815" cy="43815"/>
          </a:xfrm>
          <a:custGeom>
            <a:avLst/>
            <a:gdLst/>
            <a:ahLst/>
            <a:cxnLst/>
            <a:rect l="l" t="t" r="r" b="b"/>
            <a:pathLst>
              <a:path w="43814" h="43815">
                <a:moveTo>
                  <a:pt x="21894" y="0"/>
                </a:moveTo>
                <a:lnTo>
                  <a:pt x="30411" y="1722"/>
                </a:lnTo>
                <a:lnTo>
                  <a:pt x="37371" y="6419"/>
                </a:lnTo>
                <a:lnTo>
                  <a:pt x="42066" y="13383"/>
                </a:lnTo>
                <a:lnTo>
                  <a:pt x="43789" y="21907"/>
                </a:lnTo>
                <a:lnTo>
                  <a:pt x="42066" y="30427"/>
                </a:lnTo>
                <a:lnTo>
                  <a:pt x="37371" y="37382"/>
                </a:lnTo>
                <a:lnTo>
                  <a:pt x="30411" y="42070"/>
                </a:lnTo>
                <a:lnTo>
                  <a:pt x="21894" y="43789"/>
                </a:lnTo>
                <a:lnTo>
                  <a:pt x="13373" y="42070"/>
                </a:lnTo>
                <a:lnTo>
                  <a:pt x="6413" y="37382"/>
                </a:lnTo>
                <a:lnTo>
                  <a:pt x="1720" y="30427"/>
                </a:lnTo>
                <a:lnTo>
                  <a:pt x="0" y="21907"/>
                </a:lnTo>
                <a:lnTo>
                  <a:pt x="1720" y="13383"/>
                </a:lnTo>
                <a:lnTo>
                  <a:pt x="6413" y="6419"/>
                </a:lnTo>
                <a:lnTo>
                  <a:pt x="13373" y="1722"/>
                </a:lnTo>
                <a:lnTo>
                  <a:pt x="21894" y="0"/>
                </a:lnTo>
              </a:path>
            </a:pathLst>
          </a:custGeom>
          <a:ln w="7620">
            <a:solidFill>
              <a:srgbClr val="000000"/>
            </a:solidFill>
          </a:ln>
        </p:spPr>
        <p:txBody>
          <a:bodyPr wrap="square" lIns="0" tIns="0" rIns="0" bIns="0" rtlCol="0"/>
          <a:lstStyle/>
          <a:p>
            <a:endParaRPr/>
          </a:p>
        </p:txBody>
      </p:sp>
      <p:sp>
        <p:nvSpPr>
          <p:cNvPr id="73" name="object 73"/>
          <p:cNvSpPr/>
          <p:nvPr/>
        </p:nvSpPr>
        <p:spPr>
          <a:xfrm>
            <a:off x="4534509" y="6737159"/>
            <a:ext cx="360045" cy="360045"/>
          </a:xfrm>
          <a:custGeom>
            <a:avLst/>
            <a:gdLst/>
            <a:ahLst/>
            <a:cxnLst/>
            <a:rect l="l" t="t" r="r" b="b"/>
            <a:pathLst>
              <a:path w="360045" h="360045">
                <a:moveTo>
                  <a:pt x="0" y="179984"/>
                </a:moveTo>
                <a:lnTo>
                  <a:pt x="6429" y="227836"/>
                </a:lnTo>
                <a:lnTo>
                  <a:pt x="24573" y="270835"/>
                </a:lnTo>
                <a:lnTo>
                  <a:pt x="52716" y="307263"/>
                </a:lnTo>
                <a:lnTo>
                  <a:pt x="89142" y="335407"/>
                </a:lnTo>
                <a:lnTo>
                  <a:pt x="132137" y="353552"/>
                </a:lnTo>
                <a:lnTo>
                  <a:pt x="179984" y="359981"/>
                </a:lnTo>
                <a:lnTo>
                  <a:pt x="227841" y="353552"/>
                </a:lnTo>
                <a:lnTo>
                  <a:pt x="270840" y="335407"/>
                </a:lnTo>
                <a:lnTo>
                  <a:pt x="307268" y="307263"/>
                </a:lnTo>
                <a:lnTo>
                  <a:pt x="335410" y="270835"/>
                </a:lnTo>
                <a:lnTo>
                  <a:pt x="353553" y="227836"/>
                </a:lnTo>
                <a:lnTo>
                  <a:pt x="359981" y="179984"/>
                </a:lnTo>
                <a:lnTo>
                  <a:pt x="353553" y="132137"/>
                </a:lnTo>
                <a:lnTo>
                  <a:pt x="335410" y="89142"/>
                </a:lnTo>
                <a:lnTo>
                  <a:pt x="307268" y="52716"/>
                </a:lnTo>
                <a:lnTo>
                  <a:pt x="270840" y="24573"/>
                </a:lnTo>
                <a:lnTo>
                  <a:pt x="227841" y="6429"/>
                </a:lnTo>
                <a:lnTo>
                  <a:pt x="179984" y="0"/>
                </a:lnTo>
                <a:lnTo>
                  <a:pt x="132137" y="6429"/>
                </a:lnTo>
                <a:lnTo>
                  <a:pt x="89142" y="24573"/>
                </a:lnTo>
                <a:lnTo>
                  <a:pt x="52716" y="52716"/>
                </a:lnTo>
                <a:lnTo>
                  <a:pt x="24573" y="89142"/>
                </a:lnTo>
                <a:lnTo>
                  <a:pt x="6429" y="132137"/>
                </a:lnTo>
                <a:lnTo>
                  <a:pt x="0" y="179984"/>
                </a:lnTo>
                <a:close/>
              </a:path>
            </a:pathLst>
          </a:custGeom>
          <a:ln w="7620">
            <a:solidFill>
              <a:srgbClr val="000000"/>
            </a:solidFill>
          </a:ln>
        </p:spPr>
        <p:txBody>
          <a:bodyPr wrap="square" lIns="0" tIns="0" rIns="0" bIns="0" rtlCol="0"/>
          <a:lstStyle/>
          <a:p>
            <a:endParaRPr/>
          </a:p>
        </p:txBody>
      </p:sp>
      <p:sp>
        <p:nvSpPr>
          <p:cNvPr id="74" name="object 74"/>
          <p:cNvSpPr txBox="1"/>
          <p:nvPr/>
        </p:nvSpPr>
        <p:spPr>
          <a:xfrm>
            <a:off x="5214442" y="6779344"/>
            <a:ext cx="11557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D2</a:t>
            </a:r>
            <a:endParaRPr sz="600">
              <a:latin typeface="Century Gothic"/>
              <a:cs typeface="Century Gothic"/>
            </a:endParaRPr>
          </a:p>
        </p:txBody>
      </p:sp>
      <p:sp>
        <p:nvSpPr>
          <p:cNvPr id="75" name="object 75"/>
          <p:cNvSpPr/>
          <p:nvPr/>
        </p:nvSpPr>
        <p:spPr>
          <a:xfrm>
            <a:off x="4401705" y="6917131"/>
            <a:ext cx="133350" cy="0"/>
          </a:xfrm>
          <a:custGeom>
            <a:avLst/>
            <a:gdLst/>
            <a:ahLst/>
            <a:cxnLst/>
            <a:rect l="l" t="t" r="r" b="b"/>
            <a:pathLst>
              <a:path w="133350">
                <a:moveTo>
                  <a:pt x="0" y="0"/>
                </a:moveTo>
                <a:lnTo>
                  <a:pt x="133248" y="0"/>
                </a:lnTo>
              </a:path>
            </a:pathLst>
          </a:custGeom>
          <a:ln w="15240">
            <a:solidFill>
              <a:srgbClr val="000000"/>
            </a:solidFill>
          </a:ln>
        </p:spPr>
        <p:txBody>
          <a:bodyPr wrap="square" lIns="0" tIns="0" rIns="0" bIns="0" rtlCol="0"/>
          <a:lstStyle/>
          <a:p>
            <a:endParaRPr/>
          </a:p>
        </p:txBody>
      </p:sp>
      <p:sp>
        <p:nvSpPr>
          <p:cNvPr id="76" name="object 76"/>
          <p:cNvSpPr txBox="1"/>
          <p:nvPr/>
        </p:nvSpPr>
        <p:spPr>
          <a:xfrm>
            <a:off x="4333250" y="6779344"/>
            <a:ext cx="116839"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A1</a:t>
            </a:r>
            <a:endParaRPr sz="600">
              <a:latin typeface="Century Gothic"/>
              <a:cs typeface="Century Gothic"/>
            </a:endParaRPr>
          </a:p>
        </p:txBody>
      </p:sp>
      <p:sp>
        <p:nvSpPr>
          <p:cNvPr id="77" name="object 77"/>
          <p:cNvSpPr txBox="1"/>
          <p:nvPr/>
        </p:nvSpPr>
        <p:spPr>
          <a:xfrm>
            <a:off x="4682832" y="6806738"/>
            <a:ext cx="81915" cy="116839"/>
          </a:xfrm>
          <a:prstGeom prst="rect">
            <a:avLst/>
          </a:prstGeom>
        </p:spPr>
        <p:txBody>
          <a:bodyPr vert="horz" wrap="square" lIns="0" tIns="12700" rIns="0" bIns="0" rtlCol="0">
            <a:spAutoFit/>
          </a:bodyPr>
          <a:lstStyle/>
          <a:p>
            <a:pPr>
              <a:lnSpc>
                <a:spcPct val="100000"/>
              </a:lnSpc>
              <a:spcBef>
                <a:spcPts val="100"/>
              </a:spcBef>
            </a:pPr>
            <a:r>
              <a:rPr sz="600" spc="-10" dirty="0">
                <a:latin typeface="Century Gothic"/>
                <a:cs typeface="Century Gothic"/>
              </a:rPr>
              <a:t>M</a:t>
            </a:r>
            <a:endParaRPr sz="600">
              <a:latin typeface="Century Gothic"/>
              <a:cs typeface="Century Gothic"/>
            </a:endParaRPr>
          </a:p>
        </p:txBody>
      </p:sp>
      <p:sp>
        <p:nvSpPr>
          <p:cNvPr id="78" name="object 78"/>
          <p:cNvSpPr/>
          <p:nvPr/>
        </p:nvSpPr>
        <p:spPr>
          <a:xfrm>
            <a:off x="4663998" y="6977088"/>
            <a:ext cx="104775" cy="0"/>
          </a:xfrm>
          <a:custGeom>
            <a:avLst/>
            <a:gdLst/>
            <a:ahLst/>
            <a:cxnLst/>
            <a:rect l="l" t="t" r="r" b="b"/>
            <a:pathLst>
              <a:path w="104775">
                <a:moveTo>
                  <a:pt x="0" y="0"/>
                </a:moveTo>
                <a:lnTo>
                  <a:pt x="104775" y="0"/>
                </a:lnTo>
              </a:path>
            </a:pathLst>
          </a:custGeom>
          <a:ln w="7620">
            <a:solidFill>
              <a:srgbClr val="000000"/>
            </a:solidFill>
            <a:prstDash val="sysDash"/>
          </a:ln>
        </p:spPr>
        <p:txBody>
          <a:bodyPr wrap="square" lIns="0" tIns="0" rIns="0" bIns="0" rtlCol="0"/>
          <a:lstStyle/>
          <a:p>
            <a:endParaRPr/>
          </a:p>
        </p:txBody>
      </p:sp>
      <p:sp>
        <p:nvSpPr>
          <p:cNvPr id="79" name="object 79"/>
          <p:cNvSpPr/>
          <p:nvPr/>
        </p:nvSpPr>
        <p:spPr>
          <a:xfrm>
            <a:off x="4663998" y="6942950"/>
            <a:ext cx="104775" cy="0"/>
          </a:xfrm>
          <a:custGeom>
            <a:avLst/>
            <a:gdLst/>
            <a:ahLst/>
            <a:cxnLst/>
            <a:rect l="l" t="t" r="r" b="b"/>
            <a:pathLst>
              <a:path w="104775">
                <a:moveTo>
                  <a:pt x="0" y="0"/>
                </a:moveTo>
                <a:lnTo>
                  <a:pt x="104775" y="0"/>
                </a:lnTo>
              </a:path>
            </a:pathLst>
          </a:custGeom>
          <a:ln w="7620">
            <a:solidFill>
              <a:srgbClr val="000000"/>
            </a:solidFill>
          </a:ln>
        </p:spPr>
        <p:txBody>
          <a:bodyPr wrap="square" lIns="0" tIns="0" rIns="0" bIns="0" rtlCol="0"/>
          <a:lstStyle/>
          <a:p>
            <a:endParaRPr/>
          </a:p>
        </p:txBody>
      </p:sp>
      <p:sp>
        <p:nvSpPr>
          <p:cNvPr id="80" name="object 80"/>
          <p:cNvSpPr/>
          <p:nvPr/>
        </p:nvSpPr>
        <p:spPr>
          <a:xfrm>
            <a:off x="4645685" y="7191108"/>
            <a:ext cx="67945" cy="34290"/>
          </a:xfrm>
          <a:custGeom>
            <a:avLst/>
            <a:gdLst/>
            <a:ahLst/>
            <a:cxnLst/>
            <a:rect l="l" t="t" r="r" b="b"/>
            <a:pathLst>
              <a:path w="67945" h="34290">
                <a:moveTo>
                  <a:pt x="67767" y="33896"/>
                </a:moveTo>
                <a:lnTo>
                  <a:pt x="65103" y="20702"/>
                </a:lnTo>
                <a:lnTo>
                  <a:pt x="57840" y="9928"/>
                </a:lnTo>
                <a:lnTo>
                  <a:pt x="47069" y="2663"/>
                </a:lnTo>
                <a:lnTo>
                  <a:pt x="33883" y="0"/>
                </a:lnTo>
                <a:lnTo>
                  <a:pt x="20697" y="2663"/>
                </a:lnTo>
                <a:lnTo>
                  <a:pt x="9926" y="9928"/>
                </a:lnTo>
                <a:lnTo>
                  <a:pt x="2663" y="20702"/>
                </a:lnTo>
                <a:lnTo>
                  <a:pt x="0" y="33896"/>
                </a:lnTo>
              </a:path>
            </a:pathLst>
          </a:custGeom>
          <a:ln w="7620">
            <a:solidFill>
              <a:srgbClr val="000000"/>
            </a:solidFill>
          </a:ln>
        </p:spPr>
        <p:txBody>
          <a:bodyPr wrap="square" lIns="0" tIns="0" rIns="0" bIns="0" rtlCol="0"/>
          <a:lstStyle/>
          <a:p>
            <a:endParaRPr/>
          </a:p>
        </p:txBody>
      </p:sp>
      <p:sp>
        <p:nvSpPr>
          <p:cNvPr id="81" name="object 81"/>
          <p:cNvSpPr/>
          <p:nvPr/>
        </p:nvSpPr>
        <p:spPr>
          <a:xfrm>
            <a:off x="4473498" y="6917550"/>
            <a:ext cx="172720" cy="307975"/>
          </a:xfrm>
          <a:custGeom>
            <a:avLst/>
            <a:gdLst/>
            <a:ahLst/>
            <a:cxnLst/>
            <a:rect l="l" t="t" r="r" b="b"/>
            <a:pathLst>
              <a:path w="172720" h="307975">
                <a:moveTo>
                  <a:pt x="172097" y="307454"/>
                </a:moveTo>
                <a:lnTo>
                  <a:pt x="169432" y="294260"/>
                </a:lnTo>
                <a:lnTo>
                  <a:pt x="162166" y="283486"/>
                </a:lnTo>
                <a:lnTo>
                  <a:pt x="151395" y="276221"/>
                </a:lnTo>
                <a:lnTo>
                  <a:pt x="138214" y="273557"/>
                </a:lnTo>
                <a:lnTo>
                  <a:pt x="125015" y="276261"/>
                </a:lnTo>
                <a:lnTo>
                  <a:pt x="114241" y="283613"/>
                </a:lnTo>
                <a:lnTo>
                  <a:pt x="106979" y="294474"/>
                </a:lnTo>
                <a:lnTo>
                  <a:pt x="104317" y="307708"/>
                </a:lnTo>
                <a:lnTo>
                  <a:pt x="0" y="307708"/>
                </a:lnTo>
                <a:lnTo>
                  <a:pt x="0" y="0"/>
                </a:lnTo>
              </a:path>
            </a:pathLst>
          </a:custGeom>
          <a:ln w="7620">
            <a:solidFill>
              <a:srgbClr val="000000"/>
            </a:solidFill>
          </a:ln>
        </p:spPr>
        <p:txBody>
          <a:bodyPr wrap="square" lIns="0" tIns="0" rIns="0" bIns="0" rtlCol="0"/>
          <a:lstStyle/>
          <a:p>
            <a:endParaRPr/>
          </a:p>
        </p:txBody>
      </p:sp>
      <p:sp>
        <p:nvSpPr>
          <p:cNvPr id="82" name="object 82"/>
          <p:cNvSpPr/>
          <p:nvPr/>
        </p:nvSpPr>
        <p:spPr>
          <a:xfrm>
            <a:off x="4716119" y="7191108"/>
            <a:ext cx="67945" cy="34290"/>
          </a:xfrm>
          <a:custGeom>
            <a:avLst/>
            <a:gdLst/>
            <a:ahLst/>
            <a:cxnLst/>
            <a:rect l="l" t="t" r="r" b="b"/>
            <a:pathLst>
              <a:path w="67945" h="34290">
                <a:moveTo>
                  <a:pt x="0" y="33896"/>
                </a:moveTo>
                <a:lnTo>
                  <a:pt x="2665" y="20702"/>
                </a:lnTo>
                <a:lnTo>
                  <a:pt x="9931" y="9928"/>
                </a:lnTo>
                <a:lnTo>
                  <a:pt x="20702" y="2663"/>
                </a:lnTo>
                <a:lnTo>
                  <a:pt x="33883" y="0"/>
                </a:lnTo>
                <a:lnTo>
                  <a:pt x="47082" y="2663"/>
                </a:lnTo>
                <a:lnTo>
                  <a:pt x="57856" y="9928"/>
                </a:lnTo>
                <a:lnTo>
                  <a:pt x="65117" y="20702"/>
                </a:lnTo>
                <a:lnTo>
                  <a:pt x="67779" y="33896"/>
                </a:lnTo>
              </a:path>
            </a:pathLst>
          </a:custGeom>
          <a:ln w="7620">
            <a:solidFill>
              <a:srgbClr val="000000"/>
            </a:solidFill>
          </a:ln>
        </p:spPr>
        <p:txBody>
          <a:bodyPr wrap="square" lIns="0" tIns="0" rIns="0" bIns="0" rtlCol="0"/>
          <a:lstStyle/>
          <a:p>
            <a:endParaRPr/>
          </a:p>
        </p:txBody>
      </p:sp>
      <p:sp>
        <p:nvSpPr>
          <p:cNvPr id="83" name="object 83"/>
          <p:cNvSpPr/>
          <p:nvPr/>
        </p:nvSpPr>
        <p:spPr>
          <a:xfrm>
            <a:off x="4783988" y="6916763"/>
            <a:ext cx="169545" cy="308610"/>
          </a:xfrm>
          <a:custGeom>
            <a:avLst/>
            <a:gdLst/>
            <a:ahLst/>
            <a:cxnLst/>
            <a:rect l="l" t="t" r="r" b="b"/>
            <a:pathLst>
              <a:path w="169545" h="308609">
                <a:moveTo>
                  <a:pt x="0" y="308241"/>
                </a:moveTo>
                <a:lnTo>
                  <a:pt x="2661" y="295047"/>
                </a:lnTo>
                <a:lnTo>
                  <a:pt x="9921" y="284273"/>
                </a:lnTo>
                <a:lnTo>
                  <a:pt x="20691" y="277009"/>
                </a:lnTo>
                <a:lnTo>
                  <a:pt x="33883" y="274345"/>
                </a:lnTo>
                <a:lnTo>
                  <a:pt x="47080" y="277048"/>
                </a:lnTo>
                <a:lnTo>
                  <a:pt x="57850" y="284400"/>
                </a:lnTo>
                <a:lnTo>
                  <a:pt x="65107" y="295262"/>
                </a:lnTo>
                <a:lnTo>
                  <a:pt x="67767" y="308495"/>
                </a:lnTo>
                <a:lnTo>
                  <a:pt x="168935" y="308495"/>
                </a:lnTo>
                <a:lnTo>
                  <a:pt x="168935" y="0"/>
                </a:lnTo>
              </a:path>
            </a:pathLst>
          </a:custGeom>
          <a:ln w="7619">
            <a:solidFill>
              <a:srgbClr val="000000"/>
            </a:solidFill>
          </a:ln>
        </p:spPr>
        <p:txBody>
          <a:bodyPr wrap="square" lIns="0" tIns="0" rIns="0" bIns="0" rtlCol="0"/>
          <a:lstStyle/>
          <a:p>
            <a:endParaRPr/>
          </a:p>
        </p:txBody>
      </p:sp>
      <p:sp>
        <p:nvSpPr>
          <p:cNvPr id="84" name="object 84"/>
          <p:cNvSpPr/>
          <p:nvPr/>
        </p:nvSpPr>
        <p:spPr>
          <a:xfrm>
            <a:off x="5074640" y="6882980"/>
            <a:ext cx="67945" cy="34290"/>
          </a:xfrm>
          <a:custGeom>
            <a:avLst/>
            <a:gdLst/>
            <a:ahLst/>
            <a:cxnLst/>
            <a:rect l="l" t="t" r="r" b="b"/>
            <a:pathLst>
              <a:path w="67945" h="34290">
                <a:moveTo>
                  <a:pt x="67767" y="33883"/>
                </a:moveTo>
                <a:lnTo>
                  <a:pt x="65103" y="20697"/>
                </a:lnTo>
                <a:lnTo>
                  <a:pt x="57840" y="9926"/>
                </a:lnTo>
                <a:lnTo>
                  <a:pt x="47069" y="2663"/>
                </a:lnTo>
                <a:lnTo>
                  <a:pt x="33883" y="0"/>
                </a:lnTo>
                <a:lnTo>
                  <a:pt x="20686" y="2663"/>
                </a:lnTo>
                <a:lnTo>
                  <a:pt x="9917" y="9926"/>
                </a:lnTo>
                <a:lnTo>
                  <a:pt x="2660" y="20697"/>
                </a:lnTo>
                <a:lnTo>
                  <a:pt x="0" y="33883"/>
                </a:lnTo>
              </a:path>
            </a:pathLst>
          </a:custGeom>
          <a:ln w="7619">
            <a:solidFill>
              <a:srgbClr val="000000"/>
            </a:solidFill>
          </a:ln>
        </p:spPr>
        <p:txBody>
          <a:bodyPr wrap="square" lIns="0" tIns="0" rIns="0" bIns="0" rtlCol="0"/>
          <a:lstStyle/>
          <a:p>
            <a:endParaRPr/>
          </a:p>
        </p:txBody>
      </p:sp>
      <p:sp>
        <p:nvSpPr>
          <p:cNvPr id="85" name="object 85"/>
          <p:cNvSpPr/>
          <p:nvPr/>
        </p:nvSpPr>
        <p:spPr>
          <a:xfrm>
            <a:off x="5006759" y="6882980"/>
            <a:ext cx="67945" cy="34290"/>
          </a:xfrm>
          <a:custGeom>
            <a:avLst/>
            <a:gdLst/>
            <a:ahLst/>
            <a:cxnLst/>
            <a:rect l="l" t="t" r="r" b="b"/>
            <a:pathLst>
              <a:path w="67945" h="34290">
                <a:moveTo>
                  <a:pt x="67767" y="33883"/>
                </a:moveTo>
                <a:lnTo>
                  <a:pt x="65107" y="20697"/>
                </a:lnTo>
                <a:lnTo>
                  <a:pt x="57850" y="9926"/>
                </a:lnTo>
                <a:lnTo>
                  <a:pt x="47080" y="2663"/>
                </a:lnTo>
                <a:lnTo>
                  <a:pt x="33883" y="0"/>
                </a:lnTo>
                <a:lnTo>
                  <a:pt x="20697" y="2703"/>
                </a:lnTo>
                <a:lnTo>
                  <a:pt x="9926" y="10055"/>
                </a:lnTo>
                <a:lnTo>
                  <a:pt x="2663" y="20916"/>
                </a:lnTo>
                <a:lnTo>
                  <a:pt x="0" y="34150"/>
                </a:lnTo>
              </a:path>
            </a:pathLst>
          </a:custGeom>
          <a:ln w="7620">
            <a:solidFill>
              <a:srgbClr val="000000"/>
            </a:solidFill>
          </a:ln>
        </p:spPr>
        <p:txBody>
          <a:bodyPr wrap="square" lIns="0" tIns="0" rIns="0" bIns="0" rtlCol="0"/>
          <a:lstStyle/>
          <a:p>
            <a:endParaRPr/>
          </a:p>
        </p:txBody>
      </p:sp>
      <p:sp>
        <p:nvSpPr>
          <p:cNvPr id="86" name="object 86"/>
          <p:cNvSpPr/>
          <p:nvPr/>
        </p:nvSpPr>
        <p:spPr>
          <a:xfrm>
            <a:off x="5145087" y="6882980"/>
            <a:ext cx="144145" cy="34290"/>
          </a:xfrm>
          <a:custGeom>
            <a:avLst/>
            <a:gdLst/>
            <a:ahLst/>
            <a:cxnLst/>
            <a:rect l="l" t="t" r="r" b="b"/>
            <a:pathLst>
              <a:path w="144145" h="34290">
                <a:moveTo>
                  <a:pt x="0" y="33883"/>
                </a:moveTo>
                <a:lnTo>
                  <a:pt x="2660" y="20697"/>
                </a:lnTo>
                <a:lnTo>
                  <a:pt x="9917" y="9926"/>
                </a:lnTo>
                <a:lnTo>
                  <a:pt x="20686" y="2663"/>
                </a:lnTo>
                <a:lnTo>
                  <a:pt x="33883" y="0"/>
                </a:lnTo>
                <a:lnTo>
                  <a:pt x="47064" y="2663"/>
                </a:lnTo>
                <a:lnTo>
                  <a:pt x="57835" y="9926"/>
                </a:lnTo>
                <a:lnTo>
                  <a:pt x="65101" y="20697"/>
                </a:lnTo>
                <a:lnTo>
                  <a:pt x="67767" y="33883"/>
                </a:lnTo>
                <a:lnTo>
                  <a:pt x="143573" y="33883"/>
                </a:lnTo>
              </a:path>
            </a:pathLst>
          </a:custGeom>
          <a:ln w="7619">
            <a:solidFill>
              <a:srgbClr val="000000"/>
            </a:solidFill>
          </a:ln>
        </p:spPr>
        <p:txBody>
          <a:bodyPr wrap="square" lIns="0" tIns="0" rIns="0" bIns="0" rtlCol="0"/>
          <a:lstStyle/>
          <a:p>
            <a:endParaRPr/>
          </a:p>
        </p:txBody>
      </p:sp>
      <p:sp>
        <p:nvSpPr>
          <p:cNvPr id="87" name="object 87"/>
          <p:cNvSpPr/>
          <p:nvPr/>
        </p:nvSpPr>
        <p:spPr>
          <a:xfrm>
            <a:off x="4894491" y="6917131"/>
            <a:ext cx="117475" cy="0"/>
          </a:xfrm>
          <a:custGeom>
            <a:avLst/>
            <a:gdLst/>
            <a:ahLst/>
            <a:cxnLst/>
            <a:rect l="l" t="t" r="r" b="b"/>
            <a:pathLst>
              <a:path w="117475">
                <a:moveTo>
                  <a:pt x="117030" y="0"/>
                </a:moveTo>
                <a:lnTo>
                  <a:pt x="0" y="0"/>
                </a:lnTo>
              </a:path>
            </a:pathLst>
          </a:custGeom>
          <a:ln w="15240">
            <a:solidFill>
              <a:srgbClr val="000000"/>
            </a:solidFill>
          </a:ln>
        </p:spPr>
        <p:txBody>
          <a:bodyPr wrap="square" lIns="0" tIns="0" rIns="0" bIns="0" rtlCol="0"/>
          <a:lstStyle/>
          <a:p>
            <a:endParaRPr/>
          </a:p>
        </p:txBody>
      </p:sp>
      <p:sp>
        <p:nvSpPr>
          <p:cNvPr id="88" name="object 88"/>
          <p:cNvSpPr/>
          <p:nvPr/>
        </p:nvSpPr>
        <p:spPr>
          <a:xfrm>
            <a:off x="4534509" y="5882766"/>
            <a:ext cx="360045" cy="360045"/>
          </a:xfrm>
          <a:custGeom>
            <a:avLst/>
            <a:gdLst/>
            <a:ahLst/>
            <a:cxnLst/>
            <a:rect l="l" t="t" r="r" b="b"/>
            <a:pathLst>
              <a:path w="360045" h="360045">
                <a:moveTo>
                  <a:pt x="0" y="179997"/>
                </a:moveTo>
                <a:lnTo>
                  <a:pt x="6429" y="227844"/>
                </a:lnTo>
                <a:lnTo>
                  <a:pt x="24573" y="270838"/>
                </a:lnTo>
                <a:lnTo>
                  <a:pt x="52716" y="307265"/>
                </a:lnTo>
                <a:lnTo>
                  <a:pt x="89142" y="335408"/>
                </a:lnTo>
                <a:lnTo>
                  <a:pt x="132137" y="353552"/>
                </a:lnTo>
                <a:lnTo>
                  <a:pt x="179984" y="359981"/>
                </a:lnTo>
                <a:lnTo>
                  <a:pt x="227841" y="353552"/>
                </a:lnTo>
                <a:lnTo>
                  <a:pt x="270840" y="335408"/>
                </a:lnTo>
                <a:lnTo>
                  <a:pt x="307268" y="307265"/>
                </a:lnTo>
                <a:lnTo>
                  <a:pt x="335410" y="270838"/>
                </a:lnTo>
                <a:lnTo>
                  <a:pt x="353553" y="227844"/>
                </a:lnTo>
                <a:lnTo>
                  <a:pt x="359981" y="179997"/>
                </a:lnTo>
                <a:lnTo>
                  <a:pt x="353553" y="132144"/>
                </a:lnTo>
                <a:lnTo>
                  <a:pt x="335410" y="89146"/>
                </a:lnTo>
                <a:lnTo>
                  <a:pt x="307268" y="52717"/>
                </a:lnTo>
                <a:lnTo>
                  <a:pt x="270840" y="24573"/>
                </a:lnTo>
                <a:lnTo>
                  <a:pt x="227841" y="6429"/>
                </a:lnTo>
                <a:lnTo>
                  <a:pt x="179984" y="0"/>
                </a:lnTo>
                <a:lnTo>
                  <a:pt x="132137" y="6429"/>
                </a:lnTo>
                <a:lnTo>
                  <a:pt x="89142" y="24573"/>
                </a:lnTo>
                <a:lnTo>
                  <a:pt x="52716" y="52717"/>
                </a:lnTo>
                <a:lnTo>
                  <a:pt x="24573" y="89146"/>
                </a:lnTo>
                <a:lnTo>
                  <a:pt x="6429" y="132144"/>
                </a:lnTo>
                <a:lnTo>
                  <a:pt x="0" y="179997"/>
                </a:lnTo>
                <a:close/>
              </a:path>
            </a:pathLst>
          </a:custGeom>
          <a:ln w="7620">
            <a:solidFill>
              <a:srgbClr val="000000"/>
            </a:solidFill>
          </a:ln>
        </p:spPr>
        <p:txBody>
          <a:bodyPr wrap="square" lIns="0" tIns="0" rIns="0" bIns="0" rtlCol="0"/>
          <a:lstStyle/>
          <a:p>
            <a:endParaRPr/>
          </a:p>
        </p:txBody>
      </p:sp>
      <p:sp>
        <p:nvSpPr>
          <p:cNvPr id="89" name="object 89"/>
          <p:cNvSpPr txBox="1"/>
          <p:nvPr/>
        </p:nvSpPr>
        <p:spPr>
          <a:xfrm>
            <a:off x="5214442" y="5924966"/>
            <a:ext cx="11557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D2</a:t>
            </a:r>
            <a:endParaRPr sz="600">
              <a:latin typeface="Century Gothic"/>
              <a:cs typeface="Century Gothic"/>
            </a:endParaRPr>
          </a:p>
        </p:txBody>
      </p:sp>
      <p:sp>
        <p:nvSpPr>
          <p:cNvPr id="90" name="object 90"/>
          <p:cNvSpPr/>
          <p:nvPr/>
        </p:nvSpPr>
        <p:spPr>
          <a:xfrm>
            <a:off x="4401705" y="6062751"/>
            <a:ext cx="133350" cy="0"/>
          </a:xfrm>
          <a:custGeom>
            <a:avLst/>
            <a:gdLst/>
            <a:ahLst/>
            <a:cxnLst/>
            <a:rect l="l" t="t" r="r" b="b"/>
            <a:pathLst>
              <a:path w="133350">
                <a:moveTo>
                  <a:pt x="0" y="0"/>
                </a:moveTo>
                <a:lnTo>
                  <a:pt x="133248" y="0"/>
                </a:lnTo>
              </a:path>
            </a:pathLst>
          </a:custGeom>
          <a:ln w="15240">
            <a:solidFill>
              <a:srgbClr val="000000"/>
            </a:solidFill>
          </a:ln>
        </p:spPr>
        <p:txBody>
          <a:bodyPr wrap="square" lIns="0" tIns="0" rIns="0" bIns="0" rtlCol="0"/>
          <a:lstStyle/>
          <a:p>
            <a:endParaRPr/>
          </a:p>
        </p:txBody>
      </p:sp>
      <p:sp>
        <p:nvSpPr>
          <p:cNvPr id="91" name="object 91"/>
          <p:cNvSpPr txBox="1"/>
          <p:nvPr/>
        </p:nvSpPr>
        <p:spPr>
          <a:xfrm>
            <a:off x="4333250" y="5924966"/>
            <a:ext cx="116839"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A1</a:t>
            </a:r>
            <a:endParaRPr sz="600">
              <a:latin typeface="Century Gothic"/>
              <a:cs typeface="Century Gothic"/>
            </a:endParaRPr>
          </a:p>
        </p:txBody>
      </p:sp>
      <p:sp>
        <p:nvSpPr>
          <p:cNvPr id="92" name="object 92"/>
          <p:cNvSpPr txBox="1"/>
          <p:nvPr/>
        </p:nvSpPr>
        <p:spPr>
          <a:xfrm>
            <a:off x="4682832" y="5952360"/>
            <a:ext cx="81915" cy="116839"/>
          </a:xfrm>
          <a:prstGeom prst="rect">
            <a:avLst/>
          </a:prstGeom>
        </p:spPr>
        <p:txBody>
          <a:bodyPr vert="horz" wrap="square" lIns="0" tIns="12700" rIns="0" bIns="0" rtlCol="0">
            <a:spAutoFit/>
          </a:bodyPr>
          <a:lstStyle/>
          <a:p>
            <a:pPr>
              <a:lnSpc>
                <a:spcPct val="100000"/>
              </a:lnSpc>
              <a:spcBef>
                <a:spcPts val="100"/>
              </a:spcBef>
            </a:pPr>
            <a:r>
              <a:rPr sz="600" spc="-10" dirty="0">
                <a:latin typeface="Century Gothic"/>
                <a:cs typeface="Century Gothic"/>
              </a:rPr>
              <a:t>M</a:t>
            </a:r>
            <a:endParaRPr sz="600">
              <a:latin typeface="Century Gothic"/>
              <a:cs typeface="Century Gothic"/>
            </a:endParaRPr>
          </a:p>
        </p:txBody>
      </p:sp>
      <p:sp>
        <p:nvSpPr>
          <p:cNvPr id="93" name="object 93"/>
          <p:cNvSpPr/>
          <p:nvPr/>
        </p:nvSpPr>
        <p:spPr>
          <a:xfrm>
            <a:off x="4663998" y="6122695"/>
            <a:ext cx="104775" cy="0"/>
          </a:xfrm>
          <a:custGeom>
            <a:avLst/>
            <a:gdLst/>
            <a:ahLst/>
            <a:cxnLst/>
            <a:rect l="l" t="t" r="r" b="b"/>
            <a:pathLst>
              <a:path w="104775">
                <a:moveTo>
                  <a:pt x="0" y="0"/>
                </a:moveTo>
                <a:lnTo>
                  <a:pt x="104775" y="0"/>
                </a:lnTo>
              </a:path>
            </a:pathLst>
          </a:custGeom>
          <a:ln w="7620">
            <a:solidFill>
              <a:srgbClr val="000000"/>
            </a:solidFill>
            <a:prstDash val="sysDash"/>
          </a:ln>
        </p:spPr>
        <p:txBody>
          <a:bodyPr wrap="square" lIns="0" tIns="0" rIns="0" bIns="0" rtlCol="0"/>
          <a:lstStyle/>
          <a:p>
            <a:endParaRPr/>
          </a:p>
        </p:txBody>
      </p:sp>
      <p:sp>
        <p:nvSpPr>
          <p:cNvPr id="94" name="object 94"/>
          <p:cNvSpPr/>
          <p:nvPr/>
        </p:nvSpPr>
        <p:spPr>
          <a:xfrm>
            <a:off x="4663998" y="6088570"/>
            <a:ext cx="104775" cy="0"/>
          </a:xfrm>
          <a:custGeom>
            <a:avLst/>
            <a:gdLst/>
            <a:ahLst/>
            <a:cxnLst/>
            <a:rect l="l" t="t" r="r" b="b"/>
            <a:pathLst>
              <a:path w="104775">
                <a:moveTo>
                  <a:pt x="0" y="0"/>
                </a:moveTo>
                <a:lnTo>
                  <a:pt x="104775" y="0"/>
                </a:lnTo>
              </a:path>
            </a:pathLst>
          </a:custGeom>
          <a:ln w="7620">
            <a:solidFill>
              <a:srgbClr val="000000"/>
            </a:solidFill>
          </a:ln>
        </p:spPr>
        <p:txBody>
          <a:bodyPr wrap="square" lIns="0" tIns="0" rIns="0" bIns="0" rtlCol="0"/>
          <a:lstStyle/>
          <a:p>
            <a:endParaRPr/>
          </a:p>
        </p:txBody>
      </p:sp>
      <p:sp>
        <p:nvSpPr>
          <p:cNvPr id="95" name="object 95"/>
          <p:cNvSpPr/>
          <p:nvPr/>
        </p:nvSpPr>
        <p:spPr>
          <a:xfrm>
            <a:off x="5074640" y="6028601"/>
            <a:ext cx="67945" cy="34290"/>
          </a:xfrm>
          <a:custGeom>
            <a:avLst/>
            <a:gdLst/>
            <a:ahLst/>
            <a:cxnLst/>
            <a:rect l="l" t="t" r="r" b="b"/>
            <a:pathLst>
              <a:path w="67945" h="34289">
                <a:moveTo>
                  <a:pt x="67767" y="33883"/>
                </a:moveTo>
                <a:lnTo>
                  <a:pt x="65103" y="20691"/>
                </a:lnTo>
                <a:lnTo>
                  <a:pt x="57840" y="9921"/>
                </a:lnTo>
                <a:lnTo>
                  <a:pt x="47069" y="2661"/>
                </a:lnTo>
                <a:lnTo>
                  <a:pt x="33883" y="0"/>
                </a:lnTo>
                <a:lnTo>
                  <a:pt x="20686" y="2661"/>
                </a:lnTo>
                <a:lnTo>
                  <a:pt x="9917" y="9921"/>
                </a:lnTo>
                <a:lnTo>
                  <a:pt x="2660" y="20691"/>
                </a:lnTo>
                <a:lnTo>
                  <a:pt x="0" y="33883"/>
                </a:lnTo>
              </a:path>
            </a:pathLst>
          </a:custGeom>
          <a:ln w="7619">
            <a:solidFill>
              <a:srgbClr val="000000"/>
            </a:solidFill>
          </a:ln>
        </p:spPr>
        <p:txBody>
          <a:bodyPr wrap="square" lIns="0" tIns="0" rIns="0" bIns="0" rtlCol="0"/>
          <a:lstStyle/>
          <a:p>
            <a:endParaRPr/>
          </a:p>
        </p:txBody>
      </p:sp>
      <p:sp>
        <p:nvSpPr>
          <p:cNvPr id="96" name="object 96"/>
          <p:cNvSpPr/>
          <p:nvPr/>
        </p:nvSpPr>
        <p:spPr>
          <a:xfrm>
            <a:off x="5006759" y="6028601"/>
            <a:ext cx="67945" cy="34290"/>
          </a:xfrm>
          <a:custGeom>
            <a:avLst/>
            <a:gdLst/>
            <a:ahLst/>
            <a:cxnLst/>
            <a:rect l="l" t="t" r="r" b="b"/>
            <a:pathLst>
              <a:path w="67945" h="34289">
                <a:moveTo>
                  <a:pt x="67767" y="33883"/>
                </a:moveTo>
                <a:lnTo>
                  <a:pt x="65107" y="20691"/>
                </a:lnTo>
                <a:lnTo>
                  <a:pt x="57850" y="9921"/>
                </a:lnTo>
                <a:lnTo>
                  <a:pt x="47080" y="2661"/>
                </a:lnTo>
                <a:lnTo>
                  <a:pt x="33883" y="0"/>
                </a:lnTo>
                <a:lnTo>
                  <a:pt x="20697" y="2703"/>
                </a:lnTo>
                <a:lnTo>
                  <a:pt x="9926" y="10055"/>
                </a:lnTo>
                <a:lnTo>
                  <a:pt x="2663" y="20916"/>
                </a:lnTo>
                <a:lnTo>
                  <a:pt x="0" y="34150"/>
                </a:lnTo>
              </a:path>
            </a:pathLst>
          </a:custGeom>
          <a:ln w="7620">
            <a:solidFill>
              <a:srgbClr val="000000"/>
            </a:solidFill>
          </a:ln>
        </p:spPr>
        <p:txBody>
          <a:bodyPr wrap="square" lIns="0" tIns="0" rIns="0" bIns="0" rtlCol="0"/>
          <a:lstStyle/>
          <a:p>
            <a:endParaRPr/>
          </a:p>
        </p:txBody>
      </p:sp>
      <p:sp>
        <p:nvSpPr>
          <p:cNvPr id="97" name="object 97"/>
          <p:cNvSpPr/>
          <p:nvPr/>
        </p:nvSpPr>
        <p:spPr>
          <a:xfrm>
            <a:off x="5145087" y="6028601"/>
            <a:ext cx="144145" cy="34290"/>
          </a:xfrm>
          <a:custGeom>
            <a:avLst/>
            <a:gdLst/>
            <a:ahLst/>
            <a:cxnLst/>
            <a:rect l="l" t="t" r="r" b="b"/>
            <a:pathLst>
              <a:path w="144145" h="34289">
                <a:moveTo>
                  <a:pt x="0" y="33883"/>
                </a:moveTo>
                <a:lnTo>
                  <a:pt x="2660" y="20691"/>
                </a:lnTo>
                <a:lnTo>
                  <a:pt x="9917" y="9921"/>
                </a:lnTo>
                <a:lnTo>
                  <a:pt x="20686" y="2661"/>
                </a:lnTo>
                <a:lnTo>
                  <a:pt x="33883" y="0"/>
                </a:lnTo>
                <a:lnTo>
                  <a:pt x="47064" y="2661"/>
                </a:lnTo>
                <a:lnTo>
                  <a:pt x="57835" y="9921"/>
                </a:lnTo>
                <a:lnTo>
                  <a:pt x="65101" y="20691"/>
                </a:lnTo>
                <a:lnTo>
                  <a:pt x="67767" y="33883"/>
                </a:lnTo>
                <a:lnTo>
                  <a:pt x="143573" y="33883"/>
                </a:lnTo>
              </a:path>
            </a:pathLst>
          </a:custGeom>
          <a:ln w="7619">
            <a:solidFill>
              <a:srgbClr val="000000"/>
            </a:solidFill>
          </a:ln>
        </p:spPr>
        <p:txBody>
          <a:bodyPr wrap="square" lIns="0" tIns="0" rIns="0" bIns="0" rtlCol="0"/>
          <a:lstStyle/>
          <a:p>
            <a:endParaRPr/>
          </a:p>
        </p:txBody>
      </p:sp>
      <p:sp>
        <p:nvSpPr>
          <p:cNvPr id="98" name="object 98"/>
          <p:cNvSpPr/>
          <p:nvPr/>
        </p:nvSpPr>
        <p:spPr>
          <a:xfrm>
            <a:off x="4894491" y="6062751"/>
            <a:ext cx="117475" cy="0"/>
          </a:xfrm>
          <a:custGeom>
            <a:avLst/>
            <a:gdLst/>
            <a:ahLst/>
            <a:cxnLst/>
            <a:rect l="l" t="t" r="r" b="b"/>
            <a:pathLst>
              <a:path w="117475">
                <a:moveTo>
                  <a:pt x="117030" y="0"/>
                </a:moveTo>
                <a:lnTo>
                  <a:pt x="0" y="0"/>
                </a:lnTo>
              </a:path>
            </a:pathLst>
          </a:custGeom>
          <a:ln w="15240">
            <a:solidFill>
              <a:srgbClr val="000000"/>
            </a:solidFill>
          </a:ln>
        </p:spPr>
        <p:txBody>
          <a:bodyPr wrap="square" lIns="0" tIns="0" rIns="0" bIns="0" rtlCol="0"/>
          <a:lstStyle/>
          <a:p>
            <a:endParaRPr/>
          </a:p>
        </p:txBody>
      </p:sp>
      <p:sp>
        <p:nvSpPr>
          <p:cNvPr id="99" name="object 99"/>
          <p:cNvSpPr/>
          <p:nvPr/>
        </p:nvSpPr>
        <p:spPr>
          <a:xfrm>
            <a:off x="4357916" y="6040856"/>
            <a:ext cx="43815" cy="43815"/>
          </a:xfrm>
          <a:custGeom>
            <a:avLst/>
            <a:gdLst/>
            <a:ahLst/>
            <a:cxnLst/>
            <a:rect l="l" t="t" r="r" b="b"/>
            <a:pathLst>
              <a:path w="43814" h="43814">
                <a:moveTo>
                  <a:pt x="21894" y="0"/>
                </a:moveTo>
                <a:lnTo>
                  <a:pt x="30411" y="1719"/>
                </a:lnTo>
                <a:lnTo>
                  <a:pt x="37371" y="6408"/>
                </a:lnTo>
                <a:lnTo>
                  <a:pt x="42066" y="13367"/>
                </a:lnTo>
                <a:lnTo>
                  <a:pt x="43789" y="21894"/>
                </a:lnTo>
                <a:lnTo>
                  <a:pt x="42066" y="30414"/>
                </a:lnTo>
                <a:lnTo>
                  <a:pt x="37371" y="37369"/>
                </a:lnTo>
                <a:lnTo>
                  <a:pt x="30411" y="42058"/>
                </a:lnTo>
                <a:lnTo>
                  <a:pt x="21894" y="43776"/>
                </a:lnTo>
                <a:lnTo>
                  <a:pt x="13373" y="42058"/>
                </a:lnTo>
                <a:lnTo>
                  <a:pt x="6413" y="37369"/>
                </a:lnTo>
                <a:lnTo>
                  <a:pt x="1720" y="30414"/>
                </a:lnTo>
                <a:lnTo>
                  <a:pt x="0" y="21894"/>
                </a:lnTo>
                <a:lnTo>
                  <a:pt x="1720" y="13367"/>
                </a:lnTo>
                <a:lnTo>
                  <a:pt x="6413" y="6408"/>
                </a:lnTo>
                <a:lnTo>
                  <a:pt x="13373" y="1719"/>
                </a:lnTo>
                <a:lnTo>
                  <a:pt x="21894" y="0"/>
                </a:lnTo>
                <a:close/>
              </a:path>
            </a:pathLst>
          </a:custGeom>
          <a:ln w="7620">
            <a:solidFill>
              <a:srgbClr val="000000"/>
            </a:solidFill>
          </a:ln>
        </p:spPr>
        <p:txBody>
          <a:bodyPr wrap="square" lIns="0" tIns="0" rIns="0" bIns="0" rtlCol="0"/>
          <a:lstStyle/>
          <a:p>
            <a:endParaRPr/>
          </a:p>
        </p:txBody>
      </p:sp>
      <p:sp>
        <p:nvSpPr>
          <p:cNvPr id="100" name="object 100"/>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29</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8007"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7303" y="1752437"/>
            <a:ext cx="4350385" cy="1268730"/>
          </a:xfrm>
          <a:prstGeom prst="rect">
            <a:avLst/>
          </a:prstGeom>
        </p:spPr>
        <p:txBody>
          <a:bodyPr vert="horz" wrap="square" lIns="0" tIns="12700" rIns="0" bIns="0" rtlCol="0">
            <a:spAutoFit/>
          </a:bodyPr>
          <a:lstStyle/>
          <a:p>
            <a:pPr marL="1450340">
              <a:lnSpc>
                <a:spcPct val="100000"/>
              </a:lnSpc>
              <a:spcBef>
                <a:spcPts val="100"/>
              </a:spcBef>
            </a:pPr>
            <a:r>
              <a:rPr sz="1400" spc="5" dirty="0">
                <a:solidFill>
                  <a:srgbClr val="CE1041"/>
                </a:solidFill>
                <a:latin typeface="Trebuchet MS"/>
                <a:cs typeface="Trebuchet MS"/>
              </a:rPr>
              <a:t>2.12.</a:t>
            </a:r>
            <a:r>
              <a:rPr sz="1400" spc="45" dirty="0">
                <a:solidFill>
                  <a:srgbClr val="CE1041"/>
                </a:solidFill>
                <a:latin typeface="Trebuchet MS"/>
                <a:cs typeface="Trebuchet MS"/>
              </a:rPr>
              <a:t> </a:t>
            </a:r>
            <a:r>
              <a:rPr sz="1400" spc="-50" dirty="0">
                <a:solidFill>
                  <a:srgbClr val="CE1041"/>
                </a:solidFill>
                <a:latin typeface="Trebuchet MS"/>
                <a:cs typeface="Trebuchet MS"/>
              </a:rPr>
              <a:t>Comparación</a:t>
            </a:r>
            <a:endParaRPr sz="1400">
              <a:latin typeface="Trebuchet MS"/>
              <a:cs typeface="Trebuchet MS"/>
            </a:endParaRPr>
          </a:p>
          <a:p>
            <a:pPr marL="12700" marR="6985" algn="just">
              <a:lnSpc>
                <a:spcPct val="102299"/>
              </a:lnSpc>
              <a:spcBef>
                <a:spcPts val="790"/>
              </a:spcBef>
            </a:pPr>
            <a:r>
              <a:rPr sz="1100" b="0" spc="-140" dirty="0">
                <a:solidFill>
                  <a:srgbClr val="231F20"/>
                </a:solidFill>
                <a:latin typeface="Bookman Old Style"/>
                <a:cs typeface="Bookman Old Style"/>
              </a:rPr>
              <a:t>Esta </a:t>
            </a:r>
            <a:r>
              <a:rPr sz="1100" b="0" spc="-85" dirty="0">
                <a:solidFill>
                  <a:srgbClr val="231F20"/>
                </a:solidFill>
                <a:latin typeface="Bookman Old Style"/>
                <a:cs typeface="Bookman Old Style"/>
              </a:rPr>
              <a:t>pequeña</a:t>
            </a:r>
            <a:r>
              <a:rPr sz="1100" b="0" spc="-140" dirty="0">
                <a:solidFill>
                  <a:srgbClr val="231F20"/>
                </a:solidFill>
                <a:latin typeface="Bookman Old Style"/>
                <a:cs typeface="Bookman Old Style"/>
              </a:rPr>
              <a:t> </a:t>
            </a:r>
            <a:r>
              <a:rPr sz="1100" b="0" spc="-100" dirty="0">
                <a:solidFill>
                  <a:srgbClr val="231F20"/>
                </a:solidFill>
                <a:latin typeface="Bookman Old Style"/>
                <a:cs typeface="Bookman Old Style"/>
              </a:rPr>
              <a:t>tabla</a:t>
            </a:r>
            <a:r>
              <a:rPr sz="1100" b="0" spc="-135" dirty="0">
                <a:solidFill>
                  <a:srgbClr val="231F20"/>
                </a:solidFill>
                <a:latin typeface="Bookman Old Style"/>
                <a:cs typeface="Bookman Old Style"/>
              </a:rPr>
              <a:t> </a:t>
            </a:r>
            <a:r>
              <a:rPr sz="1100" b="0" spc="-100" dirty="0">
                <a:solidFill>
                  <a:srgbClr val="231F20"/>
                </a:solidFill>
                <a:latin typeface="Bookman Old Style"/>
                <a:cs typeface="Bookman Old Style"/>
              </a:rPr>
              <a:t>comparativa,</a:t>
            </a:r>
            <a:r>
              <a:rPr sz="1100" b="0" spc="-140" dirty="0">
                <a:solidFill>
                  <a:srgbClr val="231F20"/>
                </a:solidFill>
                <a:latin typeface="Bookman Old Style"/>
                <a:cs typeface="Bookman Old Style"/>
              </a:rPr>
              <a:t> </a:t>
            </a:r>
            <a:r>
              <a:rPr sz="1100" b="0" spc="-120" dirty="0">
                <a:solidFill>
                  <a:srgbClr val="231F20"/>
                </a:solidFill>
                <a:latin typeface="Bookman Old Style"/>
                <a:cs typeface="Bookman Old Style"/>
              </a:rPr>
              <a:t>además</a:t>
            </a:r>
            <a:r>
              <a:rPr sz="1100" b="0" spc="-135"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40" dirty="0">
                <a:solidFill>
                  <a:srgbClr val="231F20"/>
                </a:solidFill>
                <a:latin typeface="Bookman Old Style"/>
                <a:cs typeface="Bookman Old Style"/>
              </a:rPr>
              <a:t> </a:t>
            </a:r>
            <a:r>
              <a:rPr sz="1100" b="0" spc="-80" dirty="0">
                <a:solidFill>
                  <a:srgbClr val="231F20"/>
                </a:solidFill>
                <a:latin typeface="Bookman Old Style"/>
                <a:cs typeface="Bookman Old Style"/>
              </a:rPr>
              <a:t>indicar</a:t>
            </a:r>
            <a:r>
              <a:rPr sz="1100" b="0" spc="-140" dirty="0">
                <a:solidFill>
                  <a:srgbClr val="231F20"/>
                </a:solidFill>
                <a:latin typeface="Bookman Old Style"/>
                <a:cs typeface="Bookman Old Style"/>
              </a:rPr>
              <a:t> </a:t>
            </a:r>
            <a:r>
              <a:rPr sz="1100" b="0" spc="-85" dirty="0">
                <a:solidFill>
                  <a:srgbClr val="231F20"/>
                </a:solidFill>
                <a:latin typeface="Bookman Old Style"/>
                <a:cs typeface="Bookman Old Style"/>
              </a:rPr>
              <a:t>la</a:t>
            </a:r>
            <a:r>
              <a:rPr sz="1100" b="0" spc="-135" dirty="0">
                <a:solidFill>
                  <a:srgbClr val="231F20"/>
                </a:solidFill>
                <a:latin typeface="Bookman Old Style"/>
                <a:cs typeface="Bookman Old Style"/>
              </a:rPr>
              <a:t> </a:t>
            </a:r>
            <a:r>
              <a:rPr sz="1100" b="0" spc="-65" dirty="0">
                <a:solidFill>
                  <a:srgbClr val="231F20"/>
                </a:solidFill>
                <a:latin typeface="Bookman Old Style"/>
                <a:cs typeface="Bookman Old Style"/>
              </a:rPr>
              <a:t>diferente</a:t>
            </a:r>
            <a:r>
              <a:rPr sz="1100" b="0" spc="-140" dirty="0">
                <a:solidFill>
                  <a:srgbClr val="231F20"/>
                </a:solidFill>
                <a:latin typeface="Bookman Old Style"/>
                <a:cs typeface="Bookman Old Style"/>
              </a:rPr>
              <a:t> </a:t>
            </a:r>
            <a:r>
              <a:rPr sz="1100" b="0" spc="-85" dirty="0">
                <a:solidFill>
                  <a:srgbClr val="231F20"/>
                </a:solidFill>
                <a:latin typeface="Bookman Old Style"/>
                <a:cs typeface="Bookman Old Style"/>
              </a:rPr>
              <a:t>simbología,  </a:t>
            </a:r>
            <a:r>
              <a:rPr sz="1100" b="0" spc="-50" dirty="0">
                <a:solidFill>
                  <a:srgbClr val="231F20"/>
                </a:solidFill>
                <a:latin typeface="Bookman Old Style"/>
                <a:cs typeface="Bookman Old Style"/>
              </a:rPr>
              <a:t>permite entender </a:t>
            </a:r>
            <a:r>
              <a:rPr sz="1100" b="0" spc="-55" dirty="0">
                <a:solidFill>
                  <a:srgbClr val="231F20"/>
                </a:solidFill>
                <a:latin typeface="Bookman Old Style"/>
                <a:cs typeface="Bookman Old Style"/>
              </a:rPr>
              <a:t>que </a:t>
            </a:r>
            <a:r>
              <a:rPr sz="1100" b="0" spc="-40" dirty="0">
                <a:solidFill>
                  <a:srgbClr val="231F20"/>
                </a:solidFill>
                <a:latin typeface="Bookman Old Style"/>
                <a:cs typeface="Bookman Old Style"/>
              </a:rPr>
              <a:t>no </a:t>
            </a:r>
            <a:r>
              <a:rPr sz="1100" b="0" spc="-65" dirty="0">
                <a:solidFill>
                  <a:srgbClr val="231F20"/>
                </a:solidFill>
                <a:latin typeface="Bookman Old Style"/>
                <a:cs typeface="Bookman Old Style"/>
              </a:rPr>
              <a:t>siempre </a:t>
            </a:r>
            <a:r>
              <a:rPr sz="1100" b="0" spc="-95" dirty="0">
                <a:solidFill>
                  <a:srgbClr val="231F20"/>
                </a:solidFill>
                <a:latin typeface="Bookman Old Style"/>
                <a:cs typeface="Bookman Old Style"/>
              </a:rPr>
              <a:t>un </a:t>
            </a:r>
            <a:r>
              <a:rPr sz="1100" b="0" spc="-55" dirty="0">
                <a:solidFill>
                  <a:srgbClr val="231F20"/>
                </a:solidFill>
                <a:latin typeface="Bookman Old Style"/>
                <a:cs typeface="Bookman Old Style"/>
              </a:rPr>
              <a:t>símbolo </a:t>
            </a:r>
            <a:r>
              <a:rPr sz="1100" b="0" spc="-40" dirty="0">
                <a:solidFill>
                  <a:srgbClr val="231F20"/>
                </a:solidFill>
                <a:latin typeface="Bookman Old Style"/>
                <a:cs typeface="Bookman Old Style"/>
              </a:rPr>
              <a:t>de </a:t>
            </a:r>
            <a:r>
              <a:rPr sz="1100" b="0" spc="-100" dirty="0">
                <a:solidFill>
                  <a:srgbClr val="231F20"/>
                </a:solidFill>
                <a:latin typeface="Bookman Old Style"/>
                <a:cs typeface="Bookman Old Style"/>
              </a:rPr>
              <a:t>una </a:t>
            </a:r>
            <a:r>
              <a:rPr sz="1100" b="0" spc="-114" dirty="0">
                <a:solidFill>
                  <a:srgbClr val="231F20"/>
                </a:solidFill>
                <a:latin typeface="Bookman Old Style"/>
                <a:cs typeface="Bookman Old Style"/>
              </a:rPr>
              <a:t>u </a:t>
            </a:r>
            <a:r>
              <a:rPr sz="1100" b="0" spc="-60" dirty="0">
                <a:solidFill>
                  <a:srgbClr val="231F20"/>
                </a:solidFill>
                <a:latin typeface="Bookman Old Style"/>
                <a:cs typeface="Bookman Old Style"/>
              </a:rPr>
              <a:t>otra </a:t>
            </a:r>
            <a:r>
              <a:rPr sz="1100" b="0" spc="-70" dirty="0">
                <a:solidFill>
                  <a:srgbClr val="231F20"/>
                </a:solidFill>
                <a:latin typeface="Bookman Old Style"/>
                <a:cs typeface="Bookman Old Style"/>
              </a:rPr>
              <a:t>norma </a:t>
            </a:r>
            <a:r>
              <a:rPr sz="1100" b="0" spc="-90" dirty="0">
                <a:solidFill>
                  <a:srgbClr val="231F20"/>
                </a:solidFill>
                <a:latin typeface="Bookman Old Style"/>
                <a:cs typeface="Bookman Old Style"/>
              </a:rPr>
              <a:t>son  </a:t>
            </a:r>
            <a:r>
              <a:rPr sz="1100" b="0" spc="-75" dirty="0">
                <a:solidFill>
                  <a:srgbClr val="231F20"/>
                </a:solidFill>
                <a:latin typeface="Bookman Old Style"/>
                <a:cs typeface="Bookman Old Style"/>
              </a:rPr>
              <a:t>similares.</a:t>
            </a:r>
            <a:endParaRPr sz="1100">
              <a:latin typeface="Bookman Old Style"/>
              <a:cs typeface="Bookman Old Style"/>
            </a:endParaRPr>
          </a:p>
          <a:p>
            <a:pPr marL="12700" marR="5080" algn="just">
              <a:lnSpc>
                <a:spcPct val="102299"/>
              </a:lnSpc>
              <a:spcBef>
                <a:spcPts val="565"/>
              </a:spcBef>
            </a:pPr>
            <a:r>
              <a:rPr sz="1100" b="0" spc="-65" dirty="0">
                <a:solidFill>
                  <a:srgbClr val="231F20"/>
                </a:solidFill>
                <a:latin typeface="Bookman Old Style"/>
                <a:cs typeface="Bookman Old Style"/>
              </a:rPr>
              <a:t>Hay </a:t>
            </a:r>
            <a:r>
              <a:rPr sz="1100" b="0" spc="-45" dirty="0">
                <a:solidFill>
                  <a:srgbClr val="231F20"/>
                </a:solidFill>
                <a:latin typeface="Bookman Old Style"/>
                <a:cs typeface="Bookman Old Style"/>
              </a:rPr>
              <a:t>que </a:t>
            </a:r>
            <a:r>
              <a:rPr sz="1100" b="0" spc="-80" dirty="0">
                <a:solidFill>
                  <a:srgbClr val="231F20"/>
                </a:solidFill>
                <a:latin typeface="Bookman Old Style"/>
                <a:cs typeface="Bookman Old Style"/>
              </a:rPr>
              <a:t>destacar, </a:t>
            </a:r>
            <a:r>
              <a:rPr sz="1100" b="0" spc="-20" dirty="0">
                <a:solidFill>
                  <a:srgbClr val="231F20"/>
                </a:solidFill>
                <a:latin typeface="Bookman Old Style"/>
                <a:cs typeface="Bookman Old Style"/>
              </a:rPr>
              <a:t>por </a:t>
            </a:r>
            <a:r>
              <a:rPr sz="1100" b="0" spc="-140" dirty="0">
                <a:solidFill>
                  <a:srgbClr val="231F20"/>
                </a:solidFill>
                <a:latin typeface="Bookman Old Style"/>
                <a:cs typeface="Bookman Old Style"/>
              </a:rPr>
              <a:t>su </a:t>
            </a:r>
            <a:r>
              <a:rPr sz="1100" b="0" spc="-45" dirty="0">
                <a:solidFill>
                  <a:srgbClr val="231F20"/>
                </a:solidFill>
                <a:latin typeface="Bookman Old Style"/>
                <a:cs typeface="Bookman Old Style"/>
              </a:rPr>
              <a:t>importancia, </a:t>
            </a:r>
            <a:r>
              <a:rPr sz="1100" b="0" spc="-60" dirty="0">
                <a:solidFill>
                  <a:srgbClr val="231F20"/>
                </a:solidFill>
                <a:latin typeface="Bookman Old Style"/>
                <a:cs typeface="Bookman Old Style"/>
              </a:rPr>
              <a:t>los </a:t>
            </a:r>
            <a:r>
              <a:rPr sz="1100" b="0" spc="-55" dirty="0">
                <a:solidFill>
                  <a:srgbClr val="231F20"/>
                </a:solidFill>
                <a:latin typeface="Bookman Old Style"/>
                <a:cs typeface="Bookman Old Style"/>
              </a:rPr>
              <a:t>símbolos </a:t>
            </a:r>
            <a:r>
              <a:rPr sz="1100" b="0" spc="-30" dirty="0">
                <a:solidFill>
                  <a:srgbClr val="231F20"/>
                </a:solidFill>
                <a:latin typeface="Bookman Old Style"/>
                <a:cs typeface="Bookman Old Style"/>
              </a:rPr>
              <a:t>de </a:t>
            </a:r>
            <a:r>
              <a:rPr sz="1100" b="0" spc="-45" dirty="0">
                <a:solidFill>
                  <a:srgbClr val="231F20"/>
                </a:solidFill>
                <a:latin typeface="Bookman Old Style"/>
                <a:cs typeface="Bookman Old Style"/>
              </a:rPr>
              <a:t>contacto </a:t>
            </a:r>
            <a:r>
              <a:rPr sz="1100" b="0" spc="-135" dirty="0">
                <a:solidFill>
                  <a:srgbClr val="231F20"/>
                </a:solidFill>
                <a:latin typeface="Bookman Old Style"/>
                <a:cs typeface="Bookman Old Style"/>
              </a:rPr>
              <a:t>y </a:t>
            </a:r>
            <a:r>
              <a:rPr sz="1100" b="0" spc="-20" dirty="0">
                <a:solidFill>
                  <a:srgbClr val="231F20"/>
                </a:solidFill>
                <a:latin typeface="Bookman Old Style"/>
                <a:cs typeface="Bookman Old Style"/>
              </a:rPr>
              <a:t>de  </a:t>
            </a:r>
            <a:r>
              <a:rPr sz="1100" b="0" spc="-65" dirty="0">
                <a:solidFill>
                  <a:srgbClr val="231F20"/>
                </a:solidFill>
                <a:latin typeface="Bookman Old Style"/>
                <a:cs typeface="Bookman Old Style"/>
              </a:rPr>
              <a:t>contactor.</a:t>
            </a:r>
            <a:endParaRPr sz="1100">
              <a:latin typeface="Bookman Old Style"/>
              <a:cs typeface="Bookman Old Style"/>
            </a:endParaRPr>
          </a:p>
        </p:txBody>
      </p:sp>
      <p:sp>
        <p:nvSpPr>
          <p:cNvPr id="5" name="object 5"/>
          <p:cNvSpPr/>
          <p:nvPr/>
        </p:nvSpPr>
        <p:spPr>
          <a:xfrm>
            <a:off x="4373092" y="3474364"/>
            <a:ext cx="1058545" cy="5723890"/>
          </a:xfrm>
          <a:custGeom>
            <a:avLst/>
            <a:gdLst/>
            <a:ahLst/>
            <a:cxnLst/>
            <a:rect l="l" t="t" r="r" b="b"/>
            <a:pathLst>
              <a:path w="1058545" h="5723890">
                <a:moveTo>
                  <a:pt x="0" y="0"/>
                </a:moveTo>
                <a:lnTo>
                  <a:pt x="1058138" y="0"/>
                </a:lnTo>
                <a:lnTo>
                  <a:pt x="1058138" y="5723890"/>
                </a:lnTo>
                <a:lnTo>
                  <a:pt x="0" y="5723890"/>
                </a:lnTo>
                <a:lnTo>
                  <a:pt x="0" y="0"/>
                </a:lnTo>
                <a:close/>
              </a:path>
            </a:pathLst>
          </a:custGeom>
          <a:ln w="12700">
            <a:solidFill>
              <a:srgbClr val="231F20"/>
            </a:solidFill>
          </a:ln>
        </p:spPr>
        <p:txBody>
          <a:bodyPr wrap="square" lIns="0" tIns="0" rIns="0" bIns="0" rtlCol="0"/>
          <a:lstStyle/>
          <a:p>
            <a:endParaRPr/>
          </a:p>
        </p:txBody>
      </p:sp>
      <p:sp>
        <p:nvSpPr>
          <p:cNvPr id="6" name="object 6"/>
          <p:cNvSpPr/>
          <p:nvPr/>
        </p:nvSpPr>
        <p:spPr>
          <a:xfrm>
            <a:off x="3307753" y="3474364"/>
            <a:ext cx="1065530" cy="5723890"/>
          </a:xfrm>
          <a:custGeom>
            <a:avLst/>
            <a:gdLst/>
            <a:ahLst/>
            <a:cxnLst/>
            <a:rect l="l" t="t" r="r" b="b"/>
            <a:pathLst>
              <a:path w="1065529" h="5723890">
                <a:moveTo>
                  <a:pt x="0" y="0"/>
                </a:moveTo>
                <a:lnTo>
                  <a:pt x="1065339" y="0"/>
                </a:lnTo>
                <a:lnTo>
                  <a:pt x="1065339" y="5723890"/>
                </a:lnTo>
                <a:lnTo>
                  <a:pt x="0" y="5723890"/>
                </a:lnTo>
                <a:lnTo>
                  <a:pt x="0" y="0"/>
                </a:lnTo>
                <a:close/>
              </a:path>
            </a:pathLst>
          </a:custGeom>
          <a:ln w="12700">
            <a:solidFill>
              <a:srgbClr val="231F20"/>
            </a:solidFill>
          </a:ln>
        </p:spPr>
        <p:txBody>
          <a:bodyPr wrap="square" lIns="0" tIns="0" rIns="0" bIns="0" rtlCol="0"/>
          <a:lstStyle/>
          <a:p>
            <a:endParaRPr/>
          </a:p>
        </p:txBody>
      </p:sp>
      <p:sp>
        <p:nvSpPr>
          <p:cNvPr id="7" name="object 7"/>
          <p:cNvSpPr/>
          <p:nvPr/>
        </p:nvSpPr>
        <p:spPr>
          <a:xfrm>
            <a:off x="2141029" y="3472840"/>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8" name="object 8"/>
          <p:cNvSpPr txBox="1"/>
          <p:nvPr/>
        </p:nvSpPr>
        <p:spPr>
          <a:xfrm>
            <a:off x="3314103" y="3511186"/>
            <a:ext cx="1052830" cy="300990"/>
          </a:xfrm>
          <a:prstGeom prst="rect">
            <a:avLst/>
          </a:prstGeom>
        </p:spPr>
        <p:txBody>
          <a:bodyPr vert="horz" wrap="square" lIns="0" tIns="12700" rIns="0" bIns="0" rtlCol="0">
            <a:spAutoFit/>
          </a:bodyPr>
          <a:lstStyle/>
          <a:p>
            <a:pPr marL="76200" marR="491490">
              <a:lnSpc>
                <a:spcPct val="100000"/>
              </a:lnSpc>
              <a:spcBef>
                <a:spcPts val="100"/>
              </a:spcBef>
            </a:pPr>
            <a:r>
              <a:rPr sz="900" spc="-25" dirty="0">
                <a:solidFill>
                  <a:srgbClr val="231F20"/>
                </a:solidFill>
                <a:latin typeface="Century Gothic"/>
                <a:cs typeface="Century Gothic"/>
              </a:rPr>
              <a:t>Normas  </a:t>
            </a:r>
            <a:r>
              <a:rPr sz="900" spc="-55" dirty="0">
                <a:solidFill>
                  <a:srgbClr val="231F20"/>
                </a:solidFill>
                <a:latin typeface="Century Gothic"/>
                <a:cs typeface="Century Gothic"/>
              </a:rPr>
              <a:t>europeas</a:t>
            </a:r>
            <a:endParaRPr sz="900">
              <a:latin typeface="Century Gothic"/>
              <a:cs typeface="Century Gothic"/>
            </a:endParaRPr>
          </a:p>
        </p:txBody>
      </p:sp>
      <p:sp>
        <p:nvSpPr>
          <p:cNvPr id="9" name="object 9"/>
          <p:cNvSpPr txBox="1"/>
          <p:nvPr/>
        </p:nvSpPr>
        <p:spPr>
          <a:xfrm>
            <a:off x="4379442" y="3511186"/>
            <a:ext cx="1045844" cy="300990"/>
          </a:xfrm>
          <a:prstGeom prst="rect">
            <a:avLst/>
          </a:prstGeom>
        </p:spPr>
        <p:txBody>
          <a:bodyPr vert="horz" wrap="square" lIns="0" tIns="12700" rIns="0" bIns="0" rtlCol="0">
            <a:spAutoFit/>
          </a:bodyPr>
          <a:lstStyle/>
          <a:p>
            <a:pPr marL="66040" marR="567055">
              <a:lnSpc>
                <a:spcPct val="100000"/>
              </a:lnSpc>
              <a:spcBef>
                <a:spcPts val="100"/>
              </a:spcBef>
            </a:pPr>
            <a:r>
              <a:rPr sz="900" spc="-25" dirty="0">
                <a:solidFill>
                  <a:srgbClr val="231F20"/>
                </a:solidFill>
                <a:latin typeface="Century Gothic"/>
                <a:cs typeface="Century Gothic"/>
              </a:rPr>
              <a:t>Normas  </a:t>
            </a:r>
            <a:r>
              <a:rPr sz="900" spc="45" dirty="0">
                <a:solidFill>
                  <a:srgbClr val="231F20"/>
                </a:solidFill>
                <a:latin typeface="Century Gothic"/>
                <a:cs typeface="Century Gothic"/>
              </a:rPr>
              <a:t>EE.UU.</a:t>
            </a:r>
            <a:endParaRPr sz="900">
              <a:latin typeface="Century Gothic"/>
              <a:cs typeface="Century Gothic"/>
            </a:endParaRPr>
          </a:p>
        </p:txBody>
      </p:sp>
      <p:sp>
        <p:nvSpPr>
          <p:cNvPr id="10" name="object 10"/>
          <p:cNvSpPr/>
          <p:nvPr/>
        </p:nvSpPr>
        <p:spPr>
          <a:xfrm>
            <a:off x="2141029" y="4048912"/>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1" name="object 11"/>
          <p:cNvSpPr/>
          <p:nvPr/>
        </p:nvSpPr>
        <p:spPr>
          <a:xfrm>
            <a:off x="2141029" y="4984648"/>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2" name="object 12"/>
          <p:cNvSpPr/>
          <p:nvPr/>
        </p:nvSpPr>
        <p:spPr>
          <a:xfrm>
            <a:off x="2141029" y="5455945"/>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3" name="object 13"/>
          <p:cNvSpPr txBox="1"/>
          <p:nvPr/>
        </p:nvSpPr>
        <p:spPr>
          <a:xfrm>
            <a:off x="2130234" y="5493664"/>
            <a:ext cx="1063625" cy="270510"/>
          </a:xfrm>
          <a:prstGeom prst="rect">
            <a:avLst/>
          </a:prstGeom>
        </p:spPr>
        <p:txBody>
          <a:bodyPr vert="horz" wrap="square" lIns="0" tIns="12700" rIns="0" bIns="0" rtlCol="0">
            <a:spAutoFit/>
          </a:bodyPr>
          <a:lstStyle/>
          <a:p>
            <a:pPr marL="12700" marR="5080">
              <a:lnSpc>
                <a:spcPct val="100000"/>
              </a:lnSpc>
              <a:spcBef>
                <a:spcPts val="100"/>
              </a:spcBef>
            </a:pPr>
            <a:r>
              <a:rPr sz="800" spc="-65" dirty="0">
                <a:solidFill>
                  <a:srgbClr val="231F20"/>
                </a:solidFill>
                <a:latin typeface="Century Gothic"/>
                <a:cs typeface="Century Gothic"/>
              </a:rPr>
              <a:t>Contacto </a:t>
            </a:r>
            <a:r>
              <a:rPr sz="800" spc="-55" dirty="0">
                <a:solidFill>
                  <a:srgbClr val="231F20"/>
                </a:solidFill>
                <a:latin typeface="Century Gothic"/>
                <a:cs typeface="Century Gothic"/>
              </a:rPr>
              <a:t>temporizado  </a:t>
            </a:r>
            <a:r>
              <a:rPr sz="800" spc="-45" dirty="0">
                <a:solidFill>
                  <a:srgbClr val="231F20"/>
                </a:solidFill>
                <a:latin typeface="Century Gothic"/>
                <a:cs typeface="Century Gothic"/>
              </a:rPr>
              <a:t>al</a:t>
            </a:r>
            <a:r>
              <a:rPr sz="800" spc="-5" dirty="0">
                <a:solidFill>
                  <a:srgbClr val="231F20"/>
                </a:solidFill>
                <a:latin typeface="Century Gothic"/>
                <a:cs typeface="Century Gothic"/>
              </a:rPr>
              <a:t> </a:t>
            </a:r>
            <a:r>
              <a:rPr sz="800" spc="-50" dirty="0">
                <a:solidFill>
                  <a:srgbClr val="231F20"/>
                </a:solidFill>
                <a:latin typeface="Century Gothic"/>
                <a:cs typeface="Century Gothic"/>
              </a:rPr>
              <a:t>desaccionamiento</a:t>
            </a:r>
            <a:endParaRPr sz="800">
              <a:latin typeface="Century Gothic"/>
              <a:cs typeface="Century Gothic"/>
            </a:endParaRPr>
          </a:p>
        </p:txBody>
      </p:sp>
      <p:sp>
        <p:nvSpPr>
          <p:cNvPr id="14" name="object 14"/>
          <p:cNvSpPr/>
          <p:nvPr/>
        </p:nvSpPr>
        <p:spPr>
          <a:xfrm>
            <a:off x="2141029" y="5920765"/>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5" name="object 15"/>
          <p:cNvSpPr txBox="1"/>
          <p:nvPr/>
        </p:nvSpPr>
        <p:spPr>
          <a:xfrm>
            <a:off x="2129464" y="5025786"/>
            <a:ext cx="1042035" cy="270510"/>
          </a:xfrm>
          <a:prstGeom prst="rect">
            <a:avLst/>
          </a:prstGeom>
        </p:spPr>
        <p:txBody>
          <a:bodyPr vert="horz" wrap="square" lIns="0" tIns="12700" rIns="0" bIns="0" rtlCol="0">
            <a:spAutoFit/>
          </a:bodyPr>
          <a:lstStyle/>
          <a:p>
            <a:pPr marL="12700" marR="5080">
              <a:lnSpc>
                <a:spcPct val="100000"/>
              </a:lnSpc>
              <a:spcBef>
                <a:spcPts val="100"/>
              </a:spcBef>
            </a:pPr>
            <a:r>
              <a:rPr sz="800" spc="-75" dirty="0">
                <a:solidFill>
                  <a:srgbClr val="231F20"/>
                </a:solidFill>
                <a:latin typeface="Century Gothic"/>
                <a:cs typeface="Century Gothic"/>
              </a:rPr>
              <a:t>Contacto </a:t>
            </a:r>
            <a:r>
              <a:rPr sz="800" spc="-65" dirty="0">
                <a:solidFill>
                  <a:srgbClr val="231F20"/>
                </a:solidFill>
                <a:latin typeface="Century Gothic"/>
                <a:cs typeface="Century Gothic"/>
              </a:rPr>
              <a:t>temporizado  </a:t>
            </a:r>
            <a:r>
              <a:rPr sz="800" spc="-45" dirty="0">
                <a:solidFill>
                  <a:srgbClr val="231F20"/>
                </a:solidFill>
                <a:latin typeface="Century Gothic"/>
                <a:cs typeface="Century Gothic"/>
              </a:rPr>
              <a:t>al</a:t>
            </a:r>
            <a:r>
              <a:rPr sz="800" spc="120" dirty="0">
                <a:solidFill>
                  <a:srgbClr val="231F20"/>
                </a:solidFill>
                <a:latin typeface="Century Gothic"/>
                <a:cs typeface="Century Gothic"/>
              </a:rPr>
              <a:t> </a:t>
            </a:r>
            <a:r>
              <a:rPr sz="800" spc="-55" dirty="0">
                <a:solidFill>
                  <a:srgbClr val="231F20"/>
                </a:solidFill>
                <a:latin typeface="Century Gothic"/>
                <a:cs typeface="Century Gothic"/>
              </a:rPr>
              <a:t>accionamiento</a:t>
            </a:r>
            <a:endParaRPr sz="800">
              <a:latin typeface="Century Gothic"/>
              <a:cs typeface="Century Gothic"/>
            </a:endParaRPr>
          </a:p>
        </p:txBody>
      </p:sp>
      <p:sp>
        <p:nvSpPr>
          <p:cNvPr id="16" name="object 16"/>
          <p:cNvSpPr/>
          <p:nvPr/>
        </p:nvSpPr>
        <p:spPr>
          <a:xfrm>
            <a:off x="2141029" y="6381762"/>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7" name="object 17"/>
          <p:cNvSpPr/>
          <p:nvPr/>
        </p:nvSpPr>
        <p:spPr>
          <a:xfrm>
            <a:off x="2141029" y="6856488"/>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8" name="object 18"/>
          <p:cNvSpPr/>
          <p:nvPr/>
        </p:nvSpPr>
        <p:spPr>
          <a:xfrm>
            <a:off x="2141029" y="7324737"/>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19" name="object 19"/>
          <p:cNvSpPr/>
          <p:nvPr/>
        </p:nvSpPr>
        <p:spPr>
          <a:xfrm>
            <a:off x="2141029" y="7792605"/>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20" name="object 20"/>
          <p:cNvSpPr/>
          <p:nvPr/>
        </p:nvSpPr>
        <p:spPr>
          <a:xfrm>
            <a:off x="2141029" y="8494788"/>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21" name="object 21"/>
          <p:cNvSpPr/>
          <p:nvPr/>
        </p:nvSpPr>
        <p:spPr>
          <a:xfrm>
            <a:off x="2141029" y="9197365"/>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22" name="object 22"/>
          <p:cNvSpPr txBox="1"/>
          <p:nvPr/>
        </p:nvSpPr>
        <p:spPr>
          <a:xfrm>
            <a:off x="2130237" y="5961522"/>
            <a:ext cx="1002030"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Century Gothic"/>
                <a:cs typeface="Century Gothic"/>
              </a:rPr>
              <a:t>Cortocircuito</a:t>
            </a:r>
            <a:r>
              <a:rPr sz="800" spc="10" dirty="0">
                <a:solidFill>
                  <a:srgbClr val="231F20"/>
                </a:solidFill>
                <a:latin typeface="Century Gothic"/>
                <a:cs typeface="Century Gothic"/>
              </a:rPr>
              <a:t> </a:t>
            </a:r>
            <a:r>
              <a:rPr sz="800" spc="-5" dirty="0">
                <a:solidFill>
                  <a:srgbClr val="231F20"/>
                </a:solidFill>
                <a:latin typeface="Century Gothic"/>
                <a:cs typeface="Century Gothic"/>
              </a:rPr>
              <a:t>fusible</a:t>
            </a:r>
            <a:endParaRPr sz="800">
              <a:latin typeface="Century Gothic"/>
              <a:cs typeface="Century Gothic"/>
            </a:endParaRPr>
          </a:p>
        </p:txBody>
      </p:sp>
      <p:sp>
        <p:nvSpPr>
          <p:cNvPr id="23" name="object 23"/>
          <p:cNvSpPr txBox="1"/>
          <p:nvPr/>
        </p:nvSpPr>
        <p:spPr>
          <a:xfrm>
            <a:off x="2129525" y="6429796"/>
            <a:ext cx="921385" cy="147320"/>
          </a:xfrm>
          <a:prstGeom prst="rect">
            <a:avLst/>
          </a:prstGeom>
        </p:spPr>
        <p:txBody>
          <a:bodyPr vert="horz" wrap="square" lIns="0" tIns="12700" rIns="0" bIns="0" rtlCol="0">
            <a:spAutoFit/>
          </a:bodyPr>
          <a:lstStyle/>
          <a:p>
            <a:pPr marL="12700">
              <a:lnSpc>
                <a:spcPct val="100000"/>
              </a:lnSpc>
              <a:spcBef>
                <a:spcPts val="100"/>
              </a:spcBef>
            </a:pPr>
            <a:r>
              <a:rPr sz="800" spc="-35" dirty="0">
                <a:solidFill>
                  <a:srgbClr val="231F20"/>
                </a:solidFill>
                <a:latin typeface="Century Gothic"/>
                <a:cs typeface="Century Gothic"/>
              </a:rPr>
              <a:t>Relé </a:t>
            </a:r>
            <a:r>
              <a:rPr sz="800" spc="-95" dirty="0">
                <a:solidFill>
                  <a:srgbClr val="231F20"/>
                </a:solidFill>
                <a:latin typeface="Century Gothic"/>
                <a:cs typeface="Century Gothic"/>
              </a:rPr>
              <a:t>de</a:t>
            </a:r>
            <a:r>
              <a:rPr sz="800" spc="-55" dirty="0">
                <a:solidFill>
                  <a:srgbClr val="231F20"/>
                </a:solidFill>
                <a:latin typeface="Century Gothic"/>
                <a:cs typeface="Century Gothic"/>
              </a:rPr>
              <a:t> </a:t>
            </a:r>
            <a:r>
              <a:rPr sz="800" spc="-45" dirty="0">
                <a:solidFill>
                  <a:srgbClr val="231F20"/>
                </a:solidFill>
                <a:latin typeface="Century Gothic"/>
                <a:cs typeface="Century Gothic"/>
              </a:rPr>
              <a:t>protección</a:t>
            </a:r>
            <a:endParaRPr sz="800">
              <a:latin typeface="Century Gothic"/>
              <a:cs typeface="Century Gothic"/>
            </a:endParaRPr>
          </a:p>
        </p:txBody>
      </p:sp>
      <p:sp>
        <p:nvSpPr>
          <p:cNvPr id="24" name="object 24"/>
          <p:cNvSpPr txBox="1"/>
          <p:nvPr/>
        </p:nvSpPr>
        <p:spPr>
          <a:xfrm>
            <a:off x="2129525" y="6897664"/>
            <a:ext cx="398145" cy="147320"/>
          </a:xfrm>
          <a:prstGeom prst="rect">
            <a:avLst/>
          </a:prstGeom>
        </p:spPr>
        <p:txBody>
          <a:bodyPr vert="horz" wrap="square" lIns="0" tIns="12700" rIns="0" bIns="0" rtlCol="0">
            <a:spAutoFit/>
          </a:bodyPr>
          <a:lstStyle/>
          <a:p>
            <a:pPr marL="12700">
              <a:lnSpc>
                <a:spcPct val="100000"/>
              </a:lnSpc>
              <a:spcBef>
                <a:spcPts val="100"/>
              </a:spcBef>
            </a:pPr>
            <a:r>
              <a:rPr sz="800" spc="-20" dirty="0">
                <a:solidFill>
                  <a:srgbClr val="231F20"/>
                </a:solidFill>
                <a:latin typeface="Century Gothic"/>
                <a:cs typeface="Century Gothic"/>
              </a:rPr>
              <a:t>Bobinas</a:t>
            </a:r>
            <a:endParaRPr sz="800">
              <a:latin typeface="Century Gothic"/>
              <a:cs typeface="Century Gothic"/>
            </a:endParaRPr>
          </a:p>
        </p:txBody>
      </p:sp>
      <p:sp>
        <p:nvSpPr>
          <p:cNvPr id="25" name="object 25"/>
          <p:cNvSpPr txBox="1"/>
          <p:nvPr/>
        </p:nvSpPr>
        <p:spPr>
          <a:xfrm>
            <a:off x="2129525" y="7365532"/>
            <a:ext cx="73215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Century Gothic"/>
                <a:cs typeface="Century Gothic"/>
              </a:rPr>
              <a:t>Seccionadores</a:t>
            </a:r>
            <a:endParaRPr sz="800">
              <a:latin typeface="Century Gothic"/>
              <a:cs typeface="Century Gothic"/>
            </a:endParaRPr>
          </a:p>
        </p:txBody>
      </p:sp>
      <p:sp>
        <p:nvSpPr>
          <p:cNvPr id="26" name="object 26"/>
          <p:cNvSpPr txBox="1"/>
          <p:nvPr/>
        </p:nvSpPr>
        <p:spPr>
          <a:xfrm>
            <a:off x="2129525" y="7833807"/>
            <a:ext cx="610235" cy="147320"/>
          </a:xfrm>
          <a:prstGeom prst="rect">
            <a:avLst/>
          </a:prstGeom>
        </p:spPr>
        <p:txBody>
          <a:bodyPr vert="horz" wrap="square" lIns="0" tIns="12700" rIns="0" bIns="0" rtlCol="0">
            <a:spAutoFit/>
          </a:bodyPr>
          <a:lstStyle/>
          <a:p>
            <a:pPr marL="12700">
              <a:lnSpc>
                <a:spcPct val="100000"/>
              </a:lnSpc>
              <a:spcBef>
                <a:spcPts val="100"/>
              </a:spcBef>
            </a:pPr>
            <a:r>
              <a:rPr sz="800" spc="15" dirty="0">
                <a:solidFill>
                  <a:srgbClr val="231F20"/>
                </a:solidFill>
                <a:latin typeface="Century Gothic"/>
                <a:cs typeface="Century Gothic"/>
              </a:rPr>
              <a:t>Disyuntores</a:t>
            </a:r>
            <a:endParaRPr sz="800">
              <a:latin typeface="Century Gothic"/>
              <a:cs typeface="Century Gothic"/>
            </a:endParaRPr>
          </a:p>
        </p:txBody>
      </p:sp>
      <p:sp>
        <p:nvSpPr>
          <p:cNvPr id="27" name="object 27"/>
          <p:cNvSpPr txBox="1"/>
          <p:nvPr/>
        </p:nvSpPr>
        <p:spPr>
          <a:xfrm>
            <a:off x="2129525" y="8535263"/>
            <a:ext cx="427990" cy="147320"/>
          </a:xfrm>
          <a:prstGeom prst="rect">
            <a:avLst/>
          </a:prstGeom>
        </p:spPr>
        <p:txBody>
          <a:bodyPr vert="horz" wrap="square" lIns="0" tIns="12700" rIns="0" bIns="0" rtlCol="0">
            <a:spAutoFit/>
          </a:bodyPr>
          <a:lstStyle/>
          <a:p>
            <a:pPr marL="12700">
              <a:lnSpc>
                <a:spcPct val="100000"/>
              </a:lnSpc>
              <a:spcBef>
                <a:spcPts val="100"/>
              </a:spcBef>
            </a:pPr>
            <a:r>
              <a:rPr sz="800" dirty="0">
                <a:solidFill>
                  <a:srgbClr val="231F20"/>
                </a:solidFill>
                <a:latin typeface="Century Gothic"/>
                <a:cs typeface="Century Gothic"/>
              </a:rPr>
              <a:t>Motores</a:t>
            </a:r>
            <a:endParaRPr sz="800">
              <a:latin typeface="Century Gothic"/>
              <a:cs typeface="Century Gothic"/>
            </a:endParaRPr>
          </a:p>
        </p:txBody>
      </p:sp>
      <p:sp>
        <p:nvSpPr>
          <p:cNvPr id="28" name="object 28"/>
          <p:cNvSpPr txBox="1"/>
          <p:nvPr/>
        </p:nvSpPr>
        <p:spPr>
          <a:xfrm>
            <a:off x="3388080" y="6359795"/>
            <a:ext cx="360045" cy="132080"/>
          </a:xfrm>
          <a:prstGeom prst="rect">
            <a:avLst/>
          </a:prstGeom>
        </p:spPr>
        <p:txBody>
          <a:bodyPr vert="horz" wrap="square" lIns="0" tIns="12700" rIns="0" bIns="0" rtlCol="0">
            <a:spAutoFit/>
          </a:bodyPr>
          <a:lstStyle/>
          <a:p>
            <a:pPr marL="12700">
              <a:lnSpc>
                <a:spcPct val="100000"/>
              </a:lnSpc>
              <a:spcBef>
                <a:spcPts val="100"/>
              </a:spcBef>
            </a:pPr>
            <a:r>
              <a:rPr sz="700" spc="140" dirty="0">
                <a:solidFill>
                  <a:srgbClr val="231F20"/>
                </a:solidFill>
                <a:latin typeface="Century Gothic"/>
                <a:cs typeface="Century Gothic"/>
              </a:rPr>
              <a:t>T</a:t>
            </a:r>
            <a:r>
              <a:rPr sz="700" spc="-85" dirty="0">
                <a:solidFill>
                  <a:srgbClr val="231F20"/>
                </a:solidFill>
                <a:latin typeface="Century Gothic"/>
                <a:cs typeface="Century Gothic"/>
              </a:rPr>
              <a:t>é</a:t>
            </a:r>
            <a:r>
              <a:rPr sz="700" spc="30" dirty="0">
                <a:solidFill>
                  <a:srgbClr val="231F20"/>
                </a:solidFill>
                <a:latin typeface="Century Gothic"/>
                <a:cs typeface="Century Gothic"/>
              </a:rPr>
              <a:t>r</a:t>
            </a:r>
            <a:r>
              <a:rPr sz="700" spc="-50" dirty="0">
                <a:solidFill>
                  <a:srgbClr val="231F20"/>
                </a:solidFill>
                <a:latin typeface="Century Gothic"/>
                <a:cs typeface="Century Gothic"/>
              </a:rPr>
              <a:t>m</a:t>
            </a:r>
            <a:r>
              <a:rPr sz="700" spc="25" dirty="0">
                <a:solidFill>
                  <a:srgbClr val="231F20"/>
                </a:solidFill>
                <a:latin typeface="Century Gothic"/>
                <a:cs typeface="Century Gothic"/>
              </a:rPr>
              <a:t>i</a:t>
            </a:r>
            <a:r>
              <a:rPr sz="700" spc="-80" dirty="0">
                <a:solidFill>
                  <a:srgbClr val="231F20"/>
                </a:solidFill>
                <a:latin typeface="Century Gothic"/>
                <a:cs typeface="Century Gothic"/>
              </a:rPr>
              <a:t>c</a:t>
            </a:r>
            <a:r>
              <a:rPr sz="700" spc="-60" dirty="0">
                <a:solidFill>
                  <a:srgbClr val="231F20"/>
                </a:solidFill>
                <a:latin typeface="Century Gothic"/>
                <a:cs typeface="Century Gothic"/>
              </a:rPr>
              <a:t>o</a:t>
            </a:r>
            <a:endParaRPr sz="700">
              <a:latin typeface="Century Gothic"/>
              <a:cs typeface="Century Gothic"/>
            </a:endParaRPr>
          </a:p>
        </p:txBody>
      </p:sp>
      <p:sp>
        <p:nvSpPr>
          <p:cNvPr id="29" name="object 29"/>
          <p:cNvSpPr txBox="1"/>
          <p:nvPr/>
        </p:nvSpPr>
        <p:spPr>
          <a:xfrm>
            <a:off x="3892650" y="6359795"/>
            <a:ext cx="444500" cy="132080"/>
          </a:xfrm>
          <a:prstGeom prst="rect">
            <a:avLst/>
          </a:prstGeom>
        </p:spPr>
        <p:txBody>
          <a:bodyPr vert="horz" wrap="square" lIns="0" tIns="12700" rIns="0" bIns="0" rtlCol="0">
            <a:spAutoFit/>
          </a:bodyPr>
          <a:lstStyle/>
          <a:p>
            <a:pPr marL="12700">
              <a:lnSpc>
                <a:spcPct val="100000"/>
              </a:lnSpc>
              <a:spcBef>
                <a:spcPts val="100"/>
              </a:spcBef>
            </a:pPr>
            <a:r>
              <a:rPr sz="700" spc="-30" dirty="0">
                <a:solidFill>
                  <a:srgbClr val="231F20"/>
                </a:solidFill>
                <a:latin typeface="Century Gothic"/>
                <a:cs typeface="Century Gothic"/>
              </a:rPr>
              <a:t>M</a:t>
            </a:r>
            <a:r>
              <a:rPr sz="700" spc="-60" dirty="0">
                <a:solidFill>
                  <a:srgbClr val="231F20"/>
                </a:solidFill>
                <a:latin typeface="Century Gothic"/>
                <a:cs typeface="Century Gothic"/>
              </a:rPr>
              <a:t>agnético</a:t>
            </a:r>
            <a:endParaRPr sz="700">
              <a:latin typeface="Century Gothic"/>
              <a:cs typeface="Century Gothic"/>
            </a:endParaRPr>
          </a:p>
        </p:txBody>
      </p:sp>
      <p:sp>
        <p:nvSpPr>
          <p:cNvPr id="30" name="object 30"/>
          <p:cNvSpPr/>
          <p:nvPr/>
        </p:nvSpPr>
        <p:spPr>
          <a:xfrm>
            <a:off x="2141029" y="4519828"/>
            <a:ext cx="3290570" cy="0"/>
          </a:xfrm>
          <a:custGeom>
            <a:avLst/>
            <a:gdLst/>
            <a:ahLst/>
            <a:cxnLst/>
            <a:rect l="l" t="t" r="r" b="b"/>
            <a:pathLst>
              <a:path w="3290570">
                <a:moveTo>
                  <a:pt x="0" y="0"/>
                </a:moveTo>
                <a:lnTo>
                  <a:pt x="3290201" y="0"/>
                </a:lnTo>
              </a:path>
            </a:pathLst>
          </a:custGeom>
          <a:ln w="3175">
            <a:solidFill>
              <a:srgbClr val="231F20"/>
            </a:solidFill>
          </a:ln>
        </p:spPr>
        <p:txBody>
          <a:bodyPr wrap="square" lIns="0" tIns="0" rIns="0" bIns="0" rtlCol="0"/>
          <a:lstStyle/>
          <a:p>
            <a:endParaRPr/>
          </a:p>
        </p:txBody>
      </p:sp>
      <p:sp>
        <p:nvSpPr>
          <p:cNvPr id="31" name="object 31"/>
          <p:cNvSpPr txBox="1"/>
          <p:nvPr/>
        </p:nvSpPr>
        <p:spPr>
          <a:xfrm>
            <a:off x="2129058" y="4089674"/>
            <a:ext cx="1024890" cy="861060"/>
          </a:xfrm>
          <a:prstGeom prst="rect">
            <a:avLst/>
          </a:prstGeom>
        </p:spPr>
        <p:txBody>
          <a:bodyPr vert="horz" wrap="square" lIns="0" tIns="12700" rIns="0" bIns="0" rtlCol="0">
            <a:spAutoFit/>
          </a:bodyPr>
          <a:lstStyle/>
          <a:p>
            <a:pPr marL="12700" marR="134620">
              <a:lnSpc>
                <a:spcPct val="100000"/>
              </a:lnSpc>
              <a:spcBef>
                <a:spcPts val="100"/>
              </a:spcBef>
            </a:pPr>
            <a:r>
              <a:rPr sz="800" spc="-55" dirty="0">
                <a:solidFill>
                  <a:srgbClr val="231F20"/>
                </a:solidFill>
                <a:latin typeface="Century Gothic"/>
                <a:cs typeface="Century Gothic"/>
              </a:rPr>
              <a:t>Contacto </a:t>
            </a:r>
            <a:r>
              <a:rPr sz="800" spc="-95" dirty="0">
                <a:solidFill>
                  <a:srgbClr val="231F20"/>
                </a:solidFill>
                <a:latin typeface="Century Gothic"/>
                <a:cs typeface="Century Gothic"/>
              </a:rPr>
              <a:t>de </a:t>
            </a:r>
            <a:r>
              <a:rPr sz="800" spc="-30" dirty="0">
                <a:solidFill>
                  <a:srgbClr val="231F20"/>
                </a:solidFill>
                <a:latin typeface="Century Gothic"/>
                <a:cs typeface="Century Gothic"/>
              </a:rPr>
              <a:t>cierre  </a:t>
            </a:r>
            <a:r>
              <a:rPr sz="800" spc="70" dirty="0">
                <a:solidFill>
                  <a:srgbClr val="231F20"/>
                </a:solidFill>
                <a:latin typeface="Century Gothic"/>
                <a:cs typeface="Century Gothic"/>
              </a:rPr>
              <a:t>"NA"</a:t>
            </a:r>
            <a:endParaRPr sz="800">
              <a:latin typeface="Century Gothic"/>
              <a:cs typeface="Century Gothic"/>
            </a:endParaRPr>
          </a:p>
          <a:p>
            <a:pPr marL="12700">
              <a:lnSpc>
                <a:spcPct val="100000"/>
              </a:lnSpc>
              <a:spcBef>
                <a:spcPts val="5"/>
              </a:spcBef>
            </a:pPr>
            <a:r>
              <a:rPr sz="800" spc="-35" dirty="0">
                <a:solidFill>
                  <a:srgbClr val="231F20"/>
                </a:solidFill>
                <a:latin typeface="Century Gothic"/>
                <a:cs typeface="Century Gothic"/>
              </a:rPr>
              <a:t>Potencia-Control</a:t>
            </a:r>
            <a:endParaRPr sz="800">
              <a:latin typeface="Century Gothic"/>
              <a:cs typeface="Century Gothic"/>
            </a:endParaRPr>
          </a:p>
          <a:p>
            <a:pPr marL="12700" marR="5080" indent="635">
              <a:lnSpc>
                <a:spcPct val="100000"/>
              </a:lnSpc>
              <a:spcBef>
                <a:spcPts val="795"/>
              </a:spcBef>
            </a:pPr>
            <a:r>
              <a:rPr sz="800" spc="-55" dirty="0">
                <a:solidFill>
                  <a:srgbClr val="231F20"/>
                </a:solidFill>
                <a:latin typeface="Century Gothic"/>
                <a:cs typeface="Century Gothic"/>
              </a:rPr>
              <a:t>Contacto </a:t>
            </a:r>
            <a:r>
              <a:rPr sz="800" spc="-95" dirty="0">
                <a:solidFill>
                  <a:srgbClr val="231F20"/>
                </a:solidFill>
                <a:latin typeface="Century Gothic"/>
                <a:cs typeface="Century Gothic"/>
              </a:rPr>
              <a:t>de </a:t>
            </a:r>
            <a:r>
              <a:rPr sz="800" spc="-45" dirty="0">
                <a:solidFill>
                  <a:srgbClr val="231F20"/>
                </a:solidFill>
                <a:latin typeface="Century Gothic"/>
                <a:cs typeface="Century Gothic"/>
              </a:rPr>
              <a:t>apertura  </a:t>
            </a:r>
            <a:r>
              <a:rPr sz="800" spc="45" dirty="0">
                <a:solidFill>
                  <a:srgbClr val="231F20"/>
                </a:solidFill>
                <a:latin typeface="Century Gothic"/>
                <a:cs typeface="Century Gothic"/>
              </a:rPr>
              <a:t>"NC"</a:t>
            </a:r>
            <a:endParaRPr sz="800">
              <a:latin typeface="Century Gothic"/>
              <a:cs typeface="Century Gothic"/>
            </a:endParaRPr>
          </a:p>
          <a:p>
            <a:pPr marL="13335">
              <a:lnSpc>
                <a:spcPct val="100000"/>
              </a:lnSpc>
              <a:spcBef>
                <a:spcPts val="15"/>
              </a:spcBef>
            </a:pPr>
            <a:r>
              <a:rPr sz="800" spc="-35" dirty="0">
                <a:solidFill>
                  <a:srgbClr val="231F20"/>
                </a:solidFill>
                <a:latin typeface="Century Gothic"/>
                <a:cs typeface="Century Gothic"/>
              </a:rPr>
              <a:t>Potencia-Control</a:t>
            </a:r>
            <a:endParaRPr sz="800">
              <a:latin typeface="Century Gothic"/>
              <a:cs typeface="Century Gothic"/>
            </a:endParaRPr>
          </a:p>
        </p:txBody>
      </p:sp>
      <p:sp>
        <p:nvSpPr>
          <p:cNvPr id="32" name="object 32"/>
          <p:cNvSpPr txBox="1"/>
          <p:nvPr/>
        </p:nvSpPr>
        <p:spPr>
          <a:xfrm>
            <a:off x="4379442" y="8184023"/>
            <a:ext cx="1045844" cy="222885"/>
          </a:xfrm>
          <a:prstGeom prst="rect">
            <a:avLst/>
          </a:prstGeom>
        </p:spPr>
        <p:txBody>
          <a:bodyPr vert="horz" wrap="square" lIns="0" tIns="12700" rIns="0" bIns="0" rtlCol="0">
            <a:spAutoFit/>
          </a:bodyPr>
          <a:lstStyle/>
          <a:p>
            <a:pPr marR="59055" algn="r">
              <a:lnSpc>
                <a:spcPts val="775"/>
              </a:lnSpc>
              <a:spcBef>
                <a:spcPts val="100"/>
              </a:spcBef>
            </a:pPr>
            <a:r>
              <a:rPr sz="700" spc="-60" dirty="0">
                <a:solidFill>
                  <a:srgbClr val="231F20"/>
                </a:solidFill>
                <a:latin typeface="Century Gothic"/>
                <a:cs typeface="Century Gothic"/>
              </a:rPr>
              <a:t>Magnético</a:t>
            </a:r>
            <a:r>
              <a:rPr sz="700" spc="30" dirty="0">
                <a:solidFill>
                  <a:srgbClr val="231F20"/>
                </a:solidFill>
                <a:latin typeface="Century Gothic"/>
                <a:cs typeface="Century Gothic"/>
              </a:rPr>
              <a:t> </a:t>
            </a:r>
            <a:r>
              <a:rPr sz="700" spc="-60" dirty="0">
                <a:solidFill>
                  <a:srgbClr val="231F20"/>
                </a:solidFill>
                <a:latin typeface="Century Gothic"/>
                <a:cs typeface="Century Gothic"/>
              </a:rPr>
              <a:t>Magneto-</a:t>
            </a:r>
            <a:endParaRPr sz="700">
              <a:latin typeface="Century Gothic"/>
              <a:cs typeface="Century Gothic"/>
            </a:endParaRPr>
          </a:p>
          <a:p>
            <a:pPr marR="92710" algn="r">
              <a:lnSpc>
                <a:spcPts val="775"/>
              </a:lnSpc>
            </a:pPr>
            <a:r>
              <a:rPr sz="700" spc="-40" dirty="0">
                <a:solidFill>
                  <a:srgbClr val="231F20"/>
                </a:solidFill>
                <a:latin typeface="Century Gothic"/>
                <a:cs typeface="Century Gothic"/>
              </a:rPr>
              <a:t>térmico</a:t>
            </a:r>
            <a:endParaRPr sz="700">
              <a:latin typeface="Century Gothic"/>
              <a:cs typeface="Century Gothic"/>
            </a:endParaRPr>
          </a:p>
        </p:txBody>
      </p:sp>
      <p:sp>
        <p:nvSpPr>
          <p:cNvPr id="33" name="object 33"/>
          <p:cNvSpPr/>
          <p:nvPr/>
        </p:nvSpPr>
        <p:spPr>
          <a:xfrm>
            <a:off x="3633279" y="4195229"/>
            <a:ext cx="29209" cy="41275"/>
          </a:xfrm>
          <a:custGeom>
            <a:avLst/>
            <a:gdLst/>
            <a:ahLst/>
            <a:cxnLst/>
            <a:rect l="l" t="t" r="r" b="b"/>
            <a:pathLst>
              <a:path w="29210" h="41275">
                <a:moveTo>
                  <a:pt x="28968" y="533"/>
                </a:moveTo>
                <a:lnTo>
                  <a:pt x="28422" y="0"/>
                </a:lnTo>
                <a:lnTo>
                  <a:pt x="20370" y="533"/>
                </a:lnTo>
                <a:lnTo>
                  <a:pt x="12440" y="2135"/>
                </a:lnTo>
                <a:lnTo>
                  <a:pt x="5965" y="6505"/>
                </a:lnTo>
                <a:lnTo>
                  <a:pt x="1600" y="12984"/>
                </a:lnTo>
                <a:lnTo>
                  <a:pt x="0" y="20916"/>
                </a:lnTo>
                <a:lnTo>
                  <a:pt x="1600" y="28844"/>
                </a:lnTo>
                <a:lnTo>
                  <a:pt x="5965" y="35315"/>
                </a:lnTo>
                <a:lnTo>
                  <a:pt x="12440" y="39676"/>
                </a:lnTo>
                <a:lnTo>
                  <a:pt x="20370" y="41275"/>
                </a:lnTo>
                <a:lnTo>
                  <a:pt x="28409" y="40728"/>
                </a:lnTo>
                <a:lnTo>
                  <a:pt x="28968" y="41275"/>
                </a:lnTo>
              </a:path>
            </a:pathLst>
          </a:custGeom>
          <a:ln w="10160">
            <a:solidFill>
              <a:srgbClr val="000000"/>
            </a:solidFill>
          </a:ln>
        </p:spPr>
        <p:txBody>
          <a:bodyPr wrap="square" lIns="0" tIns="0" rIns="0" bIns="0" rtlCol="0"/>
          <a:lstStyle/>
          <a:p>
            <a:endParaRPr/>
          </a:p>
        </p:txBody>
      </p:sp>
      <p:sp>
        <p:nvSpPr>
          <p:cNvPr id="34" name="object 34"/>
          <p:cNvSpPr/>
          <p:nvPr/>
        </p:nvSpPr>
        <p:spPr>
          <a:xfrm>
            <a:off x="3662248" y="4087952"/>
            <a:ext cx="0" cy="152400"/>
          </a:xfrm>
          <a:custGeom>
            <a:avLst/>
            <a:gdLst/>
            <a:ahLst/>
            <a:cxnLst/>
            <a:rect l="l" t="t" r="r" b="b"/>
            <a:pathLst>
              <a:path h="152400">
                <a:moveTo>
                  <a:pt x="0" y="152019"/>
                </a:moveTo>
                <a:lnTo>
                  <a:pt x="0" y="0"/>
                </a:lnTo>
              </a:path>
            </a:pathLst>
          </a:custGeom>
          <a:ln w="15240">
            <a:solidFill>
              <a:srgbClr val="000000"/>
            </a:solidFill>
          </a:ln>
        </p:spPr>
        <p:txBody>
          <a:bodyPr wrap="square" lIns="0" tIns="0" rIns="0" bIns="0" rtlCol="0"/>
          <a:lstStyle/>
          <a:p>
            <a:endParaRPr/>
          </a:p>
        </p:txBody>
      </p:sp>
      <p:sp>
        <p:nvSpPr>
          <p:cNvPr id="35" name="object 35"/>
          <p:cNvSpPr/>
          <p:nvPr/>
        </p:nvSpPr>
        <p:spPr>
          <a:xfrm>
            <a:off x="3562997" y="4244263"/>
            <a:ext cx="99695" cy="243204"/>
          </a:xfrm>
          <a:custGeom>
            <a:avLst/>
            <a:gdLst/>
            <a:ahLst/>
            <a:cxnLst/>
            <a:rect l="l" t="t" r="r" b="b"/>
            <a:pathLst>
              <a:path w="99695" h="243204">
                <a:moveTo>
                  <a:pt x="0" y="0"/>
                </a:moveTo>
                <a:lnTo>
                  <a:pt x="99250" y="171932"/>
                </a:lnTo>
                <a:lnTo>
                  <a:pt x="99250" y="242900"/>
                </a:lnTo>
              </a:path>
            </a:pathLst>
          </a:custGeom>
          <a:ln w="15240">
            <a:solidFill>
              <a:srgbClr val="000000"/>
            </a:solidFill>
          </a:ln>
        </p:spPr>
        <p:txBody>
          <a:bodyPr wrap="square" lIns="0" tIns="0" rIns="0" bIns="0" rtlCol="0"/>
          <a:lstStyle/>
          <a:p>
            <a:endParaRPr/>
          </a:p>
        </p:txBody>
      </p:sp>
      <p:sp>
        <p:nvSpPr>
          <p:cNvPr id="36" name="object 36"/>
          <p:cNvSpPr/>
          <p:nvPr/>
        </p:nvSpPr>
        <p:spPr>
          <a:xfrm>
            <a:off x="3662400" y="4665141"/>
            <a:ext cx="29209" cy="41910"/>
          </a:xfrm>
          <a:custGeom>
            <a:avLst/>
            <a:gdLst/>
            <a:ahLst/>
            <a:cxnLst/>
            <a:rect l="l" t="t" r="r" b="b"/>
            <a:pathLst>
              <a:path w="29210" h="41910">
                <a:moveTo>
                  <a:pt x="0" y="546"/>
                </a:moveTo>
                <a:lnTo>
                  <a:pt x="546" y="0"/>
                </a:lnTo>
                <a:lnTo>
                  <a:pt x="8674" y="546"/>
                </a:lnTo>
                <a:lnTo>
                  <a:pt x="16604" y="2148"/>
                </a:lnTo>
                <a:lnTo>
                  <a:pt x="23079" y="6516"/>
                </a:lnTo>
                <a:lnTo>
                  <a:pt x="27444" y="12992"/>
                </a:lnTo>
                <a:lnTo>
                  <a:pt x="29044" y="20916"/>
                </a:lnTo>
                <a:lnTo>
                  <a:pt x="27444" y="28852"/>
                </a:lnTo>
                <a:lnTo>
                  <a:pt x="23079" y="35326"/>
                </a:lnTo>
                <a:lnTo>
                  <a:pt x="16604" y="39688"/>
                </a:lnTo>
                <a:lnTo>
                  <a:pt x="8674" y="41287"/>
                </a:lnTo>
                <a:lnTo>
                  <a:pt x="558" y="40728"/>
                </a:lnTo>
                <a:lnTo>
                  <a:pt x="0" y="41287"/>
                </a:lnTo>
              </a:path>
            </a:pathLst>
          </a:custGeom>
          <a:ln w="10160">
            <a:solidFill>
              <a:srgbClr val="000000"/>
            </a:solidFill>
          </a:ln>
        </p:spPr>
        <p:txBody>
          <a:bodyPr wrap="square" lIns="0" tIns="0" rIns="0" bIns="0" rtlCol="0"/>
          <a:lstStyle/>
          <a:p>
            <a:endParaRPr/>
          </a:p>
        </p:txBody>
      </p:sp>
      <p:sp>
        <p:nvSpPr>
          <p:cNvPr id="37" name="object 37"/>
          <p:cNvSpPr/>
          <p:nvPr/>
        </p:nvSpPr>
        <p:spPr>
          <a:xfrm>
            <a:off x="3662400" y="4561052"/>
            <a:ext cx="78105" cy="163830"/>
          </a:xfrm>
          <a:custGeom>
            <a:avLst/>
            <a:gdLst/>
            <a:ahLst/>
            <a:cxnLst/>
            <a:rect l="l" t="t" r="r" b="b"/>
            <a:pathLst>
              <a:path w="78104" h="163829">
                <a:moveTo>
                  <a:pt x="0" y="0"/>
                </a:moveTo>
                <a:lnTo>
                  <a:pt x="0" y="163537"/>
                </a:lnTo>
                <a:lnTo>
                  <a:pt x="78003" y="163537"/>
                </a:lnTo>
              </a:path>
            </a:pathLst>
          </a:custGeom>
          <a:ln w="15240">
            <a:solidFill>
              <a:srgbClr val="000000"/>
            </a:solidFill>
          </a:ln>
        </p:spPr>
        <p:txBody>
          <a:bodyPr wrap="square" lIns="0" tIns="0" rIns="0" bIns="0" rtlCol="0"/>
          <a:lstStyle/>
          <a:p>
            <a:endParaRPr/>
          </a:p>
        </p:txBody>
      </p:sp>
      <p:sp>
        <p:nvSpPr>
          <p:cNvPr id="38" name="object 38"/>
          <p:cNvSpPr/>
          <p:nvPr/>
        </p:nvSpPr>
        <p:spPr>
          <a:xfrm>
            <a:off x="3662400" y="4697348"/>
            <a:ext cx="61594" cy="260350"/>
          </a:xfrm>
          <a:custGeom>
            <a:avLst/>
            <a:gdLst/>
            <a:ahLst/>
            <a:cxnLst/>
            <a:rect l="l" t="t" r="r" b="b"/>
            <a:pathLst>
              <a:path w="61595" h="260350">
                <a:moveTo>
                  <a:pt x="61328" y="0"/>
                </a:moveTo>
                <a:lnTo>
                  <a:pt x="0" y="188785"/>
                </a:lnTo>
                <a:lnTo>
                  <a:pt x="0" y="259727"/>
                </a:lnTo>
              </a:path>
            </a:pathLst>
          </a:custGeom>
          <a:ln w="15240">
            <a:solidFill>
              <a:srgbClr val="000000"/>
            </a:solidFill>
          </a:ln>
        </p:spPr>
        <p:txBody>
          <a:bodyPr wrap="square" lIns="0" tIns="0" rIns="0" bIns="0" rtlCol="0"/>
          <a:lstStyle/>
          <a:p>
            <a:endParaRPr/>
          </a:p>
        </p:txBody>
      </p:sp>
      <p:sp>
        <p:nvSpPr>
          <p:cNvPr id="39" name="object 39"/>
          <p:cNvSpPr/>
          <p:nvPr/>
        </p:nvSpPr>
        <p:spPr>
          <a:xfrm>
            <a:off x="4132059" y="4576571"/>
            <a:ext cx="45720" cy="135255"/>
          </a:xfrm>
          <a:custGeom>
            <a:avLst/>
            <a:gdLst/>
            <a:ahLst/>
            <a:cxnLst/>
            <a:rect l="l" t="t" r="r" b="b"/>
            <a:pathLst>
              <a:path w="45720" h="135254">
                <a:moveTo>
                  <a:pt x="0" y="0"/>
                </a:moveTo>
                <a:lnTo>
                  <a:pt x="0" y="134835"/>
                </a:lnTo>
                <a:lnTo>
                  <a:pt x="45186" y="134835"/>
                </a:lnTo>
              </a:path>
            </a:pathLst>
          </a:custGeom>
          <a:ln w="7620">
            <a:solidFill>
              <a:srgbClr val="000000"/>
            </a:solidFill>
          </a:ln>
        </p:spPr>
        <p:txBody>
          <a:bodyPr wrap="square" lIns="0" tIns="0" rIns="0" bIns="0" rtlCol="0"/>
          <a:lstStyle/>
          <a:p>
            <a:endParaRPr/>
          </a:p>
        </p:txBody>
      </p:sp>
      <p:sp>
        <p:nvSpPr>
          <p:cNvPr id="40" name="object 40"/>
          <p:cNvSpPr/>
          <p:nvPr/>
        </p:nvSpPr>
        <p:spPr>
          <a:xfrm>
            <a:off x="4132059" y="4692650"/>
            <a:ext cx="36195" cy="244475"/>
          </a:xfrm>
          <a:custGeom>
            <a:avLst/>
            <a:gdLst/>
            <a:ahLst/>
            <a:cxnLst/>
            <a:rect l="l" t="t" r="r" b="b"/>
            <a:pathLst>
              <a:path w="36195" h="244475">
                <a:moveTo>
                  <a:pt x="0" y="243928"/>
                </a:moveTo>
                <a:lnTo>
                  <a:pt x="0" y="110083"/>
                </a:lnTo>
                <a:lnTo>
                  <a:pt x="35763" y="0"/>
                </a:lnTo>
              </a:path>
            </a:pathLst>
          </a:custGeom>
          <a:ln w="7620">
            <a:solidFill>
              <a:srgbClr val="000000"/>
            </a:solidFill>
          </a:ln>
        </p:spPr>
        <p:txBody>
          <a:bodyPr wrap="square" lIns="0" tIns="0" rIns="0" bIns="0" rtlCol="0"/>
          <a:lstStyle/>
          <a:p>
            <a:endParaRPr/>
          </a:p>
        </p:txBody>
      </p:sp>
      <p:sp>
        <p:nvSpPr>
          <p:cNvPr id="41" name="object 41"/>
          <p:cNvSpPr/>
          <p:nvPr/>
        </p:nvSpPr>
        <p:spPr>
          <a:xfrm>
            <a:off x="4132224" y="4105846"/>
            <a:ext cx="0" cy="136525"/>
          </a:xfrm>
          <a:custGeom>
            <a:avLst/>
            <a:gdLst/>
            <a:ahLst/>
            <a:cxnLst/>
            <a:rect l="l" t="t" r="r" b="b"/>
            <a:pathLst>
              <a:path h="136525">
                <a:moveTo>
                  <a:pt x="0" y="0"/>
                </a:moveTo>
                <a:lnTo>
                  <a:pt x="0" y="135966"/>
                </a:lnTo>
              </a:path>
            </a:pathLst>
          </a:custGeom>
          <a:ln w="7620">
            <a:solidFill>
              <a:srgbClr val="000000"/>
            </a:solidFill>
          </a:ln>
        </p:spPr>
        <p:txBody>
          <a:bodyPr wrap="square" lIns="0" tIns="0" rIns="0" bIns="0" rtlCol="0"/>
          <a:lstStyle/>
          <a:p>
            <a:endParaRPr/>
          </a:p>
        </p:txBody>
      </p:sp>
      <p:sp>
        <p:nvSpPr>
          <p:cNvPr id="42" name="object 42"/>
          <p:cNvSpPr/>
          <p:nvPr/>
        </p:nvSpPr>
        <p:spPr>
          <a:xfrm>
            <a:off x="4079506" y="4241812"/>
            <a:ext cx="53340" cy="224154"/>
          </a:xfrm>
          <a:custGeom>
            <a:avLst/>
            <a:gdLst/>
            <a:ahLst/>
            <a:cxnLst/>
            <a:rect l="l" t="t" r="r" b="b"/>
            <a:pathLst>
              <a:path w="53339" h="224154">
                <a:moveTo>
                  <a:pt x="0" y="0"/>
                </a:moveTo>
                <a:lnTo>
                  <a:pt x="52717" y="91351"/>
                </a:lnTo>
                <a:lnTo>
                  <a:pt x="52717" y="224066"/>
                </a:lnTo>
              </a:path>
            </a:pathLst>
          </a:custGeom>
          <a:ln w="7620">
            <a:solidFill>
              <a:srgbClr val="000000"/>
            </a:solidFill>
          </a:ln>
        </p:spPr>
        <p:txBody>
          <a:bodyPr wrap="square" lIns="0" tIns="0" rIns="0" bIns="0" rtlCol="0"/>
          <a:lstStyle/>
          <a:p>
            <a:endParaRPr/>
          </a:p>
        </p:txBody>
      </p:sp>
      <p:sp>
        <p:nvSpPr>
          <p:cNvPr id="43" name="object 43"/>
          <p:cNvSpPr/>
          <p:nvPr/>
        </p:nvSpPr>
        <p:spPr>
          <a:xfrm>
            <a:off x="3496525" y="5046586"/>
            <a:ext cx="166497" cy="363804"/>
          </a:xfrm>
          <a:prstGeom prst="rect">
            <a:avLst/>
          </a:prstGeom>
          <a:blipFill>
            <a:blip r:embed="rId2" cstate="print"/>
            <a:stretch>
              <a:fillRect/>
            </a:stretch>
          </a:blipFill>
        </p:spPr>
        <p:txBody>
          <a:bodyPr wrap="square" lIns="0" tIns="0" rIns="0" bIns="0" rtlCol="0"/>
          <a:lstStyle/>
          <a:p>
            <a:endParaRPr/>
          </a:p>
        </p:txBody>
      </p:sp>
      <p:sp>
        <p:nvSpPr>
          <p:cNvPr id="44" name="object 44"/>
          <p:cNvSpPr/>
          <p:nvPr/>
        </p:nvSpPr>
        <p:spPr>
          <a:xfrm>
            <a:off x="4014749" y="5042776"/>
            <a:ext cx="163118" cy="367614"/>
          </a:xfrm>
          <a:prstGeom prst="rect">
            <a:avLst/>
          </a:prstGeom>
          <a:blipFill>
            <a:blip r:embed="rId3" cstate="print"/>
            <a:stretch>
              <a:fillRect/>
            </a:stretch>
          </a:blipFill>
        </p:spPr>
        <p:txBody>
          <a:bodyPr wrap="square" lIns="0" tIns="0" rIns="0" bIns="0" rtlCol="0"/>
          <a:lstStyle/>
          <a:p>
            <a:endParaRPr/>
          </a:p>
        </p:txBody>
      </p:sp>
      <p:sp>
        <p:nvSpPr>
          <p:cNvPr id="45" name="object 45"/>
          <p:cNvSpPr/>
          <p:nvPr/>
        </p:nvSpPr>
        <p:spPr>
          <a:xfrm>
            <a:off x="3599103" y="5513323"/>
            <a:ext cx="165061" cy="363829"/>
          </a:xfrm>
          <a:prstGeom prst="rect">
            <a:avLst/>
          </a:prstGeom>
          <a:blipFill>
            <a:blip r:embed="rId4" cstate="print"/>
            <a:stretch>
              <a:fillRect/>
            </a:stretch>
          </a:blipFill>
        </p:spPr>
        <p:txBody>
          <a:bodyPr wrap="square" lIns="0" tIns="0" rIns="0" bIns="0" rtlCol="0"/>
          <a:lstStyle/>
          <a:p>
            <a:endParaRPr/>
          </a:p>
        </p:txBody>
      </p:sp>
      <p:sp>
        <p:nvSpPr>
          <p:cNvPr id="46" name="object 46"/>
          <p:cNvSpPr/>
          <p:nvPr/>
        </p:nvSpPr>
        <p:spPr>
          <a:xfrm>
            <a:off x="4121518" y="5506339"/>
            <a:ext cx="158940" cy="367639"/>
          </a:xfrm>
          <a:prstGeom prst="rect">
            <a:avLst/>
          </a:prstGeom>
          <a:blipFill>
            <a:blip r:embed="rId5" cstate="print"/>
            <a:stretch>
              <a:fillRect/>
            </a:stretch>
          </a:blipFill>
        </p:spPr>
        <p:txBody>
          <a:bodyPr wrap="square" lIns="0" tIns="0" rIns="0" bIns="0" rtlCol="0"/>
          <a:lstStyle/>
          <a:p>
            <a:endParaRPr/>
          </a:p>
        </p:txBody>
      </p:sp>
      <p:sp>
        <p:nvSpPr>
          <p:cNvPr id="47" name="object 47"/>
          <p:cNvSpPr txBox="1"/>
          <p:nvPr/>
        </p:nvSpPr>
        <p:spPr>
          <a:xfrm>
            <a:off x="3722291" y="6239227"/>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48" name="object 48"/>
          <p:cNvSpPr txBox="1"/>
          <p:nvPr/>
        </p:nvSpPr>
        <p:spPr>
          <a:xfrm>
            <a:off x="3722291" y="5997405"/>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49" name="object 49"/>
          <p:cNvSpPr/>
          <p:nvPr/>
        </p:nvSpPr>
        <p:spPr>
          <a:xfrm>
            <a:off x="3836911" y="5979934"/>
            <a:ext cx="0" cy="360045"/>
          </a:xfrm>
          <a:custGeom>
            <a:avLst/>
            <a:gdLst/>
            <a:ahLst/>
            <a:cxnLst/>
            <a:rect l="l" t="t" r="r" b="b"/>
            <a:pathLst>
              <a:path h="360045">
                <a:moveTo>
                  <a:pt x="0" y="0"/>
                </a:moveTo>
                <a:lnTo>
                  <a:pt x="0" y="360006"/>
                </a:lnTo>
              </a:path>
            </a:pathLst>
          </a:custGeom>
          <a:ln w="7620">
            <a:solidFill>
              <a:srgbClr val="000000"/>
            </a:solidFill>
          </a:ln>
        </p:spPr>
        <p:txBody>
          <a:bodyPr wrap="square" lIns="0" tIns="0" rIns="0" bIns="0" rtlCol="0"/>
          <a:lstStyle/>
          <a:p>
            <a:endParaRPr/>
          </a:p>
        </p:txBody>
      </p:sp>
      <p:sp>
        <p:nvSpPr>
          <p:cNvPr id="50" name="object 50"/>
          <p:cNvSpPr/>
          <p:nvPr/>
        </p:nvSpPr>
        <p:spPr>
          <a:xfrm>
            <a:off x="3809542" y="6091656"/>
            <a:ext cx="54610" cy="137160"/>
          </a:xfrm>
          <a:custGeom>
            <a:avLst/>
            <a:gdLst/>
            <a:ahLst/>
            <a:cxnLst/>
            <a:rect l="l" t="t" r="r" b="b"/>
            <a:pathLst>
              <a:path w="54610" h="137160">
                <a:moveTo>
                  <a:pt x="0" y="136588"/>
                </a:moveTo>
                <a:lnTo>
                  <a:pt x="53987" y="136588"/>
                </a:lnTo>
                <a:lnTo>
                  <a:pt x="53987" y="0"/>
                </a:lnTo>
                <a:lnTo>
                  <a:pt x="0" y="0"/>
                </a:lnTo>
                <a:lnTo>
                  <a:pt x="0" y="136588"/>
                </a:lnTo>
                <a:close/>
              </a:path>
            </a:pathLst>
          </a:custGeom>
          <a:ln w="7620">
            <a:solidFill>
              <a:srgbClr val="000000"/>
            </a:solidFill>
          </a:ln>
        </p:spPr>
        <p:txBody>
          <a:bodyPr wrap="square" lIns="0" tIns="0" rIns="0" bIns="0" rtlCol="0"/>
          <a:lstStyle/>
          <a:p>
            <a:endParaRPr/>
          </a:p>
        </p:txBody>
      </p:sp>
      <p:sp>
        <p:nvSpPr>
          <p:cNvPr id="51" name="object 51"/>
          <p:cNvSpPr/>
          <p:nvPr/>
        </p:nvSpPr>
        <p:spPr>
          <a:xfrm>
            <a:off x="3449523" y="6484924"/>
            <a:ext cx="90805" cy="359410"/>
          </a:xfrm>
          <a:custGeom>
            <a:avLst/>
            <a:gdLst/>
            <a:ahLst/>
            <a:cxnLst/>
            <a:rect l="l" t="t" r="r" b="b"/>
            <a:pathLst>
              <a:path w="90804" h="359409">
                <a:moveTo>
                  <a:pt x="0" y="0"/>
                </a:moveTo>
                <a:lnTo>
                  <a:pt x="0" y="135331"/>
                </a:lnTo>
                <a:lnTo>
                  <a:pt x="90424" y="135331"/>
                </a:lnTo>
                <a:lnTo>
                  <a:pt x="90424" y="225234"/>
                </a:lnTo>
                <a:lnTo>
                  <a:pt x="0" y="225234"/>
                </a:lnTo>
                <a:lnTo>
                  <a:pt x="0" y="359067"/>
                </a:lnTo>
              </a:path>
            </a:pathLst>
          </a:custGeom>
          <a:ln w="15240">
            <a:solidFill>
              <a:srgbClr val="000000"/>
            </a:solidFill>
          </a:ln>
        </p:spPr>
        <p:txBody>
          <a:bodyPr wrap="square" lIns="0" tIns="0" rIns="0" bIns="0" rtlCol="0"/>
          <a:lstStyle/>
          <a:p>
            <a:endParaRPr/>
          </a:p>
        </p:txBody>
      </p:sp>
      <p:sp>
        <p:nvSpPr>
          <p:cNvPr id="52" name="object 52"/>
          <p:cNvSpPr/>
          <p:nvPr/>
        </p:nvSpPr>
        <p:spPr>
          <a:xfrm>
            <a:off x="3404133" y="6574256"/>
            <a:ext cx="180340" cy="180340"/>
          </a:xfrm>
          <a:custGeom>
            <a:avLst/>
            <a:gdLst/>
            <a:ahLst/>
            <a:cxnLst/>
            <a:rect l="l" t="t" r="r" b="b"/>
            <a:pathLst>
              <a:path w="180339" h="180340">
                <a:moveTo>
                  <a:pt x="0" y="180009"/>
                </a:moveTo>
                <a:lnTo>
                  <a:pt x="179971" y="180009"/>
                </a:lnTo>
                <a:lnTo>
                  <a:pt x="179971" y="0"/>
                </a:lnTo>
                <a:lnTo>
                  <a:pt x="0" y="0"/>
                </a:lnTo>
                <a:lnTo>
                  <a:pt x="0" y="180009"/>
                </a:lnTo>
                <a:close/>
              </a:path>
            </a:pathLst>
          </a:custGeom>
          <a:ln w="3810">
            <a:solidFill>
              <a:srgbClr val="000000"/>
            </a:solidFill>
          </a:ln>
        </p:spPr>
        <p:txBody>
          <a:bodyPr wrap="square" lIns="0" tIns="0" rIns="0" bIns="0" rtlCol="0"/>
          <a:lstStyle/>
          <a:p>
            <a:endParaRPr/>
          </a:p>
        </p:txBody>
      </p:sp>
      <p:sp>
        <p:nvSpPr>
          <p:cNvPr id="53" name="object 53"/>
          <p:cNvSpPr/>
          <p:nvPr/>
        </p:nvSpPr>
        <p:spPr>
          <a:xfrm>
            <a:off x="3764750" y="7060031"/>
            <a:ext cx="144145" cy="79375"/>
          </a:xfrm>
          <a:custGeom>
            <a:avLst/>
            <a:gdLst/>
            <a:ahLst/>
            <a:cxnLst/>
            <a:rect l="l" t="t" r="r" b="b"/>
            <a:pathLst>
              <a:path w="144145" h="79375">
                <a:moveTo>
                  <a:pt x="0" y="79197"/>
                </a:moveTo>
                <a:lnTo>
                  <a:pt x="143967" y="79197"/>
                </a:lnTo>
                <a:lnTo>
                  <a:pt x="143967" y="0"/>
                </a:lnTo>
                <a:lnTo>
                  <a:pt x="0" y="0"/>
                </a:lnTo>
                <a:lnTo>
                  <a:pt x="0" y="79197"/>
                </a:lnTo>
              </a:path>
            </a:pathLst>
          </a:custGeom>
          <a:ln w="7620">
            <a:solidFill>
              <a:srgbClr val="000000"/>
            </a:solidFill>
          </a:ln>
        </p:spPr>
        <p:txBody>
          <a:bodyPr wrap="square" lIns="0" tIns="0" rIns="0" bIns="0" rtlCol="0"/>
          <a:lstStyle/>
          <a:p>
            <a:endParaRPr/>
          </a:p>
        </p:txBody>
      </p:sp>
      <p:sp>
        <p:nvSpPr>
          <p:cNvPr id="54" name="object 54"/>
          <p:cNvSpPr/>
          <p:nvPr/>
        </p:nvSpPr>
        <p:spPr>
          <a:xfrm>
            <a:off x="3836733" y="7139228"/>
            <a:ext cx="0" cy="140970"/>
          </a:xfrm>
          <a:custGeom>
            <a:avLst/>
            <a:gdLst/>
            <a:ahLst/>
            <a:cxnLst/>
            <a:rect l="l" t="t" r="r" b="b"/>
            <a:pathLst>
              <a:path h="140970">
                <a:moveTo>
                  <a:pt x="0" y="0"/>
                </a:moveTo>
                <a:lnTo>
                  <a:pt x="0" y="140588"/>
                </a:lnTo>
              </a:path>
            </a:pathLst>
          </a:custGeom>
          <a:ln w="7620">
            <a:solidFill>
              <a:srgbClr val="000000"/>
            </a:solidFill>
          </a:ln>
        </p:spPr>
        <p:txBody>
          <a:bodyPr wrap="square" lIns="0" tIns="0" rIns="0" bIns="0" rtlCol="0"/>
          <a:lstStyle/>
          <a:p>
            <a:endParaRPr/>
          </a:p>
        </p:txBody>
      </p:sp>
      <p:sp>
        <p:nvSpPr>
          <p:cNvPr id="55" name="object 55"/>
          <p:cNvSpPr/>
          <p:nvPr/>
        </p:nvSpPr>
        <p:spPr>
          <a:xfrm>
            <a:off x="3836733" y="6919861"/>
            <a:ext cx="0" cy="140335"/>
          </a:xfrm>
          <a:custGeom>
            <a:avLst/>
            <a:gdLst/>
            <a:ahLst/>
            <a:cxnLst/>
            <a:rect l="l" t="t" r="r" b="b"/>
            <a:pathLst>
              <a:path h="140334">
                <a:moveTo>
                  <a:pt x="0" y="0"/>
                </a:moveTo>
                <a:lnTo>
                  <a:pt x="0" y="140157"/>
                </a:lnTo>
              </a:path>
            </a:pathLst>
          </a:custGeom>
          <a:ln w="7620">
            <a:solidFill>
              <a:srgbClr val="000000"/>
            </a:solidFill>
          </a:ln>
        </p:spPr>
        <p:txBody>
          <a:bodyPr wrap="square" lIns="0" tIns="0" rIns="0" bIns="0" rtlCol="0"/>
          <a:lstStyle/>
          <a:p>
            <a:endParaRPr/>
          </a:p>
        </p:txBody>
      </p:sp>
      <p:sp>
        <p:nvSpPr>
          <p:cNvPr id="56" name="object 56"/>
          <p:cNvSpPr txBox="1"/>
          <p:nvPr/>
        </p:nvSpPr>
        <p:spPr>
          <a:xfrm>
            <a:off x="3722108" y="6918432"/>
            <a:ext cx="118110" cy="356235"/>
          </a:xfrm>
          <a:prstGeom prst="rect">
            <a:avLst/>
          </a:prstGeom>
        </p:spPr>
        <p:txBody>
          <a:bodyPr vert="vert270" wrap="square" lIns="0" tIns="11430" rIns="0" bIns="0" rtlCol="0">
            <a:spAutoFit/>
          </a:bodyPr>
          <a:lstStyle/>
          <a:p>
            <a:pPr marL="12700">
              <a:lnSpc>
                <a:spcPct val="100000"/>
              </a:lnSpc>
              <a:spcBef>
                <a:spcPts val="90"/>
              </a:spcBef>
            </a:pPr>
            <a:r>
              <a:rPr sz="600" spc="20" dirty="0">
                <a:latin typeface="Century Gothic"/>
                <a:cs typeface="Century Gothic"/>
              </a:rPr>
              <a:t>A2</a:t>
            </a:r>
            <a:r>
              <a:rPr sz="600" spc="140" dirty="0">
                <a:latin typeface="Century Gothic"/>
                <a:cs typeface="Century Gothic"/>
              </a:rPr>
              <a:t> </a:t>
            </a:r>
            <a:r>
              <a:rPr sz="600" spc="25" dirty="0">
                <a:latin typeface="Century Gothic"/>
                <a:cs typeface="Century Gothic"/>
              </a:rPr>
              <a:t>A1</a:t>
            </a:r>
            <a:endParaRPr sz="600">
              <a:latin typeface="Century Gothic"/>
              <a:cs typeface="Century Gothic"/>
            </a:endParaRPr>
          </a:p>
        </p:txBody>
      </p:sp>
      <p:sp>
        <p:nvSpPr>
          <p:cNvPr id="57" name="object 57"/>
          <p:cNvSpPr/>
          <p:nvPr/>
        </p:nvSpPr>
        <p:spPr>
          <a:xfrm>
            <a:off x="3663035" y="7370788"/>
            <a:ext cx="0" cy="152400"/>
          </a:xfrm>
          <a:custGeom>
            <a:avLst/>
            <a:gdLst/>
            <a:ahLst/>
            <a:cxnLst/>
            <a:rect l="l" t="t" r="r" b="b"/>
            <a:pathLst>
              <a:path h="152400">
                <a:moveTo>
                  <a:pt x="0" y="152031"/>
                </a:moveTo>
                <a:lnTo>
                  <a:pt x="0" y="0"/>
                </a:lnTo>
              </a:path>
            </a:pathLst>
          </a:custGeom>
          <a:ln w="15240">
            <a:solidFill>
              <a:srgbClr val="000000"/>
            </a:solidFill>
          </a:ln>
        </p:spPr>
        <p:txBody>
          <a:bodyPr wrap="square" lIns="0" tIns="0" rIns="0" bIns="0" rtlCol="0"/>
          <a:lstStyle/>
          <a:p>
            <a:endParaRPr/>
          </a:p>
        </p:txBody>
      </p:sp>
      <p:sp>
        <p:nvSpPr>
          <p:cNvPr id="58" name="object 58"/>
          <p:cNvSpPr/>
          <p:nvPr/>
        </p:nvSpPr>
        <p:spPr>
          <a:xfrm>
            <a:off x="3563785" y="7527087"/>
            <a:ext cx="99695" cy="249554"/>
          </a:xfrm>
          <a:custGeom>
            <a:avLst/>
            <a:gdLst/>
            <a:ahLst/>
            <a:cxnLst/>
            <a:rect l="l" t="t" r="r" b="b"/>
            <a:pathLst>
              <a:path w="99695" h="249554">
                <a:moveTo>
                  <a:pt x="0" y="0"/>
                </a:moveTo>
                <a:lnTo>
                  <a:pt x="99250" y="171945"/>
                </a:lnTo>
                <a:lnTo>
                  <a:pt x="99250" y="249262"/>
                </a:lnTo>
              </a:path>
            </a:pathLst>
          </a:custGeom>
          <a:ln w="15240">
            <a:solidFill>
              <a:srgbClr val="000000"/>
            </a:solidFill>
          </a:ln>
        </p:spPr>
        <p:txBody>
          <a:bodyPr wrap="square" lIns="0" tIns="0" rIns="0" bIns="0" rtlCol="0"/>
          <a:lstStyle/>
          <a:p>
            <a:endParaRPr/>
          </a:p>
        </p:txBody>
      </p:sp>
      <p:sp>
        <p:nvSpPr>
          <p:cNvPr id="59" name="object 59"/>
          <p:cNvSpPr/>
          <p:nvPr/>
        </p:nvSpPr>
        <p:spPr>
          <a:xfrm>
            <a:off x="3627894" y="7522412"/>
            <a:ext cx="73025" cy="0"/>
          </a:xfrm>
          <a:custGeom>
            <a:avLst/>
            <a:gdLst/>
            <a:ahLst/>
            <a:cxnLst/>
            <a:rect l="l" t="t" r="r" b="b"/>
            <a:pathLst>
              <a:path w="73025">
                <a:moveTo>
                  <a:pt x="0" y="0"/>
                </a:moveTo>
                <a:lnTo>
                  <a:pt x="73012" y="0"/>
                </a:lnTo>
              </a:path>
            </a:pathLst>
          </a:custGeom>
          <a:ln w="15240">
            <a:solidFill>
              <a:srgbClr val="000000"/>
            </a:solidFill>
          </a:ln>
        </p:spPr>
        <p:txBody>
          <a:bodyPr wrap="square" lIns="0" tIns="0" rIns="0" bIns="0" rtlCol="0"/>
          <a:lstStyle/>
          <a:p>
            <a:endParaRPr/>
          </a:p>
        </p:txBody>
      </p:sp>
      <p:sp>
        <p:nvSpPr>
          <p:cNvPr id="60" name="object 60"/>
          <p:cNvSpPr/>
          <p:nvPr/>
        </p:nvSpPr>
        <p:spPr>
          <a:xfrm>
            <a:off x="3836301" y="7847406"/>
            <a:ext cx="0" cy="140970"/>
          </a:xfrm>
          <a:custGeom>
            <a:avLst/>
            <a:gdLst/>
            <a:ahLst/>
            <a:cxnLst/>
            <a:rect l="l" t="t" r="r" b="b"/>
            <a:pathLst>
              <a:path h="140970">
                <a:moveTo>
                  <a:pt x="0" y="140525"/>
                </a:moveTo>
                <a:lnTo>
                  <a:pt x="0" y="0"/>
                </a:lnTo>
              </a:path>
            </a:pathLst>
          </a:custGeom>
          <a:ln w="15240">
            <a:solidFill>
              <a:srgbClr val="000000"/>
            </a:solidFill>
          </a:ln>
        </p:spPr>
        <p:txBody>
          <a:bodyPr wrap="square" lIns="0" tIns="0" rIns="0" bIns="0" rtlCol="0"/>
          <a:lstStyle/>
          <a:p>
            <a:endParaRPr/>
          </a:p>
        </p:txBody>
      </p:sp>
      <p:sp>
        <p:nvSpPr>
          <p:cNvPr id="61" name="object 61"/>
          <p:cNvSpPr/>
          <p:nvPr/>
        </p:nvSpPr>
        <p:spPr>
          <a:xfrm>
            <a:off x="3737051" y="7998079"/>
            <a:ext cx="99695" cy="252729"/>
          </a:xfrm>
          <a:custGeom>
            <a:avLst/>
            <a:gdLst/>
            <a:ahLst/>
            <a:cxnLst/>
            <a:rect l="l" t="t" r="r" b="b"/>
            <a:pathLst>
              <a:path w="99695" h="252729">
                <a:moveTo>
                  <a:pt x="0" y="0"/>
                </a:moveTo>
                <a:lnTo>
                  <a:pt x="99250" y="171945"/>
                </a:lnTo>
                <a:lnTo>
                  <a:pt x="99250" y="252412"/>
                </a:lnTo>
              </a:path>
            </a:pathLst>
          </a:custGeom>
          <a:ln w="15240">
            <a:solidFill>
              <a:srgbClr val="000000"/>
            </a:solidFill>
          </a:ln>
        </p:spPr>
        <p:txBody>
          <a:bodyPr wrap="square" lIns="0" tIns="0" rIns="0" bIns="0" rtlCol="0"/>
          <a:lstStyle/>
          <a:p>
            <a:endParaRPr/>
          </a:p>
        </p:txBody>
      </p:sp>
      <p:sp>
        <p:nvSpPr>
          <p:cNvPr id="62" name="object 62"/>
          <p:cNvSpPr/>
          <p:nvPr/>
        </p:nvSpPr>
        <p:spPr>
          <a:xfrm>
            <a:off x="3811308" y="7966316"/>
            <a:ext cx="48895" cy="48895"/>
          </a:xfrm>
          <a:custGeom>
            <a:avLst/>
            <a:gdLst/>
            <a:ahLst/>
            <a:cxnLst/>
            <a:rect l="l" t="t" r="r" b="b"/>
            <a:pathLst>
              <a:path w="48895" h="48895">
                <a:moveTo>
                  <a:pt x="0" y="48437"/>
                </a:moveTo>
                <a:lnTo>
                  <a:pt x="48437" y="0"/>
                </a:lnTo>
              </a:path>
            </a:pathLst>
          </a:custGeom>
          <a:ln w="12700">
            <a:solidFill>
              <a:srgbClr val="000000"/>
            </a:solidFill>
          </a:ln>
        </p:spPr>
        <p:txBody>
          <a:bodyPr wrap="square" lIns="0" tIns="0" rIns="0" bIns="0" rtlCol="0"/>
          <a:lstStyle/>
          <a:p>
            <a:endParaRPr/>
          </a:p>
        </p:txBody>
      </p:sp>
      <p:sp>
        <p:nvSpPr>
          <p:cNvPr id="63" name="object 63"/>
          <p:cNvSpPr/>
          <p:nvPr/>
        </p:nvSpPr>
        <p:spPr>
          <a:xfrm>
            <a:off x="3811651" y="7966240"/>
            <a:ext cx="48895" cy="48895"/>
          </a:xfrm>
          <a:custGeom>
            <a:avLst/>
            <a:gdLst/>
            <a:ahLst/>
            <a:cxnLst/>
            <a:rect l="l" t="t" r="r" b="b"/>
            <a:pathLst>
              <a:path w="48895" h="48895">
                <a:moveTo>
                  <a:pt x="48437" y="48463"/>
                </a:moveTo>
                <a:lnTo>
                  <a:pt x="0" y="0"/>
                </a:lnTo>
              </a:path>
            </a:pathLst>
          </a:custGeom>
          <a:ln w="12700">
            <a:solidFill>
              <a:srgbClr val="000000"/>
            </a:solidFill>
          </a:ln>
        </p:spPr>
        <p:txBody>
          <a:bodyPr wrap="square" lIns="0" tIns="0" rIns="0" bIns="0" rtlCol="0"/>
          <a:lstStyle/>
          <a:p>
            <a:endParaRPr/>
          </a:p>
        </p:txBody>
      </p:sp>
      <p:sp>
        <p:nvSpPr>
          <p:cNvPr id="64" name="object 64"/>
          <p:cNvSpPr/>
          <p:nvPr/>
        </p:nvSpPr>
        <p:spPr>
          <a:xfrm>
            <a:off x="4132859" y="7370813"/>
            <a:ext cx="0" cy="148590"/>
          </a:xfrm>
          <a:custGeom>
            <a:avLst/>
            <a:gdLst/>
            <a:ahLst/>
            <a:cxnLst/>
            <a:rect l="l" t="t" r="r" b="b"/>
            <a:pathLst>
              <a:path h="148590">
                <a:moveTo>
                  <a:pt x="0" y="148539"/>
                </a:moveTo>
                <a:lnTo>
                  <a:pt x="0" y="0"/>
                </a:lnTo>
              </a:path>
            </a:pathLst>
          </a:custGeom>
          <a:ln w="15240">
            <a:solidFill>
              <a:srgbClr val="000000"/>
            </a:solidFill>
          </a:ln>
        </p:spPr>
        <p:txBody>
          <a:bodyPr wrap="square" lIns="0" tIns="0" rIns="0" bIns="0" rtlCol="0"/>
          <a:lstStyle/>
          <a:p>
            <a:endParaRPr/>
          </a:p>
        </p:txBody>
      </p:sp>
      <p:sp>
        <p:nvSpPr>
          <p:cNvPr id="65" name="object 65"/>
          <p:cNvSpPr/>
          <p:nvPr/>
        </p:nvSpPr>
        <p:spPr>
          <a:xfrm>
            <a:off x="4033608" y="7527087"/>
            <a:ext cx="99695" cy="250190"/>
          </a:xfrm>
          <a:custGeom>
            <a:avLst/>
            <a:gdLst/>
            <a:ahLst/>
            <a:cxnLst/>
            <a:rect l="l" t="t" r="r" b="b"/>
            <a:pathLst>
              <a:path w="99695" h="250190">
                <a:moveTo>
                  <a:pt x="0" y="0"/>
                </a:moveTo>
                <a:lnTo>
                  <a:pt x="99250" y="171945"/>
                </a:lnTo>
                <a:lnTo>
                  <a:pt x="99250" y="249593"/>
                </a:lnTo>
              </a:path>
            </a:pathLst>
          </a:custGeom>
          <a:ln w="15240">
            <a:solidFill>
              <a:srgbClr val="000000"/>
            </a:solidFill>
          </a:ln>
        </p:spPr>
        <p:txBody>
          <a:bodyPr wrap="square" lIns="0" tIns="0" rIns="0" bIns="0" rtlCol="0"/>
          <a:lstStyle/>
          <a:p>
            <a:endParaRPr/>
          </a:p>
        </p:txBody>
      </p:sp>
      <p:sp>
        <p:nvSpPr>
          <p:cNvPr id="66" name="object 66"/>
          <p:cNvSpPr/>
          <p:nvPr/>
        </p:nvSpPr>
        <p:spPr>
          <a:xfrm>
            <a:off x="4101223" y="7519149"/>
            <a:ext cx="66040" cy="0"/>
          </a:xfrm>
          <a:custGeom>
            <a:avLst/>
            <a:gdLst/>
            <a:ahLst/>
            <a:cxnLst/>
            <a:rect l="l" t="t" r="r" b="b"/>
            <a:pathLst>
              <a:path w="66039">
                <a:moveTo>
                  <a:pt x="0" y="0"/>
                </a:moveTo>
                <a:lnTo>
                  <a:pt x="65798" y="0"/>
                </a:lnTo>
              </a:path>
            </a:pathLst>
          </a:custGeom>
          <a:ln w="12700">
            <a:solidFill>
              <a:srgbClr val="000000"/>
            </a:solidFill>
          </a:ln>
        </p:spPr>
        <p:txBody>
          <a:bodyPr wrap="square" lIns="0" tIns="0" rIns="0" bIns="0" rtlCol="0"/>
          <a:lstStyle/>
          <a:p>
            <a:endParaRPr/>
          </a:p>
        </p:txBody>
      </p:sp>
      <p:sp>
        <p:nvSpPr>
          <p:cNvPr id="67" name="object 67"/>
          <p:cNvSpPr/>
          <p:nvPr/>
        </p:nvSpPr>
        <p:spPr>
          <a:xfrm>
            <a:off x="4026433" y="7546111"/>
            <a:ext cx="113030" cy="135255"/>
          </a:xfrm>
          <a:custGeom>
            <a:avLst/>
            <a:gdLst/>
            <a:ahLst/>
            <a:cxnLst/>
            <a:rect l="l" t="t" r="r" b="b"/>
            <a:pathLst>
              <a:path w="113029" h="135254">
                <a:moveTo>
                  <a:pt x="112890" y="105041"/>
                </a:moveTo>
                <a:lnTo>
                  <a:pt x="52273" y="0"/>
                </a:lnTo>
                <a:lnTo>
                  <a:pt x="0" y="30187"/>
                </a:lnTo>
                <a:lnTo>
                  <a:pt x="60629" y="135216"/>
                </a:lnTo>
                <a:lnTo>
                  <a:pt x="112890" y="105041"/>
                </a:lnTo>
                <a:close/>
              </a:path>
            </a:pathLst>
          </a:custGeom>
          <a:ln w="7619">
            <a:solidFill>
              <a:srgbClr val="000000"/>
            </a:solidFill>
          </a:ln>
        </p:spPr>
        <p:txBody>
          <a:bodyPr wrap="square" lIns="0" tIns="0" rIns="0" bIns="0" rtlCol="0"/>
          <a:lstStyle/>
          <a:p>
            <a:endParaRPr/>
          </a:p>
        </p:txBody>
      </p:sp>
      <p:sp>
        <p:nvSpPr>
          <p:cNvPr id="68" name="object 68"/>
          <p:cNvSpPr/>
          <p:nvPr/>
        </p:nvSpPr>
        <p:spPr>
          <a:xfrm>
            <a:off x="4582452" y="4240885"/>
            <a:ext cx="177800" cy="0"/>
          </a:xfrm>
          <a:custGeom>
            <a:avLst/>
            <a:gdLst/>
            <a:ahLst/>
            <a:cxnLst/>
            <a:rect l="l" t="t" r="r" b="b"/>
            <a:pathLst>
              <a:path w="177800">
                <a:moveTo>
                  <a:pt x="0" y="0"/>
                </a:moveTo>
                <a:lnTo>
                  <a:pt x="177774" y="0"/>
                </a:lnTo>
              </a:path>
            </a:pathLst>
          </a:custGeom>
          <a:ln w="15240">
            <a:solidFill>
              <a:srgbClr val="000000"/>
            </a:solidFill>
          </a:ln>
        </p:spPr>
        <p:txBody>
          <a:bodyPr wrap="square" lIns="0" tIns="0" rIns="0" bIns="0" rtlCol="0"/>
          <a:lstStyle/>
          <a:p>
            <a:endParaRPr/>
          </a:p>
        </p:txBody>
      </p:sp>
      <p:sp>
        <p:nvSpPr>
          <p:cNvPr id="69" name="object 69"/>
          <p:cNvSpPr/>
          <p:nvPr/>
        </p:nvSpPr>
        <p:spPr>
          <a:xfrm>
            <a:off x="4582452" y="4326610"/>
            <a:ext cx="177800" cy="0"/>
          </a:xfrm>
          <a:custGeom>
            <a:avLst/>
            <a:gdLst/>
            <a:ahLst/>
            <a:cxnLst/>
            <a:rect l="l" t="t" r="r" b="b"/>
            <a:pathLst>
              <a:path w="177800">
                <a:moveTo>
                  <a:pt x="0" y="0"/>
                </a:moveTo>
                <a:lnTo>
                  <a:pt x="177774" y="0"/>
                </a:lnTo>
              </a:path>
            </a:pathLst>
          </a:custGeom>
          <a:ln w="15240">
            <a:solidFill>
              <a:srgbClr val="000000"/>
            </a:solidFill>
          </a:ln>
        </p:spPr>
        <p:txBody>
          <a:bodyPr wrap="square" lIns="0" tIns="0" rIns="0" bIns="0" rtlCol="0"/>
          <a:lstStyle/>
          <a:p>
            <a:endParaRPr/>
          </a:p>
        </p:txBody>
      </p:sp>
      <p:sp>
        <p:nvSpPr>
          <p:cNvPr id="70" name="object 70"/>
          <p:cNvSpPr/>
          <p:nvPr/>
        </p:nvSpPr>
        <p:spPr>
          <a:xfrm>
            <a:off x="4671339" y="4132922"/>
            <a:ext cx="0" cy="108585"/>
          </a:xfrm>
          <a:custGeom>
            <a:avLst/>
            <a:gdLst/>
            <a:ahLst/>
            <a:cxnLst/>
            <a:rect l="l" t="t" r="r" b="b"/>
            <a:pathLst>
              <a:path h="108585">
                <a:moveTo>
                  <a:pt x="0" y="107962"/>
                </a:moveTo>
                <a:lnTo>
                  <a:pt x="0" y="0"/>
                </a:lnTo>
              </a:path>
            </a:pathLst>
          </a:custGeom>
          <a:ln w="15240">
            <a:solidFill>
              <a:srgbClr val="000000"/>
            </a:solidFill>
          </a:ln>
        </p:spPr>
        <p:txBody>
          <a:bodyPr wrap="square" lIns="0" tIns="0" rIns="0" bIns="0" rtlCol="0"/>
          <a:lstStyle/>
          <a:p>
            <a:endParaRPr/>
          </a:p>
        </p:txBody>
      </p:sp>
      <p:sp>
        <p:nvSpPr>
          <p:cNvPr id="71" name="object 71"/>
          <p:cNvSpPr/>
          <p:nvPr/>
        </p:nvSpPr>
        <p:spPr>
          <a:xfrm>
            <a:off x="4671339" y="4328198"/>
            <a:ext cx="0" cy="108585"/>
          </a:xfrm>
          <a:custGeom>
            <a:avLst/>
            <a:gdLst/>
            <a:ahLst/>
            <a:cxnLst/>
            <a:rect l="l" t="t" r="r" b="b"/>
            <a:pathLst>
              <a:path h="108585">
                <a:moveTo>
                  <a:pt x="0" y="107962"/>
                </a:moveTo>
                <a:lnTo>
                  <a:pt x="0" y="0"/>
                </a:lnTo>
              </a:path>
            </a:pathLst>
          </a:custGeom>
          <a:ln w="15240">
            <a:solidFill>
              <a:srgbClr val="000000"/>
            </a:solidFill>
          </a:ln>
        </p:spPr>
        <p:txBody>
          <a:bodyPr wrap="square" lIns="0" tIns="0" rIns="0" bIns="0" rtlCol="0"/>
          <a:lstStyle/>
          <a:p>
            <a:endParaRPr/>
          </a:p>
        </p:txBody>
      </p:sp>
      <p:sp>
        <p:nvSpPr>
          <p:cNvPr id="72" name="object 72"/>
          <p:cNvSpPr/>
          <p:nvPr/>
        </p:nvSpPr>
        <p:spPr>
          <a:xfrm>
            <a:off x="5104168" y="4254703"/>
            <a:ext cx="124460" cy="0"/>
          </a:xfrm>
          <a:custGeom>
            <a:avLst/>
            <a:gdLst/>
            <a:ahLst/>
            <a:cxnLst/>
            <a:rect l="l" t="t" r="r" b="b"/>
            <a:pathLst>
              <a:path w="124460">
                <a:moveTo>
                  <a:pt x="0" y="0"/>
                </a:moveTo>
                <a:lnTo>
                  <a:pt x="124434" y="0"/>
                </a:lnTo>
              </a:path>
            </a:pathLst>
          </a:custGeom>
          <a:ln w="15240">
            <a:solidFill>
              <a:srgbClr val="000000"/>
            </a:solidFill>
          </a:ln>
        </p:spPr>
        <p:txBody>
          <a:bodyPr wrap="square" lIns="0" tIns="0" rIns="0" bIns="0" rtlCol="0"/>
          <a:lstStyle/>
          <a:p>
            <a:endParaRPr/>
          </a:p>
        </p:txBody>
      </p:sp>
      <p:sp>
        <p:nvSpPr>
          <p:cNvPr id="73" name="object 73"/>
          <p:cNvSpPr/>
          <p:nvPr/>
        </p:nvSpPr>
        <p:spPr>
          <a:xfrm>
            <a:off x="5104168" y="4314710"/>
            <a:ext cx="124460" cy="0"/>
          </a:xfrm>
          <a:custGeom>
            <a:avLst/>
            <a:gdLst/>
            <a:ahLst/>
            <a:cxnLst/>
            <a:rect l="l" t="t" r="r" b="b"/>
            <a:pathLst>
              <a:path w="124460">
                <a:moveTo>
                  <a:pt x="0" y="0"/>
                </a:moveTo>
                <a:lnTo>
                  <a:pt x="124434" y="0"/>
                </a:lnTo>
              </a:path>
            </a:pathLst>
          </a:custGeom>
          <a:ln w="15240">
            <a:solidFill>
              <a:srgbClr val="000000"/>
            </a:solidFill>
          </a:ln>
        </p:spPr>
        <p:txBody>
          <a:bodyPr wrap="square" lIns="0" tIns="0" rIns="0" bIns="0" rtlCol="0"/>
          <a:lstStyle/>
          <a:p>
            <a:endParaRPr/>
          </a:p>
        </p:txBody>
      </p:sp>
      <p:sp>
        <p:nvSpPr>
          <p:cNvPr id="74" name="object 74"/>
          <p:cNvSpPr/>
          <p:nvPr/>
        </p:nvSpPr>
        <p:spPr>
          <a:xfrm>
            <a:off x="5166385" y="4179112"/>
            <a:ext cx="0" cy="76200"/>
          </a:xfrm>
          <a:custGeom>
            <a:avLst/>
            <a:gdLst/>
            <a:ahLst/>
            <a:cxnLst/>
            <a:rect l="l" t="t" r="r" b="b"/>
            <a:pathLst>
              <a:path h="76200">
                <a:moveTo>
                  <a:pt x="0" y="75590"/>
                </a:moveTo>
                <a:lnTo>
                  <a:pt x="0" y="0"/>
                </a:lnTo>
              </a:path>
            </a:pathLst>
          </a:custGeom>
          <a:ln w="7620">
            <a:solidFill>
              <a:srgbClr val="000000"/>
            </a:solidFill>
          </a:ln>
        </p:spPr>
        <p:txBody>
          <a:bodyPr wrap="square" lIns="0" tIns="0" rIns="0" bIns="0" rtlCol="0"/>
          <a:lstStyle/>
          <a:p>
            <a:endParaRPr/>
          </a:p>
        </p:txBody>
      </p:sp>
      <p:sp>
        <p:nvSpPr>
          <p:cNvPr id="75" name="object 75"/>
          <p:cNvSpPr/>
          <p:nvPr/>
        </p:nvSpPr>
        <p:spPr>
          <a:xfrm>
            <a:off x="5166385" y="4315815"/>
            <a:ext cx="0" cy="75565"/>
          </a:xfrm>
          <a:custGeom>
            <a:avLst/>
            <a:gdLst/>
            <a:ahLst/>
            <a:cxnLst/>
            <a:rect l="l" t="t" r="r" b="b"/>
            <a:pathLst>
              <a:path h="75564">
                <a:moveTo>
                  <a:pt x="0" y="75565"/>
                </a:moveTo>
                <a:lnTo>
                  <a:pt x="0" y="0"/>
                </a:lnTo>
              </a:path>
            </a:pathLst>
          </a:custGeom>
          <a:ln w="7620">
            <a:solidFill>
              <a:srgbClr val="000000"/>
            </a:solidFill>
          </a:ln>
        </p:spPr>
        <p:txBody>
          <a:bodyPr wrap="square" lIns="0" tIns="0" rIns="0" bIns="0" rtlCol="0"/>
          <a:lstStyle/>
          <a:p>
            <a:endParaRPr/>
          </a:p>
        </p:txBody>
      </p:sp>
      <p:sp>
        <p:nvSpPr>
          <p:cNvPr id="76" name="object 76"/>
          <p:cNvSpPr/>
          <p:nvPr/>
        </p:nvSpPr>
        <p:spPr>
          <a:xfrm>
            <a:off x="4581664" y="4712398"/>
            <a:ext cx="177800" cy="0"/>
          </a:xfrm>
          <a:custGeom>
            <a:avLst/>
            <a:gdLst/>
            <a:ahLst/>
            <a:cxnLst/>
            <a:rect l="l" t="t" r="r" b="b"/>
            <a:pathLst>
              <a:path w="177800">
                <a:moveTo>
                  <a:pt x="0" y="0"/>
                </a:moveTo>
                <a:lnTo>
                  <a:pt x="177761" y="0"/>
                </a:lnTo>
              </a:path>
            </a:pathLst>
          </a:custGeom>
          <a:ln w="15240">
            <a:solidFill>
              <a:srgbClr val="000000"/>
            </a:solidFill>
          </a:ln>
        </p:spPr>
        <p:txBody>
          <a:bodyPr wrap="square" lIns="0" tIns="0" rIns="0" bIns="0" rtlCol="0"/>
          <a:lstStyle/>
          <a:p>
            <a:endParaRPr/>
          </a:p>
        </p:txBody>
      </p:sp>
      <p:sp>
        <p:nvSpPr>
          <p:cNvPr id="77" name="object 77"/>
          <p:cNvSpPr/>
          <p:nvPr/>
        </p:nvSpPr>
        <p:spPr>
          <a:xfrm>
            <a:off x="4581664" y="4798123"/>
            <a:ext cx="177800" cy="0"/>
          </a:xfrm>
          <a:custGeom>
            <a:avLst/>
            <a:gdLst/>
            <a:ahLst/>
            <a:cxnLst/>
            <a:rect l="l" t="t" r="r" b="b"/>
            <a:pathLst>
              <a:path w="177800">
                <a:moveTo>
                  <a:pt x="0" y="0"/>
                </a:moveTo>
                <a:lnTo>
                  <a:pt x="177761" y="0"/>
                </a:lnTo>
              </a:path>
            </a:pathLst>
          </a:custGeom>
          <a:ln w="15240">
            <a:solidFill>
              <a:srgbClr val="000000"/>
            </a:solidFill>
          </a:ln>
        </p:spPr>
        <p:txBody>
          <a:bodyPr wrap="square" lIns="0" tIns="0" rIns="0" bIns="0" rtlCol="0"/>
          <a:lstStyle/>
          <a:p>
            <a:endParaRPr/>
          </a:p>
        </p:txBody>
      </p:sp>
      <p:sp>
        <p:nvSpPr>
          <p:cNvPr id="78" name="object 78"/>
          <p:cNvSpPr/>
          <p:nvPr/>
        </p:nvSpPr>
        <p:spPr>
          <a:xfrm>
            <a:off x="4670539" y="4604435"/>
            <a:ext cx="0" cy="108585"/>
          </a:xfrm>
          <a:custGeom>
            <a:avLst/>
            <a:gdLst/>
            <a:ahLst/>
            <a:cxnLst/>
            <a:rect l="l" t="t" r="r" b="b"/>
            <a:pathLst>
              <a:path h="108585">
                <a:moveTo>
                  <a:pt x="0" y="107962"/>
                </a:moveTo>
                <a:lnTo>
                  <a:pt x="0" y="0"/>
                </a:lnTo>
              </a:path>
            </a:pathLst>
          </a:custGeom>
          <a:ln w="15240">
            <a:solidFill>
              <a:srgbClr val="000000"/>
            </a:solidFill>
          </a:ln>
        </p:spPr>
        <p:txBody>
          <a:bodyPr wrap="square" lIns="0" tIns="0" rIns="0" bIns="0" rtlCol="0"/>
          <a:lstStyle/>
          <a:p>
            <a:endParaRPr/>
          </a:p>
        </p:txBody>
      </p:sp>
      <p:sp>
        <p:nvSpPr>
          <p:cNvPr id="79" name="object 79"/>
          <p:cNvSpPr/>
          <p:nvPr/>
        </p:nvSpPr>
        <p:spPr>
          <a:xfrm>
            <a:off x="4670539" y="4799710"/>
            <a:ext cx="0" cy="108585"/>
          </a:xfrm>
          <a:custGeom>
            <a:avLst/>
            <a:gdLst/>
            <a:ahLst/>
            <a:cxnLst/>
            <a:rect l="l" t="t" r="r" b="b"/>
            <a:pathLst>
              <a:path h="108585">
                <a:moveTo>
                  <a:pt x="0" y="107962"/>
                </a:moveTo>
                <a:lnTo>
                  <a:pt x="0" y="0"/>
                </a:lnTo>
              </a:path>
            </a:pathLst>
          </a:custGeom>
          <a:ln w="15240">
            <a:solidFill>
              <a:srgbClr val="000000"/>
            </a:solidFill>
          </a:ln>
        </p:spPr>
        <p:txBody>
          <a:bodyPr wrap="square" lIns="0" tIns="0" rIns="0" bIns="0" rtlCol="0"/>
          <a:lstStyle/>
          <a:p>
            <a:endParaRPr/>
          </a:p>
        </p:txBody>
      </p:sp>
      <p:sp>
        <p:nvSpPr>
          <p:cNvPr id="80" name="object 80"/>
          <p:cNvSpPr/>
          <p:nvPr/>
        </p:nvSpPr>
        <p:spPr>
          <a:xfrm>
            <a:off x="4580077" y="4663173"/>
            <a:ext cx="189230" cy="189230"/>
          </a:xfrm>
          <a:custGeom>
            <a:avLst/>
            <a:gdLst/>
            <a:ahLst/>
            <a:cxnLst/>
            <a:rect l="l" t="t" r="r" b="b"/>
            <a:pathLst>
              <a:path w="189229" h="189229">
                <a:moveTo>
                  <a:pt x="0" y="188925"/>
                </a:moveTo>
                <a:lnTo>
                  <a:pt x="188874" y="0"/>
                </a:lnTo>
              </a:path>
            </a:pathLst>
          </a:custGeom>
          <a:ln w="15240">
            <a:solidFill>
              <a:srgbClr val="000000"/>
            </a:solidFill>
          </a:ln>
        </p:spPr>
        <p:txBody>
          <a:bodyPr wrap="square" lIns="0" tIns="0" rIns="0" bIns="0" rtlCol="0"/>
          <a:lstStyle/>
          <a:p>
            <a:endParaRPr/>
          </a:p>
        </p:txBody>
      </p:sp>
      <p:sp>
        <p:nvSpPr>
          <p:cNvPr id="81" name="object 81"/>
          <p:cNvSpPr/>
          <p:nvPr/>
        </p:nvSpPr>
        <p:spPr>
          <a:xfrm>
            <a:off x="5104168" y="4728895"/>
            <a:ext cx="124460" cy="0"/>
          </a:xfrm>
          <a:custGeom>
            <a:avLst/>
            <a:gdLst/>
            <a:ahLst/>
            <a:cxnLst/>
            <a:rect l="l" t="t" r="r" b="b"/>
            <a:pathLst>
              <a:path w="124460">
                <a:moveTo>
                  <a:pt x="0" y="0"/>
                </a:moveTo>
                <a:lnTo>
                  <a:pt x="124434" y="0"/>
                </a:lnTo>
              </a:path>
            </a:pathLst>
          </a:custGeom>
          <a:ln w="15240">
            <a:solidFill>
              <a:srgbClr val="000000"/>
            </a:solidFill>
          </a:ln>
        </p:spPr>
        <p:txBody>
          <a:bodyPr wrap="square" lIns="0" tIns="0" rIns="0" bIns="0" rtlCol="0"/>
          <a:lstStyle/>
          <a:p>
            <a:endParaRPr/>
          </a:p>
        </p:txBody>
      </p:sp>
      <p:sp>
        <p:nvSpPr>
          <p:cNvPr id="82" name="object 82"/>
          <p:cNvSpPr/>
          <p:nvPr/>
        </p:nvSpPr>
        <p:spPr>
          <a:xfrm>
            <a:off x="5104168" y="4788915"/>
            <a:ext cx="124460" cy="0"/>
          </a:xfrm>
          <a:custGeom>
            <a:avLst/>
            <a:gdLst/>
            <a:ahLst/>
            <a:cxnLst/>
            <a:rect l="l" t="t" r="r" b="b"/>
            <a:pathLst>
              <a:path w="124460">
                <a:moveTo>
                  <a:pt x="0" y="0"/>
                </a:moveTo>
                <a:lnTo>
                  <a:pt x="124434" y="0"/>
                </a:lnTo>
              </a:path>
            </a:pathLst>
          </a:custGeom>
          <a:ln w="15240">
            <a:solidFill>
              <a:srgbClr val="000000"/>
            </a:solidFill>
          </a:ln>
        </p:spPr>
        <p:txBody>
          <a:bodyPr wrap="square" lIns="0" tIns="0" rIns="0" bIns="0" rtlCol="0"/>
          <a:lstStyle/>
          <a:p>
            <a:endParaRPr/>
          </a:p>
        </p:txBody>
      </p:sp>
      <p:sp>
        <p:nvSpPr>
          <p:cNvPr id="83" name="object 83"/>
          <p:cNvSpPr/>
          <p:nvPr/>
        </p:nvSpPr>
        <p:spPr>
          <a:xfrm>
            <a:off x="5166385" y="4653330"/>
            <a:ext cx="0" cy="75565"/>
          </a:xfrm>
          <a:custGeom>
            <a:avLst/>
            <a:gdLst/>
            <a:ahLst/>
            <a:cxnLst/>
            <a:rect l="l" t="t" r="r" b="b"/>
            <a:pathLst>
              <a:path h="75564">
                <a:moveTo>
                  <a:pt x="0" y="75564"/>
                </a:moveTo>
                <a:lnTo>
                  <a:pt x="0" y="0"/>
                </a:lnTo>
              </a:path>
            </a:pathLst>
          </a:custGeom>
          <a:ln w="7620">
            <a:solidFill>
              <a:srgbClr val="000000"/>
            </a:solidFill>
          </a:ln>
        </p:spPr>
        <p:txBody>
          <a:bodyPr wrap="square" lIns="0" tIns="0" rIns="0" bIns="0" rtlCol="0"/>
          <a:lstStyle/>
          <a:p>
            <a:endParaRPr/>
          </a:p>
        </p:txBody>
      </p:sp>
      <p:sp>
        <p:nvSpPr>
          <p:cNvPr id="84" name="object 84"/>
          <p:cNvSpPr/>
          <p:nvPr/>
        </p:nvSpPr>
        <p:spPr>
          <a:xfrm>
            <a:off x="5166385" y="4790020"/>
            <a:ext cx="0" cy="76200"/>
          </a:xfrm>
          <a:custGeom>
            <a:avLst/>
            <a:gdLst/>
            <a:ahLst/>
            <a:cxnLst/>
            <a:rect l="l" t="t" r="r" b="b"/>
            <a:pathLst>
              <a:path h="76200">
                <a:moveTo>
                  <a:pt x="0" y="75577"/>
                </a:moveTo>
                <a:lnTo>
                  <a:pt x="0" y="0"/>
                </a:lnTo>
              </a:path>
            </a:pathLst>
          </a:custGeom>
          <a:ln w="7620">
            <a:solidFill>
              <a:srgbClr val="000000"/>
            </a:solidFill>
          </a:ln>
        </p:spPr>
        <p:txBody>
          <a:bodyPr wrap="square" lIns="0" tIns="0" rIns="0" bIns="0" rtlCol="0"/>
          <a:lstStyle/>
          <a:p>
            <a:endParaRPr/>
          </a:p>
        </p:txBody>
      </p:sp>
      <p:sp>
        <p:nvSpPr>
          <p:cNvPr id="85" name="object 85"/>
          <p:cNvSpPr/>
          <p:nvPr/>
        </p:nvSpPr>
        <p:spPr>
          <a:xfrm>
            <a:off x="5103063" y="4694453"/>
            <a:ext cx="132715" cy="132715"/>
          </a:xfrm>
          <a:custGeom>
            <a:avLst/>
            <a:gdLst/>
            <a:ahLst/>
            <a:cxnLst/>
            <a:rect l="l" t="t" r="r" b="b"/>
            <a:pathLst>
              <a:path w="132714" h="132714">
                <a:moveTo>
                  <a:pt x="0" y="132245"/>
                </a:moveTo>
                <a:lnTo>
                  <a:pt x="132207" y="0"/>
                </a:lnTo>
              </a:path>
            </a:pathLst>
          </a:custGeom>
          <a:ln w="7620">
            <a:solidFill>
              <a:srgbClr val="000000"/>
            </a:solidFill>
          </a:ln>
        </p:spPr>
        <p:txBody>
          <a:bodyPr wrap="square" lIns="0" tIns="0" rIns="0" bIns="0" rtlCol="0"/>
          <a:lstStyle/>
          <a:p>
            <a:endParaRPr/>
          </a:p>
        </p:txBody>
      </p:sp>
      <p:sp>
        <p:nvSpPr>
          <p:cNvPr id="86" name="object 86"/>
          <p:cNvSpPr/>
          <p:nvPr/>
        </p:nvSpPr>
        <p:spPr>
          <a:xfrm>
            <a:off x="4606416" y="5133505"/>
            <a:ext cx="224751" cy="187325"/>
          </a:xfrm>
          <a:prstGeom prst="rect">
            <a:avLst/>
          </a:prstGeom>
          <a:blipFill>
            <a:blip r:embed="rId6" cstate="print"/>
            <a:stretch>
              <a:fillRect/>
            </a:stretch>
          </a:blipFill>
        </p:spPr>
        <p:txBody>
          <a:bodyPr wrap="square" lIns="0" tIns="0" rIns="0" bIns="0" rtlCol="0"/>
          <a:lstStyle/>
          <a:p>
            <a:endParaRPr/>
          </a:p>
        </p:txBody>
      </p:sp>
      <p:sp>
        <p:nvSpPr>
          <p:cNvPr id="87" name="object 87"/>
          <p:cNvSpPr txBox="1"/>
          <p:nvPr/>
        </p:nvSpPr>
        <p:spPr>
          <a:xfrm>
            <a:off x="4457616" y="5163271"/>
            <a:ext cx="121285" cy="116839"/>
          </a:xfrm>
          <a:prstGeom prst="rect">
            <a:avLst/>
          </a:prstGeom>
        </p:spPr>
        <p:txBody>
          <a:bodyPr vert="horz" wrap="square" lIns="0" tIns="12700" rIns="0" bIns="0" rtlCol="0">
            <a:spAutoFit/>
          </a:bodyPr>
          <a:lstStyle/>
          <a:p>
            <a:pPr>
              <a:lnSpc>
                <a:spcPct val="100000"/>
              </a:lnSpc>
              <a:spcBef>
                <a:spcPts val="100"/>
              </a:spcBef>
            </a:pPr>
            <a:r>
              <a:rPr sz="600" spc="-45" dirty="0">
                <a:latin typeface="Century Gothic"/>
                <a:cs typeface="Century Gothic"/>
              </a:rPr>
              <a:t>NC</a:t>
            </a:r>
            <a:endParaRPr sz="600">
              <a:latin typeface="Century Gothic"/>
              <a:cs typeface="Century Gothic"/>
            </a:endParaRPr>
          </a:p>
        </p:txBody>
      </p:sp>
      <p:sp>
        <p:nvSpPr>
          <p:cNvPr id="88" name="object 88"/>
          <p:cNvSpPr/>
          <p:nvPr/>
        </p:nvSpPr>
        <p:spPr>
          <a:xfrm>
            <a:off x="5078221" y="5133327"/>
            <a:ext cx="265302" cy="187502"/>
          </a:xfrm>
          <a:prstGeom prst="rect">
            <a:avLst/>
          </a:prstGeom>
          <a:blipFill>
            <a:blip r:embed="rId7" cstate="print"/>
            <a:stretch>
              <a:fillRect/>
            </a:stretch>
          </a:blipFill>
        </p:spPr>
        <p:txBody>
          <a:bodyPr wrap="square" lIns="0" tIns="0" rIns="0" bIns="0" rtlCol="0"/>
          <a:lstStyle/>
          <a:p>
            <a:endParaRPr/>
          </a:p>
        </p:txBody>
      </p:sp>
      <p:sp>
        <p:nvSpPr>
          <p:cNvPr id="89" name="object 89"/>
          <p:cNvSpPr txBox="1"/>
          <p:nvPr/>
        </p:nvSpPr>
        <p:spPr>
          <a:xfrm>
            <a:off x="4923716" y="5163271"/>
            <a:ext cx="125095" cy="116839"/>
          </a:xfrm>
          <a:prstGeom prst="rect">
            <a:avLst/>
          </a:prstGeom>
        </p:spPr>
        <p:txBody>
          <a:bodyPr vert="horz" wrap="square" lIns="0" tIns="12700" rIns="0" bIns="0" rtlCol="0">
            <a:spAutoFit/>
          </a:bodyPr>
          <a:lstStyle/>
          <a:p>
            <a:pPr>
              <a:lnSpc>
                <a:spcPct val="100000"/>
              </a:lnSpc>
              <a:spcBef>
                <a:spcPts val="100"/>
              </a:spcBef>
            </a:pPr>
            <a:r>
              <a:rPr sz="600" spc="-50" dirty="0">
                <a:latin typeface="Century Gothic"/>
                <a:cs typeface="Century Gothic"/>
              </a:rPr>
              <a:t>NO</a:t>
            </a:r>
            <a:endParaRPr sz="600">
              <a:latin typeface="Century Gothic"/>
              <a:cs typeface="Century Gothic"/>
            </a:endParaRPr>
          </a:p>
        </p:txBody>
      </p:sp>
      <p:sp>
        <p:nvSpPr>
          <p:cNvPr id="90" name="object 90"/>
          <p:cNvSpPr/>
          <p:nvPr/>
        </p:nvSpPr>
        <p:spPr>
          <a:xfrm>
            <a:off x="4621110" y="5607240"/>
            <a:ext cx="52705" cy="52705"/>
          </a:xfrm>
          <a:custGeom>
            <a:avLst/>
            <a:gdLst/>
            <a:ahLst/>
            <a:cxnLst/>
            <a:rect l="l" t="t" r="r" b="b"/>
            <a:pathLst>
              <a:path w="52704" h="52704">
                <a:moveTo>
                  <a:pt x="26263" y="52527"/>
                </a:moveTo>
                <a:lnTo>
                  <a:pt x="36485" y="50464"/>
                </a:lnTo>
                <a:lnTo>
                  <a:pt x="44834" y="44838"/>
                </a:lnTo>
                <a:lnTo>
                  <a:pt x="50463" y="36491"/>
                </a:lnTo>
                <a:lnTo>
                  <a:pt x="52527" y="26263"/>
                </a:lnTo>
                <a:lnTo>
                  <a:pt x="50463" y="16035"/>
                </a:lnTo>
                <a:lnTo>
                  <a:pt x="44834" y="7688"/>
                </a:lnTo>
                <a:lnTo>
                  <a:pt x="36485" y="2062"/>
                </a:lnTo>
                <a:lnTo>
                  <a:pt x="26263" y="0"/>
                </a:lnTo>
                <a:lnTo>
                  <a:pt x="16041" y="2062"/>
                </a:lnTo>
                <a:lnTo>
                  <a:pt x="7693" y="7688"/>
                </a:lnTo>
                <a:lnTo>
                  <a:pt x="2064" y="16035"/>
                </a:lnTo>
                <a:lnTo>
                  <a:pt x="0" y="26263"/>
                </a:lnTo>
                <a:lnTo>
                  <a:pt x="2064" y="36491"/>
                </a:lnTo>
                <a:lnTo>
                  <a:pt x="7693" y="44838"/>
                </a:lnTo>
                <a:lnTo>
                  <a:pt x="16041" y="50464"/>
                </a:lnTo>
                <a:lnTo>
                  <a:pt x="26263" y="52527"/>
                </a:lnTo>
              </a:path>
            </a:pathLst>
          </a:custGeom>
          <a:ln w="7620">
            <a:solidFill>
              <a:srgbClr val="000000"/>
            </a:solidFill>
          </a:ln>
        </p:spPr>
        <p:txBody>
          <a:bodyPr wrap="square" lIns="0" tIns="0" rIns="0" bIns="0" rtlCol="0"/>
          <a:lstStyle/>
          <a:p>
            <a:endParaRPr/>
          </a:p>
        </p:txBody>
      </p:sp>
      <p:sp>
        <p:nvSpPr>
          <p:cNvPr id="91" name="object 91"/>
          <p:cNvSpPr/>
          <p:nvPr/>
        </p:nvSpPr>
        <p:spPr>
          <a:xfrm>
            <a:off x="4610227" y="5613488"/>
            <a:ext cx="31750" cy="123189"/>
          </a:xfrm>
          <a:custGeom>
            <a:avLst/>
            <a:gdLst/>
            <a:ahLst/>
            <a:cxnLst/>
            <a:rect l="l" t="t" r="r" b="b"/>
            <a:pathLst>
              <a:path w="31750" h="123189">
                <a:moveTo>
                  <a:pt x="0" y="0"/>
                </a:moveTo>
                <a:lnTo>
                  <a:pt x="31432" y="122897"/>
                </a:lnTo>
              </a:path>
            </a:pathLst>
          </a:custGeom>
          <a:ln w="7620">
            <a:solidFill>
              <a:srgbClr val="000000"/>
            </a:solidFill>
          </a:ln>
        </p:spPr>
        <p:txBody>
          <a:bodyPr wrap="square" lIns="0" tIns="0" rIns="0" bIns="0" rtlCol="0"/>
          <a:lstStyle/>
          <a:p>
            <a:endParaRPr/>
          </a:p>
        </p:txBody>
      </p:sp>
      <p:sp>
        <p:nvSpPr>
          <p:cNvPr id="92" name="object 92"/>
          <p:cNvSpPr/>
          <p:nvPr/>
        </p:nvSpPr>
        <p:spPr>
          <a:xfrm>
            <a:off x="4631651" y="5693524"/>
            <a:ext cx="204470" cy="0"/>
          </a:xfrm>
          <a:custGeom>
            <a:avLst/>
            <a:gdLst/>
            <a:ahLst/>
            <a:cxnLst/>
            <a:rect l="l" t="t" r="r" b="b"/>
            <a:pathLst>
              <a:path w="204470">
                <a:moveTo>
                  <a:pt x="0" y="0"/>
                </a:moveTo>
                <a:lnTo>
                  <a:pt x="204279" y="0"/>
                </a:lnTo>
              </a:path>
            </a:pathLst>
          </a:custGeom>
          <a:ln w="7620">
            <a:solidFill>
              <a:srgbClr val="000000"/>
            </a:solidFill>
          </a:ln>
        </p:spPr>
        <p:txBody>
          <a:bodyPr wrap="square" lIns="0" tIns="0" rIns="0" bIns="0" rtlCol="0"/>
          <a:lstStyle/>
          <a:p>
            <a:endParaRPr/>
          </a:p>
        </p:txBody>
      </p:sp>
      <p:sp>
        <p:nvSpPr>
          <p:cNvPr id="93" name="object 93"/>
          <p:cNvSpPr/>
          <p:nvPr/>
        </p:nvSpPr>
        <p:spPr>
          <a:xfrm>
            <a:off x="4621110" y="5734405"/>
            <a:ext cx="52705" cy="52705"/>
          </a:xfrm>
          <a:custGeom>
            <a:avLst/>
            <a:gdLst/>
            <a:ahLst/>
            <a:cxnLst/>
            <a:rect l="l" t="t" r="r" b="b"/>
            <a:pathLst>
              <a:path w="52704" h="52704">
                <a:moveTo>
                  <a:pt x="26263" y="52539"/>
                </a:moveTo>
                <a:lnTo>
                  <a:pt x="36485" y="50475"/>
                </a:lnTo>
                <a:lnTo>
                  <a:pt x="44834" y="44845"/>
                </a:lnTo>
                <a:lnTo>
                  <a:pt x="50463" y="36493"/>
                </a:lnTo>
                <a:lnTo>
                  <a:pt x="52527" y="26263"/>
                </a:lnTo>
                <a:lnTo>
                  <a:pt x="50463" y="16041"/>
                </a:lnTo>
                <a:lnTo>
                  <a:pt x="44834" y="7693"/>
                </a:lnTo>
                <a:lnTo>
                  <a:pt x="36485" y="2064"/>
                </a:lnTo>
                <a:lnTo>
                  <a:pt x="26263" y="0"/>
                </a:lnTo>
                <a:lnTo>
                  <a:pt x="16041" y="2064"/>
                </a:lnTo>
                <a:lnTo>
                  <a:pt x="7693" y="7693"/>
                </a:lnTo>
                <a:lnTo>
                  <a:pt x="2064" y="16041"/>
                </a:lnTo>
                <a:lnTo>
                  <a:pt x="0" y="26263"/>
                </a:lnTo>
                <a:lnTo>
                  <a:pt x="2064" y="36493"/>
                </a:lnTo>
                <a:lnTo>
                  <a:pt x="7693" y="44845"/>
                </a:lnTo>
                <a:lnTo>
                  <a:pt x="16041" y="50475"/>
                </a:lnTo>
                <a:lnTo>
                  <a:pt x="26263" y="52539"/>
                </a:lnTo>
                <a:close/>
              </a:path>
            </a:pathLst>
          </a:custGeom>
          <a:ln w="7620">
            <a:solidFill>
              <a:srgbClr val="000000"/>
            </a:solidFill>
          </a:ln>
        </p:spPr>
        <p:txBody>
          <a:bodyPr wrap="square" lIns="0" tIns="0" rIns="0" bIns="0" rtlCol="0"/>
          <a:lstStyle/>
          <a:p>
            <a:endParaRPr/>
          </a:p>
        </p:txBody>
      </p:sp>
      <p:sp>
        <p:nvSpPr>
          <p:cNvPr id="94" name="object 94"/>
          <p:cNvSpPr txBox="1"/>
          <p:nvPr/>
        </p:nvSpPr>
        <p:spPr>
          <a:xfrm>
            <a:off x="4457616" y="5636366"/>
            <a:ext cx="121285" cy="116839"/>
          </a:xfrm>
          <a:prstGeom prst="rect">
            <a:avLst/>
          </a:prstGeom>
        </p:spPr>
        <p:txBody>
          <a:bodyPr vert="horz" wrap="square" lIns="0" tIns="12700" rIns="0" bIns="0" rtlCol="0">
            <a:spAutoFit/>
          </a:bodyPr>
          <a:lstStyle/>
          <a:p>
            <a:pPr>
              <a:lnSpc>
                <a:spcPct val="100000"/>
              </a:lnSpc>
              <a:spcBef>
                <a:spcPts val="100"/>
              </a:spcBef>
            </a:pPr>
            <a:r>
              <a:rPr sz="600" spc="-45" dirty="0">
                <a:latin typeface="Century Gothic"/>
                <a:cs typeface="Century Gothic"/>
              </a:rPr>
              <a:t>NC</a:t>
            </a:r>
            <a:endParaRPr sz="600">
              <a:latin typeface="Century Gothic"/>
              <a:cs typeface="Century Gothic"/>
            </a:endParaRPr>
          </a:p>
        </p:txBody>
      </p:sp>
      <p:sp>
        <p:nvSpPr>
          <p:cNvPr id="95" name="object 95"/>
          <p:cNvSpPr/>
          <p:nvPr/>
        </p:nvSpPr>
        <p:spPr>
          <a:xfrm>
            <a:off x="5083467" y="5607240"/>
            <a:ext cx="52705" cy="52705"/>
          </a:xfrm>
          <a:custGeom>
            <a:avLst/>
            <a:gdLst/>
            <a:ahLst/>
            <a:cxnLst/>
            <a:rect l="l" t="t" r="r" b="b"/>
            <a:pathLst>
              <a:path w="52704" h="52704">
                <a:moveTo>
                  <a:pt x="26263" y="52527"/>
                </a:moveTo>
                <a:lnTo>
                  <a:pt x="36485" y="50464"/>
                </a:lnTo>
                <a:lnTo>
                  <a:pt x="44834" y="44838"/>
                </a:lnTo>
                <a:lnTo>
                  <a:pt x="50463" y="36491"/>
                </a:lnTo>
                <a:lnTo>
                  <a:pt x="52527" y="26263"/>
                </a:lnTo>
                <a:lnTo>
                  <a:pt x="50463" y="16035"/>
                </a:lnTo>
                <a:lnTo>
                  <a:pt x="44834" y="7688"/>
                </a:lnTo>
                <a:lnTo>
                  <a:pt x="36485" y="2062"/>
                </a:lnTo>
                <a:lnTo>
                  <a:pt x="26263" y="0"/>
                </a:lnTo>
                <a:lnTo>
                  <a:pt x="16041" y="2062"/>
                </a:lnTo>
                <a:lnTo>
                  <a:pt x="7693" y="7688"/>
                </a:lnTo>
                <a:lnTo>
                  <a:pt x="2064" y="16035"/>
                </a:lnTo>
                <a:lnTo>
                  <a:pt x="0" y="26263"/>
                </a:lnTo>
                <a:lnTo>
                  <a:pt x="2064" y="36491"/>
                </a:lnTo>
                <a:lnTo>
                  <a:pt x="7693" y="44838"/>
                </a:lnTo>
                <a:lnTo>
                  <a:pt x="16041" y="50464"/>
                </a:lnTo>
                <a:lnTo>
                  <a:pt x="26263" y="52527"/>
                </a:lnTo>
              </a:path>
            </a:pathLst>
          </a:custGeom>
          <a:ln w="7620">
            <a:solidFill>
              <a:srgbClr val="000000"/>
            </a:solidFill>
          </a:ln>
        </p:spPr>
        <p:txBody>
          <a:bodyPr wrap="square" lIns="0" tIns="0" rIns="0" bIns="0" rtlCol="0"/>
          <a:lstStyle/>
          <a:p>
            <a:endParaRPr/>
          </a:p>
        </p:txBody>
      </p:sp>
      <p:sp>
        <p:nvSpPr>
          <p:cNvPr id="96" name="object 96"/>
          <p:cNvSpPr/>
          <p:nvPr/>
        </p:nvSpPr>
        <p:spPr>
          <a:xfrm>
            <a:off x="5121160" y="5607062"/>
            <a:ext cx="73660" cy="130810"/>
          </a:xfrm>
          <a:custGeom>
            <a:avLst/>
            <a:gdLst/>
            <a:ahLst/>
            <a:cxnLst/>
            <a:rect l="l" t="t" r="r" b="b"/>
            <a:pathLst>
              <a:path w="73660" h="130810">
                <a:moveTo>
                  <a:pt x="73558" y="0"/>
                </a:moveTo>
                <a:lnTo>
                  <a:pt x="0" y="130733"/>
                </a:lnTo>
              </a:path>
            </a:pathLst>
          </a:custGeom>
          <a:ln w="7620">
            <a:solidFill>
              <a:srgbClr val="000000"/>
            </a:solidFill>
          </a:ln>
        </p:spPr>
        <p:txBody>
          <a:bodyPr wrap="square" lIns="0" tIns="0" rIns="0" bIns="0" rtlCol="0"/>
          <a:lstStyle/>
          <a:p>
            <a:endParaRPr/>
          </a:p>
        </p:txBody>
      </p:sp>
      <p:sp>
        <p:nvSpPr>
          <p:cNvPr id="97" name="object 97"/>
          <p:cNvSpPr/>
          <p:nvPr/>
        </p:nvSpPr>
        <p:spPr>
          <a:xfrm>
            <a:off x="5141150" y="5693524"/>
            <a:ext cx="207645" cy="0"/>
          </a:xfrm>
          <a:custGeom>
            <a:avLst/>
            <a:gdLst/>
            <a:ahLst/>
            <a:cxnLst/>
            <a:rect l="l" t="t" r="r" b="b"/>
            <a:pathLst>
              <a:path w="207645">
                <a:moveTo>
                  <a:pt x="0" y="0"/>
                </a:moveTo>
                <a:lnTo>
                  <a:pt x="207137" y="0"/>
                </a:lnTo>
              </a:path>
            </a:pathLst>
          </a:custGeom>
          <a:ln w="7620">
            <a:solidFill>
              <a:srgbClr val="000000"/>
            </a:solidFill>
          </a:ln>
        </p:spPr>
        <p:txBody>
          <a:bodyPr wrap="square" lIns="0" tIns="0" rIns="0" bIns="0" rtlCol="0"/>
          <a:lstStyle/>
          <a:p>
            <a:endParaRPr/>
          </a:p>
        </p:txBody>
      </p:sp>
      <p:sp>
        <p:nvSpPr>
          <p:cNvPr id="98" name="object 98"/>
          <p:cNvSpPr/>
          <p:nvPr/>
        </p:nvSpPr>
        <p:spPr>
          <a:xfrm>
            <a:off x="5082032" y="5734405"/>
            <a:ext cx="52705" cy="52705"/>
          </a:xfrm>
          <a:custGeom>
            <a:avLst/>
            <a:gdLst/>
            <a:ahLst/>
            <a:cxnLst/>
            <a:rect l="l" t="t" r="r" b="b"/>
            <a:pathLst>
              <a:path w="52704" h="52704">
                <a:moveTo>
                  <a:pt x="26263" y="52539"/>
                </a:moveTo>
                <a:lnTo>
                  <a:pt x="36485" y="50475"/>
                </a:lnTo>
                <a:lnTo>
                  <a:pt x="44834" y="44845"/>
                </a:lnTo>
                <a:lnTo>
                  <a:pt x="50463" y="36493"/>
                </a:lnTo>
                <a:lnTo>
                  <a:pt x="52527" y="26263"/>
                </a:lnTo>
                <a:lnTo>
                  <a:pt x="50463" y="16041"/>
                </a:lnTo>
                <a:lnTo>
                  <a:pt x="44834" y="7693"/>
                </a:lnTo>
                <a:lnTo>
                  <a:pt x="36485" y="2064"/>
                </a:lnTo>
                <a:lnTo>
                  <a:pt x="26263" y="0"/>
                </a:lnTo>
                <a:lnTo>
                  <a:pt x="16041" y="2064"/>
                </a:lnTo>
                <a:lnTo>
                  <a:pt x="7693" y="7693"/>
                </a:lnTo>
                <a:lnTo>
                  <a:pt x="2064" y="16041"/>
                </a:lnTo>
                <a:lnTo>
                  <a:pt x="0" y="26263"/>
                </a:lnTo>
                <a:lnTo>
                  <a:pt x="2064" y="36493"/>
                </a:lnTo>
                <a:lnTo>
                  <a:pt x="7693" y="44845"/>
                </a:lnTo>
                <a:lnTo>
                  <a:pt x="16041" y="50475"/>
                </a:lnTo>
                <a:lnTo>
                  <a:pt x="26263" y="52539"/>
                </a:lnTo>
                <a:close/>
              </a:path>
            </a:pathLst>
          </a:custGeom>
          <a:ln w="7620">
            <a:solidFill>
              <a:srgbClr val="000000"/>
            </a:solidFill>
          </a:ln>
        </p:spPr>
        <p:txBody>
          <a:bodyPr wrap="square" lIns="0" tIns="0" rIns="0" bIns="0" rtlCol="0"/>
          <a:lstStyle/>
          <a:p>
            <a:endParaRPr/>
          </a:p>
        </p:txBody>
      </p:sp>
      <p:sp>
        <p:nvSpPr>
          <p:cNvPr id="99" name="object 99"/>
          <p:cNvSpPr txBox="1"/>
          <p:nvPr/>
        </p:nvSpPr>
        <p:spPr>
          <a:xfrm>
            <a:off x="4923716" y="5636366"/>
            <a:ext cx="125095" cy="116839"/>
          </a:xfrm>
          <a:prstGeom prst="rect">
            <a:avLst/>
          </a:prstGeom>
        </p:spPr>
        <p:txBody>
          <a:bodyPr vert="horz" wrap="square" lIns="0" tIns="12700" rIns="0" bIns="0" rtlCol="0">
            <a:spAutoFit/>
          </a:bodyPr>
          <a:lstStyle/>
          <a:p>
            <a:pPr>
              <a:lnSpc>
                <a:spcPct val="100000"/>
              </a:lnSpc>
              <a:spcBef>
                <a:spcPts val="100"/>
              </a:spcBef>
            </a:pPr>
            <a:r>
              <a:rPr sz="600" spc="-50" dirty="0">
                <a:latin typeface="Century Gothic"/>
                <a:cs typeface="Century Gothic"/>
              </a:rPr>
              <a:t>NO</a:t>
            </a:r>
            <a:endParaRPr sz="600">
              <a:latin typeface="Century Gothic"/>
              <a:cs typeface="Century Gothic"/>
            </a:endParaRPr>
          </a:p>
        </p:txBody>
      </p:sp>
      <p:sp>
        <p:nvSpPr>
          <p:cNvPr id="100" name="object 100"/>
          <p:cNvSpPr/>
          <p:nvPr/>
        </p:nvSpPr>
        <p:spPr>
          <a:xfrm>
            <a:off x="4754511" y="5634939"/>
            <a:ext cx="94615" cy="117475"/>
          </a:xfrm>
          <a:custGeom>
            <a:avLst/>
            <a:gdLst/>
            <a:ahLst/>
            <a:cxnLst/>
            <a:rect l="l" t="t" r="r" b="b"/>
            <a:pathLst>
              <a:path w="94614" h="117475">
                <a:moveTo>
                  <a:pt x="0" y="0"/>
                </a:moveTo>
                <a:lnTo>
                  <a:pt x="94272" y="58585"/>
                </a:lnTo>
                <a:lnTo>
                  <a:pt x="0" y="117144"/>
                </a:lnTo>
              </a:path>
            </a:pathLst>
          </a:custGeom>
          <a:ln w="7620">
            <a:solidFill>
              <a:srgbClr val="000000"/>
            </a:solidFill>
          </a:ln>
        </p:spPr>
        <p:txBody>
          <a:bodyPr wrap="square" lIns="0" tIns="0" rIns="0" bIns="0" rtlCol="0"/>
          <a:lstStyle/>
          <a:p>
            <a:endParaRPr/>
          </a:p>
        </p:txBody>
      </p:sp>
      <p:sp>
        <p:nvSpPr>
          <p:cNvPr id="101" name="object 101"/>
          <p:cNvSpPr/>
          <p:nvPr/>
        </p:nvSpPr>
        <p:spPr>
          <a:xfrm>
            <a:off x="5266855" y="5634939"/>
            <a:ext cx="94615" cy="117475"/>
          </a:xfrm>
          <a:custGeom>
            <a:avLst/>
            <a:gdLst/>
            <a:ahLst/>
            <a:cxnLst/>
            <a:rect l="l" t="t" r="r" b="b"/>
            <a:pathLst>
              <a:path w="94614" h="117475">
                <a:moveTo>
                  <a:pt x="0" y="0"/>
                </a:moveTo>
                <a:lnTo>
                  <a:pt x="94284" y="58585"/>
                </a:lnTo>
                <a:lnTo>
                  <a:pt x="0" y="117144"/>
                </a:lnTo>
              </a:path>
            </a:pathLst>
          </a:custGeom>
          <a:ln w="7620">
            <a:solidFill>
              <a:srgbClr val="000000"/>
            </a:solidFill>
          </a:ln>
        </p:spPr>
        <p:txBody>
          <a:bodyPr wrap="square" lIns="0" tIns="0" rIns="0" bIns="0" rtlCol="0"/>
          <a:lstStyle/>
          <a:p>
            <a:endParaRPr/>
          </a:p>
        </p:txBody>
      </p:sp>
      <p:sp>
        <p:nvSpPr>
          <p:cNvPr id="102" name="object 102"/>
          <p:cNvSpPr txBox="1"/>
          <p:nvPr/>
        </p:nvSpPr>
        <p:spPr>
          <a:xfrm>
            <a:off x="3367689" y="5166441"/>
            <a:ext cx="125095" cy="116839"/>
          </a:xfrm>
          <a:prstGeom prst="rect">
            <a:avLst/>
          </a:prstGeom>
        </p:spPr>
        <p:txBody>
          <a:bodyPr vert="horz" wrap="square" lIns="0" tIns="12700" rIns="0" bIns="0" rtlCol="0">
            <a:spAutoFit/>
          </a:bodyPr>
          <a:lstStyle/>
          <a:p>
            <a:pPr>
              <a:lnSpc>
                <a:spcPct val="100000"/>
              </a:lnSpc>
              <a:spcBef>
                <a:spcPts val="100"/>
              </a:spcBef>
            </a:pPr>
            <a:r>
              <a:rPr sz="600" spc="-50" dirty="0">
                <a:latin typeface="Century Gothic"/>
                <a:cs typeface="Century Gothic"/>
              </a:rPr>
              <a:t>NO</a:t>
            </a:r>
            <a:endParaRPr sz="600">
              <a:latin typeface="Century Gothic"/>
              <a:cs typeface="Century Gothic"/>
            </a:endParaRPr>
          </a:p>
        </p:txBody>
      </p:sp>
      <p:sp>
        <p:nvSpPr>
          <p:cNvPr id="103" name="object 103"/>
          <p:cNvSpPr txBox="1"/>
          <p:nvPr/>
        </p:nvSpPr>
        <p:spPr>
          <a:xfrm>
            <a:off x="3866762" y="5166441"/>
            <a:ext cx="121285" cy="116839"/>
          </a:xfrm>
          <a:prstGeom prst="rect">
            <a:avLst/>
          </a:prstGeom>
        </p:spPr>
        <p:txBody>
          <a:bodyPr vert="horz" wrap="square" lIns="0" tIns="12700" rIns="0" bIns="0" rtlCol="0">
            <a:spAutoFit/>
          </a:bodyPr>
          <a:lstStyle/>
          <a:p>
            <a:pPr>
              <a:lnSpc>
                <a:spcPct val="100000"/>
              </a:lnSpc>
              <a:spcBef>
                <a:spcPts val="100"/>
              </a:spcBef>
            </a:pPr>
            <a:r>
              <a:rPr sz="600" spc="-45" dirty="0">
                <a:latin typeface="Century Gothic"/>
                <a:cs typeface="Century Gothic"/>
              </a:rPr>
              <a:t>NC</a:t>
            </a:r>
            <a:endParaRPr sz="600">
              <a:latin typeface="Century Gothic"/>
              <a:cs typeface="Century Gothic"/>
            </a:endParaRPr>
          </a:p>
        </p:txBody>
      </p:sp>
      <p:sp>
        <p:nvSpPr>
          <p:cNvPr id="104" name="object 104"/>
          <p:cNvSpPr txBox="1"/>
          <p:nvPr/>
        </p:nvSpPr>
        <p:spPr>
          <a:xfrm>
            <a:off x="3454084" y="5636366"/>
            <a:ext cx="125095" cy="116839"/>
          </a:xfrm>
          <a:prstGeom prst="rect">
            <a:avLst/>
          </a:prstGeom>
        </p:spPr>
        <p:txBody>
          <a:bodyPr vert="horz" wrap="square" lIns="0" tIns="12700" rIns="0" bIns="0" rtlCol="0">
            <a:spAutoFit/>
          </a:bodyPr>
          <a:lstStyle/>
          <a:p>
            <a:pPr>
              <a:lnSpc>
                <a:spcPct val="100000"/>
              </a:lnSpc>
              <a:spcBef>
                <a:spcPts val="100"/>
              </a:spcBef>
            </a:pPr>
            <a:r>
              <a:rPr sz="600" spc="-50" dirty="0">
                <a:latin typeface="Century Gothic"/>
                <a:cs typeface="Century Gothic"/>
              </a:rPr>
              <a:t>NO</a:t>
            </a:r>
            <a:endParaRPr sz="600">
              <a:latin typeface="Century Gothic"/>
              <a:cs typeface="Century Gothic"/>
            </a:endParaRPr>
          </a:p>
        </p:txBody>
      </p:sp>
      <p:sp>
        <p:nvSpPr>
          <p:cNvPr id="105" name="object 105"/>
          <p:cNvSpPr txBox="1"/>
          <p:nvPr/>
        </p:nvSpPr>
        <p:spPr>
          <a:xfrm>
            <a:off x="3953150" y="5636366"/>
            <a:ext cx="121285" cy="116839"/>
          </a:xfrm>
          <a:prstGeom prst="rect">
            <a:avLst/>
          </a:prstGeom>
        </p:spPr>
        <p:txBody>
          <a:bodyPr vert="horz" wrap="square" lIns="0" tIns="12700" rIns="0" bIns="0" rtlCol="0">
            <a:spAutoFit/>
          </a:bodyPr>
          <a:lstStyle/>
          <a:p>
            <a:pPr>
              <a:lnSpc>
                <a:spcPct val="100000"/>
              </a:lnSpc>
              <a:spcBef>
                <a:spcPts val="100"/>
              </a:spcBef>
            </a:pPr>
            <a:r>
              <a:rPr sz="600" spc="-45" dirty="0">
                <a:latin typeface="Century Gothic"/>
                <a:cs typeface="Century Gothic"/>
              </a:rPr>
              <a:t>NC</a:t>
            </a:r>
            <a:endParaRPr sz="600">
              <a:latin typeface="Century Gothic"/>
              <a:cs typeface="Century Gothic"/>
            </a:endParaRPr>
          </a:p>
        </p:txBody>
      </p:sp>
      <p:sp>
        <p:nvSpPr>
          <p:cNvPr id="106" name="object 106"/>
          <p:cNvSpPr/>
          <p:nvPr/>
        </p:nvSpPr>
        <p:spPr>
          <a:xfrm>
            <a:off x="4839855" y="6460629"/>
            <a:ext cx="118491" cy="332765"/>
          </a:xfrm>
          <a:prstGeom prst="rect">
            <a:avLst/>
          </a:prstGeom>
          <a:blipFill>
            <a:blip r:embed="rId8" cstate="print"/>
            <a:stretch>
              <a:fillRect/>
            </a:stretch>
          </a:blipFill>
        </p:spPr>
        <p:txBody>
          <a:bodyPr wrap="square" lIns="0" tIns="0" rIns="0" bIns="0" rtlCol="0"/>
          <a:lstStyle/>
          <a:p>
            <a:endParaRPr/>
          </a:p>
        </p:txBody>
      </p:sp>
      <p:sp>
        <p:nvSpPr>
          <p:cNvPr id="107" name="object 107"/>
          <p:cNvSpPr/>
          <p:nvPr/>
        </p:nvSpPr>
        <p:spPr>
          <a:xfrm>
            <a:off x="4899101" y="6920230"/>
            <a:ext cx="0" cy="86995"/>
          </a:xfrm>
          <a:custGeom>
            <a:avLst/>
            <a:gdLst/>
            <a:ahLst/>
            <a:cxnLst/>
            <a:rect l="l" t="t" r="r" b="b"/>
            <a:pathLst>
              <a:path h="86995">
                <a:moveTo>
                  <a:pt x="0" y="86702"/>
                </a:moveTo>
                <a:lnTo>
                  <a:pt x="0" y="0"/>
                </a:lnTo>
              </a:path>
            </a:pathLst>
          </a:custGeom>
          <a:ln w="7620">
            <a:solidFill>
              <a:srgbClr val="000000"/>
            </a:solidFill>
          </a:ln>
        </p:spPr>
        <p:txBody>
          <a:bodyPr wrap="square" lIns="0" tIns="0" rIns="0" bIns="0" rtlCol="0"/>
          <a:lstStyle/>
          <a:p>
            <a:endParaRPr/>
          </a:p>
        </p:txBody>
      </p:sp>
      <p:sp>
        <p:nvSpPr>
          <p:cNvPr id="108" name="object 108"/>
          <p:cNvSpPr/>
          <p:nvPr/>
        </p:nvSpPr>
        <p:spPr>
          <a:xfrm>
            <a:off x="4899101" y="7186942"/>
            <a:ext cx="0" cy="96520"/>
          </a:xfrm>
          <a:custGeom>
            <a:avLst/>
            <a:gdLst/>
            <a:ahLst/>
            <a:cxnLst/>
            <a:rect l="l" t="t" r="r" b="b"/>
            <a:pathLst>
              <a:path h="96520">
                <a:moveTo>
                  <a:pt x="0" y="96227"/>
                </a:moveTo>
                <a:lnTo>
                  <a:pt x="0" y="0"/>
                </a:lnTo>
              </a:path>
            </a:pathLst>
          </a:custGeom>
          <a:ln w="7620">
            <a:solidFill>
              <a:srgbClr val="000000"/>
            </a:solidFill>
          </a:ln>
        </p:spPr>
        <p:txBody>
          <a:bodyPr wrap="square" lIns="0" tIns="0" rIns="0" bIns="0" rtlCol="0"/>
          <a:lstStyle/>
          <a:p>
            <a:endParaRPr/>
          </a:p>
        </p:txBody>
      </p:sp>
      <p:sp>
        <p:nvSpPr>
          <p:cNvPr id="109" name="object 109"/>
          <p:cNvSpPr txBox="1"/>
          <p:nvPr/>
        </p:nvSpPr>
        <p:spPr>
          <a:xfrm>
            <a:off x="4379442" y="6883714"/>
            <a:ext cx="1045844" cy="409575"/>
          </a:xfrm>
          <a:prstGeom prst="rect">
            <a:avLst/>
          </a:prstGeom>
        </p:spPr>
        <p:txBody>
          <a:bodyPr vert="horz" wrap="square" lIns="0" tIns="12700" rIns="0" bIns="0" rtlCol="0">
            <a:spAutoFit/>
          </a:bodyPr>
          <a:lstStyle/>
          <a:p>
            <a:pPr marL="192405" algn="ctr">
              <a:lnSpc>
                <a:spcPct val="100000"/>
              </a:lnSpc>
              <a:spcBef>
                <a:spcPts val="100"/>
              </a:spcBef>
            </a:pPr>
            <a:r>
              <a:rPr sz="600" spc="-5" dirty="0">
                <a:latin typeface="Century Gothic"/>
                <a:cs typeface="Century Gothic"/>
              </a:rPr>
              <a:t>A</a:t>
            </a:r>
            <a:endParaRPr sz="600">
              <a:latin typeface="Century Gothic"/>
              <a:cs typeface="Century Gothic"/>
            </a:endParaRPr>
          </a:p>
          <a:p>
            <a:pPr>
              <a:lnSpc>
                <a:spcPct val="100000"/>
              </a:lnSpc>
            </a:pPr>
            <a:endParaRPr sz="700">
              <a:latin typeface="Century Gothic"/>
              <a:cs typeface="Century Gothic"/>
            </a:endParaRPr>
          </a:p>
          <a:p>
            <a:pPr>
              <a:lnSpc>
                <a:spcPct val="100000"/>
              </a:lnSpc>
              <a:spcBef>
                <a:spcPts val="45"/>
              </a:spcBef>
            </a:pPr>
            <a:endParaRPr sz="550">
              <a:latin typeface="Century Gothic"/>
              <a:cs typeface="Century Gothic"/>
            </a:endParaRPr>
          </a:p>
          <a:p>
            <a:pPr marL="184150" algn="ctr">
              <a:lnSpc>
                <a:spcPct val="100000"/>
              </a:lnSpc>
            </a:pPr>
            <a:r>
              <a:rPr sz="600" spc="30" dirty="0">
                <a:latin typeface="Century Gothic"/>
                <a:cs typeface="Century Gothic"/>
              </a:rPr>
              <a:t>B</a:t>
            </a:r>
            <a:endParaRPr sz="600">
              <a:latin typeface="Century Gothic"/>
              <a:cs typeface="Century Gothic"/>
            </a:endParaRPr>
          </a:p>
        </p:txBody>
      </p:sp>
      <p:sp>
        <p:nvSpPr>
          <p:cNvPr id="110" name="object 110"/>
          <p:cNvSpPr/>
          <p:nvPr/>
        </p:nvSpPr>
        <p:spPr>
          <a:xfrm>
            <a:off x="4809121" y="7006932"/>
            <a:ext cx="180340" cy="180340"/>
          </a:xfrm>
          <a:custGeom>
            <a:avLst/>
            <a:gdLst/>
            <a:ahLst/>
            <a:cxnLst/>
            <a:rect l="l" t="t" r="r" b="b"/>
            <a:pathLst>
              <a:path w="180339" h="180340">
                <a:moveTo>
                  <a:pt x="89979" y="180009"/>
                </a:moveTo>
                <a:lnTo>
                  <a:pt x="125003" y="172936"/>
                </a:lnTo>
                <a:lnTo>
                  <a:pt x="153604" y="153647"/>
                </a:lnTo>
                <a:lnTo>
                  <a:pt x="172888" y="125038"/>
                </a:lnTo>
                <a:lnTo>
                  <a:pt x="179959" y="90004"/>
                </a:lnTo>
                <a:lnTo>
                  <a:pt x="172888" y="54971"/>
                </a:lnTo>
                <a:lnTo>
                  <a:pt x="153604" y="26362"/>
                </a:lnTo>
                <a:lnTo>
                  <a:pt x="125003" y="7073"/>
                </a:lnTo>
                <a:lnTo>
                  <a:pt x="89979" y="0"/>
                </a:lnTo>
                <a:lnTo>
                  <a:pt x="54955" y="7073"/>
                </a:lnTo>
                <a:lnTo>
                  <a:pt x="26354" y="26362"/>
                </a:lnTo>
                <a:lnTo>
                  <a:pt x="7070" y="54971"/>
                </a:lnTo>
                <a:lnTo>
                  <a:pt x="0" y="90004"/>
                </a:lnTo>
                <a:lnTo>
                  <a:pt x="7070" y="125038"/>
                </a:lnTo>
                <a:lnTo>
                  <a:pt x="26354" y="153647"/>
                </a:lnTo>
                <a:lnTo>
                  <a:pt x="54955" y="172936"/>
                </a:lnTo>
                <a:lnTo>
                  <a:pt x="89979" y="180009"/>
                </a:lnTo>
              </a:path>
            </a:pathLst>
          </a:custGeom>
          <a:ln w="7620">
            <a:solidFill>
              <a:srgbClr val="000000"/>
            </a:solidFill>
          </a:ln>
        </p:spPr>
        <p:txBody>
          <a:bodyPr wrap="square" lIns="0" tIns="0" rIns="0" bIns="0" rtlCol="0"/>
          <a:lstStyle/>
          <a:p>
            <a:endParaRPr/>
          </a:p>
        </p:txBody>
      </p:sp>
      <p:sp>
        <p:nvSpPr>
          <p:cNvPr id="111" name="object 111"/>
          <p:cNvSpPr/>
          <p:nvPr/>
        </p:nvSpPr>
        <p:spPr>
          <a:xfrm>
            <a:off x="4718989" y="8734882"/>
            <a:ext cx="360045" cy="360045"/>
          </a:xfrm>
          <a:custGeom>
            <a:avLst/>
            <a:gdLst/>
            <a:ahLst/>
            <a:cxnLst/>
            <a:rect l="l" t="t" r="r" b="b"/>
            <a:pathLst>
              <a:path w="360045" h="360045">
                <a:moveTo>
                  <a:pt x="179971" y="360006"/>
                </a:moveTo>
                <a:lnTo>
                  <a:pt x="227813" y="353577"/>
                </a:lnTo>
                <a:lnTo>
                  <a:pt x="270804" y="335432"/>
                </a:lnTo>
                <a:lnTo>
                  <a:pt x="307228" y="307287"/>
                </a:lnTo>
                <a:lnTo>
                  <a:pt x="335370" y="270856"/>
                </a:lnTo>
                <a:lnTo>
                  <a:pt x="353514" y="227854"/>
                </a:lnTo>
                <a:lnTo>
                  <a:pt x="359943" y="179997"/>
                </a:lnTo>
                <a:lnTo>
                  <a:pt x="353514" y="132144"/>
                </a:lnTo>
                <a:lnTo>
                  <a:pt x="335370" y="89146"/>
                </a:lnTo>
                <a:lnTo>
                  <a:pt x="307228" y="52717"/>
                </a:lnTo>
                <a:lnTo>
                  <a:pt x="270804" y="24573"/>
                </a:lnTo>
                <a:lnTo>
                  <a:pt x="227813" y="6429"/>
                </a:lnTo>
                <a:lnTo>
                  <a:pt x="179971" y="0"/>
                </a:lnTo>
                <a:lnTo>
                  <a:pt x="132129" y="6429"/>
                </a:lnTo>
                <a:lnTo>
                  <a:pt x="89138" y="24573"/>
                </a:lnTo>
                <a:lnTo>
                  <a:pt x="52714" y="52717"/>
                </a:lnTo>
                <a:lnTo>
                  <a:pt x="24572" y="89146"/>
                </a:lnTo>
                <a:lnTo>
                  <a:pt x="6429" y="132144"/>
                </a:lnTo>
                <a:lnTo>
                  <a:pt x="0" y="179997"/>
                </a:lnTo>
                <a:lnTo>
                  <a:pt x="6429" y="227854"/>
                </a:lnTo>
                <a:lnTo>
                  <a:pt x="24572" y="270856"/>
                </a:lnTo>
                <a:lnTo>
                  <a:pt x="52714" y="307287"/>
                </a:lnTo>
                <a:lnTo>
                  <a:pt x="89138" y="335432"/>
                </a:lnTo>
                <a:lnTo>
                  <a:pt x="132129" y="353577"/>
                </a:lnTo>
                <a:lnTo>
                  <a:pt x="179971" y="360006"/>
                </a:lnTo>
              </a:path>
            </a:pathLst>
          </a:custGeom>
          <a:ln w="7620">
            <a:solidFill>
              <a:srgbClr val="000000"/>
            </a:solidFill>
          </a:ln>
        </p:spPr>
        <p:txBody>
          <a:bodyPr wrap="square" lIns="0" tIns="0" rIns="0" bIns="0" rtlCol="0"/>
          <a:lstStyle/>
          <a:p>
            <a:endParaRPr/>
          </a:p>
        </p:txBody>
      </p:sp>
      <p:sp>
        <p:nvSpPr>
          <p:cNvPr id="112" name="object 112"/>
          <p:cNvSpPr/>
          <p:nvPr/>
        </p:nvSpPr>
        <p:spPr>
          <a:xfrm>
            <a:off x="4898961" y="8595245"/>
            <a:ext cx="0" cy="139700"/>
          </a:xfrm>
          <a:custGeom>
            <a:avLst/>
            <a:gdLst/>
            <a:ahLst/>
            <a:cxnLst/>
            <a:rect l="l" t="t" r="r" b="b"/>
            <a:pathLst>
              <a:path h="139700">
                <a:moveTo>
                  <a:pt x="0" y="139636"/>
                </a:moveTo>
                <a:lnTo>
                  <a:pt x="0" y="0"/>
                </a:lnTo>
              </a:path>
            </a:pathLst>
          </a:custGeom>
          <a:ln w="7620">
            <a:solidFill>
              <a:srgbClr val="000000"/>
            </a:solidFill>
          </a:ln>
        </p:spPr>
        <p:txBody>
          <a:bodyPr wrap="square" lIns="0" tIns="0" rIns="0" bIns="0" rtlCol="0"/>
          <a:lstStyle/>
          <a:p>
            <a:endParaRPr/>
          </a:p>
        </p:txBody>
      </p:sp>
      <p:sp>
        <p:nvSpPr>
          <p:cNvPr id="113" name="object 113"/>
          <p:cNvSpPr/>
          <p:nvPr/>
        </p:nvSpPr>
        <p:spPr>
          <a:xfrm>
            <a:off x="4745164" y="8595245"/>
            <a:ext cx="0" cy="224154"/>
          </a:xfrm>
          <a:custGeom>
            <a:avLst/>
            <a:gdLst/>
            <a:ahLst/>
            <a:cxnLst/>
            <a:rect l="l" t="t" r="r" b="b"/>
            <a:pathLst>
              <a:path h="224154">
                <a:moveTo>
                  <a:pt x="0" y="223774"/>
                </a:moveTo>
                <a:lnTo>
                  <a:pt x="0" y="0"/>
                </a:lnTo>
              </a:path>
            </a:pathLst>
          </a:custGeom>
          <a:ln w="7620">
            <a:solidFill>
              <a:srgbClr val="000000"/>
            </a:solidFill>
          </a:ln>
        </p:spPr>
        <p:txBody>
          <a:bodyPr wrap="square" lIns="0" tIns="0" rIns="0" bIns="0" rtlCol="0"/>
          <a:lstStyle/>
          <a:p>
            <a:endParaRPr/>
          </a:p>
        </p:txBody>
      </p:sp>
      <p:sp>
        <p:nvSpPr>
          <p:cNvPr id="114" name="object 114"/>
          <p:cNvSpPr/>
          <p:nvPr/>
        </p:nvSpPr>
        <p:spPr>
          <a:xfrm>
            <a:off x="5052758" y="8595245"/>
            <a:ext cx="0" cy="224154"/>
          </a:xfrm>
          <a:custGeom>
            <a:avLst/>
            <a:gdLst/>
            <a:ahLst/>
            <a:cxnLst/>
            <a:rect l="l" t="t" r="r" b="b"/>
            <a:pathLst>
              <a:path h="224154">
                <a:moveTo>
                  <a:pt x="0" y="223774"/>
                </a:moveTo>
                <a:lnTo>
                  <a:pt x="0" y="0"/>
                </a:lnTo>
              </a:path>
            </a:pathLst>
          </a:custGeom>
          <a:ln w="7620">
            <a:solidFill>
              <a:srgbClr val="000000"/>
            </a:solidFill>
          </a:ln>
        </p:spPr>
        <p:txBody>
          <a:bodyPr wrap="square" lIns="0" tIns="0" rIns="0" bIns="0" rtlCol="0"/>
          <a:lstStyle/>
          <a:p>
            <a:endParaRPr/>
          </a:p>
        </p:txBody>
      </p:sp>
      <p:sp>
        <p:nvSpPr>
          <p:cNvPr id="115" name="object 115"/>
          <p:cNvSpPr/>
          <p:nvPr/>
        </p:nvSpPr>
        <p:spPr>
          <a:xfrm>
            <a:off x="5136337" y="7472184"/>
            <a:ext cx="142773" cy="207124"/>
          </a:xfrm>
          <a:prstGeom prst="rect">
            <a:avLst/>
          </a:prstGeom>
          <a:blipFill>
            <a:blip r:embed="rId9" cstate="print"/>
            <a:stretch>
              <a:fillRect/>
            </a:stretch>
          </a:blipFill>
        </p:spPr>
        <p:txBody>
          <a:bodyPr wrap="square" lIns="0" tIns="0" rIns="0" bIns="0" rtlCol="0"/>
          <a:lstStyle/>
          <a:p>
            <a:endParaRPr/>
          </a:p>
        </p:txBody>
      </p:sp>
      <p:sp>
        <p:nvSpPr>
          <p:cNvPr id="116" name="object 116"/>
          <p:cNvSpPr/>
          <p:nvPr/>
        </p:nvSpPr>
        <p:spPr>
          <a:xfrm>
            <a:off x="5165928" y="7466444"/>
            <a:ext cx="81280" cy="311150"/>
          </a:xfrm>
          <a:custGeom>
            <a:avLst/>
            <a:gdLst/>
            <a:ahLst/>
            <a:cxnLst/>
            <a:rect l="l" t="t" r="r" b="b"/>
            <a:pathLst>
              <a:path w="81279" h="311150">
                <a:moveTo>
                  <a:pt x="0" y="310756"/>
                </a:moveTo>
                <a:lnTo>
                  <a:pt x="0" y="225031"/>
                </a:lnTo>
                <a:lnTo>
                  <a:pt x="80949" y="0"/>
                </a:lnTo>
              </a:path>
            </a:pathLst>
          </a:custGeom>
          <a:ln w="15240">
            <a:solidFill>
              <a:srgbClr val="000000"/>
            </a:solidFill>
          </a:ln>
        </p:spPr>
        <p:txBody>
          <a:bodyPr wrap="square" lIns="0" tIns="0" rIns="0" bIns="0" rtlCol="0"/>
          <a:lstStyle/>
          <a:p>
            <a:endParaRPr/>
          </a:p>
        </p:txBody>
      </p:sp>
      <p:sp>
        <p:nvSpPr>
          <p:cNvPr id="117" name="object 117"/>
          <p:cNvSpPr/>
          <p:nvPr/>
        </p:nvSpPr>
        <p:spPr>
          <a:xfrm>
            <a:off x="5165928" y="7371194"/>
            <a:ext cx="0" cy="85725"/>
          </a:xfrm>
          <a:custGeom>
            <a:avLst/>
            <a:gdLst/>
            <a:ahLst/>
            <a:cxnLst/>
            <a:rect l="l" t="t" r="r" b="b"/>
            <a:pathLst>
              <a:path h="85725">
                <a:moveTo>
                  <a:pt x="0" y="85725"/>
                </a:moveTo>
                <a:lnTo>
                  <a:pt x="0" y="0"/>
                </a:lnTo>
              </a:path>
            </a:pathLst>
          </a:custGeom>
          <a:ln w="15240">
            <a:solidFill>
              <a:srgbClr val="000000"/>
            </a:solidFill>
          </a:ln>
        </p:spPr>
        <p:txBody>
          <a:bodyPr wrap="square" lIns="0" tIns="0" rIns="0" bIns="0" rtlCol="0"/>
          <a:lstStyle/>
          <a:p>
            <a:endParaRPr/>
          </a:p>
        </p:txBody>
      </p:sp>
      <p:sp>
        <p:nvSpPr>
          <p:cNvPr id="118" name="object 118"/>
          <p:cNvSpPr/>
          <p:nvPr/>
        </p:nvSpPr>
        <p:spPr>
          <a:xfrm>
            <a:off x="4709960" y="7479804"/>
            <a:ext cx="66040" cy="24765"/>
          </a:xfrm>
          <a:custGeom>
            <a:avLst/>
            <a:gdLst/>
            <a:ahLst/>
            <a:cxnLst/>
            <a:rect l="l" t="t" r="r" b="b"/>
            <a:pathLst>
              <a:path w="66039" h="24765">
                <a:moveTo>
                  <a:pt x="0" y="0"/>
                </a:moveTo>
                <a:lnTo>
                  <a:pt x="65925" y="24256"/>
                </a:lnTo>
              </a:path>
            </a:pathLst>
          </a:custGeom>
          <a:ln w="15239">
            <a:solidFill>
              <a:srgbClr val="000000"/>
            </a:solidFill>
          </a:ln>
        </p:spPr>
        <p:txBody>
          <a:bodyPr wrap="square" lIns="0" tIns="0" rIns="0" bIns="0" rtlCol="0"/>
          <a:lstStyle/>
          <a:p>
            <a:endParaRPr/>
          </a:p>
        </p:txBody>
      </p:sp>
      <p:sp>
        <p:nvSpPr>
          <p:cNvPr id="119" name="object 119"/>
          <p:cNvSpPr/>
          <p:nvPr/>
        </p:nvSpPr>
        <p:spPr>
          <a:xfrm>
            <a:off x="4670323" y="7466444"/>
            <a:ext cx="81280" cy="311150"/>
          </a:xfrm>
          <a:custGeom>
            <a:avLst/>
            <a:gdLst/>
            <a:ahLst/>
            <a:cxnLst/>
            <a:rect l="l" t="t" r="r" b="b"/>
            <a:pathLst>
              <a:path w="81279" h="311150">
                <a:moveTo>
                  <a:pt x="0" y="310756"/>
                </a:moveTo>
                <a:lnTo>
                  <a:pt x="0" y="225031"/>
                </a:lnTo>
                <a:lnTo>
                  <a:pt x="80949" y="0"/>
                </a:lnTo>
              </a:path>
            </a:pathLst>
          </a:custGeom>
          <a:ln w="15240">
            <a:solidFill>
              <a:srgbClr val="000000"/>
            </a:solidFill>
          </a:ln>
        </p:spPr>
        <p:txBody>
          <a:bodyPr wrap="square" lIns="0" tIns="0" rIns="0" bIns="0" rtlCol="0"/>
          <a:lstStyle/>
          <a:p>
            <a:endParaRPr/>
          </a:p>
        </p:txBody>
      </p:sp>
      <p:sp>
        <p:nvSpPr>
          <p:cNvPr id="120" name="object 120"/>
          <p:cNvSpPr/>
          <p:nvPr/>
        </p:nvSpPr>
        <p:spPr>
          <a:xfrm>
            <a:off x="4670323" y="7371194"/>
            <a:ext cx="0" cy="85725"/>
          </a:xfrm>
          <a:custGeom>
            <a:avLst/>
            <a:gdLst/>
            <a:ahLst/>
            <a:cxnLst/>
            <a:rect l="l" t="t" r="r" b="b"/>
            <a:pathLst>
              <a:path h="85725">
                <a:moveTo>
                  <a:pt x="0" y="85725"/>
                </a:moveTo>
                <a:lnTo>
                  <a:pt x="0" y="0"/>
                </a:lnTo>
              </a:path>
            </a:pathLst>
          </a:custGeom>
          <a:ln w="15240">
            <a:solidFill>
              <a:srgbClr val="000000"/>
            </a:solidFill>
          </a:ln>
        </p:spPr>
        <p:txBody>
          <a:bodyPr wrap="square" lIns="0" tIns="0" rIns="0" bIns="0" rtlCol="0"/>
          <a:lstStyle/>
          <a:p>
            <a:endParaRPr/>
          </a:p>
        </p:txBody>
      </p:sp>
      <p:sp>
        <p:nvSpPr>
          <p:cNvPr id="121" name="object 121"/>
          <p:cNvSpPr/>
          <p:nvPr/>
        </p:nvSpPr>
        <p:spPr>
          <a:xfrm>
            <a:off x="4594275" y="7903806"/>
            <a:ext cx="157264" cy="274332"/>
          </a:xfrm>
          <a:prstGeom prst="rect">
            <a:avLst/>
          </a:prstGeom>
          <a:blipFill>
            <a:blip r:embed="rId10" cstate="print"/>
            <a:stretch>
              <a:fillRect/>
            </a:stretch>
          </a:blipFill>
        </p:spPr>
        <p:txBody>
          <a:bodyPr wrap="square" lIns="0" tIns="0" rIns="0" bIns="0" rtlCol="0"/>
          <a:lstStyle/>
          <a:p>
            <a:endParaRPr/>
          </a:p>
        </p:txBody>
      </p:sp>
      <p:sp>
        <p:nvSpPr>
          <p:cNvPr id="122" name="object 122"/>
          <p:cNvSpPr/>
          <p:nvPr/>
        </p:nvSpPr>
        <p:spPr>
          <a:xfrm>
            <a:off x="5158536" y="7902626"/>
            <a:ext cx="89408" cy="274332"/>
          </a:xfrm>
          <a:prstGeom prst="rect">
            <a:avLst/>
          </a:prstGeom>
          <a:blipFill>
            <a:blip r:embed="rId11" cstate="print"/>
            <a:stretch>
              <a:fillRect/>
            </a:stretch>
          </a:blipFill>
        </p:spPr>
        <p:txBody>
          <a:bodyPr wrap="square" lIns="0" tIns="0" rIns="0" bIns="0" rtlCol="0"/>
          <a:lstStyle/>
          <a:p>
            <a:endParaRPr/>
          </a:p>
        </p:txBody>
      </p:sp>
      <p:sp>
        <p:nvSpPr>
          <p:cNvPr id="123" name="object 123"/>
          <p:cNvSpPr/>
          <p:nvPr/>
        </p:nvSpPr>
        <p:spPr>
          <a:xfrm>
            <a:off x="4863871" y="6089916"/>
            <a:ext cx="70485" cy="139700"/>
          </a:xfrm>
          <a:custGeom>
            <a:avLst/>
            <a:gdLst/>
            <a:ahLst/>
            <a:cxnLst/>
            <a:rect l="l" t="t" r="r" b="b"/>
            <a:pathLst>
              <a:path w="70485" h="139700">
                <a:moveTo>
                  <a:pt x="0" y="139318"/>
                </a:moveTo>
                <a:lnTo>
                  <a:pt x="70230" y="139318"/>
                </a:lnTo>
                <a:lnTo>
                  <a:pt x="70230" y="0"/>
                </a:lnTo>
                <a:lnTo>
                  <a:pt x="0" y="0"/>
                </a:lnTo>
                <a:lnTo>
                  <a:pt x="0" y="139318"/>
                </a:lnTo>
              </a:path>
            </a:pathLst>
          </a:custGeom>
          <a:ln w="7620">
            <a:solidFill>
              <a:srgbClr val="000000"/>
            </a:solidFill>
          </a:ln>
        </p:spPr>
        <p:txBody>
          <a:bodyPr wrap="square" lIns="0" tIns="0" rIns="0" bIns="0" rtlCol="0"/>
          <a:lstStyle/>
          <a:p>
            <a:endParaRPr/>
          </a:p>
        </p:txBody>
      </p:sp>
      <p:sp>
        <p:nvSpPr>
          <p:cNvPr id="124" name="object 124"/>
          <p:cNvSpPr/>
          <p:nvPr/>
        </p:nvSpPr>
        <p:spPr>
          <a:xfrm>
            <a:off x="4898999" y="6037529"/>
            <a:ext cx="0" cy="53340"/>
          </a:xfrm>
          <a:custGeom>
            <a:avLst/>
            <a:gdLst/>
            <a:ahLst/>
            <a:cxnLst/>
            <a:rect l="l" t="t" r="r" b="b"/>
            <a:pathLst>
              <a:path h="53339">
                <a:moveTo>
                  <a:pt x="0" y="52997"/>
                </a:moveTo>
                <a:lnTo>
                  <a:pt x="0" y="0"/>
                </a:lnTo>
              </a:path>
            </a:pathLst>
          </a:custGeom>
          <a:ln w="7620">
            <a:solidFill>
              <a:srgbClr val="000000"/>
            </a:solidFill>
          </a:ln>
        </p:spPr>
        <p:txBody>
          <a:bodyPr wrap="square" lIns="0" tIns="0" rIns="0" bIns="0" rtlCol="0"/>
          <a:lstStyle/>
          <a:p>
            <a:endParaRPr/>
          </a:p>
        </p:txBody>
      </p:sp>
      <p:sp>
        <p:nvSpPr>
          <p:cNvPr id="125" name="object 125"/>
          <p:cNvSpPr/>
          <p:nvPr/>
        </p:nvSpPr>
        <p:spPr>
          <a:xfrm>
            <a:off x="4898999" y="6230416"/>
            <a:ext cx="0" cy="53340"/>
          </a:xfrm>
          <a:custGeom>
            <a:avLst/>
            <a:gdLst/>
            <a:ahLst/>
            <a:cxnLst/>
            <a:rect l="l" t="t" r="r" b="b"/>
            <a:pathLst>
              <a:path h="53339">
                <a:moveTo>
                  <a:pt x="0" y="52984"/>
                </a:moveTo>
                <a:lnTo>
                  <a:pt x="0" y="0"/>
                </a:lnTo>
              </a:path>
            </a:pathLst>
          </a:custGeom>
          <a:ln w="7620">
            <a:solidFill>
              <a:srgbClr val="000000"/>
            </a:solidFill>
          </a:ln>
        </p:spPr>
        <p:txBody>
          <a:bodyPr wrap="square" lIns="0" tIns="0" rIns="0" bIns="0" rtlCol="0"/>
          <a:lstStyle/>
          <a:p>
            <a:endParaRPr/>
          </a:p>
        </p:txBody>
      </p:sp>
      <p:sp>
        <p:nvSpPr>
          <p:cNvPr id="126" name="object 126"/>
          <p:cNvSpPr/>
          <p:nvPr/>
        </p:nvSpPr>
        <p:spPr>
          <a:xfrm>
            <a:off x="4863871" y="6111341"/>
            <a:ext cx="70485" cy="0"/>
          </a:xfrm>
          <a:custGeom>
            <a:avLst/>
            <a:gdLst/>
            <a:ahLst/>
            <a:cxnLst/>
            <a:rect l="l" t="t" r="r" b="b"/>
            <a:pathLst>
              <a:path w="70485">
                <a:moveTo>
                  <a:pt x="0" y="0"/>
                </a:moveTo>
                <a:lnTo>
                  <a:pt x="70243" y="0"/>
                </a:lnTo>
              </a:path>
            </a:pathLst>
          </a:custGeom>
          <a:ln w="7620">
            <a:solidFill>
              <a:srgbClr val="000000"/>
            </a:solidFill>
          </a:ln>
        </p:spPr>
        <p:txBody>
          <a:bodyPr wrap="square" lIns="0" tIns="0" rIns="0" bIns="0" rtlCol="0"/>
          <a:lstStyle/>
          <a:p>
            <a:endParaRPr/>
          </a:p>
        </p:txBody>
      </p:sp>
      <p:sp>
        <p:nvSpPr>
          <p:cNvPr id="127" name="object 127"/>
          <p:cNvSpPr/>
          <p:nvPr/>
        </p:nvSpPr>
        <p:spPr>
          <a:xfrm>
            <a:off x="4863871" y="6205423"/>
            <a:ext cx="70485" cy="0"/>
          </a:xfrm>
          <a:custGeom>
            <a:avLst/>
            <a:gdLst/>
            <a:ahLst/>
            <a:cxnLst/>
            <a:rect l="l" t="t" r="r" b="b"/>
            <a:pathLst>
              <a:path w="70485">
                <a:moveTo>
                  <a:pt x="0" y="0"/>
                </a:moveTo>
                <a:lnTo>
                  <a:pt x="70243" y="0"/>
                </a:lnTo>
              </a:path>
            </a:pathLst>
          </a:custGeom>
          <a:ln w="7620">
            <a:solidFill>
              <a:srgbClr val="000000"/>
            </a:solidFill>
          </a:ln>
        </p:spPr>
        <p:txBody>
          <a:bodyPr wrap="square" lIns="0" tIns="0" rIns="0" bIns="0" rtlCol="0"/>
          <a:lstStyle/>
          <a:p>
            <a:endParaRPr/>
          </a:p>
        </p:txBody>
      </p:sp>
      <p:sp>
        <p:nvSpPr>
          <p:cNvPr id="128" name="object 128"/>
          <p:cNvSpPr/>
          <p:nvPr/>
        </p:nvSpPr>
        <p:spPr>
          <a:xfrm>
            <a:off x="3907485" y="6573761"/>
            <a:ext cx="180975" cy="180340"/>
          </a:xfrm>
          <a:custGeom>
            <a:avLst/>
            <a:gdLst/>
            <a:ahLst/>
            <a:cxnLst/>
            <a:rect l="l" t="t" r="r" b="b"/>
            <a:pathLst>
              <a:path w="180975" h="180340">
                <a:moveTo>
                  <a:pt x="0" y="180009"/>
                </a:moveTo>
                <a:lnTo>
                  <a:pt x="180759" y="180009"/>
                </a:lnTo>
                <a:lnTo>
                  <a:pt x="180759" y="0"/>
                </a:lnTo>
                <a:lnTo>
                  <a:pt x="0" y="0"/>
                </a:lnTo>
                <a:lnTo>
                  <a:pt x="0" y="180009"/>
                </a:lnTo>
                <a:close/>
              </a:path>
            </a:pathLst>
          </a:custGeom>
          <a:ln w="3810">
            <a:solidFill>
              <a:srgbClr val="000000"/>
            </a:solidFill>
          </a:ln>
        </p:spPr>
        <p:txBody>
          <a:bodyPr wrap="square" lIns="0" tIns="0" rIns="0" bIns="0" rtlCol="0"/>
          <a:lstStyle/>
          <a:p>
            <a:endParaRPr/>
          </a:p>
        </p:txBody>
      </p:sp>
      <p:sp>
        <p:nvSpPr>
          <p:cNvPr id="129" name="object 129"/>
          <p:cNvSpPr/>
          <p:nvPr/>
        </p:nvSpPr>
        <p:spPr>
          <a:xfrm>
            <a:off x="3952189" y="6483972"/>
            <a:ext cx="63500" cy="360045"/>
          </a:xfrm>
          <a:custGeom>
            <a:avLst/>
            <a:gdLst/>
            <a:ahLst/>
            <a:cxnLst/>
            <a:rect l="l" t="t" r="r" b="b"/>
            <a:pathLst>
              <a:path w="63500" h="360045">
                <a:moveTo>
                  <a:pt x="0" y="0"/>
                </a:moveTo>
                <a:lnTo>
                  <a:pt x="0" y="136055"/>
                </a:lnTo>
                <a:lnTo>
                  <a:pt x="18148" y="136055"/>
                </a:lnTo>
                <a:lnTo>
                  <a:pt x="35658" y="139590"/>
                </a:lnTo>
                <a:lnTo>
                  <a:pt x="49961" y="149232"/>
                </a:lnTo>
                <a:lnTo>
                  <a:pt x="59607" y="163535"/>
                </a:lnTo>
                <a:lnTo>
                  <a:pt x="63144" y="181051"/>
                </a:lnTo>
                <a:lnTo>
                  <a:pt x="59607" y="198569"/>
                </a:lnTo>
                <a:lnTo>
                  <a:pt x="49961" y="212875"/>
                </a:lnTo>
                <a:lnTo>
                  <a:pt x="35658" y="222522"/>
                </a:lnTo>
                <a:lnTo>
                  <a:pt x="18148" y="226060"/>
                </a:lnTo>
                <a:lnTo>
                  <a:pt x="0" y="226060"/>
                </a:lnTo>
                <a:lnTo>
                  <a:pt x="0" y="359600"/>
                </a:lnTo>
              </a:path>
            </a:pathLst>
          </a:custGeom>
          <a:ln w="15240">
            <a:solidFill>
              <a:srgbClr val="000000"/>
            </a:solidFill>
          </a:ln>
        </p:spPr>
        <p:txBody>
          <a:bodyPr wrap="square" lIns="0" tIns="0" rIns="0" bIns="0" rtlCol="0"/>
          <a:lstStyle/>
          <a:p>
            <a:endParaRPr/>
          </a:p>
        </p:txBody>
      </p:sp>
      <p:sp>
        <p:nvSpPr>
          <p:cNvPr id="130" name="object 130"/>
          <p:cNvSpPr txBox="1"/>
          <p:nvPr/>
        </p:nvSpPr>
        <p:spPr>
          <a:xfrm>
            <a:off x="3768509" y="8804244"/>
            <a:ext cx="154940" cy="206375"/>
          </a:xfrm>
          <a:prstGeom prst="rect">
            <a:avLst/>
          </a:prstGeom>
        </p:spPr>
        <p:txBody>
          <a:bodyPr vert="horz" wrap="square" lIns="0" tIns="17780" rIns="0" bIns="0" rtlCol="0">
            <a:spAutoFit/>
          </a:bodyPr>
          <a:lstStyle/>
          <a:p>
            <a:pPr marR="5080" indent="24765">
              <a:lnSpc>
                <a:spcPts val="700"/>
              </a:lnSpc>
              <a:spcBef>
                <a:spcPts val="140"/>
              </a:spcBef>
            </a:pPr>
            <a:r>
              <a:rPr sz="600" spc="5" dirty="0">
                <a:latin typeface="Century Gothic"/>
                <a:cs typeface="Century Gothic"/>
              </a:rPr>
              <a:t>M1  </a:t>
            </a:r>
            <a:r>
              <a:rPr sz="600" spc="40" dirty="0">
                <a:latin typeface="Century Gothic"/>
                <a:cs typeface="Century Gothic"/>
              </a:rPr>
              <a:t>3</a:t>
            </a:r>
            <a:endParaRPr sz="600">
              <a:latin typeface="Century Gothic"/>
              <a:cs typeface="Century Gothic"/>
            </a:endParaRPr>
          </a:p>
        </p:txBody>
      </p:sp>
      <p:sp>
        <p:nvSpPr>
          <p:cNvPr id="131" name="object 131"/>
          <p:cNvSpPr/>
          <p:nvPr/>
        </p:nvSpPr>
        <p:spPr>
          <a:xfrm>
            <a:off x="3666083" y="8736330"/>
            <a:ext cx="360045" cy="360045"/>
          </a:xfrm>
          <a:custGeom>
            <a:avLst/>
            <a:gdLst/>
            <a:ahLst/>
            <a:cxnLst/>
            <a:rect l="l" t="t" r="r" b="b"/>
            <a:pathLst>
              <a:path w="360045" h="360045">
                <a:moveTo>
                  <a:pt x="179959" y="360019"/>
                </a:moveTo>
                <a:lnTo>
                  <a:pt x="227800" y="353589"/>
                </a:lnTo>
                <a:lnTo>
                  <a:pt x="270791" y="335442"/>
                </a:lnTo>
                <a:lnTo>
                  <a:pt x="307216" y="307295"/>
                </a:lnTo>
                <a:lnTo>
                  <a:pt x="335358" y="270863"/>
                </a:lnTo>
                <a:lnTo>
                  <a:pt x="353501" y="227863"/>
                </a:lnTo>
                <a:lnTo>
                  <a:pt x="359930" y="180009"/>
                </a:lnTo>
                <a:lnTo>
                  <a:pt x="353501" y="132156"/>
                </a:lnTo>
                <a:lnTo>
                  <a:pt x="335358" y="89155"/>
                </a:lnTo>
                <a:lnTo>
                  <a:pt x="307216" y="52724"/>
                </a:lnTo>
                <a:lnTo>
                  <a:pt x="270791" y="24576"/>
                </a:lnTo>
                <a:lnTo>
                  <a:pt x="227800" y="6430"/>
                </a:lnTo>
                <a:lnTo>
                  <a:pt x="179959" y="0"/>
                </a:lnTo>
                <a:lnTo>
                  <a:pt x="132118" y="6430"/>
                </a:lnTo>
                <a:lnTo>
                  <a:pt x="89129" y="24576"/>
                </a:lnTo>
                <a:lnTo>
                  <a:pt x="52708" y="52724"/>
                </a:lnTo>
                <a:lnTo>
                  <a:pt x="24569" y="89155"/>
                </a:lnTo>
                <a:lnTo>
                  <a:pt x="6428" y="132156"/>
                </a:lnTo>
                <a:lnTo>
                  <a:pt x="0" y="180009"/>
                </a:lnTo>
                <a:lnTo>
                  <a:pt x="6428" y="227863"/>
                </a:lnTo>
                <a:lnTo>
                  <a:pt x="24569" y="270863"/>
                </a:lnTo>
                <a:lnTo>
                  <a:pt x="52708" y="307295"/>
                </a:lnTo>
                <a:lnTo>
                  <a:pt x="89129" y="335442"/>
                </a:lnTo>
                <a:lnTo>
                  <a:pt x="132118" y="353589"/>
                </a:lnTo>
                <a:lnTo>
                  <a:pt x="179959" y="360019"/>
                </a:lnTo>
                <a:close/>
              </a:path>
            </a:pathLst>
          </a:custGeom>
          <a:ln w="7620">
            <a:solidFill>
              <a:srgbClr val="000000"/>
            </a:solidFill>
          </a:ln>
        </p:spPr>
        <p:txBody>
          <a:bodyPr wrap="square" lIns="0" tIns="0" rIns="0" bIns="0" rtlCol="0"/>
          <a:lstStyle/>
          <a:p>
            <a:endParaRPr/>
          </a:p>
        </p:txBody>
      </p:sp>
      <p:sp>
        <p:nvSpPr>
          <p:cNvPr id="132" name="object 132"/>
          <p:cNvSpPr/>
          <p:nvPr/>
        </p:nvSpPr>
        <p:spPr>
          <a:xfrm>
            <a:off x="3666058" y="8668943"/>
            <a:ext cx="52705" cy="120014"/>
          </a:xfrm>
          <a:custGeom>
            <a:avLst/>
            <a:gdLst/>
            <a:ahLst/>
            <a:cxnLst/>
            <a:rect l="l" t="t" r="r" b="b"/>
            <a:pathLst>
              <a:path w="52704" h="120015">
                <a:moveTo>
                  <a:pt x="0" y="0"/>
                </a:moveTo>
                <a:lnTo>
                  <a:pt x="0" y="67525"/>
                </a:lnTo>
                <a:lnTo>
                  <a:pt x="52120" y="119773"/>
                </a:lnTo>
              </a:path>
            </a:pathLst>
          </a:custGeom>
          <a:ln w="15240">
            <a:solidFill>
              <a:srgbClr val="000000"/>
            </a:solidFill>
          </a:ln>
        </p:spPr>
        <p:txBody>
          <a:bodyPr wrap="square" lIns="0" tIns="0" rIns="0" bIns="0" rtlCol="0"/>
          <a:lstStyle/>
          <a:p>
            <a:endParaRPr/>
          </a:p>
        </p:txBody>
      </p:sp>
      <p:sp>
        <p:nvSpPr>
          <p:cNvPr id="133" name="object 133"/>
          <p:cNvSpPr txBox="1"/>
          <p:nvPr/>
        </p:nvSpPr>
        <p:spPr>
          <a:xfrm>
            <a:off x="3529567" y="8580588"/>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p:txBody>
      </p:sp>
      <p:sp>
        <p:nvSpPr>
          <p:cNvPr id="134" name="object 134"/>
          <p:cNvSpPr/>
          <p:nvPr/>
        </p:nvSpPr>
        <p:spPr>
          <a:xfrm>
            <a:off x="3644188" y="8625179"/>
            <a:ext cx="43815" cy="43815"/>
          </a:xfrm>
          <a:custGeom>
            <a:avLst/>
            <a:gdLst/>
            <a:ahLst/>
            <a:cxnLst/>
            <a:rect l="l" t="t" r="r" b="b"/>
            <a:pathLst>
              <a:path w="43814" h="43815">
                <a:moveTo>
                  <a:pt x="21869" y="43764"/>
                </a:moveTo>
                <a:lnTo>
                  <a:pt x="30391" y="42045"/>
                </a:lnTo>
                <a:lnTo>
                  <a:pt x="37350" y="37357"/>
                </a:lnTo>
                <a:lnTo>
                  <a:pt x="42043" y="30401"/>
                </a:lnTo>
                <a:lnTo>
                  <a:pt x="43764" y="21882"/>
                </a:lnTo>
                <a:lnTo>
                  <a:pt x="42043" y="13357"/>
                </a:lnTo>
                <a:lnTo>
                  <a:pt x="37350" y="6402"/>
                </a:lnTo>
                <a:lnTo>
                  <a:pt x="30391" y="1717"/>
                </a:lnTo>
                <a:lnTo>
                  <a:pt x="21869" y="0"/>
                </a:lnTo>
                <a:lnTo>
                  <a:pt x="13351" y="1717"/>
                </a:lnTo>
                <a:lnTo>
                  <a:pt x="6400" y="6402"/>
                </a:lnTo>
                <a:lnTo>
                  <a:pt x="1716" y="13357"/>
                </a:lnTo>
                <a:lnTo>
                  <a:pt x="0" y="21882"/>
                </a:lnTo>
                <a:lnTo>
                  <a:pt x="1716" y="30401"/>
                </a:lnTo>
                <a:lnTo>
                  <a:pt x="6400" y="37357"/>
                </a:lnTo>
                <a:lnTo>
                  <a:pt x="13351" y="42045"/>
                </a:lnTo>
                <a:lnTo>
                  <a:pt x="21869" y="43764"/>
                </a:lnTo>
                <a:close/>
              </a:path>
            </a:pathLst>
          </a:custGeom>
          <a:ln w="7620">
            <a:solidFill>
              <a:srgbClr val="000000"/>
            </a:solidFill>
          </a:ln>
        </p:spPr>
        <p:txBody>
          <a:bodyPr wrap="square" lIns="0" tIns="0" rIns="0" bIns="0" rtlCol="0"/>
          <a:lstStyle/>
          <a:p>
            <a:endParaRPr/>
          </a:p>
        </p:txBody>
      </p:sp>
      <p:sp>
        <p:nvSpPr>
          <p:cNvPr id="135" name="object 135"/>
          <p:cNvSpPr txBox="1"/>
          <p:nvPr/>
        </p:nvSpPr>
        <p:spPr>
          <a:xfrm>
            <a:off x="3889514" y="8567801"/>
            <a:ext cx="118110" cy="14922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W1</a:t>
            </a:r>
            <a:endParaRPr sz="600">
              <a:latin typeface="Century Gothic"/>
              <a:cs typeface="Century Gothic"/>
            </a:endParaRPr>
          </a:p>
        </p:txBody>
      </p:sp>
      <p:sp>
        <p:nvSpPr>
          <p:cNvPr id="136" name="object 136"/>
          <p:cNvSpPr/>
          <p:nvPr/>
        </p:nvSpPr>
        <p:spPr>
          <a:xfrm>
            <a:off x="3966260" y="8621369"/>
            <a:ext cx="85445" cy="174967"/>
          </a:xfrm>
          <a:prstGeom prst="rect">
            <a:avLst/>
          </a:prstGeom>
          <a:blipFill>
            <a:blip r:embed="rId12" cstate="print"/>
            <a:stretch>
              <a:fillRect/>
            </a:stretch>
          </a:blipFill>
        </p:spPr>
        <p:txBody>
          <a:bodyPr wrap="square" lIns="0" tIns="0" rIns="0" bIns="0" rtlCol="0"/>
          <a:lstStyle/>
          <a:p>
            <a:endParaRPr/>
          </a:p>
        </p:txBody>
      </p:sp>
      <p:sp>
        <p:nvSpPr>
          <p:cNvPr id="137" name="object 137"/>
          <p:cNvSpPr txBox="1"/>
          <p:nvPr/>
        </p:nvSpPr>
        <p:spPr>
          <a:xfrm>
            <a:off x="3709537" y="8578493"/>
            <a:ext cx="118110" cy="12827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V1</a:t>
            </a:r>
            <a:endParaRPr sz="600">
              <a:latin typeface="Century Gothic"/>
              <a:cs typeface="Century Gothic"/>
            </a:endParaRPr>
          </a:p>
        </p:txBody>
      </p:sp>
      <p:sp>
        <p:nvSpPr>
          <p:cNvPr id="138" name="object 138"/>
          <p:cNvSpPr/>
          <p:nvPr/>
        </p:nvSpPr>
        <p:spPr>
          <a:xfrm>
            <a:off x="3846029" y="8668943"/>
            <a:ext cx="0" cy="67945"/>
          </a:xfrm>
          <a:custGeom>
            <a:avLst/>
            <a:gdLst/>
            <a:ahLst/>
            <a:cxnLst/>
            <a:rect l="l" t="t" r="r" b="b"/>
            <a:pathLst>
              <a:path h="67945">
                <a:moveTo>
                  <a:pt x="0" y="0"/>
                </a:moveTo>
                <a:lnTo>
                  <a:pt x="0" y="67386"/>
                </a:lnTo>
              </a:path>
            </a:pathLst>
          </a:custGeom>
          <a:ln w="15240">
            <a:solidFill>
              <a:srgbClr val="000000"/>
            </a:solidFill>
          </a:ln>
        </p:spPr>
        <p:txBody>
          <a:bodyPr wrap="square" lIns="0" tIns="0" rIns="0" bIns="0" rtlCol="0"/>
          <a:lstStyle/>
          <a:p>
            <a:endParaRPr/>
          </a:p>
        </p:txBody>
      </p:sp>
      <p:sp>
        <p:nvSpPr>
          <p:cNvPr id="139" name="object 139"/>
          <p:cNvSpPr/>
          <p:nvPr/>
        </p:nvSpPr>
        <p:spPr>
          <a:xfrm>
            <a:off x="3824147" y="8625179"/>
            <a:ext cx="43815" cy="43815"/>
          </a:xfrm>
          <a:custGeom>
            <a:avLst/>
            <a:gdLst/>
            <a:ahLst/>
            <a:cxnLst/>
            <a:rect l="l" t="t" r="r" b="b"/>
            <a:pathLst>
              <a:path w="43814" h="43815">
                <a:moveTo>
                  <a:pt x="21882" y="43764"/>
                </a:moveTo>
                <a:lnTo>
                  <a:pt x="30403" y="42045"/>
                </a:lnTo>
                <a:lnTo>
                  <a:pt x="37363" y="37357"/>
                </a:lnTo>
                <a:lnTo>
                  <a:pt x="42056" y="30401"/>
                </a:lnTo>
                <a:lnTo>
                  <a:pt x="43776" y="21882"/>
                </a:lnTo>
                <a:lnTo>
                  <a:pt x="42056" y="13357"/>
                </a:lnTo>
                <a:lnTo>
                  <a:pt x="37363" y="6402"/>
                </a:lnTo>
                <a:lnTo>
                  <a:pt x="30403" y="1717"/>
                </a:lnTo>
                <a:lnTo>
                  <a:pt x="21882" y="0"/>
                </a:lnTo>
                <a:lnTo>
                  <a:pt x="13362" y="1717"/>
                </a:lnTo>
                <a:lnTo>
                  <a:pt x="6407" y="6402"/>
                </a:lnTo>
                <a:lnTo>
                  <a:pt x="1718" y="13357"/>
                </a:lnTo>
                <a:lnTo>
                  <a:pt x="0" y="21882"/>
                </a:lnTo>
                <a:lnTo>
                  <a:pt x="1718" y="30401"/>
                </a:lnTo>
                <a:lnTo>
                  <a:pt x="6407" y="37357"/>
                </a:lnTo>
                <a:lnTo>
                  <a:pt x="13362" y="42045"/>
                </a:lnTo>
                <a:lnTo>
                  <a:pt x="21882" y="43764"/>
                </a:lnTo>
                <a:close/>
              </a:path>
            </a:pathLst>
          </a:custGeom>
          <a:ln w="7620">
            <a:solidFill>
              <a:srgbClr val="000000"/>
            </a:solidFill>
          </a:ln>
        </p:spPr>
        <p:txBody>
          <a:bodyPr wrap="square" lIns="0" tIns="0" rIns="0" bIns="0" rtlCol="0"/>
          <a:lstStyle/>
          <a:p>
            <a:endParaRPr/>
          </a:p>
        </p:txBody>
      </p:sp>
      <p:sp>
        <p:nvSpPr>
          <p:cNvPr id="140" name="object 140"/>
          <p:cNvSpPr/>
          <p:nvPr/>
        </p:nvSpPr>
        <p:spPr>
          <a:xfrm>
            <a:off x="3830281" y="8926258"/>
            <a:ext cx="106680" cy="53340"/>
          </a:xfrm>
          <a:custGeom>
            <a:avLst/>
            <a:gdLst/>
            <a:ahLst/>
            <a:cxnLst/>
            <a:rect l="l" t="t" r="r" b="b"/>
            <a:pathLst>
              <a:path w="106679" h="53340">
                <a:moveTo>
                  <a:pt x="106210" y="26606"/>
                </a:moveTo>
                <a:lnTo>
                  <a:pt x="104121" y="36960"/>
                </a:lnTo>
                <a:lnTo>
                  <a:pt x="98428" y="45413"/>
                </a:lnTo>
                <a:lnTo>
                  <a:pt x="89986" y="51111"/>
                </a:lnTo>
                <a:lnTo>
                  <a:pt x="79654" y="53200"/>
                </a:lnTo>
                <a:lnTo>
                  <a:pt x="69316" y="51111"/>
                </a:lnTo>
                <a:lnTo>
                  <a:pt x="60875" y="45413"/>
                </a:lnTo>
                <a:lnTo>
                  <a:pt x="55185" y="36960"/>
                </a:lnTo>
                <a:lnTo>
                  <a:pt x="53098" y="26606"/>
                </a:lnTo>
                <a:lnTo>
                  <a:pt x="51012" y="16244"/>
                </a:lnTo>
                <a:lnTo>
                  <a:pt x="45321" y="7788"/>
                </a:lnTo>
                <a:lnTo>
                  <a:pt x="36880" y="2089"/>
                </a:lnTo>
                <a:lnTo>
                  <a:pt x="26543" y="0"/>
                </a:lnTo>
                <a:lnTo>
                  <a:pt x="16212" y="2089"/>
                </a:lnTo>
                <a:lnTo>
                  <a:pt x="7775" y="7788"/>
                </a:lnTo>
                <a:lnTo>
                  <a:pt x="2086" y="16244"/>
                </a:lnTo>
                <a:lnTo>
                  <a:pt x="0" y="26606"/>
                </a:lnTo>
              </a:path>
            </a:pathLst>
          </a:custGeom>
          <a:ln w="7607">
            <a:solidFill>
              <a:srgbClr val="000000"/>
            </a:solidFill>
          </a:ln>
        </p:spPr>
        <p:txBody>
          <a:bodyPr wrap="square" lIns="0" tIns="0" rIns="0" bIns="0" rtlCol="0"/>
          <a:lstStyle/>
          <a:p>
            <a:endParaRPr/>
          </a:p>
        </p:txBody>
      </p:sp>
      <p:sp>
        <p:nvSpPr>
          <p:cNvPr id="141" name="object 141"/>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30</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374"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4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2780931" y="6093345"/>
            <a:ext cx="2003425" cy="0"/>
          </a:xfrm>
          <a:custGeom>
            <a:avLst/>
            <a:gdLst/>
            <a:ahLst/>
            <a:cxnLst/>
            <a:rect l="l" t="t" r="r" b="b"/>
            <a:pathLst>
              <a:path w="2003425">
                <a:moveTo>
                  <a:pt x="0" y="0"/>
                </a:moveTo>
                <a:lnTo>
                  <a:pt x="2002967" y="0"/>
                </a:lnTo>
              </a:path>
            </a:pathLst>
          </a:custGeom>
          <a:ln w="3810">
            <a:solidFill>
              <a:srgbClr val="231F20"/>
            </a:solidFill>
          </a:ln>
        </p:spPr>
        <p:txBody>
          <a:bodyPr wrap="square" lIns="0" tIns="0" rIns="0" bIns="0" rtlCol="0"/>
          <a:lstStyle/>
          <a:p>
            <a:endParaRPr/>
          </a:p>
        </p:txBody>
      </p:sp>
      <p:sp>
        <p:nvSpPr>
          <p:cNvPr id="5" name="object 5"/>
          <p:cNvSpPr txBox="1"/>
          <p:nvPr/>
        </p:nvSpPr>
        <p:spPr>
          <a:xfrm>
            <a:off x="1607247" y="1747357"/>
            <a:ext cx="4351020" cy="6298565"/>
          </a:xfrm>
          <a:prstGeom prst="rect">
            <a:avLst/>
          </a:prstGeom>
        </p:spPr>
        <p:txBody>
          <a:bodyPr vert="horz" wrap="square" lIns="0" tIns="33020" rIns="0" bIns="0" rtlCol="0">
            <a:spAutoFit/>
          </a:bodyPr>
          <a:lstStyle/>
          <a:p>
            <a:pPr marL="1397000" marR="680085" indent="-707390">
              <a:lnSpc>
                <a:spcPts val="1800"/>
              </a:lnSpc>
              <a:spcBef>
                <a:spcPts val="260"/>
              </a:spcBef>
            </a:pPr>
            <a:r>
              <a:rPr sz="1600" spc="-25" dirty="0">
                <a:solidFill>
                  <a:srgbClr val="CE1041"/>
                </a:solidFill>
                <a:latin typeface="Trebuchet MS"/>
                <a:cs typeface="Trebuchet MS"/>
              </a:rPr>
              <a:t>3. </a:t>
            </a:r>
            <a:r>
              <a:rPr sz="1600" spc="-5" dirty="0">
                <a:solidFill>
                  <a:srgbClr val="CE1041"/>
                </a:solidFill>
                <a:latin typeface="Trebuchet MS"/>
                <a:cs typeface="Trebuchet MS"/>
              </a:rPr>
              <a:t>REFERENCIADO </a:t>
            </a:r>
            <a:r>
              <a:rPr sz="1600" spc="-15" dirty="0">
                <a:solidFill>
                  <a:srgbClr val="CE1041"/>
                </a:solidFill>
                <a:latin typeface="Trebuchet MS"/>
                <a:cs typeface="Trebuchet MS"/>
              </a:rPr>
              <a:t>EN </a:t>
            </a:r>
            <a:r>
              <a:rPr sz="1600" spc="40" dirty="0">
                <a:solidFill>
                  <a:srgbClr val="CE1041"/>
                </a:solidFill>
                <a:latin typeface="Trebuchet MS"/>
                <a:cs typeface="Trebuchet MS"/>
              </a:rPr>
              <a:t>ESQUEMAS  </a:t>
            </a:r>
            <a:r>
              <a:rPr sz="1600" spc="25" dirty="0">
                <a:solidFill>
                  <a:srgbClr val="CE1041"/>
                </a:solidFill>
                <a:latin typeface="Trebuchet MS"/>
                <a:cs typeface="Trebuchet MS"/>
              </a:rPr>
              <a:t>DESARROLLADOS</a:t>
            </a:r>
            <a:endParaRPr sz="1600">
              <a:latin typeface="Trebuchet MS"/>
              <a:cs typeface="Trebuchet MS"/>
            </a:endParaRPr>
          </a:p>
          <a:p>
            <a:pPr marL="12700" marR="6985">
              <a:lnSpc>
                <a:spcPct val="102299"/>
              </a:lnSpc>
              <a:spcBef>
                <a:spcPts val="1560"/>
              </a:spcBef>
            </a:pPr>
            <a:r>
              <a:rPr sz="1100" b="0" spc="-90" dirty="0">
                <a:solidFill>
                  <a:srgbClr val="231F20"/>
                </a:solidFill>
                <a:latin typeface="Bookman Old Style"/>
                <a:cs typeface="Bookman Old Style"/>
              </a:rPr>
              <a:t>Se </a:t>
            </a:r>
            <a:r>
              <a:rPr sz="1100" b="0" spc="-55" dirty="0">
                <a:solidFill>
                  <a:srgbClr val="231F20"/>
                </a:solidFill>
                <a:latin typeface="Bookman Old Style"/>
                <a:cs typeface="Bookman Old Style"/>
              </a:rPr>
              <a:t>denomina </a:t>
            </a:r>
            <a:r>
              <a:rPr sz="1100" b="0" spc="-40" dirty="0">
                <a:solidFill>
                  <a:srgbClr val="231F20"/>
                </a:solidFill>
                <a:latin typeface="Bookman Old Style"/>
                <a:cs typeface="Bookman Old Style"/>
              </a:rPr>
              <a:t>referenciado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50" dirty="0">
                <a:solidFill>
                  <a:srgbClr val="231F20"/>
                </a:solidFill>
                <a:latin typeface="Bookman Old Style"/>
                <a:cs typeface="Bookman Old Style"/>
              </a:rPr>
              <a:t>indicación </a:t>
            </a:r>
            <a:r>
              <a:rPr sz="1100" b="0" spc="-65" dirty="0">
                <a:solidFill>
                  <a:srgbClr val="231F20"/>
                </a:solidFill>
                <a:latin typeface="Bookman Old Style"/>
                <a:cs typeface="Bookman Old Style"/>
              </a:rPr>
              <a:t>alfanumérica </a:t>
            </a:r>
            <a:r>
              <a:rPr sz="1100" b="0" spc="-55" dirty="0">
                <a:solidFill>
                  <a:srgbClr val="231F20"/>
                </a:solidFill>
                <a:latin typeface="Bookman Old Style"/>
                <a:cs typeface="Bookman Old Style"/>
              </a:rPr>
              <a:t>que </a:t>
            </a:r>
            <a:r>
              <a:rPr sz="1100" b="0" spc="-75" dirty="0">
                <a:solidFill>
                  <a:srgbClr val="231F20"/>
                </a:solidFill>
                <a:latin typeface="Bookman Old Style"/>
                <a:cs typeface="Bookman Old Style"/>
              </a:rPr>
              <a:t>acompaña  </a:t>
            </a:r>
            <a:r>
              <a:rPr sz="1100" b="0" spc="-85" dirty="0">
                <a:solidFill>
                  <a:srgbClr val="231F20"/>
                </a:solidFill>
                <a:latin typeface="Bookman Old Style"/>
                <a:cs typeface="Bookman Old Style"/>
              </a:rPr>
              <a:t>cada </a:t>
            </a:r>
            <a:r>
              <a:rPr sz="1100" b="0" spc="-40" dirty="0">
                <a:solidFill>
                  <a:srgbClr val="231F20"/>
                </a:solidFill>
                <a:latin typeface="Bookman Old Style"/>
                <a:cs typeface="Bookman Old Style"/>
              </a:rPr>
              <a:t>elemento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50" dirty="0">
                <a:solidFill>
                  <a:srgbClr val="231F20"/>
                </a:solidFill>
                <a:latin typeface="Bookman Old Style"/>
                <a:cs typeface="Bookman Old Style"/>
              </a:rPr>
              <a:t>plano </a:t>
            </a:r>
            <a:r>
              <a:rPr sz="1100" b="0" spc="-135" dirty="0">
                <a:solidFill>
                  <a:srgbClr val="231F20"/>
                </a:solidFill>
                <a:latin typeface="Bookman Old Style"/>
                <a:cs typeface="Bookman Old Style"/>
              </a:rPr>
              <a:t>y </a:t>
            </a:r>
            <a:r>
              <a:rPr sz="1100" b="0" spc="-55" dirty="0">
                <a:solidFill>
                  <a:srgbClr val="231F20"/>
                </a:solidFill>
                <a:latin typeface="Bookman Old Style"/>
                <a:cs typeface="Bookman Old Style"/>
              </a:rPr>
              <a:t>que </a:t>
            </a:r>
            <a:r>
              <a:rPr sz="1100" b="0" spc="-40" dirty="0">
                <a:solidFill>
                  <a:srgbClr val="231F20"/>
                </a:solidFill>
                <a:latin typeface="Bookman Old Style"/>
                <a:cs typeface="Bookman Old Style"/>
              </a:rPr>
              <a:t>debe</a:t>
            </a:r>
            <a:r>
              <a:rPr sz="1100" b="0" spc="-75" dirty="0">
                <a:solidFill>
                  <a:srgbClr val="231F20"/>
                </a:solidFill>
                <a:latin typeface="Bookman Old Style"/>
                <a:cs typeface="Bookman Old Style"/>
              </a:rPr>
              <a:t> </a:t>
            </a:r>
            <a:r>
              <a:rPr sz="1100" b="0" spc="-50" dirty="0">
                <a:solidFill>
                  <a:srgbClr val="231F20"/>
                </a:solidFill>
                <a:latin typeface="Bookman Old Style"/>
                <a:cs typeface="Bookman Old Style"/>
              </a:rPr>
              <a:t>permitir:</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55" dirty="0">
                <a:solidFill>
                  <a:srgbClr val="231F20"/>
                </a:solidFill>
                <a:latin typeface="Bookman Old Style"/>
                <a:cs typeface="Bookman Old Style"/>
              </a:rPr>
              <a:t>identificar,</a:t>
            </a:r>
            <a:endParaRPr sz="1100">
              <a:latin typeface="Bookman Old Style"/>
              <a:cs typeface="Bookman Old Style"/>
            </a:endParaRPr>
          </a:p>
          <a:p>
            <a:pPr marL="228600" indent="-216535">
              <a:lnSpc>
                <a:spcPct val="100000"/>
              </a:lnSpc>
              <a:spcBef>
                <a:spcPts val="600"/>
              </a:spcBef>
              <a:buChar char="•"/>
              <a:tabLst>
                <a:tab pos="228600" algn="l"/>
                <a:tab pos="229235" algn="l"/>
              </a:tabLst>
            </a:pPr>
            <a:r>
              <a:rPr sz="1100" b="0" spc="-45" dirty="0">
                <a:solidFill>
                  <a:srgbClr val="231F20"/>
                </a:solidFill>
                <a:latin typeface="Bookman Old Style"/>
                <a:cs typeface="Bookman Old Style"/>
              </a:rPr>
              <a:t>diferenciar</a:t>
            </a:r>
            <a:r>
              <a:rPr sz="1100" b="0" spc="-75" dirty="0">
                <a:solidFill>
                  <a:srgbClr val="231F20"/>
                </a:solidFill>
                <a:latin typeface="Bookman Old Style"/>
                <a:cs typeface="Bookman Old Style"/>
              </a:rPr>
              <a:t> </a:t>
            </a:r>
            <a:r>
              <a:rPr sz="1100" b="0" spc="-135" dirty="0">
                <a:solidFill>
                  <a:srgbClr val="231F20"/>
                </a:solidFill>
                <a:latin typeface="Bookman Old Style"/>
                <a:cs typeface="Bookman Old Style"/>
              </a:rPr>
              <a:t>y</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70" dirty="0">
                <a:solidFill>
                  <a:srgbClr val="231F20"/>
                </a:solidFill>
                <a:latin typeface="Bookman Old Style"/>
                <a:cs typeface="Bookman Old Style"/>
              </a:rPr>
              <a:t>ubicar</a:t>
            </a:r>
            <a:endParaRPr sz="1100">
              <a:latin typeface="Bookman Old Style"/>
              <a:cs typeface="Bookman Old Style"/>
            </a:endParaRPr>
          </a:p>
          <a:p>
            <a:pPr marL="12700" marR="8890" algn="just">
              <a:lnSpc>
                <a:spcPct val="102299"/>
              </a:lnSpc>
              <a:spcBef>
                <a:spcPts val="565"/>
              </a:spcBef>
            </a:pPr>
            <a:r>
              <a:rPr sz="1100" b="0" spc="-75" dirty="0">
                <a:solidFill>
                  <a:srgbClr val="231F20"/>
                </a:solidFill>
                <a:latin typeface="Bookman Old Style"/>
                <a:cs typeface="Bookman Old Style"/>
              </a:rPr>
              <a:t>todos </a:t>
            </a:r>
            <a:r>
              <a:rPr sz="1100" b="0" spc="-135" dirty="0">
                <a:solidFill>
                  <a:srgbClr val="231F20"/>
                </a:solidFill>
                <a:latin typeface="Bookman Old Style"/>
                <a:cs typeface="Bookman Old Style"/>
              </a:rPr>
              <a:t>y </a:t>
            </a:r>
            <a:r>
              <a:rPr sz="1100" b="0" spc="-100" dirty="0">
                <a:solidFill>
                  <a:srgbClr val="231F20"/>
                </a:solidFill>
                <a:latin typeface="Bookman Old Style"/>
                <a:cs typeface="Bookman Old Style"/>
              </a:rPr>
              <a:t>cada </a:t>
            </a:r>
            <a:r>
              <a:rPr sz="1100" b="0" spc="-75" dirty="0">
                <a:solidFill>
                  <a:srgbClr val="231F20"/>
                </a:solidFill>
                <a:latin typeface="Bookman Old Style"/>
                <a:cs typeface="Bookman Old Style"/>
              </a:rPr>
              <a:t>uno </a:t>
            </a:r>
            <a:r>
              <a:rPr sz="1100" b="0" spc="-45" dirty="0">
                <a:solidFill>
                  <a:srgbClr val="231F20"/>
                </a:solidFill>
                <a:latin typeface="Bookman Old Style"/>
                <a:cs typeface="Bookman Old Style"/>
              </a:rPr>
              <a:t>de </a:t>
            </a:r>
            <a:r>
              <a:rPr sz="1100" b="0" spc="-80" dirty="0">
                <a:solidFill>
                  <a:srgbClr val="231F20"/>
                </a:solidFill>
                <a:latin typeface="Bookman Old Style"/>
                <a:cs typeface="Bookman Old Style"/>
              </a:rPr>
              <a:t>los </a:t>
            </a:r>
            <a:r>
              <a:rPr sz="1100" b="0" spc="-75" dirty="0">
                <a:solidFill>
                  <a:srgbClr val="231F20"/>
                </a:solidFill>
                <a:latin typeface="Bookman Old Style"/>
                <a:cs typeface="Bookman Old Style"/>
              </a:rPr>
              <a:t>elementos: </a:t>
            </a:r>
            <a:r>
              <a:rPr sz="1100" b="0" spc="-85" dirty="0">
                <a:solidFill>
                  <a:srgbClr val="231F20"/>
                </a:solidFill>
                <a:latin typeface="Bookman Old Style"/>
                <a:cs typeface="Bookman Old Style"/>
              </a:rPr>
              <a:t>tomos, </a:t>
            </a:r>
            <a:r>
              <a:rPr sz="1100" b="0" spc="-95" dirty="0">
                <a:solidFill>
                  <a:srgbClr val="231F20"/>
                </a:solidFill>
                <a:latin typeface="Bookman Old Style"/>
                <a:cs typeface="Bookman Old Style"/>
              </a:rPr>
              <a:t>páginas, </a:t>
            </a:r>
            <a:r>
              <a:rPr sz="1100" b="0" spc="-80" dirty="0">
                <a:solidFill>
                  <a:srgbClr val="231F20"/>
                </a:solidFill>
                <a:latin typeface="Bookman Old Style"/>
                <a:cs typeface="Bookman Old Style"/>
              </a:rPr>
              <a:t>componentes, </a:t>
            </a:r>
            <a:r>
              <a:rPr sz="1100" b="0" spc="-85" dirty="0">
                <a:solidFill>
                  <a:srgbClr val="231F20"/>
                </a:solidFill>
                <a:latin typeface="Bookman Old Style"/>
                <a:cs typeface="Bookman Old Style"/>
              </a:rPr>
              <a:t>bornes,  </a:t>
            </a:r>
            <a:r>
              <a:rPr sz="1100" b="0" spc="-50" dirty="0">
                <a:solidFill>
                  <a:srgbClr val="231F20"/>
                </a:solidFill>
                <a:latin typeface="Bookman Old Style"/>
                <a:cs typeface="Bookman Old Style"/>
              </a:rPr>
              <a:t>conexiones, </a:t>
            </a:r>
            <a:r>
              <a:rPr sz="1100" b="0" spc="-60" dirty="0">
                <a:solidFill>
                  <a:srgbClr val="231F20"/>
                </a:solidFill>
                <a:latin typeface="Bookman Old Style"/>
                <a:cs typeface="Bookman Old Style"/>
              </a:rPr>
              <a:t>hilos,</a:t>
            </a:r>
            <a:r>
              <a:rPr sz="1100" b="0" spc="-95" dirty="0">
                <a:solidFill>
                  <a:srgbClr val="231F20"/>
                </a:solidFill>
                <a:latin typeface="Bookman Old Style"/>
                <a:cs typeface="Bookman Old Style"/>
              </a:rPr>
              <a:t> </a:t>
            </a:r>
            <a:r>
              <a:rPr sz="1100" b="0" spc="-55" dirty="0">
                <a:solidFill>
                  <a:srgbClr val="231F20"/>
                </a:solidFill>
                <a:latin typeface="Bookman Old Style"/>
                <a:cs typeface="Bookman Old Style"/>
              </a:rPr>
              <a:t>etc.</a:t>
            </a:r>
            <a:endParaRPr sz="1100">
              <a:latin typeface="Bookman Old Style"/>
              <a:cs typeface="Bookman Old Style"/>
            </a:endParaRPr>
          </a:p>
          <a:p>
            <a:pPr marL="12700" marR="6985" algn="just">
              <a:lnSpc>
                <a:spcPct val="102299"/>
              </a:lnSpc>
              <a:spcBef>
                <a:spcPts val="570"/>
              </a:spcBef>
            </a:pPr>
            <a:r>
              <a:rPr sz="1100" b="0" spc="-70" dirty="0">
                <a:solidFill>
                  <a:srgbClr val="231F20"/>
                </a:solidFill>
                <a:latin typeface="Bookman Old Style"/>
                <a:cs typeface="Bookman Old Style"/>
              </a:rPr>
              <a:t>El </a:t>
            </a:r>
            <a:r>
              <a:rPr sz="1100" b="0" spc="-100" dirty="0">
                <a:solidFill>
                  <a:srgbClr val="231F20"/>
                </a:solidFill>
                <a:latin typeface="Bookman Old Style"/>
                <a:cs typeface="Bookman Old Style"/>
              </a:rPr>
              <a:t>uso </a:t>
            </a:r>
            <a:r>
              <a:rPr sz="1100" b="0" spc="-35" dirty="0">
                <a:solidFill>
                  <a:srgbClr val="231F20"/>
                </a:solidFill>
                <a:latin typeface="Bookman Old Style"/>
                <a:cs typeface="Bookman Old Style"/>
              </a:rPr>
              <a:t>de </a:t>
            </a:r>
            <a:r>
              <a:rPr sz="1100" b="0" spc="-110" dirty="0">
                <a:solidFill>
                  <a:srgbClr val="231F20"/>
                </a:solidFill>
                <a:latin typeface="Bookman Old Style"/>
                <a:cs typeface="Bookman Old Style"/>
              </a:rPr>
              <a:t>estas </a:t>
            </a:r>
            <a:r>
              <a:rPr sz="1100" b="0" spc="-70" dirty="0">
                <a:solidFill>
                  <a:srgbClr val="231F20"/>
                </a:solidFill>
                <a:latin typeface="Bookman Old Style"/>
                <a:cs typeface="Bookman Old Style"/>
              </a:rPr>
              <a:t>reglas </a:t>
            </a:r>
            <a:r>
              <a:rPr sz="1100" b="0" spc="-55" dirty="0">
                <a:solidFill>
                  <a:srgbClr val="231F20"/>
                </a:solidFill>
                <a:latin typeface="Bookman Old Style"/>
                <a:cs typeface="Bookman Old Style"/>
              </a:rPr>
              <a:t>facilita </a:t>
            </a:r>
            <a:r>
              <a:rPr sz="1100" b="0" spc="-105" dirty="0">
                <a:solidFill>
                  <a:srgbClr val="231F20"/>
                </a:solidFill>
                <a:latin typeface="Bookman Old Style"/>
                <a:cs typeface="Bookman Old Style"/>
              </a:rPr>
              <a:t>las </a:t>
            </a:r>
            <a:r>
              <a:rPr sz="1100" b="0" spc="-55" dirty="0">
                <a:solidFill>
                  <a:srgbClr val="231F20"/>
                </a:solidFill>
                <a:latin typeface="Bookman Old Style"/>
                <a:cs typeface="Bookman Old Style"/>
              </a:rPr>
              <a:t>operaciones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cableado </a:t>
            </a:r>
            <a:r>
              <a:rPr sz="1100" b="0" spc="-135" dirty="0">
                <a:solidFill>
                  <a:srgbClr val="231F20"/>
                </a:solidFill>
                <a:latin typeface="Bookman Old Style"/>
                <a:cs typeface="Bookman Old Style"/>
              </a:rPr>
              <a:t>y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puesta </a:t>
            </a:r>
            <a:r>
              <a:rPr sz="1100" b="0" spc="-114" dirty="0">
                <a:solidFill>
                  <a:srgbClr val="231F20"/>
                </a:solidFill>
                <a:latin typeface="Bookman Old Style"/>
                <a:cs typeface="Bookman Old Style"/>
              </a:rPr>
              <a:t>a  </a:t>
            </a:r>
            <a:r>
              <a:rPr sz="1100" b="0" spc="-80" dirty="0">
                <a:solidFill>
                  <a:srgbClr val="231F20"/>
                </a:solidFill>
                <a:latin typeface="Bookman Old Style"/>
                <a:cs typeface="Bookman Old Style"/>
              </a:rPr>
              <a:t>punto,</a:t>
            </a:r>
            <a:r>
              <a:rPr sz="1100" b="0" spc="-130" dirty="0">
                <a:solidFill>
                  <a:srgbClr val="231F20"/>
                </a:solidFill>
                <a:latin typeface="Bookman Old Style"/>
                <a:cs typeface="Bookman Old Style"/>
              </a:rPr>
              <a:t> </a:t>
            </a:r>
            <a:r>
              <a:rPr sz="1100" b="0" spc="-80" dirty="0">
                <a:solidFill>
                  <a:srgbClr val="231F20"/>
                </a:solidFill>
                <a:latin typeface="Bookman Old Style"/>
                <a:cs typeface="Bookman Old Style"/>
              </a:rPr>
              <a:t>al</a:t>
            </a:r>
            <a:r>
              <a:rPr sz="1100" b="0" spc="-125" dirty="0">
                <a:solidFill>
                  <a:srgbClr val="231F20"/>
                </a:solidFill>
                <a:latin typeface="Bookman Old Style"/>
                <a:cs typeface="Bookman Old Style"/>
              </a:rPr>
              <a:t> </a:t>
            </a:r>
            <a:r>
              <a:rPr sz="1100" b="0" spc="-60" dirty="0">
                <a:solidFill>
                  <a:srgbClr val="231F20"/>
                </a:solidFill>
                <a:latin typeface="Bookman Old Style"/>
                <a:cs typeface="Bookman Old Style"/>
              </a:rPr>
              <a:t>tiempo</a:t>
            </a:r>
            <a:r>
              <a:rPr sz="1100" b="0" spc="-125" dirty="0">
                <a:solidFill>
                  <a:srgbClr val="231F20"/>
                </a:solidFill>
                <a:latin typeface="Bookman Old Style"/>
                <a:cs typeface="Bookman Old Style"/>
              </a:rPr>
              <a:t> </a:t>
            </a:r>
            <a:r>
              <a:rPr sz="1100" b="0" spc="-65" dirty="0">
                <a:solidFill>
                  <a:srgbClr val="231F20"/>
                </a:solidFill>
                <a:latin typeface="Bookman Old Style"/>
                <a:cs typeface="Bookman Old Style"/>
              </a:rPr>
              <a:t>que</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contribuye</a:t>
            </a:r>
            <a:r>
              <a:rPr sz="1100" b="0" spc="-125" dirty="0">
                <a:solidFill>
                  <a:srgbClr val="231F20"/>
                </a:solidFill>
                <a:latin typeface="Bookman Old Style"/>
                <a:cs typeface="Bookman Old Style"/>
              </a:rPr>
              <a:t> </a:t>
            </a:r>
            <a:r>
              <a:rPr sz="1100" b="0" spc="-114" dirty="0">
                <a:solidFill>
                  <a:srgbClr val="231F20"/>
                </a:solidFill>
                <a:latin typeface="Bookman Old Style"/>
                <a:cs typeface="Bookman Old Style"/>
              </a:rPr>
              <a:t>a</a:t>
            </a:r>
            <a:r>
              <a:rPr sz="1100" b="0" spc="-125" dirty="0">
                <a:solidFill>
                  <a:srgbClr val="231F20"/>
                </a:solidFill>
                <a:latin typeface="Bookman Old Style"/>
                <a:cs typeface="Bookman Old Style"/>
              </a:rPr>
              <a:t> </a:t>
            </a:r>
            <a:r>
              <a:rPr sz="1100" b="0" spc="-70" dirty="0">
                <a:solidFill>
                  <a:srgbClr val="231F20"/>
                </a:solidFill>
                <a:latin typeface="Bookman Old Style"/>
                <a:cs typeface="Bookman Old Style"/>
              </a:rPr>
              <a:t>mejorar</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la</a:t>
            </a:r>
            <a:r>
              <a:rPr sz="1100" b="0" spc="-125" dirty="0">
                <a:solidFill>
                  <a:srgbClr val="231F20"/>
                </a:solidFill>
                <a:latin typeface="Bookman Old Style"/>
                <a:cs typeface="Bookman Old Style"/>
              </a:rPr>
              <a:t> </a:t>
            </a:r>
            <a:r>
              <a:rPr sz="1100" b="0" spc="-75" dirty="0">
                <a:solidFill>
                  <a:srgbClr val="231F20"/>
                </a:solidFill>
                <a:latin typeface="Bookman Old Style"/>
                <a:cs typeface="Bookman Old Style"/>
              </a:rPr>
              <a:t>productividad</a:t>
            </a:r>
            <a:r>
              <a:rPr sz="1100" b="0" spc="-13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los</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equipos  </a:t>
            </a:r>
            <a:r>
              <a:rPr sz="1100" b="0" spc="-35" dirty="0">
                <a:solidFill>
                  <a:srgbClr val="231F20"/>
                </a:solidFill>
                <a:latin typeface="Bookman Old Style"/>
                <a:cs typeface="Bookman Old Style"/>
              </a:rPr>
              <a:t>debido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50" dirty="0">
                <a:solidFill>
                  <a:srgbClr val="231F20"/>
                </a:solidFill>
                <a:latin typeface="Bookman Old Style"/>
                <a:cs typeface="Bookman Old Style"/>
              </a:rPr>
              <a:t>reducción </a:t>
            </a:r>
            <a:r>
              <a:rPr sz="1100" b="0" spc="-30" dirty="0">
                <a:solidFill>
                  <a:srgbClr val="231F20"/>
                </a:solidFill>
                <a:latin typeface="Bookman Old Style"/>
                <a:cs typeface="Bookman Old Style"/>
              </a:rPr>
              <a:t>del </a:t>
            </a:r>
            <a:r>
              <a:rPr sz="1100" b="0" spc="-45" dirty="0">
                <a:solidFill>
                  <a:srgbClr val="231F20"/>
                </a:solidFill>
                <a:latin typeface="Bookman Old Style"/>
                <a:cs typeface="Bookman Old Style"/>
              </a:rPr>
              <a:t>tiempo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mantenimiento que</a:t>
            </a:r>
            <a:r>
              <a:rPr sz="1100" b="0" spc="-195" dirty="0">
                <a:solidFill>
                  <a:srgbClr val="231F20"/>
                </a:solidFill>
                <a:latin typeface="Bookman Old Style"/>
                <a:cs typeface="Bookman Old Style"/>
              </a:rPr>
              <a:t> </a:t>
            </a:r>
            <a:r>
              <a:rPr sz="1100" b="0" spc="-55" dirty="0">
                <a:solidFill>
                  <a:srgbClr val="231F20"/>
                </a:solidFill>
                <a:latin typeface="Bookman Old Style"/>
                <a:cs typeface="Bookman Old Style"/>
              </a:rPr>
              <a:t>conlleva.</a:t>
            </a:r>
            <a:endParaRPr sz="1100">
              <a:latin typeface="Bookman Old Style"/>
              <a:cs typeface="Bookman Old Style"/>
            </a:endParaRPr>
          </a:p>
          <a:p>
            <a:pPr>
              <a:lnSpc>
                <a:spcPct val="100000"/>
              </a:lnSpc>
              <a:spcBef>
                <a:spcPts val="45"/>
              </a:spcBef>
            </a:pPr>
            <a:endParaRPr sz="1150">
              <a:latin typeface="Bookman Old Style"/>
              <a:cs typeface="Bookman Old Style"/>
            </a:endParaRPr>
          </a:p>
          <a:p>
            <a:pPr marL="396240" lvl="1" indent="-373380">
              <a:lnSpc>
                <a:spcPct val="100000"/>
              </a:lnSpc>
              <a:buAutoNum type="arabicPeriod"/>
              <a:tabLst>
                <a:tab pos="396875" algn="l"/>
              </a:tabLst>
            </a:pPr>
            <a:r>
              <a:rPr sz="1400" spc="-60" dirty="0">
                <a:solidFill>
                  <a:srgbClr val="CE1041"/>
                </a:solidFill>
                <a:latin typeface="Trebuchet MS"/>
                <a:cs typeface="Trebuchet MS"/>
              </a:rPr>
              <a:t>Referenciado </a:t>
            </a:r>
            <a:r>
              <a:rPr sz="1400" spc="-95" dirty="0">
                <a:solidFill>
                  <a:srgbClr val="CE1041"/>
                </a:solidFill>
                <a:latin typeface="Trebuchet MS"/>
                <a:cs typeface="Trebuchet MS"/>
              </a:rPr>
              <a:t>de </a:t>
            </a:r>
            <a:r>
              <a:rPr sz="1400" spc="-35" dirty="0">
                <a:solidFill>
                  <a:srgbClr val="CE1041"/>
                </a:solidFill>
                <a:latin typeface="Trebuchet MS"/>
                <a:cs typeface="Trebuchet MS"/>
              </a:rPr>
              <a:t>bornes </a:t>
            </a:r>
            <a:r>
              <a:rPr sz="1400" spc="-95" dirty="0">
                <a:solidFill>
                  <a:srgbClr val="CE1041"/>
                </a:solidFill>
                <a:latin typeface="Trebuchet MS"/>
                <a:cs typeface="Trebuchet MS"/>
              </a:rPr>
              <a:t>de </a:t>
            </a:r>
            <a:r>
              <a:rPr sz="1400" spc="-75" dirty="0">
                <a:solidFill>
                  <a:srgbClr val="CE1041"/>
                </a:solidFill>
                <a:latin typeface="Trebuchet MS"/>
                <a:cs typeface="Trebuchet MS"/>
              </a:rPr>
              <a:t>conexión </a:t>
            </a:r>
            <a:r>
              <a:rPr sz="1400" spc="-95" dirty="0">
                <a:solidFill>
                  <a:srgbClr val="CE1041"/>
                </a:solidFill>
                <a:latin typeface="Trebuchet MS"/>
                <a:cs typeface="Trebuchet MS"/>
              </a:rPr>
              <a:t>de </a:t>
            </a:r>
            <a:r>
              <a:rPr sz="1400" spc="-25" dirty="0">
                <a:solidFill>
                  <a:srgbClr val="CE1041"/>
                </a:solidFill>
                <a:latin typeface="Trebuchet MS"/>
                <a:cs typeface="Trebuchet MS"/>
              </a:rPr>
              <a:t>los</a:t>
            </a:r>
            <a:r>
              <a:rPr sz="1400" spc="-145" dirty="0">
                <a:solidFill>
                  <a:srgbClr val="CE1041"/>
                </a:solidFill>
                <a:latin typeface="Trebuchet MS"/>
                <a:cs typeface="Trebuchet MS"/>
              </a:rPr>
              <a:t> </a:t>
            </a:r>
            <a:r>
              <a:rPr sz="1400" spc="-25" dirty="0">
                <a:solidFill>
                  <a:srgbClr val="CE1041"/>
                </a:solidFill>
                <a:latin typeface="Trebuchet MS"/>
                <a:cs typeface="Trebuchet MS"/>
              </a:rPr>
              <a:t>aparatos</a:t>
            </a:r>
            <a:endParaRPr sz="1400">
              <a:latin typeface="Trebuchet MS"/>
              <a:cs typeface="Trebuchet MS"/>
            </a:endParaRPr>
          </a:p>
          <a:p>
            <a:pPr marL="12700" marR="6985" algn="just">
              <a:lnSpc>
                <a:spcPct val="102299"/>
              </a:lnSpc>
              <a:spcBef>
                <a:spcPts val="790"/>
              </a:spcBef>
            </a:pPr>
            <a:r>
              <a:rPr sz="1100" b="0" spc="-90" dirty="0">
                <a:solidFill>
                  <a:srgbClr val="231F20"/>
                </a:solidFill>
                <a:latin typeface="Bookman Old Style"/>
                <a:cs typeface="Bookman Old Style"/>
              </a:rPr>
              <a:t>Las </a:t>
            </a:r>
            <a:r>
              <a:rPr sz="1100" b="0" spc="-55" dirty="0">
                <a:solidFill>
                  <a:srgbClr val="231F20"/>
                </a:solidFill>
                <a:latin typeface="Bookman Old Style"/>
                <a:cs typeface="Bookman Old Style"/>
              </a:rPr>
              <a:t>referencias que </a:t>
            </a:r>
            <a:r>
              <a:rPr sz="1100" b="0" spc="-100" dirty="0">
                <a:solidFill>
                  <a:srgbClr val="231F20"/>
                </a:solidFill>
                <a:latin typeface="Bookman Old Style"/>
                <a:cs typeface="Bookman Old Style"/>
              </a:rPr>
              <a:t>se </a:t>
            </a:r>
            <a:r>
              <a:rPr sz="1100" b="0" spc="-60" dirty="0">
                <a:solidFill>
                  <a:srgbClr val="231F20"/>
                </a:solidFill>
                <a:latin typeface="Bookman Old Style"/>
                <a:cs typeface="Bookman Old Style"/>
              </a:rPr>
              <a:t>indican </a:t>
            </a:r>
            <a:r>
              <a:rPr sz="1100" b="0" spc="-85" dirty="0">
                <a:solidFill>
                  <a:srgbClr val="231F20"/>
                </a:solidFill>
                <a:latin typeface="Bookman Old Style"/>
                <a:cs typeface="Bookman Old Style"/>
              </a:rPr>
              <a:t>son </a:t>
            </a:r>
            <a:r>
              <a:rPr sz="1100" b="0" spc="-105" dirty="0">
                <a:solidFill>
                  <a:srgbClr val="231F20"/>
                </a:solidFill>
                <a:latin typeface="Bookman Old Style"/>
                <a:cs typeface="Bookman Old Style"/>
              </a:rPr>
              <a:t>las </a:t>
            </a:r>
            <a:r>
              <a:rPr sz="1100" b="0" spc="-55" dirty="0">
                <a:solidFill>
                  <a:srgbClr val="231F20"/>
                </a:solidFill>
                <a:latin typeface="Bookman Old Style"/>
                <a:cs typeface="Bookman Old Style"/>
              </a:rPr>
              <a:t>que figuran </a:t>
            </a:r>
            <a:r>
              <a:rPr sz="1100" b="0" spc="-45" dirty="0">
                <a:solidFill>
                  <a:srgbClr val="231F20"/>
                </a:solidFill>
                <a:latin typeface="Bookman Old Style"/>
                <a:cs typeface="Bookman Old Style"/>
              </a:rPr>
              <a:t>en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bornes </a:t>
            </a:r>
            <a:r>
              <a:rPr sz="1100" b="0" spc="-5" dirty="0">
                <a:solidFill>
                  <a:srgbClr val="231F20"/>
                </a:solidFill>
                <a:latin typeface="Bookman Old Style"/>
                <a:cs typeface="Bookman Old Style"/>
              </a:rPr>
              <a:t>o </a:t>
            </a:r>
            <a:r>
              <a:rPr sz="1100" b="0" spc="-45" dirty="0">
                <a:solidFill>
                  <a:srgbClr val="231F20"/>
                </a:solidFill>
                <a:latin typeface="Bookman Old Style"/>
                <a:cs typeface="Bookman Old Style"/>
              </a:rPr>
              <a:t>en </a:t>
            </a:r>
            <a:r>
              <a:rPr sz="1100" b="0" spc="-70" dirty="0">
                <a:solidFill>
                  <a:srgbClr val="231F20"/>
                </a:solidFill>
                <a:latin typeface="Bookman Old Style"/>
                <a:cs typeface="Bookman Old Style"/>
              </a:rPr>
              <a:t>la  </a:t>
            </a:r>
            <a:r>
              <a:rPr sz="1100" b="0" spc="-95" dirty="0">
                <a:solidFill>
                  <a:srgbClr val="231F20"/>
                </a:solidFill>
                <a:latin typeface="Bookman Old Style"/>
                <a:cs typeface="Bookman Old Style"/>
              </a:rPr>
              <a:t>placa</a:t>
            </a:r>
            <a:r>
              <a:rPr sz="1100" b="0" spc="-135"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5" dirty="0">
                <a:solidFill>
                  <a:srgbClr val="231F20"/>
                </a:solidFill>
                <a:latin typeface="Bookman Old Style"/>
                <a:cs typeface="Bookman Old Style"/>
              </a:rPr>
              <a:t> </a:t>
            </a:r>
            <a:r>
              <a:rPr sz="1100" b="0" spc="-100" dirty="0">
                <a:solidFill>
                  <a:srgbClr val="231F20"/>
                </a:solidFill>
                <a:latin typeface="Bookman Old Style"/>
                <a:cs typeface="Bookman Old Style"/>
              </a:rPr>
              <a:t>características</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del</a:t>
            </a:r>
            <a:r>
              <a:rPr sz="1100" b="0" spc="-135" dirty="0">
                <a:solidFill>
                  <a:srgbClr val="231F20"/>
                </a:solidFill>
                <a:latin typeface="Bookman Old Style"/>
                <a:cs typeface="Bookman Old Style"/>
              </a:rPr>
              <a:t> </a:t>
            </a:r>
            <a:r>
              <a:rPr sz="1100" b="0" spc="-95" dirty="0">
                <a:solidFill>
                  <a:srgbClr val="231F20"/>
                </a:solidFill>
                <a:latin typeface="Bookman Old Style"/>
                <a:cs typeface="Bookman Old Style"/>
              </a:rPr>
              <a:t>aparato.</a:t>
            </a:r>
            <a:r>
              <a:rPr sz="1100" b="0" spc="-135" dirty="0">
                <a:solidFill>
                  <a:srgbClr val="231F20"/>
                </a:solidFill>
                <a:latin typeface="Bookman Old Style"/>
                <a:cs typeface="Bookman Old Style"/>
              </a:rPr>
              <a:t> </a:t>
            </a:r>
            <a:r>
              <a:rPr sz="1100" b="0" spc="-25" dirty="0">
                <a:solidFill>
                  <a:srgbClr val="231F20"/>
                </a:solidFill>
                <a:latin typeface="Bookman Old Style"/>
                <a:cs typeface="Bookman Old Style"/>
              </a:rPr>
              <a:t>A</a:t>
            </a:r>
            <a:r>
              <a:rPr sz="1100" b="0" spc="-130" dirty="0">
                <a:solidFill>
                  <a:srgbClr val="231F20"/>
                </a:solidFill>
                <a:latin typeface="Bookman Old Style"/>
                <a:cs typeface="Bookman Old Style"/>
              </a:rPr>
              <a:t> </a:t>
            </a:r>
            <a:r>
              <a:rPr sz="1100" b="0" spc="-105" dirty="0">
                <a:solidFill>
                  <a:srgbClr val="231F20"/>
                </a:solidFill>
                <a:latin typeface="Bookman Old Style"/>
                <a:cs typeface="Bookman Old Style"/>
              </a:rPr>
              <a:t>cada</a:t>
            </a:r>
            <a:r>
              <a:rPr sz="1100" b="0" spc="-135" dirty="0">
                <a:solidFill>
                  <a:srgbClr val="231F20"/>
                </a:solidFill>
                <a:latin typeface="Bookman Old Style"/>
                <a:cs typeface="Bookman Old Style"/>
              </a:rPr>
              <a:t> </a:t>
            </a:r>
            <a:r>
              <a:rPr sz="1100" b="0" spc="-85" dirty="0">
                <a:solidFill>
                  <a:srgbClr val="231F20"/>
                </a:solidFill>
                <a:latin typeface="Bookman Old Style"/>
                <a:cs typeface="Bookman Old Style"/>
              </a:rPr>
              <a:t>mando,</a:t>
            </a:r>
            <a:r>
              <a:rPr sz="1100" b="0" spc="-130" dirty="0">
                <a:solidFill>
                  <a:srgbClr val="231F20"/>
                </a:solidFill>
                <a:latin typeface="Bookman Old Style"/>
                <a:cs typeface="Bookman Old Style"/>
              </a:rPr>
              <a:t> </a:t>
            </a:r>
            <a:r>
              <a:rPr sz="1100" b="0" spc="-114" dirty="0">
                <a:solidFill>
                  <a:srgbClr val="231F20"/>
                </a:solidFill>
                <a:latin typeface="Bookman Old Style"/>
                <a:cs typeface="Bookman Old Style"/>
              </a:rPr>
              <a:t>a</a:t>
            </a:r>
            <a:r>
              <a:rPr sz="1100" b="0" spc="-135" dirty="0">
                <a:solidFill>
                  <a:srgbClr val="231F20"/>
                </a:solidFill>
                <a:latin typeface="Bookman Old Style"/>
                <a:cs typeface="Bookman Old Style"/>
              </a:rPr>
              <a:t> </a:t>
            </a:r>
            <a:r>
              <a:rPr sz="1100" b="0" spc="-105" dirty="0">
                <a:solidFill>
                  <a:srgbClr val="231F20"/>
                </a:solidFill>
                <a:latin typeface="Bookman Old Style"/>
                <a:cs typeface="Bookman Old Style"/>
              </a:rPr>
              <a:t>cada</a:t>
            </a:r>
            <a:r>
              <a:rPr sz="1100" b="0" spc="-135" dirty="0">
                <a:solidFill>
                  <a:srgbClr val="231F20"/>
                </a:solidFill>
                <a:latin typeface="Bookman Old Style"/>
                <a:cs typeface="Bookman Old Style"/>
              </a:rPr>
              <a:t> </a:t>
            </a:r>
            <a:r>
              <a:rPr sz="1100" b="0" spc="-55" dirty="0">
                <a:solidFill>
                  <a:srgbClr val="231F20"/>
                </a:solidFill>
                <a:latin typeface="Bookman Old Style"/>
                <a:cs typeface="Bookman Old Style"/>
              </a:rPr>
              <a:t>tipo</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5" dirty="0">
                <a:solidFill>
                  <a:srgbClr val="231F20"/>
                </a:solidFill>
                <a:latin typeface="Bookman Old Style"/>
                <a:cs typeface="Bookman Old Style"/>
              </a:rPr>
              <a:t> </a:t>
            </a:r>
            <a:r>
              <a:rPr sz="1100" b="0" spc="-85" dirty="0">
                <a:solidFill>
                  <a:srgbClr val="231F20"/>
                </a:solidFill>
                <a:latin typeface="Bookman Old Style"/>
                <a:cs typeface="Bookman Old Style"/>
              </a:rPr>
              <a:t>contacto,  </a:t>
            </a:r>
            <a:r>
              <a:rPr sz="1100" b="0" spc="-75" dirty="0">
                <a:solidFill>
                  <a:srgbClr val="231F20"/>
                </a:solidFill>
                <a:latin typeface="Bookman Old Style"/>
                <a:cs typeface="Bookman Old Style"/>
              </a:rPr>
              <a:t>principal,</a:t>
            </a:r>
            <a:r>
              <a:rPr sz="1100" b="0" spc="-125" dirty="0">
                <a:solidFill>
                  <a:srgbClr val="231F20"/>
                </a:solidFill>
                <a:latin typeface="Bookman Old Style"/>
                <a:cs typeface="Bookman Old Style"/>
              </a:rPr>
              <a:t> </a:t>
            </a:r>
            <a:r>
              <a:rPr sz="1100" b="0" spc="-85" dirty="0">
                <a:solidFill>
                  <a:srgbClr val="231F20"/>
                </a:solidFill>
                <a:latin typeface="Bookman Old Style"/>
                <a:cs typeface="Bookman Old Style"/>
              </a:rPr>
              <a:t>auxiliar</a:t>
            </a:r>
            <a:r>
              <a:rPr sz="1100" b="0" spc="-125" dirty="0">
                <a:solidFill>
                  <a:srgbClr val="231F20"/>
                </a:solidFill>
                <a:latin typeface="Bookman Old Style"/>
                <a:cs typeface="Bookman Old Style"/>
              </a:rPr>
              <a:t> </a:t>
            </a:r>
            <a:r>
              <a:rPr sz="1100" b="0" spc="-95" dirty="0">
                <a:solidFill>
                  <a:srgbClr val="231F20"/>
                </a:solidFill>
                <a:latin typeface="Bookman Old Style"/>
                <a:cs typeface="Bookman Old Style"/>
              </a:rPr>
              <a:t>instantáneo</a:t>
            </a:r>
            <a:r>
              <a:rPr sz="1100" b="0" spc="-120" dirty="0">
                <a:solidFill>
                  <a:srgbClr val="231F20"/>
                </a:solidFill>
                <a:latin typeface="Bookman Old Style"/>
                <a:cs typeface="Bookman Old Style"/>
              </a:rPr>
              <a:t> </a:t>
            </a:r>
            <a:r>
              <a:rPr sz="1100" b="0" spc="-5" dirty="0">
                <a:solidFill>
                  <a:srgbClr val="231F20"/>
                </a:solidFill>
                <a:latin typeface="Bookman Old Style"/>
                <a:cs typeface="Bookman Old Style"/>
              </a:rPr>
              <a:t>o</a:t>
            </a:r>
            <a:r>
              <a:rPr sz="1100" b="0" spc="-125" dirty="0">
                <a:solidFill>
                  <a:srgbClr val="231F20"/>
                </a:solidFill>
                <a:latin typeface="Bookman Old Style"/>
                <a:cs typeface="Bookman Old Style"/>
              </a:rPr>
              <a:t> </a:t>
            </a:r>
            <a:r>
              <a:rPr sz="1100" b="0" spc="-75" dirty="0">
                <a:solidFill>
                  <a:srgbClr val="231F20"/>
                </a:solidFill>
                <a:latin typeface="Bookman Old Style"/>
                <a:cs typeface="Bookman Old Style"/>
              </a:rPr>
              <a:t>temporizado,</a:t>
            </a:r>
            <a:r>
              <a:rPr sz="1100" b="0" spc="-125" dirty="0">
                <a:solidFill>
                  <a:srgbClr val="231F20"/>
                </a:solidFill>
                <a:latin typeface="Bookman Old Style"/>
                <a:cs typeface="Bookman Old Style"/>
              </a:rPr>
              <a:t> </a:t>
            </a:r>
            <a:r>
              <a:rPr sz="1100" b="0" spc="-114" dirty="0">
                <a:solidFill>
                  <a:srgbClr val="231F20"/>
                </a:solidFill>
                <a:latin typeface="Bookman Old Style"/>
                <a:cs typeface="Bookman Old Style"/>
              </a:rPr>
              <a:t>se</a:t>
            </a:r>
            <a:r>
              <a:rPr sz="1100" b="0" spc="-120" dirty="0">
                <a:solidFill>
                  <a:srgbClr val="231F20"/>
                </a:solidFill>
                <a:latin typeface="Bookman Old Style"/>
                <a:cs typeface="Bookman Old Style"/>
              </a:rPr>
              <a:t> </a:t>
            </a:r>
            <a:r>
              <a:rPr sz="1100" b="0" spc="-35" dirty="0">
                <a:solidFill>
                  <a:srgbClr val="231F20"/>
                </a:solidFill>
                <a:latin typeface="Bookman Old Style"/>
                <a:cs typeface="Bookman Old Style"/>
              </a:rPr>
              <a:t>le</a:t>
            </a:r>
            <a:r>
              <a:rPr sz="1100" b="0" spc="-125" dirty="0">
                <a:solidFill>
                  <a:srgbClr val="231F20"/>
                </a:solidFill>
                <a:latin typeface="Bookman Old Style"/>
                <a:cs typeface="Bookman Old Style"/>
              </a:rPr>
              <a:t> </a:t>
            </a:r>
            <a:r>
              <a:rPr sz="1100" b="0" spc="-105" dirty="0">
                <a:solidFill>
                  <a:srgbClr val="231F20"/>
                </a:solidFill>
                <a:latin typeface="Bookman Old Style"/>
                <a:cs typeface="Bookman Old Style"/>
              </a:rPr>
              <a:t>asignan</a:t>
            </a:r>
            <a:r>
              <a:rPr sz="1100" b="0" spc="-120" dirty="0">
                <a:solidFill>
                  <a:srgbClr val="231F20"/>
                </a:solidFill>
                <a:latin typeface="Bookman Old Style"/>
                <a:cs typeface="Bookman Old Style"/>
              </a:rPr>
              <a:t> </a:t>
            </a:r>
            <a:r>
              <a:rPr sz="1100" b="0" spc="-95" dirty="0">
                <a:solidFill>
                  <a:srgbClr val="231F20"/>
                </a:solidFill>
                <a:latin typeface="Bookman Old Style"/>
                <a:cs typeface="Bookman Old Style"/>
              </a:rPr>
              <a:t>dos</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referencias  </a:t>
            </a:r>
            <a:r>
              <a:rPr sz="1100" b="0" spc="-75" dirty="0">
                <a:solidFill>
                  <a:srgbClr val="231F20"/>
                </a:solidFill>
                <a:latin typeface="Bookman Old Style"/>
                <a:cs typeface="Bookman Old Style"/>
              </a:rPr>
              <a:t>alfanuméricas </a:t>
            </a:r>
            <a:r>
              <a:rPr sz="1100" b="0" spc="-5" dirty="0">
                <a:solidFill>
                  <a:srgbClr val="231F20"/>
                </a:solidFill>
                <a:latin typeface="Bookman Old Style"/>
                <a:cs typeface="Bookman Old Style"/>
              </a:rPr>
              <a:t>o </a:t>
            </a:r>
            <a:r>
              <a:rPr sz="1100" b="0" spc="-80" dirty="0">
                <a:solidFill>
                  <a:srgbClr val="231F20"/>
                </a:solidFill>
                <a:latin typeface="Bookman Old Style"/>
                <a:cs typeface="Bookman Old Style"/>
              </a:rPr>
              <a:t>numéricas</a:t>
            </a:r>
            <a:r>
              <a:rPr sz="1100" b="0" spc="-135" dirty="0">
                <a:solidFill>
                  <a:srgbClr val="231F20"/>
                </a:solidFill>
                <a:latin typeface="Bookman Old Style"/>
                <a:cs typeface="Bookman Old Style"/>
              </a:rPr>
              <a:t> </a:t>
            </a:r>
            <a:r>
              <a:rPr sz="1100" b="0" spc="-65" dirty="0">
                <a:solidFill>
                  <a:srgbClr val="231F20"/>
                </a:solidFill>
                <a:latin typeface="Bookman Old Style"/>
                <a:cs typeface="Bookman Old Style"/>
              </a:rPr>
              <a:t>propias.</a:t>
            </a:r>
            <a:endParaRPr sz="1100">
              <a:latin typeface="Bookman Old Style"/>
              <a:cs typeface="Bookman Old Style"/>
            </a:endParaRPr>
          </a:p>
          <a:p>
            <a:pPr>
              <a:lnSpc>
                <a:spcPct val="100000"/>
              </a:lnSpc>
              <a:spcBef>
                <a:spcPts val="45"/>
              </a:spcBef>
            </a:pPr>
            <a:endParaRPr sz="1150">
              <a:latin typeface="Bookman Old Style"/>
              <a:cs typeface="Bookman Old Style"/>
            </a:endParaRPr>
          </a:p>
          <a:p>
            <a:pPr marL="1666875" lvl="2" indent="-494030">
              <a:lnSpc>
                <a:spcPct val="100000"/>
              </a:lnSpc>
              <a:spcBef>
                <a:spcPts val="5"/>
              </a:spcBef>
              <a:buAutoNum type="arabicPeriod"/>
              <a:tabLst>
                <a:tab pos="1667510" algn="l"/>
              </a:tabLst>
            </a:pPr>
            <a:r>
              <a:rPr sz="1300" spc="-35" dirty="0">
                <a:solidFill>
                  <a:srgbClr val="231F20"/>
                </a:solidFill>
                <a:latin typeface="Trebuchet MS"/>
                <a:cs typeface="Trebuchet MS"/>
              </a:rPr>
              <a:t>Contactos</a:t>
            </a:r>
            <a:r>
              <a:rPr sz="1300" spc="40" dirty="0">
                <a:solidFill>
                  <a:srgbClr val="231F20"/>
                </a:solidFill>
                <a:latin typeface="Trebuchet MS"/>
                <a:cs typeface="Trebuchet MS"/>
              </a:rPr>
              <a:t> </a:t>
            </a:r>
            <a:r>
              <a:rPr sz="1300" spc="-45" dirty="0">
                <a:solidFill>
                  <a:srgbClr val="231F20"/>
                </a:solidFill>
                <a:latin typeface="Trebuchet MS"/>
                <a:cs typeface="Trebuchet MS"/>
              </a:rPr>
              <a:t>principales</a:t>
            </a:r>
            <a:endParaRPr sz="1300">
              <a:latin typeface="Trebuchet MS"/>
              <a:cs typeface="Trebuchet MS"/>
            </a:endParaRPr>
          </a:p>
          <a:p>
            <a:pPr marL="12700">
              <a:lnSpc>
                <a:spcPct val="100000"/>
              </a:lnSpc>
              <a:spcBef>
                <a:spcPts val="1120"/>
              </a:spcBef>
            </a:pPr>
            <a:r>
              <a:rPr sz="1100" b="0" spc="-45" dirty="0">
                <a:solidFill>
                  <a:srgbClr val="231F20"/>
                </a:solidFill>
                <a:latin typeface="Bookman Old Style"/>
                <a:cs typeface="Bookman Old Style"/>
              </a:rPr>
              <a:t>La referencia </a:t>
            </a:r>
            <a:r>
              <a:rPr sz="1100" b="0" spc="-35" dirty="0">
                <a:solidFill>
                  <a:srgbClr val="231F20"/>
                </a:solidFill>
                <a:latin typeface="Bookman Old Style"/>
                <a:cs typeface="Bookman Old Style"/>
              </a:rPr>
              <a:t>de </a:t>
            </a:r>
            <a:r>
              <a:rPr sz="1100" b="0" spc="-155" dirty="0">
                <a:solidFill>
                  <a:srgbClr val="231F20"/>
                </a:solidFill>
                <a:latin typeface="Bookman Old Style"/>
                <a:cs typeface="Bookman Old Style"/>
              </a:rPr>
              <a:t>sus </a:t>
            </a:r>
            <a:r>
              <a:rPr sz="1100" b="0" spc="-65" dirty="0">
                <a:solidFill>
                  <a:srgbClr val="231F20"/>
                </a:solidFill>
                <a:latin typeface="Bookman Old Style"/>
                <a:cs typeface="Bookman Old Style"/>
              </a:rPr>
              <a:t>bornes </a:t>
            </a:r>
            <a:r>
              <a:rPr sz="1100" b="0" spc="-85" dirty="0">
                <a:solidFill>
                  <a:srgbClr val="231F20"/>
                </a:solidFill>
                <a:latin typeface="Bookman Old Style"/>
                <a:cs typeface="Bookman Old Style"/>
              </a:rPr>
              <a:t>consta </a:t>
            </a:r>
            <a:r>
              <a:rPr sz="1100" b="0" spc="-35" dirty="0">
                <a:solidFill>
                  <a:srgbClr val="231F20"/>
                </a:solidFill>
                <a:latin typeface="Bookman Old Style"/>
                <a:cs typeface="Bookman Old Style"/>
              </a:rPr>
              <a:t>de </a:t>
            </a:r>
            <a:r>
              <a:rPr sz="1100" b="0" spc="-100" dirty="0">
                <a:solidFill>
                  <a:srgbClr val="231F20"/>
                </a:solidFill>
                <a:latin typeface="Bookman Old Style"/>
                <a:cs typeface="Bookman Old Style"/>
              </a:rPr>
              <a:t>una </a:t>
            </a:r>
            <a:r>
              <a:rPr sz="1100" b="0" spc="-80" dirty="0">
                <a:solidFill>
                  <a:srgbClr val="231F20"/>
                </a:solidFill>
                <a:latin typeface="Bookman Old Style"/>
                <a:cs typeface="Bookman Old Style"/>
              </a:rPr>
              <a:t>sola</a:t>
            </a:r>
            <a:r>
              <a:rPr sz="1100" b="0" spc="-254" dirty="0">
                <a:solidFill>
                  <a:srgbClr val="231F20"/>
                </a:solidFill>
                <a:latin typeface="Bookman Old Style"/>
                <a:cs typeface="Bookman Old Style"/>
              </a:rPr>
              <a:t> </a:t>
            </a:r>
            <a:r>
              <a:rPr sz="1100" b="0" spc="-55" dirty="0">
                <a:solidFill>
                  <a:srgbClr val="231F20"/>
                </a:solidFill>
                <a:latin typeface="Bookman Old Style"/>
                <a:cs typeface="Bookman Old Style"/>
              </a:rPr>
              <a:t>cifra:</a:t>
            </a:r>
            <a:endParaRPr sz="1100">
              <a:latin typeface="Bookman Old Style"/>
              <a:cs typeface="Bookman Old Style"/>
            </a:endParaRPr>
          </a:p>
          <a:p>
            <a:pPr marL="228600" indent="-216535">
              <a:lnSpc>
                <a:spcPct val="100000"/>
              </a:lnSpc>
              <a:spcBef>
                <a:spcPts val="600"/>
              </a:spcBef>
              <a:buChar char="•"/>
              <a:tabLst>
                <a:tab pos="228600" algn="l"/>
                <a:tab pos="229235" algn="l"/>
              </a:tabLst>
            </a:pPr>
            <a:r>
              <a:rPr sz="1100" b="0" spc="-45" dirty="0">
                <a:solidFill>
                  <a:srgbClr val="231F20"/>
                </a:solidFill>
                <a:latin typeface="Bookman Old Style"/>
                <a:cs typeface="Bookman Old Style"/>
              </a:rPr>
              <a:t>De </a:t>
            </a:r>
            <a:r>
              <a:rPr sz="1100" b="0" spc="-114" dirty="0">
                <a:solidFill>
                  <a:srgbClr val="231F20"/>
                </a:solidFill>
                <a:latin typeface="Bookman Old Style"/>
                <a:cs typeface="Bookman Old Style"/>
              </a:rPr>
              <a:t>1 a </a:t>
            </a:r>
            <a:r>
              <a:rPr sz="1100" b="0" spc="-90" dirty="0">
                <a:solidFill>
                  <a:srgbClr val="231F20"/>
                </a:solidFill>
                <a:latin typeface="Bookman Old Style"/>
                <a:cs typeface="Bookman Old Style"/>
              </a:rPr>
              <a:t>6:</a:t>
            </a:r>
            <a:r>
              <a:rPr sz="1100" b="0" spc="-10" dirty="0">
                <a:solidFill>
                  <a:srgbClr val="231F20"/>
                </a:solidFill>
                <a:latin typeface="Bookman Old Style"/>
                <a:cs typeface="Bookman Old Style"/>
              </a:rPr>
              <a:t> </a:t>
            </a:r>
            <a:r>
              <a:rPr sz="1100" b="0" spc="-70" dirty="0">
                <a:solidFill>
                  <a:srgbClr val="231F20"/>
                </a:solidFill>
                <a:latin typeface="Bookman Old Style"/>
                <a:cs typeface="Bookman Old Style"/>
              </a:rPr>
              <a:t>tripulares.</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45" dirty="0">
                <a:solidFill>
                  <a:srgbClr val="231F20"/>
                </a:solidFill>
                <a:latin typeface="Bookman Old Style"/>
                <a:cs typeface="Bookman Old Style"/>
              </a:rPr>
              <a:t>De </a:t>
            </a:r>
            <a:r>
              <a:rPr sz="1100" b="0" spc="-114" dirty="0">
                <a:solidFill>
                  <a:srgbClr val="231F20"/>
                </a:solidFill>
                <a:latin typeface="Bookman Old Style"/>
                <a:cs typeface="Bookman Old Style"/>
              </a:rPr>
              <a:t>1 a </a:t>
            </a:r>
            <a:r>
              <a:rPr sz="1100" b="0" spc="-90" dirty="0">
                <a:solidFill>
                  <a:srgbClr val="231F20"/>
                </a:solidFill>
                <a:latin typeface="Bookman Old Style"/>
                <a:cs typeface="Bookman Old Style"/>
              </a:rPr>
              <a:t>8:</a:t>
            </a:r>
            <a:r>
              <a:rPr sz="1100" b="0" spc="-10" dirty="0">
                <a:solidFill>
                  <a:srgbClr val="231F20"/>
                </a:solidFill>
                <a:latin typeface="Bookman Old Style"/>
                <a:cs typeface="Bookman Old Style"/>
              </a:rPr>
              <a:t> </a:t>
            </a:r>
            <a:r>
              <a:rPr sz="1100" b="0" spc="-65" dirty="0">
                <a:solidFill>
                  <a:srgbClr val="231F20"/>
                </a:solidFill>
                <a:latin typeface="Bookman Old Style"/>
                <a:cs typeface="Bookman Old Style"/>
              </a:rPr>
              <a:t>tetrapolares.</a:t>
            </a:r>
            <a:endParaRPr sz="1100">
              <a:latin typeface="Bookman Old Style"/>
              <a:cs typeface="Bookman Old Style"/>
            </a:endParaRPr>
          </a:p>
          <a:p>
            <a:pPr marL="12700" marR="8890" algn="just">
              <a:lnSpc>
                <a:spcPct val="102299"/>
              </a:lnSpc>
              <a:spcBef>
                <a:spcPts val="565"/>
              </a:spcBef>
            </a:pPr>
            <a:r>
              <a:rPr sz="1100" b="0" spc="-100" dirty="0">
                <a:solidFill>
                  <a:srgbClr val="231F20"/>
                </a:solidFill>
                <a:latin typeface="Bookman Old Style"/>
                <a:cs typeface="Bookman Old Style"/>
              </a:rPr>
              <a:t>Las </a:t>
            </a:r>
            <a:r>
              <a:rPr sz="1100" b="0" spc="-85" dirty="0">
                <a:solidFill>
                  <a:srgbClr val="231F20"/>
                </a:solidFill>
                <a:latin typeface="Bookman Old Style"/>
                <a:cs typeface="Bookman Old Style"/>
              </a:rPr>
              <a:t>cifras </a:t>
            </a:r>
            <a:r>
              <a:rPr sz="1100" b="0" spc="-90" dirty="0">
                <a:solidFill>
                  <a:srgbClr val="231F20"/>
                </a:solidFill>
                <a:latin typeface="Bookman Old Style"/>
                <a:cs typeface="Bookman Old Style"/>
              </a:rPr>
              <a:t>impares </a:t>
            </a:r>
            <a:r>
              <a:rPr sz="1100" b="0" spc="-110" dirty="0">
                <a:solidFill>
                  <a:srgbClr val="231F20"/>
                </a:solidFill>
                <a:latin typeface="Bookman Old Style"/>
                <a:cs typeface="Bookman Old Style"/>
              </a:rPr>
              <a:t>se </a:t>
            </a:r>
            <a:r>
              <a:rPr sz="1100" b="0" spc="-105" dirty="0">
                <a:solidFill>
                  <a:srgbClr val="231F20"/>
                </a:solidFill>
                <a:latin typeface="Bookman Old Style"/>
                <a:cs typeface="Bookman Old Style"/>
              </a:rPr>
              <a:t>sitúan </a:t>
            </a:r>
            <a:r>
              <a:rPr sz="1100" b="0" spc="-55" dirty="0">
                <a:solidFill>
                  <a:srgbClr val="231F20"/>
                </a:solidFill>
                <a:latin typeface="Bookman Old Style"/>
                <a:cs typeface="Bookman Old Style"/>
              </a:rPr>
              <a:t>en </a:t>
            </a:r>
            <a:r>
              <a:rPr sz="1100" b="0" spc="-75" dirty="0">
                <a:solidFill>
                  <a:srgbClr val="231F20"/>
                </a:solidFill>
                <a:latin typeface="Bookman Old Style"/>
                <a:cs typeface="Bookman Old Style"/>
              </a:rPr>
              <a:t>la </a:t>
            </a:r>
            <a:r>
              <a:rPr sz="1100" b="0" spc="-70" dirty="0">
                <a:solidFill>
                  <a:srgbClr val="231F20"/>
                </a:solidFill>
                <a:latin typeface="Bookman Old Style"/>
                <a:cs typeface="Bookman Old Style"/>
              </a:rPr>
              <a:t>parte </a:t>
            </a:r>
            <a:r>
              <a:rPr sz="1100" b="0" spc="-75" dirty="0">
                <a:solidFill>
                  <a:srgbClr val="231F20"/>
                </a:solidFill>
                <a:latin typeface="Bookman Old Style"/>
                <a:cs typeface="Bookman Old Style"/>
              </a:rPr>
              <a:t>superior </a:t>
            </a:r>
            <a:r>
              <a:rPr sz="1100" b="0" spc="-135" dirty="0">
                <a:solidFill>
                  <a:srgbClr val="231F20"/>
                </a:solidFill>
                <a:latin typeface="Bookman Old Style"/>
                <a:cs typeface="Bookman Old Style"/>
              </a:rPr>
              <a:t>y </a:t>
            </a:r>
            <a:r>
              <a:rPr sz="1100" b="0" spc="-75" dirty="0">
                <a:solidFill>
                  <a:srgbClr val="231F20"/>
                </a:solidFill>
                <a:latin typeface="Bookman Old Style"/>
                <a:cs typeface="Bookman Old Style"/>
              </a:rPr>
              <a:t>la </a:t>
            </a:r>
            <a:r>
              <a:rPr sz="1100" b="0" spc="-60" dirty="0">
                <a:solidFill>
                  <a:srgbClr val="231F20"/>
                </a:solidFill>
                <a:latin typeface="Bookman Old Style"/>
                <a:cs typeface="Bookman Old Style"/>
              </a:rPr>
              <a:t>progresión </a:t>
            </a:r>
            <a:r>
              <a:rPr sz="1100" b="0" spc="-110" dirty="0">
                <a:solidFill>
                  <a:srgbClr val="231F20"/>
                </a:solidFill>
                <a:latin typeface="Bookman Old Style"/>
                <a:cs typeface="Bookman Old Style"/>
              </a:rPr>
              <a:t>se </a:t>
            </a:r>
            <a:r>
              <a:rPr sz="1100" b="0" spc="-75" dirty="0">
                <a:solidFill>
                  <a:srgbClr val="231F20"/>
                </a:solidFill>
                <a:latin typeface="Bookman Old Style"/>
                <a:cs typeface="Bookman Old Style"/>
              </a:rPr>
              <a:t>efectúa  </a:t>
            </a:r>
            <a:r>
              <a:rPr sz="1100" b="0" spc="-45" dirty="0">
                <a:solidFill>
                  <a:srgbClr val="231F20"/>
                </a:solidFill>
                <a:latin typeface="Bookman Old Style"/>
                <a:cs typeface="Bookman Old Style"/>
              </a:rPr>
              <a:t>en </a:t>
            </a:r>
            <a:r>
              <a:rPr sz="1100" b="0" spc="-60" dirty="0">
                <a:solidFill>
                  <a:srgbClr val="231F20"/>
                </a:solidFill>
                <a:latin typeface="Bookman Old Style"/>
                <a:cs typeface="Bookman Old Style"/>
              </a:rPr>
              <a:t>sentido descendente </a:t>
            </a:r>
            <a:r>
              <a:rPr sz="1100" b="0" spc="-135" dirty="0">
                <a:solidFill>
                  <a:srgbClr val="231F20"/>
                </a:solidFill>
                <a:latin typeface="Bookman Old Style"/>
                <a:cs typeface="Bookman Old Style"/>
              </a:rPr>
              <a:t>y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izquierda </a:t>
            </a:r>
            <a:r>
              <a:rPr sz="1100" b="0" spc="-114" dirty="0">
                <a:solidFill>
                  <a:srgbClr val="231F20"/>
                </a:solidFill>
                <a:latin typeface="Bookman Old Style"/>
                <a:cs typeface="Bookman Old Style"/>
              </a:rPr>
              <a:t>a</a:t>
            </a:r>
            <a:r>
              <a:rPr sz="1100" b="0" spc="-100" dirty="0">
                <a:solidFill>
                  <a:srgbClr val="231F20"/>
                </a:solidFill>
                <a:latin typeface="Bookman Old Style"/>
                <a:cs typeface="Bookman Old Style"/>
              </a:rPr>
              <a:t> </a:t>
            </a:r>
            <a:r>
              <a:rPr sz="1100" b="0" spc="-55" dirty="0">
                <a:solidFill>
                  <a:srgbClr val="231F20"/>
                </a:solidFill>
                <a:latin typeface="Bookman Old Style"/>
                <a:cs typeface="Bookman Old Style"/>
              </a:rPr>
              <a:t>derecha.</a:t>
            </a:r>
            <a:endParaRPr sz="1100">
              <a:latin typeface="Bookman Old Style"/>
              <a:cs typeface="Bookman Old Style"/>
            </a:endParaRPr>
          </a:p>
          <a:p>
            <a:pPr marL="12700" marR="5080" algn="just">
              <a:lnSpc>
                <a:spcPct val="102299"/>
              </a:lnSpc>
              <a:spcBef>
                <a:spcPts val="570"/>
              </a:spcBef>
            </a:pPr>
            <a:r>
              <a:rPr sz="1100" b="0" spc="-90" dirty="0">
                <a:solidFill>
                  <a:srgbClr val="231F20"/>
                </a:solidFill>
                <a:latin typeface="Bookman Old Style"/>
                <a:cs typeface="Bookman Old Style"/>
              </a:rPr>
              <a:t>En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contactores </a:t>
            </a:r>
            <a:r>
              <a:rPr sz="1100" b="0" spc="-35" dirty="0">
                <a:solidFill>
                  <a:srgbClr val="231F20"/>
                </a:solidFill>
                <a:latin typeface="Bookman Old Style"/>
                <a:cs typeface="Bookman Old Style"/>
              </a:rPr>
              <a:t>de </a:t>
            </a:r>
            <a:r>
              <a:rPr sz="1100" b="0" spc="-45" dirty="0">
                <a:solidFill>
                  <a:srgbClr val="231F20"/>
                </a:solidFill>
                <a:latin typeface="Bookman Old Style"/>
                <a:cs typeface="Bookman Old Style"/>
              </a:rPr>
              <a:t>pequeño </a:t>
            </a:r>
            <a:r>
              <a:rPr sz="1100" b="0" spc="-55" dirty="0">
                <a:solidFill>
                  <a:srgbClr val="231F20"/>
                </a:solidFill>
                <a:latin typeface="Bookman Old Style"/>
                <a:cs typeface="Bookman Old Style"/>
              </a:rPr>
              <a:t>calibre, </a:t>
            </a:r>
            <a:r>
              <a:rPr sz="1100" b="0" spc="-25" dirty="0">
                <a:solidFill>
                  <a:srgbClr val="231F20"/>
                </a:solidFill>
                <a:latin typeface="Bookman Old Style"/>
                <a:cs typeface="Bookman Old Style"/>
              </a:rPr>
              <a:t>el </a:t>
            </a:r>
            <a:r>
              <a:rPr sz="1100" b="0" spc="-70" dirty="0">
                <a:solidFill>
                  <a:srgbClr val="231F20"/>
                </a:solidFill>
                <a:latin typeface="Bookman Old Style"/>
                <a:cs typeface="Bookman Old Style"/>
              </a:rPr>
              <a:t>cuarto </a:t>
            </a:r>
            <a:r>
              <a:rPr sz="1100" b="0" spc="-20" dirty="0">
                <a:solidFill>
                  <a:srgbClr val="231F20"/>
                </a:solidFill>
                <a:latin typeface="Bookman Old Style"/>
                <a:cs typeface="Bookman Old Style"/>
              </a:rPr>
              <a:t>polo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55" dirty="0">
                <a:solidFill>
                  <a:srgbClr val="231F20"/>
                </a:solidFill>
                <a:latin typeface="Bookman Old Style"/>
                <a:cs typeface="Bookman Old Style"/>
              </a:rPr>
              <a:t>contactor  </a:t>
            </a:r>
            <a:r>
              <a:rPr sz="1100" b="0" spc="-70" dirty="0">
                <a:solidFill>
                  <a:srgbClr val="231F20"/>
                </a:solidFill>
                <a:latin typeface="Bookman Old Style"/>
                <a:cs typeface="Bookman Old Style"/>
              </a:rPr>
              <a:t>tetrapolar </a:t>
            </a:r>
            <a:r>
              <a:rPr sz="1100" b="0" spc="-110" dirty="0">
                <a:solidFill>
                  <a:srgbClr val="231F20"/>
                </a:solidFill>
                <a:latin typeface="Bookman Old Style"/>
                <a:cs typeface="Bookman Old Style"/>
              </a:rPr>
              <a:t>es </a:t>
            </a:r>
            <a:r>
              <a:rPr sz="1100" b="0" spc="-75" dirty="0">
                <a:solidFill>
                  <a:srgbClr val="231F20"/>
                </a:solidFill>
                <a:latin typeface="Bookman Old Style"/>
                <a:cs typeface="Bookman Old Style"/>
              </a:rPr>
              <a:t>la </a:t>
            </a:r>
            <a:r>
              <a:rPr sz="1100" b="0" spc="-55" dirty="0">
                <a:solidFill>
                  <a:srgbClr val="231F20"/>
                </a:solidFill>
                <a:latin typeface="Bookman Old Style"/>
                <a:cs typeface="Bookman Old Style"/>
              </a:rPr>
              <a:t>excepción </a:t>
            </a:r>
            <a:r>
              <a:rPr sz="1100" b="0" spc="-114" dirty="0">
                <a:solidFill>
                  <a:srgbClr val="231F20"/>
                </a:solidFill>
                <a:latin typeface="Bookman Old Style"/>
                <a:cs typeface="Bookman Old Style"/>
              </a:rPr>
              <a:t>a </a:t>
            </a:r>
            <a:r>
              <a:rPr sz="1100" b="0" spc="-105" dirty="0">
                <a:solidFill>
                  <a:srgbClr val="231F20"/>
                </a:solidFill>
                <a:latin typeface="Bookman Old Style"/>
                <a:cs typeface="Bookman Old Style"/>
              </a:rPr>
              <a:t>esta </a:t>
            </a:r>
            <a:r>
              <a:rPr sz="1100" b="0" spc="-65" dirty="0">
                <a:solidFill>
                  <a:srgbClr val="231F20"/>
                </a:solidFill>
                <a:latin typeface="Bookman Old Style"/>
                <a:cs typeface="Bookman Old Style"/>
              </a:rPr>
              <a:t>regla: </a:t>
            </a:r>
            <a:r>
              <a:rPr sz="1100" b="0" spc="-75" dirty="0">
                <a:solidFill>
                  <a:srgbClr val="231F20"/>
                </a:solidFill>
                <a:latin typeface="Bookman Old Style"/>
                <a:cs typeface="Bookman Old Style"/>
              </a:rPr>
              <a:t>la </a:t>
            </a:r>
            <a:r>
              <a:rPr sz="1100" b="0" spc="-60" dirty="0">
                <a:solidFill>
                  <a:srgbClr val="231F20"/>
                </a:solidFill>
                <a:latin typeface="Bookman Old Style"/>
                <a:cs typeface="Bookman Old Style"/>
              </a:rPr>
              <a:t>referencia </a:t>
            </a:r>
            <a:r>
              <a:rPr sz="1100" b="0" spc="-45" dirty="0">
                <a:solidFill>
                  <a:srgbClr val="231F20"/>
                </a:solidFill>
                <a:latin typeface="Bookman Old Style"/>
                <a:cs typeface="Bookman Old Style"/>
              </a:rPr>
              <a:t>de </a:t>
            </a:r>
            <a:r>
              <a:rPr sz="1100" b="0" spc="-165" dirty="0">
                <a:solidFill>
                  <a:srgbClr val="231F20"/>
                </a:solidFill>
                <a:latin typeface="Bookman Old Style"/>
                <a:cs typeface="Bookman Old Style"/>
              </a:rPr>
              <a:t>sus </a:t>
            </a:r>
            <a:r>
              <a:rPr sz="1100" b="0" spc="-75" dirty="0">
                <a:solidFill>
                  <a:srgbClr val="231F20"/>
                </a:solidFill>
                <a:latin typeface="Bookman Old Style"/>
                <a:cs typeface="Bookman Old Style"/>
              </a:rPr>
              <a:t>bornes </a:t>
            </a:r>
            <a:r>
              <a:rPr sz="1100" b="0" spc="-110" dirty="0">
                <a:solidFill>
                  <a:srgbClr val="231F20"/>
                </a:solidFill>
                <a:latin typeface="Bookman Old Style"/>
                <a:cs typeface="Bookman Old Style"/>
              </a:rPr>
              <a:t>es </a:t>
            </a:r>
            <a:r>
              <a:rPr sz="1100" b="0" spc="-75" dirty="0">
                <a:solidFill>
                  <a:srgbClr val="231F20"/>
                </a:solidFill>
                <a:latin typeface="Bookman Old Style"/>
                <a:cs typeface="Bookman Old Style"/>
              </a:rPr>
              <a:t>igual  </a:t>
            </a:r>
            <a:r>
              <a:rPr sz="1100" b="0" spc="-114" dirty="0">
                <a:solidFill>
                  <a:srgbClr val="231F20"/>
                </a:solidFill>
                <a:latin typeface="Bookman Old Style"/>
                <a:cs typeface="Bookman Old Style"/>
              </a:rPr>
              <a:t>a </a:t>
            </a:r>
            <a:r>
              <a:rPr sz="1100" b="0" spc="-65" dirty="0">
                <a:solidFill>
                  <a:srgbClr val="231F20"/>
                </a:solidFill>
                <a:latin typeface="Bookman Old Style"/>
                <a:cs typeface="Bookman Old Style"/>
              </a:rPr>
              <a:t>la </a:t>
            </a:r>
            <a:r>
              <a:rPr sz="1100" b="0" spc="-25" dirty="0">
                <a:solidFill>
                  <a:srgbClr val="231F20"/>
                </a:solidFill>
                <a:latin typeface="Bookman Old Style"/>
                <a:cs typeface="Bookman Old Style"/>
              </a:rPr>
              <a:t>del </a:t>
            </a:r>
            <a:r>
              <a:rPr sz="1100" b="0" spc="-50" dirty="0">
                <a:solidFill>
                  <a:srgbClr val="231F20"/>
                </a:solidFill>
                <a:latin typeface="Bookman Old Style"/>
                <a:cs typeface="Bookman Old Style"/>
              </a:rPr>
              <a:t>contacto </a:t>
            </a:r>
            <a:r>
              <a:rPr sz="1100" b="0" spc="-55" dirty="0">
                <a:solidFill>
                  <a:srgbClr val="231F20"/>
                </a:solidFill>
                <a:latin typeface="Bookman Old Style"/>
                <a:cs typeface="Bookman Old Style"/>
              </a:rPr>
              <a:t>auxiliar </a:t>
            </a:r>
            <a:r>
              <a:rPr sz="1100" b="0" spc="-15" dirty="0">
                <a:solidFill>
                  <a:srgbClr val="231F20"/>
                </a:solidFill>
                <a:latin typeface="Bookman Old Style"/>
                <a:cs typeface="Bookman Old Style"/>
              </a:rPr>
              <a:t>“NC”, </a:t>
            </a:r>
            <a:r>
              <a:rPr sz="1100" b="0" spc="-70" dirty="0">
                <a:solidFill>
                  <a:srgbClr val="231F20"/>
                </a:solidFill>
                <a:latin typeface="Bookman Old Style"/>
                <a:cs typeface="Bookman Old Style"/>
              </a:rPr>
              <a:t>cuyo </a:t>
            </a:r>
            <a:r>
              <a:rPr sz="1100" b="0" spc="-55" dirty="0">
                <a:solidFill>
                  <a:srgbClr val="231F20"/>
                </a:solidFill>
                <a:latin typeface="Bookman Old Style"/>
                <a:cs typeface="Bookman Old Style"/>
              </a:rPr>
              <a:t>lugar </a:t>
            </a:r>
            <a:r>
              <a:rPr sz="1100" b="0" spc="-60" dirty="0">
                <a:solidFill>
                  <a:srgbClr val="231F20"/>
                </a:solidFill>
                <a:latin typeface="Bookman Old Style"/>
                <a:cs typeface="Bookman Old Style"/>
              </a:rPr>
              <a:t>ocupa. </a:t>
            </a:r>
            <a:r>
              <a:rPr sz="1100" b="0" spc="-25" dirty="0">
                <a:solidFill>
                  <a:srgbClr val="231F20"/>
                </a:solidFill>
                <a:latin typeface="Bookman Old Style"/>
                <a:cs typeface="Bookman Old Style"/>
              </a:rPr>
              <a:t>Por </a:t>
            </a:r>
            <a:r>
              <a:rPr sz="1100" b="0" spc="-50" dirty="0">
                <a:solidFill>
                  <a:srgbClr val="231F20"/>
                </a:solidFill>
                <a:latin typeface="Bookman Old Style"/>
                <a:cs typeface="Bookman Old Style"/>
              </a:rPr>
              <a:t>otra </a:t>
            </a:r>
            <a:r>
              <a:rPr sz="1100" b="0" spc="-55" dirty="0">
                <a:solidFill>
                  <a:srgbClr val="231F20"/>
                </a:solidFill>
                <a:latin typeface="Bookman Old Style"/>
                <a:cs typeface="Bookman Old Style"/>
              </a:rPr>
              <a:t>parte, </a:t>
            </a:r>
            <a:r>
              <a:rPr sz="1100" b="0" spc="-95" dirty="0">
                <a:solidFill>
                  <a:srgbClr val="231F20"/>
                </a:solidFill>
                <a:latin typeface="Bookman Old Style"/>
                <a:cs typeface="Bookman Old Style"/>
              </a:rPr>
              <a:t>las  </a:t>
            </a:r>
            <a:r>
              <a:rPr sz="1100" b="0" spc="-45" dirty="0">
                <a:solidFill>
                  <a:srgbClr val="231F20"/>
                </a:solidFill>
                <a:latin typeface="Bookman Old Style"/>
                <a:cs typeface="Bookman Old Style"/>
              </a:rPr>
              <a:t>referencias</a:t>
            </a:r>
            <a:r>
              <a:rPr sz="1100" b="0" dirty="0">
                <a:solidFill>
                  <a:srgbClr val="231F20"/>
                </a:solidFill>
                <a:latin typeface="Bookman Old Style"/>
                <a:cs typeface="Bookman Old Style"/>
              </a:rPr>
              <a:t> </a:t>
            </a:r>
            <a:r>
              <a:rPr sz="1100" b="0" spc="-30" dirty="0">
                <a:solidFill>
                  <a:srgbClr val="231F20"/>
                </a:solidFill>
                <a:latin typeface="Bookman Old Style"/>
                <a:cs typeface="Bookman Old Style"/>
              </a:rPr>
              <a:t>de</a:t>
            </a:r>
            <a:r>
              <a:rPr sz="1100" b="0" dirty="0">
                <a:solidFill>
                  <a:srgbClr val="231F20"/>
                </a:solidFill>
                <a:latin typeface="Bookman Old Style"/>
                <a:cs typeface="Bookman Old Style"/>
              </a:rPr>
              <a:t> </a:t>
            </a:r>
            <a:r>
              <a:rPr sz="1100" b="0" spc="-60" dirty="0">
                <a:solidFill>
                  <a:srgbClr val="231F20"/>
                </a:solidFill>
                <a:latin typeface="Bookman Old Style"/>
                <a:cs typeface="Bookman Old Style"/>
              </a:rPr>
              <a:t>los</a:t>
            </a:r>
            <a:r>
              <a:rPr sz="1100" b="0" spc="5" dirty="0">
                <a:solidFill>
                  <a:srgbClr val="231F20"/>
                </a:solidFill>
                <a:latin typeface="Bookman Old Style"/>
                <a:cs typeface="Bookman Old Style"/>
              </a:rPr>
              <a:t> </a:t>
            </a:r>
            <a:r>
              <a:rPr sz="1100" b="0" spc="-45" dirty="0">
                <a:solidFill>
                  <a:srgbClr val="231F20"/>
                </a:solidFill>
                <a:latin typeface="Bookman Old Style"/>
                <a:cs typeface="Bookman Old Style"/>
              </a:rPr>
              <a:t>polos</a:t>
            </a:r>
            <a:r>
              <a:rPr sz="1100" b="0" dirty="0">
                <a:solidFill>
                  <a:srgbClr val="231F20"/>
                </a:solidFill>
                <a:latin typeface="Bookman Old Style"/>
                <a:cs typeface="Bookman Old Style"/>
              </a:rPr>
              <a:t> </a:t>
            </a:r>
            <a:r>
              <a:rPr sz="1100" b="0" spc="-55" dirty="0">
                <a:solidFill>
                  <a:srgbClr val="231F20"/>
                </a:solidFill>
                <a:latin typeface="Bookman Old Style"/>
                <a:cs typeface="Bookman Old Style"/>
              </a:rPr>
              <a:t>ruptores</a:t>
            </a:r>
            <a:r>
              <a:rPr sz="1100" b="0" spc="5" dirty="0">
                <a:solidFill>
                  <a:srgbClr val="231F20"/>
                </a:solidFill>
                <a:latin typeface="Bookman Old Style"/>
                <a:cs typeface="Bookman Old Style"/>
              </a:rPr>
              <a:t> </a:t>
            </a:r>
            <a:r>
              <a:rPr sz="1100" b="0" spc="-65" dirty="0">
                <a:solidFill>
                  <a:srgbClr val="231F20"/>
                </a:solidFill>
                <a:latin typeface="Bookman Old Style"/>
                <a:cs typeface="Bookman Old Style"/>
              </a:rPr>
              <a:t>suelen</a:t>
            </a:r>
            <a:r>
              <a:rPr sz="1100" b="0" dirty="0">
                <a:solidFill>
                  <a:srgbClr val="231F20"/>
                </a:solidFill>
                <a:latin typeface="Bookman Old Style"/>
                <a:cs typeface="Bookman Old Style"/>
              </a:rPr>
              <a:t> </a:t>
            </a:r>
            <a:r>
              <a:rPr sz="1100" b="0" spc="-30" dirty="0">
                <a:solidFill>
                  <a:srgbClr val="231F20"/>
                </a:solidFill>
                <a:latin typeface="Bookman Old Style"/>
                <a:cs typeface="Bookman Old Style"/>
              </a:rPr>
              <a:t>ir</a:t>
            </a:r>
            <a:r>
              <a:rPr sz="1100" b="0" spc="5" dirty="0">
                <a:solidFill>
                  <a:srgbClr val="231F20"/>
                </a:solidFill>
                <a:latin typeface="Bookman Old Style"/>
                <a:cs typeface="Bookman Old Style"/>
              </a:rPr>
              <a:t> </a:t>
            </a:r>
            <a:r>
              <a:rPr sz="1100" b="0" spc="-55" dirty="0">
                <a:solidFill>
                  <a:srgbClr val="231F20"/>
                </a:solidFill>
                <a:latin typeface="Bookman Old Style"/>
                <a:cs typeface="Bookman Old Style"/>
              </a:rPr>
              <a:t>precedidas</a:t>
            </a:r>
            <a:r>
              <a:rPr sz="1100" b="0" dirty="0">
                <a:solidFill>
                  <a:srgbClr val="231F20"/>
                </a:solidFill>
                <a:latin typeface="Bookman Old Style"/>
                <a:cs typeface="Bookman Old Style"/>
              </a:rPr>
              <a:t> </a:t>
            </a:r>
            <a:r>
              <a:rPr sz="1100" b="0" spc="-30" dirty="0">
                <a:solidFill>
                  <a:srgbClr val="231F20"/>
                </a:solidFill>
                <a:latin typeface="Bookman Old Style"/>
                <a:cs typeface="Bookman Old Style"/>
              </a:rPr>
              <a:t>de</a:t>
            </a:r>
            <a:r>
              <a:rPr sz="1100" b="0" spc="5" dirty="0">
                <a:solidFill>
                  <a:srgbClr val="231F20"/>
                </a:solidFill>
                <a:latin typeface="Bookman Old Style"/>
                <a:cs typeface="Bookman Old Style"/>
              </a:rPr>
              <a:t> </a:t>
            </a:r>
            <a:r>
              <a:rPr sz="1100" b="0" spc="-65" dirty="0">
                <a:solidFill>
                  <a:srgbClr val="231F20"/>
                </a:solidFill>
                <a:latin typeface="Bookman Old Style"/>
                <a:cs typeface="Bookman Old Style"/>
              </a:rPr>
              <a:t>la</a:t>
            </a:r>
            <a:r>
              <a:rPr sz="1100" b="0" dirty="0">
                <a:solidFill>
                  <a:srgbClr val="231F20"/>
                </a:solidFill>
                <a:latin typeface="Bookman Old Style"/>
                <a:cs typeface="Bookman Old Style"/>
              </a:rPr>
              <a:t> </a:t>
            </a:r>
            <a:r>
              <a:rPr sz="1100" b="0" spc="-45" dirty="0">
                <a:solidFill>
                  <a:srgbClr val="231F20"/>
                </a:solidFill>
                <a:latin typeface="Bookman Old Style"/>
                <a:cs typeface="Bookman Old Style"/>
              </a:rPr>
              <a:t>letra</a:t>
            </a:r>
            <a:r>
              <a:rPr sz="1100" b="0" spc="5" dirty="0">
                <a:solidFill>
                  <a:srgbClr val="231F20"/>
                </a:solidFill>
                <a:latin typeface="Bookman Old Style"/>
                <a:cs typeface="Bookman Old Style"/>
              </a:rPr>
              <a:t> </a:t>
            </a:r>
            <a:r>
              <a:rPr sz="1100" b="0" spc="-25" dirty="0">
                <a:solidFill>
                  <a:srgbClr val="231F20"/>
                </a:solidFill>
                <a:latin typeface="Bookman Old Style"/>
                <a:cs typeface="Bookman Old Style"/>
              </a:rPr>
              <a:t>“R”.</a:t>
            </a:r>
            <a:endParaRPr sz="1100">
              <a:latin typeface="Bookman Old Style"/>
              <a:cs typeface="Bookman Old Style"/>
            </a:endParaRPr>
          </a:p>
        </p:txBody>
      </p:sp>
      <p:sp>
        <p:nvSpPr>
          <p:cNvPr id="6" name="object 6"/>
          <p:cNvSpPr txBox="1"/>
          <p:nvPr/>
        </p:nvSpPr>
        <p:spPr>
          <a:xfrm>
            <a:off x="3295100" y="8901775"/>
            <a:ext cx="895985"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Century Gothic"/>
                <a:cs typeface="Century Gothic"/>
              </a:rPr>
              <a:t>Contactos</a:t>
            </a:r>
            <a:r>
              <a:rPr sz="700" spc="-105" dirty="0">
                <a:solidFill>
                  <a:srgbClr val="231F20"/>
                </a:solidFill>
                <a:latin typeface="Century Gothic"/>
                <a:cs typeface="Century Gothic"/>
              </a:rPr>
              <a:t> </a:t>
            </a:r>
            <a:r>
              <a:rPr sz="700" spc="-25" dirty="0">
                <a:solidFill>
                  <a:srgbClr val="231F20"/>
                </a:solidFill>
                <a:latin typeface="Century Gothic"/>
                <a:cs typeface="Century Gothic"/>
              </a:rPr>
              <a:t>principales</a:t>
            </a:r>
            <a:endParaRPr sz="700">
              <a:latin typeface="Century Gothic"/>
              <a:cs typeface="Century Gothic"/>
            </a:endParaRPr>
          </a:p>
        </p:txBody>
      </p:sp>
      <p:sp>
        <p:nvSpPr>
          <p:cNvPr id="7" name="object 7"/>
          <p:cNvSpPr/>
          <p:nvPr/>
        </p:nvSpPr>
        <p:spPr>
          <a:xfrm>
            <a:off x="3564178" y="8451113"/>
            <a:ext cx="29209" cy="41275"/>
          </a:xfrm>
          <a:custGeom>
            <a:avLst/>
            <a:gdLst/>
            <a:ahLst/>
            <a:cxnLst/>
            <a:rect l="l" t="t" r="r" b="b"/>
            <a:pathLst>
              <a:path w="29210" h="41275">
                <a:moveTo>
                  <a:pt x="28968" y="546"/>
                </a:moveTo>
                <a:lnTo>
                  <a:pt x="28422" y="0"/>
                </a:lnTo>
                <a:lnTo>
                  <a:pt x="20370" y="546"/>
                </a:lnTo>
                <a:lnTo>
                  <a:pt x="12440" y="2148"/>
                </a:lnTo>
                <a:lnTo>
                  <a:pt x="5965" y="6518"/>
                </a:lnTo>
                <a:lnTo>
                  <a:pt x="1600" y="12997"/>
                </a:lnTo>
                <a:lnTo>
                  <a:pt x="0" y="20929"/>
                </a:lnTo>
                <a:lnTo>
                  <a:pt x="1600" y="28844"/>
                </a:lnTo>
                <a:lnTo>
                  <a:pt x="5965" y="35312"/>
                </a:lnTo>
                <a:lnTo>
                  <a:pt x="12440" y="39674"/>
                </a:lnTo>
                <a:lnTo>
                  <a:pt x="20370" y="41275"/>
                </a:lnTo>
                <a:lnTo>
                  <a:pt x="28409" y="40716"/>
                </a:lnTo>
                <a:lnTo>
                  <a:pt x="28968" y="41275"/>
                </a:lnTo>
              </a:path>
            </a:pathLst>
          </a:custGeom>
          <a:ln w="10160">
            <a:solidFill>
              <a:srgbClr val="000000"/>
            </a:solidFill>
          </a:ln>
        </p:spPr>
        <p:txBody>
          <a:bodyPr wrap="square" lIns="0" tIns="0" rIns="0" bIns="0" rtlCol="0"/>
          <a:lstStyle/>
          <a:p>
            <a:endParaRPr/>
          </a:p>
        </p:txBody>
      </p:sp>
      <p:sp>
        <p:nvSpPr>
          <p:cNvPr id="8" name="object 8"/>
          <p:cNvSpPr txBox="1"/>
          <p:nvPr/>
        </p:nvSpPr>
        <p:spPr>
          <a:xfrm>
            <a:off x="3474913" y="835879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9" name="object 9"/>
          <p:cNvSpPr txBox="1"/>
          <p:nvPr/>
        </p:nvSpPr>
        <p:spPr>
          <a:xfrm>
            <a:off x="3474913" y="868632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0" name="object 10"/>
          <p:cNvSpPr txBox="1"/>
          <p:nvPr/>
        </p:nvSpPr>
        <p:spPr>
          <a:xfrm>
            <a:off x="3654905" y="835879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11" name="object 11"/>
          <p:cNvSpPr txBox="1"/>
          <p:nvPr/>
        </p:nvSpPr>
        <p:spPr>
          <a:xfrm>
            <a:off x="3654905" y="868632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2" name="object 12"/>
          <p:cNvSpPr txBox="1"/>
          <p:nvPr/>
        </p:nvSpPr>
        <p:spPr>
          <a:xfrm>
            <a:off x="3834889" y="835879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13" name="object 13"/>
          <p:cNvSpPr txBox="1"/>
          <p:nvPr/>
        </p:nvSpPr>
        <p:spPr>
          <a:xfrm>
            <a:off x="3834889" y="8686320"/>
            <a:ext cx="118110" cy="736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4" name="object 14"/>
          <p:cNvSpPr/>
          <p:nvPr/>
        </p:nvSpPr>
        <p:spPr>
          <a:xfrm>
            <a:off x="3553510" y="8582558"/>
            <a:ext cx="351790" cy="0"/>
          </a:xfrm>
          <a:custGeom>
            <a:avLst/>
            <a:gdLst/>
            <a:ahLst/>
            <a:cxnLst/>
            <a:rect l="l" t="t" r="r" b="b"/>
            <a:pathLst>
              <a:path w="351789">
                <a:moveTo>
                  <a:pt x="0" y="0"/>
                </a:moveTo>
                <a:lnTo>
                  <a:pt x="351282" y="0"/>
                </a:lnTo>
              </a:path>
            </a:pathLst>
          </a:custGeom>
          <a:ln w="3810">
            <a:solidFill>
              <a:srgbClr val="000000"/>
            </a:solidFill>
            <a:prstDash val="sysDash"/>
          </a:ln>
        </p:spPr>
        <p:txBody>
          <a:bodyPr wrap="square" lIns="0" tIns="0" rIns="0" bIns="0" rtlCol="0"/>
          <a:lstStyle/>
          <a:p>
            <a:endParaRPr/>
          </a:p>
        </p:txBody>
      </p:sp>
      <p:sp>
        <p:nvSpPr>
          <p:cNvPr id="15" name="object 15"/>
          <p:cNvSpPr/>
          <p:nvPr/>
        </p:nvSpPr>
        <p:spPr>
          <a:xfrm>
            <a:off x="3593147" y="8312124"/>
            <a:ext cx="0" cy="184150"/>
          </a:xfrm>
          <a:custGeom>
            <a:avLst/>
            <a:gdLst/>
            <a:ahLst/>
            <a:cxnLst/>
            <a:rect l="l" t="t" r="r" b="b"/>
            <a:pathLst>
              <a:path h="184150">
                <a:moveTo>
                  <a:pt x="0" y="183730"/>
                </a:moveTo>
                <a:lnTo>
                  <a:pt x="0" y="0"/>
                </a:lnTo>
              </a:path>
            </a:pathLst>
          </a:custGeom>
          <a:ln w="15240">
            <a:solidFill>
              <a:srgbClr val="000000"/>
            </a:solidFill>
          </a:ln>
        </p:spPr>
        <p:txBody>
          <a:bodyPr wrap="square" lIns="0" tIns="0" rIns="0" bIns="0" rtlCol="0"/>
          <a:lstStyle/>
          <a:p>
            <a:endParaRPr/>
          </a:p>
        </p:txBody>
      </p:sp>
      <p:sp>
        <p:nvSpPr>
          <p:cNvPr id="16" name="object 16"/>
          <p:cNvSpPr/>
          <p:nvPr/>
        </p:nvSpPr>
        <p:spPr>
          <a:xfrm>
            <a:off x="3493884" y="8500135"/>
            <a:ext cx="99695" cy="262255"/>
          </a:xfrm>
          <a:custGeom>
            <a:avLst/>
            <a:gdLst/>
            <a:ahLst/>
            <a:cxnLst/>
            <a:rect l="l" t="t" r="r" b="b"/>
            <a:pathLst>
              <a:path w="99695" h="262254">
                <a:moveTo>
                  <a:pt x="0" y="0"/>
                </a:moveTo>
                <a:lnTo>
                  <a:pt x="99263" y="171932"/>
                </a:lnTo>
                <a:lnTo>
                  <a:pt x="99263" y="261899"/>
                </a:lnTo>
              </a:path>
            </a:pathLst>
          </a:custGeom>
          <a:ln w="15239">
            <a:solidFill>
              <a:srgbClr val="000000"/>
            </a:solidFill>
          </a:ln>
        </p:spPr>
        <p:txBody>
          <a:bodyPr wrap="square" lIns="0" tIns="0" rIns="0" bIns="0" rtlCol="0"/>
          <a:lstStyle/>
          <a:p>
            <a:endParaRPr/>
          </a:p>
        </p:txBody>
      </p:sp>
      <p:sp>
        <p:nvSpPr>
          <p:cNvPr id="17" name="object 17"/>
          <p:cNvSpPr/>
          <p:nvPr/>
        </p:nvSpPr>
        <p:spPr>
          <a:xfrm>
            <a:off x="3744175" y="8451113"/>
            <a:ext cx="29209" cy="41275"/>
          </a:xfrm>
          <a:custGeom>
            <a:avLst/>
            <a:gdLst/>
            <a:ahLst/>
            <a:cxnLst/>
            <a:rect l="l" t="t" r="r" b="b"/>
            <a:pathLst>
              <a:path w="29210" h="41275">
                <a:moveTo>
                  <a:pt x="28968" y="546"/>
                </a:moveTo>
                <a:lnTo>
                  <a:pt x="28422" y="0"/>
                </a:lnTo>
                <a:lnTo>
                  <a:pt x="20370" y="546"/>
                </a:lnTo>
                <a:lnTo>
                  <a:pt x="12440" y="2148"/>
                </a:lnTo>
                <a:lnTo>
                  <a:pt x="5965" y="6518"/>
                </a:lnTo>
                <a:lnTo>
                  <a:pt x="1600" y="12997"/>
                </a:lnTo>
                <a:lnTo>
                  <a:pt x="0" y="20929"/>
                </a:lnTo>
                <a:lnTo>
                  <a:pt x="1600" y="28844"/>
                </a:lnTo>
                <a:lnTo>
                  <a:pt x="5965" y="35312"/>
                </a:lnTo>
                <a:lnTo>
                  <a:pt x="12440" y="39674"/>
                </a:lnTo>
                <a:lnTo>
                  <a:pt x="20370" y="41275"/>
                </a:lnTo>
                <a:lnTo>
                  <a:pt x="28409" y="40716"/>
                </a:lnTo>
                <a:lnTo>
                  <a:pt x="28968" y="41275"/>
                </a:lnTo>
              </a:path>
            </a:pathLst>
          </a:custGeom>
          <a:ln w="10160">
            <a:solidFill>
              <a:srgbClr val="000000"/>
            </a:solidFill>
          </a:ln>
        </p:spPr>
        <p:txBody>
          <a:bodyPr wrap="square" lIns="0" tIns="0" rIns="0" bIns="0" rtlCol="0"/>
          <a:lstStyle/>
          <a:p>
            <a:endParaRPr/>
          </a:p>
        </p:txBody>
      </p:sp>
      <p:sp>
        <p:nvSpPr>
          <p:cNvPr id="18" name="object 18"/>
          <p:cNvSpPr/>
          <p:nvPr/>
        </p:nvSpPr>
        <p:spPr>
          <a:xfrm>
            <a:off x="3773144" y="8312124"/>
            <a:ext cx="0" cy="184150"/>
          </a:xfrm>
          <a:custGeom>
            <a:avLst/>
            <a:gdLst/>
            <a:ahLst/>
            <a:cxnLst/>
            <a:rect l="l" t="t" r="r" b="b"/>
            <a:pathLst>
              <a:path h="184150">
                <a:moveTo>
                  <a:pt x="0" y="183730"/>
                </a:moveTo>
                <a:lnTo>
                  <a:pt x="0" y="0"/>
                </a:lnTo>
              </a:path>
            </a:pathLst>
          </a:custGeom>
          <a:ln w="15240">
            <a:solidFill>
              <a:srgbClr val="000000"/>
            </a:solidFill>
          </a:ln>
        </p:spPr>
        <p:txBody>
          <a:bodyPr wrap="square" lIns="0" tIns="0" rIns="0" bIns="0" rtlCol="0"/>
          <a:lstStyle/>
          <a:p>
            <a:endParaRPr/>
          </a:p>
        </p:txBody>
      </p:sp>
      <p:sp>
        <p:nvSpPr>
          <p:cNvPr id="19" name="object 19"/>
          <p:cNvSpPr/>
          <p:nvPr/>
        </p:nvSpPr>
        <p:spPr>
          <a:xfrm>
            <a:off x="3673881" y="8500135"/>
            <a:ext cx="99695" cy="262255"/>
          </a:xfrm>
          <a:custGeom>
            <a:avLst/>
            <a:gdLst/>
            <a:ahLst/>
            <a:cxnLst/>
            <a:rect l="l" t="t" r="r" b="b"/>
            <a:pathLst>
              <a:path w="99695" h="262254">
                <a:moveTo>
                  <a:pt x="0" y="0"/>
                </a:moveTo>
                <a:lnTo>
                  <a:pt x="99263" y="171932"/>
                </a:lnTo>
                <a:lnTo>
                  <a:pt x="99263" y="261899"/>
                </a:lnTo>
              </a:path>
            </a:pathLst>
          </a:custGeom>
          <a:ln w="15239">
            <a:solidFill>
              <a:srgbClr val="000000"/>
            </a:solidFill>
          </a:ln>
        </p:spPr>
        <p:txBody>
          <a:bodyPr wrap="square" lIns="0" tIns="0" rIns="0" bIns="0" rtlCol="0"/>
          <a:lstStyle/>
          <a:p>
            <a:endParaRPr/>
          </a:p>
        </p:txBody>
      </p:sp>
      <p:sp>
        <p:nvSpPr>
          <p:cNvPr id="20" name="object 20"/>
          <p:cNvSpPr/>
          <p:nvPr/>
        </p:nvSpPr>
        <p:spPr>
          <a:xfrm>
            <a:off x="3924172" y="8451113"/>
            <a:ext cx="29209" cy="41275"/>
          </a:xfrm>
          <a:custGeom>
            <a:avLst/>
            <a:gdLst/>
            <a:ahLst/>
            <a:cxnLst/>
            <a:rect l="l" t="t" r="r" b="b"/>
            <a:pathLst>
              <a:path w="29210" h="41275">
                <a:moveTo>
                  <a:pt x="28968" y="546"/>
                </a:moveTo>
                <a:lnTo>
                  <a:pt x="28422" y="0"/>
                </a:lnTo>
                <a:lnTo>
                  <a:pt x="20383" y="546"/>
                </a:lnTo>
                <a:lnTo>
                  <a:pt x="12446" y="2148"/>
                </a:lnTo>
                <a:lnTo>
                  <a:pt x="5967" y="6518"/>
                </a:lnTo>
                <a:lnTo>
                  <a:pt x="1600" y="12997"/>
                </a:lnTo>
                <a:lnTo>
                  <a:pt x="0" y="20929"/>
                </a:lnTo>
                <a:lnTo>
                  <a:pt x="1600" y="28844"/>
                </a:lnTo>
                <a:lnTo>
                  <a:pt x="5967" y="35312"/>
                </a:lnTo>
                <a:lnTo>
                  <a:pt x="12446" y="39674"/>
                </a:lnTo>
                <a:lnTo>
                  <a:pt x="20383" y="41275"/>
                </a:lnTo>
                <a:lnTo>
                  <a:pt x="28422" y="40716"/>
                </a:lnTo>
                <a:lnTo>
                  <a:pt x="28968" y="41275"/>
                </a:lnTo>
              </a:path>
            </a:pathLst>
          </a:custGeom>
          <a:ln w="10160">
            <a:solidFill>
              <a:srgbClr val="000000"/>
            </a:solidFill>
          </a:ln>
        </p:spPr>
        <p:txBody>
          <a:bodyPr wrap="square" lIns="0" tIns="0" rIns="0" bIns="0" rtlCol="0"/>
          <a:lstStyle/>
          <a:p>
            <a:endParaRPr/>
          </a:p>
        </p:txBody>
      </p:sp>
      <p:sp>
        <p:nvSpPr>
          <p:cNvPr id="21" name="object 21"/>
          <p:cNvSpPr/>
          <p:nvPr/>
        </p:nvSpPr>
        <p:spPr>
          <a:xfrm>
            <a:off x="3953141" y="8312124"/>
            <a:ext cx="0" cy="184150"/>
          </a:xfrm>
          <a:custGeom>
            <a:avLst/>
            <a:gdLst/>
            <a:ahLst/>
            <a:cxnLst/>
            <a:rect l="l" t="t" r="r" b="b"/>
            <a:pathLst>
              <a:path h="184150">
                <a:moveTo>
                  <a:pt x="0" y="183730"/>
                </a:moveTo>
                <a:lnTo>
                  <a:pt x="0" y="0"/>
                </a:lnTo>
              </a:path>
            </a:pathLst>
          </a:custGeom>
          <a:ln w="15240">
            <a:solidFill>
              <a:srgbClr val="000000"/>
            </a:solidFill>
          </a:ln>
        </p:spPr>
        <p:txBody>
          <a:bodyPr wrap="square" lIns="0" tIns="0" rIns="0" bIns="0" rtlCol="0"/>
          <a:lstStyle/>
          <a:p>
            <a:endParaRPr/>
          </a:p>
        </p:txBody>
      </p:sp>
      <p:sp>
        <p:nvSpPr>
          <p:cNvPr id="22" name="object 22"/>
          <p:cNvSpPr/>
          <p:nvPr/>
        </p:nvSpPr>
        <p:spPr>
          <a:xfrm>
            <a:off x="3853878" y="8500135"/>
            <a:ext cx="99695" cy="262255"/>
          </a:xfrm>
          <a:custGeom>
            <a:avLst/>
            <a:gdLst/>
            <a:ahLst/>
            <a:cxnLst/>
            <a:rect l="l" t="t" r="r" b="b"/>
            <a:pathLst>
              <a:path w="99695" h="262254">
                <a:moveTo>
                  <a:pt x="0" y="0"/>
                </a:moveTo>
                <a:lnTo>
                  <a:pt x="99263" y="171932"/>
                </a:lnTo>
                <a:lnTo>
                  <a:pt x="99263" y="261899"/>
                </a:lnTo>
              </a:path>
            </a:pathLst>
          </a:custGeom>
          <a:ln w="15239">
            <a:solidFill>
              <a:srgbClr val="000000"/>
            </a:solidFill>
          </a:ln>
        </p:spPr>
        <p:txBody>
          <a:bodyPr wrap="square" lIns="0" tIns="0" rIns="0" bIns="0" rtlCol="0"/>
          <a:lstStyle/>
          <a:p>
            <a:endParaRPr/>
          </a:p>
        </p:txBody>
      </p:sp>
      <p:sp>
        <p:nvSpPr>
          <p:cNvPr id="23" name="object 23"/>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31</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2827591" y="1996274"/>
            <a:ext cx="1910080" cy="0"/>
          </a:xfrm>
          <a:custGeom>
            <a:avLst/>
            <a:gdLst/>
            <a:ahLst/>
            <a:cxnLst/>
            <a:rect l="l" t="t" r="r" b="b"/>
            <a:pathLst>
              <a:path w="1910079">
                <a:moveTo>
                  <a:pt x="0" y="0"/>
                </a:moveTo>
                <a:lnTo>
                  <a:pt x="1909762" y="0"/>
                </a:lnTo>
              </a:path>
            </a:pathLst>
          </a:custGeom>
          <a:ln w="3810">
            <a:solidFill>
              <a:srgbClr val="231F20"/>
            </a:solidFill>
          </a:ln>
        </p:spPr>
        <p:txBody>
          <a:bodyPr wrap="square" lIns="0" tIns="0" rIns="0" bIns="0" rtlCol="0"/>
          <a:lstStyle/>
          <a:p>
            <a:endParaRPr/>
          </a:p>
        </p:txBody>
      </p:sp>
      <p:sp>
        <p:nvSpPr>
          <p:cNvPr id="5" name="object 5"/>
          <p:cNvSpPr txBox="1"/>
          <p:nvPr/>
        </p:nvSpPr>
        <p:spPr>
          <a:xfrm>
            <a:off x="1607303" y="1754964"/>
            <a:ext cx="4349750" cy="3609975"/>
          </a:xfrm>
          <a:prstGeom prst="rect">
            <a:avLst/>
          </a:prstGeom>
        </p:spPr>
        <p:txBody>
          <a:bodyPr vert="horz" wrap="square" lIns="0" tIns="12700" rIns="0" bIns="0" rtlCol="0">
            <a:spAutoFit/>
          </a:bodyPr>
          <a:lstStyle/>
          <a:p>
            <a:pPr marL="1219835">
              <a:lnSpc>
                <a:spcPct val="100000"/>
              </a:lnSpc>
              <a:spcBef>
                <a:spcPts val="100"/>
              </a:spcBef>
            </a:pPr>
            <a:r>
              <a:rPr sz="1300" spc="-10" dirty="0">
                <a:solidFill>
                  <a:srgbClr val="231F20"/>
                </a:solidFill>
                <a:latin typeface="Trebuchet MS"/>
                <a:cs typeface="Trebuchet MS"/>
              </a:rPr>
              <a:t>3.1.2. </a:t>
            </a:r>
            <a:r>
              <a:rPr sz="1300" spc="-35" dirty="0">
                <a:solidFill>
                  <a:srgbClr val="231F20"/>
                </a:solidFill>
                <a:latin typeface="Trebuchet MS"/>
                <a:cs typeface="Trebuchet MS"/>
              </a:rPr>
              <a:t>Contactos</a:t>
            </a:r>
            <a:r>
              <a:rPr sz="1300" spc="95" dirty="0">
                <a:solidFill>
                  <a:srgbClr val="231F20"/>
                </a:solidFill>
                <a:latin typeface="Trebuchet MS"/>
                <a:cs typeface="Trebuchet MS"/>
              </a:rPr>
              <a:t> </a:t>
            </a:r>
            <a:r>
              <a:rPr sz="1300" spc="-45" dirty="0">
                <a:solidFill>
                  <a:srgbClr val="231F20"/>
                </a:solidFill>
                <a:latin typeface="Trebuchet MS"/>
                <a:cs typeface="Trebuchet MS"/>
              </a:rPr>
              <a:t>auxiliares</a:t>
            </a:r>
            <a:endParaRPr sz="1300">
              <a:latin typeface="Trebuchet MS"/>
              <a:cs typeface="Trebuchet MS"/>
            </a:endParaRPr>
          </a:p>
          <a:p>
            <a:pPr marL="12700" marR="5715">
              <a:lnSpc>
                <a:spcPct val="102299"/>
              </a:lnSpc>
              <a:spcBef>
                <a:spcPts val="1090"/>
              </a:spcBef>
            </a:pPr>
            <a:r>
              <a:rPr sz="1100" b="0" spc="-90" dirty="0">
                <a:solidFill>
                  <a:srgbClr val="231F20"/>
                </a:solidFill>
                <a:latin typeface="Bookman Old Style"/>
                <a:cs typeface="Bookman Old Style"/>
              </a:rPr>
              <a:t>Las </a:t>
            </a:r>
            <a:r>
              <a:rPr sz="1100" b="0" spc="-55" dirty="0">
                <a:solidFill>
                  <a:srgbClr val="231F20"/>
                </a:solidFill>
                <a:latin typeface="Bookman Old Style"/>
                <a:cs typeface="Bookman Old Style"/>
              </a:rPr>
              <a:t>referencias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bornes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contactos auxiliares </a:t>
            </a:r>
            <a:r>
              <a:rPr sz="1100" b="0" spc="-80" dirty="0">
                <a:solidFill>
                  <a:srgbClr val="231F20"/>
                </a:solidFill>
                <a:latin typeface="Bookman Old Style"/>
                <a:cs typeface="Bookman Old Style"/>
              </a:rPr>
              <a:t>constan </a:t>
            </a:r>
            <a:r>
              <a:rPr sz="1100" b="0" spc="-35" dirty="0">
                <a:solidFill>
                  <a:srgbClr val="231F20"/>
                </a:solidFill>
                <a:latin typeface="Bookman Old Style"/>
                <a:cs typeface="Bookman Old Style"/>
              </a:rPr>
              <a:t>de </a:t>
            </a:r>
            <a:r>
              <a:rPr sz="1100" b="0" spc="-75" dirty="0">
                <a:solidFill>
                  <a:srgbClr val="231F20"/>
                </a:solidFill>
                <a:latin typeface="Bookman Old Style"/>
                <a:cs typeface="Bookman Old Style"/>
              </a:rPr>
              <a:t>dos  </a:t>
            </a:r>
            <a:r>
              <a:rPr sz="1100" b="0" spc="-70" dirty="0">
                <a:solidFill>
                  <a:srgbClr val="231F20"/>
                </a:solidFill>
                <a:latin typeface="Bookman Old Style"/>
                <a:cs typeface="Bookman Old Style"/>
              </a:rPr>
              <a:t>cifras.</a:t>
            </a:r>
            <a:endParaRPr sz="1100">
              <a:latin typeface="Bookman Old Style"/>
              <a:cs typeface="Bookman Old Style"/>
            </a:endParaRPr>
          </a:p>
          <a:p>
            <a:pPr marL="12700" marR="5080">
              <a:lnSpc>
                <a:spcPct val="102299"/>
              </a:lnSpc>
              <a:spcBef>
                <a:spcPts val="570"/>
              </a:spcBef>
            </a:pPr>
            <a:r>
              <a:rPr sz="1100" b="0" spc="-85" dirty="0">
                <a:solidFill>
                  <a:srgbClr val="231F20"/>
                </a:solidFill>
                <a:latin typeface="Bookman Old Style"/>
                <a:cs typeface="Bookman Old Style"/>
              </a:rPr>
              <a:t>Las </a:t>
            </a:r>
            <a:r>
              <a:rPr sz="1100" b="0" spc="-65" dirty="0">
                <a:solidFill>
                  <a:srgbClr val="231F20"/>
                </a:solidFill>
                <a:latin typeface="Bookman Old Style"/>
                <a:cs typeface="Bookman Old Style"/>
              </a:rPr>
              <a:t>cifras </a:t>
            </a:r>
            <a:r>
              <a:rPr sz="1100" b="0" spc="-30" dirty="0">
                <a:solidFill>
                  <a:srgbClr val="231F20"/>
                </a:solidFill>
                <a:latin typeface="Bookman Old Style"/>
                <a:cs typeface="Bookman Old Style"/>
              </a:rPr>
              <a:t>de </a:t>
            </a:r>
            <a:r>
              <a:rPr sz="1100" b="0" spc="-100" dirty="0">
                <a:solidFill>
                  <a:srgbClr val="231F20"/>
                </a:solidFill>
                <a:latin typeface="Bookman Old Style"/>
                <a:cs typeface="Bookman Old Style"/>
              </a:rPr>
              <a:t>las </a:t>
            </a:r>
            <a:r>
              <a:rPr sz="1100" b="0" spc="-65" dirty="0">
                <a:solidFill>
                  <a:srgbClr val="231F20"/>
                </a:solidFill>
                <a:latin typeface="Bookman Old Style"/>
                <a:cs typeface="Bookman Old Style"/>
              </a:rPr>
              <a:t>unidades, </a:t>
            </a:r>
            <a:r>
              <a:rPr sz="1100" b="0" spc="-5" dirty="0">
                <a:solidFill>
                  <a:srgbClr val="231F20"/>
                </a:solidFill>
                <a:latin typeface="Bookman Old Style"/>
                <a:cs typeface="Bookman Old Style"/>
              </a:rPr>
              <a:t>o </a:t>
            </a:r>
            <a:r>
              <a:rPr sz="1100" b="0" spc="-65" dirty="0">
                <a:solidFill>
                  <a:srgbClr val="231F20"/>
                </a:solidFill>
                <a:latin typeface="Bookman Old Style"/>
                <a:cs typeface="Bookman Old Style"/>
              </a:rPr>
              <a:t>cifras </a:t>
            </a:r>
            <a:r>
              <a:rPr sz="1100" b="0" spc="-30" dirty="0">
                <a:solidFill>
                  <a:srgbClr val="231F20"/>
                </a:solidFill>
                <a:latin typeface="Bookman Old Style"/>
                <a:cs typeface="Bookman Old Style"/>
              </a:rPr>
              <a:t>de </a:t>
            </a:r>
            <a:r>
              <a:rPr sz="1100" b="0" spc="-45" dirty="0">
                <a:solidFill>
                  <a:srgbClr val="231F20"/>
                </a:solidFill>
                <a:latin typeface="Bookman Old Style"/>
                <a:cs typeface="Bookman Old Style"/>
              </a:rPr>
              <a:t>función, </a:t>
            </a:r>
            <a:r>
              <a:rPr sz="1100" b="0" spc="-50" dirty="0">
                <a:solidFill>
                  <a:srgbClr val="231F20"/>
                </a:solidFill>
                <a:latin typeface="Bookman Old Style"/>
                <a:cs typeface="Bookman Old Style"/>
              </a:rPr>
              <a:t>indican </a:t>
            </a:r>
            <a:r>
              <a:rPr sz="1100" b="0" spc="-65" dirty="0">
                <a:solidFill>
                  <a:srgbClr val="231F20"/>
                </a:solidFill>
                <a:latin typeface="Bookman Old Style"/>
                <a:cs typeface="Bookman Old Style"/>
              </a:rPr>
              <a:t>la </a:t>
            </a:r>
            <a:r>
              <a:rPr sz="1100" b="0" spc="-40" dirty="0">
                <a:solidFill>
                  <a:srgbClr val="231F20"/>
                </a:solidFill>
                <a:latin typeface="Bookman Old Style"/>
                <a:cs typeface="Bookman Old Style"/>
              </a:rPr>
              <a:t>función </a:t>
            </a:r>
            <a:r>
              <a:rPr sz="1100" b="0" spc="-20" dirty="0">
                <a:solidFill>
                  <a:srgbClr val="231F20"/>
                </a:solidFill>
                <a:latin typeface="Bookman Old Style"/>
                <a:cs typeface="Bookman Old Style"/>
              </a:rPr>
              <a:t>del  </a:t>
            </a:r>
            <a:r>
              <a:rPr sz="1100" b="0" spc="-55" dirty="0">
                <a:solidFill>
                  <a:srgbClr val="231F20"/>
                </a:solidFill>
                <a:latin typeface="Bookman Old Style"/>
                <a:cs typeface="Bookman Old Style"/>
              </a:rPr>
              <a:t>contacto</a:t>
            </a:r>
            <a:r>
              <a:rPr sz="1100" b="0" spc="-75" dirty="0">
                <a:solidFill>
                  <a:srgbClr val="231F20"/>
                </a:solidFill>
                <a:latin typeface="Bookman Old Style"/>
                <a:cs typeface="Bookman Old Style"/>
              </a:rPr>
              <a:t> </a:t>
            </a:r>
            <a:r>
              <a:rPr sz="1100" b="0" spc="-65" dirty="0">
                <a:solidFill>
                  <a:srgbClr val="231F20"/>
                </a:solidFill>
                <a:latin typeface="Bookman Old Style"/>
                <a:cs typeface="Bookman Old Style"/>
              </a:rPr>
              <a:t>auxiliar:</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114" dirty="0">
                <a:solidFill>
                  <a:srgbClr val="231F20"/>
                </a:solidFill>
                <a:latin typeface="Bookman Old Style"/>
                <a:cs typeface="Bookman Old Style"/>
              </a:rPr>
              <a:t>1 </a:t>
            </a:r>
            <a:r>
              <a:rPr sz="1100" b="0" spc="-135" dirty="0">
                <a:solidFill>
                  <a:srgbClr val="231F20"/>
                </a:solidFill>
                <a:latin typeface="Bookman Old Style"/>
                <a:cs typeface="Bookman Old Style"/>
              </a:rPr>
              <a:t>y </a:t>
            </a:r>
            <a:r>
              <a:rPr sz="1100" b="0" spc="-90" dirty="0">
                <a:solidFill>
                  <a:srgbClr val="231F20"/>
                </a:solidFill>
                <a:latin typeface="Bookman Old Style"/>
                <a:cs typeface="Bookman Old Style"/>
              </a:rPr>
              <a:t>2: </a:t>
            </a:r>
            <a:r>
              <a:rPr sz="1100" b="0" spc="-55" dirty="0">
                <a:solidFill>
                  <a:srgbClr val="231F20"/>
                </a:solidFill>
                <a:latin typeface="Bookman Old Style"/>
                <a:cs typeface="Bookman Old Style"/>
              </a:rPr>
              <a:t>contacto </a:t>
            </a:r>
            <a:r>
              <a:rPr sz="1100" b="0" spc="-35" dirty="0">
                <a:solidFill>
                  <a:srgbClr val="231F20"/>
                </a:solidFill>
                <a:latin typeface="Bookman Old Style"/>
                <a:cs typeface="Bookman Old Style"/>
              </a:rPr>
              <a:t>de</a:t>
            </a:r>
            <a:r>
              <a:rPr sz="1100" b="0" spc="40" dirty="0">
                <a:solidFill>
                  <a:srgbClr val="231F20"/>
                </a:solidFill>
                <a:latin typeface="Bookman Old Style"/>
                <a:cs typeface="Bookman Old Style"/>
              </a:rPr>
              <a:t> </a:t>
            </a:r>
            <a:r>
              <a:rPr sz="1100" b="0" spc="-70" dirty="0">
                <a:solidFill>
                  <a:srgbClr val="231F20"/>
                </a:solidFill>
                <a:latin typeface="Bookman Old Style"/>
                <a:cs typeface="Bookman Old Style"/>
              </a:rPr>
              <a:t>apertura.</a:t>
            </a:r>
            <a:endParaRPr sz="1100">
              <a:latin typeface="Bookman Old Style"/>
              <a:cs typeface="Bookman Old Style"/>
            </a:endParaRPr>
          </a:p>
          <a:p>
            <a:pPr marL="228600" indent="-216535">
              <a:lnSpc>
                <a:spcPct val="100000"/>
              </a:lnSpc>
              <a:spcBef>
                <a:spcPts val="600"/>
              </a:spcBef>
              <a:buChar char="•"/>
              <a:tabLst>
                <a:tab pos="228600" algn="l"/>
                <a:tab pos="229235" algn="l"/>
              </a:tabLst>
            </a:pPr>
            <a:r>
              <a:rPr sz="1100" b="0" spc="-114" dirty="0">
                <a:solidFill>
                  <a:srgbClr val="231F20"/>
                </a:solidFill>
                <a:latin typeface="Bookman Old Style"/>
                <a:cs typeface="Bookman Old Style"/>
              </a:rPr>
              <a:t>3 </a:t>
            </a:r>
            <a:r>
              <a:rPr sz="1100" b="0" spc="-135" dirty="0">
                <a:solidFill>
                  <a:srgbClr val="231F20"/>
                </a:solidFill>
                <a:latin typeface="Bookman Old Style"/>
                <a:cs typeface="Bookman Old Style"/>
              </a:rPr>
              <a:t>y </a:t>
            </a:r>
            <a:r>
              <a:rPr sz="1100" b="0" spc="-90" dirty="0">
                <a:solidFill>
                  <a:srgbClr val="231F20"/>
                </a:solidFill>
                <a:latin typeface="Bookman Old Style"/>
                <a:cs typeface="Bookman Old Style"/>
              </a:rPr>
              <a:t>4: </a:t>
            </a:r>
            <a:r>
              <a:rPr sz="1100" b="0" spc="-55" dirty="0">
                <a:solidFill>
                  <a:srgbClr val="231F20"/>
                </a:solidFill>
                <a:latin typeface="Bookman Old Style"/>
                <a:cs typeface="Bookman Old Style"/>
              </a:rPr>
              <a:t>contacto </a:t>
            </a:r>
            <a:r>
              <a:rPr sz="1100" b="0" spc="-35" dirty="0">
                <a:solidFill>
                  <a:srgbClr val="231F20"/>
                </a:solidFill>
                <a:latin typeface="Bookman Old Style"/>
                <a:cs typeface="Bookman Old Style"/>
              </a:rPr>
              <a:t>de</a:t>
            </a:r>
            <a:r>
              <a:rPr sz="1100" b="0" spc="40" dirty="0">
                <a:solidFill>
                  <a:srgbClr val="231F20"/>
                </a:solidFill>
                <a:latin typeface="Bookman Old Style"/>
                <a:cs typeface="Bookman Old Style"/>
              </a:rPr>
              <a:t> </a:t>
            </a:r>
            <a:r>
              <a:rPr sz="1100" b="0" spc="-45" dirty="0">
                <a:solidFill>
                  <a:srgbClr val="231F20"/>
                </a:solidFill>
                <a:latin typeface="Bookman Old Style"/>
                <a:cs typeface="Bookman Old Style"/>
              </a:rPr>
              <a:t>cierre.</a:t>
            </a:r>
            <a:endParaRPr sz="1100">
              <a:latin typeface="Bookman Old Style"/>
              <a:cs typeface="Bookman Old Style"/>
            </a:endParaRPr>
          </a:p>
          <a:p>
            <a:pPr marL="228600" marR="7620" indent="-216535">
              <a:lnSpc>
                <a:spcPct val="102299"/>
              </a:lnSpc>
              <a:spcBef>
                <a:spcPts val="565"/>
              </a:spcBef>
              <a:buChar char="•"/>
              <a:tabLst>
                <a:tab pos="228600" algn="l"/>
                <a:tab pos="229235" algn="l"/>
              </a:tabLst>
            </a:pPr>
            <a:r>
              <a:rPr sz="1100" b="0" spc="-114" dirty="0">
                <a:solidFill>
                  <a:srgbClr val="231F20"/>
                </a:solidFill>
                <a:latin typeface="Bookman Old Style"/>
                <a:cs typeface="Bookman Old Style"/>
              </a:rPr>
              <a:t>5 </a:t>
            </a:r>
            <a:r>
              <a:rPr sz="1100" b="0" spc="-135" dirty="0">
                <a:solidFill>
                  <a:srgbClr val="231F20"/>
                </a:solidFill>
                <a:latin typeface="Bookman Old Style"/>
                <a:cs typeface="Bookman Old Style"/>
              </a:rPr>
              <a:t>y </a:t>
            </a:r>
            <a:r>
              <a:rPr sz="1100" b="0" spc="-95" dirty="0">
                <a:solidFill>
                  <a:srgbClr val="231F20"/>
                </a:solidFill>
                <a:latin typeface="Bookman Old Style"/>
                <a:cs typeface="Bookman Old Style"/>
              </a:rPr>
              <a:t>6: </a:t>
            </a:r>
            <a:r>
              <a:rPr sz="1100" b="0" spc="-65" dirty="0">
                <a:solidFill>
                  <a:srgbClr val="231F20"/>
                </a:solidFill>
                <a:latin typeface="Bookman Old Style"/>
                <a:cs typeface="Bookman Old Style"/>
              </a:rPr>
              <a:t>contacto </a:t>
            </a:r>
            <a:r>
              <a:rPr sz="1100" b="0" spc="-40" dirty="0">
                <a:solidFill>
                  <a:srgbClr val="231F20"/>
                </a:solidFill>
                <a:latin typeface="Bookman Old Style"/>
                <a:cs typeface="Bookman Old Style"/>
              </a:rPr>
              <a:t>de </a:t>
            </a:r>
            <a:r>
              <a:rPr sz="1100" b="0" spc="-80" dirty="0">
                <a:solidFill>
                  <a:srgbClr val="231F20"/>
                </a:solidFill>
                <a:latin typeface="Bookman Old Style"/>
                <a:cs typeface="Bookman Old Style"/>
              </a:rPr>
              <a:t>apertura </a:t>
            </a:r>
            <a:r>
              <a:rPr sz="1100" b="0" spc="-40" dirty="0">
                <a:solidFill>
                  <a:srgbClr val="231F20"/>
                </a:solidFill>
                <a:latin typeface="Bookman Old Style"/>
                <a:cs typeface="Bookman Old Style"/>
              </a:rPr>
              <a:t>de </a:t>
            </a:r>
            <a:r>
              <a:rPr sz="1100" b="0" spc="-60" dirty="0">
                <a:solidFill>
                  <a:srgbClr val="231F20"/>
                </a:solidFill>
                <a:latin typeface="Bookman Old Style"/>
                <a:cs typeface="Bookman Old Style"/>
              </a:rPr>
              <a:t>funcionamiento </a:t>
            </a:r>
            <a:r>
              <a:rPr sz="1100" b="0" spc="-70" dirty="0">
                <a:solidFill>
                  <a:srgbClr val="231F20"/>
                </a:solidFill>
                <a:latin typeface="Bookman Old Style"/>
                <a:cs typeface="Bookman Old Style"/>
              </a:rPr>
              <a:t>especial; </a:t>
            </a:r>
            <a:r>
              <a:rPr sz="1100" b="0" spc="-40" dirty="0">
                <a:solidFill>
                  <a:srgbClr val="231F20"/>
                </a:solidFill>
                <a:latin typeface="Bookman Old Style"/>
                <a:cs typeface="Bookman Old Style"/>
              </a:rPr>
              <a:t>por</a:t>
            </a:r>
            <a:r>
              <a:rPr sz="1100" b="0" spc="-270" dirty="0">
                <a:solidFill>
                  <a:srgbClr val="231F20"/>
                </a:solidFill>
                <a:latin typeface="Bookman Old Style"/>
                <a:cs typeface="Bookman Old Style"/>
              </a:rPr>
              <a:t> </a:t>
            </a:r>
            <a:r>
              <a:rPr sz="1100" b="0" spc="-50" dirty="0">
                <a:solidFill>
                  <a:srgbClr val="231F20"/>
                </a:solidFill>
                <a:latin typeface="Bookman Old Style"/>
                <a:cs typeface="Bookman Old Style"/>
              </a:rPr>
              <a:t>ejemplo,  temporizado, </a:t>
            </a:r>
            <a:r>
              <a:rPr sz="1100" b="0" spc="-35" dirty="0">
                <a:solidFill>
                  <a:srgbClr val="231F20"/>
                </a:solidFill>
                <a:latin typeface="Bookman Old Style"/>
                <a:cs typeface="Bookman Old Style"/>
              </a:rPr>
              <a:t>de </a:t>
            </a:r>
            <a:r>
              <a:rPr sz="1100" b="0" spc="-60" dirty="0">
                <a:solidFill>
                  <a:srgbClr val="231F20"/>
                </a:solidFill>
                <a:latin typeface="Bookman Old Style"/>
                <a:cs typeface="Bookman Old Style"/>
              </a:rPr>
              <a:t>calado, </a:t>
            </a:r>
            <a:r>
              <a:rPr sz="1100" b="0" spc="-35" dirty="0">
                <a:solidFill>
                  <a:srgbClr val="231F20"/>
                </a:solidFill>
                <a:latin typeface="Bookman Old Style"/>
                <a:cs typeface="Bookman Old Style"/>
              </a:rPr>
              <a:t>de </a:t>
            </a:r>
            <a:r>
              <a:rPr sz="1100" b="0" spc="-80" dirty="0">
                <a:solidFill>
                  <a:srgbClr val="231F20"/>
                </a:solidFill>
                <a:latin typeface="Bookman Old Style"/>
                <a:cs typeface="Bookman Old Style"/>
              </a:rPr>
              <a:t>paso,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disparo</a:t>
            </a:r>
            <a:r>
              <a:rPr sz="1100" b="0" spc="-200" dirty="0">
                <a:solidFill>
                  <a:srgbClr val="231F20"/>
                </a:solidFill>
                <a:latin typeface="Bookman Old Style"/>
                <a:cs typeface="Bookman Old Style"/>
              </a:rPr>
              <a:t> </a:t>
            </a:r>
            <a:r>
              <a:rPr sz="1100" b="0" spc="-50" dirty="0">
                <a:solidFill>
                  <a:srgbClr val="231F20"/>
                </a:solidFill>
                <a:latin typeface="Bookman Old Style"/>
                <a:cs typeface="Bookman Old Style"/>
              </a:rPr>
              <a:t>térmico.</a:t>
            </a:r>
            <a:endParaRPr sz="1100">
              <a:latin typeface="Bookman Old Style"/>
              <a:cs typeface="Bookman Old Style"/>
            </a:endParaRPr>
          </a:p>
          <a:p>
            <a:pPr marL="228600" marR="6350" indent="-216535">
              <a:lnSpc>
                <a:spcPct val="102299"/>
              </a:lnSpc>
              <a:spcBef>
                <a:spcPts val="565"/>
              </a:spcBef>
              <a:buChar char="•"/>
              <a:tabLst>
                <a:tab pos="228600" algn="l"/>
                <a:tab pos="229235" algn="l"/>
              </a:tabLst>
            </a:pPr>
            <a:r>
              <a:rPr sz="1100" b="0" spc="-114" dirty="0">
                <a:solidFill>
                  <a:srgbClr val="231F20"/>
                </a:solidFill>
                <a:latin typeface="Bookman Old Style"/>
                <a:cs typeface="Bookman Old Style"/>
              </a:rPr>
              <a:t>7 </a:t>
            </a:r>
            <a:r>
              <a:rPr sz="1100" b="0" spc="-135" dirty="0">
                <a:solidFill>
                  <a:srgbClr val="231F20"/>
                </a:solidFill>
                <a:latin typeface="Bookman Old Style"/>
                <a:cs typeface="Bookman Old Style"/>
              </a:rPr>
              <a:t>y </a:t>
            </a:r>
            <a:r>
              <a:rPr sz="1100" b="0" spc="-90" dirty="0">
                <a:solidFill>
                  <a:srgbClr val="231F20"/>
                </a:solidFill>
                <a:latin typeface="Bookman Old Style"/>
                <a:cs typeface="Bookman Old Style"/>
              </a:rPr>
              <a:t>8: </a:t>
            </a:r>
            <a:r>
              <a:rPr sz="1100" b="0" spc="-55" dirty="0">
                <a:solidFill>
                  <a:srgbClr val="231F20"/>
                </a:solidFill>
                <a:latin typeface="Bookman Old Style"/>
                <a:cs typeface="Bookman Old Style"/>
              </a:rPr>
              <a:t>contacto </a:t>
            </a:r>
            <a:r>
              <a:rPr sz="1100" b="0" spc="-35" dirty="0">
                <a:solidFill>
                  <a:srgbClr val="231F20"/>
                </a:solidFill>
                <a:latin typeface="Bookman Old Style"/>
                <a:cs typeface="Bookman Old Style"/>
              </a:rPr>
              <a:t>de cierre de </a:t>
            </a:r>
            <a:r>
              <a:rPr sz="1100" b="0" spc="-50" dirty="0">
                <a:solidFill>
                  <a:srgbClr val="231F20"/>
                </a:solidFill>
                <a:latin typeface="Bookman Old Style"/>
                <a:cs typeface="Bookman Old Style"/>
              </a:rPr>
              <a:t>funcionamiento </a:t>
            </a:r>
            <a:r>
              <a:rPr sz="1100" b="0" spc="-60" dirty="0">
                <a:solidFill>
                  <a:srgbClr val="231F20"/>
                </a:solidFill>
                <a:latin typeface="Bookman Old Style"/>
                <a:cs typeface="Bookman Old Style"/>
              </a:rPr>
              <a:t>especial; </a:t>
            </a:r>
            <a:r>
              <a:rPr sz="1100" b="0" spc="-30" dirty="0">
                <a:solidFill>
                  <a:srgbClr val="231F20"/>
                </a:solidFill>
                <a:latin typeface="Bookman Old Style"/>
                <a:cs typeface="Bookman Old Style"/>
              </a:rPr>
              <a:t>por </a:t>
            </a:r>
            <a:r>
              <a:rPr sz="1100" b="0" spc="-35" dirty="0">
                <a:solidFill>
                  <a:srgbClr val="231F20"/>
                </a:solidFill>
                <a:latin typeface="Bookman Old Style"/>
                <a:cs typeface="Bookman Old Style"/>
              </a:rPr>
              <a:t>ejemplo.  </a:t>
            </a:r>
            <a:r>
              <a:rPr sz="1100" b="0" spc="-65" dirty="0">
                <a:solidFill>
                  <a:srgbClr val="231F20"/>
                </a:solidFill>
                <a:latin typeface="Bookman Old Style"/>
                <a:cs typeface="Bookman Old Style"/>
              </a:rPr>
              <a:t>temporizado,</a:t>
            </a:r>
            <a:r>
              <a:rPr sz="1100" b="0" spc="-10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95" dirty="0">
                <a:solidFill>
                  <a:srgbClr val="231F20"/>
                </a:solidFill>
                <a:latin typeface="Bookman Old Style"/>
                <a:cs typeface="Bookman Old Style"/>
              </a:rPr>
              <a:t> </a:t>
            </a:r>
            <a:r>
              <a:rPr sz="1100" b="0" spc="-75" dirty="0">
                <a:solidFill>
                  <a:srgbClr val="231F20"/>
                </a:solidFill>
                <a:latin typeface="Bookman Old Style"/>
                <a:cs typeface="Bookman Old Style"/>
              </a:rPr>
              <a:t>calado,</a:t>
            </a:r>
            <a:r>
              <a:rPr sz="1100" b="0" spc="-95"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95" dirty="0">
                <a:solidFill>
                  <a:srgbClr val="231F20"/>
                </a:solidFill>
                <a:latin typeface="Bookman Old Style"/>
                <a:cs typeface="Bookman Old Style"/>
              </a:rPr>
              <a:t> paso,</a:t>
            </a:r>
            <a:r>
              <a:rPr sz="1100" b="0" spc="-10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95" dirty="0">
                <a:solidFill>
                  <a:srgbClr val="231F20"/>
                </a:solidFill>
                <a:latin typeface="Bookman Old Style"/>
                <a:cs typeface="Bookman Old Style"/>
              </a:rPr>
              <a:t> </a:t>
            </a:r>
            <a:r>
              <a:rPr sz="1100" b="0" spc="-80" dirty="0">
                <a:solidFill>
                  <a:srgbClr val="231F20"/>
                </a:solidFill>
                <a:latin typeface="Bookman Old Style"/>
                <a:cs typeface="Bookman Old Style"/>
              </a:rPr>
              <a:t>disparo</a:t>
            </a:r>
            <a:r>
              <a:rPr sz="1100" b="0" spc="-95" dirty="0">
                <a:solidFill>
                  <a:srgbClr val="231F20"/>
                </a:solidFill>
                <a:latin typeface="Bookman Old Style"/>
                <a:cs typeface="Bookman Old Style"/>
              </a:rPr>
              <a:t> </a:t>
            </a:r>
            <a:r>
              <a:rPr sz="1100" b="0" spc="-55" dirty="0">
                <a:solidFill>
                  <a:srgbClr val="231F20"/>
                </a:solidFill>
                <a:latin typeface="Bookman Old Style"/>
                <a:cs typeface="Bookman Old Style"/>
              </a:rPr>
              <a:t>en</a:t>
            </a:r>
            <a:r>
              <a:rPr sz="1100" b="0" spc="-95" dirty="0">
                <a:solidFill>
                  <a:srgbClr val="231F20"/>
                </a:solidFill>
                <a:latin typeface="Bookman Old Style"/>
                <a:cs typeface="Bookman Old Style"/>
              </a:rPr>
              <a:t> </a:t>
            </a:r>
            <a:r>
              <a:rPr sz="1100" b="0" spc="-100" dirty="0">
                <a:solidFill>
                  <a:srgbClr val="231F20"/>
                </a:solidFill>
                <a:latin typeface="Bookman Old Style"/>
                <a:cs typeface="Bookman Old Style"/>
              </a:rPr>
              <a:t>un</a:t>
            </a:r>
            <a:r>
              <a:rPr sz="1100" b="0" spc="-95" dirty="0">
                <a:solidFill>
                  <a:srgbClr val="231F20"/>
                </a:solidFill>
                <a:latin typeface="Bookman Old Style"/>
                <a:cs typeface="Bookman Old Style"/>
              </a:rPr>
              <a:t> </a:t>
            </a:r>
            <a:r>
              <a:rPr sz="1100" b="0" spc="-40" dirty="0">
                <a:solidFill>
                  <a:srgbClr val="231F20"/>
                </a:solidFill>
                <a:latin typeface="Bookman Old Style"/>
                <a:cs typeface="Bookman Old Style"/>
              </a:rPr>
              <a:t>relé</a:t>
            </a:r>
            <a:r>
              <a:rPr sz="1100" b="0" spc="-10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95" dirty="0">
                <a:solidFill>
                  <a:srgbClr val="231F20"/>
                </a:solidFill>
                <a:latin typeface="Bookman Old Style"/>
                <a:cs typeface="Bookman Old Style"/>
              </a:rPr>
              <a:t> </a:t>
            </a:r>
            <a:r>
              <a:rPr sz="1100" b="0" spc="-85" dirty="0">
                <a:solidFill>
                  <a:srgbClr val="231F20"/>
                </a:solidFill>
                <a:latin typeface="Bookman Old Style"/>
                <a:cs typeface="Bookman Old Style"/>
              </a:rPr>
              <a:t>prealarma.</a:t>
            </a:r>
            <a:endParaRPr sz="1100">
              <a:latin typeface="Bookman Old Style"/>
              <a:cs typeface="Bookman Old Style"/>
            </a:endParaRPr>
          </a:p>
          <a:p>
            <a:pPr marL="12700" marR="6350" algn="just">
              <a:lnSpc>
                <a:spcPct val="102299"/>
              </a:lnSpc>
              <a:spcBef>
                <a:spcPts val="565"/>
              </a:spcBef>
            </a:pPr>
            <a:r>
              <a:rPr sz="1100" b="0" spc="-50" dirty="0">
                <a:solidFill>
                  <a:srgbClr val="231F20"/>
                </a:solidFill>
                <a:latin typeface="Bookman Old Style"/>
                <a:cs typeface="Bookman Old Style"/>
              </a:rPr>
              <a:t>La </a:t>
            </a:r>
            <a:r>
              <a:rPr sz="1100" b="0" spc="-55" dirty="0">
                <a:solidFill>
                  <a:srgbClr val="231F20"/>
                </a:solidFill>
                <a:latin typeface="Bookman Old Style"/>
                <a:cs typeface="Bookman Old Style"/>
              </a:rPr>
              <a:t>cifra </a:t>
            </a:r>
            <a:r>
              <a:rPr sz="1100" b="0" spc="-40" dirty="0">
                <a:solidFill>
                  <a:srgbClr val="231F20"/>
                </a:solidFill>
                <a:latin typeface="Bookman Old Style"/>
                <a:cs typeface="Bookman Old Style"/>
              </a:rPr>
              <a:t>de </a:t>
            </a:r>
            <a:r>
              <a:rPr sz="1100" b="0" spc="-110" dirty="0">
                <a:solidFill>
                  <a:srgbClr val="231F20"/>
                </a:solidFill>
                <a:latin typeface="Bookman Old Style"/>
                <a:cs typeface="Bookman Old Style"/>
              </a:rPr>
              <a:t>las </a:t>
            </a:r>
            <a:r>
              <a:rPr sz="1100" b="0" spc="-80" dirty="0">
                <a:solidFill>
                  <a:srgbClr val="231F20"/>
                </a:solidFill>
                <a:latin typeface="Bookman Old Style"/>
                <a:cs typeface="Bookman Old Style"/>
              </a:rPr>
              <a:t>decenas </a:t>
            </a:r>
            <a:r>
              <a:rPr sz="1100" b="0" spc="-60" dirty="0">
                <a:solidFill>
                  <a:srgbClr val="231F20"/>
                </a:solidFill>
                <a:latin typeface="Bookman Old Style"/>
                <a:cs typeface="Bookman Old Style"/>
              </a:rPr>
              <a:t>indica </a:t>
            </a:r>
            <a:r>
              <a:rPr sz="1100" b="0" spc="-25" dirty="0">
                <a:solidFill>
                  <a:srgbClr val="231F20"/>
                </a:solidFill>
                <a:latin typeface="Bookman Old Style"/>
                <a:cs typeface="Bookman Old Style"/>
              </a:rPr>
              <a:t>el </a:t>
            </a:r>
            <a:r>
              <a:rPr sz="1100" b="0" spc="-60" dirty="0">
                <a:solidFill>
                  <a:srgbClr val="231F20"/>
                </a:solidFill>
                <a:latin typeface="Bookman Old Style"/>
                <a:cs typeface="Bookman Old Style"/>
              </a:rPr>
              <a:t>número </a:t>
            </a:r>
            <a:r>
              <a:rPr sz="1100" b="0" spc="-40" dirty="0">
                <a:solidFill>
                  <a:srgbClr val="231F20"/>
                </a:solidFill>
                <a:latin typeface="Bookman Old Style"/>
                <a:cs typeface="Bookman Old Style"/>
              </a:rPr>
              <a:t>de orden de </a:t>
            </a:r>
            <a:r>
              <a:rPr sz="1100" b="0" spc="-90" dirty="0">
                <a:solidFill>
                  <a:srgbClr val="231F20"/>
                </a:solidFill>
                <a:latin typeface="Bookman Old Style"/>
                <a:cs typeface="Bookman Old Style"/>
              </a:rPr>
              <a:t>cada </a:t>
            </a:r>
            <a:r>
              <a:rPr sz="1100" b="0" spc="-60" dirty="0">
                <a:solidFill>
                  <a:srgbClr val="231F20"/>
                </a:solidFill>
                <a:latin typeface="Bookman Old Style"/>
                <a:cs typeface="Bookman Old Style"/>
              </a:rPr>
              <a:t>contacto </a:t>
            </a:r>
            <a:r>
              <a:rPr sz="1100" b="0" spc="-35" dirty="0">
                <a:solidFill>
                  <a:srgbClr val="231F20"/>
                </a:solidFill>
                <a:latin typeface="Bookman Old Style"/>
                <a:cs typeface="Bookman Old Style"/>
              </a:rPr>
              <a:t>del  </a:t>
            </a:r>
            <a:r>
              <a:rPr sz="1100" b="0" spc="-95" dirty="0">
                <a:solidFill>
                  <a:srgbClr val="231F20"/>
                </a:solidFill>
                <a:latin typeface="Bookman Old Style"/>
                <a:cs typeface="Bookman Old Style"/>
              </a:rPr>
              <a:t>aparato.</a:t>
            </a:r>
            <a:r>
              <a:rPr sz="1100" b="0" spc="-135" dirty="0">
                <a:solidFill>
                  <a:srgbClr val="231F20"/>
                </a:solidFill>
                <a:latin typeface="Bookman Old Style"/>
                <a:cs typeface="Bookman Old Style"/>
              </a:rPr>
              <a:t> </a:t>
            </a:r>
            <a:r>
              <a:rPr sz="1100" b="0" spc="-65" dirty="0">
                <a:solidFill>
                  <a:srgbClr val="231F20"/>
                </a:solidFill>
                <a:latin typeface="Bookman Old Style"/>
                <a:cs typeface="Bookman Old Style"/>
              </a:rPr>
              <a:t>Dicho</a:t>
            </a:r>
            <a:r>
              <a:rPr sz="1100" b="0" spc="-135" dirty="0">
                <a:solidFill>
                  <a:srgbClr val="231F20"/>
                </a:solidFill>
                <a:latin typeface="Bookman Old Style"/>
                <a:cs typeface="Bookman Old Style"/>
              </a:rPr>
              <a:t> </a:t>
            </a:r>
            <a:r>
              <a:rPr sz="1100" b="0" spc="-80" dirty="0">
                <a:solidFill>
                  <a:srgbClr val="231F20"/>
                </a:solidFill>
                <a:latin typeface="Bookman Old Style"/>
                <a:cs typeface="Bookman Old Style"/>
              </a:rPr>
              <a:t>número</a:t>
            </a:r>
            <a:r>
              <a:rPr sz="1100" b="0" spc="-130" dirty="0">
                <a:solidFill>
                  <a:srgbClr val="231F20"/>
                </a:solidFill>
                <a:latin typeface="Bookman Old Style"/>
                <a:cs typeface="Bookman Old Style"/>
              </a:rPr>
              <a:t> </a:t>
            </a:r>
            <a:r>
              <a:rPr sz="1100" b="0" spc="-114" dirty="0">
                <a:solidFill>
                  <a:srgbClr val="231F20"/>
                </a:solidFill>
                <a:latin typeface="Bookman Old Style"/>
                <a:cs typeface="Bookman Old Style"/>
              </a:rPr>
              <a:t>es</a:t>
            </a:r>
            <a:r>
              <a:rPr sz="1100" b="0" spc="-135" dirty="0">
                <a:solidFill>
                  <a:srgbClr val="231F20"/>
                </a:solidFill>
                <a:latin typeface="Bookman Old Style"/>
                <a:cs typeface="Bookman Old Style"/>
              </a:rPr>
              <a:t> </a:t>
            </a:r>
            <a:r>
              <a:rPr sz="1100" b="0" spc="-65" dirty="0">
                <a:solidFill>
                  <a:srgbClr val="231F20"/>
                </a:solidFill>
                <a:latin typeface="Bookman Old Style"/>
                <a:cs typeface="Bookman Old Style"/>
              </a:rPr>
              <a:t>independiente</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5" dirty="0">
                <a:solidFill>
                  <a:srgbClr val="231F20"/>
                </a:solidFill>
                <a:latin typeface="Bookman Old Style"/>
                <a:cs typeface="Bookman Old Style"/>
              </a:rPr>
              <a:t> </a:t>
            </a:r>
            <a:r>
              <a:rPr sz="1100" b="0" spc="-80" dirty="0">
                <a:solidFill>
                  <a:srgbClr val="231F20"/>
                </a:solidFill>
                <a:latin typeface="Bookman Old Style"/>
                <a:cs typeface="Bookman Old Style"/>
              </a:rPr>
              <a:t>la</a:t>
            </a:r>
            <a:r>
              <a:rPr sz="1100" b="0" spc="-130" dirty="0">
                <a:solidFill>
                  <a:srgbClr val="231F20"/>
                </a:solidFill>
                <a:latin typeface="Bookman Old Style"/>
                <a:cs typeface="Bookman Old Style"/>
              </a:rPr>
              <a:t> </a:t>
            </a:r>
            <a:r>
              <a:rPr sz="1100" b="0" spc="-85" dirty="0">
                <a:solidFill>
                  <a:srgbClr val="231F20"/>
                </a:solidFill>
                <a:latin typeface="Bookman Old Style"/>
                <a:cs typeface="Bookman Old Style"/>
              </a:rPr>
              <a:t>disposición</a:t>
            </a:r>
            <a:r>
              <a:rPr sz="1100" b="0" spc="-135"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0" dirty="0">
                <a:solidFill>
                  <a:srgbClr val="231F20"/>
                </a:solidFill>
                <a:latin typeface="Bookman Old Style"/>
                <a:cs typeface="Bookman Old Style"/>
              </a:rPr>
              <a:t> </a:t>
            </a:r>
            <a:r>
              <a:rPr sz="1100" b="0" spc="-85" dirty="0">
                <a:solidFill>
                  <a:srgbClr val="231F20"/>
                </a:solidFill>
                <a:latin typeface="Bookman Old Style"/>
                <a:cs typeface="Bookman Old Style"/>
              </a:rPr>
              <a:t>los</a:t>
            </a:r>
            <a:r>
              <a:rPr sz="1100" b="0" spc="-135" dirty="0">
                <a:solidFill>
                  <a:srgbClr val="231F20"/>
                </a:solidFill>
                <a:latin typeface="Bookman Old Style"/>
                <a:cs typeface="Bookman Old Style"/>
              </a:rPr>
              <a:t> </a:t>
            </a:r>
            <a:r>
              <a:rPr sz="1100" b="0" spc="-95" dirty="0">
                <a:solidFill>
                  <a:srgbClr val="231F20"/>
                </a:solidFill>
                <a:latin typeface="Bookman Old Style"/>
                <a:cs typeface="Bookman Old Style"/>
              </a:rPr>
              <a:t>contactos  </a:t>
            </a:r>
            <a:r>
              <a:rPr sz="1100" b="0" spc="-45" dirty="0">
                <a:solidFill>
                  <a:srgbClr val="231F20"/>
                </a:solidFill>
                <a:latin typeface="Bookman Old Style"/>
                <a:cs typeface="Bookman Old Style"/>
              </a:rPr>
              <a:t>en </a:t>
            </a:r>
            <a:r>
              <a:rPr sz="1100" b="0" spc="-25" dirty="0">
                <a:solidFill>
                  <a:srgbClr val="231F20"/>
                </a:solidFill>
                <a:latin typeface="Bookman Old Style"/>
                <a:cs typeface="Bookman Old Style"/>
              </a:rPr>
              <a:t>el</a:t>
            </a:r>
            <a:r>
              <a:rPr sz="1100" b="0" spc="-100" dirty="0">
                <a:solidFill>
                  <a:srgbClr val="231F20"/>
                </a:solidFill>
                <a:latin typeface="Bookman Old Style"/>
                <a:cs typeface="Bookman Old Style"/>
              </a:rPr>
              <a:t> </a:t>
            </a:r>
            <a:r>
              <a:rPr sz="1100" b="0" spc="-80" dirty="0">
                <a:solidFill>
                  <a:srgbClr val="231F20"/>
                </a:solidFill>
                <a:latin typeface="Bookman Old Style"/>
                <a:cs typeface="Bookman Old Style"/>
              </a:rPr>
              <a:t>esquema.</a:t>
            </a:r>
            <a:endParaRPr sz="1100">
              <a:latin typeface="Bookman Old Style"/>
              <a:cs typeface="Bookman Old Style"/>
            </a:endParaRPr>
          </a:p>
          <a:p>
            <a:pPr marL="12700" marR="5080" algn="just">
              <a:lnSpc>
                <a:spcPct val="102299"/>
              </a:lnSpc>
              <a:spcBef>
                <a:spcPts val="570"/>
              </a:spcBef>
            </a:pPr>
            <a:r>
              <a:rPr sz="1100" b="0" spc="-65" dirty="0">
                <a:solidFill>
                  <a:srgbClr val="231F20"/>
                </a:solidFill>
                <a:latin typeface="Bookman Old Style"/>
                <a:cs typeface="Bookman Old Style"/>
              </a:rPr>
              <a:t>El </a:t>
            </a:r>
            <a:r>
              <a:rPr sz="1100" b="0" spc="-45" dirty="0">
                <a:solidFill>
                  <a:srgbClr val="231F20"/>
                </a:solidFill>
                <a:latin typeface="Bookman Old Style"/>
                <a:cs typeface="Bookman Old Style"/>
              </a:rPr>
              <a:t>rango </a:t>
            </a:r>
            <a:r>
              <a:rPr sz="1100" b="0" spc="-114" dirty="0">
                <a:solidFill>
                  <a:srgbClr val="231F20"/>
                </a:solidFill>
                <a:latin typeface="Bookman Old Style"/>
                <a:cs typeface="Bookman Old Style"/>
              </a:rPr>
              <a:t>9 </a:t>
            </a:r>
            <a:r>
              <a:rPr sz="1100" b="0" spc="10" dirty="0">
                <a:solidFill>
                  <a:srgbClr val="231F20"/>
                </a:solidFill>
                <a:latin typeface="Bookman Old Style"/>
                <a:cs typeface="Bookman Old Style"/>
              </a:rPr>
              <a:t>(y </a:t>
            </a:r>
            <a:r>
              <a:rPr sz="1100" b="0" spc="-20" dirty="0">
                <a:solidFill>
                  <a:srgbClr val="231F20"/>
                </a:solidFill>
                <a:latin typeface="Bookman Old Style"/>
                <a:cs typeface="Bookman Old Style"/>
              </a:rPr>
              <a:t>el </a:t>
            </a:r>
            <a:r>
              <a:rPr sz="1100" b="0" spc="-90" dirty="0">
                <a:solidFill>
                  <a:srgbClr val="231F20"/>
                </a:solidFill>
                <a:latin typeface="Bookman Old Style"/>
                <a:cs typeface="Bookman Old Style"/>
              </a:rPr>
              <a:t>0, </a:t>
            </a:r>
            <a:r>
              <a:rPr sz="1100" b="0" spc="-100" dirty="0">
                <a:solidFill>
                  <a:srgbClr val="231F20"/>
                </a:solidFill>
                <a:latin typeface="Bookman Old Style"/>
                <a:cs typeface="Bookman Old Style"/>
              </a:rPr>
              <a:t>si es </a:t>
            </a:r>
            <a:r>
              <a:rPr sz="1100" b="0" spc="-35" dirty="0">
                <a:solidFill>
                  <a:srgbClr val="231F20"/>
                </a:solidFill>
                <a:latin typeface="Bookman Old Style"/>
                <a:cs typeface="Bookman Old Style"/>
              </a:rPr>
              <a:t>necesario) </a:t>
            </a:r>
            <a:r>
              <a:rPr sz="1100" b="0" spc="-60" dirty="0">
                <a:solidFill>
                  <a:srgbClr val="231F20"/>
                </a:solidFill>
                <a:latin typeface="Bookman Old Style"/>
                <a:cs typeface="Bookman Old Style"/>
              </a:rPr>
              <a:t>queda reservado </a:t>
            </a:r>
            <a:r>
              <a:rPr sz="1100" b="0" spc="-75" dirty="0">
                <a:solidFill>
                  <a:srgbClr val="231F20"/>
                </a:solidFill>
                <a:latin typeface="Bookman Old Style"/>
                <a:cs typeface="Bookman Old Style"/>
              </a:rPr>
              <a:t>para </a:t>
            </a:r>
            <a:r>
              <a:rPr sz="1100" b="0" spc="-65" dirty="0">
                <a:solidFill>
                  <a:srgbClr val="231F20"/>
                </a:solidFill>
                <a:latin typeface="Bookman Old Style"/>
                <a:cs typeface="Bookman Old Style"/>
              </a:rPr>
              <a:t>los contactos  auxiliares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los </a:t>
            </a:r>
            <a:r>
              <a:rPr sz="1100" b="0" spc="-55" dirty="0">
                <a:solidFill>
                  <a:srgbClr val="231F20"/>
                </a:solidFill>
                <a:latin typeface="Bookman Old Style"/>
                <a:cs typeface="Bookman Old Style"/>
              </a:rPr>
              <a:t>relés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protección </a:t>
            </a:r>
            <a:r>
              <a:rPr sz="1100" b="0" spc="-55" dirty="0">
                <a:solidFill>
                  <a:srgbClr val="231F20"/>
                </a:solidFill>
                <a:latin typeface="Bookman Old Style"/>
                <a:cs typeface="Bookman Old Style"/>
              </a:rPr>
              <a:t>contra </a:t>
            </a:r>
            <a:r>
              <a:rPr sz="1100" b="0" spc="-75" dirty="0">
                <a:solidFill>
                  <a:srgbClr val="231F20"/>
                </a:solidFill>
                <a:latin typeface="Bookman Old Style"/>
                <a:cs typeface="Bookman Old Style"/>
              </a:rPr>
              <a:t>sobrecargas, </a:t>
            </a:r>
            <a:r>
              <a:rPr sz="1100" b="0" spc="-55" dirty="0">
                <a:solidFill>
                  <a:srgbClr val="231F20"/>
                </a:solidFill>
                <a:latin typeface="Bookman Old Style"/>
                <a:cs typeface="Bookman Old Style"/>
              </a:rPr>
              <a:t>seguido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la  </a:t>
            </a:r>
            <a:r>
              <a:rPr sz="1100" b="0" spc="-50" dirty="0">
                <a:solidFill>
                  <a:srgbClr val="231F20"/>
                </a:solidFill>
                <a:latin typeface="Bookman Old Style"/>
                <a:cs typeface="Bookman Old Style"/>
              </a:rPr>
              <a:t>función </a:t>
            </a:r>
            <a:r>
              <a:rPr sz="1100" b="0" spc="-114" dirty="0">
                <a:solidFill>
                  <a:srgbClr val="231F20"/>
                </a:solidFill>
                <a:latin typeface="Bookman Old Style"/>
                <a:cs typeface="Bookman Old Style"/>
              </a:rPr>
              <a:t>5 </a:t>
            </a:r>
            <a:r>
              <a:rPr sz="1100" b="0" spc="-135" dirty="0">
                <a:solidFill>
                  <a:srgbClr val="231F20"/>
                </a:solidFill>
                <a:latin typeface="Bookman Old Style"/>
                <a:cs typeface="Bookman Old Style"/>
              </a:rPr>
              <a:t>y </a:t>
            </a:r>
            <a:r>
              <a:rPr sz="1100" b="0" spc="-114" dirty="0">
                <a:solidFill>
                  <a:srgbClr val="231F20"/>
                </a:solidFill>
                <a:latin typeface="Bookman Old Style"/>
                <a:cs typeface="Bookman Old Style"/>
              </a:rPr>
              <a:t>6 </a:t>
            </a:r>
            <a:r>
              <a:rPr sz="1100" b="0" spc="-5" dirty="0">
                <a:solidFill>
                  <a:srgbClr val="231F20"/>
                </a:solidFill>
                <a:latin typeface="Bookman Old Style"/>
                <a:cs typeface="Bookman Old Style"/>
              </a:rPr>
              <a:t>ó </a:t>
            </a:r>
            <a:r>
              <a:rPr sz="1100" b="0" spc="-114" dirty="0">
                <a:solidFill>
                  <a:srgbClr val="231F20"/>
                </a:solidFill>
                <a:latin typeface="Bookman Old Style"/>
                <a:cs typeface="Bookman Old Style"/>
              </a:rPr>
              <a:t>7 </a:t>
            </a:r>
            <a:r>
              <a:rPr sz="1100" b="0" spc="-135" dirty="0">
                <a:solidFill>
                  <a:srgbClr val="231F20"/>
                </a:solidFill>
                <a:latin typeface="Bookman Old Style"/>
                <a:cs typeface="Bookman Old Style"/>
              </a:rPr>
              <a:t>y</a:t>
            </a:r>
            <a:r>
              <a:rPr sz="1100" b="0" spc="40" dirty="0">
                <a:solidFill>
                  <a:srgbClr val="231F20"/>
                </a:solidFill>
                <a:latin typeface="Bookman Old Style"/>
                <a:cs typeface="Bookman Old Style"/>
              </a:rPr>
              <a:t> </a:t>
            </a:r>
            <a:r>
              <a:rPr sz="1100" b="0" spc="-90" dirty="0">
                <a:solidFill>
                  <a:srgbClr val="231F20"/>
                </a:solidFill>
                <a:latin typeface="Bookman Old Style"/>
                <a:cs typeface="Bookman Old Style"/>
              </a:rPr>
              <a:t>8.</a:t>
            </a:r>
            <a:endParaRPr sz="1100">
              <a:latin typeface="Bookman Old Style"/>
              <a:cs typeface="Bookman Old Style"/>
            </a:endParaRPr>
          </a:p>
        </p:txBody>
      </p:sp>
      <p:sp>
        <p:nvSpPr>
          <p:cNvPr id="6" name="object 6"/>
          <p:cNvSpPr/>
          <p:nvPr/>
        </p:nvSpPr>
        <p:spPr>
          <a:xfrm>
            <a:off x="2539860" y="6975233"/>
            <a:ext cx="2485390" cy="0"/>
          </a:xfrm>
          <a:custGeom>
            <a:avLst/>
            <a:gdLst/>
            <a:ahLst/>
            <a:cxnLst/>
            <a:rect l="l" t="t" r="r" b="b"/>
            <a:pathLst>
              <a:path w="2485390">
                <a:moveTo>
                  <a:pt x="0" y="0"/>
                </a:moveTo>
                <a:lnTo>
                  <a:pt x="2485224" y="0"/>
                </a:lnTo>
              </a:path>
            </a:pathLst>
          </a:custGeom>
          <a:ln w="3810">
            <a:solidFill>
              <a:srgbClr val="231F20"/>
            </a:solidFill>
          </a:ln>
        </p:spPr>
        <p:txBody>
          <a:bodyPr wrap="square" lIns="0" tIns="0" rIns="0" bIns="0" rtlCol="0"/>
          <a:lstStyle/>
          <a:p>
            <a:endParaRPr/>
          </a:p>
        </p:txBody>
      </p:sp>
      <p:sp>
        <p:nvSpPr>
          <p:cNvPr id="7" name="object 7"/>
          <p:cNvSpPr txBox="1"/>
          <p:nvPr/>
        </p:nvSpPr>
        <p:spPr>
          <a:xfrm>
            <a:off x="1607303" y="6733934"/>
            <a:ext cx="4349115" cy="1192530"/>
          </a:xfrm>
          <a:prstGeom prst="rect">
            <a:avLst/>
          </a:prstGeom>
        </p:spPr>
        <p:txBody>
          <a:bodyPr vert="horz" wrap="square" lIns="0" tIns="12700" rIns="0" bIns="0" rtlCol="0">
            <a:spAutoFit/>
          </a:bodyPr>
          <a:lstStyle/>
          <a:p>
            <a:pPr marL="932180">
              <a:lnSpc>
                <a:spcPct val="100000"/>
              </a:lnSpc>
              <a:spcBef>
                <a:spcPts val="100"/>
              </a:spcBef>
            </a:pPr>
            <a:r>
              <a:rPr sz="1300" spc="-10" dirty="0">
                <a:solidFill>
                  <a:srgbClr val="231F20"/>
                </a:solidFill>
                <a:latin typeface="Trebuchet MS"/>
                <a:cs typeface="Trebuchet MS"/>
              </a:rPr>
              <a:t>3.1.3. </a:t>
            </a:r>
            <a:r>
              <a:rPr sz="1300" spc="-5" dirty="0">
                <a:solidFill>
                  <a:srgbClr val="231F20"/>
                </a:solidFill>
                <a:latin typeface="Trebuchet MS"/>
                <a:cs typeface="Trebuchet MS"/>
              </a:rPr>
              <a:t>Mandos </a:t>
            </a:r>
            <a:r>
              <a:rPr sz="1300" spc="-90" dirty="0">
                <a:solidFill>
                  <a:srgbClr val="231F20"/>
                </a:solidFill>
                <a:latin typeface="Trebuchet MS"/>
                <a:cs typeface="Trebuchet MS"/>
              </a:rPr>
              <a:t>de </a:t>
            </a:r>
            <a:r>
              <a:rPr sz="1300" spc="-55" dirty="0">
                <a:solidFill>
                  <a:srgbClr val="231F20"/>
                </a:solidFill>
                <a:latin typeface="Trebuchet MS"/>
                <a:cs typeface="Trebuchet MS"/>
              </a:rPr>
              <a:t>control</a:t>
            </a:r>
            <a:r>
              <a:rPr sz="1300" spc="-25" dirty="0">
                <a:solidFill>
                  <a:srgbClr val="231F20"/>
                </a:solidFill>
                <a:latin typeface="Trebuchet MS"/>
                <a:cs typeface="Trebuchet MS"/>
              </a:rPr>
              <a:t> </a:t>
            </a:r>
            <a:r>
              <a:rPr sz="1300" spc="-45" dirty="0">
                <a:solidFill>
                  <a:srgbClr val="231F20"/>
                </a:solidFill>
                <a:latin typeface="Trebuchet MS"/>
                <a:cs typeface="Trebuchet MS"/>
              </a:rPr>
              <a:t>(bobinas)</a:t>
            </a:r>
            <a:endParaRPr sz="1300">
              <a:latin typeface="Trebuchet MS"/>
              <a:cs typeface="Trebuchet MS"/>
            </a:endParaRPr>
          </a:p>
          <a:p>
            <a:pPr marL="12700">
              <a:lnSpc>
                <a:spcPct val="100000"/>
              </a:lnSpc>
              <a:spcBef>
                <a:spcPts val="1120"/>
              </a:spcBef>
            </a:pPr>
            <a:r>
              <a:rPr sz="1100" b="0" spc="-90" dirty="0">
                <a:solidFill>
                  <a:srgbClr val="231F20"/>
                </a:solidFill>
                <a:latin typeface="Bookman Old Style"/>
                <a:cs typeface="Bookman Old Style"/>
              </a:rPr>
              <a:t>Las </a:t>
            </a:r>
            <a:r>
              <a:rPr sz="1100" b="0" spc="-55" dirty="0">
                <a:solidFill>
                  <a:srgbClr val="231F20"/>
                </a:solidFill>
                <a:latin typeface="Bookman Old Style"/>
                <a:cs typeface="Bookman Old Style"/>
              </a:rPr>
              <a:t>referencias </a:t>
            </a:r>
            <a:r>
              <a:rPr sz="1100" b="0" spc="-85" dirty="0">
                <a:solidFill>
                  <a:srgbClr val="231F20"/>
                </a:solidFill>
                <a:latin typeface="Bookman Old Style"/>
                <a:cs typeface="Bookman Old Style"/>
              </a:rPr>
              <a:t>son </a:t>
            </a:r>
            <a:r>
              <a:rPr sz="1100" b="0" spc="-75" dirty="0">
                <a:solidFill>
                  <a:srgbClr val="231F20"/>
                </a:solidFill>
                <a:latin typeface="Bookman Old Style"/>
                <a:cs typeface="Bookman Old Style"/>
              </a:rPr>
              <a:t>alfanuméricas </a:t>
            </a:r>
            <a:r>
              <a:rPr sz="1100" b="0" spc="-135" dirty="0">
                <a:solidFill>
                  <a:srgbClr val="231F20"/>
                </a:solidFill>
                <a:latin typeface="Bookman Old Style"/>
                <a:cs typeface="Bookman Old Style"/>
              </a:rPr>
              <a:t>y </a:t>
            </a:r>
            <a:r>
              <a:rPr sz="1100" b="0" spc="-70" dirty="0">
                <a:solidFill>
                  <a:srgbClr val="231F20"/>
                </a:solidFill>
                <a:latin typeface="Bookman Old Style"/>
                <a:cs typeface="Bookman Old Style"/>
              </a:rPr>
              <a:t>la </a:t>
            </a:r>
            <a:r>
              <a:rPr sz="1100" b="0" spc="-55" dirty="0">
                <a:solidFill>
                  <a:srgbClr val="231F20"/>
                </a:solidFill>
                <a:latin typeface="Bookman Old Style"/>
                <a:cs typeface="Bookman Old Style"/>
              </a:rPr>
              <a:t>letra </a:t>
            </a:r>
            <a:r>
              <a:rPr sz="1100" b="0" spc="-70" dirty="0">
                <a:solidFill>
                  <a:srgbClr val="231F20"/>
                </a:solidFill>
                <a:latin typeface="Bookman Old Style"/>
                <a:cs typeface="Bookman Old Style"/>
              </a:rPr>
              <a:t>ocupa la </a:t>
            </a:r>
            <a:r>
              <a:rPr sz="1100" b="0" spc="-55" dirty="0">
                <a:solidFill>
                  <a:srgbClr val="231F20"/>
                </a:solidFill>
                <a:latin typeface="Bookman Old Style"/>
                <a:cs typeface="Bookman Old Style"/>
              </a:rPr>
              <a:t>primera</a:t>
            </a:r>
            <a:r>
              <a:rPr sz="1100" b="0" spc="135" dirty="0">
                <a:solidFill>
                  <a:srgbClr val="231F20"/>
                </a:solidFill>
                <a:latin typeface="Bookman Old Style"/>
                <a:cs typeface="Bookman Old Style"/>
              </a:rPr>
              <a:t> </a:t>
            </a:r>
            <a:r>
              <a:rPr sz="1100" b="0" spc="-55" dirty="0">
                <a:solidFill>
                  <a:srgbClr val="231F20"/>
                </a:solidFill>
                <a:latin typeface="Bookman Old Style"/>
                <a:cs typeface="Bookman Old Style"/>
              </a:rPr>
              <a:t>posición:</a:t>
            </a:r>
            <a:endParaRPr sz="1100">
              <a:latin typeface="Bookman Old Style"/>
              <a:cs typeface="Bookman Old Style"/>
            </a:endParaRPr>
          </a:p>
          <a:p>
            <a:pPr marL="228600" indent="-216535">
              <a:lnSpc>
                <a:spcPct val="100000"/>
              </a:lnSpc>
              <a:spcBef>
                <a:spcPts val="600"/>
              </a:spcBef>
              <a:buChar char="•"/>
              <a:tabLst>
                <a:tab pos="228600" algn="l"/>
                <a:tab pos="229235" algn="l"/>
              </a:tabLst>
            </a:pPr>
            <a:r>
              <a:rPr sz="1100" b="0" spc="-65" dirty="0">
                <a:solidFill>
                  <a:srgbClr val="231F20"/>
                </a:solidFill>
                <a:latin typeface="Bookman Old Style"/>
                <a:cs typeface="Bookman Old Style"/>
              </a:rPr>
              <a:t>Bobina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control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55" dirty="0">
                <a:solidFill>
                  <a:srgbClr val="231F20"/>
                </a:solidFill>
                <a:latin typeface="Bookman Old Style"/>
                <a:cs typeface="Bookman Old Style"/>
              </a:rPr>
              <a:t>contactor: </a:t>
            </a:r>
            <a:r>
              <a:rPr sz="1100" b="0" spc="-70" dirty="0">
                <a:solidFill>
                  <a:srgbClr val="231F20"/>
                </a:solidFill>
                <a:latin typeface="Bookman Old Style"/>
                <a:cs typeface="Bookman Old Style"/>
              </a:rPr>
              <a:t>A1 </a:t>
            </a:r>
            <a:r>
              <a:rPr sz="1100" b="0" spc="-135" dirty="0">
                <a:solidFill>
                  <a:srgbClr val="231F20"/>
                </a:solidFill>
                <a:latin typeface="Bookman Old Style"/>
                <a:cs typeface="Bookman Old Style"/>
              </a:rPr>
              <a:t>y</a:t>
            </a:r>
            <a:r>
              <a:rPr sz="1100" b="0" spc="-180" dirty="0">
                <a:solidFill>
                  <a:srgbClr val="231F20"/>
                </a:solidFill>
                <a:latin typeface="Bookman Old Style"/>
                <a:cs typeface="Bookman Old Style"/>
              </a:rPr>
              <a:t> </a:t>
            </a:r>
            <a:r>
              <a:rPr sz="1100" b="0" spc="-70" dirty="0">
                <a:solidFill>
                  <a:srgbClr val="231F20"/>
                </a:solidFill>
                <a:latin typeface="Bookman Old Style"/>
                <a:cs typeface="Bookman Old Style"/>
              </a:rPr>
              <a:t>A2.</a:t>
            </a:r>
            <a:endParaRPr sz="1100">
              <a:latin typeface="Bookman Old Style"/>
              <a:cs typeface="Bookman Old Style"/>
            </a:endParaRPr>
          </a:p>
          <a:p>
            <a:pPr marL="228600" marR="5080" indent="-216535">
              <a:lnSpc>
                <a:spcPct val="102299"/>
              </a:lnSpc>
              <a:spcBef>
                <a:spcPts val="565"/>
              </a:spcBef>
              <a:buChar char="•"/>
              <a:tabLst>
                <a:tab pos="228600" algn="l"/>
                <a:tab pos="229235" algn="l"/>
              </a:tabLst>
            </a:pPr>
            <a:r>
              <a:rPr sz="1100" b="0" spc="-65" dirty="0">
                <a:solidFill>
                  <a:srgbClr val="231F20"/>
                </a:solidFill>
                <a:latin typeface="Bookman Old Style"/>
                <a:cs typeface="Bookman Old Style"/>
              </a:rPr>
              <a:t>Bobina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control </a:t>
            </a:r>
            <a:r>
              <a:rPr sz="1100" b="0" spc="-45" dirty="0">
                <a:solidFill>
                  <a:srgbClr val="231F20"/>
                </a:solidFill>
                <a:latin typeface="Bookman Old Style"/>
                <a:cs typeface="Bookman Old Style"/>
              </a:rPr>
              <a:t>con </a:t>
            </a:r>
            <a:r>
              <a:rPr sz="1100" b="0" spc="-75" dirty="0">
                <a:solidFill>
                  <a:srgbClr val="231F20"/>
                </a:solidFill>
                <a:latin typeface="Bookman Old Style"/>
                <a:cs typeface="Bookman Old Style"/>
              </a:rPr>
              <a:t>dos </a:t>
            </a:r>
            <a:r>
              <a:rPr sz="1100" b="0" spc="-80" dirty="0">
                <a:solidFill>
                  <a:srgbClr val="231F20"/>
                </a:solidFill>
                <a:latin typeface="Bookman Old Style"/>
                <a:cs typeface="Bookman Old Style"/>
              </a:rPr>
              <a:t>devanados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55" dirty="0">
                <a:solidFill>
                  <a:srgbClr val="231F20"/>
                </a:solidFill>
                <a:latin typeface="Bookman Old Style"/>
                <a:cs typeface="Bookman Old Style"/>
              </a:rPr>
              <a:t>contactor: </a:t>
            </a:r>
            <a:r>
              <a:rPr sz="1100" b="0" spc="-70" dirty="0">
                <a:solidFill>
                  <a:srgbClr val="231F20"/>
                </a:solidFill>
                <a:latin typeface="Bookman Old Style"/>
                <a:cs typeface="Bookman Old Style"/>
              </a:rPr>
              <a:t>A1 </a:t>
            </a:r>
            <a:r>
              <a:rPr sz="1100" b="0" spc="-135" dirty="0">
                <a:solidFill>
                  <a:srgbClr val="231F20"/>
                </a:solidFill>
                <a:latin typeface="Bookman Old Style"/>
                <a:cs typeface="Bookman Old Style"/>
              </a:rPr>
              <a:t>y </a:t>
            </a:r>
            <a:r>
              <a:rPr sz="1100" b="0" spc="-70" dirty="0">
                <a:solidFill>
                  <a:srgbClr val="231F20"/>
                </a:solidFill>
                <a:latin typeface="Bookman Old Style"/>
                <a:cs typeface="Bookman Old Style"/>
              </a:rPr>
              <a:t>A2, </a:t>
            </a:r>
            <a:r>
              <a:rPr sz="1100" b="0" spc="-110" dirty="0">
                <a:solidFill>
                  <a:srgbClr val="231F20"/>
                </a:solidFill>
                <a:latin typeface="Bookman Old Style"/>
                <a:cs typeface="Bookman Old Style"/>
              </a:rPr>
              <a:t>B1  </a:t>
            </a:r>
            <a:r>
              <a:rPr sz="1100" b="0" spc="-135" dirty="0">
                <a:solidFill>
                  <a:srgbClr val="231F20"/>
                </a:solidFill>
                <a:latin typeface="Bookman Old Style"/>
                <a:cs typeface="Bookman Old Style"/>
              </a:rPr>
              <a:t>y</a:t>
            </a:r>
            <a:r>
              <a:rPr sz="1100" b="0" spc="-75" dirty="0">
                <a:solidFill>
                  <a:srgbClr val="231F20"/>
                </a:solidFill>
                <a:latin typeface="Bookman Old Style"/>
                <a:cs typeface="Bookman Old Style"/>
              </a:rPr>
              <a:t> </a:t>
            </a:r>
            <a:r>
              <a:rPr sz="1100" b="0" spc="-100" dirty="0">
                <a:solidFill>
                  <a:srgbClr val="231F20"/>
                </a:solidFill>
                <a:latin typeface="Bookman Old Style"/>
                <a:cs typeface="Bookman Old Style"/>
              </a:rPr>
              <a:t>B2.</a:t>
            </a:r>
            <a:endParaRPr sz="1100">
              <a:latin typeface="Bookman Old Style"/>
              <a:cs typeface="Bookman Old Style"/>
            </a:endParaRPr>
          </a:p>
        </p:txBody>
      </p:sp>
      <p:sp>
        <p:nvSpPr>
          <p:cNvPr id="8" name="object 8"/>
          <p:cNvSpPr/>
          <p:nvPr/>
        </p:nvSpPr>
        <p:spPr>
          <a:xfrm>
            <a:off x="4319841" y="5833579"/>
            <a:ext cx="53340" cy="224790"/>
          </a:xfrm>
          <a:custGeom>
            <a:avLst/>
            <a:gdLst/>
            <a:ahLst/>
            <a:cxnLst/>
            <a:rect l="l" t="t" r="r" b="b"/>
            <a:pathLst>
              <a:path w="53339" h="224789">
                <a:moveTo>
                  <a:pt x="0" y="0"/>
                </a:moveTo>
                <a:lnTo>
                  <a:pt x="52730" y="91300"/>
                </a:lnTo>
                <a:lnTo>
                  <a:pt x="52768" y="224180"/>
                </a:lnTo>
              </a:path>
            </a:pathLst>
          </a:custGeom>
          <a:ln w="7620">
            <a:solidFill>
              <a:srgbClr val="000000"/>
            </a:solidFill>
          </a:ln>
        </p:spPr>
        <p:txBody>
          <a:bodyPr wrap="square" lIns="0" tIns="0" rIns="0" bIns="0" rtlCol="0"/>
          <a:lstStyle/>
          <a:p>
            <a:endParaRPr/>
          </a:p>
        </p:txBody>
      </p:sp>
      <p:sp>
        <p:nvSpPr>
          <p:cNvPr id="9" name="object 9"/>
          <p:cNvSpPr/>
          <p:nvPr/>
        </p:nvSpPr>
        <p:spPr>
          <a:xfrm>
            <a:off x="4093959" y="5699099"/>
            <a:ext cx="45720" cy="134620"/>
          </a:xfrm>
          <a:custGeom>
            <a:avLst/>
            <a:gdLst/>
            <a:ahLst/>
            <a:cxnLst/>
            <a:rect l="l" t="t" r="r" b="b"/>
            <a:pathLst>
              <a:path w="45720" h="134620">
                <a:moveTo>
                  <a:pt x="0" y="0"/>
                </a:moveTo>
                <a:lnTo>
                  <a:pt x="0" y="134200"/>
                </a:lnTo>
                <a:lnTo>
                  <a:pt x="45199" y="134200"/>
                </a:lnTo>
              </a:path>
            </a:pathLst>
          </a:custGeom>
          <a:ln w="7620">
            <a:solidFill>
              <a:srgbClr val="000000"/>
            </a:solidFill>
          </a:ln>
        </p:spPr>
        <p:txBody>
          <a:bodyPr wrap="square" lIns="0" tIns="0" rIns="0" bIns="0" rtlCol="0"/>
          <a:lstStyle/>
          <a:p>
            <a:endParaRPr/>
          </a:p>
        </p:txBody>
      </p:sp>
      <p:sp>
        <p:nvSpPr>
          <p:cNvPr id="10" name="object 10"/>
          <p:cNvSpPr/>
          <p:nvPr/>
        </p:nvSpPr>
        <p:spPr>
          <a:xfrm>
            <a:off x="4093959" y="5814567"/>
            <a:ext cx="36195" cy="244475"/>
          </a:xfrm>
          <a:custGeom>
            <a:avLst/>
            <a:gdLst/>
            <a:ahLst/>
            <a:cxnLst/>
            <a:rect l="l" t="t" r="r" b="b"/>
            <a:pathLst>
              <a:path w="36195" h="244475">
                <a:moveTo>
                  <a:pt x="0" y="244475"/>
                </a:moveTo>
                <a:lnTo>
                  <a:pt x="0" y="110045"/>
                </a:lnTo>
                <a:lnTo>
                  <a:pt x="35763" y="0"/>
                </a:lnTo>
              </a:path>
            </a:pathLst>
          </a:custGeom>
          <a:ln w="7620">
            <a:solidFill>
              <a:srgbClr val="000000"/>
            </a:solidFill>
          </a:ln>
        </p:spPr>
        <p:txBody>
          <a:bodyPr wrap="square" lIns="0" tIns="0" rIns="0" bIns="0" rtlCol="0"/>
          <a:lstStyle/>
          <a:p>
            <a:endParaRPr/>
          </a:p>
        </p:txBody>
      </p:sp>
      <p:sp>
        <p:nvSpPr>
          <p:cNvPr id="11" name="object 11"/>
          <p:cNvSpPr/>
          <p:nvPr/>
        </p:nvSpPr>
        <p:spPr>
          <a:xfrm>
            <a:off x="3983634" y="5829896"/>
            <a:ext cx="41910" cy="101600"/>
          </a:xfrm>
          <a:custGeom>
            <a:avLst/>
            <a:gdLst/>
            <a:ahLst/>
            <a:cxnLst/>
            <a:rect l="l" t="t" r="r" b="b"/>
            <a:pathLst>
              <a:path w="41910" h="101600">
                <a:moveTo>
                  <a:pt x="41351" y="0"/>
                </a:moveTo>
                <a:lnTo>
                  <a:pt x="24935" y="6441"/>
                </a:lnTo>
                <a:lnTo>
                  <a:pt x="11826" y="17784"/>
                </a:lnTo>
                <a:lnTo>
                  <a:pt x="3142" y="32916"/>
                </a:lnTo>
                <a:lnTo>
                  <a:pt x="0" y="50723"/>
                </a:lnTo>
                <a:lnTo>
                  <a:pt x="3168" y="68587"/>
                </a:lnTo>
                <a:lnTo>
                  <a:pt x="11920" y="83759"/>
                </a:lnTo>
                <a:lnTo>
                  <a:pt x="25122" y="95107"/>
                </a:lnTo>
                <a:lnTo>
                  <a:pt x="41643" y="101498"/>
                </a:lnTo>
              </a:path>
            </a:pathLst>
          </a:custGeom>
          <a:ln w="7620">
            <a:solidFill>
              <a:srgbClr val="000000"/>
            </a:solidFill>
          </a:ln>
        </p:spPr>
        <p:txBody>
          <a:bodyPr wrap="square" lIns="0" tIns="0" rIns="0" bIns="0" rtlCol="0"/>
          <a:lstStyle/>
          <a:p>
            <a:endParaRPr/>
          </a:p>
        </p:txBody>
      </p:sp>
      <p:sp>
        <p:nvSpPr>
          <p:cNvPr id="12" name="object 12"/>
          <p:cNvSpPr/>
          <p:nvPr/>
        </p:nvSpPr>
        <p:spPr>
          <a:xfrm>
            <a:off x="3985552" y="5867120"/>
            <a:ext cx="127000" cy="0"/>
          </a:xfrm>
          <a:custGeom>
            <a:avLst/>
            <a:gdLst/>
            <a:ahLst/>
            <a:cxnLst/>
            <a:rect l="l" t="t" r="r" b="b"/>
            <a:pathLst>
              <a:path w="127000">
                <a:moveTo>
                  <a:pt x="126568" y="0"/>
                </a:moveTo>
                <a:lnTo>
                  <a:pt x="0" y="0"/>
                </a:lnTo>
              </a:path>
            </a:pathLst>
          </a:custGeom>
          <a:ln w="7620">
            <a:solidFill>
              <a:srgbClr val="000000"/>
            </a:solidFill>
          </a:ln>
        </p:spPr>
        <p:txBody>
          <a:bodyPr wrap="square" lIns="0" tIns="0" rIns="0" bIns="0" rtlCol="0"/>
          <a:lstStyle/>
          <a:p>
            <a:endParaRPr/>
          </a:p>
        </p:txBody>
      </p:sp>
      <p:sp>
        <p:nvSpPr>
          <p:cNvPr id="13" name="object 13"/>
          <p:cNvSpPr/>
          <p:nvPr/>
        </p:nvSpPr>
        <p:spPr>
          <a:xfrm>
            <a:off x="3985755" y="5894108"/>
            <a:ext cx="118110" cy="0"/>
          </a:xfrm>
          <a:custGeom>
            <a:avLst/>
            <a:gdLst/>
            <a:ahLst/>
            <a:cxnLst/>
            <a:rect l="l" t="t" r="r" b="b"/>
            <a:pathLst>
              <a:path w="118110">
                <a:moveTo>
                  <a:pt x="117576" y="0"/>
                </a:moveTo>
                <a:lnTo>
                  <a:pt x="0" y="0"/>
                </a:lnTo>
              </a:path>
            </a:pathLst>
          </a:custGeom>
          <a:ln w="7620">
            <a:solidFill>
              <a:srgbClr val="000000"/>
            </a:solidFill>
          </a:ln>
        </p:spPr>
        <p:txBody>
          <a:bodyPr wrap="square" lIns="0" tIns="0" rIns="0" bIns="0" rtlCol="0"/>
          <a:lstStyle/>
          <a:p>
            <a:endParaRPr/>
          </a:p>
        </p:txBody>
      </p:sp>
      <p:sp>
        <p:nvSpPr>
          <p:cNvPr id="14" name="object 14"/>
          <p:cNvSpPr/>
          <p:nvPr/>
        </p:nvSpPr>
        <p:spPr>
          <a:xfrm>
            <a:off x="4112348" y="5877458"/>
            <a:ext cx="237490" cy="0"/>
          </a:xfrm>
          <a:custGeom>
            <a:avLst/>
            <a:gdLst/>
            <a:ahLst/>
            <a:cxnLst/>
            <a:rect l="l" t="t" r="r" b="b"/>
            <a:pathLst>
              <a:path w="237489">
                <a:moveTo>
                  <a:pt x="0" y="0"/>
                </a:moveTo>
                <a:lnTo>
                  <a:pt x="236981" y="0"/>
                </a:lnTo>
              </a:path>
            </a:pathLst>
          </a:custGeom>
          <a:ln w="3810">
            <a:solidFill>
              <a:srgbClr val="000000"/>
            </a:solidFill>
            <a:prstDash val="sysDash"/>
          </a:ln>
        </p:spPr>
        <p:txBody>
          <a:bodyPr wrap="square" lIns="0" tIns="0" rIns="0" bIns="0" rtlCol="0"/>
          <a:lstStyle/>
          <a:p>
            <a:endParaRPr/>
          </a:p>
        </p:txBody>
      </p:sp>
      <p:sp>
        <p:nvSpPr>
          <p:cNvPr id="15" name="object 15"/>
          <p:cNvSpPr/>
          <p:nvPr/>
        </p:nvSpPr>
        <p:spPr>
          <a:xfrm>
            <a:off x="3570541" y="5833579"/>
            <a:ext cx="53340" cy="335915"/>
          </a:xfrm>
          <a:custGeom>
            <a:avLst/>
            <a:gdLst/>
            <a:ahLst/>
            <a:cxnLst/>
            <a:rect l="l" t="t" r="r" b="b"/>
            <a:pathLst>
              <a:path w="53339" h="335914">
                <a:moveTo>
                  <a:pt x="0" y="0"/>
                </a:moveTo>
                <a:lnTo>
                  <a:pt x="52730" y="91300"/>
                </a:lnTo>
                <a:lnTo>
                  <a:pt x="52768" y="335292"/>
                </a:lnTo>
              </a:path>
            </a:pathLst>
          </a:custGeom>
          <a:ln w="7620">
            <a:solidFill>
              <a:srgbClr val="000000"/>
            </a:solidFill>
          </a:ln>
        </p:spPr>
        <p:txBody>
          <a:bodyPr wrap="square" lIns="0" tIns="0" rIns="0" bIns="0" rtlCol="0"/>
          <a:lstStyle/>
          <a:p>
            <a:endParaRPr/>
          </a:p>
        </p:txBody>
      </p:sp>
      <p:sp>
        <p:nvSpPr>
          <p:cNvPr id="16" name="object 16"/>
          <p:cNvSpPr txBox="1"/>
          <p:nvPr/>
        </p:nvSpPr>
        <p:spPr>
          <a:xfrm>
            <a:off x="3080166" y="5911913"/>
            <a:ext cx="1331595" cy="271145"/>
          </a:xfrm>
          <a:prstGeom prst="rect">
            <a:avLst/>
          </a:prstGeom>
        </p:spPr>
        <p:txBody>
          <a:bodyPr vert="vert270" wrap="square" lIns="0" tIns="8890" rIns="0" bIns="0" rtlCol="0">
            <a:spAutoFit/>
          </a:bodyPr>
          <a:lstStyle/>
          <a:p>
            <a:pPr marL="12700">
              <a:lnSpc>
                <a:spcPct val="100000"/>
              </a:lnSpc>
              <a:spcBef>
                <a:spcPts val="70"/>
              </a:spcBef>
            </a:pPr>
            <a:r>
              <a:rPr sz="1800" u="sng" spc="95" dirty="0">
                <a:uFill>
                  <a:solidFill>
                    <a:srgbClr val="000000"/>
                  </a:solidFill>
                </a:uFill>
                <a:latin typeface="Times New Roman"/>
                <a:cs typeface="Times New Roman"/>
              </a:rPr>
              <a:t> </a:t>
            </a:r>
            <a:r>
              <a:rPr sz="1800" u="sng" spc="-100" dirty="0">
                <a:uFill>
                  <a:solidFill>
                    <a:srgbClr val="000000"/>
                  </a:solidFill>
                </a:uFill>
                <a:latin typeface="Century Gothic"/>
                <a:cs typeface="Century Gothic"/>
              </a:rPr>
              <a:t>.</a:t>
            </a:r>
            <a:r>
              <a:rPr sz="600" u="sng" dirty="0">
                <a:uFill>
                  <a:solidFill>
                    <a:srgbClr val="000000"/>
                  </a:solidFill>
                </a:uFill>
                <a:latin typeface="Century Gothic"/>
                <a:cs typeface="Century Gothic"/>
              </a:rPr>
              <a:t>2</a:t>
            </a:r>
            <a:r>
              <a:rPr sz="600" u="sng" spc="10" dirty="0">
                <a:uFill>
                  <a:solidFill>
                    <a:srgbClr val="000000"/>
                  </a:solidFill>
                </a:uFill>
                <a:latin typeface="Century Gothic"/>
                <a:cs typeface="Century Gothic"/>
              </a:rPr>
              <a:t> </a:t>
            </a:r>
            <a:endParaRPr sz="600">
              <a:latin typeface="Century Gothic"/>
              <a:cs typeface="Century Gothic"/>
            </a:endParaRPr>
          </a:p>
          <a:p>
            <a:pPr marL="81915">
              <a:lnSpc>
                <a:spcPct val="100000"/>
              </a:lnSpc>
              <a:spcBef>
                <a:spcPts val="30"/>
              </a:spcBef>
            </a:pPr>
            <a:r>
              <a:rPr sz="1800" spc="-100" dirty="0">
                <a:latin typeface="Century Gothic"/>
                <a:cs typeface="Century Gothic"/>
              </a:rPr>
              <a:t>.</a:t>
            </a:r>
            <a:r>
              <a:rPr sz="600" dirty="0">
                <a:latin typeface="Century Gothic"/>
                <a:cs typeface="Century Gothic"/>
              </a:rPr>
              <a:t>4</a:t>
            </a:r>
            <a:endParaRPr sz="600">
              <a:latin typeface="Century Gothic"/>
              <a:cs typeface="Century Gothic"/>
            </a:endParaRPr>
          </a:p>
          <a:p>
            <a:pPr marL="81915">
              <a:lnSpc>
                <a:spcPct val="100000"/>
              </a:lnSpc>
              <a:spcBef>
                <a:spcPts val="1550"/>
              </a:spcBef>
            </a:pPr>
            <a:r>
              <a:rPr sz="1800" spc="-100" dirty="0">
                <a:latin typeface="Century Gothic"/>
                <a:cs typeface="Century Gothic"/>
              </a:rPr>
              <a:t>.</a:t>
            </a:r>
            <a:r>
              <a:rPr sz="600" dirty="0">
                <a:latin typeface="Century Gothic"/>
                <a:cs typeface="Century Gothic"/>
              </a:rPr>
              <a:t>6</a:t>
            </a:r>
            <a:endParaRPr sz="600">
              <a:latin typeface="Century Gothic"/>
              <a:cs typeface="Century Gothic"/>
            </a:endParaRPr>
          </a:p>
          <a:p>
            <a:pPr marL="81915">
              <a:lnSpc>
                <a:spcPct val="100000"/>
              </a:lnSpc>
              <a:spcBef>
                <a:spcPts val="30"/>
              </a:spcBef>
            </a:pPr>
            <a:r>
              <a:rPr sz="1800" spc="-100" dirty="0">
                <a:latin typeface="Century Gothic"/>
                <a:cs typeface="Century Gothic"/>
              </a:rPr>
              <a:t>.</a:t>
            </a:r>
            <a:r>
              <a:rPr sz="600" dirty="0">
                <a:latin typeface="Century Gothic"/>
                <a:cs typeface="Century Gothic"/>
              </a:rPr>
              <a:t>8</a:t>
            </a:r>
            <a:endParaRPr sz="600">
              <a:latin typeface="Century Gothic"/>
              <a:cs typeface="Century Gothic"/>
            </a:endParaRPr>
          </a:p>
        </p:txBody>
      </p:sp>
      <p:sp>
        <p:nvSpPr>
          <p:cNvPr id="17" name="object 17"/>
          <p:cNvSpPr txBox="1"/>
          <p:nvPr/>
        </p:nvSpPr>
        <p:spPr>
          <a:xfrm>
            <a:off x="3080166" y="5577179"/>
            <a:ext cx="1331595" cy="269875"/>
          </a:xfrm>
          <a:prstGeom prst="rect">
            <a:avLst/>
          </a:prstGeom>
        </p:spPr>
        <p:txBody>
          <a:bodyPr vert="vert270" wrap="square" lIns="0" tIns="8890" rIns="0" bIns="0" rtlCol="0">
            <a:spAutoFit/>
          </a:bodyPr>
          <a:lstStyle/>
          <a:p>
            <a:pPr marL="92710">
              <a:lnSpc>
                <a:spcPct val="100000"/>
              </a:lnSpc>
              <a:spcBef>
                <a:spcPts val="70"/>
              </a:spcBef>
            </a:pPr>
            <a:r>
              <a:rPr sz="1800" spc="-100" dirty="0">
                <a:latin typeface="Century Gothic"/>
                <a:cs typeface="Century Gothic"/>
              </a:rPr>
              <a:t>.</a:t>
            </a:r>
            <a:r>
              <a:rPr sz="600" dirty="0">
                <a:latin typeface="Century Gothic"/>
                <a:cs typeface="Century Gothic"/>
              </a:rPr>
              <a:t>1</a:t>
            </a:r>
            <a:endParaRPr sz="600">
              <a:latin typeface="Century Gothic"/>
              <a:cs typeface="Century Gothic"/>
            </a:endParaRPr>
          </a:p>
          <a:p>
            <a:pPr marL="12700">
              <a:lnSpc>
                <a:spcPct val="100000"/>
              </a:lnSpc>
              <a:spcBef>
                <a:spcPts val="35"/>
              </a:spcBef>
            </a:pPr>
            <a:r>
              <a:rPr sz="1800" u="sng" spc="175" dirty="0">
                <a:uFill>
                  <a:solidFill>
                    <a:srgbClr val="000000"/>
                  </a:solidFill>
                </a:uFill>
                <a:latin typeface="Times New Roman"/>
                <a:cs typeface="Times New Roman"/>
              </a:rPr>
              <a:t> </a:t>
            </a:r>
            <a:r>
              <a:rPr sz="1800" u="sng" spc="-100" dirty="0">
                <a:uFill>
                  <a:solidFill>
                    <a:srgbClr val="000000"/>
                  </a:solidFill>
                </a:uFill>
                <a:latin typeface="Century Gothic"/>
                <a:cs typeface="Century Gothic"/>
              </a:rPr>
              <a:t>.</a:t>
            </a:r>
            <a:r>
              <a:rPr sz="600" u="sng" dirty="0">
                <a:uFill>
                  <a:solidFill>
                    <a:srgbClr val="000000"/>
                  </a:solidFill>
                </a:uFill>
                <a:latin typeface="Century Gothic"/>
                <a:cs typeface="Century Gothic"/>
              </a:rPr>
              <a:t>3</a:t>
            </a:r>
            <a:r>
              <a:rPr sz="600" u="sng" spc="-80" dirty="0">
                <a:uFill>
                  <a:solidFill>
                    <a:srgbClr val="000000"/>
                  </a:solidFill>
                </a:uFill>
                <a:latin typeface="Century Gothic"/>
                <a:cs typeface="Century Gothic"/>
              </a:rPr>
              <a:t> </a:t>
            </a:r>
            <a:endParaRPr sz="600">
              <a:latin typeface="Century Gothic"/>
              <a:cs typeface="Century Gothic"/>
            </a:endParaRPr>
          </a:p>
          <a:p>
            <a:pPr marL="92710">
              <a:lnSpc>
                <a:spcPct val="100000"/>
              </a:lnSpc>
              <a:spcBef>
                <a:spcPts val="1545"/>
              </a:spcBef>
            </a:pPr>
            <a:r>
              <a:rPr sz="1800" spc="-100" dirty="0">
                <a:latin typeface="Century Gothic"/>
                <a:cs typeface="Century Gothic"/>
              </a:rPr>
              <a:t>.</a:t>
            </a:r>
            <a:r>
              <a:rPr sz="600" dirty="0">
                <a:latin typeface="Century Gothic"/>
                <a:cs typeface="Century Gothic"/>
              </a:rPr>
              <a:t>5</a:t>
            </a:r>
            <a:endParaRPr sz="600">
              <a:latin typeface="Century Gothic"/>
              <a:cs typeface="Century Gothic"/>
            </a:endParaRPr>
          </a:p>
          <a:p>
            <a:pPr marL="12700">
              <a:lnSpc>
                <a:spcPct val="100000"/>
              </a:lnSpc>
              <a:spcBef>
                <a:spcPts val="35"/>
              </a:spcBef>
            </a:pPr>
            <a:r>
              <a:rPr sz="1800" u="sng" spc="175" dirty="0">
                <a:uFill>
                  <a:solidFill>
                    <a:srgbClr val="000000"/>
                  </a:solidFill>
                </a:uFill>
                <a:latin typeface="Times New Roman"/>
                <a:cs typeface="Times New Roman"/>
              </a:rPr>
              <a:t> </a:t>
            </a:r>
            <a:r>
              <a:rPr sz="1800" u="sng" spc="-100" dirty="0">
                <a:uFill>
                  <a:solidFill>
                    <a:srgbClr val="000000"/>
                  </a:solidFill>
                </a:uFill>
                <a:latin typeface="Century Gothic"/>
                <a:cs typeface="Century Gothic"/>
              </a:rPr>
              <a:t>.</a:t>
            </a:r>
            <a:r>
              <a:rPr sz="600" dirty="0">
                <a:latin typeface="Century Gothic"/>
                <a:cs typeface="Century Gothic"/>
              </a:rPr>
              <a:t>7</a:t>
            </a:r>
            <a:endParaRPr sz="600">
              <a:latin typeface="Century Gothic"/>
              <a:cs typeface="Century Gothic"/>
            </a:endParaRPr>
          </a:p>
        </p:txBody>
      </p:sp>
      <p:sp>
        <p:nvSpPr>
          <p:cNvPr id="18" name="object 18"/>
          <p:cNvSpPr/>
          <p:nvPr/>
        </p:nvSpPr>
        <p:spPr>
          <a:xfrm>
            <a:off x="3344659" y="5591162"/>
            <a:ext cx="45720" cy="242570"/>
          </a:xfrm>
          <a:custGeom>
            <a:avLst/>
            <a:gdLst/>
            <a:ahLst/>
            <a:cxnLst/>
            <a:rect l="l" t="t" r="r" b="b"/>
            <a:pathLst>
              <a:path w="45720" h="242570">
                <a:moveTo>
                  <a:pt x="0" y="0"/>
                </a:moveTo>
                <a:lnTo>
                  <a:pt x="0" y="242138"/>
                </a:lnTo>
                <a:lnTo>
                  <a:pt x="45199" y="242138"/>
                </a:lnTo>
              </a:path>
            </a:pathLst>
          </a:custGeom>
          <a:ln w="7620">
            <a:solidFill>
              <a:srgbClr val="000000"/>
            </a:solidFill>
          </a:ln>
        </p:spPr>
        <p:txBody>
          <a:bodyPr wrap="square" lIns="0" tIns="0" rIns="0" bIns="0" rtlCol="0"/>
          <a:lstStyle/>
          <a:p>
            <a:endParaRPr/>
          </a:p>
        </p:txBody>
      </p:sp>
      <p:sp>
        <p:nvSpPr>
          <p:cNvPr id="19" name="object 19"/>
          <p:cNvSpPr txBox="1"/>
          <p:nvPr/>
        </p:nvSpPr>
        <p:spPr>
          <a:xfrm>
            <a:off x="3242570" y="6197854"/>
            <a:ext cx="1016000" cy="337820"/>
          </a:xfrm>
          <a:prstGeom prst="rect">
            <a:avLst/>
          </a:prstGeom>
        </p:spPr>
        <p:txBody>
          <a:bodyPr vert="horz" wrap="square" lIns="0" tIns="12700" rIns="0" bIns="0" rtlCol="0">
            <a:spAutoFit/>
          </a:bodyPr>
          <a:lstStyle/>
          <a:p>
            <a:pPr marL="12700">
              <a:lnSpc>
                <a:spcPct val="100000"/>
              </a:lnSpc>
              <a:spcBef>
                <a:spcPts val="100"/>
              </a:spcBef>
              <a:tabLst>
                <a:tab pos="281305" algn="l"/>
              </a:tabLst>
            </a:pPr>
            <a:r>
              <a:rPr sz="600" spc="-45" dirty="0">
                <a:latin typeface="Century Gothic"/>
                <a:cs typeface="Century Gothic"/>
              </a:rPr>
              <a:t>NC	</a:t>
            </a:r>
            <a:r>
              <a:rPr sz="600" spc="-50" dirty="0">
                <a:latin typeface="Century Gothic"/>
                <a:cs typeface="Century Gothic"/>
              </a:rPr>
              <a:t>NO</a:t>
            </a:r>
            <a:endParaRPr sz="600">
              <a:latin typeface="Century Gothic"/>
              <a:cs typeface="Century Gothic"/>
            </a:endParaRPr>
          </a:p>
          <a:p>
            <a:pPr>
              <a:lnSpc>
                <a:spcPct val="100000"/>
              </a:lnSpc>
              <a:spcBef>
                <a:spcPts val="35"/>
              </a:spcBef>
            </a:pPr>
            <a:endParaRPr sz="700">
              <a:latin typeface="Century Gothic"/>
              <a:cs typeface="Century Gothic"/>
            </a:endParaRPr>
          </a:p>
          <a:p>
            <a:pPr marL="185420">
              <a:lnSpc>
                <a:spcPct val="100000"/>
              </a:lnSpc>
              <a:spcBef>
                <a:spcPts val="5"/>
              </a:spcBef>
            </a:pPr>
            <a:r>
              <a:rPr sz="700" spc="-35" dirty="0">
                <a:solidFill>
                  <a:srgbClr val="231F20"/>
                </a:solidFill>
                <a:latin typeface="Century Gothic"/>
                <a:cs typeface="Century Gothic"/>
              </a:rPr>
              <a:t>Contactos</a:t>
            </a:r>
            <a:r>
              <a:rPr sz="700" spc="-100" dirty="0">
                <a:solidFill>
                  <a:srgbClr val="231F20"/>
                </a:solidFill>
                <a:latin typeface="Century Gothic"/>
                <a:cs typeface="Century Gothic"/>
              </a:rPr>
              <a:t> </a:t>
            </a:r>
            <a:r>
              <a:rPr sz="700" spc="-10" dirty="0">
                <a:solidFill>
                  <a:srgbClr val="231F20"/>
                </a:solidFill>
                <a:latin typeface="Century Gothic"/>
                <a:cs typeface="Century Gothic"/>
              </a:rPr>
              <a:t>auxiliares</a:t>
            </a:r>
            <a:endParaRPr sz="700">
              <a:latin typeface="Century Gothic"/>
              <a:cs typeface="Century Gothic"/>
            </a:endParaRPr>
          </a:p>
        </p:txBody>
      </p:sp>
      <p:sp>
        <p:nvSpPr>
          <p:cNvPr id="20" name="object 20"/>
          <p:cNvSpPr txBox="1"/>
          <p:nvPr/>
        </p:nvSpPr>
        <p:spPr>
          <a:xfrm>
            <a:off x="3385546" y="8776870"/>
            <a:ext cx="758825" cy="132080"/>
          </a:xfrm>
          <a:prstGeom prst="rect">
            <a:avLst/>
          </a:prstGeom>
        </p:spPr>
        <p:txBody>
          <a:bodyPr vert="horz" wrap="square" lIns="0" tIns="12700" rIns="0" bIns="0" rtlCol="0">
            <a:spAutoFit/>
          </a:bodyPr>
          <a:lstStyle/>
          <a:p>
            <a:pPr marL="12700">
              <a:lnSpc>
                <a:spcPct val="100000"/>
              </a:lnSpc>
              <a:spcBef>
                <a:spcPts val="100"/>
              </a:spcBef>
            </a:pPr>
            <a:r>
              <a:rPr sz="700" spc="-40" dirty="0">
                <a:solidFill>
                  <a:srgbClr val="231F20"/>
                </a:solidFill>
                <a:latin typeface="Century Gothic"/>
                <a:cs typeface="Century Gothic"/>
              </a:rPr>
              <a:t>Mandos</a:t>
            </a:r>
            <a:r>
              <a:rPr sz="700" spc="-135" dirty="0">
                <a:solidFill>
                  <a:srgbClr val="231F20"/>
                </a:solidFill>
                <a:latin typeface="Century Gothic"/>
                <a:cs typeface="Century Gothic"/>
              </a:rPr>
              <a:t> </a:t>
            </a:r>
            <a:r>
              <a:rPr sz="700" spc="-85" dirty="0">
                <a:solidFill>
                  <a:srgbClr val="231F20"/>
                </a:solidFill>
                <a:latin typeface="Century Gothic"/>
                <a:cs typeface="Century Gothic"/>
              </a:rPr>
              <a:t>de </a:t>
            </a:r>
            <a:r>
              <a:rPr sz="700" spc="-25" dirty="0">
                <a:solidFill>
                  <a:srgbClr val="231F20"/>
                </a:solidFill>
                <a:latin typeface="Century Gothic"/>
                <a:cs typeface="Century Gothic"/>
              </a:rPr>
              <a:t>control</a:t>
            </a:r>
            <a:endParaRPr sz="700">
              <a:latin typeface="Century Gothic"/>
              <a:cs typeface="Century Gothic"/>
            </a:endParaRPr>
          </a:p>
        </p:txBody>
      </p:sp>
      <p:sp>
        <p:nvSpPr>
          <p:cNvPr id="21" name="object 21"/>
          <p:cNvSpPr/>
          <p:nvPr/>
        </p:nvSpPr>
        <p:spPr>
          <a:xfrm>
            <a:off x="3361220" y="8417762"/>
            <a:ext cx="144145" cy="79375"/>
          </a:xfrm>
          <a:custGeom>
            <a:avLst/>
            <a:gdLst/>
            <a:ahLst/>
            <a:cxnLst/>
            <a:rect l="l" t="t" r="r" b="b"/>
            <a:pathLst>
              <a:path w="144145" h="79375">
                <a:moveTo>
                  <a:pt x="0" y="79184"/>
                </a:moveTo>
                <a:lnTo>
                  <a:pt x="143992" y="79184"/>
                </a:lnTo>
                <a:lnTo>
                  <a:pt x="143992" y="0"/>
                </a:lnTo>
                <a:lnTo>
                  <a:pt x="0" y="0"/>
                </a:lnTo>
                <a:lnTo>
                  <a:pt x="0" y="79184"/>
                </a:lnTo>
              </a:path>
            </a:pathLst>
          </a:custGeom>
          <a:ln w="7619">
            <a:solidFill>
              <a:srgbClr val="000000"/>
            </a:solidFill>
          </a:ln>
        </p:spPr>
        <p:txBody>
          <a:bodyPr wrap="square" lIns="0" tIns="0" rIns="0" bIns="0" rtlCol="0"/>
          <a:lstStyle/>
          <a:p>
            <a:endParaRPr/>
          </a:p>
        </p:txBody>
      </p:sp>
      <p:sp>
        <p:nvSpPr>
          <p:cNvPr id="22" name="object 22"/>
          <p:cNvSpPr/>
          <p:nvPr/>
        </p:nvSpPr>
        <p:spPr>
          <a:xfrm>
            <a:off x="3433216" y="8496948"/>
            <a:ext cx="0" cy="140970"/>
          </a:xfrm>
          <a:custGeom>
            <a:avLst/>
            <a:gdLst/>
            <a:ahLst/>
            <a:cxnLst/>
            <a:rect l="l" t="t" r="r" b="b"/>
            <a:pathLst>
              <a:path h="140970">
                <a:moveTo>
                  <a:pt x="0" y="0"/>
                </a:moveTo>
                <a:lnTo>
                  <a:pt x="0" y="140589"/>
                </a:lnTo>
              </a:path>
            </a:pathLst>
          </a:custGeom>
          <a:ln w="7620">
            <a:solidFill>
              <a:srgbClr val="000000"/>
            </a:solidFill>
          </a:ln>
        </p:spPr>
        <p:txBody>
          <a:bodyPr wrap="square" lIns="0" tIns="0" rIns="0" bIns="0" rtlCol="0"/>
          <a:lstStyle/>
          <a:p>
            <a:endParaRPr/>
          </a:p>
        </p:txBody>
      </p:sp>
      <p:sp>
        <p:nvSpPr>
          <p:cNvPr id="23" name="object 23"/>
          <p:cNvSpPr/>
          <p:nvPr/>
        </p:nvSpPr>
        <p:spPr>
          <a:xfrm>
            <a:off x="3433216" y="8277631"/>
            <a:ext cx="0" cy="140335"/>
          </a:xfrm>
          <a:custGeom>
            <a:avLst/>
            <a:gdLst/>
            <a:ahLst/>
            <a:cxnLst/>
            <a:rect l="l" t="t" r="r" b="b"/>
            <a:pathLst>
              <a:path h="140334">
                <a:moveTo>
                  <a:pt x="0" y="0"/>
                </a:moveTo>
                <a:lnTo>
                  <a:pt x="0" y="140131"/>
                </a:lnTo>
              </a:path>
            </a:pathLst>
          </a:custGeom>
          <a:ln w="7620">
            <a:solidFill>
              <a:srgbClr val="000000"/>
            </a:solidFill>
          </a:ln>
        </p:spPr>
        <p:txBody>
          <a:bodyPr wrap="square" lIns="0" tIns="0" rIns="0" bIns="0" rtlCol="0"/>
          <a:lstStyle/>
          <a:p>
            <a:endParaRPr/>
          </a:p>
        </p:txBody>
      </p:sp>
      <p:sp>
        <p:nvSpPr>
          <p:cNvPr id="24" name="object 24"/>
          <p:cNvSpPr txBox="1"/>
          <p:nvPr/>
        </p:nvSpPr>
        <p:spPr>
          <a:xfrm>
            <a:off x="3318581" y="8270999"/>
            <a:ext cx="118110" cy="1308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A1</a:t>
            </a:r>
            <a:endParaRPr sz="600">
              <a:latin typeface="Century Gothic"/>
              <a:cs typeface="Century Gothic"/>
            </a:endParaRPr>
          </a:p>
        </p:txBody>
      </p:sp>
      <p:sp>
        <p:nvSpPr>
          <p:cNvPr id="25" name="object 25"/>
          <p:cNvSpPr txBox="1"/>
          <p:nvPr/>
        </p:nvSpPr>
        <p:spPr>
          <a:xfrm>
            <a:off x="3318581" y="8501535"/>
            <a:ext cx="118110" cy="1308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A2</a:t>
            </a:r>
            <a:endParaRPr sz="600">
              <a:latin typeface="Century Gothic"/>
              <a:cs typeface="Century Gothic"/>
            </a:endParaRPr>
          </a:p>
        </p:txBody>
      </p:sp>
      <p:sp>
        <p:nvSpPr>
          <p:cNvPr id="26" name="object 26"/>
          <p:cNvSpPr/>
          <p:nvPr/>
        </p:nvSpPr>
        <p:spPr>
          <a:xfrm>
            <a:off x="3864419" y="8417762"/>
            <a:ext cx="144145" cy="79375"/>
          </a:xfrm>
          <a:custGeom>
            <a:avLst/>
            <a:gdLst/>
            <a:ahLst/>
            <a:cxnLst/>
            <a:rect l="l" t="t" r="r" b="b"/>
            <a:pathLst>
              <a:path w="144145" h="79375">
                <a:moveTo>
                  <a:pt x="0" y="79184"/>
                </a:moveTo>
                <a:lnTo>
                  <a:pt x="143992" y="79184"/>
                </a:lnTo>
                <a:lnTo>
                  <a:pt x="143992" y="0"/>
                </a:lnTo>
                <a:lnTo>
                  <a:pt x="0" y="0"/>
                </a:lnTo>
                <a:lnTo>
                  <a:pt x="0" y="79184"/>
                </a:lnTo>
              </a:path>
            </a:pathLst>
          </a:custGeom>
          <a:ln w="7619">
            <a:solidFill>
              <a:srgbClr val="000000"/>
            </a:solidFill>
          </a:ln>
        </p:spPr>
        <p:txBody>
          <a:bodyPr wrap="square" lIns="0" tIns="0" rIns="0" bIns="0" rtlCol="0"/>
          <a:lstStyle/>
          <a:p>
            <a:endParaRPr/>
          </a:p>
        </p:txBody>
      </p:sp>
      <p:sp>
        <p:nvSpPr>
          <p:cNvPr id="27" name="object 27"/>
          <p:cNvSpPr/>
          <p:nvPr/>
        </p:nvSpPr>
        <p:spPr>
          <a:xfrm>
            <a:off x="3918419" y="8496948"/>
            <a:ext cx="0" cy="140970"/>
          </a:xfrm>
          <a:custGeom>
            <a:avLst/>
            <a:gdLst/>
            <a:ahLst/>
            <a:cxnLst/>
            <a:rect l="l" t="t" r="r" b="b"/>
            <a:pathLst>
              <a:path h="140970">
                <a:moveTo>
                  <a:pt x="0" y="0"/>
                </a:moveTo>
                <a:lnTo>
                  <a:pt x="0" y="140589"/>
                </a:lnTo>
              </a:path>
            </a:pathLst>
          </a:custGeom>
          <a:ln w="7620">
            <a:solidFill>
              <a:srgbClr val="000000"/>
            </a:solidFill>
          </a:ln>
        </p:spPr>
        <p:txBody>
          <a:bodyPr wrap="square" lIns="0" tIns="0" rIns="0" bIns="0" rtlCol="0"/>
          <a:lstStyle/>
          <a:p>
            <a:endParaRPr/>
          </a:p>
        </p:txBody>
      </p:sp>
      <p:sp>
        <p:nvSpPr>
          <p:cNvPr id="28" name="object 28"/>
          <p:cNvSpPr/>
          <p:nvPr/>
        </p:nvSpPr>
        <p:spPr>
          <a:xfrm>
            <a:off x="3918419" y="8277631"/>
            <a:ext cx="0" cy="140335"/>
          </a:xfrm>
          <a:custGeom>
            <a:avLst/>
            <a:gdLst/>
            <a:ahLst/>
            <a:cxnLst/>
            <a:rect l="l" t="t" r="r" b="b"/>
            <a:pathLst>
              <a:path h="140334">
                <a:moveTo>
                  <a:pt x="0" y="0"/>
                </a:moveTo>
                <a:lnTo>
                  <a:pt x="0" y="140131"/>
                </a:lnTo>
              </a:path>
            </a:pathLst>
          </a:custGeom>
          <a:ln w="7620">
            <a:solidFill>
              <a:srgbClr val="000000"/>
            </a:solidFill>
          </a:ln>
        </p:spPr>
        <p:txBody>
          <a:bodyPr wrap="square" lIns="0" tIns="0" rIns="0" bIns="0" rtlCol="0"/>
          <a:lstStyle/>
          <a:p>
            <a:endParaRPr/>
          </a:p>
        </p:txBody>
      </p:sp>
      <p:sp>
        <p:nvSpPr>
          <p:cNvPr id="29" name="object 29"/>
          <p:cNvSpPr txBox="1"/>
          <p:nvPr/>
        </p:nvSpPr>
        <p:spPr>
          <a:xfrm>
            <a:off x="3803784" y="8270999"/>
            <a:ext cx="118110" cy="1308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A1</a:t>
            </a:r>
            <a:endParaRPr sz="600">
              <a:latin typeface="Century Gothic"/>
              <a:cs typeface="Century Gothic"/>
            </a:endParaRPr>
          </a:p>
        </p:txBody>
      </p:sp>
      <p:sp>
        <p:nvSpPr>
          <p:cNvPr id="30" name="object 30"/>
          <p:cNvSpPr txBox="1"/>
          <p:nvPr/>
        </p:nvSpPr>
        <p:spPr>
          <a:xfrm>
            <a:off x="3803784" y="8501535"/>
            <a:ext cx="118110" cy="1308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A2</a:t>
            </a:r>
            <a:endParaRPr sz="600">
              <a:latin typeface="Century Gothic"/>
              <a:cs typeface="Century Gothic"/>
            </a:endParaRPr>
          </a:p>
        </p:txBody>
      </p:sp>
      <p:sp>
        <p:nvSpPr>
          <p:cNvPr id="31" name="object 31"/>
          <p:cNvSpPr/>
          <p:nvPr/>
        </p:nvSpPr>
        <p:spPr>
          <a:xfrm>
            <a:off x="4008411" y="8417762"/>
            <a:ext cx="144145" cy="79375"/>
          </a:xfrm>
          <a:custGeom>
            <a:avLst/>
            <a:gdLst/>
            <a:ahLst/>
            <a:cxnLst/>
            <a:rect l="l" t="t" r="r" b="b"/>
            <a:pathLst>
              <a:path w="144145" h="79375">
                <a:moveTo>
                  <a:pt x="0" y="79184"/>
                </a:moveTo>
                <a:lnTo>
                  <a:pt x="144005" y="79184"/>
                </a:lnTo>
                <a:lnTo>
                  <a:pt x="144005" y="0"/>
                </a:lnTo>
                <a:lnTo>
                  <a:pt x="0" y="0"/>
                </a:lnTo>
                <a:lnTo>
                  <a:pt x="0" y="79184"/>
                </a:lnTo>
              </a:path>
            </a:pathLst>
          </a:custGeom>
          <a:ln w="7620">
            <a:solidFill>
              <a:srgbClr val="000000"/>
            </a:solidFill>
          </a:ln>
        </p:spPr>
        <p:txBody>
          <a:bodyPr wrap="square" lIns="0" tIns="0" rIns="0" bIns="0" rtlCol="0"/>
          <a:lstStyle/>
          <a:p>
            <a:endParaRPr/>
          </a:p>
        </p:txBody>
      </p:sp>
      <p:sp>
        <p:nvSpPr>
          <p:cNvPr id="32" name="object 32"/>
          <p:cNvSpPr/>
          <p:nvPr/>
        </p:nvSpPr>
        <p:spPr>
          <a:xfrm>
            <a:off x="4098416" y="8496948"/>
            <a:ext cx="0" cy="140970"/>
          </a:xfrm>
          <a:custGeom>
            <a:avLst/>
            <a:gdLst/>
            <a:ahLst/>
            <a:cxnLst/>
            <a:rect l="l" t="t" r="r" b="b"/>
            <a:pathLst>
              <a:path h="140970">
                <a:moveTo>
                  <a:pt x="0" y="0"/>
                </a:moveTo>
                <a:lnTo>
                  <a:pt x="0" y="140589"/>
                </a:lnTo>
              </a:path>
            </a:pathLst>
          </a:custGeom>
          <a:ln w="7620">
            <a:solidFill>
              <a:srgbClr val="000000"/>
            </a:solidFill>
          </a:ln>
        </p:spPr>
        <p:txBody>
          <a:bodyPr wrap="square" lIns="0" tIns="0" rIns="0" bIns="0" rtlCol="0"/>
          <a:lstStyle/>
          <a:p>
            <a:endParaRPr/>
          </a:p>
        </p:txBody>
      </p:sp>
      <p:sp>
        <p:nvSpPr>
          <p:cNvPr id="33" name="object 33"/>
          <p:cNvSpPr/>
          <p:nvPr/>
        </p:nvSpPr>
        <p:spPr>
          <a:xfrm>
            <a:off x="4098416" y="8277631"/>
            <a:ext cx="0" cy="140335"/>
          </a:xfrm>
          <a:custGeom>
            <a:avLst/>
            <a:gdLst/>
            <a:ahLst/>
            <a:cxnLst/>
            <a:rect l="l" t="t" r="r" b="b"/>
            <a:pathLst>
              <a:path h="140334">
                <a:moveTo>
                  <a:pt x="0" y="0"/>
                </a:moveTo>
                <a:lnTo>
                  <a:pt x="0" y="140131"/>
                </a:lnTo>
              </a:path>
            </a:pathLst>
          </a:custGeom>
          <a:ln w="7620">
            <a:solidFill>
              <a:srgbClr val="000000"/>
            </a:solidFill>
          </a:ln>
        </p:spPr>
        <p:txBody>
          <a:bodyPr wrap="square" lIns="0" tIns="0" rIns="0" bIns="0" rtlCol="0"/>
          <a:lstStyle/>
          <a:p>
            <a:endParaRPr/>
          </a:p>
        </p:txBody>
      </p:sp>
      <p:sp>
        <p:nvSpPr>
          <p:cNvPr id="34" name="object 34"/>
          <p:cNvSpPr txBox="1"/>
          <p:nvPr/>
        </p:nvSpPr>
        <p:spPr>
          <a:xfrm>
            <a:off x="3983776" y="8279500"/>
            <a:ext cx="118110" cy="12255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B1</a:t>
            </a:r>
            <a:endParaRPr sz="600">
              <a:latin typeface="Century Gothic"/>
              <a:cs typeface="Century Gothic"/>
            </a:endParaRPr>
          </a:p>
        </p:txBody>
      </p:sp>
      <p:sp>
        <p:nvSpPr>
          <p:cNvPr id="36" name="object 36"/>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32</a:t>
            </a:r>
          </a:p>
        </p:txBody>
      </p:sp>
      <p:sp>
        <p:nvSpPr>
          <p:cNvPr id="35" name="object 35"/>
          <p:cNvSpPr txBox="1"/>
          <p:nvPr/>
        </p:nvSpPr>
        <p:spPr>
          <a:xfrm>
            <a:off x="3983776" y="8510036"/>
            <a:ext cx="118110" cy="12255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B2</a:t>
            </a:r>
            <a:endParaRPr sz="600">
              <a:latin typeface="Century Gothic"/>
              <a:cs typeface="Century Gothic"/>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364"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4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p:nvPr/>
        </p:nvSpPr>
        <p:spPr>
          <a:xfrm>
            <a:off x="2886684" y="2412936"/>
            <a:ext cx="1791970" cy="0"/>
          </a:xfrm>
          <a:custGeom>
            <a:avLst/>
            <a:gdLst/>
            <a:ahLst/>
            <a:cxnLst/>
            <a:rect l="l" t="t" r="r" b="b"/>
            <a:pathLst>
              <a:path w="1791970">
                <a:moveTo>
                  <a:pt x="0" y="0"/>
                </a:moveTo>
                <a:lnTo>
                  <a:pt x="1791474" y="0"/>
                </a:lnTo>
              </a:path>
            </a:pathLst>
          </a:custGeom>
          <a:ln w="3810">
            <a:solidFill>
              <a:srgbClr val="CE1041"/>
            </a:solidFill>
          </a:ln>
        </p:spPr>
        <p:txBody>
          <a:bodyPr wrap="square" lIns="0" tIns="0" rIns="0" bIns="0" rtlCol="0"/>
          <a:lstStyle/>
          <a:p>
            <a:endParaRPr/>
          </a:p>
        </p:txBody>
      </p:sp>
      <p:sp>
        <p:nvSpPr>
          <p:cNvPr id="5" name="object 5"/>
          <p:cNvSpPr/>
          <p:nvPr/>
        </p:nvSpPr>
        <p:spPr>
          <a:xfrm>
            <a:off x="2836913" y="3270338"/>
            <a:ext cx="1891030" cy="0"/>
          </a:xfrm>
          <a:custGeom>
            <a:avLst/>
            <a:gdLst/>
            <a:ahLst/>
            <a:cxnLst/>
            <a:rect l="l" t="t" r="r" b="b"/>
            <a:pathLst>
              <a:path w="1891029">
                <a:moveTo>
                  <a:pt x="0" y="0"/>
                </a:moveTo>
                <a:lnTo>
                  <a:pt x="1891017" y="0"/>
                </a:lnTo>
              </a:path>
            </a:pathLst>
          </a:custGeom>
          <a:ln w="3810">
            <a:solidFill>
              <a:srgbClr val="231F20"/>
            </a:solidFill>
          </a:ln>
        </p:spPr>
        <p:txBody>
          <a:bodyPr wrap="square" lIns="0" tIns="0" rIns="0" bIns="0" rtlCol="0"/>
          <a:lstStyle/>
          <a:p>
            <a:endParaRPr/>
          </a:p>
        </p:txBody>
      </p:sp>
      <p:sp>
        <p:nvSpPr>
          <p:cNvPr id="6" name="object 6"/>
          <p:cNvSpPr txBox="1"/>
          <p:nvPr/>
        </p:nvSpPr>
        <p:spPr>
          <a:xfrm>
            <a:off x="1607247" y="1752437"/>
            <a:ext cx="4348480" cy="4092575"/>
          </a:xfrm>
          <a:prstGeom prst="rect">
            <a:avLst/>
          </a:prstGeom>
        </p:spPr>
        <p:txBody>
          <a:bodyPr vert="horz" wrap="square" lIns="0" tIns="12700" rIns="0" bIns="0" rtlCol="0">
            <a:spAutoFit/>
          </a:bodyPr>
          <a:lstStyle/>
          <a:p>
            <a:pPr marL="721995" lvl="1" indent="-373380">
              <a:lnSpc>
                <a:spcPct val="100000"/>
              </a:lnSpc>
              <a:spcBef>
                <a:spcPts val="100"/>
              </a:spcBef>
              <a:buAutoNum type="arabicPeriod" startAt="2"/>
              <a:tabLst>
                <a:tab pos="722630" algn="l"/>
              </a:tabLst>
            </a:pPr>
            <a:r>
              <a:rPr sz="1400" spc="-60" dirty="0">
                <a:solidFill>
                  <a:srgbClr val="CE1041"/>
                </a:solidFill>
                <a:latin typeface="Trebuchet MS"/>
                <a:cs typeface="Trebuchet MS"/>
              </a:rPr>
              <a:t>Referenciado </a:t>
            </a:r>
            <a:r>
              <a:rPr sz="1400" spc="-95" dirty="0">
                <a:solidFill>
                  <a:srgbClr val="CE1041"/>
                </a:solidFill>
                <a:latin typeface="Trebuchet MS"/>
                <a:cs typeface="Trebuchet MS"/>
              </a:rPr>
              <a:t>de </a:t>
            </a:r>
            <a:r>
              <a:rPr sz="1400" spc="-25" dirty="0">
                <a:solidFill>
                  <a:srgbClr val="CE1041"/>
                </a:solidFill>
                <a:latin typeface="Trebuchet MS"/>
                <a:cs typeface="Trebuchet MS"/>
              </a:rPr>
              <a:t>los </a:t>
            </a:r>
            <a:r>
              <a:rPr sz="1400" spc="-35" dirty="0">
                <a:solidFill>
                  <a:srgbClr val="CE1041"/>
                </a:solidFill>
                <a:latin typeface="Trebuchet MS"/>
                <a:cs typeface="Trebuchet MS"/>
              </a:rPr>
              <a:t>bornes </a:t>
            </a:r>
            <a:r>
              <a:rPr sz="1400" spc="-95" dirty="0">
                <a:solidFill>
                  <a:srgbClr val="CE1041"/>
                </a:solidFill>
                <a:latin typeface="Trebuchet MS"/>
                <a:cs typeface="Trebuchet MS"/>
              </a:rPr>
              <a:t>de </a:t>
            </a:r>
            <a:r>
              <a:rPr sz="1400" spc="-25" dirty="0">
                <a:solidFill>
                  <a:srgbClr val="CE1041"/>
                </a:solidFill>
                <a:latin typeface="Trebuchet MS"/>
                <a:cs typeface="Trebuchet MS"/>
              </a:rPr>
              <a:t>los</a:t>
            </a:r>
            <a:r>
              <a:rPr sz="1400" spc="-40" dirty="0">
                <a:solidFill>
                  <a:srgbClr val="CE1041"/>
                </a:solidFill>
                <a:latin typeface="Trebuchet MS"/>
                <a:cs typeface="Trebuchet MS"/>
              </a:rPr>
              <a:t> </a:t>
            </a:r>
            <a:r>
              <a:rPr sz="1400" spc="-25" dirty="0">
                <a:solidFill>
                  <a:srgbClr val="CE1041"/>
                </a:solidFill>
                <a:latin typeface="Trebuchet MS"/>
                <a:cs typeface="Trebuchet MS"/>
              </a:rPr>
              <a:t>borneros</a:t>
            </a:r>
            <a:endParaRPr sz="1400">
              <a:latin typeface="Trebuchet MS"/>
              <a:cs typeface="Trebuchet MS"/>
            </a:endParaRPr>
          </a:p>
          <a:p>
            <a:pPr lvl="1">
              <a:lnSpc>
                <a:spcPct val="100000"/>
              </a:lnSpc>
              <a:spcBef>
                <a:spcPts val="50"/>
              </a:spcBef>
              <a:buClr>
                <a:srgbClr val="CE1041"/>
              </a:buClr>
              <a:buFont typeface="Trebuchet MS"/>
              <a:buAutoNum type="arabicPeriod" startAt="2"/>
            </a:pPr>
            <a:endParaRPr sz="1350">
              <a:latin typeface="Trebuchet MS"/>
              <a:cs typeface="Trebuchet MS"/>
            </a:endParaRPr>
          </a:p>
          <a:p>
            <a:pPr marL="1772920" lvl="2" indent="-494665">
              <a:lnSpc>
                <a:spcPct val="100000"/>
              </a:lnSpc>
              <a:buAutoNum type="arabicPeriod"/>
              <a:tabLst>
                <a:tab pos="1773555" algn="l"/>
              </a:tabLst>
            </a:pPr>
            <a:r>
              <a:rPr sz="1300" spc="-50" dirty="0">
                <a:solidFill>
                  <a:srgbClr val="231F20"/>
                </a:solidFill>
                <a:latin typeface="Trebuchet MS"/>
                <a:cs typeface="Trebuchet MS"/>
              </a:rPr>
              <a:t>Circuito </a:t>
            </a:r>
            <a:r>
              <a:rPr sz="1300" spc="-90" dirty="0">
                <a:solidFill>
                  <a:srgbClr val="231F20"/>
                </a:solidFill>
                <a:latin typeface="Trebuchet MS"/>
                <a:cs typeface="Trebuchet MS"/>
              </a:rPr>
              <a:t>de</a:t>
            </a:r>
            <a:r>
              <a:rPr sz="1300" spc="135" dirty="0">
                <a:solidFill>
                  <a:srgbClr val="231F20"/>
                </a:solidFill>
                <a:latin typeface="Trebuchet MS"/>
                <a:cs typeface="Trebuchet MS"/>
              </a:rPr>
              <a:t> </a:t>
            </a:r>
            <a:r>
              <a:rPr sz="1300" spc="-50" dirty="0">
                <a:solidFill>
                  <a:srgbClr val="231F20"/>
                </a:solidFill>
                <a:latin typeface="Trebuchet MS"/>
                <a:cs typeface="Trebuchet MS"/>
              </a:rPr>
              <a:t>control</a:t>
            </a:r>
            <a:endParaRPr sz="1300">
              <a:latin typeface="Trebuchet MS"/>
              <a:cs typeface="Trebuchet MS"/>
            </a:endParaRPr>
          </a:p>
          <a:p>
            <a:pPr marL="12700" marR="5080">
              <a:lnSpc>
                <a:spcPct val="102299"/>
              </a:lnSpc>
              <a:spcBef>
                <a:spcPts val="1095"/>
              </a:spcBef>
            </a:pPr>
            <a:r>
              <a:rPr sz="1100" b="0" spc="-85" dirty="0">
                <a:solidFill>
                  <a:srgbClr val="231F20"/>
                </a:solidFill>
                <a:latin typeface="Bookman Old Style"/>
                <a:cs typeface="Bookman Old Style"/>
              </a:rPr>
              <a:t>En </a:t>
            </a:r>
            <a:r>
              <a:rPr sz="1100" b="0" spc="-80" dirty="0">
                <a:solidFill>
                  <a:srgbClr val="231F20"/>
                </a:solidFill>
                <a:latin typeface="Bookman Old Style"/>
                <a:cs typeface="Bookman Old Style"/>
              </a:rPr>
              <a:t>cada </a:t>
            </a:r>
            <a:r>
              <a:rPr sz="1100" b="0" spc="-40" dirty="0">
                <a:solidFill>
                  <a:srgbClr val="231F20"/>
                </a:solidFill>
                <a:latin typeface="Bookman Old Style"/>
                <a:cs typeface="Bookman Old Style"/>
              </a:rPr>
              <a:t>grupo </a:t>
            </a:r>
            <a:r>
              <a:rPr sz="1100" b="0" spc="-30" dirty="0">
                <a:solidFill>
                  <a:srgbClr val="231F20"/>
                </a:solidFill>
                <a:latin typeface="Bookman Old Style"/>
                <a:cs typeface="Bookman Old Style"/>
              </a:rPr>
              <a:t>de </a:t>
            </a:r>
            <a:r>
              <a:rPr sz="1100" b="0" spc="-55" dirty="0">
                <a:solidFill>
                  <a:srgbClr val="231F20"/>
                </a:solidFill>
                <a:latin typeface="Bookman Old Style"/>
                <a:cs typeface="Bookman Old Style"/>
              </a:rPr>
              <a:t>bornes, </a:t>
            </a:r>
            <a:r>
              <a:rPr sz="1100" b="0" spc="-65" dirty="0">
                <a:solidFill>
                  <a:srgbClr val="231F20"/>
                </a:solidFill>
                <a:latin typeface="Bookman Old Style"/>
                <a:cs typeface="Bookman Old Style"/>
              </a:rPr>
              <a:t>la </a:t>
            </a:r>
            <a:r>
              <a:rPr sz="1100" b="0" spc="-55" dirty="0">
                <a:solidFill>
                  <a:srgbClr val="231F20"/>
                </a:solidFill>
                <a:latin typeface="Bookman Old Style"/>
                <a:cs typeface="Bookman Old Style"/>
              </a:rPr>
              <a:t>numeración </a:t>
            </a:r>
            <a:r>
              <a:rPr sz="1100" b="0" spc="-95" dirty="0">
                <a:solidFill>
                  <a:srgbClr val="231F20"/>
                </a:solidFill>
                <a:latin typeface="Bookman Old Style"/>
                <a:cs typeface="Bookman Old Style"/>
              </a:rPr>
              <a:t>es </a:t>
            </a:r>
            <a:r>
              <a:rPr sz="1100" b="0" spc="-40" dirty="0">
                <a:solidFill>
                  <a:srgbClr val="231F20"/>
                </a:solidFill>
                <a:latin typeface="Bookman Old Style"/>
                <a:cs typeface="Bookman Old Style"/>
              </a:rPr>
              <a:t>creciente </a:t>
            </a:r>
            <a:r>
              <a:rPr sz="1100" b="0" spc="-30" dirty="0">
                <a:solidFill>
                  <a:srgbClr val="231F20"/>
                </a:solidFill>
                <a:latin typeface="Bookman Old Style"/>
                <a:cs typeface="Bookman Old Style"/>
              </a:rPr>
              <a:t>de </a:t>
            </a:r>
            <a:r>
              <a:rPr sz="1100" b="0" spc="-45" dirty="0">
                <a:solidFill>
                  <a:srgbClr val="231F20"/>
                </a:solidFill>
                <a:latin typeface="Bookman Old Style"/>
                <a:cs typeface="Bookman Old Style"/>
              </a:rPr>
              <a:t>izquierda </a:t>
            </a:r>
            <a:r>
              <a:rPr sz="1100" b="0" spc="-114" dirty="0">
                <a:solidFill>
                  <a:srgbClr val="231F20"/>
                </a:solidFill>
                <a:latin typeface="Bookman Old Style"/>
                <a:cs typeface="Bookman Old Style"/>
              </a:rPr>
              <a:t>a  </a:t>
            </a:r>
            <a:r>
              <a:rPr sz="1100" b="0" spc="-55" dirty="0">
                <a:solidFill>
                  <a:srgbClr val="231F20"/>
                </a:solidFill>
                <a:latin typeface="Bookman Old Style"/>
                <a:cs typeface="Bookman Old Style"/>
              </a:rPr>
              <a:t>derecha </a:t>
            </a:r>
            <a:r>
              <a:rPr sz="1100" b="0" spc="-135" dirty="0">
                <a:solidFill>
                  <a:srgbClr val="231F20"/>
                </a:solidFill>
                <a:latin typeface="Bookman Old Style"/>
                <a:cs typeface="Bookman Old Style"/>
              </a:rPr>
              <a:t>y </a:t>
            </a:r>
            <a:r>
              <a:rPr sz="1100" b="0" spc="-35" dirty="0">
                <a:solidFill>
                  <a:srgbClr val="231F20"/>
                </a:solidFill>
                <a:latin typeface="Bookman Old Style"/>
                <a:cs typeface="Bookman Old Style"/>
              </a:rPr>
              <a:t>de </a:t>
            </a:r>
            <a:r>
              <a:rPr sz="1100" b="0" spc="-114" dirty="0">
                <a:solidFill>
                  <a:srgbClr val="231F20"/>
                </a:solidFill>
                <a:latin typeface="Bookman Old Style"/>
                <a:cs typeface="Bookman Old Style"/>
              </a:rPr>
              <a:t>1 a</a:t>
            </a:r>
            <a:r>
              <a:rPr sz="1100" b="0" spc="-15" dirty="0">
                <a:solidFill>
                  <a:srgbClr val="231F20"/>
                </a:solidFill>
                <a:latin typeface="Bookman Old Style"/>
                <a:cs typeface="Bookman Old Style"/>
              </a:rPr>
              <a:t> </a:t>
            </a:r>
            <a:r>
              <a:rPr sz="1100" b="0" spc="-70" dirty="0">
                <a:solidFill>
                  <a:srgbClr val="231F20"/>
                </a:solidFill>
                <a:latin typeface="Bookman Old Style"/>
                <a:cs typeface="Bookman Old Style"/>
              </a:rPr>
              <a:t>n.</a:t>
            </a:r>
            <a:endParaRPr sz="1100">
              <a:latin typeface="Bookman Old Style"/>
              <a:cs typeface="Bookman Old Style"/>
            </a:endParaRPr>
          </a:p>
          <a:p>
            <a:pPr>
              <a:lnSpc>
                <a:spcPct val="100000"/>
              </a:lnSpc>
              <a:spcBef>
                <a:spcPts val="45"/>
              </a:spcBef>
            </a:pPr>
            <a:endParaRPr sz="1150">
              <a:latin typeface="Bookman Old Style"/>
              <a:cs typeface="Bookman Old Style"/>
            </a:endParaRPr>
          </a:p>
          <a:p>
            <a:pPr marL="1722755" lvl="2" indent="-494030">
              <a:lnSpc>
                <a:spcPct val="100000"/>
              </a:lnSpc>
              <a:spcBef>
                <a:spcPts val="5"/>
              </a:spcBef>
              <a:buAutoNum type="arabicPeriod" startAt="2"/>
              <a:tabLst>
                <a:tab pos="1723389" algn="l"/>
              </a:tabLst>
            </a:pPr>
            <a:r>
              <a:rPr sz="1300" spc="-50" dirty="0">
                <a:solidFill>
                  <a:srgbClr val="231F20"/>
                </a:solidFill>
                <a:latin typeface="Trebuchet MS"/>
                <a:cs typeface="Trebuchet MS"/>
              </a:rPr>
              <a:t>Circuito </a:t>
            </a:r>
            <a:r>
              <a:rPr sz="1300" spc="-90" dirty="0">
                <a:solidFill>
                  <a:srgbClr val="231F20"/>
                </a:solidFill>
                <a:latin typeface="Trebuchet MS"/>
                <a:cs typeface="Trebuchet MS"/>
              </a:rPr>
              <a:t>de</a:t>
            </a:r>
            <a:r>
              <a:rPr sz="1300" spc="135" dirty="0">
                <a:solidFill>
                  <a:srgbClr val="231F20"/>
                </a:solidFill>
                <a:latin typeface="Trebuchet MS"/>
                <a:cs typeface="Trebuchet MS"/>
              </a:rPr>
              <a:t> </a:t>
            </a:r>
            <a:r>
              <a:rPr sz="1300" spc="-60" dirty="0">
                <a:solidFill>
                  <a:srgbClr val="231F20"/>
                </a:solidFill>
                <a:latin typeface="Trebuchet MS"/>
                <a:cs typeface="Trebuchet MS"/>
              </a:rPr>
              <a:t>potencia</a:t>
            </a:r>
            <a:endParaRPr sz="1300">
              <a:latin typeface="Trebuchet MS"/>
              <a:cs typeface="Trebuchet MS"/>
            </a:endParaRPr>
          </a:p>
          <a:p>
            <a:pPr marL="12700" marR="5080">
              <a:lnSpc>
                <a:spcPct val="102299"/>
              </a:lnSpc>
              <a:spcBef>
                <a:spcPts val="1090"/>
              </a:spcBef>
            </a:pPr>
            <a:r>
              <a:rPr sz="1100" b="0" spc="-50" dirty="0">
                <a:solidFill>
                  <a:srgbClr val="231F20"/>
                </a:solidFill>
                <a:latin typeface="Bookman Old Style"/>
                <a:cs typeface="Bookman Old Style"/>
              </a:rPr>
              <a:t>De </a:t>
            </a:r>
            <a:r>
              <a:rPr sz="1100" b="0" spc="-55" dirty="0">
                <a:solidFill>
                  <a:srgbClr val="231F20"/>
                </a:solidFill>
                <a:latin typeface="Bookman Old Style"/>
                <a:cs typeface="Bookman Old Style"/>
              </a:rPr>
              <a:t>conformidad con </a:t>
            </a:r>
            <a:r>
              <a:rPr sz="1100" b="0" spc="-110" dirty="0">
                <a:solidFill>
                  <a:srgbClr val="231F20"/>
                </a:solidFill>
                <a:latin typeface="Bookman Old Style"/>
                <a:cs typeface="Bookman Old Style"/>
              </a:rPr>
              <a:t>las </a:t>
            </a:r>
            <a:r>
              <a:rPr sz="1100" b="0" spc="-95" dirty="0">
                <a:solidFill>
                  <a:srgbClr val="231F20"/>
                </a:solidFill>
                <a:latin typeface="Bookman Old Style"/>
                <a:cs typeface="Bookman Old Style"/>
              </a:rPr>
              <a:t>últimas </a:t>
            </a:r>
            <a:r>
              <a:rPr sz="1100" b="0" spc="-75" dirty="0">
                <a:solidFill>
                  <a:srgbClr val="231F20"/>
                </a:solidFill>
                <a:latin typeface="Bookman Old Style"/>
                <a:cs typeface="Bookman Old Style"/>
              </a:rPr>
              <a:t>publicaciones </a:t>
            </a:r>
            <a:r>
              <a:rPr sz="1100" b="0" spc="-70" dirty="0">
                <a:solidFill>
                  <a:srgbClr val="231F20"/>
                </a:solidFill>
                <a:latin typeface="Bookman Old Style"/>
                <a:cs typeface="Bookman Old Style"/>
              </a:rPr>
              <a:t>internacionales, </a:t>
            </a:r>
            <a:r>
              <a:rPr sz="1100" b="0" spc="-105" dirty="0">
                <a:solidFill>
                  <a:srgbClr val="231F20"/>
                </a:solidFill>
                <a:latin typeface="Bookman Old Style"/>
                <a:cs typeface="Bookman Old Style"/>
              </a:rPr>
              <a:t>se </a:t>
            </a:r>
            <a:r>
              <a:rPr sz="1100" b="0" spc="-70" dirty="0">
                <a:solidFill>
                  <a:srgbClr val="231F20"/>
                </a:solidFill>
                <a:latin typeface="Bookman Old Style"/>
                <a:cs typeface="Bookman Old Style"/>
              </a:rPr>
              <a:t>utiliza  </a:t>
            </a:r>
            <a:r>
              <a:rPr sz="1100" b="0" spc="-25" dirty="0">
                <a:solidFill>
                  <a:srgbClr val="231F20"/>
                </a:solidFill>
                <a:latin typeface="Bookman Old Style"/>
                <a:cs typeface="Bookman Old Style"/>
              </a:rPr>
              <a:t>el </a:t>
            </a:r>
            <a:r>
              <a:rPr sz="1100" b="0" spc="-60" dirty="0">
                <a:solidFill>
                  <a:srgbClr val="231F20"/>
                </a:solidFill>
                <a:latin typeface="Bookman Old Style"/>
                <a:cs typeface="Bookman Old Style"/>
              </a:rPr>
              <a:t>siguiente</a:t>
            </a:r>
            <a:r>
              <a:rPr sz="1100" b="0" spc="-120" dirty="0">
                <a:solidFill>
                  <a:srgbClr val="231F20"/>
                </a:solidFill>
                <a:latin typeface="Bookman Old Style"/>
                <a:cs typeface="Bookman Old Style"/>
              </a:rPr>
              <a:t> </a:t>
            </a:r>
            <a:r>
              <a:rPr sz="1100" b="0" spc="-45" dirty="0">
                <a:solidFill>
                  <a:srgbClr val="231F20"/>
                </a:solidFill>
                <a:latin typeface="Bookman Old Style"/>
                <a:cs typeface="Bookman Old Style"/>
              </a:rPr>
              <a:t>referenciado:</a:t>
            </a:r>
            <a:endParaRPr sz="1100">
              <a:latin typeface="Bookman Old Style"/>
              <a:cs typeface="Bookman Old Style"/>
            </a:endParaRPr>
          </a:p>
          <a:p>
            <a:pPr marL="228600" indent="-216535">
              <a:lnSpc>
                <a:spcPct val="100000"/>
              </a:lnSpc>
              <a:spcBef>
                <a:spcPts val="600"/>
              </a:spcBef>
              <a:buChar char="•"/>
              <a:tabLst>
                <a:tab pos="228600" algn="l"/>
                <a:tab pos="229235" algn="l"/>
              </a:tabLst>
            </a:pPr>
            <a:r>
              <a:rPr sz="1100" b="0" spc="-50" dirty="0">
                <a:solidFill>
                  <a:srgbClr val="231F20"/>
                </a:solidFill>
                <a:latin typeface="Bookman Old Style"/>
                <a:cs typeface="Bookman Old Style"/>
              </a:rPr>
              <a:t>Alimentación: </a:t>
            </a:r>
            <a:r>
              <a:rPr sz="1100" b="0" spc="-45" dirty="0">
                <a:solidFill>
                  <a:srgbClr val="231F20"/>
                </a:solidFill>
                <a:latin typeface="Bookman Old Style"/>
                <a:cs typeface="Bookman Old Style"/>
              </a:rPr>
              <a:t>L1 </a:t>
            </a:r>
            <a:r>
              <a:rPr sz="1100" b="0" spc="-180" dirty="0">
                <a:solidFill>
                  <a:srgbClr val="231F20"/>
                </a:solidFill>
                <a:latin typeface="Bookman Old Style"/>
                <a:cs typeface="Bookman Old Style"/>
              </a:rPr>
              <a:t>- </a:t>
            </a:r>
            <a:r>
              <a:rPr sz="1100" b="0" spc="-45" dirty="0">
                <a:solidFill>
                  <a:srgbClr val="231F20"/>
                </a:solidFill>
                <a:latin typeface="Bookman Old Style"/>
                <a:cs typeface="Bookman Old Style"/>
              </a:rPr>
              <a:t>L2 </a:t>
            </a:r>
            <a:r>
              <a:rPr sz="1100" b="0" spc="-180" dirty="0">
                <a:solidFill>
                  <a:srgbClr val="231F20"/>
                </a:solidFill>
                <a:latin typeface="Bookman Old Style"/>
                <a:cs typeface="Bookman Old Style"/>
              </a:rPr>
              <a:t>- </a:t>
            </a:r>
            <a:r>
              <a:rPr sz="1100" b="0" spc="-45" dirty="0">
                <a:solidFill>
                  <a:srgbClr val="231F20"/>
                </a:solidFill>
                <a:latin typeface="Bookman Old Style"/>
                <a:cs typeface="Bookman Old Style"/>
              </a:rPr>
              <a:t>L3 </a:t>
            </a:r>
            <a:r>
              <a:rPr sz="1100" b="0" spc="-180" dirty="0">
                <a:solidFill>
                  <a:srgbClr val="231F20"/>
                </a:solidFill>
                <a:latin typeface="Bookman Old Style"/>
                <a:cs typeface="Bookman Old Style"/>
              </a:rPr>
              <a:t>- </a:t>
            </a:r>
            <a:r>
              <a:rPr sz="1100" b="0" spc="20" dirty="0">
                <a:solidFill>
                  <a:srgbClr val="231F20"/>
                </a:solidFill>
                <a:latin typeface="Bookman Old Style"/>
                <a:cs typeface="Bookman Old Style"/>
              </a:rPr>
              <a:t>N </a:t>
            </a:r>
            <a:r>
              <a:rPr sz="1100" b="0" dirty="0">
                <a:solidFill>
                  <a:srgbClr val="231F20"/>
                </a:solidFill>
                <a:latin typeface="Bookman Old Style"/>
                <a:cs typeface="Bookman Old Style"/>
              </a:rPr>
              <a:t>–</a:t>
            </a:r>
            <a:r>
              <a:rPr sz="1100" b="0" spc="65" dirty="0">
                <a:solidFill>
                  <a:srgbClr val="231F20"/>
                </a:solidFill>
                <a:latin typeface="Bookman Old Style"/>
                <a:cs typeface="Bookman Old Style"/>
              </a:rPr>
              <a:t> </a:t>
            </a:r>
            <a:r>
              <a:rPr sz="1100" b="0" spc="-75" dirty="0">
                <a:solidFill>
                  <a:srgbClr val="231F20"/>
                </a:solidFill>
                <a:latin typeface="Bookman Old Style"/>
                <a:cs typeface="Bookman Old Style"/>
              </a:rPr>
              <a:t>PE.</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60" dirty="0">
                <a:solidFill>
                  <a:srgbClr val="231F20"/>
                </a:solidFill>
                <a:latin typeface="Bookman Old Style"/>
                <a:cs typeface="Bookman Old Style"/>
              </a:rPr>
              <a:t>Hacia </a:t>
            </a:r>
            <a:r>
              <a:rPr sz="1100" b="0" spc="-90" dirty="0">
                <a:solidFill>
                  <a:srgbClr val="231F20"/>
                </a:solidFill>
                <a:latin typeface="Bookman Old Style"/>
                <a:cs typeface="Bookman Old Style"/>
              </a:rPr>
              <a:t>un </a:t>
            </a:r>
            <a:r>
              <a:rPr sz="1100" b="0" spc="-45" dirty="0">
                <a:solidFill>
                  <a:srgbClr val="231F20"/>
                </a:solidFill>
                <a:latin typeface="Bookman Old Style"/>
                <a:cs typeface="Bookman Old Style"/>
              </a:rPr>
              <a:t>motor: </a:t>
            </a:r>
            <a:r>
              <a:rPr sz="1100" b="0" dirty="0">
                <a:solidFill>
                  <a:srgbClr val="231F20"/>
                </a:solidFill>
                <a:latin typeface="Bookman Old Style"/>
                <a:cs typeface="Bookman Old Style"/>
              </a:rPr>
              <a:t>U </a:t>
            </a:r>
            <a:r>
              <a:rPr sz="1100" b="0" spc="-180" dirty="0">
                <a:solidFill>
                  <a:srgbClr val="231F20"/>
                </a:solidFill>
                <a:latin typeface="Bookman Old Style"/>
                <a:cs typeface="Bookman Old Style"/>
              </a:rPr>
              <a:t>- </a:t>
            </a:r>
            <a:r>
              <a:rPr sz="1100" b="0" spc="-70" dirty="0">
                <a:solidFill>
                  <a:srgbClr val="231F20"/>
                </a:solidFill>
                <a:latin typeface="Bookman Old Style"/>
                <a:cs typeface="Bookman Old Style"/>
              </a:rPr>
              <a:t>V </a:t>
            </a:r>
            <a:r>
              <a:rPr sz="1100" b="0" spc="-180" dirty="0">
                <a:solidFill>
                  <a:srgbClr val="231F20"/>
                </a:solidFill>
                <a:latin typeface="Bookman Old Style"/>
                <a:cs typeface="Bookman Old Style"/>
              </a:rPr>
              <a:t>- </a:t>
            </a:r>
            <a:r>
              <a:rPr sz="1100" b="0" spc="-70" dirty="0">
                <a:solidFill>
                  <a:srgbClr val="231F20"/>
                </a:solidFill>
                <a:latin typeface="Bookman Old Style"/>
                <a:cs typeface="Bookman Old Style"/>
              </a:rPr>
              <a:t>W ; K </a:t>
            </a:r>
            <a:r>
              <a:rPr sz="1100" b="0" spc="-180" dirty="0">
                <a:solidFill>
                  <a:srgbClr val="231F20"/>
                </a:solidFill>
                <a:latin typeface="Bookman Old Style"/>
                <a:cs typeface="Bookman Old Style"/>
              </a:rPr>
              <a:t>- </a:t>
            </a:r>
            <a:r>
              <a:rPr sz="1100" b="0" spc="20" dirty="0">
                <a:solidFill>
                  <a:srgbClr val="231F20"/>
                </a:solidFill>
                <a:latin typeface="Bookman Old Style"/>
                <a:cs typeface="Bookman Old Style"/>
              </a:rPr>
              <a:t>L </a:t>
            </a:r>
            <a:r>
              <a:rPr sz="1100" b="0" dirty="0">
                <a:solidFill>
                  <a:srgbClr val="231F20"/>
                </a:solidFill>
                <a:latin typeface="Bookman Old Style"/>
                <a:cs typeface="Bookman Old Style"/>
              </a:rPr>
              <a:t>–</a:t>
            </a:r>
            <a:r>
              <a:rPr sz="1100" b="0" spc="75" dirty="0">
                <a:solidFill>
                  <a:srgbClr val="231F20"/>
                </a:solidFill>
                <a:latin typeface="Bookman Old Style"/>
                <a:cs typeface="Bookman Old Style"/>
              </a:rPr>
              <a:t> </a:t>
            </a:r>
            <a:r>
              <a:rPr sz="1100" b="0" spc="-55" dirty="0">
                <a:solidFill>
                  <a:srgbClr val="231F20"/>
                </a:solidFill>
                <a:latin typeface="Bookman Old Style"/>
                <a:cs typeface="Bookman Old Style"/>
              </a:rPr>
              <a:t>M.</a:t>
            </a:r>
            <a:endParaRPr sz="1100">
              <a:latin typeface="Bookman Old Style"/>
              <a:cs typeface="Bookman Old Style"/>
            </a:endParaRPr>
          </a:p>
          <a:p>
            <a:pPr marL="228600" indent="-216535">
              <a:lnSpc>
                <a:spcPct val="100000"/>
              </a:lnSpc>
              <a:spcBef>
                <a:spcPts val="595"/>
              </a:spcBef>
              <a:buChar char="•"/>
              <a:tabLst>
                <a:tab pos="228600" algn="l"/>
                <a:tab pos="229235" algn="l"/>
              </a:tabLst>
            </a:pPr>
            <a:r>
              <a:rPr sz="1100" b="0" spc="-60" dirty="0">
                <a:solidFill>
                  <a:srgbClr val="231F20"/>
                </a:solidFill>
                <a:latin typeface="Bookman Old Style"/>
                <a:cs typeface="Bookman Old Style"/>
              </a:rPr>
              <a:t>Hacia </a:t>
            </a:r>
            <a:r>
              <a:rPr sz="1100" b="0" spc="-85" dirty="0">
                <a:solidFill>
                  <a:srgbClr val="231F20"/>
                </a:solidFill>
                <a:latin typeface="Bookman Old Style"/>
                <a:cs typeface="Bookman Old Style"/>
              </a:rPr>
              <a:t>resistencias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arranque: </a:t>
            </a:r>
            <a:r>
              <a:rPr sz="1100" b="0" spc="-25" dirty="0">
                <a:solidFill>
                  <a:srgbClr val="231F20"/>
                </a:solidFill>
                <a:latin typeface="Bookman Old Style"/>
                <a:cs typeface="Bookman Old Style"/>
              </a:rPr>
              <a:t>A </a:t>
            </a:r>
            <a:r>
              <a:rPr sz="1100" b="0" spc="-180" dirty="0">
                <a:solidFill>
                  <a:srgbClr val="231F20"/>
                </a:solidFill>
                <a:latin typeface="Bookman Old Style"/>
                <a:cs typeface="Bookman Old Style"/>
              </a:rPr>
              <a:t>- </a:t>
            </a:r>
            <a:r>
              <a:rPr sz="1100" b="0" spc="-110" dirty="0">
                <a:solidFill>
                  <a:srgbClr val="231F20"/>
                </a:solidFill>
                <a:latin typeface="Bookman Old Style"/>
                <a:cs typeface="Bookman Old Style"/>
              </a:rPr>
              <a:t>B </a:t>
            </a:r>
            <a:r>
              <a:rPr sz="1100" b="0" spc="-180" dirty="0">
                <a:solidFill>
                  <a:srgbClr val="231F20"/>
                </a:solidFill>
                <a:latin typeface="Bookman Old Style"/>
                <a:cs typeface="Bookman Old Style"/>
              </a:rPr>
              <a:t>- </a:t>
            </a:r>
            <a:r>
              <a:rPr sz="1100" b="0" spc="-70" dirty="0">
                <a:solidFill>
                  <a:srgbClr val="231F20"/>
                </a:solidFill>
                <a:latin typeface="Bookman Old Style"/>
                <a:cs typeface="Bookman Old Style"/>
              </a:rPr>
              <a:t>C,</a:t>
            </a:r>
            <a:r>
              <a:rPr sz="1100" b="0" spc="-225" dirty="0">
                <a:solidFill>
                  <a:srgbClr val="231F20"/>
                </a:solidFill>
                <a:latin typeface="Bookman Old Style"/>
                <a:cs typeface="Bookman Old Style"/>
              </a:rPr>
              <a:t> </a:t>
            </a:r>
            <a:r>
              <a:rPr sz="1100" b="0" spc="-55" dirty="0">
                <a:solidFill>
                  <a:srgbClr val="231F20"/>
                </a:solidFill>
                <a:latin typeface="Bookman Old Style"/>
                <a:cs typeface="Bookman Old Style"/>
              </a:rPr>
              <a:t>etc.</a:t>
            </a:r>
            <a:endParaRPr sz="1100">
              <a:latin typeface="Bookman Old Style"/>
              <a:cs typeface="Bookman Old Style"/>
            </a:endParaRPr>
          </a:p>
          <a:p>
            <a:pPr>
              <a:lnSpc>
                <a:spcPct val="100000"/>
              </a:lnSpc>
              <a:spcBef>
                <a:spcPts val="50"/>
              </a:spcBef>
            </a:pPr>
            <a:endParaRPr sz="1250">
              <a:latin typeface="Bookman Old Style"/>
              <a:cs typeface="Bookman Old Style"/>
            </a:endParaRPr>
          </a:p>
          <a:p>
            <a:pPr marL="1347470" marR="290195" indent="-1044575">
              <a:lnSpc>
                <a:spcPts val="1600"/>
              </a:lnSpc>
            </a:pPr>
            <a:r>
              <a:rPr sz="1400" spc="-15" dirty="0">
                <a:solidFill>
                  <a:srgbClr val="CE1041"/>
                </a:solidFill>
                <a:latin typeface="Trebuchet MS"/>
                <a:cs typeface="Trebuchet MS"/>
              </a:rPr>
              <a:t>3.3. </a:t>
            </a:r>
            <a:r>
              <a:rPr sz="1400" spc="-40" dirty="0">
                <a:solidFill>
                  <a:srgbClr val="CE1041"/>
                </a:solidFill>
                <a:latin typeface="Trebuchet MS"/>
                <a:cs typeface="Trebuchet MS"/>
              </a:rPr>
              <a:t>Representación </a:t>
            </a:r>
            <a:r>
              <a:rPr sz="1400" spc="-90" dirty="0">
                <a:solidFill>
                  <a:srgbClr val="CE1041"/>
                </a:solidFill>
                <a:latin typeface="Trebuchet MS"/>
                <a:cs typeface="Trebuchet MS"/>
              </a:rPr>
              <a:t>del </a:t>
            </a:r>
            <a:r>
              <a:rPr sz="1400" spc="-50" dirty="0">
                <a:solidFill>
                  <a:srgbClr val="CE1041"/>
                </a:solidFill>
                <a:latin typeface="Trebuchet MS"/>
                <a:cs typeface="Trebuchet MS"/>
              </a:rPr>
              <a:t>esquema </a:t>
            </a:r>
            <a:r>
              <a:rPr sz="1400" spc="-95" dirty="0">
                <a:solidFill>
                  <a:srgbClr val="CE1041"/>
                </a:solidFill>
                <a:latin typeface="Trebuchet MS"/>
                <a:cs typeface="Trebuchet MS"/>
              </a:rPr>
              <a:t>de </a:t>
            </a:r>
            <a:r>
              <a:rPr sz="1400" spc="-25" dirty="0">
                <a:solidFill>
                  <a:srgbClr val="CE1041"/>
                </a:solidFill>
                <a:latin typeface="Trebuchet MS"/>
                <a:cs typeface="Trebuchet MS"/>
              </a:rPr>
              <a:t>los </a:t>
            </a:r>
            <a:r>
              <a:rPr sz="1400" spc="-30" dirty="0">
                <a:solidFill>
                  <a:srgbClr val="CE1041"/>
                </a:solidFill>
                <a:latin typeface="Trebuchet MS"/>
                <a:cs typeface="Trebuchet MS"/>
              </a:rPr>
              <a:t>circuitos  </a:t>
            </a:r>
            <a:r>
              <a:rPr sz="1400" spc="-100" dirty="0">
                <a:solidFill>
                  <a:srgbClr val="CE1041"/>
                </a:solidFill>
                <a:latin typeface="Trebuchet MS"/>
                <a:cs typeface="Trebuchet MS"/>
              </a:rPr>
              <a:t>en </a:t>
            </a:r>
            <a:r>
              <a:rPr sz="1400" spc="-65" dirty="0">
                <a:solidFill>
                  <a:srgbClr val="CE1041"/>
                </a:solidFill>
                <a:latin typeface="Trebuchet MS"/>
                <a:cs typeface="Trebuchet MS"/>
              </a:rPr>
              <a:t>forma</a:t>
            </a:r>
            <a:r>
              <a:rPr sz="1400" spc="-130" dirty="0">
                <a:solidFill>
                  <a:srgbClr val="CE1041"/>
                </a:solidFill>
                <a:latin typeface="Trebuchet MS"/>
                <a:cs typeface="Trebuchet MS"/>
              </a:rPr>
              <a:t> </a:t>
            </a:r>
            <a:r>
              <a:rPr sz="1400" spc="-40" dirty="0">
                <a:solidFill>
                  <a:srgbClr val="CE1041"/>
                </a:solidFill>
                <a:latin typeface="Trebuchet MS"/>
                <a:cs typeface="Trebuchet MS"/>
              </a:rPr>
              <a:t>desarrollada</a:t>
            </a:r>
            <a:endParaRPr sz="1400">
              <a:latin typeface="Trebuchet MS"/>
              <a:cs typeface="Trebuchet MS"/>
            </a:endParaRPr>
          </a:p>
          <a:p>
            <a:pPr marL="12700" marR="5080" algn="just">
              <a:lnSpc>
                <a:spcPct val="102299"/>
              </a:lnSpc>
              <a:spcBef>
                <a:spcPts val="750"/>
              </a:spcBef>
            </a:pPr>
            <a:r>
              <a:rPr sz="1100" b="0" spc="-95" dirty="0">
                <a:solidFill>
                  <a:srgbClr val="231F20"/>
                </a:solidFill>
                <a:latin typeface="Bookman Old Style"/>
                <a:cs typeface="Bookman Old Style"/>
              </a:rPr>
              <a:t>Este </a:t>
            </a:r>
            <a:r>
              <a:rPr sz="1100" b="0" spc="-35" dirty="0">
                <a:solidFill>
                  <a:srgbClr val="231F20"/>
                </a:solidFill>
                <a:latin typeface="Bookman Old Style"/>
                <a:cs typeface="Bookman Old Style"/>
              </a:rPr>
              <a:t>tipo de </a:t>
            </a:r>
            <a:r>
              <a:rPr sz="1100" b="0" spc="-80" dirty="0">
                <a:solidFill>
                  <a:srgbClr val="231F20"/>
                </a:solidFill>
                <a:latin typeface="Bookman Old Style"/>
                <a:cs typeface="Bookman Old Style"/>
              </a:rPr>
              <a:t>esquema </a:t>
            </a:r>
            <a:r>
              <a:rPr sz="1100" b="0" spc="-100" dirty="0">
                <a:solidFill>
                  <a:srgbClr val="231F20"/>
                </a:solidFill>
                <a:latin typeface="Bookman Old Style"/>
                <a:cs typeface="Bookman Old Style"/>
              </a:rPr>
              <a:t>es </a:t>
            </a:r>
            <a:r>
              <a:rPr sz="1100" b="0" spc="-50" dirty="0">
                <a:solidFill>
                  <a:srgbClr val="231F20"/>
                </a:solidFill>
                <a:latin typeface="Bookman Old Style"/>
                <a:cs typeface="Bookman Old Style"/>
              </a:rPr>
              <a:t>explicativo </a:t>
            </a:r>
            <a:r>
              <a:rPr sz="1100" b="0" spc="-135" dirty="0">
                <a:solidFill>
                  <a:srgbClr val="231F20"/>
                </a:solidFill>
                <a:latin typeface="Bookman Old Style"/>
                <a:cs typeface="Bookman Old Style"/>
              </a:rPr>
              <a:t>y </a:t>
            </a:r>
            <a:r>
              <a:rPr sz="1100" b="0" spc="-45" dirty="0">
                <a:solidFill>
                  <a:srgbClr val="231F20"/>
                </a:solidFill>
                <a:latin typeface="Bookman Old Style"/>
                <a:cs typeface="Bookman Old Style"/>
              </a:rPr>
              <a:t>permite comprender </a:t>
            </a:r>
            <a:r>
              <a:rPr sz="1100" b="0" spc="-25" dirty="0">
                <a:solidFill>
                  <a:srgbClr val="231F20"/>
                </a:solidFill>
                <a:latin typeface="Bookman Old Style"/>
                <a:cs typeface="Bookman Old Style"/>
              </a:rPr>
              <a:t>el </a:t>
            </a:r>
            <a:r>
              <a:rPr sz="1100" b="0" spc="-70" dirty="0">
                <a:solidFill>
                  <a:srgbClr val="231F20"/>
                </a:solidFill>
                <a:latin typeface="Bookman Old Style"/>
                <a:cs typeface="Bookman Old Style"/>
              </a:rPr>
              <a:t>funciona-  </a:t>
            </a:r>
            <a:r>
              <a:rPr sz="1100" b="0" spc="-65" dirty="0">
                <a:solidFill>
                  <a:srgbClr val="231F20"/>
                </a:solidFill>
                <a:latin typeface="Bookman Old Style"/>
                <a:cs typeface="Bookman Old Style"/>
              </a:rPr>
              <a:t>miento</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del</a:t>
            </a:r>
            <a:r>
              <a:rPr sz="1100" b="0" spc="-125" dirty="0">
                <a:solidFill>
                  <a:srgbClr val="231F20"/>
                </a:solidFill>
                <a:latin typeface="Bookman Old Style"/>
                <a:cs typeface="Bookman Old Style"/>
              </a:rPr>
              <a:t> </a:t>
            </a:r>
            <a:r>
              <a:rPr sz="1100" b="0" spc="-65" dirty="0">
                <a:solidFill>
                  <a:srgbClr val="231F20"/>
                </a:solidFill>
                <a:latin typeface="Bookman Old Style"/>
                <a:cs typeface="Bookman Old Style"/>
              </a:rPr>
              <a:t>equipo,</a:t>
            </a:r>
            <a:r>
              <a:rPr sz="1100" b="0" spc="-125" dirty="0">
                <a:solidFill>
                  <a:srgbClr val="231F20"/>
                </a:solidFill>
                <a:latin typeface="Bookman Old Style"/>
                <a:cs typeface="Bookman Old Style"/>
              </a:rPr>
              <a:t> </a:t>
            </a:r>
            <a:r>
              <a:rPr sz="1100" b="0" spc="-85" dirty="0">
                <a:solidFill>
                  <a:srgbClr val="231F20"/>
                </a:solidFill>
                <a:latin typeface="Bookman Old Style"/>
                <a:cs typeface="Bookman Old Style"/>
              </a:rPr>
              <a:t>ejecutar</a:t>
            </a:r>
            <a:r>
              <a:rPr sz="1100" b="0" spc="-125" dirty="0">
                <a:solidFill>
                  <a:srgbClr val="231F20"/>
                </a:solidFill>
                <a:latin typeface="Bookman Old Style"/>
                <a:cs typeface="Bookman Old Style"/>
              </a:rPr>
              <a:t> </a:t>
            </a:r>
            <a:r>
              <a:rPr sz="1100" b="0" spc="-160" dirty="0">
                <a:solidFill>
                  <a:srgbClr val="231F20"/>
                </a:solidFill>
                <a:latin typeface="Bookman Old Style"/>
                <a:cs typeface="Bookman Old Style"/>
              </a:rPr>
              <a:t>su</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cableado</a:t>
            </a:r>
            <a:r>
              <a:rPr sz="1100" b="0" spc="-125" dirty="0">
                <a:solidFill>
                  <a:srgbClr val="231F20"/>
                </a:solidFill>
                <a:latin typeface="Bookman Old Style"/>
                <a:cs typeface="Bookman Old Style"/>
              </a:rPr>
              <a:t> </a:t>
            </a:r>
            <a:r>
              <a:rPr sz="1100" b="0" spc="-135" dirty="0">
                <a:solidFill>
                  <a:srgbClr val="231F20"/>
                </a:solidFill>
                <a:latin typeface="Bookman Old Style"/>
                <a:cs typeface="Bookman Old Style"/>
              </a:rPr>
              <a:t>y</a:t>
            </a:r>
            <a:r>
              <a:rPr sz="1100" b="0" spc="-125" dirty="0">
                <a:solidFill>
                  <a:srgbClr val="231F20"/>
                </a:solidFill>
                <a:latin typeface="Bookman Old Style"/>
                <a:cs typeface="Bookman Old Style"/>
              </a:rPr>
              <a:t> </a:t>
            </a:r>
            <a:r>
              <a:rPr sz="1100" b="0" spc="-75" dirty="0">
                <a:solidFill>
                  <a:srgbClr val="231F20"/>
                </a:solidFill>
                <a:latin typeface="Bookman Old Style"/>
                <a:cs typeface="Bookman Old Style"/>
              </a:rPr>
              <a:t>facilitar</a:t>
            </a:r>
            <a:r>
              <a:rPr sz="1100" b="0" spc="-125" dirty="0">
                <a:solidFill>
                  <a:srgbClr val="231F20"/>
                </a:solidFill>
                <a:latin typeface="Bookman Old Style"/>
                <a:cs typeface="Bookman Old Style"/>
              </a:rPr>
              <a:t> </a:t>
            </a:r>
            <a:r>
              <a:rPr sz="1100" b="0" spc="-160" dirty="0">
                <a:solidFill>
                  <a:srgbClr val="231F20"/>
                </a:solidFill>
                <a:latin typeface="Bookman Old Style"/>
                <a:cs typeface="Bookman Old Style"/>
              </a:rPr>
              <a:t>su</a:t>
            </a:r>
            <a:r>
              <a:rPr sz="1100" b="0" spc="-125" dirty="0">
                <a:solidFill>
                  <a:srgbClr val="231F20"/>
                </a:solidFill>
                <a:latin typeface="Bookman Old Style"/>
                <a:cs typeface="Bookman Old Style"/>
              </a:rPr>
              <a:t> </a:t>
            </a:r>
            <a:r>
              <a:rPr sz="1100" b="0" spc="-80" dirty="0">
                <a:solidFill>
                  <a:srgbClr val="231F20"/>
                </a:solidFill>
                <a:latin typeface="Bookman Old Style"/>
                <a:cs typeface="Bookman Old Style"/>
              </a:rPr>
              <a:t>reparación.</a:t>
            </a:r>
            <a:r>
              <a:rPr sz="1100" b="0" spc="-125" dirty="0">
                <a:solidFill>
                  <a:srgbClr val="231F20"/>
                </a:solidFill>
                <a:latin typeface="Bookman Old Style"/>
                <a:cs typeface="Bookman Old Style"/>
              </a:rPr>
              <a:t> </a:t>
            </a:r>
            <a:r>
              <a:rPr sz="1100" b="0" spc="-75" dirty="0">
                <a:solidFill>
                  <a:srgbClr val="231F20"/>
                </a:solidFill>
                <a:latin typeface="Bookman Old Style"/>
                <a:cs typeface="Bookman Old Style"/>
              </a:rPr>
              <a:t>Mediante  </a:t>
            </a:r>
            <a:r>
              <a:rPr sz="1100" b="0" spc="-35" dirty="0">
                <a:solidFill>
                  <a:srgbClr val="231F20"/>
                </a:solidFill>
                <a:latin typeface="Bookman Old Style"/>
                <a:cs typeface="Bookman Old Style"/>
              </a:rPr>
              <a:t>el</a:t>
            </a:r>
            <a:r>
              <a:rPr sz="1100" b="0" spc="-125" dirty="0">
                <a:solidFill>
                  <a:srgbClr val="231F20"/>
                </a:solidFill>
                <a:latin typeface="Bookman Old Style"/>
                <a:cs typeface="Bookman Old Style"/>
              </a:rPr>
              <a:t> </a:t>
            </a:r>
            <a:r>
              <a:rPr sz="1100" b="0" spc="-110" dirty="0">
                <a:solidFill>
                  <a:srgbClr val="231F20"/>
                </a:solidFill>
                <a:latin typeface="Bookman Old Style"/>
                <a:cs typeface="Bookman Old Style"/>
              </a:rPr>
              <a:t>uso</a:t>
            </a:r>
            <a:r>
              <a:rPr sz="1100" b="0" spc="-125"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20" dirty="0">
                <a:solidFill>
                  <a:srgbClr val="231F20"/>
                </a:solidFill>
                <a:latin typeface="Bookman Old Style"/>
                <a:cs typeface="Bookman Old Style"/>
              </a:rPr>
              <a:t> </a:t>
            </a:r>
            <a:r>
              <a:rPr sz="1100" b="0" spc="-85" dirty="0">
                <a:solidFill>
                  <a:srgbClr val="231F20"/>
                </a:solidFill>
                <a:latin typeface="Bookman Old Style"/>
                <a:cs typeface="Bookman Old Style"/>
              </a:rPr>
              <a:t>símbolos,</a:t>
            </a:r>
            <a:r>
              <a:rPr sz="1100" b="0" spc="-125" dirty="0">
                <a:solidFill>
                  <a:srgbClr val="231F20"/>
                </a:solidFill>
                <a:latin typeface="Bookman Old Style"/>
                <a:cs typeface="Bookman Old Style"/>
              </a:rPr>
              <a:t> </a:t>
            </a:r>
            <a:r>
              <a:rPr sz="1100" b="0" spc="-90" dirty="0">
                <a:solidFill>
                  <a:srgbClr val="231F20"/>
                </a:solidFill>
                <a:latin typeface="Bookman Old Style"/>
                <a:cs typeface="Bookman Old Style"/>
              </a:rPr>
              <a:t>este</a:t>
            </a:r>
            <a:r>
              <a:rPr sz="1100" b="0" spc="-125" dirty="0">
                <a:solidFill>
                  <a:srgbClr val="231F20"/>
                </a:solidFill>
                <a:latin typeface="Bookman Old Style"/>
                <a:cs typeface="Bookman Old Style"/>
              </a:rPr>
              <a:t> </a:t>
            </a:r>
            <a:r>
              <a:rPr sz="1100" b="0" spc="-100" dirty="0">
                <a:solidFill>
                  <a:srgbClr val="231F20"/>
                </a:solidFill>
                <a:latin typeface="Bookman Old Style"/>
                <a:cs typeface="Bookman Old Style"/>
              </a:rPr>
              <a:t>esquema</a:t>
            </a:r>
            <a:r>
              <a:rPr sz="1100" b="0" spc="-120" dirty="0">
                <a:solidFill>
                  <a:srgbClr val="231F20"/>
                </a:solidFill>
                <a:latin typeface="Bookman Old Style"/>
                <a:cs typeface="Bookman Old Style"/>
              </a:rPr>
              <a:t> </a:t>
            </a:r>
            <a:r>
              <a:rPr sz="1100" b="0" spc="-80" dirty="0">
                <a:solidFill>
                  <a:srgbClr val="231F20"/>
                </a:solidFill>
                <a:latin typeface="Bookman Old Style"/>
                <a:cs typeface="Bookman Old Style"/>
              </a:rPr>
              <a:t>representa</a:t>
            </a:r>
            <a:r>
              <a:rPr sz="1100" b="0" spc="-125" dirty="0">
                <a:solidFill>
                  <a:srgbClr val="231F20"/>
                </a:solidFill>
                <a:latin typeface="Bookman Old Style"/>
                <a:cs typeface="Bookman Old Style"/>
              </a:rPr>
              <a:t> </a:t>
            </a:r>
            <a:r>
              <a:rPr sz="1100" b="0" spc="-100" dirty="0">
                <a:solidFill>
                  <a:srgbClr val="231F20"/>
                </a:solidFill>
                <a:latin typeface="Bookman Old Style"/>
                <a:cs typeface="Bookman Old Style"/>
              </a:rPr>
              <a:t>un</a:t>
            </a:r>
            <a:r>
              <a:rPr sz="1100" b="0" spc="-120" dirty="0">
                <a:solidFill>
                  <a:srgbClr val="231F20"/>
                </a:solidFill>
                <a:latin typeface="Bookman Old Style"/>
                <a:cs typeface="Bookman Old Style"/>
              </a:rPr>
              <a:t> </a:t>
            </a:r>
            <a:r>
              <a:rPr sz="1100" b="0" spc="-55" dirty="0">
                <a:solidFill>
                  <a:srgbClr val="231F20"/>
                </a:solidFill>
                <a:latin typeface="Bookman Old Style"/>
                <a:cs typeface="Bookman Old Style"/>
              </a:rPr>
              <a:t>equipo</a:t>
            </a:r>
            <a:r>
              <a:rPr sz="1100" b="0" spc="-125" dirty="0">
                <a:solidFill>
                  <a:srgbClr val="231F20"/>
                </a:solidFill>
                <a:latin typeface="Bookman Old Style"/>
                <a:cs typeface="Bookman Old Style"/>
              </a:rPr>
              <a:t> </a:t>
            </a:r>
            <a:r>
              <a:rPr sz="1100" b="0" spc="-60" dirty="0">
                <a:solidFill>
                  <a:srgbClr val="231F20"/>
                </a:solidFill>
                <a:latin typeface="Bookman Old Style"/>
                <a:cs typeface="Bookman Old Style"/>
              </a:rPr>
              <a:t>con</a:t>
            </a:r>
            <a:r>
              <a:rPr sz="1100" b="0" spc="-125" dirty="0">
                <a:solidFill>
                  <a:srgbClr val="231F20"/>
                </a:solidFill>
                <a:latin typeface="Bookman Old Style"/>
                <a:cs typeface="Bookman Old Style"/>
              </a:rPr>
              <a:t> </a:t>
            </a:r>
            <a:r>
              <a:rPr sz="1100" b="0" spc="-120" dirty="0">
                <a:solidFill>
                  <a:srgbClr val="231F20"/>
                </a:solidFill>
                <a:latin typeface="Bookman Old Style"/>
                <a:cs typeface="Bookman Old Style"/>
              </a:rPr>
              <a:t>las </a:t>
            </a:r>
            <a:r>
              <a:rPr sz="1100" b="0" spc="-70" dirty="0">
                <a:solidFill>
                  <a:srgbClr val="231F20"/>
                </a:solidFill>
                <a:latin typeface="Bookman Old Style"/>
                <a:cs typeface="Bookman Old Style"/>
              </a:rPr>
              <a:t>conexiones  </a:t>
            </a:r>
            <a:r>
              <a:rPr sz="1100" b="0" spc="-65" dirty="0">
                <a:solidFill>
                  <a:srgbClr val="231F20"/>
                </a:solidFill>
                <a:latin typeface="Bookman Old Style"/>
                <a:cs typeface="Bookman Old Style"/>
              </a:rPr>
              <a:t>eléctricas </a:t>
            </a:r>
            <a:r>
              <a:rPr sz="1100" b="0" spc="-135" dirty="0">
                <a:solidFill>
                  <a:srgbClr val="231F20"/>
                </a:solidFill>
                <a:latin typeface="Bookman Old Style"/>
                <a:cs typeface="Bookman Old Style"/>
              </a:rPr>
              <a:t>y </a:t>
            </a:r>
            <a:r>
              <a:rPr sz="1100" b="0" spc="-60" dirty="0">
                <a:solidFill>
                  <a:srgbClr val="231F20"/>
                </a:solidFill>
                <a:latin typeface="Bookman Old Style"/>
                <a:cs typeface="Bookman Old Style"/>
              </a:rPr>
              <a:t>otros </a:t>
            </a:r>
            <a:r>
              <a:rPr sz="1100" b="0" spc="-70" dirty="0">
                <a:solidFill>
                  <a:srgbClr val="231F20"/>
                </a:solidFill>
                <a:latin typeface="Bookman Old Style"/>
                <a:cs typeface="Bookman Old Style"/>
              </a:rPr>
              <a:t>enlaces </a:t>
            </a:r>
            <a:r>
              <a:rPr sz="1100" b="0" spc="-55" dirty="0">
                <a:solidFill>
                  <a:srgbClr val="231F20"/>
                </a:solidFill>
                <a:latin typeface="Bookman Old Style"/>
                <a:cs typeface="Bookman Old Style"/>
              </a:rPr>
              <a:t>que </a:t>
            </a:r>
            <a:r>
              <a:rPr sz="1100" b="0" spc="-50" dirty="0">
                <a:solidFill>
                  <a:srgbClr val="231F20"/>
                </a:solidFill>
                <a:latin typeface="Bookman Old Style"/>
                <a:cs typeface="Bookman Old Style"/>
              </a:rPr>
              <a:t>intervienen </a:t>
            </a:r>
            <a:r>
              <a:rPr sz="1100" b="0" spc="-45" dirty="0">
                <a:solidFill>
                  <a:srgbClr val="231F20"/>
                </a:solidFill>
                <a:latin typeface="Bookman Old Style"/>
                <a:cs typeface="Bookman Old Style"/>
              </a:rPr>
              <a:t>en </a:t>
            </a:r>
            <a:r>
              <a:rPr sz="1100" b="0" spc="-145" dirty="0">
                <a:solidFill>
                  <a:srgbClr val="231F20"/>
                </a:solidFill>
                <a:latin typeface="Bookman Old Style"/>
                <a:cs typeface="Bookman Old Style"/>
              </a:rPr>
              <a:t>su</a:t>
            </a:r>
            <a:r>
              <a:rPr sz="1100" b="0" spc="-50" dirty="0">
                <a:solidFill>
                  <a:srgbClr val="231F20"/>
                </a:solidFill>
                <a:latin typeface="Bookman Old Style"/>
                <a:cs typeface="Bookman Old Style"/>
              </a:rPr>
              <a:t> </a:t>
            </a:r>
            <a:r>
              <a:rPr sz="1100" b="0" spc="-55" dirty="0">
                <a:solidFill>
                  <a:srgbClr val="231F20"/>
                </a:solidFill>
                <a:latin typeface="Bookman Old Style"/>
                <a:cs typeface="Bookman Old Style"/>
              </a:rPr>
              <a:t>funcionamiento.</a:t>
            </a:r>
            <a:endParaRPr sz="1100">
              <a:latin typeface="Bookman Old Style"/>
              <a:cs typeface="Bookman Old Style"/>
            </a:endParaRPr>
          </a:p>
        </p:txBody>
      </p:sp>
      <p:sp>
        <p:nvSpPr>
          <p:cNvPr id="7" name="object 7"/>
          <p:cNvSpPr/>
          <p:nvPr/>
        </p:nvSpPr>
        <p:spPr>
          <a:xfrm>
            <a:off x="2507418" y="6229331"/>
            <a:ext cx="4205960" cy="3046336"/>
          </a:xfrm>
          <a:prstGeom prst="rect">
            <a:avLst/>
          </a:prstGeom>
          <a:blipFill>
            <a:blip r:embed="rId2" cstate="print"/>
            <a:stretch>
              <a:fillRect/>
            </a:stretch>
          </a:blipFill>
        </p:spPr>
        <p:txBody>
          <a:bodyPr wrap="square" lIns="0" tIns="0" rIns="0" bIns="0" rtlCol="0"/>
          <a:lstStyle/>
          <a:p>
            <a:endParaRPr/>
          </a:p>
        </p:txBody>
      </p:sp>
      <p:sp>
        <p:nvSpPr>
          <p:cNvPr id="8" name="object 8"/>
          <p:cNvSpPr txBox="1"/>
          <p:nvPr/>
        </p:nvSpPr>
        <p:spPr>
          <a:xfrm rot="20640000">
            <a:off x="6611385" y="7293540"/>
            <a:ext cx="83339"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21</a:t>
            </a:r>
            <a:endParaRPr sz="400">
              <a:latin typeface="Century Gothic"/>
              <a:cs typeface="Century Gothic"/>
            </a:endParaRPr>
          </a:p>
        </p:txBody>
      </p:sp>
      <p:sp>
        <p:nvSpPr>
          <p:cNvPr id="9" name="object 9"/>
          <p:cNvSpPr txBox="1"/>
          <p:nvPr/>
        </p:nvSpPr>
        <p:spPr>
          <a:xfrm rot="20640000">
            <a:off x="6142010" y="7383571"/>
            <a:ext cx="352768" cy="53975"/>
          </a:xfrm>
          <a:prstGeom prst="rect">
            <a:avLst/>
          </a:prstGeom>
        </p:spPr>
        <p:txBody>
          <a:bodyPr vert="horz" wrap="square" lIns="0" tIns="0" rIns="0" bIns="0" rtlCol="0">
            <a:spAutoFit/>
          </a:bodyPr>
          <a:lstStyle/>
          <a:p>
            <a:pPr>
              <a:lnSpc>
                <a:spcPts val="425"/>
              </a:lnSpc>
            </a:pPr>
            <a:r>
              <a:rPr sz="600" i="1" spc="37" baseline="6944" dirty="0">
                <a:latin typeface="Century Gothic"/>
                <a:cs typeface="Century Gothic"/>
              </a:rPr>
              <a:t>1 </a:t>
            </a:r>
            <a:r>
              <a:rPr sz="400" i="1" spc="25" dirty="0">
                <a:latin typeface="Century Gothic"/>
                <a:cs typeface="Century Gothic"/>
              </a:rPr>
              <a:t>3</a:t>
            </a:r>
            <a:r>
              <a:rPr sz="400" i="1" spc="150" dirty="0">
                <a:latin typeface="Century Gothic"/>
                <a:cs typeface="Century Gothic"/>
              </a:rPr>
              <a:t> </a:t>
            </a:r>
            <a:r>
              <a:rPr sz="400" i="1" spc="25" dirty="0">
                <a:latin typeface="Century Gothic"/>
                <a:cs typeface="Century Gothic"/>
              </a:rPr>
              <a:t>5</a:t>
            </a:r>
            <a:endParaRPr sz="400">
              <a:latin typeface="Century Gothic"/>
              <a:cs typeface="Century Gothic"/>
            </a:endParaRPr>
          </a:p>
        </p:txBody>
      </p:sp>
      <p:sp>
        <p:nvSpPr>
          <p:cNvPr id="10" name="object 10"/>
          <p:cNvSpPr txBox="1"/>
          <p:nvPr/>
        </p:nvSpPr>
        <p:spPr>
          <a:xfrm rot="20640000">
            <a:off x="6151154" y="8130088"/>
            <a:ext cx="541178" cy="53340"/>
          </a:xfrm>
          <a:prstGeom prst="rect">
            <a:avLst/>
          </a:prstGeom>
        </p:spPr>
        <p:txBody>
          <a:bodyPr vert="horz" wrap="square" lIns="0" tIns="0" rIns="0" bIns="0" rtlCol="0">
            <a:spAutoFit/>
          </a:bodyPr>
          <a:lstStyle/>
          <a:p>
            <a:pPr>
              <a:lnSpc>
                <a:spcPts val="420"/>
              </a:lnSpc>
            </a:pPr>
            <a:r>
              <a:rPr sz="600" i="1" spc="37" baseline="6944" dirty="0">
                <a:latin typeface="Century Gothic"/>
                <a:cs typeface="Century Gothic"/>
              </a:rPr>
              <a:t>2 4 </a:t>
            </a:r>
            <a:r>
              <a:rPr sz="400" i="1" spc="25" dirty="0">
                <a:latin typeface="Century Gothic"/>
                <a:cs typeface="Century Gothic"/>
              </a:rPr>
              <a:t>6</a:t>
            </a:r>
            <a:r>
              <a:rPr sz="400" i="1" spc="70" dirty="0">
                <a:latin typeface="Century Gothic"/>
                <a:cs typeface="Century Gothic"/>
              </a:rPr>
              <a:t> </a:t>
            </a:r>
            <a:r>
              <a:rPr sz="400" i="1" spc="25" dirty="0">
                <a:latin typeface="Century Gothic"/>
                <a:cs typeface="Century Gothic"/>
              </a:rPr>
              <a:t>22</a:t>
            </a:r>
            <a:endParaRPr sz="400">
              <a:latin typeface="Century Gothic"/>
              <a:cs typeface="Century Gothic"/>
            </a:endParaRPr>
          </a:p>
        </p:txBody>
      </p:sp>
      <p:sp>
        <p:nvSpPr>
          <p:cNvPr id="11" name="object 11"/>
          <p:cNvSpPr txBox="1"/>
          <p:nvPr/>
        </p:nvSpPr>
        <p:spPr>
          <a:xfrm rot="20700000">
            <a:off x="6296581" y="7986937"/>
            <a:ext cx="162194" cy="69850"/>
          </a:xfrm>
          <a:prstGeom prst="rect">
            <a:avLst/>
          </a:prstGeom>
        </p:spPr>
        <p:txBody>
          <a:bodyPr vert="horz" wrap="square" lIns="0" tIns="0" rIns="0" bIns="0" rtlCol="0">
            <a:spAutoFit/>
          </a:bodyPr>
          <a:lstStyle/>
          <a:p>
            <a:pPr>
              <a:lnSpc>
                <a:spcPts val="545"/>
              </a:lnSpc>
            </a:pPr>
            <a:r>
              <a:rPr sz="550" i="1" spc="-5" dirty="0">
                <a:latin typeface="Century Gothic"/>
                <a:cs typeface="Century Gothic"/>
              </a:rPr>
              <a:t>KM3</a:t>
            </a:r>
            <a:endParaRPr sz="550">
              <a:latin typeface="Century Gothic"/>
              <a:cs typeface="Century Gothic"/>
            </a:endParaRPr>
          </a:p>
        </p:txBody>
      </p:sp>
      <p:sp>
        <p:nvSpPr>
          <p:cNvPr id="12" name="object 12"/>
          <p:cNvSpPr txBox="1"/>
          <p:nvPr/>
        </p:nvSpPr>
        <p:spPr>
          <a:xfrm rot="20700000">
            <a:off x="5499503" y="8441388"/>
            <a:ext cx="195419" cy="83185"/>
          </a:xfrm>
          <a:prstGeom prst="rect">
            <a:avLst/>
          </a:prstGeom>
        </p:spPr>
        <p:txBody>
          <a:bodyPr vert="horz" wrap="square" lIns="0" tIns="0" rIns="0" bIns="0" rtlCol="0">
            <a:spAutoFit/>
          </a:bodyPr>
          <a:lstStyle/>
          <a:p>
            <a:pPr>
              <a:lnSpc>
                <a:spcPts val="655"/>
              </a:lnSpc>
            </a:pPr>
            <a:r>
              <a:rPr sz="650" i="1" spc="5" dirty="0">
                <a:latin typeface="Century Gothic"/>
                <a:cs typeface="Century Gothic"/>
              </a:rPr>
              <a:t>KM1</a:t>
            </a:r>
            <a:endParaRPr sz="650">
              <a:latin typeface="Century Gothic"/>
              <a:cs typeface="Century Gothic"/>
            </a:endParaRPr>
          </a:p>
        </p:txBody>
      </p:sp>
      <p:sp>
        <p:nvSpPr>
          <p:cNvPr id="13" name="object 13"/>
          <p:cNvSpPr txBox="1"/>
          <p:nvPr/>
        </p:nvSpPr>
        <p:spPr>
          <a:xfrm rot="20640000">
            <a:off x="5312061" y="8895034"/>
            <a:ext cx="56632" cy="48260"/>
          </a:xfrm>
          <a:prstGeom prst="rect">
            <a:avLst/>
          </a:prstGeom>
        </p:spPr>
        <p:txBody>
          <a:bodyPr vert="horz" wrap="square" lIns="0" tIns="0" rIns="0" bIns="0" rtlCol="0">
            <a:spAutoFit/>
          </a:bodyPr>
          <a:lstStyle/>
          <a:p>
            <a:pPr>
              <a:lnSpc>
                <a:spcPts val="380"/>
              </a:lnSpc>
            </a:pPr>
            <a:r>
              <a:rPr sz="350" i="1" spc="25" dirty="0">
                <a:latin typeface="Century Gothic"/>
                <a:cs typeface="Century Gothic"/>
              </a:rPr>
              <a:t>2</a:t>
            </a:r>
            <a:endParaRPr sz="350">
              <a:latin typeface="Century Gothic"/>
              <a:cs typeface="Century Gothic"/>
            </a:endParaRPr>
          </a:p>
        </p:txBody>
      </p:sp>
      <p:sp>
        <p:nvSpPr>
          <p:cNvPr id="14" name="object 14"/>
          <p:cNvSpPr txBox="1"/>
          <p:nvPr/>
        </p:nvSpPr>
        <p:spPr>
          <a:xfrm rot="20640000">
            <a:off x="5538312" y="8828601"/>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4</a:t>
            </a:r>
            <a:endParaRPr sz="400">
              <a:latin typeface="Century Gothic"/>
              <a:cs typeface="Century Gothic"/>
            </a:endParaRPr>
          </a:p>
        </p:txBody>
      </p:sp>
      <p:sp>
        <p:nvSpPr>
          <p:cNvPr id="15" name="object 15"/>
          <p:cNvSpPr txBox="1"/>
          <p:nvPr/>
        </p:nvSpPr>
        <p:spPr>
          <a:xfrm rot="20640000">
            <a:off x="5782343" y="8763209"/>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6</a:t>
            </a:r>
            <a:endParaRPr sz="400">
              <a:latin typeface="Century Gothic"/>
              <a:cs typeface="Century Gothic"/>
            </a:endParaRPr>
          </a:p>
        </p:txBody>
      </p:sp>
      <p:sp>
        <p:nvSpPr>
          <p:cNvPr id="16" name="object 16"/>
          <p:cNvSpPr txBox="1"/>
          <p:nvPr/>
        </p:nvSpPr>
        <p:spPr>
          <a:xfrm rot="20640000">
            <a:off x="5868572" y="8464351"/>
            <a:ext cx="83339"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22</a:t>
            </a:r>
            <a:endParaRPr sz="400">
              <a:latin typeface="Century Gothic"/>
              <a:cs typeface="Century Gothic"/>
            </a:endParaRPr>
          </a:p>
        </p:txBody>
      </p:sp>
      <p:sp>
        <p:nvSpPr>
          <p:cNvPr id="17" name="object 17"/>
          <p:cNvSpPr txBox="1"/>
          <p:nvPr/>
        </p:nvSpPr>
        <p:spPr>
          <a:xfrm rot="20640000">
            <a:off x="5279796" y="7857607"/>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1</a:t>
            </a:r>
            <a:endParaRPr sz="400">
              <a:latin typeface="Century Gothic"/>
              <a:cs typeface="Century Gothic"/>
            </a:endParaRPr>
          </a:p>
        </p:txBody>
      </p:sp>
      <p:sp>
        <p:nvSpPr>
          <p:cNvPr id="18" name="object 18"/>
          <p:cNvSpPr txBox="1"/>
          <p:nvPr/>
        </p:nvSpPr>
        <p:spPr>
          <a:xfrm rot="20640000">
            <a:off x="5518990" y="7793501"/>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3</a:t>
            </a:r>
            <a:endParaRPr sz="400">
              <a:latin typeface="Century Gothic"/>
              <a:cs typeface="Century Gothic"/>
            </a:endParaRPr>
          </a:p>
        </p:txBody>
      </p:sp>
      <p:sp>
        <p:nvSpPr>
          <p:cNvPr id="19" name="object 19"/>
          <p:cNvSpPr txBox="1"/>
          <p:nvPr/>
        </p:nvSpPr>
        <p:spPr>
          <a:xfrm rot="20640000">
            <a:off x="5757676" y="7729546"/>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5</a:t>
            </a:r>
            <a:endParaRPr sz="400">
              <a:latin typeface="Century Gothic"/>
              <a:cs typeface="Century Gothic"/>
            </a:endParaRPr>
          </a:p>
        </p:txBody>
      </p:sp>
      <p:sp>
        <p:nvSpPr>
          <p:cNvPr id="20" name="object 20"/>
          <p:cNvSpPr txBox="1"/>
          <p:nvPr/>
        </p:nvSpPr>
        <p:spPr>
          <a:xfrm rot="20640000">
            <a:off x="5862292" y="7877521"/>
            <a:ext cx="83339"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21</a:t>
            </a:r>
            <a:endParaRPr sz="400">
              <a:latin typeface="Century Gothic"/>
              <a:cs typeface="Century Gothic"/>
            </a:endParaRPr>
          </a:p>
        </p:txBody>
      </p:sp>
      <p:sp>
        <p:nvSpPr>
          <p:cNvPr id="21" name="object 21"/>
          <p:cNvSpPr txBox="1"/>
          <p:nvPr/>
        </p:nvSpPr>
        <p:spPr>
          <a:xfrm rot="20700000">
            <a:off x="4598092" y="8684275"/>
            <a:ext cx="195419" cy="83185"/>
          </a:xfrm>
          <a:prstGeom prst="rect">
            <a:avLst/>
          </a:prstGeom>
        </p:spPr>
        <p:txBody>
          <a:bodyPr vert="horz" wrap="square" lIns="0" tIns="0" rIns="0" bIns="0" rtlCol="0">
            <a:spAutoFit/>
          </a:bodyPr>
          <a:lstStyle/>
          <a:p>
            <a:pPr>
              <a:lnSpc>
                <a:spcPts val="655"/>
              </a:lnSpc>
            </a:pPr>
            <a:r>
              <a:rPr sz="650" i="1" spc="5" dirty="0">
                <a:latin typeface="Century Gothic"/>
                <a:cs typeface="Century Gothic"/>
              </a:rPr>
              <a:t>KM2</a:t>
            </a:r>
            <a:endParaRPr sz="650">
              <a:latin typeface="Century Gothic"/>
              <a:cs typeface="Century Gothic"/>
            </a:endParaRPr>
          </a:p>
        </p:txBody>
      </p:sp>
      <p:sp>
        <p:nvSpPr>
          <p:cNvPr id="22" name="object 22"/>
          <p:cNvSpPr txBox="1"/>
          <p:nvPr/>
        </p:nvSpPr>
        <p:spPr>
          <a:xfrm rot="20640000">
            <a:off x="4395610" y="9140573"/>
            <a:ext cx="56632" cy="48260"/>
          </a:xfrm>
          <a:prstGeom prst="rect">
            <a:avLst/>
          </a:prstGeom>
        </p:spPr>
        <p:txBody>
          <a:bodyPr vert="horz" wrap="square" lIns="0" tIns="0" rIns="0" bIns="0" rtlCol="0">
            <a:spAutoFit/>
          </a:bodyPr>
          <a:lstStyle/>
          <a:p>
            <a:pPr>
              <a:lnSpc>
                <a:spcPts val="380"/>
              </a:lnSpc>
            </a:pPr>
            <a:r>
              <a:rPr sz="350" i="1" spc="25" dirty="0">
                <a:latin typeface="Century Gothic"/>
                <a:cs typeface="Century Gothic"/>
              </a:rPr>
              <a:t>2</a:t>
            </a:r>
            <a:endParaRPr sz="350">
              <a:latin typeface="Century Gothic"/>
              <a:cs typeface="Century Gothic"/>
            </a:endParaRPr>
          </a:p>
        </p:txBody>
      </p:sp>
      <p:sp>
        <p:nvSpPr>
          <p:cNvPr id="23" name="object 23"/>
          <p:cNvSpPr txBox="1"/>
          <p:nvPr/>
        </p:nvSpPr>
        <p:spPr>
          <a:xfrm rot="20640000">
            <a:off x="4627331" y="9072684"/>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4</a:t>
            </a:r>
            <a:endParaRPr sz="400">
              <a:latin typeface="Century Gothic"/>
              <a:cs typeface="Century Gothic"/>
            </a:endParaRPr>
          </a:p>
        </p:txBody>
      </p:sp>
      <p:sp>
        <p:nvSpPr>
          <p:cNvPr id="24" name="object 24"/>
          <p:cNvSpPr txBox="1"/>
          <p:nvPr/>
        </p:nvSpPr>
        <p:spPr>
          <a:xfrm rot="20640000">
            <a:off x="4871377" y="9007288"/>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6</a:t>
            </a:r>
            <a:endParaRPr sz="400">
              <a:latin typeface="Century Gothic"/>
              <a:cs typeface="Century Gothic"/>
            </a:endParaRPr>
          </a:p>
        </p:txBody>
      </p:sp>
      <p:sp>
        <p:nvSpPr>
          <p:cNvPr id="25" name="object 25"/>
          <p:cNvSpPr txBox="1"/>
          <p:nvPr/>
        </p:nvSpPr>
        <p:spPr>
          <a:xfrm rot="20640000">
            <a:off x="4962902" y="8707008"/>
            <a:ext cx="83339"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22</a:t>
            </a:r>
            <a:endParaRPr sz="400">
              <a:latin typeface="Century Gothic"/>
              <a:cs typeface="Century Gothic"/>
            </a:endParaRPr>
          </a:p>
        </p:txBody>
      </p:sp>
      <p:sp>
        <p:nvSpPr>
          <p:cNvPr id="26" name="object 26"/>
          <p:cNvSpPr txBox="1"/>
          <p:nvPr/>
        </p:nvSpPr>
        <p:spPr>
          <a:xfrm rot="20640000">
            <a:off x="4393546" y="8100931"/>
            <a:ext cx="62620"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1</a:t>
            </a:r>
            <a:endParaRPr sz="400">
              <a:latin typeface="Century Gothic"/>
              <a:cs typeface="Century Gothic"/>
            </a:endParaRPr>
          </a:p>
        </p:txBody>
      </p:sp>
      <p:sp>
        <p:nvSpPr>
          <p:cNvPr id="27" name="object 27"/>
          <p:cNvSpPr txBox="1"/>
          <p:nvPr/>
        </p:nvSpPr>
        <p:spPr>
          <a:xfrm rot="20640000">
            <a:off x="4638661" y="8003036"/>
            <a:ext cx="282072"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3</a:t>
            </a:r>
            <a:r>
              <a:rPr sz="400" i="1" spc="110" dirty="0">
                <a:latin typeface="Century Gothic"/>
                <a:cs typeface="Century Gothic"/>
              </a:rPr>
              <a:t> </a:t>
            </a:r>
            <a:r>
              <a:rPr sz="400" i="1" spc="25" dirty="0">
                <a:latin typeface="Century Gothic"/>
                <a:cs typeface="Century Gothic"/>
              </a:rPr>
              <a:t>5</a:t>
            </a:r>
            <a:endParaRPr sz="400">
              <a:latin typeface="Century Gothic"/>
              <a:cs typeface="Century Gothic"/>
            </a:endParaRPr>
          </a:p>
        </p:txBody>
      </p:sp>
      <p:sp>
        <p:nvSpPr>
          <p:cNvPr id="28" name="object 28"/>
          <p:cNvSpPr txBox="1"/>
          <p:nvPr/>
        </p:nvSpPr>
        <p:spPr>
          <a:xfrm rot="20640000">
            <a:off x="4983284" y="8113120"/>
            <a:ext cx="83339" cy="53975"/>
          </a:xfrm>
          <a:prstGeom prst="rect">
            <a:avLst/>
          </a:prstGeom>
        </p:spPr>
        <p:txBody>
          <a:bodyPr vert="horz" wrap="square" lIns="0" tIns="0" rIns="0" bIns="0" rtlCol="0">
            <a:spAutoFit/>
          </a:bodyPr>
          <a:lstStyle/>
          <a:p>
            <a:pPr>
              <a:lnSpc>
                <a:spcPts val="425"/>
              </a:lnSpc>
            </a:pPr>
            <a:r>
              <a:rPr sz="400" i="1" spc="25" dirty="0">
                <a:latin typeface="Century Gothic"/>
                <a:cs typeface="Century Gothic"/>
              </a:rPr>
              <a:t>21</a:t>
            </a:r>
            <a:endParaRPr sz="400">
              <a:latin typeface="Century Gothic"/>
              <a:cs typeface="Century Gothic"/>
            </a:endParaRPr>
          </a:p>
        </p:txBody>
      </p:sp>
      <p:sp>
        <p:nvSpPr>
          <p:cNvPr id="29" name="object 29"/>
          <p:cNvSpPr txBox="1"/>
          <p:nvPr/>
        </p:nvSpPr>
        <p:spPr>
          <a:xfrm rot="20640000">
            <a:off x="4288078" y="7430166"/>
            <a:ext cx="79140" cy="48260"/>
          </a:xfrm>
          <a:prstGeom prst="rect">
            <a:avLst/>
          </a:prstGeom>
        </p:spPr>
        <p:txBody>
          <a:bodyPr vert="horz" wrap="square" lIns="0" tIns="0" rIns="0" bIns="0" rtlCol="0">
            <a:spAutoFit/>
          </a:bodyPr>
          <a:lstStyle/>
          <a:p>
            <a:pPr>
              <a:lnSpc>
                <a:spcPts val="380"/>
              </a:lnSpc>
            </a:pPr>
            <a:r>
              <a:rPr sz="350" i="1" spc="15" dirty="0">
                <a:latin typeface="Century Gothic"/>
                <a:cs typeface="Century Gothic"/>
              </a:rPr>
              <a:t>A2</a:t>
            </a:r>
            <a:endParaRPr sz="350">
              <a:latin typeface="Century Gothic"/>
              <a:cs typeface="Century Gothic"/>
            </a:endParaRPr>
          </a:p>
        </p:txBody>
      </p:sp>
      <p:sp>
        <p:nvSpPr>
          <p:cNvPr id="30" name="object 30"/>
          <p:cNvSpPr txBox="1"/>
          <p:nvPr/>
        </p:nvSpPr>
        <p:spPr>
          <a:xfrm rot="20640000">
            <a:off x="5188447" y="7186014"/>
            <a:ext cx="79140" cy="48260"/>
          </a:xfrm>
          <a:prstGeom prst="rect">
            <a:avLst/>
          </a:prstGeom>
        </p:spPr>
        <p:txBody>
          <a:bodyPr vert="horz" wrap="square" lIns="0" tIns="0" rIns="0" bIns="0" rtlCol="0">
            <a:spAutoFit/>
          </a:bodyPr>
          <a:lstStyle/>
          <a:p>
            <a:pPr>
              <a:lnSpc>
                <a:spcPts val="380"/>
              </a:lnSpc>
            </a:pPr>
            <a:r>
              <a:rPr sz="350" i="1" spc="15" dirty="0">
                <a:latin typeface="Century Gothic"/>
                <a:cs typeface="Century Gothic"/>
              </a:rPr>
              <a:t>A2</a:t>
            </a:r>
            <a:endParaRPr sz="350">
              <a:latin typeface="Century Gothic"/>
              <a:cs typeface="Century Gothic"/>
            </a:endParaRPr>
          </a:p>
        </p:txBody>
      </p:sp>
      <p:sp>
        <p:nvSpPr>
          <p:cNvPr id="31" name="object 31"/>
          <p:cNvSpPr txBox="1"/>
          <p:nvPr/>
        </p:nvSpPr>
        <p:spPr>
          <a:xfrm rot="20640000">
            <a:off x="4732374" y="7304780"/>
            <a:ext cx="79140" cy="48260"/>
          </a:xfrm>
          <a:prstGeom prst="rect">
            <a:avLst/>
          </a:prstGeom>
        </p:spPr>
        <p:txBody>
          <a:bodyPr vert="horz" wrap="square" lIns="0" tIns="0" rIns="0" bIns="0" rtlCol="0">
            <a:spAutoFit/>
          </a:bodyPr>
          <a:lstStyle/>
          <a:p>
            <a:pPr>
              <a:lnSpc>
                <a:spcPts val="380"/>
              </a:lnSpc>
            </a:pPr>
            <a:r>
              <a:rPr sz="350" i="1" spc="15" dirty="0">
                <a:latin typeface="Century Gothic"/>
                <a:cs typeface="Century Gothic"/>
              </a:rPr>
              <a:t>A1</a:t>
            </a:r>
            <a:endParaRPr sz="350">
              <a:latin typeface="Century Gothic"/>
              <a:cs typeface="Century Gothic"/>
            </a:endParaRPr>
          </a:p>
        </p:txBody>
      </p:sp>
      <p:sp>
        <p:nvSpPr>
          <p:cNvPr id="32" name="object 32"/>
          <p:cNvSpPr txBox="1"/>
          <p:nvPr/>
        </p:nvSpPr>
        <p:spPr>
          <a:xfrm rot="20640000">
            <a:off x="3828297" y="7547730"/>
            <a:ext cx="79140" cy="48260"/>
          </a:xfrm>
          <a:prstGeom prst="rect">
            <a:avLst/>
          </a:prstGeom>
        </p:spPr>
        <p:txBody>
          <a:bodyPr vert="horz" wrap="square" lIns="0" tIns="0" rIns="0" bIns="0" rtlCol="0">
            <a:spAutoFit/>
          </a:bodyPr>
          <a:lstStyle/>
          <a:p>
            <a:pPr>
              <a:lnSpc>
                <a:spcPts val="380"/>
              </a:lnSpc>
            </a:pPr>
            <a:r>
              <a:rPr sz="350" i="1" spc="15" dirty="0">
                <a:latin typeface="Century Gothic"/>
                <a:cs typeface="Century Gothic"/>
              </a:rPr>
              <a:t>A1</a:t>
            </a:r>
            <a:endParaRPr sz="350">
              <a:latin typeface="Century Gothic"/>
              <a:cs typeface="Century Gothic"/>
            </a:endParaRPr>
          </a:p>
        </p:txBody>
      </p:sp>
      <p:sp>
        <p:nvSpPr>
          <p:cNvPr id="33" name="object 33"/>
          <p:cNvSpPr/>
          <p:nvPr/>
        </p:nvSpPr>
        <p:spPr>
          <a:xfrm>
            <a:off x="1740522" y="8684699"/>
            <a:ext cx="144145" cy="79375"/>
          </a:xfrm>
          <a:custGeom>
            <a:avLst/>
            <a:gdLst/>
            <a:ahLst/>
            <a:cxnLst/>
            <a:rect l="l" t="t" r="r" b="b"/>
            <a:pathLst>
              <a:path w="144144" h="79375">
                <a:moveTo>
                  <a:pt x="0" y="79189"/>
                </a:moveTo>
                <a:lnTo>
                  <a:pt x="144056" y="79189"/>
                </a:lnTo>
                <a:lnTo>
                  <a:pt x="144056" y="0"/>
                </a:lnTo>
                <a:lnTo>
                  <a:pt x="0" y="0"/>
                </a:lnTo>
                <a:lnTo>
                  <a:pt x="0" y="79189"/>
                </a:lnTo>
                <a:close/>
              </a:path>
            </a:pathLst>
          </a:custGeom>
          <a:ln w="7620">
            <a:solidFill>
              <a:srgbClr val="000000"/>
            </a:solidFill>
          </a:ln>
        </p:spPr>
        <p:txBody>
          <a:bodyPr wrap="square" lIns="0" tIns="0" rIns="0" bIns="0" rtlCol="0"/>
          <a:lstStyle/>
          <a:p>
            <a:endParaRPr/>
          </a:p>
        </p:txBody>
      </p:sp>
      <p:sp>
        <p:nvSpPr>
          <p:cNvPr id="34" name="object 34"/>
          <p:cNvSpPr/>
          <p:nvPr/>
        </p:nvSpPr>
        <p:spPr>
          <a:xfrm>
            <a:off x="1812556" y="8763889"/>
            <a:ext cx="0" cy="320040"/>
          </a:xfrm>
          <a:custGeom>
            <a:avLst/>
            <a:gdLst/>
            <a:ahLst/>
            <a:cxnLst/>
            <a:rect l="l" t="t" r="r" b="b"/>
            <a:pathLst>
              <a:path h="320040">
                <a:moveTo>
                  <a:pt x="0" y="0"/>
                </a:moveTo>
                <a:lnTo>
                  <a:pt x="0" y="319608"/>
                </a:lnTo>
              </a:path>
            </a:pathLst>
          </a:custGeom>
          <a:ln w="7620">
            <a:solidFill>
              <a:srgbClr val="000000"/>
            </a:solidFill>
          </a:ln>
        </p:spPr>
        <p:txBody>
          <a:bodyPr wrap="square" lIns="0" tIns="0" rIns="0" bIns="0" rtlCol="0"/>
          <a:lstStyle/>
          <a:p>
            <a:endParaRPr/>
          </a:p>
        </p:txBody>
      </p:sp>
      <p:sp>
        <p:nvSpPr>
          <p:cNvPr id="35" name="object 35"/>
          <p:cNvSpPr/>
          <p:nvPr/>
        </p:nvSpPr>
        <p:spPr>
          <a:xfrm>
            <a:off x="1812556" y="7827238"/>
            <a:ext cx="0" cy="857885"/>
          </a:xfrm>
          <a:custGeom>
            <a:avLst/>
            <a:gdLst/>
            <a:ahLst/>
            <a:cxnLst/>
            <a:rect l="l" t="t" r="r" b="b"/>
            <a:pathLst>
              <a:path h="857884">
                <a:moveTo>
                  <a:pt x="0" y="0"/>
                </a:moveTo>
                <a:lnTo>
                  <a:pt x="0" y="857465"/>
                </a:lnTo>
              </a:path>
            </a:pathLst>
          </a:custGeom>
          <a:ln w="7620">
            <a:solidFill>
              <a:srgbClr val="000000"/>
            </a:solidFill>
          </a:ln>
        </p:spPr>
        <p:txBody>
          <a:bodyPr wrap="square" lIns="0" tIns="0" rIns="0" bIns="0" rtlCol="0"/>
          <a:lstStyle/>
          <a:p>
            <a:endParaRPr/>
          </a:p>
        </p:txBody>
      </p:sp>
      <p:sp>
        <p:nvSpPr>
          <p:cNvPr id="36" name="object 36"/>
          <p:cNvSpPr txBox="1"/>
          <p:nvPr/>
        </p:nvSpPr>
        <p:spPr>
          <a:xfrm>
            <a:off x="1697882" y="8537925"/>
            <a:ext cx="118110" cy="361315"/>
          </a:xfrm>
          <a:prstGeom prst="rect">
            <a:avLst/>
          </a:prstGeom>
        </p:spPr>
        <p:txBody>
          <a:bodyPr vert="vert270" wrap="square" lIns="0" tIns="11430" rIns="0" bIns="0" rtlCol="0">
            <a:spAutoFit/>
          </a:bodyPr>
          <a:lstStyle/>
          <a:p>
            <a:pPr marL="12700">
              <a:lnSpc>
                <a:spcPct val="100000"/>
              </a:lnSpc>
              <a:spcBef>
                <a:spcPts val="90"/>
              </a:spcBef>
            </a:pPr>
            <a:r>
              <a:rPr sz="600" spc="20" dirty="0">
                <a:latin typeface="Century Gothic"/>
                <a:cs typeface="Century Gothic"/>
              </a:rPr>
              <a:t>A2</a:t>
            </a:r>
            <a:r>
              <a:rPr sz="600" spc="185" dirty="0">
                <a:latin typeface="Century Gothic"/>
                <a:cs typeface="Century Gothic"/>
              </a:rPr>
              <a:t> </a:t>
            </a:r>
            <a:r>
              <a:rPr sz="600" spc="25" dirty="0">
                <a:latin typeface="Century Gothic"/>
                <a:cs typeface="Century Gothic"/>
              </a:rPr>
              <a:t>A1</a:t>
            </a:r>
            <a:endParaRPr sz="600">
              <a:latin typeface="Century Gothic"/>
              <a:cs typeface="Century Gothic"/>
            </a:endParaRPr>
          </a:p>
        </p:txBody>
      </p:sp>
      <p:sp>
        <p:nvSpPr>
          <p:cNvPr id="37" name="object 37"/>
          <p:cNvSpPr/>
          <p:nvPr/>
        </p:nvSpPr>
        <p:spPr>
          <a:xfrm>
            <a:off x="1814004" y="6749948"/>
            <a:ext cx="45720" cy="135255"/>
          </a:xfrm>
          <a:custGeom>
            <a:avLst/>
            <a:gdLst/>
            <a:ahLst/>
            <a:cxnLst/>
            <a:rect l="l" t="t" r="r" b="b"/>
            <a:pathLst>
              <a:path w="45719" h="135254">
                <a:moveTo>
                  <a:pt x="0" y="0"/>
                </a:moveTo>
                <a:lnTo>
                  <a:pt x="0" y="134810"/>
                </a:lnTo>
                <a:lnTo>
                  <a:pt x="45212" y="134810"/>
                </a:lnTo>
              </a:path>
            </a:pathLst>
          </a:custGeom>
          <a:ln w="7620">
            <a:solidFill>
              <a:srgbClr val="000000"/>
            </a:solidFill>
          </a:ln>
        </p:spPr>
        <p:txBody>
          <a:bodyPr wrap="square" lIns="0" tIns="0" rIns="0" bIns="0" rtlCol="0"/>
          <a:lstStyle/>
          <a:p>
            <a:endParaRPr/>
          </a:p>
        </p:txBody>
      </p:sp>
      <p:sp>
        <p:nvSpPr>
          <p:cNvPr id="38" name="object 38"/>
          <p:cNvSpPr/>
          <p:nvPr/>
        </p:nvSpPr>
        <p:spPr>
          <a:xfrm>
            <a:off x="1814004" y="6866039"/>
            <a:ext cx="36195" cy="961390"/>
          </a:xfrm>
          <a:custGeom>
            <a:avLst/>
            <a:gdLst/>
            <a:ahLst/>
            <a:cxnLst/>
            <a:rect l="l" t="t" r="r" b="b"/>
            <a:pathLst>
              <a:path w="36194" h="961390">
                <a:moveTo>
                  <a:pt x="0" y="961199"/>
                </a:moveTo>
                <a:lnTo>
                  <a:pt x="0" y="110058"/>
                </a:lnTo>
                <a:lnTo>
                  <a:pt x="35775" y="0"/>
                </a:lnTo>
              </a:path>
            </a:pathLst>
          </a:custGeom>
          <a:ln w="7620">
            <a:solidFill>
              <a:srgbClr val="000000"/>
            </a:solidFill>
          </a:ln>
        </p:spPr>
        <p:txBody>
          <a:bodyPr wrap="square" lIns="0" tIns="0" rIns="0" bIns="0" rtlCol="0"/>
          <a:lstStyle/>
          <a:p>
            <a:endParaRPr/>
          </a:p>
        </p:txBody>
      </p:sp>
      <p:sp>
        <p:nvSpPr>
          <p:cNvPr id="39" name="object 39"/>
          <p:cNvSpPr txBox="1"/>
          <p:nvPr/>
        </p:nvSpPr>
        <p:spPr>
          <a:xfrm>
            <a:off x="1699330" y="6747719"/>
            <a:ext cx="118110" cy="354965"/>
          </a:xfrm>
          <a:prstGeom prst="rect">
            <a:avLst/>
          </a:prstGeom>
        </p:spPr>
        <p:txBody>
          <a:bodyPr vert="vert270" wrap="square" lIns="0" tIns="11430" rIns="0" bIns="0" rtlCol="0">
            <a:spAutoFit/>
          </a:bodyPr>
          <a:lstStyle/>
          <a:p>
            <a:pPr marL="12700">
              <a:lnSpc>
                <a:spcPct val="100000"/>
              </a:lnSpc>
              <a:spcBef>
                <a:spcPts val="90"/>
              </a:spcBef>
              <a:tabLst>
                <a:tab pos="245745" algn="l"/>
              </a:tabLst>
            </a:pPr>
            <a:r>
              <a:rPr sz="600" dirty="0">
                <a:latin typeface="Century Gothic"/>
                <a:cs typeface="Century Gothic"/>
              </a:rPr>
              <a:t>22	21</a:t>
            </a:r>
            <a:endParaRPr sz="600">
              <a:latin typeface="Century Gothic"/>
              <a:cs typeface="Century Gothic"/>
            </a:endParaRPr>
          </a:p>
        </p:txBody>
      </p:sp>
      <p:sp>
        <p:nvSpPr>
          <p:cNvPr id="40" name="object 40"/>
          <p:cNvSpPr txBox="1"/>
          <p:nvPr/>
        </p:nvSpPr>
        <p:spPr>
          <a:xfrm>
            <a:off x="1499613" y="6868581"/>
            <a:ext cx="243840"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Century Gothic"/>
                <a:cs typeface="Century Gothic"/>
              </a:rPr>
              <a:t>-</a:t>
            </a:r>
            <a:r>
              <a:rPr sz="600" spc="-30" dirty="0">
                <a:latin typeface="Century Gothic"/>
                <a:cs typeface="Century Gothic"/>
              </a:rPr>
              <a:t> </a:t>
            </a:r>
            <a:r>
              <a:rPr sz="600" spc="20" dirty="0">
                <a:latin typeface="Century Gothic"/>
                <a:cs typeface="Century Gothic"/>
              </a:rPr>
              <a:t>KM1</a:t>
            </a:r>
            <a:endParaRPr sz="600">
              <a:latin typeface="Century Gothic"/>
              <a:cs typeface="Century Gothic"/>
            </a:endParaRPr>
          </a:p>
        </p:txBody>
      </p:sp>
      <p:sp>
        <p:nvSpPr>
          <p:cNvPr id="41" name="object 41"/>
          <p:cNvSpPr/>
          <p:nvPr/>
        </p:nvSpPr>
        <p:spPr>
          <a:xfrm>
            <a:off x="1631988" y="9084550"/>
            <a:ext cx="360680" cy="0"/>
          </a:xfrm>
          <a:custGeom>
            <a:avLst/>
            <a:gdLst/>
            <a:ahLst/>
            <a:cxnLst/>
            <a:rect l="l" t="t" r="r" b="b"/>
            <a:pathLst>
              <a:path w="360680">
                <a:moveTo>
                  <a:pt x="0" y="0"/>
                </a:moveTo>
                <a:lnTo>
                  <a:pt x="360159" y="0"/>
                </a:lnTo>
              </a:path>
            </a:pathLst>
          </a:custGeom>
          <a:ln w="7620">
            <a:solidFill>
              <a:srgbClr val="000000"/>
            </a:solidFill>
          </a:ln>
        </p:spPr>
        <p:txBody>
          <a:bodyPr wrap="square" lIns="0" tIns="0" rIns="0" bIns="0" rtlCol="0"/>
          <a:lstStyle/>
          <a:p>
            <a:endParaRPr/>
          </a:p>
        </p:txBody>
      </p:sp>
      <p:sp>
        <p:nvSpPr>
          <p:cNvPr id="42" name="object 42"/>
          <p:cNvSpPr txBox="1"/>
          <p:nvPr/>
        </p:nvSpPr>
        <p:spPr>
          <a:xfrm>
            <a:off x="726287" y="6375272"/>
            <a:ext cx="882015" cy="220979"/>
          </a:xfrm>
          <a:prstGeom prst="rect">
            <a:avLst/>
          </a:prstGeom>
        </p:spPr>
        <p:txBody>
          <a:bodyPr vert="horz" wrap="square" lIns="0" tIns="30480" rIns="0" bIns="0" rtlCol="0">
            <a:spAutoFit/>
          </a:bodyPr>
          <a:lstStyle/>
          <a:p>
            <a:pPr marL="60325" marR="5080" indent="-48260">
              <a:lnSpc>
                <a:spcPts val="700"/>
              </a:lnSpc>
              <a:spcBef>
                <a:spcPts val="240"/>
              </a:spcBef>
            </a:pPr>
            <a:r>
              <a:rPr sz="700" spc="-20" dirty="0">
                <a:solidFill>
                  <a:srgbClr val="231F20"/>
                </a:solidFill>
                <a:latin typeface="Century Gothic"/>
                <a:cs typeface="Century Gothic"/>
              </a:rPr>
              <a:t>Símbolo</a:t>
            </a:r>
            <a:r>
              <a:rPr sz="700" spc="-100" dirty="0">
                <a:solidFill>
                  <a:srgbClr val="231F20"/>
                </a:solidFill>
                <a:latin typeface="Century Gothic"/>
                <a:cs typeface="Century Gothic"/>
              </a:rPr>
              <a:t> </a:t>
            </a:r>
            <a:r>
              <a:rPr sz="700" spc="-35" dirty="0">
                <a:solidFill>
                  <a:srgbClr val="231F20"/>
                </a:solidFill>
                <a:latin typeface="Century Gothic"/>
                <a:cs typeface="Century Gothic"/>
              </a:rPr>
              <a:t>gráfico</a:t>
            </a:r>
            <a:r>
              <a:rPr sz="700" spc="-100" dirty="0">
                <a:solidFill>
                  <a:srgbClr val="231F20"/>
                </a:solidFill>
                <a:latin typeface="Century Gothic"/>
                <a:cs typeface="Century Gothic"/>
              </a:rPr>
              <a:t> </a:t>
            </a:r>
            <a:r>
              <a:rPr sz="700" spc="-85" dirty="0">
                <a:solidFill>
                  <a:srgbClr val="231F20"/>
                </a:solidFill>
                <a:latin typeface="Century Gothic"/>
                <a:cs typeface="Century Gothic"/>
              </a:rPr>
              <a:t>de</a:t>
            </a:r>
            <a:r>
              <a:rPr sz="700" spc="-100" dirty="0">
                <a:solidFill>
                  <a:srgbClr val="231F20"/>
                </a:solidFill>
                <a:latin typeface="Century Gothic"/>
                <a:cs typeface="Century Gothic"/>
              </a:rPr>
              <a:t> </a:t>
            </a:r>
            <a:r>
              <a:rPr sz="700" spc="-35" dirty="0">
                <a:solidFill>
                  <a:srgbClr val="231F20"/>
                </a:solidFill>
                <a:latin typeface="Century Gothic"/>
                <a:cs typeface="Century Gothic"/>
              </a:rPr>
              <a:t>un  </a:t>
            </a:r>
            <a:r>
              <a:rPr sz="700" spc="-55" dirty="0">
                <a:solidFill>
                  <a:srgbClr val="231F20"/>
                </a:solidFill>
                <a:latin typeface="Century Gothic"/>
                <a:cs typeface="Century Gothic"/>
              </a:rPr>
              <a:t>contacto</a:t>
            </a:r>
            <a:r>
              <a:rPr sz="700" spc="-165" dirty="0">
                <a:solidFill>
                  <a:srgbClr val="231F20"/>
                </a:solidFill>
                <a:latin typeface="Century Gothic"/>
                <a:cs typeface="Century Gothic"/>
              </a:rPr>
              <a:t> </a:t>
            </a:r>
            <a:r>
              <a:rPr sz="700" spc="-85" dirty="0">
                <a:solidFill>
                  <a:srgbClr val="231F20"/>
                </a:solidFill>
                <a:latin typeface="Century Gothic"/>
                <a:cs typeface="Century Gothic"/>
              </a:rPr>
              <a:t>de </a:t>
            </a:r>
            <a:r>
              <a:rPr sz="700" spc="-50" dirty="0">
                <a:solidFill>
                  <a:srgbClr val="231F20"/>
                </a:solidFill>
                <a:latin typeface="Century Gothic"/>
                <a:cs typeface="Century Gothic"/>
              </a:rPr>
              <a:t>apertura</a:t>
            </a:r>
            <a:endParaRPr sz="700">
              <a:latin typeface="Century Gothic"/>
              <a:cs typeface="Century Gothic"/>
            </a:endParaRPr>
          </a:p>
        </p:txBody>
      </p:sp>
      <p:sp>
        <p:nvSpPr>
          <p:cNvPr id="43" name="object 43"/>
          <p:cNvSpPr txBox="1"/>
          <p:nvPr/>
        </p:nvSpPr>
        <p:spPr>
          <a:xfrm>
            <a:off x="740733" y="8049624"/>
            <a:ext cx="928369" cy="220979"/>
          </a:xfrm>
          <a:prstGeom prst="rect">
            <a:avLst/>
          </a:prstGeom>
        </p:spPr>
        <p:txBody>
          <a:bodyPr vert="horz" wrap="square" lIns="0" tIns="30480" rIns="0" bIns="0" rtlCol="0">
            <a:spAutoFit/>
          </a:bodyPr>
          <a:lstStyle/>
          <a:p>
            <a:pPr marL="136525" marR="5080" indent="-124460">
              <a:lnSpc>
                <a:spcPts val="700"/>
              </a:lnSpc>
              <a:spcBef>
                <a:spcPts val="240"/>
              </a:spcBef>
            </a:pPr>
            <a:r>
              <a:rPr sz="700" spc="-20" dirty="0">
                <a:solidFill>
                  <a:srgbClr val="231F20"/>
                </a:solidFill>
                <a:latin typeface="Century Gothic"/>
                <a:cs typeface="Century Gothic"/>
              </a:rPr>
              <a:t>Símbolo</a:t>
            </a:r>
            <a:r>
              <a:rPr sz="700" spc="-100" dirty="0">
                <a:solidFill>
                  <a:srgbClr val="231F20"/>
                </a:solidFill>
                <a:latin typeface="Century Gothic"/>
                <a:cs typeface="Century Gothic"/>
              </a:rPr>
              <a:t> </a:t>
            </a:r>
            <a:r>
              <a:rPr sz="700" spc="-35" dirty="0">
                <a:solidFill>
                  <a:srgbClr val="231F20"/>
                </a:solidFill>
                <a:latin typeface="Century Gothic"/>
                <a:cs typeface="Century Gothic"/>
              </a:rPr>
              <a:t>gráfico</a:t>
            </a:r>
            <a:r>
              <a:rPr sz="700" spc="-100" dirty="0">
                <a:solidFill>
                  <a:srgbClr val="231F20"/>
                </a:solidFill>
                <a:latin typeface="Century Gothic"/>
                <a:cs typeface="Century Gothic"/>
              </a:rPr>
              <a:t> </a:t>
            </a:r>
            <a:r>
              <a:rPr sz="700" spc="-85" dirty="0">
                <a:solidFill>
                  <a:srgbClr val="231F20"/>
                </a:solidFill>
                <a:latin typeface="Century Gothic"/>
                <a:cs typeface="Century Gothic"/>
              </a:rPr>
              <a:t>de</a:t>
            </a:r>
            <a:r>
              <a:rPr sz="700" spc="-100" dirty="0">
                <a:solidFill>
                  <a:srgbClr val="231F20"/>
                </a:solidFill>
                <a:latin typeface="Century Gothic"/>
                <a:cs typeface="Century Gothic"/>
              </a:rPr>
              <a:t> </a:t>
            </a:r>
            <a:r>
              <a:rPr sz="700" spc="-60" dirty="0">
                <a:solidFill>
                  <a:srgbClr val="231F20"/>
                </a:solidFill>
                <a:latin typeface="Century Gothic"/>
                <a:cs typeface="Century Gothic"/>
              </a:rPr>
              <a:t>una  </a:t>
            </a:r>
            <a:r>
              <a:rPr sz="700" spc="-65" dirty="0">
                <a:solidFill>
                  <a:srgbClr val="231F20"/>
                </a:solidFill>
                <a:latin typeface="Century Gothic"/>
                <a:cs typeface="Century Gothic"/>
              </a:rPr>
              <a:t>bobina </a:t>
            </a:r>
            <a:r>
              <a:rPr sz="700" spc="-85" dirty="0">
                <a:solidFill>
                  <a:srgbClr val="231F20"/>
                </a:solidFill>
                <a:latin typeface="Century Gothic"/>
                <a:cs typeface="Century Gothic"/>
              </a:rPr>
              <a:t>de</a:t>
            </a:r>
            <a:r>
              <a:rPr sz="700" spc="-150" dirty="0">
                <a:solidFill>
                  <a:srgbClr val="231F20"/>
                </a:solidFill>
                <a:latin typeface="Century Gothic"/>
                <a:cs typeface="Century Gothic"/>
              </a:rPr>
              <a:t> </a:t>
            </a:r>
            <a:r>
              <a:rPr sz="700" spc="-50" dirty="0">
                <a:solidFill>
                  <a:srgbClr val="231F20"/>
                </a:solidFill>
                <a:latin typeface="Century Gothic"/>
                <a:cs typeface="Century Gothic"/>
              </a:rPr>
              <a:t>contactor</a:t>
            </a:r>
            <a:endParaRPr sz="700">
              <a:latin typeface="Century Gothic"/>
              <a:cs typeface="Century Gothic"/>
            </a:endParaRPr>
          </a:p>
        </p:txBody>
      </p:sp>
      <p:sp>
        <p:nvSpPr>
          <p:cNvPr id="44" name="object 44"/>
          <p:cNvSpPr/>
          <p:nvPr/>
        </p:nvSpPr>
        <p:spPr>
          <a:xfrm>
            <a:off x="1331823" y="6647116"/>
            <a:ext cx="0" cy="342900"/>
          </a:xfrm>
          <a:custGeom>
            <a:avLst/>
            <a:gdLst/>
            <a:ahLst/>
            <a:cxnLst/>
            <a:rect l="l" t="t" r="r" b="b"/>
            <a:pathLst>
              <a:path h="342900">
                <a:moveTo>
                  <a:pt x="0" y="0"/>
                </a:moveTo>
                <a:lnTo>
                  <a:pt x="0" y="342506"/>
                </a:lnTo>
              </a:path>
            </a:pathLst>
          </a:custGeom>
          <a:ln w="6477">
            <a:solidFill>
              <a:srgbClr val="231F20"/>
            </a:solidFill>
          </a:ln>
        </p:spPr>
        <p:txBody>
          <a:bodyPr wrap="square" lIns="0" tIns="0" rIns="0" bIns="0" rtlCol="0"/>
          <a:lstStyle/>
          <a:p>
            <a:endParaRPr/>
          </a:p>
        </p:txBody>
      </p:sp>
      <p:sp>
        <p:nvSpPr>
          <p:cNvPr id="45" name="object 45"/>
          <p:cNvSpPr/>
          <p:nvPr/>
        </p:nvSpPr>
        <p:spPr>
          <a:xfrm>
            <a:off x="1328966" y="6986384"/>
            <a:ext cx="467995" cy="0"/>
          </a:xfrm>
          <a:custGeom>
            <a:avLst/>
            <a:gdLst/>
            <a:ahLst/>
            <a:cxnLst/>
            <a:rect l="l" t="t" r="r" b="b"/>
            <a:pathLst>
              <a:path w="467994">
                <a:moveTo>
                  <a:pt x="0" y="0"/>
                </a:moveTo>
                <a:lnTo>
                  <a:pt x="467868" y="0"/>
                </a:lnTo>
              </a:path>
            </a:pathLst>
          </a:custGeom>
          <a:ln w="6477">
            <a:solidFill>
              <a:srgbClr val="231F20"/>
            </a:solidFill>
          </a:ln>
        </p:spPr>
        <p:txBody>
          <a:bodyPr wrap="square" lIns="0" tIns="0" rIns="0" bIns="0" rtlCol="0"/>
          <a:lstStyle/>
          <a:p>
            <a:endParaRPr/>
          </a:p>
        </p:txBody>
      </p:sp>
      <p:sp>
        <p:nvSpPr>
          <p:cNvPr id="46" name="object 46"/>
          <p:cNvSpPr/>
          <p:nvPr/>
        </p:nvSpPr>
        <p:spPr>
          <a:xfrm>
            <a:off x="1331823" y="8339505"/>
            <a:ext cx="0" cy="323850"/>
          </a:xfrm>
          <a:custGeom>
            <a:avLst/>
            <a:gdLst/>
            <a:ahLst/>
            <a:cxnLst/>
            <a:rect l="l" t="t" r="r" b="b"/>
            <a:pathLst>
              <a:path h="323850">
                <a:moveTo>
                  <a:pt x="0" y="0"/>
                </a:moveTo>
                <a:lnTo>
                  <a:pt x="0" y="323850"/>
                </a:lnTo>
              </a:path>
            </a:pathLst>
          </a:custGeom>
          <a:ln w="6477">
            <a:solidFill>
              <a:srgbClr val="231F20"/>
            </a:solidFill>
          </a:ln>
        </p:spPr>
        <p:txBody>
          <a:bodyPr wrap="square" lIns="0" tIns="0" rIns="0" bIns="0" rtlCol="0"/>
          <a:lstStyle/>
          <a:p>
            <a:endParaRPr/>
          </a:p>
        </p:txBody>
      </p:sp>
      <p:sp>
        <p:nvSpPr>
          <p:cNvPr id="47" name="object 47"/>
          <p:cNvSpPr/>
          <p:nvPr/>
        </p:nvSpPr>
        <p:spPr>
          <a:xfrm>
            <a:off x="1328966" y="8660117"/>
            <a:ext cx="396240" cy="0"/>
          </a:xfrm>
          <a:custGeom>
            <a:avLst/>
            <a:gdLst/>
            <a:ahLst/>
            <a:cxnLst/>
            <a:rect l="l" t="t" r="r" b="b"/>
            <a:pathLst>
              <a:path w="396239">
                <a:moveTo>
                  <a:pt x="0" y="0"/>
                </a:moveTo>
                <a:lnTo>
                  <a:pt x="396239" y="0"/>
                </a:lnTo>
              </a:path>
            </a:pathLst>
          </a:custGeom>
          <a:ln w="6477">
            <a:solidFill>
              <a:srgbClr val="231F20"/>
            </a:solidFill>
          </a:ln>
        </p:spPr>
        <p:txBody>
          <a:bodyPr wrap="square" lIns="0" tIns="0" rIns="0" bIns="0" rtlCol="0"/>
          <a:lstStyle/>
          <a:p>
            <a:endParaRPr/>
          </a:p>
        </p:txBody>
      </p:sp>
      <p:sp>
        <p:nvSpPr>
          <p:cNvPr id="48" name="object 48"/>
          <p:cNvSpPr/>
          <p:nvPr/>
        </p:nvSpPr>
        <p:spPr>
          <a:xfrm>
            <a:off x="1638147" y="6125895"/>
            <a:ext cx="0" cy="720725"/>
          </a:xfrm>
          <a:custGeom>
            <a:avLst/>
            <a:gdLst/>
            <a:ahLst/>
            <a:cxnLst/>
            <a:rect l="l" t="t" r="r" b="b"/>
            <a:pathLst>
              <a:path h="720725">
                <a:moveTo>
                  <a:pt x="0" y="0"/>
                </a:moveTo>
                <a:lnTo>
                  <a:pt x="0" y="720102"/>
                </a:lnTo>
              </a:path>
            </a:pathLst>
          </a:custGeom>
          <a:ln w="6477">
            <a:solidFill>
              <a:srgbClr val="231F20"/>
            </a:solidFill>
          </a:ln>
        </p:spPr>
        <p:txBody>
          <a:bodyPr wrap="square" lIns="0" tIns="0" rIns="0" bIns="0" rtlCol="0"/>
          <a:lstStyle/>
          <a:p>
            <a:endParaRPr/>
          </a:p>
        </p:txBody>
      </p:sp>
      <p:sp>
        <p:nvSpPr>
          <p:cNvPr id="49" name="object 49"/>
          <p:cNvSpPr txBox="1"/>
          <p:nvPr/>
        </p:nvSpPr>
        <p:spPr>
          <a:xfrm>
            <a:off x="2217712" y="6029265"/>
            <a:ext cx="3401060" cy="132080"/>
          </a:xfrm>
          <a:prstGeom prst="rect">
            <a:avLst/>
          </a:prstGeom>
        </p:spPr>
        <p:txBody>
          <a:bodyPr vert="horz" wrap="square" lIns="0" tIns="12700" rIns="0" bIns="0" rtlCol="0">
            <a:spAutoFit/>
          </a:bodyPr>
          <a:lstStyle/>
          <a:p>
            <a:pPr marL="12700">
              <a:lnSpc>
                <a:spcPct val="100000"/>
              </a:lnSpc>
              <a:spcBef>
                <a:spcPts val="100"/>
              </a:spcBef>
              <a:tabLst>
                <a:tab pos="3387725" algn="l"/>
              </a:tabLst>
            </a:pPr>
            <a:r>
              <a:rPr sz="700" spc="-35" dirty="0">
                <a:solidFill>
                  <a:srgbClr val="231F20"/>
                </a:solidFill>
                <a:latin typeface="Century Gothic"/>
                <a:cs typeface="Century Gothic"/>
              </a:rPr>
              <a:t>Identificación</a:t>
            </a:r>
            <a:r>
              <a:rPr sz="700" spc="-140" dirty="0">
                <a:solidFill>
                  <a:srgbClr val="231F20"/>
                </a:solidFill>
                <a:latin typeface="Century Gothic"/>
                <a:cs typeface="Century Gothic"/>
              </a:rPr>
              <a:t> </a:t>
            </a:r>
            <a:r>
              <a:rPr sz="700" spc="-55" dirty="0">
                <a:solidFill>
                  <a:srgbClr val="231F20"/>
                </a:solidFill>
                <a:latin typeface="Century Gothic"/>
                <a:cs typeface="Century Gothic"/>
              </a:rPr>
              <a:t>del</a:t>
            </a:r>
            <a:r>
              <a:rPr sz="700" spc="-140" dirty="0">
                <a:solidFill>
                  <a:srgbClr val="231F20"/>
                </a:solidFill>
                <a:latin typeface="Century Gothic"/>
                <a:cs typeface="Century Gothic"/>
              </a:rPr>
              <a:t> </a:t>
            </a:r>
            <a:r>
              <a:rPr sz="700" spc="-65" dirty="0">
                <a:solidFill>
                  <a:srgbClr val="231F20"/>
                </a:solidFill>
                <a:latin typeface="Century Gothic"/>
                <a:cs typeface="Century Gothic"/>
              </a:rPr>
              <a:t>aparato  </a:t>
            </a:r>
            <a:r>
              <a:rPr sz="700" spc="80" dirty="0">
                <a:solidFill>
                  <a:srgbClr val="231F20"/>
                </a:solidFill>
                <a:latin typeface="Century Gothic"/>
                <a:cs typeface="Century Gothic"/>
              </a:rPr>
              <a:t> </a:t>
            </a:r>
            <a:r>
              <a:rPr sz="700" u="sng" dirty="0">
                <a:solidFill>
                  <a:srgbClr val="231F20"/>
                </a:solidFill>
                <a:uFill>
                  <a:solidFill>
                    <a:srgbClr val="231F20"/>
                  </a:solidFill>
                </a:uFill>
                <a:latin typeface="Times New Roman"/>
                <a:cs typeface="Times New Roman"/>
              </a:rPr>
              <a:t> 	</a:t>
            </a:r>
            <a:endParaRPr sz="700">
              <a:latin typeface="Times New Roman"/>
              <a:cs typeface="Times New Roman"/>
            </a:endParaRPr>
          </a:p>
        </p:txBody>
      </p:sp>
      <p:sp>
        <p:nvSpPr>
          <p:cNvPr id="50" name="object 50"/>
          <p:cNvSpPr/>
          <p:nvPr/>
        </p:nvSpPr>
        <p:spPr>
          <a:xfrm>
            <a:off x="1634909" y="6122670"/>
            <a:ext cx="431800" cy="0"/>
          </a:xfrm>
          <a:custGeom>
            <a:avLst/>
            <a:gdLst/>
            <a:ahLst/>
            <a:cxnLst/>
            <a:rect l="l" t="t" r="r" b="b"/>
            <a:pathLst>
              <a:path w="431800">
                <a:moveTo>
                  <a:pt x="0" y="0"/>
                </a:moveTo>
                <a:lnTo>
                  <a:pt x="431673" y="0"/>
                </a:lnTo>
              </a:path>
            </a:pathLst>
          </a:custGeom>
          <a:ln w="6477">
            <a:solidFill>
              <a:srgbClr val="231F20"/>
            </a:solidFill>
          </a:ln>
        </p:spPr>
        <p:txBody>
          <a:bodyPr wrap="square" lIns="0" tIns="0" rIns="0" bIns="0" rtlCol="0"/>
          <a:lstStyle/>
          <a:p>
            <a:endParaRPr/>
          </a:p>
        </p:txBody>
      </p:sp>
      <p:sp>
        <p:nvSpPr>
          <p:cNvPr id="51" name="object 51"/>
          <p:cNvSpPr txBox="1"/>
          <p:nvPr/>
        </p:nvSpPr>
        <p:spPr>
          <a:xfrm>
            <a:off x="2426876" y="6313860"/>
            <a:ext cx="739140" cy="132080"/>
          </a:xfrm>
          <a:prstGeom prst="rect">
            <a:avLst/>
          </a:prstGeom>
        </p:spPr>
        <p:txBody>
          <a:bodyPr vert="horz" wrap="square" lIns="0" tIns="12700" rIns="0" bIns="0" rtlCol="0">
            <a:spAutoFit/>
          </a:bodyPr>
          <a:lstStyle/>
          <a:p>
            <a:pPr marL="12700">
              <a:lnSpc>
                <a:spcPct val="100000"/>
              </a:lnSpc>
              <a:spcBef>
                <a:spcPts val="100"/>
              </a:spcBef>
            </a:pPr>
            <a:r>
              <a:rPr sz="700" spc="-65" dirty="0">
                <a:solidFill>
                  <a:srgbClr val="231F20"/>
                </a:solidFill>
                <a:latin typeface="Century Gothic"/>
                <a:cs typeface="Century Gothic"/>
              </a:rPr>
              <a:t>Marcado </a:t>
            </a:r>
            <a:r>
              <a:rPr sz="700" spc="-85" dirty="0">
                <a:solidFill>
                  <a:srgbClr val="231F20"/>
                </a:solidFill>
                <a:latin typeface="Century Gothic"/>
                <a:cs typeface="Century Gothic"/>
              </a:rPr>
              <a:t>de</a:t>
            </a:r>
            <a:r>
              <a:rPr sz="700" spc="-130" dirty="0">
                <a:solidFill>
                  <a:srgbClr val="231F20"/>
                </a:solidFill>
                <a:latin typeface="Century Gothic"/>
                <a:cs typeface="Century Gothic"/>
              </a:rPr>
              <a:t> </a:t>
            </a:r>
            <a:r>
              <a:rPr sz="700" spc="-50" dirty="0">
                <a:solidFill>
                  <a:srgbClr val="231F20"/>
                </a:solidFill>
                <a:latin typeface="Century Gothic"/>
                <a:cs typeface="Century Gothic"/>
              </a:rPr>
              <a:t>borne</a:t>
            </a:r>
            <a:endParaRPr sz="700">
              <a:latin typeface="Century Gothic"/>
              <a:cs typeface="Century Gothic"/>
            </a:endParaRPr>
          </a:p>
        </p:txBody>
      </p:sp>
      <p:sp>
        <p:nvSpPr>
          <p:cNvPr id="52" name="object 52"/>
          <p:cNvSpPr/>
          <p:nvPr/>
        </p:nvSpPr>
        <p:spPr>
          <a:xfrm>
            <a:off x="1760639" y="6411086"/>
            <a:ext cx="540385" cy="0"/>
          </a:xfrm>
          <a:custGeom>
            <a:avLst/>
            <a:gdLst/>
            <a:ahLst/>
            <a:cxnLst/>
            <a:rect l="l" t="t" r="r" b="b"/>
            <a:pathLst>
              <a:path w="540385">
                <a:moveTo>
                  <a:pt x="0" y="0"/>
                </a:moveTo>
                <a:lnTo>
                  <a:pt x="539876" y="0"/>
                </a:lnTo>
              </a:path>
            </a:pathLst>
          </a:custGeom>
          <a:ln w="6477">
            <a:solidFill>
              <a:srgbClr val="231F20"/>
            </a:solidFill>
          </a:ln>
        </p:spPr>
        <p:txBody>
          <a:bodyPr wrap="square" lIns="0" tIns="0" rIns="0" bIns="0" rtlCol="0"/>
          <a:lstStyle/>
          <a:p>
            <a:endParaRPr/>
          </a:p>
        </p:txBody>
      </p:sp>
      <p:sp>
        <p:nvSpPr>
          <p:cNvPr id="53" name="object 53"/>
          <p:cNvSpPr/>
          <p:nvPr/>
        </p:nvSpPr>
        <p:spPr>
          <a:xfrm>
            <a:off x="1763877" y="6413563"/>
            <a:ext cx="0" cy="288925"/>
          </a:xfrm>
          <a:custGeom>
            <a:avLst/>
            <a:gdLst/>
            <a:ahLst/>
            <a:cxnLst/>
            <a:rect l="l" t="t" r="r" b="b"/>
            <a:pathLst>
              <a:path h="288925">
                <a:moveTo>
                  <a:pt x="0" y="0"/>
                </a:moveTo>
                <a:lnTo>
                  <a:pt x="0" y="288416"/>
                </a:lnTo>
              </a:path>
            </a:pathLst>
          </a:custGeom>
          <a:ln w="6477">
            <a:solidFill>
              <a:srgbClr val="231F20"/>
            </a:solidFill>
          </a:ln>
        </p:spPr>
        <p:txBody>
          <a:bodyPr wrap="square" lIns="0" tIns="0" rIns="0" bIns="0" rtlCol="0"/>
          <a:lstStyle/>
          <a:p>
            <a:endParaRPr/>
          </a:p>
        </p:txBody>
      </p:sp>
      <p:sp>
        <p:nvSpPr>
          <p:cNvPr id="54" name="object 54"/>
          <p:cNvSpPr/>
          <p:nvPr/>
        </p:nvSpPr>
        <p:spPr>
          <a:xfrm>
            <a:off x="3254921" y="6410325"/>
            <a:ext cx="2663825" cy="0"/>
          </a:xfrm>
          <a:custGeom>
            <a:avLst/>
            <a:gdLst/>
            <a:ahLst/>
            <a:cxnLst/>
            <a:rect l="l" t="t" r="r" b="b"/>
            <a:pathLst>
              <a:path w="2663825">
                <a:moveTo>
                  <a:pt x="0" y="0"/>
                </a:moveTo>
                <a:lnTo>
                  <a:pt x="2663558" y="0"/>
                </a:lnTo>
              </a:path>
            </a:pathLst>
          </a:custGeom>
          <a:ln w="6477">
            <a:solidFill>
              <a:srgbClr val="231F20"/>
            </a:solidFill>
          </a:ln>
        </p:spPr>
        <p:txBody>
          <a:bodyPr wrap="square" lIns="0" tIns="0" rIns="0" bIns="0" rtlCol="0"/>
          <a:lstStyle/>
          <a:p>
            <a:endParaRPr/>
          </a:p>
        </p:txBody>
      </p:sp>
      <p:sp>
        <p:nvSpPr>
          <p:cNvPr id="55" name="object 55"/>
          <p:cNvSpPr/>
          <p:nvPr/>
        </p:nvSpPr>
        <p:spPr>
          <a:xfrm>
            <a:off x="5608167" y="6125895"/>
            <a:ext cx="0" cy="2322830"/>
          </a:xfrm>
          <a:custGeom>
            <a:avLst/>
            <a:gdLst/>
            <a:ahLst/>
            <a:cxnLst/>
            <a:rect l="l" t="t" r="r" b="b"/>
            <a:pathLst>
              <a:path h="2322829">
                <a:moveTo>
                  <a:pt x="0" y="0"/>
                </a:moveTo>
                <a:lnTo>
                  <a:pt x="0" y="2322207"/>
                </a:lnTo>
              </a:path>
            </a:pathLst>
          </a:custGeom>
          <a:ln w="6477">
            <a:solidFill>
              <a:srgbClr val="231F20"/>
            </a:solidFill>
          </a:ln>
        </p:spPr>
        <p:txBody>
          <a:bodyPr wrap="square" lIns="0" tIns="0" rIns="0" bIns="0" rtlCol="0"/>
          <a:lstStyle/>
          <a:p>
            <a:endParaRPr/>
          </a:p>
        </p:txBody>
      </p:sp>
      <p:sp>
        <p:nvSpPr>
          <p:cNvPr id="56" name="object 56"/>
          <p:cNvSpPr/>
          <p:nvPr/>
        </p:nvSpPr>
        <p:spPr>
          <a:xfrm>
            <a:off x="5921718" y="6413563"/>
            <a:ext cx="0" cy="1462405"/>
          </a:xfrm>
          <a:custGeom>
            <a:avLst/>
            <a:gdLst/>
            <a:ahLst/>
            <a:cxnLst/>
            <a:rect l="l" t="t" r="r" b="b"/>
            <a:pathLst>
              <a:path h="1462404">
                <a:moveTo>
                  <a:pt x="0" y="0"/>
                </a:moveTo>
                <a:lnTo>
                  <a:pt x="0" y="1461884"/>
                </a:lnTo>
              </a:path>
            </a:pathLst>
          </a:custGeom>
          <a:ln w="6477">
            <a:solidFill>
              <a:srgbClr val="231F20"/>
            </a:solidFill>
          </a:ln>
        </p:spPr>
        <p:txBody>
          <a:bodyPr wrap="square" lIns="0" tIns="0" rIns="0" bIns="0" rtlCol="0"/>
          <a:lstStyle/>
          <a:p>
            <a:endParaRPr/>
          </a:p>
        </p:txBody>
      </p:sp>
      <p:sp>
        <p:nvSpPr>
          <p:cNvPr id="57" name="object 57"/>
          <p:cNvSpPr/>
          <p:nvPr/>
        </p:nvSpPr>
        <p:spPr>
          <a:xfrm>
            <a:off x="1584045" y="8789847"/>
            <a:ext cx="0" cy="647700"/>
          </a:xfrm>
          <a:custGeom>
            <a:avLst/>
            <a:gdLst/>
            <a:ahLst/>
            <a:cxnLst/>
            <a:rect l="l" t="t" r="r" b="b"/>
            <a:pathLst>
              <a:path h="647700">
                <a:moveTo>
                  <a:pt x="0" y="0"/>
                </a:moveTo>
                <a:lnTo>
                  <a:pt x="0" y="647699"/>
                </a:lnTo>
              </a:path>
            </a:pathLst>
          </a:custGeom>
          <a:ln w="6477">
            <a:solidFill>
              <a:srgbClr val="231F20"/>
            </a:solidFill>
          </a:ln>
        </p:spPr>
        <p:txBody>
          <a:bodyPr wrap="square" lIns="0" tIns="0" rIns="0" bIns="0" rtlCol="0"/>
          <a:lstStyle/>
          <a:p>
            <a:endParaRPr/>
          </a:p>
        </p:txBody>
      </p:sp>
      <p:sp>
        <p:nvSpPr>
          <p:cNvPr id="58" name="object 58"/>
          <p:cNvSpPr txBox="1"/>
          <p:nvPr/>
        </p:nvSpPr>
        <p:spPr>
          <a:xfrm>
            <a:off x="2244382" y="9337856"/>
            <a:ext cx="2463165" cy="132080"/>
          </a:xfrm>
          <a:prstGeom prst="rect">
            <a:avLst/>
          </a:prstGeom>
        </p:spPr>
        <p:txBody>
          <a:bodyPr vert="horz" wrap="square" lIns="0" tIns="12700" rIns="0" bIns="0" rtlCol="0">
            <a:spAutoFit/>
          </a:bodyPr>
          <a:lstStyle/>
          <a:p>
            <a:pPr marL="12700">
              <a:lnSpc>
                <a:spcPct val="100000"/>
              </a:lnSpc>
              <a:spcBef>
                <a:spcPts val="100"/>
              </a:spcBef>
              <a:tabLst>
                <a:tab pos="2449830" algn="l"/>
              </a:tabLst>
            </a:pPr>
            <a:r>
              <a:rPr sz="700" spc="-35" dirty="0">
                <a:solidFill>
                  <a:srgbClr val="231F20"/>
                </a:solidFill>
                <a:latin typeface="Century Gothic"/>
                <a:cs typeface="Century Gothic"/>
              </a:rPr>
              <a:t>Identificación</a:t>
            </a:r>
            <a:r>
              <a:rPr sz="700" spc="-140" dirty="0">
                <a:solidFill>
                  <a:srgbClr val="231F20"/>
                </a:solidFill>
                <a:latin typeface="Century Gothic"/>
                <a:cs typeface="Century Gothic"/>
              </a:rPr>
              <a:t> </a:t>
            </a:r>
            <a:r>
              <a:rPr sz="700" spc="-55" dirty="0">
                <a:solidFill>
                  <a:srgbClr val="231F20"/>
                </a:solidFill>
                <a:latin typeface="Century Gothic"/>
                <a:cs typeface="Century Gothic"/>
              </a:rPr>
              <a:t>del</a:t>
            </a:r>
            <a:r>
              <a:rPr sz="700" spc="-140" dirty="0">
                <a:solidFill>
                  <a:srgbClr val="231F20"/>
                </a:solidFill>
                <a:latin typeface="Century Gothic"/>
                <a:cs typeface="Century Gothic"/>
              </a:rPr>
              <a:t> </a:t>
            </a:r>
            <a:r>
              <a:rPr sz="700" spc="-65" dirty="0">
                <a:solidFill>
                  <a:srgbClr val="231F20"/>
                </a:solidFill>
                <a:latin typeface="Century Gothic"/>
                <a:cs typeface="Century Gothic"/>
              </a:rPr>
              <a:t>aparato   </a:t>
            </a:r>
            <a:r>
              <a:rPr sz="700" spc="-45" dirty="0">
                <a:solidFill>
                  <a:srgbClr val="231F20"/>
                </a:solidFill>
                <a:latin typeface="Century Gothic"/>
                <a:cs typeface="Century Gothic"/>
              </a:rPr>
              <a:t> </a:t>
            </a:r>
            <a:r>
              <a:rPr sz="700" u="sng" dirty="0">
                <a:solidFill>
                  <a:srgbClr val="231F20"/>
                </a:solidFill>
                <a:uFill>
                  <a:solidFill>
                    <a:srgbClr val="231F20"/>
                  </a:solidFill>
                </a:uFill>
                <a:latin typeface="Times New Roman"/>
                <a:cs typeface="Times New Roman"/>
              </a:rPr>
              <a:t> 	</a:t>
            </a:r>
            <a:endParaRPr sz="700">
              <a:latin typeface="Times New Roman"/>
              <a:cs typeface="Times New Roman"/>
            </a:endParaRPr>
          </a:p>
        </p:txBody>
      </p:sp>
      <p:sp>
        <p:nvSpPr>
          <p:cNvPr id="59" name="object 59"/>
          <p:cNvSpPr/>
          <p:nvPr/>
        </p:nvSpPr>
        <p:spPr>
          <a:xfrm>
            <a:off x="1580807" y="9434703"/>
            <a:ext cx="540385" cy="0"/>
          </a:xfrm>
          <a:custGeom>
            <a:avLst/>
            <a:gdLst/>
            <a:ahLst/>
            <a:cxnLst/>
            <a:rect l="l" t="t" r="r" b="b"/>
            <a:pathLst>
              <a:path w="540385">
                <a:moveTo>
                  <a:pt x="0" y="0"/>
                </a:moveTo>
                <a:lnTo>
                  <a:pt x="539877" y="0"/>
                </a:lnTo>
              </a:path>
            </a:pathLst>
          </a:custGeom>
          <a:ln w="6477">
            <a:solidFill>
              <a:srgbClr val="231F20"/>
            </a:solidFill>
          </a:ln>
        </p:spPr>
        <p:txBody>
          <a:bodyPr wrap="square" lIns="0" tIns="0" rIns="0" bIns="0" rtlCol="0"/>
          <a:lstStyle/>
          <a:p>
            <a:endParaRPr/>
          </a:p>
        </p:txBody>
      </p:sp>
      <p:sp>
        <p:nvSpPr>
          <p:cNvPr id="60" name="object 60"/>
          <p:cNvSpPr/>
          <p:nvPr/>
        </p:nvSpPr>
        <p:spPr>
          <a:xfrm>
            <a:off x="4697958" y="8754046"/>
            <a:ext cx="0" cy="683895"/>
          </a:xfrm>
          <a:custGeom>
            <a:avLst/>
            <a:gdLst/>
            <a:ahLst/>
            <a:cxnLst/>
            <a:rect l="l" t="t" r="r" b="b"/>
            <a:pathLst>
              <a:path h="683895">
                <a:moveTo>
                  <a:pt x="0" y="0"/>
                </a:moveTo>
                <a:lnTo>
                  <a:pt x="0" y="683895"/>
                </a:lnTo>
              </a:path>
            </a:pathLst>
          </a:custGeom>
          <a:ln w="6477">
            <a:solidFill>
              <a:srgbClr val="231F20"/>
            </a:solidFill>
          </a:ln>
        </p:spPr>
        <p:txBody>
          <a:bodyPr wrap="square" lIns="0" tIns="0" rIns="0" bIns="0" rtlCol="0"/>
          <a:lstStyle/>
          <a:p>
            <a:endParaRPr/>
          </a:p>
        </p:txBody>
      </p:sp>
      <p:sp>
        <p:nvSpPr>
          <p:cNvPr id="61" name="object 61"/>
          <p:cNvSpPr txBox="1"/>
          <p:nvPr/>
        </p:nvSpPr>
        <p:spPr>
          <a:xfrm>
            <a:off x="1480533" y="8662809"/>
            <a:ext cx="1404620" cy="315595"/>
          </a:xfrm>
          <a:prstGeom prst="rect">
            <a:avLst/>
          </a:prstGeom>
        </p:spPr>
        <p:txBody>
          <a:bodyPr vert="horz" wrap="square" lIns="0" tIns="12700" rIns="0" bIns="0" rtlCol="0">
            <a:spAutoFit/>
          </a:bodyPr>
          <a:lstStyle/>
          <a:p>
            <a:pPr marL="12700">
              <a:lnSpc>
                <a:spcPts val="655"/>
              </a:lnSpc>
              <a:spcBef>
                <a:spcPts val="100"/>
              </a:spcBef>
            </a:pPr>
            <a:r>
              <a:rPr sz="600" dirty="0">
                <a:latin typeface="Century Gothic"/>
                <a:cs typeface="Century Gothic"/>
              </a:rPr>
              <a:t>-</a:t>
            </a:r>
            <a:r>
              <a:rPr sz="600" spc="25" dirty="0">
                <a:latin typeface="Century Gothic"/>
                <a:cs typeface="Century Gothic"/>
              </a:rPr>
              <a:t> </a:t>
            </a:r>
            <a:r>
              <a:rPr sz="600" spc="20" dirty="0">
                <a:latin typeface="Century Gothic"/>
                <a:cs typeface="Century Gothic"/>
              </a:rPr>
              <a:t>KM2</a:t>
            </a:r>
            <a:endParaRPr sz="600">
              <a:latin typeface="Century Gothic"/>
              <a:cs typeface="Century Gothic"/>
            </a:endParaRPr>
          </a:p>
          <a:p>
            <a:pPr marL="497205">
              <a:lnSpc>
                <a:spcPts val="775"/>
              </a:lnSpc>
            </a:pPr>
            <a:r>
              <a:rPr sz="700" spc="-20" dirty="0">
                <a:solidFill>
                  <a:srgbClr val="231F20"/>
                </a:solidFill>
                <a:latin typeface="Century Gothic"/>
                <a:cs typeface="Century Gothic"/>
              </a:rPr>
              <a:t>Símbolo</a:t>
            </a:r>
            <a:r>
              <a:rPr sz="700" spc="-100" dirty="0">
                <a:solidFill>
                  <a:srgbClr val="231F20"/>
                </a:solidFill>
                <a:latin typeface="Century Gothic"/>
                <a:cs typeface="Century Gothic"/>
              </a:rPr>
              <a:t> </a:t>
            </a:r>
            <a:r>
              <a:rPr sz="700" spc="-35" dirty="0">
                <a:solidFill>
                  <a:srgbClr val="231F20"/>
                </a:solidFill>
                <a:latin typeface="Century Gothic"/>
                <a:cs typeface="Century Gothic"/>
              </a:rPr>
              <a:t>gráfico</a:t>
            </a:r>
            <a:r>
              <a:rPr sz="700" spc="-100" dirty="0">
                <a:solidFill>
                  <a:srgbClr val="231F20"/>
                </a:solidFill>
                <a:latin typeface="Century Gothic"/>
                <a:cs typeface="Century Gothic"/>
              </a:rPr>
              <a:t> </a:t>
            </a:r>
            <a:r>
              <a:rPr sz="700" spc="-85" dirty="0">
                <a:solidFill>
                  <a:srgbClr val="231F20"/>
                </a:solidFill>
                <a:latin typeface="Century Gothic"/>
                <a:cs typeface="Century Gothic"/>
              </a:rPr>
              <a:t>de</a:t>
            </a:r>
            <a:r>
              <a:rPr sz="700" spc="-95" dirty="0">
                <a:solidFill>
                  <a:srgbClr val="231F20"/>
                </a:solidFill>
                <a:latin typeface="Century Gothic"/>
                <a:cs typeface="Century Gothic"/>
              </a:rPr>
              <a:t> </a:t>
            </a:r>
            <a:r>
              <a:rPr sz="700" spc="-60" dirty="0">
                <a:solidFill>
                  <a:srgbClr val="231F20"/>
                </a:solidFill>
                <a:latin typeface="Century Gothic"/>
                <a:cs typeface="Century Gothic"/>
              </a:rPr>
              <a:t>una</a:t>
            </a:r>
            <a:endParaRPr sz="700">
              <a:latin typeface="Century Gothic"/>
              <a:cs typeface="Century Gothic"/>
            </a:endParaRPr>
          </a:p>
          <a:p>
            <a:pPr marL="497205">
              <a:lnSpc>
                <a:spcPct val="100000"/>
              </a:lnSpc>
              <a:spcBef>
                <a:spcPts val="10"/>
              </a:spcBef>
            </a:pPr>
            <a:r>
              <a:rPr sz="700" spc="-40" dirty="0">
                <a:solidFill>
                  <a:srgbClr val="231F20"/>
                </a:solidFill>
                <a:latin typeface="Century Gothic"/>
                <a:cs typeface="Century Gothic"/>
              </a:rPr>
              <a:t>derivación</a:t>
            </a:r>
            <a:endParaRPr sz="700">
              <a:latin typeface="Century Gothic"/>
              <a:cs typeface="Century Gothic"/>
            </a:endParaRPr>
          </a:p>
        </p:txBody>
      </p:sp>
      <p:sp>
        <p:nvSpPr>
          <p:cNvPr id="62" name="object 62"/>
          <p:cNvSpPr/>
          <p:nvPr/>
        </p:nvSpPr>
        <p:spPr>
          <a:xfrm>
            <a:off x="1839887" y="8839771"/>
            <a:ext cx="125730" cy="216535"/>
          </a:xfrm>
          <a:custGeom>
            <a:avLst/>
            <a:gdLst/>
            <a:ahLst/>
            <a:cxnLst/>
            <a:rect l="l" t="t" r="r" b="b"/>
            <a:pathLst>
              <a:path w="125730" h="216534">
                <a:moveTo>
                  <a:pt x="0" y="216408"/>
                </a:moveTo>
                <a:lnTo>
                  <a:pt x="125730" y="0"/>
                </a:lnTo>
              </a:path>
            </a:pathLst>
          </a:custGeom>
          <a:ln w="6477">
            <a:solidFill>
              <a:srgbClr val="231F20"/>
            </a:solidFill>
          </a:ln>
        </p:spPr>
        <p:txBody>
          <a:bodyPr wrap="square" lIns="0" tIns="0" rIns="0" bIns="0" rtlCol="0"/>
          <a:lstStyle/>
          <a:p>
            <a:endParaRPr/>
          </a:p>
        </p:txBody>
      </p:sp>
      <p:sp>
        <p:nvSpPr>
          <p:cNvPr id="63" name="object 63"/>
          <p:cNvSpPr/>
          <p:nvPr/>
        </p:nvSpPr>
        <p:spPr>
          <a:xfrm>
            <a:off x="2314422" y="6593395"/>
            <a:ext cx="0" cy="2008505"/>
          </a:xfrm>
          <a:custGeom>
            <a:avLst/>
            <a:gdLst/>
            <a:ahLst/>
            <a:cxnLst/>
            <a:rect l="l" t="t" r="r" b="b"/>
            <a:pathLst>
              <a:path h="2008504">
                <a:moveTo>
                  <a:pt x="0" y="0"/>
                </a:moveTo>
                <a:lnTo>
                  <a:pt x="0" y="2008251"/>
                </a:lnTo>
              </a:path>
            </a:pathLst>
          </a:custGeom>
          <a:ln w="6477">
            <a:solidFill>
              <a:srgbClr val="231F20"/>
            </a:solidFill>
          </a:ln>
        </p:spPr>
        <p:txBody>
          <a:bodyPr wrap="square" lIns="0" tIns="0" rIns="0" bIns="0" rtlCol="0"/>
          <a:lstStyle/>
          <a:p>
            <a:endParaRPr/>
          </a:p>
        </p:txBody>
      </p:sp>
      <p:sp>
        <p:nvSpPr>
          <p:cNvPr id="64" name="object 64"/>
          <p:cNvSpPr txBox="1"/>
          <p:nvPr/>
        </p:nvSpPr>
        <p:spPr>
          <a:xfrm>
            <a:off x="2426876" y="6505129"/>
            <a:ext cx="1452245" cy="132080"/>
          </a:xfrm>
          <a:prstGeom prst="rect">
            <a:avLst/>
          </a:prstGeom>
        </p:spPr>
        <p:txBody>
          <a:bodyPr vert="horz" wrap="square" lIns="0" tIns="12700" rIns="0" bIns="0" rtlCol="0">
            <a:spAutoFit/>
          </a:bodyPr>
          <a:lstStyle/>
          <a:p>
            <a:pPr marL="12700">
              <a:lnSpc>
                <a:spcPct val="100000"/>
              </a:lnSpc>
              <a:spcBef>
                <a:spcPts val="100"/>
              </a:spcBef>
              <a:tabLst>
                <a:tab pos="1438910" algn="l"/>
              </a:tabLst>
            </a:pPr>
            <a:r>
              <a:rPr sz="700" spc="-65" dirty="0">
                <a:solidFill>
                  <a:srgbClr val="231F20"/>
                </a:solidFill>
                <a:latin typeface="Century Gothic"/>
                <a:cs typeface="Century Gothic"/>
              </a:rPr>
              <a:t>Marcado </a:t>
            </a:r>
            <a:r>
              <a:rPr sz="700" spc="-85" dirty="0">
                <a:solidFill>
                  <a:srgbClr val="231F20"/>
                </a:solidFill>
                <a:latin typeface="Century Gothic"/>
                <a:cs typeface="Century Gothic"/>
              </a:rPr>
              <a:t>de</a:t>
            </a:r>
            <a:r>
              <a:rPr sz="700" spc="-145" dirty="0">
                <a:solidFill>
                  <a:srgbClr val="231F20"/>
                </a:solidFill>
                <a:latin typeface="Century Gothic"/>
                <a:cs typeface="Century Gothic"/>
              </a:rPr>
              <a:t> </a:t>
            </a:r>
            <a:r>
              <a:rPr sz="700" spc="-50" dirty="0">
                <a:solidFill>
                  <a:srgbClr val="231F20"/>
                </a:solidFill>
                <a:latin typeface="Century Gothic"/>
                <a:cs typeface="Century Gothic"/>
              </a:rPr>
              <a:t>borne   </a:t>
            </a:r>
            <a:r>
              <a:rPr sz="700" spc="15" dirty="0">
                <a:solidFill>
                  <a:srgbClr val="231F20"/>
                </a:solidFill>
                <a:latin typeface="Century Gothic"/>
                <a:cs typeface="Century Gothic"/>
              </a:rPr>
              <a:t> </a:t>
            </a:r>
            <a:r>
              <a:rPr sz="700" u="sng" dirty="0">
                <a:solidFill>
                  <a:srgbClr val="231F20"/>
                </a:solidFill>
                <a:uFill>
                  <a:solidFill>
                    <a:srgbClr val="231F20"/>
                  </a:solidFill>
                </a:uFill>
                <a:latin typeface="Times New Roman"/>
                <a:cs typeface="Times New Roman"/>
              </a:rPr>
              <a:t> 	</a:t>
            </a:r>
            <a:endParaRPr sz="700">
              <a:latin typeface="Times New Roman"/>
              <a:cs typeface="Times New Roman"/>
            </a:endParaRPr>
          </a:p>
        </p:txBody>
      </p:sp>
      <p:sp>
        <p:nvSpPr>
          <p:cNvPr id="65" name="object 65"/>
          <p:cNvSpPr/>
          <p:nvPr/>
        </p:nvSpPr>
        <p:spPr>
          <a:xfrm>
            <a:off x="1843316" y="8599169"/>
            <a:ext cx="467995" cy="0"/>
          </a:xfrm>
          <a:custGeom>
            <a:avLst/>
            <a:gdLst/>
            <a:ahLst/>
            <a:cxnLst/>
            <a:rect l="l" t="t" r="r" b="b"/>
            <a:pathLst>
              <a:path w="467994">
                <a:moveTo>
                  <a:pt x="0" y="0"/>
                </a:moveTo>
                <a:lnTo>
                  <a:pt x="467868" y="0"/>
                </a:lnTo>
              </a:path>
            </a:pathLst>
          </a:custGeom>
          <a:ln w="6477">
            <a:solidFill>
              <a:srgbClr val="231F20"/>
            </a:solidFill>
          </a:ln>
        </p:spPr>
        <p:txBody>
          <a:bodyPr wrap="square" lIns="0" tIns="0" rIns="0" bIns="0" rtlCol="0"/>
          <a:lstStyle/>
          <a:p>
            <a:endParaRPr/>
          </a:p>
        </p:txBody>
      </p:sp>
      <p:sp>
        <p:nvSpPr>
          <p:cNvPr id="66" name="object 66"/>
          <p:cNvSpPr/>
          <p:nvPr/>
        </p:nvSpPr>
        <p:spPr>
          <a:xfrm>
            <a:off x="3869283" y="6593763"/>
            <a:ext cx="0" cy="972819"/>
          </a:xfrm>
          <a:custGeom>
            <a:avLst/>
            <a:gdLst/>
            <a:ahLst/>
            <a:cxnLst/>
            <a:rect l="l" t="t" r="r" b="b"/>
            <a:pathLst>
              <a:path h="972820">
                <a:moveTo>
                  <a:pt x="0" y="0"/>
                </a:moveTo>
                <a:lnTo>
                  <a:pt x="0" y="972324"/>
                </a:lnTo>
              </a:path>
            </a:pathLst>
          </a:custGeom>
          <a:ln w="6477">
            <a:solidFill>
              <a:srgbClr val="231F20"/>
            </a:solidFill>
          </a:ln>
        </p:spPr>
        <p:txBody>
          <a:bodyPr wrap="square" lIns="0" tIns="0" rIns="0" bIns="0" rtlCol="0"/>
          <a:lstStyle/>
          <a:p>
            <a:endParaRPr/>
          </a:p>
        </p:txBody>
      </p:sp>
      <p:sp>
        <p:nvSpPr>
          <p:cNvPr id="67" name="object 67"/>
          <p:cNvSpPr/>
          <p:nvPr/>
        </p:nvSpPr>
        <p:spPr>
          <a:xfrm>
            <a:off x="5212308" y="6198298"/>
            <a:ext cx="0" cy="1007744"/>
          </a:xfrm>
          <a:custGeom>
            <a:avLst/>
            <a:gdLst/>
            <a:ahLst/>
            <a:cxnLst/>
            <a:rect l="l" t="t" r="r" b="b"/>
            <a:pathLst>
              <a:path h="1007745">
                <a:moveTo>
                  <a:pt x="0" y="0"/>
                </a:moveTo>
                <a:lnTo>
                  <a:pt x="0" y="1007732"/>
                </a:lnTo>
              </a:path>
            </a:pathLst>
          </a:custGeom>
          <a:ln w="6477">
            <a:solidFill>
              <a:srgbClr val="007392"/>
            </a:solidFill>
          </a:ln>
        </p:spPr>
        <p:txBody>
          <a:bodyPr wrap="square" lIns="0" tIns="0" rIns="0" bIns="0" rtlCol="0"/>
          <a:lstStyle/>
          <a:p>
            <a:endParaRPr/>
          </a:p>
        </p:txBody>
      </p:sp>
      <p:sp>
        <p:nvSpPr>
          <p:cNvPr id="68" name="object 68"/>
          <p:cNvSpPr/>
          <p:nvPr/>
        </p:nvSpPr>
        <p:spPr>
          <a:xfrm>
            <a:off x="5209438" y="6194285"/>
            <a:ext cx="1511935" cy="0"/>
          </a:xfrm>
          <a:custGeom>
            <a:avLst/>
            <a:gdLst/>
            <a:ahLst/>
            <a:cxnLst/>
            <a:rect l="l" t="t" r="r" b="b"/>
            <a:pathLst>
              <a:path w="1511934">
                <a:moveTo>
                  <a:pt x="0" y="0"/>
                </a:moveTo>
                <a:lnTo>
                  <a:pt x="1511807" y="0"/>
                </a:lnTo>
              </a:path>
            </a:pathLst>
          </a:custGeom>
          <a:ln w="6477">
            <a:solidFill>
              <a:srgbClr val="007392"/>
            </a:solidFill>
          </a:ln>
        </p:spPr>
        <p:txBody>
          <a:bodyPr wrap="square" lIns="0" tIns="0" rIns="0" bIns="0" rtlCol="0"/>
          <a:lstStyle/>
          <a:p>
            <a:endParaRPr/>
          </a:p>
        </p:txBody>
      </p:sp>
      <p:sp>
        <p:nvSpPr>
          <p:cNvPr id="69" name="object 69"/>
          <p:cNvSpPr txBox="1"/>
          <p:nvPr/>
        </p:nvSpPr>
        <p:spPr>
          <a:xfrm>
            <a:off x="6048288" y="6065065"/>
            <a:ext cx="723900" cy="132080"/>
          </a:xfrm>
          <a:prstGeom prst="rect">
            <a:avLst/>
          </a:prstGeom>
        </p:spPr>
        <p:txBody>
          <a:bodyPr vert="horz" wrap="square" lIns="0" tIns="12700" rIns="0" bIns="0" rtlCol="0">
            <a:spAutoFit/>
          </a:bodyPr>
          <a:lstStyle/>
          <a:p>
            <a:pPr marL="12700">
              <a:lnSpc>
                <a:spcPct val="100000"/>
              </a:lnSpc>
              <a:spcBef>
                <a:spcPts val="100"/>
              </a:spcBef>
            </a:pPr>
            <a:r>
              <a:rPr sz="700" spc="-20" dirty="0">
                <a:solidFill>
                  <a:srgbClr val="231F20"/>
                </a:solidFill>
                <a:latin typeface="Century Gothic"/>
                <a:cs typeface="Century Gothic"/>
              </a:rPr>
              <a:t>Borne</a:t>
            </a:r>
            <a:r>
              <a:rPr sz="700" spc="-95" dirty="0">
                <a:solidFill>
                  <a:srgbClr val="231F20"/>
                </a:solidFill>
                <a:latin typeface="Century Gothic"/>
                <a:cs typeface="Century Gothic"/>
              </a:rPr>
              <a:t> </a:t>
            </a:r>
            <a:r>
              <a:rPr sz="700" spc="20" dirty="0">
                <a:solidFill>
                  <a:srgbClr val="231F20"/>
                </a:solidFill>
                <a:latin typeface="Century Gothic"/>
                <a:cs typeface="Century Gothic"/>
              </a:rPr>
              <a:t>A2</a:t>
            </a:r>
            <a:r>
              <a:rPr sz="700" spc="-95" dirty="0">
                <a:solidFill>
                  <a:srgbClr val="231F20"/>
                </a:solidFill>
                <a:latin typeface="Century Gothic"/>
                <a:cs typeface="Century Gothic"/>
              </a:rPr>
              <a:t> </a:t>
            </a:r>
            <a:r>
              <a:rPr sz="700" spc="-80" dirty="0">
                <a:solidFill>
                  <a:srgbClr val="231F20"/>
                </a:solidFill>
                <a:latin typeface="Century Gothic"/>
                <a:cs typeface="Century Gothic"/>
              </a:rPr>
              <a:t>de</a:t>
            </a:r>
            <a:r>
              <a:rPr sz="700" spc="-90" dirty="0">
                <a:solidFill>
                  <a:srgbClr val="231F20"/>
                </a:solidFill>
                <a:latin typeface="Century Gothic"/>
                <a:cs typeface="Century Gothic"/>
              </a:rPr>
              <a:t> </a:t>
            </a:r>
            <a:r>
              <a:rPr sz="700" spc="25" dirty="0">
                <a:solidFill>
                  <a:srgbClr val="231F20"/>
                </a:solidFill>
                <a:latin typeface="Century Gothic"/>
                <a:cs typeface="Century Gothic"/>
              </a:rPr>
              <a:t>KM1</a:t>
            </a:r>
            <a:endParaRPr sz="700">
              <a:latin typeface="Century Gothic"/>
              <a:cs typeface="Century Gothic"/>
            </a:endParaRPr>
          </a:p>
        </p:txBody>
      </p:sp>
      <p:sp>
        <p:nvSpPr>
          <p:cNvPr id="70" name="object 70"/>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33</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7303" y="1760058"/>
            <a:ext cx="4352290" cy="5299075"/>
          </a:xfrm>
          <a:prstGeom prst="rect">
            <a:avLst/>
          </a:prstGeom>
        </p:spPr>
        <p:txBody>
          <a:bodyPr vert="horz" wrap="square" lIns="0" tIns="8890" rIns="0" bIns="0" rtlCol="0">
            <a:spAutoFit/>
          </a:bodyPr>
          <a:lstStyle/>
          <a:p>
            <a:pPr marL="12700" marR="5715" algn="just">
              <a:lnSpc>
                <a:spcPct val="102299"/>
              </a:lnSpc>
              <a:spcBef>
                <a:spcPts val="70"/>
              </a:spcBef>
            </a:pPr>
            <a:r>
              <a:rPr sz="1100" b="0" spc="-75" dirty="0">
                <a:solidFill>
                  <a:srgbClr val="231F20"/>
                </a:solidFill>
                <a:latin typeface="Bookman Old Style"/>
                <a:cs typeface="Bookman Old Style"/>
              </a:rPr>
              <a:t>Los</a:t>
            </a:r>
            <a:r>
              <a:rPr sz="1100" b="0" spc="-140" dirty="0">
                <a:solidFill>
                  <a:srgbClr val="231F20"/>
                </a:solidFill>
                <a:latin typeface="Bookman Old Style"/>
                <a:cs typeface="Bookman Old Style"/>
              </a:rPr>
              <a:t> </a:t>
            </a:r>
            <a:r>
              <a:rPr sz="1100" b="0" spc="-90" dirty="0">
                <a:solidFill>
                  <a:srgbClr val="231F20"/>
                </a:solidFill>
                <a:latin typeface="Bookman Old Style"/>
                <a:cs typeface="Bookman Old Style"/>
              </a:rPr>
              <a:t>órganos</a:t>
            </a:r>
            <a:r>
              <a:rPr sz="1100" b="0" spc="-135" dirty="0">
                <a:solidFill>
                  <a:srgbClr val="231F20"/>
                </a:solidFill>
                <a:latin typeface="Bookman Old Style"/>
                <a:cs typeface="Bookman Old Style"/>
              </a:rPr>
              <a:t> </a:t>
            </a:r>
            <a:r>
              <a:rPr sz="1100" b="0" spc="-75" dirty="0">
                <a:solidFill>
                  <a:srgbClr val="231F20"/>
                </a:solidFill>
                <a:latin typeface="Bookman Old Style"/>
                <a:cs typeface="Bookman Old Style"/>
              </a:rPr>
              <a:t>que</a:t>
            </a:r>
            <a:r>
              <a:rPr sz="1100" b="0" spc="-140" dirty="0">
                <a:solidFill>
                  <a:srgbClr val="231F20"/>
                </a:solidFill>
                <a:latin typeface="Bookman Old Style"/>
                <a:cs typeface="Bookman Old Style"/>
              </a:rPr>
              <a:t> </a:t>
            </a:r>
            <a:r>
              <a:rPr sz="1100" b="0" spc="-100" dirty="0">
                <a:solidFill>
                  <a:srgbClr val="231F20"/>
                </a:solidFill>
                <a:latin typeface="Bookman Old Style"/>
                <a:cs typeface="Bookman Old Style"/>
              </a:rPr>
              <a:t>constituyen</a:t>
            </a:r>
            <a:r>
              <a:rPr sz="1100" b="0" spc="-135" dirty="0">
                <a:solidFill>
                  <a:srgbClr val="231F20"/>
                </a:solidFill>
                <a:latin typeface="Bookman Old Style"/>
                <a:cs typeface="Bookman Old Style"/>
              </a:rPr>
              <a:t> </a:t>
            </a:r>
            <a:r>
              <a:rPr sz="1100" b="0" spc="-40" dirty="0">
                <a:solidFill>
                  <a:srgbClr val="231F20"/>
                </a:solidFill>
                <a:latin typeface="Bookman Old Style"/>
                <a:cs typeface="Bookman Old Style"/>
              </a:rPr>
              <a:t>el</a:t>
            </a:r>
            <a:r>
              <a:rPr sz="1100" b="0" spc="-135" dirty="0">
                <a:solidFill>
                  <a:srgbClr val="231F20"/>
                </a:solidFill>
                <a:latin typeface="Bookman Old Style"/>
                <a:cs typeface="Bookman Old Style"/>
              </a:rPr>
              <a:t> </a:t>
            </a:r>
            <a:r>
              <a:rPr sz="1100" b="0" spc="-95" dirty="0">
                <a:solidFill>
                  <a:srgbClr val="231F20"/>
                </a:solidFill>
                <a:latin typeface="Bookman Old Style"/>
                <a:cs typeface="Bookman Old Style"/>
              </a:rPr>
              <a:t>aparato</a:t>
            </a:r>
            <a:r>
              <a:rPr sz="1100" b="0" spc="-140" dirty="0">
                <a:solidFill>
                  <a:srgbClr val="231F20"/>
                </a:solidFill>
                <a:latin typeface="Bookman Old Style"/>
                <a:cs typeface="Bookman Old Style"/>
              </a:rPr>
              <a:t> </a:t>
            </a:r>
            <a:r>
              <a:rPr sz="1100" b="0" spc="-60" dirty="0">
                <a:solidFill>
                  <a:srgbClr val="231F20"/>
                </a:solidFill>
                <a:latin typeface="Bookman Old Style"/>
                <a:cs typeface="Bookman Old Style"/>
              </a:rPr>
              <a:t>(bobina,</a:t>
            </a:r>
            <a:r>
              <a:rPr sz="1100" b="0" spc="-135" dirty="0">
                <a:solidFill>
                  <a:srgbClr val="231F20"/>
                </a:solidFill>
                <a:latin typeface="Bookman Old Style"/>
                <a:cs typeface="Bookman Old Style"/>
              </a:rPr>
              <a:t> </a:t>
            </a:r>
            <a:r>
              <a:rPr sz="1100" b="0" spc="-80" dirty="0">
                <a:solidFill>
                  <a:srgbClr val="231F20"/>
                </a:solidFill>
                <a:latin typeface="Bookman Old Style"/>
                <a:cs typeface="Bookman Old Style"/>
              </a:rPr>
              <a:t>polos,</a:t>
            </a:r>
            <a:r>
              <a:rPr sz="1100" b="0" spc="-135" dirty="0">
                <a:solidFill>
                  <a:srgbClr val="231F20"/>
                </a:solidFill>
                <a:latin typeface="Bookman Old Style"/>
                <a:cs typeface="Bookman Old Style"/>
              </a:rPr>
              <a:t> </a:t>
            </a:r>
            <a:r>
              <a:rPr sz="1100" b="0" spc="-100" dirty="0">
                <a:solidFill>
                  <a:srgbClr val="231F20"/>
                </a:solidFill>
                <a:latin typeface="Bookman Old Style"/>
                <a:cs typeface="Bookman Old Style"/>
              </a:rPr>
              <a:t>contactos</a:t>
            </a:r>
            <a:r>
              <a:rPr sz="1100" b="0" spc="-140" dirty="0">
                <a:solidFill>
                  <a:srgbClr val="231F20"/>
                </a:solidFill>
                <a:latin typeface="Bookman Old Style"/>
                <a:cs typeface="Bookman Old Style"/>
              </a:rPr>
              <a:t> </a:t>
            </a:r>
            <a:r>
              <a:rPr sz="1100" b="0" spc="-100" dirty="0">
                <a:solidFill>
                  <a:srgbClr val="231F20"/>
                </a:solidFill>
                <a:latin typeface="Bookman Old Style"/>
                <a:cs typeface="Bookman Old Style"/>
              </a:rPr>
              <a:t>auxiliares,  </a:t>
            </a:r>
            <a:r>
              <a:rPr sz="1100" b="0" spc="-30" dirty="0">
                <a:solidFill>
                  <a:srgbClr val="231F20"/>
                </a:solidFill>
                <a:latin typeface="Bookman Old Style"/>
                <a:cs typeface="Bookman Old Style"/>
              </a:rPr>
              <a:t>etc.)</a:t>
            </a:r>
            <a:r>
              <a:rPr sz="1100" b="0" spc="-270" dirty="0">
                <a:solidFill>
                  <a:srgbClr val="231F20"/>
                </a:solidFill>
                <a:latin typeface="Bookman Old Style"/>
                <a:cs typeface="Bookman Old Style"/>
              </a:rPr>
              <a:t> </a:t>
            </a:r>
            <a:r>
              <a:rPr sz="1100" b="0" spc="-45" dirty="0">
                <a:solidFill>
                  <a:srgbClr val="231F20"/>
                </a:solidFill>
                <a:latin typeface="Bookman Old Style"/>
                <a:cs typeface="Bookman Old Style"/>
              </a:rPr>
              <a:t>no </a:t>
            </a:r>
            <a:r>
              <a:rPr sz="1100" b="0" spc="-110" dirty="0">
                <a:solidFill>
                  <a:srgbClr val="231F20"/>
                </a:solidFill>
                <a:latin typeface="Bookman Old Style"/>
                <a:cs typeface="Bookman Old Style"/>
              </a:rPr>
              <a:t>se </a:t>
            </a:r>
            <a:r>
              <a:rPr sz="1100" b="0" spc="-80" dirty="0">
                <a:solidFill>
                  <a:srgbClr val="231F20"/>
                </a:solidFill>
                <a:latin typeface="Bookman Old Style"/>
                <a:cs typeface="Bookman Old Style"/>
              </a:rPr>
              <a:t>representan los </a:t>
            </a:r>
            <a:r>
              <a:rPr sz="1100" b="0" spc="-100" dirty="0">
                <a:solidFill>
                  <a:srgbClr val="231F20"/>
                </a:solidFill>
                <a:latin typeface="Bookman Old Style"/>
                <a:cs typeface="Bookman Old Style"/>
              </a:rPr>
              <a:t>unos </a:t>
            </a:r>
            <a:r>
              <a:rPr sz="1100" b="0" spc="-75" dirty="0">
                <a:solidFill>
                  <a:srgbClr val="231F20"/>
                </a:solidFill>
                <a:latin typeface="Bookman Old Style"/>
                <a:cs typeface="Bookman Old Style"/>
              </a:rPr>
              <a:t>cerca </a:t>
            </a:r>
            <a:r>
              <a:rPr sz="1100" b="0" spc="-45" dirty="0">
                <a:solidFill>
                  <a:srgbClr val="231F20"/>
                </a:solidFill>
                <a:latin typeface="Bookman Old Style"/>
                <a:cs typeface="Bookman Old Style"/>
              </a:rPr>
              <a:t>de </a:t>
            </a:r>
            <a:r>
              <a:rPr sz="1100" b="0" spc="-80" dirty="0">
                <a:solidFill>
                  <a:srgbClr val="231F20"/>
                </a:solidFill>
                <a:latin typeface="Bookman Old Style"/>
                <a:cs typeface="Bookman Old Style"/>
              </a:rPr>
              <a:t>los </a:t>
            </a:r>
            <a:r>
              <a:rPr sz="1100" b="0" spc="-75" dirty="0">
                <a:solidFill>
                  <a:srgbClr val="231F20"/>
                </a:solidFill>
                <a:latin typeface="Bookman Old Style"/>
                <a:cs typeface="Bookman Old Style"/>
              </a:rPr>
              <a:t>otros, </a:t>
            </a:r>
            <a:r>
              <a:rPr sz="1100" b="0" spc="-80" dirty="0">
                <a:solidFill>
                  <a:srgbClr val="231F20"/>
                </a:solidFill>
                <a:latin typeface="Bookman Old Style"/>
                <a:cs typeface="Bookman Old Style"/>
              </a:rPr>
              <a:t>tal </a:t>
            </a:r>
            <a:r>
              <a:rPr sz="1100" b="0" spc="-50" dirty="0">
                <a:solidFill>
                  <a:srgbClr val="231F20"/>
                </a:solidFill>
                <a:latin typeface="Bookman Old Style"/>
                <a:cs typeface="Bookman Old Style"/>
              </a:rPr>
              <a:t>como </a:t>
            </a:r>
            <a:r>
              <a:rPr sz="1100" b="0" spc="-110" dirty="0">
                <a:solidFill>
                  <a:srgbClr val="231F20"/>
                </a:solidFill>
                <a:latin typeface="Bookman Old Style"/>
                <a:cs typeface="Bookman Old Style"/>
              </a:rPr>
              <a:t>se </a:t>
            </a:r>
            <a:r>
              <a:rPr sz="1100" b="0" spc="-85" dirty="0">
                <a:solidFill>
                  <a:srgbClr val="231F20"/>
                </a:solidFill>
                <a:latin typeface="Bookman Old Style"/>
                <a:cs typeface="Bookman Old Style"/>
              </a:rPr>
              <a:t>implantan  </a:t>
            </a:r>
            <a:r>
              <a:rPr sz="1100" b="0" spc="-70" dirty="0">
                <a:solidFill>
                  <a:srgbClr val="231F20"/>
                </a:solidFill>
                <a:latin typeface="Bookman Old Style"/>
                <a:cs typeface="Bookman Old Style"/>
              </a:rPr>
              <a:t>físicamente, </a:t>
            </a:r>
            <a:r>
              <a:rPr sz="1100" b="0" spc="-75" dirty="0">
                <a:solidFill>
                  <a:srgbClr val="231F20"/>
                </a:solidFill>
                <a:latin typeface="Bookman Old Style"/>
                <a:cs typeface="Bookman Old Style"/>
              </a:rPr>
              <a:t>sino </a:t>
            </a:r>
            <a:r>
              <a:rPr sz="1100" b="0" spc="-90" dirty="0">
                <a:solidFill>
                  <a:srgbClr val="231F20"/>
                </a:solidFill>
                <a:latin typeface="Bookman Old Style"/>
                <a:cs typeface="Bookman Old Style"/>
              </a:rPr>
              <a:t>separados </a:t>
            </a:r>
            <a:r>
              <a:rPr sz="1100" b="0" spc="-135" dirty="0">
                <a:solidFill>
                  <a:srgbClr val="231F20"/>
                </a:solidFill>
                <a:latin typeface="Bookman Old Style"/>
                <a:cs typeface="Bookman Old Style"/>
              </a:rPr>
              <a:t>y </a:t>
            </a:r>
            <a:r>
              <a:rPr sz="1100" b="0" spc="-100" dirty="0">
                <a:solidFill>
                  <a:srgbClr val="231F20"/>
                </a:solidFill>
                <a:latin typeface="Bookman Old Style"/>
                <a:cs typeface="Bookman Old Style"/>
              </a:rPr>
              <a:t>situados </a:t>
            </a:r>
            <a:r>
              <a:rPr sz="1100" b="0" spc="-40" dirty="0">
                <a:solidFill>
                  <a:srgbClr val="231F20"/>
                </a:solidFill>
                <a:latin typeface="Bookman Old Style"/>
                <a:cs typeface="Bookman Old Style"/>
              </a:rPr>
              <a:t>de </a:t>
            </a:r>
            <a:r>
              <a:rPr sz="1100" b="0" spc="-45" dirty="0">
                <a:solidFill>
                  <a:srgbClr val="231F20"/>
                </a:solidFill>
                <a:latin typeface="Bookman Old Style"/>
                <a:cs typeface="Bookman Old Style"/>
              </a:rPr>
              <a:t>modo </a:t>
            </a:r>
            <a:r>
              <a:rPr sz="1100" b="0" spc="-60" dirty="0">
                <a:solidFill>
                  <a:srgbClr val="231F20"/>
                </a:solidFill>
                <a:latin typeface="Bookman Old Style"/>
                <a:cs typeface="Bookman Old Style"/>
              </a:rPr>
              <a:t>que </a:t>
            </a:r>
            <a:r>
              <a:rPr sz="1100" b="0" spc="-55" dirty="0">
                <a:solidFill>
                  <a:srgbClr val="231F20"/>
                </a:solidFill>
                <a:latin typeface="Bookman Old Style"/>
                <a:cs typeface="Bookman Old Style"/>
              </a:rPr>
              <a:t>faciliten </a:t>
            </a:r>
            <a:r>
              <a:rPr sz="1100" b="0" spc="-75" dirty="0">
                <a:solidFill>
                  <a:srgbClr val="231F20"/>
                </a:solidFill>
                <a:latin typeface="Bookman Old Style"/>
                <a:cs typeface="Bookman Old Style"/>
              </a:rPr>
              <a:t>la</a:t>
            </a:r>
            <a:r>
              <a:rPr sz="1100" b="0" spc="-250" dirty="0">
                <a:solidFill>
                  <a:srgbClr val="231F20"/>
                </a:solidFill>
                <a:latin typeface="Bookman Old Style"/>
                <a:cs typeface="Bookman Old Style"/>
              </a:rPr>
              <a:t> </a:t>
            </a:r>
            <a:r>
              <a:rPr sz="1100" b="0" spc="-75" dirty="0">
                <a:solidFill>
                  <a:srgbClr val="231F20"/>
                </a:solidFill>
                <a:latin typeface="Bookman Old Style"/>
                <a:cs typeface="Bookman Old Style"/>
              </a:rPr>
              <a:t>compren-  sión </a:t>
            </a:r>
            <a:r>
              <a:rPr sz="1100" b="0" spc="-40" dirty="0">
                <a:solidFill>
                  <a:srgbClr val="231F20"/>
                </a:solidFill>
                <a:latin typeface="Bookman Old Style"/>
                <a:cs typeface="Bookman Old Style"/>
              </a:rPr>
              <a:t>del </a:t>
            </a:r>
            <a:r>
              <a:rPr sz="1100" b="0" spc="-65" dirty="0">
                <a:solidFill>
                  <a:srgbClr val="231F20"/>
                </a:solidFill>
                <a:latin typeface="Bookman Old Style"/>
                <a:cs typeface="Bookman Old Style"/>
              </a:rPr>
              <a:t>funcionamiento. </a:t>
            </a:r>
            <a:r>
              <a:rPr sz="1100" b="0" spc="-90" dirty="0">
                <a:solidFill>
                  <a:srgbClr val="231F20"/>
                </a:solidFill>
                <a:latin typeface="Bookman Old Style"/>
                <a:cs typeface="Bookman Old Style"/>
              </a:rPr>
              <a:t>Salvo </a:t>
            </a:r>
            <a:r>
              <a:rPr sz="1100" b="0" spc="-55" dirty="0">
                <a:solidFill>
                  <a:srgbClr val="231F20"/>
                </a:solidFill>
                <a:latin typeface="Bookman Old Style"/>
                <a:cs typeface="Bookman Old Style"/>
              </a:rPr>
              <a:t>excepción, </a:t>
            </a:r>
            <a:r>
              <a:rPr sz="1100" b="0" spc="-30" dirty="0">
                <a:solidFill>
                  <a:srgbClr val="231F20"/>
                </a:solidFill>
                <a:latin typeface="Bookman Old Style"/>
                <a:cs typeface="Bookman Old Style"/>
              </a:rPr>
              <a:t>el </a:t>
            </a:r>
            <a:r>
              <a:rPr sz="1100" b="0" spc="-90" dirty="0">
                <a:solidFill>
                  <a:srgbClr val="231F20"/>
                </a:solidFill>
                <a:latin typeface="Bookman Old Style"/>
                <a:cs typeface="Bookman Old Style"/>
              </a:rPr>
              <a:t>esquema </a:t>
            </a:r>
            <a:r>
              <a:rPr sz="1100" b="0" spc="-40" dirty="0">
                <a:solidFill>
                  <a:srgbClr val="231F20"/>
                </a:solidFill>
                <a:latin typeface="Bookman Old Style"/>
                <a:cs typeface="Bookman Old Style"/>
              </a:rPr>
              <a:t>no</a:t>
            </a:r>
            <a:r>
              <a:rPr sz="1100" b="0" spc="-275" dirty="0">
                <a:solidFill>
                  <a:srgbClr val="231F20"/>
                </a:solidFill>
                <a:latin typeface="Bookman Old Style"/>
                <a:cs typeface="Bookman Old Style"/>
              </a:rPr>
              <a:t> </a:t>
            </a:r>
            <a:r>
              <a:rPr sz="1100" b="0" spc="-50" dirty="0">
                <a:solidFill>
                  <a:srgbClr val="231F20"/>
                </a:solidFill>
                <a:latin typeface="Bookman Old Style"/>
                <a:cs typeface="Bookman Old Style"/>
              </a:rPr>
              <a:t>debe </a:t>
            </a:r>
            <a:r>
              <a:rPr sz="1100" b="0" spc="-55" dirty="0">
                <a:solidFill>
                  <a:srgbClr val="231F20"/>
                </a:solidFill>
                <a:latin typeface="Bookman Old Style"/>
                <a:cs typeface="Bookman Old Style"/>
              </a:rPr>
              <a:t>contener  </a:t>
            </a:r>
            <a:r>
              <a:rPr sz="1100" b="0" spc="-45" dirty="0">
                <a:solidFill>
                  <a:srgbClr val="231F20"/>
                </a:solidFill>
                <a:latin typeface="Bookman Old Style"/>
                <a:cs typeface="Bookman Old Style"/>
              </a:rPr>
              <a:t>ningún </a:t>
            </a:r>
            <a:r>
              <a:rPr sz="1100" b="0" spc="-35" dirty="0">
                <a:solidFill>
                  <a:srgbClr val="231F20"/>
                </a:solidFill>
                <a:latin typeface="Bookman Old Style"/>
                <a:cs typeface="Bookman Old Style"/>
              </a:rPr>
              <a:t>enlace </a:t>
            </a:r>
            <a:r>
              <a:rPr sz="1100" b="0" spc="-10" dirty="0">
                <a:solidFill>
                  <a:srgbClr val="231F20"/>
                </a:solidFill>
                <a:latin typeface="Bookman Old Style"/>
                <a:cs typeface="Bookman Old Style"/>
              </a:rPr>
              <a:t>(trazo </a:t>
            </a:r>
            <a:r>
              <a:rPr sz="1100" b="0" spc="-15" dirty="0">
                <a:solidFill>
                  <a:srgbClr val="231F20"/>
                </a:solidFill>
                <a:latin typeface="Bookman Old Style"/>
                <a:cs typeface="Bookman Old Style"/>
              </a:rPr>
              <a:t>interrumpido) </a:t>
            </a:r>
            <a:r>
              <a:rPr sz="1100" b="0" spc="-30" dirty="0">
                <a:solidFill>
                  <a:srgbClr val="231F20"/>
                </a:solidFill>
                <a:latin typeface="Bookman Old Style"/>
                <a:cs typeface="Bookman Old Style"/>
              </a:rPr>
              <a:t>entre </a:t>
            </a:r>
            <a:r>
              <a:rPr sz="1100" b="0" spc="-40" dirty="0">
                <a:solidFill>
                  <a:srgbClr val="231F20"/>
                </a:solidFill>
                <a:latin typeface="Bookman Old Style"/>
                <a:cs typeface="Bookman Old Style"/>
              </a:rPr>
              <a:t>elementos </a:t>
            </a:r>
            <a:r>
              <a:rPr sz="1100" b="0" spc="-25" dirty="0">
                <a:solidFill>
                  <a:srgbClr val="231F20"/>
                </a:solidFill>
                <a:latin typeface="Bookman Old Style"/>
                <a:cs typeface="Bookman Old Style"/>
              </a:rPr>
              <a:t>de </a:t>
            </a:r>
            <a:r>
              <a:rPr sz="1100" b="0" spc="-80" dirty="0">
                <a:solidFill>
                  <a:srgbClr val="231F20"/>
                </a:solidFill>
                <a:latin typeface="Bookman Old Style"/>
                <a:cs typeface="Bookman Old Style"/>
              </a:rPr>
              <a:t>un </a:t>
            </a:r>
            <a:r>
              <a:rPr sz="1100" b="0" spc="-55" dirty="0">
                <a:solidFill>
                  <a:srgbClr val="231F20"/>
                </a:solidFill>
                <a:latin typeface="Bookman Old Style"/>
                <a:cs typeface="Bookman Old Style"/>
              </a:rPr>
              <a:t>mismo  </a:t>
            </a:r>
            <a:r>
              <a:rPr sz="1100" b="0" spc="-70" dirty="0">
                <a:solidFill>
                  <a:srgbClr val="231F20"/>
                </a:solidFill>
                <a:latin typeface="Bookman Old Style"/>
                <a:cs typeface="Bookman Old Style"/>
              </a:rPr>
              <a:t>aparato.</a:t>
            </a:r>
            <a:endParaRPr sz="1100">
              <a:latin typeface="Bookman Old Style"/>
              <a:cs typeface="Bookman Old Style"/>
            </a:endParaRPr>
          </a:p>
          <a:p>
            <a:pPr marL="12700" marR="7620" algn="just">
              <a:lnSpc>
                <a:spcPct val="102299"/>
              </a:lnSpc>
              <a:spcBef>
                <a:spcPts val="565"/>
              </a:spcBef>
            </a:pPr>
            <a:r>
              <a:rPr sz="1100" b="0" spc="-90" dirty="0">
                <a:solidFill>
                  <a:srgbClr val="231F20"/>
                </a:solidFill>
                <a:latin typeface="Bookman Old Style"/>
                <a:cs typeface="Bookman Old Style"/>
              </a:rPr>
              <a:t>Se </a:t>
            </a:r>
            <a:r>
              <a:rPr sz="1100" b="0" spc="-70" dirty="0">
                <a:solidFill>
                  <a:srgbClr val="231F20"/>
                </a:solidFill>
                <a:latin typeface="Bookman Old Style"/>
                <a:cs typeface="Bookman Old Style"/>
              </a:rPr>
              <a:t>hace </a:t>
            </a:r>
            <a:r>
              <a:rPr sz="1100" b="0" spc="-45" dirty="0">
                <a:solidFill>
                  <a:srgbClr val="231F20"/>
                </a:solidFill>
                <a:latin typeface="Bookman Old Style"/>
                <a:cs typeface="Bookman Old Style"/>
              </a:rPr>
              <a:t>referencia </a:t>
            </a:r>
            <a:r>
              <a:rPr sz="1100" b="0" spc="-114" dirty="0">
                <a:solidFill>
                  <a:srgbClr val="231F20"/>
                </a:solidFill>
                <a:latin typeface="Bookman Old Style"/>
                <a:cs typeface="Bookman Old Style"/>
              </a:rPr>
              <a:t>a </a:t>
            </a:r>
            <a:r>
              <a:rPr sz="1100" b="0" spc="-85" dirty="0">
                <a:solidFill>
                  <a:srgbClr val="231F20"/>
                </a:solidFill>
                <a:latin typeface="Bookman Old Style"/>
                <a:cs typeface="Bookman Old Style"/>
              </a:rPr>
              <a:t>cada </a:t>
            </a:r>
            <a:r>
              <a:rPr sz="1100" b="0" spc="-40" dirty="0">
                <a:solidFill>
                  <a:srgbClr val="231F20"/>
                </a:solidFill>
                <a:latin typeface="Bookman Old Style"/>
                <a:cs typeface="Bookman Old Style"/>
              </a:rPr>
              <a:t>elemento </a:t>
            </a:r>
            <a:r>
              <a:rPr sz="1100" b="0" spc="-30" dirty="0">
                <a:solidFill>
                  <a:srgbClr val="231F20"/>
                </a:solidFill>
                <a:latin typeface="Bookman Old Style"/>
                <a:cs typeface="Bookman Old Style"/>
              </a:rPr>
              <a:t>por </a:t>
            </a:r>
            <a:r>
              <a:rPr sz="1100" b="0" spc="-40" dirty="0">
                <a:solidFill>
                  <a:srgbClr val="231F20"/>
                </a:solidFill>
                <a:latin typeface="Bookman Old Style"/>
                <a:cs typeface="Bookman Old Style"/>
              </a:rPr>
              <a:t>medio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la </a:t>
            </a:r>
            <a:r>
              <a:rPr sz="1100" b="0" spc="-45" dirty="0">
                <a:solidFill>
                  <a:srgbClr val="231F20"/>
                </a:solidFill>
                <a:latin typeface="Bookman Old Style"/>
                <a:cs typeface="Bookman Old Style"/>
              </a:rPr>
              <a:t>identificación </a:t>
            </a:r>
            <a:r>
              <a:rPr sz="1100" b="0" spc="-30" dirty="0">
                <a:solidFill>
                  <a:srgbClr val="231F20"/>
                </a:solidFill>
                <a:latin typeface="Bookman Old Style"/>
                <a:cs typeface="Bookman Old Style"/>
              </a:rPr>
              <a:t>del  </a:t>
            </a:r>
            <a:r>
              <a:rPr sz="1100" b="0" spc="-70" dirty="0">
                <a:solidFill>
                  <a:srgbClr val="231F20"/>
                </a:solidFill>
                <a:latin typeface="Bookman Old Style"/>
                <a:cs typeface="Bookman Old Style"/>
              </a:rPr>
              <a:t>aparato, </a:t>
            </a:r>
            <a:r>
              <a:rPr sz="1100" b="0" spc="-15" dirty="0">
                <a:solidFill>
                  <a:srgbClr val="231F20"/>
                </a:solidFill>
                <a:latin typeface="Bookman Old Style"/>
                <a:cs typeface="Bookman Old Style"/>
              </a:rPr>
              <a:t>lo </a:t>
            </a:r>
            <a:r>
              <a:rPr sz="1100" b="0" spc="-55" dirty="0">
                <a:solidFill>
                  <a:srgbClr val="231F20"/>
                </a:solidFill>
                <a:latin typeface="Bookman Old Style"/>
                <a:cs typeface="Bookman Old Style"/>
              </a:rPr>
              <a:t>que </a:t>
            </a:r>
            <a:r>
              <a:rPr sz="1100" b="0" spc="-45" dirty="0">
                <a:solidFill>
                  <a:srgbClr val="231F20"/>
                </a:solidFill>
                <a:latin typeface="Bookman Old Style"/>
                <a:cs typeface="Bookman Old Style"/>
              </a:rPr>
              <a:t>permite </a:t>
            </a:r>
            <a:r>
              <a:rPr sz="1100" b="0" spc="-35" dirty="0">
                <a:solidFill>
                  <a:srgbClr val="231F20"/>
                </a:solidFill>
                <a:latin typeface="Bookman Old Style"/>
                <a:cs typeface="Bookman Old Style"/>
              </a:rPr>
              <a:t>definir </a:t>
            </a:r>
            <a:r>
              <a:rPr sz="1100" b="0" spc="-145" dirty="0">
                <a:solidFill>
                  <a:srgbClr val="231F20"/>
                </a:solidFill>
                <a:latin typeface="Bookman Old Style"/>
                <a:cs typeface="Bookman Old Style"/>
              </a:rPr>
              <a:t>su </a:t>
            </a:r>
            <a:r>
              <a:rPr sz="1100" b="0" spc="-55" dirty="0">
                <a:solidFill>
                  <a:srgbClr val="231F20"/>
                </a:solidFill>
                <a:latin typeface="Bookman Old Style"/>
                <a:cs typeface="Bookman Old Style"/>
              </a:rPr>
              <a:t>interacción. </a:t>
            </a:r>
            <a:r>
              <a:rPr sz="1100" b="0" spc="-30" dirty="0">
                <a:solidFill>
                  <a:srgbClr val="231F20"/>
                </a:solidFill>
                <a:latin typeface="Bookman Old Style"/>
                <a:cs typeface="Bookman Old Style"/>
              </a:rPr>
              <a:t>Por </a:t>
            </a:r>
            <a:r>
              <a:rPr sz="1100" b="0" spc="-40" dirty="0">
                <a:solidFill>
                  <a:srgbClr val="231F20"/>
                </a:solidFill>
                <a:latin typeface="Bookman Old Style"/>
                <a:cs typeface="Bookman Old Style"/>
              </a:rPr>
              <a:t>ejemplo, </a:t>
            </a:r>
            <a:r>
              <a:rPr sz="1100" b="0" spc="-70" dirty="0">
                <a:solidFill>
                  <a:srgbClr val="231F20"/>
                </a:solidFill>
                <a:latin typeface="Bookman Old Style"/>
                <a:cs typeface="Bookman Old Style"/>
              </a:rPr>
              <a:t>cuando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alimenta </a:t>
            </a:r>
            <a:r>
              <a:rPr sz="1100" b="0" spc="-70" dirty="0">
                <a:solidFill>
                  <a:srgbClr val="231F20"/>
                </a:solidFill>
                <a:latin typeface="Bookman Old Style"/>
                <a:cs typeface="Bookman Old Style"/>
              </a:rPr>
              <a:t>la </a:t>
            </a:r>
            <a:r>
              <a:rPr sz="1100" b="0" spc="-60" dirty="0">
                <a:solidFill>
                  <a:srgbClr val="231F20"/>
                </a:solidFill>
                <a:latin typeface="Bookman Old Style"/>
                <a:cs typeface="Bookman Old Style"/>
              </a:rPr>
              <a:t>bobina </a:t>
            </a:r>
            <a:r>
              <a:rPr sz="1100" b="0" spc="-75" dirty="0">
                <a:solidFill>
                  <a:srgbClr val="231F20"/>
                </a:solidFill>
                <a:latin typeface="Bookman Old Style"/>
                <a:cs typeface="Bookman Old Style"/>
              </a:rPr>
              <a:t>KM2,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abre </a:t>
            </a:r>
            <a:r>
              <a:rPr sz="1100" b="0" spc="-25" dirty="0">
                <a:solidFill>
                  <a:srgbClr val="231F20"/>
                </a:solidFill>
                <a:latin typeface="Bookman Old Style"/>
                <a:cs typeface="Bookman Old Style"/>
              </a:rPr>
              <a:t>el </a:t>
            </a:r>
            <a:r>
              <a:rPr sz="1100" b="0" spc="-55" dirty="0">
                <a:solidFill>
                  <a:srgbClr val="231F20"/>
                </a:solidFill>
                <a:latin typeface="Bookman Old Style"/>
                <a:cs typeface="Bookman Old Style"/>
              </a:rPr>
              <a:t>contacto </a:t>
            </a:r>
            <a:r>
              <a:rPr sz="1100" b="0" spc="-125" dirty="0">
                <a:solidFill>
                  <a:srgbClr val="231F20"/>
                </a:solidFill>
                <a:latin typeface="Bookman Old Style"/>
                <a:cs typeface="Bookman Old Style"/>
              </a:rPr>
              <a:t>21-22</a:t>
            </a:r>
            <a:r>
              <a:rPr sz="1100" b="0" spc="-100" dirty="0">
                <a:solidFill>
                  <a:srgbClr val="231F20"/>
                </a:solidFill>
                <a:latin typeface="Bookman Old Style"/>
                <a:cs typeface="Bookman Old Style"/>
              </a:rPr>
              <a:t> </a:t>
            </a:r>
            <a:r>
              <a:rPr sz="1100" b="0" spc="-50" dirty="0">
                <a:solidFill>
                  <a:srgbClr val="231F20"/>
                </a:solidFill>
                <a:latin typeface="Bookman Old Style"/>
                <a:cs typeface="Bookman Old Style"/>
              </a:rPr>
              <a:t>correspondiente.</a:t>
            </a:r>
            <a:endParaRPr sz="1100">
              <a:latin typeface="Bookman Old Style"/>
              <a:cs typeface="Bookman Old Style"/>
            </a:endParaRPr>
          </a:p>
          <a:p>
            <a:pPr marL="12700" algn="just">
              <a:lnSpc>
                <a:spcPct val="100000"/>
              </a:lnSpc>
              <a:spcBef>
                <a:spcPts val="595"/>
              </a:spcBef>
            </a:pPr>
            <a:r>
              <a:rPr sz="1100" b="0" spc="-55" dirty="0">
                <a:solidFill>
                  <a:srgbClr val="231F20"/>
                </a:solidFill>
                <a:latin typeface="Bookman Old Style"/>
                <a:cs typeface="Bookman Old Style"/>
              </a:rPr>
              <a:t>Hemos </a:t>
            </a:r>
            <a:r>
              <a:rPr sz="1100" b="0" spc="-30" dirty="0">
                <a:solidFill>
                  <a:srgbClr val="231F20"/>
                </a:solidFill>
                <a:latin typeface="Bookman Old Style"/>
                <a:cs typeface="Bookman Old Style"/>
              </a:rPr>
              <a:t>podido </a:t>
            </a:r>
            <a:r>
              <a:rPr sz="1100" b="0" spc="-60" dirty="0">
                <a:solidFill>
                  <a:srgbClr val="231F20"/>
                </a:solidFill>
                <a:latin typeface="Bookman Old Style"/>
                <a:cs typeface="Bookman Old Style"/>
              </a:rPr>
              <a:t>ver</a:t>
            </a:r>
            <a:r>
              <a:rPr sz="1100" b="0" spc="-125" dirty="0">
                <a:solidFill>
                  <a:srgbClr val="231F20"/>
                </a:solidFill>
                <a:latin typeface="Bookman Old Style"/>
                <a:cs typeface="Bookman Old Style"/>
              </a:rPr>
              <a:t> </a:t>
            </a:r>
            <a:r>
              <a:rPr sz="1100" b="0" spc="-55" dirty="0">
                <a:solidFill>
                  <a:srgbClr val="231F20"/>
                </a:solidFill>
                <a:latin typeface="Bookman Old Style"/>
                <a:cs typeface="Bookman Old Style"/>
              </a:rPr>
              <a:t>anteriormente:</a:t>
            </a:r>
            <a:endParaRPr sz="1100">
              <a:latin typeface="Bookman Old Style"/>
              <a:cs typeface="Bookman Old Style"/>
            </a:endParaRPr>
          </a:p>
          <a:p>
            <a:pPr marL="228600" marR="5080" indent="-216535" algn="just">
              <a:lnSpc>
                <a:spcPct val="102299"/>
              </a:lnSpc>
              <a:spcBef>
                <a:spcPts val="570"/>
              </a:spcBef>
              <a:buChar char="•"/>
              <a:tabLst>
                <a:tab pos="229235" algn="l"/>
              </a:tabLst>
            </a:pPr>
            <a:r>
              <a:rPr sz="1100" b="0" spc="-40" dirty="0">
                <a:solidFill>
                  <a:srgbClr val="231F20"/>
                </a:solidFill>
                <a:latin typeface="Bookman Old Style"/>
                <a:cs typeface="Bookman Old Style"/>
              </a:rPr>
              <a:t>Que </a:t>
            </a:r>
            <a:r>
              <a:rPr sz="1100" b="0" spc="-50" dirty="0">
                <a:solidFill>
                  <a:srgbClr val="231F20"/>
                </a:solidFill>
                <a:latin typeface="Bookman Old Style"/>
                <a:cs typeface="Bookman Old Style"/>
              </a:rPr>
              <a:t>todos </a:t>
            </a:r>
            <a:r>
              <a:rPr sz="1100" b="0" spc="-60" dirty="0">
                <a:solidFill>
                  <a:srgbClr val="231F20"/>
                </a:solidFill>
                <a:latin typeface="Bookman Old Style"/>
                <a:cs typeface="Bookman Old Style"/>
              </a:rPr>
              <a:t>los </a:t>
            </a:r>
            <a:r>
              <a:rPr sz="1100" b="0" spc="-75" dirty="0">
                <a:solidFill>
                  <a:srgbClr val="231F20"/>
                </a:solidFill>
                <a:latin typeface="Bookman Old Style"/>
                <a:cs typeface="Bookman Old Style"/>
              </a:rPr>
              <a:t>aparatos </a:t>
            </a:r>
            <a:r>
              <a:rPr sz="1100" b="0" spc="-45" dirty="0">
                <a:solidFill>
                  <a:srgbClr val="231F20"/>
                </a:solidFill>
                <a:latin typeface="Bookman Old Style"/>
                <a:cs typeface="Bookman Old Style"/>
              </a:rPr>
              <a:t>que </a:t>
            </a:r>
            <a:r>
              <a:rPr sz="1100" b="0" spc="-40" dirty="0">
                <a:solidFill>
                  <a:srgbClr val="231F20"/>
                </a:solidFill>
                <a:latin typeface="Bookman Old Style"/>
                <a:cs typeface="Bookman Old Style"/>
              </a:rPr>
              <a:t>intervienen en </a:t>
            </a:r>
            <a:r>
              <a:rPr sz="1100" b="0" spc="-65" dirty="0">
                <a:solidFill>
                  <a:srgbClr val="231F20"/>
                </a:solidFill>
                <a:latin typeface="Bookman Old Style"/>
                <a:cs typeface="Bookman Old Style"/>
              </a:rPr>
              <a:t>la </a:t>
            </a:r>
            <a:r>
              <a:rPr sz="1100" b="0" spc="-45" dirty="0">
                <a:solidFill>
                  <a:srgbClr val="231F20"/>
                </a:solidFill>
                <a:latin typeface="Bookman Old Style"/>
                <a:cs typeface="Bookman Old Style"/>
              </a:rPr>
              <a:t>composición </a:t>
            </a:r>
            <a:r>
              <a:rPr sz="1100" b="0" spc="-30" dirty="0">
                <a:solidFill>
                  <a:srgbClr val="231F20"/>
                </a:solidFill>
                <a:latin typeface="Bookman Old Style"/>
                <a:cs typeface="Bookman Old Style"/>
              </a:rPr>
              <a:t>de </a:t>
            </a:r>
            <a:r>
              <a:rPr sz="1100" b="0" spc="-80" dirty="0">
                <a:solidFill>
                  <a:srgbClr val="231F20"/>
                </a:solidFill>
                <a:latin typeface="Bookman Old Style"/>
                <a:cs typeface="Bookman Old Style"/>
              </a:rPr>
              <a:t>un  </a:t>
            </a:r>
            <a:r>
              <a:rPr sz="1100" b="0" spc="-15" dirty="0">
                <a:solidFill>
                  <a:srgbClr val="231F20"/>
                </a:solidFill>
                <a:latin typeface="Bookman Old Style"/>
                <a:cs typeface="Bookman Old Style"/>
              </a:rPr>
              <a:t>equipo </a:t>
            </a:r>
            <a:r>
              <a:rPr sz="1100" b="0" spc="-20" dirty="0">
                <a:solidFill>
                  <a:srgbClr val="231F20"/>
                </a:solidFill>
                <a:latin typeface="Bookman Old Style"/>
                <a:cs typeface="Bookman Old Style"/>
              </a:rPr>
              <a:t>de </a:t>
            </a:r>
            <a:r>
              <a:rPr sz="1100" b="0" spc="-50" dirty="0">
                <a:solidFill>
                  <a:srgbClr val="231F20"/>
                </a:solidFill>
                <a:latin typeface="Bookman Old Style"/>
                <a:cs typeface="Bookman Old Style"/>
              </a:rPr>
              <a:t>automatismo </a:t>
            </a:r>
            <a:r>
              <a:rPr sz="1100" b="0" spc="-85" dirty="0">
                <a:solidFill>
                  <a:srgbClr val="231F20"/>
                </a:solidFill>
                <a:latin typeface="Bookman Old Style"/>
                <a:cs typeface="Bookman Old Style"/>
              </a:rPr>
              <a:t>se </a:t>
            </a:r>
            <a:r>
              <a:rPr sz="1100" b="0" spc="-20" dirty="0">
                <a:solidFill>
                  <a:srgbClr val="231F20"/>
                </a:solidFill>
                <a:latin typeface="Bookman Old Style"/>
                <a:cs typeface="Bookman Old Style"/>
              </a:rPr>
              <a:t>identifican </a:t>
            </a:r>
            <a:r>
              <a:rPr sz="1100" b="0" spc="-10" dirty="0">
                <a:solidFill>
                  <a:srgbClr val="231F20"/>
                </a:solidFill>
                <a:latin typeface="Bookman Old Style"/>
                <a:cs typeface="Bookman Old Style"/>
              </a:rPr>
              <a:t>por </a:t>
            </a:r>
            <a:r>
              <a:rPr sz="1100" b="0" spc="-15" dirty="0">
                <a:solidFill>
                  <a:srgbClr val="231F20"/>
                </a:solidFill>
                <a:latin typeface="Bookman Old Style"/>
                <a:cs typeface="Bookman Old Style"/>
              </a:rPr>
              <a:t>medio </a:t>
            </a:r>
            <a:r>
              <a:rPr sz="1100" b="0" spc="-20" dirty="0">
                <a:solidFill>
                  <a:srgbClr val="231F20"/>
                </a:solidFill>
                <a:latin typeface="Bookman Old Style"/>
                <a:cs typeface="Bookman Old Style"/>
              </a:rPr>
              <a:t>de </a:t>
            </a:r>
            <a:r>
              <a:rPr sz="1100" b="0" spc="-80" dirty="0">
                <a:solidFill>
                  <a:srgbClr val="231F20"/>
                </a:solidFill>
                <a:latin typeface="Bookman Old Style"/>
                <a:cs typeface="Bookman Old Style"/>
              </a:rPr>
              <a:t>una </a:t>
            </a:r>
            <a:r>
              <a:rPr sz="1100" b="0" spc="-30" dirty="0">
                <a:solidFill>
                  <a:srgbClr val="231F20"/>
                </a:solidFill>
                <a:latin typeface="Bookman Old Style"/>
                <a:cs typeface="Bookman Old Style"/>
              </a:rPr>
              <a:t>serie  </a:t>
            </a:r>
            <a:r>
              <a:rPr sz="1100" b="0" spc="-65" dirty="0">
                <a:solidFill>
                  <a:srgbClr val="231F20"/>
                </a:solidFill>
                <a:latin typeface="Bookman Old Style"/>
                <a:cs typeface="Bookman Old Style"/>
              </a:rPr>
              <a:t>alfanumérica,</a:t>
            </a:r>
            <a:endParaRPr sz="1100">
              <a:latin typeface="Bookman Old Style"/>
              <a:cs typeface="Bookman Old Style"/>
            </a:endParaRPr>
          </a:p>
          <a:p>
            <a:pPr marL="228600" marR="5080" indent="-216535" algn="just">
              <a:lnSpc>
                <a:spcPct val="102299"/>
              </a:lnSpc>
              <a:spcBef>
                <a:spcPts val="565"/>
              </a:spcBef>
              <a:buChar char="•"/>
              <a:tabLst>
                <a:tab pos="229235" algn="l"/>
              </a:tabLst>
            </a:pPr>
            <a:r>
              <a:rPr sz="1100" b="0" spc="-25" dirty="0">
                <a:solidFill>
                  <a:srgbClr val="231F20"/>
                </a:solidFill>
                <a:latin typeface="Bookman Old Style"/>
                <a:cs typeface="Bookman Old Style"/>
              </a:rPr>
              <a:t>Que </a:t>
            </a:r>
            <a:r>
              <a:rPr sz="1100" b="0" spc="-35" dirty="0">
                <a:solidFill>
                  <a:srgbClr val="231F20"/>
                </a:solidFill>
                <a:latin typeface="Bookman Old Style"/>
                <a:cs typeface="Bookman Old Style"/>
              </a:rPr>
              <a:t>todos </a:t>
            </a:r>
            <a:r>
              <a:rPr sz="1100" b="0" spc="-50" dirty="0">
                <a:solidFill>
                  <a:srgbClr val="231F20"/>
                </a:solidFill>
                <a:latin typeface="Bookman Old Style"/>
                <a:cs typeface="Bookman Old Style"/>
              </a:rPr>
              <a:t>los </a:t>
            </a:r>
            <a:r>
              <a:rPr sz="1100" b="0" spc="-40" dirty="0">
                <a:solidFill>
                  <a:srgbClr val="231F20"/>
                </a:solidFill>
                <a:latin typeface="Bookman Old Style"/>
                <a:cs typeface="Bookman Old Style"/>
              </a:rPr>
              <a:t>bornes </a:t>
            </a:r>
            <a:r>
              <a:rPr sz="1100" b="0" spc="-20" dirty="0">
                <a:solidFill>
                  <a:srgbClr val="231F20"/>
                </a:solidFill>
                <a:latin typeface="Bookman Old Style"/>
                <a:cs typeface="Bookman Old Style"/>
              </a:rPr>
              <a:t>de </a:t>
            </a:r>
            <a:r>
              <a:rPr sz="1100" b="0" spc="-10" dirty="0">
                <a:solidFill>
                  <a:srgbClr val="231F20"/>
                </a:solidFill>
                <a:latin typeface="Bookman Old Style"/>
                <a:cs typeface="Bookman Old Style"/>
              </a:rPr>
              <a:t>conexión </a:t>
            </a:r>
            <a:r>
              <a:rPr sz="1100" b="0" spc="-20" dirty="0">
                <a:solidFill>
                  <a:srgbClr val="231F20"/>
                </a:solidFill>
                <a:latin typeface="Bookman Old Style"/>
                <a:cs typeface="Bookman Old Style"/>
              </a:rPr>
              <a:t>de </a:t>
            </a:r>
            <a:r>
              <a:rPr sz="1100" b="0" spc="-50" dirty="0">
                <a:solidFill>
                  <a:srgbClr val="231F20"/>
                </a:solidFill>
                <a:latin typeface="Bookman Old Style"/>
                <a:cs typeface="Bookman Old Style"/>
              </a:rPr>
              <a:t>los </a:t>
            </a:r>
            <a:r>
              <a:rPr sz="1100" b="0" spc="-60" dirty="0">
                <a:solidFill>
                  <a:srgbClr val="231F20"/>
                </a:solidFill>
                <a:latin typeface="Bookman Old Style"/>
                <a:cs typeface="Bookman Old Style"/>
              </a:rPr>
              <a:t>aparatos </a:t>
            </a:r>
            <a:r>
              <a:rPr sz="1100" b="0" spc="-40" dirty="0">
                <a:solidFill>
                  <a:srgbClr val="231F20"/>
                </a:solidFill>
                <a:latin typeface="Bookman Old Style"/>
                <a:cs typeface="Bookman Old Style"/>
              </a:rPr>
              <a:t>también </a:t>
            </a:r>
            <a:r>
              <a:rPr sz="1100" b="0" spc="-70" dirty="0">
                <a:solidFill>
                  <a:srgbClr val="231F20"/>
                </a:solidFill>
                <a:latin typeface="Bookman Old Style"/>
                <a:cs typeface="Bookman Old Style"/>
              </a:rPr>
              <a:t>se </a:t>
            </a:r>
            <a:r>
              <a:rPr sz="1100" b="0" spc="210" dirty="0">
                <a:solidFill>
                  <a:srgbClr val="231F20"/>
                </a:solidFill>
                <a:latin typeface="Bookman Old Style"/>
                <a:cs typeface="Bookman Old Style"/>
              </a:rPr>
              <a:t> </a:t>
            </a:r>
            <a:r>
              <a:rPr sz="1100" b="0" spc="-50" dirty="0">
                <a:solidFill>
                  <a:srgbClr val="231F20"/>
                </a:solidFill>
                <a:latin typeface="Bookman Old Style"/>
                <a:cs typeface="Bookman Old Style"/>
              </a:rPr>
              <a:t>identifican </a:t>
            </a:r>
            <a:r>
              <a:rPr sz="1100" b="0" spc="-30" dirty="0">
                <a:solidFill>
                  <a:srgbClr val="231F20"/>
                </a:solidFill>
                <a:latin typeface="Bookman Old Style"/>
                <a:cs typeface="Bookman Old Style"/>
              </a:rPr>
              <a:t>por </a:t>
            </a:r>
            <a:r>
              <a:rPr sz="1100" b="0" spc="-40" dirty="0">
                <a:solidFill>
                  <a:srgbClr val="231F20"/>
                </a:solidFill>
                <a:latin typeface="Bookman Old Style"/>
                <a:cs typeface="Bookman Old Style"/>
              </a:rPr>
              <a:t>medio </a:t>
            </a:r>
            <a:r>
              <a:rPr sz="1100" b="0" spc="-35" dirty="0">
                <a:solidFill>
                  <a:srgbClr val="231F20"/>
                </a:solidFill>
                <a:latin typeface="Bookman Old Style"/>
                <a:cs typeface="Bookman Old Style"/>
              </a:rPr>
              <a:t>de </a:t>
            </a:r>
            <a:r>
              <a:rPr sz="1100" b="0" spc="-145" dirty="0">
                <a:solidFill>
                  <a:srgbClr val="231F20"/>
                </a:solidFill>
                <a:latin typeface="Bookman Old Style"/>
                <a:cs typeface="Bookman Old Style"/>
              </a:rPr>
              <a:t>su</a:t>
            </a:r>
            <a:r>
              <a:rPr sz="1100" b="0" spc="-195" dirty="0">
                <a:solidFill>
                  <a:srgbClr val="231F20"/>
                </a:solidFill>
                <a:latin typeface="Bookman Old Style"/>
                <a:cs typeface="Bookman Old Style"/>
              </a:rPr>
              <a:t> </a:t>
            </a:r>
            <a:r>
              <a:rPr sz="1100" b="0" spc="-70" dirty="0">
                <a:solidFill>
                  <a:srgbClr val="231F20"/>
                </a:solidFill>
                <a:latin typeface="Bookman Old Style"/>
                <a:cs typeface="Bookman Old Style"/>
              </a:rPr>
              <a:t>marcado.</a:t>
            </a:r>
            <a:endParaRPr sz="1100">
              <a:latin typeface="Bookman Old Style"/>
              <a:cs typeface="Bookman Old Style"/>
            </a:endParaRPr>
          </a:p>
          <a:p>
            <a:pPr marL="12700" marR="7620" algn="just">
              <a:lnSpc>
                <a:spcPct val="102299"/>
              </a:lnSpc>
              <a:spcBef>
                <a:spcPts val="565"/>
              </a:spcBef>
            </a:pPr>
            <a:r>
              <a:rPr sz="1100" b="0" spc="-85" dirty="0">
                <a:solidFill>
                  <a:srgbClr val="231F20"/>
                </a:solidFill>
                <a:latin typeface="Bookman Old Style"/>
                <a:cs typeface="Bookman Old Style"/>
              </a:rPr>
              <a:t>Las </a:t>
            </a:r>
            <a:r>
              <a:rPr sz="1100" b="0" spc="-65" dirty="0">
                <a:solidFill>
                  <a:srgbClr val="231F20"/>
                </a:solidFill>
                <a:latin typeface="Bookman Old Style"/>
                <a:cs typeface="Bookman Old Style"/>
              </a:rPr>
              <a:t>reglas </a:t>
            </a:r>
            <a:r>
              <a:rPr sz="1100" b="0" spc="-50" dirty="0">
                <a:solidFill>
                  <a:srgbClr val="231F20"/>
                </a:solidFill>
                <a:latin typeface="Bookman Old Style"/>
                <a:cs typeface="Bookman Old Style"/>
              </a:rPr>
              <a:t>que </a:t>
            </a:r>
            <a:r>
              <a:rPr sz="1100" b="0" spc="-35" dirty="0">
                <a:solidFill>
                  <a:srgbClr val="231F20"/>
                </a:solidFill>
                <a:latin typeface="Bookman Old Style"/>
                <a:cs typeface="Bookman Old Style"/>
              </a:rPr>
              <a:t>definen </a:t>
            </a:r>
            <a:r>
              <a:rPr sz="1100" b="0" spc="-65" dirty="0">
                <a:solidFill>
                  <a:srgbClr val="231F20"/>
                </a:solidFill>
                <a:latin typeface="Bookman Old Style"/>
                <a:cs typeface="Bookman Old Style"/>
              </a:rPr>
              <a:t>la </a:t>
            </a:r>
            <a:r>
              <a:rPr sz="1100" b="0" spc="-70" dirty="0">
                <a:solidFill>
                  <a:srgbClr val="231F20"/>
                </a:solidFill>
                <a:latin typeface="Bookman Old Style"/>
                <a:cs typeface="Bookman Old Style"/>
              </a:rPr>
              <a:t>situación </a:t>
            </a:r>
            <a:r>
              <a:rPr sz="1100" b="0" spc="-35" dirty="0">
                <a:solidFill>
                  <a:srgbClr val="231F20"/>
                </a:solidFill>
                <a:latin typeface="Bookman Old Style"/>
                <a:cs typeface="Bookman Old Style"/>
              </a:rPr>
              <a:t>de </a:t>
            </a:r>
            <a:r>
              <a:rPr sz="1100" b="0" spc="-100" dirty="0">
                <a:solidFill>
                  <a:srgbClr val="231F20"/>
                </a:solidFill>
                <a:latin typeface="Bookman Old Style"/>
                <a:cs typeface="Bookman Old Style"/>
              </a:rPr>
              <a:t>las </a:t>
            </a:r>
            <a:r>
              <a:rPr sz="1100" b="0" spc="-50" dirty="0">
                <a:solidFill>
                  <a:srgbClr val="231F20"/>
                </a:solidFill>
                <a:latin typeface="Bookman Old Style"/>
                <a:cs typeface="Bookman Old Style"/>
              </a:rPr>
              <a:t>referencias </a:t>
            </a:r>
            <a:r>
              <a:rPr sz="1100" b="0" spc="-60" dirty="0">
                <a:solidFill>
                  <a:srgbClr val="231F20"/>
                </a:solidFill>
                <a:latin typeface="Bookman Old Style"/>
                <a:cs typeface="Bookman Old Style"/>
              </a:rPr>
              <a:t>identificativas </a:t>
            </a:r>
            <a:r>
              <a:rPr sz="1100" b="0" spc="-40" dirty="0">
                <a:solidFill>
                  <a:srgbClr val="231F20"/>
                </a:solidFill>
                <a:latin typeface="Bookman Old Style"/>
                <a:cs typeface="Bookman Old Style"/>
              </a:rPr>
              <a:t>en  </a:t>
            </a:r>
            <a:r>
              <a:rPr sz="1100" b="0" spc="-70" dirty="0">
                <a:solidFill>
                  <a:srgbClr val="231F20"/>
                </a:solidFill>
                <a:latin typeface="Bookman Old Style"/>
                <a:cs typeface="Bookman Old Style"/>
              </a:rPr>
              <a:t>los </a:t>
            </a:r>
            <a:r>
              <a:rPr sz="1100" b="0" spc="-95" dirty="0">
                <a:solidFill>
                  <a:srgbClr val="231F20"/>
                </a:solidFill>
                <a:latin typeface="Bookman Old Style"/>
                <a:cs typeface="Bookman Old Style"/>
              </a:rPr>
              <a:t>esquemas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circuitos </a:t>
            </a:r>
            <a:r>
              <a:rPr sz="1100" b="0" spc="-85" dirty="0">
                <a:solidFill>
                  <a:srgbClr val="231F20"/>
                </a:solidFill>
                <a:latin typeface="Bookman Old Style"/>
                <a:cs typeface="Bookman Old Style"/>
              </a:rPr>
              <a:t>son </a:t>
            </a:r>
            <a:r>
              <a:rPr sz="1100" b="0" spc="-105" dirty="0">
                <a:solidFill>
                  <a:srgbClr val="231F20"/>
                </a:solidFill>
                <a:latin typeface="Bookman Old Style"/>
                <a:cs typeface="Bookman Old Style"/>
              </a:rPr>
              <a:t>las</a:t>
            </a:r>
            <a:r>
              <a:rPr sz="1100" b="0" spc="-75" dirty="0">
                <a:solidFill>
                  <a:srgbClr val="231F20"/>
                </a:solidFill>
                <a:latin typeface="Bookman Old Style"/>
                <a:cs typeface="Bookman Old Style"/>
              </a:rPr>
              <a:t> </a:t>
            </a:r>
            <a:r>
              <a:rPr sz="1100" b="0" spc="-70" dirty="0">
                <a:solidFill>
                  <a:srgbClr val="231F20"/>
                </a:solidFill>
                <a:latin typeface="Bookman Old Style"/>
                <a:cs typeface="Bookman Old Style"/>
              </a:rPr>
              <a:t>siguientes:</a:t>
            </a:r>
            <a:endParaRPr sz="1100">
              <a:latin typeface="Bookman Old Style"/>
              <a:cs typeface="Bookman Old Style"/>
            </a:endParaRPr>
          </a:p>
          <a:p>
            <a:pPr marL="228600" indent="-216535" algn="just">
              <a:lnSpc>
                <a:spcPct val="100000"/>
              </a:lnSpc>
              <a:spcBef>
                <a:spcPts val="600"/>
              </a:spcBef>
              <a:buChar char="•"/>
              <a:tabLst>
                <a:tab pos="229235" algn="l"/>
              </a:tabLst>
            </a:pPr>
            <a:r>
              <a:rPr sz="1100" b="0" spc="-45" dirty="0">
                <a:solidFill>
                  <a:srgbClr val="231F20"/>
                </a:solidFill>
                <a:latin typeface="Bookman Old Style"/>
                <a:cs typeface="Bookman Old Style"/>
              </a:rPr>
              <a:t>La referencia </a:t>
            </a:r>
            <a:r>
              <a:rPr sz="1100" b="0" spc="-55" dirty="0">
                <a:solidFill>
                  <a:srgbClr val="231F20"/>
                </a:solidFill>
                <a:latin typeface="Bookman Old Style"/>
                <a:cs typeface="Bookman Old Style"/>
              </a:rPr>
              <a:t>identificativa </a:t>
            </a:r>
            <a:r>
              <a:rPr sz="1100" b="0" spc="-40" dirty="0">
                <a:solidFill>
                  <a:srgbClr val="231F20"/>
                </a:solidFill>
                <a:latin typeface="Bookman Old Style"/>
                <a:cs typeface="Bookman Old Style"/>
              </a:rPr>
              <a:t>debe</a:t>
            </a:r>
            <a:r>
              <a:rPr sz="1100" b="0" spc="-140" dirty="0">
                <a:solidFill>
                  <a:srgbClr val="231F20"/>
                </a:solidFill>
                <a:latin typeface="Bookman Old Style"/>
                <a:cs typeface="Bookman Old Style"/>
              </a:rPr>
              <a:t> </a:t>
            </a:r>
            <a:r>
              <a:rPr sz="1100" b="0" spc="-55" dirty="0">
                <a:solidFill>
                  <a:srgbClr val="231F20"/>
                </a:solidFill>
                <a:latin typeface="Bookman Old Style"/>
                <a:cs typeface="Bookman Old Style"/>
              </a:rPr>
              <a:t>figurar:</a:t>
            </a:r>
            <a:endParaRPr sz="1100">
              <a:latin typeface="Bookman Old Style"/>
              <a:cs typeface="Bookman Old Style"/>
            </a:endParaRPr>
          </a:p>
          <a:p>
            <a:pPr marL="444500" marR="5715" lvl="1" indent="-216535" algn="just">
              <a:lnSpc>
                <a:spcPct val="102299"/>
              </a:lnSpc>
              <a:spcBef>
                <a:spcPts val="565"/>
              </a:spcBef>
              <a:buChar char="–"/>
              <a:tabLst>
                <a:tab pos="441959" algn="l"/>
              </a:tabLst>
            </a:pPr>
            <a:r>
              <a:rPr sz="1100" b="0" spc="-80" dirty="0">
                <a:solidFill>
                  <a:srgbClr val="231F20"/>
                </a:solidFill>
                <a:latin typeface="Bookman Old Style"/>
                <a:cs typeface="Bookman Old Style"/>
              </a:rPr>
              <a:t>En </a:t>
            </a:r>
            <a:r>
              <a:rPr sz="1100" b="0" spc="-15" dirty="0">
                <a:solidFill>
                  <a:srgbClr val="231F20"/>
                </a:solidFill>
                <a:latin typeface="Bookman Old Style"/>
                <a:cs typeface="Bookman Old Style"/>
              </a:rPr>
              <a:t>el </a:t>
            </a:r>
            <a:r>
              <a:rPr sz="1100" b="0" spc="-75" dirty="0">
                <a:solidFill>
                  <a:srgbClr val="231F20"/>
                </a:solidFill>
                <a:latin typeface="Bookman Old Style"/>
                <a:cs typeface="Bookman Old Style"/>
              </a:rPr>
              <a:t>caso </a:t>
            </a:r>
            <a:r>
              <a:rPr sz="1100" b="0" spc="-25" dirty="0">
                <a:solidFill>
                  <a:srgbClr val="231F20"/>
                </a:solidFill>
                <a:latin typeface="Bookman Old Style"/>
                <a:cs typeface="Bookman Old Style"/>
              </a:rPr>
              <a:t>de </a:t>
            </a:r>
            <a:r>
              <a:rPr sz="1100" b="0" spc="-55" dirty="0">
                <a:solidFill>
                  <a:srgbClr val="231F20"/>
                </a:solidFill>
                <a:latin typeface="Bookman Old Style"/>
                <a:cs typeface="Bookman Old Style"/>
              </a:rPr>
              <a:t>los </a:t>
            </a:r>
            <a:r>
              <a:rPr sz="1100" b="0" spc="-65" dirty="0">
                <a:solidFill>
                  <a:srgbClr val="231F20"/>
                </a:solidFill>
                <a:latin typeface="Bookman Old Style"/>
                <a:cs typeface="Bookman Old Style"/>
              </a:rPr>
              <a:t>mandos </a:t>
            </a:r>
            <a:r>
              <a:rPr sz="1100" b="0" spc="-25" dirty="0">
                <a:solidFill>
                  <a:srgbClr val="231F20"/>
                </a:solidFill>
                <a:latin typeface="Bookman Old Style"/>
                <a:cs typeface="Bookman Old Style"/>
              </a:rPr>
              <a:t>de control, </a:t>
            </a:r>
            <a:r>
              <a:rPr sz="1100" b="0" spc="-40" dirty="0">
                <a:solidFill>
                  <a:srgbClr val="231F20"/>
                </a:solidFill>
                <a:latin typeface="Bookman Old Style"/>
                <a:cs typeface="Bookman Old Style"/>
              </a:rPr>
              <a:t>bajo </a:t>
            </a:r>
            <a:r>
              <a:rPr sz="1100" b="0" spc="-15" dirty="0">
                <a:solidFill>
                  <a:srgbClr val="231F20"/>
                </a:solidFill>
                <a:latin typeface="Bookman Old Style"/>
                <a:cs typeface="Bookman Old Style"/>
              </a:rPr>
              <a:t>el </a:t>
            </a:r>
            <a:r>
              <a:rPr sz="1100" b="0" spc="-35" dirty="0">
                <a:solidFill>
                  <a:srgbClr val="231F20"/>
                </a:solidFill>
                <a:latin typeface="Bookman Old Style"/>
                <a:cs typeface="Bookman Old Style"/>
              </a:rPr>
              <a:t>símbolo </a:t>
            </a:r>
            <a:r>
              <a:rPr sz="1100" b="0" spc="-5" dirty="0">
                <a:solidFill>
                  <a:srgbClr val="231F20"/>
                </a:solidFill>
                <a:latin typeface="Bookman Old Style"/>
                <a:cs typeface="Bookman Old Style"/>
              </a:rPr>
              <a:t>o </a:t>
            </a:r>
            <a:r>
              <a:rPr sz="1100" b="0" spc="-114" dirty="0">
                <a:solidFill>
                  <a:srgbClr val="231F20"/>
                </a:solidFill>
                <a:latin typeface="Bookman Old Style"/>
                <a:cs typeface="Bookman Old Style"/>
              </a:rPr>
              <a:t>a </a:t>
            </a:r>
            <a:r>
              <a:rPr sz="1100" b="0" spc="-125" dirty="0">
                <a:solidFill>
                  <a:srgbClr val="231F20"/>
                </a:solidFill>
                <a:latin typeface="Bookman Old Style"/>
                <a:cs typeface="Bookman Old Style"/>
              </a:rPr>
              <a:t>su  </a:t>
            </a:r>
            <a:r>
              <a:rPr sz="1100" b="0" spc="-55" dirty="0">
                <a:solidFill>
                  <a:srgbClr val="231F20"/>
                </a:solidFill>
                <a:latin typeface="Bookman Old Style"/>
                <a:cs typeface="Bookman Old Style"/>
              </a:rPr>
              <a:t>izquierda </a:t>
            </a:r>
            <a:r>
              <a:rPr sz="1100" b="0" dirty="0">
                <a:solidFill>
                  <a:srgbClr val="231F20"/>
                </a:solidFill>
                <a:latin typeface="Bookman Old Style"/>
                <a:cs typeface="Bookman Old Style"/>
              </a:rPr>
              <a:t>(CEI</a:t>
            </a:r>
            <a:r>
              <a:rPr sz="1100" b="0" spc="-90" dirty="0">
                <a:solidFill>
                  <a:srgbClr val="231F20"/>
                </a:solidFill>
                <a:latin typeface="Bookman Old Style"/>
                <a:cs typeface="Bookman Old Style"/>
              </a:rPr>
              <a:t> </a:t>
            </a:r>
            <a:r>
              <a:rPr sz="1100" b="0" spc="-80" dirty="0">
                <a:solidFill>
                  <a:srgbClr val="231F20"/>
                </a:solidFill>
                <a:latin typeface="Bookman Old Style"/>
                <a:cs typeface="Bookman Old Style"/>
              </a:rPr>
              <a:t>1082-1).</a:t>
            </a:r>
            <a:endParaRPr sz="1100">
              <a:latin typeface="Bookman Old Style"/>
              <a:cs typeface="Bookman Old Style"/>
            </a:endParaRPr>
          </a:p>
          <a:p>
            <a:pPr marL="444500" marR="8890" lvl="1" indent="-216535" algn="just">
              <a:lnSpc>
                <a:spcPct val="102299"/>
              </a:lnSpc>
              <a:spcBef>
                <a:spcPts val="565"/>
              </a:spcBef>
              <a:buChar char="–"/>
              <a:tabLst>
                <a:tab pos="441959" algn="l"/>
              </a:tabLst>
            </a:pPr>
            <a:r>
              <a:rPr sz="1100" b="0" spc="-95" dirty="0">
                <a:solidFill>
                  <a:srgbClr val="231F20"/>
                </a:solidFill>
                <a:latin typeface="Bookman Old Style"/>
                <a:cs typeface="Bookman Old Style"/>
              </a:rPr>
              <a:t>En </a:t>
            </a:r>
            <a:r>
              <a:rPr sz="1100" b="0" spc="-25" dirty="0">
                <a:solidFill>
                  <a:srgbClr val="231F20"/>
                </a:solidFill>
                <a:latin typeface="Bookman Old Style"/>
                <a:cs typeface="Bookman Old Style"/>
              </a:rPr>
              <a:t>el </a:t>
            </a:r>
            <a:r>
              <a:rPr sz="1100" b="0" spc="-95" dirty="0">
                <a:solidFill>
                  <a:srgbClr val="231F20"/>
                </a:solidFill>
                <a:latin typeface="Bookman Old Style"/>
                <a:cs typeface="Bookman Old Style"/>
              </a:rPr>
              <a:t>caso </a:t>
            </a:r>
            <a:r>
              <a:rPr sz="1100" b="0" spc="-40"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75" dirty="0">
                <a:solidFill>
                  <a:srgbClr val="231F20"/>
                </a:solidFill>
                <a:latin typeface="Bookman Old Style"/>
                <a:cs typeface="Bookman Old Style"/>
              </a:rPr>
              <a:t>contactos </a:t>
            </a:r>
            <a:r>
              <a:rPr sz="1100" b="0" spc="-135" dirty="0">
                <a:solidFill>
                  <a:srgbClr val="231F20"/>
                </a:solidFill>
                <a:latin typeface="Bookman Old Style"/>
                <a:cs typeface="Bookman Old Style"/>
              </a:rPr>
              <a:t>y </a:t>
            </a:r>
            <a:r>
              <a:rPr sz="1100" b="0" spc="-90" dirty="0">
                <a:solidFill>
                  <a:srgbClr val="231F20"/>
                </a:solidFill>
                <a:latin typeface="Bookman Old Style"/>
                <a:cs typeface="Bookman Old Style"/>
              </a:rPr>
              <a:t>aparatos,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60" dirty="0">
                <a:solidFill>
                  <a:srgbClr val="231F20"/>
                </a:solidFill>
                <a:latin typeface="Bookman Old Style"/>
                <a:cs typeface="Bookman Old Style"/>
              </a:rPr>
              <a:t>izquierda </a:t>
            </a:r>
            <a:r>
              <a:rPr sz="1100" b="0" spc="-35" dirty="0">
                <a:solidFill>
                  <a:srgbClr val="231F20"/>
                </a:solidFill>
                <a:latin typeface="Bookman Old Style"/>
                <a:cs typeface="Bookman Old Style"/>
              </a:rPr>
              <a:t>del </a:t>
            </a:r>
            <a:r>
              <a:rPr sz="1100" b="0" spc="-60" dirty="0">
                <a:solidFill>
                  <a:srgbClr val="231F20"/>
                </a:solidFill>
                <a:latin typeface="Bookman Old Style"/>
                <a:cs typeface="Bookman Old Style"/>
              </a:rPr>
              <a:t>símbolo  </a:t>
            </a:r>
            <a:r>
              <a:rPr sz="1100" b="0" spc="-45" dirty="0">
                <a:solidFill>
                  <a:srgbClr val="231F20"/>
                </a:solidFill>
                <a:latin typeface="Bookman Old Style"/>
                <a:cs typeface="Bookman Old Style"/>
              </a:rPr>
              <a:t>(representación </a:t>
            </a:r>
            <a:r>
              <a:rPr sz="1100" b="0" spc="-60" dirty="0">
                <a:solidFill>
                  <a:srgbClr val="231F20"/>
                </a:solidFill>
                <a:latin typeface="Bookman Old Style"/>
                <a:cs typeface="Bookman Old Style"/>
              </a:rPr>
              <a:t>vertical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a:t>
            </a:r>
            <a:r>
              <a:rPr sz="1100" b="0" spc="-140" dirty="0">
                <a:solidFill>
                  <a:srgbClr val="231F20"/>
                </a:solidFill>
                <a:latin typeface="Bookman Old Style"/>
                <a:cs typeface="Bookman Old Style"/>
              </a:rPr>
              <a:t> </a:t>
            </a:r>
            <a:r>
              <a:rPr sz="1100" b="0" spc="-45" dirty="0">
                <a:solidFill>
                  <a:srgbClr val="231F20"/>
                </a:solidFill>
                <a:latin typeface="Bookman Old Style"/>
                <a:cs typeface="Bookman Old Style"/>
              </a:rPr>
              <a:t>símbolos).</a:t>
            </a:r>
            <a:endParaRPr sz="1100">
              <a:latin typeface="Bookman Old Style"/>
              <a:cs typeface="Bookman Old Style"/>
            </a:endParaRPr>
          </a:p>
          <a:p>
            <a:pPr marL="228600" marR="5080" indent="-216535" algn="just">
              <a:lnSpc>
                <a:spcPct val="102299"/>
              </a:lnSpc>
              <a:spcBef>
                <a:spcPts val="570"/>
              </a:spcBef>
              <a:buChar char="•"/>
              <a:tabLst>
                <a:tab pos="229235" algn="l"/>
              </a:tabLst>
            </a:pPr>
            <a:r>
              <a:rPr sz="1100" b="0" spc="-90" dirty="0">
                <a:solidFill>
                  <a:srgbClr val="231F20"/>
                </a:solidFill>
                <a:latin typeface="Bookman Old Style"/>
                <a:cs typeface="Bookman Old Style"/>
              </a:rPr>
              <a:t>Las </a:t>
            </a:r>
            <a:r>
              <a:rPr sz="1100" b="0" spc="-55" dirty="0">
                <a:solidFill>
                  <a:srgbClr val="231F20"/>
                </a:solidFill>
                <a:latin typeface="Bookman Old Style"/>
                <a:cs typeface="Bookman Old Style"/>
              </a:rPr>
              <a:t>referencias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marcado </a:t>
            </a:r>
            <a:r>
              <a:rPr sz="1100" b="0" spc="-35" dirty="0">
                <a:solidFill>
                  <a:srgbClr val="231F20"/>
                </a:solidFill>
                <a:latin typeface="Bookman Old Style"/>
                <a:cs typeface="Bookman Old Style"/>
              </a:rPr>
              <a:t>de </a:t>
            </a:r>
            <a:r>
              <a:rPr sz="1100" b="0" spc="-70" dirty="0">
                <a:solidFill>
                  <a:srgbClr val="231F20"/>
                </a:solidFill>
                <a:latin typeface="Bookman Old Style"/>
                <a:cs typeface="Bookman Old Style"/>
              </a:rPr>
              <a:t>los </a:t>
            </a:r>
            <a:r>
              <a:rPr sz="1100" b="0" spc="-65" dirty="0">
                <a:solidFill>
                  <a:srgbClr val="231F20"/>
                </a:solidFill>
                <a:latin typeface="Bookman Old Style"/>
                <a:cs typeface="Bookman Old Style"/>
              </a:rPr>
              <a:t>bornes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70" dirty="0">
                <a:solidFill>
                  <a:srgbClr val="231F20"/>
                </a:solidFill>
                <a:latin typeface="Bookman Old Style"/>
                <a:cs typeface="Bookman Old Style"/>
              </a:rPr>
              <a:t>aparato </a:t>
            </a:r>
            <a:r>
              <a:rPr sz="1100" b="0" spc="-100" dirty="0">
                <a:solidFill>
                  <a:srgbClr val="231F20"/>
                </a:solidFill>
                <a:latin typeface="Bookman Old Style"/>
                <a:cs typeface="Bookman Old Style"/>
              </a:rPr>
              <a:t>se </a:t>
            </a:r>
            <a:r>
              <a:rPr sz="1100" b="0" spc="-65" dirty="0">
                <a:solidFill>
                  <a:srgbClr val="231F20"/>
                </a:solidFill>
                <a:latin typeface="Bookman Old Style"/>
                <a:cs typeface="Bookman Old Style"/>
              </a:rPr>
              <a:t>escriben  </a:t>
            </a:r>
            <a:r>
              <a:rPr sz="1100" b="0" spc="-25" dirty="0">
                <a:solidFill>
                  <a:srgbClr val="231F20"/>
                </a:solidFill>
                <a:latin typeface="Bookman Old Style"/>
                <a:cs typeface="Bookman Old Style"/>
              </a:rPr>
              <a:t>obligatoriamente </a:t>
            </a:r>
            <a:r>
              <a:rPr sz="1100" b="0" spc="-114" dirty="0">
                <a:solidFill>
                  <a:srgbClr val="231F20"/>
                </a:solidFill>
                <a:latin typeface="Bookman Old Style"/>
                <a:cs typeface="Bookman Old Style"/>
              </a:rPr>
              <a:t>a </a:t>
            </a:r>
            <a:r>
              <a:rPr sz="1100" b="0" spc="-55" dirty="0">
                <a:solidFill>
                  <a:srgbClr val="231F20"/>
                </a:solidFill>
                <a:latin typeface="Bookman Old Style"/>
                <a:cs typeface="Bookman Old Style"/>
              </a:rPr>
              <a:t>la </a:t>
            </a:r>
            <a:r>
              <a:rPr sz="1100" b="0" spc="-30" dirty="0">
                <a:solidFill>
                  <a:srgbClr val="231F20"/>
                </a:solidFill>
                <a:latin typeface="Bookman Old Style"/>
                <a:cs typeface="Bookman Old Style"/>
              </a:rPr>
              <a:t>izquierda </a:t>
            </a:r>
            <a:r>
              <a:rPr sz="1100" b="0" spc="-15" dirty="0">
                <a:solidFill>
                  <a:srgbClr val="231F20"/>
                </a:solidFill>
                <a:latin typeface="Bookman Old Style"/>
                <a:cs typeface="Bookman Old Style"/>
              </a:rPr>
              <a:t>del </a:t>
            </a:r>
            <a:r>
              <a:rPr sz="1100" b="0" spc="-30" dirty="0">
                <a:solidFill>
                  <a:srgbClr val="231F20"/>
                </a:solidFill>
                <a:latin typeface="Bookman Old Style"/>
                <a:cs typeface="Bookman Old Style"/>
              </a:rPr>
              <a:t>símbolo </a:t>
            </a:r>
            <a:r>
              <a:rPr sz="1100" b="0" spc="-20" dirty="0">
                <a:solidFill>
                  <a:srgbClr val="231F20"/>
                </a:solidFill>
                <a:latin typeface="Bookman Old Style"/>
                <a:cs typeface="Bookman Old Style"/>
              </a:rPr>
              <a:t>gráfico </a:t>
            </a:r>
            <a:r>
              <a:rPr sz="1100" b="0" spc="-15" dirty="0">
                <a:solidFill>
                  <a:srgbClr val="231F20"/>
                </a:solidFill>
                <a:latin typeface="Bookman Old Style"/>
                <a:cs typeface="Bookman Old Style"/>
              </a:rPr>
              <a:t>del </a:t>
            </a:r>
            <a:r>
              <a:rPr sz="1100" b="0" spc="-20" dirty="0">
                <a:solidFill>
                  <a:srgbClr val="231F20"/>
                </a:solidFill>
                <a:latin typeface="Bookman Old Style"/>
                <a:cs typeface="Bookman Old Style"/>
              </a:rPr>
              <a:t>órgano  </a:t>
            </a:r>
            <a:r>
              <a:rPr sz="1100" b="0" spc="-40" dirty="0">
                <a:solidFill>
                  <a:srgbClr val="231F20"/>
                </a:solidFill>
                <a:latin typeface="Bookman Old Style"/>
                <a:cs typeface="Bookman Old Style"/>
              </a:rPr>
              <a:t>representado, </a:t>
            </a:r>
            <a:r>
              <a:rPr sz="1100" b="0" spc="-35" dirty="0">
                <a:solidFill>
                  <a:srgbClr val="231F20"/>
                </a:solidFill>
                <a:latin typeface="Bookman Old Style"/>
                <a:cs typeface="Bookman Old Style"/>
              </a:rPr>
              <a:t>en </a:t>
            </a:r>
            <a:r>
              <a:rPr sz="1100" b="0" spc="-40" dirty="0">
                <a:solidFill>
                  <a:srgbClr val="231F20"/>
                </a:solidFill>
                <a:latin typeface="Bookman Old Style"/>
                <a:cs typeface="Bookman Old Style"/>
              </a:rPr>
              <a:t>sentido </a:t>
            </a:r>
            <a:r>
              <a:rPr sz="1100" b="0" spc="-25" dirty="0">
                <a:solidFill>
                  <a:srgbClr val="231F20"/>
                </a:solidFill>
                <a:latin typeface="Bookman Old Style"/>
                <a:cs typeface="Bookman Old Style"/>
              </a:rPr>
              <a:t>de </a:t>
            </a:r>
            <a:r>
              <a:rPr sz="1100" b="0" spc="-50" dirty="0">
                <a:solidFill>
                  <a:srgbClr val="231F20"/>
                </a:solidFill>
                <a:latin typeface="Bookman Old Style"/>
                <a:cs typeface="Bookman Old Style"/>
              </a:rPr>
              <a:t>lectura ascendente. </a:t>
            </a:r>
            <a:r>
              <a:rPr sz="1100" b="0" spc="-80" dirty="0">
                <a:solidFill>
                  <a:srgbClr val="231F20"/>
                </a:solidFill>
                <a:latin typeface="Bookman Old Style"/>
                <a:cs typeface="Bookman Old Style"/>
              </a:rPr>
              <a:t>Si </a:t>
            </a:r>
            <a:r>
              <a:rPr sz="1100" b="0" spc="-90" dirty="0">
                <a:solidFill>
                  <a:srgbClr val="231F20"/>
                </a:solidFill>
                <a:latin typeface="Bookman Old Style"/>
                <a:cs typeface="Bookman Old Style"/>
              </a:rPr>
              <a:t>se </a:t>
            </a:r>
            <a:r>
              <a:rPr sz="1100" b="0" spc="-35" dirty="0">
                <a:solidFill>
                  <a:srgbClr val="231F20"/>
                </a:solidFill>
                <a:latin typeface="Bookman Old Style"/>
                <a:cs typeface="Bookman Old Style"/>
              </a:rPr>
              <a:t>emplea </a:t>
            </a:r>
            <a:r>
              <a:rPr sz="1100" b="0" spc="-50" dirty="0">
                <a:solidFill>
                  <a:srgbClr val="231F20"/>
                </a:solidFill>
                <a:latin typeface="Bookman Old Style"/>
                <a:cs typeface="Bookman Old Style"/>
              </a:rPr>
              <a:t>la  </a:t>
            </a:r>
            <a:r>
              <a:rPr sz="1100" b="0" spc="-40" dirty="0">
                <a:solidFill>
                  <a:srgbClr val="231F20"/>
                </a:solidFill>
                <a:latin typeface="Bookman Old Style"/>
                <a:cs typeface="Bookman Old Style"/>
              </a:rPr>
              <a:t>representación </a:t>
            </a:r>
            <a:r>
              <a:rPr sz="1100" b="0" spc="-30" dirty="0">
                <a:solidFill>
                  <a:srgbClr val="231F20"/>
                </a:solidFill>
                <a:latin typeface="Bookman Old Style"/>
                <a:cs typeface="Bookman Old Style"/>
              </a:rPr>
              <a:t>horizontal, </a:t>
            </a:r>
            <a:r>
              <a:rPr sz="1100" b="0" spc="-90" dirty="0">
                <a:solidFill>
                  <a:srgbClr val="231F20"/>
                </a:solidFill>
                <a:latin typeface="Bookman Old Style"/>
                <a:cs typeface="Bookman Old Style"/>
              </a:rPr>
              <a:t>se </a:t>
            </a:r>
            <a:r>
              <a:rPr sz="1100" b="0" spc="-50" dirty="0">
                <a:solidFill>
                  <a:srgbClr val="231F20"/>
                </a:solidFill>
                <a:latin typeface="Bookman Old Style"/>
                <a:cs typeface="Bookman Old Style"/>
              </a:rPr>
              <a:t>aplican </a:t>
            </a:r>
            <a:r>
              <a:rPr sz="1100" b="0" spc="-90" dirty="0">
                <a:solidFill>
                  <a:srgbClr val="231F20"/>
                </a:solidFill>
                <a:latin typeface="Bookman Old Style"/>
                <a:cs typeface="Bookman Old Style"/>
              </a:rPr>
              <a:t>las </a:t>
            </a:r>
            <a:r>
              <a:rPr sz="1100" b="0" spc="-95" dirty="0">
                <a:solidFill>
                  <a:srgbClr val="231F20"/>
                </a:solidFill>
                <a:latin typeface="Bookman Old Style"/>
                <a:cs typeface="Bookman Old Style"/>
              </a:rPr>
              <a:t>mismas </a:t>
            </a:r>
            <a:r>
              <a:rPr sz="1100" b="0" spc="-50" dirty="0">
                <a:solidFill>
                  <a:srgbClr val="231F20"/>
                </a:solidFill>
                <a:latin typeface="Bookman Old Style"/>
                <a:cs typeface="Bookman Old Style"/>
              </a:rPr>
              <a:t>reglas, </a:t>
            </a:r>
            <a:r>
              <a:rPr sz="1100" b="0" spc="-15" dirty="0">
                <a:solidFill>
                  <a:srgbClr val="231F20"/>
                </a:solidFill>
                <a:latin typeface="Bookman Old Style"/>
                <a:cs typeface="Bookman Old Style"/>
              </a:rPr>
              <a:t>pero </a:t>
            </a:r>
            <a:r>
              <a:rPr sz="1100" b="0" spc="-50" dirty="0">
                <a:solidFill>
                  <a:srgbClr val="231F20"/>
                </a:solidFill>
                <a:latin typeface="Bookman Old Style"/>
                <a:cs typeface="Bookman Old Style"/>
              </a:rPr>
              <a:t>la  </a:t>
            </a:r>
            <a:r>
              <a:rPr sz="1100" b="0" spc="-75" dirty="0">
                <a:solidFill>
                  <a:srgbClr val="231F20"/>
                </a:solidFill>
                <a:latin typeface="Bookman Old Style"/>
                <a:cs typeface="Bookman Old Style"/>
              </a:rPr>
              <a:t>escritura </a:t>
            </a:r>
            <a:r>
              <a:rPr sz="1100" b="0" spc="-50" dirty="0">
                <a:solidFill>
                  <a:srgbClr val="231F20"/>
                </a:solidFill>
                <a:latin typeface="Bookman Old Style"/>
                <a:cs typeface="Bookman Old Style"/>
              </a:rPr>
              <a:t>gira </a:t>
            </a:r>
            <a:r>
              <a:rPr sz="1100" b="0" spc="-90" dirty="0">
                <a:solidFill>
                  <a:srgbClr val="231F20"/>
                </a:solidFill>
                <a:latin typeface="Bookman Old Style"/>
                <a:cs typeface="Bookman Old Style"/>
              </a:rPr>
              <a:t>un </a:t>
            </a:r>
            <a:r>
              <a:rPr sz="1100" b="0" spc="-70" dirty="0">
                <a:solidFill>
                  <a:srgbClr val="231F20"/>
                </a:solidFill>
                <a:latin typeface="Bookman Old Style"/>
                <a:cs typeface="Bookman Old Style"/>
              </a:rPr>
              <a:t>cuarto </a:t>
            </a:r>
            <a:r>
              <a:rPr sz="1100" b="0" spc="-35" dirty="0">
                <a:solidFill>
                  <a:srgbClr val="231F20"/>
                </a:solidFill>
                <a:latin typeface="Bookman Old Style"/>
                <a:cs typeface="Bookman Old Style"/>
              </a:rPr>
              <a:t>de</a:t>
            </a:r>
            <a:r>
              <a:rPr sz="1100" b="0" spc="-70" dirty="0">
                <a:solidFill>
                  <a:srgbClr val="231F20"/>
                </a:solidFill>
                <a:latin typeface="Bookman Old Style"/>
                <a:cs typeface="Bookman Old Style"/>
              </a:rPr>
              <a:t> </a:t>
            </a:r>
            <a:r>
              <a:rPr sz="1100" b="0" spc="-75" dirty="0">
                <a:solidFill>
                  <a:srgbClr val="231F20"/>
                </a:solidFill>
                <a:latin typeface="Bookman Old Style"/>
                <a:cs typeface="Bookman Old Style"/>
              </a:rPr>
              <a:t>vuelta.</a:t>
            </a:r>
            <a:endParaRPr sz="1100">
              <a:latin typeface="Bookman Old Style"/>
              <a:cs typeface="Bookman Old Style"/>
            </a:endParaRPr>
          </a:p>
        </p:txBody>
      </p:sp>
      <p:sp>
        <p:nvSpPr>
          <p:cNvPr id="5" name="object 5"/>
          <p:cNvSpPr/>
          <p:nvPr/>
        </p:nvSpPr>
        <p:spPr>
          <a:xfrm>
            <a:off x="3248901" y="7514526"/>
            <a:ext cx="46355" cy="151130"/>
          </a:xfrm>
          <a:custGeom>
            <a:avLst/>
            <a:gdLst/>
            <a:ahLst/>
            <a:cxnLst/>
            <a:rect l="l" t="t" r="r" b="b"/>
            <a:pathLst>
              <a:path w="46354" h="151129">
                <a:moveTo>
                  <a:pt x="46075" y="150507"/>
                </a:moveTo>
                <a:lnTo>
                  <a:pt x="838" y="150507"/>
                </a:lnTo>
                <a:lnTo>
                  <a:pt x="0" y="0"/>
                </a:lnTo>
              </a:path>
            </a:pathLst>
          </a:custGeom>
          <a:ln w="7619">
            <a:solidFill>
              <a:srgbClr val="000000"/>
            </a:solidFill>
          </a:ln>
        </p:spPr>
        <p:txBody>
          <a:bodyPr wrap="square" lIns="0" tIns="0" rIns="0" bIns="0" rtlCol="0"/>
          <a:lstStyle/>
          <a:p>
            <a:endParaRPr/>
          </a:p>
        </p:txBody>
      </p:sp>
      <p:sp>
        <p:nvSpPr>
          <p:cNvPr id="6" name="object 6"/>
          <p:cNvSpPr/>
          <p:nvPr/>
        </p:nvSpPr>
        <p:spPr>
          <a:xfrm>
            <a:off x="3248901" y="7645247"/>
            <a:ext cx="37465" cy="254635"/>
          </a:xfrm>
          <a:custGeom>
            <a:avLst/>
            <a:gdLst/>
            <a:ahLst/>
            <a:cxnLst/>
            <a:rect l="l" t="t" r="r" b="b"/>
            <a:pathLst>
              <a:path w="37464" h="254634">
                <a:moveTo>
                  <a:pt x="36893" y="0"/>
                </a:moveTo>
                <a:lnTo>
                  <a:pt x="838" y="110934"/>
                </a:lnTo>
                <a:lnTo>
                  <a:pt x="0" y="254469"/>
                </a:lnTo>
              </a:path>
            </a:pathLst>
          </a:custGeom>
          <a:ln w="7620">
            <a:solidFill>
              <a:srgbClr val="000000"/>
            </a:solidFill>
          </a:ln>
        </p:spPr>
        <p:txBody>
          <a:bodyPr wrap="square" lIns="0" tIns="0" rIns="0" bIns="0" rtlCol="0"/>
          <a:lstStyle/>
          <a:p>
            <a:endParaRPr/>
          </a:p>
        </p:txBody>
      </p:sp>
      <p:sp>
        <p:nvSpPr>
          <p:cNvPr id="7" name="object 7"/>
          <p:cNvSpPr txBox="1"/>
          <p:nvPr/>
        </p:nvSpPr>
        <p:spPr>
          <a:xfrm>
            <a:off x="3135106" y="7527978"/>
            <a:ext cx="118110" cy="354965"/>
          </a:xfrm>
          <a:prstGeom prst="rect">
            <a:avLst/>
          </a:prstGeom>
        </p:spPr>
        <p:txBody>
          <a:bodyPr vert="vert270" wrap="square" lIns="0" tIns="11430" rIns="0" bIns="0" rtlCol="0">
            <a:spAutoFit/>
          </a:bodyPr>
          <a:lstStyle/>
          <a:p>
            <a:pPr marL="12700">
              <a:lnSpc>
                <a:spcPct val="100000"/>
              </a:lnSpc>
              <a:spcBef>
                <a:spcPts val="90"/>
              </a:spcBef>
              <a:tabLst>
                <a:tab pos="245745" algn="l"/>
              </a:tabLst>
            </a:pPr>
            <a:r>
              <a:rPr sz="600" dirty="0">
                <a:latin typeface="Century Gothic"/>
                <a:cs typeface="Century Gothic"/>
              </a:rPr>
              <a:t>22	21</a:t>
            </a:r>
            <a:endParaRPr sz="600">
              <a:latin typeface="Century Gothic"/>
              <a:cs typeface="Century Gothic"/>
            </a:endParaRPr>
          </a:p>
        </p:txBody>
      </p:sp>
      <p:sp>
        <p:nvSpPr>
          <p:cNvPr id="8" name="object 8"/>
          <p:cNvSpPr txBox="1"/>
          <p:nvPr/>
        </p:nvSpPr>
        <p:spPr>
          <a:xfrm>
            <a:off x="2978561" y="7648313"/>
            <a:ext cx="231140" cy="116839"/>
          </a:xfrm>
          <a:prstGeom prst="rect">
            <a:avLst/>
          </a:prstGeom>
        </p:spPr>
        <p:txBody>
          <a:bodyPr vert="horz" wrap="square" lIns="0" tIns="12700" rIns="0" bIns="0" rtlCol="0">
            <a:spAutoFit/>
          </a:bodyPr>
          <a:lstStyle/>
          <a:p>
            <a:pPr marL="12700">
              <a:lnSpc>
                <a:spcPct val="100000"/>
              </a:lnSpc>
              <a:spcBef>
                <a:spcPts val="100"/>
              </a:spcBef>
            </a:pPr>
            <a:r>
              <a:rPr sz="600" dirty="0">
                <a:latin typeface="Century Gothic"/>
                <a:cs typeface="Century Gothic"/>
              </a:rPr>
              <a:t>-</a:t>
            </a:r>
            <a:r>
              <a:rPr sz="600" spc="-30" dirty="0">
                <a:latin typeface="Century Gothic"/>
                <a:cs typeface="Century Gothic"/>
              </a:rPr>
              <a:t> </a:t>
            </a:r>
            <a:r>
              <a:rPr sz="600" spc="25" dirty="0">
                <a:latin typeface="Century Gothic"/>
                <a:cs typeface="Century Gothic"/>
              </a:rPr>
              <a:t>KA1</a:t>
            </a:r>
            <a:endParaRPr sz="600">
              <a:latin typeface="Century Gothic"/>
              <a:cs typeface="Century Gothic"/>
            </a:endParaRPr>
          </a:p>
        </p:txBody>
      </p:sp>
      <p:sp>
        <p:nvSpPr>
          <p:cNvPr id="9" name="object 9"/>
          <p:cNvSpPr/>
          <p:nvPr/>
        </p:nvSpPr>
        <p:spPr>
          <a:xfrm>
            <a:off x="4312830" y="7767853"/>
            <a:ext cx="150495" cy="46355"/>
          </a:xfrm>
          <a:custGeom>
            <a:avLst/>
            <a:gdLst/>
            <a:ahLst/>
            <a:cxnLst/>
            <a:rect l="l" t="t" r="r" b="b"/>
            <a:pathLst>
              <a:path w="150495" h="46354">
                <a:moveTo>
                  <a:pt x="0" y="46075"/>
                </a:moveTo>
                <a:lnTo>
                  <a:pt x="0" y="850"/>
                </a:lnTo>
                <a:lnTo>
                  <a:pt x="150482" y="0"/>
                </a:lnTo>
              </a:path>
            </a:pathLst>
          </a:custGeom>
          <a:ln w="7619">
            <a:solidFill>
              <a:srgbClr val="000000"/>
            </a:solidFill>
          </a:ln>
        </p:spPr>
        <p:txBody>
          <a:bodyPr wrap="square" lIns="0" tIns="0" rIns="0" bIns="0" rtlCol="0"/>
          <a:lstStyle/>
          <a:p>
            <a:endParaRPr/>
          </a:p>
        </p:txBody>
      </p:sp>
      <p:sp>
        <p:nvSpPr>
          <p:cNvPr id="10" name="object 10"/>
          <p:cNvSpPr/>
          <p:nvPr/>
        </p:nvSpPr>
        <p:spPr>
          <a:xfrm>
            <a:off x="4078122" y="7767853"/>
            <a:ext cx="254635" cy="37465"/>
          </a:xfrm>
          <a:custGeom>
            <a:avLst/>
            <a:gdLst/>
            <a:ahLst/>
            <a:cxnLst/>
            <a:rect l="l" t="t" r="r" b="b"/>
            <a:pathLst>
              <a:path w="254635" h="37465">
                <a:moveTo>
                  <a:pt x="254482" y="36906"/>
                </a:moveTo>
                <a:lnTo>
                  <a:pt x="143535" y="850"/>
                </a:lnTo>
                <a:lnTo>
                  <a:pt x="0" y="0"/>
                </a:lnTo>
              </a:path>
            </a:pathLst>
          </a:custGeom>
          <a:ln w="7620">
            <a:solidFill>
              <a:srgbClr val="000000"/>
            </a:solidFill>
          </a:ln>
        </p:spPr>
        <p:txBody>
          <a:bodyPr wrap="square" lIns="0" tIns="0" rIns="0" bIns="0" rtlCol="0"/>
          <a:lstStyle/>
          <a:p>
            <a:endParaRPr/>
          </a:p>
        </p:txBody>
      </p:sp>
      <p:sp>
        <p:nvSpPr>
          <p:cNvPr id="11" name="object 11"/>
          <p:cNvSpPr txBox="1"/>
          <p:nvPr/>
        </p:nvSpPr>
        <p:spPr>
          <a:xfrm>
            <a:off x="4095478" y="7579489"/>
            <a:ext cx="354965" cy="190500"/>
          </a:xfrm>
          <a:prstGeom prst="rect">
            <a:avLst/>
          </a:prstGeom>
        </p:spPr>
        <p:txBody>
          <a:bodyPr vert="horz" wrap="square" lIns="0" tIns="29845" rIns="0" bIns="0" rtlCol="0">
            <a:spAutoFit/>
          </a:bodyPr>
          <a:lstStyle/>
          <a:p>
            <a:pPr marL="12700" marR="5080" indent="42545">
              <a:lnSpc>
                <a:spcPts val="580"/>
              </a:lnSpc>
              <a:spcBef>
                <a:spcPts val="235"/>
              </a:spcBef>
              <a:tabLst>
                <a:tab pos="245745" algn="l"/>
              </a:tabLst>
            </a:pPr>
            <a:r>
              <a:rPr sz="600" dirty="0">
                <a:latin typeface="Century Gothic"/>
                <a:cs typeface="Century Gothic"/>
              </a:rPr>
              <a:t>- </a:t>
            </a:r>
            <a:r>
              <a:rPr sz="600" spc="25" dirty="0">
                <a:latin typeface="Century Gothic"/>
                <a:cs typeface="Century Gothic"/>
              </a:rPr>
              <a:t>KA1  </a:t>
            </a:r>
            <a:r>
              <a:rPr sz="600" spc="40" dirty="0">
                <a:latin typeface="Century Gothic"/>
                <a:cs typeface="Century Gothic"/>
              </a:rPr>
              <a:t>22</a:t>
            </a:r>
            <a:r>
              <a:rPr sz="600" dirty="0">
                <a:latin typeface="Century Gothic"/>
                <a:cs typeface="Century Gothic"/>
              </a:rPr>
              <a:t>	</a:t>
            </a:r>
            <a:r>
              <a:rPr sz="600" spc="40" dirty="0">
                <a:latin typeface="Century Gothic"/>
                <a:cs typeface="Century Gothic"/>
              </a:rPr>
              <a:t>21</a:t>
            </a:r>
            <a:endParaRPr sz="600">
              <a:latin typeface="Century Gothic"/>
              <a:cs typeface="Century Gothic"/>
            </a:endParaRPr>
          </a:p>
        </p:txBody>
      </p:sp>
      <p:sp>
        <p:nvSpPr>
          <p:cNvPr id="14" name="object 14"/>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34</a:t>
            </a:r>
          </a:p>
        </p:txBody>
      </p:sp>
      <p:sp>
        <p:nvSpPr>
          <p:cNvPr id="12" name="object 12"/>
          <p:cNvSpPr txBox="1"/>
          <p:nvPr/>
        </p:nvSpPr>
        <p:spPr>
          <a:xfrm>
            <a:off x="3947901" y="7995653"/>
            <a:ext cx="654050" cy="240029"/>
          </a:xfrm>
          <a:prstGeom prst="rect">
            <a:avLst/>
          </a:prstGeom>
        </p:spPr>
        <p:txBody>
          <a:bodyPr vert="horz" wrap="square" lIns="0" tIns="11430" rIns="0" bIns="0" rtlCol="0">
            <a:spAutoFit/>
          </a:bodyPr>
          <a:lstStyle/>
          <a:p>
            <a:pPr marL="126364" marR="5080" indent="-114300">
              <a:lnSpc>
                <a:spcPct val="101200"/>
              </a:lnSpc>
              <a:spcBef>
                <a:spcPts val="90"/>
              </a:spcBef>
            </a:pPr>
            <a:r>
              <a:rPr sz="700" spc="-30" dirty="0">
                <a:solidFill>
                  <a:srgbClr val="231F20"/>
                </a:solidFill>
                <a:latin typeface="Century Gothic"/>
                <a:cs typeface="Century Gothic"/>
              </a:rPr>
              <a:t>Representación  </a:t>
            </a:r>
            <a:r>
              <a:rPr sz="700" spc="-15" dirty="0">
                <a:solidFill>
                  <a:srgbClr val="231F20"/>
                </a:solidFill>
                <a:latin typeface="Century Gothic"/>
                <a:cs typeface="Century Gothic"/>
              </a:rPr>
              <a:t>horizontal</a:t>
            </a:r>
            <a:endParaRPr sz="700">
              <a:latin typeface="Century Gothic"/>
              <a:cs typeface="Century Gothic"/>
            </a:endParaRPr>
          </a:p>
        </p:txBody>
      </p:sp>
      <p:sp>
        <p:nvSpPr>
          <p:cNvPr id="13" name="object 13"/>
          <p:cNvSpPr txBox="1"/>
          <p:nvPr/>
        </p:nvSpPr>
        <p:spPr>
          <a:xfrm>
            <a:off x="2883964" y="7995653"/>
            <a:ext cx="654050" cy="240029"/>
          </a:xfrm>
          <a:prstGeom prst="rect">
            <a:avLst/>
          </a:prstGeom>
        </p:spPr>
        <p:txBody>
          <a:bodyPr vert="horz" wrap="square" lIns="0" tIns="11430" rIns="0" bIns="0" rtlCol="0">
            <a:spAutoFit/>
          </a:bodyPr>
          <a:lstStyle/>
          <a:p>
            <a:pPr marL="177165" marR="5080" indent="-165100">
              <a:lnSpc>
                <a:spcPct val="101200"/>
              </a:lnSpc>
              <a:spcBef>
                <a:spcPts val="90"/>
              </a:spcBef>
            </a:pPr>
            <a:r>
              <a:rPr sz="700" spc="-30" dirty="0">
                <a:solidFill>
                  <a:srgbClr val="231F20"/>
                </a:solidFill>
                <a:latin typeface="Century Gothic"/>
                <a:cs typeface="Century Gothic"/>
              </a:rPr>
              <a:t>Representación  </a:t>
            </a:r>
            <a:r>
              <a:rPr sz="700" spc="-20" dirty="0">
                <a:solidFill>
                  <a:srgbClr val="231F20"/>
                </a:solidFill>
                <a:latin typeface="Century Gothic"/>
                <a:cs typeface="Century Gothic"/>
              </a:rPr>
              <a:t>vertical</a:t>
            </a:r>
            <a:endParaRPr sz="700">
              <a:latin typeface="Century Gothic"/>
              <a:cs typeface="Century Gothic"/>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364"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4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954390" y="1524391"/>
            <a:ext cx="3658870" cy="238760"/>
          </a:xfrm>
          <a:prstGeom prst="rect">
            <a:avLst/>
          </a:prstGeom>
        </p:spPr>
        <p:txBody>
          <a:bodyPr vert="horz" wrap="square" lIns="0" tIns="12700" rIns="0" bIns="0" rtlCol="0">
            <a:spAutoFit/>
          </a:bodyPr>
          <a:lstStyle/>
          <a:p>
            <a:pPr marL="12700">
              <a:lnSpc>
                <a:spcPct val="100000"/>
              </a:lnSpc>
              <a:spcBef>
                <a:spcPts val="100"/>
              </a:spcBef>
            </a:pPr>
            <a:r>
              <a:rPr sz="1400" spc="-15" dirty="0">
                <a:solidFill>
                  <a:srgbClr val="CE1041"/>
                </a:solidFill>
                <a:latin typeface="Trebuchet MS"/>
                <a:cs typeface="Trebuchet MS"/>
              </a:rPr>
              <a:t>3.4. </a:t>
            </a:r>
            <a:r>
              <a:rPr sz="1400" spc="-105" dirty="0">
                <a:solidFill>
                  <a:srgbClr val="CE1041"/>
                </a:solidFill>
                <a:latin typeface="Trebuchet MS"/>
                <a:cs typeface="Trebuchet MS"/>
              </a:rPr>
              <a:t>Tabla </a:t>
            </a:r>
            <a:r>
              <a:rPr sz="1400" spc="-95" dirty="0">
                <a:solidFill>
                  <a:srgbClr val="CE1041"/>
                </a:solidFill>
                <a:latin typeface="Trebuchet MS"/>
                <a:cs typeface="Trebuchet MS"/>
              </a:rPr>
              <a:t>de </a:t>
            </a:r>
            <a:r>
              <a:rPr sz="1400" spc="-30" dirty="0">
                <a:solidFill>
                  <a:srgbClr val="CE1041"/>
                </a:solidFill>
                <a:latin typeface="Trebuchet MS"/>
                <a:cs typeface="Trebuchet MS"/>
              </a:rPr>
              <a:t>letras </a:t>
            </a:r>
            <a:r>
              <a:rPr sz="1400" spc="-60" dirty="0">
                <a:solidFill>
                  <a:srgbClr val="CE1041"/>
                </a:solidFill>
                <a:latin typeface="Trebuchet MS"/>
                <a:cs typeface="Trebuchet MS"/>
              </a:rPr>
              <a:t>identificativas </a:t>
            </a:r>
            <a:r>
              <a:rPr sz="1400" spc="-95" dirty="0">
                <a:solidFill>
                  <a:srgbClr val="CE1041"/>
                </a:solidFill>
                <a:latin typeface="Trebuchet MS"/>
                <a:cs typeface="Trebuchet MS"/>
              </a:rPr>
              <a:t>de</a:t>
            </a:r>
            <a:r>
              <a:rPr sz="1400" spc="-45" dirty="0">
                <a:solidFill>
                  <a:srgbClr val="CE1041"/>
                </a:solidFill>
                <a:latin typeface="Trebuchet MS"/>
                <a:cs typeface="Trebuchet MS"/>
              </a:rPr>
              <a:t> </a:t>
            </a:r>
            <a:r>
              <a:rPr sz="1400" spc="-50" dirty="0">
                <a:solidFill>
                  <a:srgbClr val="CE1041"/>
                </a:solidFill>
                <a:latin typeface="Trebuchet MS"/>
                <a:cs typeface="Trebuchet MS"/>
              </a:rPr>
              <a:t>elementos</a:t>
            </a:r>
            <a:endParaRPr sz="1400">
              <a:latin typeface="Trebuchet MS"/>
              <a:cs typeface="Trebuchet MS"/>
            </a:endParaRPr>
          </a:p>
        </p:txBody>
      </p:sp>
      <p:sp>
        <p:nvSpPr>
          <p:cNvPr id="6" name="object 6"/>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35</a:t>
            </a:r>
          </a:p>
        </p:txBody>
      </p:sp>
      <p:graphicFrame>
        <p:nvGraphicFramePr>
          <p:cNvPr id="5" name="object 5"/>
          <p:cNvGraphicFramePr>
            <a:graphicFrameLocks noGrp="1"/>
          </p:cNvGraphicFramePr>
          <p:nvPr/>
        </p:nvGraphicFramePr>
        <p:xfrm>
          <a:off x="484289" y="1897240"/>
          <a:ext cx="6515100" cy="7973543"/>
        </p:xfrm>
        <a:graphic>
          <a:graphicData uri="http://schemas.openxmlformats.org/drawingml/2006/table">
            <a:tbl>
              <a:tblPr firstRow="1" bandRow="1">
                <a:tableStyleId>{2D5ABB26-0587-4C30-8999-92F81FD0307C}</a:tableStyleId>
              </a:tblPr>
              <a:tblGrid>
                <a:gridCol w="287020"/>
                <a:gridCol w="2024380"/>
                <a:gridCol w="4203700"/>
              </a:tblGrid>
              <a:tr h="235966">
                <a:tc gridSpan="2">
                  <a:txBody>
                    <a:bodyPr/>
                    <a:lstStyle/>
                    <a:p>
                      <a:pPr marL="53340">
                        <a:lnSpc>
                          <a:spcPct val="100000"/>
                        </a:lnSpc>
                        <a:spcBef>
                          <a:spcPts val="530"/>
                        </a:spcBef>
                      </a:pPr>
                      <a:r>
                        <a:rPr sz="900" b="1" i="1" spc="-40" dirty="0">
                          <a:solidFill>
                            <a:srgbClr val="231F20"/>
                          </a:solidFill>
                          <a:latin typeface="Century Gothic"/>
                          <a:cs typeface="Century Gothic"/>
                        </a:rPr>
                        <a:t>Referencia</a:t>
                      </a:r>
                      <a:endParaRPr sz="900">
                        <a:latin typeface="Century Gothic"/>
                        <a:cs typeface="Century Gothic"/>
                      </a:endParaRPr>
                    </a:p>
                  </a:txBody>
                  <a:tcPr marL="0" marR="0" marT="67310" marB="0">
                    <a:lnL w="12700">
                      <a:solidFill>
                        <a:srgbClr val="231F20"/>
                      </a:solidFill>
                      <a:prstDash val="solid"/>
                    </a:lnL>
                    <a:lnR w="6350">
                      <a:solidFill>
                        <a:srgbClr val="231F20"/>
                      </a:solidFill>
                      <a:prstDash val="solid"/>
                    </a:lnR>
                    <a:lnT w="12700">
                      <a:solidFill>
                        <a:srgbClr val="231F20"/>
                      </a:solidFill>
                      <a:prstDash val="solid"/>
                    </a:lnT>
                    <a:lnB w="3175">
                      <a:solidFill>
                        <a:srgbClr val="231F20"/>
                      </a:solidFill>
                      <a:prstDash val="solid"/>
                    </a:lnB>
                  </a:tcPr>
                </a:tc>
                <a:tc hMerge="1">
                  <a:txBody>
                    <a:bodyPr/>
                    <a:lstStyle/>
                    <a:p>
                      <a:endParaRPr/>
                    </a:p>
                  </a:txBody>
                  <a:tcPr marL="0" marR="0" marT="0" marB="0"/>
                </a:tc>
                <a:tc>
                  <a:txBody>
                    <a:bodyPr/>
                    <a:lstStyle/>
                    <a:p>
                      <a:pPr marL="81915">
                        <a:lnSpc>
                          <a:spcPct val="100000"/>
                        </a:lnSpc>
                        <a:spcBef>
                          <a:spcPts val="530"/>
                        </a:spcBef>
                      </a:pPr>
                      <a:r>
                        <a:rPr sz="900" b="1" i="1" spc="-30" dirty="0">
                          <a:solidFill>
                            <a:srgbClr val="231F20"/>
                          </a:solidFill>
                          <a:latin typeface="Century Gothic"/>
                          <a:cs typeface="Century Gothic"/>
                        </a:rPr>
                        <a:t>Ejemplos </a:t>
                      </a:r>
                      <a:r>
                        <a:rPr sz="900" b="1" i="1" spc="-90" dirty="0">
                          <a:solidFill>
                            <a:srgbClr val="231F20"/>
                          </a:solidFill>
                          <a:latin typeface="Century Gothic"/>
                          <a:cs typeface="Century Gothic"/>
                        </a:rPr>
                        <a:t>de</a:t>
                      </a:r>
                      <a:r>
                        <a:rPr sz="900" b="1" i="1" spc="-45" dirty="0">
                          <a:solidFill>
                            <a:srgbClr val="231F20"/>
                          </a:solidFill>
                          <a:latin typeface="Century Gothic"/>
                          <a:cs typeface="Century Gothic"/>
                        </a:rPr>
                        <a:t> </a:t>
                      </a:r>
                      <a:r>
                        <a:rPr sz="900" b="1" i="1" spc="-35" dirty="0">
                          <a:solidFill>
                            <a:srgbClr val="231F20"/>
                          </a:solidFill>
                          <a:latin typeface="Century Gothic"/>
                          <a:cs typeface="Century Gothic"/>
                        </a:rPr>
                        <a:t>materiales</a:t>
                      </a:r>
                      <a:endParaRPr sz="900">
                        <a:latin typeface="Century Gothic"/>
                        <a:cs typeface="Century Gothic"/>
                      </a:endParaRPr>
                    </a:p>
                  </a:txBody>
                  <a:tcPr marL="0" marR="0" marT="67310" marB="0">
                    <a:lnL w="6350">
                      <a:solidFill>
                        <a:srgbClr val="231F20"/>
                      </a:solidFill>
                      <a:prstDash val="solid"/>
                    </a:lnL>
                    <a:lnR w="12700">
                      <a:solidFill>
                        <a:srgbClr val="231F20"/>
                      </a:solidFill>
                      <a:prstDash val="solid"/>
                    </a:lnR>
                    <a:lnT w="12700">
                      <a:solidFill>
                        <a:srgbClr val="231F20"/>
                      </a:solidFill>
                      <a:prstDash val="solid"/>
                    </a:lnT>
                    <a:lnB w="3175">
                      <a:solidFill>
                        <a:srgbClr val="231F20"/>
                      </a:solidFill>
                      <a:prstDash val="solid"/>
                    </a:lnB>
                  </a:tcPr>
                </a:tc>
              </a:tr>
              <a:tr h="341769">
                <a:tc>
                  <a:txBody>
                    <a:bodyPr/>
                    <a:lstStyle/>
                    <a:p>
                      <a:pPr marL="53340">
                        <a:lnSpc>
                          <a:spcPct val="100000"/>
                        </a:lnSpc>
                        <a:spcBef>
                          <a:spcPts val="225"/>
                        </a:spcBef>
                      </a:pPr>
                      <a:r>
                        <a:rPr sz="900" dirty="0">
                          <a:solidFill>
                            <a:srgbClr val="00AEEF"/>
                          </a:solidFill>
                          <a:latin typeface="Century Gothic"/>
                          <a:cs typeface="Century Gothic"/>
                        </a:rPr>
                        <a:t>A</a:t>
                      </a:r>
                      <a:endParaRPr sz="900">
                        <a:latin typeface="Century Gothic"/>
                        <a:cs typeface="Century Gothic"/>
                      </a:endParaRPr>
                    </a:p>
                  </a:txBody>
                  <a:tcPr marL="0" marR="0" marT="28575"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863600">
                        <a:lnSpc>
                          <a:spcPct val="105000"/>
                        </a:lnSpc>
                        <a:spcBef>
                          <a:spcPts val="280"/>
                        </a:spcBef>
                      </a:pPr>
                      <a:r>
                        <a:rPr sz="800" spc="-55" dirty="0">
                          <a:solidFill>
                            <a:srgbClr val="231F20"/>
                          </a:solidFill>
                          <a:latin typeface="Century Gothic"/>
                          <a:cs typeface="Century Gothic"/>
                        </a:rPr>
                        <a:t>Conjuntos, </a:t>
                      </a:r>
                      <a:r>
                        <a:rPr sz="800" spc="-60" dirty="0">
                          <a:solidFill>
                            <a:srgbClr val="231F20"/>
                          </a:solidFill>
                          <a:latin typeface="Century Gothic"/>
                          <a:cs typeface="Century Gothic"/>
                        </a:rPr>
                        <a:t>subconjuntos  </a:t>
                      </a:r>
                      <a:r>
                        <a:rPr sz="800" spc="-65" dirty="0">
                          <a:solidFill>
                            <a:srgbClr val="231F20"/>
                          </a:solidFill>
                          <a:latin typeface="Century Gothic"/>
                          <a:cs typeface="Century Gothic"/>
                        </a:rPr>
                        <a:t>funcionales </a:t>
                      </a:r>
                      <a:r>
                        <a:rPr sz="800" spc="-110" dirty="0">
                          <a:solidFill>
                            <a:srgbClr val="231F20"/>
                          </a:solidFill>
                          <a:latin typeface="Century Gothic"/>
                          <a:cs typeface="Century Gothic"/>
                        </a:rPr>
                        <a:t>(de</a:t>
                      </a:r>
                      <a:r>
                        <a:rPr sz="800" spc="-50" dirty="0">
                          <a:solidFill>
                            <a:srgbClr val="231F20"/>
                          </a:solidFill>
                          <a:latin typeface="Century Gothic"/>
                          <a:cs typeface="Century Gothic"/>
                        </a:rPr>
                        <a:t> </a:t>
                      </a:r>
                      <a:r>
                        <a:rPr sz="800" spc="-45" dirty="0">
                          <a:solidFill>
                            <a:srgbClr val="231F20"/>
                          </a:solidFill>
                          <a:latin typeface="Century Gothic"/>
                          <a:cs typeface="Century Gothic"/>
                        </a:rPr>
                        <a:t>serie)</a:t>
                      </a:r>
                      <a:endParaRPr sz="800">
                        <a:latin typeface="Century Gothic"/>
                        <a:cs typeface="Century Gothic"/>
                      </a:endParaRPr>
                    </a:p>
                  </a:txBody>
                  <a:tcPr marL="0" marR="0" marT="3556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1307465">
                        <a:lnSpc>
                          <a:spcPct val="100000"/>
                        </a:lnSpc>
                        <a:spcBef>
                          <a:spcPts val="245"/>
                        </a:spcBef>
                      </a:pPr>
                      <a:r>
                        <a:rPr sz="800" spc="-70" dirty="0">
                          <a:solidFill>
                            <a:srgbClr val="231F20"/>
                          </a:solidFill>
                          <a:latin typeface="Century Gothic"/>
                          <a:cs typeface="Century Gothic"/>
                        </a:rPr>
                        <a:t>Amplificador </a:t>
                      </a:r>
                      <a:r>
                        <a:rPr sz="800" spc="-140" dirty="0">
                          <a:solidFill>
                            <a:srgbClr val="231F20"/>
                          </a:solidFill>
                          <a:latin typeface="Century Gothic"/>
                          <a:cs typeface="Century Gothic"/>
                        </a:rPr>
                        <a:t>de </a:t>
                      </a:r>
                      <a:r>
                        <a:rPr sz="800" spc="-60" dirty="0">
                          <a:solidFill>
                            <a:srgbClr val="231F20"/>
                          </a:solidFill>
                          <a:latin typeface="Century Gothic"/>
                          <a:cs typeface="Century Gothic"/>
                        </a:rPr>
                        <a:t>tubos </a:t>
                      </a:r>
                      <a:r>
                        <a:rPr sz="800" spc="-114" dirty="0">
                          <a:solidFill>
                            <a:srgbClr val="231F20"/>
                          </a:solidFill>
                          <a:latin typeface="Century Gothic"/>
                          <a:cs typeface="Century Gothic"/>
                        </a:rPr>
                        <a:t>o </a:t>
                      </a:r>
                      <a:r>
                        <a:rPr sz="800" spc="-140" dirty="0">
                          <a:solidFill>
                            <a:srgbClr val="231F20"/>
                          </a:solidFill>
                          <a:latin typeface="Century Gothic"/>
                          <a:cs typeface="Century Gothic"/>
                        </a:rPr>
                        <a:t>de </a:t>
                      </a:r>
                      <a:r>
                        <a:rPr sz="800" spc="-25" dirty="0">
                          <a:solidFill>
                            <a:srgbClr val="231F20"/>
                          </a:solidFill>
                          <a:latin typeface="Century Gothic"/>
                          <a:cs typeface="Century Gothic"/>
                        </a:rPr>
                        <a:t>transistores, </a:t>
                      </a:r>
                      <a:r>
                        <a:rPr sz="800" spc="-80" dirty="0">
                          <a:solidFill>
                            <a:srgbClr val="231F20"/>
                          </a:solidFill>
                          <a:latin typeface="Century Gothic"/>
                          <a:cs typeface="Century Gothic"/>
                        </a:rPr>
                        <a:t>amplificador </a:t>
                      </a:r>
                      <a:r>
                        <a:rPr sz="800" spc="-85" dirty="0">
                          <a:solidFill>
                            <a:srgbClr val="231F20"/>
                          </a:solidFill>
                          <a:latin typeface="Century Gothic"/>
                          <a:cs typeface="Century Gothic"/>
                        </a:rPr>
                        <a:t>magnético,  </a:t>
                      </a:r>
                      <a:r>
                        <a:rPr sz="800" spc="-80" dirty="0">
                          <a:solidFill>
                            <a:srgbClr val="231F20"/>
                          </a:solidFill>
                          <a:latin typeface="Century Gothic"/>
                          <a:cs typeface="Century Gothic"/>
                        </a:rPr>
                        <a:t>regulador </a:t>
                      </a:r>
                      <a:r>
                        <a:rPr sz="800" spc="-140" dirty="0">
                          <a:solidFill>
                            <a:srgbClr val="231F20"/>
                          </a:solidFill>
                          <a:latin typeface="Century Gothic"/>
                          <a:cs typeface="Century Gothic"/>
                        </a:rPr>
                        <a:t>de </a:t>
                      </a:r>
                      <a:r>
                        <a:rPr sz="800" spc="-85" dirty="0">
                          <a:solidFill>
                            <a:srgbClr val="231F20"/>
                          </a:solidFill>
                          <a:latin typeface="Century Gothic"/>
                          <a:cs typeface="Century Gothic"/>
                        </a:rPr>
                        <a:t>velocidad, </a:t>
                      </a:r>
                      <a:r>
                        <a:rPr sz="800" spc="-105" dirty="0">
                          <a:solidFill>
                            <a:srgbClr val="231F20"/>
                          </a:solidFill>
                          <a:latin typeface="Century Gothic"/>
                          <a:cs typeface="Century Gothic"/>
                        </a:rPr>
                        <a:t>autómata</a:t>
                      </a:r>
                      <a:r>
                        <a:rPr sz="800" spc="-70" dirty="0">
                          <a:solidFill>
                            <a:srgbClr val="231F20"/>
                          </a:solidFill>
                          <a:latin typeface="Century Gothic"/>
                          <a:cs typeface="Century Gothic"/>
                        </a:rPr>
                        <a:t> </a:t>
                      </a:r>
                      <a:r>
                        <a:rPr sz="800" spc="-100" dirty="0">
                          <a:solidFill>
                            <a:srgbClr val="231F20"/>
                          </a:solidFill>
                          <a:latin typeface="Century Gothic"/>
                          <a:cs typeface="Century Gothic"/>
                        </a:rPr>
                        <a:t>programable</a:t>
                      </a:r>
                      <a:endParaRPr sz="800">
                        <a:latin typeface="Century Gothic"/>
                        <a:cs typeface="Century Gothic"/>
                      </a:endParaRPr>
                    </a:p>
                  </a:txBody>
                  <a:tcPr marL="0" marR="0" marT="3111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8629">
                <a:tc>
                  <a:txBody>
                    <a:bodyPr/>
                    <a:lstStyle/>
                    <a:p>
                      <a:pPr marL="52705">
                        <a:lnSpc>
                          <a:spcPct val="100000"/>
                        </a:lnSpc>
                        <a:spcBef>
                          <a:spcPts val="229"/>
                        </a:spcBef>
                      </a:pPr>
                      <a:r>
                        <a:rPr sz="900" dirty="0">
                          <a:solidFill>
                            <a:srgbClr val="00AEEF"/>
                          </a:solidFill>
                          <a:latin typeface="Century Gothic"/>
                          <a:cs typeface="Century Gothic"/>
                        </a:rPr>
                        <a:t>B</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433070">
                        <a:lnSpc>
                          <a:spcPct val="102699"/>
                        </a:lnSpc>
                        <a:spcBef>
                          <a:spcPts val="305"/>
                        </a:spcBef>
                      </a:pPr>
                      <a:r>
                        <a:rPr sz="800" spc="-50" dirty="0">
                          <a:solidFill>
                            <a:srgbClr val="231F20"/>
                          </a:solidFill>
                          <a:latin typeface="Century Gothic"/>
                          <a:cs typeface="Century Gothic"/>
                        </a:rPr>
                        <a:t>Transductores </a:t>
                      </a:r>
                      <a:r>
                        <a:rPr sz="800" spc="-140" dirty="0">
                          <a:solidFill>
                            <a:srgbClr val="231F20"/>
                          </a:solidFill>
                          <a:latin typeface="Century Gothic"/>
                          <a:cs typeface="Century Gothic"/>
                        </a:rPr>
                        <a:t>de</a:t>
                      </a:r>
                      <a:r>
                        <a:rPr sz="800" spc="-60" dirty="0">
                          <a:solidFill>
                            <a:srgbClr val="231F20"/>
                          </a:solidFill>
                          <a:latin typeface="Century Gothic"/>
                          <a:cs typeface="Century Gothic"/>
                        </a:rPr>
                        <a:t> </a:t>
                      </a:r>
                      <a:r>
                        <a:rPr sz="800" spc="-105" dirty="0">
                          <a:solidFill>
                            <a:srgbClr val="231F20"/>
                          </a:solidFill>
                          <a:latin typeface="Century Gothic"/>
                          <a:cs typeface="Century Gothic"/>
                        </a:rPr>
                        <a:t>una </a:t>
                      </a:r>
                      <a:r>
                        <a:rPr sz="800" spc="-90" dirty="0">
                          <a:solidFill>
                            <a:srgbClr val="231F20"/>
                          </a:solidFill>
                          <a:latin typeface="Century Gothic"/>
                          <a:cs typeface="Century Gothic"/>
                        </a:rPr>
                        <a:t>magnitud  </a:t>
                      </a:r>
                      <a:r>
                        <a:rPr sz="800" spc="-75" dirty="0">
                          <a:solidFill>
                            <a:srgbClr val="231F20"/>
                          </a:solidFill>
                          <a:latin typeface="Century Gothic"/>
                          <a:cs typeface="Century Gothic"/>
                        </a:rPr>
                        <a:t>eléctrica </a:t>
                      </a:r>
                      <a:r>
                        <a:rPr sz="800" spc="-110" dirty="0">
                          <a:solidFill>
                            <a:srgbClr val="231F20"/>
                          </a:solidFill>
                          <a:latin typeface="Century Gothic"/>
                          <a:cs typeface="Century Gothic"/>
                        </a:rPr>
                        <a:t>en </a:t>
                      </a:r>
                      <a:r>
                        <a:rPr sz="800" spc="-105" dirty="0">
                          <a:solidFill>
                            <a:srgbClr val="231F20"/>
                          </a:solidFill>
                          <a:latin typeface="Century Gothic"/>
                          <a:cs typeface="Century Gothic"/>
                        </a:rPr>
                        <a:t>una </a:t>
                      </a:r>
                      <a:r>
                        <a:rPr sz="800" spc="-90" dirty="0">
                          <a:solidFill>
                            <a:srgbClr val="231F20"/>
                          </a:solidFill>
                          <a:latin typeface="Century Gothic"/>
                          <a:cs typeface="Century Gothic"/>
                        </a:rPr>
                        <a:t>magnitud </a:t>
                      </a:r>
                      <a:r>
                        <a:rPr sz="800" spc="-80" dirty="0">
                          <a:solidFill>
                            <a:srgbClr val="231F20"/>
                          </a:solidFill>
                          <a:latin typeface="Century Gothic"/>
                          <a:cs typeface="Century Gothic"/>
                        </a:rPr>
                        <a:t>eléctrica  </a:t>
                      </a:r>
                      <a:r>
                        <a:rPr sz="800" spc="-114" dirty="0">
                          <a:solidFill>
                            <a:srgbClr val="231F20"/>
                          </a:solidFill>
                          <a:latin typeface="Century Gothic"/>
                          <a:cs typeface="Century Gothic"/>
                        </a:rPr>
                        <a:t>o</a:t>
                      </a:r>
                      <a:r>
                        <a:rPr sz="800" spc="-70" dirty="0">
                          <a:solidFill>
                            <a:srgbClr val="231F20"/>
                          </a:solidFill>
                          <a:latin typeface="Century Gothic"/>
                          <a:cs typeface="Century Gothic"/>
                        </a:rPr>
                        <a:t> viceversa</a:t>
                      </a:r>
                      <a:endParaRPr sz="800">
                        <a:latin typeface="Century Gothic"/>
                        <a:cs typeface="Century Gothic"/>
                      </a:endParaRPr>
                    </a:p>
                  </a:txBody>
                  <a:tcPr marL="0" marR="0" marT="3873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280" marR="1017269">
                        <a:lnSpc>
                          <a:spcPct val="101200"/>
                        </a:lnSpc>
                        <a:spcBef>
                          <a:spcPts val="235"/>
                        </a:spcBef>
                      </a:pPr>
                      <a:r>
                        <a:rPr sz="800" spc="-70" dirty="0">
                          <a:solidFill>
                            <a:srgbClr val="231F20"/>
                          </a:solidFill>
                          <a:latin typeface="Century Gothic"/>
                          <a:cs typeface="Century Gothic"/>
                        </a:rPr>
                        <a:t>Par </a:t>
                      </a:r>
                      <a:r>
                        <a:rPr sz="800" spc="-65" dirty="0">
                          <a:solidFill>
                            <a:srgbClr val="231F20"/>
                          </a:solidFill>
                          <a:latin typeface="Century Gothic"/>
                          <a:cs typeface="Century Gothic"/>
                        </a:rPr>
                        <a:t>termoeléctrico, </a:t>
                      </a:r>
                      <a:r>
                        <a:rPr sz="800" spc="-85" dirty="0">
                          <a:solidFill>
                            <a:srgbClr val="231F20"/>
                          </a:solidFill>
                          <a:latin typeface="Century Gothic"/>
                          <a:cs typeface="Century Gothic"/>
                        </a:rPr>
                        <a:t>detector  </a:t>
                      </a:r>
                      <a:r>
                        <a:rPr sz="800" spc="-65" dirty="0">
                          <a:solidFill>
                            <a:srgbClr val="231F20"/>
                          </a:solidFill>
                          <a:latin typeface="Century Gothic"/>
                          <a:cs typeface="Century Gothic"/>
                        </a:rPr>
                        <a:t>termoeléctrico, </a:t>
                      </a:r>
                      <a:r>
                        <a:rPr sz="800" spc="-85" dirty="0">
                          <a:solidFill>
                            <a:srgbClr val="231F20"/>
                          </a:solidFill>
                          <a:latin typeface="Century Gothic"/>
                          <a:cs typeface="Century Gothic"/>
                        </a:rPr>
                        <a:t>detector  </a:t>
                      </a:r>
                      <a:r>
                        <a:rPr sz="800" spc="-65" dirty="0">
                          <a:solidFill>
                            <a:srgbClr val="231F20"/>
                          </a:solidFill>
                          <a:latin typeface="Century Gothic"/>
                          <a:cs typeface="Century Gothic"/>
                        </a:rPr>
                        <a:t>fotoeléctrico  </a:t>
                      </a:r>
                      <a:r>
                        <a:rPr sz="800" spc="-90" dirty="0">
                          <a:solidFill>
                            <a:srgbClr val="231F20"/>
                          </a:solidFill>
                          <a:latin typeface="Century Gothic"/>
                          <a:cs typeface="Century Gothic"/>
                        </a:rPr>
                        <a:t>dinamómetro </a:t>
                      </a:r>
                      <a:r>
                        <a:rPr sz="800" spc="-60" dirty="0">
                          <a:solidFill>
                            <a:srgbClr val="231F20"/>
                          </a:solidFill>
                          <a:latin typeface="Century Gothic"/>
                          <a:cs typeface="Century Gothic"/>
                        </a:rPr>
                        <a:t>eléctrico, </a:t>
                      </a:r>
                      <a:r>
                        <a:rPr sz="800" spc="-50" dirty="0">
                          <a:solidFill>
                            <a:srgbClr val="231F20"/>
                          </a:solidFill>
                          <a:latin typeface="Century Gothic"/>
                          <a:cs typeface="Century Gothic"/>
                        </a:rPr>
                        <a:t>presostato, </a:t>
                      </a:r>
                      <a:r>
                        <a:rPr sz="800" spc="-55" dirty="0">
                          <a:solidFill>
                            <a:srgbClr val="231F20"/>
                          </a:solidFill>
                          <a:latin typeface="Century Gothic"/>
                          <a:cs typeface="Century Gothic"/>
                        </a:rPr>
                        <a:t>termostato, </a:t>
                      </a:r>
                      <a:r>
                        <a:rPr sz="800" spc="-85" dirty="0">
                          <a:solidFill>
                            <a:srgbClr val="231F20"/>
                          </a:solidFill>
                          <a:latin typeface="Century Gothic"/>
                          <a:cs typeface="Century Gothic"/>
                        </a:rPr>
                        <a:t>detector</a:t>
                      </a:r>
                      <a:r>
                        <a:rPr sz="800" spc="50" dirty="0">
                          <a:solidFill>
                            <a:srgbClr val="231F20"/>
                          </a:solidFill>
                          <a:latin typeface="Century Gothic"/>
                          <a:cs typeface="Century Gothic"/>
                        </a:rPr>
                        <a:t> </a:t>
                      </a:r>
                      <a:r>
                        <a:rPr sz="800" spc="-140" dirty="0">
                          <a:solidFill>
                            <a:srgbClr val="231F20"/>
                          </a:solidFill>
                          <a:latin typeface="Century Gothic"/>
                          <a:cs typeface="Century Gothic"/>
                        </a:rPr>
                        <a:t>de</a:t>
                      </a:r>
                      <a:r>
                        <a:rPr sz="800" spc="-125" dirty="0">
                          <a:solidFill>
                            <a:srgbClr val="231F20"/>
                          </a:solidFill>
                          <a:latin typeface="Century Gothic"/>
                          <a:cs typeface="Century Gothic"/>
                        </a:rPr>
                        <a:t> </a:t>
                      </a:r>
                      <a:r>
                        <a:rPr sz="800" spc="-80" dirty="0">
                          <a:solidFill>
                            <a:srgbClr val="231F20"/>
                          </a:solidFill>
                          <a:latin typeface="Century Gothic"/>
                          <a:cs typeface="Century Gothic"/>
                        </a:rPr>
                        <a:t>proximidad</a:t>
                      </a:r>
                      <a:endParaRPr sz="800">
                        <a:latin typeface="Century Gothic"/>
                        <a:cs typeface="Century Gothic"/>
                      </a:endParaRPr>
                    </a:p>
                  </a:txBody>
                  <a:tcPr marL="0" marR="0" marT="2984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1836">
                <a:tc>
                  <a:txBody>
                    <a:bodyPr/>
                    <a:lstStyle/>
                    <a:p>
                      <a:pPr marL="52705">
                        <a:lnSpc>
                          <a:spcPct val="100000"/>
                        </a:lnSpc>
                        <a:spcBef>
                          <a:spcPts val="225"/>
                        </a:spcBef>
                      </a:pPr>
                      <a:r>
                        <a:rPr sz="900" dirty="0">
                          <a:solidFill>
                            <a:srgbClr val="00AEEF"/>
                          </a:solidFill>
                          <a:latin typeface="Century Gothic"/>
                          <a:cs typeface="Century Gothic"/>
                        </a:rPr>
                        <a:t>C</a:t>
                      </a:r>
                      <a:endParaRPr sz="900">
                        <a:latin typeface="Century Gothic"/>
                        <a:cs typeface="Century Gothic"/>
                      </a:endParaRPr>
                    </a:p>
                  </a:txBody>
                  <a:tcPr marL="0" marR="0" marT="28575"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25"/>
                        </a:spcBef>
                      </a:pPr>
                      <a:r>
                        <a:rPr sz="800" spc="-90" dirty="0">
                          <a:solidFill>
                            <a:srgbClr val="231F20"/>
                          </a:solidFill>
                          <a:latin typeface="Century Gothic"/>
                          <a:cs typeface="Century Gothic"/>
                        </a:rPr>
                        <a:t>Condensadores</a:t>
                      </a:r>
                      <a:endParaRPr sz="800">
                        <a:latin typeface="Century Gothic"/>
                        <a:cs typeface="Century Gothic"/>
                      </a:endParaRPr>
                    </a:p>
                  </a:txBody>
                  <a:tcPr marL="0" marR="0" marT="4127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6328">
                <a:tc>
                  <a:txBody>
                    <a:bodyPr/>
                    <a:lstStyle/>
                    <a:p>
                      <a:pPr marL="52705">
                        <a:lnSpc>
                          <a:spcPct val="100000"/>
                        </a:lnSpc>
                        <a:spcBef>
                          <a:spcPts val="254"/>
                        </a:spcBef>
                      </a:pPr>
                      <a:r>
                        <a:rPr sz="900" dirty="0">
                          <a:solidFill>
                            <a:srgbClr val="00AEEF"/>
                          </a:solidFill>
                          <a:latin typeface="Century Gothic"/>
                          <a:cs typeface="Century Gothic"/>
                        </a:rPr>
                        <a:t>D</a:t>
                      </a:r>
                      <a:endParaRPr sz="900">
                        <a:latin typeface="Century Gothic"/>
                        <a:cs typeface="Century Gothic"/>
                      </a:endParaRPr>
                    </a:p>
                  </a:txBody>
                  <a:tcPr marL="0" marR="0" marT="32384"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319405">
                        <a:lnSpc>
                          <a:spcPct val="104099"/>
                        </a:lnSpc>
                        <a:spcBef>
                          <a:spcPts val="315"/>
                        </a:spcBef>
                      </a:pPr>
                      <a:r>
                        <a:rPr sz="800" spc="-90" dirty="0">
                          <a:solidFill>
                            <a:srgbClr val="231F20"/>
                          </a:solidFill>
                          <a:latin typeface="Century Gothic"/>
                          <a:cs typeface="Century Gothic"/>
                        </a:rPr>
                        <a:t>Operadores </a:t>
                      </a:r>
                      <a:r>
                        <a:rPr sz="800" spc="-45" dirty="0">
                          <a:solidFill>
                            <a:srgbClr val="231F20"/>
                          </a:solidFill>
                          <a:latin typeface="Century Gothic"/>
                          <a:cs typeface="Century Gothic"/>
                        </a:rPr>
                        <a:t>binarios, </a:t>
                      </a:r>
                      <a:r>
                        <a:rPr sz="800" spc="-35" dirty="0">
                          <a:solidFill>
                            <a:srgbClr val="231F20"/>
                          </a:solidFill>
                          <a:latin typeface="Century Gothic"/>
                          <a:cs typeface="Century Gothic"/>
                        </a:rPr>
                        <a:t>dispositivos </a:t>
                      </a:r>
                      <a:r>
                        <a:rPr sz="800" spc="-140" dirty="0">
                          <a:solidFill>
                            <a:srgbClr val="231F20"/>
                          </a:solidFill>
                          <a:latin typeface="Century Gothic"/>
                          <a:cs typeface="Century Gothic"/>
                        </a:rPr>
                        <a:t>de  </a:t>
                      </a:r>
                      <a:r>
                        <a:rPr sz="800" spc="-70" dirty="0">
                          <a:solidFill>
                            <a:srgbClr val="231F20"/>
                          </a:solidFill>
                          <a:latin typeface="Century Gothic"/>
                          <a:cs typeface="Century Gothic"/>
                        </a:rPr>
                        <a:t>temporización, </a:t>
                      </a:r>
                      <a:r>
                        <a:rPr sz="800" spc="-140" dirty="0">
                          <a:solidFill>
                            <a:srgbClr val="231F20"/>
                          </a:solidFill>
                          <a:latin typeface="Century Gothic"/>
                          <a:cs typeface="Century Gothic"/>
                        </a:rPr>
                        <a:t>de </a:t>
                      </a:r>
                      <a:r>
                        <a:rPr sz="800" spc="-80" dirty="0">
                          <a:solidFill>
                            <a:srgbClr val="231F20"/>
                          </a:solidFill>
                          <a:latin typeface="Century Gothic"/>
                          <a:cs typeface="Century Gothic"/>
                        </a:rPr>
                        <a:t>puesta </a:t>
                      </a:r>
                      <a:r>
                        <a:rPr sz="800" spc="-110" dirty="0">
                          <a:solidFill>
                            <a:srgbClr val="231F20"/>
                          </a:solidFill>
                          <a:latin typeface="Century Gothic"/>
                          <a:cs typeface="Century Gothic"/>
                        </a:rPr>
                        <a:t>en</a:t>
                      </a:r>
                      <a:r>
                        <a:rPr sz="800" spc="-15" dirty="0">
                          <a:solidFill>
                            <a:srgbClr val="231F20"/>
                          </a:solidFill>
                          <a:latin typeface="Century Gothic"/>
                          <a:cs typeface="Century Gothic"/>
                        </a:rPr>
                        <a:t> </a:t>
                      </a:r>
                      <a:r>
                        <a:rPr sz="800" spc="-95" dirty="0">
                          <a:solidFill>
                            <a:srgbClr val="231F20"/>
                          </a:solidFill>
                          <a:latin typeface="Century Gothic"/>
                          <a:cs typeface="Century Gothic"/>
                        </a:rPr>
                        <a:t>memoria</a:t>
                      </a:r>
                      <a:endParaRPr sz="800">
                        <a:latin typeface="Century Gothic"/>
                        <a:cs typeface="Century Gothic"/>
                      </a:endParaRPr>
                    </a:p>
                  </a:txBody>
                  <a:tcPr marL="0" marR="0" marT="4000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582930">
                        <a:lnSpc>
                          <a:spcPct val="101299"/>
                        </a:lnSpc>
                        <a:spcBef>
                          <a:spcPts val="265"/>
                        </a:spcBef>
                      </a:pPr>
                      <a:r>
                        <a:rPr sz="800" spc="-105" dirty="0">
                          <a:solidFill>
                            <a:srgbClr val="231F20"/>
                          </a:solidFill>
                          <a:latin typeface="Century Gothic"/>
                          <a:cs typeface="Century Gothic"/>
                        </a:rPr>
                        <a:t>Operador </a:t>
                      </a:r>
                      <a:r>
                        <a:rPr sz="800" spc="-75" dirty="0">
                          <a:solidFill>
                            <a:srgbClr val="231F20"/>
                          </a:solidFill>
                          <a:latin typeface="Century Gothic"/>
                          <a:cs typeface="Century Gothic"/>
                        </a:rPr>
                        <a:t>combinatorio, </a:t>
                      </a:r>
                      <a:r>
                        <a:rPr sz="800" spc="-70" dirty="0">
                          <a:solidFill>
                            <a:srgbClr val="231F20"/>
                          </a:solidFill>
                          <a:latin typeface="Century Gothic"/>
                          <a:cs typeface="Century Gothic"/>
                        </a:rPr>
                        <a:t>línea </a:t>
                      </a:r>
                      <a:r>
                        <a:rPr sz="800" spc="-140" dirty="0">
                          <a:solidFill>
                            <a:srgbClr val="231F20"/>
                          </a:solidFill>
                          <a:latin typeface="Century Gothic"/>
                          <a:cs typeface="Century Gothic"/>
                        </a:rPr>
                        <a:t>de </a:t>
                      </a:r>
                      <a:r>
                        <a:rPr sz="800" spc="-65" dirty="0">
                          <a:solidFill>
                            <a:srgbClr val="231F20"/>
                          </a:solidFill>
                          <a:latin typeface="Century Gothic"/>
                          <a:cs typeface="Century Gothic"/>
                        </a:rPr>
                        <a:t>retardo, </a:t>
                      </a:r>
                      <a:r>
                        <a:rPr sz="800" spc="-90" dirty="0">
                          <a:solidFill>
                            <a:srgbClr val="231F20"/>
                          </a:solidFill>
                          <a:latin typeface="Century Gothic"/>
                          <a:cs typeface="Century Gothic"/>
                        </a:rPr>
                        <a:t>báscula </a:t>
                      </a:r>
                      <a:r>
                        <a:rPr sz="800" spc="-65" dirty="0">
                          <a:solidFill>
                            <a:srgbClr val="231F20"/>
                          </a:solidFill>
                          <a:latin typeface="Century Gothic"/>
                          <a:cs typeface="Century Gothic"/>
                        </a:rPr>
                        <a:t>biestable, </a:t>
                      </a:r>
                      <a:r>
                        <a:rPr sz="800" spc="-90" dirty="0">
                          <a:solidFill>
                            <a:srgbClr val="231F20"/>
                          </a:solidFill>
                          <a:latin typeface="Century Gothic"/>
                          <a:cs typeface="Century Gothic"/>
                        </a:rPr>
                        <a:t>báscula </a:t>
                      </a:r>
                      <a:r>
                        <a:rPr sz="800" spc="-80" dirty="0">
                          <a:solidFill>
                            <a:srgbClr val="231F20"/>
                          </a:solidFill>
                          <a:latin typeface="Century Gothic"/>
                          <a:cs typeface="Century Gothic"/>
                        </a:rPr>
                        <a:t>monoestable,  </a:t>
                      </a:r>
                      <a:r>
                        <a:rPr sz="800" spc="-90" dirty="0">
                          <a:solidFill>
                            <a:srgbClr val="231F20"/>
                          </a:solidFill>
                          <a:latin typeface="Century Gothic"/>
                          <a:cs typeface="Century Gothic"/>
                        </a:rPr>
                        <a:t>grabador, </a:t>
                      </a:r>
                      <a:r>
                        <a:rPr sz="800" spc="-95" dirty="0">
                          <a:solidFill>
                            <a:srgbClr val="231F20"/>
                          </a:solidFill>
                          <a:latin typeface="Century Gothic"/>
                          <a:cs typeface="Century Gothic"/>
                        </a:rPr>
                        <a:t>memoria</a:t>
                      </a:r>
                      <a:r>
                        <a:rPr sz="800" spc="-50" dirty="0">
                          <a:solidFill>
                            <a:srgbClr val="231F20"/>
                          </a:solidFill>
                          <a:latin typeface="Century Gothic"/>
                          <a:cs typeface="Century Gothic"/>
                        </a:rPr>
                        <a:t> </a:t>
                      </a:r>
                      <a:r>
                        <a:rPr sz="800" spc="-105" dirty="0">
                          <a:solidFill>
                            <a:srgbClr val="231F20"/>
                          </a:solidFill>
                          <a:latin typeface="Century Gothic"/>
                          <a:cs typeface="Century Gothic"/>
                        </a:rPr>
                        <a:t>magnética</a:t>
                      </a:r>
                      <a:endParaRPr sz="800">
                        <a:latin typeface="Century Gothic"/>
                        <a:cs typeface="Century Gothic"/>
                      </a:endParaRPr>
                    </a:p>
                  </a:txBody>
                  <a:tcPr marL="0" marR="0" marT="3365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252">
                <a:tc>
                  <a:txBody>
                    <a:bodyPr/>
                    <a:lstStyle/>
                    <a:p>
                      <a:pPr marL="52705">
                        <a:lnSpc>
                          <a:spcPct val="100000"/>
                        </a:lnSpc>
                        <a:spcBef>
                          <a:spcPts val="225"/>
                        </a:spcBef>
                      </a:pPr>
                      <a:r>
                        <a:rPr sz="900" dirty="0">
                          <a:solidFill>
                            <a:srgbClr val="00AEEF"/>
                          </a:solidFill>
                          <a:latin typeface="Century Gothic"/>
                          <a:cs typeface="Century Gothic"/>
                        </a:rPr>
                        <a:t>E</a:t>
                      </a:r>
                      <a:endParaRPr sz="900">
                        <a:latin typeface="Century Gothic"/>
                        <a:cs typeface="Century Gothic"/>
                      </a:endParaRPr>
                    </a:p>
                  </a:txBody>
                  <a:tcPr marL="0" marR="0" marT="28575"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25"/>
                        </a:spcBef>
                      </a:pPr>
                      <a:r>
                        <a:rPr sz="800" spc="-65" dirty="0">
                          <a:solidFill>
                            <a:srgbClr val="231F20"/>
                          </a:solidFill>
                          <a:latin typeface="Century Gothic"/>
                          <a:cs typeface="Century Gothic"/>
                        </a:rPr>
                        <a:t>Materiales</a:t>
                      </a:r>
                      <a:r>
                        <a:rPr sz="800" spc="45" dirty="0">
                          <a:solidFill>
                            <a:srgbClr val="231F20"/>
                          </a:solidFill>
                          <a:latin typeface="Century Gothic"/>
                          <a:cs typeface="Century Gothic"/>
                        </a:rPr>
                        <a:t> </a:t>
                      </a:r>
                      <a:r>
                        <a:rPr sz="800" spc="-45" dirty="0">
                          <a:solidFill>
                            <a:srgbClr val="231F20"/>
                          </a:solidFill>
                          <a:latin typeface="Century Gothic"/>
                          <a:cs typeface="Century Gothic"/>
                        </a:rPr>
                        <a:t>varios</a:t>
                      </a:r>
                      <a:endParaRPr sz="800">
                        <a:latin typeface="Century Gothic"/>
                        <a:cs typeface="Century Gothic"/>
                      </a:endParaRPr>
                    </a:p>
                  </a:txBody>
                  <a:tcPr marL="0" marR="0" marT="4127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45"/>
                        </a:spcBef>
                      </a:pPr>
                      <a:r>
                        <a:rPr sz="800" spc="-80" dirty="0">
                          <a:solidFill>
                            <a:srgbClr val="231F20"/>
                          </a:solidFill>
                          <a:latin typeface="Century Gothic"/>
                          <a:cs typeface="Century Gothic"/>
                        </a:rPr>
                        <a:t>Alumbrado, </a:t>
                      </a:r>
                      <a:r>
                        <a:rPr sz="800" spc="-85" dirty="0">
                          <a:solidFill>
                            <a:srgbClr val="231F20"/>
                          </a:solidFill>
                          <a:latin typeface="Century Gothic"/>
                          <a:cs typeface="Century Gothic"/>
                        </a:rPr>
                        <a:t>calefacción, </a:t>
                      </a:r>
                      <a:r>
                        <a:rPr sz="800" spc="-75" dirty="0">
                          <a:solidFill>
                            <a:srgbClr val="231F20"/>
                          </a:solidFill>
                          <a:latin typeface="Century Gothic"/>
                          <a:cs typeface="Century Gothic"/>
                        </a:rPr>
                        <a:t>elementos </a:t>
                      </a:r>
                      <a:r>
                        <a:rPr sz="800" spc="-95" dirty="0">
                          <a:solidFill>
                            <a:srgbClr val="231F20"/>
                          </a:solidFill>
                          <a:latin typeface="Century Gothic"/>
                          <a:cs typeface="Century Gothic"/>
                        </a:rPr>
                        <a:t>no </a:t>
                      </a:r>
                      <a:r>
                        <a:rPr sz="800" spc="-50" dirty="0">
                          <a:solidFill>
                            <a:srgbClr val="231F20"/>
                          </a:solidFill>
                          <a:latin typeface="Century Gothic"/>
                          <a:cs typeface="Century Gothic"/>
                        </a:rPr>
                        <a:t>incluidos </a:t>
                      </a:r>
                      <a:r>
                        <a:rPr sz="800" spc="-110" dirty="0">
                          <a:solidFill>
                            <a:srgbClr val="231F20"/>
                          </a:solidFill>
                          <a:latin typeface="Century Gothic"/>
                          <a:cs typeface="Century Gothic"/>
                        </a:rPr>
                        <a:t>en </a:t>
                      </a:r>
                      <a:r>
                        <a:rPr sz="800" spc="-65" dirty="0">
                          <a:solidFill>
                            <a:srgbClr val="231F20"/>
                          </a:solidFill>
                          <a:latin typeface="Century Gothic"/>
                          <a:cs typeface="Century Gothic"/>
                        </a:rPr>
                        <a:t>esta</a:t>
                      </a:r>
                      <a:r>
                        <a:rPr sz="800" spc="40" dirty="0">
                          <a:solidFill>
                            <a:srgbClr val="231F20"/>
                          </a:solidFill>
                          <a:latin typeface="Century Gothic"/>
                          <a:cs typeface="Century Gothic"/>
                        </a:rPr>
                        <a:t> </a:t>
                      </a:r>
                      <a:r>
                        <a:rPr sz="800" spc="-95" dirty="0">
                          <a:solidFill>
                            <a:srgbClr val="231F20"/>
                          </a:solidFill>
                          <a:latin typeface="Century Gothic"/>
                          <a:cs typeface="Century Gothic"/>
                        </a:rPr>
                        <a:t>tabla</a:t>
                      </a:r>
                      <a:endParaRPr sz="800">
                        <a:latin typeface="Century Gothic"/>
                        <a:cs typeface="Century Gothic"/>
                      </a:endParaRPr>
                    </a:p>
                  </a:txBody>
                  <a:tcPr marL="0" marR="0" marT="3111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1388">
                <a:tc>
                  <a:txBody>
                    <a:bodyPr/>
                    <a:lstStyle/>
                    <a:p>
                      <a:pPr marL="52705">
                        <a:lnSpc>
                          <a:spcPct val="100000"/>
                        </a:lnSpc>
                        <a:spcBef>
                          <a:spcPts val="229"/>
                        </a:spcBef>
                      </a:pPr>
                      <a:r>
                        <a:rPr sz="900" dirty="0">
                          <a:solidFill>
                            <a:srgbClr val="00AEEF"/>
                          </a:solidFill>
                          <a:latin typeface="Century Gothic"/>
                          <a:cs typeface="Century Gothic"/>
                        </a:rPr>
                        <a:t>F</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30" dirty="0">
                          <a:solidFill>
                            <a:srgbClr val="231F20"/>
                          </a:solidFill>
                          <a:latin typeface="Century Gothic"/>
                          <a:cs typeface="Century Gothic"/>
                        </a:rPr>
                        <a:t>Dispositivos </a:t>
                      </a:r>
                      <a:r>
                        <a:rPr sz="800" spc="-140" dirty="0">
                          <a:solidFill>
                            <a:srgbClr val="231F20"/>
                          </a:solidFill>
                          <a:latin typeface="Century Gothic"/>
                          <a:cs typeface="Century Gothic"/>
                        </a:rPr>
                        <a:t>de</a:t>
                      </a:r>
                      <a:r>
                        <a:rPr sz="800" spc="-125" dirty="0">
                          <a:solidFill>
                            <a:srgbClr val="231F20"/>
                          </a:solidFill>
                          <a:latin typeface="Century Gothic"/>
                          <a:cs typeface="Century Gothic"/>
                        </a:rPr>
                        <a:t> </a:t>
                      </a:r>
                      <a:r>
                        <a:rPr sz="800" spc="-85" dirty="0">
                          <a:solidFill>
                            <a:srgbClr val="231F20"/>
                          </a:solidFill>
                          <a:latin typeface="Century Gothic"/>
                          <a:cs typeface="Century Gothic"/>
                        </a:rPr>
                        <a:t>protección</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710565">
                        <a:lnSpc>
                          <a:spcPct val="101200"/>
                        </a:lnSpc>
                        <a:spcBef>
                          <a:spcPts val="235"/>
                        </a:spcBef>
                      </a:pPr>
                      <a:r>
                        <a:rPr sz="800" spc="-65" dirty="0">
                          <a:solidFill>
                            <a:srgbClr val="231F20"/>
                          </a:solidFill>
                          <a:latin typeface="Century Gothic"/>
                          <a:cs typeface="Century Gothic"/>
                        </a:rPr>
                        <a:t>Cortocircuito </a:t>
                      </a:r>
                      <a:r>
                        <a:rPr sz="800" spc="-30" dirty="0">
                          <a:solidFill>
                            <a:srgbClr val="231F20"/>
                          </a:solidFill>
                          <a:latin typeface="Century Gothic"/>
                          <a:cs typeface="Century Gothic"/>
                        </a:rPr>
                        <a:t>fusible, </a:t>
                      </a:r>
                      <a:r>
                        <a:rPr sz="800" spc="-55" dirty="0">
                          <a:solidFill>
                            <a:srgbClr val="231F20"/>
                          </a:solidFill>
                          <a:latin typeface="Century Gothic"/>
                          <a:cs typeface="Century Gothic"/>
                        </a:rPr>
                        <a:t>limitador </a:t>
                      </a:r>
                      <a:r>
                        <a:rPr sz="800" spc="-140" dirty="0">
                          <a:solidFill>
                            <a:srgbClr val="231F20"/>
                          </a:solidFill>
                          <a:latin typeface="Century Gothic"/>
                          <a:cs typeface="Century Gothic"/>
                        </a:rPr>
                        <a:t>de </a:t>
                      </a:r>
                      <a:r>
                        <a:rPr sz="800" spc="-50" dirty="0">
                          <a:solidFill>
                            <a:srgbClr val="231F20"/>
                          </a:solidFill>
                          <a:latin typeface="Century Gothic"/>
                          <a:cs typeface="Century Gothic"/>
                        </a:rPr>
                        <a:t>sobretensión, </a:t>
                      </a:r>
                      <a:r>
                        <a:rPr sz="800" spc="-60" dirty="0">
                          <a:solidFill>
                            <a:srgbClr val="231F20"/>
                          </a:solidFill>
                          <a:latin typeface="Century Gothic"/>
                          <a:cs typeface="Century Gothic"/>
                        </a:rPr>
                        <a:t>pararrayos, </a:t>
                      </a:r>
                      <a:r>
                        <a:rPr sz="800" spc="-65" dirty="0">
                          <a:solidFill>
                            <a:srgbClr val="231F20"/>
                          </a:solidFill>
                          <a:latin typeface="Century Gothic"/>
                          <a:cs typeface="Century Gothic"/>
                        </a:rPr>
                        <a:t>relé </a:t>
                      </a:r>
                      <a:r>
                        <a:rPr sz="800" spc="-140" dirty="0">
                          <a:solidFill>
                            <a:srgbClr val="231F20"/>
                          </a:solidFill>
                          <a:latin typeface="Century Gothic"/>
                          <a:cs typeface="Century Gothic"/>
                        </a:rPr>
                        <a:t>de </a:t>
                      </a:r>
                      <a:r>
                        <a:rPr sz="800" spc="-85" dirty="0">
                          <a:solidFill>
                            <a:srgbClr val="231F20"/>
                          </a:solidFill>
                          <a:latin typeface="Century Gothic"/>
                          <a:cs typeface="Century Gothic"/>
                        </a:rPr>
                        <a:t>protección  </a:t>
                      </a:r>
                      <a:r>
                        <a:rPr sz="800" spc="-140" dirty="0">
                          <a:solidFill>
                            <a:srgbClr val="231F20"/>
                          </a:solidFill>
                          <a:latin typeface="Century Gothic"/>
                          <a:cs typeface="Century Gothic"/>
                        </a:rPr>
                        <a:t>de </a:t>
                      </a:r>
                      <a:r>
                        <a:rPr sz="800" spc="-95" dirty="0">
                          <a:solidFill>
                            <a:srgbClr val="231F20"/>
                          </a:solidFill>
                          <a:latin typeface="Century Gothic"/>
                          <a:cs typeface="Century Gothic"/>
                        </a:rPr>
                        <a:t>máxima </a:t>
                      </a:r>
                      <a:r>
                        <a:rPr sz="800" spc="-140" dirty="0">
                          <a:solidFill>
                            <a:srgbClr val="231F20"/>
                          </a:solidFill>
                          <a:latin typeface="Century Gothic"/>
                          <a:cs typeface="Century Gothic"/>
                        </a:rPr>
                        <a:t>de </a:t>
                      </a:r>
                      <a:r>
                        <a:rPr sz="800" spc="-55" dirty="0">
                          <a:solidFill>
                            <a:srgbClr val="231F20"/>
                          </a:solidFill>
                          <a:latin typeface="Century Gothic"/>
                          <a:cs typeface="Century Gothic"/>
                        </a:rPr>
                        <a:t>corriente, </a:t>
                      </a:r>
                      <a:r>
                        <a:rPr sz="800" spc="-140" dirty="0">
                          <a:solidFill>
                            <a:srgbClr val="231F20"/>
                          </a:solidFill>
                          <a:latin typeface="Century Gothic"/>
                          <a:cs typeface="Century Gothic"/>
                        </a:rPr>
                        <a:t>de </a:t>
                      </a:r>
                      <a:r>
                        <a:rPr sz="800" spc="-80" dirty="0">
                          <a:solidFill>
                            <a:srgbClr val="231F20"/>
                          </a:solidFill>
                          <a:latin typeface="Century Gothic"/>
                          <a:cs typeface="Century Gothic"/>
                        </a:rPr>
                        <a:t>umbral </a:t>
                      </a:r>
                      <a:r>
                        <a:rPr sz="800" spc="-140" dirty="0">
                          <a:solidFill>
                            <a:srgbClr val="231F20"/>
                          </a:solidFill>
                          <a:latin typeface="Century Gothic"/>
                          <a:cs typeface="Century Gothic"/>
                        </a:rPr>
                        <a:t>de</a:t>
                      </a:r>
                      <a:r>
                        <a:rPr sz="800" spc="-70" dirty="0">
                          <a:solidFill>
                            <a:srgbClr val="231F20"/>
                          </a:solidFill>
                          <a:latin typeface="Century Gothic"/>
                          <a:cs typeface="Century Gothic"/>
                        </a:rPr>
                        <a:t> </a:t>
                      </a:r>
                      <a:r>
                        <a:rPr sz="800" spc="-50" dirty="0">
                          <a:solidFill>
                            <a:srgbClr val="231F20"/>
                          </a:solidFill>
                          <a:latin typeface="Century Gothic"/>
                          <a:cs typeface="Century Gothic"/>
                        </a:rPr>
                        <a:t>tensión</a:t>
                      </a:r>
                      <a:endParaRPr sz="800">
                        <a:latin typeface="Century Gothic"/>
                        <a:cs typeface="Century Gothic"/>
                      </a:endParaRPr>
                    </a:p>
                  </a:txBody>
                  <a:tcPr marL="0" marR="0" marT="2984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2519">
                <a:tc>
                  <a:txBody>
                    <a:bodyPr/>
                    <a:lstStyle/>
                    <a:p>
                      <a:pPr marL="52705">
                        <a:lnSpc>
                          <a:spcPct val="100000"/>
                        </a:lnSpc>
                        <a:spcBef>
                          <a:spcPts val="229"/>
                        </a:spcBef>
                      </a:pPr>
                      <a:r>
                        <a:rPr sz="900" dirty="0">
                          <a:solidFill>
                            <a:srgbClr val="00AEEF"/>
                          </a:solidFill>
                          <a:latin typeface="Century Gothic"/>
                          <a:cs typeface="Century Gothic"/>
                        </a:rPr>
                        <a:t>G</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90" dirty="0">
                          <a:solidFill>
                            <a:srgbClr val="231F20"/>
                          </a:solidFill>
                          <a:latin typeface="Century Gothic"/>
                          <a:cs typeface="Century Gothic"/>
                        </a:rPr>
                        <a:t>Generadores</a:t>
                      </a:r>
                      <a:endParaRPr sz="800">
                        <a:latin typeface="Century Gothic"/>
                        <a:cs typeface="Century Gothic"/>
                      </a:endParaRPr>
                    </a:p>
                    <a:p>
                      <a:pPr marL="72390">
                        <a:lnSpc>
                          <a:spcPct val="100000"/>
                        </a:lnSpc>
                        <a:spcBef>
                          <a:spcPts val="50"/>
                        </a:spcBef>
                      </a:pPr>
                      <a:r>
                        <a:rPr sz="800" spc="-30" dirty="0">
                          <a:solidFill>
                            <a:srgbClr val="231F20"/>
                          </a:solidFill>
                          <a:latin typeface="Century Gothic"/>
                          <a:cs typeface="Century Gothic"/>
                        </a:rPr>
                        <a:t>Dispositivos </a:t>
                      </a:r>
                      <a:r>
                        <a:rPr sz="800" spc="-140" dirty="0">
                          <a:solidFill>
                            <a:srgbClr val="231F20"/>
                          </a:solidFill>
                          <a:latin typeface="Century Gothic"/>
                          <a:cs typeface="Century Gothic"/>
                        </a:rPr>
                        <a:t>de</a:t>
                      </a:r>
                      <a:r>
                        <a:rPr sz="800" spc="-95" dirty="0">
                          <a:solidFill>
                            <a:srgbClr val="231F20"/>
                          </a:solidFill>
                          <a:latin typeface="Century Gothic"/>
                          <a:cs typeface="Century Gothic"/>
                        </a:rPr>
                        <a:t> </a:t>
                      </a:r>
                      <a:r>
                        <a:rPr sz="800" spc="-80" dirty="0">
                          <a:solidFill>
                            <a:srgbClr val="231F20"/>
                          </a:solidFill>
                          <a:latin typeface="Century Gothic"/>
                          <a:cs typeface="Century Gothic"/>
                        </a:rPr>
                        <a:t>alimentación</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805815">
                        <a:lnSpc>
                          <a:spcPct val="100000"/>
                        </a:lnSpc>
                        <a:spcBef>
                          <a:spcPts val="250"/>
                        </a:spcBef>
                      </a:pPr>
                      <a:r>
                        <a:rPr sz="800" spc="-90" dirty="0">
                          <a:solidFill>
                            <a:srgbClr val="231F20"/>
                          </a:solidFill>
                          <a:latin typeface="Century Gothic"/>
                          <a:cs typeface="Century Gothic"/>
                        </a:rPr>
                        <a:t>Generador, </a:t>
                      </a:r>
                      <a:r>
                        <a:rPr sz="800" spc="-70" dirty="0">
                          <a:solidFill>
                            <a:srgbClr val="231F20"/>
                          </a:solidFill>
                          <a:latin typeface="Century Gothic"/>
                          <a:cs typeface="Century Gothic"/>
                        </a:rPr>
                        <a:t>alternador, convertidor </a:t>
                      </a:r>
                      <a:r>
                        <a:rPr sz="800" spc="-55" dirty="0">
                          <a:solidFill>
                            <a:srgbClr val="231F20"/>
                          </a:solidFill>
                          <a:latin typeface="Century Gothic"/>
                          <a:cs typeface="Century Gothic"/>
                        </a:rPr>
                        <a:t>rotativo </a:t>
                      </a:r>
                      <a:r>
                        <a:rPr sz="800" spc="-140" dirty="0">
                          <a:solidFill>
                            <a:srgbClr val="231F20"/>
                          </a:solidFill>
                          <a:latin typeface="Century Gothic"/>
                          <a:cs typeface="Century Gothic"/>
                        </a:rPr>
                        <a:t>de</a:t>
                      </a:r>
                      <a:r>
                        <a:rPr sz="800" spc="-60" dirty="0">
                          <a:solidFill>
                            <a:srgbClr val="231F20"/>
                          </a:solidFill>
                          <a:latin typeface="Century Gothic"/>
                          <a:cs typeface="Century Gothic"/>
                        </a:rPr>
                        <a:t> </a:t>
                      </a:r>
                      <a:r>
                        <a:rPr sz="800" spc="-75" dirty="0">
                          <a:solidFill>
                            <a:srgbClr val="231F20"/>
                          </a:solidFill>
                          <a:latin typeface="Century Gothic"/>
                          <a:cs typeface="Century Gothic"/>
                        </a:rPr>
                        <a:t>frecuencia, </a:t>
                      </a:r>
                      <a:r>
                        <a:rPr sz="800" spc="-85" dirty="0">
                          <a:solidFill>
                            <a:srgbClr val="231F20"/>
                          </a:solidFill>
                          <a:latin typeface="Century Gothic"/>
                          <a:cs typeface="Century Gothic"/>
                        </a:rPr>
                        <a:t>batería  </a:t>
                      </a:r>
                      <a:r>
                        <a:rPr sz="800" spc="-60" dirty="0">
                          <a:solidFill>
                            <a:srgbClr val="231F20"/>
                          </a:solidFill>
                          <a:latin typeface="Century Gothic"/>
                          <a:cs typeface="Century Gothic"/>
                        </a:rPr>
                        <a:t>oscilador,  </a:t>
                      </a:r>
                      <a:r>
                        <a:rPr sz="800" spc="-65" dirty="0">
                          <a:solidFill>
                            <a:srgbClr val="231F20"/>
                          </a:solidFill>
                          <a:latin typeface="Century Gothic"/>
                          <a:cs typeface="Century Gothic"/>
                        </a:rPr>
                        <a:t>oscilador </a:t>
                      </a:r>
                      <a:r>
                        <a:rPr sz="800" spc="-140" dirty="0">
                          <a:solidFill>
                            <a:srgbClr val="231F20"/>
                          </a:solidFill>
                          <a:latin typeface="Century Gothic"/>
                          <a:cs typeface="Century Gothic"/>
                        </a:rPr>
                        <a:t>de</a:t>
                      </a:r>
                      <a:r>
                        <a:rPr sz="800" spc="-105" dirty="0">
                          <a:solidFill>
                            <a:srgbClr val="231F20"/>
                          </a:solidFill>
                          <a:latin typeface="Century Gothic"/>
                          <a:cs typeface="Century Gothic"/>
                        </a:rPr>
                        <a:t> </a:t>
                      </a:r>
                      <a:r>
                        <a:rPr sz="800" spc="-80" dirty="0">
                          <a:solidFill>
                            <a:srgbClr val="231F20"/>
                          </a:solidFill>
                          <a:latin typeface="Century Gothic"/>
                          <a:cs typeface="Century Gothic"/>
                        </a:rPr>
                        <a:t>cuarzo</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646">
                <a:tc>
                  <a:txBody>
                    <a:bodyPr/>
                    <a:lstStyle/>
                    <a:p>
                      <a:pPr marL="52705">
                        <a:lnSpc>
                          <a:spcPct val="100000"/>
                        </a:lnSpc>
                        <a:spcBef>
                          <a:spcPts val="229"/>
                        </a:spcBef>
                      </a:pPr>
                      <a:r>
                        <a:rPr sz="900" dirty="0">
                          <a:solidFill>
                            <a:srgbClr val="00AEEF"/>
                          </a:solidFill>
                          <a:latin typeface="Century Gothic"/>
                          <a:cs typeface="Century Gothic"/>
                        </a:rPr>
                        <a:t>H</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30" dirty="0">
                          <a:solidFill>
                            <a:srgbClr val="231F20"/>
                          </a:solidFill>
                          <a:latin typeface="Century Gothic"/>
                          <a:cs typeface="Century Gothic"/>
                        </a:rPr>
                        <a:t>Dispositivos </a:t>
                      </a:r>
                      <a:r>
                        <a:rPr sz="800" spc="-140" dirty="0">
                          <a:solidFill>
                            <a:srgbClr val="231F20"/>
                          </a:solidFill>
                          <a:latin typeface="Century Gothic"/>
                          <a:cs typeface="Century Gothic"/>
                        </a:rPr>
                        <a:t>de</a:t>
                      </a:r>
                      <a:r>
                        <a:rPr sz="800" spc="-90" dirty="0">
                          <a:solidFill>
                            <a:srgbClr val="231F20"/>
                          </a:solidFill>
                          <a:latin typeface="Century Gothic"/>
                          <a:cs typeface="Century Gothic"/>
                        </a:rPr>
                        <a:t> </a:t>
                      </a:r>
                      <a:r>
                        <a:rPr sz="800" spc="-65" dirty="0">
                          <a:solidFill>
                            <a:srgbClr val="231F20"/>
                          </a:solidFill>
                          <a:latin typeface="Century Gothic"/>
                          <a:cs typeface="Century Gothic"/>
                        </a:rPr>
                        <a:t>señalización</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45" dirty="0">
                          <a:solidFill>
                            <a:srgbClr val="231F20"/>
                          </a:solidFill>
                          <a:latin typeface="Century Gothic"/>
                          <a:cs typeface="Century Gothic"/>
                        </a:rPr>
                        <a:t>Piloto </a:t>
                      </a:r>
                      <a:r>
                        <a:rPr sz="800" spc="-50" dirty="0">
                          <a:solidFill>
                            <a:srgbClr val="231F20"/>
                          </a:solidFill>
                          <a:latin typeface="Century Gothic"/>
                          <a:cs typeface="Century Gothic"/>
                        </a:rPr>
                        <a:t>luminoso, </a:t>
                      </a:r>
                      <a:r>
                        <a:rPr sz="800" spc="-70" dirty="0">
                          <a:solidFill>
                            <a:srgbClr val="231F20"/>
                          </a:solidFill>
                          <a:latin typeface="Century Gothic"/>
                          <a:cs typeface="Century Gothic"/>
                        </a:rPr>
                        <a:t>avisador</a:t>
                      </a:r>
                      <a:r>
                        <a:rPr sz="800" spc="60" dirty="0">
                          <a:solidFill>
                            <a:srgbClr val="231F20"/>
                          </a:solidFill>
                          <a:latin typeface="Century Gothic"/>
                          <a:cs typeface="Century Gothic"/>
                        </a:rPr>
                        <a:t> </a:t>
                      </a:r>
                      <a:r>
                        <a:rPr sz="800" spc="-70" dirty="0">
                          <a:solidFill>
                            <a:srgbClr val="231F20"/>
                          </a:solidFill>
                          <a:latin typeface="Century Gothic"/>
                          <a:cs typeface="Century Gothic"/>
                        </a:rPr>
                        <a:t>acústico</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6026">
                <a:tc>
                  <a:txBody>
                    <a:bodyPr/>
                    <a:lstStyle/>
                    <a:p>
                      <a:pPr marL="52705">
                        <a:lnSpc>
                          <a:spcPct val="100000"/>
                        </a:lnSpc>
                        <a:spcBef>
                          <a:spcPts val="229"/>
                        </a:spcBef>
                      </a:pPr>
                      <a:r>
                        <a:rPr sz="900" dirty="0">
                          <a:solidFill>
                            <a:srgbClr val="00AEEF"/>
                          </a:solidFill>
                          <a:latin typeface="Century Gothic"/>
                          <a:cs typeface="Century Gothic"/>
                        </a:rPr>
                        <a:t>K</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50" dirty="0">
                          <a:solidFill>
                            <a:srgbClr val="231F20"/>
                          </a:solidFill>
                          <a:latin typeface="Century Gothic"/>
                          <a:cs typeface="Century Gothic"/>
                        </a:rPr>
                        <a:t>Relés </a:t>
                      </a:r>
                      <a:r>
                        <a:rPr sz="800" spc="-140" dirty="0">
                          <a:solidFill>
                            <a:srgbClr val="231F20"/>
                          </a:solidFill>
                          <a:latin typeface="Century Gothic"/>
                          <a:cs typeface="Century Gothic"/>
                        </a:rPr>
                        <a:t>de </a:t>
                      </a:r>
                      <a:r>
                        <a:rPr sz="800" spc="-75" dirty="0">
                          <a:solidFill>
                            <a:srgbClr val="231F20"/>
                          </a:solidFill>
                          <a:latin typeface="Century Gothic"/>
                          <a:cs typeface="Century Gothic"/>
                        </a:rPr>
                        <a:t>automatismo </a:t>
                      </a:r>
                      <a:r>
                        <a:rPr sz="800" spc="-35" dirty="0">
                          <a:solidFill>
                            <a:srgbClr val="231F20"/>
                          </a:solidFill>
                          <a:latin typeface="Century Gothic"/>
                          <a:cs typeface="Century Gothic"/>
                        </a:rPr>
                        <a:t>y</a:t>
                      </a:r>
                      <a:r>
                        <a:rPr sz="800" dirty="0">
                          <a:solidFill>
                            <a:srgbClr val="231F20"/>
                          </a:solidFill>
                          <a:latin typeface="Century Gothic"/>
                          <a:cs typeface="Century Gothic"/>
                        </a:rPr>
                        <a:t> </a:t>
                      </a:r>
                      <a:r>
                        <a:rPr sz="800" spc="-75" dirty="0">
                          <a:solidFill>
                            <a:srgbClr val="231F20"/>
                          </a:solidFill>
                          <a:latin typeface="Century Gothic"/>
                          <a:cs typeface="Century Gothic"/>
                        </a:rPr>
                        <a:t>contactores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15" dirty="0">
                          <a:solidFill>
                            <a:srgbClr val="231F20"/>
                          </a:solidFill>
                          <a:latin typeface="Century Gothic"/>
                          <a:cs typeface="Century Gothic"/>
                        </a:rPr>
                        <a:t>Utilizar </a:t>
                      </a:r>
                      <a:r>
                        <a:rPr sz="800" spc="-30" dirty="0">
                          <a:solidFill>
                            <a:srgbClr val="231F20"/>
                          </a:solidFill>
                          <a:latin typeface="Century Gothic"/>
                          <a:cs typeface="Century Gothic"/>
                        </a:rPr>
                        <a:t>KA </a:t>
                      </a:r>
                      <a:r>
                        <a:rPr sz="800" spc="-35" dirty="0">
                          <a:solidFill>
                            <a:srgbClr val="231F20"/>
                          </a:solidFill>
                          <a:latin typeface="Century Gothic"/>
                          <a:cs typeface="Century Gothic"/>
                        </a:rPr>
                        <a:t>y </a:t>
                      </a:r>
                      <a:r>
                        <a:rPr sz="800" spc="-45" dirty="0">
                          <a:solidFill>
                            <a:srgbClr val="231F20"/>
                          </a:solidFill>
                          <a:latin typeface="Century Gothic"/>
                          <a:cs typeface="Century Gothic"/>
                        </a:rPr>
                        <a:t>KM </a:t>
                      </a:r>
                      <a:r>
                        <a:rPr sz="800" spc="-110" dirty="0">
                          <a:solidFill>
                            <a:srgbClr val="231F20"/>
                          </a:solidFill>
                          <a:latin typeface="Century Gothic"/>
                          <a:cs typeface="Century Gothic"/>
                        </a:rPr>
                        <a:t>en </a:t>
                      </a:r>
                      <a:r>
                        <a:rPr sz="800" spc="-20" dirty="0">
                          <a:solidFill>
                            <a:srgbClr val="231F20"/>
                          </a:solidFill>
                          <a:latin typeface="Century Gothic"/>
                          <a:cs typeface="Century Gothic"/>
                        </a:rPr>
                        <a:t>los </a:t>
                      </a:r>
                      <a:r>
                        <a:rPr sz="800" spc="-80" dirty="0">
                          <a:solidFill>
                            <a:srgbClr val="231F20"/>
                          </a:solidFill>
                          <a:latin typeface="Century Gothic"/>
                          <a:cs typeface="Century Gothic"/>
                        </a:rPr>
                        <a:t>equipos</a:t>
                      </a:r>
                      <a:r>
                        <a:rPr sz="800" spc="-140" dirty="0">
                          <a:solidFill>
                            <a:srgbClr val="231F20"/>
                          </a:solidFill>
                          <a:latin typeface="Century Gothic"/>
                          <a:cs typeface="Century Gothic"/>
                        </a:rPr>
                        <a:t> </a:t>
                      </a:r>
                      <a:r>
                        <a:rPr sz="800" spc="-65" dirty="0">
                          <a:solidFill>
                            <a:srgbClr val="231F20"/>
                          </a:solidFill>
                          <a:latin typeface="Century Gothic"/>
                          <a:cs typeface="Century Gothic"/>
                        </a:rPr>
                        <a:t>importantes</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2138">
                <a:tc>
                  <a:txBody>
                    <a:bodyPr/>
                    <a:lstStyle/>
                    <a:p>
                      <a:pPr marL="52705">
                        <a:lnSpc>
                          <a:spcPct val="100000"/>
                        </a:lnSpc>
                        <a:spcBef>
                          <a:spcPts val="229"/>
                        </a:spcBef>
                      </a:pPr>
                      <a:r>
                        <a:rPr sz="900" spc="-40" dirty="0">
                          <a:solidFill>
                            <a:srgbClr val="00AEEF"/>
                          </a:solidFill>
                          <a:latin typeface="Century Gothic"/>
                          <a:cs typeface="Century Gothic"/>
                        </a:rPr>
                        <a:t>KA</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901065">
                        <a:lnSpc>
                          <a:spcPct val="105300"/>
                        </a:lnSpc>
                        <a:spcBef>
                          <a:spcPts val="280"/>
                        </a:spcBef>
                      </a:pPr>
                      <a:r>
                        <a:rPr sz="800" spc="-50" dirty="0">
                          <a:solidFill>
                            <a:srgbClr val="231F20"/>
                          </a:solidFill>
                          <a:latin typeface="Century Gothic"/>
                          <a:cs typeface="Century Gothic"/>
                        </a:rPr>
                        <a:t>Relés </a:t>
                      </a:r>
                      <a:r>
                        <a:rPr sz="800" spc="-140" dirty="0">
                          <a:solidFill>
                            <a:srgbClr val="231F20"/>
                          </a:solidFill>
                          <a:latin typeface="Century Gothic"/>
                          <a:cs typeface="Century Gothic"/>
                        </a:rPr>
                        <a:t>de </a:t>
                      </a:r>
                      <a:r>
                        <a:rPr sz="800" spc="-75" dirty="0">
                          <a:solidFill>
                            <a:srgbClr val="231F20"/>
                          </a:solidFill>
                          <a:latin typeface="Century Gothic"/>
                          <a:cs typeface="Century Gothic"/>
                        </a:rPr>
                        <a:t>automatismo </a:t>
                      </a:r>
                      <a:r>
                        <a:rPr sz="800" spc="-35" dirty="0">
                          <a:solidFill>
                            <a:srgbClr val="231F20"/>
                          </a:solidFill>
                          <a:latin typeface="Century Gothic"/>
                          <a:cs typeface="Century Gothic"/>
                        </a:rPr>
                        <a:t>y  </a:t>
                      </a:r>
                      <a:r>
                        <a:rPr sz="800" spc="-75" dirty="0">
                          <a:solidFill>
                            <a:srgbClr val="231F20"/>
                          </a:solidFill>
                          <a:latin typeface="Century Gothic"/>
                          <a:cs typeface="Century Gothic"/>
                        </a:rPr>
                        <a:t>contactores</a:t>
                      </a:r>
                      <a:r>
                        <a:rPr sz="800" spc="-60" dirty="0">
                          <a:solidFill>
                            <a:srgbClr val="231F20"/>
                          </a:solidFill>
                          <a:latin typeface="Century Gothic"/>
                          <a:cs typeface="Century Gothic"/>
                        </a:rPr>
                        <a:t> </a:t>
                      </a:r>
                      <a:r>
                        <a:rPr sz="800" spc="-45" dirty="0">
                          <a:solidFill>
                            <a:srgbClr val="231F20"/>
                          </a:solidFill>
                          <a:latin typeface="Century Gothic"/>
                          <a:cs typeface="Century Gothic"/>
                        </a:rPr>
                        <a:t>auxiliares</a:t>
                      </a:r>
                      <a:endParaRPr sz="800">
                        <a:latin typeface="Century Gothic"/>
                        <a:cs typeface="Century Gothic"/>
                      </a:endParaRPr>
                    </a:p>
                  </a:txBody>
                  <a:tcPr marL="0" marR="0" marT="3556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85" dirty="0">
                          <a:solidFill>
                            <a:srgbClr val="231F20"/>
                          </a:solidFill>
                          <a:latin typeface="Century Gothic"/>
                          <a:cs typeface="Century Gothic"/>
                        </a:rPr>
                        <a:t>Contactor </a:t>
                      </a:r>
                      <a:r>
                        <a:rPr sz="800" spc="-45" dirty="0">
                          <a:solidFill>
                            <a:srgbClr val="231F20"/>
                          </a:solidFill>
                          <a:latin typeface="Century Gothic"/>
                          <a:cs typeface="Century Gothic"/>
                        </a:rPr>
                        <a:t>auxiliar </a:t>
                      </a:r>
                      <a:r>
                        <a:rPr sz="800" spc="-75" dirty="0">
                          <a:solidFill>
                            <a:srgbClr val="231F20"/>
                          </a:solidFill>
                          <a:latin typeface="Century Gothic"/>
                          <a:cs typeface="Century Gothic"/>
                        </a:rPr>
                        <a:t>temporizado, </a:t>
                      </a:r>
                      <a:r>
                        <a:rPr sz="800" spc="-95" dirty="0">
                          <a:solidFill>
                            <a:srgbClr val="231F20"/>
                          </a:solidFill>
                          <a:latin typeface="Century Gothic"/>
                          <a:cs typeface="Century Gothic"/>
                        </a:rPr>
                        <a:t>todo </a:t>
                      </a:r>
                      <a:r>
                        <a:rPr sz="800" spc="-60" dirty="0">
                          <a:solidFill>
                            <a:srgbClr val="231F20"/>
                          </a:solidFill>
                          <a:latin typeface="Century Gothic"/>
                          <a:cs typeface="Century Gothic"/>
                        </a:rPr>
                        <a:t>tipo </a:t>
                      </a:r>
                      <a:r>
                        <a:rPr sz="800" spc="-140" dirty="0">
                          <a:solidFill>
                            <a:srgbClr val="231F20"/>
                          </a:solidFill>
                          <a:latin typeface="Century Gothic"/>
                          <a:cs typeface="Century Gothic"/>
                        </a:rPr>
                        <a:t>de</a:t>
                      </a:r>
                      <a:r>
                        <a:rPr sz="800" spc="-130" dirty="0">
                          <a:solidFill>
                            <a:srgbClr val="231F20"/>
                          </a:solidFill>
                          <a:latin typeface="Century Gothic"/>
                          <a:cs typeface="Century Gothic"/>
                        </a:rPr>
                        <a:t> </a:t>
                      </a:r>
                      <a:r>
                        <a:rPr sz="800" spc="-45" dirty="0">
                          <a:solidFill>
                            <a:srgbClr val="231F20"/>
                          </a:solidFill>
                          <a:latin typeface="Century Gothic"/>
                          <a:cs typeface="Century Gothic"/>
                        </a:rPr>
                        <a:t>relés</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874">
                <a:tc>
                  <a:txBody>
                    <a:bodyPr/>
                    <a:lstStyle/>
                    <a:p>
                      <a:pPr marL="52705">
                        <a:lnSpc>
                          <a:spcPct val="100000"/>
                        </a:lnSpc>
                        <a:spcBef>
                          <a:spcPts val="229"/>
                        </a:spcBef>
                      </a:pPr>
                      <a:r>
                        <a:rPr sz="900" spc="-50" dirty="0">
                          <a:solidFill>
                            <a:srgbClr val="00AEEF"/>
                          </a:solidFill>
                          <a:latin typeface="Century Gothic"/>
                          <a:cs typeface="Century Gothic"/>
                        </a:rPr>
                        <a:t>KM</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80" dirty="0">
                          <a:solidFill>
                            <a:srgbClr val="231F20"/>
                          </a:solidFill>
                          <a:latin typeface="Century Gothic"/>
                          <a:cs typeface="Century Gothic"/>
                        </a:rPr>
                        <a:t>Contactores </a:t>
                      </a:r>
                      <a:r>
                        <a:rPr sz="800" spc="-140" dirty="0">
                          <a:solidFill>
                            <a:srgbClr val="231F20"/>
                          </a:solidFill>
                          <a:latin typeface="Century Gothic"/>
                          <a:cs typeface="Century Gothic"/>
                        </a:rPr>
                        <a:t>de</a:t>
                      </a:r>
                      <a:r>
                        <a:rPr sz="800" spc="-65" dirty="0">
                          <a:solidFill>
                            <a:srgbClr val="231F20"/>
                          </a:solidFill>
                          <a:latin typeface="Century Gothic"/>
                          <a:cs typeface="Century Gothic"/>
                        </a:rPr>
                        <a:t> </a:t>
                      </a:r>
                      <a:r>
                        <a:rPr sz="800" spc="-95" dirty="0">
                          <a:solidFill>
                            <a:srgbClr val="231F20"/>
                          </a:solidFill>
                          <a:latin typeface="Century Gothic"/>
                          <a:cs typeface="Century Gothic"/>
                        </a:rPr>
                        <a:t>potencia</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658">
                <a:tc>
                  <a:txBody>
                    <a:bodyPr/>
                    <a:lstStyle/>
                    <a:p>
                      <a:pPr marL="52705">
                        <a:lnSpc>
                          <a:spcPct val="100000"/>
                        </a:lnSpc>
                        <a:spcBef>
                          <a:spcPts val="229"/>
                        </a:spcBef>
                      </a:pPr>
                      <a:r>
                        <a:rPr sz="900" dirty="0">
                          <a:solidFill>
                            <a:srgbClr val="00AEEF"/>
                          </a:solidFill>
                          <a:latin typeface="Century Gothic"/>
                          <a:cs typeface="Century Gothic"/>
                        </a:rPr>
                        <a:t>L</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80" dirty="0">
                          <a:solidFill>
                            <a:srgbClr val="231F20"/>
                          </a:solidFill>
                          <a:latin typeface="Century Gothic"/>
                          <a:cs typeface="Century Gothic"/>
                        </a:rPr>
                        <a:t>Inductancias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80" dirty="0">
                          <a:solidFill>
                            <a:srgbClr val="231F20"/>
                          </a:solidFill>
                          <a:latin typeface="Century Gothic"/>
                          <a:cs typeface="Century Gothic"/>
                        </a:rPr>
                        <a:t>Bobina </a:t>
                      </a:r>
                      <a:r>
                        <a:rPr sz="800" spc="-140" dirty="0">
                          <a:solidFill>
                            <a:srgbClr val="231F20"/>
                          </a:solidFill>
                          <a:latin typeface="Century Gothic"/>
                          <a:cs typeface="Century Gothic"/>
                        </a:rPr>
                        <a:t>de </a:t>
                      </a:r>
                      <a:r>
                        <a:rPr sz="800" spc="-70" dirty="0">
                          <a:solidFill>
                            <a:srgbClr val="231F20"/>
                          </a:solidFill>
                          <a:latin typeface="Century Gothic"/>
                          <a:cs typeface="Century Gothic"/>
                        </a:rPr>
                        <a:t>inducción, </a:t>
                      </a:r>
                      <a:r>
                        <a:rPr sz="800" spc="-105" dirty="0">
                          <a:solidFill>
                            <a:srgbClr val="231F20"/>
                          </a:solidFill>
                          <a:latin typeface="Century Gothic"/>
                          <a:cs typeface="Century Gothic"/>
                        </a:rPr>
                        <a:t>bobina </a:t>
                      </a:r>
                      <a:r>
                        <a:rPr sz="800" spc="-140" dirty="0">
                          <a:solidFill>
                            <a:srgbClr val="231F20"/>
                          </a:solidFill>
                          <a:latin typeface="Century Gothic"/>
                          <a:cs typeface="Century Gothic"/>
                        </a:rPr>
                        <a:t>de</a:t>
                      </a:r>
                      <a:r>
                        <a:rPr sz="800" spc="-90" dirty="0">
                          <a:solidFill>
                            <a:srgbClr val="231F20"/>
                          </a:solidFill>
                          <a:latin typeface="Century Gothic"/>
                          <a:cs typeface="Century Gothic"/>
                        </a:rPr>
                        <a:t> </a:t>
                      </a:r>
                      <a:r>
                        <a:rPr sz="800" spc="-100" dirty="0">
                          <a:solidFill>
                            <a:srgbClr val="231F20"/>
                          </a:solidFill>
                          <a:latin typeface="Century Gothic"/>
                          <a:cs typeface="Century Gothic"/>
                        </a:rPr>
                        <a:t>bloqueo</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6014">
                <a:tc>
                  <a:txBody>
                    <a:bodyPr/>
                    <a:lstStyle/>
                    <a:p>
                      <a:pPr marL="52705">
                        <a:lnSpc>
                          <a:spcPct val="100000"/>
                        </a:lnSpc>
                        <a:spcBef>
                          <a:spcPts val="229"/>
                        </a:spcBef>
                      </a:pPr>
                      <a:r>
                        <a:rPr sz="900" dirty="0">
                          <a:solidFill>
                            <a:srgbClr val="00AEEF"/>
                          </a:solidFill>
                          <a:latin typeface="Century Gothic"/>
                          <a:cs typeface="Century Gothic"/>
                        </a:rPr>
                        <a:t>M</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65" dirty="0">
                          <a:solidFill>
                            <a:srgbClr val="231F20"/>
                          </a:solidFill>
                          <a:latin typeface="Century Gothic"/>
                          <a:cs typeface="Century Gothic"/>
                        </a:rPr>
                        <a:t>Motores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6408">
                <a:tc>
                  <a:txBody>
                    <a:bodyPr/>
                    <a:lstStyle/>
                    <a:p>
                      <a:pPr marL="52705">
                        <a:lnSpc>
                          <a:spcPct val="100000"/>
                        </a:lnSpc>
                        <a:spcBef>
                          <a:spcPts val="234"/>
                        </a:spcBef>
                      </a:pPr>
                      <a:r>
                        <a:rPr sz="900" dirty="0">
                          <a:solidFill>
                            <a:srgbClr val="00AEEF"/>
                          </a:solidFill>
                          <a:latin typeface="Century Gothic"/>
                          <a:cs typeface="Century Gothic"/>
                        </a:rPr>
                        <a:t>N</a:t>
                      </a:r>
                      <a:endParaRPr sz="900">
                        <a:latin typeface="Century Gothic"/>
                        <a:cs typeface="Century Gothic"/>
                      </a:endParaRPr>
                    </a:p>
                  </a:txBody>
                  <a:tcPr marL="0" marR="0" marT="29844"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60" dirty="0">
                          <a:solidFill>
                            <a:srgbClr val="231F20"/>
                          </a:solidFill>
                          <a:latin typeface="Century Gothic"/>
                          <a:cs typeface="Century Gothic"/>
                        </a:rPr>
                        <a:t>Subconjuntos </a:t>
                      </a:r>
                      <a:r>
                        <a:rPr sz="800" spc="-85" dirty="0">
                          <a:solidFill>
                            <a:srgbClr val="231F20"/>
                          </a:solidFill>
                          <a:latin typeface="Century Gothic"/>
                          <a:cs typeface="Century Gothic"/>
                        </a:rPr>
                        <a:t>(no</a:t>
                      </a:r>
                      <a:r>
                        <a:rPr sz="800" spc="50" dirty="0">
                          <a:solidFill>
                            <a:srgbClr val="231F20"/>
                          </a:solidFill>
                          <a:latin typeface="Century Gothic"/>
                          <a:cs typeface="Century Gothic"/>
                        </a:rPr>
                        <a:t> </a:t>
                      </a:r>
                      <a:r>
                        <a:rPr sz="800" spc="-140" dirty="0">
                          <a:solidFill>
                            <a:srgbClr val="231F20"/>
                          </a:solidFill>
                          <a:latin typeface="Century Gothic"/>
                          <a:cs typeface="Century Gothic"/>
                        </a:rPr>
                        <a:t>de</a:t>
                      </a:r>
                      <a:r>
                        <a:rPr sz="800" spc="-120" dirty="0">
                          <a:solidFill>
                            <a:srgbClr val="231F20"/>
                          </a:solidFill>
                          <a:latin typeface="Century Gothic"/>
                          <a:cs typeface="Century Gothic"/>
                        </a:rPr>
                        <a:t> </a:t>
                      </a:r>
                      <a:r>
                        <a:rPr sz="800" spc="-45" dirty="0">
                          <a:solidFill>
                            <a:srgbClr val="231F20"/>
                          </a:solidFill>
                          <a:latin typeface="Century Gothic"/>
                          <a:cs typeface="Century Gothic"/>
                        </a:rPr>
                        <a:t>serie)</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a:lnSpc>
                          <a:spcPct val="100000"/>
                        </a:lnSpc>
                      </a:pPr>
                      <a:endParaRPr sz="700">
                        <a:latin typeface="Times New Roman"/>
                        <a:cs typeface="Times New Roman"/>
                      </a:endParaRPr>
                    </a:p>
                  </a:txBody>
                  <a:tcPr marL="0" marR="0" marT="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6026">
                <a:tc>
                  <a:txBody>
                    <a:bodyPr/>
                    <a:lstStyle/>
                    <a:p>
                      <a:pPr marL="52705">
                        <a:lnSpc>
                          <a:spcPct val="100000"/>
                        </a:lnSpc>
                        <a:spcBef>
                          <a:spcPts val="234"/>
                        </a:spcBef>
                      </a:pPr>
                      <a:r>
                        <a:rPr sz="900" dirty="0">
                          <a:solidFill>
                            <a:srgbClr val="00AEEF"/>
                          </a:solidFill>
                          <a:latin typeface="Century Gothic"/>
                          <a:cs typeface="Century Gothic"/>
                        </a:rPr>
                        <a:t>P</a:t>
                      </a:r>
                      <a:endParaRPr sz="900">
                        <a:latin typeface="Century Gothic"/>
                        <a:cs typeface="Century Gothic"/>
                      </a:endParaRPr>
                    </a:p>
                  </a:txBody>
                  <a:tcPr marL="0" marR="0" marT="29844"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4"/>
                        </a:spcBef>
                      </a:pPr>
                      <a:r>
                        <a:rPr sz="800" spc="-50" dirty="0">
                          <a:solidFill>
                            <a:srgbClr val="231F20"/>
                          </a:solidFill>
                          <a:latin typeface="Century Gothic"/>
                          <a:cs typeface="Century Gothic"/>
                        </a:rPr>
                        <a:t>Instrumentos </a:t>
                      </a:r>
                      <a:r>
                        <a:rPr sz="800" spc="-140" dirty="0">
                          <a:solidFill>
                            <a:srgbClr val="231F20"/>
                          </a:solidFill>
                          <a:latin typeface="Century Gothic"/>
                          <a:cs typeface="Century Gothic"/>
                        </a:rPr>
                        <a:t>de </a:t>
                      </a:r>
                      <a:r>
                        <a:rPr sz="800" spc="-114" dirty="0">
                          <a:solidFill>
                            <a:srgbClr val="231F20"/>
                          </a:solidFill>
                          <a:latin typeface="Century Gothic"/>
                          <a:cs typeface="Century Gothic"/>
                        </a:rPr>
                        <a:t>medida </a:t>
                      </a:r>
                      <a:r>
                        <a:rPr sz="800" spc="-35" dirty="0">
                          <a:solidFill>
                            <a:srgbClr val="231F20"/>
                          </a:solidFill>
                          <a:latin typeface="Century Gothic"/>
                          <a:cs typeface="Century Gothic"/>
                        </a:rPr>
                        <a:t>y </a:t>
                      </a:r>
                      <a:r>
                        <a:rPr sz="800" spc="-140" dirty="0">
                          <a:solidFill>
                            <a:srgbClr val="231F20"/>
                          </a:solidFill>
                          <a:latin typeface="Century Gothic"/>
                          <a:cs typeface="Century Gothic"/>
                        </a:rPr>
                        <a:t>de</a:t>
                      </a:r>
                      <a:r>
                        <a:rPr sz="800" spc="-130" dirty="0">
                          <a:solidFill>
                            <a:srgbClr val="231F20"/>
                          </a:solidFill>
                          <a:latin typeface="Century Gothic"/>
                          <a:cs typeface="Century Gothic"/>
                        </a:rPr>
                        <a:t> </a:t>
                      </a:r>
                      <a:r>
                        <a:rPr sz="800" spc="-110" dirty="0">
                          <a:solidFill>
                            <a:srgbClr val="231F20"/>
                          </a:solidFill>
                          <a:latin typeface="Century Gothic"/>
                          <a:cs typeface="Century Gothic"/>
                        </a:rPr>
                        <a:t>prueba</a:t>
                      </a:r>
                      <a:endParaRPr sz="800">
                        <a:latin typeface="Century Gothic"/>
                        <a:cs typeface="Century Gothic"/>
                      </a:endParaRPr>
                    </a:p>
                  </a:txBody>
                  <a:tcPr marL="0" marR="0" marT="42544"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90" dirty="0">
                          <a:solidFill>
                            <a:srgbClr val="231F20"/>
                          </a:solidFill>
                          <a:latin typeface="Century Gothic"/>
                          <a:cs typeface="Century Gothic"/>
                        </a:rPr>
                        <a:t>Aparato </a:t>
                      </a:r>
                      <a:r>
                        <a:rPr sz="800" spc="-75" dirty="0">
                          <a:solidFill>
                            <a:srgbClr val="231F20"/>
                          </a:solidFill>
                          <a:latin typeface="Century Gothic"/>
                          <a:cs typeface="Century Gothic"/>
                        </a:rPr>
                        <a:t>indicador, </a:t>
                      </a:r>
                      <a:r>
                        <a:rPr sz="800" spc="-105" dirty="0">
                          <a:solidFill>
                            <a:srgbClr val="231F20"/>
                          </a:solidFill>
                          <a:latin typeface="Century Gothic"/>
                          <a:cs typeface="Century Gothic"/>
                        </a:rPr>
                        <a:t>aparato </a:t>
                      </a:r>
                      <a:r>
                        <a:rPr sz="800" spc="-90" dirty="0">
                          <a:solidFill>
                            <a:srgbClr val="231F20"/>
                          </a:solidFill>
                          <a:latin typeface="Century Gothic"/>
                          <a:cs typeface="Century Gothic"/>
                        </a:rPr>
                        <a:t>grabador, </a:t>
                      </a:r>
                      <a:r>
                        <a:rPr sz="800" spc="-80" dirty="0">
                          <a:solidFill>
                            <a:srgbClr val="231F20"/>
                          </a:solidFill>
                          <a:latin typeface="Century Gothic"/>
                          <a:cs typeface="Century Gothic"/>
                        </a:rPr>
                        <a:t>contador, </a:t>
                      </a:r>
                      <a:r>
                        <a:rPr sz="800" spc="-95" dirty="0">
                          <a:solidFill>
                            <a:srgbClr val="231F20"/>
                          </a:solidFill>
                          <a:latin typeface="Century Gothic"/>
                          <a:cs typeface="Century Gothic"/>
                        </a:rPr>
                        <a:t>conmutador</a:t>
                      </a:r>
                      <a:r>
                        <a:rPr sz="800" spc="-15" dirty="0">
                          <a:solidFill>
                            <a:srgbClr val="231F20"/>
                          </a:solidFill>
                          <a:latin typeface="Century Gothic"/>
                          <a:cs typeface="Century Gothic"/>
                        </a:rPr>
                        <a:t> </a:t>
                      </a:r>
                      <a:r>
                        <a:rPr sz="800" spc="-65" dirty="0">
                          <a:solidFill>
                            <a:srgbClr val="231F20"/>
                          </a:solidFill>
                          <a:latin typeface="Century Gothic"/>
                          <a:cs typeface="Century Gothic"/>
                        </a:rPr>
                        <a:t>horario</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1757">
                <a:tc>
                  <a:txBody>
                    <a:bodyPr/>
                    <a:lstStyle/>
                    <a:p>
                      <a:pPr marL="52705">
                        <a:lnSpc>
                          <a:spcPct val="100000"/>
                        </a:lnSpc>
                        <a:spcBef>
                          <a:spcPts val="234"/>
                        </a:spcBef>
                      </a:pPr>
                      <a:r>
                        <a:rPr sz="900" dirty="0">
                          <a:solidFill>
                            <a:srgbClr val="00AEEF"/>
                          </a:solidFill>
                          <a:latin typeface="Century Gothic"/>
                          <a:cs typeface="Century Gothic"/>
                        </a:rPr>
                        <a:t>Q</a:t>
                      </a:r>
                      <a:endParaRPr sz="900">
                        <a:latin typeface="Century Gothic"/>
                        <a:cs typeface="Century Gothic"/>
                      </a:endParaRPr>
                    </a:p>
                  </a:txBody>
                  <a:tcPr marL="0" marR="0" marT="29844"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493395">
                        <a:lnSpc>
                          <a:spcPct val="105000"/>
                        </a:lnSpc>
                        <a:spcBef>
                          <a:spcPts val="285"/>
                        </a:spcBef>
                      </a:pPr>
                      <a:r>
                        <a:rPr sz="800" spc="-75" dirty="0">
                          <a:solidFill>
                            <a:srgbClr val="231F20"/>
                          </a:solidFill>
                          <a:latin typeface="Century Gothic"/>
                          <a:cs typeface="Century Gothic"/>
                        </a:rPr>
                        <a:t>Aparatos </a:t>
                      </a:r>
                      <a:r>
                        <a:rPr sz="800" spc="-95" dirty="0">
                          <a:solidFill>
                            <a:srgbClr val="231F20"/>
                          </a:solidFill>
                          <a:latin typeface="Century Gothic"/>
                          <a:cs typeface="Century Gothic"/>
                        </a:rPr>
                        <a:t>mecánicos </a:t>
                      </a:r>
                      <a:r>
                        <a:rPr sz="800" spc="-140" dirty="0">
                          <a:solidFill>
                            <a:srgbClr val="231F20"/>
                          </a:solidFill>
                          <a:latin typeface="Century Gothic"/>
                          <a:cs typeface="Century Gothic"/>
                        </a:rPr>
                        <a:t>de </a:t>
                      </a:r>
                      <a:r>
                        <a:rPr sz="800" spc="-80" dirty="0">
                          <a:solidFill>
                            <a:srgbClr val="231F20"/>
                          </a:solidFill>
                          <a:latin typeface="Century Gothic"/>
                          <a:cs typeface="Century Gothic"/>
                        </a:rPr>
                        <a:t>conexión  </a:t>
                      </a:r>
                      <a:r>
                        <a:rPr sz="800" spc="-114" dirty="0">
                          <a:solidFill>
                            <a:srgbClr val="231F20"/>
                          </a:solidFill>
                          <a:latin typeface="Century Gothic"/>
                          <a:cs typeface="Century Gothic"/>
                        </a:rPr>
                        <a:t>para </a:t>
                      </a:r>
                      <a:r>
                        <a:rPr sz="800" spc="-45" dirty="0">
                          <a:solidFill>
                            <a:srgbClr val="231F20"/>
                          </a:solidFill>
                          <a:latin typeface="Century Gothic"/>
                          <a:cs typeface="Century Gothic"/>
                        </a:rPr>
                        <a:t>circuitos </a:t>
                      </a:r>
                      <a:r>
                        <a:rPr sz="800" spc="-140" dirty="0">
                          <a:solidFill>
                            <a:srgbClr val="231F20"/>
                          </a:solidFill>
                          <a:latin typeface="Century Gothic"/>
                          <a:cs typeface="Century Gothic"/>
                        </a:rPr>
                        <a:t>de</a:t>
                      </a:r>
                      <a:r>
                        <a:rPr sz="800" spc="-85" dirty="0">
                          <a:solidFill>
                            <a:srgbClr val="231F20"/>
                          </a:solidFill>
                          <a:latin typeface="Century Gothic"/>
                          <a:cs typeface="Century Gothic"/>
                        </a:rPr>
                        <a:t> </a:t>
                      </a:r>
                      <a:r>
                        <a:rPr sz="800" spc="-95" dirty="0">
                          <a:solidFill>
                            <a:srgbClr val="231F20"/>
                          </a:solidFill>
                          <a:latin typeface="Century Gothic"/>
                          <a:cs typeface="Century Gothic"/>
                        </a:rPr>
                        <a:t>potencia</a:t>
                      </a:r>
                      <a:endParaRPr sz="800">
                        <a:latin typeface="Century Gothic"/>
                        <a:cs typeface="Century Gothic"/>
                      </a:endParaRPr>
                    </a:p>
                  </a:txBody>
                  <a:tcPr marL="0" marR="0" marT="3619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30" dirty="0">
                          <a:solidFill>
                            <a:srgbClr val="231F20"/>
                          </a:solidFill>
                          <a:latin typeface="Century Gothic"/>
                          <a:cs typeface="Century Gothic"/>
                        </a:rPr>
                        <a:t>Disyuntor,</a:t>
                      </a:r>
                      <a:r>
                        <a:rPr sz="800" spc="55" dirty="0">
                          <a:solidFill>
                            <a:srgbClr val="231F20"/>
                          </a:solidFill>
                          <a:latin typeface="Century Gothic"/>
                          <a:cs typeface="Century Gothic"/>
                        </a:rPr>
                        <a:t> </a:t>
                      </a:r>
                      <a:r>
                        <a:rPr sz="800" spc="-85" dirty="0">
                          <a:solidFill>
                            <a:srgbClr val="231F20"/>
                          </a:solidFill>
                          <a:latin typeface="Century Gothic"/>
                          <a:cs typeface="Century Gothic"/>
                        </a:rPr>
                        <a:t>seccionador</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6407">
                <a:tc>
                  <a:txBody>
                    <a:bodyPr/>
                    <a:lstStyle/>
                    <a:p>
                      <a:pPr marL="52705">
                        <a:lnSpc>
                          <a:spcPct val="100000"/>
                        </a:lnSpc>
                        <a:spcBef>
                          <a:spcPts val="229"/>
                        </a:spcBef>
                      </a:pPr>
                      <a:r>
                        <a:rPr sz="900" dirty="0">
                          <a:solidFill>
                            <a:srgbClr val="00AEEF"/>
                          </a:solidFill>
                          <a:latin typeface="Century Gothic"/>
                          <a:cs typeface="Century Gothic"/>
                        </a:rPr>
                        <a:t>R</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45" dirty="0">
                          <a:solidFill>
                            <a:srgbClr val="231F20"/>
                          </a:solidFill>
                          <a:latin typeface="Century Gothic"/>
                          <a:cs typeface="Century Gothic"/>
                        </a:rPr>
                        <a:t>Resistencias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50" dirty="0">
                          <a:solidFill>
                            <a:srgbClr val="231F20"/>
                          </a:solidFill>
                          <a:latin typeface="Century Gothic"/>
                          <a:cs typeface="Century Gothic"/>
                        </a:rPr>
                        <a:t>Resistencia </a:t>
                      </a:r>
                      <a:r>
                        <a:rPr sz="800" spc="-75" dirty="0">
                          <a:solidFill>
                            <a:srgbClr val="231F20"/>
                          </a:solidFill>
                          <a:latin typeface="Century Gothic"/>
                          <a:cs typeface="Century Gothic"/>
                        </a:rPr>
                        <a:t>regulable, potenciómetro, </a:t>
                      </a:r>
                      <a:r>
                        <a:rPr sz="800" spc="-55" dirty="0">
                          <a:solidFill>
                            <a:srgbClr val="231F20"/>
                          </a:solidFill>
                          <a:latin typeface="Century Gothic"/>
                          <a:cs typeface="Century Gothic"/>
                        </a:rPr>
                        <a:t>reostato, </a:t>
                      </a:r>
                      <a:r>
                        <a:rPr sz="800" spc="-30" dirty="0">
                          <a:solidFill>
                            <a:srgbClr val="231F20"/>
                          </a:solidFill>
                          <a:latin typeface="Century Gothic"/>
                          <a:cs typeface="Century Gothic"/>
                        </a:rPr>
                        <a:t>shunt,</a:t>
                      </a:r>
                      <a:r>
                        <a:rPr sz="800" spc="35" dirty="0">
                          <a:solidFill>
                            <a:srgbClr val="231F20"/>
                          </a:solidFill>
                          <a:latin typeface="Century Gothic"/>
                          <a:cs typeface="Century Gothic"/>
                        </a:rPr>
                        <a:t> </a:t>
                      </a:r>
                      <a:r>
                        <a:rPr sz="800" spc="-60" dirty="0">
                          <a:solidFill>
                            <a:srgbClr val="231F20"/>
                          </a:solidFill>
                          <a:latin typeface="Century Gothic"/>
                          <a:cs typeface="Century Gothic"/>
                        </a:rPr>
                        <a:t>termistancia</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1769">
                <a:tc>
                  <a:txBody>
                    <a:bodyPr/>
                    <a:lstStyle/>
                    <a:p>
                      <a:pPr marL="52705">
                        <a:lnSpc>
                          <a:spcPct val="100000"/>
                        </a:lnSpc>
                        <a:spcBef>
                          <a:spcPts val="225"/>
                        </a:spcBef>
                      </a:pPr>
                      <a:r>
                        <a:rPr sz="900" dirty="0">
                          <a:solidFill>
                            <a:srgbClr val="00AEEF"/>
                          </a:solidFill>
                          <a:latin typeface="Century Gothic"/>
                          <a:cs typeface="Century Gothic"/>
                        </a:rPr>
                        <a:t>S</a:t>
                      </a:r>
                      <a:endParaRPr sz="900">
                        <a:latin typeface="Century Gothic"/>
                        <a:cs typeface="Century Gothic"/>
                      </a:endParaRPr>
                    </a:p>
                  </a:txBody>
                  <a:tcPr marL="0" marR="0" marT="28575"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493395">
                        <a:lnSpc>
                          <a:spcPct val="105300"/>
                        </a:lnSpc>
                        <a:spcBef>
                          <a:spcPts val="275"/>
                        </a:spcBef>
                      </a:pPr>
                      <a:r>
                        <a:rPr sz="800" spc="-75" dirty="0">
                          <a:solidFill>
                            <a:srgbClr val="231F20"/>
                          </a:solidFill>
                          <a:latin typeface="Century Gothic"/>
                          <a:cs typeface="Century Gothic"/>
                        </a:rPr>
                        <a:t>Aparatos </a:t>
                      </a:r>
                      <a:r>
                        <a:rPr sz="800" spc="-95" dirty="0">
                          <a:solidFill>
                            <a:srgbClr val="231F20"/>
                          </a:solidFill>
                          <a:latin typeface="Century Gothic"/>
                          <a:cs typeface="Century Gothic"/>
                        </a:rPr>
                        <a:t>mecánicos </a:t>
                      </a:r>
                      <a:r>
                        <a:rPr sz="800" spc="-140" dirty="0">
                          <a:solidFill>
                            <a:srgbClr val="231F20"/>
                          </a:solidFill>
                          <a:latin typeface="Century Gothic"/>
                          <a:cs typeface="Century Gothic"/>
                        </a:rPr>
                        <a:t>de </a:t>
                      </a:r>
                      <a:r>
                        <a:rPr sz="800" spc="-80" dirty="0">
                          <a:solidFill>
                            <a:srgbClr val="231F20"/>
                          </a:solidFill>
                          <a:latin typeface="Century Gothic"/>
                          <a:cs typeface="Century Gothic"/>
                        </a:rPr>
                        <a:t>conexión  </a:t>
                      </a:r>
                      <a:r>
                        <a:rPr sz="800" spc="-114" dirty="0">
                          <a:solidFill>
                            <a:srgbClr val="231F20"/>
                          </a:solidFill>
                          <a:latin typeface="Century Gothic"/>
                          <a:cs typeface="Century Gothic"/>
                        </a:rPr>
                        <a:t>para </a:t>
                      </a:r>
                      <a:r>
                        <a:rPr sz="800" spc="-45" dirty="0">
                          <a:solidFill>
                            <a:srgbClr val="231F20"/>
                          </a:solidFill>
                          <a:latin typeface="Century Gothic"/>
                          <a:cs typeface="Century Gothic"/>
                        </a:rPr>
                        <a:t>circuitos </a:t>
                      </a:r>
                      <a:r>
                        <a:rPr sz="800" spc="-140" dirty="0">
                          <a:solidFill>
                            <a:srgbClr val="231F20"/>
                          </a:solidFill>
                          <a:latin typeface="Century Gothic"/>
                          <a:cs typeface="Century Gothic"/>
                        </a:rPr>
                        <a:t>de</a:t>
                      </a:r>
                      <a:r>
                        <a:rPr sz="800" spc="-135" dirty="0">
                          <a:solidFill>
                            <a:srgbClr val="231F20"/>
                          </a:solidFill>
                          <a:latin typeface="Century Gothic"/>
                          <a:cs typeface="Century Gothic"/>
                        </a:rPr>
                        <a:t> </a:t>
                      </a:r>
                      <a:r>
                        <a:rPr sz="800" spc="-60" dirty="0">
                          <a:solidFill>
                            <a:srgbClr val="231F20"/>
                          </a:solidFill>
                          <a:latin typeface="Century Gothic"/>
                          <a:cs typeface="Century Gothic"/>
                        </a:rPr>
                        <a:t>control</a:t>
                      </a:r>
                      <a:endParaRPr sz="800">
                        <a:latin typeface="Century Gothic"/>
                        <a:cs typeface="Century Gothic"/>
                      </a:endParaRPr>
                    </a:p>
                  </a:txBody>
                  <a:tcPr marL="0" marR="0" marT="34925"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2533015">
                        <a:lnSpc>
                          <a:spcPct val="101299"/>
                        </a:lnSpc>
                        <a:spcBef>
                          <a:spcPts val="234"/>
                        </a:spcBef>
                      </a:pPr>
                      <a:r>
                        <a:rPr sz="800" spc="-30" dirty="0">
                          <a:solidFill>
                            <a:srgbClr val="231F20"/>
                          </a:solidFill>
                          <a:latin typeface="Century Gothic"/>
                          <a:cs typeface="Century Gothic"/>
                        </a:rPr>
                        <a:t>Auxiliar </a:t>
                      </a:r>
                      <a:r>
                        <a:rPr sz="800" spc="-100" dirty="0">
                          <a:solidFill>
                            <a:srgbClr val="231F20"/>
                          </a:solidFill>
                          <a:latin typeface="Century Gothic"/>
                          <a:cs typeface="Century Gothic"/>
                        </a:rPr>
                        <a:t>manual </a:t>
                      </a:r>
                      <a:r>
                        <a:rPr sz="800" spc="-140" dirty="0">
                          <a:solidFill>
                            <a:srgbClr val="231F20"/>
                          </a:solidFill>
                          <a:latin typeface="Century Gothic"/>
                          <a:cs typeface="Century Gothic"/>
                        </a:rPr>
                        <a:t>de </a:t>
                      </a:r>
                      <a:r>
                        <a:rPr sz="800" spc="-50" dirty="0">
                          <a:solidFill>
                            <a:srgbClr val="231F20"/>
                          </a:solidFill>
                          <a:latin typeface="Century Gothic"/>
                          <a:cs typeface="Century Gothic"/>
                        </a:rPr>
                        <a:t>control, </a:t>
                      </a:r>
                      <a:r>
                        <a:rPr sz="800" spc="-60" dirty="0">
                          <a:solidFill>
                            <a:srgbClr val="231F20"/>
                          </a:solidFill>
                          <a:latin typeface="Century Gothic"/>
                          <a:cs typeface="Century Gothic"/>
                        </a:rPr>
                        <a:t>pulsador,  </a:t>
                      </a:r>
                      <a:r>
                        <a:rPr sz="800" spc="-45" dirty="0">
                          <a:solidFill>
                            <a:srgbClr val="231F20"/>
                          </a:solidFill>
                          <a:latin typeface="Century Gothic"/>
                          <a:cs typeface="Century Gothic"/>
                        </a:rPr>
                        <a:t>interruptor </a:t>
                      </a:r>
                      <a:r>
                        <a:rPr sz="800" spc="-140" dirty="0">
                          <a:solidFill>
                            <a:srgbClr val="231F20"/>
                          </a:solidFill>
                          <a:latin typeface="Century Gothic"/>
                          <a:cs typeface="Century Gothic"/>
                        </a:rPr>
                        <a:t>de </a:t>
                      </a:r>
                      <a:r>
                        <a:rPr sz="800" spc="-55" dirty="0">
                          <a:solidFill>
                            <a:srgbClr val="231F20"/>
                          </a:solidFill>
                          <a:latin typeface="Century Gothic"/>
                          <a:cs typeface="Century Gothic"/>
                        </a:rPr>
                        <a:t>posición, </a:t>
                      </a:r>
                      <a:r>
                        <a:rPr sz="800" spc="-95" dirty="0">
                          <a:solidFill>
                            <a:srgbClr val="231F20"/>
                          </a:solidFill>
                          <a:latin typeface="Century Gothic"/>
                          <a:cs typeface="Century Gothic"/>
                        </a:rPr>
                        <a:t>conmutador</a:t>
                      </a:r>
                      <a:endParaRPr sz="800">
                        <a:latin typeface="Century Gothic"/>
                        <a:cs typeface="Century Gothic"/>
                      </a:endParaRPr>
                    </a:p>
                  </a:txBody>
                  <a:tcPr marL="0" marR="0" marT="29844"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633">
                <a:tc>
                  <a:txBody>
                    <a:bodyPr/>
                    <a:lstStyle/>
                    <a:p>
                      <a:pPr marL="52705">
                        <a:lnSpc>
                          <a:spcPct val="100000"/>
                        </a:lnSpc>
                        <a:spcBef>
                          <a:spcPts val="229"/>
                        </a:spcBef>
                      </a:pPr>
                      <a:r>
                        <a:rPr sz="900" dirty="0">
                          <a:solidFill>
                            <a:srgbClr val="00AEEF"/>
                          </a:solidFill>
                          <a:latin typeface="Century Gothic"/>
                          <a:cs typeface="Century Gothic"/>
                        </a:rPr>
                        <a:t>T</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55" dirty="0">
                          <a:solidFill>
                            <a:srgbClr val="231F20"/>
                          </a:solidFill>
                          <a:latin typeface="Century Gothic"/>
                          <a:cs typeface="Century Gothic"/>
                        </a:rPr>
                        <a:t>Transformadores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55" dirty="0">
                          <a:solidFill>
                            <a:srgbClr val="231F20"/>
                          </a:solidFill>
                          <a:latin typeface="Century Gothic"/>
                          <a:cs typeface="Century Gothic"/>
                        </a:rPr>
                        <a:t>Transformador </a:t>
                      </a:r>
                      <a:r>
                        <a:rPr sz="800" spc="-140" dirty="0">
                          <a:solidFill>
                            <a:srgbClr val="231F20"/>
                          </a:solidFill>
                          <a:latin typeface="Century Gothic"/>
                          <a:cs typeface="Century Gothic"/>
                        </a:rPr>
                        <a:t>de</a:t>
                      </a:r>
                      <a:r>
                        <a:rPr sz="800" spc="-60" dirty="0">
                          <a:solidFill>
                            <a:srgbClr val="231F20"/>
                          </a:solidFill>
                          <a:latin typeface="Century Gothic"/>
                          <a:cs typeface="Century Gothic"/>
                        </a:rPr>
                        <a:t> </a:t>
                      </a:r>
                      <a:r>
                        <a:rPr sz="800" spc="-45" dirty="0">
                          <a:solidFill>
                            <a:srgbClr val="231F20"/>
                          </a:solidFill>
                          <a:latin typeface="Century Gothic"/>
                          <a:cs typeface="Century Gothic"/>
                        </a:rPr>
                        <a:t>tensión, </a:t>
                      </a:r>
                      <a:r>
                        <a:rPr sz="800" spc="-65" dirty="0">
                          <a:solidFill>
                            <a:srgbClr val="231F20"/>
                          </a:solidFill>
                          <a:latin typeface="Century Gothic"/>
                          <a:cs typeface="Century Gothic"/>
                        </a:rPr>
                        <a:t>transformador </a:t>
                      </a:r>
                      <a:r>
                        <a:rPr sz="800" spc="-140" dirty="0">
                          <a:solidFill>
                            <a:srgbClr val="231F20"/>
                          </a:solidFill>
                          <a:latin typeface="Century Gothic"/>
                          <a:cs typeface="Century Gothic"/>
                        </a:rPr>
                        <a:t>de</a:t>
                      </a:r>
                      <a:r>
                        <a:rPr sz="800" spc="-80" dirty="0">
                          <a:solidFill>
                            <a:srgbClr val="231F20"/>
                          </a:solidFill>
                          <a:latin typeface="Century Gothic"/>
                          <a:cs typeface="Century Gothic"/>
                        </a:rPr>
                        <a:t> </a:t>
                      </a:r>
                      <a:r>
                        <a:rPr sz="800" spc="-65" dirty="0">
                          <a:solidFill>
                            <a:srgbClr val="231F20"/>
                          </a:solidFill>
                          <a:latin typeface="Century Gothic"/>
                          <a:cs typeface="Century Gothic"/>
                        </a:rPr>
                        <a:t>corriente</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2531">
                <a:tc>
                  <a:txBody>
                    <a:bodyPr/>
                    <a:lstStyle/>
                    <a:p>
                      <a:pPr marL="52705">
                        <a:lnSpc>
                          <a:spcPct val="100000"/>
                        </a:lnSpc>
                        <a:spcBef>
                          <a:spcPts val="229"/>
                        </a:spcBef>
                      </a:pPr>
                      <a:r>
                        <a:rPr sz="900" dirty="0">
                          <a:solidFill>
                            <a:srgbClr val="00AEEF"/>
                          </a:solidFill>
                          <a:latin typeface="Century Gothic"/>
                          <a:cs typeface="Century Gothic"/>
                        </a:rPr>
                        <a:t>U</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80" dirty="0">
                          <a:solidFill>
                            <a:srgbClr val="231F20"/>
                          </a:solidFill>
                          <a:latin typeface="Century Gothic"/>
                          <a:cs typeface="Century Gothic"/>
                        </a:rPr>
                        <a:t>Moduladores,</a:t>
                      </a:r>
                      <a:r>
                        <a:rPr sz="800" spc="-35" dirty="0">
                          <a:solidFill>
                            <a:srgbClr val="231F20"/>
                          </a:solidFill>
                          <a:latin typeface="Century Gothic"/>
                          <a:cs typeface="Century Gothic"/>
                        </a:rPr>
                        <a:t> </a:t>
                      </a:r>
                      <a:r>
                        <a:rPr sz="800" spc="-65" dirty="0">
                          <a:solidFill>
                            <a:srgbClr val="231F20"/>
                          </a:solidFill>
                          <a:latin typeface="Century Gothic"/>
                          <a:cs typeface="Century Gothic"/>
                        </a:rPr>
                        <a:t>convertidores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1149985">
                        <a:lnSpc>
                          <a:spcPct val="101299"/>
                        </a:lnSpc>
                        <a:spcBef>
                          <a:spcPts val="240"/>
                        </a:spcBef>
                      </a:pPr>
                      <a:r>
                        <a:rPr sz="800" spc="-50" dirty="0">
                          <a:solidFill>
                            <a:srgbClr val="231F20"/>
                          </a:solidFill>
                          <a:latin typeface="Century Gothic"/>
                          <a:cs typeface="Century Gothic"/>
                        </a:rPr>
                        <a:t>Discriminador, </a:t>
                      </a:r>
                      <a:r>
                        <a:rPr sz="800" spc="-95" dirty="0">
                          <a:solidFill>
                            <a:srgbClr val="231F20"/>
                          </a:solidFill>
                          <a:latin typeface="Century Gothic"/>
                          <a:cs typeface="Century Gothic"/>
                        </a:rPr>
                        <a:t>demodulador, </a:t>
                      </a:r>
                      <a:r>
                        <a:rPr sz="800" spc="-70" dirty="0">
                          <a:solidFill>
                            <a:srgbClr val="231F20"/>
                          </a:solidFill>
                          <a:latin typeface="Century Gothic"/>
                          <a:cs typeface="Century Gothic"/>
                        </a:rPr>
                        <a:t>convertidor </a:t>
                      </a:r>
                      <a:r>
                        <a:rPr sz="800" spc="-140" dirty="0">
                          <a:solidFill>
                            <a:srgbClr val="231F20"/>
                          </a:solidFill>
                          <a:latin typeface="Century Gothic"/>
                          <a:cs typeface="Century Gothic"/>
                        </a:rPr>
                        <a:t>de  </a:t>
                      </a:r>
                      <a:r>
                        <a:rPr sz="800" spc="-75" dirty="0">
                          <a:solidFill>
                            <a:srgbClr val="231F20"/>
                          </a:solidFill>
                          <a:latin typeface="Century Gothic"/>
                          <a:cs typeface="Century Gothic"/>
                        </a:rPr>
                        <a:t>frecuencia, codificador,  </a:t>
                      </a:r>
                      <a:r>
                        <a:rPr sz="800" spc="-60" dirty="0">
                          <a:solidFill>
                            <a:srgbClr val="231F20"/>
                          </a:solidFill>
                          <a:latin typeface="Century Gothic"/>
                          <a:cs typeface="Century Gothic"/>
                        </a:rPr>
                        <a:t>convertidor-rectificador,</a:t>
                      </a:r>
                      <a:r>
                        <a:rPr sz="800" spc="100" dirty="0">
                          <a:solidFill>
                            <a:srgbClr val="231F20"/>
                          </a:solidFill>
                          <a:latin typeface="Century Gothic"/>
                          <a:cs typeface="Century Gothic"/>
                        </a:rPr>
                        <a:t> </a:t>
                      </a:r>
                      <a:r>
                        <a:rPr sz="800" spc="-90" dirty="0">
                          <a:solidFill>
                            <a:srgbClr val="231F20"/>
                          </a:solidFill>
                          <a:latin typeface="Century Gothic"/>
                          <a:cs typeface="Century Gothic"/>
                        </a:rPr>
                        <a:t>ondulador</a:t>
                      </a:r>
                      <a:r>
                        <a:rPr sz="800" spc="-35" dirty="0">
                          <a:solidFill>
                            <a:srgbClr val="231F20"/>
                          </a:solidFill>
                          <a:latin typeface="Century Gothic"/>
                          <a:cs typeface="Century Gothic"/>
                        </a:rPr>
                        <a:t> </a:t>
                      </a:r>
                      <a:r>
                        <a:rPr sz="800" spc="-100" dirty="0">
                          <a:solidFill>
                            <a:srgbClr val="231F20"/>
                          </a:solidFill>
                          <a:latin typeface="Century Gothic"/>
                          <a:cs typeface="Century Gothic"/>
                        </a:rPr>
                        <a:t>autónomo</a:t>
                      </a:r>
                      <a:endParaRPr sz="800">
                        <a:latin typeface="Century Gothic"/>
                        <a:cs typeface="Century Gothic"/>
                      </a:endParaRPr>
                    </a:p>
                  </a:txBody>
                  <a:tcPr marL="0" marR="0" marT="3048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1375">
                <a:tc>
                  <a:txBody>
                    <a:bodyPr/>
                    <a:lstStyle/>
                    <a:p>
                      <a:pPr marL="52705">
                        <a:lnSpc>
                          <a:spcPct val="100000"/>
                        </a:lnSpc>
                        <a:spcBef>
                          <a:spcPts val="229"/>
                        </a:spcBef>
                      </a:pPr>
                      <a:r>
                        <a:rPr sz="900" dirty="0">
                          <a:solidFill>
                            <a:srgbClr val="00AEEF"/>
                          </a:solidFill>
                          <a:latin typeface="Century Gothic"/>
                          <a:cs typeface="Century Gothic"/>
                        </a:rPr>
                        <a:t>V</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1085215">
                        <a:lnSpc>
                          <a:spcPct val="105300"/>
                        </a:lnSpc>
                        <a:spcBef>
                          <a:spcPts val="280"/>
                        </a:spcBef>
                      </a:pPr>
                      <a:r>
                        <a:rPr sz="800" spc="-35" dirty="0">
                          <a:solidFill>
                            <a:srgbClr val="231F20"/>
                          </a:solidFill>
                          <a:latin typeface="Century Gothic"/>
                          <a:cs typeface="Century Gothic"/>
                        </a:rPr>
                        <a:t>Tubos </a:t>
                      </a:r>
                      <a:r>
                        <a:rPr sz="800" spc="-60" dirty="0">
                          <a:solidFill>
                            <a:srgbClr val="231F20"/>
                          </a:solidFill>
                          <a:latin typeface="Century Gothic"/>
                          <a:cs typeface="Century Gothic"/>
                        </a:rPr>
                        <a:t>electrónicos,  </a:t>
                      </a:r>
                      <a:r>
                        <a:rPr sz="800" spc="-75" dirty="0">
                          <a:solidFill>
                            <a:srgbClr val="231F20"/>
                          </a:solidFill>
                          <a:latin typeface="Century Gothic"/>
                          <a:cs typeface="Century Gothic"/>
                        </a:rPr>
                        <a:t>semiconductores</a:t>
                      </a:r>
                      <a:endParaRPr sz="800">
                        <a:latin typeface="Century Gothic"/>
                        <a:cs typeface="Century Gothic"/>
                      </a:endParaRPr>
                    </a:p>
                  </a:txBody>
                  <a:tcPr marL="0" marR="0" marT="3556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marR="331470">
                        <a:lnSpc>
                          <a:spcPct val="100000"/>
                        </a:lnSpc>
                        <a:spcBef>
                          <a:spcPts val="250"/>
                        </a:spcBef>
                      </a:pPr>
                      <a:r>
                        <a:rPr sz="800" spc="-55" dirty="0">
                          <a:solidFill>
                            <a:srgbClr val="231F20"/>
                          </a:solidFill>
                          <a:latin typeface="Century Gothic"/>
                          <a:cs typeface="Century Gothic"/>
                        </a:rPr>
                        <a:t>Tubo </a:t>
                      </a:r>
                      <a:r>
                        <a:rPr sz="800" spc="-140" dirty="0">
                          <a:solidFill>
                            <a:srgbClr val="231F20"/>
                          </a:solidFill>
                          <a:latin typeface="Century Gothic"/>
                          <a:cs typeface="Century Gothic"/>
                        </a:rPr>
                        <a:t>de </a:t>
                      </a:r>
                      <a:r>
                        <a:rPr sz="800" spc="-75" dirty="0">
                          <a:solidFill>
                            <a:srgbClr val="231F20"/>
                          </a:solidFill>
                          <a:latin typeface="Century Gothic"/>
                          <a:cs typeface="Century Gothic"/>
                        </a:rPr>
                        <a:t>vacío, </a:t>
                      </a:r>
                      <a:r>
                        <a:rPr sz="800" spc="-85" dirty="0">
                          <a:solidFill>
                            <a:srgbClr val="231F20"/>
                          </a:solidFill>
                          <a:latin typeface="Century Gothic"/>
                          <a:cs typeface="Century Gothic"/>
                        </a:rPr>
                        <a:t>tubo </a:t>
                      </a:r>
                      <a:r>
                        <a:rPr sz="800" spc="-140" dirty="0">
                          <a:solidFill>
                            <a:srgbClr val="231F20"/>
                          </a:solidFill>
                          <a:latin typeface="Century Gothic"/>
                          <a:cs typeface="Century Gothic"/>
                        </a:rPr>
                        <a:t>de </a:t>
                      </a:r>
                      <a:r>
                        <a:rPr sz="800" spc="-60" dirty="0">
                          <a:solidFill>
                            <a:srgbClr val="231F20"/>
                          </a:solidFill>
                          <a:latin typeface="Century Gothic"/>
                          <a:cs typeface="Century Gothic"/>
                        </a:rPr>
                        <a:t>gas, </a:t>
                      </a:r>
                      <a:r>
                        <a:rPr sz="800" spc="-85" dirty="0">
                          <a:solidFill>
                            <a:srgbClr val="231F20"/>
                          </a:solidFill>
                          <a:latin typeface="Century Gothic"/>
                          <a:cs typeface="Century Gothic"/>
                        </a:rPr>
                        <a:t>tubo </a:t>
                      </a:r>
                      <a:r>
                        <a:rPr sz="800" spc="-140" dirty="0">
                          <a:solidFill>
                            <a:srgbClr val="231F20"/>
                          </a:solidFill>
                          <a:latin typeface="Century Gothic"/>
                          <a:cs typeface="Century Gothic"/>
                        </a:rPr>
                        <a:t>de </a:t>
                      </a:r>
                      <a:r>
                        <a:rPr sz="800" spc="-90" dirty="0">
                          <a:solidFill>
                            <a:srgbClr val="231F20"/>
                          </a:solidFill>
                          <a:latin typeface="Century Gothic"/>
                          <a:cs typeface="Century Gothic"/>
                        </a:rPr>
                        <a:t>descarga, </a:t>
                      </a:r>
                      <a:r>
                        <a:rPr sz="800" spc="-105" dirty="0">
                          <a:solidFill>
                            <a:srgbClr val="231F20"/>
                          </a:solidFill>
                          <a:latin typeface="Century Gothic"/>
                          <a:cs typeface="Century Gothic"/>
                        </a:rPr>
                        <a:t>lámpara </a:t>
                      </a:r>
                      <a:r>
                        <a:rPr sz="800" spc="-140" dirty="0">
                          <a:solidFill>
                            <a:srgbClr val="231F20"/>
                          </a:solidFill>
                          <a:latin typeface="Century Gothic"/>
                          <a:cs typeface="Century Gothic"/>
                        </a:rPr>
                        <a:t>de </a:t>
                      </a:r>
                      <a:r>
                        <a:rPr sz="800" spc="-90" dirty="0">
                          <a:solidFill>
                            <a:srgbClr val="231F20"/>
                          </a:solidFill>
                          <a:latin typeface="Century Gothic"/>
                          <a:cs typeface="Century Gothic"/>
                        </a:rPr>
                        <a:t>descarga, </a:t>
                      </a:r>
                      <a:r>
                        <a:rPr sz="800" spc="-80" dirty="0">
                          <a:solidFill>
                            <a:srgbClr val="231F20"/>
                          </a:solidFill>
                          <a:latin typeface="Century Gothic"/>
                          <a:cs typeface="Century Gothic"/>
                        </a:rPr>
                        <a:t>diodo, </a:t>
                      </a:r>
                      <a:r>
                        <a:rPr sz="800" spc="-25" dirty="0">
                          <a:solidFill>
                            <a:srgbClr val="231F20"/>
                          </a:solidFill>
                          <a:latin typeface="Century Gothic"/>
                          <a:cs typeface="Century Gothic"/>
                        </a:rPr>
                        <a:t>transistor,  </a:t>
                      </a:r>
                      <a:r>
                        <a:rPr sz="800" spc="-5" dirty="0">
                          <a:solidFill>
                            <a:srgbClr val="231F20"/>
                          </a:solidFill>
                          <a:latin typeface="Century Gothic"/>
                          <a:cs typeface="Century Gothic"/>
                        </a:rPr>
                        <a:t>tiristor,</a:t>
                      </a:r>
                      <a:r>
                        <a:rPr sz="800" spc="30" dirty="0">
                          <a:solidFill>
                            <a:srgbClr val="231F20"/>
                          </a:solidFill>
                          <a:latin typeface="Century Gothic"/>
                          <a:cs typeface="Century Gothic"/>
                        </a:rPr>
                        <a:t> </a:t>
                      </a:r>
                      <a:r>
                        <a:rPr sz="800" spc="-65" dirty="0">
                          <a:solidFill>
                            <a:srgbClr val="231F20"/>
                          </a:solidFill>
                          <a:latin typeface="Century Gothic"/>
                          <a:cs typeface="Century Gothic"/>
                        </a:rPr>
                        <a:t>rectificador</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2506">
                <a:tc>
                  <a:txBody>
                    <a:bodyPr/>
                    <a:lstStyle/>
                    <a:p>
                      <a:pPr marL="52705">
                        <a:lnSpc>
                          <a:spcPct val="100000"/>
                        </a:lnSpc>
                        <a:spcBef>
                          <a:spcPts val="229"/>
                        </a:spcBef>
                      </a:pPr>
                      <a:r>
                        <a:rPr sz="900" dirty="0">
                          <a:solidFill>
                            <a:srgbClr val="00AEEF"/>
                          </a:solidFill>
                          <a:latin typeface="Century Gothic"/>
                          <a:cs typeface="Century Gothic"/>
                        </a:rPr>
                        <a:t>W</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796925">
                        <a:lnSpc>
                          <a:spcPct val="105300"/>
                        </a:lnSpc>
                        <a:spcBef>
                          <a:spcPts val="280"/>
                        </a:spcBef>
                      </a:pPr>
                      <a:r>
                        <a:rPr sz="800" spc="-40" dirty="0">
                          <a:solidFill>
                            <a:srgbClr val="231F20"/>
                          </a:solidFill>
                          <a:latin typeface="Century Gothic"/>
                          <a:cs typeface="Century Gothic"/>
                        </a:rPr>
                        <a:t>Vías </a:t>
                      </a:r>
                      <a:r>
                        <a:rPr sz="800" spc="-140" dirty="0">
                          <a:solidFill>
                            <a:srgbClr val="231F20"/>
                          </a:solidFill>
                          <a:latin typeface="Century Gothic"/>
                          <a:cs typeface="Century Gothic"/>
                        </a:rPr>
                        <a:t>de </a:t>
                      </a:r>
                      <a:r>
                        <a:rPr sz="800" spc="-35" dirty="0">
                          <a:solidFill>
                            <a:srgbClr val="231F20"/>
                          </a:solidFill>
                          <a:latin typeface="Century Gothic"/>
                          <a:cs typeface="Century Gothic"/>
                        </a:rPr>
                        <a:t>transmisión, </a:t>
                      </a:r>
                      <a:r>
                        <a:rPr sz="800" spc="-65" dirty="0">
                          <a:solidFill>
                            <a:srgbClr val="231F20"/>
                          </a:solidFill>
                          <a:latin typeface="Century Gothic"/>
                          <a:cs typeface="Century Gothic"/>
                        </a:rPr>
                        <a:t>guías  </a:t>
                      </a:r>
                      <a:r>
                        <a:rPr sz="800" spc="-140" dirty="0">
                          <a:solidFill>
                            <a:srgbClr val="231F20"/>
                          </a:solidFill>
                          <a:latin typeface="Century Gothic"/>
                          <a:cs typeface="Century Gothic"/>
                        </a:rPr>
                        <a:t>de </a:t>
                      </a:r>
                      <a:r>
                        <a:rPr sz="800" spc="-75" dirty="0">
                          <a:solidFill>
                            <a:srgbClr val="231F20"/>
                          </a:solidFill>
                          <a:latin typeface="Century Gothic"/>
                          <a:cs typeface="Century Gothic"/>
                        </a:rPr>
                        <a:t>ondas,</a:t>
                      </a:r>
                      <a:r>
                        <a:rPr sz="800" spc="-50" dirty="0">
                          <a:solidFill>
                            <a:srgbClr val="231F20"/>
                          </a:solidFill>
                          <a:latin typeface="Century Gothic"/>
                          <a:cs typeface="Century Gothic"/>
                        </a:rPr>
                        <a:t> </a:t>
                      </a:r>
                      <a:r>
                        <a:rPr sz="800" spc="-85" dirty="0">
                          <a:solidFill>
                            <a:srgbClr val="231F20"/>
                          </a:solidFill>
                          <a:latin typeface="Century Gothic"/>
                          <a:cs typeface="Century Gothic"/>
                        </a:rPr>
                        <a:t>antenas</a:t>
                      </a:r>
                      <a:endParaRPr sz="800">
                        <a:latin typeface="Century Gothic"/>
                        <a:cs typeface="Century Gothic"/>
                      </a:endParaRPr>
                    </a:p>
                  </a:txBody>
                  <a:tcPr marL="0" marR="0" marT="3556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35" dirty="0">
                          <a:solidFill>
                            <a:srgbClr val="231F20"/>
                          </a:solidFill>
                          <a:latin typeface="Century Gothic"/>
                          <a:cs typeface="Century Gothic"/>
                        </a:rPr>
                        <a:t>Tirante </a:t>
                      </a:r>
                      <a:r>
                        <a:rPr sz="800" spc="-85" dirty="0">
                          <a:solidFill>
                            <a:srgbClr val="231F20"/>
                          </a:solidFill>
                          <a:latin typeface="Century Gothic"/>
                          <a:cs typeface="Century Gothic"/>
                        </a:rPr>
                        <a:t>(conductor </a:t>
                      </a:r>
                      <a:r>
                        <a:rPr sz="800" spc="-140" dirty="0">
                          <a:solidFill>
                            <a:srgbClr val="231F20"/>
                          </a:solidFill>
                          <a:latin typeface="Century Gothic"/>
                          <a:cs typeface="Century Gothic"/>
                        </a:rPr>
                        <a:t>de </a:t>
                      </a:r>
                      <a:r>
                        <a:rPr sz="800" spc="-60" dirty="0">
                          <a:solidFill>
                            <a:srgbClr val="231F20"/>
                          </a:solidFill>
                          <a:latin typeface="Century Gothic"/>
                          <a:cs typeface="Century Gothic"/>
                        </a:rPr>
                        <a:t>reenvío), </a:t>
                      </a:r>
                      <a:r>
                        <a:rPr sz="800" spc="-90" dirty="0">
                          <a:solidFill>
                            <a:srgbClr val="231F20"/>
                          </a:solidFill>
                          <a:latin typeface="Century Gothic"/>
                          <a:cs typeface="Century Gothic"/>
                        </a:rPr>
                        <a:t>cable, juego </a:t>
                      </a:r>
                      <a:r>
                        <a:rPr sz="800" spc="-140" dirty="0">
                          <a:solidFill>
                            <a:srgbClr val="231F20"/>
                          </a:solidFill>
                          <a:latin typeface="Century Gothic"/>
                          <a:cs typeface="Century Gothic"/>
                        </a:rPr>
                        <a:t>de</a:t>
                      </a:r>
                      <a:r>
                        <a:rPr sz="800" spc="-95" dirty="0">
                          <a:solidFill>
                            <a:srgbClr val="231F20"/>
                          </a:solidFill>
                          <a:latin typeface="Century Gothic"/>
                          <a:cs typeface="Century Gothic"/>
                        </a:rPr>
                        <a:t> </a:t>
                      </a:r>
                      <a:r>
                        <a:rPr sz="800" spc="-65" dirty="0">
                          <a:solidFill>
                            <a:srgbClr val="231F20"/>
                          </a:solidFill>
                          <a:latin typeface="Century Gothic"/>
                          <a:cs typeface="Century Gothic"/>
                        </a:rPr>
                        <a:t>barras</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215646">
                <a:tc>
                  <a:txBody>
                    <a:bodyPr/>
                    <a:lstStyle/>
                    <a:p>
                      <a:pPr marL="52705">
                        <a:lnSpc>
                          <a:spcPct val="100000"/>
                        </a:lnSpc>
                        <a:spcBef>
                          <a:spcPts val="229"/>
                        </a:spcBef>
                      </a:pPr>
                      <a:r>
                        <a:rPr sz="900" dirty="0">
                          <a:solidFill>
                            <a:srgbClr val="00AEEF"/>
                          </a:solidFill>
                          <a:latin typeface="Century Gothic"/>
                          <a:cs typeface="Century Gothic"/>
                        </a:rPr>
                        <a:t>X</a:t>
                      </a:r>
                      <a:endParaRPr sz="900">
                        <a:latin typeface="Century Gothic"/>
                        <a:cs typeface="Century Gothic"/>
                      </a:endParaRPr>
                    </a:p>
                  </a:txBody>
                  <a:tcPr marL="0" marR="0" marT="29209"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a:lnSpc>
                          <a:spcPct val="100000"/>
                        </a:lnSpc>
                        <a:spcBef>
                          <a:spcPts val="330"/>
                        </a:spcBef>
                      </a:pPr>
                      <a:r>
                        <a:rPr sz="800" spc="-45" dirty="0">
                          <a:solidFill>
                            <a:srgbClr val="231F20"/>
                          </a:solidFill>
                          <a:latin typeface="Century Gothic"/>
                          <a:cs typeface="Century Gothic"/>
                        </a:rPr>
                        <a:t>Bornas, clavijas,</a:t>
                      </a:r>
                      <a:r>
                        <a:rPr sz="800" spc="60" dirty="0">
                          <a:solidFill>
                            <a:srgbClr val="231F20"/>
                          </a:solidFill>
                          <a:latin typeface="Century Gothic"/>
                          <a:cs typeface="Century Gothic"/>
                        </a:rPr>
                        <a:t> </a:t>
                      </a:r>
                      <a:r>
                        <a:rPr sz="800" spc="-70" dirty="0">
                          <a:solidFill>
                            <a:srgbClr val="231F20"/>
                          </a:solidFill>
                          <a:latin typeface="Century Gothic"/>
                          <a:cs typeface="Century Gothic"/>
                        </a:rPr>
                        <a:t>zócalos</a:t>
                      </a:r>
                      <a:endParaRPr sz="800">
                        <a:latin typeface="Century Gothic"/>
                        <a:cs typeface="Century Gothic"/>
                      </a:endParaRPr>
                    </a:p>
                  </a:txBody>
                  <a:tcPr marL="0" marR="0" marT="4191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70" dirty="0">
                          <a:solidFill>
                            <a:srgbClr val="231F20"/>
                          </a:solidFill>
                          <a:latin typeface="Century Gothic"/>
                          <a:cs typeface="Century Gothic"/>
                        </a:rPr>
                        <a:t>Clavija </a:t>
                      </a:r>
                      <a:r>
                        <a:rPr sz="800" spc="-35" dirty="0">
                          <a:solidFill>
                            <a:srgbClr val="231F20"/>
                          </a:solidFill>
                          <a:latin typeface="Century Gothic"/>
                          <a:cs typeface="Century Gothic"/>
                        </a:rPr>
                        <a:t>y </a:t>
                      </a:r>
                      <a:r>
                        <a:rPr sz="800" spc="-105" dirty="0">
                          <a:solidFill>
                            <a:srgbClr val="231F20"/>
                          </a:solidFill>
                          <a:latin typeface="Century Gothic"/>
                          <a:cs typeface="Century Gothic"/>
                        </a:rPr>
                        <a:t>toma </a:t>
                      </a:r>
                      <a:r>
                        <a:rPr sz="800" spc="-140" dirty="0">
                          <a:solidFill>
                            <a:srgbClr val="231F20"/>
                          </a:solidFill>
                          <a:latin typeface="Century Gothic"/>
                          <a:cs typeface="Century Gothic"/>
                        </a:rPr>
                        <a:t>de </a:t>
                      </a:r>
                      <a:r>
                        <a:rPr sz="800" spc="-70" dirty="0">
                          <a:solidFill>
                            <a:srgbClr val="231F20"/>
                          </a:solidFill>
                          <a:latin typeface="Century Gothic"/>
                          <a:cs typeface="Century Gothic"/>
                        </a:rPr>
                        <a:t>conexión, </a:t>
                      </a:r>
                      <a:r>
                        <a:rPr sz="800" spc="-30" dirty="0">
                          <a:solidFill>
                            <a:srgbClr val="231F20"/>
                          </a:solidFill>
                          <a:latin typeface="Century Gothic"/>
                          <a:cs typeface="Century Gothic"/>
                        </a:rPr>
                        <a:t>clips, </a:t>
                      </a:r>
                      <a:r>
                        <a:rPr sz="800" spc="-70" dirty="0">
                          <a:solidFill>
                            <a:srgbClr val="231F20"/>
                          </a:solidFill>
                          <a:latin typeface="Century Gothic"/>
                          <a:cs typeface="Century Gothic"/>
                        </a:rPr>
                        <a:t>clavija </a:t>
                      </a:r>
                      <a:r>
                        <a:rPr sz="800" spc="-140" dirty="0">
                          <a:solidFill>
                            <a:srgbClr val="231F20"/>
                          </a:solidFill>
                          <a:latin typeface="Century Gothic"/>
                          <a:cs typeface="Century Gothic"/>
                        </a:rPr>
                        <a:t>de </a:t>
                      </a:r>
                      <a:r>
                        <a:rPr sz="800" spc="-90" dirty="0">
                          <a:solidFill>
                            <a:srgbClr val="231F20"/>
                          </a:solidFill>
                          <a:latin typeface="Century Gothic"/>
                          <a:cs typeface="Century Gothic"/>
                        </a:rPr>
                        <a:t>prueba, </a:t>
                      </a:r>
                      <a:r>
                        <a:rPr sz="800" spc="-55" dirty="0">
                          <a:solidFill>
                            <a:srgbClr val="231F20"/>
                          </a:solidFill>
                          <a:latin typeface="Century Gothic"/>
                          <a:cs typeface="Century Gothic"/>
                        </a:rPr>
                        <a:t>tablilla </a:t>
                      </a:r>
                      <a:r>
                        <a:rPr sz="800" spc="-140" dirty="0">
                          <a:solidFill>
                            <a:srgbClr val="231F20"/>
                          </a:solidFill>
                          <a:latin typeface="Century Gothic"/>
                          <a:cs typeface="Century Gothic"/>
                        </a:rPr>
                        <a:t>de </a:t>
                      </a:r>
                      <a:r>
                        <a:rPr sz="800" spc="-60" dirty="0">
                          <a:solidFill>
                            <a:srgbClr val="231F20"/>
                          </a:solidFill>
                          <a:latin typeface="Century Gothic"/>
                          <a:cs typeface="Century Gothic"/>
                        </a:rPr>
                        <a:t>bornas, </a:t>
                      </a:r>
                      <a:r>
                        <a:rPr sz="800" spc="-65" dirty="0">
                          <a:solidFill>
                            <a:srgbClr val="231F20"/>
                          </a:solidFill>
                          <a:latin typeface="Century Gothic"/>
                          <a:cs typeface="Century Gothic"/>
                        </a:rPr>
                        <a:t>salida </a:t>
                      </a:r>
                      <a:r>
                        <a:rPr sz="800" spc="-140" dirty="0">
                          <a:solidFill>
                            <a:srgbClr val="231F20"/>
                          </a:solidFill>
                          <a:latin typeface="Century Gothic"/>
                          <a:cs typeface="Century Gothic"/>
                        </a:rPr>
                        <a:t>de</a:t>
                      </a:r>
                      <a:r>
                        <a:rPr sz="800" spc="-105" dirty="0">
                          <a:solidFill>
                            <a:srgbClr val="231F20"/>
                          </a:solidFill>
                          <a:latin typeface="Century Gothic"/>
                          <a:cs typeface="Century Gothic"/>
                        </a:rPr>
                        <a:t> </a:t>
                      </a:r>
                      <a:r>
                        <a:rPr sz="800" spc="-85" dirty="0">
                          <a:solidFill>
                            <a:srgbClr val="231F20"/>
                          </a:solidFill>
                          <a:latin typeface="Century Gothic"/>
                          <a:cs typeface="Century Gothic"/>
                        </a:rPr>
                        <a:t>soldadura</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342531">
                <a:tc>
                  <a:txBody>
                    <a:bodyPr/>
                    <a:lstStyle/>
                    <a:p>
                      <a:pPr marL="52705">
                        <a:lnSpc>
                          <a:spcPct val="100000"/>
                        </a:lnSpc>
                        <a:spcBef>
                          <a:spcPts val="234"/>
                        </a:spcBef>
                      </a:pPr>
                      <a:r>
                        <a:rPr sz="900" dirty="0">
                          <a:solidFill>
                            <a:srgbClr val="00AEEF"/>
                          </a:solidFill>
                          <a:latin typeface="Century Gothic"/>
                          <a:cs typeface="Century Gothic"/>
                        </a:rPr>
                        <a:t>Y</a:t>
                      </a:r>
                      <a:endParaRPr sz="900">
                        <a:latin typeface="Century Gothic"/>
                        <a:cs typeface="Century Gothic"/>
                      </a:endParaRPr>
                    </a:p>
                  </a:txBody>
                  <a:tcPr marL="0" marR="0" marT="29844"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525780">
                        <a:lnSpc>
                          <a:spcPct val="105300"/>
                        </a:lnSpc>
                        <a:spcBef>
                          <a:spcPts val="280"/>
                        </a:spcBef>
                      </a:pPr>
                      <a:r>
                        <a:rPr sz="800" spc="-75" dirty="0">
                          <a:solidFill>
                            <a:srgbClr val="231F20"/>
                          </a:solidFill>
                          <a:latin typeface="Century Gothic"/>
                          <a:cs typeface="Century Gothic"/>
                        </a:rPr>
                        <a:t>Aparatos </a:t>
                      </a:r>
                      <a:r>
                        <a:rPr sz="800" spc="-95" dirty="0">
                          <a:solidFill>
                            <a:srgbClr val="231F20"/>
                          </a:solidFill>
                          <a:latin typeface="Century Gothic"/>
                          <a:cs typeface="Century Gothic"/>
                        </a:rPr>
                        <a:t>mecánicos </a:t>
                      </a:r>
                      <a:r>
                        <a:rPr sz="800" spc="-100" dirty="0">
                          <a:solidFill>
                            <a:srgbClr val="231F20"/>
                          </a:solidFill>
                          <a:latin typeface="Century Gothic"/>
                          <a:cs typeface="Century Gothic"/>
                        </a:rPr>
                        <a:t>accionados  </a:t>
                      </a:r>
                      <a:r>
                        <a:rPr sz="800" spc="-85" dirty="0">
                          <a:solidFill>
                            <a:srgbClr val="231F20"/>
                          </a:solidFill>
                          <a:latin typeface="Century Gothic"/>
                          <a:cs typeface="Century Gothic"/>
                        </a:rPr>
                        <a:t>eléctricamente</a:t>
                      </a:r>
                      <a:endParaRPr sz="800">
                        <a:latin typeface="Century Gothic"/>
                        <a:cs typeface="Century Gothic"/>
                      </a:endParaRPr>
                    </a:p>
                  </a:txBody>
                  <a:tcPr marL="0" marR="0" marT="3556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250"/>
                        </a:spcBef>
                      </a:pPr>
                      <a:r>
                        <a:rPr sz="800" spc="-50" dirty="0">
                          <a:solidFill>
                            <a:srgbClr val="231F20"/>
                          </a:solidFill>
                          <a:latin typeface="Century Gothic"/>
                          <a:cs typeface="Century Gothic"/>
                        </a:rPr>
                        <a:t>Freno, </a:t>
                      </a:r>
                      <a:r>
                        <a:rPr sz="800" spc="-100" dirty="0">
                          <a:solidFill>
                            <a:srgbClr val="231F20"/>
                          </a:solidFill>
                          <a:latin typeface="Century Gothic"/>
                          <a:cs typeface="Century Gothic"/>
                        </a:rPr>
                        <a:t>embrague, </a:t>
                      </a:r>
                      <a:r>
                        <a:rPr sz="800" spc="-70" dirty="0">
                          <a:solidFill>
                            <a:srgbClr val="231F20"/>
                          </a:solidFill>
                          <a:latin typeface="Century Gothic"/>
                          <a:cs typeface="Century Gothic"/>
                        </a:rPr>
                        <a:t>electroválvula </a:t>
                      </a:r>
                      <a:r>
                        <a:rPr sz="800" spc="-85" dirty="0">
                          <a:solidFill>
                            <a:srgbClr val="231F20"/>
                          </a:solidFill>
                          <a:latin typeface="Century Gothic"/>
                          <a:cs typeface="Century Gothic"/>
                        </a:rPr>
                        <a:t>neumática,</a:t>
                      </a:r>
                      <a:r>
                        <a:rPr sz="800" spc="45" dirty="0">
                          <a:solidFill>
                            <a:srgbClr val="231F20"/>
                          </a:solidFill>
                          <a:latin typeface="Century Gothic"/>
                          <a:cs typeface="Century Gothic"/>
                        </a:rPr>
                        <a:t> </a:t>
                      </a:r>
                      <a:r>
                        <a:rPr sz="800" spc="-80" dirty="0">
                          <a:solidFill>
                            <a:srgbClr val="231F20"/>
                          </a:solidFill>
                          <a:latin typeface="Century Gothic"/>
                          <a:cs typeface="Century Gothic"/>
                        </a:rPr>
                        <a:t>electroimán</a:t>
                      </a:r>
                      <a:endParaRPr sz="800">
                        <a:latin typeface="Century Gothic"/>
                        <a:cs typeface="Century Gothic"/>
                      </a:endParaRPr>
                    </a:p>
                  </a:txBody>
                  <a:tcPr marL="0" marR="0" marT="31750"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67855">
                <a:tc>
                  <a:txBody>
                    <a:bodyPr/>
                    <a:lstStyle/>
                    <a:p>
                      <a:pPr marL="52705">
                        <a:lnSpc>
                          <a:spcPct val="100000"/>
                        </a:lnSpc>
                        <a:spcBef>
                          <a:spcPts val="85"/>
                        </a:spcBef>
                      </a:pPr>
                      <a:r>
                        <a:rPr sz="900" dirty="0">
                          <a:solidFill>
                            <a:srgbClr val="00AEEF"/>
                          </a:solidFill>
                          <a:latin typeface="Century Gothic"/>
                          <a:cs typeface="Century Gothic"/>
                        </a:rPr>
                        <a:t>Z</a:t>
                      </a:r>
                      <a:endParaRPr sz="900">
                        <a:latin typeface="Century Gothic"/>
                        <a:cs typeface="Century Gothic"/>
                      </a:endParaRPr>
                    </a:p>
                  </a:txBody>
                  <a:tcPr marL="0" marR="0" marT="10795" marB="0">
                    <a:lnL w="12700">
                      <a:solidFill>
                        <a:srgbClr val="231F20"/>
                      </a:solidFill>
                      <a:prstDash val="solid"/>
                    </a:lnL>
                    <a:lnT w="3175">
                      <a:solidFill>
                        <a:srgbClr val="231F20"/>
                      </a:solidFill>
                      <a:prstDash val="solid"/>
                    </a:lnT>
                    <a:lnB w="3175">
                      <a:solidFill>
                        <a:srgbClr val="231F20"/>
                      </a:solidFill>
                      <a:prstDash val="solid"/>
                    </a:lnB>
                  </a:tcPr>
                </a:tc>
                <a:tc>
                  <a:txBody>
                    <a:bodyPr/>
                    <a:lstStyle/>
                    <a:p>
                      <a:pPr marL="72390" marR="345440">
                        <a:lnSpc>
                          <a:spcPct val="102699"/>
                        </a:lnSpc>
                        <a:spcBef>
                          <a:spcPts val="160"/>
                        </a:spcBef>
                      </a:pPr>
                      <a:r>
                        <a:rPr sz="800" spc="-90" dirty="0">
                          <a:solidFill>
                            <a:srgbClr val="231F20"/>
                          </a:solidFill>
                          <a:latin typeface="Century Gothic"/>
                          <a:cs typeface="Century Gothic"/>
                        </a:rPr>
                        <a:t>Cargas </a:t>
                      </a:r>
                      <a:r>
                        <a:rPr sz="800" spc="-55" dirty="0">
                          <a:solidFill>
                            <a:srgbClr val="231F20"/>
                          </a:solidFill>
                          <a:latin typeface="Century Gothic"/>
                          <a:cs typeface="Century Gothic"/>
                        </a:rPr>
                        <a:t>correctivas, </a:t>
                      </a:r>
                      <a:r>
                        <a:rPr sz="800" spc="-60" dirty="0">
                          <a:solidFill>
                            <a:srgbClr val="231F20"/>
                          </a:solidFill>
                          <a:latin typeface="Century Gothic"/>
                          <a:cs typeface="Century Gothic"/>
                        </a:rPr>
                        <a:t>transformadores  diferenciales,</a:t>
                      </a:r>
                      <a:r>
                        <a:rPr sz="800" spc="100" dirty="0">
                          <a:solidFill>
                            <a:srgbClr val="231F20"/>
                          </a:solidFill>
                          <a:latin typeface="Century Gothic"/>
                          <a:cs typeface="Century Gothic"/>
                        </a:rPr>
                        <a:t> </a:t>
                      </a:r>
                      <a:r>
                        <a:rPr sz="800" spc="-5" dirty="0">
                          <a:solidFill>
                            <a:srgbClr val="231F20"/>
                          </a:solidFill>
                          <a:latin typeface="Century Gothic"/>
                          <a:cs typeface="Century Gothic"/>
                        </a:rPr>
                        <a:t>filtros </a:t>
                      </a:r>
                      <a:r>
                        <a:rPr sz="800" spc="-60" dirty="0">
                          <a:solidFill>
                            <a:srgbClr val="231F20"/>
                          </a:solidFill>
                          <a:latin typeface="Century Gothic"/>
                          <a:cs typeface="Century Gothic"/>
                        </a:rPr>
                        <a:t>correctores,  </a:t>
                      </a:r>
                      <a:r>
                        <a:rPr sz="800" spc="-55" dirty="0">
                          <a:solidFill>
                            <a:srgbClr val="231F20"/>
                          </a:solidFill>
                          <a:latin typeface="Century Gothic"/>
                          <a:cs typeface="Century Gothic"/>
                        </a:rPr>
                        <a:t>limitadores</a:t>
                      </a:r>
                      <a:endParaRPr sz="800">
                        <a:latin typeface="Century Gothic"/>
                        <a:cs typeface="Century Gothic"/>
                      </a:endParaRPr>
                    </a:p>
                  </a:txBody>
                  <a:tcPr marL="0" marR="0" marT="20320" marB="0">
                    <a:lnR w="6350">
                      <a:solidFill>
                        <a:srgbClr val="231F20"/>
                      </a:solidFill>
                      <a:prstDash val="solid"/>
                    </a:lnR>
                    <a:lnT w="3175">
                      <a:solidFill>
                        <a:srgbClr val="231F20"/>
                      </a:solidFill>
                      <a:prstDash val="solid"/>
                    </a:lnT>
                    <a:lnB w="3175">
                      <a:solidFill>
                        <a:srgbClr val="231F20"/>
                      </a:solidFill>
                      <a:prstDash val="solid"/>
                    </a:lnB>
                  </a:tcPr>
                </a:tc>
                <a:tc>
                  <a:txBody>
                    <a:bodyPr/>
                    <a:lstStyle/>
                    <a:p>
                      <a:pPr marL="81915">
                        <a:lnSpc>
                          <a:spcPct val="100000"/>
                        </a:lnSpc>
                        <a:spcBef>
                          <a:spcPts val="105"/>
                        </a:spcBef>
                      </a:pPr>
                      <a:r>
                        <a:rPr sz="800" spc="-55" dirty="0">
                          <a:solidFill>
                            <a:srgbClr val="231F20"/>
                          </a:solidFill>
                          <a:latin typeface="Century Gothic"/>
                          <a:cs typeface="Century Gothic"/>
                        </a:rPr>
                        <a:t>Equilibrador, </a:t>
                      </a:r>
                      <a:r>
                        <a:rPr sz="800" spc="-60" dirty="0">
                          <a:solidFill>
                            <a:srgbClr val="231F20"/>
                          </a:solidFill>
                          <a:latin typeface="Century Gothic"/>
                          <a:cs typeface="Century Gothic"/>
                        </a:rPr>
                        <a:t>corrector,</a:t>
                      </a:r>
                      <a:r>
                        <a:rPr sz="800" spc="-5" dirty="0">
                          <a:solidFill>
                            <a:srgbClr val="231F20"/>
                          </a:solidFill>
                          <a:latin typeface="Century Gothic"/>
                          <a:cs typeface="Century Gothic"/>
                        </a:rPr>
                        <a:t> </a:t>
                      </a:r>
                      <a:r>
                        <a:rPr sz="800" spc="-15" dirty="0">
                          <a:solidFill>
                            <a:srgbClr val="231F20"/>
                          </a:solidFill>
                          <a:latin typeface="Century Gothic"/>
                          <a:cs typeface="Century Gothic"/>
                        </a:rPr>
                        <a:t>filtro</a:t>
                      </a:r>
                      <a:endParaRPr sz="800">
                        <a:latin typeface="Century Gothic"/>
                        <a:cs typeface="Century Gothic"/>
                      </a:endParaRPr>
                    </a:p>
                  </a:txBody>
                  <a:tcPr marL="0" marR="0" marT="13335" marB="0">
                    <a:lnL w="6350">
                      <a:solidFill>
                        <a:srgbClr val="231F20"/>
                      </a:solidFill>
                      <a:prstDash val="solid"/>
                    </a:lnL>
                    <a:lnR w="12700">
                      <a:solidFill>
                        <a:srgbClr val="231F20"/>
                      </a:solidFill>
                      <a:prstDash val="solid"/>
                    </a:lnR>
                    <a:lnT w="3175">
                      <a:solidFill>
                        <a:srgbClr val="231F20"/>
                      </a:solidFill>
                      <a:prstDash val="solid"/>
                    </a:lnT>
                    <a:lnB w="3175">
                      <a:solidFill>
                        <a:srgbClr val="231F20"/>
                      </a:solidFill>
                      <a:prstDash val="solid"/>
                    </a:lnB>
                  </a:tcPr>
                </a:tc>
              </a:tr>
              <a:tr h="448056">
                <a:tc gridSpan="3">
                  <a:txBody>
                    <a:bodyPr/>
                    <a:lstStyle/>
                    <a:p>
                      <a:pPr marL="52705">
                        <a:lnSpc>
                          <a:spcPct val="100000"/>
                        </a:lnSpc>
                        <a:spcBef>
                          <a:spcPts val="550"/>
                        </a:spcBef>
                      </a:pPr>
                      <a:r>
                        <a:rPr sz="800" i="1" spc="-35" dirty="0">
                          <a:solidFill>
                            <a:srgbClr val="231F20"/>
                          </a:solidFill>
                          <a:latin typeface="Century Gothic"/>
                          <a:cs typeface="Century Gothic"/>
                        </a:rPr>
                        <a:t>Todos </a:t>
                      </a:r>
                      <a:r>
                        <a:rPr sz="800" i="1" spc="-15" dirty="0">
                          <a:solidFill>
                            <a:srgbClr val="231F20"/>
                          </a:solidFill>
                          <a:latin typeface="Century Gothic"/>
                          <a:cs typeface="Century Gothic"/>
                        </a:rPr>
                        <a:t>los </a:t>
                      </a:r>
                      <a:r>
                        <a:rPr sz="800" i="1" spc="-70" dirty="0">
                          <a:solidFill>
                            <a:srgbClr val="231F20"/>
                          </a:solidFill>
                          <a:latin typeface="Century Gothic"/>
                          <a:cs typeface="Century Gothic"/>
                        </a:rPr>
                        <a:t>elementos </a:t>
                      </a:r>
                      <a:r>
                        <a:rPr sz="800" i="1" spc="-110" dirty="0">
                          <a:solidFill>
                            <a:srgbClr val="231F20"/>
                          </a:solidFill>
                          <a:latin typeface="Century Gothic"/>
                          <a:cs typeface="Century Gothic"/>
                        </a:rPr>
                        <a:t>que </a:t>
                      </a:r>
                      <a:r>
                        <a:rPr sz="800" i="1" spc="-105" dirty="0">
                          <a:solidFill>
                            <a:srgbClr val="231F20"/>
                          </a:solidFill>
                          <a:latin typeface="Century Gothic"/>
                          <a:cs typeface="Century Gothic"/>
                        </a:rPr>
                        <a:t>componen </a:t>
                      </a:r>
                      <a:r>
                        <a:rPr sz="800" i="1" spc="-70" dirty="0">
                          <a:solidFill>
                            <a:srgbClr val="231F20"/>
                          </a:solidFill>
                          <a:latin typeface="Century Gothic"/>
                          <a:cs typeface="Century Gothic"/>
                        </a:rPr>
                        <a:t>un </a:t>
                      </a:r>
                      <a:r>
                        <a:rPr sz="800" i="1" spc="-90" dirty="0">
                          <a:solidFill>
                            <a:srgbClr val="231F20"/>
                          </a:solidFill>
                          <a:latin typeface="Century Gothic"/>
                          <a:cs typeface="Century Gothic"/>
                        </a:rPr>
                        <a:t>equipo </a:t>
                      </a:r>
                      <a:r>
                        <a:rPr sz="800" i="1" spc="-130" dirty="0">
                          <a:solidFill>
                            <a:srgbClr val="231F20"/>
                          </a:solidFill>
                          <a:latin typeface="Century Gothic"/>
                          <a:cs typeface="Century Gothic"/>
                        </a:rPr>
                        <a:t>de</a:t>
                      </a:r>
                      <a:r>
                        <a:rPr sz="800" i="1" spc="-40" dirty="0">
                          <a:solidFill>
                            <a:srgbClr val="231F20"/>
                          </a:solidFill>
                          <a:latin typeface="Century Gothic"/>
                          <a:cs typeface="Century Gothic"/>
                        </a:rPr>
                        <a:t> </a:t>
                      </a:r>
                      <a:r>
                        <a:rPr sz="800" i="1" spc="-70" dirty="0">
                          <a:solidFill>
                            <a:srgbClr val="231F20"/>
                          </a:solidFill>
                          <a:latin typeface="Century Gothic"/>
                          <a:cs typeface="Century Gothic"/>
                        </a:rPr>
                        <a:t>automatismo </a:t>
                      </a:r>
                      <a:r>
                        <a:rPr sz="800" i="1" spc="-40" dirty="0">
                          <a:solidFill>
                            <a:srgbClr val="231F20"/>
                          </a:solidFill>
                          <a:latin typeface="Century Gothic"/>
                          <a:cs typeface="Century Gothic"/>
                        </a:rPr>
                        <a:t>se </a:t>
                      </a:r>
                      <a:r>
                        <a:rPr sz="800" i="1" spc="-55" dirty="0">
                          <a:solidFill>
                            <a:srgbClr val="231F20"/>
                          </a:solidFill>
                          <a:latin typeface="Century Gothic"/>
                          <a:cs typeface="Century Gothic"/>
                        </a:rPr>
                        <a:t>identifican </a:t>
                      </a:r>
                      <a:r>
                        <a:rPr sz="800" i="1" spc="-90" dirty="0">
                          <a:solidFill>
                            <a:srgbClr val="231F20"/>
                          </a:solidFill>
                          <a:latin typeface="Century Gothic"/>
                          <a:cs typeface="Century Gothic"/>
                        </a:rPr>
                        <a:t>mediante </a:t>
                      </a:r>
                      <a:r>
                        <a:rPr sz="800" i="1" spc="-100" dirty="0">
                          <a:solidFill>
                            <a:srgbClr val="231F20"/>
                          </a:solidFill>
                          <a:latin typeface="Century Gothic"/>
                          <a:cs typeface="Century Gothic"/>
                        </a:rPr>
                        <a:t>una </a:t>
                      </a:r>
                      <a:r>
                        <a:rPr sz="800" i="1" spc="-55" dirty="0">
                          <a:solidFill>
                            <a:srgbClr val="231F20"/>
                          </a:solidFill>
                          <a:latin typeface="Century Gothic"/>
                          <a:cs typeface="Century Gothic"/>
                        </a:rPr>
                        <a:t>letra </a:t>
                      </a:r>
                      <a:r>
                        <a:rPr sz="800" i="1" spc="-85" dirty="0">
                          <a:solidFill>
                            <a:srgbClr val="231F20"/>
                          </a:solidFill>
                          <a:latin typeface="Century Gothic"/>
                          <a:cs typeface="Century Gothic"/>
                        </a:rPr>
                        <a:t>(excepcionalmente </a:t>
                      </a:r>
                      <a:r>
                        <a:rPr sz="800" i="1" spc="-60" dirty="0">
                          <a:solidFill>
                            <a:srgbClr val="231F20"/>
                          </a:solidFill>
                          <a:latin typeface="Century Gothic"/>
                          <a:cs typeface="Century Gothic"/>
                        </a:rPr>
                        <a:t>dos) </a:t>
                      </a:r>
                      <a:r>
                        <a:rPr sz="800" i="1" spc="-75" dirty="0">
                          <a:solidFill>
                            <a:srgbClr val="231F20"/>
                          </a:solidFill>
                          <a:latin typeface="Century Gothic"/>
                          <a:cs typeface="Century Gothic"/>
                        </a:rPr>
                        <a:t>seguida </a:t>
                      </a:r>
                      <a:r>
                        <a:rPr sz="800" i="1" spc="-130" dirty="0">
                          <a:solidFill>
                            <a:srgbClr val="231F20"/>
                          </a:solidFill>
                          <a:latin typeface="Century Gothic"/>
                          <a:cs typeface="Century Gothic"/>
                        </a:rPr>
                        <a:t>de  </a:t>
                      </a:r>
                      <a:r>
                        <a:rPr sz="800" i="1" spc="-70" dirty="0">
                          <a:solidFill>
                            <a:srgbClr val="231F20"/>
                          </a:solidFill>
                          <a:latin typeface="Century Gothic"/>
                          <a:cs typeface="Century Gothic"/>
                        </a:rPr>
                        <a:t>un</a:t>
                      </a:r>
                      <a:r>
                        <a:rPr sz="800" i="1" spc="75" dirty="0">
                          <a:solidFill>
                            <a:srgbClr val="231F20"/>
                          </a:solidFill>
                          <a:latin typeface="Century Gothic"/>
                          <a:cs typeface="Century Gothic"/>
                        </a:rPr>
                        <a:t> </a:t>
                      </a:r>
                      <a:r>
                        <a:rPr sz="800" i="1" spc="-80" dirty="0">
                          <a:solidFill>
                            <a:srgbClr val="231F20"/>
                          </a:solidFill>
                          <a:latin typeface="Century Gothic"/>
                          <a:cs typeface="Century Gothic"/>
                        </a:rPr>
                        <a:t>número</a:t>
                      </a:r>
                      <a:endParaRPr sz="800">
                        <a:latin typeface="Century Gothic"/>
                        <a:cs typeface="Century Gothic"/>
                      </a:endParaRPr>
                    </a:p>
                    <a:p>
                      <a:pPr marL="53975">
                        <a:lnSpc>
                          <a:spcPct val="100000"/>
                        </a:lnSpc>
                        <a:spcBef>
                          <a:spcPts val="114"/>
                        </a:spcBef>
                      </a:pPr>
                      <a:r>
                        <a:rPr sz="800" i="1" spc="-25" dirty="0">
                          <a:solidFill>
                            <a:srgbClr val="231F20"/>
                          </a:solidFill>
                          <a:latin typeface="Century Gothic"/>
                          <a:cs typeface="Century Gothic"/>
                        </a:rPr>
                        <a:t>y </a:t>
                      </a:r>
                      <a:r>
                        <a:rPr sz="800" i="1" spc="-85" dirty="0">
                          <a:solidFill>
                            <a:srgbClr val="231F20"/>
                          </a:solidFill>
                          <a:latin typeface="Century Gothic"/>
                          <a:cs typeface="Century Gothic"/>
                        </a:rPr>
                        <a:t>seleccionada </a:t>
                      </a:r>
                      <a:r>
                        <a:rPr sz="800" i="1" spc="-100" dirty="0">
                          <a:solidFill>
                            <a:srgbClr val="231F20"/>
                          </a:solidFill>
                          <a:latin typeface="Century Gothic"/>
                          <a:cs typeface="Century Gothic"/>
                        </a:rPr>
                        <a:t>en </a:t>
                      </a:r>
                      <a:r>
                        <a:rPr sz="800" i="1" spc="-60" dirty="0">
                          <a:solidFill>
                            <a:srgbClr val="231F20"/>
                          </a:solidFill>
                          <a:latin typeface="Century Gothic"/>
                          <a:cs typeface="Century Gothic"/>
                        </a:rPr>
                        <a:t>esta </a:t>
                      </a:r>
                      <a:r>
                        <a:rPr sz="800" i="1" spc="-85" dirty="0">
                          <a:solidFill>
                            <a:srgbClr val="231F20"/>
                          </a:solidFill>
                          <a:latin typeface="Century Gothic"/>
                          <a:cs typeface="Century Gothic"/>
                        </a:rPr>
                        <a:t>tabla </a:t>
                      </a:r>
                      <a:r>
                        <a:rPr sz="800" i="1" spc="-100" dirty="0">
                          <a:solidFill>
                            <a:srgbClr val="231F20"/>
                          </a:solidFill>
                          <a:latin typeface="Century Gothic"/>
                          <a:cs typeface="Century Gothic"/>
                        </a:rPr>
                        <a:t>en </a:t>
                      </a:r>
                      <a:r>
                        <a:rPr sz="800" i="1" spc="-90" dirty="0">
                          <a:solidFill>
                            <a:srgbClr val="231F20"/>
                          </a:solidFill>
                          <a:latin typeface="Century Gothic"/>
                          <a:cs typeface="Century Gothic"/>
                        </a:rPr>
                        <a:t>base </a:t>
                      </a:r>
                      <a:r>
                        <a:rPr sz="800" i="1" spc="-70" dirty="0">
                          <a:solidFill>
                            <a:srgbClr val="231F20"/>
                          </a:solidFill>
                          <a:latin typeface="Century Gothic"/>
                          <a:cs typeface="Century Gothic"/>
                        </a:rPr>
                        <a:t>al </a:t>
                      </a:r>
                      <a:r>
                        <a:rPr sz="800" i="1" spc="-55" dirty="0">
                          <a:solidFill>
                            <a:srgbClr val="231F20"/>
                          </a:solidFill>
                          <a:latin typeface="Century Gothic"/>
                          <a:cs typeface="Century Gothic"/>
                        </a:rPr>
                        <a:t>tipo </a:t>
                      </a:r>
                      <a:r>
                        <a:rPr sz="800" i="1" spc="-130" dirty="0">
                          <a:solidFill>
                            <a:srgbClr val="231F20"/>
                          </a:solidFill>
                          <a:latin typeface="Century Gothic"/>
                          <a:cs typeface="Century Gothic"/>
                        </a:rPr>
                        <a:t>de</a:t>
                      </a:r>
                      <a:r>
                        <a:rPr sz="800" i="1" spc="-40" dirty="0">
                          <a:solidFill>
                            <a:srgbClr val="231F20"/>
                          </a:solidFill>
                          <a:latin typeface="Century Gothic"/>
                          <a:cs typeface="Century Gothic"/>
                        </a:rPr>
                        <a:t> </a:t>
                      </a:r>
                      <a:r>
                        <a:rPr sz="800" i="1" spc="-70" dirty="0">
                          <a:solidFill>
                            <a:srgbClr val="231F20"/>
                          </a:solidFill>
                          <a:latin typeface="Century Gothic"/>
                          <a:cs typeface="Century Gothic"/>
                        </a:rPr>
                        <a:t>elemento. </a:t>
                      </a:r>
                      <a:r>
                        <a:rPr sz="800" i="1" spc="-55" dirty="0">
                          <a:solidFill>
                            <a:srgbClr val="231F20"/>
                          </a:solidFill>
                          <a:latin typeface="Century Gothic"/>
                          <a:cs typeface="Century Gothic"/>
                        </a:rPr>
                        <a:t>Ejemplo: </a:t>
                      </a:r>
                      <a:r>
                        <a:rPr sz="800" i="1" spc="15" dirty="0">
                          <a:solidFill>
                            <a:srgbClr val="231F20"/>
                          </a:solidFill>
                          <a:latin typeface="Century Gothic"/>
                          <a:cs typeface="Century Gothic"/>
                        </a:rPr>
                        <a:t>1 </a:t>
                      </a:r>
                      <a:r>
                        <a:rPr sz="800" i="1" spc="-35" dirty="0">
                          <a:solidFill>
                            <a:srgbClr val="231F20"/>
                          </a:solidFill>
                          <a:latin typeface="Century Gothic"/>
                          <a:cs typeface="Century Gothic"/>
                        </a:rPr>
                        <a:t>sólo </a:t>
                      </a:r>
                      <a:r>
                        <a:rPr sz="800" i="1" spc="-75" dirty="0">
                          <a:solidFill>
                            <a:srgbClr val="231F20"/>
                          </a:solidFill>
                          <a:latin typeface="Century Gothic"/>
                          <a:cs typeface="Century Gothic"/>
                        </a:rPr>
                        <a:t>contactor </a:t>
                      </a:r>
                      <a:r>
                        <a:rPr sz="800" i="1" spc="-5" dirty="0">
                          <a:solidFill>
                            <a:srgbClr val="231F20"/>
                          </a:solidFill>
                          <a:latin typeface="Century Gothic"/>
                          <a:cs typeface="Century Gothic"/>
                        </a:rPr>
                        <a:t>KM1, </a:t>
                      </a:r>
                      <a:r>
                        <a:rPr sz="800" i="1" spc="-35" dirty="0">
                          <a:solidFill>
                            <a:srgbClr val="231F20"/>
                          </a:solidFill>
                          <a:latin typeface="Century Gothic"/>
                          <a:cs typeface="Century Gothic"/>
                        </a:rPr>
                        <a:t>varios </a:t>
                      </a:r>
                      <a:r>
                        <a:rPr sz="800" i="1" spc="-70" dirty="0">
                          <a:solidFill>
                            <a:srgbClr val="231F20"/>
                          </a:solidFill>
                          <a:latin typeface="Century Gothic"/>
                          <a:cs typeface="Century Gothic"/>
                        </a:rPr>
                        <a:t>contactores </a:t>
                      </a:r>
                      <a:r>
                        <a:rPr sz="800" i="1" spc="-55" dirty="0">
                          <a:solidFill>
                            <a:srgbClr val="231F20"/>
                          </a:solidFill>
                          <a:latin typeface="Century Gothic"/>
                          <a:cs typeface="Century Gothic"/>
                        </a:rPr>
                        <a:t>idénticos </a:t>
                      </a:r>
                      <a:r>
                        <a:rPr sz="800" i="1" spc="-105" dirty="0">
                          <a:solidFill>
                            <a:srgbClr val="231F20"/>
                          </a:solidFill>
                          <a:latin typeface="Century Gothic"/>
                          <a:cs typeface="Century Gothic"/>
                        </a:rPr>
                        <a:t>o </a:t>
                      </a:r>
                      <a:r>
                        <a:rPr sz="800" i="1" spc="-50" dirty="0">
                          <a:solidFill>
                            <a:srgbClr val="231F20"/>
                          </a:solidFill>
                          <a:latin typeface="Century Gothic"/>
                          <a:cs typeface="Century Gothic"/>
                        </a:rPr>
                        <a:t>no, </a:t>
                      </a:r>
                      <a:r>
                        <a:rPr sz="800" i="1" spc="-15" dirty="0">
                          <a:solidFill>
                            <a:srgbClr val="231F20"/>
                          </a:solidFill>
                          <a:latin typeface="Century Gothic"/>
                          <a:cs typeface="Century Gothic"/>
                        </a:rPr>
                        <a:t>KM1</a:t>
                      </a:r>
                      <a:r>
                        <a:rPr sz="800" i="1" spc="-95" dirty="0">
                          <a:solidFill>
                            <a:srgbClr val="231F20"/>
                          </a:solidFill>
                          <a:latin typeface="Century Gothic"/>
                          <a:cs typeface="Century Gothic"/>
                        </a:rPr>
                        <a:t> </a:t>
                      </a:r>
                      <a:r>
                        <a:rPr sz="800" i="1" spc="20" dirty="0">
                          <a:solidFill>
                            <a:srgbClr val="231F20"/>
                          </a:solidFill>
                          <a:latin typeface="Century Gothic"/>
                          <a:cs typeface="Century Gothic"/>
                        </a:rPr>
                        <a:t>, </a:t>
                      </a:r>
                      <a:r>
                        <a:rPr sz="800" i="1" spc="-5" dirty="0">
                          <a:solidFill>
                            <a:srgbClr val="231F20"/>
                          </a:solidFill>
                          <a:latin typeface="Century Gothic"/>
                          <a:cs typeface="Century Gothic"/>
                        </a:rPr>
                        <a:t>KM2, KM3, </a:t>
                      </a:r>
                      <a:r>
                        <a:rPr sz="800" i="1" spc="-60" dirty="0">
                          <a:solidFill>
                            <a:srgbClr val="231F20"/>
                          </a:solidFill>
                          <a:latin typeface="Century Gothic"/>
                          <a:cs typeface="Century Gothic"/>
                        </a:rPr>
                        <a:t>etc.</a:t>
                      </a:r>
                      <a:endParaRPr sz="800">
                        <a:latin typeface="Century Gothic"/>
                        <a:cs typeface="Century Gothic"/>
                      </a:endParaRPr>
                    </a:p>
                  </a:txBody>
                  <a:tcPr marL="0" marR="0" marT="69850" marB="0">
                    <a:lnL w="12700">
                      <a:solidFill>
                        <a:srgbClr val="231F20"/>
                      </a:solidFill>
                      <a:prstDash val="solid"/>
                    </a:lnL>
                    <a:lnR w="12700">
                      <a:solidFill>
                        <a:srgbClr val="231F20"/>
                      </a:solidFill>
                      <a:prstDash val="solid"/>
                    </a:lnR>
                    <a:lnT w="3175">
                      <a:solidFill>
                        <a:srgbClr val="231F20"/>
                      </a:solidFill>
                      <a:prstDash val="solid"/>
                    </a:lnT>
                    <a:lnB w="12700">
                      <a:solidFill>
                        <a:srgbClr val="231F20"/>
                      </a:solidFill>
                      <a:prstDash val="solid"/>
                    </a:lnB>
                  </a:tcPr>
                </a:tc>
                <a:tc hMerge="1">
                  <a:txBody>
                    <a:bodyPr/>
                    <a:lstStyle/>
                    <a:p>
                      <a:endParaRPr/>
                    </a:p>
                  </a:txBody>
                  <a:tcPr marL="0" marR="0" marT="0" marB="0"/>
                </a:tc>
                <a:tc hMerge="1">
                  <a:txBody>
                    <a:bodyPr/>
                    <a:lstStyle/>
                    <a:p>
                      <a:endParaRPr/>
                    </a:p>
                  </a:txBody>
                  <a:tcPr marL="0" marR="0" marT="0" marB="0"/>
                </a:tc>
              </a:tr>
            </a:tbl>
          </a:graphicData>
        </a:graphic>
      </p:graphicFrame>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7303" y="1747357"/>
            <a:ext cx="4350385" cy="4797425"/>
          </a:xfrm>
          <a:prstGeom prst="rect">
            <a:avLst/>
          </a:prstGeom>
        </p:spPr>
        <p:txBody>
          <a:bodyPr vert="horz" wrap="square" lIns="0" tIns="12700" rIns="0" bIns="0" rtlCol="0">
            <a:spAutoFit/>
          </a:bodyPr>
          <a:lstStyle/>
          <a:p>
            <a:pPr marL="873760">
              <a:lnSpc>
                <a:spcPct val="100000"/>
              </a:lnSpc>
              <a:spcBef>
                <a:spcPts val="100"/>
              </a:spcBef>
            </a:pPr>
            <a:r>
              <a:rPr sz="1600" spc="-25" dirty="0">
                <a:solidFill>
                  <a:srgbClr val="CE1041"/>
                </a:solidFill>
                <a:latin typeface="Trebuchet MS"/>
                <a:cs typeface="Trebuchet MS"/>
              </a:rPr>
              <a:t>4. </a:t>
            </a:r>
            <a:r>
              <a:rPr sz="1600" spc="-20" dirty="0">
                <a:solidFill>
                  <a:srgbClr val="CE1041"/>
                </a:solidFill>
                <a:latin typeface="Trebuchet MS"/>
                <a:cs typeface="Trebuchet MS"/>
              </a:rPr>
              <a:t>EJECUCIÓN </a:t>
            </a:r>
            <a:r>
              <a:rPr sz="1600" spc="-10" dirty="0">
                <a:solidFill>
                  <a:srgbClr val="CE1041"/>
                </a:solidFill>
                <a:latin typeface="Trebuchet MS"/>
                <a:cs typeface="Trebuchet MS"/>
              </a:rPr>
              <a:t>DE</a:t>
            </a:r>
            <a:r>
              <a:rPr sz="1600" spc="200" dirty="0">
                <a:solidFill>
                  <a:srgbClr val="CE1041"/>
                </a:solidFill>
                <a:latin typeface="Trebuchet MS"/>
                <a:cs typeface="Trebuchet MS"/>
              </a:rPr>
              <a:t> </a:t>
            </a:r>
            <a:r>
              <a:rPr sz="1600" spc="40" dirty="0">
                <a:solidFill>
                  <a:srgbClr val="CE1041"/>
                </a:solidFill>
                <a:latin typeface="Trebuchet MS"/>
                <a:cs typeface="Trebuchet MS"/>
              </a:rPr>
              <a:t>ESQUEMAS</a:t>
            </a:r>
            <a:endParaRPr sz="1600">
              <a:latin typeface="Trebuchet MS"/>
              <a:cs typeface="Trebuchet MS"/>
            </a:endParaRPr>
          </a:p>
          <a:p>
            <a:pPr marL="12700" marR="7620" algn="just">
              <a:lnSpc>
                <a:spcPct val="102299"/>
              </a:lnSpc>
              <a:spcBef>
                <a:spcPts val="1600"/>
              </a:spcBef>
            </a:pPr>
            <a:r>
              <a:rPr sz="1100" b="0" spc="-60" dirty="0">
                <a:solidFill>
                  <a:srgbClr val="231F20"/>
                </a:solidFill>
                <a:latin typeface="Bookman Old Style"/>
                <a:cs typeface="Bookman Old Style"/>
              </a:rPr>
              <a:t>Los </a:t>
            </a:r>
            <a:r>
              <a:rPr sz="1100" b="0" spc="-75" dirty="0">
                <a:solidFill>
                  <a:srgbClr val="231F20"/>
                </a:solidFill>
                <a:latin typeface="Bookman Old Style"/>
                <a:cs typeface="Bookman Old Style"/>
              </a:rPr>
              <a:t>circuitos </a:t>
            </a:r>
            <a:r>
              <a:rPr sz="1100" b="0" spc="-40" dirty="0">
                <a:solidFill>
                  <a:srgbClr val="231F20"/>
                </a:solidFill>
                <a:latin typeface="Bookman Old Style"/>
                <a:cs typeface="Bookman Old Style"/>
              </a:rPr>
              <a:t>de </a:t>
            </a:r>
            <a:r>
              <a:rPr sz="1100" b="0" spc="-65" dirty="0">
                <a:solidFill>
                  <a:srgbClr val="231F20"/>
                </a:solidFill>
                <a:latin typeface="Bookman Old Style"/>
                <a:cs typeface="Bookman Old Style"/>
              </a:rPr>
              <a:t>potencia, </a:t>
            </a:r>
            <a:r>
              <a:rPr sz="1100" b="0" spc="-40" dirty="0">
                <a:solidFill>
                  <a:srgbClr val="231F20"/>
                </a:solidFill>
                <a:latin typeface="Bookman Old Style"/>
                <a:cs typeface="Bookman Old Style"/>
              </a:rPr>
              <a:t>de </a:t>
            </a:r>
            <a:r>
              <a:rPr sz="1100" b="0" spc="-50" dirty="0">
                <a:solidFill>
                  <a:srgbClr val="231F20"/>
                </a:solidFill>
                <a:latin typeface="Bookman Old Style"/>
                <a:cs typeface="Bookman Old Style"/>
              </a:rPr>
              <a:t>control </a:t>
            </a:r>
            <a:r>
              <a:rPr sz="1100" b="0" spc="-135" dirty="0">
                <a:solidFill>
                  <a:srgbClr val="231F20"/>
                </a:solidFill>
                <a:latin typeface="Bookman Old Style"/>
                <a:cs typeface="Bookman Old Style"/>
              </a:rPr>
              <a:t>y </a:t>
            </a:r>
            <a:r>
              <a:rPr sz="1100" b="0" spc="-40" dirty="0">
                <a:solidFill>
                  <a:srgbClr val="231F20"/>
                </a:solidFill>
                <a:latin typeface="Bookman Old Style"/>
                <a:cs typeface="Bookman Old Style"/>
              </a:rPr>
              <a:t>de </a:t>
            </a:r>
            <a:r>
              <a:rPr sz="1100" b="0" spc="-75" dirty="0">
                <a:solidFill>
                  <a:srgbClr val="231F20"/>
                </a:solidFill>
                <a:latin typeface="Bookman Old Style"/>
                <a:cs typeface="Bookman Old Style"/>
              </a:rPr>
              <a:t>señalización </a:t>
            </a:r>
            <a:r>
              <a:rPr sz="1100" b="0" spc="-105" dirty="0">
                <a:solidFill>
                  <a:srgbClr val="231F20"/>
                </a:solidFill>
                <a:latin typeface="Bookman Old Style"/>
                <a:cs typeface="Bookman Old Style"/>
              </a:rPr>
              <a:t>se </a:t>
            </a:r>
            <a:r>
              <a:rPr sz="1100" b="0" spc="-75" dirty="0">
                <a:solidFill>
                  <a:srgbClr val="231F20"/>
                </a:solidFill>
                <a:latin typeface="Bookman Old Style"/>
                <a:cs typeface="Bookman Old Style"/>
              </a:rPr>
              <a:t>representan </a:t>
            </a:r>
            <a:r>
              <a:rPr sz="1100" b="0" spc="-55" dirty="0">
                <a:solidFill>
                  <a:srgbClr val="231F20"/>
                </a:solidFill>
                <a:latin typeface="Bookman Old Style"/>
                <a:cs typeface="Bookman Old Style"/>
              </a:rPr>
              <a:t>en  </a:t>
            </a:r>
            <a:r>
              <a:rPr sz="1100" b="0" spc="-75" dirty="0">
                <a:solidFill>
                  <a:srgbClr val="231F20"/>
                </a:solidFill>
                <a:latin typeface="Bookman Old Style"/>
                <a:cs typeface="Bookman Old Style"/>
              </a:rPr>
              <a:t>dos </a:t>
            </a:r>
            <a:r>
              <a:rPr sz="1100" b="0" spc="-80" dirty="0">
                <a:solidFill>
                  <a:srgbClr val="231F20"/>
                </a:solidFill>
                <a:latin typeface="Bookman Old Style"/>
                <a:cs typeface="Bookman Old Style"/>
              </a:rPr>
              <a:t>partes </a:t>
            </a:r>
            <a:r>
              <a:rPr sz="1100" b="0" spc="-50" dirty="0">
                <a:solidFill>
                  <a:srgbClr val="231F20"/>
                </a:solidFill>
                <a:latin typeface="Bookman Old Style"/>
                <a:cs typeface="Bookman Old Style"/>
              </a:rPr>
              <a:t>diferentes </a:t>
            </a:r>
            <a:r>
              <a:rPr sz="1100" b="0" spc="-30" dirty="0">
                <a:solidFill>
                  <a:srgbClr val="231F20"/>
                </a:solidFill>
                <a:latin typeface="Bookman Old Style"/>
                <a:cs typeface="Bookman Old Style"/>
              </a:rPr>
              <a:t>del </a:t>
            </a:r>
            <a:r>
              <a:rPr sz="1100" b="0" spc="-80" dirty="0">
                <a:solidFill>
                  <a:srgbClr val="231F20"/>
                </a:solidFill>
                <a:latin typeface="Bookman Old Style"/>
                <a:cs typeface="Bookman Old Style"/>
              </a:rPr>
              <a:t>esquema, </a:t>
            </a:r>
            <a:r>
              <a:rPr sz="1100" b="0" spc="-45" dirty="0">
                <a:solidFill>
                  <a:srgbClr val="231F20"/>
                </a:solidFill>
                <a:latin typeface="Bookman Old Style"/>
                <a:cs typeface="Bookman Old Style"/>
              </a:rPr>
              <a:t>con </a:t>
            </a:r>
            <a:r>
              <a:rPr sz="1100" b="0" spc="-80" dirty="0">
                <a:solidFill>
                  <a:srgbClr val="231F20"/>
                </a:solidFill>
                <a:latin typeface="Bookman Old Style"/>
                <a:cs typeface="Bookman Old Style"/>
              </a:rPr>
              <a:t>trazos </a:t>
            </a:r>
            <a:r>
              <a:rPr sz="1100" b="0" spc="-35" dirty="0">
                <a:solidFill>
                  <a:srgbClr val="231F20"/>
                </a:solidFill>
                <a:latin typeface="Bookman Old Style"/>
                <a:cs typeface="Bookman Old Style"/>
              </a:rPr>
              <a:t>de </a:t>
            </a:r>
            <a:r>
              <a:rPr sz="1100" b="0" spc="-60" dirty="0">
                <a:solidFill>
                  <a:srgbClr val="231F20"/>
                </a:solidFill>
                <a:latin typeface="Bookman Old Style"/>
                <a:cs typeface="Bookman Old Style"/>
              </a:rPr>
              <a:t>distinto</a:t>
            </a:r>
            <a:r>
              <a:rPr sz="1100" b="0" spc="-150" dirty="0">
                <a:solidFill>
                  <a:srgbClr val="231F20"/>
                </a:solidFill>
                <a:latin typeface="Bookman Old Style"/>
                <a:cs typeface="Bookman Old Style"/>
              </a:rPr>
              <a:t> </a:t>
            </a:r>
            <a:r>
              <a:rPr sz="1100" b="0" spc="-65" dirty="0">
                <a:solidFill>
                  <a:srgbClr val="231F20"/>
                </a:solidFill>
                <a:latin typeface="Bookman Old Style"/>
                <a:cs typeface="Bookman Old Style"/>
              </a:rPr>
              <a:t>grosor.</a:t>
            </a:r>
            <a:endParaRPr sz="1100">
              <a:latin typeface="Bookman Old Style"/>
              <a:cs typeface="Bookman Old Style"/>
            </a:endParaRPr>
          </a:p>
          <a:p>
            <a:pPr>
              <a:lnSpc>
                <a:spcPct val="100000"/>
              </a:lnSpc>
              <a:spcBef>
                <a:spcPts val="45"/>
              </a:spcBef>
            </a:pPr>
            <a:endParaRPr sz="1150">
              <a:latin typeface="Bookman Old Style"/>
              <a:cs typeface="Bookman Old Style"/>
            </a:endParaRPr>
          </a:p>
          <a:p>
            <a:pPr marL="501015">
              <a:lnSpc>
                <a:spcPct val="100000"/>
              </a:lnSpc>
            </a:pPr>
            <a:r>
              <a:rPr sz="1400" spc="-15" dirty="0">
                <a:solidFill>
                  <a:srgbClr val="CE1041"/>
                </a:solidFill>
                <a:latin typeface="Trebuchet MS"/>
                <a:cs typeface="Trebuchet MS"/>
              </a:rPr>
              <a:t>4.1. </a:t>
            </a:r>
            <a:r>
              <a:rPr sz="1400" spc="-40" dirty="0">
                <a:solidFill>
                  <a:srgbClr val="CE1041"/>
                </a:solidFill>
                <a:latin typeface="Trebuchet MS"/>
                <a:cs typeface="Trebuchet MS"/>
              </a:rPr>
              <a:t>Representación </a:t>
            </a:r>
            <a:r>
              <a:rPr sz="1400" spc="-90" dirty="0">
                <a:solidFill>
                  <a:srgbClr val="CE1041"/>
                </a:solidFill>
                <a:latin typeface="Trebuchet MS"/>
                <a:cs typeface="Trebuchet MS"/>
              </a:rPr>
              <a:t>del </a:t>
            </a:r>
            <a:r>
              <a:rPr sz="1400" spc="-55" dirty="0">
                <a:solidFill>
                  <a:srgbClr val="CE1041"/>
                </a:solidFill>
                <a:latin typeface="Trebuchet MS"/>
                <a:cs typeface="Trebuchet MS"/>
              </a:rPr>
              <a:t>circuito </a:t>
            </a:r>
            <a:r>
              <a:rPr sz="1400" spc="-95" dirty="0">
                <a:solidFill>
                  <a:srgbClr val="CE1041"/>
                </a:solidFill>
                <a:latin typeface="Trebuchet MS"/>
                <a:cs typeface="Trebuchet MS"/>
              </a:rPr>
              <a:t>de</a:t>
            </a:r>
            <a:r>
              <a:rPr sz="1400" spc="110" dirty="0">
                <a:solidFill>
                  <a:srgbClr val="CE1041"/>
                </a:solidFill>
                <a:latin typeface="Trebuchet MS"/>
                <a:cs typeface="Trebuchet MS"/>
              </a:rPr>
              <a:t> </a:t>
            </a:r>
            <a:r>
              <a:rPr sz="1400" spc="-65" dirty="0">
                <a:solidFill>
                  <a:srgbClr val="CE1041"/>
                </a:solidFill>
                <a:latin typeface="Trebuchet MS"/>
                <a:cs typeface="Trebuchet MS"/>
              </a:rPr>
              <a:t>potencia</a:t>
            </a:r>
            <a:endParaRPr sz="1400">
              <a:latin typeface="Trebuchet MS"/>
              <a:cs typeface="Trebuchet MS"/>
            </a:endParaRPr>
          </a:p>
          <a:p>
            <a:pPr marL="12700" marR="6350" algn="just">
              <a:lnSpc>
                <a:spcPct val="102299"/>
              </a:lnSpc>
              <a:spcBef>
                <a:spcPts val="790"/>
              </a:spcBef>
            </a:pPr>
            <a:r>
              <a:rPr sz="1100" b="0" spc="-95" dirty="0">
                <a:solidFill>
                  <a:srgbClr val="231F20"/>
                </a:solidFill>
                <a:latin typeface="Bookman Old Style"/>
                <a:cs typeface="Bookman Old Style"/>
              </a:rPr>
              <a:t>Las </a:t>
            </a:r>
            <a:r>
              <a:rPr sz="1100" b="0" spc="-75" dirty="0">
                <a:solidFill>
                  <a:srgbClr val="231F20"/>
                </a:solidFill>
                <a:latin typeface="Bookman Old Style"/>
                <a:cs typeface="Bookman Old Style"/>
              </a:rPr>
              <a:t>líneas </a:t>
            </a:r>
            <a:r>
              <a:rPr sz="1100" b="0" spc="-60" dirty="0">
                <a:solidFill>
                  <a:srgbClr val="231F20"/>
                </a:solidFill>
                <a:latin typeface="Bookman Old Style"/>
                <a:cs typeface="Bookman Old Style"/>
              </a:rPr>
              <a:t>horizontales </a:t>
            </a:r>
            <a:r>
              <a:rPr sz="1100" b="0" spc="-40" dirty="0">
                <a:solidFill>
                  <a:srgbClr val="231F20"/>
                </a:solidFill>
                <a:latin typeface="Bookman Old Style"/>
                <a:cs typeface="Bookman Old Style"/>
              </a:rPr>
              <a:t>de </a:t>
            </a:r>
            <a:r>
              <a:rPr sz="1100" b="0" spc="-70" dirty="0">
                <a:solidFill>
                  <a:srgbClr val="231F20"/>
                </a:solidFill>
                <a:latin typeface="Bookman Old Style"/>
                <a:cs typeface="Bookman Old Style"/>
              </a:rPr>
              <a:t>la </a:t>
            </a:r>
            <a:r>
              <a:rPr sz="1100" b="0" spc="-65" dirty="0">
                <a:solidFill>
                  <a:srgbClr val="231F20"/>
                </a:solidFill>
                <a:latin typeface="Bookman Old Style"/>
                <a:cs typeface="Bookman Old Style"/>
              </a:rPr>
              <a:t>parte superior </a:t>
            </a:r>
            <a:r>
              <a:rPr sz="1100" b="0" spc="-35" dirty="0">
                <a:solidFill>
                  <a:srgbClr val="231F20"/>
                </a:solidFill>
                <a:latin typeface="Bookman Old Style"/>
                <a:cs typeface="Bookman Old Style"/>
              </a:rPr>
              <a:t>del </a:t>
            </a:r>
            <a:r>
              <a:rPr sz="1100" b="0" spc="-85" dirty="0">
                <a:solidFill>
                  <a:srgbClr val="231F20"/>
                </a:solidFill>
                <a:latin typeface="Bookman Old Style"/>
                <a:cs typeface="Bookman Old Style"/>
              </a:rPr>
              <a:t>esquema </a:t>
            </a:r>
            <a:r>
              <a:rPr sz="1100" b="0" spc="-35" dirty="0">
                <a:solidFill>
                  <a:srgbClr val="231F20"/>
                </a:solidFill>
                <a:latin typeface="Bookman Old Style"/>
                <a:cs typeface="Bookman Old Style"/>
              </a:rPr>
              <a:t>del </a:t>
            </a:r>
            <a:r>
              <a:rPr sz="1100" b="0" spc="-55" dirty="0">
                <a:solidFill>
                  <a:srgbClr val="231F20"/>
                </a:solidFill>
                <a:latin typeface="Bookman Old Style"/>
                <a:cs typeface="Bookman Old Style"/>
              </a:rPr>
              <a:t>circuito </a:t>
            </a:r>
            <a:r>
              <a:rPr sz="1100" b="0" spc="-40" dirty="0">
                <a:solidFill>
                  <a:srgbClr val="231F20"/>
                </a:solidFill>
                <a:latin typeface="Bookman Old Style"/>
                <a:cs typeface="Bookman Old Style"/>
              </a:rPr>
              <a:t>de  </a:t>
            </a:r>
            <a:r>
              <a:rPr sz="1100" b="0" spc="-50" dirty="0">
                <a:solidFill>
                  <a:srgbClr val="231F20"/>
                </a:solidFill>
                <a:latin typeface="Bookman Old Style"/>
                <a:cs typeface="Bookman Old Style"/>
              </a:rPr>
              <a:t>potencia </a:t>
            </a:r>
            <a:r>
              <a:rPr sz="1100" b="0" spc="-65" dirty="0">
                <a:solidFill>
                  <a:srgbClr val="231F20"/>
                </a:solidFill>
                <a:latin typeface="Bookman Old Style"/>
                <a:cs typeface="Bookman Old Style"/>
              </a:rPr>
              <a:t>representan </a:t>
            </a:r>
            <a:r>
              <a:rPr sz="1100" b="0" spc="-70" dirty="0">
                <a:solidFill>
                  <a:srgbClr val="231F20"/>
                </a:solidFill>
                <a:latin typeface="Bookman Old Style"/>
                <a:cs typeface="Bookman Old Style"/>
              </a:rPr>
              <a:t>la</a:t>
            </a:r>
            <a:r>
              <a:rPr sz="1100" b="0" spc="-100" dirty="0">
                <a:solidFill>
                  <a:srgbClr val="231F20"/>
                </a:solidFill>
                <a:latin typeface="Bookman Old Style"/>
                <a:cs typeface="Bookman Old Style"/>
              </a:rPr>
              <a:t> </a:t>
            </a:r>
            <a:r>
              <a:rPr sz="1100" b="0" spc="-45" dirty="0">
                <a:solidFill>
                  <a:srgbClr val="231F20"/>
                </a:solidFill>
                <a:latin typeface="Bookman Old Style"/>
                <a:cs typeface="Bookman Old Style"/>
              </a:rPr>
              <a:t>red.</a:t>
            </a:r>
            <a:endParaRPr sz="1100">
              <a:latin typeface="Bookman Old Style"/>
              <a:cs typeface="Bookman Old Style"/>
            </a:endParaRPr>
          </a:p>
          <a:p>
            <a:pPr marL="12700" marR="5715" algn="just">
              <a:lnSpc>
                <a:spcPct val="145200"/>
              </a:lnSpc>
            </a:pPr>
            <a:r>
              <a:rPr sz="1100" b="0" spc="-60" dirty="0">
                <a:solidFill>
                  <a:srgbClr val="231F20"/>
                </a:solidFill>
                <a:latin typeface="Bookman Old Style"/>
                <a:cs typeface="Bookman Old Style"/>
              </a:rPr>
              <a:t>Los </a:t>
            </a:r>
            <a:r>
              <a:rPr sz="1100" b="0" spc="-80" dirty="0">
                <a:solidFill>
                  <a:srgbClr val="231F20"/>
                </a:solidFill>
                <a:latin typeface="Bookman Old Style"/>
                <a:cs typeface="Bookman Old Style"/>
              </a:rPr>
              <a:t>distintos </a:t>
            </a:r>
            <a:r>
              <a:rPr sz="1100" b="0" spc="-70" dirty="0">
                <a:solidFill>
                  <a:srgbClr val="231F20"/>
                </a:solidFill>
                <a:latin typeface="Bookman Old Style"/>
                <a:cs typeface="Bookman Old Style"/>
              </a:rPr>
              <a:t>motores </a:t>
            </a:r>
            <a:r>
              <a:rPr sz="1100" b="0" spc="-5" dirty="0">
                <a:solidFill>
                  <a:srgbClr val="231F20"/>
                </a:solidFill>
                <a:latin typeface="Bookman Old Style"/>
                <a:cs typeface="Bookman Old Style"/>
              </a:rPr>
              <a:t>o </a:t>
            </a:r>
            <a:r>
              <a:rPr sz="1100" b="0" spc="-95" dirty="0">
                <a:solidFill>
                  <a:srgbClr val="231F20"/>
                </a:solidFill>
                <a:latin typeface="Bookman Old Style"/>
                <a:cs typeface="Bookman Old Style"/>
              </a:rPr>
              <a:t>aparatos </a:t>
            </a:r>
            <a:r>
              <a:rPr sz="1100" b="0" spc="-60" dirty="0">
                <a:solidFill>
                  <a:srgbClr val="231F20"/>
                </a:solidFill>
                <a:latin typeface="Bookman Old Style"/>
                <a:cs typeface="Bookman Old Style"/>
              </a:rPr>
              <a:t>receptores </a:t>
            </a:r>
            <a:r>
              <a:rPr sz="1100" b="0" spc="-105" dirty="0">
                <a:solidFill>
                  <a:srgbClr val="231F20"/>
                </a:solidFill>
                <a:latin typeface="Bookman Old Style"/>
                <a:cs typeface="Bookman Old Style"/>
              </a:rPr>
              <a:t>se </a:t>
            </a:r>
            <a:r>
              <a:rPr sz="1100" b="0" spc="-100" dirty="0">
                <a:solidFill>
                  <a:srgbClr val="231F20"/>
                </a:solidFill>
                <a:latin typeface="Bookman Old Style"/>
                <a:cs typeface="Bookman Old Style"/>
              </a:rPr>
              <a:t>sitúan </a:t>
            </a:r>
            <a:r>
              <a:rPr sz="1100" b="0" spc="-50" dirty="0">
                <a:solidFill>
                  <a:srgbClr val="231F20"/>
                </a:solidFill>
                <a:latin typeface="Bookman Old Style"/>
                <a:cs typeface="Bookman Old Style"/>
              </a:rPr>
              <a:t>en</a:t>
            </a:r>
            <a:r>
              <a:rPr sz="1100" b="0" spc="-220" dirty="0">
                <a:solidFill>
                  <a:srgbClr val="231F20"/>
                </a:solidFill>
                <a:latin typeface="Bookman Old Style"/>
                <a:cs typeface="Bookman Old Style"/>
              </a:rPr>
              <a:t> </a:t>
            </a:r>
            <a:r>
              <a:rPr sz="1100" b="0" spc="-110" dirty="0">
                <a:solidFill>
                  <a:srgbClr val="231F20"/>
                </a:solidFill>
                <a:latin typeface="Bookman Old Style"/>
                <a:cs typeface="Bookman Old Style"/>
              </a:rPr>
              <a:t>las </a:t>
            </a:r>
            <a:r>
              <a:rPr sz="1100" b="0" spc="-70" dirty="0">
                <a:solidFill>
                  <a:srgbClr val="231F20"/>
                </a:solidFill>
                <a:latin typeface="Bookman Old Style"/>
                <a:cs typeface="Bookman Old Style"/>
              </a:rPr>
              <a:t>derivaciones.  </a:t>
            </a:r>
            <a:r>
              <a:rPr sz="1100" b="0" spc="-160" dirty="0">
                <a:solidFill>
                  <a:srgbClr val="231F20"/>
                </a:solidFill>
                <a:latin typeface="Bookman Old Style"/>
                <a:cs typeface="Bookman Old Style"/>
              </a:rPr>
              <a:t>Es</a:t>
            </a:r>
            <a:r>
              <a:rPr sz="1100" b="0" spc="-130" dirty="0">
                <a:solidFill>
                  <a:srgbClr val="231F20"/>
                </a:solidFill>
                <a:latin typeface="Bookman Old Style"/>
                <a:cs typeface="Bookman Old Style"/>
              </a:rPr>
              <a:t> </a:t>
            </a:r>
            <a:r>
              <a:rPr sz="1100" b="0" spc="-75" dirty="0">
                <a:solidFill>
                  <a:srgbClr val="231F20"/>
                </a:solidFill>
                <a:latin typeface="Bookman Old Style"/>
                <a:cs typeface="Bookman Old Style"/>
              </a:rPr>
              <a:t>posible</a:t>
            </a:r>
            <a:r>
              <a:rPr sz="1100" b="0" spc="-125" dirty="0">
                <a:solidFill>
                  <a:srgbClr val="231F20"/>
                </a:solidFill>
                <a:latin typeface="Bookman Old Style"/>
                <a:cs typeface="Bookman Old Style"/>
              </a:rPr>
              <a:t> </a:t>
            </a:r>
            <a:r>
              <a:rPr sz="1100" b="0" spc="-85" dirty="0">
                <a:solidFill>
                  <a:srgbClr val="231F20"/>
                </a:solidFill>
                <a:latin typeface="Bookman Old Style"/>
                <a:cs typeface="Bookman Old Style"/>
              </a:rPr>
              <a:t>representar</a:t>
            </a:r>
            <a:r>
              <a:rPr sz="1100" b="0" spc="-130" dirty="0">
                <a:solidFill>
                  <a:srgbClr val="231F20"/>
                </a:solidFill>
                <a:latin typeface="Bookman Old Style"/>
                <a:cs typeface="Bookman Old Style"/>
              </a:rPr>
              <a:t> </a:t>
            </a:r>
            <a:r>
              <a:rPr sz="1100" b="0" spc="-35" dirty="0">
                <a:solidFill>
                  <a:srgbClr val="231F20"/>
                </a:solidFill>
                <a:latin typeface="Bookman Old Style"/>
                <a:cs typeface="Bookman Old Style"/>
              </a:rPr>
              <a:t>el</a:t>
            </a:r>
            <a:r>
              <a:rPr sz="1100" b="0" spc="-125" dirty="0">
                <a:solidFill>
                  <a:srgbClr val="231F20"/>
                </a:solidFill>
                <a:latin typeface="Bookman Old Style"/>
                <a:cs typeface="Bookman Old Style"/>
              </a:rPr>
              <a:t> </a:t>
            </a:r>
            <a:r>
              <a:rPr sz="1100" b="0" spc="-75" dirty="0">
                <a:solidFill>
                  <a:srgbClr val="231F20"/>
                </a:solidFill>
                <a:latin typeface="Bookman Old Style"/>
                <a:cs typeface="Bookman Old Style"/>
              </a:rPr>
              <a:t>circuito</a:t>
            </a:r>
            <a:r>
              <a:rPr sz="1100" b="0" spc="-125"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0" dirty="0">
                <a:solidFill>
                  <a:srgbClr val="231F20"/>
                </a:solidFill>
                <a:latin typeface="Bookman Old Style"/>
                <a:cs typeface="Bookman Old Style"/>
              </a:rPr>
              <a:t> </a:t>
            </a:r>
            <a:r>
              <a:rPr sz="1100" b="0" spc="-75" dirty="0">
                <a:solidFill>
                  <a:srgbClr val="231F20"/>
                </a:solidFill>
                <a:latin typeface="Bookman Old Style"/>
                <a:cs typeface="Bookman Old Style"/>
              </a:rPr>
              <a:t>potencia</a:t>
            </a:r>
            <a:r>
              <a:rPr sz="1100" b="0" spc="-125" dirty="0">
                <a:solidFill>
                  <a:srgbClr val="231F20"/>
                </a:solidFill>
                <a:latin typeface="Bookman Old Style"/>
                <a:cs typeface="Bookman Old Style"/>
              </a:rPr>
              <a:t> </a:t>
            </a:r>
            <a:r>
              <a:rPr sz="1100" b="0" spc="-60" dirty="0">
                <a:solidFill>
                  <a:srgbClr val="231F20"/>
                </a:solidFill>
                <a:latin typeface="Bookman Old Style"/>
                <a:cs typeface="Bookman Old Style"/>
              </a:rPr>
              <a:t>en</a:t>
            </a:r>
            <a:r>
              <a:rPr sz="1100" b="0" spc="-125" dirty="0">
                <a:solidFill>
                  <a:srgbClr val="231F20"/>
                </a:solidFill>
                <a:latin typeface="Bookman Old Style"/>
                <a:cs typeface="Bookman Old Style"/>
              </a:rPr>
              <a:t> </a:t>
            </a:r>
            <a:r>
              <a:rPr sz="1100" b="0" spc="-70" dirty="0">
                <a:solidFill>
                  <a:srgbClr val="231F20"/>
                </a:solidFill>
                <a:latin typeface="Bookman Old Style"/>
                <a:cs typeface="Bookman Old Style"/>
              </a:rPr>
              <a:t>forma</a:t>
            </a:r>
            <a:r>
              <a:rPr sz="1100" b="0" spc="-130" dirty="0">
                <a:solidFill>
                  <a:srgbClr val="231F20"/>
                </a:solidFill>
                <a:latin typeface="Bookman Old Style"/>
                <a:cs typeface="Bookman Old Style"/>
              </a:rPr>
              <a:t> </a:t>
            </a:r>
            <a:r>
              <a:rPr sz="1100" b="0" spc="-75" dirty="0">
                <a:solidFill>
                  <a:srgbClr val="231F20"/>
                </a:solidFill>
                <a:latin typeface="Bookman Old Style"/>
                <a:cs typeface="Bookman Old Style"/>
              </a:rPr>
              <a:t>unifilar</a:t>
            </a:r>
            <a:r>
              <a:rPr sz="1100" b="0" spc="-125" dirty="0">
                <a:solidFill>
                  <a:srgbClr val="231F20"/>
                </a:solidFill>
                <a:latin typeface="Bookman Old Style"/>
                <a:cs typeface="Bookman Old Style"/>
              </a:rPr>
              <a:t> </a:t>
            </a:r>
            <a:r>
              <a:rPr sz="1100" b="0" spc="-5" dirty="0">
                <a:solidFill>
                  <a:srgbClr val="231F20"/>
                </a:solidFill>
                <a:latin typeface="Bookman Old Style"/>
                <a:cs typeface="Bookman Old Style"/>
              </a:rPr>
              <a:t>o</a:t>
            </a:r>
            <a:r>
              <a:rPr sz="1100" b="0" spc="-125" dirty="0">
                <a:solidFill>
                  <a:srgbClr val="231F20"/>
                </a:solidFill>
                <a:latin typeface="Bookman Old Style"/>
                <a:cs typeface="Bookman Old Style"/>
              </a:rPr>
              <a:t> </a:t>
            </a:r>
            <a:r>
              <a:rPr sz="1100" b="0" spc="-85" dirty="0">
                <a:solidFill>
                  <a:srgbClr val="231F20"/>
                </a:solidFill>
                <a:latin typeface="Bookman Old Style"/>
                <a:cs typeface="Bookman Old Style"/>
              </a:rPr>
              <a:t>multifilar.</a:t>
            </a:r>
            <a:endParaRPr sz="1100">
              <a:latin typeface="Bookman Old Style"/>
              <a:cs typeface="Bookman Old Style"/>
            </a:endParaRPr>
          </a:p>
          <a:p>
            <a:pPr marL="12700" marR="5080" algn="just">
              <a:lnSpc>
                <a:spcPct val="102299"/>
              </a:lnSpc>
              <a:spcBef>
                <a:spcPts val="570"/>
              </a:spcBef>
            </a:pPr>
            <a:r>
              <a:rPr sz="1100" b="0" spc="-50" dirty="0">
                <a:solidFill>
                  <a:srgbClr val="231F20"/>
                </a:solidFill>
                <a:latin typeface="Bookman Old Style"/>
                <a:cs typeface="Bookman Old Style"/>
              </a:rPr>
              <a:t>La </a:t>
            </a:r>
            <a:r>
              <a:rPr sz="1100" b="0" spc="-60" dirty="0">
                <a:solidFill>
                  <a:srgbClr val="231F20"/>
                </a:solidFill>
                <a:latin typeface="Bookman Old Style"/>
                <a:cs typeface="Bookman Old Style"/>
              </a:rPr>
              <a:t>representación </a:t>
            </a:r>
            <a:r>
              <a:rPr sz="1100" b="0" spc="-55" dirty="0">
                <a:solidFill>
                  <a:srgbClr val="231F20"/>
                </a:solidFill>
                <a:latin typeface="Bookman Old Style"/>
                <a:cs typeface="Bookman Old Style"/>
              </a:rPr>
              <a:t>unifilar sólo </a:t>
            </a:r>
            <a:r>
              <a:rPr sz="1100" b="0" spc="-45" dirty="0">
                <a:solidFill>
                  <a:srgbClr val="231F20"/>
                </a:solidFill>
                <a:latin typeface="Bookman Old Style"/>
                <a:cs typeface="Bookman Old Style"/>
              </a:rPr>
              <a:t>debe </a:t>
            </a:r>
            <a:r>
              <a:rPr sz="1100" b="0" spc="-75" dirty="0">
                <a:solidFill>
                  <a:srgbClr val="231F20"/>
                </a:solidFill>
                <a:latin typeface="Bookman Old Style"/>
                <a:cs typeface="Bookman Old Style"/>
              </a:rPr>
              <a:t>utilizarse </a:t>
            </a:r>
            <a:r>
              <a:rPr sz="1100" b="0" spc="-50" dirty="0">
                <a:solidFill>
                  <a:srgbClr val="231F20"/>
                </a:solidFill>
                <a:latin typeface="Bookman Old Style"/>
                <a:cs typeface="Bookman Old Style"/>
              </a:rPr>
              <a:t>en </a:t>
            </a:r>
            <a:r>
              <a:rPr sz="1100" b="0" spc="-70" dirty="0">
                <a:solidFill>
                  <a:srgbClr val="231F20"/>
                </a:solidFill>
                <a:latin typeface="Bookman Old Style"/>
                <a:cs typeface="Bookman Old Style"/>
              </a:rPr>
              <a:t>los </a:t>
            </a:r>
            <a:r>
              <a:rPr sz="1100" b="0" spc="-110" dirty="0">
                <a:solidFill>
                  <a:srgbClr val="231F20"/>
                </a:solidFill>
                <a:latin typeface="Bookman Old Style"/>
                <a:cs typeface="Bookman Old Style"/>
              </a:rPr>
              <a:t>casos </a:t>
            </a:r>
            <a:r>
              <a:rPr sz="1100" b="0" spc="-130" dirty="0">
                <a:solidFill>
                  <a:srgbClr val="231F20"/>
                </a:solidFill>
                <a:latin typeface="Bookman Old Style"/>
                <a:cs typeface="Bookman Old Style"/>
              </a:rPr>
              <a:t>más </a:t>
            </a:r>
            <a:r>
              <a:rPr sz="1100" b="0" spc="-85" dirty="0">
                <a:solidFill>
                  <a:srgbClr val="231F20"/>
                </a:solidFill>
                <a:latin typeface="Bookman Old Style"/>
                <a:cs typeface="Bookman Old Style"/>
              </a:rPr>
              <a:t>simples,  </a:t>
            </a:r>
            <a:r>
              <a:rPr sz="1100" b="0" spc="-25" dirty="0">
                <a:solidFill>
                  <a:srgbClr val="231F20"/>
                </a:solidFill>
                <a:latin typeface="Bookman Old Style"/>
                <a:cs typeface="Bookman Old Style"/>
              </a:rPr>
              <a:t>por </a:t>
            </a:r>
            <a:r>
              <a:rPr sz="1100" b="0" spc="-30" dirty="0">
                <a:solidFill>
                  <a:srgbClr val="231F20"/>
                </a:solidFill>
                <a:latin typeface="Bookman Old Style"/>
                <a:cs typeface="Bookman Old Style"/>
              </a:rPr>
              <a:t>ejemplo, </a:t>
            </a:r>
            <a:r>
              <a:rPr sz="1100" b="0" spc="-65" dirty="0">
                <a:solidFill>
                  <a:srgbClr val="231F20"/>
                </a:solidFill>
                <a:latin typeface="Bookman Old Style"/>
                <a:cs typeface="Bookman Old Style"/>
              </a:rPr>
              <a:t>arrancadores </a:t>
            </a:r>
            <a:r>
              <a:rPr sz="1100" b="0" spc="-50" dirty="0">
                <a:solidFill>
                  <a:srgbClr val="231F20"/>
                </a:solidFill>
                <a:latin typeface="Bookman Old Style"/>
                <a:cs typeface="Bookman Old Style"/>
              </a:rPr>
              <a:t>directos, </a:t>
            </a:r>
            <a:r>
              <a:rPr sz="1100" b="0" spc="-65" dirty="0">
                <a:solidFill>
                  <a:srgbClr val="231F20"/>
                </a:solidFill>
                <a:latin typeface="Bookman Old Style"/>
                <a:cs typeface="Bookman Old Style"/>
              </a:rPr>
              <a:t>arrancadores </a:t>
            </a:r>
            <a:r>
              <a:rPr sz="1100" b="0" spc="-30" dirty="0">
                <a:solidFill>
                  <a:srgbClr val="231F20"/>
                </a:solidFill>
                <a:latin typeface="Bookman Old Style"/>
                <a:cs typeface="Bookman Old Style"/>
              </a:rPr>
              <a:t>de </a:t>
            </a:r>
            <a:r>
              <a:rPr sz="1100" b="0" spc="-50" dirty="0">
                <a:solidFill>
                  <a:srgbClr val="231F20"/>
                </a:solidFill>
                <a:latin typeface="Bookman Old Style"/>
                <a:cs typeface="Bookman Old Style"/>
              </a:rPr>
              <a:t>motores </a:t>
            </a:r>
            <a:r>
              <a:rPr sz="1100" b="0" spc="-30" dirty="0">
                <a:solidFill>
                  <a:srgbClr val="231F20"/>
                </a:solidFill>
                <a:latin typeface="Bookman Old Style"/>
                <a:cs typeface="Bookman Old Style"/>
              </a:rPr>
              <a:t>de </a:t>
            </a:r>
            <a:r>
              <a:rPr sz="1100" b="0" spc="-65" dirty="0">
                <a:solidFill>
                  <a:srgbClr val="231F20"/>
                </a:solidFill>
                <a:latin typeface="Bookman Old Style"/>
                <a:cs typeface="Bookman Old Style"/>
              </a:rPr>
              <a:t>dos  </a:t>
            </a:r>
            <a:r>
              <a:rPr sz="1100" b="0" spc="-75" dirty="0">
                <a:solidFill>
                  <a:srgbClr val="231F20"/>
                </a:solidFill>
                <a:latin typeface="Bookman Old Style"/>
                <a:cs typeface="Bookman Old Style"/>
              </a:rPr>
              <a:t>devanados, </a:t>
            </a:r>
            <a:r>
              <a:rPr sz="1100" b="0" spc="-55" dirty="0">
                <a:solidFill>
                  <a:srgbClr val="231F20"/>
                </a:solidFill>
                <a:latin typeface="Bookman Old Style"/>
                <a:cs typeface="Bookman Old Style"/>
              </a:rPr>
              <a:t>etc.</a:t>
            </a:r>
            <a:endParaRPr sz="1100">
              <a:latin typeface="Bookman Old Style"/>
              <a:cs typeface="Bookman Old Style"/>
            </a:endParaRPr>
          </a:p>
          <a:p>
            <a:pPr marL="12700" marR="6350" algn="just">
              <a:lnSpc>
                <a:spcPct val="102299"/>
              </a:lnSpc>
              <a:spcBef>
                <a:spcPts val="565"/>
              </a:spcBef>
            </a:pPr>
            <a:r>
              <a:rPr sz="1100" b="0" spc="-90" dirty="0">
                <a:solidFill>
                  <a:srgbClr val="231F20"/>
                </a:solidFill>
                <a:latin typeface="Bookman Old Style"/>
                <a:cs typeface="Bookman Old Style"/>
              </a:rPr>
              <a:t>En </a:t>
            </a:r>
            <a:r>
              <a:rPr sz="1100" b="0" spc="-70" dirty="0">
                <a:solidFill>
                  <a:srgbClr val="231F20"/>
                </a:solidFill>
                <a:latin typeface="Bookman Old Style"/>
                <a:cs typeface="Bookman Old Style"/>
              </a:rPr>
              <a:t>la </a:t>
            </a:r>
            <a:r>
              <a:rPr sz="1100" b="0" spc="-55" dirty="0">
                <a:solidFill>
                  <a:srgbClr val="231F20"/>
                </a:solidFill>
                <a:latin typeface="Bookman Old Style"/>
                <a:cs typeface="Bookman Old Style"/>
              </a:rPr>
              <a:t>representación </a:t>
            </a:r>
            <a:r>
              <a:rPr sz="1100" b="0" spc="-65" dirty="0">
                <a:solidFill>
                  <a:srgbClr val="231F20"/>
                </a:solidFill>
                <a:latin typeface="Bookman Old Style"/>
                <a:cs typeface="Bookman Old Style"/>
              </a:rPr>
              <a:t>unifilar, </a:t>
            </a:r>
            <a:r>
              <a:rPr sz="1100" b="0" spc="-25" dirty="0">
                <a:solidFill>
                  <a:srgbClr val="231F20"/>
                </a:solidFill>
                <a:latin typeface="Bookman Old Style"/>
                <a:cs typeface="Bookman Old Style"/>
              </a:rPr>
              <a:t>el </a:t>
            </a:r>
            <a:r>
              <a:rPr sz="1100" b="0" spc="-60" dirty="0">
                <a:solidFill>
                  <a:srgbClr val="231F20"/>
                </a:solidFill>
                <a:latin typeface="Bookman Old Style"/>
                <a:cs typeface="Bookman Old Style"/>
              </a:rPr>
              <a:t>número </a:t>
            </a:r>
            <a:r>
              <a:rPr sz="1100" b="0" spc="-35" dirty="0">
                <a:solidFill>
                  <a:srgbClr val="231F20"/>
                </a:solidFill>
                <a:latin typeface="Bookman Old Style"/>
                <a:cs typeface="Bookman Old Style"/>
              </a:rPr>
              <a:t>de </a:t>
            </a:r>
            <a:r>
              <a:rPr sz="1100" b="0" spc="-80" dirty="0">
                <a:solidFill>
                  <a:srgbClr val="231F20"/>
                </a:solidFill>
                <a:latin typeface="Bookman Old Style"/>
                <a:cs typeface="Bookman Old Style"/>
              </a:rPr>
              <a:t>trazos </a:t>
            </a:r>
            <a:r>
              <a:rPr sz="1100" b="0" spc="-60" dirty="0">
                <a:solidFill>
                  <a:srgbClr val="231F20"/>
                </a:solidFill>
                <a:latin typeface="Bookman Old Style"/>
                <a:cs typeface="Bookman Old Style"/>
              </a:rPr>
              <a:t>oblicuos </a:t>
            </a:r>
            <a:r>
              <a:rPr sz="1100" b="0" spc="-55" dirty="0">
                <a:solidFill>
                  <a:srgbClr val="231F20"/>
                </a:solidFill>
                <a:latin typeface="Bookman Old Style"/>
                <a:cs typeface="Bookman Old Style"/>
              </a:rPr>
              <a:t>que </a:t>
            </a:r>
            <a:r>
              <a:rPr sz="1100" b="0" spc="-80" dirty="0">
                <a:solidFill>
                  <a:srgbClr val="231F20"/>
                </a:solidFill>
                <a:latin typeface="Bookman Old Style"/>
                <a:cs typeface="Bookman Old Style"/>
              </a:rPr>
              <a:t>cruzan  </a:t>
            </a:r>
            <a:r>
              <a:rPr sz="1100" b="0" spc="-30" dirty="0">
                <a:solidFill>
                  <a:srgbClr val="231F20"/>
                </a:solidFill>
                <a:latin typeface="Bookman Old Style"/>
                <a:cs typeface="Bookman Old Style"/>
              </a:rPr>
              <a:t>el </a:t>
            </a:r>
            <a:r>
              <a:rPr sz="1100" b="0" spc="-70" dirty="0">
                <a:solidFill>
                  <a:srgbClr val="231F20"/>
                </a:solidFill>
                <a:latin typeface="Bookman Old Style"/>
                <a:cs typeface="Bookman Old Style"/>
              </a:rPr>
              <a:t>trazo </a:t>
            </a:r>
            <a:r>
              <a:rPr sz="1100" b="0" spc="-60" dirty="0">
                <a:solidFill>
                  <a:srgbClr val="231F20"/>
                </a:solidFill>
                <a:latin typeface="Bookman Old Style"/>
                <a:cs typeface="Bookman Old Style"/>
              </a:rPr>
              <a:t>que </a:t>
            </a:r>
            <a:r>
              <a:rPr sz="1100" b="0" spc="-75" dirty="0">
                <a:solidFill>
                  <a:srgbClr val="231F20"/>
                </a:solidFill>
                <a:latin typeface="Bookman Old Style"/>
                <a:cs typeface="Bookman Old Style"/>
              </a:rPr>
              <a:t>representa </a:t>
            </a:r>
            <a:r>
              <a:rPr sz="1100" b="0" spc="-110" dirty="0">
                <a:solidFill>
                  <a:srgbClr val="231F20"/>
                </a:solidFill>
                <a:latin typeface="Bookman Old Style"/>
                <a:cs typeface="Bookman Old Style"/>
              </a:rPr>
              <a:t>las </a:t>
            </a:r>
            <a:r>
              <a:rPr sz="1100" b="0" spc="-60" dirty="0">
                <a:solidFill>
                  <a:srgbClr val="231F20"/>
                </a:solidFill>
                <a:latin typeface="Bookman Old Style"/>
                <a:cs typeface="Bookman Old Style"/>
              </a:rPr>
              <a:t>conexiones </a:t>
            </a:r>
            <a:r>
              <a:rPr sz="1100" b="0" spc="-65" dirty="0">
                <a:solidFill>
                  <a:srgbClr val="231F20"/>
                </a:solidFill>
                <a:latin typeface="Bookman Old Style"/>
                <a:cs typeface="Bookman Old Style"/>
              </a:rPr>
              <a:t>indica </a:t>
            </a:r>
            <a:r>
              <a:rPr sz="1100" b="0" spc="-30" dirty="0">
                <a:solidFill>
                  <a:srgbClr val="231F20"/>
                </a:solidFill>
                <a:latin typeface="Bookman Old Style"/>
                <a:cs typeface="Bookman Old Style"/>
              </a:rPr>
              <a:t>el </a:t>
            </a:r>
            <a:r>
              <a:rPr sz="1100" b="0" spc="-65" dirty="0">
                <a:solidFill>
                  <a:srgbClr val="231F20"/>
                </a:solidFill>
                <a:latin typeface="Bookman Old Style"/>
                <a:cs typeface="Bookman Old Style"/>
              </a:rPr>
              <a:t>número </a:t>
            </a:r>
            <a:r>
              <a:rPr sz="1100" b="0" spc="-40" dirty="0">
                <a:solidFill>
                  <a:srgbClr val="231F20"/>
                </a:solidFill>
                <a:latin typeface="Bookman Old Style"/>
                <a:cs typeface="Bookman Old Style"/>
              </a:rPr>
              <a:t>de </a:t>
            </a:r>
            <a:r>
              <a:rPr sz="1100" b="0" spc="-70" dirty="0">
                <a:solidFill>
                  <a:srgbClr val="231F20"/>
                </a:solidFill>
                <a:latin typeface="Bookman Old Style"/>
                <a:cs typeface="Bookman Old Style"/>
              </a:rPr>
              <a:t>conductores  </a:t>
            </a:r>
            <a:r>
              <a:rPr sz="1100" b="0" spc="-75" dirty="0">
                <a:solidFill>
                  <a:srgbClr val="231F20"/>
                </a:solidFill>
                <a:latin typeface="Bookman Old Style"/>
                <a:cs typeface="Bookman Old Style"/>
              </a:rPr>
              <a:t>similares. </a:t>
            </a:r>
            <a:r>
              <a:rPr sz="1100" b="0" spc="-30" dirty="0">
                <a:solidFill>
                  <a:srgbClr val="231F20"/>
                </a:solidFill>
                <a:latin typeface="Bookman Old Style"/>
                <a:cs typeface="Bookman Old Style"/>
              </a:rPr>
              <a:t>Por</a:t>
            </a:r>
            <a:r>
              <a:rPr sz="1100" b="0" spc="-70" dirty="0">
                <a:solidFill>
                  <a:srgbClr val="231F20"/>
                </a:solidFill>
                <a:latin typeface="Bookman Old Style"/>
                <a:cs typeface="Bookman Old Style"/>
              </a:rPr>
              <a:t> </a:t>
            </a:r>
            <a:r>
              <a:rPr sz="1100" b="0" spc="-40" dirty="0">
                <a:solidFill>
                  <a:srgbClr val="231F20"/>
                </a:solidFill>
                <a:latin typeface="Bookman Old Style"/>
                <a:cs typeface="Bookman Old Style"/>
              </a:rPr>
              <a:t>ejemplo:</a:t>
            </a:r>
            <a:endParaRPr sz="1100">
              <a:latin typeface="Bookman Old Style"/>
              <a:cs typeface="Bookman Old Style"/>
            </a:endParaRPr>
          </a:p>
          <a:p>
            <a:pPr marL="228600" indent="-216535" algn="just">
              <a:lnSpc>
                <a:spcPct val="100000"/>
              </a:lnSpc>
              <a:spcBef>
                <a:spcPts val="595"/>
              </a:spcBef>
              <a:buChar char="•"/>
              <a:tabLst>
                <a:tab pos="229235" algn="l"/>
              </a:tabLst>
            </a:pPr>
            <a:r>
              <a:rPr sz="1100" b="0" spc="-85" dirty="0">
                <a:solidFill>
                  <a:srgbClr val="231F20"/>
                </a:solidFill>
                <a:latin typeface="Bookman Old Style"/>
                <a:cs typeface="Bookman Old Style"/>
              </a:rPr>
              <a:t>Dos </a:t>
            </a:r>
            <a:r>
              <a:rPr sz="1100" b="0" spc="-45" dirty="0">
                <a:solidFill>
                  <a:srgbClr val="231F20"/>
                </a:solidFill>
                <a:latin typeface="Bookman Old Style"/>
                <a:cs typeface="Bookman Old Style"/>
              </a:rPr>
              <a:t>en </a:t>
            </a:r>
            <a:r>
              <a:rPr sz="1100" b="0" spc="-25" dirty="0">
                <a:solidFill>
                  <a:srgbClr val="231F20"/>
                </a:solidFill>
                <a:latin typeface="Bookman Old Style"/>
                <a:cs typeface="Bookman Old Style"/>
              </a:rPr>
              <a:t>el </a:t>
            </a:r>
            <a:r>
              <a:rPr sz="1100" b="0" spc="-90" dirty="0">
                <a:solidFill>
                  <a:srgbClr val="231F20"/>
                </a:solidFill>
                <a:latin typeface="Bookman Old Style"/>
                <a:cs typeface="Bookman Old Style"/>
              </a:rPr>
              <a:t>caso </a:t>
            </a:r>
            <a:r>
              <a:rPr sz="1100" b="0" spc="-35" dirty="0">
                <a:solidFill>
                  <a:srgbClr val="231F20"/>
                </a:solidFill>
                <a:latin typeface="Bookman Old Style"/>
                <a:cs typeface="Bookman Old Style"/>
              </a:rPr>
              <a:t>de </a:t>
            </a:r>
            <a:r>
              <a:rPr sz="1100" b="0" spc="-100" dirty="0">
                <a:solidFill>
                  <a:srgbClr val="231F20"/>
                </a:solidFill>
                <a:latin typeface="Bookman Old Style"/>
                <a:cs typeface="Bookman Old Style"/>
              </a:rPr>
              <a:t>una </a:t>
            </a:r>
            <a:r>
              <a:rPr sz="1100" b="0" spc="-40" dirty="0">
                <a:solidFill>
                  <a:srgbClr val="231F20"/>
                </a:solidFill>
                <a:latin typeface="Bookman Old Style"/>
                <a:cs typeface="Bookman Old Style"/>
              </a:rPr>
              <a:t>red</a:t>
            </a:r>
            <a:r>
              <a:rPr sz="1100" b="0" spc="-114" dirty="0">
                <a:solidFill>
                  <a:srgbClr val="231F20"/>
                </a:solidFill>
                <a:latin typeface="Bookman Old Style"/>
                <a:cs typeface="Bookman Old Style"/>
              </a:rPr>
              <a:t> </a:t>
            </a:r>
            <a:r>
              <a:rPr sz="1100" b="0" spc="-65" dirty="0">
                <a:solidFill>
                  <a:srgbClr val="231F20"/>
                </a:solidFill>
                <a:latin typeface="Bookman Old Style"/>
                <a:cs typeface="Bookman Old Style"/>
              </a:rPr>
              <a:t>monofásica.</a:t>
            </a:r>
            <a:endParaRPr sz="1100">
              <a:latin typeface="Bookman Old Style"/>
              <a:cs typeface="Bookman Old Style"/>
            </a:endParaRPr>
          </a:p>
          <a:p>
            <a:pPr marL="228600" indent="-216535" algn="just">
              <a:lnSpc>
                <a:spcPct val="100000"/>
              </a:lnSpc>
              <a:spcBef>
                <a:spcPts val="600"/>
              </a:spcBef>
              <a:buChar char="•"/>
              <a:tabLst>
                <a:tab pos="229235" algn="l"/>
              </a:tabLst>
            </a:pPr>
            <a:r>
              <a:rPr sz="1100" b="0" spc="-75" dirty="0">
                <a:solidFill>
                  <a:srgbClr val="231F20"/>
                </a:solidFill>
                <a:latin typeface="Bookman Old Style"/>
                <a:cs typeface="Bookman Old Style"/>
              </a:rPr>
              <a:t>Tres </a:t>
            </a:r>
            <a:r>
              <a:rPr sz="1100" b="0" spc="-45" dirty="0">
                <a:solidFill>
                  <a:srgbClr val="231F20"/>
                </a:solidFill>
                <a:latin typeface="Bookman Old Style"/>
                <a:cs typeface="Bookman Old Style"/>
              </a:rPr>
              <a:t>en </a:t>
            </a:r>
            <a:r>
              <a:rPr sz="1100" b="0" spc="-25" dirty="0">
                <a:solidFill>
                  <a:srgbClr val="231F20"/>
                </a:solidFill>
                <a:latin typeface="Bookman Old Style"/>
                <a:cs typeface="Bookman Old Style"/>
              </a:rPr>
              <a:t>el </a:t>
            </a:r>
            <a:r>
              <a:rPr sz="1100" b="0" spc="-90" dirty="0">
                <a:solidFill>
                  <a:srgbClr val="231F20"/>
                </a:solidFill>
                <a:latin typeface="Bookman Old Style"/>
                <a:cs typeface="Bookman Old Style"/>
              </a:rPr>
              <a:t>caso </a:t>
            </a:r>
            <a:r>
              <a:rPr sz="1100" b="0" spc="-35" dirty="0">
                <a:solidFill>
                  <a:srgbClr val="231F20"/>
                </a:solidFill>
                <a:latin typeface="Bookman Old Style"/>
                <a:cs typeface="Bookman Old Style"/>
              </a:rPr>
              <a:t>de </a:t>
            </a:r>
            <a:r>
              <a:rPr sz="1100" b="0" spc="-100" dirty="0">
                <a:solidFill>
                  <a:srgbClr val="231F20"/>
                </a:solidFill>
                <a:latin typeface="Bookman Old Style"/>
                <a:cs typeface="Bookman Old Style"/>
              </a:rPr>
              <a:t>una </a:t>
            </a:r>
            <a:r>
              <a:rPr sz="1100" b="0" spc="-40" dirty="0">
                <a:solidFill>
                  <a:srgbClr val="231F20"/>
                </a:solidFill>
                <a:latin typeface="Bookman Old Style"/>
                <a:cs typeface="Bookman Old Style"/>
              </a:rPr>
              <a:t>red</a:t>
            </a:r>
            <a:r>
              <a:rPr sz="1100" b="0" spc="-125" dirty="0">
                <a:solidFill>
                  <a:srgbClr val="231F20"/>
                </a:solidFill>
                <a:latin typeface="Bookman Old Style"/>
                <a:cs typeface="Bookman Old Style"/>
              </a:rPr>
              <a:t> </a:t>
            </a:r>
            <a:r>
              <a:rPr sz="1100" b="0" spc="-70" dirty="0">
                <a:solidFill>
                  <a:srgbClr val="231F20"/>
                </a:solidFill>
                <a:latin typeface="Bookman Old Style"/>
                <a:cs typeface="Bookman Old Style"/>
              </a:rPr>
              <a:t>trifásica.</a:t>
            </a:r>
            <a:endParaRPr sz="1100">
              <a:latin typeface="Bookman Old Style"/>
              <a:cs typeface="Bookman Old Style"/>
            </a:endParaRPr>
          </a:p>
          <a:p>
            <a:pPr marL="12700" marR="6350" algn="just">
              <a:lnSpc>
                <a:spcPct val="102299"/>
              </a:lnSpc>
              <a:spcBef>
                <a:spcPts val="565"/>
              </a:spcBef>
            </a:pPr>
            <a:r>
              <a:rPr sz="1100" b="0" spc="-95" dirty="0">
                <a:solidFill>
                  <a:srgbClr val="231F20"/>
                </a:solidFill>
                <a:latin typeface="Bookman Old Style"/>
                <a:cs typeface="Bookman Old Style"/>
              </a:rPr>
              <a:t>Las </a:t>
            </a:r>
            <a:r>
              <a:rPr sz="1100" b="0" spc="-85" dirty="0">
                <a:solidFill>
                  <a:srgbClr val="231F20"/>
                </a:solidFill>
                <a:latin typeface="Bookman Old Style"/>
                <a:cs typeface="Bookman Old Style"/>
              </a:rPr>
              <a:t>características </a:t>
            </a:r>
            <a:r>
              <a:rPr sz="1100" b="0" spc="-70" dirty="0">
                <a:solidFill>
                  <a:srgbClr val="231F20"/>
                </a:solidFill>
                <a:latin typeface="Bookman Old Style"/>
                <a:cs typeface="Bookman Old Style"/>
              </a:rPr>
              <a:t>eléctricas </a:t>
            </a:r>
            <a:r>
              <a:rPr sz="1100" b="0" spc="-40" dirty="0">
                <a:solidFill>
                  <a:srgbClr val="231F20"/>
                </a:solidFill>
                <a:latin typeface="Bookman Old Style"/>
                <a:cs typeface="Bookman Old Style"/>
              </a:rPr>
              <a:t>de </a:t>
            </a:r>
            <a:r>
              <a:rPr sz="1100" b="0" spc="-90" dirty="0">
                <a:solidFill>
                  <a:srgbClr val="231F20"/>
                </a:solidFill>
                <a:latin typeface="Bookman Old Style"/>
                <a:cs typeface="Bookman Old Style"/>
              </a:rPr>
              <a:t>cada </a:t>
            </a:r>
            <a:r>
              <a:rPr sz="1100" b="0" spc="-45" dirty="0">
                <a:solidFill>
                  <a:srgbClr val="231F20"/>
                </a:solidFill>
                <a:latin typeface="Bookman Old Style"/>
                <a:cs typeface="Bookman Old Style"/>
              </a:rPr>
              <a:t>receptor </a:t>
            </a:r>
            <a:r>
              <a:rPr sz="1100" b="0" spc="-105" dirty="0">
                <a:solidFill>
                  <a:srgbClr val="231F20"/>
                </a:solidFill>
                <a:latin typeface="Bookman Old Style"/>
                <a:cs typeface="Bookman Old Style"/>
              </a:rPr>
              <a:t>se </a:t>
            </a:r>
            <a:r>
              <a:rPr sz="1100" b="0" spc="-65" dirty="0">
                <a:solidFill>
                  <a:srgbClr val="231F20"/>
                </a:solidFill>
                <a:latin typeface="Bookman Old Style"/>
                <a:cs typeface="Bookman Old Style"/>
              </a:rPr>
              <a:t>indican </a:t>
            </a:r>
            <a:r>
              <a:rPr sz="1100" b="0" spc="-50" dirty="0">
                <a:solidFill>
                  <a:srgbClr val="231F20"/>
                </a:solidFill>
                <a:latin typeface="Bookman Old Style"/>
                <a:cs typeface="Bookman Old Style"/>
              </a:rPr>
              <a:t>en </a:t>
            </a:r>
            <a:r>
              <a:rPr sz="1100" b="0" spc="-25" dirty="0">
                <a:solidFill>
                  <a:srgbClr val="231F20"/>
                </a:solidFill>
                <a:latin typeface="Bookman Old Style"/>
                <a:cs typeface="Bookman Old Style"/>
              </a:rPr>
              <a:t>el </a:t>
            </a:r>
            <a:r>
              <a:rPr sz="1100" b="0" spc="-85" dirty="0">
                <a:solidFill>
                  <a:srgbClr val="231F20"/>
                </a:solidFill>
                <a:latin typeface="Bookman Old Style"/>
                <a:cs typeface="Bookman Old Style"/>
              </a:rPr>
              <a:t>esquema,  </a:t>
            </a:r>
            <a:r>
              <a:rPr sz="1100" b="0" spc="-105" dirty="0">
                <a:solidFill>
                  <a:srgbClr val="231F20"/>
                </a:solidFill>
                <a:latin typeface="Bookman Old Style"/>
                <a:cs typeface="Bookman Old Style"/>
              </a:rPr>
              <a:t>si </a:t>
            </a:r>
            <a:r>
              <a:rPr sz="1100" b="0" spc="-80" dirty="0">
                <a:solidFill>
                  <a:srgbClr val="231F20"/>
                </a:solidFill>
                <a:latin typeface="Bookman Old Style"/>
                <a:cs typeface="Bookman Old Style"/>
              </a:rPr>
              <a:t>éste </a:t>
            </a:r>
            <a:r>
              <a:rPr sz="1100" b="0" spc="-105" dirty="0">
                <a:solidFill>
                  <a:srgbClr val="231F20"/>
                </a:solidFill>
                <a:latin typeface="Bookman Old Style"/>
                <a:cs typeface="Bookman Old Style"/>
              </a:rPr>
              <a:t>es </a:t>
            </a:r>
            <a:r>
              <a:rPr sz="1100" b="0" spc="-70" dirty="0">
                <a:solidFill>
                  <a:srgbClr val="231F20"/>
                </a:solidFill>
                <a:latin typeface="Bookman Old Style"/>
                <a:cs typeface="Bookman Old Style"/>
              </a:rPr>
              <a:t>simple, </a:t>
            </a:r>
            <a:r>
              <a:rPr sz="1100" b="0" spc="-5" dirty="0">
                <a:solidFill>
                  <a:srgbClr val="231F20"/>
                </a:solidFill>
                <a:latin typeface="Bookman Old Style"/>
                <a:cs typeface="Bookman Old Style"/>
              </a:rPr>
              <a:t>o </a:t>
            </a:r>
            <a:r>
              <a:rPr sz="1100" b="0" spc="-50" dirty="0">
                <a:solidFill>
                  <a:srgbClr val="231F20"/>
                </a:solidFill>
                <a:latin typeface="Bookman Old Style"/>
                <a:cs typeface="Bookman Old Style"/>
              </a:rPr>
              <a:t>en </a:t>
            </a:r>
            <a:r>
              <a:rPr sz="1100" b="0" spc="-70" dirty="0">
                <a:solidFill>
                  <a:srgbClr val="231F20"/>
                </a:solidFill>
                <a:latin typeface="Bookman Old Style"/>
                <a:cs typeface="Bookman Old Style"/>
              </a:rPr>
              <a:t>la nomenclatura. </a:t>
            </a:r>
            <a:r>
              <a:rPr sz="1100" b="0" spc="-50" dirty="0">
                <a:solidFill>
                  <a:srgbClr val="231F20"/>
                </a:solidFill>
                <a:latin typeface="Bookman Old Style"/>
                <a:cs typeface="Bookman Old Style"/>
              </a:rPr>
              <a:t>De </a:t>
            </a:r>
            <a:r>
              <a:rPr sz="1100" b="0" spc="-80" dirty="0">
                <a:solidFill>
                  <a:srgbClr val="231F20"/>
                </a:solidFill>
                <a:latin typeface="Bookman Old Style"/>
                <a:cs typeface="Bookman Old Style"/>
              </a:rPr>
              <a:t>este </a:t>
            </a:r>
            <a:r>
              <a:rPr sz="1100" b="0" spc="-45" dirty="0">
                <a:solidFill>
                  <a:srgbClr val="231F20"/>
                </a:solidFill>
                <a:latin typeface="Bookman Old Style"/>
                <a:cs typeface="Bookman Old Style"/>
              </a:rPr>
              <a:t>modo, </a:t>
            </a:r>
            <a:r>
              <a:rPr sz="1100" b="0" spc="-25" dirty="0">
                <a:solidFill>
                  <a:srgbClr val="231F20"/>
                </a:solidFill>
                <a:latin typeface="Bookman Old Style"/>
                <a:cs typeface="Bookman Old Style"/>
              </a:rPr>
              <a:t>el </a:t>
            </a:r>
            <a:r>
              <a:rPr sz="1100" b="0" spc="-90" dirty="0">
                <a:solidFill>
                  <a:srgbClr val="231F20"/>
                </a:solidFill>
                <a:latin typeface="Bookman Old Style"/>
                <a:cs typeface="Bookman Old Style"/>
              </a:rPr>
              <a:t>usuario </a:t>
            </a:r>
            <a:r>
              <a:rPr sz="1100" b="0" spc="-55" dirty="0">
                <a:solidFill>
                  <a:srgbClr val="231F20"/>
                </a:solidFill>
                <a:latin typeface="Bookman Old Style"/>
                <a:cs typeface="Bookman Old Style"/>
              </a:rPr>
              <a:t>puede  determinar </a:t>
            </a:r>
            <a:r>
              <a:rPr sz="1100" b="0" spc="-70" dirty="0">
                <a:solidFill>
                  <a:srgbClr val="231F20"/>
                </a:solidFill>
                <a:latin typeface="Bookman Old Style"/>
                <a:cs typeface="Bookman Old Style"/>
              </a:rPr>
              <a:t>la </a:t>
            </a:r>
            <a:r>
              <a:rPr sz="1100" b="0" spc="-60" dirty="0">
                <a:solidFill>
                  <a:srgbClr val="231F20"/>
                </a:solidFill>
                <a:latin typeface="Bookman Old Style"/>
                <a:cs typeface="Bookman Old Style"/>
              </a:rPr>
              <a:t>sección </a:t>
            </a:r>
            <a:r>
              <a:rPr sz="1100" b="0" spc="-35" dirty="0">
                <a:solidFill>
                  <a:srgbClr val="231F20"/>
                </a:solidFill>
                <a:latin typeface="Bookman Old Style"/>
                <a:cs typeface="Bookman Old Style"/>
              </a:rPr>
              <a:t>de </a:t>
            </a:r>
            <a:r>
              <a:rPr sz="1100" b="0" spc="-85" dirty="0">
                <a:solidFill>
                  <a:srgbClr val="231F20"/>
                </a:solidFill>
                <a:latin typeface="Bookman Old Style"/>
                <a:cs typeface="Bookman Old Style"/>
              </a:rPr>
              <a:t>cada</a:t>
            </a:r>
            <a:r>
              <a:rPr sz="1100" b="0" spc="-135" dirty="0">
                <a:solidFill>
                  <a:srgbClr val="231F20"/>
                </a:solidFill>
                <a:latin typeface="Bookman Old Style"/>
                <a:cs typeface="Bookman Old Style"/>
              </a:rPr>
              <a:t> </a:t>
            </a:r>
            <a:r>
              <a:rPr sz="1100" b="0" spc="-65" dirty="0">
                <a:solidFill>
                  <a:srgbClr val="231F20"/>
                </a:solidFill>
                <a:latin typeface="Bookman Old Style"/>
                <a:cs typeface="Bookman Old Style"/>
              </a:rPr>
              <a:t>conductor.</a:t>
            </a:r>
            <a:endParaRPr sz="1100">
              <a:latin typeface="Bookman Old Style"/>
              <a:cs typeface="Bookman Old Style"/>
            </a:endParaRPr>
          </a:p>
          <a:p>
            <a:pPr marL="12700" marR="8255" algn="just">
              <a:lnSpc>
                <a:spcPct val="102299"/>
              </a:lnSpc>
              <a:spcBef>
                <a:spcPts val="565"/>
              </a:spcBef>
            </a:pPr>
            <a:r>
              <a:rPr sz="1100" b="0" spc="-65" dirty="0">
                <a:solidFill>
                  <a:srgbClr val="231F20"/>
                </a:solidFill>
                <a:latin typeface="Bookman Old Style"/>
                <a:cs typeface="Bookman Old Style"/>
              </a:rPr>
              <a:t>Los</a:t>
            </a:r>
            <a:r>
              <a:rPr sz="1100" b="0" spc="-114" dirty="0">
                <a:solidFill>
                  <a:srgbClr val="231F20"/>
                </a:solidFill>
                <a:latin typeface="Bookman Old Style"/>
                <a:cs typeface="Bookman Old Style"/>
              </a:rPr>
              <a:t> </a:t>
            </a:r>
            <a:r>
              <a:rPr sz="1100" b="0" spc="-80" dirty="0">
                <a:solidFill>
                  <a:srgbClr val="231F20"/>
                </a:solidFill>
                <a:latin typeface="Bookman Old Style"/>
                <a:cs typeface="Bookman Old Style"/>
              </a:rPr>
              <a:t>bornes</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55" dirty="0">
                <a:solidFill>
                  <a:srgbClr val="231F20"/>
                </a:solidFill>
                <a:latin typeface="Bookman Old Style"/>
                <a:cs typeface="Bookman Old Style"/>
              </a:rPr>
              <a:t>conexión</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80" dirty="0">
                <a:solidFill>
                  <a:srgbClr val="231F20"/>
                </a:solidFill>
                <a:latin typeface="Bookman Old Style"/>
                <a:cs typeface="Bookman Old Style"/>
              </a:rPr>
              <a:t>los</a:t>
            </a:r>
            <a:r>
              <a:rPr sz="1100" b="0" spc="-114" dirty="0">
                <a:solidFill>
                  <a:srgbClr val="231F20"/>
                </a:solidFill>
                <a:latin typeface="Bookman Old Style"/>
                <a:cs typeface="Bookman Old Style"/>
              </a:rPr>
              <a:t> </a:t>
            </a:r>
            <a:r>
              <a:rPr sz="1100" b="0" spc="-100" dirty="0">
                <a:solidFill>
                  <a:srgbClr val="231F20"/>
                </a:solidFill>
                <a:latin typeface="Bookman Old Style"/>
                <a:cs typeface="Bookman Old Style"/>
              </a:rPr>
              <a:t>aparatos</a:t>
            </a:r>
            <a:r>
              <a:rPr sz="1100" b="0" spc="-114" dirty="0">
                <a:solidFill>
                  <a:srgbClr val="231F20"/>
                </a:solidFill>
                <a:latin typeface="Bookman Old Style"/>
                <a:cs typeface="Bookman Old Style"/>
              </a:rPr>
              <a:t> </a:t>
            </a:r>
            <a:r>
              <a:rPr sz="1100" b="0" spc="-75" dirty="0">
                <a:solidFill>
                  <a:srgbClr val="231F20"/>
                </a:solidFill>
                <a:latin typeface="Bookman Old Style"/>
                <a:cs typeface="Bookman Old Style"/>
              </a:rPr>
              <a:t>externos</a:t>
            </a:r>
            <a:r>
              <a:rPr sz="1100" b="0" spc="-114" dirty="0">
                <a:solidFill>
                  <a:srgbClr val="231F20"/>
                </a:solidFill>
                <a:latin typeface="Bookman Old Style"/>
                <a:cs typeface="Bookman Old Style"/>
              </a:rPr>
              <a:t> </a:t>
            </a:r>
            <a:r>
              <a:rPr sz="1100" b="0" spc="-80" dirty="0">
                <a:solidFill>
                  <a:srgbClr val="231F20"/>
                </a:solidFill>
                <a:latin typeface="Bookman Old Style"/>
                <a:cs typeface="Bookman Old Style"/>
              </a:rPr>
              <a:t>al</a:t>
            </a:r>
            <a:r>
              <a:rPr sz="1100" b="0" spc="-114" dirty="0">
                <a:solidFill>
                  <a:srgbClr val="231F20"/>
                </a:solidFill>
                <a:latin typeface="Bookman Old Style"/>
                <a:cs typeface="Bookman Old Style"/>
              </a:rPr>
              <a:t> </a:t>
            </a:r>
            <a:r>
              <a:rPr sz="1100" b="0" spc="-55" dirty="0">
                <a:solidFill>
                  <a:srgbClr val="231F20"/>
                </a:solidFill>
                <a:latin typeface="Bookman Old Style"/>
                <a:cs typeface="Bookman Old Style"/>
              </a:rPr>
              <a:t>equipo</a:t>
            </a:r>
            <a:r>
              <a:rPr sz="1100" b="0" spc="-114" dirty="0">
                <a:solidFill>
                  <a:srgbClr val="231F20"/>
                </a:solidFill>
                <a:latin typeface="Bookman Old Style"/>
                <a:cs typeface="Bookman Old Style"/>
              </a:rPr>
              <a:t> </a:t>
            </a:r>
            <a:r>
              <a:rPr sz="1100" b="0" spc="-110" dirty="0">
                <a:solidFill>
                  <a:srgbClr val="231F20"/>
                </a:solidFill>
                <a:latin typeface="Bookman Old Style"/>
                <a:cs typeface="Bookman Old Style"/>
              </a:rPr>
              <a:t>se</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representan  </a:t>
            </a:r>
            <a:r>
              <a:rPr sz="1100" b="0" spc="-55" dirty="0">
                <a:solidFill>
                  <a:srgbClr val="231F20"/>
                </a:solidFill>
                <a:latin typeface="Bookman Old Style"/>
                <a:cs typeface="Bookman Old Style"/>
              </a:rPr>
              <a:t>igualmente </a:t>
            </a:r>
            <a:r>
              <a:rPr sz="1100" b="0" spc="-65" dirty="0">
                <a:solidFill>
                  <a:srgbClr val="231F20"/>
                </a:solidFill>
                <a:latin typeface="Bookman Old Style"/>
                <a:cs typeface="Bookman Old Style"/>
              </a:rPr>
              <a:t>sobre </a:t>
            </a:r>
            <a:r>
              <a:rPr sz="1100" b="0" spc="-25" dirty="0">
                <a:solidFill>
                  <a:srgbClr val="231F20"/>
                </a:solidFill>
                <a:latin typeface="Bookman Old Style"/>
                <a:cs typeface="Bookman Old Style"/>
              </a:rPr>
              <a:t>el</a:t>
            </a:r>
            <a:r>
              <a:rPr sz="1100" b="0" spc="-95" dirty="0">
                <a:solidFill>
                  <a:srgbClr val="231F20"/>
                </a:solidFill>
                <a:latin typeface="Bookman Old Style"/>
                <a:cs typeface="Bookman Old Style"/>
              </a:rPr>
              <a:t> </a:t>
            </a:r>
            <a:r>
              <a:rPr sz="1100" b="0" spc="-65" dirty="0">
                <a:solidFill>
                  <a:srgbClr val="231F20"/>
                </a:solidFill>
                <a:latin typeface="Bookman Old Style"/>
                <a:cs typeface="Bookman Old Style"/>
              </a:rPr>
              <a:t>trazado.</a:t>
            </a:r>
            <a:endParaRPr sz="1100">
              <a:latin typeface="Bookman Old Style"/>
              <a:cs typeface="Bookman Old Style"/>
            </a:endParaRPr>
          </a:p>
        </p:txBody>
      </p:sp>
      <p:sp>
        <p:nvSpPr>
          <p:cNvPr id="5" name="object 5"/>
          <p:cNvSpPr txBox="1"/>
          <p:nvPr/>
        </p:nvSpPr>
        <p:spPr>
          <a:xfrm>
            <a:off x="1000474" y="7066639"/>
            <a:ext cx="530225" cy="221615"/>
          </a:xfrm>
          <a:prstGeom prst="rect">
            <a:avLst/>
          </a:prstGeom>
        </p:spPr>
        <p:txBody>
          <a:bodyPr vert="horz" wrap="square" lIns="0" tIns="30480" rIns="0" bIns="0" rtlCol="0">
            <a:spAutoFit/>
          </a:bodyPr>
          <a:lstStyle/>
          <a:p>
            <a:pPr marL="33020" marR="5080" indent="-20955">
              <a:lnSpc>
                <a:spcPts val="700"/>
              </a:lnSpc>
              <a:spcBef>
                <a:spcPts val="240"/>
              </a:spcBef>
            </a:pPr>
            <a:r>
              <a:rPr sz="700" spc="-65" dirty="0">
                <a:solidFill>
                  <a:srgbClr val="231F20"/>
                </a:solidFill>
                <a:latin typeface="Century Gothic"/>
                <a:cs typeface="Century Gothic"/>
              </a:rPr>
              <a:t>Alimentación  </a:t>
            </a:r>
            <a:r>
              <a:rPr sz="700" spc="5" dirty="0">
                <a:solidFill>
                  <a:srgbClr val="231F20"/>
                </a:solidFill>
                <a:latin typeface="Century Gothic"/>
                <a:cs typeface="Century Gothic"/>
              </a:rPr>
              <a:t>230 </a:t>
            </a:r>
            <a:r>
              <a:rPr sz="700" spc="-35" dirty="0">
                <a:solidFill>
                  <a:srgbClr val="231F20"/>
                </a:solidFill>
                <a:latin typeface="Century Gothic"/>
                <a:cs typeface="Century Gothic"/>
              </a:rPr>
              <a:t>V/50</a:t>
            </a:r>
            <a:r>
              <a:rPr sz="700" spc="-50" dirty="0">
                <a:solidFill>
                  <a:srgbClr val="231F20"/>
                </a:solidFill>
                <a:latin typeface="Century Gothic"/>
                <a:cs typeface="Century Gothic"/>
              </a:rPr>
              <a:t> </a:t>
            </a:r>
            <a:r>
              <a:rPr sz="700" spc="-20" dirty="0">
                <a:solidFill>
                  <a:srgbClr val="231F20"/>
                </a:solidFill>
                <a:latin typeface="Century Gothic"/>
                <a:cs typeface="Century Gothic"/>
              </a:rPr>
              <a:t>Hz</a:t>
            </a:r>
            <a:endParaRPr sz="700">
              <a:latin typeface="Century Gothic"/>
              <a:cs typeface="Century Gothic"/>
            </a:endParaRPr>
          </a:p>
        </p:txBody>
      </p:sp>
      <p:sp>
        <p:nvSpPr>
          <p:cNvPr id="6" name="object 6"/>
          <p:cNvSpPr txBox="1"/>
          <p:nvPr/>
        </p:nvSpPr>
        <p:spPr>
          <a:xfrm>
            <a:off x="2570182" y="9321045"/>
            <a:ext cx="600075" cy="220979"/>
          </a:xfrm>
          <a:prstGeom prst="rect">
            <a:avLst/>
          </a:prstGeom>
        </p:spPr>
        <p:txBody>
          <a:bodyPr vert="horz" wrap="square" lIns="0" tIns="12700" rIns="0" bIns="0" rtlCol="0">
            <a:spAutoFit/>
          </a:bodyPr>
          <a:lstStyle/>
          <a:p>
            <a:pPr marL="12700">
              <a:lnSpc>
                <a:spcPts val="770"/>
              </a:lnSpc>
              <a:spcBef>
                <a:spcPts val="100"/>
              </a:spcBef>
            </a:pPr>
            <a:r>
              <a:rPr sz="700" spc="-60" dirty="0">
                <a:solidFill>
                  <a:srgbClr val="231F20"/>
                </a:solidFill>
                <a:latin typeface="Century Gothic"/>
                <a:cs typeface="Century Gothic"/>
              </a:rPr>
              <a:t>Motor </a:t>
            </a:r>
            <a:r>
              <a:rPr sz="700" spc="-120" dirty="0">
                <a:solidFill>
                  <a:srgbClr val="231F20"/>
                </a:solidFill>
                <a:latin typeface="Century Gothic"/>
                <a:cs typeface="Century Gothic"/>
              </a:rPr>
              <a:t>bomba </a:t>
            </a:r>
            <a:r>
              <a:rPr sz="700" spc="-55" dirty="0">
                <a:solidFill>
                  <a:srgbClr val="231F20"/>
                </a:solidFill>
                <a:latin typeface="Century Gothic"/>
                <a:cs typeface="Century Gothic"/>
              </a:rPr>
              <a:t> </a:t>
            </a:r>
            <a:r>
              <a:rPr sz="700" spc="5" dirty="0">
                <a:solidFill>
                  <a:srgbClr val="231F20"/>
                </a:solidFill>
                <a:latin typeface="Century Gothic"/>
                <a:cs typeface="Century Gothic"/>
              </a:rPr>
              <a:t>1</a:t>
            </a:r>
            <a:endParaRPr sz="700">
              <a:latin typeface="Century Gothic"/>
              <a:cs typeface="Century Gothic"/>
            </a:endParaRPr>
          </a:p>
          <a:p>
            <a:pPr marL="32384">
              <a:lnSpc>
                <a:spcPts val="770"/>
              </a:lnSpc>
            </a:pPr>
            <a:r>
              <a:rPr sz="700" spc="5" dirty="0">
                <a:solidFill>
                  <a:srgbClr val="231F20"/>
                </a:solidFill>
                <a:latin typeface="Century Gothic"/>
                <a:cs typeface="Century Gothic"/>
              </a:rPr>
              <a:t>4 </a:t>
            </a:r>
            <a:r>
              <a:rPr sz="700" spc="-30" dirty="0">
                <a:solidFill>
                  <a:srgbClr val="231F20"/>
                </a:solidFill>
                <a:latin typeface="Century Gothic"/>
                <a:cs typeface="Century Gothic"/>
              </a:rPr>
              <a:t>kW </a:t>
            </a:r>
            <a:r>
              <a:rPr sz="700" spc="-25" dirty="0">
                <a:solidFill>
                  <a:srgbClr val="231F20"/>
                </a:solidFill>
                <a:latin typeface="Century Gothic"/>
                <a:cs typeface="Century Gothic"/>
              </a:rPr>
              <a:t>- </a:t>
            </a:r>
            <a:r>
              <a:rPr sz="700" spc="5" dirty="0">
                <a:solidFill>
                  <a:srgbClr val="231F20"/>
                </a:solidFill>
                <a:latin typeface="Century Gothic"/>
                <a:cs typeface="Century Gothic"/>
              </a:rPr>
              <a:t>14,5</a:t>
            </a:r>
            <a:r>
              <a:rPr sz="700" spc="30" dirty="0">
                <a:solidFill>
                  <a:srgbClr val="231F20"/>
                </a:solidFill>
                <a:latin typeface="Century Gothic"/>
                <a:cs typeface="Century Gothic"/>
              </a:rPr>
              <a:t> </a:t>
            </a:r>
            <a:r>
              <a:rPr sz="700" spc="-55" dirty="0">
                <a:solidFill>
                  <a:srgbClr val="231F20"/>
                </a:solidFill>
                <a:latin typeface="Century Gothic"/>
                <a:cs typeface="Century Gothic"/>
              </a:rPr>
              <a:t>A</a:t>
            </a:r>
            <a:endParaRPr sz="700">
              <a:latin typeface="Century Gothic"/>
              <a:cs typeface="Century Gothic"/>
            </a:endParaRPr>
          </a:p>
        </p:txBody>
      </p:sp>
      <p:sp>
        <p:nvSpPr>
          <p:cNvPr id="7" name="object 7"/>
          <p:cNvSpPr txBox="1"/>
          <p:nvPr/>
        </p:nvSpPr>
        <p:spPr>
          <a:xfrm>
            <a:off x="3994008" y="9306644"/>
            <a:ext cx="600075" cy="220979"/>
          </a:xfrm>
          <a:prstGeom prst="rect">
            <a:avLst/>
          </a:prstGeom>
        </p:spPr>
        <p:txBody>
          <a:bodyPr vert="horz" wrap="square" lIns="0" tIns="12700" rIns="0" bIns="0" rtlCol="0">
            <a:spAutoFit/>
          </a:bodyPr>
          <a:lstStyle/>
          <a:p>
            <a:pPr marL="12700">
              <a:lnSpc>
                <a:spcPts val="770"/>
              </a:lnSpc>
              <a:spcBef>
                <a:spcPts val="100"/>
              </a:spcBef>
            </a:pPr>
            <a:r>
              <a:rPr sz="700" spc="-60" dirty="0">
                <a:solidFill>
                  <a:srgbClr val="231F20"/>
                </a:solidFill>
                <a:latin typeface="Century Gothic"/>
                <a:cs typeface="Century Gothic"/>
              </a:rPr>
              <a:t>Motor </a:t>
            </a:r>
            <a:r>
              <a:rPr sz="700" spc="-120" dirty="0">
                <a:solidFill>
                  <a:srgbClr val="231F20"/>
                </a:solidFill>
                <a:latin typeface="Century Gothic"/>
                <a:cs typeface="Century Gothic"/>
              </a:rPr>
              <a:t>bomba </a:t>
            </a:r>
            <a:r>
              <a:rPr sz="700" spc="-55" dirty="0">
                <a:solidFill>
                  <a:srgbClr val="231F20"/>
                </a:solidFill>
                <a:latin typeface="Century Gothic"/>
                <a:cs typeface="Century Gothic"/>
              </a:rPr>
              <a:t> </a:t>
            </a:r>
            <a:r>
              <a:rPr sz="700" spc="5" dirty="0">
                <a:solidFill>
                  <a:srgbClr val="231F20"/>
                </a:solidFill>
                <a:latin typeface="Century Gothic"/>
                <a:cs typeface="Century Gothic"/>
              </a:rPr>
              <a:t>2</a:t>
            </a:r>
            <a:endParaRPr sz="700">
              <a:latin typeface="Century Gothic"/>
              <a:cs typeface="Century Gothic"/>
            </a:endParaRPr>
          </a:p>
          <a:p>
            <a:pPr marL="32384">
              <a:lnSpc>
                <a:spcPts val="770"/>
              </a:lnSpc>
            </a:pPr>
            <a:r>
              <a:rPr sz="700" spc="5" dirty="0">
                <a:solidFill>
                  <a:srgbClr val="231F20"/>
                </a:solidFill>
                <a:latin typeface="Century Gothic"/>
                <a:cs typeface="Century Gothic"/>
              </a:rPr>
              <a:t>4 </a:t>
            </a:r>
            <a:r>
              <a:rPr sz="700" spc="-30" dirty="0">
                <a:solidFill>
                  <a:srgbClr val="231F20"/>
                </a:solidFill>
                <a:latin typeface="Century Gothic"/>
                <a:cs typeface="Century Gothic"/>
              </a:rPr>
              <a:t>kW </a:t>
            </a:r>
            <a:r>
              <a:rPr sz="700" spc="-25" dirty="0">
                <a:solidFill>
                  <a:srgbClr val="231F20"/>
                </a:solidFill>
                <a:latin typeface="Century Gothic"/>
                <a:cs typeface="Century Gothic"/>
              </a:rPr>
              <a:t>- </a:t>
            </a:r>
            <a:r>
              <a:rPr sz="700" spc="5" dirty="0">
                <a:solidFill>
                  <a:srgbClr val="231F20"/>
                </a:solidFill>
                <a:latin typeface="Century Gothic"/>
                <a:cs typeface="Century Gothic"/>
              </a:rPr>
              <a:t>14,5</a:t>
            </a:r>
            <a:r>
              <a:rPr sz="700" spc="30" dirty="0">
                <a:solidFill>
                  <a:srgbClr val="231F20"/>
                </a:solidFill>
                <a:latin typeface="Century Gothic"/>
                <a:cs typeface="Century Gothic"/>
              </a:rPr>
              <a:t> </a:t>
            </a:r>
            <a:r>
              <a:rPr sz="700" spc="-55" dirty="0">
                <a:solidFill>
                  <a:srgbClr val="231F20"/>
                </a:solidFill>
                <a:latin typeface="Century Gothic"/>
                <a:cs typeface="Century Gothic"/>
              </a:rPr>
              <a:t>A</a:t>
            </a:r>
            <a:endParaRPr sz="700">
              <a:latin typeface="Century Gothic"/>
              <a:cs typeface="Century Gothic"/>
            </a:endParaRPr>
          </a:p>
        </p:txBody>
      </p:sp>
      <p:sp>
        <p:nvSpPr>
          <p:cNvPr id="8" name="object 8"/>
          <p:cNvSpPr txBox="1"/>
          <p:nvPr/>
        </p:nvSpPr>
        <p:spPr>
          <a:xfrm>
            <a:off x="5372508" y="9323792"/>
            <a:ext cx="662305" cy="220979"/>
          </a:xfrm>
          <a:prstGeom prst="rect">
            <a:avLst/>
          </a:prstGeom>
        </p:spPr>
        <p:txBody>
          <a:bodyPr vert="horz" wrap="square" lIns="0" tIns="30480" rIns="0" bIns="0" rtlCol="0">
            <a:spAutoFit/>
          </a:bodyPr>
          <a:lstStyle/>
          <a:p>
            <a:pPr marL="69215" marR="5080" indent="-57150">
              <a:lnSpc>
                <a:spcPts val="700"/>
              </a:lnSpc>
              <a:spcBef>
                <a:spcPts val="240"/>
              </a:spcBef>
            </a:pPr>
            <a:r>
              <a:rPr sz="700" spc="-60" dirty="0">
                <a:solidFill>
                  <a:srgbClr val="231F20"/>
                </a:solidFill>
                <a:latin typeface="Century Gothic"/>
                <a:cs typeface="Century Gothic"/>
              </a:rPr>
              <a:t>Motor </a:t>
            </a:r>
            <a:r>
              <a:rPr sz="700" spc="-70" dirty="0">
                <a:solidFill>
                  <a:srgbClr val="231F20"/>
                </a:solidFill>
                <a:latin typeface="Century Gothic"/>
                <a:cs typeface="Century Gothic"/>
              </a:rPr>
              <a:t>compresor  </a:t>
            </a:r>
            <a:r>
              <a:rPr sz="700" spc="5" dirty="0">
                <a:solidFill>
                  <a:srgbClr val="231F20"/>
                </a:solidFill>
                <a:latin typeface="Century Gothic"/>
                <a:cs typeface="Century Gothic"/>
              </a:rPr>
              <a:t>4 </a:t>
            </a:r>
            <a:r>
              <a:rPr sz="700" spc="-30" dirty="0">
                <a:solidFill>
                  <a:srgbClr val="231F20"/>
                </a:solidFill>
                <a:latin typeface="Century Gothic"/>
                <a:cs typeface="Century Gothic"/>
              </a:rPr>
              <a:t>kW </a:t>
            </a:r>
            <a:r>
              <a:rPr sz="700" spc="-25" dirty="0">
                <a:solidFill>
                  <a:srgbClr val="231F20"/>
                </a:solidFill>
                <a:latin typeface="Century Gothic"/>
                <a:cs typeface="Century Gothic"/>
              </a:rPr>
              <a:t>- </a:t>
            </a:r>
            <a:r>
              <a:rPr sz="700" spc="5" dirty="0">
                <a:solidFill>
                  <a:srgbClr val="231F20"/>
                </a:solidFill>
                <a:latin typeface="Century Gothic"/>
                <a:cs typeface="Century Gothic"/>
              </a:rPr>
              <a:t>14,5</a:t>
            </a:r>
            <a:r>
              <a:rPr sz="700" spc="50" dirty="0">
                <a:solidFill>
                  <a:srgbClr val="231F20"/>
                </a:solidFill>
                <a:latin typeface="Century Gothic"/>
                <a:cs typeface="Century Gothic"/>
              </a:rPr>
              <a:t> </a:t>
            </a:r>
            <a:r>
              <a:rPr sz="700" spc="-55" dirty="0">
                <a:solidFill>
                  <a:srgbClr val="231F20"/>
                </a:solidFill>
                <a:latin typeface="Century Gothic"/>
                <a:cs typeface="Century Gothic"/>
              </a:rPr>
              <a:t>A</a:t>
            </a:r>
            <a:endParaRPr sz="700">
              <a:latin typeface="Century Gothic"/>
              <a:cs typeface="Century Gothic"/>
            </a:endParaRPr>
          </a:p>
        </p:txBody>
      </p:sp>
      <p:sp>
        <p:nvSpPr>
          <p:cNvPr id="9" name="object 9"/>
          <p:cNvSpPr txBox="1"/>
          <p:nvPr/>
        </p:nvSpPr>
        <p:spPr>
          <a:xfrm>
            <a:off x="6486519" y="9399820"/>
            <a:ext cx="346075" cy="132080"/>
          </a:xfrm>
          <a:prstGeom prst="rect">
            <a:avLst/>
          </a:prstGeom>
        </p:spPr>
        <p:txBody>
          <a:bodyPr vert="horz" wrap="square" lIns="0" tIns="12700" rIns="0" bIns="0" rtlCol="0">
            <a:spAutoFit/>
          </a:bodyPr>
          <a:lstStyle/>
          <a:p>
            <a:pPr marL="12700">
              <a:lnSpc>
                <a:spcPct val="100000"/>
              </a:lnSpc>
              <a:spcBef>
                <a:spcPts val="100"/>
              </a:spcBef>
            </a:pPr>
            <a:r>
              <a:rPr sz="700" spc="-85" dirty="0">
                <a:solidFill>
                  <a:srgbClr val="231F20"/>
                </a:solidFill>
                <a:latin typeface="Century Gothic"/>
                <a:cs typeface="Century Gothic"/>
              </a:rPr>
              <a:t>Página</a:t>
            </a:r>
            <a:r>
              <a:rPr sz="700" spc="-40" dirty="0">
                <a:solidFill>
                  <a:srgbClr val="231F20"/>
                </a:solidFill>
                <a:latin typeface="Century Gothic"/>
                <a:cs typeface="Century Gothic"/>
              </a:rPr>
              <a:t> </a:t>
            </a:r>
            <a:r>
              <a:rPr sz="700" spc="5" dirty="0">
                <a:solidFill>
                  <a:srgbClr val="231F20"/>
                </a:solidFill>
                <a:latin typeface="Century Gothic"/>
                <a:cs typeface="Century Gothic"/>
              </a:rPr>
              <a:t>1</a:t>
            </a:r>
            <a:endParaRPr sz="700">
              <a:latin typeface="Century Gothic"/>
              <a:cs typeface="Century Gothic"/>
            </a:endParaRPr>
          </a:p>
        </p:txBody>
      </p:sp>
      <p:graphicFrame>
        <p:nvGraphicFramePr>
          <p:cNvPr id="10" name="object 10"/>
          <p:cNvGraphicFramePr>
            <a:graphicFrameLocks noGrp="1"/>
          </p:cNvGraphicFramePr>
          <p:nvPr/>
        </p:nvGraphicFramePr>
        <p:xfrm>
          <a:off x="706056" y="9596653"/>
          <a:ext cx="6120759" cy="111213"/>
        </p:xfrm>
        <a:graphic>
          <a:graphicData uri="http://schemas.openxmlformats.org/drawingml/2006/table">
            <a:tbl>
              <a:tblPr firstRow="1" bandRow="1">
                <a:tableStyleId>{2D5ABB26-0587-4C30-8999-92F81FD0307C}</a:tableStyleId>
              </a:tblPr>
              <a:tblGrid>
                <a:gridCol w="360045"/>
                <a:gridCol w="360045"/>
                <a:gridCol w="360045"/>
                <a:gridCol w="360044"/>
                <a:gridCol w="360044"/>
                <a:gridCol w="360044"/>
                <a:gridCol w="360044"/>
                <a:gridCol w="360044"/>
                <a:gridCol w="360044"/>
                <a:gridCol w="360045"/>
                <a:gridCol w="360045"/>
                <a:gridCol w="360045"/>
                <a:gridCol w="360045"/>
                <a:gridCol w="360045"/>
                <a:gridCol w="360045"/>
                <a:gridCol w="360045"/>
                <a:gridCol w="360045"/>
              </a:tblGrid>
              <a:tr h="111213">
                <a:tc>
                  <a:txBody>
                    <a:bodyPr/>
                    <a:lstStyle/>
                    <a:p>
                      <a:pPr algn="ctr">
                        <a:lnSpc>
                          <a:spcPts val="670"/>
                        </a:lnSpc>
                        <a:spcBef>
                          <a:spcPts val="105"/>
                        </a:spcBef>
                      </a:pPr>
                      <a:r>
                        <a:rPr sz="600" dirty="0">
                          <a:latin typeface="Century Gothic"/>
                          <a:cs typeface="Century Gothic"/>
                        </a:rPr>
                        <a:t>1</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2</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3</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4</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5</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6</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7</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8</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9</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10</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11</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12</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13</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14</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15</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16</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ts val="670"/>
                        </a:lnSpc>
                        <a:spcBef>
                          <a:spcPts val="105"/>
                        </a:spcBef>
                      </a:pPr>
                      <a:r>
                        <a:rPr sz="600" dirty="0">
                          <a:latin typeface="Century Gothic"/>
                          <a:cs typeface="Century Gothic"/>
                        </a:rPr>
                        <a:t>17</a:t>
                      </a:r>
                      <a:endParaRPr sz="600">
                        <a:latin typeface="Century Gothic"/>
                        <a:cs typeface="Century Gothic"/>
                      </a:endParaRPr>
                    </a:p>
                  </a:txBody>
                  <a:tcPr marL="0" marR="0" marT="13335"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r>
            </a:tbl>
          </a:graphicData>
        </a:graphic>
      </p:graphicFrame>
      <p:sp>
        <p:nvSpPr>
          <p:cNvPr id="11" name="object 11"/>
          <p:cNvSpPr txBox="1"/>
          <p:nvPr/>
        </p:nvSpPr>
        <p:spPr>
          <a:xfrm>
            <a:off x="1635463" y="6914250"/>
            <a:ext cx="629285" cy="475615"/>
          </a:xfrm>
          <a:prstGeom prst="rect">
            <a:avLst/>
          </a:prstGeom>
        </p:spPr>
        <p:txBody>
          <a:bodyPr vert="horz" wrap="square" lIns="0" tIns="12700" rIns="0" bIns="0" rtlCol="0">
            <a:spAutoFit/>
          </a:bodyPr>
          <a:lstStyle/>
          <a:p>
            <a:pPr marL="63500">
              <a:lnSpc>
                <a:spcPct val="100000"/>
              </a:lnSpc>
              <a:spcBef>
                <a:spcPts val="100"/>
              </a:spcBef>
            </a:pPr>
            <a:r>
              <a:rPr sz="600" u="heavy" spc="-15" dirty="0">
                <a:uFill>
                  <a:solidFill>
                    <a:srgbClr val="000000"/>
                  </a:solidFill>
                </a:uFill>
                <a:latin typeface="Century Gothic"/>
                <a:cs typeface="Century Gothic"/>
              </a:rPr>
              <a:t>1/L1      </a:t>
            </a:r>
            <a:r>
              <a:rPr sz="900" spc="-30" baseline="18518" dirty="0">
                <a:latin typeface="Century Gothic"/>
                <a:cs typeface="Century Gothic"/>
              </a:rPr>
              <a:t>- </a:t>
            </a:r>
            <a:r>
              <a:rPr sz="900" spc="-82" baseline="18518" dirty="0">
                <a:latin typeface="Century Gothic"/>
                <a:cs typeface="Century Gothic"/>
              </a:rPr>
              <a:t>Q1  </a:t>
            </a:r>
            <a:r>
              <a:rPr sz="900" spc="-75" baseline="18518" dirty="0">
                <a:latin typeface="Century Gothic"/>
                <a:cs typeface="Century Gothic"/>
              </a:rPr>
              <a:t> </a:t>
            </a:r>
            <a:r>
              <a:rPr sz="600" spc="5" dirty="0">
                <a:latin typeface="Century Gothic"/>
                <a:cs typeface="Century Gothic"/>
              </a:rPr>
              <a:t>2</a:t>
            </a:r>
            <a:endParaRPr sz="600">
              <a:latin typeface="Century Gothic"/>
              <a:cs typeface="Century Gothic"/>
            </a:endParaRPr>
          </a:p>
          <a:p>
            <a:pPr marL="63500">
              <a:lnSpc>
                <a:spcPct val="100000"/>
              </a:lnSpc>
              <a:spcBef>
                <a:spcPts val="680"/>
              </a:spcBef>
              <a:tabLst>
                <a:tab pos="521970" algn="l"/>
              </a:tabLst>
            </a:pPr>
            <a:r>
              <a:rPr sz="600" spc="-15" dirty="0">
                <a:latin typeface="Century Gothic"/>
                <a:cs typeface="Century Gothic"/>
              </a:rPr>
              <a:t>3/L2	</a:t>
            </a:r>
            <a:r>
              <a:rPr sz="600" spc="5" dirty="0">
                <a:latin typeface="Century Gothic"/>
                <a:cs typeface="Century Gothic"/>
              </a:rPr>
              <a:t>4</a:t>
            </a:r>
            <a:endParaRPr sz="600">
              <a:latin typeface="Century Gothic"/>
              <a:cs typeface="Century Gothic"/>
            </a:endParaRPr>
          </a:p>
          <a:p>
            <a:pPr>
              <a:lnSpc>
                <a:spcPct val="100000"/>
              </a:lnSpc>
              <a:spcBef>
                <a:spcPts val="25"/>
              </a:spcBef>
            </a:pPr>
            <a:endParaRPr sz="550">
              <a:latin typeface="Century Gothic"/>
              <a:cs typeface="Century Gothic"/>
            </a:endParaRPr>
          </a:p>
          <a:p>
            <a:pPr marL="63500">
              <a:lnSpc>
                <a:spcPct val="100000"/>
              </a:lnSpc>
              <a:tabLst>
                <a:tab pos="521970" algn="l"/>
              </a:tabLst>
            </a:pPr>
            <a:r>
              <a:rPr sz="600" spc="-15" dirty="0">
                <a:latin typeface="Century Gothic"/>
                <a:cs typeface="Century Gothic"/>
              </a:rPr>
              <a:t>5/L3	</a:t>
            </a:r>
            <a:r>
              <a:rPr sz="600" spc="5" dirty="0">
                <a:latin typeface="Century Gothic"/>
                <a:cs typeface="Century Gothic"/>
              </a:rPr>
              <a:t>6</a:t>
            </a:r>
            <a:endParaRPr sz="600">
              <a:latin typeface="Century Gothic"/>
              <a:cs typeface="Century Gothic"/>
            </a:endParaRPr>
          </a:p>
        </p:txBody>
      </p:sp>
      <p:sp>
        <p:nvSpPr>
          <p:cNvPr id="12" name="object 12"/>
          <p:cNvSpPr/>
          <p:nvPr/>
        </p:nvSpPr>
        <p:spPr>
          <a:xfrm>
            <a:off x="2054974" y="7077265"/>
            <a:ext cx="0" cy="351790"/>
          </a:xfrm>
          <a:custGeom>
            <a:avLst/>
            <a:gdLst/>
            <a:ahLst/>
            <a:cxnLst/>
            <a:rect l="l" t="t" r="r" b="b"/>
            <a:pathLst>
              <a:path h="351790">
                <a:moveTo>
                  <a:pt x="0" y="351358"/>
                </a:moveTo>
                <a:lnTo>
                  <a:pt x="0" y="0"/>
                </a:lnTo>
              </a:path>
            </a:pathLst>
          </a:custGeom>
          <a:ln w="3810">
            <a:solidFill>
              <a:srgbClr val="000000"/>
            </a:solidFill>
            <a:prstDash val="sysDash"/>
          </a:ln>
        </p:spPr>
        <p:txBody>
          <a:bodyPr wrap="square" lIns="0" tIns="0" rIns="0" bIns="0" rtlCol="0"/>
          <a:lstStyle/>
          <a:p>
            <a:endParaRPr/>
          </a:p>
        </p:txBody>
      </p:sp>
      <p:sp>
        <p:nvSpPr>
          <p:cNvPr id="13" name="object 13"/>
          <p:cNvSpPr/>
          <p:nvPr/>
        </p:nvSpPr>
        <p:spPr>
          <a:xfrm>
            <a:off x="1694891" y="7388986"/>
            <a:ext cx="270510" cy="0"/>
          </a:xfrm>
          <a:custGeom>
            <a:avLst/>
            <a:gdLst/>
            <a:ahLst/>
            <a:cxnLst/>
            <a:rect l="l" t="t" r="r" b="b"/>
            <a:pathLst>
              <a:path w="270510">
                <a:moveTo>
                  <a:pt x="269925" y="0"/>
                </a:moveTo>
                <a:lnTo>
                  <a:pt x="0" y="0"/>
                </a:lnTo>
              </a:path>
            </a:pathLst>
          </a:custGeom>
          <a:ln w="15240">
            <a:solidFill>
              <a:srgbClr val="000000"/>
            </a:solidFill>
          </a:ln>
        </p:spPr>
        <p:txBody>
          <a:bodyPr wrap="square" lIns="0" tIns="0" rIns="0" bIns="0" rtlCol="0"/>
          <a:lstStyle/>
          <a:p>
            <a:endParaRPr/>
          </a:p>
        </p:txBody>
      </p:sp>
      <p:sp>
        <p:nvSpPr>
          <p:cNvPr id="14" name="object 14"/>
          <p:cNvSpPr/>
          <p:nvPr/>
        </p:nvSpPr>
        <p:spPr>
          <a:xfrm>
            <a:off x="1972564" y="7388986"/>
            <a:ext cx="4589780" cy="99695"/>
          </a:xfrm>
          <a:custGeom>
            <a:avLst/>
            <a:gdLst/>
            <a:ahLst/>
            <a:cxnLst/>
            <a:rect l="l" t="t" r="r" b="b"/>
            <a:pathLst>
              <a:path w="4589780" h="99695">
                <a:moveTo>
                  <a:pt x="0" y="99301"/>
                </a:moveTo>
                <a:lnTo>
                  <a:pt x="171907" y="0"/>
                </a:lnTo>
                <a:lnTo>
                  <a:pt x="4589437" y="0"/>
                </a:lnTo>
              </a:path>
            </a:pathLst>
          </a:custGeom>
          <a:ln w="15240">
            <a:solidFill>
              <a:srgbClr val="000000"/>
            </a:solidFill>
          </a:ln>
        </p:spPr>
        <p:txBody>
          <a:bodyPr wrap="square" lIns="0" tIns="0" rIns="0" bIns="0" rtlCol="0"/>
          <a:lstStyle/>
          <a:p>
            <a:endParaRPr/>
          </a:p>
        </p:txBody>
      </p:sp>
      <p:sp>
        <p:nvSpPr>
          <p:cNvPr id="15" name="object 15"/>
          <p:cNvSpPr/>
          <p:nvPr/>
        </p:nvSpPr>
        <p:spPr>
          <a:xfrm>
            <a:off x="1964626" y="7354798"/>
            <a:ext cx="0" cy="66040"/>
          </a:xfrm>
          <a:custGeom>
            <a:avLst/>
            <a:gdLst/>
            <a:ahLst/>
            <a:cxnLst/>
            <a:rect l="l" t="t" r="r" b="b"/>
            <a:pathLst>
              <a:path h="66040">
                <a:moveTo>
                  <a:pt x="0" y="65824"/>
                </a:moveTo>
                <a:lnTo>
                  <a:pt x="0" y="0"/>
                </a:lnTo>
              </a:path>
            </a:pathLst>
          </a:custGeom>
          <a:ln w="12700">
            <a:solidFill>
              <a:srgbClr val="000000"/>
            </a:solidFill>
          </a:ln>
        </p:spPr>
        <p:txBody>
          <a:bodyPr wrap="square" lIns="0" tIns="0" rIns="0" bIns="0" rtlCol="0"/>
          <a:lstStyle/>
          <a:p>
            <a:endParaRPr/>
          </a:p>
        </p:txBody>
      </p:sp>
      <p:sp>
        <p:nvSpPr>
          <p:cNvPr id="16" name="object 16"/>
          <p:cNvSpPr/>
          <p:nvPr/>
        </p:nvSpPr>
        <p:spPr>
          <a:xfrm>
            <a:off x="1991588" y="7382509"/>
            <a:ext cx="135255" cy="113030"/>
          </a:xfrm>
          <a:custGeom>
            <a:avLst/>
            <a:gdLst/>
            <a:ahLst/>
            <a:cxnLst/>
            <a:rect l="l" t="t" r="r" b="b"/>
            <a:pathLst>
              <a:path w="135255" h="113029">
                <a:moveTo>
                  <a:pt x="105003" y="0"/>
                </a:moveTo>
                <a:lnTo>
                  <a:pt x="0" y="60642"/>
                </a:lnTo>
                <a:lnTo>
                  <a:pt x="30175" y="112928"/>
                </a:lnTo>
                <a:lnTo>
                  <a:pt x="135178" y="52285"/>
                </a:lnTo>
                <a:lnTo>
                  <a:pt x="105003" y="0"/>
                </a:lnTo>
                <a:close/>
              </a:path>
            </a:pathLst>
          </a:custGeom>
          <a:ln w="7620">
            <a:solidFill>
              <a:srgbClr val="000000"/>
            </a:solidFill>
          </a:ln>
        </p:spPr>
        <p:txBody>
          <a:bodyPr wrap="square" lIns="0" tIns="0" rIns="0" bIns="0" rtlCol="0"/>
          <a:lstStyle/>
          <a:p>
            <a:endParaRPr/>
          </a:p>
        </p:txBody>
      </p:sp>
      <p:sp>
        <p:nvSpPr>
          <p:cNvPr id="17" name="object 17"/>
          <p:cNvSpPr/>
          <p:nvPr/>
        </p:nvSpPr>
        <p:spPr>
          <a:xfrm>
            <a:off x="1694891" y="7208939"/>
            <a:ext cx="270510" cy="0"/>
          </a:xfrm>
          <a:custGeom>
            <a:avLst/>
            <a:gdLst/>
            <a:ahLst/>
            <a:cxnLst/>
            <a:rect l="l" t="t" r="r" b="b"/>
            <a:pathLst>
              <a:path w="270510">
                <a:moveTo>
                  <a:pt x="269925" y="0"/>
                </a:moveTo>
                <a:lnTo>
                  <a:pt x="0" y="0"/>
                </a:lnTo>
              </a:path>
            </a:pathLst>
          </a:custGeom>
          <a:ln w="15240">
            <a:solidFill>
              <a:srgbClr val="000000"/>
            </a:solidFill>
          </a:ln>
        </p:spPr>
        <p:txBody>
          <a:bodyPr wrap="square" lIns="0" tIns="0" rIns="0" bIns="0" rtlCol="0"/>
          <a:lstStyle/>
          <a:p>
            <a:endParaRPr/>
          </a:p>
        </p:txBody>
      </p:sp>
      <p:sp>
        <p:nvSpPr>
          <p:cNvPr id="18" name="object 18"/>
          <p:cNvSpPr/>
          <p:nvPr/>
        </p:nvSpPr>
        <p:spPr>
          <a:xfrm>
            <a:off x="1972564" y="7208939"/>
            <a:ext cx="4589780" cy="99695"/>
          </a:xfrm>
          <a:custGeom>
            <a:avLst/>
            <a:gdLst/>
            <a:ahLst/>
            <a:cxnLst/>
            <a:rect l="l" t="t" r="r" b="b"/>
            <a:pathLst>
              <a:path w="4589780" h="99695">
                <a:moveTo>
                  <a:pt x="0" y="99301"/>
                </a:moveTo>
                <a:lnTo>
                  <a:pt x="171907" y="0"/>
                </a:lnTo>
                <a:lnTo>
                  <a:pt x="4589437" y="0"/>
                </a:lnTo>
              </a:path>
            </a:pathLst>
          </a:custGeom>
          <a:ln w="15240">
            <a:solidFill>
              <a:srgbClr val="000000"/>
            </a:solidFill>
          </a:ln>
        </p:spPr>
        <p:txBody>
          <a:bodyPr wrap="square" lIns="0" tIns="0" rIns="0" bIns="0" rtlCol="0"/>
          <a:lstStyle/>
          <a:p>
            <a:endParaRPr/>
          </a:p>
        </p:txBody>
      </p:sp>
      <p:sp>
        <p:nvSpPr>
          <p:cNvPr id="19" name="object 19"/>
          <p:cNvSpPr/>
          <p:nvPr/>
        </p:nvSpPr>
        <p:spPr>
          <a:xfrm>
            <a:off x="1964626" y="7174763"/>
            <a:ext cx="0" cy="66040"/>
          </a:xfrm>
          <a:custGeom>
            <a:avLst/>
            <a:gdLst/>
            <a:ahLst/>
            <a:cxnLst/>
            <a:rect l="l" t="t" r="r" b="b"/>
            <a:pathLst>
              <a:path h="66040">
                <a:moveTo>
                  <a:pt x="0" y="65824"/>
                </a:moveTo>
                <a:lnTo>
                  <a:pt x="0" y="0"/>
                </a:lnTo>
              </a:path>
            </a:pathLst>
          </a:custGeom>
          <a:ln w="12700">
            <a:solidFill>
              <a:srgbClr val="000000"/>
            </a:solidFill>
          </a:ln>
        </p:spPr>
        <p:txBody>
          <a:bodyPr wrap="square" lIns="0" tIns="0" rIns="0" bIns="0" rtlCol="0"/>
          <a:lstStyle/>
          <a:p>
            <a:endParaRPr/>
          </a:p>
        </p:txBody>
      </p:sp>
      <p:sp>
        <p:nvSpPr>
          <p:cNvPr id="20" name="object 20"/>
          <p:cNvSpPr/>
          <p:nvPr/>
        </p:nvSpPr>
        <p:spPr>
          <a:xfrm>
            <a:off x="1991588" y="7202475"/>
            <a:ext cx="135255" cy="113030"/>
          </a:xfrm>
          <a:custGeom>
            <a:avLst/>
            <a:gdLst/>
            <a:ahLst/>
            <a:cxnLst/>
            <a:rect l="l" t="t" r="r" b="b"/>
            <a:pathLst>
              <a:path w="135255" h="113029">
                <a:moveTo>
                  <a:pt x="105003" y="0"/>
                </a:moveTo>
                <a:lnTo>
                  <a:pt x="0" y="60642"/>
                </a:lnTo>
                <a:lnTo>
                  <a:pt x="30175" y="112928"/>
                </a:lnTo>
                <a:lnTo>
                  <a:pt x="135178" y="52285"/>
                </a:lnTo>
                <a:lnTo>
                  <a:pt x="105003" y="0"/>
                </a:lnTo>
                <a:close/>
              </a:path>
            </a:pathLst>
          </a:custGeom>
          <a:ln w="7620">
            <a:solidFill>
              <a:srgbClr val="000000"/>
            </a:solidFill>
          </a:ln>
        </p:spPr>
        <p:txBody>
          <a:bodyPr wrap="square" lIns="0" tIns="0" rIns="0" bIns="0" rtlCol="0"/>
          <a:lstStyle/>
          <a:p>
            <a:endParaRPr/>
          </a:p>
        </p:txBody>
      </p:sp>
      <p:sp>
        <p:nvSpPr>
          <p:cNvPr id="21" name="object 21"/>
          <p:cNvSpPr/>
          <p:nvPr/>
        </p:nvSpPr>
        <p:spPr>
          <a:xfrm>
            <a:off x="1972564" y="7028903"/>
            <a:ext cx="4589780" cy="99695"/>
          </a:xfrm>
          <a:custGeom>
            <a:avLst/>
            <a:gdLst/>
            <a:ahLst/>
            <a:cxnLst/>
            <a:rect l="l" t="t" r="r" b="b"/>
            <a:pathLst>
              <a:path w="4589780" h="99695">
                <a:moveTo>
                  <a:pt x="0" y="99288"/>
                </a:moveTo>
                <a:lnTo>
                  <a:pt x="171907" y="0"/>
                </a:lnTo>
                <a:lnTo>
                  <a:pt x="4589437" y="0"/>
                </a:lnTo>
              </a:path>
            </a:pathLst>
          </a:custGeom>
          <a:ln w="15240">
            <a:solidFill>
              <a:srgbClr val="000000"/>
            </a:solidFill>
          </a:ln>
        </p:spPr>
        <p:txBody>
          <a:bodyPr wrap="square" lIns="0" tIns="0" rIns="0" bIns="0" rtlCol="0"/>
          <a:lstStyle/>
          <a:p>
            <a:endParaRPr/>
          </a:p>
        </p:txBody>
      </p:sp>
      <p:sp>
        <p:nvSpPr>
          <p:cNvPr id="22" name="object 22"/>
          <p:cNvSpPr/>
          <p:nvPr/>
        </p:nvSpPr>
        <p:spPr>
          <a:xfrm>
            <a:off x="1964626" y="6994715"/>
            <a:ext cx="0" cy="66040"/>
          </a:xfrm>
          <a:custGeom>
            <a:avLst/>
            <a:gdLst/>
            <a:ahLst/>
            <a:cxnLst/>
            <a:rect l="l" t="t" r="r" b="b"/>
            <a:pathLst>
              <a:path h="66040">
                <a:moveTo>
                  <a:pt x="0" y="65824"/>
                </a:moveTo>
                <a:lnTo>
                  <a:pt x="0" y="0"/>
                </a:lnTo>
              </a:path>
            </a:pathLst>
          </a:custGeom>
          <a:ln w="12700">
            <a:solidFill>
              <a:srgbClr val="000000"/>
            </a:solidFill>
          </a:ln>
        </p:spPr>
        <p:txBody>
          <a:bodyPr wrap="square" lIns="0" tIns="0" rIns="0" bIns="0" rtlCol="0"/>
          <a:lstStyle/>
          <a:p>
            <a:endParaRPr/>
          </a:p>
        </p:txBody>
      </p:sp>
      <p:sp>
        <p:nvSpPr>
          <p:cNvPr id="23" name="object 23"/>
          <p:cNvSpPr/>
          <p:nvPr/>
        </p:nvSpPr>
        <p:spPr>
          <a:xfrm>
            <a:off x="1991588" y="7022427"/>
            <a:ext cx="135255" cy="113030"/>
          </a:xfrm>
          <a:custGeom>
            <a:avLst/>
            <a:gdLst/>
            <a:ahLst/>
            <a:cxnLst/>
            <a:rect l="l" t="t" r="r" b="b"/>
            <a:pathLst>
              <a:path w="135255" h="113029">
                <a:moveTo>
                  <a:pt x="105003" y="0"/>
                </a:moveTo>
                <a:lnTo>
                  <a:pt x="0" y="60655"/>
                </a:lnTo>
                <a:lnTo>
                  <a:pt x="30175" y="112941"/>
                </a:lnTo>
                <a:lnTo>
                  <a:pt x="135178" y="52298"/>
                </a:lnTo>
                <a:lnTo>
                  <a:pt x="105003" y="0"/>
                </a:lnTo>
                <a:close/>
              </a:path>
            </a:pathLst>
          </a:custGeom>
          <a:ln w="7620">
            <a:solidFill>
              <a:srgbClr val="000000"/>
            </a:solidFill>
          </a:ln>
        </p:spPr>
        <p:txBody>
          <a:bodyPr wrap="square" lIns="0" tIns="0" rIns="0" bIns="0" rtlCol="0"/>
          <a:lstStyle/>
          <a:p>
            <a:endParaRPr/>
          </a:p>
        </p:txBody>
      </p:sp>
      <p:sp>
        <p:nvSpPr>
          <p:cNvPr id="24" name="object 24"/>
          <p:cNvSpPr/>
          <p:nvPr/>
        </p:nvSpPr>
        <p:spPr>
          <a:xfrm>
            <a:off x="1581530" y="6898665"/>
            <a:ext cx="54610" cy="572135"/>
          </a:xfrm>
          <a:custGeom>
            <a:avLst/>
            <a:gdLst/>
            <a:ahLst/>
            <a:cxnLst/>
            <a:rect l="l" t="t" r="r" b="b"/>
            <a:pathLst>
              <a:path w="54610" h="572134">
                <a:moveTo>
                  <a:pt x="53987" y="0"/>
                </a:moveTo>
                <a:lnTo>
                  <a:pt x="26796" y="27012"/>
                </a:lnTo>
                <a:lnTo>
                  <a:pt x="26796" y="257149"/>
                </a:lnTo>
                <a:lnTo>
                  <a:pt x="0" y="284200"/>
                </a:lnTo>
                <a:lnTo>
                  <a:pt x="26796" y="311213"/>
                </a:lnTo>
                <a:lnTo>
                  <a:pt x="26796" y="544576"/>
                </a:lnTo>
                <a:lnTo>
                  <a:pt x="53987" y="571576"/>
                </a:lnTo>
              </a:path>
            </a:pathLst>
          </a:custGeom>
          <a:ln w="3810">
            <a:solidFill>
              <a:srgbClr val="000000"/>
            </a:solidFill>
          </a:ln>
        </p:spPr>
        <p:txBody>
          <a:bodyPr wrap="square" lIns="0" tIns="0" rIns="0" bIns="0" rtlCol="0"/>
          <a:lstStyle/>
          <a:p>
            <a:endParaRPr/>
          </a:p>
        </p:txBody>
      </p:sp>
      <p:sp>
        <p:nvSpPr>
          <p:cNvPr id="25" name="object 25"/>
          <p:cNvSpPr txBox="1"/>
          <p:nvPr/>
        </p:nvSpPr>
        <p:spPr>
          <a:xfrm>
            <a:off x="2773564" y="9016074"/>
            <a:ext cx="158115" cy="206375"/>
          </a:xfrm>
          <a:prstGeom prst="rect">
            <a:avLst/>
          </a:prstGeom>
        </p:spPr>
        <p:txBody>
          <a:bodyPr vert="horz" wrap="square" lIns="0" tIns="17780" rIns="0" bIns="0" rtlCol="0">
            <a:spAutoFit/>
          </a:bodyPr>
          <a:lstStyle/>
          <a:p>
            <a:pPr marL="12700" marR="5080" indent="27305">
              <a:lnSpc>
                <a:spcPts val="700"/>
              </a:lnSpc>
              <a:spcBef>
                <a:spcPts val="140"/>
              </a:spcBef>
            </a:pPr>
            <a:r>
              <a:rPr sz="600" spc="-25" dirty="0">
                <a:latin typeface="Century Gothic"/>
                <a:cs typeface="Century Gothic"/>
              </a:rPr>
              <a:t>M1  </a:t>
            </a:r>
            <a:r>
              <a:rPr sz="600" spc="5" dirty="0">
                <a:latin typeface="Century Gothic"/>
                <a:cs typeface="Century Gothic"/>
              </a:rPr>
              <a:t>3</a:t>
            </a:r>
            <a:endParaRPr sz="600">
              <a:latin typeface="Century Gothic"/>
              <a:cs typeface="Century Gothic"/>
            </a:endParaRPr>
          </a:p>
        </p:txBody>
      </p:sp>
      <p:sp>
        <p:nvSpPr>
          <p:cNvPr id="26" name="object 26"/>
          <p:cNvSpPr/>
          <p:nvPr/>
        </p:nvSpPr>
        <p:spPr>
          <a:xfrm>
            <a:off x="2686342" y="8948153"/>
            <a:ext cx="360045" cy="360680"/>
          </a:xfrm>
          <a:custGeom>
            <a:avLst/>
            <a:gdLst/>
            <a:ahLst/>
            <a:cxnLst/>
            <a:rect l="l" t="t" r="r" b="b"/>
            <a:pathLst>
              <a:path w="360044" h="360679">
                <a:moveTo>
                  <a:pt x="179971" y="360070"/>
                </a:moveTo>
                <a:lnTo>
                  <a:pt x="227813" y="353640"/>
                </a:lnTo>
                <a:lnTo>
                  <a:pt x="270804" y="335493"/>
                </a:lnTo>
                <a:lnTo>
                  <a:pt x="307228" y="307344"/>
                </a:lnTo>
                <a:lnTo>
                  <a:pt x="335370" y="270910"/>
                </a:lnTo>
                <a:lnTo>
                  <a:pt x="353514" y="227906"/>
                </a:lnTo>
                <a:lnTo>
                  <a:pt x="359943" y="180047"/>
                </a:lnTo>
                <a:lnTo>
                  <a:pt x="353514" y="132182"/>
                </a:lnTo>
                <a:lnTo>
                  <a:pt x="335370" y="89172"/>
                </a:lnTo>
                <a:lnTo>
                  <a:pt x="307228" y="52733"/>
                </a:lnTo>
                <a:lnTo>
                  <a:pt x="270804" y="24581"/>
                </a:lnTo>
                <a:lnTo>
                  <a:pt x="227813" y="6431"/>
                </a:lnTo>
                <a:lnTo>
                  <a:pt x="179971" y="0"/>
                </a:lnTo>
                <a:lnTo>
                  <a:pt x="132129" y="6431"/>
                </a:lnTo>
                <a:lnTo>
                  <a:pt x="89138" y="24581"/>
                </a:lnTo>
                <a:lnTo>
                  <a:pt x="52714" y="52733"/>
                </a:lnTo>
                <a:lnTo>
                  <a:pt x="24572" y="89172"/>
                </a:lnTo>
                <a:lnTo>
                  <a:pt x="6429" y="132182"/>
                </a:lnTo>
                <a:lnTo>
                  <a:pt x="0" y="180047"/>
                </a:lnTo>
                <a:lnTo>
                  <a:pt x="6429" y="227906"/>
                </a:lnTo>
                <a:lnTo>
                  <a:pt x="24572" y="270910"/>
                </a:lnTo>
                <a:lnTo>
                  <a:pt x="52714" y="307344"/>
                </a:lnTo>
                <a:lnTo>
                  <a:pt x="89138" y="335493"/>
                </a:lnTo>
                <a:lnTo>
                  <a:pt x="132129" y="353640"/>
                </a:lnTo>
                <a:lnTo>
                  <a:pt x="179971" y="360070"/>
                </a:lnTo>
                <a:close/>
              </a:path>
            </a:pathLst>
          </a:custGeom>
          <a:ln w="7619">
            <a:solidFill>
              <a:srgbClr val="000000"/>
            </a:solidFill>
          </a:ln>
        </p:spPr>
        <p:txBody>
          <a:bodyPr wrap="square" lIns="0" tIns="0" rIns="0" bIns="0" rtlCol="0"/>
          <a:lstStyle/>
          <a:p>
            <a:endParaRPr/>
          </a:p>
        </p:txBody>
      </p:sp>
      <p:sp>
        <p:nvSpPr>
          <p:cNvPr id="27" name="object 27"/>
          <p:cNvSpPr/>
          <p:nvPr/>
        </p:nvSpPr>
        <p:spPr>
          <a:xfrm>
            <a:off x="2686329" y="8880767"/>
            <a:ext cx="52705" cy="120014"/>
          </a:xfrm>
          <a:custGeom>
            <a:avLst/>
            <a:gdLst/>
            <a:ahLst/>
            <a:cxnLst/>
            <a:rect l="l" t="t" r="r" b="b"/>
            <a:pathLst>
              <a:path w="52705" h="120015">
                <a:moveTo>
                  <a:pt x="0" y="0"/>
                </a:moveTo>
                <a:lnTo>
                  <a:pt x="0" y="67525"/>
                </a:lnTo>
                <a:lnTo>
                  <a:pt x="52120" y="119773"/>
                </a:lnTo>
              </a:path>
            </a:pathLst>
          </a:custGeom>
          <a:ln w="15240">
            <a:solidFill>
              <a:srgbClr val="000000"/>
            </a:solidFill>
          </a:ln>
        </p:spPr>
        <p:txBody>
          <a:bodyPr wrap="square" lIns="0" tIns="0" rIns="0" bIns="0" rtlCol="0"/>
          <a:lstStyle/>
          <a:p>
            <a:endParaRPr/>
          </a:p>
        </p:txBody>
      </p:sp>
      <p:sp>
        <p:nvSpPr>
          <p:cNvPr id="28" name="object 28"/>
          <p:cNvSpPr txBox="1"/>
          <p:nvPr/>
        </p:nvSpPr>
        <p:spPr>
          <a:xfrm>
            <a:off x="2549844" y="8802660"/>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p:txBody>
      </p:sp>
      <p:sp>
        <p:nvSpPr>
          <p:cNvPr id="29" name="object 29"/>
          <p:cNvSpPr/>
          <p:nvPr/>
        </p:nvSpPr>
        <p:spPr>
          <a:xfrm>
            <a:off x="2664447" y="8836977"/>
            <a:ext cx="43815" cy="43815"/>
          </a:xfrm>
          <a:custGeom>
            <a:avLst/>
            <a:gdLst/>
            <a:ahLst/>
            <a:cxnLst/>
            <a:rect l="l" t="t" r="r" b="b"/>
            <a:pathLst>
              <a:path w="43814" h="43815">
                <a:moveTo>
                  <a:pt x="21882" y="43789"/>
                </a:moveTo>
                <a:lnTo>
                  <a:pt x="30403" y="42068"/>
                </a:lnTo>
                <a:lnTo>
                  <a:pt x="37363" y="37376"/>
                </a:lnTo>
                <a:lnTo>
                  <a:pt x="42056" y="30416"/>
                </a:lnTo>
                <a:lnTo>
                  <a:pt x="43776" y="21894"/>
                </a:lnTo>
                <a:lnTo>
                  <a:pt x="42056" y="13373"/>
                </a:lnTo>
                <a:lnTo>
                  <a:pt x="37363" y="6413"/>
                </a:lnTo>
                <a:lnTo>
                  <a:pt x="30403" y="1720"/>
                </a:lnTo>
                <a:lnTo>
                  <a:pt x="21882" y="0"/>
                </a:lnTo>
                <a:lnTo>
                  <a:pt x="13362" y="1720"/>
                </a:lnTo>
                <a:lnTo>
                  <a:pt x="6407" y="6413"/>
                </a:lnTo>
                <a:lnTo>
                  <a:pt x="1718" y="13373"/>
                </a:lnTo>
                <a:lnTo>
                  <a:pt x="0" y="21894"/>
                </a:lnTo>
                <a:lnTo>
                  <a:pt x="1718" y="30416"/>
                </a:lnTo>
                <a:lnTo>
                  <a:pt x="6407" y="37376"/>
                </a:lnTo>
                <a:lnTo>
                  <a:pt x="13362" y="42068"/>
                </a:lnTo>
                <a:lnTo>
                  <a:pt x="21882" y="43789"/>
                </a:lnTo>
                <a:close/>
              </a:path>
            </a:pathLst>
          </a:custGeom>
          <a:ln w="7619">
            <a:solidFill>
              <a:srgbClr val="000000"/>
            </a:solidFill>
          </a:ln>
        </p:spPr>
        <p:txBody>
          <a:bodyPr wrap="square" lIns="0" tIns="0" rIns="0" bIns="0" rtlCol="0"/>
          <a:lstStyle/>
          <a:p>
            <a:endParaRPr/>
          </a:p>
        </p:txBody>
      </p:sp>
      <p:sp>
        <p:nvSpPr>
          <p:cNvPr id="30" name="object 30"/>
          <p:cNvSpPr txBox="1"/>
          <p:nvPr/>
        </p:nvSpPr>
        <p:spPr>
          <a:xfrm>
            <a:off x="2909768" y="8792071"/>
            <a:ext cx="118110" cy="1371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W1</a:t>
            </a:r>
            <a:endParaRPr sz="600">
              <a:latin typeface="Century Gothic"/>
              <a:cs typeface="Century Gothic"/>
            </a:endParaRPr>
          </a:p>
        </p:txBody>
      </p:sp>
      <p:sp>
        <p:nvSpPr>
          <p:cNvPr id="31" name="object 31"/>
          <p:cNvSpPr/>
          <p:nvPr/>
        </p:nvSpPr>
        <p:spPr>
          <a:xfrm>
            <a:off x="2986519" y="8833167"/>
            <a:ext cx="85445" cy="174993"/>
          </a:xfrm>
          <a:prstGeom prst="rect">
            <a:avLst/>
          </a:prstGeom>
          <a:blipFill>
            <a:blip r:embed="rId2" cstate="print"/>
            <a:stretch>
              <a:fillRect/>
            </a:stretch>
          </a:blipFill>
        </p:spPr>
        <p:txBody>
          <a:bodyPr wrap="square" lIns="0" tIns="0" rIns="0" bIns="0" rtlCol="0"/>
          <a:lstStyle/>
          <a:p>
            <a:endParaRPr/>
          </a:p>
        </p:txBody>
      </p:sp>
      <p:sp>
        <p:nvSpPr>
          <p:cNvPr id="32" name="object 32"/>
          <p:cNvSpPr txBox="1"/>
          <p:nvPr/>
        </p:nvSpPr>
        <p:spPr>
          <a:xfrm>
            <a:off x="2729799" y="8800562"/>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V1</a:t>
            </a:r>
            <a:endParaRPr sz="600">
              <a:latin typeface="Century Gothic"/>
              <a:cs typeface="Century Gothic"/>
            </a:endParaRPr>
          </a:p>
        </p:txBody>
      </p:sp>
      <p:sp>
        <p:nvSpPr>
          <p:cNvPr id="33" name="object 33"/>
          <p:cNvSpPr/>
          <p:nvPr/>
        </p:nvSpPr>
        <p:spPr>
          <a:xfrm>
            <a:off x="2866301" y="8880767"/>
            <a:ext cx="0" cy="67945"/>
          </a:xfrm>
          <a:custGeom>
            <a:avLst/>
            <a:gdLst/>
            <a:ahLst/>
            <a:cxnLst/>
            <a:rect l="l" t="t" r="r" b="b"/>
            <a:pathLst>
              <a:path h="67945">
                <a:moveTo>
                  <a:pt x="0" y="0"/>
                </a:moveTo>
                <a:lnTo>
                  <a:pt x="0" y="67386"/>
                </a:lnTo>
              </a:path>
            </a:pathLst>
          </a:custGeom>
          <a:ln w="15240">
            <a:solidFill>
              <a:srgbClr val="000000"/>
            </a:solidFill>
          </a:ln>
        </p:spPr>
        <p:txBody>
          <a:bodyPr wrap="square" lIns="0" tIns="0" rIns="0" bIns="0" rtlCol="0"/>
          <a:lstStyle/>
          <a:p>
            <a:endParaRPr/>
          </a:p>
        </p:txBody>
      </p:sp>
      <p:sp>
        <p:nvSpPr>
          <p:cNvPr id="34" name="object 34"/>
          <p:cNvSpPr/>
          <p:nvPr/>
        </p:nvSpPr>
        <p:spPr>
          <a:xfrm>
            <a:off x="2844419" y="8836977"/>
            <a:ext cx="43815" cy="43815"/>
          </a:xfrm>
          <a:custGeom>
            <a:avLst/>
            <a:gdLst/>
            <a:ahLst/>
            <a:cxnLst/>
            <a:rect l="l" t="t" r="r" b="b"/>
            <a:pathLst>
              <a:path w="43814" h="43815">
                <a:moveTo>
                  <a:pt x="21882" y="43789"/>
                </a:moveTo>
                <a:lnTo>
                  <a:pt x="30403" y="42068"/>
                </a:lnTo>
                <a:lnTo>
                  <a:pt x="37363" y="37376"/>
                </a:lnTo>
                <a:lnTo>
                  <a:pt x="42056" y="30416"/>
                </a:lnTo>
                <a:lnTo>
                  <a:pt x="43776" y="21894"/>
                </a:lnTo>
                <a:lnTo>
                  <a:pt x="42056" y="13373"/>
                </a:lnTo>
                <a:lnTo>
                  <a:pt x="37363" y="6413"/>
                </a:lnTo>
                <a:lnTo>
                  <a:pt x="30403" y="1720"/>
                </a:lnTo>
                <a:lnTo>
                  <a:pt x="21882" y="0"/>
                </a:lnTo>
                <a:lnTo>
                  <a:pt x="13362" y="1720"/>
                </a:lnTo>
                <a:lnTo>
                  <a:pt x="6407" y="6413"/>
                </a:lnTo>
                <a:lnTo>
                  <a:pt x="1718" y="13373"/>
                </a:lnTo>
                <a:lnTo>
                  <a:pt x="0" y="21894"/>
                </a:lnTo>
                <a:lnTo>
                  <a:pt x="1718" y="30416"/>
                </a:lnTo>
                <a:lnTo>
                  <a:pt x="6407" y="37376"/>
                </a:lnTo>
                <a:lnTo>
                  <a:pt x="13362" y="42068"/>
                </a:lnTo>
                <a:lnTo>
                  <a:pt x="21882" y="43789"/>
                </a:lnTo>
                <a:close/>
              </a:path>
            </a:pathLst>
          </a:custGeom>
          <a:ln w="7619">
            <a:solidFill>
              <a:srgbClr val="000000"/>
            </a:solidFill>
          </a:ln>
        </p:spPr>
        <p:txBody>
          <a:bodyPr wrap="square" lIns="0" tIns="0" rIns="0" bIns="0" rtlCol="0"/>
          <a:lstStyle/>
          <a:p>
            <a:endParaRPr/>
          </a:p>
        </p:txBody>
      </p:sp>
      <p:sp>
        <p:nvSpPr>
          <p:cNvPr id="35" name="object 35"/>
          <p:cNvSpPr/>
          <p:nvPr/>
        </p:nvSpPr>
        <p:spPr>
          <a:xfrm>
            <a:off x="2686329" y="8296871"/>
            <a:ext cx="90170" cy="540385"/>
          </a:xfrm>
          <a:custGeom>
            <a:avLst/>
            <a:gdLst/>
            <a:ahLst/>
            <a:cxnLst/>
            <a:rect l="l" t="t" r="r" b="b"/>
            <a:pathLst>
              <a:path w="90169" h="540384">
                <a:moveTo>
                  <a:pt x="0" y="0"/>
                </a:moveTo>
                <a:lnTo>
                  <a:pt x="0" y="224586"/>
                </a:lnTo>
                <a:lnTo>
                  <a:pt x="89649" y="224586"/>
                </a:lnTo>
                <a:lnTo>
                  <a:pt x="89649" y="314502"/>
                </a:lnTo>
                <a:lnTo>
                  <a:pt x="0" y="314502"/>
                </a:lnTo>
                <a:lnTo>
                  <a:pt x="0" y="540105"/>
                </a:lnTo>
              </a:path>
            </a:pathLst>
          </a:custGeom>
          <a:ln w="15240">
            <a:solidFill>
              <a:srgbClr val="000000"/>
            </a:solidFill>
          </a:ln>
        </p:spPr>
        <p:txBody>
          <a:bodyPr wrap="square" lIns="0" tIns="0" rIns="0" bIns="0" rtlCol="0"/>
          <a:lstStyle/>
          <a:p>
            <a:endParaRPr/>
          </a:p>
        </p:txBody>
      </p:sp>
      <p:sp>
        <p:nvSpPr>
          <p:cNvPr id="36" name="object 36"/>
          <p:cNvSpPr txBox="1"/>
          <p:nvPr/>
        </p:nvSpPr>
        <p:spPr>
          <a:xfrm>
            <a:off x="2569196" y="8386967"/>
            <a:ext cx="297180" cy="69215"/>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a:p>
            <a:pPr>
              <a:lnSpc>
                <a:spcPct val="100000"/>
              </a:lnSpc>
              <a:spcBef>
                <a:spcPts val="15"/>
              </a:spcBef>
            </a:pPr>
            <a:endParaRPr sz="550">
              <a:latin typeface="Century Gothic"/>
              <a:cs typeface="Century Gothic"/>
            </a:endParaRPr>
          </a:p>
          <a:p>
            <a:pPr marL="13335">
              <a:lnSpc>
                <a:spcPct val="100000"/>
              </a:lnSpc>
            </a:pPr>
            <a:r>
              <a:rPr sz="600" dirty="0">
                <a:latin typeface="Century Gothic"/>
                <a:cs typeface="Century Gothic"/>
              </a:rPr>
              <a:t>3</a:t>
            </a:r>
            <a:endParaRPr sz="600">
              <a:latin typeface="Century Gothic"/>
              <a:cs typeface="Century Gothic"/>
            </a:endParaRPr>
          </a:p>
        </p:txBody>
      </p:sp>
      <p:sp>
        <p:nvSpPr>
          <p:cNvPr id="37" name="object 37"/>
          <p:cNvSpPr txBox="1"/>
          <p:nvPr/>
        </p:nvSpPr>
        <p:spPr>
          <a:xfrm>
            <a:off x="2927962" y="838696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38" name="object 38"/>
          <p:cNvSpPr txBox="1"/>
          <p:nvPr/>
        </p:nvSpPr>
        <p:spPr>
          <a:xfrm>
            <a:off x="2568129" y="867693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39" name="object 39"/>
          <p:cNvSpPr txBox="1"/>
          <p:nvPr/>
        </p:nvSpPr>
        <p:spPr>
          <a:xfrm>
            <a:off x="2748617"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40" name="object 40"/>
          <p:cNvSpPr txBox="1"/>
          <p:nvPr/>
        </p:nvSpPr>
        <p:spPr>
          <a:xfrm>
            <a:off x="2927886"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41" name="object 41"/>
          <p:cNvSpPr txBox="1"/>
          <p:nvPr/>
        </p:nvSpPr>
        <p:spPr>
          <a:xfrm>
            <a:off x="2395274" y="8506263"/>
            <a:ext cx="152400" cy="117475"/>
          </a:xfrm>
          <a:prstGeom prst="rect">
            <a:avLst/>
          </a:prstGeom>
        </p:spPr>
        <p:txBody>
          <a:bodyPr vert="horz" wrap="square" lIns="0" tIns="12700" rIns="0" bIns="0" rtlCol="0">
            <a:spAutoFit/>
          </a:bodyPr>
          <a:lstStyle/>
          <a:p>
            <a:pPr marL="12700">
              <a:lnSpc>
                <a:spcPct val="100000"/>
              </a:lnSpc>
              <a:spcBef>
                <a:spcPts val="100"/>
              </a:spcBef>
            </a:pPr>
            <a:r>
              <a:rPr sz="600" spc="-20" dirty="0">
                <a:latin typeface="Century Gothic"/>
                <a:cs typeface="Century Gothic"/>
              </a:rPr>
              <a:t>-</a:t>
            </a:r>
            <a:r>
              <a:rPr sz="600" spc="-50" dirty="0">
                <a:latin typeface="Century Gothic"/>
                <a:cs typeface="Century Gothic"/>
              </a:rPr>
              <a:t> </a:t>
            </a:r>
            <a:r>
              <a:rPr sz="600" dirty="0">
                <a:latin typeface="Century Gothic"/>
                <a:cs typeface="Century Gothic"/>
              </a:rPr>
              <a:t>F1</a:t>
            </a:r>
            <a:endParaRPr sz="600">
              <a:latin typeface="Century Gothic"/>
              <a:cs typeface="Century Gothic"/>
            </a:endParaRPr>
          </a:p>
        </p:txBody>
      </p:sp>
      <p:sp>
        <p:nvSpPr>
          <p:cNvPr id="42" name="object 42"/>
          <p:cNvSpPr/>
          <p:nvPr/>
        </p:nvSpPr>
        <p:spPr>
          <a:xfrm>
            <a:off x="2641104" y="8475827"/>
            <a:ext cx="541020" cy="180340"/>
          </a:xfrm>
          <a:custGeom>
            <a:avLst/>
            <a:gdLst/>
            <a:ahLst/>
            <a:cxnLst/>
            <a:rect l="l" t="t" r="r" b="b"/>
            <a:pathLst>
              <a:path w="541019" h="180340">
                <a:moveTo>
                  <a:pt x="0" y="180124"/>
                </a:moveTo>
                <a:lnTo>
                  <a:pt x="540588" y="180124"/>
                </a:lnTo>
                <a:lnTo>
                  <a:pt x="540588" y="0"/>
                </a:lnTo>
                <a:lnTo>
                  <a:pt x="0" y="0"/>
                </a:lnTo>
                <a:lnTo>
                  <a:pt x="0" y="180124"/>
                </a:lnTo>
                <a:close/>
              </a:path>
            </a:pathLst>
          </a:custGeom>
          <a:ln w="3810">
            <a:solidFill>
              <a:srgbClr val="000000"/>
            </a:solidFill>
          </a:ln>
        </p:spPr>
        <p:txBody>
          <a:bodyPr wrap="square" lIns="0" tIns="0" rIns="0" bIns="0" rtlCol="0"/>
          <a:lstStyle/>
          <a:p>
            <a:endParaRPr/>
          </a:p>
        </p:txBody>
      </p:sp>
      <p:sp>
        <p:nvSpPr>
          <p:cNvPr id="43" name="object 43"/>
          <p:cNvSpPr/>
          <p:nvPr/>
        </p:nvSpPr>
        <p:spPr>
          <a:xfrm>
            <a:off x="2866301" y="8296871"/>
            <a:ext cx="90170" cy="540385"/>
          </a:xfrm>
          <a:custGeom>
            <a:avLst/>
            <a:gdLst/>
            <a:ahLst/>
            <a:cxnLst/>
            <a:rect l="l" t="t" r="r" b="b"/>
            <a:pathLst>
              <a:path w="90169" h="540384">
                <a:moveTo>
                  <a:pt x="0" y="0"/>
                </a:moveTo>
                <a:lnTo>
                  <a:pt x="0" y="224586"/>
                </a:lnTo>
                <a:lnTo>
                  <a:pt x="89649" y="224586"/>
                </a:lnTo>
                <a:lnTo>
                  <a:pt x="89649" y="314502"/>
                </a:lnTo>
                <a:lnTo>
                  <a:pt x="0" y="314502"/>
                </a:lnTo>
                <a:lnTo>
                  <a:pt x="0" y="540105"/>
                </a:lnTo>
              </a:path>
            </a:pathLst>
          </a:custGeom>
          <a:ln w="15240">
            <a:solidFill>
              <a:srgbClr val="000000"/>
            </a:solidFill>
          </a:ln>
        </p:spPr>
        <p:txBody>
          <a:bodyPr wrap="square" lIns="0" tIns="0" rIns="0" bIns="0" rtlCol="0"/>
          <a:lstStyle/>
          <a:p>
            <a:endParaRPr/>
          </a:p>
        </p:txBody>
      </p:sp>
      <p:sp>
        <p:nvSpPr>
          <p:cNvPr id="44" name="object 44"/>
          <p:cNvSpPr/>
          <p:nvPr/>
        </p:nvSpPr>
        <p:spPr>
          <a:xfrm>
            <a:off x="3046272" y="8296871"/>
            <a:ext cx="90170" cy="540385"/>
          </a:xfrm>
          <a:custGeom>
            <a:avLst/>
            <a:gdLst/>
            <a:ahLst/>
            <a:cxnLst/>
            <a:rect l="l" t="t" r="r" b="b"/>
            <a:pathLst>
              <a:path w="90169" h="540384">
                <a:moveTo>
                  <a:pt x="0" y="0"/>
                </a:moveTo>
                <a:lnTo>
                  <a:pt x="0" y="224586"/>
                </a:lnTo>
                <a:lnTo>
                  <a:pt x="89649" y="224586"/>
                </a:lnTo>
                <a:lnTo>
                  <a:pt x="89649" y="314502"/>
                </a:lnTo>
                <a:lnTo>
                  <a:pt x="0" y="314502"/>
                </a:lnTo>
                <a:lnTo>
                  <a:pt x="0" y="540105"/>
                </a:lnTo>
              </a:path>
            </a:pathLst>
          </a:custGeom>
          <a:ln w="15240">
            <a:solidFill>
              <a:srgbClr val="000000"/>
            </a:solidFill>
          </a:ln>
        </p:spPr>
        <p:txBody>
          <a:bodyPr wrap="square" lIns="0" tIns="0" rIns="0" bIns="0" rtlCol="0"/>
          <a:lstStyle/>
          <a:p>
            <a:endParaRPr/>
          </a:p>
        </p:txBody>
      </p:sp>
      <p:sp>
        <p:nvSpPr>
          <p:cNvPr id="45" name="object 45"/>
          <p:cNvSpPr txBox="1"/>
          <p:nvPr/>
        </p:nvSpPr>
        <p:spPr>
          <a:xfrm>
            <a:off x="2568114"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46" name="object 46"/>
          <p:cNvSpPr txBox="1"/>
          <p:nvPr/>
        </p:nvSpPr>
        <p:spPr>
          <a:xfrm>
            <a:off x="2748068"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47" name="object 47"/>
          <p:cNvSpPr txBox="1"/>
          <p:nvPr/>
        </p:nvSpPr>
        <p:spPr>
          <a:xfrm>
            <a:off x="2928023"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48" name="object 48"/>
          <p:cNvSpPr/>
          <p:nvPr/>
        </p:nvSpPr>
        <p:spPr>
          <a:xfrm>
            <a:off x="2646705" y="7666888"/>
            <a:ext cx="351790" cy="0"/>
          </a:xfrm>
          <a:custGeom>
            <a:avLst/>
            <a:gdLst/>
            <a:ahLst/>
            <a:cxnLst/>
            <a:rect l="l" t="t" r="r" b="b"/>
            <a:pathLst>
              <a:path w="351789">
                <a:moveTo>
                  <a:pt x="0" y="0"/>
                </a:moveTo>
                <a:lnTo>
                  <a:pt x="351218" y="0"/>
                </a:lnTo>
              </a:path>
            </a:pathLst>
          </a:custGeom>
          <a:ln w="3810">
            <a:solidFill>
              <a:srgbClr val="000000"/>
            </a:solidFill>
            <a:prstDash val="sysDash"/>
          </a:ln>
        </p:spPr>
        <p:txBody>
          <a:bodyPr wrap="square" lIns="0" tIns="0" rIns="0" bIns="0" rtlCol="0"/>
          <a:lstStyle/>
          <a:p>
            <a:endParaRPr/>
          </a:p>
        </p:txBody>
      </p:sp>
      <p:sp>
        <p:nvSpPr>
          <p:cNvPr id="49" name="object 49"/>
          <p:cNvSpPr/>
          <p:nvPr/>
        </p:nvSpPr>
        <p:spPr>
          <a:xfrm>
            <a:off x="2686329" y="7030377"/>
            <a:ext cx="0" cy="546735"/>
          </a:xfrm>
          <a:custGeom>
            <a:avLst/>
            <a:gdLst/>
            <a:ahLst/>
            <a:cxnLst/>
            <a:rect l="l" t="t" r="r" b="b"/>
            <a:pathLst>
              <a:path h="546734">
                <a:moveTo>
                  <a:pt x="0" y="546315"/>
                </a:moveTo>
                <a:lnTo>
                  <a:pt x="0" y="0"/>
                </a:lnTo>
              </a:path>
            </a:pathLst>
          </a:custGeom>
          <a:ln w="15240">
            <a:solidFill>
              <a:srgbClr val="000000"/>
            </a:solidFill>
          </a:ln>
        </p:spPr>
        <p:txBody>
          <a:bodyPr wrap="square" lIns="0" tIns="0" rIns="0" bIns="0" rtlCol="0"/>
          <a:lstStyle/>
          <a:p>
            <a:endParaRPr/>
          </a:p>
        </p:txBody>
      </p:sp>
      <p:sp>
        <p:nvSpPr>
          <p:cNvPr id="50" name="object 50"/>
          <p:cNvSpPr/>
          <p:nvPr/>
        </p:nvSpPr>
        <p:spPr>
          <a:xfrm>
            <a:off x="2587078" y="7584440"/>
            <a:ext cx="99695" cy="262890"/>
          </a:xfrm>
          <a:custGeom>
            <a:avLst/>
            <a:gdLst/>
            <a:ahLst/>
            <a:cxnLst/>
            <a:rect l="l" t="t" r="r" b="b"/>
            <a:pathLst>
              <a:path w="99694"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51" name="object 51"/>
          <p:cNvSpPr/>
          <p:nvPr/>
        </p:nvSpPr>
        <p:spPr>
          <a:xfrm>
            <a:off x="2654693"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52" name="object 52"/>
          <p:cNvSpPr/>
          <p:nvPr/>
        </p:nvSpPr>
        <p:spPr>
          <a:xfrm>
            <a:off x="2579903" y="7603476"/>
            <a:ext cx="113030" cy="135255"/>
          </a:xfrm>
          <a:custGeom>
            <a:avLst/>
            <a:gdLst/>
            <a:ahLst/>
            <a:cxnLst/>
            <a:rect l="l" t="t" r="r" b="b"/>
            <a:pathLst>
              <a:path w="113030" h="135254">
                <a:moveTo>
                  <a:pt x="112890" y="105028"/>
                </a:moveTo>
                <a:lnTo>
                  <a:pt x="52273" y="0"/>
                </a:lnTo>
                <a:lnTo>
                  <a:pt x="0" y="30175"/>
                </a:lnTo>
                <a:lnTo>
                  <a:pt x="60629" y="135216"/>
                </a:lnTo>
                <a:lnTo>
                  <a:pt x="112890" y="105028"/>
                </a:lnTo>
                <a:close/>
              </a:path>
            </a:pathLst>
          </a:custGeom>
          <a:ln w="7620">
            <a:solidFill>
              <a:srgbClr val="000000"/>
            </a:solidFill>
          </a:ln>
        </p:spPr>
        <p:txBody>
          <a:bodyPr wrap="square" lIns="0" tIns="0" rIns="0" bIns="0" rtlCol="0"/>
          <a:lstStyle/>
          <a:p>
            <a:endParaRPr/>
          </a:p>
        </p:txBody>
      </p:sp>
      <p:sp>
        <p:nvSpPr>
          <p:cNvPr id="53" name="object 53"/>
          <p:cNvSpPr/>
          <p:nvPr/>
        </p:nvSpPr>
        <p:spPr>
          <a:xfrm>
            <a:off x="2866301" y="7208215"/>
            <a:ext cx="0" cy="368935"/>
          </a:xfrm>
          <a:custGeom>
            <a:avLst/>
            <a:gdLst/>
            <a:ahLst/>
            <a:cxnLst/>
            <a:rect l="l" t="t" r="r" b="b"/>
            <a:pathLst>
              <a:path h="368934">
                <a:moveTo>
                  <a:pt x="0" y="368477"/>
                </a:moveTo>
                <a:lnTo>
                  <a:pt x="0" y="0"/>
                </a:lnTo>
              </a:path>
            </a:pathLst>
          </a:custGeom>
          <a:ln w="15240">
            <a:solidFill>
              <a:srgbClr val="000000"/>
            </a:solidFill>
          </a:ln>
        </p:spPr>
        <p:txBody>
          <a:bodyPr wrap="square" lIns="0" tIns="0" rIns="0" bIns="0" rtlCol="0"/>
          <a:lstStyle/>
          <a:p>
            <a:endParaRPr/>
          </a:p>
        </p:txBody>
      </p:sp>
      <p:sp>
        <p:nvSpPr>
          <p:cNvPr id="54" name="object 54"/>
          <p:cNvSpPr/>
          <p:nvPr/>
        </p:nvSpPr>
        <p:spPr>
          <a:xfrm>
            <a:off x="2767050" y="7584440"/>
            <a:ext cx="99695" cy="262890"/>
          </a:xfrm>
          <a:custGeom>
            <a:avLst/>
            <a:gdLst/>
            <a:ahLst/>
            <a:cxnLst/>
            <a:rect l="l" t="t" r="r" b="b"/>
            <a:pathLst>
              <a:path w="99694"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55" name="object 55"/>
          <p:cNvSpPr/>
          <p:nvPr/>
        </p:nvSpPr>
        <p:spPr>
          <a:xfrm>
            <a:off x="2834665"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56" name="object 56"/>
          <p:cNvSpPr/>
          <p:nvPr/>
        </p:nvSpPr>
        <p:spPr>
          <a:xfrm>
            <a:off x="2759875" y="7603476"/>
            <a:ext cx="113030" cy="135255"/>
          </a:xfrm>
          <a:custGeom>
            <a:avLst/>
            <a:gdLst/>
            <a:ahLst/>
            <a:cxnLst/>
            <a:rect l="l" t="t" r="r" b="b"/>
            <a:pathLst>
              <a:path w="113030" h="135254">
                <a:moveTo>
                  <a:pt x="112890" y="105028"/>
                </a:moveTo>
                <a:lnTo>
                  <a:pt x="52273" y="0"/>
                </a:lnTo>
                <a:lnTo>
                  <a:pt x="0" y="30175"/>
                </a:lnTo>
                <a:lnTo>
                  <a:pt x="60629" y="135216"/>
                </a:lnTo>
                <a:lnTo>
                  <a:pt x="112890" y="105028"/>
                </a:lnTo>
                <a:close/>
              </a:path>
            </a:pathLst>
          </a:custGeom>
          <a:ln w="7620">
            <a:solidFill>
              <a:srgbClr val="000000"/>
            </a:solidFill>
          </a:ln>
        </p:spPr>
        <p:txBody>
          <a:bodyPr wrap="square" lIns="0" tIns="0" rIns="0" bIns="0" rtlCol="0"/>
          <a:lstStyle/>
          <a:p>
            <a:endParaRPr/>
          </a:p>
        </p:txBody>
      </p:sp>
      <p:sp>
        <p:nvSpPr>
          <p:cNvPr id="57" name="object 57"/>
          <p:cNvSpPr/>
          <p:nvPr/>
        </p:nvSpPr>
        <p:spPr>
          <a:xfrm>
            <a:off x="3046272" y="7389228"/>
            <a:ext cx="0" cy="187960"/>
          </a:xfrm>
          <a:custGeom>
            <a:avLst/>
            <a:gdLst/>
            <a:ahLst/>
            <a:cxnLst/>
            <a:rect l="l" t="t" r="r" b="b"/>
            <a:pathLst>
              <a:path h="187959">
                <a:moveTo>
                  <a:pt x="0" y="187464"/>
                </a:moveTo>
                <a:lnTo>
                  <a:pt x="0" y="0"/>
                </a:lnTo>
              </a:path>
            </a:pathLst>
          </a:custGeom>
          <a:ln w="15240">
            <a:solidFill>
              <a:srgbClr val="000000"/>
            </a:solidFill>
          </a:ln>
        </p:spPr>
        <p:txBody>
          <a:bodyPr wrap="square" lIns="0" tIns="0" rIns="0" bIns="0" rtlCol="0"/>
          <a:lstStyle/>
          <a:p>
            <a:endParaRPr/>
          </a:p>
        </p:txBody>
      </p:sp>
      <p:sp>
        <p:nvSpPr>
          <p:cNvPr id="58" name="object 58"/>
          <p:cNvSpPr/>
          <p:nvPr/>
        </p:nvSpPr>
        <p:spPr>
          <a:xfrm>
            <a:off x="2947022" y="7584440"/>
            <a:ext cx="99695" cy="262890"/>
          </a:xfrm>
          <a:custGeom>
            <a:avLst/>
            <a:gdLst/>
            <a:ahLst/>
            <a:cxnLst/>
            <a:rect l="l" t="t" r="r" b="b"/>
            <a:pathLst>
              <a:path w="99694"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59" name="object 59"/>
          <p:cNvSpPr/>
          <p:nvPr/>
        </p:nvSpPr>
        <p:spPr>
          <a:xfrm>
            <a:off x="3014637"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60" name="object 60"/>
          <p:cNvSpPr/>
          <p:nvPr/>
        </p:nvSpPr>
        <p:spPr>
          <a:xfrm>
            <a:off x="2939846" y="7603476"/>
            <a:ext cx="113030" cy="135255"/>
          </a:xfrm>
          <a:custGeom>
            <a:avLst/>
            <a:gdLst/>
            <a:ahLst/>
            <a:cxnLst/>
            <a:rect l="l" t="t" r="r" b="b"/>
            <a:pathLst>
              <a:path w="113030" h="135254">
                <a:moveTo>
                  <a:pt x="112890" y="105028"/>
                </a:moveTo>
                <a:lnTo>
                  <a:pt x="52273" y="0"/>
                </a:lnTo>
                <a:lnTo>
                  <a:pt x="0" y="30175"/>
                </a:lnTo>
                <a:lnTo>
                  <a:pt x="60629" y="135216"/>
                </a:lnTo>
                <a:lnTo>
                  <a:pt x="112890" y="105028"/>
                </a:lnTo>
                <a:close/>
              </a:path>
            </a:pathLst>
          </a:custGeom>
          <a:ln w="7620">
            <a:solidFill>
              <a:srgbClr val="000000"/>
            </a:solidFill>
          </a:ln>
        </p:spPr>
        <p:txBody>
          <a:bodyPr wrap="square" lIns="0" tIns="0" rIns="0" bIns="0" rtlCol="0"/>
          <a:lstStyle/>
          <a:p>
            <a:endParaRPr/>
          </a:p>
        </p:txBody>
      </p:sp>
      <p:sp>
        <p:nvSpPr>
          <p:cNvPr id="61" name="object 61"/>
          <p:cNvSpPr/>
          <p:nvPr/>
        </p:nvSpPr>
        <p:spPr>
          <a:xfrm>
            <a:off x="2657360" y="7985836"/>
            <a:ext cx="29209" cy="41910"/>
          </a:xfrm>
          <a:custGeom>
            <a:avLst/>
            <a:gdLst/>
            <a:ahLst/>
            <a:cxnLst/>
            <a:rect l="l" t="t" r="r" b="b"/>
            <a:pathLst>
              <a:path w="29210" h="41909">
                <a:moveTo>
                  <a:pt x="28968" y="546"/>
                </a:moveTo>
                <a:lnTo>
                  <a:pt x="28422"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62" name="object 62"/>
          <p:cNvSpPr txBox="1"/>
          <p:nvPr/>
        </p:nvSpPr>
        <p:spPr>
          <a:xfrm>
            <a:off x="2568114"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63" name="object 63"/>
          <p:cNvSpPr txBox="1"/>
          <p:nvPr/>
        </p:nvSpPr>
        <p:spPr>
          <a:xfrm>
            <a:off x="2568114"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64" name="object 64"/>
          <p:cNvSpPr txBox="1"/>
          <p:nvPr/>
        </p:nvSpPr>
        <p:spPr>
          <a:xfrm>
            <a:off x="2748068"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65" name="object 65"/>
          <p:cNvSpPr txBox="1"/>
          <p:nvPr/>
        </p:nvSpPr>
        <p:spPr>
          <a:xfrm>
            <a:off x="2748068"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66" name="object 66"/>
          <p:cNvSpPr txBox="1"/>
          <p:nvPr/>
        </p:nvSpPr>
        <p:spPr>
          <a:xfrm>
            <a:off x="2928023"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67" name="object 67"/>
          <p:cNvSpPr txBox="1"/>
          <p:nvPr/>
        </p:nvSpPr>
        <p:spPr>
          <a:xfrm>
            <a:off x="2928023"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68" name="object 68"/>
          <p:cNvSpPr/>
          <p:nvPr/>
        </p:nvSpPr>
        <p:spPr>
          <a:xfrm>
            <a:off x="2646705" y="8117319"/>
            <a:ext cx="351790" cy="0"/>
          </a:xfrm>
          <a:custGeom>
            <a:avLst/>
            <a:gdLst/>
            <a:ahLst/>
            <a:cxnLst/>
            <a:rect l="l" t="t" r="r" b="b"/>
            <a:pathLst>
              <a:path w="351789">
                <a:moveTo>
                  <a:pt x="0" y="0"/>
                </a:moveTo>
                <a:lnTo>
                  <a:pt x="351218" y="0"/>
                </a:lnTo>
              </a:path>
            </a:pathLst>
          </a:custGeom>
          <a:ln w="3810">
            <a:solidFill>
              <a:srgbClr val="000000"/>
            </a:solidFill>
            <a:prstDash val="sysDash"/>
          </a:ln>
        </p:spPr>
        <p:txBody>
          <a:bodyPr wrap="square" lIns="0" tIns="0" rIns="0" bIns="0" rtlCol="0"/>
          <a:lstStyle/>
          <a:p>
            <a:endParaRPr/>
          </a:p>
        </p:txBody>
      </p:sp>
      <p:sp>
        <p:nvSpPr>
          <p:cNvPr id="69" name="object 69"/>
          <p:cNvSpPr/>
          <p:nvPr/>
        </p:nvSpPr>
        <p:spPr>
          <a:xfrm>
            <a:off x="2686329"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70" name="object 70"/>
          <p:cNvSpPr/>
          <p:nvPr/>
        </p:nvSpPr>
        <p:spPr>
          <a:xfrm>
            <a:off x="2587078" y="8034870"/>
            <a:ext cx="99695" cy="262255"/>
          </a:xfrm>
          <a:custGeom>
            <a:avLst/>
            <a:gdLst/>
            <a:ahLst/>
            <a:cxnLst/>
            <a:rect l="l" t="t" r="r" b="b"/>
            <a:pathLst>
              <a:path w="99694"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71" name="object 71"/>
          <p:cNvSpPr/>
          <p:nvPr/>
        </p:nvSpPr>
        <p:spPr>
          <a:xfrm>
            <a:off x="2837332" y="7985836"/>
            <a:ext cx="29209" cy="41910"/>
          </a:xfrm>
          <a:custGeom>
            <a:avLst/>
            <a:gdLst/>
            <a:ahLst/>
            <a:cxnLst/>
            <a:rect l="l" t="t" r="r" b="b"/>
            <a:pathLst>
              <a:path w="29210" h="41909">
                <a:moveTo>
                  <a:pt x="28968" y="546"/>
                </a:moveTo>
                <a:lnTo>
                  <a:pt x="28422"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72" name="object 72"/>
          <p:cNvSpPr/>
          <p:nvPr/>
        </p:nvSpPr>
        <p:spPr>
          <a:xfrm>
            <a:off x="2866301"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73" name="object 73"/>
          <p:cNvSpPr/>
          <p:nvPr/>
        </p:nvSpPr>
        <p:spPr>
          <a:xfrm>
            <a:off x="2767050" y="8034870"/>
            <a:ext cx="99695" cy="262255"/>
          </a:xfrm>
          <a:custGeom>
            <a:avLst/>
            <a:gdLst/>
            <a:ahLst/>
            <a:cxnLst/>
            <a:rect l="l" t="t" r="r" b="b"/>
            <a:pathLst>
              <a:path w="99694"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74" name="object 74"/>
          <p:cNvSpPr/>
          <p:nvPr/>
        </p:nvSpPr>
        <p:spPr>
          <a:xfrm>
            <a:off x="3017304" y="7985836"/>
            <a:ext cx="29209" cy="41910"/>
          </a:xfrm>
          <a:custGeom>
            <a:avLst/>
            <a:gdLst/>
            <a:ahLst/>
            <a:cxnLst/>
            <a:rect l="l" t="t" r="r" b="b"/>
            <a:pathLst>
              <a:path w="29210" h="41909">
                <a:moveTo>
                  <a:pt x="28968" y="546"/>
                </a:moveTo>
                <a:lnTo>
                  <a:pt x="28422"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75" name="object 75"/>
          <p:cNvSpPr/>
          <p:nvPr/>
        </p:nvSpPr>
        <p:spPr>
          <a:xfrm>
            <a:off x="3046272"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76" name="object 76"/>
          <p:cNvSpPr/>
          <p:nvPr/>
        </p:nvSpPr>
        <p:spPr>
          <a:xfrm>
            <a:off x="2947022" y="8034870"/>
            <a:ext cx="99695" cy="262255"/>
          </a:xfrm>
          <a:custGeom>
            <a:avLst/>
            <a:gdLst/>
            <a:ahLst/>
            <a:cxnLst/>
            <a:rect l="l" t="t" r="r" b="b"/>
            <a:pathLst>
              <a:path w="99694"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77" name="object 77"/>
          <p:cNvSpPr txBox="1"/>
          <p:nvPr/>
        </p:nvSpPr>
        <p:spPr>
          <a:xfrm>
            <a:off x="4214765" y="9016074"/>
            <a:ext cx="158115" cy="206375"/>
          </a:xfrm>
          <a:prstGeom prst="rect">
            <a:avLst/>
          </a:prstGeom>
        </p:spPr>
        <p:txBody>
          <a:bodyPr vert="horz" wrap="square" lIns="0" tIns="17780" rIns="0" bIns="0" rtlCol="0">
            <a:spAutoFit/>
          </a:bodyPr>
          <a:lstStyle/>
          <a:p>
            <a:pPr marL="12700" marR="5080" indent="27305">
              <a:lnSpc>
                <a:spcPts val="700"/>
              </a:lnSpc>
              <a:spcBef>
                <a:spcPts val="140"/>
              </a:spcBef>
            </a:pPr>
            <a:r>
              <a:rPr sz="600" spc="-25" dirty="0">
                <a:latin typeface="Century Gothic"/>
                <a:cs typeface="Century Gothic"/>
              </a:rPr>
              <a:t>M2  </a:t>
            </a:r>
            <a:r>
              <a:rPr sz="600" spc="5" dirty="0">
                <a:latin typeface="Century Gothic"/>
                <a:cs typeface="Century Gothic"/>
              </a:rPr>
              <a:t>3</a:t>
            </a:r>
            <a:endParaRPr sz="600">
              <a:latin typeface="Century Gothic"/>
              <a:cs typeface="Century Gothic"/>
            </a:endParaRPr>
          </a:p>
        </p:txBody>
      </p:sp>
      <p:sp>
        <p:nvSpPr>
          <p:cNvPr id="78" name="object 78"/>
          <p:cNvSpPr/>
          <p:nvPr/>
        </p:nvSpPr>
        <p:spPr>
          <a:xfrm>
            <a:off x="4127550" y="8948153"/>
            <a:ext cx="360045" cy="360680"/>
          </a:xfrm>
          <a:custGeom>
            <a:avLst/>
            <a:gdLst/>
            <a:ahLst/>
            <a:cxnLst/>
            <a:rect l="l" t="t" r="r" b="b"/>
            <a:pathLst>
              <a:path w="360045" h="360679">
                <a:moveTo>
                  <a:pt x="179971" y="360070"/>
                </a:moveTo>
                <a:lnTo>
                  <a:pt x="227817" y="353640"/>
                </a:lnTo>
                <a:lnTo>
                  <a:pt x="270810" y="335493"/>
                </a:lnTo>
                <a:lnTo>
                  <a:pt x="307233" y="307344"/>
                </a:lnTo>
                <a:lnTo>
                  <a:pt x="335373" y="270910"/>
                </a:lnTo>
                <a:lnTo>
                  <a:pt x="353515" y="227906"/>
                </a:lnTo>
                <a:lnTo>
                  <a:pt x="359943" y="180047"/>
                </a:lnTo>
                <a:lnTo>
                  <a:pt x="353515" y="132182"/>
                </a:lnTo>
                <a:lnTo>
                  <a:pt x="335373" y="89172"/>
                </a:lnTo>
                <a:lnTo>
                  <a:pt x="307233" y="52733"/>
                </a:lnTo>
                <a:lnTo>
                  <a:pt x="270810" y="24581"/>
                </a:lnTo>
                <a:lnTo>
                  <a:pt x="227817" y="6431"/>
                </a:lnTo>
                <a:lnTo>
                  <a:pt x="179971" y="0"/>
                </a:lnTo>
                <a:lnTo>
                  <a:pt x="132129" y="6431"/>
                </a:lnTo>
                <a:lnTo>
                  <a:pt x="89138" y="24581"/>
                </a:lnTo>
                <a:lnTo>
                  <a:pt x="52714" y="52733"/>
                </a:lnTo>
                <a:lnTo>
                  <a:pt x="24572" y="89172"/>
                </a:lnTo>
                <a:lnTo>
                  <a:pt x="6429" y="132182"/>
                </a:lnTo>
                <a:lnTo>
                  <a:pt x="0" y="180047"/>
                </a:lnTo>
                <a:lnTo>
                  <a:pt x="6429" y="227906"/>
                </a:lnTo>
                <a:lnTo>
                  <a:pt x="24572" y="270910"/>
                </a:lnTo>
                <a:lnTo>
                  <a:pt x="52714" y="307344"/>
                </a:lnTo>
                <a:lnTo>
                  <a:pt x="89138" y="335493"/>
                </a:lnTo>
                <a:lnTo>
                  <a:pt x="132129" y="353640"/>
                </a:lnTo>
                <a:lnTo>
                  <a:pt x="179971" y="360070"/>
                </a:lnTo>
                <a:close/>
              </a:path>
            </a:pathLst>
          </a:custGeom>
          <a:ln w="7620">
            <a:solidFill>
              <a:srgbClr val="000000"/>
            </a:solidFill>
          </a:ln>
        </p:spPr>
        <p:txBody>
          <a:bodyPr wrap="square" lIns="0" tIns="0" rIns="0" bIns="0" rtlCol="0"/>
          <a:lstStyle/>
          <a:p>
            <a:endParaRPr/>
          </a:p>
        </p:txBody>
      </p:sp>
      <p:sp>
        <p:nvSpPr>
          <p:cNvPr id="79" name="object 79"/>
          <p:cNvSpPr/>
          <p:nvPr/>
        </p:nvSpPr>
        <p:spPr>
          <a:xfrm>
            <a:off x="4127537" y="8880767"/>
            <a:ext cx="52705" cy="120014"/>
          </a:xfrm>
          <a:custGeom>
            <a:avLst/>
            <a:gdLst/>
            <a:ahLst/>
            <a:cxnLst/>
            <a:rect l="l" t="t" r="r" b="b"/>
            <a:pathLst>
              <a:path w="52704" h="120015">
                <a:moveTo>
                  <a:pt x="0" y="0"/>
                </a:moveTo>
                <a:lnTo>
                  <a:pt x="0" y="67525"/>
                </a:lnTo>
                <a:lnTo>
                  <a:pt x="52120" y="119773"/>
                </a:lnTo>
              </a:path>
            </a:pathLst>
          </a:custGeom>
          <a:ln w="15240">
            <a:solidFill>
              <a:srgbClr val="000000"/>
            </a:solidFill>
          </a:ln>
        </p:spPr>
        <p:txBody>
          <a:bodyPr wrap="square" lIns="0" tIns="0" rIns="0" bIns="0" rtlCol="0"/>
          <a:lstStyle/>
          <a:p>
            <a:endParaRPr/>
          </a:p>
        </p:txBody>
      </p:sp>
      <p:sp>
        <p:nvSpPr>
          <p:cNvPr id="80" name="object 80"/>
          <p:cNvSpPr/>
          <p:nvPr/>
        </p:nvSpPr>
        <p:spPr>
          <a:xfrm>
            <a:off x="4105668" y="8836977"/>
            <a:ext cx="43815" cy="43815"/>
          </a:xfrm>
          <a:custGeom>
            <a:avLst/>
            <a:gdLst/>
            <a:ahLst/>
            <a:cxnLst/>
            <a:rect l="l" t="t" r="r" b="b"/>
            <a:pathLst>
              <a:path w="43814" h="43815">
                <a:moveTo>
                  <a:pt x="21869" y="43789"/>
                </a:moveTo>
                <a:lnTo>
                  <a:pt x="30396" y="42068"/>
                </a:lnTo>
                <a:lnTo>
                  <a:pt x="37355" y="37376"/>
                </a:lnTo>
                <a:lnTo>
                  <a:pt x="42045" y="30416"/>
                </a:lnTo>
                <a:lnTo>
                  <a:pt x="43764" y="21894"/>
                </a:lnTo>
                <a:lnTo>
                  <a:pt x="42045" y="13373"/>
                </a:lnTo>
                <a:lnTo>
                  <a:pt x="37355" y="6413"/>
                </a:lnTo>
                <a:lnTo>
                  <a:pt x="30396" y="1720"/>
                </a:lnTo>
                <a:lnTo>
                  <a:pt x="21869" y="0"/>
                </a:lnTo>
                <a:lnTo>
                  <a:pt x="13351" y="1720"/>
                </a:lnTo>
                <a:lnTo>
                  <a:pt x="6400" y="6413"/>
                </a:lnTo>
                <a:lnTo>
                  <a:pt x="1716" y="13373"/>
                </a:lnTo>
                <a:lnTo>
                  <a:pt x="0" y="21894"/>
                </a:lnTo>
                <a:lnTo>
                  <a:pt x="1716" y="30416"/>
                </a:lnTo>
                <a:lnTo>
                  <a:pt x="6400" y="37376"/>
                </a:lnTo>
                <a:lnTo>
                  <a:pt x="13351" y="42068"/>
                </a:lnTo>
                <a:lnTo>
                  <a:pt x="21869" y="43789"/>
                </a:lnTo>
                <a:close/>
              </a:path>
            </a:pathLst>
          </a:custGeom>
          <a:ln w="7620">
            <a:solidFill>
              <a:srgbClr val="000000"/>
            </a:solidFill>
          </a:ln>
        </p:spPr>
        <p:txBody>
          <a:bodyPr wrap="square" lIns="0" tIns="0" rIns="0" bIns="0" rtlCol="0"/>
          <a:lstStyle/>
          <a:p>
            <a:endParaRPr/>
          </a:p>
        </p:txBody>
      </p:sp>
      <p:sp>
        <p:nvSpPr>
          <p:cNvPr id="81" name="object 81"/>
          <p:cNvSpPr txBox="1"/>
          <p:nvPr/>
        </p:nvSpPr>
        <p:spPr>
          <a:xfrm>
            <a:off x="4350996" y="8792071"/>
            <a:ext cx="118110" cy="1371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W1</a:t>
            </a:r>
            <a:endParaRPr sz="600">
              <a:latin typeface="Century Gothic"/>
              <a:cs typeface="Century Gothic"/>
            </a:endParaRPr>
          </a:p>
        </p:txBody>
      </p:sp>
      <p:sp>
        <p:nvSpPr>
          <p:cNvPr id="82" name="object 82"/>
          <p:cNvSpPr/>
          <p:nvPr/>
        </p:nvSpPr>
        <p:spPr>
          <a:xfrm>
            <a:off x="4427740" y="8833167"/>
            <a:ext cx="85445" cy="174993"/>
          </a:xfrm>
          <a:prstGeom prst="rect">
            <a:avLst/>
          </a:prstGeom>
          <a:blipFill>
            <a:blip r:embed="rId3" cstate="print"/>
            <a:stretch>
              <a:fillRect/>
            </a:stretch>
          </a:blipFill>
        </p:spPr>
        <p:txBody>
          <a:bodyPr wrap="square" lIns="0" tIns="0" rIns="0" bIns="0" rtlCol="0"/>
          <a:lstStyle/>
          <a:p>
            <a:endParaRPr/>
          </a:p>
        </p:txBody>
      </p:sp>
      <p:sp>
        <p:nvSpPr>
          <p:cNvPr id="83" name="object 83"/>
          <p:cNvSpPr txBox="1"/>
          <p:nvPr/>
        </p:nvSpPr>
        <p:spPr>
          <a:xfrm>
            <a:off x="3991041" y="8800562"/>
            <a:ext cx="298450" cy="120014"/>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a:p>
            <a:pPr>
              <a:lnSpc>
                <a:spcPct val="100000"/>
              </a:lnSpc>
              <a:spcBef>
                <a:spcPts val="20"/>
              </a:spcBef>
            </a:pPr>
            <a:endParaRPr sz="550">
              <a:latin typeface="Century Gothic"/>
              <a:cs typeface="Century Gothic"/>
            </a:endParaRPr>
          </a:p>
          <a:p>
            <a:pPr marL="14604">
              <a:lnSpc>
                <a:spcPct val="100000"/>
              </a:lnSpc>
            </a:pPr>
            <a:r>
              <a:rPr sz="600" spc="-5" dirty="0">
                <a:latin typeface="Century Gothic"/>
                <a:cs typeface="Century Gothic"/>
              </a:rPr>
              <a:t>V1</a:t>
            </a:r>
            <a:endParaRPr sz="600">
              <a:latin typeface="Century Gothic"/>
              <a:cs typeface="Century Gothic"/>
            </a:endParaRPr>
          </a:p>
        </p:txBody>
      </p:sp>
      <p:sp>
        <p:nvSpPr>
          <p:cNvPr id="84" name="object 84"/>
          <p:cNvSpPr/>
          <p:nvPr/>
        </p:nvSpPr>
        <p:spPr>
          <a:xfrm>
            <a:off x="4307509" y="8880767"/>
            <a:ext cx="0" cy="67945"/>
          </a:xfrm>
          <a:custGeom>
            <a:avLst/>
            <a:gdLst/>
            <a:ahLst/>
            <a:cxnLst/>
            <a:rect l="l" t="t" r="r" b="b"/>
            <a:pathLst>
              <a:path h="67945">
                <a:moveTo>
                  <a:pt x="0" y="0"/>
                </a:moveTo>
                <a:lnTo>
                  <a:pt x="0" y="67386"/>
                </a:lnTo>
              </a:path>
            </a:pathLst>
          </a:custGeom>
          <a:ln w="15240">
            <a:solidFill>
              <a:srgbClr val="000000"/>
            </a:solidFill>
          </a:ln>
        </p:spPr>
        <p:txBody>
          <a:bodyPr wrap="square" lIns="0" tIns="0" rIns="0" bIns="0" rtlCol="0"/>
          <a:lstStyle/>
          <a:p>
            <a:endParaRPr/>
          </a:p>
        </p:txBody>
      </p:sp>
      <p:sp>
        <p:nvSpPr>
          <p:cNvPr id="85" name="object 85"/>
          <p:cNvSpPr/>
          <p:nvPr/>
        </p:nvSpPr>
        <p:spPr>
          <a:xfrm>
            <a:off x="4285640" y="8836977"/>
            <a:ext cx="43815" cy="43815"/>
          </a:xfrm>
          <a:custGeom>
            <a:avLst/>
            <a:gdLst/>
            <a:ahLst/>
            <a:cxnLst/>
            <a:rect l="l" t="t" r="r" b="b"/>
            <a:pathLst>
              <a:path w="43814" h="43815">
                <a:moveTo>
                  <a:pt x="21869" y="43789"/>
                </a:moveTo>
                <a:lnTo>
                  <a:pt x="30391" y="42068"/>
                </a:lnTo>
                <a:lnTo>
                  <a:pt x="37350" y="37376"/>
                </a:lnTo>
                <a:lnTo>
                  <a:pt x="42043" y="30416"/>
                </a:lnTo>
                <a:lnTo>
                  <a:pt x="43764" y="21894"/>
                </a:lnTo>
                <a:lnTo>
                  <a:pt x="42043" y="13373"/>
                </a:lnTo>
                <a:lnTo>
                  <a:pt x="37350" y="6413"/>
                </a:lnTo>
                <a:lnTo>
                  <a:pt x="30391" y="1720"/>
                </a:lnTo>
                <a:lnTo>
                  <a:pt x="21869" y="0"/>
                </a:lnTo>
                <a:lnTo>
                  <a:pt x="13351" y="1720"/>
                </a:lnTo>
                <a:lnTo>
                  <a:pt x="6400" y="6413"/>
                </a:lnTo>
                <a:lnTo>
                  <a:pt x="1716" y="13373"/>
                </a:lnTo>
                <a:lnTo>
                  <a:pt x="0" y="21894"/>
                </a:lnTo>
                <a:lnTo>
                  <a:pt x="1716" y="30416"/>
                </a:lnTo>
                <a:lnTo>
                  <a:pt x="6400" y="37376"/>
                </a:lnTo>
                <a:lnTo>
                  <a:pt x="13351" y="42068"/>
                </a:lnTo>
                <a:lnTo>
                  <a:pt x="21869" y="43789"/>
                </a:lnTo>
                <a:close/>
              </a:path>
            </a:pathLst>
          </a:custGeom>
          <a:ln w="7620">
            <a:solidFill>
              <a:srgbClr val="000000"/>
            </a:solidFill>
          </a:ln>
        </p:spPr>
        <p:txBody>
          <a:bodyPr wrap="square" lIns="0" tIns="0" rIns="0" bIns="0" rtlCol="0"/>
          <a:lstStyle/>
          <a:p>
            <a:endParaRPr/>
          </a:p>
        </p:txBody>
      </p:sp>
      <p:sp>
        <p:nvSpPr>
          <p:cNvPr id="86" name="object 86"/>
          <p:cNvSpPr/>
          <p:nvPr/>
        </p:nvSpPr>
        <p:spPr>
          <a:xfrm>
            <a:off x="4127537" y="8296871"/>
            <a:ext cx="90170" cy="540385"/>
          </a:xfrm>
          <a:custGeom>
            <a:avLst/>
            <a:gdLst/>
            <a:ahLst/>
            <a:cxnLst/>
            <a:rect l="l" t="t" r="r" b="b"/>
            <a:pathLst>
              <a:path w="90170" h="540384">
                <a:moveTo>
                  <a:pt x="0" y="0"/>
                </a:moveTo>
                <a:lnTo>
                  <a:pt x="0" y="224586"/>
                </a:lnTo>
                <a:lnTo>
                  <a:pt x="89662" y="224586"/>
                </a:lnTo>
                <a:lnTo>
                  <a:pt x="89662" y="314502"/>
                </a:lnTo>
                <a:lnTo>
                  <a:pt x="0" y="314502"/>
                </a:lnTo>
                <a:lnTo>
                  <a:pt x="0" y="540105"/>
                </a:lnTo>
              </a:path>
            </a:pathLst>
          </a:custGeom>
          <a:ln w="15240">
            <a:solidFill>
              <a:srgbClr val="000000"/>
            </a:solidFill>
          </a:ln>
        </p:spPr>
        <p:txBody>
          <a:bodyPr wrap="square" lIns="0" tIns="0" rIns="0" bIns="0" rtlCol="0"/>
          <a:lstStyle/>
          <a:p>
            <a:endParaRPr/>
          </a:p>
        </p:txBody>
      </p:sp>
      <p:sp>
        <p:nvSpPr>
          <p:cNvPr id="87" name="object 87"/>
          <p:cNvSpPr txBox="1"/>
          <p:nvPr/>
        </p:nvSpPr>
        <p:spPr>
          <a:xfrm>
            <a:off x="4010416" y="838773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88" name="object 88"/>
          <p:cNvSpPr txBox="1"/>
          <p:nvPr/>
        </p:nvSpPr>
        <p:spPr>
          <a:xfrm>
            <a:off x="4189456" y="838696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89" name="object 89"/>
          <p:cNvSpPr txBox="1"/>
          <p:nvPr/>
        </p:nvSpPr>
        <p:spPr>
          <a:xfrm>
            <a:off x="4369182" y="838696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90" name="object 90"/>
          <p:cNvSpPr txBox="1"/>
          <p:nvPr/>
        </p:nvSpPr>
        <p:spPr>
          <a:xfrm>
            <a:off x="4009349" y="867693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91" name="object 91"/>
          <p:cNvSpPr txBox="1"/>
          <p:nvPr/>
        </p:nvSpPr>
        <p:spPr>
          <a:xfrm>
            <a:off x="4189845"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92" name="object 92"/>
          <p:cNvSpPr txBox="1"/>
          <p:nvPr/>
        </p:nvSpPr>
        <p:spPr>
          <a:xfrm>
            <a:off x="4369106"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93" name="object 93"/>
          <p:cNvSpPr txBox="1"/>
          <p:nvPr/>
        </p:nvSpPr>
        <p:spPr>
          <a:xfrm>
            <a:off x="3836496" y="8506263"/>
            <a:ext cx="152400" cy="117475"/>
          </a:xfrm>
          <a:prstGeom prst="rect">
            <a:avLst/>
          </a:prstGeom>
        </p:spPr>
        <p:txBody>
          <a:bodyPr vert="horz" wrap="square" lIns="0" tIns="12700" rIns="0" bIns="0" rtlCol="0">
            <a:spAutoFit/>
          </a:bodyPr>
          <a:lstStyle/>
          <a:p>
            <a:pPr marL="12700">
              <a:lnSpc>
                <a:spcPct val="100000"/>
              </a:lnSpc>
              <a:spcBef>
                <a:spcPts val="100"/>
              </a:spcBef>
            </a:pPr>
            <a:r>
              <a:rPr sz="600" spc="-20" dirty="0">
                <a:latin typeface="Century Gothic"/>
                <a:cs typeface="Century Gothic"/>
              </a:rPr>
              <a:t>-</a:t>
            </a:r>
            <a:r>
              <a:rPr sz="600" spc="-50" dirty="0">
                <a:latin typeface="Century Gothic"/>
                <a:cs typeface="Century Gothic"/>
              </a:rPr>
              <a:t> </a:t>
            </a:r>
            <a:r>
              <a:rPr sz="600" dirty="0">
                <a:latin typeface="Century Gothic"/>
                <a:cs typeface="Century Gothic"/>
              </a:rPr>
              <a:t>F2</a:t>
            </a:r>
            <a:endParaRPr sz="600">
              <a:latin typeface="Century Gothic"/>
              <a:cs typeface="Century Gothic"/>
            </a:endParaRPr>
          </a:p>
        </p:txBody>
      </p:sp>
      <p:sp>
        <p:nvSpPr>
          <p:cNvPr id="94" name="object 94"/>
          <p:cNvSpPr/>
          <p:nvPr/>
        </p:nvSpPr>
        <p:spPr>
          <a:xfrm>
            <a:off x="4082326" y="8475827"/>
            <a:ext cx="541020" cy="180340"/>
          </a:xfrm>
          <a:custGeom>
            <a:avLst/>
            <a:gdLst/>
            <a:ahLst/>
            <a:cxnLst/>
            <a:rect l="l" t="t" r="r" b="b"/>
            <a:pathLst>
              <a:path w="541020" h="180340">
                <a:moveTo>
                  <a:pt x="0" y="180124"/>
                </a:moveTo>
                <a:lnTo>
                  <a:pt x="540588" y="180124"/>
                </a:lnTo>
                <a:lnTo>
                  <a:pt x="540588" y="0"/>
                </a:lnTo>
                <a:lnTo>
                  <a:pt x="0" y="0"/>
                </a:lnTo>
                <a:lnTo>
                  <a:pt x="0" y="180124"/>
                </a:lnTo>
                <a:close/>
              </a:path>
            </a:pathLst>
          </a:custGeom>
          <a:ln w="3810">
            <a:solidFill>
              <a:srgbClr val="000000"/>
            </a:solidFill>
          </a:ln>
        </p:spPr>
        <p:txBody>
          <a:bodyPr wrap="square" lIns="0" tIns="0" rIns="0" bIns="0" rtlCol="0"/>
          <a:lstStyle/>
          <a:p>
            <a:endParaRPr/>
          </a:p>
        </p:txBody>
      </p:sp>
      <p:sp>
        <p:nvSpPr>
          <p:cNvPr id="95" name="object 95"/>
          <p:cNvSpPr/>
          <p:nvPr/>
        </p:nvSpPr>
        <p:spPr>
          <a:xfrm>
            <a:off x="4307509" y="8296871"/>
            <a:ext cx="90170" cy="540385"/>
          </a:xfrm>
          <a:custGeom>
            <a:avLst/>
            <a:gdLst/>
            <a:ahLst/>
            <a:cxnLst/>
            <a:rect l="l" t="t" r="r" b="b"/>
            <a:pathLst>
              <a:path w="90170" h="540384">
                <a:moveTo>
                  <a:pt x="0" y="0"/>
                </a:moveTo>
                <a:lnTo>
                  <a:pt x="0" y="224586"/>
                </a:lnTo>
                <a:lnTo>
                  <a:pt x="89662" y="224586"/>
                </a:lnTo>
                <a:lnTo>
                  <a:pt x="89662" y="314502"/>
                </a:lnTo>
                <a:lnTo>
                  <a:pt x="0" y="314502"/>
                </a:lnTo>
                <a:lnTo>
                  <a:pt x="0" y="540105"/>
                </a:lnTo>
              </a:path>
            </a:pathLst>
          </a:custGeom>
          <a:ln w="15240">
            <a:solidFill>
              <a:srgbClr val="000000"/>
            </a:solidFill>
          </a:ln>
        </p:spPr>
        <p:txBody>
          <a:bodyPr wrap="square" lIns="0" tIns="0" rIns="0" bIns="0" rtlCol="0"/>
          <a:lstStyle/>
          <a:p>
            <a:endParaRPr/>
          </a:p>
        </p:txBody>
      </p:sp>
      <p:sp>
        <p:nvSpPr>
          <p:cNvPr id="96" name="object 96"/>
          <p:cNvSpPr/>
          <p:nvPr/>
        </p:nvSpPr>
        <p:spPr>
          <a:xfrm>
            <a:off x="4487481" y="8296871"/>
            <a:ext cx="90170" cy="540385"/>
          </a:xfrm>
          <a:custGeom>
            <a:avLst/>
            <a:gdLst/>
            <a:ahLst/>
            <a:cxnLst/>
            <a:rect l="l" t="t" r="r" b="b"/>
            <a:pathLst>
              <a:path w="90170" h="540384">
                <a:moveTo>
                  <a:pt x="0" y="0"/>
                </a:moveTo>
                <a:lnTo>
                  <a:pt x="0" y="224586"/>
                </a:lnTo>
                <a:lnTo>
                  <a:pt x="89661" y="224586"/>
                </a:lnTo>
                <a:lnTo>
                  <a:pt x="89661" y="314502"/>
                </a:lnTo>
                <a:lnTo>
                  <a:pt x="0" y="314502"/>
                </a:lnTo>
                <a:lnTo>
                  <a:pt x="0" y="540105"/>
                </a:lnTo>
              </a:path>
            </a:pathLst>
          </a:custGeom>
          <a:ln w="15240">
            <a:solidFill>
              <a:srgbClr val="000000"/>
            </a:solidFill>
          </a:ln>
        </p:spPr>
        <p:txBody>
          <a:bodyPr wrap="square" lIns="0" tIns="0" rIns="0" bIns="0" rtlCol="0"/>
          <a:lstStyle/>
          <a:p>
            <a:endParaRPr/>
          </a:p>
        </p:txBody>
      </p:sp>
      <p:sp>
        <p:nvSpPr>
          <p:cNvPr id="97" name="object 97"/>
          <p:cNvSpPr txBox="1"/>
          <p:nvPr/>
        </p:nvSpPr>
        <p:spPr>
          <a:xfrm>
            <a:off x="3822844" y="7605149"/>
            <a:ext cx="167640" cy="117475"/>
          </a:xfrm>
          <a:prstGeom prst="rect">
            <a:avLst/>
          </a:prstGeom>
        </p:spPr>
        <p:txBody>
          <a:bodyPr vert="horz" wrap="square" lIns="0" tIns="12700" rIns="0" bIns="0" rtlCol="0">
            <a:spAutoFit/>
          </a:bodyPr>
          <a:lstStyle/>
          <a:p>
            <a:pPr marL="12700">
              <a:lnSpc>
                <a:spcPct val="100000"/>
              </a:lnSpc>
              <a:spcBef>
                <a:spcPts val="100"/>
              </a:spcBef>
            </a:pPr>
            <a:r>
              <a:rPr sz="600" spc="-20" dirty="0">
                <a:latin typeface="Century Gothic"/>
                <a:cs typeface="Century Gothic"/>
              </a:rPr>
              <a:t>-</a:t>
            </a:r>
            <a:r>
              <a:rPr sz="600" spc="-50" dirty="0">
                <a:latin typeface="Century Gothic"/>
                <a:cs typeface="Century Gothic"/>
              </a:rPr>
              <a:t> </a:t>
            </a:r>
            <a:r>
              <a:rPr sz="600" spc="-55" dirty="0">
                <a:latin typeface="Century Gothic"/>
                <a:cs typeface="Century Gothic"/>
              </a:rPr>
              <a:t>Q3</a:t>
            </a:r>
            <a:endParaRPr sz="600">
              <a:latin typeface="Century Gothic"/>
              <a:cs typeface="Century Gothic"/>
            </a:endParaRPr>
          </a:p>
        </p:txBody>
      </p:sp>
      <p:sp>
        <p:nvSpPr>
          <p:cNvPr id="98" name="object 98"/>
          <p:cNvSpPr txBox="1"/>
          <p:nvPr/>
        </p:nvSpPr>
        <p:spPr>
          <a:xfrm>
            <a:off x="4009326"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99" name="object 99"/>
          <p:cNvSpPr txBox="1"/>
          <p:nvPr/>
        </p:nvSpPr>
        <p:spPr>
          <a:xfrm>
            <a:off x="4189281"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00" name="object 100"/>
          <p:cNvSpPr txBox="1"/>
          <p:nvPr/>
        </p:nvSpPr>
        <p:spPr>
          <a:xfrm>
            <a:off x="4369227"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01" name="object 101"/>
          <p:cNvSpPr/>
          <p:nvPr/>
        </p:nvSpPr>
        <p:spPr>
          <a:xfrm>
            <a:off x="4087914" y="7666888"/>
            <a:ext cx="351790" cy="0"/>
          </a:xfrm>
          <a:custGeom>
            <a:avLst/>
            <a:gdLst/>
            <a:ahLst/>
            <a:cxnLst/>
            <a:rect l="l" t="t" r="r" b="b"/>
            <a:pathLst>
              <a:path w="351789">
                <a:moveTo>
                  <a:pt x="0" y="0"/>
                </a:moveTo>
                <a:lnTo>
                  <a:pt x="351231" y="0"/>
                </a:lnTo>
              </a:path>
            </a:pathLst>
          </a:custGeom>
          <a:ln w="3810">
            <a:solidFill>
              <a:srgbClr val="000000"/>
            </a:solidFill>
            <a:prstDash val="sysDash"/>
          </a:ln>
        </p:spPr>
        <p:txBody>
          <a:bodyPr wrap="square" lIns="0" tIns="0" rIns="0" bIns="0" rtlCol="0"/>
          <a:lstStyle/>
          <a:p>
            <a:endParaRPr/>
          </a:p>
        </p:txBody>
      </p:sp>
      <p:sp>
        <p:nvSpPr>
          <p:cNvPr id="102" name="object 102"/>
          <p:cNvSpPr/>
          <p:nvPr/>
        </p:nvSpPr>
        <p:spPr>
          <a:xfrm>
            <a:off x="4127537" y="7033552"/>
            <a:ext cx="0" cy="543560"/>
          </a:xfrm>
          <a:custGeom>
            <a:avLst/>
            <a:gdLst/>
            <a:ahLst/>
            <a:cxnLst/>
            <a:rect l="l" t="t" r="r" b="b"/>
            <a:pathLst>
              <a:path h="543559">
                <a:moveTo>
                  <a:pt x="0" y="543140"/>
                </a:moveTo>
                <a:lnTo>
                  <a:pt x="0" y="0"/>
                </a:lnTo>
              </a:path>
            </a:pathLst>
          </a:custGeom>
          <a:ln w="15240">
            <a:solidFill>
              <a:srgbClr val="000000"/>
            </a:solidFill>
          </a:ln>
        </p:spPr>
        <p:txBody>
          <a:bodyPr wrap="square" lIns="0" tIns="0" rIns="0" bIns="0" rtlCol="0"/>
          <a:lstStyle/>
          <a:p>
            <a:endParaRPr/>
          </a:p>
        </p:txBody>
      </p:sp>
      <p:sp>
        <p:nvSpPr>
          <p:cNvPr id="103" name="object 103"/>
          <p:cNvSpPr/>
          <p:nvPr/>
        </p:nvSpPr>
        <p:spPr>
          <a:xfrm>
            <a:off x="4028287" y="7584440"/>
            <a:ext cx="99695" cy="262890"/>
          </a:xfrm>
          <a:custGeom>
            <a:avLst/>
            <a:gdLst/>
            <a:ahLst/>
            <a:cxnLst/>
            <a:rect l="l" t="t" r="r" b="b"/>
            <a:pathLst>
              <a:path w="99695"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104" name="object 104"/>
          <p:cNvSpPr/>
          <p:nvPr/>
        </p:nvSpPr>
        <p:spPr>
          <a:xfrm>
            <a:off x="4095915" y="7576502"/>
            <a:ext cx="66040" cy="0"/>
          </a:xfrm>
          <a:custGeom>
            <a:avLst/>
            <a:gdLst/>
            <a:ahLst/>
            <a:cxnLst/>
            <a:rect l="l" t="t" r="r" b="b"/>
            <a:pathLst>
              <a:path w="66039">
                <a:moveTo>
                  <a:pt x="0" y="0"/>
                </a:moveTo>
                <a:lnTo>
                  <a:pt x="65798" y="0"/>
                </a:lnTo>
              </a:path>
            </a:pathLst>
          </a:custGeom>
          <a:ln w="12700">
            <a:solidFill>
              <a:srgbClr val="000000"/>
            </a:solidFill>
          </a:ln>
        </p:spPr>
        <p:txBody>
          <a:bodyPr wrap="square" lIns="0" tIns="0" rIns="0" bIns="0" rtlCol="0"/>
          <a:lstStyle/>
          <a:p>
            <a:endParaRPr/>
          </a:p>
        </p:txBody>
      </p:sp>
      <p:sp>
        <p:nvSpPr>
          <p:cNvPr id="105" name="object 105"/>
          <p:cNvSpPr/>
          <p:nvPr/>
        </p:nvSpPr>
        <p:spPr>
          <a:xfrm>
            <a:off x="4021124" y="7603476"/>
            <a:ext cx="113030" cy="135255"/>
          </a:xfrm>
          <a:custGeom>
            <a:avLst/>
            <a:gdLst/>
            <a:ahLst/>
            <a:cxnLst/>
            <a:rect l="l" t="t" r="r" b="b"/>
            <a:pathLst>
              <a:path w="113029" h="135254">
                <a:moveTo>
                  <a:pt x="112890" y="105028"/>
                </a:moveTo>
                <a:lnTo>
                  <a:pt x="52260" y="0"/>
                </a:lnTo>
                <a:lnTo>
                  <a:pt x="0" y="30175"/>
                </a:lnTo>
                <a:lnTo>
                  <a:pt x="60617" y="135216"/>
                </a:lnTo>
                <a:lnTo>
                  <a:pt x="112890" y="105028"/>
                </a:lnTo>
                <a:close/>
              </a:path>
            </a:pathLst>
          </a:custGeom>
          <a:ln w="7620">
            <a:solidFill>
              <a:srgbClr val="000000"/>
            </a:solidFill>
          </a:ln>
        </p:spPr>
        <p:txBody>
          <a:bodyPr wrap="square" lIns="0" tIns="0" rIns="0" bIns="0" rtlCol="0"/>
          <a:lstStyle/>
          <a:p>
            <a:endParaRPr/>
          </a:p>
        </p:txBody>
      </p:sp>
      <p:sp>
        <p:nvSpPr>
          <p:cNvPr id="106" name="object 106"/>
          <p:cNvSpPr/>
          <p:nvPr/>
        </p:nvSpPr>
        <p:spPr>
          <a:xfrm>
            <a:off x="4307509" y="7211390"/>
            <a:ext cx="0" cy="365760"/>
          </a:xfrm>
          <a:custGeom>
            <a:avLst/>
            <a:gdLst/>
            <a:ahLst/>
            <a:cxnLst/>
            <a:rect l="l" t="t" r="r" b="b"/>
            <a:pathLst>
              <a:path h="365759">
                <a:moveTo>
                  <a:pt x="0" y="365302"/>
                </a:moveTo>
                <a:lnTo>
                  <a:pt x="0" y="0"/>
                </a:lnTo>
              </a:path>
            </a:pathLst>
          </a:custGeom>
          <a:ln w="15240">
            <a:solidFill>
              <a:srgbClr val="000000"/>
            </a:solidFill>
          </a:ln>
        </p:spPr>
        <p:txBody>
          <a:bodyPr wrap="square" lIns="0" tIns="0" rIns="0" bIns="0" rtlCol="0"/>
          <a:lstStyle/>
          <a:p>
            <a:endParaRPr/>
          </a:p>
        </p:txBody>
      </p:sp>
      <p:sp>
        <p:nvSpPr>
          <p:cNvPr id="107" name="object 107"/>
          <p:cNvSpPr/>
          <p:nvPr/>
        </p:nvSpPr>
        <p:spPr>
          <a:xfrm>
            <a:off x="4208259" y="7584440"/>
            <a:ext cx="99695" cy="262890"/>
          </a:xfrm>
          <a:custGeom>
            <a:avLst/>
            <a:gdLst/>
            <a:ahLst/>
            <a:cxnLst/>
            <a:rect l="l" t="t" r="r" b="b"/>
            <a:pathLst>
              <a:path w="99695"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108" name="object 108"/>
          <p:cNvSpPr/>
          <p:nvPr/>
        </p:nvSpPr>
        <p:spPr>
          <a:xfrm>
            <a:off x="4275886"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109" name="object 109"/>
          <p:cNvSpPr/>
          <p:nvPr/>
        </p:nvSpPr>
        <p:spPr>
          <a:xfrm>
            <a:off x="4201096" y="7603476"/>
            <a:ext cx="113030" cy="135255"/>
          </a:xfrm>
          <a:custGeom>
            <a:avLst/>
            <a:gdLst/>
            <a:ahLst/>
            <a:cxnLst/>
            <a:rect l="l" t="t" r="r" b="b"/>
            <a:pathLst>
              <a:path w="113029" h="135254">
                <a:moveTo>
                  <a:pt x="112890" y="105028"/>
                </a:moveTo>
                <a:lnTo>
                  <a:pt x="52273" y="0"/>
                </a:lnTo>
                <a:lnTo>
                  <a:pt x="0" y="30175"/>
                </a:lnTo>
                <a:lnTo>
                  <a:pt x="60617" y="135216"/>
                </a:lnTo>
                <a:lnTo>
                  <a:pt x="112890" y="105028"/>
                </a:lnTo>
                <a:close/>
              </a:path>
            </a:pathLst>
          </a:custGeom>
          <a:ln w="7620">
            <a:solidFill>
              <a:srgbClr val="000000"/>
            </a:solidFill>
          </a:ln>
        </p:spPr>
        <p:txBody>
          <a:bodyPr wrap="square" lIns="0" tIns="0" rIns="0" bIns="0" rtlCol="0"/>
          <a:lstStyle/>
          <a:p>
            <a:endParaRPr/>
          </a:p>
        </p:txBody>
      </p:sp>
      <p:sp>
        <p:nvSpPr>
          <p:cNvPr id="110" name="object 110"/>
          <p:cNvSpPr/>
          <p:nvPr/>
        </p:nvSpPr>
        <p:spPr>
          <a:xfrm>
            <a:off x="4487481" y="7392403"/>
            <a:ext cx="0" cy="184785"/>
          </a:xfrm>
          <a:custGeom>
            <a:avLst/>
            <a:gdLst/>
            <a:ahLst/>
            <a:cxnLst/>
            <a:rect l="l" t="t" r="r" b="b"/>
            <a:pathLst>
              <a:path h="184784">
                <a:moveTo>
                  <a:pt x="0" y="184289"/>
                </a:moveTo>
                <a:lnTo>
                  <a:pt x="0" y="0"/>
                </a:lnTo>
              </a:path>
            </a:pathLst>
          </a:custGeom>
          <a:ln w="15240">
            <a:solidFill>
              <a:srgbClr val="000000"/>
            </a:solidFill>
          </a:ln>
        </p:spPr>
        <p:txBody>
          <a:bodyPr wrap="square" lIns="0" tIns="0" rIns="0" bIns="0" rtlCol="0"/>
          <a:lstStyle/>
          <a:p>
            <a:endParaRPr/>
          </a:p>
        </p:txBody>
      </p:sp>
      <p:sp>
        <p:nvSpPr>
          <p:cNvPr id="111" name="object 111"/>
          <p:cNvSpPr/>
          <p:nvPr/>
        </p:nvSpPr>
        <p:spPr>
          <a:xfrm>
            <a:off x="4388230" y="7584440"/>
            <a:ext cx="99695" cy="262890"/>
          </a:xfrm>
          <a:custGeom>
            <a:avLst/>
            <a:gdLst/>
            <a:ahLst/>
            <a:cxnLst/>
            <a:rect l="l" t="t" r="r" b="b"/>
            <a:pathLst>
              <a:path w="99695"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112" name="object 112"/>
          <p:cNvSpPr/>
          <p:nvPr/>
        </p:nvSpPr>
        <p:spPr>
          <a:xfrm>
            <a:off x="4455858"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113" name="object 113"/>
          <p:cNvSpPr/>
          <p:nvPr/>
        </p:nvSpPr>
        <p:spPr>
          <a:xfrm>
            <a:off x="4381068" y="7603476"/>
            <a:ext cx="113030" cy="135255"/>
          </a:xfrm>
          <a:custGeom>
            <a:avLst/>
            <a:gdLst/>
            <a:ahLst/>
            <a:cxnLst/>
            <a:rect l="l" t="t" r="r" b="b"/>
            <a:pathLst>
              <a:path w="113029" h="135254">
                <a:moveTo>
                  <a:pt x="112877" y="105028"/>
                </a:moveTo>
                <a:lnTo>
                  <a:pt x="52273" y="0"/>
                </a:lnTo>
                <a:lnTo>
                  <a:pt x="0" y="30175"/>
                </a:lnTo>
                <a:lnTo>
                  <a:pt x="60617" y="135216"/>
                </a:lnTo>
                <a:lnTo>
                  <a:pt x="112877" y="105028"/>
                </a:lnTo>
                <a:close/>
              </a:path>
            </a:pathLst>
          </a:custGeom>
          <a:ln w="7620">
            <a:solidFill>
              <a:srgbClr val="000000"/>
            </a:solidFill>
          </a:ln>
        </p:spPr>
        <p:txBody>
          <a:bodyPr wrap="square" lIns="0" tIns="0" rIns="0" bIns="0" rtlCol="0"/>
          <a:lstStyle/>
          <a:p>
            <a:endParaRPr/>
          </a:p>
        </p:txBody>
      </p:sp>
      <p:sp>
        <p:nvSpPr>
          <p:cNvPr id="114" name="object 114"/>
          <p:cNvSpPr/>
          <p:nvPr/>
        </p:nvSpPr>
        <p:spPr>
          <a:xfrm>
            <a:off x="4098569" y="7985836"/>
            <a:ext cx="29209" cy="41910"/>
          </a:xfrm>
          <a:custGeom>
            <a:avLst/>
            <a:gdLst/>
            <a:ahLst/>
            <a:cxnLst/>
            <a:rect l="l" t="t" r="r" b="b"/>
            <a:pathLst>
              <a:path w="29210" h="41909">
                <a:moveTo>
                  <a:pt x="28968" y="546"/>
                </a:moveTo>
                <a:lnTo>
                  <a:pt x="28422" y="0"/>
                </a:lnTo>
                <a:lnTo>
                  <a:pt x="20396" y="546"/>
                </a:lnTo>
                <a:lnTo>
                  <a:pt x="12451" y="2146"/>
                </a:lnTo>
                <a:lnTo>
                  <a:pt x="5968" y="6511"/>
                </a:lnTo>
                <a:lnTo>
                  <a:pt x="1600" y="12986"/>
                </a:lnTo>
                <a:lnTo>
                  <a:pt x="0" y="20916"/>
                </a:lnTo>
                <a:lnTo>
                  <a:pt x="1600" y="28846"/>
                </a:lnTo>
                <a:lnTo>
                  <a:pt x="5968" y="35321"/>
                </a:lnTo>
                <a:lnTo>
                  <a:pt x="12451" y="39687"/>
                </a:lnTo>
                <a:lnTo>
                  <a:pt x="20396"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115" name="object 115"/>
          <p:cNvSpPr txBox="1"/>
          <p:nvPr/>
        </p:nvSpPr>
        <p:spPr>
          <a:xfrm>
            <a:off x="3768854" y="8055588"/>
            <a:ext cx="221615" cy="117475"/>
          </a:xfrm>
          <a:prstGeom prst="rect">
            <a:avLst/>
          </a:prstGeom>
        </p:spPr>
        <p:txBody>
          <a:bodyPr vert="horz" wrap="square" lIns="0" tIns="12700" rIns="0" bIns="0" rtlCol="0">
            <a:spAutoFit/>
          </a:bodyPr>
          <a:lstStyle/>
          <a:p>
            <a:pPr marL="12700">
              <a:lnSpc>
                <a:spcPct val="100000"/>
              </a:lnSpc>
              <a:spcBef>
                <a:spcPts val="100"/>
              </a:spcBef>
            </a:pPr>
            <a:r>
              <a:rPr sz="600" spc="-20" dirty="0">
                <a:latin typeface="Century Gothic"/>
                <a:cs typeface="Century Gothic"/>
              </a:rPr>
              <a:t>-</a:t>
            </a:r>
            <a:r>
              <a:rPr sz="600" spc="-45" dirty="0">
                <a:latin typeface="Century Gothic"/>
                <a:cs typeface="Century Gothic"/>
              </a:rPr>
              <a:t> </a:t>
            </a:r>
            <a:r>
              <a:rPr sz="600" spc="-25" dirty="0">
                <a:latin typeface="Century Gothic"/>
                <a:cs typeface="Century Gothic"/>
              </a:rPr>
              <a:t>KM2</a:t>
            </a:r>
            <a:endParaRPr sz="600">
              <a:latin typeface="Century Gothic"/>
              <a:cs typeface="Century Gothic"/>
            </a:endParaRPr>
          </a:p>
        </p:txBody>
      </p:sp>
      <p:sp>
        <p:nvSpPr>
          <p:cNvPr id="116" name="object 116"/>
          <p:cNvSpPr txBox="1"/>
          <p:nvPr/>
        </p:nvSpPr>
        <p:spPr>
          <a:xfrm>
            <a:off x="4009326"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117" name="object 117"/>
          <p:cNvSpPr txBox="1"/>
          <p:nvPr/>
        </p:nvSpPr>
        <p:spPr>
          <a:xfrm>
            <a:off x="4009326"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18" name="object 118"/>
          <p:cNvSpPr txBox="1"/>
          <p:nvPr/>
        </p:nvSpPr>
        <p:spPr>
          <a:xfrm>
            <a:off x="4189281"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119" name="object 119"/>
          <p:cNvSpPr txBox="1"/>
          <p:nvPr/>
        </p:nvSpPr>
        <p:spPr>
          <a:xfrm>
            <a:off x="4189281"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20" name="object 120"/>
          <p:cNvSpPr txBox="1"/>
          <p:nvPr/>
        </p:nvSpPr>
        <p:spPr>
          <a:xfrm>
            <a:off x="4369227"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121" name="object 121"/>
          <p:cNvSpPr txBox="1"/>
          <p:nvPr/>
        </p:nvSpPr>
        <p:spPr>
          <a:xfrm>
            <a:off x="4369227"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22" name="object 122"/>
          <p:cNvSpPr/>
          <p:nvPr/>
        </p:nvSpPr>
        <p:spPr>
          <a:xfrm>
            <a:off x="4087914" y="8117319"/>
            <a:ext cx="351790" cy="0"/>
          </a:xfrm>
          <a:custGeom>
            <a:avLst/>
            <a:gdLst/>
            <a:ahLst/>
            <a:cxnLst/>
            <a:rect l="l" t="t" r="r" b="b"/>
            <a:pathLst>
              <a:path w="351789">
                <a:moveTo>
                  <a:pt x="0" y="0"/>
                </a:moveTo>
                <a:lnTo>
                  <a:pt x="351231" y="0"/>
                </a:lnTo>
              </a:path>
            </a:pathLst>
          </a:custGeom>
          <a:ln w="3810">
            <a:solidFill>
              <a:srgbClr val="000000"/>
            </a:solidFill>
            <a:prstDash val="sysDash"/>
          </a:ln>
        </p:spPr>
        <p:txBody>
          <a:bodyPr wrap="square" lIns="0" tIns="0" rIns="0" bIns="0" rtlCol="0"/>
          <a:lstStyle/>
          <a:p>
            <a:endParaRPr/>
          </a:p>
        </p:txBody>
      </p:sp>
      <p:sp>
        <p:nvSpPr>
          <p:cNvPr id="123" name="object 123"/>
          <p:cNvSpPr/>
          <p:nvPr/>
        </p:nvSpPr>
        <p:spPr>
          <a:xfrm>
            <a:off x="4127537"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24" name="object 124"/>
          <p:cNvSpPr/>
          <p:nvPr/>
        </p:nvSpPr>
        <p:spPr>
          <a:xfrm>
            <a:off x="4028287" y="8034870"/>
            <a:ext cx="99695" cy="262255"/>
          </a:xfrm>
          <a:custGeom>
            <a:avLst/>
            <a:gdLst/>
            <a:ahLst/>
            <a:cxnLst/>
            <a:rect l="l" t="t" r="r" b="b"/>
            <a:pathLst>
              <a:path w="99695"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125" name="object 125"/>
          <p:cNvSpPr/>
          <p:nvPr/>
        </p:nvSpPr>
        <p:spPr>
          <a:xfrm>
            <a:off x="4278541" y="7985836"/>
            <a:ext cx="29209" cy="41910"/>
          </a:xfrm>
          <a:custGeom>
            <a:avLst/>
            <a:gdLst/>
            <a:ahLst/>
            <a:cxnLst/>
            <a:rect l="l" t="t" r="r" b="b"/>
            <a:pathLst>
              <a:path w="29210" h="41909">
                <a:moveTo>
                  <a:pt x="28968" y="546"/>
                </a:moveTo>
                <a:lnTo>
                  <a:pt x="28422" y="0"/>
                </a:lnTo>
                <a:lnTo>
                  <a:pt x="20383" y="546"/>
                </a:lnTo>
                <a:lnTo>
                  <a:pt x="12446" y="2146"/>
                </a:lnTo>
                <a:lnTo>
                  <a:pt x="5967" y="6511"/>
                </a:lnTo>
                <a:lnTo>
                  <a:pt x="1600" y="12986"/>
                </a:lnTo>
                <a:lnTo>
                  <a:pt x="0" y="20916"/>
                </a:lnTo>
                <a:lnTo>
                  <a:pt x="1600" y="28846"/>
                </a:lnTo>
                <a:lnTo>
                  <a:pt x="5967" y="35321"/>
                </a:lnTo>
                <a:lnTo>
                  <a:pt x="12446" y="39687"/>
                </a:lnTo>
                <a:lnTo>
                  <a:pt x="20383"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126" name="object 126"/>
          <p:cNvSpPr/>
          <p:nvPr/>
        </p:nvSpPr>
        <p:spPr>
          <a:xfrm>
            <a:off x="4307509"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27" name="object 127"/>
          <p:cNvSpPr/>
          <p:nvPr/>
        </p:nvSpPr>
        <p:spPr>
          <a:xfrm>
            <a:off x="4208259" y="8034870"/>
            <a:ext cx="99695" cy="262255"/>
          </a:xfrm>
          <a:custGeom>
            <a:avLst/>
            <a:gdLst/>
            <a:ahLst/>
            <a:cxnLst/>
            <a:rect l="l" t="t" r="r" b="b"/>
            <a:pathLst>
              <a:path w="99695"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128" name="object 128"/>
          <p:cNvSpPr/>
          <p:nvPr/>
        </p:nvSpPr>
        <p:spPr>
          <a:xfrm>
            <a:off x="4458512" y="7985836"/>
            <a:ext cx="29209" cy="41910"/>
          </a:xfrm>
          <a:custGeom>
            <a:avLst/>
            <a:gdLst/>
            <a:ahLst/>
            <a:cxnLst/>
            <a:rect l="l" t="t" r="r" b="b"/>
            <a:pathLst>
              <a:path w="29210" h="41909">
                <a:moveTo>
                  <a:pt x="28968" y="546"/>
                </a:moveTo>
                <a:lnTo>
                  <a:pt x="28422"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129" name="object 129"/>
          <p:cNvSpPr/>
          <p:nvPr/>
        </p:nvSpPr>
        <p:spPr>
          <a:xfrm>
            <a:off x="4487481"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30" name="object 130"/>
          <p:cNvSpPr/>
          <p:nvPr/>
        </p:nvSpPr>
        <p:spPr>
          <a:xfrm>
            <a:off x="4388230" y="8034870"/>
            <a:ext cx="99695" cy="262255"/>
          </a:xfrm>
          <a:custGeom>
            <a:avLst/>
            <a:gdLst/>
            <a:ahLst/>
            <a:cxnLst/>
            <a:rect l="l" t="t" r="r" b="b"/>
            <a:pathLst>
              <a:path w="99695" h="262254">
                <a:moveTo>
                  <a:pt x="0" y="0"/>
                </a:moveTo>
                <a:lnTo>
                  <a:pt x="99250" y="171983"/>
                </a:lnTo>
                <a:lnTo>
                  <a:pt x="99250" y="262000"/>
                </a:lnTo>
              </a:path>
            </a:pathLst>
          </a:custGeom>
          <a:ln w="15239">
            <a:solidFill>
              <a:srgbClr val="000000"/>
            </a:solidFill>
          </a:ln>
        </p:spPr>
        <p:txBody>
          <a:bodyPr wrap="square" lIns="0" tIns="0" rIns="0" bIns="0" rtlCol="0"/>
          <a:lstStyle/>
          <a:p>
            <a:endParaRPr/>
          </a:p>
        </p:txBody>
      </p:sp>
      <p:sp>
        <p:nvSpPr>
          <p:cNvPr id="131" name="object 131"/>
          <p:cNvSpPr txBox="1"/>
          <p:nvPr/>
        </p:nvSpPr>
        <p:spPr>
          <a:xfrm>
            <a:off x="5636944" y="9016074"/>
            <a:ext cx="158115" cy="206375"/>
          </a:xfrm>
          <a:prstGeom prst="rect">
            <a:avLst/>
          </a:prstGeom>
        </p:spPr>
        <p:txBody>
          <a:bodyPr vert="horz" wrap="square" lIns="0" tIns="17780" rIns="0" bIns="0" rtlCol="0">
            <a:spAutoFit/>
          </a:bodyPr>
          <a:lstStyle/>
          <a:p>
            <a:pPr marL="12700" marR="5080" indent="27305">
              <a:lnSpc>
                <a:spcPts val="700"/>
              </a:lnSpc>
              <a:spcBef>
                <a:spcPts val="140"/>
              </a:spcBef>
            </a:pPr>
            <a:r>
              <a:rPr sz="600" spc="-25" dirty="0">
                <a:latin typeface="Century Gothic"/>
                <a:cs typeface="Century Gothic"/>
              </a:rPr>
              <a:t>M3  </a:t>
            </a:r>
            <a:r>
              <a:rPr sz="600" spc="5" dirty="0">
                <a:latin typeface="Century Gothic"/>
                <a:cs typeface="Century Gothic"/>
              </a:rPr>
              <a:t>3</a:t>
            </a:r>
            <a:endParaRPr sz="600">
              <a:latin typeface="Century Gothic"/>
              <a:cs typeface="Century Gothic"/>
            </a:endParaRPr>
          </a:p>
        </p:txBody>
      </p:sp>
      <p:sp>
        <p:nvSpPr>
          <p:cNvPr id="132" name="object 132"/>
          <p:cNvSpPr/>
          <p:nvPr/>
        </p:nvSpPr>
        <p:spPr>
          <a:xfrm>
            <a:off x="5549722" y="8948153"/>
            <a:ext cx="360045" cy="360680"/>
          </a:xfrm>
          <a:custGeom>
            <a:avLst/>
            <a:gdLst/>
            <a:ahLst/>
            <a:cxnLst/>
            <a:rect l="l" t="t" r="r" b="b"/>
            <a:pathLst>
              <a:path w="360045" h="360679">
                <a:moveTo>
                  <a:pt x="179971" y="360070"/>
                </a:moveTo>
                <a:lnTo>
                  <a:pt x="227814" y="353640"/>
                </a:lnTo>
                <a:lnTo>
                  <a:pt x="270807" y="335493"/>
                </a:lnTo>
                <a:lnTo>
                  <a:pt x="307235" y="307344"/>
                </a:lnTo>
                <a:lnTo>
                  <a:pt x="335380" y="270910"/>
                </a:lnTo>
                <a:lnTo>
                  <a:pt x="353526" y="227906"/>
                </a:lnTo>
                <a:lnTo>
                  <a:pt x="359956" y="180047"/>
                </a:lnTo>
                <a:lnTo>
                  <a:pt x="353526" y="132182"/>
                </a:lnTo>
                <a:lnTo>
                  <a:pt x="335380" y="89172"/>
                </a:lnTo>
                <a:lnTo>
                  <a:pt x="307235" y="52733"/>
                </a:lnTo>
                <a:lnTo>
                  <a:pt x="270807" y="24581"/>
                </a:lnTo>
                <a:lnTo>
                  <a:pt x="227814" y="6431"/>
                </a:lnTo>
                <a:lnTo>
                  <a:pt x="179971" y="0"/>
                </a:lnTo>
                <a:lnTo>
                  <a:pt x="132129" y="6431"/>
                </a:lnTo>
                <a:lnTo>
                  <a:pt x="89138" y="24581"/>
                </a:lnTo>
                <a:lnTo>
                  <a:pt x="52714" y="52733"/>
                </a:lnTo>
                <a:lnTo>
                  <a:pt x="24572" y="89172"/>
                </a:lnTo>
                <a:lnTo>
                  <a:pt x="6429" y="132182"/>
                </a:lnTo>
                <a:lnTo>
                  <a:pt x="0" y="180047"/>
                </a:lnTo>
                <a:lnTo>
                  <a:pt x="6429" y="227906"/>
                </a:lnTo>
                <a:lnTo>
                  <a:pt x="24572" y="270910"/>
                </a:lnTo>
                <a:lnTo>
                  <a:pt x="52714" y="307344"/>
                </a:lnTo>
                <a:lnTo>
                  <a:pt x="89138" y="335493"/>
                </a:lnTo>
                <a:lnTo>
                  <a:pt x="132129" y="353640"/>
                </a:lnTo>
                <a:lnTo>
                  <a:pt x="179971" y="360070"/>
                </a:lnTo>
                <a:close/>
              </a:path>
            </a:pathLst>
          </a:custGeom>
          <a:ln w="7620">
            <a:solidFill>
              <a:srgbClr val="000000"/>
            </a:solidFill>
          </a:ln>
        </p:spPr>
        <p:txBody>
          <a:bodyPr wrap="square" lIns="0" tIns="0" rIns="0" bIns="0" rtlCol="0"/>
          <a:lstStyle/>
          <a:p>
            <a:endParaRPr/>
          </a:p>
        </p:txBody>
      </p:sp>
      <p:sp>
        <p:nvSpPr>
          <p:cNvPr id="133" name="object 133"/>
          <p:cNvSpPr/>
          <p:nvPr/>
        </p:nvSpPr>
        <p:spPr>
          <a:xfrm>
            <a:off x="5549709" y="8880767"/>
            <a:ext cx="52705" cy="120014"/>
          </a:xfrm>
          <a:custGeom>
            <a:avLst/>
            <a:gdLst/>
            <a:ahLst/>
            <a:cxnLst/>
            <a:rect l="l" t="t" r="r" b="b"/>
            <a:pathLst>
              <a:path w="52704" h="120015">
                <a:moveTo>
                  <a:pt x="0" y="0"/>
                </a:moveTo>
                <a:lnTo>
                  <a:pt x="0" y="67525"/>
                </a:lnTo>
                <a:lnTo>
                  <a:pt x="52120" y="119773"/>
                </a:lnTo>
              </a:path>
            </a:pathLst>
          </a:custGeom>
          <a:ln w="15240">
            <a:solidFill>
              <a:srgbClr val="000000"/>
            </a:solidFill>
          </a:ln>
        </p:spPr>
        <p:txBody>
          <a:bodyPr wrap="square" lIns="0" tIns="0" rIns="0" bIns="0" rtlCol="0"/>
          <a:lstStyle/>
          <a:p>
            <a:endParaRPr/>
          </a:p>
        </p:txBody>
      </p:sp>
      <p:sp>
        <p:nvSpPr>
          <p:cNvPr id="134" name="object 134"/>
          <p:cNvSpPr/>
          <p:nvPr/>
        </p:nvSpPr>
        <p:spPr>
          <a:xfrm>
            <a:off x="5527827" y="8836977"/>
            <a:ext cx="43815" cy="43815"/>
          </a:xfrm>
          <a:custGeom>
            <a:avLst/>
            <a:gdLst/>
            <a:ahLst/>
            <a:cxnLst/>
            <a:rect l="l" t="t" r="r" b="b"/>
            <a:pathLst>
              <a:path w="43814" h="43815">
                <a:moveTo>
                  <a:pt x="21882" y="43789"/>
                </a:moveTo>
                <a:lnTo>
                  <a:pt x="30403" y="42068"/>
                </a:lnTo>
                <a:lnTo>
                  <a:pt x="37363" y="37376"/>
                </a:lnTo>
                <a:lnTo>
                  <a:pt x="42056" y="30416"/>
                </a:lnTo>
                <a:lnTo>
                  <a:pt x="43776" y="21894"/>
                </a:lnTo>
                <a:lnTo>
                  <a:pt x="42056" y="13373"/>
                </a:lnTo>
                <a:lnTo>
                  <a:pt x="37363" y="6413"/>
                </a:lnTo>
                <a:lnTo>
                  <a:pt x="30403" y="1720"/>
                </a:lnTo>
                <a:lnTo>
                  <a:pt x="21882" y="0"/>
                </a:lnTo>
                <a:lnTo>
                  <a:pt x="13367" y="1720"/>
                </a:lnTo>
                <a:lnTo>
                  <a:pt x="6411" y="6413"/>
                </a:lnTo>
                <a:lnTo>
                  <a:pt x="1720" y="13373"/>
                </a:lnTo>
                <a:lnTo>
                  <a:pt x="0" y="21894"/>
                </a:lnTo>
                <a:lnTo>
                  <a:pt x="1720" y="30416"/>
                </a:lnTo>
                <a:lnTo>
                  <a:pt x="6411" y="37376"/>
                </a:lnTo>
                <a:lnTo>
                  <a:pt x="13367" y="42068"/>
                </a:lnTo>
                <a:lnTo>
                  <a:pt x="21882" y="43789"/>
                </a:lnTo>
                <a:close/>
              </a:path>
            </a:pathLst>
          </a:custGeom>
          <a:ln w="7619">
            <a:solidFill>
              <a:srgbClr val="000000"/>
            </a:solidFill>
          </a:ln>
        </p:spPr>
        <p:txBody>
          <a:bodyPr wrap="square" lIns="0" tIns="0" rIns="0" bIns="0" rtlCol="0"/>
          <a:lstStyle/>
          <a:p>
            <a:endParaRPr/>
          </a:p>
        </p:txBody>
      </p:sp>
      <p:sp>
        <p:nvSpPr>
          <p:cNvPr id="135" name="object 135"/>
          <p:cNvSpPr txBox="1"/>
          <p:nvPr/>
        </p:nvSpPr>
        <p:spPr>
          <a:xfrm>
            <a:off x="5773146" y="8792071"/>
            <a:ext cx="118110" cy="1371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W1</a:t>
            </a:r>
            <a:endParaRPr sz="600">
              <a:latin typeface="Century Gothic"/>
              <a:cs typeface="Century Gothic"/>
            </a:endParaRPr>
          </a:p>
        </p:txBody>
      </p:sp>
      <p:sp>
        <p:nvSpPr>
          <p:cNvPr id="136" name="object 136"/>
          <p:cNvSpPr/>
          <p:nvPr/>
        </p:nvSpPr>
        <p:spPr>
          <a:xfrm>
            <a:off x="5849899" y="8833167"/>
            <a:ext cx="85445" cy="174993"/>
          </a:xfrm>
          <a:prstGeom prst="rect">
            <a:avLst/>
          </a:prstGeom>
          <a:blipFill>
            <a:blip r:embed="rId4" cstate="print"/>
            <a:stretch>
              <a:fillRect/>
            </a:stretch>
          </a:blipFill>
        </p:spPr>
        <p:txBody>
          <a:bodyPr wrap="square" lIns="0" tIns="0" rIns="0" bIns="0" rtlCol="0"/>
          <a:lstStyle/>
          <a:p>
            <a:endParaRPr/>
          </a:p>
        </p:txBody>
      </p:sp>
      <p:sp>
        <p:nvSpPr>
          <p:cNvPr id="137" name="object 137"/>
          <p:cNvSpPr txBox="1"/>
          <p:nvPr/>
        </p:nvSpPr>
        <p:spPr>
          <a:xfrm>
            <a:off x="5413222" y="8800562"/>
            <a:ext cx="298450" cy="120014"/>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U1</a:t>
            </a:r>
            <a:endParaRPr sz="600">
              <a:latin typeface="Century Gothic"/>
              <a:cs typeface="Century Gothic"/>
            </a:endParaRPr>
          </a:p>
          <a:p>
            <a:pPr>
              <a:lnSpc>
                <a:spcPct val="100000"/>
              </a:lnSpc>
              <a:spcBef>
                <a:spcPts val="20"/>
              </a:spcBef>
            </a:pPr>
            <a:endParaRPr sz="550">
              <a:latin typeface="Century Gothic"/>
              <a:cs typeface="Century Gothic"/>
            </a:endParaRPr>
          </a:p>
          <a:p>
            <a:pPr marL="14604">
              <a:lnSpc>
                <a:spcPct val="100000"/>
              </a:lnSpc>
            </a:pPr>
            <a:r>
              <a:rPr sz="600" spc="-5" dirty="0">
                <a:latin typeface="Century Gothic"/>
                <a:cs typeface="Century Gothic"/>
              </a:rPr>
              <a:t>V1</a:t>
            </a:r>
            <a:endParaRPr sz="600">
              <a:latin typeface="Century Gothic"/>
              <a:cs typeface="Century Gothic"/>
            </a:endParaRPr>
          </a:p>
        </p:txBody>
      </p:sp>
      <p:sp>
        <p:nvSpPr>
          <p:cNvPr id="138" name="object 138"/>
          <p:cNvSpPr/>
          <p:nvPr/>
        </p:nvSpPr>
        <p:spPr>
          <a:xfrm>
            <a:off x="5729681" y="8880767"/>
            <a:ext cx="0" cy="67945"/>
          </a:xfrm>
          <a:custGeom>
            <a:avLst/>
            <a:gdLst/>
            <a:ahLst/>
            <a:cxnLst/>
            <a:rect l="l" t="t" r="r" b="b"/>
            <a:pathLst>
              <a:path h="67945">
                <a:moveTo>
                  <a:pt x="0" y="0"/>
                </a:moveTo>
                <a:lnTo>
                  <a:pt x="0" y="67386"/>
                </a:lnTo>
              </a:path>
            </a:pathLst>
          </a:custGeom>
          <a:ln w="15240">
            <a:solidFill>
              <a:srgbClr val="000000"/>
            </a:solidFill>
          </a:ln>
        </p:spPr>
        <p:txBody>
          <a:bodyPr wrap="square" lIns="0" tIns="0" rIns="0" bIns="0" rtlCol="0"/>
          <a:lstStyle/>
          <a:p>
            <a:endParaRPr/>
          </a:p>
        </p:txBody>
      </p:sp>
      <p:sp>
        <p:nvSpPr>
          <p:cNvPr id="139" name="object 139"/>
          <p:cNvSpPr/>
          <p:nvPr/>
        </p:nvSpPr>
        <p:spPr>
          <a:xfrm>
            <a:off x="5707799" y="8836977"/>
            <a:ext cx="43815" cy="43815"/>
          </a:xfrm>
          <a:custGeom>
            <a:avLst/>
            <a:gdLst/>
            <a:ahLst/>
            <a:cxnLst/>
            <a:rect l="l" t="t" r="r" b="b"/>
            <a:pathLst>
              <a:path w="43814" h="43815">
                <a:moveTo>
                  <a:pt x="21882" y="43789"/>
                </a:moveTo>
                <a:lnTo>
                  <a:pt x="30401" y="42068"/>
                </a:lnTo>
                <a:lnTo>
                  <a:pt x="37357" y="37376"/>
                </a:lnTo>
                <a:lnTo>
                  <a:pt x="42045" y="30416"/>
                </a:lnTo>
                <a:lnTo>
                  <a:pt x="43764" y="21894"/>
                </a:lnTo>
                <a:lnTo>
                  <a:pt x="42045" y="13373"/>
                </a:lnTo>
                <a:lnTo>
                  <a:pt x="37357" y="6413"/>
                </a:lnTo>
                <a:lnTo>
                  <a:pt x="30401" y="1720"/>
                </a:lnTo>
                <a:lnTo>
                  <a:pt x="21882" y="0"/>
                </a:lnTo>
                <a:lnTo>
                  <a:pt x="13367" y="1720"/>
                </a:lnTo>
                <a:lnTo>
                  <a:pt x="6411" y="6413"/>
                </a:lnTo>
                <a:lnTo>
                  <a:pt x="1720" y="13373"/>
                </a:lnTo>
                <a:lnTo>
                  <a:pt x="0" y="21894"/>
                </a:lnTo>
                <a:lnTo>
                  <a:pt x="1720" y="30416"/>
                </a:lnTo>
                <a:lnTo>
                  <a:pt x="6411" y="37376"/>
                </a:lnTo>
                <a:lnTo>
                  <a:pt x="13367" y="42068"/>
                </a:lnTo>
                <a:lnTo>
                  <a:pt x="21882" y="43789"/>
                </a:lnTo>
                <a:close/>
              </a:path>
            </a:pathLst>
          </a:custGeom>
          <a:ln w="7620">
            <a:solidFill>
              <a:srgbClr val="000000"/>
            </a:solidFill>
          </a:ln>
        </p:spPr>
        <p:txBody>
          <a:bodyPr wrap="square" lIns="0" tIns="0" rIns="0" bIns="0" rtlCol="0"/>
          <a:lstStyle/>
          <a:p>
            <a:endParaRPr/>
          </a:p>
        </p:txBody>
      </p:sp>
      <p:sp>
        <p:nvSpPr>
          <p:cNvPr id="140" name="object 140"/>
          <p:cNvSpPr/>
          <p:nvPr/>
        </p:nvSpPr>
        <p:spPr>
          <a:xfrm>
            <a:off x="5549709" y="8296871"/>
            <a:ext cx="90170" cy="540385"/>
          </a:xfrm>
          <a:custGeom>
            <a:avLst/>
            <a:gdLst/>
            <a:ahLst/>
            <a:cxnLst/>
            <a:rect l="l" t="t" r="r" b="b"/>
            <a:pathLst>
              <a:path w="90170" h="540384">
                <a:moveTo>
                  <a:pt x="0" y="0"/>
                </a:moveTo>
                <a:lnTo>
                  <a:pt x="0" y="224586"/>
                </a:lnTo>
                <a:lnTo>
                  <a:pt x="89649" y="224586"/>
                </a:lnTo>
                <a:lnTo>
                  <a:pt x="89649" y="314502"/>
                </a:lnTo>
                <a:lnTo>
                  <a:pt x="0" y="314502"/>
                </a:lnTo>
                <a:lnTo>
                  <a:pt x="0" y="540105"/>
                </a:lnTo>
              </a:path>
            </a:pathLst>
          </a:custGeom>
          <a:ln w="15240">
            <a:solidFill>
              <a:srgbClr val="000000"/>
            </a:solidFill>
          </a:ln>
        </p:spPr>
        <p:txBody>
          <a:bodyPr wrap="square" lIns="0" tIns="0" rIns="0" bIns="0" rtlCol="0"/>
          <a:lstStyle/>
          <a:p>
            <a:endParaRPr/>
          </a:p>
        </p:txBody>
      </p:sp>
      <p:sp>
        <p:nvSpPr>
          <p:cNvPr id="141" name="object 141"/>
          <p:cNvSpPr txBox="1"/>
          <p:nvPr/>
        </p:nvSpPr>
        <p:spPr>
          <a:xfrm>
            <a:off x="5432581" y="838773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142" name="object 142"/>
          <p:cNvSpPr txBox="1"/>
          <p:nvPr/>
        </p:nvSpPr>
        <p:spPr>
          <a:xfrm>
            <a:off x="5611622" y="838696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143" name="object 143"/>
          <p:cNvSpPr txBox="1"/>
          <p:nvPr/>
        </p:nvSpPr>
        <p:spPr>
          <a:xfrm>
            <a:off x="5791347" y="838696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144" name="object 144"/>
          <p:cNvSpPr txBox="1"/>
          <p:nvPr/>
        </p:nvSpPr>
        <p:spPr>
          <a:xfrm>
            <a:off x="5431514" y="8676937"/>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45" name="object 145"/>
          <p:cNvSpPr txBox="1"/>
          <p:nvPr/>
        </p:nvSpPr>
        <p:spPr>
          <a:xfrm>
            <a:off x="5611995"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46" name="object 146"/>
          <p:cNvSpPr txBox="1"/>
          <p:nvPr/>
        </p:nvSpPr>
        <p:spPr>
          <a:xfrm>
            <a:off x="5791271" y="8676169"/>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47" name="object 147"/>
          <p:cNvSpPr txBox="1"/>
          <p:nvPr/>
        </p:nvSpPr>
        <p:spPr>
          <a:xfrm>
            <a:off x="5258647" y="8506263"/>
            <a:ext cx="152400" cy="117475"/>
          </a:xfrm>
          <a:prstGeom prst="rect">
            <a:avLst/>
          </a:prstGeom>
        </p:spPr>
        <p:txBody>
          <a:bodyPr vert="horz" wrap="square" lIns="0" tIns="12700" rIns="0" bIns="0" rtlCol="0">
            <a:spAutoFit/>
          </a:bodyPr>
          <a:lstStyle/>
          <a:p>
            <a:pPr marL="12700">
              <a:lnSpc>
                <a:spcPct val="100000"/>
              </a:lnSpc>
              <a:spcBef>
                <a:spcPts val="100"/>
              </a:spcBef>
            </a:pPr>
            <a:r>
              <a:rPr sz="600" spc="-20" dirty="0">
                <a:latin typeface="Century Gothic"/>
                <a:cs typeface="Century Gothic"/>
              </a:rPr>
              <a:t>-</a:t>
            </a:r>
            <a:r>
              <a:rPr sz="600" spc="-50" dirty="0">
                <a:latin typeface="Century Gothic"/>
                <a:cs typeface="Century Gothic"/>
              </a:rPr>
              <a:t> </a:t>
            </a:r>
            <a:r>
              <a:rPr sz="600" dirty="0">
                <a:latin typeface="Century Gothic"/>
                <a:cs typeface="Century Gothic"/>
              </a:rPr>
              <a:t>F3</a:t>
            </a:r>
            <a:endParaRPr sz="600">
              <a:latin typeface="Century Gothic"/>
              <a:cs typeface="Century Gothic"/>
            </a:endParaRPr>
          </a:p>
        </p:txBody>
      </p:sp>
      <p:sp>
        <p:nvSpPr>
          <p:cNvPr id="148" name="object 148"/>
          <p:cNvSpPr/>
          <p:nvPr/>
        </p:nvSpPr>
        <p:spPr>
          <a:xfrm>
            <a:off x="5504484" y="8475827"/>
            <a:ext cx="541020" cy="180340"/>
          </a:xfrm>
          <a:custGeom>
            <a:avLst/>
            <a:gdLst/>
            <a:ahLst/>
            <a:cxnLst/>
            <a:rect l="l" t="t" r="r" b="b"/>
            <a:pathLst>
              <a:path w="541020" h="180340">
                <a:moveTo>
                  <a:pt x="0" y="180124"/>
                </a:moveTo>
                <a:lnTo>
                  <a:pt x="540588" y="180124"/>
                </a:lnTo>
                <a:lnTo>
                  <a:pt x="540588" y="0"/>
                </a:lnTo>
                <a:lnTo>
                  <a:pt x="0" y="0"/>
                </a:lnTo>
                <a:lnTo>
                  <a:pt x="0" y="180124"/>
                </a:lnTo>
                <a:close/>
              </a:path>
            </a:pathLst>
          </a:custGeom>
          <a:ln w="3810">
            <a:solidFill>
              <a:srgbClr val="000000"/>
            </a:solidFill>
          </a:ln>
        </p:spPr>
        <p:txBody>
          <a:bodyPr wrap="square" lIns="0" tIns="0" rIns="0" bIns="0" rtlCol="0"/>
          <a:lstStyle/>
          <a:p>
            <a:endParaRPr/>
          </a:p>
        </p:txBody>
      </p:sp>
      <p:sp>
        <p:nvSpPr>
          <p:cNvPr id="149" name="object 149"/>
          <p:cNvSpPr/>
          <p:nvPr/>
        </p:nvSpPr>
        <p:spPr>
          <a:xfrm>
            <a:off x="5729681" y="8296871"/>
            <a:ext cx="90170" cy="540385"/>
          </a:xfrm>
          <a:custGeom>
            <a:avLst/>
            <a:gdLst/>
            <a:ahLst/>
            <a:cxnLst/>
            <a:rect l="l" t="t" r="r" b="b"/>
            <a:pathLst>
              <a:path w="90170" h="540384">
                <a:moveTo>
                  <a:pt x="0" y="0"/>
                </a:moveTo>
                <a:lnTo>
                  <a:pt x="0" y="224586"/>
                </a:lnTo>
                <a:lnTo>
                  <a:pt x="89649" y="224586"/>
                </a:lnTo>
                <a:lnTo>
                  <a:pt x="89649" y="314502"/>
                </a:lnTo>
                <a:lnTo>
                  <a:pt x="0" y="314502"/>
                </a:lnTo>
                <a:lnTo>
                  <a:pt x="0" y="540105"/>
                </a:lnTo>
              </a:path>
            </a:pathLst>
          </a:custGeom>
          <a:ln w="15240">
            <a:solidFill>
              <a:srgbClr val="000000"/>
            </a:solidFill>
          </a:ln>
        </p:spPr>
        <p:txBody>
          <a:bodyPr wrap="square" lIns="0" tIns="0" rIns="0" bIns="0" rtlCol="0"/>
          <a:lstStyle/>
          <a:p>
            <a:endParaRPr/>
          </a:p>
        </p:txBody>
      </p:sp>
      <p:sp>
        <p:nvSpPr>
          <p:cNvPr id="150" name="object 150"/>
          <p:cNvSpPr/>
          <p:nvPr/>
        </p:nvSpPr>
        <p:spPr>
          <a:xfrm>
            <a:off x="5909665" y="8296871"/>
            <a:ext cx="90170" cy="540385"/>
          </a:xfrm>
          <a:custGeom>
            <a:avLst/>
            <a:gdLst/>
            <a:ahLst/>
            <a:cxnLst/>
            <a:rect l="l" t="t" r="r" b="b"/>
            <a:pathLst>
              <a:path w="90170" h="540384">
                <a:moveTo>
                  <a:pt x="0" y="0"/>
                </a:moveTo>
                <a:lnTo>
                  <a:pt x="0" y="224586"/>
                </a:lnTo>
                <a:lnTo>
                  <a:pt x="89636" y="224586"/>
                </a:lnTo>
                <a:lnTo>
                  <a:pt x="89636" y="314502"/>
                </a:lnTo>
                <a:lnTo>
                  <a:pt x="0" y="314502"/>
                </a:lnTo>
                <a:lnTo>
                  <a:pt x="0" y="540105"/>
                </a:lnTo>
              </a:path>
            </a:pathLst>
          </a:custGeom>
          <a:ln w="15240">
            <a:solidFill>
              <a:srgbClr val="000000"/>
            </a:solidFill>
          </a:ln>
        </p:spPr>
        <p:txBody>
          <a:bodyPr wrap="square" lIns="0" tIns="0" rIns="0" bIns="0" rtlCol="0"/>
          <a:lstStyle/>
          <a:p>
            <a:endParaRPr/>
          </a:p>
        </p:txBody>
      </p:sp>
      <p:sp>
        <p:nvSpPr>
          <p:cNvPr id="151" name="object 151"/>
          <p:cNvSpPr txBox="1"/>
          <p:nvPr/>
        </p:nvSpPr>
        <p:spPr>
          <a:xfrm>
            <a:off x="2381635" y="7605149"/>
            <a:ext cx="629285" cy="117475"/>
          </a:xfrm>
          <a:prstGeom prst="rect">
            <a:avLst/>
          </a:prstGeom>
        </p:spPr>
        <p:txBody>
          <a:bodyPr vert="horz" wrap="square" lIns="0" tIns="12700" rIns="0" bIns="0" rtlCol="0">
            <a:spAutoFit/>
          </a:bodyPr>
          <a:lstStyle/>
          <a:p>
            <a:pPr marL="12700">
              <a:lnSpc>
                <a:spcPct val="100000"/>
              </a:lnSpc>
              <a:spcBef>
                <a:spcPts val="100"/>
              </a:spcBef>
              <a:tabLst>
                <a:tab pos="615950" algn="l"/>
              </a:tabLst>
            </a:pPr>
            <a:r>
              <a:rPr sz="600" spc="-20" dirty="0">
                <a:latin typeface="Century Gothic"/>
                <a:cs typeface="Century Gothic"/>
              </a:rPr>
              <a:t>-</a:t>
            </a:r>
            <a:r>
              <a:rPr sz="600" spc="-85" dirty="0">
                <a:latin typeface="Century Gothic"/>
                <a:cs typeface="Century Gothic"/>
              </a:rPr>
              <a:t> </a:t>
            </a:r>
            <a:r>
              <a:rPr sz="600" spc="-55" dirty="0">
                <a:latin typeface="Century Gothic"/>
                <a:cs typeface="Century Gothic"/>
              </a:rPr>
              <a:t>Q2    </a:t>
            </a:r>
            <a:r>
              <a:rPr sz="600" spc="40" dirty="0">
                <a:latin typeface="Century Gothic"/>
                <a:cs typeface="Century Gothic"/>
              </a:rPr>
              <a:t> </a:t>
            </a:r>
            <a:r>
              <a:rPr sz="600" spc="-15" dirty="0">
                <a:latin typeface="Times New Roman"/>
                <a:cs typeface="Times New Roman"/>
              </a:rPr>
              <a:t> </a:t>
            </a:r>
            <a:r>
              <a:rPr sz="600" dirty="0">
                <a:latin typeface="Times New Roman"/>
                <a:cs typeface="Times New Roman"/>
              </a:rPr>
              <a:t>	</a:t>
            </a:r>
            <a:endParaRPr sz="600">
              <a:latin typeface="Times New Roman"/>
              <a:cs typeface="Times New Roman"/>
            </a:endParaRPr>
          </a:p>
        </p:txBody>
      </p:sp>
      <p:sp>
        <p:nvSpPr>
          <p:cNvPr id="152" name="object 152"/>
          <p:cNvSpPr txBox="1"/>
          <p:nvPr/>
        </p:nvSpPr>
        <p:spPr>
          <a:xfrm>
            <a:off x="5245016" y="7605149"/>
            <a:ext cx="629285" cy="117475"/>
          </a:xfrm>
          <a:prstGeom prst="rect">
            <a:avLst/>
          </a:prstGeom>
        </p:spPr>
        <p:txBody>
          <a:bodyPr vert="horz" wrap="square" lIns="0" tIns="12700" rIns="0" bIns="0" rtlCol="0">
            <a:spAutoFit/>
          </a:bodyPr>
          <a:lstStyle/>
          <a:p>
            <a:pPr marL="12700">
              <a:lnSpc>
                <a:spcPct val="100000"/>
              </a:lnSpc>
              <a:spcBef>
                <a:spcPts val="100"/>
              </a:spcBef>
              <a:tabLst>
                <a:tab pos="615950" algn="l"/>
              </a:tabLst>
            </a:pPr>
            <a:r>
              <a:rPr sz="600" spc="-20" dirty="0">
                <a:latin typeface="Century Gothic"/>
                <a:cs typeface="Century Gothic"/>
              </a:rPr>
              <a:t>-</a:t>
            </a:r>
            <a:r>
              <a:rPr sz="600" spc="-85" dirty="0">
                <a:latin typeface="Century Gothic"/>
                <a:cs typeface="Century Gothic"/>
              </a:rPr>
              <a:t> </a:t>
            </a:r>
            <a:r>
              <a:rPr sz="600" spc="-55" dirty="0">
                <a:latin typeface="Century Gothic"/>
                <a:cs typeface="Century Gothic"/>
              </a:rPr>
              <a:t>Q4    </a:t>
            </a:r>
            <a:r>
              <a:rPr sz="600" spc="40" dirty="0">
                <a:latin typeface="Century Gothic"/>
                <a:cs typeface="Century Gothic"/>
              </a:rPr>
              <a:t> </a:t>
            </a:r>
            <a:r>
              <a:rPr sz="600" spc="-15" dirty="0">
                <a:latin typeface="Times New Roman"/>
                <a:cs typeface="Times New Roman"/>
              </a:rPr>
              <a:t> </a:t>
            </a:r>
            <a:r>
              <a:rPr sz="600" dirty="0">
                <a:latin typeface="Times New Roman"/>
                <a:cs typeface="Times New Roman"/>
              </a:rPr>
              <a:t>	</a:t>
            </a:r>
            <a:endParaRPr sz="600">
              <a:latin typeface="Times New Roman"/>
              <a:cs typeface="Times New Roman"/>
            </a:endParaRPr>
          </a:p>
        </p:txBody>
      </p:sp>
      <p:sp>
        <p:nvSpPr>
          <p:cNvPr id="153" name="object 153"/>
          <p:cNvSpPr txBox="1"/>
          <p:nvPr/>
        </p:nvSpPr>
        <p:spPr>
          <a:xfrm>
            <a:off x="5431499"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54" name="object 154"/>
          <p:cNvSpPr txBox="1"/>
          <p:nvPr/>
        </p:nvSpPr>
        <p:spPr>
          <a:xfrm>
            <a:off x="5611446"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55" name="object 155"/>
          <p:cNvSpPr txBox="1"/>
          <p:nvPr/>
        </p:nvSpPr>
        <p:spPr>
          <a:xfrm>
            <a:off x="5791408" y="7775514"/>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56" name="object 156"/>
          <p:cNvSpPr/>
          <p:nvPr/>
        </p:nvSpPr>
        <p:spPr>
          <a:xfrm>
            <a:off x="5510098" y="7666888"/>
            <a:ext cx="351790" cy="0"/>
          </a:xfrm>
          <a:custGeom>
            <a:avLst/>
            <a:gdLst/>
            <a:ahLst/>
            <a:cxnLst/>
            <a:rect l="l" t="t" r="r" b="b"/>
            <a:pathLst>
              <a:path w="351789">
                <a:moveTo>
                  <a:pt x="0" y="0"/>
                </a:moveTo>
                <a:lnTo>
                  <a:pt x="351205" y="0"/>
                </a:lnTo>
              </a:path>
            </a:pathLst>
          </a:custGeom>
          <a:ln w="3810">
            <a:solidFill>
              <a:srgbClr val="000000"/>
            </a:solidFill>
            <a:prstDash val="sysDash"/>
          </a:ln>
        </p:spPr>
        <p:txBody>
          <a:bodyPr wrap="square" lIns="0" tIns="0" rIns="0" bIns="0" rtlCol="0"/>
          <a:lstStyle/>
          <a:p>
            <a:endParaRPr/>
          </a:p>
        </p:txBody>
      </p:sp>
      <p:sp>
        <p:nvSpPr>
          <p:cNvPr id="157" name="object 157"/>
          <p:cNvSpPr/>
          <p:nvPr/>
        </p:nvSpPr>
        <p:spPr>
          <a:xfrm>
            <a:off x="5549709" y="7033552"/>
            <a:ext cx="0" cy="543560"/>
          </a:xfrm>
          <a:custGeom>
            <a:avLst/>
            <a:gdLst/>
            <a:ahLst/>
            <a:cxnLst/>
            <a:rect l="l" t="t" r="r" b="b"/>
            <a:pathLst>
              <a:path h="543559">
                <a:moveTo>
                  <a:pt x="0" y="543140"/>
                </a:moveTo>
                <a:lnTo>
                  <a:pt x="0" y="0"/>
                </a:lnTo>
              </a:path>
            </a:pathLst>
          </a:custGeom>
          <a:ln w="15240">
            <a:solidFill>
              <a:srgbClr val="000000"/>
            </a:solidFill>
          </a:ln>
        </p:spPr>
        <p:txBody>
          <a:bodyPr wrap="square" lIns="0" tIns="0" rIns="0" bIns="0" rtlCol="0"/>
          <a:lstStyle/>
          <a:p>
            <a:endParaRPr/>
          </a:p>
        </p:txBody>
      </p:sp>
      <p:sp>
        <p:nvSpPr>
          <p:cNvPr id="158" name="object 158"/>
          <p:cNvSpPr/>
          <p:nvPr/>
        </p:nvSpPr>
        <p:spPr>
          <a:xfrm>
            <a:off x="5450459" y="7584440"/>
            <a:ext cx="99695" cy="262890"/>
          </a:xfrm>
          <a:custGeom>
            <a:avLst/>
            <a:gdLst/>
            <a:ahLst/>
            <a:cxnLst/>
            <a:rect l="l" t="t" r="r" b="b"/>
            <a:pathLst>
              <a:path w="99695"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159" name="object 159"/>
          <p:cNvSpPr/>
          <p:nvPr/>
        </p:nvSpPr>
        <p:spPr>
          <a:xfrm>
            <a:off x="5518086" y="7576502"/>
            <a:ext cx="66040" cy="0"/>
          </a:xfrm>
          <a:custGeom>
            <a:avLst/>
            <a:gdLst/>
            <a:ahLst/>
            <a:cxnLst/>
            <a:rect l="l" t="t" r="r" b="b"/>
            <a:pathLst>
              <a:path w="66039">
                <a:moveTo>
                  <a:pt x="0" y="0"/>
                </a:moveTo>
                <a:lnTo>
                  <a:pt x="65798" y="0"/>
                </a:lnTo>
              </a:path>
            </a:pathLst>
          </a:custGeom>
          <a:ln w="12700">
            <a:solidFill>
              <a:srgbClr val="000000"/>
            </a:solidFill>
          </a:ln>
        </p:spPr>
        <p:txBody>
          <a:bodyPr wrap="square" lIns="0" tIns="0" rIns="0" bIns="0" rtlCol="0"/>
          <a:lstStyle/>
          <a:p>
            <a:endParaRPr/>
          </a:p>
        </p:txBody>
      </p:sp>
      <p:sp>
        <p:nvSpPr>
          <p:cNvPr id="160" name="object 160"/>
          <p:cNvSpPr/>
          <p:nvPr/>
        </p:nvSpPr>
        <p:spPr>
          <a:xfrm>
            <a:off x="5443283" y="7603476"/>
            <a:ext cx="113030" cy="135255"/>
          </a:xfrm>
          <a:custGeom>
            <a:avLst/>
            <a:gdLst/>
            <a:ahLst/>
            <a:cxnLst/>
            <a:rect l="l" t="t" r="r" b="b"/>
            <a:pathLst>
              <a:path w="113029" h="135254">
                <a:moveTo>
                  <a:pt x="112902" y="105028"/>
                </a:moveTo>
                <a:lnTo>
                  <a:pt x="52273" y="0"/>
                </a:lnTo>
                <a:lnTo>
                  <a:pt x="0" y="30175"/>
                </a:lnTo>
                <a:lnTo>
                  <a:pt x="60629" y="135216"/>
                </a:lnTo>
                <a:lnTo>
                  <a:pt x="112902" y="105028"/>
                </a:lnTo>
                <a:close/>
              </a:path>
            </a:pathLst>
          </a:custGeom>
          <a:ln w="7620">
            <a:solidFill>
              <a:srgbClr val="000000"/>
            </a:solidFill>
          </a:ln>
        </p:spPr>
        <p:txBody>
          <a:bodyPr wrap="square" lIns="0" tIns="0" rIns="0" bIns="0" rtlCol="0"/>
          <a:lstStyle/>
          <a:p>
            <a:endParaRPr/>
          </a:p>
        </p:txBody>
      </p:sp>
      <p:sp>
        <p:nvSpPr>
          <p:cNvPr id="161" name="object 161"/>
          <p:cNvSpPr/>
          <p:nvPr/>
        </p:nvSpPr>
        <p:spPr>
          <a:xfrm>
            <a:off x="5729681" y="7211390"/>
            <a:ext cx="0" cy="365760"/>
          </a:xfrm>
          <a:custGeom>
            <a:avLst/>
            <a:gdLst/>
            <a:ahLst/>
            <a:cxnLst/>
            <a:rect l="l" t="t" r="r" b="b"/>
            <a:pathLst>
              <a:path h="365759">
                <a:moveTo>
                  <a:pt x="0" y="365302"/>
                </a:moveTo>
                <a:lnTo>
                  <a:pt x="0" y="0"/>
                </a:lnTo>
              </a:path>
            </a:pathLst>
          </a:custGeom>
          <a:ln w="15240">
            <a:solidFill>
              <a:srgbClr val="000000"/>
            </a:solidFill>
          </a:ln>
        </p:spPr>
        <p:txBody>
          <a:bodyPr wrap="square" lIns="0" tIns="0" rIns="0" bIns="0" rtlCol="0"/>
          <a:lstStyle/>
          <a:p>
            <a:endParaRPr/>
          </a:p>
        </p:txBody>
      </p:sp>
      <p:sp>
        <p:nvSpPr>
          <p:cNvPr id="162" name="object 162"/>
          <p:cNvSpPr/>
          <p:nvPr/>
        </p:nvSpPr>
        <p:spPr>
          <a:xfrm>
            <a:off x="5630430" y="7584440"/>
            <a:ext cx="99695" cy="262890"/>
          </a:xfrm>
          <a:custGeom>
            <a:avLst/>
            <a:gdLst/>
            <a:ahLst/>
            <a:cxnLst/>
            <a:rect l="l" t="t" r="r" b="b"/>
            <a:pathLst>
              <a:path w="99695" h="262890">
                <a:moveTo>
                  <a:pt x="0" y="0"/>
                </a:moveTo>
                <a:lnTo>
                  <a:pt x="99250" y="171983"/>
                </a:lnTo>
                <a:lnTo>
                  <a:pt x="99250" y="262343"/>
                </a:lnTo>
              </a:path>
            </a:pathLst>
          </a:custGeom>
          <a:ln w="15240">
            <a:solidFill>
              <a:srgbClr val="000000"/>
            </a:solidFill>
          </a:ln>
        </p:spPr>
        <p:txBody>
          <a:bodyPr wrap="square" lIns="0" tIns="0" rIns="0" bIns="0" rtlCol="0"/>
          <a:lstStyle/>
          <a:p>
            <a:endParaRPr/>
          </a:p>
        </p:txBody>
      </p:sp>
      <p:sp>
        <p:nvSpPr>
          <p:cNvPr id="163" name="object 163"/>
          <p:cNvSpPr/>
          <p:nvPr/>
        </p:nvSpPr>
        <p:spPr>
          <a:xfrm>
            <a:off x="5698058" y="7576502"/>
            <a:ext cx="66040" cy="0"/>
          </a:xfrm>
          <a:custGeom>
            <a:avLst/>
            <a:gdLst/>
            <a:ahLst/>
            <a:cxnLst/>
            <a:rect l="l" t="t" r="r" b="b"/>
            <a:pathLst>
              <a:path w="66039">
                <a:moveTo>
                  <a:pt x="0" y="0"/>
                </a:moveTo>
                <a:lnTo>
                  <a:pt x="65798" y="0"/>
                </a:lnTo>
              </a:path>
            </a:pathLst>
          </a:custGeom>
          <a:ln w="12700">
            <a:solidFill>
              <a:srgbClr val="000000"/>
            </a:solidFill>
          </a:ln>
        </p:spPr>
        <p:txBody>
          <a:bodyPr wrap="square" lIns="0" tIns="0" rIns="0" bIns="0" rtlCol="0"/>
          <a:lstStyle/>
          <a:p>
            <a:endParaRPr/>
          </a:p>
        </p:txBody>
      </p:sp>
      <p:sp>
        <p:nvSpPr>
          <p:cNvPr id="164" name="object 164"/>
          <p:cNvSpPr/>
          <p:nvPr/>
        </p:nvSpPr>
        <p:spPr>
          <a:xfrm>
            <a:off x="5623255" y="7603476"/>
            <a:ext cx="113030" cy="135255"/>
          </a:xfrm>
          <a:custGeom>
            <a:avLst/>
            <a:gdLst/>
            <a:ahLst/>
            <a:cxnLst/>
            <a:rect l="l" t="t" r="r" b="b"/>
            <a:pathLst>
              <a:path w="113029" h="135254">
                <a:moveTo>
                  <a:pt x="112902" y="105028"/>
                </a:moveTo>
                <a:lnTo>
                  <a:pt x="52273" y="0"/>
                </a:lnTo>
                <a:lnTo>
                  <a:pt x="0" y="30175"/>
                </a:lnTo>
                <a:lnTo>
                  <a:pt x="60629" y="135216"/>
                </a:lnTo>
                <a:lnTo>
                  <a:pt x="112902" y="105028"/>
                </a:lnTo>
                <a:close/>
              </a:path>
            </a:pathLst>
          </a:custGeom>
          <a:ln w="7620">
            <a:solidFill>
              <a:srgbClr val="000000"/>
            </a:solidFill>
          </a:ln>
        </p:spPr>
        <p:txBody>
          <a:bodyPr wrap="square" lIns="0" tIns="0" rIns="0" bIns="0" rtlCol="0"/>
          <a:lstStyle/>
          <a:p>
            <a:endParaRPr/>
          </a:p>
        </p:txBody>
      </p:sp>
      <p:sp>
        <p:nvSpPr>
          <p:cNvPr id="165" name="object 165"/>
          <p:cNvSpPr/>
          <p:nvPr/>
        </p:nvSpPr>
        <p:spPr>
          <a:xfrm>
            <a:off x="5909665" y="7392403"/>
            <a:ext cx="0" cy="184785"/>
          </a:xfrm>
          <a:custGeom>
            <a:avLst/>
            <a:gdLst/>
            <a:ahLst/>
            <a:cxnLst/>
            <a:rect l="l" t="t" r="r" b="b"/>
            <a:pathLst>
              <a:path h="184784">
                <a:moveTo>
                  <a:pt x="0" y="184289"/>
                </a:moveTo>
                <a:lnTo>
                  <a:pt x="0" y="0"/>
                </a:lnTo>
              </a:path>
            </a:pathLst>
          </a:custGeom>
          <a:ln w="15240">
            <a:solidFill>
              <a:srgbClr val="000000"/>
            </a:solidFill>
          </a:ln>
        </p:spPr>
        <p:txBody>
          <a:bodyPr wrap="square" lIns="0" tIns="0" rIns="0" bIns="0" rtlCol="0"/>
          <a:lstStyle/>
          <a:p>
            <a:endParaRPr/>
          </a:p>
        </p:txBody>
      </p:sp>
      <p:sp>
        <p:nvSpPr>
          <p:cNvPr id="166" name="object 166"/>
          <p:cNvSpPr/>
          <p:nvPr/>
        </p:nvSpPr>
        <p:spPr>
          <a:xfrm>
            <a:off x="5810402" y="7584440"/>
            <a:ext cx="99695" cy="262890"/>
          </a:xfrm>
          <a:custGeom>
            <a:avLst/>
            <a:gdLst/>
            <a:ahLst/>
            <a:cxnLst/>
            <a:rect l="l" t="t" r="r" b="b"/>
            <a:pathLst>
              <a:path w="99695" h="262890">
                <a:moveTo>
                  <a:pt x="0" y="0"/>
                </a:moveTo>
                <a:lnTo>
                  <a:pt x="99263" y="171983"/>
                </a:lnTo>
                <a:lnTo>
                  <a:pt x="99263" y="262343"/>
                </a:lnTo>
              </a:path>
            </a:pathLst>
          </a:custGeom>
          <a:ln w="15240">
            <a:solidFill>
              <a:srgbClr val="000000"/>
            </a:solidFill>
          </a:ln>
        </p:spPr>
        <p:txBody>
          <a:bodyPr wrap="square" lIns="0" tIns="0" rIns="0" bIns="0" rtlCol="0"/>
          <a:lstStyle/>
          <a:p>
            <a:endParaRPr/>
          </a:p>
        </p:txBody>
      </p:sp>
      <p:sp>
        <p:nvSpPr>
          <p:cNvPr id="167" name="object 167"/>
          <p:cNvSpPr/>
          <p:nvPr/>
        </p:nvSpPr>
        <p:spPr>
          <a:xfrm>
            <a:off x="5878017" y="7576502"/>
            <a:ext cx="66040" cy="0"/>
          </a:xfrm>
          <a:custGeom>
            <a:avLst/>
            <a:gdLst/>
            <a:ahLst/>
            <a:cxnLst/>
            <a:rect l="l" t="t" r="r" b="b"/>
            <a:pathLst>
              <a:path w="66039">
                <a:moveTo>
                  <a:pt x="0" y="0"/>
                </a:moveTo>
                <a:lnTo>
                  <a:pt x="65811" y="0"/>
                </a:lnTo>
              </a:path>
            </a:pathLst>
          </a:custGeom>
          <a:ln w="12700">
            <a:solidFill>
              <a:srgbClr val="000000"/>
            </a:solidFill>
          </a:ln>
        </p:spPr>
        <p:txBody>
          <a:bodyPr wrap="square" lIns="0" tIns="0" rIns="0" bIns="0" rtlCol="0"/>
          <a:lstStyle/>
          <a:p>
            <a:endParaRPr/>
          </a:p>
        </p:txBody>
      </p:sp>
      <p:sp>
        <p:nvSpPr>
          <p:cNvPr id="168" name="object 168"/>
          <p:cNvSpPr/>
          <p:nvPr/>
        </p:nvSpPr>
        <p:spPr>
          <a:xfrm>
            <a:off x="5803226" y="7603476"/>
            <a:ext cx="113030" cy="135255"/>
          </a:xfrm>
          <a:custGeom>
            <a:avLst/>
            <a:gdLst/>
            <a:ahLst/>
            <a:cxnLst/>
            <a:rect l="l" t="t" r="r" b="b"/>
            <a:pathLst>
              <a:path w="113029" h="135254">
                <a:moveTo>
                  <a:pt x="112890" y="105028"/>
                </a:moveTo>
                <a:lnTo>
                  <a:pt x="52273" y="0"/>
                </a:lnTo>
                <a:lnTo>
                  <a:pt x="0" y="30175"/>
                </a:lnTo>
                <a:lnTo>
                  <a:pt x="60629" y="135216"/>
                </a:lnTo>
                <a:lnTo>
                  <a:pt x="112890" y="105028"/>
                </a:lnTo>
                <a:close/>
              </a:path>
            </a:pathLst>
          </a:custGeom>
          <a:ln w="7620">
            <a:solidFill>
              <a:srgbClr val="000000"/>
            </a:solidFill>
          </a:ln>
        </p:spPr>
        <p:txBody>
          <a:bodyPr wrap="square" lIns="0" tIns="0" rIns="0" bIns="0" rtlCol="0"/>
          <a:lstStyle/>
          <a:p>
            <a:endParaRPr/>
          </a:p>
        </p:txBody>
      </p:sp>
      <p:sp>
        <p:nvSpPr>
          <p:cNvPr id="169" name="object 169"/>
          <p:cNvSpPr/>
          <p:nvPr/>
        </p:nvSpPr>
        <p:spPr>
          <a:xfrm>
            <a:off x="5520753" y="7985836"/>
            <a:ext cx="29209" cy="41910"/>
          </a:xfrm>
          <a:custGeom>
            <a:avLst/>
            <a:gdLst/>
            <a:ahLst/>
            <a:cxnLst/>
            <a:rect l="l" t="t" r="r" b="b"/>
            <a:pathLst>
              <a:path w="29210" h="41909">
                <a:moveTo>
                  <a:pt x="28956" y="546"/>
                </a:moveTo>
                <a:lnTo>
                  <a:pt x="28409" y="0"/>
                </a:lnTo>
                <a:lnTo>
                  <a:pt x="20358" y="546"/>
                </a:lnTo>
                <a:lnTo>
                  <a:pt x="12430" y="2146"/>
                </a:lnTo>
                <a:lnTo>
                  <a:pt x="5959" y="6511"/>
                </a:lnTo>
                <a:lnTo>
                  <a:pt x="1598" y="12986"/>
                </a:lnTo>
                <a:lnTo>
                  <a:pt x="0" y="20916"/>
                </a:lnTo>
                <a:lnTo>
                  <a:pt x="1598" y="28846"/>
                </a:lnTo>
                <a:lnTo>
                  <a:pt x="5959" y="35321"/>
                </a:lnTo>
                <a:lnTo>
                  <a:pt x="12430" y="39687"/>
                </a:lnTo>
                <a:lnTo>
                  <a:pt x="20358" y="41287"/>
                </a:lnTo>
                <a:lnTo>
                  <a:pt x="28397" y="40728"/>
                </a:lnTo>
                <a:lnTo>
                  <a:pt x="28956" y="41287"/>
                </a:lnTo>
              </a:path>
            </a:pathLst>
          </a:custGeom>
          <a:ln w="10160">
            <a:solidFill>
              <a:srgbClr val="000000"/>
            </a:solidFill>
          </a:ln>
        </p:spPr>
        <p:txBody>
          <a:bodyPr wrap="square" lIns="0" tIns="0" rIns="0" bIns="0" rtlCol="0"/>
          <a:lstStyle/>
          <a:p>
            <a:endParaRPr/>
          </a:p>
        </p:txBody>
      </p:sp>
      <p:sp>
        <p:nvSpPr>
          <p:cNvPr id="170" name="object 170"/>
          <p:cNvSpPr txBox="1"/>
          <p:nvPr/>
        </p:nvSpPr>
        <p:spPr>
          <a:xfrm>
            <a:off x="2327631" y="8055588"/>
            <a:ext cx="683260" cy="117475"/>
          </a:xfrm>
          <a:prstGeom prst="rect">
            <a:avLst/>
          </a:prstGeom>
        </p:spPr>
        <p:txBody>
          <a:bodyPr vert="horz" wrap="square" lIns="0" tIns="12700" rIns="0" bIns="0" rtlCol="0">
            <a:spAutoFit/>
          </a:bodyPr>
          <a:lstStyle/>
          <a:p>
            <a:pPr marL="12700">
              <a:lnSpc>
                <a:spcPct val="100000"/>
              </a:lnSpc>
              <a:spcBef>
                <a:spcPts val="100"/>
              </a:spcBef>
              <a:tabLst>
                <a:tab pos="669925" algn="l"/>
              </a:tabLst>
            </a:pPr>
            <a:r>
              <a:rPr sz="600" spc="-20" dirty="0">
                <a:latin typeface="Century Gothic"/>
                <a:cs typeface="Century Gothic"/>
              </a:rPr>
              <a:t>-</a:t>
            </a:r>
            <a:r>
              <a:rPr sz="600" spc="-80" dirty="0">
                <a:latin typeface="Century Gothic"/>
                <a:cs typeface="Century Gothic"/>
              </a:rPr>
              <a:t> </a:t>
            </a:r>
            <a:r>
              <a:rPr sz="600" spc="-25" dirty="0">
                <a:latin typeface="Century Gothic"/>
                <a:cs typeface="Century Gothic"/>
              </a:rPr>
              <a:t>KM1    </a:t>
            </a:r>
            <a:r>
              <a:rPr sz="600" spc="35" dirty="0">
                <a:latin typeface="Century Gothic"/>
                <a:cs typeface="Century Gothic"/>
              </a:rPr>
              <a:t> </a:t>
            </a:r>
            <a:r>
              <a:rPr sz="600" spc="-15" dirty="0">
                <a:latin typeface="Times New Roman"/>
                <a:cs typeface="Times New Roman"/>
              </a:rPr>
              <a:t> </a:t>
            </a:r>
            <a:r>
              <a:rPr sz="600" dirty="0">
                <a:latin typeface="Times New Roman"/>
                <a:cs typeface="Times New Roman"/>
              </a:rPr>
              <a:t>	</a:t>
            </a:r>
            <a:endParaRPr sz="600">
              <a:latin typeface="Times New Roman"/>
              <a:cs typeface="Times New Roman"/>
            </a:endParaRPr>
          </a:p>
        </p:txBody>
      </p:sp>
      <p:sp>
        <p:nvSpPr>
          <p:cNvPr id="171" name="object 171"/>
          <p:cNvSpPr txBox="1"/>
          <p:nvPr/>
        </p:nvSpPr>
        <p:spPr>
          <a:xfrm>
            <a:off x="5191019" y="8055588"/>
            <a:ext cx="683260" cy="117475"/>
          </a:xfrm>
          <a:prstGeom prst="rect">
            <a:avLst/>
          </a:prstGeom>
        </p:spPr>
        <p:txBody>
          <a:bodyPr vert="horz" wrap="square" lIns="0" tIns="12700" rIns="0" bIns="0" rtlCol="0">
            <a:spAutoFit/>
          </a:bodyPr>
          <a:lstStyle/>
          <a:p>
            <a:pPr marL="12700">
              <a:lnSpc>
                <a:spcPct val="100000"/>
              </a:lnSpc>
              <a:spcBef>
                <a:spcPts val="100"/>
              </a:spcBef>
              <a:tabLst>
                <a:tab pos="669925" algn="l"/>
              </a:tabLst>
            </a:pPr>
            <a:r>
              <a:rPr sz="600" spc="-20" dirty="0">
                <a:latin typeface="Century Gothic"/>
                <a:cs typeface="Century Gothic"/>
              </a:rPr>
              <a:t>-</a:t>
            </a:r>
            <a:r>
              <a:rPr sz="600" spc="-80" dirty="0">
                <a:latin typeface="Century Gothic"/>
                <a:cs typeface="Century Gothic"/>
              </a:rPr>
              <a:t> </a:t>
            </a:r>
            <a:r>
              <a:rPr sz="600" spc="-25" dirty="0">
                <a:latin typeface="Century Gothic"/>
                <a:cs typeface="Century Gothic"/>
              </a:rPr>
              <a:t>KM3    </a:t>
            </a:r>
            <a:r>
              <a:rPr sz="600" spc="35" dirty="0">
                <a:latin typeface="Century Gothic"/>
                <a:cs typeface="Century Gothic"/>
              </a:rPr>
              <a:t> </a:t>
            </a:r>
            <a:r>
              <a:rPr sz="600" spc="-15" dirty="0">
                <a:latin typeface="Times New Roman"/>
                <a:cs typeface="Times New Roman"/>
              </a:rPr>
              <a:t> </a:t>
            </a:r>
            <a:r>
              <a:rPr sz="600" dirty="0">
                <a:latin typeface="Times New Roman"/>
                <a:cs typeface="Times New Roman"/>
              </a:rPr>
              <a:t>	</a:t>
            </a:r>
            <a:endParaRPr sz="600">
              <a:latin typeface="Times New Roman"/>
              <a:cs typeface="Times New Roman"/>
            </a:endParaRPr>
          </a:p>
        </p:txBody>
      </p:sp>
      <p:sp>
        <p:nvSpPr>
          <p:cNvPr id="172" name="object 172"/>
          <p:cNvSpPr txBox="1"/>
          <p:nvPr/>
        </p:nvSpPr>
        <p:spPr>
          <a:xfrm>
            <a:off x="5431499"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a:t>
            </a:r>
            <a:endParaRPr sz="600">
              <a:latin typeface="Century Gothic"/>
              <a:cs typeface="Century Gothic"/>
            </a:endParaRPr>
          </a:p>
        </p:txBody>
      </p:sp>
      <p:sp>
        <p:nvSpPr>
          <p:cNvPr id="173" name="object 173"/>
          <p:cNvSpPr txBox="1"/>
          <p:nvPr/>
        </p:nvSpPr>
        <p:spPr>
          <a:xfrm>
            <a:off x="5431499"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a:t>
            </a:r>
            <a:endParaRPr sz="600">
              <a:latin typeface="Century Gothic"/>
              <a:cs typeface="Century Gothic"/>
            </a:endParaRPr>
          </a:p>
        </p:txBody>
      </p:sp>
      <p:sp>
        <p:nvSpPr>
          <p:cNvPr id="174" name="object 174"/>
          <p:cNvSpPr txBox="1"/>
          <p:nvPr/>
        </p:nvSpPr>
        <p:spPr>
          <a:xfrm>
            <a:off x="5611446"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a:t>
            </a:r>
            <a:endParaRPr sz="600">
              <a:latin typeface="Century Gothic"/>
              <a:cs typeface="Century Gothic"/>
            </a:endParaRPr>
          </a:p>
        </p:txBody>
      </p:sp>
      <p:sp>
        <p:nvSpPr>
          <p:cNvPr id="175" name="object 175"/>
          <p:cNvSpPr txBox="1"/>
          <p:nvPr/>
        </p:nvSpPr>
        <p:spPr>
          <a:xfrm>
            <a:off x="5611446"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a:t>
            </a:r>
            <a:endParaRPr sz="600">
              <a:latin typeface="Century Gothic"/>
              <a:cs typeface="Century Gothic"/>
            </a:endParaRPr>
          </a:p>
        </p:txBody>
      </p:sp>
      <p:sp>
        <p:nvSpPr>
          <p:cNvPr id="176" name="object 176"/>
          <p:cNvSpPr txBox="1"/>
          <p:nvPr/>
        </p:nvSpPr>
        <p:spPr>
          <a:xfrm>
            <a:off x="5791408" y="7898286"/>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a:t>
            </a:r>
            <a:endParaRPr sz="600">
              <a:latin typeface="Century Gothic"/>
              <a:cs typeface="Century Gothic"/>
            </a:endParaRPr>
          </a:p>
        </p:txBody>
      </p:sp>
      <p:sp>
        <p:nvSpPr>
          <p:cNvPr id="177" name="object 177"/>
          <p:cNvSpPr txBox="1"/>
          <p:nvPr/>
        </p:nvSpPr>
        <p:spPr>
          <a:xfrm>
            <a:off x="5791408" y="8225921"/>
            <a:ext cx="118110" cy="685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6</a:t>
            </a:r>
            <a:endParaRPr sz="600">
              <a:latin typeface="Century Gothic"/>
              <a:cs typeface="Century Gothic"/>
            </a:endParaRPr>
          </a:p>
        </p:txBody>
      </p:sp>
      <p:sp>
        <p:nvSpPr>
          <p:cNvPr id="178" name="object 178"/>
          <p:cNvSpPr/>
          <p:nvPr/>
        </p:nvSpPr>
        <p:spPr>
          <a:xfrm>
            <a:off x="5510098" y="8117319"/>
            <a:ext cx="351790" cy="0"/>
          </a:xfrm>
          <a:custGeom>
            <a:avLst/>
            <a:gdLst/>
            <a:ahLst/>
            <a:cxnLst/>
            <a:rect l="l" t="t" r="r" b="b"/>
            <a:pathLst>
              <a:path w="351789">
                <a:moveTo>
                  <a:pt x="0" y="0"/>
                </a:moveTo>
                <a:lnTo>
                  <a:pt x="351205" y="0"/>
                </a:lnTo>
              </a:path>
            </a:pathLst>
          </a:custGeom>
          <a:ln w="3810">
            <a:solidFill>
              <a:srgbClr val="000000"/>
            </a:solidFill>
            <a:prstDash val="sysDash"/>
          </a:ln>
        </p:spPr>
        <p:txBody>
          <a:bodyPr wrap="square" lIns="0" tIns="0" rIns="0" bIns="0" rtlCol="0"/>
          <a:lstStyle/>
          <a:p>
            <a:endParaRPr/>
          </a:p>
        </p:txBody>
      </p:sp>
      <p:sp>
        <p:nvSpPr>
          <p:cNvPr id="179" name="object 179"/>
          <p:cNvSpPr/>
          <p:nvPr/>
        </p:nvSpPr>
        <p:spPr>
          <a:xfrm>
            <a:off x="5549709"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80" name="object 180"/>
          <p:cNvSpPr/>
          <p:nvPr/>
        </p:nvSpPr>
        <p:spPr>
          <a:xfrm>
            <a:off x="5450459" y="8034870"/>
            <a:ext cx="99695" cy="262255"/>
          </a:xfrm>
          <a:custGeom>
            <a:avLst/>
            <a:gdLst/>
            <a:ahLst/>
            <a:cxnLst/>
            <a:rect l="l" t="t" r="r" b="b"/>
            <a:pathLst>
              <a:path w="99695"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181" name="object 181"/>
          <p:cNvSpPr/>
          <p:nvPr/>
        </p:nvSpPr>
        <p:spPr>
          <a:xfrm>
            <a:off x="5700712" y="7985836"/>
            <a:ext cx="29209" cy="41910"/>
          </a:xfrm>
          <a:custGeom>
            <a:avLst/>
            <a:gdLst/>
            <a:ahLst/>
            <a:cxnLst/>
            <a:rect l="l" t="t" r="r" b="b"/>
            <a:pathLst>
              <a:path w="29210" h="41909">
                <a:moveTo>
                  <a:pt x="28968" y="546"/>
                </a:moveTo>
                <a:lnTo>
                  <a:pt x="28422"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09" y="40728"/>
                </a:lnTo>
                <a:lnTo>
                  <a:pt x="28968" y="41287"/>
                </a:lnTo>
              </a:path>
            </a:pathLst>
          </a:custGeom>
          <a:ln w="10160">
            <a:solidFill>
              <a:srgbClr val="000000"/>
            </a:solidFill>
          </a:ln>
        </p:spPr>
        <p:txBody>
          <a:bodyPr wrap="square" lIns="0" tIns="0" rIns="0" bIns="0" rtlCol="0"/>
          <a:lstStyle/>
          <a:p>
            <a:endParaRPr/>
          </a:p>
        </p:txBody>
      </p:sp>
      <p:sp>
        <p:nvSpPr>
          <p:cNvPr id="182" name="object 182"/>
          <p:cNvSpPr/>
          <p:nvPr/>
        </p:nvSpPr>
        <p:spPr>
          <a:xfrm>
            <a:off x="5729681"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83" name="object 183"/>
          <p:cNvSpPr/>
          <p:nvPr/>
        </p:nvSpPr>
        <p:spPr>
          <a:xfrm>
            <a:off x="5630430" y="8034870"/>
            <a:ext cx="99695" cy="262255"/>
          </a:xfrm>
          <a:custGeom>
            <a:avLst/>
            <a:gdLst/>
            <a:ahLst/>
            <a:cxnLst/>
            <a:rect l="l" t="t" r="r" b="b"/>
            <a:pathLst>
              <a:path w="99695" h="262254">
                <a:moveTo>
                  <a:pt x="0" y="0"/>
                </a:moveTo>
                <a:lnTo>
                  <a:pt x="99250" y="171983"/>
                </a:lnTo>
                <a:lnTo>
                  <a:pt x="99250" y="262000"/>
                </a:lnTo>
              </a:path>
            </a:pathLst>
          </a:custGeom>
          <a:ln w="15240">
            <a:solidFill>
              <a:srgbClr val="000000"/>
            </a:solidFill>
          </a:ln>
        </p:spPr>
        <p:txBody>
          <a:bodyPr wrap="square" lIns="0" tIns="0" rIns="0" bIns="0" rtlCol="0"/>
          <a:lstStyle/>
          <a:p>
            <a:endParaRPr/>
          </a:p>
        </p:txBody>
      </p:sp>
      <p:sp>
        <p:nvSpPr>
          <p:cNvPr id="184" name="object 184"/>
          <p:cNvSpPr/>
          <p:nvPr/>
        </p:nvSpPr>
        <p:spPr>
          <a:xfrm>
            <a:off x="5880684" y="7985836"/>
            <a:ext cx="29209" cy="41910"/>
          </a:xfrm>
          <a:custGeom>
            <a:avLst/>
            <a:gdLst/>
            <a:ahLst/>
            <a:cxnLst/>
            <a:rect l="l" t="t" r="r" b="b"/>
            <a:pathLst>
              <a:path w="29210" h="41909">
                <a:moveTo>
                  <a:pt x="28981" y="546"/>
                </a:moveTo>
                <a:lnTo>
                  <a:pt x="28435" y="0"/>
                </a:lnTo>
                <a:lnTo>
                  <a:pt x="20370" y="546"/>
                </a:lnTo>
                <a:lnTo>
                  <a:pt x="12440" y="2146"/>
                </a:lnTo>
                <a:lnTo>
                  <a:pt x="5965" y="6511"/>
                </a:lnTo>
                <a:lnTo>
                  <a:pt x="1600" y="12986"/>
                </a:lnTo>
                <a:lnTo>
                  <a:pt x="0" y="20916"/>
                </a:lnTo>
                <a:lnTo>
                  <a:pt x="1600" y="28846"/>
                </a:lnTo>
                <a:lnTo>
                  <a:pt x="5965" y="35321"/>
                </a:lnTo>
                <a:lnTo>
                  <a:pt x="12440" y="39687"/>
                </a:lnTo>
                <a:lnTo>
                  <a:pt x="20370" y="41287"/>
                </a:lnTo>
                <a:lnTo>
                  <a:pt x="28422" y="40728"/>
                </a:lnTo>
                <a:lnTo>
                  <a:pt x="28981" y="41287"/>
                </a:lnTo>
              </a:path>
            </a:pathLst>
          </a:custGeom>
          <a:ln w="10160">
            <a:solidFill>
              <a:srgbClr val="000000"/>
            </a:solidFill>
          </a:ln>
        </p:spPr>
        <p:txBody>
          <a:bodyPr wrap="square" lIns="0" tIns="0" rIns="0" bIns="0" rtlCol="0"/>
          <a:lstStyle/>
          <a:p>
            <a:endParaRPr/>
          </a:p>
        </p:txBody>
      </p:sp>
      <p:sp>
        <p:nvSpPr>
          <p:cNvPr id="185" name="object 185"/>
          <p:cNvSpPr/>
          <p:nvPr/>
        </p:nvSpPr>
        <p:spPr>
          <a:xfrm>
            <a:off x="5909665" y="7846783"/>
            <a:ext cx="0" cy="184150"/>
          </a:xfrm>
          <a:custGeom>
            <a:avLst/>
            <a:gdLst/>
            <a:ahLst/>
            <a:cxnLst/>
            <a:rect l="l" t="t" r="r" b="b"/>
            <a:pathLst>
              <a:path h="184150">
                <a:moveTo>
                  <a:pt x="0" y="183807"/>
                </a:moveTo>
                <a:lnTo>
                  <a:pt x="0" y="0"/>
                </a:lnTo>
              </a:path>
            </a:pathLst>
          </a:custGeom>
          <a:ln w="15240">
            <a:solidFill>
              <a:srgbClr val="000000"/>
            </a:solidFill>
          </a:ln>
        </p:spPr>
        <p:txBody>
          <a:bodyPr wrap="square" lIns="0" tIns="0" rIns="0" bIns="0" rtlCol="0"/>
          <a:lstStyle/>
          <a:p>
            <a:endParaRPr/>
          </a:p>
        </p:txBody>
      </p:sp>
      <p:sp>
        <p:nvSpPr>
          <p:cNvPr id="186" name="object 186"/>
          <p:cNvSpPr/>
          <p:nvPr/>
        </p:nvSpPr>
        <p:spPr>
          <a:xfrm>
            <a:off x="5810402" y="8034870"/>
            <a:ext cx="99695" cy="262255"/>
          </a:xfrm>
          <a:custGeom>
            <a:avLst/>
            <a:gdLst/>
            <a:ahLst/>
            <a:cxnLst/>
            <a:rect l="l" t="t" r="r" b="b"/>
            <a:pathLst>
              <a:path w="99695" h="262254">
                <a:moveTo>
                  <a:pt x="0" y="0"/>
                </a:moveTo>
                <a:lnTo>
                  <a:pt x="99263" y="171983"/>
                </a:lnTo>
                <a:lnTo>
                  <a:pt x="99263" y="262000"/>
                </a:lnTo>
              </a:path>
            </a:pathLst>
          </a:custGeom>
          <a:ln w="15240">
            <a:solidFill>
              <a:srgbClr val="000000"/>
            </a:solidFill>
          </a:ln>
        </p:spPr>
        <p:txBody>
          <a:bodyPr wrap="square" lIns="0" tIns="0" rIns="0" bIns="0" rtlCol="0"/>
          <a:lstStyle/>
          <a:p>
            <a:endParaRPr/>
          </a:p>
        </p:txBody>
      </p:sp>
      <p:sp>
        <p:nvSpPr>
          <p:cNvPr id="187" name="object 187"/>
          <p:cNvSpPr/>
          <p:nvPr/>
        </p:nvSpPr>
        <p:spPr>
          <a:xfrm>
            <a:off x="2835973" y="9137015"/>
            <a:ext cx="106680" cy="53340"/>
          </a:xfrm>
          <a:custGeom>
            <a:avLst/>
            <a:gdLst/>
            <a:ahLst/>
            <a:cxnLst/>
            <a:rect l="l" t="t" r="r" b="b"/>
            <a:pathLst>
              <a:path w="106680" h="53340">
                <a:moveTo>
                  <a:pt x="106425" y="26619"/>
                </a:moveTo>
                <a:lnTo>
                  <a:pt x="104335" y="36968"/>
                </a:lnTo>
                <a:lnTo>
                  <a:pt x="98632" y="45421"/>
                </a:lnTo>
                <a:lnTo>
                  <a:pt x="90175" y="51122"/>
                </a:lnTo>
                <a:lnTo>
                  <a:pt x="79819" y="53212"/>
                </a:lnTo>
                <a:lnTo>
                  <a:pt x="69463" y="51122"/>
                </a:lnTo>
                <a:lnTo>
                  <a:pt x="61006" y="45421"/>
                </a:lnTo>
                <a:lnTo>
                  <a:pt x="55303" y="36968"/>
                </a:lnTo>
                <a:lnTo>
                  <a:pt x="53212" y="26619"/>
                </a:lnTo>
                <a:lnTo>
                  <a:pt x="51122" y="16255"/>
                </a:lnTo>
                <a:lnTo>
                  <a:pt x="45419" y="7794"/>
                </a:lnTo>
                <a:lnTo>
                  <a:pt x="36962" y="2091"/>
                </a:lnTo>
                <a:lnTo>
                  <a:pt x="26606" y="0"/>
                </a:lnTo>
                <a:lnTo>
                  <a:pt x="16250" y="2091"/>
                </a:lnTo>
                <a:lnTo>
                  <a:pt x="7793" y="7794"/>
                </a:lnTo>
                <a:lnTo>
                  <a:pt x="2090" y="16255"/>
                </a:lnTo>
                <a:lnTo>
                  <a:pt x="0" y="26619"/>
                </a:lnTo>
              </a:path>
            </a:pathLst>
          </a:custGeom>
          <a:ln w="7619">
            <a:solidFill>
              <a:srgbClr val="000000"/>
            </a:solidFill>
          </a:ln>
        </p:spPr>
        <p:txBody>
          <a:bodyPr wrap="square" lIns="0" tIns="0" rIns="0" bIns="0" rtlCol="0"/>
          <a:lstStyle/>
          <a:p>
            <a:endParaRPr/>
          </a:p>
        </p:txBody>
      </p:sp>
      <p:sp>
        <p:nvSpPr>
          <p:cNvPr id="188" name="object 188"/>
          <p:cNvSpPr/>
          <p:nvPr/>
        </p:nvSpPr>
        <p:spPr>
          <a:xfrm>
            <a:off x="4276648" y="9135516"/>
            <a:ext cx="106680" cy="53340"/>
          </a:xfrm>
          <a:custGeom>
            <a:avLst/>
            <a:gdLst/>
            <a:ahLst/>
            <a:cxnLst/>
            <a:rect l="l" t="t" r="r" b="b"/>
            <a:pathLst>
              <a:path w="106679" h="53340">
                <a:moveTo>
                  <a:pt x="106425" y="26606"/>
                </a:moveTo>
                <a:lnTo>
                  <a:pt x="104333" y="36968"/>
                </a:lnTo>
                <a:lnTo>
                  <a:pt x="98626" y="45424"/>
                </a:lnTo>
                <a:lnTo>
                  <a:pt x="90165" y="51123"/>
                </a:lnTo>
                <a:lnTo>
                  <a:pt x="79806" y="53213"/>
                </a:lnTo>
                <a:lnTo>
                  <a:pt x="69455" y="51123"/>
                </a:lnTo>
                <a:lnTo>
                  <a:pt x="60998" y="45424"/>
                </a:lnTo>
                <a:lnTo>
                  <a:pt x="55293" y="36968"/>
                </a:lnTo>
                <a:lnTo>
                  <a:pt x="53200" y="26606"/>
                </a:lnTo>
                <a:lnTo>
                  <a:pt x="51111" y="16250"/>
                </a:lnTo>
                <a:lnTo>
                  <a:pt x="45412" y="7793"/>
                </a:lnTo>
                <a:lnTo>
                  <a:pt x="36955" y="2090"/>
                </a:lnTo>
                <a:lnTo>
                  <a:pt x="26593" y="0"/>
                </a:lnTo>
                <a:lnTo>
                  <a:pt x="16239" y="2090"/>
                </a:lnTo>
                <a:lnTo>
                  <a:pt x="7786" y="7793"/>
                </a:lnTo>
                <a:lnTo>
                  <a:pt x="2088" y="16250"/>
                </a:lnTo>
                <a:lnTo>
                  <a:pt x="0" y="26606"/>
                </a:lnTo>
              </a:path>
            </a:pathLst>
          </a:custGeom>
          <a:ln w="7620">
            <a:solidFill>
              <a:srgbClr val="000000"/>
            </a:solidFill>
          </a:ln>
        </p:spPr>
        <p:txBody>
          <a:bodyPr wrap="square" lIns="0" tIns="0" rIns="0" bIns="0" rtlCol="0"/>
          <a:lstStyle/>
          <a:p>
            <a:endParaRPr/>
          </a:p>
        </p:txBody>
      </p:sp>
      <p:sp>
        <p:nvSpPr>
          <p:cNvPr id="189" name="object 189"/>
          <p:cNvSpPr/>
          <p:nvPr/>
        </p:nvSpPr>
        <p:spPr>
          <a:xfrm>
            <a:off x="5697194" y="9135516"/>
            <a:ext cx="106680" cy="53340"/>
          </a:xfrm>
          <a:custGeom>
            <a:avLst/>
            <a:gdLst/>
            <a:ahLst/>
            <a:cxnLst/>
            <a:rect l="l" t="t" r="r" b="b"/>
            <a:pathLst>
              <a:path w="106679" h="53340">
                <a:moveTo>
                  <a:pt x="106425" y="26606"/>
                </a:moveTo>
                <a:lnTo>
                  <a:pt x="104335" y="36968"/>
                </a:lnTo>
                <a:lnTo>
                  <a:pt x="98632" y="45424"/>
                </a:lnTo>
                <a:lnTo>
                  <a:pt x="90175" y="51123"/>
                </a:lnTo>
                <a:lnTo>
                  <a:pt x="79819" y="53213"/>
                </a:lnTo>
                <a:lnTo>
                  <a:pt x="69465" y="51123"/>
                </a:lnTo>
                <a:lnTo>
                  <a:pt x="61012" y="45424"/>
                </a:lnTo>
                <a:lnTo>
                  <a:pt x="55314" y="36968"/>
                </a:lnTo>
                <a:lnTo>
                  <a:pt x="53225" y="26606"/>
                </a:lnTo>
                <a:lnTo>
                  <a:pt x="51132" y="16250"/>
                </a:lnTo>
                <a:lnTo>
                  <a:pt x="45426" y="7793"/>
                </a:lnTo>
                <a:lnTo>
                  <a:pt x="36964" y="2090"/>
                </a:lnTo>
                <a:lnTo>
                  <a:pt x="26606" y="0"/>
                </a:lnTo>
                <a:lnTo>
                  <a:pt x="16255" y="2090"/>
                </a:lnTo>
                <a:lnTo>
                  <a:pt x="7797" y="7793"/>
                </a:lnTo>
                <a:lnTo>
                  <a:pt x="2092" y="16250"/>
                </a:lnTo>
                <a:lnTo>
                  <a:pt x="0" y="26606"/>
                </a:lnTo>
              </a:path>
            </a:pathLst>
          </a:custGeom>
          <a:ln w="7620">
            <a:solidFill>
              <a:srgbClr val="000000"/>
            </a:solidFill>
          </a:ln>
        </p:spPr>
        <p:txBody>
          <a:bodyPr wrap="square" lIns="0" tIns="0" rIns="0" bIns="0" rtlCol="0"/>
          <a:lstStyle/>
          <a:p>
            <a:endParaRPr/>
          </a:p>
        </p:txBody>
      </p:sp>
      <p:sp>
        <p:nvSpPr>
          <p:cNvPr id="190" name="object 190"/>
          <p:cNvSpPr/>
          <p:nvPr/>
        </p:nvSpPr>
        <p:spPr>
          <a:xfrm>
            <a:off x="666381" y="6646608"/>
            <a:ext cx="6229350" cy="3108960"/>
          </a:xfrm>
          <a:custGeom>
            <a:avLst/>
            <a:gdLst/>
            <a:ahLst/>
            <a:cxnLst/>
            <a:rect l="l" t="t" r="r" b="b"/>
            <a:pathLst>
              <a:path w="6229350" h="3108959">
                <a:moveTo>
                  <a:pt x="6229045" y="0"/>
                </a:moveTo>
                <a:lnTo>
                  <a:pt x="0" y="0"/>
                </a:lnTo>
                <a:lnTo>
                  <a:pt x="0" y="3108477"/>
                </a:lnTo>
                <a:lnTo>
                  <a:pt x="6229045" y="3108477"/>
                </a:lnTo>
                <a:lnTo>
                  <a:pt x="6229045" y="0"/>
                </a:lnTo>
                <a:close/>
              </a:path>
            </a:pathLst>
          </a:custGeom>
          <a:ln w="6350">
            <a:solidFill>
              <a:srgbClr val="231F20"/>
            </a:solidFill>
          </a:ln>
        </p:spPr>
        <p:txBody>
          <a:bodyPr wrap="square" lIns="0" tIns="0" rIns="0" bIns="0" rtlCol="0"/>
          <a:lstStyle/>
          <a:p>
            <a:endParaRPr/>
          </a:p>
        </p:txBody>
      </p:sp>
      <p:sp>
        <p:nvSpPr>
          <p:cNvPr id="191" name="object 191"/>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36</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120"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690"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6995" y="1752437"/>
            <a:ext cx="4349750" cy="3014980"/>
          </a:xfrm>
          <a:prstGeom prst="rect">
            <a:avLst/>
          </a:prstGeom>
        </p:spPr>
        <p:txBody>
          <a:bodyPr vert="horz" wrap="square" lIns="0" tIns="27940" rIns="0" bIns="0" rtlCol="0">
            <a:spAutoFit/>
          </a:bodyPr>
          <a:lstStyle/>
          <a:p>
            <a:pPr marL="1609725" marR="325755" indent="-1278890">
              <a:lnSpc>
                <a:spcPts val="1600"/>
              </a:lnSpc>
              <a:spcBef>
                <a:spcPts val="220"/>
              </a:spcBef>
            </a:pPr>
            <a:r>
              <a:rPr sz="1400" spc="-15" dirty="0">
                <a:solidFill>
                  <a:srgbClr val="CE1041"/>
                </a:solidFill>
                <a:latin typeface="Trebuchet MS"/>
                <a:cs typeface="Trebuchet MS"/>
              </a:rPr>
              <a:t>4.2. </a:t>
            </a:r>
            <a:r>
              <a:rPr sz="1400" spc="-40" dirty="0">
                <a:solidFill>
                  <a:srgbClr val="CE1041"/>
                </a:solidFill>
                <a:latin typeface="Trebuchet MS"/>
                <a:cs typeface="Trebuchet MS"/>
              </a:rPr>
              <a:t>Representación </a:t>
            </a:r>
            <a:r>
              <a:rPr sz="1400" spc="-95" dirty="0">
                <a:solidFill>
                  <a:srgbClr val="CE1041"/>
                </a:solidFill>
                <a:latin typeface="Trebuchet MS"/>
                <a:cs typeface="Trebuchet MS"/>
              </a:rPr>
              <a:t>de </a:t>
            </a:r>
            <a:r>
              <a:rPr sz="1400" spc="-25" dirty="0">
                <a:solidFill>
                  <a:srgbClr val="CE1041"/>
                </a:solidFill>
                <a:latin typeface="Trebuchet MS"/>
                <a:cs typeface="Trebuchet MS"/>
              </a:rPr>
              <a:t>los </a:t>
            </a:r>
            <a:r>
              <a:rPr sz="1400" spc="-35" dirty="0">
                <a:solidFill>
                  <a:srgbClr val="CE1041"/>
                </a:solidFill>
                <a:latin typeface="Trebuchet MS"/>
                <a:cs typeface="Trebuchet MS"/>
              </a:rPr>
              <a:t>circuitos </a:t>
            </a:r>
            <a:r>
              <a:rPr sz="1400" spc="-95" dirty="0">
                <a:solidFill>
                  <a:srgbClr val="CE1041"/>
                </a:solidFill>
                <a:latin typeface="Trebuchet MS"/>
                <a:cs typeface="Trebuchet MS"/>
              </a:rPr>
              <a:t>de </a:t>
            </a:r>
            <a:r>
              <a:rPr sz="1400" spc="-60" dirty="0">
                <a:solidFill>
                  <a:srgbClr val="CE1041"/>
                </a:solidFill>
                <a:latin typeface="Trebuchet MS"/>
                <a:cs typeface="Trebuchet MS"/>
              </a:rPr>
              <a:t>control </a:t>
            </a:r>
            <a:r>
              <a:rPr sz="1400" spc="-145" dirty="0">
                <a:solidFill>
                  <a:srgbClr val="CE1041"/>
                </a:solidFill>
                <a:latin typeface="Trebuchet MS"/>
                <a:cs typeface="Trebuchet MS"/>
              </a:rPr>
              <a:t>y  </a:t>
            </a:r>
            <a:r>
              <a:rPr sz="1400" spc="-95" dirty="0">
                <a:solidFill>
                  <a:srgbClr val="CE1041"/>
                </a:solidFill>
                <a:latin typeface="Trebuchet MS"/>
                <a:cs typeface="Trebuchet MS"/>
              </a:rPr>
              <a:t>de</a:t>
            </a:r>
            <a:r>
              <a:rPr sz="1400" spc="45" dirty="0">
                <a:solidFill>
                  <a:srgbClr val="CE1041"/>
                </a:solidFill>
                <a:latin typeface="Trebuchet MS"/>
                <a:cs typeface="Trebuchet MS"/>
              </a:rPr>
              <a:t> </a:t>
            </a:r>
            <a:r>
              <a:rPr sz="1400" spc="-55" dirty="0">
                <a:solidFill>
                  <a:srgbClr val="CE1041"/>
                </a:solidFill>
                <a:latin typeface="Trebuchet MS"/>
                <a:cs typeface="Trebuchet MS"/>
              </a:rPr>
              <a:t>señalización</a:t>
            </a:r>
            <a:endParaRPr sz="1400">
              <a:latin typeface="Trebuchet MS"/>
              <a:cs typeface="Trebuchet MS"/>
            </a:endParaRPr>
          </a:p>
          <a:p>
            <a:pPr marL="12700" marR="7620" algn="just">
              <a:lnSpc>
                <a:spcPct val="102299"/>
              </a:lnSpc>
              <a:spcBef>
                <a:spcPts val="750"/>
              </a:spcBef>
            </a:pPr>
            <a:r>
              <a:rPr sz="1100" b="0" spc="-65" dirty="0">
                <a:solidFill>
                  <a:srgbClr val="231F20"/>
                </a:solidFill>
                <a:latin typeface="Bookman Old Style"/>
                <a:cs typeface="Bookman Old Style"/>
              </a:rPr>
              <a:t>Los</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circuitos</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55" dirty="0">
                <a:solidFill>
                  <a:srgbClr val="231F20"/>
                </a:solidFill>
                <a:latin typeface="Bookman Old Style"/>
                <a:cs typeface="Bookman Old Style"/>
              </a:rPr>
              <a:t>control</a:t>
            </a:r>
            <a:r>
              <a:rPr sz="1100" b="0" spc="-110" dirty="0">
                <a:solidFill>
                  <a:srgbClr val="231F20"/>
                </a:solidFill>
                <a:latin typeface="Bookman Old Style"/>
                <a:cs typeface="Bookman Old Style"/>
              </a:rPr>
              <a:t> </a:t>
            </a:r>
            <a:r>
              <a:rPr sz="1100" b="0" spc="-135" dirty="0">
                <a:solidFill>
                  <a:srgbClr val="231F20"/>
                </a:solidFill>
                <a:latin typeface="Bookman Old Style"/>
                <a:cs typeface="Bookman Old Style"/>
              </a:rPr>
              <a:t>y</a:t>
            </a:r>
            <a:r>
              <a:rPr sz="1100" b="0" spc="-114"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señalización,</a:t>
            </a:r>
            <a:r>
              <a:rPr sz="1100" b="0" spc="-114" dirty="0">
                <a:solidFill>
                  <a:srgbClr val="231F20"/>
                </a:solidFill>
                <a:latin typeface="Bookman Old Style"/>
                <a:cs typeface="Bookman Old Style"/>
              </a:rPr>
              <a:t> </a:t>
            </a:r>
            <a:r>
              <a:rPr sz="1100" b="0" spc="-135" dirty="0">
                <a:solidFill>
                  <a:srgbClr val="231F20"/>
                </a:solidFill>
                <a:latin typeface="Bookman Old Style"/>
                <a:cs typeface="Bookman Old Style"/>
              </a:rPr>
              <a:t>y</a:t>
            </a:r>
            <a:r>
              <a:rPr sz="1100" b="0" spc="-110" dirty="0">
                <a:solidFill>
                  <a:srgbClr val="231F20"/>
                </a:solidFill>
                <a:latin typeface="Bookman Old Style"/>
                <a:cs typeface="Bookman Old Style"/>
              </a:rPr>
              <a:t> </a:t>
            </a:r>
            <a:r>
              <a:rPr sz="1100" b="0" spc="-80" dirty="0">
                <a:solidFill>
                  <a:srgbClr val="231F20"/>
                </a:solidFill>
                <a:latin typeface="Bookman Old Style"/>
                <a:cs typeface="Bookman Old Style"/>
              </a:rPr>
              <a:t>los</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símbolos</a:t>
            </a:r>
            <a:r>
              <a:rPr sz="1100" b="0" spc="-114" dirty="0">
                <a:solidFill>
                  <a:srgbClr val="231F20"/>
                </a:solidFill>
                <a:latin typeface="Bookman Old Style"/>
                <a:cs typeface="Bookman Old Style"/>
              </a:rPr>
              <a:t> </a:t>
            </a:r>
            <a:r>
              <a:rPr sz="1100" b="0" spc="-75" dirty="0">
                <a:solidFill>
                  <a:srgbClr val="231F20"/>
                </a:solidFill>
                <a:latin typeface="Bookman Old Style"/>
                <a:cs typeface="Bookman Old Style"/>
              </a:rPr>
              <a:t>correspondientes  </a:t>
            </a:r>
            <a:r>
              <a:rPr sz="1100" b="0" spc="-114" dirty="0">
                <a:solidFill>
                  <a:srgbClr val="231F20"/>
                </a:solidFill>
                <a:latin typeface="Bookman Old Style"/>
                <a:cs typeface="Bookman Old Style"/>
              </a:rPr>
              <a:t>a</a:t>
            </a:r>
            <a:r>
              <a:rPr sz="1100" b="0" spc="-110" dirty="0">
                <a:solidFill>
                  <a:srgbClr val="231F20"/>
                </a:solidFill>
                <a:latin typeface="Bookman Old Style"/>
                <a:cs typeface="Bookman Old Style"/>
              </a:rPr>
              <a:t> </a:t>
            </a:r>
            <a:r>
              <a:rPr sz="1100" b="0" spc="-80" dirty="0">
                <a:solidFill>
                  <a:srgbClr val="231F20"/>
                </a:solidFill>
                <a:latin typeface="Bookman Old Style"/>
                <a:cs typeface="Bookman Old Style"/>
              </a:rPr>
              <a:t>los</a:t>
            </a:r>
            <a:r>
              <a:rPr sz="1100" b="0" spc="-110" dirty="0">
                <a:solidFill>
                  <a:srgbClr val="231F20"/>
                </a:solidFill>
                <a:latin typeface="Bookman Old Style"/>
                <a:cs typeface="Bookman Old Style"/>
              </a:rPr>
              <a:t> </a:t>
            </a:r>
            <a:r>
              <a:rPr sz="1100" b="0" spc="-95" dirty="0">
                <a:solidFill>
                  <a:srgbClr val="231F20"/>
                </a:solidFill>
                <a:latin typeface="Bookman Old Style"/>
                <a:cs typeface="Bookman Old Style"/>
              </a:rPr>
              <a:t>mandos</a:t>
            </a:r>
            <a:r>
              <a:rPr sz="1100" b="0" spc="-105"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0" dirty="0">
                <a:solidFill>
                  <a:srgbClr val="231F20"/>
                </a:solidFill>
                <a:latin typeface="Bookman Old Style"/>
                <a:cs typeface="Bookman Old Style"/>
              </a:rPr>
              <a:t> </a:t>
            </a:r>
            <a:r>
              <a:rPr sz="1100" b="0" spc="-55" dirty="0">
                <a:solidFill>
                  <a:srgbClr val="231F20"/>
                </a:solidFill>
                <a:latin typeface="Bookman Old Style"/>
                <a:cs typeface="Bookman Old Style"/>
              </a:rPr>
              <a:t>control</a:t>
            </a:r>
            <a:r>
              <a:rPr sz="1100" b="0" spc="-105"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0" dirty="0">
                <a:solidFill>
                  <a:srgbClr val="231F20"/>
                </a:solidFill>
                <a:latin typeface="Bookman Old Style"/>
                <a:cs typeface="Bookman Old Style"/>
              </a:rPr>
              <a:t> </a:t>
            </a:r>
            <a:r>
              <a:rPr sz="1100" b="0" spc="-80" dirty="0">
                <a:solidFill>
                  <a:srgbClr val="231F20"/>
                </a:solidFill>
                <a:latin typeface="Bookman Old Style"/>
                <a:cs typeface="Bookman Old Style"/>
              </a:rPr>
              <a:t>contactores,</a:t>
            </a:r>
            <a:r>
              <a:rPr sz="1100" b="0" spc="-110" dirty="0">
                <a:solidFill>
                  <a:srgbClr val="231F20"/>
                </a:solidFill>
                <a:latin typeface="Bookman Old Style"/>
                <a:cs typeface="Bookman Old Style"/>
              </a:rPr>
              <a:t> </a:t>
            </a:r>
            <a:r>
              <a:rPr sz="1100" b="0" spc="-70" dirty="0">
                <a:solidFill>
                  <a:srgbClr val="231F20"/>
                </a:solidFill>
                <a:latin typeface="Bookman Old Style"/>
                <a:cs typeface="Bookman Old Style"/>
              </a:rPr>
              <a:t>relés</a:t>
            </a:r>
            <a:r>
              <a:rPr sz="1100" b="0" spc="-105" dirty="0">
                <a:solidFill>
                  <a:srgbClr val="231F20"/>
                </a:solidFill>
                <a:latin typeface="Bookman Old Style"/>
                <a:cs typeface="Bookman Old Style"/>
              </a:rPr>
              <a:t> </a:t>
            </a:r>
            <a:r>
              <a:rPr sz="1100" b="0" spc="-135" dirty="0">
                <a:solidFill>
                  <a:srgbClr val="231F20"/>
                </a:solidFill>
                <a:latin typeface="Bookman Old Style"/>
                <a:cs typeface="Bookman Old Style"/>
              </a:rPr>
              <a:t>y</a:t>
            </a:r>
            <a:r>
              <a:rPr sz="1100" b="0" spc="-110" dirty="0">
                <a:solidFill>
                  <a:srgbClr val="231F20"/>
                </a:solidFill>
                <a:latin typeface="Bookman Old Style"/>
                <a:cs typeface="Bookman Old Style"/>
              </a:rPr>
              <a:t> </a:t>
            </a:r>
            <a:r>
              <a:rPr sz="1100" b="0" spc="-70" dirty="0">
                <a:solidFill>
                  <a:srgbClr val="231F20"/>
                </a:solidFill>
                <a:latin typeface="Bookman Old Style"/>
                <a:cs typeface="Bookman Old Style"/>
              </a:rPr>
              <a:t>otros</a:t>
            </a:r>
            <a:r>
              <a:rPr sz="1100" b="0" spc="-105" dirty="0">
                <a:solidFill>
                  <a:srgbClr val="231F20"/>
                </a:solidFill>
                <a:latin typeface="Bookman Old Style"/>
                <a:cs typeface="Bookman Old Style"/>
              </a:rPr>
              <a:t> </a:t>
            </a:r>
            <a:r>
              <a:rPr sz="1100" b="0" spc="-100" dirty="0">
                <a:solidFill>
                  <a:srgbClr val="231F20"/>
                </a:solidFill>
                <a:latin typeface="Bookman Old Style"/>
                <a:cs typeface="Bookman Old Style"/>
              </a:rPr>
              <a:t>aparatos</a:t>
            </a:r>
            <a:r>
              <a:rPr sz="1100" b="0" spc="-110" dirty="0">
                <a:solidFill>
                  <a:srgbClr val="231F20"/>
                </a:solidFill>
                <a:latin typeface="Bookman Old Style"/>
                <a:cs typeface="Bookman Old Style"/>
              </a:rPr>
              <a:t> </a:t>
            </a:r>
            <a:r>
              <a:rPr sz="1100" b="0" spc="-70" dirty="0">
                <a:solidFill>
                  <a:srgbClr val="231F20"/>
                </a:solidFill>
                <a:latin typeface="Bookman Old Style"/>
                <a:cs typeface="Bookman Old Style"/>
              </a:rPr>
              <a:t>controlados  eléctricamente, </a:t>
            </a:r>
            <a:r>
              <a:rPr sz="1100" b="0" spc="-110" dirty="0">
                <a:solidFill>
                  <a:srgbClr val="231F20"/>
                </a:solidFill>
                <a:latin typeface="Bookman Old Style"/>
                <a:cs typeface="Bookman Old Style"/>
              </a:rPr>
              <a:t>se </a:t>
            </a:r>
            <a:r>
              <a:rPr sz="1100" b="0" spc="-105" dirty="0">
                <a:solidFill>
                  <a:srgbClr val="231F20"/>
                </a:solidFill>
                <a:latin typeface="Bookman Old Style"/>
                <a:cs typeface="Bookman Old Style"/>
              </a:rPr>
              <a:t>sitúan </a:t>
            </a:r>
            <a:r>
              <a:rPr sz="1100" b="0" spc="-100" dirty="0">
                <a:solidFill>
                  <a:srgbClr val="231F20"/>
                </a:solidFill>
                <a:latin typeface="Bookman Old Style"/>
                <a:cs typeface="Bookman Old Style"/>
              </a:rPr>
              <a:t>unos </a:t>
            </a:r>
            <a:r>
              <a:rPr sz="1100" b="0" spc="-70" dirty="0">
                <a:solidFill>
                  <a:srgbClr val="231F20"/>
                </a:solidFill>
                <a:latin typeface="Bookman Old Style"/>
                <a:cs typeface="Bookman Old Style"/>
              </a:rPr>
              <a:t>junto </a:t>
            </a:r>
            <a:r>
              <a:rPr sz="1100" b="0" spc="-114" dirty="0">
                <a:solidFill>
                  <a:srgbClr val="231F20"/>
                </a:solidFill>
                <a:latin typeface="Bookman Old Style"/>
                <a:cs typeface="Bookman Old Style"/>
              </a:rPr>
              <a:t>a </a:t>
            </a:r>
            <a:r>
              <a:rPr sz="1100" b="0" spc="-75" dirty="0">
                <a:solidFill>
                  <a:srgbClr val="231F20"/>
                </a:solidFill>
                <a:latin typeface="Bookman Old Style"/>
                <a:cs typeface="Bookman Old Style"/>
              </a:rPr>
              <a:t>otros, </a:t>
            </a:r>
            <a:r>
              <a:rPr sz="1100" b="0" spc="-55" dirty="0">
                <a:solidFill>
                  <a:srgbClr val="231F20"/>
                </a:solidFill>
                <a:latin typeface="Bookman Old Style"/>
                <a:cs typeface="Bookman Old Style"/>
              </a:rPr>
              <a:t>en </a:t>
            </a:r>
            <a:r>
              <a:rPr sz="1100" b="0" spc="-30" dirty="0">
                <a:solidFill>
                  <a:srgbClr val="231F20"/>
                </a:solidFill>
                <a:latin typeface="Bookman Old Style"/>
                <a:cs typeface="Bookman Old Style"/>
              </a:rPr>
              <a:t>el </a:t>
            </a:r>
            <a:r>
              <a:rPr sz="1100" b="0" spc="-50" dirty="0">
                <a:solidFill>
                  <a:srgbClr val="231F20"/>
                </a:solidFill>
                <a:latin typeface="Bookman Old Style"/>
                <a:cs typeface="Bookman Old Style"/>
              </a:rPr>
              <a:t>orden</a:t>
            </a:r>
            <a:r>
              <a:rPr sz="1100" b="0" spc="-245" dirty="0">
                <a:solidFill>
                  <a:srgbClr val="231F20"/>
                </a:solidFill>
                <a:latin typeface="Bookman Old Style"/>
                <a:cs typeface="Bookman Old Style"/>
              </a:rPr>
              <a:t> </a:t>
            </a:r>
            <a:r>
              <a:rPr sz="1100" b="0" spc="-65" dirty="0">
                <a:solidFill>
                  <a:srgbClr val="231F20"/>
                </a:solidFill>
                <a:latin typeface="Bookman Old Style"/>
                <a:cs typeface="Bookman Old Style"/>
              </a:rPr>
              <a:t>correspondiente  </a:t>
            </a:r>
            <a:r>
              <a:rPr sz="1100" b="0" spc="-114" dirty="0">
                <a:solidFill>
                  <a:srgbClr val="231F20"/>
                </a:solidFill>
                <a:latin typeface="Bookman Old Style"/>
                <a:cs typeface="Bookman Old Style"/>
              </a:rPr>
              <a:t>a </a:t>
            </a:r>
            <a:r>
              <a:rPr sz="1100" b="0" spc="-155" dirty="0">
                <a:solidFill>
                  <a:srgbClr val="231F20"/>
                </a:solidFill>
                <a:latin typeface="Bookman Old Style"/>
                <a:cs typeface="Bookman Old Style"/>
              </a:rPr>
              <a:t>su</a:t>
            </a:r>
            <a:r>
              <a:rPr sz="1100" b="0" spc="-110" dirty="0">
                <a:solidFill>
                  <a:srgbClr val="231F20"/>
                </a:solidFill>
                <a:latin typeface="Bookman Old Style"/>
                <a:cs typeface="Bookman Old Style"/>
              </a:rPr>
              <a:t> </a:t>
            </a:r>
            <a:r>
              <a:rPr sz="1100" b="0" spc="-75" dirty="0">
                <a:solidFill>
                  <a:srgbClr val="231F20"/>
                </a:solidFill>
                <a:latin typeface="Bookman Old Style"/>
                <a:cs typeface="Bookman Old Style"/>
              </a:rPr>
              <a:t>alimentación</a:t>
            </a:r>
            <a:r>
              <a:rPr sz="1100" b="0" spc="-114" dirty="0">
                <a:solidFill>
                  <a:srgbClr val="231F20"/>
                </a:solidFill>
                <a:latin typeface="Bookman Old Style"/>
                <a:cs typeface="Bookman Old Style"/>
              </a:rPr>
              <a:t> </a:t>
            </a:r>
            <a:r>
              <a:rPr sz="1100" b="0" spc="5" dirty="0">
                <a:solidFill>
                  <a:srgbClr val="231F20"/>
                </a:solidFill>
                <a:latin typeface="Bookman Old Style"/>
                <a:cs typeface="Bookman Old Style"/>
              </a:rPr>
              <a:t>(en</a:t>
            </a:r>
            <a:r>
              <a:rPr sz="1100" b="0" spc="-110" dirty="0">
                <a:solidFill>
                  <a:srgbClr val="231F20"/>
                </a:solidFill>
                <a:latin typeface="Bookman Old Style"/>
                <a:cs typeface="Bookman Old Style"/>
              </a:rPr>
              <a:t> </a:t>
            </a:r>
            <a:r>
              <a:rPr sz="1100" b="0" spc="-80" dirty="0">
                <a:solidFill>
                  <a:srgbClr val="231F20"/>
                </a:solidFill>
                <a:latin typeface="Bookman Old Style"/>
                <a:cs typeface="Bookman Old Style"/>
              </a:rPr>
              <a:t>la</a:t>
            </a:r>
            <a:r>
              <a:rPr sz="1100" b="0" spc="-114" dirty="0">
                <a:solidFill>
                  <a:srgbClr val="231F20"/>
                </a:solidFill>
                <a:latin typeface="Bookman Old Style"/>
                <a:cs typeface="Bookman Old Style"/>
              </a:rPr>
              <a:t> </a:t>
            </a:r>
            <a:r>
              <a:rPr sz="1100" b="0" spc="-75" dirty="0">
                <a:solidFill>
                  <a:srgbClr val="231F20"/>
                </a:solidFill>
                <a:latin typeface="Bookman Old Style"/>
                <a:cs typeface="Bookman Old Style"/>
              </a:rPr>
              <a:t>medida</a:t>
            </a:r>
            <a:r>
              <a:rPr sz="1100" b="0" spc="-110" dirty="0">
                <a:solidFill>
                  <a:srgbClr val="231F20"/>
                </a:solidFill>
                <a:latin typeface="Bookman Old Style"/>
                <a:cs typeface="Bookman Old Style"/>
              </a:rPr>
              <a:t> </a:t>
            </a:r>
            <a:r>
              <a:rPr sz="1100" b="0" spc="-45" dirty="0">
                <a:solidFill>
                  <a:srgbClr val="231F20"/>
                </a:solidFill>
                <a:latin typeface="Bookman Old Style"/>
                <a:cs typeface="Bookman Old Style"/>
              </a:rPr>
              <a:t>de</a:t>
            </a:r>
            <a:r>
              <a:rPr sz="1100" b="0" spc="-114" dirty="0">
                <a:solidFill>
                  <a:srgbClr val="231F20"/>
                </a:solidFill>
                <a:latin typeface="Bookman Old Style"/>
                <a:cs typeface="Bookman Old Style"/>
              </a:rPr>
              <a:t> </a:t>
            </a:r>
            <a:r>
              <a:rPr sz="1100" b="0" spc="-25" dirty="0">
                <a:solidFill>
                  <a:srgbClr val="231F20"/>
                </a:solidFill>
                <a:latin typeface="Bookman Old Style"/>
                <a:cs typeface="Bookman Old Style"/>
              </a:rPr>
              <a:t>lo</a:t>
            </a:r>
            <a:r>
              <a:rPr sz="1100" b="0" spc="-110" dirty="0">
                <a:solidFill>
                  <a:srgbClr val="231F20"/>
                </a:solidFill>
                <a:latin typeface="Bookman Old Style"/>
                <a:cs typeface="Bookman Old Style"/>
              </a:rPr>
              <a:t> </a:t>
            </a:r>
            <a:r>
              <a:rPr sz="1100" b="0" spc="-45" dirty="0">
                <a:solidFill>
                  <a:srgbClr val="231F20"/>
                </a:solidFill>
                <a:latin typeface="Bookman Old Style"/>
                <a:cs typeface="Bookman Old Style"/>
              </a:rPr>
              <a:t>posible)</a:t>
            </a:r>
            <a:r>
              <a:rPr sz="1100" b="0" spc="-114" dirty="0">
                <a:solidFill>
                  <a:srgbClr val="231F20"/>
                </a:solidFill>
                <a:latin typeface="Bookman Old Style"/>
                <a:cs typeface="Bookman Old Style"/>
              </a:rPr>
              <a:t> </a:t>
            </a:r>
            <a:r>
              <a:rPr sz="1100" b="0" spc="-85" dirty="0">
                <a:solidFill>
                  <a:srgbClr val="231F20"/>
                </a:solidFill>
                <a:latin typeface="Bookman Old Style"/>
                <a:cs typeface="Bookman Old Style"/>
              </a:rPr>
              <a:t>durante</a:t>
            </a:r>
            <a:r>
              <a:rPr sz="1100" b="0" spc="-110" dirty="0">
                <a:solidFill>
                  <a:srgbClr val="231F20"/>
                </a:solidFill>
                <a:latin typeface="Bookman Old Style"/>
                <a:cs typeface="Bookman Old Style"/>
              </a:rPr>
              <a:t> </a:t>
            </a:r>
            <a:r>
              <a:rPr sz="1100" b="0" spc="-35" dirty="0">
                <a:solidFill>
                  <a:srgbClr val="231F20"/>
                </a:solidFill>
                <a:latin typeface="Bookman Old Style"/>
                <a:cs typeface="Bookman Old Style"/>
              </a:rPr>
              <a:t>el</a:t>
            </a:r>
            <a:r>
              <a:rPr sz="1100" b="0" spc="-114" dirty="0">
                <a:solidFill>
                  <a:srgbClr val="231F20"/>
                </a:solidFill>
                <a:latin typeface="Bookman Old Style"/>
                <a:cs typeface="Bookman Old Style"/>
              </a:rPr>
              <a:t> </a:t>
            </a:r>
            <a:r>
              <a:rPr sz="1100" b="0" spc="-75" dirty="0">
                <a:solidFill>
                  <a:srgbClr val="231F20"/>
                </a:solidFill>
                <a:latin typeface="Bookman Old Style"/>
                <a:cs typeface="Bookman Old Style"/>
              </a:rPr>
              <a:t>funcionamiento  </a:t>
            </a:r>
            <a:r>
              <a:rPr sz="1100" b="0" spc="-60" dirty="0">
                <a:solidFill>
                  <a:srgbClr val="231F20"/>
                </a:solidFill>
                <a:latin typeface="Bookman Old Style"/>
                <a:cs typeface="Bookman Old Style"/>
              </a:rPr>
              <a:t>normal.</a:t>
            </a:r>
            <a:endParaRPr sz="1100">
              <a:latin typeface="Bookman Old Style"/>
              <a:cs typeface="Bookman Old Style"/>
            </a:endParaRPr>
          </a:p>
          <a:p>
            <a:pPr marL="12700" marR="5080" algn="just">
              <a:lnSpc>
                <a:spcPct val="102299"/>
              </a:lnSpc>
              <a:spcBef>
                <a:spcPts val="565"/>
              </a:spcBef>
            </a:pPr>
            <a:r>
              <a:rPr sz="1100" b="0" spc="-85" dirty="0">
                <a:solidFill>
                  <a:srgbClr val="231F20"/>
                </a:solidFill>
                <a:latin typeface="Bookman Old Style"/>
                <a:cs typeface="Bookman Old Style"/>
              </a:rPr>
              <a:t>Dos </a:t>
            </a:r>
            <a:r>
              <a:rPr sz="1100" b="0" spc="-70" dirty="0">
                <a:solidFill>
                  <a:srgbClr val="231F20"/>
                </a:solidFill>
                <a:latin typeface="Bookman Old Style"/>
                <a:cs typeface="Bookman Old Style"/>
              </a:rPr>
              <a:t>líneas </a:t>
            </a:r>
            <a:r>
              <a:rPr sz="1100" b="0" spc="-55" dirty="0">
                <a:solidFill>
                  <a:srgbClr val="231F20"/>
                </a:solidFill>
                <a:latin typeface="Bookman Old Style"/>
                <a:cs typeface="Bookman Old Style"/>
              </a:rPr>
              <a:t>horizontales </a:t>
            </a:r>
            <a:r>
              <a:rPr sz="1100" b="0" spc="-5" dirty="0">
                <a:solidFill>
                  <a:srgbClr val="231F20"/>
                </a:solidFill>
                <a:latin typeface="Bookman Old Style"/>
                <a:cs typeface="Bookman Old Style"/>
              </a:rPr>
              <a:t>o </a:t>
            </a:r>
            <a:r>
              <a:rPr sz="1100" b="0" spc="-60" dirty="0">
                <a:solidFill>
                  <a:srgbClr val="231F20"/>
                </a:solidFill>
                <a:latin typeface="Bookman Old Style"/>
                <a:cs typeface="Bookman Old Style"/>
              </a:rPr>
              <a:t>conductores </a:t>
            </a:r>
            <a:r>
              <a:rPr sz="1100" b="0" spc="-80" dirty="0">
                <a:solidFill>
                  <a:srgbClr val="231F20"/>
                </a:solidFill>
                <a:latin typeface="Bookman Old Style"/>
                <a:cs typeface="Bookman Old Style"/>
              </a:rPr>
              <a:t>comunes </a:t>
            </a:r>
            <a:r>
              <a:rPr sz="1100" b="0" spc="-65" dirty="0">
                <a:solidFill>
                  <a:srgbClr val="231F20"/>
                </a:solidFill>
                <a:latin typeface="Bookman Old Style"/>
                <a:cs typeface="Bookman Old Style"/>
              </a:rPr>
              <a:t>representan </a:t>
            </a:r>
            <a:r>
              <a:rPr sz="1100" b="0" spc="-70" dirty="0">
                <a:solidFill>
                  <a:srgbClr val="231F20"/>
                </a:solidFill>
                <a:latin typeface="Bookman Old Style"/>
                <a:cs typeface="Bookman Old Style"/>
              </a:rPr>
              <a:t>la </a:t>
            </a:r>
            <a:r>
              <a:rPr sz="1100" b="0" spc="-75" dirty="0">
                <a:solidFill>
                  <a:srgbClr val="231F20"/>
                </a:solidFill>
                <a:latin typeface="Bookman Old Style"/>
                <a:cs typeface="Bookman Old Style"/>
              </a:rPr>
              <a:t>alimen-  </a:t>
            </a:r>
            <a:r>
              <a:rPr sz="1100" b="0" spc="-70" dirty="0">
                <a:solidFill>
                  <a:srgbClr val="231F20"/>
                </a:solidFill>
                <a:latin typeface="Bookman Old Style"/>
                <a:cs typeface="Bookman Old Style"/>
              </a:rPr>
              <a:t>tación. </a:t>
            </a:r>
            <a:r>
              <a:rPr sz="1100" b="0" spc="-100" dirty="0">
                <a:solidFill>
                  <a:srgbClr val="231F20"/>
                </a:solidFill>
                <a:latin typeface="Bookman Old Style"/>
                <a:cs typeface="Bookman Old Style"/>
              </a:rPr>
              <a:t>Las </a:t>
            </a:r>
            <a:r>
              <a:rPr sz="1100" b="0" spc="-90" dirty="0">
                <a:solidFill>
                  <a:srgbClr val="231F20"/>
                </a:solidFill>
                <a:latin typeface="Bookman Old Style"/>
                <a:cs typeface="Bookman Old Style"/>
              </a:rPr>
              <a:t>bobinas </a:t>
            </a:r>
            <a:r>
              <a:rPr sz="1100" b="0" spc="-45" dirty="0">
                <a:solidFill>
                  <a:srgbClr val="231F20"/>
                </a:solidFill>
                <a:latin typeface="Bookman Old Style"/>
                <a:cs typeface="Bookman Old Style"/>
              </a:rPr>
              <a:t>de </a:t>
            </a:r>
            <a:r>
              <a:rPr sz="1100" b="0" spc="-80" dirty="0">
                <a:solidFill>
                  <a:srgbClr val="231F20"/>
                </a:solidFill>
                <a:latin typeface="Bookman Old Style"/>
                <a:cs typeface="Bookman Old Style"/>
              </a:rPr>
              <a:t>los contactores </a:t>
            </a:r>
            <a:r>
              <a:rPr sz="1100" b="0" spc="-135" dirty="0">
                <a:solidFill>
                  <a:srgbClr val="231F20"/>
                </a:solidFill>
                <a:latin typeface="Bookman Old Style"/>
                <a:cs typeface="Bookman Old Style"/>
              </a:rPr>
              <a:t>y </a:t>
            </a:r>
            <a:r>
              <a:rPr sz="1100" b="0" spc="-80" dirty="0">
                <a:solidFill>
                  <a:srgbClr val="231F20"/>
                </a:solidFill>
                <a:latin typeface="Bookman Old Style"/>
                <a:cs typeface="Bookman Old Style"/>
              </a:rPr>
              <a:t>los </a:t>
            </a:r>
            <a:r>
              <a:rPr sz="1100" b="0" spc="-85" dirty="0">
                <a:solidFill>
                  <a:srgbClr val="231F20"/>
                </a:solidFill>
                <a:latin typeface="Bookman Old Style"/>
                <a:cs typeface="Bookman Old Style"/>
              </a:rPr>
              <a:t>distintos </a:t>
            </a:r>
            <a:r>
              <a:rPr sz="1100" b="0" spc="-70" dirty="0">
                <a:solidFill>
                  <a:srgbClr val="231F20"/>
                </a:solidFill>
                <a:latin typeface="Bookman Old Style"/>
                <a:cs typeface="Bookman Old Style"/>
              </a:rPr>
              <a:t>receptores,</a:t>
            </a:r>
            <a:r>
              <a:rPr sz="1100" b="0" spc="-220" dirty="0">
                <a:solidFill>
                  <a:srgbClr val="231F20"/>
                </a:solidFill>
                <a:latin typeface="Bookman Old Style"/>
                <a:cs typeface="Bookman Old Style"/>
              </a:rPr>
              <a:t> </a:t>
            </a:r>
            <a:r>
              <a:rPr sz="1100" b="0" spc="-105" dirty="0">
                <a:solidFill>
                  <a:srgbClr val="231F20"/>
                </a:solidFill>
                <a:latin typeface="Bookman Old Style"/>
                <a:cs typeface="Bookman Old Style"/>
              </a:rPr>
              <a:t>lámparas,  </a:t>
            </a:r>
            <a:r>
              <a:rPr sz="1100" b="0" spc="-85" dirty="0">
                <a:solidFill>
                  <a:srgbClr val="231F20"/>
                </a:solidFill>
                <a:latin typeface="Bookman Old Style"/>
                <a:cs typeface="Bookman Old Style"/>
              </a:rPr>
              <a:t>avisadores, </a:t>
            </a:r>
            <a:r>
              <a:rPr sz="1100" b="0" spc="-55" dirty="0">
                <a:solidFill>
                  <a:srgbClr val="231F20"/>
                </a:solidFill>
                <a:latin typeface="Bookman Old Style"/>
                <a:cs typeface="Bookman Old Style"/>
              </a:rPr>
              <a:t>relojes, </a:t>
            </a:r>
            <a:r>
              <a:rPr sz="1100" b="0" spc="-65" dirty="0">
                <a:solidFill>
                  <a:srgbClr val="231F20"/>
                </a:solidFill>
                <a:latin typeface="Bookman Old Style"/>
                <a:cs typeface="Bookman Old Style"/>
              </a:rPr>
              <a:t>etc., </a:t>
            </a:r>
            <a:r>
              <a:rPr sz="1100" b="0" spc="-105" dirty="0">
                <a:solidFill>
                  <a:srgbClr val="231F20"/>
                </a:solidFill>
                <a:latin typeface="Bookman Old Style"/>
                <a:cs typeface="Bookman Old Style"/>
              </a:rPr>
              <a:t>se </a:t>
            </a:r>
            <a:r>
              <a:rPr sz="1100" b="0" spc="-65" dirty="0">
                <a:solidFill>
                  <a:srgbClr val="231F20"/>
                </a:solidFill>
                <a:latin typeface="Bookman Old Style"/>
                <a:cs typeface="Bookman Old Style"/>
              </a:rPr>
              <a:t>conectan </a:t>
            </a:r>
            <a:r>
              <a:rPr sz="1100" b="0" spc="-60" dirty="0">
                <a:solidFill>
                  <a:srgbClr val="231F20"/>
                </a:solidFill>
                <a:latin typeface="Bookman Old Style"/>
                <a:cs typeface="Bookman Old Style"/>
              </a:rPr>
              <a:t>directamente </a:t>
            </a:r>
            <a:r>
              <a:rPr sz="1100" b="0" spc="-70" dirty="0">
                <a:solidFill>
                  <a:srgbClr val="231F20"/>
                </a:solidFill>
                <a:latin typeface="Bookman Old Style"/>
                <a:cs typeface="Bookman Old Style"/>
              </a:rPr>
              <a:t>al </a:t>
            </a:r>
            <a:r>
              <a:rPr sz="1100" b="0" spc="-60" dirty="0">
                <a:solidFill>
                  <a:srgbClr val="231F20"/>
                </a:solidFill>
                <a:latin typeface="Bookman Old Style"/>
                <a:cs typeface="Bookman Old Style"/>
              </a:rPr>
              <a:t>conductor </a:t>
            </a:r>
            <a:r>
              <a:rPr sz="1100" b="0" spc="-50" dirty="0">
                <a:solidFill>
                  <a:srgbClr val="231F20"/>
                </a:solidFill>
                <a:latin typeface="Bookman Old Style"/>
                <a:cs typeface="Bookman Old Style"/>
              </a:rPr>
              <a:t>inferior.  </a:t>
            </a:r>
            <a:r>
              <a:rPr sz="1100" b="0" spc="-60" dirty="0">
                <a:solidFill>
                  <a:srgbClr val="231F20"/>
                </a:solidFill>
                <a:latin typeface="Bookman Old Style"/>
                <a:cs typeface="Bookman Old Style"/>
              </a:rPr>
              <a:t>Los </a:t>
            </a:r>
            <a:r>
              <a:rPr sz="1100" b="0" spc="-70" dirty="0">
                <a:solidFill>
                  <a:srgbClr val="231F20"/>
                </a:solidFill>
                <a:latin typeface="Bookman Old Style"/>
                <a:cs typeface="Bookman Old Style"/>
              </a:rPr>
              <a:t>órganos </a:t>
            </a:r>
            <a:r>
              <a:rPr sz="1100" b="0" spc="-95" dirty="0">
                <a:solidFill>
                  <a:srgbClr val="231F20"/>
                </a:solidFill>
                <a:latin typeface="Bookman Old Style"/>
                <a:cs typeface="Bookman Old Style"/>
              </a:rPr>
              <a:t>restantes, </a:t>
            </a:r>
            <a:r>
              <a:rPr sz="1100" b="0" spc="-80" dirty="0">
                <a:solidFill>
                  <a:srgbClr val="231F20"/>
                </a:solidFill>
                <a:latin typeface="Bookman Old Style"/>
                <a:cs typeface="Bookman Old Style"/>
              </a:rPr>
              <a:t>contactos auxiliares, </a:t>
            </a:r>
            <a:r>
              <a:rPr sz="1100" b="0" spc="-95" dirty="0">
                <a:solidFill>
                  <a:srgbClr val="231F20"/>
                </a:solidFill>
                <a:latin typeface="Bookman Old Style"/>
                <a:cs typeface="Bookman Old Style"/>
              </a:rPr>
              <a:t>aparatos </a:t>
            </a:r>
            <a:r>
              <a:rPr sz="1100" b="0" spc="-65" dirty="0">
                <a:solidFill>
                  <a:srgbClr val="231F20"/>
                </a:solidFill>
                <a:latin typeface="Bookman Old Style"/>
                <a:cs typeface="Bookman Old Style"/>
              </a:rPr>
              <a:t>externos </a:t>
            </a:r>
            <a:r>
              <a:rPr sz="1100" b="0" spc="-40" dirty="0">
                <a:solidFill>
                  <a:srgbClr val="231F20"/>
                </a:solidFill>
                <a:latin typeface="Bookman Old Style"/>
                <a:cs typeface="Bookman Old Style"/>
              </a:rPr>
              <a:t>de </a:t>
            </a:r>
            <a:r>
              <a:rPr sz="1100" b="0" spc="-50" dirty="0">
                <a:solidFill>
                  <a:srgbClr val="231F20"/>
                </a:solidFill>
                <a:latin typeface="Bookman Old Style"/>
                <a:cs typeface="Bookman Old Style"/>
              </a:rPr>
              <a:t>control  </a:t>
            </a:r>
            <a:r>
              <a:rPr sz="1100" b="0" spc="-35" dirty="0">
                <a:solidFill>
                  <a:srgbClr val="231F20"/>
                </a:solidFill>
                <a:latin typeface="Bookman Old Style"/>
                <a:cs typeface="Bookman Old Style"/>
              </a:rPr>
              <a:t>(botones, </a:t>
            </a:r>
            <a:r>
              <a:rPr sz="1100" b="0" spc="-70" dirty="0">
                <a:solidFill>
                  <a:srgbClr val="231F20"/>
                </a:solidFill>
                <a:latin typeface="Bookman Old Style"/>
                <a:cs typeface="Bookman Old Style"/>
              </a:rPr>
              <a:t>contactos </a:t>
            </a:r>
            <a:r>
              <a:rPr sz="1100" b="0" spc="-35" dirty="0">
                <a:solidFill>
                  <a:srgbClr val="231F20"/>
                </a:solidFill>
                <a:latin typeface="Bookman Old Style"/>
                <a:cs typeface="Bookman Old Style"/>
              </a:rPr>
              <a:t>de </a:t>
            </a:r>
            <a:r>
              <a:rPr sz="1100" b="0" spc="-40" dirty="0">
                <a:solidFill>
                  <a:srgbClr val="231F20"/>
                </a:solidFill>
                <a:latin typeface="Bookman Old Style"/>
                <a:cs typeface="Bookman Old Style"/>
              </a:rPr>
              <a:t>control </a:t>
            </a:r>
            <a:r>
              <a:rPr sz="1100" b="0" spc="-60" dirty="0">
                <a:solidFill>
                  <a:srgbClr val="231F20"/>
                </a:solidFill>
                <a:latin typeface="Bookman Old Style"/>
                <a:cs typeface="Bookman Old Style"/>
              </a:rPr>
              <a:t>mecánico, </a:t>
            </a:r>
            <a:r>
              <a:rPr sz="1100" b="0" spc="-25" dirty="0">
                <a:solidFill>
                  <a:srgbClr val="231F20"/>
                </a:solidFill>
                <a:latin typeface="Bookman Old Style"/>
                <a:cs typeface="Bookman Old Style"/>
              </a:rPr>
              <a:t>etc.), </a:t>
            </a:r>
            <a:r>
              <a:rPr sz="1100" b="0" spc="-100" dirty="0">
                <a:solidFill>
                  <a:srgbClr val="231F20"/>
                </a:solidFill>
                <a:latin typeface="Bookman Old Style"/>
                <a:cs typeface="Bookman Old Style"/>
              </a:rPr>
              <a:t>así </a:t>
            </a:r>
            <a:r>
              <a:rPr sz="1100" b="0" spc="-40" dirty="0">
                <a:solidFill>
                  <a:srgbClr val="231F20"/>
                </a:solidFill>
                <a:latin typeface="Bookman Old Style"/>
                <a:cs typeface="Bookman Old Style"/>
              </a:rPr>
              <a:t>como </a:t>
            </a:r>
            <a:r>
              <a:rPr sz="1100" b="0" spc="-105" dirty="0">
                <a:solidFill>
                  <a:srgbClr val="231F20"/>
                </a:solidFill>
                <a:latin typeface="Bookman Old Style"/>
                <a:cs typeface="Bookman Old Style"/>
              </a:rPr>
              <a:t>las </a:t>
            </a:r>
            <a:r>
              <a:rPr sz="1100" b="0" spc="-65" dirty="0">
                <a:solidFill>
                  <a:srgbClr val="231F20"/>
                </a:solidFill>
                <a:latin typeface="Bookman Old Style"/>
                <a:cs typeface="Bookman Old Style"/>
              </a:rPr>
              <a:t>bornes </a:t>
            </a:r>
            <a:r>
              <a:rPr sz="1100" b="0" spc="-35" dirty="0">
                <a:solidFill>
                  <a:srgbClr val="231F20"/>
                </a:solidFill>
                <a:latin typeface="Bookman Old Style"/>
                <a:cs typeface="Bookman Old Style"/>
              </a:rPr>
              <a:t>de  conexión, </a:t>
            </a:r>
            <a:r>
              <a:rPr sz="1100" b="0" spc="-100" dirty="0">
                <a:solidFill>
                  <a:srgbClr val="231F20"/>
                </a:solidFill>
                <a:latin typeface="Bookman Old Style"/>
                <a:cs typeface="Bookman Old Style"/>
              </a:rPr>
              <a:t>se </a:t>
            </a:r>
            <a:r>
              <a:rPr sz="1100" b="0" spc="-60" dirty="0">
                <a:solidFill>
                  <a:srgbClr val="231F20"/>
                </a:solidFill>
                <a:latin typeface="Bookman Old Style"/>
                <a:cs typeface="Bookman Old Style"/>
              </a:rPr>
              <a:t>representan sobre </a:t>
            </a:r>
            <a:r>
              <a:rPr sz="1100" b="0" spc="-20" dirty="0">
                <a:solidFill>
                  <a:srgbClr val="231F20"/>
                </a:solidFill>
                <a:latin typeface="Bookman Old Style"/>
                <a:cs typeface="Bookman Old Style"/>
              </a:rPr>
              <a:t>el </a:t>
            </a:r>
            <a:r>
              <a:rPr sz="1100" b="0" spc="-40" dirty="0">
                <a:solidFill>
                  <a:srgbClr val="231F20"/>
                </a:solidFill>
                <a:latin typeface="Bookman Old Style"/>
                <a:cs typeface="Bookman Old Style"/>
              </a:rPr>
              <a:t>órgano controlado. </a:t>
            </a:r>
            <a:r>
              <a:rPr sz="1100" b="0" spc="-50" dirty="0">
                <a:solidFill>
                  <a:srgbClr val="231F20"/>
                </a:solidFill>
                <a:latin typeface="Bookman Old Style"/>
                <a:cs typeface="Bookman Old Style"/>
              </a:rPr>
              <a:t>Los </a:t>
            </a:r>
            <a:r>
              <a:rPr sz="1100" b="0" spc="-65" dirty="0">
                <a:solidFill>
                  <a:srgbClr val="231F20"/>
                </a:solidFill>
                <a:latin typeface="Bookman Old Style"/>
                <a:cs typeface="Bookman Old Style"/>
              </a:rPr>
              <a:t>conjuntos </a:t>
            </a:r>
            <a:r>
              <a:rPr sz="1100" b="0" spc="-135" dirty="0">
                <a:solidFill>
                  <a:srgbClr val="231F20"/>
                </a:solidFill>
                <a:latin typeface="Bookman Old Style"/>
                <a:cs typeface="Bookman Old Style"/>
              </a:rPr>
              <a:t>y  </a:t>
            </a:r>
            <a:r>
              <a:rPr sz="1100" b="0" spc="-60" dirty="0">
                <a:solidFill>
                  <a:srgbClr val="231F20"/>
                </a:solidFill>
                <a:latin typeface="Bookman Old Style"/>
                <a:cs typeface="Bookman Old Style"/>
              </a:rPr>
              <a:t>los </a:t>
            </a:r>
            <a:r>
              <a:rPr sz="1100" b="0" spc="-75" dirty="0">
                <a:solidFill>
                  <a:srgbClr val="231F20"/>
                </a:solidFill>
                <a:latin typeface="Bookman Old Style"/>
                <a:cs typeface="Bookman Old Style"/>
              </a:rPr>
              <a:t>aparatos </a:t>
            </a:r>
            <a:r>
              <a:rPr sz="1100" b="0" spc="-60" dirty="0">
                <a:solidFill>
                  <a:srgbClr val="231F20"/>
                </a:solidFill>
                <a:latin typeface="Bookman Old Style"/>
                <a:cs typeface="Bookman Old Style"/>
              </a:rPr>
              <a:t>auxiliares </a:t>
            </a:r>
            <a:r>
              <a:rPr sz="1100" b="0" spc="-50" dirty="0">
                <a:solidFill>
                  <a:srgbClr val="231F20"/>
                </a:solidFill>
                <a:latin typeface="Bookman Old Style"/>
                <a:cs typeface="Bookman Old Style"/>
              </a:rPr>
              <a:t>externos </a:t>
            </a:r>
            <a:r>
              <a:rPr sz="1100" b="0" spc="-45" dirty="0">
                <a:solidFill>
                  <a:srgbClr val="231F20"/>
                </a:solidFill>
                <a:latin typeface="Bookman Old Style"/>
                <a:cs typeface="Bookman Old Style"/>
              </a:rPr>
              <a:t>pueden </a:t>
            </a:r>
            <a:r>
              <a:rPr sz="1100" b="0" spc="-65" dirty="0">
                <a:solidFill>
                  <a:srgbClr val="231F20"/>
                </a:solidFill>
                <a:latin typeface="Bookman Old Style"/>
                <a:cs typeface="Bookman Old Style"/>
              </a:rPr>
              <a:t>dibujarse </a:t>
            </a:r>
            <a:r>
              <a:rPr sz="1100" b="0" spc="-40" dirty="0">
                <a:solidFill>
                  <a:srgbClr val="231F20"/>
                </a:solidFill>
                <a:latin typeface="Bookman Old Style"/>
                <a:cs typeface="Bookman Old Style"/>
              </a:rPr>
              <a:t>en </a:t>
            </a:r>
            <a:r>
              <a:rPr sz="1100" b="0" spc="-85" dirty="0">
                <a:solidFill>
                  <a:srgbClr val="231F20"/>
                </a:solidFill>
                <a:latin typeface="Bookman Old Style"/>
                <a:cs typeface="Bookman Old Style"/>
              </a:rPr>
              <a:t>un </a:t>
            </a:r>
            <a:r>
              <a:rPr sz="1100" b="0" spc="-50" dirty="0">
                <a:solidFill>
                  <a:srgbClr val="231F20"/>
                </a:solidFill>
                <a:latin typeface="Bookman Old Style"/>
                <a:cs typeface="Bookman Old Style"/>
              </a:rPr>
              <a:t>recuadro </a:t>
            </a:r>
            <a:r>
              <a:rPr sz="1100" b="0" spc="-25" dirty="0">
                <a:solidFill>
                  <a:srgbClr val="231F20"/>
                </a:solidFill>
                <a:latin typeface="Bookman Old Style"/>
                <a:cs typeface="Bookman Old Style"/>
              </a:rPr>
              <a:t>de  </a:t>
            </a:r>
            <a:r>
              <a:rPr sz="1100" b="0" spc="-65" dirty="0">
                <a:solidFill>
                  <a:srgbClr val="231F20"/>
                </a:solidFill>
                <a:latin typeface="Bookman Old Style"/>
                <a:cs typeface="Bookman Old Style"/>
              </a:rPr>
              <a:t>trazo discontinuo, </a:t>
            </a:r>
            <a:r>
              <a:rPr sz="1100" b="0" spc="-15" dirty="0">
                <a:solidFill>
                  <a:srgbClr val="231F20"/>
                </a:solidFill>
                <a:latin typeface="Bookman Old Style"/>
                <a:cs typeface="Bookman Old Style"/>
              </a:rPr>
              <a:t>lo </a:t>
            </a:r>
            <a:r>
              <a:rPr sz="1100" b="0" spc="-55" dirty="0">
                <a:solidFill>
                  <a:srgbClr val="231F20"/>
                </a:solidFill>
                <a:latin typeface="Bookman Old Style"/>
                <a:cs typeface="Bookman Old Style"/>
              </a:rPr>
              <a:t>que </a:t>
            </a:r>
            <a:r>
              <a:rPr sz="1100" b="0" spc="-50" dirty="0">
                <a:solidFill>
                  <a:srgbClr val="231F20"/>
                </a:solidFill>
                <a:latin typeface="Bookman Old Style"/>
                <a:cs typeface="Bookman Old Style"/>
              </a:rPr>
              <a:t>permite </a:t>
            </a:r>
            <a:r>
              <a:rPr sz="1100" b="0" spc="-70" dirty="0">
                <a:solidFill>
                  <a:srgbClr val="231F20"/>
                </a:solidFill>
                <a:latin typeface="Bookman Old Style"/>
                <a:cs typeface="Bookman Old Style"/>
              </a:rPr>
              <a:t>al </a:t>
            </a:r>
            <a:r>
              <a:rPr sz="1100" b="0" spc="-75" dirty="0">
                <a:solidFill>
                  <a:srgbClr val="231F20"/>
                </a:solidFill>
                <a:latin typeface="Bookman Old Style"/>
                <a:cs typeface="Bookman Old Style"/>
              </a:rPr>
              <a:t>instalador </a:t>
            </a:r>
            <a:r>
              <a:rPr sz="1100" b="0" spc="-60" dirty="0">
                <a:solidFill>
                  <a:srgbClr val="231F20"/>
                </a:solidFill>
                <a:latin typeface="Bookman Old Style"/>
                <a:cs typeface="Bookman Old Style"/>
              </a:rPr>
              <a:t>determinar </a:t>
            </a:r>
            <a:r>
              <a:rPr sz="1100" b="0" spc="-55" dirty="0">
                <a:solidFill>
                  <a:srgbClr val="231F20"/>
                </a:solidFill>
                <a:latin typeface="Bookman Old Style"/>
                <a:cs typeface="Bookman Old Style"/>
              </a:rPr>
              <a:t>fácilmente</a:t>
            </a:r>
            <a:r>
              <a:rPr sz="1100" b="0" spc="-210" dirty="0">
                <a:solidFill>
                  <a:srgbClr val="231F20"/>
                </a:solidFill>
                <a:latin typeface="Bookman Old Style"/>
                <a:cs typeface="Bookman Old Style"/>
              </a:rPr>
              <a:t> </a:t>
            </a:r>
            <a:r>
              <a:rPr sz="1100" b="0" spc="-30" dirty="0">
                <a:solidFill>
                  <a:srgbClr val="231F20"/>
                </a:solidFill>
                <a:latin typeface="Bookman Old Style"/>
                <a:cs typeface="Bookman Old Style"/>
              </a:rPr>
              <a:t>el  </a:t>
            </a:r>
            <a:r>
              <a:rPr sz="1100" b="0" spc="-60" dirty="0">
                <a:solidFill>
                  <a:srgbClr val="231F20"/>
                </a:solidFill>
                <a:latin typeface="Bookman Old Style"/>
                <a:cs typeface="Bookman Old Style"/>
              </a:rPr>
              <a:t>número </a:t>
            </a:r>
            <a:r>
              <a:rPr sz="1100" b="0" spc="-35" dirty="0">
                <a:solidFill>
                  <a:srgbClr val="231F20"/>
                </a:solidFill>
                <a:latin typeface="Bookman Old Style"/>
                <a:cs typeface="Bookman Old Style"/>
              </a:rPr>
              <a:t>de </a:t>
            </a:r>
            <a:r>
              <a:rPr sz="1100" b="0" spc="-60" dirty="0">
                <a:solidFill>
                  <a:srgbClr val="231F20"/>
                </a:solidFill>
                <a:latin typeface="Bookman Old Style"/>
                <a:cs typeface="Bookman Old Style"/>
              </a:rPr>
              <a:t>conductores </a:t>
            </a:r>
            <a:r>
              <a:rPr sz="1100" b="0" spc="-75" dirty="0">
                <a:solidFill>
                  <a:srgbClr val="231F20"/>
                </a:solidFill>
                <a:latin typeface="Bookman Old Style"/>
                <a:cs typeface="Bookman Old Style"/>
              </a:rPr>
              <a:t>necesarios </a:t>
            </a:r>
            <a:r>
              <a:rPr sz="1100" b="0" spc="-80" dirty="0">
                <a:solidFill>
                  <a:srgbClr val="231F20"/>
                </a:solidFill>
                <a:latin typeface="Bookman Old Style"/>
                <a:cs typeface="Bookman Old Style"/>
              </a:rPr>
              <a:t>para </a:t>
            </a:r>
            <a:r>
              <a:rPr sz="1100" b="0" spc="-145" dirty="0">
                <a:solidFill>
                  <a:srgbClr val="231F20"/>
                </a:solidFill>
                <a:latin typeface="Bookman Old Style"/>
                <a:cs typeface="Bookman Old Style"/>
              </a:rPr>
              <a:t>su </a:t>
            </a:r>
            <a:r>
              <a:rPr sz="1100" b="0" spc="-40" dirty="0">
                <a:solidFill>
                  <a:srgbClr val="231F20"/>
                </a:solidFill>
                <a:latin typeface="Bookman Old Style"/>
                <a:cs typeface="Bookman Old Style"/>
              </a:rPr>
              <a:t>conexión</a:t>
            </a:r>
            <a:r>
              <a:rPr sz="1100" b="0" spc="-235" dirty="0">
                <a:solidFill>
                  <a:srgbClr val="231F20"/>
                </a:solidFill>
                <a:latin typeface="Bookman Old Style"/>
                <a:cs typeface="Bookman Old Style"/>
              </a:rPr>
              <a:t> </a:t>
            </a:r>
            <a:r>
              <a:rPr sz="1100" b="0" spc="30" dirty="0">
                <a:solidFill>
                  <a:srgbClr val="231F20"/>
                </a:solidFill>
                <a:latin typeface="Bookman Old Style"/>
                <a:cs typeface="Bookman Old Style"/>
              </a:rPr>
              <a:t>(2).</a:t>
            </a:r>
            <a:endParaRPr sz="1100">
              <a:latin typeface="Bookman Old Style"/>
              <a:cs typeface="Bookman Old Style"/>
            </a:endParaRPr>
          </a:p>
        </p:txBody>
      </p:sp>
      <p:sp>
        <p:nvSpPr>
          <p:cNvPr id="5" name="object 5"/>
          <p:cNvSpPr/>
          <p:nvPr/>
        </p:nvSpPr>
        <p:spPr>
          <a:xfrm>
            <a:off x="4369549" y="5158320"/>
            <a:ext cx="654685" cy="4143375"/>
          </a:xfrm>
          <a:custGeom>
            <a:avLst/>
            <a:gdLst/>
            <a:ahLst/>
            <a:cxnLst/>
            <a:rect l="l" t="t" r="r" b="b"/>
            <a:pathLst>
              <a:path w="654685" h="4143375">
                <a:moveTo>
                  <a:pt x="654062" y="0"/>
                </a:moveTo>
                <a:lnTo>
                  <a:pt x="0" y="0"/>
                </a:lnTo>
                <a:lnTo>
                  <a:pt x="0" y="4143375"/>
                </a:lnTo>
                <a:lnTo>
                  <a:pt x="654062" y="4143375"/>
                </a:lnTo>
                <a:lnTo>
                  <a:pt x="654062" y="0"/>
                </a:lnTo>
                <a:close/>
              </a:path>
            </a:pathLst>
          </a:custGeom>
          <a:solidFill>
            <a:srgbClr val="D1D3D4"/>
          </a:solidFill>
        </p:spPr>
        <p:txBody>
          <a:bodyPr wrap="square" lIns="0" tIns="0" rIns="0" bIns="0" rtlCol="0"/>
          <a:lstStyle/>
          <a:p>
            <a:endParaRPr/>
          </a:p>
        </p:txBody>
      </p:sp>
      <p:sp>
        <p:nvSpPr>
          <p:cNvPr id="6" name="object 6"/>
          <p:cNvSpPr/>
          <p:nvPr/>
        </p:nvSpPr>
        <p:spPr>
          <a:xfrm>
            <a:off x="5240070" y="5980645"/>
            <a:ext cx="378460" cy="409575"/>
          </a:xfrm>
          <a:custGeom>
            <a:avLst/>
            <a:gdLst/>
            <a:ahLst/>
            <a:cxnLst/>
            <a:rect l="l" t="t" r="r" b="b"/>
            <a:pathLst>
              <a:path w="378460" h="409575">
                <a:moveTo>
                  <a:pt x="377837" y="0"/>
                </a:moveTo>
                <a:lnTo>
                  <a:pt x="0" y="0"/>
                </a:lnTo>
                <a:lnTo>
                  <a:pt x="0" y="409575"/>
                </a:lnTo>
                <a:lnTo>
                  <a:pt x="377837" y="409575"/>
                </a:lnTo>
                <a:lnTo>
                  <a:pt x="377837" y="0"/>
                </a:lnTo>
                <a:close/>
              </a:path>
            </a:pathLst>
          </a:custGeom>
          <a:solidFill>
            <a:srgbClr val="D1D3D4"/>
          </a:solidFill>
        </p:spPr>
        <p:txBody>
          <a:bodyPr wrap="square" lIns="0" tIns="0" rIns="0" bIns="0" rtlCol="0"/>
          <a:lstStyle/>
          <a:p>
            <a:endParaRPr/>
          </a:p>
        </p:txBody>
      </p:sp>
      <p:sp>
        <p:nvSpPr>
          <p:cNvPr id="7" name="object 7"/>
          <p:cNvSpPr/>
          <p:nvPr/>
        </p:nvSpPr>
        <p:spPr>
          <a:xfrm>
            <a:off x="3670490" y="6250520"/>
            <a:ext cx="572135" cy="803275"/>
          </a:xfrm>
          <a:custGeom>
            <a:avLst/>
            <a:gdLst/>
            <a:ahLst/>
            <a:cxnLst/>
            <a:rect l="l" t="t" r="r" b="b"/>
            <a:pathLst>
              <a:path w="572135" h="803275">
                <a:moveTo>
                  <a:pt x="572058" y="0"/>
                </a:moveTo>
                <a:lnTo>
                  <a:pt x="0" y="0"/>
                </a:lnTo>
                <a:lnTo>
                  <a:pt x="0" y="803275"/>
                </a:lnTo>
                <a:lnTo>
                  <a:pt x="572058" y="803275"/>
                </a:lnTo>
                <a:lnTo>
                  <a:pt x="572058" y="0"/>
                </a:lnTo>
                <a:close/>
              </a:path>
            </a:pathLst>
          </a:custGeom>
          <a:solidFill>
            <a:srgbClr val="D1D3D4"/>
          </a:solidFill>
        </p:spPr>
        <p:txBody>
          <a:bodyPr wrap="square" lIns="0" tIns="0" rIns="0" bIns="0" rtlCol="0"/>
          <a:lstStyle/>
          <a:p>
            <a:endParaRPr/>
          </a:p>
        </p:txBody>
      </p:sp>
      <p:sp>
        <p:nvSpPr>
          <p:cNvPr id="8" name="object 8"/>
          <p:cNvSpPr/>
          <p:nvPr/>
        </p:nvSpPr>
        <p:spPr>
          <a:xfrm>
            <a:off x="1857984" y="8357091"/>
            <a:ext cx="144145" cy="79375"/>
          </a:xfrm>
          <a:custGeom>
            <a:avLst/>
            <a:gdLst/>
            <a:ahLst/>
            <a:cxnLst/>
            <a:rect l="l" t="t" r="r" b="b"/>
            <a:pathLst>
              <a:path w="144144" h="79375">
                <a:moveTo>
                  <a:pt x="0" y="79201"/>
                </a:moveTo>
                <a:lnTo>
                  <a:pt x="144005" y="79201"/>
                </a:lnTo>
                <a:lnTo>
                  <a:pt x="144005" y="0"/>
                </a:lnTo>
                <a:lnTo>
                  <a:pt x="0" y="0"/>
                </a:lnTo>
                <a:lnTo>
                  <a:pt x="0" y="79201"/>
                </a:lnTo>
                <a:close/>
              </a:path>
            </a:pathLst>
          </a:custGeom>
          <a:ln w="7620">
            <a:solidFill>
              <a:srgbClr val="000000"/>
            </a:solidFill>
          </a:ln>
        </p:spPr>
        <p:txBody>
          <a:bodyPr wrap="square" lIns="0" tIns="0" rIns="0" bIns="0" rtlCol="0"/>
          <a:lstStyle/>
          <a:p>
            <a:endParaRPr/>
          </a:p>
        </p:txBody>
      </p:sp>
      <p:sp>
        <p:nvSpPr>
          <p:cNvPr id="9" name="object 9"/>
          <p:cNvSpPr/>
          <p:nvPr/>
        </p:nvSpPr>
        <p:spPr>
          <a:xfrm>
            <a:off x="1929993" y="8434184"/>
            <a:ext cx="0" cy="154940"/>
          </a:xfrm>
          <a:custGeom>
            <a:avLst/>
            <a:gdLst/>
            <a:ahLst/>
            <a:cxnLst/>
            <a:rect l="l" t="t" r="r" b="b"/>
            <a:pathLst>
              <a:path h="154940">
                <a:moveTo>
                  <a:pt x="0" y="0"/>
                </a:moveTo>
                <a:lnTo>
                  <a:pt x="0" y="154724"/>
                </a:lnTo>
              </a:path>
            </a:pathLst>
          </a:custGeom>
          <a:ln w="7620">
            <a:solidFill>
              <a:srgbClr val="000000"/>
            </a:solidFill>
          </a:ln>
        </p:spPr>
        <p:txBody>
          <a:bodyPr wrap="square" lIns="0" tIns="0" rIns="0" bIns="0" rtlCol="0"/>
          <a:lstStyle/>
          <a:p>
            <a:endParaRPr/>
          </a:p>
        </p:txBody>
      </p:sp>
      <p:sp>
        <p:nvSpPr>
          <p:cNvPr id="10" name="object 10"/>
          <p:cNvSpPr/>
          <p:nvPr/>
        </p:nvSpPr>
        <p:spPr>
          <a:xfrm>
            <a:off x="1929993" y="8679853"/>
            <a:ext cx="0" cy="519430"/>
          </a:xfrm>
          <a:custGeom>
            <a:avLst/>
            <a:gdLst/>
            <a:ahLst/>
            <a:cxnLst/>
            <a:rect l="l" t="t" r="r" b="b"/>
            <a:pathLst>
              <a:path h="519429">
                <a:moveTo>
                  <a:pt x="0" y="0"/>
                </a:moveTo>
                <a:lnTo>
                  <a:pt x="0" y="519430"/>
                </a:lnTo>
              </a:path>
            </a:pathLst>
          </a:custGeom>
          <a:ln w="7620">
            <a:solidFill>
              <a:srgbClr val="000000"/>
            </a:solidFill>
          </a:ln>
        </p:spPr>
        <p:txBody>
          <a:bodyPr wrap="square" lIns="0" tIns="0" rIns="0" bIns="0" rtlCol="0"/>
          <a:lstStyle/>
          <a:p>
            <a:endParaRPr/>
          </a:p>
        </p:txBody>
      </p:sp>
      <p:sp>
        <p:nvSpPr>
          <p:cNvPr id="11" name="object 11"/>
          <p:cNvSpPr txBox="1"/>
          <p:nvPr/>
        </p:nvSpPr>
        <p:spPr>
          <a:xfrm>
            <a:off x="1815360" y="8221945"/>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A1</a:t>
            </a:r>
            <a:endParaRPr sz="600">
              <a:latin typeface="Century Gothic"/>
              <a:cs typeface="Century Gothic"/>
            </a:endParaRPr>
          </a:p>
        </p:txBody>
      </p:sp>
      <p:sp>
        <p:nvSpPr>
          <p:cNvPr id="12" name="object 12"/>
          <p:cNvSpPr txBox="1"/>
          <p:nvPr/>
        </p:nvSpPr>
        <p:spPr>
          <a:xfrm>
            <a:off x="1815360" y="8452518"/>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13" name="object 13"/>
          <p:cNvSpPr/>
          <p:nvPr/>
        </p:nvSpPr>
        <p:spPr>
          <a:xfrm>
            <a:off x="1406220" y="5579554"/>
            <a:ext cx="0" cy="2772410"/>
          </a:xfrm>
          <a:custGeom>
            <a:avLst/>
            <a:gdLst/>
            <a:ahLst/>
            <a:cxnLst/>
            <a:rect l="l" t="t" r="r" b="b"/>
            <a:pathLst>
              <a:path h="2772409">
                <a:moveTo>
                  <a:pt x="0" y="0"/>
                </a:moveTo>
                <a:lnTo>
                  <a:pt x="0" y="2771813"/>
                </a:lnTo>
              </a:path>
            </a:pathLst>
          </a:custGeom>
          <a:ln w="7620">
            <a:solidFill>
              <a:srgbClr val="000000"/>
            </a:solidFill>
          </a:ln>
        </p:spPr>
        <p:txBody>
          <a:bodyPr wrap="square" lIns="0" tIns="0" rIns="0" bIns="0" rtlCol="0"/>
          <a:lstStyle/>
          <a:p>
            <a:endParaRPr/>
          </a:p>
        </p:txBody>
      </p:sp>
      <p:sp>
        <p:nvSpPr>
          <p:cNvPr id="14" name="object 14"/>
          <p:cNvSpPr/>
          <p:nvPr/>
        </p:nvSpPr>
        <p:spPr>
          <a:xfrm>
            <a:off x="1361401" y="8351380"/>
            <a:ext cx="90170" cy="90170"/>
          </a:xfrm>
          <a:custGeom>
            <a:avLst/>
            <a:gdLst/>
            <a:ahLst/>
            <a:cxnLst/>
            <a:rect l="l" t="t" r="r" b="b"/>
            <a:pathLst>
              <a:path w="90169" h="90170">
                <a:moveTo>
                  <a:pt x="45008" y="90004"/>
                </a:moveTo>
                <a:lnTo>
                  <a:pt x="62524" y="86467"/>
                </a:lnTo>
                <a:lnTo>
                  <a:pt x="76827" y="76822"/>
                </a:lnTo>
                <a:lnTo>
                  <a:pt x="86469" y="62519"/>
                </a:lnTo>
                <a:lnTo>
                  <a:pt x="90004" y="45008"/>
                </a:lnTo>
                <a:lnTo>
                  <a:pt x="86469" y="27490"/>
                </a:lnTo>
                <a:lnTo>
                  <a:pt x="76827" y="13184"/>
                </a:lnTo>
                <a:lnTo>
                  <a:pt x="62524" y="3537"/>
                </a:lnTo>
                <a:lnTo>
                  <a:pt x="45008" y="0"/>
                </a:lnTo>
                <a:lnTo>
                  <a:pt x="27490" y="3537"/>
                </a:lnTo>
                <a:lnTo>
                  <a:pt x="13184" y="13184"/>
                </a:lnTo>
                <a:lnTo>
                  <a:pt x="3537" y="27490"/>
                </a:lnTo>
                <a:lnTo>
                  <a:pt x="0" y="45008"/>
                </a:lnTo>
                <a:lnTo>
                  <a:pt x="3537" y="62519"/>
                </a:lnTo>
                <a:lnTo>
                  <a:pt x="13184" y="76822"/>
                </a:lnTo>
                <a:lnTo>
                  <a:pt x="27490" y="86467"/>
                </a:lnTo>
                <a:lnTo>
                  <a:pt x="45008" y="90004"/>
                </a:lnTo>
              </a:path>
            </a:pathLst>
          </a:custGeom>
          <a:ln w="7620">
            <a:solidFill>
              <a:srgbClr val="000000"/>
            </a:solidFill>
          </a:ln>
        </p:spPr>
        <p:txBody>
          <a:bodyPr wrap="square" lIns="0" tIns="0" rIns="0" bIns="0" rtlCol="0"/>
          <a:lstStyle/>
          <a:p>
            <a:endParaRPr/>
          </a:p>
        </p:txBody>
      </p:sp>
      <p:sp>
        <p:nvSpPr>
          <p:cNvPr id="15" name="object 15"/>
          <p:cNvSpPr/>
          <p:nvPr/>
        </p:nvSpPr>
        <p:spPr>
          <a:xfrm>
            <a:off x="1406220" y="8441461"/>
            <a:ext cx="0" cy="145415"/>
          </a:xfrm>
          <a:custGeom>
            <a:avLst/>
            <a:gdLst/>
            <a:ahLst/>
            <a:cxnLst/>
            <a:rect l="l" t="t" r="r" b="b"/>
            <a:pathLst>
              <a:path h="145415">
                <a:moveTo>
                  <a:pt x="0" y="0"/>
                </a:moveTo>
                <a:lnTo>
                  <a:pt x="0" y="145351"/>
                </a:lnTo>
              </a:path>
            </a:pathLst>
          </a:custGeom>
          <a:ln w="7620">
            <a:solidFill>
              <a:srgbClr val="000000"/>
            </a:solidFill>
          </a:ln>
        </p:spPr>
        <p:txBody>
          <a:bodyPr wrap="square" lIns="0" tIns="0" rIns="0" bIns="0" rtlCol="0"/>
          <a:lstStyle/>
          <a:p>
            <a:endParaRPr/>
          </a:p>
        </p:txBody>
      </p:sp>
      <p:sp>
        <p:nvSpPr>
          <p:cNvPr id="16" name="object 16"/>
          <p:cNvSpPr txBox="1"/>
          <p:nvPr/>
        </p:nvSpPr>
        <p:spPr>
          <a:xfrm>
            <a:off x="1291775" y="8217627"/>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a:t>
            </a:r>
            <a:endParaRPr sz="600">
              <a:latin typeface="Century Gothic"/>
              <a:cs typeface="Century Gothic"/>
            </a:endParaRPr>
          </a:p>
        </p:txBody>
      </p:sp>
      <p:sp>
        <p:nvSpPr>
          <p:cNvPr id="17" name="object 17"/>
          <p:cNvSpPr txBox="1"/>
          <p:nvPr/>
        </p:nvSpPr>
        <p:spPr>
          <a:xfrm>
            <a:off x="1291775" y="8458418"/>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X2</a:t>
            </a:r>
            <a:endParaRPr sz="600">
              <a:latin typeface="Century Gothic"/>
              <a:cs typeface="Century Gothic"/>
            </a:endParaRPr>
          </a:p>
        </p:txBody>
      </p:sp>
      <p:sp>
        <p:nvSpPr>
          <p:cNvPr id="18" name="object 18"/>
          <p:cNvSpPr txBox="1"/>
          <p:nvPr/>
        </p:nvSpPr>
        <p:spPr>
          <a:xfrm>
            <a:off x="1172491" y="8335423"/>
            <a:ext cx="15113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spc="-15" dirty="0">
                <a:latin typeface="Century Gothic"/>
                <a:cs typeface="Century Gothic"/>
              </a:rPr>
              <a:t>H1</a:t>
            </a:r>
            <a:endParaRPr sz="600">
              <a:latin typeface="Century Gothic"/>
              <a:cs typeface="Century Gothic"/>
            </a:endParaRPr>
          </a:p>
        </p:txBody>
      </p:sp>
      <p:sp>
        <p:nvSpPr>
          <p:cNvPr id="19" name="object 19"/>
          <p:cNvSpPr/>
          <p:nvPr/>
        </p:nvSpPr>
        <p:spPr>
          <a:xfrm>
            <a:off x="1374076" y="8364473"/>
            <a:ext cx="63500" cy="63500"/>
          </a:xfrm>
          <a:custGeom>
            <a:avLst/>
            <a:gdLst/>
            <a:ahLst/>
            <a:cxnLst/>
            <a:rect l="l" t="t" r="r" b="b"/>
            <a:pathLst>
              <a:path w="63500" h="63500">
                <a:moveTo>
                  <a:pt x="0" y="63500"/>
                </a:moveTo>
                <a:lnTo>
                  <a:pt x="63500" y="0"/>
                </a:lnTo>
              </a:path>
            </a:pathLst>
          </a:custGeom>
          <a:ln w="7620">
            <a:solidFill>
              <a:srgbClr val="000000"/>
            </a:solidFill>
          </a:ln>
        </p:spPr>
        <p:txBody>
          <a:bodyPr wrap="square" lIns="0" tIns="0" rIns="0" bIns="0" rtlCol="0"/>
          <a:lstStyle/>
          <a:p>
            <a:endParaRPr/>
          </a:p>
        </p:txBody>
      </p:sp>
      <p:sp>
        <p:nvSpPr>
          <p:cNvPr id="20" name="object 20"/>
          <p:cNvSpPr/>
          <p:nvPr/>
        </p:nvSpPr>
        <p:spPr>
          <a:xfrm>
            <a:off x="1374673" y="8364283"/>
            <a:ext cx="64135" cy="64135"/>
          </a:xfrm>
          <a:custGeom>
            <a:avLst/>
            <a:gdLst/>
            <a:ahLst/>
            <a:cxnLst/>
            <a:rect l="l" t="t" r="r" b="b"/>
            <a:pathLst>
              <a:path w="64134" h="64134">
                <a:moveTo>
                  <a:pt x="63703" y="63690"/>
                </a:moveTo>
                <a:lnTo>
                  <a:pt x="0" y="0"/>
                </a:lnTo>
              </a:path>
            </a:pathLst>
          </a:custGeom>
          <a:ln w="7620">
            <a:solidFill>
              <a:srgbClr val="000000"/>
            </a:solidFill>
          </a:ln>
        </p:spPr>
        <p:txBody>
          <a:bodyPr wrap="square" lIns="0" tIns="0" rIns="0" bIns="0" rtlCol="0"/>
          <a:lstStyle/>
          <a:p>
            <a:endParaRPr/>
          </a:p>
        </p:txBody>
      </p:sp>
      <p:sp>
        <p:nvSpPr>
          <p:cNvPr id="21" name="object 21"/>
          <p:cNvSpPr txBox="1"/>
          <p:nvPr/>
        </p:nvSpPr>
        <p:spPr>
          <a:xfrm>
            <a:off x="2230132" y="6179836"/>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58</a:t>
            </a:r>
            <a:endParaRPr sz="600">
              <a:latin typeface="Century Gothic"/>
              <a:cs typeface="Century Gothic"/>
            </a:endParaRPr>
          </a:p>
        </p:txBody>
      </p:sp>
      <p:sp>
        <p:nvSpPr>
          <p:cNvPr id="22" name="object 22"/>
          <p:cNvSpPr txBox="1"/>
          <p:nvPr/>
        </p:nvSpPr>
        <p:spPr>
          <a:xfrm>
            <a:off x="2055918" y="6056411"/>
            <a:ext cx="579755" cy="116839"/>
          </a:xfrm>
          <a:prstGeom prst="rect">
            <a:avLst/>
          </a:prstGeom>
        </p:spPr>
        <p:txBody>
          <a:bodyPr vert="horz" wrap="square" lIns="0" tIns="12700" rIns="0" bIns="0" rtlCol="0">
            <a:spAutoFit/>
          </a:bodyPr>
          <a:lstStyle/>
          <a:p>
            <a:pPr>
              <a:lnSpc>
                <a:spcPct val="100000"/>
              </a:lnSpc>
              <a:spcBef>
                <a:spcPts val="100"/>
              </a:spcBef>
              <a:tabLst>
                <a:tab pos="422909" algn="l"/>
              </a:tabLst>
            </a:pPr>
            <a:r>
              <a:rPr sz="600" spc="-20" dirty="0">
                <a:latin typeface="Century Gothic"/>
                <a:cs typeface="Century Gothic"/>
              </a:rPr>
              <a:t>-</a:t>
            </a:r>
            <a:r>
              <a:rPr sz="600" spc="10" dirty="0">
                <a:latin typeface="Century Gothic"/>
                <a:cs typeface="Century Gothic"/>
              </a:rPr>
              <a:t> </a:t>
            </a:r>
            <a:r>
              <a:rPr sz="600" spc="-15" dirty="0">
                <a:latin typeface="Century Gothic"/>
                <a:cs typeface="Century Gothic"/>
              </a:rPr>
              <a:t>KA1	</a:t>
            </a:r>
            <a:r>
              <a:rPr sz="600" spc="5" dirty="0">
                <a:latin typeface="Century Gothic"/>
                <a:cs typeface="Century Gothic"/>
              </a:rPr>
              <a:t>15</a:t>
            </a:r>
            <a:r>
              <a:rPr sz="600" spc="-50" dirty="0">
                <a:latin typeface="Century Gothic"/>
                <a:cs typeface="Century Gothic"/>
              </a:rPr>
              <a:t> </a:t>
            </a:r>
            <a:r>
              <a:rPr sz="600" spc="35" dirty="0">
                <a:latin typeface="Century Gothic"/>
                <a:cs typeface="Century Gothic"/>
              </a:rPr>
              <a:t>s</a:t>
            </a:r>
            <a:endParaRPr sz="600">
              <a:latin typeface="Century Gothic"/>
              <a:cs typeface="Century Gothic"/>
            </a:endParaRPr>
          </a:p>
        </p:txBody>
      </p:sp>
      <p:sp>
        <p:nvSpPr>
          <p:cNvPr id="23" name="object 23"/>
          <p:cNvSpPr/>
          <p:nvPr/>
        </p:nvSpPr>
        <p:spPr>
          <a:xfrm>
            <a:off x="2310523" y="6064148"/>
            <a:ext cx="142760" cy="109131"/>
          </a:xfrm>
          <a:prstGeom prst="rect">
            <a:avLst/>
          </a:prstGeom>
          <a:blipFill>
            <a:blip r:embed="rId2" cstate="print"/>
            <a:stretch>
              <a:fillRect/>
            </a:stretch>
          </a:blipFill>
        </p:spPr>
        <p:txBody>
          <a:bodyPr wrap="square" lIns="0" tIns="0" rIns="0" bIns="0" rtlCol="0"/>
          <a:lstStyle/>
          <a:p>
            <a:endParaRPr/>
          </a:p>
        </p:txBody>
      </p:sp>
      <p:sp>
        <p:nvSpPr>
          <p:cNvPr id="24" name="object 24"/>
          <p:cNvSpPr/>
          <p:nvPr/>
        </p:nvSpPr>
        <p:spPr>
          <a:xfrm>
            <a:off x="831164" y="5552554"/>
            <a:ext cx="137160" cy="54610"/>
          </a:xfrm>
          <a:custGeom>
            <a:avLst/>
            <a:gdLst/>
            <a:ahLst/>
            <a:cxnLst/>
            <a:rect l="l" t="t" r="r" b="b"/>
            <a:pathLst>
              <a:path w="137159" h="54610">
                <a:moveTo>
                  <a:pt x="0" y="54000"/>
                </a:moveTo>
                <a:lnTo>
                  <a:pt x="136588" y="54000"/>
                </a:lnTo>
                <a:lnTo>
                  <a:pt x="136588" y="0"/>
                </a:lnTo>
                <a:lnTo>
                  <a:pt x="0" y="0"/>
                </a:lnTo>
                <a:lnTo>
                  <a:pt x="0" y="54000"/>
                </a:lnTo>
              </a:path>
            </a:pathLst>
          </a:custGeom>
          <a:ln w="7620">
            <a:solidFill>
              <a:srgbClr val="000000"/>
            </a:solidFill>
          </a:ln>
        </p:spPr>
        <p:txBody>
          <a:bodyPr wrap="square" lIns="0" tIns="0" rIns="0" bIns="0" rtlCol="0"/>
          <a:lstStyle/>
          <a:p>
            <a:endParaRPr/>
          </a:p>
        </p:txBody>
      </p:sp>
      <p:sp>
        <p:nvSpPr>
          <p:cNvPr id="25" name="object 25"/>
          <p:cNvSpPr/>
          <p:nvPr/>
        </p:nvSpPr>
        <p:spPr>
          <a:xfrm>
            <a:off x="565658" y="5579655"/>
            <a:ext cx="635000" cy="635"/>
          </a:xfrm>
          <a:custGeom>
            <a:avLst/>
            <a:gdLst/>
            <a:ahLst/>
            <a:cxnLst/>
            <a:rect l="l" t="t" r="r" b="b"/>
            <a:pathLst>
              <a:path w="635000" h="635">
                <a:moveTo>
                  <a:pt x="634695" y="0"/>
                </a:moveTo>
                <a:lnTo>
                  <a:pt x="0" y="266"/>
                </a:lnTo>
              </a:path>
            </a:pathLst>
          </a:custGeom>
          <a:ln w="7620">
            <a:solidFill>
              <a:srgbClr val="000000"/>
            </a:solidFill>
          </a:ln>
        </p:spPr>
        <p:txBody>
          <a:bodyPr wrap="square" lIns="0" tIns="0" rIns="0" bIns="0" rtlCol="0"/>
          <a:lstStyle/>
          <a:p>
            <a:endParaRPr/>
          </a:p>
        </p:txBody>
      </p:sp>
      <p:sp>
        <p:nvSpPr>
          <p:cNvPr id="26" name="object 26"/>
          <p:cNvSpPr/>
          <p:nvPr/>
        </p:nvSpPr>
        <p:spPr>
          <a:xfrm>
            <a:off x="1200365" y="5580519"/>
            <a:ext cx="5754370" cy="52069"/>
          </a:xfrm>
          <a:custGeom>
            <a:avLst/>
            <a:gdLst/>
            <a:ahLst/>
            <a:cxnLst/>
            <a:rect l="l" t="t" r="r" b="b"/>
            <a:pathLst>
              <a:path w="5754370" h="52070">
                <a:moveTo>
                  <a:pt x="0" y="51866"/>
                </a:moveTo>
                <a:lnTo>
                  <a:pt x="112204" y="0"/>
                </a:lnTo>
                <a:lnTo>
                  <a:pt x="5754077" y="0"/>
                </a:lnTo>
              </a:path>
            </a:pathLst>
          </a:custGeom>
          <a:ln w="7620">
            <a:solidFill>
              <a:srgbClr val="000000"/>
            </a:solidFill>
          </a:ln>
        </p:spPr>
        <p:txBody>
          <a:bodyPr wrap="square" lIns="0" tIns="0" rIns="0" bIns="0" rtlCol="0"/>
          <a:lstStyle/>
          <a:p>
            <a:endParaRPr/>
          </a:p>
        </p:txBody>
      </p:sp>
      <p:sp>
        <p:nvSpPr>
          <p:cNvPr id="27" name="object 27"/>
          <p:cNvSpPr txBox="1"/>
          <p:nvPr/>
        </p:nvSpPr>
        <p:spPr>
          <a:xfrm>
            <a:off x="546898" y="5395140"/>
            <a:ext cx="871219" cy="186055"/>
          </a:xfrm>
          <a:prstGeom prst="rect">
            <a:avLst/>
          </a:prstGeom>
        </p:spPr>
        <p:txBody>
          <a:bodyPr vert="horz" wrap="square" lIns="0" tIns="12700" rIns="0" bIns="0" rtlCol="0">
            <a:spAutoFit/>
          </a:bodyPr>
          <a:lstStyle/>
          <a:p>
            <a:pPr marL="231140">
              <a:lnSpc>
                <a:spcPts val="630"/>
              </a:lnSpc>
              <a:spcBef>
                <a:spcPts val="100"/>
              </a:spcBef>
              <a:tabLst>
                <a:tab pos="588010" algn="l"/>
              </a:tabLst>
            </a:pPr>
            <a:r>
              <a:rPr sz="600" spc="-20" dirty="0">
                <a:latin typeface="Century Gothic"/>
                <a:cs typeface="Century Gothic"/>
              </a:rPr>
              <a:t>-</a:t>
            </a:r>
            <a:r>
              <a:rPr sz="600" spc="10" dirty="0">
                <a:latin typeface="Century Gothic"/>
                <a:cs typeface="Century Gothic"/>
              </a:rPr>
              <a:t> </a:t>
            </a:r>
            <a:r>
              <a:rPr sz="600" spc="5" dirty="0">
                <a:latin typeface="Century Gothic"/>
                <a:cs typeface="Century Gothic"/>
              </a:rPr>
              <a:t>F13	</a:t>
            </a:r>
            <a:r>
              <a:rPr sz="600" spc="-20" dirty="0">
                <a:latin typeface="Century Gothic"/>
                <a:cs typeface="Century Gothic"/>
              </a:rPr>
              <a:t>-</a:t>
            </a:r>
            <a:r>
              <a:rPr sz="600" spc="-5" dirty="0">
                <a:latin typeface="Century Gothic"/>
                <a:cs typeface="Century Gothic"/>
              </a:rPr>
              <a:t> </a:t>
            </a:r>
            <a:r>
              <a:rPr sz="600" spc="-55" dirty="0">
                <a:latin typeface="Century Gothic"/>
                <a:cs typeface="Century Gothic"/>
              </a:rPr>
              <a:t>Q1</a:t>
            </a:r>
            <a:endParaRPr sz="600">
              <a:latin typeface="Century Gothic"/>
              <a:cs typeface="Century Gothic"/>
            </a:endParaRPr>
          </a:p>
          <a:p>
            <a:pPr>
              <a:lnSpc>
                <a:spcPts val="630"/>
              </a:lnSpc>
              <a:tabLst>
                <a:tab pos="448945" algn="l"/>
                <a:tab pos="771525" algn="l"/>
              </a:tabLst>
            </a:pPr>
            <a:r>
              <a:rPr sz="600" spc="-25" dirty="0">
                <a:latin typeface="Century Gothic"/>
                <a:cs typeface="Century Gothic"/>
              </a:rPr>
              <a:t>Q1:</a:t>
            </a:r>
            <a:r>
              <a:rPr sz="600" spc="-20" dirty="0">
                <a:latin typeface="Century Gothic"/>
                <a:cs typeface="Century Gothic"/>
              </a:rPr>
              <a:t>2</a:t>
            </a:r>
            <a:r>
              <a:rPr sz="600" dirty="0">
                <a:latin typeface="Century Gothic"/>
                <a:cs typeface="Century Gothic"/>
              </a:rPr>
              <a:t> </a:t>
            </a:r>
            <a:r>
              <a:rPr sz="600" spc="65" dirty="0">
                <a:latin typeface="Century Gothic"/>
                <a:cs typeface="Century Gothic"/>
              </a:rPr>
              <a:t> </a:t>
            </a:r>
            <a:r>
              <a:rPr sz="600" spc="5" dirty="0">
                <a:latin typeface="Century Gothic"/>
                <a:cs typeface="Century Gothic"/>
              </a:rPr>
              <a:t>1</a:t>
            </a:r>
            <a:r>
              <a:rPr sz="600" dirty="0">
                <a:latin typeface="Century Gothic"/>
                <a:cs typeface="Century Gothic"/>
              </a:rPr>
              <a:t>	</a:t>
            </a:r>
            <a:r>
              <a:rPr sz="600" spc="5" dirty="0">
                <a:latin typeface="Century Gothic"/>
                <a:cs typeface="Century Gothic"/>
              </a:rPr>
              <a:t>2</a:t>
            </a:r>
            <a:r>
              <a:rPr sz="600" dirty="0">
                <a:latin typeface="Century Gothic"/>
                <a:cs typeface="Century Gothic"/>
              </a:rPr>
              <a:t> </a:t>
            </a:r>
            <a:r>
              <a:rPr sz="600" spc="30" dirty="0">
                <a:latin typeface="Century Gothic"/>
                <a:cs typeface="Century Gothic"/>
              </a:rPr>
              <a:t> </a:t>
            </a:r>
            <a:r>
              <a:rPr sz="600" spc="5" dirty="0">
                <a:latin typeface="Century Gothic"/>
                <a:cs typeface="Century Gothic"/>
              </a:rPr>
              <a:t>13</a:t>
            </a:r>
            <a:r>
              <a:rPr sz="600" dirty="0">
                <a:latin typeface="Century Gothic"/>
                <a:cs typeface="Century Gothic"/>
              </a:rPr>
              <a:t>	</a:t>
            </a:r>
            <a:r>
              <a:rPr sz="600" spc="5" dirty="0">
                <a:latin typeface="Century Gothic"/>
                <a:cs typeface="Century Gothic"/>
              </a:rPr>
              <a:t>14</a:t>
            </a:r>
            <a:endParaRPr sz="600">
              <a:latin typeface="Century Gothic"/>
              <a:cs typeface="Century Gothic"/>
            </a:endParaRPr>
          </a:p>
        </p:txBody>
      </p:sp>
      <p:sp>
        <p:nvSpPr>
          <p:cNvPr id="28" name="object 28"/>
          <p:cNvSpPr txBox="1"/>
          <p:nvPr/>
        </p:nvSpPr>
        <p:spPr>
          <a:xfrm>
            <a:off x="540053" y="8401115"/>
            <a:ext cx="514984" cy="186055"/>
          </a:xfrm>
          <a:prstGeom prst="rect">
            <a:avLst/>
          </a:prstGeom>
        </p:spPr>
        <p:txBody>
          <a:bodyPr vert="horz" wrap="square" lIns="0" tIns="12700" rIns="0" bIns="0" rtlCol="0">
            <a:spAutoFit/>
          </a:bodyPr>
          <a:lstStyle/>
          <a:p>
            <a:pPr marL="240665">
              <a:lnSpc>
                <a:spcPts val="630"/>
              </a:lnSpc>
              <a:spcBef>
                <a:spcPts val="100"/>
              </a:spcBef>
            </a:pPr>
            <a:r>
              <a:rPr sz="600" spc="-20" dirty="0">
                <a:latin typeface="Century Gothic"/>
                <a:cs typeface="Century Gothic"/>
              </a:rPr>
              <a:t>-</a:t>
            </a:r>
            <a:r>
              <a:rPr sz="600" spc="-10" dirty="0">
                <a:latin typeface="Century Gothic"/>
                <a:cs typeface="Century Gothic"/>
              </a:rPr>
              <a:t> </a:t>
            </a:r>
            <a:r>
              <a:rPr sz="600" spc="5" dirty="0">
                <a:latin typeface="Century Gothic"/>
                <a:cs typeface="Century Gothic"/>
              </a:rPr>
              <a:t>F14</a:t>
            </a:r>
            <a:endParaRPr sz="600">
              <a:latin typeface="Century Gothic"/>
              <a:cs typeface="Century Gothic"/>
            </a:endParaRPr>
          </a:p>
          <a:p>
            <a:pPr>
              <a:lnSpc>
                <a:spcPts val="630"/>
              </a:lnSpc>
              <a:tabLst>
                <a:tab pos="458470" algn="l"/>
              </a:tabLst>
            </a:pPr>
            <a:r>
              <a:rPr sz="600" spc="-25" dirty="0">
                <a:latin typeface="Century Gothic"/>
                <a:cs typeface="Century Gothic"/>
              </a:rPr>
              <a:t>Q1:</a:t>
            </a:r>
            <a:r>
              <a:rPr sz="600" spc="-20" dirty="0">
                <a:latin typeface="Century Gothic"/>
                <a:cs typeface="Century Gothic"/>
              </a:rPr>
              <a:t>6</a:t>
            </a:r>
            <a:r>
              <a:rPr sz="600" dirty="0">
                <a:latin typeface="Century Gothic"/>
                <a:cs typeface="Century Gothic"/>
              </a:rPr>
              <a:t>  </a:t>
            </a:r>
            <a:r>
              <a:rPr sz="600" spc="-25" dirty="0">
                <a:latin typeface="Century Gothic"/>
                <a:cs typeface="Century Gothic"/>
              </a:rPr>
              <a:t> </a:t>
            </a:r>
            <a:r>
              <a:rPr sz="600" spc="5" dirty="0">
                <a:latin typeface="Century Gothic"/>
                <a:cs typeface="Century Gothic"/>
              </a:rPr>
              <a:t>1</a:t>
            </a:r>
            <a:r>
              <a:rPr sz="600" dirty="0">
                <a:latin typeface="Century Gothic"/>
                <a:cs typeface="Century Gothic"/>
              </a:rPr>
              <a:t>	</a:t>
            </a:r>
            <a:r>
              <a:rPr sz="600" spc="5" dirty="0">
                <a:latin typeface="Century Gothic"/>
                <a:cs typeface="Century Gothic"/>
              </a:rPr>
              <a:t>2</a:t>
            </a:r>
            <a:endParaRPr sz="600">
              <a:latin typeface="Century Gothic"/>
              <a:cs typeface="Century Gothic"/>
            </a:endParaRPr>
          </a:p>
        </p:txBody>
      </p:sp>
      <p:sp>
        <p:nvSpPr>
          <p:cNvPr id="29" name="object 29"/>
          <p:cNvSpPr/>
          <p:nvPr/>
        </p:nvSpPr>
        <p:spPr>
          <a:xfrm>
            <a:off x="833818" y="8558555"/>
            <a:ext cx="137160" cy="54610"/>
          </a:xfrm>
          <a:custGeom>
            <a:avLst/>
            <a:gdLst/>
            <a:ahLst/>
            <a:cxnLst/>
            <a:rect l="l" t="t" r="r" b="b"/>
            <a:pathLst>
              <a:path w="137159" h="54609">
                <a:moveTo>
                  <a:pt x="0" y="54000"/>
                </a:moveTo>
                <a:lnTo>
                  <a:pt x="136588" y="54000"/>
                </a:lnTo>
                <a:lnTo>
                  <a:pt x="136588" y="0"/>
                </a:lnTo>
                <a:lnTo>
                  <a:pt x="0" y="0"/>
                </a:lnTo>
                <a:lnTo>
                  <a:pt x="0" y="54000"/>
                </a:lnTo>
              </a:path>
            </a:pathLst>
          </a:custGeom>
          <a:ln w="7620">
            <a:solidFill>
              <a:srgbClr val="000000"/>
            </a:solidFill>
          </a:ln>
        </p:spPr>
        <p:txBody>
          <a:bodyPr wrap="square" lIns="0" tIns="0" rIns="0" bIns="0" rtlCol="0"/>
          <a:lstStyle/>
          <a:p>
            <a:endParaRPr/>
          </a:p>
        </p:txBody>
      </p:sp>
      <p:sp>
        <p:nvSpPr>
          <p:cNvPr id="30" name="object 30"/>
          <p:cNvSpPr/>
          <p:nvPr/>
        </p:nvSpPr>
        <p:spPr>
          <a:xfrm>
            <a:off x="565137" y="8586813"/>
            <a:ext cx="6393180" cy="0"/>
          </a:xfrm>
          <a:custGeom>
            <a:avLst/>
            <a:gdLst/>
            <a:ahLst/>
            <a:cxnLst/>
            <a:rect l="l" t="t" r="r" b="b"/>
            <a:pathLst>
              <a:path w="6393180">
                <a:moveTo>
                  <a:pt x="6392849" y="0"/>
                </a:moveTo>
                <a:lnTo>
                  <a:pt x="0" y="0"/>
                </a:lnTo>
              </a:path>
            </a:pathLst>
          </a:custGeom>
          <a:ln w="7620">
            <a:solidFill>
              <a:srgbClr val="000000"/>
            </a:solidFill>
          </a:ln>
        </p:spPr>
        <p:txBody>
          <a:bodyPr wrap="square" lIns="0" tIns="0" rIns="0" bIns="0" rtlCol="0"/>
          <a:lstStyle/>
          <a:p>
            <a:endParaRPr/>
          </a:p>
        </p:txBody>
      </p:sp>
      <p:sp>
        <p:nvSpPr>
          <p:cNvPr id="31" name="object 31"/>
          <p:cNvSpPr txBox="1"/>
          <p:nvPr/>
        </p:nvSpPr>
        <p:spPr>
          <a:xfrm>
            <a:off x="1814179" y="6933946"/>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X1/1</a:t>
            </a:r>
            <a:endParaRPr sz="600">
              <a:latin typeface="Century Gothic"/>
              <a:cs typeface="Century Gothic"/>
            </a:endParaRPr>
          </a:p>
        </p:txBody>
      </p:sp>
      <p:sp>
        <p:nvSpPr>
          <p:cNvPr id="32" name="object 32"/>
          <p:cNvSpPr txBox="1"/>
          <p:nvPr/>
        </p:nvSpPr>
        <p:spPr>
          <a:xfrm>
            <a:off x="1814179" y="7505862"/>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X1/2</a:t>
            </a:r>
            <a:endParaRPr sz="600">
              <a:latin typeface="Century Gothic"/>
              <a:cs typeface="Century Gothic"/>
            </a:endParaRPr>
          </a:p>
        </p:txBody>
      </p:sp>
      <p:sp>
        <p:nvSpPr>
          <p:cNvPr id="33" name="object 33"/>
          <p:cNvSpPr/>
          <p:nvPr/>
        </p:nvSpPr>
        <p:spPr>
          <a:xfrm>
            <a:off x="1479092" y="7129513"/>
            <a:ext cx="536575" cy="361950"/>
          </a:xfrm>
          <a:custGeom>
            <a:avLst/>
            <a:gdLst/>
            <a:ahLst/>
            <a:cxnLst/>
            <a:rect l="l" t="t" r="r" b="b"/>
            <a:pathLst>
              <a:path w="536575" h="361950">
                <a:moveTo>
                  <a:pt x="536562" y="0"/>
                </a:moveTo>
                <a:lnTo>
                  <a:pt x="471297" y="0"/>
                </a:lnTo>
                <a:lnTo>
                  <a:pt x="471072" y="3677"/>
                </a:lnTo>
                <a:lnTo>
                  <a:pt x="468912" y="11766"/>
                </a:lnTo>
                <a:lnTo>
                  <a:pt x="462585" y="19856"/>
                </a:lnTo>
                <a:lnTo>
                  <a:pt x="449859" y="23533"/>
                </a:lnTo>
                <a:lnTo>
                  <a:pt x="437135" y="20060"/>
                </a:lnTo>
                <a:lnTo>
                  <a:pt x="430812" y="12420"/>
                </a:lnTo>
                <a:lnTo>
                  <a:pt x="428656" y="4780"/>
                </a:lnTo>
                <a:lnTo>
                  <a:pt x="428434" y="1308"/>
                </a:lnTo>
                <a:lnTo>
                  <a:pt x="0" y="1308"/>
                </a:lnTo>
                <a:lnTo>
                  <a:pt x="0" y="360883"/>
                </a:lnTo>
                <a:lnTo>
                  <a:pt x="428434" y="360883"/>
                </a:lnTo>
                <a:lnTo>
                  <a:pt x="429207" y="357658"/>
                </a:lnTo>
                <a:lnTo>
                  <a:pt x="432395" y="350564"/>
                </a:lnTo>
                <a:lnTo>
                  <a:pt x="439305" y="343470"/>
                </a:lnTo>
                <a:lnTo>
                  <a:pt x="451243" y="340245"/>
                </a:lnTo>
                <a:lnTo>
                  <a:pt x="462868" y="343569"/>
                </a:lnTo>
                <a:lnTo>
                  <a:pt x="469103" y="350881"/>
                </a:lnTo>
                <a:lnTo>
                  <a:pt x="471617" y="358194"/>
                </a:lnTo>
                <a:lnTo>
                  <a:pt x="472084" y="361518"/>
                </a:lnTo>
                <a:lnTo>
                  <a:pt x="536562" y="361518"/>
                </a:lnTo>
                <a:lnTo>
                  <a:pt x="536562" y="0"/>
                </a:lnTo>
                <a:close/>
              </a:path>
            </a:pathLst>
          </a:custGeom>
          <a:solidFill>
            <a:srgbClr val="EBEBEB"/>
          </a:solidFill>
        </p:spPr>
        <p:txBody>
          <a:bodyPr wrap="square" lIns="0" tIns="0" rIns="0" bIns="0" rtlCol="0"/>
          <a:lstStyle/>
          <a:p>
            <a:endParaRPr/>
          </a:p>
        </p:txBody>
      </p:sp>
      <p:sp>
        <p:nvSpPr>
          <p:cNvPr id="34" name="object 34"/>
          <p:cNvSpPr/>
          <p:nvPr/>
        </p:nvSpPr>
        <p:spPr>
          <a:xfrm>
            <a:off x="1479092" y="7129513"/>
            <a:ext cx="536575" cy="361950"/>
          </a:xfrm>
          <a:custGeom>
            <a:avLst/>
            <a:gdLst/>
            <a:ahLst/>
            <a:cxnLst/>
            <a:rect l="l" t="t" r="r" b="b"/>
            <a:pathLst>
              <a:path w="536575" h="361950">
                <a:moveTo>
                  <a:pt x="536562" y="361518"/>
                </a:moveTo>
                <a:lnTo>
                  <a:pt x="536562" y="0"/>
                </a:lnTo>
                <a:lnTo>
                  <a:pt x="471297" y="0"/>
                </a:lnTo>
                <a:lnTo>
                  <a:pt x="471072" y="3677"/>
                </a:lnTo>
                <a:lnTo>
                  <a:pt x="468912" y="11766"/>
                </a:lnTo>
                <a:lnTo>
                  <a:pt x="462585" y="19856"/>
                </a:lnTo>
                <a:lnTo>
                  <a:pt x="449859" y="23533"/>
                </a:lnTo>
                <a:lnTo>
                  <a:pt x="437135" y="20060"/>
                </a:lnTo>
                <a:lnTo>
                  <a:pt x="430812" y="12420"/>
                </a:lnTo>
                <a:lnTo>
                  <a:pt x="428656" y="4780"/>
                </a:lnTo>
                <a:lnTo>
                  <a:pt x="428434" y="1308"/>
                </a:lnTo>
                <a:lnTo>
                  <a:pt x="0" y="1308"/>
                </a:lnTo>
                <a:lnTo>
                  <a:pt x="0" y="360883"/>
                </a:lnTo>
                <a:lnTo>
                  <a:pt x="428434" y="360883"/>
                </a:lnTo>
                <a:lnTo>
                  <a:pt x="429207" y="357658"/>
                </a:lnTo>
                <a:lnTo>
                  <a:pt x="432395" y="350564"/>
                </a:lnTo>
                <a:lnTo>
                  <a:pt x="439305" y="343470"/>
                </a:lnTo>
                <a:lnTo>
                  <a:pt x="451243" y="340245"/>
                </a:lnTo>
                <a:lnTo>
                  <a:pt x="462868" y="343569"/>
                </a:lnTo>
                <a:lnTo>
                  <a:pt x="469103" y="350881"/>
                </a:lnTo>
                <a:lnTo>
                  <a:pt x="471617" y="358194"/>
                </a:lnTo>
                <a:lnTo>
                  <a:pt x="472084" y="361518"/>
                </a:lnTo>
                <a:lnTo>
                  <a:pt x="536562" y="361518"/>
                </a:lnTo>
                <a:close/>
              </a:path>
            </a:pathLst>
          </a:custGeom>
          <a:ln w="3810">
            <a:solidFill>
              <a:srgbClr val="000000"/>
            </a:solidFill>
            <a:prstDash val="sysDash"/>
          </a:ln>
        </p:spPr>
        <p:txBody>
          <a:bodyPr wrap="square" lIns="0" tIns="0" rIns="0" bIns="0" rtlCol="0"/>
          <a:lstStyle/>
          <a:p>
            <a:endParaRPr/>
          </a:p>
        </p:txBody>
      </p:sp>
      <p:sp>
        <p:nvSpPr>
          <p:cNvPr id="35" name="object 35"/>
          <p:cNvSpPr txBox="1"/>
          <p:nvPr/>
        </p:nvSpPr>
        <p:spPr>
          <a:xfrm>
            <a:off x="1513917" y="7250930"/>
            <a:ext cx="14478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5" dirty="0">
                <a:latin typeface="Century Gothic"/>
                <a:cs typeface="Century Gothic"/>
              </a:rPr>
              <a:t> </a:t>
            </a:r>
            <a:r>
              <a:rPr sz="600" dirty="0">
                <a:latin typeface="Century Gothic"/>
                <a:cs typeface="Century Gothic"/>
              </a:rPr>
              <a:t>B1</a:t>
            </a:r>
            <a:endParaRPr sz="600">
              <a:latin typeface="Century Gothic"/>
              <a:cs typeface="Century Gothic"/>
            </a:endParaRPr>
          </a:p>
        </p:txBody>
      </p:sp>
      <p:sp>
        <p:nvSpPr>
          <p:cNvPr id="36" name="object 36"/>
          <p:cNvSpPr/>
          <p:nvPr/>
        </p:nvSpPr>
        <p:spPr>
          <a:xfrm>
            <a:off x="1827491" y="7312786"/>
            <a:ext cx="76835" cy="0"/>
          </a:xfrm>
          <a:custGeom>
            <a:avLst/>
            <a:gdLst/>
            <a:ahLst/>
            <a:cxnLst/>
            <a:rect l="l" t="t" r="r" b="b"/>
            <a:pathLst>
              <a:path w="76835">
                <a:moveTo>
                  <a:pt x="76517" y="0"/>
                </a:moveTo>
                <a:lnTo>
                  <a:pt x="0" y="0"/>
                </a:lnTo>
              </a:path>
            </a:pathLst>
          </a:custGeom>
          <a:ln w="3810">
            <a:solidFill>
              <a:srgbClr val="000000"/>
            </a:solidFill>
            <a:prstDash val="sysDash"/>
          </a:ln>
        </p:spPr>
        <p:txBody>
          <a:bodyPr wrap="square" lIns="0" tIns="0" rIns="0" bIns="0" rtlCol="0"/>
          <a:lstStyle/>
          <a:p>
            <a:endParaRPr/>
          </a:p>
        </p:txBody>
      </p:sp>
      <p:sp>
        <p:nvSpPr>
          <p:cNvPr id="37" name="object 37"/>
          <p:cNvSpPr/>
          <p:nvPr/>
        </p:nvSpPr>
        <p:spPr>
          <a:xfrm>
            <a:off x="1928812" y="5579452"/>
            <a:ext cx="0" cy="1688464"/>
          </a:xfrm>
          <a:custGeom>
            <a:avLst/>
            <a:gdLst/>
            <a:ahLst/>
            <a:cxnLst/>
            <a:rect l="l" t="t" r="r" b="b"/>
            <a:pathLst>
              <a:path h="1688465">
                <a:moveTo>
                  <a:pt x="0" y="0"/>
                </a:moveTo>
                <a:lnTo>
                  <a:pt x="0" y="1688464"/>
                </a:lnTo>
              </a:path>
            </a:pathLst>
          </a:custGeom>
          <a:ln w="7620">
            <a:solidFill>
              <a:srgbClr val="000000"/>
            </a:solidFill>
          </a:ln>
        </p:spPr>
        <p:txBody>
          <a:bodyPr wrap="square" lIns="0" tIns="0" rIns="0" bIns="0" rtlCol="0"/>
          <a:lstStyle/>
          <a:p>
            <a:endParaRPr/>
          </a:p>
        </p:txBody>
      </p:sp>
      <p:sp>
        <p:nvSpPr>
          <p:cNvPr id="38" name="object 38"/>
          <p:cNvSpPr/>
          <p:nvPr/>
        </p:nvSpPr>
        <p:spPr>
          <a:xfrm>
            <a:off x="1876082" y="7267930"/>
            <a:ext cx="54610" cy="1089660"/>
          </a:xfrm>
          <a:custGeom>
            <a:avLst/>
            <a:gdLst/>
            <a:ahLst/>
            <a:cxnLst/>
            <a:rect l="l" t="t" r="r" b="b"/>
            <a:pathLst>
              <a:path w="54610" h="1089659">
                <a:moveTo>
                  <a:pt x="0" y="0"/>
                </a:moveTo>
                <a:lnTo>
                  <a:pt x="54254" y="84975"/>
                </a:lnTo>
                <a:lnTo>
                  <a:pt x="54254" y="1089164"/>
                </a:lnTo>
              </a:path>
            </a:pathLst>
          </a:custGeom>
          <a:ln w="7620">
            <a:solidFill>
              <a:srgbClr val="000000"/>
            </a:solidFill>
          </a:ln>
        </p:spPr>
        <p:txBody>
          <a:bodyPr wrap="square" lIns="0" tIns="0" rIns="0" bIns="0" rtlCol="0"/>
          <a:lstStyle/>
          <a:p>
            <a:endParaRPr/>
          </a:p>
        </p:txBody>
      </p:sp>
      <p:sp>
        <p:nvSpPr>
          <p:cNvPr id="39" name="object 39"/>
          <p:cNvSpPr/>
          <p:nvPr/>
        </p:nvSpPr>
        <p:spPr>
          <a:xfrm>
            <a:off x="2271979" y="8357095"/>
            <a:ext cx="144145" cy="79375"/>
          </a:xfrm>
          <a:custGeom>
            <a:avLst/>
            <a:gdLst/>
            <a:ahLst/>
            <a:cxnLst/>
            <a:rect l="l" t="t" r="r" b="b"/>
            <a:pathLst>
              <a:path w="144144" h="79375">
                <a:moveTo>
                  <a:pt x="0" y="79197"/>
                </a:moveTo>
                <a:lnTo>
                  <a:pt x="144005" y="79197"/>
                </a:lnTo>
                <a:lnTo>
                  <a:pt x="144005" y="0"/>
                </a:lnTo>
                <a:lnTo>
                  <a:pt x="0" y="0"/>
                </a:lnTo>
                <a:lnTo>
                  <a:pt x="0" y="79197"/>
                </a:lnTo>
                <a:close/>
              </a:path>
            </a:pathLst>
          </a:custGeom>
          <a:ln w="7620">
            <a:solidFill>
              <a:srgbClr val="000000"/>
            </a:solidFill>
          </a:ln>
        </p:spPr>
        <p:txBody>
          <a:bodyPr wrap="square" lIns="0" tIns="0" rIns="0" bIns="0" rtlCol="0"/>
          <a:lstStyle/>
          <a:p>
            <a:endParaRPr/>
          </a:p>
        </p:txBody>
      </p:sp>
      <p:sp>
        <p:nvSpPr>
          <p:cNvPr id="40" name="object 40"/>
          <p:cNvSpPr txBox="1"/>
          <p:nvPr/>
        </p:nvSpPr>
        <p:spPr>
          <a:xfrm>
            <a:off x="1623432" y="8336802"/>
            <a:ext cx="612775" cy="116839"/>
          </a:xfrm>
          <a:prstGeom prst="rect">
            <a:avLst/>
          </a:prstGeom>
        </p:spPr>
        <p:txBody>
          <a:bodyPr vert="horz" wrap="square" lIns="0" tIns="12700" rIns="0" bIns="0" rtlCol="0">
            <a:spAutoFit/>
          </a:bodyPr>
          <a:lstStyle/>
          <a:p>
            <a:pPr>
              <a:lnSpc>
                <a:spcPct val="100000"/>
              </a:lnSpc>
              <a:spcBef>
                <a:spcPts val="100"/>
              </a:spcBef>
              <a:tabLst>
                <a:tab pos="414655" algn="l"/>
              </a:tabLst>
            </a:pPr>
            <a:r>
              <a:rPr sz="600" spc="-20" dirty="0">
                <a:latin typeface="Century Gothic"/>
                <a:cs typeface="Century Gothic"/>
              </a:rPr>
              <a:t>-</a:t>
            </a:r>
            <a:r>
              <a:rPr sz="600" spc="10" dirty="0">
                <a:latin typeface="Century Gothic"/>
                <a:cs typeface="Century Gothic"/>
              </a:rPr>
              <a:t> </a:t>
            </a:r>
            <a:r>
              <a:rPr sz="600" spc="-15" dirty="0">
                <a:latin typeface="Century Gothic"/>
                <a:cs typeface="Century Gothic"/>
              </a:rPr>
              <a:t>KA1	</a:t>
            </a:r>
            <a:r>
              <a:rPr sz="600" spc="-20" dirty="0">
                <a:latin typeface="Century Gothic"/>
                <a:cs typeface="Century Gothic"/>
              </a:rPr>
              <a:t>-</a:t>
            </a:r>
            <a:r>
              <a:rPr sz="600" spc="-50" dirty="0">
                <a:latin typeface="Century Gothic"/>
                <a:cs typeface="Century Gothic"/>
              </a:rPr>
              <a:t> </a:t>
            </a:r>
            <a:r>
              <a:rPr sz="600" spc="-15" dirty="0">
                <a:latin typeface="Century Gothic"/>
                <a:cs typeface="Century Gothic"/>
              </a:rPr>
              <a:t>KA2</a:t>
            </a:r>
            <a:endParaRPr sz="600">
              <a:latin typeface="Century Gothic"/>
              <a:cs typeface="Century Gothic"/>
            </a:endParaRPr>
          </a:p>
        </p:txBody>
      </p:sp>
      <p:sp>
        <p:nvSpPr>
          <p:cNvPr id="41" name="object 41"/>
          <p:cNvSpPr/>
          <p:nvPr/>
        </p:nvSpPr>
        <p:spPr>
          <a:xfrm>
            <a:off x="2344775" y="8437359"/>
            <a:ext cx="0" cy="151765"/>
          </a:xfrm>
          <a:custGeom>
            <a:avLst/>
            <a:gdLst/>
            <a:ahLst/>
            <a:cxnLst/>
            <a:rect l="l" t="t" r="r" b="b"/>
            <a:pathLst>
              <a:path h="151765">
                <a:moveTo>
                  <a:pt x="0" y="0"/>
                </a:moveTo>
                <a:lnTo>
                  <a:pt x="0" y="151549"/>
                </a:lnTo>
              </a:path>
            </a:pathLst>
          </a:custGeom>
          <a:ln w="7620">
            <a:solidFill>
              <a:srgbClr val="000000"/>
            </a:solidFill>
          </a:ln>
        </p:spPr>
        <p:txBody>
          <a:bodyPr wrap="square" lIns="0" tIns="0" rIns="0" bIns="0" rtlCol="0"/>
          <a:lstStyle/>
          <a:p>
            <a:endParaRPr/>
          </a:p>
        </p:txBody>
      </p:sp>
      <p:sp>
        <p:nvSpPr>
          <p:cNvPr id="42" name="object 42"/>
          <p:cNvSpPr/>
          <p:nvPr/>
        </p:nvSpPr>
        <p:spPr>
          <a:xfrm>
            <a:off x="2344775" y="8679853"/>
            <a:ext cx="0" cy="519430"/>
          </a:xfrm>
          <a:custGeom>
            <a:avLst/>
            <a:gdLst/>
            <a:ahLst/>
            <a:cxnLst/>
            <a:rect l="l" t="t" r="r" b="b"/>
            <a:pathLst>
              <a:path h="519429">
                <a:moveTo>
                  <a:pt x="0" y="0"/>
                </a:moveTo>
                <a:lnTo>
                  <a:pt x="0" y="519430"/>
                </a:lnTo>
              </a:path>
            </a:pathLst>
          </a:custGeom>
          <a:ln w="7620">
            <a:solidFill>
              <a:srgbClr val="000000"/>
            </a:solidFill>
          </a:ln>
        </p:spPr>
        <p:txBody>
          <a:bodyPr wrap="square" lIns="0" tIns="0" rIns="0" bIns="0" rtlCol="0"/>
          <a:lstStyle/>
          <a:p>
            <a:endParaRPr/>
          </a:p>
        </p:txBody>
      </p:sp>
      <p:sp>
        <p:nvSpPr>
          <p:cNvPr id="43" name="object 43"/>
          <p:cNvSpPr/>
          <p:nvPr/>
        </p:nvSpPr>
        <p:spPr>
          <a:xfrm>
            <a:off x="3055251" y="8436292"/>
            <a:ext cx="0" cy="151130"/>
          </a:xfrm>
          <a:custGeom>
            <a:avLst/>
            <a:gdLst/>
            <a:ahLst/>
            <a:cxnLst/>
            <a:rect l="l" t="t" r="r" b="b"/>
            <a:pathLst>
              <a:path h="151129">
                <a:moveTo>
                  <a:pt x="0" y="0"/>
                </a:moveTo>
                <a:lnTo>
                  <a:pt x="0" y="151028"/>
                </a:lnTo>
              </a:path>
            </a:pathLst>
          </a:custGeom>
          <a:ln w="7620">
            <a:solidFill>
              <a:srgbClr val="000000"/>
            </a:solidFill>
          </a:ln>
        </p:spPr>
        <p:txBody>
          <a:bodyPr wrap="square" lIns="0" tIns="0" rIns="0" bIns="0" rtlCol="0"/>
          <a:lstStyle/>
          <a:p>
            <a:endParaRPr/>
          </a:p>
        </p:txBody>
      </p:sp>
      <p:sp>
        <p:nvSpPr>
          <p:cNvPr id="44" name="object 44"/>
          <p:cNvSpPr/>
          <p:nvPr/>
        </p:nvSpPr>
        <p:spPr>
          <a:xfrm>
            <a:off x="3055251" y="8679853"/>
            <a:ext cx="0" cy="521970"/>
          </a:xfrm>
          <a:custGeom>
            <a:avLst/>
            <a:gdLst/>
            <a:ahLst/>
            <a:cxnLst/>
            <a:rect l="l" t="t" r="r" b="b"/>
            <a:pathLst>
              <a:path h="521970">
                <a:moveTo>
                  <a:pt x="0" y="0"/>
                </a:moveTo>
                <a:lnTo>
                  <a:pt x="0" y="521538"/>
                </a:lnTo>
              </a:path>
            </a:pathLst>
          </a:custGeom>
          <a:ln w="7620">
            <a:solidFill>
              <a:srgbClr val="000000"/>
            </a:solidFill>
          </a:ln>
        </p:spPr>
        <p:txBody>
          <a:bodyPr wrap="square" lIns="0" tIns="0" rIns="0" bIns="0" rtlCol="0"/>
          <a:lstStyle/>
          <a:p>
            <a:endParaRPr/>
          </a:p>
        </p:txBody>
      </p:sp>
      <p:sp>
        <p:nvSpPr>
          <p:cNvPr id="45" name="object 45"/>
          <p:cNvSpPr txBox="1"/>
          <p:nvPr/>
        </p:nvSpPr>
        <p:spPr>
          <a:xfrm>
            <a:off x="2229348" y="8221945"/>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A1</a:t>
            </a:r>
            <a:endParaRPr sz="600">
              <a:latin typeface="Century Gothic"/>
              <a:cs typeface="Century Gothic"/>
            </a:endParaRPr>
          </a:p>
        </p:txBody>
      </p:sp>
      <p:sp>
        <p:nvSpPr>
          <p:cNvPr id="46" name="object 46"/>
          <p:cNvSpPr txBox="1"/>
          <p:nvPr/>
        </p:nvSpPr>
        <p:spPr>
          <a:xfrm>
            <a:off x="2229348" y="8452518"/>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47" name="object 47"/>
          <p:cNvSpPr/>
          <p:nvPr/>
        </p:nvSpPr>
        <p:spPr>
          <a:xfrm>
            <a:off x="2983014" y="8357091"/>
            <a:ext cx="144145" cy="79375"/>
          </a:xfrm>
          <a:custGeom>
            <a:avLst/>
            <a:gdLst/>
            <a:ahLst/>
            <a:cxnLst/>
            <a:rect l="l" t="t" r="r" b="b"/>
            <a:pathLst>
              <a:path w="144144" h="79375">
                <a:moveTo>
                  <a:pt x="0" y="79201"/>
                </a:moveTo>
                <a:lnTo>
                  <a:pt x="144005" y="79201"/>
                </a:lnTo>
                <a:lnTo>
                  <a:pt x="144005" y="0"/>
                </a:lnTo>
                <a:lnTo>
                  <a:pt x="0" y="0"/>
                </a:lnTo>
                <a:lnTo>
                  <a:pt x="0" y="79201"/>
                </a:lnTo>
                <a:close/>
              </a:path>
            </a:pathLst>
          </a:custGeom>
          <a:ln w="7620">
            <a:solidFill>
              <a:srgbClr val="000000"/>
            </a:solidFill>
          </a:ln>
        </p:spPr>
        <p:txBody>
          <a:bodyPr wrap="square" lIns="0" tIns="0" rIns="0" bIns="0" rtlCol="0"/>
          <a:lstStyle/>
          <a:p>
            <a:endParaRPr/>
          </a:p>
        </p:txBody>
      </p:sp>
      <p:sp>
        <p:nvSpPr>
          <p:cNvPr id="48" name="object 48"/>
          <p:cNvSpPr txBox="1"/>
          <p:nvPr/>
        </p:nvSpPr>
        <p:spPr>
          <a:xfrm>
            <a:off x="2735827" y="8336802"/>
            <a:ext cx="208915"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45" dirty="0">
                <a:latin typeface="Century Gothic"/>
                <a:cs typeface="Century Gothic"/>
              </a:rPr>
              <a:t> </a:t>
            </a:r>
            <a:r>
              <a:rPr sz="600" spc="-25" dirty="0">
                <a:latin typeface="Century Gothic"/>
                <a:cs typeface="Century Gothic"/>
              </a:rPr>
              <a:t>KM1</a:t>
            </a:r>
            <a:endParaRPr sz="600">
              <a:latin typeface="Century Gothic"/>
              <a:cs typeface="Century Gothic"/>
            </a:endParaRPr>
          </a:p>
        </p:txBody>
      </p:sp>
      <p:sp>
        <p:nvSpPr>
          <p:cNvPr id="49" name="object 49"/>
          <p:cNvSpPr txBox="1"/>
          <p:nvPr/>
        </p:nvSpPr>
        <p:spPr>
          <a:xfrm>
            <a:off x="2940377" y="8452518"/>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50" name="object 50"/>
          <p:cNvSpPr/>
          <p:nvPr/>
        </p:nvSpPr>
        <p:spPr>
          <a:xfrm>
            <a:off x="2291994" y="6073698"/>
            <a:ext cx="53340" cy="2283460"/>
          </a:xfrm>
          <a:custGeom>
            <a:avLst/>
            <a:gdLst/>
            <a:ahLst/>
            <a:cxnLst/>
            <a:rect l="l" t="t" r="r" b="b"/>
            <a:pathLst>
              <a:path w="53339" h="2283459">
                <a:moveTo>
                  <a:pt x="52324" y="2283396"/>
                </a:moveTo>
                <a:lnTo>
                  <a:pt x="52730" y="91325"/>
                </a:lnTo>
                <a:lnTo>
                  <a:pt x="0" y="0"/>
                </a:lnTo>
              </a:path>
            </a:pathLst>
          </a:custGeom>
          <a:ln w="7620">
            <a:solidFill>
              <a:srgbClr val="000000"/>
            </a:solidFill>
          </a:ln>
        </p:spPr>
        <p:txBody>
          <a:bodyPr wrap="square" lIns="0" tIns="0" rIns="0" bIns="0" rtlCol="0"/>
          <a:lstStyle/>
          <a:p>
            <a:endParaRPr/>
          </a:p>
        </p:txBody>
      </p:sp>
      <p:sp>
        <p:nvSpPr>
          <p:cNvPr id="51" name="object 51"/>
          <p:cNvSpPr txBox="1"/>
          <p:nvPr/>
        </p:nvSpPr>
        <p:spPr>
          <a:xfrm>
            <a:off x="2939196" y="6303971"/>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X1/3</a:t>
            </a:r>
            <a:endParaRPr sz="600">
              <a:latin typeface="Century Gothic"/>
              <a:cs typeface="Century Gothic"/>
            </a:endParaRPr>
          </a:p>
        </p:txBody>
      </p:sp>
      <p:sp>
        <p:nvSpPr>
          <p:cNvPr id="52" name="object 52"/>
          <p:cNvSpPr txBox="1"/>
          <p:nvPr/>
        </p:nvSpPr>
        <p:spPr>
          <a:xfrm>
            <a:off x="2939196" y="6875845"/>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X1/4</a:t>
            </a:r>
            <a:endParaRPr sz="600">
              <a:latin typeface="Century Gothic"/>
              <a:cs typeface="Century Gothic"/>
            </a:endParaRPr>
          </a:p>
        </p:txBody>
      </p:sp>
      <p:sp>
        <p:nvSpPr>
          <p:cNvPr id="53" name="object 53"/>
          <p:cNvSpPr/>
          <p:nvPr/>
        </p:nvSpPr>
        <p:spPr>
          <a:xfrm>
            <a:off x="2604109" y="6499517"/>
            <a:ext cx="536575" cy="361950"/>
          </a:xfrm>
          <a:custGeom>
            <a:avLst/>
            <a:gdLst/>
            <a:ahLst/>
            <a:cxnLst/>
            <a:rect l="l" t="t" r="r" b="b"/>
            <a:pathLst>
              <a:path w="536575" h="361950">
                <a:moveTo>
                  <a:pt x="536562" y="0"/>
                </a:moveTo>
                <a:lnTo>
                  <a:pt x="471296" y="0"/>
                </a:lnTo>
                <a:lnTo>
                  <a:pt x="471074" y="3677"/>
                </a:lnTo>
                <a:lnTo>
                  <a:pt x="468917" y="11766"/>
                </a:lnTo>
                <a:lnTo>
                  <a:pt x="462590" y="19856"/>
                </a:lnTo>
                <a:lnTo>
                  <a:pt x="449859" y="23533"/>
                </a:lnTo>
                <a:lnTo>
                  <a:pt x="437135" y="20060"/>
                </a:lnTo>
                <a:lnTo>
                  <a:pt x="430812" y="12420"/>
                </a:lnTo>
                <a:lnTo>
                  <a:pt x="428656" y="4780"/>
                </a:lnTo>
                <a:lnTo>
                  <a:pt x="428434" y="1308"/>
                </a:lnTo>
                <a:lnTo>
                  <a:pt x="0" y="1308"/>
                </a:lnTo>
                <a:lnTo>
                  <a:pt x="0" y="360870"/>
                </a:lnTo>
                <a:lnTo>
                  <a:pt x="428434" y="360870"/>
                </a:lnTo>
                <a:lnTo>
                  <a:pt x="429208" y="357645"/>
                </a:lnTo>
                <a:lnTo>
                  <a:pt x="432400" y="350551"/>
                </a:lnTo>
                <a:lnTo>
                  <a:pt x="439310" y="343457"/>
                </a:lnTo>
                <a:lnTo>
                  <a:pt x="451243" y="340232"/>
                </a:lnTo>
                <a:lnTo>
                  <a:pt x="462876" y="343560"/>
                </a:lnTo>
                <a:lnTo>
                  <a:pt x="469114" y="350881"/>
                </a:lnTo>
                <a:lnTo>
                  <a:pt x="471630" y="358203"/>
                </a:lnTo>
                <a:lnTo>
                  <a:pt x="472097" y="361530"/>
                </a:lnTo>
                <a:lnTo>
                  <a:pt x="536562" y="361530"/>
                </a:lnTo>
                <a:lnTo>
                  <a:pt x="536562" y="0"/>
                </a:lnTo>
                <a:close/>
              </a:path>
            </a:pathLst>
          </a:custGeom>
          <a:solidFill>
            <a:srgbClr val="EBEBEB"/>
          </a:solidFill>
        </p:spPr>
        <p:txBody>
          <a:bodyPr wrap="square" lIns="0" tIns="0" rIns="0" bIns="0" rtlCol="0"/>
          <a:lstStyle/>
          <a:p>
            <a:endParaRPr/>
          </a:p>
        </p:txBody>
      </p:sp>
      <p:sp>
        <p:nvSpPr>
          <p:cNvPr id="54" name="object 54"/>
          <p:cNvSpPr/>
          <p:nvPr/>
        </p:nvSpPr>
        <p:spPr>
          <a:xfrm>
            <a:off x="2604109" y="6499517"/>
            <a:ext cx="536575" cy="361950"/>
          </a:xfrm>
          <a:custGeom>
            <a:avLst/>
            <a:gdLst/>
            <a:ahLst/>
            <a:cxnLst/>
            <a:rect l="l" t="t" r="r" b="b"/>
            <a:pathLst>
              <a:path w="536575" h="361950">
                <a:moveTo>
                  <a:pt x="536562" y="361530"/>
                </a:moveTo>
                <a:lnTo>
                  <a:pt x="536562" y="0"/>
                </a:lnTo>
                <a:lnTo>
                  <a:pt x="471296" y="0"/>
                </a:lnTo>
                <a:lnTo>
                  <a:pt x="471074" y="3677"/>
                </a:lnTo>
                <a:lnTo>
                  <a:pt x="468917" y="11766"/>
                </a:lnTo>
                <a:lnTo>
                  <a:pt x="462590" y="19856"/>
                </a:lnTo>
                <a:lnTo>
                  <a:pt x="449859" y="23533"/>
                </a:lnTo>
                <a:lnTo>
                  <a:pt x="437135" y="20060"/>
                </a:lnTo>
                <a:lnTo>
                  <a:pt x="430812" y="12420"/>
                </a:lnTo>
                <a:lnTo>
                  <a:pt x="428656" y="4780"/>
                </a:lnTo>
                <a:lnTo>
                  <a:pt x="428434" y="1308"/>
                </a:lnTo>
                <a:lnTo>
                  <a:pt x="0" y="1308"/>
                </a:lnTo>
                <a:lnTo>
                  <a:pt x="0" y="360870"/>
                </a:lnTo>
                <a:lnTo>
                  <a:pt x="428434" y="360870"/>
                </a:lnTo>
                <a:lnTo>
                  <a:pt x="429208" y="357645"/>
                </a:lnTo>
                <a:lnTo>
                  <a:pt x="432400" y="350551"/>
                </a:lnTo>
                <a:lnTo>
                  <a:pt x="439310" y="343457"/>
                </a:lnTo>
                <a:lnTo>
                  <a:pt x="451243" y="340232"/>
                </a:lnTo>
                <a:lnTo>
                  <a:pt x="462876" y="343560"/>
                </a:lnTo>
                <a:lnTo>
                  <a:pt x="469114" y="350881"/>
                </a:lnTo>
                <a:lnTo>
                  <a:pt x="471630" y="358203"/>
                </a:lnTo>
                <a:lnTo>
                  <a:pt x="472097" y="361530"/>
                </a:lnTo>
                <a:lnTo>
                  <a:pt x="536562" y="361530"/>
                </a:lnTo>
                <a:close/>
              </a:path>
            </a:pathLst>
          </a:custGeom>
          <a:ln w="3810">
            <a:solidFill>
              <a:srgbClr val="000000"/>
            </a:solidFill>
            <a:prstDash val="sysDash"/>
          </a:ln>
        </p:spPr>
        <p:txBody>
          <a:bodyPr wrap="square" lIns="0" tIns="0" rIns="0" bIns="0" rtlCol="0"/>
          <a:lstStyle/>
          <a:p>
            <a:endParaRPr/>
          </a:p>
        </p:txBody>
      </p:sp>
      <p:sp>
        <p:nvSpPr>
          <p:cNvPr id="55" name="object 55"/>
          <p:cNvSpPr txBox="1"/>
          <p:nvPr/>
        </p:nvSpPr>
        <p:spPr>
          <a:xfrm>
            <a:off x="2623068" y="6620916"/>
            <a:ext cx="14478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5" dirty="0">
                <a:latin typeface="Century Gothic"/>
                <a:cs typeface="Century Gothic"/>
              </a:rPr>
              <a:t> </a:t>
            </a:r>
            <a:r>
              <a:rPr sz="600" dirty="0">
                <a:latin typeface="Century Gothic"/>
                <a:cs typeface="Century Gothic"/>
              </a:rPr>
              <a:t>B2</a:t>
            </a:r>
            <a:endParaRPr sz="600">
              <a:latin typeface="Century Gothic"/>
              <a:cs typeface="Century Gothic"/>
            </a:endParaRPr>
          </a:p>
        </p:txBody>
      </p:sp>
      <p:sp>
        <p:nvSpPr>
          <p:cNvPr id="56" name="object 56"/>
          <p:cNvSpPr/>
          <p:nvPr/>
        </p:nvSpPr>
        <p:spPr>
          <a:xfrm>
            <a:off x="2952508" y="6682790"/>
            <a:ext cx="76835" cy="0"/>
          </a:xfrm>
          <a:custGeom>
            <a:avLst/>
            <a:gdLst/>
            <a:ahLst/>
            <a:cxnLst/>
            <a:rect l="l" t="t" r="r" b="b"/>
            <a:pathLst>
              <a:path w="76835">
                <a:moveTo>
                  <a:pt x="76517" y="0"/>
                </a:moveTo>
                <a:lnTo>
                  <a:pt x="0" y="0"/>
                </a:lnTo>
              </a:path>
            </a:pathLst>
          </a:custGeom>
          <a:ln w="3810">
            <a:solidFill>
              <a:srgbClr val="000000"/>
            </a:solidFill>
            <a:prstDash val="sysDash"/>
          </a:ln>
        </p:spPr>
        <p:txBody>
          <a:bodyPr wrap="square" lIns="0" tIns="0" rIns="0" bIns="0" rtlCol="0"/>
          <a:lstStyle/>
          <a:p>
            <a:endParaRPr/>
          </a:p>
        </p:txBody>
      </p:sp>
      <p:sp>
        <p:nvSpPr>
          <p:cNvPr id="57" name="object 57"/>
          <p:cNvSpPr/>
          <p:nvPr/>
        </p:nvSpPr>
        <p:spPr>
          <a:xfrm>
            <a:off x="3055429" y="6273088"/>
            <a:ext cx="0" cy="365125"/>
          </a:xfrm>
          <a:custGeom>
            <a:avLst/>
            <a:gdLst/>
            <a:ahLst/>
            <a:cxnLst/>
            <a:rect l="l" t="t" r="r" b="b"/>
            <a:pathLst>
              <a:path h="365125">
                <a:moveTo>
                  <a:pt x="0" y="0"/>
                </a:moveTo>
                <a:lnTo>
                  <a:pt x="0" y="364832"/>
                </a:lnTo>
              </a:path>
            </a:pathLst>
          </a:custGeom>
          <a:ln w="7620">
            <a:solidFill>
              <a:srgbClr val="000000"/>
            </a:solidFill>
          </a:ln>
        </p:spPr>
        <p:txBody>
          <a:bodyPr wrap="square" lIns="0" tIns="0" rIns="0" bIns="0" rtlCol="0"/>
          <a:lstStyle/>
          <a:p>
            <a:endParaRPr/>
          </a:p>
        </p:txBody>
      </p:sp>
      <p:sp>
        <p:nvSpPr>
          <p:cNvPr id="58" name="object 58"/>
          <p:cNvSpPr/>
          <p:nvPr/>
        </p:nvSpPr>
        <p:spPr>
          <a:xfrm>
            <a:off x="2344927" y="5582323"/>
            <a:ext cx="0" cy="136525"/>
          </a:xfrm>
          <a:custGeom>
            <a:avLst/>
            <a:gdLst/>
            <a:ahLst/>
            <a:cxnLst/>
            <a:rect l="l" t="t" r="r" b="b"/>
            <a:pathLst>
              <a:path h="136525">
                <a:moveTo>
                  <a:pt x="0" y="0"/>
                </a:moveTo>
                <a:lnTo>
                  <a:pt x="0" y="135966"/>
                </a:lnTo>
              </a:path>
            </a:pathLst>
          </a:custGeom>
          <a:ln w="7620">
            <a:solidFill>
              <a:srgbClr val="000000"/>
            </a:solidFill>
          </a:ln>
        </p:spPr>
        <p:txBody>
          <a:bodyPr wrap="square" lIns="0" tIns="0" rIns="0" bIns="0" rtlCol="0"/>
          <a:lstStyle/>
          <a:p>
            <a:endParaRPr/>
          </a:p>
        </p:txBody>
      </p:sp>
      <p:sp>
        <p:nvSpPr>
          <p:cNvPr id="59" name="object 59"/>
          <p:cNvSpPr/>
          <p:nvPr/>
        </p:nvSpPr>
        <p:spPr>
          <a:xfrm>
            <a:off x="2292197" y="5718302"/>
            <a:ext cx="53340" cy="356235"/>
          </a:xfrm>
          <a:custGeom>
            <a:avLst/>
            <a:gdLst/>
            <a:ahLst/>
            <a:cxnLst/>
            <a:rect l="l" t="t" r="r" b="b"/>
            <a:pathLst>
              <a:path w="53339" h="356235">
                <a:moveTo>
                  <a:pt x="0" y="0"/>
                </a:moveTo>
                <a:lnTo>
                  <a:pt x="52730" y="91325"/>
                </a:lnTo>
                <a:lnTo>
                  <a:pt x="52565" y="355790"/>
                </a:lnTo>
              </a:path>
            </a:pathLst>
          </a:custGeom>
          <a:ln w="7620">
            <a:solidFill>
              <a:srgbClr val="000000"/>
            </a:solidFill>
          </a:ln>
        </p:spPr>
        <p:txBody>
          <a:bodyPr wrap="square" lIns="0" tIns="0" rIns="0" bIns="0" rtlCol="0"/>
          <a:lstStyle/>
          <a:p>
            <a:endParaRPr/>
          </a:p>
        </p:txBody>
      </p:sp>
      <p:sp>
        <p:nvSpPr>
          <p:cNvPr id="60" name="object 60"/>
          <p:cNvSpPr txBox="1"/>
          <p:nvPr/>
        </p:nvSpPr>
        <p:spPr>
          <a:xfrm>
            <a:off x="2230292" y="5590781"/>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21</a:t>
            </a:r>
            <a:endParaRPr sz="600">
              <a:latin typeface="Century Gothic"/>
              <a:cs typeface="Century Gothic"/>
            </a:endParaRPr>
          </a:p>
        </p:txBody>
      </p:sp>
      <p:sp>
        <p:nvSpPr>
          <p:cNvPr id="61" name="object 61"/>
          <p:cNvSpPr txBox="1"/>
          <p:nvPr/>
        </p:nvSpPr>
        <p:spPr>
          <a:xfrm>
            <a:off x="2230132" y="5824419"/>
            <a:ext cx="118745" cy="233679"/>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57</a:t>
            </a:r>
            <a:r>
              <a:rPr sz="600" spc="45" dirty="0">
                <a:latin typeface="Century Gothic"/>
                <a:cs typeface="Century Gothic"/>
              </a:rPr>
              <a:t> </a:t>
            </a:r>
            <a:r>
              <a:rPr sz="600" spc="5" dirty="0">
                <a:latin typeface="Century Gothic"/>
                <a:cs typeface="Century Gothic"/>
              </a:rPr>
              <a:t>22</a:t>
            </a:r>
            <a:endParaRPr sz="600">
              <a:latin typeface="Century Gothic"/>
              <a:cs typeface="Century Gothic"/>
            </a:endParaRPr>
          </a:p>
        </p:txBody>
      </p:sp>
      <p:sp>
        <p:nvSpPr>
          <p:cNvPr id="62" name="object 62"/>
          <p:cNvSpPr txBox="1"/>
          <p:nvPr/>
        </p:nvSpPr>
        <p:spPr>
          <a:xfrm>
            <a:off x="2043437" y="5700626"/>
            <a:ext cx="208915"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45" dirty="0">
                <a:latin typeface="Century Gothic"/>
                <a:cs typeface="Century Gothic"/>
              </a:rPr>
              <a:t> </a:t>
            </a:r>
            <a:r>
              <a:rPr sz="600" spc="-25" dirty="0">
                <a:latin typeface="Century Gothic"/>
                <a:cs typeface="Century Gothic"/>
              </a:rPr>
              <a:t>KM3</a:t>
            </a:r>
            <a:endParaRPr sz="600">
              <a:latin typeface="Century Gothic"/>
              <a:cs typeface="Century Gothic"/>
            </a:endParaRPr>
          </a:p>
        </p:txBody>
      </p:sp>
      <p:sp>
        <p:nvSpPr>
          <p:cNvPr id="63" name="object 63"/>
          <p:cNvSpPr txBox="1"/>
          <p:nvPr/>
        </p:nvSpPr>
        <p:spPr>
          <a:xfrm>
            <a:off x="2939402" y="8102469"/>
            <a:ext cx="119380" cy="238760"/>
          </a:xfrm>
          <a:prstGeom prst="rect">
            <a:avLst/>
          </a:prstGeom>
        </p:spPr>
        <p:txBody>
          <a:bodyPr vert="vert270" wrap="square" lIns="0" tIns="12065" rIns="0" bIns="0" rtlCol="0">
            <a:spAutoFit/>
          </a:bodyPr>
          <a:lstStyle/>
          <a:p>
            <a:pPr marL="12700">
              <a:lnSpc>
                <a:spcPct val="100000"/>
              </a:lnSpc>
              <a:spcBef>
                <a:spcPts val="95"/>
              </a:spcBef>
            </a:pPr>
            <a:r>
              <a:rPr sz="600" spc="-20" dirty="0">
                <a:latin typeface="Century Gothic"/>
                <a:cs typeface="Century Gothic"/>
              </a:rPr>
              <a:t>A1</a:t>
            </a:r>
            <a:r>
              <a:rPr sz="600" spc="25" dirty="0">
                <a:latin typeface="Century Gothic"/>
                <a:cs typeface="Century Gothic"/>
              </a:rPr>
              <a:t> </a:t>
            </a:r>
            <a:r>
              <a:rPr sz="600" spc="5" dirty="0">
                <a:latin typeface="Century Gothic"/>
                <a:cs typeface="Century Gothic"/>
              </a:rPr>
              <a:t>96</a:t>
            </a:r>
            <a:endParaRPr sz="600">
              <a:latin typeface="Century Gothic"/>
              <a:cs typeface="Century Gothic"/>
            </a:endParaRPr>
          </a:p>
        </p:txBody>
      </p:sp>
      <p:sp>
        <p:nvSpPr>
          <p:cNvPr id="64" name="object 64"/>
          <p:cNvSpPr/>
          <p:nvPr/>
        </p:nvSpPr>
        <p:spPr>
          <a:xfrm>
            <a:off x="3055251" y="7976717"/>
            <a:ext cx="34925" cy="381000"/>
          </a:xfrm>
          <a:custGeom>
            <a:avLst/>
            <a:gdLst/>
            <a:ahLst/>
            <a:cxnLst/>
            <a:rect l="l" t="t" r="r" b="b"/>
            <a:pathLst>
              <a:path w="34925" h="381000">
                <a:moveTo>
                  <a:pt x="34823" y="0"/>
                </a:moveTo>
                <a:lnTo>
                  <a:pt x="0" y="110947"/>
                </a:lnTo>
                <a:lnTo>
                  <a:pt x="0" y="380377"/>
                </a:lnTo>
              </a:path>
            </a:pathLst>
          </a:custGeom>
          <a:ln w="7619">
            <a:solidFill>
              <a:srgbClr val="000000"/>
            </a:solidFill>
          </a:ln>
        </p:spPr>
        <p:txBody>
          <a:bodyPr wrap="square" lIns="0" tIns="0" rIns="0" bIns="0" rtlCol="0"/>
          <a:lstStyle/>
          <a:p>
            <a:endParaRPr/>
          </a:p>
        </p:txBody>
      </p:sp>
      <p:sp>
        <p:nvSpPr>
          <p:cNvPr id="65" name="object 65"/>
          <p:cNvSpPr txBox="1"/>
          <p:nvPr/>
        </p:nvSpPr>
        <p:spPr>
          <a:xfrm>
            <a:off x="2939402" y="7869008"/>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95</a:t>
            </a:r>
            <a:endParaRPr sz="600">
              <a:latin typeface="Century Gothic"/>
              <a:cs typeface="Century Gothic"/>
            </a:endParaRPr>
          </a:p>
        </p:txBody>
      </p:sp>
      <p:sp>
        <p:nvSpPr>
          <p:cNvPr id="66" name="object 66"/>
          <p:cNvSpPr txBox="1"/>
          <p:nvPr/>
        </p:nvSpPr>
        <p:spPr>
          <a:xfrm>
            <a:off x="2744688" y="7977306"/>
            <a:ext cx="13970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dirty="0">
                <a:latin typeface="Century Gothic"/>
                <a:cs typeface="Century Gothic"/>
              </a:rPr>
              <a:t>F4</a:t>
            </a:r>
            <a:endParaRPr sz="600">
              <a:latin typeface="Century Gothic"/>
              <a:cs typeface="Century Gothic"/>
            </a:endParaRPr>
          </a:p>
        </p:txBody>
      </p:sp>
      <p:sp>
        <p:nvSpPr>
          <p:cNvPr id="67" name="object 67"/>
          <p:cNvSpPr/>
          <p:nvPr/>
        </p:nvSpPr>
        <p:spPr>
          <a:xfrm>
            <a:off x="3004413" y="8038795"/>
            <a:ext cx="64135" cy="0"/>
          </a:xfrm>
          <a:custGeom>
            <a:avLst/>
            <a:gdLst/>
            <a:ahLst/>
            <a:cxnLst/>
            <a:rect l="l" t="t" r="r" b="b"/>
            <a:pathLst>
              <a:path w="64135">
                <a:moveTo>
                  <a:pt x="63538" y="0"/>
                </a:moveTo>
                <a:lnTo>
                  <a:pt x="0" y="0"/>
                </a:lnTo>
              </a:path>
            </a:pathLst>
          </a:custGeom>
          <a:ln w="3810">
            <a:solidFill>
              <a:srgbClr val="000000"/>
            </a:solidFill>
            <a:prstDash val="sysDash"/>
          </a:ln>
        </p:spPr>
        <p:txBody>
          <a:bodyPr wrap="square" lIns="0" tIns="0" rIns="0" bIns="0" rtlCol="0"/>
          <a:lstStyle/>
          <a:p>
            <a:endParaRPr/>
          </a:p>
        </p:txBody>
      </p:sp>
      <p:sp>
        <p:nvSpPr>
          <p:cNvPr id="68" name="object 68"/>
          <p:cNvSpPr/>
          <p:nvPr/>
        </p:nvSpPr>
        <p:spPr>
          <a:xfrm>
            <a:off x="2924555" y="8038795"/>
            <a:ext cx="107314" cy="33655"/>
          </a:xfrm>
          <a:custGeom>
            <a:avLst/>
            <a:gdLst/>
            <a:ahLst/>
            <a:cxnLst/>
            <a:rect l="l" t="t" r="r" b="b"/>
            <a:pathLst>
              <a:path w="107314" h="33654">
                <a:moveTo>
                  <a:pt x="107149" y="0"/>
                </a:moveTo>
                <a:lnTo>
                  <a:pt x="0" y="0"/>
                </a:lnTo>
                <a:lnTo>
                  <a:pt x="0" y="33324"/>
                </a:lnTo>
              </a:path>
            </a:pathLst>
          </a:custGeom>
          <a:ln w="7619">
            <a:solidFill>
              <a:srgbClr val="000000"/>
            </a:solidFill>
          </a:ln>
        </p:spPr>
        <p:txBody>
          <a:bodyPr wrap="square" lIns="0" tIns="0" rIns="0" bIns="0" rtlCol="0"/>
          <a:lstStyle/>
          <a:p>
            <a:endParaRPr/>
          </a:p>
        </p:txBody>
      </p:sp>
      <p:sp>
        <p:nvSpPr>
          <p:cNvPr id="69" name="object 69"/>
          <p:cNvSpPr/>
          <p:nvPr/>
        </p:nvSpPr>
        <p:spPr>
          <a:xfrm>
            <a:off x="2947568" y="8038795"/>
            <a:ext cx="0" cy="33655"/>
          </a:xfrm>
          <a:custGeom>
            <a:avLst/>
            <a:gdLst/>
            <a:ahLst/>
            <a:cxnLst/>
            <a:rect l="l" t="t" r="r" b="b"/>
            <a:pathLst>
              <a:path h="33654">
                <a:moveTo>
                  <a:pt x="0" y="0"/>
                </a:moveTo>
                <a:lnTo>
                  <a:pt x="0" y="33324"/>
                </a:lnTo>
              </a:path>
            </a:pathLst>
          </a:custGeom>
          <a:ln w="7620">
            <a:solidFill>
              <a:srgbClr val="000000"/>
            </a:solidFill>
          </a:ln>
        </p:spPr>
        <p:txBody>
          <a:bodyPr wrap="square" lIns="0" tIns="0" rIns="0" bIns="0" rtlCol="0"/>
          <a:lstStyle/>
          <a:p>
            <a:endParaRPr/>
          </a:p>
        </p:txBody>
      </p:sp>
      <p:sp>
        <p:nvSpPr>
          <p:cNvPr id="70" name="object 70"/>
          <p:cNvSpPr/>
          <p:nvPr/>
        </p:nvSpPr>
        <p:spPr>
          <a:xfrm>
            <a:off x="2656484" y="7548359"/>
            <a:ext cx="62230" cy="79375"/>
          </a:xfrm>
          <a:custGeom>
            <a:avLst/>
            <a:gdLst/>
            <a:ahLst/>
            <a:cxnLst/>
            <a:rect l="l" t="t" r="r" b="b"/>
            <a:pathLst>
              <a:path w="62230" h="79375">
                <a:moveTo>
                  <a:pt x="61912" y="0"/>
                </a:moveTo>
                <a:lnTo>
                  <a:pt x="28968" y="0"/>
                </a:lnTo>
                <a:lnTo>
                  <a:pt x="28968" y="79057"/>
                </a:lnTo>
                <a:lnTo>
                  <a:pt x="0" y="79057"/>
                </a:lnTo>
              </a:path>
            </a:pathLst>
          </a:custGeom>
          <a:ln w="7620">
            <a:solidFill>
              <a:srgbClr val="000000"/>
            </a:solidFill>
          </a:ln>
        </p:spPr>
        <p:txBody>
          <a:bodyPr wrap="square" lIns="0" tIns="0" rIns="0" bIns="0" rtlCol="0"/>
          <a:lstStyle/>
          <a:p>
            <a:endParaRPr/>
          </a:p>
        </p:txBody>
      </p:sp>
      <p:sp>
        <p:nvSpPr>
          <p:cNvPr id="71" name="object 71"/>
          <p:cNvSpPr/>
          <p:nvPr/>
        </p:nvSpPr>
        <p:spPr>
          <a:xfrm>
            <a:off x="2686291" y="7588478"/>
            <a:ext cx="95250" cy="0"/>
          </a:xfrm>
          <a:custGeom>
            <a:avLst/>
            <a:gdLst/>
            <a:ahLst/>
            <a:cxnLst/>
            <a:rect l="l" t="t" r="r" b="b"/>
            <a:pathLst>
              <a:path w="95250">
                <a:moveTo>
                  <a:pt x="94856" y="0"/>
                </a:moveTo>
                <a:lnTo>
                  <a:pt x="0" y="0"/>
                </a:lnTo>
              </a:path>
            </a:pathLst>
          </a:custGeom>
          <a:ln w="3810">
            <a:solidFill>
              <a:srgbClr val="000000"/>
            </a:solidFill>
            <a:prstDash val="sysDash"/>
          </a:ln>
        </p:spPr>
        <p:txBody>
          <a:bodyPr wrap="square" lIns="0" tIns="0" rIns="0" bIns="0" rtlCol="0"/>
          <a:lstStyle/>
          <a:p>
            <a:endParaRPr/>
          </a:p>
        </p:txBody>
      </p:sp>
      <p:sp>
        <p:nvSpPr>
          <p:cNvPr id="72" name="object 72"/>
          <p:cNvSpPr/>
          <p:nvPr/>
        </p:nvSpPr>
        <p:spPr>
          <a:xfrm>
            <a:off x="2866834" y="7588427"/>
            <a:ext cx="1237615" cy="52069"/>
          </a:xfrm>
          <a:custGeom>
            <a:avLst/>
            <a:gdLst/>
            <a:ahLst/>
            <a:cxnLst/>
            <a:rect l="l" t="t" r="r" b="b"/>
            <a:pathLst>
              <a:path w="1237614" h="52070">
                <a:moveTo>
                  <a:pt x="0" y="0"/>
                </a:moveTo>
                <a:lnTo>
                  <a:pt x="33185" y="0"/>
                </a:lnTo>
                <a:lnTo>
                  <a:pt x="76238" y="51828"/>
                </a:lnTo>
                <a:lnTo>
                  <a:pt x="119672" y="0"/>
                </a:lnTo>
                <a:lnTo>
                  <a:pt x="1237361" y="0"/>
                </a:lnTo>
              </a:path>
            </a:pathLst>
          </a:custGeom>
          <a:ln w="3810">
            <a:solidFill>
              <a:srgbClr val="000000"/>
            </a:solidFill>
            <a:prstDash val="sysDash"/>
          </a:ln>
        </p:spPr>
        <p:txBody>
          <a:bodyPr wrap="square" lIns="0" tIns="0" rIns="0" bIns="0" rtlCol="0"/>
          <a:lstStyle/>
          <a:p>
            <a:endParaRPr/>
          </a:p>
        </p:txBody>
      </p:sp>
      <p:sp>
        <p:nvSpPr>
          <p:cNvPr id="73" name="object 73"/>
          <p:cNvSpPr/>
          <p:nvPr/>
        </p:nvSpPr>
        <p:spPr>
          <a:xfrm>
            <a:off x="3001098" y="6637921"/>
            <a:ext cx="54610" cy="902335"/>
          </a:xfrm>
          <a:custGeom>
            <a:avLst/>
            <a:gdLst/>
            <a:ahLst/>
            <a:cxnLst/>
            <a:rect l="l" t="t" r="r" b="b"/>
            <a:pathLst>
              <a:path w="54610" h="902334">
                <a:moveTo>
                  <a:pt x="54051" y="902220"/>
                </a:moveTo>
                <a:lnTo>
                  <a:pt x="54254" y="84975"/>
                </a:lnTo>
                <a:lnTo>
                  <a:pt x="0" y="0"/>
                </a:lnTo>
              </a:path>
            </a:pathLst>
          </a:custGeom>
          <a:ln w="7620">
            <a:solidFill>
              <a:srgbClr val="000000"/>
            </a:solidFill>
          </a:ln>
        </p:spPr>
        <p:txBody>
          <a:bodyPr wrap="square" lIns="0" tIns="0" rIns="0" bIns="0" rtlCol="0"/>
          <a:lstStyle/>
          <a:p>
            <a:endParaRPr/>
          </a:p>
        </p:txBody>
      </p:sp>
      <p:sp>
        <p:nvSpPr>
          <p:cNvPr id="74" name="object 74"/>
          <p:cNvSpPr/>
          <p:nvPr/>
        </p:nvSpPr>
        <p:spPr>
          <a:xfrm>
            <a:off x="3054730" y="7633348"/>
            <a:ext cx="45085" cy="363220"/>
          </a:xfrm>
          <a:custGeom>
            <a:avLst/>
            <a:gdLst/>
            <a:ahLst/>
            <a:cxnLst/>
            <a:rect l="l" t="t" r="r" b="b"/>
            <a:pathLst>
              <a:path w="45085" h="363220">
                <a:moveTo>
                  <a:pt x="0" y="0"/>
                </a:moveTo>
                <a:lnTo>
                  <a:pt x="0" y="363156"/>
                </a:lnTo>
                <a:lnTo>
                  <a:pt x="44538" y="363156"/>
                </a:lnTo>
              </a:path>
            </a:pathLst>
          </a:custGeom>
          <a:ln w="7619">
            <a:solidFill>
              <a:srgbClr val="000000"/>
            </a:solidFill>
          </a:ln>
        </p:spPr>
        <p:txBody>
          <a:bodyPr wrap="square" lIns="0" tIns="0" rIns="0" bIns="0" rtlCol="0"/>
          <a:lstStyle/>
          <a:p>
            <a:endParaRPr/>
          </a:p>
        </p:txBody>
      </p:sp>
      <p:sp>
        <p:nvSpPr>
          <p:cNvPr id="75" name="object 75"/>
          <p:cNvSpPr txBox="1"/>
          <p:nvPr/>
        </p:nvSpPr>
        <p:spPr>
          <a:xfrm>
            <a:off x="2940514" y="7416483"/>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13</a:t>
            </a:r>
            <a:endParaRPr sz="600">
              <a:latin typeface="Century Gothic"/>
              <a:cs typeface="Century Gothic"/>
            </a:endParaRPr>
          </a:p>
        </p:txBody>
      </p:sp>
      <p:sp>
        <p:nvSpPr>
          <p:cNvPr id="76" name="object 76"/>
          <p:cNvSpPr txBox="1"/>
          <p:nvPr/>
        </p:nvSpPr>
        <p:spPr>
          <a:xfrm>
            <a:off x="2940514" y="7649957"/>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14</a:t>
            </a:r>
            <a:endParaRPr sz="600">
              <a:latin typeface="Century Gothic"/>
              <a:cs typeface="Century Gothic"/>
            </a:endParaRPr>
          </a:p>
        </p:txBody>
      </p:sp>
      <p:sp>
        <p:nvSpPr>
          <p:cNvPr id="77" name="object 77"/>
          <p:cNvSpPr/>
          <p:nvPr/>
        </p:nvSpPr>
        <p:spPr>
          <a:xfrm>
            <a:off x="2754896" y="7536129"/>
            <a:ext cx="69850" cy="120014"/>
          </a:xfrm>
          <a:custGeom>
            <a:avLst/>
            <a:gdLst/>
            <a:ahLst/>
            <a:cxnLst/>
            <a:rect l="l" t="t" r="r" b="b"/>
            <a:pathLst>
              <a:path w="69850" h="120015">
                <a:moveTo>
                  <a:pt x="0" y="0"/>
                </a:moveTo>
                <a:lnTo>
                  <a:pt x="69723" y="119811"/>
                </a:lnTo>
              </a:path>
            </a:pathLst>
          </a:custGeom>
          <a:ln w="7620">
            <a:solidFill>
              <a:srgbClr val="000000"/>
            </a:solidFill>
          </a:ln>
        </p:spPr>
        <p:txBody>
          <a:bodyPr wrap="square" lIns="0" tIns="0" rIns="0" bIns="0" rtlCol="0"/>
          <a:lstStyle/>
          <a:p>
            <a:endParaRPr/>
          </a:p>
        </p:txBody>
      </p:sp>
      <p:sp>
        <p:nvSpPr>
          <p:cNvPr id="78" name="object 78"/>
          <p:cNvSpPr/>
          <p:nvPr/>
        </p:nvSpPr>
        <p:spPr>
          <a:xfrm>
            <a:off x="2824772" y="7536129"/>
            <a:ext cx="71120" cy="122555"/>
          </a:xfrm>
          <a:custGeom>
            <a:avLst/>
            <a:gdLst/>
            <a:ahLst/>
            <a:cxnLst/>
            <a:rect l="l" t="t" r="r" b="b"/>
            <a:pathLst>
              <a:path w="71119" h="122554">
                <a:moveTo>
                  <a:pt x="70586" y="0"/>
                </a:moveTo>
                <a:lnTo>
                  <a:pt x="0" y="122262"/>
                </a:lnTo>
              </a:path>
            </a:pathLst>
          </a:custGeom>
          <a:ln w="3810">
            <a:solidFill>
              <a:srgbClr val="000000"/>
            </a:solidFill>
            <a:prstDash val="sysDash"/>
          </a:ln>
        </p:spPr>
        <p:txBody>
          <a:bodyPr wrap="square" lIns="0" tIns="0" rIns="0" bIns="0" rtlCol="0"/>
          <a:lstStyle/>
          <a:p>
            <a:endParaRPr/>
          </a:p>
        </p:txBody>
      </p:sp>
      <p:sp>
        <p:nvSpPr>
          <p:cNvPr id="79" name="object 79"/>
          <p:cNvSpPr/>
          <p:nvPr/>
        </p:nvSpPr>
        <p:spPr>
          <a:xfrm>
            <a:off x="4134586" y="8437994"/>
            <a:ext cx="0" cy="151130"/>
          </a:xfrm>
          <a:custGeom>
            <a:avLst/>
            <a:gdLst/>
            <a:ahLst/>
            <a:cxnLst/>
            <a:rect l="l" t="t" r="r" b="b"/>
            <a:pathLst>
              <a:path h="151129">
                <a:moveTo>
                  <a:pt x="0" y="0"/>
                </a:moveTo>
                <a:lnTo>
                  <a:pt x="0" y="150914"/>
                </a:lnTo>
              </a:path>
            </a:pathLst>
          </a:custGeom>
          <a:ln w="7620">
            <a:solidFill>
              <a:srgbClr val="000000"/>
            </a:solidFill>
          </a:ln>
        </p:spPr>
        <p:txBody>
          <a:bodyPr wrap="square" lIns="0" tIns="0" rIns="0" bIns="0" rtlCol="0"/>
          <a:lstStyle/>
          <a:p>
            <a:endParaRPr/>
          </a:p>
        </p:txBody>
      </p:sp>
      <p:sp>
        <p:nvSpPr>
          <p:cNvPr id="80" name="object 80"/>
          <p:cNvSpPr/>
          <p:nvPr/>
        </p:nvSpPr>
        <p:spPr>
          <a:xfrm>
            <a:off x="4134586" y="8679853"/>
            <a:ext cx="0" cy="520065"/>
          </a:xfrm>
          <a:custGeom>
            <a:avLst/>
            <a:gdLst/>
            <a:ahLst/>
            <a:cxnLst/>
            <a:rect l="l" t="t" r="r" b="b"/>
            <a:pathLst>
              <a:path h="520065">
                <a:moveTo>
                  <a:pt x="0" y="0"/>
                </a:moveTo>
                <a:lnTo>
                  <a:pt x="0" y="520065"/>
                </a:lnTo>
              </a:path>
            </a:pathLst>
          </a:custGeom>
          <a:ln w="7620">
            <a:solidFill>
              <a:srgbClr val="000000"/>
            </a:solidFill>
          </a:ln>
        </p:spPr>
        <p:txBody>
          <a:bodyPr wrap="square" lIns="0" tIns="0" rIns="0" bIns="0" rtlCol="0"/>
          <a:lstStyle/>
          <a:p>
            <a:endParaRPr/>
          </a:p>
        </p:txBody>
      </p:sp>
      <p:sp>
        <p:nvSpPr>
          <p:cNvPr id="81" name="object 81"/>
          <p:cNvSpPr/>
          <p:nvPr/>
        </p:nvSpPr>
        <p:spPr>
          <a:xfrm>
            <a:off x="4062234" y="8358796"/>
            <a:ext cx="144145" cy="79375"/>
          </a:xfrm>
          <a:custGeom>
            <a:avLst/>
            <a:gdLst/>
            <a:ahLst/>
            <a:cxnLst/>
            <a:rect l="l" t="t" r="r" b="b"/>
            <a:pathLst>
              <a:path w="144145" h="79375">
                <a:moveTo>
                  <a:pt x="0" y="79197"/>
                </a:moveTo>
                <a:lnTo>
                  <a:pt x="144018" y="79197"/>
                </a:lnTo>
                <a:lnTo>
                  <a:pt x="144018" y="0"/>
                </a:lnTo>
                <a:lnTo>
                  <a:pt x="0" y="0"/>
                </a:lnTo>
                <a:lnTo>
                  <a:pt x="0" y="79197"/>
                </a:lnTo>
                <a:close/>
              </a:path>
            </a:pathLst>
          </a:custGeom>
          <a:ln w="7619">
            <a:solidFill>
              <a:srgbClr val="000000"/>
            </a:solidFill>
          </a:ln>
        </p:spPr>
        <p:txBody>
          <a:bodyPr wrap="square" lIns="0" tIns="0" rIns="0" bIns="0" rtlCol="0"/>
          <a:lstStyle/>
          <a:p>
            <a:endParaRPr/>
          </a:p>
        </p:txBody>
      </p:sp>
      <p:sp>
        <p:nvSpPr>
          <p:cNvPr id="82" name="object 82"/>
          <p:cNvSpPr txBox="1"/>
          <p:nvPr/>
        </p:nvSpPr>
        <p:spPr>
          <a:xfrm>
            <a:off x="3815057" y="8336917"/>
            <a:ext cx="208915"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45" dirty="0">
                <a:latin typeface="Century Gothic"/>
                <a:cs typeface="Century Gothic"/>
              </a:rPr>
              <a:t> </a:t>
            </a:r>
            <a:r>
              <a:rPr sz="600" spc="-25" dirty="0">
                <a:latin typeface="Century Gothic"/>
                <a:cs typeface="Century Gothic"/>
              </a:rPr>
              <a:t>KM2</a:t>
            </a:r>
            <a:endParaRPr sz="600">
              <a:latin typeface="Century Gothic"/>
              <a:cs typeface="Century Gothic"/>
            </a:endParaRPr>
          </a:p>
        </p:txBody>
      </p:sp>
      <p:sp>
        <p:nvSpPr>
          <p:cNvPr id="83" name="object 83"/>
          <p:cNvSpPr txBox="1"/>
          <p:nvPr/>
        </p:nvSpPr>
        <p:spPr>
          <a:xfrm>
            <a:off x="4019590" y="8454245"/>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84" name="object 84"/>
          <p:cNvSpPr txBox="1"/>
          <p:nvPr/>
        </p:nvSpPr>
        <p:spPr>
          <a:xfrm>
            <a:off x="4018371" y="6305671"/>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X1/5</a:t>
            </a:r>
            <a:endParaRPr sz="600">
              <a:latin typeface="Century Gothic"/>
              <a:cs typeface="Century Gothic"/>
            </a:endParaRPr>
          </a:p>
        </p:txBody>
      </p:sp>
      <p:sp>
        <p:nvSpPr>
          <p:cNvPr id="85" name="object 85"/>
          <p:cNvSpPr/>
          <p:nvPr/>
        </p:nvSpPr>
        <p:spPr>
          <a:xfrm>
            <a:off x="3686518" y="6501219"/>
            <a:ext cx="533400" cy="361950"/>
          </a:xfrm>
          <a:custGeom>
            <a:avLst/>
            <a:gdLst/>
            <a:ahLst/>
            <a:cxnLst/>
            <a:rect l="l" t="t" r="r" b="b"/>
            <a:pathLst>
              <a:path w="533400" h="361950">
                <a:moveTo>
                  <a:pt x="533374" y="0"/>
                </a:moveTo>
                <a:lnTo>
                  <a:pt x="468109" y="0"/>
                </a:lnTo>
                <a:lnTo>
                  <a:pt x="467889" y="3677"/>
                </a:lnTo>
                <a:lnTo>
                  <a:pt x="465737" y="11766"/>
                </a:lnTo>
                <a:lnTo>
                  <a:pt x="459418" y="19856"/>
                </a:lnTo>
                <a:lnTo>
                  <a:pt x="446697" y="23533"/>
                </a:lnTo>
                <a:lnTo>
                  <a:pt x="433969" y="20060"/>
                </a:lnTo>
                <a:lnTo>
                  <a:pt x="427637" y="12420"/>
                </a:lnTo>
                <a:lnTo>
                  <a:pt x="425473" y="4780"/>
                </a:lnTo>
                <a:lnTo>
                  <a:pt x="425246" y="1308"/>
                </a:lnTo>
                <a:lnTo>
                  <a:pt x="0" y="1308"/>
                </a:lnTo>
                <a:lnTo>
                  <a:pt x="0" y="360883"/>
                </a:lnTo>
                <a:lnTo>
                  <a:pt x="425246" y="360883"/>
                </a:lnTo>
                <a:lnTo>
                  <a:pt x="426023" y="357658"/>
                </a:lnTo>
                <a:lnTo>
                  <a:pt x="429218" y="350564"/>
                </a:lnTo>
                <a:lnTo>
                  <a:pt x="436133" y="343470"/>
                </a:lnTo>
                <a:lnTo>
                  <a:pt x="448068" y="340245"/>
                </a:lnTo>
                <a:lnTo>
                  <a:pt x="459701" y="343573"/>
                </a:lnTo>
                <a:lnTo>
                  <a:pt x="465939" y="350894"/>
                </a:lnTo>
                <a:lnTo>
                  <a:pt x="468455" y="358215"/>
                </a:lnTo>
                <a:lnTo>
                  <a:pt x="468922" y="361543"/>
                </a:lnTo>
                <a:lnTo>
                  <a:pt x="533374" y="361543"/>
                </a:lnTo>
                <a:lnTo>
                  <a:pt x="533374" y="0"/>
                </a:lnTo>
                <a:close/>
              </a:path>
            </a:pathLst>
          </a:custGeom>
          <a:solidFill>
            <a:srgbClr val="EBEBEB"/>
          </a:solidFill>
        </p:spPr>
        <p:txBody>
          <a:bodyPr wrap="square" lIns="0" tIns="0" rIns="0" bIns="0" rtlCol="0"/>
          <a:lstStyle/>
          <a:p>
            <a:endParaRPr/>
          </a:p>
        </p:txBody>
      </p:sp>
      <p:sp>
        <p:nvSpPr>
          <p:cNvPr id="86" name="object 86"/>
          <p:cNvSpPr/>
          <p:nvPr/>
        </p:nvSpPr>
        <p:spPr>
          <a:xfrm>
            <a:off x="3686518" y="6501219"/>
            <a:ext cx="533400" cy="361950"/>
          </a:xfrm>
          <a:custGeom>
            <a:avLst/>
            <a:gdLst/>
            <a:ahLst/>
            <a:cxnLst/>
            <a:rect l="l" t="t" r="r" b="b"/>
            <a:pathLst>
              <a:path w="533400" h="361950">
                <a:moveTo>
                  <a:pt x="533374" y="361543"/>
                </a:moveTo>
                <a:lnTo>
                  <a:pt x="533374" y="0"/>
                </a:lnTo>
                <a:lnTo>
                  <a:pt x="468109" y="0"/>
                </a:lnTo>
                <a:lnTo>
                  <a:pt x="467889" y="3677"/>
                </a:lnTo>
                <a:lnTo>
                  <a:pt x="465737" y="11766"/>
                </a:lnTo>
                <a:lnTo>
                  <a:pt x="459418" y="19856"/>
                </a:lnTo>
                <a:lnTo>
                  <a:pt x="446697" y="23533"/>
                </a:lnTo>
                <a:lnTo>
                  <a:pt x="433969" y="20060"/>
                </a:lnTo>
                <a:lnTo>
                  <a:pt x="427637" y="12420"/>
                </a:lnTo>
                <a:lnTo>
                  <a:pt x="425473" y="4780"/>
                </a:lnTo>
                <a:lnTo>
                  <a:pt x="425246" y="1308"/>
                </a:lnTo>
                <a:lnTo>
                  <a:pt x="0" y="1308"/>
                </a:lnTo>
                <a:lnTo>
                  <a:pt x="0" y="360883"/>
                </a:lnTo>
                <a:lnTo>
                  <a:pt x="425246" y="360883"/>
                </a:lnTo>
                <a:lnTo>
                  <a:pt x="426023" y="357658"/>
                </a:lnTo>
                <a:lnTo>
                  <a:pt x="429218" y="350564"/>
                </a:lnTo>
                <a:lnTo>
                  <a:pt x="436133" y="343470"/>
                </a:lnTo>
                <a:lnTo>
                  <a:pt x="448068" y="340245"/>
                </a:lnTo>
                <a:lnTo>
                  <a:pt x="459701" y="343573"/>
                </a:lnTo>
                <a:lnTo>
                  <a:pt x="465939" y="350894"/>
                </a:lnTo>
                <a:lnTo>
                  <a:pt x="468455" y="358215"/>
                </a:lnTo>
                <a:lnTo>
                  <a:pt x="468922" y="361543"/>
                </a:lnTo>
                <a:lnTo>
                  <a:pt x="533374" y="361543"/>
                </a:lnTo>
                <a:close/>
              </a:path>
            </a:pathLst>
          </a:custGeom>
          <a:ln w="3809">
            <a:solidFill>
              <a:srgbClr val="000000"/>
            </a:solidFill>
            <a:prstDash val="sysDash"/>
          </a:ln>
        </p:spPr>
        <p:txBody>
          <a:bodyPr wrap="square" lIns="0" tIns="0" rIns="0" bIns="0" rtlCol="0"/>
          <a:lstStyle/>
          <a:p>
            <a:endParaRPr/>
          </a:p>
        </p:txBody>
      </p:sp>
      <p:sp>
        <p:nvSpPr>
          <p:cNvPr id="87" name="object 87"/>
          <p:cNvSpPr txBox="1"/>
          <p:nvPr/>
        </p:nvSpPr>
        <p:spPr>
          <a:xfrm>
            <a:off x="3705466" y="6622623"/>
            <a:ext cx="14478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5" dirty="0">
                <a:latin typeface="Century Gothic"/>
                <a:cs typeface="Century Gothic"/>
              </a:rPr>
              <a:t> </a:t>
            </a:r>
            <a:r>
              <a:rPr sz="600" dirty="0">
                <a:latin typeface="Century Gothic"/>
                <a:cs typeface="Century Gothic"/>
              </a:rPr>
              <a:t>B3</a:t>
            </a:r>
            <a:endParaRPr sz="600">
              <a:latin typeface="Century Gothic"/>
              <a:cs typeface="Century Gothic"/>
            </a:endParaRPr>
          </a:p>
        </p:txBody>
      </p:sp>
      <p:sp>
        <p:nvSpPr>
          <p:cNvPr id="88" name="object 88"/>
          <p:cNvSpPr/>
          <p:nvPr/>
        </p:nvSpPr>
        <p:spPr>
          <a:xfrm>
            <a:off x="4031741" y="6684492"/>
            <a:ext cx="76835" cy="0"/>
          </a:xfrm>
          <a:custGeom>
            <a:avLst/>
            <a:gdLst/>
            <a:ahLst/>
            <a:cxnLst/>
            <a:rect l="l" t="t" r="r" b="b"/>
            <a:pathLst>
              <a:path w="76835">
                <a:moveTo>
                  <a:pt x="76517" y="0"/>
                </a:moveTo>
                <a:lnTo>
                  <a:pt x="0" y="0"/>
                </a:lnTo>
              </a:path>
            </a:pathLst>
          </a:custGeom>
          <a:ln w="3810">
            <a:solidFill>
              <a:srgbClr val="000000"/>
            </a:solidFill>
            <a:prstDash val="sysDash"/>
          </a:ln>
        </p:spPr>
        <p:txBody>
          <a:bodyPr wrap="square" lIns="0" tIns="0" rIns="0" bIns="0" rtlCol="0"/>
          <a:lstStyle/>
          <a:p>
            <a:endParaRPr/>
          </a:p>
        </p:txBody>
      </p:sp>
      <p:sp>
        <p:nvSpPr>
          <p:cNvPr id="89" name="object 89"/>
          <p:cNvSpPr/>
          <p:nvPr/>
        </p:nvSpPr>
        <p:spPr>
          <a:xfrm>
            <a:off x="2344420" y="6273088"/>
            <a:ext cx="1788795" cy="367030"/>
          </a:xfrm>
          <a:custGeom>
            <a:avLst/>
            <a:gdLst/>
            <a:ahLst/>
            <a:cxnLst/>
            <a:rect l="l" t="t" r="r" b="b"/>
            <a:pathLst>
              <a:path w="1788795" h="367029">
                <a:moveTo>
                  <a:pt x="1788629" y="366521"/>
                </a:moveTo>
                <a:lnTo>
                  <a:pt x="1788629" y="0"/>
                </a:lnTo>
                <a:lnTo>
                  <a:pt x="0" y="0"/>
                </a:lnTo>
              </a:path>
            </a:pathLst>
          </a:custGeom>
          <a:ln w="7620">
            <a:solidFill>
              <a:srgbClr val="000000"/>
            </a:solidFill>
          </a:ln>
        </p:spPr>
        <p:txBody>
          <a:bodyPr wrap="square" lIns="0" tIns="0" rIns="0" bIns="0" rtlCol="0"/>
          <a:lstStyle/>
          <a:p>
            <a:endParaRPr/>
          </a:p>
        </p:txBody>
      </p:sp>
      <p:sp>
        <p:nvSpPr>
          <p:cNvPr id="90" name="object 90"/>
          <p:cNvSpPr txBox="1"/>
          <p:nvPr/>
        </p:nvSpPr>
        <p:spPr>
          <a:xfrm>
            <a:off x="4018622" y="8104183"/>
            <a:ext cx="119380" cy="238760"/>
          </a:xfrm>
          <a:prstGeom prst="rect">
            <a:avLst/>
          </a:prstGeom>
        </p:spPr>
        <p:txBody>
          <a:bodyPr vert="vert270" wrap="square" lIns="0" tIns="12065" rIns="0" bIns="0" rtlCol="0">
            <a:spAutoFit/>
          </a:bodyPr>
          <a:lstStyle/>
          <a:p>
            <a:pPr marL="12700">
              <a:lnSpc>
                <a:spcPct val="100000"/>
              </a:lnSpc>
              <a:spcBef>
                <a:spcPts val="95"/>
              </a:spcBef>
            </a:pPr>
            <a:r>
              <a:rPr sz="600" spc="-20" dirty="0">
                <a:latin typeface="Century Gothic"/>
                <a:cs typeface="Century Gothic"/>
              </a:rPr>
              <a:t>A1</a:t>
            </a:r>
            <a:r>
              <a:rPr sz="600" spc="25" dirty="0">
                <a:latin typeface="Century Gothic"/>
                <a:cs typeface="Century Gothic"/>
              </a:rPr>
              <a:t> </a:t>
            </a:r>
            <a:r>
              <a:rPr sz="600" spc="5" dirty="0">
                <a:latin typeface="Century Gothic"/>
                <a:cs typeface="Century Gothic"/>
              </a:rPr>
              <a:t>96</a:t>
            </a:r>
            <a:endParaRPr sz="600">
              <a:latin typeface="Century Gothic"/>
              <a:cs typeface="Century Gothic"/>
            </a:endParaRPr>
          </a:p>
        </p:txBody>
      </p:sp>
      <p:sp>
        <p:nvSpPr>
          <p:cNvPr id="91" name="object 91"/>
          <p:cNvSpPr/>
          <p:nvPr/>
        </p:nvSpPr>
        <p:spPr>
          <a:xfrm>
            <a:off x="4134586" y="7978432"/>
            <a:ext cx="34925" cy="380365"/>
          </a:xfrm>
          <a:custGeom>
            <a:avLst/>
            <a:gdLst/>
            <a:ahLst/>
            <a:cxnLst/>
            <a:rect l="l" t="t" r="r" b="b"/>
            <a:pathLst>
              <a:path w="34925" h="380365">
                <a:moveTo>
                  <a:pt x="34721" y="0"/>
                </a:moveTo>
                <a:lnTo>
                  <a:pt x="0" y="110934"/>
                </a:lnTo>
                <a:lnTo>
                  <a:pt x="0" y="380365"/>
                </a:lnTo>
              </a:path>
            </a:pathLst>
          </a:custGeom>
          <a:ln w="7620">
            <a:solidFill>
              <a:srgbClr val="000000"/>
            </a:solidFill>
          </a:ln>
        </p:spPr>
        <p:txBody>
          <a:bodyPr wrap="square" lIns="0" tIns="0" rIns="0" bIns="0" rtlCol="0"/>
          <a:lstStyle/>
          <a:p>
            <a:endParaRPr/>
          </a:p>
        </p:txBody>
      </p:sp>
      <p:sp>
        <p:nvSpPr>
          <p:cNvPr id="92" name="object 92"/>
          <p:cNvSpPr txBox="1"/>
          <p:nvPr/>
        </p:nvSpPr>
        <p:spPr>
          <a:xfrm>
            <a:off x="4018622" y="787071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95</a:t>
            </a:r>
            <a:endParaRPr sz="600">
              <a:latin typeface="Century Gothic"/>
              <a:cs typeface="Century Gothic"/>
            </a:endParaRPr>
          </a:p>
        </p:txBody>
      </p:sp>
      <p:sp>
        <p:nvSpPr>
          <p:cNvPr id="93" name="object 93"/>
          <p:cNvSpPr txBox="1"/>
          <p:nvPr/>
        </p:nvSpPr>
        <p:spPr>
          <a:xfrm>
            <a:off x="3823924" y="7979021"/>
            <a:ext cx="13970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dirty="0">
                <a:latin typeface="Century Gothic"/>
                <a:cs typeface="Century Gothic"/>
              </a:rPr>
              <a:t>F8</a:t>
            </a:r>
            <a:endParaRPr sz="600">
              <a:latin typeface="Century Gothic"/>
              <a:cs typeface="Century Gothic"/>
            </a:endParaRPr>
          </a:p>
        </p:txBody>
      </p:sp>
      <p:sp>
        <p:nvSpPr>
          <p:cNvPr id="94" name="object 94"/>
          <p:cNvSpPr/>
          <p:nvPr/>
        </p:nvSpPr>
        <p:spPr>
          <a:xfrm>
            <a:off x="4083646" y="8040128"/>
            <a:ext cx="64135" cy="0"/>
          </a:xfrm>
          <a:custGeom>
            <a:avLst/>
            <a:gdLst/>
            <a:ahLst/>
            <a:cxnLst/>
            <a:rect l="l" t="t" r="r" b="b"/>
            <a:pathLst>
              <a:path w="64135">
                <a:moveTo>
                  <a:pt x="63538" y="0"/>
                </a:moveTo>
                <a:lnTo>
                  <a:pt x="0" y="0"/>
                </a:lnTo>
              </a:path>
            </a:pathLst>
          </a:custGeom>
          <a:ln w="3810">
            <a:solidFill>
              <a:srgbClr val="000000"/>
            </a:solidFill>
            <a:prstDash val="sysDash"/>
          </a:ln>
        </p:spPr>
        <p:txBody>
          <a:bodyPr wrap="square" lIns="0" tIns="0" rIns="0" bIns="0" rtlCol="0"/>
          <a:lstStyle/>
          <a:p>
            <a:endParaRPr/>
          </a:p>
        </p:txBody>
      </p:sp>
      <p:sp>
        <p:nvSpPr>
          <p:cNvPr id="95" name="object 95"/>
          <p:cNvSpPr/>
          <p:nvPr/>
        </p:nvSpPr>
        <p:spPr>
          <a:xfrm>
            <a:off x="4003776" y="8040484"/>
            <a:ext cx="107314" cy="33655"/>
          </a:xfrm>
          <a:custGeom>
            <a:avLst/>
            <a:gdLst/>
            <a:ahLst/>
            <a:cxnLst/>
            <a:rect l="l" t="t" r="r" b="b"/>
            <a:pathLst>
              <a:path w="107314" h="33654">
                <a:moveTo>
                  <a:pt x="107162" y="0"/>
                </a:moveTo>
                <a:lnTo>
                  <a:pt x="0" y="0"/>
                </a:lnTo>
                <a:lnTo>
                  <a:pt x="0" y="33337"/>
                </a:lnTo>
              </a:path>
            </a:pathLst>
          </a:custGeom>
          <a:ln w="7620">
            <a:solidFill>
              <a:srgbClr val="000000"/>
            </a:solidFill>
          </a:ln>
        </p:spPr>
        <p:txBody>
          <a:bodyPr wrap="square" lIns="0" tIns="0" rIns="0" bIns="0" rtlCol="0"/>
          <a:lstStyle/>
          <a:p>
            <a:endParaRPr/>
          </a:p>
        </p:txBody>
      </p:sp>
      <p:sp>
        <p:nvSpPr>
          <p:cNvPr id="96" name="object 96"/>
          <p:cNvSpPr/>
          <p:nvPr/>
        </p:nvSpPr>
        <p:spPr>
          <a:xfrm>
            <a:off x="4026801" y="8041284"/>
            <a:ext cx="0" cy="33020"/>
          </a:xfrm>
          <a:custGeom>
            <a:avLst/>
            <a:gdLst/>
            <a:ahLst/>
            <a:cxnLst/>
            <a:rect l="l" t="t" r="r" b="b"/>
            <a:pathLst>
              <a:path h="33020">
                <a:moveTo>
                  <a:pt x="0" y="0"/>
                </a:moveTo>
                <a:lnTo>
                  <a:pt x="0" y="32537"/>
                </a:lnTo>
              </a:path>
            </a:pathLst>
          </a:custGeom>
          <a:ln w="7620">
            <a:solidFill>
              <a:srgbClr val="000000"/>
            </a:solidFill>
          </a:ln>
        </p:spPr>
        <p:txBody>
          <a:bodyPr wrap="square" lIns="0" tIns="0" rIns="0" bIns="0" rtlCol="0"/>
          <a:lstStyle/>
          <a:p>
            <a:endParaRPr/>
          </a:p>
        </p:txBody>
      </p:sp>
      <p:sp>
        <p:nvSpPr>
          <p:cNvPr id="97" name="object 97"/>
          <p:cNvSpPr/>
          <p:nvPr/>
        </p:nvSpPr>
        <p:spPr>
          <a:xfrm>
            <a:off x="4082072" y="7546263"/>
            <a:ext cx="96520" cy="452120"/>
          </a:xfrm>
          <a:custGeom>
            <a:avLst/>
            <a:gdLst/>
            <a:ahLst/>
            <a:cxnLst/>
            <a:rect l="l" t="t" r="r" b="b"/>
            <a:pathLst>
              <a:path w="96520" h="452120">
                <a:moveTo>
                  <a:pt x="0" y="0"/>
                </a:moveTo>
                <a:lnTo>
                  <a:pt x="52514" y="90589"/>
                </a:lnTo>
                <a:lnTo>
                  <a:pt x="52514" y="451942"/>
                </a:lnTo>
                <a:lnTo>
                  <a:pt x="96418" y="451942"/>
                </a:lnTo>
              </a:path>
            </a:pathLst>
          </a:custGeom>
          <a:ln w="7620">
            <a:solidFill>
              <a:srgbClr val="000000"/>
            </a:solidFill>
          </a:ln>
        </p:spPr>
        <p:txBody>
          <a:bodyPr wrap="square" lIns="0" tIns="0" rIns="0" bIns="0" rtlCol="0"/>
          <a:lstStyle/>
          <a:p>
            <a:endParaRPr/>
          </a:p>
        </p:txBody>
      </p:sp>
      <p:sp>
        <p:nvSpPr>
          <p:cNvPr id="98" name="object 98"/>
          <p:cNvSpPr txBox="1"/>
          <p:nvPr/>
        </p:nvSpPr>
        <p:spPr>
          <a:xfrm>
            <a:off x="4019758" y="7651658"/>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32</a:t>
            </a:r>
            <a:endParaRPr sz="600">
              <a:latin typeface="Century Gothic"/>
              <a:cs typeface="Century Gothic"/>
            </a:endParaRPr>
          </a:p>
        </p:txBody>
      </p:sp>
      <p:sp>
        <p:nvSpPr>
          <p:cNvPr id="99" name="object 99"/>
          <p:cNvSpPr txBox="1"/>
          <p:nvPr/>
        </p:nvSpPr>
        <p:spPr>
          <a:xfrm>
            <a:off x="3749781" y="7418185"/>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43</a:t>
            </a:r>
            <a:endParaRPr sz="600">
              <a:latin typeface="Century Gothic"/>
              <a:cs typeface="Century Gothic"/>
            </a:endParaRPr>
          </a:p>
        </p:txBody>
      </p:sp>
      <p:sp>
        <p:nvSpPr>
          <p:cNvPr id="100" name="object 100"/>
          <p:cNvSpPr txBox="1"/>
          <p:nvPr/>
        </p:nvSpPr>
        <p:spPr>
          <a:xfrm>
            <a:off x="3749781" y="7651658"/>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44</a:t>
            </a:r>
            <a:endParaRPr sz="600">
              <a:latin typeface="Century Gothic"/>
              <a:cs typeface="Century Gothic"/>
            </a:endParaRPr>
          </a:p>
        </p:txBody>
      </p:sp>
      <p:sp>
        <p:nvSpPr>
          <p:cNvPr id="101" name="object 101"/>
          <p:cNvSpPr txBox="1"/>
          <p:nvPr/>
        </p:nvSpPr>
        <p:spPr>
          <a:xfrm>
            <a:off x="3211116" y="7416511"/>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21</a:t>
            </a:r>
            <a:endParaRPr sz="600">
              <a:latin typeface="Century Gothic"/>
              <a:cs typeface="Century Gothic"/>
            </a:endParaRPr>
          </a:p>
        </p:txBody>
      </p:sp>
      <p:sp>
        <p:nvSpPr>
          <p:cNvPr id="102" name="object 102"/>
          <p:cNvSpPr txBox="1"/>
          <p:nvPr/>
        </p:nvSpPr>
        <p:spPr>
          <a:xfrm>
            <a:off x="3211116" y="7649984"/>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22</a:t>
            </a:r>
            <a:endParaRPr sz="600">
              <a:latin typeface="Century Gothic"/>
              <a:cs typeface="Century Gothic"/>
            </a:endParaRPr>
          </a:p>
        </p:txBody>
      </p:sp>
      <p:sp>
        <p:nvSpPr>
          <p:cNvPr id="103" name="object 103"/>
          <p:cNvSpPr/>
          <p:nvPr/>
        </p:nvSpPr>
        <p:spPr>
          <a:xfrm>
            <a:off x="3270364" y="7541171"/>
            <a:ext cx="864235" cy="226695"/>
          </a:xfrm>
          <a:custGeom>
            <a:avLst/>
            <a:gdLst/>
            <a:ahLst/>
            <a:cxnLst/>
            <a:rect l="l" t="t" r="r" b="b"/>
            <a:pathLst>
              <a:path w="864235" h="226695">
                <a:moveTo>
                  <a:pt x="0" y="0"/>
                </a:moveTo>
                <a:lnTo>
                  <a:pt x="53441" y="84975"/>
                </a:lnTo>
                <a:lnTo>
                  <a:pt x="53441" y="226517"/>
                </a:lnTo>
                <a:lnTo>
                  <a:pt x="864222" y="226517"/>
                </a:lnTo>
              </a:path>
            </a:pathLst>
          </a:custGeom>
          <a:ln w="7619">
            <a:solidFill>
              <a:srgbClr val="000000"/>
            </a:solidFill>
          </a:ln>
        </p:spPr>
        <p:txBody>
          <a:bodyPr wrap="square" lIns="0" tIns="0" rIns="0" bIns="0" rtlCol="0"/>
          <a:lstStyle/>
          <a:p>
            <a:endParaRPr/>
          </a:p>
        </p:txBody>
      </p:sp>
      <p:sp>
        <p:nvSpPr>
          <p:cNvPr id="104" name="object 104"/>
          <p:cNvSpPr/>
          <p:nvPr/>
        </p:nvSpPr>
        <p:spPr>
          <a:xfrm>
            <a:off x="3862794" y="7415644"/>
            <a:ext cx="272415" cy="127635"/>
          </a:xfrm>
          <a:custGeom>
            <a:avLst/>
            <a:gdLst/>
            <a:ahLst/>
            <a:cxnLst/>
            <a:rect l="l" t="t" r="r" b="b"/>
            <a:pathLst>
              <a:path w="272414" h="127634">
                <a:moveTo>
                  <a:pt x="0" y="127215"/>
                </a:moveTo>
                <a:lnTo>
                  <a:pt x="0" y="0"/>
                </a:lnTo>
                <a:lnTo>
                  <a:pt x="271792" y="0"/>
                </a:lnTo>
              </a:path>
            </a:pathLst>
          </a:custGeom>
          <a:ln w="7620">
            <a:solidFill>
              <a:srgbClr val="000000"/>
            </a:solidFill>
          </a:ln>
        </p:spPr>
        <p:txBody>
          <a:bodyPr wrap="square" lIns="0" tIns="0" rIns="0" bIns="0" rtlCol="0"/>
          <a:lstStyle/>
          <a:p>
            <a:endParaRPr/>
          </a:p>
        </p:txBody>
      </p:sp>
      <p:sp>
        <p:nvSpPr>
          <p:cNvPr id="105" name="object 105"/>
          <p:cNvSpPr/>
          <p:nvPr/>
        </p:nvSpPr>
        <p:spPr>
          <a:xfrm>
            <a:off x="3054730" y="7542872"/>
            <a:ext cx="808355" cy="315595"/>
          </a:xfrm>
          <a:custGeom>
            <a:avLst/>
            <a:gdLst/>
            <a:ahLst/>
            <a:cxnLst/>
            <a:rect l="l" t="t" r="r" b="b"/>
            <a:pathLst>
              <a:path w="808354" h="315595">
                <a:moveTo>
                  <a:pt x="754849" y="0"/>
                </a:moveTo>
                <a:lnTo>
                  <a:pt x="808062" y="84975"/>
                </a:lnTo>
                <a:lnTo>
                  <a:pt x="808062" y="315213"/>
                </a:lnTo>
                <a:lnTo>
                  <a:pt x="0" y="315213"/>
                </a:lnTo>
              </a:path>
            </a:pathLst>
          </a:custGeom>
          <a:ln w="7620">
            <a:solidFill>
              <a:srgbClr val="000000"/>
            </a:solidFill>
          </a:ln>
        </p:spPr>
        <p:txBody>
          <a:bodyPr wrap="square" lIns="0" tIns="0" rIns="0" bIns="0" rtlCol="0"/>
          <a:lstStyle/>
          <a:p>
            <a:endParaRPr/>
          </a:p>
        </p:txBody>
      </p:sp>
      <p:sp>
        <p:nvSpPr>
          <p:cNvPr id="106" name="object 106"/>
          <p:cNvSpPr txBox="1"/>
          <p:nvPr/>
        </p:nvSpPr>
        <p:spPr>
          <a:xfrm>
            <a:off x="4018226" y="6877560"/>
            <a:ext cx="118745" cy="29146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67</a:t>
            </a:r>
            <a:r>
              <a:rPr sz="600" spc="-45" dirty="0">
                <a:latin typeface="Century Gothic"/>
                <a:cs typeface="Century Gothic"/>
              </a:rPr>
              <a:t> </a:t>
            </a:r>
            <a:r>
              <a:rPr sz="600" spc="-20" dirty="0">
                <a:latin typeface="Century Gothic"/>
                <a:cs typeface="Century Gothic"/>
              </a:rPr>
              <a:t>X1/6</a:t>
            </a:r>
            <a:endParaRPr sz="600">
              <a:latin typeface="Century Gothic"/>
              <a:cs typeface="Century Gothic"/>
            </a:endParaRPr>
          </a:p>
        </p:txBody>
      </p:sp>
      <p:sp>
        <p:nvSpPr>
          <p:cNvPr id="107" name="object 107"/>
          <p:cNvSpPr txBox="1"/>
          <p:nvPr/>
        </p:nvSpPr>
        <p:spPr>
          <a:xfrm>
            <a:off x="4018226" y="7284687"/>
            <a:ext cx="120014" cy="245110"/>
          </a:xfrm>
          <a:prstGeom prst="rect">
            <a:avLst/>
          </a:prstGeom>
        </p:spPr>
        <p:txBody>
          <a:bodyPr vert="vert270" wrap="square" lIns="0" tIns="12700" rIns="0" bIns="0" rtlCol="0">
            <a:spAutoFit/>
          </a:bodyPr>
          <a:lstStyle/>
          <a:p>
            <a:pPr marL="12700">
              <a:lnSpc>
                <a:spcPct val="100000"/>
              </a:lnSpc>
              <a:spcBef>
                <a:spcPts val="100"/>
              </a:spcBef>
            </a:pPr>
            <a:r>
              <a:rPr sz="600" spc="5" dirty="0">
                <a:latin typeface="Century Gothic"/>
                <a:cs typeface="Century Gothic"/>
              </a:rPr>
              <a:t>31</a:t>
            </a:r>
            <a:r>
              <a:rPr sz="600" spc="130" dirty="0">
                <a:latin typeface="Century Gothic"/>
                <a:cs typeface="Century Gothic"/>
              </a:rPr>
              <a:t> </a:t>
            </a:r>
            <a:r>
              <a:rPr sz="600" spc="5" dirty="0">
                <a:latin typeface="Century Gothic"/>
                <a:cs typeface="Century Gothic"/>
              </a:rPr>
              <a:t>68</a:t>
            </a:r>
            <a:endParaRPr sz="600">
              <a:latin typeface="Century Gothic"/>
              <a:cs typeface="Century Gothic"/>
            </a:endParaRPr>
          </a:p>
        </p:txBody>
      </p:sp>
      <p:sp>
        <p:nvSpPr>
          <p:cNvPr id="108" name="object 108"/>
          <p:cNvSpPr/>
          <p:nvPr/>
        </p:nvSpPr>
        <p:spPr>
          <a:xfrm>
            <a:off x="4080332" y="6639623"/>
            <a:ext cx="54610" cy="545465"/>
          </a:xfrm>
          <a:custGeom>
            <a:avLst/>
            <a:gdLst/>
            <a:ahLst/>
            <a:cxnLst/>
            <a:rect l="l" t="t" r="r" b="b"/>
            <a:pathLst>
              <a:path w="54610" h="545465">
                <a:moveTo>
                  <a:pt x="54254" y="545325"/>
                </a:moveTo>
                <a:lnTo>
                  <a:pt x="54254" y="84988"/>
                </a:lnTo>
                <a:lnTo>
                  <a:pt x="0" y="0"/>
                </a:lnTo>
              </a:path>
            </a:pathLst>
          </a:custGeom>
          <a:ln w="7620">
            <a:solidFill>
              <a:srgbClr val="000000"/>
            </a:solidFill>
          </a:ln>
        </p:spPr>
        <p:txBody>
          <a:bodyPr wrap="square" lIns="0" tIns="0" rIns="0" bIns="0" rtlCol="0"/>
          <a:lstStyle/>
          <a:p>
            <a:endParaRPr/>
          </a:p>
        </p:txBody>
      </p:sp>
      <p:sp>
        <p:nvSpPr>
          <p:cNvPr id="109" name="object 109"/>
          <p:cNvSpPr/>
          <p:nvPr/>
        </p:nvSpPr>
        <p:spPr>
          <a:xfrm>
            <a:off x="4080090" y="7184567"/>
            <a:ext cx="54610" cy="361315"/>
          </a:xfrm>
          <a:custGeom>
            <a:avLst/>
            <a:gdLst/>
            <a:ahLst/>
            <a:cxnLst/>
            <a:rect l="l" t="t" r="r" b="b"/>
            <a:pathLst>
              <a:path w="54610" h="361315">
                <a:moveTo>
                  <a:pt x="0" y="0"/>
                </a:moveTo>
                <a:lnTo>
                  <a:pt x="54495" y="91325"/>
                </a:lnTo>
                <a:lnTo>
                  <a:pt x="54495" y="361124"/>
                </a:lnTo>
              </a:path>
            </a:pathLst>
          </a:custGeom>
          <a:ln w="7620">
            <a:solidFill>
              <a:srgbClr val="000000"/>
            </a:solidFill>
          </a:ln>
        </p:spPr>
        <p:txBody>
          <a:bodyPr wrap="square" lIns="0" tIns="0" rIns="0" bIns="0" rtlCol="0"/>
          <a:lstStyle/>
          <a:p>
            <a:endParaRPr/>
          </a:p>
        </p:txBody>
      </p:sp>
      <p:sp>
        <p:nvSpPr>
          <p:cNvPr id="110" name="object 110"/>
          <p:cNvSpPr/>
          <p:nvPr/>
        </p:nvSpPr>
        <p:spPr>
          <a:xfrm>
            <a:off x="3970159" y="7175500"/>
            <a:ext cx="143230" cy="109131"/>
          </a:xfrm>
          <a:prstGeom prst="rect">
            <a:avLst/>
          </a:prstGeom>
          <a:blipFill>
            <a:blip r:embed="rId3" cstate="print"/>
            <a:stretch>
              <a:fillRect/>
            </a:stretch>
          </a:blipFill>
        </p:spPr>
        <p:txBody>
          <a:bodyPr wrap="square" lIns="0" tIns="0" rIns="0" bIns="0" rtlCol="0"/>
          <a:lstStyle/>
          <a:p>
            <a:endParaRPr/>
          </a:p>
        </p:txBody>
      </p:sp>
      <p:sp>
        <p:nvSpPr>
          <p:cNvPr id="111" name="object 111"/>
          <p:cNvSpPr/>
          <p:nvPr/>
        </p:nvSpPr>
        <p:spPr>
          <a:xfrm>
            <a:off x="4851946" y="8440584"/>
            <a:ext cx="0" cy="147320"/>
          </a:xfrm>
          <a:custGeom>
            <a:avLst/>
            <a:gdLst/>
            <a:ahLst/>
            <a:cxnLst/>
            <a:rect l="l" t="t" r="r" b="b"/>
            <a:pathLst>
              <a:path h="147320">
                <a:moveTo>
                  <a:pt x="0" y="0"/>
                </a:moveTo>
                <a:lnTo>
                  <a:pt x="0" y="146735"/>
                </a:lnTo>
              </a:path>
            </a:pathLst>
          </a:custGeom>
          <a:ln w="7620">
            <a:solidFill>
              <a:srgbClr val="000000"/>
            </a:solidFill>
          </a:ln>
        </p:spPr>
        <p:txBody>
          <a:bodyPr wrap="square" lIns="0" tIns="0" rIns="0" bIns="0" rtlCol="0"/>
          <a:lstStyle/>
          <a:p>
            <a:endParaRPr/>
          </a:p>
        </p:txBody>
      </p:sp>
      <p:sp>
        <p:nvSpPr>
          <p:cNvPr id="112" name="object 112"/>
          <p:cNvSpPr/>
          <p:nvPr/>
        </p:nvSpPr>
        <p:spPr>
          <a:xfrm>
            <a:off x="4851946" y="8679853"/>
            <a:ext cx="0" cy="520065"/>
          </a:xfrm>
          <a:custGeom>
            <a:avLst/>
            <a:gdLst/>
            <a:ahLst/>
            <a:cxnLst/>
            <a:rect l="l" t="t" r="r" b="b"/>
            <a:pathLst>
              <a:path h="520065">
                <a:moveTo>
                  <a:pt x="0" y="0"/>
                </a:moveTo>
                <a:lnTo>
                  <a:pt x="0" y="519480"/>
                </a:lnTo>
              </a:path>
            </a:pathLst>
          </a:custGeom>
          <a:ln w="7620">
            <a:solidFill>
              <a:srgbClr val="000000"/>
            </a:solidFill>
          </a:ln>
        </p:spPr>
        <p:txBody>
          <a:bodyPr wrap="square" lIns="0" tIns="0" rIns="0" bIns="0" rtlCol="0"/>
          <a:lstStyle/>
          <a:p>
            <a:endParaRPr/>
          </a:p>
        </p:txBody>
      </p:sp>
      <p:sp>
        <p:nvSpPr>
          <p:cNvPr id="113" name="object 113"/>
          <p:cNvSpPr/>
          <p:nvPr/>
        </p:nvSpPr>
        <p:spPr>
          <a:xfrm>
            <a:off x="4779784" y="8358758"/>
            <a:ext cx="144145" cy="79375"/>
          </a:xfrm>
          <a:custGeom>
            <a:avLst/>
            <a:gdLst/>
            <a:ahLst/>
            <a:cxnLst/>
            <a:rect l="l" t="t" r="r" b="b"/>
            <a:pathLst>
              <a:path w="144145" h="79375">
                <a:moveTo>
                  <a:pt x="0" y="79197"/>
                </a:moveTo>
                <a:lnTo>
                  <a:pt x="144018" y="79197"/>
                </a:lnTo>
                <a:lnTo>
                  <a:pt x="144018" y="0"/>
                </a:lnTo>
                <a:lnTo>
                  <a:pt x="0" y="0"/>
                </a:lnTo>
                <a:lnTo>
                  <a:pt x="0" y="79197"/>
                </a:lnTo>
                <a:close/>
              </a:path>
            </a:pathLst>
          </a:custGeom>
          <a:ln w="7620">
            <a:solidFill>
              <a:srgbClr val="000000"/>
            </a:solidFill>
          </a:ln>
        </p:spPr>
        <p:txBody>
          <a:bodyPr wrap="square" lIns="0" tIns="0" rIns="0" bIns="0" rtlCol="0"/>
          <a:lstStyle/>
          <a:p>
            <a:endParaRPr/>
          </a:p>
        </p:txBody>
      </p:sp>
      <p:sp>
        <p:nvSpPr>
          <p:cNvPr id="114" name="object 114"/>
          <p:cNvSpPr txBox="1"/>
          <p:nvPr/>
        </p:nvSpPr>
        <p:spPr>
          <a:xfrm>
            <a:off x="4737143" y="8454204"/>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115" name="object 115"/>
          <p:cNvSpPr txBox="1"/>
          <p:nvPr/>
        </p:nvSpPr>
        <p:spPr>
          <a:xfrm>
            <a:off x="4736000" y="6305630"/>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X1/7</a:t>
            </a:r>
            <a:endParaRPr sz="600">
              <a:latin typeface="Century Gothic"/>
              <a:cs typeface="Century Gothic"/>
            </a:endParaRPr>
          </a:p>
        </p:txBody>
      </p:sp>
      <p:sp>
        <p:nvSpPr>
          <p:cNvPr id="116" name="object 116"/>
          <p:cNvSpPr txBox="1"/>
          <p:nvPr/>
        </p:nvSpPr>
        <p:spPr>
          <a:xfrm>
            <a:off x="4736000" y="6877518"/>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X1/8</a:t>
            </a:r>
            <a:endParaRPr sz="600">
              <a:latin typeface="Century Gothic"/>
              <a:cs typeface="Century Gothic"/>
            </a:endParaRPr>
          </a:p>
        </p:txBody>
      </p:sp>
      <p:sp>
        <p:nvSpPr>
          <p:cNvPr id="117" name="object 117"/>
          <p:cNvSpPr/>
          <p:nvPr/>
        </p:nvSpPr>
        <p:spPr>
          <a:xfrm>
            <a:off x="4400880" y="6501193"/>
            <a:ext cx="536575" cy="361950"/>
          </a:xfrm>
          <a:custGeom>
            <a:avLst/>
            <a:gdLst/>
            <a:ahLst/>
            <a:cxnLst/>
            <a:rect l="l" t="t" r="r" b="b"/>
            <a:pathLst>
              <a:path w="536575" h="361950">
                <a:moveTo>
                  <a:pt x="536562" y="0"/>
                </a:moveTo>
                <a:lnTo>
                  <a:pt x="471297" y="0"/>
                </a:lnTo>
                <a:lnTo>
                  <a:pt x="471072" y="3677"/>
                </a:lnTo>
                <a:lnTo>
                  <a:pt x="468912" y="11766"/>
                </a:lnTo>
                <a:lnTo>
                  <a:pt x="462585" y="19856"/>
                </a:lnTo>
                <a:lnTo>
                  <a:pt x="449859" y="23533"/>
                </a:lnTo>
                <a:lnTo>
                  <a:pt x="437135" y="20060"/>
                </a:lnTo>
                <a:lnTo>
                  <a:pt x="430812" y="12420"/>
                </a:lnTo>
                <a:lnTo>
                  <a:pt x="428656" y="4780"/>
                </a:lnTo>
                <a:lnTo>
                  <a:pt x="428434" y="1308"/>
                </a:lnTo>
                <a:lnTo>
                  <a:pt x="0" y="1308"/>
                </a:lnTo>
                <a:lnTo>
                  <a:pt x="0" y="360870"/>
                </a:lnTo>
                <a:lnTo>
                  <a:pt x="428434" y="360870"/>
                </a:lnTo>
                <a:lnTo>
                  <a:pt x="429179" y="357645"/>
                </a:lnTo>
                <a:lnTo>
                  <a:pt x="432306" y="350551"/>
                </a:lnTo>
                <a:lnTo>
                  <a:pt x="439155" y="343457"/>
                </a:lnTo>
                <a:lnTo>
                  <a:pt x="451065" y="340233"/>
                </a:lnTo>
                <a:lnTo>
                  <a:pt x="462718" y="343560"/>
                </a:lnTo>
                <a:lnTo>
                  <a:pt x="469014" y="350881"/>
                </a:lnTo>
                <a:lnTo>
                  <a:pt x="471589" y="358203"/>
                </a:lnTo>
                <a:lnTo>
                  <a:pt x="472084" y="361530"/>
                </a:lnTo>
                <a:lnTo>
                  <a:pt x="536562" y="361530"/>
                </a:lnTo>
                <a:lnTo>
                  <a:pt x="536562" y="0"/>
                </a:lnTo>
                <a:close/>
              </a:path>
            </a:pathLst>
          </a:custGeom>
          <a:solidFill>
            <a:srgbClr val="EBEBEB"/>
          </a:solidFill>
        </p:spPr>
        <p:txBody>
          <a:bodyPr wrap="square" lIns="0" tIns="0" rIns="0" bIns="0" rtlCol="0"/>
          <a:lstStyle/>
          <a:p>
            <a:endParaRPr/>
          </a:p>
        </p:txBody>
      </p:sp>
      <p:sp>
        <p:nvSpPr>
          <p:cNvPr id="118" name="object 118"/>
          <p:cNvSpPr/>
          <p:nvPr/>
        </p:nvSpPr>
        <p:spPr>
          <a:xfrm>
            <a:off x="4400880" y="6501193"/>
            <a:ext cx="536575" cy="361950"/>
          </a:xfrm>
          <a:custGeom>
            <a:avLst/>
            <a:gdLst/>
            <a:ahLst/>
            <a:cxnLst/>
            <a:rect l="l" t="t" r="r" b="b"/>
            <a:pathLst>
              <a:path w="536575" h="361950">
                <a:moveTo>
                  <a:pt x="536562" y="361530"/>
                </a:moveTo>
                <a:lnTo>
                  <a:pt x="536562" y="0"/>
                </a:lnTo>
                <a:lnTo>
                  <a:pt x="471297" y="0"/>
                </a:lnTo>
                <a:lnTo>
                  <a:pt x="471072" y="3677"/>
                </a:lnTo>
                <a:lnTo>
                  <a:pt x="468912" y="11766"/>
                </a:lnTo>
                <a:lnTo>
                  <a:pt x="462585" y="19856"/>
                </a:lnTo>
                <a:lnTo>
                  <a:pt x="449859" y="23533"/>
                </a:lnTo>
                <a:lnTo>
                  <a:pt x="437135" y="20060"/>
                </a:lnTo>
                <a:lnTo>
                  <a:pt x="430812" y="12420"/>
                </a:lnTo>
                <a:lnTo>
                  <a:pt x="428656" y="4780"/>
                </a:lnTo>
                <a:lnTo>
                  <a:pt x="428434" y="1308"/>
                </a:lnTo>
                <a:lnTo>
                  <a:pt x="0" y="1308"/>
                </a:lnTo>
                <a:lnTo>
                  <a:pt x="0" y="360870"/>
                </a:lnTo>
                <a:lnTo>
                  <a:pt x="428434" y="360870"/>
                </a:lnTo>
                <a:lnTo>
                  <a:pt x="429179" y="357645"/>
                </a:lnTo>
                <a:lnTo>
                  <a:pt x="432306" y="350551"/>
                </a:lnTo>
                <a:lnTo>
                  <a:pt x="439155" y="343457"/>
                </a:lnTo>
                <a:lnTo>
                  <a:pt x="451065" y="340233"/>
                </a:lnTo>
                <a:lnTo>
                  <a:pt x="462718" y="343560"/>
                </a:lnTo>
                <a:lnTo>
                  <a:pt x="469014" y="350881"/>
                </a:lnTo>
                <a:lnTo>
                  <a:pt x="471589" y="358203"/>
                </a:lnTo>
                <a:lnTo>
                  <a:pt x="472084" y="361530"/>
                </a:lnTo>
                <a:lnTo>
                  <a:pt x="536562" y="361530"/>
                </a:lnTo>
                <a:close/>
              </a:path>
            </a:pathLst>
          </a:custGeom>
          <a:ln w="3810">
            <a:solidFill>
              <a:srgbClr val="000000"/>
            </a:solidFill>
            <a:prstDash val="sysDash"/>
          </a:ln>
        </p:spPr>
        <p:txBody>
          <a:bodyPr wrap="square" lIns="0" tIns="0" rIns="0" bIns="0" rtlCol="0"/>
          <a:lstStyle/>
          <a:p>
            <a:endParaRPr/>
          </a:p>
        </p:txBody>
      </p:sp>
      <p:sp>
        <p:nvSpPr>
          <p:cNvPr id="119" name="object 119"/>
          <p:cNvSpPr txBox="1"/>
          <p:nvPr/>
        </p:nvSpPr>
        <p:spPr>
          <a:xfrm>
            <a:off x="4419843" y="6622584"/>
            <a:ext cx="14478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5" dirty="0">
                <a:latin typeface="Century Gothic"/>
                <a:cs typeface="Century Gothic"/>
              </a:rPr>
              <a:t> </a:t>
            </a:r>
            <a:r>
              <a:rPr sz="600" dirty="0">
                <a:latin typeface="Century Gothic"/>
                <a:cs typeface="Century Gothic"/>
              </a:rPr>
              <a:t>B4</a:t>
            </a:r>
            <a:endParaRPr sz="600">
              <a:latin typeface="Century Gothic"/>
              <a:cs typeface="Century Gothic"/>
            </a:endParaRPr>
          </a:p>
        </p:txBody>
      </p:sp>
      <p:sp>
        <p:nvSpPr>
          <p:cNvPr id="120" name="object 120"/>
          <p:cNvSpPr/>
          <p:nvPr/>
        </p:nvSpPr>
        <p:spPr>
          <a:xfrm>
            <a:off x="4749291" y="6684467"/>
            <a:ext cx="76835" cy="0"/>
          </a:xfrm>
          <a:custGeom>
            <a:avLst/>
            <a:gdLst/>
            <a:ahLst/>
            <a:cxnLst/>
            <a:rect l="l" t="t" r="r" b="b"/>
            <a:pathLst>
              <a:path w="76835">
                <a:moveTo>
                  <a:pt x="76504" y="0"/>
                </a:moveTo>
                <a:lnTo>
                  <a:pt x="0" y="0"/>
                </a:lnTo>
              </a:path>
            </a:pathLst>
          </a:custGeom>
          <a:ln w="3810">
            <a:solidFill>
              <a:srgbClr val="000000"/>
            </a:solidFill>
            <a:prstDash val="sysDash"/>
          </a:ln>
        </p:spPr>
        <p:txBody>
          <a:bodyPr wrap="square" lIns="0" tIns="0" rIns="0" bIns="0" rtlCol="0"/>
          <a:lstStyle/>
          <a:p>
            <a:endParaRPr/>
          </a:p>
        </p:txBody>
      </p:sp>
      <p:sp>
        <p:nvSpPr>
          <p:cNvPr id="121" name="object 121"/>
          <p:cNvSpPr/>
          <p:nvPr/>
        </p:nvSpPr>
        <p:spPr>
          <a:xfrm>
            <a:off x="4850600" y="5581129"/>
            <a:ext cx="0" cy="1058545"/>
          </a:xfrm>
          <a:custGeom>
            <a:avLst/>
            <a:gdLst/>
            <a:ahLst/>
            <a:cxnLst/>
            <a:rect l="l" t="t" r="r" b="b"/>
            <a:pathLst>
              <a:path h="1058545">
                <a:moveTo>
                  <a:pt x="0" y="0"/>
                </a:moveTo>
                <a:lnTo>
                  <a:pt x="0" y="1058456"/>
                </a:lnTo>
              </a:path>
            </a:pathLst>
          </a:custGeom>
          <a:ln w="7620">
            <a:solidFill>
              <a:srgbClr val="000000"/>
            </a:solidFill>
          </a:ln>
        </p:spPr>
        <p:txBody>
          <a:bodyPr wrap="square" lIns="0" tIns="0" rIns="0" bIns="0" rtlCol="0"/>
          <a:lstStyle/>
          <a:p>
            <a:endParaRPr/>
          </a:p>
        </p:txBody>
      </p:sp>
      <p:sp>
        <p:nvSpPr>
          <p:cNvPr id="122" name="object 122"/>
          <p:cNvSpPr txBox="1"/>
          <p:nvPr/>
        </p:nvSpPr>
        <p:spPr>
          <a:xfrm>
            <a:off x="4736175" y="8104156"/>
            <a:ext cx="119380" cy="238760"/>
          </a:xfrm>
          <a:prstGeom prst="rect">
            <a:avLst/>
          </a:prstGeom>
        </p:spPr>
        <p:txBody>
          <a:bodyPr vert="vert270" wrap="square" lIns="0" tIns="12065" rIns="0" bIns="0" rtlCol="0">
            <a:spAutoFit/>
          </a:bodyPr>
          <a:lstStyle/>
          <a:p>
            <a:pPr marL="12700">
              <a:lnSpc>
                <a:spcPct val="100000"/>
              </a:lnSpc>
              <a:spcBef>
                <a:spcPts val="95"/>
              </a:spcBef>
            </a:pPr>
            <a:r>
              <a:rPr sz="600" spc="-20" dirty="0">
                <a:latin typeface="Century Gothic"/>
                <a:cs typeface="Century Gothic"/>
              </a:rPr>
              <a:t>A1</a:t>
            </a:r>
            <a:r>
              <a:rPr sz="600" spc="25" dirty="0">
                <a:latin typeface="Century Gothic"/>
                <a:cs typeface="Century Gothic"/>
              </a:rPr>
              <a:t> </a:t>
            </a:r>
            <a:r>
              <a:rPr sz="600" spc="5" dirty="0">
                <a:latin typeface="Century Gothic"/>
                <a:cs typeface="Century Gothic"/>
              </a:rPr>
              <a:t>96</a:t>
            </a:r>
            <a:endParaRPr sz="600">
              <a:latin typeface="Century Gothic"/>
              <a:cs typeface="Century Gothic"/>
            </a:endParaRPr>
          </a:p>
        </p:txBody>
      </p:sp>
      <p:sp>
        <p:nvSpPr>
          <p:cNvPr id="123" name="object 123"/>
          <p:cNvSpPr/>
          <p:nvPr/>
        </p:nvSpPr>
        <p:spPr>
          <a:xfrm>
            <a:off x="4851946" y="7978381"/>
            <a:ext cx="34925" cy="381000"/>
          </a:xfrm>
          <a:custGeom>
            <a:avLst/>
            <a:gdLst/>
            <a:ahLst/>
            <a:cxnLst/>
            <a:rect l="l" t="t" r="r" b="b"/>
            <a:pathLst>
              <a:path w="34925" h="381000">
                <a:moveTo>
                  <a:pt x="34912" y="0"/>
                </a:moveTo>
                <a:lnTo>
                  <a:pt x="0" y="110959"/>
                </a:lnTo>
                <a:lnTo>
                  <a:pt x="0" y="380390"/>
                </a:lnTo>
              </a:path>
            </a:pathLst>
          </a:custGeom>
          <a:ln w="7620">
            <a:solidFill>
              <a:srgbClr val="000000"/>
            </a:solidFill>
          </a:ln>
        </p:spPr>
        <p:txBody>
          <a:bodyPr wrap="square" lIns="0" tIns="0" rIns="0" bIns="0" rtlCol="0"/>
          <a:lstStyle/>
          <a:p>
            <a:endParaRPr/>
          </a:p>
        </p:txBody>
      </p:sp>
      <p:sp>
        <p:nvSpPr>
          <p:cNvPr id="124" name="object 124"/>
          <p:cNvSpPr txBox="1"/>
          <p:nvPr/>
        </p:nvSpPr>
        <p:spPr>
          <a:xfrm>
            <a:off x="4736175" y="7870675"/>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95</a:t>
            </a:r>
            <a:endParaRPr sz="600">
              <a:latin typeface="Century Gothic"/>
              <a:cs typeface="Century Gothic"/>
            </a:endParaRPr>
          </a:p>
        </p:txBody>
      </p:sp>
      <p:sp>
        <p:nvSpPr>
          <p:cNvPr id="125" name="object 125"/>
          <p:cNvSpPr txBox="1"/>
          <p:nvPr/>
        </p:nvSpPr>
        <p:spPr>
          <a:xfrm>
            <a:off x="4499108" y="7978990"/>
            <a:ext cx="182245"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5" dirty="0">
                <a:latin typeface="Century Gothic"/>
                <a:cs typeface="Century Gothic"/>
              </a:rPr>
              <a:t> </a:t>
            </a:r>
            <a:r>
              <a:rPr sz="600" spc="5" dirty="0">
                <a:latin typeface="Century Gothic"/>
                <a:cs typeface="Century Gothic"/>
              </a:rPr>
              <a:t>F12</a:t>
            </a:r>
            <a:endParaRPr sz="600">
              <a:latin typeface="Century Gothic"/>
              <a:cs typeface="Century Gothic"/>
            </a:endParaRPr>
          </a:p>
        </p:txBody>
      </p:sp>
      <p:sp>
        <p:nvSpPr>
          <p:cNvPr id="126" name="object 126"/>
          <p:cNvSpPr/>
          <p:nvPr/>
        </p:nvSpPr>
        <p:spPr>
          <a:xfrm>
            <a:off x="4801184" y="8040103"/>
            <a:ext cx="64135" cy="0"/>
          </a:xfrm>
          <a:custGeom>
            <a:avLst/>
            <a:gdLst/>
            <a:ahLst/>
            <a:cxnLst/>
            <a:rect l="l" t="t" r="r" b="b"/>
            <a:pathLst>
              <a:path w="64135">
                <a:moveTo>
                  <a:pt x="63538" y="0"/>
                </a:moveTo>
                <a:lnTo>
                  <a:pt x="0" y="0"/>
                </a:lnTo>
              </a:path>
            </a:pathLst>
          </a:custGeom>
          <a:ln w="3810">
            <a:solidFill>
              <a:srgbClr val="000000"/>
            </a:solidFill>
            <a:prstDash val="sysDash"/>
          </a:ln>
        </p:spPr>
        <p:txBody>
          <a:bodyPr wrap="square" lIns="0" tIns="0" rIns="0" bIns="0" rtlCol="0"/>
          <a:lstStyle/>
          <a:p>
            <a:endParaRPr/>
          </a:p>
        </p:txBody>
      </p:sp>
      <p:sp>
        <p:nvSpPr>
          <p:cNvPr id="127" name="object 127"/>
          <p:cNvSpPr/>
          <p:nvPr/>
        </p:nvSpPr>
        <p:spPr>
          <a:xfrm>
            <a:off x="4721313" y="8040458"/>
            <a:ext cx="107314" cy="33655"/>
          </a:xfrm>
          <a:custGeom>
            <a:avLst/>
            <a:gdLst/>
            <a:ahLst/>
            <a:cxnLst/>
            <a:rect l="l" t="t" r="r" b="b"/>
            <a:pathLst>
              <a:path w="107314" h="33654">
                <a:moveTo>
                  <a:pt x="107162" y="0"/>
                </a:moveTo>
                <a:lnTo>
                  <a:pt x="0" y="0"/>
                </a:lnTo>
                <a:lnTo>
                  <a:pt x="0" y="33337"/>
                </a:lnTo>
              </a:path>
            </a:pathLst>
          </a:custGeom>
          <a:ln w="7620">
            <a:solidFill>
              <a:srgbClr val="000000"/>
            </a:solidFill>
          </a:ln>
        </p:spPr>
        <p:txBody>
          <a:bodyPr wrap="square" lIns="0" tIns="0" rIns="0" bIns="0" rtlCol="0"/>
          <a:lstStyle/>
          <a:p>
            <a:endParaRPr/>
          </a:p>
        </p:txBody>
      </p:sp>
      <p:sp>
        <p:nvSpPr>
          <p:cNvPr id="128" name="object 128"/>
          <p:cNvSpPr/>
          <p:nvPr/>
        </p:nvSpPr>
        <p:spPr>
          <a:xfrm>
            <a:off x="4744339" y="8041246"/>
            <a:ext cx="0" cy="33020"/>
          </a:xfrm>
          <a:custGeom>
            <a:avLst/>
            <a:gdLst/>
            <a:ahLst/>
            <a:cxnLst/>
            <a:rect l="l" t="t" r="r" b="b"/>
            <a:pathLst>
              <a:path h="33020">
                <a:moveTo>
                  <a:pt x="0" y="0"/>
                </a:moveTo>
                <a:lnTo>
                  <a:pt x="0" y="32550"/>
                </a:lnTo>
              </a:path>
            </a:pathLst>
          </a:custGeom>
          <a:ln w="7620">
            <a:solidFill>
              <a:srgbClr val="000000"/>
            </a:solidFill>
          </a:ln>
        </p:spPr>
        <p:txBody>
          <a:bodyPr wrap="square" lIns="0" tIns="0" rIns="0" bIns="0" rtlCol="0"/>
          <a:lstStyle/>
          <a:p>
            <a:endParaRPr/>
          </a:p>
        </p:txBody>
      </p:sp>
      <p:sp>
        <p:nvSpPr>
          <p:cNvPr id="129" name="object 129"/>
          <p:cNvSpPr txBox="1"/>
          <p:nvPr/>
        </p:nvSpPr>
        <p:spPr>
          <a:xfrm>
            <a:off x="4285379" y="7528526"/>
            <a:ext cx="14605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spc="25" dirty="0">
                <a:latin typeface="Century Gothic"/>
                <a:cs typeface="Century Gothic"/>
              </a:rPr>
              <a:t>S2</a:t>
            </a:r>
            <a:endParaRPr sz="600">
              <a:latin typeface="Century Gothic"/>
              <a:cs typeface="Century Gothic"/>
            </a:endParaRPr>
          </a:p>
        </p:txBody>
      </p:sp>
      <p:sp>
        <p:nvSpPr>
          <p:cNvPr id="130" name="object 130"/>
          <p:cNvSpPr/>
          <p:nvPr/>
        </p:nvSpPr>
        <p:spPr>
          <a:xfrm>
            <a:off x="4453254" y="7550036"/>
            <a:ext cx="62230" cy="79375"/>
          </a:xfrm>
          <a:custGeom>
            <a:avLst/>
            <a:gdLst/>
            <a:ahLst/>
            <a:cxnLst/>
            <a:rect l="l" t="t" r="r" b="b"/>
            <a:pathLst>
              <a:path w="62229" h="79375">
                <a:moveTo>
                  <a:pt x="61912" y="0"/>
                </a:moveTo>
                <a:lnTo>
                  <a:pt x="28968" y="0"/>
                </a:lnTo>
                <a:lnTo>
                  <a:pt x="28968" y="79057"/>
                </a:lnTo>
                <a:lnTo>
                  <a:pt x="0" y="79057"/>
                </a:lnTo>
              </a:path>
            </a:pathLst>
          </a:custGeom>
          <a:ln w="7620">
            <a:solidFill>
              <a:srgbClr val="000000"/>
            </a:solidFill>
          </a:ln>
        </p:spPr>
        <p:txBody>
          <a:bodyPr wrap="square" lIns="0" tIns="0" rIns="0" bIns="0" rtlCol="0"/>
          <a:lstStyle/>
          <a:p>
            <a:endParaRPr/>
          </a:p>
        </p:txBody>
      </p:sp>
      <p:sp>
        <p:nvSpPr>
          <p:cNvPr id="131" name="object 131"/>
          <p:cNvSpPr/>
          <p:nvPr/>
        </p:nvSpPr>
        <p:spPr>
          <a:xfrm>
            <a:off x="4483074" y="7590142"/>
            <a:ext cx="95250" cy="0"/>
          </a:xfrm>
          <a:custGeom>
            <a:avLst/>
            <a:gdLst/>
            <a:ahLst/>
            <a:cxnLst/>
            <a:rect l="l" t="t" r="r" b="b"/>
            <a:pathLst>
              <a:path w="95250">
                <a:moveTo>
                  <a:pt x="94843" y="0"/>
                </a:moveTo>
                <a:lnTo>
                  <a:pt x="0" y="0"/>
                </a:lnTo>
              </a:path>
            </a:pathLst>
          </a:custGeom>
          <a:ln w="3810">
            <a:solidFill>
              <a:srgbClr val="000000"/>
            </a:solidFill>
            <a:prstDash val="sysDash"/>
          </a:ln>
        </p:spPr>
        <p:txBody>
          <a:bodyPr wrap="square" lIns="0" tIns="0" rIns="0" bIns="0" rtlCol="0"/>
          <a:lstStyle/>
          <a:p>
            <a:endParaRPr/>
          </a:p>
        </p:txBody>
      </p:sp>
      <p:sp>
        <p:nvSpPr>
          <p:cNvPr id="132" name="object 132"/>
          <p:cNvSpPr/>
          <p:nvPr/>
        </p:nvSpPr>
        <p:spPr>
          <a:xfrm>
            <a:off x="4663605" y="7590116"/>
            <a:ext cx="161925" cy="52069"/>
          </a:xfrm>
          <a:custGeom>
            <a:avLst/>
            <a:gdLst/>
            <a:ahLst/>
            <a:cxnLst/>
            <a:rect l="l" t="t" r="r" b="b"/>
            <a:pathLst>
              <a:path w="161925" h="52070">
                <a:moveTo>
                  <a:pt x="0" y="0"/>
                </a:moveTo>
                <a:lnTo>
                  <a:pt x="33197" y="0"/>
                </a:lnTo>
                <a:lnTo>
                  <a:pt x="76238" y="51828"/>
                </a:lnTo>
                <a:lnTo>
                  <a:pt x="119672" y="0"/>
                </a:lnTo>
                <a:lnTo>
                  <a:pt x="161785" y="0"/>
                </a:lnTo>
              </a:path>
            </a:pathLst>
          </a:custGeom>
          <a:ln w="3810">
            <a:solidFill>
              <a:srgbClr val="000000"/>
            </a:solidFill>
            <a:prstDash val="sysDash"/>
          </a:ln>
        </p:spPr>
        <p:txBody>
          <a:bodyPr wrap="square" lIns="0" tIns="0" rIns="0" bIns="0" rtlCol="0"/>
          <a:lstStyle/>
          <a:p>
            <a:endParaRPr/>
          </a:p>
        </p:txBody>
      </p:sp>
      <p:sp>
        <p:nvSpPr>
          <p:cNvPr id="133" name="object 133"/>
          <p:cNvSpPr/>
          <p:nvPr/>
        </p:nvSpPr>
        <p:spPr>
          <a:xfrm>
            <a:off x="4797882" y="6639585"/>
            <a:ext cx="54610" cy="906144"/>
          </a:xfrm>
          <a:custGeom>
            <a:avLst/>
            <a:gdLst/>
            <a:ahLst/>
            <a:cxnLst/>
            <a:rect l="l" t="t" r="r" b="b"/>
            <a:pathLst>
              <a:path w="54610" h="906145">
                <a:moveTo>
                  <a:pt x="54063" y="906068"/>
                </a:moveTo>
                <a:lnTo>
                  <a:pt x="54063" y="84988"/>
                </a:lnTo>
                <a:lnTo>
                  <a:pt x="0" y="0"/>
                </a:lnTo>
              </a:path>
            </a:pathLst>
          </a:custGeom>
          <a:ln w="7620">
            <a:solidFill>
              <a:srgbClr val="000000"/>
            </a:solidFill>
          </a:ln>
        </p:spPr>
        <p:txBody>
          <a:bodyPr wrap="square" lIns="0" tIns="0" rIns="0" bIns="0" rtlCol="0"/>
          <a:lstStyle/>
          <a:p>
            <a:endParaRPr/>
          </a:p>
        </p:txBody>
      </p:sp>
      <p:sp>
        <p:nvSpPr>
          <p:cNvPr id="134" name="object 134"/>
          <p:cNvSpPr/>
          <p:nvPr/>
        </p:nvSpPr>
        <p:spPr>
          <a:xfrm>
            <a:off x="4799622" y="7546225"/>
            <a:ext cx="96520" cy="452120"/>
          </a:xfrm>
          <a:custGeom>
            <a:avLst/>
            <a:gdLst/>
            <a:ahLst/>
            <a:cxnLst/>
            <a:rect l="l" t="t" r="r" b="b"/>
            <a:pathLst>
              <a:path w="96520" h="452120">
                <a:moveTo>
                  <a:pt x="0" y="0"/>
                </a:moveTo>
                <a:lnTo>
                  <a:pt x="52324" y="90589"/>
                </a:lnTo>
                <a:lnTo>
                  <a:pt x="52324" y="451954"/>
                </a:lnTo>
                <a:lnTo>
                  <a:pt x="96418" y="451954"/>
                </a:lnTo>
              </a:path>
            </a:pathLst>
          </a:custGeom>
          <a:ln w="7620">
            <a:solidFill>
              <a:srgbClr val="000000"/>
            </a:solidFill>
          </a:ln>
        </p:spPr>
        <p:txBody>
          <a:bodyPr wrap="square" lIns="0" tIns="0" rIns="0" bIns="0" rtlCol="0"/>
          <a:lstStyle/>
          <a:p>
            <a:endParaRPr/>
          </a:p>
        </p:txBody>
      </p:sp>
      <p:sp>
        <p:nvSpPr>
          <p:cNvPr id="135" name="object 135"/>
          <p:cNvSpPr txBox="1"/>
          <p:nvPr/>
        </p:nvSpPr>
        <p:spPr>
          <a:xfrm>
            <a:off x="4737287" y="7651631"/>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14</a:t>
            </a:r>
            <a:endParaRPr sz="600">
              <a:latin typeface="Century Gothic"/>
              <a:cs typeface="Century Gothic"/>
            </a:endParaRPr>
          </a:p>
        </p:txBody>
      </p:sp>
      <p:sp>
        <p:nvSpPr>
          <p:cNvPr id="136" name="object 136"/>
          <p:cNvSpPr/>
          <p:nvPr/>
        </p:nvSpPr>
        <p:spPr>
          <a:xfrm>
            <a:off x="4551667" y="7537792"/>
            <a:ext cx="69850" cy="120014"/>
          </a:xfrm>
          <a:custGeom>
            <a:avLst/>
            <a:gdLst/>
            <a:ahLst/>
            <a:cxnLst/>
            <a:rect l="l" t="t" r="r" b="b"/>
            <a:pathLst>
              <a:path w="69850" h="120015">
                <a:moveTo>
                  <a:pt x="0" y="0"/>
                </a:moveTo>
                <a:lnTo>
                  <a:pt x="69723" y="119811"/>
                </a:lnTo>
              </a:path>
            </a:pathLst>
          </a:custGeom>
          <a:ln w="7620">
            <a:solidFill>
              <a:srgbClr val="000000"/>
            </a:solidFill>
          </a:ln>
        </p:spPr>
        <p:txBody>
          <a:bodyPr wrap="square" lIns="0" tIns="0" rIns="0" bIns="0" rtlCol="0"/>
          <a:lstStyle/>
          <a:p>
            <a:endParaRPr/>
          </a:p>
        </p:txBody>
      </p:sp>
      <p:sp>
        <p:nvSpPr>
          <p:cNvPr id="137" name="object 137"/>
          <p:cNvSpPr/>
          <p:nvPr/>
        </p:nvSpPr>
        <p:spPr>
          <a:xfrm>
            <a:off x="4621542" y="7537792"/>
            <a:ext cx="71120" cy="122555"/>
          </a:xfrm>
          <a:custGeom>
            <a:avLst/>
            <a:gdLst/>
            <a:ahLst/>
            <a:cxnLst/>
            <a:rect l="l" t="t" r="r" b="b"/>
            <a:pathLst>
              <a:path w="71120" h="122554">
                <a:moveTo>
                  <a:pt x="70599" y="0"/>
                </a:moveTo>
                <a:lnTo>
                  <a:pt x="0" y="122275"/>
                </a:lnTo>
              </a:path>
            </a:pathLst>
          </a:custGeom>
          <a:ln w="3810">
            <a:solidFill>
              <a:srgbClr val="000000"/>
            </a:solidFill>
            <a:prstDash val="sysDash"/>
          </a:ln>
        </p:spPr>
        <p:txBody>
          <a:bodyPr wrap="square" lIns="0" tIns="0" rIns="0" bIns="0" rtlCol="0"/>
          <a:lstStyle/>
          <a:p>
            <a:endParaRPr/>
          </a:p>
        </p:txBody>
      </p:sp>
      <p:sp>
        <p:nvSpPr>
          <p:cNvPr id="138" name="object 138"/>
          <p:cNvSpPr/>
          <p:nvPr/>
        </p:nvSpPr>
        <p:spPr>
          <a:xfrm>
            <a:off x="5152694" y="8354415"/>
            <a:ext cx="90170" cy="90170"/>
          </a:xfrm>
          <a:custGeom>
            <a:avLst/>
            <a:gdLst/>
            <a:ahLst/>
            <a:cxnLst/>
            <a:rect l="l" t="t" r="r" b="b"/>
            <a:pathLst>
              <a:path w="90170" h="90170">
                <a:moveTo>
                  <a:pt x="44996" y="89992"/>
                </a:moveTo>
                <a:lnTo>
                  <a:pt x="62513" y="86456"/>
                </a:lnTo>
                <a:lnTo>
                  <a:pt x="76820" y="76814"/>
                </a:lnTo>
                <a:lnTo>
                  <a:pt x="86467" y="62511"/>
                </a:lnTo>
                <a:lnTo>
                  <a:pt x="90004" y="44996"/>
                </a:lnTo>
                <a:lnTo>
                  <a:pt x="86467" y="27480"/>
                </a:lnTo>
                <a:lnTo>
                  <a:pt x="76820" y="13177"/>
                </a:lnTo>
                <a:lnTo>
                  <a:pt x="62513" y="3535"/>
                </a:lnTo>
                <a:lnTo>
                  <a:pt x="44996" y="0"/>
                </a:lnTo>
                <a:lnTo>
                  <a:pt x="27480" y="3535"/>
                </a:lnTo>
                <a:lnTo>
                  <a:pt x="13177" y="13177"/>
                </a:lnTo>
                <a:lnTo>
                  <a:pt x="3535" y="27480"/>
                </a:lnTo>
                <a:lnTo>
                  <a:pt x="0" y="44996"/>
                </a:lnTo>
                <a:lnTo>
                  <a:pt x="3535" y="62511"/>
                </a:lnTo>
                <a:lnTo>
                  <a:pt x="13177" y="76814"/>
                </a:lnTo>
                <a:lnTo>
                  <a:pt x="27480" y="86456"/>
                </a:lnTo>
                <a:lnTo>
                  <a:pt x="44996" y="89992"/>
                </a:lnTo>
              </a:path>
            </a:pathLst>
          </a:custGeom>
          <a:ln w="7620">
            <a:solidFill>
              <a:srgbClr val="000000"/>
            </a:solidFill>
          </a:ln>
        </p:spPr>
        <p:txBody>
          <a:bodyPr wrap="square" lIns="0" tIns="0" rIns="0" bIns="0" rtlCol="0"/>
          <a:lstStyle/>
          <a:p>
            <a:endParaRPr/>
          </a:p>
        </p:txBody>
      </p:sp>
      <p:sp>
        <p:nvSpPr>
          <p:cNvPr id="139" name="object 139"/>
          <p:cNvSpPr/>
          <p:nvPr/>
        </p:nvSpPr>
        <p:spPr>
          <a:xfrm>
            <a:off x="5197512" y="8444483"/>
            <a:ext cx="0" cy="142875"/>
          </a:xfrm>
          <a:custGeom>
            <a:avLst/>
            <a:gdLst/>
            <a:ahLst/>
            <a:cxnLst/>
            <a:rect l="l" t="t" r="r" b="b"/>
            <a:pathLst>
              <a:path h="142875">
                <a:moveTo>
                  <a:pt x="0" y="0"/>
                </a:moveTo>
                <a:lnTo>
                  <a:pt x="0" y="142328"/>
                </a:lnTo>
              </a:path>
            </a:pathLst>
          </a:custGeom>
          <a:ln w="7620">
            <a:solidFill>
              <a:srgbClr val="000000"/>
            </a:solidFill>
          </a:ln>
        </p:spPr>
        <p:txBody>
          <a:bodyPr wrap="square" lIns="0" tIns="0" rIns="0" bIns="0" rtlCol="0"/>
          <a:lstStyle/>
          <a:p>
            <a:endParaRPr/>
          </a:p>
        </p:txBody>
      </p:sp>
      <p:sp>
        <p:nvSpPr>
          <p:cNvPr id="140" name="object 140"/>
          <p:cNvSpPr txBox="1"/>
          <p:nvPr/>
        </p:nvSpPr>
        <p:spPr>
          <a:xfrm>
            <a:off x="5083060" y="8220665"/>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a:t>
            </a:r>
            <a:endParaRPr sz="600">
              <a:latin typeface="Century Gothic"/>
              <a:cs typeface="Century Gothic"/>
            </a:endParaRPr>
          </a:p>
        </p:txBody>
      </p:sp>
      <p:sp>
        <p:nvSpPr>
          <p:cNvPr id="141" name="object 141"/>
          <p:cNvSpPr txBox="1"/>
          <p:nvPr/>
        </p:nvSpPr>
        <p:spPr>
          <a:xfrm>
            <a:off x="5083060" y="8461457"/>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X2</a:t>
            </a:r>
            <a:endParaRPr sz="600">
              <a:latin typeface="Century Gothic"/>
              <a:cs typeface="Century Gothic"/>
            </a:endParaRPr>
          </a:p>
        </p:txBody>
      </p:sp>
      <p:sp>
        <p:nvSpPr>
          <p:cNvPr id="142" name="object 142"/>
          <p:cNvSpPr txBox="1"/>
          <p:nvPr/>
        </p:nvSpPr>
        <p:spPr>
          <a:xfrm>
            <a:off x="4532589" y="8338464"/>
            <a:ext cx="580390" cy="116839"/>
          </a:xfrm>
          <a:prstGeom prst="rect">
            <a:avLst/>
          </a:prstGeom>
        </p:spPr>
        <p:txBody>
          <a:bodyPr vert="horz" wrap="square" lIns="0" tIns="12700" rIns="0" bIns="0" rtlCol="0">
            <a:spAutoFit/>
          </a:bodyPr>
          <a:lstStyle/>
          <a:p>
            <a:pPr>
              <a:lnSpc>
                <a:spcPct val="100000"/>
              </a:lnSpc>
              <a:spcBef>
                <a:spcPts val="100"/>
              </a:spcBef>
              <a:tabLst>
                <a:tab pos="429259" algn="l"/>
              </a:tabLst>
            </a:pPr>
            <a:r>
              <a:rPr sz="600" spc="-20" dirty="0">
                <a:latin typeface="Century Gothic"/>
                <a:cs typeface="Century Gothic"/>
              </a:rPr>
              <a:t>-</a:t>
            </a:r>
            <a:r>
              <a:rPr sz="600" spc="10" dirty="0">
                <a:latin typeface="Century Gothic"/>
                <a:cs typeface="Century Gothic"/>
              </a:rPr>
              <a:t> </a:t>
            </a:r>
            <a:r>
              <a:rPr sz="600" spc="-25" dirty="0">
                <a:latin typeface="Century Gothic"/>
                <a:cs typeface="Century Gothic"/>
              </a:rPr>
              <a:t>KM3	</a:t>
            </a:r>
            <a:r>
              <a:rPr sz="600" spc="-20" dirty="0">
                <a:latin typeface="Century Gothic"/>
                <a:cs typeface="Century Gothic"/>
              </a:rPr>
              <a:t>-</a:t>
            </a:r>
            <a:r>
              <a:rPr sz="600" spc="-45" dirty="0">
                <a:latin typeface="Century Gothic"/>
                <a:cs typeface="Century Gothic"/>
              </a:rPr>
              <a:t> </a:t>
            </a:r>
            <a:r>
              <a:rPr sz="600" spc="-15" dirty="0">
                <a:latin typeface="Century Gothic"/>
                <a:cs typeface="Century Gothic"/>
              </a:rPr>
              <a:t>H2</a:t>
            </a:r>
            <a:endParaRPr sz="600">
              <a:latin typeface="Century Gothic"/>
              <a:cs typeface="Century Gothic"/>
            </a:endParaRPr>
          </a:p>
        </p:txBody>
      </p:sp>
      <p:sp>
        <p:nvSpPr>
          <p:cNvPr id="143" name="object 143"/>
          <p:cNvSpPr/>
          <p:nvPr/>
        </p:nvSpPr>
        <p:spPr>
          <a:xfrm>
            <a:off x="5165369" y="8367509"/>
            <a:ext cx="63500" cy="63500"/>
          </a:xfrm>
          <a:custGeom>
            <a:avLst/>
            <a:gdLst/>
            <a:ahLst/>
            <a:cxnLst/>
            <a:rect l="l" t="t" r="r" b="b"/>
            <a:pathLst>
              <a:path w="63500" h="63500">
                <a:moveTo>
                  <a:pt x="0" y="63499"/>
                </a:moveTo>
                <a:lnTo>
                  <a:pt x="63500" y="0"/>
                </a:lnTo>
              </a:path>
            </a:pathLst>
          </a:custGeom>
          <a:ln w="7620">
            <a:solidFill>
              <a:srgbClr val="000000"/>
            </a:solidFill>
          </a:ln>
        </p:spPr>
        <p:txBody>
          <a:bodyPr wrap="square" lIns="0" tIns="0" rIns="0" bIns="0" rtlCol="0"/>
          <a:lstStyle/>
          <a:p>
            <a:endParaRPr/>
          </a:p>
        </p:txBody>
      </p:sp>
      <p:sp>
        <p:nvSpPr>
          <p:cNvPr id="144" name="object 144"/>
          <p:cNvSpPr/>
          <p:nvPr/>
        </p:nvSpPr>
        <p:spPr>
          <a:xfrm>
            <a:off x="5165966" y="8367306"/>
            <a:ext cx="64135" cy="64135"/>
          </a:xfrm>
          <a:custGeom>
            <a:avLst/>
            <a:gdLst/>
            <a:ahLst/>
            <a:cxnLst/>
            <a:rect l="l" t="t" r="r" b="b"/>
            <a:pathLst>
              <a:path w="64135" h="64134">
                <a:moveTo>
                  <a:pt x="63703" y="63703"/>
                </a:moveTo>
                <a:lnTo>
                  <a:pt x="0" y="0"/>
                </a:lnTo>
              </a:path>
            </a:pathLst>
          </a:custGeom>
          <a:ln w="7620">
            <a:solidFill>
              <a:srgbClr val="000000"/>
            </a:solidFill>
          </a:ln>
        </p:spPr>
        <p:txBody>
          <a:bodyPr wrap="square" lIns="0" tIns="0" rIns="0" bIns="0" rtlCol="0"/>
          <a:lstStyle/>
          <a:p>
            <a:endParaRPr/>
          </a:p>
        </p:txBody>
      </p:sp>
      <p:sp>
        <p:nvSpPr>
          <p:cNvPr id="145" name="object 145"/>
          <p:cNvSpPr txBox="1"/>
          <p:nvPr/>
        </p:nvSpPr>
        <p:spPr>
          <a:xfrm>
            <a:off x="5083723" y="765100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22</a:t>
            </a:r>
            <a:endParaRPr sz="600">
              <a:latin typeface="Century Gothic"/>
              <a:cs typeface="Century Gothic"/>
            </a:endParaRPr>
          </a:p>
        </p:txBody>
      </p:sp>
      <p:sp>
        <p:nvSpPr>
          <p:cNvPr id="146" name="object 146"/>
          <p:cNvSpPr/>
          <p:nvPr/>
        </p:nvSpPr>
        <p:spPr>
          <a:xfrm>
            <a:off x="5197512" y="5582589"/>
            <a:ext cx="46355" cy="1962785"/>
          </a:xfrm>
          <a:custGeom>
            <a:avLst/>
            <a:gdLst/>
            <a:ahLst/>
            <a:cxnLst/>
            <a:rect l="l" t="t" r="r" b="b"/>
            <a:pathLst>
              <a:path w="46354" h="1962784">
                <a:moveTo>
                  <a:pt x="46088" y="1962429"/>
                </a:moveTo>
                <a:lnTo>
                  <a:pt x="850" y="1962429"/>
                </a:lnTo>
                <a:lnTo>
                  <a:pt x="0" y="0"/>
                </a:lnTo>
              </a:path>
            </a:pathLst>
          </a:custGeom>
          <a:ln w="7620">
            <a:solidFill>
              <a:srgbClr val="000000"/>
            </a:solidFill>
          </a:ln>
        </p:spPr>
        <p:txBody>
          <a:bodyPr wrap="square" lIns="0" tIns="0" rIns="0" bIns="0" rtlCol="0"/>
          <a:lstStyle/>
          <a:p>
            <a:endParaRPr/>
          </a:p>
        </p:txBody>
      </p:sp>
      <p:sp>
        <p:nvSpPr>
          <p:cNvPr id="147" name="object 147"/>
          <p:cNvSpPr/>
          <p:nvPr/>
        </p:nvSpPr>
        <p:spPr>
          <a:xfrm>
            <a:off x="5197512" y="7525257"/>
            <a:ext cx="37465" cy="829310"/>
          </a:xfrm>
          <a:custGeom>
            <a:avLst/>
            <a:gdLst/>
            <a:ahLst/>
            <a:cxnLst/>
            <a:rect l="l" t="t" r="r" b="b"/>
            <a:pathLst>
              <a:path w="37464" h="829309">
                <a:moveTo>
                  <a:pt x="36906" y="0"/>
                </a:moveTo>
                <a:lnTo>
                  <a:pt x="850" y="110934"/>
                </a:lnTo>
                <a:lnTo>
                  <a:pt x="0" y="829144"/>
                </a:lnTo>
              </a:path>
            </a:pathLst>
          </a:custGeom>
          <a:ln w="7620">
            <a:solidFill>
              <a:srgbClr val="000000"/>
            </a:solidFill>
          </a:ln>
        </p:spPr>
        <p:txBody>
          <a:bodyPr wrap="square" lIns="0" tIns="0" rIns="0" bIns="0" rtlCol="0"/>
          <a:lstStyle/>
          <a:p>
            <a:endParaRPr/>
          </a:p>
        </p:txBody>
      </p:sp>
      <p:sp>
        <p:nvSpPr>
          <p:cNvPr id="148" name="object 148"/>
          <p:cNvSpPr txBox="1"/>
          <p:nvPr/>
        </p:nvSpPr>
        <p:spPr>
          <a:xfrm>
            <a:off x="5083723" y="741754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21</a:t>
            </a:r>
            <a:endParaRPr sz="600">
              <a:latin typeface="Century Gothic"/>
              <a:cs typeface="Century Gothic"/>
            </a:endParaRPr>
          </a:p>
        </p:txBody>
      </p:sp>
      <p:sp>
        <p:nvSpPr>
          <p:cNvPr id="149" name="object 149"/>
          <p:cNvSpPr txBox="1"/>
          <p:nvPr/>
        </p:nvSpPr>
        <p:spPr>
          <a:xfrm>
            <a:off x="5444858" y="7210447"/>
            <a:ext cx="118110" cy="18351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X1/9</a:t>
            </a:r>
            <a:endParaRPr sz="600">
              <a:latin typeface="Century Gothic"/>
              <a:cs typeface="Century Gothic"/>
            </a:endParaRPr>
          </a:p>
        </p:txBody>
      </p:sp>
      <p:sp>
        <p:nvSpPr>
          <p:cNvPr id="150" name="object 150"/>
          <p:cNvSpPr txBox="1"/>
          <p:nvPr/>
        </p:nvSpPr>
        <p:spPr>
          <a:xfrm>
            <a:off x="5444858" y="7781690"/>
            <a:ext cx="118110" cy="226695"/>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X1/10</a:t>
            </a:r>
            <a:endParaRPr sz="600">
              <a:latin typeface="Century Gothic"/>
              <a:cs typeface="Century Gothic"/>
            </a:endParaRPr>
          </a:p>
        </p:txBody>
      </p:sp>
      <p:sp>
        <p:nvSpPr>
          <p:cNvPr id="151" name="object 151"/>
          <p:cNvSpPr/>
          <p:nvPr/>
        </p:nvSpPr>
        <p:spPr>
          <a:xfrm>
            <a:off x="5337086" y="7405992"/>
            <a:ext cx="534670" cy="361950"/>
          </a:xfrm>
          <a:custGeom>
            <a:avLst/>
            <a:gdLst/>
            <a:ahLst/>
            <a:cxnLst/>
            <a:rect l="l" t="t" r="r" b="b"/>
            <a:pathLst>
              <a:path w="534670" h="361950">
                <a:moveTo>
                  <a:pt x="534238" y="0"/>
                </a:moveTo>
                <a:lnTo>
                  <a:pt x="243992" y="0"/>
                </a:lnTo>
                <a:lnTo>
                  <a:pt x="243766" y="3677"/>
                </a:lnTo>
                <a:lnTo>
                  <a:pt x="241601" y="11766"/>
                </a:lnTo>
                <a:lnTo>
                  <a:pt x="235269" y="19856"/>
                </a:lnTo>
                <a:lnTo>
                  <a:pt x="222542" y="23533"/>
                </a:lnTo>
                <a:lnTo>
                  <a:pt x="209820" y="20060"/>
                </a:lnTo>
                <a:lnTo>
                  <a:pt x="203501" y="12420"/>
                </a:lnTo>
                <a:lnTo>
                  <a:pt x="201350" y="4780"/>
                </a:lnTo>
                <a:lnTo>
                  <a:pt x="201129" y="1308"/>
                </a:lnTo>
                <a:lnTo>
                  <a:pt x="0" y="1308"/>
                </a:lnTo>
                <a:lnTo>
                  <a:pt x="0" y="360870"/>
                </a:lnTo>
                <a:lnTo>
                  <a:pt x="201129" y="360870"/>
                </a:lnTo>
                <a:lnTo>
                  <a:pt x="201872" y="357645"/>
                </a:lnTo>
                <a:lnTo>
                  <a:pt x="204995" y="350551"/>
                </a:lnTo>
                <a:lnTo>
                  <a:pt x="211840" y="343457"/>
                </a:lnTo>
                <a:lnTo>
                  <a:pt x="223748" y="340232"/>
                </a:lnTo>
                <a:lnTo>
                  <a:pt x="235401" y="343560"/>
                </a:lnTo>
                <a:lnTo>
                  <a:pt x="241696" y="350881"/>
                </a:lnTo>
                <a:lnTo>
                  <a:pt x="244272" y="358203"/>
                </a:lnTo>
                <a:lnTo>
                  <a:pt x="244767" y="361530"/>
                </a:lnTo>
                <a:lnTo>
                  <a:pt x="534238" y="361530"/>
                </a:lnTo>
                <a:lnTo>
                  <a:pt x="534238" y="0"/>
                </a:lnTo>
                <a:close/>
              </a:path>
            </a:pathLst>
          </a:custGeom>
          <a:solidFill>
            <a:srgbClr val="EBEBEB"/>
          </a:solidFill>
        </p:spPr>
        <p:txBody>
          <a:bodyPr wrap="square" lIns="0" tIns="0" rIns="0" bIns="0" rtlCol="0"/>
          <a:lstStyle/>
          <a:p>
            <a:endParaRPr/>
          </a:p>
        </p:txBody>
      </p:sp>
      <p:sp>
        <p:nvSpPr>
          <p:cNvPr id="152" name="object 152"/>
          <p:cNvSpPr/>
          <p:nvPr/>
        </p:nvSpPr>
        <p:spPr>
          <a:xfrm>
            <a:off x="5337086" y="7405992"/>
            <a:ext cx="534670" cy="361950"/>
          </a:xfrm>
          <a:custGeom>
            <a:avLst/>
            <a:gdLst/>
            <a:ahLst/>
            <a:cxnLst/>
            <a:rect l="l" t="t" r="r" b="b"/>
            <a:pathLst>
              <a:path w="534670" h="361950">
                <a:moveTo>
                  <a:pt x="534238" y="361530"/>
                </a:moveTo>
                <a:lnTo>
                  <a:pt x="534238" y="0"/>
                </a:lnTo>
                <a:lnTo>
                  <a:pt x="243992" y="0"/>
                </a:lnTo>
                <a:lnTo>
                  <a:pt x="243766" y="3677"/>
                </a:lnTo>
                <a:lnTo>
                  <a:pt x="241601" y="11766"/>
                </a:lnTo>
                <a:lnTo>
                  <a:pt x="235269" y="19856"/>
                </a:lnTo>
                <a:lnTo>
                  <a:pt x="222542" y="23533"/>
                </a:lnTo>
                <a:lnTo>
                  <a:pt x="209820" y="20060"/>
                </a:lnTo>
                <a:lnTo>
                  <a:pt x="203501" y="12420"/>
                </a:lnTo>
                <a:lnTo>
                  <a:pt x="201350" y="4780"/>
                </a:lnTo>
                <a:lnTo>
                  <a:pt x="201129" y="1308"/>
                </a:lnTo>
                <a:lnTo>
                  <a:pt x="0" y="1308"/>
                </a:lnTo>
                <a:lnTo>
                  <a:pt x="0" y="360870"/>
                </a:lnTo>
                <a:lnTo>
                  <a:pt x="201129" y="360870"/>
                </a:lnTo>
                <a:lnTo>
                  <a:pt x="201872" y="357645"/>
                </a:lnTo>
                <a:lnTo>
                  <a:pt x="204995" y="350551"/>
                </a:lnTo>
                <a:lnTo>
                  <a:pt x="211840" y="343457"/>
                </a:lnTo>
                <a:lnTo>
                  <a:pt x="223748" y="340232"/>
                </a:lnTo>
                <a:lnTo>
                  <a:pt x="235401" y="343560"/>
                </a:lnTo>
                <a:lnTo>
                  <a:pt x="241696" y="350881"/>
                </a:lnTo>
                <a:lnTo>
                  <a:pt x="244272" y="358203"/>
                </a:lnTo>
                <a:lnTo>
                  <a:pt x="244767" y="361530"/>
                </a:lnTo>
                <a:lnTo>
                  <a:pt x="534238" y="361530"/>
                </a:lnTo>
                <a:close/>
              </a:path>
            </a:pathLst>
          </a:custGeom>
          <a:ln w="3810">
            <a:solidFill>
              <a:srgbClr val="000000"/>
            </a:solidFill>
            <a:prstDash val="sysDash"/>
          </a:ln>
        </p:spPr>
        <p:txBody>
          <a:bodyPr wrap="square" lIns="0" tIns="0" rIns="0" bIns="0" rtlCol="0"/>
          <a:lstStyle/>
          <a:p>
            <a:endParaRPr/>
          </a:p>
        </p:txBody>
      </p:sp>
      <p:sp>
        <p:nvSpPr>
          <p:cNvPr id="153" name="object 153"/>
          <p:cNvSpPr txBox="1"/>
          <p:nvPr/>
        </p:nvSpPr>
        <p:spPr>
          <a:xfrm>
            <a:off x="4939872" y="7528321"/>
            <a:ext cx="581660" cy="116839"/>
          </a:xfrm>
          <a:prstGeom prst="rect">
            <a:avLst/>
          </a:prstGeom>
        </p:spPr>
        <p:txBody>
          <a:bodyPr vert="horz" wrap="square" lIns="0" tIns="12700" rIns="0" bIns="0" rtlCol="0">
            <a:spAutoFit/>
          </a:bodyPr>
          <a:lstStyle/>
          <a:p>
            <a:pPr>
              <a:lnSpc>
                <a:spcPct val="100000"/>
              </a:lnSpc>
              <a:spcBef>
                <a:spcPts val="100"/>
              </a:spcBef>
              <a:tabLst>
                <a:tab pos="430530" algn="l"/>
              </a:tabLst>
            </a:pPr>
            <a:r>
              <a:rPr sz="600" spc="-20" dirty="0">
                <a:latin typeface="Century Gothic"/>
                <a:cs typeface="Century Gothic"/>
              </a:rPr>
              <a:t>-</a:t>
            </a:r>
            <a:r>
              <a:rPr sz="600" spc="10" dirty="0">
                <a:latin typeface="Century Gothic"/>
                <a:cs typeface="Century Gothic"/>
              </a:rPr>
              <a:t> </a:t>
            </a:r>
            <a:r>
              <a:rPr sz="600" spc="-15" dirty="0">
                <a:latin typeface="Century Gothic"/>
                <a:cs typeface="Century Gothic"/>
              </a:rPr>
              <a:t>KA1	</a:t>
            </a:r>
            <a:r>
              <a:rPr sz="600" spc="-20" dirty="0">
                <a:latin typeface="Century Gothic"/>
                <a:cs typeface="Century Gothic"/>
              </a:rPr>
              <a:t>-</a:t>
            </a:r>
            <a:r>
              <a:rPr sz="600" spc="-45" dirty="0">
                <a:latin typeface="Century Gothic"/>
                <a:cs typeface="Century Gothic"/>
              </a:rPr>
              <a:t> </a:t>
            </a:r>
            <a:r>
              <a:rPr sz="600" spc="-15" dirty="0">
                <a:latin typeface="Century Gothic"/>
                <a:cs typeface="Century Gothic"/>
              </a:rPr>
              <a:t>H4</a:t>
            </a:r>
            <a:endParaRPr sz="600">
              <a:latin typeface="Century Gothic"/>
              <a:cs typeface="Century Gothic"/>
            </a:endParaRPr>
          </a:p>
        </p:txBody>
      </p:sp>
      <p:sp>
        <p:nvSpPr>
          <p:cNvPr id="154" name="object 154"/>
          <p:cNvSpPr/>
          <p:nvPr/>
        </p:nvSpPr>
        <p:spPr>
          <a:xfrm>
            <a:off x="5679338" y="7536154"/>
            <a:ext cx="149225" cy="91440"/>
          </a:xfrm>
          <a:custGeom>
            <a:avLst/>
            <a:gdLst/>
            <a:ahLst/>
            <a:cxnLst/>
            <a:rect l="l" t="t" r="r" b="b"/>
            <a:pathLst>
              <a:path w="149225" h="91440">
                <a:moveTo>
                  <a:pt x="0" y="31280"/>
                </a:moveTo>
                <a:lnTo>
                  <a:pt x="113029" y="0"/>
                </a:lnTo>
                <a:lnTo>
                  <a:pt x="148907" y="90970"/>
                </a:lnTo>
                <a:lnTo>
                  <a:pt x="355" y="70497"/>
                </a:lnTo>
              </a:path>
            </a:pathLst>
          </a:custGeom>
          <a:ln w="7620">
            <a:solidFill>
              <a:srgbClr val="000000"/>
            </a:solidFill>
          </a:ln>
        </p:spPr>
        <p:txBody>
          <a:bodyPr wrap="square" lIns="0" tIns="0" rIns="0" bIns="0" rtlCol="0"/>
          <a:lstStyle/>
          <a:p>
            <a:endParaRPr/>
          </a:p>
        </p:txBody>
      </p:sp>
      <p:sp>
        <p:nvSpPr>
          <p:cNvPr id="155" name="object 155"/>
          <p:cNvSpPr/>
          <p:nvPr/>
        </p:nvSpPr>
        <p:spPr>
          <a:xfrm>
            <a:off x="5615990" y="7532865"/>
            <a:ext cx="64135" cy="107950"/>
          </a:xfrm>
          <a:custGeom>
            <a:avLst/>
            <a:gdLst/>
            <a:ahLst/>
            <a:cxnLst/>
            <a:rect l="l" t="t" r="r" b="b"/>
            <a:pathLst>
              <a:path w="64135" h="107950">
                <a:moveTo>
                  <a:pt x="0" y="107950"/>
                </a:moveTo>
                <a:lnTo>
                  <a:pt x="63703" y="107950"/>
                </a:lnTo>
                <a:lnTo>
                  <a:pt x="63703" y="0"/>
                </a:lnTo>
                <a:lnTo>
                  <a:pt x="0" y="0"/>
                </a:lnTo>
                <a:lnTo>
                  <a:pt x="0" y="107950"/>
                </a:lnTo>
              </a:path>
            </a:pathLst>
          </a:custGeom>
          <a:ln w="7619">
            <a:solidFill>
              <a:srgbClr val="000000"/>
            </a:solidFill>
          </a:ln>
        </p:spPr>
        <p:txBody>
          <a:bodyPr wrap="square" lIns="0" tIns="0" rIns="0" bIns="0" rtlCol="0"/>
          <a:lstStyle/>
          <a:p>
            <a:endParaRPr/>
          </a:p>
        </p:txBody>
      </p:sp>
      <p:sp>
        <p:nvSpPr>
          <p:cNvPr id="156" name="object 156"/>
          <p:cNvSpPr/>
          <p:nvPr/>
        </p:nvSpPr>
        <p:spPr>
          <a:xfrm>
            <a:off x="5560834" y="7606792"/>
            <a:ext cx="55244" cy="980440"/>
          </a:xfrm>
          <a:custGeom>
            <a:avLst/>
            <a:gdLst/>
            <a:ahLst/>
            <a:cxnLst/>
            <a:rect l="l" t="t" r="r" b="b"/>
            <a:pathLst>
              <a:path w="55245" h="980440">
                <a:moveTo>
                  <a:pt x="55194" y="0"/>
                </a:moveTo>
                <a:lnTo>
                  <a:pt x="0" y="0"/>
                </a:lnTo>
                <a:lnTo>
                  <a:pt x="0" y="980020"/>
                </a:lnTo>
              </a:path>
            </a:pathLst>
          </a:custGeom>
          <a:ln w="7620">
            <a:solidFill>
              <a:srgbClr val="000000"/>
            </a:solidFill>
          </a:ln>
        </p:spPr>
        <p:txBody>
          <a:bodyPr wrap="square" lIns="0" tIns="0" rIns="0" bIns="0" rtlCol="0"/>
          <a:lstStyle/>
          <a:p>
            <a:endParaRPr/>
          </a:p>
        </p:txBody>
      </p:sp>
      <p:sp>
        <p:nvSpPr>
          <p:cNvPr id="157" name="object 157"/>
          <p:cNvSpPr txBox="1"/>
          <p:nvPr/>
        </p:nvSpPr>
        <p:spPr>
          <a:xfrm>
            <a:off x="5442999" y="6276499"/>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22</a:t>
            </a:r>
            <a:endParaRPr sz="600">
              <a:latin typeface="Century Gothic"/>
              <a:cs typeface="Century Gothic"/>
            </a:endParaRPr>
          </a:p>
        </p:txBody>
      </p:sp>
      <p:sp>
        <p:nvSpPr>
          <p:cNvPr id="158" name="object 158"/>
          <p:cNvSpPr/>
          <p:nvPr/>
        </p:nvSpPr>
        <p:spPr>
          <a:xfrm>
            <a:off x="5562307" y="6150736"/>
            <a:ext cx="53975" cy="1414145"/>
          </a:xfrm>
          <a:custGeom>
            <a:avLst/>
            <a:gdLst/>
            <a:ahLst/>
            <a:cxnLst/>
            <a:rect l="l" t="t" r="r" b="b"/>
            <a:pathLst>
              <a:path w="53975" h="1414145">
                <a:moveTo>
                  <a:pt x="31381" y="0"/>
                </a:moveTo>
                <a:lnTo>
                  <a:pt x="0" y="107772"/>
                </a:lnTo>
                <a:lnTo>
                  <a:pt x="0" y="1410690"/>
                </a:lnTo>
                <a:lnTo>
                  <a:pt x="53721" y="1413865"/>
                </a:lnTo>
              </a:path>
            </a:pathLst>
          </a:custGeom>
          <a:ln w="7620">
            <a:solidFill>
              <a:srgbClr val="000000"/>
            </a:solidFill>
          </a:ln>
        </p:spPr>
        <p:txBody>
          <a:bodyPr wrap="square" lIns="0" tIns="0" rIns="0" bIns="0" rtlCol="0"/>
          <a:lstStyle/>
          <a:p>
            <a:endParaRPr/>
          </a:p>
        </p:txBody>
      </p:sp>
      <p:sp>
        <p:nvSpPr>
          <p:cNvPr id="159" name="object 159"/>
          <p:cNvSpPr txBox="1"/>
          <p:nvPr/>
        </p:nvSpPr>
        <p:spPr>
          <a:xfrm>
            <a:off x="5442999" y="6043025"/>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21</a:t>
            </a:r>
            <a:endParaRPr sz="600">
              <a:latin typeface="Century Gothic"/>
              <a:cs typeface="Century Gothic"/>
            </a:endParaRPr>
          </a:p>
        </p:txBody>
      </p:sp>
      <p:sp>
        <p:nvSpPr>
          <p:cNvPr id="160" name="object 160"/>
          <p:cNvSpPr/>
          <p:nvPr/>
        </p:nvSpPr>
        <p:spPr>
          <a:xfrm>
            <a:off x="5508040" y="5762447"/>
            <a:ext cx="26034" cy="0"/>
          </a:xfrm>
          <a:custGeom>
            <a:avLst/>
            <a:gdLst/>
            <a:ahLst/>
            <a:cxnLst/>
            <a:rect l="l" t="t" r="r" b="b"/>
            <a:pathLst>
              <a:path w="26035">
                <a:moveTo>
                  <a:pt x="25438" y="0"/>
                </a:moveTo>
                <a:lnTo>
                  <a:pt x="0" y="0"/>
                </a:lnTo>
              </a:path>
            </a:pathLst>
          </a:custGeom>
          <a:ln w="3810">
            <a:solidFill>
              <a:srgbClr val="000000"/>
            </a:solidFill>
            <a:prstDash val="sysDash"/>
          </a:ln>
        </p:spPr>
        <p:txBody>
          <a:bodyPr wrap="square" lIns="0" tIns="0" rIns="0" bIns="0" rtlCol="0"/>
          <a:lstStyle/>
          <a:p>
            <a:endParaRPr/>
          </a:p>
        </p:txBody>
      </p:sp>
      <p:sp>
        <p:nvSpPr>
          <p:cNvPr id="161" name="object 161"/>
          <p:cNvSpPr/>
          <p:nvPr/>
        </p:nvSpPr>
        <p:spPr>
          <a:xfrm>
            <a:off x="5401170" y="5762790"/>
            <a:ext cx="107314" cy="33655"/>
          </a:xfrm>
          <a:custGeom>
            <a:avLst/>
            <a:gdLst/>
            <a:ahLst/>
            <a:cxnLst/>
            <a:rect l="l" t="t" r="r" b="b"/>
            <a:pathLst>
              <a:path w="107314" h="33654">
                <a:moveTo>
                  <a:pt x="107149" y="0"/>
                </a:moveTo>
                <a:lnTo>
                  <a:pt x="0" y="0"/>
                </a:lnTo>
                <a:lnTo>
                  <a:pt x="0" y="33337"/>
                </a:lnTo>
              </a:path>
            </a:pathLst>
          </a:custGeom>
          <a:ln w="7620">
            <a:solidFill>
              <a:srgbClr val="000000"/>
            </a:solidFill>
          </a:ln>
        </p:spPr>
        <p:txBody>
          <a:bodyPr wrap="square" lIns="0" tIns="0" rIns="0" bIns="0" rtlCol="0"/>
          <a:lstStyle/>
          <a:p>
            <a:endParaRPr/>
          </a:p>
        </p:txBody>
      </p:sp>
      <p:sp>
        <p:nvSpPr>
          <p:cNvPr id="162" name="object 162"/>
          <p:cNvSpPr/>
          <p:nvPr/>
        </p:nvSpPr>
        <p:spPr>
          <a:xfrm>
            <a:off x="5424182" y="5763590"/>
            <a:ext cx="0" cy="33020"/>
          </a:xfrm>
          <a:custGeom>
            <a:avLst/>
            <a:gdLst/>
            <a:ahLst/>
            <a:cxnLst/>
            <a:rect l="l" t="t" r="r" b="b"/>
            <a:pathLst>
              <a:path h="33020">
                <a:moveTo>
                  <a:pt x="0" y="0"/>
                </a:moveTo>
                <a:lnTo>
                  <a:pt x="0" y="32537"/>
                </a:lnTo>
              </a:path>
            </a:pathLst>
          </a:custGeom>
          <a:ln w="7620">
            <a:solidFill>
              <a:srgbClr val="000000"/>
            </a:solidFill>
          </a:ln>
        </p:spPr>
        <p:txBody>
          <a:bodyPr wrap="square" lIns="0" tIns="0" rIns="0" bIns="0" rtlCol="0"/>
          <a:lstStyle/>
          <a:p>
            <a:endParaRPr/>
          </a:p>
        </p:txBody>
      </p:sp>
      <p:sp>
        <p:nvSpPr>
          <p:cNvPr id="163" name="object 163"/>
          <p:cNvSpPr/>
          <p:nvPr/>
        </p:nvSpPr>
        <p:spPr>
          <a:xfrm>
            <a:off x="5558802" y="5579541"/>
            <a:ext cx="0" cy="139065"/>
          </a:xfrm>
          <a:custGeom>
            <a:avLst/>
            <a:gdLst/>
            <a:ahLst/>
            <a:cxnLst/>
            <a:rect l="l" t="t" r="r" b="b"/>
            <a:pathLst>
              <a:path h="139064">
                <a:moveTo>
                  <a:pt x="0" y="138455"/>
                </a:moveTo>
                <a:lnTo>
                  <a:pt x="0" y="0"/>
                </a:lnTo>
              </a:path>
            </a:pathLst>
          </a:custGeom>
          <a:ln w="7620">
            <a:solidFill>
              <a:srgbClr val="000000"/>
            </a:solidFill>
          </a:ln>
        </p:spPr>
        <p:txBody>
          <a:bodyPr wrap="square" lIns="0" tIns="0" rIns="0" bIns="0" rtlCol="0"/>
          <a:lstStyle/>
          <a:p>
            <a:endParaRPr/>
          </a:p>
        </p:txBody>
      </p:sp>
      <p:sp>
        <p:nvSpPr>
          <p:cNvPr id="164" name="object 164"/>
          <p:cNvSpPr/>
          <p:nvPr/>
        </p:nvSpPr>
        <p:spPr>
          <a:xfrm>
            <a:off x="5506465" y="5718568"/>
            <a:ext cx="96520" cy="452120"/>
          </a:xfrm>
          <a:custGeom>
            <a:avLst/>
            <a:gdLst/>
            <a:ahLst/>
            <a:cxnLst/>
            <a:rect l="l" t="t" r="r" b="b"/>
            <a:pathLst>
              <a:path w="96520" h="452120">
                <a:moveTo>
                  <a:pt x="0" y="0"/>
                </a:moveTo>
                <a:lnTo>
                  <a:pt x="52336" y="90589"/>
                </a:lnTo>
                <a:lnTo>
                  <a:pt x="52336" y="451954"/>
                </a:lnTo>
                <a:lnTo>
                  <a:pt x="96405" y="451954"/>
                </a:lnTo>
              </a:path>
            </a:pathLst>
          </a:custGeom>
          <a:ln w="7620">
            <a:solidFill>
              <a:srgbClr val="000000"/>
            </a:solidFill>
          </a:ln>
        </p:spPr>
        <p:txBody>
          <a:bodyPr wrap="square" lIns="0" tIns="0" rIns="0" bIns="0" rtlCol="0"/>
          <a:lstStyle/>
          <a:p>
            <a:endParaRPr/>
          </a:p>
        </p:txBody>
      </p:sp>
      <p:sp>
        <p:nvSpPr>
          <p:cNvPr id="165" name="object 165"/>
          <p:cNvSpPr txBox="1"/>
          <p:nvPr/>
        </p:nvSpPr>
        <p:spPr>
          <a:xfrm>
            <a:off x="5444126" y="559050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97</a:t>
            </a:r>
            <a:endParaRPr sz="600">
              <a:latin typeface="Century Gothic"/>
              <a:cs typeface="Century Gothic"/>
            </a:endParaRPr>
          </a:p>
        </p:txBody>
      </p:sp>
      <p:sp>
        <p:nvSpPr>
          <p:cNvPr id="166" name="object 166"/>
          <p:cNvSpPr txBox="1"/>
          <p:nvPr/>
        </p:nvSpPr>
        <p:spPr>
          <a:xfrm>
            <a:off x="5444126" y="5823987"/>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98</a:t>
            </a:r>
            <a:endParaRPr sz="600">
              <a:latin typeface="Century Gothic"/>
              <a:cs typeface="Century Gothic"/>
            </a:endParaRPr>
          </a:p>
        </p:txBody>
      </p:sp>
      <p:sp>
        <p:nvSpPr>
          <p:cNvPr id="167" name="object 167"/>
          <p:cNvSpPr/>
          <p:nvPr/>
        </p:nvSpPr>
        <p:spPr>
          <a:xfrm>
            <a:off x="5966243" y="8438235"/>
            <a:ext cx="0" cy="151130"/>
          </a:xfrm>
          <a:custGeom>
            <a:avLst/>
            <a:gdLst/>
            <a:ahLst/>
            <a:cxnLst/>
            <a:rect l="l" t="t" r="r" b="b"/>
            <a:pathLst>
              <a:path h="151129">
                <a:moveTo>
                  <a:pt x="0" y="0"/>
                </a:moveTo>
                <a:lnTo>
                  <a:pt x="0" y="150672"/>
                </a:lnTo>
              </a:path>
            </a:pathLst>
          </a:custGeom>
          <a:ln w="7620">
            <a:solidFill>
              <a:srgbClr val="000000"/>
            </a:solidFill>
          </a:ln>
        </p:spPr>
        <p:txBody>
          <a:bodyPr wrap="square" lIns="0" tIns="0" rIns="0" bIns="0" rtlCol="0"/>
          <a:lstStyle/>
          <a:p>
            <a:endParaRPr/>
          </a:p>
        </p:txBody>
      </p:sp>
      <p:sp>
        <p:nvSpPr>
          <p:cNvPr id="168" name="object 168"/>
          <p:cNvSpPr/>
          <p:nvPr/>
        </p:nvSpPr>
        <p:spPr>
          <a:xfrm>
            <a:off x="5966243" y="8679853"/>
            <a:ext cx="0" cy="520700"/>
          </a:xfrm>
          <a:custGeom>
            <a:avLst/>
            <a:gdLst/>
            <a:ahLst/>
            <a:cxnLst/>
            <a:rect l="l" t="t" r="r" b="b"/>
            <a:pathLst>
              <a:path h="520700">
                <a:moveTo>
                  <a:pt x="0" y="0"/>
                </a:moveTo>
                <a:lnTo>
                  <a:pt x="0" y="520319"/>
                </a:lnTo>
              </a:path>
            </a:pathLst>
          </a:custGeom>
          <a:ln w="7620">
            <a:solidFill>
              <a:srgbClr val="000000"/>
            </a:solidFill>
          </a:ln>
        </p:spPr>
        <p:txBody>
          <a:bodyPr wrap="square" lIns="0" tIns="0" rIns="0" bIns="0" rtlCol="0"/>
          <a:lstStyle/>
          <a:p>
            <a:endParaRPr/>
          </a:p>
        </p:txBody>
      </p:sp>
      <p:sp>
        <p:nvSpPr>
          <p:cNvPr id="169" name="object 169"/>
          <p:cNvSpPr/>
          <p:nvPr/>
        </p:nvSpPr>
        <p:spPr>
          <a:xfrm>
            <a:off x="5894070" y="8359051"/>
            <a:ext cx="144145" cy="79375"/>
          </a:xfrm>
          <a:custGeom>
            <a:avLst/>
            <a:gdLst/>
            <a:ahLst/>
            <a:cxnLst/>
            <a:rect l="l" t="t" r="r" b="b"/>
            <a:pathLst>
              <a:path w="144145" h="79375">
                <a:moveTo>
                  <a:pt x="0" y="79184"/>
                </a:moveTo>
                <a:lnTo>
                  <a:pt x="144005" y="79184"/>
                </a:lnTo>
                <a:lnTo>
                  <a:pt x="144005" y="0"/>
                </a:lnTo>
                <a:lnTo>
                  <a:pt x="0" y="0"/>
                </a:lnTo>
                <a:lnTo>
                  <a:pt x="0" y="79184"/>
                </a:lnTo>
                <a:close/>
              </a:path>
            </a:pathLst>
          </a:custGeom>
          <a:ln w="7620">
            <a:solidFill>
              <a:srgbClr val="000000"/>
            </a:solidFill>
          </a:ln>
        </p:spPr>
        <p:txBody>
          <a:bodyPr wrap="square" lIns="0" tIns="0" rIns="0" bIns="0" rtlCol="0"/>
          <a:lstStyle/>
          <a:p>
            <a:endParaRPr/>
          </a:p>
        </p:txBody>
      </p:sp>
      <p:sp>
        <p:nvSpPr>
          <p:cNvPr id="170" name="object 170"/>
          <p:cNvSpPr txBox="1"/>
          <p:nvPr/>
        </p:nvSpPr>
        <p:spPr>
          <a:xfrm>
            <a:off x="5659516" y="8337161"/>
            <a:ext cx="197485"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spc="-15" dirty="0">
                <a:latin typeface="Century Gothic"/>
                <a:cs typeface="Century Gothic"/>
              </a:rPr>
              <a:t>KA3</a:t>
            </a:r>
            <a:endParaRPr sz="600">
              <a:latin typeface="Century Gothic"/>
              <a:cs typeface="Century Gothic"/>
            </a:endParaRPr>
          </a:p>
        </p:txBody>
      </p:sp>
      <p:sp>
        <p:nvSpPr>
          <p:cNvPr id="171" name="object 171"/>
          <p:cNvSpPr txBox="1"/>
          <p:nvPr/>
        </p:nvSpPr>
        <p:spPr>
          <a:xfrm>
            <a:off x="5851431" y="8223892"/>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A1</a:t>
            </a:r>
            <a:endParaRPr sz="600">
              <a:latin typeface="Century Gothic"/>
              <a:cs typeface="Century Gothic"/>
            </a:endParaRPr>
          </a:p>
        </p:txBody>
      </p:sp>
      <p:sp>
        <p:nvSpPr>
          <p:cNvPr id="172" name="object 172"/>
          <p:cNvSpPr txBox="1"/>
          <p:nvPr/>
        </p:nvSpPr>
        <p:spPr>
          <a:xfrm>
            <a:off x="5851431" y="8454479"/>
            <a:ext cx="118110" cy="11938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A2</a:t>
            </a:r>
            <a:endParaRPr sz="600">
              <a:latin typeface="Century Gothic"/>
              <a:cs typeface="Century Gothic"/>
            </a:endParaRPr>
          </a:p>
        </p:txBody>
      </p:sp>
      <p:sp>
        <p:nvSpPr>
          <p:cNvPr id="173" name="object 173"/>
          <p:cNvSpPr txBox="1"/>
          <p:nvPr/>
        </p:nvSpPr>
        <p:spPr>
          <a:xfrm>
            <a:off x="5846706" y="6279064"/>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14</a:t>
            </a:r>
            <a:endParaRPr sz="600">
              <a:latin typeface="Century Gothic"/>
              <a:cs typeface="Century Gothic"/>
            </a:endParaRPr>
          </a:p>
        </p:txBody>
      </p:sp>
      <p:sp>
        <p:nvSpPr>
          <p:cNvPr id="174" name="object 174"/>
          <p:cNvSpPr/>
          <p:nvPr/>
        </p:nvSpPr>
        <p:spPr>
          <a:xfrm>
            <a:off x="5911456" y="6179235"/>
            <a:ext cx="54610" cy="2181225"/>
          </a:xfrm>
          <a:custGeom>
            <a:avLst/>
            <a:gdLst/>
            <a:ahLst/>
            <a:cxnLst/>
            <a:rect l="l" t="t" r="r" b="b"/>
            <a:pathLst>
              <a:path w="54610" h="2181225">
                <a:moveTo>
                  <a:pt x="51752" y="2180932"/>
                </a:moveTo>
                <a:lnTo>
                  <a:pt x="51053" y="85051"/>
                </a:lnTo>
                <a:lnTo>
                  <a:pt x="54076" y="84988"/>
                </a:lnTo>
                <a:lnTo>
                  <a:pt x="0" y="0"/>
                </a:lnTo>
              </a:path>
            </a:pathLst>
          </a:custGeom>
          <a:ln w="7620">
            <a:solidFill>
              <a:srgbClr val="000000"/>
            </a:solidFill>
          </a:ln>
        </p:spPr>
        <p:txBody>
          <a:bodyPr wrap="square" lIns="0" tIns="0" rIns="0" bIns="0" rtlCol="0"/>
          <a:lstStyle/>
          <a:p>
            <a:endParaRPr/>
          </a:p>
        </p:txBody>
      </p:sp>
      <p:sp>
        <p:nvSpPr>
          <p:cNvPr id="175" name="object 175"/>
          <p:cNvSpPr txBox="1"/>
          <p:nvPr/>
        </p:nvSpPr>
        <p:spPr>
          <a:xfrm>
            <a:off x="5846729" y="6045631"/>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13</a:t>
            </a:r>
            <a:endParaRPr sz="600">
              <a:latin typeface="Century Gothic"/>
              <a:cs typeface="Century Gothic"/>
            </a:endParaRPr>
          </a:p>
        </p:txBody>
      </p:sp>
      <p:sp>
        <p:nvSpPr>
          <p:cNvPr id="176" name="object 176"/>
          <p:cNvSpPr/>
          <p:nvPr/>
        </p:nvSpPr>
        <p:spPr>
          <a:xfrm>
            <a:off x="5911761" y="5765050"/>
            <a:ext cx="26034" cy="0"/>
          </a:xfrm>
          <a:custGeom>
            <a:avLst/>
            <a:gdLst/>
            <a:ahLst/>
            <a:cxnLst/>
            <a:rect l="l" t="t" r="r" b="b"/>
            <a:pathLst>
              <a:path w="26035">
                <a:moveTo>
                  <a:pt x="25438" y="0"/>
                </a:moveTo>
                <a:lnTo>
                  <a:pt x="0" y="0"/>
                </a:lnTo>
              </a:path>
            </a:pathLst>
          </a:custGeom>
          <a:ln w="3810">
            <a:solidFill>
              <a:srgbClr val="000000"/>
            </a:solidFill>
            <a:prstDash val="sysDash"/>
          </a:ln>
        </p:spPr>
        <p:txBody>
          <a:bodyPr wrap="square" lIns="0" tIns="0" rIns="0" bIns="0" rtlCol="0"/>
          <a:lstStyle/>
          <a:p>
            <a:endParaRPr/>
          </a:p>
        </p:txBody>
      </p:sp>
      <p:sp>
        <p:nvSpPr>
          <p:cNvPr id="177" name="object 177"/>
          <p:cNvSpPr/>
          <p:nvPr/>
        </p:nvSpPr>
        <p:spPr>
          <a:xfrm>
            <a:off x="5804890" y="5765406"/>
            <a:ext cx="107314" cy="33655"/>
          </a:xfrm>
          <a:custGeom>
            <a:avLst/>
            <a:gdLst/>
            <a:ahLst/>
            <a:cxnLst/>
            <a:rect l="l" t="t" r="r" b="b"/>
            <a:pathLst>
              <a:path w="107314" h="33654">
                <a:moveTo>
                  <a:pt x="107149" y="0"/>
                </a:moveTo>
                <a:lnTo>
                  <a:pt x="0" y="0"/>
                </a:lnTo>
                <a:lnTo>
                  <a:pt x="0" y="33337"/>
                </a:lnTo>
              </a:path>
            </a:pathLst>
          </a:custGeom>
          <a:ln w="7620">
            <a:solidFill>
              <a:srgbClr val="000000"/>
            </a:solidFill>
          </a:ln>
        </p:spPr>
        <p:txBody>
          <a:bodyPr wrap="square" lIns="0" tIns="0" rIns="0" bIns="0" rtlCol="0"/>
          <a:lstStyle/>
          <a:p>
            <a:endParaRPr/>
          </a:p>
        </p:txBody>
      </p:sp>
      <p:sp>
        <p:nvSpPr>
          <p:cNvPr id="178" name="object 178"/>
          <p:cNvSpPr/>
          <p:nvPr/>
        </p:nvSpPr>
        <p:spPr>
          <a:xfrm>
            <a:off x="5827903" y="5766206"/>
            <a:ext cx="0" cy="33020"/>
          </a:xfrm>
          <a:custGeom>
            <a:avLst/>
            <a:gdLst/>
            <a:ahLst/>
            <a:cxnLst/>
            <a:rect l="l" t="t" r="r" b="b"/>
            <a:pathLst>
              <a:path h="33020">
                <a:moveTo>
                  <a:pt x="0" y="0"/>
                </a:moveTo>
                <a:lnTo>
                  <a:pt x="0" y="32537"/>
                </a:lnTo>
              </a:path>
            </a:pathLst>
          </a:custGeom>
          <a:ln w="7620">
            <a:solidFill>
              <a:srgbClr val="000000"/>
            </a:solidFill>
          </a:ln>
        </p:spPr>
        <p:txBody>
          <a:bodyPr wrap="square" lIns="0" tIns="0" rIns="0" bIns="0" rtlCol="0"/>
          <a:lstStyle/>
          <a:p>
            <a:endParaRPr/>
          </a:p>
        </p:txBody>
      </p:sp>
      <p:sp>
        <p:nvSpPr>
          <p:cNvPr id="179" name="object 179"/>
          <p:cNvSpPr/>
          <p:nvPr/>
        </p:nvSpPr>
        <p:spPr>
          <a:xfrm>
            <a:off x="5962510" y="5582145"/>
            <a:ext cx="0" cy="139065"/>
          </a:xfrm>
          <a:custGeom>
            <a:avLst/>
            <a:gdLst/>
            <a:ahLst/>
            <a:cxnLst/>
            <a:rect l="l" t="t" r="r" b="b"/>
            <a:pathLst>
              <a:path h="139064">
                <a:moveTo>
                  <a:pt x="0" y="138455"/>
                </a:moveTo>
                <a:lnTo>
                  <a:pt x="0" y="0"/>
                </a:lnTo>
              </a:path>
            </a:pathLst>
          </a:custGeom>
          <a:ln w="7620">
            <a:solidFill>
              <a:srgbClr val="000000"/>
            </a:solidFill>
          </a:ln>
        </p:spPr>
        <p:txBody>
          <a:bodyPr wrap="square" lIns="0" tIns="0" rIns="0" bIns="0" rtlCol="0"/>
          <a:lstStyle/>
          <a:p>
            <a:endParaRPr/>
          </a:p>
        </p:txBody>
      </p:sp>
      <p:sp>
        <p:nvSpPr>
          <p:cNvPr id="180" name="object 180"/>
          <p:cNvSpPr/>
          <p:nvPr/>
        </p:nvSpPr>
        <p:spPr>
          <a:xfrm>
            <a:off x="5910198" y="5721172"/>
            <a:ext cx="52705" cy="452120"/>
          </a:xfrm>
          <a:custGeom>
            <a:avLst/>
            <a:gdLst/>
            <a:ahLst/>
            <a:cxnLst/>
            <a:rect l="l" t="t" r="r" b="b"/>
            <a:pathLst>
              <a:path w="52704" h="452120">
                <a:moveTo>
                  <a:pt x="0" y="0"/>
                </a:moveTo>
                <a:lnTo>
                  <a:pt x="52311" y="90589"/>
                </a:lnTo>
                <a:lnTo>
                  <a:pt x="52311" y="451954"/>
                </a:lnTo>
              </a:path>
            </a:pathLst>
          </a:custGeom>
          <a:ln w="7619">
            <a:solidFill>
              <a:srgbClr val="000000"/>
            </a:solidFill>
          </a:ln>
        </p:spPr>
        <p:txBody>
          <a:bodyPr wrap="square" lIns="0" tIns="0" rIns="0" bIns="0" rtlCol="0"/>
          <a:lstStyle/>
          <a:p>
            <a:endParaRPr/>
          </a:p>
        </p:txBody>
      </p:sp>
      <p:sp>
        <p:nvSpPr>
          <p:cNvPr id="181" name="object 181"/>
          <p:cNvSpPr txBox="1"/>
          <p:nvPr/>
        </p:nvSpPr>
        <p:spPr>
          <a:xfrm>
            <a:off x="5847849" y="5593092"/>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97</a:t>
            </a:r>
            <a:endParaRPr sz="600">
              <a:latin typeface="Century Gothic"/>
              <a:cs typeface="Century Gothic"/>
            </a:endParaRPr>
          </a:p>
        </p:txBody>
      </p:sp>
      <p:sp>
        <p:nvSpPr>
          <p:cNvPr id="182" name="object 182"/>
          <p:cNvSpPr txBox="1"/>
          <p:nvPr/>
        </p:nvSpPr>
        <p:spPr>
          <a:xfrm>
            <a:off x="5847849" y="582658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98</a:t>
            </a:r>
            <a:endParaRPr sz="600">
              <a:latin typeface="Century Gothic"/>
              <a:cs typeface="Century Gothic"/>
            </a:endParaRPr>
          </a:p>
        </p:txBody>
      </p:sp>
      <p:sp>
        <p:nvSpPr>
          <p:cNvPr id="183" name="object 183"/>
          <p:cNvSpPr/>
          <p:nvPr/>
        </p:nvSpPr>
        <p:spPr>
          <a:xfrm>
            <a:off x="5558116" y="6031877"/>
            <a:ext cx="406400" cy="0"/>
          </a:xfrm>
          <a:custGeom>
            <a:avLst/>
            <a:gdLst/>
            <a:ahLst/>
            <a:cxnLst/>
            <a:rect l="l" t="t" r="r" b="b"/>
            <a:pathLst>
              <a:path w="406400">
                <a:moveTo>
                  <a:pt x="0" y="0"/>
                </a:moveTo>
                <a:lnTo>
                  <a:pt x="405866" y="0"/>
                </a:lnTo>
              </a:path>
            </a:pathLst>
          </a:custGeom>
          <a:ln w="7620">
            <a:solidFill>
              <a:srgbClr val="000000"/>
            </a:solidFill>
          </a:ln>
        </p:spPr>
        <p:txBody>
          <a:bodyPr wrap="square" lIns="0" tIns="0" rIns="0" bIns="0" rtlCol="0"/>
          <a:lstStyle/>
          <a:p>
            <a:endParaRPr/>
          </a:p>
        </p:txBody>
      </p:sp>
      <p:sp>
        <p:nvSpPr>
          <p:cNvPr id="184" name="object 184"/>
          <p:cNvSpPr/>
          <p:nvPr/>
        </p:nvSpPr>
        <p:spPr>
          <a:xfrm>
            <a:off x="5963145" y="6391871"/>
            <a:ext cx="406400" cy="0"/>
          </a:xfrm>
          <a:custGeom>
            <a:avLst/>
            <a:gdLst/>
            <a:ahLst/>
            <a:cxnLst/>
            <a:rect l="l" t="t" r="r" b="b"/>
            <a:pathLst>
              <a:path w="406400">
                <a:moveTo>
                  <a:pt x="0" y="0"/>
                </a:moveTo>
                <a:lnTo>
                  <a:pt x="405853" y="0"/>
                </a:lnTo>
              </a:path>
            </a:pathLst>
          </a:custGeom>
          <a:ln w="7620">
            <a:solidFill>
              <a:srgbClr val="000000"/>
            </a:solidFill>
          </a:ln>
        </p:spPr>
        <p:txBody>
          <a:bodyPr wrap="square" lIns="0" tIns="0" rIns="0" bIns="0" rtlCol="0"/>
          <a:lstStyle/>
          <a:p>
            <a:endParaRPr/>
          </a:p>
        </p:txBody>
      </p:sp>
      <p:sp>
        <p:nvSpPr>
          <p:cNvPr id="185" name="object 185"/>
          <p:cNvSpPr/>
          <p:nvPr/>
        </p:nvSpPr>
        <p:spPr>
          <a:xfrm>
            <a:off x="6208344" y="5581116"/>
            <a:ext cx="165252" cy="233425"/>
          </a:xfrm>
          <a:prstGeom prst="rect">
            <a:avLst/>
          </a:prstGeom>
          <a:blipFill>
            <a:blip r:embed="rId4" cstate="print"/>
            <a:stretch>
              <a:fillRect/>
            </a:stretch>
          </a:blipFill>
        </p:spPr>
        <p:txBody>
          <a:bodyPr wrap="square" lIns="0" tIns="0" rIns="0" bIns="0" rtlCol="0"/>
          <a:lstStyle/>
          <a:p>
            <a:endParaRPr/>
          </a:p>
        </p:txBody>
      </p:sp>
      <p:sp>
        <p:nvSpPr>
          <p:cNvPr id="186" name="object 186"/>
          <p:cNvSpPr txBox="1"/>
          <p:nvPr/>
        </p:nvSpPr>
        <p:spPr>
          <a:xfrm>
            <a:off x="6255130" y="5592077"/>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97</a:t>
            </a:r>
            <a:endParaRPr sz="600">
              <a:latin typeface="Century Gothic"/>
              <a:cs typeface="Century Gothic"/>
            </a:endParaRPr>
          </a:p>
        </p:txBody>
      </p:sp>
      <p:sp>
        <p:nvSpPr>
          <p:cNvPr id="187" name="object 187"/>
          <p:cNvSpPr txBox="1"/>
          <p:nvPr/>
        </p:nvSpPr>
        <p:spPr>
          <a:xfrm>
            <a:off x="6255130" y="5825550"/>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98</a:t>
            </a:r>
            <a:endParaRPr sz="600">
              <a:latin typeface="Century Gothic"/>
              <a:cs typeface="Century Gothic"/>
            </a:endParaRPr>
          </a:p>
        </p:txBody>
      </p:sp>
      <p:sp>
        <p:nvSpPr>
          <p:cNvPr id="188" name="object 188"/>
          <p:cNvSpPr/>
          <p:nvPr/>
        </p:nvSpPr>
        <p:spPr>
          <a:xfrm>
            <a:off x="6211277" y="6214973"/>
            <a:ext cx="132715" cy="0"/>
          </a:xfrm>
          <a:custGeom>
            <a:avLst/>
            <a:gdLst/>
            <a:ahLst/>
            <a:cxnLst/>
            <a:rect l="l" t="t" r="r" b="b"/>
            <a:pathLst>
              <a:path w="132714">
                <a:moveTo>
                  <a:pt x="132257" y="0"/>
                </a:moveTo>
                <a:lnTo>
                  <a:pt x="0" y="0"/>
                </a:lnTo>
              </a:path>
            </a:pathLst>
          </a:custGeom>
          <a:ln w="3810">
            <a:solidFill>
              <a:srgbClr val="000000"/>
            </a:solidFill>
            <a:prstDash val="sysDash"/>
          </a:ln>
        </p:spPr>
        <p:txBody>
          <a:bodyPr wrap="square" lIns="0" tIns="0" rIns="0" bIns="0" rtlCol="0"/>
          <a:lstStyle/>
          <a:p>
            <a:endParaRPr/>
          </a:p>
        </p:txBody>
      </p:sp>
      <p:sp>
        <p:nvSpPr>
          <p:cNvPr id="189" name="object 189"/>
          <p:cNvSpPr/>
          <p:nvPr/>
        </p:nvSpPr>
        <p:spPr>
          <a:xfrm>
            <a:off x="6210846" y="6174485"/>
            <a:ext cx="31115" cy="80010"/>
          </a:xfrm>
          <a:custGeom>
            <a:avLst/>
            <a:gdLst/>
            <a:ahLst/>
            <a:cxnLst/>
            <a:rect l="l" t="t" r="r" b="b"/>
            <a:pathLst>
              <a:path w="31114" h="80010">
                <a:moveTo>
                  <a:pt x="30606" y="0"/>
                </a:moveTo>
                <a:lnTo>
                  <a:pt x="0" y="0"/>
                </a:lnTo>
                <a:lnTo>
                  <a:pt x="0" y="79730"/>
                </a:lnTo>
                <a:lnTo>
                  <a:pt x="30606" y="79730"/>
                </a:lnTo>
              </a:path>
            </a:pathLst>
          </a:custGeom>
          <a:ln w="7620">
            <a:solidFill>
              <a:srgbClr val="000000"/>
            </a:solidFill>
          </a:ln>
        </p:spPr>
        <p:txBody>
          <a:bodyPr wrap="square" lIns="0" tIns="0" rIns="0" bIns="0" rtlCol="0"/>
          <a:lstStyle/>
          <a:p>
            <a:endParaRPr/>
          </a:p>
        </p:txBody>
      </p:sp>
      <p:sp>
        <p:nvSpPr>
          <p:cNvPr id="190" name="object 190"/>
          <p:cNvSpPr/>
          <p:nvPr/>
        </p:nvSpPr>
        <p:spPr>
          <a:xfrm>
            <a:off x="6369786" y="5810732"/>
            <a:ext cx="635" cy="359410"/>
          </a:xfrm>
          <a:custGeom>
            <a:avLst/>
            <a:gdLst/>
            <a:ahLst/>
            <a:cxnLst/>
            <a:rect l="l" t="t" r="r" b="b"/>
            <a:pathLst>
              <a:path w="635" h="359410">
                <a:moveTo>
                  <a:pt x="0" y="0"/>
                </a:moveTo>
                <a:lnTo>
                  <a:pt x="215" y="359346"/>
                </a:lnTo>
              </a:path>
            </a:pathLst>
          </a:custGeom>
          <a:ln w="7620">
            <a:solidFill>
              <a:srgbClr val="000000"/>
            </a:solidFill>
          </a:ln>
        </p:spPr>
        <p:txBody>
          <a:bodyPr wrap="square" lIns="0" tIns="0" rIns="0" bIns="0" rtlCol="0"/>
          <a:lstStyle/>
          <a:p>
            <a:endParaRPr/>
          </a:p>
        </p:txBody>
      </p:sp>
      <p:sp>
        <p:nvSpPr>
          <p:cNvPr id="191" name="object 191"/>
          <p:cNvSpPr/>
          <p:nvPr/>
        </p:nvSpPr>
        <p:spPr>
          <a:xfrm>
            <a:off x="6317691" y="6170663"/>
            <a:ext cx="52705" cy="224154"/>
          </a:xfrm>
          <a:custGeom>
            <a:avLst/>
            <a:gdLst/>
            <a:ahLst/>
            <a:cxnLst/>
            <a:rect l="l" t="t" r="r" b="b"/>
            <a:pathLst>
              <a:path w="52704" h="224154">
                <a:moveTo>
                  <a:pt x="0" y="0"/>
                </a:moveTo>
                <a:lnTo>
                  <a:pt x="52311" y="90563"/>
                </a:lnTo>
                <a:lnTo>
                  <a:pt x="52311" y="223862"/>
                </a:lnTo>
              </a:path>
            </a:pathLst>
          </a:custGeom>
          <a:ln w="7620">
            <a:solidFill>
              <a:srgbClr val="000000"/>
            </a:solidFill>
          </a:ln>
        </p:spPr>
        <p:txBody>
          <a:bodyPr wrap="square" lIns="0" tIns="0" rIns="0" bIns="0" rtlCol="0"/>
          <a:lstStyle/>
          <a:p>
            <a:endParaRPr/>
          </a:p>
        </p:txBody>
      </p:sp>
      <p:sp>
        <p:nvSpPr>
          <p:cNvPr id="192" name="object 192"/>
          <p:cNvSpPr txBox="1"/>
          <p:nvPr/>
        </p:nvSpPr>
        <p:spPr>
          <a:xfrm>
            <a:off x="6255352" y="6042579"/>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13</a:t>
            </a:r>
            <a:endParaRPr sz="600">
              <a:latin typeface="Century Gothic"/>
              <a:cs typeface="Century Gothic"/>
            </a:endParaRPr>
          </a:p>
        </p:txBody>
      </p:sp>
      <p:sp>
        <p:nvSpPr>
          <p:cNvPr id="193" name="object 193"/>
          <p:cNvSpPr txBox="1"/>
          <p:nvPr/>
        </p:nvSpPr>
        <p:spPr>
          <a:xfrm>
            <a:off x="6255352" y="6276053"/>
            <a:ext cx="118110" cy="111760"/>
          </a:xfrm>
          <a:prstGeom prst="rect">
            <a:avLst/>
          </a:prstGeom>
        </p:spPr>
        <p:txBody>
          <a:bodyPr vert="vert270" wrap="square" lIns="0" tIns="11430" rIns="0" bIns="0" rtlCol="0">
            <a:spAutoFit/>
          </a:bodyPr>
          <a:lstStyle/>
          <a:p>
            <a:pPr marL="12700">
              <a:lnSpc>
                <a:spcPct val="100000"/>
              </a:lnSpc>
              <a:spcBef>
                <a:spcPts val="90"/>
              </a:spcBef>
            </a:pPr>
            <a:r>
              <a:rPr sz="600" dirty="0">
                <a:latin typeface="Century Gothic"/>
                <a:cs typeface="Century Gothic"/>
              </a:rPr>
              <a:t>14</a:t>
            </a:r>
            <a:endParaRPr sz="600">
              <a:latin typeface="Century Gothic"/>
              <a:cs typeface="Century Gothic"/>
            </a:endParaRPr>
          </a:p>
        </p:txBody>
      </p:sp>
      <p:sp>
        <p:nvSpPr>
          <p:cNvPr id="194" name="object 194"/>
          <p:cNvSpPr/>
          <p:nvPr/>
        </p:nvSpPr>
        <p:spPr>
          <a:xfrm>
            <a:off x="6765201" y="8354936"/>
            <a:ext cx="90170" cy="90170"/>
          </a:xfrm>
          <a:custGeom>
            <a:avLst/>
            <a:gdLst/>
            <a:ahLst/>
            <a:cxnLst/>
            <a:rect l="l" t="t" r="r" b="b"/>
            <a:pathLst>
              <a:path w="90170" h="90170">
                <a:moveTo>
                  <a:pt x="44996" y="89992"/>
                </a:moveTo>
                <a:lnTo>
                  <a:pt x="62513" y="86456"/>
                </a:lnTo>
                <a:lnTo>
                  <a:pt x="76820" y="76814"/>
                </a:lnTo>
                <a:lnTo>
                  <a:pt x="86467" y="62511"/>
                </a:lnTo>
                <a:lnTo>
                  <a:pt x="90004" y="44996"/>
                </a:lnTo>
                <a:lnTo>
                  <a:pt x="86467" y="27480"/>
                </a:lnTo>
                <a:lnTo>
                  <a:pt x="76820" y="13177"/>
                </a:lnTo>
                <a:lnTo>
                  <a:pt x="62513" y="3535"/>
                </a:lnTo>
                <a:lnTo>
                  <a:pt x="44996" y="0"/>
                </a:lnTo>
                <a:lnTo>
                  <a:pt x="27485" y="3535"/>
                </a:lnTo>
                <a:lnTo>
                  <a:pt x="13182" y="13177"/>
                </a:lnTo>
                <a:lnTo>
                  <a:pt x="3537" y="27480"/>
                </a:lnTo>
                <a:lnTo>
                  <a:pt x="0" y="44996"/>
                </a:lnTo>
                <a:lnTo>
                  <a:pt x="3537" y="62511"/>
                </a:lnTo>
                <a:lnTo>
                  <a:pt x="13182" y="76814"/>
                </a:lnTo>
                <a:lnTo>
                  <a:pt x="27485" y="86456"/>
                </a:lnTo>
                <a:lnTo>
                  <a:pt x="44996" y="89992"/>
                </a:lnTo>
              </a:path>
            </a:pathLst>
          </a:custGeom>
          <a:ln w="7620">
            <a:solidFill>
              <a:srgbClr val="000000"/>
            </a:solidFill>
          </a:ln>
        </p:spPr>
        <p:txBody>
          <a:bodyPr wrap="square" lIns="0" tIns="0" rIns="0" bIns="0" rtlCol="0"/>
          <a:lstStyle/>
          <a:p>
            <a:endParaRPr/>
          </a:p>
        </p:txBody>
      </p:sp>
      <p:sp>
        <p:nvSpPr>
          <p:cNvPr id="195" name="object 195"/>
          <p:cNvSpPr/>
          <p:nvPr/>
        </p:nvSpPr>
        <p:spPr>
          <a:xfrm>
            <a:off x="6810019" y="8445004"/>
            <a:ext cx="0" cy="142240"/>
          </a:xfrm>
          <a:custGeom>
            <a:avLst/>
            <a:gdLst/>
            <a:ahLst/>
            <a:cxnLst/>
            <a:rect l="l" t="t" r="r" b="b"/>
            <a:pathLst>
              <a:path h="142240">
                <a:moveTo>
                  <a:pt x="0" y="0"/>
                </a:moveTo>
                <a:lnTo>
                  <a:pt x="0" y="141808"/>
                </a:lnTo>
              </a:path>
            </a:pathLst>
          </a:custGeom>
          <a:ln w="7620">
            <a:solidFill>
              <a:srgbClr val="000000"/>
            </a:solidFill>
          </a:ln>
        </p:spPr>
        <p:txBody>
          <a:bodyPr wrap="square" lIns="0" tIns="0" rIns="0" bIns="0" rtlCol="0"/>
          <a:lstStyle/>
          <a:p>
            <a:endParaRPr/>
          </a:p>
        </p:txBody>
      </p:sp>
      <p:sp>
        <p:nvSpPr>
          <p:cNvPr id="196" name="object 196"/>
          <p:cNvSpPr txBox="1"/>
          <p:nvPr/>
        </p:nvSpPr>
        <p:spPr>
          <a:xfrm>
            <a:off x="6695559" y="8221173"/>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X1</a:t>
            </a:r>
            <a:endParaRPr sz="600">
              <a:latin typeface="Century Gothic"/>
              <a:cs typeface="Century Gothic"/>
            </a:endParaRPr>
          </a:p>
        </p:txBody>
      </p:sp>
      <p:sp>
        <p:nvSpPr>
          <p:cNvPr id="197" name="object 197"/>
          <p:cNvSpPr txBox="1"/>
          <p:nvPr/>
        </p:nvSpPr>
        <p:spPr>
          <a:xfrm>
            <a:off x="6695559" y="8461964"/>
            <a:ext cx="118110" cy="118110"/>
          </a:xfrm>
          <a:prstGeom prst="rect">
            <a:avLst/>
          </a:prstGeom>
        </p:spPr>
        <p:txBody>
          <a:bodyPr vert="vert270" wrap="square" lIns="0" tIns="11430" rIns="0" bIns="0" rtlCol="0">
            <a:spAutoFit/>
          </a:bodyPr>
          <a:lstStyle/>
          <a:p>
            <a:pPr marL="12700">
              <a:lnSpc>
                <a:spcPct val="100000"/>
              </a:lnSpc>
              <a:spcBef>
                <a:spcPts val="90"/>
              </a:spcBef>
            </a:pPr>
            <a:r>
              <a:rPr sz="600" spc="-5" dirty="0">
                <a:latin typeface="Century Gothic"/>
                <a:cs typeface="Century Gothic"/>
              </a:rPr>
              <a:t>X2</a:t>
            </a:r>
            <a:endParaRPr sz="600">
              <a:latin typeface="Century Gothic"/>
              <a:cs typeface="Century Gothic"/>
            </a:endParaRPr>
          </a:p>
        </p:txBody>
      </p:sp>
      <p:sp>
        <p:nvSpPr>
          <p:cNvPr id="198" name="object 198"/>
          <p:cNvSpPr txBox="1"/>
          <p:nvPr/>
        </p:nvSpPr>
        <p:spPr>
          <a:xfrm>
            <a:off x="6576286" y="8338982"/>
            <a:ext cx="151130" cy="116839"/>
          </a:xfrm>
          <a:prstGeom prst="rect">
            <a:avLst/>
          </a:prstGeom>
        </p:spPr>
        <p:txBody>
          <a:bodyPr vert="horz" wrap="square" lIns="0" tIns="12700" rIns="0" bIns="0" rtlCol="0">
            <a:spAutoFit/>
          </a:bodyPr>
          <a:lstStyle/>
          <a:p>
            <a:pPr>
              <a:lnSpc>
                <a:spcPct val="100000"/>
              </a:lnSpc>
              <a:spcBef>
                <a:spcPts val="100"/>
              </a:spcBef>
            </a:pPr>
            <a:r>
              <a:rPr sz="600" spc="-20" dirty="0">
                <a:latin typeface="Century Gothic"/>
                <a:cs typeface="Century Gothic"/>
              </a:rPr>
              <a:t>-</a:t>
            </a:r>
            <a:r>
              <a:rPr sz="600" spc="-50" dirty="0">
                <a:latin typeface="Century Gothic"/>
                <a:cs typeface="Century Gothic"/>
              </a:rPr>
              <a:t> </a:t>
            </a:r>
            <a:r>
              <a:rPr sz="600" spc="-15" dirty="0">
                <a:latin typeface="Century Gothic"/>
                <a:cs typeface="Century Gothic"/>
              </a:rPr>
              <a:t>H3</a:t>
            </a:r>
            <a:endParaRPr sz="600">
              <a:latin typeface="Century Gothic"/>
              <a:cs typeface="Century Gothic"/>
            </a:endParaRPr>
          </a:p>
        </p:txBody>
      </p:sp>
      <p:sp>
        <p:nvSpPr>
          <p:cNvPr id="199" name="object 199"/>
          <p:cNvSpPr/>
          <p:nvPr/>
        </p:nvSpPr>
        <p:spPr>
          <a:xfrm>
            <a:off x="6777875" y="8368030"/>
            <a:ext cx="63500" cy="63500"/>
          </a:xfrm>
          <a:custGeom>
            <a:avLst/>
            <a:gdLst/>
            <a:ahLst/>
            <a:cxnLst/>
            <a:rect l="l" t="t" r="r" b="b"/>
            <a:pathLst>
              <a:path w="63500" h="63500">
                <a:moveTo>
                  <a:pt x="0" y="63500"/>
                </a:moveTo>
                <a:lnTo>
                  <a:pt x="63500" y="0"/>
                </a:lnTo>
              </a:path>
            </a:pathLst>
          </a:custGeom>
          <a:ln w="7620">
            <a:solidFill>
              <a:srgbClr val="000000"/>
            </a:solidFill>
          </a:ln>
        </p:spPr>
        <p:txBody>
          <a:bodyPr wrap="square" lIns="0" tIns="0" rIns="0" bIns="0" rtlCol="0"/>
          <a:lstStyle/>
          <a:p>
            <a:endParaRPr/>
          </a:p>
        </p:txBody>
      </p:sp>
      <p:sp>
        <p:nvSpPr>
          <p:cNvPr id="200" name="object 200"/>
          <p:cNvSpPr/>
          <p:nvPr/>
        </p:nvSpPr>
        <p:spPr>
          <a:xfrm>
            <a:off x="6778472" y="8367826"/>
            <a:ext cx="64135" cy="64135"/>
          </a:xfrm>
          <a:custGeom>
            <a:avLst/>
            <a:gdLst/>
            <a:ahLst/>
            <a:cxnLst/>
            <a:rect l="l" t="t" r="r" b="b"/>
            <a:pathLst>
              <a:path w="64134" h="64134">
                <a:moveTo>
                  <a:pt x="63690" y="63703"/>
                </a:moveTo>
                <a:lnTo>
                  <a:pt x="0" y="0"/>
                </a:lnTo>
              </a:path>
            </a:pathLst>
          </a:custGeom>
          <a:ln w="7620">
            <a:solidFill>
              <a:srgbClr val="000000"/>
            </a:solidFill>
          </a:ln>
        </p:spPr>
        <p:txBody>
          <a:bodyPr wrap="square" lIns="0" tIns="0" rIns="0" bIns="0" rtlCol="0"/>
          <a:lstStyle/>
          <a:p>
            <a:endParaRPr/>
          </a:p>
        </p:txBody>
      </p:sp>
      <p:sp>
        <p:nvSpPr>
          <p:cNvPr id="201" name="object 201"/>
          <p:cNvSpPr/>
          <p:nvPr/>
        </p:nvSpPr>
        <p:spPr>
          <a:xfrm>
            <a:off x="6369113" y="6031572"/>
            <a:ext cx="441959" cy="2323465"/>
          </a:xfrm>
          <a:custGeom>
            <a:avLst/>
            <a:gdLst/>
            <a:ahLst/>
            <a:cxnLst/>
            <a:rect l="l" t="t" r="r" b="b"/>
            <a:pathLst>
              <a:path w="441959" h="2323465">
                <a:moveTo>
                  <a:pt x="440905" y="2323337"/>
                </a:moveTo>
                <a:lnTo>
                  <a:pt x="441769" y="0"/>
                </a:lnTo>
                <a:lnTo>
                  <a:pt x="0" y="0"/>
                </a:lnTo>
              </a:path>
            </a:pathLst>
          </a:custGeom>
          <a:ln w="7620">
            <a:solidFill>
              <a:srgbClr val="000000"/>
            </a:solidFill>
          </a:ln>
        </p:spPr>
        <p:txBody>
          <a:bodyPr wrap="square" lIns="0" tIns="0" rIns="0" bIns="0" rtlCol="0"/>
          <a:lstStyle/>
          <a:p>
            <a:endParaRPr/>
          </a:p>
        </p:txBody>
      </p:sp>
      <p:sp>
        <p:nvSpPr>
          <p:cNvPr id="202" name="object 202"/>
          <p:cNvSpPr/>
          <p:nvPr/>
        </p:nvSpPr>
        <p:spPr>
          <a:xfrm>
            <a:off x="614629" y="5158371"/>
            <a:ext cx="6345555" cy="0"/>
          </a:xfrm>
          <a:custGeom>
            <a:avLst/>
            <a:gdLst/>
            <a:ahLst/>
            <a:cxnLst/>
            <a:rect l="l" t="t" r="r" b="b"/>
            <a:pathLst>
              <a:path w="6345555">
                <a:moveTo>
                  <a:pt x="6345123" y="0"/>
                </a:moveTo>
                <a:lnTo>
                  <a:pt x="0" y="0"/>
                </a:lnTo>
              </a:path>
            </a:pathLst>
          </a:custGeom>
          <a:ln w="7620">
            <a:solidFill>
              <a:srgbClr val="000000"/>
            </a:solidFill>
          </a:ln>
        </p:spPr>
        <p:txBody>
          <a:bodyPr wrap="square" lIns="0" tIns="0" rIns="0" bIns="0" rtlCol="0"/>
          <a:lstStyle/>
          <a:p>
            <a:endParaRPr/>
          </a:p>
        </p:txBody>
      </p:sp>
      <p:sp>
        <p:nvSpPr>
          <p:cNvPr id="203" name="object 203"/>
          <p:cNvSpPr/>
          <p:nvPr/>
        </p:nvSpPr>
        <p:spPr>
          <a:xfrm>
            <a:off x="704621" y="5158371"/>
            <a:ext cx="6254115" cy="180340"/>
          </a:xfrm>
          <a:custGeom>
            <a:avLst/>
            <a:gdLst/>
            <a:ahLst/>
            <a:cxnLst/>
            <a:rect l="l" t="t" r="r" b="b"/>
            <a:pathLst>
              <a:path w="6254115" h="180339">
                <a:moveTo>
                  <a:pt x="0" y="179997"/>
                </a:moveTo>
                <a:lnTo>
                  <a:pt x="6254026" y="179997"/>
                </a:lnTo>
                <a:lnTo>
                  <a:pt x="6254026" y="0"/>
                </a:lnTo>
                <a:lnTo>
                  <a:pt x="0" y="0"/>
                </a:lnTo>
                <a:lnTo>
                  <a:pt x="0" y="179997"/>
                </a:lnTo>
              </a:path>
            </a:pathLst>
          </a:custGeom>
          <a:ln w="7620">
            <a:solidFill>
              <a:srgbClr val="000000"/>
            </a:solidFill>
          </a:ln>
        </p:spPr>
        <p:txBody>
          <a:bodyPr wrap="square" lIns="0" tIns="0" rIns="0" bIns="0" rtlCol="0"/>
          <a:lstStyle/>
          <a:p>
            <a:endParaRPr/>
          </a:p>
        </p:txBody>
      </p:sp>
      <p:sp>
        <p:nvSpPr>
          <p:cNvPr id="204" name="object 204"/>
          <p:cNvSpPr/>
          <p:nvPr/>
        </p:nvSpPr>
        <p:spPr>
          <a:xfrm>
            <a:off x="1422984"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05" name="object 205"/>
          <p:cNvSpPr/>
          <p:nvPr/>
        </p:nvSpPr>
        <p:spPr>
          <a:xfrm>
            <a:off x="704621" y="9196158"/>
            <a:ext cx="6120130" cy="111760"/>
          </a:xfrm>
          <a:custGeom>
            <a:avLst/>
            <a:gdLst/>
            <a:ahLst/>
            <a:cxnLst/>
            <a:rect l="l" t="t" r="r" b="b"/>
            <a:pathLst>
              <a:path w="6120130" h="111759">
                <a:moveTo>
                  <a:pt x="0" y="111188"/>
                </a:moveTo>
                <a:lnTo>
                  <a:pt x="6120117" y="111188"/>
                </a:lnTo>
                <a:lnTo>
                  <a:pt x="6120117" y="0"/>
                </a:lnTo>
                <a:lnTo>
                  <a:pt x="0" y="0"/>
                </a:lnTo>
                <a:lnTo>
                  <a:pt x="0" y="111188"/>
                </a:lnTo>
              </a:path>
            </a:pathLst>
          </a:custGeom>
          <a:ln w="7620">
            <a:solidFill>
              <a:srgbClr val="000000"/>
            </a:solidFill>
          </a:ln>
        </p:spPr>
        <p:txBody>
          <a:bodyPr wrap="square" lIns="0" tIns="0" rIns="0" bIns="0" rtlCol="0"/>
          <a:lstStyle/>
          <a:p>
            <a:endParaRPr/>
          </a:p>
        </p:txBody>
      </p:sp>
      <p:sp>
        <p:nvSpPr>
          <p:cNvPr id="206" name="object 206"/>
          <p:cNvSpPr/>
          <p:nvPr/>
        </p:nvSpPr>
        <p:spPr>
          <a:xfrm>
            <a:off x="6464757"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07" name="object 207"/>
          <p:cNvSpPr/>
          <p:nvPr/>
        </p:nvSpPr>
        <p:spPr>
          <a:xfrm>
            <a:off x="6104737"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08" name="object 208"/>
          <p:cNvSpPr/>
          <p:nvPr/>
        </p:nvSpPr>
        <p:spPr>
          <a:xfrm>
            <a:off x="5744743"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09" name="object 209"/>
          <p:cNvSpPr/>
          <p:nvPr/>
        </p:nvSpPr>
        <p:spPr>
          <a:xfrm>
            <a:off x="5384749"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0" name="object 210"/>
          <p:cNvSpPr/>
          <p:nvPr/>
        </p:nvSpPr>
        <p:spPr>
          <a:xfrm>
            <a:off x="5024742"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1" name="object 211"/>
          <p:cNvSpPr/>
          <p:nvPr/>
        </p:nvSpPr>
        <p:spPr>
          <a:xfrm>
            <a:off x="4664735"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2" name="object 212"/>
          <p:cNvSpPr/>
          <p:nvPr/>
        </p:nvSpPr>
        <p:spPr>
          <a:xfrm>
            <a:off x="4304741"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3" name="object 213"/>
          <p:cNvSpPr/>
          <p:nvPr/>
        </p:nvSpPr>
        <p:spPr>
          <a:xfrm>
            <a:off x="3944734"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4" name="object 214"/>
          <p:cNvSpPr/>
          <p:nvPr/>
        </p:nvSpPr>
        <p:spPr>
          <a:xfrm>
            <a:off x="3584727"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5" name="object 215"/>
          <p:cNvSpPr/>
          <p:nvPr/>
        </p:nvSpPr>
        <p:spPr>
          <a:xfrm>
            <a:off x="3224733"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6" name="object 216"/>
          <p:cNvSpPr/>
          <p:nvPr/>
        </p:nvSpPr>
        <p:spPr>
          <a:xfrm>
            <a:off x="2864726"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7" name="object 217"/>
          <p:cNvSpPr/>
          <p:nvPr/>
        </p:nvSpPr>
        <p:spPr>
          <a:xfrm>
            <a:off x="2504732"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8" name="object 218"/>
          <p:cNvSpPr/>
          <p:nvPr/>
        </p:nvSpPr>
        <p:spPr>
          <a:xfrm>
            <a:off x="2144725"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19" name="object 219"/>
          <p:cNvSpPr/>
          <p:nvPr/>
        </p:nvSpPr>
        <p:spPr>
          <a:xfrm>
            <a:off x="1784718"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20" name="object 220"/>
          <p:cNvSpPr/>
          <p:nvPr/>
        </p:nvSpPr>
        <p:spPr>
          <a:xfrm>
            <a:off x="1424724"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21" name="object 221"/>
          <p:cNvSpPr/>
          <p:nvPr/>
        </p:nvSpPr>
        <p:spPr>
          <a:xfrm>
            <a:off x="1064717" y="9197200"/>
            <a:ext cx="0" cy="108585"/>
          </a:xfrm>
          <a:custGeom>
            <a:avLst/>
            <a:gdLst/>
            <a:ahLst/>
            <a:cxnLst/>
            <a:rect l="l" t="t" r="r" b="b"/>
            <a:pathLst>
              <a:path h="108584">
                <a:moveTo>
                  <a:pt x="0" y="0"/>
                </a:moveTo>
                <a:lnTo>
                  <a:pt x="0" y="108000"/>
                </a:lnTo>
              </a:path>
            </a:pathLst>
          </a:custGeom>
          <a:ln w="7620">
            <a:solidFill>
              <a:srgbClr val="000000"/>
            </a:solidFill>
          </a:ln>
        </p:spPr>
        <p:txBody>
          <a:bodyPr wrap="square" lIns="0" tIns="0" rIns="0" bIns="0" rtlCol="0"/>
          <a:lstStyle/>
          <a:p>
            <a:endParaRPr/>
          </a:p>
        </p:txBody>
      </p:sp>
      <p:sp>
        <p:nvSpPr>
          <p:cNvPr id="222" name="object 222"/>
          <p:cNvSpPr txBox="1"/>
          <p:nvPr/>
        </p:nvSpPr>
        <p:spPr>
          <a:xfrm>
            <a:off x="862551"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1</a:t>
            </a:r>
            <a:endParaRPr sz="600">
              <a:latin typeface="Century Gothic"/>
              <a:cs typeface="Century Gothic"/>
            </a:endParaRPr>
          </a:p>
        </p:txBody>
      </p:sp>
      <p:sp>
        <p:nvSpPr>
          <p:cNvPr id="223" name="object 223"/>
          <p:cNvSpPr txBox="1"/>
          <p:nvPr/>
        </p:nvSpPr>
        <p:spPr>
          <a:xfrm>
            <a:off x="1225987"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2</a:t>
            </a:r>
            <a:endParaRPr sz="600">
              <a:latin typeface="Century Gothic"/>
              <a:cs typeface="Century Gothic"/>
            </a:endParaRPr>
          </a:p>
        </p:txBody>
      </p:sp>
      <p:sp>
        <p:nvSpPr>
          <p:cNvPr id="224" name="object 224"/>
          <p:cNvSpPr txBox="1"/>
          <p:nvPr/>
        </p:nvSpPr>
        <p:spPr>
          <a:xfrm>
            <a:off x="1589423"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3</a:t>
            </a:r>
            <a:endParaRPr sz="600">
              <a:latin typeface="Century Gothic"/>
              <a:cs typeface="Century Gothic"/>
            </a:endParaRPr>
          </a:p>
        </p:txBody>
      </p:sp>
      <p:sp>
        <p:nvSpPr>
          <p:cNvPr id="225" name="object 225"/>
          <p:cNvSpPr txBox="1"/>
          <p:nvPr/>
        </p:nvSpPr>
        <p:spPr>
          <a:xfrm>
            <a:off x="2679731"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6</a:t>
            </a:r>
            <a:endParaRPr sz="600">
              <a:latin typeface="Century Gothic"/>
              <a:cs typeface="Century Gothic"/>
            </a:endParaRPr>
          </a:p>
        </p:txBody>
      </p:sp>
      <p:sp>
        <p:nvSpPr>
          <p:cNvPr id="226" name="object 226"/>
          <p:cNvSpPr txBox="1"/>
          <p:nvPr/>
        </p:nvSpPr>
        <p:spPr>
          <a:xfrm>
            <a:off x="3043167"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7</a:t>
            </a:r>
            <a:endParaRPr sz="600">
              <a:latin typeface="Century Gothic"/>
              <a:cs typeface="Century Gothic"/>
            </a:endParaRPr>
          </a:p>
        </p:txBody>
      </p:sp>
      <p:sp>
        <p:nvSpPr>
          <p:cNvPr id="227" name="object 227"/>
          <p:cNvSpPr txBox="1"/>
          <p:nvPr/>
        </p:nvSpPr>
        <p:spPr>
          <a:xfrm>
            <a:off x="3406603"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8</a:t>
            </a:r>
            <a:endParaRPr sz="600">
              <a:latin typeface="Century Gothic"/>
              <a:cs typeface="Century Gothic"/>
            </a:endParaRPr>
          </a:p>
        </p:txBody>
      </p:sp>
      <p:sp>
        <p:nvSpPr>
          <p:cNvPr id="228" name="object 228"/>
          <p:cNvSpPr txBox="1"/>
          <p:nvPr/>
        </p:nvSpPr>
        <p:spPr>
          <a:xfrm>
            <a:off x="3770039" y="9196743"/>
            <a:ext cx="55880" cy="116839"/>
          </a:xfrm>
          <a:prstGeom prst="rect">
            <a:avLst/>
          </a:prstGeom>
        </p:spPr>
        <p:txBody>
          <a:bodyPr vert="horz" wrap="square" lIns="0" tIns="12700" rIns="0" bIns="0" rtlCol="0">
            <a:spAutoFit/>
          </a:bodyPr>
          <a:lstStyle/>
          <a:p>
            <a:pPr>
              <a:lnSpc>
                <a:spcPct val="100000"/>
              </a:lnSpc>
              <a:spcBef>
                <a:spcPts val="100"/>
              </a:spcBef>
            </a:pPr>
            <a:r>
              <a:rPr sz="600" spc="5" dirty="0">
                <a:latin typeface="Century Gothic"/>
                <a:cs typeface="Century Gothic"/>
              </a:rPr>
              <a:t>9</a:t>
            </a:r>
            <a:endParaRPr sz="600">
              <a:latin typeface="Century Gothic"/>
              <a:cs typeface="Century Gothic"/>
            </a:endParaRPr>
          </a:p>
        </p:txBody>
      </p:sp>
      <p:sp>
        <p:nvSpPr>
          <p:cNvPr id="229" name="object 229"/>
          <p:cNvSpPr txBox="1"/>
          <p:nvPr/>
        </p:nvSpPr>
        <p:spPr>
          <a:xfrm>
            <a:off x="4081193" y="9196743"/>
            <a:ext cx="98425"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1</a:t>
            </a:r>
            <a:r>
              <a:rPr sz="600" spc="5" dirty="0">
                <a:latin typeface="Century Gothic"/>
                <a:cs typeface="Century Gothic"/>
              </a:rPr>
              <a:t>0</a:t>
            </a:r>
            <a:endParaRPr sz="600">
              <a:latin typeface="Century Gothic"/>
              <a:cs typeface="Century Gothic"/>
            </a:endParaRPr>
          </a:p>
        </p:txBody>
      </p:sp>
      <p:sp>
        <p:nvSpPr>
          <p:cNvPr id="230" name="object 230"/>
          <p:cNvSpPr txBox="1"/>
          <p:nvPr/>
        </p:nvSpPr>
        <p:spPr>
          <a:xfrm>
            <a:off x="4441163" y="9196743"/>
            <a:ext cx="98425"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1</a:t>
            </a:r>
            <a:r>
              <a:rPr sz="600" spc="5" dirty="0">
                <a:latin typeface="Century Gothic"/>
                <a:cs typeface="Century Gothic"/>
              </a:rPr>
              <a:t>1</a:t>
            </a:r>
            <a:endParaRPr sz="600">
              <a:latin typeface="Century Gothic"/>
              <a:cs typeface="Century Gothic"/>
            </a:endParaRPr>
          </a:p>
        </p:txBody>
      </p:sp>
      <p:sp>
        <p:nvSpPr>
          <p:cNvPr id="231" name="object 231"/>
          <p:cNvSpPr txBox="1"/>
          <p:nvPr/>
        </p:nvSpPr>
        <p:spPr>
          <a:xfrm>
            <a:off x="4801146" y="9196743"/>
            <a:ext cx="98425" cy="116839"/>
          </a:xfrm>
          <a:prstGeom prst="rect">
            <a:avLst/>
          </a:prstGeom>
        </p:spPr>
        <p:txBody>
          <a:bodyPr vert="horz" wrap="square" lIns="0" tIns="12700" rIns="0" bIns="0" rtlCol="0">
            <a:spAutoFit/>
          </a:bodyPr>
          <a:lstStyle/>
          <a:p>
            <a:pPr>
              <a:lnSpc>
                <a:spcPct val="100000"/>
              </a:lnSpc>
              <a:spcBef>
                <a:spcPts val="100"/>
              </a:spcBef>
            </a:pPr>
            <a:r>
              <a:rPr sz="600" dirty="0">
                <a:latin typeface="Century Gothic"/>
                <a:cs typeface="Century Gothic"/>
              </a:rPr>
              <a:t>1</a:t>
            </a:r>
            <a:r>
              <a:rPr sz="600" spc="5" dirty="0">
                <a:latin typeface="Century Gothic"/>
                <a:cs typeface="Century Gothic"/>
              </a:rPr>
              <a:t>2</a:t>
            </a:r>
            <a:endParaRPr sz="600">
              <a:latin typeface="Century Gothic"/>
              <a:cs typeface="Century Gothic"/>
            </a:endParaRPr>
          </a:p>
        </p:txBody>
      </p:sp>
      <p:sp>
        <p:nvSpPr>
          <p:cNvPr id="232" name="object 232"/>
          <p:cNvSpPr txBox="1"/>
          <p:nvPr/>
        </p:nvSpPr>
        <p:spPr>
          <a:xfrm>
            <a:off x="5206153" y="9196743"/>
            <a:ext cx="413384" cy="116839"/>
          </a:xfrm>
          <a:prstGeom prst="rect">
            <a:avLst/>
          </a:prstGeom>
        </p:spPr>
        <p:txBody>
          <a:bodyPr vert="horz" wrap="square" lIns="0" tIns="12700" rIns="0" bIns="0" rtlCol="0">
            <a:spAutoFit/>
          </a:bodyPr>
          <a:lstStyle/>
          <a:p>
            <a:pPr>
              <a:lnSpc>
                <a:spcPct val="100000"/>
              </a:lnSpc>
              <a:spcBef>
                <a:spcPts val="100"/>
              </a:spcBef>
              <a:tabLst>
                <a:tab pos="314325" algn="l"/>
              </a:tabLst>
            </a:pPr>
            <a:r>
              <a:rPr sz="600" dirty="0">
                <a:latin typeface="Century Gothic"/>
                <a:cs typeface="Century Gothic"/>
              </a:rPr>
              <a:t>1</a:t>
            </a:r>
            <a:r>
              <a:rPr sz="600" spc="5" dirty="0">
                <a:latin typeface="Century Gothic"/>
                <a:cs typeface="Century Gothic"/>
              </a:rPr>
              <a:t>3</a:t>
            </a:r>
            <a:r>
              <a:rPr sz="600" dirty="0">
                <a:latin typeface="Century Gothic"/>
                <a:cs typeface="Century Gothic"/>
              </a:rPr>
              <a:t>	1</a:t>
            </a:r>
            <a:r>
              <a:rPr sz="600" spc="5" dirty="0">
                <a:latin typeface="Century Gothic"/>
                <a:cs typeface="Century Gothic"/>
              </a:rPr>
              <a:t>4</a:t>
            </a:r>
            <a:endParaRPr sz="600">
              <a:latin typeface="Century Gothic"/>
              <a:cs typeface="Century Gothic"/>
            </a:endParaRPr>
          </a:p>
        </p:txBody>
      </p:sp>
      <p:sp>
        <p:nvSpPr>
          <p:cNvPr id="233" name="object 233"/>
          <p:cNvSpPr txBox="1"/>
          <p:nvPr/>
        </p:nvSpPr>
        <p:spPr>
          <a:xfrm>
            <a:off x="1746864" y="8643251"/>
            <a:ext cx="767080" cy="670560"/>
          </a:xfrm>
          <a:prstGeom prst="rect">
            <a:avLst/>
          </a:prstGeom>
        </p:spPr>
        <p:txBody>
          <a:bodyPr vert="horz" wrap="square" lIns="0" tIns="12700" rIns="0" bIns="0" rtlCol="0">
            <a:spAutoFit/>
          </a:bodyPr>
          <a:lstStyle/>
          <a:p>
            <a:pPr>
              <a:lnSpc>
                <a:spcPct val="100000"/>
              </a:lnSpc>
              <a:spcBef>
                <a:spcPts val="100"/>
              </a:spcBef>
              <a:tabLst>
                <a:tab pos="414020" algn="l"/>
              </a:tabLst>
            </a:pPr>
            <a:r>
              <a:rPr sz="500" spc="5" dirty="0">
                <a:latin typeface="Century Gothic"/>
                <a:cs typeface="Century Gothic"/>
              </a:rPr>
              <a:t>13.14	13.14</a:t>
            </a:r>
            <a:endParaRPr sz="500">
              <a:latin typeface="Century Gothic"/>
              <a:cs typeface="Century Gothic"/>
            </a:endParaRPr>
          </a:p>
          <a:p>
            <a:pPr>
              <a:lnSpc>
                <a:spcPct val="100000"/>
              </a:lnSpc>
              <a:spcBef>
                <a:spcPts val="10"/>
              </a:spcBef>
            </a:pPr>
            <a:r>
              <a:rPr sz="500" spc="5" dirty="0">
                <a:latin typeface="Century Gothic"/>
                <a:cs typeface="Century Gothic"/>
              </a:rPr>
              <a:t>21.22   2.13  </a:t>
            </a:r>
            <a:r>
              <a:rPr sz="500" spc="45" dirty="0">
                <a:latin typeface="Century Gothic"/>
                <a:cs typeface="Century Gothic"/>
              </a:rPr>
              <a:t> </a:t>
            </a:r>
            <a:r>
              <a:rPr sz="500" spc="5" dirty="0">
                <a:latin typeface="Century Gothic"/>
                <a:cs typeface="Century Gothic"/>
              </a:rPr>
              <a:t>21.22</a:t>
            </a:r>
            <a:endParaRPr sz="500">
              <a:latin typeface="Century Gothic"/>
              <a:cs typeface="Century Gothic"/>
            </a:endParaRPr>
          </a:p>
          <a:p>
            <a:pPr>
              <a:lnSpc>
                <a:spcPct val="100000"/>
              </a:lnSpc>
              <a:spcBef>
                <a:spcPts val="15"/>
              </a:spcBef>
              <a:tabLst>
                <a:tab pos="414020" algn="l"/>
              </a:tabLst>
            </a:pPr>
            <a:r>
              <a:rPr sz="500" spc="5" dirty="0">
                <a:latin typeface="Century Gothic"/>
                <a:cs typeface="Century Gothic"/>
              </a:rPr>
              <a:t>33.34	33.34</a:t>
            </a:r>
            <a:endParaRPr sz="500">
              <a:latin typeface="Century Gothic"/>
              <a:cs typeface="Century Gothic"/>
            </a:endParaRPr>
          </a:p>
          <a:p>
            <a:pPr>
              <a:lnSpc>
                <a:spcPct val="100000"/>
              </a:lnSpc>
              <a:spcBef>
                <a:spcPts val="10"/>
              </a:spcBef>
              <a:tabLst>
                <a:tab pos="414020" algn="l"/>
              </a:tabLst>
            </a:pPr>
            <a:r>
              <a:rPr sz="500" spc="5" dirty="0">
                <a:latin typeface="Century Gothic"/>
                <a:cs typeface="Century Gothic"/>
              </a:rPr>
              <a:t>43.44	43.44</a:t>
            </a:r>
            <a:endParaRPr sz="500">
              <a:latin typeface="Century Gothic"/>
              <a:cs typeface="Century Gothic"/>
            </a:endParaRPr>
          </a:p>
          <a:p>
            <a:pPr>
              <a:lnSpc>
                <a:spcPct val="100000"/>
              </a:lnSpc>
              <a:spcBef>
                <a:spcPts val="15"/>
              </a:spcBef>
            </a:pPr>
            <a:r>
              <a:rPr sz="500" spc="5" dirty="0">
                <a:latin typeface="Century Gothic"/>
                <a:cs typeface="Century Gothic"/>
              </a:rPr>
              <a:t>57.58   2.5    </a:t>
            </a:r>
            <a:r>
              <a:rPr sz="500" spc="40" dirty="0">
                <a:latin typeface="Century Gothic"/>
                <a:cs typeface="Century Gothic"/>
              </a:rPr>
              <a:t> </a:t>
            </a:r>
            <a:r>
              <a:rPr sz="500" spc="5" dirty="0">
                <a:latin typeface="Century Gothic"/>
                <a:cs typeface="Century Gothic"/>
              </a:rPr>
              <a:t>55.56</a:t>
            </a:r>
            <a:endParaRPr sz="500">
              <a:latin typeface="Century Gothic"/>
              <a:cs typeface="Century Gothic"/>
            </a:endParaRPr>
          </a:p>
          <a:p>
            <a:pPr>
              <a:lnSpc>
                <a:spcPct val="100000"/>
              </a:lnSpc>
              <a:spcBef>
                <a:spcPts val="10"/>
              </a:spcBef>
              <a:tabLst>
                <a:tab pos="414020" algn="l"/>
              </a:tabLst>
            </a:pPr>
            <a:r>
              <a:rPr sz="500" spc="5" dirty="0">
                <a:latin typeface="Century Gothic"/>
                <a:cs typeface="Century Gothic"/>
              </a:rPr>
              <a:t>65.66	67.68</a:t>
            </a:r>
            <a:r>
              <a:rPr sz="500" spc="45" dirty="0">
                <a:latin typeface="Century Gothic"/>
                <a:cs typeface="Century Gothic"/>
              </a:rPr>
              <a:t> </a:t>
            </a:r>
            <a:r>
              <a:rPr sz="500" spc="5" dirty="0">
                <a:latin typeface="Century Gothic"/>
                <a:cs typeface="Century Gothic"/>
              </a:rPr>
              <a:t>2.10</a:t>
            </a:r>
            <a:endParaRPr sz="500">
              <a:latin typeface="Century Gothic"/>
              <a:cs typeface="Century Gothic"/>
            </a:endParaRPr>
          </a:p>
          <a:p>
            <a:pPr>
              <a:lnSpc>
                <a:spcPct val="100000"/>
              </a:lnSpc>
              <a:spcBef>
                <a:spcPts val="20"/>
              </a:spcBef>
            </a:pPr>
            <a:endParaRPr sz="550">
              <a:latin typeface="Century Gothic"/>
              <a:cs typeface="Century Gothic"/>
            </a:endParaRPr>
          </a:p>
          <a:p>
            <a:pPr marL="205740">
              <a:lnSpc>
                <a:spcPct val="100000"/>
              </a:lnSpc>
              <a:tabLst>
                <a:tab pos="568960" algn="l"/>
              </a:tabLst>
            </a:pPr>
            <a:r>
              <a:rPr sz="600" spc="5" dirty="0">
                <a:latin typeface="Century Gothic"/>
                <a:cs typeface="Century Gothic"/>
              </a:rPr>
              <a:t>4	5</a:t>
            </a:r>
            <a:endParaRPr sz="600">
              <a:latin typeface="Century Gothic"/>
              <a:cs typeface="Century Gothic"/>
            </a:endParaRPr>
          </a:p>
        </p:txBody>
      </p:sp>
      <p:sp>
        <p:nvSpPr>
          <p:cNvPr id="234" name="object 234"/>
          <p:cNvSpPr txBox="1"/>
          <p:nvPr/>
        </p:nvSpPr>
        <p:spPr>
          <a:xfrm>
            <a:off x="2871833" y="8643251"/>
            <a:ext cx="317500" cy="335280"/>
          </a:xfrm>
          <a:prstGeom prst="rect">
            <a:avLst/>
          </a:prstGeom>
        </p:spPr>
        <p:txBody>
          <a:bodyPr vert="horz" wrap="square" lIns="0" tIns="12700" rIns="0" bIns="0" rtlCol="0">
            <a:spAutoFit/>
          </a:bodyPr>
          <a:lstStyle/>
          <a:p>
            <a:pPr marL="70485">
              <a:lnSpc>
                <a:spcPct val="100000"/>
              </a:lnSpc>
              <a:spcBef>
                <a:spcPts val="100"/>
              </a:spcBef>
            </a:pPr>
            <a:r>
              <a:rPr sz="500" spc="5" dirty="0">
                <a:latin typeface="Century Gothic"/>
                <a:cs typeface="Century Gothic"/>
              </a:rPr>
              <a:t>1.2 </a:t>
            </a:r>
            <a:r>
              <a:rPr sz="500" spc="40" dirty="0">
                <a:latin typeface="Century Gothic"/>
                <a:cs typeface="Century Gothic"/>
              </a:rPr>
              <a:t> </a:t>
            </a:r>
            <a:r>
              <a:rPr sz="500" spc="5" dirty="0">
                <a:latin typeface="Century Gothic"/>
                <a:cs typeface="Century Gothic"/>
              </a:rPr>
              <a:t>1.5</a:t>
            </a:r>
            <a:endParaRPr sz="500">
              <a:latin typeface="Century Gothic"/>
              <a:cs typeface="Century Gothic"/>
            </a:endParaRPr>
          </a:p>
          <a:p>
            <a:pPr marL="70485">
              <a:lnSpc>
                <a:spcPct val="100000"/>
              </a:lnSpc>
              <a:spcBef>
                <a:spcPts val="10"/>
              </a:spcBef>
            </a:pPr>
            <a:r>
              <a:rPr sz="500" spc="5" dirty="0">
                <a:latin typeface="Century Gothic"/>
                <a:cs typeface="Century Gothic"/>
              </a:rPr>
              <a:t>3.4 </a:t>
            </a:r>
            <a:r>
              <a:rPr sz="500" spc="40" dirty="0">
                <a:latin typeface="Century Gothic"/>
                <a:cs typeface="Century Gothic"/>
              </a:rPr>
              <a:t> </a:t>
            </a:r>
            <a:r>
              <a:rPr sz="500" spc="5" dirty="0">
                <a:latin typeface="Century Gothic"/>
                <a:cs typeface="Century Gothic"/>
              </a:rPr>
              <a:t>1.6</a:t>
            </a:r>
            <a:endParaRPr sz="500">
              <a:latin typeface="Century Gothic"/>
              <a:cs typeface="Century Gothic"/>
            </a:endParaRPr>
          </a:p>
          <a:p>
            <a:pPr marL="70485">
              <a:lnSpc>
                <a:spcPct val="100000"/>
              </a:lnSpc>
              <a:spcBef>
                <a:spcPts val="15"/>
              </a:spcBef>
            </a:pPr>
            <a:r>
              <a:rPr sz="500" spc="5" dirty="0">
                <a:latin typeface="Century Gothic"/>
                <a:cs typeface="Century Gothic"/>
              </a:rPr>
              <a:t>5.6 </a:t>
            </a:r>
            <a:r>
              <a:rPr sz="500" spc="40" dirty="0">
                <a:latin typeface="Century Gothic"/>
                <a:cs typeface="Century Gothic"/>
              </a:rPr>
              <a:t> </a:t>
            </a:r>
            <a:r>
              <a:rPr sz="500" spc="5" dirty="0">
                <a:latin typeface="Century Gothic"/>
                <a:cs typeface="Century Gothic"/>
              </a:rPr>
              <a:t>1.7</a:t>
            </a:r>
            <a:endParaRPr sz="500">
              <a:latin typeface="Century Gothic"/>
              <a:cs typeface="Century Gothic"/>
            </a:endParaRPr>
          </a:p>
          <a:p>
            <a:pPr>
              <a:lnSpc>
                <a:spcPct val="100000"/>
              </a:lnSpc>
              <a:spcBef>
                <a:spcPts val="10"/>
              </a:spcBef>
            </a:pPr>
            <a:r>
              <a:rPr sz="500" spc="5" dirty="0">
                <a:latin typeface="Century Gothic"/>
                <a:cs typeface="Century Gothic"/>
              </a:rPr>
              <a:t>13.14</a:t>
            </a:r>
            <a:endParaRPr sz="500">
              <a:latin typeface="Century Gothic"/>
              <a:cs typeface="Century Gothic"/>
            </a:endParaRPr>
          </a:p>
        </p:txBody>
      </p:sp>
      <p:sp>
        <p:nvSpPr>
          <p:cNvPr id="235" name="object 235"/>
          <p:cNvSpPr txBox="1"/>
          <p:nvPr/>
        </p:nvSpPr>
        <p:spPr>
          <a:xfrm>
            <a:off x="3951836" y="8643251"/>
            <a:ext cx="353060" cy="335280"/>
          </a:xfrm>
          <a:prstGeom prst="rect">
            <a:avLst/>
          </a:prstGeom>
        </p:spPr>
        <p:txBody>
          <a:bodyPr vert="horz" wrap="square" lIns="0" tIns="12700" rIns="0" bIns="0" rtlCol="0">
            <a:spAutoFit/>
          </a:bodyPr>
          <a:lstStyle/>
          <a:p>
            <a:pPr marL="70485">
              <a:lnSpc>
                <a:spcPct val="100000"/>
              </a:lnSpc>
              <a:spcBef>
                <a:spcPts val="100"/>
              </a:spcBef>
            </a:pPr>
            <a:r>
              <a:rPr sz="500" spc="5" dirty="0">
                <a:latin typeface="Century Gothic"/>
                <a:cs typeface="Century Gothic"/>
              </a:rPr>
              <a:t>1.2</a:t>
            </a:r>
            <a:r>
              <a:rPr sz="500" spc="80" dirty="0">
                <a:latin typeface="Century Gothic"/>
                <a:cs typeface="Century Gothic"/>
              </a:rPr>
              <a:t> </a:t>
            </a:r>
            <a:r>
              <a:rPr sz="500" spc="5" dirty="0">
                <a:latin typeface="Century Gothic"/>
                <a:cs typeface="Century Gothic"/>
              </a:rPr>
              <a:t>1.9</a:t>
            </a:r>
            <a:endParaRPr sz="500">
              <a:latin typeface="Century Gothic"/>
              <a:cs typeface="Century Gothic"/>
            </a:endParaRPr>
          </a:p>
          <a:p>
            <a:pPr marL="70485">
              <a:lnSpc>
                <a:spcPct val="100000"/>
              </a:lnSpc>
              <a:spcBef>
                <a:spcPts val="10"/>
              </a:spcBef>
            </a:pPr>
            <a:r>
              <a:rPr sz="500" spc="5" dirty="0">
                <a:latin typeface="Century Gothic"/>
                <a:cs typeface="Century Gothic"/>
              </a:rPr>
              <a:t>3.4 </a:t>
            </a:r>
            <a:r>
              <a:rPr sz="500" spc="40" dirty="0">
                <a:latin typeface="Century Gothic"/>
                <a:cs typeface="Century Gothic"/>
              </a:rPr>
              <a:t> </a:t>
            </a:r>
            <a:r>
              <a:rPr sz="500" spc="5" dirty="0">
                <a:latin typeface="Century Gothic"/>
                <a:cs typeface="Century Gothic"/>
              </a:rPr>
              <a:t>1.10</a:t>
            </a:r>
            <a:endParaRPr sz="500">
              <a:latin typeface="Century Gothic"/>
              <a:cs typeface="Century Gothic"/>
            </a:endParaRPr>
          </a:p>
          <a:p>
            <a:pPr marL="70485">
              <a:lnSpc>
                <a:spcPct val="100000"/>
              </a:lnSpc>
              <a:spcBef>
                <a:spcPts val="15"/>
              </a:spcBef>
            </a:pPr>
            <a:r>
              <a:rPr sz="500" spc="5" dirty="0">
                <a:latin typeface="Century Gothic"/>
                <a:cs typeface="Century Gothic"/>
              </a:rPr>
              <a:t>5.6 </a:t>
            </a:r>
            <a:r>
              <a:rPr sz="500" spc="40" dirty="0">
                <a:latin typeface="Century Gothic"/>
                <a:cs typeface="Century Gothic"/>
              </a:rPr>
              <a:t> </a:t>
            </a:r>
            <a:r>
              <a:rPr sz="500" spc="5" dirty="0">
                <a:latin typeface="Century Gothic"/>
                <a:cs typeface="Century Gothic"/>
              </a:rPr>
              <a:t>1.11</a:t>
            </a:r>
            <a:endParaRPr sz="500">
              <a:latin typeface="Century Gothic"/>
              <a:cs typeface="Century Gothic"/>
            </a:endParaRPr>
          </a:p>
          <a:p>
            <a:pPr>
              <a:lnSpc>
                <a:spcPct val="100000"/>
              </a:lnSpc>
              <a:spcBef>
                <a:spcPts val="10"/>
              </a:spcBef>
            </a:pPr>
            <a:r>
              <a:rPr sz="500" spc="5" dirty="0">
                <a:latin typeface="Century Gothic"/>
                <a:cs typeface="Century Gothic"/>
              </a:rPr>
              <a:t>13.14</a:t>
            </a:r>
            <a:endParaRPr sz="500">
              <a:latin typeface="Century Gothic"/>
              <a:cs typeface="Century Gothic"/>
            </a:endParaRPr>
          </a:p>
        </p:txBody>
      </p:sp>
      <p:sp>
        <p:nvSpPr>
          <p:cNvPr id="236" name="object 236"/>
          <p:cNvSpPr txBox="1"/>
          <p:nvPr/>
        </p:nvSpPr>
        <p:spPr>
          <a:xfrm>
            <a:off x="4668618" y="8643264"/>
            <a:ext cx="351790" cy="335280"/>
          </a:xfrm>
          <a:prstGeom prst="rect">
            <a:avLst/>
          </a:prstGeom>
        </p:spPr>
        <p:txBody>
          <a:bodyPr vert="horz" wrap="square" lIns="0" tIns="12700" rIns="0" bIns="0" rtlCol="0">
            <a:spAutoFit/>
          </a:bodyPr>
          <a:lstStyle/>
          <a:p>
            <a:pPr marL="70485">
              <a:lnSpc>
                <a:spcPct val="100000"/>
              </a:lnSpc>
              <a:spcBef>
                <a:spcPts val="100"/>
              </a:spcBef>
            </a:pPr>
            <a:r>
              <a:rPr sz="500" spc="5" dirty="0">
                <a:latin typeface="Century Gothic"/>
                <a:cs typeface="Century Gothic"/>
              </a:rPr>
              <a:t>1.2 </a:t>
            </a:r>
            <a:r>
              <a:rPr sz="500" spc="30" dirty="0">
                <a:latin typeface="Century Gothic"/>
                <a:cs typeface="Century Gothic"/>
              </a:rPr>
              <a:t> </a:t>
            </a:r>
            <a:r>
              <a:rPr sz="500" spc="5" dirty="0">
                <a:latin typeface="Century Gothic"/>
                <a:cs typeface="Century Gothic"/>
              </a:rPr>
              <a:t>1.13</a:t>
            </a:r>
            <a:endParaRPr sz="500">
              <a:latin typeface="Century Gothic"/>
              <a:cs typeface="Century Gothic"/>
            </a:endParaRPr>
          </a:p>
          <a:p>
            <a:pPr marL="70485">
              <a:lnSpc>
                <a:spcPct val="100000"/>
              </a:lnSpc>
              <a:spcBef>
                <a:spcPts val="10"/>
              </a:spcBef>
            </a:pPr>
            <a:r>
              <a:rPr sz="500" spc="5" dirty="0">
                <a:latin typeface="Century Gothic"/>
                <a:cs typeface="Century Gothic"/>
              </a:rPr>
              <a:t>3.4 </a:t>
            </a:r>
            <a:r>
              <a:rPr sz="500" spc="30" dirty="0">
                <a:latin typeface="Century Gothic"/>
                <a:cs typeface="Century Gothic"/>
              </a:rPr>
              <a:t> </a:t>
            </a:r>
            <a:r>
              <a:rPr sz="500" spc="5" dirty="0">
                <a:latin typeface="Century Gothic"/>
                <a:cs typeface="Century Gothic"/>
              </a:rPr>
              <a:t>1.14</a:t>
            </a:r>
            <a:endParaRPr sz="500">
              <a:latin typeface="Century Gothic"/>
              <a:cs typeface="Century Gothic"/>
            </a:endParaRPr>
          </a:p>
          <a:p>
            <a:pPr marL="70485">
              <a:lnSpc>
                <a:spcPct val="100000"/>
              </a:lnSpc>
              <a:spcBef>
                <a:spcPts val="15"/>
              </a:spcBef>
            </a:pPr>
            <a:r>
              <a:rPr sz="500" spc="5" dirty="0">
                <a:latin typeface="Century Gothic"/>
                <a:cs typeface="Century Gothic"/>
              </a:rPr>
              <a:t>5.6 </a:t>
            </a:r>
            <a:r>
              <a:rPr sz="500" spc="30" dirty="0">
                <a:latin typeface="Century Gothic"/>
                <a:cs typeface="Century Gothic"/>
              </a:rPr>
              <a:t> </a:t>
            </a:r>
            <a:r>
              <a:rPr sz="500" spc="5" dirty="0">
                <a:latin typeface="Century Gothic"/>
                <a:cs typeface="Century Gothic"/>
              </a:rPr>
              <a:t>1.15</a:t>
            </a:r>
            <a:endParaRPr sz="500">
              <a:latin typeface="Century Gothic"/>
              <a:cs typeface="Century Gothic"/>
            </a:endParaRPr>
          </a:p>
          <a:p>
            <a:pPr>
              <a:lnSpc>
                <a:spcPct val="100000"/>
              </a:lnSpc>
              <a:spcBef>
                <a:spcPts val="10"/>
              </a:spcBef>
            </a:pPr>
            <a:r>
              <a:rPr sz="500" spc="5" dirty="0">
                <a:latin typeface="Century Gothic"/>
                <a:cs typeface="Century Gothic"/>
              </a:rPr>
              <a:t>21.22</a:t>
            </a:r>
            <a:r>
              <a:rPr sz="500" spc="65" dirty="0">
                <a:latin typeface="Century Gothic"/>
                <a:cs typeface="Century Gothic"/>
              </a:rPr>
              <a:t> </a:t>
            </a:r>
            <a:r>
              <a:rPr sz="500" spc="5" dirty="0">
                <a:latin typeface="Century Gothic"/>
                <a:cs typeface="Century Gothic"/>
              </a:rPr>
              <a:t>2.5</a:t>
            </a:r>
            <a:endParaRPr sz="500">
              <a:latin typeface="Century Gothic"/>
              <a:cs typeface="Century Gothic"/>
            </a:endParaRPr>
          </a:p>
        </p:txBody>
      </p:sp>
      <p:sp>
        <p:nvSpPr>
          <p:cNvPr id="237" name="object 237"/>
          <p:cNvSpPr txBox="1"/>
          <p:nvPr/>
        </p:nvSpPr>
        <p:spPr>
          <a:xfrm>
            <a:off x="5784060" y="8643264"/>
            <a:ext cx="351790" cy="335280"/>
          </a:xfrm>
          <a:prstGeom prst="rect">
            <a:avLst/>
          </a:prstGeom>
        </p:spPr>
        <p:txBody>
          <a:bodyPr vert="horz" wrap="square" lIns="0" tIns="12700" rIns="0" bIns="0" rtlCol="0">
            <a:spAutoFit/>
          </a:bodyPr>
          <a:lstStyle/>
          <a:p>
            <a:pPr>
              <a:lnSpc>
                <a:spcPct val="100000"/>
              </a:lnSpc>
              <a:spcBef>
                <a:spcPts val="100"/>
              </a:spcBef>
            </a:pPr>
            <a:r>
              <a:rPr sz="500" spc="5" dirty="0">
                <a:latin typeface="Century Gothic"/>
                <a:cs typeface="Century Gothic"/>
              </a:rPr>
              <a:t>13.14 </a:t>
            </a:r>
            <a:r>
              <a:rPr sz="500" spc="20" dirty="0">
                <a:latin typeface="Century Gothic"/>
                <a:cs typeface="Century Gothic"/>
              </a:rPr>
              <a:t> </a:t>
            </a:r>
            <a:r>
              <a:rPr sz="500" spc="5" dirty="0">
                <a:latin typeface="Century Gothic"/>
                <a:cs typeface="Century Gothic"/>
              </a:rPr>
              <a:t>2.15</a:t>
            </a:r>
            <a:endParaRPr sz="500">
              <a:latin typeface="Century Gothic"/>
              <a:cs typeface="Century Gothic"/>
            </a:endParaRPr>
          </a:p>
          <a:p>
            <a:pPr>
              <a:lnSpc>
                <a:spcPct val="100000"/>
              </a:lnSpc>
              <a:spcBef>
                <a:spcPts val="10"/>
              </a:spcBef>
            </a:pPr>
            <a:r>
              <a:rPr sz="500" spc="5" dirty="0">
                <a:latin typeface="Century Gothic"/>
                <a:cs typeface="Century Gothic"/>
              </a:rPr>
              <a:t>21.22 </a:t>
            </a:r>
            <a:r>
              <a:rPr sz="500" spc="20" dirty="0">
                <a:latin typeface="Century Gothic"/>
                <a:cs typeface="Century Gothic"/>
              </a:rPr>
              <a:t> </a:t>
            </a:r>
            <a:r>
              <a:rPr sz="500" spc="5" dirty="0">
                <a:latin typeface="Century Gothic"/>
                <a:cs typeface="Century Gothic"/>
              </a:rPr>
              <a:t>2.14</a:t>
            </a:r>
            <a:endParaRPr sz="500">
              <a:latin typeface="Century Gothic"/>
              <a:cs typeface="Century Gothic"/>
            </a:endParaRPr>
          </a:p>
          <a:p>
            <a:pPr>
              <a:lnSpc>
                <a:spcPct val="100000"/>
              </a:lnSpc>
              <a:spcBef>
                <a:spcPts val="15"/>
              </a:spcBef>
            </a:pPr>
            <a:r>
              <a:rPr sz="500" spc="5" dirty="0">
                <a:latin typeface="Century Gothic"/>
                <a:cs typeface="Century Gothic"/>
              </a:rPr>
              <a:t>33.34</a:t>
            </a:r>
            <a:endParaRPr sz="500">
              <a:latin typeface="Century Gothic"/>
              <a:cs typeface="Century Gothic"/>
            </a:endParaRPr>
          </a:p>
          <a:p>
            <a:pPr>
              <a:lnSpc>
                <a:spcPct val="100000"/>
              </a:lnSpc>
              <a:spcBef>
                <a:spcPts val="10"/>
              </a:spcBef>
            </a:pPr>
            <a:r>
              <a:rPr sz="500" spc="5" dirty="0">
                <a:latin typeface="Century Gothic"/>
                <a:cs typeface="Century Gothic"/>
              </a:rPr>
              <a:t>43.44</a:t>
            </a:r>
            <a:endParaRPr sz="500">
              <a:latin typeface="Century Gothic"/>
              <a:cs typeface="Century Gothic"/>
            </a:endParaRPr>
          </a:p>
        </p:txBody>
      </p:sp>
      <p:sp>
        <p:nvSpPr>
          <p:cNvPr id="238" name="object 238"/>
          <p:cNvSpPr txBox="1"/>
          <p:nvPr/>
        </p:nvSpPr>
        <p:spPr>
          <a:xfrm>
            <a:off x="3715372" y="6096631"/>
            <a:ext cx="123825" cy="139700"/>
          </a:xfrm>
          <a:prstGeom prst="rect">
            <a:avLst/>
          </a:prstGeom>
        </p:spPr>
        <p:txBody>
          <a:bodyPr vert="horz" wrap="square" lIns="0" tIns="12700" rIns="0" bIns="0" rtlCol="0">
            <a:spAutoFit/>
          </a:bodyPr>
          <a:lstStyle/>
          <a:p>
            <a:pPr>
              <a:lnSpc>
                <a:spcPct val="100000"/>
              </a:lnSpc>
              <a:spcBef>
                <a:spcPts val="100"/>
              </a:spcBef>
            </a:pPr>
            <a:r>
              <a:rPr sz="750" spc="-35" dirty="0">
                <a:latin typeface="Century Gothic"/>
                <a:cs typeface="Century Gothic"/>
              </a:rPr>
              <a:t>(2)</a:t>
            </a:r>
            <a:endParaRPr sz="750">
              <a:latin typeface="Century Gothic"/>
              <a:cs typeface="Century Gothic"/>
            </a:endParaRPr>
          </a:p>
        </p:txBody>
      </p:sp>
      <p:sp>
        <p:nvSpPr>
          <p:cNvPr id="239" name="object 239"/>
          <p:cNvSpPr txBox="1"/>
          <p:nvPr/>
        </p:nvSpPr>
        <p:spPr>
          <a:xfrm>
            <a:off x="5221304" y="5662672"/>
            <a:ext cx="139700" cy="318135"/>
          </a:xfrm>
          <a:prstGeom prst="rect">
            <a:avLst/>
          </a:prstGeom>
        </p:spPr>
        <p:txBody>
          <a:bodyPr vert="horz" wrap="square" lIns="0" tIns="51435" rIns="0" bIns="0" rtlCol="0">
            <a:spAutoFit/>
          </a:bodyPr>
          <a:lstStyle/>
          <a:p>
            <a:pPr>
              <a:lnSpc>
                <a:spcPct val="100000"/>
              </a:lnSpc>
              <a:spcBef>
                <a:spcPts val="405"/>
              </a:spcBef>
            </a:pPr>
            <a:r>
              <a:rPr sz="600" spc="-20" dirty="0">
                <a:latin typeface="Century Gothic"/>
                <a:cs typeface="Century Gothic"/>
              </a:rPr>
              <a:t>-</a:t>
            </a:r>
            <a:r>
              <a:rPr sz="600" spc="-85" dirty="0">
                <a:latin typeface="Century Gothic"/>
                <a:cs typeface="Century Gothic"/>
              </a:rPr>
              <a:t> </a:t>
            </a:r>
            <a:r>
              <a:rPr sz="600" dirty="0">
                <a:latin typeface="Century Gothic"/>
                <a:cs typeface="Century Gothic"/>
              </a:rPr>
              <a:t>F4</a:t>
            </a:r>
            <a:endParaRPr sz="600">
              <a:latin typeface="Century Gothic"/>
              <a:cs typeface="Century Gothic"/>
            </a:endParaRPr>
          </a:p>
          <a:p>
            <a:pPr marL="12065">
              <a:lnSpc>
                <a:spcPct val="100000"/>
              </a:lnSpc>
              <a:spcBef>
                <a:spcPts val="380"/>
              </a:spcBef>
            </a:pPr>
            <a:r>
              <a:rPr sz="750" spc="-35" dirty="0">
                <a:latin typeface="Century Gothic"/>
                <a:cs typeface="Century Gothic"/>
              </a:rPr>
              <a:t>(3)</a:t>
            </a:r>
            <a:endParaRPr sz="750">
              <a:latin typeface="Century Gothic"/>
              <a:cs typeface="Century Gothic"/>
            </a:endParaRPr>
          </a:p>
        </p:txBody>
      </p:sp>
      <p:sp>
        <p:nvSpPr>
          <p:cNvPr id="240" name="object 240"/>
          <p:cNvSpPr txBox="1"/>
          <p:nvPr/>
        </p:nvSpPr>
        <p:spPr>
          <a:xfrm>
            <a:off x="5625027" y="5667363"/>
            <a:ext cx="756920" cy="313690"/>
          </a:xfrm>
          <a:prstGeom prst="rect">
            <a:avLst/>
          </a:prstGeom>
        </p:spPr>
        <p:txBody>
          <a:bodyPr vert="horz" wrap="square" lIns="0" tIns="48895" rIns="0" bIns="0" rtlCol="0">
            <a:spAutoFit/>
          </a:bodyPr>
          <a:lstStyle/>
          <a:p>
            <a:pPr>
              <a:lnSpc>
                <a:spcPct val="100000"/>
              </a:lnSpc>
              <a:spcBef>
                <a:spcPts val="385"/>
              </a:spcBef>
              <a:tabLst>
                <a:tab pos="364490" algn="l"/>
              </a:tabLst>
            </a:pPr>
            <a:r>
              <a:rPr sz="600" spc="-20" dirty="0">
                <a:latin typeface="Century Gothic"/>
                <a:cs typeface="Century Gothic"/>
              </a:rPr>
              <a:t>-</a:t>
            </a:r>
            <a:r>
              <a:rPr sz="600" spc="10" dirty="0">
                <a:latin typeface="Century Gothic"/>
                <a:cs typeface="Century Gothic"/>
              </a:rPr>
              <a:t> </a:t>
            </a:r>
            <a:r>
              <a:rPr sz="600" dirty="0">
                <a:latin typeface="Century Gothic"/>
                <a:cs typeface="Century Gothic"/>
              </a:rPr>
              <a:t>F8	</a:t>
            </a:r>
            <a:r>
              <a:rPr sz="600" spc="-20" dirty="0">
                <a:latin typeface="Century Gothic"/>
                <a:cs typeface="Century Gothic"/>
              </a:rPr>
              <a:t>-</a:t>
            </a:r>
            <a:r>
              <a:rPr sz="600" dirty="0">
                <a:latin typeface="Century Gothic"/>
                <a:cs typeface="Century Gothic"/>
              </a:rPr>
              <a:t> </a:t>
            </a:r>
            <a:r>
              <a:rPr sz="600" spc="5" dirty="0">
                <a:latin typeface="Century Gothic"/>
                <a:cs typeface="Century Gothic"/>
              </a:rPr>
              <a:t>F12</a:t>
            </a:r>
            <a:endParaRPr sz="600">
              <a:latin typeface="Century Gothic"/>
              <a:cs typeface="Century Gothic"/>
            </a:endParaRPr>
          </a:p>
          <a:p>
            <a:pPr marL="337820">
              <a:lnSpc>
                <a:spcPct val="100000"/>
              </a:lnSpc>
              <a:spcBef>
                <a:spcPts val="360"/>
              </a:spcBef>
              <a:tabLst>
                <a:tab pos="743585" algn="l"/>
              </a:tabLst>
            </a:pPr>
            <a:r>
              <a:rPr sz="750" u="sng" spc="-20" dirty="0">
                <a:uFill>
                  <a:solidFill>
                    <a:srgbClr val="000000"/>
                  </a:solidFill>
                </a:uFill>
                <a:latin typeface="Times New Roman"/>
                <a:cs typeface="Times New Roman"/>
              </a:rPr>
              <a:t> 	</a:t>
            </a:r>
            <a:endParaRPr sz="750">
              <a:latin typeface="Times New Roman"/>
              <a:cs typeface="Times New Roman"/>
            </a:endParaRPr>
          </a:p>
        </p:txBody>
      </p:sp>
      <p:sp>
        <p:nvSpPr>
          <p:cNvPr id="241" name="object 241"/>
          <p:cNvSpPr txBox="1"/>
          <p:nvPr/>
        </p:nvSpPr>
        <p:spPr>
          <a:xfrm>
            <a:off x="4361833" y="4996598"/>
            <a:ext cx="123825" cy="139700"/>
          </a:xfrm>
          <a:prstGeom prst="rect">
            <a:avLst/>
          </a:prstGeom>
        </p:spPr>
        <p:txBody>
          <a:bodyPr vert="horz" wrap="square" lIns="0" tIns="12700" rIns="0" bIns="0" rtlCol="0">
            <a:spAutoFit/>
          </a:bodyPr>
          <a:lstStyle/>
          <a:p>
            <a:pPr>
              <a:lnSpc>
                <a:spcPct val="100000"/>
              </a:lnSpc>
              <a:spcBef>
                <a:spcPts val="100"/>
              </a:spcBef>
            </a:pPr>
            <a:r>
              <a:rPr sz="750" spc="-35" dirty="0">
                <a:latin typeface="Century Gothic"/>
                <a:cs typeface="Century Gothic"/>
              </a:rPr>
              <a:t>(4)</a:t>
            </a:r>
            <a:endParaRPr sz="750">
              <a:latin typeface="Century Gothic"/>
              <a:cs typeface="Century Gothic"/>
            </a:endParaRPr>
          </a:p>
        </p:txBody>
      </p:sp>
      <p:sp>
        <p:nvSpPr>
          <p:cNvPr id="242" name="object 242"/>
          <p:cNvSpPr/>
          <p:nvPr/>
        </p:nvSpPr>
        <p:spPr>
          <a:xfrm>
            <a:off x="1784946"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3" name="object 243"/>
          <p:cNvSpPr/>
          <p:nvPr/>
        </p:nvSpPr>
        <p:spPr>
          <a:xfrm>
            <a:off x="2685072"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4" name="object 244"/>
          <p:cNvSpPr/>
          <p:nvPr/>
        </p:nvSpPr>
        <p:spPr>
          <a:xfrm>
            <a:off x="3582022"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5" name="object 245"/>
          <p:cNvSpPr/>
          <p:nvPr/>
        </p:nvSpPr>
        <p:spPr>
          <a:xfrm>
            <a:off x="4483747"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6" name="object 246"/>
          <p:cNvSpPr/>
          <p:nvPr/>
        </p:nvSpPr>
        <p:spPr>
          <a:xfrm>
            <a:off x="5023497"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7" name="object 247"/>
          <p:cNvSpPr/>
          <p:nvPr/>
        </p:nvSpPr>
        <p:spPr>
          <a:xfrm>
            <a:off x="5401881"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8" name="object 248"/>
          <p:cNvSpPr/>
          <p:nvPr/>
        </p:nvSpPr>
        <p:spPr>
          <a:xfrm>
            <a:off x="5859094"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49" name="object 249"/>
          <p:cNvSpPr/>
          <p:nvPr/>
        </p:nvSpPr>
        <p:spPr>
          <a:xfrm>
            <a:off x="6471881" y="5158371"/>
            <a:ext cx="0" cy="180340"/>
          </a:xfrm>
          <a:custGeom>
            <a:avLst/>
            <a:gdLst/>
            <a:ahLst/>
            <a:cxnLst/>
            <a:rect l="l" t="t" r="r" b="b"/>
            <a:pathLst>
              <a:path h="180339">
                <a:moveTo>
                  <a:pt x="0" y="0"/>
                </a:moveTo>
                <a:lnTo>
                  <a:pt x="0" y="179997"/>
                </a:lnTo>
              </a:path>
            </a:pathLst>
          </a:custGeom>
          <a:ln w="7620">
            <a:solidFill>
              <a:srgbClr val="000000"/>
            </a:solidFill>
          </a:ln>
        </p:spPr>
        <p:txBody>
          <a:bodyPr wrap="square" lIns="0" tIns="0" rIns="0" bIns="0" rtlCol="0"/>
          <a:lstStyle/>
          <a:p>
            <a:endParaRPr/>
          </a:p>
        </p:txBody>
      </p:sp>
      <p:sp>
        <p:nvSpPr>
          <p:cNvPr id="250" name="object 250"/>
          <p:cNvSpPr/>
          <p:nvPr/>
        </p:nvSpPr>
        <p:spPr>
          <a:xfrm>
            <a:off x="1907158" y="7469695"/>
            <a:ext cx="43815" cy="43815"/>
          </a:xfrm>
          <a:custGeom>
            <a:avLst/>
            <a:gdLst/>
            <a:ahLst/>
            <a:cxnLst/>
            <a:rect l="l" t="t" r="r" b="b"/>
            <a:pathLst>
              <a:path w="43814" h="43815">
                <a:moveTo>
                  <a:pt x="23177" y="0"/>
                </a:moveTo>
                <a:lnTo>
                  <a:pt x="14455" y="1718"/>
                </a:lnTo>
                <a:lnTo>
                  <a:pt x="7054" y="6405"/>
                </a:lnTo>
                <a:lnTo>
                  <a:pt x="1921" y="13357"/>
                </a:lnTo>
                <a:lnTo>
                  <a:pt x="0" y="21869"/>
                </a:lnTo>
                <a:lnTo>
                  <a:pt x="1921" y="30398"/>
                </a:lnTo>
                <a:lnTo>
                  <a:pt x="7054" y="37361"/>
                </a:lnTo>
                <a:lnTo>
                  <a:pt x="14455" y="42055"/>
                </a:lnTo>
                <a:lnTo>
                  <a:pt x="23177" y="43776"/>
                </a:lnTo>
                <a:lnTo>
                  <a:pt x="31496" y="41972"/>
                </a:lnTo>
                <a:lnTo>
                  <a:pt x="38011" y="37095"/>
                </a:lnTo>
                <a:lnTo>
                  <a:pt x="42258" y="29948"/>
                </a:lnTo>
                <a:lnTo>
                  <a:pt x="43776" y="21336"/>
                </a:lnTo>
                <a:lnTo>
                  <a:pt x="42258" y="12906"/>
                </a:lnTo>
                <a:lnTo>
                  <a:pt x="38011" y="6138"/>
                </a:lnTo>
                <a:lnTo>
                  <a:pt x="31496" y="1635"/>
                </a:lnTo>
                <a:lnTo>
                  <a:pt x="23177" y="0"/>
                </a:lnTo>
                <a:close/>
              </a:path>
            </a:pathLst>
          </a:custGeom>
          <a:solidFill>
            <a:srgbClr val="FFFFFF"/>
          </a:solidFill>
        </p:spPr>
        <p:txBody>
          <a:bodyPr wrap="square" lIns="0" tIns="0" rIns="0" bIns="0" rtlCol="0"/>
          <a:lstStyle/>
          <a:p>
            <a:endParaRPr/>
          </a:p>
        </p:txBody>
      </p:sp>
      <p:sp>
        <p:nvSpPr>
          <p:cNvPr id="251" name="object 251"/>
          <p:cNvSpPr/>
          <p:nvPr/>
        </p:nvSpPr>
        <p:spPr>
          <a:xfrm>
            <a:off x="1907158" y="7469695"/>
            <a:ext cx="43815" cy="43815"/>
          </a:xfrm>
          <a:custGeom>
            <a:avLst/>
            <a:gdLst/>
            <a:ahLst/>
            <a:cxnLst/>
            <a:rect l="l" t="t" r="r" b="b"/>
            <a:pathLst>
              <a:path w="43814" h="43815">
                <a:moveTo>
                  <a:pt x="23177" y="43776"/>
                </a:moveTo>
                <a:lnTo>
                  <a:pt x="31496" y="41972"/>
                </a:lnTo>
                <a:lnTo>
                  <a:pt x="38011" y="37095"/>
                </a:lnTo>
                <a:lnTo>
                  <a:pt x="42258" y="29948"/>
                </a:lnTo>
                <a:lnTo>
                  <a:pt x="43776" y="21336"/>
                </a:lnTo>
                <a:lnTo>
                  <a:pt x="42258" y="12906"/>
                </a:lnTo>
                <a:lnTo>
                  <a:pt x="38011" y="6138"/>
                </a:lnTo>
                <a:lnTo>
                  <a:pt x="31496" y="1635"/>
                </a:lnTo>
                <a:lnTo>
                  <a:pt x="23177" y="0"/>
                </a:lnTo>
                <a:lnTo>
                  <a:pt x="14455" y="1718"/>
                </a:lnTo>
                <a:lnTo>
                  <a:pt x="7054" y="6405"/>
                </a:lnTo>
                <a:lnTo>
                  <a:pt x="1921" y="13357"/>
                </a:lnTo>
                <a:lnTo>
                  <a:pt x="0" y="21869"/>
                </a:lnTo>
                <a:lnTo>
                  <a:pt x="1921" y="30398"/>
                </a:lnTo>
                <a:lnTo>
                  <a:pt x="7054" y="37361"/>
                </a:lnTo>
                <a:lnTo>
                  <a:pt x="14455" y="42055"/>
                </a:lnTo>
                <a:lnTo>
                  <a:pt x="23177" y="43776"/>
                </a:lnTo>
                <a:close/>
              </a:path>
            </a:pathLst>
          </a:custGeom>
          <a:ln w="7620">
            <a:solidFill>
              <a:srgbClr val="000000"/>
            </a:solidFill>
          </a:ln>
        </p:spPr>
        <p:txBody>
          <a:bodyPr wrap="square" lIns="0" tIns="0" rIns="0" bIns="0" rtlCol="0"/>
          <a:lstStyle/>
          <a:p>
            <a:endParaRPr/>
          </a:p>
        </p:txBody>
      </p:sp>
      <p:sp>
        <p:nvSpPr>
          <p:cNvPr id="252" name="object 252"/>
          <p:cNvSpPr/>
          <p:nvPr/>
        </p:nvSpPr>
        <p:spPr>
          <a:xfrm>
            <a:off x="1907158" y="7109790"/>
            <a:ext cx="43815" cy="43815"/>
          </a:xfrm>
          <a:custGeom>
            <a:avLst/>
            <a:gdLst/>
            <a:ahLst/>
            <a:cxnLst/>
            <a:rect l="l" t="t" r="r" b="b"/>
            <a:pathLst>
              <a:path w="43814" h="43815">
                <a:moveTo>
                  <a:pt x="21882" y="0"/>
                </a:moveTo>
                <a:lnTo>
                  <a:pt x="13362" y="1717"/>
                </a:lnTo>
                <a:lnTo>
                  <a:pt x="6407" y="6402"/>
                </a:lnTo>
                <a:lnTo>
                  <a:pt x="1718" y="13357"/>
                </a:lnTo>
                <a:lnTo>
                  <a:pt x="0" y="21882"/>
                </a:lnTo>
                <a:lnTo>
                  <a:pt x="1718" y="30403"/>
                </a:lnTo>
                <a:lnTo>
                  <a:pt x="6407" y="37363"/>
                </a:lnTo>
                <a:lnTo>
                  <a:pt x="13362" y="42056"/>
                </a:lnTo>
                <a:lnTo>
                  <a:pt x="21882" y="43776"/>
                </a:lnTo>
                <a:lnTo>
                  <a:pt x="30403" y="41718"/>
                </a:lnTo>
                <a:lnTo>
                  <a:pt x="37363" y="36283"/>
                </a:lnTo>
                <a:lnTo>
                  <a:pt x="42056" y="28582"/>
                </a:lnTo>
                <a:lnTo>
                  <a:pt x="43776" y="19723"/>
                </a:lnTo>
                <a:lnTo>
                  <a:pt x="42056" y="11540"/>
                </a:lnTo>
                <a:lnTo>
                  <a:pt x="37363" y="5327"/>
                </a:lnTo>
                <a:lnTo>
                  <a:pt x="30403" y="1381"/>
                </a:lnTo>
                <a:lnTo>
                  <a:pt x="21882" y="0"/>
                </a:lnTo>
                <a:close/>
              </a:path>
            </a:pathLst>
          </a:custGeom>
          <a:solidFill>
            <a:srgbClr val="FFFFFF"/>
          </a:solidFill>
        </p:spPr>
        <p:txBody>
          <a:bodyPr wrap="square" lIns="0" tIns="0" rIns="0" bIns="0" rtlCol="0"/>
          <a:lstStyle/>
          <a:p>
            <a:endParaRPr/>
          </a:p>
        </p:txBody>
      </p:sp>
      <p:sp>
        <p:nvSpPr>
          <p:cNvPr id="253" name="object 253"/>
          <p:cNvSpPr/>
          <p:nvPr/>
        </p:nvSpPr>
        <p:spPr>
          <a:xfrm>
            <a:off x="1907158" y="7109790"/>
            <a:ext cx="43815" cy="43815"/>
          </a:xfrm>
          <a:custGeom>
            <a:avLst/>
            <a:gdLst/>
            <a:ahLst/>
            <a:cxnLst/>
            <a:rect l="l" t="t" r="r" b="b"/>
            <a:pathLst>
              <a:path w="43814" h="43815">
                <a:moveTo>
                  <a:pt x="21882" y="43776"/>
                </a:moveTo>
                <a:lnTo>
                  <a:pt x="30403" y="41718"/>
                </a:lnTo>
                <a:lnTo>
                  <a:pt x="37363" y="36283"/>
                </a:lnTo>
                <a:lnTo>
                  <a:pt x="42056" y="28582"/>
                </a:lnTo>
                <a:lnTo>
                  <a:pt x="43776" y="19723"/>
                </a:lnTo>
                <a:lnTo>
                  <a:pt x="42056" y="11540"/>
                </a:lnTo>
                <a:lnTo>
                  <a:pt x="37363" y="5327"/>
                </a:lnTo>
                <a:lnTo>
                  <a:pt x="30403" y="1381"/>
                </a:lnTo>
                <a:lnTo>
                  <a:pt x="21882" y="0"/>
                </a:lnTo>
                <a:lnTo>
                  <a:pt x="13362" y="1717"/>
                </a:lnTo>
                <a:lnTo>
                  <a:pt x="6407" y="6402"/>
                </a:lnTo>
                <a:lnTo>
                  <a:pt x="1718" y="13357"/>
                </a:lnTo>
                <a:lnTo>
                  <a:pt x="0" y="21882"/>
                </a:lnTo>
                <a:lnTo>
                  <a:pt x="1718" y="30403"/>
                </a:lnTo>
                <a:lnTo>
                  <a:pt x="6407" y="37363"/>
                </a:lnTo>
                <a:lnTo>
                  <a:pt x="13362" y="42056"/>
                </a:lnTo>
                <a:lnTo>
                  <a:pt x="21882" y="43776"/>
                </a:lnTo>
                <a:close/>
              </a:path>
            </a:pathLst>
          </a:custGeom>
          <a:ln w="7620">
            <a:solidFill>
              <a:srgbClr val="000000"/>
            </a:solidFill>
          </a:ln>
        </p:spPr>
        <p:txBody>
          <a:bodyPr wrap="square" lIns="0" tIns="0" rIns="0" bIns="0" rtlCol="0"/>
          <a:lstStyle/>
          <a:p>
            <a:endParaRPr/>
          </a:p>
        </p:txBody>
      </p:sp>
      <p:sp>
        <p:nvSpPr>
          <p:cNvPr id="254" name="object 254"/>
          <p:cNvSpPr/>
          <p:nvPr/>
        </p:nvSpPr>
        <p:spPr>
          <a:xfrm>
            <a:off x="5537834" y="7746162"/>
            <a:ext cx="43815" cy="43815"/>
          </a:xfrm>
          <a:custGeom>
            <a:avLst/>
            <a:gdLst/>
            <a:ahLst/>
            <a:cxnLst/>
            <a:rect l="l" t="t" r="r" b="b"/>
            <a:pathLst>
              <a:path w="43814" h="43815">
                <a:moveTo>
                  <a:pt x="22999" y="0"/>
                </a:moveTo>
                <a:lnTo>
                  <a:pt x="14310" y="1718"/>
                </a:lnTo>
                <a:lnTo>
                  <a:pt x="6970" y="6407"/>
                </a:lnTo>
                <a:lnTo>
                  <a:pt x="1895" y="13362"/>
                </a:lnTo>
                <a:lnTo>
                  <a:pt x="0" y="21882"/>
                </a:lnTo>
                <a:lnTo>
                  <a:pt x="1895" y="30403"/>
                </a:lnTo>
                <a:lnTo>
                  <a:pt x="6970" y="37363"/>
                </a:lnTo>
                <a:lnTo>
                  <a:pt x="14310" y="42056"/>
                </a:lnTo>
                <a:lnTo>
                  <a:pt x="22999" y="43776"/>
                </a:lnTo>
                <a:lnTo>
                  <a:pt x="31348" y="41974"/>
                </a:lnTo>
                <a:lnTo>
                  <a:pt x="37928" y="37103"/>
                </a:lnTo>
                <a:lnTo>
                  <a:pt x="42241" y="29964"/>
                </a:lnTo>
                <a:lnTo>
                  <a:pt x="43789" y="21361"/>
                </a:lnTo>
                <a:lnTo>
                  <a:pt x="42241" y="12923"/>
                </a:lnTo>
                <a:lnTo>
                  <a:pt x="37928" y="6146"/>
                </a:lnTo>
                <a:lnTo>
                  <a:pt x="31348" y="1637"/>
                </a:lnTo>
                <a:lnTo>
                  <a:pt x="22999" y="0"/>
                </a:lnTo>
                <a:close/>
              </a:path>
            </a:pathLst>
          </a:custGeom>
          <a:solidFill>
            <a:srgbClr val="FFFFFF"/>
          </a:solidFill>
        </p:spPr>
        <p:txBody>
          <a:bodyPr wrap="square" lIns="0" tIns="0" rIns="0" bIns="0" rtlCol="0"/>
          <a:lstStyle/>
          <a:p>
            <a:endParaRPr/>
          </a:p>
        </p:txBody>
      </p:sp>
      <p:sp>
        <p:nvSpPr>
          <p:cNvPr id="255" name="object 255"/>
          <p:cNvSpPr/>
          <p:nvPr/>
        </p:nvSpPr>
        <p:spPr>
          <a:xfrm>
            <a:off x="5537834" y="7746162"/>
            <a:ext cx="43815" cy="43815"/>
          </a:xfrm>
          <a:custGeom>
            <a:avLst/>
            <a:gdLst/>
            <a:ahLst/>
            <a:cxnLst/>
            <a:rect l="l" t="t" r="r" b="b"/>
            <a:pathLst>
              <a:path w="43814" h="43815">
                <a:moveTo>
                  <a:pt x="22999" y="43776"/>
                </a:moveTo>
                <a:lnTo>
                  <a:pt x="31348" y="41974"/>
                </a:lnTo>
                <a:lnTo>
                  <a:pt x="37928" y="37103"/>
                </a:lnTo>
                <a:lnTo>
                  <a:pt x="42241" y="29964"/>
                </a:lnTo>
                <a:lnTo>
                  <a:pt x="43789" y="21361"/>
                </a:lnTo>
                <a:lnTo>
                  <a:pt x="42241" y="12923"/>
                </a:lnTo>
                <a:lnTo>
                  <a:pt x="37928" y="6146"/>
                </a:lnTo>
                <a:lnTo>
                  <a:pt x="31348" y="1637"/>
                </a:lnTo>
                <a:lnTo>
                  <a:pt x="22999" y="0"/>
                </a:lnTo>
                <a:lnTo>
                  <a:pt x="14310" y="1718"/>
                </a:lnTo>
                <a:lnTo>
                  <a:pt x="6970" y="6407"/>
                </a:lnTo>
                <a:lnTo>
                  <a:pt x="1895" y="13362"/>
                </a:lnTo>
                <a:lnTo>
                  <a:pt x="0" y="21882"/>
                </a:lnTo>
                <a:lnTo>
                  <a:pt x="1895" y="30403"/>
                </a:lnTo>
                <a:lnTo>
                  <a:pt x="6970" y="37363"/>
                </a:lnTo>
                <a:lnTo>
                  <a:pt x="14310" y="42056"/>
                </a:lnTo>
                <a:lnTo>
                  <a:pt x="22999" y="43776"/>
                </a:lnTo>
                <a:close/>
              </a:path>
            </a:pathLst>
          </a:custGeom>
          <a:ln w="7620">
            <a:solidFill>
              <a:srgbClr val="000000"/>
            </a:solidFill>
          </a:ln>
        </p:spPr>
        <p:txBody>
          <a:bodyPr wrap="square" lIns="0" tIns="0" rIns="0" bIns="0" rtlCol="0"/>
          <a:lstStyle/>
          <a:p>
            <a:endParaRPr/>
          </a:p>
        </p:txBody>
      </p:sp>
      <p:sp>
        <p:nvSpPr>
          <p:cNvPr id="256" name="object 256"/>
          <p:cNvSpPr/>
          <p:nvPr/>
        </p:nvSpPr>
        <p:spPr>
          <a:xfrm>
            <a:off x="5537834" y="7386243"/>
            <a:ext cx="43815" cy="43815"/>
          </a:xfrm>
          <a:custGeom>
            <a:avLst/>
            <a:gdLst/>
            <a:ahLst/>
            <a:cxnLst/>
            <a:rect l="l" t="t" r="r" b="b"/>
            <a:pathLst>
              <a:path w="43814" h="43815">
                <a:moveTo>
                  <a:pt x="21882" y="0"/>
                </a:moveTo>
                <a:lnTo>
                  <a:pt x="13362" y="1720"/>
                </a:lnTo>
                <a:lnTo>
                  <a:pt x="6407" y="6413"/>
                </a:lnTo>
                <a:lnTo>
                  <a:pt x="1718" y="13373"/>
                </a:lnTo>
                <a:lnTo>
                  <a:pt x="0" y="21894"/>
                </a:lnTo>
                <a:lnTo>
                  <a:pt x="1718" y="30416"/>
                </a:lnTo>
                <a:lnTo>
                  <a:pt x="6407" y="37376"/>
                </a:lnTo>
                <a:lnTo>
                  <a:pt x="13362" y="42068"/>
                </a:lnTo>
                <a:lnTo>
                  <a:pt x="21882" y="43789"/>
                </a:lnTo>
                <a:lnTo>
                  <a:pt x="30405" y="41733"/>
                </a:lnTo>
                <a:lnTo>
                  <a:pt x="37369" y="36302"/>
                </a:lnTo>
                <a:lnTo>
                  <a:pt x="42066" y="28605"/>
                </a:lnTo>
                <a:lnTo>
                  <a:pt x="43789" y="19748"/>
                </a:lnTo>
                <a:lnTo>
                  <a:pt x="42066" y="11562"/>
                </a:lnTo>
                <a:lnTo>
                  <a:pt x="37369" y="5340"/>
                </a:lnTo>
                <a:lnTo>
                  <a:pt x="30405" y="1385"/>
                </a:lnTo>
                <a:lnTo>
                  <a:pt x="21882" y="0"/>
                </a:lnTo>
                <a:close/>
              </a:path>
            </a:pathLst>
          </a:custGeom>
          <a:solidFill>
            <a:srgbClr val="FFFFFF"/>
          </a:solidFill>
        </p:spPr>
        <p:txBody>
          <a:bodyPr wrap="square" lIns="0" tIns="0" rIns="0" bIns="0" rtlCol="0"/>
          <a:lstStyle/>
          <a:p>
            <a:endParaRPr/>
          </a:p>
        </p:txBody>
      </p:sp>
      <p:sp>
        <p:nvSpPr>
          <p:cNvPr id="257" name="object 257"/>
          <p:cNvSpPr/>
          <p:nvPr/>
        </p:nvSpPr>
        <p:spPr>
          <a:xfrm>
            <a:off x="5537834" y="7386243"/>
            <a:ext cx="43815" cy="43815"/>
          </a:xfrm>
          <a:custGeom>
            <a:avLst/>
            <a:gdLst/>
            <a:ahLst/>
            <a:cxnLst/>
            <a:rect l="l" t="t" r="r" b="b"/>
            <a:pathLst>
              <a:path w="43814" h="43815">
                <a:moveTo>
                  <a:pt x="21882" y="43789"/>
                </a:moveTo>
                <a:lnTo>
                  <a:pt x="30405" y="41733"/>
                </a:lnTo>
                <a:lnTo>
                  <a:pt x="37369" y="36302"/>
                </a:lnTo>
                <a:lnTo>
                  <a:pt x="42066" y="28605"/>
                </a:lnTo>
                <a:lnTo>
                  <a:pt x="43789" y="19748"/>
                </a:lnTo>
                <a:lnTo>
                  <a:pt x="42066" y="11562"/>
                </a:lnTo>
                <a:lnTo>
                  <a:pt x="37369" y="5340"/>
                </a:lnTo>
                <a:lnTo>
                  <a:pt x="30405" y="1385"/>
                </a:lnTo>
                <a:lnTo>
                  <a:pt x="21882" y="0"/>
                </a:lnTo>
                <a:lnTo>
                  <a:pt x="13362" y="1720"/>
                </a:lnTo>
                <a:lnTo>
                  <a:pt x="6407" y="6413"/>
                </a:lnTo>
                <a:lnTo>
                  <a:pt x="1718" y="13373"/>
                </a:lnTo>
                <a:lnTo>
                  <a:pt x="0" y="21894"/>
                </a:lnTo>
                <a:lnTo>
                  <a:pt x="1718" y="30416"/>
                </a:lnTo>
                <a:lnTo>
                  <a:pt x="6407" y="37376"/>
                </a:lnTo>
                <a:lnTo>
                  <a:pt x="13362" y="42068"/>
                </a:lnTo>
                <a:lnTo>
                  <a:pt x="21882" y="43789"/>
                </a:lnTo>
                <a:close/>
              </a:path>
            </a:pathLst>
          </a:custGeom>
          <a:ln w="7620">
            <a:solidFill>
              <a:srgbClr val="000000"/>
            </a:solidFill>
          </a:ln>
        </p:spPr>
        <p:txBody>
          <a:bodyPr wrap="square" lIns="0" tIns="0" rIns="0" bIns="0" rtlCol="0"/>
          <a:lstStyle/>
          <a:p>
            <a:endParaRPr/>
          </a:p>
        </p:txBody>
      </p:sp>
      <p:sp>
        <p:nvSpPr>
          <p:cNvPr id="258" name="object 258"/>
          <p:cNvSpPr/>
          <p:nvPr/>
        </p:nvSpPr>
        <p:spPr>
          <a:xfrm>
            <a:off x="4828946" y="6481457"/>
            <a:ext cx="43815" cy="43815"/>
          </a:xfrm>
          <a:custGeom>
            <a:avLst/>
            <a:gdLst/>
            <a:ahLst/>
            <a:cxnLst/>
            <a:rect l="l" t="t" r="r" b="b"/>
            <a:pathLst>
              <a:path w="43814" h="43815">
                <a:moveTo>
                  <a:pt x="21894" y="0"/>
                </a:moveTo>
                <a:lnTo>
                  <a:pt x="13367" y="1718"/>
                </a:lnTo>
                <a:lnTo>
                  <a:pt x="6408" y="6407"/>
                </a:lnTo>
                <a:lnTo>
                  <a:pt x="1719" y="13362"/>
                </a:lnTo>
                <a:lnTo>
                  <a:pt x="0" y="21882"/>
                </a:lnTo>
                <a:lnTo>
                  <a:pt x="1719" y="30403"/>
                </a:lnTo>
                <a:lnTo>
                  <a:pt x="6408" y="37363"/>
                </a:lnTo>
                <a:lnTo>
                  <a:pt x="13367" y="42056"/>
                </a:lnTo>
                <a:lnTo>
                  <a:pt x="21894" y="43776"/>
                </a:lnTo>
                <a:lnTo>
                  <a:pt x="30409" y="41720"/>
                </a:lnTo>
                <a:lnTo>
                  <a:pt x="37364" y="36290"/>
                </a:lnTo>
                <a:lnTo>
                  <a:pt x="42056" y="28592"/>
                </a:lnTo>
                <a:lnTo>
                  <a:pt x="43776" y="19735"/>
                </a:lnTo>
                <a:lnTo>
                  <a:pt x="42056" y="11551"/>
                </a:lnTo>
                <a:lnTo>
                  <a:pt x="37364" y="5334"/>
                </a:lnTo>
                <a:lnTo>
                  <a:pt x="30409" y="1383"/>
                </a:lnTo>
                <a:lnTo>
                  <a:pt x="21894" y="0"/>
                </a:lnTo>
                <a:close/>
              </a:path>
            </a:pathLst>
          </a:custGeom>
          <a:solidFill>
            <a:srgbClr val="FFFFFF"/>
          </a:solidFill>
        </p:spPr>
        <p:txBody>
          <a:bodyPr wrap="square" lIns="0" tIns="0" rIns="0" bIns="0" rtlCol="0"/>
          <a:lstStyle/>
          <a:p>
            <a:endParaRPr/>
          </a:p>
        </p:txBody>
      </p:sp>
      <p:sp>
        <p:nvSpPr>
          <p:cNvPr id="259" name="object 259"/>
          <p:cNvSpPr/>
          <p:nvPr/>
        </p:nvSpPr>
        <p:spPr>
          <a:xfrm>
            <a:off x="4828946" y="6481457"/>
            <a:ext cx="43815" cy="43815"/>
          </a:xfrm>
          <a:custGeom>
            <a:avLst/>
            <a:gdLst/>
            <a:ahLst/>
            <a:cxnLst/>
            <a:rect l="l" t="t" r="r" b="b"/>
            <a:pathLst>
              <a:path w="43814" h="43815">
                <a:moveTo>
                  <a:pt x="21894" y="43776"/>
                </a:moveTo>
                <a:lnTo>
                  <a:pt x="30409" y="41720"/>
                </a:lnTo>
                <a:lnTo>
                  <a:pt x="37364" y="36290"/>
                </a:lnTo>
                <a:lnTo>
                  <a:pt x="42056" y="28592"/>
                </a:lnTo>
                <a:lnTo>
                  <a:pt x="43776" y="19735"/>
                </a:lnTo>
                <a:lnTo>
                  <a:pt x="42056" y="11551"/>
                </a:lnTo>
                <a:lnTo>
                  <a:pt x="37364" y="5334"/>
                </a:lnTo>
                <a:lnTo>
                  <a:pt x="30409" y="1383"/>
                </a:lnTo>
                <a:lnTo>
                  <a:pt x="21894" y="0"/>
                </a:lnTo>
                <a:lnTo>
                  <a:pt x="13367" y="1718"/>
                </a:lnTo>
                <a:lnTo>
                  <a:pt x="6408" y="6407"/>
                </a:lnTo>
                <a:lnTo>
                  <a:pt x="1719" y="13362"/>
                </a:lnTo>
                <a:lnTo>
                  <a:pt x="0" y="21882"/>
                </a:lnTo>
                <a:lnTo>
                  <a:pt x="1719" y="30403"/>
                </a:lnTo>
                <a:lnTo>
                  <a:pt x="6408" y="37363"/>
                </a:lnTo>
                <a:lnTo>
                  <a:pt x="13367" y="42056"/>
                </a:lnTo>
                <a:lnTo>
                  <a:pt x="21894" y="43776"/>
                </a:lnTo>
                <a:close/>
              </a:path>
            </a:pathLst>
          </a:custGeom>
          <a:ln w="7620">
            <a:solidFill>
              <a:srgbClr val="000000"/>
            </a:solidFill>
          </a:ln>
        </p:spPr>
        <p:txBody>
          <a:bodyPr wrap="square" lIns="0" tIns="0" rIns="0" bIns="0" rtlCol="0"/>
          <a:lstStyle/>
          <a:p>
            <a:endParaRPr/>
          </a:p>
        </p:txBody>
      </p:sp>
      <p:sp>
        <p:nvSpPr>
          <p:cNvPr id="260" name="object 260"/>
          <p:cNvSpPr/>
          <p:nvPr/>
        </p:nvSpPr>
        <p:spPr>
          <a:xfrm>
            <a:off x="4828946" y="6841363"/>
            <a:ext cx="43815" cy="43815"/>
          </a:xfrm>
          <a:custGeom>
            <a:avLst/>
            <a:gdLst/>
            <a:ahLst/>
            <a:cxnLst/>
            <a:rect l="l" t="t" r="r" b="b"/>
            <a:pathLst>
              <a:path w="43814" h="43815">
                <a:moveTo>
                  <a:pt x="22999" y="0"/>
                </a:moveTo>
                <a:lnTo>
                  <a:pt x="14305" y="1718"/>
                </a:lnTo>
                <a:lnTo>
                  <a:pt x="6965" y="6407"/>
                </a:lnTo>
                <a:lnTo>
                  <a:pt x="1893" y="13362"/>
                </a:lnTo>
                <a:lnTo>
                  <a:pt x="0" y="21882"/>
                </a:lnTo>
                <a:lnTo>
                  <a:pt x="1893" y="30403"/>
                </a:lnTo>
                <a:lnTo>
                  <a:pt x="6965" y="37363"/>
                </a:lnTo>
                <a:lnTo>
                  <a:pt x="14305" y="42056"/>
                </a:lnTo>
                <a:lnTo>
                  <a:pt x="22999" y="43776"/>
                </a:lnTo>
                <a:lnTo>
                  <a:pt x="31352" y="41974"/>
                </a:lnTo>
                <a:lnTo>
                  <a:pt x="37926" y="37103"/>
                </a:lnTo>
                <a:lnTo>
                  <a:pt x="42232" y="29964"/>
                </a:lnTo>
                <a:lnTo>
                  <a:pt x="43776" y="21361"/>
                </a:lnTo>
                <a:lnTo>
                  <a:pt x="42232" y="12923"/>
                </a:lnTo>
                <a:lnTo>
                  <a:pt x="37926" y="6146"/>
                </a:lnTo>
                <a:lnTo>
                  <a:pt x="31352" y="1637"/>
                </a:lnTo>
                <a:lnTo>
                  <a:pt x="22999" y="0"/>
                </a:lnTo>
                <a:close/>
              </a:path>
            </a:pathLst>
          </a:custGeom>
          <a:solidFill>
            <a:srgbClr val="FFFFFF"/>
          </a:solidFill>
        </p:spPr>
        <p:txBody>
          <a:bodyPr wrap="square" lIns="0" tIns="0" rIns="0" bIns="0" rtlCol="0"/>
          <a:lstStyle/>
          <a:p>
            <a:endParaRPr/>
          </a:p>
        </p:txBody>
      </p:sp>
      <p:sp>
        <p:nvSpPr>
          <p:cNvPr id="261" name="object 261"/>
          <p:cNvSpPr/>
          <p:nvPr/>
        </p:nvSpPr>
        <p:spPr>
          <a:xfrm>
            <a:off x="4828946" y="6841363"/>
            <a:ext cx="43815" cy="43815"/>
          </a:xfrm>
          <a:custGeom>
            <a:avLst/>
            <a:gdLst/>
            <a:ahLst/>
            <a:cxnLst/>
            <a:rect l="l" t="t" r="r" b="b"/>
            <a:pathLst>
              <a:path w="43814" h="43815">
                <a:moveTo>
                  <a:pt x="22999" y="43776"/>
                </a:moveTo>
                <a:lnTo>
                  <a:pt x="31352" y="41974"/>
                </a:lnTo>
                <a:lnTo>
                  <a:pt x="37926" y="37103"/>
                </a:lnTo>
                <a:lnTo>
                  <a:pt x="42232" y="29964"/>
                </a:lnTo>
                <a:lnTo>
                  <a:pt x="43776" y="21361"/>
                </a:lnTo>
                <a:lnTo>
                  <a:pt x="42232" y="12923"/>
                </a:lnTo>
                <a:lnTo>
                  <a:pt x="37926" y="6146"/>
                </a:lnTo>
                <a:lnTo>
                  <a:pt x="31352" y="1637"/>
                </a:lnTo>
                <a:lnTo>
                  <a:pt x="22999" y="0"/>
                </a:lnTo>
                <a:lnTo>
                  <a:pt x="14305" y="1718"/>
                </a:lnTo>
                <a:lnTo>
                  <a:pt x="6965" y="6407"/>
                </a:lnTo>
                <a:lnTo>
                  <a:pt x="1893" y="13362"/>
                </a:lnTo>
                <a:lnTo>
                  <a:pt x="0" y="21882"/>
                </a:lnTo>
                <a:lnTo>
                  <a:pt x="1893" y="30403"/>
                </a:lnTo>
                <a:lnTo>
                  <a:pt x="6965" y="37363"/>
                </a:lnTo>
                <a:lnTo>
                  <a:pt x="14305" y="42056"/>
                </a:lnTo>
                <a:lnTo>
                  <a:pt x="22999" y="43776"/>
                </a:lnTo>
                <a:close/>
              </a:path>
            </a:pathLst>
          </a:custGeom>
          <a:ln w="7620">
            <a:solidFill>
              <a:srgbClr val="000000"/>
            </a:solidFill>
          </a:ln>
        </p:spPr>
        <p:txBody>
          <a:bodyPr wrap="square" lIns="0" tIns="0" rIns="0" bIns="0" rtlCol="0"/>
          <a:lstStyle/>
          <a:p>
            <a:endParaRPr/>
          </a:p>
        </p:txBody>
      </p:sp>
      <p:sp>
        <p:nvSpPr>
          <p:cNvPr id="262" name="object 262"/>
          <p:cNvSpPr/>
          <p:nvPr/>
        </p:nvSpPr>
        <p:spPr>
          <a:xfrm>
            <a:off x="4111396" y="6481495"/>
            <a:ext cx="43815" cy="43815"/>
          </a:xfrm>
          <a:custGeom>
            <a:avLst/>
            <a:gdLst/>
            <a:ahLst/>
            <a:cxnLst/>
            <a:rect l="l" t="t" r="r" b="b"/>
            <a:pathLst>
              <a:path w="43814" h="43815">
                <a:moveTo>
                  <a:pt x="21894" y="0"/>
                </a:moveTo>
                <a:lnTo>
                  <a:pt x="13367" y="1718"/>
                </a:lnTo>
                <a:lnTo>
                  <a:pt x="6408" y="6407"/>
                </a:lnTo>
                <a:lnTo>
                  <a:pt x="1719" y="13362"/>
                </a:lnTo>
                <a:lnTo>
                  <a:pt x="0" y="21882"/>
                </a:lnTo>
                <a:lnTo>
                  <a:pt x="1719" y="30403"/>
                </a:lnTo>
                <a:lnTo>
                  <a:pt x="6408" y="37363"/>
                </a:lnTo>
                <a:lnTo>
                  <a:pt x="13367" y="42056"/>
                </a:lnTo>
                <a:lnTo>
                  <a:pt x="21894" y="43776"/>
                </a:lnTo>
                <a:lnTo>
                  <a:pt x="30419" y="41718"/>
                </a:lnTo>
                <a:lnTo>
                  <a:pt x="37374" y="36283"/>
                </a:lnTo>
                <a:lnTo>
                  <a:pt x="42059" y="28582"/>
                </a:lnTo>
                <a:lnTo>
                  <a:pt x="43776" y="19723"/>
                </a:lnTo>
                <a:lnTo>
                  <a:pt x="42059" y="11540"/>
                </a:lnTo>
                <a:lnTo>
                  <a:pt x="37374" y="5327"/>
                </a:lnTo>
                <a:lnTo>
                  <a:pt x="30419" y="1381"/>
                </a:lnTo>
                <a:lnTo>
                  <a:pt x="21894" y="0"/>
                </a:lnTo>
                <a:close/>
              </a:path>
            </a:pathLst>
          </a:custGeom>
          <a:solidFill>
            <a:srgbClr val="FFFFFF"/>
          </a:solidFill>
        </p:spPr>
        <p:txBody>
          <a:bodyPr wrap="square" lIns="0" tIns="0" rIns="0" bIns="0" rtlCol="0"/>
          <a:lstStyle/>
          <a:p>
            <a:endParaRPr/>
          </a:p>
        </p:txBody>
      </p:sp>
      <p:sp>
        <p:nvSpPr>
          <p:cNvPr id="263" name="object 263"/>
          <p:cNvSpPr/>
          <p:nvPr/>
        </p:nvSpPr>
        <p:spPr>
          <a:xfrm>
            <a:off x="4111396" y="6481495"/>
            <a:ext cx="43815" cy="43815"/>
          </a:xfrm>
          <a:custGeom>
            <a:avLst/>
            <a:gdLst/>
            <a:ahLst/>
            <a:cxnLst/>
            <a:rect l="l" t="t" r="r" b="b"/>
            <a:pathLst>
              <a:path w="43814" h="43815">
                <a:moveTo>
                  <a:pt x="21894" y="43776"/>
                </a:moveTo>
                <a:lnTo>
                  <a:pt x="30419" y="41718"/>
                </a:lnTo>
                <a:lnTo>
                  <a:pt x="37374" y="36283"/>
                </a:lnTo>
                <a:lnTo>
                  <a:pt x="42059" y="28582"/>
                </a:lnTo>
                <a:lnTo>
                  <a:pt x="43776" y="19723"/>
                </a:lnTo>
                <a:lnTo>
                  <a:pt x="42059" y="11540"/>
                </a:lnTo>
                <a:lnTo>
                  <a:pt x="37374" y="5327"/>
                </a:lnTo>
                <a:lnTo>
                  <a:pt x="30419" y="1381"/>
                </a:lnTo>
                <a:lnTo>
                  <a:pt x="21894" y="0"/>
                </a:lnTo>
                <a:lnTo>
                  <a:pt x="13367" y="1718"/>
                </a:lnTo>
                <a:lnTo>
                  <a:pt x="6408" y="6407"/>
                </a:lnTo>
                <a:lnTo>
                  <a:pt x="1719" y="13362"/>
                </a:lnTo>
                <a:lnTo>
                  <a:pt x="0" y="21882"/>
                </a:lnTo>
                <a:lnTo>
                  <a:pt x="1719" y="30403"/>
                </a:lnTo>
                <a:lnTo>
                  <a:pt x="6408" y="37363"/>
                </a:lnTo>
                <a:lnTo>
                  <a:pt x="13367" y="42056"/>
                </a:lnTo>
                <a:lnTo>
                  <a:pt x="21894" y="43776"/>
                </a:lnTo>
                <a:close/>
              </a:path>
            </a:pathLst>
          </a:custGeom>
          <a:ln w="7620">
            <a:solidFill>
              <a:srgbClr val="000000"/>
            </a:solidFill>
          </a:ln>
        </p:spPr>
        <p:txBody>
          <a:bodyPr wrap="square" lIns="0" tIns="0" rIns="0" bIns="0" rtlCol="0"/>
          <a:lstStyle/>
          <a:p>
            <a:endParaRPr/>
          </a:p>
        </p:txBody>
      </p:sp>
      <p:sp>
        <p:nvSpPr>
          <p:cNvPr id="264" name="object 264"/>
          <p:cNvSpPr/>
          <p:nvPr/>
        </p:nvSpPr>
        <p:spPr>
          <a:xfrm>
            <a:off x="4111396" y="6841401"/>
            <a:ext cx="43815" cy="43815"/>
          </a:xfrm>
          <a:custGeom>
            <a:avLst/>
            <a:gdLst/>
            <a:ahLst/>
            <a:cxnLst/>
            <a:rect l="l" t="t" r="r" b="b"/>
            <a:pathLst>
              <a:path w="43814" h="43815">
                <a:moveTo>
                  <a:pt x="23190" y="0"/>
                </a:moveTo>
                <a:lnTo>
                  <a:pt x="14466" y="1718"/>
                </a:lnTo>
                <a:lnTo>
                  <a:pt x="7061" y="6407"/>
                </a:lnTo>
                <a:lnTo>
                  <a:pt x="1923" y="13362"/>
                </a:lnTo>
                <a:lnTo>
                  <a:pt x="0" y="21882"/>
                </a:lnTo>
                <a:lnTo>
                  <a:pt x="1923" y="30401"/>
                </a:lnTo>
                <a:lnTo>
                  <a:pt x="7061" y="37357"/>
                </a:lnTo>
                <a:lnTo>
                  <a:pt x="14466" y="42045"/>
                </a:lnTo>
                <a:lnTo>
                  <a:pt x="23190" y="43764"/>
                </a:lnTo>
                <a:lnTo>
                  <a:pt x="31507" y="41962"/>
                </a:lnTo>
                <a:lnTo>
                  <a:pt x="38017" y="37091"/>
                </a:lnTo>
                <a:lnTo>
                  <a:pt x="42260" y="29957"/>
                </a:lnTo>
                <a:lnTo>
                  <a:pt x="43776" y="21361"/>
                </a:lnTo>
                <a:lnTo>
                  <a:pt x="42260" y="12923"/>
                </a:lnTo>
                <a:lnTo>
                  <a:pt x="38017" y="6146"/>
                </a:lnTo>
                <a:lnTo>
                  <a:pt x="31507" y="1637"/>
                </a:lnTo>
                <a:lnTo>
                  <a:pt x="23190" y="0"/>
                </a:lnTo>
                <a:close/>
              </a:path>
            </a:pathLst>
          </a:custGeom>
          <a:solidFill>
            <a:srgbClr val="FFFFFF"/>
          </a:solidFill>
        </p:spPr>
        <p:txBody>
          <a:bodyPr wrap="square" lIns="0" tIns="0" rIns="0" bIns="0" rtlCol="0"/>
          <a:lstStyle/>
          <a:p>
            <a:endParaRPr/>
          </a:p>
        </p:txBody>
      </p:sp>
      <p:sp>
        <p:nvSpPr>
          <p:cNvPr id="265" name="object 265"/>
          <p:cNvSpPr/>
          <p:nvPr/>
        </p:nvSpPr>
        <p:spPr>
          <a:xfrm>
            <a:off x="4111396" y="6841401"/>
            <a:ext cx="43815" cy="43815"/>
          </a:xfrm>
          <a:custGeom>
            <a:avLst/>
            <a:gdLst/>
            <a:ahLst/>
            <a:cxnLst/>
            <a:rect l="l" t="t" r="r" b="b"/>
            <a:pathLst>
              <a:path w="43814" h="43815">
                <a:moveTo>
                  <a:pt x="23190" y="43764"/>
                </a:moveTo>
                <a:lnTo>
                  <a:pt x="31507" y="41962"/>
                </a:lnTo>
                <a:lnTo>
                  <a:pt x="38017" y="37091"/>
                </a:lnTo>
                <a:lnTo>
                  <a:pt x="42260" y="29957"/>
                </a:lnTo>
                <a:lnTo>
                  <a:pt x="43776" y="21361"/>
                </a:lnTo>
                <a:lnTo>
                  <a:pt x="42260" y="12923"/>
                </a:lnTo>
                <a:lnTo>
                  <a:pt x="38017" y="6146"/>
                </a:lnTo>
                <a:lnTo>
                  <a:pt x="31507" y="1637"/>
                </a:lnTo>
                <a:lnTo>
                  <a:pt x="23190" y="0"/>
                </a:lnTo>
                <a:lnTo>
                  <a:pt x="14466" y="1718"/>
                </a:lnTo>
                <a:lnTo>
                  <a:pt x="7061" y="6407"/>
                </a:lnTo>
                <a:lnTo>
                  <a:pt x="1923" y="13362"/>
                </a:lnTo>
                <a:lnTo>
                  <a:pt x="0" y="21882"/>
                </a:lnTo>
                <a:lnTo>
                  <a:pt x="1923" y="30401"/>
                </a:lnTo>
                <a:lnTo>
                  <a:pt x="7061" y="37357"/>
                </a:lnTo>
                <a:lnTo>
                  <a:pt x="14466" y="42045"/>
                </a:lnTo>
                <a:lnTo>
                  <a:pt x="23190" y="43764"/>
                </a:lnTo>
                <a:close/>
              </a:path>
            </a:pathLst>
          </a:custGeom>
          <a:ln w="7619">
            <a:solidFill>
              <a:srgbClr val="000000"/>
            </a:solidFill>
          </a:ln>
        </p:spPr>
        <p:txBody>
          <a:bodyPr wrap="square" lIns="0" tIns="0" rIns="0" bIns="0" rtlCol="0"/>
          <a:lstStyle/>
          <a:p>
            <a:endParaRPr/>
          </a:p>
        </p:txBody>
      </p:sp>
      <p:sp>
        <p:nvSpPr>
          <p:cNvPr id="266" name="object 266"/>
          <p:cNvSpPr/>
          <p:nvPr/>
        </p:nvSpPr>
        <p:spPr>
          <a:xfrm>
            <a:off x="3032175" y="6839699"/>
            <a:ext cx="43815" cy="43815"/>
          </a:xfrm>
          <a:custGeom>
            <a:avLst/>
            <a:gdLst/>
            <a:ahLst/>
            <a:cxnLst/>
            <a:rect l="l" t="t" r="r" b="b"/>
            <a:pathLst>
              <a:path w="43814" h="43815">
                <a:moveTo>
                  <a:pt x="23177" y="0"/>
                </a:moveTo>
                <a:lnTo>
                  <a:pt x="14455" y="1718"/>
                </a:lnTo>
                <a:lnTo>
                  <a:pt x="7054" y="6407"/>
                </a:lnTo>
                <a:lnTo>
                  <a:pt x="1921" y="13362"/>
                </a:lnTo>
                <a:lnTo>
                  <a:pt x="0" y="21882"/>
                </a:lnTo>
                <a:lnTo>
                  <a:pt x="1921" y="30396"/>
                </a:lnTo>
                <a:lnTo>
                  <a:pt x="7054" y="37352"/>
                </a:lnTo>
                <a:lnTo>
                  <a:pt x="14455" y="42043"/>
                </a:lnTo>
                <a:lnTo>
                  <a:pt x="23177" y="43764"/>
                </a:lnTo>
                <a:lnTo>
                  <a:pt x="31496" y="41961"/>
                </a:lnTo>
                <a:lnTo>
                  <a:pt x="38011" y="37090"/>
                </a:lnTo>
                <a:lnTo>
                  <a:pt x="42258" y="29951"/>
                </a:lnTo>
                <a:lnTo>
                  <a:pt x="43776" y="21348"/>
                </a:lnTo>
                <a:lnTo>
                  <a:pt x="42258" y="12912"/>
                </a:lnTo>
                <a:lnTo>
                  <a:pt x="38011" y="6140"/>
                </a:lnTo>
                <a:lnTo>
                  <a:pt x="31496" y="1635"/>
                </a:lnTo>
                <a:lnTo>
                  <a:pt x="23177" y="0"/>
                </a:lnTo>
                <a:close/>
              </a:path>
            </a:pathLst>
          </a:custGeom>
          <a:solidFill>
            <a:srgbClr val="FFFFFF"/>
          </a:solidFill>
        </p:spPr>
        <p:txBody>
          <a:bodyPr wrap="square" lIns="0" tIns="0" rIns="0" bIns="0" rtlCol="0"/>
          <a:lstStyle/>
          <a:p>
            <a:endParaRPr/>
          </a:p>
        </p:txBody>
      </p:sp>
      <p:sp>
        <p:nvSpPr>
          <p:cNvPr id="267" name="object 267"/>
          <p:cNvSpPr/>
          <p:nvPr/>
        </p:nvSpPr>
        <p:spPr>
          <a:xfrm>
            <a:off x="3032175" y="6839699"/>
            <a:ext cx="43815" cy="43815"/>
          </a:xfrm>
          <a:custGeom>
            <a:avLst/>
            <a:gdLst/>
            <a:ahLst/>
            <a:cxnLst/>
            <a:rect l="l" t="t" r="r" b="b"/>
            <a:pathLst>
              <a:path w="43814" h="43815">
                <a:moveTo>
                  <a:pt x="23177" y="43764"/>
                </a:moveTo>
                <a:lnTo>
                  <a:pt x="31496" y="41961"/>
                </a:lnTo>
                <a:lnTo>
                  <a:pt x="38011" y="37090"/>
                </a:lnTo>
                <a:lnTo>
                  <a:pt x="42258" y="29951"/>
                </a:lnTo>
                <a:lnTo>
                  <a:pt x="43776" y="21348"/>
                </a:lnTo>
                <a:lnTo>
                  <a:pt x="42258" y="12912"/>
                </a:lnTo>
                <a:lnTo>
                  <a:pt x="38011" y="6140"/>
                </a:lnTo>
                <a:lnTo>
                  <a:pt x="31496" y="1635"/>
                </a:lnTo>
                <a:lnTo>
                  <a:pt x="23177" y="0"/>
                </a:lnTo>
                <a:lnTo>
                  <a:pt x="14455" y="1718"/>
                </a:lnTo>
                <a:lnTo>
                  <a:pt x="7054" y="6407"/>
                </a:lnTo>
                <a:lnTo>
                  <a:pt x="1921" y="13362"/>
                </a:lnTo>
                <a:lnTo>
                  <a:pt x="0" y="21882"/>
                </a:lnTo>
                <a:lnTo>
                  <a:pt x="1921" y="30396"/>
                </a:lnTo>
                <a:lnTo>
                  <a:pt x="7054" y="37352"/>
                </a:lnTo>
                <a:lnTo>
                  <a:pt x="14455" y="42043"/>
                </a:lnTo>
                <a:lnTo>
                  <a:pt x="23177" y="43764"/>
                </a:lnTo>
                <a:close/>
              </a:path>
            </a:pathLst>
          </a:custGeom>
          <a:ln w="7620">
            <a:solidFill>
              <a:srgbClr val="000000"/>
            </a:solidFill>
          </a:ln>
        </p:spPr>
        <p:txBody>
          <a:bodyPr wrap="square" lIns="0" tIns="0" rIns="0" bIns="0" rtlCol="0"/>
          <a:lstStyle/>
          <a:p>
            <a:endParaRPr/>
          </a:p>
        </p:txBody>
      </p:sp>
      <p:sp>
        <p:nvSpPr>
          <p:cNvPr id="268" name="object 268"/>
          <p:cNvSpPr/>
          <p:nvPr/>
        </p:nvSpPr>
        <p:spPr>
          <a:xfrm>
            <a:off x="3032175" y="6479781"/>
            <a:ext cx="43815" cy="43815"/>
          </a:xfrm>
          <a:custGeom>
            <a:avLst/>
            <a:gdLst/>
            <a:ahLst/>
            <a:cxnLst/>
            <a:rect l="l" t="t" r="r" b="b"/>
            <a:pathLst>
              <a:path w="43814" h="43815">
                <a:moveTo>
                  <a:pt x="21882" y="0"/>
                </a:moveTo>
                <a:lnTo>
                  <a:pt x="13362" y="1718"/>
                </a:lnTo>
                <a:lnTo>
                  <a:pt x="6407" y="6407"/>
                </a:lnTo>
                <a:lnTo>
                  <a:pt x="1718" y="13362"/>
                </a:lnTo>
                <a:lnTo>
                  <a:pt x="0" y="21882"/>
                </a:lnTo>
                <a:lnTo>
                  <a:pt x="1718" y="30403"/>
                </a:lnTo>
                <a:lnTo>
                  <a:pt x="6407" y="37363"/>
                </a:lnTo>
                <a:lnTo>
                  <a:pt x="13362" y="42056"/>
                </a:lnTo>
                <a:lnTo>
                  <a:pt x="21882" y="43776"/>
                </a:lnTo>
                <a:lnTo>
                  <a:pt x="30403" y="41720"/>
                </a:lnTo>
                <a:lnTo>
                  <a:pt x="37363" y="36290"/>
                </a:lnTo>
                <a:lnTo>
                  <a:pt x="42056" y="28592"/>
                </a:lnTo>
                <a:lnTo>
                  <a:pt x="43776" y="19735"/>
                </a:lnTo>
                <a:lnTo>
                  <a:pt x="42056" y="7977"/>
                </a:lnTo>
                <a:lnTo>
                  <a:pt x="37363" y="2157"/>
                </a:lnTo>
                <a:lnTo>
                  <a:pt x="30403" y="192"/>
                </a:lnTo>
                <a:lnTo>
                  <a:pt x="21882" y="0"/>
                </a:lnTo>
                <a:close/>
              </a:path>
            </a:pathLst>
          </a:custGeom>
          <a:solidFill>
            <a:srgbClr val="FFFFFF"/>
          </a:solidFill>
        </p:spPr>
        <p:txBody>
          <a:bodyPr wrap="square" lIns="0" tIns="0" rIns="0" bIns="0" rtlCol="0"/>
          <a:lstStyle/>
          <a:p>
            <a:endParaRPr/>
          </a:p>
        </p:txBody>
      </p:sp>
      <p:sp>
        <p:nvSpPr>
          <p:cNvPr id="269" name="object 269"/>
          <p:cNvSpPr/>
          <p:nvPr/>
        </p:nvSpPr>
        <p:spPr>
          <a:xfrm>
            <a:off x="3032175" y="6479781"/>
            <a:ext cx="43815" cy="43815"/>
          </a:xfrm>
          <a:custGeom>
            <a:avLst/>
            <a:gdLst/>
            <a:ahLst/>
            <a:cxnLst/>
            <a:rect l="l" t="t" r="r" b="b"/>
            <a:pathLst>
              <a:path w="43814" h="43815">
                <a:moveTo>
                  <a:pt x="21882" y="43776"/>
                </a:moveTo>
                <a:lnTo>
                  <a:pt x="30403" y="41720"/>
                </a:lnTo>
                <a:lnTo>
                  <a:pt x="37363" y="36290"/>
                </a:lnTo>
                <a:lnTo>
                  <a:pt x="42056" y="28592"/>
                </a:lnTo>
                <a:lnTo>
                  <a:pt x="43776" y="19735"/>
                </a:lnTo>
                <a:lnTo>
                  <a:pt x="42056" y="7977"/>
                </a:lnTo>
                <a:lnTo>
                  <a:pt x="37363" y="2157"/>
                </a:lnTo>
                <a:lnTo>
                  <a:pt x="30403" y="192"/>
                </a:lnTo>
                <a:lnTo>
                  <a:pt x="21882" y="0"/>
                </a:lnTo>
                <a:lnTo>
                  <a:pt x="13362" y="1718"/>
                </a:lnTo>
                <a:lnTo>
                  <a:pt x="6407" y="6407"/>
                </a:lnTo>
                <a:lnTo>
                  <a:pt x="1718" y="13362"/>
                </a:lnTo>
                <a:lnTo>
                  <a:pt x="0" y="21882"/>
                </a:lnTo>
                <a:lnTo>
                  <a:pt x="1718" y="30403"/>
                </a:lnTo>
                <a:lnTo>
                  <a:pt x="6407" y="37363"/>
                </a:lnTo>
                <a:lnTo>
                  <a:pt x="13362" y="42056"/>
                </a:lnTo>
                <a:lnTo>
                  <a:pt x="21882" y="43776"/>
                </a:lnTo>
                <a:close/>
              </a:path>
            </a:pathLst>
          </a:custGeom>
          <a:ln w="7620">
            <a:solidFill>
              <a:srgbClr val="000000"/>
            </a:solidFill>
          </a:ln>
        </p:spPr>
        <p:txBody>
          <a:bodyPr wrap="square" lIns="0" tIns="0" rIns="0" bIns="0" rtlCol="0"/>
          <a:lstStyle/>
          <a:p>
            <a:endParaRPr/>
          </a:p>
        </p:txBody>
      </p:sp>
      <p:sp>
        <p:nvSpPr>
          <p:cNvPr id="270" name="object 270"/>
          <p:cNvSpPr txBox="1"/>
          <p:nvPr/>
        </p:nvSpPr>
        <p:spPr>
          <a:xfrm>
            <a:off x="3740051" y="7168070"/>
            <a:ext cx="544830" cy="116839"/>
          </a:xfrm>
          <a:prstGeom prst="rect">
            <a:avLst/>
          </a:prstGeom>
        </p:spPr>
        <p:txBody>
          <a:bodyPr vert="horz" wrap="square" lIns="0" tIns="12700" rIns="0" bIns="0" rtlCol="0">
            <a:spAutoFit/>
          </a:bodyPr>
          <a:lstStyle/>
          <a:p>
            <a:pPr>
              <a:lnSpc>
                <a:spcPct val="100000"/>
              </a:lnSpc>
              <a:spcBef>
                <a:spcPts val="100"/>
              </a:spcBef>
              <a:tabLst>
                <a:tab pos="408940" algn="l"/>
              </a:tabLst>
            </a:pPr>
            <a:r>
              <a:rPr sz="600" spc="-20" dirty="0">
                <a:latin typeface="Century Gothic"/>
                <a:cs typeface="Century Gothic"/>
              </a:rPr>
              <a:t>-</a:t>
            </a:r>
            <a:r>
              <a:rPr sz="600" spc="10" dirty="0">
                <a:latin typeface="Century Gothic"/>
                <a:cs typeface="Century Gothic"/>
              </a:rPr>
              <a:t> </a:t>
            </a:r>
            <a:r>
              <a:rPr sz="600" spc="-15" dirty="0">
                <a:latin typeface="Century Gothic"/>
                <a:cs typeface="Century Gothic"/>
              </a:rPr>
              <a:t>KA2	</a:t>
            </a:r>
            <a:r>
              <a:rPr sz="600" spc="30" dirty="0">
                <a:latin typeface="Century Gothic"/>
                <a:cs typeface="Century Gothic"/>
              </a:rPr>
              <a:t>5</a:t>
            </a:r>
            <a:r>
              <a:rPr sz="600" spc="-35" dirty="0">
                <a:latin typeface="Century Gothic"/>
                <a:cs typeface="Century Gothic"/>
              </a:rPr>
              <a:t> </a:t>
            </a:r>
            <a:r>
              <a:rPr sz="600" spc="15" dirty="0">
                <a:latin typeface="Century Gothic"/>
                <a:cs typeface="Century Gothic"/>
              </a:rPr>
              <a:t>s</a:t>
            </a:r>
            <a:r>
              <a:rPr sz="600" spc="10" dirty="0">
                <a:latin typeface="Century Gothic"/>
                <a:cs typeface="Century Gothic"/>
              </a:rPr>
              <a:t> </a:t>
            </a:r>
            <a:endParaRPr sz="600">
              <a:latin typeface="Century Gothic"/>
              <a:cs typeface="Century Gothic"/>
            </a:endParaRPr>
          </a:p>
        </p:txBody>
      </p:sp>
      <p:sp>
        <p:nvSpPr>
          <p:cNvPr id="271" name="object 271"/>
          <p:cNvSpPr/>
          <p:nvPr/>
        </p:nvSpPr>
        <p:spPr>
          <a:xfrm>
            <a:off x="3054730" y="7520609"/>
            <a:ext cx="34925" cy="113030"/>
          </a:xfrm>
          <a:custGeom>
            <a:avLst/>
            <a:gdLst/>
            <a:ahLst/>
            <a:cxnLst/>
            <a:rect l="l" t="t" r="r" b="b"/>
            <a:pathLst>
              <a:path w="34925" h="113029">
                <a:moveTo>
                  <a:pt x="34404" y="0"/>
                </a:moveTo>
                <a:lnTo>
                  <a:pt x="0" y="112737"/>
                </a:lnTo>
              </a:path>
            </a:pathLst>
          </a:custGeom>
          <a:ln w="7620">
            <a:solidFill>
              <a:srgbClr val="000000"/>
            </a:solidFill>
          </a:ln>
        </p:spPr>
        <p:txBody>
          <a:bodyPr wrap="square" lIns="0" tIns="0" rIns="0" bIns="0" rtlCol="0"/>
          <a:lstStyle/>
          <a:p>
            <a:endParaRPr/>
          </a:p>
        </p:txBody>
      </p:sp>
      <p:sp>
        <p:nvSpPr>
          <p:cNvPr id="272" name="object 272"/>
          <p:cNvSpPr/>
          <p:nvPr/>
        </p:nvSpPr>
        <p:spPr>
          <a:xfrm>
            <a:off x="3055150" y="7540142"/>
            <a:ext cx="43180" cy="0"/>
          </a:xfrm>
          <a:custGeom>
            <a:avLst/>
            <a:gdLst/>
            <a:ahLst/>
            <a:cxnLst/>
            <a:rect l="l" t="t" r="r" b="b"/>
            <a:pathLst>
              <a:path w="43180">
                <a:moveTo>
                  <a:pt x="0" y="0"/>
                </a:moveTo>
                <a:lnTo>
                  <a:pt x="43180" y="0"/>
                </a:lnTo>
              </a:path>
            </a:pathLst>
          </a:custGeom>
          <a:ln w="7620">
            <a:solidFill>
              <a:srgbClr val="000000"/>
            </a:solidFill>
          </a:ln>
        </p:spPr>
        <p:txBody>
          <a:bodyPr wrap="square" lIns="0" tIns="0" rIns="0" bIns="0" rtlCol="0"/>
          <a:lstStyle/>
          <a:p>
            <a:endParaRPr/>
          </a:p>
        </p:txBody>
      </p:sp>
      <p:sp>
        <p:nvSpPr>
          <p:cNvPr id="273" name="object 273"/>
          <p:cNvSpPr/>
          <p:nvPr/>
        </p:nvSpPr>
        <p:spPr>
          <a:xfrm>
            <a:off x="1691347" y="7239889"/>
            <a:ext cx="138950" cy="138963"/>
          </a:xfrm>
          <a:prstGeom prst="rect">
            <a:avLst/>
          </a:prstGeom>
          <a:blipFill>
            <a:blip r:embed="rId5" cstate="print"/>
            <a:stretch>
              <a:fillRect/>
            </a:stretch>
          </a:blipFill>
        </p:spPr>
        <p:txBody>
          <a:bodyPr wrap="square" lIns="0" tIns="0" rIns="0" bIns="0" rtlCol="0"/>
          <a:lstStyle/>
          <a:p>
            <a:endParaRPr/>
          </a:p>
        </p:txBody>
      </p:sp>
      <p:sp>
        <p:nvSpPr>
          <p:cNvPr id="274" name="object 274"/>
          <p:cNvSpPr/>
          <p:nvPr/>
        </p:nvSpPr>
        <p:spPr>
          <a:xfrm>
            <a:off x="2815729" y="6611251"/>
            <a:ext cx="138950" cy="138950"/>
          </a:xfrm>
          <a:prstGeom prst="rect">
            <a:avLst/>
          </a:prstGeom>
          <a:blipFill>
            <a:blip r:embed="rId6" cstate="print"/>
            <a:stretch>
              <a:fillRect/>
            </a:stretch>
          </a:blipFill>
        </p:spPr>
        <p:txBody>
          <a:bodyPr wrap="square" lIns="0" tIns="0" rIns="0" bIns="0" rtlCol="0"/>
          <a:lstStyle/>
          <a:p>
            <a:endParaRPr/>
          </a:p>
        </p:txBody>
      </p:sp>
      <p:sp>
        <p:nvSpPr>
          <p:cNvPr id="275" name="object 275"/>
          <p:cNvSpPr/>
          <p:nvPr/>
        </p:nvSpPr>
        <p:spPr>
          <a:xfrm>
            <a:off x="3895255" y="6614426"/>
            <a:ext cx="138950" cy="138950"/>
          </a:xfrm>
          <a:prstGeom prst="rect">
            <a:avLst/>
          </a:prstGeom>
          <a:blipFill>
            <a:blip r:embed="rId7" cstate="print"/>
            <a:stretch>
              <a:fillRect/>
            </a:stretch>
          </a:blipFill>
        </p:spPr>
        <p:txBody>
          <a:bodyPr wrap="square" lIns="0" tIns="0" rIns="0" bIns="0" rtlCol="0"/>
          <a:lstStyle/>
          <a:p>
            <a:endParaRPr/>
          </a:p>
        </p:txBody>
      </p:sp>
      <p:sp>
        <p:nvSpPr>
          <p:cNvPr id="276" name="object 276"/>
          <p:cNvSpPr/>
          <p:nvPr/>
        </p:nvSpPr>
        <p:spPr>
          <a:xfrm>
            <a:off x="4612817" y="6611251"/>
            <a:ext cx="138950" cy="138950"/>
          </a:xfrm>
          <a:prstGeom prst="rect">
            <a:avLst/>
          </a:prstGeom>
          <a:blipFill>
            <a:blip r:embed="rId8" cstate="print"/>
            <a:stretch>
              <a:fillRect/>
            </a:stretch>
          </a:blipFill>
        </p:spPr>
        <p:txBody>
          <a:bodyPr wrap="square" lIns="0" tIns="0" rIns="0" bIns="0" rtlCol="0"/>
          <a:lstStyle/>
          <a:p>
            <a:endParaRPr/>
          </a:p>
        </p:txBody>
      </p:sp>
      <p:sp>
        <p:nvSpPr>
          <p:cNvPr id="277" name="object 277"/>
          <p:cNvSpPr/>
          <p:nvPr/>
        </p:nvSpPr>
        <p:spPr>
          <a:xfrm>
            <a:off x="525437" y="4953596"/>
            <a:ext cx="6513195" cy="4461510"/>
          </a:xfrm>
          <a:custGeom>
            <a:avLst/>
            <a:gdLst/>
            <a:ahLst/>
            <a:cxnLst/>
            <a:rect l="l" t="t" r="r" b="b"/>
            <a:pathLst>
              <a:path w="6513195" h="4461509">
                <a:moveTo>
                  <a:pt x="0" y="0"/>
                </a:moveTo>
                <a:lnTo>
                  <a:pt x="6512686" y="0"/>
                </a:lnTo>
                <a:lnTo>
                  <a:pt x="6512686" y="4461014"/>
                </a:lnTo>
                <a:lnTo>
                  <a:pt x="0" y="4461014"/>
                </a:lnTo>
                <a:lnTo>
                  <a:pt x="0" y="0"/>
                </a:lnTo>
                <a:close/>
              </a:path>
            </a:pathLst>
          </a:custGeom>
          <a:ln w="6350">
            <a:solidFill>
              <a:srgbClr val="231F20"/>
            </a:solidFill>
          </a:ln>
        </p:spPr>
        <p:txBody>
          <a:bodyPr wrap="square" lIns="0" tIns="0" rIns="0" bIns="0" rtlCol="0"/>
          <a:lstStyle/>
          <a:p>
            <a:endParaRPr/>
          </a:p>
        </p:txBody>
      </p:sp>
      <p:sp>
        <p:nvSpPr>
          <p:cNvPr id="278" name="object 278"/>
          <p:cNvSpPr txBox="1"/>
          <p:nvPr/>
        </p:nvSpPr>
        <p:spPr>
          <a:xfrm>
            <a:off x="1462278" y="5132530"/>
            <a:ext cx="281940" cy="208279"/>
          </a:xfrm>
          <a:prstGeom prst="rect">
            <a:avLst/>
          </a:prstGeom>
        </p:spPr>
        <p:txBody>
          <a:bodyPr vert="horz" wrap="square" lIns="0" tIns="43180" rIns="0" bIns="0" rtlCol="0">
            <a:spAutoFit/>
          </a:bodyPr>
          <a:lstStyle/>
          <a:p>
            <a:pPr marR="5080" indent="53975">
              <a:lnSpc>
                <a:spcPct val="71400"/>
              </a:lnSpc>
              <a:spcBef>
                <a:spcPts val="340"/>
              </a:spcBef>
            </a:pPr>
            <a:r>
              <a:rPr sz="700" spc="-100" dirty="0">
                <a:solidFill>
                  <a:srgbClr val="231F20"/>
                </a:solidFill>
                <a:latin typeface="Century Gothic"/>
                <a:cs typeface="Century Gothic"/>
              </a:rPr>
              <a:t>Con  </a:t>
            </a:r>
            <a:r>
              <a:rPr sz="700" spc="-45" dirty="0">
                <a:solidFill>
                  <a:srgbClr val="231F20"/>
                </a:solidFill>
                <a:latin typeface="Century Gothic"/>
                <a:cs typeface="Century Gothic"/>
              </a:rPr>
              <a:t>tensión</a:t>
            </a:r>
            <a:endParaRPr sz="700">
              <a:latin typeface="Century Gothic"/>
              <a:cs typeface="Century Gothic"/>
            </a:endParaRPr>
          </a:p>
        </p:txBody>
      </p:sp>
      <p:sp>
        <p:nvSpPr>
          <p:cNvPr id="279" name="object 279"/>
          <p:cNvSpPr txBox="1"/>
          <p:nvPr/>
        </p:nvSpPr>
        <p:spPr>
          <a:xfrm>
            <a:off x="2995454" y="5178403"/>
            <a:ext cx="316865" cy="132080"/>
          </a:xfrm>
          <a:prstGeom prst="rect">
            <a:avLst/>
          </a:prstGeom>
        </p:spPr>
        <p:txBody>
          <a:bodyPr vert="horz" wrap="square" lIns="0" tIns="12700" rIns="0" bIns="0" rtlCol="0">
            <a:spAutoFit/>
          </a:bodyPr>
          <a:lstStyle/>
          <a:p>
            <a:pPr>
              <a:lnSpc>
                <a:spcPct val="100000"/>
              </a:lnSpc>
              <a:spcBef>
                <a:spcPts val="100"/>
              </a:spcBef>
            </a:pPr>
            <a:r>
              <a:rPr sz="700" spc="-80" dirty="0">
                <a:solidFill>
                  <a:srgbClr val="231F20"/>
                </a:solidFill>
                <a:latin typeface="Century Gothic"/>
                <a:cs typeface="Century Gothic"/>
              </a:rPr>
              <a:t>Bomba1</a:t>
            </a:r>
            <a:endParaRPr sz="700">
              <a:latin typeface="Century Gothic"/>
              <a:cs typeface="Century Gothic"/>
            </a:endParaRPr>
          </a:p>
        </p:txBody>
      </p:sp>
      <p:sp>
        <p:nvSpPr>
          <p:cNvPr id="280" name="object 280"/>
          <p:cNvSpPr txBox="1"/>
          <p:nvPr/>
        </p:nvSpPr>
        <p:spPr>
          <a:xfrm>
            <a:off x="3885438" y="5178403"/>
            <a:ext cx="330200" cy="132080"/>
          </a:xfrm>
          <a:prstGeom prst="rect">
            <a:avLst/>
          </a:prstGeom>
        </p:spPr>
        <p:txBody>
          <a:bodyPr vert="horz" wrap="square" lIns="0" tIns="12700" rIns="0" bIns="0" rtlCol="0">
            <a:spAutoFit/>
          </a:bodyPr>
          <a:lstStyle/>
          <a:p>
            <a:pPr>
              <a:lnSpc>
                <a:spcPct val="100000"/>
              </a:lnSpc>
              <a:spcBef>
                <a:spcPts val="100"/>
              </a:spcBef>
            </a:pPr>
            <a:r>
              <a:rPr sz="700" spc="-95" dirty="0">
                <a:solidFill>
                  <a:srgbClr val="231F20"/>
                </a:solidFill>
                <a:latin typeface="Century Gothic"/>
                <a:cs typeface="Century Gothic"/>
              </a:rPr>
              <a:t>Bomba</a:t>
            </a:r>
            <a:r>
              <a:rPr sz="700" spc="-140" dirty="0">
                <a:solidFill>
                  <a:srgbClr val="231F20"/>
                </a:solidFill>
                <a:latin typeface="Century Gothic"/>
                <a:cs typeface="Century Gothic"/>
              </a:rPr>
              <a:t> </a:t>
            </a:r>
            <a:r>
              <a:rPr sz="700" spc="5" dirty="0">
                <a:solidFill>
                  <a:srgbClr val="231F20"/>
                </a:solidFill>
                <a:latin typeface="Century Gothic"/>
                <a:cs typeface="Century Gothic"/>
              </a:rPr>
              <a:t>2</a:t>
            </a:r>
            <a:endParaRPr sz="700">
              <a:latin typeface="Century Gothic"/>
              <a:cs typeface="Century Gothic"/>
            </a:endParaRPr>
          </a:p>
        </p:txBody>
      </p:sp>
      <p:sp>
        <p:nvSpPr>
          <p:cNvPr id="281" name="object 281"/>
          <p:cNvSpPr txBox="1"/>
          <p:nvPr/>
        </p:nvSpPr>
        <p:spPr>
          <a:xfrm>
            <a:off x="5104605" y="5218595"/>
            <a:ext cx="190500" cy="132080"/>
          </a:xfrm>
          <a:prstGeom prst="rect">
            <a:avLst/>
          </a:prstGeom>
        </p:spPr>
        <p:txBody>
          <a:bodyPr vert="horz" wrap="square" lIns="0" tIns="12700" rIns="0" bIns="0" rtlCol="0">
            <a:spAutoFit/>
          </a:bodyPr>
          <a:lstStyle/>
          <a:p>
            <a:pPr>
              <a:lnSpc>
                <a:spcPct val="100000"/>
              </a:lnSpc>
              <a:spcBef>
                <a:spcPts val="100"/>
              </a:spcBef>
            </a:pPr>
            <a:r>
              <a:rPr sz="700" spc="-114" dirty="0">
                <a:solidFill>
                  <a:srgbClr val="231F20"/>
                </a:solidFill>
                <a:latin typeface="Century Gothic"/>
                <a:cs typeface="Century Gothic"/>
              </a:rPr>
              <a:t>agua</a:t>
            </a:r>
            <a:endParaRPr sz="700">
              <a:latin typeface="Century Gothic"/>
              <a:cs typeface="Century Gothic"/>
            </a:endParaRPr>
          </a:p>
        </p:txBody>
      </p:sp>
      <p:sp>
        <p:nvSpPr>
          <p:cNvPr id="282" name="object 282"/>
          <p:cNvSpPr txBox="1"/>
          <p:nvPr/>
        </p:nvSpPr>
        <p:spPr>
          <a:xfrm>
            <a:off x="5458970" y="5142407"/>
            <a:ext cx="358775" cy="208279"/>
          </a:xfrm>
          <a:prstGeom prst="rect">
            <a:avLst/>
          </a:prstGeom>
        </p:spPr>
        <p:txBody>
          <a:bodyPr vert="horz" wrap="square" lIns="0" tIns="43180" rIns="0" bIns="0" rtlCol="0">
            <a:spAutoFit/>
          </a:bodyPr>
          <a:lstStyle/>
          <a:p>
            <a:pPr marL="10160" marR="5080" indent="-10795">
              <a:lnSpc>
                <a:spcPct val="71400"/>
              </a:lnSpc>
              <a:spcBef>
                <a:spcPts val="340"/>
              </a:spcBef>
            </a:pPr>
            <a:r>
              <a:rPr sz="700" spc="-50" dirty="0">
                <a:solidFill>
                  <a:srgbClr val="231F20"/>
                </a:solidFill>
                <a:latin typeface="Century Gothic"/>
                <a:cs typeface="Century Gothic"/>
              </a:rPr>
              <a:t>Avisador  </a:t>
            </a:r>
            <a:r>
              <a:rPr sz="700" spc="-85" dirty="0">
                <a:solidFill>
                  <a:srgbClr val="231F20"/>
                </a:solidFill>
                <a:latin typeface="Century Gothic"/>
                <a:cs typeface="Century Gothic"/>
              </a:rPr>
              <a:t>acœstico</a:t>
            </a:r>
            <a:endParaRPr sz="700">
              <a:latin typeface="Century Gothic"/>
              <a:cs typeface="Century Gothic"/>
            </a:endParaRPr>
          </a:p>
        </p:txBody>
      </p:sp>
      <p:sp>
        <p:nvSpPr>
          <p:cNvPr id="283" name="object 283"/>
          <p:cNvSpPr txBox="1"/>
          <p:nvPr/>
        </p:nvSpPr>
        <p:spPr>
          <a:xfrm>
            <a:off x="6559851" y="5142407"/>
            <a:ext cx="356870" cy="208279"/>
          </a:xfrm>
          <a:prstGeom prst="rect">
            <a:avLst/>
          </a:prstGeom>
        </p:spPr>
        <p:txBody>
          <a:bodyPr vert="horz" wrap="square" lIns="0" tIns="43180" rIns="0" bIns="0" rtlCol="0">
            <a:spAutoFit/>
          </a:bodyPr>
          <a:lstStyle/>
          <a:p>
            <a:pPr marR="5080" indent="11430">
              <a:lnSpc>
                <a:spcPct val="71400"/>
              </a:lnSpc>
              <a:spcBef>
                <a:spcPts val="340"/>
              </a:spcBef>
            </a:pPr>
            <a:r>
              <a:rPr sz="700" spc="-75" dirty="0">
                <a:solidFill>
                  <a:srgbClr val="231F20"/>
                </a:solidFill>
                <a:latin typeface="Century Gothic"/>
                <a:cs typeface="Century Gothic"/>
              </a:rPr>
              <a:t>Defecto  </a:t>
            </a:r>
            <a:r>
              <a:rPr sz="700" spc="-40" dirty="0">
                <a:solidFill>
                  <a:srgbClr val="231F20"/>
                </a:solidFill>
                <a:latin typeface="Century Gothic"/>
                <a:cs typeface="Century Gothic"/>
              </a:rPr>
              <a:t>disyuntor</a:t>
            </a:r>
            <a:endParaRPr sz="700">
              <a:latin typeface="Century Gothic"/>
              <a:cs typeface="Century Gothic"/>
            </a:endParaRPr>
          </a:p>
        </p:txBody>
      </p:sp>
      <p:sp>
        <p:nvSpPr>
          <p:cNvPr id="284" name="object 284"/>
          <p:cNvSpPr txBox="1"/>
          <p:nvPr/>
        </p:nvSpPr>
        <p:spPr>
          <a:xfrm>
            <a:off x="2648746" y="7263522"/>
            <a:ext cx="289560" cy="198755"/>
          </a:xfrm>
          <a:prstGeom prst="rect">
            <a:avLst/>
          </a:prstGeom>
        </p:spPr>
        <p:txBody>
          <a:bodyPr vert="horz" wrap="square" lIns="0" tIns="15240" rIns="0" bIns="0" rtlCol="0">
            <a:spAutoFit/>
          </a:bodyPr>
          <a:lstStyle/>
          <a:p>
            <a:pPr>
              <a:lnSpc>
                <a:spcPts val="710"/>
              </a:lnSpc>
              <a:spcBef>
                <a:spcPts val="120"/>
              </a:spcBef>
            </a:pPr>
            <a:r>
              <a:rPr sz="700" spc="-10" dirty="0">
                <a:solidFill>
                  <a:srgbClr val="231F20"/>
                </a:solidFill>
                <a:latin typeface="Century Gothic"/>
                <a:cs typeface="Century Gothic"/>
              </a:rPr>
              <a:t>PrioritŽ  </a:t>
            </a:r>
            <a:r>
              <a:rPr sz="700" spc="-90" dirty="0">
                <a:solidFill>
                  <a:srgbClr val="231F20"/>
                </a:solidFill>
                <a:latin typeface="Century Gothic"/>
                <a:cs typeface="Century Gothic"/>
              </a:rPr>
              <a:t>pompes</a:t>
            </a:r>
            <a:endParaRPr sz="700">
              <a:latin typeface="Century Gothic"/>
              <a:cs typeface="Century Gothic"/>
            </a:endParaRPr>
          </a:p>
        </p:txBody>
      </p:sp>
      <p:sp>
        <p:nvSpPr>
          <p:cNvPr id="285" name="object 285"/>
          <p:cNvSpPr txBox="1"/>
          <p:nvPr/>
        </p:nvSpPr>
        <p:spPr>
          <a:xfrm>
            <a:off x="4494876" y="7221014"/>
            <a:ext cx="360680" cy="308610"/>
          </a:xfrm>
          <a:prstGeom prst="rect">
            <a:avLst/>
          </a:prstGeom>
        </p:spPr>
        <p:txBody>
          <a:bodyPr vert="vert270" wrap="square" lIns="0" tIns="10795" rIns="0" bIns="0" rtlCol="0">
            <a:spAutoFit/>
          </a:bodyPr>
          <a:lstStyle/>
          <a:p>
            <a:pPr marL="20955" marR="5080">
              <a:lnSpc>
                <a:spcPct val="100000"/>
              </a:lnSpc>
              <a:spcBef>
                <a:spcPts val="85"/>
              </a:spcBef>
            </a:pPr>
            <a:r>
              <a:rPr sz="700" spc="-100" dirty="0">
                <a:solidFill>
                  <a:srgbClr val="231F20"/>
                </a:solidFill>
                <a:latin typeface="Century Gothic"/>
                <a:cs typeface="Century Gothic"/>
              </a:rPr>
              <a:t>Parada  </a:t>
            </a:r>
            <a:r>
              <a:rPr sz="700" spc="-5" dirty="0">
                <a:solidFill>
                  <a:srgbClr val="231F20"/>
                </a:solidFill>
                <a:latin typeface="Century Gothic"/>
                <a:cs typeface="Century Gothic"/>
              </a:rPr>
              <a:t>Marcha</a:t>
            </a:r>
            <a:endParaRPr sz="700">
              <a:latin typeface="Century Gothic"/>
              <a:cs typeface="Century Gothic"/>
            </a:endParaRPr>
          </a:p>
          <a:p>
            <a:pPr marL="12700">
              <a:lnSpc>
                <a:spcPct val="100000"/>
              </a:lnSpc>
              <a:spcBef>
                <a:spcPts val="229"/>
              </a:spcBef>
            </a:pPr>
            <a:r>
              <a:rPr sz="600" spc="5" dirty="0">
                <a:latin typeface="Century Gothic"/>
                <a:cs typeface="Century Gothic"/>
              </a:rPr>
              <a:t>13</a:t>
            </a:r>
            <a:endParaRPr sz="600">
              <a:latin typeface="Century Gothic"/>
              <a:cs typeface="Century Gothic"/>
            </a:endParaRPr>
          </a:p>
        </p:txBody>
      </p:sp>
      <p:sp>
        <p:nvSpPr>
          <p:cNvPr id="286" name="object 286"/>
          <p:cNvSpPr txBox="1"/>
          <p:nvPr/>
        </p:nvSpPr>
        <p:spPr>
          <a:xfrm>
            <a:off x="5229467" y="6079698"/>
            <a:ext cx="1532890" cy="310515"/>
          </a:xfrm>
          <a:prstGeom prst="rect">
            <a:avLst/>
          </a:prstGeom>
        </p:spPr>
        <p:txBody>
          <a:bodyPr vert="horz" wrap="square" lIns="0" tIns="12700" rIns="0" bIns="0" rtlCol="0">
            <a:spAutoFit/>
          </a:bodyPr>
          <a:lstStyle/>
          <a:p>
            <a:pPr marR="114935" algn="r">
              <a:lnSpc>
                <a:spcPts val="660"/>
              </a:lnSpc>
              <a:spcBef>
                <a:spcPts val="100"/>
              </a:spcBef>
            </a:pPr>
            <a:r>
              <a:rPr sz="700" spc="-100" dirty="0">
                <a:solidFill>
                  <a:srgbClr val="231F20"/>
                </a:solidFill>
                <a:latin typeface="Century Gothic"/>
                <a:cs typeface="Century Gothic"/>
              </a:rPr>
              <a:t>Parada</a:t>
            </a:r>
            <a:endParaRPr sz="700">
              <a:latin typeface="Century Gothic"/>
              <a:cs typeface="Century Gothic"/>
            </a:endParaRPr>
          </a:p>
          <a:p>
            <a:pPr marR="56515" algn="r">
              <a:lnSpc>
                <a:spcPts val="660"/>
              </a:lnSpc>
              <a:tabLst>
                <a:tab pos="404495" algn="l"/>
                <a:tab pos="771525" algn="l"/>
                <a:tab pos="1133475" algn="l"/>
              </a:tabLst>
            </a:pPr>
            <a:r>
              <a:rPr sz="600" spc="-20" dirty="0">
                <a:latin typeface="Century Gothic"/>
                <a:cs typeface="Century Gothic"/>
              </a:rPr>
              <a:t>-</a:t>
            </a:r>
            <a:r>
              <a:rPr sz="600" spc="10" dirty="0">
                <a:latin typeface="Century Gothic"/>
                <a:cs typeface="Century Gothic"/>
              </a:rPr>
              <a:t> </a:t>
            </a:r>
            <a:r>
              <a:rPr sz="600" spc="-5" dirty="0">
                <a:latin typeface="Century Gothic"/>
                <a:cs typeface="Century Gothic"/>
              </a:rPr>
              <a:t>K</a:t>
            </a:r>
            <a:r>
              <a:rPr sz="600" spc="-50" dirty="0">
                <a:latin typeface="Century Gothic"/>
                <a:cs typeface="Century Gothic"/>
              </a:rPr>
              <a:t>A</a:t>
            </a:r>
            <a:r>
              <a:rPr sz="600" spc="5" dirty="0">
                <a:latin typeface="Century Gothic"/>
                <a:cs typeface="Century Gothic"/>
              </a:rPr>
              <a:t>3</a:t>
            </a:r>
            <a:r>
              <a:rPr sz="600" dirty="0">
                <a:latin typeface="Century Gothic"/>
                <a:cs typeface="Century Gothic"/>
              </a:rPr>
              <a:t>	</a:t>
            </a:r>
            <a:r>
              <a:rPr sz="600" spc="-20" dirty="0">
                <a:latin typeface="Century Gothic"/>
                <a:cs typeface="Century Gothic"/>
              </a:rPr>
              <a:t>-</a:t>
            </a:r>
            <a:r>
              <a:rPr sz="600" spc="10" dirty="0">
                <a:latin typeface="Century Gothic"/>
                <a:cs typeface="Century Gothic"/>
              </a:rPr>
              <a:t> </a:t>
            </a:r>
            <a:r>
              <a:rPr sz="600" spc="-5" dirty="0">
                <a:latin typeface="Century Gothic"/>
                <a:cs typeface="Century Gothic"/>
              </a:rPr>
              <a:t>K</a:t>
            </a:r>
            <a:r>
              <a:rPr sz="600" spc="-50" dirty="0">
                <a:latin typeface="Century Gothic"/>
                <a:cs typeface="Century Gothic"/>
              </a:rPr>
              <a:t>A</a:t>
            </a:r>
            <a:r>
              <a:rPr sz="600" spc="5" dirty="0">
                <a:latin typeface="Century Gothic"/>
                <a:cs typeface="Century Gothic"/>
              </a:rPr>
              <a:t>3</a:t>
            </a:r>
            <a:r>
              <a:rPr sz="600" dirty="0">
                <a:latin typeface="Century Gothic"/>
                <a:cs typeface="Century Gothic"/>
              </a:rPr>
              <a:t>	</a:t>
            </a:r>
            <a:r>
              <a:rPr sz="600" spc="-20" dirty="0">
                <a:latin typeface="Century Gothic"/>
                <a:cs typeface="Century Gothic"/>
              </a:rPr>
              <a:t>-</a:t>
            </a:r>
            <a:r>
              <a:rPr sz="600" spc="10" dirty="0">
                <a:latin typeface="Century Gothic"/>
                <a:cs typeface="Century Gothic"/>
              </a:rPr>
              <a:t> </a:t>
            </a:r>
            <a:r>
              <a:rPr sz="600" spc="45" dirty="0">
                <a:latin typeface="Century Gothic"/>
                <a:cs typeface="Century Gothic"/>
              </a:rPr>
              <a:t>S</a:t>
            </a:r>
            <a:r>
              <a:rPr sz="600" spc="5" dirty="0">
                <a:latin typeface="Century Gothic"/>
                <a:cs typeface="Century Gothic"/>
              </a:rPr>
              <a:t>3</a:t>
            </a:r>
            <a:r>
              <a:rPr sz="600" dirty="0">
                <a:latin typeface="Century Gothic"/>
                <a:cs typeface="Century Gothic"/>
              </a:rPr>
              <a:t>	</a:t>
            </a:r>
            <a:r>
              <a:rPr sz="1050" spc="-89" baseline="-15873" dirty="0">
                <a:solidFill>
                  <a:srgbClr val="231F20"/>
                </a:solidFill>
                <a:latin typeface="Century Gothic"/>
                <a:cs typeface="Century Gothic"/>
              </a:rPr>
              <a:t>avisador</a:t>
            </a:r>
            <a:endParaRPr sz="1050" baseline="-15873">
              <a:latin typeface="Century Gothic"/>
              <a:cs typeface="Century Gothic"/>
            </a:endParaRPr>
          </a:p>
          <a:p>
            <a:pPr marR="30480" algn="r">
              <a:lnSpc>
                <a:spcPct val="100000"/>
              </a:lnSpc>
              <a:spcBef>
                <a:spcPts val="80"/>
              </a:spcBef>
            </a:pPr>
            <a:r>
              <a:rPr sz="700" spc="-85" dirty="0">
                <a:solidFill>
                  <a:srgbClr val="231F20"/>
                </a:solidFill>
                <a:latin typeface="Century Gothic"/>
                <a:cs typeface="Century Gothic"/>
              </a:rPr>
              <a:t>acœstico</a:t>
            </a:r>
            <a:endParaRPr sz="700">
              <a:latin typeface="Century Gothic"/>
              <a:cs typeface="Century Gothic"/>
            </a:endParaRPr>
          </a:p>
        </p:txBody>
      </p:sp>
      <p:sp>
        <p:nvSpPr>
          <p:cNvPr id="287" name="object 287"/>
          <p:cNvSpPr/>
          <p:nvPr/>
        </p:nvSpPr>
        <p:spPr>
          <a:xfrm>
            <a:off x="2609507" y="7277696"/>
            <a:ext cx="366395" cy="175260"/>
          </a:xfrm>
          <a:custGeom>
            <a:avLst/>
            <a:gdLst/>
            <a:ahLst/>
            <a:cxnLst/>
            <a:rect l="l" t="t" r="r" b="b"/>
            <a:pathLst>
              <a:path w="366394" h="175259">
                <a:moveTo>
                  <a:pt x="365887" y="0"/>
                </a:moveTo>
                <a:lnTo>
                  <a:pt x="0" y="0"/>
                </a:lnTo>
                <a:lnTo>
                  <a:pt x="0" y="174764"/>
                </a:lnTo>
                <a:lnTo>
                  <a:pt x="365887" y="174764"/>
                </a:lnTo>
                <a:lnTo>
                  <a:pt x="365887" y="0"/>
                </a:lnTo>
                <a:close/>
              </a:path>
            </a:pathLst>
          </a:custGeom>
          <a:solidFill>
            <a:srgbClr val="FFFFFF"/>
          </a:solidFill>
        </p:spPr>
        <p:txBody>
          <a:bodyPr wrap="square" lIns="0" tIns="0" rIns="0" bIns="0" rtlCol="0"/>
          <a:lstStyle/>
          <a:p>
            <a:endParaRPr/>
          </a:p>
        </p:txBody>
      </p:sp>
      <p:sp>
        <p:nvSpPr>
          <p:cNvPr id="288" name="object 288"/>
          <p:cNvSpPr txBox="1"/>
          <p:nvPr/>
        </p:nvSpPr>
        <p:spPr>
          <a:xfrm>
            <a:off x="2488617" y="7197562"/>
            <a:ext cx="848360" cy="446405"/>
          </a:xfrm>
          <a:prstGeom prst="rect">
            <a:avLst/>
          </a:prstGeom>
        </p:spPr>
        <p:txBody>
          <a:bodyPr vert="horz" wrap="square" lIns="0" tIns="12700" rIns="0" bIns="0" rtlCol="0">
            <a:spAutoFit/>
          </a:bodyPr>
          <a:lstStyle/>
          <a:p>
            <a:pPr marL="9525">
              <a:lnSpc>
                <a:spcPct val="100000"/>
              </a:lnSpc>
              <a:spcBef>
                <a:spcPts val="100"/>
              </a:spcBef>
            </a:pPr>
            <a:r>
              <a:rPr sz="700" spc="-55" dirty="0">
                <a:solidFill>
                  <a:srgbClr val="231F20"/>
                </a:solidFill>
                <a:latin typeface="Century Gothic"/>
                <a:cs typeface="Century Gothic"/>
              </a:rPr>
              <a:t>Prioridad</a:t>
            </a:r>
            <a:r>
              <a:rPr sz="700" spc="10" dirty="0">
                <a:solidFill>
                  <a:srgbClr val="231F20"/>
                </a:solidFill>
                <a:latin typeface="Century Gothic"/>
                <a:cs typeface="Century Gothic"/>
              </a:rPr>
              <a:t> </a:t>
            </a:r>
            <a:r>
              <a:rPr sz="700" spc="-120" dirty="0">
                <a:solidFill>
                  <a:srgbClr val="231F20"/>
                </a:solidFill>
                <a:latin typeface="Century Gothic"/>
                <a:cs typeface="Century Gothic"/>
              </a:rPr>
              <a:t>de</a:t>
            </a:r>
            <a:endParaRPr sz="700">
              <a:latin typeface="Century Gothic"/>
              <a:cs typeface="Century Gothic"/>
            </a:endParaRPr>
          </a:p>
          <a:p>
            <a:pPr marL="9525">
              <a:lnSpc>
                <a:spcPct val="100000"/>
              </a:lnSpc>
              <a:tabLst>
                <a:tab pos="566420" algn="l"/>
                <a:tab pos="835025" algn="l"/>
              </a:tabLst>
            </a:pPr>
            <a:r>
              <a:rPr sz="700" spc="-30" dirty="0">
                <a:solidFill>
                  <a:srgbClr val="231F20"/>
                </a:solidFill>
                <a:latin typeface="Century Gothic"/>
                <a:cs typeface="Century Gothic"/>
              </a:rPr>
              <a:t>las</a:t>
            </a:r>
            <a:r>
              <a:rPr sz="700" spc="-60" dirty="0">
                <a:solidFill>
                  <a:srgbClr val="231F20"/>
                </a:solidFill>
                <a:latin typeface="Century Gothic"/>
                <a:cs typeface="Century Gothic"/>
              </a:rPr>
              <a:t> </a:t>
            </a:r>
            <a:r>
              <a:rPr sz="700" spc="-95" dirty="0">
                <a:solidFill>
                  <a:srgbClr val="231F20"/>
                </a:solidFill>
                <a:latin typeface="Century Gothic"/>
                <a:cs typeface="Century Gothic"/>
              </a:rPr>
              <a:t>bombas	</a:t>
            </a:r>
            <a:r>
              <a:rPr sz="700" u="sng" spc="-114" dirty="0">
                <a:solidFill>
                  <a:srgbClr val="231F20"/>
                </a:solidFill>
                <a:uFill>
                  <a:solidFill>
                    <a:srgbClr val="000000"/>
                  </a:solidFill>
                </a:uFill>
                <a:latin typeface="Times New Roman"/>
                <a:cs typeface="Times New Roman"/>
              </a:rPr>
              <a:t> </a:t>
            </a:r>
            <a:r>
              <a:rPr sz="700" u="sng" spc="-95" dirty="0">
                <a:solidFill>
                  <a:srgbClr val="231F20"/>
                </a:solidFill>
                <a:uFill>
                  <a:solidFill>
                    <a:srgbClr val="000000"/>
                  </a:solidFill>
                </a:uFill>
                <a:latin typeface="Times New Roman"/>
                <a:cs typeface="Times New Roman"/>
              </a:rPr>
              <a:t>	</a:t>
            </a:r>
            <a:endParaRPr sz="700">
              <a:latin typeface="Times New Roman"/>
              <a:cs typeface="Times New Roman"/>
            </a:endParaRPr>
          </a:p>
          <a:p>
            <a:pPr marL="241935">
              <a:lnSpc>
                <a:spcPct val="100000"/>
              </a:lnSpc>
              <a:spcBef>
                <a:spcPts val="70"/>
              </a:spcBef>
            </a:pPr>
            <a:r>
              <a:rPr sz="600" spc="5" dirty="0">
                <a:latin typeface="Century Gothic"/>
                <a:cs typeface="Century Gothic"/>
              </a:rPr>
              <a:t>1</a:t>
            </a:r>
            <a:r>
              <a:rPr sz="600" spc="85" dirty="0">
                <a:latin typeface="Century Gothic"/>
                <a:cs typeface="Century Gothic"/>
              </a:rPr>
              <a:t> </a:t>
            </a:r>
            <a:r>
              <a:rPr sz="600" spc="5" dirty="0">
                <a:latin typeface="Century Gothic"/>
                <a:cs typeface="Century Gothic"/>
              </a:rPr>
              <a:t>2</a:t>
            </a:r>
            <a:endParaRPr sz="600">
              <a:latin typeface="Century Gothic"/>
              <a:cs typeface="Century Gothic"/>
            </a:endParaRPr>
          </a:p>
          <a:p>
            <a:pPr>
              <a:lnSpc>
                <a:spcPct val="100000"/>
              </a:lnSpc>
              <a:spcBef>
                <a:spcPts val="120"/>
              </a:spcBef>
            </a:pPr>
            <a:r>
              <a:rPr sz="600" spc="-20" dirty="0">
                <a:latin typeface="Century Gothic"/>
                <a:cs typeface="Century Gothic"/>
              </a:rPr>
              <a:t>-</a:t>
            </a:r>
            <a:r>
              <a:rPr sz="600" spc="5" dirty="0">
                <a:latin typeface="Century Gothic"/>
                <a:cs typeface="Century Gothic"/>
              </a:rPr>
              <a:t> </a:t>
            </a:r>
            <a:r>
              <a:rPr sz="600" spc="25" dirty="0">
                <a:latin typeface="Century Gothic"/>
                <a:cs typeface="Century Gothic"/>
              </a:rPr>
              <a:t>S1</a:t>
            </a:r>
            <a:endParaRPr sz="600">
              <a:latin typeface="Century Gothic"/>
              <a:cs typeface="Century Gothic"/>
            </a:endParaRPr>
          </a:p>
        </p:txBody>
      </p:sp>
      <p:sp>
        <p:nvSpPr>
          <p:cNvPr id="291" name="object 291"/>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37</a:t>
            </a:r>
          </a:p>
        </p:txBody>
      </p:sp>
      <p:sp>
        <p:nvSpPr>
          <p:cNvPr id="289" name="object 289"/>
          <p:cNvSpPr txBox="1"/>
          <p:nvPr/>
        </p:nvSpPr>
        <p:spPr>
          <a:xfrm>
            <a:off x="4460120" y="5179159"/>
            <a:ext cx="932180" cy="132080"/>
          </a:xfrm>
          <a:prstGeom prst="rect">
            <a:avLst/>
          </a:prstGeom>
        </p:spPr>
        <p:txBody>
          <a:bodyPr vert="horz" wrap="square" lIns="0" tIns="12700" rIns="0" bIns="0" rtlCol="0">
            <a:spAutoFit/>
          </a:bodyPr>
          <a:lstStyle/>
          <a:p>
            <a:pPr marL="25400">
              <a:lnSpc>
                <a:spcPct val="100000"/>
              </a:lnSpc>
              <a:spcBef>
                <a:spcPts val="100"/>
              </a:spcBef>
            </a:pPr>
            <a:r>
              <a:rPr sz="700" spc="-55" dirty="0">
                <a:solidFill>
                  <a:srgbClr val="231F20"/>
                </a:solidFill>
                <a:latin typeface="Century Gothic"/>
                <a:cs typeface="Century Gothic"/>
              </a:rPr>
              <a:t>Sobrepresión </a:t>
            </a:r>
            <a:r>
              <a:rPr sz="1050" spc="-82" baseline="23809" dirty="0">
                <a:solidFill>
                  <a:srgbClr val="231F20"/>
                </a:solidFill>
                <a:latin typeface="Century Gothic"/>
                <a:cs typeface="Century Gothic"/>
              </a:rPr>
              <a:t>Falta</a:t>
            </a:r>
            <a:r>
              <a:rPr sz="1050" spc="30" baseline="23809" dirty="0">
                <a:solidFill>
                  <a:srgbClr val="231F20"/>
                </a:solidFill>
                <a:latin typeface="Century Gothic"/>
                <a:cs typeface="Century Gothic"/>
              </a:rPr>
              <a:t> </a:t>
            </a:r>
            <a:r>
              <a:rPr sz="1050" spc="-179" baseline="23809" dirty="0">
                <a:solidFill>
                  <a:srgbClr val="231F20"/>
                </a:solidFill>
                <a:latin typeface="Century Gothic"/>
                <a:cs typeface="Century Gothic"/>
              </a:rPr>
              <a:t>de</a:t>
            </a:r>
            <a:endParaRPr sz="1050" baseline="23809">
              <a:latin typeface="Century Gothic"/>
              <a:cs typeface="Century Gothic"/>
            </a:endParaRPr>
          </a:p>
        </p:txBody>
      </p:sp>
      <p:sp>
        <p:nvSpPr>
          <p:cNvPr id="290" name="object 290"/>
          <p:cNvSpPr txBox="1"/>
          <p:nvPr/>
        </p:nvSpPr>
        <p:spPr>
          <a:xfrm>
            <a:off x="5926188" y="9016447"/>
            <a:ext cx="840105" cy="297180"/>
          </a:xfrm>
          <a:prstGeom prst="rect">
            <a:avLst/>
          </a:prstGeom>
        </p:spPr>
        <p:txBody>
          <a:bodyPr vert="horz" wrap="square" lIns="0" tIns="12700" rIns="0" bIns="0" rtlCol="0">
            <a:spAutoFit/>
          </a:bodyPr>
          <a:lstStyle/>
          <a:p>
            <a:pPr marL="506095">
              <a:lnSpc>
                <a:spcPct val="100000"/>
              </a:lnSpc>
              <a:spcBef>
                <a:spcPts val="100"/>
              </a:spcBef>
            </a:pPr>
            <a:r>
              <a:rPr sz="700" spc="-85" dirty="0">
                <a:solidFill>
                  <a:srgbClr val="231F20"/>
                </a:solidFill>
                <a:latin typeface="Century Gothic"/>
                <a:cs typeface="Century Gothic"/>
              </a:rPr>
              <a:t>Página</a:t>
            </a:r>
            <a:r>
              <a:rPr sz="700" spc="-40" dirty="0">
                <a:solidFill>
                  <a:srgbClr val="231F20"/>
                </a:solidFill>
                <a:latin typeface="Century Gothic"/>
                <a:cs typeface="Century Gothic"/>
              </a:rPr>
              <a:t> </a:t>
            </a:r>
            <a:r>
              <a:rPr sz="700" spc="5" dirty="0">
                <a:solidFill>
                  <a:srgbClr val="231F20"/>
                </a:solidFill>
                <a:latin typeface="Century Gothic"/>
                <a:cs typeface="Century Gothic"/>
              </a:rPr>
              <a:t>2</a:t>
            </a:r>
            <a:endParaRPr sz="700">
              <a:latin typeface="Century Gothic"/>
              <a:cs typeface="Century Gothic"/>
            </a:endParaRPr>
          </a:p>
          <a:p>
            <a:pPr>
              <a:lnSpc>
                <a:spcPct val="100000"/>
              </a:lnSpc>
              <a:spcBef>
                <a:spcPts val="580"/>
              </a:spcBef>
              <a:tabLst>
                <a:tab pos="314325" algn="l"/>
                <a:tab pos="674370" algn="l"/>
              </a:tabLst>
            </a:pPr>
            <a:r>
              <a:rPr sz="600" dirty="0">
                <a:latin typeface="Century Gothic"/>
                <a:cs typeface="Century Gothic"/>
              </a:rPr>
              <a:t>15	16	17</a:t>
            </a:r>
            <a:endParaRPr sz="600">
              <a:latin typeface="Century Gothic"/>
              <a:cs typeface="Century Gothic"/>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425"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994"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7303" y="1752437"/>
            <a:ext cx="4353560" cy="3154680"/>
          </a:xfrm>
          <a:prstGeom prst="rect">
            <a:avLst/>
          </a:prstGeom>
        </p:spPr>
        <p:txBody>
          <a:bodyPr vert="horz" wrap="square" lIns="0" tIns="12700" rIns="0" bIns="0" rtlCol="0">
            <a:spAutoFit/>
          </a:bodyPr>
          <a:lstStyle/>
          <a:p>
            <a:pPr marL="861060">
              <a:lnSpc>
                <a:spcPct val="100000"/>
              </a:lnSpc>
              <a:spcBef>
                <a:spcPts val="100"/>
              </a:spcBef>
            </a:pPr>
            <a:r>
              <a:rPr sz="1400" spc="-15" dirty="0">
                <a:solidFill>
                  <a:srgbClr val="CE1041"/>
                </a:solidFill>
                <a:latin typeface="Trebuchet MS"/>
                <a:cs typeface="Trebuchet MS"/>
              </a:rPr>
              <a:t>4.3. </a:t>
            </a:r>
            <a:r>
              <a:rPr sz="1400" spc="-50" dirty="0">
                <a:solidFill>
                  <a:srgbClr val="CE1041"/>
                </a:solidFill>
                <a:latin typeface="Trebuchet MS"/>
                <a:cs typeface="Trebuchet MS"/>
              </a:rPr>
              <a:t>Indicaciones</a:t>
            </a:r>
            <a:r>
              <a:rPr sz="1400" spc="114" dirty="0">
                <a:solidFill>
                  <a:srgbClr val="CE1041"/>
                </a:solidFill>
                <a:latin typeface="Trebuchet MS"/>
                <a:cs typeface="Trebuchet MS"/>
              </a:rPr>
              <a:t> </a:t>
            </a:r>
            <a:r>
              <a:rPr sz="1400" spc="-50" dirty="0">
                <a:solidFill>
                  <a:srgbClr val="CE1041"/>
                </a:solidFill>
                <a:latin typeface="Trebuchet MS"/>
                <a:cs typeface="Trebuchet MS"/>
              </a:rPr>
              <a:t>complementarias</a:t>
            </a:r>
            <a:endParaRPr sz="1400">
              <a:latin typeface="Trebuchet MS"/>
              <a:cs typeface="Trebuchet MS"/>
            </a:endParaRPr>
          </a:p>
          <a:p>
            <a:pPr marL="12700" marR="8890" algn="just">
              <a:lnSpc>
                <a:spcPct val="102299"/>
              </a:lnSpc>
              <a:spcBef>
                <a:spcPts val="790"/>
              </a:spcBef>
            </a:pPr>
            <a:r>
              <a:rPr sz="1100" b="0" spc="-80" dirty="0">
                <a:solidFill>
                  <a:srgbClr val="231F20"/>
                </a:solidFill>
                <a:latin typeface="Bookman Old Style"/>
                <a:cs typeface="Bookman Old Style"/>
              </a:rPr>
              <a:t>Para </a:t>
            </a:r>
            <a:r>
              <a:rPr sz="1100" b="0" spc="-55" dirty="0">
                <a:solidFill>
                  <a:srgbClr val="231F20"/>
                </a:solidFill>
                <a:latin typeface="Bookman Old Style"/>
                <a:cs typeface="Bookman Old Style"/>
              </a:rPr>
              <a:t>que </a:t>
            </a:r>
            <a:r>
              <a:rPr sz="1100" b="0" spc="-25" dirty="0">
                <a:solidFill>
                  <a:srgbClr val="231F20"/>
                </a:solidFill>
                <a:latin typeface="Bookman Old Style"/>
                <a:cs typeface="Bookman Old Style"/>
              </a:rPr>
              <a:t>el </a:t>
            </a:r>
            <a:r>
              <a:rPr sz="1100" b="0" spc="-80" dirty="0">
                <a:solidFill>
                  <a:srgbClr val="231F20"/>
                </a:solidFill>
                <a:latin typeface="Bookman Old Style"/>
                <a:cs typeface="Bookman Old Style"/>
              </a:rPr>
              <a:t>esquema </a:t>
            </a:r>
            <a:r>
              <a:rPr sz="1100" b="0" spc="-105" dirty="0">
                <a:solidFill>
                  <a:srgbClr val="231F20"/>
                </a:solidFill>
                <a:latin typeface="Bookman Old Style"/>
                <a:cs typeface="Bookman Old Style"/>
              </a:rPr>
              <a:t>sea </a:t>
            </a:r>
            <a:r>
              <a:rPr sz="1100" b="0" spc="-125" dirty="0">
                <a:solidFill>
                  <a:srgbClr val="231F20"/>
                </a:solidFill>
                <a:latin typeface="Bookman Old Style"/>
                <a:cs typeface="Bookman Old Style"/>
              </a:rPr>
              <a:t>más </a:t>
            </a:r>
            <a:r>
              <a:rPr sz="1100" b="0" spc="-55" dirty="0">
                <a:solidFill>
                  <a:srgbClr val="231F20"/>
                </a:solidFill>
                <a:latin typeface="Bookman Old Style"/>
                <a:cs typeface="Bookman Old Style"/>
              </a:rPr>
              <a:t>claro, </a:t>
            </a:r>
            <a:r>
              <a:rPr sz="1100" b="0" spc="-105" dirty="0">
                <a:solidFill>
                  <a:srgbClr val="231F20"/>
                </a:solidFill>
                <a:latin typeface="Bookman Old Style"/>
                <a:cs typeface="Bookman Old Style"/>
              </a:rPr>
              <a:t>las </a:t>
            </a:r>
            <a:r>
              <a:rPr sz="1100" b="0" spc="-75" dirty="0">
                <a:solidFill>
                  <a:srgbClr val="231F20"/>
                </a:solidFill>
                <a:latin typeface="Bookman Old Style"/>
                <a:cs typeface="Bookman Old Style"/>
              </a:rPr>
              <a:t>letras </a:t>
            </a:r>
            <a:r>
              <a:rPr sz="1100" b="0" spc="-135" dirty="0">
                <a:solidFill>
                  <a:srgbClr val="231F20"/>
                </a:solidFill>
                <a:latin typeface="Bookman Old Style"/>
                <a:cs typeface="Bookman Old Style"/>
              </a:rPr>
              <a:t>y </a:t>
            </a:r>
            <a:r>
              <a:rPr sz="1100" b="0" spc="-105" dirty="0">
                <a:solidFill>
                  <a:srgbClr val="231F20"/>
                </a:solidFill>
                <a:latin typeface="Bookman Old Style"/>
                <a:cs typeface="Bookman Old Style"/>
              </a:rPr>
              <a:t>las </a:t>
            </a:r>
            <a:r>
              <a:rPr sz="1100" b="0" spc="-70" dirty="0">
                <a:solidFill>
                  <a:srgbClr val="231F20"/>
                </a:solidFill>
                <a:latin typeface="Bookman Old Style"/>
                <a:cs typeface="Bookman Old Style"/>
              </a:rPr>
              <a:t>cifras </a:t>
            </a:r>
            <a:r>
              <a:rPr sz="1100" b="0" spc="-55" dirty="0">
                <a:solidFill>
                  <a:srgbClr val="231F20"/>
                </a:solidFill>
                <a:latin typeface="Bookman Old Style"/>
                <a:cs typeface="Bookman Old Style"/>
              </a:rPr>
              <a:t>que </a:t>
            </a:r>
            <a:r>
              <a:rPr sz="1100" b="0" spc="-45" dirty="0">
                <a:solidFill>
                  <a:srgbClr val="231F20"/>
                </a:solidFill>
                <a:latin typeface="Bookman Old Style"/>
                <a:cs typeface="Bookman Old Style"/>
              </a:rPr>
              <a:t>componen  </a:t>
            </a:r>
            <a:r>
              <a:rPr sz="1100" b="0" spc="-100" dirty="0">
                <a:solidFill>
                  <a:srgbClr val="231F20"/>
                </a:solidFill>
                <a:latin typeface="Bookman Old Style"/>
                <a:cs typeface="Bookman Old Style"/>
              </a:rPr>
              <a:t>las </a:t>
            </a:r>
            <a:r>
              <a:rPr sz="1100" b="0" spc="-50" dirty="0">
                <a:solidFill>
                  <a:srgbClr val="231F20"/>
                </a:solidFill>
                <a:latin typeface="Bookman Old Style"/>
                <a:cs typeface="Bookman Old Style"/>
              </a:rPr>
              <a:t>referencias </a:t>
            </a:r>
            <a:r>
              <a:rPr sz="1100" b="0" spc="-60" dirty="0">
                <a:solidFill>
                  <a:srgbClr val="231F20"/>
                </a:solidFill>
                <a:latin typeface="Bookman Old Style"/>
                <a:cs typeface="Bookman Old Style"/>
              </a:rPr>
              <a:t>identificativas </a:t>
            </a:r>
            <a:r>
              <a:rPr sz="1100" b="0" spc="-50" dirty="0">
                <a:solidFill>
                  <a:srgbClr val="231F20"/>
                </a:solidFill>
                <a:latin typeface="Bookman Old Style"/>
                <a:cs typeface="Bookman Old Style"/>
              </a:rPr>
              <a:t>que </a:t>
            </a:r>
            <a:r>
              <a:rPr sz="1100" b="0" spc="-55" dirty="0">
                <a:solidFill>
                  <a:srgbClr val="231F20"/>
                </a:solidFill>
                <a:latin typeface="Bookman Old Style"/>
                <a:cs typeface="Bookman Old Style"/>
              </a:rPr>
              <a:t>especifican </a:t>
            </a:r>
            <a:r>
              <a:rPr sz="1100" b="0" spc="-65" dirty="0">
                <a:solidFill>
                  <a:srgbClr val="231F20"/>
                </a:solidFill>
                <a:latin typeface="Bookman Old Style"/>
                <a:cs typeface="Bookman Old Style"/>
              </a:rPr>
              <a:t>la </a:t>
            </a:r>
            <a:r>
              <a:rPr sz="1100" b="0" spc="-70" dirty="0">
                <a:solidFill>
                  <a:srgbClr val="231F20"/>
                </a:solidFill>
                <a:latin typeface="Bookman Old Style"/>
                <a:cs typeface="Bookman Old Style"/>
              </a:rPr>
              <a:t>naturaleza </a:t>
            </a:r>
            <a:r>
              <a:rPr sz="1100" b="0" spc="-30" dirty="0">
                <a:solidFill>
                  <a:srgbClr val="231F20"/>
                </a:solidFill>
                <a:latin typeface="Bookman Old Style"/>
                <a:cs typeface="Bookman Old Style"/>
              </a:rPr>
              <a:t>del </a:t>
            </a:r>
            <a:r>
              <a:rPr sz="1100" b="0" spc="-65" dirty="0">
                <a:solidFill>
                  <a:srgbClr val="231F20"/>
                </a:solidFill>
                <a:latin typeface="Bookman Old Style"/>
                <a:cs typeface="Bookman Old Style"/>
              </a:rPr>
              <a:t>aparato  </a:t>
            </a:r>
            <a:r>
              <a:rPr sz="1100" b="0" spc="-105" dirty="0">
                <a:solidFill>
                  <a:srgbClr val="231F20"/>
                </a:solidFill>
                <a:latin typeface="Bookman Old Style"/>
                <a:cs typeface="Bookman Old Style"/>
              </a:rPr>
              <a:t>se </a:t>
            </a:r>
            <a:r>
              <a:rPr sz="1100" b="0" spc="-70" dirty="0">
                <a:solidFill>
                  <a:srgbClr val="231F20"/>
                </a:solidFill>
                <a:latin typeface="Bookman Old Style"/>
                <a:cs typeface="Bookman Old Style"/>
              </a:rPr>
              <a:t>inscriben </a:t>
            </a:r>
            <a:r>
              <a:rPr sz="1100" b="0" spc="-114" dirty="0">
                <a:solidFill>
                  <a:srgbClr val="231F20"/>
                </a:solidFill>
                <a:latin typeface="Bookman Old Style"/>
                <a:cs typeface="Bookman Old Style"/>
              </a:rPr>
              <a:t>a </a:t>
            </a:r>
            <a:r>
              <a:rPr sz="1100" b="0" spc="-75" dirty="0">
                <a:solidFill>
                  <a:srgbClr val="231F20"/>
                </a:solidFill>
                <a:latin typeface="Bookman Old Style"/>
                <a:cs typeface="Bookman Old Style"/>
              </a:rPr>
              <a:t>la </a:t>
            </a:r>
            <a:r>
              <a:rPr sz="1100" b="0" spc="-65" dirty="0">
                <a:solidFill>
                  <a:srgbClr val="231F20"/>
                </a:solidFill>
                <a:latin typeface="Bookman Old Style"/>
                <a:cs typeface="Bookman Old Style"/>
              </a:rPr>
              <a:t>izquierda </a:t>
            </a:r>
            <a:r>
              <a:rPr sz="1100" b="0" spc="-135" dirty="0">
                <a:solidFill>
                  <a:srgbClr val="231F20"/>
                </a:solidFill>
                <a:latin typeface="Bookman Old Style"/>
                <a:cs typeface="Bookman Old Style"/>
              </a:rPr>
              <a:t>y </a:t>
            </a:r>
            <a:r>
              <a:rPr sz="1100" b="0" spc="-60" dirty="0">
                <a:solidFill>
                  <a:srgbClr val="231F20"/>
                </a:solidFill>
                <a:latin typeface="Bookman Old Style"/>
                <a:cs typeface="Bookman Old Style"/>
              </a:rPr>
              <a:t>horizontalmente. </a:t>
            </a:r>
            <a:r>
              <a:rPr sz="1100" b="0" spc="-95" dirty="0">
                <a:solidFill>
                  <a:srgbClr val="231F20"/>
                </a:solidFill>
                <a:latin typeface="Bookman Old Style"/>
                <a:cs typeface="Bookman Old Style"/>
              </a:rPr>
              <a:t>En </a:t>
            </a:r>
            <a:r>
              <a:rPr sz="1100" b="0" spc="-70" dirty="0">
                <a:solidFill>
                  <a:srgbClr val="231F20"/>
                </a:solidFill>
                <a:latin typeface="Bookman Old Style"/>
                <a:cs typeface="Bookman Old Style"/>
              </a:rPr>
              <a:t>cambio, </a:t>
            </a:r>
            <a:r>
              <a:rPr sz="1100" b="0" spc="-30" dirty="0">
                <a:solidFill>
                  <a:srgbClr val="231F20"/>
                </a:solidFill>
                <a:latin typeface="Bookman Old Style"/>
                <a:cs typeface="Bookman Old Style"/>
              </a:rPr>
              <a:t>el </a:t>
            </a:r>
            <a:r>
              <a:rPr sz="1100" b="0" spc="-75" dirty="0">
                <a:solidFill>
                  <a:srgbClr val="231F20"/>
                </a:solidFill>
                <a:latin typeface="Bookman Old Style"/>
                <a:cs typeface="Bookman Old Style"/>
              </a:rPr>
              <a:t>marcado </a:t>
            </a:r>
            <a:r>
              <a:rPr sz="1100" b="0" spc="-45" dirty="0">
                <a:solidFill>
                  <a:srgbClr val="231F20"/>
                </a:solidFill>
                <a:latin typeface="Bookman Old Style"/>
                <a:cs typeface="Bookman Old Style"/>
              </a:rPr>
              <a:t>de  </a:t>
            </a:r>
            <a:r>
              <a:rPr sz="1100" b="0" spc="-155" dirty="0">
                <a:solidFill>
                  <a:srgbClr val="231F20"/>
                </a:solidFill>
                <a:latin typeface="Bookman Old Style"/>
                <a:cs typeface="Bookman Old Style"/>
              </a:rPr>
              <a:t>sus </a:t>
            </a:r>
            <a:r>
              <a:rPr sz="1100" b="0" spc="-65" dirty="0">
                <a:solidFill>
                  <a:srgbClr val="231F20"/>
                </a:solidFill>
                <a:latin typeface="Bookman Old Style"/>
                <a:cs typeface="Bookman Old Style"/>
              </a:rPr>
              <a:t>bornes </a:t>
            </a:r>
            <a:r>
              <a:rPr sz="1100" b="0" spc="-100" dirty="0">
                <a:solidFill>
                  <a:srgbClr val="231F20"/>
                </a:solidFill>
                <a:latin typeface="Bookman Old Style"/>
                <a:cs typeface="Bookman Old Style"/>
              </a:rPr>
              <a:t>se </a:t>
            </a:r>
            <a:r>
              <a:rPr sz="1100" b="0" spc="-60" dirty="0">
                <a:solidFill>
                  <a:srgbClr val="231F20"/>
                </a:solidFill>
                <a:latin typeface="Bookman Old Style"/>
                <a:cs typeface="Bookman Old Style"/>
              </a:rPr>
              <a:t>escribe </a:t>
            </a:r>
            <a:r>
              <a:rPr sz="1100" b="0" spc="-114" dirty="0">
                <a:solidFill>
                  <a:srgbClr val="231F20"/>
                </a:solidFill>
                <a:latin typeface="Bookman Old Style"/>
                <a:cs typeface="Bookman Old Style"/>
              </a:rPr>
              <a:t>a </a:t>
            </a:r>
            <a:r>
              <a:rPr sz="1100" b="0" spc="-70" dirty="0">
                <a:solidFill>
                  <a:srgbClr val="231F20"/>
                </a:solidFill>
                <a:latin typeface="Bookman Old Style"/>
                <a:cs typeface="Bookman Old Style"/>
              </a:rPr>
              <a:t>la </a:t>
            </a:r>
            <a:r>
              <a:rPr sz="1100" b="0" spc="-55" dirty="0">
                <a:solidFill>
                  <a:srgbClr val="231F20"/>
                </a:solidFill>
                <a:latin typeface="Bookman Old Style"/>
                <a:cs typeface="Bookman Old Style"/>
              </a:rPr>
              <a:t>izquierda </a:t>
            </a:r>
            <a:r>
              <a:rPr sz="1100" b="0" spc="-30" dirty="0">
                <a:solidFill>
                  <a:srgbClr val="231F20"/>
                </a:solidFill>
                <a:latin typeface="Bookman Old Style"/>
                <a:cs typeface="Bookman Old Style"/>
              </a:rPr>
              <a:t>pero </a:t>
            </a:r>
            <a:r>
              <a:rPr sz="1100" b="0" spc="-35" dirty="0">
                <a:solidFill>
                  <a:srgbClr val="231F20"/>
                </a:solidFill>
                <a:latin typeface="Bookman Old Style"/>
                <a:cs typeface="Bookman Old Style"/>
              </a:rPr>
              <a:t>de </a:t>
            </a:r>
            <a:r>
              <a:rPr sz="1100" b="0" spc="-75" dirty="0">
                <a:solidFill>
                  <a:srgbClr val="231F20"/>
                </a:solidFill>
                <a:latin typeface="Bookman Old Style"/>
                <a:cs typeface="Bookman Old Style"/>
              </a:rPr>
              <a:t>manera </a:t>
            </a:r>
            <a:r>
              <a:rPr sz="1100" b="0" spc="-70" dirty="0">
                <a:solidFill>
                  <a:srgbClr val="231F20"/>
                </a:solidFill>
                <a:latin typeface="Bookman Old Style"/>
                <a:cs typeface="Bookman Old Style"/>
              </a:rPr>
              <a:t>ascendente</a:t>
            </a:r>
            <a:r>
              <a:rPr sz="1100" b="0" spc="-180" dirty="0">
                <a:solidFill>
                  <a:srgbClr val="231F20"/>
                </a:solidFill>
                <a:latin typeface="Bookman Old Style"/>
                <a:cs typeface="Bookman Old Style"/>
              </a:rPr>
              <a:t> </a:t>
            </a:r>
            <a:r>
              <a:rPr sz="1100" b="0" spc="30" dirty="0">
                <a:solidFill>
                  <a:srgbClr val="231F20"/>
                </a:solidFill>
                <a:latin typeface="Bookman Old Style"/>
                <a:cs typeface="Bookman Old Style"/>
              </a:rPr>
              <a:t>(3).</a:t>
            </a:r>
            <a:endParaRPr sz="1100">
              <a:latin typeface="Bookman Old Style"/>
              <a:cs typeface="Bookman Old Style"/>
            </a:endParaRPr>
          </a:p>
          <a:p>
            <a:pPr marL="12700" marR="5080" algn="just">
              <a:lnSpc>
                <a:spcPct val="102299"/>
              </a:lnSpc>
              <a:spcBef>
                <a:spcPts val="565"/>
              </a:spcBef>
            </a:pPr>
            <a:r>
              <a:rPr sz="1100" b="0" spc="-100" dirty="0">
                <a:solidFill>
                  <a:srgbClr val="231F20"/>
                </a:solidFill>
                <a:latin typeface="Bookman Old Style"/>
                <a:cs typeface="Bookman Old Style"/>
              </a:rPr>
              <a:t>En </a:t>
            </a:r>
            <a:r>
              <a:rPr sz="1100" b="0" spc="-110" dirty="0">
                <a:solidFill>
                  <a:srgbClr val="231F20"/>
                </a:solidFill>
                <a:latin typeface="Bookman Old Style"/>
                <a:cs typeface="Bookman Old Style"/>
              </a:rPr>
              <a:t>una </a:t>
            </a:r>
            <a:r>
              <a:rPr sz="1100" b="0" spc="-75" dirty="0">
                <a:solidFill>
                  <a:srgbClr val="231F20"/>
                </a:solidFill>
                <a:latin typeface="Bookman Old Style"/>
                <a:cs typeface="Bookman Old Style"/>
              </a:rPr>
              <a:t>disposición </a:t>
            </a:r>
            <a:r>
              <a:rPr sz="1100" b="0" spc="-65" dirty="0">
                <a:solidFill>
                  <a:srgbClr val="231F20"/>
                </a:solidFill>
                <a:latin typeface="Bookman Old Style"/>
                <a:cs typeface="Bookman Old Style"/>
              </a:rPr>
              <a:t>horizontal, </a:t>
            </a:r>
            <a:r>
              <a:rPr sz="1100" b="0" spc="-75" dirty="0">
                <a:solidFill>
                  <a:srgbClr val="231F20"/>
                </a:solidFill>
                <a:latin typeface="Bookman Old Style"/>
                <a:cs typeface="Bookman Old Style"/>
              </a:rPr>
              <a:t>la </a:t>
            </a:r>
            <a:r>
              <a:rPr sz="1100" b="0" spc="-60" dirty="0">
                <a:solidFill>
                  <a:srgbClr val="231F20"/>
                </a:solidFill>
                <a:latin typeface="Bookman Old Style"/>
                <a:cs typeface="Bookman Old Style"/>
              </a:rPr>
              <a:t>referencia </a:t>
            </a:r>
            <a:r>
              <a:rPr sz="1100" b="0" spc="-70" dirty="0">
                <a:solidFill>
                  <a:srgbClr val="231F20"/>
                </a:solidFill>
                <a:latin typeface="Bookman Old Style"/>
                <a:cs typeface="Bookman Old Style"/>
              </a:rPr>
              <a:t>identificativa </a:t>
            </a:r>
            <a:r>
              <a:rPr sz="1100" b="0" spc="-135" dirty="0">
                <a:solidFill>
                  <a:srgbClr val="231F20"/>
                </a:solidFill>
                <a:latin typeface="Bookman Old Style"/>
                <a:cs typeface="Bookman Old Style"/>
              </a:rPr>
              <a:t>y </a:t>
            </a:r>
            <a:r>
              <a:rPr sz="1100" b="0" spc="-114" dirty="0">
                <a:solidFill>
                  <a:srgbClr val="231F20"/>
                </a:solidFill>
                <a:latin typeface="Bookman Old Style"/>
                <a:cs typeface="Bookman Old Style"/>
              </a:rPr>
              <a:t>las </a:t>
            </a:r>
            <a:r>
              <a:rPr sz="1100" b="0" spc="-70" dirty="0">
                <a:solidFill>
                  <a:srgbClr val="231F20"/>
                </a:solidFill>
                <a:latin typeface="Bookman Old Style"/>
                <a:cs typeface="Bookman Old Style"/>
              </a:rPr>
              <a:t>referencias  </a:t>
            </a:r>
            <a:r>
              <a:rPr sz="1100" b="0" spc="-40" dirty="0">
                <a:solidFill>
                  <a:srgbClr val="231F20"/>
                </a:solidFill>
                <a:latin typeface="Bookman Old Style"/>
                <a:cs typeface="Bookman Old Style"/>
              </a:rPr>
              <a:t>de </a:t>
            </a:r>
            <a:r>
              <a:rPr sz="1100" b="0" spc="-70" dirty="0">
                <a:solidFill>
                  <a:srgbClr val="231F20"/>
                </a:solidFill>
                <a:latin typeface="Bookman Old Style"/>
                <a:cs typeface="Bookman Old Style"/>
              </a:rPr>
              <a:t>los bornes </a:t>
            </a:r>
            <a:r>
              <a:rPr sz="1100" b="0" spc="-105" dirty="0">
                <a:solidFill>
                  <a:srgbClr val="231F20"/>
                </a:solidFill>
                <a:latin typeface="Bookman Old Style"/>
                <a:cs typeface="Bookman Old Style"/>
              </a:rPr>
              <a:t>se </a:t>
            </a:r>
            <a:r>
              <a:rPr sz="1100" b="0" spc="-100" dirty="0">
                <a:solidFill>
                  <a:srgbClr val="231F20"/>
                </a:solidFill>
                <a:latin typeface="Bookman Old Style"/>
                <a:cs typeface="Bookman Old Style"/>
              </a:rPr>
              <a:t>sitúan </a:t>
            </a:r>
            <a:r>
              <a:rPr sz="1100" b="0" spc="-50" dirty="0">
                <a:solidFill>
                  <a:srgbClr val="231F20"/>
                </a:solidFill>
                <a:latin typeface="Bookman Old Style"/>
                <a:cs typeface="Bookman Old Style"/>
              </a:rPr>
              <a:t>en </a:t>
            </a:r>
            <a:r>
              <a:rPr sz="1100" b="0" spc="-70" dirty="0">
                <a:solidFill>
                  <a:srgbClr val="231F20"/>
                </a:solidFill>
                <a:latin typeface="Bookman Old Style"/>
                <a:cs typeface="Bookman Old Style"/>
              </a:rPr>
              <a:t>la </a:t>
            </a:r>
            <a:r>
              <a:rPr sz="1100" b="0" spc="-65" dirty="0">
                <a:solidFill>
                  <a:srgbClr val="231F20"/>
                </a:solidFill>
                <a:latin typeface="Bookman Old Style"/>
                <a:cs typeface="Bookman Old Style"/>
              </a:rPr>
              <a:t>parte </a:t>
            </a:r>
            <a:r>
              <a:rPr sz="1100" b="0" spc="-75" dirty="0">
                <a:solidFill>
                  <a:srgbClr val="231F20"/>
                </a:solidFill>
                <a:latin typeface="Bookman Old Style"/>
                <a:cs typeface="Bookman Old Style"/>
              </a:rPr>
              <a:t>superior. </a:t>
            </a:r>
            <a:r>
              <a:rPr sz="1100" b="0" spc="-60" dirty="0">
                <a:solidFill>
                  <a:srgbClr val="231F20"/>
                </a:solidFill>
                <a:latin typeface="Bookman Old Style"/>
                <a:cs typeface="Bookman Old Style"/>
              </a:rPr>
              <a:t>Dado </a:t>
            </a:r>
            <a:r>
              <a:rPr sz="1100" b="0" spc="-55" dirty="0">
                <a:solidFill>
                  <a:srgbClr val="231F20"/>
                </a:solidFill>
                <a:latin typeface="Bookman Old Style"/>
                <a:cs typeface="Bookman Old Style"/>
              </a:rPr>
              <a:t>que </a:t>
            </a:r>
            <a:r>
              <a:rPr sz="1100" b="0" spc="-70" dirty="0">
                <a:solidFill>
                  <a:srgbClr val="231F20"/>
                </a:solidFill>
                <a:latin typeface="Bookman Old Style"/>
                <a:cs typeface="Bookman Old Style"/>
              </a:rPr>
              <a:t>los </a:t>
            </a:r>
            <a:r>
              <a:rPr sz="1100" b="0" spc="-90" dirty="0">
                <a:solidFill>
                  <a:srgbClr val="231F20"/>
                </a:solidFill>
                <a:latin typeface="Bookman Old Style"/>
                <a:cs typeface="Bookman Old Style"/>
              </a:rPr>
              <a:t>aparatos </a:t>
            </a:r>
            <a:r>
              <a:rPr sz="1100" b="0" spc="-95" dirty="0">
                <a:solidFill>
                  <a:srgbClr val="231F20"/>
                </a:solidFill>
                <a:latin typeface="Bookman Old Style"/>
                <a:cs typeface="Bookman Old Style"/>
              </a:rPr>
              <a:t>están  </a:t>
            </a:r>
            <a:r>
              <a:rPr sz="1100" b="0" spc="-65" dirty="0">
                <a:solidFill>
                  <a:srgbClr val="231F20"/>
                </a:solidFill>
                <a:latin typeface="Bookman Old Style"/>
                <a:cs typeface="Bookman Old Style"/>
              </a:rPr>
              <a:t>agrupados </a:t>
            </a:r>
            <a:r>
              <a:rPr sz="1100" b="0" spc="-20" dirty="0">
                <a:solidFill>
                  <a:srgbClr val="231F20"/>
                </a:solidFill>
                <a:latin typeface="Bookman Old Style"/>
                <a:cs typeface="Bookman Old Style"/>
              </a:rPr>
              <a:t>por </a:t>
            </a:r>
            <a:r>
              <a:rPr sz="1100" b="0" spc="-35" dirty="0">
                <a:solidFill>
                  <a:srgbClr val="231F20"/>
                </a:solidFill>
                <a:latin typeface="Bookman Old Style"/>
                <a:cs typeface="Bookman Old Style"/>
              </a:rPr>
              <a:t>función </a:t>
            </a:r>
            <a:r>
              <a:rPr sz="1100" b="0" spc="-135" dirty="0">
                <a:solidFill>
                  <a:srgbClr val="231F20"/>
                </a:solidFill>
                <a:latin typeface="Bookman Old Style"/>
                <a:cs typeface="Bookman Old Style"/>
              </a:rPr>
              <a:t>y </a:t>
            </a:r>
            <a:r>
              <a:rPr sz="1100" b="0" spc="-70" dirty="0">
                <a:solidFill>
                  <a:srgbClr val="231F20"/>
                </a:solidFill>
                <a:latin typeface="Bookman Old Style"/>
                <a:cs typeface="Bookman Old Style"/>
              </a:rPr>
              <a:t>según </a:t>
            </a:r>
            <a:r>
              <a:rPr sz="1100" b="0" spc="-15" dirty="0">
                <a:solidFill>
                  <a:srgbClr val="231F20"/>
                </a:solidFill>
                <a:latin typeface="Bookman Old Style"/>
                <a:cs typeface="Bookman Old Style"/>
              </a:rPr>
              <a:t>el </a:t>
            </a:r>
            <a:r>
              <a:rPr sz="1100" b="0" spc="-25" dirty="0">
                <a:solidFill>
                  <a:srgbClr val="231F20"/>
                </a:solidFill>
                <a:latin typeface="Bookman Old Style"/>
                <a:cs typeface="Bookman Old Style"/>
              </a:rPr>
              <a:t>orden </a:t>
            </a:r>
            <a:r>
              <a:rPr sz="1100" b="0" spc="-10" dirty="0">
                <a:solidFill>
                  <a:srgbClr val="231F20"/>
                </a:solidFill>
                <a:latin typeface="Bookman Old Style"/>
                <a:cs typeface="Bookman Old Style"/>
              </a:rPr>
              <a:t>lógico </a:t>
            </a:r>
            <a:r>
              <a:rPr sz="1100" b="0" spc="-30" dirty="0">
                <a:solidFill>
                  <a:srgbClr val="231F20"/>
                </a:solidFill>
                <a:latin typeface="Bookman Old Style"/>
                <a:cs typeface="Bookman Old Style"/>
              </a:rPr>
              <a:t>de </a:t>
            </a:r>
            <a:r>
              <a:rPr sz="1100" b="0" spc="-35" dirty="0">
                <a:solidFill>
                  <a:srgbClr val="231F20"/>
                </a:solidFill>
                <a:latin typeface="Bookman Old Style"/>
                <a:cs typeface="Bookman Old Style"/>
              </a:rPr>
              <a:t>desarrollo </a:t>
            </a:r>
            <a:r>
              <a:rPr sz="1100" b="0" spc="-30" dirty="0">
                <a:solidFill>
                  <a:srgbClr val="231F20"/>
                </a:solidFill>
                <a:latin typeface="Bookman Old Style"/>
                <a:cs typeface="Bookman Old Style"/>
              </a:rPr>
              <a:t>de </a:t>
            </a:r>
            <a:r>
              <a:rPr sz="1100" b="0" spc="-90" dirty="0">
                <a:solidFill>
                  <a:srgbClr val="231F20"/>
                </a:solidFill>
                <a:latin typeface="Bookman Old Style"/>
                <a:cs typeface="Bookman Old Style"/>
              </a:rPr>
              <a:t>las  </a:t>
            </a:r>
            <a:r>
              <a:rPr sz="1100" b="0" spc="-55" dirty="0">
                <a:solidFill>
                  <a:srgbClr val="231F20"/>
                </a:solidFill>
                <a:latin typeface="Bookman Old Style"/>
                <a:cs typeface="Bookman Old Style"/>
              </a:rPr>
              <a:t>operaciones, </a:t>
            </a:r>
            <a:r>
              <a:rPr sz="1100" b="0" spc="-145" dirty="0">
                <a:solidFill>
                  <a:srgbClr val="231F20"/>
                </a:solidFill>
                <a:latin typeface="Bookman Old Style"/>
                <a:cs typeface="Bookman Old Style"/>
              </a:rPr>
              <a:t>su </a:t>
            </a:r>
            <a:r>
              <a:rPr sz="1100" b="0" spc="-50" dirty="0">
                <a:solidFill>
                  <a:srgbClr val="231F20"/>
                </a:solidFill>
                <a:latin typeface="Bookman Old Style"/>
                <a:cs typeface="Bookman Old Style"/>
              </a:rPr>
              <a:t>función, </a:t>
            </a:r>
            <a:r>
              <a:rPr sz="1100" b="0" spc="-100" dirty="0">
                <a:solidFill>
                  <a:srgbClr val="231F20"/>
                </a:solidFill>
                <a:latin typeface="Bookman Old Style"/>
                <a:cs typeface="Bookman Old Style"/>
              </a:rPr>
              <a:t>así </a:t>
            </a:r>
            <a:r>
              <a:rPr sz="1100" b="0" spc="-40" dirty="0">
                <a:solidFill>
                  <a:srgbClr val="231F20"/>
                </a:solidFill>
                <a:latin typeface="Bookman Old Style"/>
                <a:cs typeface="Bookman Old Style"/>
              </a:rPr>
              <a:t>como </a:t>
            </a:r>
            <a:r>
              <a:rPr sz="1100" b="0" spc="-70" dirty="0">
                <a:solidFill>
                  <a:srgbClr val="231F20"/>
                </a:solidFill>
                <a:latin typeface="Bookman Old Style"/>
                <a:cs typeface="Bookman Old Style"/>
              </a:rPr>
              <a:t>la </a:t>
            </a:r>
            <a:r>
              <a:rPr sz="1100" b="0" spc="-30" dirty="0">
                <a:solidFill>
                  <a:srgbClr val="231F20"/>
                </a:solidFill>
                <a:latin typeface="Bookman Old Style"/>
                <a:cs typeface="Bookman Old Style"/>
              </a:rPr>
              <a:t>del </a:t>
            </a:r>
            <a:r>
              <a:rPr sz="1100" b="0" spc="-45" dirty="0">
                <a:solidFill>
                  <a:srgbClr val="231F20"/>
                </a:solidFill>
                <a:latin typeface="Bookman Old Style"/>
                <a:cs typeface="Bookman Old Style"/>
              </a:rPr>
              <a:t>grupo </a:t>
            </a:r>
            <a:r>
              <a:rPr sz="1100" b="0" spc="-70" dirty="0">
                <a:solidFill>
                  <a:srgbClr val="231F20"/>
                </a:solidFill>
                <a:latin typeface="Bookman Old Style"/>
                <a:cs typeface="Bookman Old Style"/>
              </a:rPr>
              <a:t>al </a:t>
            </a:r>
            <a:r>
              <a:rPr sz="1100" b="0" spc="-55" dirty="0">
                <a:solidFill>
                  <a:srgbClr val="231F20"/>
                </a:solidFill>
                <a:latin typeface="Bookman Old Style"/>
                <a:cs typeface="Bookman Old Style"/>
              </a:rPr>
              <a:t>que </a:t>
            </a:r>
            <a:r>
              <a:rPr sz="1100" b="0" spc="-50" dirty="0">
                <a:solidFill>
                  <a:srgbClr val="231F20"/>
                </a:solidFill>
                <a:latin typeface="Bookman Old Style"/>
                <a:cs typeface="Bookman Old Style"/>
              </a:rPr>
              <a:t>pertenecen, </a:t>
            </a:r>
            <a:r>
              <a:rPr sz="1100" b="0" spc="-85" dirty="0">
                <a:solidFill>
                  <a:srgbClr val="231F20"/>
                </a:solidFill>
                <a:latin typeface="Bookman Old Style"/>
                <a:cs typeface="Bookman Old Style"/>
              </a:rPr>
              <a:t>son  </a:t>
            </a:r>
            <a:r>
              <a:rPr sz="1100" b="0" spc="-50" dirty="0">
                <a:solidFill>
                  <a:srgbClr val="231F20"/>
                </a:solidFill>
                <a:latin typeface="Bookman Old Style"/>
                <a:cs typeface="Bookman Old Style"/>
              </a:rPr>
              <a:t>idénticas. </a:t>
            </a:r>
            <a:r>
              <a:rPr sz="1100" b="0" spc="-80" dirty="0">
                <a:solidFill>
                  <a:srgbClr val="231F20"/>
                </a:solidFill>
                <a:latin typeface="Bookman Old Style"/>
                <a:cs typeface="Bookman Old Style"/>
              </a:rPr>
              <a:t>En </a:t>
            </a:r>
            <a:r>
              <a:rPr sz="1100" b="0" spc="-15" dirty="0">
                <a:solidFill>
                  <a:srgbClr val="231F20"/>
                </a:solidFill>
                <a:latin typeface="Bookman Old Style"/>
                <a:cs typeface="Bookman Old Style"/>
              </a:rPr>
              <a:t>el </a:t>
            </a:r>
            <a:r>
              <a:rPr sz="1100" b="0" spc="-75" dirty="0">
                <a:solidFill>
                  <a:srgbClr val="231F20"/>
                </a:solidFill>
                <a:latin typeface="Bookman Old Style"/>
                <a:cs typeface="Bookman Old Style"/>
              </a:rPr>
              <a:t>caso </a:t>
            </a:r>
            <a:r>
              <a:rPr sz="1100" b="0" spc="-25" dirty="0">
                <a:solidFill>
                  <a:srgbClr val="231F20"/>
                </a:solidFill>
                <a:latin typeface="Bookman Old Style"/>
                <a:cs typeface="Bookman Old Style"/>
              </a:rPr>
              <a:t>de </a:t>
            </a:r>
            <a:r>
              <a:rPr sz="1100" b="0" spc="-75" dirty="0">
                <a:solidFill>
                  <a:srgbClr val="231F20"/>
                </a:solidFill>
                <a:latin typeface="Bookman Old Style"/>
                <a:cs typeface="Bookman Old Style"/>
              </a:rPr>
              <a:t>esquemas </a:t>
            </a:r>
            <a:r>
              <a:rPr sz="1100" b="0" spc="-35" dirty="0">
                <a:solidFill>
                  <a:srgbClr val="231F20"/>
                </a:solidFill>
                <a:latin typeface="Bookman Old Style"/>
                <a:cs typeface="Bookman Old Style"/>
              </a:rPr>
              <a:t>complejos, </a:t>
            </a:r>
            <a:r>
              <a:rPr sz="1100" b="0" spc="-50" dirty="0">
                <a:solidFill>
                  <a:srgbClr val="231F20"/>
                </a:solidFill>
                <a:latin typeface="Bookman Old Style"/>
                <a:cs typeface="Bookman Old Style"/>
              </a:rPr>
              <a:t>cuando </a:t>
            </a:r>
            <a:r>
              <a:rPr sz="1100" b="0" spc="-65" dirty="0">
                <a:solidFill>
                  <a:srgbClr val="231F20"/>
                </a:solidFill>
                <a:latin typeface="Bookman Old Style"/>
                <a:cs typeface="Bookman Old Style"/>
              </a:rPr>
              <a:t>resulta </a:t>
            </a:r>
            <a:r>
              <a:rPr sz="1100" b="0" spc="-5" dirty="0">
                <a:solidFill>
                  <a:srgbClr val="231F20"/>
                </a:solidFill>
                <a:latin typeface="Bookman Old Style"/>
                <a:cs typeface="Bookman Old Style"/>
              </a:rPr>
              <a:t>difícil  </a:t>
            </a:r>
            <a:r>
              <a:rPr sz="1100" b="0" spc="-25" dirty="0">
                <a:solidFill>
                  <a:srgbClr val="231F20"/>
                </a:solidFill>
                <a:latin typeface="Bookman Old Style"/>
                <a:cs typeface="Bookman Old Style"/>
              </a:rPr>
              <a:t>encontrar </a:t>
            </a:r>
            <a:r>
              <a:rPr sz="1100" b="0" spc="-30" dirty="0">
                <a:solidFill>
                  <a:srgbClr val="231F20"/>
                </a:solidFill>
                <a:latin typeface="Bookman Old Style"/>
                <a:cs typeface="Bookman Old Style"/>
              </a:rPr>
              <a:t>todos </a:t>
            </a:r>
            <a:r>
              <a:rPr sz="1100" b="0" spc="-45" dirty="0">
                <a:solidFill>
                  <a:srgbClr val="231F20"/>
                </a:solidFill>
                <a:latin typeface="Bookman Old Style"/>
                <a:cs typeface="Bookman Old Style"/>
              </a:rPr>
              <a:t>los </a:t>
            </a:r>
            <a:r>
              <a:rPr sz="1100" b="0" spc="-40" dirty="0">
                <a:solidFill>
                  <a:srgbClr val="231F20"/>
                </a:solidFill>
                <a:latin typeface="Bookman Old Style"/>
                <a:cs typeface="Bookman Old Style"/>
              </a:rPr>
              <a:t>contactos </a:t>
            </a:r>
            <a:r>
              <a:rPr sz="1100" b="0" spc="-20" dirty="0">
                <a:solidFill>
                  <a:srgbClr val="231F20"/>
                </a:solidFill>
                <a:latin typeface="Bookman Old Style"/>
                <a:cs typeface="Bookman Old Style"/>
              </a:rPr>
              <a:t>de </a:t>
            </a:r>
            <a:r>
              <a:rPr sz="1100" b="0" spc="-75" dirty="0">
                <a:solidFill>
                  <a:srgbClr val="231F20"/>
                </a:solidFill>
                <a:latin typeface="Bookman Old Style"/>
                <a:cs typeface="Bookman Old Style"/>
              </a:rPr>
              <a:t>un </a:t>
            </a:r>
            <a:r>
              <a:rPr sz="1100" b="0" spc="-50" dirty="0">
                <a:solidFill>
                  <a:srgbClr val="231F20"/>
                </a:solidFill>
                <a:latin typeface="Bookman Old Style"/>
                <a:cs typeface="Bookman Old Style"/>
              </a:rPr>
              <a:t>mismo </a:t>
            </a:r>
            <a:r>
              <a:rPr sz="1100" b="0" spc="-40" dirty="0">
                <a:solidFill>
                  <a:srgbClr val="231F20"/>
                </a:solidFill>
                <a:latin typeface="Bookman Old Style"/>
                <a:cs typeface="Bookman Old Style"/>
              </a:rPr>
              <a:t>aparato, </a:t>
            </a:r>
            <a:r>
              <a:rPr sz="1100" b="0" spc="-5" dirty="0">
                <a:solidFill>
                  <a:srgbClr val="231F20"/>
                </a:solidFill>
                <a:latin typeface="Bookman Old Style"/>
                <a:cs typeface="Bookman Old Style"/>
              </a:rPr>
              <a:t>el </a:t>
            </a:r>
            <a:r>
              <a:rPr sz="1100" b="0" spc="-45" dirty="0">
                <a:solidFill>
                  <a:srgbClr val="231F20"/>
                </a:solidFill>
                <a:latin typeface="Bookman Old Style"/>
                <a:cs typeface="Bookman Old Style"/>
              </a:rPr>
              <a:t>esquema  </a:t>
            </a:r>
            <a:r>
              <a:rPr sz="1100" b="0" spc="-60" dirty="0">
                <a:solidFill>
                  <a:srgbClr val="231F20"/>
                </a:solidFill>
                <a:latin typeface="Bookman Old Style"/>
                <a:cs typeface="Bookman Old Style"/>
              </a:rPr>
              <a:t>desarrollado </a:t>
            </a:r>
            <a:r>
              <a:rPr sz="1100" b="0" spc="-35" dirty="0">
                <a:solidFill>
                  <a:srgbClr val="231F20"/>
                </a:solidFill>
                <a:latin typeface="Bookman Old Style"/>
                <a:cs typeface="Bookman Old Style"/>
              </a:rPr>
              <a:t>del </a:t>
            </a:r>
            <a:r>
              <a:rPr sz="1100" b="0" spc="-55" dirty="0">
                <a:solidFill>
                  <a:srgbClr val="231F20"/>
                </a:solidFill>
                <a:latin typeface="Bookman Old Style"/>
                <a:cs typeface="Bookman Old Style"/>
              </a:rPr>
              <a:t>circuito </a:t>
            </a:r>
            <a:r>
              <a:rPr sz="1100" b="0" spc="-40" dirty="0">
                <a:solidFill>
                  <a:srgbClr val="231F20"/>
                </a:solidFill>
                <a:latin typeface="Bookman Old Style"/>
                <a:cs typeface="Bookman Old Style"/>
              </a:rPr>
              <a:t>de </a:t>
            </a:r>
            <a:r>
              <a:rPr sz="1100" b="0" spc="-45" dirty="0">
                <a:solidFill>
                  <a:srgbClr val="231F20"/>
                </a:solidFill>
                <a:latin typeface="Bookman Old Style"/>
                <a:cs typeface="Bookman Old Style"/>
              </a:rPr>
              <a:t>control </a:t>
            </a:r>
            <a:r>
              <a:rPr sz="1100" b="0" spc="-114" dirty="0">
                <a:solidFill>
                  <a:srgbClr val="231F20"/>
                </a:solidFill>
                <a:latin typeface="Bookman Old Style"/>
                <a:cs typeface="Bookman Old Style"/>
              </a:rPr>
              <a:t>va </a:t>
            </a:r>
            <a:r>
              <a:rPr sz="1100" b="0" spc="-70" dirty="0">
                <a:solidFill>
                  <a:srgbClr val="231F20"/>
                </a:solidFill>
                <a:latin typeface="Bookman Old Style"/>
                <a:cs typeface="Bookman Old Style"/>
              </a:rPr>
              <a:t>acompañado </a:t>
            </a:r>
            <a:r>
              <a:rPr sz="1100" b="0" spc="-40" dirty="0">
                <a:solidFill>
                  <a:srgbClr val="231F20"/>
                </a:solidFill>
                <a:latin typeface="Bookman Old Style"/>
                <a:cs typeface="Bookman Old Style"/>
              </a:rPr>
              <a:t>de </a:t>
            </a:r>
            <a:r>
              <a:rPr sz="1100" b="0" spc="-95" dirty="0">
                <a:solidFill>
                  <a:srgbClr val="231F20"/>
                </a:solidFill>
                <a:latin typeface="Bookman Old Style"/>
                <a:cs typeface="Bookman Old Style"/>
              </a:rPr>
              <a:t>un </a:t>
            </a:r>
            <a:r>
              <a:rPr sz="1100" b="0" spc="-45" dirty="0">
                <a:solidFill>
                  <a:srgbClr val="231F20"/>
                </a:solidFill>
                <a:latin typeface="Bookman Old Style"/>
                <a:cs typeface="Bookman Old Style"/>
              </a:rPr>
              <a:t>referenciado  </a:t>
            </a:r>
            <a:r>
              <a:rPr sz="1100" b="0" spc="-75" dirty="0">
                <a:solidFill>
                  <a:srgbClr val="231F20"/>
                </a:solidFill>
                <a:latin typeface="Bookman Old Style"/>
                <a:cs typeface="Bookman Old Style"/>
              </a:rPr>
              <a:t>numérico</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30" dirty="0">
                <a:solidFill>
                  <a:srgbClr val="231F20"/>
                </a:solidFill>
                <a:latin typeface="Bookman Old Style"/>
                <a:cs typeface="Bookman Old Style"/>
              </a:rPr>
              <a:t> </a:t>
            </a:r>
            <a:r>
              <a:rPr sz="1100" b="0" spc="-105" dirty="0">
                <a:solidFill>
                  <a:srgbClr val="231F20"/>
                </a:solidFill>
                <a:latin typeface="Bookman Old Style"/>
                <a:cs typeface="Bookman Old Style"/>
              </a:rPr>
              <a:t>cada</a:t>
            </a:r>
            <a:r>
              <a:rPr sz="1100" b="0" spc="-125" dirty="0">
                <a:solidFill>
                  <a:srgbClr val="231F20"/>
                </a:solidFill>
                <a:latin typeface="Bookman Old Style"/>
                <a:cs typeface="Bookman Old Style"/>
              </a:rPr>
              <a:t> </a:t>
            </a:r>
            <a:r>
              <a:rPr sz="1100" b="0" spc="-65" dirty="0">
                <a:solidFill>
                  <a:srgbClr val="231F20"/>
                </a:solidFill>
                <a:latin typeface="Bookman Old Style"/>
                <a:cs typeface="Bookman Old Style"/>
              </a:rPr>
              <a:t>línea</a:t>
            </a:r>
            <a:r>
              <a:rPr sz="1100" b="0" spc="-130" dirty="0">
                <a:solidFill>
                  <a:srgbClr val="231F20"/>
                </a:solidFill>
                <a:latin typeface="Bookman Old Style"/>
                <a:cs typeface="Bookman Old Style"/>
              </a:rPr>
              <a:t> </a:t>
            </a:r>
            <a:r>
              <a:rPr sz="1100" b="0" spc="-85" dirty="0">
                <a:solidFill>
                  <a:srgbClr val="231F20"/>
                </a:solidFill>
                <a:latin typeface="Bookman Old Style"/>
                <a:cs typeface="Bookman Old Style"/>
              </a:rPr>
              <a:t>vertical.</a:t>
            </a:r>
            <a:r>
              <a:rPr sz="1100" b="0" spc="-125" dirty="0">
                <a:solidFill>
                  <a:srgbClr val="231F20"/>
                </a:solidFill>
                <a:latin typeface="Bookman Old Style"/>
                <a:cs typeface="Bookman Old Style"/>
              </a:rPr>
              <a:t> </a:t>
            </a:r>
            <a:r>
              <a:rPr sz="1100" b="0" spc="-105" dirty="0">
                <a:solidFill>
                  <a:srgbClr val="231F20"/>
                </a:solidFill>
                <a:latin typeface="Bookman Old Style"/>
                <a:cs typeface="Bookman Old Style"/>
              </a:rPr>
              <a:t>Las</a:t>
            </a:r>
            <a:r>
              <a:rPr sz="1100" b="0" spc="-130" dirty="0">
                <a:solidFill>
                  <a:srgbClr val="231F20"/>
                </a:solidFill>
                <a:latin typeface="Bookman Old Style"/>
                <a:cs typeface="Bookman Old Style"/>
              </a:rPr>
              <a:t> </a:t>
            </a:r>
            <a:r>
              <a:rPr sz="1100" b="0" spc="-80" dirty="0">
                <a:solidFill>
                  <a:srgbClr val="231F20"/>
                </a:solidFill>
                <a:latin typeface="Bookman Old Style"/>
                <a:cs typeface="Bookman Old Style"/>
              </a:rPr>
              <a:t>referencias</a:t>
            </a:r>
            <a:r>
              <a:rPr sz="1100" b="0" spc="-125" dirty="0">
                <a:solidFill>
                  <a:srgbClr val="231F20"/>
                </a:solidFill>
                <a:latin typeface="Bookman Old Style"/>
                <a:cs typeface="Bookman Old Style"/>
              </a:rPr>
              <a:t> </a:t>
            </a:r>
            <a:r>
              <a:rPr sz="1100" b="0" spc="-105" dirty="0">
                <a:solidFill>
                  <a:srgbClr val="231F20"/>
                </a:solidFill>
                <a:latin typeface="Bookman Old Style"/>
                <a:cs typeface="Bookman Old Style"/>
              </a:rPr>
              <a:t>numéricas</a:t>
            </a:r>
            <a:r>
              <a:rPr sz="1100" b="0" spc="-130" dirty="0">
                <a:solidFill>
                  <a:srgbClr val="231F20"/>
                </a:solidFill>
                <a:latin typeface="Bookman Old Style"/>
                <a:cs typeface="Bookman Old Style"/>
              </a:rPr>
              <a:t> </a:t>
            </a:r>
            <a:r>
              <a:rPr sz="1100" b="0" spc="-50" dirty="0">
                <a:solidFill>
                  <a:srgbClr val="231F20"/>
                </a:solidFill>
                <a:latin typeface="Bookman Old Style"/>
                <a:cs typeface="Bookman Old Style"/>
              </a:rPr>
              <a:t>de</a:t>
            </a:r>
            <a:r>
              <a:rPr sz="1100" b="0" spc="-125" dirty="0">
                <a:solidFill>
                  <a:srgbClr val="231F20"/>
                </a:solidFill>
                <a:latin typeface="Bookman Old Style"/>
                <a:cs typeface="Bookman Old Style"/>
              </a:rPr>
              <a:t> </a:t>
            </a:r>
            <a:r>
              <a:rPr sz="1100" b="0" spc="-85" dirty="0">
                <a:solidFill>
                  <a:srgbClr val="231F20"/>
                </a:solidFill>
                <a:latin typeface="Bookman Old Style"/>
                <a:cs typeface="Bookman Old Style"/>
              </a:rPr>
              <a:t>los</a:t>
            </a:r>
            <a:r>
              <a:rPr sz="1100" b="0" spc="-130" dirty="0">
                <a:solidFill>
                  <a:srgbClr val="231F20"/>
                </a:solidFill>
                <a:latin typeface="Bookman Old Style"/>
                <a:cs typeface="Bookman Old Style"/>
              </a:rPr>
              <a:t> </a:t>
            </a:r>
            <a:r>
              <a:rPr sz="1100" b="0" spc="-95" dirty="0">
                <a:solidFill>
                  <a:srgbClr val="231F20"/>
                </a:solidFill>
                <a:latin typeface="Bookman Old Style"/>
                <a:cs typeface="Bookman Old Style"/>
              </a:rPr>
              <a:t>contactos  </a:t>
            </a:r>
            <a:r>
              <a:rPr sz="1100" b="0" spc="-105" dirty="0">
                <a:solidFill>
                  <a:srgbClr val="231F20"/>
                </a:solidFill>
                <a:latin typeface="Bookman Old Style"/>
                <a:cs typeface="Bookman Old Style"/>
              </a:rPr>
              <a:t>se </a:t>
            </a:r>
            <a:r>
              <a:rPr sz="1100" b="0" spc="-100" dirty="0">
                <a:solidFill>
                  <a:srgbClr val="231F20"/>
                </a:solidFill>
                <a:latin typeface="Bookman Old Style"/>
                <a:cs typeface="Bookman Old Style"/>
              </a:rPr>
              <a:t>sitúan </a:t>
            </a:r>
            <a:r>
              <a:rPr sz="1100" b="0" spc="-50" dirty="0">
                <a:solidFill>
                  <a:srgbClr val="231F20"/>
                </a:solidFill>
                <a:latin typeface="Bookman Old Style"/>
                <a:cs typeface="Bookman Old Style"/>
              </a:rPr>
              <a:t>en </a:t>
            </a:r>
            <a:r>
              <a:rPr sz="1100" b="0" spc="-75" dirty="0">
                <a:solidFill>
                  <a:srgbClr val="231F20"/>
                </a:solidFill>
                <a:latin typeface="Bookman Old Style"/>
                <a:cs typeface="Bookman Old Style"/>
              </a:rPr>
              <a:t>la </a:t>
            </a:r>
            <a:r>
              <a:rPr sz="1100" b="0" spc="-70" dirty="0">
                <a:solidFill>
                  <a:srgbClr val="231F20"/>
                </a:solidFill>
                <a:latin typeface="Bookman Old Style"/>
                <a:cs typeface="Bookman Old Style"/>
              </a:rPr>
              <a:t>parte </a:t>
            </a:r>
            <a:r>
              <a:rPr sz="1100" b="0" spc="-40" dirty="0">
                <a:solidFill>
                  <a:srgbClr val="231F20"/>
                </a:solidFill>
                <a:latin typeface="Bookman Old Style"/>
                <a:cs typeface="Bookman Old Style"/>
              </a:rPr>
              <a:t>inferior de </a:t>
            </a:r>
            <a:r>
              <a:rPr sz="1100" b="0" spc="-75" dirty="0">
                <a:solidFill>
                  <a:srgbClr val="231F20"/>
                </a:solidFill>
                <a:latin typeface="Bookman Old Style"/>
                <a:cs typeface="Bookman Old Style"/>
              </a:rPr>
              <a:t>los </a:t>
            </a:r>
            <a:r>
              <a:rPr sz="1100" b="0" spc="-90" dirty="0">
                <a:solidFill>
                  <a:srgbClr val="231F20"/>
                </a:solidFill>
                <a:latin typeface="Bookman Old Style"/>
                <a:cs typeface="Bookman Old Style"/>
              </a:rPr>
              <a:t>mandos </a:t>
            </a:r>
            <a:r>
              <a:rPr sz="1100" b="0" spc="-40" dirty="0">
                <a:solidFill>
                  <a:srgbClr val="231F20"/>
                </a:solidFill>
                <a:latin typeface="Bookman Old Style"/>
                <a:cs typeface="Bookman Old Style"/>
              </a:rPr>
              <a:t>de </a:t>
            </a:r>
            <a:r>
              <a:rPr sz="1100" b="0" spc="-50" dirty="0">
                <a:solidFill>
                  <a:srgbClr val="231F20"/>
                </a:solidFill>
                <a:latin typeface="Bookman Old Style"/>
                <a:cs typeface="Bookman Old Style"/>
              </a:rPr>
              <a:t>control </a:t>
            </a:r>
            <a:r>
              <a:rPr sz="1100" b="0" spc="-60" dirty="0">
                <a:solidFill>
                  <a:srgbClr val="231F20"/>
                </a:solidFill>
                <a:latin typeface="Bookman Old Style"/>
                <a:cs typeface="Bookman Old Style"/>
              </a:rPr>
              <a:t>que </a:t>
            </a:r>
            <a:r>
              <a:rPr sz="1100" b="0" spc="-75" dirty="0">
                <a:solidFill>
                  <a:srgbClr val="231F20"/>
                </a:solidFill>
                <a:latin typeface="Bookman Old Style"/>
                <a:cs typeface="Bookman Old Style"/>
              </a:rPr>
              <a:t>los accionan.  </a:t>
            </a:r>
            <a:r>
              <a:rPr sz="1100" b="0" spc="-80" dirty="0">
                <a:solidFill>
                  <a:srgbClr val="231F20"/>
                </a:solidFill>
                <a:latin typeface="Bookman Old Style"/>
                <a:cs typeface="Bookman Old Style"/>
              </a:rPr>
              <a:t>Se </a:t>
            </a:r>
            <a:r>
              <a:rPr sz="1100" b="0" spc="-45" dirty="0">
                <a:solidFill>
                  <a:srgbClr val="231F20"/>
                </a:solidFill>
                <a:latin typeface="Bookman Old Style"/>
                <a:cs typeface="Bookman Old Style"/>
              </a:rPr>
              <a:t>incluye </a:t>
            </a:r>
            <a:r>
              <a:rPr sz="1100" b="0" spc="-35" dirty="0">
                <a:solidFill>
                  <a:srgbClr val="231F20"/>
                </a:solidFill>
                <a:latin typeface="Bookman Old Style"/>
                <a:cs typeface="Bookman Old Style"/>
              </a:rPr>
              <a:t>igualmente </a:t>
            </a:r>
            <a:r>
              <a:rPr sz="1100" b="0" spc="-10" dirty="0">
                <a:solidFill>
                  <a:srgbClr val="231F20"/>
                </a:solidFill>
                <a:latin typeface="Bookman Old Style"/>
                <a:cs typeface="Bookman Old Style"/>
              </a:rPr>
              <a:t>el </a:t>
            </a:r>
            <a:r>
              <a:rPr sz="1100" b="0" spc="-35" dirty="0">
                <a:solidFill>
                  <a:srgbClr val="231F20"/>
                </a:solidFill>
                <a:latin typeface="Bookman Old Style"/>
                <a:cs typeface="Bookman Old Style"/>
              </a:rPr>
              <a:t>número </a:t>
            </a:r>
            <a:r>
              <a:rPr sz="1100" b="0" spc="-25" dirty="0">
                <a:solidFill>
                  <a:srgbClr val="231F20"/>
                </a:solidFill>
                <a:latin typeface="Bookman Old Style"/>
                <a:cs typeface="Bookman Old Style"/>
              </a:rPr>
              <a:t>de </a:t>
            </a:r>
            <a:r>
              <a:rPr sz="1100" b="0" spc="-55" dirty="0">
                <a:solidFill>
                  <a:srgbClr val="231F20"/>
                </a:solidFill>
                <a:latin typeface="Bookman Old Style"/>
                <a:cs typeface="Bookman Old Style"/>
              </a:rPr>
              <a:t>la </a:t>
            </a:r>
            <a:r>
              <a:rPr sz="1100" b="0" spc="-25" dirty="0">
                <a:solidFill>
                  <a:srgbClr val="231F20"/>
                </a:solidFill>
                <a:latin typeface="Bookman Old Style"/>
                <a:cs typeface="Bookman Old Style"/>
              </a:rPr>
              <a:t>línea </a:t>
            </a:r>
            <a:r>
              <a:rPr sz="1100" b="0" spc="-40" dirty="0">
                <a:solidFill>
                  <a:srgbClr val="231F20"/>
                </a:solidFill>
                <a:latin typeface="Bookman Old Style"/>
                <a:cs typeface="Bookman Old Style"/>
              </a:rPr>
              <a:t>vertical </a:t>
            </a:r>
            <a:r>
              <a:rPr sz="1100" b="0" spc="-35" dirty="0">
                <a:solidFill>
                  <a:srgbClr val="231F20"/>
                </a:solidFill>
                <a:latin typeface="Bookman Old Style"/>
                <a:cs typeface="Bookman Old Style"/>
              </a:rPr>
              <a:t>en </a:t>
            </a:r>
            <a:r>
              <a:rPr sz="1100" b="0" spc="-55" dirty="0">
                <a:solidFill>
                  <a:srgbClr val="231F20"/>
                </a:solidFill>
                <a:latin typeface="Bookman Old Style"/>
                <a:cs typeface="Bookman Old Style"/>
              </a:rPr>
              <a:t>la </a:t>
            </a:r>
            <a:r>
              <a:rPr sz="1100" b="0" spc="-35" dirty="0">
                <a:solidFill>
                  <a:srgbClr val="231F20"/>
                </a:solidFill>
                <a:latin typeface="Bookman Old Style"/>
                <a:cs typeface="Bookman Old Style"/>
              </a:rPr>
              <a:t>que </a:t>
            </a:r>
            <a:r>
              <a:rPr sz="1100" b="0" spc="-75" dirty="0">
                <a:solidFill>
                  <a:srgbClr val="231F20"/>
                </a:solidFill>
                <a:latin typeface="Bookman Old Style"/>
                <a:cs typeface="Bookman Old Style"/>
              </a:rPr>
              <a:t>se  </a:t>
            </a:r>
            <a:r>
              <a:rPr sz="1100" b="0" spc="-55" dirty="0">
                <a:solidFill>
                  <a:srgbClr val="231F20"/>
                </a:solidFill>
                <a:latin typeface="Bookman Old Style"/>
                <a:cs typeface="Bookman Old Style"/>
              </a:rPr>
              <a:t>encuentran </a:t>
            </a:r>
            <a:r>
              <a:rPr sz="1100" b="0" spc="40" dirty="0">
                <a:solidFill>
                  <a:srgbClr val="231F20"/>
                </a:solidFill>
                <a:latin typeface="Bookman Old Style"/>
                <a:cs typeface="Bookman Old Style"/>
              </a:rPr>
              <a:t>(4). </a:t>
            </a:r>
            <a:r>
              <a:rPr sz="1100" b="0" spc="-85" dirty="0">
                <a:solidFill>
                  <a:srgbClr val="231F20"/>
                </a:solidFill>
                <a:latin typeface="Bookman Old Style"/>
                <a:cs typeface="Bookman Old Style"/>
              </a:rPr>
              <a:t>En caso </a:t>
            </a:r>
            <a:r>
              <a:rPr sz="1100" b="0" spc="-30" dirty="0">
                <a:solidFill>
                  <a:srgbClr val="231F20"/>
                </a:solidFill>
                <a:latin typeface="Bookman Old Style"/>
                <a:cs typeface="Bookman Old Style"/>
              </a:rPr>
              <a:t>de </a:t>
            </a:r>
            <a:r>
              <a:rPr sz="1100" b="0" spc="-75" dirty="0">
                <a:solidFill>
                  <a:srgbClr val="231F20"/>
                </a:solidFill>
                <a:latin typeface="Bookman Old Style"/>
                <a:cs typeface="Bookman Old Style"/>
              </a:rPr>
              <a:t>ser </a:t>
            </a:r>
            <a:r>
              <a:rPr sz="1100" b="0" spc="-55" dirty="0">
                <a:solidFill>
                  <a:srgbClr val="231F20"/>
                </a:solidFill>
                <a:latin typeface="Bookman Old Style"/>
                <a:cs typeface="Bookman Old Style"/>
              </a:rPr>
              <a:t>necesario, </a:t>
            </a:r>
            <a:r>
              <a:rPr sz="1100" b="0" spc="-95" dirty="0">
                <a:solidFill>
                  <a:srgbClr val="231F20"/>
                </a:solidFill>
                <a:latin typeface="Bookman Old Style"/>
                <a:cs typeface="Bookman Old Style"/>
              </a:rPr>
              <a:t>se </a:t>
            </a:r>
            <a:r>
              <a:rPr sz="1100" b="0" spc="-50" dirty="0">
                <a:solidFill>
                  <a:srgbClr val="231F20"/>
                </a:solidFill>
                <a:latin typeface="Bookman Old Style"/>
                <a:cs typeface="Bookman Old Style"/>
              </a:rPr>
              <a:t>especifica </a:t>
            </a:r>
            <a:r>
              <a:rPr sz="1100" b="0" spc="-65" dirty="0">
                <a:solidFill>
                  <a:srgbClr val="231F20"/>
                </a:solidFill>
                <a:latin typeface="Bookman Old Style"/>
                <a:cs typeface="Bookman Old Style"/>
              </a:rPr>
              <a:t>la </a:t>
            </a:r>
            <a:r>
              <a:rPr sz="1100" b="0" spc="-55" dirty="0">
                <a:solidFill>
                  <a:srgbClr val="231F20"/>
                </a:solidFill>
                <a:latin typeface="Bookman Old Style"/>
                <a:cs typeface="Bookman Old Style"/>
              </a:rPr>
              <a:t>página </a:t>
            </a:r>
            <a:r>
              <a:rPr sz="1100" b="0" spc="-20" dirty="0">
                <a:solidFill>
                  <a:srgbClr val="231F20"/>
                </a:solidFill>
                <a:latin typeface="Bookman Old Style"/>
                <a:cs typeface="Bookman Old Style"/>
              </a:rPr>
              <a:t>del  </a:t>
            </a:r>
            <a:r>
              <a:rPr sz="1100" b="0" spc="-80" dirty="0">
                <a:solidFill>
                  <a:srgbClr val="231F20"/>
                </a:solidFill>
                <a:latin typeface="Bookman Old Style"/>
                <a:cs typeface="Bookman Old Style"/>
              </a:rPr>
              <a:t>esquema.</a:t>
            </a:r>
            <a:endParaRPr sz="1100">
              <a:latin typeface="Bookman Old Style"/>
              <a:cs typeface="Bookman Old Style"/>
            </a:endParaRPr>
          </a:p>
        </p:txBody>
      </p:sp>
      <p:sp>
        <p:nvSpPr>
          <p:cNvPr id="5" name="object 5"/>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38</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120"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690"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6995" y="1747357"/>
            <a:ext cx="4349750" cy="1645285"/>
          </a:xfrm>
          <a:prstGeom prst="rect">
            <a:avLst/>
          </a:prstGeom>
        </p:spPr>
        <p:txBody>
          <a:bodyPr vert="horz" wrap="square" lIns="0" tIns="12700" rIns="0" bIns="0" rtlCol="0">
            <a:spAutoFit/>
          </a:bodyPr>
          <a:lstStyle/>
          <a:p>
            <a:pPr marL="1905" algn="ctr">
              <a:lnSpc>
                <a:spcPct val="100000"/>
              </a:lnSpc>
              <a:spcBef>
                <a:spcPts val="100"/>
              </a:spcBef>
            </a:pPr>
            <a:r>
              <a:rPr sz="1600" spc="45" dirty="0">
                <a:solidFill>
                  <a:srgbClr val="CE1041"/>
                </a:solidFill>
                <a:latin typeface="Trebuchet MS"/>
                <a:cs typeface="Trebuchet MS"/>
              </a:rPr>
              <a:t>RESUMEN</a:t>
            </a:r>
            <a:endParaRPr sz="1600">
              <a:latin typeface="Trebuchet MS"/>
              <a:cs typeface="Trebuchet MS"/>
            </a:endParaRPr>
          </a:p>
          <a:p>
            <a:pPr>
              <a:lnSpc>
                <a:spcPct val="100000"/>
              </a:lnSpc>
              <a:spcBef>
                <a:spcPts val="5"/>
              </a:spcBef>
            </a:pPr>
            <a:endParaRPr sz="1400">
              <a:latin typeface="Trebuchet MS"/>
              <a:cs typeface="Trebuchet MS"/>
            </a:endParaRPr>
          </a:p>
          <a:p>
            <a:pPr marL="12700" algn="just">
              <a:lnSpc>
                <a:spcPct val="100000"/>
              </a:lnSpc>
            </a:pPr>
            <a:r>
              <a:rPr sz="1100" b="0" spc="-55" dirty="0">
                <a:solidFill>
                  <a:srgbClr val="231F20"/>
                </a:solidFill>
                <a:latin typeface="Bookman Old Style"/>
                <a:cs typeface="Bookman Old Style"/>
              </a:rPr>
              <a:t>Los </a:t>
            </a:r>
            <a:r>
              <a:rPr sz="1100" b="0" spc="-70" dirty="0">
                <a:solidFill>
                  <a:srgbClr val="231F20"/>
                </a:solidFill>
                <a:latin typeface="Bookman Old Style"/>
                <a:cs typeface="Bookman Old Style"/>
              </a:rPr>
              <a:t>símbolos </a:t>
            </a:r>
            <a:r>
              <a:rPr sz="1100" b="0" spc="-100" dirty="0">
                <a:solidFill>
                  <a:srgbClr val="231F20"/>
                </a:solidFill>
                <a:latin typeface="Bookman Old Style"/>
                <a:cs typeface="Bookman Old Style"/>
              </a:rPr>
              <a:t>se </a:t>
            </a:r>
            <a:r>
              <a:rPr sz="1100" b="0" spc="-85" dirty="0">
                <a:solidFill>
                  <a:srgbClr val="231F20"/>
                </a:solidFill>
                <a:latin typeface="Bookman Old Style"/>
                <a:cs typeface="Bookman Old Style"/>
              </a:rPr>
              <a:t>han </a:t>
            </a:r>
            <a:r>
              <a:rPr sz="1100" b="0" spc="-65" dirty="0">
                <a:solidFill>
                  <a:srgbClr val="231F20"/>
                </a:solidFill>
                <a:latin typeface="Bookman Old Style"/>
                <a:cs typeface="Bookman Old Style"/>
              </a:rPr>
              <a:t>agrupado </a:t>
            </a:r>
            <a:r>
              <a:rPr sz="1100" b="0" spc="-30" dirty="0">
                <a:solidFill>
                  <a:srgbClr val="231F20"/>
                </a:solidFill>
                <a:latin typeface="Bookman Old Style"/>
                <a:cs typeface="Bookman Old Style"/>
              </a:rPr>
              <a:t>por </a:t>
            </a:r>
            <a:r>
              <a:rPr sz="1100" b="0" spc="-80" dirty="0">
                <a:solidFill>
                  <a:srgbClr val="231F20"/>
                </a:solidFill>
                <a:latin typeface="Bookman Old Style"/>
                <a:cs typeface="Bookman Old Style"/>
              </a:rPr>
              <a:t>semejanza </a:t>
            </a:r>
            <a:r>
              <a:rPr sz="1100" b="0" spc="-35" dirty="0">
                <a:solidFill>
                  <a:srgbClr val="231F20"/>
                </a:solidFill>
                <a:latin typeface="Bookman Old Style"/>
                <a:cs typeface="Bookman Old Style"/>
              </a:rPr>
              <a:t>de</a:t>
            </a:r>
            <a:r>
              <a:rPr sz="1100" b="0" spc="-60" dirty="0">
                <a:solidFill>
                  <a:srgbClr val="231F20"/>
                </a:solidFill>
                <a:latin typeface="Bookman Old Style"/>
                <a:cs typeface="Bookman Old Style"/>
              </a:rPr>
              <a:t> </a:t>
            </a:r>
            <a:r>
              <a:rPr sz="1100" b="0" spc="-55" dirty="0">
                <a:solidFill>
                  <a:srgbClr val="231F20"/>
                </a:solidFill>
                <a:latin typeface="Bookman Old Style"/>
                <a:cs typeface="Bookman Old Style"/>
              </a:rPr>
              <a:t>finalidad.</a:t>
            </a:r>
            <a:endParaRPr sz="1100">
              <a:latin typeface="Bookman Old Style"/>
              <a:cs typeface="Bookman Old Style"/>
            </a:endParaRPr>
          </a:p>
          <a:p>
            <a:pPr marL="12700" marR="6985" algn="just">
              <a:lnSpc>
                <a:spcPct val="102299"/>
              </a:lnSpc>
              <a:spcBef>
                <a:spcPts val="565"/>
              </a:spcBef>
            </a:pPr>
            <a:r>
              <a:rPr sz="1100" b="0" spc="-35" dirty="0">
                <a:solidFill>
                  <a:srgbClr val="231F20"/>
                </a:solidFill>
                <a:latin typeface="Bookman Old Style"/>
                <a:cs typeface="Bookman Old Style"/>
              </a:rPr>
              <a:t>Tienen </a:t>
            </a:r>
            <a:r>
              <a:rPr sz="1100" b="0" spc="-70" dirty="0">
                <a:solidFill>
                  <a:srgbClr val="231F20"/>
                </a:solidFill>
                <a:latin typeface="Bookman Old Style"/>
                <a:cs typeface="Bookman Old Style"/>
              </a:rPr>
              <a:t>especial importancia </a:t>
            </a:r>
            <a:r>
              <a:rPr sz="1100" b="0" spc="-75" dirty="0">
                <a:solidFill>
                  <a:srgbClr val="231F20"/>
                </a:solidFill>
                <a:latin typeface="Bookman Old Style"/>
                <a:cs typeface="Bookman Old Style"/>
              </a:rPr>
              <a:t>los </a:t>
            </a:r>
            <a:r>
              <a:rPr sz="1100" b="0" spc="-40" dirty="0">
                <a:solidFill>
                  <a:srgbClr val="231F20"/>
                </a:solidFill>
                <a:latin typeface="Bookman Old Style"/>
                <a:cs typeface="Bookman Old Style"/>
              </a:rPr>
              <a:t>de </a:t>
            </a:r>
            <a:r>
              <a:rPr sz="1100" b="0" spc="-95" dirty="0">
                <a:solidFill>
                  <a:srgbClr val="231F20"/>
                </a:solidFill>
                <a:latin typeface="Bookman Old Style"/>
                <a:cs typeface="Bookman Old Style"/>
              </a:rPr>
              <a:t>mecanismos </a:t>
            </a:r>
            <a:r>
              <a:rPr sz="1100" b="0" spc="-40" dirty="0">
                <a:solidFill>
                  <a:srgbClr val="231F20"/>
                </a:solidFill>
                <a:latin typeface="Bookman Old Style"/>
                <a:cs typeface="Bookman Old Style"/>
              </a:rPr>
              <a:t>de </a:t>
            </a:r>
            <a:r>
              <a:rPr sz="1100" b="0" spc="-70" dirty="0">
                <a:solidFill>
                  <a:srgbClr val="231F20"/>
                </a:solidFill>
                <a:latin typeface="Bookman Old Style"/>
                <a:cs typeface="Bookman Old Style"/>
              </a:rPr>
              <a:t>mando </a:t>
            </a:r>
            <a:r>
              <a:rPr sz="1100" b="0" spc="-135" dirty="0">
                <a:solidFill>
                  <a:srgbClr val="231F20"/>
                </a:solidFill>
                <a:latin typeface="Bookman Old Style"/>
                <a:cs typeface="Bookman Old Style"/>
              </a:rPr>
              <a:t>y </a:t>
            </a:r>
            <a:r>
              <a:rPr sz="1100" b="0" spc="-50" dirty="0">
                <a:solidFill>
                  <a:srgbClr val="231F20"/>
                </a:solidFill>
                <a:latin typeface="Bookman Old Style"/>
                <a:cs typeface="Bookman Old Style"/>
              </a:rPr>
              <a:t>control, </a:t>
            </a:r>
            <a:r>
              <a:rPr sz="1100" b="0" spc="-80" dirty="0">
                <a:solidFill>
                  <a:srgbClr val="231F20"/>
                </a:solidFill>
                <a:latin typeface="Bookman Old Style"/>
                <a:cs typeface="Bookman Old Style"/>
              </a:rPr>
              <a:t>los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contactores </a:t>
            </a:r>
            <a:r>
              <a:rPr sz="1100" b="0" spc="-135" dirty="0">
                <a:solidFill>
                  <a:srgbClr val="231F20"/>
                </a:solidFill>
                <a:latin typeface="Bookman Old Style"/>
                <a:cs typeface="Bookman Old Style"/>
              </a:rPr>
              <a:t>y </a:t>
            </a:r>
            <a:r>
              <a:rPr sz="1100" b="0" spc="-70" dirty="0">
                <a:solidFill>
                  <a:srgbClr val="231F20"/>
                </a:solidFill>
                <a:latin typeface="Bookman Old Style"/>
                <a:cs typeface="Bookman Old Style"/>
              </a:rPr>
              <a:t>los </a:t>
            </a:r>
            <a:r>
              <a:rPr sz="1100" b="0" spc="-35" dirty="0">
                <a:solidFill>
                  <a:srgbClr val="231F20"/>
                </a:solidFill>
                <a:latin typeface="Bookman Old Style"/>
                <a:cs typeface="Bookman Old Style"/>
              </a:rPr>
              <a:t>de</a:t>
            </a:r>
            <a:r>
              <a:rPr sz="1100" b="0" spc="-50" dirty="0">
                <a:solidFill>
                  <a:srgbClr val="231F20"/>
                </a:solidFill>
                <a:latin typeface="Bookman Old Style"/>
                <a:cs typeface="Bookman Old Style"/>
              </a:rPr>
              <a:t> </a:t>
            </a:r>
            <a:r>
              <a:rPr sz="1100" b="0" spc="-60" dirty="0">
                <a:solidFill>
                  <a:srgbClr val="231F20"/>
                </a:solidFill>
                <a:latin typeface="Bookman Old Style"/>
                <a:cs typeface="Bookman Old Style"/>
              </a:rPr>
              <a:t>motores.</a:t>
            </a:r>
            <a:endParaRPr sz="1100">
              <a:latin typeface="Bookman Old Style"/>
              <a:cs typeface="Bookman Old Style"/>
            </a:endParaRPr>
          </a:p>
          <a:p>
            <a:pPr marL="12700" marR="5080" algn="just">
              <a:lnSpc>
                <a:spcPct val="102299"/>
              </a:lnSpc>
              <a:spcBef>
                <a:spcPts val="565"/>
              </a:spcBef>
            </a:pPr>
            <a:r>
              <a:rPr sz="1100" b="0" spc="-145" dirty="0">
                <a:solidFill>
                  <a:srgbClr val="231F20"/>
                </a:solidFill>
                <a:latin typeface="Bookman Old Style"/>
                <a:cs typeface="Bookman Old Style"/>
              </a:rPr>
              <a:t>Es </a:t>
            </a:r>
            <a:r>
              <a:rPr sz="1100" b="0" spc="-35" dirty="0">
                <a:solidFill>
                  <a:srgbClr val="231F20"/>
                </a:solidFill>
                <a:latin typeface="Bookman Old Style"/>
                <a:cs typeface="Bookman Old Style"/>
              </a:rPr>
              <a:t>de </a:t>
            </a:r>
            <a:r>
              <a:rPr sz="1100" b="0" spc="-65" dirty="0">
                <a:solidFill>
                  <a:srgbClr val="231F20"/>
                </a:solidFill>
                <a:latin typeface="Bookman Old Style"/>
                <a:cs typeface="Bookman Old Style"/>
              </a:rPr>
              <a:t>especial </a:t>
            </a:r>
            <a:r>
              <a:rPr sz="1100" b="0" spc="-60" dirty="0">
                <a:solidFill>
                  <a:srgbClr val="231F20"/>
                </a:solidFill>
                <a:latin typeface="Bookman Old Style"/>
                <a:cs typeface="Bookman Old Style"/>
              </a:rPr>
              <a:t>interés </a:t>
            </a:r>
            <a:r>
              <a:rPr sz="1100" b="0" spc="-25" dirty="0">
                <a:solidFill>
                  <a:srgbClr val="231F20"/>
                </a:solidFill>
                <a:latin typeface="Bookman Old Style"/>
                <a:cs typeface="Bookman Old Style"/>
              </a:rPr>
              <a:t>el </a:t>
            </a:r>
            <a:r>
              <a:rPr sz="1100" b="0" spc="-40" dirty="0">
                <a:solidFill>
                  <a:srgbClr val="231F20"/>
                </a:solidFill>
                <a:latin typeface="Bookman Old Style"/>
                <a:cs typeface="Bookman Old Style"/>
              </a:rPr>
              <a:t>referenciado </a:t>
            </a:r>
            <a:r>
              <a:rPr sz="1100" b="0" spc="-35" dirty="0">
                <a:solidFill>
                  <a:srgbClr val="231F20"/>
                </a:solidFill>
                <a:latin typeface="Bookman Old Style"/>
                <a:cs typeface="Bookman Old Style"/>
              </a:rPr>
              <a:t>de </a:t>
            </a:r>
            <a:r>
              <a:rPr sz="1100" b="0" spc="-55" dirty="0">
                <a:solidFill>
                  <a:srgbClr val="231F20"/>
                </a:solidFill>
                <a:latin typeface="Bookman Old Style"/>
                <a:cs typeface="Bookman Old Style"/>
              </a:rPr>
              <a:t>elementos. </a:t>
            </a:r>
            <a:r>
              <a:rPr sz="1100" b="0" spc="-135" dirty="0">
                <a:solidFill>
                  <a:srgbClr val="231F20"/>
                </a:solidFill>
                <a:latin typeface="Bookman Old Style"/>
                <a:cs typeface="Bookman Old Style"/>
              </a:rPr>
              <a:t>Su </a:t>
            </a:r>
            <a:r>
              <a:rPr sz="1100" b="0" spc="-60" dirty="0">
                <a:solidFill>
                  <a:srgbClr val="231F20"/>
                </a:solidFill>
                <a:latin typeface="Bookman Old Style"/>
                <a:cs typeface="Bookman Old Style"/>
              </a:rPr>
              <a:t>importancia </a:t>
            </a:r>
            <a:r>
              <a:rPr sz="1100" b="0" spc="-100" dirty="0">
                <a:solidFill>
                  <a:srgbClr val="231F20"/>
                </a:solidFill>
                <a:latin typeface="Bookman Old Style"/>
                <a:cs typeface="Bookman Old Style"/>
              </a:rPr>
              <a:t>se  </a:t>
            </a:r>
            <a:r>
              <a:rPr sz="1100" b="0" spc="-60" dirty="0">
                <a:solidFill>
                  <a:srgbClr val="231F20"/>
                </a:solidFill>
                <a:latin typeface="Bookman Old Style"/>
                <a:cs typeface="Bookman Old Style"/>
              </a:rPr>
              <a:t>hace </a:t>
            </a:r>
            <a:r>
              <a:rPr sz="1100" b="0" spc="-40" dirty="0">
                <a:solidFill>
                  <a:srgbClr val="231F20"/>
                </a:solidFill>
                <a:latin typeface="Bookman Old Style"/>
                <a:cs typeface="Bookman Old Style"/>
              </a:rPr>
              <a:t>evidente </a:t>
            </a:r>
            <a:r>
              <a:rPr sz="1100" b="0" spc="-65" dirty="0">
                <a:solidFill>
                  <a:srgbClr val="231F20"/>
                </a:solidFill>
                <a:latin typeface="Bookman Old Style"/>
                <a:cs typeface="Bookman Old Style"/>
              </a:rPr>
              <a:t>al </a:t>
            </a:r>
            <a:r>
              <a:rPr sz="1100" b="0" spc="-40" dirty="0">
                <a:solidFill>
                  <a:srgbClr val="231F20"/>
                </a:solidFill>
                <a:latin typeface="Bookman Old Style"/>
                <a:cs typeface="Bookman Old Style"/>
              </a:rPr>
              <a:t>tener </a:t>
            </a:r>
            <a:r>
              <a:rPr sz="1100" b="0" spc="-45" dirty="0">
                <a:solidFill>
                  <a:srgbClr val="231F20"/>
                </a:solidFill>
                <a:latin typeface="Bookman Old Style"/>
                <a:cs typeface="Bookman Old Style"/>
              </a:rPr>
              <a:t>que </a:t>
            </a:r>
            <a:r>
              <a:rPr sz="1100" b="0" spc="-65" dirty="0">
                <a:solidFill>
                  <a:srgbClr val="231F20"/>
                </a:solidFill>
                <a:latin typeface="Bookman Old Style"/>
                <a:cs typeface="Bookman Old Style"/>
              </a:rPr>
              <a:t>consultar planos </a:t>
            </a:r>
            <a:r>
              <a:rPr sz="1100" b="0" spc="-30" dirty="0">
                <a:solidFill>
                  <a:srgbClr val="231F20"/>
                </a:solidFill>
                <a:latin typeface="Bookman Old Style"/>
                <a:cs typeface="Bookman Old Style"/>
              </a:rPr>
              <a:t>de </a:t>
            </a:r>
            <a:r>
              <a:rPr sz="1100" b="0" spc="-90" dirty="0">
                <a:solidFill>
                  <a:srgbClr val="231F20"/>
                </a:solidFill>
                <a:latin typeface="Bookman Old Style"/>
                <a:cs typeface="Bookman Old Style"/>
              </a:rPr>
              <a:t>varias </a:t>
            </a:r>
            <a:r>
              <a:rPr sz="1100" b="0" spc="-75" dirty="0">
                <a:solidFill>
                  <a:srgbClr val="231F20"/>
                </a:solidFill>
                <a:latin typeface="Bookman Old Style"/>
                <a:cs typeface="Bookman Old Style"/>
              </a:rPr>
              <a:t>hojas </a:t>
            </a:r>
            <a:r>
              <a:rPr sz="1100" b="0" spc="-5" dirty="0">
                <a:solidFill>
                  <a:srgbClr val="231F20"/>
                </a:solidFill>
                <a:latin typeface="Bookman Old Style"/>
                <a:cs typeface="Bookman Old Style"/>
              </a:rPr>
              <a:t>o </a:t>
            </a:r>
            <a:r>
              <a:rPr sz="1100" b="0" spc="-65" dirty="0">
                <a:solidFill>
                  <a:srgbClr val="231F20"/>
                </a:solidFill>
                <a:latin typeface="Bookman Old Style"/>
                <a:cs typeface="Bookman Old Style"/>
              </a:rPr>
              <a:t>al </a:t>
            </a:r>
            <a:r>
              <a:rPr sz="1100" b="0" spc="-35" dirty="0">
                <a:solidFill>
                  <a:srgbClr val="231F20"/>
                </a:solidFill>
                <a:latin typeface="Bookman Old Style"/>
                <a:cs typeface="Bookman Old Style"/>
              </a:rPr>
              <a:t>tener  </a:t>
            </a:r>
            <a:r>
              <a:rPr sz="1100" b="0" spc="-55" dirty="0">
                <a:solidFill>
                  <a:srgbClr val="231F20"/>
                </a:solidFill>
                <a:latin typeface="Bookman Old Style"/>
                <a:cs typeface="Bookman Old Style"/>
              </a:rPr>
              <a:t>que relacionar </a:t>
            </a:r>
            <a:r>
              <a:rPr sz="1100" b="0" spc="-70" dirty="0">
                <a:solidFill>
                  <a:srgbClr val="231F20"/>
                </a:solidFill>
                <a:latin typeface="Bookman Old Style"/>
                <a:cs typeface="Bookman Old Style"/>
              </a:rPr>
              <a:t>símbolos </a:t>
            </a:r>
            <a:r>
              <a:rPr sz="1100" b="0" spc="-35" dirty="0">
                <a:solidFill>
                  <a:srgbClr val="231F20"/>
                </a:solidFill>
                <a:latin typeface="Bookman Old Style"/>
                <a:cs typeface="Bookman Old Style"/>
              </a:rPr>
              <a:t>de </a:t>
            </a:r>
            <a:r>
              <a:rPr sz="1100" b="0" spc="-90" dirty="0">
                <a:solidFill>
                  <a:srgbClr val="231F20"/>
                </a:solidFill>
                <a:latin typeface="Bookman Old Style"/>
                <a:cs typeface="Bookman Old Style"/>
              </a:rPr>
              <a:t>un </a:t>
            </a:r>
            <a:r>
              <a:rPr sz="1100" b="0" spc="-80" dirty="0">
                <a:solidFill>
                  <a:srgbClr val="231F20"/>
                </a:solidFill>
                <a:latin typeface="Bookman Old Style"/>
                <a:cs typeface="Bookman Old Style"/>
              </a:rPr>
              <a:t>esquema </a:t>
            </a:r>
            <a:r>
              <a:rPr sz="1100" b="0" spc="-45" dirty="0">
                <a:solidFill>
                  <a:srgbClr val="231F20"/>
                </a:solidFill>
                <a:latin typeface="Bookman Old Style"/>
                <a:cs typeface="Bookman Old Style"/>
              </a:rPr>
              <a:t>con </a:t>
            </a:r>
            <a:r>
              <a:rPr sz="1100" b="0" spc="-70" dirty="0">
                <a:solidFill>
                  <a:srgbClr val="231F20"/>
                </a:solidFill>
                <a:latin typeface="Bookman Old Style"/>
                <a:cs typeface="Bookman Old Style"/>
              </a:rPr>
              <a:t>los </a:t>
            </a:r>
            <a:r>
              <a:rPr sz="1100" b="0" spc="-55" dirty="0">
                <a:solidFill>
                  <a:srgbClr val="231F20"/>
                </a:solidFill>
                <a:latin typeface="Bookman Old Style"/>
                <a:cs typeface="Bookman Old Style"/>
              </a:rPr>
              <a:t>elementos </a:t>
            </a:r>
            <a:r>
              <a:rPr sz="1100" b="0" spc="-30" dirty="0">
                <a:solidFill>
                  <a:srgbClr val="231F20"/>
                </a:solidFill>
                <a:latin typeface="Bookman Old Style"/>
                <a:cs typeface="Bookman Old Style"/>
              </a:rPr>
              <a:t>del</a:t>
            </a:r>
            <a:r>
              <a:rPr sz="1100" b="0" spc="145" dirty="0">
                <a:solidFill>
                  <a:srgbClr val="231F20"/>
                </a:solidFill>
                <a:latin typeface="Bookman Old Style"/>
                <a:cs typeface="Bookman Old Style"/>
              </a:rPr>
              <a:t> </a:t>
            </a:r>
            <a:r>
              <a:rPr sz="1100" b="0" spc="-65" dirty="0">
                <a:solidFill>
                  <a:srgbClr val="231F20"/>
                </a:solidFill>
                <a:latin typeface="Bookman Old Style"/>
                <a:cs typeface="Bookman Old Style"/>
              </a:rPr>
              <a:t>cuadro.</a:t>
            </a:r>
            <a:endParaRPr sz="1100">
              <a:latin typeface="Bookman Old Style"/>
              <a:cs typeface="Bookman Old Style"/>
            </a:endParaRPr>
          </a:p>
        </p:txBody>
      </p:sp>
      <p:sp>
        <p:nvSpPr>
          <p:cNvPr id="5" name="object 5"/>
          <p:cNvSpPr txBox="1">
            <a:spLocks noGrp="1"/>
          </p:cNvSpPr>
          <p:nvPr>
            <p:ph type="sldNum" sz="quarter" idx="7"/>
          </p:nvPr>
        </p:nvSpPr>
        <p:spPr>
          <a:prstGeom prst="rect">
            <a:avLst/>
          </a:prstGeom>
        </p:spPr>
        <p:txBody>
          <a:bodyPr vert="horz" wrap="square" lIns="0" tIns="6350" rIns="0" bIns="0" rtlCol="0">
            <a:spAutoFit/>
          </a:bodyPr>
          <a:lstStyle/>
          <a:p>
            <a:pPr marL="38100">
              <a:lnSpc>
                <a:spcPct val="100000"/>
              </a:lnSpc>
              <a:spcBef>
                <a:spcPts val="50"/>
              </a:spcBef>
            </a:pPr>
            <a:r>
              <a:rPr spc="-15" dirty="0"/>
              <a:t>39</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44120" y="1032774"/>
            <a:ext cx="3364865" cy="147320"/>
          </a:xfrm>
          <a:prstGeom prst="rect">
            <a:avLst/>
          </a:prstGeom>
        </p:spPr>
        <p:txBody>
          <a:bodyPr vert="horz" wrap="square" lIns="0" tIns="12700" rIns="0" bIns="0" rtlCol="0">
            <a:spAutoFit/>
          </a:bodyPr>
          <a:lstStyle/>
          <a:p>
            <a:pPr marL="12700">
              <a:lnSpc>
                <a:spcPct val="100000"/>
              </a:lnSpc>
              <a:spcBef>
                <a:spcPts val="100"/>
              </a:spcBef>
            </a:pPr>
            <a:r>
              <a:rPr sz="800" spc="-25" dirty="0">
                <a:solidFill>
                  <a:srgbClr val="231F20"/>
                </a:solidFill>
                <a:latin typeface="Trebuchet MS"/>
                <a:cs typeface="Trebuchet MS"/>
              </a:rPr>
              <a:t>REPRESENTACIÓN </a:t>
            </a:r>
            <a:r>
              <a:rPr sz="800" spc="-30" dirty="0">
                <a:solidFill>
                  <a:srgbClr val="231F20"/>
                </a:solidFill>
                <a:latin typeface="Trebuchet MS"/>
                <a:cs typeface="Trebuchet MS"/>
              </a:rPr>
              <a:t>GRÁFICA </a:t>
            </a:r>
            <a:r>
              <a:rPr sz="800" spc="-45" dirty="0">
                <a:solidFill>
                  <a:srgbClr val="231F20"/>
                </a:solidFill>
                <a:latin typeface="Trebuchet MS"/>
                <a:cs typeface="Trebuchet MS"/>
              </a:rPr>
              <a:t>Y </a:t>
            </a:r>
            <a:r>
              <a:rPr sz="800" spc="-20" dirty="0">
                <a:solidFill>
                  <a:srgbClr val="231F20"/>
                </a:solidFill>
                <a:latin typeface="Trebuchet MS"/>
                <a:cs typeface="Trebuchet MS"/>
              </a:rPr>
              <a:t>SIMBOLOGÍA EN </a:t>
            </a:r>
            <a:r>
              <a:rPr sz="800" spc="-5" dirty="0">
                <a:solidFill>
                  <a:srgbClr val="231F20"/>
                </a:solidFill>
                <a:latin typeface="Trebuchet MS"/>
                <a:cs typeface="Trebuchet MS"/>
              </a:rPr>
              <a:t>LAS </a:t>
            </a:r>
            <a:r>
              <a:rPr sz="800" spc="-25" dirty="0">
                <a:solidFill>
                  <a:srgbClr val="231F20"/>
                </a:solidFill>
                <a:latin typeface="Trebuchet MS"/>
                <a:cs typeface="Trebuchet MS"/>
              </a:rPr>
              <a:t>INSTALACIONES</a:t>
            </a:r>
            <a:r>
              <a:rPr sz="800" spc="30" dirty="0">
                <a:solidFill>
                  <a:srgbClr val="231F20"/>
                </a:solidFill>
                <a:latin typeface="Trebuchet MS"/>
                <a:cs typeface="Trebuchet MS"/>
              </a:rPr>
              <a:t> </a:t>
            </a:r>
            <a:r>
              <a:rPr sz="800" spc="-25" dirty="0">
                <a:solidFill>
                  <a:srgbClr val="231F20"/>
                </a:solidFill>
                <a:latin typeface="Trebuchet MS"/>
                <a:cs typeface="Trebuchet MS"/>
              </a:rPr>
              <a:t>ELÉCTRICAS</a:t>
            </a:r>
            <a:endParaRPr sz="800">
              <a:latin typeface="Trebuchet MS"/>
              <a:cs typeface="Trebuchet MS"/>
            </a:endParaRPr>
          </a:p>
        </p:txBody>
      </p:sp>
      <p:sp>
        <p:nvSpPr>
          <p:cNvPr id="3" name="object 3"/>
          <p:cNvSpPr/>
          <p:nvPr/>
        </p:nvSpPr>
        <p:spPr>
          <a:xfrm>
            <a:off x="467690" y="1249222"/>
            <a:ext cx="6624320" cy="0"/>
          </a:xfrm>
          <a:custGeom>
            <a:avLst/>
            <a:gdLst/>
            <a:ahLst/>
            <a:cxnLst/>
            <a:rect l="l" t="t" r="r" b="b"/>
            <a:pathLst>
              <a:path w="6624320">
                <a:moveTo>
                  <a:pt x="0" y="0"/>
                </a:moveTo>
                <a:lnTo>
                  <a:pt x="6624193" y="0"/>
                </a:lnTo>
              </a:path>
            </a:pathLst>
          </a:custGeom>
          <a:ln w="6350">
            <a:solidFill>
              <a:srgbClr val="231F20"/>
            </a:solidFill>
            <a:prstDash val="sysDot"/>
          </a:ln>
        </p:spPr>
        <p:txBody>
          <a:bodyPr wrap="square" lIns="0" tIns="0" rIns="0" bIns="0" rtlCol="0"/>
          <a:lstStyle/>
          <a:p>
            <a:endParaRPr/>
          </a:p>
        </p:txBody>
      </p:sp>
      <p:sp>
        <p:nvSpPr>
          <p:cNvPr id="4" name="object 4"/>
          <p:cNvSpPr txBox="1"/>
          <p:nvPr/>
        </p:nvSpPr>
        <p:spPr>
          <a:xfrm>
            <a:off x="1606981" y="1747357"/>
            <a:ext cx="4349750" cy="3106420"/>
          </a:xfrm>
          <a:prstGeom prst="rect">
            <a:avLst/>
          </a:prstGeom>
        </p:spPr>
        <p:txBody>
          <a:bodyPr vert="horz" wrap="square" lIns="0" tIns="12700" rIns="0" bIns="0" rtlCol="0">
            <a:spAutoFit/>
          </a:bodyPr>
          <a:lstStyle/>
          <a:p>
            <a:pPr marL="1905" algn="ctr">
              <a:lnSpc>
                <a:spcPct val="100000"/>
              </a:lnSpc>
              <a:spcBef>
                <a:spcPts val="100"/>
              </a:spcBef>
            </a:pPr>
            <a:r>
              <a:rPr sz="1600" spc="-15" dirty="0">
                <a:solidFill>
                  <a:srgbClr val="CE1041"/>
                </a:solidFill>
                <a:latin typeface="Trebuchet MS"/>
                <a:cs typeface="Trebuchet MS"/>
              </a:rPr>
              <a:t>BIBLIOGRAFÍA</a:t>
            </a:r>
            <a:endParaRPr sz="1600">
              <a:latin typeface="Trebuchet MS"/>
              <a:cs typeface="Trebuchet MS"/>
            </a:endParaRPr>
          </a:p>
          <a:p>
            <a:pPr marL="12700" marR="5080">
              <a:lnSpc>
                <a:spcPct val="102299"/>
              </a:lnSpc>
              <a:spcBef>
                <a:spcPts val="1600"/>
              </a:spcBef>
            </a:pPr>
            <a:r>
              <a:rPr sz="1100" b="0" spc="-45" dirty="0">
                <a:solidFill>
                  <a:srgbClr val="231F20"/>
                </a:solidFill>
                <a:latin typeface="Bookman Old Style"/>
                <a:cs typeface="Bookman Old Style"/>
              </a:rPr>
              <a:t>Fóuillé, </a:t>
            </a:r>
            <a:r>
              <a:rPr sz="1100" b="0" spc="-50" dirty="0">
                <a:solidFill>
                  <a:srgbClr val="231F20"/>
                </a:solidFill>
                <a:latin typeface="Bookman Old Style"/>
                <a:cs typeface="Bookman Old Style"/>
              </a:rPr>
              <a:t>A.: </a:t>
            </a:r>
            <a:r>
              <a:rPr sz="1100" i="1" spc="-30" dirty="0">
                <a:solidFill>
                  <a:srgbClr val="231F20"/>
                </a:solidFill>
                <a:latin typeface="Book Antiqua"/>
                <a:cs typeface="Book Antiqua"/>
              </a:rPr>
              <a:t>Electrotecnia </a:t>
            </a:r>
            <a:r>
              <a:rPr sz="1100" i="1" spc="15" dirty="0">
                <a:solidFill>
                  <a:srgbClr val="231F20"/>
                </a:solidFill>
                <a:latin typeface="Book Antiqua"/>
                <a:cs typeface="Book Antiqua"/>
              </a:rPr>
              <a:t>para </a:t>
            </a:r>
            <a:r>
              <a:rPr sz="1100" i="1" spc="-25" dirty="0">
                <a:solidFill>
                  <a:srgbClr val="231F20"/>
                </a:solidFill>
                <a:latin typeface="Book Antiqua"/>
                <a:cs typeface="Book Antiqua"/>
              </a:rPr>
              <a:t>ingenieros. </a:t>
            </a:r>
            <a:r>
              <a:rPr sz="1100" i="1" dirty="0">
                <a:solidFill>
                  <a:srgbClr val="231F20"/>
                </a:solidFill>
                <a:latin typeface="Book Antiqua"/>
                <a:cs typeface="Book Antiqua"/>
              </a:rPr>
              <a:t>Máquinas </a:t>
            </a:r>
            <a:r>
              <a:rPr sz="1100" i="1" spc="-35" dirty="0">
                <a:solidFill>
                  <a:srgbClr val="231F20"/>
                </a:solidFill>
                <a:latin typeface="Book Antiqua"/>
                <a:cs typeface="Book Antiqua"/>
              </a:rPr>
              <a:t>eléctricas</a:t>
            </a:r>
            <a:r>
              <a:rPr sz="1100" b="0" spc="-35" dirty="0">
                <a:solidFill>
                  <a:srgbClr val="231F20"/>
                </a:solidFill>
                <a:latin typeface="Bookman Old Style"/>
                <a:cs typeface="Bookman Old Style"/>
              </a:rPr>
              <a:t>, </a:t>
            </a:r>
            <a:r>
              <a:rPr sz="1100" b="0" spc="-50" dirty="0">
                <a:solidFill>
                  <a:srgbClr val="231F20"/>
                </a:solidFill>
                <a:latin typeface="Bookman Old Style"/>
                <a:cs typeface="Bookman Old Style"/>
              </a:rPr>
              <a:t>Aguilar </a:t>
            </a:r>
            <a:r>
              <a:rPr sz="1100" b="0" spc="-75" dirty="0">
                <a:solidFill>
                  <a:srgbClr val="231F20"/>
                </a:solidFill>
                <a:latin typeface="Bookman Old Style"/>
                <a:cs typeface="Bookman Old Style"/>
              </a:rPr>
              <a:t>S.A.  </a:t>
            </a:r>
            <a:r>
              <a:rPr sz="1100" b="0" spc="-60" dirty="0">
                <a:solidFill>
                  <a:srgbClr val="231F20"/>
                </a:solidFill>
                <a:latin typeface="Bookman Old Style"/>
                <a:cs typeface="Bookman Old Style"/>
              </a:rPr>
              <a:t>Ediciones</a:t>
            </a:r>
            <a:endParaRPr sz="1100">
              <a:latin typeface="Bookman Old Style"/>
              <a:cs typeface="Bookman Old Style"/>
            </a:endParaRPr>
          </a:p>
          <a:p>
            <a:pPr marL="12700" marR="5715">
              <a:lnSpc>
                <a:spcPct val="102299"/>
              </a:lnSpc>
              <a:spcBef>
                <a:spcPts val="565"/>
              </a:spcBef>
            </a:pPr>
            <a:r>
              <a:rPr sz="1100" b="0" spc="-65" dirty="0">
                <a:solidFill>
                  <a:srgbClr val="231F20"/>
                </a:solidFill>
                <a:latin typeface="Bookman Old Style"/>
                <a:cs typeface="Bookman Old Style"/>
              </a:rPr>
              <a:t>Gaucheron, </a:t>
            </a:r>
            <a:r>
              <a:rPr sz="1100" b="0" spc="-85" dirty="0">
                <a:solidFill>
                  <a:srgbClr val="231F20"/>
                </a:solidFill>
                <a:latin typeface="Bookman Old Style"/>
                <a:cs typeface="Bookman Old Style"/>
              </a:rPr>
              <a:t>E.: </a:t>
            </a:r>
            <a:r>
              <a:rPr sz="1100" i="1" spc="-20" dirty="0">
                <a:solidFill>
                  <a:srgbClr val="231F20"/>
                </a:solidFill>
                <a:latin typeface="Book Antiqua"/>
                <a:cs typeface="Book Antiqua"/>
              </a:rPr>
              <a:t>Cahier </a:t>
            </a:r>
            <a:r>
              <a:rPr sz="1100" i="1" spc="-25" dirty="0">
                <a:solidFill>
                  <a:srgbClr val="231F20"/>
                </a:solidFill>
                <a:latin typeface="Book Antiqua"/>
                <a:cs typeface="Book Antiqua"/>
              </a:rPr>
              <a:t>tecnique. </a:t>
            </a:r>
            <a:r>
              <a:rPr sz="1100" i="1" spc="-40" dirty="0">
                <a:solidFill>
                  <a:srgbClr val="231F20"/>
                </a:solidFill>
                <a:latin typeface="Book Antiqua"/>
                <a:cs typeface="Book Antiqua"/>
              </a:rPr>
              <a:t>Nº </a:t>
            </a:r>
            <a:r>
              <a:rPr sz="1100" i="1" spc="20" dirty="0">
                <a:solidFill>
                  <a:srgbClr val="231F20"/>
                </a:solidFill>
                <a:latin typeface="Book Antiqua"/>
                <a:cs typeface="Book Antiqua"/>
              </a:rPr>
              <a:t>207. </a:t>
            </a:r>
            <a:r>
              <a:rPr sz="1100" i="1" spc="-20" dirty="0">
                <a:solidFill>
                  <a:srgbClr val="231F20"/>
                </a:solidFill>
                <a:latin typeface="Book Antiqua"/>
                <a:cs typeface="Book Antiqua"/>
              </a:rPr>
              <a:t>Les </a:t>
            </a:r>
            <a:r>
              <a:rPr sz="1100" i="1" spc="-45" dirty="0">
                <a:solidFill>
                  <a:srgbClr val="231F20"/>
                </a:solidFill>
                <a:latin typeface="Book Antiqua"/>
                <a:cs typeface="Book Antiqua"/>
              </a:rPr>
              <a:t>moteurs </a:t>
            </a:r>
            <a:r>
              <a:rPr sz="1100" i="1" spc="-35" dirty="0">
                <a:solidFill>
                  <a:srgbClr val="231F20"/>
                </a:solidFill>
                <a:latin typeface="Book Antiqua"/>
                <a:cs typeface="Book Antiqua"/>
              </a:rPr>
              <a:t>électriques. Pour mieux  </a:t>
            </a:r>
            <a:r>
              <a:rPr sz="1100" i="1" spc="-45" dirty="0">
                <a:solidFill>
                  <a:srgbClr val="231F20"/>
                </a:solidFill>
                <a:latin typeface="Book Antiqua"/>
                <a:cs typeface="Book Antiqua"/>
              </a:rPr>
              <a:t>les </a:t>
            </a:r>
            <a:r>
              <a:rPr sz="1100" i="1" spc="-35" dirty="0">
                <a:solidFill>
                  <a:srgbClr val="231F20"/>
                </a:solidFill>
                <a:latin typeface="Book Antiqua"/>
                <a:cs typeface="Book Antiqua"/>
              </a:rPr>
              <a:t>piloter </a:t>
            </a:r>
            <a:r>
              <a:rPr sz="1100" i="1" spc="-60" dirty="0">
                <a:solidFill>
                  <a:srgbClr val="231F20"/>
                </a:solidFill>
                <a:latin typeface="Book Antiqua"/>
                <a:cs typeface="Book Antiqua"/>
              </a:rPr>
              <a:t>et </a:t>
            </a:r>
            <a:r>
              <a:rPr sz="1100" i="1" spc="-45" dirty="0">
                <a:solidFill>
                  <a:srgbClr val="231F20"/>
                </a:solidFill>
                <a:latin typeface="Book Antiqua"/>
                <a:cs typeface="Book Antiqua"/>
              </a:rPr>
              <a:t>les </a:t>
            </a:r>
            <a:r>
              <a:rPr sz="1100" i="1" spc="-65" dirty="0">
                <a:solidFill>
                  <a:srgbClr val="231F20"/>
                </a:solidFill>
                <a:latin typeface="Book Antiqua"/>
                <a:cs typeface="Book Antiqua"/>
              </a:rPr>
              <a:t>protéger</a:t>
            </a:r>
            <a:r>
              <a:rPr sz="1100" b="0" spc="-65" dirty="0">
                <a:solidFill>
                  <a:srgbClr val="231F20"/>
                </a:solidFill>
                <a:latin typeface="Bookman Old Style"/>
                <a:cs typeface="Bookman Old Style"/>
              </a:rPr>
              <a:t>, </a:t>
            </a:r>
            <a:r>
              <a:rPr sz="1100" b="0" spc="-60" dirty="0">
                <a:solidFill>
                  <a:srgbClr val="231F20"/>
                </a:solidFill>
                <a:latin typeface="Bookman Old Style"/>
                <a:cs typeface="Bookman Old Style"/>
              </a:rPr>
              <a:t>Schneider</a:t>
            </a:r>
            <a:r>
              <a:rPr sz="1100" b="0" spc="150" dirty="0">
                <a:solidFill>
                  <a:srgbClr val="231F20"/>
                </a:solidFill>
                <a:latin typeface="Bookman Old Style"/>
                <a:cs typeface="Bookman Old Style"/>
              </a:rPr>
              <a:t> </a:t>
            </a:r>
            <a:r>
              <a:rPr sz="1100" b="0" spc="-55" dirty="0">
                <a:solidFill>
                  <a:srgbClr val="231F20"/>
                </a:solidFill>
                <a:latin typeface="Bookman Old Style"/>
                <a:cs typeface="Bookman Old Style"/>
              </a:rPr>
              <a:t>Electric</a:t>
            </a:r>
            <a:endParaRPr sz="1100">
              <a:latin typeface="Bookman Old Style"/>
              <a:cs typeface="Bookman Old Style"/>
            </a:endParaRPr>
          </a:p>
          <a:p>
            <a:pPr marL="12700">
              <a:lnSpc>
                <a:spcPct val="100000"/>
              </a:lnSpc>
              <a:spcBef>
                <a:spcPts val="595"/>
              </a:spcBef>
            </a:pPr>
            <a:r>
              <a:rPr sz="1100" b="0" spc="-55" dirty="0">
                <a:solidFill>
                  <a:srgbClr val="231F20"/>
                </a:solidFill>
                <a:latin typeface="Bookman Old Style"/>
                <a:cs typeface="Bookman Old Style"/>
              </a:rPr>
              <a:t>Martín </a:t>
            </a:r>
            <a:r>
              <a:rPr sz="1100" b="0" spc="-45" dirty="0">
                <a:solidFill>
                  <a:srgbClr val="231F20"/>
                </a:solidFill>
                <a:latin typeface="Bookman Old Style"/>
                <a:cs typeface="Bookman Old Style"/>
              </a:rPr>
              <a:t>Romero, </a:t>
            </a:r>
            <a:r>
              <a:rPr sz="1100" b="0" spc="-140" dirty="0">
                <a:solidFill>
                  <a:srgbClr val="231F20"/>
                </a:solidFill>
                <a:latin typeface="Bookman Old Style"/>
                <a:cs typeface="Bookman Old Style"/>
              </a:rPr>
              <a:t>J.: </a:t>
            </a:r>
            <a:r>
              <a:rPr sz="1100" i="1" spc="-30" dirty="0">
                <a:solidFill>
                  <a:srgbClr val="231F20"/>
                </a:solidFill>
                <a:latin typeface="Book Antiqua"/>
                <a:cs typeface="Book Antiqua"/>
              </a:rPr>
              <a:t>Electricidad</a:t>
            </a:r>
            <a:r>
              <a:rPr sz="1100" b="0" spc="-30" dirty="0">
                <a:solidFill>
                  <a:srgbClr val="231F20"/>
                </a:solidFill>
                <a:latin typeface="Bookman Old Style"/>
                <a:cs typeface="Bookman Old Style"/>
              </a:rPr>
              <a:t>, </a:t>
            </a:r>
            <a:r>
              <a:rPr sz="1100" b="0" spc="-50" dirty="0">
                <a:solidFill>
                  <a:srgbClr val="231F20"/>
                </a:solidFill>
                <a:latin typeface="Bookman Old Style"/>
                <a:cs typeface="Bookman Old Style"/>
              </a:rPr>
              <a:t>Editorial </a:t>
            </a:r>
            <a:r>
              <a:rPr sz="1100" b="0" spc="-70" dirty="0">
                <a:solidFill>
                  <a:srgbClr val="231F20"/>
                </a:solidFill>
                <a:latin typeface="Bookman Old Style"/>
                <a:cs typeface="Bookman Old Style"/>
              </a:rPr>
              <a:t>Ramón Sopena,</a:t>
            </a:r>
            <a:r>
              <a:rPr sz="1100" b="0" spc="-90" dirty="0">
                <a:solidFill>
                  <a:srgbClr val="231F20"/>
                </a:solidFill>
                <a:latin typeface="Bookman Old Style"/>
                <a:cs typeface="Bookman Old Style"/>
              </a:rPr>
              <a:t> </a:t>
            </a:r>
            <a:r>
              <a:rPr sz="1100" b="0" spc="-80" dirty="0">
                <a:solidFill>
                  <a:srgbClr val="231F20"/>
                </a:solidFill>
                <a:latin typeface="Bookman Old Style"/>
                <a:cs typeface="Bookman Old Style"/>
              </a:rPr>
              <a:t>S.A.</a:t>
            </a:r>
            <a:endParaRPr sz="1100">
              <a:latin typeface="Bookman Old Style"/>
              <a:cs typeface="Bookman Old Style"/>
            </a:endParaRPr>
          </a:p>
          <a:p>
            <a:pPr marL="12700" marR="8255">
              <a:lnSpc>
                <a:spcPct val="102299"/>
              </a:lnSpc>
              <a:spcBef>
                <a:spcPts val="570"/>
              </a:spcBef>
            </a:pPr>
            <a:r>
              <a:rPr sz="1100" b="0" spc="-45" dirty="0">
                <a:solidFill>
                  <a:srgbClr val="231F20"/>
                </a:solidFill>
                <a:latin typeface="Bookman Old Style"/>
                <a:cs typeface="Bookman Old Style"/>
              </a:rPr>
              <a:t>Moeller </a:t>
            </a:r>
            <a:r>
              <a:rPr sz="1100" b="0" spc="-70" dirty="0">
                <a:solidFill>
                  <a:srgbClr val="231F20"/>
                </a:solidFill>
                <a:latin typeface="Bookman Old Style"/>
                <a:cs typeface="Bookman Old Style"/>
              </a:rPr>
              <a:t>&amp; </a:t>
            </a:r>
            <a:r>
              <a:rPr sz="1100" b="0" spc="-80" dirty="0">
                <a:solidFill>
                  <a:srgbClr val="231F20"/>
                </a:solidFill>
                <a:latin typeface="Bookman Old Style"/>
                <a:cs typeface="Bookman Old Style"/>
              </a:rPr>
              <a:t>Werr: </a:t>
            </a:r>
            <a:r>
              <a:rPr sz="1100" i="1" spc="-55" dirty="0">
                <a:solidFill>
                  <a:srgbClr val="231F20"/>
                </a:solidFill>
                <a:latin typeface="Book Antiqua"/>
                <a:cs typeface="Book Antiqua"/>
              </a:rPr>
              <a:t>Electrotecnia </a:t>
            </a:r>
            <a:r>
              <a:rPr sz="1100" i="1" spc="-45" dirty="0">
                <a:solidFill>
                  <a:srgbClr val="231F20"/>
                </a:solidFill>
                <a:latin typeface="Book Antiqua"/>
                <a:cs typeface="Book Antiqua"/>
              </a:rPr>
              <a:t>general </a:t>
            </a:r>
            <a:r>
              <a:rPr sz="1100" i="1" spc="-135" dirty="0">
                <a:solidFill>
                  <a:srgbClr val="231F20"/>
                </a:solidFill>
                <a:latin typeface="Book Antiqua"/>
                <a:cs typeface="Book Antiqua"/>
              </a:rPr>
              <a:t>y </a:t>
            </a:r>
            <a:r>
              <a:rPr sz="1100" i="1" spc="-5" dirty="0">
                <a:solidFill>
                  <a:srgbClr val="231F20"/>
                </a:solidFill>
                <a:latin typeface="Book Antiqua"/>
                <a:cs typeface="Book Antiqua"/>
              </a:rPr>
              <a:t>aplicada. </a:t>
            </a:r>
            <a:r>
              <a:rPr sz="1100" i="1" spc="-20" dirty="0">
                <a:solidFill>
                  <a:srgbClr val="231F20"/>
                </a:solidFill>
                <a:latin typeface="Book Antiqua"/>
                <a:cs typeface="Book Antiqua"/>
              </a:rPr>
              <a:t>Máquinas </a:t>
            </a:r>
            <a:r>
              <a:rPr sz="1100" i="1" spc="-40" dirty="0">
                <a:solidFill>
                  <a:srgbClr val="231F20"/>
                </a:solidFill>
                <a:latin typeface="Book Antiqua"/>
                <a:cs typeface="Book Antiqua"/>
              </a:rPr>
              <a:t>de </a:t>
            </a:r>
            <a:r>
              <a:rPr sz="1100" i="1" spc="-65" dirty="0">
                <a:solidFill>
                  <a:srgbClr val="231F20"/>
                </a:solidFill>
                <a:latin typeface="Book Antiqua"/>
                <a:cs typeface="Book Antiqua"/>
              </a:rPr>
              <a:t>cc </a:t>
            </a:r>
            <a:r>
              <a:rPr sz="1100" i="1" spc="-135" dirty="0">
                <a:solidFill>
                  <a:srgbClr val="231F20"/>
                </a:solidFill>
                <a:latin typeface="Book Antiqua"/>
                <a:cs typeface="Book Antiqua"/>
              </a:rPr>
              <a:t>y </a:t>
            </a:r>
            <a:r>
              <a:rPr sz="1100" i="1" spc="-35" dirty="0">
                <a:solidFill>
                  <a:srgbClr val="231F20"/>
                </a:solidFill>
                <a:latin typeface="Book Antiqua"/>
                <a:cs typeface="Book Antiqua"/>
              </a:rPr>
              <a:t>ca</a:t>
            </a:r>
            <a:r>
              <a:rPr sz="1100" b="0" spc="-35" dirty="0">
                <a:solidFill>
                  <a:srgbClr val="231F20"/>
                </a:solidFill>
                <a:latin typeface="Bookman Old Style"/>
                <a:cs typeface="Bookman Old Style"/>
              </a:rPr>
              <a:t>, </a:t>
            </a:r>
            <a:r>
              <a:rPr sz="1100" b="0" spc="-70" dirty="0">
                <a:solidFill>
                  <a:srgbClr val="231F20"/>
                </a:solidFill>
                <a:latin typeface="Bookman Old Style"/>
                <a:cs typeface="Bookman Old Style"/>
              </a:rPr>
              <a:t>Editorial  </a:t>
            </a:r>
            <a:r>
              <a:rPr sz="1100" b="0" spc="-60" dirty="0">
                <a:solidFill>
                  <a:srgbClr val="231F20"/>
                </a:solidFill>
                <a:latin typeface="Bookman Old Style"/>
                <a:cs typeface="Bookman Old Style"/>
              </a:rPr>
              <a:t>Labor,</a:t>
            </a:r>
            <a:r>
              <a:rPr sz="1100" b="0" spc="-75" dirty="0">
                <a:solidFill>
                  <a:srgbClr val="231F20"/>
                </a:solidFill>
                <a:latin typeface="Bookman Old Style"/>
                <a:cs typeface="Bookman Old Style"/>
              </a:rPr>
              <a:t> </a:t>
            </a:r>
            <a:r>
              <a:rPr sz="1100" b="0" spc="-80" dirty="0">
                <a:solidFill>
                  <a:srgbClr val="231F20"/>
                </a:solidFill>
                <a:latin typeface="Bookman Old Style"/>
                <a:cs typeface="Bookman Old Style"/>
              </a:rPr>
              <a:t>S.A.</a:t>
            </a:r>
            <a:endParaRPr sz="1100">
              <a:latin typeface="Bookman Old Style"/>
              <a:cs typeface="Bookman Old Style"/>
            </a:endParaRPr>
          </a:p>
          <a:p>
            <a:pPr marL="12700">
              <a:lnSpc>
                <a:spcPct val="100000"/>
              </a:lnSpc>
              <a:spcBef>
                <a:spcPts val="595"/>
              </a:spcBef>
            </a:pPr>
            <a:r>
              <a:rPr sz="1100" b="0" spc="-65" dirty="0">
                <a:solidFill>
                  <a:srgbClr val="231F20"/>
                </a:solidFill>
                <a:latin typeface="Bookman Old Style"/>
                <a:cs typeface="Bookman Old Style"/>
              </a:rPr>
              <a:t>Vidal </a:t>
            </a:r>
            <a:r>
              <a:rPr sz="1100" b="0" spc="-75" dirty="0">
                <a:solidFill>
                  <a:srgbClr val="231F20"/>
                </a:solidFill>
                <a:latin typeface="Bookman Old Style"/>
                <a:cs typeface="Bookman Old Style"/>
              </a:rPr>
              <a:t>Llenas, </a:t>
            </a:r>
            <a:r>
              <a:rPr sz="1100" b="0" spc="-120" dirty="0">
                <a:solidFill>
                  <a:srgbClr val="231F20"/>
                </a:solidFill>
                <a:latin typeface="Bookman Old Style"/>
                <a:cs typeface="Bookman Old Style"/>
              </a:rPr>
              <a:t>José: </a:t>
            </a:r>
            <a:r>
              <a:rPr sz="1100" i="1" spc="-45" dirty="0">
                <a:solidFill>
                  <a:srgbClr val="231F20"/>
                </a:solidFill>
                <a:latin typeface="Book Antiqua"/>
                <a:cs typeface="Book Antiqua"/>
              </a:rPr>
              <a:t>Curso </a:t>
            </a:r>
            <a:r>
              <a:rPr sz="1100" i="1" spc="-35" dirty="0">
                <a:solidFill>
                  <a:srgbClr val="231F20"/>
                </a:solidFill>
                <a:latin typeface="Book Antiqua"/>
                <a:cs typeface="Book Antiqua"/>
              </a:rPr>
              <a:t>de </a:t>
            </a:r>
            <a:r>
              <a:rPr sz="1100" i="1" spc="-30" dirty="0">
                <a:solidFill>
                  <a:srgbClr val="231F20"/>
                </a:solidFill>
                <a:latin typeface="Book Antiqua"/>
                <a:cs typeface="Book Antiqua"/>
              </a:rPr>
              <a:t>Física </a:t>
            </a:r>
            <a:r>
              <a:rPr sz="1100" i="1" spc="10" dirty="0">
                <a:solidFill>
                  <a:srgbClr val="231F20"/>
                </a:solidFill>
                <a:latin typeface="Book Antiqua"/>
                <a:cs typeface="Book Antiqua"/>
              </a:rPr>
              <a:t>(5ª </a:t>
            </a:r>
            <a:r>
              <a:rPr sz="1100" i="1" spc="-30" dirty="0">
                <a:solidFill>
                  <a:srgbClr val="231F20"/>
                </a:solidFill>
                <a:latin typeface="Book Antiqua"/>
                <a:cs typeface="Book Antiqua"/>
              </a:rPr>
              <a:t>Edición)</a:t>
            </a:r>
            <a:r>
              <a:rPr sz="1100" b="0" spc="-30" dirty="0">
                <a:solidFill>
                  <a:srgbClr val="231F20"/>
                </a:solidFill>
                <a:latin typeface="Bookman Old Style"/>
                <a:cs typeface="Bookman Old Style"/>
              </a:rPr>
              <a:t>, </a:t>
            </a:r>
            <a:r>
              <a:rPr sz="1100" b="0" spc="-75" dirty="0">
                <a:solidFill>
                  <a:srgbClr val="231F20"/>
                </a:solidFill>
                <a:latin typeface="Bookman Old Style"/>
                <a:cs typeface="Bookman Old Style"/>
              </a:rPr>
              <a:t>Artes </a:t>
            </a:r>
            <a:r>
              <a:rPr sz="1100" b="0" spc="-85" dirty="0">
                <a:solidFill>
                  <a:srgbClr val="231F20"/>
                </a:solidFill>
                <a:latin typeface="Bookman Old Style"/>
                <a:cs typeface="Bookman Old Style"/>
              </a:rPr>
              <a:t>Gráficas </a:t>
            </a:r>
            <a:r>
              <a:rPr sz="1100" b="0" spc="-50" dirty="0">
                <a:solidFill>
                  <a:srgbClr val="231F20"/>
                </a:solidFill>
                <a:latin typeface="Bookman Old Style"/>
                <a:cs typeface="Bookman Old Style"/>
              </a:rPr>
              <a:t>Grijelmo</a:t>
            </a:r>
            <a:r>
              <a:rPr sz="1100" b="0" spc="-160" dirty="0">
                <a:solidFill>
                  <a:srgbClr val="231F20"/>
                </a:solidFill>
                <a:latin typeface="Bookman Old Style"/>
                <a:cs typeface="Bookman Old Style"/>
              </a:rPr>
              <a:t> </a:t>
            </a:r>
            <a:r>
              <a:rPr sz="1100" b="0" spc="-90" dirty="0">
                <a:solidFill>
                  <a:srgbClr val="231F20"/>
                </a:solidFill>
                <a:latin typeface="Bookman Old Style"/>
                <a:cs typeface="Bookman Old Style"/>
              </a:rPr>
              <a:t>S.A.</a:t>
            </a:r>
            <a:endParaRPr sz="1100">
              <a:latin typeface="Bookman Old Style"/>
              <a:cs typeface="Bookman Old Style"/>
            </a:endParaRPr>
          </a:p>
          <a:p>
            <a:pPr marL="12700">
              <a:lnSpc>
                <a:spcPct val="100000"/>
              </a:lnSpc>
              <a:spcBef>
                <a:spcPts val="600"/>
              </a:spcBef>
            </a:pPr>
            <a:r>
              <a:rPr sz="1100" i="1" spc="-25" dirty="0">
                <a:solidFill>
                  <a:srgbClr val="231F20"/>
                </a:solidFill>
                <a:latin typeface="Book Antiqua"/>
                <a:cs typeface="Book Antiqua"/>
              </a:rPr>
              <a:t>Biblioteca </a:t>
            </a:r>
            <a:r>
              <a:rPr sz="1100" i="1" spc="-20" dirty="0">
                <a:solidFill>
                  <a:srgbClr val="231F20"/>
                </a:solidFill>
                <a:latin typeface="Book Antiqua"/>
                <a:cs typeface="Book Antiqua"/>
              </a:rPr>
              <a:t>Técnica</a:t>
            </a:r>
            <a:r>
              <a:rPr sz="1100" b="0" spc="-20" dirty="0">
                <a:solidFill>
                  <a:srgbClr val="231F20"/>
                </a:solidFill>
                <a:latin typeface="Bookman Old Style"/>
                <a:cs typeface="Bookman Old Style"/>
              </a:rPr>
              <a:t>, </a:t>
            </a:r>
            <a:r>
              <a:rPr sz="1100" b="0" spc="-60" dirty="0">
                <a:solidFill>
                  <a:srgbClr val="231F20"/>
                </a:solidFill>
                <a:latin typeface="Bookman Old Style"/>
                <a:cs typeface="Bookman Old Style"/>
              </a:rPr>
              <a:t>Schneider</a:t>
            </a:r>
            <a:r>
              <a:rPr sz="1100" b="0" spc="-50" dirty="0">
                <a:solidFill>
                  <a:srgbClr val="231F20"/>
                </a:solidFill>
                <a:latin typeface="Bookman Old Style"/>
                <a:cs typeface="Bookman Old Style"/>
              </a:rPr>
              <a:t> </a:t>
            </a:r>
            <a:r>
              <a:rPr sz="1100" b="0" spc="-55" dirty="0">
                <a:solidFill>
                  <a:srgbClr val="231F20"/>
                </a:solidFill>
                <a:latin typeface="Bookman Old Style"/>
                <a:cs typeface="Bookman Old Style"/>
              </a:rPr>
              <a:t>Electric</a:t>
            </a:r>
            <a:endParaRPr sz="1100">
              <a:latin typeface="Bookman Old Style"/>
              <a:cs typeface="Bookman Old Style"/>
            </a:endParaRPr>
          </a:p>
          <a:p>
            <a:pPr marL="12700" marR="264795" algn="just">
              <a:lnSpc>
                <a:spcPct val="145200"/>
              </a:lnSpc>
            </a:pPr>
            <a:r>
              <a:rPr sz="1100" i="1" spc="-20" dirty="0">
                <a:solidFill>
                  <a:srgbClr val="231F20"/>
                </a:solidFill>
                <a:latin typeface="Book Antiqua"/>
                <a:cs typeface="Book Antiqua"/>
              </a:rPr>
              <a:t>Enciclopedia </a:t>
            </a:r>
            <a:r>
              <a:rPr sz="1100" i="1" spc="-10" dirty="0">
                <a:solidFill>
                  <a:srgbClr val="231F20"/>
                </a:solidFill>
                <a:latin typeface="Book Antiqua"/>
                <a:cs typeface="Book Antiqua"/>
              </a:rPr>
              <a:t>Salvat </a:t>
            </a:r>
            <a:r>
              <a:rPr sz="1100" i="1" spc="-30" dirty="0">
                <a:solidFill>
                  <a:srgbClr val="231F20"/>
                </a:solidFill>
                <a:latin typeface="Book Antiqua"/>
                <a:cs typeface="Book Antiqua"/>
              </a:rPr>
              <a:t>de </a:t>
            </a:r>
            <a:r>
              <a:rPr sz="1100" i="1" spc="20" dirty="0">
                <a:solidFill>
                  <a:srgbClr val="231F20"/>
                </a:solidFill>
                <a:latin typeface="Book Antiqua"/>
                <a:cs typeface="Book Antiqua"/>
              </a:rPr>
              <a:t>la </a:t>
            </a:r>
            <a:r>
              <a:rPr sz="1100" i="1" spc="-15" dirty="0">
                <a:solidFill>
                  <a:srgbClr val="231F20"/>
                </a:solidFill>
                <a:latin typeface="Book Antiqua"/>
                <a:cs typeface="Book Antiqua"/>
              </a:rPr>
              <a:t>Ciencia </a:t>
            </a:r>
            <a:r>
              <a:rPr sz="1100" i="1" spc="-135" dirty="0">
                <a:solidFill>
                  <a:srgbClr val="231F20"/>
                </a:solidFill>
                <a:latin typeface="Book Antiqua"/>
                <a:cs typeface="Book Antiqua"/>
              </a:rPr>
              <a:t>y </a:t>
            </a:r>
            <a:r>
              <a:rPr sz="1100" i="1" spc="-30" dirty="0">
                <a:solidFill>
                  <a:srgbClr val="231F20"/>
                </a:solidFill>
                <a:latin typeface="Book Antiqua"/>
                <a:cs typeface="Book Antiqua"/>
              </a:rPr>
              <a:t>de </a:t>
            </a:r>
            <a:r>
              <a:rPr sz="1100" i="1" spc="20" dirty="0">
                <a:solidFill>
                  <a:srgbClr val="231F20"/>
                </a:solidFill>
                <a:latin typeface="Book Antiqua"/>
                <a:cs typeface="Book Antiqua"/>
              </a:rPr>
              <a:t>la </a:t>
            </a:r>
            <a:r>
              <a:rPr sz="1100" i="1" spc="-30" dirty="0">
                <a:solidFill>
                  <a:srgbClr val="231F20"/>
                </a:solidFill>
                <a:latin typeface="Book Antiqua"/>
                <a:cs typeface="Book Antiqua"/>
              </a:rPr>
              <a:t>Tecnología</a:t>
            </a:r>
            <a:r>
              <a:rPr sz="1100" b="0" spc="-30" dirty="0">
                <a:solidFill>
                  <a:srgbClr val="231F20"/>
                </a:solidFill>
                <a:latin typeface="Bookman Old Style"/>
                <a:cs typeface="Bookman Old Style"/>
              </a:rPr>
              <a:t>, </a:t>
            </a:r>
            <a:r>
              <a:rPr sz="1100" b="0" spc="-100" dirty="0">
                <a:solidFill>
                  <a:srgbClr val="231F20"/>
                </a:solidFill>
                <a:latin typeface="Bookman Old Style"/>
                <a:cs typeface="Bookman Old Style"/>
              </a:rPr>
              <a:t>Salvat </a:t>
            </a:r>
            <a:r>
              <a:rPr sz="1100" b="0" spc="-65" dirty="0">
                <a:solidFill>
                  <a:srgbClr val="231F20"/>
                </a:solidFill>
                <a:latin typeface="Bookman Old Style"/>
                <a:cs typeface="Bookman Old Style"/>
              </a:rPr>
              <a:t>Editores </a:t>
            </a:r>
            <a:r>
              <a:rPr sz="1100" b="0" spc="-80" dirty="0">
                <a:solidFill>
                  <a:srgbClr val="231F20"/>
                </a:solidFill>
                <a:latin typeface="Bookman Old Style"/>
                <a:cs typeface="Bookman Old Style"/>
              </a:rPr>
              <a:t>S.A.  </a:t>
            </a:r>
            <a:r>
              <a:rPr sz="1100" i="1" spc="5" dirty="0">
                <a:solidFill>
                  <a:srgbClr val="231F20"/>
                </a:solidFill>
                <a:latin typeface="Book Antiqua"/>
                <a:cs typeface="Book Antiqua"/>
              </a:rPr>
              <a:t>Manual </a:t>
            </a:r>
            <a:r>
              <a:rPr sz="1100" i="1" spc="-40" dirty="0">
                <a:solidFill>
                  <a:srgbClr val="231F20"/>
                </a:solidFill>
                <a:latin typeface="Book Antiqua"/>
                <a:cs typeface="Book Antiqua"/>
              </a:rPr>
              <a:t>electrotécnico. </a:t>
            </a:r>
            <a:r>
              <a:rPr sz="1100" i="1" spc="-30" dirty="0">
                <a:solidFill>
                  <a:srgbClr val="231F20"/>
                </a:solidFill>
                <a:latin typeface="Book Antiqua"/>
                <a:cs typeface="Book Antiqua"/>
              </a:rPr>
              <a:t>Telesquemario. </a:t>
            </a:r>
            <a:r>
              <a:rPr sz="1100" i="1" spc="-25" dirty="0">
                <a:solidFill>
                  <a:srgbClr val="231F20"/>
                </a:solidFill>
                <a:latin typeface="Book Antiqua"/>
                <a:cs typeface="Book Antiqua"/>
              </a:rPr>
              <a:t>Telemecanique, </a:t>
            </a:r>
            <a:r>
              <a:rPr sz="1100" b="0" spc="-60" dirty="0">
                <a:solidFill>
                  <a:srgbClr val="231F20"/>
                </a:solidFill>
                <a:latin typeface="Bookman Old Style"/>
                <a:cs typeface="Bookman Old Style"/>
              </a:rPr>
              <a:t>Schneider </a:t>
            </a:r>
            <a:r>
              <a:rPr sz="1100" b="0" spc="-55" dirty="0">
                <a:solidFill>
                  <a:srgbClr val="231F20"/>
                </a:solidFill>
                <a:latin typeface="Bookman Old Style"/>
                <a:cs typeface="Bookman Old Style"/>
              </a:rPr>
              <a:t>Electric  </a:t>
            </a:r>
            <a:r>
              <a:rPr sz="1100" i="1" spc="-45" dirty="0">
                <a:solidFill>
                  <a:srgbClr val="231F20"/>
                </a:solidFill>
                <a:latin typeface="Book Antiqua"/>
                <a:cs typeface="Book Antiqua"/>
              </a:rPr>
              <a:t>Reference </a:t>
            </a:r>
            <a:r>
              <a:rPr sz="1100" i="1" spc="15" dirty="0">
                <a:solidFill>
                  <a:srgbClr val="231F20"/>
                </a:solidFill>
                <a:latin typeface="Book Antiqua"/>
                <a:cs typeface="Book Antiqua"/>
              </a:rPr>
              <a:t>data </a:t>
            </a:r>
            <a:r>
              <a:rPr sz="1100" i="1" spc="-30" dirty="0">
                <a:solidFill>
                  <a:srgbClr val="231F20"/>
                </a:solidFill>
                <a:latin typeface="Book Antiqua"/>
                <a:cs typeface="Book Antiqua"/>
              </a:rPr>
              <a:t>for </a:t>
            </a:r>
            <a:r>
              <a:rPr sz="1100" i="1" dirty="0">
                <a:solidFill>
                  <a:srgbClr val="231F20"/>
                </a:solidFill>
                <a:latin typeface="Book Antiqua"/>
                <a:cs typeface="Book Antiqua"/>
              </a:rPr>
              <a:t>Radio </a:t>
            </a:r>
            <a:r>
              <a:rPr sz="1100" i="1" spc="-40" dirty="0">
                <a:solidFill>
                  <a:srgbClr val="231F20"/>
                </a:solidFill>
                <a:latin typeface="Book Antiqua"/>
                <a:cs typeface="Book Antiqua"/>
              </a:rPr>
              <a:t>Engineers</a:t>
            </a:r>
            <a:r>
              <a:rPr sz="1100" b="0" spc="-40" dirty="0">
                <a:solidFill>
                  <a:srgbClr val="231F20"/>
                </a:solidFill>
                <a:latin typeface="Bookman Old Style"/>
                <a:cs typeface="Bookman Old Style"/>
              </a:rPr>
              <a:t>,</a:t>
            </a:r>
            <a:r>
              <a:rPr sz="1100" b="0" spc="25" dirty="0">
                <a:solidFill>
                  <a:srgbClr val="231F20"/>
                </a:solidFill>
                <a:latin typeface="Bookman Old Style"/>
                <a:cs typeface="Bookman Old Style"/>
              </a:rPr>
              <a:t> </a:t>
            </a:r>
            <a:r>
              <a:rPr sz="1100" b="0" spc="35" dirty="0">
                <a:solidFill>
                  <a:srgbClr val="231F20"/>
                </a:solidFill>
                <a:latin typeface="Bookman Old Style"/>
                <a:cs typeface="Bookman Old Style"/>
              </a:rPr>
              <a:t>ITT</a:t>
            </a:r>
            <a:endParaRPr sz="1100">
              <a:latin typeface="Bookman Old Style"/>
              <a:cs typeface="Bookman Old Style"/>
            </a:endParaRPr>
          </a:p>
        </p:txBody>
      </p:sp>
      <p:sp>
        <p:nvSpPr>
          <p:cNvPr id="5" name="object 5"/>
          <p:cNvSpPr txBox="1"/>
          <p:nvPr/>
        </p:nvSpPr>
        <p:spPr>
          <a:xfrm>
            <a:off x="3710647" y="10066952"/>
            <a:ext cx="138430" cy="173990"/>
          </a:xfrm>
          <a:prstGeom prst="rect">
            <a:avLst/>
          </a:prstGeom>
        </p:spPr>
        <p:txBody>
          <a:bodyPr vert="horz" wrap="square" lIns="0" tIns="6350" rIns="0" bIns="0" rtlCol="0">
            <a:spAutoFit/>
          </a:bodyPr>
          <a:lstStyle/>
          <a:p>
            <a:pPr marL="12700">
              <a:lnSpc>
                <a:spcPct val="100000"/>
              </a:lnSpc>
              <a:spcBef>
                <a:spcPts val="50"/>
              </a:spcBef>
            </a:pPr>
            <a:r>
              <a:rPr sz="1000" spc="-15" dirty="0">
                <a:solidFill>
                  <a:srgbClr val="231F20"/>
                </a:solidFill>
                <a:latin typeface="Arial Narrow"/>
                <a:cs typeface="Arial Narrow"/>
              </a:rPr>
              <a:t>41</a:t>
            </a:r>
            <a:endParaRPr sz="1000">
              <a:latin typeface="Arial Narrow"/>
              <a:cs typeface="Arial Narrow"/>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4884" y="10372459"/>
            <a:ext cx="127000" cy="127000"/>
          </a:xfrm>
          <a:custGeom>
            <a:avLst/>
            <a:gdLst/>
            <a:ahLst/>
            <a:cxnLst/>
            <a:rect l="l" t="t" r="r" b="b"/>
            <a:pathLst>
              <a:path w="127000" h="127000">
                <a:moveTo>
                  <a:pt x="127000" y="0"/>
                </a:moveTo>
                <a:lnTo>
                  <a:pt x="0" y="0"/>
                </a:lnTo>
                <a:lnTo>
                  <a:pt x="0" y="126998"/>
                </a:lnTo>
                <a:lnTo>
                  <a:pt x="127000" y="126998"/>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6346036" y="69943"/>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dirty="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dirty="0">
              <a:latin typeface="Lucida Sans"/>
              <a:cs typeface="Lucida Sans"/>
            </a:endParaRPr>
          </a:p>
        </p:txBody>
      </p:sp>
      <p:sp>
        <p:nvSpPr>
          <p:cNvPr id="5" name="object 5"/>
          <p:cNvSpPr txBox="1"/>
          <p:nvPr/>
        </p:nvSpPr>
        <p:spPr>
          <a:xfrm>
            <a:off x="2057246" y="1003300"/>
            <a:ext cx="5377180" cy="1798955"/>
          </a:xfrm>
          <a:prstGeom prst="rect">
            <a:avLst/>
          </a:prstGeom>
        </p:spPr>
        <p:txBody>
          <a:bodyPr vert="horz" wrap="square" lIns="0" tIns="12700" rIns="0" bIns="0" rtlCol="0">
            <a:spAutoFit/>
          </a:bodyPr>
          <a:lstStyle/>
          <a:p>
            <a:pPr marL="447675" algn="ctr">
              <a:lnSpc>
                <a:spcPct val="100000"/>
              </a:lnSpc>
              <a:spcBef>
                <a:spcPts val="100"/>
              </a:spcBef>
            </a:pPr>
            <a:r>
              <a:rPr sz="1700" spc="-170" dirty="0">
                <a:solidFill>
                  <a:srgbClr val="231F20"/>
                </a:solidFill>
                <a:latin typeface="Lucida Sans"/>
                <a:cs typeface="Lucida Sans"/>
              </a:rPr>
              <a:t>Anexo</a:t>
            </a:r>
            <a:r>
              <a:rPr sz="1700" spc="20" dirty="0">
                <a:solidFill>
                  <a:srgbClr val="231F20"/>
                </a:solidFill>
                <a:latin typeface="Lucida Sans"/>
                <a:cs typeface="Lucida Sans"/>
              </a:rPr>
              <a:t> </a:t>
            </a:r>
            <a:r>
              <a:rPr sz="1700" spc="-200" dirty="0">
                <a:solidFill>
                  <a:srgbClr val="231F20"/>
                </a:solidFill>
                <a:latin typeface="Lucida Sans"/>
                <a:cs typeface="Lucida Sans"/>
              </a:rPr>
              <a:t>G</a:t>
            </a:r>
            <a:endParaRPr sz="1700">
              <a:latin typeface="Lucida Sans"/>
              <a:cs typeface="Lucida Sans"/>
            </a:endParaRPr>
          </a:p>
          <a:p>
            <a:pPr>
              <a:lnSpc>
                <a:spcPct val="100000"/>
              </a:lnSpc>
            </a:pPr>
            <a:endParaRPr sz="1900">
              <a:latin typeface="Lucida Sans"/>
              <a:cs typeface="Lucida Sans"/>
            </a:endParaRPr>
          </a:p>
          <a:p>
            <a:pPr marL="12700" marR="5080">
              <a:lnSpc>
                <a:spcPts val="1700"/>
              </a:lnSpc>
              <a:spcBef>
                <a:spcPts val="1225"/>
              </a:spcBef>
            </a:pPr>
            <a:r>
              <a:rPr sz="1500" spc="-95" dirty="0">
                <a:solidFill>
                  <a:srgbClr val="6D6E70"/>
                </a:solidFill>
                <a:latin typeface="Lucida Sans"/>
                <a:cs typeface="Lucida Sans"/>
              </a:rPr>
              <a:t>Símbolos </a:t>
            </a:r>
            <a:r>
              <a:rPr sz="1500" spc="-114" dirty="0">
                <a:solidFill>
                  <a:srgbClr val="6D6E70"/>
                </a:solidFill>
                <a:latin typeface="Lucida Sans"/>
                <a:cs typeface="Lucida Sans"/>
              </a:rPr>
              <a:t>Gráficos </a:t>
            </a:r>
            <a:r>
              <a:rPr sz="1500" spc="-95" dirty="0">
                <a:solidFill>
                  <a:srgbClr val="6D6E70"/>
                </a:solidFill>
                <a:latin typeface="Lucida Sans"/>
                <a:cs typeface="Lucida Sans"/>
              </a:rPr>
              <a:t>Electrotécnicos </a:t>
            </a:r>
            <a:r>
              <a:rPr sz="1500" spc="-105" dirty="0">
                <a:solidFill>
                  <a:srgbClr val="6D6E70"/>
                </a:solidFill>
                <a:latin typeface="Lucida Sans"/>
                <a:cs typeface="Lucida Sans"/>
              </a:rPr>
              <a:t>para </a:t>
            </a:r>
            <a:r>
              <a:rPr sz="1500" spc="-90" dirty="0">
                <a:solidFill>
                  <a:srgbClr val="6D6E70"/>
                </a:solidFill>
                <a:latin typeface="Lucida Sans"/>
                <a:cs typeface="Lucida Sans"/>
              </a:rPr>
              <a:t>Instalaciones Eléctricas </a:t>
            </a:r>
            <a:r>
              <a:rPr sz="1500" spc="-100" dirty="0">
                <a:solidFill>
                  <a:srgbClr val="6D6E70"/>
                </a:solidFill>
                <a:latin typeface="Lucida Sans"/>
                <a:cs typeface="Lucida Sans"/>
              </a:rPr>
              <a:t>de  </a:t>
            </a:r>
            <a:r>
              <a:rPr sz="1500" spc="-110" dirty="0">
                <a:solidFill>
                  <a:srgbClr val="6D6E70"/>
                </a:solidFill>
                <a:latin typeface="Lucida Sans"/>
                <a:cs typeface="Lucida Sans"/>
              </a:rPr>
              <a:t>Inmuebles </a:t>
            </a:r>
            <a:r>
              <a:rPr sz="1500" spc="-90" dirty="0">
                <a:solidFill>
                  <a:srgbClr val="6D6E70"/>
                </a:solidFill>
                <a:latin typeface="Lucida Sans"/>
                <a:cs typeface="Lucida Sans"/>
              </a:rPr>
              <a:t>y</a:t>
            </a:r>
            <a:r>
              <a:rPr sz="1500" spc="-220" dirty="0">
                <a:solidFill>
                  <a:srgbClr val="6D6E70"/>
                </a:solidFill>
                <a:latin typeface="Lucida Sans"/>
                <a:cs typeface="Lucida Sans"/>
              </a:rPr>
              <a:t> </a:t>
            </a:r>
            <a:r>
              <a:rPr sz="1500" spc="-90" dirty="0">
                <a:solidFill>
                  <a:srgbClr val="6D6E70"/>
                </a:solidFill>
                <a:latin typeface="Lucida Sans"/>
                <a:cs typeface="Lucida Sans"/>
              </a:rPr>
              <a:t>Similares</a:t>
            </a:r>
            <a:endParaRPr sz="1500">
              <a:latin typeface="Lucida Sans"/>
              <a:cs typeface="Lucida Sans"/>
            </a:endParaRPr>
          </a:p>
          <a:p>
            <a:pPr>
              <a:lnSpc>
                <a:spcPct val="100000"/>
              </a:lnSpc>
            </a:pPr>
            <a:endParaRPr sz="1700">
              <a:latin typeface="Lucida Sans"/>
              <a:cs typeface="Lucida Sans"/>
            </a:endParaRPr>
          </a:p>
          <a:p>
            <a:pPr marL="12700">
              <a:lnSpc>
                <a:spcPct val="100000"/>
              </a:lnSpc>
              <a:spcBef>
                <a:spcPts val="1255"/>
              </a:spcBef>
            </a:pPr>
            <a:r>
              <a:rPr sz="1500" spc="-110" dirty="0">
                <a:solidFill>
                  <a:srgbClr val="6D6E70"/>
                </a:solidFill>
                <a:latin typeface="Lucida Sans"/>
                <a:cs typeface="Lucida Sans"/>
              </a:rPr>
              <a:t>Adoptados</a:t>
            </a:r>
            <a:r>
              <a:rPr sz="1500" spc="15" dirty="0">
                <a:solidFill>
                  <a:srgbClr val="6D6E70"/>
                </a:solidFill>
                <a:latin typeface="Lucida Sans"/>
                <a:cs typeface="Lucida Sans"/>
              </a:rPr>
              <a:t> </a:t>
            </a:r>
            <a:r>
              <a:rPr sz="1500" spc="-114" dirty="0">
                <a:solidFill>
                  <a:srgbClr val="6D6E70"/>
                </a:solidFill>
                <a:latin typeface="Lucida Sans"/>
                <a:cs typeface="Lucida Sans"/>
              </a:rPr>
              <a:t>por</a:t>
            </a:r>
            <a:endParaRPr sz="1500">
              <a:latin typeface="Lucida Sans"/>
              <a:cs typeface="Lucida Sans"/>
            </a:endParaRPr>
          </a:p>
        </p:txBody>
      </p:sp>
      <p:sp>
        <p:nvSpPr>
          <p:cNvPr id="6" name="object 6"/>
          <p:cNvSpPr/>
          <p:nvPr/>
        </p:nvSpPr>
        <p:spPr>
          <a:xfrm>
            <a:off x="3446397" y="2420777"/>
            <a:ext cx="542747" cy="542759"/>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2909924" y="3694561"/>
            <a:ext cx="1905000" cy="9144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2909924" y="5450070"/>
            <a:ext cx="1828800" cy="685800"/>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2909924" y="6875378"/>
            <a:ext cx="1828800" cy="711200"/>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3309974" y="8427686"/>
            <a:ext cx="1117600" cy="6096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6389394" y="3918069"/>
            <a:ext cx="609600" cy="609600"/>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6325894" y="5221546"/>
            <a:ext cx="711200" cy="812800"/>
          </a:xfrm>
          <a:prstGeom prst="rect">
            <a:avLst/>
          </a:prstGeom>
          <a:blipFill>
            <a:blip r:embed="rId8" cstate="print"/>
            <a:stretch>
              <a:fillRect/>
            </a:stretch>
          </a:blipFill>
        </p:spPr>
        <p:txBody>
          <a:bodyPr wrap="square" lIns="0" tIns="0" rIns="0" bIns="0" rtlCol="0"/>
          <a:lstStyle/>
          <a:p>
            <a:endParaRPr/>
          </a:p>
        </p:txBody>
      </p:sp>
      <p:sp>
        <p:nvSpPr>
          <p:cNvPr id="13" name="object 13"/>
          <p:cNvSpPr txBox="1"/>
          <p:nvPr/>
        </p:nvSpPr>
        <p:spPr>
          <a:xfrm>
            <a:off x="3357307" y="4669486"/>
            <a:ext cx="99377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Caja </a:t>
            </a:r>
            <a:r>
              <a:rPr sz="1000" spc="-70" dirty="0">
                <a:solidFill>
                  <a:srgbClr val="231F20"/>
                </a:solidFill>
                <a:latin typeface="Lucida Sans"/>
                <a:cs typeface="Lucida Sans"/>
              </a:rPr>
              <a:t>de</a:t>
            </a:r>
            <a:r>
              <a:rPr sz="1000" spc="70" dirty="0">
                <a:solidFill>
                  <a:srgbClr val="231F20"/>
                </a:solidFill>
                <a:latin typeface="Lucida Sans"/>
                <a:cs typeface="Lucida Sans"/>
              </a:rPr>
              <a:t> </a:t>
            </a:r>
            <a:r>
              <a:rPr sz="1000" spc="-65" dirty="0">
                <a:solidFill>
                  <a:srgbClr val="231F20"/>
                </a:solidFill>
                <a:latin typeface="Lucida Sans"/>
                <a:cs typeface="Lucida Sans"/>
              </a:rPr>
              <a:t>dirivación</a:t>
            </a:r>
            <a:endParaRPr sz="1000">
              <a:latin typeface="Lucida Sans"/>
              <a:cs typeface="Lucida Sans"/>
            </a:endParaRPr>
          </a:p>
        </p:txBody>
      </p:sp>
      <p:sp>
        <p:nvSpPr>
          <p:cNvPr id="14" name="object 14"/>
          <p:cNvSpPr txBox="1"/>
          <p:nvPr/>
        </p:nvSpPr>
        <p:spPr>
          <a:xfrm>
            <a:off x="2944252" y="6193498"/>
            <a:ext cx="181991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Tablero </a:t>
            </a:r>
            <a:r>
              <a:rPr sz="1000" spc="-70" dirty="0">
                <a:solidFill>
                  <a:srgbClr val="231F20"/>
                </a:solidFill>
                <a:latin typeface="Lucida Sans"/>
                <a:cs typeface="Lucida Sans"/>
              </a:rPr>
              <a:t>de </a:t>
            </a:r>
            <a:r>
              <a:rPr sz="1000" spc="-65" dirty="0">
                <a:solidFill>
                  <a:srgbClr val="231F20"/>
                </a:solidFill>
                <a:latin typeface="Lucida Sans"/>
                <a:cs typeface="Lucida Sans"/>
              </a:rPr>
              <a:t>distribución,</a:t>
            </a:r>
            <a:r>
              <a:rPr sz="1000" spc="125" dirty="0">
                <a:solidFill>
                  <a:srgbClr val="231F20"/>
                </a:solidFill>
                <a:latin typeface="Lucida Sans"/>
                <a:cs typeface="Lucida Sans"/>
              </a:rPr>
              <a:t> </a:t>
            </a:r>
            <a:r>
              <a:rPr sz="1000" spc="-65" dirty="0">
                <a:solidFill>
                  <a:srgbClr val="231F20"/>
                </a:solidFill>
                <a:latin typeface="Lucida Sans"/>
                <a:cs typeface="Lucida Sans"/>
              </a:rPr>
              <a:t>principal</a:t>
            </a:r>
            <a:endParaRPr sz="1000">
              <a:latin typeface="Lucida Sans"/>
              <a:cs typeface="Lucida Sans"/>
            </a:endParaRPr>
          </a:p>
        </p:txBody>
      </p:sp>
      <p:sp>
        <p:nvSpPr>
          <p:cNvPr id="15" name="object 15"/>
          <p:cNvSpPr txBox="1"/>
          <p:nvPr/>
        </p:nvSpPr>
        <p:spPr>
          <a:xfrm>
            <a:off x="2885184" y="7717498"/>
            <a:ext cx="193802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Tablero </a:t>
            </a:r>
            <a:r>
              <a:rPr sz="1000" spc="-70" dirty="0">
                <a:solidFill>
                  <a:srgbClr val="231F20"/>
                </a:solidFill>
                <a:latin typeface="Lucida Sans"/>
                <a:cs typeface="Lucida Sans"/>
              </a:rPr>
              <a:t>de </a:t>
            </a:r>
            <a:r>
              <a:rPr sz="1000" spc="-65" dirty="0">
                <a:solidFill>
                  <a:srgbClr val="231F20"/>
                </a:solidFill>
                <a:latin typeface="Lucida Sans"/>
                <a:cs typeface="Lucida Sans"/>
              </a:rPr>
              <a:t>distribución,</a:t>
            </a:r>
            <a:r>
              <a:rPr sz="1000" spc="135" dirty="0">
                <a:solidFill>
                  <a:srgbClr val="231F20"/>
                </a:solidFill>
                <a:latin typeface="Lucida Sans"/>
                <a:cs typeface="Lucida Sans"/>
              </a:rPr>
              <a:t> </a:t>
            </a:r>
            <a:r>
              <a:rPr sz="1000" spc="-70" dirty="0">
                <a:solidFill>
                  <a:srgbClr val="231F20"/>
                </a:solidFill>
                <a:latin typeface="Lucida Sans"/>
                <a:cs typeface="Lucida Sans"/>
              </a:rPr>
              <a:t>secundaria</a:t>
            </a:r>
            <a:endParaRPr sz="1000">
              <a:latin typeface="Lucida Sans"/>
              <a:cs typeface="Lucida Sans"/>
            </a:endParaRPr>
          </a:p>
        </p:txBody>
      </p:sp>
      <p:sp>
        <p:nvSpPr>
          <p:cNvPr id="16" name="object 16"/>
          <p:cNvSpPr txBox="1"/>
          <p:nvPr/>
        </p:nvSpPr>
        <p:spPr>
          <a:xfrm>
            <a:off x="3449636" y="9241498"/>
            <a:ext cx="808990" cy="177800"/>
          </a:xfrm>
          <a:prstGeom prst="rect">
            <a:avLst/>
          </a:prstGeom>
        </p:spPr>
        <p:txBody>
          <a:bodyPr vert="horz" wrap="square" lIns="0" tIns="12700" rIns="0" bIns="0" rtlCol="0">
            <a:spAutoFit/>
          </a:bodyPr>
          <a:lstStyle/>
          <a:p>
            <a:pPr marL="12700">
              <a:lnSpc>
                <a:spcPct val="100000"/>
              </a:lnSpc>
              <a:spcBef>
                <a:spcPts val="100"/>
              </a:spcBef>
            </a:pPr>
            <a:r>
              <a:rPr sz="1000" spc="-85" dirty="0">
                <a:solidFill>
                  <a:srgbClr val="231F20"/>
                </a:solidFill>
                <a:latin typeface="Lucida Sans"/>
                <a:cs typeface="Lucida Sans"/>
              </a:rPr>
              <a:t>Transformador</a:t>
            </a:r>
            <a:endParaRPr sz="1000">
              <a:latin typeface="Lucida Sans"/>
              <a:cs typeface="Lucida Sans"/>
            </a:endParaRPr>
          </a:p>
        </p:txBody>
      </p:sp>
      <p:sp>
        <p:nvSpPr>
          <p:cNvPr id="17" name="object 17"/>
          <p:cNvSpPr/>
          <p:nvPr/>
        </p:nvSpPr>
        <p:spPr>
          <a:xfrm>
            <a:off x="6319544" y="6829849"/>
            <a:ext cx="609600" cy="609599"/>
          </a:xfrm>
          <a:prstGeom prst="rect">
            <a:avLst/>
          </a:prstGeom>
          <a:blipFill>
            <a:blip r:embed="rId9" cstate="print"/>
            <a:stretch>
              <a:fillRect/>
            </a:stretch>
          </a:blipFill>
        </p:spPr>
        <p:txBody>
          <a:bodyPr wrap="square" lIns="0" tIns="0" rIns="0" bIns="0" rtlCol="0"/>
          <a:lstStyle/>
          <a:p>
            <a:endParaRPr/>
          </a:p>
        </p:txBody>
      </p:sp>
      <p:sp>
        <p:nvSpPr>
          <p:cNvPr id="18" name="object 18"/>
          <p:cNvSpPr/>
          <p:nvPr/>
        </p:nvSpPr>
        <p:spPr>
          <a:xfrm>
            <a:off x="6389394" y="8222238"/>
            <a:ext cx="609600" cy="914400"/>
          </a:xfrm>
          <a:prstGeom prst="rect">
            <a:avLst/>
          </a:prstGeom>
          <a:blipFill>
            <a:blip r:embed="rId10" cstate="print"/>
            <a:stretch>
              <a:fillRect/>
            </a:stretch>
          </a:blipFill>
        </p:spPr>
        <p:txBody>
          <a:bodyPr wrap="square" lIns="0" tIns="0" rIns="0" bIns="0" rtlCol="0"/>
          <a:lstStyle/>
          <a:p>
            <a:endParaRPr/>
          </a:p>
        </p:txBody>
      </p:sp>
      <p:sp>
        <p:nvSpPr>
          <p:cNvPr id="19" name="object 19"/>
          <p:cNvSpPr txBox="1"/>
          <p:nvPr/>
        </p:nvSpPr>
        <p:spPr>
          <a:xfrm>
            <a:off x="6144498" y="4598326"/>
            <a:ext cx="114554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Botón </a:t>
            </a:r>
            <a:r>
              <a:rPr sz="1000" spc="-70" dirty="0">
                <a:solidFill>
                  <a:srgbClr val="231F20"/>
                </a:solidFill>
                <a:latin typeface="Lucida Sans"/>
                <a:cs typeface="Lucida Sans"/>
              </a:rPr>
              <a:t>de</a:t>
            </a:r>
            <a:r>
              <a:rPr sz="1000" spc="50" dirty="0">
                <a:solidFill>
                  <a:srgbClr val="231F20"/>
                </a:solidFill>
                <a:latin typeface="Lucida Sans"/>
                <a:cs typeface="Lucida Sans"/>
              </a:rPr>
              <a:t> </a:t>
            </a:r>
            <a:r>
              <a:rPr sz="1000" spc="-70" dirty="0">
                <a:solidFill>
                  <a:srgbClr val="231F20"/>
                </a:solidFill>
                <a:latin typeface="Lucida Sans"/>
                <a:cs typeface="Lucida Sans"/>
              </a:rPr>
              <a:t>campanilla</a:t>
            </a:r>
            <a:endParaRPr sz="1000">
              <a:latin typeface="Lucida Sans"/>
              <a:cs typeface="Lucida Sans"/>
            </a:endParaRPr>
          </a:p>
        </p:txBody>
      </p:sp>
      <p:sp>
        <p:nvSpPr>
          <p:cNvPr id="23" name="object 23"/>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110</a:t>
            </a:r>
            <a:endParaRPr sz="700">
              <a:latin typeface="Lucida Sans"/>
              <a:cs typeface="Lucida Sans"/>
            </a:endParaRPr>
          </a:p>
        </p:txBody>
      </p:sp>
      <p:sp>
        <p:nvSpPr>
          <p:cNvPr id="20" name="object 20"/>
          <p:cNvSpPr txBox="1"/>
          <p:nvPr/>
        </p:nvSpPr>
        <p:spPr>
          <a:xfrm>
            <a:off x="6118146" y="6122326"/>
            <a:ext cx="1198245"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Perrilla </a:t>
            </a:r>
            <a:r>
              <a:rPr sz="1000" spc="-70" dirty="0">
                <a:solidFill>
                  <a:srgbClr val="231F20"/>
                </a:solidFill>
                <a:latin typeface="Lucida Sans"/>
                <a:cs typeface="Lucida Sans"/>
              </a:rPr>
              <a:t>de</a:t>
            </a:r>
            <a:r>
              <a:rPr sz="1000" spc="35" dirty="0">
                <a:solidFill>
                  <a:srgbClr val="231F20"/>
                </a:solidFill>
                <a:latin typeface="Lucida Sans"/>
                <a:cs typeface="Lucida Sans"/>
              </a:rPr>
              <a:t> </a:t>
            </a:r>
            <a:r>
              <a:rPr sz="1000" spc="-70" dirty="0">
                <a:solidFill>
                  <a:srgbClr val="231F20"/>
                </a:solidFill>
                <a:latin typeface="Lucida Sans"/>
                <a:cs typeface="Lucida Sans"/>
              </a:rPr>
              <a:t>campanilla</a:t>
            </a:r>
            <a:endParaRPr sz="1000">
              <a:latin typeface="Lucida Sans"/>
              <a:cs typeface="Lucida Sans"/>
            </a:endParaRPr>
          </a:p>
        </p:txBody>
      </p:sp>
      <p:sp>
        <p:nvSpPr>
          <p:cNvPr id="21" name="object 21"/>
          <p:cNvSpPr txBox="1"/>
          <p:nvPr/>
        </p:nvSpPr>
        <p:spPr>
          <a:xfrm>
            <a:off x="5868972" y="7646326"/>
            <a:ext cx="169672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Botón </a:t>
            </a:r>
            <a:r>
              <a:rPr sz="1000" spc="-70" dirty="0">
                <a:solidFill>
                  <a:srgbClr val="231F20"/>
                </a:solidFill>
                <a:latin typeface="Lucida Sans"/>
                <a:cs typeface="Lucida Sans"/>
              </a:rPr>
              <a:t>de campanilla para</a:t>
            </a:r>
            <a:r>
              <a:rPr sz="1000" spc="-5" dirty="0">
                <a:solidFill>
                  <a:srgbClr val="231F20"/>
                </a:solidFill>
                <a:latin typeface="Lucida Sans"/>
                <a:cs typeface="Lucida Sans"/>
              </a:rPr>
              <a:t> </a:t>
            </a:r>
            <a:r>
              <a:rPr sz="1000" spc="-65" dirty="0">
                <a:solidFill>
                  <a:srgbClr val="231F20"/>
                </a:solidFill>
                <a:latin typeface="Lucida Sans"/>
                <a:cs typeface="Lucida Sans"/>
              </a:rPr>
              <a:t>piso</a:t>
            </a:r>
            <a:endParaRPr sz="1000">
              <a:latin typeface="Lucida Sans"/>
              <a:cs typeface="Lucida Sans"/>
            </a:endParaRPr>
          </a:p>
        </p:txBody>
      </p:sp>
      <p:sp>
        <p:nvSpPr>
          <p:cNvPr id="22" name="object 22"/>
          <p:cNvSpPr txBox="1"/>
          <p:nvPr/>
        </p:nvSpPr>
        <p:spPr>
          <a:xfrm>
            <a:off x="6408582" y="9170326"/>
            <a:ext cx="61722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Campanilla</a:t>
            </a:r>
            <a:endParaRPr sz="1000">
              <a:latin typeface="Lucida Sans"/>
              <a:cs typeface="Lucida Sans"/>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2331"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6356183" y="67862"/>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dirty="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dirty="0">
              <a:latin typeface="Lucida Sans"/>
              <a:cs typeface="Lucida Sans"/>
            </a:endParaRPr>
          </a:p>
        </p:txBody>
      </p:sp>
      <p:sp>
        <p:nvSpPr>
          <p:cNvPr id="5" name="object 5"/>
          <p:cNvSpPr txBox="1"/>
          <p:nvPr/>
        </p:nvSpPr>
        <p:spPr>
          <a:xfrm>
            <a:off x="4419230" y="773747"/>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2860330" y="1784297"/>
            <a:ext cx="609600" cy="609600"/>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2752381" y="3007168"/>
            <a:ext cx="711200" cy="7112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2771430" y="4115738"/>
            <a:ext cx="711200" cy="711200"/>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2758731" y="5364008"/>
            <a:ext cx="711200" cy="711200"/>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2561881" y="6751966"/>
            <a:ext cx="1168400" cy="6985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2860330" y="7987536"/>
            <a:ext cx="609600" cy="787400"/>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2860343" y="9261207"/>
            <a:ext cx="571500" cy="571500"/>
          </a:xfrm>
          <a:custGeom>
            <a:avLst/>
            <a:gdLst/>
            <a:ahLst/>
            <a:cxnLst/>
            <a:rect l="l" t="t" r="r" b="b"/>
            <a:pathLst>
              <a:path w="571500" h="571500">
                <a:moveTo>
                  <a:pt x="0" y="285737"/>
                </a:moveTo>
                <a:lnTo>
                  <a:pt x="3739" y="239388"/>
                </a:lnTo>
                <a:lnTo>
                  <a:pt x="14566" y="195421"/>
                </a:lnTo>
                <a:lnTo>
                  <a:pt x="31893" y="154423"/>
                </a:lnTo>
                <a:lnTo>
                  <a:pt x="55130" y="116983"/>
                </a:lnTo>
                <a:lnTo>
                  <a:pt x="83689" y="83689"/>
                </a:lnTo>
                <a:lnTo>
                  <a:pt x="116983" y="55130"/>
                </a:lnTo>
                <a:lnTo>
                  <a:pt x="154423" y="31893"/>
                </a:lnTo>
                <a:lnTo>
                  <a:pt x="195421" y="14566"/>
                </a:lnTo>
                <a:lnTo>
                  <a:pt x="239388" y="3739"/>
                </a:lnTo>
                <a:lnTo>
                  <a:pt x="285737" y="0"/>
                </a:lnTo>
                <a:lnTo>
                  <a:pt x="332085" y="3739"/>
                </a:lnTo>
                <a:lnTo>
                  <a:pt x="376053" y="14566"/>
                </a:lnTo>
                <a:lnTo>
                  <a:pt x="417050" y="31893"/>
                </a:lnTo>
                <a:lnTo>
                  <a:pt x="454490" y="55130"/>
                </a:lnTo>
                <a:lnTo>
                  <a:pt x="487784" y="83689"/>
                </a:lnTo>
                <a:lnTo>
                  <a:pt x="516344" y="116983"/>
                </a:lnTo>
                <a:lnTo>
                  <a:pt x="539581" y="154423"/>
                </a:lnTo>
                <a:lnTo>
                  <a:pt x="556907" y="195421"/>
                </a:lnTo>
                <a:lnTo>
                  <a:pt x="567734" y="239388"/>
                </a:lnTo>
                <a:lnTo>
                  <a:pt x="571474" y="285737"/>
                </a:lnTo>
                <a:lnTo>
                  <a:pt x="567734" y="332085"/>
                </a:lnTo>
                <a:lnTo>
                  <a:pt x="556907" y="376053"/>
                </a:lnTo>
                <a:lnTo>
                  <a:pt x="539581" y="417050"/>
                </a:lnTo>
                <a:lnTo>
                  <a:pt x="516344" y="454490"/>
                </a:lnTo>
                <a:lnTo>
                  <a:pt x="487784" y="487784"/>
                </a:lnTo>
                <a:lnTo>
                  <a:pt x="454490" y="516344"/>
                </a:lnTo>
                <a:lnTo>
                  <a:pt x="417050" y="539581"/>
                </a:lnTo>
                <a:lnTo>
                  <a:pt x="376053" y="556907"/>
                </a:lnTo>
                <a:lnTo>
                  <a:pt x="332085" y="567734"/>
                </a:lnTo>
                <a:lnTo>
                  <a:pt x="285737" y="571474"/>
                </a:lnTo>
                <a:lnTo>
                  <a:pt x="239388" y="567734"/>
                </a:lnTo>
                <a:lnTo>
                  <a:pt x="195421" y="556907"/>
                </a:lnTo>
                <a:lnTo>
                  <a:pt x="154423" y="539581"/>
                </a:lnTo>
                <a:lnTo>
                  <a:pt x="116983" y="516344"/>
                </a:lnTo>
                <a:lnTo>
                  <a:pt x="83689" y="487784"/>
                </a:lnTo>
                <a:lnTo>
                  <a:pt x="55130" y="454490"/>
                </a:lnTo>
                <a:lnTo>
                  <a:pt x="31893" y="417050"/>
                </a:lnTo>
                <a:lnTo>
                  <a:pt x="14566" y="376053"/>
                </a:lnTo>
                <a:lnTo>
                  <a:pt x="3739" y="332085"/>
                </a:lnTo>
                <a:lnTo>
                  <a:pt x="0" y="285737"/>
                </a:lnTo>
                <a:close/>
              </a:path>
            </a:pathLst>
          </a:custGeom>
          <a:ln w="25400">
            <a:solidFill>
              <a:srgbClr val="231F20"/>
            </a:solidFill>
          </a:ln>
        </p:spPr>
        <p:txBody>
          <a:bodyPr wrap="square" lIns="0" tIns="0" rIns="0" bIns="0" rtlCol="0"/>
          <a:lstStyle/>
          <a:p>
            <a:endParaRPr/>
          </a:p>
        </p:txBody>
      </p:sp>
      <p:sp>
        <p:nvSpPr>
          <p:cNvPr id="13" name="object 13"/>
          <p:cNvSpPr txBox="1"/>
          <p:nvPr/>
        </p:nvSpPr>
        <p:spPr>
          <a:xfrm>
            <a:off x="2307454" y="2442814"/>
            <a:ext cx="1804670"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Cuadro </a:t>
            </a:r>
            <a:r>
              <a:rPr sz="1000" spc="-70" dirty="0">
                <a:solidFill>
                  <a:srgbClr val="231F20"/>
                </a:solidFill>
                <a:latin typeface="Lucida Sans"/>
                <a:cs typeface="Lucida Sans"/>
              </a:rPr>
              <a:t>indicador </a:t>
            </a:r>
            <a:r>
              <a:rPr sz="1000" spc="-40" dirty="0">
                <a:solidFill>
                  <a:srgbClr val="231F20"/>
                </a:solidFill>
                <a:latin typeface="Lucida Sans"/>
                <a:cs typeface="Lucida Sans"/>
              </a:rPr>
              <a:t>Ej.: </a:t>
            </a:r>
            <a:r>
              <a:rPr sz="1000" spc="-70" dirty="0">
                <a:solidFill>
                  <a:srgbClr val="231F20"/>
                </a:solidFill>
                <a:latin typeface="Lucida Sans"/>
                <a:cs typeface="Lucida Sans"/>
              </a:rPr>
              <a:t>de </a:t>
            </a:r>
            <a:r>
              <a:rPr sz="1000" spc="-100" dirty="0">
                <a:solidFill>
                  <a:srgbClr val="231F20"/>
                </a:solidFill>
                <a:latin typeface="Lucida Sans"/>
                <a:cs typeface="Lucida Sans"/>
              </a:rPr>
              <a:t>4</a:t>
            </a:r>
            <a:r>
              <a:rPr sz="1000" spc="110" dirty="0">
                <a:solidFill>
                  <a:srgbClr val="231F20"/>
                </a:solidFill>
                <a:latin typeface="Lucida Sans"/>
                <a:cs typeface="Lucida Sans"/>
              </a:rPr>
              <a:t> </a:t>
            </a:r>
            <a:r>
              <a:rPr sz="1000" spc="-60" dirty="0">
                <a:solidFill>
                  <a:srgbClr val="231F20"/>
                </a:solidFill>
                <a:latin typeface="Lucida Sans"/>
                <a:cs typeface="Lucida Sans"/>
              </a:rPr>
              <a:t>líneas</a:t>
            </a:r>
            <a:endParaRPr sz="1000">
              <a:latin typeface="Lucida Sans"/>
              <a:cs typeface="Lucida Sans"/>
            </a:endParaRPr>
          </a:p>
        </p:txBody>
      </p:sp>
      <p:sp>
        <p:nvSpPr>
          <p:cNvPr id="14" name="object 14"/>
          <p:cNvSpPr txBox="1"/>
          <p:nvPr/>
        </p:nvSpPr>
        <p:spPr>
          <a:xfrm>
            <a:off x="2107619" y="3839814"/>
            <a:ext cx="2162175"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para </a:t>
            </a:r>
            <a:r>
              <a:rPr sz="1000" spc="-65" dirty="0">
                <a:solidFill>
                  <a:srgbClr val="231F20"/>
                </a:solidFill>
                <a:latin typeface="Lucida Sans"/>
                <a:cs typeface="Lucida Sans"/>
              </a:rPr>
              <a:t>teléfono </a:t>
            </a:r>
            <a:r>
              <a:rPr sz="1000" spc="-70" dirty="0">
                <a:solidFill>
                  <a:srgbClr val="231F20"/>
                </a:solidFill>
                <a:latin typeface="Lucida Sans"/>
                <a:cs typeface="Lucida Sans"/>
              </a:rPr>
              <a:t>de </a:t>
            </a:r>
            <a:r>
              <a:rPr sz="1000" spc="-60" dirty="0">
                <a:solidFill>
                  <a:srgbClr val="231F20"/>
                </a:solidFill>
                <a:latin typeface="Lucida Sans"/>
                <a:cs typeface="Lucida Sans"/>
              </a:rPr>
              <a:t>servicio</a:t>
            </a:r>
            <a:r>
              <a:rPr sz="1000" spc="55" dirty="0">
                <a:solidFill>
                  <a:srgbClr val="231F20"/>
                </a:solidFill>
                <a:latin typeface="Lucida Sans"/>
                <a:cs typeface="Lucida Sans"/>
              </a:rPr>
              <a:t> </a:t>
            </a:r>
            <a:r>
              <a:rPr sz="1000" spc="-85" dirty="0">
                <a:solidFill>
                  <a:srgbClr val="231F20"/>
                </a:solidFill>
                <a:latin typeface="Lucida Sans"/>
                <a:cs typeface="Lucida Sans"/>
              </a:rPr>
              <a:t>externo</a:t>
            </a:r>
            <a:endParaRPr sz="1000">
              <a:latin typeface="Lucida Sans"/>
              <a:cs typeface="Lucida Sans"/>
            </a:endParaRPr>
          </a:p>
        </p:txBody>
      </p:sp>
      <p:sp>
        <p:nvSpPr>
          <p:cNvPr id="15" name="object 15"/>
          <p:cNvSpPr txBox="1"/>
          <p:nvPr/>
        </p:nvSpPr>
        <p:spPr>
          <a:xfrm>
            <a:off x="2139052" y="4957414"/>
            <a:ext cx="214122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para </a:t>
            </a:r>
            <a:r>
              <a:rPr sz="1000" spc="-65" dirty="0">
                <a:solidFill>
                  <a:srgbClr val="231F20"/>
                </a:solidFill>
                <a:latin typeface="Lucida Sans"/>
                <a:cs typeface="Lucida Sans"/>
              </a:rPr>
              <a:t>teléfono </a:t>
            </a:r>
            <a:r>
              <a:rPr sz="1000" spc="-70" dirty="0">
                <a:solidFill>
                  <a:srgbClr val="231F20"/>
                </a:solidFill>
                <a:latin typeface="Lucida Sans"/>
                <a:cs typeface="Lucida Sans"/>
              </a:rPr>
              <a:t>de </a:t>
            </a:r>
            <a:r>
              <a:rPr sz="1000" spc="-60" dirty="0">
                <a:solidFill>
                  <a:srgbClr val="231F20"/>
                </a:solidFill>
                <a:latin typeface="Lucida Sans"/>
                <a:cs typeface="Lucida Sans"/>
              </a:rPr>
              <a:t>servicio</a:t>
            </a:r>
            <a:r>
              <a:rPr sz="1000" spc="50" dirty="0">
                <a:solidFill>
                  <a:srgbClr val="231F20"/>
                </a:solidFill>
                <a:latin typeface="Lucida Sans"/>
                <a:cs typeface="Lucida Sans"/>
              </a:rPr>
              <a:t> </a:t>
            </a:r>
            <a:r>
              <a:rPr sz="1000" spc="-70" dirty="0">
                <a:solidFill>
                  <a:srgbClr val="231F20"/>
                </a:solidFill>
                <a:latin typeface="Lucida Sans"/>
                <a:cs typeface="Lucida Sans"/>
              </a:rPr>
              <a:t>interno</a:t>
            </a:r>
            <a:endParaRPr sz="1000">
              <a:latin typeface="Lucida Sans"/>
              <a:cs typeface="Lucida Sans"/>
            </a:endParaRPr>
          </a:p>
        </p:txBody>
      </p:sp>
      <p:sp>
        <p:nvSpPr>
          <p:cNvPr id="16" name="object 16"/>
          <p:cNvSpPr txBox="1"/>
          <p:nvPr/>
        </p:nvSpPr>
        <p:spPr>
          <a:xfrm>
            <a:off x="2233286" y="6075014"/>
            <a:ext cx="1910714"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automático</a:t>
            </a:r>
            <a:r>
              <a:rPr sz="1000" spc="70" dirty="0">
                <a:solidFill>
                  <a:srgbClr val="231F20"/>
                </a:solidFill>
                <a:latin typeface="Lucida Sans"/>
                <a:cs typeface="Lucida Sans"/>
              </a:rPr>
              <a:t> </a:t>
            </a:r>
            <a:r>
              <a:rPr sz="1000" spc="-60" dirty="0">
                <a:solidFill>
                  <a:srgbClr val="231F20"/>
                </a:solidFill>
                <a:latin typeface="Lucida Sans"/>
                <a:cs typeface="Lucida Sans"/>
              </a:rPr>
              <a:t>(disyuntor),</a:t>
            </a:r>
            <a:endParaRPr sz="1000">
              <a:latin typeface="Lucida Sans"/>
              <a:cs typeface="Lucida Sans"/>
            </a:endParaRPr>
          </a:p>
        </p:txBody>
      </p:sp>
      <p:sp>
        <p:nvSpPr>
          <p:cNvPr id="17" name="object 17"/>
          <p:cNvSpPr txBox="1"/>
          <p:nvPr/>
        </p:nvSpPr>
        <p:spPr>
          <a:xfrm>
            <a:off x="2519658" y="6354414"/>
            <a:ext cx="1337945"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de </a:t>
            </a:r>
            <a:r>
              <a:rPr sz="1000" spc="-75" dirty="0">
                <a:solidFill>
                  <a:srgbClr val="231F20"/>
                </a:solidFill>
                <a:latin typeface="Lucida Sans"/>
                <a:cs typeface="Lucida Sans"/>
              </a:rPr>
              <a:t>tiempo </a:t>
            </a:r>
            <a:r>
              <a:rPr sz="1000" spc="-70" dirty="0">
                <a:solidFill>
                  <a:srgbClr val="231F20"/>
                </a:solidFill>
                <a:latin typeface="Lucida Sans"/>
                <a:cs typeface="Lucida Sans"/>
              </a:rPr>
              <a:t>para</a:t>
            </a:r>
            <a:r>
              <a:rPr sz="1000" spc="150" dirty="0">
                <a:solidFill>
                  <a:srgbClr val="231F20"/>
                </a:solidFill>
                <a:latin typeface="Lucida Sans"/>
                <a:cs typeface="Lucida Sans"/>
              </a:rPr>
              <a:t> </a:t>
            </a:r>
            <a:r>
              <a:rPr sz="1000" spc="-65" dirty="0">
                <a:solidFill>
                  <a:srgbClr val="231F20"/>
                </a:solidFill>
                <a:latin typeface="Lucida Sans"/>
                <a:cs typeface="Lucida Sans"/>
              </a:rPr>
              <a:t>escalera</a:t>
            </a:r>
            <a:endParaRPr sz="1000">
              <a:latin typeface="Lucida Sans"/>
              <a:cs typeface="Lucida Sans"/>
            </a:endParaRPr>
          </a:p>
        </p:txBody>
      </p:sp>
      <p:sp>
        <p:nvSpPr>
          <p:cNvPr id="18" name="object 18"/>
          <p:cNvSpPr txBox="1"/>
          <p:nvPr/>
        </p:nvSpPr>
        <p:spPr>
          <a:xfrm>
            <a:off x="2263956" y="7472014"/>
            <a:ext cx="1891664"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Botón </a:t>
            </a:r>
            <a:r>
              <a:rPr sz="1000" spc="-70" dirty="0">
                <a:solidFill>
                  <a:srgbClr val="231F20"/>
                </a:solidFill>
                <a:latin typeface="Lucida Sans"/>
                <a:cs typeface="Lucida Sans"/>
              </a:rPr>
              <a:t>para </a:t>
            </a:r>
            <a:r>
              <a:rPr sz="1000" spc="-75" dirty="0">
                <a:solidFill>
                  <a:srgbClr val="231F20"/>
                </a:solidFill>
                <a:latin typeface="Lucida Sans"/>
                <a:cs typeface="Lucida Sans"/>
              </a:rPr>
              <a:t>interruptor</a:t>
            </a:r>
            <a:r>
              <a:rPr sz="1000" spc="155" dirty="0">
                <a:solidFill>
                  <a:srgbClr val="231F20"/>
                </a:solidFill>
                <a:latin typeface="Lucida Sans"/>
                <a:cs typeface="Lucida Sans"/>
              </a:rPr>
              <a:t> </a:t>
            </a:r>
            <a:r>
              <a:rPr sz="1000" spc="-70" dirty="0">
                <a:solidFill>
                  <a:srgbClr val="231F20"/>
                </a:solidFill>
                <a:latin typeface="Lucida Sans"/>
                <a:cs typeface="Lucida Sans"/>
              </a:rPr>
              <a:t>automático</a:t>
            </a:r>
            <a:endParaRPr sz="1000">
              <a:latin typeface="Lucida Sans"/>
              <a:cs typeface="Lucida Sans"/>
            </a:endParaRPr>
          </a:p>
        </p:txBody>
      </p:sp>
      <p:sp>
        <p:nvSpPr>
          <p:cNvPr id="19" name="object 19"/>
          <p:cNvSpPr txBox="1"/>
          <p:nvPr/>
        </p:nvSpPr>
        <p:spPr>
          <a:xfrm>
            <a:off x="2192582" y="7751414"/>
            <a:ext cx="2034539" cy="177800"/>
          </a:xfrm>
          <a:prstGeom prst="rect">
            <a:avLst/>
          </a:prstGeom>
        </p:spPr>
        <p:txBody>
          <a:bodyPr vert="horz" wrap="square" lIns="0" tIns="12700" rIns="0" bIns="0" rtlCol="0">
            <a:spAutoFit/>
          </a:bodyPr>
          <a:lstStyle/>
          <a:p>
            <a:pPr marL="12700">
              <a:lnSpc>
                <a:spcPct val="100000"/>
              </a:lnSpc>
              <a:spcBef>
                <a:spcPts val="100"/>
              </a:spcBef>
            </a:pPr>
            <a:r>
              <a:rPr sz="1000" spc="-60" dirty="0">
                <a:solidFill>
                  <a:srgbClr val="231F20"/>
                </a:solidFill>
                <a:latin typeface="Lucida Sans"/>
                <a:cs typeface="Lucida Sans"/>
              </a:rPr>
              <a:t>(disyuntor) </a:t>
            </a:r>
            <a:r>
              <a:rPr sz="1000" spc="-70" dirty="0">
                <a:solidFill>
                  <a:srgbClr val="231F20"/>
                </a:solidFill>
                <a:latin typeface="Lucida Sans"/>
                <a:cs typeface="Lucida Sans"/>
              </a:rPr>
              <a:t>de tiempo, para</a:t>
            </a:r>
            <a:r>
              <a:rPr sz="1000" spc="10" dirty="0">
                <a:solidFill>
                  <a:srgbClr val="231F20"/>
                </a:solidFill>
                <a:latin typeface="Lucida Sans"/>
                <a:cs typeface="Lucida Sans"/>
              </a:rPr>
              <a:t> </a:t>
            </a:r>
            <a:r>
              <a:rPr sz="1000" spc="-65" dirty="0">
                <a:solidFill>
                  <a:srgbClr val="231F20"/>
                </a:solidFill>
                <a:latin typeface="Lucida Sans"/>
                <a:cs typeface="Lucida Sans"/>
              </a:rPr>
              <a:t>escalera.</a:t>
            </a:r>
            <a:endParaRPr sz="1000">
              <a:latin typeface="Lucida Sans"/>
              <a:cs typeface="Lucida Sans"/>
            </a:endParaRPr>
          </a:p>
        </p:txBody>
      </p:sp>
      <p:sp>
        <p:nvSpPr>
          <p:cNvPr id="20" name="object 20"/>
          <p:cNvSpPr txBox="1"/>
          <p:nvPr/>
        </p:nvSpPr>
        <p:spPr>
          <a:xfrm>
            <a:off x="2699122" y="8869014"/>
            <a:ext cx="1021080"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Caja </a:t>
            </a:r>
            <a:r>
              <a:rPr sz="1000" spc="-70" dirty="0">
                <a:solidFill>
                  <a:srgbClr val="231F20"/>
                </a:solidFill>
                <a:latin typeface="Lucida Sans"/>
                <a:cs typeface="Lucida Sans"/>
              </a:rPr>
              <a:t>para</a:t>
            </a:r>
            <a:r>
              <a:rPr sz="1000" spc="45" dirty="0">
                <a:solidFill>
                  <a:srgbClr val="231F20"/>
                </a:solidFill>
                <a:latin typeface="Lucida Sans"/>
                <a:cs typeface="Lucida Sans"/>
              </a:rPr>
              <a:t> </a:t>
            </a:r>
            <a:r>
              <a:rPr sz="1000" spc="-80" dirty="0">
                <a:solidFill>
                  <a:srgbClr val="231F20"/>
                </a:solidFill>
                <a:latin typeface="Lucida Sans"/>
                <a:cs typeface="Lucida Sans"/>
              </a:rPr>
              <a:t>medidor</a:t>
            </a:r>
            <a:endParaRPr sz="1000">
              <a:latin typeface="Lucida Sans"/>
              <a:cs typeface="Lucida Sans"/>
            </a:endParaRPr>
          </a:p>
        </p:txBody>
      </p:sp>
      <p:sp>
        <p:nvSpPr>
          <p:cNvPr id="21" name="object 21"/>
          <p:cNvSpPr txBox="1"/>
          <p:nvPr/>
        </p:nvSpPr>
        <p:spPr>
          <a:xfrm>
            <a:off x="2178244" y="9986614"/>
            <a:ext cx="2063114"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para </a:t>
            </a:r>
            <a:r>
              <a:rPr sz="1000" spc="-85" dirty="0">
                <a:solidFill>
                  <a:srgbClr val="231F20"/>
                </a:solidFill>
                <a:latin typeface="Lucida Sans"/>
                <a:cs typeface="Lucida Sans"/>
              </a:rPr>
              <a:t>fuerza </a:t>
            </a:r>
            <a:r>
              <a:rPr sz="1000" spc="-90" dirty="0">
                <a:solidFill>
                  <a:srgbClr val="231F20"/>
                </a:solidFill>
                <a:latin typeface="Lucida Sans"/>
                <a:cs typeface="Lucida Sans"/>
              </a:rPr>
              <a:t>motriz </a:t>
            </a:r>
            <a:r>
              <a:rPr sz="1000" spc="-70" dirty="0">
                <a:solidFill>
                  <a:srgbClr val="231F20"/>
                </a:solidFill>
                <a:latin typeface="Lucida Sans"/>
                <a:cs typeface="Lucida Sans"/>
              </a:rPr>
              <a:t>o</a:t>
            </a:r>
            <a:r>
              <a:rPr sz="1000" spc="-105" dirty="0">
                <a:solidFill>
                  <a:srgbClr val="231F20"/>
                </a:solidFill>
                <a:latin typeface="Lucida Sans"/>
                <a:cs typeface="Lucida Sans"/>
              </a:rPr>
              <a:t> </a:t>
            </a:r>
            <a:r>
              <a:rPr sz="1000" spc="-70" dirty="0">
                <a:solidFill>
                  <a:srgbClr val="231F20"/>
                </a:solidFill>
                <a:latin typeface="Lucida Sans"/>
                <a:cs typeface="Lucida Sans"/>
              </a:rPr>
              <a:t>calefacción</a:t>
            </a:r>
            <a:endParaRPr sz="1000">
              <a:latin typeface="Lucida Sans"/>
              <a:cs typeface="Lucida Sans"/>
            </a:endParaRPr>
          </a:p>
        </p:txBody>
      </p:sp>
      <p:sp>
        <p:nvSpPr>
          <p:cNvPr id="22" name="object 22"/>
          <p:cNvSpPr txBox="1"/>
          <p:nvPr/>
        </p:nvSpPr>
        <p:spPr>
          <a:xfrm>
            <a:off x="5825374" y="1973030"/>
            <a:ext cx="1817370" cy="584200"/>
          </a:xfrm>
          <a:prstGeom prst="rect">
            <a:avLst/>
          </a:prstGeom>
        </p:spPr>
        <p:txBody>
          <a:bodyPr vert="horz" wrap="square" lIns="0" tIns="12700" rIns="0" bIns="0" rtlCol="0">
            <a:spAutoFit/>
          </a:bodyPr>
          <a:lstStyle/>
          <a:p>
            <a:pPr marL="407670" marR="5715" indent="-395605">
              <a:lnSpc>
                <a:spcPct val="141000"/>
              </a:lnSpc>
              <a:spcBef>
                <a:spcPts val="100"/>
              </a:spcBef>
            </a:pPr>
            <a:r>
              <a:rPr sz="1300" spc="-80" dirty="0">
                <a:solidFill>
                  <a:srgbClr val="6D6E70"/>
                </a:solidFill>
                <a:latin typeface="Lucida Sans"/>
                <a:cs typeface="Lucida Sans"/>
              </a:rPr>
              <a:t>Instalación </a:t>
            </a:r>
            <a:r>
              <a:rPr sz="1300" spc="-90" dirty="0">
                <a:solidFill>
                  <a:srgbClr val="6D6E70"/>
                </a:solidFill>
                <a:latin typeface="Lucida Sans"/>
                <a:cs typeface="Lucida Sans"/>
              </a:rPr>
              <a:t>de </a:t>
            </a:r>
            <a:r>
              <a:rPr sz="1300" spc="-100" dirty="0">
                <a:solidFill>
                  <a:srgbClr val="6D6E70"/>
                </a:solidFill>
                <a:latin typeface="Lucida Sans"/>
                <a:cs typeface="Lucida Sans"/>
              </a:rPr>
              <a:t>alumbrado  </a:t>
            </a:r>
            <a:r>
              <a:rPr sz="1300" spc="-70" dirty="0">
                <a:solidFill>
                  <a:srgbClr val="6D6E70"/>
                </a:solidFill>
                <a:latin typeface="Lucida Sans"/>
                <a:cs typeface="Lucida Sans"/>
              </a:rPr>
              <a:t>a </a:t>
            </a:r>
            <a:r>
              <a:rPr sz="1300" spc="-110" dirty="0">
                <a:solidFill>
                  <a:srgbClr val="6D6E70"/>
                </a:solidFill>
                <a:latin typeface="Lucida Sans"/>
                <a:cs typeface="Lucida Sans"/>
              </a:rPr>
              <a:t>fuerza</a:t>
            </a:r>
            <a:r>
              <a:rPr sz="1300" spc="90" dirty="0">
                <a:solidFill>
                  <a:srgbClr val="6D6E70"/>
                </a:solidFill>
                <a:latin typeface="Lucida Sans"/>
                <a:cs typeface="Lucida Sans"/>
              </a:rPr>
              <a:t> </a:t>
            </a:r>
            <a:r>
              <a:rPr sz="1300" spc="-120" dirty="0">
                <a:solidFill>
                  <a:srgbClr val="6D6E70"/>
                </a:solidFill>
                <a:latin typeface="Lucida Sans"/>
                <a:cs typeface="Lucida Sans"/>
              </a:rPr>
              <a:t>motriz</a:t>
            </a:r>
            <a:endParaRPr sz="1300">
              <a:latin typeface="Lucida Sans"/>
              <a:cs typeface="Lucida Sans"/>
            </a:endParaRPr>
          </a:p>
        </p:txBody>
      </p:sp>
      <p:sp>
        <p:nvSpPr>
          <p:cNvPr id="23" name="object 23"/>
          <p:cNvSpPr/>
          <p:nvPr/>
        </p:nvSpPr>
        <p:spPr>
          <a:xfrm>
            <a:off x="6377773" y="2736810"/>
            <a:ext cx="609600" cy="609600"/>
          </a:xfrm>
          <a:prstGeom prst="rect">
            <a:avLst/>
          </a:prstGeom>
          <a:blipFill>
            <a:blip r:embed="rId8" cstate="print"/>
            <a:stretch>
              <a:fillRect/>
            </a:stretch>
          </a:blipFill>
        </p:spPr>
        <p:txBody>
          <a:bodyPr wrap="square" lIns="0" tIns="0" rIns="0" bIns="0" rtlCol="0"/>
          <a:lstStyle/>
          <a:p>
            <a:endParaRPr/>
          </a:p>
        </p:txBody>
      </p:sp>
      <p:sp>
        <p:nvSpPr>
          <p:cNvPr id="24" name="object 24"/>
          <p:cNvSpPr/>
          <p:nvPr/>
        </p:nvSpPr>
        <p:spPr>
          <a:xfrm>
            <a:off x="5914223" y="4159134"/>
            <a:ext cx="1625600" cy="304800"/>
          </a:xfrm>
          <a:prstGeom prst="rect">
            <a:avLst/>
          </a:prstGeom>
          <a:blipFill>
            <a:blip r:embed="rId9" cstate="print"/>
            <a:stretch>
              <a:fillRect/>
            </a:stretch>
          </a:blipFill>
        </p:spPr>
        <p:txBody>
          <a:bodyPr wrap="square" lIns="0" tIns="0" rIns="0" bIns="0" rtlCol="0"/>
          <a:lstStyle/>
          <a:p>
            <a:endParaRPr/>
          </a:p>
        </p:txBody>
      </p:sp>
      <p:sp>
        <p:nvSpPr>
          <p:cNvPr id="25" name="object 25"/>
          <p:cNvSpPr/>
          <p:nvPr/>
        </p:nvSpPr>
        <p:spPr>
          <a:xfrm>
            <a:off x="6326973" y="5422708"/>
            <a:ext cx="1117600" cy="800100"/>
          </a:xfrm>
          <a:prstGeom prst="rect">
            <a:avLst/>
          </a:prstGeom>
          <a:blipFill>
            <a:blip r:embed="rId10" cstate="print"/>
            <a:stretch>
              <a:fillRect/>
            </a:stretch>
          </a:blipFill>
        </p:spPr>
        <p:txBody>
          <a:bodyPr wrap="square" lIns="0" tIns="0" rIns="0" bIns="0" rtlCol="0"/>
          <a:lstStyle/>
          <a:p>
            <a:endParaRPr/>
          </a:p>
        </p:txBody>
      </p:sp>
      <p:sp>
        <p:nvSpPr>
          <p:cNvPr id="26" name="object 26"/>
          <p:cNvSpPr/>
          <p:nvPr/>
        </p:nvSpPr>
        <p:spPr>
          <a:xfrm>
            <a:off x="6250773" y="6972032"/>
            <a:ext cx="812800" cy="711200"/>
          </a:xfrm>
          <a:prstGeom prst="rect">
            <a:avLst/>
          </a:prstGeom>
          <a:blipFill>
            <a:blip r:embed="rId11" cstate="print"/>
            <a:stretch>
              <a:fillRect/>
            </a:stretch>
          </a:blipFill>
        </p:spPr>
        <p:txBody>
          <a:bodyPr wrap="square" lIns="0" tIns="0" rIns="0" bIns="0" rtlCol="0"/>
          <a:lstStyle/>
          <a:p>
            <a:endParaRPr/>
          </a:p>
        </p:txBody>
      </p:sp>
      <p:sp>
        <p:nvSpPr>
          <p:cNvPr id="27" name="object 27"/>
          <p:cNvSpPr txBox="1"/>
          <p:nvPr/>
        </p:nvSpPr>
        <p:spPr>
          <a:xfrm>
            <a:off x="6232255" y="3495669"/>
            <a:ext cx="956944"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a:t>
            </a:r>
            <a:r>
              <a:rPr sz="1000" spc="-90" dirty="0">
                <a:solidFill>
                  <a:srgbClr val="231F20"/>
                </a:solidFill>
                <a:latin typeface="Lucida Sans"/>
                <a:cs typeface="Lucida Sans"/>
              </a:rPr>
              <a:t>luz</a:t>
            </a:r>
            <a:r>
              <a:rPr sz="1000" spc="95" dirty="0">
                <a:solidFill>
                  <a:srgbClr val="231F20"/>
                </a:solidFill>
                <a:latin typeface="Lucida Sans"/>
                <a:cs typeface="Lucida Sans"/>
              </a:rPr>
              <a:t> </a:t>
            </a:r>
            <a:r>
              <a:rPr sz="1000" spc="-55" dirty="0">
                <a:solidFill>
                  <a:srgbClr val="231F20"/>
                </a:solidFill>
                <a:latin typeface="Lucida Sans"/>
                <a:cs typeface="Lucida Sans"/>
              </a:rPr>
              <a:t>vigía</a:t>
            </a:r>
            <a:endParaRPr sz="1000">
              <a:latin typeface="Lucida Sans"/>
              <a:cs typeface="Lucida Sans"/>
            </a:endParaRPr>
          </a:p>
        </p:txBody>
      </p:sp>
      <p:sp>
        <p:nvSpPr>
          <p:cNvPr id="28" name="object 28"/>
          <p:cNvSpPr txBox="1"/>
          <p:nvPr/>
        </p:nvSpPr>
        <p:spPr>
          <a:xfrm>
            <a:off x="5990689" y="4613269"/>
            <a:ext cx="144018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Iluminación </a:t>
            </a:r>
            <a:r>
              <a:rPr sz="1000" spc="-80" dirty="0">
                <a:solidFill>
                  <a:srgbClr val="231F20"/>
                </a:solidFill>
                <a:latin typeface="Lucida Sans"/>
                <a:cs typeface="Lucida Sans"/>
              </a:rPr>
              <a:t>por</a:t>
            </a:r>
            <a:r>
              <a:rPr sz="1000" spc="60" dirty="0">
                <a:solidFill>
                  <a:srgbClr val="231F20"/>
                </a:solidFill>
                <a:latin typeface="Lucida Sans"/>
                <a:cs typeface="Lucida Sans"/>
              </a:rPr>
              <a:t> </a:t>
            </a:r>
            <a:r>
              <a:rPr sz="1000" spc="-75" dirty="0">
                <a:solidFill>
                  <a:srgbClr val="231F20"/>
                </a:solidFill>
                <a:latin typeface="Lucida Sans"/>
                <a:cs typeface="Lucida Sans"/>
              </a:rPr>
              <a:t>gargantas</a:t>
            </a:r>
            <a:endParaRPr sz="1000">
              <a:latin typeface="Lucida Sans"/>
              <a:cs typeface="Lucida Sans"/>
            </a:endParaRPr>
          </a:p>
        </p:txBody>
      </p:sp>
      <p:sp>
        <p:nvSpPr>
          <p:cNvPr id="29" name="object 29"/>
          <p:cNvSpPr txBox="1"/>
          <p:nvPr/>
        </p:nvSpPr>
        <p:spPr>
          <a:xfrm>
            <a:off x="6210335" y="6289682"/>
            <a:ext cx="100076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65" dirty="0">
                <a:solidFill>
                  <a:srgbClr val="231F20"/>
                </a:solidFill>
                <a:latin typeface="Lucida Sans"/>
                <a:cs typeface="Lucida Sans"/>
              </a:rPr>
              <a:t>trifásica</a:t>
            </a:r>
            <a:r>
              <a:rPr sz="1000" spc="35" dirty="0">
                <a:solidFill>
                  <a:srgbClr val="231F20"/>
                </a:solidFill>
                <a:latin typeface="Lucida Sans"/>
                <a:cs typeface="Lucida Sans"/>
              </a:rPr>
              <a:t> </a:t>
            </a:r>
            <a:r>
              <a:rPr sz="1000" spc="-105" dirty="0">
                <a:solidFill>
                  <a:srgbClr val="231F20"/>
                </a:solidFill>
                <a:latin typeface="Lucida Sans"/>
                <a:cs typeface="Lucida Sans"/>
              </a:rPr>
              <a:t>20A</a:t>
            </a:r>
            <a:endParaRPr sz="1000">
              <a:latin typeface="Lucida Sans"/>
              <a:cs typeface="Lucida Sans"/>
            </a:endParaRPr>
          </a:p>
        </p:txBody>
      </p:sp>
      <p:sp>
        <p:nvSpPr>
          <p:cNvPr id="30" name="object 30"/>
          <p:cNvSpPr txBox="1"/>
          <p:nvPr/>
        </p:nvSpPr>
        <p:spPr>
          <a:xfrm>
            <a:off x="6252182" y="7686682"/>
            <a:ext cx="91694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Extractor </a:t>
            </a:r>
            <a:r>
              <a:rPr sz="1000" spc="-70" dirty="0">
                <a:solidFill>
                  <a:srgbClr val="231F20"/>
                </a:solidFill>
                <a:latin typeface="Lucida Sans"/>
                <a:cs typeface="Lucida Sans"/>
              </a:rPr>
              <a:t>de</a:t>
            </a:r>
            <a:r>
              <a:rPr sz="1000" spc="30" dirty="0">
                <a:solidFill>
                  <a:srgbClr val="231F20"/>
                </a:solidFill>
                <a:latin typeface="Lucida Sans"/>
                <a:cs typeface="Lucida Sans"/>
              </a:rPr>
              <a:t> </a:t>
            </a:r>
            <a:r>
              <a:rPr sz="1000" spc="-60" dirty="0">
                <a:solidFill>
                  <a:srgbClr val="231F20"/>
                </a:solidFill>
                <a:latin typeface="Lucida Sans"/>
                <a:cs typeface="Lucida Sans"/>
              </a:rPr>
              <a:t>aire</a:t>
            </a:r>
            <a:endParaRPr sz="1000">
              <a:latin typeface="Lucida Sans"/>
              <a:cs typeface="Lucida Sans"/>
            </a:endParaRPr>
          </a:p>
        </p:txBody>
      </p:sp>
      <p:sp>
        <p:nvSpPr>
          <p:cNvPr id="31" name="object 31"/>
          <p:cNvSpPr txBox="1"/>
          <p:nvPr/>
        </p:nvSpPr>
        <p:spPr>
          <a:xfrm>
            <a:off x="5758648" y="8321401"/>
            <a:ext cx="1891664"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Instalación </a:t>
            </a:r>
            <a:r>
              <a:rPr sz="1300" spc="-90" dirty="0">
                <a:solidFill>
                  <a:srgbClr val="6D6E70"/>
                </a:solidFill>
                <a:latin typeface="Lucida Sans"/>
                <a:cs typeface="Lucida Sans"/>
              </a:rPr>
              <a:t>de</a:t>
            </a:r>
            <a:r>
              <a:rPr sz="1300" spc="114" dirty="0">
                <a:solidFill>
                  <a:srgbClr val="6D6E70"/>
                </a:solidFill>
                <a:latin typeface="Lucida Sans"/>
                <a:cs typeface="Lucida Sans"/>
              </a:rPr>
              <a:t> </a:t>
            </a:r>
            <a:r>
              <a:rPr sz="1300" spc="-90" dirty="0">
                <a:solidFill>
                  <a:srgbClr val="6D6E70"/>
                </a:solidFill>
                <a:latin typeface="Lucida Sans"/>
                <a:cs typeface="Lucida Sans"/>
              </a:rPr>
              <a:t>campanillas</a:t>
            </a:r>
            <a:endParaRPr sz="1300">
              <a:latin typeface="Lucida Sans"/>
              <a:cs typeface="Lucida Sans"/>
            </a:endParaRPr>
          </a:p>
        </p:txBody>
      </p:sp>
      <p:sp>
        <p:nvSpPr>
          <p:cNvPr id="32" name="object 32"/>
          <p:cNvSpPr/>
          <p:nvPr/>
        </p:nvSpPr>
        <p:spPr>
          <a:xfrm>
            <a:off x="6161873" y="8819767"/>
            <a:ext cx="914400" cy="609600"/>
          </a:xfrm>
          <a:prstGeom prst="rect">
            <a:avLst/>
          </a:prstGeom>
          <a:blipFill>
            <a:blip r:embed="rId12" cstate="print"/>
            <a:stretch>
              <a:fillRect/>
            </a:stretch>
          </a:blipFill>
        </p:spPr>
        <p:txBody>
          <a:bodyPr wrap="square" lIns="0" tIns="0" rIns="0" bIns="0" rtlCol="0"/>
          <a:lstStyle/>
          <a:p>
            <a:endParaRPr/>
          </a:p>
        </p:txBody>
      </p:sp>
      <p:sp>
        <p:nvSpPr>
          <p:cNvPr id="33" name="object 33"/>
          <p:cNvSpPr txBox="1"/>
          <p:nvPr/>
        </p:nvSpPr>
        <p:spPr>
          <a:xfrm>
            <a:off x="6265618" y="9592875"/>
            <a:ext cx="73088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Caja </a:t>
            </a:r>
            <a:r>
              <a:rPr sz="1000" spc="-70" dirty="0">
                <a:solidFill>
                  <a:srgbClr val="231F20"/>
                </a:solidFill>
                <a:latin typeface="Lucida Sans"/>
                <a:cs typeface="Lucida Sans"/>
              </a:rPr>
              <a:t>de</a:t>
            </a:r>
            <a:r>
              <a:rPr sz="1000" spc="35" dirty="0">
                <a:solidFill>
                  <a:srgbClr val="231F20"/>
                </a:solidFill>
                <a:latin typeface="Lucida Sans"/>
                <a:cs typeface="Lucida Sans"/>
              </a:rPr>
              <a:t> </a:t>
            </a:r>
            <a:r>
              <a:rPr sz="1000" spc="-65" dirty="0">
                <a:solidFill>
                  <a:srgbClr val="231F20"/>
                </a:solidFill>
                <a:latin typeface="Lucida Sans"/>
                <a:cs typeface="Lucida Sans"/>
              </a:rPr>
              <a:t>paso</a:t>
            </a:r>
            <a:endParaRPr sz="1000">
              <a:latin typeface="Lucida Sans"/>
              <a:cs typeface="Lucida Sans"/>
            </a:endParaRPr>
          </a:p>
        </p:txBody>
      </p:sp>
      <p:sp>
        <p:nvSpPr>
          <p:cNvPr id="34" name="object 34"/>
          <p:cNvSpPr/>
          <p:nvPr/>
        </p:nvSpPr>
        <p:spPr>
          <a:xfrm>
            <a:off x="5066079" y="1946388"/>
            <a:ext cx="0" cy="8267700"/>
          </a:xfrm>
          <a:custGeom>
            <a:avLst/>
            <a:gdLst/>
            <a:ahLst/>
            <a:cxnLst/>
            <a:rect l="l" t="t" r="r" b="b"/>
            <a:pathLst>
              <a:path h="8267700">
                <a:moveTo>
                  <a:pt x="0" y="0"/>
                </a:moveTo>
                <a:lnTo>
                  <a:pt x="0" y="8267280"/>
                </a:lnTo>
              </a:path>
            </a:pathLst>
          </a:custGeom>
          <a:ln w="12700">
            <a:solidFill>
              <a:srgbClr val="231F20"/>
            </a:solidFill>
          </a:ln>
        </p:spPr>
        <p:txBody>
          <a:bodyPr wrap="square" lIns="0" tIns="0" rIns="0" bIns="0" rtlCol="0"/>
          <a:lstStyle/>
          <a:p>
            <a:endParaRPr/>
          </a:p>
        </p:txBody>
      </p:sp>
      <p:sp>
        <p:nvSpPr>
          <p:cNvPr id="35" name="object 35"/>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111</a:t>
            </a:r>
            <a:endParaRPr sz="700">
              <a:latin typeface="Lucida Sans"/>
              <a:cs typeface="Lucida Sans"/>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696487"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711033" y="301755"/>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dirty="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dirty="0">
              <a:latin typeface="Lucida Sans"/>
              <a:cs typeface="Lucida Sans"/>
            </a:endParaRPr>
          </a:p>
        </p:txBody>
      </p:sp>
      <p:sp>
        <p:nvSpPr>
          <p:cNvPr id="5" name="object 5"/>
          <p:cNvSpPr txBox="1"/>
          <p:nvPr/>
        </p:nvSpPr>
        <p:spPr>
          <a:xfrm>
            <a:off x="4639286" y="650150"/>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txBox="1"/>
          <p:nvPr/>
        </p:nvSpPr>
        <p:spPr>
          <a:xfrm>
            <a:off x="2547362" y="1684109"/>
            <a:ext cx="1908810"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Instalaciones </a:t>
            </a:r>
            <a:r>
              <a:rPr sz="1300" spc="-90" dirty="0">
                <a:solidFill>
                  <a:srgbClr val="6D6E70"/>
                </a:solidFill>
                <a:latin typeface="Lucida Sans"/>
                <a:cs typeface="Lucida Sans"/>
              </a:rPr>
              <a:t>de</a:t>
            </a:r>
            <a:r>
              <a:rPr sz="1300" spc="114" dirty="0">
                <a:solidFill>
                  <a:srgbClr val="6D6E70"/>
                </a:solidFill>
                <a:latin typeface="Lucida Sans"/>
                <a:cs typeface="Lucida Sans"/>
              </a:rPr>
              <a:t> </a:t>
            </a:r>
            <a:r>
              <a:rPr sz="1300" spc="-90" dirty="0">
                <a:solidFill>
                  <a:srgbClr val="6D6E70"/>
                </a:solidFill>
                <a:latin typeface="Lucida Sans"/>
                <a:cs typeface="Lucida Sans"/>
              </a:rPr>
              <a:t>pararayos</a:t>
            </a:r>
            <a:endParaRPr sz="1300">
              <a:latin typeface="Lucida Sans"/>
              <a:cs typeface="Lucida Sans"/>
            </a:endParaRPr>
          </a:p>
        </p:txBody>
      </p:sp>
      <p:sp>
        <p:nvSpPr>
          <p:cNvPr id="7" name="object 7"/>
          <p:cNvSpPr/>
          <p:nvPr/>
        </p:nvSpPr>
        <p:spPr>
          <a:xfrm>
            <a:off x="2707705" y="2143002"/>
            <a:ext cx="1587500" cy="1054100"/>
          </a:xfrm>
          <a:prstGeom prst="rect">
            <a:avLst/>
          </a:prstGeom>
          <a:blipFill>
            <a:blip r:embed="rId2" cstate="print"/>
            <a:stretch>
              <a:fillRect/>
            </a:stretch>
          </a:blipFill>
        </p:spPr>
        <p:txBody>
          <a:bodyPr wrap="square" lIns="0" tIns="0" rIns="0" bIns="0" rtlCol="0"/>
          <a:lstStyle/>
          <a:p>
            <a:endParaRPr/>
          </a:p>
        </p:txBody>
      </p:sp>
      <p:sp>
        <p:nvSpPr>
          <p:cNvPr id="8" name="object 8"/>
          <p:cNvSpPr/>
          <p:nvPr/>
        </p:nvSpPr>
        <p:spPr>
          <a:xfrm>
            <a:off x="2942655" y="4035226"/>
            <a:ext cx="1219200" cy="304800"/>
          </a:xfrm>
          <a:prstGeom prst="rect">
            <a:avLst/>
          </a:prstGeom>
          <a:blipFill>
            <a:blip r:embed="rId3" cstate="print"/>
            <a:stretch>
              <a:fillRect/>
            </a:stretch>
          </a:blipFill>
        </p:spPr>
        <p:txBody>
          <a:bodyPr wrap="square" lIns="0" tIns="0" rIns="0" bIns="0" rtlCol="0"/>
          <a:lstStyle/>
          <a:p>
            <a:endParaRPr/>
          </a:p>
        </p:txBody>
      </p:sp>
      <p:sp>
        <p:nvSpPr>
          <p:cNvPr id="9" name="object 9"/>
          <p:cNvSpPr/>
          <p:nvPr/>
        </p:nvSpPr>
        <p:spPr>
          <a:xfrm>
            <a:off x="5285004" y="1841568"/>
            <a:ext cx="0" cy="8267700"/>
          </a:xfrm>
          <a:custGeom>
            <a:avLst/>
            <a:gdLst/>
            <a:ahLst/>
            <a:cxnLst/>
            <a:rect l="l" t="t" r="r" b="b"/>
            <a:pathLst>
              <a:path h="8267700">
                <a:moveTo>
                  <a:pt x="0" y="0"/>
                </a:moveTo>
                <a:lnTo>
                  <a:pt x="0" y="8267280"/>
                </a:lnTo>
              </a:path>
            </a:pathLst>
          </a:custGeom>
          <a:ln w="12700">
            <a:solidFill>
              <a:srgbClr val="231F20"/>
            </a:solidFill>
          </a:ln>
        </p:spPr>
        <p:txBody>
          <a:bodyPr wrap="square" lIns="0" tIns="0" rIns="0" bIns="0" rtlCol="0"/>
          <a:lstStyle/>
          <a:p>
            <a:endParaRPr/>
          </a:p>
        </p:txBody>
      </p:sp>
      <p:sp>
        <p:nvSpPr>
          <p:cNvPr id="10" name="object 10"/>
          <p:cNvSpPr/>
          <p:nvPr/>
        </p:nvSpPr>
        <p:spPr>
          <a:xfrm>
            <a:off x="2739455" y="5063875"/>
            <a:ext cx="1524000" cy="901700"/>
          </a:xfrm>
          <a:prstGeom prst="rect">
            <a:avLst/>
          </a:prstGeom>
          <a:blipFill>
            <a:blip r:embed="rId4" cstate="print"/>
            <a:stretch>
              <a:fillRect/>
            </a:stretch>
          </a:blipFill>
        </p:spPr>
        <p:txBody>
          <a:bodyPr wrap="square" lIns="0" tIns="0" rIns="0" bIns="0" rtlCol="0"/>
          <a:lstStyle/>
          <a:p>
            <a:endParaRPr/>
          </a:p>
        </p:txBody>
      </p:sp>
      <p:sp>
        <p:nvSpPr>
          <p:cNvPr id="11" name="object 11"/>
          <p:cNvSpPr txBox="1"/>
          <p:nvPr/>
        </p:nvSpPr>
        <p:spPr>
          <a:xfrm>
            <a:off x="2963991" y="3327386"/>
            <a:ext cx="1073785"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Punta </a:t>
            </a:r>
            <a:r>
              <a:rPr sz="1000" spc="-70" dirty="0">
                <a:solidFill>
                  <a:srgbClr val="231F20"/>
                </a:solidFill>
                <a:latin typeface="Lucida Sans"/>
                <a:cs typeface="Lucida Sans"/>
              </a:rPr>
              <a:t>de</a:t>
            </a:r>
            <a:r>
              <a:rPr sz="1000" spc="55" dirty="0">
                <a:solidFill>
                  <a:srgbClr val="231F20"/>
                </a:solidFill>
                <a:latin typeface="Lucida Sans"/>
                <a:cs typeface="Lucida Sans"/>
              </a:rPr>
              <a:t> </a:t>
            </a:r>
            <a:r>
              <a:rPr sz="1000" spc="-75" dirty="0">
                <a:solidFill>
                  <a:srgbClr val="231F20"/>
                </a:solidFill>
                <a:latin typeface="Lucida Sans"/>
                <a:cs typeface="Lucida Sans"/>
              </a:rPr>
              <a:t>recepción</a:t>
            </a:r>
            <a:endParaRPr sz="1000">
              <a:latin typeface="Lucida Sans"/>
              <a:cs typeface="Lucida Sans"/>
            </a:endParaRPr>
          </a:p>
        </p:txBody>
      </p:sp>
      <p:sp>
        <p:nvSpPr>
          <p:cNvPr id="12" name="object 12"/>
          <p:cNvSpPr txBox="1"/>
          <p:nvPr/>
        </p:nvSpPr>
        <p:spPr>
          <a:xfrm>
            <a:off x="2954339" y="4356086"/>
            <a:ext cx="1092835" cy="177800"/>
          </a:xfrm>
          <a:prstGeom prst="rect">
            <a:avLst/>
          </a:prstGeom>
        </p:spPr>
        <p:txBody>
          <a:bodyPr vert="horz" wrap="square" lIns="0" tIns="12700" rIns="0" bIns="0" rtlCol="0">
            <a:spAutoFit/>
          </a:bodyPr>
          <a:lstStyle/>
          <a:p>
            <a:pPr marL="12700">
              <a:lnSpc>
                <a:spcPct val="100000"/>
              </a:lnSpc>
              <a:spcBef>
                <a:spcPts val="100"/>
              </a:spcBef>
            </a:pPr>
            <a:r>
              <a:rPr sz="1000" spc="-85" dirty="0">
                <a:solidFill>
                  <a:srgbClr val="231F20"/>
                </a:solidFill>
                <a:latin typeface="Lucida Sans"/>
                <a:cs typeface="Lucida Sans"/>
              </a:rPr>
              <a:t>Conductor </a:t>
            </a:r>
            <a:r>
              <a:rPr sz="1000" spc="-70" dirty="0">
                <a:solidFill>
                  <a:srgbClr val="231F20"/>
                </a:solidFill>
                <a:latin typeface="Lucida Sans"/>
                <a:cs typeface="Lucida Sans"/>
              </a:rPr>
              <a:t>de</a:t>
            </a:r>
            <a:r>
              <a:rPr sz="1000" spc="45" dirty="0">
                <a:solidFill>
                  <a:srgbClr val="231F20"/>
                </a:solidFill>
                <a:latin typeface="Lucida Sans"/>
                <a:cs typeface="Lucida Sans"/>
              </a:rPr>
              <a:t> </a:t>
            </a:r>
            <a:r>
              <a:rPr sz="1000" spc="-75" dirty="0">
                <a:solidFill>
                  <a:srgbClr val="231F20"/>
                </a:solidFill>
                <a:latin typeface="Lucida Sans"/>
                <a:cs typeface="Lucida Sans"/>
              </a:rPr>
              <a:t>cobre</a:t>
            </a:r>
            <a:endParaRPr sz="1000">
              <a:latin typeface="Lucida Sans"/>
              <a:cs typeface="Lucida Sans"/>
            </a:endParaRPr>
          </a:p>
        </p:txBody>
      </p:sp>
      <p:sp>
        <p:nvSpPr>
          <p:cNvPr id="13" name="object 13"/>
          <p:cNvSpPr txBox="1"/>
          <p:nvPr/>
        </p:nvSpPr>
        <p:spPr>
          <a:xfrm>
            <a:off x="3090038" y="6070586"/>
            <a:ext cx="821690" cy="1778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Toma </a:t>
            </a:r>
            <a:r>
              <a:rPr sz="1000" spc="-70" dirty="0">
                <a:solidFill>
                  <a:srgbClr val="231F20"/>
                </a:solidFill>
                <a:latin typeface="Lucida Sans"/>
                <a:cs typeface="Lucida Sans"/>
              </a:rPr>
              <a:t>de</a:t>
            </a:r>
            <a:r>
              <a:rPr sz="1000" spc="-155" dirty="0">
                <a:solidFill>
                  <a:srgbClr val="231F20"/>
                </a:solidFill>
                <a:latin typeface="Lucida Sans"/>
                <a:cs typeface="Lucida Sans"/>
              </a:rPr>
              <a:t> </a:t>
            </a:r>
            <a:r>
              <a:rPr sz="1000" spc="-65" dirty="0">
                <a:solidFill>
                  <a:srgbClr val="231F20"/>
                </a:solidFill>
                <a:latin typeface="Lucida Sans"/>
                <a:cs typeface="Lucida Sans"/>
              </a:rPr>
              <a:t>tierra</a:t>
            </a:r>
            <a:endParaRPr sz="1000">
              <a:latin typeface="Lucida Sans"/>
              <a:cs typeface="Lucida Sans"/>
            </a:endParaRPr>
          </a:p>
        </p:txBody>
      </p:sp>
      <p:sp>
        <p:nvSpPr>
          <p:cNvPr id="14" name="object 14"/>
          <p:cNvSpPr txBox="1"/>
          <p:nvPr/>
        </p:nvSpPr>
        <p:spPr>
          <a:xfrm>
            <a:off x="5934938" y="1696872"/>
            <a:ext cx="1716405"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Instalación </a:t>
            </a:r>
            <a:r>
              <a:rPr sz="1300" spc="-90" dirty="0">
                <a:solidFill>
                  <a:srgbClr val="6D6E70"/>
                </a:solidFill>
                <a:latin typeface="Lucida Sans"/>
                <a:cs typeface="Lucida Sans"/>
              </a:rPr>
              <a:t>de</a:t>
            </a:r>
            <a:r>
              <a:rPr sz="1300" spc="105" dirty="0">
                <a:solidFill>
                  <a:srgbClr val="6D6E70"/>
                </a:solidFill>
                <a:latin typeface="Lucida Sans"/>
                <a:cs typeface="Lucida Sans"/>
              </a:rPr>
              <a:t> </a:t>
            </a:r>
            <a:r>
              <a:rPr sz="1300" spc="-85" dirty="0">
                <a:solidFill>
                  <a:srgbClr val="6D6E70"/>
                </a:solidFill>
                <a:latin typeface="Lucida Sans"/>
                <a:cs typeface="Lucida Sans"/>
              </a:rPr>
              <a:t>teléfonos</a:t>
            </a:r>
            <a:endParaRPr sz="1300">
              <a:latin typeface="Lucida Sans"/>
              <a:cs typeface="Lucida Sans"/>
            </a:endParaRPr>
          </a:p>
        </p:txBody>
      </p:sp>
      <p:sp>
        <p:nvSpPr>
          <p:cNvPr id="15" name="object 15"/>
          <p:cNvSpPr/>
          <p:nvPr/>
        </p:nvSpPr>
        <p:spPr>
          <a:xfrm>
            <a:off x="6142953" y="2225565"/>
            <a:ext cx="1397000" cy="609600"/>
          </a:xfrm>
          <a:prstGeom prst="rect">
            <a:avLst/>
          </a:prstGeom>
          <a:blipFill>
            <a:blip r:embed="rId5" cstate="print"/>
            <a:stretch>
              <a:fillRect/>
            </a:stretch>
          </a:blipFill>
        </p:spPr>
        <p:txBody>
          <a:bodyPr wrap="square" lIns="0" tIns="0" rIns="0" bIns="0" rtlCol="0"/>
          <a:lstStyle/>
          <a:p>
            <a:endParaRPr/>
          </a:p>
        </p:txBody>
      </p:sp>
      <p:sp>
        <p:nvSpPr>
          <p:cNvPr id="16" name="object 16"/>
          <p:cNvSpPr/>
          <p:nvPr/>
        </p:nvSpPr>
        <p:spPr>
          <a:xfrm>
            <a:off x="6352503" y="3379944"/>
            <a:ext cx="914400" cy="914400"/>
          </a:xfrm>
          <a:prstGeom prst="rect">
            <a:avLst/>
          </a:prstGeom>
          <a:blipFill>
            <a:blip r:embed="rId6" cstate="print"/>
            <a:stretch>
              <a:fillRect/>
            </a:stretch>
          </a:blipFill>
        </p:spPr>
        <p:txBody>
          <a:bodyPr wrap="square" lIns="0" tIns="0" rIns="0" bIns="0" rtlCol="0"/>
          <a:lstStyle/>
          <a:p>
            <a:endParaRPr/>
          </a:p>
        </p:txBody>
      </p:sp>
      <p:sp>
        <p:nvSpPr>
          <p:cNvPr id="17" name="object 17"/>
          <p:cNvSpPr/>
          <p:nvPr/>
        </p:nvSpPr>
        <p:spPr>
          <a:xfrm>
            <a:off x="6428703" y="4839110"/>
            <a:ext cx="812800" cy="711200"/>
          </a:xfrm>
          <a:prstGeom prst="rect">
            <a:avLst/>
          </a:prstGeom>
          <a:blipFill>
            <a:blip r:embed="rId7" cstate="print"/>
            <a:stretch>
              <a:fillRect/>
            </a:stretch>
          </a:blipFill>
        </p:spPr>
        <p:txBody>
          <a:bodyPr wrap="square" lIns="0" tIns="0" rIns="0" bIns="0" rtlCol="0"/>
          <a:lstStyle/>
          <a:p>
            <a:endParaRPr/>
          </a:p>
        </p:txBody>
      </p:sp>
      <p:sp>
        <p:nvSpPr>
          <p:cNvPr id="18" name="object 18"/>
          <p:cNvSpPr/>
          <p:nvPr/>
        </p:nvSpPr>
        <p:spPr>
          <a:xfrm>
            <a:off x="6422353" y="6120477"/>
            <a:ext cx="812800" cy="812800"/>
          </a:xfrm>
          <a:prstGeom prst="rect">
            <a:avLst/>
          </a:prstGeom>
          <a:blipFill>
            <a:blip r:embed="rId8" cstate="print"/>
            <a:stretch>
              <a:fillRect/>
            </a:stretch>
          </a:blipFill>
        </p:spPr>
        <p:txBody>
          <a:bodyPr wrap="square" lIns="0" tIns="0" rIns="0" bIns="0" rtlCol="0"/>
          <a:lstStyle/>
          <a:p>
            <a:endParaRPr/>
          </a:p>
        </p:txBody>
      </p:sp>
      <p:sp>
        <p:nvSpPr>
          <p:cNvPr id="19" name="object 19"/>
          <p:cNvSpPr/>
          <p:nvPr/>
        </p:nvSpPr>
        <p:spPr>
          <a:xfrm>
            <a:off x="6441403" y="7478056"/>
            <a:ext cx="800100" cy="812800"/>
          </a:xfrm>
          <a:prstGeom prst="rect">
            <a:avLst/>
          </a:prstGeom>
          <a:blipFill>
            <a:blip r:embed="rId9" cstate="print"/>
            <a:stretch>
              <a:fillRect/>
            </a:stretch>
          </a:blipFill>
        </p:spPr>
        <p:txBody>
          <a:bodyPr wrap="square" lIns="0" tIns="0" rIns="0" bIns="0" rtlCol="0"/>
          <a:lstStyle/>
          <a:p>
            <a:endParaRPr/>
          </a:p>
        </p:txBody>
      </p:sp>
      <p:sp>
        <p:nvSpPr>
          <p:cNvPr id="20" name="object 20"/>
          <p:cNvSpPr/>
          <p:nvPr/>
        </p:nvSpPr>
        <p:spPr>
          <a:xfrm>
            <a:off x="6409653" y="8810223"/>
            <a:ext cx="812800" cy="787399"/>
          </a:xfrm>
          <a:prstGeom prst="rect">
            <a:avLst/>
          </a:prstGeom>
          <a:blipFill>
            <a:blip r:embed="rId10" cstate="print"/>
            <a:stretch>
              <a:fillRect/>
            </a:stretch>
          </a:blipFill>
        </p:spPr>
        <p:txBody>
          <a:bodyPr wrap="square" lIns="0" tIns="0" rIns="0" bIns="0" rtlCol="0"/>
          <a:lstStyle/>
          <a:p>
            <a:endParaRPr/>
          </a:p>
        </p:txBody>
      </p:sp>
      <p:sp>
        <p:nvSpPr>
          <p:cNvPr id="21" name="object 21"/>
          <p:cNvSpPr txBox="1"/>
          <p:nvPr/>
        </p:nvSpPr>
        <p:spPr>
          <a:xfrm>
            <a:off x="6363017" y="2959100"/>
            <a:ext cx="112077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Central </a:t>
            </a:r>
            <a:r>
              <a:rPr sz="1000" spc="-70" dirty="0">
                <a:solidFill>
                  <a:srgbClr val="231F20"/>
                </a:solidFill>
                <a:latin typeface="Lucida Sans"/>
                <a:cs typeface="Lucida Sans"/>
              </a:rPr>
              <a:t>de</a:t>
            </a:r>
            <a:r>
              <a:rPr sz="1000" spc="70" dirty="0">
                <a:solidFill>
                  <a:srgbClr val="231F20"/>
                </a:solidFill>
                <a:latin typeface="Lucida Sans"/>
                <a:cs typeface="Lucida Sans"/>
              </a:rPr>
              <a:t> </a:t>
            </a:r>
            <a:r>
              <a:rPr sz="1000" spc="-65" dirty="0">
                <a:solidFill>
                  <a:srgbClr val="231F20"/>
                </a:solidFill>
                <a:latin typeface="Lucida Sans"/>
                <a:cs typeface="Lucida Sans"/>
              </a:rPr>
              <a:t>teléfonos</a:t>
            </a:r>
            <a:endParaRPr sz="1000">
              <a:latin typeface="Lucida Sans"/>
              <a:cs typeface="Lucida Sans"/>
            </a:endParaRPr>
          </a:p>
        </p:txBody>
      </p:sp>
      <p:sp>
        <p:nvSpPr>
          <p:cNvPr id="22" name="object 22"/>
          <p:cNvSpPr txBox="1"/>
          <p:nvPr/>
        </p:nvSpPr>
        <p:spPr>
          <a:xfrm>
            <a:off x="6261100" y="4356100"/>
            <a:ext cx="132461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Teléfono </a:t>
            </a:r>
            <a:r>
              <a:rPr sz="1000" spc="-70" dirty="0">
                <a:solidFill>
                  <a:srgbClr val="231F20"/>
                </a:solidFill>
                <a:latin typeface="Lucida Sans"/>
                <a:cs typeface="Lucida Sans"/>
              </a:rPr>
              <a:t>de</a:t>
            </a:r>
            <a:r>
              <a:rPr sz="1000" spc="80" dirty="0">
                <a:solidFill>
                  <a:srgbClr val="231F20"/>
                </a:solidFill>
                <a:latin typeface="Lucida Sans"/>
                <a:cs typeface="Lucida Sans"/>
              </a:rPr>
              <a:t> </a:t>
            </a:r>
            <a:r>
              <a:rPr sz="1000" spc="-75" dirty="0">
                <a:solidFill>
                  <a:srgbClr val="231F20"/>
                </a:solidFill>
                <a:latin typeface="Lucida Sans"/>
                <a:cs typeface="Lucida Sans"/>
              </a:rPr>
              <a:t>conferencia</a:t>
            </a:r>
            <a:endParaRPr sz="1000">
              <a:latin typeface="Lucida Sans"/>
              <a:cs typeface="Lucida Sans"/>
            </a:endParaRPr>
          </a:p>
        </p:txBody>
      </p:sp>
      <p:sp>
        <p:nvSpPr>
          <p:cNvPr id="23" name="object 23"/>
          <p:cNvSpPr txBox="1"/>
          <p:nvPr/>
        </p:nvSpPr>
        <p:spPr>
          <a:xfrm>
            <a:off x="5762891" y="5753100"/>
            <a:ext cx="2320925"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Teléfono </a:t>
            </a:r>
            <a:r>
              <a:rPr sz="1000" spc="-70" dirty="0">
                <a:solidFill>
                  <a:srgbClr val="231F20"/>
                </a:solidFill>
                <a:latin typeface="Lucida Sans"/>
                <a:cs typeface="Lucida Sans"/>
              </a:rPr>
              <a:t>de </a:t>
            </a:r>
            <a:r>
              <a:rPr sz="1000" spc="-75" dirty="0">
                <a:solidFill>
                  <a:srgbClr val="231F20"/>
                </a:solidFill>
                <a:latin typeface="Lucida Sans"/>
                <a:cs typeface="Lucida Sans"/>
              </a:rPr>
              <a:t>conferencia </a:t>
            </a:r>
            <a:r>
              <a:rPr sz="1000" spc="-80" dirty="0">
                <a:solidFill>
                  <a:srgbClr val="231F20"/>
                </a:solidFill>
                <a:latin typeface="Lucida Sans"/>
                <a:cs typeface="Lucida Sans"/>
              </a:rPr>
              <a:t>con</a:t>
            </a:r>
            <a:r>
              <a:rPr sz="1000" spc="45" dirty="0">
                <a:solidFill>
                  <a:srgbClr val="231F20"/>
                </a:solidFill>
                <a:latin typeface="Lucida Sans"/>
                <a:cs typeface="Lucida Sans"/>
              </a:rPr>
              <a:t> </a:t>
            </a:r>
            <a:r>
              <a:rPr sz="1000" spc="-70" dirty="0">
                <a:solidFill>
                  <a:srgbClr val="231F20"/>
                </a:solidFill>
                <a:latin typeface="Lucida Sans"/>
                <a:cs typeface="Lucida Sans"/>
              </a:rPr>
              <a:t>micro-altavoz</a:t>
            </a:r>
            <a:endParaRPr sz="1000">
              <a:latin typeface="Lucida Sans"/>
              <a:cs typeface="Lucida Sans"/>
            </a:endParaRPr>
          </a:p>
        </p:txBody>
      </p:sp>
      <p:sp>
        <p:nvSpPr>
          <p:cNvPr id="24" name="object 24"/>
          <p:cNvSpPr txBox="1"/>
          <p:nvPr/>
        </p:nvSpPr>
        <p:spPr>
          <a:xfrm>
            <a:off x="6017145" y="7023101"/>
            <a:ext cx="1812289" cy="355600"/>
          </a:xfrm>
          <a:prstGeom prst="rect">
            <a:avLst/>
          </a:prstGeom>
        </p:spPr>
        <p:txBody>
          <a:bodyPr vert="horz" wrap="square" lIns="0" tIns="25400" rIns="0" bIns="0" rtlCol="0">
            <a:spAutoFit/>
          </a:bodyPr>
          <a:lstStyle/>
          <a:p>
            <a:pPr marR="34290" algn="ctr">
              <a:lnSpc>
                <a:spcPct val="100000"/>
              </a:lnSpc>
              <a:spcBef>
                <a:spcPts val="200"/>
              </a:spcBef>
            </a:pPr>
            <a:r>
              <a:rPr sz="1000" spc="-75" dirty="0">
                <a:solidFill>
                  <a:srgbClr val="231F20"/>
                </a:solidFill>
                <a:latin typeface="Lucida Sans"/>
                <a:cs typeface="Lucida Sans"/>
              </a:rPr>
              <a:t>Teléfono</a:t>
            </a:r>
            <a:r>
              <a:rPr sz="1000" spc="10" dirty="0">
                <a:solidFill>
                  <a:srgbClr val="231F20"/>
                </a:solidFill>
                <a:latin typeface="Lucida Sans"/>
                <a:cs typeface="Lucida Sans"/>
              </a:rPr>
              <a:t> </a:t>
            </a:r>
            <a:r>
              <a:rPr sz="1000" spc="-80" dirty="0">
                <a:solidFill>
                  <a:srgbClr val="231F20"/>
                </a:solidFill>
                <a:latin typeface="Lucida Sans"/>
                <a:cs typeface="Lucida Sans"/>
              </a:rPr>
              <a:t>maestro</a:t>
            </a:r>
            <a:endParaRPr sz="1000">
              <a:latin typeface="Lucida Sans"/>
              <a:cs typeface="Lucida Sans"/>
            </a:endParaRPr>
          </a:p>
          <a:p>
            <a:pPr algn="ctr">
              <a:lnSpc>
                <a:spcPct val="100000"/>
              </a:lnSpc>
              <a:spcBef>
                <a:spcPts val="100"/>
              </a:spcBef>
            </a:pPr>
            <a:r>
              <a:rPr sz="1000" spc="-70" dirty="0">
                <a:solidFill>
                  <a:srgbClr val="231F20"/>
                </a:solidFill>
                <a:latin typeface="Lucida Sans"/>
                <a:cs typeface="Lucida Sans"/>
              </a:rPr>
              <a:t>de </a:t>
            </a:r>
            <a:r>
              <a:rPr sz="1000" spc="-75" dirty="0">
                <a:solidFill>
                  <a:srgbClr val="231F20"/>
                </a:solidFill>
                <a:latin typeface="Lucida Sans"/>
                <a:cs typeface="Lucida Sans"/>
              </a:rPr>
              <a:t>conferencia </a:t>
            </a:r>
            <a:r>
              <a:rPr sz="1000" spc="-80" dirty="0">
                <a:solidFill>
                  <a:srgbClr val="231F20"/>
                </a:solidFill>
                <a:latin typeface="Lucida Sans"/>
                <a:cs typeface="Lucida Sans"/>
              </a:rPr>
              <a:t>con</a:t>
            </a:r>
            <a:r>
              <a:rPr sz="1000" spc="-70" dirty="0">
                <a:solidFill>
                  <a:srgbClr val="231F20"/>
                </a:solidFill>
                <a:latin typeface="Lucida Sans"/>
                <a:cs typeface="Lucida Sans"/>
              </a:rPr>
              <a:t> micro-altavoz</a:t>
            </a:r>
            <a:endParaRPr sz="1000">
              <a:latin typeface="Lucida Sans"/>
              <a:cs typeface="Lucida Sans"/>
            </a:endParaRPr>
          </a:p>
        </p:txBody>
      </p:sp>
      <p:sp>
        <p:nvSpPr>
          <p:cNvPr id="25" name="object 25"/>
          <p:cNvSpPr txBox="1"/>
          <p:nvPr/>
        </p:nvSpPr>
        <p:spPr>
          <a:xfrm>
            <a:off x="6357632" y="8318501"/>
            <a:ext cx="113157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Teléfono </a:t>
            </a:r>
            <a:r>
              <a:rPr sz="1000" spc="-70" dirty="0">
                <a:solidFill>
                  <a:srgbClr val="231F20"/>
                </a:solidFill>
                <a:latin typeface="Lucida Sans"/>
                <a:cs typeface="Lucida Sans"/>
              </a:rPr>
              <a:t>de</a:t>
            </a:r>
            <a:r>
              <a:rPr sz="1000" spc="40" dirty="0">
                <a:solidFill>
                  <a:srgbClr val="231F20"/>
                </a:solidFill>
                <a:latin typeface="Lucida Sans"/>
                <a:cs typeface="Lucida Sans"/>
              </a:rPr>
              <a:t> </a:t>
            </a:r>
            <a:r>
              <a:rPr sz="1000" spc="-65" dirty="0">
                <a:solidFill>
                  <a:srgbClr val="231F20"/>
                </a:solidFill>
                <a:latin typeface="Lucida Sans"/>
                <a:cs typeface="Lucida Sans"/>
              </a:rPr>
              <a:t>portería</a:t>
            </a:r>
            <a:endParaRPr sz="1000">
              <a:latin typeface="Lucida Sans"/>
              <a:cs typeface="Lucida Sans"/>
            </a:endParaRPr>
          </a:p>
        </p:txBody>
      </p:sp>
      <p:sp>
        <p:nvSpPr>
          <p:cNvPr id="26" name="object 26"/>
          <p:cNvSpPr txBox="1"/>
          <p:nvPr/>
        </p:nvSpPr>
        <p:spPr>
          <a:xfrm>
            <a:off x="6465075" y="9715500"/>
            <a:ext cx="916305" cy="177800"/>
          </a:xfrm>
          <a:prstGeom prst="rect">
            <a:avLst/>
          </a:prstGeom>
        </p:spPr>
        <p:txBody>
          <a:bodyPr vert="horz" wrap="square" lIns="0" tIns="12700" rIns="0" bIns="0" rtlCol="0">
            <a:spAutoFit/>
          </a:bodyPr>
          <a:lstStyle/>
          <a:p>
            <a:pPr marL="12700">
              <a:lnSpc>
                <a:spcPct val="100000"/>
              </a:lnSpc>
              <a:spcBef>
                <a:spcPts val="100"/>
              </a:spcBef>
            </a:pPr>
            <a:r>
              <a:rPr sz="1000" spc="-60" dirty="0">
                <a:solidFill>
                  <a:srgbClr val="231F20"/>
                </a:solidFill>
                <a:latin typeface="Lucida Sans"/>
                <a:cs typeface="Lucida Sans"/>
              </a:rPr>
              <a:t>Portero</a:t>
            </a:r>
            <a:r>
              <a:rPr sz="1000" spc="-30" dirty="0">
                <a:solidFill>
                  <a:srgbClr val="231F20"/>
                </a:solidFill>
                <a:latin typeface="Lucida Sans"/>
                <a:cs typeface="Lucida Sans"/>
              </a:rPr>
              <a:t> </a:t>
            </a:r>
            <a:r>
              <a:rPr sz="1000" spc="-65" dirty="0">
                <a:solidFill>
                  <a:srgbClr val="231F20"/>
                </a:solidFill>
                <a:latin typeface="Lucida Sans"/>
                <a:cs typeface="Lucida Sans"/>
              </a:rPr>
              <a:t>eléctrico</a:t>
            </a:r>
            <a:endParaRPr sz="1000">
              <a:latin typeface="Lucida Sans"/>
              <a:cs typeface="Lucida Sans"/>
            </a:endParaRPr>
          </a:p>
        </p:txBody>
      </p:sp>
      <p:sp>
        <p:nvSpPr>
          <p:cNvPr id="27" name="object 27"/>
          <p:cNvSpPr txBox="1"/>
          <p:nvPr/>
        </p:nvSpPr>
        <p:spPr>
          <a:xfrm>
            <a:off x="2356520" y="7029233"/>
            <a:ext cx="2170430"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Instalación </a:t>
            </a:r>
            <a:r>
              <a:rPr sz="1300" spc="-90" dirty="0">
                <a:solidFill>
                  <a:srgbClr val="6D6E70"/>
                </a:solidFill>
                <a:latin typeface="Lucida Sans"/>
                <a:cs typeface="Lucida Sans"/>
              </a:rPr>
              <a:t>de </a:t>
            </a:r>
            <a:r>
              <a:rPr sz="1300" spc="-70" dirty="0">
                <a:solidFill>
                  <a:srgbClr val="6D6E70"/>
                </a:solidFill>
                <a:latin typeface="Lucida Sans"/>
                <a:cs typeface="Lucida Sans"/>
              </a:rPr>
              <a:t>Busca</a:t>
            </a:r>
            <a:r>
              <a:rPr sz="1300" spc="195" dirty="0">
                <a:solidFill>
                  <a:srgbClr val="6D6E70"/>
                </a:solidFill>
                <a:latin typeface="Lucida Sans"/>
                <a:cs typeface="Lucida Sans"/>
              </a:rPr>
              <a:t> </a:t>
            </a:r>
            <a:r>
              <a:rPr sz="1300" spc="-90" dirty="0">
                <a:solidFill>
                  <a:srgbClr val="6D6E70"/>
                </a:solidFill>
                <a:latin typeface="Lucida Sans"/>
                <a:cs typeface="Lucida Sans"/>
              </a:rPr>
              <a:t>personas</a:t>
            </a:r>
            <a:endParaRPr sz="1300">
              <a:latin typeface="Lucida Sans"/>
              <a:cs typeface="Lucida Sans"/>
            </a:endParaRPr>
          </a:p>
        </p:txBody>
      </p:sp>
      <p:sp>
        <p:nvSpPr>
          <p:cNvPr id="28" name="object 28"/>
          <p:cNvSpPr/>
          <p:nvPr/>
        </p:nvSpPr>
        <p:spPr>
          <a:xfrm>
            <a:off x="2895093" y="7483098"/>
            <a:ext cx="1117600" cy="914400"/>
          </a:xfrm>
          <a:prstGeom prst="rect">
            <a:avLst/>
          </a:prstGeom>
          <a:blipFill>
            <a:blip r:embed="rId11" cstate="print"/>
            <a:stretch>
              <a:fillRect/>
            </a:stretch>
          </a:blipFill>
        </p:spPr>
        <p:txBody>
          <a:bodyPr wrap="square" lIns="0" tIns="0" rIns="0" bIns="0" rtlCol="0"/>
          <a:lstStyle/>
          <a:p>
            <a:endParaRPr/>
          </a:p>
        </p:txBody>
      </p:sp>
      <p:sp>
        <p:nvSpPr>
          <p:cNvPr id="29" name="object 29"/>
          <p:cNvSpPr txBox="1"/>
          <p:nvPr/>
        </p:nvSpPr>
        <p:spPr>
          <a:xfrm>
            <a:off x="2629828" y="8508694"/>
            <a:ext cx="1649095" cy="635000"/>
          </a:xfrm>
          <a:prstGeom prst="rect">
            <a:avLst/>
          </a:prstGeom>
        </p:spPr>
        <p:txBody>
          <a:bodyPr vert="horz" wrap="square" lIns="0" tIns="63500" rIns="0" bIns="0" rtlCol="0">
            <a:spAutoFit/>
          </a:bodyPr>
          <a:lstStyle/>
          <a:p>
            <a:pPr algn="ctr">
              <a:lnSpc>
                <a:spcPct val="100000"/>
              </a:lnSpc>
              <a:spcBef>
                <a:spcPts val="500"/>
              </a:spcBef>
            </a:pPr>
            <a:r>
              <a:rPr sz="1000" spc="-55" dirty="0">
                <a:solidFill>
                  <a:srgbClr val="231F20"/>
                </a:solidFill>
                <a:latin typeface="Lucida Sans"/>
                <a:cs typeface="Lucida Sans"/>
              </a:rPr>
              <a:t>Busca </a:t>
            </a:r>
            <a:r>
              <a:rPr sz="1000" spc="-70" dirty="0">
                <a:solidFill>
                  <a:srgbClr val="231F20"/>
                </a:solidFill>
                <a:latin typeface="Lucida Sans"/>
                <a:cs typeface="Lucida Sans"/>
              </a:rPr>
              <a:t>personas </a:t>
            </a:r>
            <a:r>
              <a:rPr sz="1000" spc="-80" dirty="0">
                <a:solidFill>
                  <a:srgbClr val="231F20"/>
                </a:solidFill>
                <a:latin typeface="Lucida Sans"/>
                <a:cs typeface="Lucida Sans"/>
              </a:rPr>
              <a:t>con</a:t>
            </a:r>
            <a:r>
              <a:rPr sz="1000" spc="140" dirty="0">
                <a:solidFill>
                  <a:srgbClr val="231F20"/>
                </a:solidFill>
                <a:latin typeface="Lucida Sans"/>
                <a:cs typeface="Lucida Sans"/>
              </a:rPr>
              <a:t> </a:t>
            </a:r>
            <a:r>
              <a:rPr sz="1000" spc="-70" dirty="0">
                <a:solidFill>
                  <a:srgbClr val="231F20"/>
                </a:solidFill>
                <a:latin typeface="Lucida Sans"/>
                <a:cs typeface="Lucida Sans"/>
              </a:rPr>
              <a:t>luces</a:t>
            </a:r>
            <a:endParaRPr sz="1000">
              <a:latin typeface="Lucida Sans"/>
              <a:cs typeface="Lucida Sans"/>
            </a:endParaRPr>
          </a:p>
          <a:p>
            <a:pPr marL="12700" marR="5080" algn="ctr">
              <a:lnSpc>
                <a:spcPct val="133300"/>
              </a:lnSpc>
            </a:pPr>
            <a:r>
              <a:rPr sz="1000" spc="-60" dirty="0">
                <a:solidFill>
                  <a:srgbClr val="231F20"/>
                </a:solidFill>
                <a:latin typeface="Lucida Sans"/>
                <a:cs typeface="Lucida Sans"/>
              </a:rPr>
              <a:t>y </a:t>
            </a:r>
            <a:r>
              <a:rPr sz="1000" spc="-90" dirty="0">
                <a:solidFill>
                  <a:srgbClr val="231F20"/>
                </a:solidFill>
                <a:latin typeface="Lucida Sans"/>
                <a:cs typeface="Lucida Sans"/>
              </a:rPr>
              <a:t>zumbador, </a:t>
            </a:r>
            <a:r>
              <a:rPr sz="1000" spc="-50" dirty="0">
                <a:solidFill>
                  <a:srgbClr val="231F20"/>
                </a:solidFill>
                <a:latin typeface="Lucida Sans"/>
                <a:cs typeface="Lucida Sans"/>
              </a:rPr>
              <a:t>el</a:t>
            </a:r>
            <a:r>
              <a:rPr sz="1000" spc="-65" dirty="0">
                <a:solidFill>
                  <a:srgbClr val="231F20"/>
                </a:solidFill>
                <a:latin typeface="Lucida Sans"/>
                <a:cs typeface="Lucida Sans"/>
              </a:rPr>
              <a:t> </a:t>
            </a:r>
            <a:r>
              <a:rPr sz="1000" spc="-90" dirty="0">
                <a:solidFill>
                  <a:srgbClr val="231F20"/>
                </a:solidFill>
                <a:latin typeface="Lucida Sans"/>
                <a:cs typeface="Lucida Sans"/>
              </a:rPr>
              <a:t>número</a:t>
            </a:r>
            <a:r>
              <a:rPr sz="1000" spc="5" dirty="0">
                <a:solidFill>
                  <a:srgbClr val="231F20"/>
                </a:solidFill>
                <a:latin typeface="Lucida Sans"/>
                <a:cs typeface="Lucida Sans"/>
              </a:rPr>
              <a:t> </a:t>
            </a:r>
            <a:r>
              <a:rPr sz="1000" spc="-65" dirty="0">
                <a:solidFill>
                  <a:srgbClr val="231F20"/>
                </a:solidFill>
                <a:latin typeface="Lucida Sans"/>
                <a:cs typeface="Lucida Sans"/>
              </a:rPr>
              <a:t>indica </a:t>
            </a:r>
            <a:r>
              <a:rPr sz="1000" spc="-45" dirty="0">
                <a:solidFill>
                  <a:srgbClr val="231F20"/>
                </a:solidFill>
                <a:latin typeface="Lucida Sans"/>
                <a:cs typeface="Lucida Sans"/>
              </a:rPr>
              <a:t> </a:t>
            </a:r>
            <a:r>
              <a:rPr sz="1000" spc="-50" dirty="0">
                <a:solidFill>
                  <a:srgbClr val="231F20"/>
                </a:solidFill>
                <a:latin typeface="Lucida Sans"/>
                <a:cs typeface="Lucida Sans"/>
              </a:rPr>
              <a:t>la </a:t>
            </a:r>
            <a:r>
              <a:rPr sz="1000" spc="-65" dirty="0">
                <a:solidFill>
                  <a:srgbClr val="231F20"/>
                </a:solidFill>
                <a:latin typeface="Lucida Sans"/>
                <a:cs typeface="Lucida Sans"/>
              </a:rPr>
              <a:t>cantidad </a:t>
            </a:r>
            <a:r>
              <a:rPr sz="1000" spc="-70" dirty="0">
                <a:solidFill>
                  <a:srgbClr val="231F20"/>
                </a:solidFill>
                <a:latin typeface="Lucida Sans"/>
                <a:cs typeface="Lucida Sans"/>
              </a:rPr>
              <a:t>de</a:t>
            </a:r>
            <a:r>
              <a:rPr sz="1000" spc="140" dirty="0">
                <a:solidFill>
                  <a:srgbClr val="231F20"/>
                </a:solidFill>
                <a:latin typeface="Lucida Sans"/>
                <a:cs typeface="Lucida Sans"/>
              </a:rPr>
              <a:t> </a:t>
            </a:r>
            <a:r>
              <a:rPr sz="1000" spc="-70" dirty="0">
                <a:solidFill>
                  <a:srgbClr val="231F20"/>
                </a:solidFill>
                <a:latin typeface="Lucida Sans"/>
                <a:cs typeface="Lucida Sans"/>
              </a:rPr>
              <a:t>luces</a:t>
            </a:r>
            <a:endParaRPr sz="1000">
              <a:latin typeface="Lucida Sans"/>
              <a:cs typeface="Lucida Sans"/>
            </a:endParaRPr>
          </a:p>
        </p:txBody>
      </p:sp>
      <p:sp>
        <p:nvSpPr>
          <p:cNvPr id="30" name="object 30"/>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112</a:t>
            </a:r>
            <a:endParaRPr sz="700">
              <a:latin typeface="Lucida Sans"/>
              <a:cs typeface="Lucida Sans"/>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218366" y="1032990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853375" y="21326"/>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781626" y="382419"/>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5282019" y="1561137"/>
            <a:ext cx="0" cy="8267700"/>
          </a:xfrm>
          <a:custGeom>
            <a:avLst/>
            <a:gdLst/>
            <a:ahLst/>
            <a:cxnLst/>
            <a:rect l="l" t="t" r="r" b="b"/>
            <a:pathLst>
              <a:path h="8267700">
                <a:moveTo>
                  <a:pt x="0" y="0"/>
                </a:moveTo>
                <a:lnTo>
                  <a:pt x="0" y="8267280"/>
                </a:lnTo>
              </a:path>
            </a:pathLst>
          </a:custGeom>
          <a:ln w="12700">
            <a:solidFill>
              <a:srgbClr val="231F20"/>
            </a:solidFill>
          </a:ln>
        </p:spPr>
        <p:txBody>
          <a:bodyPr wrap="square" lIns="0" tIns="0" rIns="0" bIns="0" rtlCol="0"/>
          <a:lstStyle/>
          <a:p>
            <a:endParaRPr/>
          </a:p>
        </p:txBody>
      </p:sp>
      <p:sp>
        <p:nvSpPr>
          <p:cNvPr id="7" name="object 7"/>
          <p:cNvSpPr txBox="1"/>
          <p:nvPr/>
        </p:nvSpPr>
        <p:spPr>
          <a:xfrm>
            <a:off x="2312691" y="1376920"/>
            <a:ext cx="2383155"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Instalación </a:t>
            </a:r>
            <a:r>
              <a:rPr sz="1300" spc="-90" dirty="0">
                <a:solidFill>
                  <a:srgbClr val="6D6E70"/>
                </a:solidFill>
                <a:latin typeface="Lucida Sans"/>
                <a:cs typeface="Lucida Sans"/>
              </a:rPr>
              <a:t>de control de</a:t>
            </a:r>
            <a:r>
              <a:rPr sz="1300" spc="-5" dirty="0">
                <a:solidFill>
                  <a:srgbClr val="6D6E70"/>
                </a:solidFill>
                <a:latin typeface="Lucida Sans"/>
                <a:cs typeface="Lucida Sans"/>
              </a:rPr>
              <a:t> </a:t>
            </a:r>
            <a:r>
              <a:rPr sz="1300" spc="-90" dirty="0">
                <a:solidFill>
                  <a:srgbClr val="6D6E70"/>
                </a:solidFill>
                <a:latin typeface="Lucida Sans"/>
                <a:cs typeface="Lucida Sans"/>
              </a:rPr>
              <a:t>serenos</a:t>
            </a:r>
            <a:endParaRPr sz="1300">
              <a:latin typeface="Lucida Sans"/>
              <a:cs typeface="Lucida Sans"/>
            </a:endParaRPr>
          </a:p>
        </p:txBody>
      </p:sp>
      <p:sp>
        <p:nvSpPr>
          <p:cNvPr id="8" name="object 8"/>
          <p:cNvSpPr/>
          <p:nvPr/>
        </p:nvSpPr>
        <p:spPr>
          <a:xfrm>
            <a:off x="2810141" y="1919721"/>
            <a:ext cx="1117600" cy="609600"/>
          </a:xfrm>
          <a:prstGeom prst="rect">
            <a:avLst/>
          </a:prstGeom>
          <a:blipFill>
            <a:blip r:embed="rId2" cstate="print"/>
            <a:stretch>
              <a:fillRect/>
            </a:stretch>
          </a:blipFill>
        </p:spPr>
        <p:txBody>
          <a:bodyPr wrap="square" lIns="0" tIns="0" rIns="0" bIns="0" rtlCol="0"/>
          <a:lstStyle/>
          <a:p>
            <a:endParaRPr/>
          </a:p>
        </p:txBody>
      </p:sp>
      <p:sp>
        <p:nvSpPr>
          <p:cNvPr id="9" name="object 9"/>
          <p:cNvSpPr/>
          <p:nvPr/>
        </p:nvSpPr>
        <p:spPr>
          <a:xfrm>
            <a:off x="2797441" y="3126158"/>
            <a:ext cx="1117600" cy="711200"/>
          </a:xfrm>
          <a:prstGeom prst="rect">
            <a:avLst/>
          </a:prstGeom>
          <a:blipFill>
            <a:blip r:embed="rId3" cstate="print"/>
            <a:stretch>
              <a:fillRect/>
            </a:stretch>
          </a:blipFill>
        </p:spPr>
        <p:txBody>
          <a:bodyPr wrap="square" lIns="0" tIns="0" rIns="0" bIns="0" rtlCol="0"/>
          <a:lstStyle/>
          <a:p>
            <a:endParaRPr/>
          </a:p>
        </p:txBody>
      </p:sp>
      <p:sp>
        <p:nvSpPr>
          <p:cNvPr id="10" name="object 10"/>
          <p:cNvSpPr txBox="1"/>
          <p:nvPr/>
        </p:nvSpPr>
        <p:spPr>
          <a:xfrm>
            <a:off x="2629509" y="2584639"/>
            <a:ext cx="1490345"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Avisador de control</a:t>
            </a:r>
            <a:r>
              <a:rPr sz="1000" spc="130" dirty="0">
                <a:solidFill>
                  <a:srgbClr val="231F20"/>
                </a:solidFill>
                <a:latin typeface="Lucida Sans"/>
                <a:cs typeface="Lucida Sans"/>
              </a:rPr>
              <a:t> </a:t>
            </a:r>
            <a:r>
              <a:rPr sz="1000" spc="-70" dirty="0">
                <a:solidFill>
                  <a:srgbClr val="231F20"/>
                </a:solidFill>
                <a:latin typeface="Lucida Sans"/>
                <a:cs typeface="Lucida Sans"/>
              </a:rPr>
              <a:t>sereno</a:t>
            </a:r>
            <a:endParaRPr sz="1000">
              <a:latin typeface="Lucida Sans"/>
              <a:cs typeface="Lucida Sans"/>
            </a:endParaRPr>
          </a:p>
        </p:txBody>
      </p:sp>
      <p:sp>
        <p:nvSpPr>
          <p:cNvPr id="11" name="object 11"/>
          <p:cNvSpPr txBox="1"/>
          <p:nvPr/>
        </p:nvSpPr>
        <p:spPr>
          <a:xfrm>
            <a:off x="2876715" y="3956239"/>
            <a:ext cx="995680"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Central </a:t>
            </a:r>
            <a:r>
              <a:rPr sz="1000" spc="-70" dirty="0">
                <a:solidFill>
                  <a:srgbClr val="231F20"/>
                </a:solidFill>
                <a:latin typeface="Lucida Sans"/>
                <a:cs typeface="Lucida Sans"/>
              </a:rPr>
              <a:t>de</a:t>
            </a:r>
            <a:r>
              <a:rPr sz="1000" spc="65" dirty="0">
                <a:solidFill>
                  <a:srgbClr val="231F20"/>
                </a:solidFill>
                <a:latin typeface="Lucida Sans"/>
                <a:cs typeface="Lucida Sans"/>
              </a:rPr>
              <a:t> </a:t>
            </a:r>
            <a:r>
              <a:rPr sz="1000" spc="-70" dirty="0">
                <a:solidFill>
                  <a:srgbClr val="231F20"/>
                </a:solidFill>
                <a:latin typeface="Lucida Sans"/>
                <a:cs typeface="Lucida Sans"/>
              </a:rPr>
              <a:t>control</a:t>
            </a:r>
            <a:endParaRPr sz="1000">
              <a:latin typeface="Lucida Sans"/>
              <a:cs typeface="Lucida Sans"/>
            </a:endParaRPr>
          </a:p>
        </p:txBody>
      </p:sp>
      <p:sp>
        <p:nvSpPr>
          <p:cNvPr id="12" name="object 12"/>
          <p:cNvSpPr txBox="1"/>
          <p:nvPr/>
        </p:nvSpPr>
        <p:spPr>
          <a:xfrm>
            <a:off x="5649328" y="1397278"/>
            <a:ext cx="2511425"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Instalaciones </a:t>
            </a:r>
            <a:r>
              <a:rPr sz="1300" spc="-90" dirty="0">
                <a:solidFill>
                  <a:srgbClr val="6D6E70"/>
                </a:solidFill>
                <a:latin typeface="Lucida Sans"/>
                <a:cs typeface="Lucida Sans"/>
              </a:rPr>
              <a:t>de </a:t>
            </a:r>
            <a:r>
              <a:rPr sz="1300" spc="-80" dirty="0">
                <a:solidFill>
                  <a:srgbClr val="6D6E70"/>
                </a:solidFill>
                <a:latin typeface="Lucida Sans"/>
                <a:cs typeface="Lucida Sans"/>
              </a:rPr>
              <a:t>señales</a:t>
            </a:r>
            <a:r>
              <a:rPr sz="1300" spc="225" dirty="0">
                <a:solidFill>
                  <a:srgbClr val="6D6E70"/>
                </a:solidFill>
                <a:latin typeface="Lucida Sans"/>
                <a:cs typeface="Lucida Sans"/>
              </a:rPr>
              <a:t> </a:t>
            </a:r>
            <a:r>
              <a:rPr sz="1300" spc="-95" dirty="0">
                <a:solidFill>
                  <a:srgbClr val="6D6E70"/>
                </a:solidFill>
                <a:latin typeface="Lucida Sans"/>
                <a:cs typeface="Lucida Sans"/>
              </a:rPr>
              <a:t>luminosas</a:t>
            </a:r>
            <a:endParaRPr sz="1300">
              <a:latin typeface="Lucida Sans"/>
              <a:cs typeface="Lucida Sans"/>
            </a:endParaRPr>
          </a:p>
        </p:txBody>
      </p:sp>
      <p:sp>
        <p:nvSpPr>
          <p:cNvPr id="13" name="object 13"/>
          <p:cNvSpPr txBox="1"/>
          <p:nvPr/>
        </p:nvSpPr>
        <p:spPr>
          <a:xfrm>
            <a:off x="2347493" y="4787986"/>
            <a:ext cx="2511425" cy="223520"/>
          </a:xfrm>
          <a:prstGeom prst="rect">
            <a:avLst/>
          </a:prstGeom>
        </p:spPr>
        <p:txBody>
          <a:bodyPr vert="horz" wrap="square" lIns="0" tIns="12700" rIns="0" bIns="0" rtlCol="0">
            <a:spAutoFit/>
          </a:bodyPr>
          <a:lstStyle/>
          <a:p>
            <a:pPr marL="12700">
              <a:lnSpc>
                <a:spcPct val="100000"/>
              </a:lnSpc>
              <a:spcBef>
                <a:spcPts val="100"/>
              </a:spcBef>
            </a:pPr>
            <a:r>
              <a:rPr sz="1300" spc="-80" dirty="0">
                <a:solidFill>
                  <a:srgbClr val="6D6E70"/>
                </a:solidFill>
                <a:latin typeface="Lucida Sans"/>
                <a:cs typeface="Lucida Sans"/>
              </a:rPr>
              <a:t>Instalaciones </a:t>
            </a:r>
            <a:r>
              <a:rPr sz="1300" spc="-90" dirty="0">
                <a:solidFill>
                  <a:srgbClr val="6D6E70"/>
                </a:solidFill>
                <a:latin typeface="Lucida Sans"/>
                <a:cs typeface="Lucida Sans"/>
              </a:rPr>
              <a:t>de </a:t>
            </a:r>
            <a:r>
              <a:rPr sz="1300" spc="-80" dirty="0">
                <a:solidFill>
                  <a:srgbClr val="6D6E70"/>
                </a:solidFill>
                <a:latin typeface="Lucida Sans"/>
                <a:cs typeface="Lucida Sans"/>
              </a:rPr>
              <a:t>señales</a:t>
            </a:r>
            <a:r>
              <a:rPr sz="1300" spc="225" dirty="0">
                <a:solidFill>
                  <a:srgbClr val="6D6E70"/>
                </a:solidFill>
                <a:latin typeface="Lucida Sans"/>
                <a:cs typeface="Lucida Sans"/>
              </a:rPr>
              <a:t> </a:t>
            </a:r>
            <a:r>
              <a:rPr sz="1300" spc="-95" dirty="0">
                <a:solidFill>
                  <a:srgbClr val="6D6E70"/>
                </a:solidFill>
                <a:latin typeface="Lucida Sans"/>
                <a:cs typeface="Lucida Sans"/>
              </a:rPr>
              <a:t>luminosas</a:t>
            </a:r>
            <a:endParaRPr sz="1300">
              <a:latin typeface="Lucida Sans"/>
              <a:cs typeface="Lucida Sans"/>
            </a:endParaRPr>
          </a:p>
        </p:txBody>
      </p:sp>
      <p:sp>
        <p:nvSpPr>
          <p:cNvPr id="14" name="object 14"/>
          <p:cNvSpPr/>
          <p:nvPr/>
        </p:nvSpPr>
        <p:spPr>
          <a:xfrm>
            <a:off x="3051378" y="5265956"/>
            <a:ext cx="1016000" cy="609600"/>
          </a:xfrm>
          <a:prstGeom prst="rect">
            <a:avLst/>
          </a:prstGeom>
          <a:blipFill>
            <a:blip r:embed="rId4" cstate="print"/>
            <a:stretch>
              <a:fillRect/>
            </a:stretch>
          </a:blipFill>
        </p:spPr>
        <p:txBody>
          <a:bodyPr wrap="square" lIns="0" tIns="0" rIns="0" bIns="0" rtlCol="0"/>
          <a:lstStyle/>
          <a:p>
            <a:endParaRPr/>
          </a:p>
        </p:txBody>
      </p:sp>
      <p:sp>
        <p:nvSpPr>
          <p:cNvPr id="15" name="object 15"/>
          <p:cNvSpPr/>
          <p:nvPr/>
        </p:nvSpPr>
        <p:spPr>
          <a:xfrm>
            <a:off x="3025978" y="6232921"/>
            <a:ext cx="1016000" cy="609600"/>
          </a:xfrm>
          <a:prstGeom prst="rect">
            <a:avLst/>
          </a:prstGeom>
          <a:blipFill>
            <a:blip r:embed="rId5" cstate="print"/>
            <a:stretch>
              <a:fillRect/>
            </a:stretch>
          </a:blipFill>
        </p:spPr>
        <p:txBody>
          <a:bodyPr wrap="square" lIns="0" tIns="0" rIns="0" bIns="0" rtlCol="0"/>
          <a:lstStyle/>
          <a:p>
            <a:endParaRPr/>
          </a:p>
        </p:txBody>
      </p:sp>
      <p:sp>
        <p:nvSpPr>
          <p:cNvPr id="16" name="object 16"/>
          <p:cNvSpPr/>
          <p:nvPr/>
        </p:nvSpPr>
        <p:spPr>
          <a:xfrm>
            <a:off x="3152978" y="7237986"/>
            <a:ext cx="812800" cy="711199"/>
          </a:xfrm>
          <a:prstGeom prst="rect">
            <a:avLst/>
          </a:prstGeom>
          <a:blipFill>
            <a:blip r:embed="rId6" cstate="print"/>
            <a:stretch>
              <a:fillRect/>
            </a:stretch>
          </a:blipFill>
        </p:spPr>
        <p:txBody>
          <a:bodyPr wrap="square" lIns="0" tIns="0" rIns="0" bIns="0" rtlCol="0"/>
          <a:lstStyle/>
          <a:p>
            <a:endParaRPr/>
          </a:p>
        </p:txBody>
      </p:sp>
      <p:sp>
        <p:nvSpPr>
          <p:cNvPr id="17" name="object 17"/>
          <p:cNvSpPr/>
          <p:nvPr/>
        </p:nvSpPr>
        <p:spPr>
          <a:xfrm>
            <a:off x="2714828" y="8293864"/>
            <a:ext cx="1625600" cy="508000"/>
          </a:xfrm>
          <a:prstGeom prst="rect">
            <a:avLst/>
          </a:prstGeom>
          <a:blipFill>
            <a:blip r:embed="rId7" cstate="print"/>
            <a:stretch>
              <a:fillRect/>
            </a:stretch>
          </a:blipFill>
        </p:spPr>
        <p:txBody>
          <a:bodyPr wrap="square" lIns="0" tIns="0" rIns="0" bIns="0" rtlCol="0"/>
          <a:lstStyle/>
          <a:p>
            <a:endParaRPr/>
          </a:p>
        </p:txBody>
      </p:sp>
      <p:sp>
        <p:nvSpPr>
          <p:cNvPr id="18" name="object 18"/>
          <p:cNvSpPr/>
          <p:nvPr/>
        </p:nvSpPr>
        <p:spPr>
          <a:xfrm>
            <a:off x="3203778" y="9171929"/>
            <a:ext cx="812800" cy="685800"/>
          </a:xfrm>
          <a:prstGeom prst="rect">
            <a:avLst/>
          </a:prstGeom>
          <a:blipFill>
            <a:blip r:embed="rId8" cstate="print"/>
            <a:stretch>
              <a:fillRect/>
            </a:stretch>
          </a:blipFill>
        </p:spPr>
        <p:txBody>
          <a:bodyPr wrap="square" lIns="0" tIns="0" rIns="0" bIns="0" rtlCol="0"/>
          <a:lstStyle/>
          <a:p>
            <a:endParaRPr/>
          </a:p>
        </p:txBody>
      </p:sp>
      <p:sp>
        <p:nvSpPr>
          <p:cNvPr id="19" name="object 19"/>
          <p:cNvSpPr/>
          <p:nvPr/>
        </p:nvSpPr>
        <p:spPr>
          <a:xfrm>
            <a:off x="6505613" y="1922427"/>
            <a:ext cx="914400" cy="812800"/>
          </a:xfrm>
          <a:prstGeom prst="rect">
            <a:avLst/>
          </a:prstGeom>
          <a:blipFill>
            <a:blip r:embed="rId9" cstate="print"/>
            <a:stretch>
              <a:fillRect/>
            </a:stretch>
          </a:blipFill>
        </p:spPr>
        <p:txBody>
          <a:bodyPr wrap="square" lIns="0" tIns="0" rIns="0" bIns="0" rtlCol="0"/>
          <a:lstStyle/>
          <a:p>
            <a:endParaRPr/>
          </a:p>
        </p:txBody>
      </p:sp>
      <p:sp>
        <p:nvSpPr>
          <p:cNvPr id="20" name="object 20"/>
          <p:cNvSpPr/>
          <p:nvPr/>
        </p:nvSpPr>
        <p:spPr>
          <a:xfrm>
            <a:off x="6124613" y="4072257"/>
            <a:ext cx="1689100" cy="596900"/>
          </a:xfrm>
          <a:prstGeom prst="rect">
            <a:avLst/>
          </a:prstGeom>
          <a:blipFill>
            <a:blip r:embed="rId10" cstate="print"/>
            <a:stretch>
              <a:fillRect/>
            </a:stretch>
          </a:blipFill>
        </p:spPr>
        <p:txBody>
          <a:bodyPr wrap="square" lIns="0" tIns="0" rIns="0" bIns="0" rtlCol="0"/>
          <a:lstStyle/>
          <a:p>
            <a:endParaRPr/>
          </a:p>
        </p:txBody>
      </p:sp>
      <p:sp>
        <p:nvSpPr>
          <p:cNvPr id="21" name="object 21"/>
          <p:cNvSpPr/>
          <p:nvPr/>
        </p:nvSpPr>
        <p:spPr>
          <a:xfrm>
            <a:off x="6289713" y="3130679"/>
            <a:ext cx="1358900" cy="596900"/>
          </a:xfrm>
          <a:prstGeom prst="rect">
            <a:avLst/>
          </a:prstGeom>
          <a:blipFill>
            <a:blip r:embed="rId11" cstate="print"/>
            <a:stretch>
              <a:fillRect/>
            </a:stretch>
          </a:blipFill>
        </p:spPr>
        <p:txBody>
          <a:bodyPr wrap="square" lIns="0" tIns="0" rIns="0" bIns="0" rtlCol="0"/>
          <a:lstStyle/>
          <a:p>
            <a:endParaRPr/>
          </a:p>
        </p:txBody>
      </p:sp>
      <p:sp>
        <p:nvSpPr>
          <p:cNvPr id="22" name="object 22"/>
          <p:cNvSpPr/>
          <p:nvPr/>
        </p:nvSpPr>
        <p:spPr>
          <a:xfrm>
            <a:off x="2437219" y="4494634"/>
            <a:ext cx="2152650" cy="0"/>
          </a:xfrm>
          <a:custGeom>
            <a:avLst/>
            <a:gdLst/>
            <a:ahLst/>
            <a:cxnLst/>
            <a:rect l="l" t="t" r="r" b="b"/>
            <a:pathLst>
              <a:path w="2152650">
                <a:moveTo>
                  <a:pt x="0" y="0"/>
                </a:moveTo>
                <a:lnTo>
                  <a:pt x="2152548" y="0"/>
                </a:lnTo>
              </a:path>
            </a:pathLst>
          </a:custGeom>
          <a:ln w="12700">
            <a:solidFill>
              <a:srgbClr val="231F20"/>
            </a:solidFill>
          </a:ln>
        </p:spPr>
        <p:txBody>
          <a:bodyPr wrap="square" lIns="0" tIns="0" rIns="0" bIns="0" rtlCol="0"/>
          <a:lstStyle/>
          <a:p>
            <a:endParaRPr/>
          </a:p>
        </p:txBody>
      </p:sp>
      <p:sp>
        <p:nvSpPr>
          <p:cNvPr id="23" name="object 23"/>
          <p:cNvSpPr/>
          <p:nvPr/>
        </p:nvSpPr>
        <p:spPr>
          <a:xfrm>
            <a:off x="6178550" y="5208895"/>
            <a:ext cx="1625600" cy="101600"/>
          </a:xfrm>
          <a:prstGeom prst="rect">
            <a:avLst/>
          </a:prstGeom>
          <a:blipFill>
            <a:blip r:embed="rId12" cstate="print"/>
            <a:stretch>
              <a:fillRect/>
            </a:stretch>
          </a:blipFill>
        </p:spPr>
        <p:txBody>
          <a:bodyPr wrap="square" lIns="0" tIns="0" rIns="0" bIns="0" rtlCol="0"/>
          <a:lstStyle/>
          <a:p>
            <a:endParaRPr/>
          </a:p>
        </p:txBody>
      </p:sp>
      <p:sp>
        <p:nvSpPr>
          <p:cNvPr id="24" name="object 24"/>
          <p:cNvSpPr/>
          <p:nvPr/>
        </p:nvSpPr>
        <p:spPr>
          <a:xfrm>
            <a:off x="6108700" y="5861624"/>
            <a:ext cx="1727200" cy="190500"/>
          </a:xfrm>
          <a:prstGeom prst="rect">
            <a:avLst/>
          </a:prstGeom>
          <a:blipFill>
            <a:blip r:embed="rId13" cstate="print"/>
            <a:stretch>
              <a:fillRect/>
            </a:stretch>
          </a:blipFill>
        </p:spPr>
        <p:txBody>
          <a:bodyPr wrap="square" lIns="0" tIns="0" rIns="0" bIns="0" rtlCol="0"/>
          <a:lstStyle/>
          <a:p>
            <a:endParaRPr/>
          </a:p>
        </p:txBody>
      </p:sp>
      <p:sp>
        <p:nvSpPr>
          <p:cNvPr id="25" name="object 25"/>
          <p:cNvSpPr/>
          <p:nvPr/>
        </p:nvSpPr>
        <p:spPr>
          <a:xfrm>
            <a:off x="6102350" y="6590578"/>
            <a:ext cx="1727200" cy="203200"/>
          </a:xfrm>
          <a:prstGeom prst="rect">
            <a:avLst/>
          </a:prstGeom>
          <a:blipFill>
            <a:blip r:embed="rId14" cstate="print"/>
            <a:stretch>
              <a:fillRect/>
            </a:stretch>
          </a:blipFill>
        </p:spPr>
        <p:txBody>
          <a:bodyPr wrap="square" lIns="0" tIns="0" rIns="0" bIns="0" rtlCol="0"/>
          <a:lstStyle/>
          <a:p>
            <a:endParaRPr/>
          </a:p>
        </p:txBody>
      </p:sp>
      <p:sp>
        <p:nvSpPr>
          <p:cNvPr id="26" name="object 26"/>
          <p:cNvSpPr/>
          <p:nvPr/>
        </p:nvSpPr>
        <p:spPr>
          <a:xfrm>
            <a:off x="6108700" y="7205220"/>
            <a:ext cx="1727200" cy="203200"/>
          </a:xfrm>
          <a:prstGeom prst="rect">
            <a:avLst/>
          </a:prstGeom>
          <a:blipFill>
            <a:blip r:embed="rId15" cstate="print"/>
            <a:stretch>
              <a:fillRect/>
            </a:stretch>
          </a:blipFill>
        </p:spPr>
        <p:txBody>
          <a:bodyPr wrap="square" lIns="0" tIns="0" rIns="0" bIns="0" rtlCol="0"/>
          <a:lstStyle/>
          <a:p>
            <a:endParaRPr/>
          </a:p>
        </p:txBody>
      </p:sp>
      <p:sp>
        <p:nvSpPr>
          <p:cNvPr id="27" name="object 27"/>
          <p:cNvSpPr/>
          <p:nvPr/>
        </p:nvSpPr>
        <p:spPr>
          <a:xfrm>
            <a:off x="6108700" y="8708862"/>
            <a:ext cx="1727200" cy="215900"/>
          </a:xfrm>
          <a:prstGeom prst="rect">
            <a:avLst/>
          </a:prstGeom>
          <a:blipFill>
            <a:blip r:embed="rId16" cstate="print"/>
            <a:stretch>
              <a:fillRect/>
            </a:stretch>
          </a:blipFill>
        </p:spPr>
        <p:txBody>
          <a:bodyPr wrap="square" lIns="0" tIns="0" rIns="0" bIns="0" rtlCol="0"/>
          <a:lstStyle/>
          <a:p>
            <a:endParaRPr/>
          </a:p>
        </p:txBody>
      </p:sp>
      <p:sp>
        <p:nvSpPr>
          <p:cNvPr id="28" name="object 28"/>
          <p:cNvSpPr/>
          <p:nvPr/>
        </p:nvSpPr>
        <p:spPr>
          <a:xfrm>
            <a:off x="6102350" y="9209204"/>
            <a:ext cx="1727200" cy="381000"/>
          </a:xfrm>
          <a:prstGeom prst="rect">
            <a:avLst/>
          </a:prstGeom>
          <a:blipFill>
            <a:blip r:embed="rId17" cstate="print"/>
            <a:stretch>
              <a:fillRect/>
            </a:stretch>
          </a:blipFill>
        </p:spPr>
        <p:txBody>
          <a:bodyPr wrap="square" lIns="0" tIns="0" rIns="0" bIns="0" rtlCol="0"/>
          <a:lstStyle/>
          <a:p>
            <a:endParaRPr/>
          </a:p>
        </p:txBody>
      </p:sp>
      <p:sp>
        <p:nvSpPr>
          <p:cNvPr id="29" name="object 29"/>
          <p:cNvSpPr txBox="1"/>
          <p:nvPr/>
        </p:nvSpPr>
        <p:spPr>
          <a:xfrm>
            <a:off x="2870009" y="5897902"/>
            <a:ext cx="142049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Lámpara </a:t>
            </a:r>
            <a:r>
              <a:rPr sz="1000" spc="-60" dirty="0">
                <a:solidFill>
                  <a:srgbClr val="231F20"/>
                </a:solidFill>
                <a:latin typeface="Lucida Sans"/>
                <a:cs typeface="Lucida Sans"/>
              </a:rPr>
              <a:t>piloto </a:t>
            </a:r>
            <a:r>
              <a:rPr sz="1000" spc="-70" dirty="0">
                <a:solidFill>
                  <a:srgbClr val="231F20"/>
                </a:solidFill>
                <a:latin typeface="Lucida Sans"/>
                <a:cs typeface="Lucida Sans"/>
              </a:rPr>
              <a:t>de </a:t>
            </a:r>
            <a:r>
              <a:rPr sz="1000" spc="-229" dirty="0">
                <a:solidFill>
                  <a:srgbClr val="231F20"/>
                </a:solidFill>
                <a:latin typeface="Lucida Sans"/>
                <a:cs typeface="Lucida Sans"/>
              </a:rPr>
              <a:t>1</a:t>
            </a:r>
            <a:r>
              <a:rPr sz="1000" spc="-175" dirty="0">
                <a:solidFill>
                  <a:srgbClr val="231F20"/>
                </a:solidFill>
                <a:latin typeface="Lucida Sans"/>
                <a:cs typeface="Lucida Sans"/>
              </a:rPr>
              <a:t> </a:t>
            </a:r>
            <a:r>
              <a:rPr sz="1000" spc="-70" dirty="0">
                <a:solidFill>
                  <a:srgbClr val="231F20"/>
                </a:solidFill>
                <a:latin typeface="Lucida Sans"/>
                <a:cs typeface="Lucida Sans"/>
              </a:rPr>
              <a:t>color</a:t>
            </a:r>
            <a:endParaRPr sz="1000">
              <a:latin typeface="Lucida Sans"/>
              <a:cs typeface="Lucida Sans"/>
            </a:endParaRPr>
          </a:p>
        </p:txBody>
      </p:sp>
      <p:sp>
        <p:nvSpPr>
          <p:cNvPr id="30" name="object 30"/>
          <p:cNvSpPr txBox="1"/>
          <p:nvPr/>
        </p:nvSpPr>
        <p:spPr>
          <a:xfrm>
            <a:off x="2801633" y="6850402"/>
            <a:ext cx="155765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Lámpara </a:t>
            </a:r>
            <a:r>
              <a:rPr sz="1000" spc="-60" dirty="0">
                <a:solidFill>
                  <a:srgbClr val="231F20"/>
                </a:solidFill>
                <a:latin typeface="Lucida Sans"/>
                <a:cs typeface="Lucida Sans"/>
              </a:rPr>
              <a:t>piloto </a:t>
            </a:r>
            <a:r>
              <a:rPr sz="1000" spc="-70" dirty="0">
                <a:solidFill>
                  <a:srgbClr val="231F20"/>
                </a:solidFill>
                <a:latin typeface="Lucida Sans"/>
                <a:cs typeface="Lucida Sans"/>
              </a:rPr>
              <a:t>de </a:t>
            </a:r>
            <a:r>
              <a:rPr sz="1000" spc="-100" dirty="0">
                <a:solidFill>
                  <a:srgbClr val="231F20"/>
                </a:solidFill>
                <a:latin typeface="Lucida Sans"/>
                <a:cs typeface="Lucida Sans"/>
              </a:rPr>
              <a:t>2</a:t>
            </a:r>
            <a:r>
              <a:rPr sz="1000" spc="15" dirty="0">
                <a:solidFill>
                  <a:srgbClr val="231F20"/>
                </a:solidFill>
                <a:latin typeface="Lucida Sans"/>
                <a:cs typeface="Lucida Sans"/>
              </a:rPr>
              <a:t> </a:t>
            </a:r>
            <a:r>
              <a:rPr sz="1000" spc="-70" dirty="0">
                <a:solidFill>
                  <a:srgbClr val="231F20"/>
                </a:solidFill>
                <a:latin typeface="Lucida Sans"/>
                <a:cs typeface="Lucida Sans"/>
              </a:rPr>
              <a:t>colores</a:t>
            </a:r>
            <a:endParaRPr sz="1000">
              <a:latin typeface="Lucida Sans"/>
              <a:cs typeface="Lucida Sans"/>
            </a:endParaRPr>
          </a:p>
        </p:txBody>
      </p:sp>
      <p:sp>
        <p:nvSpPr>
          <p:cNvPr id="31" name="object 31"/>
          <p:cNvSpPr txBox="1"/>
          <p:nvPr/>
        </p:nvSpPr>
        <p:spPr>
          <a:xfrm>
            <a:off x="2756789" y="7993402"/>
            <a:ext cx="1647189"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Lámpara </a:t>
            </a:r>
            <a:r>
              <a:rPr sz="1000" spc="-70" dirty="0">
                <a:solidFill>
                  <a:srgbClr val="231F20"/>
                </a:solidFill>
                <a:latin typeface="Lucida Sans"/>
                <a:cs typeface="Lucida Sans"/>
              </a:rPr>
              <a:t>de </a:t>
            </a:r>
            <a:r>
              <a:rPr sz="1000" spc="-85" dirty="0">
                <a:solidFill>
                  <a:srgbClr val="231F20"/>
                </a:solidFill>
                <a:latin typeface="Lucida Sans"/>
                <a:cs typeface="Lucida Sans"/>
              </a:rPr>
              <a:t>grupo </a:t>
            </a:r>
            <a:r>
              <a:rPr sz="1000" spc="-75" dirty="0">
                <a:solidFill>
                  <a:srgbClr val="231F20"/>
                </a:solidFill>
                <a:latin typeface="Lucida Sans"/>
                <a:cs typeface="Lucida Sans"/>
              </a:rPr>
              <a:t>en</a:t>
            </a:r>
            <a:r>
              <a:rPr sz="1000" spc="-190" dirty="0">
                <a:solidFill>
                  <a:srgbClr val="231F20"/>
                </a:solidFill>
                <a:latin typeface="Lucida Sans"/>
                <a:cs typeface="Lucida Sans"/>
              </a:rPr>
              <a:t> </a:t>
            </a:r>
            <a:r>
              <a:rPr sz="1000" spc="-60" dirty="0">
                <a:solidFill>
                  <a:srgbClr val="231F20"/>
                </a:solidFill>
                <a:latin typeface="Lucida Sans"/>
                <a:cs typeface="Lucida Sans"/>
              </a:rPr>
              <a:t>pasillos</a:t>
            </a:r>
            <a:endParaRPr sz="1000">
              <a:latin typeface="Lucida Sans"/>
              <a:cs typeface="Lucida Sans"/>
            </a:endParaRPr>
          </a:p>
        </p:txBody>
      </p:sp>
      <p:sp>
        <p:nvSpPr>
          <p:cNvPr id="32" name="object 32"/>
          <p:cNvSpPr txBox="1"/>
          <p:nvPr/>
        </p:nvSpPr>
        <p:spPr>
          <a:xfrm>
            <a:off x="2651633" y="8945903"/>
            <a:ext cx="1857375" cy="1778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Toma </a:t>
            </a:r>
            <a:r>
              <a:rPr sz="1000" spc="-80" dirty="0">
                <a:solidFill>
                  <a:srgbClr val="231F20"/>
                </a:solidFill>
                <a:latin typeface="Lucida Sans"/>
                <a:cs typeface="Lucida Sans"/>
              </a:rPr>
              <a:t>con </a:t>
            </a:r>
            <a:r>
              <a:rPr sz="1000" spc="-70" dirty="0">
                <a:solidFill>
                  <a:srgbClr val="231F20"/>
                </a:solidFill>
                <a:latin typeface="Lucida Sans"/>
                <a:cs typeface="Lucida Sans"/>
              </a:rPr>
              <a:t>botones para </a:t>
            </a:r>
            <a:r>
              <a:rPr sz="1000" spc="-100" dirty="0">
                <a:solidFill>
                  <a:srgbClr val="231F20"/>
                </a:solidFill>
                <a:latin typeface="Lucida Sans"/>
                <a:cs typeface="Lucida Sans"/>
              </a:rPr>
              <a:t>2</a:t>
            </a:r>
            <a:r>
              <a:rPr sz="1000" spc="-80" dirty="0">
                <a:solidFill>
                  <a:srgbClr val="231F20"/>
                </a:solidFill>
                <a:latin typeface="Lucida Sans"/>
                <a:cs typeface="Lucida Sans"/>
              </a:rPr>
              <a:t> </a:t>
            </a:r>
            <a:r>
              <a:rPr sz="1000" spc="-70" dirty="0">
                <a:solidFill>
                  <a:srgbClr val="231F20"/>
                </a:solidFill>
                <a:latin typeface="Lucida Sans"/>
                <a:cs typeface="Lucida Sans"/>
              </a:rPr>
              <a:t>colores</a:t>
            </a:r>
            <a:endParaRPr sz="1000">
              <a:latin typeface="Lucida Sans"/>
              <a:cs typeface="Lucida Sans"/>
            </a:endParaRPr>
          </a:p>
        </p:txBody>
      </p:sp>
      <p:sp>
        <p:nvSpPr>
          <p:cNvPr id="33" name="object 33"/>
          <p:cNvSpPr txBox="1"/>
          <p:nvPr/>
        </p:nvSpPr>
        <p:spPr>
          <a:xfrm>
            <a:off x="2746375" y="9898403"/>
            <a:ext cx="1668145" cy="1778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Toma </a:t>
            </a:r>
            <a:r>
              <a:rPr sz="1000" spc="-80" dirty="0">
                <a:solidFill>
                  <a:srgbClr val="231F20"/>
                </a:solidFill>
                <a:latin typeface="Lucida Sans"/>
                <a:cs typeface="Lucida Sans"/>
              </a:rPr>
              <a:t>con </a:t>
            </a:r>
            <a:r>
              <a:rPr sz="1000" spc="-229" dirty="0">
                <a:solidFill>
                  <a:srgbClr val="231F20"/>
                </a:solidFill>
                <a:latin typeface="Lucida Sans"/>
                <a:cs typeface="Lucida Sans"/>
              </a:rPr>
              <a:t>1 </a:t>
            </a:r>
            <a:r>
              <a:rPr sz="1000" spc="-60" dirty="0">
                <a:solidFill>
                  <a:srgbClr val="231F20"/>
                </a:solidFill>
                <a:latin typeface="Lucida Sans"/>
                <a:cs typeface="Lucida Sans"/>
              </a:rPr>
              <a:t>perilla </a:t>
            </a:r>
            <a:r>
              <a:rPr sz="1000" spc="-70" dirty="0">
                <a:solidFill>
                  <a:srgbClr val="231F20"/>
                </a:solidFill>
                <a:latin typeface="Lucida Sans"/>
                <a:cs typeface="Lucida Sans"/>
              </a:rPr>
              <a:t>de</a:t>
            </a:r>
            <a:r>
              <a:rPr sz="1000" spc="-195" dirty="0">
                <a:solidFill>
                  <a:srgbClr val="231F20"/>
                </a:solidFill>
                <a:latin typeface="Lucida Sans"/>
                <a:cs typeface="Lucida Sans"/>
              </a:rPr>
              <a:t> </a:t>
            </a:r>
            <a:r>
              <a:rPr sz="1000" spc="-70" dirty="0">
                <a:solidFill>
                  <a:srgbClr val="231F20"/>
                </a:solidFill>
                <a:latin typeface="Lucida Sans"/>
                <a:cs typeface="Lucida Sans"/>
              </a:rPr>
              <a:t>llamada</a:t>
            </a:r>
            <a:endParaRPr sz="1000">
              <a:latin typeface="Lucida Sans"/>
              <a:cs typeface="Lucida Sans"/>
            </a:endParaRPr>
          </a:p>
        </p:txBody>
      </p:sp>
      <p:sp>
        <p:nvSpPr>
          <p:cNvPr id="34" name="object 34"/>
          <p:cNvSpPr txBox="1"/>
          <p:nvPr/>
        </p:nvSpPr>
        <p:spPr>
          <a:xfrm>
            <a:off x="6119546" y="2773918"/>
            <a:ext cx="1741170" cy="1778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Toma </a:t>
            </a:r>
            <a:r>
              <a:rPr sz="1000" spc="-80" dirty="0">
                <a:solidFill>
                  <a:srgbClr val="231F20"/>
                </a:solidFill>
                <a:latin typeface="Lucida Sans"/>
                <a:cs typeface="Lucida Sans"/>
              </a:rPr>
              <a:t>con </a:t>
            </a:r>
            <a:r>
              <a:rPr sz="1000" spc="-100" dirty="0">
                <a:solidFill>
                  <a:srgbClr val="231F20"/>
                </a:solidFill>
                <a:latin typeface="Lucida Sans"/>
                <a:cs typeface="Lucida Sans"/>
              </a:rPr>
              <a:t>2 </a:t>
            </a:r>
            <a:r>
              <a:rPr sz="1000" spc="-60" dirty="0">
                <a:solidFill>
                  <a:srgbClr val="231F20"/>
                </a:solidFill>
                <a:latin typeface="Lucida Sans"/>
                <a:cs typeface="Lucida Sans"/>
              </a:rPr>
              <a:t>perillas </a:t>
            </a:r>
            <a:r>
              <a:rPr sz="1000" spc="-70" dirty="0">
                <a:solidFill>
                  <a:srgbClr val="231F20"/>
                </a:solidFill>
                <a:latin typeface="Lucida Sans"/>
                <a:cs typeface="Lucida Sans"/>
              </a:rPr>
              <a:t>de</a:t>
            </a:r>
            <a:r>
              <a:rPr sz="1000" spc="-45" dirty="0">
                <a:solidFill>
                  <a:srgbClr val="231F20"/>
                </a:solidFill>
                <a:latin typeface="Lucida Sans"/>
                <a:cs typeface="Lucida Sans"/>
              </a:rPr>
              <a:t> </a:t>
            </a:r>
            <a:r>
              <a:rPr sz="1000" spc="-70" dirty="0">
                <a:solidFill>
                  <a:srgbClr val="231F20"/>
                </a:solidFill>
                <a:latin typeface="Lucida Sans"/>
                <a:cs typeface="Lucida Sans"/>
              </a:rPr>
              <a:t>llamada</a:t>
            </a:r>
            <a:endParaRPr sz="1000">
              <a:latin typeface="Lucida Sans"/>
              <a:cs typeface="Lucida Sans"/>
            </a:endParaRPr>
          </a:p>
        </p:txBody>
      </p:sp>
      <p:sp>
        <p:nvSpPr>
          <p:cNvPr id="35" name="object 35"/>
          <p:cNvSpPr txBox="1"/>
          <p:nvPr/>
        </p:nvSpPr>
        <p:spPr>
          <a:xfrm>
            <a:off x="6382296" y="3726418"/>
            <a:ext cx="1215390" cy="177800"/>
          </a:xfrm>
          <a:prstGeom prst="rect">
            <a:avLst/>
          </a:prstGeom>
        </p:spPr>
        <p:txBody>
          <a:bodyPr vert="horz" wrap="square" lIns="0" tIns="12700" rIns="0" bIns="0" rtlCol="0">
            <a:spAutoFit/>
          </a:bodyPr>
          <a:lstStyle/>
          <a:p>
            <a:pPr marL="12700">
              <a:lnSpc>
                <a:spcPct val="100000"/>
              </a:lnSpc>
              <a:spcBef>
                <a:spcPts val="100"/>
              </a:spcBef>
            </a:pPr>
            <a:r>
              <a:rPr sz="1000" spc="-60" dirty="0">
                <a:solidFill>
                  <a:srgbClr val="231F20"/>
                </a:solidFill>
                <a:latin typeface="Lucida Sans"/>
                <a:cs typeface="Lucida Sans"/>
              </a:rPr>
              <a:t>Botonera </a:t>
            </a:r>
            <a:r>
              <a:rPr sz="1000" spc="-70" dirty="0">
                <a:solidFill>
                  <a:srgbClr val="231F20"/>
                </a:solidFill>
                <a:latin typeface="Lucida Sans"/>
                <a:cs typeface="Lucida Sans"/>
              </a:rPr>
              <a:t>de</a:t>
            </a:r>
            <a:r>
              <a:rPr sz="1000" spc="65" dirty="0">
                <a:solidFill>
                  <a:srgbClr val="231F20"/>
                </a:solidFill>
                <a:latin typeface="Lucida Sans"/>
                <a:cs typeface="Lucida Sans"/>
              </a:rPr>
              <a:t> </a:t>
            </a:r>
            <a:r>
              <a:rPr sz="1000" spc="-70" dirty="0">
                <a:solidFill>
                  <a:srgbClr val="231F20"/>
                </a:solidFill>
                <a:latin typeface="Lucida Sans"/>
                <a:cs typeface="Lucida Sans"/>
              </a:rPr>
              <a:t>llamadas</a:t>
            </a:r>
            <a:endParaRPr sz="1000">
              <a:latin typeface="Lucida Sans"/>
              <a:cs typeface="Lucida Sans"/>
            </a:endParaRPr>
          </a:p>
        </p:txBody>
      </p:sp>
      <p:sp>
        <p:nvSpPr>
          <p:cNvPr id="36" name="object 36"/>
          <p:cNvSpPr txBox="1"/>
          <p:nvPr/>
        </p:nvSpPr>
        <p:spPr>
          <a:xfrm>
            <a:off x="6005627" y="4678918"/>
            <a:ext cx="1969135"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Tablero </a:t>
            </a:r>
            <a:r>
              <a:rPr sz="1000" spc="-70" dirty="0">
                <a:solidFill>
                  <a:srgbClr val="231F20"/>
                </a:solidFill>
                <a:latin typeface="Lucida Sans"/>
                <a:cs typeface="Lucida Sans"/>
              </a:rPr>
              <a:t>de anulación para</a:t>
            </a:r>
            <a:r>
              <a:rPr sz="1000" spc="40" dirty="0">
                <a:solidFill>
                  <a:srgbClr val="231F20"/>
                </a:solidFill>
                <a:latin typeface="Lucida Sans"/>
                <a:cs typeface="Lucida Sans"/>
              </a:rPr>
              <a:t> </a:t>
            </a:r>
            <a:r>
              <a:rPr sz="1000" spc="-70" dirty="0">
                <a:solidFill>
                  <a:srgbClr val="231F20"/>
                </a:solidFill>
                <a:latin typeface="Lucida Sans"/>
                <a:cs typeface="Lucida Sans"/>
              </a:rPr>
              <a:t>llamadas</a:t>
            </a:r>
            <a:endParaRPr sz="1000">
              <a:latin typeface="Lucida Sans"/>
              <a:cs typeface="Lucida Sans"/>
            </a:endParaRPr>
          </a:p>
        </p:txBody>
      </p:sp>
      <p:sp>
        <p:nvSpPr>
          <p:cNvPr id="37" name="object 37"/>
          <p:cNvSpPr txBox="1"/>
          <p:nvPr/>
        </p:nvSpPr>
        <p:spPr>
          <a:xfrm>
            <a:off x="6436398" y="5313918"/>
            <a:ext cx="110744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0" dirty="0">
                <a:solidFill>
                  <a:srgbClr val="231F20"/>
                </a:solidFill>
                <a:latin typeface="Lucida Sans"/>
                <a:cs typeface="Lucida Sans"/>
              </a:rPr>
              <a:t>de</a:t>
            </a:r>
            <a:r>
              <a:rPr sz="1000" spc="65" dirty="0">
                <a:solidFill>
                  <a:srgbClr val="231F20"/>
                </a:solidFill>
                <a:latin typeface="Lucida Sans"/>
                <a:cs typeface="Lucida Sans"/>
              </a:rPr>
              <a:t> </a:t>
            </a:r>
            <a:r>
              <a:rPr sz="1000" spc="-80" dirty="0">
                <a:solidFill>
                  <a:srgbClr val="231F20"/>
                </a:solidFill>
                <a:latin typeface="Lucida Sans"/>
                <a:cs typeface="Lucida Sans"/>
              </a:rPr>
              <a:t>alumbrado</a:t>
            </a:r>
            <a:endParaRPr sz="1000">
              <a:latin typeface="Lucida Sans"/>
              <a:cs typeface="Lucida Sans"/>
            </a:endParaRPr>
          </a:p>
        </p:txBody>
      </p:sp>
      <p:sp>
        <p:nvSpPr>
          <p:cNvPr id="38" name="object 38"/>
          <p:cNvSpPr txBox="1"/>
          <p:nvPr/>
        </p:nvSpPr>
        <p:spPr>
          <a:xfrm>
            <a:off x="5982119" y="6025118"/>
            <a:ext cx="2016125"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0" dirty="0">
                <a:solidFill>
                  <a:srgbClr val="231F20"/>
                </a:solidFill>
                <a:latin typeface="Lucida Sans"/>
                <a:cs typeface="Lucida Sans"/>
              </a:rPr>
              <a:t>de </a:t>
            </a:r>
            <a:r>
              <a:rPr sz="1000" spc="-85" dirty="0">
                <a:solidFill>
                  <a:srgbClr val="231F20"/>
                </a:solidFill>
                <a:latin typeface="Lucida Sans"/>
                <a:cs typeface="Lucida Sans"/>
              </a:rPr>
              <a:t>Fuerza Motriz </a:t>
            </a:r>
            <a:r>
              <a:rPr sz="1000" spc="-70" dirty="0">
                <a:solidFill>
                  <a:srgbClr val="231F20"/>
                </a:solidFill>
                <a:latin typeface="Lucida Sans"/>
                <a:cs typeface="Lucida Sans"/>
              </a:rPr>
              <a:t>o</a:t>
            </a:r>
            <a:r>
              <a:rPr sz="1000" spc="-80" dirty="0">
                <a:solidFill>
                  <a:srgbClr val="231F20"/>
                </a:solidFill>
                <a:latin typeface="Lucida Sans"/>
                <a:cs typeface="Lucida Sans"/>
              </a:rPr>
              <a:t> </a:t>
            </a:r>
            <a:r>
              <a:rPr sz="1000" spc="-75" dirty="0">
                <a:solidFill>
                  <a:srgbClr val="231F20"/>
                </a:solidFill>
                <a:latin typeface="Lucida Sans"/>
                <a:cs typeface="Lucida Sans"/>
              </a:rPr>
              <a:t>Calefacción</a:t>
            </a:r>
            <a:endParaRPr sz="1000">
              <a:latin typeface="Lucida Sans"/>
              <a:cs typeface="Lucida Sans"/>
            </a:endParaRPr>
          </a:p>
        </p:txBody>
      </p:sp>
      <p:sp>
        <p:nvSpPr>
          <p:cNvPr id="39" name="object 39"/>
          <p:cNvSpPr txBox="1"/>
          <p:nvPr/>
        </p:nvSpPr>
        <p:spPr>
          <a:xfrm>
            <a:off x="6611531" y="6761718"/>
            <a:ext cx="75692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a:t>
            </a:r>
            <a:r>
              <a:rPr sz="1000" spc="-45" dirty="0">
                <a:solidFill>
                  <a:srgbClr val="231F20"/>
                </a:solidFill>
                <a:latin typeface="Lucida Sans"/>
                <a:cs typeface="Lucida Sans"/>
              </a:rPr>
              <a:t> </a:t>
            </a:r>
            <a:r>
              <a:rPr sz="1000" spc="-60" dirty="0">
                <a:solidFill>
                  <a:srgbClr val="231F20"/>
                </a:solidFill>
                <a:latin typeface="Lucida Sans"/>
                <a:cs typeface="Lucida Sans"/>
              </a:rPr>
              <a:t>señales</a:t>
            </a:r>
            <a:endParaRPr sz="1000">
              <a:latin typeface="Lucida Sans"/>
              <a:cs typeface="Lucida Sans"/>
            </a:endParaRPr>
          </a:p>
        </p:txBody>
      </p:sp>
      <p:sp>
        <p:nvSpPr>
          <p:cNvPr id="40" name="object 40"/>
          <p:cNvSpPr txBox="1"/>
          <p:nvPr/>
        </p:nvSpPr>
        <p:spPr>
          <a:xfrm>
            <a:off x="5962701" y="7396718"/>
            <a:ext cx="205486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telefónica </a:t>
            </a:r>
            <a:r>
              <a:rPr sz="1000" spc="-70" dirty="0">
                <a:solidFill>
                  <a:srgbClr val="231F20"/>
                </a:solidFill>
                <a:latin typeface="Lucida Sans"/>
                <a:cs typeface="Lucida Sans"/>
              </a:rPr>
              <a:t>para </a:t>
            </a:r>
            <a:r>
              <a:rPr sz="1000" spc="-60" dirty="0">
                <a:solidFill>
                  <a:srgbClr val="231F20"/>
                </a:solidFill>
                <a:latin typeface="Lucida Sans"/>
                <a:cs typeface="Lucida Sans"/>
              </a:rPr>
              <a:t>servicio</a:t>
            </a:r>
            <a:r>
              <a:rPr sz="1000" spc="15" dirty="0">
                <a:solidFill>
                  <a:srgbClr val="231F20"/>
                </a:solidFill>
                <a:latin typeface="Lucida Sans"/>
                <a:cs typeface="Lucida Sans"/>
              </a:rPr>
              <a:t> </a:t>
            </a:r>
            <a:r>
              <a:rPr sz="1000" spc="-85" dirty="0">
                <a:solidFill>
                  <a:srgbClr val="231F20"/>
                </a:solidFill>
                <a:latin typeface="Lucida Sans"/>
                <a:cs typeface="Lucida Sans"/>
              </a:rPr>
              <a:t>externo</a:t>
            </a:r>
            <a:endParaRPr sz="1000">
              <a:latin typeface="Lucida Sans"/>
              <a:cs typeface="Lucida Sans"/>
            </a:endParaRPr>
          </a:p>
        </p:txBody>
      </p:sp>
      <p:sp>
        <p:nvSpPr>
          <p:cNvPr id="41" name="object 41"/>
          <p:cNvSpPr txBox="1"/>
          <p:nvPr/>
        </p:nvSpPr>
        <p:spPr>
          <a:xfrm>
            <a:off x="5972988" y="8171418"/>
            <a:ext cx="2034539"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telefónica </a:t>
            </a:r>
            <a:r>
              <a:rPr sz="1000" spc="-70" dirty="0">
                <a:solidFill>
                  <a:srgbClr val="231F20"/>
                </a:solidFill>
                <a:latin typeface="Lucida Sans"/>
                <a:cs typeface="Lucida Sans"/>
              </a:rPr>
              <a:t>para </a:t>
            </a:r>
            <a:r>
              <a:rPr sz="1000" spc="-60" dirty="0">
                <a:solidFill>
                  <a:srgbClr val="231F20"/>
                </a:solidFill>
                <a:latin typeface="Lucida Sans"/>
                <a:cs typeface="Lucida Sans"/>
              </a:rPr>
              <a:t>servicio</a:t>
            </a:r>
            <a:r>
              <a:rPr sz="1000" dirty="0">
                <a:solidFill>
                  <a:srgbClr val="231F20"/>
                </a:solidFill>
                <a:latin typeface="Lucida Sans"/>
                <a:cs typeface="Lucida Sans"/>
              </a:rPr>
              <a:t> </a:t>
            </a:r>
            <a:r>
              <a:rPr sz="1000" spc="-70" dirty="0">
                <a:solidFill>
                  <a:srgbClr val="231F20"/>
                </a:solidFill>
                <a:latin typeface="Lucida Sans"/>
                <a:cs typeface="Lucida Sans"/>
              </a:rPr>
              <a:t>interno</a:t>
            </a:r>
            <a:endParaRPr sz="1000">
              <a:latin typeface="Lucida Sans"/>
              <a:cs typeface="Lucida Sans"/>
            </a:endParaRPr>
          </a:p>
        </p:txBody>
      </p:sp>
      <p:sp>
        <p:nvSpPr>
          <p:cNvPr id="42" name="object 42"/>
          <p:cNvSpPr txBox="1"/>
          <p:nvPr/>
        </p:nvSpPr>
        <p:spPr>
          <a:xfrm>
            <a:off x="6493485" y="8882618"/>
            <a:ext cx="99314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a:t>
            </a:r>
            <a:r>
              <a:rPr sz="1000" spc="-35" dirty="0">
                <a:solidFill>
                  <a:srgbClr val="231F20"/>
                </a:solidFill>
                <a:latin typeface="Lucida Sans"/>
                <a:cs typeface="Lucida Sans"/>
              </a:rPr>
              <a:t> </a:t>
            </a:r>
            <a:r>
              <a:rPr sz="1000" spc="-70" dirty="0">
                <a:solidFill>
                  <a:srgbClr val="231F20"/>
                </a:solidFill>
                <a:latin typeface="Lucida Sans"/>
                <a:cs typeface="Lucida Sans"/>
              </a:rPr>
              <a:t>subterránea</a:t>
            </a:r>
            <a:endParaRPr sz="1000">
              <a:latin typeface="Lucida Sans"/>
              <a:cs typeface="Lucida Sans"/>
            </a:endParaRPr>
          </a:p>
        </p:txBody>
      </p:sp>
      <p:sp>
        <p:nvSpPr>
          <p:cNvPr id="43" name="object 43"/>
          <p:cNvSpPr txBox="1"/>
          <p:nvPr/>
        </p:nvSpPr>
        <p:spPr>
          <a:xfrm>
            <a:off x="6217577" y="9670018"/>
            <a:ext cx="154495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Circuito </a:t>
            </a:r>
            <a:r>
              <a:rPr sz="1000" spc="-70" dirty="0">
                <a:solidFill>
                  <a:srgbClr val="231F20"/>
                </a:solidFill>
                <a:latin typeface="Lucida Sans"/>
                <a:cs typeface="Lucida Sans"/>
              </a:rPr>
              <a:t>de dos</a:t>
            </a:r>
            <a:r>
              <a:rPr sz="1000" spc="-75" dirty="0">
                <a:solidFill>
                  <a:srgbClr val="231F20"/>
                </a:solidFill>
                <a:latin typeface="Lucida Sans"/>
                <a:cs typeface="Lucida Sans"/>
              </a:rPr>
              <a:t> conductores</a:t>
            </a:r>
            <a:endParaRPr sz="1000">
              <a:latin typeface="Lucida Sans"/>
              <a:cs typeface="Lucida Sans"/>
            </a:endParaRPr>
          </a:p>
        </p:txBody>
      </p:sp>
      <p:sp>
        <p:nvSpPr>
          <p:cNvPr id="44" name="object 44"/>
          <p:cNvSpPr/>
          <p:nvPr/>
        </p:nvSpPr>
        <p:spPr>
          <a:xfrm>
            <a:off x="6131001" y="8009232"/>
            <a:ext cx="1676400" cy="203200"/>
          </a:xfrm>
          <a:prstGeom prst="rect">
            <a:avLst/>
          </a:prstGeom>
          <a:blipFill>
            <a:blip r:embed="rId18" cstate="print"/>
            <a:stretch>
              <a:fillRect/>
            </a:stretch>
          </a:blipFill>
        </p:spPr>
        <p:txBody>
          <a:bodyPr wrap="square" lIns="0" tIns="0" rIns="0" bIns="0" rtlCol="0"/>
          <a:lstStyle/>
          <a:p>
            <a:endParaRPr/>
          </a:p>
        </p:txBody>
      </p:sp>
      <p:sp>
        <p:nvSpPr>
          <p:cNvPr id="45" name="object 45"/>
          <p:cNvSpPr txBox="1"/>
          <p:nvPr/>
        </p:nvSpPr>
        <p:spPr>
          <a:xfrm>
            <a:off x="5175021" y="10315343"/>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113</a:t>
            </a:r>
            <a:endParaRPr sz="700">
              <a:latin typeface="Lucida Sans"/>
              <a:cs typeface="Lucida Sans"/>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9367" y="10371887"/>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699146" y="15713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627397" y="518233"/>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2692794" y="1395099"/>
            <a:ext cx="1727200" cy="406400"/>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2635555" y="2360210"/>
            <a:ext cx="1727200" cy="4826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2711767" y="3611097"/>
            <a:ext cx="1701800" cy="508000"/>
          </a:xfrm>
          <a:prstGeom prst="rect">
            <a:avLst/>
          </a:prstGeom>
          <a:blipFill>
            <a:blip r:embed="rId4" cstate="print"/>
            <a:stretch>
              <a:fillRect/>
            </a:stretch>
          </a:blipFill>
        </p:spPr>
        <p:txBody>
          <a:bodyPr wrap="square" lIns="0" tIns="0" rIns="0" bIns="0" rtlCol="0"/>
          <a:lstStyle/>
          <a:p>
            <a:endParaRPr/>
          </a:p>
        </p:txBody>
      </p:sp>
      <p:sp>
        <p:nvSpPr>
          <p:cNvPr id="9" name="object 9"/>
          <p:cNvSpPr txBox="1"/>
          <p:nvPr/>
        </p:nvSpPr>
        <p:spPr>
          <a:xfrm>
            <a:off x="2874899" y="1873949"/>
            <a:ext cx="155003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Circuito </a:t>
            </a:r>
            <a:r>
              <a:rPr sz="1000" spc="-70" dirty="0">
                <a:solidFill>
                  <a:srgbClr val="231F20"/>
                </a:solidFill>
                <a:latin typeface="Lucida Sans"/>
                <a:cs typeface="Lucida Sans"/>
              </a:rPr>
              <a:t>de tres</a:t>
            </a:r>
            <a:r>
              <a:rPr sz="1000" spc="-60" dirty="0">
                <a:solidFill>
                  <a:srgbClr val="231F20"/>
                </a:solidFill>
                <a:latin typeface="Lucida Sans"/>
                <a:cs typeface="Lucida Sans"/>
              </a:rPr>
              <a:t> </a:t>
            </a:r>
            <a:r>
              <a:rPr sz="1000" spc="-75" dirty="0">
                <a:solidFill>
                  <a:srgbClr val="231F20"/>
                </a:solidFill>
                <a:latin typeface="Lucida Sans"/>
                <a:cs typeface="Lucida Sans"/>
              </a:rPr>
              <a:t>conductores</a:t>
            </a:r>
            <a:endParaRPr sz="1000">
              <a:latin typeface="Lucida Sans"/>
              <a:cs typeface="Lucida Sans"/>
            </a:endParaRPr>
          </a:p>
        </p:txBody>
      </p:sp>
      <p:sp>
        <p:nvSpPr>
          <p:cNvPr id="10" name="object 10"/>
          <p:cNvSpPr txBox="1"/>
          <p:nvPr/>
        </p:nvSpPr>
        <p:spPr>
          <a:xfrm>
            <a:off x="2807081" y="3042349"/>
            <a:ext cx="168592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Circuito </a:t>
            </a:r>
            <a:r>
              <a:rPr sz="1000" spc="-70" dirty="0">
                <a:solidFill>
                  <a:srgbClr val="231F20"/>
                </a:solidFill>
                <a:latin typeface="Lucida Sans"/>
                <a:cs typeface="Lucida Sans"/>
              </a:rPr>
              <a:t>de </a:t>
            </a:r>
            <a:r>
              <a:rPr sz="1000" spc="-75" dirty="0">
                <a:solidFill>
                  <a:srgbClr val="231F20"/>
                </a:solidFill>
                <a:latin typeface="Lucida Sans"/>
                <a:cs typeface="Lucida Sans"/>
              </a:rPr>
              <a:t>cuatro</a:t>
            </a:r>
            <a:r>
              <a:rPr sz="1000" spc="-55" dirty="0">
                <a:solidFill>
                  <a:srgbClr val="231F20"/>
                </a:solidFill>
                <a:latin typeface="Lucida Sans"/>
                <a:cs typeface="Lucida Sans"/>
              </a:rPr>
              <a:t> </a:t>
            </a:r>
            <a:r>
              <a:rPr sz="1000" spc="-75" dirty="0">
                <a:solidFill>
                  <a:srgbClr val="231F20"/>
                </a:solidFill>
                <a:latin typeface="Lucida Sans"/>
                <a:cs typeface="Lucida Sans"/>
              </a:rPr>
              <a:t>conductores</a:t>
            </a:r>
            <a:endParaRPr sz="1000">
              <a:latin typeface="Lucida Sans"/>
              <a:cs typeface="Lucida Sans"/>
            </a:endParaRPr>
          </a:p>
        </p:txBody>
      </p:sp>
      <p:sp>
        <p:nvSpPr>
          <p:cNvPr id="11" name="object 11"/>
          <p:cNvSpPr txBox="1"/>
          <p:nvPr/>
        </p:nvSpPr>
        <p:spPr>
          <a:xfrm>
            <a:off x="2479548" y="4210749"/>
            <a:ext cx="229870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5" dirty="0">
                <a:solidFill>
                  <a:srgbClr val="231F20"/>
                </a:solidFill>
                <a:latin typeface="Lucida Sans"/>
                <a:cs typeface="Lucida Sans"/>
              </a:rPr>
              <a:t>conductores</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70" dirty="0">
                <a:solidFill>
                  <a:srgbClr val="231F20"/>
                </a:solidFill>
                <a:latin typeface="Lucida Sans"/>
                <a:cs typeface="Lucida Sans"/>
              </a:rPr>
              <a:t>cañería</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acero</a:t>
            </a:r>
            <a:endParaRPr sz="1000">
              <a:latin typeface="Lucida Sans"/>
              <a:cs typeface="Lucida Sans"/>
            </a:endParaRPr>
          </a:p>
        </p:txBody>
      </p:sp>
      <p:sp>
        <p:nvSpPr>
          <p:cNvPr id="12" name="object 12"/>
          <p:cNvSpPr txBox="1"/>
          <p:nvPr/>
        </p:nvSpPr>
        <p:spPr>
          <a:xfrm>
            <a:off x="2472360" y="4626611"/>
            <a:ext cx="2222500" cy="736600"/>
          </a:xfrm>
          <a:prstGeom prst="rect">
            <a:avLst/>
          </a:prstGeom>
        </p:spPr>
        <p:txBody>
          <a:bodyPr vert="horz" wrap="square" lIns="0" tIns="27939" rIns="0" bIns="0" rtlCol="0">
            <a:spAutoFit/>
          </a:bodyPr>
          <a:lstStyle/>
          <a:p>
            <a:pPr marL="12700" marR="5080">
              <a:lnSpc>
                <a:spcPts val="1100"/>
              </a:lnSpc>
              <a:spcBef>
                <a:spcPts val="219"/>
              </a:spcBef>
            </a:pPr>
            <a:r>
              <a:rPr sz="1000" spc="-35" dirty="0">
                <a:solidFill>
                  <a:srgbClr val="231F20"/>
                </a:solidFill>
                <a:latin typeface="Lucida Sans"/>
                <a:cs typeface="Lucida Sans"/>
              </a:rPr>
              <a:t>El </a:t>
            </a:r>
            <a:r>
              <a:rPr sz="1000" spc="-75" dirty="0">
                <a:solidFill>
                  <a:srgbClr val="231F20"/>
                </a:solidFill>
                <a:latin typeface="Lucida Sans"/>
                <a:cs typeface="Lucida Sans"/>
              </a:rPr>
              <a:t>diámetro </a:t>
            </a:r>
            <a:r>
              <a:rPr sz="1000" spc="-70" dirty="0">
                <a:solidFill>
                  <a:srgbClr val="231F20"/>
                </a:solidFill>
                <a:latin typeface="Lucida Sans"/>
                <a:cs typeface="Lucida Sans"/>
              </a:rPr>
              <a:t>interno </a:t>
            </a:r>
            <a:r>
              <a:rPr sz="1000" spc="-60" dirty="0">
                <a:solidFill>
                  <a:srgbClr val="231F20"/>
                </a:solidFill>
                <a:latin typeface="Lucida Sans"/>
                <a:cs typeface="Lucida Sans"/>
              </a:rPr>
              <a:t>del </a:t>
            </a:r>
            <a:r>
              <a:rPr sz="1000" spc="-70" dirty="0">
                <a:solidFill>
                  <a:srgbClr val="231F20"/>
                </a:solidFill>
                <a:latin typeface="Lucida Sans"/>
                <a:cs typeface="Lucida Sans"/>
              </a:rPr>
              <a:t>caño, </a:t>
            </a:r>
            <a:r>
              <a:rPr sz="1000" spc="-75" dirty="0">
                <a:solidFill>
                  <a:srgbClr val="231F20"/>
                </a:solidFill>
                <a:latin typeface="Lucida Sans"/>
                <a:cs typeface="Lucida Sans"/>
              </a:rPr>
              <a:t>en milíme-  </a:t>
            </a:r>
            <a:r>
              <a:rPr sz="1000" spc="-65" dirty="0">
                <a:solidFill>
                  <a:srgbClr val="231F20"/>
                </a:solidFill>
                <a:latin typeface="Lucida Sans"/>
                <a:cs typeface="Lucida Sans"/>
              </a:rPr>
              <a:t>tros, se indica </a:t>
            </a:r>
            <a:r>
              <a:rPr sz="1000" spc="-80" dirty="0">
                <a:solidFill>
                  <a:srgbClr val="231F20"/>
                </a:solidFill>
                <a:latin typeface="Lucida Sans"/>
                <a:cs typeface="Lucida Sans"/>
              </a:rPr>
              <a:t>con </a:t>
            </a:r>
            <a:r>
              <a:rPr sz="1000" spc="-85" dirty="0">
                <a:solidFill>
                  <a:srgbClr val="231F20"/>
                </a:solidFill>
                <a:latin typeface="Lucida Sans"/>
                <a:cs typeface="Lucida Sans"/>
              </a:rPr>
              <a:t>un </a:t>
            </a:r>
            <a:r>
              <a:rPr sz="1000" spc="-90" dirty="0">
                <a:solidFill>
                  <a:srgbClr val="231F20"/>
                </a:solidFill>
                <a:latin typeface="Lucida Sans"/>
                <a:cs typeface="Lucida Sans"/>
              </a:rPr>
              <a:t>número </a:t>
            </a:r>
            <a:r>
              <a:rPr sz="1000" spc="-70" dirty="0">
                <a:solidFill>
                  <a:srgbClr val="231F20"/>
                </a:solidFill>
                <a:latin typeface="Lucida Sans"/>
                <a:cs typeface="Lucida Sans"/>
              </a:rPr>
              <a:t>colocado  arriba </a:t>
            </a:r>
            <a:r>
              <a:rPr sz="1000" spc="-60" dirty="0">
                <a:solidFill>
                  <a:srgbClr val="231F20"/>
                </a:solidFill>
                <a:latin typeface="Lucida Sans"/>
                <a:cs typeface="Lucida Sans"/>
              </a:rPr>
              <a:t>del </a:t>
            </a:r>
            <a:r>
              <a:rPr sz="1000" spc="-75" dirty="0">
                <a:solidFill>
                  <a:srgbClr val="231F20"/>
                </a:solidFill>
                <a:latin typeface="Lucida Sans"/>
                <a:cs typeface="Lucida Sans"/>
              </a:rPr>
              <a:t>símbolo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55" dirty="0">
                <a:solidFill>
                  <a:srgbClr val="231F20"/>
                </a:solidFill>
                <a:latin typeface="Lucida Sans"/>
                <a:cs typeface="Lucida Sans"/>
              </a:rPr>
              <a:t>línea, </a:t>
            </a:r>
            <a:r>
              <a:rPr sz="1000" spc="-60" dirty="0">
                <a:solidFill>
                  <a:srgbClr val="231F20"/>
                </a:solidFill>
                <a:latin typeface="Lucida Sans"/>
                <a:cs typeface="Lucida Sans"/>
              </a:rPr>
              <a:t>y </a:t>
            </a:r>
            <a:r>
              <a:rPr sz="1000" spc="-50" dirty="0">
                <a:solidFill>
                  <a:srgbClr val="231F20"/>
                </a:solidFill>
                <a:latin typeface="Lucida Sans"/>
                <a:cs typeface="Lucida Sans"/>
              </a:rPr>
              <a:t>la  </a:t>
            </a:r>
            <a:r>
              <a:rPr sz="1000" spc="-70" dirty="0">
                <a:solidFill>
                  <a:srgbClr val="231F20"/>
                </a:solidFill>
                <a:latin typeface="Lucida Sans"/>
                <a:cs typeface="Lucida Sans"/>
              </a:rPr>
              <a:t>sección de </a:t>
            </a:r>
            <a:r>
              <a:rPr sz="1000" spc="-60" dirty="0">
                <a:solidFill>
                  <a:srgbClr val="231F20"/>
                </a:solidFill>
                <a:latin typeface="Lucida Sans"/>
                <a:cs typeface="Lucida Sans"/>
              </a:rPr>
              <a:t>los </a:t>
            </a:r>
            <a:r>
              <a:rPr sz="1000" spc="-75" dirty="0">
                <a:solidFill>
                  <a:srgbClr val="231F20"/>
                </a:solidFill>
                <a:latin typeface="Lucida Sans"/>
                <a:cs typeface="Lucida Sans"/>
              </a:rPr>
              <a:t>conductores, en milíme-  </a:t>
            </a:r>
            <a:r>
              <a:rPr sz="1000" spc="-70" dirty="0">
                <a:solidFill>
                  <a:srgbClr val="231F20"/>
                </a:solidFill>
                <a:latin typeface="Lucida Sans"/>
                <a:cs typeface="Lucida Sans"/>
              </a:rPr>
              <a:t>tros cuadrados,</a:t>
            </a:r>
            <a:r>
              <a:rPr sz="1000" spc="95" dirty="0">
                <a:solidFill>
                  <a:srgbClr val="231F20"/>
                </a:solidFill>
                <a:latin typeface="Lucida Sans"/>
                <a:cs typeface="Lucida Sans"/>
              </a:rPr>
              <a:t> </a:t>
            </a:r>
            <a:r>
              <a:rPr sz="1000" spc="-65" dirty="0">
                <a:solidFill>
                  <a:srgbClr val="231F20"/>
                </a:solidFill>
                <a:latin typeface="Lucida Sans"/>
                <a:cs typeface="Lucida Sans"/>
              </a:rPr>
              <a:t>debajo.</a:t>
            </a:r>
            <a:endParaRPr sz="1000">
              <a:latin typeface="Lucida Sans"/>
              <a:cs typeface="Lucida Sans"/>
            </a:endParaRPr>
          </a:p>
        </p:txBody>
      </p:sp>
      <p:sp>
        <p:nvSpPr>
          <p:cNvPr id="13" name="object 13"/>
          <p:cNvSpPr txBox="1"/>
          <p:nvPr/>
        </p:nvSpPr>
        <p:spPr>
          <a:xfrm>
            <a:off x="2472360" y="5464811"/>
            <a:ext cx="2252980" cy="1295400"/>
          </a:xfrm>
          <a:prstGeom prst="rect">
            <a:avLst/>
          </a:prstGeom>
        </p:spPr>
        <p:txBody>
          <a:bodyPr vert="horz" wrap="square" lIns="0" tIns="27939" rIns="0" bIns="0" rtlCol="0">
            <a:spAutoFit/>
          </a:bodyPr>
          <a:lstStyle/>
          <a:p>
            <a:pPr marL="12700" marR="197485">
              <a:lnSpc>
                <a:spcPts val="1100"/>
              </a:lnSpc>
              <a:spcBef>
                <a:spcPts val="219"/>
              </a:spcBef>
            </a:pPr>
            <a:r>
              <a:rPr sz="1000" spc="-40" dirty="0">
                <a:solidFill>
                  <a:srgbClr val="231F20"/>
                </a:solidFill>
                <a:latin typeface="Lucida Sans"/>
                <a:cs typeface="Lucida Sans"/>
              </a:rPr>
              <a:t>Ej.: </a:t>
            </a:r>
            <a:r>
              <a:rPr sz="1000" spc="-65" dirty="0">
                <a:solidFill>
                  <a:srgbClr val="231F20"/>
                </a:solidFill>
                <a:latin typeface="Lucida Sans"/>
                <a:cs typeface="Lucida Sans"/>
              </a:rPr>
              <a:t>Línea </a:t>
            </a:r>
            <a:r>
              <a:rPr sz="1000" spc="-70" dirty="0">
                <a:solidFill>
                  <a:srgbClr val="231F20"/>
                </a:solidFill>
                <a:latin typeface="Lucida Sans"/>
                <a:cs typeface="Lucida Sans"/>
              </a:rPr>
              <a:t>para </a:t>
            </a:r>
            <a:r>
              <a:rPr sz="1000" spc="-85" dirty="0">
                <a:solidFill>
                  <a:srgbClr val="231F20"/>
                </a:solidFill>
                <a:latin typeface="Lucida Sans"/>
                <a:cs typeface="Lucida Sans"/>
              </a:rPr>
              <a:t>fuerza </a:t>
            </a:r>
            <a:r>
              <a:rPr sz="1000" spc="-90" dirty="0">
                <a:solidFill>
                  <a:srgbClr val="231F20"/>
                </a:solidFill>
                <a:latin typeface="Lucida Sans"/>
                <a:cs typeface="Lucida Sans"/>
              </a:rPr>
              <a:t>motriz </a:t>
            </a:r>
            <a:r>
              <a:rPr sz="1000" spc="-70" dirty="0">
                <a:solidFill>
                  <a:srgbClr val="231F20"/>
                </a:solidFill>
                <a:latin typeface="Lucida Sans"/>
                <a:cs typeface="Lucida Sans"/>
              </a:rPr>
              <a:t>de </a:t>
            </a:r>
            <a:r>
              <a:rPr sz="1000" spc="-100" dirty="0">
                <a:solidFill>
                  <a:srgbClr val="231F20"/>
                </a:solidFill>
                <a:latin typeface="Lucida Sans"/>
                <a:cs typeface="Lucida Sans"/>
              </a:rPr>
              <a:t>3  </a:t>
            </a:r>
            <a:r>
              <a:rPr sz="1000" spc="-75" dirty="0">
                <a:solidFill>
                  <a:srgbClr val="231F20"/>
                </a:solidFill>
                <a:latin typeface="Lucida Sans"/>
                <a:cs typeface="Lucida Sans"/>
              </a:rPr>
              <a:t>conductores </a:t>
            </a:r>
            <a:r>
              <a:rPr sz="1000" spc="-70" dirty="0">
                <a:solidFill>
                  <a:srgbClr val="231F20"/>
                </a:solidFill>
                <a:latin typeface="Lucida Sans"/>
                <a:cs typeface="Lucida Sans"/>
              </a:rPr>
              <a:t>de </a:t>
            </a:r>
            <a:r>
              <a:rPr sz="1000" spc="-125" dirty="0">
                <a:solidFill>
                  <a:srgbClr val="231F20"/>
                </a:solidFill>
                <a:latin typeface="Lucida Sans"/>
                <a:cs typeface="Lucida Sans"/>
              </a:rPr>
              <a:t>6mm2 </a:t>
            </a:r>
            <a:r>
              <a:rPr sz="1000" spc="-70" dirty="0">
                <a:solidFill>
                  <a:srgbClr val="231F20"/>
                </a:solidFill>
                <a:latin typeface="Lucida Sans"/>
                <a:cs typeface="Lucida Sans"/>
              </a:rPr>
              <a:t>de sección, </a:t>
            </a:r>
            <a:r>
              <a:rPr sz="1000" spc="-75" dirty="0">
                <a:solidFill>
                  <a:srgbClr val="231F20"/>
                </a:solidFill>
                <a:latin typeface="Lucida Sans"/>
                <a:cs typeface="Lucida Sans"/>
              </a:rPr>
              <a:t>en  caño </a:t>
            </a:r>
            <a:r>
              <a:rPr sz="1000" spc="-70" dirty="0">
                <a:solidFill>
                  <a:srgbClr val="231F20"/>
                </a:solidFill>
                <a:latin typeface="Lucida Sans"/>
                <a:cs typeface="Lucida Sans"/>
              </a:rPr>
              <a:t>de acero de </a:t>
            </a:r>
            <a:r>
              <a:rPr sz="1000" spc="-160" dirty="0">
                <a:solidFill>
                  <a:srgbClr val="231F20"/>
                </a:solidFill>
                <a:latin typeface="Lucida Sans"/>
                <a:cs typeface="Lucida Sans"/>
              </a:rPr>
              <a:t>18mm </a:t>
            </a:r>
            <a:r>
              <a:rPr sz="1000" spc="-70" dirty="0">
                <a:solidFill>
                  <a:srgbClr val="231F20"/>
                </a:solidFill>
                <a:latin typeface="Lucida Sans"/>
                <a:cs typeface="Lucida Sans"/>
              </a:rPr>
              <a:t>de </a:t>
            </a:r>
            <a:r>
              <a:rPr sz="1000" spc="-75" dirty="0">
                <a:solidFill>
                  <a:srgbClr val="231F20"/>
                </a:solidFill>
                <a:latin typeface="Lucida Sans"/>
                <a:cs typeface="Lucida Sans"/>
              </a:rPr>
              <a:t>diámetro  </a:t>
            </a:r>
            <a:r>
              <a:rPr sz="1000" spc="-70" dirty="0">
                <a:solidFill>
                  <a:srgbClr val="231F20"/>
                </a:solidFill>
                <a:latin typeface="Lucida Sans"/>
                <a:cs typeface="Lucida Sans"/>
              </a:rPr>
              <a:t>interno.</a:t>
            </a:r>
            <a:endParaRPr sz="1000">
              <a:latin typeface="Lucida Sans"/>
              <a:cs typeface="Lucida Sans"/>
            </a:endParaRPr>
          </a:p>
          <a:p>
            <a:pPr marL="12700" marR="5080">
              <a:lnSpc>
                <a:spcPts val="1100"/>
              </a:lnSpc>
            </a:pPr>
            <a:r>
              <a:rPr sz="1000" spc="-15" dirty="0">
                <a:solidFill>
                  <a:srgbClr val="231F20"/>
                </a:solidFill>
                <a:latin typeface="Lucida Sans"/>
                <a:cs typeface="Lucida Sans"/>
              </a:rPr>
              <a:t>Si </a:t>
            </a:r>
            <a:r>
              <a:rPr sz="1000" spc="-75" dirty="0">
                <a:solidFill>
                  <a:srgbClr val="231F20"/>
                </a:solidFill>
                <a:latin typeface="Lucida Sans"/>
                <a:cs typeface="Lucida Sans"/>
              </a:rPr>
              <a:t>en una </a:t>
            </a:r>
            <a:r>
              <a:rPr sz="1000" spc="-60" dirty="0">
                <a:solidFill>
                  <a:srgbClr val="231F20"/>
                </a:solidFill>
                <a:latin typeface="Lucida Sans"/>
                <a:cs typeface="Lucida Sans"/>
              </a:rPr>
              <a:t>instalación </a:t>
            </a:r>
            <a:r>
              <a:rPr sz="1000" spc="-75" dirty="0">
                <a:solidFill>
                  <a:srgbClr val="231F20"/>
                </a:solidFill>
                <a:latin typeface="Lucida Sans"/>
                <a:cs typeface="Lucida Sans"/>
              </a:rPr>
              <a:t>existen </a:t>
            </a:r>
            <a:r>
              <a:rPr sz="1000" spc="-70" dirty="0">
                <a:solidFill>
                  <a:srgbClr val="231F20"/>
                </a:solidFill>
                <a:latin typeface="Lucida Sans"/>
                <a:cs typeface="Lucida Sans"/>
              </a:rPr>
              <a:t>circuitos </a:t>
            </a:r>
            <a:r>
              <a:rPr sz="1000" spc="-75" dirty="0">
                <a:solidFill>
                  <a:srgbClr val="231F20"/>
                </a:solidFill>
                <a:latin typeface="Lucida Sans"/>
                <a:cs typeface="Lucida Sans"/>
              </a:rPr>
              <a:t>en  </a:t>
            </a:r>
            <a:r>
              <a:rPr sz="1000" spc="-70" dirty="0">
                <a:solidFill>
                  <a:srgbClr val="231F20"/>
                </a:solidFill>
                <a:latin typeface="Lucida Sans"/>
                <a:cs typeface="Lucida Sans"/>
              </a:rPr>
              <a:t>cañerías de acero, sobre </a:t>
            </a:r>
            <a:r>
              <a:rPr sz="1000" spc="-60" dirty="0">
                <a:solidFill>
                  <a:srgbClr val="231F20"/>
                </a:solidFill>
                <a:latin typeface="Lucida Sans"/>
                <a:cs typeface="Lucida Sans"/>
              </a:rPr>
              <a:t>aisladores </a:t>
            </a:r>
            <a:r>
              <a:rPr sz="1000" spc="-85" dirty="0">
                <a:solidFill>
                  <a:srgbClr val="231F20"/>
                </a:solidFill>
                <a:latin typeface="Lucida Sans"/>
                <a:cs typeface="Lucida Sans"/>
              </a:rPr>
              <a:t>u  </a:t>
            </a:r>
            <a:r>
              <a:rPr sz="1000" spc="-70" dirty="0">
                <a:solidFill>
                  <a:srgbClr val="231F20"/>
                </a:solidFill>
                <a:latin typeface="Lucida Sans"/>
                <a:cs typeface="Lucida Sans"/>
              </a:rPr>
              <a:t>otro sistema, </a:t>
            </a:r>
            <a:r>
              <a:rPr sz="1000" spc="-65" dirty="0">
                <a:solidFill>
                  <a:srgbClr val="231F20"/>
                </a:solidFill>
                <a:latin typeface="Lucida Sans"/>
                <a:cs typeface="Lucida Sans"/>
              </a:rPr>
              <a:t>se </a:t>
            </a:r>
            <a:r>
              <a:rPr sz="1000" spc="-75" dirty="0">
                <a:solidFill>
                  <a:srgbClr val="231F20"/>
                </a:solidFill>
                <a:latin typeface="Lucida Sans"/>
                <a:cs typeface="Lucida Sans"/>
              </a:rPr>
              <a:t>usarán </a:t>
            </a:r>
            <a:r>
              <a:rPr sz="1000" spc="-60" dirty="0">
                <a:solidFill>
                  <a:srgbClr val="231F20"/>
                </a:solidFill>
                <a:latin typeface="Lucida Sans"/>
                <a:cs typeface="Lucida Sans"/>
              </a:rPr>
              <a:t>los </a:t>
            </a:r>
            <a:r>
              <a:rPr sz="1000" spc="-65" dirty="0">
                <a:solidFill>
                  <a:srgbClr val="231F20"/>
                </a:solidFill>
                <a:latin typeface="Lucida Sans"/>
                <a:cs typeface="Lucida Sans"/>
              </a:rPr>
              <a:t>siguientes  </a:t>
            </a:r>
            <a:r>
              <a:rPr sz="1000" spc="-75" dirty="0">
                <a:solidFill>
                  <a:srgbClr val="231F20"/>
                </a:solidFill>
                <a:latin typeface="Lucida Sans"/>
                <a:cs typeface="Lucida Sans"/>
              </a:rPr>
              <a:t>símbolos </a:t>
            </a:r>
            <a:r>
              <a:rPr sz="1000" spc="-70" dirty="0">
                <a:solidFill>
                  <a:srgbClr val="231F20"/>
                </a:solidFill>
                <a:latin typeface="Lucida Sans"/>
                <a:cs typeface="Lucida Sans"/>
              </a:rPr>
              <a:t>colocados sobre </a:t>
            </a:r>
            <a:r>
              <a:rPr sz="1000" spc="-50" dirty="0">
                <a:solidFill>
                  <a:srgbClr val="231F20"/>
                </a:solidFill>
                <a:latin typeface="Lucida Sans"/>
                <a:cs typeface="Lucida Sans"/>
              </a:rPr>
              <a:t>el </a:t>
            </a:r>
            <a:r>
              <a:rPr sz="1000" spc="-70" dirty="0">
                <a:solidFill>
                  <a:srgbClr val="231F20"/>
                </a:solidFill>
                <a:latin typeface="Lucida Sans"/>
                <a:cs typeface="Lucida Sans"/>
              </a:rPr>
              <a:t>correspon-  </a:t>
            </a:r>
            <a:r>
              <a:rPr sz="1000" spc="-65" dirty="0">
                <a:solidFill>
                  <a:srgbClr val="231F20"/>
                </a:solidFill>
                <a:latin typeface="Lucida Sans"/>
                <a:cs typeface="Lucida Sans"/>
              </a:rPr>
              <a:t>diente </a:t>
            </a:r>
            <a:r>
              <a:rPr sz="1000" spc="-70" dirty="0">
                <a:solidFill>
                  <a:srgbClr val="231F20"/>
                </a:solidFill>
                <a:latin typeface="Lucida Sans"/>
                <a:cs typeface="Lucida Sans"/>
              </a:rPr>
              <a:t>de </a:t>
            </a:r>
            <a:r>
              <a:rPr sz="1000" spc="-50" dirty="0">
                <a:solidFill>
                  <a:srgbClr val="231F20"/>
                </a:solidFill>
                <a:latin typeface="Lucida Sans"/>
                <a:cs typeface="Lucida Sans"/>
              </a:rPr>
              <a:t>la</a:t>
            </a:r>
            <a:r>
              <a:rPr sz="1000" spc="175" dirty="0">
                <a:solidFill>
                  <a:srgbClr val="231F20"/>
                </a:solidFill>
                <a:latin typeface="Lucida Sans"/>
                <a:cs typeface="Lucida Sans"/>
              </a:rPr>
              <a:t> </a:t>
            </a:r>
            <a:r>
              <a:rPr sz="1000" spc="-50" dirty="0">
                <a:solidFill>
                  <a:srgbClr val="231F20"/>
                </a:solidFill>
                <a:latin typeface="Lucida Sans"/>
                <a:cs typeface="Lucida Sans"/>
              </a:rPr>
              <a:t>línea:</a:t>
            </a:r>
            <a:endParaRPr sz="1000">
              <a:latin typeface="Lucida Sans"/>
              <a:cs typeface="Lucida Sans"/>
            </a:endParaRPr>
          </a:p>
        </p:txBody>
      </p:sp>
      <p:sp>
        <p:nvSpPr>
          <p:cNvPr id="14" name="object 14"/>
          <p:cNvSpPr txBox="1"/>
          <p:nvPr/>
        </p:nvSpPr>
        <p:spPr>
          <a:xfrm>
            <a:off x="2472360" y="6861811"/>
            <a:ext cx="177800" cy="457200"/>
          </a:xfrm>
          <a:prstGeom prst="rect">
            <a:avLst/>
          </a:prstGeom>
        </p:spPr>
        <p:txBody>
          <a:bodyPr vert="horz" wrap="square" lIns="0" tIns="12700" rIns="0" bIns="0" rtlCol="0">
            <a:spAutoFit/>
          </a:bodyPr>
          <a:lstStyle/>
          <a:p>
            <a:pPr marL="12700">
              <a:lnSpc>
                <a:spcPts val="1150"/>
              </a:lnSpc>
              <a:spcBef>
                <a:spcPts val="100"/>
              </a:spcBef>
            </a:pPr>
            <a:r>
              <a:rPr sz="1000" spc="-25" dirty="0">
                <a:solidFill>
                  <a:srgbClr val="231F20"/>
                </a:solidFill>
                <a:latin typeface="Lucida Sans"/>
                <a:cs typeface="Lucida Sans"/>
              </a:rPr>
              <a:t>(a)</a:t>
            </a:r>
            <a:endParaRPr sz="1000">
              <a:latin typeface="Lucida Sans"/>
              <a:cs typeface="Lucida Sans"/>
            </a:endParaRPr>
          </a:p>
          <a:p>
            <a:pPr marL="12700">
              <a:lnSpc>
                <a:spcPts val="1100"/>
              </a:lnSpc>
            </a:pPr>
            <a:r>
              <a:rPr sz="1000" spc="-30" dirty="0">
                <a:solidFill>
                  <a:srgbClr val="231F20"/>
                </a:solidFill>
                <a:latin typeface="Lucida Sans"/>
                <a:cs typeface="Lucida Sans"/>
              </a:rPr>
              <a:t>(b)</a:t>
            </a:r>
            <a:endParaRPr sz="1000">
              <a:latin typeface="Lucida Sans"/>
              <a:cs typeface="Lucida Sans"/>
            </a:endParaRPr>
          </a:p>
          <a:p>
            <a:pPr marL="12700">
              <a:lnSpc>
                <a:spcPts val="1150"/>
              </a:lnSpc>
            </a:pPr>
            <a:r>
              <a:rPr sz="1000" spc="-30" dirty="0">
                <a:solidFill>
                  <a:srgbClr val="231F20"/>
                </a:solidFill>
                <a:latin typeface="Lucida Sans"/>
                <a:cs typeface="Lucida Sans"/>
              </a:rPr>
              <a:t>(p)</a:t>
            </a:r>
            <a:endParaRPr sz="1000">
              <a:latin typeface="Lucida Sans"/>
              <a:cs typeface="Lucida Sans"/>
            </a:endParaRPr>
          </a:p>
        </p:txBody>
      </p:sp>
      <p:sp>
        <p:nvSpPr>
          <p:cNvPr id="15" name="object 15"/>
          <p:cNvSpPr txBox="1"/>
          <p:nvPr/>
        </p:nvSpPr>
        <p:spPr>
          <a:xfrm>
            <a:off x="2929547" y="6861811"/>
            <a:ext cx="1141095" cy="457200"/>
          </a:xfrm>
          <a:prstGeom prst="rect">
            <a:avLst/>
          </a:prstGeom>
        </p:spPr>
        <p:txBody>
          <a:bodyPr vert="horz" wrap="square" lIns="0" tIns="27939" rIns="0" bIns="0" rtlCol="0">
            <a:spAutoFit/>
          </a:bodyPr>
          <a:lstStyle/>
          <a:p>
            <a:pPr marL="12700" marR="5080">
              <a:lnSpc>
                <a:spcPts val="1100"/>
              </a:lnSpc>
              <a:spcBef>
                <a:spcPts val="219"/>
              </a:spcBef>
            </a:pPr>
            <a:r>
              <a:rPr sz="1000" spc="-80" dirty="0">
                <a:solidFill>
                  <a:srgbClr val="231F20"/>
                </a:solidFill>
                <a:latin typeface="Lucida Sans"/>
                <a:cs typeface="Lucida Sans"/>
              </a:rPr>
              <a:t>Cañería </a:t>
            </a:r>
            <a:r>
              <a:rPr sz="1000" spc="-70" dirty="0">
                <a:solidFill>
                  <a:srgbClr val="231F20"/>
                </a:solidFill>
                <a:latin typeface="Lucida Sans"/>
                <a:cs typeface="Lucida Sans"/>
              </a:rPr>
              <a:t>de acero  </a:t>
            </a:r>
            <a:r>
              <a:rPr sz="1000" spc="-55" dirty="0">
                <a:solidFill>
                  <a:srgbClr val="231F20"/>
                </a:solidFill>
                <a:latin typeface="Lucida Sans"/>
                <a:cs typeface="Lucida Sans"/>
              </a:rPr>
              <a:t>Sobre </a:t>
            </a:r>
            <a:r>
              <a:rPr sz="1000" spc="-60" dirty="0">
                <a:solidFill>
                  <a:srgbClr val="231F20"/>
                </a:solidFill>
                <a:latin typeface="Lucida Sans"/>
                <a:cs typeface="Lucida Sans"/>
              </a:rPr>
              <a:t>aisladores  </a:t>
            </a:r>
            <a:r>
              <a:rPr sz="1000" spc="-85" dirty="0">
                <a:solidFill>
                  <a:srgbClr val="231F20"/>
                </a:solidFill>
                <a:latin typeface="Lucida Sans"/>
                <a:cs typeface="Lucida Sans"/>
              </a:rPr>
              <a:t>Conductor</a:t>
            </a:r>
            <a:r>
              <a:rPr sz="1000" spc="-65" dirty="0">
                <a:solidFill>
                  <a:srgbClr val="231F20"/>
                </a:solidFill>
                <a:latin typeface="Lucida Sans"/>
                <a:cs typeface="Lucida Sans"/>
              </a:rPr>
              <a:t> </a:t>
            </a:r>
            <a:r>
              <a:rPr sz="1000" spc="-70" dirty="0">
                <a:solidFill>
                  <a:srgbClr val="231F20"/>
                </a:solidFill>
                <a:latin typeface="Lucida Sans"/>
                <a:cs typeface="Lucida Sans"/>
              </a:rPr>
              <a:t>protegido</a:t>
            </a:r>
            <a:endParaRPr sz="1000">
              <a:latin typeface="Lucida Sans"/>
              <a:cs typeface="Lucida Sans"/>
            </a:endParaRPr>
          </a:p>
        </p:txBody>
      </p:sp>
      <p:sp>
        <p:nvSpPr>
          <p:cNvPr id="16" name="object 16"/>
          <p:cNvSpPr/>
          <p:nvPr/>
        </p:nvSpPr>
        <p:spPr>
          <a:xfrm>
            <a:off x="3098901" y="7713146"/>
            <a:ext cx="812800" cy="1016000"/>
          </a:xfrm>
          <a:prstGeom prst="rect">
            <a:avLst/>
          </a:prstGeom>
          <a:blipFill>
            <a:blip r:embed="rId5" cstate="print"/>
            <a:stretch>
              <a:fillRect/>
            </a:stretch>
          </a:blipFill>
        </p:spPr>
        <p:txBody>
          <a:bodyPr wrap="square" lIns="0" tIns="0" rIns="0" bIns="0" rtlCol="0"/>
          <a:lstStyle/>
          <a:p>
            <a:endParaRPr/>
          </a:p>
        </p:txBody>
      </p:sp>
      <p:sp>
        <p:nvSpPr>
          <p:cNvPr id="17" name="object 17"/>
          <p:cNvSpPr/>
          <p:nvPr/>
        </p:nvSpPr>
        <p:spPr>
          <a:xfrm>
            <a:off x="3187801" y="9148246"/>
            <a:ext cx="508000" cy="711200"/>
          </a:xfrm>
          <a:prstGeom prst="rect">
            <a:avLst/>
          </a:prstGeom>
          <a:blipFill>
            <a:blip r:embed="rId6" cstate="print"/>
            <a:stretch>
              <a:fillRect/>
            </a:stretch>
          </a:blipFill>
        </p:spPr>
        <p:txBody>
          <a:bodyPr wrap="square" lIns="0" tIns="0" rIns="0" bIns="0" rtlCol="0"/>
          <a:lstStyle/>
          <a:p>
            <a:endParaRPr/>
          </a:p>
        </p:txBody>
      </p:sp>
      <p:sp>
        <p:nvSpPr>
          <p:cNvPr id="18" name="object 18"/>
          <p:cNvSpPr/>
          <p:nvPr/>
        </p:nvSpPr>
        <p:spPr>
          <a:xfrm>
            <a:off x="6483782" y="1401246"/>
            <a:ext cx="508000" cy="609600"/>
          </a:xfrm>
          <a:prstGeom prst="rect">
            <a:avLst/>
          </a:prstGeom>
          <a:blipFill>
            <a:blip r:embed="rId7" cstate="print"/>
            <a:stretch>
              <a:fillRect/>
            </a:stretch>
          </a:blipFill>
        </p:spPr>
        <p:txBody>
          <a:bodyPr wrap="square" lIns="0" tIns="0" rIns="0" bIns="0" rtlCol="0"/>
          <a:lstStyle/>
          <a:p>
            <a:endParaRPr/>
          </a:p>
        </p:txBody>
      </p:sp>
      <p:sp>
        <p:nvSpPr>
          <p:cNvPr id="19" name="object 19"/>
          <p:cNvSpPr/>
          <p:nvPr/>
        </p:nvSpPr>
        <p:spPr>
          <a:xfrm>
            <a:off x="6572682" y="2404546"/>
            <a:ext cx="406400" cy="698500"/>
          </a:xfrm>
          <a:prstGeom prst="rect">
            <a:avLst/>
          </a:prstGeom>
          <a:blipFill>
            <a:blip r:embed="rId8" cstate="print"/>
            <a:stretch>
              <a:fillRect/>
            </a:stretch>
          </a:blipFill>
        </p:spPr>
        <p:txBody>
          <a:bodyPr wrap="square" lIns="0" tIns="0" rIns="0" bIns="0" rtlCol="0"/>
          <a:lstStyle/>
          <a:p>
            <a:endParaRPr/>
          </a:p>
        </p:txBody>
      </p:sp>
      <p:sp>
        <p:nvSpPr>
          <p:cNvPr id="20" name="object 20"/>
          <p:cNvSpPr/>
          <p:nvPr/>
        </p:nvSpPr>
        <p:spPr>
          <a:xfrm>
            <a:off x="6337732" y="3560246"/>
            <a:ext cx="812800" cy="812799"/>
          </a:xfrm>
          <a:prstGeom prst="rect">
            <a:avLst/>
          </a:prstGeom>
          <a:blipFill>
            <a:blip r:embed="rId9" cstate="print"/>
            <a:stretch>
              <a:fillRect/>
            </a:stretch>
          </a:blipFill>
        </p:spPr>
        <p:txBody>
          <a:bodyPr wrap="square" lIns="0" tIns="0" rIns="0" bIns="0" rtlCol="0"/>
          <a:lstStyle/>
          <a:p>
            <a:endParaRPr/>
          </a:p>
        </p:txBody>
      </p:sp>
      <p:sp>
        <p:nvSpPr>
          <p:cNvPr id="21" name="object 21"/>
          <p:cNvSpPr/>
          <p:nvPr/>
        </p:nvSpPr>
        <p:spPr>
          <a:xfrm>
            <a:off x="6299632" y="4919146"/>
            <a:ext cx="914400" cy="901700"/>
          </a:xfrm>
          <a:prstGeom prst="rect">
            <a:avLst/>
          </a:prstGeom>
          <a:blipFill>
            <a:blip r:embed="rId10" cstate="print"/>
            <a:stretch>
              <a:fillRect/>
            </a:stretch>
          </a:blipFill>
        </p:spPr>
        <p:txBody>
          <a:bodyPr wrap="square" lIns="0" tIns="0" rIns="0" bIns="0" rtlCol="0"/>
          <a:lstStyle/>
          <a:p>
            <a:endParaRPr/>
          </a:p>
        </p:txBody>
      </p:sp>
      <p:sp>
        <p:nvSpPr>
          <p:cNvPr id="22" name="object 22"/>
          <p:cNvSpPr/>
          <p:nvPr/>
        </p:nvSpPr>
        <p:spPr>
          <a:xfrm>
            <a:off x="6375832" y="6366946"/>
            <a:ext cx="812800" cy="914400"/>
          </a:xfrm>
          <a:prstGeom prst="rect">
            <a:avLst/>
          </a:prstGeom>
          <a:blipFill>
            <a:blip r:embed="rId11" cstate="print"/>
            <a:stretch>
              <a:fillRect/>
            </a:stretch>
          </a:blipFill>
        </p:spPr>
        <p:txBody>
          <a:bodyPr wrap="square" lIns="0" tIns="0" rIns="0" bIns="0" rtlCol="0"/>
          <a:lstStyle/>
          <a:p>
            <a:endParaRPr/>
          </a:p>
        </p:txBody>
      </p:sp>
      <p:sp>
        <p:nvSpPr>
          <p:cNvPr id="23" name="object 23"/>
          <p:cNvSpPr/>
          <p:nvPr/>
        </p:nvSpPr>
        <p:spPr>
          <a:xfrm>
            <a:off x="6318682" y="7725846"/>
            <a:ext cx="812800" cy="812800"/>
          </a:xfrm>
          <a:prstGeom prst="rect">
            <a:avLst/>
          </a:prstGeom>
          <a:blipFill>
            <a:blip r:embed="rId12" cstate="print"/>
            <a:stretch>
              <a:fillRect/>
            </a:stretch>
          </a:blipFill>
        </p:spPr>
        <p:txBody>
          <a:bodyPr wrap="square" lIns="0" tIns="0" rIns="0" bIns="0" rtlCol="0"/>
          <a:lstStyle/>
          <a:p>
            <a:endParaRPr/>
          </a:p>
        </p:txBody>
      </p:sp>
      <p:sp>
        <p:nvSpPr>
          <p:cNvPr id="24" name="object 24"/>
          <p:cNvSpPr/>
          <p:nvPr/>
        </p:nvSpPr>
        <p:spPr>
          <a:xfrm>
            <a:off x="6198032" y="8995846"/>
            <a:ext cx="1117600" cy="812800"/>
          </a:xfrm>
          <a:prstGeom prst="rect">
            <a:avLst/>
          </a:prstGeom>
          <a:blipFill>
            <a:blip r:embed="rId13" cstate="print"/>
            <a:stretch>
              <a:fillRect/>
            </a:stretch>
          </a:blipFill>
        </p:spPr>
        <p:txBody>
          <a:bodyPr wrap="square" lIns="0" tIns="0" rIns="0" bIns="0" rtlCol="0"/>
          <a:lstStyle/>
          <a:p>
            <a:endParaRPr/>
          </a:p>
        </p:txBody>
      </p:sp>
      <p:sp>
        <p:nvSpPr>
          <p:cNvPr id="25" name="object 25"/>
          <p:cNvSpPr txBox="1"/>
          <p:nvPr/>
        </p:nvSpPr>
        <p:spPr>
          <a:xfrm>
            <a:off x="5677090" y="2006600"/>
            <a:ext cx="2183765"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5" dirty="0">
                <a:solidFill>
                  <a:srgbClr val="231F20"/>
                </a:solidFill>
                <a:latin typeface="Lucida Sans"/>
                <a:cs typeface="Lucida Sans"/>
              </a:rPr>
              <a:t>que </a:t>
            </a:r>
            <a:r>
              <a:rPr sz="1000" spc="-80" dirty="0">
                <a:solidFill>
                  <a:srgbClr val="231F20"/>
                </a:solidFill>
                <a:latin typeface="Lucida Sans"/>
                <a:cs typeface="Lucida Sans"/>
              </a:rPr>
              <a:t>conduce </a:t>
            </a:r>
            <a:r>
              <a:rPr sz="1000" spc="-70" dirty="0">
                <a:solidFill>
                  <a:srgbClr val="231F20"/>
                </a:solidFill>
                <a:latin typeface="Lucida Sans"/>
                <a:cs typeface="Lucida Sans"/>
              </a:rPr>
              <a:t>energia, </a:t>
            </a:r>
            <a:r>
              <a:rPr sz="1000" spc="-65" dirty="0">
                <a:solidFill>
                  <a:srgbClr val="231F20"/>
                </a:solidFill>
                <a:latin typeface="Lucida Sans"/>
                <a:cs typeface="Lucida Sans"/>
              </a:rPr>
              <a:t>hacia</a:t>
            </a:r>
            <a:r>
              <a:rPr sz="1000" spc="-120" dirty="0">
                <a:solidFill>
                  <a:srgbClr val="231F20"/>
                </a:solidFill>
                <a:latin typeface="Lucida Sans"/>
                <a:cs typeface="Lucida Sans"/>
              </a:rPr>
              <a:t> </a:t>
            </a:r>
            <a:r>
              <a:rPr sz="1000" spc="-60" dirty="0">
                <a:solidFill>
                  <a:srgbClr val="231F20"/>
                </a:solidFill>
                <a:latin typeface="Lucida Sans"/>
                <a:cs typeface="Lucida Sans"/>
              </a:rPr>
              <a:t>abajo</a:t>
            </a:r>
            <a:endParaRPr sz="1000">
              <a:latin typeface="Lucida Sans"/>
              <a:cs typeface="Lucida Sans"/>
            </a:endParaRPr>
          </a:p>
        </p:txBody>
      </p:sp>
      <p:sp>
        <p:nvSpPr>
          <p:cNvPr id="26" name="object 26"/>
          <p:cNvSpPr txBox="1"/>
          <p:nvPr/>
        </p:nvSpPr>
        <p:spPr>
          <a:xfrm>
            <a:off x="5672391" y="3175000"/>
            <a:ext cx="219329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5" dirty="0">
                <a:solidFill>
                  <a:srgbClr val="231F20"/>
                </a:solidFill>
                <a:latin typeface="Lucida Sans"/>
                <a:cs typeface="Lucida Sans"/>
              </a:rPr>
              <a:t>que </a:t>
            </a:r>
            <a:r>
              <a:rPr sz="1000" spc="-80" dirty="0">
                <a:solidFill>
                  <a:srgbClr val="231F20"/>
                </a:solidFill>
                <a:latin typeface="Lucida Sans"/>
                <a:cs typeface="Lucida Sans"/>
              </a:rPr>
              <a:t>conduce </a:t>
            </a:r>
            <a:r>
              <a:rPr sz="1000" spc="-70" dirty="0">
                <a:solidFill>
                  <a:srgbClr val="231F20"/>
                </a:solidFill>
                <a:latin typeface="Lucida Sans"/>
                <a:cs typeface="Lucida Sans"/>
              </a:rPr>
              <a:t>energía desde</a:t>
            </a:r>
            <a:r>
              <a:rPr sz="1000" spc="-130" dirty="0">
                <a:solidFill>
                  <a:srgbClr val="231F20"/>
                </a:solidFill>
                <a:latin typeface="Lucida Sans"/>
                <a:cs typeface="Lucida Sans"/>
              </a:rPr>
              <a:t> </a:t>
            </a:r>
            <a:r>
              <a:rPr sz="1000" spc="-60" dirty="0">
                <a:solidFill>
                  <a:srgbClr val="231F20"/>
                </a:solidFill>
                <a:latin typeface="Lucida Sans"/>
                <a:cs typeface="Lucida Sans"/>
              </a:rPr>
              <a:t>abajo</a:t>
            </a:r>
            <a:endParaRPr sz="1000">
              <a:latin typeface="Lucida Sans"/>
              <a:cs typeface="Lucida Sans"/>
            </a:endParaRPr>
          </a:p>
        </p:txBody>
      </p:sp>
      <p:sp>
        <p:nvSpPr>
          <p:cNvPr id="27" name="object 27"/>
          <p:cNvSpPr txBox="1"/>
          <p:nvPr/>
        </p:nvSpPr>
        <p:spPr>
          <a:xfrm>
            <a:off x="5999607" y="4635500"/>
            <a:ext cx="153924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t>
            </a:r>
            <a:r>
              <a:rPr sz="1000" spc="-75" dirty="0">
                <a:solidFill>
                  <a:srgbClr val="231F20"/>
                </a:solidFill>
                <a:latin typeface="Lucida Sans"/>
                <a:cs typeface="Lucida Sans"/>
              </a:rPr>
              <a:t>en </a:t>
            </a:r>
            <a:r>
              <a:rPr sz="1000" spc="-60" dirty="0">
                <a:solidFill>
                  <a:srgbClr val="231F20"/>
                </a:solidFill>
                <a:latin typeface="Lucida Sans"/>
                <a:cs typeface="Lucida Sans"/>
              </a:rPr>
              <a:t>aire,</a:t>
            </a:r>
            <a:r>
              <a:rPr sz="1000" spc="155" dirty="0">
                <a:solidFill>
                  <a:srgbClr val="231F20"/>
                </a:solidFill>
                <a:latin typeface="Lucida Sans"/>
                <a:cs typeface="Lucida Sans"/>
              </a:rPr>
              <a:t> </a:t>
            </a:r>
            <a:r>
              <a:rPr sz="1000" spc="-70" dirty="0">
                <a:solidFill>
                  <a:srgbClr val="231F20"/>
                </a:solidFill>
                <a:latin typeface="Lucida Sans"/>
                <a:cs typeface="Lucida Sans"/>
              </a:rPr>
              <a:t>unipolar</a:t>
            </a:r>
            <a:endParaRPr sz="1000">
              <a:latin typeface="Lucida Sans"/>
              <a:cs typeface="Lucida Sans"/>
            </a:endParaRPr>
          </a:p>
        </p:txBody>
      </p:sp>
      <p:sp>
        <p:nvSpPr>
          <p:cNvPr id="28" name="object 28"/>
          <p:cNvSpPr txBox="1"/>
          <p:nvPr/>
        </p:nvSpPr>
        <p:spPr>
          <a:xfrm>
            <a:off x="6032500" y="5803900"/>
            <a:ext cx="147320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t>
            </a:r>
            <a:r>
              <a:rPr sz="1000" spc="-75" dirty="0">
                <a:solidFill>
                  <a:srgbClr val="231F20"/>
                </a:solidFill>
                <a:latin typeface="Lucida Sans"/>
                <a:cs typeface="Lucida Sans"/>
              </a:rPr>
              <a:t>en </a:t>
            </a:r>
            <a:r>
              <a:rPr sz="1000" spc="-60" dirty="0">
                <a:solidFill>
                  <a:srgbClr val="231F20"/>
                </a:solidFill>
                <a:latin typeface="Lucida Sans"/>
                <a:cs typeface="Lucida Sans"/>
              </a:rPr>
              <a:t>aire,</a:t>
            </a:r>
            <a:r>
              <a:rPr sz="1000" spc="145"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p:txBody>
      </p:sp>
      <p:sp>
        <p:nvSpPr>
          <p:cNvPr id="29" name="object 29"/>
          <p:cNvSpPr txBox="1"/>
          <p:nvPr/>
        </p:nvSpPr>
        <p:spPr>
          <a:xfrm>
            <a:off x="6026848" y="7264400"/>
            <a:ext cx="148463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t>
            </a:r>
            <a:r>
              <a:rPr sz="1000" spc="-75" dirty="0">
                <a:solidFill>
                  <a:srgbClr val="231F20"/>
                </a:solidFill>
                <a:latin typeface="Lucida Sans"/>
                <a:cs typeface="Lucida Sans"/>
              </a:rPr>
              <a:t>en </a:t>
            </a:r>
            <a:r>
              <a:rPr sz="1000" spc="-60" dirty="0">
                <a:solidFill>
                  <a:srgbClr val="231F20"/>
                </a:solidFill>
                <a:latin typeface="Lucida Sans"/>
                <a:cs typeface="Lucida Sans"/>
              </a:rPr>
              <a:t>aire,</a:t>
            </a:r>
            <a:r>
              <a:rPr sz="1000" spc="145" dirty="0">
                <a:solidFill>
                  <a:srgbClr val="231F20"/>
                </a:solidFill>
                <a:latin typeface="Lucida Sans"/>
                <a:cs typeface="Lucida Sans"/>
              </a:rPr>
              <a:t> </a:t>
            </a:r>
            <a:r>
              <a:rPr sz="1000" spc="-65" dirty="0">
                <a:solidFill>
                  <a:srgbClr val="231F20"/>
                </a:solidFill>
                <a:latin typeface="Lucida Sans"/>
                <a:cs typeface="Lucida Sans"/>
              </a:rPr>
              <a:t>tripolar</a:t>
            </a:r>
            <a:endParaRPr sz="1000">
              <a:latin typeface="Lucida Sans"/>
              <a:cs typeface="Lucida Sans"/>
            </a:endParaRPr>
          </a:p>
        </p:txBody>
      </p:sp>
      <p:sp>
        <p:nvSpPr>
          <p:cNvPr id="30" name="object 30"/>
          <p:cNvSpPr txBox="1"/>
          <p:nvPr/>
        </p:nvSpPr>
        <p:spPr>
          <a:xfrm>
            <a:off x="5363032" y="8724900"/>
            <a:ext cx="2812415"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automático </a:t>
            </a:r>
            <a:r>
              <a:rPr sz="1000" spc="-60" dirty="0">
                <a:solidFill>
                  <a:srgbClr val="231F20"/>
                </a:solidFill>
                <a:latin typeface="Lucida Sans"/>
                <a:cs typeface="Lucida Sans"/>
              </a:rPr>
              <a:t>(disyuntor) </a:t>
            </a:r>
            <a:r>
              <a:rPr sz="1000" spc="-75" dirty="0">
                <a:solidFill>
                  <a:srgbClr val="231F20"/>
                </a:solidFill>
                <a:latin typeface="Lucida Sans"/>
                <a:cs typeface="Lucida Sans"/>
              </a:rPr>
              <a:t>en</a:t>
            </a:r>
            <a:r>
              <a:rPr sz="1000" spc="-155" dirty="0">
                <a:solidFill>
                  <a:srgbClr val="231F20"/>
                </a:solidFill>
                <a:latin typeface="Lucida Sans"/>
                <a:cs typeface="Lucida Sans"/>
              </a:rPr>
              <a:t> </a:t>
            </a:r>
            <a:r>
              <a:rPr sz="1000" spc="-60" dirty="0">
                <a:solidFill>
                  <a:srgbClr val="231F20"/>
                </a:solidFill>
                <a:latin typeface="Lucida Sans"/>
                <a:cs typeface="Lucida Sans"/>
              </a:rPr>
              <a:t>aire, </a:t>
            </a:r>
            <a:r>
              <a:rPr sz="1000" spc="-70" dirty="0">
                <a:solidFill>
                  <a:srgbClr val="231F20"/>
                </a:solidFill>
                <a:latin typeface="Lucida Sans"/>
                <a:cs typeface="Lucida Sans"/>
              </a:rPr>
              <a:t>unipolar</a:t>
            </a:r>
            <a:endParaRPr sz="1000">
              <a:latin typeface="Lucida Sans"/>
              <a:cs typeface="Lucida Sans"/>
            </a:endParaRPr>
          </a:p>
        </p:txBody>
      </p:sp>
      <p:sp>
        <p:nvSpPr>
          <p:cNvPr id="31" name="object 31"/>
          <p:cNvSpPr txBox="1"/>
          <p:nvPr/>
        </p:nvSpPr>
        <p:spPr>
          <a:xfrm>
            <a:off x="5395925" y="9893300"/>
            <a:ext cx="2746375"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automático </a:t>
            </a:r>
            <a:r>
              <a:rPr sz="1000" spc="-60" dirty="0">
                <a:solidFill>
                  <a:srgbClr val="231F20"/>
                </a:solidFill>
                <a:latin typeface="Lucida Sans"/>
                <a:cs typeface="Lucida Sans"/>
              </a:rPr>
              <a:t>(disyuntor) </a:t>
            </a:r>
            <a:r>
              <a:rPr sz="1000" spc="-75" dirty="0">
                <a:solidFill>
                  <a:srgbClr val="231F20"/>
                </a:solidFill>
                <a:latin typeface="Lucida Sans"/>
                <a:cs typeface="Lucida Sans"/>
              </a:rPr>
              <a:t>en </a:t>
            </a:r>
            <a:r>
              <a:rPr sz="1000" spc="-60" dirty="0">
                <a:solidFill>
                  <a:srgbClr val="231F20"/>
                </a:solidFill>
                <a:latin typeface="Lucida Sans"/>
                <a:cs typeface="Lucida Sans"/>
              </a:rPr>
              <a:t>aire,</a:t>
            </a:r>
            <a:r>
              <a:rPr sz="1000" spc="105"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p:txBody>
      </p:sp>
      <p:sp>
        <p:nvSpPr>
          <p:cNvPr id="32" name="object 32"/>
          <p:cNvSpPr txBox="1"/>
          <p:nvPr/>
        </p:nvSpPr>
        <p:spPr>
          <a:xfrm>
            <a:off x="2332660" y="8737600"/>
            <a:ext cx="219583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5" dirty="0">
                <a:solidFill>
                  <a:srgbClr val="231F20"/>
                </a:solidFill>
                <a:latin typeface="Lucida Sans"/>
                <a:cs typeface="Lucida Sans"/>
              </a:rPr>
              <a:t>que </a:t>
            </a:r>
            <a:r>
              <a:rPr sz="1000" spc="-80" dirty="0">
                <a:solidFill>
                  <a:srgbClr val="231F20"/>
                </a:solidFill>
                <a:latin typeface="Lucida Sans"/>
                <a:cs typeface="Lucida Sans"/>
              </a:rPr>
              <a:t>conduce </a:t>
            </a:r>
            <a:r>
              <a:rPr sz="1000" spc="-70" dirty="0">
                <a:solidFill>
                  <a:srgbClr val="231F20"/>
                </a:solidFill>
                <a:latin typeface="Lucida Sans"/>
                <a:cs typeface="Lucida Sans"/>
              </a:rPr>
              <a:t>energía, </a:t>
            </a:r>
            <a:r>
              <a:rPr sz="1000" spc="-65" dirty="0">
                <a:solidFill>
                  <a:srgbClr val="231F20"/>
                </a:solidFill>
                <a:latin typeface="Lucida Sans"/>
                <a:cs typeface="Lucida Sans"/>
              </a:rPr>
              <a:t>hacia</a:t>
            </a:r>
            <a:r>
              <a:rPr sz="1000" spc="145" dirty="0">
                <a:solidFill>
                  <a:srgbClr val="231F20"/>
                </a:solidFill>
                <a:latin typeface="Lucida Sans"/>
                <a:cs typeface="Lucida Sans"/>
              </a:rPr>
              <a:t> </a:t>
            </a:r>
            <a:r>
              <a:rPr sz="1000" spc="-70" dirty="0">
                <a:solidFill>
                  <a:srgbClr val="231F20"/>
                </a:solidFill>
                <a:latin typeface="Lucida Sans"/>
                <a:cs typeface="Lucida Sans"/>
              </a:rPr>
              <a:t>arriba</a:t>
            </a:r>
            <a:endParaRPr sz="1000">
              <a:latin typeface="Lucida Sans"/>
              <a:cs typeface="Lucida Sans"/>
            </a:endParaRPr>
          </a:p>
        </p:txBody>
      </p:sp>
      <p:sp>
        <p:nvSpPr>
          <p:cNvPr id="33" name="object 33"/>
          <p:cNvSpPr txBox="1"/>
          <p:nvPr/>
        </p:nvSpPr>
        <p:spPr>
          <a:xfrm>
            <a:off x="2332660" y="9906000"/>
            <a:ext cx="223901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Línea </a:t>
            </a:r>
            <a:r>
              <a:rPr sz="1000" spc="-75" dirty="0">
                <a:solidFill>
                  <a:srgbClr val="231F20"/>
                </a:solidFill>
                <a:latin typeface="Lucida Sans"/>
                <a:cs typeface="Lucida Sans"/>
              </a:rPr>
              <a:t>que </a:t>
            </a:r>
            <a:r>
              <a:rPr sz="1000" spc="-80" dirty="0">
                <a:solidFill>
                  <a:srgbClr val="231F20"/>
                </a:solidFill>
                <a:latin typeface="Lucida Sans"/>
                <a:cs typeface="Lucida Sans"/>
              </a:rPr>
              <a:t>conduce </a:t>
            </a:r>
            <a:r>
              <a:rPr sz="1000" spc="-70" dirty="0">
                <a:solidFill>
                  <a:srgbClr val="231F20"/>
                </a:solidFill>
                <a:latin typeface="Lucida Sans"/>
                <a:cs typeface="Lucida Sans"/>
              </a:rPr>
              <a:t>energía, desde</a:t>
            </a:r>
            <a:r>
              <a:rPr sz="1000" spc="150" dirty="0">
                <a:solidFill>
                  <a:srgbClr val="231F20"/>
                </a:solidFill>
                <a:latin typeface="Lucida Sans"/>
                <a:cs typeface="Lucida Sans"/>
              </a:rPr>
              <a:t> </a:t>
            </a:r>
            <a:r>
              <a:rPr sz="1000" spc="-70" dirty="0">
                <a:solidFill>
                  <a:srgbClr val="231F20"/>
                </a:solidFill>
                <a:latin typeface="Lucida Sans"/>
                <a:cs typeface="Lucida Sans"/>
              </a:rPr>
              <a:t>arriba</a:t>
            </a:r>
            <a:endParaRPr sz="1000">
              <a:latin typeface="Lucida Sans"/>
              <a:cs typeface="Lucida Sans"/>
            </a:endParaRPr>
          </a:p>
        </p:txBody>
      </p:sp>
      <p:sp>
        <p:nvSpPr>
          <p:cNvPr id="34" name="object 34"/>
          <p:cNvSpPr/>
          <p:nvPr/>
        </p:nvSpPr>
        <p:spPr>
          <a:xfrm>
            <a:off x="5089207" y="1620639"/>
            <a:ext cx="0" cy="8267700"/>
          </a:xfrm>
          <a:custGeom>
            <a:avLst/>
            <a:gdLst/>
            <a:ahLst/>
            <a:cxnLst/>
            <a:rect l="l" t="t" r="r" b="b"/>
            <a:pathLst>
              <a:path h="8267700">
                <a:moveTo>
                  <a:pt x="0" y="0"/>
                </a:moveTo>
                <a:lnTo>
                  <a:pt x="0" y="8267293"/>
                </a:lnTo>
              </a:path>
            </a:pathLst>
          </a:custGeom>
          <a:ln w="12700">
            <a:solidFill>
              <a:srgbClr val="231F20"/>
            </a:solidFill>
          </a:ln>
        </p:spPr>
        <p:txBody>
          <a:bodyPr wrap="square" lIns="0" tIns="0" rIns="0" bIns="0" rtlCol="0"/>
          <a:lstStyle/>
          <a:p>
            <a:endParaRPr/>
          </a:p>
        </p:txBody>
      </p:sp>
      <p:sp>
        <p:nvSpPr>
          <p:cNvPr id="35" name="object 35"/>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114</a:t>
            </a:r>
            <a:endParaRPr sz="700">
              <a:latin typeface="Lucida Sans"/>
              <a:cs typeface="Lucida Sans"/>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7774" y="10363949"/>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918956" y="296165"/>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847221" y="657260"/>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5365750" y="1759665"/>
            <a:ext cx="0" cy="8267700"/>
          </a:xfrm>
          <a:custGeom>
            <a:avLst/>
            <a:gdLst/>
            <a:ahLst/>
            <a:cxnLst/>
            <a:rect l="l" t="t" r="r" b="b"/>
            <a:pathLst>
              <a:path h="8267700">
                <a:moveTo>
                  <a:pt x="0" y="0"/>
                </a:moveTo>
                <a:lnTo>
                  <a:pt x="0" y="8267293"/>
                </a:lnTo>
              </a:path>
            </a:pathLst>
          </a:custGeom>
          <a:ln w="12700">
            <a:solidFill>
              <a:srgbClr val="231F20"/>
            </a:solidFill>
          </a:ln>
        </p:spPr>
        <p:txBody>
          <a:bodyPr wrap="square" lIns="0" tIns="0" rIns="0" bIns="0" rtlCol="0"/>
          <a:lstStyle/>
          <a:p>
            <a:endParaRPr/>
          </a:p>
        </p:txBody>
      </p:sp>
      <p:sp>
        <p:nvSpPr>
          <p:cNvPr id="7" name="object 7"/>
          <p:cNvSpPr/>
          <p:nvPr/>
        </p:nvSpPr>
        <p:spPr>
          <a:xfrm>
            <a:off x="3104273" y="1483250"/>
            <a:ext cx="1104900" cy="914412"/>
          </a:xfrm>
          <a:prstGeom prst="rect">
            <a:avLst/>
          </a:prstGeom>
          <a:blipFill>
            <a:blip r:embed="rId2" cstate="print"/>
            <a:stretch>
              <a:fillRect/>
            </a:stretch>
          </a:blipFill>
        </p:spPr>
        <p:txBody>
          <a:bodyPr wrap="square" lIns="0" tIns="0" rIns="0" bIns="0" rtlCol="0"/>
          <a:lstStyle/>
          <a:p>
            <a:endParaRPr/>
          </a:p>
        </p:txBody>
      </p:sp>
      <p:sp>
        <p:nvSpPr>
          <p:cNvPr id="8" name="object 8"/>
          <p:cNvSpPr/>
          <p:nvPr/>
        </p:nvSpPr>
        <p:spPr>
          <a:xfrm>
            <a:off x="3116973" y="2918273"/>
            <a:ext cx="1117600" cy="1117600"/>
          </a:xfrm>
          <a:prstGeom prst="rect">
            <a:avLst/>
          </a:prstGeom>
          <a:blipFill>
            <a:blip r:embed="rId3" cstate="print"/>
            <a:stretch>
              <a:fillRect/>
            </a:stretch>
          </a:blipFill>
        </p:spPr>
        <p:txBody>
          <a:bodyPr wrap="square" lIns="0" tIns="0" rIns="0" bIns="0" rtlCol="0"/>
          <a:lstStyle/>
          <a:p>
            <a:endParaRPr/>
          </a:p>
        </p:txBody>
      </p:sp>
      <p:sp>
        <p:nvSpPr>
          <p:cNvPr id="9" name="object 9"/>
          <p:cNvSpPr/>
          <p:nvPr/>
        </p:nvSpPr>
        <p:spPr>
          <a:xfrm>
            <a:off x="2913773" y="4505697"/>
            <a:ext cx="1422400" cy="1257300"/>
          </a:xfrm>
          <a:prstGeom prst="rect">
            <a:avLst/>
          </a:prstGeom>
          <a:blipFill>
            <a:blip r:embed="rId4" cstate="print"/>
            <a:stretch>
              <a:fillRect/>
            </a:stretch>
          </a:blipFill>
        </p:spPr>
        <p:txBody>
          <a:bodyPr wrap="square" lIns="0" tIns="0" rIns="0" bIns="0" rtlCol="0"/>
          <a:lstStyle/>
          <a:p>
            <a:endParaRPr/>
          </a:p>
        </p:txBody>
      </p:sp>
      <p:sp>
        <p:nvSpPr>
          <p:cNvPr id="10" name="object 10"/>
          <p:cNvSpPr/>
          <p:nvPr/>
        </p:nvSpPr>
        <p:spPr>
          <a:xfrm>
            <a:off x="2824873" y="6232808"/>
            <a:ext cx="1625600" cy="1397000"/>
          </a:xfrm>
          <a:prstGeom prst="rect">
            <a:avLst/>
          </a:prstGeom>
          <a:blipFill>
            <a:blip r:embed="rId5" cstate="print"/>
            <a:stretch>
              <a:fillRect/>
            </a:stretch>
          </a:blipFill>
        </p:spPr>
        <p:txBody>
          <a:bodyPr wrap="square" lIns="0" tIns="0" rIns="0" bIns="0" rtlCol="0"/>
          <a:lstStyle/>
          <a:p>
            <a:endParaRPr/>
          </a:p>
        </p:txBody>
      </p:sp>
      <p:sp>
        <p:nvSpPr>
          <p:cNvPr id="11" name="object 11"/>
          <p:cNvSpPr/>
          <p:nvPr/>
        </p:nvSpPr>
        <p:spPr>
          <a:xfrm>
            <a:off x="3097923" y="8099619"/>
            <a:ext cx="1219200" cy="1524000"/>
          </a:xfrm>
          <a:prstGeom prst="rect">
            <a:avLst/>
          </a:prstGeom>
          <a:blipFill>
            <a:blip r:embed="rId6" cstate="print"/>
            <a:stretch>
              <a:fillRect/>
            </a:stretch>
          </a:blipFill>
        </p:spPr>
        <p:txBody>
          <a:bodyPr wrap="square" lIns="0" tIns="0" rIns="0" bIns="0" rtlCol="0"/>
          <a:lstStyle/>
          <a:p>
            <a:endParaRPr/>
          </a:p>
        </p:txBody>
      </p:sp>
      <p:sp>
        <p:nvSpPr>
          <p:cNvPr id="12" name="object 12"/>
          <p:cNvSpPr txBox="1"/>
          <p:nvPr/>
        </p:nvSpPr>
        <p:spPr>
          <a:xfrm>
            <a:off x="2933623" y="2529166"/>
            <a:ext cx="1492885" cy="317500"/>
          </a:xfrm>
          <a:prstGeom prst="rect">
            <a:avLst/>
          </a:prstGeom>
        </p:spPr>
        <p:txBody>
          <a:bodyPr vert="horz" wrap="square" lIns="0" tIns="27940" rIns="0" bIns="0" rtlCol="0">
            <a:spAutoFit/>
          </a:bodyPr>
          <a:lstStyle/>
          <a:p>
            <a:pPr marL="12700" marR="5080" indent="84455">
              <a:lnSpc>
                <a:spcPts val="1100"/>
              </a:lnSpc>
              <a:spcBef>
                <a:spcPts val="220"/>
              </a:spcBef>
            </a:pPr>
            <a:r>
              <a:rPr sz="1000" spc="-70" dirty="0">
                <a:solidFill>
                  <a:srgbClr val="231F20"/>
                </a:solidFill>
                <a:latin typeface="Lucida Sans"/>
                <a:cs typeface="Lucida Sans"/>
              </a:rPr>
              <a:t>Interruptor, automático  </a:t>
            </a:r>
            <a:r>
              <a:rPr sz="1000" spc="-60" dirty="0">
                <a:solidFill>
                  <a:srgbClr val="231F20"/>
                </a:solidFill>
                <a:latin typeface="Lucida Sans"/>
                <a:cs typeface="Lucida Sans"/>
              </a:rPr>
              <a:t>(disyuntor) </a:t>
            </a:r>
            <a:r>
              <a:rPr sz="1000" spc="-75" dirty="0">
                <a:solidFill>
                  <a:srgbClr val="231F20"/>
                </a:solidFill>
                <a:latin typeface="Lucida Sans"/>
                <a:cs typeface="Lucida Sans"/>
              </a:rPr>
              <a:t>en </a:t>
            </a:r>
            <a:r>
              <a:rPr sz="1000" spc="-60" dirty="0">
                <a:solidFill>
                  <a:srgbClr val="231F20"/>
                </a:solidFill>
                <a:latin typeface="Lucida Sans"/>
                <a:cs typeface="Lucida Sans"/>
              </a:rPr>
              <a:t>aire,</a:t>
            </a:r>
            <a:r>
              <a:rPr sz="1000" spc="155" dirty="0">
                <a:solidFill>
                  <a:srgbClr val="231F20"/>
                </a:solidFill>
                <a:latin typeface="Lucida Sans"/>
                <a:cs typeface="Lucida Sans"/>
              </a:rPr>
              <a:t> </a:t>
            </a:r>
            <a:r>
              <a:rPr sz="1000" spc="-65" dirty="0">
                <a:solidFill>
                  <a:srgbClr val="231F20"/>
                </a:solidFill>
                <a:latin typeface="Lucida Sans"/>
                <a:cs typeface="Lucida Sans"/>
              </a:rPr>
              <a:t>tripolar</a:t>
            </a:r>
            <a:endParaRPr sz="1000">
              <a:latin typeface="Lucida Sans"/>
              <a:cs typeface="Lucida Sans"/>
            </a:endParaRPr>
          </a:p>
        </p:txBody>
      </p:sp>
      <p:sp>
        <p:nvSpPr>
          <p:cNvPr id="13" name="object 13"/>
          <p:cNvSpPr txBox="1"/>
          <p:nvPr/>
        </p:nvSpPr>
        <p:spPr>
          <a:xfrm>
            <a:off x="2761221" y="4065866"/>
            <a:ext cx="1837689"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Conmutador </a:t>
            </a:r>
            <a:r>
              <a:rPr sz="1000" spc="-70" dirty="0">
                <a:solidFill>
                  <a:srgbClr val="231F20"/>
                </a:solidFill>
                <a:latin typeface="Lucida Sans"/>
                <a:cs typeface="Lucida Sans"/>
              </a:rPr>
              <a:t>de </a:t>
            </a:r>
            <a:r>
              <a:rPr sz="1000" spc="-65" dirty="0">
                <a:solidFill>
                  <a:srgbClr val="231F20"/>
                </a:solidFill>
                <a:latin typeface="Lucida Sans"/>
                <a:cs typeface="Lucida Sans"/>
              </a:rPr>
              <a:t>palanca,</a:t>
            </a:r>
            <a:r>
              <a:rPr sz="1000" spc="-30" dirty="0">
                <a:solidFill>
                  <a:srgbClr val="231F20"/>
                </a:solidFill>
                <a:latin typeface="Lucida Sans"/>
                <a:cs typeface="Lucida Sans"/>
              </a:rPr>
              <a:t> </a:t>
            </a:r>
            <a:r>
              <a:rPr sz="1000" spc="-70" dirty="0">
                <a:solidFill>
                  <a:srgbClr val="231F20"/>
                </a:solidFill>
                <a:latin typeface="Lucida Sans"/>
                <a:cs typeface="Lucida Sans"/>
              </a:rPr>
              <a:t>unipolar</a:t>
            </a:r>
            <a:endParaRPr sz="1000">
              <a:latin typeface="Lucida Sans"/>
              <a:cs typeface="Lucida Sans"/>
            </a:endParaRPr>
          </a:p>
        </p:txBody>
      </p:sp>
      <p:sp>
        <p:nvSpPr>
          <p:cNvPr id="14" name="object 14"/>
          <p:cNvSpPr txBox="1"/>
          <p:nvPr/>
        </p:nvSpPr>
        <p:spPr>
          <a:xfrm>
            <a:off x="2794114" y="5881966"/>
            <a:ext cx="1772285"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Conmutador </a:t>
            </a:r>
            <a:r>
              <a:rPr sz="1000" spc="-70" dirty="0">
                <a:solidFill>
                  <a:srgbClr val="231F20"/>
                </a:solidFill>
                <a:latin typeface="Lucida Sans"/>
                <a:cs typeface="Lucida Sans"/>
              </a:rPr>
              <a:t>de </a:t>
            </a:r>
            <a:r>
              <a:rPr sz="1000" spc="-65" dirty="0">
                <a:solidFill>
                  <a:srgbClr val="231F20"/>
                </a:solidFill>
                <a:latin typeface="Lucida Sans"/>
                <a:cs typeface="Lucida Sans"/>
              </a:rPr>
              <a:t>palanca,</a:t>
            </a:r>
            <a:r>
              <a:rPr sz="1000" spc="-4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p:txBody>
      </p:sp>
      <p:sp>
        <p:nvSpPr>
          <p:cNvPr id="15" name="object 15"/>
          <p:cNvSpPr txBox="1"/>
          <p:nvPr/>
        </p:nvSpPr>
        <p:spPr>
          <a:xfrm>
            <a:off x="2788462" y="7698066"/>
            <a:ext cx="1783714"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Conmutador </a:t>
            </a:r>
            <a:r>
              <a:rPr sz="1000" spc="-70" dirty="0">
                <a:solidFill>
                  <a:srgbClr val="231F20"/>
                </a:solidFill>
                <a:latin typeface="Lucida Sans"/>
                <a:cs typeface="Lucida Sans"/>
              </a:rPr>
              <a:t>de </a:t>
            </a:r>
            <a:r>
              <a:rPr sz="1000" spc="-65" dirty="0">
                <a:solidFill>
                  <a:srgbClr val="231F20"/>
                </a:solidFill>
                <a:latin typeface="Lucida Sans"/>
                <a:cs typeface="Lucida Sans"/>
              </a:rPr>
              <a:t>palanca,</a:t>
            </a:r>
            <a:r>
              <a:rPr sz="1000" spc="-40" dirty="0">
                <a:solidFill>
                  <a:srgbClr val="231F20"/>
                </a:solidFill>
                <a:latin typeface="Lucida Sans"/>
                <a:cs typeface="Lucida Sans"/>
              </a:rPr>
              <a:t> </a:t>
            </a:r>
            <a:r>
              <a:rPr sz="1000" spc="-65" dirty="0">
                <a:solidFill>
                  <a:srgbClr val="231F20"/>
                </a:solidFill>
                <a:latin typeface="Lucida Sans"/>
                <a:cs typeface="Lucida Sans"/>
              </a:rPr>
              <a:t>tripolar</a:t>
            </a:r>
            <a:endParaRPr sz="1000">
              <a:latin typeface="Lucida Sans"/>
              <a:cs typeface="Lucida Sans"/>
            </a:endParaRPr>
          </a:p>
        </p:txBody>
      </p:sp>
      <p:sp>
        <p:nvSpPr>
          <p:cNvPr id="16" name="object 16"/>
          <p:cNvSpPr txBox="1"/>
          <p:nvPr/>
        </p:nvSpPr>
        <p:spPr>
          <a:xfrm>
            <a:off x="3040684" y="9653866"/>
            <a:ext cx="1278890" cy="317500"/>
          </a:xfrm>
          <a:prstGeom prst="rect">
            <a:avLst/>
          </a:prstGeom>
        </p:spPr>
        <p:txBody>
          <a:bodyPr vert="horz" wrap="square" lIns="0" tIns="12700" rIns="0" bIns="0" rtlCol="0">
            <a:spAutoFit/>
          </a:bodyPr>
          <a:lstStyle/>
          <a:p>
            <a:pPr marL="80010">
              <a:lnSpc>
                <a:spcPts val="1150"/>
              </a:lnSpc>
              <a:spcBef>
                <a:spcPts val="100"/>
              </a:spcBef>
            </a:pPr>
            <a:r>
              <a:rPr sz="1000" spc="-75" dirty="0">
                <a:solidFill>
                  <a:srgbClr val="231F20"/>
                </a:solidFill>
                <a:latin typeface="Lucida Sans"/>
                <a:cs typeface="Lucida Sans"/>
              </a:rPr>
              <a:t>Cortacircuito</a:t>
            </a:r>
            <a:r>
              <a:rPr sz="1000" spc="-5" dirty="0">
                <a:solidFill>
                  <a:srgbClr val="231F20"/>
                </a:solidFill>
                <a:latin typeface="Lucida Sans"/>
                <a:cs typeface="Lucida Sans"/>
              </a:rPr>
              <a:t> </a:t>
            </a:r>
            <a:r>
              <a:rPr sz="1000" spc="-65" dirty="0">
                <a:solidFill>
                  <a:srgbClr val="231F20"/>
                </a:solidFill>
                <a:latin typeface="Lucida Sans"/>
                <a:cs typeface="Lucida Sans"/>
              </a:rPr>
              <a:t>fusible</a:t>
            </a:r>
            <a:endParaRPr sz="1000">
              <a:latin typeface="Lucida Sans"/>
              <a:cs typeface="Lucida Sans"/>
            </a:endParaRPr>
          </a:p>
          <a:p>
            <a:pPr marL="12700">
              <a:lnSpc>
                <a:spcPts val="1150"/>
              </a:lnSpc>
            </a:pPr>
            <a:r>
              <a:rPr sz="1000" spc="-55" dirty="0">
                <a:solidFill>
                  <a:srgbClr val="231F20"/>
                </a:solidFill>
                <a:latin typeface="Lucida Sans"/>
                <a:cs typeface="Lucida Sans"/>
              </a:rPr>
              <a:t>a </a:t>
            </a:r>
            <a:r>
              <a:rPr sz="1000" spc="-70" dirty="0">
                <a:solidFill>
                  <a:srgbClr val="231F20"/>
                </a:solidFill>
                <a:latin typeface="Lucida Sans"/>
                <a:cs typeface="Lucida Sans"/>
              </a:rPr>
              <a:t>ficha o rosca,</a:t>
            </a:r>
            <a:r>
              <a:rPr sz="1000" spc="-4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p:txBody>
      </p:sp>
      <p:sp>
        <p:nvSpPr>
          <p:cNvPr id="17" name="object 17"/>
          <p:cNvSpPr/>
          <p:nvPr/>
        </p:nvSpPr>
        <p:spPr>
          <a:xfrm>
            <a:off x="6153441" y="1673800"/>
            <a:ext cx="1524000" cy="1384300"/>
          </a:xfrm>
          <a:prstGeom prst="rect">
            <a:avLst/>
          </a:prstGeom>
          <a:blipFill>
            <a:blip r:embed="rId7" cstate="print"/>
            <a:stretch>
              <a:fillRect/>
            </a:stretch>
          </a:blipFill>
        </p:spPr>
        <p:txBody>
          <a:bodyPr wrap="square" lIns="0" tIns="0" rIns="0" bIns="0" rtlCol="0"/>
          <a:lstStyle/>
          <a:p>
            <a:endParaRPr/>
          </a:p>
        </p:txBody>
      </p:sp>
      <p:sp>
        <p:nvSpPr>
          <p:cNvPr id="18" name="object 18"/>
          <p:cNvSpPr/>
          <p:nvPr/>
        </p:nvSpPr>
        <p:spPr>
          <a:xfrm>
            <a:off x="6680491" y="3443584"/>
            <a:ext cx="508000" cy="406400"/>
          </a:xfrm>
          <a:prstGeom prst="rect">
            <a:avLst/>
          </a:prstGeom>
          <a:blipFill>
            <a:blip r:embed="rId8" cstate="print"/>
            <a:stretch>
              <a:fillRect/>
            </a:stretch>
          </a:blipFill>
        </p:spPr>
        <p:txBody>
          <a:bodyPr wrap="square" lIns="0" tIns="0" rIns="0" bIns="0" rtlCol="0"/>
          <a:lstStyle/>
          <a:p>
            <a:endParaRPr/>
          </a:p>
        </p:txBody>
      </p:sp>
      <p:sp>
        <p:nvSpPr>
          <p:cNvPr id="19" name="object 19"/>
          <p:cNvSpPr/>
          <p:nvPr/>
        </p:nvSpPr>
        <p:spPr>
          <a:xfrm>
            <a:off x="6737641" y="4425979"/>
            <a:ext cx="406400" cy="406399"/>
          </a:xfrm>
          <a:prstGeom prst="rect">
            <a:avLst/>
          </a:prstGeom>
          <a:blipFill>
            <a:blip r:embed="rId9" cstate="print"/>
            <a:stretch>
              <a:fillRect/>
            </a:stretch>
          </a:blipFill>
        </p:spPr>
        <p:txBody>
          <a:bodyPr wrap="square" lIns="0" tIns="0" rIns="0" bIns="0" rtlCol="0"/>
          <a:lstStyle/>
          <a:p>
            <a:endParaRPr/>
          </a:p>
        </p:txBody>
      </p:sp>
      <p:sp>
        <p:nvSpPr>
          <p:cNvPr id="20" name="object 20"/>
          <p:cNvSpPr/>
          <p:nvPr/>
        </p:nvSpPr>
        <p:spPr>
          <a:xfrm>
            <a:off x="6775741" y="5255962"/>
            <a:ext cx="406400" cy="495300"/>
          </a:xfrm>
          <a:prstGeom prst="rect">
            <a:avLst/>
          </a:prstGeom>
          <a:blipFill>
            <a:blip r:embed="rId10" cstate="print"/>
            <a:stretch>
              <a:fillRect/>
            </a:stretch>
          </a:blipFill>
        </p:spPr>
        <p:txBody>
          <a:bodyPr wrap="square" lIns="0" tIns="0" rIns="0" bIns="0" rtlCol="0"/>
          <a:lstStyle/>
          <a:p>
            <a:endParaRPr/>
          </a:p>
        </p:txBody>
      </p:sp>
      <p:sp>
        <p:nvSpPr>
          <p:cNvPr id="21" name="object 21"/>
          <p:cNvSpPr/>
          <p:nvPr/>
        </p:nvSpPr>
        <p:spPr>
          <a:xfrm>
            <a:off x="6680491" y="6136745"/>
            <a:ext cx="508000" cy="508000"/>
          </a:xfrm>
          <a:prstGeom prst="rect">
            <a:avLst/>
          </a:prstGeom>
          <a:blipFill>
            <a:blip r:embed="rId11" cstate="print"/>
            <a:stretch>
              <a:fillRect/>
            </a:stretch>
          </a:blipFill>
        </p:spPr>
        <p:txBody>
          <a:bodyPr wrap="square" lIns="0" tIns="0" rIns="0" bIns="0" rtlCol="0"/>
          <a:lstStyle/>
          <a:p>
            <a:endParaRPr/>
          </a:p>
        </p:txBody>
      </p:sp>
      <p:sp>
        <p:nvSpPr>
          <p:cNvPr id="22" name="object 22"/>
          <p:cNvSpPr/>
          <p:nvPr/>
        </p:nvSpPr>
        <p:spPr>
          <a:xfrm>
            <a:off x="6674141" y="7999925"/>
            <a:ext cx="508000" cy="508000"/>
          </a:xfrm>
          <a:prstGeom prst="rect">
            <a:avLst/>
          </a:prstGeom>
          <a:blipFill>
            <a:blip r:embed="rId12" cstate="print"/>
            <a:stretch>
              <a:fillRect/>
            </a:stretch>
          </a:blipFill>
        </p:spPr>
        <p:txBody>
          <a:bodyPr wrap="square" lIns="0" tIns="0" rIns="0" bIns="0" rtlCol="0"/>
          <a:lstStyle/>
          <a:p>
            <a:endParaRPr/>
          </a:p>
        </p:txBody>
      </p:sp>
      <p:sp>
        <p:nvSpPr>
          <p:cNvPr id="23" name="object 23"/>
          <p:cNvSpPr/>
          <p:nvPr/>
        </p:nvSpPr>
        <p:spPr>
          <a:xfrm>
            <a:off x="6642391" y="7055629"/>
            <a:ext cx="596900" cy="508000"/>
          </a:xfrm>
          <a:prstGeom prst="rect">
            <a:avLst/>
          </a:prstGeom>
          <a:blipFill>
            <a:blip r:embed="rId13" cstate="print"/>
            <a:stretch>
              <a:fillRect/>
            </a:stretch>
          </a:blipFill>
        </p:spPr>
        <p:txBody>
          <a:bodyPr wrap="square" lIns="0" tIns="0" rIns="0" bIns="0" rtlCol="0"/>
          <a:lstStyle/>
          <a:p>
            <a:endParaRPr/>
          </a:p>
        </p:txBody>
      </p:sp>
      <p:sp>
        <p:nvSpPr>
          <p:cNvPr id="24" name="object 24"/>
          <p:cNvSpPr/>
          <p:nvPr/>
        </p:nvSpPr>
        <p:spPr>
          <a:xfrm>
            <a:off x="6667791" y="8969607"/>
            <a:ext cx="508000" cy="406399"/>
          </a:xfrm>
          <a:prstGeom prst="rect">
            <a:avLst/>
          </a:prstGeom>
          <a:blipFill>
            <a:blip r:embed="rId14" cstate="print"/>
            <a:stretch>
              <a:fillRect/>
            </a:stretch>
          </a:blipFill>
        </p:spPr>
        <p:txBody>
          <a:bodyPr wrap="square" lIns="0" tIns="0" rIns="0" bIns="0" rtlCol="0"/>
          <a:lstStyle/>
          <a:p>
            <a:endParaRPr/>
          </a:p>
        </p:txBody>
      </p:sp>
      <p:sp>
        <p:nvSpPr>
          <p:cNvPr id="25" name="object 25"/>
          <p:cNvSpPr txBox="1"/>
          <p:nvPr/>
        </p:nvSpPr>
        <p:spPr>
          <a:xfrm>
            <a:off x="5853302" y="3175000"/>
            <a:ext cx="217424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Cortacircuito </a:t>
            </a:r>
            <a:r>
              <a:rPr sz="1000" spc="-65" dirty="0">
                <a:solidFill>
                  <a:srgbClr val="231F20"/>
                </a:solidFill>
                <a:latin typeface="Lucida Sans"/>
                <a:cs typeface="Lucida Sans"/>
              </a:rPr>
              <a:t>fusible </a:t>
            </a:r>
            <a:r>
              <a:rPr sz="1000" spc="-55" dirty="0">
                <a:solidFill>
                  <a:srgbClr val="231F20"/>
                </a:solidFill>
                <a:latin typeface="Lucida Sans"/>
                <a:cs typeface="Lucida Sans"/>
              </a:rPr>
              <a:t>a </a:t>
            </a:r>
            <a:r>
              <a:rPr sz="1000" spc="-75" dirty="0">
                <a:solidFill>
                  <a:srgbClr val="231F20"/>
                </a:solidFill>
                <a:latin typeface="Lucida Sans"/>
                <a:cs typeface="Lucida Sans"/>
              </a:rPr>
              <a:t>cartucho,</a:t>
            </a:r>
            <a:r>
              <a:rPr sz="1000" spc="5" dirty="0">
                <a:solidFill>
                  <a:srgbClr val="231F20"/>
                </a:solidFill>
                <a:latin typeface="Lucida Sans"/>
                <a:cs typeface="Lucida Sans"/>
              </a:rPr>
              <a:t> </a:t>
            </a:r>
            <a:r>
              <a:rPr sz="1000" spc="-65" dirty="0">
                <a:solidFill>
                  <a:srgbClr val="231F20"/>
                </a:solidFill>
                <a:latin typeface="Lucida Sans"/>
                <a:cs typeface="Lucida Sans"/>
              </a:rPr>
              <a:t>tripolar</a:t>
            </a:r>
            <a:endParaRPr sz="1000">
              <a:latin typeface="Lucida Sans"/>
              <a:cs typeface="Lucida Sans"/>
            </a:endParaRPr>
          </a:p>
        </p:txBody>
      </p:sp>
      <p:sp>
        <p:nvSpPr>
          <p:cNvPr id="33" name="object 33"/>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115</a:t>
            </a:r>
            <a:endParaRPr sz="700">
              <a:latin typeface="Lucida Sans"/>
              <a:cs typeface="Lucida Sans"/>
            </a:endParaRPr>
          </a:p>
        </p:txBody>
      </p:sp>
      <p:sp>
        <p:nvSpPr>
          <p:cNvPr id="26" name="object 26"/>
          <p:cNvSpPr txBox="1"/>
          <p:nvPr/>
        </p:nvSpPr>
        <p:spPr>
          <a:xfrm>
            <a:off x="6187554" y="3873500"/>
            <a:ext cx="1505585"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interruptora,</a:t>
            </a:r>
            <a:r>
              <a:rPr sz="1000" spc="70" dirty="0">
                <a:solidFill>
                  <a:srgbClr val="231F20"/>
                </a:solidFill>
                <a:latin typeface="Lucida Sans"/>
                <a:cs typeface="Lucida Sans"/>
              </a:rPr>
              <a:t> </a:t>
            </a:r>
            <a:r>
              <a:rPr sz="1000" spc="-70" dirty="0">
                <a:solidFill>
                  <a:srgbClr val="231F20"/>
                </a:solidFill>
                <a:latin typeface="Lucida Sans"/>
                <a:cs typeface="Lucida Sans"/>
              </a:rPr>
              <a:t>unipolar</a:t>
            </a:r>
            <a:endParaRPr sz="1000">
              <a:latin typeface="Lucida Sans"/>
              <a:cs typeface="Lucida Sans"/>
            </a:endParaRPr>
          </a:p>
        </p:txBody>
      </p:sp>
      <p:sp>
        <p:nvSpPr>
          <p:cNvPr id="27" name="object 27"/>
          <p:cNvSpPr txBox="1"/>
          <p:nvPr/>
        </p:nvSpPr>
        <p:spPr>
          <a:xfrm>
            <a:off x="6220459" y="4851400"/>
            <a:ext cx="144018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interruptora,</a:t>
            </a:r>
            <a:r>
              <a:rPr sz="1000" spc="6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p:txBody>
      </p:sp>
      <p:sp>
        <p:nvSpPr>
          <p:cNvPr id="28" name="object 28"/>
          <p:cNvSpPr txBox="1"/>
          <p:nvPr/>
        </p:nvSpPr>
        <p:spPr>
          <a:xfrm>
            <a:off x="6214795" y="5689600"/>
            <a:ext cx="1450975"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interruptora,</a:t>
            </a:r>
            <a:r>
              <a:rPr sz="1000" spc="60" dirty="0">
                <a:solidFill>
                  <a:srgbClr val="231F20"/>
                </a:solidFill>
                <a:latin typeface="Lucida Sans"/>
                <a:cs typeface="Lucida Sans"/>
              </a:rPr>
              <a:t> </a:t>
            </a:r>
            <a:r>
              <a:rPr sz="1000" spc="-65" dirty="0">
                <a:solidFill>
                  <a:srgbClr val="231F20"/>
                </a:solidFill>
                <a:latin typeface="Lucida Sans"/>
                <a:cs typeface="Lucida Sans"/>
              </a:rPr>
              <a:t>tripolar</a:t>
            </a:r>
            <a:endParaRPr sz="1000">
              <a:latin typeface="Lucida Sans"/>
              <a:cs typeface="Lucida Sans"/>
            </a:endParaRPr>
          </a:p>
        </p:txBody>
      </p:sp>
      <p:sp>
        <p:nvSpPr>
          <p:cNvPr id="29" name="object 29"/>
          <p:cNvSpPr txBox="1"/>
          <p:nvPr/>
        </p:nvSpPr>
        <p:spPr>
          <a:xfrm>
            <a:off x="6256642" y="6667500"/>
            <a:ext cx="136779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interruptora,</a:t>
            </a:r>
            <a:r>
              <a:rPr sz="1000" spc="55" dirty="0">
                <a:solidFill>
                  <a:srgbClr val="231F20"/>
                </a:solidFill>
                <a:latin typeface="Lucida Sans"/>
                <a:cs typeface="Lucida Sans"/>
              </a:rPr>
              <a:t> </a:t>
            </a:r>
            <a:r>
              <a:rPr sz="1000" spc="-65" dirty="0">
                <a:solidFill>
                  <a:srgbClr val="231F20"/>
                </a:solidFill>
                <a:latin typeface="Lucida Sans"/>
                <a:cs typeface="Lucida Sans"/>
              </a:rPr>
              <a:t>doble</a:t>
            </a:r>
            <a:endParaRPr sz="1000">
              <a:latin typeface="Lucida Sans"/>
              <a:cs typeface="Lucida Sans"/>
            </a:endParaRPr>
          </a:p>
        </p:txBody>
      </p:sp>
      <p:sp>
        <p:nvSpPr>
          <p:cNvPr id="30" name="object 30"/>
          <p:cNvSpPr txBox="1"/>
          <p:nvPr/>
        </p:nvSpPr>
        <p:spPr>
          <a:xfrm>
            <a:off x="6286995" y="7645400"/>
            <a:ext cx="130683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interruptora</a:t>
            </a:r>
            <a:r>
              <a:rPr sz="1000" spc="30" dirty="0">
                <a:solidFill>
                  <a:srgbClr val="231F20"/>
                </a:solidFill>
                <a:latin typeface="Lucida Sans"/>
                <a:cs typeface="Lucida Sans"/>
              </a:rPr>
              <a:t> </a:t>
            </a:r>
            <a:r>
              <a:rPr sz="1000" spc="-60" dirty="0">
                <a:solidFill>
                  <a:srgbClr val="231F20"/>
                </a:solidFill>
                <a:latin typeface="Lucida Sans"/>
                <a:cs typeface="Lucida Sans"/>
              </a:rPr>
              <a:t>triple</a:t>
            </a:r>
            <a:endParaRPr sz="1000">
              <a:latin typeface="Lucida Sans"/>
              <a:cs typeface="Lucida Sans"/>
            </a:endParaRPr>
          </a:p>
        </p:txBody>
      </p:sp>
      <p:sp>
        <p:nvSpPr>
          <p:cNvPr id="31" name="object 31"/>
          <p:cNvSpPr txBox="1"/>
          <p:nvPr/>
        </p:nvSpPr>
        <p:spPr>
          <a:xfrm>
            <a:off x="6108700" y="8623300"/>
            <a:ext cx="166370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80" dirty="0">
                <a:solidFill>
                  <a:srgbClr val="231F20"/>
                </a:solidFill>
                <a:latin typeface="Lucida Sans"/>
                <a:cs typeface="Lucida Sans"/>
              </a:rPr>
              <a:t>conmutadora </a:t>
            </a:r>
            <a:r>
              <a:rPr sz="1000" spc="-70" dirty="0">
                <a:solidFill>
                  <a:srgbClr val="231F20"/>
                </a:solidFill>
                <a:latin typeface="Lucida Sans"/>
                <a:cs typeface="Lucida Sans"/>
              </a:rPr>
              <a:t>de</a:t>
            </a:r>
            <a:r>
              <a:rPr sz="1000" spc="-85" dirty="0">
                <a:solidFill>
                  <a:srgbClr val="231F20"/>
                </a:solidFill>
                <a:latin typeface="Lucida Sans"/>
                <a:cs typeface="Lucida Sans"/>
              </a:rPr>
              <a:t> </a:t>
            </a:r>
            <a:r>
              <a:rPr sz="1000" spc="-80" dirty="0">
                <a:solidFill>
                  <a:srgbClr val="231F20"/>
                </a:solidFill>
                <a:latin typeface="Lucida Sans"/>
                <a:cs typeface="Lucida Sans"/>
              </a:rPr>
              <a:t>cambio</a:t>
            </a:r>
            <a:endParaRPr sz="1000">
              <a:latin typeface="Lucida Sans"/>
              <a:cs typeface="Lucida Sans"/>
            </a:endParaRPr>
          </a:p>
        </p:txBody>
      </p:sp>
      <p:sp>
        <p:nvSpPr>
          <p:cNvPr id="32" name="object 32"/>
          <p:cNvSpPr txBox="1"/>
          <p:nvPr/>
        </p:nvSpPr>
        <p:spPr>
          <a:xfrm>
            <a:off x="6143548" y="9461500"/>
            <a:ext cx="159385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80" dirty="0">
                <a:solidFill>
                  <a:srgbClr val="231F20"/>
                </a:solidFill>
                <a:latin typeface="Lucida Sans"/>
                <a:cs typeface="Lucida Sans"/>
              </a:rPr>
              <a:t>conmutadora</a:t>
            </a:r>
            <a:r>
              <a:rPr sz="1000" spc="50" dirty="0">
                <a:solidFill>
                  <a:srgbClr val="231F20"/>
                </a:solidFill>
                <a:latin typeface="Lucida Sans"/>
                <a:cs typeface="Lucida Sans"/>
              </a:rPr>
              <a:t> </a:t>
            </a:r>
            <a:r>
              <a:rPr sz="1000" spc="-65" dirty="0">
                <a:solidFill>
                  <a:srgbClr val="231F20"/>
                </a:solidFill>
                <a:latin typeface="Lucida Sans"/>
                <a:cs typeface="Lucida Sans"/>
              </a:rPr>
              <a:t>inversora</a:t>
            </a:r>
            <a:endParaRPr sz="1000">
              <a:latin typeface="Lucida Sans"/>
              <a:cs typeface="Lucida Sans"/>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9202" y="10363936"/>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4" name="object 4"/>
          <p:cNvSpPr txBox="1"/>
          <p:nvPr/>
        </p:nvSpPr>
        <p:spPr>
          <a:xfrm>
            <a:off x="6354775" y="36967"/>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523359" y="740451"/>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4685868" y="1588855"/>
            <a:ext cx="0" cy="4876800"/>
          </a:xfrm>
          <a:custGeom>
            <a:avLst/>
            <a:gdLst/>
            <a:ahLst/>
            <a:cxnLst/>
            <a:rect l="l" t="t" r="r" b="b"/>
            <a:pathLst>
              <a:path h="4876800">
                <a:moveTo>
                  <a:pt x="0" y="0"/>
                </a:moveTo>
                <a:lnTo>
                  <a:pt x="0" y="4876584"/>
                </a:lnTo>
              </a:path>
            </a:pathLst>
          </a:custGeom>
          <a:ln w="12700">
            <a:solidFill>
              <a:srgbClr val="231F20"/>
            </a:solidFill>
          </a:ln>
        </p:spPr>
        <p:txBody>
          <a:bodyPr wrap="square" lIns="0" tIns="0" rIns="0" bIns="0" rtlCol="0"/>
          <a:lstStyle/>
          <a:p>
            <a:endParaRPr/>
          </a:p>
        </p:txBody>
      </p:sp>
      <p:sp>
        <p:nvSpPr>
          <p:cNvPr id="7" name="object 7"/>
          <p:cNvSpPr/>
          <p:nvPr/>
        </p:nvSpPr>
        <p:spPr>
          <a:xfrm>
            <a:off x="2893441" y="1902952"/>
            <a:ext cx="406400" cy="508000"/>
          </a:xfrm>
          <a:prstGeom prst="rect">
            <a:avLst/>
          </a:prstGeom>
          <a:blipFill>
            <a:blip r:embed="rId2" cstate="print"/>
            <a:stretch>
              <a:fillRect/>
            </a:stretch>
          </a:blipFill>
        </p:spPr>
        <p:txBody>
          <a:bodyPr wrap="square" lIns="0" tIns="0" rIns="0" bIns="0" rtlCol="0"/>
          <a:lstStyle/>
          <a:p>
            <a:endParaRPr/>
          </a:p>
        </p:txBody>
      </p:sp>
      <p:sp>
        <p:nvSpPr>
          <p:cNvPr id="8" name="object 8"/>
          <p:cNvSpPr/>
          <p:nvPr/>
        </p:nvSpPr>
        <p:spPr>
          <a:xfrm>
            <a:off x="2956941" y="3109401"/>
            <a:ext cx="495300" cy="495300"/>
          </a:xfrm>
          <a:prstGeom prst="rect">
            <a:avLst/>
          </a:prstGeom>
          <a:blipFill>
            <a:blip r:embed="rId3" cstate="print"/>
            <a:stretch>
              <a:fillRect/>
            </a:stretch>
          </a:blipFill>
        </p:spPr>
        <p:txBody>
          <a:bodyPr wrap="square" lIns="0" tIns="0" rIns="0" bIns="0" rtlCol="0"/>
          <a:lstStyle/>
          <a:p>
            <a:endParaRPr/>
          </a:p>
        </p:txBody>
      </p:sp>
      <p:sp>
        <p:nvSpPr>
          <p:cNvPr id="9" name="object 9"/>
          <p:cNvSpPr/>
          <p:nvPr/>
        </p:nvSpPr>
        <p:spPr>
          <a:xfrm>
            <a:off x="3086417" y="4965201"/>
            <a:ext cx="250190" cy="250190"/>
          </a:xfrm>
          <a:custGeom>
            <a:avLst/>
            <a:gdLst/>
            <a:ahLst/>
            <a:cxnLst/>
            <a:rect l="l" t="t" r="r" b="b"/>
            <a:pathLst>
              <a:path w="250189" h="250189">
                <a:moveTo>
                  <a:pt x="250024" y="125018"/>
                </a:moveTo>
                <a:lnTo>
                  <a:pt x="240201" y="173676"/>
                </a:lnTo>
                <a:lnTo>
                  <a:pt x="213410" y="213410"/>
                </a:lnTo>
                <a:lnTo>
                  <a:pt x="173676" y="240201"/>
                </a:lnTo>
                <a:lnTo>
                  <a:pt x="125018" y="250024"/>
                </a:lnTo>
                <a:lnTo>
                  <a:pt x="76354" y="240201"/>
                </a:lnTo>
                <a:lnTo>
                  <a:pt x="36615" y="213410"/>
                </a:lnTo>
                <a:lnTo>
                  <a:pt x="9824" y="173676"/>
                </a:lnTo>
                <a:lnTo>
                  <a:pt x="0" y="125018"/>
                </a:lnTo>
                <a:lnTo>
                  <a:pt x="9824" y="76354"/>
                </a:lnTo>
                <a:lnTo>
                  <a:pt x="36615" y="36615"/>
                </a:lnTo>
                <a:lnTo>
                  <a:pt x="76354" y="9824"/>
                </a:lnTo>
                <a:lnTo>
                  <a:pt x="125018" y="0"/>
                </a:lnTo>
                <a:lnTo>
                  <a:pt x="173676" y="9824"/>
                </a:lnTo>
                <a:lnTo>
                  <a:pt x="213410" y="36615"/>
                </a:lnTo>
                <a:lnTo>
                  <a:pt x="240201" y="76354"/>
                </a:lnTo>
                <a:lnTo>
                  <a:pt x="250024" y="125018"/>
                </a:lnTo>
                <a:close/>
              </a:path>
            </a:pathLst>
          </a:custGeom>
          <a:ln w="12700">
            <a:solidFill>
              <a:srgbClr val="231F20"/>
            </a:solidFill>
          </a:ln>
        </p:spPr>
        <p:txBody>
          <a:bodyPr wrap="square" lIns="0" tIns="0" rIns="0" bIns="0" rtlCol="0"/>
          <a:lstStyle/>
          <a:p>
            <a:endParaRPr/>
          </a:p>
        </p:txBody>
      </p:sp>
      <p:sp>
        <p:nvSpPr>
          <p:cNvPr id="10" name="object 10"/>
          <p:cNvSpPr/>
          <p:nvPr/>
        </p:nvSpPr>
        <p:spPr>
          <a:xfrm>
            <a:off x="6096114" y="2035603"/>
            <a:ext cx="171043" cy="171043"/>
          </a:xfrm>
          <a:prstGeom prst="rect">
            <a:avLst/>
          </a:prstGeom>
          <a:blipFill>
            <a:blip r:embed="rId4" cstate="print"/>
            <a:stretch>
              <a:fillRect/>
            </a:stretch>
          </a:blipFill>
        </p:spPr>
        <p:txBody>
          <a:bodyPr wrap="square" lIns="0" tIns="0" rIns="0" bIns="0" rtlCol="0"/>
          <a:lstStyle/>
          <a:p>
            <a:endParaRPr/>
          </a:p>
        </p:txBody>
      </p:sp>
      <p:sp>
        <p:nvSpPr>
          <p:cNvPr id="11" name="object 11"/>
          <p:cNvSpPr/>
          <p:nvPr/>
        </p:nvSpPr>
        <p:spPr>
          <a:xfrm>
            <a:off x="6016548" y="1956038"/>
            <a:ext cx="330200" cy="330200"/>
          </a:xfrm>
          <a:custGeom>
            <a:avLst/>
            <a:gdLst/>
            <a:ahLst/>
            <a:cxnLst/>
            <a:rect l="l" t="t" r="r" b="b"/>
            <a:pathLst>
              <a:path w="330200" h="330200">
                <a:moveTo>
                  <a:pt x="0" y="165087"/>
                </a:moveTo>
                <a:lnTo>
                  <a:pt x="5897" y="121201"/>
                </a:lnTo>
                <a:lnTo>
                  <a:pt x="22539" y="81765"/>
                </a:lnTo>
                <a:lnTo>
                  <a:pt x="48353" y="48353"/>
                </a:lnTo>
                <a:lnTo>
                  <a:pt x="81765" y="22539"/>
                </a:lnTo>
                <a:lnTo>
                  <a:pt x="121201" y="5897"/>
                </a:lnTo>
                <a:lnTo>
                  <a:pt x="165087" y="0"/>
                </a:lnTo>
                <a:lnTo>
                  <a:pt x="208973" y="5897"/>
                </a:lnTo>
                <a:lnTo>
                  <a:pt x="248409" y="22539"/>
                </a:lnTo>
                <a:lnTo>
                  <a:pt x="281820" y="48353"/>
                </a:lnTo>
                <a:lnTo>
                  <a:pt x="307634" y="81765"/>
                </a:lnTo>
                <a:lnTo>
                  <a:pt x="324277" y="121201"/>
                </a:lnTo>
                <a:lnTo>
                  <a:pt x="330174" y="165087"/>
                </a:lnTo>
                <a:lnTo>
                  <a:pt x="324277" y="208968"/>
                </a:lnTo>
                <a:lnTo>
                  <a:pt x="307634" y="248403"/>
                </a:lnTo>
                <a:lnTo>
                  <a:pt x="281820" y="281816"/>
                </a:lnTo>
                <a:lnTo>
                  <a:pt x="248409" y="307632"/>
                </a:lnTo>
                <a:lnTo>
                  <a:pt x="208973" y="324276"/>
                </a:lnTo>
                <a:lnTo>
                  <a:pt x="165087" y="330174"/>
                </a:lnTo>
                <a:lnTo>
                  <a:pt x="121201" y="324276"/>
                </a:lnTo>
                <a:lnTo>
                  <a:pt x="81765" y="307632"/>
                </a:lnTo>
                <a:lnTo>
                  <a:pt x="48353" y="281816"/>
                </a:lnTo>
                <a:lnTo>
                  <a:pt x="22539" y="248403"/>
                </a:lnTo>
                <a:lnTo>
                  <a:pt x="5897" y="208968"/>
                </a:lnTo>
                <a:lnTo>
                  <a:pt x="0" y="165087"/>
                </a:lnTo>
                <a:close/>
              </a:path>
            </a:pathLst>
          </a:custGeom>
          <a:ln w="12700">
            <a:solidFill>
              <a:srgbClr val="231F20"/>
            </a:solidFill>
          </a:ln>
        </p:spPr>
        <p:txBody>
          <a:bodyPr wrap="square" lIns="0" tIns="0" rIns="0" bIns="0" rtlCol="0"/>
          <a:lstStyle/>
          <a:p>
            <a:endParaRPr/>
          </a:p>
        </p:txBody>
      </p:sp>
      <p:sp>
        <p:nvSpPr>
          <p:cNvPr id="12" name="object 12"/>
          <p:cNvSpPr/>
          <p:nvPr/>
        </p:nvSpPr>
        <p:spPr>
          <a:xfrm>
            <a:off x="6096114" y="3208677"/>
            <a:ext cx="171043" cy="171030"/>
          </a:xfrm>
          <a:prstGeom prst="rect">
            <a:avLst/>
          </a:prstGeom>
          <a:blipFill>
            <a:blip r:embed="rId5" cstate="print"/>
            <a:stretch>
              <a:fillRect/>
            </a:stretch>
          </a:blipFill>
        </p:spPr>
        <p:txBody>
          <a:bodyPr wrap="square" lIns="0" tIns="0" rIns="0" bIns="0" rtlCol="0"/>
          <a:lstStyle/>
          <a:p>
            <a:endParaRPr/>
          </a:p>
        </p:txBody>
      </p:sp>
      <p:sp>
        <p:nvSpPr>
          <p:cNvPr id="13" name="object 13"/>
          <p:cNvSpPr/>
          <p:nvPr/>
        </p:nvSpPr>
        <p:spPr>
          <a:xfrm>
            <a:off x="6016548" y="3129111"/>
            <a:ext cx="330200" cy="330200"/>
          </a:xfrm>
          <a:custGeom>
            <a:avLst/>
            <a:gdLst/>
            <a:ahLst/>
            <a:cxnLst/>
            <a:rect l="l" t="t" r="r" b="b"/>
            <a:pathLst>
              <a:path w="330200" h="330200">
                <a:moveTo>
                  <a:pt x="0" y="165074"/>
                </a:moveTo>
                <a:lnTo>
                  <a:pt x="5897" y="121193"/>
                </a:lnTo>
                <a:lnTo>
                  <a:pt x="22539" y="81761"/>
                </a:lnTo>
                <a:lnTo>
                  <a:pt x="48353" y="48352"/>
                </a:lnTo>
                <a:lnTo>
                  <a:pt x="81765" y="22539"/>
                </a:lnTo>
                <a:lnTo>
                  <a:pt x="121201" y="5897"/>
                </a:lnTo>
                <a:lnTo>
                  <a:pt x="165087" y="0"/>
                </a:lnTo>
                <a:lnTo>
                  <a:pt x="208973" y="5897"/>
                </a:lnTo>
                <a:lnTo>
                  <a:pt x="248409" y="22539"/>
                </a:lnTo>
                <a:lnTo>
                  <a:pt x="281820" y="48352"/>
                </a:lnTo>
                <a:lnTo>
                  <a:pt x="307634" y="81761"/>
                </a:lnTo>
                <a:lnTo>
                  <a:pt x="324277" y="121193"/>
                </a:lnTo>
                <a:lnTo>
                  <a:pt x="330174" y="165074"/>
                </a:lnTo>
                <a:lnTo>
                  <a:pt x="324277" y="208961"/>
                </a:lnTo>
                <a:lnTo>
                  <a:pt x="307634" y="248399"/>
                </a:lnTo>
                <a:lnTo>
                  <a:pt x="281820" y="281814"/>
                </a:lnTo>
                <a:lnTo>
                  <a:pt x="248409" y="307631"/>
                </a:lnTo>
                <a:lnTo>
                  <a:pt x="208973" y="324276"/>
                </a:lnTo>
                <a:lnTo>
                  <a:pt x="165087" y="330174"/>
                </a:lnTo>
                <a:lnTo>
                  <a:pt x="121201" y="324276"/>
                </a:lnTo>
                <a:lnTo>
                  <a:pt x="81765" y="307631"/>
                </a:lnTo>
                <a:lnTo>
                  <a:pt x="48353" y="281814"/>
                </a:lnTo>
                <a:lnTo>
                  <a:pt x="22539" y="248399"/>
                </a:lnTo>
                <a:lnTo>
                  <a:pt x="5897" y="208961"/>
                </a:lnTo>
                <a:lnTo>
                  <a:pt x="0" y="165074"/>
                </a:lnTo>
                <a:close/>
              </a:path>
            </a:pathLst>
          </a:custGeom>
          <a:ln w="12700">
            <a:solidFill>
              <a:srgbClr val="231F20"/>
            </a:solidFill>
          </a:ln>
        </p:spPr>
        <p:txBody>
          <a:bodyPr wrap="square" lIns="0" tIns="0" rIns="0" bIns="0" rtlCol="0"/>
          <a:lstStyle/>
          <a:p>
            <a:endParaRPr/>
          </a:p>
        </p:txBody>
      </p:sp>
      <p:sp>
        <p:nvSpPr>
          <p:cNvPr id="14" name="object 14"/>
          <p:cNvSpPr/>
          <p:nvPr/>
        </p:nvSpPr>
        <p:spPr>
          <a:xfrm>
            <a:off x="5927648" y="3040211"/>
            <a:ext cx="508000" cy="508000"/>
          </a:xfrm>
          <a:custGeom>
            <a:avLst/>
            <a:gdLst/>
            <a:ahLst/>
            <a:cxnLst/>
            <a:rect l="l" t="t" r="r" b="b"/>
            <a:pathLst>
              <a:path w="508000" h="508000">
                <a:moveTo>
                  <a:pt x="0" y="253974"/>
                </a:moveTo>
                <a:lnTo>
                  <a:pt x="4092" y="208320"/>
                </a:lnTo>
                <a:lnTo>
                  <a:pt x="15890" y="165352"/>
                </a:lnTo>
                <a:lnTo>
                  <a:pt x="34677" y="125786"/>
                </a:lnTo>
                <a:lnTo>
                  <a:pt x="59735" y="90339"/>
                </a:lnTo>
                <a:lnTo>
                  <a:pt x="90347" y="59729"/>
                </a:lnTo>
                <a:lnTo>
                  <a:pt x="125795" y="34673"/>
                </a:lnTo>
                <a:lnTo>
                  <a:pt x="165363" y="15888"/>
                </a:lnTo>
                <a:lnTo>
                  <a:pt x="208333" y="4091"/>
                </a:lnTo>
                <a:lnTo>
                  <a:pt x="253987" y="0"/>
                </a:lnTo>
                <a:lnTo>
                  <a:pt x="299644" y="4091"/>
                </a:lnTo>
                <a:lnTo>
                  <a:pt x="342616" y="15888"/>
                </a:lnTo>
                <a:lnTo>
                  <a:pt x="382184" y="34673"/>
                </a:lnTo>
                <a:lnTo>
                  <a:pt x="417632" y="59729"/>
                </a:lnTo>
                <a:lnTo>
                  <a:pt x="448243" y="90339"/>
                </a:lnTo>
                <a:lnTo>
                  <a:pt x="473300" y="125786"/>
                </a:lnTo>
                <a:lnTo>
                  <a:pt x="492085" y="165352"/>
                </a:lnTo>
                <a:lnTo>
                  <a:pt x="503882" y="208320"/>
                </a:lnTo>
                <a:lnTo>
                  <a:pt x="507974" y="253974"/>
                </a:lnTo>
                <a:lnTo>
                  <a:pt x="503882" y="299629"/>
                </a:lnTo>
                <a:lnTo>
                  <a:pt x="492085" y="342599"/>
                </a:lnTo>
                <a:lnTo>
                  <a:pt x="473300" y="382169"/>
                </a:lnTo>
                <a:lnTo>
                  <a:pt x="448243" y="417619"/>
                </a:lnTo>
                <a:lnTo>
                  <a:pt x="417632" y="448234"/>
                </a:lnTo>
                <a:lnTo>
                  <a:pt x="382184" y="473294"/>
                </a:lnTo>
                <a:lnTo>
                  <a:pt x="342616" y="492082"/>
                </a:lnTo>
                <a:lnTo>
                  <a:pt x="299644" y="503882"/>
                </a:lnTo>
                <a:lnTo>
                  <a:pt x="253987" y="507974"/>
                </a:lnTo>
                <a:lnTo>
                  <a:pt x="208333" y="503882"/>
                </a:lnTo>
                <a:lnTo>
                  <a:pt x="165363" y="492082"/>
                </a:lnTo>
                <a:lnTo>
                  <a:pt x="125795" y="473294"/>
                </a:lnTo>
                <a:lnTo>
                  <a:pt x="90347" y="448234"/>
                </a:lnTo>
                <a:lnTo>
                  <a:pt x="59735" y="417619"/>
                </a:lnTo>
                <a:lnTo>
                  <a:pt x="34677" y="382169"/>
                </a:lnTo>
                <a:lnTo>
                  <a:pt x="15890" y="342599"/>
                </a:lnTo>
                <a:lnTo>
                  <a:pt x="4092" y="299629"/>
                </a:lnTo>
                <a:lnTo>
                  <a:pt x="0" y="253974"/>
                </a:lnTo>
                <a:close/>
              </a:path>
            </a:pathLst>
          </a:custGeom>
          <a:ln w="12700">
            <a:solidFill>
              <a:srgbClr val="231F20"/>
            </a:solidFill>
          </a:ln>
        </p:spPr>
        <p:txBody>
          <a:bodyPr wrap="square" lIns="0" tIns="0" rIns="0" bIns="0" rtlCol="0"/>
          <a:lstStyle/>
          <a:p>
            <a:endParaRPr/>
          </a:p>
        </p:txBody>
      </p:sp>
      <p:sp>
        <p:nvSpPr>
          <p:cNvPr id="15" name="object 15"/>
          <p:cNvSpPr/>
          <p:nvPr/>
        </p:nvSpPr>
        <p:spPr>
          <a:xfrm>
            <a:off x="6052502" y="4111672"/>
            <a:ext cx="199390" cy="199390"/>
          </a:xfrm>
          <a:custGeom>
            <a:avLst/>
            <a:gdLst/>
            <a:ahLst/>
            <a:cxnLst/>
            <a:rect l="l" t="t" r="r" b="b"/>
            <a:pathLst>
              <a:path w="199389" h="199389">
                <a:moveTo>
                  <a:pt x="199224" y="99618"/>
                </a:moveTo>
                <a:lnTo>
                  <a:pt x="191396" y="138392"/>
                </a:lnTo>
                <a:lnTo>
                  <a:pt x="170046" y="170052"/>
                </a:lnTo>
                <a:lnTo>
                  <a:pt x="138381" y="191398"/>
                </a:lnTo>
                <a:lnTo>
                  <a:pt x="99606" y="199224"/>
                </a:lnTo>
                <a:lnTo>
                  <a:pt x="60832" y="191398"/>
                </a:lnTo>
                <a:lnTo>
                  <a:pt x="29171" y="170052"/>
                </a:lnTo>
                <a:lnTo>
                  <a:pt x="7826" y="138392"/>
                </a:lnTo>
                <a:lnTo>
                  <a:pt x="0" y="99618"/>
                </a:lnTo>
                <a:lnTo>
                  <a:pt x="7826" y="60843"/>
                </a:lnTo>
                <a:lnTo>
                  <a:pt x="29171" y="29178"/>
                </a:lnTo>
                <a:lnTo>
                  <a:pt x="60832" y="7828"/>
                </a:lnTo>
                <a:lnTo>
                  <a:pt x="99606" y="0"/>
                </a:lnTo>
                <a:lnTo>
                  <a:pt x="138381" y="7828"/>
                </a:lnTo>
                <a:lnTo>
                  <a:pt x="170046" y="29178"/>
                </a:lnTo>
                <a:lnTo>
                  <a:pt x="191396" y="60843"/>
                </a:lnTo>
                <a:lnTo>
                  <a:pt x="199224" y="99618"/>
                </a:lnTo>
                <a:close/>
              </a:path>
            </a:pathLst>
          </a:custGeom>
          <a:ln w="12700">
            <a:solidFill>
              <a:srgbClr val="231F20"/>
            </a:solidFill>
          </a:ln>
        </p:spPr>
        <p:txBody>
          <a:bodyPr wrap="square" lIns="0" tIns="0" rIns="0" bIns="0" rtlCol="0"/>
          <a:lstStyle/>
          <a:p>
            <a:endParaRPr/>
          </a:p>
        </p:txBody>
      </p:sp>
      <p:sp>
        <p:nvSpPr>
          <p:cNvPr id="16" name="object 16"/>
          <p:cNvSpPr/>
          <p:nvPr/>
        </p:nvSpPr>
        <p:spPr>
          <a:xfrm>
            <a:off x="6152108" y="4302858"/>
            <a:ext cx="0" cy="152400"/>
          </a:xfrm>
          <a:custGeom>
            <a:avLst/>
            <a:gdLst/>
            <a:ahLst/>
            <a:cxnLst/>
            <a:rect l="l" t="t" r="r" b="b"/>
            <a:pathLst>
              <a:path h="152400">
                <a:moveTo>
                  <a:pt x="0" y="0"/>
                </a:moveTo>
                <a:lnTo>
                  <a:pt x="0" y="152400"/>
                </a:lnTo>
              </a:path>
            </a:pathLst>
          </a:custGeom>
          <a:ln w="12700">
            <a:solidFill>
              <a:srgbClr val="231F20"/>
            </a:solidFill>
          </a:ln>
        </p:spPr>
        <p:txBody>
          <a:bodyPr wrap="square" lIns="0" tIns="0" rIns="0" bIns="0" rtlCol="0"/>
          <a:lstStyle/>
          <a:p>
            <a:endParaRPr/>
          </a:p>
        </p:txBody>
      </p:sp>
      <p:sp>
        <p:nvSpPr>
          <p:cNvPr id="17" name="object 17"/>
          <p:cNvSpPr/>
          <p:nvPr/>
        </p:nvSpPr>
        <p:spPr>
          <a:xfrm>
            <a:off x="6086272" y="5225323"/>
            <a:ext cx="171043" cy="171043"/>
          </a:xfrm>
          <a:prstGeom prst="rect">
            <a:avLst/>
          </a:prstGeom>
          <a:blipFill>
            <a:blip r:embed="rId6" cstate="print"/>
            <a:stretch>
              <a:fillRect/>
            </a:stretch>
          </a:blipFill>
        </p:spPr>
        <p:txBody>
          <a:bodyPr wrap="square" lIns="0" tIns="0" rIns="0" bIns="0" rtlCol="0"/>
          <a:lstStyle/>
          <a:p>
            <a:endParaRPr/>
          </a:p>
        </p:txBody>
      </p:sp>
      <p:sp>
        <p:nvSpPr>
          <p:cNvPr id="18" name="object 18"/>
          <p:cNvSpPr/>
          <p:nvPr/>
        </p:nvSpPr>
        <p:spPr>
          <a:xfrm>
            <a:off x="6006706" y="5145757"/>
            <a:ext cx="330200" cy="330200"/>
          </a:xfrm>
          <a:custGeom>
            <a:avLst/>
            <a:gdLst/>
            <a:ahLst/>
            <a:cxnLst/>
            <a:rect l="l" t="t" r="r" b="b"/>
            <a:pathLst>
              <a:path w="330200" h="330200">
                <a:moveTo>
                  <a:pt x="0" y="165087"/>
                </a:moveTo>
                <a:lnTo>
                  <a:pt x="5897" y="121201"/>
                </a:lnTo>
                <a:lnTo>
                  <a:pt x="22539" y="81765"/>
                </a:lnTo>
                <a:lnTo>
                  <a:pt x="48353" y="48353"/>
                </a:lnTo>
                <a:lnTo>
                  <a:pt x="81765" y="22539"/>
                </a:lnTo>
                <a:lnTo>
                  <a:pt x="121201" y="5897"/>
                </a:lnTo>
                <a:lnTo>
                  <a:pt x="165087" y="0"/>
                </a:lnTo>
                <a:lnTo>
                  <a:pt x="208973" y="5897"/>
                </a:lnTo>
                <a:lnTo>
                  <a:pt x="248409" y="22539"/>
                </a:lnTo>
                <a:lnTo>
                  <a:pt x="281820" y="48353"/>
                </a:lnTo>
                <a:lnTo>
                  <a:pt x="307634" y="81765"/>
                </a:lnTo>
                <a:lnTo>
                  <a:pt x="324277" y="121201"/>
                </a:lnTo>
                <a:lnTo>
                  <a:pt x="330174" y="165087"/>
                </a:lnTo>
                <a:lnTo>
                  <a:pt x="324277" y="208973"/>
                </a:lnTo>
                <a:lnTo>
                  <a:pt x="307634" y="248409"/>
                </a:lnTo>
                <a:lnTo>
                  <a:pt x="281820" y="281820"/>
                </a:lnTo>
                <a:lnTo>
                  <a:pt x="248409" y="307634"/>
                </a:lnTo>
                <a:lnTo>
                  <a:pt x="208973" y="324277"/>
                </a:lnTo>
                <a:lnTo>
                  <a:pt x="165087" y="330174"/>
                </a:lnTo>
                <a:lnTo>
                  <a:pt x="121201" y="324277"/>
                </a:lnTo>
                <a:lnTo>
                  <a:pt x="81765" y="307634"/>
                </a:lnTo>
                <a:lnTo>
                  <a:pt x="48353" y="281820"/>
                </a:lnTo>
                <a:lnTo>
                  <a:pt x="22539" y="248409"/>
                </a:lnTo>
                <a:lnTo>
                  <a:pt x="5897" y="208973"/>
                </a:lnTo>
                <a:lnTo>
                  <a:pt x="0" y="165087"/>
                </a:lnTo>
                <a:close/>
              </a:path>
            </a:pathLst>
          </a:custGeom>
          <a:ln w="12700">
            <a:solidFill>
              <a:srgbClr val="231F20"/>
            </a:solidFill>
          </a:ln>
        </p:spPr>
        <p:txBody>
          <a:bodyPr wrap="square" lIns="0" tIns="0" rIns="0" bIns="0" rtlCol="0"/>
          <a:lstStyle/>
          <a:p>
            <a:endParaRPr/>
          </a:p>
        </p:txBody>
      </p:sp>
      <p:sp>
        <p:nvSpPr>
          <p:cNvPr id="19" name="object 19"/>
          <p:cNvSpPr/>
          <p:nvPr/>
        </p:nvSpPr>
        <p:spPr>
          <a:xfrm>
            <a:off x="6171793" y="5473887"/>
            <a:ext cx="0" cy="152400"/>
          </a:xfrm>
          <a:custGeom>
            <a:avLst/>
            <a:gdLst/>
            <a:ahLst/>
            <a:cxnLst/>
            <a:rect l="l" t="t" r="r" b="b"/>
            <a:pathLst>
              <a:path h="152400">
                <a:moveTo>
                  <a:pt x="0" y="0"/>
                </a:moveTo>
                <a:lnTo>
                  <a:pt x="0" y="152400"/>
                </a:lnTo>
              </a:path>
            </a:pathLst>
          </a:custGeom>
          <a:ln w="12700">
            <a:solidFill>
              <a:srgbClr val="231F20"/>
            </a:solidFill>
          </a:ln>
        </p:spPr>
        <p:txBody>
          <a:bodyPr wrap="square" lIns="0" tIns="0" rIns="0" bIns="0" rtlCol="0"/>
          <a:lstStyle/>
          <a:p>
            <a:endParaRPr/>
          </a:p>
        </p:txBody>
      </p:sp>
      <p:sp>
        <p:nvSpPr>
          <p:cNvPr id="20" name="object 20"/>
          <p:cNvSpPr txBox="1"/>
          <p:nvPr/>
        </p:nvSpPr>
        <p:spPr>
          <a:xfrm>
            <a:off x="2582176" y="2566078"/>
            <a:ext cx="1151255" cy="317500"/>
          </a:xfrm>
          <a:prstGeom prst="rect">
            <a:avLst/>
          </a:prstGeom>
        </p:spPr>
        <p:txBody>
          <a:bodyPr vert="horz" wrap="square" lIns="0" tIns="27940" rIns="0" bIns="0" rtlCol="0">
            <a:spAutoFit/>
          </a:bodyPr>
          <a:lstStyle/>
          <a:p>
            <a:pPr marL="12700" marR="5080" indent="160655">
              <a:lnSpc>
                <a:spcPts val="1100"/>
              </a:lnSpc>
              <a:spcBef>
                <a:spcPts val="220"/>
              </a:spcBef>
            </a:pPr>
            <a:r>
              <a:rPr sz="1000" spc="-80" dirty="0">
                <a:solidFill>
                  <a:srgbClr val="231F20"/>
                </a:solidFill>
                <a:latin typeface="Lucida Sans"/>
                <a:cs typeface="Lucida Sans"/>
              </a:rPr>
              <a:t>Tomacorriente,  con </a:t>
            </a:r>
            <a:r>
              <a:rPr sz="1000" spc="-70" dirty="0">
                <a:solidFill>
                  <a:srgbClr val="231F20"/>
                </a:solidFill>
                <a:latin typeface="Lucida Sans"/>
                <a:cs typeface="Lucida Sans"/>
              </a:rPr>
              <a:t>contacto </a:t>
            </a:r>
            <a:r>
              <a:rPr sz="1000" spc="-55" dirty="0">
                <a:solidFill>
                  <a:srgbClr val="231F20"/>
                </a:solidFill>
                <a:latin typeface="Lucida Sans"/>
                <a:cs typeface="Lucida Sans"/>
              </a:rPr>
              <a:t>a</a:t>
            </a:r>
            <a:r>
              <a:rPr sz="1000" spc="140" dirty="0">
                <a:solidFill>
                  <a:srgbClr val="231F20"/>
                </a:solidFill>
                <a:latin typeface="Lucida Sans"/>
                <a:cs typeface="Lucida Sans"/>
              </a:rPr>
              <a:t> </a:t>
            </a:r>
            <a:r>
              <a:rPr sz="1000" spc="-65" dirty="0">
                <a:solidFill>
                  <a:srgbClr val="231F20"/>
                </a:solidFill>
                <a:latin typeface="Lucida Sans"/>
                <a:cs typeface="Lucida Sans"/>
              </a:rPr>
              <a:t>tierra</a:t>
            </a:r>
            <a:endParaRPr sz="1000">
              <a:latin typeface="Lucida Sans"/>
              <a:cs typeface="Lucida Sans"/>
            </a:endParaRPr>
          </a:p>
        </p:txBody>
      </p:sp>
      <p:sp>
        <p:nvSpPr>
          <p:cNvPr id="21" name="object 21"/>
          <p:cNvSpPr txBox="1"/>
          <p:nvPr/>
        </p:nvSpPr>
        <p:spPr>
          <a:xfrm>
            <a:off x="2630436" y="3683678"/>
            <a:ext cx="1012190" cy="457200"/>
          </a:xfrm>
          <a:prstGeom prst="rect">
            <a:avLst/>
          </a:prstGeom>
        </p:spPr>
        <p:txBody>
          <a:bodyPr vert="horz" wrap="square" lIns="0" tIns="27940" rIns="0" bIns="0" rtlCol="0">
            <a:spAutoFit/>
          </a:bodyPr>
          <a:lstStyle/>
          <a:p>
            <a:pPr marL="12065" marR="5080" algn="ctr">
              <a:lnSpc>
                <a:spcPts val="1100"/>
              </a:lnSpc>
              <a:spcBef>
                <a:spcPts val="220"/>
              </a:spcBef>
            </a:pPr>
            <a:r>
              <a:rPr sz="1000" spc="-80" dirty="0">
                <a:solidFill>
                  <a:srgbClr val="231F20"/>
                </a:solidFill>
                <a:latin typeface="Lucida Sans"/>
                <a:cs typeface="Lucida Sans"/>
              </a:rPr>
              <a:t>Tomacorriente,  </a:t>
            </a:r>
            <a:r>
              <a:rPr sz="1000" spc="-70" dirty="0">
                <a:solidFill>
                  <a:srgbClr val="231F20"/>
                </a:solidFill>
                <a:latin typeface="Lucida Sans"/>
                <a:cs typeface="Lucida Sans"/>
              </a:rPr>
              <a:t>para</a:t>
            </a:r>
            <a:r>
              <a:rPr sz="1000" spc="-30" dirty="0">
                <a:solidFill>
                  <a:srgbClr val="231F20"/>
                </a:solidFill>
                <a:latin typeface="Lucida Sans"/>
                <a:cs typeface="Lucida Sans"/>
              </a:rPr>
              <a:t> </a:t>
            </a:r>
            <a:r>
              <a:rPr sz="1000" spc="-85" dirty="0">
                <a:solidFill>
                  <a:srgbClr val="231F20"/>
                </a:solidFill>
                <a:latin typeface="Lucida Sans"/>
                <a:cs typeface="Lucida Sans"/>
              </a:rPr>
              <a:t>fuerza</a:t>
            </a:r>
            <a:r>
              <a:rPr sz="1000" spc="-25" dirty="0">
                <a:solidFill>
                  <a:srgbClr val="231F20"/>
                </a:solidFill>
                <a:latin typeface="Lucida Sans"/>
                <a:cs typeface="Lucida Sans"/>
              </a:rPr>
              <a:t> </a:t>
            </a:r>
            <a:r>
              <a:rPr sz="1000" spc="-90" dirty="0">
                <a:solidFill>
                  <a:srgbClr val="231F20"/>
                </a:solidFill>
                <a:latin typeface="Lucida Sans"/>
                <a:cs typeface="Lucida Sans"/>
              </a:rPr>
              <a:t>motriz </a:t>
            </a:r>
            <a:r>
              <a:rPr sz="1000" spc="-55" dirty="0">
                <a:solidFill>
                  <a:srgbClr val="231F20"/>
                </a:solidFill>
                <a:latin typeface="Lucida Sans"/>
                <a:cs typeface="Lucida Sans"/>
              </a:rPr>
              <a:t> </a:t>
            </a:r>
            <a:r>
              <a:rPr sz="1000" spc="-70" dirty="0">
                <a:solidFill>
                  <a:srgbClr val="231F20"/>
                </a:solidFill>
                <a:latin typeface="Lucida Sans"/>
                <a:cs typeface="Lucida Sans"/>
              </a:rPr>
              <a:t>o</a:t>
            </a:r>
            <a:r>
              <a:rPr sz="1000" dirty="0">
                <a:solidFill>
                  <a:srgbClr val="231F20"/>
                </a:solidFill>
                <a:latin typeface="Lucida Sans"/>
                <a:cs typeface="Lucida Sans"/>
              </a:rPr>
              <a:t> </a:t>
            </a:r>
            <a:r>
              <a:rPr sz="1000" spc="-70" dirty="0">
                <a:solidFill>
                  <a:srgbClr val="231F20"/>
                </a:solidFill>
                <a:latin typeface="Lucida Sans"/>
                <a:cs typeface="Lucida Sans"/>
              </a:rPr>
              <a:t>calefacción</a:t>
            </a:r>
            <a:endParaRPr sz="1000">
              <a:latin typeface="Lucida Sans"/>
              <a:cs typeface="Lucida Sans"/>
            </a:endParaRPr>
          </a:p>
        </p:txBody>
      </p:sp>
      <p:sp>
        <p:nvSpPr>
          <p:cNvPr id="22" name="object 22"/>
          <p:cNvSpPr txBox="1"/>
          <p:nvPr/>
        </p:nvSpPr>
        <p:spPr>
          <a:xfrm>
            <a:off x="5349557" y="2381942"/>
            <a:ext cx="175006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techo para dos</a:t>
            </a:r>
            <a:r>
              <a:rPr sz="1000" spc="65" dirty="0">
                <a:solidFill>
                  <a:srgbClr val="231F20"/>
                </a:solidFill>
                <a:latin typeface="Lucida Sans"/>
                <a:cs typeface="Lucida Sans"/>
              </a:rPr>
              <a:t> </a:t>
            </a:r>
            <a:r>
              <a:rPr sz="1000" spc="-70" dirty="0">
                <a:solidFill>
                  <a:srgbClr val="231F20"/>
                </a:solidFill>
                <a:latin typeface="Lucida Sans"/>
                <a:cs typeface="Lucida Sans"/>
              </a:rPr>
              <a:t>efectos</a:t>
            </a:r>
            <a:endParaRPr sz="1000">
              <a:latin typeface="Lucida Sans"/>
              <a:cs typeface="Lucida Sans"/>
            </a:endParaRPr>
          </a:p>
        </p:txBody>
      </p:sp>
      <p:sp>
        <p:nvSpPr>
          <p:cNvPr id="23" name="object 23"/>
          <p:cNvSpPr txBox="1"/>
          <p:nvPr/>
        </p:nvSpPr>
        <p:spPr>
          <a:xfrm>
            <a:off x="5347004" y="3677342"/>
            <a:ext cx="1755139"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techo para tres</a:t>
            </a:r>
            <a:r>
              <a:rPr sz="1000" spc="75" dirty="0">
                <a:solidFill>
                  <a:srgbClr val="231F20"/>
                </a:solidFill>
                <a:latin typeface="Lucida Sans"/>
                <a:cs typeface="Lucida Sans"/>
              </a:rPr>
              <a:t> </a:t>
            </a:r>
            <a:r>
              <a:rPr sz="1000" spc="-70" dirty="0">
                <a:solidFill>
                  <a:srgbClr val="231F20"/>
                </a:solidFill>
                <a:latin typeface="Lucida Sans"/>
                <a:cs typeface="Lucida Sans"/>
              </a:rPr>
              <a:t>efectos</a:t>
            </a:r>
            <a:endParaRPr sz="1000">
              <a:latin typeface="Lucida Sans"/>
              <a:cs typeface="Lucida Sans"/>
            </a:endParaRPr>
          </a:p>
        </p:txBody>
      </p:sp>
      <p:sp>
        <p:nvSpPr>
          <p:cNvPr id="24" name="object 24"/>
          <p:cNvSpPr txBox="1"/>
          <p:nvPr/>
        </p:nvSpPr>
        <p:spPr>
          <a:xfrm>
            <a:off x="5402199" y="4515541"/>
            <a:ext cx="164465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pared para </a:t>
            </a:r>
            <a:r>
              <a:rPr sz="1000" spc="-85" dirty="0">
                <a:solidFill>
                  <a:srgbClr val="231F20"/>
                </a:solidFill>
                <a:latin typeface="Lucida Sans"/>
                <a:cs typeface="Lucida Sans"/>
              </a:rPr>
              <a:t>un</a:t>
            </a:r>
            <a:r>
              <a:rPr sz="1000" spc="65" dirty="0">
                <a:solidFill>
                  <a:srgbClr val="231F20"/>
                </a:solidFill>
                <a:latin typeface="Lucida Sans"/>
                <a:cs typeface="Lucida Sans"/>
              </a:rPr>
              <a:t> </a:t>
            </a:r>
            <a:r>
              <a:rPr sz="1000" spc="-70" dirty="0">
                <a:solidFill>
                  <a:srgbClr val="231F20"/>
                </a:solidFill>
                <a:latin typeface="Lucida Sans"/>
                <a:cs typeface="Lucida Sans"/>
              </a:rPr>
              <a:t>efecto</a:t>
            </a:r>
            <a:endParaRPr sz="1000">
              <a:latin typeface="Lucida Sans"/>
              <a:cs typeface="Lucida Sans"/>
            </a:endParaRPr>
          </a:p>
        </p:txBody>
      </p:sp>
      <p:sp>
        <p:nvSpPr>
          <p:cNvPr id="25" name="object 25"/>
          <p:cNvSpPr txBox="1"/>
          <p:nvPr/>
        </p:nvSpPr>
        <p:spPr>
          <a:xfrm>
            <a:off x="5343575" y="5772841"/>
            <a:ext cx="1762125"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pared para dos</a:t>
            </a:r>
            <a:r>
              <a:rPr sz="1000" spc="60" dirty="0">
                <a:solidFill>
                  <a:srgbClr val="231F20"/>
                </a:solidFill>
                <a:latin typeface="Lucida Sans"/>
                <a:cs typeface="Lucida Sans"/>
              </a:rPr>
              <a:t> </a:t>
            </a:r>
            <a:r>
              <a:rPr sz="1000" spc="-70" dirty="0">
                <a:solidFill>
                  <a:srgbClr val="231F20"/>
                </a:solidFill>
                <a:latin typeface="Lucida Sans"/>
                <a:cs typeface="Lucida Sans"/>
              </a:rPr>
              <a:t>efectos</a:t>
            </a:r>
            <a:endParaRPr sz="1000">
              <a:latin typeface="Lucida Sans"/>
              <a:cs typeface="Lucida Sans"/>
            </a:endParaRPr>
          </a:p>
        </p:txBody>
      </p:sp>
      <p:sp>
        <p:nvSpPr>
          <p:cNvPr id="26" name="object 26"/>
          <p:cNvSpPr txBox="1"/>
          <p:nvPr/>
        </p:nvSpPr>
        <p:spPr>
          <a:xfrm>
            <a:off x="1932067" y="7125111"/>
            <a:ext cx="4490720" cy="254000"/>
          </a:xfrm>
          <a:prstGeom prst="rect">
            <a:avLst/>
          </a:prstGeom>
        </p:spPr>
        <p:txBody>
          <a:bodyPr vert="horz" wrap="square" lIns="0" tIns="12700" rIns="0" bIns="0" rtlCol="0">
            <a:spAutoFit/>
          </a:bodyPr>
          <a:lstStyle/>
          <a:p>
            <a:pPr marL="12700">
              <a:lnSpc>
                <a:spcPct val="100000"/>
              </a:lnSpc>
              <a:spcBef>
                <a:spcPts val="100"/>
              </a:spcBef>
            </a:pPr>
            <a:r>
              <a:rPr sz="1500" spc="-130" dirty="0">
                <a:solidFill>
                  <a:srgbClr val="6D6E70"/>
                </a:solidFill>
                <a:latin typeface="Lucida Sans"/>
                <a:cs typeface="Lucida Sans"/>
              </a:rPr>
              <a:t>Conexiones </a:t>
            </a:r>
            <a:r>
              <a:rPr sz="1500" spc="-100" dirty="0">
                <a:solidFill>
                  <a:srgbClr val="6D6E70"/>
                </a:solidFill>
                <a:latin typeface="Lucida Sans"/>
                <a:cs typeface="Lucida Sans"/>
              </a:rPr>
              <a:t>de puesta </a:t>
            </a:r>
            <a:r>
              <a:rPr sz="1500" spc="-80" dirty="0">
                <a:solidFill>
                  <a:srgbClr val="6D6E70"/>
                </a:solidFill>
                <a:latin typeface="Lucida Sans"/>
                <a:cs typeface="Lucida Sans"/>
              </a:rPr>
              <a:t>a </a:t>
            </a:r>
            <a:r>
              <a:rPr sz="1500" spc="-95" dirty="0">
                <a:solidFill>
                  <a:srgbClr val="6D6E70"/>
                </a:solidFill>
                <a:latin typeface="Lucida Sans"/>
                <a:cs typeface="Lucida Sans"/>
              </a:rPr>
              <a:t>tierra </a:t>
            </a:r>
            <a:r>
              <a:rPr sz="1500" spc="-90" dirty="0">
                <a:solidFill>
                  <a:srgbClr val="6D6E70"/>
                </a:solidFill>
                <a:latin typeface="Lucida Sans"/>
                <a:cs typeface="Lucida Sans"/>
              </a:rPr>
              <a:t>y </a:t>
            </a:r>
            <a:r>
              <a:rPr sz="1500" spc="-120" dirty="0">
                <a:solidFill>
                  <a:srgbClr val="6D6E70"/>
                </a:solidFill>
                <a:latin typeface="Lucida Sans"/>
                <a:cs typeface="Lucida Sans"/>
              </a:rPr>
              <a:t>masa</a:t>
            </a:r>
            <a:r>
              <a:rPr sz="1500" spc="60" dirty="0">
                <a:solidFill>
                  <a:srgbClr val="6D6E70"/>
                </a:solidFill>
                <a:latin typeface="Lucida Sans"/>
                <a:cs typeface="Lucida Sans"/>
              </a:rPr>
              <a:t> </a:t>
            </a:r>
            <a:r>
              <a:rPr sz="1500" spc="-95" dirty="0">
                <a:solidFill>
                  <a:srgbClr val="6D6E70"/>
                </a:solidFill>
                <a:latin typeface="Lucida Sans"/>
                <a:cs typeface="Lucida Sans"/>
              </a:rPr>
              <a:t>equipotenciales.</a:t>
            </a:r>
            <a:endParaRPr sz="1500">
              <a:latin typeface="Lucida Sans"/>
              <a:cs typeface="Lucida Sans"/>
            </a:endParaRPr>
          </a:p>
        </p:txBody>
      </p:sp>
      <p:sp>
        <p:nvSpPr>
          <p:cNvPr id="27" name="object 27"/>
          <p:cNvSpPr/>
          <p:nvPr/>
        </p:nvSpPr>
        <p:spPr>
          <a:xfrm>
            <a:off x="2614323" y="7678073"/>
            <a:ext cx="940721" cy="1222937"/>
          </a:xfrm>
          <a:prstGeom prst="rect">
            <a:avLst/>
          </a:prstGeom>
          <a:blipFill>
            <a:blip r:embed="rId7" cstate="print"/>
            <a:stretch>
              <a:fillRect/>
            </a:stretch>
          </a:blipFill>
        </p:spPr>
        <p:txBody>
          <a:bodyPr wrap="square" lIns="0" tIns="0" rIns="0" bIns="0" rtlCol="0"/>
          <a:lstStyle/>
          <a:p>
            <a:endParaRPr/>
          </a:p>
        </p:txBody>
      </p:sp>
      <p:sp>
        <p:nvSpPr>
          <p:cNvPr id="28" name="object 28"/>
          <p:cNvSpPr/>
          <p:nvPr/>
        </p:nvSpPr>
        <p:spPr>
          <a:xfrm>
            <a:off x="2555534" y="9136224"/>
            <a:ext cx="1128855" cy="1128859"/>
          </a:xfrm>
          <a:prstGeom prst="rect">
            <a:avLst/>
          </a:prstGeom>
          <a:blipFill>
            <a:blip r:embed="rId8" cstate="print"/>
            <a:stretch>
              <a:fillRect/>
            </a:stretch>
          </a:blipFill>
        </p:spPr>
        <p:txBody>
          <a:bodyPr wrap="square" lIns="0" tIns="0" rIns="0" bIns="0" rtlCol="0"/>
          <a:lstStyle/>
          <a:p>
            <a:endParaRPr/>
          </a:p>
        </p:txBody>
      </p:sp>
      <p:sp>
        <p:nvSpPr>
          <p:cNvPr id="29" name="object 29"/>
          <p:cNvSpPr txBox="1"/>
          <p:nvPr/>
        </p:nvSpPr>
        <p:spPr>
          <a:xfrm>
            <a:off x="3895864" y="7939955"/>
            <a:ext cx="4189729" cy="574040"/>
          </a:xfrm>
          <a:prstGeom prst="rect">
            <a:avLst/>
          </a:prstGeom>
        </p:spPr>
        <p:txBody>
          <a:bodyPr vert="horz" wrap="square" lIns="0" tIns="12700" rIns="0" bIns="0" rtlCol="0">
            <a:spAutoFit/>
          </a:bodyPr>
          <a:lstStyle/>
          <a:p>
            <a:pPr marL="12700">
              <a:lnSpc>
                <a:spcPct val="100000"/>
              </a:lnSpc>
              <a:spcBef>
                <a:spcPts val="100"/>
              </a:spcBef>
            </a:pPr>
            <a:r>
              <a:rPr sz="1200" spc="-60" dirty="0">
                <a:solidFill>
                  <a:srgbClr val="231F20"/>
                </a:solidFill>
                <a:latin typeface="Arial"/>
                <a:cs typeface="Arial"/>
              </a:rPr>
              <a:t>Tierra, </a:t>
            </a:r>
            <a:r>
              <a:rPr sz="1200" spc="-40" dirty="0">
                <a:solidFill>
                  <a:srgbClr val="231F20"/>
                </a:solidFill>
                <a:latin typeface="Arial"/>
                <a:cs typeface="Arial"/>
              </a:rPr>
              <a:t>Símbolo</a:t>
            </a:r>
            <a:r>
              <a:rPr sz="1200" spc="-190" dirty="0">
                <a:solidFill>
                  <a:srgbClr val="231F20"/>
                </a:solidFill>
                <a:latin typeface="Arial"/>
                <a:cs typeface="Arial"/>
              </a:rPr>
              <a:t> </a:t>
            </a:r>
            <a:r>
              <a:rPr sz="1200" spc="-35" dirty="0">
                <a:solidFill>
                  <a:srgbClr val="231F20"/>
                </a:solidFill>
                <a:latin typeface="Arial"/>
                <a:cs typeface="Arial"/>
              </a:rPr>
              <a:t>general</a:t>
            </a:r>
            <a:endParaRPr sz="1200">
              <a:latin typeface="Arial"/>
              <a:cs typeface="Arial"/>
            </a:endParaRPr>
          </a:p>
          <a:p>
            <a:pPr marL="12700" marR="5080">
              <a:lnSpc>
                <a:spcPct val="100000"/>
              </a:lnSpc>
            </a:pPr>
            <a:r>
              <a:rPr sz="1200" spc="-120" dirty="0">
                <a:solidFill>
                  <a:srgbClr val="231F20"/>
                </a:solidFill>
                <a:latin typeface="Arial"/>
                <a:cs typeface="Arial"/>
              </a:rPr>
              <a:t>NOTA: </a:t>
            </a:r>
            <a:r>
              <a:rPr sz="1200" spc="-135" dirty="0">
                <a:solidFill>
                  <a:srgbClr val="231F20"/>
                </a:solidFill>
                <a:latin typeface="Arial"/>
                <a:cs typeface="Arial"/>
              </a:rPr>
              <a:t>Se </a:t>
            </a:r>
            <a:r>
              <a:rPr sz="1200" spc="-25" dirty="0">
                <a:solidFill>
                  <a:srgbClr val="231F20"/>
                </a:solidFill>
                <a:latin typeface="Arial"/>
                <a:cs typeface="Arial"/>
              </a:rPr>
              <a:t>puede </a:t>
            </a:r>
            <a:r>
              <a:rPr sz="1200" spc="-40" dirty="0">
                <a:solidFill>
                  <a:srgbClr val="231F20"/>
                </a:solidFill>
                <a:latin typeface="Arial"/>
                <a:cs typeface="Arial"/>
              </a:rPr>
              <a:t>agregar </a:t>
            </a:r>
            <a:r>
              <a:rPr sz="1200" spc="-15" dirty="0">
                <a:solidFill>
                  <a:srgbClr val="231F20"/>
                </a:solidFill>
                <a:latin typeface="Arial"/>
                <a:cs typeface="Arial"/>
              </a:rPr>
              <a:t>información </a:t>
            </a:r>
            <a:r>
              <a:rPr sz="1200" spc="-25" dirty="0">
                <a:solidFill>
                  <a:srgbClr val="231F20"/>
                </a:solidFill>
                <a:latin typeface="Arial"/>
                <a:cs typeface="Arial"/>
              </a:rPr>
              <a:t>suplementario </a:t>
            </a:r>
            <a:r>
              <a:rPr sz="1200" spc="-90" dirty="0">
                <a:solidFill>
                  <a:srgbClr val="231F20"/>
                </a:solidFill>
                <a:latin typeface="Arial"/>
                <a:cs typeface="Arial"/>
              </a:rPr>
              <a:t>a </a:t>
            </a:r>
            <a:r>
              <a:rPr sz="1200" spc="-40" dirty="0">
                <a:solidFill>
                  <a:srgbClr val="231F20"/>
                </a:solidFill>
                <a:latin typeface="Arial"/>
                <a:cs typeface="Arial"/>
              </a:rPr>
              <a:t>la</a:t>
            </a:r>
            <a:r>
              <a:rPr sz="1200" spc="-220" dirty="0">
                <a:solidFill>
                  <a:srgbClr val="231F20"/>
                </a:solidFill>
                <a:latin typeface="Arial"/>
                <a:cs typeface="Arial"/>
              </a:rPr>
              <a:t> </a:t>
            </a:r>
            <a:r>
              <a:rPr sz="1200" spc="-40" dirty="0">
                <a:solidFill>
                  <a:srgbClr val="231F20"/>
                </a:solidFill>
                <a:latin typeface="Arial"/>
                <a:cs typeface="Arial"/>
              </a:rPr>
              <a:t>categoría  </a:t>
            </a:r>
            <a:r>
              <a:rPr sz="1200" spc="-30" dirty="0">
                <a:solidFill>
                  <a:srgbClr val="231F20"/>
                </a:solidFill>
                <a:latin typeface="Arial"/>
                <a:cs typeface="Arial"/>
              </a:rPr>
              <a:t>de</a:t>
            </a:r>
            <a:r>
              <a:rPr sz="1200" spc="-80" dirty="0">
                <a:solidFill>
                  <a:srgbClr val="231F20"/>
                </a:solidFill>
                <a:latin typeface="Arial"/>
                <a:cs typeface="Arial"/>
              </a:rPr>
              <a:t> </a:t>
            </a:r>
            <a:r>
              <a:rPr sz="1200" spc="-40" dirty="0">
                <a:solidFill>
                  <a:srgbClr val="231F20"/>
                </a:solidFill>
                <a:latin typeface="Arial"/>
                <a:cs typeface="Arial"/>
              </a:rPr>
              <a:t>la</a:t>
            </a:r>
            <a:r>
              <a:rPr sz="1200" spc="-80" dirty="0">
                <a:solidFill>
                  <a:srgbClr val="231F20"/>
                </a:solidFill>
                <a:latin typeface="Arial"/>
                <a:cs typeface="Arial"/>
              </a:rPr>
              <a:t> </a:t>
            </a:r>
            <a:r>
              <a:rPr sz="1200" spc="-20" dirty="0">
                <a:solidFill>
                  <a:srgbClr val="231F20"/>
                </a:solidFill>
                <a:latin typeface="Arial"/>
                <a:cs typeface="Arial"/>
              </a:rPr>
              <a:t>tierra</a:t>
            </a:r>
            <a:r>
              <a:rPr sz="1200" spc="-80" dirty="0">
                <a:solidFill>
                  <a:srgbClr val="231F20"/>
                </a:solidFill>
                <a:latin typeface="Arial"/>
                <a:cs typeface="Arial"/>
              </a:rPr>
              <a:t> </a:t>
            </a:r>
            <a:r>
              <a:rPr sz="1200" spc="-10" dirty="0">
                <a:solidFill>
                  <a:srgbClr val="231F20"/>
                </a:solidFill>
                <a:latin typeface="Arial"/>
                <a:cs typeface="Arial"/>
              </a:rPr>
              <a:t>o</a:t>
            </a:r>
            <a:r>
              <a:rPr sz="1200" spc="-80" dirty="0">
                <a:solidFill>
                  <a:srgbClr val="231F20"/>
                </a:solidFill>
                <a:latin typeface="Arial"/>
                <a:cs typeface="Arial"/>
              </a:rPr>
              <a:t> </a:t>
            </a:r>
            <a:r>
              <a:rPr sz="1200" spc="-90" dirty="0">
                <a:solidFill>
                  <a:srgbClr val="231F20"/>
                </a:solidFill>
                <a:latin typeface="Arial"/>
                <a:cs typeface="Arial"/>
              </a:rPr>
              <a:t>a</a:t>
            </a:r>
            <a:r>
              <a:rPr sz="1200" spc="-75" dirty="0">
                <a:solidFill>
                  <a:srgbClr val="231F20"/>
                </a:solidFill>
                <a:latin typeface="Arial"/>
                <a:cs typeface="Arial"/>
              </a:rPr>
              <a:t> </a:t>
            </a:r>
            <a:r>
              <a:rPr sz="1200" spc="-40" dirty="0">
                <a:solidFill>
                  <a:srgbClr val="231F20"/>
                </a:solidFill>
                <a:latin typeface="Arial"/>
                <a:cs typeface="Arial"/>
              </a:rPr>
              <a:t>la</a:t>
            </a:r>
            <a:r>
              <a:rPr sz="1200" spc="-80" dirty="0">
                <a:solidFill>
                  <a:srgbClr val="231F20"/>
                </a:solidFill>
                <a:latin typeface="Arial"/>
                <a:cs typeface="Arial"/>
              </a:rPr>
              <a:t> </a:t>
            </a:r>
            <a:r>
              <a:rPr sz="1200" spc="-25" dirty="0">
                <a:solidFill>
                  <a:srgbClr val="231F20"/>
                </a:solidFill>
                <a:latin typeface="Arial"/>
                <a:cs typeface="Arial"/>
              </a:rPr>
              <a:t>forma</a:t>
            </a:r>
            <a:r>
              <a:rPr sz="1200" spc="-80" dirty="0">
                <a:solidFill>
                  <a:srgbClr val="231F20"/>
                </a:solidFill>
                <a:latin typeface="Arial"/>
                <a:cs typeface="Arial"/>
              </a:rPr>
              <a:t> </a:t>
            </a:r>
            <a:r>
              <a:rPr sz="1200" spc="-30" dirty="0">
                <a:solidFill>
                  <a:srgbClr val="231F20"/>
                </a:solidFill>
                <a:latin typeface="Arial"/>
                <a:cs typeface="Arial"/>
              </a:rPr>
              <a:t>de</a:t>
            </a:r>
            <a:r>
              <a:rPr sz="1200" spc="-80" dirty="0">
                <a:solidFill>
                  <a:srgbClr val="231F20"/>
                </a:solidFill>
                <a:latin typeface="Arial"/>
                <a:cs typeface="Arial"/>
              </a:rPr>
              <a:t> </a:t>
            </a:r>
            <a:r>
              <a:rPr sz="1200" spc="-40" dirty="0">
                <a:solidFill>
                  <a:srgbClr val="231F20"/>
                </a:solidFill>
                <a:latin typeface="Arial"/>
                <a:cs typeface="Arial"/>
              </a:rPr>
              <a:t>la</a:t>
            </a:r>
            <a:r>
              <a:rPr sz="1200" spc="-75" dirty="0">
                <a:solidFill>
                  <a:srgbClr val="231F20"/>
                </a:solidFill>
                <a:latin typeface="Arial"/>
                <a:cs typeface="Arial"/>
              </a:rPr>
              <a:t> </a:t>
            </a:r>
            <a:r>
              <a:rPr sz="1200" spc="-20" dirty="0">
                <a:solidFill>
                  <a:srgbClr val="231F20"/>
                </a:solidFill>
                <a:latin typeface="Arial"/>
                <a:cs typeface="Arial"/>
              </a:rPr>
              <a:t>tierra</a:t>
            </a:r>
            <a:r>
              <a:rPr sz="1200" spc="-80" dirty="0">
                <a:solidFill>
                  <a:srgbClr val="231F20"/>
                </a:solidFill>
                <a:latin typeface="Arial"/>
                <a:cs typeface="Arial"/>
              </a:rPr>
              <a:t> </a:t>
            </a:r>
            <a:r>
              <a:rPr sz="1200" spc="-60" dirty="0">
                <a:solidFill>
                  <a:srgbClr val="231F20"/>
                </a:solidFill>
                <a:latin typeface="Arial"/>
                <a:cs typeface="Arial"/>
              </a:rPr>
              <a:t>si</a:t>
            </a:r>
            <a:r>
              <a:rPr sz="1200" spc="-80" dirty="0">
                <a:solidFill>
                  <a:srgbClr val="231F20"/>
                </a:solidFill>
                <a:latin typeface="Arial"/>
                <a:cs typeface="Arial"/>
              </a:rPr>
              <a:t> </a:t>
            </a:r>
            <a:r>
              <a:rPr sz="1200" spc="-35" dirty="0">
                <a:solidFill>
                  <a:srgbClr val="231F20"/>
                </a:solidFill>
                <a:latin typeface="Arial"/>
                <a:cs typeface="Arial"/>
              </a:rPr>
              <a:t>ella</a:t>
            </a:r>
            <a:r>
              <a:rPr sz="1200" spc="-80" dirty="0">
                <a:solidFill>
                  <a:srgbClr val="231F20"/>
                </a:solidFill>
                <a:latin typeface="Arial"/>
                <a:cs typeface="Arial"/>
              </a:rPr>
              <a:t> </a:t>
            </a:r>
            <a:r>
              <a:rPr sz="1200" spc="-5" dirty="0">
                <a:solidFill>
                  <a:srgbClr val="231F20"/>
                </a:solidFill>
                <a:latin typeface="Arial"/>
                <a:cs typeface="Arial"/>
              </a:rPr>
              <a:t>no</a:t>
            </a:r>
            <a:r>
              <a:rPr sz="1200" spc="-75" dirty="0">
                <a:solidFill>
                  <a:srgbClr val="231F20"/>
                </a:solidFill>
                <a:latin typeface="Arial"/>
                <a:cs typeface="Arial"/>
              </a:rPr>
              <a:t> </a:t>
            </a:r>
            <a:r>
              <a:rPr sz="1200" spc="-35" dirty="0">
                <a:solidFill>
                  <a:srgbClr val="231F20"/>
                </a:solidFill>
                <a:latin typeface="Arial"/>
                <a:cs typeface="Arial"/>
              </a:rPr>
              <a:t>fuera</a:t>
            </a:r>
            <a:r>
              <a:rPr sz="1200" spc="-80" dirty="0">
                <a:solidFill>
                  <a:srgbClr val="231F20"/>
                </a:solidFill>
                <a:latin typeface="Arial"/>
                <a:cs typeface="Arial"/>
              </a:rPr>
              <a:t> </a:t>
            </a:r>
            <a:r>
              <a:rPr sz="1200" spc="-20" dirty="0">
                <a:solidFill>
                  <a:srgbClr val="231F20"/>
                </a:solidFill>
                <a:latin typeface="Arial"/>
                <a:cs typeface="Arial"/>
              </a:rPr>
              <a:t>evidente</a:t>
            </a:r>
            <a:endParaRPr sz="1200">
              <a:latin typeface="Arial"/>
              <a:cs typeface="Arial"/>
            </a:endParaRPr>
          </a:p>
        </p:txBody>
      </p:sp>
      <p:sp>
        <p:nvSpPr>
          <p:cNvPr id="32" name="object 32"/>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116</a:t>
            </a:r>
            <a:endParaRPr sz="700">
              <a:latin typeface="Lucida Sans"/>
              <a:cs typeface="Lucida Sans"/>
            </a:endParaRPr>
          </a:p>
        </p:txBody>
      </p:sp>
      <p:sp>
        <p:nvSpPr>
          <p:cNvPr id="30" name="object 30"/>
          <p:cNvSpPr txBox="1"/>
          <p:nvPr/>
        </p:nvSpPr>
        <p:spPr>
          <a:xfrm>
            <a:off x="3895864" y="9585875"/>
            <a:ext cx="1795780" cy="391160"/>
          </a:xfrm>
          <a:prstGeom prst="rect">
            <a:avLst/>
          </a:prstGeom>
        </p:spPr>
        <p:txBody>
          <a:bodyPr vert="horz" wrap="square" lIns="0" tIns="12700" rIns="0" bIns="0" rtlCol="0">
            <a:spAutoFit/>
          </a:bodyPr>
          <a:lstStyle/>
          <a:p>
            <a:pPr marL="12700">
              <a:lnSpc>
                <a:spcPct val="100000"/>
              </a:lnSpc>
              <a:spcBef>
                <a:spcPts val="100"/>
              </a:spcBef>
            </a:pPr>
            <a:r>
              <a:rPr sz="1200" spc="-55" dirty="0">
                <a:solidFill>
                  <a:srgbClr val="231F20"/>
                </a:solidFill>
                <a:latin typeface="Arial"/>
                <a:cs typeface="Arial"/>
              </a:rPr>
              <a:t>Tierra </a:t>
            </a:r>
            <a:r>
              <a:rPr sz="1200" spc="-40" dirty="0">
                <a:solidFill>
                  <a:srgbClr val="231F20"/>
                </a:solidFill>
                <a:latin typeface="Arial"/>
                <a:cs typeface="Arial"/>
              </a:rPr>
              <a:t>sin</a:t>
            </a:r>
            <a:r>
              <a:rPr sz="1200" spc="-110" dirty="0">
                <a:solidFill>
                  <a:srgbClr val="231F20"/>
                </a:solidFill>
                <a:latin typeface="Arial"/>
                <a:cs typeface="Arial"/>
              </a:rPr>
              <a:t> </a:t>
            </a:r>
            <a:r>
              <a:rPr sz="1200" dirty="0">
                <a:solidFill>
                  <a:srgbClr val="231F20"/>
                </a:solidFill>
                <a:latin typeface="Arial"/>
                <a:cs typeface="Arial"/>
              </a:rPr>
              <a:t>ruido</a:t>
            </a:r>
            <a:endParaRPr sz="1200">
              <a:latin typeface="Arial"/>
              <a:cs typeface="Arial"/>
            </a:endParaRPr>
          </a:p>
          <a:p>
            <a:pPr marL="12700">
              <a:lnSpc>
                <a:spcPct val="100000"/>
              </a:lnSpc>
            </a:pPr>
            <a:r>
              <a:rPr sz="1200" spc="-55" dirty="0">
                <a:solidFill>
                  <a:srgbClr val="231F20"/>
                </a:solidFill>
                <a:latin typeface="Arial"/>
                <a:cs typeface="Arial"/>
              </a:rPr>
              <a:t>Tierra </a:t>
            </a:r>
            <a:r>
              <a:rPr sz="1200" spc="-10" dirty="0">
                <a:solidFill>
                  <a:srgbClr val="231F20"/>
                </a:solidFill>
                <a:latin typeface="Arial"/>
                <a:cs typeface="Arial"/>
              </a:rPr>
              <a:t>libre </a:t>
            </a:r>
            <a:r>
              <a:rPr sz="1200" spc="-30" dirty="0">
                <a:solidFill>
                  <a:srgbClr val="231F20"/>
                </a:solidFill>
                <a:latin typeface="Arial"/>
                <a:cs typeface="Arial"/>
              </a:rPr>
              <a:t>de</a:t>
            </a:r>
            <a:r>
              <a:rPr sz="1200" spc="-195" dirty="0">
                <a:solidFill>
                  <a:srgbClr val="231F20"/>
                </a:solidFill>
                <a:latin typeface="Arial"/>
                <a:cs typeface="Arial"/>
              </a:rPr>
              <a:t> </a:t>
            </a:r>
            <a:r>
              <a:rPr sz="1200" spc="-30" dirty="0">
                <a:solidFill>
                  <a:srgbClr val="231F20"/>
                </a:solidFill>
                <a:latin typeface="Arial"/>
                <a:cs typeface="Arial"/>
              </a:rPr>
              <a:t>interferencias</a:t>
            </a:r>
            <a:endParaRPr sz="1200">
              <a:latin typeface="Arial"/>
              <a:cs typeface="Arial"/>
            </a:endParaRPr>
          </a:p>
        </p:txBody>
      </p:sp>
      <p:sp>
        <p:nvSpPr>
          <p:cNvPr id="31" name="object 31"/>
          <p:cNvSpPr txBox="1"/>
          <p:nvPr/>
        </p:nvSpPr>
        <p:spPr>
          <a:xfrm>
            <a:off x="2820517" y="5301721"/>
            <a:ext cx="812800" cy="355600"/>
          </a:xfrm>
          <a:prstGeom prst="rect">
            <a:avLst/>
          </a:prstGeom>
        </p:spPr>
        <p:txBody>
          <a:bodyPr vert="horz" wrap="square" lIns="0" tIns="12700" rIns="0" bIns="0" rtlCol="0">
            <a:spAutoFit/>
          </a:bodyPr>
          <a:lstStyle/>
          <a:p>
            <a:pPr marL="12700" marR="5080" indent="4445">
              <a:lnSpc>
                <a:spcPct val="108300"/>
              </a:lnSpc>
              <a:spcBef>
                <a:spcPts val="100"/>
              </a:spcBef>
            </a:pPr>
            <a:r>
              <a:rPr sz="1000" spc="-50" dirty="0">
                <a:solidFill>
                  <a:srgbClr val="231F20"/>
                </a:solidFill>
                <a:latin typeface="Lucida Sans"/>
                <a:cs typeface="Lucida Sans"/>
              </a:rPr>
              <a:t>Boca </a:t>
            </a:r>
            <a:r>
              <a:rPr sz="1000" spc="-70" dirty="0">
                <a:solidFill>
                  <a:srgbClr val="231F20"/>
                </a:solidFill>
                <a:latin typeface="Lucida Sans"/>
                <a:cs typeface="Lucida Sans"/>
              </a:rPr>
              <a:t>de techo  para </a:t>
            </a:r>
            <a:r>
              <a:rPr sz="1000" spc="-85" dirty="0">
                <a:solidFill>
                  <a:srgbClr val="231F20"/>
                </a:solidFill>
                <a:latin typeface="Lucida Sans"/>
                <a:cs typeface="Lucida Sans"/>
              </a:rPr>
              <a:t>un</a:t>
            </a:r>
            <a:r>
              <a:rPr sz="1000" spc="35" dirty="0">
                <a:solidFill>
                  <a:srgbClr val="231F20"/>
                </a:solidFill>
                <a:latin typeface="Lucida Sans"/>
                <a:cs typeface="Lucida Sans"/>
              </a:rPr>
              <a:t> </a:t>
            </a:r>
            <a:r>
              <a:rPr sz="1000" spc="-70" dirty="0">
                <a:solidFill>
                  <a:srgbClr val="231F20"/>
                </a:solidFill>
                <a:latin typeface="Lucida Sans"/>
                <a:cs typeface="Lucida Sans"/>
              </a:rPr>
              <a:t>efecto</a:t>
            </a:r>
            <a:endParaRPr sz="1000">
              <a:latin typeface="Lucida Sans"/>
              <a:cs typeface="Lucida Sans"/>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7508" y="10363949"/>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6349365" y="3697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795304" y="488337"/>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2224182" y="1307850"/>
            <a:ext cx="997066" cy="1319034"/>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2250135" y="3038229"/>
            <a:ext cx="830887" cy="115285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2265718" y="4519350"/>
            <a:ext cx="830879" cy="997066"/>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2296876" y="5938160"/>
            <a:ext cx="830880" cy="1080143"/>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2246324" y="7346572"/>
            <a:ext cx="977520" cy="2357526"/>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5443309" y="2249014"/>
            <a:ext cx="1413456" cy="1016528"/>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5688358" y="3921497"/>
            <a:ext cx="929396" cy="619600"/>
          </a:xfrm>
          <a:prstGeom prst="rect">
            <a:avLst/>
          </a:prstGeom>
          <a:blipFill>
            <a:blip r:embed="rId8" cstate="print"/>
            <a:stretch>
              <a:fillRect/>
            </a:stretch>
          </a:blipFill>
        </p:spPr>
        <p:txBody>
          <a:bodyPr wrap="square" lIns="0" tIns="0" rIns="0" bIns="0" rtlCol="0"/>
          <a:lstStyle/>
          <a:p>
            <a:endParaRPr/>
          </a:p>
        </p:txBody>
      </p:sp>
      <p:sp>
        <p:nvSpPr>
          <p:cNvPr id="13" name="object 13"/>
          <p:cNvSpPr/>
          <p:nvPr/>
        </p:nvSpPr>
        <p:spPr>
          <a:xfrm>
            <a:off x="5456009" y="5400345"/>
            <a:ext cx="1394094" cy="619594"/>
          </a:xfrm>
          <a:prstGeom prst="rect">
            <a:avLst/>
          </a:prstGeom>
          <a:blipFill>
            <a:blip r:embed="rId9" cstate="print"/>
            <a:stretch>
              <a:fillRect/>
            </a:stretch>
          </a:blipFill>
        </p:spPr>
        <p:txBody>
          <a:bodyPr wrap="square" lIns="0" tIns="0" rIns="0" bIns="0" rtlCol="0"/>
          <a:lstStyle/>
          <a:p>
            <a:endParaRPr/>
          </a:p>
        </p:txBody>
      </p:sp>
      <p:sp>
        <p:nvSpPr>
          <p:cNvPr id="14" name="object 14"/>
          <p:cNvSpPr/>
          <p:nvPr/>
        </p:nvSpPr>
        <p:spPr>
          <a:xfrm>
            <a:off x="5456009" y="6909375"/>
            <a:ext cx="1452181" cy="551840"/>
          </a:xfrm>
          <a:prstGeom prst="rect">
            <a:avLst/>
          </a:prstGeom>
          <a:blipFill>
            <a:blip r:embed="rId10" cstate="print"/>
            <a:stretch>
              <a:fillRect/>
            </a:stretch>
          </a:blipFill>
        </p:spPr>
        <p:txBody>
          <a:bodyPr wrap="square" lIns="0" tIns="0" rIns="0" bIns="0" rtlCol="0"/>
          <a:lstStyle/>
          <a:p>
            <a:endParaRPr/>
          </a:p>
        </p:txBody>
      </p:sp>
      <p:sp>
        <p:nvSpPr>
          <p:cNvPr id="15" name="object 15"/>
          <p:cNvSpPr/>
          <p:nvPr/>
        </p:nvSpPr>
        <p:spPr>
          <a:xfrm>
            <a:off x="6069358" y="7990158"/>
            <a:ext cx="774496" cy="851941"/>
          </a:xfrm>
          <a:prstGeom prst="rect">
            <a:avLst/>
          </a:prstGeom>
          <a:blipFill>
            <a:blip r:embed="rId11" cstate="print"/>
            <a:stretch>
              <a:fillRect/>
            </a:stretch>
          </a:blipFill>
        </p:spPr>
        <p:txBody>
          <a:bodyPr wrap="square" lIns="0" tIns="0" rIns="0" bIns="0" rtlCol="0"/>
          <a:lstStyle/>
          <a:p>
            <a:endParaRPr/>
          </a:p>
        </p:txBody>
      </p:sp>
      <p:sp>
        <p:nvSpPr>
          <p:cNvPr id="16" name="object 16"/>
          <p:cNvSpPr txBox="1"/>
          <p:nvPr/>
        </p:nvSpPr>
        <p:spPr>
          <a:xfrm>
            <a:off x="3352991" y="1492275"/>
            <a:ext cx="1111250"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Tierra </a:t>
            </a:r>
            <a:r>
              <a:rPr sz="1000" spc="-70" dirty="0">
                <a:solidFill>
                  <a:srgbClr val="231F20"/>
                </a:solidFill>
                <a:latin typeface="Lucida Sans"/>
                <a:cs typeface="Lucida Sans"/>
              </a:rPr>
              <a:t>de</a:t>
            </a:r>
            <a:r>
              <a:rPr sz="1000" spc="50" dirty="0">
                <a:solidFill>
                  <a:srgbClr val="231F20"/>
                </a:solidFill>
                <a:latin typeface="Lucida Sans"/>
                <a:cs typeface="Lucida Sans"/>
              </a:rPr>
              <a:t> </a:t>
            </a:r>
            <a:r>
              <a:rPr sz="1000" spc="-70" dirty="0">
                <a:solidFill>
                  <a:srgbClr val="231F20"/>
                </a:solidFill>
                <a:latin typeface="Lucida Sans"/>
                <a:cs typeface="Lucida Sans"/>
              </a:rPr>
              <a:t>protección</a:t>
            </a:r>
            <a:endParaRPr sz="1000">
              <a:latin typeface="Lucida Sans"/>
              <a:cs typeface="Lucida Sans"/>
            </a:endParaRPr>
          </a:p>
        </p:txBody>
      </p:sp>
      <p:sp>
        <p:nvSpPr>
          <p:cNvPr id="29" name="object 29"/>
          <p:cNvSpPr txBox="1"/>
          <p:nvPr/>
        </p:nvSpPr>
        <p:spPr>
          <a:xfrm>
            <a:off x="3658374" y="10357898"/>
            <a:ext cx="237490" cy="135255"/>
          </a:xfrm>
          <a:prstGeom prst="rect">
            <a:avLst/>
          </a:prstGeom>
        </p:spPr>
        <p:txBody>
          <a:bodyPr vert="horz" wrap="square" lIns="0" tIns="14605" rIns="0" bIns="0" rtlCol="0">
            <a:spAutoFit/>
          </a:bodyPr>
          <a:lstStyle/>
          <a:p>
            <a:pPr marL="66040">
              <a:lnSpc>
                <a:spcPct val="100000"/>
              </a:lnSpc>
              <a:spcBef>
                <a:spcPts val="115"/>
              </a:spcBef>
            </a:pPr>
            <a:r>
              <a:rPr sz="700" spc="-130" dirty="0">
                <a:solidFill>
                  <a:srgbClr val="FFFFFF"/>
                </a:solidFill>
                <a:latin typeface="Lucida Sans"/>
                <a:cs typeface="Lucida Sans"/>
              </a:rPr>
              <a:t>117</a:t>
            </a:r>
            <a:endParaRPr sz="700">
              <a:latin typeface="Lucida Sans"/>
              <a:cs typeface="Lucida Sans"/>
            </a:endParaRPr>
          </a:p>
        </p:txBody>
      </p:sp>
      <p:sp>
        <p:nvSpPr>
          <p:cNvPr id="17" name="object 17"/>
          <p:cNvSpPr txBox="1"/>
          <p:nvPr/>
        </p:nvSpPr>
        <p:spPr>
          <a:xfrm>
            <a:off x="3352991" y="1771675"/>
            <a:ext cx="1598295" cy="1155700"/>
          </a:xfrm>
          <a:prstGeom prst="rect">
            <a:avLst/>
          </a:prstGeom>
        </p:spPr>
        <p:txBody>
          <a:bodyPr vert="horz" wrap="square" lIns="0" tIns="27940" rIns="0" bIns="0" rtlCol="0">
            <a:spAutoFit/>
          </a:bodyPr>
          <a:lstStyle/>
          <a:p>
            <a:pPr marL="12700" marR="121285">
              <a:lnSpc>
                <a:spcPts val="1100"/>
              </a:lnSpc>
              <a:spcBef>
                <a:spcPts val="220"/>
              </a:spcBef>
            </a:pPr>
            <a:r>
              <a:rPr sz="1000" spc="-100" dirty="0">
                <a:solidFill>
                  <a:srgbClr val="231F20"/>
                </a:solidFill>
                <a:latin typeface="Lucida Sans"/>
                <a:cs typeface="Lucida Sans"/>
              </a:rPr>
              <a:t>NOTA: </a:t>
            </a:r>
            <a:r>
              <a:rPr sz="1000" spc="-50" dirty="0">
                <a:solidFill>
                  <a:srgbClr val="231F20"/>
                </a:solidFill>
                <a:latin typeface="Lucida Sans"/>
                <a:cs typeface="Lucida Sans"/>
              </a:rPr>
              <a:t>Este </a:t>
            </a:r>
            <a:r>
              <a:rPr sz="1000" spc="-75" dirty="0">
                <a:solidFill>
                  <a:srgbClr val="231F20"/>
                </a:solidFill>
                <a:latin typeface="Lucida Sans"/>
                <a:cs typeface="Lucida Sans"/>
              </a:rPr>
              <a:t>símbolo </a:t>
            </a:r>
            <a:r>
              <a:rPr sz="1000" spc="-70" dirty="0">
                <a:solidFill>
                  <a:srgbClr val="231F20"/>
                </a:solidFill>
                <a:latin typeface="Lucida Sans"/>
                <a:cs typeface="Lucida Sans"/>
              </a:rPr>
              <a:t>puede  ser usado </a:t>
            </a:r>
            <a:r>
              <a:rPr sz="1000" spc="-75" dirty="0">
                <a:solidFill>
                  <a:srgbClr val="231F20"/>
                </a:solidFill>
                <a:latin typeface="Lucida Sans"/>
                <a:cs typeface="Lucida Sans"/>
              </a:rPr>
              <a:t>en lugar</a:t>
            </a:r>
            <a:endParaRPr sz="1000">
              <a:latin typeface="Lucida Sans"/>
              <a:cs typeface="Lucida Sans"/>
            </a:endParaRPr>
          </a:p>
          <a:p>
            <a:pPr marL="12700" marR="201295">
              <a:lnSpc>
                <a:spcPts val="1100"/>
              </a:lnSpc>
            </a:pPr>
            <a:r>
              <a:rPr sz="1000" spc="-60" dirty="0">
                <a:solidFill>
                  <a:srgbClr val="231F20"/>
                </a:solidFill>
                <a:latin typeface="Lucida Sans"/>
                <a:cs typeface="Lucida Sans"/>
              </a:rPr>
              <a:t>del </a:t>
            </a:r>
            <a:r>
              <a:rPr sz="1000" spc="-75" dirty="0">
                <a:solidFill>
                  <a:srgbClr val="231F20"/>
                </a:solidFill>
                <a:latin typeface="Lucida Sans"/>
                <a:cs typeface="Lucida Sans"/>
              </a:rPr>
              <a:t>símbolo </a:t>
            </a:r>
            <a:r>
              <a:rPr sz="1000" spc="-85" dirty="0">
                <a:solidFill>
                  <a:srgbClr val="231F20"/>
                </a:solidFill>
                <a:latin typeface="Lucida Sans"/>
                <a:cs typeface="Lucida Sans"/>
              </a:rPr>
              <a:t>primero </a:t>
            </a:r>
            <a:r>
              <a:rPr sz="1000" spc="-70" dirty="0">
                <a:solidFill>
                  <a:srgbClr val="231F20"/>
                </a:solidFill>
                <a:latin typeface="Lucida Sans"/>
                <a:cs typeface="Lucida Sans"/>
              </a:rPr>
              <a:t>para  indicar </a:t>
            </a:r>
            <a:r>
              <a:rPr sz="1000" spc="-75" dirty="0">
                <a:solidFill>
                  <a:srgbClr val="231F20"/>
                </a:solidFill>
                <a:latin typeface="Lucida Sans"/>
                <a:cs typeface="Lucida Sans"/>
              </a:rPr>
              <a:t>una</a:t>
            </a:r>
            <a:r>
              <a:rPr sz="1000" spc="90" dirty="0">
                <a:solidFill>
                  <a:srgbClr val="231F20"/>
                </a:solidFill>
                <a:latin typeface="Lucida Sans"/>
                <a:cs typeface="Lucida Sans"/>
              </a:rPr>
              <a:t> </a:t>
            </a:r>
            <a:r>
              <a:rPr sz="1000" spc="-85" dirty="0">
                <a:solidFill>
                  <a:srgbClr val="231F20"/>
                </a:solidFill>
                <a:latin typeface="Lucida Sans"/>
                <a:cs typeface="Lucida Sans"/>
              </a:rPr>
              <a:t>conexión</a:t>
            </a:r>
            <a:endParaRPr sz="1000">
              <a:latin typeface="Lucida Sans"/>
              <a:cs typeface="Lucida Sans"/>
            </a:endParaRPr>
          </a:p>
          <a:p>
            <a:pPr marL="12700" marR="5080">
              <a:lnSpc>
                <a:spcPts val="1100"/>
              </a:lnSpc>
            </a:pPr>
            <a:r>
              <a:rPr sz="1000" spc="-70" dirty="0">
                <a:solidFill>
                  <a:srgbClr val="231F20"/>
                </a:solidFill>
                <a:latin typeface="Lucida Sans"/>
                <a:cs typeface="Lucida Sans"/>
              </a:rPr>
              <a:t>de </a:t>
            </a:r>
            <a:r>
              <a:rPr sz="1000" spc="-65" dirty="0">
                <a:solidFill>
                  <a:srgbClr val="231F20"/>
                </a:solidFill>
                <a:latin typeface="Lucida Sans"/>
                <a:cs typeface="Lucida Sans"/>
              </a:rPr>
              <a:t>tierra </a:t>
            </a:r>
            <a:r>
              <a:rPr sz="1000" spc="-75" dirty="0">
                <a:solidFill>
                  <a:srgbClr val="231F20"/>
                </a:solidFill>
                <a:latin typeface="Lucida Sans"/>
                <a:cs typeface="Lucida Sans"/>
              </a:rPr>
              <a:t>que tenga una  función </a:t>
            </a:r>
            <a:r>
              <a:rPr sz="1000" spc="-70" dirty="0">
                <a:solidFill>
                  <a:srgbClr val="231F20"/>
                </a:solidFill>
                <a:latin typeface="Lucida Sans"/>
                <a:cs typeface="Lucida Sans"/>
              </a:rPr>
              <a:t>de protección </a:t>
            </a:r>
            <a:r>
              <a:rPr sz="1000" spc="-75" dirty="0">
                <a:solidFill>
                  <a:srgbClr val="231F20"/>
                </a:solidFill>
                <a:latin typeface="Lucida Sans"/>
                <a:cs typeface="Lucida Sans"/>
              </a:rPr>
              <a:t>contra  descargas </a:t>
            </a:r>
            <a:r>
              <a:rPr sz="1000" spc="-65" dirty="0">
                <a:solidFill>
                  <a:srgbClr val="231F20"/>
                </a:solidFill>
                <a:latin typeface="Lucida Sans"/>
                <a:cs typeface="Lucida Sans"/>
              </a:rPr>
              <a:t>eléctricas, </a:t>
            </a:r>
            <a:r>
              <a:rPr sz="1000" spc="-75" dirty="0">
                <a:solidFill>
                  <a:srgbClr val="231F20"/>
                </a:solidFill>
                <a:latin typeface="Lucida Sans"/>
                <a:cs typeface="Lucida Sans"/>
              </a:rPr>
              <a:t>en </a:t>
            </a:r>
            <a:r>
              <a:rPr sz="1000" spc="-70" dirty="0">
                <a:solidFill>
                  <a:srgbClr val="231F20"/>
                </a:solidFill>
                <a:latin typeface="Lucida Sans"/>
                <a:cs typeface="Lucida Sans"/>
              </a:rPr>
              <a:t>caso  de </a:t>
            </a:r>
            <a:r>
              <a:rPr sz="1000" spc="-55" dirty="0">
                <a:solidFill>
                  <a:srgbClr val="231F20"/>
                </a:solidFill>
                <a:latin typeface="Lucida Sans"/>
                <a:cs typeface="Lucida Sans"/>
              </a:rPr>
              <a:t>falla </a:t>
            </a:r>
            <a:r>
              <a:rPr sz="1000" spc="-70" dirty="0">
                <a:solidFill>
                  <a:srgbClr val="231F20"/>
                </a:solidFill>
                <a:latin typeface="Lucida Sans"/>
                <a:cs typeface="Lucida Sans"/>
              </a:rPr>
              <a:t>de </a:t>
            </a:r>
            <a:r>
              <a:rPr sz="1000" spc="-50" dirty="0">
                <a:solidFill>
                  <a:srgbClr val="231F20"/>
                </a:solidFill>
                <a:latin typeface="Lucida Sans"/>
                <a:cs typeface="Lucida Sans"/>
              </a:rPr>
              <a:t>la</a:t>
            </a:r>
            <a:r>
              <a:rPr sz="1000" spc="-30" dirty="0">
                <a:solidFill>
                  <a:srgbClr val="231F20"/>
                </a:solidFill>
                <a:latin typeface="Lucida Sans"/>
                <a:cs typeface="Lucida Sans"/>
              </a:rPr>
              <a:t> </a:t>
            </a:r>
            <a:r>
              <a:rPr sz="1000" spc="-60" dirty="0">
                <a:solidFill>
                  <a:srgbClr val="231F20"/>
                </a:solidFill>
                <a:latin typeface="Lucida Sans"/>
                <a:cs typeface="Lucida Sans"/>
              </a:rPr>
              <a:t>aislación.</a:t>
            </a:r>
            <a:endParaRPr sz="1000">
              <a:latin typeface="Lucida Sans"/>
              <a:cs typeface="Lucida Sans"/>
            </a:endParaRPr>
          </a:p>
        </p:txBody>
      </p:sp>
      <p:sp>
        <p:nvSpPr>
          <p:cNvPr id="18" name="object 18"/>
          <p:cNvSpPr txBox="1"/>
          <p:nvPr/>
        </p:nvSpPr>
        <p:spPr>
          <a:xfrm>
            <a:off x="3352991" y="3727475"/>
            <a:ext cx="991235" cy="177800"/>
          </a:xfrm>
          <a:prstGeom prst="rect">
            <a:avLst/>
          </a:prstGeom>
        </p:spPr>
        <p:txBody>
          <a:bodyPr vert="horz" wrap="square" lIns="0" tIns="12700" rIns="0" bIns="0" rtlCol="0">
            <a:spAutoFit/>
          </a:bodyPr>
          <a:lstStyle/>
          <a:p>
            <a:pPr marL="12700">
              <a:lnSpc>
                <a:spcPct val="100000"/>
              </a:lnSpc>
              <a:spcBef>
                <a:spcPts val="100"/>
              </a:spcBef>
            </a:pPr>
            <a:r>
              <a:rPr sz="1000" spc="-60" dirty="0">
                <a:solidFill>
                  <a:srgbClr val="231F20"/>
                </a:solidFill>
                <a:latin typeface="Lucida Sans"/>
                <a:cs typeface="Lucida Sans"/>
              </a:rPr>
              <a:t>Equipotencialidad</a:t>
            </a:r>
            <a:endParaRPr sz="1000">
              <a:latin typeface="Lucida Sans"/>
              <a:cs typeface="Lucida Sans"/>
            </a:endParaRPr>
          </a:p>
        </p:txBody>
      </p:sp>
      <p:sp>
        <p:nvSpPr>
          <p:cNvPr id="19" name="object 19"/>
          <p:cNvSpPr txBox="1"/>
          <p:nvPr/>
        </p:nvSpPr>
        <p:spPr>
          <a:xfrm>
            <a:off x="3352991" y="4565675"/>
            <a:ext cx="1536065" cy="1155700"/>
          </a:xfrm>
          <a:prstGeom prst="rect">
            <a:avLst/>
          </a:prstGeom>
        </p:spPr>
        <p:txBody>
          <a:bodyPr vert="horz" wrap="square" lIns="0" tIns="27939" rIns="0" bIns="0" rtlCol="0">
            <a:spAutoFit/>
          </a:bodyPr>
          <a:lstStyle/>
          <a:p>
            <a:pPr marL="12700" marR="5080">
              <a:lnSpc>
                <a:spcPts val="1100"/>
              </a:lnSpc>
              <a:spcBef>
                <a:spcPts val="219"/>
              </a:spcBef>
            </a:pPr>
            <a:r>
              <a:rPr sz="1000" spc="-50" dirty="0">
                <a:solidFill>
                  <a:srgbClr val="231F20"/>
                </a:solidFill>
                <a:latin typeface="Lucida Sans"/>
                <a:cs typeface="Lucida Sans"/>
              </a:rPr>
              <a:t>Puesta </a:t>
            </a:r>
            <a:r>
              <a:rPr sz="1000" spc="-55" dirty="0">
                <a:solidFill>
                  <a:srgbClr val="231F20"/>
                </a:solidFill>
                <a:latin typeface="Lucida Sans"/>
                <a:cs typeface="Lucida Sans"/>
              </a:rPr>
              <a:t>a </a:t>
            </a:r>
            <a:r>
              <a:rPr sz="1000" spc="-75" dirty="0">
                <a:solidFill>
                  <a:srgbClr val="231F20"/>
                </a:solidFill>
                <a:latin typeface="Lucida Sans"/>
                <a:cs typeface="Lucida Sans"/>
              </a:rPr>
              <a:t>masa, </a:t>
            </a:r>
            <a:r>
              <a:rPr sz="1000" spc="-15" dirty="0">
                <a:solidFill>
                  <a:srgbClr val="231F20"/>
                </a:solidFill>
                <a:latin typeface="Lucida Sans"/>
                <a:cs typeface="Lucida Sans"/>
              </a:rPr>
              <a:t>Si </a:t>
            </a:r>
            <a:r>
              <a:rPr sz="1000" spc="-75" dirty="0">
                <a:solidFill>
                  <a:srgbClr val="231F20"/>
                </a:solidFill>
                <a:latin typeface="Lucida Sans"/>
                <a:cs typeface="Lucida Sans"/>
              </a:rPr>
              <a:t>no existe  ambigüedad,</a:t>
            </a:r>
            <a:endParaRPr sz="1000">
              <a:latin typeface="Lucida Sans"/>
              <a:cs typeface="Lucida Sans"/>
            </a:endParaRPr>
          </a:p>
          <a:p>
            <a:pPr marL="12700" marR="137160">
              <a:lnSpc>
                <a:spcPts val="1100"/>
              </a:lnSpc>
            </a:pPr>
            <a:r>
              <a:rPr sz="1000" spc="-50" dirty="0">
                <a:solidFill>
                  <a:srgbClr val="231F20"/>
                </a:solidFill>
                <a:latin typeface="Lucida Sans"/>
                <a:cs typeface="Lucida Sans"/>
              </a:rPr>
              <a:t>el </a:t>
            </a:r>
            <a:r>
              <a:rPr sz="1000" spc="-70" dirty="0">
                <a:solidFill>
                  <a:srgbClr val="231F20"/>
                </a:solidFill>
                <a:latin typeface="Lucida Sans"/>
                <a:cs typeface="Lucida Sans"/>
              </a:rPr>
              <a:t>rayo puede omitirse  </a:t>
            </a:r>
            <a:r>
              <a:rPr sz="1000" spc="-75" dirty="0">
                <a:solidFill>
                  <a:srgbClr val="231F20"/>
                </a:solidFill>
                <a:latin typeface="Lucida Sans"/>
                <a:cs typeface="Lucida Sans"/>
              </a:rPr>
              <a:t>completamente </a:t>
            </a:r>
            <a:r>
              <a:rPr sz="1000" spc="-70" dirty="0">
                <a:solidFill>
                  <a:srgbClr val="231F20"/>
                </a:solidFill>
                <a:latin typeface="Lucida Sans"/>
                <a:cs typeface="Lucida Sans"/>
              </a:rPr>
              <a:t>o </a:t>
            </a:r>
            <a:r>
              <a:rPr sz="1000" spc="-60" dirty="0">
                <a:solidFill>
                  <a:srgbClr val="231F20"/>
                </a:solidFill>
                <a:latin typeface="Lucida Sans"/>
                <a:cs typeface="Lucida Sans"/>
              </a:rPr>
              <a:t>parcial-  </a:t>
            </a:r>
            <a:r>
              <a:rPr sz="1000" spc="-75" dirty="0">
                <a:solidFill>
                  <a:srgbClr val="231F20"/>
                </a:solidFill>
                <a:latin typeface="Lucida Sans"/>
                <a:cs typeface="Lucida Sans"/>
              </a:rPr>
              <a:t>mente.</a:t>
            </a:r>
            <a:endParaRPr sz="1000">
              <a:latin typeface="Lucida Sans"/>
              <a:cs typeface="Lucida Sans"/>
            </a:endParaRPr>
          </a:p>
          <a:p>
            <a:pPr marL="12700" marR="185420">
              <a:lnSpc>
                <a:spcPts val="1100"/>
              </a:lnSpc>
            </a:pPr>
            <a:r>
              <a:rPr sz="1000" spc="-15" dirty="0">
                <a:solidFill>
                  <a:srgbClr val="231F20"/>
                </a:solidFill>
                <a:latin typeface="Lucida Sans"/>
                <a:cs typeface="Lucida Sans"/>
              </a:rPr>
              <a:t>Si </a:t>
            </a:r>
            <a:r>
              <a:rPr sz="1000" spc="-65" dirty="0">
                <a:solidFill>
                  <a:srgbClr val="231F20"/>
                </a:solidFill>
                <a:latin typeface="Lucida Sans"/>
                <a:cs typeface="Lucida Sans"/>
              </a:rPr>
              <a:t>se </a:t>
            </a:r>
            <a:r>
              <a:rPr sz="1000" spc="-75" dirty="0">
                <a:solidFill>
                  <a:srgbClr val="231F20"/>
                </a:solidFill>
                <a:latin typeface="Lucida Sans"/>
                <a:cs typeface="Lucida Sans"/>
              </a:rPr>
              <a:t>omite </a:t>
            </a:r>
            <a:r>
              <a:rPr sz="1000" spc="-50" dirty="0">
                <a:solidFill>
                  <a:srgbClr val="231F20"/>
                </a:solidFill>
                <a:latin typeface="Lucida Sans"/>
                <a:cs typeface="Lucida Sans"/>
              </a:rPr>
              <a:t>el </a:t>
            </a:r>
            <a:r>
              <a:rPr sz="1000" spc="-65" dirty="0">
                <a:solidFill>
                  <a:srgbClr val="231F20"/>
                </a:solidFill>
                <a:latin typeface="Lucida Sans"/>
                <a:cs typeface="Lucida Sans"/>
              </a:rPr>
              <a:t>rayado, </a:t>
            </a:r>
            <a:r>
              <a:rPr sz="1000" spc="-50" dirty="0">
                <a:solidFill>
                  <a:srgbClr val="231F20"/>
                </a:solidFill>
                <a:latin typeface="Lucida Sans"/>
                <a:cs typeface="Lucida Sans"/>
              </a:rPr>
              <a:t>el  </a:t>
            </a:r>
            <a:r>
              <a:rPr sz="1000" spc="-85" dirty="0">
                <a:solidFill>
                  <a:srgbClr val="231F20"/>
                </a:solidFill>
                <a:latin typeface="Lucida Sans"/>
                <a:cs typeface="Lucida Sans"/>
              </a:rPr>
              <a:t>trazo </a:t>
            </a:r>
            <a:r>
              <a:rPr sz="1000" spc="-75" dirty="0">
                <a:solidFill>
                  <a:srgbClr val="231F20"/>
                </a:solidFill>
                <a:latin typeface="Lucida Sans"/>
                <a:cs typeface="Lucida Sans"/>
              </a:rPr>
              <a:t>que</a:t>
            </a:r>
            <a:r>
              <a:rPr sz="1000" spc="-130" dirty="0">
                <a:solidFill>
                  <a:srgbClr val="231F20"/>
                </a:solidFill>
                <a:latin typeface="Lucida Sans"/>
                <a:cs typeface="Lucida Sans"/>
              </a:rPr>
              <a:t> </a:t>
            </a:r>
            <a:r>
              <a:rPr sz="1000" spc="-70" dirty="0">
                <a:solidFill>
                  <a:srgbClr val="231F20"/>
                </a:solidFill>
                <a:latin typeface="Lucida Sans"/>
                <a:cs typeface="Lucida Sans"/>
              </a:rPr>
              <a:t>representa</a:t>
            </a:r>
            <a:endParaRPr sz="1000">
              <a:latin typeface="Lucida Sans"/>
              <a:cs typeface="Lucida Sans"/>
            </a:endParaRPr>
          </a:p>
          <a:p>
            <a:pPr marL="12700">
              <a:lnSpc>
                <a:spcPts val="1080"/>
              </a:lnSpc>
            </a:pPr>
            <a:r>
              <a:rPr sz="1000" spc="-50" dirty="0">
                <a:solidFill>
                  <a:srgbClr val="231F20"/>
                </a:solidFill>
                <a:latin typeface="Lucida Sans"/>
                <a:cs typeface="Lucida Sans"/>
              </a:rPr>
              <a:t>la </a:t>
            </a:r>
            <a:r>
              <a:rPr sz="1000" spc="-80" dirty="0">
                <a:solidFill>
                  <a:srgbClr val="231F20"/>
                </a:solidFill>
                <a:latin typeface="Lucida Sans"/>
                <a:cs typeface="Lucida Sans"/>
              </a:rPr>
              <a:t>masa </a:t>
            </a:r>
            <a:r>
              <a:rPr sz="1000" spc="-70" dirty="0">
                <a:solidFill>
                  <a:srgbClr val="231F20"/>
                </a:solidFill>
                <a:latin typeface="Lucida Sans"/>
                <a:cs typeface="Lucida Sans"/>
              </a:rPr>
              <a:t>será </a:t>
            </a:r>
            <a:r>
              <a:rPr sz="1000" spc="-90" dirty="0">
                <a:solidFill>
                  <a:srgbClr val="231F20"/>
                </a:solidFill>
                <a:latin typeface="Lucida Sans"/>
                <a:cs typeface="Lucida Sans"/>
              </a:rPr>
              <a:t>mas</a:t>
            </a:r>
            <a:r>
              <a:rPr sz="1000" dirty="0">
                <a:solidFill>
                  <a:srgbClr val="231F20"/>
                </a:solidFill>
                <a:latin typeface="Lucida Sans"/>
                <a:cs typeface="Lucida Sans"/>
              </a:rPr>
              <a:t> </a:t>
            </a:r>
            <a:r>
              <a:rPr sz="1000" spc="-75" dirty="0">
                <a:solidFill>
                  <a:srgbClr val="231F20"/>
                </a:solidFill>
                <a:latin typeface="Lucida Sans"/>
                <a:cs typeface="Lucida Sans"/>
              </a:rPr>
              <a:t>gruesa.</a:t>
            </a:r>
            <a:endParaRPr sz="1000">
              <a:latin typeface="Lucida Sans"/>
              <a:cs typeface="Lucida Sans"/>
            </a:endParaRPr>
          </a:p>
        </p:txBody>
      </p:sp>
      <p:sp>
        <p:nvSpPr>
          <p:cNvPr id="20" name="object 20"/>
          <p:cNvSpPr txBox="1"/>
          <p:nvPr/>
        </p:nvSpPr>
        <p:spPr>
          <a:xfrm>
            <a:off x="3352991" y="6102375"/>
            <a:ext cx="1141095"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Masa </a:t>
            </a:r>
            <a:r>
              <a:rPr sz="1000" spc="-65" dirty="0">
                <a:solidFill>
                  <a:srgbClr val="231F20"/>
                </a:solidFill>
                <a:latin typeface="Lucida Sans"/>
                <a:cs typeface="Lucida Sans"/>
              </a:rPr>
              <a:t>puesta </a:t>
            </a:r>
            <a:r>
              <a:rPr sz="1000" spc="-55" dirty="0">
                <a:solidFill>
                  <a:srgbClr val="231F20"/>
                </a:solidFill>
                <a:latin typeface="Lucida Sans"/>
                <a:cs typeface="Lucida Sans"/>
              </a:rPr>
              <a:t>a</a:t>
            </a:r>
            <a:r>
              <a:rPr sz="1000" spc="125" dirty="0">
                <a:solidFill>
                  <a:srgbClr val="231F20"/>
                </a:solidFill>
                <a:latin typeface="Lucida Sans"/>
                <a:cs typeface="Lucida Sans"/>
              </a:rPr>
              <a:t> </a:t>
            </a:r>
            <a:r>
              <a:rPr sz="1000" spc="-65" dirty="0">
                <a:solidFill>
                  <a:srgbClr val="231F20"/>
                </a:solidFill>
                <a:latin typeface="Lucida Sans"/>
                <a:cs typeface="Lucida Sans"/>
              </a:rPr>
              <a:t>tierra</a:t>
            </a:r>
            <a:endParaRPr sz="1000">
              <a:latin typeface="Lucida Sans"/>
              <a:cs typeface="Lucida Sans"/>
            </a:endParaRPr>
          </a:p>
        </p:txBody>
      </p:sp>
      <p:sp>
        <p:nvSpPr>
          <p:cNvPr id="21" name="object 21"/>
          <p:cNvSpPr txBox="1"/>
          <p:nvPr/>
        </p:nvSpPr>
        <p:spPr>
          <a:xfrm>
            <a:off x="3352991" y="7499375"/>
            <a:ext cx="274955"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Falla</a:t>
            </a:r>
            <a:endParaRPr sz="1000">
              <a:latin typeface="Lucida Sans"/>
              <a:cs typeface="Lucida Sans"/>
            </a:endParaRPr>
          </a:p>
        </p:txBody>
      </p:sp>
      <p:sp>
        <p:nvSpPr>
          <p:cNvPr id="22" name="object 22"/>
          <p:cNvSpPr txBox="1"/>
          <p:nvPr/>
        </p:nvSpPr>
        <p:spPr>
          <a:xfrm>
            <a:off x="3352991" y="7778775"/>
            <a:ext cx="1545590" cy="1155700"/>
          </a:xfrm>
          <a:prstGeom prst="rect">
            <a:avLst/>
          </a:prstGeom>
        </p:spPr>
        <p:txBody>
          <a:bodyPr vert="horz" wrap="square" lIns="0" tIns="27939" rIns="0" bIns="0" rtlCol="0">
            <a:spAutoFit/>
          </a:bodyPr>
          <a:lstStyle/>
          <a:p>
            <a:pPr marL="12700" marR="23495">
              <a:lnSpc>
                <a:spcPts val="1100"/>
              </a:lnSpc>
              <a:spcBef>
                <a:spcPts val="219"/>
              </a:spcBef>
            </a:pPr>
            <a:r>
              <a:rPr sz="1000" spc="-50" dirty="0">
                <a:solidFill>
                  <a:srgbClr val="231F20"/>
                </a:solidFill>
                <a:latin typeface="Lucida Sans"/>
                <a:cs typeface="Lucida Sans"/>
              </a:rPr>
              <a:t>Este </a:t>
            </a:r>
            <a:r>
              <a:rPr sz="1000" spc="-75" dirty="0">
                <a:solidFill>
                  <a:srgbClr val="231F20"/>
                </a:solidFill>
                <a:latin typeface="Lucida Sans"/>
                <a:cs typeface="Lucida Sans"/>
              </a:rPr>
              <a:t>símbolo también </a:t>
            </a:r>
            <a:r>
              <a:rPr sz="1000" spc="-65" dirty="0">
                <a:solidFill>
                  <a:srgbClr val="231F20"/>
                </a:solidFill>
                <a:latin typeface="Lucida Sans"/>
                <a:cs typeface="Lucida Sans"/>
              </a:rPr>
              <a:t>se  utiliza </a:t>
            </a:r>
            <a:r>
              <a:rPr sz="1000" spc="-75" dirty="0">
                <a:solidFill>
                  <a:srgbClr val="231F20"/>
                </a:solidFill>
                <a:latin typeface="Lucida Sans"/>
                <a:cs typeface="Lucida Sans"/>
              </a:rPr>
              <a:t>en </a:t>
            </a:r>
            <a:r>
              <a:rPr sz="1000" spc="-65" dirty="0">
                <a:solidFill>
                  <a:srgbClr val="231F20"/>
                </a:solidFill>
                <a:latin typeface="Lucida Sans"/>
                <a:cs typeface="Lucida Sans"/>
              </a:rPr>
              <a:t>placas </a:t>
            </a:r>
            <a:r>
              <a:rPr sz="1000" spc="-70" dirty="0">
                <a:solidFill>
                  <a:srgbClr val="231F20"/>
                </a:solidFill>
                <a:latin typeface="Lucida Sans"/>
                <a:cs typeface="Lucida Sans"/>
              </a:rPr>
              <a:t>o </a:t>
            </a:r>
            <a:r>
              <a:rPr sz="1000" spc="-65" dirty="0">
                <a:solidFill>
                  <a:srgbClr val="231F20"/>
                </a:solidFill>
                <a:latin typeface="Lucida Sans"/>
                <a:cs typeface="Lucida Sans"/>
              </a:rPr>
              <a:t>aparatos  </a:t>
            </a:r>
            <a:r>
              <a:rPr sz="1000" spc="-70" dirty="0">
                <a:solidFill>
                  <a:srgbClr val="231F20"/>
                </a:solidFill>
                <a:latin typeface="Lucida Sans"/>
                <a:cs typeface="Lucida Sans"/>
              </a:rPr>
              <a:t>para indicar </a:t>
            </a:r>
            <a:r>
              <a:rPr sz="1000" spc="-60" dirty="0">
                <a:solidFill>
                  <a:srgbClr val="231F20"/>
                </a:solidFill>
                <a:latin typeface="Lucida Sans"/>
                <a:cs typeface="Lucida Sans"/>
              </a:rPr>
              <a:t>“Tensión  </a:t>
            </a:r>
            <a:r>
              <a:rPr sz="1000" spc="-55" dirty="0">
                <a:solidFill>
                  <a:srgbClr val="231F20"/>
                </a:solidFill>
                <a:latin typeface="Lucida Sans"/>
                <a:cs typeface="Lucida Sans"/>
              </a:rPr>
              <a:t>peligrosa”.</a:t>
            </a:r>
            <a:endParaRPr sz="1000">
              <a:latin typeface="Lucida Sans"/>
              <a:cs typeface="Lucida Sans"/>
            </a:endParaRPr>
          </a:p>
          <a:p>
            <a:pPr marL="12700" marR="5080">
              <a:lnSpc>
                <a:spcPts val="1100"/>
              </a:lnSpc>
            </a:pPr>
            <a:r>
              <a:rPr sz="1000" spc="-15" dirty="0">
                <a:solidFill>
                  <a:srgbClr val="231F20"/>
                </a:solidFill>
                <a:latin typeface="Lucida Sans"/>
                <a:cs typeface="Lucida Sans"/>
              </a:rPr>
              <a:t>Si </a:t>
            </a:r>
            <a:r>
              <a:rPr sz="1000" spc="-65" dirty="0">
                <a:solidFill>
                  <a:srgbClr val="231F20"/>
                </a:solidFill>
                <a:latin typeface="Lucida Sans"/>
                <a:cs typeface="Lucida Sans"/>
              </a:rPr>
              <a:t>se desea </a:t>
            </a:r>
            <a:r>
              <a:rPr sz="1000" spc="-75" dirty="0">
                <a:solidFill>
                  <a:srgbClr val="231F20"/>
                </a:solidFill>
                <a:latin typeface="Lucida Sans"/>
                <a:cs typeface="Lucida Sans"/>
              </a:rPr>
              <a:t>hacer </a:t>
            </a:r>
            <a:r>
              <a:rPr sz="1000" spc="-80" dirty="0">
                <a:solidFill>
                  <a:srgbClr val="231F20"/>
                </a:solidFill>
                <a:latin typeface="Lucida Sans"/>
                <a:cs typeface="Lucida Sans"/>
              </a:rPr>
              <a:t>figurar </a:t>
            </a:r>
            <a:r>
              <a:rPr sz="1000" spc="-75" dirty="0">
                <a:solidFill>
                  <a:srgbClr val="231F20"/>
                </a:solidFill>
                <a:latin typeface="Lucida Sans"/>
                <a:cs typeface="Lucida Sans"/>
              </a:rPr>
              <a:t>en  </a:t>
            </a:r>
            <a:r>
              <a:rPr sz="1000" spc="-80" dirty="0">
                <a:solidFill>
                  <a:srgbClr val="231F20"/>
                </a:solidFill>
                <a:latin typeface="Lucida Sans"/>
                <a:cs typeface="Lucida Sans"/>
              </a:rPr>
              <a:t>esquema </a:t>
            </a:r>
            <a:r>
              <a:rPr sz="1000" spc="-50" dirty="0">
                <a:solidFill>
                  <a:srgbClr val="231F20"/>
                </a:solidFill>
                <a:latin typeface="Lucida Sans"/>
                <a:cs typeface="Lucida Sans"/>
              </a:rPr>
              <a:t>la</a:t>
            </a:r>
            <a:r>
              <a:rPr sz="1000" spc="-145" dirty="0">
                <a:solidFill>
                  <a:srgbClr val="231F20"/>
                </a:solidFill>
                <a:latin typeface="Lucida Sans"/>
                <a:cs typeface="Lucida Sans"/>
              </a:rPr>
              <a:t> </a:t>
            </a:r>
            <a:r>
              <a:rPr sz="1000" spc="-70" dirty="0">
                <a:solidFill>
                  <a:srgbClr val="231F20"/>
                </a:solidFill>
                <a:latin typeface="Lucida Sans"/>
                <a:cs typeface="Lucida Sans"/>
              </a:rPr>
              <a:t>existencia</a:t>
            </a:r>
            <a:endParaRPr sz="1000">
              <a:latin typeface="Lucida Sans"/>
              <a:cs typeface="Lucida Sans"/>
            </a:endParaRPr>
          </a:p>
          <a:p>
            <a:pPr marL="12700" marR="191135">
              <a:lnSpc>
                <a:spcPts val="1100"/>
              </a:lnSpc>
            </a:pPr>
            <a:r>
              <a:rPr sz="1000" spc="-60" dirty="0">
                <a:solidFill>
                  <a:srgbClr val="231F20"/>
                </a:solidFill>
                <a:latin typeface="Lucida Sans"/>
                <a:cs typeface="Lucida Sans"/>
              </a:rPr>
              <a:t>del </a:t>
            </a:r>
            <a:r>
              <a:rPr sz="1000" spc="-90" dirty="0">
                <a:solidFill>
                  <a:srgbClr val="231F20"/>
                </a:solidFill>
                <a:latin typeface="Lucida Sans"/>
                <a:cs typeface="Lucida Sans"/>
              </a:rPr>
              <a:t>mismo, </a:t>
            </a:r>
            <a:r>
              <a:rPr sz="1000" spc="-65" dirty="0">
                <a:solidFill>
                  <a:srgbClr val="231F20"/>
                </a:solidFill>
                <a:latin typeface="Lucida Sans"/>
                <a:cs typeface="Lucida Sans"/>
              </a:rPr>
              <a:t>se </a:t>
            </a:r>
            <a:r>
              <a:rPr sz="1000" spc="-75" dirty="0">
                <a:solidFill>
                  <a:srgbClr val="231F20"/>
                </a:solidFill>
                <a:latin typeface="Lucida Sans"/>
                <a:cs typeface="Lucida Sans"/>
              </a:rPr>
              <a:t>emplea </a:t>
            </a:r>
            <a:r>
              <a:rPr sz="1000" spc="-50" dirty="0">
                <a:solidFill>
                  <a:srgbClr val="231F20"/>
                </a:solidFill>
                <a:latin typeface="Lucida Sans"/>
                <a:cs typeface="Lucida Sans"/>
              </a:rPr>
              <a:t>el  </a:t>
            </a:r>
            <a:r>
              <a:rPr sz="1000" spc="-75" dirty="0">
                <a:solidFill>
                  <a:srgbClr val="231F20"/>
                </a:solidFill>
                <a:latin typeface="Lucida Sans"/>
                <a:cs typeface="Lucida Sans"/>
              </a:rPr>
              <a:t>símbolo</a:t>
            </a:r>
            <a:r>
              <a:rPr sz="1000" spc="5" dirty="0">
                <a:solidFill>
                  <a:srgbClr val="231F20"/>
                </a:solidFill>
                <a:latin typeface="Lucida Sans"/>
                <a:cs typeface="Lucida Sans"/>
              </a:rPr>
              <a:t> </a:t>
            </a:r>
            <a:r>
              <a:rPr sz="1000" spc="-65" dirty="0">
                <a:solidFill>
                  <a:srgbClr val="231F20"/>
                </a:solidFill>
                <a:latin typeface="Lucida Sans"/>
                <a:cs typeface="Lucida Sans"/>
              </a:rPr>
              <a:t>anterior.</a:t>
            </a:r>
            <a:endParaRPr sz="1000">
              <a:latin typeface="Lucida Sans"/>
              <a:cs typeface="Lucida Sans"/>
            </a:endParaRPr>
          </a:p>
        </p:txBody>
      </p:sp>
      <p:sp>
        <p:nvSpPr>
          <p:cNvPr id="23" name="object 23"/>
          <p:cNvSpPr txBox="1"/>
          <p:nvPr/>
        </p:nvSpPr>
        <p:spPr>
          <a:xfrm>
            <a:off x="3352991" y="9036075"/>
            <a:ext cx="1503045" cy="317500"/>
          </a:xfrm>
          <a:prstGeom prst="rect">
            <a:avLst/>
          </a:prstGeom>
        </p:spPr>
        <p:txBody>
          <a:bodyPr vert="horz" wrap="square" lIns="0" tIns="27939" rIns="0" bIns="0" rtlCol="0">
            <a:spAutoFit/>
          </a:bodyPr>
          <a:lstStyle/>
          <a:p>
            <a:pPr marL="12700" marR="5080">
              <a:lnSpc>
                <a:spcPts val="1100"/>
              </a:lnSpc>
              <a:spcBef>
                <a:spcPts val="219"/>
              </a:spcBef>
            </a:pPr>
            <a:r>
              <a:rPr sz="1000" spc="-60" dirty="0">
                <a:solidFill>
                  <a:srgbClr val="231F20"/>
                </a:solidFill>
                <a:latin typeface="Lucida Sans"/>
                <a:cs typeface="Lucida Sans"/>
              </a:rPr>
              <a:t>Ejemplo: </a:t>
            </a:r>
            <a:r>
              <a:rPr sz="1000" spc="-65" dirty="0">
                <a:solidFill>
                  <a:srgbClr val="231F20"/>
                </a:solidFill>
                <a:latin typeface="Lucida Sans"/>
                <a:cs typeface="Lucida Sans"/>
              </a:rPr>
              <a:t>Indicación </a:t>
            </a:r>
            <a:r>
              <a:rPr sz="1000" spc="-70" dirty="0">
                <a:solidFill>
                  <a:srgbClr val="231F20"/>
                </a:solidFill>
                <a:latin typeface="Lucida Sans"/>
                <a:cs typeface="Lucida Sans"/>
              </a:rPr>
              <a:t>de </a:t>
            </a:r>
            <a:r>
              <a:rPr sz="1000" spc="-75" dirty="0">
                <a:solidFill>
                  <a:srgbClr val="231F20"/>
                </a:solidFill>
                <a:latin typeface="Lucida Sans"/>
                <a:cs typeface="Lucida Sans"/>
              </a:rPr>
              <a:t>una  </a:t>
            </a:r>
            <a:r>
              <a:rPr sz="1000" spc="-55" dirty="0">
                <a:solidFill>
                  <a:srgbClr val="231F20"/>
                </a:solidFill>
                <a:latin typeface="Lucida Sans"/>
                <a:cs typeface="Lucida Sans"/>
              </a:rPr>
              <a:t>falla a</a:t>
            </a:r>
            <a:r>
              <a:rPr sz="1000" spc="75" dirty="0">
                <a:solidFill>
                  <a:srgbClr val="231F20"/>
                </a:solidFill>
                <a:latin typeface="Lucida Sans"/>
                <a:cs typeface="Lucida Sans"/>
              </a:rPr>
              <a:t> </a:t>
            </a:r>
            <a:r>
              <a:rPr sz="1000" spc="-75" dirty="0">
                <a:solidFill>
                  <a:srgbClr val="231F20"/>
                </a:solidFill>
                <a:latin typeface="Lucida Sans"/>
                <a:cs typeface="Lucida Sans"/>
              </a:rPr>
              <a:t>masa.</a:t>
            </a:r>
            <a:endParaRPr sz="1000">
              <a:latin typeface="Lucida Sans"/>
              <a:cs typeface="Lucida Sans"/>
            </a:endParaRPr>
          </a:p>
        </p:txBody>
      </p:sp>
      <p:sp>
        <p:nvSpPr>
          <p:cNvPr id="24" name="object 24"/>
          <p:cNvSpPr txBox="1"/>
          <p:nvPr/>
        </p:nvSpPr>
        <p:spPr>
          <a:xfrm>
            <a:off x="6946900" y="2413000"/>
            <a:ext cx="1261745" cy="1016000"/>
          </a:xfrm>
          <a:prstGeom prst="rect">
            <a:avLst/>
          </a:prstGeom>
        </p:spPr>
        <p:txBody>
          <a:bodyPr vert="horz" wrap="square" lIns="0" tIns="27940" rIns="0" bIns="0" rtlCol="0">
            <a:spAutoFit/>
          </a:bodyPr>
          <a:lstStyle/>
          <a:p>
            <a:pPr marL="12700" marR="51435">
              <a:lnSpc>
                <a:spcPts val="1100"/>
              </a:lnSpc>
              <a:spcBef>
                <a:spcPts val="220"/>
              </a:spcBef>
            </a:pPr>
            <a:r>
              <a:rPr sz="1000" spc="-60" dirty="0">
                <a:solidFill>
                  <a:srgbClr val="231F20"/>
                </a:solidFill>
                <a:latin typeface="Lucida Sans"/>
                <a:cs typeface="Lucida Sans"/>
              </a:rPr>
              <a:t>Signos distintos para:  </a:t>
            </a:r>
            <a:r>
              <a:rPr sz="1000" spc="-70" dirty="0">
                <a:solidFill>
                  <a:srgbClr val="231F20"/>
                </a:solidFill>
                <a:latin typeface="Lucida Sans"/>
                <a:cs typeface="Lucida Sans"/>
              </a:rPr>
              <a:t>Regulación</a:t>
            </a:r>
            <a:endParaRPr sz="1000">
              <a:latin typeface="Lucida Sans"/>
              <a:cs typeface="Lucida Sans"/>
            </a:endParaRPr>
          </a:p>
          <a:p>
            <a:pPr marL="12700" marR="5080">
              <a:lnSpc>
                <a:spcPts val="1100"/>
              </a:lnSpc>
            </a:pPr>
            <a:r>
              <a:rPr sz="1000" spc="-70" dirty="0">
                <a:solidFill>
                  <a:srgbClr val="231F20"/>
                </a:solidFill>
                <a:latin typeface="Lucida Sans"/>
                <a:cs typeface="Lucida Sans"/>
              </a:rPr>
              <a:t>Regulación </a:t>
            </a:r>
            <a:r>
              <a:rPr sz="1000" spc="-65" dirty="0">
                <a:solidFill>
                  <a:srgbClr val="231F20"/>
                </a:solidFill>
                <a:latin typeface="Lucida Sans"/>
                <a:cs typeface="Lucida Sans"/>
              </a:rPr>
              <a:t>escalonada  </a:t>
            </a:r>
            <a:r>
              <a:rPr sz="1000" spc="-70" dirty="0">
                <a:solidFill>
                  <a:srgbClr val="231F20"/>
                </a:solidFill>
                <a:latin typeface="Lucida Sans"/>
                <a:cs typeface="Lucida Sans"/>
              </a:rPr>
              <a:t>Regulación continua  Regulación </a:t>
            </a:r>
            <a:r>
              <a:rPr sz="1000" spc="-65" dirty="0">
                <a:solidFill>
                  <a:srgbClr val="231F20"/>
                </a:solidFill>
                <a:latin typeface="Lucida Sans"/>
                <a:cs typeface="Lucida Sans"/>
              </a:rPr>
              <a:t>escalonada  </a:t>
            </a:r>
            <a:r>
              <a:rPr sz="1000" spc="-70" dirty="0">
                <a:solidFill>
                  <a:srgbClr val="231F20"/>
                </a:solidFill>
                <a:latin typeface="Lucida Sans"/>
                <a:cs typeface="Lucida Sans"/>
              </a:rPr>
              <a:t>automática</a:t>
            </a:r>
            <a:endParaRPr sz="1000">
              <a:latin typeface="Lucida Sans"/>
              <a:cs typeface="Lucida Sans"/>
            </a:endParaRPr>
          </a:p>
          <a:p>
            <a:pPr marL="12700">
              <a:lnSpc>
                <a:spcPts val="1080"/>
              </a:lnSpc>
            </a:pPr>
            <a:r>
              <a:rPr sz="1000" spc="-70" dirty="0">
                <a:solidFill>
                  <a:srgbClr val="231F20"/>
                </a:solidFill>
                <a:latin typeface="Lucida Sans"/>
                <a:cs typeface="Lucida Sans"/>
              </a:rPr>
              <a:t>Regulación</a:t>
            </a:r>
            <a:r>
              <a:rPr sz="1000" spc="-25" dirty="0">
                <a:solidFill>
                  <a:srgbClr val="231F20"/>
                </a:solidFill>
                <a:latin typeface="Lucida Sans"/>
                <a:cs typeface="Lucida Sans"/>
              </a:rPr>
              <a:t> </a:t>
            </a:r>
            <a:r>
              <a:rPr sz="1000" spc="-70" dirty="0">
                <a:solidFill>
                  <a:srgbClr val="231F20"/>
                </a:solidFill>
                <a:latin typeface="Lucida Sans"/>
                <a:cs typeface="Lucida Sans"/>
              </a:rPr>
              <a:t>automática</a:t>
            </a:r>
            <a:endParaRPr sz="1000">
              <a:latin typeface="Lucida Sans"/>
              <a:cs typeface="Lucida Sans"/>
            </a:endParaRPr>
          </a:p>
        </p:txBody>
      </p:sp>
      <p:sp>
        <p:nvSpPr>
          <p:cNvPr id="25" name="object 25"/>
          <p:cNvSpPr txBox="1"/>
          <p:nvPr/>
        </p:nvSpPr>
        <p:spPr>
          <a:xfrm>
            <a:off x="6946900" y="3810000"/>
            <a:ext cx="1473835" cy="736600"/>
          </a:xfrm>
          <a:prstGeom prst="rect">
            <a:avLst/>
          </a:prstGeom>
        </p:spPr>
        <p:txBody>
          <a:bodyPr vert="horz" wrap="square" lIns="0" tIns="27940" rIns="0" bIns="0" rtlCol="0">
            <a:spAutoFit/>
          </a:bodyPr>
          <a:lstStyle/>
          <a:p>
            <a:pPr marL="12700" marR="429895">
              <a:lnSpc>
                <a:spcPts val="1100"/>
              </a:lnSpc>
              <a:spcBef>
                <a:spcPts val="220"/>
              </a:spcBef>
            </a:pPr>
            <a:r>
              <a:rPr sz="1000" spc="-65" dirty="0">
                <a:solidFill>
                  <a:srgbClr val="231F20"/>
                </a:solidFill>
                <a:latin typeface="Lucida Sans"/>
                <a:cs typeface="Lucida Sans"/>
              </a:rPr>
              <a:t>Aislante dieléctrico  </a:t>
            </a:r>
            <a:r>
              <a:rPr sz="1000" spc="-100" dirty="0">
                <a:solidFill>
                  <a:srgbClr val="231F20"/>
                </a:solidFill>
                <a:latin typeface="Lucida Sans"/>
                <a:cs typeface="Lucida Sans"/>
              </a:rPr>
              <a:t>NOTA: </a:t>
            </a:r>
            <a:r>
              <a:rPr sz="1000" spc="-25" dirty="0">
                <a:solidFill>
                  <a:srgbClr val="231F20"/>
                </a:solidFill>
                <a:latin typeface="Lucida Sans"/>
                <a:cs typeface="Lucida Sans"/>
              </a:rPr>
              <a:t>Se</a:t>
            </a:r>
            <a:r>
              <a:rPr sz="1000" spc="-125" dirty="0">
                <a:solidFill>
                  <a:srgbClr val="231F20"/>
                </a:solidFill>
                <a:latin typeface="Lucida Sans"/>
                <a:cs typeface="Lucida Sans"/>
              </a:rPr>
              <a:t> </a:t>
            </a:r>
            <a:r>
              <a:rPr sz="1000" spc="-75" dirty="0">
                <a:solidFill>
                  <a:srgbClr val="231F20"/>
                </a:solidFill>
                <a:latin typeface="Lucida Sans"/>
                <a:cs typeface="Lucida Sans"/>
              </a:rPr>
              <a:t>emplea</a:t>
            </a:r>
            <a:endParaRPr sz="1000">
              <a:latin typeface="Lucida Sans"/>
              <a:cs typeface="Lucida Sans"/>
            </a:endParaRPr>
          </a:p>
          <a:p>
            <a:pPr marL="12700" marR="5080">
              <a:lnSpc>
                <a:spcPts val="1100"/>
              </a:lnSpc>
            </a:pPr>
            <a:r>
              <a:rPr sz="1000" spc="-70" dirty="0">
                <a:solidFill>
                  <a:srgbClr val="231F20"/>
                </a:solidFill>
                <a:latin typeface="Lucida Sans"/>
                <a:cs typeface="Lucida Sans"/>
              </a:rPr>
              <a:t>solamente </a:t>
            </a:r>
            <a:r>
              <a:rPr sz="1000" spc="-75" dirty="0">
                <a:solidFill>
                  <a:srgbClr val="231F20"/>
                </a:solidFill>
                <a:latin typeface="Lucida Sans"/>
                <a:cs typeface="Lucida Sans"/>
              </a:rPr>
              <a:t>en </a:t>
            </a:r>
            <a:r>
              <a:rPr sz="1000" spc="-60" dirty="0">
                <a:solidFill>
                  <a:srgbClr val="231F20"/>
                </a:solidFill>
                <a:latin typeface="Lucida Sans"/>
                <a:cs typeface="Lucida Sans"/>
              </a:rPr>
              <a:t>los </a:t>
            </a:r>
            <a:r>
              <a:rPr sz="1000" spc="-70" dirty="0">
                <a:solidFill>
                  <a:srgbClr val="231F20"/>
                </a:solidFill>
                <a:latin typeface="Lucida Sans"/>
                <a:cs typeface="Lucida Sans"/>
              </a:rPr>
              <a:t>casos </a:t>
            </a:r>
            <a:r>
              <a:rPr sz="1000" spc="-75" dirty="0">
                <a:solidFill>
                  <a:srgbClr val="231F20"/>
                </a:solidFill>
                <a:latin typeface="Lucida Sans"/>
                <a:cs typeface="Lucida Sans"/>
              </a:rPr>
              <a:t>en  que </a:t>
            </a:r>
            <a:r>
              <a:rPr sz="1000" spc="-65" dirty="0">
                <a:solidFill>
                  <a:srgbClr val="231F20"/>
                </a:solidFill>
                <a:latin typeface="Lucida Sans"/>
                <a:cs typeface="Lucida Sans"/>
              </a:rPr>
              <a:t>se trate </a:t>
            </a:r>
            <a:r>
              <a:rPr sz="1000" spc="-70" dirty="0">
                <a:solidFill>
                  <a:srgbClr val="231F20"/>
                </a:solidFill>
                <a:latin typeface="Lucida Sans"/>
                <a:cs typeface="Lucida Sans"/>
              </a:rPr>
              <a:t>de </a:t>
            </a:r>
            <a:r>
              <a:rPr sz="1000" spc="-55" dirty="0">
                <a:solidFill>
                  <a:srgbClr val="231F20"/>
                </a:solidFill>
                <a:latin typeface="Lucida Sans"/>
                <a:cs typeface="Lucida Sans"/>
              </a:rPr>
              <a:t>evitar  </a:t>
            </a:r>
            <a:r>
              <a:rPr sz="1000" spc="-75" dirty="0">
                <a:solidFill>
                  <a:srgbClr val="231F20"/>
                </a:solidFill>
                <a:latin typeface="Lucida Sans"/>
                <a:cs typeface="Lucida Sans"/>
              </a:rPr>
              <a:t>ambigüedad.</a:t>
            </a:r>
            <a:endParaRPr sz="1000">
              <a:latin typeface="Lucida Sans"/>
              <a:cs typeface="Lucida Sans"/>
            </a:endParaRPr>
          </a:p>
        </p:txBody>
      </p:sp>
      <p:sp>
        <p:nvSpPr>
          <p:cNvPr id="26" name="object 26"/>
          <p:cNvSpPr txBox="1"/>
          <p:nvPr/>
        </p:nvSpPr>
        <p:spPr>
          <a:xfrm>
            <a:off x="6946900" y="5207000"/>
            <a:ext cx="1409700" cy="1016000"/>
          </a:xfrm>
          <a:prstGeom prst="rect">
            <a:avLst/>
          </a:prstGeom>
        </p:spPr>
        <p:txBody>
          <a:bodyPr vert="horz" wrap="square" lIns="0" tIns="12700" rIns="0" bIns="0" rtlCol="0">
            <a:spAutoFit/>
          </a:bodyPr>
          <a:lstStyle/>
          <a:p>
            <a:pPr marL="12700">
              <a:lnSpc>
                <a:spcPts val="1150"/>
              </a:lnSpc>
              <a:spcBef>
                <a:spcPts val="100"/>
              </a:spcBef>
            </a:pPr>
            <a:r>
              <a:rPr sz="1000" spc="-45" dirty="0">
                <a:solidFill>
                  <a:srgbClr val="231F20"/>
                </a:solidFill>
                <a:latin typeface="Lucida Sans"/>
                <a:cs typeface="Lucida Sans"/>
              </a:rPr>
              <a:t>Pantalla</a:t>
            </a:r>
            <a:endParaRPr sz="1000">
              <a:latin typeface="Lucida Sans"/>
              <a:cs typeface="Lucida Sans"/>
            </a:endParaRPr>
          </a:p>
          <a:p>
            <a:pPr marL="12700" marR="5080">
              <a:lnSpc>
                <a:spcPts val="1100"/>
              </a:lnSpc>
              <a:spcBef>
                <a:spcPts val="70"/>
              </a:spcBef>
            </a:pPr>
            <a:r>
              <a:rPr sz="1000" spc="-100" dirty="0">
                <a:solidFill>
                  <a:srgbClr val="231F20"/>
                </a:solidFill>
                <a:latin typeface="Lucida Sans"/>
                <a:cs typeface="Lucida Sans"/>
              </a:rPr>
              <a:t>NOTA: </a:t>
            </a:r>
            <a:r>
              <a:rPr sz="1000" spc="-35" dirty="0">
                <a:solidFill>
                  <a:srgbClr val="231F20"/>
                </a:solidFill>
                <a:latin typeface="Lucida Sans"/>
                <a:cs typeface="Lucida Sans"/>
              </a:rPr>
              <a:t>El </a:t>
            </a:r>
            <a:r>
              <a:rPr sz="1000" spc="-60" dirty="0">
                <a:solidFill>
                  <a:srgbClr val="231F20"/>
                </a:solidFill>
                <a:latin typeface="Lucida Sans"/>
                <a:cs typeface="Lucida Sans"/>
              </a:rPr>
              <a:t>tipo </a:t>
            </a:r>
            <a:r>
              <a:rPr sz="1000" spc="-70" dirty="0">
                <a:solidFill>
                  <a:srgbClr val="231F20"/>
                </a:solidFill>
                <a:latin typeface="Lucida Sans"/>
                <a:cs typeface="Lucida Sans"/>
              </a:rPr>
              <a:t>de </a:t>
            </a:r>
            <a:r>
              <a:rPr sz="1000" spc="-60" dirty="0">
                <a:solidFill>
                  <a:srgbClr val="231F20"/>
                </a:solidFill>
                <a:latin typeface="Lucida Sans"/>
                <a:cs typeface="Lucida Sans"/>
              </a:rPr>
              <a:t>pantalla  </a:t>
            </a:r>
            <a:r>
              <a:rPr sz="1000" spc="-70" dirty="0">
                <a:solidFill>
                  <a:srgbClr val="231F20"/>
                </a:solidFill>
                <a:latin typeface="Lucida Sans"/>
                <a:cs typeface="Lucida Sans"/>
              </a:rPr>
              <a:t>puede </a:t>
            </a:r>
            <a:r>
              <a:rPr sz="1000" spc="-65" dirty="0">
                <a:solidFill>
                  <a:srgbClr val="231F20"/>
                </a:solidFill>
                <a:latin typeface="Lucida Sans"/>
                <a:cs typeface="Lucida Sans"/>
              </a:rPr>
              <a:t>indicarse  </a:t>
            </a:r>
            <a:r>
              <a:rPr sz="1000" spc="-80" dirty="0">
                <a:solidFill>
                  <a:srgbClr val="231F20"/>
                </a:solidFill>
                <a:latin typeface="Lucida Sans"/>
                <a:cs typeface="Lucida Sans"/>
              </a:rPr>
              <a:t>agregando </a:t>
            </a:r>
            <a:r>
              <a:rPr sz="1000" spc="-75" dirty="0">
                <a:solidFill>
                  <a:srgbClr val="231F20"/>
                </a:solidFill>
                <a:latin typeface="Lucida Sans"/>
                <a:cs typeface="Lucida Sans"/>
              </a:rPr>
              <a:t>una </a:t>
            </a:r>
            <a:r>
              <a:rPr sz="1000" spc="-65" dirty="0">
                <a:solidFill>
                  <a:srgbClr val="231F20"/>
                </a:solidFill>
                <a:latin typeface="Lucida Sans"/>
                <a:cs typeface="Lucida Sans"/>
              </a:rPr>
              <a:t>nota </a:t>
            </a:r>
            <a:r>
              <a:rPr sz="1000" spc="-70" dirty="0">
                <a:solidFill>
                  <a:srgbClr val="231F20"/>
                </a:solidFill>
                <a:latin typeface="Lucida Sans"/>
                <a:cs typeface="Lucida Sans"/>
              </a:rPr>
              <a:t>o </a:t>
            </a:r>
            <a:r>
              <a:rPr sz="1000" spc="-50" dirty="0">
                <a:solidFill>
                  <a:srgbClr val="231F20"/>
                </a:solidFill>
                <a:latin typeface="Lucida Sans"/>
                <a:cs typeface="Lucida Sans"/>
              </a:rPr>
              <a:t>el  </a:t>
            </a:r>
            <a:r>
              <a:rPr sz="1000" spc="-75" dirty="0">
                <a:solidFill>
                  <a:srgbClr val="231F20"/>
                </a:solidFill>
                <a:latin typeface="Lucida Sans"/>
                <a:cs typeface="Lucida Sans"/>
              </a:rPr>
              <a:t>símbolo</a:t>
            </a:r>
            <a:r>
              <a:rPr sz="1000" spc="10" dirty="0">
                <a:solidFill>
                  <a:srgbClr val="231F20"/>
                </a:solidFill>
                <a:latin typeface="Lucida Sans"/>
                <a:cs typeface="Lucida Sans"/>
              </a:rPr>
              <a:t> </a:t>
            </a:r>
            <a:r>
              <a:rPr sz="1000" spc="-80" dirty="0">
                <a:solidFill>
                  <a:srgbClr val="231F20"/>
                </a:solidFill>
                <a:latin typeface="Lucida Sans"/>
                <a:cs typeface="Lucida Sans"/>
              </a:rPr>
              <a:t>químico</a:t>
            </a:r>
            <a:endParaRPr sz="1000">
              <a:latin typeface="Lucida Sans"/>
              <a:cs typeface="Lucida Sans"/>
            </a:endParaRPr>
          </a:p>
          <a:p>
            <a:pPr marL="12700" marR="364490">
              <a:lnSpc>
                <a:spcPts val="1100"/>
              </a:lnSpc>
            </a:pPr>
            <a:r>
              <a:rPr sz="1000" spc="-60" dirty="0">
                <a:solidFill>
                  <a:srgbClr val="231F20"/>
                </a:solidFill>
                <a:latin typeface="Lucida Sans"/>
                <a:cs typeface="Lucida Sans"/>
              </a:rPr>
              <a:t>del </a:t>
            </a:r>
            <a:r>
              <a:rPr sz="1000" spc="-70" dirty="0">
                <a:solidFill>
                  <a:srgbClr val="231F20"/>
                </a:solidFill>
                <a:latin typeface="Lucida Sans"/>
                <a:cs typeface="Lucida Sans"/>
              </a:rPr>
              <a:t>material </a:t>
            </a:r>
            <a:r>
              <a:rPr sz="1000" spc="-75" dirty="0">
                <a:solidFill>
                  <a:srgbClr val="231F20"/>
                </a:solidFill>
                <a:latin typeface="Lucida Sans"/>
                <a:cs typeface="Lucida Sans"/>
              </a:rPr>
              <a:t>que </a:t>
            </a:r>
            <a:r>
              <a:rPr sz="1000" spc="-50" dirty="0">
                <a:solidFill>
                  <a:srgbClr val="231F20"/>
                </a:solidFill>
                <a:latin typeface="Lucida Sans"/>
                <a:cs typeface="Lucida Sans"/>
              </a:rPr>
              <a:t>la  </a:t>
            </a:r>
            <a:r>
              <a:rPr sz="1000" spc="-80" dirty="0">
                <a:solidFill>
                  <a:srgbClr val="231F20"/>
                </a:solidFill>
                <a:latin typeface="Lucida Sans"/>
                <a:cs typeface="Lucida Sans"/>
              </a:rPr>
              <a:t>compone.</a:t>
            </a:r>
            <a:endParaRPr sz="1000">
              <a:latin typeface="Lucida Sans"/>
              <a:cs typeface="Lucida Sans"/>
            </a:endParaRPr>
          </a:p>
        </p:txBody>
      </p:sp>
      <p:sp>
        <p:nvSpPr>
          <p:cNvPr id="27" name="object 27"/>
          <p:cNvSpPr txBox="1"/>
          <p:nvPr/>
        </p:nvSpPr>
        <p:spPr>
          <a:xfrm>
            <a:off x="6946900" y="7023100"/>
            <a:ext cx="1431290" cy="596900"/>
          </a:xfrm>
          <a:prstGeom prst="rect">
            <a:avLst/>
          </a:prstGeom>
        </p:spPr>
        <p:txBody>
          <a:bodyPr vert="horz" wrap="square" lIns="0" tIns="27939" rIns="0" bIns="0" rtlCol="0">
            <a:spAutoFit/>
          </a:bodyPr>
          <a:lstStyle/>
          <a:p>
            <a:pPr marL="12700" marR="5080">
              <a:lnSpc>
                <a:spcPts val="1100"/>
              </a:lnSpc>
              <a:spcBef>
                <a:spcPts val="219"/>
              </a:spcBef>
            </a:pPr>
            <a:r>
              <a:rPr sz="1000" spc="-65" dirty="0">
                <a:solidFill>
                  <a:srgbClr val="231F20"/>
                </a:solidFill>
                <a:latin typeface="Lucida Sans"/>
                <a:cs typeface="Lucida Sans"/>
              </a:rPr>
              <a:t>Línea </a:t>
            </a:r>
            <a:r>
              <a:rPr sz="1000" spc="-70" dirty="0">
                <a:solidFill>
                  <a:srgbClr val="231F20"/>
                </a:solidFill>
                <a:latin typeface="Lucida Sans"/>
                <a:cs typeface="Lucida Sans"/>
              </a:rPr>
              <a:t>de </a:t>
            </a:r>
            <a:r>
              <a:rPr sz="1000" spc="-65" dirty="0">
                <a:solidFill>
                  <a:srgbClr val="231F20"/>
                </a:solidFill>
                <a:latin typeface="Lucida Sans"/>
                <a:cs typeface="Lucida Sans"/>
              </a:rPr>
              <a:t>separación.  </a:t>
            </a:r>
            <a:r>
              <a:rPr sz="1000" spc="-80" dirty="0">
                <a:solidFill>
                  <a:srgbClr val="231F20"/>
                </a:solidFill>
                <a:latin typeface="Lucida Sans"/>
                <a:cs typeface="Lucida Sans"/>
              </a:rPr>
              <a:t>Cualquier </a:t>
            </a:r>
            <a:r>
              <a:rPr sz="1000" spc="-75" dirty="0">
                <a:solidFill>
                  <a:srgbClr val="231F20"/>
                </a:solidFill>
                <a:latin typeface="Lucida Sans"/>
                <a:cs typeface="Lucida Sans"/>
              </a:rPr>
              <a:t>combinación </a:t>
            </a:r>
            <a:r>
              <a:rPr sz="1000" spc="-70" dirty="0">
                <a:solidFill>
                  <a:srgbClr val="231F20"/>
                </a:solidFill>
                <a:latin typeface="Lucida Sans"/>
                <a:cs typeface="Lucida Sans"/>
              </a:rPr>
              <a:t>de  </a:t>
            </a:r>
            <a:r>
              <a:rPr sz="1000" spc="-75" dirty="0">
                <a:solidFill>
                  <a:srgbClr val="231F20"/>
                </a:solidFill>
                <a:latin typeface="Lucida Sans"/>
                <a:cs typeface="Lucida Sans"/>
              </a:rPr>
              <a:t>trazados </a:t>
            </a:r>
            <a:r>
              <a:rPr sz="1000" spc="-70" dirty="0">
                <a:solidFill>
                  <a:srgbClr val="231F20"/>
                </a:solidFill>
                <a:latin typeface="Lucida Sans"/>
                <a:cs typeface="Lucida Sans"/>
              </a:rPr>
              <a:t>cortos </a:t>
            </a:r>
            <a:r>
              <a:rPr sz="1000" spc="-60" dirty="0">
                <a:solidFill>
                  <a:srgbClr val="231F20"/>
                </a:solidFill>
                <a:latin typeface="Lucida Sans"/>
                <a:cs typeface="Lucida Sans"/>
              </a:rPr>
              <a:t>y </a:t>
            </a:r>
            <a:r>
              <a:rPr sz="1000" spc="-65" dirty="0">
                <a:solidFill>
                  <a:srgbClr val="231F20"/>
                </a:solidFill>
                <a:latin typeface="Lucida Sans"/>
                <a:cs typeface="Lucida Sans"/>
              </a:rPr>
              <a:t>largo;  </a:t>
            </a:r>
            <a:r>
              <a:rPr sz="1000" spc="-80" dirty="0">
                <a:solidFill>
                  <a:srgbClr val="231F20"/>
                </a:solidFill>
                <a:latin typeface="Lucida Sans"/>
                <a:cs typeface="Lucida Sans"/>
              </a:rPr>
              <a:t>por </a:t>
            </a:r>
            <a:r>
              <a:rPr sz="1000" spc="-75" dirty="0">
                <a:solidFill>
                  <a:srgbClr val="231F20"/>
                </a:solidFill>
                <a:latin typeface="Lucida Sans"/>
                <a:cs typeface="Lucida Sans"/>
              </a:rPr>
              <a:t>ejemplo </a:t>
            </a:r>
            <a:r>
              <a:rPr sz="1000" spc="-50" dirty="0">
                <a:solidFill>
                  <a:srgbClr val="231F20"/>
                </a:solidFill>
                <a:latin typeface="Lucida Sans"/>
                <a:cs typeface="Lucida Sans"/>
              </a:rPr>
              <a:t>la</a:t>
            </a:r>
            <a:r>
              <a:rPr sz="1000" spc="185" dirty="0">
                <a:solidFill>
                  <a:srgbClr val="231F20"/>
                </a:solidFill>
                <a:latin typeface="Lucida Sans"/>
                <a:cs typeface="Lucida Sans"/>
              </a:rPr>
              <a:t> </a:t>
            </a:r>
            <a:r>
              <a:rPr sz="1000" spc="-65" dirty="0">
                <a:solidFill>
                  <a:srgbClr val="231F20"/>
                </a:solidFill>
                <a:latin typeface="Lucida Sans"/>
                <a:cs typeface="Lucida Sans"/>
              </a:rPr>
              <a:t>indicada.</a:t>
            </a:r>
            <a:endParaRPr sz="1000">
              <a:latin typeface="Lucida Sans"/>
              <a:cs typeface="Lucida Sans"/>
            </a:endParaRPr>
          </a:p>
        </p:txBody>
      </p:sp>
      <p:sp>
        <p:nvSpPr>
          <p:cNvPr id="28" name="object 28"/>
          <p:cNvSpPr txBox="1"/>
          <p:nvPr/>
        </p:nvSpPr>
        <p:spPr>
          <a:xfrm>
            <a:off x="6946900" y="8559800"/>
            <a:ext cx="100901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Imán</a:t>
            </a:r>
            <a:r>
              <a:rPr sz="1000" spc="-40" dirty="0">
                <a:solidFill>
                  <a:srgbClr val="231F20"/>
                </a:solidFill>
                <a:latin typeface="Lucida Sans"/>
                <a:cs typeface="Lucida Sans"/>
              </a:rPr>
              <a:t> </a:t>
            </a:r>
            <a:r>
              <a:rPr sz="1000" spc="-75" dirty="0">
                <a:solidFill>
                  <a:srgbClr val="231F20"/>
                </a:solidFill>
                <a:latin typeface="Lucida Sans"/>
                <a:cs typeface="Lucida Sans"/>
              </a:rPr>
              <a:t>permanente.</a:t>
            </a:r>
            <a:endParaRPr sz="1000">
              <a:latin typeface="Lucida Sans"/>
              <a:cs typeface="Lucida Sans"/>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12870" y="10363936"/>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6359385" y="36967"/>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5646127" y="734700"/>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txBox="1"/>
          <p:nvPr/>
        </p:nvSpPr>
        <p:spPr>
          <a:xfrm>
            <a:off x="3194161" y="1626953"/>
            <a:ext cx="3078480" cy="254000"/>
          </a:xfrm>
          <a:prstGeom prst="rect">
            <a:avLst/>
          </a:prstGeom>
        </p:spPr>
        <p:txBody>
          <a:bodyPr vert="horz" wrap="square" lIns="0" tIns="12700" rIns="0" bIns="0" rtlCol="0">
            <a:spAutoFit/>
          </a:bodyPr>
          <a:lstStyle/>
          <a:p>
            <a:pPr marL="12700">
              <a:lnSpc>
                <a:spcPct val="100000"/>
              </a:lnSpc>
              <a:spcBef>
                <a:spcPts val="100"/>
              </a:spcBef>
            </a:pPr>
            <a:r>
              <a:rPr sz="1500" spc="-90" dirty="0">
                <a:solidFill>
                  <a:srgbClr val="6D6E70"/>
                </a:solidFill>
                <a:latin typeface="Lucida Sans"/>
                <a:cs typeface="Lucida Sans"/>
              </a:rPr>
              <a:t>Bornes y </a:t>
            </a:r>
            <a:r>
              <a:rPr sz="1500" spc="-114" dirty="0">
                <a:solidFill>
                  <a:srgbClr val="6D6E70"/>
                </a:solidFill>
                <a:latin typeface="Lucida Sans"/>
                <a:cs typeface="Lucida Sans"/>
              </a:rPr>
              <a:t>conducción </a:t>
            </a:r>
            <a:r>
              <a:rPr sz="1500" spc="-100" dirty="0">
                <a:solidFill>
                  <a:srgbClr val="6D6E70"/>
                </a:solidFill>
                <a:latin typeface="Lucida Sans"/>
                <a:cs typeface="Lucida Sans"/>
              </a:rPr>
              <a:t>de</a:t>
            </a:r>
            <a:r>
              <a:rPr sz="1500" spc="5" dirty="0">
                <a:solidFill>
                  <a:srgbClr val="6D6E70"/>
                </a:solidFill>
                <a:latin typeface="Lucida Sans"/>
                <a:cs typeface="Lucida Sans"/>
              </a:rPr>
              <a:t> </a:t>
            </a:r>
            <a:r>
              <a:rPr sz="1500" spc="-110" dirty="0">
                <a:solidFill>
                  <a:srgbClr val="6D6E70"/>
                </a:solidFill>
                <a:latin typeface="Lucida Sans"/>
                <a:cs typeface="Lucida Sans"/>
              </a:rPr>
              <a:t>conductores.</a:t>
            </a:r>
            <a:endParaRPr sz="1500">
              <a:latin typeface="Lucida Sans"/>
              <a:cs typeface="Lucida Sans"/>
            </a:endParaRPr>
          </a:p>
        </p:txBody>
      </p:sp>
      <p:sp>
        <p:nvSpPr>
          <p:cNvPr id="7" name="object 7"/>
          <p:cNvSpPr/>
          <p:nvPr/>
        </p:nvSpPr>
        <p:spPr>
          <a:xfrm>
            <a:off x="4327626" y="2316212"/>
            <a:ext cx="711200" cy="1117600"/>
          </a:xfrm>
          <a:prstGeom prst="rect">
            <a:avLst/>
          </a:prstGeom>
          <a:blipFill>
            <a:blip r:embed="rId2" cstate="print"/>
            <a:stretch>
              <a:fillRect/>
            </a:stretch>
          </a:blipFill>
        </p:spPr>
        <p:txBody>
          <a:bodyPr wrap="square" lIns="0" tIns="0" rIns="0" bIns="0" rtlCol="0"/>
          <a:lstStyle/>
          <a:p>
            <a:endParaRPr/>
          </a:p>
        </p:txBody>
      </p:sp>
      <p:sp>
        <p:nvSpPr>
          <p:cNvPr id="8" name="object 8"/>
          <p:cNvSpPr/>
          <p:nvPr/>
        </p:nvSpPr>
        <p:spPr>
          <a:xfrm>
            <a:off x="4099026" y="3948162"/>
            <a:ext cx="914400" cy="1206500"/>
          </a:xfrm>
          <a:prstGeom prst="rect">
            <a:avLst/>
          </a:prstGeom>
          <a:blipFill>
            <a:blip r:embed="rId3" cstate="print"/>
            <a:stretch>
              <a:fillRect/>
            </a:stretch>
          </a:blipFill>
        </p:spPr>
        <p:txBody>
          <a:bodyPr wrap="square" lIns="0" tIns="0" rIns="0" bIns="0" rtlCol="0"/>
          <a:lstStyle/>
          <a:p>
            <a:endParaRPr/>
          </a:p>
        </p:txBody>
      </p:sp>
      <p:sp>
        <p:nvSpPr>
          <p:cNvPr id="9" name="object 9"/>
          <p:cNvSpPr/>
          <p:nvPr/>
        </p:nvSpPr>
        <p:spPr>
          <a:xfrm>
            <a:off x="3908526" y="5630912"/>
            <a:ext cx="1117599" cy="1308100"/>
          </a:xfrm>
          <a:prstGeom prst="rect">
            <a:avLst/>
          </a:prstGeom>
          <a:blipFill>
            <a:blip r:embed="rId4" cstate="print"/>
            <a:stretch>
              <a:fillRect/>
            </a:stretch>
          </a:blipFill>
        </p:spPr>
        <p:txBody>
          <a:bodyPr wrap="square" lIns="0" tIns="0" rIns="0" bIns="0" rtlCol="0"/>
          <a:lstStyle/>
          <a:p>
            <a:endParaRPr/>
          </a:p>
        </p:txBody>
      </p:sp>
      <p:sp>
        <p:nvSpPr>
          <p:cNvPr id="10" name="object 10"/>
          <p:cNvSpPr/>
          <p:nvPr/>
        </p:nvSpPr>
        <p:spPr>
          <a:xfrm>
            <a:off x="4060926" y="7415262"/>
            <a:ext cx="977900" cy="584200"/>
          </a:xfrm>
          <a:prstGeom prst="rect">
            <a:avLst/>
          </a:prstGeom>
          <a:blipFill>
            <a:blip r:embed="rId5" cstate="print"/>
            <a:stretch>
              <a:fillRect/>
            </a:stretch>
          </a:blipFill>
        </p:spPr>
        <p:txBody>
          <a:bodyPr wrap="square" lIns="0" tIns="0" rIns="0" bIns="0" rtlCol="0"/>
          <a:lstStyle/>
          <a:p>
            <a:endParaRPr/>
          </a:p>
        </p:txBody>
      </p:sp>
      <p:sp>
        <p:nvSpPr>
          <p:cNvPr id="11" name="object 11"/>
          <p:cNvSpPr/>
          <p:nvPr/>
        </p:nvSpPr>
        <p:spPr>
          <a:xfrm>
            <a:off x="3337026" y="8475712"/>
            <a:ext cx="1701800" cy="1333499"/>
          </a:xfrm>
          <a:prstGeom prst="rect">
            <a:avLst/>
          </a:prstGeom>
          <a:blipFill>
            <a:blip r:embed="rId6" cstate="print"/>
            <a:stretch>
              <a:fillRect/>
            </a:stretch>
          </a:blipFill>
        </p:spPr>
        <p:txBody>
          <a:bodyPr wrap="square" lIns="0" tIns="0" rIns="0" bIns="0" rtlCol="0"/>
          <a:lstStyle/>
          <a:p>
            <a:endParaRPr/>
          </a:p>
        </p:txBody>
      </p:sp>
      <p:sp>
        <p:nvSpPr>
          <p:cNvPr id="12" name="object 12"/>
          <p:cNvSpPr txBox="1"/>
          <p:nvPr/>
        </p:nvSpPr>
        <p:spPr>
          <a:xfrm>
            <a:off x="5270500" y="2576862"/>
            <a:ext cx="1746250" cy="10160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Conexión </a:t>
            </a:r>
            <a:r>
              <a:rPr sz="1000" spc="-60" dirty="0">
                <a:solidFill>
                  <a:srgbClr val="231F20"/>
                </a:solidFill>
                <a:latin typeface="Lucida Sans"/>
                <a:cs typeface="Lucida Sans"/>
              </a:rPr>
              <a:t>fija </a:t>
            </a:r>
            <a:r>
              <a:rPr sz="1000" spc="-70" dirty="0">
                <a:solidFill>
                  <a:srgbClr val="231F20"/>
                </a:solidFill>
                <a:latin typeface="Lucida Sans"/>
                <a:cs typeface="Lucida Sans"/>
              </a:rPr>
              <a:t>de</a:t>
            </a:r>
            <a:r>
              <a:rPr sz="1000" spc="-60" dirty="0">
                <a:solidFill>
                  <a:srgbClr val="231F20"/>
                </a:solidFill>
                <a:latin typeface="Lucida Sans"/>
                <a:cs typeface="Lucida Sans"/>
              </a:rPr>
              <a:t> </a:t>
            </a:r>
            <a:r>
              <a:rPr sz="1000" spc="-75" dirty="0">
                <a:solidFill>
                  <a:srgbClr val="231F20"/>
                </a:solidFill>
                <a:latin typeface="Lucida Sans"/>
                <a:cs typeface="Lucida Sans"/>
              </a:rPr>
              <a:t>conductores</a:t>
            </a:r>
            <a:endParaRPr sz="1000">
              <a:latin typeface="Lucida Sans"/>
              <a:cs typeface="Lucida Sans"/>
            </a:endParaRPr>
          </a:p>
          <a:p>
            <a:pPr>
              <a:lnSpc>
                <a:spcPct val="100000"/>
              </a:lnSpc>
            </a:pPr>
            <a:endParaRPr sz="950">
              <a:latin typeface="Lucida Sans"/>
              <a:cs typeface="Lucida Sans"/>
            </a:endParaRPr>
          </a:p>
          <a:p>
            <a:pPr marL="12700" marR="5080">
              <a:lnSpc>
                <a:spcPts val="1100"/>
              </a:lnSpc>
            </a:pPr>
            <a:r>
              <a:rPr sz="1000" spc="-35" dirty="0">
                <a:solidFill>
                  <a:srgbClr val="231F20"/>
                </a:solidFill>
                <a:latin typeface="Lucida Sans"/>
                <a:cs typeface="Lucida Sans"/>
              </a:rPr>
              <a:t>El </a:t>
            </a:r>
            <a:r>
              <a:rPr sz="1000" spc="-75" dirty="0">
                <a:solidFill>
                  <a:srgbClr val="231F20"/>
                </a:solidFill>
                <a:latin typeface="Lucida Sans"/>
                <a:cs typeface="Lucida Sans"/>
              </a:rPr>
              <a:t>punto </a:t>
            </a:r>
            <a:r>
              <a:rPr sz="1000" spc="-85" dirty="0">
                <a:solidFill>
                  <a:srgbClr val="231F20"/>
                </a:solidFill>
                <a:latin typeface="Lucida Sans"/>
                <a:cs typeface="Lucida Sans"/>
              </a:rPr>
              <a:t>negro </a:t>
            </a:r>
            <a:r>
              <a:rPr sz="1000" spc="-65" dirty="0">
                <a:solidFill>
                  <a:srgbClr val="231F20"/>
                </a:solidFill>
                <a:latin typeface="Lucida Sans"/>
                <a:cs typeface="Lucida Sans"/>
              </a:rPr>
              <a:t>se </a:t>
            </a:r>
            <a:r>
              <a:rPr sz="1000" spc="-80" dirty="0">
                <a:solidFill>
                  <a:srgbClr val="231F20"/>
                </a:solidFill>
                <a:latin typeface="Lucida Sans"/>
                <a:cs typeface="Lucida Sans"/>
              </a:rPr>
              <a:t>recomienda  </a:t>
            </a:r>
            <a:r>
              <a:rPr sz="1000" spc="-70" dirty="0">
                <a:solidFill>
                  <a:srgbClr val="231F20"/>
                </a:solidFill>
                <a:latin typeface="Lucida Sans"/>
                <a:cs typeface="Lucida Sans"/>
              </a:rPr>
              <a:t>para </a:t>
            </a:r>
            <a:r>
              <a:rPr sz="1000" spc="-55" dirty="0">
                <a:solidFill>
                  <a:srgbClr val="231F20"/>
                </a:solidFill>
                <a:latin typeface="Lucida Sans"/>
                <a:cs typeface="Lucida Sans"/>
              </a:rPr>
              <a:t>las </a:t>
            </a:r>
            <a:r>
              <a:rPr sz="1000" spc="-80" dirty="0">
                <a:solidFill>
                  <a:srgbClr val="231F20"/>
                </a:solidFill>
                <a:latin typeface="Lucida Sans"/>
                <a:cs typeface="Lucida Sans"/>
              </a:rPr>
              <a:t>conexiones </a:t>
            </a:r>
            <a:r>
              <a:rPr sz="1000" spc="-60" dirty="0">
                <a:solidFill>
                  <a:srgbClr val="231F20"/>
                </a:solidFill>
                <a:latin typeface="Lucida Sans"/>
                <a:cs typeface="Lucida Sans"/>
              </a:rPr>
              <a:t>fijas y </a:t>
            </a:r>
            <a:r>
              <a:rPr sz="1000" spc="-50" dirty="0">
                <a:solidFill>
                  <a:srgbClr val="231F20"/>
                </a:solidFill>
                <a:latin typeface="Lucida Sans"/>
                <a:cs typeface="Lucida Sans"/>
              </a:rPr>
              <a:t>el  </a:t>
            </a:r>
            <a:r>
              <a:rPr sz="1000" spc="-70" dirty="0">
                <a:solidFill>
                  <a:srgbClr val="231F20"/>
                </a:solidFill>
                <a:latin typeface="Lucida Sans"/>
                <a:cs typeface="Lucida Sans"/>
              </a:rPr>
              <a:t>blanco para </a:t>
            </a:r>
            <a:r>
              <a:rPr sz="1000" spc="-55" dirty="0">
                <a:solidFill>
                  <a:srgbClr val="231F20"/>
                </a:solidFill>
                <a:latin typeface="Lucida Sans"/>
                <a:cs typeface="Lucida Sans"/>
              </a:rPr>
              <a:t>las </a:t>
            </a:r>
            <a:r>
              <a:rPr sz="1000" spc="-80" dirty="0">
                <a:solidFill>
                  <a:srgbClr val="231F20"/>
                </a:solidFill>
                <a:latin typeface="Lucida Sans"/>
                <a:cs typeface="Lucida Sans"/>
              </a:rPr>
              <a:t>conexiones  </a:t>
            </a:r>
            <a:r>
              <a:rPr sz="1000" spc="-70" dirty="0">
                <a:solidFill>
                  <a:srgbClr val="231F20"/>
                </a:solidFill>
                <a:latin typeface="Lucida Sans"/>
                <a:cs typeface="Lucida Sans"/>
              </a:rPr>
              <a:t>removibles de </a:t>
            </a:r>
            <a:r>
              <a:rPr sz="1000" spc="-75" dirty="0">
                <a:solidFill>
                  <a:srgbClr val="231F20"/>
                </a:solidFill>
                <a:latin typeface="Lucida Sans"/>
                <a:cs typeface="Lucida Sans"/>
              </a:rPr>
              <a:t>conductores, </a:t>
            </a:r>
            <a:r>
              <a:rPr sz="1000" spc="-80" dirty="0">
                <a:solidFill>
                  <a:srgbClr val="231F20"/>
                </a:solidFill>
                <a:latin typeface="Lucida Sans"/>
                <a:cs typeface="Lucida Sans"/>
              </a:rPr>
              <a:t>por  </a:t>
            </a:r>
            <a:r>
              <a:rPr sz="1000" spc="-65" dirty="0">
                <a:solidFill>
                  <a:srgbClr val="231F20"/>
                </a:solidFill>
                <a:latin typeface="Lucida Sans"/>
                <a:cs typeface="Lucida Sans"/>
              </a:rPr>
              <a:t>ejemplo:</a:t>
            </a:r>
            <a:r>
              <a:rPr sz="1000" spc="10" dirty="0">
                <a:solidFill>
                  <a:srgbClr val="231F20"/>
                </a:solidFill>
                <a:latin typeface="Lucida Sans"/>
                <a:cs typeface="Lucida Sans"/>
              </a:rPr>
              <a:t> </a:t>
            </a:r>
            <a:r>
              <a:rPr sz="1000" spc="-60" dirty="0">
                <a:solidFill>
                  <a:srgbClr val="231F20"/>
                </a:solidFill>
                <a:latin typeface="Lucida Sans"/>
                <a:cs typeface="Lucida Sans"/>
              </a:rPr>
              <a:t>Bornes</a:t>
            </a:r>
            <a:endParaRPr sz="1000">
              <a:latin typeface="Lucida Sans"/>
              <a:cs typeface="Lucida Sans"/>
            </a:endParaRPr>
          </a:p>
        </p:txBody>
      </p:sp>
      <p:sp>
        <p:nvSpPr>
          <p:cNvPr id="17" name="object 17"/>
          <p:cNvSpPr txBox="1"/>
          <p:nvPr/>
        </p:nvSpPr>
        <p:spPr>
          <a:xfrm>
            <a:off x="3703967" y="10357898"/>
            <a:ext cx="180975" cy="126364"/>
          </a:xfrm>
          <a:prstGeom prst="rect">
            <a:avLst/>
          </a:prstGeom>
        </p:spPr>
        <p:txBody>
          <a:bodyPr vert="horz" wrap="square" lIns="0" tIns="5715" rIns="0" bIns="0" rtlCol="0">
            <a:spAutoFit/>
          </a:bodyPr>
          <a:lstStyle/>
          <a:p>
            <a:pPr marL="12700">
              <a:lnSpc>
                <a:spcPct val="100000"/>
              </a:lnSpc>
              <a:spcBef>
                <a:spcPts val="45"/>
              </a:spcBef>
            </a:pPr>
            <a:r>
              <a:rPr sz="700" spc="-140" dirty="0">
                <a:solidFill>
                  <a:srgbClr val="FFFFFF"/>
                </a:solidFill>
                <a:latin typeface="Lucida Sans"/>
                <a:cs typeface="Lucida Sans"/>
              </a:rPr>
              <a:t>1181</a:t>
            </a:r>
            <a:endParaRPr sz="700">
              <a:latin typeface="Lucida Sans"/>
              <a:cs typeface="Lucida Sans"/>
            </a:endParaRPr>
          </a:p>
        </p:txBody>
      </p:sp>
      <p:sp>
        <p:nvSpPr>
          <p:cNvPr id="13" name="object 13"/>
          <p:cNvSpPr txBox="1"/>
          <p:nvPr/>
        </p:nvSpPr>
        <p:spPr>
          <a:xfrm>
            <a:off x="5270500" y="4532662"/>
            <a:ext cx="58928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Derivación</a:t>
            </a:r>
            <a:endParaRPr sz="1000">
              <a:latin typeface="Lucida Sans"/>
              <a:cs typeface="Lucida Sans"/>
            </a:endParaRPr>
          </a:p>
        </p:txBody>
      </p:sp>
      <p:sp>
        <p:nvSpPr>
          <p:cNvPr id="14" name="object 14"/>
          <p:cNvSpPr txBox="1"/>
          <p:nvPr/>
        </p:nvSpPr>
        <p:spPr>
          <a:xfrm>
            <a:off x="5270500" y="6069362"/>
            <a:ext cx="94615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Derivación</a:t>
            </a:r>
            <a:r>
              <a:rPr sz="1000" spc="-30" dirty="0">
                <a:solidFill>
                  <a:srgbClr val="231F20"/>
                </a:solidFill>
                <a:latin typeface="Lucida Sans"/>
                <a:cs typeface="Lucida Sans"/>
              </a:rPr>
              <a:t> </a:t>
            </a:r>
            <a:r>
              <a:rPr sz="1000" spc="-75" dirty="0">
                <a:solidFill>
                  <a:srgbClr val="231F20"/>
                </a:solidFill>
                <a:latin typeface="Lucida Sans"/>
                <a:cs typeface="Lucida Sans"/>
              </a:rPr>
              <a:t>Doble</a:t>
            </a:r>
            <a:endParaRPr sz="1000">
              <a:latin typeface="Lucida Sans"/>
              <a:cs typeface="Lucida Sans"/>
            </a:endParaRPr>
          </a:p>
        </p:txBody>
      </p:sp>
      <p:sp>
        <p:nvSpPr>
          <p:cNvPr id="15" name="object 15"/>
          <p:cNvSpPr txBox="1"/>
          <p:nvPr/>
        </p:nvSpPr>
        <p:spPr>
          <a:xfrm>
            <a:off x="5270500" y="7466362"/>
            <a:ext cx="1722755" cy="596900"/>
          </a:xfrm>
          <a:prstGeom prst="rect">
            <a:avLst/>
          </a:prstGeom>
        </p:spPr>
        <p:txBody>
          <a:bodyPr vert="horz" wrap="square" lIns="0" tIns="27939" rIns="0" bIns="0" rtlCol="0">
            <a:spAutoFit/>
          </a:bodyPr>
          <a:lstStyle/>
          <a:p>
            <a:pPr marL="12700" marR="5080">
              <a:lnSpc>
                <a:spcPts val="1100"/>
              </a:lnSpc>
              <a:spcBef>
                <a:spcPts val="219"/>
              </a:spcBef>
            </a:pPr>
            <a:r>
              <a:rPr sz="1000" spc="-95" dirty="0">
                <a:solidFill>
                  <a:srgbClr val="231F20"/>
                </a:solidFill>
                <a:latin typeface="Lucida Sans"/>
                <a:cs typeface="Lucida Sans"/>
              </a:rPr>
              <a:t>Cruce </a:t>
            </a:r>
            <a:r>
              <a:rPr sz="1000" spc="-70" dirty="0">
                <a:solidFill>
                  <a:srgbClr val="231F20"/>
                </a:solidFill>
                <a:latin typeface="Lucida Sans"/>
                <a:cs typeface="Lucida Sans"/>
              </a:rPr>
              <a:t>de dos </a:t>
            </a:r>
            <a:r>
              <a:rPr sz="1000" spc="-75" dirty="0">
                <a:solidFill>
                  <a:srgbClr val="231F20"/>
                </a:solidFill>
                <a:latin typeface="Lucida Sans"/>
                <a:cs typeface="Lucida Sans"/>
              </a:rPr>
              <a:t>conductores </a:t>
            </a:r>
            <a:r>
              <a:rPr sz="1000" spc="-70" dirty="0">
                <a:solidFill>
                  <a:srgbClr val="231F20"/>
                </a:solidFill>
                <a:latin typeface="Lucida Sans"/>
                <a:cs typeface="Lucida Sans"/>
              </a:rPr>
              <a:t>o de  dos</a:t>
            </a:r>
            <a:endParaRPr sz="1000">
              <a:latin typeface="Lucida Sans"/>
              <a:cs typeface="Lucida Sans"/>
            </a:endParaRPr>
          </a:p>
          <a:p>
            <a:pPr marL="12700" marR="204470">
              <a:lnSpc>
                <a:spcPts val="1100"/>
              </a:lnSpc>
            </a:pPr>
            <a:r>
              <a:rPr sz="1000" spc="-70" dirty="0">
                <a:solidFill>
                  <a:srgbClr val="231F20"/>
                </a:solidFill>
                <a:latin typeface="Lucida Sans"/>
                <a:cs typeface="Lucida Sans"/>
              </a:rPr>
              <a:t>canalizaciones </a:t>
            </a:r>
            <a:r>
              <a:rPr sz="1000" spc="-65" dirty="0">
                <a:solidFill>
                  <a:srgbClr val="231F20"/>
                </a:solidFill>
                <a:latin typeface="Lucida Sans"/>
                <a:cs typeface="Lucida Sans"/>
              </a:rPr>
              <a:t>sin </a:t>
            </a:r>
            <a:r>
              <a:rPr sz="1000" spc="-85" dirty="0">
                <a:solidFill>
                  <a:srgbClr val="231F20"/>
                </a:solidFill>
                <a:latin typeface="Lucida Sans"/>
                <a:cs typeface="Lucida Sans"/>
              </a:rPr>
              <a:t>conexión  </a:t>
            </a:r>
            <a:r>
              <a:rPr sz="1000" spc="-65" dirty="0">
                <a:solidFill>
                  <a:srgbClr val="231F20"/>
                </a:solidFill>
                <a:latin typeface="Lucida Sans"/>
                <a:cs typeface="Lucida Sans"/>
              </a:rPr>
              <a:t>eléctrica.</a:t>
            </a:r>
            <a:endParaRPr sz="1000">
              <a:latin typeface="Lucida Sans"/>
              <a:cs typeface="Lucida Sans"/>
            </a:endParaRPr>
          </a:p>
        </p:txBody>
      </p:sp>
      <p:sp>
        <p:nvSpPr>
          <p:cNvPr id="16" name="object 16"/>
          <p:cNvSpPr txBox="1"/>
          <p:nvPr/>
        </p:nvSpPr>
        <p:spPr>
          <a:xfrm>
            <a:off x="5270500" y="8583962"/>
            <a:ext cx="1789430" cy="736600"/>
          </a:xfrm>
          <a:prstGeom prst="rect">
            <a:avLst/>
          </a:prstGeom>
        </p:spPr>
        <p:txBody>
          <a:bodyPr vert="horz" wrap="square" lIns="0" tIns="12700" rIns="0" bIns="0" rtlCol="0">
            <a:spAutoFit/>
          </a:bodyPr>
          <a:lstStyle/>
          <a:p>
            <a:pPr marL="12700">
              <a:lnSpc>
                <a:spcPts val="1150"/>
              </a:lnSpc>
              <a:spcBef>
                <a:spcPts val="100"/>
              </a:spcBef>
            </a:pPr>
            <a:r>
              <a:rPr sz="1000" spc="-60" dirty="0">
                <a:solidFill>
                  <a:srgbClr val="231F20"/>
                </a:solidFill>
                <a:latin typeface="Lucida Sans"/>
                <a:cs typeface="Lucida Sans"/>
              </a:rPr>
              <a:t>Ejemplo:</a:t>
            </a:r>
            <a:endParaRPr sz="1000">
              <a:latin typeface="Lucida Sans"/>
              <a:cs typeface="Lucida Sans"/>
            </a:endParaRPr>
          </a:p>
          <a:p>
            <a:pPr marL="12700" marR="45085">
              <a:lnSpc>
                <a:spcPts val="1100"/>
              </a:lnSpc>
              <a:spcBef>
                <a:spcPts val="70"/>
              </a:spcBef>
            </a:pPr>
            <a:r>
              <a:rPr sz="1000" spc="-80" dirty="0">
                <a:solidFill>
                  <a:srgbClr val="231F20"/>
                </a:solidFill>
                <a:latin typeface="Lucida Sans"/>
                <a:cs typeface="Lucida Sans"/>
              </a:rPr>
              <a:t>Conductores </a:t>
            </a:r>
            <a:r>
              <a:rPr sz="1000" spc="-70" dirty="0">
                <a:solidFill>
                  <a:srgbClr val="231F20"/>
                </a:solidFill>
                <a:latin typeface="Lucida Sans"/>
                <a:cs typeface="Lucida Sans"/>
              </a:rPr>
              <a:t>o canalización </a:t>
            </a:r>
            <a:r>
              <a:rPr sz="1000" spc="-75" dirty="0">
                <a:solidFill>
                  <a:srgbClr val="231F20"/>
                </a:solidFill>
                <a:latin typeface="Lucida Sans"/>
                <a:cs typeface="Lucida Sans"/>
              </a:rPr>
              <a:t>que  </a:t>
            </a:r>
            <a:r>
              <a:rPr sz="1000" spc="-85" dirty="0">
                <a:solidFill>
                  <a:srgbClr val="231F20"/>
                </a:solidFill>
                <a:latin typeface="Lucida Sans"/>
                <a:cs typeface="Lucida Sans"/>
              </a:rPr>
              <a:t>cruzan,</a:t>
            </a:r>
            <a:endParaRPr sz="1000">
              <a:latin typeface="Lucida Sans"/>
              <a:cs typeface="Lucida Sans"/>
            </a:endParaRPr>
          </a:p>
          <a:p>
            <a:pPr marL="12700" marR="5080">
              <a:lnSpc>
                <a:spcPts val="1100"/>
              </a:lnSpc>
            </a:pPr>
            <a:r>
              <a:rPr sz="1000" spc="-70" dirty="0">
                <a:solidFill>
                  <a:srgbClr val="231F20"/>
                </a:solidFill>
                <a:latin typeface="Lucida Sans"/>
                <a:cs typeface="Lucida Sans"/>
              </a:rPr>
              <a:t>algunas </a:t>
            </a:r>
            <a:r>
              <a:rPr sz="1000" spc="-80" dirty="0">
                <a:solidFill>
                  <a:srgbClr val="231F20"/>
                </a:solidFill>
                <a:latin typeface="Lucida Sans"/>
                <a:cs typeface="Lucida Sans"/>
              </a:rPr>
              <a:t>con </a:t>
            </a:r>
            <a:r>
              <a:rPr sz="1000" spc="-85" dirty="0">
                <a:solidFill>
                  <a:srgbClr val="231F20"/>
                </a:solidFill>
                <a:latin typeface="Lucida Sans"/>
                <a:cs typeface="Lucida Sans"/>
              </a:rPr>
              <a:t>conexión </a:t>
            </a:r>
            <a:r>
              <a:rPr sz="1000" spc="-65" dirty="0">
                <a:solidFill>
                  <a:srgbClr val="231F20"/>
                </a:solidFill>
                <a:latin typeface="Lucida Sans"/>
                <a:cs typeface="Lucida Sans"/>
              </a:rPr>
              <a:t>eléctrica </a:t>
            </a:r>
            <a:r>
              <a:rPr sz="1000" spc="-60" dirty="0">
                <a:solidFill>
                  <a:srgbClr val="231F20"/>
                </a:solidFill>
                <a:latin typeface="Lucida Sans"/>
                <a:cs typeface="Lucida Sans"/>
              </a:rPr>
              <a:t>y  </a:t>
            </a:r>
            <a:r>
              <a:rPr sz="1000" spc="-65" dirty="0">
                <a:solidFill>
                  <a:srgbClr val="231F20"/>
                </a:solidFill>
                <a:latin typeface="Lucida Sans"/>
                <a:cs typeface="Lucida Sans"/>
              </a:rPr>
              <a:t>otras sin </a:t>
            </a:r>
            <a:r>
              <a:rPr sz="1000" spc="-85" dirty="0">
                <a:solidFill>
                  <a:srgbClr val="231F20"/>
                </a:solidFill>
                <a:latin typeface="Lucida Sans"/>
                <a:cs typeface="Lucida Sans"/>
              </a:rPr>
              <a:t>conexión</a:t>
            </a:r>
            <a:r>
              <a:rPr sz="1000" spc="-65" dirty="0">
                <a:solidFill>
                  <a:srgbClr val="231F20"/>
                </a:solidFill>
                <a:latin typeface="Lucida Sans"/>
                <a:cs typeface="Lucida Sans"/>
              </a:rPr>
              <a:t> eléctrica</a:t>
            </a:r>
            <a:endParaRPr sz="1000">
              <a:latin typeface="Lucida Sans"/>
              <a:cs typeface="Lucida Sans"/>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1366" y="10363936"/>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8167255" y="432730"/>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5095507" y="793825"/>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2880945" y="2331065"/>
            <a:ext cx="508000" cy="1524000"/>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2779345" y="4216926"/>
            <a:ext cx="508000" cy="13843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2880945" y="6083724"/>
            <a:ext cx="1117600" cy="1473200"/>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2880945" y="7988635"/>
            <a:ext cx="1727200" cy="1384300"/>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5757393" y="2635865"/>
            <a:ext cx="1219200" cy="10922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5590851" y="4337576"/>
            <a:ext cx="1661690" cy="863638"/>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6125693" y="5791637"/>
            <a:ext cx="1016000" cy="812800"/>
          </a:xfrm>
          <a:prstGeom prst="rect">
            <a:avLst/>
          </a:prstGeom>
          <a:blipFill>
            <a:blip r:embed="rId8" cstate="print"/>
            <a:stretch>
              <a:fillRect/>
            </a:stretch>
          </a:blipFill>
        </p:spPr>
        <p:txBody>
          <a:bodyPr wrap="square" lIns="0" tIns="0" rIns="0" bIns="0" rtlCol="0"/>
          <a:lstStyle/>
          <a:p>
            <a:endParaRPr/>
          </a:p>
        </p:txBody>
      </p:sp>
      <p:sp>
        <p:nvSpPr>
          <p:cNvPr id="13" name="object 13"/>
          <p:cNvSpPr/>
          <p:nvPr/>
        </p:nvSpPr>
        <p:spPr>
          <a:xfrm>
            <a:off x="6201893" y="7239437"/>
            <a:ext cx="965200" cy="914400"/>
          </a:xfrm>
          <a:prstGeom prst="rect">
            <a:avLst/>
          </a:prstGeom>
          <a:blipFill>
            <a:blip r:embed="rId9" cstate="print"/>
            <a:stretch>
              <a:fillRect/>
            </a:stretch>
          </a:blipFill>
        </p:spPr>
        <p:txBody>
          <a:bodyPr wrap="square" lIns="0" tIns="0" rIns="0" bIns="0" rtlCol="0"/>
          <a:lstStyle/>
          <a:p>
            <a:endParaRPr/>
          </a:p>
        </p:txBody>
      </p:sp>
      <p:sp>
        <p:nvSpPr>
          <p:cNvPr id="14" name="object 14"/>
          <p:cNvSpPr/>
          <p:nvPr/>
        </p:nvSpPr>
        <p:spPr>
          <a:xfrm>
            <a:off x="6112993" y="8471337"/>
            <a:ext cx="1016000" cy="914400"/>
          </a:xfrm>
          <a:prstGeom prst="rect">
            <a:avLst/>
          </a:prstGeom>
          <a:blipFill>
            <a:blip r:embed="rId10" cstate="print"/>
            <a:stretch>
              <a:fillRect/>
            </a:stretch>
          </a:blipFill>
        </p:spPr>
        <p:txBody>
          <a:bodyPr wrap="square" lIns="0" tIns="0" rIns="0" bIns="0" rtlCol="0"/>
          <a:lstStyle/>
          <a:p>
            <a:endParaRPr/>
          </a:p>
        </p:txBody>
      </p:sp>
      <p:sp>
        <p:nvSpPr>
          <p:cNvPr id="15" name="object 15"/>
          <p:cNvSpPr txBox="1"/>
          <p:nvPr/>
        </p:nvSpPr>
        <p:spPr>
          <a:xfrm>
            <a:off x="2603500" y="1672592"/>
            <a:ext cx="3819525" cy="254000"/>
          </a:xfrm>
          <a:prstGeom prst="rect">
            <a:avLst/>
          </a:prstGeom>
        </p:spPr>
        <p:txBody>
          <a:bodyPr vert="horz" wrap="square" lIns="0" tIns="12700" rIns="0" bIns="0" rtlCol="0">
            <a:spAutoFit/>
          </a:bodyPr>
          <a:lstStyle/>
          <a:p>
            <a:pPr marL="12700">
              <a:lnSpc>
                <a:spcPct val="100000"/>
              </a:lnSpc>
              <a:spcBef>
                <a:spcPts val="100"/>
              </a:spcBef>
            </a:pPr>
            <a:r>
              <a:rPr sz="1500" spc="-110" dirty="0">
                <a:solidFill>
                  <a:srgbClr val="6D6E70"/>
                </a:solidFill>
                <a:latin typeface="Lucida Sans"/>
                <a:cs typeface="Lucida Sans"/>
              </a:rPr>
              <a:t>Cortocircuitos </a:t>
            </a:r>
            <a:r>
              <a:rPr sz="1500" spc="-95" dirty="0">
                <a:solidFill>
                  <a:srgbClr val="6D6E70"/>
                </a:solidFill>
                <a:latin typeface="Lucida Sans"/>
                <a:cs typeface="Lucida Sans"/>
              </a:rPr>
              <a:t>fusibles </a:t>
            </a:r>
            <a:r>
              <a:rPr sz="1500" spc="-90" dirty="0">
                <a:solidFill>
                  <a:srgbClr val="6D6E70"/>
                </a:solidFill>
                <a:latin typeface="Lucida Sans"/>
                <a:cs typeface="Lucida Sans"/>
              </a:rPr>
              <a:t>e </a:t>
            </a:r>
            <a:r>
              <a:rPr sz="1500" spc="-105" dirty="0">
                <a:solidFill>
                  <a:srgbClr val="6D6E70"/>
                </a:solidFill>
                <a:latin typeface="Lucida Sans"/>
                <a:cs typeface="Lucida Sans"/>
              </a:rPr>
              <a:t>interruptores</a:t>
            </a:r>
            <a:r>
              <a:rPr sz="1500" spc="-45" dirty="0">
                <a:solidFill>
                  <a:srgbClr val="6D6E70"/>
                </a:solidFill>
                <a:latin typeface="Lucida Sans"/>
                <a:cs typeface="Lucida Sans"/>
              </a:rPr>
              <a:t> </a:t>
            </a:r>
            <a:r>
              <a:rPr sz="1500" spc="-95" dirty="0">
                <a:solidFill>
                  <a:srgbClr val="6D6E70"/>
                </a:solidFill>
                <a:latin typeface="Lucida Sans"/>
                <a:cs typeface="Lucida Sans"/>
              </a:rPr>
              <a:t>fusibles.</a:t>
            </a:r>
            <a:endParaRPr sz="1500">
              <a:latin typeface="Lucida Sans"/>
              <a:cs typeface="Lucida Sans"/>
            </a:endParaRPr>
          </a:p>
        </p:txBody>
      </p:sp>
      <p:sp>
        <p:nvSpPr>
          <p:cNvPr id="25" name="object 25"/>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119</a:t>
            </a:r>
            <a:endParaRPr sz="700">
              <a:latin typeface="Lucida Sans"/>
              <a:cs typeface="Lucida Sans"/>
            </a:endParaRPr>
          </a:p>
        </p:txBody>
      </p:sp>
      <p:sp>
        <p:nvSpPr>
          <p:cNvPr id="16" name="object 16"/>
          <p:cNvSpPr txBox="1"/>
          <p:nvPr/>
        </p:nvSpPr>
        <p:spPr>
          <a:xfrm>
            <a:off x="3810000" y="2705100"/>
            <a:ext cx="1247775" cy="317500"/>
          </a:xfrm>
          <a:prstGeom prst="rect">
            <a:avLst/>
          </a:prstGeom>
        </p:spPr>
        <p:txBody>
          <a:bodyPr vert="horz" wrap="square" lIns="0" tIns="27940" rIns="0" bIns="0" rtlCol="0">
            <a:spAutoFit/>
          </a:bodyPr>
          <a:lstStyle/>
          <a:p>
            <a:pPr marL="12700" marR="5080">
              <a:lnSpc>
                <a:spcPts val="1100"/>
              </a:lnSpc>
              <a:spcBef>
                <a:spcPts val="220"/>
              </a:spcBef>
            </a:pPr>
            <a:r>
              <a:rPr sz="1000" spc="-75" dirty="0">
                <a:solidFill>
                  <a:srgbClr val="231F20"/>
                </a:solidFill>
                <a:latin typeface="Lucida Sans"/>
                <a:cs typeface="Lucida Sans"/>
              </a:rPr>
              <a:t>Cortacircuitos </a:t>
            </a:r>
            <a:r>
              <a:rPr sz="1000" spc="-65" dirty="0">
                <a:solidFill>
                  <a:srgbClr val="231F20"/>
                </a:solidFill>
                <a:latin typeface="Lucida Sans"/>
                <a:cs typeface="Lucida Sans"/>
              </a:rPr>
              <a:t>fusibles,  </a:t>
            </a:r>
            <a:r>
              <a:rPr sz="1000" spc="-75" dirty="0">
                <a:solidFill>
                  <a:srgbClr val="231F20"/>
                </a:solidFill>
                <a:latin typeface="Lucida Sans"/>
                <a:cs typeface="Lucida Sans"/>
              </a:rPr>
              <a:t>símbolo</a:t>
            </a:r>
            <a:r>
              <a:rPr sz="1000" spc="5" dirty="0">
                <a:solidFill>
                  <a:srgbClr val="231F20"/>
                </a:solidFill>
                <a:latin typeface="Lucida Sans"/>
                <a:cs typeface="Lucida Sans"/>
              </a:rPr>
              <a:t> </a:t>
            </a:r>
            <a:r>
              <a:rPr sz="1000" spc="-70" dirty="0">
                <a:solidFill>
                  <a:srgbClr val="231F20"/>
                </a:solidFill>
                <a:latin typeface="Lucida Sans"/>
                <a:cs typeface="Lucida Sans"/>
              </a:rPr>
              <a:t>general.</a:t>
            </a:r>
            <a:endParaRPr sz="1000">
              <a:latin typeface="Lucida Sans"/>
              <a:cs typeface="Lucida Sans"/>
            </a:endParaRPr>
          </a:p>
        </p:txBody>
      </p:sp>
      <p:sp>
        <p:nvSpPr>
          <p:cNvPr id="17" name="object 17"/>
          <p:cNvSpPr txBox="1"/>
          <p:nvPr/>
        </p:nvSpPr>
        <p:spPr>
          <a:xfrm>
            <a:off x="3810000" y="4521200"/>
            <a:ext cx="1398905" cy="876300"/>
          </a:xfrm>
          <a:prstGeom prst="rect">
            <a:avLst/>
          </a:prstGeom>
        </p:spPr>
        <p:txBody>
          <a:bodyPr vert="horz" wrap="square" lIns="0" tIns="27940" rIns="0" bIns="0" rtlCol="0">
            <a:spAutoFit/>
          </a:bodyPr>
          <a:lstStyle/>
          <a:p>
            <a:pPr marL="12700" marR="5080">
              <a:lnSpc>
                <a:spcPts val="1100"/>
              </a:lnSpc>
              <a:spcBef>
                <a:spcPts val="220"/>
              </a:spcBef>
            </a:pPr>
            <a:r>
              <a:rPr sz="1000" spc="-90" dirty="0">
                <a:solidFill>
                  <a:srgbClr val="231F20"/>
                </a:solidFill>
                <a:latin typeface="Lucida Sans"/>
                <a:cs typeface="Lucida Sans"/>
              </a:rPr>
              <a:t>Extremo </a:t>
            </a:r>
            <a:r>
              <a:rPr sz="1000" spc="-70" dirty="0">
                <a:solidFill>
                  <a:srgbClr val="231F20"/>
                </a:solidFill>
                <a:latin typeface="Lucida Sans"/>
                <a:cs typeface="Lucida Sans"/>
              </a:rPr>
              <a:t>de cortacircuitos  </a:t>
            </a:r>
            <a:r>
              <a:rPr sz="1000" spc="-65" dirty="0">
                <a:solidFill>
                  <a:srgbClr val="231F20"/>
                </a:solidFill>
                <a:latin typeface="Lucida Sans"/>
                <a:cs typeface="Lucida Sans"/>
              </a:rPr>
              <a:t>fusibles</a:t>
            </a:r>
            <a:r>
              <a:rPr sz="1000" spc="10" dirty="0">
                <a:solidFill>
                  <a:srgbClr val="231F20"/>
                </a:solidFill>
                <a:latin typeface="Lucida Sans"/>
                <a:cs typeface="Lucida Sans"/>
              </a:rPr>
              <a:t> </a:t>
            </a:r>
            <a:r>
              <a:rPr sz="1000" spc="-70" dirty="0">
                <a:solidFill>
                  <a:srgbClr val="231F20"/>
                </a:solidFill>
                <a:latin typeface="Lucida Sans"/>
                <a:cs typeface="Lucida Sans"/>
              </a:rPr>
              <a:t>que,</a:t>
            </a:r>
            <a:endParaRPr sz="1000">
              <a:latin typeface="Lucida Sans"/>
              <a:cs typeface="Lucida Sans"/>
            </a:endParaRPr>
          </a:p>
          <a:p>
            <a:pPr marL="12700" marR="182880">
              <a:lnSpc>
                <a:spcPts val="1100"/>
              </a:lnSpc>
            </a:pPr>
            <a:r>
              <a:rPr sz="1000" spc="-70" dirty="0">
                <a:solidFill>
                  <a:srgbClr val="231F20"/>
                </a:solidFill>
                <a:latin typeface="Lucida Sans"/>
                <a:cs typeface="Lucida Sans"/>
              </a:rPr>
              <a:t>después de </a:t>
            </a:r>
            <a:r>
              <a:rPr sz="1000" spc="-50" dirty="0">
                <a:solidFill>
                  <a:srgbClr val="231F20"/>
                </a:solidFill>
                <a:latin typeface="Lucida Sans"/>
                <a:cs typeface="Lucida Sans"/>
              </a:rPr>
              <a:t>la </a:t>
            </a:r>
            <a:r>
              <a:rPr sz="1000" spc="-70" dirty="0">
                <a:solidFill>
                  <a:srgbClr val="231F20"/>
                </a:solidFill>
                <a:latin typeface="Lucida Sans"/>
                <a:cs typeface="Lucida Sans"/>
              </a:rPr>
              <a:t>fusión  queda </a:t>
            </a:r>
            <a:r>
              <a:rPr sz="1000" spc="-65" dirty="0">
                <a:solidFill>
                  <a:srgbClr val="231F20"/>
                </a:solidFill>
                <a:latin typeface="Lucida Sans"/>
                <a:cs typeface="Lucida Sans"/>
              </a:rPr>
              <a:t>bajo tensión,  se indica </a:t>
            </a:r>
            <a:r>
              <a:rPr sz="1000" spc="-80" dirty="0">
                <a:solidFill>
                  <a:srgbClr val="231F20"/>
                </a:solidFill>
                <a:latin typeface="Lucida Sans"/>
                <a:cs typeface="Lucida Sans"/>
              </a:rPr>
              <a:t>por </a:t>
            </a:r>
            <a:r>
              <a:rPr sz="1000" spc="-85" dirty="0">
                <a:solidFill>
                  <a:srgbClr val="231F20"/>
                </a:solidFill>
                <a:latin typeface="Lucida Sans"/>
                <a:cs typeface="Lucida Sans"/>
              </a:rPr>
              <a:t>un trazo  </a:t>
            </a:r>
            <a:r>
              <a:rPr sz="1000" spc="-80" dirty="0">
                <a:solidFill>
                  <a:srgbClr val="231F20"/>
                </a:solidFill>
                <a:latin typeface="Lucida Sans"/>
                <a:cs typeface="Lucida Sans"/>
              </a:rPr>
              <a:t>reforzado.</a:t>
            </a:r>
            <a:endParaRPr sz="1000">
              <a:latin typeface="Lucida Sans"/>
              <a:cs typeface="Lucida Sans"/>
            </a:endParaRPr>
          </a:p>
        </p:txBody>
      </p:sp>
      <p:sp>
        <p:nvSpPr>
          <p:cNvPr id="18" name="object 18"/>
          <p:cNvSpPr txBox="1"/>
          <p:nvPr/>
        </p:nvSpPr>
        <p:spPr>
          <a:xfrm>
            <a:off x="3810000" y="6337300"/>
            <a:ext cx="1335405" cy="317500"/>
          </a:xfrm>
          <a:prstGeom prst="rect">
            <a:avLst/>
          </a:prstGeom>
        </p:spPr>
        <p:txBody>
          <a:bodyPr vert="horz" wrap="square" lIns="0" tIns="27939" rIns="0" bIns="0" rtlCol="0">
            <a:spAutoFit/>
          </a:bodyPr>
          <a:lstStyle/>
          <a:p>
            <a:pPr marL="12700" marR="5080">
              <a:lnSpc>
                <a:spcPts val="1100"/>
              </a:lnSpc>
              <a:spcBef>
                <a:spcPts val="219"/>
              </a:spcBef>
            </a:pPr>
            <a:r>
              <a:rPr sz="1000" spc="-75" dirty="0">
                <a:solidFill>
                  <a:srgbClr val="231F20"/>
                </a:solidFill>
                <a:latin typeface="Lucida Sans"/>
                <a:cs typeface="Lucida Sans"/>
              </a:rPr>
              <a:t>Cortacircuito </a:t>
            </a:r>
            <a:r>
              <a:rPr sz="1000" spc="-65" dirty="0">
                <a:solidFill>
                  <a:srgbClr val="231F20"/>
                </a:solidFill>
                <a:latin typeface="Lucida Sans"/>
                <a:cs typeface="Lucida Sans"/>
              </a:rPr>
              <a:t>fusible </a:t>
            </a:r>
            <a:r>
              <a:rPr sz="1000" spc="-80" dirty="0">
                <a:solidFill>
                  <a:srgbClr val="231F20"/>
                </a:solidFill>
                <a:latin typeface="Lucida Sans"/>
                <a:cs typeface="Lucida Sans"/>
              </a:rPr>
              <a:t>con  </a:t>
            </a:r>
            <a:r>
              <a:rPr sz="1000" spc="-75" dirty="0">
                <a:solidFill>
                  <a:srgbClr val="231F20"/>
                </a:solidFill>
                <a:latin typeface="Lucida Sans"/>
                <a:cs typeface="Lucida Sans"/>
              </a:rPr>
              <a:t>percutor.</a:t>
            </a:r>
            <a:endParaRPr sz="1000">
              <a:latin typeface="Lucida Sans"/>
              <a:cs typeface="Lucida Sans"/>
            </a:endParaRPr>
          </a:p>
        </p:txBody>
      </p:sp>
      <p:sp>
        <p:nvSpPr>
          <p:cNvPr id="19" name="object 19"/>
          <p:cNvSpPr txBox="1"/>
          <p:nvPr/>
        </p:nvSpPr>
        <p:spPr>
          <a:xfrm>
            <a:off x="3810000" y="7734300"/>
            <a:ext cx="1491615" cy="1016000"/>
          </a:xfrm>
          <a:prstGeom prst="rect">
            <a:avLst/>
          </a:prstGeom>
        </p:spPr>
        <p:txBody>
          <a:bodyPr vert="horz" wrap="square" lIns="0" tIns="27939" rIns="0" bIns="0" rtlCol="0">
            <a:spAutoFit/>
          </a:bodyPr>
          <a:lstStyle/>
          <a:p>
            <a:pPr marL="12700" marR="161290">
              <a:lnSpc>
                <a:spcPts val="1100"/>
              </a:lnSpc>
              <a:spcBef>
                <a:spcPts val="219"/>
              </a:spcBef>
            </a:pPr>
            <a:r>
              <a:rPr sz="1000" spc="-75" dirty="0">
                <a:solidFill>
                  <a:srgbClr val="231F20"/>
                </a:solidFill>
                <a:latin typeface="Lucida Sans"/>
                <a:cs typeface="Lucida Sans"/>
              </a:rPr>
              <a:t>Cortacircuito </a:t>
            </a:r>
            <a:r>
              <a:rPr sz="1000" spc="-65" dirty="0">
                <a:solidFill>
                  <a:srgbClr val="231F20"/>
                </a:solidFill>
                <a:latin typeface="Lucida Sans"/>
                <a:cs typeface="Lucida Sans"/>
              </a:rPr>
              <a:t>fusible </a:t>
            </a:r>
            <a:r>
              <a:rPr sz="1000" spc="-80" dirty="0">
                <a:solidFill>
                  <a:srgbClr val="231F20"/>
                </a:solidFill>
                <a:latin typeface="Lucida Sans"/>
                <a:cs typeface="Lucida Sans"/>
              </a:rPr>
              <a:t>con  </a:t>
            </a:r>
            <a:r>
              <a:rPr sz="1000" spc="-75" dirty="0">
                <a:solidFill>
                  <a:srgbClr val="231F20"/>
                </a:solidFill>
                <a:latin typeface="Lucida Sans"/>
                <a:cs typeface="Lucida Sans"/>
              </a:rPr>
              <a:t>percutor</a:t>
            </a:r>
            <a:r>
              <a:rPr sz="1000" spc="5" dirty="0">
                <a:solidFill>
                  <a:srgbClr val="231F20"/>
                </a:solidFill>
                <a:latin typeface="Lucida Sans"/>
                <a:cs typeface="Lucida Sans"/>
              </a:rPr>
              <a:t> </a:t>
            </a:r>
            <a:r>
              <a:rPr sz="1000" spc="-80" dirty="0">
                <a:solidFill>
                  <a:srgbClr val="231F20"/>
                </a:solidFill>
                <a:latin typeface="Lucida Sans"/>
                <a:cs typeface="Lucida Sans"/>
              </a:rPr>
              <a:t>con</a:t>
            </a:r>
            <a:endParaRPr sz="1000">
              <a:latin typeface="Lucida Sans"/>
              <a:cs typeface="Lucida Sans"/>
            </a:endParaRPr>
          </a:p>
          <a:p>
            <a:pPr marL="12700">
              <a:lnSpc>
                <a:spcPts val="1030"/>
              </a:lnSpc>
            </a:pPr>
            <a:r>
              <a:rPr sz="1000" spc="-70" dirty="0">
                <a:solidFill>
                  <a:srgbClr val="231F20"/>
                </a:solidFill>
                <a:latin typeface="Lucida Sans"/>
                <a:cs typeface="Lucida Sans"/>
              </a:rPr>
              <a:t>circuito de</a:t>
            </a:r>
            <a:r>
              <a:rPr sz="1000" spc="80" dirty="0">
                <a:solidFill>
                  <a:srgbClr val="231F20"/>
                </a:solidFill>
                <a:latin typeface="Lucida Sans"/>
                <a:cs typeface="Lucida Sans"/>
              </a:rPr>
              <a:t> </a:t>
            </a:r>
            <a:r>
              <a:rPr sz="1000" spc="-70" dirty="0">
                <a:solidFill>
                  <a:srgbClr val="231F20"/>
                </a:solidFill>
                <a:latin typeface="Lucida Sans"/>
                <a:cs typeface="Lucida Sans"/>
              </a:rPr>
              <a:t>señalización,</a:t>
            </a:r>
            <a:endParaRPr sz="1000">
              <a:latin typeface="Lucida Sans"/>
              <a:cs typeface="Lucida Sans"/>
            </a:endParaRPr>
          </a:p>
          <a:p>
            <a:pPr marL="927100" marR="5080">
              <a:lnSpc>
                <a:spcPts val="1100"/>
              </a:lnSpc>
              <a:spcBef>
                <a:spcPts val="70"/>
              </a:spcBef>
            </a:pPr>
            <a:r>
              <a:rPr sz="1000" spc="-80" dirty="0">
                <a:solidFill>
                  <a:srgbClr val="231F20"/>
                </a:solidFill>
                <a:latin typeface="Lucida Sans"/>
                <a:cs typeface="Lucida Sans"/>
              </a:rPr>
              <a:t>en  </a:t>
            </a:r>
            <a:r>
              <a:rPr sz="1000" spc="-85" dirty="0">
                <a:solidFill>
                  <a:srgbClr val="231F20"/>
                </a:solidFill>
                <a:latin typeface="Lucida Sans"/>
                <a:cs typeface="Lucida Sans"/>
              </a:rPr>
              <a:t>conexión  </a:t>
            </a:r>
            <a:r>
              <a:rPr sz="1000" spc="-80" dirty="0">
                <a:solidFill>
                  <a:srgbClr val="231F20"/>
                </a:solidFill>
                <a:latin typeface="Lucida Sans"/>
                <a:cs typeface="Lucida Sans"/>
              </a:rPr>
              <a:t>con</a:t>
            </a:r>
            <a:r>
              <a:rPr sz="1000" spc="-65" dirty="0">
                <a:solidFill>
                  <a:srgbClr val="231F20"/>
                </a:solidFill>
                <a:latin typeface="Lucida Sans"/>
                <a:cs typeface="Lucida Sans"/>
              </a:rPr>
              <a:t> </a:t>
            </a:r>
            <a:r>
              <a:rPr sz="1000" spc="-75" dirty="0">
                <a:solidFill>
                  <a:srgbClr val="231F20"/>
                </a:solidFill>
                <a:latin typeface="Lucida Sans"/>
                <a:cs typeface="Lucida Sans"/>
              </a:rPr>
              <a:t>punto </a:t>
            </a:r>
            <a:r>
              <a:rPr sz="1000" spc="-45" dirty="0">
                <a:solidFill>
                  <a:srgbClr val="231F20"/>
                </a:solidFill>
                <a:latin typeface="Lucida Sans"/>
                <a:cs typeface="Lucida Sans"/>
              </a:rPr>
              <a:t> </a:t>
            </a:r>
            <a:r>
              <a:rPr sz="1000" spc="-90" dirty="0">
                <a:solidFill>
                  <a:srgbClr val="231F20"/>
                </a:solidFill>
                <a:latin typeface="Lucida Sans"/>
                <a:cs typeface="Lucida Sans"/>
              </a:rPr>
              <a:t>común.</a:t>
            </a:r>
            <a:endParaRPr sz="1000">
              <a:latin typeface="Lucida Sans"/>
              <a:cs typeface="Lucida Sans"/>
            </a:endParaRPr>
          </a:p>
        </p:txBody>
      </p:sp>
      <p:sp>
        <p:nvSpPr>
          <p:cNvPr id="20" name="object 20"/>
          <p:cNvSpPr txBox="1"/>
          <p:nvPr/>
        </p:nvSpPr>
        <p:spPr>
          <a:xfrm>
            <a:off x="7327900" y="2755900"/>
            <a:ext cx="1248410" cy="596900"/>
          </a:xfrm>
          <a:prstGeom prst="rect">
            <a:avLst/>
          </a:prstGeom>
        </p:spPr>
        <p:txBody>
          <a:bodyPr vert="horz" wrap="square" lIns="0" tIns="27940" rIns="0" bIns="0" rtlCol="0">
            <a:spAutoFit/>
          </a:bodyPr>
          <a:lstStyle/>
          <a:p>
            <a:pPr marL="12700" marR="5080">
              <a:lnSpc>
                <a:spcPts val="1100"/>
              </a:lnSpc>
              <a:spcBef>
                <a:spcPts val="220"/>
              </a:spcBef>
            </a:pPr>
            <a:r>
              <a:rPr sz="1000" spc="-75" dirty="0">
                <a:solidFill>
                  <a:srgbClr val="231F20"/>
                </a:solidFill>
                <a:latin typeface="Lucida Sans"/>
                <a:cs typeface="Lucida Sans"/>
              </a:rPr>
              <a:t>Cortacircuito </a:t>
            </a:r>
            <a:r>
              <a:rPr sz="1000" spc="-65" dirty="0">
                <a:solidFill>
                  <a:srgbClr val="231F20"/>
                </a:solidFill>
                <a:latin typeface="Lucida Sans"/>
                <a:cs typeface="Lucida Sans"/>
              </a:rPr>
              <a:t>fusible  </a:t>
            </a:r>
            <a:r>
              <a:rPr sz="1000" spc="-80" dirty="0">
                <a:solidFill>
                  <a:srgbClr val="231F20"/>
                </a:solidFill>
                <a:latin typeface="Lucida Sans"/>
                <a:cs typeface="Lucida Sans"/>
              </a:rPr>
              <a:t>con </a:t>
            </a:r>
            <a:r>
              <a:rPr sz="1000" spc="-75" dirty="0">
                <a:solidFill>
                  <a:srgbClr val="231F20"/>
                </a:solidFill>
                <a:latin typeface="Lucida Sans"/>
                <a:cs typeface="Lucida Sans"/>
              </a:rPr>
              <a:t>percutor </a:t>
            </a:r>
            <a:r>
              <a:rPr sz="1000" spc="-80" dirty="0">
                <a:solidFill>
                  <a:srgbClr val="231F20"/>
                </a:solidFill>
                <a:latin typeface="Lucida Sans"/>
                <a:cs typeface="Lucida Sans"/>
              </a:rPr>
              <a:t>con  </a:t>
            </a:r>
            <a:r>
              <a:rPr sz="1000" spc="-70" dirty="0">
                <a:solidFill>
                  <a:srgbClr val="231F20"/>
                </a:solidFill>
                <a:latin typeface="Lucida Sans"/>
                <a:cs typeface="Lucida Sans"/>
              </a:rPr>
              <a:t>circuito de </a:t>
            </a:r>
            <a:r>
              <a:rPr sz="1000" spc="-55" dirty="0">
                <a:solidFill>
                  <a:srgbClr val="231F20"/>
                </a:solidFill>
                <a:latin typeface="Lucida Sans"/>
                <a:cs typeface="Lucida Sans"/>
              </a:rPr>
              <a:t>señal-  </a:t>
            </a:r>
            <a:r>
              <a:rPr sz="1000" spc="-75" dirty="0">
                <a:solidFill>
                  <a:srgbClr val="231F20"/>
                </a:solidFill>
                <a:latin typeface="Lucida Sans"/>
                <a:cs typeface="Lucida Sans"/>
              </a:rPr>
              <a:t>ización</a:t>
            </a:r>
            <a:r>
              <a:rPr sz="1000" spc="-50" dirty="0">
                <a:solidFill>
                  <a:srgbClr val="231F20"/>
                </a:solidFill>
                <a:latin typeface="Lucida Sans"/>
                <a:cs typeface="Lucida Sans"/>
              </a:rPr>
              <a:t> </a:t>
            </a:r>
            <a:r>
              <a:rPr sz="1000" spc="-65" dirty="0">
                <a:solidFill>
                  <a:srgbClr val="231F20"/>
                </a:solidFill>
                <a:latin typeface="Lucida Sans"/>
                <a:cs typeface="Lucida Sans"/>
              </a:rPr>
              <a:t>independiente.</a:t>
            </a:r>
            <a:endParaRPr sz="1000">
              <a:latin typeface="Lucida Sans"/>
              <a:cs typeface="Lucida Sans"/>
            </a:endParaRPr>
          </a:p>
        </p:txBody>
      </p:sp>
      <p:sp>
        <p:nvSpPr>
          <p:cNvPr id="21" name="object 21"/>
          <p:cNvSpPr txBox="1"/>
          <p:nvPr/>
        </p:nvSpPr>
        <p:spPr>
          <a:xfrm>
            <a:off x="7327900" y="4432300"/>
            <a:ext cx="1210945" cy="596900"/>
          </a:xfrm>
          <a:prstGeom prst="rect">
            <a:avLst/>
          </a:prstGeom>
        </p:spPr>
        <p:txBody>
          <a:bodyPr vert="horz" wrap="square" lIns="0" tIns="27940" rIns="0" bIns="0" rtlCol="0">
            <a:spAutoFit/>
          </a:bodyPr>
          <a:lstStyle/>
          <a:p>
            <a:pPr marL="12700" marR="5080">
              <a:lnSpc>
                <a:spcPts val="1100"/>
              </a:lnSpc>
              <a:spcBef>
                <a:spcPts val="220"/>
              </a:spcBef>
            </a:pPr>
            <a:r>
              <a:rPr sz="1000" spc="-70" dirty="0">
                <a:solidFill>
                  <a:srgbClr val="231F20"/>
                </a:solidFill>
                <a:latin typeface="Lucida Sans"/>
                <a:cs typeface="Lucida Sans"/>
              </a:rPr>
              <a:t>Interruptor </a:t>
            </a:r>
            <a:r>
              <a:rPr sz="1000" spc="-65" dirty="0">
                <a:solidFill>
                  <a:srgbClr val="231F20"/>
                </a:solidFill>
                <a:latin typeface="Lucida Sans"/>
                <a:cs typeface="Lucida Sans"/>
              </a:rPr>
              <a:t>tripolar </a:t>
            </a:r>
            <a:r>
              <a:rPr sz="1000" spc="-70" dirty="0">
                <a:solidFill>
                  <a:srgbClr val="231F20"/>
                </a:solidFill>
                <a:latin typeface="Lucida Sans"/>
                <a:cs typeface="Lucida Sans"/>
              </a:rPr>
              <a:t>de  apertura automática  </a:t>
            </a:r>
            <a:r>
              <a:rPr sz="1000" spc="-80" dirty="0">
                <a:solidFill>
                  <a:srgbClr val="231F20"/>
                </a:solidFill>
                <a:latin typeface="Lucida Sans"/>
                <a:cs typeface="Lucida Sans"/>
              </a:rPr>
              <a:t>por </a:t>
            </a:r>
            <a:r>
              <a:rPr sz="1000" spc="-70" dirty="0">
                <a:solidFill>
                  <a:srgbClr val="231F20"/>
                </a:solidFill>
                <a:latin typeface="Lucida Sans"/>
                <a:cs typeface="Lucida Sans"/>
              </a:rPr>
              <a:t>cualquiera de  </a:t>
            </a:r>
            <a:r>
              <a:rPr sz="1000" spc="-65" dirty="0">
                <a:solidFill>
                  <a:srgbClr val="231F20"/>
                </a:solidFill>
                <a:latin typeface="Lucida Sans"/>
                <a:cs typeface="Lucida Sans"/>
              </a:rPr>
              <a:t>fusibles </a:t>
            </a:r>
            <a:r>
              <a:rPr sz="1000" spc="-80" dirty="0">
                <a:solidFill>
                  <a:srgbClr val="231F20"/>
                </a:solidFill>
                <a:latin typeface="Lucida Sans"/>
                <a:cs typeface="Lucida Sans"/>
              </a:rPr>
              <a:t>con</a:t>
            </a:r>
            <a:r>
              <a:rPr sz="1000" spc="45" dirty="0">
                <a:solidFill>
                  <a:srgbClr val="231F20"/>
                </a:solidFill>
                <a:latin typeface="Lucida Sans"/>
                <a:cs typeface="Lucida Sans"/>
              </a:rPr>
              <a:t> </a:t>
            </a:r>
            <a:r>
              <a:rPr sz="1000" spc="-75" dirty="0">
                <a:solidFill>
                  <a:srgbClr val="231F20"/>
                </a:solidFill>
                <a:latin typeface="Lucida Sans"/>
                <a:cs typeface="Lucida Sans"/>
              </a:rPr>
              <a:t>percutor</a:t>
            </a:r>
            <a:endParaRPr sz="1000">
              <a:latin typeface="Lucida Sans"/>
              <a:cs typeface="Lucida Sans"/>
            </a:endParaRPr>
          </a:p>
        </p:txBody>
      </p:sp>
      <p:sp>
        <p:nvSpPr>
          <p:cNvPr id="22" name="object 22"/>
          <p:cNvSpPr txBox="1"/>
          <p:nvPr/>
        </p:nvSpPr>
        <p:spPr>
          <a:xfrm>
            <a:off x="7327900" y="5969000"/>
            <a:ext cx="1084580" cy="177800"/>
          </a:xfrm>
          <a:prstGeom prst="rect">
            <a:avLst/>
          </a:prstGeom>
        </p:spPr>
        <p:txBody>
          <a:bodyPr vert="horz" wrap="square" lIns="0" tIns="12700" rIns="0" bIns="0" rtlCol="0">
            <a:spAutoFit/>
          </a:bodyPr>
          <a:lstStyle/>
          <a:p>
            <a:pPr marL="12700">
              <a:lnSpc>
                <a:spcPct val="100000"/>
              </a:lnSpc>
              <a:spcBef>
                <a:spcPts val="100"/>
              </a:spcBef>
            </a:pPr>
            <a:r>
              <a:rPr sz="1000" spc="-70" dirty="0">
                <a:solidFill>
                  <a:srgbClr val="231F20"/>
                </a:solidFill>
                <a:latin typeface="Lucida Sans"/>
                <a:cs typeface="Lucida Sans"/>
              </a:rPr>
              <a:t>Interruptor </a:t>
            </a:r>
            <a:r>
              <a:rPr sz="1000" spc="-25" dirty="0">
                <a:solidFill>
                  <a:srgbClr val="231F20"/>
                </a:solidFill>
                <a:latin typeface="Lucida Sans"/>
                <a:cs typeface="Lucida Sans"/>
              </a:rPr>
              <a:t>-</a:t>
            </a:r>
            <a:r>
              <a:rPr sz="1000" spc="35" dirty="0">
                <a:solidFill>
                  <a:srgbClr val="231F20"/>
                </a:solidFill>
                <a:latin typeface="Lucida Sans"/>
                <a:cs typeface="Lucida Sans"/>
              </a:rPr>
              <a:t> </a:t>
            </a:r>
            <a:r>
              <a:rPr sz="1000" spc="-65" dirty="0">
                <a:solidFill>
                  <a:srgbClr val="231F20"/>
                </a:solidFill>
                <a:latin typeface="Lucida Sans"/>
                <a:cs typeface="Lucida Sans"/>
              </a:rPr>
              <a:t>fusible</a:t>
            </a:r>
            <a:endParaRPr sz="1000">
              <a:latin typeface="Lucida Sans"/>
              <a:cs typeface="Lucida Sans"/>
            </a:endParaRPr>
          </a:p>
        </p:txBody>
      </p:sp>
      <p:sp>
        <p:nvSpPr>
          <p:cNvPr id="23" name="object 23"/>
          <p:cNvSpPr txBox="1"/>
          <p:nvPr/>
        </p:nvSpPr>
        <p:spPr>
          <a:xfrm>
            <a:off x="7327900" y="7505700"/>
            <a:ext cx="116332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Seccionador </a:t>
            </a:r>
            <a:r>
              <a:rPr sz="1000" spc="-25" dirty="0">
                <a:solidFill>
                  <a:srgbClr val="231F20"/>
                </a:solidFill>
                <a:latin typeface="Lucida Sans"/>
                <a:cs typeface="Lucida Sans"/>
              </a:rPr>
              <a:t>-</a:t>
            </a:r>
            <a:r>
              <a:rPr sz="1000" spc="50" dirty="0">
                <a:solidFill>
                  <a:srgbClr val="231F20"/>
                </a:solidFill>
                <a:latin typeface="Lucida Sans"/>
                <a:cs typeface="Lucida Sans"/>
              </a:rPr>
              <a:t> </a:t>
            </a:r>
            <a:r>
              <a:rPr sz="1000" spc="-65" dirty="0">
                <a:solidFill>
                  <a:srgbClr val="231F20"/>
                </a:solidFill>
                <a:latin typeface="Lucida Sans"/>
                <a:cs typeface="Lucida Sans"/>
              </a:rPr>
              <a:t>fusible</a:t>
            </a:r>
            <a:endParaRPr sz="1000">
              <a:latin typeface="Lucida Sans"/>
              <a:cs typeface="Lucida Sans"/>
            </a:endParaRPr>
          </a:p>
        </p:txBody>
      </p:sp>
      <p:sp>
        <p:nvSpPr>
          <p:cNvPr id="24" name="object 24"/>
          <p:cNvSpPr txBox="1"/>
          <p:nvPr/>
        </p:nvSpPr>
        <p:spPr>
          <a:xfrm>
            <a:off x="7327900" y="8623300"/>
            <a:ext cx="960119" cy="317500"/>
          </a:xfrm>
          <a:prstGeom prst="rect">
            <a:avLst/>
          </a:prstGeom>
        </p:spPr>
        <p:txBody>
          <a:bodyPr vert="horz" wrap="square" lIns="0" tIns="27939" rIns="0" bIns="0" rtlCol="0">
            <a:spAutoFit/>
          </a:bodyPr>
          <a:lstStyle/>
          <a:p>
            <a:pPr marL="12700" marR="5080">
              <a:lnSpc>
                <a:spcPts val="1100"/>
              </a:lnSpc>
              <a:spcBef>
                <a:spcPts val="219"/>
              </a:spcBef>
            </a:pPr>
            <a:r>
              <a:rPr sz="1000" spc="-65" dirty="0">
                <a:solidFill>
                  <a:srgbClr val="231F20"/>
                </a:solidFill>
                <a:latin typeface="Lucida Sans"/>
                <a:cs typeface="Lucida Sans"/>
              </a:rPr>
              <a:t>Seccionador bajo  </a:t>
            </a:r>
            <a:r>
              <a:rPr sz="1000" spc="-80" dirty="0">
                <a:solidFill>
                  <a:srgbClr val="231F20"/>
                </a:solidFill>
                <a:latin typeface="Lucida Sans"/>
                <a:cs typeface="Lucida Sans"/>
              </a:rPr>
              <a:t>carga </a:t>
            </a:r>
            <a:r>
              <a:rPr sz="1000" spc="-25" dirty="0">
                <a:solidFill>
                  <a:srgbClr val="231F20"/>
                </a:solidFill>
                <a:latin typeface="Lucida Sans"/>
                <a:cs typeface="Lucida Sans"/>
              </a:rPr>
              <a:t>-</a:t>
            </a:r>
            <a:r>
              <a:rPr sz="1000" spc="-150" dirty="0">
                <a:solidFill>
                  <a:srgbClr val="231F20"/>
                </a:solidFill>
                <a:latin typeface="Lucida Sans"/>
                <a:cs typeface="Lucida Sans"/>
              </a:rPr>
              <a:t> </a:t>
            </a:r>
            <a:r>
              <a:rPr sz="1000" spc="-65" dirty="0">
                <a:solidFill>
                  <a:srgbClr val="231F20"/>
                </a:solidFill>
                <a:latin typeface="Lucida Sans"/>
                <a:cs typeface="Lucida Sans"/>
              </a:rPr>
              <a:t>fusible</a:t>
            </a:r>
            <a:endParaRPr sz="1000">
              <a:latin typeface="Lucida Sans"/>
              <a:cs typeface="Lucida Sans"/>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3444" y="10363936"/>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8173606" y="1014385"/>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8" name="object 8"/>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120</a:t>
            </a:r>
            <a:endParaRPr sz="700">
              <a:latin typeface="Lucida Sans"/>
              <a:cs typeface="Lucida Sans"/>
            </a:endParaRPr>
          </a:p>
        </p:txBody>
      </p:sp>
      <p:sp>
        <p:nvSpPr>
          <p:cNvPr id="5" name="object 5"/>
          <p:cNvSpPr txBox="1"/>
          <p:nvPr/>
        </p:nvSpPr>
        <p:spPr>
          <a:xfrm>
            <a:off x="5101857" y="1375480"/>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txBox="1"/>
          <p:nvPr/>
        </p:nvSpPr>
        <p:spPr>
          <a:xfrm>
            <a:off x="2375101" y="2001016"/>
            <a:ext cx="5415280" cy="254000"/>
          </a:xfrm>
          <a:prstGeom prst="rect">
            <a:avLst/>
          </a:prstGeom>
        </p:spPr>
        <p:txBody>
          <a:bodyPr vert="horz" wrap="square" lIns="0" tIns="12700" rIns="0" bIns="0" rtlCol="0">
            <a:spAutoFit/>
          </a:bodyPr>
          <a:lstStyle/>
          <a:p>
            <a:pPr marL="12700">
              <a:lnSpc>
                <a:spcPct val="100000"/>
              </a:lnSpc>
              <a:spcBef>
                <a:spcPts val="100"/>
              </a:spcBef>
            </a:pPr>
            <a:r>
              <a:rPr sz="1500" spc="-95" dirty="0">
                <a:solidFill>
                  <a:srgbClr val="6D6E70"/>
                </a:solidFill>
                <a:latin typeface="Lucida Sans"/>
                <a:cs typeface="Lucida Sans"/>
              </a:rPr>
              <a:t>Intensidad </a:t>
            </a:r>
            <a:r>
              <a:rPr sz="1500" spc="-100" dirty="0">
                <a:solidFill>
                  <a:srgbClr val="6D6E70"/>
                </a:solidFill>
                <a:latin typeface="Lucida Sans"/>
                <a:cs typeface="Lucida Sans"/>
              </a:rPr>
              <a:t>de </a:t>
            </a:r>
            <a:r>
              <a:rPr sz="1500" spc="-95" dirty="0">
                <a:solidFill>
                  <a:srgbClr val="6D6E70"/>
                </a:solidFill>
                <a:latin typeface="Lucida Sans"/>
                <a:cs typeface="Lucida Sans"/>
              </a:rPr>
              <a:t>fusibles </a:t>
            </a:r>
            <a:r>
              <a:rPr sz="1500" spc="-110" dirty="0">
                <a:solidFill>
                  <a:srgbClr val="6D6E70"/>
                </a:solidFill>
                <a:latin typeface="Lucida Sans"/>
                <a:cs typeface="Lucida Sans"/>
              </a:rPr>
              <a:t>en </a:t>
            </a:r>
            <a:r>
              <a:rPr sz="1500" spc="-114" dirty="0">
                <a:solidFill>
                  <a:srgbClr val="6D6E70"/>
                </a:solidFill>
                <a:latin typeface="Lucida Sans"/>
                <a:cs typeface="Lucida Sans"/>
              </a:rPr>
              <a:t>función </a:t>
            </a:r>
            <a:r>
              <a:rPr sz="1500" spc="-100" dirty="0">
                <a:solidFill>
                  <a:srgbClr val="6D6E70"/>
                </a:solidFill>
                <a:latin typeface="Lucida Sans"/>
                <a:cs typeface="Lucida Sans"/>
              </a:rPr>
              <a:t>de </a:t>
            </a:r>
            <a:r>
              <a:rPr sz="1500" spc="-70" dirty="0">
                <a:solidFill>
                  <a:srgbClr val="6D6E70"/>
                </a:solidFill>
                <a:latin typeface="Lucida Sans"/>
                <a:cs typeface="Lucida Sans"/>
              </a:rPr>
              <a:t>la </a:t>
            </a:r>
            <a:r>
              <a:rPr sz="1500" spc="-95" dirty="0">
                <a:solidFill>
                  <a:srgbClr val="6D6E70"/>
                </a:solidFill>
                <a:latin typeface="Lucida Sans"/>
                <a:cs typeface="Lucida Sans"/>
              </a:rPr>
              <a:t>intensidad </a:t>
            </a:r>
            <a:r>
              <a:rPr sz="1500" spc="-100" dirty="0">
                <a:solidFill>
                  <a:srgbClr val="6D6E70"/>
                </a:solidFill>
                <a:latin typeface="Lucida Sans"/>
                <a:cs typeface="Lucida Sans"/>
              </a:rPr>
              <a:t>de </a:t>
            </a:r>
            <a:r>
              <a:rPr sz="1500" spc="-85" dirty="0">
                <a:solidFill>
                  <a:srgbClr val="6D6E70"/>
                </a:solidFill>
                <a:latin typeface="Lucida Sans"/>
                <a:cs typeface="Lucida Sans"/>
              </a:rPr>
              <a:t>los</a:t>
            </a:r>
            <a:r>
              <a:rPr sz="1500" spc="-15" dirty="0">
                <a:solidFill>
                  <a:srgbClr val="6D6E70"/>
                </a:solidFill>
                <a:latin typeface="Lucida Sans"/>
                <a:cs typeface="Lucida Sans"/>
              </a:rPr>
              <a:t> </a:t>
            </a:r>
            <a:r>
              <a:rPr sz="1500" spc="-120" dirty="0">
                <a:solidFill>
                  <a:srgbClr val="6D6E70"/>
                </a:solidFill>
                <a:latin typeface="Lucida Sans"/>
                <a:cs typeface="Lucida Sans"/>
              </a:rPr>
              <a:t>motores</a:t>
            </a:r>
            <a:endParaRPr sz="1500">
              <a:latin typeface="Lucida Sans"/>
              <a:cs typeface="Lucida Sans"/>
            </a:endParaRPr>
          </a:p>
        </p:txBody>
      </p:sp>
      <p:graphicFrame>
        <p:nvGraphicFramePr>
          <p:cNvPr id="7" name="object 7"/>
          <p:cNvGraphicFramePr>
            <a:graphicFrameLocks noGrp="1"/>
          </p:cNvGraphicFramePr>
          <p:nvPr>
            <p:extLst>
              <p:ext uri="{D42A27DB-BD31-4B8C-83A1-F6EECF244321}">
                <p14:modId xmlns:p14="http://schemas.microsoft.com/office/powerpoint/2010/main" val="1938612150"/>
              </p:ext>
            </p:extLst>
          </p:nvPr>
        </p:nvGraphicFramePr>
        <p:xfrm>
          <a:off x="2832100" y="2755900"/>
          <a:ext cx="5334000" cy="6571609"/>
        </p:xfrm>
        <a:graphic>
          <a:graphicData uri="http://schemas.openxmlformats.org/drawingml/2006/table">
            <a:tbl>
              <a:tblPr firstRow="1" bandRow="1">
                <a:tableStyleId>{2D5ABB26-0587-4C30-8999-92F81FD0307C}</a:tableStyleId>
              </a:tblPr>
              <a:tblGrid>
                <a:gridCol w="1003300"/>
                <a:gridCol w="1003300"/>
                <a:gridCol w="1016000"/>
                <a:gridCol w="1104900"/>
                <a:gridCol w="1206500"/>
              </a:tblGrid>
              <a:tr h="508000">
                <a:tc>
                  <a:txBody>
                    <a:bodyPr/>
                    <a:lstStyle/>
                    <a:p>
                      <a:pPr marL="172720" marR="107314" indent="-25400" algn="just">
                        <a:lnSpc>
                          <a:spcPts val="1100"/>
                        </a:lnSpc>
                        <a:spcBef>
                          <a:spcPts val="575"/>
                        </a:spcBef>
                      </a:pPr>
                      <a:r>
                        <a:rPr sz="1100" spc="-70" dirty="0">
                          <a:solidFill>
                            <a:srgbClr val="231F20"/>
                          </a:solidFill>
                          <a:latin typeface="Lucida Sans"/>
                          <a:cs typeface="Lucida Sans"/>
                        </a:rPr>
                        <a:t>Intensidad </a:t>
                      </a:r>
                      <a:r>
                        <a:rPr sz="1100" spc="-60" dirty="0">
                          <a:solidFill>
                            <a:srgbClr val="231F20"/>
                          </a:solidFill>
                          <a:latin typeface="Lucida Sans"/>
                          <a:cs typeface="Lucida Sans"/>
                        </a:rPr>
                        <a:t>a  </a:t>
                      </a:r>
                      <a:r>
                        <a:rPr sz="1100" spc="-70" dirty="0">
                          <a:solidFill>
                            <a:srgbClr val="231F20"/>
                          </a:solidFill>
                          <a:latin typeface="Lucida Sans"/>
                          <a:cs typeface="Lucida Sans"/>
                        </a:rPr>
                        <a:t>plena </a:t>
                      </a:r>
                      <a:r>
                        <a:rPr sz="1100" spc="-85" dirty="0">
                          <a:solidFill>
                            <a:srgbClr val="231F20"/>
                          </a:solidFill>
                          <a:latin typeface="Lucida Sans"/>
                          <a:cs typeface="Lucida Sans"/>
                        </a:rPr>
                        <a:t>carga  </a:t>
                      </a:r>
                      <a:r>
                        <a:rPr sz="1100" spc="-65" dirty="0">
                          <a:solidFill>
                            <a:srgbClr val="231F20"/>
                          </a:solidFill>
                          <a:latin typeface="Lucida Sans"/>
                          <a:cs typeface="Lucida Sans"/>
                        </a:rPr>
                        <a:t>del</a:t>
                      </a:r>
                      <a:r>
                        <a:rPr sz="1100" spc="-10" dirty="0">
                          <a:solidFill>
                            <a:srgbClr val="231F20"/>
                          </a:solidFill>
                          <a:latin typeface="Lucida Sans"/>
                          <a:cs typeface="Lucida Sans"/>
                        </a:rPr>
                        <a:t> </a:t>
                      </a:r>
                      <a:r>
                        <a:rPr sz="1100" spc="-95" dirty="0">
                          <a:solidFill>
                            <a:srgbClr val="231F20"/>
                          </a:solidFill>
                          <a:latin typeface="Lucida Sans"/>
                          <a:cs typeface="Lucida Sans"/>
                        </a:rPr>
                        <a:t>motor</a:t>
                      </a:r>
                      <a:endParaRPr sz="11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gridSpan="2">
                  <a:txBody>
                    <a:bodyPr/>
                    <a:lstStyle/>
                    <a:p>
                      <a:pPr>
                        <a:lnSpc>
                          <a:spcPct val="100000"/>
                        </a:lnSpc>
                      </a:pPr>
                      <a:endParaRPr sz="1000">
                        <a:latin typeface="Times New Roman"/>
                        <a:cs typeface="Times New Roman"/>
                      </a:endParaRPr>
                    </a:p>
                    <a:p>
                      <a:pPr marL="121920" marR="106680" indent="-20955">
                        <a:lnSpc>
                          <a:spcPct val="75800"/>
                        </a:lnSpc>
                      </a:pPr>
                      <a:r>
                        <a:rPr sz="1100" spc="-50" dirty="0">
                          <a:solidFill>
                            <a:srgbClr val="231F20"/>
                          </a:solidFill>
                          <a:latin typeface="Lucida Sans"/>
                          <a:cs typeface="Lucida Sans"/>
                        </a:rPr>
                        <a:t>Para </a:t>
                      </a:r>
                      <a:r>
                        <a:rPr sz="1100" spc="-85" dirty="0">
                          <a:solidFill>
                            <a:srgbClr val="231F20"/>
                          </a:solidFill>
                          <a:latin typeface="Lucida Sans"/>
                          <a:cs typeface="Lucida Sans"/>
                        </a:rPr>
                        <a:t>motores </a:t>
                      </a:r>
                      <a:r>
                        <a:rPr sz="1100" spc="-90" dirty="0">
                          <a:solidFill>
                            <a:srgbClr val="231F20"/>
                          </a:solidFill>
                          <a:latin typeface="Lucida Sans"/>
                          <a:cs typeface="Lucida Sans"/>
                        </a:rPr>
                        <a:t>con </a:t>
                      </a:r>
                      <a:r>
                        <a:rPr sz="1100" spc="-80" dirty="0">
                          <a:solidFill>
                            <a:srgbClr val="231F20"/>
                          </a:solidFill>
                          <a:latin typeface="Lucida Sans"/>
                          <a:cs typeface="Lucida Sans"/>
                        </a:rPr>
                        <a:t>inducido en  cortocircuito </a:t>
                      </a:r>
                      <a:r>
                        <a:rPr sz="1100" spc="-85" dirty="0">
                          <a:solidFill>
                            <a:srgbClr val="231F20"/>
                          </a:solidFill>
                          <a:latin typeface="Lucida Sans"/>
                          <a:cs typeface="Lucida Sans"/>
                        </a:rPr>
                        <a:t>arranque</a:t>
                      </a:r>
                      <a:r>
                        <a:rPr sz="1100" spc="-145" dirty="0">
                          <a:solidFill>
                            <a:srgbClr val="231F20"/>
                          </a:solidFill>
                          <a:latin typeface="Lucida Sans"/>
                          <a:cs typeface="Lucida Sans"/>
                        </a:rPr>
                        <a:t> </a:t>
                      </a:r>
                      <a:r>
                        <a:rPr sz="1100" spc="-75" dirty="0">
                          <a:solidFill>
                            <a:srgbClr val="231F20"/>
                          </a:solidFill>
                          <a:latin typeface="Lucida Sans"/>
                          <a:cs typeface="Lucida Sans"/>
                        </a:rPr>
                        <a:t>directo</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hMerge="1">
                  <a:txBody>
                    <a:bodyPr/>
                    <a:lstStyle/>
                    <a:p>
                      <a:endParaRPr/>
                    </a:p>
                  </a:txBody>
                  <a:tcPr marL="0" marR="0" marT="0" marB="0"/>
                </a:tc>
                <a:tc gridSpan="2">
                  <a:txBody>
                    <a:bodyPr/>
                    <a:lstStyle/>
                    <a:p>
                      <a:pPr marL="88265" marR="93345" algn="ctr">
                        <a:lnSpc>
                          <a:spcPts val="1100"/>
                        </a:lnSpc>
                        <a:spcBef>
                          <a:spcPts val="450"/>
                        </a:spcBef>
                      </a:pPr>
                      <a:r>
                        <a:rPr sz="1000" spc="-45" dirty="0">
                          <a:solidFill>
                            <a:srgbClr val="231F20"/>
                          </a:solidFill>
                          <a:latin typeface="Lucida Sans"/>
                          <a:cs typeface="Lucida Sans"/>
                        </a:rPr>
                        <a:t>Para </a:t>
                      </a:r>
                      <a:r>
                        <a:rPr sz="1000" spc="-80" dirty="0">
                          <a:solidFill>
                            <a:srgbClr val="231F20"/>
                          </a:solidFill>
                          <a:latin typeface="Lucida Sans"/>
                          <a:cs typeface="Lucida Sans"/>
                        </a:rPr>
                        <a:t>motores con </a:t>
                      </a:r>
                      <a:r>
                        <a:rPr sz="1000" spc="-70" dirty="0">
                          <a:solidFill>
                            <a:srgbClr val="231F20"/>
                          </a:solidFill>
                          <a:latin typeface="Lucida Sans"/>
                          <a:cs typeface="Lucida Sans"/>
                        </a:rPr>
                        <a:t>inducido </a:t>
                      </a:r>
                      <a:r>
                        <a:rPr sz="1000" spc="-75" dirty="0">
                          <a:solidFill>
                            <a:srgbClr val="231F20"/>
                          </a:solidFill>
                          <a:latin typeface="Lucida Sans"/>
                          <a:cs typeface="Lucida Sans"/>
                        </a:rPr>
                        <a:t>en </a:t>
                      </a:r>
                      <a:r>
                        <a:rPr sz="1000" spc="-70" dirty="0">
                          <a:solidFill>
                            <a:srgbClr val="231F20"/>
                          </a:solidFill>
                          <a:latin typeface="Lucida Sans"/>
                          <a:cs typeface="Lucida Sans"/>
                        </a:rPr>
                        <a:t>cortocir-  </a:t>
                      </a:r>
                      <a:r>
                        <a:rPr sz="1000" spc="-65" dirty="0">
                          <a:solidFill>
                            <a:srgbClr val="231F20"/>
                          </a:solidFill>
                          <a:latin typeface="Lucida Sans"/>
                          <a:cs typeface="Lucida Sans"/>
                        </a:rPr>
                        <a:t>cuito </a:t>
                      </a:r>
                      <a:r>
                        <a:rPr sz="1000" spc="-80" dirty="0">
                          <a:solidFill>
                            <a:srgbClr val="231F20"/>
                          </a:solidFill>
                          <a:latin typeface="Lucida Sans"/>
                          <a:cs typeface="Lucida Sans"/>
                        </a:rPr>
                        <a:t>con </a:t>
                      </a:r>
                      <a:r>
                        <a:rPr sz="1000" spc="-75" dirty="0">
                          <a:solidFill>
                            <a:srgbClr val="231F20"/>
                          </a:solidFill>
                          <a:latin typeface="Lucida Sans"/>
                          <a:cs typeface="Lucida Sans"/>
                        </a:rPr>
                        <a:t>arrancador </a:t>
                      </a:r>
                      <a:r>
                        <a:rPr sz="1000" spc="-70" dirty="0">
                          <a:solidFill>
                            <a:srgbClr val="231F20"/>
                          </a:solidFill>
                          <a:latin typeface="Lucida Sans"/>
                          <a:cs typeface="Lucida Sans"/>
                        </a:rPr>
                        <a:t>o </a:t>
                      </a:r>
                      <a:r>
                        <a:rPr sz="1000" spc="-80" dirty="0">
                          <a:solidFill>
                            <a:srgbClr val="231F20"/>
                          </a:solidFill>
                          <a:latin typeface="Lucida Sans"/>
                          <a:cs typeface="Lucida Sans"/>
                        </a:rPr>
                        <a:t>motores con  </a:t>
                      </a:r>
                      <a:r>
                        <a:rPr sz="1000" spc="-60" dirty="0">
                          <a:solidFill>
                            <a:srgbClr val="231F20"/>
                          </a:solidFill>
                          <a:latin typeface="Lucida Sans"/>
                          <a:cs typeface="Lucida Sans"/>
                        </a:rPr>
                        <a:t>anillos </a:t>
                      </a:r>
                      <a:r>
                        <a:rPr sz="1000" spc="-80" dirty="0">
                          <a:solidFill>
                            <a:srgbClr val="231F20"/>
                          </a:solidFill>
                          <a:latin typeface="Lucida Sans"/>
                          <a:cs typeface="Lucida Sans"/>
                        </a:rPr>
                        <a:t>con </a:t>
                      </a:r>
                      <a:r>
                        <a:rPr sz="1000" spc="-65" dirty="0">
                          <a:solidFill>
                            <a:srgbClr val="231F20"/>
                          </a:solidFill>
                          <a:latin typeface="Lucida Sans"/>
                          <a:cs typeface="Lucida Sans"/>
                        </a:rPr>
                        <a:t>resistencia </a:t>
                      </a:r>
                      <a:r>
                        <a:rPr sz="1000" spc="-70" dirty="0">
                          <a:solidFill>
                            <a:srgbClr val="231F20"/>
                          </a:solidFill>
                          <a:latin typeface="Lucida Sans"/>
                          <a:cs typeface="Lucida Sans"/>
                        </a:rPr>
                        <a:t>de</a:t>
                      </a:r>
                      <a:r>
                        <a:rPr sz="1000" spc="25" dirty="0">
                          <a:solidFill>
                            <a:srgbClr val="231F20"/>
                          </a:solidFill>
                          <a:latin typeface="Lucida Sans"/>
                          <a:cs typeface="Lucida Sans"/>
                        </a:rPr>
                        <a:t> </a:t>
                      </a:r>
                      <a:r>
                        <a:rPr sz="1000" spc="-75" dirty="0">
                          <a:solidFill>
                            <a:srgbClr val="231F20"/>
                          </a:solidFill>
                          <a:latin typeface="Lucida Sans"/>
                          <a:cs typeface="Lucida Sans"/>
                        </a:rPr>
                        <a:t>arranque</a:t>
                      </a:r>
                      <a:endParaRPr sz="1000">
                        <a:latin typeface="Lucida Sans"/>
                        <a:cs typeface="Lucida Sans"/>
                      </a:endParaRPr>
                    </a:p>
                  </a:txBody>
                  <a:tcPr marL="0" marR="0" marT="5715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hMerge="1">
                  <a:txBody>
                    <a:bodyPr/>
                    <a:lstStyle/>
                    <a:p>
                      <a:endParaRPr/>
                    </a:p>
                  </a:txBody>
                  <a:tcPr marL="0" marR="0" marT="0" marB="0"/>
                </a:tc>
              </a:tr>
              <a:tr h="685800">
                <a:tc>
                  <a:txBody>
                    <a:bodyPr/>
                    <a:lstStyle/>
                    <a:p>
                      <a:pPr>
                        <a:lnSpc>
                          <a:spcPct val="100000"/>
                        </a:lnSpc>
                      </a:pPr>
                      <a:endParaRPr sz="1200">
                        <a:latin typeface="Times New Roman"/>
                        <a:cs typeface="Times New Roman"/>
                      </a:endParaRPr>
                    </a:p>
                    <a:p>
                      <a:pPr>
                        <a:lnSpc>
                          <a:spcPct val="100000"/>
                        </a:lnSpc>
                      </a:pPr>
                      <a:endParaRPr sz="1200">
                        <a:latin typeface="Times New Roman"/>
                        <a:cs typeface="Times New Roman"/>
                      </a:endParaRPr>
                    </a:p>
                    <a:p>
                      <a:pPr marL="32384" algn="ctr">
                        <a:lnSpc>
                          <a:spcPct val="100000"/>
                        </a:lnSpc>
                        <a:spcBef>
                          <a:spcPts val="695"/>
                        </a:spcBef>
                      </a:pPr>
                      <a:r>
                        <a:rPr sz="1100" spc="-100" dirty="0">
                          <a:solidFill>
                            <a:srgbClr val="231F20"/>
                          </a:solidFill>
                          <a:latin typeface="Lucida Sans"/>
                          <a:cs typeface="Lucida Sans"/>
                        </a:rPr>
                        <a:t>Ampere</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5"/>
                        </a:spcBef>
                      </a:pPr>
                      <a:endParaRPr sz="1000">
                        <a:latin typeface="Times New Roman"/>
                        <a:cs typeface="Times New Roman"/>
                      </a:endParaRPr>
                    </a:p>
                    <a:p>
                      <a:pPr marL="330200" marR="198755" indent="-15240" algn="just">
                        <a:lnSpc>
                          <a:spcPts val="1200"/>
                        </a:lnSpc>
                      </a:pPr>
                      <a:r>
                        <a:rPr sz="1100" dirty="0">
                          <a:solidFill>
                            <a:srgbClr val="231F20"/>
                          </a:solidFill>
                          <a:latin typeface="Lucida Sans"/>
                          <a:cs typeface="Lucida Sans"/>
                        </a:rPr>
                        <a:t>Fusibles  </a:t>
                      </a:r>
                      <a:r>
                        <a:rPr sz="1100" spc="-95" dirty="0">
                          <a:solidFill>
                            <a:srgbClr val="231F20"/>
                          </a:solidFill>
                          <a:latin typeface="Lucida Sans"/>
                          <a:cs typeface="Lucida Sans"/>
                        </a:rPr>
                        <a:t>Normal  </a:t>
                      </a:r>
                      <a:r>
                        <a:rPr sz="1100" dirty="0">
                          <a:solidFill>
                            <a:srgbClr val="231F20"/>
                          </a:solidFill>
                          <a:latin typeface="Lucida Sans"/>
                          <a:cs typeface="Lucida Sans"/>
                        </a:rPr>
                        <a:t>Ampere</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0"/>
                        </a:spcBef>
                      </a:pPr>
                      <a:endParaRPr sz="1000">
                        <a:latin typeface="Times New Roman"/>
                        <a:cs typeface="Times New Roman"/>
                      </a:endParaRPr>
                    </a:p>
                    <a:p>
                      <a:pPr marL="153670" marR="243204" indent="46355" algn="ctr">
                        <a:lnSpc>
                          <a:spcPts val="1200"/>
                        </a:lnSpc>
                        <a:spcBef>
                          <a:spcPts val="5"/>
                        </a:spcBef>
                      </a:pPr>
                      <a:r>
                        <a:rPr sz="1100" spc="-70" dirty="0">
                          <a:solidFill>
                            <a:srgbClr val="231F20"/>
                          </a:solidFill>
                          <a:latin typeface="Lucida Sans"/>
                          <a:cs typeface="Lucida Sans"/>
                        </a:rPr>
                        <a:t>Fusibles  </a:t>
                      </a:r>
                      <a:r>
                        <a:rPr sz="1100" dirty="0">
                          <a:solidFill>
                            <a:srgbClr val="231F20"/>
                          </a:solidFill>
                          <a:latin typeface="Lucida Sans"/>
                          <a:cs typeface="Lucida Sans"/>
                        </a:rPr>
                        <a:t>Retardado  </a:t>
                      </a:r>
                      <a:r>
                        <a:rPr sz="1100" spc="-100" dirty="0">
                          <a:solidFill>
                            <a:srgbClr val="231F20"/>
                          </a:solidFill>
                          <a:latin typeface="Lucida Sans"/>
                          <a:cs typeface="Lucida Sans"/>
                        </a:rPr>
                        <a:t>Ampere</a:t>
                      </a:r>
                      <a:endParaRPr sz="1100">
                        <a:latin typeface="Lucida Sans"/>
                        <a:cs typeface="Lucida Sans"/>
                      </a:endParaRPr>
                    </a:p>
                  </a:txBody>
                  <a:tcPr marL="0" marR="0" marT="508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0"/>
                        </a:spcBef>
                      </a:pPr>
                      <a:endParaRPr sz="1000">
                        <a:latin typeface="Times New Roman"/>
                        <a:cs typeface="Times New Roman"/>
                      </a:endParaRPr>
                    </a:p>
                    <a:p>
                      <a:pPr marL="403225" marR="217804" indent="-6350">
                        <a:lnSpc>
                          <a:spcPts val="1200"/>
                        </a:lnSpc>
                      </a:pPr>
                      <a:r>
                        <a:rPr sz="1100" dirty="0">
                          <a:solidFill>
                            <a:srgbClr val="231F20"/>
                          </a:solidFill>
                          <a:latin typeface="Lucida Sans"/>
                          <a:cs typeface="Lucida Sans"/>
                        </a:rPr>
                        <a:t>Fusibles  </a:t>
                      </a:r>
                      <a:r>
                        <a:rPr sz="1100" spc="-95" dirty="0">
                          <a:solidFill>
                            <a:srgbClr val="231F20"/>
                          </a:solidFill>
                          <a:latin typeface="Lucida Sans"/>
                          <a:cs typeface="Lucida Sans"/>
                        </a:rPr>
                        <a:t>Normal  </a:t>
                      </a:r>
                      <a:r>
                        <a:rPr sz="1100" spc="-100" dirty="0">
                          <a:solidFill>
                            <a:srgbClr val="231F20"/>
                          </a:solidFill>
                          <a:latin typeface="Lucida Sans"/>
                          <a:cs typeface="Lucida Sans"/>
                        </a:rPr>
                        <a:t>Ampere</a:t>
                      </a:r>
                      <a:endParaRPr sz="1100">
                        <a:latin typeface="Lucida Sans"/>
                        <a:cs typeface="Lucida Sans"/>
                      </a:endParaRPr>
                    </a:p>
                  </a:txBody>
                  <a:tcPr marL="0" marR="0" marT="508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0"/>
                        </a:spcBef>
                      </a:pPr>
                      <a:endParaRPr sz="1000">
                        <a:latin typeface="Times New Roman"/>
                        <a:cs typeface="Times New Roman"/>
                      </a:endParaRPr>
                    </a:p>
                    <a:p>
                      <a:pPr marL="208279" marR="379730" indent="46355" algn="ctr">
                        <a:lnSpc>
                          <a:spcPts val="1200"/>
                        </a:lnSpc>
                      </a:pPr>
                      <a:r>
                        <a:rPr sz="1100" spc="-70" dirty="0">
                          <a:solidFill>
                            <a:srgbClr val="231F20"/>
                          </a:solidFill>
                          <a:latin typeface="Lucida Sans"/>
                          <a:cs typeface="Lucida Sans"/>
                        </a:rPr>
                        <a:t>Fusibles  </a:t>
                      </a:r>
                      <a:r>
                        <a:rPr sz="1100" dirty="0">
                          <a:solidFill>
                            <a:srgbClr val="231F20"/>
                          </a:solidFill>
                          <a:latin typeface="Lucida Sans"/>
                          <a:cs typeface="Lucida Sans"/>
                        </a:rPr>
                        <a:t>Retardado  </a:t>
                      </a:r>
                      <a:r>
                        <a:rPr sz="1100" spc="-100" dirty="0">
                          <a:solidFill>
                            <a:srgbClr val="231F20"/>
                          </a:solidFill>
                          <a:latin typeface="Lucida Sans"/>
                          <a:cs typeface="Lucida Sans"/>
                        </a:rPr>
                        <a:t>Ampere</a:t>
                      </a:r>
                      <a:endParaRPr sz="1100">
                        <a:latin typeface="Lucida Sans"/>
                        <a:cs typeface="Lucida Sans"/>
                      </a:endParaRPr>
                    </a:p>
                  </a:txBody>
                  <a:tcPr marL="0" marR="0" marT="508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287001">
                <a:tc>
                  <a:txBody>
                    <a:bodyPr/>
                    <a:lstStyle/>
                    <a:p>
                      <a:pPr marL="32384" algn="ctr">
                        <a:lnSpc>
                          <a:spcPts val="1305"/>
                        </a:lnSpc>
                        <a:spcBef>
                          <a:spcPts val="855"/>
                        </a:spcBef>
                      </a:pPr>
                      <a:r>
                        <a:rPr sz="1100" dirty="0">
                          <a:solidFill>
                            <a:srgbClr val="231F20"/>
                          </a:solidFill>
                          <a:latin typeface="Lucida Sans"/>
                          <a:cs typeface="Lucida Sans"/>
                        </a:rPr>
                        <a:t>1</a:t>
                      </a:r>
                      <a:endParaRPr sz="1100">
                        <a:latin typeface="Lucida Sans"/>
                        <a:cs typeface="Lucida Sans"/>
                      </a:endParaRPr>
                    </a:p>
                  </a:txBody>
                  <a:tcPr marL="0" marR="0" marT="108585"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518159">
                        <a:lnSpc>
                          <a:spcPts val="1305"/>
                        </a:lnSpc>
                        <a:spcBef>
                          <a:spcPts val="855"/>
                        </a:spcBef>
                      </a:pPr>
                      <a:r>
                        <a:rPr sz="1100" dirty="0">
                          <a:solidFill>
                            <a:srgbClr val="231F20"/>
                          </a:solidFill>
                          <a:latin typeface="Lucida Sans"/>
                          <a:cs typeface="Lucida Sans"/>
                        </a:rPr>
                        <a:t>4</a:t>
                      </a:r>
                      <a:endParaRPr sz="1100">
                        <a:latin typeface="Lucida Sans"/>
                        <a:cs typeface="Lucida Sans"/>
                      </a:endParaRPr>
                    </a:p>
                  </a:txBody>
                  <a:tcPr marL="0" marR="0" marT="108585"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R="487680" algn="r">
                        <a:lnSpc>
                          <a:spcPts val="1305"/>
                        </a:lnSpc>
                        <a:spcBef>
                          <a:spcPts val="855"/>
                        </a:spcBef>
                      </a:pPr>
                      <a:r>
                        <a:rPr sz="1100" dirty="0">
                          <a:solidFill>
                            <a:srgbClr val="231F20"/>
                          </a:solidFill>
                          <a:latin typeface="Lucida Sans"/>
                          <a:cs typeface="Lucida Sans"/>
                        </a:rPr>
                        <a:t>4</a:t>
                      </a:r>
                      <a:endParaRPr sz="1100">
                        <a:latin typeface="Lucida Sans"/>
                        <a:cs typeface="Lucida Sans"/>
                      </a:endParaRPr>
                    </a:p>
                  </a:txBody>
                  <a:tcPr marL="0" marR="0" marT="108585"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72085" algn="ctr">
                        <a:lnSpc>
                          <a:spcPts val="1305"/>
                        </a:lnSpc>
                        <a:spcBef>
                          <a:spcPts val="850"/>
                        </a:spcBef>
                      </a:pPr>
                      <a:r>
                        <a:rPr sz="1100" dirty="0">
                          <a:solidFill>
                            <a:srgbClr val="231F20"/>
                          </a:solidFill>
                          <a:latin typeface="Lucida Sans"/>
                          <a:cs typeface="Lucida Sans"/>
                        </a:rPr>
                        <a:t>-</a:t>
                      </a:r>
                      <a:endParaRPr sz="1100">
                        <a:latin typeface="Lucida Sans"/>
                        <a:cs typeface="Lucida Sans"/>
                      </a:endParaRPr>
                    </a:p>
                  </a:txBody>
                  <a:tcPr marL="0" marR="0" marT="10795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R="124460" algn="ctr">
                        <a:lnSpc>
                          <a:spcPts val="1305"/>
                        </a:lnSpc>
                        <a:spcBef>
                          <a:spcPts val="850"/>
                        </a:spcBef>
                      </a:pPr>
                      <a:r>
                        <a:rPr sz="1100" dirty="0">
                          <a:solidFill>
                            <a:srgbClr val="231F20"/>
                          </a:solidFill>
                          <a:latin typeface="Lucida Sans"/>
                          <a:cs typeface="Lucida Sans"/>
                        </a:rPr>
                        <a:t>-</a:t>
                      </a:r>
                      <a:endParaRPr sz="1100">
                        <a:latin typeface="Lucida Sans"/>
                        <a:cs typeface="Lucida Sans"/>
                      </a:endParaRPr>
                    </a:p>
                  </a:txBody>
                  <a:tcPr marL="0" marR="0" marT="107950" marB="0">
                    <a:lnL w="12700">
                      <a:solidFill>
                        <a:srgbClr val="231F20"/>
                      </a:solidFill>
                      <a:prstDash val="solid"/>
                    </a:lnL>
                    <a:lnR w="12700">
                      <a:solidFill>
                        <a:srgbClr val="231F20"/>
                      </a:solidFill>
                      <a:prstDash val="solid"/>
                    </a:lnR>
                    <a:lnT w="12700">
                      <a:solidFill>
                        <a:srgbClr val="231F20"/>
                      </a:solidFill>
                      <a:prstDash val="solid"/>
                    </a:lnT>
                  </a:tcPr>
                </a:tc>
              </a:tr>
              <a:tr h="177796">
                <a:tc>
                  <a:txBody>
                    <a:bodyPr/>
                    <a:lstStyle/>
                    <a:p>
                      <a:pPr marL="32384" algn="ctr">
                        <a:lnSpc>
                          <a:spcPts val="1300"/>
                        </a:lnSpc>
                      </a:pPr>
                      <a:r>
                        <a:rPr sz="1100" dirty="0">
                          <a:solidFill>
                            <a:srgbClr val="231F20"/>
                          </a:solidFill>
                          <a:latin typeface="Lucida Sans"/>
                          <a:cs typeface="Lucida Sans"/>
                        </a:rPr>
                        <a:t>2</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18159">
                        <a:lnSpc>
                          <a:spcPts val="1300"/>
                        </a:lnSpc>
                      </a:pPr>
                      <a:r>
                        <a:rPr sz="1100" dirty="0">
                          <a:solidFill>
                            <a:srgbClr val="231F20"/>
                          </a:solidFill>
                          <a:latin typeface="Lucida Sans"/>
                          <a:cs typeface="Lucida Sans"/>
                        </a:rPr>
                        <a:t>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87680" algn="r">
                        <a:lnSpc>
                          <a:spcPts val="1300"/>
                        </a:lnSpc>
                      </a:pPr>
                      <a:r>
                        <a:rPr sz="1100" dirty="0">
                          <a:solidFill>
                            <a:srgbClr val="231F20"/>
                          </a:solidFill>
                          <a:latin typeface="Lucida Sans"/>
                          <a:cs typeface="Lucida Sans"/>
                        </a:rPr>
                        <a:t>4</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172085" algn="ctr">
                        <a:lnSpc>
                          <a:spcPts val="1300"/>
                        </a:lnSpc>
                      </a:pPr>
                      <a:r>
                        <a:rPr sz="1100" dirty="0">
                          <a:solidFill>
                            <a:srgbClr val="231F20"/>
                          </a:solidFill>
                          <a:latin typeface="Lucida Sans"/>
                          <a:cs typeface="Lucida Sans"/>
                        </a:rPr>
                        <a:t>-</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124460" algn="ctr">
                        <a:lnSpc>
                          <a:spcPts val="1300"/>
                        </a:lnSpc>
                      </a:pPr>
                      <a:r>
                        <a:rPr sz="1100" dirty="0">
                          <a:solidFill>
                            <a:srgbClr val="231F20"/>
                          </a:solidFill>
                          <a:latin typeface="Lucida Sans"/>
                          <a:cs typeface="Lucida Sans"/>
                        </a:rPr>
                        <a:t>-</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dirty="0">
                          <a:solidFill>
                            <a:srgbClr val="231F20"/>
                          </a:solidFill>
                          <a:latin typeface="Lucida Sans"/>
                          <a:cs typeface="Lucida Sans"/>
                        </a:rPr>
                        <a:t>4</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9022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87680" algn="r">
                        <a:lnSpc>
                          <a:spcPts val="1300"/>
                        </a:lnSpc>
                      </a:pPr>
                      <a:r>
                        <a:rPr sz="1100" dirty="0">
                          <a:solidFill>
                            <a:srgbClr val="231F20"/>
                          </a:solidFill>
                          <a:latin typeface="Lucida Sans"/>
                          <a:cs typeface="Lucida Sans"/>
                        </a:rPr>
                        <a:t>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72770">
                        <a:lnSpc>
                          <a:spcPts val="1300"/>
                        </a:lnSpc>
                      </a:pPr>
                      <a:r>
                        <a:rPr sz="1100" spc="-180" dirty="0">
                          <a:solidFill>
                            <a:srgbClr val="231F20"/>
                          </a:solidFill>
                          <a:latin typeface="Lucida Sans"/>
                          <a:cs typeface="Lucida Sans"/>
                        </a:rPr>
                        <a:t>10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99109">
                        <a:lnSpc>
                          <a:spcPts val="1300"/>
                        </a:lnSpc>
                      </a:pPr>
                      <a:r>
                        <a:rPr sz="1100" dirty="0">
                          <a:solidFill>
                            <a:srgbClr val="231F20"/>
                          </a:solidFill>
                          <a:latin typeface="Lucida Sans"/>
                          <a:cs typeface="Lucida Sans"/>
                        </a:rPr>
                        <a:t>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dirty="0">
                          <a:solidFill>
                            <a:srgbClr val="231F20"/>
                          </a:solidFill>
                          <a:latin typeface="Lucida Sans"/>
                          <a:cs typeface="Lucida Sans"/>
                        </a:rPr>
                        <a:t>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9740" algn="r">
                        <a:lnSpc>
                          <a:spcPts val="1300"/>
                        </a:lnSpc>
                      </a:pPr>
                      <a:r>
                        <a:rPr sz="1100" dirty="0">
                          <a:solidFill>
                            <a:srgbClr val="231F20"/>
                          </a:solidFill>
                          <a:latin typeface="Lucida Sans"/>
                          <a:cs typeface="Lucida Sans"/>
                        </a:rPr>
                        <a:t>10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7277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71170">
                        <a:lnSpc>
                          <a:spcPts val="1300"/>
                        </a:lnSpc>
                      </a:pPr>
                      <a:r>
                        <a:rPr sz="1100" spc="-180" dirty="0">
                          <a:solidFill>
                            <a:srgbClr val="231F20"/>
                          </a:solidFill>
                          <a:latin typeface="Lucida Sans"/>
                          <a:cs typeface="Lucida Sans"/>
                        </a:rPr>
                        <a:t>10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dirty="0">
                          <a:solidFill>
                            <a:srgbClr val="231F20"/>
                          </a:solidFill>
                          <a:latin typeface="Lucida Sans"/>
                          <a:cs typeface="Lucida Sans"/>
                        </a:rPr>
                        <a:t>8</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9740" algn="r">
                        <a:lnSpc>
                          <a:spcPts val="1300"/>
                        </a:lnSpc>
                      </a:pPr>
                      <a:r>
                        <a:rPr sz="110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7277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7117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80" dirty="0">
                          <a:solidFill>
                            <a:srgbClr val="231F20"/>
                          </a:solidFill>
                          <a:latin typeface="Lucida Sans"/>
                          <a:cs typeface="Lucida Sans"/>
                        </a:rPr>
                        <a:t>10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9740" algn="r">
                        <a:lnSpc>
                          <a:spcPts val="1300"/>
                        </a:lnSpc>
                      </a:pPr>
                      <a:r>
                        <a:rPr sz="110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7117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80" dirty="0">
                          <a:solidFill>
                            <a:srgbClr val="231F20"/>
                          </a:solidFill>
                          <a:latin typeface="Lucida Sans"/>
                          <a:cs typeface="Lucida Sans"/>
                        </a:rPr>
                        <a:t>12</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71170">
                        <a:lnSpc>
                          <a:spcPts val="1300"/>
                        </a:lnSpc>
                      </a:pPr>
                      <a:r>
                        <a:rPr sz="1100" spc="-180" dirty="0">
                          <a:solidFill>
                            <a:srgbClr val="231F20"/>
                          </a:solidFill>
                          <a:latin typeface="Lucida Sans"/>
                          <a:cs typeface="Lucida Sans"/>
                        </a:rPr>
                        <a:t>15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80" dirty="0">
                          <a:solidFill>
                            <a:srgbClr val="231F20"/>
                          </a:solidFill>
                          <a:latin typeface="Lucida Sans"/>
                          <a:cs typeface="Lucida Sans"/>
                        </a:rPr>
                        <a:t>14</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80" dirty="0">
                          <a:solidFill>
                            <a:srgbClr val="231F20"/>
                          </a:solidFill>
                          <a:latin typeface="Lucida Sans"/>
                          <a:cs typeface="Lucida Sans"/>
                        </a:rPr>
                        <a:t>16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30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80" dirty="0">
                          <a:solidFill>
                            <a:srgbClr val="231F20"/>
                          </a:solidFill>
                          <a:latin typeface="Lucida Sans"/>
                          <a:cs typeface="Lucida Sans"/>
                        </a:rPr>
                        <a:t>18</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20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24</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30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28</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32</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35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36</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81330">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40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45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50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55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65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50850" algn="r">
                        <a:lnSpc>
                          <a:spcPts val="1300"/>
                        </a:lnSpc>
                      </a:pPr>
                      <a:r>
                        <a:rPr sz="110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70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75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125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632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4038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61645">
                        <a:lnSpc>
                          <a:spcPts val="1300"/>
                        </a:lnSpc>
                      </a:pPr>
                      <a:r>
                        <a:rPr sz="1100" spc="-110" dirty="0">
                          <a:solidFill>
                            <a:srgbClr val="231F20"/>
                          </a:solidFill>
                          <a:latin typeface="Lucida Sans"/>
                          <a:cs typeface="Lucida Sans"/>
                        </a:rPr>
                        <a:t>80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85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353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337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90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353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337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77796">
                <a:tc>
                  <a:txBody>
                    <a:bodyPr/>
                    <a:lstStyle/>
                    <a:p>
                      <a:pPr marL="32384" algn="ctr">
                        <a:lnSpc>
                          <a:spcPts val="1300"/>
                        </a:lnSpc>
                      </a:pPr>
                      <a:r>
                        <a:rPr sz="1100" spc="-110" dirty="0">
                          <a:solidFill>
                            <a:srgbClr val="231F20"/>
                          </a:solidFill>
                          <a:latin typeface="Lucida Sans"/>
                          <a:cs typeface="Lucida Sans"/>
                        </a:rPr>
                        <a:t>95</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52755">
                        <a:lnSpc>
                          <a:spcPts val="1300"/>
                        </a:lnSpc>
                      </a:pPr>
                      <a:r>
                        <a:rPr sz="1100" spc="-160" dirty="0">
                          <a:solidFill>
                            <a:srgbClr val="231F20"/>
                          </a:solidFill>
                          <a:latin typeface="Lucida Sans"/>
                          <a:cs typeface="Lucida Sans"/>
                        </a:rPr>
                        <a:t>160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422275" algn="r">
                        <a:lnSpc>
                          <a:spcPts val="1300"/>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5353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433705">
                        <a:lnSpc>
                          <a:spcPts val="1300"/>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233797">
                <a:tc>
                  <a:txBody>
                    <a:bodyPr/>
                    <a:lstStyle/>
                    <a:p>
                      <a:pPr marL="32384" algn="ctr">
                        <a:lnSpc>
                          <a:spcPts val="1315"/>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452755">
                        <a:lnSpc>
                          <a:spcPts val="1315"/>
                        </a:lnSpc>
                      </a:pPr>
                      <a:r>
                        <a:rPr sz="1100" spc="-160" dirty="0">
                          <a:solidFill>
                            <a:srgbClr val="231F20"/>
                          </a:solidFill>
                          <a:latin typeface="Lucida Sans"/>
                          <a:cs typeface="Lucida Sans"/>
                        </a:rPr>
                        <a:t>160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R="422275" algn="r">
                        <a:lnSpc>
                          <a:spcPts val="1315"/>
                        </a:lnSpc>
                      </a:pPr>
                      <a:r>
                        <a:rPr sz="110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535305">
                        <a:lnSpc>
                          <a:spcPts val="1315"/>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433705">
                        <a:lnSpc>
                          <a:spcPts val="1315"/>
                        </a:lnSpc>
                      </a:pPr>
                      <a:r>
                        <a:rPr sz="1100" spc="-160" dirty="0">
                          <a:solidFill>
                            <a:srgbClr val="231F20"/>
                          </a:solidFill>
                          <a:latin typeface="Lucida Sans"/>
                          <a:cs typeface="Lucida Sans"/>
                        </a:rPr>
                        <a:t>100</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r>
            </a:tbl>
          </a:graphicData>
        </a:graphic>
      </p:graphicFrame>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5606225" y="9822917"/>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6354788" y="3697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5160035" y="-142958"/>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6" name="object 6"/>
          <p:cNvSpPr/>
          <p:nvPr/>
        </p:nvSpPr>
        <p:spPr>
          <a:xfrm>
            <a:off x="6176645" y="1057555"/>
            <a:ext cx="1930400" cy="406400"/>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6176645" y="1921155"/>
            <a:ext cx="2133600" cy="3556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6405245" y="2975254"/>
            <a:ext cx="1930399" cy="304800"/>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6456045" y="3495954"/>
            <a:ext cx="1727200" cy="292099"/>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6481445" y="3826154"/>
            <a:ext cx="1625600" cy="3048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6189345" y="4346854"/>
            <a:ext cx="2641599" cy="914400"/>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6189345" y="5845454"/>
            <a:ext cx="2539999" cy="444500"/>
          </a:xfrm>
          <a:prstGeom prst="rect">
            <a:avLst/>
          </a:prstGeom>
          <a:blipFill>
            <a:blip r:embed="rId8" cstate="print"/>
            <a:stretch>
              <a:fillRect/>
            </a:stretch>
          </a:blipFill>
        </p:spPr>
        <p:txBody>
          <a:bodyPr wrap="square" lIns="0" tIns="0" rIns="0" bIns="0" rtlCol="0"/>
          <a:lstStyle/>
          <a:p>
            <a:endParaRPr/>
          </a:p>
        </p:txBody>
      </p:sp>
      <p:sp>
        <p:nvSpPr>
          <p:cNvPr id="13" name="object 13"/>
          <p:cNvSpPr/>
          <p:nvPr/>
        </p:nvSpPr>
        <p:spPr>
          <a:xfrm>
            <a:off x="6303645" y="7483754"/>
            <a:ext cx="1524000" cy="749300"/>
          </a:xfrm>
          <a:prstGeom prst="rect">
            <a:avLst/>
          </a:prstGeom>
          <a:blipFill>
            <a:blip r:embed="rId9" cstate="print"/>
            <a:stretch>
              <a:fillRect/>
            </a:stretch>
          </a:blipFill>
        </p:spPr>
        <p:txBody>
          <a:bodyPr wrap="square" lIns="0" tIns="0" rIns="0" bIns="0" rtlCol="0"/>
          <a:lstStyle/>
          <a:p>
            <a:endParaRPr/>
          </a:p>
        </p:txBody>
      </p:sp>
      <p:sp>
        <p:nvSpPr>
          <p:cNvPr id="14" name="object 14"/>
          <p:cNvSpPr/>
          <p:nvPr/>
        </p:nvSpPr>
        <p:spPr>
          <a:xfrm>
            <a:off x="6214745" y="8423554"/>
            <a:ext cx="2425699" cy="444500"/>
          </a:xfrm>
          <a:prstGeom prst="rect">
            <a:avLst/>
          </a:prstGeom>
          <a:blipFill>
            <a:blip r:embed="rId10" cstate="print"/>
            <a:stretch>
              <a:fillRect/>
            </a:stretch>
          </a:blipFill>
        </p:spPr>
        <p:txBody>
          <a:bodyPr wrap="square" lIns="0" tIns="0" rIns="0" bIns="0" rtlCol="0"/>
          <a:lstStyle/>
          <a:p>
            <a:endParaRPr/>
          </a:p>
        </p:txBody>
      </p:sp>
      <p:graphicFrame>
        <p:nvGraphicFramePr>
          <p:cNvPr id="15" name="object 15"/>
          <p:cNvGraphicFramePr>
            <a:graphicFrameLocks noGrp="1"/>
          </p:cNvGraphicFramePr>
          <p:nvPr>
            <p:extLst>
              <p:ext uri="{D42A27DB-BD31-4B8C-83A1-F6EECF244321}">
                <p14:modId xmlns:p14="http://schemas.microsoft.com/office/powerpoint/2010/main" val="1690547096"/>
              </p:ext>
            </p:extLst>
          </p:nvPr>
        </p:nvGraphicFramePr>
        <p:xfrm>
          <a:off x="2451100" y="393700"/>
          <a:ext cx="6381750" cy="9635616"/>
        </p:xfrm>
        <a:graphic>
          <a:graphicData uri="http://schemas.openxmlformats.org/drawingml/2006/table">
            <a:tbl>
              <a:tblPr firstRow="1" bandRow="1">
                <a:tableStyleId>{2D5ABB26-0587-4C30-8999-92F81FD0307C}</a:tableStyleId>
              </a:tblPr>
              <a:tblGrid>
                <a:gridCol w="1041400"/>
                <a:gridCol w="800100"/>
                <a:gridCol w="1016000"/>
                <a:gridCol w="685800"/>
                <a:gridCol w="2838450"/>
              </a:tblGrid>
              <a:tr h="272262">
                <a:tc gridSpan="2">
                  <a:txBody>
                    <a:bodyPr/>
                    <a:lstStyle/>
                    <a:p>
                      <a:pPr marL="762000">
                        <a:lnSpc>
                          <a:spcPct val="100000"/>
                        </a:lnSpc>
                        <a:spcBef>
                          <a:spcPts val="340"/>
                        </a:spcBef>
                      </a:pPr>
                      <a:r>
                        <a:rPr sz="1100" spc="-85" dirty="0">
                          <a:solidFill>
                            <a:srgbClr val="231F20"/>
                          </a:solidFill>
                          <a:latin typeface="Lucida Sans"/>
                          <a:cs typeface="Lucida Sans"/>
                        </a:rPr>
                        <a:t>Magnitud</a:t>
                      </a:r>
                      <a:endParaRPr sz="1100">
                        <a:latin typeface="Lucida Sans"/>
                        <a:cs typeface="Lucida Sans"/>
                      </a:endParaRPr>
                    </a:p>
                  </a:txBody>
                  <a:tcPr marL="0" marR="0" marT="4318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hMerge="1">
                  <a:txBody>
                    <a:bodyPr/>
                    <a:lstStyle/>
                    <a:p>
                      <a:endParaRPr/>
                    </a:p>
                  </a:txBody>
                  <a:tcPr marL="0" marR="0" marT="0" marB="0"/>
                </a:tc>
                <a:tc gridSpan="2">
                  <a:txBody>
                    <a:bodyPr/>
                    <a:lstStyle/>
                    <a:p>
                      <a:pPr marL="749300">
                        <a:lnSpc>
                          <a:spcPct val="100000"/>
                        </a:lnSpc>
                        <a:spcBef>
                          <a:spcPts val="340"/>
                        </a:spcBef>
                      </a:pPr>
                      <a:r>
                        <a:rPr sz="1100" spc="-80" dirty="0">
                          <a:solidFill>
                            <a:srgbClr val="231F20"/>
                          </a:solidFill>
                          <a:latin typeface="Lucida Sans"/>
                          <a:cs typeface="Lucida Sans"/>
                        </a:rPr>
                        <a:t>Unidad</a:t>
                      </a:r>
                      <a:endParaRPr sz="1100">
                        <a:latin typeface="Lucida Sans"/>
                        <a:cs typeface="Lucida Sans"/>
                      </a:endParaRPr>
                    </a:p>
                  </a:txBody>
                  <a:tcPr marL="0" marR="0" marT="4318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hMerge="1">
                  <a:txBody>
                    <a:bodyPr/>
                    <a:lstStyle/>
                    <a:p>
                      <a:endParaRPr/>
                    </a:p>
                  </a:txBody>
                  <a:tcPr marL="0" marR="0" marT="0" marB="0"/>
                </a:tc>
                <a:tc rowSpan="2">
                  <a:txBody>
                    <a:bodyPr/>
                    <a:lstStyle/>
                    <a:p>
                      <a:pPr>
                        <a:lnSpc>
                          <a:spcPct val="100000"/>
                        </a:lnSpc>
                        <a:spcBef>
                          <a:spcPts val="45"/>
                        </a:spcBef>
                      </a:pPr>
                      <a:endParaRPr sz="1650">
                        <a:latin typeface="Times New Roman"/>
                        <a:cs typeface="Times New Roman"/>
                      </a:endParaRPr>
                    </a:p>
                    <a:p>
                      <a:pPr marR="76200" algn="ctr">
                        <a:lnSpc>
                          <a:spcPct val="100000"/>
                        </a:lnSpc>
                      </a:pPr>
                      <a:r>
                        <a:rPr sz="1100" spc="-70" dirty="0">
                          <a:solidFill>
                            <a:srgbClr val="231F20"/>
                          </a:solidFill>
                          <a:latin typeface="Lucida Sans"/>
                          <a:cs typeface="Lucida Sans"/>
                        </a:rPr>
                        <a:t>Relaciones</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17500">
                <a:tc>
                  <a:txBody>
                    <a:bodyPr/>
                    <a:lstStyle/>
                    <a:p>
                      <a:pPr marR="9525" algn="ctr">
                        <a:lnSpc>
                          <a:spcPct val="100000"/>
                        </a:lnSpc>
                        <a:spcBef>
                          <a:spcPts val="409"/>
                        </a:spcBef>
                      </a:pPr>
                      <a:r>
                        <a:rPr sz="1100" spc="-105" dirty="0">
                          <a:solidFill>
                            <a:srgbClr val="231F20"/>
                          </a:solidFill>
                          <a:latin typeface="Lucida Sans"/>
                          <a:cs typeface="Lucida Sans"/>
                        </a:rPr>
                        <a:t>Nombre</a:t>
                      </a:r>
                      <a:endParaRPr sz="1100">
                        <a:latin typeface="Lucida Sans"/>
                        <a:cs typeface="Lucida Sans"/>
                      </a:endParaRPr>
                    </a:p>
                  </a:txBody>
                  <a:tcPr marL="0" marR="0" marT="52069"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41910" algn="ctr">
                        <a:lnSpc>
                          <a:spcPct val="100000"/>
                        </a:lnSpc>
                        <a:spcBef>
                          <a:spcPts val="400"/>
                        </a:spcBef>
                      </a:pPr>
                      <a:r>
                        <a:rPr sz="1100" spc="-70" dirty="0">
                          <a:solidFill>
                            <a:srgbClr val="231F20"/>
                          </a:solidFill>
                          <a:latin typeface="Lucida Sans"/>
                          <a:cs typeface="Lucida Sans"/>
                        </a:rPr>
                        <a:t>Símbolo</a:t>
                      </a:r>
                      <a:endParaRPr sz="1100">
                        <a:latin typeface="Lucida Sans"/>
                        <a:cs typeface="Lucida Sans"/>
                      </a:endParaRPr>
                    </a:p>
                  </a:txBody>
                  <a:tcPr marL="0" marR="0" marT="508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400"/>
                        </a:spcBef>
                      </a:pPr>
                      <a:r>
                        <a:rPr sz="1100" spc="-105" dirty="0">
                          <a:solidFill>
                            <a:srgbClr val="231F20"/>
                          </a:solidFill>
                          <a:latin typeface="Lucida Sans"/>
                          <a:cs typeface="Lucida Sans"/>
                        </a:rPr>
                        <a:t>Nombre</a:t>
                      </a:r>
                      <a:endParaRPr sz="1100">
                        <a:latin typeface="Lucida Sans"/>
                        <a:cs typeface="Lucida Sans"/>
                      </a:endParaRPr>
                    </a:p>
                  </a:txBody>
                  <a:tcPr marL="0" marR="0" marT="508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spc="-70" dirty="0">
                          <a:solidFill>
                            <a:srgbClr val="231F20"/>
                          </a:solidFill>
                          <a:latin typeface="Lucida Sans"/>
                          <a:cs typeface="Lucida Sans"/>
                        </a:rPr>
                        <a:t>Símbolo</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508000">
                <a:tc rowSpan="2">
                  <a:txBody>
                    <a:bodyPr/>
                    <a:lstStyle/>
                    <a:p>
                      <a:pPr>
                        <a:lnSpc>
                          <a:spcPct val="100000"/>
                        </a:lnSpc>
                        <a:spcBef>
                          <a:spcPts val="30"/>
                        </a:spcBef>
                      </a:pPr>
                      <a:endParaRPr sz="1600">
                        <a:latin typeface="Times New Roman"/>
                        <a:cs typeface="Times New Roman"/>
                      </a:endParaRPr>
                    </a:p>
                    <a:p>
                      <a:pPr marL="154305" marR="164465" indent="45085">
                        <a:lnSpc>
                          <a:spcPts val="1300"/>
                        </a:lnSpc>
                      </a:pPr>
                      <a:r>
                        <a:rPr sz="1100" spc="-70" dirty="0">
                          <a:solidFill>
                            <a:srgbClr val="231F20"/>
                          </a:solidFill>
                          <a:latin typeface="Lucida Sans"/>
                          <a:cs typeface="Lucida Sans"/>
                        </a:rPr>
                        <a:t>Intensidad  </a:t>
                      </a:r>
                      <a:r>
                        <a:rPr sz="1100" spc="-75" dirty="0">
                          <a:solidFill>
                            <a:srgbClr val="231F20"/>
                          </a:solidFill>
                          <a:latin typeface="Lucida Sans"/>
                          <a:cs typeface="Lucida Sans"/>
                        </a:rPr>
                        <a:t>de</a:t>
                      </a:r>
                      <a:r>
                        <a:rPr sz="1100" spc="-40" dirty="0">
                          <a:solidFill>
                            <a:srgbClr val="231F20"/>
                          </a:solidFill>
                          <a:latin typeface="Lucida Sans"/>
                          <a:cs typeface="Lucida Sans"/>
                        </a:rPr>
                        <a:t> </a:t>
                      </a:r>
                      <a:r>
                        <a:rPr sz="1100" spc="-80" dirty="0">
                          <a:solidFill>
                            <a:srgbClr val="231F20"/>
                          </a:solidFill>
                          <a:latin typeface="Lucida Sans"/>
                          <a:cs typeface="Lucida Sans"/>
                        </a:rPr>
                        <a:t>corriente</a:t>
                      </a:r>
                      <a:endParaRPr sz="1100">
                        <a:latin typeface="Lucida Sans"/>
                        <a:cs typeface="Lucida Sans"/>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a:lnSpc>
                          <a:spcPct val="100000"/>
                        </a:lnSpc>
                        <a:spcBef>
                          <a:spcPts val="15"/>
                        </a:spcBef>
                      </a:pPr>
                      <a:endParaRPr sz="1550">
                        <a:latin typeface="Times New Roman"/>
                        <a:cs typeface="Times New Roman"/>
                      </a:endParaRPr>
                    </a:p>
                    <a:p>
                      <a:pPr marR="41910" algn="ctr">
                        <a:lnSpc>
                          <a:spcPct val="100000"/>
                        </a:lnSpc>
                      </a:pPr>
                      <a:r>
                        <a:rPr sz="1100" dirty="0">
                          <a:solidFill>
                            <a:srgbClr val="231F20"/>
                          </a:solidFill>
                          <a:latin typeface="Lucida Sans"/>
                          <a:cs typeface="Lucida Sans"/>
                        </a:rPr>
                        <a:t>I</a:t>
                      </a:r>
                      <a:endParaRPr sz="1100">
                        <a:latin typeface="Lucida Sans"/>
                        <a:cs typeface="Lucida Sans"/>
                      </a:endParaRPr>
                    </a:p>
                  </a:txBody>
                  <a:tcPr marL="0" marR="0" marT="190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15"/>
                        </a:spcBef>
                      </a:pPr>
                      <a:endParaRPr sz="1550">
                        <a:latin typeface="Times New Roman"/>
                        <a:cs typeface="Times New Roman"/>
                      </a:endParaRPr>
                    </a:p>
                    <a:p>
                      <a:pPr marL="38735" algn="ctr">
                        <a:lnSpc>
                          <a:spcPct val="100000"/>
                        </a:lnSpc>
                      </a:pPr>
                      <a:r>
                        <a:rPr sz="1100" spc="-100" dirty="0">
                          <a:solidFill>
                            <a:srgbClr val="231F20"/>
                          </a:solidFill>
                          <a:latin typeface="Lucida Sans"/>
                          <a:cs typeface="Lucida Sans"/>
                        </a:rPr>
                        <a:t>Ampere</a:t>
                      </a:r>
                      <a:endParaRPr sz="1100">
                        <a:latin typeface="Lucida Sans"/>
                        <a:cs typeface="Lucida Sans"/>
                      </a:endParaRPr>
                    </a:p>
                  </a:txBody>
                  <a:tcPr marL="0" marR="0" marT="190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5"/>
                        </a:spcBef>
                      </a:pPr>
                      <a:endParaRPr sz="1700">
                        <a:latin typeface="Times New Roman"/>
                        <a:cs typeface="Times New Roman"/>
                      </a:endParaRPr>
                    </a:p>
                    <a:p>
                      <a:pPr marL="38735" algn="ctr">
                        <a:lnSpc>
                          <a:spcPct val="100000"/>
                        </a:lnSpc>
                      </a:pPr>
                      <a:r>
                        <a:rPr sz="1100" dirty="0">
                          <a:solidFill>
                            <a:srgbClr val="231F20"/>
                          </a:solidFill>
                          <a:latin typeface="Lucida Sans"/>
                          <a:cs typeface="Lucida Sans"/>
                        </a:rPr>
                        <a:t>A</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266700">
                <a:tc vMerge="1">
                  <a:txBody>
                    <a:bodyPr/>
                    <a:lstStyle/>
                    <a:p>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190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400"/>
                        </a:spcBef>
                      </a:pPr>
                      <a:r>
                        <a:rPr sz="1100" spc="-80" dirty="0">
                          <a:solidFill>
                            <a:srgbClr val="231F20"/>
                          </a:solidFill>
                          <a:latin typeface="Lucida Sans"/>
                          <a:cs typeface="Lucida Sans"/>
                        </a:rPr>
                        <a:t>Miliampere</a:t>
                      </a:r>
                      <a:endParaRPr sz="1100">
                        <a:latin typeface="Lucida Sans"/>
                        <a:cs typeface="Lucida Sans"/>
                      </a:endParaRPr>
                    </a:p>
                  </a:txBody>
                  <a:tcPr marL="0" marR="0" marT="508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spc="-150" dirty="0">
                          <a:solidFill>
                            <a:srgbClr val="231F20"/>
                          </a:solidFill>
                          <a:latin typeface="Lucida Sans"/>
                          <a:cs typeface="Lucida Sans"/>
                        </a:rPr>
                        <a:t>mA</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658495">
                        <a:lnSpc>
                          <a:spcPct val="100000"/>
                        </a:lnSpc>
                        <a:spcBef>
                          <a:spcPts val="500"/>
                        </a:spcBef>
                      </a:pPr>
                      <a:r>
                        <a:rPr sz="1100" spc="-185" dirty="0">
                          <a:solidFill>
                            <a:srgbClr val="231F20"/>
                          </a:solidFill>
                          <a:latin typeface="Lucida Sans"/>
                          <a:cs typeface="Lucida Sans"/>
                        </a:rPr>
                        <a:t>1mA </a:t>
                      </a:r>
                      <a:r>
                        <a:rPr sz="1100" spc="35" dirty="0">
                          <a:solidFill>
                            <a:srgbClr val="231F20"/>
                          </a:solidFill>
                          <a:latin typeface="Lucida Sans"/>
                          <a:cs typeface="Lucida Sans"/>
                        </a:rPr>
                        <a:t>=</a:t>
                      </a:r>
                      <a:r>
                        <a:rPr sz="1100" spc="45" dirty="0">
                          <a:solidFill>
                            <a:srgbClr val="231F20"/>
                          </a:solidFill>
                          <a:latin typeface="Lucida Sans"/>
                          <a:cs typeface="Lucida Sans"/>
                        </a:rPr>
                        <a:t> </a:t>
                      </a:r>
                      <a:r>
                        <a:rPr sz="1100" spc="-130" dirty="0">
                          <a:solidFill>
                            <a:srgbClr val="231F20"/>
                          </a:solidFill>
                          <a:latin typeface="Lucida Sans"/>
                          <a:cs typeface="Lucida Sans"/>
                        </a:rPr>
                        <a:t>0,001A</a:t>
                      </a:r>
                      <a:endParaRPr sz="1100">
                        <a:latin typeface="Lucida Sans"/>
                        <a:cs typeface="Lucida Sans"/>
                      </a:endParaRPr>
                    </a:p>
                  </a:txBody>
                  <a:tcPr marL="0" marR="0" marT="635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533400">
                <a:tc rowSpan="2">
                  <a:txBody>
                    <a:bodyPr/>
                    <a:lstStyle/>
                    <a:p>
                      <a:pPr marL="125730" marR="135255" algn="ctr">
                        <a:lnSpc>
                          <a:spcPts val="1300"/>
                        </a:lnSpc>
                        <a:spcBef>
                          <a:spcPts val="270"/>
                        </a:spcBef>
                      </a:pPr>
                      <a:r>
                        <a:rPr sz="1100" spc="-95" dirty="0">
                          <a:solidFill>
                            <a:srgbClr val="231F20"/>
                          </a:solidFill>
                          <a:latin typeface="Lucida Sans"/>
                          <a:cs typeface="Lucida Sans"/>
                        </a:rPr>
                        <a:t>Fuerza  </a:t>
                      </a:r>
                      <a:r>
                        <a:rPr sz="1100" dirty="0">
                          <a:solidFill>
                            <a:srgbClr val="231F20"/>
                          </a:solidFill>
                          <a:latin typeface="Lucida Sans"/>
                          <a:cs typeface="Lucida Sans"/>
                        </a:rPr>
                        <a:t>electromotriz</a:t>
                      </a:r>
                      <a:endParaRPr sz="1100">
                        <a:latin typeface="Lucida Sans"/>
                        <a:cs typeface="Lucida Sans"/>
                      </a:endParaRPr>
                    </a:p>
                    <a:p>
                      <a:pPr>
                        <a:lnSpc>
                          <a:spcPct val="100000"/>
                        </a:lnSpc>
                        <a:spcBef>
                          <a:spcPts val="30"/>
                        </a:spcBef>
                      </a:pPr>
                      <a:endParaRPr sz="1050">
                        <a:latin typeface="Times New Roman"/>
                        <a:cs typeface="Times New Roman"/>
                      </a:endParaRPr>
                    </a:p>
                    <a:p>
                      <a:pPr marR="9525" algn="ctr">
                        <a:lnSpc>
                          <a:spcPct val="100000"/>
                        </a:lnSpc>
                      </a:pPr>
                      <a:r>
                        <a:rPr sz="1100" spc="-85" dirty="0">
                          <a:solidFill>
                            <a:srgbClr val="231F20"/>
                          </a:solidFill>
                          <a:latin typeface="Lucida Sans"/>
                          <a:cs typeface="Lucida Sans"/>
                        </a:rPr>
                        <a:t>Tensión</a:t>
                      </a:r>
                      <a:endParaRPr sz="1100">
                        <a:latin typeface="Lucida Sans"/>
                        <a:cs typeface="Lucida Sans"/>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marR="41910" algn="ctr">
                        <a:lnSpc>
                          <a:spcPct val="100000"/>
                        </a:lnSpc>
                        <a:spcBef>
                          <a:spcPts val="900"/>
                        </a:spcBef>
                      </a:pPr>
                      <a:r>
                        <a:rPr sz="1100" dirty="0">
                          <a:solidFill>
                            <a:srgbClr val="231F20"/>
                          </a:solidFill>
                          <a:latin typeface="Lucida Sans"/>
                          <a:cs typeface="Lucida Sans"/>
                        </a:rPr>
                        <a:t>E</a:t>
                      </a:r>
                      <a:endParaRPr sz="1100">
                        <a:latin typeface="Lucida Sans"/>
                        <a:cs typeface="Lucida Sans"/>
                      </a:endParaRPr>
                    </a:p>
                    <a:p>
                      <a:pPr>
                        <a:lnSpc>
                          <a:spcPct val="100000"/>
                        </a:lnSpc>
                        <a:spcBef>
                          <a:spcPts val="15"/>
                        </a:spcBef>
                      </a:pPr>
                      <a:endParaRPr sz="1100">
                        <a:latin typeface="Times New Roman"/>
                        <a:cs typeface="Times New Roman"/>
                      </a:endParaRPr>
                    </a:p>
                    <a:p>
                      <a:pPr marR="41910" algn="ctr">
                        <a:lnSpc>
                          <a:spcPct val="100000"/>
                        </a:lnSpc>
                      </a:pPr>
                      <a:r>
                        <a:rPr sz="1100" dirty="0">
                          <a:solidFill>
                            <a:srgbClr val="231F20"/>
                          </a:solidFill>
                          <a:latin typeface="Lucida Sans"/>
                          <a:cs typeface="Lucida Sans"/>
                        </a:rPr>
                        <a:t>U</a:t>
                      </a:r>
                      <a:endParaRPr sz="1100">
                        <a:latin typeface="Lucida Sans"/>
                        <a:cs typeface="Lucida Sans"/>
                      </a:endParaRPr>
                    </a:p>
                  </a:txBody>
                  <a:tcPr marL="0" marR="0" marT="1143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200">
                        <a:latin typeface="Times New Roman"/>
                        <a:cs typeface="Times New Roman"/>
                      </a:endParaRPr>
                    </a:p>
                    <a:p>
                      <a:pPr marL="38735" algn="ctr">
                        <a:lnSpc>
                          <a:spcPct val="100000"/>
                        </a:lnSpc>
                        <a:spcBef>
                          <a:spcPts val="819"/>
                        </a:spcBef>
                      </a:pPr>
                      <a:r>
                        <a:rPr sz="1100" spc="-70" dirty="0">
                          <a:solidFill>
                            <a:srgbClr val="231F20"/>
                          </a:solidFill>
                          <a:latin typeface="Lucida Sans"/>
                          <a:cs typeface="Lucida Sans"/>
                        </a:rPr>
                        <a:t>Volt</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200">
                        <a:latin typeface="Times New Roman"/>
                        <a:cs typeface="Times New Roman"/>
                      </a:endParaRPr>
                    </a:p>
                    <a:p>
                      <a:pPr marL="38735" algn="ctr">
                        <a:lnSpc>
                          <a:spcPct val="100000"/>
                        </a:lnSpc>
                        <a:spcBef>
                          <a:spcPts val="1019"/>
                        </a:spcBef>
                      </a:pPr>
                      <a:r>
                        <a:rPr sz="1100" dirty="0">
                          <a:solidFill>
                            <a:srgbClr val="231F20"/>
                          </a:solidFill>
                          <a:latin typeface="Lucida Sans"/>
                          <a:cs typeface="Lucida Sans"/>
                        </a:rPr>
                        <a:t>V</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17500">
                <a:tc vMerge="1">
                  <a:txBody>
                    <a:bodyPr/>
                    <a:lstStyle/>
                    <a:p>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1143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spc="-60" dirty="0">
                          <a:solidFill>
                            <a:srgbClr val="231F20"/>
                          </a:solidFill>
                          <a:latin typeface="Lucida Sans"/>
                          <a:cs typeface="Lucida Sans"/>
                        </a:rPr>
                        <a:t>Kilovolt</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800"/>
                        </a:spcBef>
                      </a:pPr>
                      <a:r>
                        <a:rPr sz="1100" spc="-95" dirty="0">
                          <a:solidFill>
                            <a:srgbClr val="231F20"/>
                          </a:solidFill>
                          <a:latin typeface="Lucida Sans"/>
                          <a:cs typeface="Lucida Sans"/>
                        </a:rPr>
                        <a:t>kV</a:t>
                      </a:r>
                      <a:endParaRPr sz="1100">
                        <a:latin typeface="Lucida Sans"/>
                        <a:cs typeface="Lucida Sans"/>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810895">
                        <a:lnSpc>
                          <a:spcPct val="100000"/>
                        </a:lnSpc>
                        <a:spcBef>
                          <a:spcPts val="800"/>
                        </a:spcBef>
                      </a:pPr>
                      <a:r>
                        <a:rPr sz="1100" spc="-145" dirty="0">
                          <a:solidFill>
                            <a:srgbClr val="231F20"/>
                          </a:solidFill>
                          <a:latin typeface="Lucida Sans"/>
                          <a:cs typeface="Lucida Sans"/>
                        </a:rPr>
                        <a:t>1kV </a:t>
                      </a:r>
                      <a:r>
                        <a:rPr sz="1100" spc="35" dirty="0">
                          <a:solidFill>
                            <a:srgbClr val="231F20"/>
                          </a:solidFill>
                          <a:latin typeface="Lucida Sans"/>
                          <a:cs typeface="Lucida Sans"/>
                        </a:rPr>
                        <a:t>=</a:t>
                      </a:r>
                      <a:r>
                        <a:rPr sz="1100" spc="-35" dirty="0">
                          <a:solidFill>
                            <a:srgbClr val="231F20"/>
                          </a:solidFill>
                          <a:latin typeface="Lucida Sans"/>
                          <a:cs typeface="Lucida Sans"/>
                        </a:rPr>
                        <a:t> </a:t>
                      </a:r>
                      <a:r>
                        <a:rPr sz="1100" spc="-135" dirty="0">
                          <a:solidFill>
                            <a:srgbClr val="231F20"/>
                          </a:solidFill>
                          <a:latin typeface="Lucida Sans"/>
                          <a:cs typeface="Lucida Sans"/>
                        </a:rPr>
                        <a:t>1000V</a:t>
                      </a:r>
                      <a:endParaRPr sz="1100">
                        <a:latin typeface="Lucida Sans"/>
                        <a:cs typeface="Lucida Sans"/>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838200">
                <a:tc rowSpan="3">
                  <a:txBody>
                    <a:bodyPr/>
                    <a:lstStyle/>
                    <a:p>
                      <a:pPr>
                        <a:lnSpc>
                          <a:spcPct val="100000"/>
                        </a:lnSpc>
                        <a:spcBef>
                          <a:spcPts val="45"/>
                        </a:spcBef>
                      </a:pPr>
                      <a:endParaRPr sz="1100">
                        <a:latin typeface="Times New Roman"/>
                        <a:cs typeface="Times New Roman"/>
                      </a:endParaRPr>
                    </a:p>
                    <a:p>
                      <a:pPr marL="179705">
                        <a:lnSpc>
                          <a:spcPct val="100000"/>
                        </a:lnSpc>
                      </a:pPr>
                      <a:r>
                        <a:rPr sz="1100" spc="-70" dirty="0">
                          <a:solidFill>
                            <a:srgbClr val="231F20"/>
                          </a:solidFill>
                          <a:latin typeface="Lucida Sans"/>
                          <a:cs typeface="Lucida Sans"/>
                        </a:rPr>
                        <a:t>Resistencia</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3">
                  <a:txBody>
                    <a:bodyPr/>
                    <a:lstStyle/>
                    <a:p>
                      <a:pPr marR="41910" algn="ctr">
                        <a:lnSpc>
                          <a:spcPct val="100000"/>
                        </a:lnSpc>
                        <a:spcBef>
                          <a:spcPts val="700"/>
                        </a:spcBef>
                      </a:pPr>
                      <a:r>
                        <a:rPr sz="1100" dirty="0">
                          <a:solidFill>
                            <a:srgbClr val="231F20"/>
                          </a:solidFill>
                          <a:latin typeface="Lucida Sans"/>
                          <a:cs typeface="Lucida Sans"/>
                        </a:rPr>
                        <a:t>R</a:t>
                      </a:r>
                      <a:endParaRPr sz="1100">
                        <a:latin typeface="Lucida Sans"/>
                        <a:cs typeface="Lucida Sans"/>
                      </a:endParaRPr>
                    </a:p>
                  </a:txBody>
                  <a:tcPr marL="0" marR="0" marT="889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260350" marR="260350" indent="128270">
                        <a:lnSpc>
                          <a:spcPct val="197000"/>
                        </a:lnSpc>
                        <a:spcBef>
                          <a:spcPts val="720"/>
                        </a:spcBef>
                      </a:pPr>
                      <a:r>
                        <a:rPr sz="1100" spc="-130" dirty="0">
                          <a:solidFill>
                            <a:srgbClr val="231F20"/>
                          </a:solidFill>
                          <a:latin typeface="Lucida Sans"/>
                          <a:cs typeface="Lucida Sans"/>
                        </a:rPr>
                        <a:t>Ohm  </a:t>
                      </a:r>
                      <a:r>
                        <a:rPr sz="1100" dirty="0">
                          <a:solidFill>
                            <a:srgbClr val="231F20"/>
                          </a:solidFill>
                          <a:latin typeface="Lucida Sans"/>
                          <a:cs typeface="Lucida Sans"/>
                        </a:rPr>
                        <a:t>Kiloohm</a:t>
                      </a:r>
                      <a:endParaRPr sz="1100">
                        <a:latin typeface="Lucida Sans"/>
                        <a:cs typeface="Lucida Sans"/>
                      </a:endParaRPr>
                    </a:p>
                  </a:txBody>
                  <a:tcPr marL="0" marR="0" marT="9144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25"/>
                        </a:spcBef>
                      </a:pPr>
                      <a:endParaRPr sz="2150">
                        <a:latin typeface="Times New Roman"/>
                        <a:cs typeface="Times New Roman"/>
                      </a:endParaRPr>
                    </a:p>
                    <a:p>
                      <a:pPr marL="13335" algn="ctr">
                        <a:lnSpc>
                          <a:spcPct val="100000"/>
                        </a:lnSpc>
                      </a:pPr>
                      <a:r>
                        <a:rPr sz="1100" dirty="0">
                          <a:solidFill>
                            <a:srgbClr val="231F20"/>
                          </a:solidFill>
                          <a:latin typeface="Arial Narrow"/>
                          <a:cs typeface="Arial Narrow"/>
                        </a:rPr>
                        <a:t>Ω</a:t>
                      </a:r>
                      <a:endParaRPr sz="1100">
                        <a:latin typeface="Arial Narrow"/>
                        <a:cs typeface="Arial Narrow"/>
                      </a:endParaRPr>
                    </a:p>
                  </a:txBody>
                  <a:tcPr marL="0" marR="0" marT="317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68300">
                <a:tc vMerge="1">
                  <a:txBody>
                    <a:bodyPr/>
                    <a:lstStyle/>
                    <a:p>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889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spc="-105" dirty="0">
                          <a:solidFill>
                            <a:srgbClr val="231F20"/>
                          </a:solidFill>
                          <a:latin typeface="Lucida Sans"/>
                          <a:cs typeface="Lucida Sans"/>
                        </a:rPr>
                        <a:t>Megohm</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13335" algn="ctr">
                        <a:lnSpc>
                          <a:spcPct val="100000"/>
                        </a:lnSpc>
                        <a:spcBef>
                          <a:spcPts val="1100"/>
                        </a:spcBef>
                      </a:pPr>
                      <a:r>
                        <a:rPr sz="1100" spc="-5" dirty="0">
                          <a:solidFill>
                            <a:srgbClr val="231F20"/>
                          </a:solidFill>
                          <a:latin typeface="Arial Narrow"/>
                          <a:cs typeface="Arial Narrow"/>
                        </a:rPr>
                        <a:t>MΩ</a:t>
                      </a:r>
                      <a:endParaRPr sz="1100">
                        <a:latin typeface="Arial Narrow"/>
                        <a:cs typeface="Arial Narrow"/>
                      </a:endParaRPr>
                    </a:p>
                  </a:txBody>
                  <a:tcPr marL="0" marR="0" marT="1397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81000">
                <a:tc vMerge="1">
                  <a:txBody>
                    <a:bodyPr/>
                    <a:lstStyle/>
                    <a:p>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889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300"/>
                        </a:spcBef>
                      </a:pPr>
                      <a:r>
                        <a:rPr sz="1100" spc="-95" dirty="0">
                          <a:solidFill>
                            <a:srgbClr val="231F20"/>
                          </a:solidFill>
                          <a:latin typeface="Lucida Sans"/>
                          <a:cs typeface="Lucida Sans"/>
                        </a:rPr>
                        <a:t>Microhm</a:t>
                      </a:r>
                      <a:endParaRPr sz="1100">
                        <a:latin typeface="Lucida Sans"/>
                        <a:cs typeface="Lucida Sans"/>
                      </a:endParaRPr>
                    </a:p>
                  </a:txBody>
                  <a:tcPr marL="0" marR="0" marT="381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13335" algn="ctr">
                        <a:lnSpc>
                          <a:spcPct val="100000"/>
                        </a:lnSpc>
                        <a:spcBef>
                          <a:spcPts val="800"/>
                        </a:spcBef>
                      </a:pPr>
                      <a:r>
                        <a:rPr sz="1100" spc="-5" dirty="0">
                          <a:solidFill>
                            <a:srgbClr val="231F20"/>
                          </a:solidFill>
                          <a:latin typeface="Arial Narrow"/>
                          <a:cs typeface="Arial Narrow"/>
                        </a:rPr>
                        <a:t>µΩ</a:t>
                      </a:r>
                      <a:endParaRPr sz="1100">
                        <a:latin typeface="Arial Narrow"/>
                        <a:cs typeface="Arial Narrow"/>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1143000">
                <a:tc rowSpan="2">
                  <a:txBody>
                    <a:bodyPr/>
                    <a:lstStyle/>
                    <a:p>
                      <a:pPr>
                        <a:lnSpc>
                          <a:spcPct val="100000"/>
                        </a:lnSpc>
                        <a:spcBef>
                          <a:spcPts val="30"/>
                        </a:spcBef>
                      </a:pPr>
                      <a:endParaRPr sz="1600">
                        <a:latin typeface="Times New Roman"/>
                        <a:cs typeface="Times New Roman"/>
                      </a:endParaRPr>
                    </a:p>
                    <a:p>
                      <a:pPr marL="65405" marR="75565" indent="190500">
                        <a:lnSpc>
                          <a:spcPts val="1300"/>
                        </a:lnSpc>
                      </a:pPr>
                      <a:r>
                        <a:rPr sz="1100" spc="-60" dirty="0">
                          <a:solidFill>
                            <a:srgbClr val="231F20"/>
                          </a:solidFill>
                          <a:latin typeface="Lucida Sans"/>
                          <a:cs typeface="Lucida Sans"/>
                        </a:rPr>
                        <a:t>Potencia  </a:t>
                      </a:r>
                      <a:r>
                        <a:rPr sz="1100" spc="-65" dirty="0">
                          <a:solidFill>
                            <a:srgbClr val="231F20"/>
                          </a:solidFill>
                          <a:latin typeface="Lucida Sans"/>
                          <a:cs typeface="Lucida Sans"/>
                        </a:rPr>
                        <a:t>(para </a:t>
                      </a:r>
                      <a:r>
                        <a:rPr sz="1100" spc="-85" dirty="0">
                          <a:solidFill>
                            <a:srgbClr val="231F20"/>
                          </a:solidFill>
                          <a:latin typeface="Lucida Sans"/>
                          <a:cs typeface="Lucida Sans"/>
                        </a:rPr>
                        <a:t>corr. </a:t>
                      </a:r>
                      <a:r>
                        <a:rPr sz="1100" spc="-50" dirty="0">
                          <a:solidFill>
                            <a:srgbClr val="231F20"/>
                          </a:solidFill>
                          <a:latin typeface="Lucida Sans"/>
                          <a:cs typeface="Lucida Sans"/>
                        </a:rPr>
                        <a:t>alt.:  </a:t>
                      </a:r>
                      <a:r>
                        <a:rPr sz="1100" spc="-60" dirty="0">
                          <a:solidFill>
                            <a:srgbClr val="231F20"/>
                          </a:solidFill>
                          <a:latin typeface="Lucida Sans"/>
                          <a:cs typeface="Lucida Sans"/>
                        </a:rPr>
                        <a:t>Potenc.</a:t>
                      </a:r>
                      <a:r>
                        <a:rPr sz="1100" spc="-30" dirty="0">
                          <a:solidFill>
                            <a:srgbClr val="231F20"/>
                          </a:solidFill>
                          <a:latin typeface="Lucida Sans"/>
                          <a:cs typeface="Lucida Sans"/>
                        </a:rPr>
                        <a:t> </a:t>
                      </a:r>
                      <a:r>
                        <a:rPr sz="1100" spc="-55" dirty="0">
                          <a:solidFill>
                            <a:srgbClr val="231F20"/>
                          </a:solidFill>
                          <a:latin typeface="Lucida Sans"/>
                          <a:cs typeface="Lucida Sans"/>
                        </a:rPr>
                        <a:t>activa)</a:t>
                      </a:r>
                      <a:endParaRPr sz="1100">
                        <a:latin typeface="Lucida Sans"/>
                        <a:cs typeface="Lucida Sans"/>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a:lnSpc>
                          <a:spcPct val="100000"/>
                        </a:lnSpc>
                      </a:pPr>
                      <a:endParaRPr sz="1200">
                        <a:latin typeface="Times New Roman"/>
                        <a:cs typeface="Times New Roman"/>
                      </a:endParaRPr>
                    </a:p>
                    <a:p>
                      <a:pPr>
                        <a:lnSpc>
                          <a:spcPct val="100000"/>
                        </a:lnSpc>
                        <a:spcBef>
                          <a:spcPts val="25"/>
                        </a:spcBef>
                      </a:pPr>
                      <a:endParaRPr sz="950">
                        <a:latin typeface="Times New Roman"/>
                        <a:cs typeface="Times New Roman"/>
                      </a:endParaRPr>
                    </a:p>
                    <a:p>
                      <a:pPr marR="41910" algn="ctr">
                        <a:lnSpc>
                          <a:spcPct val="100000"/>
                        </a:lnSpc>
                      </a:pPr>
                      <a:r>
                        <a:rPr sz="1100" dirty="0">
                          <a:solidFill>
                            <a:srgbClr val="231F20"/>
                          </a:solidFill>
                          <a:latin typeface="Lucida Sans"/>
                          <a:cs typeface="Lucida Sans"/>
                        </a:rPr>
                        <a:t>P</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0"/>
                        </a:spcBef>
                      </a:pPr>
                      <a:endParaRPr sz="1000">
                        <a:latin typeface="Times New Roman"/>
                        <a:cs typeface="Times New Roman"/>
                      </a:endParaRPr>
                    </a:p>
                    <a:p>
                      <a:pPr marL="38735" algn="ctr">
                        <a:lnSpc>
                          <a:spcPct val="100000"/>
                        </a:lnSpc>
                      </a:pPr>
                      <a:r>
                        <a:rPr sz="1100" spc="-55" dirty="0">
                          <a:solidFill>
                            <a:srgbClr val="231F20"/>
                          </a:solidFill>
                          <a:latin typeface="Lucida Sans"/>
                          <a:cs typeface="Lucida Sans"/>
                        </a:rPr>
                        <a:t>Watt</a:t>
                      </a:r>
                      <a:endParaRPr sz="1100">
                        <a:latin typeface="Lucida Sans"/>
                        <a:cs typeface="Lucida Sans"/>
                      </a:endParaRPr>
                    </a:p>
                  </a:txBody>
                  <a:tcPr marL="0" marR="0" marT="635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20"/>
                        </a:spcBef>
                      </a:pPr>
                      <a:endParaRPr sz="1200">
                        <a:latin typeface="Times New Roman"/>
                        <a:cs typeface="Times New Roman"/>
                      </a:endParaRPr>
                    </a:p>
                    <a:p>
                      <a:pPr marL="38735" algn="ctr">
                        <a:lnSpc>
                          <a:spcPct val="100000"/>
                        </a:lnSpc>
                      </a:pPr>
                      <a:r>
                        <a:rPr sz="1100" dirty="0">
                          <a:solidFill>
                            <a:srgbClr val="231F20"/>
                          </a:solidFill>
                          <a:latin typeface="Lucida Sans"/>
                          <a:cs typeface="Lucida Sans"/>
                        </a:rPr>
                        <a:t>W</a:t>
                      </a:r>
                      <a:endParaRPr sz="1100">
                        <a:latin typeface="Lucida Sans"/>
                        <a:cs typeface="Lucida Sans"/>
                      </a:endParaRPr>
                    </a:p>
                  </a:txBody>
                  <a:tcPr marL="0" marR="0" marT="254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469900">
                <a:tc vMerge="1">
                  <a:txBody>
                    <a:bodyPr/>
                    <a:lstStyle/>
                    <a:p>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35"/>
                        </a:spcBef>
                      </a:pPr>
                      <a:endParaRPr sz="1100">
                        <a:latin typeface="Times New Roman"/>
                        <a:cs typeface="Times New Roman"/>
                      </a:endParaRPr>
                    </a:p>
                    <a:p>
                      <a:pPr marL="38735" algn="ctr">
                        <a:lnSpc>
                          <a:spcPct val="100000"/>
                        </a:lnSpc>
                      </a:pPr>
                      <a:r>
                        <a:rPr sz="1100" spc="-65" dirty="0">
                          <a:solidFill>
                            <a:srgbClr val="231F20"/>
                          </a:solidFill>
                          <a:latin typeface="Lucida Sans"/>
                          <a:cs typeface="Lucida Sans"/>
                        </a:rPr>
                        <a:t>Kilowatt</a:t>
                      </a:r>
                      <a:endParaRPr sz="1100">
                        <a:latin typeface="Lucida Sans"/>
                        <a:cs typeface="Lucida Sans"/>
                      </a:endParaRPr>
                    </a:p>
                  </a:txBody>
                  <a:tcPr marL="0" marR="0" marT="444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
                        </a:spcBef>
                      </a:pPr>
                      <a:endParaRPr sz="1300">
                        <a:latin typeface="Times New Roman"/>
                        <a:cs typeface="Times New Roman"/>
                      </a:endParaRPr>
                    </a:p>
                    <a:p>
                      <a:pPr marL="38735" algn="ctr">
                        <a:lnSpc>
                          <a:spcPct val="100000"/>
                        </a:lnSpc>
                      </a:pPr>
                      <a:r>
                        <a:rPr sz="1100" spc="-70" dirty="0">
                          <a:solidFill>
                            <a:srgbClr val="231F20"/>
                          </a:solidFill>
                          <a:latin typeface="Lucida Sans"/>
                          <a:cs typeface="Lucida Sans"/>
                        </a:rPr>
                        <a:t>kW</a:t>
                      </a:r>
                      <a:endParaRPr sz="1100">
                        <a:latin typeface="Lucida Sans"/>
                        <a:cs typeface="Lucida Sans"/>
                      </a:endParaRPr>
                    </a:p>
                  </a:txBody>
                  <a:tcPr marL="0" marR="0" marT="63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20"/>
                        </a:spcBef>
                      </a:pPr>
                      <a:endParaRPr sz="1200">
                        <a:latin typeface="Times New Roman"/>
                        <a:cs typeface="Times New Roman"/>
                      </a:endParaRPr>
                    </a:p>
                    <a:p>
                      <a:pPr marL="199390">
                        <a:lnSpc>
                          <a:spcPct val="100000"/>
                        </a:lnSpc>
                      </a:pPr>
                      <a:r>
                        <a:rPr sz="1100" spc="-130" dirty="0">
                          <a:solidFill>
                            <a:srgbClr val="231F20"/>
                          </a:solidFill>
                          <a:latin typeface="Lucida Sans"/>
                          <a:cs typeface="Lucida Sans"/>
                        </a:rPr>
                        <a:t>1kW </a:t>
                      </a:r>
                      <a:r>
                        <a:rPr sz="1100" spc="35" dirty="0">
                          <a:solidFill>
                            <a:srgbClr val="231F20"/>
                          </a:solidFill>
                          <a:latin typeface="Lucida Sans"/>
                          <a:cs typeface="Lucida Sans"/>
                        </a:rPr>
                        <a:t>= </a:t>
                      </a:r>
                      <a:r>
                        <a:rPr sz="1100" spc="-95" dirty="0">
                          <a:solidFill>
                            <a:srgbClr val="231F20"/>
                          </a:solidFill>
                          <a:latin typeface="Lucida Sans"/>
                          <a:cs typeface="Lucida Sans"/>
                        </a:rPr>
                        <a:t>1000W&amp;nbsp</a:t>
                      </a:r>
                      <a:r>
                        <a:rPr sz="1100" spc="15" dirty="0">
                          <a:solidFill>
                            <a:srgbClr val="231F20"/>
                          </a:solidFill>
                          <a:latin typeface="Lucida Sans"/>
                          <a:cs typeface="Lucida Sans"/>
                        </a:rPr>
                        <a:t> </a:t>
                      </a:r>
                      <a:r>
                        <a:rPr sz="1100" spc="-100" dirty="0">
                          <a:solidFill>
                            <a:srgbClr val="231F20"/>
                          </a:solidFill>
                          <a:latin typeface="Lucida Sans"/>
                          <a:cs typeface="Lucida Sans"/>
                        </a:rPr>
                        <a:t>1CV=0,736kW</a:t>
                      </a:r>
                      <a:endParaRPr sz="1100">
                        <a:latin typeface="Lucida Sans"/>
                        <a:cs typeface="Lucida Sans"/>
                      </a:endParaRPr>
                    </a:p>
                  </a:txBody>
                  <a:tcPr marL="0" marR="0" marT="254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469900">
                <a:tc rowSpan="2">
                  <a:txBody>
                    <a:bodyPr/>
                    <a:lstStyle/>
                    <a:p>
                      <a:pPr marL="250825" marR="261620" indent="5080" algn="just">
                        <a:lnSpc>
                          <a:spcPts val="1300"/>
                        </a:lnSpc>
                        <a:spcBef>
                          <a:spcPts val="870"/>
                        </a:spcBef>
                      </a:pPr>
                      <a:r>
                        <a:rPr sz="1100" dirty="0">
                          <a:solidFill>
                            <a:srgbClr val="231F20"/>
                          </a:solidFill>
                          <a:latin typeface="Lucida Sans"/>
                          <a:cs typeface="Lucida Sans"/>
                        </a:rPr>
                        <a:t>Potencia  aparente  Potencia  </a:t>
                      </a:r>
                      <a:r>
                        <a:rPr sz="1100" spc="-65" dirty="0">
                          <a:solidFill>
                            <a:srgbClr val="231F20"/>
                          </a:solidFill>
                          <a:latin typeface="Lucida Sans"/>
                          <a:cs typeface="Lucida Sans"/>
                        </a:rPr>
                        <a:t>reactiva</a:t>
                      </a:r>
                      <a:endParaRPr sz="1100">
                        <a:latin typeface="Lucida Sans"/>
                        <a:cs typeface="Lucida Sans"/>
                      </a:endParaRPr>
                    </a:p>
                  </a:txBody>
                  <a:tcPr marL="0" marR="0" marT="1104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a:lnSpc>
                          <a:spcPct val="100000"/>
                        </a:lnSpc>
                        <a:spcBef>
                          <a:spcPts val="5"/>
                        </a:spcBef>
                      </a:pPr>
                      <a:endParaRPr sz="1300">
                        <a:latin typeface="Times New Roman"/>
                        <a:cs typeface="Times New Roman"/>
                      </a:endParaRPr>
                    </a:p>
                    <a:p>
                      <a:pPr marR="41910" algn="ctr">
                        <a:lnSpc>
                          <a:spcPct val="100000"/>
                        </a:lnSpc>
                      </a:pPr>
                      <a:r>
                        <a:rPr sz="1100" dirty="0">
                          <a:solidFill>
                            <a:srgbClr val="231F20"/>
                          </a:solidFill>
                          <a:latin typeface="Lucida Sans"/>
                          <a:cs typeface="Lucida Sans"/>
                        </a:rPr>
                        <a:t>{</a:t>
                      </a:r>
                      <a:endParaRPr sz="1100">
                        <a:latin typeface="Lucida Sans"/>
                        <a:cs typeface="Lucida Sans"/>
                      </a:endParaRPr>
                    </a:p>
                  </a:txBody>
                  <a:tcPr marL="0" marR="0" marT="63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
                        </a:spcBef>
                      </a:pPr>
                      <a:endParaRPr sz="1300">
                        <a:latin typeface="Times New Roman"/>
                        <a:cs typeface="Times New Roman"/>
                      </a:endParaRPr>
                    </a:p>
                    <a:p>
                      <a:pPr marL="38735" algn="ctr">
                        <a:lnSpc>
                          <a:spcPct val="100000"/>
                        </a:lnSpc>
                      </a:pPr>
                      <a:r>
                        <a:rPr sz="1100" spc="-85" dirty="0">
                          <a:solidFill>
                            <a:srgbClr val="231F20"/>
                          </a:solidFill>
                          <a:latin typeface="Lucida Sans"/>
                          <a:cs typeface="Lucida Sans"/>
                        </a:rPr>
                        <a:t>Volt-Ampere</a:t>
                      </a:r>
                      <a:endParaRPr sz="1100">
                        <a:latin typeface="Lucida Sans"/>
                        <a:cs typeface="Lucida Sans"/>
                      </a:endParaRPr>
                    </a:p>
                  </a:txBody>
                  <a:tcPr marL="0" marR="0" marT="63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30"/>
                        </a:spcBef>
                      </a:pPr>
                      <a:endParaRPr sz="1450">
                        <a:latin typeface="Times New Roman"/>
                        <a:cs typeface="Times New Roman"/>
                      </a:endParaRPr>
                    </a:p>
                    <a:p>
                      <a:pPr marL="38735" algn="ctr">
                        <a:lnSpc>
                          <a:spcPct val="100000"/>
                        </a:lnSpc>
                      </a:pPr>
                      <a:r>
                        <a:rPr sz="1100" spc="-114" dirty="0">
                          <a:solidFill>
                            <a:srgbClr val="231F20"/>
                          </a:solidFill>
                          <a:latin typeface="Lucida Sans"/>
                          <a:cs typeface="Lucida Sans"/>
                        </a:rPr>
                        <a:t>VA</a:t>
                      </a:r>
                      <a:endParaRPr sz="1100">
                        <a:latin typeface="Lucida Sans"/>
                        <a:cs typeface="Lucida Sans"/>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457200">
                <a:tc vMerge="1">
                  <a:txBody>
                    <a:bodyPr/>
                    <a:lstStyle/>
                    <a:p>
                      <a:endParaRPr/>
                    </a:p>
                  </a:txBody>
                  <a:tcPr marL="0" marR="0" marT="1104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63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400"/>
                        </a:spcBef>
                      </a:pPr>
                      <a:r>
                        <a:rPr sz="1100" spc="-75" dirty="0">
                          <a:solidFill>
                            <a:srgbClr val="231F20"/>
                          </a:solidFill>
                          <a:latin typeface="Lucida Sans"/>
                          <a:cs typeface="Lucida Sans"/>
                        </a:rPr>
                        <a:t>Kilovolt-Ampere</a:t>
                      </a:r>
                      <a:endParaRPr sz="1100">
                        <a:latin typeface="Lucida Sans"/>
                        <a:cs typeface="Lucida Sans"/>
                      </a:endParaRPr>
                    </a:p>
                  </a:txBody>
                  <a:tcPr marL="0" marR="0" marT="508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spc="-110" dirty="0">
                          <a:solidFill>
                            <a:srgbClr val="231F20"/>
                          </a:solidFill>
                          <a:latin typeface="Lucida Sans"/>
                          <a:cs typeface="Lucida Sans"/>
                        </a:rPr>
                        <a:t>kVA</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792480">
                        <a:lnSpc>
                          <a:spcPct val="100000"/>
                        </a:lnSpc>
                        <a:spcBef>
                          <a:spcPts val="600"/>
                        </a:spcBef>
                      </a:pPr>
                      <a:r>
                        <a:rPr sz="1100" spc="-130" dirty="0">
                          <a:solidFill>
                            <a:srgbClr val="231F20"/>
                          </a:solidFill>
                          <a:latin typeface="Lucida Sans"/>
                          <a:cs typeface="Lucida Sans"/>
                        </a:rPr>
                        <a:t>1kWA </a:t>
                      </a:r>
                      <a:r>
                        <a:rPr sz="1100" spc="35" dirty="0">
                          <a:solidFill>
                            <a:srgbClr val="231F20"/>
                          </a:solidFill>
                          <a:latin typeface="Lucida Sans"/>
                          <a:cs typeface="Lucida Sans"/>
                        </a:rPr>
                        <a:t>= </a:t>
                      </a:r>
                      <a:r>
                        <a:rPr sz="1100" spc="-145" dirty="0">
                          <a:solidFill>
                            <a:srgbClr val="231F20"/>
                          </a:solidFill>
                          <a:latin typeface="Lucida Sans"/>
                          <a:cs typeface="Lucida Sans"/>
                        </a:rPr>
                        <a:t>1000</a:t>
                      </a:r>
                      <a:r>
                        <a:rPr sz="1100" spc="-90" dirty="0">
                          <a:solidFill>
                            <a:srgbClr val="231F20"/>
                          </a:solidFill>
                          <a:latin typeface="Lucida Sans"/>
                          <a:cs typeface="Lucida Sans"/>
                        </a:rPr>
                        <a:t> </a:t>
                      </a:r>
                      <a:r>
                        <a:rPr sz="1100" spc="-110" dirty="0">
                          <a:solidFill>
                            <a:srgbClr val="231F20"/>
                          </a:solidFill>
                          <a:latin typeface="Lucida Sans"/>
                          <a:cs typeface="Lucida Sans"/>
                        </a:rPr>
                        <a:t>VA</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431800">
                <a:tc rowSpan="2">
                  <a:txBody>
                    <a:bodyPr/>
                    <a:lstStyle/>
                    <a:p>
                      <a:pPr>
                        <a:lnSpc>
                          <a:spcPct val="100000"/>
                        </a:lnSpc>
                        <a:spcBef>
                          <a:spcPts val="45"/>
                        </a:spcBef>
                      </a:pPr>
                      <a:endParaRPr sz="1100">
                        <a:latin typeface="Times New Roman"/>
                        <a:cs typeface="Times New Roman"/>
                      </a:endParaRPr>
                    </a:p>
                    <a:p>
                      <a:pPr marL="292100">
                        <a:lnSpc>
                          <a:spcPct val="100000"/>
                        </a:lnSpc>
                      </a:pPr>
                      <a:r>
                        <a:rPr sz="1100" spc="-75" dirty="0">
                          <a:solidFill>
                            <a:srgbClr val="231F20"/>
                          </a:solidFill>
                          <a:latin typeface="Lucida Sans"/>
                          <a:cs typeface="Lucida Sans"/>
                        </a:rPr>
                        <a:t>Energía</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a:lnSpc>
                          <a:spcPct val="100000"/>
                        </a:lnSpc>
                        <a:spcBef>
                          <a:spcPts val="45"/>
                        </a:spcBef>
                      </a:pPr>
                      <a:endParaRPr sz="1700">
                        <a:latin typeface="Times New Roman"/>
                        <a:cs typeface="Times New Roman"/>
                      </a:endParaRPr>
                    </a:p>
                    <a:p>
                      <a:pPr marR="41910" algn="ctr">
                        <a:lnSpc>
                          <a:spcPct val="100000"/>
                        </a:lnSpc>
                      </a:pPr>
                      <a:r>
                        <a:rPr sz="1100" dirty="0">
                          <a:solidFill>
                            <a:srgbClr val="231F20"/>
                          </a:solidFill>
                          <a:latin typeface="Lucida Sans"/>
                          <a:cs typeface="Lucida Sans"/>
                        </a:rPr>
                        <a:t>W</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700"/>
                        </a:spcBef>
                      </a:pPr>
                      <a:r>
                        <a:rPr sz="1100" spc="-65" dirty="0">
                          <a:solidFill>
                            <a:srgbClr val="231F20"/>
                          </a:solidFill>
                          <a:latin typeface="Lucida Sans"/>
                          <a:cs typeface="Lucida Sans"/>
                        </a:rPr>
                        <a:t>Watt-hora</a:t>
                      </a:r>
                      <a:endParaRPr sz="1100">
                        <a:latin typeface="Lucida Sans"/>
                        <a:cs typeface="Lucida Sans"/>
                      </a:endParaRPr>
                    </a:p>
                  </a:txBody>
                  <a:tcPr marL="0" marR="0" marT="889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900"/>
                        </a:spcBef>
                      </a:pPr>
                      <a:r>
                        <a:rPr sz="1100" spc="-70" dirty="0">
                          <a:solidFill>
                            <a:srgbClr val="231F20"/>
                          </a:solidFill>
                          <a:latin typeface="Lucida Sans"/>
                          <a:cs typeface="Lucida Sans"/>
                        </a:rPr>
                        <a:t>Wh</a:t>
                      </a:r>
                      <a:endParaRPr sz="1100">
                        <a:latin typeface="Lucida Sans"/>
                        <a:cs typeface="Lucida Sans"/>
                      </a:endParaRPr>
                    </a:p>
                  </a:txBody>
                  <a:tcPr marL="0" marR="0" marT="1143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694055" marR="658495" indent="-461009">
                        <a:lnSpc>
                          <a:spcPts val="1300"/>
                        </a:lnSpc>
                        <a:spcBef>
                          <a:spcPts val="660"/>
                        </a:spcBef>
                        <a:tabLst>
                          <a:tab pos="1147445" algn="l"/>
                        </a:tabLst>
                      </a:pPr>
                      <a:r>
                        <a:rPr sz="1100" spc="-254" dirty="0">
                          <a:solidFill>
                            <a:srgbClr val="231F20"/>
                          </a:solidFill>
                          <a:latin typeface="Lucida Sans"/>
                          <a:cs typeface="Lucida Sans"/>
                        </a:rPr>
                        <a:t>1   </a:t>
                      </a:r>
                      <a:r>
                        <a:rPr sz="1100" spc="-229" dirty="0">
                          <a:solidFill>
                            <a:srgbClr val="231F20"/>
                          </a:solidFill>
                          <a:latin typeface="Lucida Sans"/>
                          <a:cs typeface="Lucida Sans"/>
                        </a:rPr>
                        <a:t> </a:t>
                      </a:r>
                      <a:r>
                        <a:rPr sz="1100" spc="-100" dirty="0">
                          <a:solidFill>
                            <a:srgbClr val="231F20"/>
                          </a:solidFill>
                          <a:latin typeface="Lucida Sans"/>
                          <a:cs typeface="Lucida Sans"/>
                        </a:rPr>
                        <a:t>Wh=Wx1h	</a:t>
                      </a:r>
                      <a:r>
                        <a:rPr sz="1100" spc="-254" dirty="0">
                          <a:solidFill>
                            <a:srgbClr val="231F20"/>
                          </a:solidFill>
                          <a:latin typeface="Lucida Sans"/>
                          <a:cs typeface="Lucida Sans"/>
                        </a:rPr>
                        <a:t>1 </a:t>
                      </a:r>
                      <a:r>
                        <a:rPr sz="1100" spc="-80" dirty="0">
                          <a:solidFill>
                            <a:srgbClr val="231F20"/>
                          </a:solidFill>
                          <a:latin typeface="Lucida Sans"/>
                          <a:cs typeface="Lucida Sans"/>
                        </a:rPr>
                        <a:t>Wh=3600 </a:t>
                      </a:r>
                      <a:r>
                        <a:rPr sz="1100" spc="-65" dirty="0">
                          <a:solidFill>
                            <a:srgbClr val="231F20"/>
                          </a:solidFill>
                          <a:latin typeface="Lucida Sans"/>
                          <a:cs typeface="Lucida Sans"/>
                        </a:rPr>
                        <a:t>Joule  </a:t>
                      </a:r>
                      <a:r>
                        <a:rPr sz="1100" spc="-254" dirty="0">
                          <a:solidFill>
                            <a:srgbClr val="231F20"/>
                          </a:solidFill>
                          <a:latin typeface="Lucida Sans"/>
                          <a:cs typeface="Lucida Sans"/>
                        </a:rPr>
                        <a:t>1 </a:t>
                      </a:r>
                      <a:r>
                        <a:rPr sz="1100" spc="-70" dirty="0">
                          <a:solidFill>
                            <a:srgbClr val="231F20"/>
                          </a:solidFill>
                          <a:latin typeface="Lucida Sans"/>
                          <a:cs typeface="Lucida Sans"/>
                        </a:rPr>
                        <a:t>Wh=367 </a:t>
                      </a:r>
                      <a:r>
                        <a:rPr sz="1100" spc="-105" dirty="0">
                          <a:solidFill>
                            <a:srgbClr val="231F20"/>
                          </a:solidFill>
                          <a:latin typeface="Lucida Sans"/>
                          <a:cs typeface="Lucida Sans"/>
                        </a:rPr>
                        <a:t>kg </a:t>
                      </a:r>
                      <a:r>
                        <a:rPr sz="1100" spc="-185" dirty="0">
                          <a:solidFill>
                            <a:srgbClr val="231F20"/>
                          </a:solidFill>
                          <a:latin typeface="Lucida Sans"/>
                          <a:cs typeface="Lucida Sans"/>
                        </a:rPr>
                        <a:t>x</a:t>
                      </a:r>
                      <a:r>
                        <a:rPr sz="1100" spc="-60" dirty="0">
                          <a:solidFill>
                            <a:srgbClr val="231F20"/>
                          </a:solidFill>
                          <a:latin typeface="Lucida Sans"/>
                          <a:cs typeface="Lucida Sans"/>
                        </a:rPr>
                        <a:t> </a:t>
                      </a:r>
                      <a:r>
                        <a:rPr sz="1100" spc="-165" dirty="0">
                          <a:solidFill>
                            <a:srgbClr val="231F20"/>
                          </a:solidFill>
                          <a:latin typeface="Lucida Sans"/>
                          <a:cs typeface="Lucida Sans"/>
                        </a:rPr>
                        <a:t>m</a:t>
                      </a:r>
                      <a:endParaRPr sz="1100">
                        <a:latin typeface="Lucida Sans"/>
                        <a:cs typeface="Lucida Sans"/>
                      </a:endParaRPr>
                    </a:p>
                  </a:txBody>
                  <a:tcPr marL="0" marR="0" marT="8382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266700">
                <a:tc vMerge="1">
                  <a:txBody>
                    <a:bodyPr/>
                    <a:lstStyle/>
                    <a:p>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300"/>
                        </a:spcBef>
                      </a:pPr>
                      <a:r>
                        <a:rPr sz="1100" spc="-70" dirty="0">
                          <a:solidFill>
                            <a:srgbClr val="231F20"/>
                          </a:solidFill>
                          <a:latin typeface="Lucida Sans"/>
                          <a:cs typeface="Lucida Sans"/>
                        </a:rPr>
                        <a:t>Kilowatt-hora</a:t>
                      </a:r>
                      <a:endParaRPr sz="1100">
                        <a:latin typeface="Lucida Sans"/>
                        <a:cs typeface="Lucida Sans"/>
                      </a:endParaRPr>
                    </a:p>
                  </a:txBody>
                  <a:tcPr marL="0" marR="0" marT="381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100"/>
                        </a:spcBef>
                      </a:pPr>
                      <a:r>
                        <a:rPr sz="1100" spc="-80" dirty="0">
                          <a:solidFill>
                            <a:srgbClr val="231F20"/>
                          </a:solidFill>
                          <a:latin typeface="Lucida Sans"/>
                          <a:cs typeface="Lucida Sans"/>
                        </a:rPr>
                        <a:t>kWh</a:t>
                      </a:r>
                      <a:endParaRPr sz="1100">
                        <a:latin typeface="Lucida Sans"/>
                        <a:cs typeface="Lucida Sans"/>
                      </a:endParaRPr>
                    </a:p>
                  </a:txBody>
                  <a:tcPr marL="0" marR="0" marT="127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196850">
                        <a:lnSpc>
                          <a:spcPct val="100000"/>
                        </a:lnSpc>
                        <a:spcBef>
                          <a:spcPts val="200"/>
                        </a:spcBef>
                        <a:tabLst>
                          <a:tab pos="1447165" algn="l"/>
                        </a:tabLst>
                      </a:pPr>
                      <a:r>
                        <a:rPr sz="1100" spc="-254" dirty="0">
                          <a:solidFill>
                            <a:srgbClr val="231F20"/>
                          </a:solidFill>
                          <a:latin typeface="Lucida Sans"/>
                          <a:cs typeface="Lucida Sans"/>
                        </a:rPr>
                        <a:t>1    </a:t>
                      </a:r>
                      <a:r>
                        <a:rPr sz="1100" spc="-80" dirty="0">
                          <a:solidFill>
                            <a:srgbClr val="231F20"/>
                          </a:solidFill>
                          <a:latin typeface="Lucida Sans"/>
                          <a:cs typeface="Lucida Sans"/>
                        </a:rPr>
                        <a:t>kWh  </a:t>
                      </a:r>
                      <a:r>
                        <a:rPr sz="1100" spc="35" dirty="0">
                          <a:solidFill>
                            <a:srgbClr val="231F20"/>
                          </a:solidFill>
                          <a:latin typeface="Lucida Sans"/>
                          <a:cs typeface="Lucida Sans"/>
                        </a:rPr>
                        <a:t>=</a:t>
                      </a:r>
                      <a:r>
                        <a:rPr sz="1100" spc="-155" dirty="0">
                          <a:solidFill>
                            <a:srgbClr val="231F20"/>
                          </a:solidFill>
                          <a:latin typeface="Lucida Sans"/>
                          <a:cs typeface="Lucida Sans"/>
                        </a:rPr>
                        <a:t> </a:t>
                      </a:r>
                      <a:r>
                        <a:rPr sz="1100" spc="-145" dirty="0">
                          <a:solidFill>
                            <a:srgbClr val="231F20"/>
                          </a:solidFill>
                          <a:latin typeface="Lucida Sans"/>
                          <a:cs typeface="Lucida Sans"/>
                        </a:rPr>
                        <a:t>1000</a:t>
                      </a:r>
                      <a:r>
                        <a:rPr sz="1100" spc="20" dirty="0">
                          <a:solidFill>
                            <a:srgbClr val="231F20"/>
                          </a:solidFill>
                          <a:latin typeface="Lucida Sans"/>
                          <a:cs typeface="Lucida Sans"/>
                        </a:rPr>
                        <a:t> </a:t>
                      </a:r>
                      <a:r>
                        <a:rPr sz="1100" spc="-70" dirty="0">
                          <a:solidFill>
                            <a:srgbClr val="231F20"/>
                          </a:solidFill>
                          <a:latin typeface="Lucida Sans"/>
                          <a:cs typeface="Lucida Sans"/>
                        </a:rPr>
                        <a:t>Wh	</a:t>
                      </a:r>
                      <a:r>
                        <a:rPr sz="1100" spc="-254" dirty="0">
                          <a:solidFill>
                            <a:srgbClr val="231F20"/>
                          </a:solidFill>
                          <a:latin typeface="Lucida Sans"/>
                          <a:cs typeface="Lucida Sans"/>
                        </a:rPr>
                        <a:t>1 </a:t>
                      </a:r>
                      <a:r>
                        <a:rPr sz="1100" spc="-80" dirty="0">
                          <a:solidFill>
                            <a:srgbClr val="231F20"/>
                          </a:solidFill>
                          <a:latin typeface="Lucida Sans"/>
                          <a:cs typeface="Lucida Sans"/>
                        </a:rPr>
                        <a:t>kWh </a:t>
                      </a:r>
                      <a:r>
                        <a:rPr sz="1100" spc="35" dirty="0">
                          <a:solidFill>
                            <a:srgbClr val="231F20"/>
                          </a:solidFill>
                          <a:latin typeface="Lucida Sans"/>
                          <a:cs typeface="Lucida Sans"/>
                        </a:rPr>
                        <a:t>= </a:t>
                      </a:r>
                      <a:r>
                        <a:rPr sz="1100" spc="-110" dirty="0">
                          <a:solidFill>
                            <a:srgbClr val="231F20"/>
                          </a:solidFill>
                          <a:latin typeface="Lucida Sans"/>
                          <a:cs typeface="Lucida Sans"/>
                        </a:rPr>
                        <a:t>869</a:t>
                      </a:r>
                      <a:r>
                        <a:rPr sz="1100" spc="55" dirty="0">
                          <a:solidFill>
                            <a:srgbClr val="231F20"/>
                          </a:solidFill>
                          <a:latin typeface="Lucida Sans"/>
                          <a:cs typeface="Lucida Sans"/>
                        </a:rPr>
                        <a:t> </a:t>
                      </a:r>
                      <a:r>
                        <a:rPr sz="1100" spc="-70" dirty="0">
                          <a:solidFill>
                            <a:srgbClr val="231F20"/>
                          </a:solidFill>
                          <a:latin typeface="Lucida Sans"/>
                          <a:cs typeface="Lucida Sans"/>
                        </a:rPr>
                        <a:t>calorías</a:t>
                      </a:r>
                      <a:endParaRPr sz="1100">
                        <a:latin typeface="Lucida Sans"/>
                        <a:cs typeface="Lucida Sans"/>
                      </a:endParaRPr>
                    </a:p>
                  </a:txBody>
                  <a:tcPr marL="0" marR="0" marT="254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469900">
                <a:tc rowSpan="2">
                  <a:txBody>
                    <a:bodyPr/>
                    <a:lstStyle/>
                    <a:p>
                      <a:pPr>
                        <a:lnSpc>
                          <a:spcPct val="100000"/>
                        </a:lnSpc>
                      </a:pPr>
                      <a:endParaRPr sz="1050">
                        <a:latin typeface="Times New Roman"/>
                        <a:cs typeface="Times New Roman"/>
                      </a:endParaRPr>
                    </a:p>
                    <a:p>
                      <a:pPr marL="205740">
                        <a:lnSpc>
                          <a:spcPct val="100000"/>
                        </a:lnSpc>
                      </a:pPr>
                      <a:r>
                        <a:rPr sz="1100" spc="-85" dirty="0">
                          <a:solidFill>
                            <a:srgbClr val="231F20"/>
                          </a:solidFill>
                          <a:latin typeface="Lucida Sans"/>
                          <a:cs typeface="Lucida Sans"/>
                        </a:rPr>
                        <a:t>Capacidad</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rowSpan="2">
                  <a:txBody>
                    <a:bodyPr/>
                    <a:lstStyle/>
                    <a:p>
                      <a:pPr>
                        <a:lnSpc>
                          <a:spcPct val="100000"/>
                        </a:lnSpc>
                        <a:spcBef>
                          <a:spcPts val="30"/>
                        </a:spcBef>
                      </a:pPr>
                      <a:endParaRPr sz="1450">
                        <a:latin typeface="Times New Roman"/>
                        <a:cs typeface="Times New Roman"/>
                      </a:endParaRPr>
                    </a:p>
                    <a:p>
                      <a:pPr marR="41910" algn="ctr">
                        <a:lnSpc>
                          <a:spcPct val="100000"/>
                        </a:lnSpc>
                      </a:pPr>
                      <a:r>
                        <a:rPr sz="1100" dirty="0">
                          <a:solidFill>
                            <a:srgbClr val="231F20"/>
                          </a:solidFill>
                          <a:latin typeface="Lucida Sans"/>
                          <a:cs typeface="Lucida Sans"/>
                        </a:rPr>
                        <a:t>C</a:t>
                      </a:r>
                      <a:endParaRPr sz="1100">
                        <a:latin typeface="Lucida Sans"/>
                        <a:cs typeface="Lucida Sans"/>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800"/>
                        </a:spcBef>
                      </a:pPr>
                      <a:r>
                        <a:rPr sz="1100" spc="-75" dirty="0">
                          <a:solidFill>
                            <a:srgbClr val="231F20"/>
                          </a:solidFill>
                          <a:latin typeface="Lucida Sans"/>
                          <a:cs typeface="Lucida Sans"/>
                        </a:rPr>
                        <a:t>Farad</a:t>
                      </a:r>
                      <a:endParaRPr sz="1100">
                        <a:latin typeface="Lucida Sans"/>
                        <a:cs typeface="Lucida Sans"/>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600"/>
                        </a:spcBef>
                      </a:pPr>
                      <a:r>
                        <a:rPr sz="1100" dirty="0">
                          <a:solidFill>
                            <a:srgbClr val="231F20"/>
                          </a:solidFill>
                          <a:latin typeface="Lucida Sans"/>
                          <a:cs typeface="Lucida Sans"/>
                        </a:rPr>
                        <a:t>F</a:t>
                      </a:r>
                      <a:endParaRPr sz="1100">
                        <a:latin typeface="Lucida Sans"/>
                        <a:cs typeface="Lucida Sans"/>
                      </a:endParaRPr>
                    </a:p>
                  </a:txBody>
                  <a:tcPr marL="0" marR="0" marT="762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546100">
                <a:tc vMerge="1">
                  <a:txBody>
                    <a:bodyPr/>
                    <a:lstStyle/>
                    <a:p>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vMerge="1">
                  <a:txBody>
                    <a:bodyPr/>
                    <a:lstStyle/>
                    <a:p>
                      <a:endParaRPr/>
                    </a:p>
                  </a:txBody>
                  <a:tcPr marL="0" marR="0" marT="381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45"/>
                        </a:spcBef>
                      </a:pPr>
                      <a:endParaRPr sz="1350">
                        <a:latin typeface="Times New Roman"/>
                        <a:cs typeface="Times New Roman"/>
                      </a:endParaRPr>
                    </a:p>
                    <a:p>
                      <a:pPr marL="38735" algn="ctr">
                        <a:lnSpc>
                          <a:spcPct val="100000"/>
                        </a:lnSpc>
                      </a:pPr>
                      <a:r>
                        <a:rPr sz="1100" spc="-80" dirty="0">
                          <a:solidFill>
                            <a:srgbClr val="231F20"/>
                          </a:solidFill>
                          <a:latin typeface="Lucida Sans"/>
                          <a:cs typeface="Lucida Sans"/>
                        </a:rPr>
                        <a:t>Microfarad</a:t>
                      </a:r>
                      <a:endParaRPr sz="1100">
                        <a:latin typeface="Lucida Sans"/>
                        <a:cs typeface="Lucida Sans"/>
                      </a:endParaRPr>
                    </a:p>
                  </a:txBody>
                  <a:tcPr marL="0" marR="0" marT="571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800"/>
                        </a:spcBef>
                      </a:pPr>
                      <a:r>
                        <a:rPr sz="1100" spc="-5" dirty="0">
                          <a:solidFill>
                            <a:srgbClr val="231F20"/>
                          </a:solidFill>
                          <a:latin typeface="Arial Narrow"/>
                          <a:cs typeface="Arial Narrow"/>
                        </a:rPr>
                        <a:t>µF</a:t>
                      </a:r>
                      <a:endParaRPr sz="1100">
                        <a:latin typeface="Arial Narrow"/>
                        <a:cs typeface="Arial Narrow"/>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93700">
                <a:tc>
                  <a:txBody>
                    <a:bodyPr/>
                    <a:lstStyle/>
                    <a:p>
                      <a:pPr marR="9525" algn="ctr">
                        <a:lnSpc>
                          <a:spcPct val="100000"/>
                        </a:lnSpc>
                        <a:spcBef>
                          <a:spcPts val="1010"/>
                        </a:spcBef>
                      </a:pPr>
                      <a:r>
                        <a:rPr sz="1100" spc="-75" dirty="0">
                          <a:solidFill>
                            <a:srgbClr val="231F20"/>
                          </a:solidFill>
                          <a:latin typeface="Lucida Sans"/>
                          <a:cs typeface="Lucida Sans"/>
                        </a:rPr>
                        <a:t>Inductancia</a:t>
                      </a:r>
                      <a:endParaRPr sz="1100">
                        <a:latin typeface="Lucida Sans"/>
                        <a:cs typeface="Lucida Sans"/>
                      </a:endParaRPr>
                    </a:p>
                  </a:txBody>
                  <a:tcPr marL="0" marR="0" marT="12827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
                        </a:spcBef>
                      </a:pPr>
                      <a:endParaRPr sz="1300">
                        <a:latin typeface="Times New Roman"/>
                        <a:cs typeface="Times New Roman"/>
                      </a:endParaRPr>
                    </a:p>
                    <a:p>
                      <a:pPr marR="41910" algn="ctr">
                        <a:lnSpc>
                          <a:spcPct val="100000"/>
                        </a:lnSpc>
                      </a:pPr>
                      <a:r>
                        <a:rPr sz="1100" dirty="0">
                          <a:solidFill>
                            <a:srgbClr val="231F20"/>
                          </a:solidFill>
                          <a:latin typeface="Lucida Sans"/>
                          <a:cs typeface="Lucida Sans"/>
                        </a:rPr>
                        <a:t>L</a:t>
                      </a:r>
                      <a:endParaRPr sz="1100">
                        <a:latin typeface="Lucida Sans"/>
                        <a:cs typeface="Lucida Sans"/>
                      </a:endParaRPr>
                    </a:p>
                  </a:txBody>
                  <a:tcPr marL="0" marR="0" marT="63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0"/>
                        </a:spcBef>
                      </a:pPr>
                      <a:endParaRPr sz="1000">
                        <a:latin typeface="Times New Roman"/>
                        <a:cs typeface="Times New Roman"/>
                      </a:endParaRPr>
                    </a:p>
                    <a:p>
                      <a:pPr marL="38735" algn="ctr">
                        <a:lnSpc>
                          <a:spcPct val="100000"/>
                        </a:lnSpc>
                      </a:pPr>
                      <a:r>
                        <a:rPr sz="1100" spc="-90" dirty="0">
                          <a:solidFill>
                            <a:srgbClr val="231F20"/>
                          </a:solidFill>
                          <a:latin typeface="Lucida Sans"/>
                          <a:cs typeface="Lucida Sans"/>
                        </a:rPr>
                        <a:t>Henry</a:t>
                      </a:r>
                      <a:endParaRPr sz="1100">
                        <a:latin typeface="Lucida Sans"/>
                        <a:cs typeface="Lucida Sans"/>
                      </a:endParaRPr>
                    </a:p>
                  </a:txBody>
                  <a:tcPr marL="0" marR="0" marT="635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38735" algn="ctr">
                        <a:lnSpc>
                          <a:spcPct val="100000"/>
                        </a:lnSpc>
                        <a:spcBef>
                          <a:spcPts val="400"/>
                        </a:spcBef>
                      </a:pPr>
                      <a:r>
                        <a:rPr sz="1100" dirty="0">
                          <a:solidFill>
                            <a:srgbClr val="231F20"/>
                          </a:solidFill>
                          <a:latin typeface="Lucida Sans"/>
                          <a:cs typeface="Lucida Sans"/>
                        </a:rPr>
                        <a:t>H</a:t>
                      </a:r>
                      <a:endParaRPr sz="1100">
                        <a:latin typeface="Lucida Sans"/>
                        <a:cs typeface="Lucida Sans"/>
                      </a:endParaRPr>
                    </a:p>
                  </a:txBody>
                  <a:tcPr marL="0" marR="0" marT="508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1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595083">
                <a:tc>
                  <a:txBody>
                    <a:bodyPr/>
                    <a:lstStyle/>
                    <a:p>
                      <a:pPr>
                        <a:lnSpc>
                          <a:spcPct val="100000"/>
                        </a:lnSpc>
                        <a:spcBef>
                          <a:spcPts val="25"/>
                        </a:spcBef>
                      </a:pPr>
                      <a:endParaRPr sz="1550">
                        <a:latin typeface="Times New Roman"/>
                        <a:cs typeface="Times New Roman"/>
                      </a:endParaRPr>
                    </a:p>
                    <a:p>
                      <a:pPr marR="9525" algn="ctr">
                        <a:lnSpc>
                          <a:spcPct val="100000"/>
                        </a:lnSpc>
                      </a:pPr>
                      <a:r>
                        <a:rPr sz="1100" spc="-80" dirty="0">
                          <a:solidFill>
                            <a:srgbClr val="231F20"/>
                          </a:solidFill>
                          <a:latin typeface="Lucida Sans"/>
                          <a:cs typeface="Lucida Sans"/>
                        </a:rPr>
                        <a:t>Frecuencia</a:t>
                      </a:r>
                      <a:endParaRPr sz="1100">
                        <a:latin typeface="Lucida Sans"/>
                        <a:cs typeface="Lucida Sans"/>
                      </a:endParaRPr>
                    </a:p>
                  </a:txBody>
                  <a:tcPr marL="0" marR="0" marT="317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pPr>
                      <a:endParaRPr sz="1200">
                        <a:latin typeface="Times New Roman"/>
                        <a:cs typeface="Times New Roman"/>
                      </a:endParaRPr>
                    </a:p>
                    <a:p>
                      <a:pPr marR="41910" algn="ctr">
                        <a:lnSpc>
                          <a:spcPct val="100000"/>
                        </a:lnSpc>
                        <a:spcBef>
                          <a:spcPts val="919"/>
                        </a:spcBef>
                      </a:pPr>
                      <a:r>
                        <a:rPr sz="1100" dirty="0">
                          <a:solidFill>
                            <a:srgbClr val="231F20"/>
                          </a:solidFill>
                          <a:latin typeface="Lucida Sans"/>
                          <a:cs typeface="Lucida Sans"/>
                        </a:rPr>
                        <a:t>f</a:t>
                      </a:r>
                      <a:endParaRPr sz="11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35"/>
                        </a:spcBef>
                      </a:pPr>
                      <a:endParaRPr sz="1100">
                        <a:latin typeface="Times New Roman"/>
                        <a:cs typeface="Times New Roman"/>
                      </a:endParaRPr>
                    </a:p>
                    <a:p>
                      <a:pPr marL="38735" algn="ctr">
                        <a:lnSpc>
                          <a:spcPct val="100000"/>
                        </a:lnSpc>
                      </a:pPr>
                      <a:r>
                        <a:rPr sz="1100" spc="-100" dirty="0">
                          <a:solidFill>
                            <a:srgbClr val="231F20"/>
                          </a:solidFill>
                          <a:latin typeface="Lucida Sans"/>
                          <a:cs typeface="Lucida Sans"/>
                        </a:rPr>
                        <a:t>Hertz</a:t>
                      </a:r>
                      <a:endParaRPr sz="1100">
                        <a:latin typeface="Lucida Sans"/>
                        <a:cs typeface="Lucida Sans"/>
                      </a:endParaRPr>
                    </a:p>
                  </a:txBody>
                  <a:tcPr marL="0" marR="0" marT="444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nSpc>
                          <a:spcPct val="100000"/>
                        </a:lnSpc>
                        <a:spcBef>
                          <a:spcPts val="50"/>
                        </a:spcBef>
                      </a:pPr>
                      <a:endParaRPr sz="1000">
                        <a:latin typeface="Times New Roman"/>
                        <a:cs typeface="Times New Roman"/>
                      </a:endParaRPr>
                    </a:p>
                    <a:p>
                      <a:pPr marL="38735" algn="ctr">
                        <a:lnSpc>
                          <a:spcPct val="100000"/>
                        </a:lnSpc>
                      </a:pPr>
                      <a:r>
                        <a:rPr sz="1100" spc="-140" dirty="0">
                          <a:solidFill>
                            <a:srgbClr val="231F20"/>
                          </a:solidFill>
                          <a:latin typeface="Lucida Sans"/>
                          <a:cs typeface="Lucida Sans"/>
                        </a:rPr>
                        <a:t>Hz</a:t>
                      </a:r>
                      <a:endParaRPr sz="1100">
                        <a:latin typeface="Lucida Sans"/>
                        <a:cs typeface="Lucida Sans"/>
                      </a:endParaRPr>
                    </a:p>
                  </a:txBody>
                  <a:tcPr marL="0" marR="0" marT="635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184150">
                        <a:lnSpc>
                          <a:spcPct val="100000"/>
                        </a:lnSpc>
                        <a:spcBef>
                          <a:spcPts val="800"/>
                        </a:spcBef>
                      </a:pPr>
                      <a:r>
                        <a:rPr sz="1100" spc="-150" dirty="0">
                          <a:solidFill>
                            <a:srgbClr val="231F20"/>
                          </a:solidFill>
                          <a:latin typeface="Lucida Sans"/>
                          <a:cs typeface="Lucida Sans"/>
                        </a:rPr>
                        <a:t>1Hz=1 </a:t>
                      </a:r>
                      <a:r>
                        <a:rPr sz="1100" spc="-95" dirty="0">
                          <a:solidFill>
                            <a:srgbClr val="231F20"/>
                          </a:solidFill>
                          <a:latin typeface="Lucida Sans"/>
                          <a:cs typeface="Lucida Sans"/>
                        </a:rPr>
                        <a:t>ciclo/seg</a:t>
                      </a:r>
                      <a:r>
                        <a:rPr sz="1100" spc="100" dirty="0">
                          <a:solidFill>
                            <a:srgbClr val="231F20"/>
                          </a:solidFill>
                          <a:latin typeface="Lucida Sans"/>
                          <a:cs typeface="Lucida Sans"/>
                        </a:rPr>
                        <a:t> </a:t>
                      </a:r>
                      <a:r>
                        <a:rPr sz="1100" spc="-90" dirty="0">
                          <a:solidFill>
                            <a:srgbClr val="231F20"/>
                          </a:solidFill>
                          <a:latin typeface="Lucida Sans"/>
                          <a:cs typeface="Lucida Sans"/>
                        </a:rPr>
                        <a:t>1kilociclo=1000ciclos</a:t>
                      </a:r>
                      <a:endParaRPr sz="1100">
                        <a:latin typeface="Lucida Sans"/>
                        <a:cs typeface="Lucida Sans"/>
                      </a:endParaRPr>
                    </a:p>
                  </a:txBody>
                  <a:tcPr marL="0" marR="0" marT="10160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bl>
          </a:graphicData>
        </a:graphic>
      </p:graphicFrame>
      <p:sp>
        <p:nvSpPr>
          <p:cNvPr id="16" name="object 16"/>
          <p:cNvSpPr txBox="1"/>
          <p:nvPr/>
        </p:nvSpPr>
        <p:spPr>
          <a:xfrm>
            <a:off x="5548071" y="9814276"/>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121</a:t>
            </a:r>
            <a:endParaRPr sz="700">
              <a:latin typeface="Lucida Sans"/>
              <a:cs typeface="Lucida Sans"/>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5633" y="10380776"/>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165352" y="1656913"/>
            <a:ext cx="3825240" cy="254000"/>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Formularios </a:t>
            </a:r>
            <a:r>
              <a:rPr sz="1500" spc="-95" dirty="0">
                <a:solidFill>
                  <a:srgbClr val="6D6E70"/>
                </a:solidFill>
                <a:latin typeface="Lucida Sans"/>
                <a:cs typeface="Lucida Sans"/>
              </a:rPr>
              <a:t>datos </a:t>
            </a:r>
            <a:r>
              <a:rPr sz="1500" spc="-90" dirty="0">
                <a:solidFill>
                  <a:srgbClr val="6D6E70"/>
                </a:solidFill>
                <a:latin typeface="Lucida Sans"/>
                <a:cs typeface="Lucida Sans"/>
              </a:rPr>
              <a:t>y </a:t>
            </a:r>
            <a:r>
              <a:rPr sz="1500" spc="-85" dirty="0">
                <a:solidFill>
                  <a:srgbClr val="6D6E70"/>
                </a:solidFill>
                <a:latin typeface="Lucida Sans"/>
                <a:cs typeface="Lucida Sans"/>
              </a:rPr>
              <a:t>tablas </a:t>
            </a:r>
            <a:r>
              <a:rPr sz="1500" spc="-100" dirty="0">
                <a:solidFill>
                  <a:srgbClr val="6D6E70"/>
                </a:solidFill>
                <a:latin typeface="Lucida Sans"/>
                <a:cs typeface="Lucida Sans"/>
              </a:rPr>
              <a:t>de </a:t>
            </a:r>
            <a:r>
              <a:rPr sz="1500" spc="-90" dirty="0">
                <a:solidFill>
                  <a:srgbClr val="6D6E70"/>
                </a:solidFill>
                <a:latin typeface="Lucida Sans"/>
                <a:cs typeface="Lucida Sans"/>
              </a:rPr>
              <a:t>utilidad</a:t>
            </a:r>
            <a:r>
              <a:rPr sz="1500" spc="254" dirty="0">
                <a:solidFill>
                  <a:srgbClr val="6D6E70"/>
                </a:solidFill>
                <a:latin typeface="Lucida Sans"/>
                <a:cs typeface="Lucida Sans"/>
              </a:rPr>
              <a:t> </a:t>
            </a:r>
            <a:r>
              <a:rPr sz="1500" spc="-100" dirty="0">
                <a:solidFill>
                  <a:srgbClr val="6D6E70"/>
                </a:solidFill>
                <a:latin typeface="Lucida Sans"/>
                <a:cs typeface="Lucida Sans"/>
              </a:rPr>
              <a:t>práctica</a:t>
            </a:r>
            <a:endParaRPr sz="1500">
              <a:latin typeface="Lucida Sans"/>
              <a:cs typeface="Lucida Sans"/>
            </a:endParaRPr>
          </a:p>
        </p:txBody>
      </p:sp>
      <p:sp>
        <p:nvSpPr>
          <p:cNvPr id="4" name="object 4"/>
          <p:cNvSpPr txBox="1"/>
          <p:nvPr/>
        </p:nvSpPr>
        <p:spPr>
          <a:xfrm>
            <a:off x="3003550" y="2279213"/>
            <a:ext cx="4271010"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Diámetro</a:t>
            </a:r>
            <a:r>
              <a:rPr sz="1000" spc="10" dirty="0">
                <a:solidFill>
                  <a:srgbClr val="231F20"/>
                </a:solidFill>
                <a:latin typeface="Lucida Sans"/>
                <a:cs typeface="Lucida Sans"/>
              </a:rPr>
              <a:t> </a:t>
            </a:r>
            <a:r>
              <a:rPr sz="1000" spc="-70" dirty="0">
                <a:solidFill>
                  <a:srgbClr val="231F20"/>
                </a:solidFill>
                <a:latin typeface="Lucida Sans"/>
                <a:cs typeface="Lucida Sans"/>
              </a:rPr>
              <a:t>interno</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150" dirty="0">
                <a:solidFill>
                  <a:srgbClr val="231F20"/>
                </a:solidFill>
                <a:latin typeface="Lucida Sans"/>
                <a:cs typeface="Lucida Sans"/>
              </a:rPr>
              <a:t>mm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70" dirty="0">
                <a:solidFill>
                  <a:srgbClr val="231F20"/>
                </a:solidFill>
                <a:latin typeface="Lucida Sans"/>
                <a:cs typeface="Lucida Sans"/>
              </a:rPr>
              <a:t>designación</a:t>
            </a:r>
            <a:r>
              <a:rPr sz="1000" spc="15" dirty="0">
                <a:solidFill>
                  <a:srgbClr val="231F20"/>
                </a:solidFill>
                <a:latin typeface="Lucida Sans"/>
                <a:cs typeface="Lucida Sans"/>
              </a:rPr>
              <a:t> </a:t>
            </a:r>
            <a:r>
              <a:rPr sz="1000" spc="-75" dirty="0">
                <a:solidFill>
                  <a:srgbClr val="231F20"/>
                </a:solidFill>
                <a:latin typeface="Lucida Sans"/>
                <a:cs typeface="Lucida Sans"/>
              </a:rPr>
              <a:t>comercial</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caños</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acero</a:t>
            </a:r>
            <a:r>
              <a:rPr sz="1000" spc="15" dirty="0">
                <a:solidFill>
                  <a:srgbClr val="231F20"/>
                </a:solidFill>
                <a:latin typeface="Lucida Sans"/>
                <a:cs typeface="Lucida Sans"/>
              </a:rPr>
              <a:t> </a:t>
            </a:r>
            <a:r>
              <a:rPr sz="1000" spc="-75" dirty="0">
                <a:solidFill>
                  <a:srgbClr val="231F20"/>
                </a:solidFill>
                <a:latin typeface="Lucida Sans"/>
                <a:cs typeface="Lucida Sans"/>
              </a:rPr>
              <a:t>normales</a:t>
            </a:r>
            <a:endParaRPr sz="1000">
              <a:latin typeface="Lucida Sans"/>
              <a:cs typeface="Lucida Sans"/>
            </a:endParaRPr>
          </a:p>
        </p:txBody>
      </p:sp>
      <p:graphicFrame>
        <p:nvGraphicFramePr>
          <p:cNvPr id="5" name="object 5"/>
          <p:cNvGraphicFramePr>
            <a:graphicFrameLocks noGrp="1"/>
          </p:cNvGraphicFramePr>
          <p:nvPr>
            <p:extLst>
              <p:ext uri="{D42A27DB-BD31-4B8C-83A1-F6EECF244321}">
                <p14:modId xmlns:p14="http://schemas.microsoft.com/office/powerpoint/2010/main" val="532191599"/>
              </p:ext>
            </p:extLst>
          </p:nvPr>
        </p:nvGraphicFramePr>
        <p:xfrm>
          <a:off x="2070100" y="2679700"/>
          <a:ext cx="6477000" cy="1206499"/>
        </p:xfrm>
        <a:graphic>
          <a:graphicData uri="http://schemas.openxmlformats.org/drawingml/2006/table">
            <a:tbl>
              <a:tblPr firstRow="1" bandRow="1">
                <a:tableStyleId>{2D5ABB26-0587-4C30-8999-92F81FD0307C}</a:tableStyleId>
              </a:tblPr>
              <a:tblGrid>
                <a:gridCol w="2692400"/>
                <a:gridCol w="482600"/>
                <a:gridCol w="431800"/>
                <a:gridCol w="482600"/>
                <a:gridCol w="469900"/>
                <a:gridCol w="482600"/>
                <a:gridCol w="457200"/>
                <a:gridCol w="508000"/>
                <a:gridCol w="469900"/>
              </a:tblGrid>
              <a:tr h="279184">
                <a:tc>
                  <a:txBody>
                    <a:bodyPr/>
                    <a:lstStyle/>
                    <a:p>
                      <a:pPr marL="66675">
                        <a:lnSpc>
                          <a:spcPct val="100000"/>
                        </a:lnSpc>
                        <a:spcBef>
                          <a:spcPts val="470"/>
                        </a:spcBef>
                      </a:pPr>
                      <a:r>
                        <a:rPr sz="1000" spc="-75" dirty="0">
                          <a:solidFill>
                            <a:srgbClr val="231F20"/>
                          </a:solidFill>
                          <a:latin typeface="Lucida Sans"/>
                          <a:cs typeface="Lucida Sans"/>
                        </a:rPr>
                        <a:t>Designación </a:t>
                      </a:r>
                      <a:r>
                        <a:rPr sz="1000" spc="-85" dirty="0">
                          <a:solidFill>
                            <a:srgbClr val="231F20"/>
                          </a:solidFill>
                          <a:latin typeface="Lucida Sans"/>
                          <a:cs typeface="Lucida Sans"/>
                        </a:rPr>
                        <a:t>Comercial </a:t>
                      </a:r>
                      <a:r>
                        <a:rPr sz="1000" spc="-75" dirty="0">
                          <a:solidFill>
                            <a:srgbClr val="231F20"/>
                          </a:solidFill>
                          <a:latin typeface="Lucida Sans"/>
                          <a:cs typeface="Lucida Sans"/>
                        </a:rPr>
                        <a:t>en</a:t>
                      </a:r>
                      <a:r>
                        <a:rPr sz="1000" spc="-30" dirty="0">
                          <a:solidFill>
                            <a:srgbClr val="231F20"/>
                          </a:solidFill>
                          <a:latin typeface="Lucida Sans"/>
                          <a:cs typeface="Lucida Sans"/>
                        </a:rPr>
                        <a:t> </a:t>
                      </a:r>
                      <a:r>
                        <a:rPr sz="1000" spc="-60" dirty="0">
                          <a:solidFill>
                            <a:srgbClr val="231F20"/>
                          </a:solidFill>
                          <a:latin typeface="Lucida Sans"/>
                          <a:cs typeface="Lucida Sans"/>
                        </a:rPr>
                        <a:t>Pulgadas</a:t>
                      </a:r>
                      <a:endParaRPr sz="1000">
                        <a:latin typeface="Lucida Sans"/>
                        <a:cs typeface="Lucida Sans"/>
                      </a:endParaRPr>
                    </a:p>
                  </a:txBody>
                  <a:tcPr marL="0" marR="0" marT="596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63830" algn="r">
                        <a:lnSpc>
                          <a:spcPct val="100000"/>
                        </a:lnSpc>
                        <a:spcBef>
                          <a:spcPts val="70"/>
                        </a:spcBef>
                      </a:pPr>
                      <a:r>
                        <a:rPr sz="1000" dirty="0">
                          <a:solidFill>
                            <a:srgbClr val="231F20"/>
                          </a:solidFill>
                          <a:latin typeface="Lucida Sans"/>
                          <a:cs typeface="Lucida Sans"/>
                        </a:rPr>
                        <a:t>1/2</a:t>
                      </a:r>
                      <a:endParaRPr sz="1000">
                        <a:latin typeface="Lucida Sans"/>
                        <a:cs typeface="Lucida Sans"/>
                      </a:endParaRPr>
                    </a:p>
                  </a:txBody>
                  <a:tcPr marL="0" marR="0" marT="88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8890" algn="ctr">
                        <a:lnSpc>
                          <a:spcPct val="100000"/>
                        </a:lnSpc>
                        <a:spcBef>
                          <a:spcPts val="670"/>
                        </a:spcBef>
                      </a:pPr>
                      <a:r>
                        <a:rPr sz="1000" spc="-145" dirty="0">
                          <a:solidFill>
                            <a:srgbClr val="231F20"/>
                          </a:solidFill>
                          <a:latin typeface="Lucida Sans"/>
                          <a:cs typeface="Lucida Sans"/>
                        </a:rPr>
                        <a:t>5/8</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0"/>
                        </a:spcBef>
                      </a:pPr>
                      <a:r>
                        <a:rPr sz="1000" spc="-145" dirty="0">
                          <a:solidFill>
                            <a:srgbClr val="231F20"/>
                          </a:solidFill>
                          <a:latin typeface="Lucida Sans"/>
                          <a:cs typeface="Lucida Sans"/>
                        </a:rPr>
                        <a:t>3/4</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3175" algn="ctr">
                        <a:lnSpc>
                          <a:spcPct val="100000"/>
                        </a:lnSpc>
                        <a:spcBef>
                          <a:spcPts val="670"/>
                        </a:spcBef>
                      </a:pPr>
                      <a:r>
                        <a:rPr sz="1000" spc="-145" dirty="0">
                          <a:solidFill>
                            <a:srgbClr val="231F20"/>
                          </a:solidFill>
                          <a:latin typeface="Lucida Sans"/>
                          <a:cs typeface="Lucida Sans"/>
                        </a:rPr>
                        <a:t>7/8</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0795" algn="ctr">
                        <a:lnSpc>
                          <a:spcPct val="100000"/>
                        </a:lnSpc>
                        <a:spcBef>
                          <a:spcPts val="670"/>
                        </a:spcBef>
                      </a:pPr>
                      <a:r>
                        <a:rPr sz="1000" dirty="0">
                          <a:solidFill>
                            <a:srgbClr val="231F20"/>
                          </a:solidFill>
                          <a:latin typeface="Lucida Sans"/>
                          <a:cs typeface="Lucida Sans"/>
                        </a:rPr>
                        <a:t>1</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0"/>
                        </a:spcBef>
                      </a:pPr>
                      <a:r>
                        <a:rPr sz="1000" spc="-229" dirty="0">
                          <a:solidFill>
                            <a:srgbClr val="231F20"/>
                          </a:solidFill>
                          <a:latin typeface="Lucida Sans"/>
                          <a:cs typeface="Lucida Sans"/>
                        </a:rPr>
                        <a:t>1</a:t>
                      </a:r>
                      <a:r>
                        <a:rPr sz="1000" spc="-190" dirty="0">
                          <a:solidFill>
                            <a:srgbClr val="231F20"/>
                          </a:solidFill>
                          <a:latin typeface="Lucida Sans"/>
                          <a:cs typeface="Lucida Sans"/>
                        </a:rPr>
                        <a:t> </a:t>
                      </a:r>
                      <a:r>
                        <a:rPr sz="1000" spc="-185" dirty="0">
                          <a:solidFill>
                            <a:srgbClr val="231F20"/>
                          </a:solidFill>
                          <a:latin typeface="Lucida Sans"/>
                          <a:cs typeface="Lucida Sans"/>
                        </a:rPr>
                        <a:t>1/4</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0"/>
                        </a:spcBef>
                      </a:pPr>
                      <a:r>
                        <a:rPr sz="1000" spc="-229" dirty="0">
                          <a:solidFill>
                            <a:srgbClr val="231F20"/>
                          </a:solidFill>
                          <a:latin typeface="Lucida Sans"/>
                          <a:cs typeface="Lucida Sans"/>
                        </a:rPr>
                        <a:t>1</a:t>
                      </a:r>
                      <a:r>
                        <a:rPr sz="1000" spc="-185" dirty="0">
                          <a:solidFill>
                            <a:srgbClr val="231F20"/>
                          </a:solidFill>
                          <a:latin typeface="Lucida Sans"/>
                          <a:cs typeface="Lucida Sans"/>
                        </a:rPr>
                        <a:t> 1/2</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22860" algn="ctr">
                        <a:lnSpc>
                          <a:spcPct val="100000"/>
                        </a:lnSpc>
                        <a:spcBef>
                          <a:spcPts val="670"/>
                        </a:spcBef>
                      </a:pPr>
                      <a:r>
                        <a:rPr sz="1000" dirty="0">
                          <a:solidFill>
                            <a:srgbClr val="231F20"/>
                          </a:solidFill>
                          <a:latin typeface="Lucida Sans"/>
                          <a:cs typeface="Lucida Sans"/>
                        </a:rPr>
                        <a:t>2</a:t>
                      </a:r>
                      <a:endParaRPr sz="1000">
                        <a:latin typeface="Lucida Sans"/>
                        <a:cs typeface="Lucida Sans"/>
                      </a:endParaRPr>
                    </a:p>
                  </a:txBody>
                  <a:tcPr marL="0" marR="0" marT="850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279400">
                <a:tc>
                  <a:txBody>
                    <a:bodyPr/>
                    <a:lstStyle/>
                    <a:p>
                      <a:pPr marL="66675">
                        <a:lnSpc>
                          <a:spcPct val="100000"/>
                        </a:lnSpc>
                        <a:spcBef>
                          <a:spcPts val="475"/>
                        </a:spcBef>
                      </a:pPr>
                      <a:r>
                        <a:rPr sz="1000" spc="-80" dirty="0">
                          <a:solidFill>
                            <a:srgbClr val="231F20"/>
                          </a:solidFill>
                          <a:latin typeface="Lucida Sans"/>
                          <a:cs typeface="Lucida Sans"/>
                        </a:rPr>
                        <a:t>Tipo </a:t>
                      </a:r>
                      <a:r>
                        <a:rPr sz="1000" spc="-60" dirty="0">
                          <a:solidFill>
                            <a:srgbClr val="231F20"/>
                          </a:solidFill>
                          <a:latin typeface="Lucida Sans"/>
                          <a:cs typeface="Lucida Sans"/>
                        </a:rPr>
                        <a:t>pesado: </a:t>
                      </a:r>
                      <a:r>
                        <a:rPr sz="1000" spc="-80" dirty="0">
                          <a:solidFill>
                            <a:srgbClr val="231F20"/>
                          </a:solidFill>
                          <a:latin typeface="Lucida Sans"/>
                          <a:cs typeface="Lucida Sans"/>
                        </a:rPr>
                        <a:t>Diámetro </a:t>
                      </a:r>
                      <a:r>
                        <a:rPr sz="1000" spc="-65" dirty="0">
                          <a:solidFill>
                            <a:srgbClr val="231F20"/>
                          </a:solidFill>
                          <a:latin typeface="Lucida Sans"/>
                          <a:cs typeface="Lucida Sans"/>
                        </a:rPr>
                        <a:t>interior</a:t>
                      </a:r>
                      <a:r>
                        <a:rPr sz="1000" spc="-204" dirty="0">
                          <a:solidFill>
                            <a:srgbClr val="231F20"/>
                          </a:solidFill>
                          <a:latin typeface="Lucida Sans"/>
                          <a:cs typeface="Lucida Sans"/>
                        </a:rPr>
                        <a:t> </a:t>
                      </a:r>
                      <a:r>
                        <a:rPr sz="1000" spc="-80" dirty="0">
                          <a:solidFill>
                            <a:srgbClr val="231F20"/>
                          </a:solidFill>
                          <a:latin typeface="Lucida Sans"/>
                          <a:cs typeface="Lucida Sans"/>
                        </a:rPr>
                        <a:t>(mm)</a:t>
                      </a:r>
                      <a:endParaRPr sz="1000">
                        <a:latin typeface="Lucida Sans"/>
                        <a:cs typeface="Lucida Sans"/>
                      </a:endParaRPr>
                    </a:p>
                  </a:txBody>
                  <a:tcPr marL="0" marR="0" marT="603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29539" algn="r">
                        <a:lnSpc>
                          <a:spcPct val="100000"/>
                        </a:lnSpc>
                        <a:spcBef>
                          <a:spcPts val="275"/>
                        </a:spcBef>
                      </a:pPr>
                      <a:r>
                        <a:rPr sz="1000" dirty="0">
                          <a:solidFill>
                            <a:srgbClr val="231F20"/>
                          </a:solidFill>
                          <a:latin typeface="Lucida Sans"/>
                          <a:cs typeface="Lucida Sans"/>
                        </a:rPr>
                        <a:t>15,8</a:t>
                      </a:r>
                      <a:endParaRPr sz="1000">
                        <a:latin typeface="Lucida Sans"/>
                        <a:cs typeface="Lucida Sans"/>
                      </a:endParaRPr>
                    </a:p>
                  </a:txBody>
                  <a:tcPr marL="0" marR="0" marT="349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8890" algn="ctr">
                        <a:lnSpc>
                          <a:spcPct val="100000"/>
                        </a:lnSpc>
                        <a:spcBef>
                          <a:spcPts val="675"/>
                        </a:spcBef>
                      </a:pPr>
                      <a:r>
                        <a:rPr sz="1000" dirty="0">
                          <a:solidFill>
                            <a:srgbClr val="231F20"/>
                          </a:solidFill>
                          <a:latin typeface="Lucida Sans"/>
                          <a:cs typeface="Lucida Sans"/>
                        </a:rPr>
                        <a:t>-</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90" dirty="0">
                          <a:solidFill>
                            <a:srgbClr val="231F20"/>
                          </a:solidFill>
                          <a:latin typeface="Lucida Sans"/>
                          <a:cs typeface="Lucida Sans"/>
                        </a:rPr>
                        <a:t>20,9</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3175" algn="ctr">
                        <a:lnSpc>
                          <a:spcPct val="100000"/>
                        </a:lnSpc>
                        <a:spcBef>
                          <a:spcPts val="675"/>
                        </a:spcBef>
                      </a:pPr>
                      <a:r>
                        <a:rPr sz="1000" dirty="0">
                          <a:solidFill>
                            <a:srgbClr val="231F20"/>
                          </a:solidFill>
                          <a:latin typeface="Lucida Sans"/>
                          <a:cs typeface="Lucida Sans"/>
                        </a:rPr>
                        <a:t>-</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0795" algn="ctr">
                        <a:lnSpc>
                          <a:spcPct val="100000"/>
                        </a:lnSpc>
                        <a:spcBef>
                          <a:spcPts val="675"/>
                        </a:spcBef>
                      </a:pPr>
                      <a:r>
                        <a:rPr sz="1000" spc="-90" dirty="0">
                          <a:solidFill>
                            <a:srgbClr val="231F20"/>
                          </a:solidFill>
                          <a:latin typeface="Lucida Sans"/>
                          <a:cs typeface="Lucida Sans"/>
                        </a:rPr>
                        <a:t>26,6</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100" dirty="0">
                          <a:solidFill>
                            <a:srgbClr val="231F20"/>
                          </a:solidFill>
                          <a:latin typeface="Lucida Sans"/>
                          <a:cs typeface="Lucida Sans"/>
                        </a:rPr>
                        <a:t>35</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90" dirty="0">
                          <a:solidFill>
                            <a:srgbClr val="231F20"/>
                          </a:solidFill>
                          <a:latin typeface="Lucida Sans"/>
                          <a:cs typeface="Lucida Sans"/>
                        </a:rPr>
                        <a:t>40,9</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22860" algn="ctr">
                        <a:lnSpc>
                          <a:spcPct val="100000"/>
                        </a:lnSpc>
                        <a:spcBef>
                          <a:spcPts val="675"/>
                        </a:spcBef>
                      </a:pPr>
                      <a:r>
                        <a:rPr sz="1000" spc="-90" dirty="0">
                          <a:solidFill>
                            <a:srgbClr val="231F20"/>
                          </a:solidFill>
                          <a:latin typeface="Lucida Sans"/>
                          <a:cs typeface="Lucida Sans"/>
                        </a:rPr>
                        <a:t>25,5</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292100">
                <a:tc>
                  <a:txBody>
                    <a:bodyPr/>
                    <a:lstStyle/>
                    <a:p>
                      <a:pPr marL="66675">
                        <a:lnSpc>
                          <a:spcPct val="100000"/>
                        </a:lnSpc>
                        <a:spcBef>
                          <a:spcPts val="475"/>
                        </a:spcBef>
                      </a:pPr>
                      <a:r>
                        <a:rPr sz="1000" spc="-80" dirty="0">
                          <a:solidFill>
                            <a:srgbClr val="231F20"/>
                          </a:solidFill>
                          <a:latin typeface="Lucida Sans"/>
                          <a:cs typeface="Lucida Sans"/>
                        </a:rPr>
                        <a:t>Tipo </a:t>
                      </a:r>
                      <a:r>
                        <a:rPr sz="1000" spc="-70" dirty="0">
                          <a:solidFill>
                            <a:srgbClr val="231F20"/>
                          </a:solidFill>
                          <a:latin typeface="Lucida Sans"/>
                          <a:cs typeface="Lucida Sans"/>
                        </a:rPr>
                        <a:t>semipesado </a:t>
                      </a:r>
                      <a:r>
                        <a:rPr sz="1000" spc="-15" dirty="0">
                          <a:solidFill>
                            <a:srgbClr val="231F20"/>
                          </a:solidFill>
                          <a:latin typeface="Lucida Sans"/>
                          <a:cs typeface="Lucida Sans"/>
                        </a:rPr>
                        <a:t>(RS): </a:t>
                      </a:r>
                      <a:r>
                        <a:rPr sz="1000" spc="-80" dirty="0">
                          <a:solidFill>
                            <a:srgbClr val="231F20"/>
                          </a:solidFill>
                          <a:latin typeface="Lucida Sans"/>
                          <a:cs typeface="Lucida Sans"/>
                        </a:rPr>
                        <a:t>Diámetro </a:t>
                      </a:r>
                      <a:r>
                        <a:rPr sz="1000" spc="-65" dirty="0">
                          <a:solidFill>
                            <a:srgbClr val="231F20"/>
                          </a:solidFill>
                          <a:latin typeface="Lucida Sans"/>
                          <a:cs typeface="Lucida Sans"/>
                        </a:rPr>
                        <a:t>Interior</a:t>
                      </a:r>
                      <a:r>
                        <a:rPr sz="1000" spc="-175" dirty="0">
                          <a:solidFill>
                            <a:srgbClr val="231F20"/>
                          </a:solidFill>
                          <a:latin typeface="Lucida Sans"/>
                          <a:cs typeface="Lucida Sans"/>
                        </a:rPr>
                        <a:t> </a:t>
                      </a:r>
                      <a:r>
                        <a:rPr sz="1000" spc="-80" dirty="0">
                          <a:solidFill>
                            <a:srgbClr val="231F20"/>
                          </a:solidFill>
                          <a:latin typeface="Lucida Sans"/>
                          <a:cs typeface="Lucida Sans"/>
                        </a:rPr>
                        <a:t>(mm)</a:t>
                      </a:r>
                      <a:endParaRPr sz="1000">
                        <a:latin typeface="Lucida Sans"/>
                        <a:cs typeface="Lucida Sans"/>
                      </a:endParaRPr>
                    </a:p>
                  </a:txBody>
                  <a:tcPr marL="0" marR="0" marT="603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55575" algn="r">
                        <a:lnSpc>
                          <a:spcPct val="100000"/>
                        </a:lnSpc>
                        <a:spcBef>
                          <a:spcPts val="475"/>
                        </a:spcBef>
                      </a:pPr>
                      <a:r>
                        <a:rPr sz="1000" dirty="0">
                          <a:solidFill>
                            <a:srgbClr val="231F20"/>
                          </a:solidFill>
                          <a:latin typeface="Lucida Sans"/>
                          <a:cs typeface="Lucida Sans"/>
                        </a:rPr>
                        <a:t>9,8</a:t>
                      </a:r>
                      <a:endParaRPr sz="1000">
                        <a:latin typeface="Lucida Sans"/>
                        <a:cs typeface="Lucida Sans"/>
                      </a:endParaRPr>
                    </a:p>
                  </a:txBody>
                  <a:tcPr marL="0" marR="0" marT="603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8890" algn="ctr">
                        <a:lnSpc>
                          <a:spcPct val="100000"/>
                        </a:lnSpc>
                        <a:spcBef>
                          <a:spcPts val="675"/>
                        </a:spcBef>
                      </a:pPr>
                      <a:r>
                        <a:rPr sz="1000" spc="-120" dirty="0">
                          <a:solidFill>
                            <a:srgbClr val="231F20"/>
                          </a:solidFill>
                          <a:latin typeface="Lucida Sans"/>
                          <a:cs typeface="Lucida Sans"/>
                        </a:rPr>
                        <a:t>12,6</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120" dirty="0">
                          <a:solidFill>
                            <a:srgbClr val="231F20"/>
                          </a:solidFill>
                          <a:latin typeface="Lucida Sans"/>
                          <a:cs typeface="Lucida Sans"/>
                        </a:rPr>
                        <a:t>15,3</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3175" algn="ctr">
                        <a:lnSpc>
                          <a:spcPct val="100000"/>
                        </a:lnSpc>
                        <a:spcBef>
                          <a:spcPts val="675"/>
                        </a:spcBef>
                      </a:pPr>
                      <a:r>
                        <a:rPr sz="1000" spc="-120" dirty="0">
                          <a:solidFill>
                            <a:srgbClr val="231F20"/>
                          </a:solidFill>
                          <a:latin typeface="Lucida Sans"/>
                          <a:cs typeface="Lucida Sans"/>
                        </a:rPr>
                        <a:t>18,5</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10795" algn="ctr">
                        <a:lnSpc>
                          <a:spcPct val="100000"/>
                        </a:lnSpc>
                        <a:spcBef>
                          <a:spcPts val="675"/>
                        </a:spcBef>
                      </a:pPr>
                      <a:r>
                        <a:rPr sz="1000" spc="-120" dirty="0">
                          <a:solidFill>
                            <a:srgbClr val="231F20"/>
                          </a:solidFill>
                          <a:latin typeface="Lucida Sans"/>
                          <a:cs typeface="Lucida Sans"/>
                        </a:rPr>
                        <a:t>21,7</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100" dirty="0">
                          <a:solidFill>
                            <a:srgbClr val="231F20"/>
                          </a:solidFill>
                          <a:latin typeface="Lucida Sans"/>
                          <a:cs typeface="Lucida Sans"/>
                        </a:rPr>
                        <a:t>28</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algn="ctr">
                        <a:lnSpc>
                          <a:spcPct val="100000"/>
                        </a:lnSpc>
                        <a:spcBef>
                          <a:spcPts val="675"/>
                        </a:spcBef>
                      </a:pPr>
                      <a:r>
                        <a:rPr sz="1000" spc="-100" dirty="0">
                          <a:solidFill>
                            <a:srgbClr val="231F20"/>
                          </a:solidFill>
                          <a:latin typeface="Lucida Sans"/>
                          <a:cs typeface="Lucida Sans"/>
                        </a:rPr>
                        <a:t>34</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22860" algn="ctr">
                        <a:lnSpc>
                          <a:spcPct val="100000"/>
                        </a:lnSpc>
                        <a:spcBef>
                          <a:spcPts val="675"/>
                        </a:spcBef>
                      </a:pPr>
                      <a:r>
                        <a:rPr sz="1000" spc="-100" dirty="0">
                          <a:solidFill>
                            <a:srgbClr val="231F20"/>
                          </a:solidFill>
                          <a:latin typeface="Lucida Sans"/>
                          <a:cs typeface="Lucida Sans"/>
                        </a:rPr>
                        <a:t>46</a:t>
                      </a:r>
                      <a:endParaRPr sz="1000">
                        <a:latin typeface="Lucida Sans"/>
                        <a:cs typeface="Lucida Sans"/>
                      </a:endParaRPr>
                    </a:p>
                  </a:txBody>
                  <a:tcPr marL="0" marR="0" marT="8572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355815">
                <a:tc>
                  <a:txBody>
                    <a:bodyPr/>
                    <a:lstStyle/>
                    <a:p>
                      <a:pPr marL="66675">
                        <a:lnSpc>
                          <a:spcPct val="100000"/>
                        </a:lnSpc>
                        <a:spcBef>
                          <a:spcPts val="375"/>
                        </a:spcBef>
                      </a:pPr>
                      <a:r>
                        <a:rPr sz="1000" spc="-80" dirty="0">
                          <a:solidFill>
                            <a:srgbClr val="231F20"/>
                          </a:solidFill>
                          <a:latin typeface="Lucida Sans"/>
                          <a:cs typeface="Lucida Sans"/>
                        </a:rPr>
                        <a:t>Tipo </a:t>
                      </a:r>
                      <a:r>
                        <a:rPr sz="1000" spc="-60" dirty="0">
                          <a:solidFill>
                            <a:srgbClr val="231F20"/>
                          </a:solidFill>
                          <a:latin typeface="Lucida Sans"/>
                          <a:cs typeface="Lucida Sans"/>
                        </a:rPr>
                        <a:t>Liviano </a:t>
                      </a:r>
                      <a:r>
                        <a:rPr sz="1000" spc="-35" dirty="0">
                          <a:solidFill>
                            <a:srgbClr val="231F20"/>
                          </a:solidFill>
                          <a:latin typeface="Lucida Sans"/>
                          <a:cs typeface="Lucida Sans"/>
                        </a:rPr>
                        <a:t>(RL): </a:t>
                      </a:r>
                      <a:r>
                        <a:rPr sz="1000" spc="-80" dirty="0">
                          <a:solidFill>
                            <a:srgbClr val="231F20"/>
                          </a:solidFill>
                          <a:latin typeface="Lucida Sans"/>
                          <a:cs typeface="Lucida Sans"/>
                        </a:rPr>
                        <a:t>Diámetro </a:t>
                      </a:r>
                      <a:r>
                        <a:rPr sz="1000" spc="-65" dirty="0">
                          <a:solidFill>
                            <a:srgbClr val="231F20"/>
                          </a:solidFill>
                          <a:latin typeface="Lucida Sans"/>
                          <a:cs typeface="Lucida Sans"/>
                        </a:rPr>
                        <a:t>Interior</a:t>
                      </a:r>
                      <a:r>
                        <a:rPr sz="1000" spc="-140" dirty="0">
                          <a:solidFill>
                            <a:srgbClr val="231F20"/>
                          </a:solidFill>
                          <a:latin typeface="Lucida Sans"/>
                          <a:cs typeface="Lucida Sans"/>
                        </a:rPr>
                        <a:t> </a:t>
                      </a:r>
                      <a:r>
                        <a:rPr sz="1000" spc="-80" dirty="0">
                          <a:solidFill>
                            <a:srgbClr val="231F20"/>
                          </a:solidFill>
                          <a:latin typeface="Lucida Sans"/>
                          <a:cs typeface="Lucida Sans"/>
                        </a:rPr>
                        <a:t>(mm)</a:t>
                      </a:r>
                      <a:endParaRPr sz="1000">
                        <a:latin typeface="Lucida Sans"/>
                        <a:cs typeface="Lucida Sans"/>
                      </a:endParaRPr>
                    </a:p>
                  </a:txBody>
                  <a:tcPr marL="0" marR="0" marT="476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marR="129539" algn="r">
                        <a:lnSpc>
                          <a:spcPct val="100000"/>
                        </a:lnSpc>
                        <a:spcBef>
                          <a:spcPts val="575"/>
                        </a:spcBef>
                      </a:pPr>
                      <a:r>
                        <a:rPr sz="1000" dirty="0">
                          <a:solidFill>
                            <a:srgbClr val="231F20"/>
                          </a:solidFill>
                          <a:latin typeface="Lucida Sans"/>
                          <a:cs typeface="Lucida Sans"/>
                        </a:rPr>
                        <a:t>10,7</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marR="8890" algn="ctr">
                        <a:lnSpc>
                          <a:spcPct val="100000"/>
                        </a:lnSpc>
                        <a:spcBef>
                          <a:spcPts val="575"/>
                        </a:spcBef>
                      </a:pPr>
                      <a:r>
                        <a:rPr sz="1000" spc="-120" dirty="0">
                          <a:solidFill>
                            <a:srgbClr val="231F20"/>
                          </a:solidFill>
                          <a:latin typeface="Lucida Sans"/>
                          <a:cs typeface="Lucida Sans"/>
                        </a:rPr>
                        <a:t>13,9</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algn="ctr">
                        <a:lnSpc>
                          <a:spcPct val="100000"/>
                        </a:lnSpc>
                        <a:spcBef>
                          <a:spcPts val="575"/>
                        </a:spcBef>
                      </a:pPr>
                      <a:r>
                        <a:rPr sz="1000" spc="-165" dirty="0">
                          <a:solidFill>
                            <a:srgbClr val="231F20"/>
                          </a:solidFill>
                          <a:latin typeface="Lucida Sans"/>
                          <a:cs typeface="Lucida Sans"/>
                        </a:rPr>
                        <a:t>17</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marR="3175" algn="ctr">
                        <a:lnSpc>
                          <a:spcPct val="100000"/>
                        </a:lnSpc>
                        <a:spcBef>
                          <a:spcPts val="575"/>
                        </a:spcBef>
                      </a:pPr>
                      <a:r>
                        <a:rPr sz="1000" spc="-90" dirty="0">
                          <a:solidFill>
                            <a:srgbClr val="231F20"/>
                          </a:solidFill>
                          <a:latin typeface="Lucida Sans"/>
                          <a:cs typeface="Lucida Sans"/>
                        </a:rPr>
                        <a:t>20,9</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marR="10795" algn="ctr">
                        <a:lnSpc>
                          <a:spcPct val="100000"/>
                        </a:lnSpc>
                        <a:spcBef>
                          <a:spcPts val="575"/>
                        </a:spcBef>
                      </a:pPr>
                      <a:r>
                        <a:rPr sz="1000" spc="-90" dirty="0">
                          <a:solidFill>
                            <a:srgbClr val="231F20"/>
                          </a:solidFill>
                          <a:latin typeface="Lucida Sans"/>
                          <a:cs typeface="Lucida Sans"/>
                        </a:rPr>
                        <a:t>23,4</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algn="ctr">
                        <a:lnSpc>
                          <a:spcPct val="100000"/>
                        </a:lnSpc>
                        <a:spcBef>
                          <a:spcPts val="575"/>
                        </a:spcBef>
                      </a:pPr>
                      <a:r>
                        <a:rPr sz="1000" spc="-90" dirty="0">
                          <a:solidFill>
                            <a:srgbClr val="231F20"/>
                          </a:solidFill>
                          <a:latin typeface="Lucida Sans"/>
                          <a:cs typeface="Lucida Sans"/>
                        </a:rPr>
                        <a:t>29,2</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algn="ctr">
                        <a:lnSpc>
                          <a:spcPct val="100000"/>
                        </a:lnSpc>
                        <a:spcBef>
                          <a:spcPts val="575"/>
                        </a:spcBef>
                      </a:pPr>
                      <a:r>
                        <a:rPr sz="1000" spc="-90" dirty="0">
                          <a:solidFill>
                            <a:srgbClr val="231F20"/>
                          </a:solidFill>
                          <a:latin typeface="Lucida Sans"/>
                          <a:cs typeface="Lucida Sans"/>
                        </a:rPr>
                        <a:t>35,6</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c>
                  <a:txBody>
                    <a:bodyPr/>
                    <a:lstStyle/>
                    <a:p>
                      <a:pPr marR="22860" algn="ctr">
                        <a:lnSpc>
                          <a:spcPct val="100000"/>
                        </a:lnSpc>
                        <a:spcBef>
                          <a:spcPts val="575"/>
                        </a:spcBef>
                      </a:pPr>
                      <a:r>
                        <a:rPr sz="1000" spc="-90" dirty="0">
                          <a:solidFill>
                            <a:srgbClr val="231F20"/>
                          </a:solidFill>
                          <a:latin typeface="Lucida Sans"/>
                          <a:cs typeface="Lucida Sans"/>
                        </a:rPr>
                        <a:t>47,8</a:t>
                      </a:r>
                      <a:endParaRPr sz="1000">
                        <a:latin typeface="Lucida Sans"/>
                        <a:cs typeface="Lucida Sans"/>
                      </a:endParaRPr>
                    </a:p>
                  </a:txBody>
                  <a:tcPr marL="0" marR="0" marT="73025" marB="0">
                    <a:lnL w="12700">
                      <a:solidFill>
                        <a:srgbClr val="231F20"/>
                      </a:solidFill>
                      <a:prstDash val="solid"/>
                    </a:lnL>
                    <a:lnR w="12700">
                      <a:solidFill>
                        <a:srgbClr val="231F20"/>
                      </a:solidFill>
                      <a:prstDash val="solid"/>
                    </a:lnR>
                    <a:lnT w="12700">
                      <a:solidFill>
                        <a:srgbClr val="231F20"/>
                      </a:solidFill>
                      <a:prstDash val="solid"/>
                    </a:lnT>
                    <a:lnB w="19050">
                      <a:solidFill>
                        <a:srgbClr val="231F20"/>
                      </a:solidFill>
                      <a:prstDash val="solid"/>
                    </a:lnB>
                  </a:tcPr>
                </a:tc>
              </a:tr>
            </a:tbl>
          </a:graphicData>
        </a:graphic>
      </p:graphicFrame>
      <p:graphicFrame>
        <p:nvGraphicFramePr>
          <p:cNvPr id="6" name="object 6"/>
          <p:cNvGraphicFramePr>
            <a:graphicFrameLocks noGrp="1"/>
          </p:cNvGraphicFramePr>
          <p:nvPr>
            <p:extLst>
              <p:ext uri="{D42A27DB-BD31-4B8C-83A1-F6EECF244321}">
                <p14:modId xmlns:p14="http://schemas.microsoft.com/office/powerpoint/2010/main" val="2688001055"/>
              </p:ext>
            </p:extLst>
          </p:nvPr>
        </p:nvGraphicFramePr>
        <p:xfrm>
          <a:off x="4114800" y="4991101"/>
          <a:ext cx="1892300" cy="1968499"/>
        </p:xfrm>
        <a:graphic>
          <a:graphicData uri="http://schemas.openxmlformats.org/drawingml/2006/table">
            <a:tbl>
              <a:tblPr firstRow="1" bandRow="1">
                <a:tableStyleId>{2D5ABB26-0587-4C30-8999-92F81FD0307C}</a:tableStyleId>
              </a:tblPr>
              <a:tblGrid>
                <a:gridCol w="584200"/>
                <a:gridCol w="1308100"/>
              </a:tblGrid>
              <a:tr h="279184">
                <a:tc>
                  <a:txBody>
                    <a:bodyPr/>
                    <a:lstStyle/>
                    <a:p>
                      <a:pPr marL="183515">
                        <a:lnSpc>
                          <a:spcPct val="100000"/>
                        </a:lnSpc>
                        <a:spcBef>
                          <a:spcPts val="295"/>
                        </a:spcBef>
                      </a:pPr>
                      <a:r>
                        <a:rPr sz="1000" spc="-135" dirty="0">
                          <a:solidFill>
                            <a:srgbClr val="231F20"/>
                          </a:solidFill>
                          <a:latin typeface="Lucida Sans"/>
                          <a:cs typeface="Lucida Sans"/>
                        </a:rPr>
                        <a:t>mm2</a:t>
                      </a:r>
                      <a:endParaRPr sz="1000">
                        <a:latin typeface="Lucida Sans"/>
                        <a:cs typeface="Lucida Sans"/>
                      </a:endParaRPr>
                    </a:p>
                  </a:txBody>
                  <a:tcPr marL="0" marR="0" marT="3746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marR="22860" algn="ctr">
                        <a:lnSpc>
                          <a:spcPct val="100000"/>
                        </a:lnSpc>
                        <a:spcBef>
                          <a:spcPts val="365"/>
                        </a:spcBef>
                      </a:pPr>
                      <a:r>
                        <a:rPr sz="1000" spc="-90" dirty="0">
                          <a:solidFill>
                            <a:srgbClr val="231F20"/>
                          </a:solidFill>
                          <a:latin typeface="Lucida Sans"/>
                          <a:cs typeface="Lucida Sans"/>
                        </a:rPr>
                        <a:t>Tamaño </a:t>
                      </a:r>
                      <a:r>
                        <a:rPr sz="1000" spc="-75" dirty="0">
                          <a:solidFill>
                            <a:srgbClr val="231F20"/>
                          </a:solidFill>
                          <a:latin typeface="Lucida Sans"/>
                          <a:cs typeface="Lucida Sans"/>
                        </a:rPr>
                        <a:t>alambre</a:t>
                      </a:r>
                      <a:r>
                        <a:rPr sz="1000" spc="-155" dirty="0">
                          <a:solidFill>
                            <a:srgbClr val="231F20"/>
                          </a:solidFill>
                          <a:latin typeface="Lucida Sans"/>
                          <a:cs typeface="Lucida Sans"/>
                        </a:rPr>
                        <a:t> </a:t>
                      </a:r>
                      <a:r>
                        <a:rPr sz="1000" spc="-95" dirty="0">
                          <a:solidFill>
                            <a:srgbClr val="231F20"/>
                          </a:solidFill>
                          <a:latin typeface="Lucida Sans"/>
                          <a:cs typeface="Lucida Sans"/>
                        </a:rPr>
                        <a:t>AWG</a:t>
                      </a:r>
                      <a:endParaRPr sz="1000">
                        <a:latin typeface="Lucida Sans"/>
                        <a:cs typeface="Lucida Sans"/>
                      </a:endParaRPr>
                    </a:p>
                  </a:txBody>
                  <a:tcPr marL="0" marR="0" marT="46355"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r>
              <a:tr h="191625">
                <a:tc>
                  <a:txBody>
                    <a:bodyPr/>
                    <a:lstStyle/>
                    <a:p>
                      <a:pPr marL="232410">
                        <a:lnSpc>
                          <a:spcPts val="1110"/>
                        </a:lnSpc>
                        <a:spcBef>
                          <a:spcPts val="300"/>
                        </a:spcBef>
                      </a:pPr>
                      <a:r>
                        <a:rPr sz="1000" spc="-85" dirty="0">
                          <a:solidFill>
                            <a:srgbClr val="231F20"/>
                          </a:solidFill>
                          <a:latin typeface="Lucida Sans"/>
                          <a:cs typeface="Lucida Sans"/>
                        </a:rPr>
                        <a:t>0.5</a:t>
                      </a:r>
                      <a:endParaRPr sz="1000">
                        <a:latin typeface="Lucida Sans"/>
                        <a:cs typeface="Lucida Sans"/>
                      </a:endParaRPr>
                    </a:p>
                  </a:txBody>
                  <a:tcPr marL="0" marR="0" marT="3810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R="22860" algn="ctr">
                        <a:lnSpc>
                          <a:spcPts val="1045"/>
                        </a:lnSpc>
                        <a:spcBef>
                          <a:spcPts val="370"/>
                        </a:spcBef>
                      </a:pPr>
                      <a:r>
                        <a:rPr sz="1000" spc="-100" dirty="0">
                          <a:solidFill>
                            <a:srgbClr val="231F20"/>
                          </a:solidFill>
                          <a:latin typeface="Lucida Sans"/>
                          <a:cs typeface="Lucida Sans"/>
                        </a:rPr>
                        <a:t>20</a:t>
                      </a:r>
                      <a:endParaRPr sz="1000">
                        <a:latin typeface="Lucida Sans"/>
                        <a:cs typeface="Lucida Sans"/>
                      </a:endParaRPr>
                    </a:p>
                  </a:txBody>
                  <a:tcPr marL="0" marR="0" marT="46990" marB="0">
                    <a:lnL w="12700">
                      <a:solidFill>
                        <a:srgbClr val="231F20"/>
                      </a:solidFill>
                      <a:prstDash val="solid"/>
                    </a:lnL>
                    <a:lnR w="12700">
                      <a:solidFill>
                        <a:srgbClr val="231F20"/>
                      </a:solidFill>
                      <a:prstDash val="solid"/>
                    </a:lnR>
                    <a:lnT w="12700">
                      <a:solidFill>
                        <a:srgbClr val="231F20"/>
                      </a:solidFill>
                      <a:prstDash val="solid"/>
                    </a:lnT>
                  </a:tcPr>
                </a:tc>
              </a:tr>
              <a:tr h="139700">
                <a:tc>
                  <a:txBody>
                    <a:bodyPr/>
                    <a:lstStyle/>
                    <a:p>
                      <a:pPr marL="198120">
                        <a:lnSpc>
                          <a:spcPts val="1000"/>
                        </a:lnSpc>
                      </a:pPr>
                      <a:r>
                        <a:rPr sz="1000" spc="-90" dirty="0">
                          <a:solidFill>
                            <a:srgbClr val="231F20"/>
                          </a:solidFill>
                          <a:latin typeface="Lucida Sans"/>
                          <a:cs typeface="Lucida Sans"/>
                        </a:rPr>
                        <a:t>0.75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spc="-165" dirty="0">
                          <a:solidFill>
                            <a:srgbClr val="231F20"/>
                          </a:solidFill>
                          <a:latin typeface="Lucida Sans"/>
                          <a:cs typeface="Lucida Sans"/>
                        </a:rPr>
                        <a:t>18</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240665">
                        <a:lnSpc>
                          <a:spcPts val="1000"/>
                        </a:lnSpc>
                      </a:pPr>
                      <a:r>
                        <a:rPr sz="1000" spc="-130" dirty="0">
                          <a:solidFill>
                            <a:srgbClr val="231F20"/>
                          </a:solidFill>
                          <a:latin typeface="Lucida Sans"/>
                          <a:cs typeface="Lucida Sans"/>
                        </a:rPr>
                        <a:t>1.0</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dirty="0">
                          <a:solidFill>
                            <a:srgbClr val="231F20"/>
                          </a:solidFill>
                          <a:latin typeface="Lucida Sans"/>
                          <a:cs typeface="Lucida Sans"/>
                        </a:rPr>
                        <a:t>-</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240665">
                        <a:lnSpc>
                          <a:spcPts val="1000"/>
                        </a:lnSpc>
                      </a:pPr>
                      <a:r>
                        <a:rPr sz="1000" spc="-130" dirty="0">
                          <a:solidFill>
                            <a:srgbClr val="231F20"/>
                          </a:solidFill>
                          <a:latin typeface="Lucida Sans"/>
                          <a:cs typeface="Lucida Sans"/>
                        </a:rPr>
                        <a:t>1.5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spc="-165" dirty="0">
                          <a:solidFill>
                            <a:srgbClr val="231F20"/>
                          </a:solidFill>
                          <a:latin typeface="Lucida Sans"/>
                          <a:cs typeface="Lucida Sans"/>
                        </a:rPr>
                        <a:t>16</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232410">
                        <a:lnSpc>
                          <a:spcPts val="1000"/>
                        </a:lnSpc>
                      </a:pPr>
                      <a:r>
                        <a:rPr sz="1000" spc="-85" dirty="0">
                          <a:solidFill>
                            <a:srgbClr val="231F20"/>
                          </a:solidFill>
                          <a:latin typeface="Lucida Sans"/>
                          <a:cs typeface="Lucida Sans"/>
                        </a:rPr>
                        <a:t>2.5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spc="-165" dirty="0">
                          <a:solidFill>
                            <a:srgbClr val="231F20"/>
                          </a:solidFill>
                          <a:latin typeface="Lucida Sans"/>
                          <a:cs typeface="Lucida Sans"/>
                        </a:rPr>
                        <a:t>14</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50800" algn="ctr">
                        <a:lnSpc>
                          <a:spcPts val="1000"/>
                        </a:lnSpc>
                      </a:pPr>
                      <a:r>
                        <a:rPr sz="1000" dirty="0">
                          <a:solidFill>
                            <a:srgbClr val="231F20"/>
                          </a:solidFill>
                          <a:latin typeface="Lucida Sans"/>
                          <a:cs typeface="Lucida Sans"/>
                        </a:rPr>
                        <a:t>4</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spc="-165" dirty="0">
                          <a:solidFill>
                            <a:srgbClr val="231F20"/>
                          </a:solidFill>
                          <a:latin typeface="Lucida Sans"/>
                          <a:cs typeface="Lucida Sans"/>
                        </a:rPr>
                        <a:t>12</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50800" algn="ctr">
                        <a:lnSpc>
                          <a:spcPts val="1000"/>
                        </a:lnSpc>
                      </a:pPr>
                      <a:r>
                        <a:rPr sz="1000" dirty="0">
                          <a:solidFill>
                            <a:srgbClr val="231F20"/>
                          </a:solidFill>
                          <a:latin typeface="Lucida Sans"/>
                          <a:cs typeface="Lucida Sans"/>
                        </a:rPr>
                        <a:t>6</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spc="-165" dirty="0">
                          <a:solidFill>
                            <a:srgbClr val="231F20"/>
                          </a:solidFill>
                          <a:latin typeface="Lucida Sans"/>
                          <a:cs typeface="Lucida Sans"/>
                        </a:rPr>
                        <a:t>10</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50800" algn="ctr">
                        <a:lnSpc>
                          <a:spcPts val="1000"/>
                        </a:lnSpc>
                      </a:pPr>
                      <a:r>
                        <a:rPr sz="1000" spc="-165" dirty="0">
                          <a:solidFill>
                            <a:srgbClr val="231F20"/>
                          </a:solidFill>
                          <a:latin typeface="Lucida Sans"/>
                          <a:cs typeface="Lucida Sans"/>
                        </a:rPr>
                        <a:t>10</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dirty="0">
                          <a:solidFill>
                            <a:srgbClr val="231F20"/>
                          </a:solidFill>
                          <a:latin typeface="Lucida Sans"/>
                          <a:cs typeface="Lucida Sans"/>
                        </a:rPr>
                        <a:t>8</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50800" algn="ctr">
                        <a:lnSpc>
                          <a:spcPts val="1000"/>
                        </a:lnSpc>
                      </a:pPr>
                      <a:r>
                        <a:rPr sz="1000" spc="-165" dirty="0">
                          <a:solidFill>
                            <a:srgbClr val="231F20"/>
                          </a:solidFill>
                          <a:latin typeface="Lucida Sans"/>
                          <a:cs typeface="Lucida Sans"/>
                        </a:rPr>
                        <a:t>16</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dirty="0">
                          <a:solidFill>
                            <a:srgbClr val="231F20"/>
                          </a:solidFill>
                          <a:latin typeface="Lucida Sans"/>
                          <a:cs typeface="Lucida Sans"/>
                        </a:rPr>
                        <a:t>6</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50800" algn="ctr">
                        <a:lnSpc>
                          <a:spcPts val="1000"/>
                        </a:lnSpc>
                      </a:pPr>
                      <a:r>
                        <a:rPr sz="1000" spc="-100" dirty="0">
                          <a:solidFill>
                            <a:srgbClr val="231F20"/>
                          </a:solidFill>
                          <a:latin typeface="Lucida Sans"/>
                          <a:cs typeface="Lucida Sans"/>
                        </a:rPr>
                        <a:t>25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22860" algn="ctr">
                        <a:lnSpc>
                          <a:spcPts val="1000"/>
                        </a:lnSpc>
                      </a:pPr>
                      <a:r>
                        <a:rPr sz="1000" dirty="0">
                          <a:solidFill>
                            <a:srgbClr val="231F20"/>
                          </a:solidFill>
                          <a:latin typeface="Lucida Sans"/>
                          <a:cs typeface="Lucida Sans"/>
                        </a:rPr>
                        <a:t>4</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240390">
                <a:tc>
                  <a:txBody>
                    <a:bodyPr/>
                    <a:lstStyle/>
                    <a:p>
                      <a:pPr marL="50800" algn="ctr">
                        <a:lnSpc>
                          <a:spcPts val="1090"/>
                        </a:lnSpc>
                      </a:pPr>
                      <a:r>
                        <a:rPr sz="1000" spc="-100" dirty="0">
                          <a:solidFill>
                            <a:srgbClr val="231F20"/>
                          </a:solidFill>
                          <a:latin typeface="Lucida Sans"/>
                          <a:cs typeface="Lucida Sans"/>
                        </a:rPr>
                        <a:t>35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B w="19050">
                      <a:solidFill>
                        <a:srgbClr val="231F20"/>
                      </a:solidFill>
                      <a:prstDash val="solid"/>
                    </a:lnB>
                  </a:tcPr>
                </a:tc>
                <a:tc>
                  <a:txBody>
                    <a:bodyPr/>
                    <a:lstStyle/>
                    <a:p>
                      <a:pPr marR="22860" algn="ctr">
                        <a:lnSpc>
                          <a:spcPts val="1155"/>
                        </a:lnSpc>
                      </a:pPr>
                      <a:r>
                        <a:rPr sz="1000" dirty="0">
                          <a:solidFill>
                            <a:srgbClr val="231F20"/>
                          </a:solidFill>
                          <a:latin typeface="Lucida Sans"/>
                          <a:cs typeface="Lucida Sans"/>
                        </a:rPr>
                        <a:t>2</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B w="19050">
                      <a:solidFill>
                        <a:srgbClr val="231F20"/>
                      </a:solidFill>
                      <a:prstDash val="solid"/>
                    </a:lnB>
                  </a:tcPr>
                </a:tc>
              </a:tr>
            </a:tbl>
          </a:graphicData>
        </a:graphic>
      </p:graphicFrame>
      <p:sp>
        <p:nvSpPr>
          <p:cNvPr id="7" name="object 7"/>
          <p:cNvSpPr txBox="1"/>
          <p:nvPr/>
        </p:nvSpPr>
        <p:spPr>
          <a:xfrm>
            <a:off x="2127252" y="4527113"/>
            <a:ext cx="4634230"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Aproximada</a:t>
            </a:r>
            <a:r>
              <a:rPr sz="1000" spc="20" dirty="0">
                <a:solidFill>
                  <a:srgbClr val="231F20"/>
                </a:solidFill>
                <a:latin typeface="Lucida Sans"/>
                <a:cs typeface="Lucida Sans"/>
              </a:rPr>
              <a:t> </a:t>
            </a:r>
            <a:r>
              <a:rPr sz="1000" spc="-65" dirty="0">
                <a:solidFill>
                  <a:srgbClr val="231F20"/>
                </a:solidFill>
                <a:latin typeface="Lucida Sans"/>
                <a:cs typeface="Lucida Sans"/>
              </a:rPr>
              <a:t>relación</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0" dirty="0">
                <a:solidFill>
                  <a:srgbClr val="231F20"/>
                </a:solidFill>
                <a:latin typeface="Lucida Sans"/>
                <a:cs typeface="Lucida Sans"/>
              </a:rPr>
              <a:t>sección</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5" dirty="0">
                <a:solidFill>
                  <a:srgbClr val="231F20"/>
                </a:solidFill>
                <a:latin typeface="Lucida Sans"/>
                <a:cs typeface="Lucida Sans"/>
              </a:rPr>
              <a:t>conductores</a:t>
            </a:r>
            <a:r>
              <a:rPr sz="1000" spc="25" dirty="0">
                <a:solidFill>
                  <a:srgbClr val="231F20"/>
                </a:solidFill>
                <a:latin typeface="Lucida Sans"/>
                <a:cs typeface="Lucida Sans"/>
              </a:rPr>
              <a:t> </a:t>
            </a:r>
            <a:r>
              <a:rPr sz="1000" spc="-70" dirty="0">
                <a:solidFill>
                  <a:srgbClr val="231F20"/>
                </a:solidFill>
                <a:latin typeface="Lucida Sans"/>
                <a:cs typeface="Lucida Sans"/>
              </a:rPr>
              <a:t>entre</a:t>
            </a:r>
            <a:r>
              <a:rPr sz="1000" spc="20" dirty="0">
                <a:solidFill>
                  <a:srgbClr val="231F20"/>
                </a:solidFill>
                <a:latin typeface="Lucida Sans"/>
                <a:cs typeface="Lucida Sans"/>
              </a:rPr>
              <a:t> </a:t>
            </a:r>
            <a:r>
              <a:rPr sz="1000" spc="-135" dirty="0">
                <a:solidFill>
                  <a:srgbClr val="231F20"/>
                </a:solidFill>
                <a:latin typeface="Lucida Sans"/>
                <a:cs typeface="Lucida Sans"/>
              </a:rPr>
              <a:t>mm2</a:t>
            </a:r>
            <a:r>
              <a:rPr sz="1000" spc="20" dirty="0">
                <a:solidFill>
                  <a:srgbClr val="231F20"/>
                </a:solidFill>
                <a:latin typeface="Lucida Sans"/>
                <a:cs typeface="Lucida Sans"/>
              </a:rPr>
              <a:t> </a:t>
            </a:r>
            <a:r>
              <a:rPr sz="1000" spc="-60" dirty="0">
                <a:solidFill>
                  <a:srgbClr val="231F20"/>
                </a:solidFill>
                <a:latin typeface="Lucida Sans"/>
                <a:cs typeface="Lucida Sans"/>
              </a:rPr>
              <a:t>y</a:t>
            </a:r>
            <a:r>
              <a:rPr sz="1000" spc="20" dirty="0">
                <a:solidFill>
                  <a:srgbClr val="231F20"/>
                </a:solidFill>
                <a:latin typeface="Lucida Sans"/>
                <a:cs typeface="Lucida Sans"/>
              </a:rPr>
              <a:t> </a:t>
            </a:r>
            <a:r>
              <a:rPr sz="1000" spc="-75" dirty="0">
                <a:solidFill>
                  <a:srgbClr val="231F20"/>
                </a:solidFill>
                <a:latin typeface="Lucida Sans"/>
                <a:cs typeface="Lucida Sans"/>
              </a:rPr>
              <a:t>galga</a:t>
            </a:r>
            <a:r>
              <a:rPr sz="1000" spc="20" dirty="0">
                <a:solidFill>
                  <a:srgbClr val="231F20"/>
                </a:solidFill>
                <a:latin typeface="Lucida Sans"/>
                <a:cs typeface="Lucida Sans"/>
              </a:rPr>
              <a:t> </a:t>
            </a:r>
            <a:r>
              <a:rPr sz="1000" spc="-95" dirty="0">
                <a:solidFill>
                  <a:srgbClr val="231F20"/>
                </a:solidFill>
                <a:latin typeface="Lucida Sans"/>
                <a:cs typeface="Lucida Sans"/>
              </a:rPr>
              <a:t>AWG</a:t>
            </a:r>
            <a:r>
              <a:rPr sz="1000" spc="25" dirty="0">
                <a:solidFill>
                  <a:srgbClr val="231F20"/>
                </a:solidFill>
                <a:latin typeface="Lucida Sans"/>
                <a:cs typeface="Lucida Sans"/>
              </a:rPr>
              <a:t> </a:t>
            </a:r>
            <a:r>
              <a:rPr sz="1000" spc="-50" dirty="0">
                <a:solidFill>
                  <a:srgbClr val="231F20"/>
                </a:solidFill>
                <a:latin typeface="Lucida Sans"/>
                <a:cs typeface="Lucida Sans"/>
              </a:rPr>
              <a:t>(de</a:t>
            </a:r>
            <a:r>
              <a:rPr sz="1000" spc="20" dirty="0">
                <a:solidFill>
                  <a:srgbClr val="231F20"/>
                </a:solidFill>
                <a:latin typeface="Lucida Sans"/>
                <a:cs typeface="Lucida Sans"/>
              </a:rPr>
              <a:t> </a:t>
            </a:r>
            <a:r>
              <a:rPr sz="1000" spc="-50" dirty="0">
                <a:solidFill>
                  <a:srgbClr val="231F20"/>
                </a:solidFill>
                <a:latin typeface="Lucida Sans"/>
                <a:cs typeface="Lucida Sans"/>
              </a:rPr>
              <a:t>EE.UU.)</a:t>
            </a:r>
            <a:endParaRPr sz="1000">
              <a:latin typeface="Lucida Sans"/>
              <a:cs typeface="Lucida Sans"/>
            </a:endParaRPr>
          </a:p>
        </p:txBody>
      </p:sp>
      <p:sp>
        <p:nvSpPr>
          <p:cNvPr id="9" name="object 9"/>
          <p:cNvSpPr txBox="1"/>
          <p:nvPr/>
        </p:nvSpPr>
        <p:spPr>
          <a:xfrm>
            <a:off x="7845819" y="429654"/>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1" name="object 11"/>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122</a:t>
            </a:r>
            <a:endParaRPr sz="700">
              <a:latin typeface="Lucida Sans"/>
              <a:cs typeface="Lucida Sans"/>
            </a:endParaRPr>
          </a:p>
        </p:txBody>
      </p:sp>
      <p:sp>
        <p:nvSpPr>
          <p:cNvPr id="10" name="object 10"/>
          <p:cNvSpPr txBox="1"/>
          <p:nvPr/>
        </p:nvSpPr>
        <p:spPr>
          <a:xfrm>
            <a:off x="4774070" y="790749"/>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0185" y="10378668"/>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257276" y="1696718"/>
            <a:ext cx="6026785" cy="2066289"/>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Formularios </a:t>
            </a:r>
            <a:r>
              <a:rPr sz="1500" spc="-105" dirty="0">
                <a:solidFill>
                  <a:srgbClr val="6D6E70"/>
                </a:solidFill>
                <a:latin typeface="Lucida Sans"/>
                <a:cs typeface="Lucida Sans"/>
              </a:rPr>
              <a:t>para </a:t>
            </a:r>
            <a:r>
              <a:rPr sz="1500" spc="-75" dirty="0">
                <a:solidFill>
                  <a:srgbClr val="6D6E70"/>
                </a:solidFill>
                <a:latin typeface="Lucida Sans"/>
                <a:cs typeface="Lucida Sans"/>
              </a:rPr>
              <a:t>el </a:t>
            </a:r>
            <a:r>
              <a:rPr sz="1500" spc="-100" dirty="0">
                <a:solidFill>
                  <a:srgbClr val="6D6E70"/>
                </a:solidFill>
                <a:latin typeface="Lucida Sans"/>
                <a:cs typeface="Lucida Sans"/>
              </a:rPr>
              <a:t>cálculo de </a:t>
            </a:r>
            <a:r>
              <a:rPr sz="1500" spc="-95" dirty="0">
                <a:solidFill>
                  <a:srgbClr val="6D6E70"/>
                </a:solidFill>
                <a:latin typeface="Lucida Sans"/>
                <a:cs typeface="Lucida Sans"/>
              </a:rPr>
              <a:t>caída </a:t>
            </a:r>
            <a:r>
              <a:rPr sz="1500" spc="-100" dirty="0">
                <a:solidFill>
                  <a:srgbClr val="6D6E70"/>
                </a:solidFill>
                <a:latin typeface="Lucida Sans"/>
                <a:cs typeface="Lucida Sans"/>
              </a:rPr>
              <a:t>de tensión </a:t>
            </a:r>
            <a:r>
              <a:rPr sz="1500" spc="-90" dirty="0">
                <a:solidFill>
                  <a:srgbClr val="6D6E70"/>
                </a:solidFill>
                <a:latin typeface="Lucida Sans"/>
                <a:cs typeface="Lucida Sans"/>
              </a:rPr>
              <a:t>y </a:t>
            </a:r>
            <a:r>
              <a:rPr sz="1500" spc="-105" dirty="0">
                <a:solidFill>
                  <a:srgbClr val="6D6E70"/>
                </a:solidFill>
                <a:latin typeface="Lucida Sans"/>
                <a:cs typeface="Lucida Sans"/>
              </a:rPr>
              <a:t>sección </a:t>
            </a:r>
            <a:r>
              <a:rPr sz="1500" spc="-100" dirty="0">
                <a:solidFill>
                  <a:srgbClr val="6D6E70"/>
                </a:solidFill>
                <a:latin typeface="Lucida Sans"/>
                <a:cs typeface="Lucida Sans"/>
              </a:rPr>
              <a:t>de</a:t>
            </a:r>
            <a:r>
              <a:rPr sz="1500" spc="185" dirty="0">
                <a:solidFill>
                  <a:srgbClr val="6D6E70"/>
                </a:solidFill>
                <a:latin typeface="Lucida Sans"/>
                <a:cs typeface="Lucida Sans"/>
              </a:rPr>
              <a:t> </a:t>
            </a:r>
            <a:r>
              <a:rPr sz="1500" spc="-110" dirty="0">
                <a:solidFill>
                  <a:srgbClr val="6D6E70"/>
                </a:solidFill>
                <a:latin typeface="Lucida Sans"/>
                <a:cs typeface="Lucida Sans"/>
              </a:rPr>
              <a:t>conductores</a:t>
            </a:r>
            <a:endParaRPr sz="1500">
              <a:latin typeface="Lucida Sans"/>
              <a:cs typeface="Lucida Sans"/>
            </a:endParaRPr>
          </a:p>
          <a:p>
            <a:pPr>
              <a:lnSpc>
                <a:spcPct val="100000"/>
              </a:lnSpc>
              <a:spcBef>
                <a:spcPts val="40"/>
              </a:spcBef>
            </a:pPr>
            <a:endParaRPr sz="2350">
              <a:latin typeface="Lucida Sans"/>
              <a:cs typeface="Lucida Sans"/>
            </a:endParaRPr>
          </a:p>
          <a:p>
            <a:pPr marL="69850" marR="2228850">
              <a:lnSpc>
                <a:spcPct val="76400"/>
              </a:lnSpc>
            </a:pPr>
            <a:r>
              <a:rPr sz="1200" b="1" spc="-20" dirty="0">
                <a:solidFill>
                  <a:srgbClr val="231F20"/>
                </a:solidFill>
                <a:latin typeface="Calibri"/>
                <a:cs typeface="Calibri"/>
              </a:rPr>
              <a:t>1º </a:t>
            </a:r>
            <a:r>
              <a:rPr sz="1200" b="1" spc="5" dirty="0">
                <a:solidFill>
                  <a:srgbClr val="231F20"/>
                </a:solidFill>
                <a:latin typeface="Calibri"/>
                <a:cs typeface="Calibri"/>
              </a:rPr>
              <a:t>Para </a:t>
            </a:r>
            <a:r>
              <a:rPr sz="1200" b="1" spc="-15" dirty="0">
                <a:solidFill>
                  <a:srgbClr val="231F20"/>
                </a:solidFill>
                <a:latin typeface="Calibri"/>
                <a:cs typeface="Calibri"/>
              </a:rPr>
              <a:t>corriente </a:t>
            </a:r>
            <a:r>
              <a:rPr sz="1200" b="1" spc="-10" dirty="0">
                <a:solidFill>
                  <a:srgbClr val="231F20"/>
                </a:solidFill>
                <a:latin typeface="Calibri"/>
                <a:cs typeface="Calibri"/>
              </a:rPr>
              <a:t>continua </a:t>
            </a:r>
            <a:r>
              <a:rPr sz="1200" b="1" spc="30" dirty="0">
                <a:solidFill>
                  <a:srgbClr val="231F20"/>
                </a:solidFill>
                <a:latin typeface="Calibri"/>
                <a:cs typeface="Calibri"/>
              </a:rPr>
              <a:t>y </a:t>
            </a:r>
            <a:r>
              <a:rPr sz="1200" b="1" spc="-5" dirty="0">
                <a:solidFill>
                  <a:srgbClr val="231F20"/>
                </a:solidFill>
                <a:latin typeface="Calibri"/>
                <a:cs typeface="Calibri"/>
              </a:rPr>
              <a:t>alterna, </a:t>
            </a:r>
            <a:r>
              <a:rPr sz="1200" b="1" dirty="0">
                <a:solidFill>
                  <a:srgbClr val="231F20"/>
                </a:solidFill>
                <a:latin typeface="Calibri"/>
                <a:cs typeface="Calibri"/>
              </a:rPr>
              <a:t>distribución bipolar.  </a:t>
            </a:r>
            <a:r>
              <a:rPr sz="1200" b="1" spc="15" dirty="0">
                <a:solidFill>
                  <a:srgbClr val="231F20"/>
                </a:solidFill>
                <a:latin typeface="Calibri"/>
                <a:cs typeface="Calibri"/>
              </a:rPr>
              <a:t>(Carga </a:t>
            </a:r>
            <a:r>
              <a:rPr sz="1200" b="1" spc="-15" dirty="0">
                <a:solidFill>
                  <a:srgbClr val="231F20"/>
                </a:solidFill>
                <a:latin typeface="Calibri"/>
                <a:cs typeface="Calibri"/>
              </a:rPr>
              <a:t>no</a:t>
            </a:r>
            <a:r>
              <a:rPr sz="1200" b="1" spc="-55" dirty="0">
                <a:solidFill>
                  <a:srgbClr val="231F20"/>
                </a:solidFill>
                <a:latin typeface="Calibri"/>
                <a:cs typeface="Calibri"/>
              </a:rPr>
              <a:t> </a:t>
            </a:r>
            <a:r>
              <a:rPr sz="1200" b="1" dirty="0">
                <a:solidFill>
                  <a:srgbClr val="231F20"/>
                </a:solidFill>
                <a:latin typeface="Calibri"/>
                <a:cs typeface="Calibri"/>
              </a:rPr>
              <a:t>inductiva)</a:t>
            </a:r>
            <a:endParaRPr sz="1200">
              <a:latin typeface="Calibri"/>
              <a:cs typeface="Calibri"/>
            </a:endParaRPr>
          </a:p>
          <a:p>
            <a:pPr marL="69850">
              <a:lnSpc>
                <a:spcPct val="100000"/>
              </a:lnSpc>
              <a:spcBef>
                <a:spcPts val="960"/>
              </a:spcBef>
            </a:pPr>
            <a:r>
              <a:rPr sz="1000" b="1" spc="5" dirty="0">
                <a:solidFill>
                  <a:srgbClr val="231F20"/>
                </a:solidFill>
                <a:latin typeface="Calibri"/>
                <a:cs typeface="Calibri"/>
              </a:rPr>
              <a:t>a) </a:t>
            </a:r>
            <a:r>
              <a:rPr sz="1000" b="1" dirty="0">
                <a:solidFill>
                  <a:srgbClr val="231F20"/>
                </a:solidFill>
                <a:latin typeface="Calibri"/>
                <a:cs typeface="Calibri"/>
              </a:rPr>
              <a:t>Conocida </a:t>
            </a:r>
            <a:r>
              <a:rPr sz="1000" b="1" spc="10" dirty="0">
                <a:solidFill>
                  <a:srgbClr val="231F20"/>
                </a:solidFill>
                <a:latin typeface="Calibri"/>
                <a:cs typeface="Calibri"/>
              </a:rPr>
              <a:t>la</a:t>
            </a:r>
            <a:r>
              <a:rPr sz="1000" b="1" spc="70" dirty="0">
                <a:solidFill>
                  <a:srgbClr val="231F20"/>
                </a:solidFill>
                <a:latin typeface="Calibri"/>
                <a:cs typeface="Calibri"/>
              </a:rPr>
              <a:t> </a:t>
            </a:r>
            <a:r>
              <a:rPr sz="1000" b="1" spc="5" dirty="0">
                <a:solidFill>
                  <a:srgbClr val="231F20"/>
                </a:solidFill>
                <a:latin typeface="Calibri"/>
                <a:cs typeface="Calibri"/>
              </a:rPr>
              <a:t>intensidad</a:t>
            </a:r>
            <a:endParaRPr sz="1000">
              <a:latin typeface="Calibri"/>
              <a:cs typeface="Calibri"/>
            </a:endParaRPr>
          </a:p>
          <a:p>
            <a:pPr>
              <a:lnSpc>
                <a:spcPct val="100000"/>
              </a:lnSpc>
              <a:spcBef>
                <a:spcPts val="20"/>
              </a:spcBef>
            </a:pPr>
            <a:endParaRPr sz="1400">
              <a:latin typeface="Calibri"/>
              <a:cs typeface="Calibri"/>
            </a:endParaRPr>
          </a:p>
          <a:p>
            <a:pPr marL="1075055">
              <a:lnSpc>
                <a:spcPct val="100000"/>
              </a:lnSpc>
            </a:pPr>
            <a:r>
              <a:rPr sz="1000" spc="-80" dirty="0">
                <a:solidFill>
                  <a:srgbClr val="231F20"/>
                </a:solidFill>
                <a:latin typeface="Lucida Sans"/>
                <a:cs typeface="Lucida Sans"/>
              </a:rPr>
              <a:t>Caída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45" dirty="0">
                <a:solidFill>
                  <a:srgbClr val="231F20"/>
                </a:solidFill>
                <a:latin typeface="Lucida Sans"/>
                <a:cs typeface="Lucida Sans"/>
              </a:rPr>
              <a:t>(Volt)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a:p>
            <a:pPr>
              <a:lnSpc>
                <a:spcPct val="100000"/>
              </a:lnSpc>
            </a:pPr>
            <a:endParaRPr sz="1100">
              <a:latin typeface="Lucida Sans"/>
              <a:cs typeface="Lucida Sans"/>
            </a:endParaRPr>
          </a:p>
          <a:p>
            <a:pPr>
              <a:lnSpc>
                <a:spcPct val="100000"/>
              </a:lnSpc>
              <a:spcBef>
                <a:spcPts val="25"/>
              </a:spcBef>
            </a:pPr>
            <a:endParaRPr sz="1400">
              <a:latin typeface="Lucida Sans"/>
              <a:cs typeface="Lucida Sans"/>
            </a:endParaRPr>
          </a:p>
          <a:p>
            <a:pPr marL="781050">
              <a:lnSpc>
                <a:spcPct val="100000"/>
              </a:lnSpc>
            </a:pPr>
            <a:r>
              <a:rPr sz="1000" spc="-60" dirty="0">
                <a:solidFill>
                  <a:srgbClr val="231F20"/>
                </a:solidFill>
                <a:latin typeface="Lucida Sans"/>
                <a:cs typeface="Lucida Sans"/>
              </a:rPr>
              <a:t>Sección del </a:t>
            </a:r>
            <a:r>
              <a:rPr sz="1000" spc="-80" dirty="0">
                <a:solidFill>
                  <a:srgbClr val="231F20"/>
                </a:solidFill>
                <a:latin typeface="Lucida Sans"/>
                <a:cs typeface="Lucida Sans"/>
              </a:rPr>
              <a:t>conductor  </a:t>
            </a:r>
            <a:r>
              <a:rPr sz="1000" spc="-65" dirty="0">
                <a:solidFill>
                  <a:srgbClr val="231F20"/>
                </a:solidFill>
                <a:latin typeface="Lucida Sans"/>
                <a:cs typeface="Lucida Sans"/>
              </a:rPr>
              <a:t>(mm</a:t>
            </a:r>
            <a:r>
              <a:rPr sz="1000" spc="-65" dirty="0">
                <a:solidFill>
                  <a:srgbClr val="231F20"/>
                </a:solidFill>
                <a:latin typeface="Arial Narrow"/>
                <a:cs typeface="Arial Narrow"/>
              </a:rPr>
              <a:t>²</a:t>
            </a:r>
            <a:r>
              <a:rPr sz="1000" spc="-65" dirty="0">
                <a:solidFill>
                  <a:srgbClr val="231F20"/>
                </a:solidFill>
                <a:latin typeface="Lucida Sans"/>
                <a:cs typeface="Lucida Sans"/>
              </a:rPr>
              <a: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p:txBody>
      </p:sp>
      <p:sp>
        <p:nvSpPr>
          <p:cNvPr id="4" name="object 4"/>
          <p:cNvSpPr/>
          <p:nvPr/>
        </p:nvSpPr>
        <p:spPr>
          <a:xfrm>
            <a:off x="4804829" y="2882065"/>
            <a:ext cx="787400" cy="482600"/>
          </a:xfrm>
          <a:prstGeom prst="rect">
            <a:avLst/>
          </a:prstGeom>
          <a:blipFill>
            <a:blip r:embed="rId2" cstate="print"/>
            <a:stretch>
              <a:fillRect/>
            </a:stretch>
          </a:blipFill>
        </p:spPr>
        <p:txBody>
          <a:bodyPr wrap="square" lIns="0" tIns="0" rIns="0" bIns="0" rtlCol="0"/>
          <a:lstStyle/>
          <a:p>
            <a:endParaRPr/>
          </a:p>
        </p:txBody>
      </p:sp>
      <p:sp>
        <p:nvSpPr>
          <p:cNvPr id="5" name="object 5"/>
          <p:cNvSpPr/>
          <p:nvPr/>
        </p:nvSpPr>
        <p:spPr>
          <a:xfrm>
            <a:off x="4779429" y="3390065"/>
            <a:ext cx="812800" cy="508000"/>
          </a:xfrm>
          <a:prstGeom prst="rect">
            <a:avLst/>
          </a:prstGeom>
          <a:blipFill>
            <a:blip r:embed="rId3" cstate="print"/>
            <a:stretch>
              <a:fillRect/>
            </a:stretch>
          </a:blipFill>
        </p:spPr>
        <p:txBody>
          <a:bodyPr wrap="square" lIns="0" tIns="0" rIns="0" bIns="0" rtlCol="0"/>
          <a:lstStyle/>
          <a:p>
            <a:endParaRPr/>
          </a:p>
        </p:txBody>
      </p:sp>
      <p:sp>
        <p:nvSpPr>
          <p:cNvPr id="6" name="object 6"/>
          <p:cNvSpPr txBox="1"/>
          <p:nvPr/>
        </p:nvSpPr>
        <p:spPr>
          <a:xfrm>
            <a:off x="2374900" y="4198618"/>
            <a:ext cx="2360295" cy="1139190"/>
          </a:xfrm>
          <a:prstGeom prst="rect">
            <a:avLst/>
          </a:prstGeom>
        </p:spPr>
        <p:txBody>
          <a:bodyPr vert="horz" wrap="square" lIns="0" tIns="12700" rIns="0" bIns="0" rtlCol="0">
            <a:spAutoFit/>
          </a:bodyPr>
          <a:lstStyle/>
          <a:p>
            <a:pPr marL="12700">
              <a:lnSpc>
                <a:spcPct val="100000"/>
              </a:lnSpc>
              <a:spcBef>
                <a:spcPts val="100"/>
              </a:spcBef>
            </a:pPr>
            <a:r>
              <a:rPr sz="1000" b="1" spc="10" dirty="0">
                <a:solidFill>
                  <a:srgbClr val="231F20"/>
                </a:solidFill>
                <a:latin typeface="Calibri"/>
                <a:cs typeface="Calibri"/>
              </a:rPr>
              <a:t>b) </a:t>
            </a:r>
            <a:r>
              <a:rPr sz="1000" b="1" dirty="0">
                <a:solidFill>
                  <a:srgbClr val="231F20"/>
                </a:solidFill>
                <a:latin typeface="Calibri"/>
                <a:cs typeface="Calibri"/>
              </a:rPr>
              <a:t>Conocida </a:t>
            </a:r>
            <a:r>
              <a:rPr sz="1000" b="1" spc="10" dirty="0">
                <a:solidFill>
                  <a:srgbClr val="231F20"/>
                </a:solidFill>
                <a:latin typeface="Calibri"/>
                <a:cs typeface="Calibri"/>
              </a:rPr>
              <a:t>la</a:t>
            </a:r>
            <a:r>
              <a:rPr sz="1000" b="1" spc="70" dirty="0">
                <a:solidFill>
                  <a:srgbClr val="231F20"/>
                </a:solidFill>
                <a:latin typeface="Calibri"/>
                <a:cs typeface="Calibri"/>
              </a:rPr>
              <a:t> </a:t>
            </a:r>
            <a:r>
              <a:rPr sz="1000" b="1" spc="-5" dirty="0">
                <a:solidFill>
                  <a:srgbClr val="231F20"/>
                </a:solidFill>
                <a:latin typeface="Calibri"/>
                <a:cs typeface="Calibri"/>
              </a:rPr>
              <a:t>potencia</a:t>
            </a:r>
            <a:endParaRPr sz="1000">
              <a:latin typeface="Calibri"/>
              <a:cs typeface="Calibri"/>
            </a:endParaRPr>
          </a:p>
          <a:p>
            <a:pPr>
              <a:lnSpc>
                <a:spcPct val="100000"/>
              </a:lnSpc>
            </a:pPr>
            <a:endParaRPr sz="1100">
              <a:latin typeface="Calibri"/>
              <a:cs typeface="Calibri"/>
            </a:endParaRPr>
          </a:p>
          <a:p>
            <a:pPr marL="957580">
              <a:lnSpc>
                <a:spcPct val="100000"/>
              </a:lnSpc>
              <a:spcBef>
                <a:spcPts val="855"/>
              </a:spcBef>
            </a:pPr>
            <a:r>
              <a:rPr sz="1000" spc="-80" dirty="0">
                <a:solidFill>
                  <a:srgbClr val="231F20"/>
                </a:solidFill>
                <a:latin typeface="Lucida Sans"/>
                <a:cs typeface="Lucida Sans"/>
              </a:rPr>
              <a:t>Caída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45" dirty="0">
                <a:solidFill>
                  <a:srgbClr val="231F20"/>
                </a:solidFill>
                <a:latin typeface="Lucida Sans"/>
                <a:cs typeface="Lucida Sans"/>
              </a:rPr>
              <a:t>(Volt)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a:p>
            <a:pPr>
              <a:lnSpc>
                <a:spcPct val="100000"/>
              </a:lnSpc>
            </a:pPr>
            <a:endParaRPr sz="1100">
              <a:latin typeface="Lucida Sans"/>
              <a:cs typeface="Lucida Sans"/>
            </a:endParaRPr>
          </a:p>
          <a:p>
            <a:pPr>
              <a:lnSpc>
                <a:spcPct val="100000"/>
              </a:lnSpc>
              <a:spcBef>
                <a:spcPts val="25"/>
              </a:spcBef>
            </a:pPr>
            <a:endParaRPr sz="1400">
              <a:latin typeface="Lucida Sans"/>
              <a:cs typeface="Lucida Sans"/>
            </a:endParaRPr>
          </a:p>
          <a:p>
            <a:pPr marL="663575">
              <a:lnSpc>
                <a:spcPct val="100000"/>
              </a:lnSpc>
            </a:pPr>
            <a:r>
              <a:rPr sz="1000" spc="-60" dirty="0">
                <a:solidFill>
                  <a:srgbClr val="231F20"/>
                </a:solidFill>
                <a:latin typeface="Lucida Sans"/>
                <a:cs typeface="Lucida Sans"/>
              </a:rPr>
              <a:t>Sección del </a:t>
            </a:r>
            <a:r>
              <a:rPr sz="1000" spc="-80" dirty="0">
                <a:solidFill>
                  <a:srgbClr val="231F20"/>
                </a:solidFill>
                <a:latin typeface="Lucida Sans"/>
                <a:cs typeface="Lucida Sans"/>
              </a:rPr>
              <a:t>conductor  </a:t>
            </a:r>
            <a:r>
              <a:rPr sz="1000" spc="-65" dirty="0">
                <a:solidFill>
                  <a:srgbClr val="231F20"/>
                </a:solidFill>
                <a:latin typeface="Lucida Sans"/>
                <a:cs typeface="Lucida Sans"/>
              </a:rPr>
              <a:t>(mm</a:t>
            </a:r>
            <a:r>
              <a:rPr sz="1000" spc="-65" dirty="0">
                <a:solidFill>
                  <a:srgbClr val="231F20"/>
                </a:solidFill>
                <a:latin typeface="Arial Narrow"/>
                <a:cs typeface="Arial Narrow"/>
              </a:rPr>
              <a:t>²</a:t>
            </a:r>
            <a:r>
              <a:rPr sz="1000" spc="-65" dirty="0">
                <a:solidFill>
                  <a:srgbClr val="231F20"/>
                </a:solidFill>
                <a:latin typeface="Lucida Sans"/>
                <a:cs typeface="Lucida Sans"/>
              </a:rPr>
              <a: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p:txBody>
      </p:sp>
      <p:sp>
        <p:nvSpPr>
          <p:cNvPr id="7" name="object 7"/>
          <p:cNvSpPr/>
          <p:nvPr/>
        </p:nvSpPr>
        <p:spPr>
          <a:xfrm>
            <a:off x="4779429" y="4482265"/>
            <a:ext cx="812800" cy="469900"/>
          </a:xfrm>
          <a:prstGeom prst="rect">
            <a:avLst/>
          </a:prstGeom>
          <a:blipFill>
            <a:blip r:embed="rId4" cstate="print"/>
            <a:stretch>
              <a:fillRect/>
            </a:stretch>
          </a:blipFill>
        </p:spPr>
        <p:txBody>
          <a:bodyPr wrap="square" lIns="0" tIns="0" rIns="0" bIns="0" rtlCol="0"/>
          <a:lstStyle/>
          <a:p>
            <a:endParaRPr/>
          </a:p>
        </p:txBody>
      </p:sp>
      <p:sp>
        <p:nvSpPr>
          <p:cNvPr id="8" name="object 8"/>
          <p:cNvSpPr/>
          <p:nvPr/>
        </p:nvSpPr>
        <p:spPr>
          <a:xfrm>
            <a:off x="4779429" y="5015665"/>
            <a:ext cx="812800" cy="469900"/>
          </a:xfrm>
          <a:prstGeom prst="rect">
            <a:avLst/>
          </a:prstGeom>
          <a:blipFill>
            <a:blip r:embed="rId5" cstate="print"/>
            <a:stretch>
              <a:fillRect/>
            </a:stretch>
          </a:blipFill>
        </p:spPr>
        <p:txBody>
          <a:bodyPr wrap="square" lIns="0" tIns="0" rIns="0" bIns="0" rtlCol="0"/>
          <a:lstStyle/>
          <a:p>
            <a:endParaRPr/>
          </a:p>
        </p:txBody>
      </p:sp>
      <p:sp>
        <p:nvSpPr>
          <p:cNvPr id="9" name="object 9"/>
          <p:cNvSpPr txBox="1"/>
          <p:nvPr/>
        </p:nvSpPr>
        <p:spPr>
          <a:xfrm>
            <a:off x="2344569" y="5748018"/>
            <a:ext cx="2390775" cy="2536190"/>
          </a:xfrm>
          <a:prstGeom prst="rect">
            <a:avLst/>
          </a:prstGeom>
        </p:spPr>
        <p:txBody>
          <a:bodyPr vert="horz" wrap="square" lIns="0" tIns="55879" rIns="0" bIns="0" rtlCol="0">
            <a:spAutoFit/>
          </a:bodyPr>
          <a:lstStyle/>
          <a:p>
            <a:pPr marL="55244" marR="161290">
              <a:lnSpc>
                <a:spcPct val="76400"/>
              </a:lnSpc>
              <a:spcBef>
                <a:spcPts val="439"/>
              </a:spcBef>
            </a:pPr>
            <a:r>
              <a:rPr sz="1200" b="1" spc="30" dirty="0">
                <a:solidFill>
                  <a:srgbClr val="231F20"/>
                </a:solidFill>
                <a:latin typeface="Calibri"/>
                <a:cs typeface="Calibri"/>
              </a:rPr>
              <a:t>2º </a:t>
            </a:r>
            <a:r>
              <a:rPr sz="1200" b="1" spc="5" dirty="0">
                <a:solidFill>
                  <a:srgbClr val="231F20"/>
                </a:solidFill>
                <a:latin typeface="Calibri"/>
                <a:cs typeface="Calibri"/>
              </a:rPr>
              <a:t>Para </a:t>
            </a:r>
            <a:r>
              <a:rPr sz="1200" b="1" spc="-15" dirty="0">
                <a:solidFill>
                  <a:srgbClr val="231F20"/>
                </a:solidFill>
                <a:latin typeface="Calibri"/>
                <a:cs typeface="Calibri"/>
              </a:rPr>
              <a:t>corriente </a:t>
            </a:r>
            <a:r>
              <a:rPr sz="1200" b="1" spc="-10" dirty="0">
                <a:solidFill>
                  <a:srgbClr val="231F20"/>
                </a:solidFill>
                <a:latin typeface="Calibri"/>
                <a:cs typeface="Calibri"/>
              </a:rPr>
              <a:t>alterna </a:t>
            </a:r>
            <a:r>
              <a:rPr sz="1200" b="1" dirty="0">
                <a:solidFill>
                  <a:srgbClr val="231F20"/>
                </a:solidFill>
                <a:latin typeface="Calibri"/>
                <a:cs typeface="Calibri"/>
              </a:rPr>
              <a:t>trifásica  </a:t>
            </a:r>
            <a:r>
              <a:rPr sz="1200" b="1" spc="15" dirty="0">
                <a:solidFill>
                  <a:srgbClr val="231F20"/>
                </a:solidFill>
                <a:latin typeface="Calibri"/>
                <a:cs typeface="Calibri"/>
              </a:rPr>
              <a:t>(Carga</a:t>
            </a:r>
            <a:r>
              <a:rPr sz="1200" b="1" spc="120" dirty="0">
                <a:solidFill>
                  <a:srgbClr val="231F20"/>
                </a:solidFill>
                <a:latin typeface="Calibri"/>
                <a:cs typeface="Calibri"/>
              </a:rPr>
              <a:t> </a:t>
            </a:r>
            <a:r>
              <a:rPr sz="1200" b="1" dirty="0">
                <a:solidFill>
                  <a:srgbClr val="231F20"/>
                </a:solidFill>
                <a:latin typeface="Calibri"/>
                <a:cs typeface="Calibri"/>
              </a:rPr>
              <a:t>simétrica)</a:t>
            </a:r>
            <a:endParaRPr sz="1200">
              <a:latin typeface="Calibri"/>
              <a:cs typeface="Calibri"/>
            </a:endParaRPr>
          </a:p>
          <a:p>
            <a:pPr>
              <a:lnSpc>
                <a:spcPct val="100000"/>
              </a:lnSpc>
            </a:pPr>
            <a:endParaRPr sz="1550">
              <a:latin typeface="Calibri"/>
              <a:cs typeface="Calibri"/>
            </a:endParaRPr>
          </a:p>
          <a:p>
            <a:pPr marL="158750" indent="-146685">
              <a:lnSpc>
                <a:spcPct val="100000"/>
              </a:lnSpc>
              <a:buAutoNum type="alphaLcParenR"/>
              <a:tabLst>
                <a:tab pos="159385" algn="l"/>
              </a:tabLst>
            </a:pPr>
            <a:r>
              <a:rPr sz="1000" b="1" dirty="0">
                <a:solidFill>
                  <a:srgbClr val="231F20"/>
                </a:solidFill>
                <a:latin typeface="Calibri"/>
                <a:cs typeface="Calibri"/>
              </a:rPr>
              <a:t>Conocida </a:t>
            </a:r>
            <a:r>
              <a:rPr sz="1000" b="1" spc="10" dirty="0">
                <a:solidFill>
                  <a:srgbClr val="231F20"/>
                </a:solidFill>
                <a:latin typeface="Calibri"/>
                <a:cs typeface="Calibri"/>
              </a:rPr>
              <a:t>la</a:t>
            </a:r>
            <a:r>
              <a:rPr sz="1000" b="1" spc="-25" dirty="0">
                <a:solidFill>
                  <a:srgbClr val="231F20"/>
                </a:solidFill>
                <a:latin typeface="Calibri"/>
                <a:cs typeface="Calibri"/>
              </a:rPr>
              <a:t> </a:t>
            </a:r>
            <a:r>
              <a:rPr sz="1000" b="1" spc="5" dirty="0">
                <a:solidFill>
                  <a:srgbClr val="231F20"/>
                </a:solidFill>
                <a:latin typeface="Calibri"/>
                <a:cs typeface="Calibri"/>
              </a:rPr>
              <a:t>intensidad</a:t>
            </a:r>
            <a:endParaRPr sz="1000">
              <a:latin typeface="Calibri"/>
              <a:cs typeface="Calibri"/>
            </a:endParaRPr>
          </a:p>
          <a:p>
            <a:pPr>
              <a:lnSpc>
                <a:spcPct val="100000"/>
              </a:lnSpc>
              <a:spcBef>
                <a:spcPts val="35"/>
              </a:spcBef>
              <a:buClr>
                <a:srgbClr val="231F20"/>
              </a:buClr>
              <a:buFont typeface="Calibri"/>
              <a:buAutoNum type="alphaLcParenR"/>
            </a:pPr>
            <a:endParaRPr sz="1500">
              <a:latin typeface="Calibri"/>
              <a:cs typeface="Calibri"/>
            </a:endParaRPr>
          </a:p>
          <a:p>
            <a:pPr marL="988060">
              <a:lnSpc>
                <a:spcPct val="100000"/>
              </a:lnSpc>
            </a:pPr>
            <a:r>
              <a:rPr sz="1000" spc="-80" dirty="0">
                <a:solidFill>
                  <a:srgbClr val="231F20"/>
                </a:solidFill>
                <a:latin typeface="Lucida Sans"/>
                <a:cs typeface="Lucida Sans"/>
              </a:rPr>
              <a:t>Caída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45" dirty="0">
                <a:solidFill>
                  <a:srgbClr val="231F20"/>
                </a:solidFill>
                <a:latin typeface="Lucida Sans"/>
                <a:cs typeface="Lucida Sans"/>
              </a:rPr>
              <a:t>(Volt)</a:t>
            </a:r>
            <a:r>
              <a:rPr sz="1000" spc="5"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a:p>
            <a:pPr>
              <a:lnSpc>
                <a:spcPct val="100000"/>
              </a:lnSpc>
            </a:pPr>
            <a:endParaRPr sz="1100">
              <a:latin typeface="Lucida Sans"/>
              <a:cs typeface="Lucida Sans"/>
            </a:endParaRPr>
          </a:p>
          <a:p>
            <a:pPr>
              <a:lnSpc>
                <a:spcPct val="100000"/>
              </a:lnSpc>
              <a:spcBef>
                <a:spcPts val="5"/>
              </a:spcBef>
            </a:pPr>
            <a:endParaRPr sz="850">
              <a:latin typeface="Lucida Sans"/>
              <a:cs typeface="Lucida Sans"/>
            </a:endParaRPr>
          </a:p>
          <a:p>
            <a:pPr marL="196215" indent="-154305">
              <a:lnSpc>
                <a:spcPct val="100000"/>
              </a:lnSpc>
              <a:buAutoNum type="alphaLcParenR" startAt="2"/>
              <a:tabLst>
                <a:tab pos="196850" algn="l"/>
              </a:tabLst>
            </a:pPr>
            <a:r>
              <a:rPr sz="1000" b="1" dirty="0">
                <a:solidFill>
                  <a:srgbClr val="231F20"/>
                </a:solidFill>
                <a:latin typeface="Calibri"/>
                <a:cs typeface="Calibri"/>
              </a:rPr>
              <a:t>Conocida </a:t>
            </a:r>
            <a:r>
              <a:rPr sz="1000" b="1" spc="10" dirty="0">
                <a:solidFill>
                  <a:srgbClr val="231F20"/>
                </a:solidFill>
                <a:latin typeface="Calibri"/>
                <a:cs typeface="Calibri"/>
              </a:rPr>
              <a:t>la</a:t>
            </a:r>
            <a:r>
              <a:rPr sz="1000" b="1" spc="-25" dirty="0">
                <a:solidFill>
                  <a:srgbClr val="231F20"/>
                </a:solidFill>
                <a:latin typeface="Calibri"/>
                <a:cs typeface="Calibri"/>
              </a:rPr>
              <a:t> </a:t>
            </a:r>
            <a:r>
              <a:rPr sz="1000" b="1" spc="-5" dirty="0">
                <a:solidFill>
                  <a:srgbClr val="231F20"/>
                </a:solidFill>
                <a:latin typeface="Calibri"/>
                <a:cs typeface="Calibri"/>
              </a:rPr>
              <a:t>potencia</a:t>
            </a:r>
            <a:endParaRPr sz="1000">
              <a:latin typeface="Calibri"/>
              <a:cs typeface="Calibri"/>
            </a:endParaRPr>
          </a:p>
          <a:p>
            <a:pPr>
              <a:lnSpc>
                <a:spcPct val="100000"/>
              </a:lnSpc>
            </a:pPr>
            <a:endParaRPr sz="1100">
              <a:latin typeface="Calibri"/>
              <a:cs typeface="Calibri"/>
            </a:endParaRPr>
          </a:p>
          <a:p>
            <a:pPr marL="988060">
              <a:lnSpc>
                <a:spcPct val="100000"/>
              </a:lnSpc>
              <a:spcBef>
                <a:spcPts val="855"/>
              </a:spcBef>
            </a:pPr>
            <a:r>
              <a:rPr sz="1000" spc="-80" dirty="0">
                <a:solidFill>
                  <a:srgbClr val="231F20"/>
                </a:solidFill>
                <a:latin typeface="Lucida Sans"/>
                <a:cs typeface="Lucida Sans"/>
              </a:rPr>
              <a:t>Caída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45" dirty="0">
                <a:solidFill>
                  <a:srgbClr val="231F20"/>
                </a:solidFill>
                <a:latin typeface="Lucida Sans"/>
                <a:cs typeface="Lucida Sans"/>
              </a:rPr>
              <a:t>(Volt)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a:p>
            <a:pPr>
              <a:lnSpc>
                <a:spcPct val="100000"/>
              </a:lnSpc>
            </a:pPr>
            <a:endParaRPr sz="1100">
              <a:latin typeface="Lucida Sans"/>
              <a:cs typeface="Lucida Sans"/>
            </a:endParaRPr>
          </a:p>
          <a:p>
            <a:pPr>
              <a:lnSpc>
                <a:spcPct val="100000"/>
              </a:lnSpc>
              <a:spcBef>
                <a:spcPts val="25"/>
              </a:spcBef>
            </a:pPr>
            <a:endParaRPr sz="1400">
              <a:latin typeface="Lucida Sans"/>
              <a:cs typeface="Lucida Sans"/>
            </a:endParaRPr>
          </a:p>
          <a:p>
            <a:pPr marL="694055">
              <a:lnSpc>
                <a:spcPct val="100000"/>
              </a:lnSpc>
            </a:pPr>
            <a:r>
              <a:rPr sz="1000" spc="-60" dirty="0">
                <a:solidFill>
                  <a:srgbClr val="231F20"/>
                </a:solidFill>
                <a:latin typeface="Lucida Sans"/>
                <a:cs typeface="Lucida Sans"/>
              </a:rPr>
              <a:t>Sección del </a:t>
            </a:r>
            <a:r>
              <a:rPr sz="1000" spc="-80" dirty="0">
                <a:solidFill>
                  <a:srgbClr val="231F20"/>
                </a:solidFill>
                <a:latin typeface="Lucida Sans"/>
                <a:cs typeface="Lucida Sans"/>
              </a:rPr>
              <a:t>conductor  </a:t>
            </a:r>
            <a:r>
              <a:rPr sz="1000" spc="-65" dirty="0">
                <a:solidFill>
                  <a:srgbClr val="231F20"/>
                </a:solidFill>
                <a:latin typeface="Lucida Sans"/>
                <a:cs typeface="Lucida Sans"/>
              </a:rPr>
              <a:t>(mm</a:t>
            </a:r>
            <a:r>
              <a:rPr sz="1000" spc="-65" dirty="0">
                <a:solidFill>
                  <a:srgbClr val="231F20"/>
                </a:solidFill>
                <a:latin typeface="Arial Narrow"/>
                <a:cs typeface="Arial Narrow"/>
              </a:rPr>
              <a:t>²</a:t>
            </a:r>
            <a:r>
              <a:rPr sz="1000" spc="-65" dirty="0">
                <a:solidFill>
                  <a:srgbClr val="231F20"/>
                </a:solidFill>
                <a:latin typeface="Lucida Sans"/>
                <a:cs typeface="Lucida Sans"/>
              </a:rPr>
              <a:t>)</a:t>
            </a:r>
            <a:r>
              <a:rPr sz="1000" dirty="0">
                <a:solidFill>
                  <a:srgbClr val="231F20"/>
                </a:solidFill>
                <a:latin typeface="Lucida Sans"/>
                <a:cs typeface="Lucida Sans"/>
              </a:rPr>
              <a:t> </a:t>
            </a:r>
            <a:r>
              <a:rPr sz="1000" spc="30" dirty="0">
                <a:solidFill>
                  <a:srgbClr val="231F20"/>
                </a:solidFill>
                <a:latin typeface="Lucida Sans"/>
                <a:cs typeface="Lucida Sans"/>
              </a:rPr>
              <a:t>=</a:t>
            </a:r>
            <a:endParaRPr sz="1000">
              <a:latin typeface="Lucida Sans"/>
              <a:cs typeface="Lucida Sans"/>
            </a:endParaRPr>
          </a:p>
        </p:txBody>
      </p:sp>
      <p:sp>
        <p:nvSpPr>
          <p:cNvPr id="10" name="object 10"/>
          <p:cNvSpPr/>
          <p:nvPr/>
        </p:nvSpPr>
        <p:spPr>
          <a:xfrm>
            <a:off x="4779429" y="6590465"/>
            <a:ext cx="508000" cy="4064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4792129" y="7454065"/>
            <a:ext cx="1498600" cy="431800"/>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4830229" y="7949365"/>
            <a:ext cx="1422400" cy="469900"/>
          </a:xfrm>
          <a:prstGeom prst="rect">
            <a:avLst/>
          </a:prstGeom>
          <a:blipFill>
            <a:blip r:embed="rId8" cstate="print"/>
            <a:stretch>
              <a:fillRect/>
            </a:stretch>
          </a:blipFill>
        </p:spPr>
        <p:txBody>
          <a:bodyPr wrap="square" lIns="0" tIns="0" rIns="0" bIns="0" rtlCol="0"/>
          <a:lstStyle/>
          <a:p>
            <a:endParaRPr/>
          </a:p>
        </p:txBody>
      </p:sp>
      <p:sp>
        <p:nvSpPr>
          <p:cNvPr id="13" name="object 13"/>
          <p:cNvSpPr txBox="1"/>
          <p:nvPr/>
        </p:nvSpPr>
        <p:spPr>
          <a:xfrm>
            <a:off x="2374900" y="8775700"/>
            <a:ext cx="5548630" cy="1295400"/>
          </a:xfrm>
          <a:prstGeom prst="rect">
            <a:avLst/>
          </a:prstGeom>
        </p:spPr>
        <p:txBody>
          <a:bodyPr vert="horz" wrap="square" lIns="0" tIns="12700" rIns="0" bIns="0" rtlCol="0">
            <a:spAutoFit/>
          </a:bodyPr>
          <a:lstStyle/>
          <a:p>
            <a:pPr marL="12700">
              <a:lnSpc>
                <a:spcPct val="100000"/>
              </a:lnSpc>
              <a:spcBef>
                <a:spcPts val="100"/>
              </a:spcBef>
            </a:pPr>
            <a:r>
              <a:rPr sz="1000" b="1" spc="40" dirty="0">
                <a:solidFill>
                  <a:srgbClr val="231F20"/>
                </a:solidFill>
                <a:latin typeface="Calibri"/>
                <a:cs typeface="Calibri"/>
              </a:rPr>
              <a:t>Las </a:t>
            </a:r>
            <a:r>
              <a:rPr sz="1000" b="1" dirty="0">
                <a:solidFill>
                  <a:srgbClr val="231F20"/>
                </a:solidFill>
                <a:latin typeface="Calibri"/>
                <a:cs typeface="Calibri"/>
              </a:rPr>
              <a:t>abreviaturas </a:t>
            </a:r>
            <a:r>
              <a:rPr sz="1000" b="1" spc="10" dirty="0">
                <a:solidFill>
                  <a:srgbClr val="231F20"/>
                </a:solidFill>
                <a:latin typeface="Calibri"/>
                <a:cs typeface="Calibri"/>
              </a:rPr>
              <a:t>empleadas</a:t>
            </a:r>
            <a:r>
              <a:rPr sz="1000" b="1" spc="45" dirty="0">
                <a:solidFill>
                  <a:srgbClr val="231F20"/>
                </a:solidFill>
                <a:latin typeface="Calibri"/>
                <a:cs typeface="Calibri"/>
              </a:rPr>
              <a:t> </a:t>
            </a:r>
            <a:r>
              <a:rPr sz="1000" b="1" spc="10" dirty="0">
                <a:solidFill>
                  <a:srgbClr val="231F20"/>
                </a:solidFill>
                <a:latin typeface="Calibri"/>
                <a:cs typeface="Calibri"/>
              </a:rPr>
              <a:t>significan:</a:t>
            </a:r>
            <a:endParaRPr sz="1000">
              <a:latin typeface="Calibri"/>
              <a:cs typeface="Calibri"/>
            </a:endParaRPr>
          </a:p>
          <a:p>
            <a:pPr>
              <a:lnSpc>
                <a:spcPct val="100000"/>
              </a:lnSpc>
              <a:spcBef>
                <a:spcPts val="20"/>
              </a:spcBef>
            </a:pPr>
            <a:endParaRPr sz="900">
              <a:latin typeface="Calibri"/>
              <a:cs typeface="Calibri"/>
            </a:endParaRPr>
          </a:p>
          <a:p>
            <a:pPr marL="12700" marR="981710">
              <a:lnSpc>
                <a:spcPts val="1100"/>
              </a:lnSpc>
            </a:pPr>
            <a:r>
              <a:rPr sz="1000" spc="-70" dirty="0">
                <a:solidFill>
                  <a:srgbClr val="231F20"/>
                </a:solidFill>
                <a:latin typeface="Lucida Sans"/>
                <a:cs typeface="Lucida Sans"/>
              </a:rPr>
              <a:t>L </a:t>
            </a:r>
            <a:r>
              <a:rPr sz="1000" spc="30" dirty="0">
                <a:solidFill>
                  <a:srgbClr val="231F20"/>
                </a:solidFill>
                <a:latin typeface="Lucida Sans"/>
                <a:cs typeface="Lucida Sans"/>
              </a:rPr>
              <a:t>= </a:t>
            </a:r>
            <a:r>
              <a:rPr sz="1000" spc="-70" dirty="0">
                <a:solidFill>
                  <a:srgbClr val="231F20"/>
                </a:solidFill>
                <a:latin typeface="Lucida Sans"/>
                <a:cs typeface="Lucida Sans"/>
              </a:rPr>
              <a:t>Distancia </a:t>
            </a:r>
            <a:r>
              <a:rPr sz="1000" spc="-75" dirty="0">
                <a:solidFill>
                  <a:srgbClr val="231F20"/>
                </a:solidFill>
                <a:latin typeface="Lucida Sans"/>
                <a:cs typeface="Lucida Sans"/>
              </a:rPr>
              <a:t>simple </a:t>
            </a:r>
            <a:r>
              <a:rPr sz="1000" spc="-70" dirty="0">
                <a:solidFill>
                  <a:srgbClr val="231F20"/>
                </a:solidFill>
                <a:latin typeface="Lucida Sans"/>
                <a:cs typeface="Lucida Sans"/>
              </a:rPr>
              <a:t>entre </a:t>
            </a:r>
            <a:r>
              <a:rPr sz="1000" spc="-60" dirty="0">
                <a:solidFill>
                  <a:srgbClr val="231F20"/>
                </a:solidFill>
                <a:latin typeface="Lucida Sans"/>
                <a:cs typeface="Lucida Sans"/>
              </a:rPr>
              <a:t>los </a:t>
            </a:r>
            <a:r>
              <a:rPr sz="1000" spc="-75" dirty="0">
                <a:solidFill>
                  <a:srgbClr val="231F20"/>
                </a:solidFill>
                <a:latin typeface="Lucida Sans"/>
                <a:cs typeface="Lucida Sans"/>
              </a:rPr>
              <a:t>puntos en que </a:t>
            </a:r>
            <a:r>
              <a:rPr sz="1000" spc="-65" dirty="0">
                <a:solidFill>
                  <a:srgbClr val="231F20"/>
                </a:solidFill>
                <a:latin typeface="Lucida Sans"/>
                <a:cs typeface="Lucida Sans"/>
              </a:rPr>
              <a:t>se </a:t>
            </a:r>
            <a:r>
              <a:rPr sz="1000" spc="-85" dirty="0">
                <a:solidFill>
                  <a:srgbClr val="231F20"/>
                </a:solidFill>
                <a:latin typeface="Lucida Sans"/>
                <a:cs typeface="Lucida Sans"/>
              </a:rPr>
              <a:t>mide </a:t>
            </a:r>
            <a:r>
              <a:rPr sz="1000" spc="-50" dirty="0">
                <a:solidFill>
                  <a:srgbClr val="231F20"/>
                </a:solidFill>
                <a:latin typeface="Lucida Sans"/>
                <a:cs typeface="Lucida Sans"/>
              </a:rPr>
              <a:t>la </a:t>
            </a:r>
            <a:r>
              <a:rPr sz="1000" spc="-65" dirty="0">
                <a:solidFill>
                  <a:srgbClr val="231F20"/>
                </a:solidFill>
                <a:latin typeface="Lucida Sans"/>
                <a:cs typeface="Lucida Sans"/>
              </a:rPr>
              <a:t>caida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60" dirty="0">
                <a:solidFill>
                  <a:srgbClr val="231F20"/>
                </a:solidFill>
                <a:latin typeface="Lucida Sans"/>
                <a:cs typeface="Lucida Sans"/>
              </a:rPr>
              <a:t>(metros).  </a:t>
            </a:r>
            <a:r>
              <a:rPr sz="1000" dirty="0">
                <a:solidFill>
                  <a:srgbClr val="231F20"/>
                </a:solidFill>
                <a:latin typeface="Lucida Sans"/>
                <a:cs typeface="Lucida Sans"/>
              </a:rPr>
              <a:t> </a:t>
            </a:r>
            <a:r>
              <a:rPr sz="1000" spc="-25" dirty="0">
                <a:solidFill>
                  <a:srgbClr val="231F20"/>
                </a:solidFill>
                <a:latin typeface="Lucida Sans"/>
                <a:cs typeface="Lucida Sans"/>
              </a:rPr>
              <a:t>I </a:t>
            </a:r>
            <a:r>
              <a:rPr sz="1000" spc="30" dirty="0">
                <a:solidFill>
                  <a:srgbClr val="231F20"/>
                </a:solidFill>
                <a:latin typeface="Lucida Sans"/>
                <a:cs typeface="Lucida Sans"/>
              </a:rPr>
              <a:t>= </a:t>
            </a:r>
            <a:r>
              <a:rPr sz="1000" spc="-65" dirty="0">
                <a:solidFill>
                  <a:srgbClr val="231F20"/>
                </a:solidFill>
                <a:latin typeface="Lucida Sans"/>
                <a:cs typeface="Lucida Sans"/>
              </a:rPr>
              <a:t>Intensidad </a:t>
            </a:r>
            <a:r>
              <a:rPr sz="1000" spc="-70" dirty="0">
                <a:solidFill>
                  <a:srgbClr val="231F20"/>
                </a:solidFill>
                <a:latin typeface="Lucida Sans"/>
                <a:cs typeface="Lucida Sans"/>
              </a:rPr>
              <a:t>de corriente, </a:t>
            </a:r>
            <a:r>
              <a:rPr sz="1000" spc="-75" dirty="0">
                <a:solidFill>
                  <a:srgbClr val="231F20"/>
                </a:solidFill>
                <a:latin typeface="Lucida Sans"/>
                <a:cs typeface="Lucida Sans"/>
              </a:rPr>
              <a:t>en </a:t>
            </a:r>
            <a:r>
              <a:rPr sz="1000" spc="-85" dirty="0">
                <a:solidFill>
                  <a:srgbClr val="231F20"/>
                </a:solidFill>
                <a:latin typeface="Lucida Sans"/>
                <a:cs typeface="Lucida Sans"/>
              </a:rPr>
              <a:t>Ampere, </a:t>
            </a:r>
            <a:r>
              <a:rPr sz="1000" spc="-70" dirty="0">
                <a:solidFill>
                  <a:srgbClr val="231F20"/>
                </a:solidFill>
                <a:latin typeface="Lucida Sans"/>
                <a:cs typeface="Lucida Sans"/>
              </a:rPr>
              <a:t>de</a:t>
            </a:r>
            <a:r>
              <a:rPr sz="1000" dirty="0">
                <a:solidFill>
                  <a:srgbClr val="231F20"/>
                </a:solidFill>
                <a:latin typeface="Lucida Sans"/>
                <a:cs typeface="Lucida Sans"/>
              </a:rPr>
              <a:t> </a:t>
            </a:r>
            <a:r>
              <a:rPr sz="1000" spc="-55" dirty="0">
                <a:solidFill>
                  <a:srgbClr val="231F20"/>
                </a:solidFill>
                <a:latin typeface="Lucida Sans"/>
                <a:cs typeface="Lucida Sans"/>
              </a:rPr>
              <a:t>línea.</a:t>
            </a:r>
            <a:endParaRPr sz="1000">
              <a:latin typeface="Lucida Sans"/>
              <a:cs typeface="Lucida Sans"/>
            </a:endParaRPr>
          </a:p>
          <a:p>
            <a:pPr marL="12700" marR="3118485">
              <a:lnSpc>
                <a:spcPts val="1100"/>
              </a:lnSpc>
            </a:pPr>
            <a:r>
              <a:rPr sz="1000" spc="-85" dirty="0">
                <a:solidFill>
                  <a:srgbClr val="231F20"/>
                </a:solidFill>
                <a:latin typeface="Lucida Sans"/>
                <a:cs typeface="Lucida Sans"/>
              </a:rPr>
              <a:t>c </a:t>
            </a:r>
            <a:r>
              <a:rPr sz="1000" spc="30" dirty="0">
                <a:solidFill>
                  <a:srgbClr val="231F20"/>
                </a:solidFill>
                <a:latin typeface="Lucida Sans"/>
                <a:cs typeface="Lucida Sans"/>
              </a:rPr>
              <a:t>= </a:t>
            </a:r>
            <a:r>
              <a:rPr sz="1000" spc="-70" dirty="0">
                <a:solidFill>
                  <a:srgbClr val="231F20"/>
                </a:solidFill>
                <a:latin typeface="Lucida Sans"/>
                <a:cs typeface="Lucida Sans"/>
              </a:rPr>
              <a:t>Conductibilidad </a:t>
            </a:r>
            <a:r>
              <a:rPr sz="1000" spc="-65" dirty="0">
                <a:solidFill>
                  <a:srgbClr val="231F20"/>
                </a:solidFill>
                <a:latin typeface="Lucida Sans"/>
                <a:cs typeface="Lucida Sans"/>
              </a:rPr>
              <a:t>eléctrica (cobre </a:t>
            </a:r>
            <a:r>
              <a:rPr sz="1000" spc="-85" dirty="0">
                <a:solidFill>
                  <a:srgbClr val="231F20"/>
                </a:solidFill>
                <a:latin typeface="Lucida Sans"/>
                <a:cs typeface="Lucida Sans"/>
              </a:rPr>
              <a:t>c </a:t>
            </a:r>
            <a:r>
              <a:rPr sz="1000" spc="30" dirty="0">
                <a:solidFill>
                  <a:srgbClr val="231F20"/>
                </a:solidFill>
                <a:latin typeface="Lucida Sans"/>
                <a:cs typeface="Lucida Sans"/>
              </a:rPr>
              <a:t>= </a:t>
            </a:r>
            <a:r>
              <a:rPr sz="1000" spc="-65" dirty="0">
                <a:solidFill>
                  <a:srgbClr val="231F20"/>
                </a:solidFill>
                <a:latin typeface="Lucida Sans"/>
                <a:cs typeface="Lucida Sans"/>
              </a:rPr>
              <a:t>58).  s </a:t>
            </a:r>
            <a:r>
              <a:rPr sz="1000" spc="30" dirty="0">
                <a:solidFill>
                  <a:srgbClr val="231F20"/>
                </a:solidFill>
                <a:latin typeface="Lucida Sans"/>
                <a:cs typeface="Lucida Sans"/>
              </a:rPr>
              <a:t>= </a:t>
            </a:r>
            <a:r>
              <a:rPr sz="1000" spc="-60" dirty="0">
                <a:solidFill>
                  <a:srgbClr val="231F20"/>
                </a:solidFill>
                <a:latin typeface="Lucida Sans"/>
                <a:cs typeface="Lucida Sans"/>
              </a:rPr>
              <a:t>Sección del </a:t>
            </a:r>
            <a:r>
              <a:rPr sz="1000" spc="-75" dirty="0">
                <a:solidFill>
                  <a:srgbClr val="231F20"/>
                </a:solidFill>
                <a:latin typeface="Lucida Sans"/>
                <a:cs typeface="Lucida Sans"/>
              </a:rPr>
              <a:t>conductor, en</a:t>
            </a:r>
            <a:r>
              <a:rPr sz="1000" spc="70" dirty="0">
                <a:solidFill>
                  <a:srgbClr val="231F20"/>
                </a:solidFill>
                <a:latin typeface="Lucida Sans"/>
                <a:cs typeface="Lucida Sans"/>
              </a:rPr>
              <a:t> </a:t>
            </a:r>
            <a:r>
              <a:rPr sz="1000" spc="-114" dirty="0">
                <a:solidFill>
                  <a:srgbClr val="231F20"/>
                </a:solidFill>
                <a:latin typeface="Lucida Sans"/>
                <a:cs typeface="Lucida Sans"/>
              </a:rPr>
              <a:t>mm2.</a:t>
            </a:r>
            <a:endParaRPr sz="1000">
              <a:latin typeface="Lucida Sans"/>
              <a:cs typeface="Lucida Sans"/>
            </a:endParaRPr>
          </a:p>
          <a:p>
            <a:pPr marL="12700" marR="5080">
              <a:lnSpc>
                <a:spcPts val="1100"/>
              </a:lnSpc>
            </a:pPr>
            <a:r>
              <a:rPr sz="1000" spc="-60" dirty="0">
                <a:solidFill>
                  <a:srgbClr val="231F20"/>
                </a:solidFill>
                <a:latin typeface="Lucida Sans"/>
                <a:cs typeface="Lucida Sans"/>
              </a:rPr>
              <a:t>e </a:t>
            </a:r>
            <a:r>
              <a:rPr sz="1000" spc="30" dirty="0">
                <a:solidFill>
                  <a:srgbClr val="231F20"/>
                </a:solidFill>
                <a:latin typeface="Lucida Sans"/>
                <a:cs typeface="Lucida Sans"/>
              </a:rPr>
              <a:t>= </a:t>
            </a:r>
            <a:r>
              <a:rPr sz="1000" spc="-80" dirty="0">
                <a:solidFill>
                  <a:srgbClr val="231F20"/>
                </a:solidFill>
                <a:latin typeface="Lucida Sans"/>
                <a:cs typeface="Lucida Sans"/>
              </a:rPr>
              <a:t>Caída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50" dirty="0">
                <a:solidFill>
                  <a:srgbClr val="231F20"/>
                </a:solidFill>
                <a:latin typeface="Lucida Sans"/>
                <a:cs typeface="Lucida Sans"/>
              </a:rPr>
              <a:t>(en el </a:t>
            </a:r>
            <a:r>
              <a:rPr sz="1000" spc="-70" dirty="0">
                <a:solidFill>
                  <a:srgbClr val="231F20"/>
                </a:solidFill>
                <a:latin typeface="Lucida Sans"/>
                <a:cs typeface="Lucida Sans"/>
              </a:rPr>
              <a:t>caso de corriente </a:t>
            </a:r>
            <a:r>
              <a:rPr sz="1000" spc="-65" dirty="0">
                <a:solidFill>
                  <a:srgbClr val="231F20"/>
                </a:solidFill>
                <a:latin typeface="Lucida Sans"/>
                <a:cs typeface="Lucida Sans"/>
              </a:rPr>
              <a:t>trifásica, </a:t>
            </a:r>
            <a:r>
              <a:rPr sz="1000" spc="-50" dirty="0">
                <a:solidFill>
                  <a:srgbClr val="231F20"/>
                </a:solidFill>
                <a:latin typeface="Lucida Sans"/>
                <a:cs typeface="Lucida Sans"/>
              </a:rPr>
              <a:t>la </a:t>
            </a:r>
            <a:r>
              <a:rPr sz="1000" spc="-65" dirty="0">
                <a:solidFill>
                  <a:srgbClr val="231F20"/>
                </a:solidFill>
                <a:latin typeface="Lucida Sans"/>
                <a:cs typeface="Lucida Sans"/>
              </a:rPr>
              <a:t>caída </a:t>
            </a:r>
            <a:r>
              <a:rPr sz="1000" spc="-75" dirty="0">
                <a:solidFill>
                  <a:srgbClr val="231F20"/>
                </a:solidFill>
                <a:latin typeface="Lucida Sans"/>
                <a:cs typeface="Lucida Sans"/>
              </a:rPr>
              <a:t>que </a:t>
            </a:r>
            <a:r>
              <a:rPr sz="1000" spc="-80" dirty="0">
                <a:solidFill>
                  <a:srgbClr val="231F20"/>
                </a:solidFill>
                <a:latin typeface="Lucida Sans"/>
                <a:cs typeface="Lucida Sans"/>
              </a:rPr>
              <a:t>experimenta </a:t>
            </a:r>
            <a:r>
              <a:rPr sz="1000" spc="-50" dirty="0">
                <a:solidFill>
                  <a:srgbClr val="231F20"/>
                </a:solidFill>
                <a:latin typeface="Lucida Sans"/>
                <a:cs typeface="Lucida Sans"/>
              </a:rPr>
              <a:t>la </a:t>
            </a:r>
            <a:r>
              <a:rPr sz="1000" spc="-65" dirty="0">
                <a:solidFill>
                  <a:srgbClr val="231F20"/>
                </a:solidFill>
                <a:latin typeface="Lucida Sans"/>
                <a:cs typeface="Lucida Sans"/>
              </a:rPr>
              <a:t>tensión </a:t>
            </a:r>
            <a:r>
              <a:rPr sz="1000" spc="-80" dirty="0">
                <a:solidFill>
                  <a:srgbClr val="231F20"/>
                </a:solidFill>
                <a:latin typeface="Lucida Sans"/>
                <a:cs typeface="Lucida Sans"/>
              </a:rPr>
              <a:t>por </a:t>
            </a:r>
            <a:r>
              <a:rPr sz="1000" spc="-55" dirty="0">
                <a:solidFill>
                  <a:srgbClr val="231F20"/>
                </a:solidFill>
                <a:latin typeface="Lucida Sans"/>
                <a:cs typeface="Lucida Sans"/>
              </a:rPr>
              <a:t>fase).  </a:t>
            </a:r>
            <a:r>
              <a:rPr sz="1000" spc="15" dirty="0">
                <a:solidFill>
                  <a:srgbClr val="231F20"/>
                </a:solidFill>
                <a:latin typeface="Lucida Sans"/>
                <a:cs typeface="Lucida Sans"/>
              </a:rPr>
              <a:t>P </a:t>
            </a:r>
            <a:r>
              <a:rPr sz="1000" spc="30" dirty="0">
                <a:solidFill>
                  <a:srgbClr val="231F20"/>
                </a:solidFill>
                <a:latin typeface="Lucida Sans"/>
                <a:cs typeface="Lucida Sans"/>
              </a:rPr>
              <a:t>= </a:t>
            </a:r>
            <a:r>
              <a:rPr sz="1000" spc="-55" dirty="0">
                <a:solidFill>
                  <a:srgbClr val="231F20"/>
                </a:solidFill>
                <a:latin typeface="Lucida Sans"/>
                <a:cs typeface="Lucida Sans"/>
              </a:rPr>
              <a:t>Potencia </a:t>
            </a:r>
            <a:r>
              <a:rPr sz="1000" spc="-75" dirty="0">
                <a:solidFill>
                  <a:srgbClr val="231F20"/>
                </a:solidFill>
                <a:latin typeface="Lucida Sans"/>
                <a:cs typeface="Lucida Sans"/>
              </a:rPr>
              <a:t>en</a:t>
            </a:r>
            <a:r>
              <a:rPr sz="1000" spc="65" dirty="0">
                <a:solidFill>
                  <a:srgbClr val="231F20"/>
                </a:solidFill>
                <a:latin typeface="Lucida Sans"/>
                <a:cs typeface="Lucida Sans"/>
              </a:rPr>
              <a:t> </a:t>
            </a:r>
            <a:r>
              <a:rPr sz="1000" spc="-50" dirty="0">
                <a:solidFill>
                  <a:srgbClr val="231F20"/>
                </a:solidFill>
                <a:latin typeface="Lucida Sans"/>
                <a:cs typeface="Lucida Sans"/>
              </a:rPr>
              <a:t>Watt.</a:t>
            </a:r>
            <a:endParaRPr sz="1000">
              <a:latin typeface="Lucida Sans"/>
              <a:cs typeface="Lucida Sans"/>
            </a:endParaRPr>
          </a:p>
          <a:p>
            <a:pPr marL="12700">
              <a:lnSpc>
                <a:spcPts val="1080"/>
              </a:lnSpc>
            </a:pPr>
            <a:r>
              <a:rPr sz="1000" spc="-85" dirty="0">
                <a:solidFill>
                  <a:srgbClr val="231F20"/>
                </a:solidFill>
                <a:latin typeface="Lucida Sans"/>
                <a:cs typeface="Lucida Sans"/>
              </a:rPr>
              <a:t>U</a:t>
            </a:r>
            <a:r>
              <a:rPr sz="1000" spc="15" dirty="0">
                <a:solidFill>
                  <a:srgbClr val="231F20"/>
                </a:solidFill>
                <a:latin typeface="Lucida Sans"/>
                <a:cs typeface="Lucida Sans"/>
              </a:rPr>
              <a:t> </a:t>
            </a:r>
            <a:r>
              <a:rPr sz="1000" spc="30" dirty="0">
                <a:solidFill>
                  <a:srgbClr val="231F20"/>
                </a:solidFill>
                <a:latin typeface="Lucida Sans"/>
                <a:cs typeface="Lucida Sans"/>
              </a:rPr>
              <a:t>=</a:t>
            </a:r>
            <a:r>
              <a:rPr sz="1000" spc="20" dirty="0">
                <a:solidFill>
                  <a:srgbClr val="231F20"/>
                </a:solidFill>
                <a:latin typeface="Lucida Sans"/>
                <a:cs typeface="Lucida Sans"/>
              </a:rPr>
              <a:t> </a:t>
            </a:r>
            <a:r>
              <a:rPr sz="1000" spc="-80" dirty="0">
                <a:solidFill>
                  <a:srgbClr val="231F20"/>
                </a:solidFill>
                <a:latin typeface="Lucida Sans"/>
                <a:cs typeface="Lucida Sans"/>
              </a:rPr>
              <a:t>Tensión</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60" dirty="0">
                <a:solidFill>
                  <a:srgbClr val="231F20"/>
                </a:solidFill>
                <a:latin typeface="Lucida Sans"/>
                <a:cs typeface="Lucida Sans"/>
              </a:rPr>
              <a:t>servicio</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20" dirty="0">
                <a:solidFill>
                  <a:srgbClr val="231F20"/>
                </a:solidFill>
                <a:latin typeface="Lucida Sans"/>
                <a:cs typeface="Lucida Sans"/>
              </a:rPr>
              <a:t> </a:t>
            </a:r>
            <a:r>
              <a:rPr sz="1000" spc="-60" dirty="0">
                <a:solidFill>
                  <a:srgbClr val="231F20"/>
                </a:solidFill>
                <a:latin typeface="Lucida Sans"/>
                <a:cs typeface="Lucida Sans"/>
              </a:rPr>
              <a:t>Volt</a:t>
            </a:r>
            <a:r>
              <a:rPr sz="1000" spc="20" dirty="0">
                <a:solidFill>
                  <a:srgbClr val="231F20"/>
                </a:solidFill>
                <a:latin typeface="Lucida Sans"/>
                <a:cs typeface="Lucida Sans"/>
              </a:rPr>
              <a:t> </a:t>
            </a:r>
            <a:r>
              <a:rPr sz="1000" spc="-50" dirty="0">
                <a:solidFill>
                  <a:srgbClr val="231F20"/>
                </a:solidFill>
                <a:latin typeface="Lucida Sans"/>
                <a:cs typeface="Lucida Sans"/>
              </a:rPr>
              <a:t>(en</a:t>
            </a:r>
            <a:r>
              <a:rPr sz="1000" spc="15" dirty="0">
                <a:solidFill>
                  <a:srgbClr val="231F20"/>
                </a:solidFill>
                <a:latin typeface="Lucida Sans"/>
                <a:cs typeface="Lucida Sans"/>
              </a:rPr>
              <a:t> </a:t>
            </a:r>
            <a:r>
              <a:rPr sz="1000" spc="-50" dirty="0">
                <a:solidFill>
                  <a:srgbClr val="231F20"/>
                </a:solidFill>
                <a:latin typeface="Lucida Sans"/>
                <a:cs typeface="Lucida Sans"/>
              </a:rPr>
              <a:t>el</a:t>
            </a:r>
            <a:r>
              <a:rPr sz="1000" spc="20" dirty="0">
                <a:solidFill>
                  <a:srgbClr val="231F20"/>
                </a:solidFill>
                <a:latin typeface="Lucida Sans"/>
                <a:cs typeface="Lucida Sans"/>
              </a:rPr>
              <a:t> </a:t>
            </a:r>
            <a:r>
              <a:rPr sz="1000" spc="-70" dirty="0">
                <a:solidFill>
                  <a:srgbClr val="231F20"/>
                </a:solidFill>
                <a:latin typeface="Lucida Sans"/>
                <a:cs typeface="Lucida Sans"/>
              </a:rPr>
              <a:t>caso</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0" dirty="0">
                <a:solidFill>
                  <a:srgbClr val="231F20"/>
                </a:solidFill>
                <a:latin typeface="Lucida Sans"/>
                <a:cs typeface="Lucida Sans"/>
              </a:rPr>
              <a:t>corriente</a:t>
            </a:r>
            <a:r>
              <a:rPr sz="1000" spc="15" dirty="0">
                <a:solidFill>
                  <a:srgbClr val="231F20"/>
                </a:solidFill>
                <a:latin typeface="Lucida Sans"/>
                <a:cs typeface="Lucida Sans"/>
              </a:rPr>
              <a:t> </a:t>
            </a:r>
            <a:r>
              <a:rPr sz="1000" spc="-65" dirty="0">
                <a:solidFill>
                  <a:srgbClr val="231F20"/>
                </a:solidFill>
                <a:latin typeface="Lucida Sans"/>
                <a:cs typeface="Lucida Sans"/>
              </a:rPr>
              <a:t>trifásica</a:t>
            </a:r>
            <a:r>
              <a:rPr sz="1000" spc="20" dirty="0">
                <a:solidFill>
                  <a:srgbClr val="231F20"/>
                </a:solidFill>
                <a:latin typeface="Lucida Sans"/>
                <a:cs typeface="Lucida Sans"/>
              </a:rPr>
              <a:t> </a:t>
            </a:r>
            <a:r>
              <a:rPr sz="1000" spc="-65" dirty="0">
                <a:solidFill>
                  <a:srgbClr val="231F20"/>
                </a:solidFill>
                <a:latin typeface="Lucida Sans"/>
                <a:cs typeface="Lucida Sans"/>
              </a:rPr>
              <a:t>es</a:t>
            </a:r>
            <a:r>
              <a:rPr sz="1000" spc="20" dirty="0">
                <a:solidFill>
                  <a:srgbClr val="231F20"/>
                </a:solidFill>
                <a:latin typeface="Lucida Sans"/>
                <a:cs typeface="Lucida Sans"/>
              </a:rPr>
              <a:t> </a:t>
            </a:r>
            <a:r>
              <a:rPr sz="1000" spc="-50" dirty="0">
                <a:solidFill>
                  <a:srgbClr val="231F20"/>
                </a:solidFill>
                <a:latin typeface="Lucida Sans"/>
                <a:cs typeface="Lucida Sans"/>
              </a:rPr>
              <a:t>la</a:t>
            </a:r>
            <a:r>
              <a:rPr sz="1000" spc="15" dirty="0">
                <a:solidFill>
                  <a:srgbClr val="231F20"/>
                </a:solidFill>
                <a:latin typeface="Lucida Sans"/>
                <a:cs typeface="Lucida Sans"/>
              </a:rPr>
              <a:t> </a:t>
            </a:r>
            <a:r>
              <a:rPr sz="1000" spc="-65" dirty="0">
                <a:solidFill>
                  <a:srgbClr val="231F20"/>
                </a:solidFill>
                <a:latin typeface="Lucida Sans"/>
                <a:cs typeface="Lucida Sans"/>
              </a:rPr>
              <a:t>tensión</a:t>
            </a:r>
            <a:r>
              <a:rPr sz="1000" spc="20" dirty="0">
                <a:solidFill>
                  <a:srgbClr val="231F20"/>
                </a:solidFill>
                <a:latin typeface="Lucida Sans"/>
                <a:cs typeface="Lucida Sans"/>
              </a:rPr>
              <a:t> </a:t>
            </a:r>
            <a:r>
              <a:rPr sz="1000" spc="-70" dirty="0">
                <a:solidFill>
                  <a:srgbClr val="231F20"/>
                </a:solidFill>
                <a:latin typeface="Lucida Sans"/>
                <a:cs typeface="Lucida Sans"/>
              </a:rPr>
              <a:t>entre</a:t>
            </a:r>
            <a:r>
              <a:rPr sz="1000" spc="15" dirty="0">
                <a:solidFill>
                  <a:srgbClr val="231F20"/>
                </a:solidFill>
                <a:latin typeface="Lucida Sans"/>
                <a:cs typeface="Lucida Sans"/>
              </a:rPr>
              <a:t> </a:t>
            </a:r>
            <a:r>
              <a:rPr sz="1000" spc="-55" dirty="0">
                <a:solidFill>
                  <a:srgbClr val="231F20"/>
                </a:solidFill>
                <a:latin typeface="Lucida Sans"/>
                <a:cs typeface="Lucida Sans"/>
              </a:rPr>
              <a:t>fases).</a:t>
            </a:r>
            <a:endParaRPr sz="1000">
              <a:latin typeface="Lucida Sans"/>
              <a:cs typeface="Lucida Sans"/>
            </a:endParaRPr>
          </a:p>
        </p:txBody>
      </p:sp>
      <p:sp>
        <p:nvSpPr>
          <p:cNvPr id="15" name="object 15"/>
          <p:cNvSpPr txBox="1"/>
          <p:nvPr/>
        </p:nvSpPr>
        <p:spPr>
          <a:xfrm>
            <a:off x="7813242" y="532958"/>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7" name="object 17"/>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123</a:t>
            </a:r>
            <a:endParaRPr sz="700">
              <a:latin typeface="Lucida Sans"/>
              <a:cs typeface="Lucida Sans"/>
            </a:endParaRPr>
          </a:p>
        </p:txBody>
      </p:sp>
      <p:sp>
        <p:nvSpPr>
          <p:cNvPr id="16" name="object 16"/>
          <p:cNvSpPr txBox="1"/>
          <p:nvPr/>
        </p:nvSpPr>
        <p:spPr>
          <a:xfrm>
            <a:off x="4741494" y="894053"/>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7373" y="10378668"/>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graphicFrame>
        <p:nvGraphicFramePr>
          <p:cNvPr id="3" name="object 3"/>
          <p:cNvGraphicFramePr>
            <a:graphicFrameLocks noGrp="1"/>
          </p:cNvGraphicFramePr>
          <p:nvPr>
            <p:extLst>
              <p:ext uri="{D42A27DB-BD31-4B8C-83A1-F6EECF244321}">
                <p14:modId xmlns:p14="http://schemas.microsoft.com/office/powerpoint/2010/main" val="1004506386"/>
              </p:ext>
            </p:extLst>
          </p:nvPr>
        </p:nvGraphicFramePr>
        <p:xfrm>
          <a:off x="2146300" y="1917700"/>
          <a:ext cx="6388100" cy="3423665"/>
        </p:xfrm>
        <a:graphic>
          <a:graphicData uri="http://schemas.openxmlformats.org/drawingml/2006/table">
            <a:tbl>
              <a:tblPr firstRow="1" bandRow="1">
                <a:tableStyleId>{2D5ABB26-0587-4C30-8999-92F81FD0307C}</a:tableStyleId>
              </a:tblPr>
              <a:tblGrid>
                <a:gridCol w="469900"/>
                <a:gridCol w="558800"/>
                <a:gridCol w="520700"/>
                <a:gridCol w="508000"/>
                <a:gridCol w="520700"/>
                <a:gridCol w="571500"/>
                <a:gridCol w="495300"/>
                <a:gridCol w="520700"/>
                <a:gridCol w="584200"/>
                <a:gridCol w="482600"/>
                <a:gridCol w="533400"/>
                <a:gridCol w="622300"/>
              </a:tblGrid>
              <a:tr h="419100">
                <a:tc>
                  <a:txBody>
                    <a:bodyPr/>
                    <a:lstStyle/>
                    <a:p>
                      <a:pPr>
                        <a:lnSpc>
                          <a:spcPct val="100000"/>
                        </a:lnSpc>
                      </a:pPr>
                      <a:endParaRPr sz="1450">
                        <a:latin typeface="Times New Roman"/>
                        <a:cs typeface="Times New Roman"/>
                      </a:endParaRPr>
                    </a:p>
                    <a:p>
                      <a:pPr marL="37465" algn="ctr">
                        <a:lnSpc>
                          <a:spcPct val="100000"/>
                        </a:lnSpc>
                      </a:pPr>
                      <a:r>
                        <a:rPr sz="1000" spc="-55" dirty="0">
                          <a:solidFill>
                            <a:srgbClr val="231F20"/>
                          </a:solidFill>
                          <a:latin typeface="Lucida Sans"/>
                          <a:cs typeface="Lucida Sans"/>
                        </a:rPr>
                        <a:t>Pulg.</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marL="128905" marR="106680">
                        <a:lnSpc>
                          <a:spcPct val="108300"/>
                        </a:lnSpc>
                        <a:spcBef>
                          <a:spcPts val="270"/>
                        </a:spcBef>
                      </a:pPr>
                      <a:r>
                        <a:rPr sz="1000" spc="-70" dirty="0">
                          <a:solidFill>
                            <a:srgbClr val="231F20"/>
                          </a:solidFill>
                          <a:latin typeface="Lucida Sans"/>
                          <a:cs typeface="Lucida Sans"/>
                        </a:rPr>
                        <a:t>Deci-  </a:t>
                      </a:r>
                      <a:r>
                        <a:rPr sz="1000" dirty="0">
                          <a:solidFill>
                            <a:srgbClr val="231F20"/>
                          </a:solidFill>
                          <a:latin typeface="Lucida Sans"/>
                          <a:cs typeface="Lucida Sans"/>
                        </a:rPr>
                        <a:t>males</a:t>
                      </a:r>
                      <a:endParaRPr sz="1000">
                        <a:latin typeface="Lucida Sans"/>
                        <a:cs typeface="Lucida Sans"/>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118745">
                        <a:lnSpc>
                          <a:spcPct val="100000"/>
                        </a:lnSpc>
                      </a:pPr>
                      <a:r>
                        <a:rPr sz="1000" spc="-150" dirty="0">
                          <a:solidFill>
                            <a:srgbClr val="231F20"/>
                          </a:solidFill>
                          <a:latin typeface="Lucida Sans"/>
                          <a:cs typeface="Lucida Sans"/>
                        </a:rPr>
                        <a:t>mm</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95885">
                        <a:lnSpc>
                          <a:spcPct val="100000"/>
                        </a:lnSpc>
                      </a:pPr>
                      <a:r>
                        <a:rPr sz="1000" spc="-55" dirty="0">
                          <a:solidFill>
                            <a:srgbClr val="231F20"/>
                          </a:solidFill>
                          <a:latin typeface="Lucida Sans"/>
                          <a:cs typeface="Lucida Sans"/>
                        </a:rPr>
                        <a:t>Pulg.</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marL="85725" marR="111760">
                        <a:lnSpc>
                          <a:spcPct val="108300"/>
                        </a:lnSpc>
                        <a:spcBef>
                          <a:spcPts val="270"/>
                        </a:spcBef>
                      </a:pPr>
                      <a:r>
                        <a:rPr sz="1000" spc="-70" dirty="0">
                          <a:solidFill>
                            <a:srgbClr val="231F20"/>
                          </a:solidFill>
                          <a:latin typeface="Lucida Sans"/>
                          <a:cs typeface="Lucida Sans"/>
                        </a:rPr>
                        <a:t>Deci-  </a:t>
                      </a:r>
                      <a:r>
                        <a:rPr sz="1000" dirty="0">
                          <a:solidFill>
                            <a:srgbClr val="231F20"/>
                          </a:solidFill>
                          <a:latin typeface="Lucida Sans"/>
                          <a:cs typeface="Lucida Sans"/>
                        </a:rPr>
                        <a:t>males</a:t>
                      </a:r>
                      <a:endParaRPr sz="1000">
                        <a:latin typeface="Lucida Sans"/>
                        <a:cs typeface="Lucida Sans"/>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113664">
                        <a:lnSpc>
                          <a:spcPct val="100000"/>
                        </a:lnSpc>
                      </a:pPr>
                      <a:r>
                        <a:rPr sz="1000" spc="-150" dirty="0">
                          <a:solidFill>
                            <a:srgbClr val="231F20"/>
                          </a:solidFill>
                          <a:latin typeface="Lucida Sans"/>
                          <a:cs typeface="Lucida Sans"/>
                        </a:rPr>
                        <a:t>mm</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91440">
                        <a:lnSpc>
                          <a:spcPct val="100000"/>
                        </a:lnSpc>
                      </a:pPr>
                      <a:r>
                        <a:rPr sz="1000" spc="-55" dirty="0">
                          <a:solidFill>
                            <a:srgbClr val="231F20"/>
                          </a:solidFill>
                          <a:latin typeface="Lucida Sans"/>
                          <a:cs typeface="Lucida Sans"/>
                        </a:rPr>
                        <a:t>Pulg.</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marL="93345" marR="104139">
                        <a:lnSpc>
                          <a:spcPct val="108300"/>
                        </a:lnSpc>
                        <a:spcBef>
                          <a:spcPts val="270"/>
                        </a:spcBef>
                      </a:pPr>
                      <a:r>
                        <a:rPr sz="1000" spc="-70" dirty="0">
                          <a:solidFill>
                            <a:srgbClr val="231F20"/>
                          </a:solidFill>
                          <a:latin typeface="Lucida Sans"/>
                          <a:cs typeface="Lucida Sans"/>
                        </a:rPr>
                        <a:t>Deci-  </a:t>
                      </a:r>
                      <a:r>
                        <a:rPr sz="1000" dirty="0">
                          <a:solidFill>
                            <a:srgbClr val="231F20"/>
                          </a:solidFill>
                          <a:latin typeface="Lucida Sans"/>
                          <a:cs typeface="Lucida Sans"/>
                        </a:rPr>
                        <a:t>males</a:t>
                      </a:r>
                      <a:endParaRPr sz="1000">
                        <a:latin typeface="Lucida Sans"/>
                        <a:cs typeface="Lucida Sans"/>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121920">
                        <a:lnSpc>
                          <a:spcPct val="100000"/>
                        </a:lnSpc>
                      </a:pPr>
                      <a:r>
                        <a:rPr sz="1000" spc="-150" dirty="0">
                          <a:solidFill>
                            <a:srgbClr val="231F20"/>
                          </a:solidFill>
                          <a:latin typeface="Lucida Sans"/>
                          <a:cs typeface="Lucida Sans"/>
                        </a:rPr>
                        <a:t>mm</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86995">
                        <a:lnSpc>
                          <a:spcPct val="100000"/>
                        </a:lnSpc>
                      </a:pPr>
                      <a:r>
                        <a:rPr sz="1000" spc="-55" dirty="0">
                          <a:solidFill>
                            <a:srgbClr val="231F20"/>
                          </a:solidFill>
                          <a:latin typeface="Lucida Sans"/>
                          <a:cs typeface="Lucida Sans"/>
                        </a:rPr>
                        <a:t>Pulg.</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marL="101600" marR="108585">
                        <a:lnSpc>
                          <a:spcPct val="108300"/>
                        </a:lnSpc>
                        <a:spcBef>
                          <a:spcPts val="270"/>
                        </a:spcBef>
                      </a:pPr>
                      <a:r>
                        <a:rPr sz="1000" spc="-70" dirty="0">
                          <a:solidFill>
                            <a:srgbClr val="231F20"/>
                          </a:solidFill>
                          <a:latin typeface="Lucida Sans"/>
                          <a:cs typeface="Lucida Sans"/>
                        </a:rPr>
                        <a:t>Deci-  </a:t>
                      </a:r>
                      <a:r>
                        <a:rPr sz="1000" dirty="0">
                          <a:solidFill>
                            <a:srgbClr val="231F20"/>
                          </a:solidFill>
                          <a:latin typeface="Lucida Sans"/>
                          <a:cs typeface="Lucida Sans"/>
                        </a:rPr>
                        <a:t>males</a:t>
                      </a:r>
                      <a:endParaRPr sz="1000">
                        <a:latin typeface="Lucida Sans"/>
                        <a:cs typeface="Lucida Sans"/>
                      </a:endParaRPr>
                    </a:p>
                  </a:txBody>
                  <a:tcPr marL="0" marR="0" marT="342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c>
                  <a:txBody>
                    <a:bodyPr/>
                    <a:lstStyle/>
                    <a:p>
                      <a:pPr>
                        <a:lnSpc>
                          <a:spcPct val="100000"/>
                        </a:lnSpc>
                      </a:pPr>
                      <a:endParaRPr sz="1450">
                        <a:latin typeface="Times New Roman"/>
                        <a:cs typeface="Times New Roman"/>
                      </a:endParaRPr>
                    </a:p>
                    <a:p>
                      <a:pPr marL="117475">
                        <a:lnSpc>
                          <a:spcPct val="100000"/>
                        </a:lnSpc>
                      </a:pPr>
                      <a:r>
                        <a:rPr sz="1000" spc="-150" dirty="0">
                          <a:solidFill>
                            <a:srgbClr val="231F20"/>
                          </a:solidFill>
                          <a:latin typeface="Lucida Sans"/>
                          <a:cs typeface="Lucida Sans"/>
                        </a:rPr>
                        <a:t>mm</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solidFill>
                      <a:srgbClr val="BBBDC0"/>
                    </a:solidFill>
                  </a:tcPr>
                </a:tc>
              </a:tr>
              <a:tr h="287155">
                <a:tc>
                  <a:txBody>
                    <a:bodyPr/>
                    <a:lstStyle/>
                    <a:p>
                      <a:pPr marR="5080" algn="ctr">
                        <a:lnSpc>
                          <a:spcPts val="1190"/>
                        </a:lnSpc>
                        <a:spcBef>
                          <a:spcPts val="970"/>
                        </a:spcBef>
                      </a:pPr>
                      <a:r>
                        <a:rPr sz="1000" spc="-165" dirty="0">
                          <a:solidFill>
                            <a:srgbClr val="231F20"/>
                          </a:solidFill>
                          <a:latin typeface="Lucida Sans"/>
                          <a:cs typeface="Lucida Sans"/>
                        </a:rPr>
                        <a:t>1/64</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R="3810" algn="ctr">
                        <a:lnSpc>
                          <a:spcPts val="1190"/>
                        </a:lnSpc>
                        <a:spcBef>
                          <a:spcPts val="970"/>
                        </a:spcBef>
                      </a:pPr>
                      <a:r>
                        <a:rPr sz="1000" spc="-114" dirty="0">
                          <a:solidFill>
                            <a:srgbClr val="231F20"/>
                          </a:solidFill>
                          <a:latin typeface="Lucida Sans"/>
                          <a:cs typeface="Lucida Sans"/>
                        </a:rPr>
                        <a:t>0.015</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18745">
                        <a:lnSpc>
                          <a:spcPts val="1190"/>
                        </a:lnSpc>
                        <a:spcBef>
                          <a:spcPts val="970"/>
                        </a:spcBef>
                      </a:pPr>
                      <a:r>
                        <a:rPr sz="1000" spc="-95" dirty="0">
                          <a:solidFill>
                            <a:srgbClr val="231F20"/>
                          </a:solidFill>
                          <a:latin typeface="Lucida Sans"/>
                          <a:cs typeface="Lucida Sans"/>
                        </a:rPr>
                        <a:t>0.396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95885">
                        <a:lnSpc>
                          <a:spcPts val="1190"/>
                        </a:lnSpc>
                        <a:spcBef>
                          <a:spcPts val="970"/>
                        </a:spcBef>
                      </a:pPr>
                      <a:r>
                        <a:rPr sz="1000" spc="-150" dirty="0">
                          <a:solidFill>
                            <a:srgbClr val="231F20"/>
                          </a:solidFill>
                          <a:latin typeface="Lucida Sans"/>
                          <a:cs typeface="Lucida Sans"/>
                        </a:rPr>
                        <a:t>17/64</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85725">
                        <a:lnSpc>
                          <a:spcPts val="1190"/>
                        </a:lnSpc>
                        <a:spcBef>
                          <a:spcPts val="970"/>
                        </a:spcBef>
                      </a:pPr>
                      <a:r>
                        <a:rPr sz="1000" spc="-90" dirty="0">
                          <a:solidFill>
                            <a:srgbClr val="231F20"/>
                          </a:solidFill>
                          <a:latin typeface="Lucida Sans"/>
                          <a:cs typeface="Lucida Sans"/>
                        </a:rPr>
                        <a:t>0.266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13664">
                        <a:lnSpc>
                          <a:spcPts val="1190"/>
                        </a:lnSpc>
                        <a:spcBef>
                          <a:spcPts val="970"/>
                        </a:spcBef>
                      </a:pPr>
                      <a:r>
                        <a:rPr sz="1000" spc="-90" dirty="0">
                          <a:solidFill>
                            <a:srgbClr val="231F20"/>
                          </a:solidFill>
                          <a:latin typeface="Lucida Sans"/>
                          <a:cs typeface="Lucida Sans"/>
                        </a:rPr>
                        <a:t>6.746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91440">
                        <a:lnSpc>
                          <a:spcPts val="1190"/>
                        </a:lnSpc>
                        <a:spcBef>
                          <a:spcPts val="970"/>
                        </a:spcBef>
                      </a:pPr>
                      <a:r>
                        <a:rPr sz="1000" spc="-125" dirty="0">
                          <a:solidFill>
                            <a:srgbClr val="231F20"/>
                          </a:solidFill>
                          <a:latin typeface="Lucida Sans"/>
                          <a:cs typeface="Lucida Sans"/>
                        </a:rPr>
                        <a:t>33/64</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93345">
                        <a:lnSpc>
                          <a:spcPts val="1190"/>
                        </a:lnSpc>
                        <a:spcBef>
                          <a:spcPts val="970"/>
                        </a:spcBef>
                      </a:pPr>
                      <a:r>
                        <a:rPr sz="1000" spc="-114" dirty="0">
                          <a:solidFill>
                            <a:srgbClr val="231F20"/>
                          </a:solidFill>
                          <a:latin typeface="Lucida Sans"/>
                          <a:cs typeface="Lucida Sans"/>
                        </a:rPr>
                        <a:t>0.516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21920">
                        <a:lnSpc>
                          <a:spcPts val="1190"/>
                        </a:lnSpc>
                        <a:spcBef>
                          <a:spcPts val="970"/>
                        </a:spcBef>
                      </a:pPr>
                      <a:r>
                        <a:rPr sz="1000" spc="-114" dirty="0">
                          <a:solidFill>
                            <a:srgbClr val="231F20"/>
                          </a:solidFill>
                          <a:latin typeface="Lucida Sans"/>
                          <a:cs typeface="Lucida Sans"/>
                        </a:rPr>
                        <a:t>13.096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86995">
                        <a:lnSpc>
                          <a:spcPts val="1190"/>
                        </a:lnSpc>
                        <a:spcBef>
                          <a:spcPts val="970"/>
                        </a:spcBef>
                      </a:pPr>
                      <a:r>
                        <a:rPr sz="1000" spc="-125" dirty="0">
                          <a:solidFill>
                            <a:srgbClr val="231F20"/>
                          </a:solidFill>
                          <a:latin typeface="Lucida Sans"/>
                          <a:cs typeface="Lucida Sans"/>
                        </a:rPr>
                        <a:t>49/64</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01600">
                        <a:lnSpc>
                          <a:spcPts val="1190"/>
                        </a:lnSpc>
                        <a:spcBef>
                          <a:spcPts val="970"/>
                        </a:spcBef>
                      </a:pPr>
                      <a:r>
                        <a:rPr sz="1000" spc="-90" dirty="0">
                          <a:solidFill>
                            <a:srgbClr val="231F20"/>
                          </a:solidFill>
                          <a:latin typeface="Lucida Sans"/>
                          <a:cs typeface="Lucida Sans"/>
                        </a:rPr>
                        <a:t>0.766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117475">
                        <a:lnSpc>
                          <a:spcPts val="1190"/>
                        </a:lnSpc>
                        <a:spcBef>
                          <a:spcPts val="970"/>
                        </a:spcBef>
                      </a:pPr>
                      <a:r>
                        <a:rPr sz="1000" spc="-114" dirty="0">
                          <a:solidFill>
                            <a:srgbClr val="231F20"/>
                          </a:solidFill>
                          <a:latin typeface="Lucida Sans"/>
                          <a:cs typeface="Lucida Sans"/>
                        </a:rPr>
                        <a:t>19.446</a:t>
                      </a:r>
                      <a:endParaRPr sz="1000">
                        <a:latin typeface="Lucida Sans"/>
                        <a:cs typeface="Lucida Sans"/>
                      </a:endParaRPr>
                    </a:p>
                  </a:txBody>
                  <a:tcPr marL="0" marR="0" marT="123190" marB="0">
                    <a:lnL w="12700">
                      <a:solidFill>
                        <a:srgbClr val="231F20"/>
                      </a:solidFill>
                      <a:prstDash val="solid"/>
                    </a:lnL>
                    <a:lnR w="12700">
                      <a:solidFill>
                        <a:srgbClr val="231F20"/>
                      </a:solidFill>
                      <a:prstDash val="solid"/>
                    </a:lnR>
                    <a:lnT w="12700">
                      <a:solidFill>
                        <a:srgbClr val="231F20"/>
                      </a:solidFill>
                      <a:prstDash val="solid"/>
                    </a:lnT>
                  </a:tcPr>
                </a:tc>
              </a:tr>
              <a:tr h="165100">
                <a:tc>
                  <a:txBody>
                    <a:bodyPr/>
                    <a:lstStyle/>
                    <a:p>
                      <a:pPr marR="5080" algn="ctr">
                        <a:lnSpc>
                          <a:spcPts val="1190"/>
                        </a:lnSpc>
                        <a:spcBef>
                          <a:spcPts val="5"/>
                        </a:spcBef>
                      </a:pPr>
                      <a:r>
                        <a:rPr sz="1000" spc="-165" dirty="0">
                          <a:solidFill>
                            <a:srgbClr val="231F20"/>
                          </a:solidFill>
                          <a:latin typeface="Lucida Sans"/>
                          <a:cs typeface="Lucida Sans"/>
                        </a:rPr>
                        <a:t>1/32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0.031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5" dirty="0">
                          <a:solidFill>
                            <a:srgbClr val="231F20"/>
                          </a:solidFill>
                          <a:latin typeface="Lucida Sans"/>
                          <a:cs typeface="Lucida Sans"/>
                        </a:rPr>
                        <a:t>0.793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30" dirty="0">
                          <a:solidFill>
                            <a:srgbClr val="231F20"/>
                          </a:solidFill>
                          <a:latin typeface="Lucida Sans"/>
                          <a:cs typeface="Lucida Sans"/>
                        </a:rPr>
                        <a:t>9/32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114" dirty="0">
                          <a:solidFill>
                            <a:srgbClr val="231F20"/>
                          </a:solidFill>
                          <a:latin typeface="Lucida Sans"/>
                          <a:cs typeface="Lucida Sans"/>
                        </a:rPr>
                        <a:t>0.281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14" dirty="0">
                          <a:solidFill>
                            <a:srgbClr val="231F20"/>
                          </a:solidFill>
                          <a:latin typeface="Lucida Sans"/>
                          <a:cs typeface="Lucida Sans"/>
                        </a:rPr>
                        <a:t>7.143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50" dirty="0">
                          <a:solidFill>
                            <a:srgbClr val="231F20"/>
                          </a:solidFill>
                          <a:latin typeface="Lucida Sans"/>
                          <a:cs typeface="Lucida Sans"/>
                        </a:rPr>
                        <a:t>17/32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114" dirty="0">
                          <a:solidFill>
                            <a:srgbClr val="231F20"/>
                          </a:solidFill>
                          <a:latin typeface="Lucida Sans"/>
                          <a:cs typeface="Lucida Sans"/>
                        </a:rPr>
                        <a:t>0.531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13.492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25/32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114" dirty="0">
                          <a:solidFill>
                            <a:srgbClr val="231F20"/>
                          </a:solidFill>
                          <a:latin typeface="Lucida Sans"/>
                          <a:cs typeface="Lucida Sans"/>
                        </a:rPr>
                        <a:t>0.781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19.842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0" dirty="0">
                          <a:solidFill>
                            <a:srgbClr val="231F20"/>
                          </a:solidFill>
                          <a:latin typeface="Lucida Sans"/>
                          <a:cs typeface="Lucida Sans"/>
                        </a:rPr>
                        <a:t>0.047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45" dirty="0">
                          <a:solidFill>
                            <a:srgbClr val="231F20"/>
                          </a:solidFill>
                          <a:latin typeface="Lucida Sans"/>
                          <a:cs typeface="Lucida Sans"/>
                        </a:rPr>
                        <a:t>1.190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50" dirty="0">
                          <a:solidFill>
                            <a:srgbClr val="231F20"/>
                          </a:solidFill>
                          <a:latin typeface="Lucida Sans"/>
                          <a:cs typeface="Lucida Sans"/>
                        </a:rPr>
                        <a:t>19/64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0.297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90" dirty="0">
                          <a:solidFill>
                            <a:srgbClr val="231F20"/>
                          </a:solidFill>
                          <a:latin typeface="Lucida Sans"/>
                          <a:cs typeface="Lucida Sans"/>
                        </a:rPr>
                        <a:t>7.540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35/64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0.547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13.890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50" dirty="0">
                          <a:solidFill>
                            <a:srgbClr val="231F20"/>
                          </a:solidFill>
                          <a:latin typeface="Lucida Sans"/>
                          <a:cs typeface="Lucida Sans"/>
                        </a:rPr>
                        <a:t>51/64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0.797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20.239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R="21590" algn="ctr">
                        <a:lnSpc>
                          <a:spcPts val="1190"/>
                        </a:lnSpc>
                        <a:spcBef>
                          <a:spcPts val="5"/>
                        </a:spcBef>
                      </a:pPr>
                      <a:r>
                        <a:rPr sz="1000" spc="-200" dirty="0">
                          <a:solidFill>
                            <a:srgbClr val="231F20"/>
                          </a:solidFill>
                          <a:latin typeface="Lucida Sans"/>
                          <a:cs typeface="Lucida Sans"/>
                        </a:rPr>
                        <a:t>1/16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0" dirty="0">
                          <a:solidFill>
                            <a:srgbClr val="231F20"/>
                          </a:solidFill>
                          <a:latin typeface="Lucida Sans"/>
                          <a:cs typeface="Lucida Sans"/>
                        </a:rPr>
                        <a:t>0.063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14" dirty="0">
                          <a:solidFill>
                            <a:srgbClr val="231F20"/>
                          </a:solidFill>
                          <a:latin typeface="Lucida Sans"/>
                          <a:cs typeface="Lucida Sans"/>
                        </a:rPr>
                        <a:t>1.587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65" dirty="0">
                          <a:solidFill>
                            <a:srgbClr val="231F20"/>
                          </a:solidFill>
                          <a:latin typeface="Lucida Sans"/>
                          <a:cs typeface="Lucida Sans"/>
                        </a:rPr>
                        <a:t>5/16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114" dirty="0">
                          <a:solidFill>
                            <a:srgbClr val="231F20"/>
                          </a:solidFill>
                          <a:latin typeface="Lucida Sans"/>
                          <a:cs typeface="Lucida Sans"/>
                        </a:rPr>
                        <a:t>0.313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90" dirty="0">
                          <a:solidFill>
                            <a:srgbClr val="231F20"/>
                          </a:solidFill>
                          <a:latin typeface="Lucida Sans"/>
                          <a:cs typeface="Lucida Sans"/>
                        </a:rPr>
                        <a:t>7.937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65" dirty="0">
                          <a:solidFill>
                            <a:srgbClr val="231F20"/>
                          </a:solidFill>
                          <a:latin typeface="Lucida Sans"/>
                          <a:cs typeface="Lucida Sans"/>
                        </a:rPr>
                        <a:t>9/16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0.563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14.287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80" dirty="0">
                          <a:solidFill>
                            <a:srgbClr val="231F20"/>
                          </a:solidFill>
                          <a:latin typeface="Lucida Sans"/>
                          <a:cs typeface="Lucida Sans"/>
                        </a:rPr>
                        <a:t>13/16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114" dirty="0">
                          <a:solidFill>
                            <a:srgbClr val="231F20"/>
                          </a:solidFill>
                          <a:latin typeface="Lucida Sans"/>
                          <a:cs typeface="Lucida Sans"/>
                        </a:rPr>
                        <a:t>0.813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20.637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0" dirty="0">
                          <a:solidFill>
                            <a:srgbClr val="231F20"/>
                          </a:solidFill>
                          <a:latin typeface="Lucida Sans"/>
                          <a:cs typeface="Lucida Sans"/>
                        </a:rPr>
                        <a:t>0.078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14" dirty="0">
                          <a:solidFill>
                            <a:srgbClr val="231F20"/>
                          </a:solidFill>
                          <a:latin typeface="Lucida Sans"/>
                          <a:cs typeface="Lucida Sans"/>
                        </a:rPr>
                        <a:t>1.984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50" dirty="0">
                          <a:solidFill>
                            <a:srgbClr val="231F20"/>
                          </a:solidFill>
                          <a:latin typeface="Lucida Sans"/>
                          <a:cs typeface="Lucida Sans"/>
                        </a:rPr>
                        <a:t>21/64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0.328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90" dirty="0">
                          <a:solidFill>
                            <a:srgbClr val="231F20"/>
                          </a:solidFill>
                          <a:latin typeface="Lucida Sans"/>
                          <a:cs typeface="Lucida Sans"/>
                        </a:rPr>
                        <a:t>8.334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37/64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0.578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14.683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53/64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0.823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21.033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3/32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0" dirty="0">
                          <a:solidFill>
                            <a:srgbClr val="231F20"/>
                          </a:solidFill>
                          <a:latin typeface="Lucida Sans"/>
                          <a:cs typeface="Lucida Sans"/>
                        </a:rPr>
                        <a:t>0.094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20" dirty="0">
                          <a:solidFill>
                            <a:srgbClr val="231F20"/>
                          </a:solidFill>
                          <a:latin typeface="Lucida Sans"/>
                          <a:cs typeface="Lucida Sans"/>
                        </a:rPr>
                        <a:t>2.381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80" dirty="0">
                          <a:solidFill>
                            <a:srgbClr val="231F20"/>
                          </a:solidFill>
                          <a:latin typeface="Lucida Sans"/>
                          <a:cs typeface="Lucida Sans"/>
                        </a:rPr>
                        <a:t>11/32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0.344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90" dirty="0">
                          <a:solidFill>
                            <a:srgbClr val="231F20"/>
                          </a:solidFill>
                          <a:latin typeface="Lucida Sans"/>
                          <a:cs typeface="Lucida Sans"/>
                        </a:rPr>
                        <a:t>8.730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50" dirty="0">
                          <a:solidFill>
                            <a:srgbClr val="231F20"/>
                          </a:solidFill>
                          <a:latin typeface="Lucida Sans"/>
                          <a:cs typeface="Lucida Sans"/>
                        </a:rPr>
                        <a:t>19/32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0.594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15.080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27/32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0.844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21.429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7/64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0.109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0" dirty="0">
                          <a:solidFill>
                            <a:srgbClr val="231F20"/>
                          </a:solidFill>
                          <a:latin typeface="Lucida Sans"/>
                          <a:cs typeface="Lucida Sans"/>
                        </a:rPr>
                        <a:t>2.778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25" dirty="0">
                          <a:solidFill>
                            <a:srgbClr val="231F20"/>
                          </a:solidFill>
                          <a:latin typeface="Lucida Sans"/>
                          <a:cs typeface="Lucida Sans"/>
                        </a:rPr>
                        <a:t>23/64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0.359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14" dirty="0">
                          <a:solidFill>
                            <a:srgbClr val="231F20"/>
                          </a:solidFill>
                          <a:latin typeface="Lucida Sans"/>
                          <a:cs typeface="Lucida Sans"/>
                        </a:rPr>
                        <a:t>9.127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39/64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0.609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15.477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55/64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0.859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21.827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R="73025" algn="ctr">
                        <a:lnSpc>
                          <a:spcPts val="1190"/>
                        </a:lnSpc>
                        <a:spcBef>
                          <a:spcPts val="5"/>
                        </a:spcBef>
                      </a:pPr>
                      <a:r>
                        <a:rPr sz="1000" spc="-185" dirty="0">
                          <a:solidFill>
                            <a:srgbClr val="231F20"/>
                          </a:solidFill>
                          <a:latin typeface="Lucida Sans"/>
                          <a:cs typeface="Lucida Sans"/>
                        </a:rPr>
                        <a:t>1/8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0.125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20" dirty="0">
                          <a:solidFill>
                            <a:srgbClr val="231F20"/>
                          </a:solidFill>
                          <a:latin typeface="Lucida Sans"/>
                          <a:cs typeface="Lucida Sans"/>
                        </a:rPr>
                        <a:t>3.175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45" dirty="0">
                          <a:solidFill>
                            <a:srgbClr val="231F20"/>
                          </a:solidFill>
                          <a:latin typeface="Lucida Sans"/>
                          <a:cs typeface="Lucida Sans"/>
                        </a:rPr>
                        <a:t>3/8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0.375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90" dirty="0">
                          <a:solidFill>
                            <a:srgbClr val="231F20"/>
                          </a:solidFill>
                          <a:latin typeface="Lucida Sans"/>
                          <a:cs typeface="Lucida Sans"/>
                        </a:rPr>
                        <a:t>9.525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45" dirty="0">
                          <a:solidFill>
                            <a:srgbClr val="231F20"/>
                          </a:solidFill>
                          <a:latin typeface="Lucida Sans"/>
                          <a:cs typeface="Lucida Sans"/>
                        </a:rPr>
                        <a:t>5/8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0.625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15.875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45" dirty="0">
                          <a:solidFill>
                            <a:srgbClr val="231F20"/>
                          </a:solidFill>
                          <a:latin typeface="Lucida Sans"/>
                          <a:cs typeface="Lucida Sans"/>
                        </a:rPr>
                        <a:t>7/8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0.875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22.225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9/64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20955" algn="ctr">
                        <a:lnSpc>
                          <a:spcPts val="1190"/>
                        </a:lnSpc>
                        <a:spcBef>
                          <a:spcPts val="5"/>
                        </a:spcBef>
                      </a:pPr>
                      <a:r>
                        <a:rPr sz="1000" spc="-145" dirty="0">
                          <a:solidFill>
                            <a:srgbClr val="231F20"/>
                          </a:solidFill>
                          <a:latin typeface="Lucida Sans"/>
                          <a:cs typeface="Lucida Sans"/>
                        </a:rPr>
                        <a:t>0.141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20" dirty="0">
                          <a:solidFill>
                            <a:srgbClr val="231F20"/>
                          </a:solidFill>
                          <a:latin typeface="Lucida Sans"/>
                          <a:cs typeface="Lucida Sans"/>
                        </a:rPr>
                        <a:t>3.571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25" dirty="0">
                          <a:solidFill>
                            <a:srgbClr val="231F20"/>
                          </a:solidFill>
                          <a:latin typeface="Lucida Sans"/>
                          <a:cs typeface="Lucida Sans"/>
                        </a:rPr>
                        <a:t>25/64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114" dirty="0">
                          <a:solidFill>
                            <a:srgbClr val="231F20"/>
                          </a:solidFill>
                          <a:latin typeface="Lucida Sans"/>
                          <a:cs typeface="Lucida Sans"/>
                        </a:rPr>
                        <a:t>0.391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14" dirty="0">
                          <a:solidFill>
                            <a:srgbClr val="231F20"/>
                          </a:solidFill>
                          <a:latin typeface="Lucida Sans"/>
                          <a:cs typeface="Lucida Sans"/>
                        </a:rPr>
                        <a:t>9.921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50" dirty="0">
                          <a:solidFill>
                            <a:srgbClr val="231F20"/>
                          </a:solidFill>
                          <a:latin typeface="Lucida Sans"/>
                          <a:cs typeface="Lucida Sans"/>
                        </a:rPr>
                        <a:t>41/64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114" dirty="0">
                          <a:solidFill>
                            <a:srgbClr val="231F20"/>
                          </a:solidFill>
                          <a:latin typeface="Lucida Sans"/>
                          <a:cs typeface="Lucida Sans"/>
                        </a:rPr>
                        <a:t>0.641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35" dirty="0">
                          <a:solidFill>
                            <a:srgbClr val="231F20"/>
                          </a:solidFill>
                          <a:latin typeface="Lucida Sans"/>
                          <a:cs typeface="Lucida Sans"/>
                        </a:rPr>
                        <a:t>16.271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57/64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114" dirty="0">
                          <a:solidFill>
                            <a:srgbClr val="231F20"/>
                          </a:solidFill>
                          <a:latin typeface="Lucida Sans"/>
                          <a:cs typeface="Lucida Sans"/>
                        </a:rPr>
                        <a:t>0.891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22.621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5/32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0.156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5" dirty="0">
                          <a:solidFill>
                            <a:srgbClr val="231F20"/>
                          </a:solidFill>
                          <a:latin typeface="Lucida Sans"/>
                          <a:cs typeface="Lucida Sans"/>
                        </a:rPr>
                        <a:t>3.968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50" dirty="0">
                          <a:solidFill>
                            <a:srgbClr val="231F20"/>
                          </a:solidFill>
                          <a:latin typeface="Lucida Sans"/>
                          <a:cs typeface="Lucida Sans"/>
                        </a:rPr>
                        <a:t>13/32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0.406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35" dirty="0">
                          <a:solidFill>
                            <a:srgbClr val="231F20"/>
                          </a:solidFill>
                          <a:latin typeface="Lucida Sans"/>
                          <a:cs typeface="Lucida Sans"/>
                        </a:rPr>
                        <a:t>10.318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50" dirty="0">
                          <a:solidFill>
                            <a:srgbClr val="231F20"/>
                          </a:solidFill>
                          <a:latin typeface="Lucida Sans"/>
                          <a:cs typeface="Lucida Sans"/>
                        </a:rPr>
                        <a:t>21/32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0.656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16.667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29/32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0.906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23.017</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8100" algn="ctr">
                        <a:lnSpc>
                          <a:spcPts val="1190"/>
                        </a:lnSpc>
                        <a:spcBef>
                          <a:spcPts val="5"/>
                        </a:spcBef>
                      </a:pPr>
                      <a:r>
                        <a:rPr sz="1000" spc="-180" dirty="0">
                          <a:solidFill>
                            <a:srgbClr val="231F20"/>
                          </a:solidFill>
                          <a:latin typeface="Lucida Sans"/>
                          <a:cs typeface="Lucida Sans"/>
                        </a:rPr>
                        <a:t>11/64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0.172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5" dirty="0">
                          <a:solidFill>
                            <a:srgbClr val="231F20"/>
                          </a:solidFill>
                          <a:latin typeface="Lucida Sans"/>
                          <a:cs typeface="Lucida Sans"/>
                        </a:rPr>
                        <a:t>4.365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25" dirty="0">
                          <a:solidFill>
                            <a:srgbClr val="231F20"/>
                          </a:solidFill>
                          <a:latin typeface="Lucida Sans"/>
                          <a:cs typeface="Lucida Sans"/>
                        </a:rPr>
                        <a:t>27/64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0.422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35" dirty="0">
                          <a:solidFill>
                            <a:srgbClr val="231F20"/>
                          </a:solidFill>
                          <a:latin typeface="Lucida Sans"/>
                          <a:cs typeface="Lucida Sans"/>
                        </a:rPr>
                        <a:t>10.715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43/64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0.672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17.064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59/64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0.922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23.414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R="5080" algn="ctr">
                        <a:lnSpc>
                          <a:spcPts val="1190"/>
                        </a:lnSpc>
                        <a:spcBef>
                          <a:spcPts val="5"/>
                        </a:spcBef>
                      </a:pPr>
                      <a:r>
                        <a:rPr sz="1000" spc="-165" dirty="0">
                          <a:solidFill>
                            <a:srgbClr val="231F20"/>
                          </a:solidFill>
                          <a:latin typeface="Lucida Sans"/>
                          <a:cs typeface="Lucida Sans"/>
                        </a:rPr>
                        <a:t>3/16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0.188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5" dirty="0">
                          <a:solidFill>
                            <a:srgbClr val="231F20"/>
                          </a:solidFill>
                          <a:latin typeface="Lucida Sans"/>
                          <a:cs typeface="Lucida Sans"/>
                        </a:rPr>
                        <a:t>4.762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65" dirty="0">
                          <a:solidFill>
                            <a:srgbClr val="231F20"/>
                          </a:solidFill>
                          <a:latin typeface="Lucida Sans"/>
                          <a:cs typeface="Lucida Sans"/>
                        </a:rPr>
                        <a:t>7/16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0.438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80" dirty="0">
                          <a:solidFill>
                            <a:srgbClr val="231F20"/>
                          </a:solidFill>
                          <a:latin typeface="Lucida Sans"/>
                          <a:cs typeface="Lucida Sans"/>
                        </a:rPr>
                        <a:t>11.112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204" dirty="0">
                          <a:solidFill>
                            <a:srgbClr val="231F20"/>
                          </a:solidFill>
                          <a:latin typeface="Lucida Sans"/>
                          <a:cs typeface="Lucida Sans"/>
                        </a:rPr>
                        <a:t>11/16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0.688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17.462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80" dirty="0">
                          <a:solidFill>
                            <a:srgbClr val="231F20"/>
                          </a:solidFill>
                          <a:latin typeface="Lucida Sans"/>
                          <a:cs typeface="Lucida Sans"/>
                        </a:rPr>
                        <a:t>15/16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0.938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114" dirty="0">
                          <a:solidFill>
                            <a:srgbClr val="231F20"/>
                          </a:solidFill>
                          <a:latin typeface="Lucida Sans"/>
                          <a:cs typeface="Lucida Sans"/>
                        </a:rPr>
                        <a:t>23.812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54610" algn="ctr">
                        <a:lnSpc>
                          <a:spcPts val="1190"/>
                        </a:lnSpc>
                        <a:spcBef>
                          <a:spcPts val="5"/>
                        </a:spcBef>
                      </a:pPr>
                      <a:r>
                        <a:rPr sz="1000" spc="-150" dirty="0">
                          <a:solidFill>
                            <a:srgbClr val="231F20"/>
                          </a:solidFill>
                          <a:latin typeface="Lucida Sans"/>
                          <a:cs typeface="Lucida Sans"/>
                        </a:rPr>
                        <a:t>13/64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5" dirty="0">
                          <a:solidFill>
                            <a:srgbClr val="231F20"/>
                          </a:solidFill>
                          <a:latin typeface="Lucida Sans"/>
                          <a:cs typeface="Lucida Sans"/>
                        </a:rPr>
                        <a:t>0.203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120" dirty="0">
                          <a:solidFill>
                            <a:srgbClr val="231F20"/>
                          </a:solidFill>
                          <a:latin typeface="Lucida Sans"/>
                          <a:cs typeface="Lucida Sans"/>
                        </a:rPr>
                        <a:t>5.159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25" dirty="0">
                          <a:solidFill>
                            <a:srgbClr val="231F20"/>
                          </a:solidFill>
                          <a:latin typeface="Lucida Sans"/>
                          <a:cs typeface="Lucida Sans"/>
                        </a:rPr>
                        <a:t>29/64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0.453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35" dirty="0">
                          <a:solidFill>
                            <a:srgbClr val="231F20"/>
                          </a:solidFill>
                          <a:latin typeface="Lucida Sans"/>
                          <a:cs typeface="Lucida Sans"/>
                        </a:rPr>
                        <a:t>11.508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45/64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0.703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17.858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50" dirty="0">
                          <a:solidFill>
                            <a:srgbClr val="231F20"/>
                          </a:solidFill>
                          <a:latin typeface="Lucida Sans"/>
                          <a:cs typeface="Lucida Sans"/>
                        </a:rPr>
                        <a:t>61/64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0.953</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24.208</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3175" algn="ctr">
                        <a:lnSpc>
                          <a:spcPts val="1190"/>
                        </a:lnSpc>
                        <a:spcBef>
                          <a:spcPts val="5"/>
                        </a:spcBef>
                      </a:pPr>
                      <a:r>
                        <a:rPr sz="1000" spc="-130" dirty="0">
                          <a:solidFill>
                            <a:srgbClr val="231F20"/>
                          </a:solidFill>
                          <a:latin typeface="Lucida Sans"/>
                          <a:cs typeface="Lucida Sans"/>
                        </a:rPr>
                        <a:t>7/32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R="3810" algn="ctr">
                        <a:lnSpc>
                          <a:spcPts val="1190"/>
                        </a:lnSpc>
                        <a:spcBef>
                          <a:spcPts val="5"/>
                        </a:spcBef>
                      </a:pPr>
                      <a:r>
                        <a:rPr sz="1000" spc="-114" dirty="0">
                          <a:solidFill>
                            <a:srgbClr val="231F20"/>
                          </a:solidFill>
                          <a:latin typeface="Lucida Sans"/>
                          <a:cs typeface="Lucida Sans"/>
                        </a:rPr>
                        <a:t>0.219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0" dirty="0">
                          <a:solidFill>
                            <a:srgbClr val="231F20"/>
                          </a:solidFill>
                          <a:latin typeface="Lucida Sans"/>
                          <a:cs typeface="Lucida Sans"/>
                        </a:rPr>
                        <a:t>5.556</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50" dirty="0">
                          <a:solidFill>
                            <a:srgbClr val="231F20"/>
                          </a:solidFill>
                          <a:latin typeface="Lucida Sans"/>
                          <a:cs typeface="Lucida Sans"/>
                        </a:rPr>
                        <a:t>15/32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0.469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35" dirty="0">
                          <a:solidFill>
                            <a:srgbClr val="231F20"/>
                          </a:solidFill>
                          <a:latin typeface="Lucida Sans"/>
                          <a:cs typeface="Lucida Sans"/>
                        </a:rPr>
                        <a:t>11.905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23/32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114" dirty="0">
                          <a:solidFill>
                            <a:srgbClr val="231F20"/>
                          </a:solidFill>
                          <a:latin typeface="Lucida Sans"/>
                          <a:cs typeface="Lucida Sans"/>
                        </a:rPr>
                        <a:t>0.719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18.255</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50" dirty="0">
                          <a:solidFill>
                            <a:srgbClr val="231F20"/>
                          </a:solidFill>
                          <a:latin typeface="Lucida Sans"/>
                          <a:cs typeface="Lucida Sans"/>
                        </a:rPr>
                        <a:t>31/32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0.969</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24.604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165100">
                <a:tc>
                  <a:txBody>
                    <a:bodyPr/>
                    <a:lstStyle/>
                    <a:p>
                      <a:pPr marL="54610" algn="ctr">
                        <a:lnSpc>
                          <a:spcPts val="1190"/>
                        </a:lnSpc>
                        <a:spcBef>
                          <a:spcPts val="5"/>
                        </a:spcBef>
                      </a:pPr>
                      <a:r>
                        <a:rPr sz="1000" spc="-150" dirty="0">
                          <a:solidFill>
                            <a:srgbClr val="231F20"/>
                          </a:solidFill>
                          <a:latin typeface="Lucida Sans"/>
                          <a:cs typeface="Lucida Sans"/>
                        </a:rPr>
                        <a:t>15/64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4445" algn="ctr">
                        <a:lnSpc>
                          <a:spcPts val="1190"/>
                        </a:lnSpc>
                        <a:spcBef>
                          <a:spcPts val="5"/>
                        </a:spcBef>
                      </a:pPr>
                      <a:r>
                        <a:rPr sz="1000" spc="-95" dirty="0">
                          <a:solidFill>
                            <a:srgbClr val="231F20"/>
                          </a:solidFill>
                          <a:latin typeface="Lucida Sans"/>
                          <a:cs typeface="Lucida Sans"/>
                        </a:rPr>
                        <a:t>0.234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8745">
                        <a:lnSpc>
                          <a:spcPts val="1190"/>
                        </a:lnSpc>
                        <a:spcBef>
                          <a:spcPts val="5"/>
                        </a:spcBef>
                      </a:pPr>
                      <a:r>
                        <a:rPr sz="1000" spc="-95" dirty="0">
                          <a:solidFill>
                            <a:srgbClr val="231F20"/>
                          </a:solidFill>
                          <a:latin typeface="Lucida Sans"/>
                          <a:cs typeface="Lucida Sans"/>
                        </a:rPr>
                        <a:t>5.952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5885">
                        <a:lnSpc>
                          <a:spcPts val="1190"/>
                        </a:lnSpc>
                        <a:spcBef>
                          <a:spcPts val="5"/>
                        </a:spcBef>
                      </a:pPr>
                      <a:r>
                        <a:rPr sz="1000" spc="-150" dirty="0">
                          <a:solidFill>
                            <a:srgbClr val="231F20"/>
                          </a:solidFill>
                          <a:latin typeface="Lucida Sans"/>
                          <a:cs typeface="Lucida Sans"/>
                        </a:rPr>
                        <a:t>31/64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5725">
                        <a:lnSpc>
                          <a:spcPts val="1190"/>
                        </a:lnSpc>
                        <a:spcBef>
                          <a:spcPts val="5"/>
                        </a:spcBef>
                      </a:pPr>
                      <a:r>
                        <a:rPr sz="1000" spc="-90" dirty="0">
                          <a:solidFill>
                            <a:srgbClr val="231F20"/>
                          </a:solidFill>
                          <a:latin typeface="Lucida Sans"/>
                          <a:cs typeface="Lucida Sans"/>
                        </a:rPr>
                        <a:t>0.484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3664">
                        <a:lnSpc>
                          <a:spcPts val="1190"/>
                        </a:lnSpc>
                        <a:spcBef>
                          <a:spcPts val="5"/>
                        </a:spcBef>
                      </a:pPr>
                      <a:r>
                        <a:rPr sz="1000" spc="-114" dirty="0">
                          <a:solidFill>
                            <a:srgbClr val="231F20"/>
                          </a:solidFill>
                          <a:latin typeface="Lucida Sans"/>
                          <a:cs typeface="Lucida Sans"/>
                        </a:rPr>
                        <a:t>12.302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1440">
                        <a:lnSpc>
                          <a:spcPts val="1190"/>
                        </a:lnSpc>
                        <a:spcBef>
                          <a:spcPts val="5"/>
                        </a:spcBef>
                      </a:pPr>
                      <a:r>
                        <a:rPr sz="1000" spc="-125" dirty="0">
                          <a:solidFill>
                            <a:srgbClr val="231F20"/>
                          </a:solidFill>
                          <a:latin typeface="Lucida Sans"/>
                          <a:cs typeface="Lucida Sans"/>
                        </a:rPr>
                        <a:t>47/64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93345">
                        <a:lnSpc>
                          <a:spcPts val="1190"/>
                        </a:lnSpc>
                        <a:spcBef>
                          <a:spcPts val="5"/>
                        </a:spcBef>
                      </a:pPr>
                      <a:r>
                        <a:rPr sz="1000" spc="-90" dirty="0">
                          <a:solidFill>
                            <a:srgbClr val="231F20"/>
                          </a:solidFill>
                          <a:latin typeface="Lucida Sans"/>
                          <a:cs typeface="Lucida Sans"/>
                        </a:rPr>
                        <a:t>0.734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21920">
                        <a:lnSpc>
                          <a:spcPts val="1190"/>
                        </a:lnSpc>
                        <a:spcBef>
                          <a:spcPts val="5"/>
                        </a:spcBef>
                      </a:pPr>
                      <a:r>
                        <a:rPr sz="1000" spc="-114" dirty="0">
                          <a:solidFill>
                            <a:srgbClr val="231F20"/>
                          </a:solidFill>
                          <a:latin typeface="Lucida Sans"/>
                          <a:cs typeface="Lucida Sans"/>
                        </a:rPr>
                        <a:t>18.652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86995">
                        <a:lnSpc>
                          <a:spcPts val="1190"/>
                        </a:lnSpc>
                        <a:spcBef>
                          <a:spcPts val="5"/>
                        </a:spcBef>
                      </a:pPr>
                      <a:r>
                        <a:rPr sz="1000" spc="-125" dirty="0">
                          <a:solidFill>
                            <a:srgbClr val="231F20"/>
                          </a:solidFill>
                          <a:latin typeface="Lucida Sans"/>
                          <a:cs typeface="Lucida Sans"/>
                        </a:rPr>
                        <a:t>63/64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01600">
                        <a:lnSpc>
                          <a:spcPts val="1190"/>
                        </a:lnSpc>
                        <a:spcBef>
                          <a:spcPts val="5"/>
                        </a:spcBef>
                      </a:pPr>
                      <a:r>
                        <a:rPr sz="1000" spc="-90" dirty="0">
                          <a:solidFill>
                            <a:srgbClr val="231F20"/>
                          </a:solidFill>
                          <a:latin typeface="Lucida Sans"/>
                          <a:cs typeface="Lucida Sans"/>
                        </a:rPr>
                        <a:t>0.984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c>
                  <a:txBody>
                    <a:bodyPr/>
                    <a:lstStyle/>
                    <a:p>
                      <a:pPr marL="117475">
                        <a:lnSpc>
                          <a:spcPts val="1190"/>
                        </a:lnSpc>
                        <a:spcBef>
                          <a:spcPts val="5"/>
                        </a:spcBef>
                      </a:pPr>
                      <a:r>
                        <a:rPr sz="1000" spc="-90" dirty="0">
                          <a:solidFill>
                            <a:srgbClr val="231F20"/>
                          </a:solidFill>
                          <a:latin typeface="Lucida Sans"/>
                          <a:cs typeface="Lucida Sans"/>
                        </a:rPr>
                        <a:t>25.002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tcPr>
                </a:tc>
              </a:tr>
              <a:tr h="297044">
                <a:tc>
                  <a:txBody>
                    <a:bodyPr/>
                    <a:lstStyle/>
                    <a:p>
                      <a:pPr marR="73025" algn="ctr">
                        <a:lnSpc>
                          <a:spcPct val="100000"/>
                        </a:lnSpc>
                        <a:spcBef>
                          <a:spcPts val="5"/>
                        </a:spcBef>
                      </a:pPr>
                      <a:r>
                        <a:rPr sz="1000" spc="-185" dirty="0">
                          <a:solidFill>
                            <a:srgbClr val="231F20"/>
                          </a:solidFill>
                          <a:latin typeface="Lucida Sans"/>
                          <a:cs typeface="Lucida Sans"/>
                        </a:rPr>
                        <a:t>1/4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4445" algn="ctr">
                        <a:lnSpc>
                          <a:spcPct val="100000"/>
                        </a:lnSpc>
                        <a:spcBef>
                          <a:spcPts val="5"/>
                        </a:spcBef>
                      </a:pPr>
                      <a:r>
                        <a:rPr sz="1000" spc="-95" dirty="0">
                          <a:solidFill>
                            <a:srgbClr val="231F20"/>
                          </a:solidFill>
                          <a:latin typeface="Lucida Sans"/>
                          <a:cs typeface="Lucida Sans"/>
                        </a:rPr>
                        <a:t>0.250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118745">
                        <a:lnSpc>
                          <a:spcPct val="100000"/>
                        </a:lnSpc>
                        <a:spcBef>
                          <a:spcPts val="5"/>
                        </a:spcBef>
                      </a:pPr>
                      <a:r>
                        <a:rPr sz="1000" spc="-95" dirty="0">
                          <a:solidFill>
                            <a:srgbClr val="231F20"/>
                          </a:solidFill>
                          <a:latin typeface="Lucida Sans"/>
                          <a:cs typeface="Lucida Sans"/>
                        </a:rPr>
                        <a:t>6.350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95885">
                        <a:lnSpc>
                          <a:spcPct val="100000"/>
                        </a:lnSpc>
                        <a:spcBef>
                          <a:spcPts val="5"/>
                        </a:spcBef>
                      </a:pPr>
                      <a:r>
                        <a:rPr sz="1000" spc="-185" dirty="0">
                          <a:solidFill>
                            <a:srgbClr val="231F20"/>
                          </a:solidFill>
                          <a:latin typeface="Lucida Sans"/>
                          <a:cs typeface="Lucida Sans"/>
                        </a:rPr>
                        <a:t>1/2</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85725">
                        <a:lnSpc>
                          <a:spcPct val="100000"/>
                        </a:lnSpc>
                        <a:spcBef>
                          <a:spcPts val="5"/>
                        </a:spcBef>
                      </a:pPr>
                      <a:r>
                        <a:rPr sz="1000" spc="-90" dirty="0">
                          <a:solidFill>
                            <a:srgbClr val="231F20"/>
                          </a:solidFill>
                          <a:latin typeface="Lucida Sans"/>
                          <a:cs typeface="Lucida Sans"/>
                        </a:rPr>
                        <a:t>0.500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113664">
                        <a:lnSpc>
                          <a:spcPct val="100000"/>
                        </a:lnSpc>
                        <a:spcBef>
                          <a:spcPts val="5"/>
                        </a:spcBef>
                      </a:pPr>
                      <a:r>
                        <a:rPr sz="1000" spc="-114" dirty="0">
                          <a:solidFill>
                            <a:srgbClr val="231F20"/>
                          </a:solidFill>
                          <a:latin typeface="Lucida Sans"/>
                          <a:cs typeface="Lucida Sans"/>
                        </a:rPr>
                        <a:t>12.700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91440">
                        <a:lnSpc>
                          <a:spcPct val="100000"/>
                        </a:lnSpc>
                        <a:spcBef>
                          <a:spcPts val="5"/>
                        </a:spcBef>
                      </a:pPr>
                      <a:r>
                        <a:rPr sz="1000" spc="-145" dirty="0">
                          <a:solidFill>
                            <a:srgbClr val="231F20"/>
                          </a:solidFill>
                          <a:latin typeface="Lucida Sans"/>
                          <a:cs typeface="Lucida Sans"/>
                        </a:rPr>
                        <a:t>3/4</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93345">
                        <a:lnSpc>
                          <a:spcPct val="100000"/>
                        </a:lnSpc>
                        <a:spcBef>
                          <a:spcPts val="5"/>
                        </a:spcBef>
                      </a:pPr>
                      <a:r>
                        <a:rPr sz="1000" spc="-90" dirty="0">
                          <a:solidFill>
                            <a:srgbClr val="231F20"/>
                          </a:solidFill>
                          <a:latin typeface="Lucida Sans"/>
                          <a:cs typeface="Lucida Sans"/>
                        </a:rPr>
                        <a:t>0.750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121920">
                        <a:lnSpc>
                          <a:spcPct val="100000"/>
                        </a:lnSpc>
                        <a:spcBef>
                          <a:spcPts val="5"/>
                        </a:spcBef>
                      </a:pPr>
                      <a:r>
                        <a:rPr sz="1000" spc="-114" dirty="0">
                          <a:solidFill>
                            <a:srgbClr val="231F20"/>
                          </a:solidFill>
                          <a:latin typeface="Lucida Sans"/>
                          <a:cs typeface="Lucida Sans"/>
                        </a:rPr>
                        <a:t>19.050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86995">
                        <a:lnSpc>
                          <a:spcPct val="100000"/>
                        </a:lnSpc>
                        <a:spcBef>
                          <a:spcPts val="5"/>
                        </a:spcBef>
                      </a:pPr>
                      <a:r>
                        <a:rPr sz="1000" dirty="0">
                          <a:solidFill>
                            <a:srgbClr val="231F20"/>
                          </a:solidFill>
                          <a:latin typeface="Lucida Sans"/>
                          <a:cs typeface="Lucida Sans"/>
                        </a:rPr>
                        <a:t>1</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101600">
                        <a:lnSpc>
                          <a:spcPct val="100000"/>
                        </a:lnSpc>
                        <a:spcBef>
                          <a:spcPts val="5"/>
                        </a:spcBef>
                      </a:pPr>
                      <a:r>
                        <a:rPr sz="1000" spc="-114" dirty="0">
                          <a:solidFill>
                            <a:srgbClr val="231F20"/>
                          </a:solidFill>
                          <a:latin typeface="Lucida Sans"/>
                          <a:cs typeface="Lucida Sans"/>
                        </a:rPr>
                        <a:t>1.000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117475">
                        <a:lnSpc>
                          <a:spcPct val="100000"/>
                        </a:lnSpc>
                        <a:spcBef>
                          <a:spcPts val="5"/>
                        </a:spcBef>
                      </a:pPr>
                      <a:r>
                        <a:rPr sz="1000" spc="-90" dirty="0">
                          <a:solidFill>
                            <a:srgbClr val="231F20"/>
                          </a:solidFill>
                          <a:latin typeface="Lucida Sans"/>
                          <a:cs typeface="Lucida Sans"/>
                        </a:rPr>
                        <a:t>25.400</a:t>
                      </a:r>
                      <a:endParaRPr sz="1000">
                        <a:latin typeface="Lucida Sans"/>
                        <a:cs typeface="Lucida Sans"/>
                      </a:endParaRPr>
                    </a:p>
                  </a:txBody>
                  <a:tcPr marL="0" marR="0" marT="635" marB="0">
                    <a:lnL w="12700">
                      <a:solidFill>
                        <a:srgbClr val="231F20"/>
                      </a:solidFill>
                      <a:prstDash val="solid"/>
                    </a:lnL>
                    <a:lnR w="12700">
                      <a:solidFill>
                        <a:srgbClr val="231F20"/>
                      </a:solidFill>
                      <a:prstDash val="solid"/>
                    </a:lnR>
                    <a:lnB w="12700">
                      <a:solidFill>
                        <a:srgbClr val="231F20"/>
                      </a:solidFill>
                      <a:prstDash val="solid"/>
                    </a:lnB>
                  </a:tcPr>
                </a:tc>
              </a:tr>
            </a:tbl>
          </a:graphicData>
        </a:graphic>
      </p:graphicFrame>
      <p:sp>
        <p:nvSpPr>
          <p:cNvPr id="4" name="object 4"/>
          <p:cNvSpPr txBox="1"/>
          <p:nvPr/>
        </p:nvSpPr>
        <p:spPr>
          <a:xfrm>
            <a:off x="2143484" y="1323285"/>
            <a:ext cx="5721985" cy="254000"/>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Conversión</a:t>
            </a:r>
            <a:r>
              <a:rPr sz="1500" spc="20" dirty="0">
                <a:solidFill>
                  <a:srgbClr val="6D6E70"/>
                </a:solidFill>
                <a:latin typeface="Lucida Sans"/>
                <a:cs typeface="Lucida Sans"/>
              </a:rPr>
              <a:t> </a:t>
            </a:r>
            <a:r>
              <a:rPr sz="1500" spc="-100" dirty="0">
                <a:solidFill>
                  <a:srgbClr val="6D6E70"/>
                </a:solidFill>
                <a:latin typeface="Lucida Sans"/>
                <a:cs typeface="Lucida Sans"/>
              </a:rPr>
              <a:t>de</a:t>
            </a:r>
            <a:r>
              <a:rPr sz="1500" spc="20" dirty="0">
                <a:solidFill>
                  <a:srgbClr val="6D6E70"/>
                </a:solidFill>
                <a:latin typeface="Lucida Sans"/>
                <a:cs typeface="Lucida Sans"/>
              </a:rPr>
              <a:t> </a:t>
            </a:r>
            <a:r>
              <a:rPr sz="1500" spc="-105" dirty="0">
                <a:solidFill>
                  <a:srgbClr val="6D6E70"/>
                </a:solidFill>
                <a:latin typeface="Lucida Sans"/>
                <a:cs typeface="Lucida Sans"/>
              </a:rPr>
              <a:t>fracciones</a:t>
            </a:r>
            <a:r>
              <a:rPr sz="1500" spc="20" dirty="0">
                <a:solidFill>
                  <a:srgbClr val="6D6E70"/>
                </a:solidFill>
                <a:latin typeface="Lucida Sans"/>
                <a:cs typeface="Lucida Sans"/>
              </a:rPr>
              <a:t> </a:t>
            </a:r>
            <a:r>
              <a:rPr sz="1500" spc="-100" dirty="0">
                <a:solidFill>
                  <a:srgbClr val="6D6E70"/>
                </a:solidFill>
                <a:latin typeface="Lucida Sans"/>
                <a:cs typeface="Lucida Sans"/>
              </a:rPr>
              <a:t>de</a:t>
            </a:r>
            <a:r>
              <a:rPr sz="1500" spc="20" dirty="0">
                <a:solidFill>
                  <a:srgbClr val="6D6E70"/>
                </a:solidFill>
                <a:latin typeface="Lucida Sans"/>
                <a:cs typeface="Lucida Sans"/>
              </a:rPr>
              <a:t> </a:t>
            </a:r>
            <a:r>
              <a:rPr sz="1500" spc="-105" dirty="0">
                <a:solidFill>
                  <a:srgbClr val="6D6E70"/>
                </a:solidFill>
                <a:latin typeface="Lucida Sans"/>
                <a:cs typeface="Lucida Sans"/>
              </a:rPr>
              <a:t>pulgadas</a:t>
            </a:r>
            <a:r>
              <a:rPr sz="1500" spc="20" dirty="0">
                <a:solidFill>
                  <a:srgbClr val="6D6E70"/>
                </a:solidFill>
                <a:latin typeface="Lucida Sans"/>
                <a:cs typeface="Lucida Sans"/>
              </a:rPr>
              <a:t> </a:t>
            </a:r>
            <a:r>
              <a:rPr sz="1500" spc="-90" dirty="0">
                <a:solidFill>
                  <a:srgbClr val="6D6E70"/>
                </a:solidFill>
                <a:latin typeface="Lucida Sans"/>
                <a:cs typeface="Lucida Sans"/>
              </a:rPr>
              <a:t>y</a:t>
            </a:r>
            <a:r>
              <a:rPr sz="1500" spc="20" dirty="0">
                <a:solidFill>
                  <a:srgbClr val="6D6E70"/>
                </a:solidFill>
                <a:latin typeface="Lucida Sans"/>
                <a:cs typeface="Lucida Sans"/>
              </a:rPr>
              <a:t> </a:t>
            </a:r>
            <a:r>
              <a:rPr sz="1500" spc="-105" dirty="0">
                <a:solidFill>
                  <a:srgbClr val="6D6E70"/>
                </a:solidFill>
                <a:latin typeface="Lucida Sans"/>
                <a:cs typeface="Lucida Sans"/>
              </a:rPr>
              <a:t>decimales</a:t>
            </a:r>
            <a:r>
              <a:rPr sz="1500" spc="20" dirty="0">
                <a:solidFill>
                  <a:srgbClr val="6D6E70"/>
                </a:solidFill>
                <a:latin typeface="Lucida Sans"/>
                <a:cs typeface="Lucida Sans"/>
              </a:rPr>
              <a:t> </a:t>
            </a:r>
            <a:r>
              <a:rPr sz="1500" spc="-100" dirty="0">
                <a:solidFill>
                  <a:srgbClr val="6D6E70"/>
                </a:solidFill>
                <a:latin typeface="Lucida Sans"/>
                <a:cs typeface="Lucida Sans"/>
              </a:rPr>
              <a:t>de</a:t>
            </a:r>
            <a:r>
              <a:rPr sz="1500" spc="20" dirty="0">
                <a:solidFill>
                  <a:srgbClr val="6D6E70"/>
                </a:solidFill>
                <a:latin typeface="Lucida Sans"/>
                <a:cs typeface="Lucida Sans"/>
              </a:rPr>
              <a:t> </a:t>
            </a:r>
            <a:r>
              <a:rPr sz="1500" spc="-105" dirty="0">
                <a:solidFill>
                  <a:srgbClr val="6D6E70"/>
                </a:solidFill>
                <a:latin typeface="Lucida Sans"/>
                <a:cs typeface="Lucida Sans"/>
              </a:rPr>
              <a:t>pulgadas</a:t>
            </a:r>
            <a:r>
              <a:rPr sz="1500" spc="20" dirty="0">
                <a:solidFill>
                  <a:srgbClr val="6D6E70"/>
                </a:solidFill>
                <a:latin typeface="Lucida Sans"/>
                <a:cs typeface="Lucida Sans"/>
              </a:rPr>
              <a:t> </a:t>
            </a:r>
            <a:r>
              <a:rPr sz="1500" spc="-80" dirty="0">
                <a:solidFill>
                  <a:srgbClr val="6D6E70"/>
                </a:solidFill>
                <a:latin typeface="Lucida Sans"/>
                <a:cs typeface="Lucida Sans"/>
              </a:rPr>
              <a:t>a</a:t>
            </a:r>
            <a:r>
              <a:rPr sz="1500" spc="20" dirty="0">
                <a:solidFill>
                  <a:srgbClr val="6D6E70"/>
                </a:solidFill>
                <a:latin typeface="Lucida Sans"/>
                <a:cs typeface="Lucida Sans"/>
              </a:rPr>
              <a:t> </a:t>
            </a:r>
            <a:r>
              <a:rPr sz="1500" spc="-225" dirty="0">
                <a:solidFill>
                  <a:srgbClr val="6D6E70"/>
                </a:solidFill>
                <a:latin typeface="Lucida Sans"/>
                <a:cs typeface="Lucida Sans"/>
              </a:rPr>
              <a:t>mm</a:t>
            </a:r>
            <a:endParaRPr sz="1500">
              <a:latin typeface="Lucida Sans"/>
              <a:cs typeface="Lucida Sans"/>
            </a:endParaRPr>
          </a:p>
        </p:txBody>
      </p:sp>
      <p:sp>
        <p:nvSpPr>
          <p:cNvPr id="5" name="object 5"/>
          <p:cNvSpPr txBox="1"/>
          <p:nvPr/>
        </p:nvSpPr>
        <p:spPr>
          <a:xfrm>
            <a:off x="2254250" y="6026144"/>
            <a:ext cx="2038350" cy="254000"/>
          </a:xfrm>
          <a:prstGeom prst="rect">
            <a:avLst/>
          </a:prstGeom>
        </p:spPr>
        <p:txBody>
          <a:bodyPr vert="horz" wrap="square" lIns="0" tIns="12700" rIns="0" bIns="0" rtlCol="0">
            <a:spAutoFit/>
          </a:bodyPr>
          <a:lstStyle/>
          <a:p>
            <a:pPr marL="12700">
              <a:lnSpc>
                <a:spcPct val="100000"/>
              </a:lnSpc>
              <a:spcBef>
                <a:spcPts val="100"/>
              </a:spcBef>
            </a:pPr>
            <a:r>
              <a:rPr sz="1500" spc="-110" dirty="0">
                <a:solidFill>
                  <a:srgbClr val="6D6E70"/>
                </a:solidFill>
                <a:latin typeface="Lucida Sans"/>
                <a:cs typeface="Lucida Sans"/>
              </a:rPr>
              <a:t>Esquema </a:t>
            </a:r>
            <a:r>
              <a:rPr sz="1500" spc="-100" dirty="0">
                <a:solidFill>
                  <a:srgbClr val="6D6E70"/>
                </a:solidFill>
                <a:latin typeface="Lucida Sans"/>
                <a:cs typeface="Lucida Sans"/>
              </a:rPr>
              <a:t>de</a:t>
            </a:r>
            <a:r>
              <a:rPr sz="1500" spc="105" dirty="0">
                <a:solidFill>
                  <a:srgbClr val="6D6E70"/>
                </a:solidFill>
                <a:latin typeface="Lucida Sans"/>
                <a:cs typeface="Lucida Sans"/>
              </a:rPr>
              <a:t> </a:t>
            </a:r>
            <a:r>
              <a:rPr sz="1500" spc="-114" dirty="0">
                <a:solidFill>
                  <a:srgbClr val="6D6E70"/>
                </a:solidFill>
                <a:latin typeface="Lucida Sans"/>
                <a:cs typeface="Lucida Sans"/>
              </a:rPr>
              <a:t>conexiones.</a:t>
            </a:r>
            <a:endParaRPr sz="1500">
              <a:latin typeface="Lucida Sans"/>
              <a:cs typeface="Lucida Sans"/>
            </a:endParaRPr>
          </a:p>
        </p:txBody>
      </p:sp>
      <p:sp>
        <p:nvSpPr>
          <p:cNvPr id="6" name="object 6"/>
          <p:cNvSpPr/>
          <p:nvPr/>
        </p:nvSpPr>
        <p:spPr>
          <a:xfrm>
            <a:off x="3536416" y="6652691"/>
            <a:ext cx="1003300" cy="508000"/>
          </a:xfrm>
          <a:prstGeom prst="rect">
            <a:avLst/>
          </a:prstGeom>
          <a:blipFill>
            <a:blip r:embed="rId2" cstate="print"/>
            <a:stretch>
              <a:fillRect/>
            </a:stretch>
          </a:blipFill>
        </p:spPr>
        <p:txBody>
          <a:bodyPr wrap="square" lIns="0" tIns="0" rIns="0" bIns="0" rtlCol="0"/>
          <a:lstStyle/>
          <a:p>
            <a:endParaRPr/>
          </a:p>
        </p:txBody>
      </p:sp>
      <p:sp>
        <p:nvSpPr>
          <p:cNvPr id="7" name="object 7"/>
          <p:cNvSpPr/>
          <p:nvPr/>
        </p:nvSpPr>
        <p:spPr>
          <a:xfrm>
            <a:off x="3472916" y="7499362"/>
            <a:ext cx="1117600" cy="508000"/>
          </a:xfrm>
          <a:prstGeom prst="rect">
            <a:avLst/>
          </a:prstGeom>
          <a:blipFill>
            <a:blip r:embed="rId3" cstate="print"/>
            <a:stretch>
              <a:fillRect/>
            </a:stretch>
          </a:blipFill>
        </p:spPr>
        <p:txBody>
          <a:bodyPr wrap="square" lIns="0" tIns="0" rIns="0" bIns="0" rtlCol="0"/>
          <a:lstStyle/>
          <a:p>
            <a:endParaRPr/>
          </a:p>
        </p:txBody>
      </p:sp>
      <p:sp>
        <p:nvSpPr>
          <p:cNvPr id="8" name="object 8"/>
          <p:cNvSpPr/>
          <p:nvPr/>
        </p:nvSpPr>
        <p:spPr>
          <a:xfrm>
            <a:off x="3491966" y="8434920"/>
            <a:ext cx="1092200" cy="508000"/>
          </a:xfrm>
          <a:prstGeom prst="rect">
            <a:avLst/>
          </a:prstGeom>
          <a:blipFill>
            <a:blip r:embed="rId4" cstate="print"/>
            <a:stretch>
              <a:fillRect/>
            </a:stretch>
          </a:blipFill>
        </p:spPr>
        <p:txBody>
          <a:bodyPr wrap="square" lIns="0" tIns="0" rIns="0" bIns="0" rtlCol="0"/>
          <a:lstStyle/>
          <a:p>
            <a:endParaRPr/>
          </a:p>
        </p:txBody>
      </p:sp>
      <p:sp>
        <p:nvSpPr>
          <p:cNvPr id="9" name="object 9"/>
          <p:cNvSpPr/>
          <p:nvPr/>
        </p:nvSpPr>
        <p:spPr>
          <a:xfrm>
            <a:off x="3511016" y="9306991"/>
            <a:ext cx="1016000" cy="508000"/>
          </a:xfrm>
          <a:prstGeom prst="rect">
            <a:avLst/>
          </a:prstGeom>
          <a:blipFill>
            <a:blip r:embed="rId5" cstate="print"/>
            <a:stretch>
              <a:fillRect/>
            </a:stretch>
          </a:blipFill>
        </p:spPr>
        <p:txBody>
          <a:bodyPr wrap="square" lIns="0" tIns="0" rIns="0" bIns="0" rtlCol="0"/>
          <a:lstStyle/>
          <a:p>
            <a:endParaRPr/>
          </a:p>
        </p:txBody>
      </p:sp>
      <p:sp>
        <p:nvSpPr>
          <p:cNvPr id="10" name="object 10"/>
          <p:cNvSpPr/>
          <p:nvPr/>
        </p:nvSpPr>
        <p:spPr>
          <a:xfrm>
            <a:off x="6147854" y="6665391"/>
            <a:ext cx="1104900" cy="812800"/>
          </a:xfrm>
          <a:prstGeom prst="rect">
            <a:avLst/>
          </a:prstGeom>
          <a:blipFill>
            <a:blip r:embed="rId6" cstate="print"/>
            <a:stretch>
              <a:fillRect/>
            </a:stretch>
          </a:blipFill>
        </p:spPr>
        <p:txBody>
          <a:bodyPr wrap="square" lIns="0" tIns="0" rIns="0" bIns="0" rtlCol="0"/>
          <a:lstStyle/>
          <a:p>
            <a:endParaRPr/>
          </a:p>
        </p:txBody>
      </p:sp>
      <p:sp>
        <p:nvSpPr>
          <p:cNvPr id="11" name="object 11"/>
          <p:cNvSpPr/>
          <p:nvPr/>
        </p:nvSpPr>
        <p:spPr>
          <a:xfrm>
            <a:off x="6236754" y="7960791"/>
            <a:ext cx="914400" cy="609600"/>
          </a:xfrm>
          <a:prstGeom prst="rect">
            <a:avLst/>
          </a:prstGeom>
          <a:blipFill>
            <a:blip r:embed="rId7" cstate="print"/>
            <a:stretch>
              <a:fillRect/>
            </a:stretch>
          </a:blipFill>
        </p:spPr>
        <p:txBody>
          <a:bodyPr wrap="square" lIns="0" tIns="0" rIns="0" bIns="0" rtlCol="0"/>
          <a:lstStyle/>
          <a:p>
            <a:endParaRPr/>
          </a:p>
        </p:txBody>
      </p:sp>
      <p:sp>
        <p:nvSpPr>
          <p:cNvPr id="12" name="object 12"/>
          <p:cNvSpPr/>
          <p:nvPr/>
        </p:nvSpPr>
        <p:spPr>
          <a:xfrm>
            <a:off x="6090704" y="9167291"/>
            <a:ext cx="1219200" cy="609600"/>
          </a:xfrm>
          <a:prstGeom prst="rect">
            <a:avLst/>
          </a:prstGeom>
          <a:blipFill>
            <a:blip r:embed="rId8" cstate="print"/>
            <a:stretch>
              <a:fillRect/>
            </a:stretch>
          </a:blipFill>
        </p:spPr>
        <p:txBody>
          <a:bodyPr wrap="square" lIns="0" tIns="0" rIns="0" bIns="0" rtlCol="0"/>
          <a:lstStyle/>
          <a:p>
            <a:endParaRPr/>
          </a:p>
        </p:txBody>
      </p:sp>
      <p:sp>
        <p:nvSpPr>
          <p:cNvPr id="13" name="object 13"/>
          <p:cNvSpPr txBox="1"/>
          <p:nvPr/>
        </p:nvSpPr>
        <p:spPr>
          <a:xfrm>
            <a:off x="3364941" y="7169145"/>
            <a:ext cx="1334770" cy="177800"/>
          </a:xfrm>
          <a:prstGeom prst="rect">
            <a:avLst/>
          </a:prstGeom>
        </p:spPr>
        <p:txBody>
          <a:bodyPr vert="horz" wrap="square" lIns="0" tIns="12700" rIns="0" bIns="0" rtlCol="0">
            <a:spAutoFit/>
          </a:bodyPr>
          <a:lstStyle/>
          <a:p>
            <a:pPr marL="12700">
              <a:lnSpc>
                <a:spcPct val="100000"/>
              </a:lnSpc>
              <a:spcBef>
                <a:spcPts val="100"/>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de </a:t>
            </a:r>
            <a:r>
              <a:rPr sz="1000" spc="-85" dirty="0">
                <a:solidFill>
                  <a:srgbClr val="231F20"/>
                </a:solidFill>
                <a:latin typeface="Lucida Sans"/>
                <a:cs typeface="Lucida Sans"/>
              </a:rPr>
              <a:t>un </a:t>
            </a:r>
            <a:r>
              <a:rPr sz="1000" spc="-55" dirty="0">
                <a:solidFill>
                  <a:srgbClr val="231F20"/>
                </a:solidFill>
                <a:latin typeface="Lucida Sans"/>
                <a:cs typeface="Lucida Sans"/>
              </a:rPr>
              <a:t>Punto</a:t>
            </a:r>
            <a:r>
              <a:rPr sz="1000" spc="-10" dirty="0">
                <a:solidFill>
                  <a:srgbClr val="231F20"/>
                </a:solidFill>
                <a:latin typeface="Lucida Sans"/>
                <a:cs typeface="Lucida Sans"/>
              </a:rPr>
              <a:t> </a:t>
            </a:r>
            <a:r>
              <a:rPr sz="1000" spc="-100" dirty="0">
                <a:solidFill>
                  <a:srgbClr val="231F20"/>
                </a:solidFill>
                <a:latin typeface="Lucida Sans"/>
                <a:cs typeface="Lucida Sans"/>
              </a:rPr>
              <a:t>6900</a:t>
            </a:r>
            <a:endParaRPr sz="1000">
              <a:latin typeface="Lucida Sans"/>
              <a:cs typeface="Lucida Sans"/>
            </a:endParaRPr>
          </a:p>
        </p:txBody>
      </p:sp>
      <p:sp>
        <p:nvSpPr>
          <p:cNvPr id="14" name="object 14"/>
          <p:cNvSpPr txBox="1"/>
          <p:nvPr/>
        </p:nvSpPr>
        <p:spPr>
          <a:xfrm>
            <a:off x="3402279" y="8007345"/>
            <a:ext cx="1217930" cy="317500"/>
          </a:xfrm>
          <a:prstGeom prst="rect">
            <a:avLst/>
          </a:prstGeom>
        </p:spPr>
        <p:txBody>
          <a:bodyPr vert="horz" wrap="square" lIns="0" tIns="27939" rIns="0" bIns="0" rtlCol="0">
            <a:spAutoFit/>
          </a:bodyPr>
          <a:lstStyle/>
          <a:p>
            <a:pPr marL="61594" marR="5080" indent="-49530">
              <a:lnSpc>
                <a:spcPts val="1100"/>
              </a:lnSpc>
              <a:spcBef>
                <a:spcPts val="219"/>
              </a:spcBef>
            </a:pPr>
            <a:r>
              <a:rPr sz="1000" spc="-55" dirty="0">
                <a:solidFill>
                  <a:srgbClr val="231F20"/>
                </a:solidFill>
                <a:latin typeface="Lucida Sans"/>
                <a:cs typeface="Lucida Sans"/>
              </a:rPr>
              <a:t>Llave </a:t>
            </a:r>
            <a:r>
              <a:rPr sz="1000" spc="-70" dirty="0">
                <a:solidFill>
                  <a:srgbClr val="231F20"/>
                </a:solidFill>
                <a:latin typeface="Lucida Sans"/>
                <a:cs typeface="Lucida Sans"/>
              </a:rPr>
              <a:t>de </a:t>
            </a:r>
            <a:r>
              <a:rPr sz="1000" spc="-85" dirty="0">
                <a:solidFill>
                  <a:srgbClr val="231F20"/>
                </a:solidFill>
                <a:latin typeface="Lucida Sans"/>
                <a:cs typeface="Lucida Sans"/>
              </a:rPr>
              <a:t>Combinación  </a:t>
            </a:r>
            <a:r>
              <a:rPr sz="1000" spc="-114" dirty="0">
                <a:solidFill>
                  <a:srgbClr val="231F20"/>
                </a:solidFill>
                <a:latin typeface="Lucida Sans"/>
                <a:cs typeface="Lucida Sans"/>
              </a:rPr>
              <a:t>6901-7001-8001-9001</a:t>
            </a:r>
            <a:endParaRPr sz="1000">
              <a:latin typeface="Lucida Sans"/>
              <a:cs typeface="Lucida Sans"/>
            </a:endParaRPr>
          </a:p>
        </p:txBody>
      </p:sp>
      <p:sp>
        <p:nvSpPr>
          <p:cNvPr id="15" name="object 15"/>
          <p:cNvSpPr txBox="1"/>
          <p:nvPr/>
        </p:nvSpPr>
        <p:spPr>
          <a:xfrm>
            <a:off x="3294583" y="8985245"/>
            <a:ext cx="1433195" cy="177800"/>
          </a:xfrm>
          <a:prstGeom prst="rect">
            <a:avLst/>
          </a:prstGeom>
        </p:spPr>
        <p:txBody>
          <a:bodyPr vert="horz" wrap="square" lIns="0" tIns="12700" rIns="0" bIns="0" rtlCol="0">
            <a:spAutoFit/>
          </a:bodyPr>
          <a:lstStyle/>
          <a:p>
            <a:pPr marL="12700">
              <a:lnSpc>
                <a:spcPct val="100000"/>
              </a:lnSpc>
              <a:spcBef>
                <a:spcPts val="100"/>
              </a:spcBef>
            </a:pPr>
            <a:r>
              <a:rPr sz="1000" spc="-60" dirty="0">
                <a:solidFill>
                  <a:srgbClr val="231F20"/>
                </a:solidFill>
                <a:latin typeface="Lucida Sans"/>
                <a:cs typeface="Lucida Sans"/>
              </a:rPr>
              <a:t>Pulsador</a:t>
            </a:r>
            <a:r>
              <a:rPr sz="1000" spc="-5" dirty="0">
                <a:solidFill>
                  <a:srgbClr val="231F20"/>
                </a:solidFill>
                <a:latin typeface="Lucida Sans"/>
                <a:cs typeface="Lucida Sans"/>
              </a:rPr>
              <a:t> </a:t>
            </a:r>
            <a:r>
              <a:rPr sz="1000" spc="-90" dirty="0">
                <a:solidFill>
                  <a:srgbClr val="231F20"/>
                </a:solidFill>
                <a:latin typeface="Lucida Sans"/>
                <a:cs typeface="Lucida Sans"/>
              </a:rPr>
              <a:t>6902-8002-9002</a:t>
            </a:r>
            <a:endParaRPr sz="1000">
              <a:latin typeface="Lucida Sans"/>
              <a:cs typeface="Lucida Sans"/>
            </a:endParaRPr>
          </a:p>
        </p:txBody>
      </p:sp>
      <p:sp>
        <p:nvSpPr>
          <p:cNvPr id="16" name="object 16"/>
          <p:cNvSpPr txBox="1"/>
          <p:nvPr/>
        </p:nvSpPr>
        <p:spPr>
          <a:xfrm>
            <a:off x="3422205" y="9823444"/>
            <a:ext cx="1220470" cy="317500"/>
          </a:xfrm>
          <a:prstGeom prst="rect">
            <a:avLst/>
          </a:prstGeom>
        </p:spPr>
        <p:txBody>
          <a:bodyPr vert="horz" wrap="square" lIns="0" tIns="27940" rIns="0" bIns="0" rtlCol="0">
            <a:spAutoFit/>
          </a:bodyPr>
          <a:lstStyle/>
          <a:p>
            <a:pPr marL="267970" marR="5080" indent="-255904">
              <a:lnSpc>
                <a:spcPts val="1100"/>
              </a:lnSpc>
              <a:spcBef>
                <a:spcPts val="220"/>
              </a:spcBef>
            </a:pPr>
            <a:r>
              <a:rPr sz="1000" spc="-80" dirty="0">
                <a:solidFill>
                  <a:srgbClr val="231F20"/>
                </a:solidFill>
                <a:latin typeface="Lucida Sans"/>
                <a:cs typeface="Lucida Sans"/>
              </a:rPr>
              <a:t>Tomacorriente </a:t>
            </a:r>
            <a:r>
              <a:rPr sz="1000" spc="-50" dirty="0">
                <a:solidFill>
                  <a:srgbClr val="231F20"/>
                </a:solidFill>
                <a:latin typeface="Lucida Sans"/>
                <a:cs typeface="Lucida Sans"/>
              </a:rPr>
              <a:t>Bipolar  </a:t>
            </a:r>
            <a:r>
              <a:rPr sz="1000" spc="-100" dirty="0">
                <a:solidFill>
                  <a:srgbClr val="231F20"/>
                </a:solidFill>
                <a:latin typeface="Lucida Sans"/>
                <a:cs typeface="Lucida Sans"/>
              </a:rPr>
              <a:t>6905</a:t>
            </a:r>
            <a:r>
              <a:rPr sz="1000" spc="5" dirty="0">
                <a:solidFill>
                  <a:srgbClr val="231F20"/>
                </a:solidFill>
                <a:latin typeface="Lucida Sans"/>
                <a:cs typeface="Lucida Sans"/>
              </a:rPr>
              <a:t> </a:t>
            </a:r>
            <a:r>
              <a:rPr sz="1000" spc="-90" dirty="0">
                <a:solidFill>
                  <a:srgbClr val="231F20"/>
                </a:solidFill>
                <a:latin typeface="Lucida Sans"/>
                <a:cs typeface="Lucida Sans"/>
              </a:rPr>
              <a:t>c/tierra</a:t>
            </a:r>
            <a:endParaRPr sz="1000">
              <a:latin typeface="Lucida Sans"/>
              <a:cs typeface="Lucida Sans"/>
            </a:endParaRPr>
          </a:p>
        </p:txBody>
      </p:sp>
      <p:sp>
        <p:nvSpPr>
          <p:cNvPr id="17" name="object 17"/>
          <p:cNvSpPr txBox="1"/>
          <p:nvPr/>
        </p:nvSpPr>
        <p:spPr>
          <a:xfrm>
            <a:off x="6064453" y="7486645"/>
            <a:ext cx="1270000" cy="317500"/>
          </a:xfrm>
          <a:prstGeom prst="rect">
            <a:avLst/>
          </a:prstGeom>
        </p:spPr>
        <p:txBody>
          <a:bodyPr vert="horz" wrap="square" lIns="0" tIns="27939" rIns="0" bIns="0" rtlCol="0">
            <a:spAutoFit/>
          </a:bodyPr>
          <a:lstStyle/>
          <a:p>
            <a:pPr marL="12700" marR="5080" indent="3175">
              <a:lnSpc>
                <a:spcPts val="1100"/>
              </a:lnSpc>
              <a:spcBef>
                <a:spcPts val="219"/>
              </a:spcBef>
            </a:pPr>
            <a:r>
              <a:rPr sz="1000" spc="-80" dirty="0">
                <a:solidFill>
                  <a:srgbClr val="231F20"/>
                </a:solidFill>
                <a:latin typeface="Lucida Sans"/>
                <a:cs typeface="Lucida Sans"/>
              </a:rPr>
              <a:t>Tomacorriente </a:t>
            </a:r>
            <a:r>
              <a:rPr sz="1000" spc="-50" dirty="0">
                <a:solidFill>
                  <a:srgbClr val="231F20"/>
                </a:solidFill>
                <a:latin typeface="Lucida Sans"/>
                <a:cs typeface="Lucida Sans"/>
              </a:rPr>
              <a:t>Bipolar  </a:t>
            </a:r>
            <a:r>
              <a:rPr sz="1000" spc="-80" dirty="0">
                <a:solidFill>
                  <a:srgbClr val="231F20"/>
                </a:solidFill>
                <a:latin typeface="Lucida Sans"/>
                <a:cs typeface="Lucida Sans"/>
              </a:rPr>
              <a:t>con </a:t>
            </a:r>
            <a:r>
              <a:rPr sz="1000" spc="-40" dirty="0">
                <a:solidFill>
                  <a:srgbClr val="231F20"/>
                </a:solidFill>
                <a:latin typeface="Lucida Sans"/>
                <a:cs typeface="Lucida Sans"/>
              </a:rPr>
              <a:t>Polo </a:t>
            </a:r>
            <a:r>
              <a:rPr sz="1000" spc="-55" dirty="0">
                <a:solidFill>
                  <a:srgbClr val="231F20"/>
                </a:solidFill>
                <a:latin typeface="Lucida Sans"/>
                <a:cs typeface="Lucida Sans"/>
              </a:rPr>
              <a:t>a </a:t>
            </a:r>
            <a:r>
              <a:rPr sz="1000" spc="-80" dirty="0">
                <a:solidFill>
                  <a:srgbClr val="231F20"/>
                </a:solidFill>
                <a:latin typeface="Lucida Sans"/>
                <a:cs typeface="Lucida Sans"/>
              </a:rPr>
              <a:t>Tierra</a:t>
            </a:r>
            <a:r>
              <a:rPr sz="1000" spc="-50" dirty="0">
                <a:solidFill>
                  <a:srgbClr val="231F20"/>
                </a:solidFill>
                <a:latin typeface="Lucida Sans"/>
                <a:cs typeface="Lucida Sans"/>
              </a:rPr>
              <a:t> </a:t>
            </a:r>
            <a:r>
              <a:rPr sz="1000" spc="-100" dirty="0">
                <a:solidFill>
                  <a:srgbClr val="231F20"/>
                </a:solidFill>
                <a:latin typeface="Lucida Sans"/>
                <a:cs typeface="Lucida Sans"/>
              </a:rPr>
              <a:t>6904</a:t>
            </a:r>
            <a:endParaRPr sz="1000">
              <a:latin typeface="Lucida Sans"/>
              <a:cs typeface="Lucida Sans"/>
            </a:endParaRPr>
          </a:p>
        </p:txBody>
      </p:sp>
      <p:sp>
        <p:nvSpPr>
          <p:cNvPr id="18" name="object 18"/>
          <p:cNvSpPr txBox="1"/>
          <p:nvPr/>
        </p:nvSpPr>
        <p:spPr>
          <a:xfrm>
            <a:off x="6228397" y="8604245"/>
            <a:ext cx="94170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Lámpara </a:t>
            </a:r>
            <a:r>
              <a:rPr sz="1000" spc="-70" dirty="0">
                <a:solidFill>
                  <a:srgbClr val="231F20"/>
                </a:solidFill>
                <a:latin typeface="Lucida Sans"/>
                <a:cs typeface="Lucida Sans"/>
              </a:rPr>
              <a:t>o</a:t>
            </a:r>
            <a:r>
              <a:rPr sz="1000" spc="65" dirty="0">
                <a:solidFill>
                  <a:srgbClr val="231F20"/>
                </a:solidFill>
                <a:latin typeface="Lucida Sans"/>
                <a:cs typeface="Lucida Sans"/>
              </a:rPr>
              <a:t> </a:t>
            </a:r>
            <a:r>
              <a:rPr sz="1000" spc="-95" dirty="0">
                <a:solidFill>
                  <a:srgbClr val="231F20"/>
                </a:solidFill>
                <a:latin typeface="Lucida Sans"/>
                <a:cs typeface="Lucida Sans"/>
              </a:rPr>
              <a:t>Carga</a:t>
            </a:r>
            <a:endParaRPr sz="1000">
              <a:latin typeface="Lucida Sans"/>
              <a:cs typeface="Lucida Sans"/>
            </a:endParaRPr>
          </a:p>
        </p:txBody>
      </p:sp>
      <p:sp>
        <p:nvSpPr>
          <p:cNvPr id="19" name="object 19"/>
          <p:cNvSpPr txBox="1"/>
          <p:nvPr/>
        </p:nvSpPr>
        <p:spPr>
          <a:xfrm>
            <a:off x="6273609" y="9861544"/>
            <a:ext cx="808990" cy="177800"/>
          </a:xfrm>
          <a:prstGeom prst="rect">
            <a:avLst/>
          </a:prstGeom>
        </p:spPr>
        <p:txBody>
          <a:bodyPr vert="horz" wrap="square" lIns="0" tIns="12700" rIns="0" bIns="0" rtlCol="0">
            <a:spAutoFit/>
          </a:bodyPr>
          <a:lstStyle/>
          <a:p>
            <a:pPr marL="12700">
              <a:lnSpc>
                <a:spcPct val="100000"/>
              </a:lnSpc>
              <a:spcBef>
                <a:spcPts val="100"/>
              </a:spcBef>
            </a:pPr>
            <a:r>
              <a:rPr sz="1000" spc="-85" dirty="0">
                <a:solidFill>
                  <a:srgbClr val="231F20"/>
                </a:solidFill>
                <a:latin typeface="Lucida Sans"/>
                <a:cs typeface="Lucida Sans"/>
              </a:rPr>
              <a:t>Transformador</a:t>
            </a:r>
            <a:endParaRPr sz="1000">
              <a:latin typeface="Lucida Sans"/>
              <a:cs typeface="Lucida Sans"/>
            </a:endParaRPr>
          </a:p>
        </p:txBody>
      </p:sp>
      <p:sp>
        <p:nvSpPr>
          <p:cNvPr id="21" name="object 21"/>
          <p:cNvSpPr txBox="1"/>
          <p:nvPr/>
        </p:nvSpPr>
        <p:spPr>
          <a:xfrm>
            <a:off x="6352742" y="49084"/>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dirty="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dirty="0">
              <a:latin typeface="Lucida Sans"/>
              <a:cs typeface="Lucida Sans"/>
            </a:endParaRPr>
          </a:p>
        </p:txBody>
      </p:sp>
      <p:sp>
        <p:nvSpPr>
          <p:cNvPr id="23" name="object 23"/>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124</a:t>
            </a:r>
            <a:endParaRPr sz="700">
              <a:latin typeface="Lucida Sans"/>
              <a:cs typeface="Lucida Sans"/>
            </a:endParaRPr>
          </a:p>
        </p:txBody>
      </p:sp>
      <p:sp>
        <p:nvSpPr>
          <p:cNvPr id="22" name="object 22"/>
          <p:cNvSpPr txBox="1"/>
          <p:nvPr/>
        </p:nvSpPr>
        <p:spPr>
          <a:xfrm>
            <a:off x="4582744" y="448279"/>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1912" y="10372318"/>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3" name="object 3"/>
          <p:cNvSpPr/>
          <p:nvPr/>
        </p:nvSpPr>
        <p:spPr>
          <a:xfrm>
            <a:off x="3505352" y="2302946"/>
            <a:ext cx="609600" cy="876300"/>
          </a:xfrm>
          <a:prstGeom prst="rect">
            <a:avLst/>
          </a:prstGeom>
          <a:blipFill>
            <a:blip r:embed="rId2" cstate="print"/>
            <a:stretch>
              <a:fillRect/>
            </a:stretch>
          </a:blipFill>
        </p:spPr>
        <p:txBody>
          <a:bodyPr wrap="square" lIns="0" tIns="0" rIns="0" bIns="0" rtlCol="0"/>
          <a:lstStyle/>
          <a:p>
            <a:endParaRPr/>
          </a:p>
        </p:txBody>
      </p:sp>
      <p:sp>
        <p:nvSpPr>
          <p:cNvPr id="4" name="object 4"/>
          <p:cNvSpPr/>
          <p:nvPr/>
        </p:nvSpPr>
        <p:spPr>
          <a:xfrm>
            <a:off x="3118002" y="3907375"/>
            <a:ext cx="1422400" cy="1015999"/>
          </a:xfrm>
          <a:prstGeom prst="rect">
            <a:avLst/>
          </a:prstGeom>
          <a:blipFill>
            <a:blip r:embed="rId3" cstate="print"/>
            <a:stretch>
              <a:fillRect/>
            </a:stretch>
          </a:blipFill>
        </p:spPr>
        <p:txBody>
          <a:bodyPr wrap="square" lIns="0" tIns="0" rIns="0" bIns="0" rtlCol="0"/>
          <a:lstStyle/>
          <a:p>
            <a:endParaRPr/>
          </a:p>
        </p:txBody>
      </p:sp>
      <p:sp>
        <p:nvSpPr>
          <p:cNvPr id="5" name="object 5"/>
          <p:cNvSpPr/>
          <p:nvPr/>
        </p:nvSpPr>
        <p:spPr>
          <a:xfrm>
            <a:off x="3645052" y="5537217"/>
            <a:ext cx="406400" cy="711200"/>
          </a:xfrm>
          <a:prstGeom prst="rect">
            <a:avLst/>
          </a:prstGeom>
          <a:blipFill>
            <a:blip r:embed="rId4" cstate="print"/>
            <a:stretch>
              <a:fillRect/>
            </a:stretch>
          </a:blipFill>
        </p:spPr>
        <p:txBody>
          <a:bodyPr wrap="square" lIns="0" tIns="0" rIns="0" bIns="0" rtlCol="0"/>
          <a:lstStyle/>
          <a:p>
            <a:endParaRPr/>
          </a:p>
        </p:txBody>
      </p:sp>
      <p:sp>
        <p:nvSpPr>
          <p:cNvPr id="6" name="object 6"/>
          <p:cNvSpPr/>
          <p:nvPr/>
        </p:nvSpPr>
        <p:spPr>
          <a:xfrm>
            <a:off x="3372002" y="6862246"/>
            <a:ext cx="914400" cy="596900"/>
          </a:xfrm>
          <a:prstGeom prst="rect">
            <a:avLst/>
          </a:prstGeom>
          <a:blipFill>
            <a:blip r:embed="rId5" cstate="print"/>
            <a:stretch>
              <a:fillRect/>
            </a:stretch>
          </a:blipFill>
        </p:spPr>
        <p:txBody>
          <a:bodyPr wrap="square" lIns="0" tIns="0" rIns="0" bIns="0" rtlCol="0"/>
          <a:lstStyle/>
          <a:p>
            <a:endParaRPr/>
          </a:p>
        </p:txBody>
      </p:sp>
      <p:sp>
        <p:nvSpPr>
          <p:cNvPr id="7" name="object 7"/>
          <p:cNvSpPr/>
          <p:nvPr/>
        </p:nvSpPr>
        <p:spPr>
          <a:xfrm>
            <a:off x="5959627" y="2214046"/>
            <a:ext cx="711200" cy="711200"/>
          </a:xfrm>
          <a:prstGeom prst="rect">
            <a:avLst/>
          </a:prstGeom>
          <a:blipFill>
            <a:blip r:embed="rId6" cstate="print"/>
            <a:stretch>
              <a:fillRect/>
            </a:stretch>
          </a:blipFill>
        </p:spPr>
        <p:txBody>
          <a:bodyPr wrap="square" lIns="0" tIns="0" rIns="0" bIns="0" rtlCol="0"/>
          <a:lstStyle/>
          <a:p>
            <a:endParaRPr/>
          </a:p>
        </p:txBody>
      </p:sp>
      <p:sp>
        <p:nvSpPr>
          <p:cNvPr id="8" name="object 8"/>
          <p:cNvSpPr/>
          <p:nvPr/>
        </p:nvSpPr>
        <p:spPr>
          <a:xfrm>
            <a:off x="5991377" y="3517905"/>
            <a:ext cx="609600" cy="609600"/>
          </a:xfrm>
          <a:prstGeom prst="rect">
            <a:avLst/>
          </a:prstGeom>
          <a:blipFill>
            <a:blip r:embed="rId7" cstate="print"/>
            <a:stretch>
              <a:fillRect/>
            </a:stretch>
          </a:blipFill>
        </p:spPr>
        <p:txBody>
          <a:bodyPr wrap="square" lIns="0" tIns="0" rIns="0" bIns="0" rtlCol="0"/>
          <a:lstStyle/>
          <a:p>
            <a:endParaRPr/>
          </a:p>
        </p:txBody>
      </p:sp>
      <p:sp>
        <p:nvSpPr>
          <p:cNvPr id="9" name="object 9"/>
          <p:cNvSpPr/>
          <p:nvPr/>
        </p:nvSpPr>
        <p:spPr>
          <a:xfrm>
            <a:off x="5819927" y="4669375"/>
            <a:ext cx="1104900" cy="1422399"/>
          </a:xfrm>
          <a:prstGeom prst="rect">
            <a:avLst/>
          </a:prstGeom>
          <a:blipFill>
            <a:blip r:embed="rId8" cstate="print"/>
            <a:stretch>
              <a:fillRect/>
            </a:stretch>
          </a:blipFill>
        </p:spPr>
        <p:txBody>
          <a:bodyPr wrap="square" lIns="0" tIns="0" rIns="0" bIns="0" rtlCol="0"/>
          <a:lstStyle/>
          <a:p>
            <a:endParaRPr/>
          </a:p>
        </p:txBody>
      </p:sp>
      <p:sp>
        <p:nvSpPr>
          <p:cNvPr id="10" name="object 10"/>
          <p:cNvSpPr/>
          <p:nvPr/>
        </p:nvSpPr>
        <p:spPr>
          <a:xfrm>
            <a:off x="5661177" y="6697146"/>
            <a:ext cx="1270000" cy="1422400"/>
          </a:xfrm>
          <a:prstGeom prst="rect">
            <a:avLst/>
          </a:prstGeom>
          <a:blipFill>
            <a:blip r:embed="rId9" cstate="print"/>
            <a:stretch>
              <a:fillRect/>
            </a:stretch>
          </a:blipFill>
        </p:spPr>
        <p:txBody>
          <a:bodyPr wrap="square" lIns="0" tIns="0" rIns="0" bIns="0" rtlCol="0"/>
          <a:lstStyle/>
          <a:p>
            <a:endParaRPr/>
          </a:p>
        </p:txBody>
      </p:sp>
      <p:sp>
        <p:nvSpPr>
          <p:cNvPr id="11" name="object 11"/>
          <p:cNvSpPr txBox="1"/>
          <p:nvPr/>
        </p:nvSpPr>
        <p:spPr>
          <a:xfrm>
            <a:off x="3510128" y="3174999"/>
            <a:ext cx="61722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Campanilla</a:t>
            </a:r>
            <a:endParaRPr sz="1000">
              <a:latin typeface="Lucida Sans"/>
              <a:cs typeface="Lucida Sans"/>
            </a:endParaRPr>
          </a:p>
        </p:txBody>
      </p:sp>
      <p:sp>
        <p:nvSpPr>
          <p:cNvPr id="12" name="object 12"/>
          <p:cNvSpPr txBox="1"/>
          <p:nvPr/>
        </p:nvSpPr>
        <p:spPr>
          <a:xfrm>
            <a:off x="3638525" y="4991099"/>
            <a:ext cx="360680" cy="1778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4</a:t>
            </a:r>
            <a:r>
              <a:rPr sz="1000" spc="-60" dirty="0">
                <a:solidFill>
                  <a:srgbClr val="231F20"/>
                </a:solidFill>
                <a:latin typeface="Lucida Sans"/>
                <a:cs typeface="Lucida Sans"/>
              </a:rPr>
              <a:t> Vías</a:t>
            </a:r>
            <a:endParaRPr sz="1000">
              <a:latin typeface="Lucida Sans"/>
              <a:cs typeface="Lucida Sans"/>
            </a:endParaRPr>
          </a:p>
        </p:txBody>
      </p:sp>
      <p:sp>
        <p:nvSpPr>
          <p:cNvPr id="13" name="object 13"/>
          <p:cNvSpPr txBox="1"/>
          <p:nvPr/>
        </p:nvSpPr>
        <p:spPr>
          <a:xfrm>
            <a:off x="3099486" y="6248399"/>
            <a:ext cx="1438275" cy="317500"/>
          </a:xfrm>
          <a:prstGeom prst="rect">
            <a:avLst/>
          </a:prstGeom>
        </p:spPr>
        <p:txBody>
          <a:bodyPr vert="horz" wrap="square" lIns="0" tIns="27939" rIns="0" bIns="0" rtlCol="0">
            <a:spAutoFit/>
          </a:bodyPr>
          <a:lstStyle/>
          <a:p>
            <a:pPr marL="12700" marR="5080" indent="127000">
              <a:lnSpc>
                <a:spcPts val="1100"/>
              </a:lnSpc>
              <a:spcBef>
                <a:spcPts val="219"/>
              </a:spcBef>
            </a:pPr>
            <a:r>
              <a:rPr sz="1000" spc="-50" dirty="0">
                <a:solidFill>
                  <a:srgbClr val="231F20"/>
                </a:solidFill>
                <a:latin typeface="Lucida Sans"/>
                <a:cs typeface="Lucida Sans"/>
              </a:rPr>
              <a:t>Porta </a:t>
            </a:r>
            <a:r>
              <a:rPr sz="1000" spc="-75" dirty="0">
                <a:solidFill>
                  <a:srgbClr val="231F20"/>
                </a:solidFill>
                <a:latin typeface="Lucida Sans"/>
                <a:cs typeface="Lucida Sans"/>
              </a:rPr>
              <a:t>lámpara simple  </a:t>
            </a:r>
            <a:r>
              <a:rPr sz="1000" spc="-70" dirty="0">
                <a:solidFill>
                  <a:srgbClr val="231F20"/>
                </a:solidFill>
                <a:latin typeface="Lucida Sans"/>
                <a:cs typeface="Lucida Sans"/>
              </a:rPr>
              <a:t>para </a:t>
            </a:r>
            <a:r>
              <a:rPr sz="1000" spc="-75" dirty="0">
                <a:solidFill>
                  <a:srgbClr val="231F20"/>
                </a:solidFill>
                <a:latin typeface="Lucida Sans"/>
                <a:cs typeface="Lucida Sans"/>
              </a:rPr>
              <a:t>lámpara</a:t>
            </a:r>
            <a:r>
              <a:rPr sz="1000" spc="55" dirty="0">
                <a:solidFill>
                  <a:srgbClr val="231F20"/>
                </a:solidFill>
                <a:latin typeface="Lucida Sans"/>
                <a:cs typeface="Lucida Sans"/>
              </a:rPr>
              <a:t> </a:t>
            </a:r>
            <a:r>
              <a:rPr sz="1000" spc="-70" dirty="0">
                <a:solidFill>
                  <a:srgbClr val="231F20"/>
                </a:solidFill>
                <a:latin typeface="Lucida Sans"/>
                <a:cs typeface="Lucida Sans"/>
              </a:rPr>
              <a:t>fluorescente</a:t>
            </a:r>
            <a:endParaRPr sz="1000">
              <a:latin typeface="Lucida Sans"/>
              <a:cs typeface="Lucida Sans"/>
            </a:endParaRPr>
          </a:p>
        </p:txBody>
      </p:sp>
      <p:sp>
        <p:nvSpPr>
          <p:cNvPr id="14" name="object 14"/>
          <p:cNvSpPr txBox="1"/>
          <p:nvPr/>
        </p:nvSpPr>
        <p:spPr>
          <a:xfrm>
            <a:off x="3083484" y="7505700"/>
            <a:ext cx="1454785" cy="317500"/>
          </a:xfrm>
          <a:prstGeom prst="rect">
            <a:avLst/>
          </a:prstGeom>
        </p:spPr>
        <p:txBody>
          <a:bodyPr vert="horz" wrap="square" lIns="0" tIns="27939" rIns="0" bIns="0" rtlCol="0">
            <a:spAutoFit/>
          </a:bodyPr>
          <a:lstStyle/>
          <a:p>
            <a:pPr marL="28575" marR="5080" indent="-16510">
              <a:lnSpc>
                <a:spcPts val="1100"/>
              </a:lnSpc>
              <a:spcBef>
                <a:spcPts val="219"/>
              </a:spcBef>
            </a:pPr>
            <a:r>
              <a:rPr sz="1000" spc="-50" dirty="0">
                <a:solidFill>
                  <a:srgbClr val="231F20"/>
                </a:solidFill>
                <a:latin typeface="Lucida Sans"/>
                <a:cs typeface="Lucida Sans"/>
              </a:rPr>
              <a:t>Porta </a:t>
            </a:r>
            <a:r>
              <a:rPr sz="1000" spc="-75" dirty="0">
                <a:solidFill>
                  <a:srgbClr val="231F20"/>
                </a:solidFill>
                <a:latin typeface="Lucida Sans"/>
                <a:cs typeface="Lucida Sans"/>
              </a:rPr>
              <a:t>lámpara </a:t>
            </a:r>
            <a:r>
              <a:rPr sz="1000" spc="-80" dirty="0">
                <a:solidFill>
                  <a:srgbClr val="231F20"/>
                </a:solidFill>
                <a:latin typeface="Lucida Sans"/>
                <a:cs typeface="Lucida Sans"/>
              </a:rPr>
              <a:t>combinado  </a:t>
            </a:r>
            <a:r>
              <a:rPr sz="1000" spc="-70" dirty="0">
                <a:solidFill>
                  <a:srgbClr val="231F20"/>
                </a:solidFill>
                <a:latin typeface="Lucida Sans"/>
                <a:cs typeface="Lucida Sans"/>
              </a:rPr>
              <a:t>para </a:t>
            </a:r>
            <a:r>
              <a:rPr sz="1000" spc="-75" dirty="0">
                <a:solidFill>
                  <a:srgbClr val="231F20"/>
                </a:solidFill>
                <a:latin typeface="Lucida Sans"/>
                <a:cs typeface="Lucida Sans"/>
              </a:rPr>
              <a:t>lámpara</a:t>
            </a:r>
            <a:r>
              <a:rPr sz="1000" spc="55" dirty="0">
                <a:solidFill>
                  <a:srgbClr val="231F20"/>
                </a:solidFill>
                <a:latin typeface="Lucida Sans"/>
                <a:cs typeface="Lucida Sans"/>
              </a:rPr>
              <a:t> </a:t>
            </a:r>
            <a:r>
              <a:rPr sz="1000" spc="-70" dirty="0">
                <a:solidFill>
                  <a:srgbClr val="231F20"/>
                </a:solidFill>
                <a:latin typeface="Lucida Sans"/>
                <a:cs typeface="Lucida Sans"/>
              </a:rPr>
              <a:t>fluorescente</a:t>
            </a:r>
            <a:endParaRPr sz="1000">
              <a:latin typeface="Lucida Sans"/>
              <a:cs typeface="Lucida Sans"/>
            </a:endParaRPr>
          </a:p>
        </p:txBody>
      </p:sp>
      <p:sp>
        <p:nvSpPr>
          <p:cNvPr id="15" name="object 15"/>
          <p:cNvSpPr txBox="1"/>
          <p:nvPr/>
        </p:nvSpPr>
        <p:spPr>
          <a:xfrm>
            <a:off x="5867882" y="2933699"/>
            <a:ext cx="93091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Porta</a:t>
            </a:r>
            <a:r>
              <a:rPr sz="1000" spc="-40" dirty="0">
                <a:solidFill>
                  <a:srgbClr val="231F20"/>
                </a:solidFill>
                <a:latin typeface="Lucida Sans"/>
                <a:cs typeface="Lucida Sans"/>
              </a:rPr>
              <a:t> </a:t>
            </a:r>
            <a:r>
              <a:rPr sz="1000" spc="-75" dirty="0">
                <a:solidFill>
                  <a:srgbClr val="231F20"/>
                </a:solidFill>
                <a:latin typeface="Lucida Sans"/>
                <a:cs typeface="Lucida Sans"/>
              </a:rPr>
              <a:t>arrancador</a:t>
            </a:r>
            <a:endParaRPr sz="1000">
              <a:latin typeface="Lucida Sans"/>
              <a:cs typeface="Lucida Sans"/>
            </a:endParaRPr>
          </a:p>
        </p:txBody>
      </p:sp>
      <p:sp>
        <p:nvSpPr>
          <p:cNvPr id="16" name="object 16"/>
          <p:cNvSpPr txBox="1"/>
          <p:nvPr/>
        </p:nvSpPr>
        <p:spPr>
          <a:xfrm>
            <a:off x="5976468" y="4190999"/>
            <a:ext cx="713740" cy="177800"/>
          </a:xfrm>
          <a:prstGeom prst="rect">
            <a:avLst/>
          </a:prstGeom>
        </p:spPr>
        <p:txBody>
          <a:bodyPr vert="horz" wrap="square" lIns="0" tIns="12700" rIns="0" bIns="0" rtlCol="0">
            <a:spAutoFit/>
          </a:bodyPr>
          <a:lstStyle/>
          <a:p>
            <a:pPr marL="12700">
              <a:lnSpc>
                <a:spcPct val="100000"/>
              </a:lnSpc>
              <a:spcBef>
                <a:spcPts val="100"/>
              </a:spcBef>
            </a:pPr>
            <a:r>
              <a:rPr sz="1000" spc="-50" dirty="0">
                <a:solidFill>
                  <a:srgbClr val="231F20"/>
                </a:solidFill>
                <a:latin typeface="Lucida Sans"/>
                <a:cs typeface="Lucida Sans"/>
              </a:rPr>
              <a:t>Porta</a:t>
            </a:r>
            <a:r>
              <a:rPr sz="1000" spc="-45" dirty="0">
                <a:solidFill>
                  <a:srgbClr val="231F20"/>
                </a:solidFill>
                <a:latin typeface="Lucida Sans"/>
                <a:cs typeface="Lucida Sans"/>
              </a:rPr>
              <a:t> </a:t>
            </a:r>
            <a:r>
              <a:rPr sz="1000" spc="-65" dirty="0">
                <a:solidFill>
                  <a:srgbClr val="231F20"/>
                </a:solidFill>
                <a:latin typeface="Lucida Sans"/>
                <a:cs typeface="Lucida Sans"/>
              </a:rPr>
              <a:t>fusible</a:t>
            </a:r>
            <a:endParaRPr sz="1000">
              <a:latin typeface="Lucida Sans"/>
              <a:cs typeface="Lucida Sans"/>
            </a:endParaRPr>
          </a:p>
        </p:txBody>
      </p:sp>
      <p:sp>
        <p:nvSpPr>
          <p:cNvPr id="17" name="object 17"/>
          <p:cNvSpPr txBox="1"/>
          <p:nvPr/>
        </p:nvSpPr>
        <p:spPr>
          <a:xfrm>
            <a:off x="5023040" y="6146799"/>
            <a:ext cx="2620645" cy="317500"/>
          </a:xfrm>
          <a:prstGeom prst="rect">
            <a:avLst/>
          </a:prstGeom>
        </p:spPr>
        <p:txBody>
          <a:bodyPr vert="horz" wrap="square" lIns="0" tIns="27939" rIns="0" bIns="0" rtlCol="0">
            <a:spAutoFit/>
          </a:bodyPr>
          <a:lstStyle/>
          <a:p>
            <a:pPr marL="60960" marR="5080" indent="-48895">
              <a:lnSpc>
                <a:spcPts val="1100"/>
              </a:lnSpc>
              <a:spcBef>
                <a:spcPts val="219"/>
              </a:spcBef>
            </a:pPr>
            <a:r>
              <a:rPr sz="1000" spc="-70" dirty="0">
                <a:solidFill>
                  <a:srgbClr val="231F20"/>
                </a:solidFill>
                <a:latin typeface="Lucida Sans"/>
                <a:cs typeface="Lucida Sans"/>
              </a:rPr>
              <a:t>Interruptor automático </a:t>
            </a:r>
            <a:r>
              <a:rPr sz="1000" spc="-75" dirty="0">
                <a:solidFill>
                  <a:srgbClr val="231F20"/>
                </a:solidFill>
                <a:latin typeface="Lucida Sans"/>
                <a:cs typeface="Lucida Sans"/>
              </a:rPr>
              <a:t>termo-magnético </a:t>
            </a:r>
            <a:r>
              <a:rPr sz="1000" spc="-65" dirty="0">
                <a:solidFill>
                  <a:srgbClr val="231F20"/>
                </a:solidFill>
                <a:latin typeface="Lucida Sans"/>
                <a:cs typeface="Lucida Sans"/>
              </a:rPr>
              <a:t>bipolar  </a:t>
            </a:r>
            <a:r>
              <a:rPr sz="1000" spc="-60" dirty="0">
                <a:solidFill>
                  <a:srgbClr val="231F20"/>
                </a:solidFill>
                <a:latin typeface="Lucida Sans"/>
                <a:cs typeface="Lucida Sans"/>
              </a:rPr>
              <a:t>(con </a:t>
            </a:r>
            <a:r>
              <a:rPr sz="1000" spc="-70" dirty="0">
                <a:solidFill>
                  <a:srgbClr val="231F20"/>
                </a:solidFill>
                <a:latin typeface="Lucida Sans"/>
                <a:cs typeface="Lucida Sans"/>
              </a:rPr>
              <a:t>protección de </a:t>
            </a:r>
            <a:r>
              <a:rPr sz="1000" spc="-75" dirty="0">
                <a:solidFill>
                  <a:srgbClr val="231F20"/>
                </a:solidFill>
                <a:latin typeface="Lucida Sans"/>
                <a:cs typeface="Lucida Sans"/>
              </a:rPr>
              <a:t>sobrecarga </a:t>
            </a:r>
            <a:r>
              <a:rPr sz="1000" spc="-60" dirty="0">
                <a:solidFill>
                  <a:srgbClr val="231F20"/>
                </a:solidFill>
                <a:latin typeface="Lucida Sans"/>
                <a:cs typeface="Lucida Sans"/>
              </a:rPr>
              <a:t>y</a:t>
            </a:r>
            <a:r>
              <a:rPr sz="1000" spc="50" dirty="0">
                <a:solidFill>
                  <a:srgbClr val="231F20"/>
                </a:solidFill>
                <a:latin typeface="Lucida Sans"/>
                <a:cs typeface="Lucida Sans"/>
              </a:rPr>
              <a:t> </a:t>
            </a:r>
            <a:r>
              <a:rPr sz="1000" spc="-65" dirty="0">
                <a:solidFill>
                  <a:srgbClr val="231F20"/>
                </a:solidFill>
                <a:latin typeface="Lucida Sans"/>
                <a:cs typeface="Lucida Sans"/>
              </a:rPr>
              <a:t>cortocircuito)</a:t>
            </a:r>
            <a:endParaRPr sz="1000">
              <a:latin typeface="Lucida Sans"/>
              <a:cs typeface="Lucida Sans"/>
            </a:endParaRPr>
          </a:p>
        </p:txBody>
      </p:sp>
      <p:sp>
        <p:nvSpPr>
          <p:cNvPr id="18" name="object 18"/>
          <p:cNvSpPr txBox="1"/>
          <p:nvPr/>
        </p:nvSpPr>
        <p:spPr>
          <a:xfrm>
            <a:off x="4813300" y="8242300"/>
            <a:ext cx="2997835" cy="317500"/>
          </a:xfrm>
          <a:prstGeom prst="rect">
            <a:avLst/>
          </a:prstGeom>
        </p:spPr>
        <p:txBody>
          <a:bodyPr vert="horz" wrap="square" lIns="0" tIns="12700" rIns="0" bIns="0" rtlCol="0">
            <a:spAutoFit/>
          </a:bodyPr>
          <a:lstStyle/>
          <a:p>
            <a:pPr algn="ctr">
              <a:lnSpc>
                <a:spcPts val="1150"/>
              </a:lnSpc>
              <a:spcBef>
                <a:spcPts val="100"/>
              </a:spcBef>
            </a:pPr>
            <a:r>
              <a:rPr sz="1000" spc="-70" dirty="0">
                <a:solidFill>
                  <a:srgbClr val="231F20"/>
                </a:solidFill>
                <a:latin typeface="Lucida Sans"/>
                <a:cs typeface="Lucida Sans"/>
              </a:rPr>
              <a:t>Interruptor automático </a:t>
            </a:r>
            <a:r>
              <a:rPr sz="1000" spc="-65" dirty="0">
                <a:solidFill>
                  <a:srgbClr val="231F20"/>
                </a:solidFill>
                <a:latin typeface="Lucida Sans"/>
                <a:cs typeface="Lucida Sans"/>
              </a:rPr>
              <a:t>diferencial</a:t>
            </a:r>
            <a:r>
              <a:rPr sz="1000" spc="17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a:p>
            <a:pPr algn="ctr">
              <a:lnSpc>
                <a:spcPts val="1150"/>
              </a:lnSpc>
            </a:pPr>
            <a:r>
              <a:rPr sz="1000" spc="-60" dirty="0">
                <a:solidFill>
                  <a:srgbClr val="231F20"/>
                </a:solidFill>
                <a:latin typeface="Lucida Sans"/>
                <a:cs typeface="Lucida Sans"/>
              </a:rPr>
              <a:t>(con </a:t>
            </a:r>
            <a:r>
              <a:rPr sz="1000" spc="-70" dirty="0">
                <a:solidFill>
                  <a:srgbClr val="231F20"/>
                </a:solidFill>
                <a:latin typeface="Lucida Sans"/>
                <a:cs typeface="Lucida Sans"/>
              </a:rPr>
              <a:t>protección diferencial-sobrecargas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65" dirty="0">
                <a:solidFill>
                  <a:srgbClr val="231F20"/>
                </a:solidFill>
                <a:latin typeface="Lucida Sans"/>
                <a:cs typeface="Lucida Sans"/>
              </a:rPr>
              <a:t>cortocircuito)</a:t>
            </a:r>
            <a:endParaRPr sz="1000">
              <a:latin typeface="Lucida Sans"/>
              <a:cs typeface="Lucida Sans"/>
            </a:endParaRPr>
          </a:p>
        </p:txBody>
      </p:sp>
      <p:sp>
        <p:nvSpPr>
          <p:cNvPr id="22" name="object 22"/>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125</a:t>
            </a:r>
            <a:endParaRPr sz="700">
              <a:latin typeface="Lucida Sans"/>
              <a:cs typeface="Lucida Sans"/>
            </a:endParaRPr>
          </a:p>
        </p:txBody>
      </p:sp>
      <p:sp>
        <p:nvSpPr>
          <p:cNvPr id="21" name="object 21"/>
          <p:cNvSpPr txBox="1"/>
          <p:nvPr/>
        </p:nvSpPr>
        <p:spPr>
          <a:xfrm>
            <a:off x="4534205" y="1089634"/>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16413" y="10378668"/>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374900" y="2603500"/>
            <a:ext cx="5935980" cy="1714500"/>
          </a:xfrm>
          <a:prstGeom prst="rect">
            <a:avLst/>
          </a:prstGeom>
        </p:spPr>
        <p:txBody>
          <a:bodyPr vert="horz" wrap="square" lIns="0" tIns="27940" rIns="0" bIns="0" rtlCol="0">
            <a:spAutoFit/>
          </a:bodyPr>
          <a:lstStyle/>
          <a:p>
            <a:pPr marL="12700" marR="97155">
              <a:lnSpc>
                <a:spcPts val="1100"/>
              </a:lnSpc>
              <a:spcBef>
                <a:spcPts val="220"/>
              </a:spcBef>
            </a:pPr>
            <a:r>
              <a:rPr sz="1000" spc="-120" dirty="0">
                <a:solidFill>
                  <a:srgbClr val="231F20"/>
                </a:solidFill>
                <a:latin typeface="Lucida Sans"/>
                <a:cs typeface="Lucida Sans"/>
              </a:rPr>
              <a:t>A </a:t>
            </a:r>
            <a:r>
              <a:rPr sz="1000" spc="-70" dirty="0">
                <a:solidFill>
                  <a:srgbClr val="231F20"/>
                </a:solidFill>
                <a:latin typeface="Lucida Sans"/>
                <a:cs typeface="Lucida Sans"/>
              </a:rPr>
              <a:t>continuación </a:t>
            </a:r>
            <a:r>
              <a:rPr sz="1000" spc="-75" dirty="0">
                <a:solidFill>
                  <a:srgbClr val="231F20"/>
                </a:solidFill>
                <a:latin typeface="Lucida Sans"/>
                <a:cs typeface="Lucida Sans"/>
              </a:rPr>
              <a:t>incluimos </a:t>
            </a:r>
            <a:r>
              <a:rPr sz="1000" spc="-80" dirty="0">
                <a:solidFill>
                  <a:srgbClr val="231F20"/>
                </a:solidFill>
                <a:latin typeface="Lucida Sans"/>
                <a:cs typeface="Lucida Sans"/>
              </a:rPr>
              <a:t>esquemas </a:t>
            </a:r>
            <a:r>
              <a:rPr sz="1000" spc="-70" dirty="0">
                <a:solidFill>
                  <a:srgbClr val="231F20"/>
                </a:solidFill>
                <a:latin typeface="Lucida Sans"/>
                <a:cs typeface="Lucida Sans"/>
              </a:rPr>
              <a:t>de circuitos realizados </a:t>
            </a:r>
            <a:r>
              <a:rPr sz="1000" spc="-80" dirty="0">
                <a:solidFill>
                  <a:srgbClr val="231F20"/>
                </a:solidFill>
                <a:latin typeface="Lucida Sans"/>
                <a:cs typeface="Lucida Sans"/>
              </a:rPr>
              <a:t>con </a:t>
            </a:r>
            <a:r>
              <a:rPr sz="1000" spc="-50" dirty="0">
                <a:solidFill>
                  <a:srgbClr val="231F20"/>
                </a:solidFill>
                <a:latin typeface="Lucida Sans"/>
                <a:cs typeface="Lucida Sans"/>
              </a:rPr>
              <a:t>llaves </a:t>
            </a:r>
            <a:r>
              <a:rPr sz="1000" spc="-70" dirty="0">
                <a:solidFill>
                  <a:srgbClr val="231F20"/>
                </a:solidFill>
                <a:latin typeface="Lucida Sans"/>
                <a:cs typeface="Lucida Sans"/>
              </a:rPr>
              <a:t>de </a:t>
            </a:r>
            <a:r>
              <a:rPr sz="1000" spc="-75" dirty="0">
                <a:solidFill>
                  <a:srgbClr val="231F20"/>
                </a:solidFill>
                <a:latin typeface="Lucida Sans"/>
                <a:cs typeface="Lucida Sans"/>
              </a:rPr>
              <a:t>combinación, </a:t>
            </a:r>
            <a:r>
              <a:rPr sz="1000" spc="-55" dirty="0">
                <a:solidFill>
                  <a:srgbClr val="231F20"/>
                </a:solidFill>
                <a:latin typeface="Lucida Sans"/>
                <a:cs typeface="Lucida Sans"/>
              </a:rPr>
              <a:t>las </a:t>
            </a:r>
            <a:r>
              <a:rPr sz="1000" spc="-65" dirty="0">
                <a:solidFill>
                  <a:srgbClr val="231F20"/>
                </a:solidFill>
                <a:latin typeface="Lucida Sans"/>
                <a:cs typeface="Lucida Sans"/>
              </a:rPr>
              <a:t>cuales, conecta-  das</a:t>
            </a:r>
            <a:r>
              <a:rPr sz="1000" spc="15" dirty="0">
                <a:solidFill>
                  <a:srgbClr val="231F20"/>
                </a:solidFill>
                <a:latin typeface="Lucida Sans"/>
                <a:cs typeface="Lucida Sans"/>
              </a:rPr>
              <a:t> </a:t>
            </a:r>
            <a:r>
              <a:rPr sz="1000" spc="-70" dirty="0">
                <a:solidFill>
                  <a:srgbClr val="231F20"/>
                </a:solidFill>
                <a:latin typeface="Lucida Sans"/>
                <a:cs typeface="Lucida Sans"/>
              </a:rPr>
              <a:t>dos</a:t>
            </a:r>
            <a:r>
              <a:rPr sz="1000" spc="15" dirty="0">
                <a:solidFill>
                  <a:srgbClr val="231F20"/>
                </a:solidFill>
                <a:latin typeface="Lucida Sans"/>
                <a:cs typeface="Lucida Sans"/>
              </a:rPr>
              <a:t> </a:t>
            </a:r>
            <a:r>
              <a:rPr sz="1000" spc="-70" dirty="0">
                <a:solidFill>
                  <a:srgbClr val="231F20"/>
                </a:solidFill>
                <a:latin typeface="Lucida Sans"/>
                <a:cs typeface="Lucida Sans"/>
              </a:rPr>
              <a:t>entre</a:t>
            </a:r>
            <a:r>
              <a:rPr sz="1000" spc="20" dirty="0">
                <a:solidFill>
                  <a:srgbClr val="231F20"/>
                </a:solidFill>
                <a:latin typeface="Lucida Sans"/>
                <a:cs typeface="Lucida Sans"/>
              </a:rPr>
              <a:t> </a:t>
            </a:r>
            <a:r>
              <a:rPr sz="1000" spc="-55" dirty="0">
                <a:solidFill>
                  <a:srgbClr val="231F20"/>
                </a:solidFill>
                <a:latin typeface="Lucida Sans"/>
                <a:cs typeface="Lucida Sans"/>
              </a:rPr>
              <a:t>sí,</a:t>
            </a:r>
            <a:r>
              <a:rPr sz="1000" spc="15" dirty="0">
                <a:solidFill>
                  <a:srgbClr val="231F20"/>
                </a:solidFill>
                <a:latin typeface="Lucida Sans"/>
                <a:cs typeface="Lucida Sans"/>
              </a:rPr>
              <a:t> </a:t>
            </a:r>
            <a:r>
              <a:rPr sz="1000" spc="-80" dirty="0">
                <a:solidFill>
                  <a:srgbClr val="231F20"/>
                </a:solidFill>
                <a:latin typeface="Lucida Sans"/>
                <a:cs typeface="Lucida Sans"/>
              </a:rPr>
              <a:t>permiten</a:t>
            </a:r>
            <a:r>
              <a:rPr sz="1000" spc="15" dirty="0">
                <a:solidFill>
                  <a:srgbClr val="231F20"/>
                </a:solidFill>
                <a:latin typeface="Lucida Sans"/>
                <a:cs typeface="Lucida Sans"/>
              </a:rPr>
              <a:t> </a:t>
            </a:r>
            <a:r>
              <a:rPr sz="1000" spc="-50" dirty="0">
                <a:solidFill>
                  <a:srgbClr val="231F20"/>
                </a:solidFill>
                <a:latin typeface="Lucida Sans"/>
                <a:cs typeface="Lucida Sans"/>
              </a:rPr>
              <a:t>el</a:t>
            </a:r>
            <a:r>
              <a:rPr sz="1000" spc="20" dirty="0">
                <a:solidFill>
                  <a:srgbClr val="231F20"/>
                </a:solidFill>
                <a:latin typeface="Lucida Sans"/>
                <a:cs typeface="Lucida Sans"/>
              </a:rPr>
              <a:t> </a:t>
            </a:r>
            <a:r>
              <a:rPr sz="1000" spc="-85" dirty="0">
                <a:solidFill>
                  <a:srgbClr val="231F20"/>
                </a:solidFill>
                <a:latin typeface="Lucida Sans"/>
                <a:cs typeface="Lucida Sans"/>
              </a:rPr>
              <a:t>comando</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0" dirty="0">
                <a:solidFill>
                  <a:srgbClr val="231F20"/>
                </a:solidFill>
                <a:latin typeface="Lucida Sans"/>
                <a:cs typeface="Lucida Sans"/>
              </a:rPr>
              <a:t>luces</a:t>
            </a:r>
            <a:r>
              <a:rPr sz="1000" spc="15" dirty="0">
                <a:solidFill>
                  <a:srgbClr val="231F20"/>
                </a:solidFill>
                <a:latin typeface="Lucida Sans"/>
                <a:cs typeface="Lucida Sans"/>
              </a:rPr>
              <a:t> </a:t>
            </a:r>
            <a:r>
              <a:rPr sz="1000" spc="-85" dirty="0">
                <a:solidFill>
                  <a:srgbClr val="231F20"/>
                </a:solidFill>
                <a:latin typeface="Lucida Sans"/>
                <a:cs typeface="Lucida Sans"/>
              </a:rPr>
              <a:t>u</a:t>
            </a:r>
            <a:r>
              <a:rPr sz="1000" spc="15" dirty="0">
                <a:solidFill>
                  <a:srgbClr val="231F20"/>
                </a:solidFill>
                <a:latin typeface="Lucida Sans"/>
                <a:cs typeface="Lucida Sans"/>
              </a:rPr>
              <a:t> </a:t>
            </a:r>
            <a:r>
              <a:rPr sz="1000" spc="-65" dirty="0">
                <a:solidFill>
                  <a:srgbClr val="231F20"/>
                </a:solidFill>
                <a:latin typeface="Lucida Sans"/>
                <a:cs typeface="Lucida Sans"/>
              </a:rPr>
              <a:t>otra</a:t>
            </a:r>
            <a:r>
              <a:rPr sz="1000" spc="20" dirty="0">
                <a:solidFill>
                  <a:srgbClr val="231F20"/>
                </a:solidFill>
                <a:latin typeface="Lucida Sans"/>
                <a:cs typeface="Lucida Sans"/>
              </a:rPr>
              <a:t> </a:t>
            </a:r>
            <a:r>
              <a:rPr sz="1000" spc="-80" dirty="0">
                <a:solidFill>
                  <a:srgbClr val="231F20"/>
                </a:solidFill>
                <a:latin typeface="Lucida Sans"/>
                <a:cs typeface="Lucida Sans"/>
              </a:rPr>
              <a:t>carga</a:t>
            </a:r>
            <a:r>
              <a:rPr sz="1000" spc="15" dirty="0">
                <a:solidFill>
                  <a:srgbClr val="231F20"/>
                </a:solidFill>
                <a:latin typeface="Lucida Sans"/>
                <a:cs typeface="Lucida Sans"/>
              </a:rPr>
              <a:t> </a:t>
            </a:r>
            <a:r>
              <a:rPr sz="1000" spc="-70" dirty="0">
                <a:solidFill>
                  <a:srgbClr val="231F20"/>
                </a:solidFill>
                <a:latin typeface="Lucida Sans"/>
                <a:cs typeface="Lucida Sans"/>
              </a:rPr>
              <a:t>desde</a:t>
            </a:r>
            <a:r>
              <a:rPr sz="1000" spc="20" dirty="0">
                <a:solidFill>
                  <a:srgbClr val="231F20"/>
                </a:solidFill>
                <a:latin typeface="Lucida Sans"/>
                <a:cs typeface="Lucida Sans"/>
              </a:rPr>
              <a:t> </a:t>
            </a:r>
            <a:r>
              <a:rPr sz="1000" spc="-100" dirty="0">
                <a:solidFill>
                  <a:srgbClr val="231F20"/>
                </a:solidFill>
                <a:latin typeface="Lucida Sans"/>
                <a:cs typeface="Lucida Sans"/>
              </a:rPr>
              <a:t>2</a:t>
            </a:r>
            <a:r>
              <a:rPr sz="1000" spc="15" dirty="0">
                <a:solidFill>
                  <a:srgbClr val="231F20"/>
                </a:solidFill>
                <a:latin typeface="Lucida Sans"/>
                <a:cs typeface="Lucida Sans"/>
              </a:rPr>
              <a:t> </a:t>
            </a:r>
            <a:r>
              <a:rPr sz="1000" spc="-55" dirty="0">
                <a:solidFill>
                  <a:srgbClr val="231F20"/>
                </a:solidFill>
                <a:latin typeface="Lucida Sans"/>
                <a:cs typeface="Lucida Sans"/>
              </a:rPr>
              <a:t>sitios</a:t>
            </a:r>
            <a:r>
              <a:rPr sz="1000" spc="15" dirty="0">
                <a:solidFill>
                  <a:srgbClr val="231F20"/>
                </a:solidFill>
                <a:latin typeface="Lucida Sans"/>
                <a:cs typeface="Lucida Sans"/>
              </a:rPr>
              <a:t> </a:t>
            </a:r>
            <a:r>
              <a:rPr sz="1000" spc="-60" dirty="0">
                <a:solidFill>
                  <a:srgbClr val="231F20"/>
                </a:solidFill>
                <a:latin typeface="Lucida Sans"/>
                <a:cs typeface="Lucida Sans"/>
              </a:rPr>
              <a:t>distintos.</a:t>
            </a:r>
            <a:endParaRPr sz="1000">
              <a:latin typeface="Lucida Sans"/>
              <a:cs typeface="Lucida Sans"/>
            </a:endParaRPr>
          </a:p>
          <a:p>
            <a:pPr>
              <a:lnSpc>
                <a:spcPct val="100000"/>
              </a:lnSpc>
              <a:spcBef>
                <a:spcPts val="40"/>
              </a:spcBef>
            </a:pPr>
            <a:endParaRPr sz="900">
              <a:latin typeface="Lucida Sans"/>
              <a:cs typeface="Lucida Sans"/>
            </a:endParaRPr>
          </a:p>
          <a:p>
            <a:pPr marL="12700" marR="5080">
              <a:lnSpc>
                <a:spcPts val="1100"/>
              </a:lnSpc>
            </a:pPr>
            <a:r>
              <a:rPr sz="1000" spc="-85" dirty="0">
                <a:solidFill>
                  <a:srgbClr val="231F20"/>
                </a:solidFill>
                <a:latin typeface="Lucida Sans"/>
                <a:cs typeface="Lucida Sans"/>
              </a:rPr>
              <a:t>Agregando </a:t>
            </a:r>
            <a:r>
              <a:rPr sz="1000" spc="-229" dirty="0">
                <a:solidFill>
                  <a:srgbClr val="231F20"/>
                </a:solidFill>
                <a:latin typeface="Lucida Sans"/>
                <a:cs typeface="Lucida Sans"/>
              </a:rPr>
              <a:t>1 </a:t>
            </a:r>
            <a:r>
              <a:rPr sz="1000" spc="-45" dirty="0">
                <a:solidFill>
                  <a:srgbClr val="231F20"/>
                </a:solidFill>
                <a:latin typeface="Lucida Sans"/>
                <a:cs typeface="Lucida Sans"/>
              </a:rPr>
              <a:t>llave </a:t>
            </a:r>
            <a:r>
              <a:rPr sz="1000" spc="-70" dirty="0">
                <a:solidFill>
                  <a:srgbClr val="231F20"/>
                </a:solidFill>
                <a:latin typeface="Lucida Sans"/>
                <a:cs typeface="Lucida Sans"/>
              </a:rPr>
              <a:t>de </a:t>
            </a:r>
            <a:r>
              <a:rPr sz="1000" spc="-10" dirty="0">
                <a:solidFill>
                  <a:srgbClr val="231F20"/>
                </a:solidFill>
                <a:latin typeface="Lucida Sans"/>
                <a:cs typeface="Lucida Sans"/>
              </a:rPr>
              <a:t>“4 </a:t>
            </a:r>
            <a:r>
              <a:rPr sz="1000" spc="-25" dirty="0">
                <a:solidFill>
                  <a:srgbClr val="231F20"/>
                </a:solidFill>
                <a:latin typeface="Lucida Sans"/>
                <a:cs typeface="Lucida Sans"/>
              </a:rPr>
              <a:t>vías” </a:t>
            </a:r>
            <a:r>
              <a:rPr sz="1000" spc="-65" dirty="0">
                <a:solidFill>
                  <a:srgbClr val="231F20"/>
                </a:solidFill>
                <a:latin typeface="Lucida Sans"/>
                <a:cs typeface="Lucida Sans"/>
              </a:rPr>
              <a:t>se </a:t>
            </a:r>
            <a:r>
              <a:rPr sz="1000" spc="-75" dirty="0">
                <a:solidFill>
                  <a:srgbClr val="231F20"/>
                </a:solidFill>
                <a:latin typeface="Lucida Sans"/>
                <a:cs typeface="Lucida Sans"/>
              </a:rPr>
              <a:t>podrá </a:t>
            </a:r>
            <a:r>
              <a:rPr sz="1000" spc="-85" dirty="0">
                <a:solidFill>
                  <a:srgbClr val="231F20"/>
                </a:solidFill>
                <a:latin typeface="Lucida Sans"/>
                <a:cs typeface="Lucida Sans"/>
              </a:rPr>
              <a:t>comandar </a:t>
            </a:r>
            <a:r>
              <a:rPr sz="1000" spc="-75" dirty="0">
                <a:solidFill>
                  <a:srgbClr val="231F20"/>
                </a:solidFill>
                <a:latin typeface="Lucida Sans"/>
                <a:cs typeface="Lucida Sans"/>
              </a:rPr>
              <a:t>una </a:t>
            </a:r>
            <a:r>
              <a:rPr sz="1000" spc="-70" dirty="0">
                <a:solidFill>
                  <a:srgbClr val="231F20"/>
                </a:solidFill>
                <a:latin typeface="Lucida Sans"/>
                <a:cs typeface="Lucida Sans"/>
              </a:rPr>
              <a:t>o </a:t>
            </a:r>
            <a:r>
              <a:rPr sz="1000" spc="-60" dirty="0">
                <a:solidFill>
                  <a:srgbClr val="231F20"/>
                </a:solidFill>
                <a:latin typeface="Lucida Sans"/>
                <a:cs typeface="Lucida Sans"/>
              </a:rPr>
              <a:t>varias </a:t>
            </a:r>
            <a:r>
              <a:rPr sz="1000" spc="-70" dirty="0">
                <a:solidFill>
                  <a:srgbClr val="231F20"/>
                </a:solidFill>
                <a:latin typeface="Lucida Sans"/>
                <a:cs typeface="Lucida Sans"/>
              </a:rPr>
              <a:t>luces desde </a:t>
            </a:r>
            <a:r>
              <a:rPr sz="1000" spc="-100" dirty="0">
                <a:solidFill>
                  <a:srgbClr val="231F20"/>
                </a:solidFill>
                <a:latin typeface="Lucida Sans"/>
                <a:cs typeface="Lucida Sans"/>
              </a:rPr>
              <a:t>3 </a:t>
            </a:r>
            <a:r>
              <a:rPr sz="1000" spc="-55" dirty="0">
                <a:solidFill>
                  <a:srgbClr val="231F20"/>
                </a:solidFill>
                <a:latin typeface="Lucida Sans"/>
                <a:cs typeface="Lucida Sans"/>
              </a:rPr>
              <a:t>sitios </a:t>
            </a:r>
            <a:r>
              <a:rPr sz="1000" spc="-60" dirty="0">
                <a:solidFill>
                  <a:srgbClr val="231F20"/>
                </a:solidFill>
                <a:latin typeface="Lucida Sans"/>
                <a:cs typeface="Lucida Sans"/>
              </a:rPr>
              <a:t>distintos, e </a:t>
            </a:r>
            <a:r>
              <a:rPr sz="1000" spc="-65" dirty="0">
                <a:solidFill>
                  <a:srgbClr val="231F20"/>
                </a:solidFill>
                <a:latin typeface="Lucida Sans"/>
                <a:cs typeface="Lucida Sans"/>
              </a:rPr>
              <a:t>intercalando  </a:t>
            </a:r>
            <a:r>
              <a:rPr sz="1000" spc="-100" dirty="0">
                <a:solidFill>
                  <a:srgbClr val="231F20"/>
                </a:solidFill>
                <a:latin typeface="Lucida Sans"/>
                <a:cs typeface="Lucida Sans"/>
              </a:rPr>
              <a:t>2 </a:t>
            </a:r>
            <a:r>
              <a:rPr sz="1000" spc="-50" dirty="0">
                <a:solidFill>
                  <a:srgbClr val="231F20"/>
                </a:solidFill>
                <a:latin typeface="Lucida Sans"/>
                <a:cs typeface="Lucida Sans"/>
              </a:rPr>
              <a:t>llaves </a:t>
            </a:r>
            <a:r>
              <a:rPr sz="1000" spc="-70" dirty="0">
                <a:solidFill>
                  <a:srgbClr val="231F20"/>
                </a:solidFill>
                <a:latin typeface="Lucida Sans"/>
                <a:cs typeface="Lucida Sans"/>
              </a:rPr>
              <a:t>de </a:t>
            </a:r>
            <a:r>
              <a:rPr sz="1000" spc="-10" dirty="0">
                <a:solidFill>
                  <a:srgbClr val="231F20"/>
                </a:solidFill>
                <a:latin typeface="Lucida Sans"/>
                <a:cs typeface="Lucida Sans"/>
              </a:rPr>
              <a:t>“4 </a:t>
            </a:r>
            <a:r>
              <a:rPr sz="1000" spc="-30" dirty="0">
                <a:solidFill>
                  <a:srgbClr val="231F20"/>
                </a:solidFill>
                <a:latin typeface="Lucida Sans"/>
                <a:cs typeface="Lucida Sans"/>
              </a:rPr>
              <a:t>vías”, </a:t>
            </a:r>
            <a:r>
              <a:rPr sz="1000" spc="-70" dirty="0">
                <a:solidFill>
                  <a:srgbClr val="231F20"/>
                </a:solidFill>
                <a:latin typeface="Lucida Sans"/>
                <a:cs typeface="Lucida Sans"/>
              </a:rPr>
              <a:t>desde </a:t>
            </a:r>
            <a:r>
              <a:rPr sz="1000" spc="-100" dirty="0">
                <a:solidFill>
                  <a:srgbClr val="231F20"/>
                </a:solidFill>
                <a:latin typeface="Lucida Sans"/>
                <a:cs typeface="Lucida Sans"/>
              </a:rPr>
              <a:t>4 </a:t>
            </a:r>
            <a:r>
              <a:rPr sz="1000" spc="-55" dirty="0">
                <a:solidFill>
                  <a:srgbClr val="231F20"/>
                </a:solidFill>
                <a:latin typeface="Lucida Sans"/>
                <a:cs typeface="Lucida Sans"/>
              </a:rPr>
              <a:t>sitios. </a:t>
            </a:r>
            <a:r>
              <a:rPr sz="1000" spc="-45" dirty="0">
                <a:solidFill>
                  <a:srgbClr val="231F20"/>
                </a:solidFill>
                <a:latin typeface="Lucida Sans"/>
                <a:cs typeface="Lucida Sans"/>
              </a:rPr>
              <a:t>Para </a:t>
            </a:r>
            <a:r>
              <a:rPr sz="1000" spc="-50" dirty="0">
                <a:solidFill>
                  <a:srgbClr val="231F20"/>
                </a:solidFill>
                <a:latin typeface="Lucida Sans"/>
                <a:cs typeface="Lucida Sans"/>
              </a:rPr>
              <a:t>el </a:t>
            </a:r>
            <a:r>
              <a:rPr sz="1000" spc="-85" dirty="0">
                <a:solidFill>
                  <a:srgbClr val="231F20"/>
                </a:solidFill>
                <a:latin typeface="Lucida Sans"/>
                <a:cs typeface="Lucida Sans"/>
              </a:rPr>
              <a:t>comando </a:t>
            </a:r>
            <a:r>
              <a:rPr sz="1000" spc="-70" dirty="0">
                <a:solidFill>
                  <a:srgbClr val="231F20"/>
                </a:solidFill>
                <a:latin typeface="Lucida Sans"/>
                <a:cs typeface="Lucida Sans"/>
              </a:rPr>
              <a:t>de luces desde </a:t>
            </a:r>
            <a:r>
              <a:rPr sz="1000" spc="-90" dirty="0">
                <a:solidFill>
                  <a:srgbClr val="231F20"/>
                </a:solidFill>
                <a:latin typeface="Lucida Sans"/>
                <a:cs typeface="Lucida Sans"/>
              </a:rPr>
              <a:t>más </a:t>
            </a:r>
            <a:r>
              <a:rPr sz="1000" spc="-70" dirty="0">
                <a:solidFill>
                  <a:srgbClr val="231F20"/>
                </a:solidFill>
                <a:latin typeface="Lucida Sans"/>
                <a:cs typeface="Lucida Sans"/>
              </a:rPr>
              <a:t>de </a:t>
            </a:r>
            <a:r>
              <a:rPr sz="1000" spc="-100" dirty="0">
                <a:solidFill>
                  <a:srgbClr val="231F20"/>
                </a:solidFill>
                <a:latin typeface="Lucida Sans"/>
                <a:cs typeface="Lucida Sans"/>
              </a:rPr>
              <a:t>4 </a:t>
            </a:r>
            <a:r>
              <a:rPr sz="1000" spc="-55" dirty="0">
                <a:solidFill>
                  <a:srgbClr val="231F20"/>
                </a:solidFill>
                <a:latin typeface="Lucida Sans"/>
                <a:cs typeface="Lucida Sans"/>
              </a:rPr>
              <a:t>sitios, </a:t>
            </a:r>
            <a:r>
              <a:rPr sz="1000" spc="-70" dirty="0">
                <a:solidFill>
                  <a:srgbClr val="231F20"/>
                </a:solidFill>
                <a:latin typeface="Lucida Sans"/>
                <a:cs typeface="Lucida Sans"/>
              </a:rPr>
              <a:t>deberá </a:t>
            </a:r>
            <a:r>
              <a:rPr sz="1000" spc="-65" dirty="0">
                <a:solidFill>
                  <a:srgbClr val="231F20"/>
                </a:solidFill>
                <a:latin typeface="Lucida Sans"/>
                <a:cs typeface="Lucida Sans"/>
              </a:rPr>
              <a:t>intercalarse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50" dirty="0">
                <a:solidFill>
                  <a:srgbClr val="231F20"/>
                </a:solidFill>
                <a:latin typeface="Lucida Sans"/>
                <a:cs typeface="Lucida Sans"/>
              </a:rPr>
              <a:t>el</a:t>
            </a:r>
            <a:r>
              <a:rPr sz="1000" spc="15" dirty="0">
                <a:solidFill>
                  <a:srgbClr val="231F20"/>
                </a:solidFill>
                <a:latin typeface="Lucida Sans"/>
                <a:cs typeface="Lucida Sans"/>
              </a:rPr>
              <a:t> </a:t>
            </a:r>
            <a:r>
              <a:rPr sz="1000" spc="-70" dirty="0">
                <a:solidFill>
                  <a:srgbClr val="231F20"/>
                </a:solidFill>
                <a:latin typeface="Lucida Sans"/>
                <a:cs typeface="Lucida Sans"/>
              </a:rPr>
              <a:t>circuito</a:t>
            </a:r>
            <a:r>
              <a:rPr sz="1000" spc="15" dirty="0">
                <a:solidFill>
                  <a:srgbClr val="231F20"/>
                </a:solidFill>
                <a:latin typeface="Lucida Sans"/>
                <a:cs typeface="Lucida Sans"/>
              </a:rPr>
              <a:t> </a:t>
            </a:r>
            <a:r>
              <a:rPr sz="1000" spc="-229" dirty="0">
                <a:solidFill>
                  <a:srgbClr val="231F20"/>
                </a:solidFill>
                <a:latin typeface="Lucida Sans"/>
                <a:cs typeface="Lucida Sans"/>
              </a:rPr>
              <a:t>1</a:t>
            </a:r>
            <a:r>
              <a:rPr sz="1000" spc="-155" dirty="0">
                <a:solidFill>
                  <a:srgbClr val="231F20"/>
                </a:solidFill>
                <a:latin typeface="Lucida Sans"/>
                <a:cs typeface="Lucida Sans"/>
              </a:rPr>
              <a:t> </a:t>
            </a:r>
            <a:r>
              <a:rPr sz="1000" spc="-45" dirty="0">
                <a:solidFill>
                  <a:srgbClr val="231F20"/>
                </a:solidFill>
                <a:latin typeface="Lucida Sans"/>
                <a:cs typeface="Lucida Sans"/>
              </a:rPr>
              <a:t>llave</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10" dirty="0">
                <a:solidFill>
                  <a:srgbClr val="231F20"/>
                </a:solidFill>
                <a:latin typeface="Lucida Sans"/>
                <a:cs typeface="Lucida Sans"/>
              </a:rPr>
              <a:t>“4</a:t>
            </a:r>
            <a:r>
              <a:rPr sz="1000" spc="20" dirty="0">
                <a:solidFill>
                  <a:srgbClr val="231F20"/>
                </a:solidFill>
                <a:latin typeface="Lucida Sans"/>
                <a:cs typeface="Lucida Sans"/>
              </a:rPr>
              <a:t> </a:t>
            </a:r>
            <a:r>
              <a:rPr sz="1000" spc="-25" dirty="0">
                <a:solidFill>
                  <a:srgbClr val="231F20"/>
                </a:solidFill>
                <a:latin typeface="Lucida Sans"/>
                <a:cs typeface="Lucida Sans"/>
              </a:rPr>
              <a:t>vías”</a:t>
            </a:r>
            <a:r>
              <a:rPr sz="1000" spc="15" dirty="0">
                <a:solidFill>
                  <a:srgbClr val="231F20"/>
                </a:solidFill>
                <a:latin typeface="Lucida Sans"/>
                <a:cs typeface="Lucida Sans"/>
              </a:rPr>
              <a:t> </a:t>
            </a:r>
            <a:r>
              <a:rPr sz="1000" spc="-80" dirty="0">
                <a:solidFill>
                  <a:srgbClr val="231F20"/>
                </a:solidFill>
                <a:latin typeface="Lucida Sans"/>
                <a:cs typeface="Lucida Sans"/>
              </a:rPr>
              <a:t>por</a:t>
            </a:r>
            <a:r>
              <a:rPr sz="1000" spc="15" dirty="0">
                <a:solidFill>
                  <a:srgbClr val="231F20"/>
                </a:solidFill>
                <a:latin typeface="Lucida Sans"/>
                <a:cs typeface="Lucida Sans"/>
              </a:rPr>
              <a:t> </a:t>
            </a:r>
            <a:r>
              <a:rPr sz="1000" spc="-70" dirty="0">
                <a:solidFill>
                  <a:srgbClr val="231F20"/>
                </a:solidFill>
                <a:latin typeface="Lucida Sans"/>
                <a:cs typeface="Lucida Sans"/>
              </a:rPr>
              <a:t>cada</a:t>
            </a:r>
            <a:r>
              <a:rPr sz="1000" spc="15" dirty="0">
                <a:solidFill>
                  <a:srgbClr val="231F20"/>
                </a:solidFill>
                <a:latin typeface="Lucida Sans"/>
                <a:cs typeface="Lucida Sans"/>
              </a:rPr>
              <a:t> </a:t>
            </a:r>
            <a:r>
              <a:rPr sz="1000" spc="-75" dirty="0">
                <a:solidFill>
                  <a:srgbClr val="231F20"/>
                </a:solidFill>
                <a:latin typeface="Lucida Sans"/>
                <a:cs typeface="Lucida Sans"/>
              </a:rPr>
              <a:t>punto</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90" dirty="0">
                <a:solidFill>
                  <a:srgbClr val="231F20"/>
                </a:solidFill>
                <a:latin typeface="Lucida Sans"/>
                <a:cs typeface="Lucida Sans"/>
              </a:rPr>
              <a:t>mando</a:t>
            </a:r>
            <a:r>
              <a:rPr sz="1000" spc="15" dirty="0">
                <a:solidFill>
                  <a:srgbClr val="231F20"/>
                </a:solidFill>
                <a:latin typeface="Lucida Sans"/>
                <a:cs typeface="Lucida Sans"/>
              </a:rPr>
              <a:t> </a:t>
            </a:r>
            <a:r>
              <a:rPr sz="1000" spc="-60" dirty="0">
                <a:solidFill>
                  <a:srgbClr val="231F20"/>
                </a:solidFill>
                <a:latin typeface="Lucida Sans"/>
                <a:cs typeface="Lucida Sans"/>
              </a:rPr>
              <a:t>adicional</a:t>
            </a:r>
            <a:r>
              <a:rPr sz="1000" spc="15" dirty="0">
                <a:solidFill>
                  <a:srgbClr val="231F20"/>
                </a:solidFill>
                <a:latin typeface="Lucida Sans"/>
                <a:cs typeface="Lucida Sans"/>
              </a:rPr>
              <a:t> </a:t>
            </a:r>
            <a:r>
              <a:rPr sz="1000" spc="-70" dirty="0">
                <a:solidFill>
                  <a:srgbClr val="231F20"/>
                </a:solidFill>
                <a:latin typeface="Lucida Sans"/>
                <a:cs typeface="Lucida Sans"/>
              </a:rPr>
              <a:t>requerido.</a:t>
            </a:r>
            <a:endParaRPr sz="1000">
              <a:latin typeface="Lucida Sans"/>
              <a:cs typeface="Lucida Sans"/>
            </a:endParaRPr>
          </a:p>
          <a:p>
            <a:pPr>
              <a:lnSpc>
                <a:spcPct val="100000"/>
              </a:lnSpc>
              <a:spcBef>
                <a:spcPts val="40"/>
              </a:spcBef>
            </a:pPr>
            <a:endParaRPr sz="900">
              <a:latin typeface="Lucida Sans"/>
              <a:cs typeface="Lucida Sans"/>
            </a:endParaRPr>
          </a:p>
          <a:p>
            <a:pPr marL="12700" marR="73025">
              <a:lnSpc>
                <a:spcPts val="1100"/>
              </a:lnSpc>
            </a:pPr>
            <a:r>
              <a:rPr sz="1000" spc="-80" dirty="0">
                <a:solidFill>
                  <a:srgbClr val="231F20"/>
                </a:solidFill>
                <a:latin typeface="Lucida Sans"/>
                <a:cs typeface="Lucida Sans"/>
              </a:rPr>
              <a:t>Cuídese </a:t>
            </a:r>
            <a:r>
              <a:rPr sz="1000" spc="-70" dirty="0">
                <a:solidFill>
                  <a:srgbClr val="231F20"/>
                </a:solidFill>
                <a:latin typeface="Lucida Sans"/>
                <a:cs typeface="Lucida Sans"/>
              </a:rPr>
              <a:t>de </a:t>
            </a:r>
            <a:r>
              <a:rPr sz="1000" spc="-75" dirty="0">
                <a:solidFill>
                  <a:srgbClr val="231F20"/>
                </a:solidFill>
                <a:latin typeface="Lucida Sans"/>
                <a:cs typeface="Lucida Sans"/>
              </a:rPr>
              <a:t>no realizar </a:t>
            </a:r>
            <a:r>
              <a:rPr sz="1000" spc="-55" dirty="0">
                <a:solidFill>
                  <a:srgbClr val="231F20"/>
                </a:solidFill>
                <a:latin typeface="Lucida Sans"/>
                <a:cs typeface="Lucida Sans"/>
              </a:rPr>
              <a:t>las </a:t>
            </a:r>
            <a:r>
              <a:rPr sz="1000" spc="-80" dirty="0">
                <a:solidFill>
                  <a:srgbClr val="231F20"/>
                </a:solidFill>
                <a:latin typeface="Lucida Sans"/>
                <a:cs typeface="Lucida Sans"/>
              </a:rPr>
              <a:t>conexiones </a:t>
            </a:r>
            <a:r>
              <a:rPr sz="1000" spc="-75" dirty="0">
                <a:solidFill>
                  <a:srgbClr val="231F20"/>
                </a:solidFill>
                <a:latin typeface="Lucida Sans"/>
                <a:cs typeface="Lucida Sans"/>
              </a:rPr>
              <a:t>en </a:t>
            </a:r>
            <a:r>
              <a:rPr sz="1000" spc="-50" dirty="0">
                <a:solidFill>
                  <a:srgbClr val="231F20"/>
                </a:solidFill>
                <a:latin typeface="Lucida Sans"/>
                <a:cs typeface="Lucida Sans"/>
              </a:rPr>
              <a:t>la </a:t>
            </a:r>
            <a:r>
              <a:rPr sz="1000" spc="-90" dirty="0">
                <a:solidFill>
                  <a:srgbClr val="231F20"/>
                </a:solidFill>
                <a:latin typeface="Lucida Sans"/>
                <a:cs typeface="Lucida Sans"/>
              </a:rPr>
              <a:t>forma </a:t>
            </a:r>
            <a:r>
              <a:rPr sz="1000" spc="-70" dirty="0">
                <a:solidFill>
                  <a:srgbClr val="231F20"/>
                </a:solidFill>
                <a:latin typeface="Lucida Sans"/>
                <a:cs typeface="Lucida Sans"/>
              </a:rPr>
              <a:t>incorrecta </a:t>
            </a:r>
            <a:r>
              <a:rPr sz="1000" spc="-75" dirty="0">
                <a:solidFill>
                  <a:srgbClr val="231F20"/>
                </a:solidFill>
                <a:latin typeface="Lucida Sans"/>
                <a:cs typeface="Lucida Sans"/>
              </a:rPr>
              <a:t>que </a:t>
            </a:r>
            <a:r>
              <a:rPr sz="1000" spc="-80" dirty="0">
                <a:solidFill>
                  <a:srgbClr val="231F20"/>
                </a:solidFill>
                <a:latin typeface="Lucida Sans"/>
                <a:cs typeface="Lucida Sans"/>
              </a:rPr>
              <a:t>muestran </a:t>
            </a:r>
            <a:r>
              <a:rPr sz="1000" spc="-60" dirty="0">
                <a:solidFill>
                  <a:srgbClr val="231F20"/>
                </a:solidFill>
                <a:latin typeface="Lucida Sans"/>
                <a:cs typeface="Lucida Sans"/>
              </a:rPr>
              <a:t>los </a:t>
            </a:r>
            <a:r>
              <a:rPr sz="1000" spc="-80" dirty="0">
                <a:solidFill>
                  <a:srgbClr val="231F20"/>
                </a:solidFill>
                <a:latin typeface="Lucida Sans"/>
                <a:cs typeface="Lucida Sans"/>
              </a:rPr>
              <a:t>esquemas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70" dirty="0">
                <a:solidFill>
                  <a:srgbClr val="231F20"/>
                </a:solidFill>
                <a:latin typeface="Lucida Sans"/>
                <a:cs typeface="Lucida Sans"/>
              </a:rPr>
              <a:t>derecha, </a:t>
            </a:r>
            <a:r>
              <a:rPr sz="1000" spc="-75" dirty="0">
                <a:solidFill>
                  <a:srgbClr val="231F20"/>
                </a:solidFill>
                <a:latin typeface="Lucida Sans"/>
                <a:cs typeface="Lucida Sans"/>
              </a:rPr>
              <a:t>en  </a:t>
            </a:r>
            <a:r>
              <a:rPr sz="1000" spc="-60" dirty="0">
                <a:solidFill>
                  <a:srgbClr val="231F20"/>
                </a:solidFill>
                <a:latin typeface="Lucida Sans"/>
                <a:cs typeface="Lucida Sans"/>
              </a:rPr>
              <a:t>los </a:t>
            </a:r>
            <a:r>
              <a:rPr sz="1000" spc="-75" dirty="0">
                <a:solidFill>
                  <a:srgbClr val="231F20"/>
                </a:solidFill>
                <a:latin typeface="Lucida Sans"/>
                <a:cs typeface="Lucida Sans"/>
              </a:rPr>
              <a:t>que </a:t>
            </a:r>
            <a:r>
              <a:rPr sz="1000" spc="-50" dirty="0">
                <a:solidFill>
                  <a:srgbClr val="231F20"/>
                </a:solidFill>
                <a:latin typeface="Lucida Sans"/>
                <a:cs typeface="Lucida Sans"/>
              </a:rPr>
              <a:t>el </a:t>
            </a:r>
            <a:r>
              <a:rPr sz="1000" spc="-65" dirty="0">
                <a:solidFill>
                  <a:srgbClr val="231F20"/>
                </a:solidFill>
                <a:latin typeface="Lucida Sans"/>
                <a:cs typeface="Lucida Sans"/>
              </a:rPr>
              <a:t>polo </a:t>
            </a:r>
            <a:r>
              <a:rPr sz="1000" spc="-75" dirty="0">
                <a:solidFill>
                  <a:srgbClr val="231F20"/>
                </a:solidFill>
                <a:latin typeface="Lucida Sans"/>
                <a:cs typeface="Lucida Sans"/>
              </a:rPr>
              <a:t>neutro </a:t>
            </a:r>
            <a:r>
              <a:rPr sz="1000" spc="-45" dirty="0">
                <a:solidFill>
                  <a:srgbClr val="231F20"/>
                </a:solidFill>
                <a:latin typeface="Lucida Sans"/>
                <a:cs typeface="Lucida Sans"/>
              </a:rPr>
              <a:t>va </a:t>
            </a:r>
            <a:r>
              <a:rPr sz="1000" spc="-75" dirty="0">
                <a:solidFill>
                  <a:srgbClr val="231F20"/>
                </a:solidFill>
                <a:latin typeface="Lucida Sans"/>
                <a:cs typeface="Lucida Sans"/>
              </a:rPr>
              <a:t>también </a:t>
            </a:r>
            <a:r>
              <a:rPr sz="1000" spc="-55" dirty="0">
                <a:solidFill>
                  <a:srgbClr val="231F20"/>
                </a:solidFill>
                <a:latin typeface="Lucida Sans"/>
                <a:cs typeface="Lucida Sans"/>
              </a:rPr>
              <a:t>a </a:t>
            </a:r>
            <a:r>
              <a:rPr sz="1000" spc="-50" dirty="0">
                <a:solidFill>
                  <a:srgbClr val="231F20"/>
                </a:solidFill>
                <a:latin typeface="Lucida Sans"/>
                <a:cs typeface="Lucida Sans"/>
              </a:rPr>
              <a:t>llave. </a:t>
            </a:r>
            <a:r>
              <a:rPr sz="1000" spc="-70" dirty="0">
                <a:solidFill>
                  <a:srgbClr val="231F20"/>
                </a:solidFill>
                <a:latin typeface="Lucida Sans"/>
                <a:cs typeface="Lucida Sans"/>
              </a:rPr>
              <a:t>Lo </a:t>
            </a:r>
            <a:r>
              <a:rPr sz="1000" spc="-75" dirty="0">
                <a:solidFill>
                  <a:srgbClr val="231F20"/>
                </a:solidFill>
                <a:latin typeface="Lucida Sans"/>
                <a:cs typeface="Lucida Sans"/>
              </a:rPr>
              <a:t>correcto </a:t>
            </a:r>
            <a:r>
              <a:rPr sz="1000" spc="-65" dirty="0">
                <a:solidFill>
                  <a:srgbClr val="231F20"/>
                </a:solidFill>
                <a:latin typeface="Lucida Sans"/>
                <a:cs typeface="Lucida Sans"/>
              </a:rPr>
              <a:t>es </a:t>
            </a:r>
            <a:r>
              <a:rPr sz="1000" spc="-75" dirty="0">
                <a:solidFill>
                  <a:srgbClr val="231F20"/>
                </a:solidFill>
                <a:latin typeface="Lucida Sans"/>
                <a:cs typeface="Lucida Sans"/>
              </a:rPr>
              <a:t>que </a:t>
            </a:r>
            <a:r>
              <a:rPr sz="1000" spc="-60" dirty="0">
                <a:solidFill>
                  <a:srgbClr val="231F20"/>
                </a:solidFill>
                <a:latin typeface="Lucida Sans"/>
                <a:cs typeface="Lucida Sans"/>
              </a:rPr>
              <a:t>este </a:t>
            </a:r>
            <a:r>
              <a:rPr sz="1000" spc="-65" dirty="0">
                <a:solidFill>
                  <a:srgbClr val="231F20"/>
                </a:solidFill>
                <a:latin typeface="Lucida Sans"/>
                <a:cs typeface="Lucida Sans"/>
              </a:rPr>
              <a:t>polo </a:t>
            </a:r>
            <a:r>
              <a:rPr sz="1000" spc="-50" dirty="0">
                <a:solidFill>
                  <a:srgbClr val="231F20"/>
                </a:solidFill>
                <a:latin typeface="Lucida Sans"/>
                <a:cs typeface="Lucida Sans"/>
              </a:rPr>
              <a:t>vaya </a:t>
            </a:r>
            <a:r>
              <a:rPr sz="1000" spc="-70" dirty="0">
                <a:solidFill>
                  <a:srgbClr val="231F20"/>
                </a:solidFill>
                <a:latin typeface="Lucida Sans"/>
                <a:cs typeface="Lucida Sans"/>
              </a:rPr>
              <a:t>conectado </a:t>
            </a:r>
            <a:r>
              <a:rPr sz="1000" spc="-65" dirty="0">
                <a:solidFill>
                  <a:srgbClr val="231F20"/>
                </a:solidFill>
                <a:latin typeface="Lucida Sans"/>
                <a:cs typeface="Lucida Sans"/>
              </a:rPr>
              <a:t>directa </a:t>
            </a:r>
            <a:r>
              <a:rPr sz="1000" spc="-60" dirty="0">
                <a:solidFill>
                  <a:srgbClr val="231F20"/>
                </a:solidFill>
                <a:latin typeface="Lucida Sans"/>
                <a:cs typeface="Lucida Sans"/>
              </a:rPr>
              <a:t>y </a:t>
            </a:r>
            <a:r>
              <a:rPr sz="1000" spc="-65" dirty="0">
                <a:solidFill>
                  <a:srgbClr val="231F20"/>
                </a:solidFill>
                <a:latin typeface="Lucida Sans"/>
                <a:cs typeface="Lucida Sans"/>
              </a:rPr>
              <a:t>única-  </a:t>
            </a:r>
            <a:r>
              <a:rPr sz="1000" spc="-80" dirty="0">
                <a:solidFill>
                  <a:srgbClr val="231F20"/>
                </a:solidFill>
                <a:latin typeface="Lucida Sans"/>
                <a:cs typeface="Lucida Sans"/>
              </a:rPr>
              <a:t>mente</a:t>
            </a:r>
            <a:r>
              <a:rPr sz="1000" spc="1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55" dirty="0">
                <a:solidFill>
                  <a:srgbClr val="231F20"/>
                </a:solidFill>
                <a:latin typeface="Lucida Sans"/>
                <a:cs typeface="Lucida Sans"/>
              </a:rPr>
              <a:t>las</a:t>
            </a:r>
            <a:r>
              <a:rPr sz="1000" spc="20" dirty="0">
                <a:solidFill>
                  <a:srgbClr val="231F20"/>
                </a:solidFill>
                <a:latin typeface="Lucida Sans"/>
                <a:cs typeface="Lucida Sans"/>
              </a:rPr>
              <a:t> </a:t>
            </a:r>
            <a:r>
              <a:rPr sz="1000" spc="-70" dirty="0">
                <a:solidFill>
                  <a:srgbClr val="231F20"/>
                </a:solidFill>
                <a:latin typeface="Lucida Sans"/>
                <a:cs typeface="Lucida Sans"/>
              </a:rPr>
              <a:t>luces</a:t>
            </a:r>
            <a:r>
              <a:rPr sz="1000" spc="15" dirty="0">
                <a:solidFill>
                  <a:srgbClr val="231F20"/>
                </a:solidFill>
                <a:latin typeface="Lucida Sans"/>
                <a:cs typeface="Lucida Sans"/>
              </a:rPr>
              <a:t> </a:t>
            </a:r>
            <a:r>
              <a:rPr sz="1000" spc="-70" dirty="0">
                <a:solidFill>
                  <a:srgbClr val="231F20"/>
                </a:solidFill>
                <a:latin typeface="Lucida Sans"/>
                <a:cs typeface="Lucida Sans"/>
              </a:rPr>
              <a:t>o</a:t>
            </a:r>
            <a:r>
              <a:rPr sz="1000" spc="20" dirty="0">
                <a:solidFill>
                  <a:srgbClr val="231F20"/>
                </a:solidFill>
                <a:latin typeface="Lucida Sans"/>
                <a:cs typeface="Lucida Sans"/>
              </a:rPr>
              <a:t> </a:t>
            </a:r>
            <a:r>
              <a:rPr sz="1000" spc="-75" dirty="0">
                <a:solidFill>
                  <a:srgbClr val="231F20"/>
                </a:solidFill>
                <a:latin typeface="Lucida Sans"/>
                <a:cs typeface="Lucida Sans"/>
              </a:rPr>
              <a:t>cargas,</a:t>
            </a:r>
            <a:r>
              <a:rPr sz="1000" spc="15" dirty="0">
                <a:solidFill>
                  <a:srgbClr val="231F20"/>
                </a:solidFill>
                <a:latin typeface="Lucida Sans"/>
                <a:cs typeface="Lucida Sans"/>
              </a:rPr>
              <a:t> </a:t>
            </a:r>
            <a:r>
              <a:rPr sz="1000" spc="-70" dirty="0">
                <a:solidFill>
                  <a:srgbClr val="231F20"/>
                </a:solidFill>
                <a:latin typeface="Lucida Sans"/>
                <a:cs typeface="Lucida Sans"/>
              </a:rPr>
              <a:t>haciendo</a:t>
            </a:r>
            <a:r>
              <a:rPr sz="1000" spc="15" dirty="0">
                <a:solidFill>
                  <a:srgbClr val="231F20"/>
                </a:solidFill>
                <a:latin typeface="Lucida Sans"/>
                <a:cs typeface="Lucida Sans"/>
              </a:rPr>
              <a:t> </a:t>
            </a:r>
            <a:r>
              <a:rPr sz="1000" spc="-75" dirty="0">
                <a:solidFill>
                  <a:srgbClr val="231F20"/>
                </a:solidFill>
                <a:latin typeface="Lucida Sans"/>
                <a:cs typeface="Lucida Sans"/>
              </a:rPr>
              <a:t>que</a:t>
            </a:r>
            <a:r>
              <a:rPr sz="1000" spc="20" dirty="0">
                <a:solidFill>
                  <a:srgbClr val="231F20"/>
                </a:solidFill>
                <a:latin typeface="Lucida Sans"/>
                <a:cs typeface="Lucida Sans"/>
              </a:rPr>
              <a:t> </a:t>
            </a:r>
            <a:r>
              <a:rPr sz="1000" spc="-55" dirty="0">
                <a:solidFill>
                  <a:srgbClr val="231F20"/>
                </a:solidFill>
                <a:latin typeface="Lucida Sans"/>
                <a:cs typeface="Lucida Sans"/>
              </a:rPr>
              <a:t>las</a:t>
            </a:r>
            <a:r>
              <a:rPr sz="1000" spc="15" dirty="0">
                <a:solidFill>
                  <a:srgbClr val="231F20"/>
                </a:solidFill>
                <a:latin typeface="Lucida Sans"/>
                <a:cs typeface="Lucida Sans"/>
              </a:rPr>
              <a:t> </a:t>
            </a:r>
            <a:r>
              <a:rPr sz="1000" spc="-50" dirty="0">
                <a:solidFill>
                  <a:srgbClr val="231F20"/>
                </a:solidFill>
                <a:latin typeface="Lucida Sans"/>
                <a:cs typeface="Lucida Sans"/>
              </a:rPr>
              <a:t>llaves</a:t>
            </a:r>
            <a:r>
              <a:rPr sz="1000" spc="20" dirty="0">
                <a:solidFill>
                  <a:srgbClr val="231F20"/>
                </a:solidFill>
                <a:latin typeface="Lucida Sans"/>
                <a:cs typeface="Lucida Sans"/>
              </a:rPr>
              <a:t> </a:t>
            </a:r>
            <a:r>
              <a:rPr sz="1000" spc="-75" dirty="0">
                <a:solidFill>
                  <a:srgbClr val="231F20"/>
                </a:solidFill>
                <a:latin typeface="Lucida Sans"/>
                <a:cs typeface="Lucida Sans"/>
              </a:rPr>
              <a:t>corten</a:t>
            </a:r>
            <a:r>
              <a:rPr sz="1000" spc="15" dirty="0">
                <a:solidFill>
                  <a:srgbClr val="231F20"/>
                </a:solidFill>
                <a:latin typeface="Lucida Sans"/>
                <a:cs typeface="Lucida Sans"/>
              </a:rPr>
              <a:t> </a:t>
            </a:r>
            <a:r>
              <a:rPr sz="1000" spc="-80" dirty="0">
                <a:solidFill>
                  <a:srgbClr val="231F20"/>
                </a:solidFill>
                <a:latin typeface="Lucida Sans"/>
                <a:cs typeface="Lucida Sans"/>
              </a:rPr>
              <a:t>siempre</a:t>
            </a:r>
            <a:r>
              <a:rPr sz="1000" spc="20" dirty="0">
                <a:solidFill>
                  <a:srgbClr val="231F20"/>
                </a:solidFill>
                <a:latin typeface="Lucida Sans"/>
                <a:cs typeface="Lucida Sans"/>
              </a:rPr>
              <a:t> </a:t>
            </a:r>
            <a:r>
              <a:rPr sz="1000" spc="-50" dirty="0">
                <a:solidFill>
                  <a:srgbClr val="231F20"/>
                </a:solidFill>
                <a:latin typeface="Lucida Sans"/>
                <a:cs typeface="Lucida Sans"/>
              </a:rPr>
              <a:t>el</a:t>
            </a:r>
            <a:r>
              <a:rPr sz="1000" spc="15" dirty="0">
                <a:solidFill>
                  <a:srgbClr val="231F20"/>
                </a:solidFill>
                <a:latin typeface="Lucida Sans"/>
                <a:cs typeface="Lucida Sans"/>
              </a:rPr>
              <a:t> </a:t>
            </a:r>
            <a:r>
              <a:rPr sz="1000" spc="-65" dirty="0">
                <a:solidFill>
                  <a:srgbClr val="231F20"/>
                </a:solidFill>
                <a:latin typeface="Lucida Sans"/>
                <a:cs typeface="Lucida Sans"/>
              </a:rPr>
              <a:t>polo</a:t>
            </a:r>
            <a:r>
              <a:rPr sz="1000" spc="15" dirty="0">
                <a:solidFill>
                  <a:srgbClr val="231F20"/>
                </a:solidFill>
                <a:latin typeface="Lucida Sans"/>
                <a:cs typeface="Lucida Sans"/>
              </a:rPr>
              <a:t> </a:t>
            </a:r>
            <a:r>
              <a:rPr sz="1000" spc="-50" dirty="0">
                <a:solidFill>
                  <a:srgbClr val="231F20"/>
                </a:solidFill>
                <a:latin typeface="Lucida Sans"/>
                <a:cs typeface="Lucida Sans"/>
              </a:rPr>
              <a:t>vivo.</a:t>
            </a:r>
            <a:endParaRPr sz="1000">
              <a:latin typeface="Lucida Sans"/>
              <a:cs typeface="Lucida Sans"/>
            </a:endParaRPr>
          </a:p>
          <a:p>
            <a:pPr marL="12700">
              <a:lnSpc>
                <a:spcPct val="100000"/>
              </a:lnSpc>
              <a:spcBef>
                <a:spcPts val="980"/>
              </a:spcBef>
            </a:pPr>
            <a:r>
              <a:rPr sz="1000" spc="-70" dirty="0">
                <a:solidFill>
                  <a:srgbClr val="231F20"/>
                </a:solidFill>
                <a:latin typeface="Lucida Sans"/>
                <a:cs typeface="Lucida Sans"/>
              </a:rPr>
              <a:t>Incluimos</a:t>
            </a:r>
            <a:r>
              <a:rPr sz="1000" spc="15" dirty="0">
                <a:solidFill>
                  <a:srgbClr val="231F20"/>
                </a:solidFill>
                <a:latin typeface="Lucida Sans"/>
                <a:cs typeface="Lucida Sans"/>
              </a:rPr>
              <a:t> </a:t>
            </a:r>
            <a:r>
              <a:rPr sz="1000" spc="-75" dirty="0">
                <a:solidFill>
                  <a:srgbClr val="231F20"/>
                </a:solidFill>
                <a:latin typeface="Lucida Sans"/>
                <a:cs typeface="Lucida Sans"/>
              </a:rPr>
              <a:t>también</a:t>
            </a:r>
            <a:r>
              <a:rPr sz="1000" spc="15" dirty="0">
                <a:solidFill>
                  <a:srgbClr val="231F20"/>
                </a:solidFill>
                <a:latin typeface="Lucida Sans"/>
                <a:cs typeface="Lucida Sans"/>
              </a:rPr>
              <a:t> </a:t>
            </a:r>
            <a:r>
              <a:rPr sz="1000" spc="-70" dirty="0">
                <a:solidFill>
                  <a:srgbClr val="231F20"/>
                </a:solidFill>
                <a:latin typeface="Lucida Sans"/>
                <a:cs typeface="Lucida Sans"/>
              </a:rPr>
              <a:t>circuitos</a:t>
            </a:r>
            <a:r>
              <a:rPr sz="1000" spc="15" dirty="0">
                <a:solidFill>
                  <a:srgbClr val="231F20"/>
                </a:solidFill>
                <a:latin typeface="Lucida Sans"/>
                <a:cs typeface="Lucida Sans"/>
              </a:rPr>
              <a:t> </a:t>
            </a:r>
            <a:r>
              <a:rPr sz="1000" spc="-80" dirty="0">
                <a:solidFill>
                  <a:srgbClr val="231F20"/>
                </a:solidFill>
                <a:latin typeface="Lucida Sans"/>
                <a:cs typeface="Lucida Sans"/>
              </a:rPr>
              <a:t>con</a:t>
            </a:r>
            <a:r>
              <a:rPr sz="1000" spc="20" dirty="0">
                <a:solidFill>
                  <a:srgbClr val="231F20"/>
                </a:solidFill>
                <a:latin typeface="Lucida Sans"/>
                <a:cs typeface="Lucida Sans"/>
              </a:rPr>
              <a:t> </a:t>
            </a:r>
            <a:r>
              <a:rPr sz="1000" spc="-65" dirty="0">
                <a:solidFill>
                  <a:srgbClr val="231F20"/>
                </a:solidFill>
                <a:latin typeface="Lucida Sans"/>
                <a:cs typeface="Lucida Sans"/>
              </a:rPr>
              <a:t>intercalación</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95" dirty="0">
                <a:solidFill>
                  <a:srgbClr val="231F20"/>
                </a:solidFill>
                <a:latin typeface="Lucida Sans"/>
                <a:cs typeface="Lucida Sans"/>
              </a:rPr>
              <a:t>Tomas</a:t>
            </a:r>
            <a:r>
              <a:rPr sz="1000" spc="15" dirty="0">
                <a:solidFill>
                  <a:srgbClr val="231F20"/>
                </a:solidFill>
                <a:latin typeface="Lucida Sans"/>
                <a:cs typeface="Lucida Sans"/>
              </a:rPr>
              <a:t> </a:t>
            </a:r>
            <a:r>
              <a:rPr sz="1000" spc="-55" dirty="0">
                <a:solidFill>
                  <a:srgbClr val="231F20"/>
                </a:solidFill>
                <a:latin typeface="Lucida Sans"/>
                <a:cs typeface="Lucida Sans"/>
              </a:rPr>
              <a:t>Bipolares</a:t>
            </a:r>
            <a:r>
              <a:rPr sz="1000" spc="20" dirty="0">
                <a:solidFill>
                  <a:srgbClr val="231F20"/>
                </a:solidFill>
                <a:latin typeface="Lucida Sans"/>
                <a:cs typeface="Lucida Sans"/>
              </a:rPr>
              <a:t>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80" dirty="0">
                <a:solidFill>
                  <a:srgbClr val="231F20"/>
                </a:solidFill>
                <a:latin typeface="Lucida Sans"/>
                <a:cs typeface="Lucida Sans"/>
              </a:rPr>
              <a:t>con</a:t>
            </a:r>
            <a:r>
              <a:rPr sz="1000" spc="15" dirty="0">
                <a:solidFill>
                  <a:srgbClr val="231F20"/>
                </a:solidFill>
                <a:latin typeface="Lucida Sans"/>
                <a:cs typeface="Lucida Sans"/>
              </a:rPr>
              <a:t> </a:t>
            </a:r>
            <a:r>
              <a:rPr sz="1000" spc="-40" dirty="0">
                <a:solidFill>
                  <a:srgbClr val="231F20"/>
                </a:solidFill>
                <a:latin typeface="Lucida Sans"/>
                <a:cs typeface="Lucida Sans"/>
              </a:rPr>
              <a:t>Polo</a:t>
            </a:r>
            <a:r>
              <a:rPr sz="1000" spc="20"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75" dirty="0">
                <a:solidFill>
                  <a:srgbClr val="231F20"/>
                </a:solidFill>
                <a:latin typeface="Lucida Sans"/>
                <a:cs typeface="Lucida Sans"/>
              </a:rPr>
              <a:t>Tierra.</a:t>
            </a:r>
            <a:endParaRPr sz="1000">
              <a:latin typeface="Lucida Sans"/>
              <a:cs typeface="Lucida Sans"/>
            </a:endParaRPr>
          </a:p>
        </p:txBody>
      </p:sp>
      <p:sp>
        <p:nvSpPr>
          <p:cNvPr id="4" name="object 4"/>
          <p:cNvSpPr txBox="1"/>
          <p:nvPr/>
        </p:nvSpPr>
        <p:spPr>
          <a:xfrm>
            <a:off x="2400300" y="2129791"/>
            <a:ext cx="2118995" cy="254000"/>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Circuitos </a:t>
            </a:r>
            <a:r>
              <a:rPr sz="1500" spc="-100" dirty="0">
                <a:solidFill>
                  <a:srgbClr val="6D6E70"/>
                </a:solidFill>
                <a:latin typeface="Lucida Sans"/>
                <a:cs typeface="Lucida Sans"/>
              </a:rPr>
              <a:t>de</a:t>
            </a:r>
            <a:r>
              <a:rPr sz="1500" spc="95" dirty="0">
                <a:solidFill>
                  <a:srgbClr val="6D6E70"/>
                </a:solidFill>
                <a:latin typeface="Lucida Sans"/>
                <a:cs typeface="Lucida Sans"/>
              </a:rPr>
              <a:t> </a:t>
            </a:r>
            <a:r>
              <a:rPr sz="1500" spc="-110" dirty="0">
                <a:solidFill>
                  <a:srgbClr val="6D6E70"/>
                </a:solidFill>
                <a:latin typeface="Lucida Sans"/>
                <a:cs typeface="Lucida Sans"/>
              </a:rPr>
              <a:t>combinación.</a:t>
            </a:r>
            <a:endParaRPr sz="1500">
              <a:latin typeface="Lucida Sans"/>
              <a:cs typeface="Lucida Sans"/>
            </a:endParaRPr>
          </a:p>
        </p:txBody>
      </p:sp>
      <p:sp>
        <p:nvSpPr>
          <p:cNvPr id="5" name="object 5"/>
          <p:cNvSpPr txBox="1"/>
          <p:nvPr/>
        </p:nvSpPr>
        <p:spPr>
          <a:xfrm>
            <a:off x="4533900" y="5050791"/>
            <a:ext cx="1662430" cy="177800"/>
          </a:xfrm>
          <a:prstGeom prst="rect">
            <a:avLst/>
          </a:prstGeom>
        </p:spPr>
        <p:txBody>
          <a:bodyPr vert="horz" wrap="square" lIns="0" tIns="12700" rIns="0" bIns="0" rtlCol="0">
            <a:spAutoFit/>
          </a:bodyPr>
          <a:lstStyle/>
          <a:p>
            <a:pPr marL="12700">
              <a:lnSpc>
                <a:spcPct val="100000"/>
              </a:lnSpc>
              <a:spcBef>
                <a:spcPts val="100"/>
              </a:spcBef>
            </a:pPr>
            <a:r>
              <a:rPr sz="1000" spc="-90" dirty="0">
                <a:solidFill>
                  <a:srgbClr val="231F20"/>
                </a:solidFill>
                <a:latin typeface="Lucida Sans"/>
                <a:cs typeface="Lucida Sans"/>
              </a:rPr>
              <a:t>Forma </a:t>
            </a:r>
            <a:r>
              <a:rPr sz="1000" spc="-70" dirty="0">
                <a:solidFill>
                  <a:srgbClr val="231F20"/>
                </a:solidFill>
                <a:latin typeface="Lucida Sans"/>
                <a:cs typeface="Lucida Sans"/>
              </a:rPr>
              <a:t>incorrecta de</a:t>
            </a:r>
            <a:r>
              <a:rPr sz="1000" spc="-60" dirty="0">
                <a:solidFill>
                  <a:srgbClr val="231F20"/>
                </a:solidFill>
                <a:latin typeface="Lucida Sans"/>
                <a:cs typeface="Lucida Sans"/>
              </a:rPr>
              <a:t> </a:t>
            </a:r>
            <a:r>
              <a:rPr sz="1000" spc="-80" dirty="0">
                <a:solidFill>
                  <a:srgbClr val="231F20"/>
                </a:solidFill>
                <a:latin typeface="Lucida Sans"/>
                <a:cs typeface="Lucida Sans"/>
              </a:rPr>
              <a:t>conexión.</a:t>
            </a:r>
            <a:endParaRPr sz="1000">
              <a:latin typeface="Lucida Sans"/>
              <a:cs typeface="Lucida Sans"/>
            </a:endParaRPr>
          </a:p>
        </p:txBody>
      </p:sp>
      <p:sp>
        <p:nvSpPr>
          <p:cNvPr id="7" name="object 7"/>
          <p:cNvSpPr txBox="1"/>
          <p:nvPr/>
        </p:nvSpPr>
        <p:spPr>
          <a:xfrm>
            <a:off x="7704847" y="97872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8" name="object 8"/>
          <p:cNvSpPr txBox="1"/>
          <p:nvPr/>
        </p:nvSpPr>
        <p:spPr>
          <a:xfrm>
            <a:off x="4633099" y="1339824"/>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9" name="object 9"/>
          <p:cNvSpPr/>
          <p:nvPr/>
        </p:nvSpPr>
        <p:spPr>
          <a:xfrm>
            <a:off x="4191000" y="5781045"/>
            <a:ext cx="12700" cy="1123950"/>
          </a:xfrm>
          <a:custGeom>
            <a:avLst/>
            <a:gdLst/>
            <a:ahLst/>
            <a:cxnLst/>
            <a:rect l="l" t="t" r="r" b="b"/>
            <a:pathLst>
              <a:path w="12700" h="1123950">
                <a:moveTo>
                  <a:pt x="0" y="1123950"/>
                </a:moveTo>
                <a:lnTo>
                  <a:pt x="12700" y="1123950"/>
                </a:lnTo>
                <a:lnTo>
                  <a:pt x="12700" y="0"/>
                </a:lnTo>
                <a:lnTo>
                  <a:pt x="0" y="0"/>
                </a:lnTo>
                <a:lnTo>
                  <a:pt x="0" y="1123950"/>
                </a:lnTo>
                <a:close/>
              </a:path>
            </a:pathLst>
          </a:custGeom>
          <a:solidFill>
            <a:srgbClr val="231F20"/>
          </a:solidFill>
        </p:spPr>
        <p:txBody>
          <a:bodyPr wrap="square" lIns="0" tIns="0" rIns="0" bIns="0" rtlCol="0"/>
          <a:lstStyle/>
          <a:p>
            <a:endParaRPr/>
          </a:p>
        </p:txBody>
      </p:sp>
      <p:sp>
        <p:nvSpPr>
          <p:cNvPr id="10" name="object 10"/>
          <p:cNvSpPr/>
          <p:nvPr/>
        </p:nvSpPr>
        <p:spPr>
          <a:xfrm>
            <a:off x="4191000" y="57746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 name="object 11"/>
          <p:cNvSpPr/>
          <p:nvPr/>
        </p:nvSpPr>
        <p:spPr>
          <a:xfrm>
            <a:off x="4191000" y="5768345"/>
            <a:ext cx="762000" cy="6350"/>
          </a:xfrm>
          <a:custGeom>
            <a:avLst/>
            <a:gdLst/>
            <a:ahLst/>
            <a:cxnLst/>
            <a:rect l="l" t="t" r="r" b="b"/>
            <a:pathLst>
              <a:path w="762000" h="6350">
                <a:moveTo>
                  <a:pt x="0" y="6350"/>
                </a:moveTo>
                <a:lnTo>
                  <a:pt x="762000" y="6350"/>
                </a:lnTo>
                <a:lnTo>
                  <a:pt x="762000" y="0"/>
                </a:lnTo>
                <a:lnTo>
                  <a:pt x="0" y="0"/>
                </a:lnTo>
                <a:lnTo>
                  <a:pt x="0" y="6350"/>
                </a:lnTo>
                <a:close/>
              </a:path>
            </a:pathLst>
          </a:custGeom>
          <a:solidFill>
            <a:srgbClr val="231F20"/>
          </a:solidFill>
        </p:spPr>
        <p:txBody>
          <a:bodyPr wrap="square" lIns="0" tIns="0" rIns="0" bIns="0" rtlCol="0"/>
          <a:lstStyle/>
          <a:p>
            <a:endParaRPr/>
          </a:p>
        </p:txBody>
      </p:sp>
      <p:sp>
        <p:nvSpPr>
          <p:cNvPr id="12" name="object 12"/>
          <p:cNvSpPr/>
          <p:nvPr/>
        </p:nvSpPr>
        <p:spPr>
          <a:xfrm>
            <a:off x="4940300" y="5781045"/>
            <a:ext cx="12700" cy="1123950"/>
          </a:xfrm>
          <a:custGeom>
            <a:avLst/>
            <a:gdLst/>
            <a:ahLst/>
            <a:cxnLst/>
            <a:rect l="l" t="t" r="r" b="b"/>
            <a:pathLst>
              <a:path w="12700" h="1123950">
                <a:moveTo>
                  <a:pt x="0" y="1123950"/>
                </a:moveTo>
                <a:lnTo>
                  <a:pt x="12700" y="1123950"/>
                </a:lnTo>
                <a:lnTo>
                  <a:pt x="12700" y="0"/>
                </a:lnTo>
                <a:lnTo>
                  <a:pt x="0" y="0"/>
                </a:lnTo>
                <a:lnTo>
                  <a:pt x="0" y="1123950"/>
                </a:lnTo>
                <a:close/>
              </a:path>
            </a:pathLst>
          </a:custGeom>
          <a:solidFill>
            <a:srgbClr val="231F20"/>
          </a:solidFill>
        </p:spPr>
        <p:txBody>
          <a:bodyPr wrap="square" lIns="0" tIns="0" rIns="0" bIns="0" rtlCol="0"/>
          <a:lstStyle/>
          <a:p>
            <a:endParaRPr/>
          </a:p>
        </p:txBody>
      </p:sp>
      <p:sp>
        <p:nvSpPr>
          <p:cNvPr id="13" name="object 13"/>
          <p:cNvSpPr/>
          <p:nvPr/>
        </p:nvSpPr>
        <p:spPr>
          <a:xfrm>
            <a:off x="4940300" y="57746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 name="object 14"/>
          <p:cNvSpPr/>
          <p:nvPr/>
        </p:nvSpPr>
        <p:spPr>
          <a:xfrm>
            <a:off x="4197350" y="57746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 name="object 15"/>
          <p:cNvSpPr/>
          <p:nvPr/>
        </p:nvSpPr>
        <p:spPr>
          <a:xfrm>
            <a:off x="4203700" y="5774695"/>
            <a:ext cx="736600" cy="6350"/>
          </a:xfrm>
          <a:custGeom>
            <a:avLst/>
            <a:gdLst/>
            <a:ahLst/>
            <a:cxnLst/>
            <a:rect l="l" t="t" r="r" b="b"/>
            <a:pathLst>
              <a:path w="736600" h="6350">
                <a:moveTo>
                  <a:pt x="736600" y="0"/>
                </a:moveTo>
                <a:lnTo>
                  <a:pt x="0" y="0"/>
                </a:lnTo>
                <a:lnTo>
                  <a:pt x="0" y="6350"/>
                </a:lnTo>
                <a:lnTo>
                  <a:pt x="736600" y="6350"/>
                </a:lnTo>
                <a:lnTo>
                  <a:pt x="736600" y="0"/>
                </a:lnTo>
                <a:close/>
              </a:path>
            </a:pathLst>
          </a:custGeom>
          <a:solidFill>
            <a:srgbClr val="231F20"/>
          </a:solidFill>
        </p:spPr>
        <p:txBody>
          <a:bodyPr wrap="square" lIns="0" tIns="0" rIns="0" bIns="0" rtlCol="0"/>
          <a:lstStyle/>
          <a:p>
            <a:endParaRPr/>
          </a:p>
        </p:txBody>
      </p:sp>
      <p:sp>
        <p:nvSpPr>
          <p:cNvPr id="16" name="object 16"/>
          <p:cNvSpPr/>
          <p:nvPr/>
        </p:nvSpPr>
        <p:spPr>
          <a:xfrm>
            <a:off x="4946650" y="57746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 name="object 17"/>
          <p:cNvSpPr/>
          <p:nvPr/>
        </p:nvSpPr>
        <p:spPr>
          <a:xfrm>
            <a:off x="4241800" y="5831845"/>
            <a:ext cx="12700" cy="1123950"/>
          </a:xfrm>
          <a:custGeom>
            <a:avLst/>
            <a:gdLst/>
            <a:ahLst/>
            <a:cxnLst/>
            <a:rect l="l" t="t" r="r" b="b"/>
            <a:pathLst>
              <a:path w="12700" h="1123950">
                <a:moveTo>
                  <a:pt x="0" y="1123950"/>
                </a:moveTo>
                <a:lnTo>
                  <a:pt x="12700" y="1123950"/>
                </a:lnTo>
                <a:lnTo>
                  <a:pt x="12700" y="0"/>
                </a:lnTo>
                <a:lnTo>
                  <a:pt x="0" y="0"/>
                </a:lnTo>
                <a:lnTo>
                  <a:pt x="0" y="1123950"/>
                </a:lnTo>
                <a:close/>
              </a:path>
            </a:pathLst>
          </a:custGeom>
          <a:solidFill>
            <a:srgbClr val="231F20"/>
          </a:solidFill>
        </p:spPr>
        <p:txBody>
          <a:bodyPr wrap="square" lIns="0" tIns="0" rIns="0" bIns="0" rtlCol="0"/>
          <a:lstStyle/>
          <a:p>
            <a:endParaRPr/>
          </a:p>
        </p:txBody>
      </p:sp>
      <p:sp>
        <p:nvSpPr>
          <p:cNvPr id="18" name="object 18"/>
          <p:cNvSpPr/>
          <p:nvPr/>
        </p:nvSpPr>
        <p:spPr>
          <a:xfrm>
            <a:off x="4241800" y="58254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 name="object 19"/>
          <p:cNvSpPr/>
          <p:nvPr/>
        </p:nvSpPr>
        <p:spPr>
          <a:xfrm>
            <a:off x="4241800" y="5819145"/>
            <a:ext cx="660400" cy="6350"/>
          </a:xfrm>
          <a:custGeom>
            <a:avLst/>
            <a:gdLst/>
            <a:ahLst/>
            <a:cxnLst/>
            <a:rect l="l" t="t" r="r" b="b"/>
            <a:pathLst>
              <a:path w="660400" h="6350">
                <a:moveTo>
                  <a:pt x="0" y="6350"/>
                </a:moveTo>
                <a:lnTo>
                  <a:pt x="660400" y="6350"/>
                </a:lnTo>
                <a:lnTo>
                  <a:pt x="660400" y="0"/>
                </a:lnTo>
                <a:lnTo>
                  <a:pt x="0" y="0"/>
                </a:lnTo>
                <a:lnTo>
                  <a:pt x="0" y="6350"/>
                </a:lnTo>
                <a:close/>
              </a:path>
            </a:pathLst>
          </a:custGeom>
          <a:solidFill>
            <a:srgbClr val="231F20"/>
          </a:solidFill>
        </p:spPr>
        <p:txBody>
          <a:bodyPr wrap="square" lIns="0" tIns="0" rIns="0" bIns="0" rtlCol="0"/>
          <a:lstStyle/>
          <a:p>
            <a:endParaRPr/>
          </a:p>
        </p:txBody>
      </p:sp>
      <p:sp>
        <p:nvSpPr>
          <p:cNvPr id="20" name="object 20"/>
          <p:cNvSpPr/>
          <p:nvPr/>
        </p:nvSpPr>
        <p:spPr>
          <a:xfrm>
            <a:off x="4889500" y="5831845"/>
            <a:ext cx="12700" cy="1123950"/>
          </a:xfrm>
          <a:custGeom>
            <a:avLst/>
            <a:gdLst/>
            <a:ahLst/>
            <a:cxnLst/>
            <a:rect l="l" t="t" r="r" b="b"/>
            <a:pathLst>
              <a:path w="12700" h="1123950">
                <a:moveTo>
                  <a:pt x="0" y="1123950"/>
                </a:moveTo>
                <a:lnTo>
                  <a:pt x="12700" y="1123950"/>
                </a:lnTo>
                <a:lnTo>
                  <a:pt x="12700" y="0"/>
                </a:lnTo>
                <a:lnTo>
                  <a:pt x="0" y="0"/>
                </a:lnTo>
                <a:lnTo>
                  <a:pt x="0" y="1123950"/>
                </a:lnTo>
                <a:close/>
              </a:path>
            </a:pathLst>
          </a:custGeom>
          <a:solidFill>
            <a:srgbClr val="231F20"/>
          </a:solidFill>
        </p:spPr>
        <p:txBody>
          <a:bodyPr wrap="square" lIns="0" tIns="0" rIns="0" bIns="0" rtlCol="0"/>
          <a:lstStyle/>
          <a:p>
            <a:endParaRPr/>
          </a:p>
        </p:txBody>
      </p:sp>
      <p:sp>
        <p:nvSpPr>
          <p:cNvPr id="21" name="object 21"/>
          <p:cNvSpPr/>
          <p:nvPr/>
        </p:nvSpPr>
        <p:spPr>
          <a:xfrm>
            <a:off x="4889500" y="58254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 name="object 22"/>
          <p:cNvSpPr/>
          <p:nvPr/>
        </p:nvSpPr>
        <p:spPr>
          <a:xfrm>
            <a:off x="4248150" y="58254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 name="object 23"/>
          <p:cNvSpPr/>
          <p:nvPr/>
        </p:nvSpPr>
        <p:spPr>
          <a:xfrm>
            <a:off x="4254500" y="5825495"/>
            <a:ext cx="635000" cy="6350"/>
          </a:xfrm>
          <a:custGeom>
            <a:avLst/>
            <a:gdLst/>
            <a:ahLst/>
            <a:cxnLst/>
            <a:rect l="l" t="t" r="r" b="b"/>
            <a:pathLst>
              <a:path w="635000" h="6350">
                <a:moveTo>
                  <a:pt x="635000" y="0"/>
                </a:moveTo>
                <a:lnTo>
                  <a:pt x="0" y="0"/>
                </a:lnTo>
                <a:lnTo>
                  <a:pt x="0" y="6350"/>
                </a:lnTo>
                <a:lnTo>
                  <a:pt x="635000" y="6350"/>
                </a:lnTo>
                <a:lnTo>
                  <a:pt x="635000" y="0"/>
                </a:lnTo>
                <a:close/>
              </a:path>
            </a:pathLst>
          </a:custGeom>
          <a:solidFill>
            <a:srgbClr val="231F20"/>
          </a:solidFill>
        </p:spPr>
        <p:txBody>
          <a:bodyPr wrap="square" lIns="0" tIns="0" rIns="0" bIns="0" rtlCol="0"/>
          <a:lstStyle/>
          <a:p>
            <a:endParaRPr/>
          </a:p>
        </p:txBody>
      </p:sp>
      <p:sp>
        <p:nvSpPr>
          <p:cNvPr id="24" name="object 24"/>
          <p:cNvSpPr/>
          <p:nvPr/>
        </p:nvSpPr>
        <p:spPr>
          <a:xfrm>
            <a:off x="4895850" y="58254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 name="object 25"/>
          <p:cNvSpPr/>
          <p:nvPr/>
        </p:nvSpPr>
        <p:spPr>
          <a:xfrm>
            <a:off x="4238625" y="7054854"/>
            <a:ext cx="98425" cy="6350"/>
          </a:xfrm>
          <a:custGeom>
            <a:avLst/>
            <a:gdLst/>
            <a:ahLst/>
            <a:cxnLst/>
            <a:rect l="l" t="t" r="r" b="b"/>
            <a:pathLst>
              <a:path w="98425" h="6350">
                <a:moveTo>
                  <a:pt x="0" y="6350"/>
                </a:moveTo>
                <a:lnTo>
                  <a:pt x="98425" y="6350"/>
                </a:lnTo>
                <a:lnTo>
                  <a:pt x="98425" y="0"/>
                </a:lnTo>
                <a:lnTo>
                  <a:pt x="0" y="0"/>
                </a:lnTo>
                <a:lnTo>
                  <a:pt x="0" y="6350"/>
                </a:lnTo>
                <a:close/>
              </a:path>
            </a:pathLst>
          </a:custGeom>
          <a:solidFill>
            <a:srgbClr val="231F20"/>
          </a:solidFill>
        </p:spPr>
        <p:txBody>
          <a:bodyPr wrap="square" lIns="0" tIns="0" rIns="0" bIns="0" rtlCol="0"/>
          <a:lstStyle/>
          <a:p>
            <a:endParaRPr/>
          </a:p>
        </p:txBody>
      </p:sp>
      <p:sp>
        <p:nvSpPr>
          <p:cNvPr id="26" name="object 26"/>
          <p:cNvSpPr/>
          <p:nvPr/>
        </p:nvSpPr>
        <p:spPr>
          <a:xfrm>
            <a:off x="4238625" y="7048504"/>
            <a:ext cx="85725" cy="6350"/>
          </a:xfrm>
          <a:custGeom>
            <a:avLst/>
            <a:gdLst/>
            <a:ahLst/>
            <a:cxnLst/>
            <a:rect l="l" t="t" r="r" b="b"/>
            <a:pathLst>
              <a:path w="85725" h="6350">
                <a:moveTo>
                  <a:pt x="0" y="6350"/>
                </a:moveTo>
                <a:lnTo>
                  <a:pt x="85725" y="6350"/>
                </a:lnTo>
                <a:lnTo>
                  <a:pt x="85725" y="0"/>
                </a:lnTo>
                <a:lnTo>
                  <a:pt x="0" y="0"/>
                </a:lnTo>
                <a:lnTo>
                  <a:pt x="0" y="6350"/>
                </a:lnTo>
                <a:close/>
              </a:path>
            </a:pathLst>
          </a:custGeom>
          <a:solidFill>
            <a:srgbClr val="231F20"/>
          </a:solidFill>
        </p:spPr>
        <p:txBody>
          <a:bodyPr wrap="square" lIns="0" tIns="0" rIns="0" bIns="0" rtlCol="0"/>
          <a:lstStyle/>
          <a:p>
            <a:endParaRPr/>
          </a:p>
        </p:txBody>
      </p:sp>
      <p:sp>
        <p:nvSpPr>
          <p:cNvPr id="27" name="object 27"/>
          <p:cNvSpPr/>
          <p:nvPr/>
        </p:nvSpPr>
        <p:spPr>
          <a:xfrm>
            <a:off x="4324350" y="70485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 name="object 28"/>
          <p:cNvSpPr/>
          <p:nvPr/>
        </p:nvSpPr>
        <p:spPr>
          <a:xfrm>
            <a:off x="4324350" y="6924045"/>
            <a:ext cx="12700" cy="124460"/>
          </a:xfrm>
          <a:custGeom>
            <a:avLst/>
            <a:gdLst/>
            <a:ahLst/>
            <a:cxnLst/>
            <a:rect l="l" t="t" r="r" b="b"/>
            <a:pathLst>
              <a:path w="12700" h="124460">
                <a:moveTo>
                  <a:pt x="0" y="124459"/>
                </a:moveTo>
                <a:lnTo>
                  <a:pt x="12700" y="124459"/>
                </a:lnTo>
                <a:lnTo>
                  <a:pt x="12700" y="0"/>
                </a:lnTo>
                <a:lnTo>
                  <a:pt x="0" y="0"/>
                </a:lnTo>
                <a:lnTo>
                  <a:pt x="0" y="124459"/>
                </a:lnTo>
                <a:close/>
              </a:path>
            </a:pathLst>
          </a:custGeom>
          <a:solidFill>
            <a:srgbClr val="231F20"/>
          </a:solidFill>
        </p:spPr>
        <p:txBody>
          <a:bodyPr wrap="square" lIns="0" tIns="0" rIns="0" bIns="0" rtlCol="0"/>
          <a:lstStyle/>
          <a:p>
            <a:endParaRPr/>
          </a:p>
        </p:txBody>
      </p:sp>
      <p:sp>
        <p:nvSpPr>
          <p:cNvPr id="29" name="object 29"/>
          <p:cNvSpPr/>
          <p:nvPr/>
        </p:nvSpPr>
        <p:spPr>
          <a:xfrm>
            <a:off x="4324350" y="69176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 name="object 30"/>
          <p:cNvSpPr/>
          <p:nvPr/>
        </p:nvSpPr>
        <p:spPr>
          <a:xfrm>
            <a:off x="4330700" y="7047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 name="object 31"/>
          <p:cNvSpPr/>
          <p:nvPr/>
        </p:nvSpPr>
        <p:spPr>
          <a:xfrm>
            <a:off x="4286250" y="6917695"/>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32" name="object 32"/>
          <p:cNvSpPr/>
          <p:nvPr/>
        </p:nvSpPr>
        <p:spPr>
          <a:xfrm>
            <a:off x="4286250" y="69113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 name="object 33"/>
          <p:cNvSpPr/>
          <p:nvPr/>
        </p:nvSpPr>
        <p:spPr>
          <a:xfrm>
            <a:off x="4286250" y="5882645"/>
            <a:ext cx="12700" cy="1028700"/>
          </a:xfrm>
          <a:custGeom>
            <a:avLst/>
            <a:gdLst/>
            <a:ahLst/>
            <a:cxnLst/>
            <a:rect l="l" t="t" r="r" b="b"/>
            <a:pathLst>
              <a:path w="12700" h="1028700">
                <a:moveTo>
                  <a:pt x="0" y="1028700"/>
                </a:moveTo>
                <a:lnTo>
                  <a:pt x="12700" y="1028700"/>
                </a:lnTo>
                <a:lnTo>
                  <a:pt x="12700" y="0"/>
                </a:lnTo>
                <a:lnTo>
                  <a:pt x="0" y="0"/>
                </a:lnTo>
                <a:lnTo>
                  <a:pt x="0" y="1028700"/>
                </a:lnTo>
                <a:close/>
              </a:path>
            </a:pathLst>
          </a:custGeom>
          <a:solidFill>
            <a:srgbClr val="231F20"/>
          </a:solidFill>
        </p:spPr>
        <p:txBody>
          <a:bodyPr wrap="square" lIns="0" tIns="0" rIns="0" bIns="0" rtlCol="0"/>
          <a:lstStyle/>
          <a:p>
            <a:endParaRPr/>
          </a:p>
        </p:txBody>
      </p:sp>
      <p:sp>
        <p:nvSpPr>
          <p:cNvPr id="34" name="object 34"/>
          <p:cNvSpPr/>
          <p:nvPr/>
        </p:nvSpPr>
        <p:spPr>
          <a:xfrm>
            <a:off x="4286250" y="58762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 name="object 35"/>
          <p:cNvSpPr/>
          <p:nvPr/>
        </p:nvSpPr>
        <p:spPr>
          <a:xfrm>
            <a:off x="4286250" y="5869945"/>
            <a:ext cx="209550" cy="6350"/>
          </a:xfrm>
          <a:custGeom>
            <a:avLst/>
            <a:gdLst/>
            <a:ahLst/>
            <a:cxnLst/>
            <a:rect l="l" t="t" r="r" b="b"/>
            <a:pathLst>
              <a:path w="209550" h="6350">
                <a:moveTo>
                  <a:pt x="0" y="6350"/>
                </a:moveTo>
                <a:lnTo>
                  <a:pt x="209550" y="6350"/>
                </a:lnTo>
                <a:lnTo>
                  <a:pt x="209550" y="0"/>
                </a:lnTo>
                <a:lnTo>
                  <a:pt x="0" y="0"/>
                </a:lnTo>
                <a:lnTo>
                  <a:pt x="0" y="6350"/>
                </a:lnTo>
                <a:close/>
              </a:path>
            </a:pathLst>
          </a:custGeom>
          <a:solidFill>
            <a:srgbClr val="231F20"/>
          </a:solidFill>
        </p:spPr>
        <p:txBody>
          <a:bodyPr wrap="square" lIns="0" tIns="0" rIns="0" bIns="0" rtlCol="0"/>
          <a:lstStyle/>
          <a:p>
            <a:endParaRPr/>
          </a:p>
        </p:txBody>
      </p:sp>
      <p:sp>
        <p:nvSpPr>
          <p:cNvPr id="36" name="object 36"/>
          <p:cNvSpPr/>
          <p:nvPr/>
        </p:nvSpPr>
        <p:spPr>
          <a:xfrm>
            <a:off x="4330700" y="69176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 name="object 37"/>
          <p:cNvSpPr/>
          <p:nvPr/>
        </p:nvSpPr>
        <p:spPr>
          <a:xfrm>
            <a:off x="4298950" y="6911345"/>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38" name="object 38"/>
          <p:cNvSpPr/>
          <p:nvPr/>
        </p:nvSpPr>
        <p:spPr>
          <a:xfrm>
            <a:off x="4292600" y="69113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 name="object 39"/>
          <p:cNvSpPr/>
          <p:nvPr/>
        </p:nvSpPr>
        <p:spPr>
          <a:xfrm>
            <a:off x="4483100" y="5911854"/>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40" name="object 40"/>
          <p:cNvSpPr/>
          <p:nvPr/>
        </p:nvSpPr>
        <p:spPr>
          <a:xfrm>
            <a:off x="4483100" y="59055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 name="object 41"/>
          <p:cNvSpPr/>
          <p:nvPr/>
        </p:nvSpPr>
        <p:spPr>
          <a:xfrm>
            <a:off x="4483100" y="5882645"/>
            <a:ext cx="12700" cy="22860"/>
          </a:xfrm>
          <a:custGeom>
            <a:avLst/>
            <a:gdLst/>
            <a:ahLst/>
            <a:cxnLst/>
            <a:rect l="l" t="t" r="r" b="b"/>
            <a:pathLst>
              <a:path w="12700" h="22860">
                <a:moveTo>
                  <a:pt x="0" y="22859"/>
                </a:moveTo>
                <a:lnTo>
                  <a:pt x="12700" y="22859"/>
                </a:lnTo>
                <a:lnTo>
                  <a:pt x="12700" y="0"/>
                </a:lnTo>
                <a:lnTo>
                  <a:pt x="0" y="0"/>
                </a:lnTo>
                <a:lnTo>
                  <a:pt x="0" y="22859"/>
                </a:lnTo>
                <a:close/>
              </a:path>
            </a:pathLst>
          </a:custGeom>
          <a:solidFill>
            <a:srgbClr val="231F20"/>
          </a:solidFill>
        </p:spPr>
        <p:txBody>
          <a:bodyPr wrap="square" lIns="0" tIns="0" rIns="0" bIns="0" rtlCol="0"/>
          <a:lstStyle/>
          <a:p>
            <a:endParaRPr/>
          </a:p>
        </p:txBody>
      </p:sp>
      <p:sp>
        <p:nvSpPr>
          <p:cNvPr id="42" name="object 42"/>
          <p:cNvSpPr/>
          <p:nvPr/>
        </p:nvSpPr>
        <p:spPr>
          <a:xfrm>
            <a:off x="4483100" y="58762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 name="object 43"/>
          <p:cNvSpPr/>
          <p:nvPr/>
        </p:nvSpPr>
        <p:spPr>
          <a:xfrm>
            <a:off x="4489450" y="5904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4" name="object 44"/>
          <p:cNvSpPr/>
          <p:nvPr/>
        </p:nvSpPr>
        <p:spPr>
          <a:xfrm>
            <a:off x="4495800" y="5904870"/>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45" name="object 45"/>
          <p:cNvSpPr/>
          <p:nvPr/>
        </p:nvSpPr>
        <p:spPr>
          <a:xfrm>
            <a:off x="4292600" y="58762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 name="object 46"/>
          <p:cNvSpPr/>
          <p:nvPr/>
        </p:nvSpPr>
        <p:spPr>
          <a:xfrm>
            <a:off x="4298950" y="5876295"/>
            <a:ext cx="184150" cy="6350"/>
          </a:xfrm>
          <a:custGeom>
            <a:avLst/>
            <a:gdLst/>
            <a:ahLst/>
            <a:cxnLst/>
            <a:rect l="l" t="t" r="r" b="b"/>
            <a:pathLst>
              <a:path w="184150" h="6350">
                <a:moveTo>
                  <a:pt x="184150" y="0"/>
                </a:moveTo>
                <a:lnTo>
                  <a:pt x="0" y="0"/>
                </a:lnTo>
                <a:lnTo>
                  <a:pt x="0" y="6350"/>
                </a:lnTo>
                <a:lnTo>
                  <a:pt x="184150" y="6350"/>
                </a:lnTo>
                <a:lnTo>
                  <a:pt x="184150" y="0"/>
                </a:lnTo>
                <a:close/>
              </a:path>
            </a:pathLst>
          </a:custGeom>
          <a:solidFill>
            <a:srgbClr val="231F20"/>
          </a:solidFill>
        </p:spPr>
        <p:txBody>
          <a:bodyPr wrap="square" lIns="0" tIns="0" rIns="0" bIns="0" rtlCol="0"/>
          <a:lstStyle/>
          <a:p>
            <a:endParaRPr/>
          </a:p>
        </p:txBody>
      </p:sp>
      <p:sp>
        <p:nvSpPr>
          <p:cNvPr id="47" name="object 47"/>
          <p:cNvSpPr/>
          <p:nvPr/>
        </p:nvSpPr>
        <p:spPr>
          <a:xfrm>
            <a:off x="4489450" y="58762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8" name="object 48"/>
          <p:cNvSpPr/>
          <p:nvPr/>
        </p:nvSpPr>
        <p:spPr>
          <a:xfrm>
            <a:off x="4864100" y="5882645"/>
            <a:ext cx="12700" cy="1035050"/>
          </a:xfrm>
          <a:custGeom>
            <a:avLst/>
            <a:gdLst/>
            <a:ahLst/>
            <a:cxnLst/>
            <a:rect l="l" t="t" r="r" b="b"/>
            <a:pathLst>
              <a:path w="12700" h="1035050">
                <a:moveTo>
                  <a:pt x="0" y="1035050"/>
                </a:moveTo>
                <a:lnTo>
                  <a:pt x="12700" y="1035050"/>
                </a:lnTo>
                <a:lnTo>
                  <a:pt x="12700" y="0"/>
                </a:lnTo>
                <a:lnTo>
                  <a:pt x="0" y="0"/>
                </a:lnTo>
                <a:lnTo>
                  <a:pt x="0" y="1035050"/>
                </a:lnTo>
                <a:close/>
              </a:path>
            </a:pathLst>
          </a:custGeom>
          <a:solidFill>
            <a:srgbClr val="231F20"/>
          </a:solidFill>
        </p:spPr>
        <p:txBody>
          <a:bodyPr wrap="square" lIns="0" tIns="0" rIns="0" bIns="0" rtlCol="0"/>
          <a:lstStyle/>
          <a:p>
            <a:endParaRPr/>
          </a:p>
        </p:txBody>
      </p:sp>
      <p:sp>
        <p:nvSpPr>
          <p:cNvPr id="49" name="object 49"/>
          <p:cNvSpPr/>
          <p:nvPr/>
        </p:nvSpPr>
        <p:spPr>
          <a:xfrm>
            <a:off x="4864100" y="58762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 name="object 50"/>
          <p:cNvSpPr/>
          <p:nvPr/>
        </p:nvSpPr>
        <p:spPr>
          <a:xfrm>
            <a:off x="4613275" y="5918204"/>
            <a:ext cx="28575" cy="6350"/>
          </a:xfrm>
          <a:custGeom>
            <a:avLst/>
            <a:gdLst/>
            <a:ahLst/>
            <a:cxnLst/>
            <a:rect l="l" t="t" r="r" b="b"/>
            <a:pathLst>
              <a:path w="28575" h="6350">
                <a:moveTo>
                  <a:pt x="0" y="6350"/>
                </a:moveTo>
                <a:lnTo>
                  <a:pt x="28575" y="6350"/>
                </a:lnTo>
                <a:lnTo>
                  <a:pt x="28575" y="0"/>
                </a:lnTo>
                <a:lnTo>
                  <a:pt x="0" y="0"/>
                </a:lnTo>
                <a:lnTo>
                  <a:pt x="0" y="6350"/>
                </a:lnTo>
                <a:close/>
              </a:path>
            </a:pathLst>
          </a:custGeom>
          <a:solidFill>
            <a:srgbClr val="231F20"/>
          </a:solidFill>
        </p:spPr>
        <p:txBody>
          <a:bodyPr wrap="square" lIns="0" tIns="0" rIns="0" bIns="0" rtlCol="0"/>
          <a:lstStyle/>
          <a:p>
            <a:endParaRPr/>
          </a:p>
        </p:txBody>
      </p:sp>
      <p:sp>
        <p:nvSpPr>
          <p:cNvPr id="51" name="object 51"/>
          <p:cNvSpPr/>
          <p:nvPr/>
        </p:nvSpPr>
        <p:spPr>
          <a:xfrm>
            <a:off x="4613275" y="5911854"/>
            <a:ext cx="15875" cy="6350"/>
          </a:xfrm>
          <a:custGeom>
            <a:avLst/>
            <a:gdLst/>
            <a:ahLst/>
            <a:cxnLst/>
            <a:rect l="l" t="t" r="r" b="b"/>
            <a:pathLst>
              <a:path w="15875" h="6350">
                <a:moveTo>
                  <a:pt x="0" y="6350"/>
                </a:moveTo>
                <a:lnTo>
                  <a:pt x="15875" y="6350"/>
                </a:lnTo>
                <a:lnTo>
                  <a:pt x="15875" y="0"/>
                </a:lnTo>
                <a:lnTo>
                  <a:pt x="0" y="0"/>
                </a:lnTo>
                <a:lnTo>
                  <a:pt x="0" y="6350"/>
                </a:lnTo>
                <a:close/>
              </a:path>
            </a:pathLst>
          </a:custGeom>
          <a:solidFill>
            <a:srgbClr val="231F20"/>
          </a:solidFill>
        </p:spPr>
        <p:txBody>
          <a:bodyPr wrap="square" lIns="0" tIns="0" rIns="0" bIns="0" rtlCol="0"/>
          <a:lstStyle/>
          <a:p>
            <a:endParaRPr/>
          </a:p>
        </p:txBody>
      </p:sp>
      <p:sp>
        <p:nvSpPr>
          <p:cNvPr id="52" name="object 52"/>
          <p:cNvSpPr/>
          <p:nvPr/>
        </p:nvSpPr>
        <p:spPr>
          <a:xfrm>
            <a:off x="4629150" y="591185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 name="object 53"/>
          <p:cNvSpPr/>
          <p:nvPr/>
        </p:nvSpPr>
        <p:spPr>
          <a:xfrm>
            <a:off x="4629150" y="5882645"/>
            <a:ext cx="12700" cy="29209"/>
          </a:xfrm>
          <a:custGeom>
            <a:avLst/>
            <a:gdLst/>
            <a:ahLst/>
            <a:cxnLst/>
            <a:rect l="l" t="t" r="r" b="b"/>
            <a:pathLst>
              <a:path w="12700" h="29210">
                <a:moveTo>
                  <a:pt x="0" y="29209"/>
                </a:moveTo>
                <a:lnTo>
                  <a:pt x="12700" y="29209"/>
                </a:lnTo>
                <a:lnTo>
                  <a:pt x="12700" y="0"/>
                </a:lnTo>
                <a:lnTo>
                  <a:pt x="0" y="0"/>
                </a:lnTo>
                <a:lnTo>
                  <a:pt x="0" y="29209"/>
                </a:lnTo>
                <a:close/>
              </a:path>
            </a:pathLst>
          </a:custGeom>
          <a:solidFill>
            <a:srgbClr val="231F20"/>
          </a:solidFill>
        </p:spPr>
        <p:txBody>
          <a:bodyPr wrap="square" lIns="0" tIns="0" rIns="0" bIns="0" rtlCol="0"/>
          <a:lstStyle/>
          <a:p>
            <a:endParaRPr/>
          </a:p>
        </p:txBody>
      </p:sp>
      <p:sp>
        <p:nvSpPr>
          <p:cNvPr id="54" name="object 54"/>
          <p:cNvSpPr/>
          <p:nvPr/>
        </p:nvSpPr>
        <p:spPr>
          <a:xfrm>
            <a:off x="4629150" y="58762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 name="object 55"/>
          <p:cNvSpPr/>
          <p:nvPr/>
        </p:nvSpPr>
        <p:spPr>
          <a:xfrm>
            <a:off x="4629150" y="5869945"/>
            <a:ext cx="247650" cy="6350"/>
          </a:xfrm>
          <a:custGeom>
            <a:avLst/>
            <a:gdLst/>
            <a:ahLst/>
            <a:cxnLst/>
            <a:rect l="l" t="t" r="r" b="b"/>
            <a:pathLst>
              <a:path w="247650" h="6350">
                <a:moveTo>
                  <a:pt x="0" y="6350"/>
                </a:moveTo>
                <a:lnTo>
                  <a:pt x="247650" y="6350"/>
                </a:lnTo>
                <a:lnTo>
                  <a:pt x="247650" y="0"/>
                </a:lnTo>
                <a:lnTo>
                  <a:pt x="0" y="0"/>
                </a:lnTo>
                <a:lnTo>
                  <a:pt x="0" y="6350"/>
                </a:lnTo>
                <a:close/>
              </a:path>
            </a:pathLst>
          </a:custGeom>
          <a:solidFill>
            <a:srgbClr val="231F20"/>
          </a:solidFill>
        </p:spPr>
        <p:txBody>
          <a:bodyPr wrap="square" lIns="0" tIns="0" rIns="0" bIns="0" rtlCol="0"/>
          <a:lstStyle/>
          <a:p>
            <a:endParaRPr/>
          </a:p>
        </p:txBody>
      </p:sp>
      <p:sp>
        <p:nvSpPr>
          <p:cNvPr id="56" name="object 56"/>
          <p:cNvSpPr/>
          <p:nvPr/>
        </p:nvSpPr>
        <p:spPr>
          <a:xfrm>
            <a:off x="4635500" y="5911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7" name="object 57"/>
          <p:cNvSpPr/>
          <p:nvPr/>
        </p:nvSpPr>
        <p:spPr>
          <a:xfrm>
            <a:off x="4635500" y="58762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 name="object 58"/>
          <p:cNvSpPr/>
          <p:nvPr/>
        </p:nvSpPr>
        <p:spPr>
          <a:xfrm>
            <a:off x="4641850" y="5876295"/>
            <a:ext cx="222250" cy="6350"/>
          </a:xfrm>
          <a:custGeom>
            <a:avLst/>
            <a:gdLst/>
            <a:ahLst/>
            <a:cxnLst/>
            <a:rect l="l" t="t" r="r" b="b"/>
            <a:pathLst>
              <a:path w="222250" h="6350">
                <a:moveTo>
                  <a:pt x="222250" y="0"/>
                </a:moveTo>
                <a:lnTo>
                  <a:pt x="0" y="0"/>
                </a:lnTo>
                <a:lnTo>
                  <a:pt x="0" y="6350"/>
                </a:lnTo>
                <a:lnTo>
                  <a:pt x="222250" y="6350"/>
                </a:lnTo>
                <a:lnTo>
                  <a:pt x="222250" y="0"/>
                </a:lnTo>
                <a:close/>
              </a:path>
            </a:pathLst>
          </a:custGeom>
          <a:solidFill>
            <a:srgbClr val="231F20"/>
          </a:solidFill>
        </p:spPr>
        <p:txBody>
          <a:bodyPr wrap="square" lIns="0" tIns="0" rIns="0" bIns="0" rtlCol="0"/>
          <a:lstStyle/>
          <a:p>
            <a:endParaRPr/>
          </a:p>
        </p:txBody>
      </p:sp>
      <p:sp>
        <p:nvSpPr>
          <p:cNvPr id="59" name="object 59"/>
          <p:cNvSpPr/>
          <p:nvPr/>
        </p:nvSpPr>
        <p:spPr>
          <a:xfrm>
            <a:off x="4870450" y="58762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 name="object 60"/>
          <p:cNvSpPr/>
          <p:nvPr/>
        </p:nvSpPr>
        <p:spPr>
          <a:xfrm>
            <a:off x="4193120" y="6949445"/>
            <a:ext cx="105841" cy="186689"/>
          </a:xfrm>
          <a:prstGeom prst="rect">
            <a:avLst/>
          </a:prstGeom>
          <a:blipFill>
            <a:blip r:embed="rId2" cstate="print"/>
            <a:stretch>
              <a:fillRect/>
            </a:stretch>
          </a:blipFill>
        </p:spPr>
        <p:txBody>
          <a:bodyPr wrap="square" lIns="0" tIns="0" rIns="0" bIns="0" rtlCol="0"/>
          <a:lstStyle/>
          <a:p>
            <a:endParaRPr/>
          </a:p>
        </p:txBody>
      </p:sp>
      <p:sp>
        <p:nvSpPr>
          <p:cNvPr id="61" name="object 61"/>
          <p:cNvSpPr/>
          <p:nvPr/>
        </p:nvSpPr>
        <p:spPr>
          <a:xfrm>
            <a:off x="4146562" y="6898645"/>
            <a:ext cx="101600" cy="288290"/>
          </a:xfrm>
          <a:custGeom>
            <a:avLst/>
            <a:gdLst/>
            <a:ahLst/>
            <a:cxnLst/>
            <a:rect l="l" t="t" r="r" b="b"/>
            <a:pathLst>
              <a:path w="101600" h="288289">
                <a:moveTo>
                  <a:pt x="57150" y="0"/>
                </a:moveTo>
                <a:lnTo>
                  <a:pt x="0" y="0"/>
                </a:lnTo>
                <a:lnTo>
                  <a:pt x="0" y="287870"/>
                </a:lnTo>
                <a:lnTo>
                  <a:pt x="101600" y="287870"/>
                </a:lnTo>
                <a:lnTo>
                  <a:pt x="101600" y="281520"/>
                </a:lnTo>
                <a:lnTo>
                  <a:pt x="6350" y="281520"/>
                </a:lnTo>
                <a:lnTo>
                  <a:pt x="6350" y="275170"/>
                </a:lnTo>
                <a:lnTo>
                  <a:pt x="12700" y="275170"/>
                </a:lnTo>
                <a:lnTo>
                  <a:pt x="12700" y="12700"/>
                </a:lnTo>
                <a:lnTo>
                  <a:pt x="6350" y="12700"/>
                </a:lnTo>
                <a:lnTo>
                  <a:pt x="6350" y="6350"/>
                </a:lnTo>
                <a:lnTo>
                  <a:pt x="57150" y="6350"/>
                </a:lnTo>
                <a:lnTo>
                  <a:pt x="57150" y="0"/>
                </a:lnTo>
                <a:close/>
              </a:path>
              <a:path w="101600" h="288289">
                <a:moveTo>
                  <a:pt x="12700" y="275170"/>
                </a:moveTo>
                <a:lnTo>
                  <a:pt x="6350" y="275170"/>
                </a:lnTo>
                <a:lnTo>
                  <a:pt x="6350" y="281520"/>
                </a:lnTo>
                <a:lnTo>
                  <a:pt x="12700" y="281520"/>
                </a:lnTo>
                <a:lnTo>
                  <a:pt x="12700" y="275170"/>
                </a:lnTo>
                <a:close/>
              </a:path>
              <a:path w="101600" h="288289">
                <a:moveTo>
                  <a:pt x="88900" y="275170"/>
                </a:moveTo>
                <a:lnTo>
                  <a:pt x="12700" y="275170"/>
                </a:lnTo>
                <a:lnTo>
                  <a:pt x="12700" y="281520"/>
                </a:lnTo>
                <a:lnTo>
                  <a:pt x="88900" y="281520"/>
                </a:lnTo>
                <a:lnTo>
                  <a:pt x="88900" y="275170"/>
                </a:lnTo>
                <a:close/>
              </a:path>
              <a:path w="101600" h="288289">
                <a:moveTo>
                  <a:pt x="101600" y="231775"/>
                </a:moveTo>
                <a:lnTo>
                  <a:pt x="88900" y="231775"/>
                </a:lnTo>
                <a:lnTo>
                  <a:pt x="88900" y="281520"/>
                </a:lnTo>
                <a:lnTo>
                  <a:pt x="95250" y="281520"/>
                </a:lnTo>
                <a:lnTo>
                  <a:pt x="95250" y="275170"/>
                </a:lnTo>
                <a:lnTo>
                  <a:pt x="101600" y="275170"/>
                </a:lnTo>
                <a:lnTo>
                  <a:pt x="101600" y="231775"/>
                </a:lnTo>
                <a:close/>
              </a:path>
              <a:path w="101600" h="288289">
                <a:moveTo>
                  <a:pt x="101600" y="275170"/>
                </a:moveTo>
                <a:lnTo>
                  <a:pt x="95250" y="275170"/>
                </a:lnTo>
                <a:lnTo>
                  <a:pt x="95250" y="281520"/>
                </a:lnTo>
                <a:lnTo>
                  <a:pt x="101600" y="281520"/>
                </a:lnTo>
                <a:lnTo>
                  <a:pt x="101600" y="275170"/>
                </a:lnTo>
                <a:close/>
              </a:path>
              <a:path w="101600" h="288289">
                <a:moveTo>
                  <a:pt x="12700" y="6350"/>
                </a:moveTo>
                <a:lnTo>
                  <a:pt x="6350" y="6350"/>
                </a:lnTo>
                <a:lnTo>
                  <a:pt x="6350" y="12700"/>
                </a:lnTo>
                <a:lnTo>
                  <a:pt x="12700" y="12700"/>
                </a:lnTo>
                <a:lnTo>
                  <a:pt x="12700" y="6350"/>
                </a:lnTo>
                <a:close/>
              </a:path>
              <a:path w="101600" h="288289">
                <a:moveTo>
                  <a:pt x="57150" y="6350"/>
                </a:moveTo>
                <a:lnTo>
                  <a:pt x="12700" y="6350"/>
                </a:lnTo>
                <a:lnTo>
                  <a:pt x="12700" y="12700"/>
                </a:lnTo>
                <a:lnTo>
                  <a:pt x="57150" y="12700"/>
                </a:lnTo>
                <a:lnTo>
                  <a:pt x="57150" y="6350"/>
                </a:lnTo>
                <a:close/>
              </a:path>
            </a:pathLst>
          </a:custGeom>
          <a:solidFill>
            <a:srgbClr val="231F20"/>
          </a:solidFill>
        </p:spPr>
        <p:txBody>
          <a:bodyPr wrap="square" lIns="0" tIns="0" rIns="0" bIns="0" rtlCol="0"/>
          <a:lstStyle/>
          <a:p>
            <a:endParaRPr/>
          </a:p>
        </p:txBody>
      </p:sp>
      <p:sp>
        <p:nvSpPr>
          <p:cNvPr id="62" name="object 62"/>
          <p:cNvSpPr/>
          <p:nvPr/>
        </p:nvSpPr>
        <p:spPr>
          <a:xfrm>
            <a:off x="4803775" y="6911345"/>
            <a:ext cx="143929" cy="224789"/>
          </a:xfrm>
          <a:prstGeom prst="rect">
            <a:avLst/>
          </a:prstGeom>
          <a:blipFill>
            <a:blip r:embed="rId3" cstate="print"/>
            <a:stretch>
              <a:fillRect/>
            </a:stretch>
          </a:blipFill>
        </p:spPr>
        <p:txBody>
          <a:bodyPr wrap="square" lIns="0" tIns="0" rIns="0" bIns="0" rtlCol="0"/>
          <a:lstStyle/>
          <a:p>
            <a:endParaRPr/>
          </a:p>
        </p:txBody>
      </p:sp>
      <p:sp>
        <p:nvSpPr>
          <p:cNvPr id="63" name="object 63"/>
          <p:cNvSpPr/>
          <p:nvPr/>
        </p:nvSpPr>
        <p:spPr>
          <a:xfrm>
            <a:off x="4892662" y="6898645"/>
            <a:ext cx="101600" cy="288290"/>
          </a:xfrm>
          <a:custGeom>
            <a:avLst/>
            <a:gdLst/>
            <a:ahLst/>
            <a:cxnLst/>
            <a:rect l="l" t="t" r="r" b="b"/>
            <a:pathLst>
              <a:path w="101600" h="288289">
                <a:moveTo>
                  <a:pt x="12700" y="231775"/>
                </a:moveTo>
                <a:lnTo>
                  <a:pt x="0" y="231775"/>
                </a:lnTo>
                <a:lnTo>
                  <a:pt x="0" y="287870"/>
                </a:lnTo>
                <a:lnTo>
                  <a:pt x="101600" y="287870"/>
                </a:lnTo>
                <a:lnTo>
                  <a:pt x="101600" y="281520"/>
                </a:lnTo>
                <a:lnTo>
                  <a:pt x="6350" y="281520"/>
                </a:lnTo>
                <a:lnTo>
                  <a:pt x="6350" y="275170"/>
                </a:lnTo>
                <a:lnTo>
                  <a:pt x="12700" y="275170"/>
                </a:lnTo>
                <a:lnTo>
                  <a:pt x="12700" y="231775"/>
                </a:lnTo>
                <a:close/>
              </a:path>
              <a:path w="101600" h="288289">
                <a:moveTo>
                  <a:pt x="12700" y="275170"/>
                </a:moveTo>
                <a:lnTo>
                  <a:pt x="6350" y="275170"/>
                </a:lnTo>
                <a:lnTo>
                  <a:pt x="6350" y="281520"/>
                </a:lnTo>
                <a:lnTo>
                  <a:pt x="12700" y="281520"/>
                </a:lnTo>
                <a:lnTo>
                  <a:pt x="12700" y="275170"/>
                </a:lnTo>
                <a:close/>
              </a:path>
              <a:path w="101600" h="288289">
                <a:moveTo>
                  <a:pt x="88900" y="275170"/>
                </a:moveTo>
                <a:lnTo>
                  <a:pt x="12700" y="275170"/>
                </a:lnTo>
                <a:lnTo>
                  <a:pt x="12700" y="281520"/>
                </a:lnTo>
                <a:lnTo>
                  <a:pt x="88900" y="281520"/>
                </a:lnTo>
                <a:lnTo>
                  <a:pt x="88900" y="275170"/>
                </a:lnTo>
                <a:close/>
              </a:path>
              <a:path w="101600" h="288289">
                <a:moveTo>
                  <a:pt x="95250" y="6350"/>
                </a:moveTo>
                <a:lnTo>
                  <a:pt x="88900" y="6350"/>
                </a:lnTo>
                <a:lnTo>
                  <a:pt x="88900" y="281520"/>
                </a:lnTo>
                <a:lnTo>
                  <a:pt x="95250" y="281520"/>
                </a:lnTo>
                <a:lnTo>
                  <a:pt x="95250" y="275170"/>
                </a:lnTo>
                <a:lnTo>
                  <a:pt x="101600" y="275170"/>
                </a:lnTo>
                <a:lnTo>
                  <a:pt x="101600" y="12700"/>
                </a:lnTo>
                <a:lnTo>
                  <a:pt x="95250" y="12700"/>
                </a:lnTo>
                <a:lnTo>
                  <a:pt x="95250" y="6350"/>
                </a:lnTo>
                <a:close/>
              </a:path>
              <a:path w="101600" h="288289">
                <a:moveTo>
                  <a:pt x="101600" y="275170"/>
                </a:moveTo>
                <a:lnTo>
                  <a:pt x="95250" y="275170"/>
                </a:lnTo>
                <a:lnTo>
                  <a:pt x="95250" y="281520"/>
                </a:lnTo>
                <a:lnTo>
                  <a:pt x="101600" y="281520"/>
                </a:lnTo>
                <a:lnTo>
                  <a:pt x="101600" y="275170"/>
                </a:lnTo>
                <a:close/>
              </a:path>
              <a:path w="101600" h="288289">
                <a:moveTo>
                  <a:pt x="101600" y="0"/>
                </a:moveTo>
                <a:lnTo>
                  <a:pt x="44450" y="0"/>
                </a:lnTo>
                <a:lnTo>
                  <a:pt x="44450" y="12700"/>
                </a:lnTo>
                <a:lnTo>
                  <a:pt x="88900" y="12700"/>
                </a:lnTo>
                <a:lnTo>
                  <a:pt x="88900" y="6350"/>
                </a:lnTo>
                <a:lnTo>
                  <a:pt x="101600" y="6350"/>
                </a:lnTo>
                <a:lnTo>
                  <a:pt x="101600" y="0"/>
                </a:lnTo>
                <a:close/>
              </a:path>
              <a:path w="101600" h="288289">
                <a:moveTo>
                  <a:pt x="101600" y="6350"/>
                </a:moveTo>
                <a:lnTo>
                  <a:pt x="95250" y="6350"/>
                </a:lnTo>
                <a:lnTo>
                  <a:pt x="95250" y="12700"/>
                </a:lnTo>
                <a:lnTo>
                  <a:pt x="101600" y="12700"/>
                </a:lnTo>
                <a:lnTo>
                  <a:pt x="101600" y="6350"/>
                </a:lnTo>
                <a:close/>
              </a:path>
            </a:pathLst>
          </a:custGeom>
          <a:solidFill>
            <a:srgbClr val="231F20"/>
          </a:solidFill>
        </p:spPr>
        <p:txBody>
          <a:bodyPr wrap="square" lIns="0" tIns="0" rIns="0" bIns="0" rtlCol="0"/>
          <a:lstStyle/>
          <a:p>
            <a:endParaRPr/>
          </a:p>
        </p:txBody>
      </p:sp>
      <p:sp>
        <p:nvSpPr>
          <p:cNvPr id="64" name="object 64"/>
          <p:cNvSpPr/>
          <p:nvPr/>
        </p:nvSpPr>
        <p:spPr>
          <a:xfrm>
            <a:off x="5736158" y="5909099"/>
            <a:ext cx="107950" cy="107950"/>
          </a:xfrm>
          <a:custGeom>
            <a:avLst/>
            <a:gdLst/>
            <a:ahLst/>
            <a:cxnLst/>
            <a:rect l="l" t="t" r="r" b="b"/>
            <a:pathLst>
              <a:path w="107950" h="107950">
                <a:moveTo>
                  <a:pt x="53975" y="0"/>
                </a:moveTo>
                <a:lnTo>
                  <a:pt x="32961" y="4247"/>
                </a:lnTo>
                <a:lnTo>
                  <a:pt x="15805" y="15814"/>
                </a:lnTo>
                <a:lnTo>
                  <a:pt x="4240" y="32968"/>
                </a:lnTo>
                <a:lnTo>
                  <a:pt x="0" y="53975"/>
                </a:lnTo>
                <a:lnTo>
                  <a:pt x="4240" y="74988"/>
                </a:lnTo>
                <a:lnTo>
                  <a:pt x="15805" y="92144"/>
                </a:lnTo>
                <a:lnTo>
                  <a:pt x="32961" y="103709"/>
                </a:lnTo>
                <a:lnTo>
                  <a:pt x="53975" y="107950"/>
                </a:lnTo>
                <a:lnTo>
                  <a:pt x="74983" y="103709"/>
                </a:lnTo>
                <a:lnTo>
                  <a:pt x="87533" y="95250"/>
                </a:lnTo>
                <a:lnTo>
                  <a:pt x="53975" y="95250"/>
                </a:lnTo>
                <a:lnTo>
                  <a:pt x="37913" y="91990"/>
                </a:lnTo>
                <a:lnTo>
                  <a:pt x="24803" y="83146"/>
                </a:lnTo>
                <a:lnTo>
                  <a:pt x="15959" y="70036"/>
                </a:lnTo>
                <a:lnTo>
                  <a:pt x="12700" y="53975"/>
                </a:lnTo>
                <a:lnTo>
                  <a:pt x="15959" y="37915"/>
                </a:lnTo>
                <a:lnTo>
                  <a:pt x="24803" y="24807"/>
                </a:lnTo>
                <a:lnTo>
                  <a:pt x="37913" y="15964"/>
                </a:lnTo>
                <a:lnTo>
                  <a:pt x="53975" y="12700"/>
                </a:lnTo>
                <a:lnTo>
                  <a:pt x="87520" y="12700"/>
                </a:lnTo>
                <a:lnTo>
                  <a:pt x="74983" y="4247"/>
                </a:lnTo>
                <a:lnTo>
                  <a:pt x="53975" y="0"/>
                </a:lnTo>
                <a:close/>
              </a:path>
              <a:path w="107950" h="107950">
                <a:moveTo>
                  <a:pt x="87520" y="12700"/>
                </a:moveTo>
                <a:lnTo>
                  <a:pt x="53975" y="12700"/>
                </a:lnTo>
                <a:lnTo>
                  <a:pt x="70036" y="15964"/>
                </a:lnTo>
                <a:lnTo>
                  <a:pt x="83146" y="24807"/>
                </a:lnTo>
                <a:lnTo>
                  <a:pt x="91990" y="37915"/>
                </a:lnTo>
                <a:lnTo>
                  <a:pt x="95250" y="53975"/>
                </a:lnTo>
                <a:lnTo>
                  <a:pt x="91990" y="70036"/>
                </a:lnTo>
                <a:lnTo>
                  <a:pt x="83146" y="83146"/>
                </a:lnTo>
                <a:lnTo>
                  <a:pt x="70036" y="91990"/>
                </a:lnTo>
                <a:lnTo>
                  <a:pt x="53975" y="95250"/>
                </a:lnTo>
                <a:lnTo>
                  <a:pt x="87533" y="95250"/>
                </a:lnTo>
                <a:lnTo>
                  <a:pt x="92140" y="92144"/>
                </a:lnTo>
                <a:lnTo>
                  <a:pt x="103708" y="74988"/>
                </a:lnTo>
                <a:lnTo>
                  <a:pt x="107950" y="53975"/>
                </a:lnTo>
                <a:lnTo>
                  <a:pt x="103708" y="32968"/>
                </a:lnTo>
                <a:lnTo>
                  <a:pt x="92140" y="15814"/>
                </a:lnTo>
                <a:lnTo>
                  <a:pt x="87520" y="12700"/>
                </a:lnTo>
                <a:close/>
              </a:path>
            </a:pathLst>
          </a:custGeom>
          <a:solidFill>
            <a:srgbClr val="231F20"/>
          </a:solidFill>
        </p:spPr>
        <p:txBody>
          <a:bodyPr wrap="square" lIns="0" tIns="0" rIns="0" bIns="0" rtlCol="0"/>
          <a:lstStyle/>
          <a:p>
            <a:endParaRPr/>
          </a:p>
        </p:txBody>
      </p:sp>
      <p:sp>
        <p:nvSpPr>
          <p:cNvPr id="65" name="object 65"/>
          <p:cNvSpPr/>
          <p:nvPr/>
        </p:nvSpPr>
        <p:spPr>
          <a:xfrm>
            <a:off x="4552950" y="5690024"/>
            <a:ext cx="12700" cy="85090"/>
          </a:xfrm>
          <a:custGeom>
            <a:avLst/>
            <a:gdLst/>
            <a:ahLst/>
            <a:cxnLst/>
            <a:rect l="l" t="t" r="r" b="b"/>
            <a:pathLst>
              <a:path w="12700" h="85089">
                <a:moveTo>
                  <a:pt x="12700" y="0"/>
                </a:moveTo>
                <a:lnTo>
                  <a:pt x="0" y="0"/>
                </a:lnTo>
                <a:lnTo>
                  <a:pt x="0" y="84670"/>
                </a:lnTo>
                <a:lnTo>
                  <a:pt x="12700" y="84670"/>
                </a:lnTo>
                <a:lnTo>
                  <a:pt x="12700" y="0"/>
                </a:lnTo>
                <a:close/>
              </a:path>
            </a:pathLst>
          </a:custGeom>
          <a:solidFill>
            <a:srgbClr val="231F20"/>
          </a:solidFill>
        </p:spPr>
        <p:txBody>
          <a:bodyPr wrap="square" lIns="0" tIns="0" rIns="0" bIns="0" rtlCol="0"/>
          <a:lstStyle/>
          <a:p>
            <a:endParaRPr/>
          </a:p>
        </p:txBody>
      </p:sp>
      <p:sp>
        <p:nvSpPr>
          <p:cNvPr id="66" name="object 66"/>
          <p:cNvSpPr/>
          <p:nvPr/>
        </p:nvSpPr>
        <p:spPr>
          <a:xfrm>
            <a:off x="4637608" y="5690024"/>
            <a:ext cx="12700" cy="139700"/>
          </a:xfrm>
          <a:custGeom>
            <a:avLst/>
            <a:gdLst/>
            <a:ahLst/>
            <a:cxnLst/>
            <a:rect l="l" t="t" r="r" b="b"/>
            <a:pathLst>
              <a:path w="12700" h="139700">
                <a:moveTo>
                  <a:pt x="12700" y="0"/>
                </a:moveTo>
                <a:lnTo>
                  <a:pt x="0" y="0"/>
                </a:lnTo>
                <a:lnTo>
                  <a:pt x="0" y="139700"/>
                </a:lnTo>
                <a:lnTo>
                  <a:pt x="12700" y="139700"/>
                </a:lnTo>
                <a:lnTo>
                  <a:pt x="12700" y="0"/>
                </a:lnTo>
                <a:close/>
              </a:path>
            </a:pathLst>
          </a:custGeom>
          <a:solidFill>
            <a:srgbClr val="231F20"/>
          </a:solidFill>
        </p:spPr>
        <p:txBody>
          <a:bodyPr wrap="square" lIns="0" tIns="0" rIns="0" bIns="0" rtlCol="0"/>
          <a:lstStyle/>
          <a:p>
            <a:endParaRPr/>
          </a:p>
        </p:txBody>
      </p:sp>
      <p:sp>
        <p:nvSpPr>
          <p:cNvPr id="67" name="object 67"/>
          <p:cNvSpPr/>
          <p:nvPr/>
        </p:nvSpPr>
        <p:spPr>
          <a:xfrm>
            <a:off x="5773597" y="5942017"/>
            <a:ext cx="38100" cy="44450"/>
          </a:xfrm>
          <a:custGeom>
            <a:avLst/>
            <a:gdLst/>
            <a:ahLst/>
            <a:cxnLst/>
            <a:rect l="l" t="t" r="r" b="b"/>
            <a:pathLst>
              <a:path w="38100" h="44450">
                <a:moveTo>
                  <a:pt x="35356" y="0"/>
                </a:moveTo>
                <a:lnTo>
                  <a:pt x="24752" y="0"/>
                </a:lnTo>
                <a:lnTo>
                  <a:pt x="18732" y="11874"/>
                </a:lnTo>
                <a:lnTo>
                  <a:pt x="12763" y="0"/>
                </a:lnTo>
                <a:lnTo>
                  <a:pt x="1905" y="0"/>
                </a:lnTo>
                <a:lnTo>
                  <a:pt x="13843" y="20612"/>
                </a:lnTo>
                <a:lnTo>
                  <a:pt x="0" y="44348"/>
                </a:lnTo>
                <a:lnTo>
                  <a:pt x="11036" y="44348"/>
                </a:lnTo>
                <a:lnTo>
                  <a:pt x="18923" y="28790"/>
                </a:lnTo>
                <a:lnTo>
                  <a:pt x="26860" y="44348"/>
                </a:lnTo>
                <a:lnTo>
                  <a:pt x="37592" y="44348"/>
                </a:lnTo>
                <a:lnTo>
                  <a:pt x="23876" y="20040"/>
                </a:lnTo>
                <a:lnTo>
                  <a:pt x="35356" y="0"/>
                </a:lnTo>
                <a:close/>
              </a:path>
            </a:pathLst>
          </a:custGeom>
          <a:solidFill>
            <a:srgbClr val="231F20"/>
          </a:solidFill>
        </p:spPr>
        <p:txBody>
          <a:bodyPr wrap="square" lIns="0" tIns="0" rIns="0" bIns="0" rtlCol="0"/>
          <a:lstStyle/>
          <a:p>
            <a:endParaRPr/>
          </a:p>
        </p:txBody>
      </p:sp>
      <p:sp>
        <p:nvSpPr>
          <p:cNvPr id="68" name="object 68"/>
          <p:cNvSpPr/>
          <p:nvPr/>
        </p:nvSpPr>
        <p:spPr>
          <a:xfrm>
            <a:off x="4512729" y="5854070"/>
            <a:ext cx="107950" cy="107950"/>
          </a:xfrm>
          <a:prstGeom prst="rect">
            <a:avLst/>
          </a:prstGeom>
          <a:blipFill>
            <a:blip r:embed="rId4" cstate="print"/>
            <a:stretch>
              <a:fillRect/>
            </a:stretch>
          </a:blipFill>
        </p:spPr>
        <p:txBody>
          <a:bodyPr wrap="square" lIns="0" tIns="0" rIns="0" bIns="0" rtlCol="0"/>
          <a:lstStyle/>
          <a:p>
            <a:endParaRPr/>
          </a:p>
        </p:txBody>
      </p:sp>
      <p:sp>
        <p:nvSpPr>
          <p:cNvPr id="69" name="object 69"/>
          <p:cNvSpPr/>
          <p:nvPr/>
        </p:nvSpPr>
        <p:spPr>
          <a:xfrm>
            <a:off x="5386908" y="7193285"/>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70" name="object 70"/>
          <p:cNvSpPr/>
          <p:nvPr/>
        </p:nvSpPr>
        <p:spPr>
          <a:xfrm>
            <a:off x="5386908" y="7186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 name="object 71"/>
          <p:cNvSpPr/>
          <p:nvPr/>
        </p:nvSpPr>
        <p:spPr>
          <a:xfrm>
            <a:off x="5386908" y="6936745"/>
            <a:ext cx="12700" cy="250190"/>
          </a:xfrm>
          <a:custGeom>
            <a:avLst/>
            <a:gdLst/>
            <a:ahLst/>
            <a:cxnLst/>
            <a:rect l="l" t="t" r="r" b="b"/>
            <a:pathLst>
              <a:path w="12700" h="250189">
                <a:moveTo>
                  <a:pt x="0" y="250189"/>
                </a:moveTo>
                <a:lnTo>
                  <a:pt x="12700" y="250189"/>
                </a:lnTo>
                <a:lnTo>
                  <a:pt x="12700" y="0"/>
                </a:lnTo>
                <a:lnTo>
                  <a:pt x="0" y="0"/>
                </a:lnTo>
                <a:lnTo>
                  <a:pt x="0" y="250189"/>
                </a:lnTo>
                <a:close/>
              </a:path>
            </a:pathLst>
          </a:custGeom>
          <a:solidFill>
            <a:srgbClr val="231F20"/>
          </a:solidFill>
        </p:spPr>
        <p:txBody>
          <a:bodyPr wrap="square" lIns="0" tIns="0" rIns="0" bIns="0" rtlCol="0"/>
          <a:lstStyle/>
          <a:p>
            <a:endParaRPr/>
          </a:p>
        </p:txBody>
      </p:sp>
      <p:sp>
        <p:nvSpPr>
          <p:cNvPr id="72" name="object 72"/>
          <p:cNvSpPr/>
          <p:nvPr/>
        </p:nvSpPr>
        <p:spPr>
          <a:xfrm>
            <a:off x="5386908" y="6930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 name="object 73"/>
          <p:cNvSpPr/>
          <p:nvPr/>
        </p:nvSpPr>
        <p:spPr>
          <a:xfrm>
            <a:off x="5386908" y="6924045"/>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74" name="object 74"/>
          <p:cNvSpPr/>
          <p:nvPr/>
        </p:nvSpPr>
        <p:spPr>
          <a:xfrm>
            <a:off x="5393258" y="71865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 name="object 75"/>
          <p:cNvSpPr/>
          <p:nvPr/>
        </p:nvSpPr>
        <p:spPr>
          <a:xfrm>
            <a:off x="5399608" y="7186515"/>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76" name="object 76"/>
          <p:cNvSpPr/>
          <p:nvPr/>
        </p:nvSpPr>
        <p:spPr>
          <a:xfrm>
            <a:off x="5475808" y="7186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7" name="object 77"/>
          <p:cNvSpPr/>
          <p:nvPr/>
        </p:nvSpPr>
        <p:spPr>
          <a:xfrm>
            <a:off x="5475808" y="7146295"/>
            <a:ext cx="12700" cy="40640"/>
          </a:xfrm>
          <a:custGeom>
            <a:avLst/>
            <a:gdLst/>
            <a:ahLst/>
            <a:cxnLst/>
            <a:rect l="l" t="t" r="r" b="b"/>
            <a:pathLst>
              <a:path w="12700" h="40639">
                <a:moveTo>
                  <a:pt x="0" y="40639"/>
                </a:moveTo>
                <a:lnTo>
                  <a:pt x="12700" y="40639"/>
                </a:lnTo>
                <a:lnTo>
                  <a:pt x="12700" y="0"/>
                </a:lnTo>
                <a:lnTo>
                  <a:pt x="0" y="0"/>
                </a:lnTo>
                <a:lnTo>
                  <a:pt x="0" y="40639"/>
                </a:lnTo>
                <a:close/>
              </a:path>
            </a:pathLst>
          </a:custGeom>
          <a:solidFill>
            <a:srgbClr val="231F20"/>
          </a:solidFill>
        </p:spPr>
        <p:txBody>
          <a:bodyPr wrap="square" lIns="0" tIns="0" rIns="0" bIns="0" rtlCol="0"/>
          <a:lstStyle/>
          <a:p>
            <a:endParaRPr/>
          </a:p>
        </p:txBody>
      </p:sp>
      <p:sp>
        <p:nvSpPr>
          <p:cNvPr id="78" name="object 78"/>
          <p:cNvSpPr/>
          <p:nvPr/>
        </p:nvSpPr>
        <p:spPr>
          <a:xfrm>
            <a:off x="5482158" y="71865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 name="object 79"/>
          <p:cNvSpPr/>
          <p:nvPr/>
        </p:nvSpPr>
        <p:spPr>
          <a:xfrm>
            <a:off x="6060008" y="6873245"/>
            <a:ext cx="12700" cy="78740"/>
          </a:xfrm>
          <a:custGeom>
            <a:avLst/>
            <a:gdLst/>
            <a:ahLst/>
            <a:cxnLst/>
            <a:rect l="l" t="t" r="r" b="b"/>
            <a:pathLst>
              <a:path w="12700" h="78739">
                <a:moveTo>
                  <a:pt x="0" y="78739"/>
                </a:moveTo>
                <a:lnTo>
                  <a:pt x="12700" y="78739"/>
                </a:lnTo>
                <a:lnTo>
                  <a:pt x="12700" y="0"/>
                </a:lnTo>
                <a:lnTo>
                  <a:pt x="0" y="0"/>
                </a:lnTo>
                <a:lnTo>
                  <a:pt x="0" y="78739"/>
                </a:lnTo>
                <a:close/>
              </a:path>
            </a:pathLst>
          </a:custGeom>
          <a:solidFill>
            <a:srgbClr val="231F20"/>
          </a:solidFill>
        </p:spPr>
        <p:txBody>
          <a:bodyPr wrap="square" lIns="0" tIns="0" rIns="0" bIns="0" rtlCol="0"/>
          <a:lstStyle/>
          <a:p>
            <a:endParaRPr/>
          </a:p>
        </p:txBody>
      </p:sp>
      <p:sp>
        <p:nvSpPr>
          <p:cNvPr id="80" name="object 80"/>
          <p:cNvSpPr/>
          <p:nvPr/>
        </p:nvSpPr>
        <p:spPr>
          <a:xfrm>
            <a:off x="6060008" y="68668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 name="object 81"/>
          <p:cNvSpPr/>
          <p:nvPr/>
        </p:nvSpPr>
        <p:spPr>
          <a:xfrm>
            <a:off x="6060008" y="6860545"/>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82" name="object 82"/>
          <p:cNvSpPr/>
          <p:nvPr/>
        </p:nvSpPr>
        <p:spPr>
          <a:xfrm>
            <a:off x="5393258" y="69303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3" name="object 83"/>
          <p:cNvSpPr/>
          <p:nvPr/>
        </p:nvSpPr>
        <p:spPr>
          <a:xfrm>
            <a:off x="5399608" y="6930395"/>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84" name="object 84"/>
          <p:cNvSpPr/>
          <p:nvPr/>
        </p:nvSpPr>
        <p:spPr>
          <a:xfrm>
            <a:off x="5444058" y="69240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 name="object 85"/>
          <p:cNvSpPr/>
          <p:nvPr/>
        </p:nvSpPr>
        <p:spPr>
          <a:xfrm>
            <a:off x="5437708" y="69240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 name="object 86"/>
          <p:cNvSpPr/>
          <p:nvPr/>
        </p:nvSpPr>
        <p:spPr>
          <a:xfrm>
            <a:off x="5437708" y="5793745"/>
            <a:ext cx="12700" cy="1130300"/>
          </a:xfrm>
          <a:custGeom>
            <a:avLst/>
            <a:gdLst/>
            <a:ahLst/>
            <a:cxnLst/>
            <a:rect l="l" t="t" r="r" b="b"/>
            <a:pathLst>
              <a:path w="12700" h="1130300">
                <a:moveTo>
                  <a:pt x="0" y="1130300"/>
                </a:moveTo>
                <a:lnTo>
                  <a:pt x="12700" y="1130300"/>
                </a:lnTo>
                <a:lnTo>
                  <a:pt x="12700" y="0"/>
                </a:lnTo>
                <a:lnTo>
                  <a:pt x="0" y="0"/>
                </a:lnTo>
                <a:lnTo>
                  <a:pt x="0" y="1130300"/>
                </a:lnTo>
                <a:close/>
              </a:path>
            </a:pathLst>
          </a:custGeom>
          <a:solidFill>
            <a:srgbClr val="231F20"/>
          </a:solidFill>
        </p:spPr>
        <p:txBody>
          <a:bodyPr wrap="square" lIns="0" tIns="0" rIns="0" bIns="0" rtlCol="0"/>
          <a:lstStyle/>
          <a:p>
            <a:endParaRPr/>
          </a:p>
        </p:txBody>
      </p:sp>
      <p:sp>
        <p:nvSpPr>
          <p:cNvPr id="87" name="object 87"/>
          <p:cNvSpPr/>
          <p:nvPr/>
        </p:nvSpPr>
        <p:spPr>
          <a:xfrm>
            <a:off x="5437708" y="5787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 name="object 88"/>
          <p:cNvSpPr/>
          <p:nvPr/>
        </p:nvSpPr>
        <p:spPr>
          <a:xfrm>
            <a:off x="5437708" y="5781045"/>
            <a:ext cx="720090" cy="6350"/>
          </a:xfrm>
          <a:custGeom>
            <a:avLst/>
            <a:gdLst/>
            <a:ahLst/>
            <a:cxnLst/>
            <a:rect l="l" t="t" r="r" b="b"/>
            <a:pathLst>
              <a:path w="720089" h="6350">
                <a:moveTo>
                  <a:pt x="0" y="6350"/>
                </a:moveTo>
                <a:lnTo>
                  <a:pt x="719670" y="6350"/>
                </a:lnTo>
                <a:lnTo>
                  <a:pt x="719670" y="0"/>
                </a:lnTo>
                <a:lnTo>
                  <a:pt x="0" y="0"/>
                </a:lnTo>
                <a:lnTo>
                  <a:pt x="0" y="6350"/>
                </a:lnTo>
                <a:close/>
              </a:path>
            </a:pathLst>
          </a:custGeom>
          <a:solidFill>
            <a:srgbClr val="231F20"/>
          </a:solidFill>
        </p:spPr>
        <p:txBody>
          <a:bodyPr wrap="square" lIns="0" tIns="0" rIns="0" bIns="0" rtlCol="0"/>
          <a:lstStyle/>
          <a:p>
            <a:endParaRPr/>
          </a:p>
        </p:txBody>
      </p:sp>
      <p:sp>
        <p:nvSpPr>
          <p:cNvPr id="89" name="object 89"/>
          <p:cNvSpPr/>
          <p:nvPr/>
        </p:nvSpPr>
        <p:spPr>
          <a:xfrm>
            <a:off x="6066358" y="68668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0" name="object 90"/>
          <p:cNvSpPr/>
          <p:nvPr/>
        </p:nvSpPr>
        <p:spPr>
          <a:xfrm>
            <a:off x="6072708" y="6866895"/>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91" name="object 91"/>
          <p:cNvSpPr/>
          <p:nvPr/>
        </p:nvSpPr>
        <p:spPr>
          <a:xfrm>
            <a:off x="6151029" y="6860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 name="object 92"/>
          <p:cNvSpPr/>
          <p:nvPr/>
        </p:nvSpPr>
        <p:spPr>
          <a:xfrm>
            <a:off x="6144679" y="6860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 name="object 93"/>
          <p:cNvSpPr/>
          <p:nvPr/>
        </p:nvSpPr>
        <p:spPr>
          <a:xfrm>
            <a:off x="6144679" y="5793745"/>
            <a:ext cx="12700" cy="1066800"/>
          </a:xfrm>
          <a:custGeom>
            <a:avLst/>
            <a:gdLst/>
            <a:ahLst/>
            <a:cxnLst/>
            <a:rect l="l" t="t" r="r" b="b"/>
            <a:pathLst>
              <a:path w="12700" h="1066800">
                <a:moveTo>
                  <a:pt x="0" y="1066800"/>
                </a:moveTo>
                <a:lnTo>
                  <a:pt x="12700" y="1066800"/>
                </a:lnTo>
                <a:lnTo>
                  <a:pt x="12700" y="0"/>
                </a:lnTo>
                <a:lnTo>
                  <a:pt x="0" y="0"/>
                </a:lnTo>
                <a:lnTo>
                  <a:pt x="0" y="1066800"/>
                </a:lnTo>
                <a:close/>
              </a:path>
            </a:pathLst>
          </a:custGeom>
          <a:solidFill>
            <a:srgbClr val="231F20"/>
          </a:solidFill>
        </p:spPr>
        <p:txBody>
          <a:bodyPr wrap="square" lIns="0" tIns="0" rIns="0" bIns="0" rtlCol="0"/>
          <a:lstStyle/>
          <a:p>
            <a:endParaRPr/>
          </a:p>
        </p:txBody>
      </p:sp>
      <p:sp>
        <p:nvSpPr>
          <p:cNvPr id="94" name="object 94"/>
          <p:cNvSpPr/>
          <p:nvPr/>
        </p:nvSpPr>
        <p:spPr>
          <a:xfrm>
            <a:off x="6144679" y="5787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 name="object 95"/>
          <p:cNvSpPr/>
          <p:nvPr/>
        </p:nvSpPr>
        <p:spPr>
          <a:xfrm>
            <a:off x="5444058" y="57873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 name="object 96"/>
          <p:cNvSpPr/>
          <p:nvPr/>
        </p:nvSpPr>
        <p:spPr>
          <a:xfrm>
            <a:off x="5450408" y="5787395"/>
            <a:ext cx="694690" cy="6350"/>
          </a:xfrm>
          <a:custGeom>
            <a:avLst/>
            <a:gdLst/>
            <a:ahLst/>
            <a:cxnLst/>
            <a:rect l="l" t="t" r="r" b="b"/>
            <a:pathLst>
              <a:path w="694689" h="6350">
                <a:moveTo>
                  <a:pt x="694270" y="0"/>
                </a:moveTo>
                <a:lnTo>
                  <a:pt x="0" y="0"/>
                </a:lnTo>
                <a:lnTo>
                  <a:pt x="0" y="6350"/>
                </a:lnTo>
                <a:lnTo>
                  <a:pt x="694270" y="6350"/>
                </a:lnTo>
                <a:lnTo>
                  <a:pt x="694270" y="0"/>
                </a:lnTo>
                <a:close/>
              </a:path>
            </a:pathLst>
          </a:custGeom>
          <a:solidFill>
            <a:srgbClr val="231F20"/>
          </a:solidFill>
        </p:spPr>
        <p:txBody>
          <a:bodyPr wrap="square" lIns="0" tIns="0" rIns="0" bIns="0" rtlCol="0"/>
          <a:lstStyle/>
          <a:p>
            <a:endParaRPr/>
          </a:p>
        </p:txBody>
      </p:sp>
      <p:sp>
        <p:nvSpPr>
          <p:cNvPr id="97" name="object 97"/>
          <p:cNvSpPr/>
          <p:nvPr/>
        </p:nvSpPr>
        <p:spPr>
          <a:xfrm>
            <a:off x="6151029" y="57873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 name="object 98"/>
          <p:cNvSpPr/>
          <p:nvPr/>
        </p:nvSpPr>
        <p:spPr>
          <a:xfrm>
            <a:off x="6047638" y="6935259"/>
            <a:ext cx="37465" cy="62230"/>
          </a:xfrm>
          <a:custGeom>
            <a:avLst/>
            <a:gdLst/>
            <a:ahLst/>
            <a:cxnLst/>
            <a:rect l="l" t="t" r="r" b="b"/>
            <a:pathLst>
              <a:path w="37464" h="62229">
                <a:moveTo>
                  <a:pt x="37020" y="0"/>
                </a:moveTo>
                <a:lnTo>
                  <a:pt x="18719" y="11125"/>
                </a:lnTo>
                <a:lnTo>
                  <a:pt x="317" y="0"/>
                </a:lnTo>
                <a:lnTo>
                  <a:pt x="0" y="622"/>
                </a:lnTo>
                <a:lnTo>
                  <a:pt x="11849" y="30467"/>
                </a:lnTo>
                <a:lnTo>
                  <a:pt x="18719" y="61658"/>
                </a:lnTo>
                <a:lnTo>
                  <a:pt x="25577" y="30467"/>
                </a:lnTo>
                <a:lnTo>
                  <a:pt x="37439" y="622"/>
                </a:lnTo>
                <a:lnTo>
                  <a:pt x="37020" y="0"/>
                </a:lnTo>
                <a:close/>
              </a:path>
            </a:pathLst>
          </a:custGeom>
          <a:solidFill>
            <a:srgbClr val="231F20"/>
          </a:solidFill>
        </p:spPr>
        <p:txBody>
          <a:bodyPr wrap="square" lIns="0" tIns="0" rIns="0" bIns="0" rtlCol="0"/>
          <a:lstStyle/>
          <a:p>
            <a:endParaRPr/>
          </a:p>
        </p:txBody>
      </p:sp>
      <p:sp>
        <p:nvSpPr>
          <p:cNvPr id="99" name="object 99"/>
          <p:cNvSpPr/>
          <p:nvPr/>
        </p:nvSpPr>
        <p:spPr>
          <a:xfrm>
            <a:off x="6021908" y="7104385"/>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100" name="object 100"/>
          <p:cNvSpPr/>
          <p:nvPr/>
        </p:nvSpPr>
        <p:spPr>
          <a:xfrm>
            <a:off x="6021908" y="70980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 name="object 101"/>
          <p:cNvSpPr/>
          <p:nvPr/>
        </p:nvSpPr>
        <p:spPr>
          <a:xfrm>
            <a:off x="6021908" y="6835145"/>
            <a:ext cx="12700" cy="262890"/>
          </a:xfrm>
          <a:custGeom>
            <a:avLst/>
            <a:gdLst/>
            <a:ahLst/>
            <a:cxnLst/>
            <a:rect l="l" t="t" r="r" b="b"/>
            <a:pathLst>
              <a:path w="12700" h="262889">
                <a:moveTo>
                  <a:pt x="0" y="262889"/>
                </a:moveTo>
                <a:lnTo>
                  <a:pt x="12700" y="262889"/>
                </a:lnTo>
                <a:lnTo>
                  <a:pt x="12700" y="0"/>
                </a:lnTo>
                <a:lnTo>
                  <a:pt x="0" y="0"/>
                </a:lnTo>
                <a:lnTo>
                  <a:pt x="0" y="262889"/>
                </a:lnTo>
                <a:close/>
              </a:path>
            </a:pathLst>
          </a:custGeom>
          <a:solidFill>
            <a:srgbClr val="231F20"/>
          </a:solidFill>
        </p:spPr>
        <p:txBody>
          <a:bodyPr wrap="square" lIns="0" tIns="0" rIns="0" bIns="0" rtlCol="0"/>
          <a:lstStyle/>
          <a:p>
            <a:endParaRPr/>
          </a:p>
        </p:txBody>
      </p:sp>
      <p:sp>
        <p:nvSpPr>
          <p:cNvPr id="102" name="object 102"/>
          <p:cNvSpPr/>
          <p:nvPr/>
        </p:nvSpPr>
        <p:spPr>
          <a:xfrm>
            <a:off x="6021908" y="68287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 name="object 103"/>
          <p:cNvSpPr/>
          <p:nvPr/>
        </p:nvSpPr>
        <p:spPr>
          <a:xfrm>
            <a:off x="6021908" y="6822445"/>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04" name="object 104"/>
          <p:cNvSpPr/>
          <p:nvPr/>
        </p:nvSpPr>
        <p:spPr>
          <a:xfrm>
            <a:off x="6028258" y="70976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 name="object 105"/>
          <p:cNvSpPr/>
          <p:nvPr/>
        </p:nvSpPr>
        <p:spPr>
          <a:xfrm>
            <a:off x="6034608" y="7097615"/>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106" name="object 106"/>
          <p:cNvSpPr/>
          <p:nvPr/>
        </p:nvSpPr>
        <p:spPr>
          <a:xfrm>
            <a:off x="5471579" y="5840735"/>
            <a:ext cx="12700" cy="1127760"/>
          </a:xfrm>
          <a:custGeom>
            <a:avLst/>
            <a:gdLst/>
            <a:ahLst/>
            <a:cxnLst/>
            <a:rect l="l" t="t" r="r" b="b"/>
            <a:pathLst>
              <a:path w="12700" h="1127760">
                <a:moveTo>
                  <a:pt x="0" y="1127760"/>
                </a:moveTo>
                <a:lnTo>
                  <a:pt x="12700" y="1127760"/>
                </a:lnTo>
                <a:lnTo>
                  <a:pt x="12700" y="0"/>
                </a:lnTo>
                <a:lnTo>
                  <a:pt x="0" y="0"/>
                </a:lnTo>
                <a:lnTo>
                  <a:pt x="0" y="1127760"/>
                </a:lnTo>
                <a:close/>
              </a:path>
            </a:pathLst>
          </a:custGeom>
          <a:solidFill>
            <a:srgbClr val="231F20"/>
          </a:solidFill>
        </p:spPr>
        <p:txBody>
          <a:bodyPr wrap="square" lIns="0" tIns="0" rIns="0" bIns="0" rtlCol="0"/>
          <a:lstStyle/>
          <a:p>
            <a:endParaRPr/>
          </a:p>
        </p:txBody>
      </p:sp>
      <p:sp>
        <p:nvSpPr>
          <p:cNvPr id="107" name="object 107"/>
          <p:cNvSpPr/>
          <p:nvPr/>
        </p:nvSpPr>
        <p:spPr>
          <a:xfrm>
            <a:off x="5471579" y="58343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 name="object 108"/>
          <p:cNvSpPr/>
          <p:nvPr/>
        </p:nvSpPr>
        <p:spPr>
          <a:xfrm>
            <a:off x="5471579" y="5828035"/>
            <a:ext cx="635000" cy="6350"/>
          </a:xfrm>
          <a:custGeom>
            <a:avLst/>
            <a:gdLst/>
            <a:ahLst/>
            <a:cxnLst/>
            <a:rect l="l" t="t" r="r" b="b"/>
            <a:pathLst>
              <a:path w="635000" h="6350">
                <a:moveTo>
                  <a:pt x="0" y="6350"/>
                </a:moveTo>
                <a:lnTo>
                  <a:pt x="635000" y="6350"/>
                </a:lnTo>
                <a:lnTo>
                  <a:pt x="635000" y="0"/>
                </a:lnTo>
                <a:lnTo>
                  <a:pt x="0" y="0"/>
                </a:lnTo>
                <a:lnTo>
                  <a:pt x="0" y="6350"/>
                </a:lnTo>
                <a:close/>
              </a:path>
            </a:pathLst>
          </a:custGeom>
          <a:solidFill>
            <a:srgbClr val="231F20"/>
          </a:solidFill>
        </p:spPr>
        <p:txBody>
          <a:bodyPr wrap="square" lIns="0" tIns="0" rIns="0" bIns="0" rtlCol="0"/>
          <a:lstStyle/>
          <a:p>
            <a:endParaRPr/>
          </a:p>
        </p:txBody>
      </p:sp>
      <p:sp>
        <p:nvSpPr>
          <p:cNvPr id="109" name="object 109"/>
          <p:cNvSpPr/>
          <p:nvPr/>
        </p:nvSpPr>
        <p:spPr>
          <a:xfrm>
            <a:off x="6028258" y="68287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0" name="object 110"/>
          <p:cNvSpPr/>
          <p:nvPr/>
        </p:nvSpPr>
        <p:spPr>
          <a:xfrm>
            <a:off x="6034608" y="6828795"/>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11" name="object 111"/>
          <p:cNvSpPr/>
          <p:nvPr/>
        </p:nvSpPr>
        <p:spPr>
          <a:xfrm>
            <a:off x="6100229" y="6822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2" name="object 112"/>
          <p:cNvSpPr/>
          <p:nvPr/>
        </p:nvSpPr>
        <p:spPr>
          <a:xfrm>
            <a:off x="6093879" y="6822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 name="object 113"/>
          <p:cNvSpPr/>
          <p:nvPr/>
        </p:nvSpPr>
        <p:spPr>
          <a:xfrm>
            <a:off x="6093879" y="5840735"/>
            <a:ext cx="12700" cy="981710"/>
          </a:xfrm>
          <a:custGeom>
            <a:avLst/>
            <a:gdLst/>
            <a:ahLst/>
            <a:cxnLst/>
            <a:rect l="l" t="t" r="r" b="b"/>
            <a:pathLst>
              <a:path w="12700" h="981710">
                <a:moveTo>
                  <a:pt x="0" y="981710"/>
                </a:moveTo>
                <a:lnTo>
                  <a:pt x="12700" y="981710"/>
                </a:lnTo>
                <a:lnTo>
                  <a:pt x="12700" y="0"/>
                </a:lnTo>
                <a:lnTo>
                  <a:pt x="0" y="0"/>
                </a:lnTo>
                <a:lnTo>
                  <a:pt x="0" y="981710"/>
                </a:lnTo>
                <a:close/>
              </a:path>
            </a:pathLst>
          </a:custGeom>
          <a:solidFill>
            <a:srgbClr val="231F20"/>
          </a:solidFill>
        </p:spPr>
        <p:txBody>
          <a:bodyPr wrap="square" lIns="0" tIns="0" rIns="0" bIns="0" rtlCol="0"/>
          <a:lstStyle/>
          <a:p>
            <a:endParaRPr/>
          </a:p>
        </p:txBody>
      </p:sp>
      <p:sp>
        <p:nvSpPr>
          <p:cNvPr id="114" name="object 114"/>
          <p:cNvSpPr/>
          <p:nvPr/>
        </p:nvSpPr>
        <p:spPr>
          <a:xfrm>
            <a:off x="6093879" y="58343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 name="object 115"/>
          <p:cNvSpPr/>
          <p:nvPr/>
        </p:nvSpPr>
        <p:spPr>
          <a:xfrm>
            <a:off x="5477929" y="58339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6" name="object 116"/>
          <p:cNvSpPr/>
          <p:nvPr/>
        </p:nvSpPr>
        <p:spPr>
          <a:xfrm>
            <a:off x="5484279" y="5833965"/>
            <a:ext cx="609600" cy="6350"/>
          </a:xfrm>
          <a:custGeom>
            <a:avLst/>
            <a:gdLst/>
            <a:ahLst/>
            <a:cxnLst/>
            <a:rect l="l" t="t" r="r" b="b"/>
            <a:pathLst>
              <a:path w="609600" h="6350">
                <a:moveTo>
                  <a:pt x="609600" y="0"/>
                </a:moveTo>
                <a:lnTo>
                  <a:pt x="0" y="0"/>
                </a:lnTo>
                <a:lnTo>
                  <a:pt x="0" y="6350"/>
                </a:lnTo>
                <a:lnTo>
                  <a:pt x="609600" y="6350"/>
                </a:lnTo>
                <a:lnTo>
                  <a:pt x="609600" y="0"/>
                </a:lnTo>
                <a:close/>
              </a:path>
            </a:pathLst>
          </a:custGeom>
          <a:solidFill>
            <a:srgbClr val="231F20"/>
          </a:solidFill>
        </p:spPr>
        <p:txBody>
          <a:bodyPr wrap="square" lIns="0" tIns="0" rIns="0" bIns="0" rtlCol="0"/>
          <a:lstStyle/>
          <a:p>
            <a:endParaRPr/>
          </a:p>
        </p:txBody>
      </p:sp>
      <p:sp>
        <p:nvSpPr>
          <p:cNvPr id="117" name="object 117"/>
          <p:cNvSpPr/>
          <p:nvPr/>
        </p:nvSpPr>
        <p:spPr>
          <a:xfrm>
            <a:off x="6100229" y="58339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 name="object 118"/>
          <p:cNvSpPr/>
          <p:nvPr/>
        </p:nvSpPr>
        <p:spPr>
          <a:xfrm>
            <a:off x="5482158" y="7057395"/>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119" name="object 119"/>
          <p:cNvSpPr/>
          <p:nvPr/>
        </p:nvSpPr>
        <p:spPr>
          <a:xfrm>
            <a:off x="5482158" y="7051045"/>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120" name="object 120"/>
          <p:cNvSpPr/>
          <p:nvPr/>
        </p:nvSpPr>
        <p:spPr>
          <a:xfrm>
            <a:off x="5564708" y="70510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 name="object 121"/>
          <p:cNvSpPr/>
          <p:nvPr/>
        </p:nvSpPr>
        <p:spPr>
          <a:xfrm>
            <a:off x="5564708" y="6936745"/>
            <a:ext cx="12700" cy="114300"/>
          </a:xfrm>
          <a:custGeom>
            <a:avLst/>
            <a:gdLst/>
            <a:ahLst/>
            <a:cxnLst/>
            <a:rect l="l" t="t" r="r" b="b"/>
            <a:pathLst>
              <a:path w="12700" h="114300">
                <a:moveTo>
                  <a:pt x="0" y="114300"/>
                </a:moveTo>
                <a:lnTo>
                  <a:pt x="12700" y="114300"/>
                </a:lnTo>
                <a:lnTo>
                  <a:pt x="12700" y="0"/>
                </a:lnTo>
                <a:lnTo>
                  <a:pt x="0" y="0"/>
                </a:lnTo>
                <a:lnTo>
                  <a:pt x="0" y="114300"/>
                </a:lnTo>
                <a:close/>
              </a:path>
            </a:pathLst>
          </a:custGeom>
          <a:solidFill>
            <a:srgbClr val="231F20"/>
          </a:solidFill>
        </p:spPr>
        <p:txBody>
          <a:bodyPr wrap="square" lIns="0" tIns="0" rIns="0" bIns="0" rtlCol="0"/>
          <a:lstStyle/>
          <a:p>
            <a:endParaRPr/>
          </a:p>
        </p:txBody>
      </p:sp>
      <p:sp>
        <p:nvSpPr>
          <p:cNvPr id="122" name="object 122"/>
          <p:cNvSpPr/>
          <p:nvPr/>
        </p:nvSpPr>
        <p:spPr>
          <a:xfrm>
            <a:off x="5564708" y="6930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 name="object 123"/>
          <p:cNvSpPr/>
          <p:nvPr/>
        </p:nvSpPr>
        <p:spPr>
          <a:xfrm>
            <a:off x="5571058" y="70510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4" name="object 124"/>
          <p:cNvSpPr/>
          <p:nvPr/>
        </p:nvSpPr>
        <p:spPr>
          <a:xfrm>
            <a:off x="5513908" y="6930395"/>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125" name="object 125"/>
          <p:cNvSpPr/>
          <p:nvPr/>
        </p:nvSpPr>
        <p:spPr>
          <a:xfrm>
            <a:off x="5513908" y="69240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6" name="object 126"/>
          <p:cNvSpPr/>
          <p:nvPr/>
        </p:nvSpPr>
        <p:spPr>
          <a:xfrm>
            <a:off x="5513908" y="5878835"/>
            <a:ext cx="12700" cy="1045210"/>
          </a:xfrm>
          <a:custGeom>
            <a:avLst/>
            <a:gdLst/>
            <a:ahLst/>
            <a:cxnLst/>
            <a:rect l="l" t="t" r="r" b="b"/>
            <a:pathLst>
              <a:path w="12700" h="1045210">
                <a:moveTo>
                  <a:pt x="0" y="1045210"/>
                </a:moveTo>
                <a:lnTo>
                  <a:pt x="12700" y="1045210"/>
                </a:lnTo>
                <a:lnTo>
                  <a:pt x="12700" y="0"/>
                </a:lnTo>
                <a:lnTo>
                  <a:pt x="0" y="0"/>
                </a:lnTo>
                <a:lnTo>
                  <a:pt x="0" y="1045210"/>
                </a:lnTo>
                <a:close/>
              </a:path>
            </a:pathLst>
          </a:custGeom>
          <a:solidFill>
            <a:srgbClr val="231F20"/>
          </a:solidFill>
        </p:spPr>
        <p:txBody>
          <a:bodyPr wrap="square" lIns="0" tIns="0" rIns="0" bIns="0" rtlCol="0"/>
          <a:lstStyle/>
          <a:p>
            <a:endParaRPr/>
          </a:p>
        </p:txBody>
      </p:sp>
      <p:sp>
        <p:nvSpPr>
          <p:cNvPr id="127" name="object 127"/>
          <p:cNvSpPr/>
          <p:nvPr/>
        </p:nvSpPr>
        <p:spPr>
          <a:xfrm>
            <a:off x="5513908" y="58724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 name="object 128"/>
          <p:cNvSpPr/>
          <p:nvPr/>
        </p:nvSpPr>
        <p:spPr>
          <a:xfrm>
            <a:off x="5513908" y="5866135"/>
            <a:ext cx="194945" cy="6350"/>
          </a:xfrm>
          <a:custGeom>
            <a:avLst/>
            <a:gdLst/>
            <a:ahLst/>
            <a:cxnLst/>
            <a:rect l="l" t="t" r="r" b="b"/>
            <a:pathLst>
              <a:path w="194945" h="6350">
                <a:moveTo>
                  <a:pt x="0" y="6350"/>
                </a:moveTo>
                <a:lnTo>
                  <a:pt x="194741" y="6350"/>
                </a:lnTo>
                <a:lnTo>
                  <a:pt x="194741" y="0"/>
                </a:lnTo>
                <a:lnTo>
                  <a:pt x="0" y="0"/>
                </a:lnTo>
                <a:lnTo>
                  <a:pt x="0" y="6350"/>
                </a:lnTo>
                <a:close/>
              </a:path>
            </a:pathLst>
          </a:custGeom>
          <a:solidFill>
            <a:srgbClr val="231F20"/>
          </a:solidFill>
        </p:spPr>
        <p:txBody>
          <a:bodyPr wrap="square" lIns="0" tIns="0" rIns="0" bIns="0" rtlCol="0"/>
          <a:lstStyle/>
          <a:p>
            <a:endParaRPr/>
          </a:p>
        </p:txBody>
      </p:sp>
      <p:sp>
        <p:nvSpPr>
          <p:cNvPr id="129" name="object 129"/>
          <p:cNvSpPr/>
          <p:nvPr/>
        </p:nvSpPr>
        <p:spPr>
          <a:xfrm>
            <a:off x="5571058" y="6930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 name="object 130"/>
          <p:cNvSpPr/>
          <p:nvPr/>
        </p:nvSpPr>
        <p:spPr>
          <a:xfrm>
            <a:off x="5526608" y="6924045"/>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131" name="object 131"/>
          <p:cNvSpPr/>
          <p:nvPr/>
        </p:nvSpPr>
        <p:spPr>
          <a:xfrm>
            <a:off x="5520258" y="69240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2" name="object 132"/>
          <p:cNvSpPr/>
          <p:nvPr/>
        </p:nvSpPr>
        <p:spPr>
          <a:xfrm>
            <a:off x="5695950" y="5956304"/>
            <a:ext cx="40640" cy="6350"/>
          </a:xfrm>
          <a:custGeom>
            <a:avLst/>
            <a:gdLst/>
            <a:ahLst/>
            <a:cxnLst/>
            <a:rect l="l" t="t" r="r" b="b"/>
            <a:pathLst>
              <a:path w="40639"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133" name="object 133"/>
          <p:cNvSpPr/>
          <p:nvPr/>
        </p:nvSpPr>
        <p:spPr>
          <a:xfrm>
            <a:off x="5695950" y="594995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 name="object 134"/>
          <p:cNvSpPr/>
          <p:nvPr/>
        </p:nvSpPr>
        <p:spPr>
          <a:xfrm>
            <a:off x="5695950" y="5878835"/>
            <a:ext cx="12700" cy="71120"/>
          </a:xfrm>
          <a:custGeom>
            <a:avLst/>
            <a:gdLst/>
            <a:ahLst/>
            <a:cxnLst/>
            <a:rect l="l" t="t" r="r" b="b"/>
            <a:pathLst>
              <a:path w="12700" h="71120">
                <a:moveTo>
                  <a:pt x="0" y="71119"/>
                </a:moveTo>
                <a:lnTo>
                  <a:pt x="12700" y="71119"/>
                </a:lnTo>
                <a:lnTo>
                  <a:pt x="12700" y="0"/>
                </a:lnTo>
                <a:lnTo>
                  <a:pt x="0" y="0"/>
                </a:lnTo>
                <a:lnTo>
                  <a:pt x="0" y="71119"/>
                </a:lnTo>
                <a:close/>
              </a:path>
            </a:pathLst>
          </a:custGeom>
          <a:solidFill>
            <a:srgbClr val="231F20"/>
          </a:solidFill>
        </p:spPr>
        <p:txBody>
          <a:bodyPr wrap="square" lIns="0" tIns="0" rIns="0" bIns="0" rtlCol="0"/>
          <a:lstStyle/>
          <a:p>
            <a:endParaRPr/>
          </a:p>
        </p:txBody>
      </p:sp>
      <p:sp>
        <p:nvSpPr>
          <p:cNvPr id="135" name="object 135"/>
          <p:cNvSpPr/>
          <p:nvPr/>
        </p:nvSpPr>
        <p:spPr>
          <a:xfrm>
            <a:off x="5695950" y="58724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6" name="object 136"/>
          <p:cNvSpPr/>
          <p:nvPr/>
        </p:nvSpPr>
        <p:spPr>
          <a:xfrm>
            <a:off x="5702300" y="59503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7" name="object 137"/>
          <p:cNvSpPr/>
          <p:nvPr/>
        </p:nvSpPr>
        <p:spPr>
          <a:xfrm>
            <a:off x="5708650" y="5950374"/>
            <a:ext cx="27940" cy="6350"/>
          </a:xfrm>
          <a:custGeom>
            <a:avLst/>
            <a:gdLst/>
            <a:ahLst/>
            <a:cxnLst/>
            <a:rect l="l" t="t" r="r" b="b"/>
            <a:pathLst>
              <a:path w="27939" h="6350">
                <a:moveTo>
                  <a:pt x="27508" y="0"/>
                </a:moveTo>
                <a:lnTo>
                  <a:pt x="0" y="0"/>
                </a:lnTo>
                <a:lnTo>
                  <a:pt x="0" y="6350"/>
                </a:lnTo>
                <a:lnTo>
                  <a:pt x="27508" y="6350"/>
                </a:lnTo>
                <a:lnTo>
                  <a:pt x="27508" y="0"/>
                </a:lnTo>
                <a:close/>
              </a:path>
            </a:pathLst>
          </a:custGeom>
          <a:solidFill>
            <a:srgbClr val="231F20"/>
          </a:solidFill>
        </p:spPr>
        <p:txBody>
          <a:bodyPr wrap="square" lIns="0" tIns="0" rIns="0" bIns="0" rtlCol="0"/>
          <a:lstStyle/>
          <a:p>
            <a:endParaRPr/>
          </a:p>
        </p:txBody>
      </p:sp>
      <p:sp>
        <p:nvSpPr>
          <p:cNvPr id="138" name="object 138"/>
          <p:cNvSpPr/>
          <p:nvPr/>
        </p:nvSpPr>
        <p:spPr>
          <a:xfrm>
            <a:off x="5520258" y="58720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 name="object 139"/>
          <p:cNvSpPr/>
          <p:nvPr/>
        </p:nvSpPr>
        <p:spPr>
          <a:xfrm>
            <a:off x="5526608" y="5872065"/>
            <a:ext cx="169545" cy="6350"/>
          </a:xfrm>
          <a:custGeom>
            <a:avLst/>
            <a:gdLst/>
            <a:ahLst/>
            <a:cxnLst/>
            <a:rect l="l" t="t" r="r" b="b"/>
            <a:pathLst>
              <a:path w="169545"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140" name="object 140"/>
          <p:cNvSpPr/>
          <p:nvPr/>
        </p:nvSpPr>
        <p:spPr>
          <a:xfrm>
            <a:off x="5702300" y="58720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 name="object 141"/>
          <p:cNvSpPr/>
          <p:nvPr/>
        </p:nvSpPr>
        <p:spPr>
          <a:xfrm>
            <a:off x="5463057" y="7038307"/>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42" name="object 142"/>
          <p:cNvSpPr/>
          <p:nvPr/>
        </p:nvSpPr>
        <p:spPr>
          <a:xfrm>
            <a:off x="5829300" y="5869945"/>
            <a:ext cx="850900" cy="1206500"/>
          </a:xfrm>
          <a:custGeom>
            <a:avLst/>
            <a:gdLst/>
            <a:ahLst/>
            <a:cxnLst/>
            <a:rect l="l" t="t" r="r" b="b"/>
            <a:pathLst>
              <a:path w="850900" h="1206500">
                <a:moveTo>
                  <a:pt x="810679" y="1058329"/>
                </a:moveTo>
                <a:lnTo>
                  <a:pt x="764108" y="1058329"/>
                </a:lnTo>
                <a:lnTo>
                  <a:pt x="764108" y="1206500"/>
                </a:lnTo>
                <a:lnTo>
                  <a:pt x="850900" y="1206500"/>
                </a:lnTo>
                <a:lnTo>
                  <a:pt x="850900" y="1200150"/>
                </a:lnTo>
                <a:lnTo>
                  <a:pt x="770458" y="1200150"/>
                </a:lnTo>
                <a:lnTo>
                  <a:pt x="770458" y="1193800"/>
                </a:lnTo>
                <a:lnTo>
                  <a:pt x="776808" y="1193800"/>
                </a:lnTo>
                <a:lnTo>
                  <a:pt x="776808" y="1071029"/>
                </a:lnTo>
                <a:lnTo>
                  <a:pt x="770458" y="1071029"/>
                </a:lnTo>
                <a:lnTo>
                  <a:pt x="770458" y="1064679"/>
                </a:lnTo>
                <a:lnTo>
                  <a:pt x="810679" y="1064679"/>
                </a:lnTo>
                <a:lnTo>
                  <a:pt x="810679" y="1058329"/>
                </a:lnTo>
                <a:close/>
              </a:path>
              <a:path w="850900" h="1206500">
                <a:moveTo>
                  <a:pt x="776808" y="1193800"/>
                </a:moveTo>
                <a:lnTo>
                  <a:pt x="770458" y="1193800"/>
                </a:lnTo>
                <a:lnTo>
                  <a:pt x="770458" y="1200150"/>
                </a:lnTo>
                <a:lnTo>
                  <a:pt x="776808" y="1200150"/>
                </a:lnTo>
                <a:lnTo>
                  <a:pt x="776808" y="1193800"/>
                </a:lnTo>
                <a:close/>
              </a:path>
              <a:path w="850900" h="1206500">
                <a:moveTo>
                  <a:pt x="850900" y="1193800"/>
                </a:moveTo>
                <a:lnTo>
                  <a:pt x="776808" y="1193800"/>
                </a:lnTo>
                <a:lnTo>
                  <a:pt x="776808" y="1200150"/>
                </a:lnTo>
                <a:lnTo>
                  <a:pt x="850900" y="1200150"/>
                </a:lnTo>
                <a:lnTo>
                  <a:pt x="850900" y="1193800"/>
                </a:lnTo>
                <a:close/>
              </a:path>
              <a:path w="850900" h="1206500">
                <a:moveTo>
                  <a:pt x="776808" y="1064679"/>
                </a:moveTo>
                <a:lnTo>
                  <a:pt x="770458" y="1064679"/>
                </a:lnTo>
                <a:lnTo>
                  <a:pt x="770458" y="1071029"/>
                </a:lnTo>
                <a:lnTo>
                  <a:pt x="776808" y="1071029"/>
                </a:lnTo>
                <a:lnTo>
                  <a:pt x="776808" y="1064679"/>
                </a:lnTo>
                <a:close/>
              </a:path>
              <a:path w="850900" h="1206500">
                <a:moveTo>
                  <a:pt x="823379" y="1058329"/>
                </a:moveTo>
                <a:lnTo>
                  <a:pt x="817029" y="1058329"/>
                </a:lnTo>
                <a:lnTo>
                  <a:pt x="817029" y="1064679"/>
                </a:lnTo>
                <a:lnTo>
                  <a:pt x="776808" y="1064679"/>
                </a:lnTo>
                <a:lnTo>
                  <a:pt x="776808" y="1071029"/>
                </a:lnTo>
                <a:lnTo>
                  <a:pt x="823379" y="1071029"/>
                </a:lnTo>
                <a:lnTo>
                  <a:pt x="823379" y="1058329"/>
                </a:lnTo>
                <a:close/>
              </a:path>
              <a:path w="850900" h="1206500">
                <a:moveTo>
                  <a:pt x="817029" y="6350"/>
                </a:moveTo>
                <a:lnTo>
                  <a:pt x="810679" y="6350"/>
                </a:lnTo>
                <a:lnTo>
                  <a:pt x="810679" y="1064679"/>
                </a:lnTo>
                <a:lnTo>
                  <a:pt x="817029" y="1064679"/>
                </a:lnTo>
                <a:lnTo>
                  <a:pt x="817029" y="1058329"/>
                </a:lnTo>
                <a:lnTo>
                  <a:pt x="823379" y="1058329"/>
                </a:lnTo>
                <a:lnTo>
                  <a:pt x="823379" y="12700"/>
                </a:lnTo>
                <a:lnTo>
                  <a:pt x="817029" y="12700"/>
                </a:lnTo>
                <a:lnTo>
                  <a:pt x="817029" y="6350"/>
                </a:lnTo>
                <a:close/>
              </a:path>
              <a:path w="850900" h="1206500">
                <a:moveTo>
                  <a:pt x="35979" y="84670"/>
                </a:moveTo>
                <a:lnTo>
                  <a:pt x="0" y="84670"/>
                </a:lnTo>
                <a:lnTo>
                  <a:pt x="0" y="97370"/>
                </a:lnTo>
                <a:lnTo>
                  <a:pt x="48679" y="97370"/>
                </a:lnTo>
                <a:lnTo>
                  <a:pt x="48679" y="91020"/>
                </a:lnTo>
                <a:lnTo>
                  <a:pt x="35979" y="91020"/>
                </a:lnTo>
                <a:lnTo>
                  <a:pt x="35979" y="84670"/>
                </a:lnTo>
                <a:close/>
              </a:path>
              <a:path w="850900" h="1206500">
                <a:moveTo>
                  <a:pt x="823379" y="0"/>
                </a:moveTo>
                <a:lnTo>
                  <a:pt x="35979" y="0"/>
                </a:lnTo>
                <a:lnTo>
                  <a:pt x="35979" y="91020"/>
                </a:lnTo>
                <a:lnTo>
                  <a:pt x="42329" y="91020"/>
                </a:lnTo>
                <a:lnTo>
                  <a:pt x="42329" y="84670"/>
                </a:lnTo>
                <a:lnTo>
                  <a:pt x="48679" y="84670"/>
                </a:lnTo>
                <a:lnTo>
                  <a:pt x="48679" y="12700"/>
                </a:lnTo>
                <a:lnTo>
                  <a:pt x="42329" y="12700"/>
                </a:lnTo>
                <a:lnTo>
                  <a:pt x="42329" y="6350"/>
                </a:lnTo>
                <a:lnTo>
                  <a:pt x="823379" y="6350"/>
                </a:lnTo>
                <a:lnTo>
                  <a:pt x="823379" y="0"/>
                </a:lnTo>
                <a:close/>
              </a:path>
              <a:path w="850900" h="1206500">
                <a:moveTo>
                  <a:pt x="48679" y="84670"/>
                </a:moveTo>
                <a:lnTo>
                  <a:pt x="42329" y="84670"/>
                </a:lnTo>
                <a:lnTo>
                  <a:pt x="42329" y="91020"/>
                </a:lnTo>
                <a:lnTo>
                  <a:pt x="48679" y="91020"/>
                </a:lnTo>
                <a:lnTo>
                  <a:pt x="48679" y="84670"/>
                </a:lnTo>
                <a:close/>
              </a:path>
              <a:path w="850900" h="1206500">
                <a:moveTo>
                  <a:pt x="48679" y="6350"/>
                </a:moveTo>
                <a:lnTo>
                  <a:pt x="42329" y="6350"/>
                </a:lnTo>
                <a:lnTo>
                  <a:pt x="42329" y="12700"/>
                </a:lnTo>
                <a:lnTo>
                  <a:pt x="48679" y="12700"/>
                </a:lnTo>
                <a:lnTo>
                  <a:pt x="48679" y="6350"/>
                </a:lnTo>
                <a:close/>
              </a:path>
              <a:path w="850900" h="1206500">
                <a:moveTo>
                  <a:pt x="810679" y="6350"/>
                </a:moveTo>
                <a:lnTo>
                  <a:pt x="48679" y="6350"/>
                </a:lnTo>
                <a:lnTo>
                  <a:pt x="48679" y="12700"/>
                </a:lnTo>
                <a:lnTo>
                  <a:pt x="810679" y="12700"/>
                </a:lnTo>
                <a:lnTo>
                  <a:pt x="810679" y="6350"/>
                </a:lnTo>
                <a:close/>
              </a:path>
              <a:path w="850900" h="1206500">
                <a:moveTo>
                  <a:pt x="823379" y="6350"/>
                </a:moveTo>
                <a:lnTo>
                  <a:pt x="817029" y="6350"/>
                </a:lnTo>
                <a:lnTo>
                  <a:pt x="817029" y="12700"/>
                </a:lnTo>
                <a:lnTo>
                  <a:pt x="823379" y="12700"/>
                </a:lnTo>
                <a:lnTo>
                  <a:pt x="823379" y="6350"/>
                </a:lnTo>
                <a:close/>
              </a:path>
            </a:pathLst>
          </a:custGeom>
          <a:solidFill>
            <a:srgbClr val="231F20"/>
          </a:solidFill>
        </p:spPr>
        <p:txBody>
          <a:bodyPr wrap="square" lIns="0" tIns="0" rIns="0" bIns="0" rtlCol="0"/>
          <a:lstStyle/>
          <a:p>
            <a:endParaRPr/>
          </a:p>
        </p:txBody>
      </p:sp>
      <p:sp>
        <p:nvSpPr>
          <p:cNvPr id="143" name="object 143"/>
          <p:cNvSpPr/>
          <p:nvPr/>
        </p:nvSpPr>
        <p:spPr>
          <a:xfrm>
            <a:off x="6661099" y="7050994"/>
            <a:ext cx="38735" cy="38735"/>
          </a:xfrm>
          <a:custGeom>
            <a:avLst/>
            <a:gdLst/>
            <a:ahLst/>
            <a:cxnLst/>
            <a:rect l="l" t="t" r="r" b="b"/>
            <a:pathLst>
              <a:path w="38735" h="38735">
                <a:moveTo>
                  <a:pt x="19100" y="0"/>
                </a:moveTo>
                <a:lnTo>
                  <a:pt x="11669" y="1502"/>
                </a:lnTo>
                <a:lnTo>
                  <a:pt x="5597" y="5597"/>
                </a:lnTo>
                <a:lnTo>
                  <a:pt x="1502" y="11669"/>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9"/>
                </a:lnTo>
                <a:lnTo>
                  <a:pt x="32604" y="5597"/>
                </a:lnTo>
                <a:lnTo>
                  <a:pt x="26532" y="1502"/>
                </a:lnTo>
                <a:lnTo>
                  <a:pt x="19100" y="0"/>
                </a:lnTo>
                <a:close/>
              </a:path>
            </a:pathLst>
          </a:custGeom>
          <a:solidFill>
            <a:srgbClr val="231F20"/>
          </a:solidFill>
        </p:spPr>
        <p:txBody>
          <a:bodyPr wrap="square" lIns="0" tIns="0" rIns="0" bIns="0" rtlCol="0"/>
          <a:lstStyle/>
          <a:p>
            <a:endParaRPr/>
          </a:p>
        </p:txBody>
      </p:sp>
      <p:sp>
        <p:nvSpPr>
          <p:cNvPr id="144" name="object 144"/>
          <p:cNvSpPr/>
          <p:nvPr/>
        </p:nvSpPr>
        <p:spPr>
          <a:xfrm>
            <a:off x="6682308" y="7197095"/>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45" name="object 145"/>
          <p:cNvSpPr/>
          <p:nvPr/>
        </p:nvSpPr>
        <p:spPr>
          <a:xfrm>
            <a:off x="6682308" y="71907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6" name="object 146"/>
          <p:cNvSpPr/>
          <p:nvPr/>
        </p:nvSpPr>
        <p:spPr>
          <a:xfrm>
            <a:off x="6682308" y="7155185"/>
            <a:ext cx="12700" cy="35560"/>
          </a:xfrm>
          <a:custGeom>
            <a:avLst/>
            <a:gdLst/>
            <a:ahLst/>
            <a:cxnLst/>
            <a:rect l="l" t="t" r="r" b="b"/>
            <a:pathLst>
              <a:path w="12700" h="35560">
                <a:moveTo>
                  <a:pt x="0" y="35560"/>
                </a:moveTo>
                <a:lnTo>
                  <a:pt x="12700" y="35560"/>
                </a:lnTo>
                <a:lnTo>
                  <a:pt x="12700" y="0"/>
                </a:lnTo>
                <a:lnTo>
                  <a:pt x="0" y="0"/>
                </a:lnTo>
                <a:lnTo>
                  <a:pt x="0" y="35560"/>
                </a:lnTo>
                <a:close/>
              </a:path>
            </a:pathLst>
          </a:custGeom>
          <a:solidFill>
            <a:srgbClr val="231F20"/>
          </a:solidFill>
        </p:spPr>
        <p:txBody>
          <a:bodyPr wrap="square" lIns="0" tIns="0" rIns="0" bIns="0" rtlCol="0"/>
          <a:lstStyle/>
          <a:p>
            <a:endParaRPr/>
          </a:p>
        </p:txBody>
      </p:sp>
      <p:sp>
        <p:nvSpPr>
          <p:cNvPr id="147" name="object 147"/>
          <p:cNvSpPr/>
          <p:nvPr/>
        </p:nvSpPr>
        <p:spPr>
          <a:xfrm>
            <a:off x="6688658" y="71907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 name="object 148"/>
          <p:cNvSpPr/>
          <p:nvPr/>
        </p:nvSpPr>
        <p:spPr>
          <a:xfrm>
            <a:off x="6695008" y="7190745"/>
            <a:ext cx="85090" cy="6350"/>
          </a:xfrm>
          <a:custGeom>
            <a:avLst/>
            <a:gdLst/>
            <a:ahLst/>
            <a:cxnLst/>
            <a:rect l="l" t="t" r="r" b="b"/>
            <a:pathLst>
              <a:path w="85089" h="6350">
                <a:moveTo>
                  <a:pt x="84670" y="0"/>
                </a:moveTo>
                <a:lnTo>
                  <a:pt x="0" y="0"/>
                </a:lnTo>
                <a:lnTo>
                  <a:pt x="0" y="6350"/>
                </a:lnTo>
                <a:lnTo>
                  <a:pt x="84670" y="6350"/>
                </a:lnTo>
                <a:lnTo>
                  <a:pt x="84670" y="0"/>
                </a:lnTo>
                <a:close/>
              </a:path>
            </a:pathLst>
          </a:custGeom>
          <a:solidFill>
            <a:srgbClr val="231F20"/>
          </a:solidFill>
        </p:spPr>
        <p:txBody>
          <a:bodyPr wrap="square" lIns="0" tIns="0" rIns="0" bIns="0" rtlCol="0"/>
          <a:lstStyle/>
          <a:p>
            <a:endParaRPr/>
          </a:p>
        </p:txBody>
      </p:sp>
      <p:sp>
        <p:nvSpPr>
          <p:cNvPr id="149" name="object 149"/>
          <p:cNvSpPr/>
          <p:nvPr/>
        </p:nvSpPr>
        <p:spPr>
          <a:xfrm>
            <a:off x="6779679" y="71907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 name="object 150"/>
          <p:cNvSpPr/>
          <p:nvPr/>
        </p:nvSpPr>
        <p:spPr>
          <a:xfrm>
            <a:off x="6779679" y="6936745"/>
            <a:ext cx="12700" cy="254000"/>
          </a:xfrm>
          <a:custGeom>
            <a:avLst/>
            <a:gdLst/>
            <a:ahLst/>
            <a:cxnLst/>
            <a:rect l="l" t="t" r="r" b="b"/>
            <a:pathLst>
              <a:path w="12700" h="254000">
                <a:moveTo>
                  <a:pt x="0" y="254000"/>
                </a:moveTo>
                <a:lnTo>
                  <a:pt x="12700" y="254000"/>
                </a:lnTo>
                <a:lnTo>
                  <a:pt x="12700" y="0"/>
                </a:lnTo>
                <a:lnTo>
                  <a:pt x="0" y="0"/>
                </a:lnTo>
                <a:lnTo>
                  <a:pt x="0" y="254000"/>
                </a:lnTo>
                <a:close/>
              </a:path>
            </a:pathLst>
          </a:custGeom>
          <a:solidFill>
            <a:srgbClr val="231F20"/>
          </a:solidFill>
        </p:spPr>
        <p:txBody>
          <a:bodyPr wrap="square" lIns="0" tIns="0" rIns="0" bIns="0" rtlCol="0"/>
          <a:lstStyle/>
          <a:p>
            <a:endParaRPr/>
          </a:p>
        </p:txBody>
      </p:sp>
      <p:sp>
        <p:nvSpPr>
          <p:cNvPr id="151" name="object 151"/>
          <p:cNvSpPr/>
          <p:nvPr/>
        </p:nvSpPr>
        <p:spPr>
          <a:xfrm>
            <a:off x="6779679" y="6930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 name="object 152"/>
          <p:cNvSpPr/>
          <p:nvPr/>
        </p:nvSpPr>
        <p:spPr>
          <a:xfrm>
            <a:off x="6786029" y="71907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3" name="object 153"/>
          <p:cNvSpPr/>
          <p:nvPr/>
        </p:nvSpPr>
        <p:spPr>
          <a:xfrm>
            <a:off x="6182779" y="5802635"/>
            <a:ext cx="12700" cy="1153160"/>
          </a:xfrm>
          <a:custGeom>
            <a:avLst/>
            <a:gdLst/>
            <a:ahLst/>
            <a:cxnLst/>
            <a:rect l="l" t="t" r="r" b="b"/>
            <a:pathLst>
              <a:path w="12700" h="1153160">
                <a:moveTo>
                  <a:pt x="0" y="1153160"/>
                </a:moveTo>
                <a:lnTo>
                  <a:pt x="12700" y="1153160"/>
                </a:lnTo>
                <a:lnTo>
                  <a:pt x="12700" y="0"/>
                </a:lnTo>
                <a:lnTo>
                  <a:pt x="0" y="0"/>
                </a:lnTo>
                <a:lnTo>
                  <a:pt x="0" y="1153160"/>
                </a:lnTo>
                <a:close/>
              </a:path>
            </a:pathLst>
          </a:custGeom>
          <a:solidFill>
            <a:srgbClr val="231F20"/>
          </a:solidFill>
        </p:spPr>
        <p:txBody>
          <a:bodyPr wrap="square" lIns="0" tIns="0" rIns="0" bIns="0" rtlCol="0"/>
          <a:lstStyle/>
          <a:p>
            <a:endParaRPr/>
          </a:p>
        </p:txBody>
      </p:sp>
      <p:sp>
        <p:nvSpPr>
          <p:cNvPr id="154" name="object 154"/>
          <p:cNvSpPr/>
          <p:nvPr/>
        </p:nvSpPr>
        <p:spPr>
          <a:xfrm>
            <a:off x="6182779" y="57962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5" name="object 155"/>
          <p:cNvSpPr/>
          <p:nvPr/>
        </p:nvSpPr>
        <p:spPr>
          <a:xfrm>
            <a:off x="6182779" y="5789935"/>
            <a:ext cx="554990" cy="6350"/>
          </a:xfrm>
          <a:custGeom>
            <a:avLst/>
            <a:gdLst/>
            <a:ahLst/>
            <a:cxnLst/>
            <a:rect l="l" t="t" r="r" b="b"/>
            <a:pathLst>
              <a:path w="554989" h="6350">
                <a:moveTo>
                  <a:pt x="0" y="6350"/>
                </a:moveTo>
                <a:lnTo>
                  <a:pt x="554570" y="6350"/>
                </a:lnTo>
                <a:lnTo>
                  <a:pt x="554570" y="0"/>
                </a:lnTo>
                <a:lnTo>
                  <a:pt x="0" y="0"/>
                </a:lnTo>
                <a:lnTo>
                  <a:pt x="0" y="6350"/>
                </a:lnTo>
                <a:close/>
              </a:path>
            </a:pathLst>
          </a:custGeom>
          <a:solidFill>
            <a:srgbClr val="231F20"/>
          </a:solidFill>
        </p:spPr>
        <p:txBody>
          <a:bodyPr wrap="square" lIns="0" tIns="0" rIns="0" bIns="0" rtlCol="0"/>
          <a:lstStyle/>
          <a:p>
            <a:endParaRPr/>
          </a:p>
        </p:txBody>
      </p:sp>
      <p:sp>
        <p:nvSpPr>
          <p:cNvPr id="156" name="object 156"/>
          <p:cNvSpPr/>
          <p:nvPr/>
        </p:nvSpPr>
        <p:spPr>
          <a:xfrm>
            <a:off x="6724650" y="6930395"/>
            <a:ext cx="55244" cy="6350"/>
          </a:xfrm>
          <a:custGeom>
            <a:avLst/>
            <a:gdLst/>
            <a:ahLst/>
            <a:cxnLst/>
            <a:rect l="l" t="t" r="r" b="b"/>
            <a:pathLst>
              <a:path w="55245" h="6350">
                <a:moveTo>
                  <a:pt x="0" y="6350"/>
                </a:moveTo>
                <a:lnTo>
                  <a:pt x="55029" y="6350"/>
                </a:lnTo>
                <a:lnTo>
                  <a:pt x="55029" y="0"/>
                </a:lnTo>
                <a:lnTo>
                  <a:pt x="0" y="0"/>
                </a:lnTo>
                <a:lnTo>
                  <a:pt x="0" y="6350"/>
                </a:lnTo>
                <a:close/>
              </a:path>
            </a:pathLst>
          </a:custGeom>
          <a:solidFill>
            <a:srgbClr val="231F20"/>
          </a:solidFill>
        </p:spPr>
        <p:txBody>
          <a:bodyPr wrap="square" lIns="0" tIns="0" rIns="0" bIns="0" rtlCol="0"/>
          <a:lstStyle/>
          <a:p>
            <a:endParaRPr/>
          </a:p>
        </p:txBody>
      </p:sp>
      <p:sp>
        <p:nvSpPr>
          <p:cNvPr id="157" name="object 157"/>
          <p:cNvSpPr/>
          <p:nvPr/>
        </p:nvSpPr>
        <p:spPr>
          <a:xfrm>
            <a:off x="6724650" y="69240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 name="object 158"/>
          <p:cNvSpPr/>
          <p:nvPr/>
        </p:nvSpPr>
        <p:spPr>
          <a:xfrm>
            <a:off x="6724650" y="5802635"/>
            <a:ext cx="12700" cy="1121410"/>
          </a:xfrm>
          <a:custGeom>
            <a:avLst/>
            <a:gdLst/>
            <a:ahLst/>
            <a:cxnLst/>
            <a:rect l="l" t="t" r="r" b="b"/>
            <a:pathLst>
              <a:path w="12700" h="1121410">
                <a:moveTo>
                  <a:pt x="0" y="1121410"/>
                </a:moveTo>
                <a:lnTo>
                  <a:pt x="12700" y="1121410"/>
                </a:lnTo>
                <a:lnTo>
                  <a:pt x="12700" y="0"/>
                </a:lnTo>
                <a:lnTo>
                  <a:pt x="0" y="0"/>
                </a:lnTo>
                <a:lnTo>
                  <a:pt x="0" y="1121410"/>
                </a:lnTo>
                <a:close/>
              </a:path>
            </a:pathLst>
          </a:custGeom>
          <a:solidFill>
            <a:srgbClr val="231F20"/>
          </a:solidFill>
        </p:spPr>
        <p:txBody>
          <a:bodyPr wrap="square" lIns="0" tIns="0" rIns="0" bIns="0" rtlCol="0"/>
          <a:lstStyle/>
          <a:p>
            <a:endParaRPr/>
          </a:p>
        </p:txBody>
      </p:sp>
      <p:sp>
        <p:nvSpPr>
          <p:cNvPr id="159" name="object 159"/>
          <p:cNvSpPr/>
          <p:nvPr/>
        </p:nvSpPr>
        <p:spPr>
          <a:xfrm>
            <a:off x="6724650" y="57962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 name="object 160"/>
          <p:cNvSpPr/>
          <p:nvPr/>
        </p:nvSpPr>
        <p:spPr>
          <a:xfrm>
            <a:off x="6786029" y="69303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1" name="object 161"/>
          <p:cNvSpPr/>
          <p:nvPr/>
        </p:nvSpPr>
        <p:spPr>
          <a:xfrm>
            <a:off x="6737350" y="6924045"/>
            <a:ext cx="55244" cy="6350"/>
          </a:xfrm>
          <a:custGeom>
            <a:avLst/>
            <a:gdLst/>
            <a:ahLst/>
            <a:cxnLst/>
            <a:rect l="l" t="t" r="r" b="b"/>
            <a:pathLst>
              <a:path w="55245" h="6350">
                <a:moveTo>
                  <a:pt x="0" y="6350"/>
                </a:moveTo>
                <a:lnTo>
                  <a:pt x="55029" y="6350"/>
                </a:lnTo>
                <a:lnTo>
                  <a:pt x="55029" y="0"/>
                </a:lnTo>
                <a:lnTo>
                  <a:pt x="0" y="0"/>
                </a:lnTo>
                <a:lnTo>
                  <a:pt x="0" y="6350"/>
                </a:lnTo>
                <a:close/>
              </a:path>
            </a:pathLst>
          </a:custGeom>
          <a:solidFill>
            <a:srgbClr val="231F20"/>
          </a:solidFill>
        </p:spPr>
        <p:txBody>
          <a:bodyPr wrap="square" lIns="0" tIns="0" rIns="0" bIns="0" rtlCol="0"/>
          <a:lstStyle/>
          <a:p>
            <a:endParaRPr/>
          </a:p>
        </p:txBody>
      </p:sp>
      <p:sp>
        <p:nvSpPr>
          <p:cNvPr id="162" name="object 162"/>
          <p:cNvSpPr/>
          <p:nvPr/>
        </p:nvSpPr>
        <p:spPr>
          <a:xfrm>
            <a:off x="6731000" y="69240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3" name="object 163"/>
          <p:cNvSpPr/>
          <p:nvPr/>
        </p:nvSpPr>
        <p:spPr>
          <a:xfrm>
            <a:off x="6189129" y="57958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4" name="object 164"/>
          <p:cNvSpPr/>
          <p:nvPr/>
        </p:nvSpPr>
        <p:spPr>
          <a:xfrm>
            <a:off x="6195479" y="5795865"/>
            <a:ext cx="529590" cy="6350"/>
          </a:xfrm>
          <a:custGeom>
            <a:avLst/>
            <a:gdLst/>
            <a:ahLst/>
            <a:cxnLst/>
            <a:rect l="l" t="t" r="r" b="b"/>
            <a:pathLst>
              <a:path w="529589" h="6350">
                <a:moveTo>
                  <a:pt x="529170" y="0"/>
                </a:moveTo>
                <a:lnTo>
                  <a:pt x="0" y="0"/>
                </a:lnTo>
                <a:lnTo>
                  <a:pt x="0" y="6350"/>
                </a:lnTo>
                <a:lnTo>
                  <a:pt x="529170" y="6350"/>
                </a:lnTo>
                <a:lnTo>
                  <a:pt x="529170" y="0"/>
                </a:lnTo>
                <a:close/>
              </a:path>
            </a:pathLst>
          </a:custGeom>
          <a:solidFill>
            <a:srgbClr val="231F20"/>
          </a:solidFill>
        </p:spPr>
        <p:txBody>
          <a:bodyPr wrap="square" lIns="0" tIns="0" rIns="0" bIns="0" rtlCol="0"/>
          <a:lstStyle/>
          <a:p>
            <a:endParaRPr/>
          </a:p>
        </p:txBody>
      </p:sp>
      <p:sp>
        <p:nvSpPr>
          <p:cNvPr id="165" name="object 165"/>
          <p:cNvSpPr/>
          <p:nvPr/>
        </p:nvSpPr>
        <p:spPr>
          <a:xfrm>
            <a:off x="6731000" y="57958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6" name="object 166"/>
          <p:cNvSpPr/>
          <p:nvPr/>
        </p:nvSpPr>
        <p:spPr>
          <a:xfrm>
            <a:off x="6170040" y="6936694"/>
            <a:ext cx="38735" cy="38735"/>
          </a:xfrm>
          <a:custGeom>
            <a:avLst/>
            <a:gdLst/>
            <a:ahLst/>
            <a:cxnLst/>
            <a:rect l="l" t="t" r="r" b="b"/>
            <a:pathLst>
              <a:path w="38735" h="38735">
                <a:moveTo>
                  <a:pt x="19088" y="0"/>
                </a:moveTo>
                <a:lnTo>
                  <a:pt x="11658" y="1500"/>
                </a:lnTo>
                <a:lnTo>
                  <a:pt x="5591" y="5592"/>
                </a:lnTo>
                <a:lnTo>
                  <a:pt x="1500" y="11663"/>
                </a:lnTo>
                <a:lnTo>
                  <a:pt x="0" y="19100"/>
                </a:lnTo>
                <a:lnTo>
                  <a:pt x="1500" y="26537"/>
                </a:lnTo>
                <a:lnTo>
                  <a:pt x="5591" y="32608"/>
                </a:lnTo>
                <a:lnTo>
                  <a:pt x="11658"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167" name="object 167"/>
          <p:cNvSpPr/>
          <p:nvPr/>
        </p:nvSpPr>
        <p:spPr>
          <a:xfrm>
            <a:off x="6178550" y="7193285"/>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168" name="object 168"/>
          <p:cNvSpPr/>
          <p:nvPr/>
        </p:nvSpPr>
        <p:spPr>
          <a:xfrm>
            <a:off x="6178550" y="7186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9" name="object 169"/>
          <p:cNvSpPr/>
          <p:nvPr/>
        </p:nvSpPr>
        <p:spPr>
          <a:xfrm>
            <a:off x="6178550" y="7112004"/>
            <a:ext cx="12700" cy="74930"/>
          </a:xfrm>
          <a:custGeom>
            <a:avLst/>
            <a:gdLst/>
            <a:ahLst/>
            <a:cxnLst/>
            <a:rect l="l" t="t" r="r" b="b"/>
            <a:pathLst>
              <a:path w="12700" h="74929">
                <a:moveTo>
                  <a:pt x="0" y="74930"/>
                </a:moveTo>
                <a:lnTo>
                  <a:pt x="12700" y="74930"/>
                </a:lnTo>
                <a:lnTo>
                  <a:pt x="12700" y="0"/>
                </a:lnTo>
                <a:lnTo>
                  <a:pt x="0" y="0"/>
                </a:lnTo>
                <a:lnTo>
                  <a:pt x="0" y="74930"/>
                </a:lnTo>
                <a:close/>
              </a:path>
            </a:pathLst>
          </a:custGeom>
          <a:solidFill>
            <a:srgbClr val="231F20"/>
          </a:solidFill>
        </p:spPr>
        <p:txBody>
          <a:bodyPr wrap="square" lIns="0" tIns="0" rIns="0" bIns="0" rtlCol="0"/>
          <a:lstStyle/>
          <a:p>
            <a:endParaRPr/>
          </a:p>
        </p:txBody>
      </p:sp>
      <p:sp>
        <p:nvSpPr>
          <p:cNvPr id="170" name="object 170"/>
          <p:cNvSpPr/>
          <p:nvPr/>
        </p:nvSpPr>
        <p:spPr>
          <a:xfrm>
            <a:off x="6184900" y="71865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1" name="object 171"/>
          <p:cNvSpPr/>
          <p:nvPr/>
        </p:nvSpPr>
        <p:spPr>
          <a:xfrm>
            <a:off x="6191250" y="7186515"/>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172" name="object 172"/>
          <p:cNvSpPr/>
          <p:nvPr/>
        </p:nvSpPr>
        <p:spPr>
          <a:xfrm>
            <a:off x="6356350" y="7186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3" name="object 173"/>
          <p:cNvSpPr/>
          <p:nvPr/>
        </p:nvSpPr>
        <p:spPr>
          <a:xfrm>
            <a:off x="6356350" y="6877054"/>
            <a:ext cx="12700" cy="309880"/>
          </a:xfrm>
          <a:custGeom>
            <a:avLst/>
            <a:gdLst/>
            <a:ahLst/>
            <a:cxnLst/>
            <a:rect l="l" t="t" r="r" b="b"/>
            <a:pathLst>
              <a:path w="12700" h="309879">
                <a:moveTo>
                  <a:pt x="0" y="309880"/>
                </a:moveTo>
                <a:lnTo>
                  <a:pt x="12700" y="309880"/>
                </a:lnTo>
                <a:lnTo>
                  <a:pt x="12700" y="0"/>
                </a:lnTo>
                <a:lnTo>
                  <a:pt x="0" y="0"/>
                </a:lnTo>
                <a:lnTo>
                  <a:pt x="0" y="309880"/>
                </a:lnTo>
                <a:close/>
              </a:path>
            </a:pathLst>
          </a:custGeom>
          <a:solidFill>
            <a:srgbClr val="231F20"/>
          </a:solidFill>
        </p:spPr>
        <p:txBody>
          <a:bodyPr wrap="square" lIns="0" tIns="0" rIns="0" bIns="0" rtlCol="0"/>
          <a:lstStyle/>
          <a:p>
            <a:endParaRPr/>
          </a:p>
        </p:txBody>
      </p:sp>
      <p:sp>
        <p:nvSpPr>
          <p:cNvPr id="174" name="object 174"/>
          <p:cNvSpPr/>
          <p:nvPr/>
        </p:nvSpPr>
        <p:spPr>
          <a:xfrm>
            <a:off x="6356350" y="68707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5" name="object 175"/>
          <p:cNvSpPr/>
          <p:nvPr/>
        </p:nvSpPr>
        <p:spPr>
          <a:xfrm>
            <a:off x="6362700" y="71865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6" name="object 176"/>
          <p:cNvSpPr/>
          <p:nvPr/>
        </p:nvSpPr>
        <p:spPr>
          <a:xfrm>
            <a:off x="6686550" y="5840735"/>
            <a:ext cx="12700" cy="1149350"/>
          </a:xfrm>
          <a:custGeom>
            <a:avLst/>
            <a:gdLst/>
            <a:ahLst/>
            <a:cxnLst/>
            <a:rect l="l" t="t" r="r" b="b"/>
            <a:pathLst>
              <a:path w="12700" h="1149350">
                <a:moveTo>
                  <a:pt x="0" y="1149350"/>
                </a:moveTo>
                <a:lnTo>
                  <a:pt x="12700" y="1149350"/>
                </a:lnTo>
                <a:lnTo>
                  <a:pt x="12700" y="0"/>
                </a:lnTo>
                <a:lnTo>
                  <a:pt x="0" y="0"/>
                </a:lnTo>
                <a:lnTo>
                  <a:pt x="0" y="1149350"/>
                </a:lnTo>
                <a:close/>
              </a:path>
            </a:pathLst>
          </a:custGeom>
          <a:solidFill>
            <a:srgbClr val="231F20"/>
          </a:solidFill>
        </p:spPr>
        <p:txBody>
          <a:bodyPr wrap="square" lIns="0" tIns="0" rIns="0" bIns="0" rtlCol="0"/>
          <a:lstStyle/>
          <a:p>
            <a:endParaRPr/>
          </a:p>
        </p:txBody>
      </p:sp>
      <p:sp>
        <p:nvSpPr>
          <p:cNvPr id="177" name="object 177"/>
          <p:cNvSpPr/>
          <p:nvPr/>
        </p:nvSpPr>
        <p:spPr>
          <a:xfrm>
            <a:off x="6686550" y="58343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8" name="object 178"/>
          <p:cNvSpPr/>
          <p:nvPr/>
        </p:nvSpPr>
        <p:spPr>
          <a:xfrm>
            <a:off x="6225108" y="6870704"/>
            <a:ext cx="131445" cy="6350"/>
          </a:xfrm>
          <a:custGeom>
            <a:avLst/>
            <a:gdLst/>
            <a:ahLst/>
            <a:cxnLst/>
            <a:rect l="l" t="t" r="r" b="b"/>
            <a:pathLst>
              <a:path w="131445"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179" name="object 179"/>
          <p:cNvSpPr/>
          <p:nvPr/>
        </p:nvSpPr>
        <p:spPr>
          <a:xfrm>
            <a:off x="6225108" y="686435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0" name="object 180"/>
          <p:cNvSpPr/>
          <p:nvPr/>
        </p:nvSpPr>
        <p:spPr>
          <a:xfrm>
            <a:off x="6225108" y="5840735"/>
            <a:ext cx="12700" cy="1023619"/>
          </a:xfrm>
          <a:custGeom>
            <a:avLst/>
            <a:gdLst/>
            <a:ahLst/>
            <a:cxnLst/>
            <a:rect l="l" t="t" r="r" b="b"/>
            <a:pathLst>
              <a:path w="12700" h="1023620">
                <a:moveTo>
                  <a:pt x="0" y="1023619"/>
                </a:moveTo>
                <a:lnTo>
                  <a:pt x="12700" y="1023619"/>
                </a:lnTo>
                <a:lnTo>
                  <a:pt x="12700" y="0"/>
                </a:lnTo>
                <a:lnTo>
                  <a:pt x="0" y="0"/>
                </a:lnTo>
                <a:lnTo>
                  <a:pt x="0" y="1023619"/>
                </a:lnTo>
                <a:close/>
              </a:path>
            </a:pathLst>
          </a:custGeom>
          <a:solidFill>
            <a:srgbClr val="231F20"/>
          </a:solidFill>
        </p:spPr>
        <p:txBody>
          <a:bodyPr wrap="square" lIns="0" tIns="0" rIns="0" bIns="0" rtlCol="0"/>
          <a:lstStyle/>
          <a:p>
            <a:endParaRPr/>
          </a:p>
        </p:txBody>
      </p:sp>
      <p:sp>
        <p:nvSpPr>
          <p:cNvPr id="181" name="object 181"/>
          <p:cNvSpPr/>
          <p:nvPr/>
        </p:nvSpPr>
        <p:spPr>
          <a:xfrm>
            <a:off x="6225108" y="58343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2" name="object 182"/>
          <p:cNvSpPr/>
          <p:nvPr/>
        </p:nvSpPr>
        <p:spPr>
          <a:xfrm>
            <a:off x="6225108" y="5828035"/>
            <a:ext cx="474345" cy="6350"/>
          </a:xfrm>
          <a:custGeom>
            <a:avLst/>
            <a:gdLst/>
            <a:ahLst/>
            <a:cxnLst/>
            <a:rect l="l" t="t" r="r" b="b"/>
            <a:pathLst>
              <a:path w="474345" h="6350">
                <a:moveTo>
                  <a:pt x="0" y="6350"/>
                </a:moveTo>
                <a:lnTo>
                  <a:pt x="474141" y="6350"/>
                </a:lnTo>
                <a:lnTo>
                  <a:pt x="474141" y="0"/>
                </a:lnTo>
                <a:lnTo>
                  <a:pt x="0" y="0"/>
                </a:lnTo>
                <a:lnTo>
                  <a:pt x="0" y="6350"/>
                </a:lnTo>
                <a:close/>
              </a:path>
            </a:pathLst>
          </a:custGeom>
          <a:solidFill>
            <a:srgbClr val="231F20"/>
          </a:solidFill>
        </p:spPr>
        <p:txBody>
          <a:bodyPr wrap="square" lIns="0" tIns="0" rIns="0" bIns="0" rtlCol="0"/>
          <a:lstStyle/>
          <a:p>
            <a:endParaRPr/>
          </a:p>
        </p:txBody>
      </p:sp>
      <p:sp>
        <p:nvSpPr>
          <p:cNvPr id="183" name="object 183"/>
          <p:cNvSpPr/>
          <p:nvPr/>
        </p:nvSpPr>
        <p:spPr>
          <a:xfrm>
            <a:off x="6362700" y="68707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4" name="object 184"/>
          <p:cNvSpPr/>
          <p:nvPr/>
        </p:nvSpPr>
        <p:spPr>
          <a:xfrm>
            <a:off x="6237808" y="6864354"/>
            <a:ext cx="131445" cy="6350"/>
          </a:xfrm>
          <a:custGeom>
            <a:avLst/>
            <a:gdLst/>
            <a:ahLst/>
            <a:cxnLst/>
            <a:rect l="l" t="t" r="r" b="b"/>
            <a:pathLst>
              <a:path w="131445"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185" name="object 185"/>
          <p:cNvSpPr/>
          <p:nvPr/>
        </p:nvSpPr>
        <p:spPr>
          <a:xfrm>
            <a:off x="6231458" y="68647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6" name="object 186"/>
          <p:cNvSpPr/>
          <p:nvPr/>
        </p:nvSpPr>
        <p:spPr>
          <a:xfrm>
            <a:off x="6231458" y="58339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 name="object 187"/>
          <p:cNvSpPr/>
          <p:nvPr/>
        </p:nvSpPr>
        <p:spPr>
          <a:xfrm>
            <a:off x="6237808" y="5833965"/>
            <a:ext cx="448945" cy="6350"/>
          </a:xfrm>
          <a:custGeom>
            <a:avLst/>
            <a:gdLst/>
            <a:ahLst/>
            <a:cxnLst/>
            <a:rect l="l" t="t" r="r" b="b"/>
            <a:pathLst>
              <a:path w="448945" h="6350">
                <a:moveTo>
                  <a:pt x="448741" y="0"/>
                </a:moveTo>
                <a:lnTo>
                  <a:pt x="0" y="0"/>
                </a:lnTo>
                <a:lnTo>
                  <a:pt x="0" y="6350"/>
                </a:lnTo>
                <a:lnTo>
                  <a:pt x="448741" y="6350"/>
                </a:lnTo>
                <a:lnTo>
                  <a:pt x="448741" y="0"/>
                </a:lnTo>
                <a:close/>
              </a:path>
            </a:pathLst>
          </a:custGeom>
          <a:solidFill>
            <a:srgbClr val="231F20"/>
          </a:solidFill>
        </p:spPr>
        <p:txBody>
          <a:bodyPr wrap="square" lIns="0" tIns="0" rIns="0" bIns="0" rtlCol="0"/>
          <a:lstStyle/>
          <a:p>
            <a:endParaRPr/>
          </a:p>
        </p:txBody>
      </p:sp>
      <p:sp>
        <p:nvSpPr>
          <p:cNvPr id="188" name="object 188"/>
          <p:cNvSpPr/>
          <p:nvPr/>
        </p:nvSpPr>
        <p:spPr>
          <a:xfrm>
            <a:off x="6692900" y="583396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9" name="object 189"/>
          <p:cNvSpPr/>
          <p:nvPr/>
        </p:nvSpPr>
        <p:spPr>
          <a:xfrm>
            <a:off x="6165799" y="7093335"/>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90" name="object 190"/>
          <p:cNvSpPr/>
          <p:nvPr/>
        </p:nvSpPr>
        <p:spPr>
          <a:xfrm>
            <a:off x="5433479" y="7142485"/>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191" name="object 191"/>
          <p:cNvSpPr/>
          <p:nvPr/>
        </p:nvSpPr>
        <p:spPr>
          <a:xfrm>
            <a:off x="5433479" y="71361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2" name="object 192"/>
          <p:cNvSpPr/>
          <p:nvPr/>
        </p:nvSpPr>
        <p:spPr>
          <a:xfrm>
            <a:off x="5433479" y="6978654"/>
            <a:ext cx="12700" cy="157480"/>
          </a:xfrm>
          <a:custGeom>
            <a:avLst/>
            <a:gdLst/>
            <a:ahLst/>
            <a:cxnLst/>
            <a:rect l="l" t="t" r="r" b="b"/>
            <a:pathLst>
              <a:path w="12700" h="157479">
                <a:moveTo>
                  <a:pt x="0" y="157480"/>
                </a:moveTo>
                <a:lnTo>
                  <a:pt x="12700" y="157480"/>
                </a:lnTo>
                <a:lnTo>
                  <a:pt x="12700" y="0"/>
                </a:lnTo>
                <a:lnTo>
                  <a:pt x="0" y="0"/>
                </a:lnTo>
                <a:lnTo>
                  <a:pt x="0" y="157480"/>
                </a:lnTo>
                <a:close/>
              </a:path>
            </a:pathLst>
          </a:custGeom>
          <a:solidFill>
            <a:srgbClr val="231F20"/>
          </a:solidFill>
        </p:spPr>
        <p:txBody>
          <a:bodyPr wrap="square" lIns="0" tIns="0" rIns="0" bIns="0" rtlCol="0"/>
          <a:lstStyle/>
          <a:p>
            <a:endParaRPr/>
          </a:p>
        </p:txBody>
      </p:sp>
      <p:sp>
        <p:nvSpPr>
          <p:cNvPr id="193" name="object 193"/>
          <p:cNvSpPr/>
          <p:nvPr/>
        </p:nvSpPr>
        <p:spPr>
          <a:xfrm>
            <a:off x="5433479" y="69723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4" name="object 194"/>
          <p:cNvSpPr/>
          <p:nvPr/>
        </p:nvSpPr>
        <p:spPr>
          <a:xfrm>
            <a:off x="5433479" y="6965954"/>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195" name="object 195"/>
          <p:cNvSpPr/>
          <p:nvPr/>
        </p:nvSpPr>
        <p:spPr>
          <a:xfrm>
            <a:off x="5439829" y="71357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6" name="object 196"/>
          <p:cNvSpPr/>
          <p:nvPr/>
        </p:nvSpPr>
        <p:spPr>
          <a:xfrm>
            <a:off x="5446179" y="7135715"/>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197" name="object 197"/>
          <p:cNvSpPr/>
          <p:nvPr/>
        </p:nvSpPr>
        <p:spPr>
          <a:xfrm>
            <a:off x="5518150" y="71361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8" name="object 198"/>
          <p:cNvSpPr/>
          <p:nvPr/>
        </p:nvSpPr>
        <p:spPr>
          <a:xfrm>
            <a:off x="5518150" y="6978654"/>
            <a:ext cx="12700" cy="157480"/>
          </a:xfrm>
          <a:custGeom>
            <a:avLst/>
            <a:gdLst/>
            <a:ahLst/>
            <a:cxnLst/>
            <a:rect l="l" t="t" r="r" b="b"/>
            <a:pathLst>
              <a:path w="12700" h="157479">
                <a:moveTo>
                  <a:pt x="0" y="157480"/>
                </a:moveTo>
                <a:lnTo>
                  <a:pt x="12700" y="157480"/>
                </a:lnTo>
                <a:lnTo>
                  <a:pt x="12700" y="0"/>
                </a:lnTo>
                <a:lnTo>
                  <a:pt x="0" y="0"/>
                </a:lnTo>
                <a:lnTo>
                  <a:pt x="0" y="157480"/>
                </a:lnTo>
                <a:close/>
              </a:path>
            </a:pathLst>
          </a:custGeom>
          <a:solidFill>
            <a:srgbClr val="231F20"/>
          </a:solidFill>
        </p:spPr>
        <p:txBody>
          <a:bodyPr wrap="square" lIns="0" tIns="0" rIns="0" bIns="0" rtlCol="0"/>
          <a:lstStyle/>
          <a:p>
            <a:endParaRPr/>
          </a:p>
        </p:txBody>
      </p:sp>
      <p:sp>
        <p:nvSpPr>
          <p:cNvPr id="199" name="object 199"/>
          <p:cNvSpPr/>
          <p:nvPr/>
        </p:nvSpPr>
        <p:spPr>
          <a:xfrm>
            <a:off x="5518150" y="69723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0" name="object 200"/>
          <p:cNvSpPr/>
          <p:nvPr/>
        </p:nvSpPr>
        <p:spPr>
          <a:xfrm>
            <a:off x="5524500" y="71357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1" name="object 201"/>
          <p:cNvSpPr/>
          <p:nvPr/>
        </p:nvSpPr>
        <p:spPr>
          <a:xfrm>
            <a:off x="5439829" y="69727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2" name="object 202"/>
          <p:cNvSpPr/>
          <p:nvPr/>
        </p:nvSpPr>
        <p:spPr>
          <a:xfrm>
            <a:off x="5446179" y="6972724"/>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203" name="object 203"/>
          <p:cNvSpPr/>
          <p:nvPr/>
        </p:nvSpPr>
        <p:spPr>
          <a:xfrm>
            <a:off x="5524500" y="69727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4" name="object 204"/>
          <p:cNvSpPr/>
          <p:nvPr/>
        </p:nvSpPr>
        <p:spPr>
          <a:xfrm>
            <a:off x="6644208" y="7150104"/>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05" name="object 205"/>
          <p:cNvSpPr/>
          <p:nvPr/>
        </p:nvSpPr>
        <p:spPr>
          <a:xfrm>
            <a:off x="6644208" y="714375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6" name="object 206"/>
          <p:cNvSpPr/>
          <p:nvPr/>
        </p:nvSpPr>
        <p:spPr>
          <a:xfrm>
            <a:off x="6644208" y="6991354"/>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207" name="object 207"/>
          <p:cNvSpPr/>
          <p:nvPr/>
        </p:nvSpPr>
        <p:spPr>
          <a:xfrm>
            <a:off x="6644208" y="69850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8" name="object 208"/>
          <p:cNvSpPr/>
          <p:nvPr/>
        </p:nvSpPr>
        <p:spPr>
          <a:xfrm>
            <a:off x="6644208" y="6978654"/>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09" name="object 209"/>
          <p:cNvSpPr/>
          <p:nvPr/>
        </p:nvSpPr>
        <p:spPr>
          <a:xfrm>
            <a:off x="6650558" y="71441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0" name="object 210"/>
          <p:cNvSpPr/>
          <p:nvPr/>
        </p:nvSpPr>
        <p:spPr>
          <a:xfrm>
            <a:off x="6656908" y="7144174"/>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211" name="object 211"/>
          <p:cNvSpPr/>
          <p:nvPr/>
        </p:nvSpPr>
        <p:spPr>
          <a:xfrm>
            <a:off x="6728879" y="714375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2" name="object 212"/>
          <p:cNvSpPr/>
          <p:nvPr/>
        </p:nvSpPr>
        <p:spPr>
          <a:xfrm>
            <a:off x="6728879" y="6991354"/>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213" name="object 213"/>
          <p:cNvSpPr/>
          <p:nvPr/>
        </p:nvSpPr>
        <p:spPr>
          <a:xfrm>
            <a:off x="6728879" y="69850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4" name="object 214"/>
          <p:cNvSpPr/>
          <p:nvPr/>
        </p:nvSpPr>
        <p:spPr>
          <a:xfrm>
            <a:off x="6735229" y="71441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5" name="object 215"/>
          <p:cNvSpPr/>
          <p:nvPr/>
        </p:nvSpPr>
        <p:spPr>
          <a:xfrm>
            <a:off x="6650558" y="69854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6" name="object 216"/>
          <p:cNvSpPr/>
          <p:nvPr/>
        </p:nvSpPr>
        <p:spPr>
          <a:xfrm>
            <a:off x="6656908" y="6985424"/>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217" name="object 217"/>
          <p:cNvSpPr/>
          <p:nvPr/>
        </p:nvSpPr>
        <p:spPr>
          <a:xfrm>
            <a:off x="6735229" y="69854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8" name="object 218"/>
          <p:cNvSpPr/>
          <p:nvPr/>
        </p:nvSpPr>
        <p:spPr>
          <a:xfrm>
            <a:off x="6102350" y="7002785"/>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219" name="object 219"/>
          <p:cNvSpPr/>
          <p:nvPr/>
        </p:nvSpPr>
        <p:spPr>
          <a:xfrm>
            <a:off x="6102350" y="69964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0" name="object 220"/>
          <p:cNvSpPr/>
          <p:nvPr/>
        </p:nvSpPr>
        <p:spPr>
          <a:xfrm>
            <a:off x="6102350" y="6927854"/>
            <a:ext cx="12700" cy="68580"/>
          </a:xfrm>
          <a:custGeom>
            <a:avLst/>
            <a:gdLst/>
            <a:ahLst/>
            <a:cxnLst/>
            <a:rect l="l" t="t" r="r" b="b"/>
            <a:pathLst>
              <a:path w="12700" h="68579">
                <a:moveTo>
                  <a:pt x="0" y="68580"/>
                </a:moveTo>
                <a:lnTo>
                  <a:pt x="12700" y="68580"/>
                </a:lnTo>
                <a:lnTo>
                  <a:pt x="12700" y="0"/>
                </a:lnTo>
                <a:lnTo>
                  <a:pt x="0" y="0"/>
                </a:lnTo>
                <a:lnTo>
                  <a:pt x="0" y="68580"/>
                </a:lnTo>
                <a:close/>
              </a:path>
            </a:pathLst>
          </a:custGeom>
          <a:solidFill>
            <a:srgbClr val="231F20"/>
          </a:solidFill>
        </p:spPr>
        <p:txBody>
          <a:bodyPr wrap="square" lIns="0" tIns="0" rIns="0" bIns="0" rtlCol="0"/>
          <a:lstStyle/>
          <a:p>
            <a:endParaRPr/>
          </a:p>
        </p:txBody>
      </p:sp>
      <p:sp>
        <p:nvSpPr>
          <p:cNvPr id="221" name="object 221"/>
          <p:cNvSpPr/>
          <p:nvPr/>
        </p:nvSpPr>
        <p:spPr>
          <a:xfrm>
            <a:off x="6102350" y="69215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2" name="object 222"/>
          <p:cNvSpPr/>
          <p:nvPr/>
        </p:nvSpPr>
        <p:spPr>
          <a:xfrm>
            <a:off x="6102350" y="6915154"/>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223" name="object 223"/>
          <p:cNvSpPr/>
          <p:nvPr/>
        </p:nvSpPr>
        <p:spPr>
          <a:xfrm>
            <a:off x="6108700" y="69960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4" name="object 224"/>
          <p:cNvSpPr/>
          <p:nvPr/>
        </p:nvSpPr>
        <p:spPr>
          <a:xfrm>
            <a:off x="6115050" y="6996015"/>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225" name="object 225"/>
          <p:cNvSpPr/>
          <p:nvPr/>
        </p:nvSpPr>
        <p:spPr>
          <a:xfrm>
            <a:off x="6254750" y="69964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 name="object 226"/>
          <p:cNvSpPr/>
          <p:nvPr/>
        </p:nvSpPr>
        <p:spPr>
          <a:xfrm>
            <a:off x="6254750" y="6927854"/>
            <a:ext cx="12700" cy="68580"/>
          </a:xfrm>
          <a:custGeom>
            <a:avLst/>
            <a:gdLst/>
            <a:ahLst/>
            <a:cxnLst/>
            <a:rect l="l" t="t" r="r" b="b"/>
            <a:pathLst>
              <a:path w="12700" h="68579">
                <a:moveTo>
                  <a:pt x="0" y="68580"/>
                </a:moveTo>
                <a:lnTo>
                  <a:pt x="12700" y="68580"/>
                </a:lnTo>
                <a:lnTo>
                  <a:pt x="12700" y="0"/>
                </a:lnTo>
                <a:lnTo>
                  <a:pt x="0" y="0"/>
                </a:lnTo>
                <a:lnTo>
                  <a:pt x="0" y="68580"/>
                </a:lnTo>
                <a:close/>
              </a:path>
            </a:pathLst>
          </a:custGeom>
          <a:solidFill>
            <a:srgbClr val="231F20"/>
          </a:solidFill>
        </p:spPr>
        <p:txBody>
          <a:bodyPr wrap="square" lIns="0" tIns="0" rIns="0" bIns="0" rtlCol="0"/>
          <a:lstStyle/>
          <a:p>
            <a:endParaRPr/>
          </a:p>
        </p:txBody>
      </p:sp>
      <p:sp>
        <p:nvSpPr>
          <p:cNvPr id="227" name="object 227"/>
          <p:cNvSpPr/>
          <p:nvPr/>
        </p:nvSpPr>
        <p:spPr>
          <a:xfrm>
            <a:off x="6254750" y="692150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8" name="object 228"/>
          <p:cNvSpPr/>
          <p:nvPr/>
        </p:nvSpPr>
        <p:spPr>
          <a:xfrm>
            <a:off x="6261100" y="699601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9" name="object 229"/>
          <p:cNvSpPr/>
          <p:nvPr/>
        </p:nvSpPr>
        <p:spPr>
          <a:xfrm>
            <a:off x="6108700" y="69219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0" name="object 230"/>
          <p:cNvSpPr/>
          <p:nvPr/>
        </p:nvSpPr>
        <p:spPr>
          <a:xfrm>
            <a:off x="6115050" y="6921924"/>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231" name="object 231"/>
          <p:cNvSpPr/>
          <p:nvPr/>
        </p:nvSpPr>
        <p:spPr>
          <a:xfrm>
            <a:off x="6261100" y="692192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2" name="object 232"/>
          <p:cNvSpPr/>
          <p:nvPr/>
        </p:nvSpPr>
        <p:spPr>
          <a:xfrm>
            <a:off x="6102350" y="7146295"/>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233" name="object 233"/>
          <p:cNvSpPr/>
          <p:nvPr/>
        </p:nvSpPr>
        <p:spPr>
          <a:xfrm>
            <a:off x="6102350" y="71399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4" name="object 234"/>
          <p:cNvSpPr/>
          <p:nvPr/>
        </p:nvSpPr>
        <p:spPr>
          <a:xfrm>
            <a:off x="6102350" y="7072635"/>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235" name="object 235"/>
          <p:cNvSpPr/>
          <p:nvPr/>
        </p:nvSpPr>
        <p:spPr>
          <a:xfrm>
            <a:off x="6102350" y="70662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6" name="object 236"/>
          <p:cNvSpPr/>
          <p:nvPr/>
        </p:nvSpPr>
        <p:spPr>
          <a:xfrm>
            <a:off x="6102350" y="7059935"/>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237" name="object 237"/>
          <p:cNvSpPr/>
          <p:nvPr/>
        </p:nvSpPr>
        <p:spPr>
          <a:xfrm>
            <a:off x="6108700" y="71399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8" name="object 238"/>
          <p:cNvSpPr/>
          <p:nvPr/>
        </p:nvSpPr>
        <p:spPr>
          <a:xfrm>
            <a:off x="6115050" y="7139945"/>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239" name="object 239"/>
          <p:cNvSpPr/>
          <p:nvPr/>
        </p:nvSpPr>
        <p:spPr>
          <a:xfrm>
            <a:off x="6254750" y="71399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0" name="object 240"/>
          <p:cNvSpPr/>
          <p:nvPr/>
        </p:nvSpPr>
        <p:spPr>
          <a:xfrm>
            <a:off x="6254750" y="7072635"/>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241" name="object 241"/>
          <p:cNvSpPr/>
          <p:nvPr/>
        </p:nvSpPr>
        <p:spPr>
          <a:xfrm>
            <a:off x="6254750" y="706628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2" name="object 242"/>
          <p:cNvSpPr/>
          <p:nvPr/>
        </p:nvSpPr>
        <p:spPr>
          <a:xfrm>
            <a:off x="6261100" y="71399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3" name="object 243"/>
          <p:cNvSpPr/>
          <p:nvPr/>
        </p:nvSpPr>
        <p:spPr>
          <a:xfrm>
            <a:off x="6108700" y="7065865"/>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44" name="object 244"/>
          <p:cNvSpPr/>
          <p:nvPr/>
        </p:nvSpPr>
        <p:spPr>
          <a:xfrm>
            <a:off x="6115050" y="7065865"/>
            <a:ext cx="139700" cy="6350"/>
          </a:xfrm>
          <a:custGeom>
            <a:avLst/>
            <a:gdLst/>
            <a:ahLst/>
            <a:cxnLst/>
            <a:rect l="l" t="t" r="r" b="b"/>
            <a:pathLst>
              <a:path w="139700" h="6350">
                <a:moveTo>
                  <a:pt x="139700" y="0"/>
                </a:moveTo>
                <a:lnTo>
                  <a:pt x="0" y="0"/>
                </a:lnTo>
                <a:lnTo>
                  <a:pt x="0" y="6337"/>
                </a:lnTo>
                <a:lnTo>
                  <a:pt x="139700" y="6337"/>
                </a:lnTo>
                <a:lnTo>
                  <a:pt x="139700" y="0"/>
                </a:lnTo>
                <a:close/>
              </a:path>
            </a:pathLst>
          </a:custGeom>
          <a:solidFill>
            <a:srgbClr val="231F20"/>
          </a:solidFill>
        </p:spPr>
        <p:txBody>
          <a:bodyPr wrap="square" lIns="0" tIns="0" rIns="0" bIns="0" rtlCol="0"/>
          <a:lstStyle/>
          <a:p>
            <a:endParaRPr/>
          </a:p>
        </p:txBody>
      </p:sp>
      <p:sp>
        <p:nvSpPr>
          <p:cNvPr id="245" name="object 245"/>
          <p:cNvSpPr/>
          <p:nvPr/>
        </p:nvSpPr>
        <p:spPr>
          <a:xfrm>
            <a:off x="6261100" y="7065865"/>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46" name="object 246"/>
          <p:cNvSpPr/>
          <p:nvPr/>
        </p:nvSpPr>
        <p:spPr>
          <a:xfrm>
            <a:off x="6055779" y="5677324"/>
            <a:ext cx="12700" cy="161290"/>
          </a:xfrm>
          <a:custGeom>
            <a:avLst/>
            <a:gdLst/>
            <a:ahLst/>
            <a:cxnLst/>
            <a:rect l="l" t="t" r="r" b="b"/>
            <a:pathLst>
              <a:path w="12700" h="161289">
                <a:moveTo>
                  <a:pt x="12699" y="0"/>
                </a:moveTo>
                <a:lnTo>
                  <a:pt x="0" y="0"/>
                </a:lnTo>
                <a:lnTo>
                  <a:pt x="0" y="160870"/>
                </a:lnTo>
                <a:lnTo>
                  <a:pt x="12699" y="160870"/>
                </a:lnTo>
                <a:lnTo>
                  <a:pt x="12699" y="0"/>
                </a:lnTo>
                <a:close/>
              </a:path>
            </a:pathLst>
          </a:custGeom>
          <a:solidFill>
            <a:srgbClr val="231F20"/>
          </a:solidFill>
        </p:spPr>
        <p:txBody>
          <a:bodyPr wrap="square" lIns="0" tIns="0" rIns="0" bIns="0" rtlCol="0"/>
          <a:lstStyle/>
          <a:p>
            <a:endParaRPr/>
          </a:p>
        </p:txBody>
      </p:sp>
      <p:sp>
        <p:nvSpPr>
          <p:cNvPr id="247" name="object 247"/>
          <p:cNvSpPr/>
          <p:nvPr/>
        </p:nvSpPr>
        <p:spPr>
          <a:xfrm>
            <a:off x="6144679" y="5677324"/>
            <a:ext cx="12700" cy="131445"/>
          </a:xfrm>
          <a:custGeom>
            <a:avLst/>
            <a:gdLst/>
            <a:ahLst/>
            <a:cxnLst/>
            <a:rect l="l" t="t" r="r" b="b"/>
            <a:pathLst>
              <a:path w="12700" h="131445">
                <a:moveTo>
                  <a:pt x="12700" y="0"/>
                </a:moveTo>
                <a:lnTo>
                  <a:pt x="0" y="0"/>
                </a:lnTo>
                <a:lnTo>
                  <a:pt x="0" y="131241"/>
                </a:lnTo>
                <a:lnTo>
                  <a:pt x="12700" y="131241"/>
                </a:lnTo>
                <a:lnTo>
                  <a:pt x="12700" y="0"/>
                </a:lnTo>
                <a:close/>
              </a:path>
            </a:pathLst>
          </a:custGeom>
          <a:solidFill>
            <a:srgbClr val="231F20"/>
          </a:solidFill>
        </p:spPr>
        <p:txBody>
          <a:bodyPr wrap="square" lIns="0" tIns="0" rIns="0" bIns="0" rtlCol="0"/>
          <a:lstStyle/>
          <a:p>
            <a:endParaRPr/>
          </a:p>
        </p:txBody>
      </p:sp>
      <p:sp>
        <p:nvSpPr>
          <p:cNvPr id="248" name="object 248"/>
          <p:cNvSpPr/>
          <p:nvPr/>
        </p:nvSpPr>
        <p:spPr>
          <a:xfrm>
            <a:off x="6060008" y="6957915"/>
            <a:ext cx="262890" cy="146050"/>
          </a:xfrm>
          <a:custGeom>
            <a:avLst/>
            <a:gdLst/>
            <a:ahLst/>
            <a:cxnLst/>
            <a:rect l="l" t="t" r="r" b="b"/>
            <a:pathLst>
              <a:path w="262889" h="146050">
                <a:moveTo>
                  <a:pt x="249770" y="59876"/>
                </a:moveTo>
                <a:lnTo>
                  <a:pt x="0" y="85280"/>
                </a:lnTo>
                <a:lnTo>
                  <a:pt x="0" y="146050"/>
                </a:lnTo>
                <a:lnTo>
                  <a:pt x="12700" y="146050"/>
                </a:lnTo>
                <a:lnTo>
                  <a:pt x="12700" y="97332"/>
                </a:lnTo>
                <a:lnTo>
                  <a:pt x="6997" y="97332"/>
                </a:lnTo>
                <a:lnTo>
                  <a:pt x="6350" y="91008"/>
                </a:lnTo>
                <a:lnTo>
                  <a:pt x="69180" y="91008"/>
                </a:lnTo>
                <a:lnTo>
                  <a:pt x="262470" y="71348"/>
                </a:lnTo>
                <a:lnTo>
                  <a:pt x="262470" y="65608"/>
                </a:lnTo>
                <a:lnTo>
                  <a:pt x="249770" y="65608"/>
                </a:lnTo>
                <a:lnTo>
                  <a:pt x="249770" y="59876"/>
                </a:lnTo>
                <a:close/>
              </a:path>
              <a:path w="262889" h="146050">
                <a:moveTo>
                  <a:pt x="12700" y="91008"/>
                </a:moveTo>
                <a:lnTo>
                  <a:pt x="6350" y="91008"/>
                </a:lnTo>
                <a:lnTo>
                  <a:pt x="6997" y="97332"/>
                </a:lnTo>
                <a:lnTo>
                  <a:pt x="12700" y="96752"/>
                </a:lnTo>
                <a:lnTo>
                  <a:pt x="12700" y="91008"/>
                </a:lnTo>
                <a:close/>
              </a:path>
              <a:path w="262889" h="146050">
                <a:moveTo>
                  <a:pt x="12700" y="96752"/>
                </a:moveTo>
                <a:lnTo>
                  <a:pt x="6997" y="97332"/>
                </a:lnTo>
                <a:lnTo>
                  <a:pt x="12700" y="97332"/>
                </a:lnTo>
                <a:lnTo>
                  <a:pt x="12700" y="96752"/>
                </a:lnTo>
                <a:close/>
              </a:path>
              <a:path w="262889" h="146050">
                <a:moveTo>
                  <a:pt x="69180" y="91008"/>
                </a:moveTo>
                <a:lnTo>
                  <a:pt x="12700" y="91008"/>
                </a:lnTo>
                <a:lnTo>
                  <a:pt x="12700" y="96752"/>
                </a:lnTo>
                <a:lnTo>
                  <a:pt x="69180" y="91008"/>
                </a:lnTo>
                <a:close/>
              </a:path>
              <a:path w="262889" h="146050">
                <a:moveTo>
                  <a:pt x="255473" y="59296"/>
                </a:moveTo>
                <a:lnTo>
                  <a:pt x="249770" y="59876"/>
                </a:lnTo>
                <a:lnTo>
                  <a:pt x="249770" y="65608"/>
                </a:lnTo>
                <a:lnTo>
                  <a:pt x="256120" y="65608"/>
                </a:lnTo>
                <a:lnTo>
                  <a:pt x="255473" y="59296"/>
                </a:lnTo>
                <a:close/>
              </a:path>
              <a:path w="262889" h="146050">
                <a:moveTo>
                  <a:pt x="262470" y="59296"/>
                </a:moveTo>
                <a:lnTo>
                  <a:pt x="255473" y="59296"/>
                </a:lnTo>
                <a:lnTo>
                  <a:pt x="256120" y="65608"/>
                </a:lnTo>
                <a:lnTo>
                  <a:pt x="262470" y="65608"/>
                </a:lnTo>
                <a:lnTo>
                  <a:pt x="262470" y="59296"/>
                </a:lnTo>
                <a:close/>
              </a:path>
              <a:path w="262889" h="146050">
                <a:moveTo>
                  <a:pt x="256120" y="6350"/>
                </a:moveTo>
                <a:lnTo>
                  <a:pt x="249770" y="6350"/>
                </a:lnTo>
                <a:lnTo>
                  <a:pt x="249770" y="59876"/>
                </a:lnTo>
                <a:lnTo>
                  <a:pt x="255473" y="59296"/>
                </a:lnTo>
                <a:lnTo>
                  <a:pt x="262470" y="59296"/>
                </a:lnTo>
                <a:lnTo>
                  <a:pt x="262470" y="12700"/>
                </a:lnTo>
                <a:lnTo>
                  <a:pt x="256120" y="12700"/>
                </a:lnTo>
                <a:lnTo>
                  <a:pt x="256120" y="6350"/>
                </a:lnTo>
                <a:close/>
              </a:path>
              <a:path w="262889" h="146050">
                <a:moveTo>
                  <a:pt x="262470" y="0"/>
                </a:moveTo>
                <a:lnTo>
                  <a:pt x="201091" y="0"/>
                </a:lnTo>
                <a:lnTo>
                  <a:pt x="201091" y="12700"/>
                </a:lnTo>
                <a:lnTo>
                  <a:pt x="249770" y="12700"/>
                </a:lnTo>
                <a:lnTo>
                  <a:pt x="249770" y="6350"/>
                </a:lnTo>
                <a:lnTo>
                  <a:pt x="262470" y="6350"/>
                </a:lnTo>
                <a:lnTo>
                  <a:pt x="262470" y="0"/>
                </a:lnTo>
                <a:close/>
              </a:path>
              <a:path w="262889" h="146050">
                <a:moveTo>
                  <a:pt x="262470" y="6350"/>
                </a:moveTo>
                <a:lnTo>
                  <a:pt x="256120" y="6350"/>
                </a:lnTo>
                <a:lnTo>
                  <a:pt x="256120" y="12700"/>
                </a:lnTo>
                <a:lnTo>
                  <a:pt x="262470" y="12700"/>
                </a:lnTo>
                <a:lnTo>
                  <a:pt x="262470" y="6350"/>
                </a:lnTo>
                <a:close/>
              </a:path>
            </a:pathLst>
          </a:custGeom>
          <a:solidFill>
            <a:srgbClr val="231F20"/>
          </a:solidFill>
        </p:spPr>
        <p:txBody>
          <a:bodyPr wrap="square" lIns="0" tIns="0" rIns="0" bIns="0" rtlCol="0"/>
          <a:lstStyle/>
          <a:p>
            <a:endParaRPr/>
          </a:p>
        </p:txBody>
      </p:sp>
      <p:sp>
        <p:nvSpPr>
          <p:cNvPr id="249" name="object 249"/>
          <p:cNvSpPr/>
          <p:nvPr/>
        </p:nvSpPr>
        <p:spPr>
          <a:xfrm>
            <a:off x="6066866" y="6965726"/>
            <a:ext cx="251383" cy="161518"/>
          </a:xfrm>
          <a:prstGeom prst="rect">
            <a:avLst/>
          </a:prstGeom>
          <a:blipFill>
            <a:blip r:embed="rId5" cstate="print"/>
            <a:stretch>
              <a:fillRect/>
            </a:stretch>
          </a:blipFill>
        </p:spPr>
        <p:txBody>
          <a:bodyPr wrap="square" lIns="0" tIns="0" rIns="0" bIns="0" rtlCol="0"/>
          <a:lstStyle/>
          <a:p>
            <a:endParaRPr/>
          </a:p>
        </p:txBody>
      </p:sp>
      <p:sp>
        <p:nvSpPr>
          <p:cNvPr id="250" name="object 250"/>
          <p:cNvSpPr txBox="1"/>
          <p:nvPr/>
        </p:nvSpPr>
        <p:spPr>
          <a:xfrm>
            <a:off x="5278970" y="7192860"/>
            <a:ext cx="387985" cy="177800"/>
          </a:xfrm>
          <a:prstGeom prst="rect">
            <a:avLst/>
          </a:prstGeom>
        </p:spPr>
        <p:txBody>
          <a:bodyPr vert="horz" wrap="square" lIns="0" tIns="12700" rIns="0" bIns="0" rtlCol="0">
            <a:spAutoFit/>
          </a:bodyPr>
          <a:lstStyle/>
          <a:p>
            <a:pPr marL="12700">
              <a:lnSpc>
                <a:spcPct val="100000"/>
              </a:lnSpc>
              <a:spcBef>
                <a:spcPts val="100"/>
              </a:spcBef>
            </a:pPr>
            <a:r>
              <a:rPr sz="1000" b="1" spc="-95" dirty="0">
                <a:solidFill>
                  <a:srgbClr val="231F20"/>
                </a:solidFill>
                <a:latin typeface="Lucida Sans"/>
                <a:cs typeface="Lucida Sans"/>
              </a:rPr>
              <a:t>COMB.</a:t>
            </a:r>
            <a:endParaRPr sz="1000">
              <a:latin typeface="Lucida Sans"/>
              <a:cs typeface="Lucida Sans"/>
            </a:endParaRPr>
          </a:p>
        </p:txBody>
      </p:sp>
      <p:sp>
        <p:nvSpPr>
          <p:cNvPr id="258" name="object 258"/>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126</a:t>
            </a:r>
            <a:endParaRPr sz="700">
              <a:latin typeface="Lucida Sans"/>
              <a:cs typeface="Lucida Sans"/>
            </a:endParaRPr>
          </a:p>
        </p:txBody>
      </p:sp>
      <p:sp>
        <p:nvSpPr>
          <p:cNvPr id="251" name="object 251"/>
          <p:cNvSpPr txBox="1"/>
          <p:nvPr/>
        </p:nvSpPr>
        <p:spPr>
          <a:xfrm>
            <a:off x="5952058" y="7197089"/>
            <a:ext cx="976630" cy="177800"/>
          </a:xfrm>
          <a:prstGeom prst="rect">
            <a:avLst/>
          </a:prstGeom>
        </p:spPr>
        <p:txBody>
          <a:bodyPr vert="horz" wrap="square" lIns="0" tIns="12700" rIns="0" bIns="0" rtlCol="0">
            <a:spAutoFit/>
          </a:bodyPr>
          <a:lstStyle/>
          <a:p>
            <a:pPr marL="12700">
              <a:lnSpc>
                <a:spcPct val="100000"/>
              </a:lnSpc>
              <a:spcBef>
                <a:spcPts val="100"/>
              </a:spcBef>
              <a:tabLst>
                <a:tab pos="600710" algn="l"/>
              </a:tabLst>
            </a:pPr>
            <a:r>
              <a:rPr sz="1000" b="1" spc="-105" dirty="0">
                <a:solidFill>
                  <a:srgbClr val="231F20"/>
                </a:solidFill>
                <a:latin typeface="Lucida Sans"/>
                <a:cs typeface="Lucida Sans"/>
              </a:rPr>
              <a:t>4</a:t>
            </a:r>
            <a:r>
              <a:rPr sz="1000" b="1" spc="10" dirty="0">
                <a:solidFill>
                  <a:srgbClr val="231F20"/>
                </a:solidFill>
                <a:latin typeface="Lucida Sans"/>
                <a:cs typeface="Lucida Sans"/>
              </a:rPr>
              <a:t> </a:t>
            </a:r>
            <a:r>
              <a:rPr sz="1000" b="1" spc="-80" dirty="0">
                <a:solidFill>
                  <a:srgbClr val="231F20"/>
                </a:solidFill>
                <a:latin typeface="Lucida Sans"/>
                <a:cs typeface="Lucida Sans"/>
              </a:rPr>
              <a:t>VIAS</a:t>
            </a:r>
            <a:r>
              <a:rPr sz="1000" b="1" dirty="0">
                <a:solidFill>
                  <a:srgbClr val="231F20"/>
                </a:solidFill>
                <a:latin typeface="Lucida Sans"/>
                <a:cs typeface="Lucida Sans"/>
              </a:rPr>
              <a:t>	</a:t>
            </a:r>
            <a:r>
              <a:rPr sz="1500" b="1" spc="-142" baseline="2777" dirty="0">
                <a:solidFill>
                  <a:srgbClr val="231F20"/>
                </a:solidFill>
                <a:latin typeface="Lucida Sans"/>
                <a:cs typeface="Lucida Sans"/>
              </a:rPr>
              <a:t>COMB.</a:t>
            </a:r>
            <a:endParaRPr sz="1500" baseline="2777">
              <a:latin typeface="Lucida Sans"/>
              <a:cs typeface="Lucida Sans"/>
            </a:endParaRPr>
          </a:p>
        </p:txBody>
      </p:sp>
      <p:sp>
        <p:nvSpPr>
          <p:cNvPr id="252" name="object 252"/>
          <p:cNvSpPr txBox="1"/>
          <p:nvPr/>
        </p:nvSpPr>
        <p:spPr>
          <a:xfrm>
            <a:off x="3937000" y="7192860"/>
            <a:ext cx="1162685" cy="537845"/>
          </a:xfrm>
          <a:prstGeom prst="rect">
            <a:avLst/>
          </a:prstGeom>
        </p:spPr>
        <p:txBody>
          <a:bodyPr vert="horz" wrap="square" lIns="0" tIns="12700" rIns="0" bIns="0" rtlCol="0">
            <a:spAutoFit/>
          </a:bodyPr>
          <a:lstStyle/>
          <a:p>
            <a:pPr marR="5080" algn="r">
              <a:lnSpc>
                <a:spcPct val="100000"/>
              </a:lnSpc>
              <a:spcBef>
                <a:spcPts val="100"/>
              </a:spcBef>
              <a:tabLst>
                <a:tab pos="685165" algn="l"/>
              </a:tabLst>
            </a:pPr>
            <a:r>
              <a:rPr sz="1000" b="1" spc="-95" dirty="0">
                <a:solidFill>
                  <a:srgbClr val="231F20"/>
                </a:solidFill>
                <a:latin typeface="Lucida Sans"/>
                <a:cs typeface="Lucida Sans"/>
              </a:rPr>
              <a:t>COMB.	COMB.</a:t>
            </a:r>
            <a:endParaRPr sz="1000">
              <a:latin typeface="Lucida Sans"/>
              <a:cs typeface="Lucida Sans"/>
            </a:endParaRPr>
          </a:p>
          <a:p>
            <a:pPr>
              <a:lnSpc>
                <a:spcPct val="100000"/>
              </a:lnSpc>
              <a:spcBef>
                <a:spcPts val="40"/>
              </a:spcBef>
            </a:pPr>
            <a:endParaRPr sz="1350">
              <a:latin typeface="Lucida Sans"/>
              <a:cs typeface="Lucida Sans"/>
            </a:endParaRPr>
          </a:p>
          <a:p>
            <a:pPr marR="38735" algn="r">
              <a:lnSpc>
                <a:spcPct val="100000"/>
              </a:lnSpc>
            </a:pPr>
            <a:r>
              <a:rPr sz="1000" b="1" spc="-100" dirty="0">
                <a:solidFill>
                  <a:srgbClr val="231F20"/>
                </a:solidFill>
                <a:latin typeface="Lucida Sans"/>
                <a:cs typeface="Lucida Sans"/>
              </a:rPr>
              <a:t>CIRC.</a:t>
            </a:r>
            <a:r>
              <a:rPr sz="1000" b="1" spc="-40" dirty="0">
                <a:solidFill>
                  <a:srgbClr val="231F20"/>
                </a:solidFill>
                <a:latin typeface="Lucida Sans"/>
                <a:cs typeface="Lucida Sans"/>
              </a:rPr>
              <a:t> </a:t>
            </a:r>
            <a:r>
              <a:rPr sz="1000" b="1" spc="-130" dirty="0">
                <a:solidFill>
                  <a:srgbClr val="231F20"/>
                </a:solidFill>
                <a:latin typeface="Lucida Sans"/>
                <a:cs typeface="Lucida Sans"/>
              </a:rPr>
              <a:t>COMBINACION</a:t>
            </a:r>
            <a:endParaRPr sz="1000">
              <a:latin typeface="Lucida Sans"/>
              <a:cs typeface="Lucida Sans"/>
            </a:endParaRPr>
          </a:p>
        </p:txBody>
      </p:sp>
      <p:sp>
        <p:nvSpPr>
          <p:cNvPr id="253" name="object 253"/>
          <p:cNvSpPr txBox="1"/>
          <p:nvPr/>
        </p:nvSpPr>
        <p:spPr>
          <a:xfrm>
            <a:off x="5774270" y="7548461"/>
            <a:ext cx="713105" cy="177800"/>
          </a:xfrm>
          <a:prstGeom prst="rect">
            <a:avLst/>
          </a:prstGeom>
        </p:spPr>
        <p:txBody>
          <a:bodyPr vert="horz" wrap="square" lIns="0" tIns="12700" rIns="0" bIns="0" rtlCol="0">
            <a:spAutoFit/>
          </a:bodyPr>
          <a:lstStyle/>
          <a:p>
            <a:pPr marL="12700">
              <a:lnSpc>
                <a:spcPct val="100000"/>
              </a:lnSpc>
              <a:spcBef>
                <a:spcPts val="100"/>
              </a:spcBef>
            </a:pPr>
            <a:r>
              <a:rPr sz="1000" b="1" spc="-100" dirty="0">
                <a:solidFill>
                  <a:srgbClr val="231F20"/>
                </a:solidFill>
                <a:latin typeface="Lucida Sans"/>
                <a:cs typeface="Lucida Sans"/>
              </a:rPr>
              <a:t>CIRC. </a:t>
            </a:r>
            <a:r>
              <a:rPr sz="1000" b="1" spc="-105" dirty="0">
                <a:solidFill>
                  <a:srgbClr val="231F20"/>
                </a:solidFill>
                <a:latin typeface="Lucida Sans"/>
                <a:cs typeface="Lucida Sans"/>
              </a:rPr>
              <a:t>4</a:t>
            </a:r>
            <a:r>
              <a:rPr sz="1000" b="1" spc="35" dirty="0">
                <a:solidFill>
                  <a:srgbClr val="231F20"/>
                </a:solidFill>
                <a:latin typeface="Lucida Sans"/>
                <a:cs typeface="Lucida Sans"/>
              </a:rPr>
              <a:t> </a:t>
            </a:r>
            <a:r>
              <a:rPr sz="1000" b="1" spc="-80" dirty="0">
                <a:solidFill>
                  <a:srgbClr val="231F20"/>
                </a:solidFill>
                <a:latin typeface="Lucida Sans"/>
                <a:cs typeface="Lucida Sans"/>
              </a:rPr>
              <a:t>VIAS</a:t>
            </a:r>
            <a:endParaRPr sz="1000">
              <a:latin typeface="Lucida Sans"/>
              <a:cs typeface="Lucida Sans"/>
            </a:endParaRPr>
          </a:p>
        </p:txBody>
      </p:sp>
      <p:sp>
        <p:nvSpPr>
          <p:cNvPr id="254" name="object 254"/>
          <p:cNvSpPr txBox="1"/>
          <p:nvPr/>
        </p:nvSpPr>
        <p:spPr>
          <a:xfrm>
            <a:off x="4436529" y="5364060"/>
            <a:ext cx="337820" cy="311150"/>
          </a:xfrm>
          <a:prstGeom prst="rect">
            <a:avLst/>
          </a:prstGeom>
        </p:spPr>
        <p:txBody>
          <a:bodyPr vert="horz" wrap="square" lIns="0" tIns="12700" rIns="0" bIns="0" rtlCol="0">
            <a:spAutoFit/>
          </a:bodyPr>
          <a:lstStyle/>
          <a:p>
            <a:pPr marL="12700">
              <a:lnSpc>
                <a:spcPts val="1185"/>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71755">
              <a:lnSpc>
                <a:spcPts val="1065"/>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55" name="object 255"/>
          <p:cNvSpPr txBox="1"/>
          <p:nvPr/>
        </p:nvSpPr>
        <p:spPr>
          <a:xfrm>
            <a:off x="5930900" y="5364060"/>
            <a:ext cx="337820" cy="294005"/>
          </a:xfrm>
          <a:prstGeom prst="rect">
            <a:avLst/>
          </a:prstGeom>
        </p:spPr>
        <p:txBody>
          <a:bodyPr vert="horz" wrap="square" lIns="0" tIns="12700" rIns="0" bIns="0" rtlCol="0">
            <a:spAutoFit/>
          </a:bodyPr>
          <a:lstStyle/>
          <a:p>
            <a:pPr marL="12700">
              <a:lnSpc>
                <a:spcPts val="1115"/>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75565">
              <a:lnSpc>
                <a:spcPts val="994"/>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56" name="object 256"/>
          <p:cNvSpPr txBox="1"/>
          <p:nvPr/>
        </p:nvSpPr>
        <p:spPr>
          <a:xfrm>
            <a:off x="4036504" y="8149641"/>
            <a:ext cx="737870" cy="177800"/>
          </a:xfrm>
          <a:prstGeom prst="rect">
            <a:avLst/>
          </a:prstGeom>
        </p:spPr>
        <p:txBody>
          <a:bodyPr vert="horz" wrap="square" lIns="0" tIns="12700" rIns="0" bIns="0" rtlCol="0">
            <a:spAutoFit/>
          </a:bodyPr>
          <a:lstStyle/>
          <a:p>
            <a:pPr marL="12700">
              <a:lnSpc>
                <a:spcPct val="100000"/>
              </a:lnSpc>
              <a:spcBef>
                <a:spcPts val="100"/>
              </a:spcBef>
            </a:pPr>
            <a:r>
              <a:rPr sz="1000" b="1" spc="-30" dirty="0">
                <a:solidFill>
                  <a:srgbClr val="231F20"/>
                </a:solidFill>
                <a:latin typeface="Lucida Sans"/>
                <a:cs typeface="Lucida Sans"/>
              </a:rPr>
              <a:t>V: </a:t>
            </a:r>
            <a:r>
              <a:rPr sz="1000" b="1" spc="-85" dirty="0">
                <a:solidFill>
                  <a:srgbClr val="231F20"/>
                </a:solidFill>
                <a:latin typeface="Lucida Sans"/>
                <a:cs typeface="Lucida Sans"/>
              </a:rPr>
              <a:t>Polo</a:t>
            </a:r>
            <a:r>
              <a:rPr sz="1000" b="1" spc="15" dirty="0">
                <a:solidFill>
                  <a:srgbClr val="231F20"/>
                </a:solidFill>
                <a:latin typeface="Lucida Sans"/>
                <a:cs typeface="Lucida Sans"/>
              </a:rPr>
              <a:t> </a:t>
            </a:r>
            <a:r>
              <a:rPr sz="1000" b="1" spc="-105" dirty="0">
                <a:solidFill>
                  <a:srgbClr val="231F20"/>
                </a:solidFill>
                <a:latin typeface="Lucida Sans"/>
                <a:cs typeface="Lucida Sans"/>
              </a:rPr>
              <a:t>Vivo</a:t>
            </a:r>
            <a:endParaRPr sz="1000">
              <a:latin typeface="Lucida Sans"/>
              <a:cs typeface="Lucida Sans"/>
            </a:endParaRPr>
          </a:p>
        </p:txBody>
      </p:sp>
      <p:sp>
        <p:nvSpPr>
          <p:cNvPr id="257" name="object 257"/>
          <p:cNvSpPr txBox="1"/>
          <p:nvPr/>
        </p:nvSpPr>
        <p:spPr>
          <a:xfrm>
            <a:off x="5865304" y="8149641"/>
            <a:ext cx="824230" cy="177800"/>
          </a:xfrm>
          <a:prstGeom prst="rect">
            <a:avLst/>
          </a:prstGeom>
        </p:spPr>
        <p:txBody>
          <a:bodyPr vert="horz" wrap="square" lIns="0" tIns="12700" rIns="0" bIns="0" rtlCol="0">
            <a:spAutoFit/>
          </a:bodyPr>
          <a:lstStyle/>
          <a:p>
            <a:pPr marL="12700">
              <a:lnSpc>
                <a:spcPct val="100000"/>
              </a:lnSpc>
              <a:spcBef>
                <a:spcPts val="100"/>
              </a:spcBef>
            </a:pPr>
            <a:r>
              <a:rPr sz="1000" b="1" spc="-45" dirty="0">
                <a:solidFill>
                  <a:srgbClr val="231F20"/>
                </a:solidFill>
                <a:latin typeface="Lucida Sans"/>
                <a:cs typeface="Lucida Sans"/>
              </a:rPr>
              <a:t>N: </a:t>
            </a:r>
            <a:r>
              <a:rPr sz="1000" b="1" spc="-85" dirty="0">
                <a:solidFill>
                  <a:srgbClr val="231F20"/>
                </a:solidFill>
                <a:latin typeface="Lucida Sans"/>
                <a:cs typeface="Lucida Sans"/>
              </a:rPr>
              <a:t>Polo</a:t>
            </a:r>
            <a:r>
              <a:rPr sz="1000" b="1" spc="5" dirty="0">
                <a:solidFill>
                  <a:srgbClr val="231F20"/>
                </a:solidFill>
                <a:latin typeface="Lucida Sans"/>
                <a:cs typeface="Lucida Sans"/>
              </a:rPr>
              <a:t> </a:t>
            </a:r>
            <a:r>
              <a:rPr sz="1000" b="1" spc="-120" dirty="0">
                <a:solidFill>
                  <a:srgbClr val="231F20"/>
                </a:solidFill>
                <a:latin typeface="Lucida Sans"/>
                <a:cs typeface="Lucida Sans"/>
              </a:rPr>
              <a:t>Neutro</a:t>
            </a:r>
            <a:endParaRPr sz="1000">
              <a:latin typeface="Lucida Sans"/>
              <a:cs typeface="Lucida Sans"/>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3652" y="10372318"/>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1735002" y="1522840"/>
            <a:ext cx="4793615" cy="381000"/>
          </a:xfrm>
          <a:prstGeom prst="rect">
            <a:avLst/>
          </a:prstGeom>
        </p:spPr>
        <p:txBody>
          <a:bodyPr vert="horz" wrap="square" lIns="0" tIns="12700" rIns="0" bIns="0" rtlCol="0">
            <a:spAutoFit/>
          </a:bodyPr>
          <a:lstStyle/>
          <a:p>
            <a:pPr marL="12700">
              <a:lnSpc>
                <a:spcPts val="1700"/>
              </a:lnSpc>
              <a:spcBef>
                <a:spcPts val="100"/>
              </a:spcBef>
            </a:pPr>
            <a:r>
              <a:rPr sz="1500" spc="-114" dirty="0">
                <a:solidFill>
                  <a:srgbClr val="6D6E70"/>
                </a:solidFill>
                <a:latin typeface="Lucida Sans"/>
                <a:cs typeface="Lucida Sans"/>
              </a:rPr>
              <a:t>Circuitos </a:t>
            </a:r>
            <a:r>
              <a:rPr sz="1500" spc="-100" dirty="0">
                <a:solidFill>
                  <a:srgbClr val="6D6E70"/>
                </a:solidFill>
                <a:latin typeface="Lucida Sans"/>
                <a:cs typeface="Lucida Sans"/>
              </a:rPr>
              <a:t>básicos de</a:t>
            </a:r>
            <a:r>
              <a:rPr sz="1500" spc="-90" dirty="0">
                <a:solidFill>
                  <a:srgbClr val="6D6E70"/>
                </a:solidFill>
                <a:latin typeface="Lucida Sans"/>
                <a:cs typeface="Lucida Sans"/>
              </a:rPr>
              <a:t> </a:t>
            </a:r>
            <a:r>
              <a:rPr sz="1500" spc="-114" dirty="0">
                <a:solidFill>
                  <a:srgbClr val="6D6E70"/>
                </a:solidFill>
                <a:latin typeface="Lucida Sans"/>
                <a:cs typeface="Lucida Sans"/>
              </a:rPr>
              <a:t>combinación</a:t>
            </a:r>
            <a:endParaRPr sz="1500">
              <a:latin typeface="Lucida Sans"/>
              <a:cs typeface="Lucida Sans"/>
            </a:endParaRPr>
          </a:p>
          <a:p>
            <a:pPr marL="12700">
              <a:lnSpc>
                <a:spcPts val="1100"/>
              </a:lnSpc>
            </a:pPr>
            <a:r>
              <a:rPr sz="1000" spc="-60" dirty="0">
                <a:solidFill>
                  <a:srgbClr val="231F20"/>
                </a:solidFill>
                <a:latin typeface="Lucida Sans"/>
                <a:cs typeface="Lucida Sans"/>
              </a:rPr>
              <a:t>Alternativa: </a:t>
            </a:r>
            <a:r>
              <a:rPr sz="1000" spc="-70" dirty="0">
                <a:solidFill>
                  <a:srgbClr val="231F20"/>
                </a:solidFill>
                <a:latin typeface="Lucida Sans"/>
                <a:cs typeface="Lucida Sans"/>
              </a:rPr>
              <a:t>Interruptor de </a:t>
            </a:r>
            <a:r>
              <a:rPr sz="1000" spc="-75" dirty="0">
                <a:solidFill>
                  <a:srgbClr val="231F20"/>
                </a:solidFill>
                <a:latin typeface="Lucida Sans"/>
                <a:cs typeface="Lucida Sans"/>
              </a:rPr>
              <a:t>combinación </a:t>
            </a:r>
            <a:r>
              <a:rPr sz="1000" spc="-70" dirty="0">
                <a:solidFill>
                  <a:srgbClr val="231F20"/>
                </a:solidFill>
                <a:latin typeface="Lucida Sans"/>
                <a:cs typeface="Lucida Sans"/>
              </a:rPr>
              <a:t>múltiple </a:t>
            </a:r>
            <a:r>
              <a:rPr sz="1000" spc="-100" dirty="0">
                <a:solidFill>
                  <a:srgbClr val="231F20"/>
                </a:solidFill>
                <a:latin typeface="Lucida Sans"/>
                <a:cs typeface="Lucida Sans"/>
              </a:rPr>
              <a:t>Cambre 6946 </a:t>
            </a:r>
            <a:r>
              <a:rPr sz="1000" spc="-55" dirty="0">
                <a:solidFill>
                  <a:srgbClr val="231F20"/>
                </a:solidFill>
                <a:latin typeface="Lucida Sans"/>
                <a:cs typeface="Lucida Sans"/>
              </a:rPr>
              <a:t>(Instalación</a:t>
            </a:r>
            <a:r>
              <a:rPr sz="1000" spc="45" dirty="0">
                <a:solidFill>
                  <a:srgbClr val="231F20"/>
                </a:solidFill>
                <a:latin typeface="Lucida Sans"/>
                <a:cs typeface="Lucida Sans"/>
              </a:rPr>
              <a:t> </a:t>
            </a:r>
            <a:r>
              <a:rPr sz="1000" spc="-65" dirty="0">
                <a:solidFill>
                  <a:srgbClr val="231F20"/>
                </a:solidFill>
                <a:latin typeface="Lucida Sans"/>
                <a:cs typeface="Lucida Sans"/>
              </a:rPr>
              <a:t>simplificada)</a:t>
            </a:r>
            <a:endParaRPr sz="1000">
              <a:latin typeface="Lucida Sans"/>
              <a:cs typeface="Lucida Sans"/>
            </a:endParaRPr>
          </a:p>
        </p:txBody>
      </p:sp>
      <p:sp>
        <p:nvSpPr>
          <p:cNvPr id="4" name="object 4"/>
          <p:cNvSpPr txBox="1"/>
          <p:nvPr/>
        </p:nvSpPr>
        <p:spPr>
          <a:xfrm>
            <a:off x="4271315" y="6885936"/>
            <a:ext cx="1383665" cy="208279"/>
          </a:xfrm>
          <a:prstGeom prst="rect">
            <a:avLst/>
          </a:prstGeom>
        </p:spPr>
        <p:txBody>
          <a:bodyPr vert="horz" wrap="square" lIns="0" tIns="12700" rIns="0" bIns="0" rtlCol="0">
            <a:spAutoFit/>
          </a:bodyPr>
          <a:lstStyle/>
          <a:p>
            <a:pPr marL="12700">
              <a:lnSpc>
                <a:spcPct val="100000"/>
              </a:lnSpc>
              <a:spcBef>
                <a:spcPts val="100"/>
              </a:spcBef>
            </a:pPr>
            <a:r>
              <a:rPr sz="1200" spc="-125" dirty="0">
                <a:solidFill>
                  <a:srgbClr val="231F20"/>
                </a:solidFill>
                <a:latin typeface="Lucida Sans"/>
                <a:cs typeface="Lucida Sans"/>
              </a:rPr>
              <a:t>Con </a:t>
            </a:r>
            <a:r>
              <a:rPr sz="1200" spc="-60" dirty="0">
                <a:solidFill>
                  <a:srgbClr val="231F20"/>
                </a:solidFill>
                <a:latin typeface="Lucida Sans"/>
                <a:cs typeface="Lucida Sans"/>
              </a:rPr>
              <a:t>llaves </a:t>
            </a:r>
            <a:r>
              <a:rPr sz="1200" spc="-80" dirty="0">
                <a:solidFill>
                  <a:srgbClr val="231F20"/>
                </a:solidFill>
                <a:latin typeface="Lucida Sans"/>
                <a:cs typeface="Lucida Sans"/>
              </a:rPr>
              <a:t>de </a:t>
            </a:r>
            <a:r>
              <a:rPr sz="1200" spc="-120" dirty="0">
                <a:solidFill>
                  <a:srgbClr val="231F20"/>
                </a:solidFill>
                <a:latin typeface="Lucida Sans"/>
                <a:cs typeface="Lucida Sans"/>
              </a:rPr>
              <a:t>4</a:t>
            </a:r>
            <a:r>
              <a:rPr sz="1200" spc="10" dirty="0">
                <a:solidFill>
                  <a:srgbClr val="231F20"/>
                </a:solidFill>
                <a:latin typeface="Lucida Sans"/>
                <a:cs typeface="Lucida Sans"/>
              </a:rPr>
              <a:t> </a:t>
            </a:r>
            <a:r>
              <a:rPr sz="1200" spc="-60" dirty="0">
                <a:solidFill>
                  <a:srgbClr val="231F20"/>
                </a:solidFill>
                <a:latin typeface="Lucida Sans"/>
                <a:cs typeface="Lucida Sans"/>
              </a:rPr>
              <a:t>vías.</a:t>
            </a:r>
            <a:endParaRPr sz="1200">
              <a:latin typeface="Lucida Sans"/>
              <a:cs typeface="Lucida Sans"/>
            </a:endParaRPr>
          </a:p>
        </p:txBody>
      </p:sp>
      <p:sp>
        <p:nvSpPr>
          <p:cNvPr id="6" name="object 6"/>
          <p:cNvSpPr txBox="1"/>
          <p:nvPr/>
        </p:nvSpPr>
        <p:spPr>
          <a:xfrm>
            <a:off x="7119392" y="248475"/>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7" name="object 7"/>
          <p:cNvSpPr txBox="1"/>
          <p:nvPr/>
        </p:nvSpPr>
        <p:spPr>
          <a:xfrm>
            <a:off x="4047643" y="609570"/>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8" name="object 8"/>
          <p:cNvSpPr/>
          <p:nvPr/>
        </p:nvSpPr>
        <p:spPr>
          <a:xfrm>
            <a:off x="1862671" y="3714750"/>
            <a:ext cx="112395" cy="6350"/>
          </a:xfrm>
          <a:custGeom>
            <a:avLst/>
            <a:gdLst/>
            <a:ahLst/>
            <a:cxnLst/>
            <a:rect l="l" t="t" r="r" b="b"/>
            <a:pathLst>
              <a:path w="112394" h="6350">
                <a:moveTo>
                  <a:pt x="0" y="6350"/>
                </a:moveTo>
                <a:lnTo>
                  <a:pt x="112191" y="6350"/>
                </a:lnTo>
                <a:lnTo>
                  <a:pt x="112191" y="0"/>
                </a:lnTo>
                <a:lnTo>
                  <a:pt x="0" y="0"/>
                </a:lnTo>
                <a:lnTo>
                  <a:pt x="0" y="6350"/>
                </a:lnTo>
                <a:close/>
              </a:path>
            </a:pathLst>
          </a:custGeom>
          <a:solidFill>
            <a:srgbClr val="231F20"/>
          </a:solidFill>
        </p:spPr>
        <p:txBody>
          <a:bodyPr wrap="square" lIns="0" tIns="0" rIns="0" bIns="0" rtlCol="0"/>
          <a:lstStyle/>
          <a:p>
            <a:endParaRPr/>
          </a:p>
        </p:txBody>
      </p:sp>
      <p:sp>
        <p:nvSpPr>
          <p:cNvPr id="9" name="object 9"/>
          <p:cNvSpPr/>
          <p:nvPr/>
        </p:nvSpPr>
        <p:spPr>
          <a:xfrm>
            <a:off x="1862671" y="3708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 name="object 10"/>
          <p:cNvSpPr/>
          <p:nvPr/>
        </p:nvSpPr>
        <p:spPr>
          <a:xfrm>
            <a:off x="1862671" y="3590291"/>
            <a:ext cx="12700" cy="118110"/>
          </a:xfrm>
          <a:custGeom>
            <a:avLst/>
            <a:gdLst/>
            <a:ahLst/>
            <a:cxnLst/>
            <a:rect l="l" t="t" r="r" b="b"/>
            <a:pathLst>
              <a:path w="12700" h="118110">
                <a:moveTo>
                  <a:pt x="0" y="118109"/>
                </a:moveTo>
                <a:lnTo>
                  <a:pt x="12700" y="118109"/>
                </a:lnTo>
                <a:lnTo>
                  <a:pt x="12700" y="0"/>
                </a:lnTo>
                <a:lnTo>
                  <a:pt x="0" y="0"/>
                </a:lnTo>
                <a:lnTo>
                  <a:pt x="0" y="118109"/>
                </a:lnTo>
                <a:close/>
              </a:path>
            </a:pathLst>
          </a:custGeom>
          <a:solidFill>
            <a:srgbClr val="231F20"/>
          </a:solidFill>
        </p:spPr>
        <p:txBody>
          <a:bodyPr wrap="square" lIns="0" tIns="0" rIns="0" bIns="0" rtlCol="0"/>
          <a:lstStyle/>
          <a:p>
            <a:endParaRPr/>
          </a:p>
        </p:txBody>
      </p:sp>
      <p:sp>
        <p:nvSpPr>
          <p:cNvPr id="11" name="object 11"/>
          <p:cNvSpPr/>
          <p:nvPr/>
        </p:nvSpPr>
        <p:spPr>
          <a:xfrm>
            <a:off x="1862671" y="3583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 name="object 12"/>
          <p:cNvSpPr/>
          <p:nvPr/>
        </p:nvSpPr>
        <p:spPr>
          <a:xfrm>
            <a:off x="1862671" y="3577591"/>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13" name="object 13"/>
          <p:cNvSpPr/>
          <p:nvPr/>
        </p:nvSpPr>
        <p:spPr>
          <a:xfrm>
            <a:off x="1869021" y="3708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 name="object 14"/>
          <p:cNvSpPr/>
          <p:nvPr/>
        </p:nvSpPr>
        <p:spPr>
          <a:xfrm>
            <a:off x="1875371" y="3708820"/>
            <a:ext cx="99695" cy="6350"/>
          </a:xfrm>
          <a:custGeom>
            <a:avLst/>
            <a:gdLst/>
            <a:ahLst/>
            <a:cxnLst/>
            <a:rect l="l" t="t" r="r" b="b"/>
            <a:pathLst>
              <a:path w="99694" h="6350">
                <a:moveTo>
                  <a:pt x="99491" y="0"/>
                </a:moveTo>
                <a:lnTo>
                  <a:pt x="0" y="0"/>
                </a:lnTo>
                <a:lnTo>
                  <a:pt x="0" y="6350"/>
                </a:lnTo>
                <a:lnTo>
                  <a:pt x="99491" y="6350"/>
                </a:lnTo>
                <a:lnTo>
                  <a:pt x="99491" y="0"/>
                </a:lnTo>
                <a:close/>
              </a:path>
            </a:pathLst>
          </a:custGeom>
          <a:solidFill>
            <a:srgbClr val="231F20"/>
          </a:solidFill>
        </p:spPr>
        <p:txBody>
          <a:bodyPr wrap="square" lIns="0" tIns="0" rIns="0" bIns="0" rtlCol="0"/>
          <a:lstStyle/>
          <a:p>
            <a:endParaRPr/>
          </a:p>
        </p:txBody>
      </p:sp>
      <p:sp>
        <p:nvSpPr>
          <p:cNvPr id="15" name="object 15"/>
          <p:cNvSpPr/>
          <p:nvPr/>
        </p:nvSpPr>
        <p:spPr>
          <a:xfrm>
            <a:off x="1869021" y="3583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 name="object 16"/>
          <p:cNvSpPr/>
          <p:nvPr/>
        </p:nvSpPr>
        <p:spPr>
          <a:xfrm>
            <a:off x="1875371" y="3583941"/>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17" name="object 17"/>
          <p:cNvSpPr/>
          <p:nvPr/>
        </p:nvSpPr>
        <p:spPr>
          <a:xfrm>
            <a:off x="1928292"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 name="object 18"/>
          <p:cNvSpPr/>
          <p:nvPr/>
        </p:nvSpPr>
        <p:spPr>
          <a:xfrm>
            <a:off x="1921942"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 name="object 19"/>
          <p:cNvSpPr/>
          <p:nvPr/>
        </p:nvSpPr>
        <p:spPr>
          <a:xfrm>
            <a:off x="1921942" y="2654301"/>
            <a:ext cx="12700" cy="923290"/>
          </a:xfrm>
          <a:custGeom>
            <a:avLst/>
            <a:gdLst/>
            <a:ahLst/>
            <a:cxnLst/>
            <a:rect l="l" t="t" r="r" b="b"/>
            <a:pathLst>
              <a:path w="12700" h="923289">
                <a:moveTo>
                  <a:pt x="0" y="923290"/>
                </a:moveTo>
                <a:lnTo>
                  <a:pt x="12700" y="923290"/>
                </a:lnTo>
                <a:lnTo>
                  <a:pt x="12700" y="0"/>
                </a:lnTo>
                <a:lnTo>
                  <a:pt x="0" y="0"/>
                </a:lnTo>
                <a:lnTo>
                  <a:pt x="0" y="923290"/>
                </a:lnTo>
                <a:close/>
              </a:path>
            </a:pathLst>
          </a:custGeom>
          <a:solidFill>
            <a:srgbClr val="231F20"/>
          </a:solidFill>
        </p:spPr>
        <p:txBody>
          <a:bodyPr wrap="square" lIns="0" tIns="0" rIns="0" bIns="0" rtlCol="0"/>
          <a:lstStyle/>
          <a:p>
            <a:endParaRPr/>
          </a:p>
        </p:txBody>
      </p:sp>
      <p:sp>
        <p:nvSpPr>
          <p:cNvPr id="20" name="object 20"/>
          <p:cNvSpPr/>
          <p:nvPr/>
        </p:nvSpPr>
        <p:spPr>
          <a:xfrm>
            <a:off x="1921942" y="26479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 name="object 21"/>
          <p:cNvSpPr/>
          <p:nvPr/>
        </p:nvSpPr>
        <p:spPr>
          <a:xfrm>
            <a:off x="1921942" y="2641601"/>
            <a:ext cx="215900" cy="6350"/>
          </a:xfrm>
          <a:custGeom>
            <a:avLst/>
            <a:gdLst/>
            <a:ahLst/>
            <a:cxnLst/>
            <a:rect l="l" t="t" r="r" b="b"/>
            <a:pathLst>
              <a:path w="215900" h="6350">
                <a:moveTo>
                  <a:pt x="0" y="6350"/>
                </a:moveTo>
                <a:lnTo>
                  <a:pt x="215900" y="6350"/>
                </a:lnTo>
                <a:lnTo>
                  <a:pt x="215900" y="0"/>
                </a:lnTo>
                <a:lnTo>
                  <a:pt x="0" y="0"/>
                </a:lnTo>
                <a:lnTo>
                  <a:pt x="0" y="6350"/>
                </a:lnTo>
                <a:close/>
              </a:path>
            </a:pathLst>
          </a:custGeom>
          <a:solidFill>
            <a:srgbClr val="231F20"/>
          </a:solidFill>
        </p:spPr>
        <p:txBody>
          <a:bodyPr wrap="square" lIns="0" tIns="0" rIns="0" bIns="0" rtlCol="0"/>
          <a:lstStyle/>
          <a:p>
            <a:endParaRPr/>
          </a:p>
        </p:txBody>
      </p:sp>
      <p:sp>
        <p:nvSpPr>
          <p:cNvPr id="22" name="object 22"/>
          <p:cNvSpPr/>
          <p:nvPr/>
        </p:nvSpPr>
        <p:spPr>
          <a:xfrm>
            <a:off x="1928292" y="2648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 name="object 23"/>
          <p:cNvSpPr/>
          <p:nvPr/>
        </p:nvSpPr>
        <p:spPr>
          <a:xfrm>
            <a:off x="1934642" y="2647951"/>
            <a:ext cx="215900" cy="6350"/>
          </a:xfrm>
          <a:custGeom>
            <a:avLst/>
            <a:gdLst/>
            <a:ahLst/>
            <a:cxnLst/>
            <a:rect l="l" t="t" r="r" b="b"/>
            <a:pathLst>
              <a:path w="215900" h="6350">
                <a:moveTo>
                  <a:pt x="0" y="6350"/>
                </a:moveTo>
                <a:lnTo>
                  <a:pt x="215900" y="6350"/>
                </a:lnTo>
                <a:lnTo>
                  <a:pt x="215900" y="0"/>
                </a:lnTo>
                <a:lnTo>
                  <a:pt x="0" y="0"/>
                </a:lnTo>
                <a:lnTo>
                  <a:pt x="0" y="6350"/>
                </a:lnTo>
                <a:close/>
              </a:path>
            </a:pathLst>
          </a:custGeom>
          <a:solidFill>
            <a:srgbClr val="231F20"/>
          </a:solidFill>
        </p:spPr>
        <p:txBody>
          <a:bodyPr wrap="square" lIns="0" tIns="0" rIns="0" bIns="0" rtlCol="0"/>
          <a:lstStyle/>
          <a:p>
            <a:endParaRPr/>
          </a:p>
        </p:txBody>
      </p:sp>
      <p:sp>
        <p:nvSpPr>
          <p:cNvPr id="24" name="object 24"/>
          <p:cNvSpPr/>
          <p:nvPr/>
        </p:nvSpPr>
        <p:spPr>
          <a:xfrm>
            <a:off x="2144192" y="26416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 name="object 25"/>
          <p:cNvSpPr/>
          <p:nvPr/>
        </p:nvSpPr>
        <p:spPr>
          <a:xfrm>
            <a:off x="2137842" y="26416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 name="object 26"/>
          <p:cNvSpPr/>
          <p:nvPr/>
        </p:nvSpPr>
        <p:spPr>
          <a:xfrm>
            <a:off x="2137842" y="2517141"/>
            <a:ext cx="12700" cy="124460"/>
          </a:xfrm>
          <a:custGeom>
            <a:avLst/>
            <a:gdLst/>
            <a:ahLst/>
            <a:cxnLst/>
            <a:rect l="l" t="t" r="r" b="b"/>
            <a:pathLst>
              <a:path w="12700" h="124460">
                <a:moveTo>
                  <a:pt x="0" y="124459"/>
                </a:moveTo>
                <a:lnTo>
                  <a:pt x="12700" y="124459"/>
                </a:lnTo>
                <a:lnTo>
                  <a:pt x="12700" y="0"/>
                </a:lnTo>
                <a:lnTo>
                  <a:pt x="0" y="0"/>
                </a:lnTo>
                <a:lnTo>
                  <a:pt x="0" y="124459"/>
                </a:lnTo>
                <a:close/>
              </a:path>
            </a:pathLst>
          </a:custGeom>
          <a:solidFill>
            <a:srgbClr val="231F20"/>
          </a:solidFill>
        </p:spPr>
        <p:txBody>
          <a:bodyPr wrap="square" lIns="0" tIns="0" rIns="0" bIns="0" rtlCol="0"/>
          <a:lstStyle/>
          <a:p>
            <a:endParaRPr/>
          </a:p>
        </p:txBody>
      </p:sp>
      <p:sp>
        <p:nvSpPr>
          <p:cNvPr id="27" name="object 27"/>
          <p:cNvSpPr/>
          <p:nvPr/>
        </p:nvSpPr>
        <p:spPr>
          <a:xfrm>
            <a:off x="1955762" y="3696081"/>
            <a:ext cx="38735" cy="38735"/>
          </a:xfrm>
          <a:custGeom>
            <a:avLst/>
            <a:gdLst/>
            <a:ahLst/>
            <a:cxnLst/>
            <a:rect l="l" t="t" r="r" b="b"/>
            <a:pathLst>
              <a:path w="38734"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28" name="object 28"/>
          <p:cNvSpPr/>
          <p:nvPr/>
        </p:nvSpPr>
        <p:spPr>
          <a:xfrm>
            <a:off x="2243671" y="2517141"/>
            <a:ext cx="66040" cy="307340"/>
          </a:xfrm>
          <a:custGeom>
            <a:avLst/>
            <a:gdLst/>
            <a:ahLst/>
            <a:cxnLst/>
            <a:rect l="l" t="t" r="r" b="b"/>
            <a:pathLst>
              <a:path w="66040" h="307339">
                <a:moveTo>
                  <a:pt x="12700" y="0"/>
                </a:moveTo>
                <a:lnTo>
                  <a:pt x="0" y="0"/>
                </a:lnTo>
                <a:lnTo>
                  <a:pt x="0" y="306920"/>
                </a:lnTo>
                <a:lnTo>
                  <a:pt x="65620" y="306920"/>
                </a:lnTo>
                <a:lnTo>
                  <a:pt x="65620" y="300570"/>
                </a:lnTo>
                <a:lnTo>
                  <a:pt x="6350" y="300570"/>
                </a:lnTo>
                <a:lnTo>
                  <a:pt x="6350" y="294208"/>
                </a:lnTo>
                <a:lnTo>
                  <a:pt x="12700" y="294208"/>
                </a:lnTo>
                <a:lnTo>
                  <a:pt x="12700" y="0"/>
                </a:lnTo>
                <a:close/>
              </a:path>
              <a:path w="66040" h="307339">
                <a:moveTo>
                  <a:pt x="6350" y="294208"/>
                </a:moveTo>
                <a:lnTo>
                  <a:pt x="6350" y="300570"/>
                </a:lnTo>
                <a:lnTo>
                  <a:pt x="12700" y="300570"/>
                </a:lnTo>
                <a:lnTo>
                  <a:pt x="12700" y="294209"/>
                </a:lnTo>
                <a:lnTo>
                  <a:pt x="6350" y="294208"/>
                </a:lnTo>
                <a:close/>
              </a:path>
              <a:path w="66040" h="307339">
                <a:moveTo>
                  <a:pt x="12700" y="294209"/>
                </a:moveTo>
                <a:lnTo>
                  <a:pt x="12700" y="300570"/>
                </a:lnTo>
                <a:lnTo>
                  <a:pt x="65620" y="300570"/>
                </a:lnTo>
                <a:lnTo>
                  <a:pt x="65620" y="294220"/>
                </a:lnTo>
                <a:lnTo>
                  <a:pt x="12700" y="294209"/>
                </a:lnTo>
                <a:close/>
              </a:path>
              <a:path w="66040" h="307339">
                <a:moveTo>
                  <a:pt x="12700" y="294208"/>
                </a:moveTo>
                <a:lnTo>
                  <a:pt x="6350" y="294208"/>
                </a:lnTo>
                <a:lnTo>
                  <a:pt x="12700" y="294209"/>
                </a:lnTo>
                <a:close/>
              </a:path>
            </a:pathLst>
          </a:custGeom>
          <a:solidFill>
            <a:srgbClr val="231F20"/>
          </a:solidFill>
        </p:spPr>
        <p:txBody>
          <a:bodyPr wrap="square" lIns="0" tIns="0" rIns="0" bIns="0" rtlCol="0"/>
          <a:lstStyle/>
          <a:p>
            <a:endParaRPr/>
          </a:p>
        </p:txBody>
      </p:sp>
      <p:sp>
        <p:nvSpPr>
          <p:cNvPr id="29" name="object 29"/>
          <p:cNvSpPr/>
          <p:nvPr/>
        </p:nvSpPr>
        <p:spPr>
          <a:xfrm>
            <a:off x="2484971" y="3702050"/>
            <a:ext cx="91440" cy="6350"/>
          </a:xfrm>
          <a:custGeom>
            <a:avLst/>
            <a:gdLst/>
            <a:ahLst/>
            <a:cxnLst/>
            <a:rect l="l" t="t" r="r" b="b"/>
            <a:pathLst>
              <a:path w="91439"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30" name="object 30"/>
          <p:cNvSpPr/>
          <p:nvPr/>
        </p:nvSpPr>
        <p:spPr>
          <a:xfrm>
            <a:off x="2484971" y="36957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 name="object 31"/>
          <p:cNvSpPr/>
          <p:nvPr/>
        </p:nvSpPr>
        <p:spPr>
          <a:xfrm>
            <a:off x="2484971" y="3594100"/>
            <a:ext cx="12700" cy="101600"/>
          </a:xfrm>
          <a:custGeom>
            <a:avLst/>
            <a:gdLst/>
            <a:ahLst/>
            <a:cxnLst/>
            <a:rect l="l" t="t" r="r" b="b"/>
            <a:pathLst>
              <a:path w="12700" h="101600">
                <a:moveTo>
                  <a:pt x="0" y="101600"/>
                </a:moveTo>
                <a:lnTo>
                  <a:pt x="12700" y="101600"/>
                </a:lnTo>
                <a:lnTo>
                  <a:pt x="12700" y="0"/>
                </a:lnTo>
                <a:lnTo>
                  <a:pt x="0" y="0"/>
                </a:lnTo>
                <a:lnTo>
                  <a:pt x="0" y="101600"/>
                </a:lnTo>
                <a:close/>
              </a:path>
            </a:pathLst>
          </a:custGeom>
          <a:solidFill>
            <a:srgbClr val="231F20"/>
          </a:solidFill>
        </p:spPr>
        <p:txBody>
          <a:bodyPr wrap="square" lIns="0" tIns="0" rIns="0" bIns="0" rtlCol="0"/>
          <a:lstStyle/>
          <a:p>
            <a:endParaRPr/>
          </a:p>
        </p:txBody>
      </p:sp>
      <p:sp>
        <p:nvSpPr>
          <p:cNvPr id="32" name="object 32"/>
          <p:cNvSpPr/>
          <p:nvPr/>
        </p:nvSpPr>
        <p:spPr>
          <a:xfrm>
            <a:off x="2484971" y="3587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 name="object 33"/>
          <p:cNvSpPr/>
          <p:nvPr/>
        </p:nvSpPr>
        <p:spPr>
          <a:xfrm>
            <a:off x="2484971" y="3581400"/>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34" name="object 34"/>
          <p:cNvSpPr/>
          <p:nvPr/>
        </p:nvSpPr>
        <p:spPr>
          <a:xfrm>
            <a:off x="2491321" y="3696120"/>
            <a:ext cx="6350" cy="6350"/>
          </a:xfrm>
          <a:custGeom>
            <a:avLst/>
            <a:gdLst/>
            <a:ahLst/>
            <a:cxnLst/>
            <a:rect l="l" t="t" r="r" b="b"/>
            <a:pathLst>
              <a:path w="6350" h="6350">
                <a:moveTo>
                  <a:pt x="0" y="0"/>
                </a:moveTo>
                <a:lnTo>
                  <a:pt x="0" y="6350"/>
                </a:lnTo>
                <a:lnTo>
                  <a:pt x="6350" y="6350"/>
                </a:lnTo>
                <a:lnTo>
                  <a:pt x="6350" y="0"/>
                </a:lnTo>
                <a:lnTo>
                  <a:pt x="0" y="0"/>
                </a:lnTo>
                <a:close/>
              </a:path>
            </a:pathLst>
          </a:custGeom>
          <a:solidFill>
            <a:srgbClr val="231F20"/>
          </a:solidFill>
        </p:spPr>
        <p:txBody>
          <a:bodyPr wrap="square" lIns="0" tIns="0" rIns="0" bIns="0" rtlCol="0"/>
          <a:lstStyle/>
          <a:p>
            <a:endParaRPr/>
          </a:p>
        </p:txBody>
      </p:sp>
      <p:sp>
        <p:nvSpPr>
          <p:cNvPr id="35" name="object 35"/>
          <p:cNvSpPr/>
          <p:nvPr/>
        </p:nvSpPr>
        <p:spPr>
          <a:xfrm>
            <a:off x="2497671" y="3696120"/>
            <a:ext cx="78740" cy="6350"/>
          </a:xfrm>
          <a:custGeom>
            <a:avLst/>
            <a:gdLst/>
            <a:ahLst/>
            <a:cxnLst/>
            <a:rect l="l" t="t" r="r" b="b"/>
            <a:pathLst>
              <a:path w="78739" h="6350">
                <a:moveTo>
                  <a:pt x="0" y="0"/>
                </a:moveTo>
                <a:lnTo>
                  <a:pt x="0" y="6349"/>
                </a:lnTo>
                <a:lnTo>
                  <a:pt x="78320" y="6349"/>
                </a:lnTo>
                <a:lnTo>
                  <a:pt x="78320" y="11"/>
                </a:lnTo>
                <a:lnTo>
                  <a:pt x="0" y="0"/>
                </a:lnTo>
                <a:close/>
              </a:path>
            </a:pathLst>
          </a:custGeom>
          <a:solidFill>
            <a:srgbClr val="231F20"/>
          </a:solidFill>
        </p:spPr>
        <p:txBody>
          <a:bodyPr wrap="square" lIns="0" tIns="0" rIns="0" bIns="0" rtlCol="0"/>
          <a:lstStyle/>
          <a:p>
            <a:endParaRPr/>
          </a:p>
        </p:txBody>
      </p:sp>
      <p:sp>
        <p:nvSpPr>
          <p:cNvPr id="36" name="object 36"/>
          <p:cNvSpPr/>
          <p:nvPr/>
        </p:nvSpPr>
        <p:spPr>
          <a:xfrm>
            <a:off x="2491321" y="3696120"/>
            <a:ext cx="6350" cy="0"/>
          </a:xfrm>
          <a:custGeom>
            <a:avLst/>
            <a:gdLst/>
            <a:ahLst/>
            <a:cxnLst/>
            <a:rect l="l" t="t" r="r" b="b"/>
            <a:pathLst>
              <a:path w="6350">
                <a:moveTo>
                  <a:pt x="6350" y="0"/>
                </a:moveTo>
                <a:lnTo>
                  <a:pt x="0" y="0"/>
                </a:lnTo>
                <a:lnTo>
                  <a:pt x="6350" y="0"/>
                </a:lnTo>
                <a:close/>
              </a:path>
            </a:pathLst>
          </a:custGeom>
          <a:solidFill>
            <a:srgbClr val="231F20"/>
          </a:solidFill>
        </p:spPr>
        <p:txBody>
          <a:bodyPr wrap="square" lIns="0" tIns="0" rIns="0" bIns="0" rtlCol="0"/>
          <a:lstStyle/>
          <a:p>
            <a:endParaRPr/>
          </a:p>
        </p:txBody>
      </p:sp>
      <p:sp>
        <p:nvSpPr>
          <p:cNvPr id="37" name="object 37"/>
          <p:cNvSpPr/>
          <p:nvPr/>
        </p:nvSpPr>
        <p:spPr>
          <a:xfrm>
            <a:off x="2491321" y="3588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8" name="object 38"/>
          <p:cNvSpPr/>
          <p:nvPr/>
        </p:nvSpPr>
        <p:spPr>
          <a:xfrm>
            <a:off x="2497671" y="3587750"/>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39" name="object 39"/>
          <p:cNvSpPr/>
          <p:nvPr/>
        </p:nvSpPr>
        <p:spPr>
          <a:xfrm>
            <a:off x="2542121" y="3581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 name="object 40"/>
          <p:cNvSpPr/>
          <p:nvPr/>
        </p:nvSpPr>
        <p:spPr>
          <a:xfrm>
            <a:off x="2535771" y="3581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 name="object 41"/>
          <p:cNvSpPr/>
          <p:nvPr/>
        </p:nvSpPr>
        <p:spPr>
          <a:xfrm>
            <a:off x="2535771" y="2760980"/>
            <a:ext cx="12700" cy="820419"/>
          </a:xfrm>
          <a:custGeom>
            <a:avLst/>
            <a:gdLst/>
            <a:ahLst/>
            <a:cxnLst/>
            <a:rect l="l" t="t" r="r" b="b"/>
            <a:pathLst>
              <a:path w="12700" h="820420">
                <a:moveTo>
                  <a:pt x="0" y="820420"/>
                </a:moveTo>
                <a:lnTo>
                  <a:pt x="12700" y="820420"/>
                </a:lnTo>
                <a:lnTo>
                  <a:pt x="12700" y="0"/>
                </a:lnTo>
                <a:lnTo>
                  <a:pt x="0" y="0"/>
                </a:lnTo>
                <a:lnTo>
                  <a:pt x="0" y="820420"/>
                </a:lnTo>
                <a:close/>
              </a:path>
            </a:pathLst>
          </a:custGeom>
          <a:solidFill>
            <a:srgbClr val="231F20"/>
          </a:solidFill>
        </p:spPr>
        <p:txBody>
          <a:bodyPr wrap="square" lIns="0" tIns="0" rIns="0" bIns="0" rtlCol="0"/>
          <a:lstStyle/>
          <a:p>
            <a:endParaRPr/>
          </a:p>
        </p:txBody>
      </p:sp>
      <p:sp>
        <p:nvSpPr>
          <p:cNvPr id="42" name="object 42"/>
          <p:cNvSpPr/>
          <p:nvPr/>
        </p:nvSpPr>
        <p:spPr>
          <a:xfrm>
            <a:off x="2535771" y="27546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 name="object 43"/>
          <p:cNvSpPr/>
          <p:nvPr/>
        </p:nvSpPr>
        <p:spPr>
          <a:xfrm>
            <a:off x="2415121" y="281305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44" name="object 44"/>
          <p:cNvSpPr/>
          <p:nvPr/>
        </p:nvSpPr>
        <p:spPr>
          <a:xfrm>
            <a:off x="2415121" y="2806701"/>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45" name="object 45"/>
          <p:cNvSpPr/>
          <p:nvPr/>
        </p:nvSpPr>
        <p:spPr>
          <a:xfrm>
            <a:off x="2434171" y="28067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 name="object 46"/>
          <p:cNvSpPr/>
          <p:nvPr/>
        </p:nvSpPr>
        <p:spPr>
          <a:xfrm>
            <a:off x="2434171" y="2760980"/>
            <a:ext cx="12700" cy="45720"/>
          </a:xfrm>
          <a:custGeom>
            <a:avLst/>
            <a:gdLst/>
            <a:ahLst/>
            <a:cxnLst/>
            <a:rect l="l" t="t" r="r" b="b"/>
            <a:pathLst>
              <a:path w="12700" h="45719">
                <a:moveTo>
                  <a:pt x="0" y="45720"/>
                </a:moveTo>
                <a:lnTo>
                  <a:pt x="12700" y="45720"/>
                </a:lnTo>
                <a:lnTo>
                  <a:pt x="12700" y="0"/>
                </a:lnTo>
                <a:lnTo>
                  <a:pt x="0" y="0"/>
                </a:lnTo>
                <a:lnTo>
                  <a:pt x="0" y="45720"/>
                </a:lnTo>
                <a:close/>
              </a:path>
            </a:pathLst>
          </a:custGeom>
          <a:solidFill>
            <a:srgbClr val="231F20"/>
          </a:solidFill>
        </p:spPr>
        <p:txBody>
          <a:bodyPr wrap="square" lIns="0" tIns="0" rIns="0" bIns="0" rtlCol="0"/>
          <a:lstStyle/>
          <a:p>
            <a:endParaRPr/>
          </a:p>
        </p:txBody>
      </p:sp>
      <p:sp>
        <p:nvSpPr>
          <p:cNvPr id="47" name="object 47"/>
          <p:cNvSpPr/>
          <p:nvPr/>
        </p:nvSpPr>
        <p:spPr>
          <a:xfrm>
            <a:off x="2434171" y="27546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 name="object 48"/>
          <p:cNvSpPr/>
          <p:nvPr/>
        </p:nvSpPr>
        <p:spPr>
          <a:xfrm>
            <a:off x="2434171" y="2748280"/>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49" name="object 49"/>
          <p:cNvSpPr/>
          <p:nvPr/>
        </p:nvSpPr>
        <p:spPr>
          <a:xfrm>
            <a:off x="2440521" y="28071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0" name="object 50"/>
          <p:cNvSpPr/>
          <p:nvPr/>
        </p:nvSpPr>
        <p:spPr>
          <a:xfrm>
            <a:off x="2440521" y="27542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 name="object 51"/>
          <p:cNvSpPr/>
          <p:nvPr/>
        </p:nvSpPr>
        <p:spPr>
          <a:xfrm>
            <a:off x="2446871" y="2754211"/>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52" name="object 52"/>
          <p:cNvSpPr/>
          <p:nvPr/>
        </p:nvSpPr>
        <p:spPr>
          <a:xfrm>
            <a:off x="2542121" y="27542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3" name="object 53"/>
          <p:cNvSpPr/>
          <p:nvPr/>
        </p:nvSpPr>
        <p:spPr>
          <a:xfrm>
            <a:off x="2556891" y="3683381"/>
            <a:ext cx="38735" cy="38735"/>
          </a:xfrm>
          <a:custGeom>
            <a:avLst/>
            <a:gdLst/>
            <a:ahLst/>
            <a:cxnLst/>
            <a:rect l="l" t="t" r="r" b="b"/>
            <a:pathLst>
              <a:path w="38735"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54" name="object 54"/>
          <p:cNvSpPr/>
          <p:nvPr/>
        </p:nvSpPr>
        <p:spPr>
          <a:xfrm>
            <a:off x="2578113" y="3821431"/>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55" name="object 55"/>
          <p:cNvSpPr/>
          <p:nvPr/>
        </p:nvSpPr>
        <p:spPr>
          <a:xfrm>
            <a:off x="2578113" y="3815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 name="object 56"/>
          <p:cNvSpPr/>
          <p:nvPr/>
        </p:nvSpPr>
        <p:spPr>
          <a:xfrm>
            <a:off x="2578113" y="3783331"/>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57" name="object 57"/>
          <p:cNvSpPr/>
          <p:nvPr/>
        </p:nvSpPr>
        <p:spPr>
          <a:xfrm>
            <a:off x="2584463" y="3814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 name="object 58"/>
          <p:cNvSpPr/>
          <p:nvPr/>
        </p:nvSpPr>
        <p:spPr>
          <a:xfrm>
            <a:off x="2590813" y="3814661"/>
            <a:ext cx="85090" cy="6350"/>
          </a:xfrm>
          <a:custGeom>
            <a:avLst/>
            <a:gdLst/>
            <a:ahLst/>
            <a:cxnLst/>
            <a:rect l="l" t="t" r="r" b="b"/>
            <a:pathLst>
              <a:path w="85089" h="6350">
                <a:moveTo>
                  <a:pt x="84658" y="0"/>
                </a:moveTo>
                <a:lnTo>
                  <a:pt x="0" y="0"/>
                </a:lnTo>
                <a:lnTo>
                  <a:pt x="0" y="6350"/>
                </a:lnTo>
                <a:lnTo>
                  <a:pt x="84658" y="6350"/>
                </a:lnTo>
                <a:lnTo>
                  <a:pt x="84658" y="0"/>
                </a:lnTo>
                <a:close/>
              </a:path>
            </a:pathLst>
          </a:custGeom>
          <a:solidFill>
            <a:srgbClr val="231F20"/>
          </a:solidFill>
        </p:spPr>
        <p:txBody>
          <a:bodyPr wrap="square" lIns="0" tIns="0" rIns="0" bIns="0" rtlCol="0"/>
          <a:lstStyle/>
          <a:p>
            <a:endParaRPr/>
          </a:p>
        </p:txBody>
      </p:sp>
      <p:sp>
        <p:nvSpPr>
          <p:cNvPr id="59" name="object 59"/>
          <p:cNvSpPr/>
          <p:nvPr/>
        </p:nvSpPr>
        <p:spPr>
          <a:xfrm>
            <a:off x="2675471" y="3815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 name="object 60"/>
          <p:cNvSpPr/>
          <p:nvPr/>
        </p:nvSpPr>
        <p:spPr>
          <a:xfrm>
            <a:off x="2675471" y="3590291"/>
            <a:ext cx="12700" cy="224790"/>
          </a:xfrm>
          <a:custGeom>
            <a:avLst/>
            <a:gdLst/>
            <a:ahLst/>
            <a:cxnLst/>
            <a:rect l="l" t="t" r="r" b="b"/>
            <a:pathLst>
              <a:path w="12700" h="224789">
                <a:moveTo>
                  <a:pt x="0" y="224789"/>
                </a:moveTo>
                <a:lnTo>
                  <a:pt x="12700" y="224789"/>
                </a:lnTo>
                <a:lnTo>
                  <a:pt x="12700" y="0"/>
                </a:lnTo>
                <a:lnTo>
                  <a:pt x="0" y="0"/>
                </a:lnTo>
                <a:lnTo>
                  <a:pt x="0" y="224789"/>
                </a:lnTo>
                <a:close/>
              </a:path>
            </a:pathLst>
          </a:custGeom>
          <a:solidFill>
            <a:srgbClr val="231F20"/>
          </a:solidFill>
        </p:spPr>
        <p:txBody>
          <a:bodyPr wrap="square" lIns="0" tIns="0" rIns="0" bIns="0" rtlCol="0"/>
          <a:lstStyle/>
          <a:p>
            <a:endParaRPr/>
          </a:p>
        </p:txBody>
      </p:sp>
      <p:sp>
        <p:nvSpPr>
          <p:cNvPr id="61" name="object 61"/>
          <p:cNvSpPr/>
          <p:nvPr/>
        </p:nvSpPr>
        <p:spPr>
          <a:xfrm>
            <a:off x="2675471" y="3583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2" name="object 62"/>
          <p:cNvSpPr/>
          <p:nvPr/>
        </p:nvSpPr>
        <p:spPr>
          <a:xfrm>
            <a:off x="2681821" y="3814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 name="object 63"/>
          <p:cNvSpPr/>
          <p:nvPr/>
        </p:nvSpPr>
        <p:spPr>
          <a:xfrm>
            <a:off x="1972742" y="2688591"/>
            <a:ext cx="12700" cy="933450"/>
          </a:xfrm>
          <a:custGeom>
            <a:avLst/>
            <a:gdLst/>
            <a:ahLst/>
            <a:cxnLst/>
            <a:rect l="l" t="t" r="r" b="b"/>
            <a:pathLst>
              <a:path w="12700" h="933450">
                <a:moveTo>
                  <a:pt x="0" y="933450"/>
                </a:moveTo>
                <a:lnTo>
                  <a:pt x="12700" y="933450"/>
                </a:lnTo>
                <a:lnTo>
                  <a:pt x="12700" y="0"/>
                </a:lnTo>
                <a:lnTo>
                  <a:pt x="0" y="0"/>
                </a:lnTo>
                <a:lnTo>
                  <a:pt x="0" y="933450"/>
                </a:lnTo>
                <a:close/>
              </a:path>
            </a:pathLst>
          </a:custGeom>
          <a:solidFill>
            <a:srgbClr val="231F20"/>
          </a:solidFill>
        </p:spPr>
        <p:txBody>
          <a:bodyPr wrap="square" lIns="0" tIns="0" rIns="0" bIns="0" rtlCol="0"/>
          <a:lstStyle/>
          <a:p>
            <a:endParaRPr/>
          </a:p>
        </p:txBody>
      </p:sp>
      <p:sp>
        <p:nvSpPr>
          <p:cNvPr id="64" name="object 64"/>
          <p:cNvSpPr/>
          <p:nvPr/>
        </p:nvSpPr>
        <p:spPr>
          <a:xfrm>
            <a:off x="1972742" y="2682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 name="object 65"/>
          <p:cNvSpPr/>
          <p:nvPr/>
        </p:nvSpPr>
        <p:spPr>
          <a:xfrm>
            <a:off x="1972742" y="2675891"/>
            <a:ext cx="652145" cy="6350"/>
          </a:xfrm>
          <a:custGeom>
            <a:avLst/>
            <a:gdLst/>
            <a:ahLst/>
            <a:cxnLst/>
            <a:rect l="l" t="t" r="r" b="b"/>
            <a:pathLst>
              <a:path w="652144" h="6350">
                <a:moveTo>
                  <a:pt x="0" y="6350"/>
                </a:moveTo>
                <a:lnTo>
                  <a:pt x="651929" y="6350"/>
                </a:lnTo>
                <a:lnTo>
                  <a:pt x="651929" y="0"/>
                </a:lnTo>
                <a:lnTo>
                  <a:pt x="0" y="0"/>
                </a:lnTo>
                <a:lnTo>
                  <a:pt x="0" y="6350"/>
                </a:lnTo>
                <a:close/>
              </a:path>
            </a:pathLst>
          </a:custGeom>
          <a:solidFill>
            <a:srgbClr val="231F20"/>
          </a:solidFill>
        </p:spPr>
        <p:txBody>
          <a:bodyPr wrap="square" lIns="0" tIns="0" rIns="0" bIns="0" rtlCol="0"/>
          <a:lstStyle/>
          <a:p>
            <a:endParaRPr/>
          </a:p>
        </p:txBody>
      </p:sp>
      <p:sp>
        <p:nvSpPr>
          <p:cNvPr id="66" name="object 66"/>
          <p:cNvSpPr/>
          <p:nvPr/>
        </p:nvSpPr>
        <p:spPr>
          <a:xfrm>
            <a:off x="2611971" y="3583941"/>
            <a:ext cx="63500" cy="6350"/>
          </a:xfrm>
          <a:custGeom>
            <a:avLst/>
            <a:gdLst/>
            <a:ahLst/>
            <a:cxnLst/>
            <a:rect l="l" t="t" r="r" b="b"/>
            <a:pathLst>
              <a:path w="63500" h="6350">
                <a:moveTo>
                  <a:pt x="0" y="6350"/>
                </a:moveTo>
                <a:lnTo>
                  <a:pt x="63500" y="6350"/>
                </a:lnTo>
                <a:lnTo>
                  <a:pt x="63500" y="0"/>
                </a:lnTo>
                <a:lnTo>
                  <a:pt x="0" y="0"/>
                </a:lnTo>
                <a:lnTo>
                  <a:pt x="0" y="6350"/>
                </a:lnTo>
                <a:close/>
              </a:path>
            </a:pathLst>
          </a:custGeom>
          <a:solidFill>
            <a:srgbClr val="231F20"/>
          </a:solidFill>
        </p:spPr>
        <p:txBody>
          <a:bodyPr wrap="square" lIns="0" tIns="0" rIns="0" bIns="0" rtlCol="0"/>
          <a:lstStyle/>
          <a:p>
            <a:endParaRPr/>
          </a:p>
        </p:txBody>
      </p:sp>
      <p:sp>
        <p:nvSpPr>
          <p:cNvPr id="67" name="object 67"/>
          <p:cNvSpPr/>
          <p:nvPr/>
        </p:nvSpPr>
        <p:spPr>
          <a:xfrm>
            <a:off x="2611971"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 name="object 68"/>
          <p:cNvSpPr/>
          <p:nvPr/>
        </p:nvSpPr>
        <p:spPr>
          <a:xfrm>
            <a:off x="2611971" y="2688591"/>
            <a:ext cx="12700" cy="889000"/>
          </a:xfrm>
          <a:custGeom>
            <a:avLst/>
            <a:gdLst/>
            <a:ahLst/>
            <a:cxnLst/>
            <a:rect l="l" t="t" r="r" b="b"/>
            <a:pathLst>
              <a:path w="12700" h="889000">
                <a:moveTo>
                  <a:pt x="0" y="889000"/>
                </a:moveTo>
                <a:lnTo>
                  <a:pt x="12700" y="889000"/>
                </a:lnTo>
                <a:lnTo>
                  <a:pt x="12700" y="0"/>
                </a:lnTo>
                <a:lnTo>
                  <a:pt x="0" y="0"/>
                </a:lnTo>
                <a:lnTo>
                  <a:pt x="0" y="889000"/>
                </a:lnTo>
                <a:close/>
              </a:path>
            </a:pathLst>
          </a:custGeom>
          <a:solidFill>
            <a:srgbClr val="231F20"/>
          </a:solidFill>
        </p:spPr>
        <p:txBody>
          <a:bodyPr wrap="square" lIns="0" tIns="0" rIns="0" bIns="0" rtlCol="0"/>
          <a:lstStyle/>
          <a:p>
            <a:endParaRPr/>
          </a:p>
        </p:txBody>
      </p:sp>
      <p:sp>
        <p:nvSpPr>
          <p:cNvPr id="69" name="object 69"/>
          <p:cNvSpPr/>
          <p:nvPr/>
        </p:nvSpPr>
        <p:spPr>
          <a:xfrm>
            <a:off x="2611971" y="2682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 name="object 70"/>
          <p:cNvSpPr/>
          <p:nvPr/>
        </p:nvSpPr>
        <p:spPr>
          <a:xfrm>
            <a:off x="2681821" y="3583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 name="object 71"/>
          <p:cNvSpPr/>
          <p:nvPr/>
        </p:nvSpPr>
        <p:spPr>
          <a:xfrm>
            <a:off x="2624671" y="3577591"/>
            <a:ext cx="63500" cy="6350"/>
          </a:xfrm>
          <a:custGeom>
            <a:avLst/>
            <a:gdLst/>
            <a:ahLst/>
            <a:cxnLst/>
            <a:rect l="l" t="t" r="r" b="b"/>
            <a:pathLst>
              <a:path w="63500" h="6350">
                <a:moveTo>
                  <a:pt x="0" y="6350"/>
                </a:moveTo>
                <a:lnTo>
                  <a:pt x="63500" y="6350"/>
                </a:lnTo>
                <a:lnTo>
                  <a:pt x="63500" y="0"/>
                </a:lnTo>
                <a:lnTo>
                  <a:pt x="0" y="0"/>
                </a:lnTo>
                <a:lnTo>
                  <a:pt x="0" y="6350"/>
                </a:lnTo>
                <a:close/>
              </a:path>
            </a:pathLst>
          </a:custGeom>
          <a:solidFill>
            <a:srgbClr val="231F20"/>
          </a:solidFill>
        </p:spPr>
        <p:txBody>
          <a:bodyPr wrap="square" lIns="0" tIns="0" rIns="0" bIns="0" rtlCol="0"/>
          <a:lstStyle/>
          <a:p>
            <a:endParaRPr/>
          </a:p>
        </p:txBody>
      </p:sp>
      <p:sp>
        <p:nvSpPr>
          <p:cNvPr id="72" name="object 72"/>
          <p:cNvSpPr/>
          <p:nvPr/>
        </p:nvSpPr>
        <p:spPr>
          <a:xfrm>
            <a:off x="2618321" y="3577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 name="object 73"/>
          <p:cNvSpPr/>
          <p:nvPr/>
        </p:nvSpPr>
        <p:spPr>
          <a:xfrm>
            <a:off x="1979092" y="26822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 name="object 74"/>
          <p:cNvSpPr/>
          <p:nvPr/>
        </p:nvSpPr>
        <p:spPr>
          <a:xfrm>
            <a:off x="1985442" y="2682241"/>
            <a:ext cx="626745" cy="6350"/>
          </a:xfrm>
          <a:custGeom>
            <a:avLst/>
            <a:gdLst/>
            <a:ahLst/>
            <a:cxnLst/>
            <a:rect l="l" t="t" r="r" b="b"/>
            <a:pathLst>
              <a:path w="626744" h="6350">
                <a:moveTo>
                  <a:pt x="626529" y="0"/>
                </a:moveTo>
                <a:lnTo>
                  <a:pt x="0" y="0"/>
                </a:lnTo>
                <a:lnTo>
                  <a:pt x="0" y="6350"/>
                </a:lnTo>
                <a:lnTo>
                  <a:pt x="626529" y="6350"/>
                </a:lnTo>
                <a:lnTo>
                  <a:pt x="626529" y="0"/>
                </a:lnTo>
                <a:close/>
              </a:path>
            </a:pathLst>
          </a:custGeom>
          <a:solidFill>
            <a:srgbClr val="231F20"/>
          </a:solidFill>
        </p:spPr>
        <p:txBody>
          <a:bodyPr wrap="square" lIns="0" tIns="0" rIns="0" bIns="0" rtlCol="0"/>
          <a:lstStyle/>
          <a:p>
            <a:endParaRPr/>
          </a:p>
        </p:txBody>
      </p:sp>
      <p:sp>
        <p:nvSpPr>
          <p:cNvPr id="75" name="object 75"/>
          <p:cNvSpPr/>
          <p:nvPr/>
        </p:nvSpPr>
        <p:spPr>
          <a:xfrm>
            <a:off x="2618321" y="26822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 name="object 76"/>
          <p:cNvSpPr/>
          <p:nvPr/>
        </p:nvSpPr>
        <p:spPr>
          <a:xfrm>
            <a:off x="1972742" y="3834131"/>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77" name="object 77"/>
          <p:cNvSpPr/>
          <p:nvPr/>
        </p:nvSpPr>
        <p:spPr>
          <a:xfrm>
            <a:off x="1972742" y="3827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 name="object 78"/>
          <p:cNvSpPr/>
          <p:nvPr/>
        </p:nvSpPr>
        <p:spPr>
          <a:xfrm>
            <a:off x="1972742" y="3787141"/>
            <a:ext cx="12700" cy="40640"/>
          </a:xfrm>
          <a:custGeom>
            <a:avLst/>
            <a:gdLst/>
            <a:ahLst/>
            <a:cxnLst/>
            <a:rect l="l" t="t" r="r" b="b"/>
            <a:pathLst>
              <a:path w="12700" h="40639">
                <a:moveTo>
                  <a:pt x="0" y="40639"/>
                </a:moveTo>
                <a:lnTo>
                  <a:pt x="12700" y="40639"/>
                </a:lnTo>
                <a:lnTo>
                  <a:pt x="12700" y="0"/>
                </a:lnTo>
                <a:lnTo>
                  <a:pt x="0" y="0"/>
                </a:lnTo>
                <a:lnTo>
                  <a:pt x="0" y="40639"/>
                </a:lnTo>
                <a:close/>
              </a:path>
            </a:pathLst>
          </a:custGeom>
          <a:solidFill>
            <a:srgbClr val="231F20"/>
          </a:solidFill>
        </p:spPr>
        <p:txBody>
          <a:bodyPr wrap="square" lIns="0" tIns="0" rIns="0" bIns="0" rtlCol="0"/>
          <a:lstStyle/>
          <a:p>
            <a:endParaRPr/>
          </a:p>
        </p:txBody>
      </p:sp>
      <p:sp>
        <p:nvSpPr>
          <p:cNvPr id="79" name="object 79"/>
          <p:cNvSpPr/>
          <p:nvPr/>
        </p:nvSpPr>
        <p:spPr>
          <a:xfrm>
            <a:off x="1979092" y="3827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0" name="object 80"/>
          <p:cNvSpPr/>
          <p:nvPr/>
        </p:nvSpPr>
        <p:spPr>
          <a:xfrm>
            <a:off x="1985442" y="3827361"/>
            <a:ext cx="67945" cy="6350"/>
          </a:xfrm>
          <a:custGeom>
            <a:avLst/>
            <a:gdLst/>
            <a:ahLst/>
            <a:cxnLst/>
            <a:rect l="l" t="t" r="r" b="b"/>
            <a:pathLst>
              <a:path w="67944" h="6350">
                <a:moveTo>
                  <a:pt x="67729" y="0"/>
                </a:moveTo>
                <a:lnTo>
                  <a:pt x="0" y="0"/>
                </a:lnTo>
                <a:lnTo>
                  <a:pt x="0" y="6350"/>
                </a:lnTo>
                <a:lnTo>
                  <a:pt x="67729" y="6350"/>
                </a:lnTo>
                <a:lnTo>
                  <a:pt x="67729" y="0"/>
                </a:lnTo>
                <a:close/>
              </a:path>
            </a:pathLst>
          </a:custGeom>
          <a:solidFill>
            <a:srgbClr val="231F20"/>
          </a:solidFill>
        </p:spPr>
        <p:txBody>
          <a:bodyPr wrap="square" lIns="0" tIns="0" rIns="0" bIns="0" rtlCol="0"/>
          <a:lstStyle/>
          <a:p>
            <a:endParaRPr/>
          </a:p>
        </p:txBody>
      </p:sp>
      <p:sp>
        <p:nvSpPr>
          <p:cNvPr id="81" name="object 81"/>
          <p:cNvSpPr/>
          <p:nvPr/>
        </p:nvSpPr>
        <p:spPr>
          <a:xfrm>
            <a:off x="2053171" y="3827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 name="object 82"/>
          <p:cNvSpPr/>
          <p:nvPr/>
        </p:nvSpPr>
        <p:spPr>
          <a:xfrm>
            <a:off x="2053171" y="3602991"/>
            <a:ext cx="12700" cy="224790"/>
          </a:xfrm>
          <a:custGeom>
            <a:avLst/>
            <a:gdLst/>
            <a:ahLst/>
            <a:cxnLst/>
            <a:rect l="l" t="t" r="r" b="b"/>
            <a:pathLst>
              <a:path w="12700" h="224789">
                <a:moveTo>
                  <a:pt x="0" y="224789"/>
                </a:moveTo>
                <a:lnTo>
                  <a:pt x="12700" y="224789"/>
                </a:lnTo>
                <a:lnTo>
                  <a:pt x="12700" y="0"/>
                </a:lnTo>
                <a:lnTo>
                  <a:pt x="0" y="0"/>
                </a:lnTo>
                <a:lnTo>
                  <a:pt x="0" y="224789"/>
                </a:lnTo>
                <a:close/>
              </a:path>
            </a:pathLst>
          </a:custGeom>
          <a:solidFill>
            <a:srgbClr val="231F20"/>
          </a:solidFill>
        </p:spPr>
        <p:txBody>
          <a:bodyPr wrap="square" lIns="0" tIns="0" rIns="0" bIns="0" rtlCol="0"/>
          <a:lstStyle/>
          <a:p>
            <a:endParaRPr/>
          </a:p>
        </p:txBody>
      </p:sp>
      <p:sp>
        <p:nvSpPr>
          <p:cNvPr id="83" name="object 83"/>
          <p:cNvSpPr/>
          <p:nvPr/>
        </p:nvSpPr>
        <p:spPr>
          <a:xfrm>
            <a:off x="2053171" y="3596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 name="object 84"/>
          <p:cNvSpPr/>
          <p:nvPr/>
        </p:nvSpPr>
        <p:spPr>
          <a:xfrm>
            <a:off x="2059521" y="3827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 name="object 85"/>
          <p:cNvSpPr/>
          <p:nvPr/>
        </p:nvSpPr>
        <p:spPr>
          <a:xfrm>
            <a:off x="2569642" y="2730501"/>
            <a:ext cx="12700" cy="891540"/>
          </a:xfrm>
          <a:custGeom>
            <a:avLst/>
            <a:gdLst/>
            <a:ahLst/>
            <a:cxnLst/>
            <a:rect l="l" t="t" r="r" b="b"/>
            <a:pathLst>
              <a:path w="12700" h="891539">
                <a:moveTo>
                  <a:pt x="0" y="891540"/>
                </a:moveTo>
                <a:lnTo>
                  <a:pt x="12700" y="891540"/>
                </a:lnTo>
                <a:lnTo>
                  <a:pt x="12700" y="0"/>
                </a:lnTo>
                <a:lnTo>
                  <a:pt x="0" y="0"/>
                </a:lnTo>
                <a:lnTo>
                  <a:pt x="0" y="891540"/>
                </a:lnTo>
                <a:close/>
              </a:path>
            </a:pathLst>
          </a:custGeom>
          <a:solidFill>
            <a:srgbClr val="231F20"/>
          </a:solidFill>
        </p:spPr>
        <p:txBody>
          <a:bodyPr wrap="square" lIns="0" tIns="0" rIns="0" bIns="0" rtlCol="0"/>
          <a:lstStyle/>
          <a:p>
            <a:endParaRPr/>
          </a:p>
        </p:txBody>
      </p:sp>
      <p:sp>
        <p:nvSpPr>
          <p:cNvPr id="86" name="object 86"/>
          <p:cNvSpPr/>
          <p:nvPr/>
        </p:nvSpPr>
        <p:spPr>
          <a:xfrm>
            <a:off x="2569642" y="27241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 name="object 87"/>
          <p:cNvSpPr/>
          <p:nvPr/>
        </p:nvSpPr>
        <p:spPr>
          <a:xfrm>
            <a:off x="2010842" y="359664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88" name="object 88"/>
          <p:cNvSpPr/>
          <p:nvPr/>
        </p:nvSpPr>
        <p:spPr>
          <a:xfrm>
            <a:off x="2010842" y="3590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 name="object 89"/>
          <p:cNvSpPr/>
          <p:nvPr/>
        </p:nvSpPr>
        <p:spPr>
          <a:xfrm>
            <a:off x="2010842" y="2730501"/>
            <a:ext cx="12700" cy="859790"/>
          </a:xfrm>
          <a:custGeom>
            <a:avLst/>
            <a:gdLst/>
            <a:ahLst/>
            <a:cxnLst/>
            <a:rect l="l" t="t" r="r" b="b"/>
            <a:pathLst>
              <a:path w="12700" h="859789">
                <a:moveTo>
                  <a:pt x="0" y="859790"/>
                </a:moveTo>
                <a:lnTo>
                  <a:pt x="12700" y="859790"/>
                </a:lnTo>
                <a:lnTo>
                  <a:pt x="12700" y="0"/>
                </a:lnTo>
                <a:lnTo>
                  <a:pt x="0" y="0"/>
                </a:lnTo>
                <a:lnTo>
                  <a:pt x="0" y="859790"/>
                </a:lnTo>
                <a:close/>
              </a:path>
            </a:pathLst>
          </a:custGeom>
          <a:solidFill>
            <a:srgbClr val="231F20"/>
          </a:solidFill>
        </p:spPr>
        <p:txBody>
          <a:bodyPr wrap="square" lIns="0" tIns="0" rIns="0" bIns="0" rtlCol="0"/>
          <a:lstStyle/>
          <a:p>
            <a:endParaRPr/>
          </a:p>
        </p:txBody>
      </p:sp>
      <p:sp>
        <p:nvSpPr>
          <p:cNvPr id="90" name="object 90"/>
          <p:cNvSpPr/>
          <p:nvPr/>
        </p:nvSpPr>
        <p:spPr>
          <a:xfrm>
            <a:off x="2010842" y="27241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 name="object 91"/>
          <p:cNvSpPr/>
          <p:nvPr/>
        </p:nvSpPr>
        <p:spPr>
          <a:xfrm>
            <a:off x="2010842" y="2717801"/>
            <a:ext cx="571500" cy="6350"/>
          </a:xfrm>
          <a:custGeom>
            <a:avLst/>
            <a:gdLst/>
            <a:ahLst/>
            <a:cxnLst/>
            <a:rect l="l" t="t" r="r" b="b"/>
            <a:pathLst>
              <a:path w="571500" h="6350">
                <a:moveTo>
                  <a:pt x="0" y="6350"/>
                </a:moveTo>
                <a:lnTo>
                  <a:pt x="571500" y="6350"/>
                </a:lnTo>
                <a:lnTo>
                  <a:pt x="571500" y="0"/>
                </a:lnTo>
                <a:lnTo>
                  <a:pt x="0" y="0"/>
                </a:lnTo>
                <a:lnTo>
                  <a:pt x="0" y="6350"/>
                </a:lnTo>
                <a:close/>
              </a:path>
            </a:pathLst>
          </a:custGeom>
          <a:solidFill>
            <a:srgbClr val="231F20"/>
          </a:solidFill>
        </p:spPr>
        <p:txBody>
          <a:bodyPr wrap="square" lIns="0" tIns="0" rIns="0" bIns="0" rtlCol="0"/>
          <a:lstStyle/>
          <a:p>
            <a:endParaRPr/>
          </a:p>
        </p:txBody>
      </p:sp>
      <p:sp>
        <p:nvSpPr>
          <p:cNvPr id="92" name="object 92"/>
          <p:cNvSpPr/>
          <p:nvPr/>
        </p:nvSpPr>
        <p:spPr>
          <a:xfrm>
            <a:off x="2059521" y="3596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 name="object 93"/>
          <p:cNvSpPr/>
          <p:nvPr/>
        </p:nvSpPr>
        <p:spPr>
          <a:xfrm>
            <a:off x="2023542" y="359029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94" name="object 94"/>
          <p:cNvSpPr/>
          <p:nvPr/>
        </p:nvSpPr>
        <p:spPr>
          <a:xfrm>
            <a:off x="2017192" y="3590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5" name="object 95"/>
          <p:cNvSpPr/>
          <p:nvPr/>
        </p:nvSpPr>
        <p:spPr>
          <a:xfrm>
            <a:off x="2017192" y="2724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 name="object 96"/>
          <p:cNvSpPr/>
          <p:nvPr/>
        </p:nvSpPr>
        <p:spPr>
          <a:xfrm>
            <a:off x="2023542" y="2724570"/>
            <a:ext cx="546100" cy="6350"/>
          </a:xfrm>
          <a:custGeom>
            <a:avLst/>
            <a:gdLst/>
            <a:ahLst/>
            <a:cxnLst/>
            <a:rect l="l" t="t" r="r" b="b"/>
            <a:pathLst>
              <a:path w="546100" h="6350">
                <a:moveTo>
                  <a:pt x="546100" y="0"/>
                </a:moveTo>
                <a:lnTo>
                  <a:pt x="0" y="0"/>
                </a:lnTo>
                <a:lnTo>
                  <a:pt x="0" y="6350"/>
                </a:lnTo>
                <a:lnTo>
                  <a:pt x="546100" y="6350"/>
                </a:lnTo>
                <a:lnTo>
                  <a:pt x="546100" y="0"/>
                </a:lnTo>
                <a:close/>
              </a:path>
            </a:pathLst>
          </a:custGeom>
          <a:solidFill>
            <a:srgbClr val="231F20"/>
          </a:solidFill>
        </p:spPr>
        <p:txBody>
          <a:bodyPr wrap="square" lIns="0" tIns="0" rIns="0" bIns="0" rtlCol="0"/>
          <a:lstStyle/>
          <a:p>
            <a:endParaRPr/>
          </a:p>
        </p:txBody>
      </p:sp>
      <p:sp>
        <p:nvSpPr>
          <p:cNvPr id="97" name="object 97"/>
          <p:cNvSpPr/>
          <p:nvPr/>
        </p:nvSpPr>
        <p:spPr>
          <a:xfrm>
            <a:off x="2575992" y="2724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 name="object 98"/>
          <p:cNvSpPr/>
          <p:nvPr/>
        </p:nvSpPr>
        <p:spPr>
          <a:xfrm>
            <a:off x="1930413" y="3624161"/>
            <a:ext cx="84658" cy="173558"/>
          </a:xfrm>
          <a:prstGeom prst="rect">
            <a:avLst/>
          </a:prstGeom>
          <a:blipFill>
            <a:blip r:embed="rId2" cstate="print"/>
            <a:stretch>
              <a:fillRect/>
            </a:stretch>
          </a:blipFill>
        </p:spPr>
        <p:txBody>
          <a:bodyPr wrap="square" lIns="0" tIns="0" rIns="0" bIns="0" rtlCol="0"/>
          <a:lstStyle/>
          <a:p>
            <a:endParaRPr/>
          </a:p>
        </p:txBody>
      </p:sp>
      <p:sp>
        <p:nvSpPr>
          <p:cNvPr id="99" name="object 99"/>
          <p:cNvSpPr/>
          <p:nvPr/>
        </p:nvSpPr>
        <p:spPr>
          <a:xfrm>
            <a:off x="2527313" y="3783331"/>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100" name="object 100"/>
          <p:cNvSpPr/>
          <p:nvPr/>
        </p:nvSpPr>
        <p:spPr>
          <a:xfrm>
            <a:off x="2527313" y="3776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 name="object 101"/>
          <p:cNvSpPr/>
          <p:nvPr/>
        </p:nvSpPr>
        <p:spPr>
          <a:xfrm>
            <a:off x="2527313" y="3624581"/>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102" name="object 102"/>
          <p:cNvSpPr/>
          <p:nvPr/>
        </p:nvSpPr>
        <p:spPr>
          <a:xfrm>
            <a:off x="2527313" y="3618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 name="object 103"/>
          <p:cNvSpPr/>
          <p:nvPr/>
        </p:nvSpPr>
        <p:spPr>
          <a:xfrm>
            <a:off x="2527313" y="3611881"/>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104" name="object 104"/>
          <p:cNvSpPr/>
          <p:nvPr/>
        </p:nvSpPr>
        <p:spPr>
          <a:xfrm>
            <a:off x="2533663" y="3776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 name="object 105"/>
          <p:cNvSpPr/>
          <p:nvPr/>
        </p:nvSpPr>
        <p:spPr>
          <a:xfrm>
            <a:off x="2540013" y="3776561"/>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106" name="object 106"/>
          <p:cNvSpPr/>
          <p:nvPr/>
        </p:nvSpPr>
        <p:spPr>
          <a:xfrm>
            <a:off x="2616213" y="3776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 name="object 107"/>
          <p:cNvSpPr/>
          <p:nvPr/>
        </p:nvSpPr>
        <p:spPr>
          <a:xfrm>
            <a:off x="2616213" y="3624581"/>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108" name="object 108"/>
          <p:cNvSpPr/>
          <p:nvPr/>
        </p:nvSpPr>
        <p:spPr>
          <a:xfrm>
            <a:off x="2616213" y="3618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 name="object 109"/>
          <p:cNvSpPr/>
          <p:nvPr/>
        </p:nvSpPr>
        <p:spPr>
          <a:xfrm>
            <a:off x="2622563" y="3776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0" name="object 110"/>
          <p:cNvSpPr/>
          <p:nvPr/>
        </p:nvSpPr>
        <p:spPr>
          <a:xfrm>
            <a:off x="2533663" y="3617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11" name="object 111"/>
          <p:cNvSpPr/>
          <p:nvPr/>
        </p:nvSpPr>
        <p:spPr>
          <a:xfrm>
            <a:off x="2540013" y="3617811"/>
            <a:ext cx="76200" cy="6350"/>
          </a:xfrm>
          <a:custGeom>
            <a:avLst/>
            <a:gdLst/>
            <a:ahLst/>
            <a:cxnLst/>
            <a:rect l="l" t="t" r="r" b="b"/>
            <a:pathLst>
              <a:path w="76200" h="6350">
                <a:moveTo>
                  <a:pt x="76200" y="0"/>
                </a:moveTo>
                <a:lnTo>
                  <a:pt x="0" y="0"/>
                </a:lnTo>
                <a:lnTo>
                  <a:pt x="0" y="6337"/>
                </a:lnTo>
                <a:lnTo>
                  <a:pt x="76200" y="6337"/>
                </a:lnTo>
                <a:lnTo>
                  <a:pt x="76200" y="0"/>
                </a:lnTo>
                <a:close/>
              </a:path>
            </a:pathLst>
          </a:custGeom>
          <a:solidFill>
            <a:srgbClr val="231F20"/>
          </a:solidFill>
        </p:spPr>
        <p:txBody>
          <a:bodyPr wrap="square" lIns="0" tIns="0" rIns="0" bIns="0" rtlCol="0"/>
          <a:lstStyle/>
          <a:p>
            <a:endParaRPr/>
          </a:p>
        </p:txBody>
      </p:sp>
      <p:sp>
        <p:nvSpPr>
          <p:cNvPr id="112" name="object 112"/>
          <p:cNvSpPr/>
          <p:nvPr/>
        </p:nvSpPr>
        <p:spPr>
          <a:xfrm>
            <a:off x="2622563" y="3617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13" name="object 113"/>
          <p:cNvSpPr/>
          <p:nvPr/>
        </p:nvSpPr>
        <p:spPr>
          <a:xfrm>
            <a:off x="3172867" y="2731986"/>
            <a:ext cx="107950" cy="107950"/>
          </a:xfrm>
          <a:prstGeom prst="rect">
            <a:avLst/>
          </a:prstGeom>
          <a:blipFill>
            <a:blip r:embed="rId3" cstate="print"/>
            <a:stretch>
              <a:fillRect/>
            </a:stretch>
          </a:blipFill>
        </p:spPr>
        <p:txBody>
          <a:bodyPr wrap="square" lIns="0" tIns="0" rIns="0" bIns="0" rtlCol="0"/>
          <a:lstStyle/>
          <a:p>
            <a:endParaRPr/>
          </a:p>
        </p:txBody>
      </p:sp>
      <p:sp>
        <p:nvSpPr>
          <p:cNvPr id="114" name="object 114"/>
          <p:cNvSpPr/>
          <p:nvPr/>
        </p:nvSpPr>
        <p:spPr>
          <a:xfrm>
            <a:off x="2305038" y="2761616"/>
            <a:ext cx="107950" cy="107950"/>
          </a:xfrm>
          <a:prstGeom prst="rect">
            <a:avLst/>
          </a:prstGeom>
          <a:blipFill>
            <a:blip r:embed="rId4" cstate="print"/>
            <a:stretch>
              <a:fillRect/>
            </a:stretch>
          </a:blipFill>
        </p:spPr>
        <p:txBody>
          <a:bodyPr wrap="square" lIns="0" tIns="0" rIns="0" bIns="0" rtlCol="0"/>
          <a:lstStyle/>
          <a:p>
            <a:endParaRPr/>
          </a:p>
        </p:txBody>
      </p:sp>
      <p:sp>
        <p:nvSpPr>
          <p:cNvPr id="115" name="object 115"/>
          <p:cNvSpPr/>
          <p:nvPr/>
        </p:nvSpPr>
        <p:spPr>
          <a:xfrm>
            <a:off x="2097609" y="4734357"/>
            <a:ext cx="107950" cy="107950"/>
          </a:xfrm>
          <a:prstGeom prst="rect">
            <a:avLst/>
          </a:prstGeom>
          <a:blipFill>
            <a:blip r:embed="rId5" cstate="print"/>
            <a:stretch>
              <a:fillRect/>
            </a:stretch>
          </a:blipFill>
        </p:spPr>
        <p:txBody>
          <a:bodyPr wrap="square" lIns="0" tIns="0" rIns="0" bIns="0" rtlCol="0"/>
          <a:lstStyle/>
          <a:p>
            <a:endParaRPr/>
          </a:p>
        </p:txBody>
      </p:sp>
      <p:sp>
        <p:nvSpPr>
          <p:cNvPr id="116" name="object 116"/>
          <p:cNvSpPr/>
          <p:nvPr/>
        </p:nvSpPr>
        <p:spPr>
          <a:xfrm>
            <a:off x="2614067" y="4734357"/>
            <a:ext cx="107950" cy="107950"/>
          </a:xfrm>
          <a:prstGeom prst="rect">
            <a:avLst/>
          </a:prstGeom>
          <a:blipFill>
            <a:blip r:embed="rId5" cstate="print"/>
            <a:stretch>
              <a:fillRect/>
            </a:stretch>
          </a:blipFill>
        </p:spPr>
        <p:txBody>
          <a:bodyPr wrap="square" lIns="0" tIns="0" rIns="0" bIns="0" rtlCol="0"/>
          <a:lstStyle/>
          <a:p>
            <a:endParaRPr/>
          </a:p>
        </p:txBody>
      </p:sp>
      <p:sp>
        <p:nvSpPr>
          <p:cNvPr id="117" name="object 117"/>
          <p:cNvSpPr/>
          <p:nvPr/>
        </p:nvSpPr>
        <p:spPr>
          <a:xfrm>
            <a:off x="2275396" y="7883957"/>
            <a:ext cx="107950" cy="107950"/>
          </a:xfrm>
          <a:prstGeom prst="rect">
            <a:avLst/>
          </a:prstGeom>
          <a:blipFill>
            <a:blip r:embed="rId6" cstate="print"/>
            <a:stretch>
              <a:fillRect/>
            </a:stretch>
          </a:blipFill>
        </p:spPr>
        <p:txBody>
          <a:bodyPr wrap="square" lIns="0" tIns="0" rIns="0" bIns="0" rtlCol="0"/>
          <a:lstStyle/>
          <a:p>
            <a:endParaRPr/>
          </a:p>
        </p:txBody>
      </p:sp>
      <p:sp>
        <p:nvSpPr>
          <p:cNvPr id="118" name="object 118"/>
          <p:cNvSpPr/>
          <p:nvPr/>
        </p:nvSpPr>
        <p:spPr>
          <a:xfrm>
            <a:off x="2956954" y="7883957"/>
            <a:ext cx="107950" cy="107950"/>
          </a:xfrm>
          <a:prstGeom prst="rect">
            <a:avLst/>
          </a:prstGeom>
          <a:blipFill>
            <a:blip r:embed="rId7" cstate="print"/>
            <a:stretch>
              <a:fillRect/>
            </a:stretch>
          </a:blipFill>
        </p:spPr>
        <p:txBody>
          <a:bodyPr wrap="square" lIns="0" tIns="0" rIns="0" bIns="0" rtlCol="0"/>
          <a:lstStyle/>
          <a:p>
            <a:endParaRPr/>
          </a:p>
        </p:txBody>
      </p:sp>
      <p:sp>
        <p:nvSpPr>
          <p:cNvPr id="119" name="object 119"/>
          <p:cNvSpPr/>
          <p:nvPr/>
        </p:nvSpPr>
        <p:spPr>
          <a:xfrm>
            <a:off x="3109354" y="7883957"/>
            <a:ext cx="107950" cy="107950"/>
          </a:xfrm>
          <a:prstGeom prst="rect">
            <a:avLst/>
          </a:prstGeom>
          <a:blipFill>
            <a:blip r:embed="rId7" cstate="print"/>
            <a:stretch>
              <a:fillRect/>
            </a:stretch>
          </a:blipFill>
        </p:spPr>
        <p:txBody>
          <a:bodyPr wrap="square" lIns="0" tIns="0" rIns="0" bIns="0" rtlCol="0"/>
          <a:lstStyle/>
          <a:p>
            <a:endParaRPr/>
          </a:p>
        </p:txBody>
      </p:sp>
      <p:sp>
        <p:nvSpPr>
          <p:cNvPr id="120" name="object 120"/>
          <p:cNvSpPr/>
          <p:nvPr/>
        </p:nvSpPr>
        <p:spPr>
          <a:xfrm>
            <a:off x="4146525" y="7989786"/>
            <a:ext cx="107950" cy="107950"/>
          </a:xfrm>
          <a:prstGeom prst="rect">
            <a:avLst/>
          </a:prstGeom>
          <a:blipFill>
            <a:blip r:embed="rId8" cstate="print"/>
            <a:stretch>
              <a:fillRect/>
            </a:stretch>
          </a:blipFill>
        </p:spPr>
        <p:txBody>
          <a:bodyPr wrap="square" lIns="0" tIns="0" rIns="0" bIns="0" rtlCol="0"/>
          <a:lstStyle/>
          <a:p>
            <a:endParaRPr/>
          </a:p>
        </p:txBody>
      </p:sp>
      <p:sp>
        <p:nvSpPr>
          <p:cNvPr id="121" name="object 121"/>
          <p:cNvSpPr/>
          <p:nvPr/>
        </p:nvSpPr>
        <p:spPr>
          <a:xfrm>
            <a:off x="5281054" y="7938986"/>
            <a:ext cx="107950" cy="107950"/>
          </a:xfrm>
          <a:prstGeom prst="rect">
            <a:avLst/>
          </a:prstGeom>
          <a:blipFill>
            <a:blip r:embed="rId8" cstate="print"/>
            <a:stretch>
              <a:fillRect/>
            </a:stretch>
          </a:blipFill>
        </p:spPr>
        <p:txBody>
          <a:bodyPr wrap="square" lIns="0" tIns="0" rIns="0" bIns="0" rtlCol="0"/>
          <a:lstStyle/>
          <a:p>
            <a:endParaRPr/>
          </a:p>
        </p:txBody>
      </p:sp>
      <p:sp>
        <p:nvSpPr>
          <p:cNvPr id="122" name="object 122"/>
          <p:cNvSpPr/>
          <p:nvPr/>
        </p:nvSpPr>
        <p:spPr>
          <a:xfrm>
            <a:off x="5281054" y="8087157"/>
            <a:ext cx="107950" cy="107950"/>
          </a:xfrm>
          <a:prstGeom prst="rect">
            <a:avLst/>
          </a:prstGeom>
          <a:blipFill>
            <a:blip r:embed="rId9" cstate="print"/>
            <a:stretch>
              <a:fillRect/>
            </a:stretch>
          </a:blipFill>
        </p:spPr>
        <p:txBody>
          <a:bodyPr wrap="square" lIns="0" tIns="0" rIns="0" bIns="0" rtlCol="0"/>
          <a:lstStyle/>
          <a:p>
            <a:endParaRPr/>
          </a:p>
        </p:txBody>
      </p:sp>
      <p:sp>
        <p:nvSpPr>
          <p:cNvPr id="123" name="object 123"/>
          <p:cNvSpPr/>
          <p:nvPr/>
        </p:nvSpPr>
        <p:spPr>
          <a:xfrm>
            <a:off x="5281054" y="8226857"/>
            <a:ext cx="107950" cy="107950"/>
          </a:xfrm>
          <a:prstGeom prst="rect">
            <a:avLst/>
          </a:prstGeom>
          <a:blipFill>
            <a:blip r:embed="rId7" cstate="print"/>
            <a:stretch>
              <a:fillRect/>
            </a:stretch>
          </a:blipFill>
        </p:spPr>
        <p:txBody>
          <a:bodyPr wrap="square" lIns="0" tIns="0" rIns="0" bIns="0" rtlCol="0"/>
          <a:lstStyle/>
          <a:p>
            <a:endParaRPr/>
          </a:p>
        </p:txBody>
      </p:sp>
      <p:sp>
        <p:nvSpPr>
          <p:cNvPr id="124" name="object 124"/>
          <p:cNvSpPr/>
          <p:nvPr/>
        </p:nvSpPr>
        <p:spPr>
          <a:xfrm>
            <a:off x="7253783" y="7892428"/>
            <a:ext cx="107950" cy="107950"/>
          </a:xfrm>
          <a:prstGeom prst="rect">
            <a:avLst/>
          </a:prstGeom>
          <a:blipFill>
            <a:blip r:embed="rId10" cstate="print"/>
            <a:stretch>
              <a:fillRect/>
            </a:stretch>
          </a:blipFill>
        </p:spPr>
        <p:txBody>
          <a:bodyPr wrap="square" lIns="0" tIns="0" rIns="0" bIns="0" rtlCol="0"/>
          <a:lstStyle/>
          <a:p>
            <a:endParaRPr/>
          </a:p>
        </p:txBody>
      </p:sp>
      <p:sp>
        <p:nvSpPr>
          <p:cNvPr id="125" name="object 125"/>
          <p:cNvSpPr/>
          <p:nvPr/>
        </p:nvSpPr>
        <p:spPr>
          <a:xfrm>
            <a:off x="7253783" y="8040586"/>
            <a:ext cx="107950" cy="107950"/>
          </a:xfrm>
          <a:prstGeom prst="rect">
            <a:avLst/>
          </a:prstGeom>
          <a:blipFill>
            <a:blip r:embed="rId11" cstate="print"/>
            <a:stretch>
              <a:fillRect/>
            </a:stretch>
          </a:blipFill>
        </p:spPr>
        <p:txBody>
          <a:bodyPr wrap="square" lIns="0" tIns="0" rIns="0" bIns="0" rtlCol="0"/>
          <a:lstStyle/>
          <a:p>
            <a:endParaRPr/>
          </a:p>
        </p:txBody>
      </p:sp>
      <p:sp>
        <p:nvSpPr>
          <p:cNvPr id="126" name="object 126"/>
          <p:cNvSpPr/>
          <p:nvPr/>
        </p:nvSpPr>
        <p:spPr>
          <a:xfrm>
            <a:off x="7253783" y="8180286"/>
            <a:ext cx="107950" cy="107950"/>
          </a:xfrm>
          <a:prstGeom prst="rect">
            <a:avLst/>
          </a:prstGeom>
          <a:blipFill>
            <a:blip r:embed="rId12" cstate="print"/>
            <a:stretch>
              <a:fillRect/>
            </a:stretch>
          </a:blipFill>
        </p:spPr>
        <p:txBody>
          <a:bodyPr wrap="square" lIns="0" tIns="0" rIns="0" bIns="0" rtlCol="0"/>
          <a:lstStyle/>
          <a:p>
            <a:endParaRPr/>
          </a:p>
        </p:txBody>
      </p:sp>
      <p:sp>
        <p:nvSpPr>
          <p:cNvPr id="127" name="object 127"/>
          <p:cNvSpPr/>
          <p:nvPr/>
        </p:nvSpPr>
        <p:spPr>
          <a:xfrm>
            <a:off x="2973909" y="4734357"/>
            <a:ext cx="107950" cy="107950"/>
          </a:xfrm>
          <a:prstGeom prst="rect">
            <a:avLst/>
          </a:prstGeom>
          <a:blipFill>
            <a:blip r:embed="rId5" cstate="print"/>
            <a:stretch>
              <a:fillRect/>
            </a:stretch>
          </a:blipFill>
        </p:spPr>
        <p:txBody>
          <a:bodyPr wrap="square" lIns="0" tIns="0" rIns="0" bIns="0" rtlCol="0"/>
          <a:lstStyle/>
          <a:p>
            <a:endParaRPr/>
          </a:p>
        </p:txBody>
      </p:sp>
      <p:sp>
        <p:nvSpPr>
          <p:cNvPr id="128" name="object 128"/>
          <p:cNvSpPr/>
          <p:nvPr/>
        </p:nvSpPr>
        <p:spPr>
          <a:xfrm>
            <a:off x="4044938" y="4717416"/>
            <a:ext cx="107950" cy="107950"/>
          </a:xfrm>
          <a:custGeom>
            <a:avLst/>
            <a:gdLst/>
            <a:ahLst/>
            <a:cxnLst/>
            <a:rect l="l" t="t" r="r" b="b"/>
            <a:pathLst>
              <a:path w="107950" h="107950">
                <a:moveTo>
                  <a:pt x="53975" y="0"/>
                </a:moveTo>
                <a:lnTo>
                  <a:pt x="32961" y="4247"/>
                </a:lnTo>
                <a:lnTo>
                  <a:pt x="15805" y="15814"/>
                </a:lnTo>
                <a:lnTo>
                  <a:pt x="4240" y="32968"/>
                </a:lnTo>
                <a:lnTo>
                  <a:pt x="0" y="53975"/>
                </a:lnTo>
                <a:lnTo>
                  <a:pt x="4240" y="74988"/>
                </a:lnTo>
                <a:lnTo>
                  <a:pt x="15805" y="92144"/>
                </a:lnTo>
                <a:lnTo>
                  <a:pt x="32961" y="103709"/>
                </a:lnTo>
                <a:lnTo>
                  <a:pt x="53975" y="107950"/>
                </a:lnTo>
                <a:lnTo>
                  <a:pt x="74983" y="103709"/>
                </a:lnTo>
                <a:lnTo>
                  <a:pt x="87533" y="95250"/>
                </a:lnTo>
                <a:lnTo>
                  <a:pt x="53975" y="95250"/>
                </a:lnTo>
                <a:lnTo>
                  <a:pt x="37913" y="91990"/>
                </a:lnTo>
                <a:lnTo>
                  <a:pt x="24803" y="83146"/>
                </a:lnTo>
                <a:lnTo>
                  <a:pt x="15959" y="70036"/>
                </a:lnTo>
                <a:lnTo>
                  <a:pt x="12700" y="53975"/>
                </a:lnTo>
                <a:lnTo>
                  <a:pt x="15959" y="37915"/>
                </a:lnTo>
                <a:lnTo>
                  <a:pt x="24803" y="24807"/>
                </a:lnTo>
                <a:lnTo>
                  <a:pt x="37913" y="15964"/>
                </a:lnTo>
                <a:lnTo>
                  <a:pt x="53975" y="12700"/>
                </a:lnTo>
                <a:lnTo>
                  <a:pt x="87520" y="12700"/>
                </a:lnTo>
                <a:lnTo>
                  <a:pt x="74983" y="4247"/>
                </a:lnTo>
                <a:lnTo>
                  <a:pt x="53975" y="0"/>
                </a:lnTo>
                <a:close/>
              </a:path>
              <a:path w="107950" h="107950">
                <a:moveTo>
                  <a:pt x="87520" y="12700"/>
                </a:moveTo>
                <a:lnTo>
                  <a:pt x="53975" y="12700"/>
                </a:lnTo>
                <a:lnTo>
                  <a:pt x="70036" y="15964"/>
                </a:lnTo>
                <a:lnTo>
                  <a:pt x="83146" y="24807"/>
                </a:lnTo>
                <a:lnTo>
                  <a:pt x="91990" y="37915"/>
                </a:lnTo>
                <a:lnTo>
                  <a:pt x="95250" y="53975"/>
                </a:lnTo>
                <a:lnTo>
                  <a:pt x="91990" y="70036"/>
                </a:lnTo>
                <a:lnTo>
                  <a:pt x="83146" y="83146"/>
                </a:lnTo>
                <a:lnTo>
                  <a:pt x="70036" y="91990"/>
                </a:lnTo>
                <a:lnTo>
                  <a:pt x="53975" y="95250"/>
                </a:lnTo>
                <a:lnTo>
                  <a:pt x="87533" y="95250"/>
                </a:lnTo>
                <a:lnTo>
                  <a:pt x="92140" y="92144"/>
                </a:lnTo>
                <a:lnTo>
                  <a:pt x="103708" y="74988"/>
                </a:lnTo>
                <a:lnTo>
                  <a:pt x="107950" y="53975"/>
                </a:lnTo>
                <a:lnTo>
                  <a:pt x="103708" y="32968"/>
                </a:lnTo>
                <a:lnTo>
                  <a:pt x="92140" y="15814"/>
                </a:lnTo>
                <a:lnTo>
                  <a:pt x="87520" y="12700"/>
                </a:lnTo>
                <a:close/>
              </a:path>
            </a:pathLst>
          </a:custGeom>
          <a:solidFill>
            <a:srgbClr val="231F20"/>
          </a:solidFill>
        </p:spPr>
        <p:txBody>
          <a:bodyPr wrap="square" lIns="0" tIns="0" rIns="0" bIns="0" rtlCol="0"/>
          <a:lstStyle/>
          <a:p>
            <a:endParaRPr/>
          </a:p>
        </p:txBody>
      </p:sp>
      <p:sp>
        <p:nvSpPr>
          <p:cNvPr id="129" name="object 129"/>
          <p:cNvSpPr/>
          <p:nvPr/>
        </p:nvSpPr>
        <p:spPr>
          <a:xfrm>
            <a:off x="4082377" y="4750334"/>
            <a:ext cx="38100" cy="44450"/>
          </a:xfrm>
          <a:custGeom>
            <a:avLst/>
            <a:gdLst/>
            <a:ahLst/>
            <a:cxnLst/>
            <a:rect l="l" t="t" r="r" b="b"/>
            <a:pathLst>
              <a:path w="38100" h="44450">
                <a:moveTo>
                  <a:pt x="35356" y="0"/>
                </a:moveTo>
                <a:lnTo>
                  <a:pt x="24752" y="0"/>
                </a:lnTo>
                <a:lnTo>
                  <a:pt x="18732" y="11874"/>
                </a:lnTo>
                <a:lnTo>
                  <a:pt x="12763" y="0"/>
                </a:lnTo>
                <a:lnTo>
                  <a:pt x="1905" y="0"/>
                </a:lnTo>
                <a:lnTo>
                  <a:pt x="13843" y="20612"/>
                </a:lnTo>
                <a:lnTo>
                  <a:pt x="0" y="44348"/>
                </a:lnTo>
                <a:lnTo>
                  <a:pt x="11036" y="44348"/>
                </a:lnTo>
                <a:lnTo>
                  <a:pt x="18923" y="28790"/>
                </a:lnTo>
                <a:lnTo>
                  <a:pt x="26860" y="44348"/>
                </a:lnTo>
                <a:lnTo>
                  <a:pt x="37592" y="44348"/>
                </a:lnTo>
                <a:lnTo>
                  <a:pt x="23876" y="20040"/>
                </a:lnTo>
                <a:lnTo>
                  <a:pt x="35356" y="0"/>
                </a:lnTo>
                <a:close/>
              </a:path>
            </a:pathLst>
          </a:custGeom>
          <a:solidFill>
            <a:srgbClr val="231F20"/>
          </a:solidFill>
        </p:spPr>
        <p:txBody>
          <a:bodyPr wrap="square" lIns="0" tIns="0" rIns="0" bIns="0" rtlCol="0"/>
          <a:lstStyle/>
          <a:p>
            <a:endParaRPr/>
          </a:p>
        </p:txBody>
      </p:sp>
      <p:sp>
        <p:nvSpPr>
          <p:cNvPr id="130" name="object 130"/>
          <p:cNvSpPr/>
          <p:nvPr/>
        </p:nvSpPr>
        <p:spPr>
          <a:xfrm>
            <a:off x="4180409" y="4717416"/>
            <a:ext cx="107950" cy="107950"/>
          </a:xfrm>
          <a:prstGeom prst="rect">
            <a:avLst/>
          </a:prstGeom>
          <a:blipFill>
            <a:blip r:embed="rId4" cstate="print"/>
            <a:stretch>
              <a:fillRect/>
            </a:stretch>
          </a:blipFill>
        </p:spPr>
        <p:txBody>
          <a:bodyPr wrap="square" lIns="0" tIns="0" rIns="0" bIns="0" rtlCol="0"/>
          <a:lstStyle/>
          <a:p>
            <a:endParaRPr/>
          </a:p>
        </p:txBody>
      </p:sp>
      <p:sp>
        <p:nvSpPr>
          <p:cNvPr id="131" name="object 131"/>
          <p:cNvSpPr/>
          <p:nvPr/>
        </p:nvSpPr>
        <p:spPr>
          <a:xfrm>
            <a:off x="4044938" y="4840186"/>
            <a:ext cx="107950" cy="107950"/>
          </a:xfrm>
          <a:custGeom>
            <a:avLst/>
            <a:gdLst/>
            <a:ahLst/>
            <a:cxnLst/>
            <a:rect l="l" t="t" r="r" b="b"/>
            <a:pathLst>
              <a:path w="107950" h="107950">
                <a:moveTo>
                  <a:pt x="53975" y="0"/>
                </a:moveTo>
                <a:lnTo>
                  <a:pt x="32961" y="4240"/>
                </a:lnTo>
                <a:lnTo>
                  <a:pt x="15805" y="15805"/>
                </a:lnTo>
                <a:lnTo>
                  <a:pt x="4240" y="32961"/>
                </a:lnTo>
                <a:lnTo>
                  <a:pt x="0" y="53975"/>
                </a:lnTo>
                <a:lnTo>
                  <a:pt x="4240" y="74988"/>
                </a:lnTo>
                <a:lnTo>
                  <a:pt x="15805" y="92144"/>
                </a:lnTo>
                <a:lnTo>
                  <a:pt x="32961" y="103709"/>
                </a:lnTo>
                <a:lnTo>
                  <a:pt x="53975" y="107950"/>
                </a:lnTo>
                <a:lnTo>
                  <a:pt x="74983" y="103709"/>
                </a:lnTo>
                <a:lnTo>
                  <a:pt x="87533" y="95250"/>
                </a:lnTo>
                <a:lnTo>
                  <a:pt x="53975" y="95250"/>
                </a:lnTo>
                <a:lnTo>
                  <a:pt x="37913" y="91990"/>
                </a:lnTo>
                <a:lnTo>
                  <a:pt x="24803" y="83146"/>
                </a:lnTo>
                <a:lnTo>
                  <a:pt x="15959" y="70036"/>
                </a:lnTo>
                <a:lnTo>
                  <a:pt x="12700" y="53975"/>
                </a:lnTo>
                <a:lnTo>
                  <a:pt x="15959" y="37913"/>
                </a:lnTo>
                <a:lnTo>
                  <a:pt x="24803" y="24803"/>
                </a:lnTo>
                <a:lnTo>
                  <a:pt x="37913" y="15959"/>
                </a:lnTo>
                <a:lnTo>
                  <a:pt x="53975" y="12700"/>
                </a:lnTo>
                <a:lnTo>
                  <a:pt x="87533" y="12700"/>
                </a:lnTo>
                <a:lnTo>
                  <a:pt x="74983" y="4240"/>
                </a:lnTo>
                <a:lnTo>
                  <a:pt x="53975" y="0"/>
                </a:lnTo>
                <a:close/>
              </a:path>
              <a:path w="107950" h="107950">
                <a:moveTo>
                  <a:pt x="87533" y="12700"/>
                </a:moveTo>
                <a:lnTo>
                  <a:pt x="53975" y="12700"/>
                </a:lnTo>
                <a:lnTo>
                  <a:pt x="70036" y="15959"/>
                </a:lnTo>
                <a:lnTo>
                  <a:pt x="83146" y="24803"/>
                </a:lnTo>
                <a:lnTo>
                  <a:pt x="91990" y="37913"/>
                </a:lnTo>
                <a:lnTo>
                  <a:pt x="95250" y="53975"/>
                </a:lnTo>
                <a:lnTo>
                  <a:pt x="91990" y="70036"/>
                </a:lnTo>
                <a:lnTo>
                  <a:pt x="83146" y="83146"/>
                </a:lnTo>
                <a:lnTo>
                  <a:pt x="70036" y="91990"/>
                </a:lnTo>
                <a:lnTo>
                  <a:pt x="53975" y="95250"/>
                </a:lnTo>
                <a:lnTo>
                  <a:pt x="87533" y="95250"/>
                </a:lnTo>
                <a:lnTo>
                  <a:pt x="92140" y="92144"/>
                </a:lnTo>
                <a:lnTo>
                  <a:pt x="103708" y="74988"/>
                </a:lnTo>
                <a:lnTo>
                  <a:pt x="107950" y="53975"/>
                </a:lnTo>
                <a:lnTo>
                  <a:pt x="103708" y="32961"/>
                </a:lnTo>
                <a:lnTo>
                  <a:pt x="92140" y="15805"/>
                </a:lnTo>
                <a:lnTo>
                  <a:pt x="87533" y="12700"/>
                </a:lnTo>
                <a:close/>
              </a:path>
            </a:pathLst>
          </a:custGeom>
          <a:solidFill>
            <a:srgbClr val="231F20"/>
          </a:solidFill>
        </p:spPr>
        <p:txBody>
          <a:bodyPr wrap="square" lIns="0" tIns="0" rIns="0" bIns="0" rtlCol="0"/>
          <a:lstStyle/>
          <a:p>
            <a:endParaRPr/>
          </a:p>
        </p:txBody>
      </p:sp>
      <p:sp>
        <p:nvSpPr>
          <p:cNvPr id="132" name="object 132"/>
          <p:cNvSpPr/>
          <p:nvPr/>
        </p:nvSpPr>
        <p:spPr>
          <a:xfrm>
            <a:off x="4082377" y="4873092"/>
            <a:ext cx="38100" cy="44450"/>
          </a:xfrm>
          <a:custGeom>
            <a:avLst/>
            <a:gdLst/>
            <a:ahLst/>
            <a:cxnLst/>
            <a:rect l="l" t="t" r="r" b="b"/>
            <a:pathLst>
              <a:path w="38100" h="44450">
                <a:moveTo>
                  <a:pt x="35356" y="0"/>
                </a:moveTo>
                <a:lnTo>
                  <a:pt x="24752" y="0"/>
                </a:lnTo>
                <a:lnTo>
                  <a:pt x="18732" y="11874"/>
                </a:lnTo>
                <a:lnTo>
                  <a:pt x="12763" y="0"/>
                </a:lnTo>
                <a:lnTo>
                  <a:pt x="1905" y="0"/>
                </a:lnTo>
                <a:lnTo>
                  <a:pt x="13843" y="20612"/>
                </a:lnTo>
                <a:lnTo>
                  <a:pt x="0" y="44348"/>
                </a:lnTo>
                <a:lnTo>
                  <a:pt x="11036" y="44348"/>
                </a:lnTo>
                <a:lnTo>
                  <a:pt x="18923" y="28790"/>
                </a:lnTo>
                <a:lnTo>
                  <a:pt x="26860" y="44348"/>
                </a:lnTo>
                <a:lnTo>
                  <a:pt x="37592" y="44348"/>
                </a:lnTo>
                <a:lnTo>
                  <a:pt x="23876" y="20040"/>
                </a:lnTo>
                <a:lnTo>
                  <a:pt x="35356" y="0"/>
                </a:lnTo>
                <a:close/>
              </a:path>
            </a:pathLst>
          </a:custGeom>
          <a:solidFill>
            <a:srgbClr val="231F20"/>
          </a:solidFill>
        </p:spPr>
        <p:txBody>
          <a:bodyPr wrap="square" lIns="0" tIns="0" rIns="0" bIns="0" rtlCol="0"/>
          <a:lstStyle/>
          <a:p>
            <a:endParaRPr/>
          </a:p>
        </p:txBody>
      </p:sp>
      <p:sp>
        <p:nvSpPr>
          <p:cNvPr id="133" name="object 133"/>
          <p:cNvSpPr/>
          <p:nvPr/>
        </p:nvSpPr>
        <p:spPr>
          <a:xfrm>
            <a:off x="5399596" y="4810545"/>
            <a:ext cx="107950" cy="107950"/>
          </a:xfrm>
          <a:prstGeom prst="rect">
            <a:avLst/>
          </a:prstGeom>
          <a:blipFill>
            <a:blip r:embed="rId13" cstate="print"/>
            <a:stretch>
              <a:fillRect/>
            </a:stretch>
          </a:blipFill>
        </p:spPr>
        <p:txBody>
          <a:bodyPr wrap="square" lIns="0" tIns="0" rIns="0" bIns="0" rtlCol="0"/>
          <a:lstStyle/>
          <a:p>
            <a:endParaRPr/>
          </a:p>
        </p:txBody>
      </p:sp>
      <p:sp>
        <p:nvSpPr>
          <p:cNvPr id="134" name="object 134"/>
          <p:cNvSpPr/>
          <p:nvPr/>
        </p:nvSpPr>
        <p:spPr>
          <a:xfrm>
            <a:off x="5543525" y="4810545"/>
            <a:ext cx="107950" cy="222250"/>
          </a:xfrm>
          <a:prstGeom prst="rect">
            <a:avLst/>
          </a:prstGeom>
          <a:blipFill>
            <a:blip r:embed="rId14" cstate="print"/>
            <a:stretch>
              <a:fillRect/>
            </a:stretch>
          </a:blipFill>
        </p:spPr>
        <p:txBody>
          <a:bodyPr wrap="square" lIns="0" tIns="0" rIns="0" bIns="0" rtlCol="0"/>
          <a:lstStyle/>
          <a:p>
            <a:endParaRPr/>
          </a:p>
        </p:txBody>
      </p:sp>
      <p:sp>
        <p:nvSpPr>
          <p:cNvPr id="135" name="object 135"/>
          <p:cNvSpPr/>
          <p:nvPr/>
        </p:nvSpPr>
        <p:spPr>
          <a:xfrm>
            <a:off x="6741554" y="4708945"/>
            <a:ext cx="107950" cy="107950"/>
          </a:xfrm>
          <a:prstGeom prst="rect">
            <a:avLst/>
          </a:prstGeom>
          <a:blipFill>
            <a:blip r:embed="rId8" cstate="print"/>
            <a:stretch>
              <a:fillRect/>
            </a:stretch>
          </a:blipFill>
        </p:spPr>
        <p:txBody>
          <a:bodyPr wrap="square" lIns="0" tIns="0" rIns="0" bIns="0" rtlCol="0"/>
          <a:lstStyle/>
          <a:p>
            <a:endParaRPr/>
          </a:p>
        </p:txBody>
      </p:sp>
      <p:sp>
        <p:nvSpPr>
          <p:cNvPr id="136" name="object 136"/>
          <p:cNvSpPr/>
          <p:nvPr/>
        </p:nvSpPr>
        <p:spPr>
          <a:xfrm>
            <a:off x="4218496" y="2710816"/>
            <a:ext cx="107950" cy="107950"/>
          </a:xfrm>
          <a:prstGeom prst="rect">
            <a:avLst/>
          </a:prstGeom>
          <a:blipFill>
            <a:blip r:embed="rId13" cstate="print"/>
            <a:stretch>
              <a:fillRect/>
            </a:stretch>
          </a:blipFill>
        </p:spPr>
        <p:txBody>
          <a:bodyPr wrap="square" lIns="0" tIns="0" rIns="0" bIns="0" rtlCol="0"/>
          <a:lstStyle/>
          <a:p>
            <a:endParaRPr/>
          </a:p>
        </p:txBody>
      </p:sp>
      <p:sp>
        <p:nvSpPr>
          <p:cNvPr id="137" name="object 137"/>
          <p:cNvSpPr/>
          <p:nvPr/>
        </p:nvSpPr>
        <p:spPr>
          <a:xfrm>
            <a:off x="4802696" y="2710816"/>
            <a:ext cx="107950" cy="107950"/>
          </a:xfrm>
          <a:prstGeom prst="rect">
            <a:avLst/>
          </a:prstGeom>
          <a:blipFill>
            <a:blip r:embed="rId13" cstate="print"/>
            <a:stretch>
              <a:fillRect/>
            </a:stretch>
          </a:blipFill>
        </p:spPr>
        <p:txBody>
          <a:bodyPr wrap="square" lIns="0" tIns="0" rIns="0" bIns="0" rtlCol="0"/>
          <a:lstStyle/>
          <a:p>
            <a:endParaRPr/>
          </a:p>
        </p:txBody>
      </p:sp>
      <p:sp>
        <p:nvSpPr>
          <p:cNvPr id="138" name="object 138"/>
          <p:cNvSpPr/>
          <p:nvPr/>
        </p:nvSpPr>
        <p:spPr>
          <a:xfrm>
            <a:off x="5861025" y="2778545"/>
            <a:ext cx="107950" cy="230720"/>
          </a:xfrm>
          <a:prstGeom prst="rect">
            <a:avLst/>
          </a:prstGeom>
          <a:blipFill>
            <a:blip r:embed="rId15" cstate="print"/>
            <a:stretch>
              <a:fillRect/>
            </a:stretch>
          </a:blipFill>
        </p:spPr>
        <p:txBody>
          <a:bodyPr wrap="square" lIns="0" tIns="0" rIns="0" bIns="0" rtlCol="0"/>
          <a:lstStyle/>
          <a:p>
            <a:endParaRPr/>
          </a:p>
        </p:txBody>
      </p:sp>
      <p:sp>
        <p:nvSpPr>
          <p:cNvPr id="139" name="object 139"/>
          <p:cNvSpPr/>
          <p:nvPr/>
        </p:nvSpPr>
        <p:spPr>
          <a:xfrm>
            <a:off x="7147954" y="2672716"/>
            <a:ext cx="107950" cy="345020"/>
          </a:xfrm>
          <a:prstGeom prst="rect">
            <a:avLst/>
          </a:prstGeom>
          <a:blipFill>
            <a:blip r:embed="rId16" cstate="print"/>
            <a:stretch>
              <a:fillRect/>
            </a:stretch>
          </a:blipFill>
        </p:spPr>
        <p:txBody>
          <a:bodyPr wrap="square" lIns="0" tIns="0" rIns="0" bIns="0" rtlCol="0"/>
          <a:lstStyle/>
          <a:p>
            <a:endParaRPr/>
          </a:p>
        </p:txBody>
      </p:sp>
      <p:sp>
        <p:nvSpPr>
          <p:cNvPr id="140" name="object 140"/>
          <p:cNvSpPr/>
          <p:nvPr/>
        </p:nvSpPr>
        <p:spPr>
          <a:xfrm>
            <a:off x="3405696" y="2731986"/>
            <a:ext cx="107950" cy="107950"/>
          </a:xfrm>
          <a:prstGeom prst="rect">
            <a:avLst/>
          </a:prstGeom>
          <a:blipFill>
            <a:blip r:embed="rId3" cstate="print"/>
            <a:stretch>
              <a:fillRect/>
            </a:stretch>
          </a:blipFill>
        </p:spPr>
        <p:txBody>
          <a:bodyPr wrap="square" lIns="0" tIns="0" rIns="0" bIns="0" rtlCol="0"/>
          <a:lstStyle/>
          <a:p>
            <a:endParaRPr/>
          </a:p>
        </p:txBody>
      </p:sp>
      <p:sp>
        <p:nvSpPr>
          <p:cNvPr id="141" name="object 141"/>
          <p:cNvSpPr/>
          <p:nvPr/>
        </p:nvSpPr>
        <p:spPr>
          <a:xfrm>
            <a:off x="2865971" y="3841750"/>
            <a:ext cx="199390" cy="6350"/>
          </a:xfrm>
          <a:custGeom>
            <a:avLst/>
            <a:gdLst/>
            <a:ahLst/>
            <a:cxnLst/>
            <a:rect l="l" t="t" r="r" b="b"/>
            <a:pathLst>
              <a:path w="199389" h="6350">
                <a:moveTo>
                  <a:pt x="0" y="6350"/>
                </a:moveTo>
                <a:lnTo>
                  <a:pt x="198970" y="6350"/>
                </a:lnTo>
                <a:lnTo>
                  <a:pt x="198970" y="0"/>
                </a:lnTo>
                <a:lnTo>
                  <a:pt x="0" y="0"/>
                </a:lnTo>
                <a:lnTo>
                  <a:pt x="0" y="6350"/>
                </a:lnTo>
                <a:close/>
              </a:path>
            </a:pathLst>
          </a:custGeom>
          <a:solidFill>
            <a:srgbClr val="231F20"/>
          </a:solidFill>
        </p:spPr>
        <p:txBody>
          <a:bodyPr wrap="square" lIns="0" tIns="0" rIns="0" bIns="0" rtlCol="0"/>
          <a:lstStyle/>
          <a:p>
            <a:endParaRPr/>
          </a:p>
        </p:txBody>
      </p:sp>
      <p:sp>
        <p:nvSpPr>
          <p:cNvPr id="142" name="object 142"/>
          <p:cNvSpPr/>
          <p:nvPr/>
        </p:nvSpPr>
        <p:spPr>
          <a:xfrm>
            <a:off x="2865971" y="3835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3" name="object 143"/>
          <p:cNvSpPr/>
          <p:nvPr/>
        </p:nvSpPr>
        <p:spPr>
          <a:xfrm>
            <a:off x="2865971" y="3463291"/>
            <a:ext cx="12700" cy="372110"/>
          </a:xfrm>
          <a:custGeom>
            <a:avLst/>
            <a:gdLst/>
            <a:ahLst/>
            <a:cxnLst/>
            <a:rect l="l" t="t" r="r" b="b"/>
            <a:pathLst>
              <a:path w="12700" h="372110">
                <a:moveTo>
                  <a:pt x="0" y="372109"/>
                </a:moveTo>
                <a:lnTo>
                  <a:pt x="12700" y="372109"/>
                </a:lnTo>
                <a:lnTo>
                  <a:pt x="12700" y="0"/>
                </a:lnTo>
                <a:lnTo>
                  <a:pt x="0" y="0"/>
                </a:lnTo>
                <a:lnTo>
                  <a:pt x="0" y="372109"/>
                </a:lnTo>
                <a:close/>
              </a:path>
            </a:pathLst>
          </a:custGeom>
          <a:solidFill>
            <a:srgbClr val="231F20"/>
          </a:solidFill>
        </p:spPr>
        <p:txBody>
          <a:bodyPr wrap="square" lIns="0" tIns="0" rIns="0" bIns="0" rtlCol="0"/>
          <a:lstStyle/>
          <a:p>
            <a:endParaRPr/>
          </a:p>
        </p:txBody>
      </p:sp>
      <p:sp>
        <p:nvSpPr>
          <p:cNvPr id="144" name="object 144"/>
          <p:cNvSpPr/>
          <p:nvPr/>
        </p:nvSpPr>
        <p:spPr>
          <a:xfrm>
            <a:off x="2865971" y="3456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5" name="object 145"/>
          <p:cNvSpPr/>
          <p:nvPr/>
        </p:nvSpPr>
        <p:spPr>
          <a:xfrm>
            <a:off x="2865971" y="345059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46" name="object 146"/>
          <p:cNvSpPr/>
          <p:nvPr/>
        </p:nvSpPr>
        <p:spPr>
          <a:xfrm>
            <a:off x="2872321" y="3835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7" name="object 147"/>
          <p:cNvSpPr/>
          <p:nvPr/>
        </p:nvSpPr>
        <p:spPr>
          <a:xfrm>
            <a:off x="2878671" y="3835820"/>
            <a:ext cx="173990" cy="6350"/>
          </a:xfrm>
          <a:custGeom>
            <a:avLst/>
            <a:gdLst/>
            <a:ahLst/>
            <a:cxnLst/>
            <a:rect l="l" t="t" r="r" b="b"/>
            <a:pathLst>
              <a:path w="173989" h="6350">
                <a:moveTo>
                  <a:pt x="173570" y="0"/>
                </a:moveTo>
                <a:lnTo>
                  <a:pt x="0" y="0"/>
                </a:lnTo>
                <a:lnTo>
                  <a:pt x="0" y="6350"/>
                </a:lnTo>
                <a:lnTo>
                  <a:pt x="173570" y="6350"/>
                </a:lnTo>
                <a:lnTo>
                  <a:pt x="173570" y="0"/>
                </a:lnTo>
                <a:close/>
              </a:path>
            </a:pathLst>
          </a:custGeom>
          <a:solidFill>
            <a:srgbClr val="231F20"/>
          </a:solidFill>
        </p:spPr>
        <p:txBody>
          <a:bodyPr wrap="square" lIns="0" tIns="0" rIns="0" bIns="0" rtlCol="0"/>
          <a:lstStyle/>
          <a:p>
            <a:endParaRPr/>
          </a:p>
        </p:txBody>
      </p:sp>
      <p:sp>
        <p:nvSpPr>
          <p:cNvPr id="148" name="object 148"/>
          <p:cNvSpPr/>
          <p:nvPr/>
        </p:nvSpPr>
        <p:spPr>
          <a:xfrm>
            <a:off x="3052242" y="3835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 name="object 149"/>
          <p:cNvSpPr/>
          <p:nvPr/>
        </p:nvSpPr>
        <p:spPr>
          <a:xfrm>
            <a:off x="3052242" y="3790950"/>
            <a:ext cx="12700" cy="44450"/>
          </a:xfrm>
          <a:custGeom>
            <a:avLst/>
            <a:gdLst/>
            <a:ahLst/>
            <a:cxnLst/>
            <a:rect l="l" t="t" r="r" b="b"/>
            <a:pathLst>
              <a:path w="12700" h="44450">
                <a:moveTo>
                  <a:pt x="0" y="44450"/>
                </a:moveTo>
                <a:lnTo>
                  <a:pt x="12700" y="44450"/>
                </a:lnTo>
                <a:lnTo>
                  <a:pt x="12700" y="0"/>
                </a:lnTo>
                <a:lnTo>
                  <a:pt x="0" y="0"/>
                </a:lnTo>
                <a:lnTo>
                  <a:pt x="0" y="44450"/>
                </a:lnTo>
                <a:close/>
              </a:path>
            </a:pathLst>
          </a:custGeom>
          <a:solidFill>
            <a:srgbClr val="231F20"/>
          </a:solidFill>
        </p:spPr>
        <p:txBody>
          <a:bodyPr wrap="square" lIns="0" tIns="0" rIns="0" bIns="0" rtlCol="0"/>
          <a:lstStyle/>
          <a:p>
            <a:endParaRPr/>
          </a:p>
        </p:txBody>
      </p:sp>
      <p:sp>
        <p:nvSpPr>
          <p:cNvPr id="150" name="object 150"/>
          <p:cNvSpPr/>
          <p:nvPr/>
        </p:nvSpPr>
        <p:spPr>
          <a:xfrm>
            <a:off x="3058592" y="3835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1" name="object 151"/>
          <p:cNvSpPr/>
          <p:nvPr/>
        </p:nvSpPr>
        <p:spPr>
          <a:xfrm>
            <a:off x="2872321" y="3456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2" name="object 152"/>
          <p:cNvSpPr/>
          <p:nvPr/>
        </p:nvSpPr>
        <p:spPr>
          <a:xfrm>
            <a:off x="2878671" y="34569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53" name="object 153"/>
          <p:cNvSpPr/>
          <p:nvPr/>
        </p:nvSpPr>
        <p:spPr>
          <a:xfrm>
            <a:off x="2961221" y="3450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 name="object 154"/>
          <p:cNvSpPr/>
          <p:nvPr/>
        </p:nvSpPr>
        <p:spPr>
          <a:xfrm>
            <a:off x="2954871" y="3450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5" name="object 155"/>
          <p:cNvSpPr/>
          <p:nvPr/>
        </p:nvSpPr>
        <p:spPr>
          <a:xfrm>
            <a:off x="2954871" y="2621280"/>
            <a:ext cx="12700" cy="829310"/>
          </a:xfrm>
          <a:custGeom>
            <a:avLst/>
            <a:gdLst/>
            <a:ahLst/>
            <a:cxnLst/>
            <a:rect l="l" t="t" r="r" b="b"/>
            <a:pathLst>
              <a:path w="12700" h="829310">
                <a:moveTo>
                  <a:pt x="0" y="829310"/>
                </a:moveTo>
                <a:lnTo>
                  <a:pt x="12700" y="829310"/>
                </a:lnTo>
                <a:lnTo>
                  <a:pt x="12700" y="0"/>
                </a:lnTo>
                <a:lnTo>
                  <a:pt x="0" y="0"/>
                </a:lnTo>
                <a:lnTo>
                  <a:pt x="0" y="829310"/>
                </a:lnTo>
                <a:close/>
              </a:path>
            </a:pathLst>
          </a:custGeom>
          <a:solidFill>
            <a:srgbClr val="231F20"/>
          </a:solidFill>
        </p:spPr>
        <p:txBody>
          <a:bodyPr wrap="square" lIns="0" tIns="0" rIns="0" bIns="0" rtlCol="0"/>
          <a:lstStyle/>
          <a:p>
            <a:endParaRPr/>
          </a:p>
        </p:txBody>
      </p:sp>
      <p:sp>
        <p:nvSpPr>
          <p:cNvPr id="156" name="object 156"/>
          <p:cNvSpPr/>
          <p:nvPr/>
        </p:nvSpPr>
        <p:spPr>
          <a:xfrm>
            <a:off x="2954871" y="26149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7" name="object 157"/>
          <p:cNvSpPr/>
          <p:nvPr/>
        </p:nvSpPr>
        <p:spPr>
          <a:xfrm>
            <a:off x="2954871" y="2608580"/>
            <a:ext cx="275590" cy="6350"/>
          </a:xfrm>
          <a:custGeom>
            <a:avLst/>
            <a:gdLst/>
            <a:ahLst/>
            <a:cxnLst/>
            <a:rect l="l" t="t" r="r" b="b"/>
            <a:pathLst>
              <a:path w="275589" h="6350">
                <a:moveTo>
                  <a:pt x="0" y="6350"/>
                </a:moveTo>
                <a:lnTo>
                  <a:pt x="275170" y="6350"/>
                </a:lnTo>
                <a:lnTo>
                  <a:pt x="275170" y="0"/>
                </a:lnTo>
                <a:lnTo>
                  <a:pt x="0" y="0"/>
                </a:lnTo>
                <a:lnTo>
                  <a:pt x="0" y="6350"/>
                </a:lnTo>
                <a:close/>
              </a:path>
            </a:pathLst>
          </a:custGeom>
          <a:solidFill>
            <a:srgbClr val="231F20"/>
          </a:solidFill>
        </p:spPr>
        <p:txBody>
          <a:bodyPr wrap="square" lIns="0" tIns="0" rIns="0" bIns="0" rtlCol="0"/>
          <a:lstStyle/>
          <a:p>
            <a:endParaRPr/>
          </a:p>
        </p:txBody>
      </p:sp>
      <p:sp>
        <p:nvSpPr>
          <p:cNvPr id="158" name="object 158"/>
          <p:cNvSpPr/>
          <p:nvPr/>
        </p:nvSpPr>
        <p:spPr>
          <a:xfrm>
            <a:off x="2961221" y="2614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9" name="object 159"/>
          <p:cNvSpPr/>
          <p:nvPr/>
        </p:nvSpPr>
        <p:spPr>
          <a:xfrm>
            <a:off x="2967571" y="2614930"/>
            <a:ext cx="275590" cy="6350"/>
          </a:xfrm>
          <a:custGeom>
            <a:avLst/>
            <a:gdLst/>
            <a:ahLst/>
            <a:cxnLst/>
            <a:rect l="l" t="t" r="r" b="b"/>
            <a:pathLst>
              <a:path w="275589" h="6350">
                <a:moveTo>
                  <a:pt x="0" y="6350"/>
                </a:moveTo>
                <a:lnTo>
                  <a:pt x="275170" y="6350"/>
                </a:lnTo>
                <a:lnTo>
                  <a:pt x="275170" y="0"/>
                </a:lnTo>
                <a:lnTo>
                  <a:pt x="0" y="0"/>
                </a:lnTo>
                <a:lnTo>
                  <a:pt x="0" y="6350"/>
                </a:lnTo>
                <a:close/>
              </a:path>
            </a:pathLst>
          </a:custGeom>
          <a:solidFill>
            <a:srgbClr val="231F20"/>
          </a:solidFill>
        </p:spPr>
        <p:txBody>
          <a:bodyPr wrap="square" lIns="0" tIns="0" rIns="0" bIns="0" rtlCol="0"/>
          <a:lstStyle/>
          <a:p>
            <a:endParaRPr/>
          </a:p>
        </p:txBody>
      </p:sp>
      <p:sp>
        <p:nvSpPr>
          <p:cNvPr id="160" name="object 160"/>
          <p:cNvSpPr/>
          <p:nvPr/>
        </p:nvSpPr>
        <p:spPr>
          <a:xfrm>
            <a:off x="3236392" y="26085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1" name="object 161"/>
          <p:cNvSpPr/>
          <p:nvPr/>
        </p:nvSpPr>
        <p:spPr>
          <a:xfrm>
            <a:off x="3230042" y="26085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2" name="object 162"/>
          <p:cNvSpPr/>
          <p:nvPr/>
        </p:nvSpPr>
        <p:spPr>
          <a:xfrm>
            <a:off x="3230042" y="2513330"/>
            <a:ext cx="12700" cy="95250"/>
          </a:xfrm>
          <a:custGeom>
            <a:avLst/>
            <a:gdLst/>
            <a:ahLst/>
            <a:cxnLst/>
            <a:rect l="l" t="t" r="r" b="b"/>
            <a:pathLst>
              <a:path w="12700" h="95250">
                <a:moveTo>
                  <a:pt x="0" y="95250"/>
                </a:moveTo>
                <a:lnTo>
                  <a:pt x="12700" y="95250"/>
                </a:lnTo>
                <a:lnTo>
                  <a:pt x="12700" y="0"/>
                </a:lnTo>
                <a:lnTo>
                  <a:pt x="0" y="0"/>
                </a:lnTo>
                <a:lnTo>
                  <a:pt x="0" y="95250"/>
                </a:lnTo>
                <a:close/>
              </a:path>
            </a:pathLst>
          </a:custGeom>
          <a:solidFill>
            <a:srgbClr val="231F20"/>
          </a:solidFill>
        </p:spPr>
        <p:txBody>
          <a:bodyPr wrap="square" lIns="0" tIns="0" rIns="0" bIns="0" rtlCol="0"/>
          <a:lstStyle/>
          <a:p>
            <a:endParaRPr/>
          </a:p>
        </p:txBody>
      </p:sp>
      <p:sp>
        <p:nvSpPr>
          <p:cNvPr id="163" name="object 163"/>
          <p:cNvSpPr/>
          <p:nvPr/>
        </p:nvSpPr>
        <p:spPr>
          <a:xfrm>
            <a:off x="3712642" y="3796031"/>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64" name="object 164"/>
          <p:cNvSpPr/>
          <p:nvPr/>
        </p:nvSpPr>
        <p:spPr>
          <a:xfrm>
            <a:off x="3712642" y="37896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5" name="object 165"/>
          <p:cNvSpPr/>
          <p:nvPr/>
        </p:nvSpPr>
        <p:spPr>
          <a:xfrm>
            <a:off x="3712642" y="3757931"/>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166" name="object 166"/>
          <p:cNvSpPr/>
          <p:nvPr/>
        </p:nvSpPr>
        <p:spPr>
          <a:xfrm>
            <a:off x="3718992" y="37892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7" name="object 167"/>
          <p:cNvSpPr/>
          <p:nvPr/>
        </p:nvSpPr>
        <p:spPr>
          <a:xfrm>
            <a:off x="3725342" y="3789261"/>
            <a:ext cx="85090" cy="6350"/>
          </a:xfrm>
          <a:custGeom>
            <a:avLst/>
            <a:gdLst/>
            <a:ahLst/>
            <a:cxnLst/>
            <a:rect l="l" t="t" r="r" b="b"/>
            <a:pathLst>
              <a:path w="85089" h="6350">
                <a:moveTo>
                  <a:pt x="84670" y="0"/>
                </a:moveTo>
                <a:lnTo>
                  <a:pt x="0" y="0"/>
                </a:lnTo>
                <a:lnTo>
                  <a:pt x="0" y="6350"/>
                </a:lnTo>
                <a:lnTo>
                  <a:pt x="84670" y="6350"/>
                </a:lnTo>
                <a:lnTo>
                  <a:pt x="84670" y="0"/>
                </a:lnTo>
                <a:close/>
              </a:path>
            </a:pathLst>
          </a:custGeom>
          <a:solidFill>
            <a:srgbClr val="231F20"/>
          </a:solidFill>
        </p:spPr>
        <p:txBody>
          <a:bodyPr wrap="square" lIns="0" tIns="0" rIns="0" bIns="0" rtlCol="0"/>
          <a:lstStyle/>
          <a:p>
            <a:endParaRPr/>
          </a:p>
        </p:txBody>
      </p:sp>
      <p:sp>
        <p:nvSpPr>
          <p:cNvPr id="168" name="object 168"/>
          <p:cNvSpPr/>
          <p:nvPr/>
        </p:nvSpPr>
        <p:spPr>
          <a:xfrm>
            <a:off x="3810013" y="37896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9" name="object 169"/>
          <p:cNvSpPr/>
          <p:nvPr/>
        </p:nvSpPr>
        <p:spPr>
          <a:xfrm>
            <a:off x="3810013" y="3561081"/>
            <a:ext cx="12700" cy="228600"/>
          </a:xfrm>
          <a:custGeom>
            <a:avLst/>
            <a:gdLst/>
            <a:ahLst/>
            <a:cxnLst/>
            <a:rect l="l" t="t" r="r" b="b"/>
            <a:pathLst>
              <a:path w="12700" h="228600">
                <a:moveTo>
                  <a:pt x="0" y="228600"/>
                </a:moveTo>
                <a:lnTo>
                  <a:pt x="12700" y="228600"/>
                </a:lnTo>
                <a:lnTo>
                  <a:pt x="12700" y="0"/>
                </a:lnTo>
                <a:lnTo>
                  <a:pt x="0" y="0"/>
                </a:lnTo>
                <a:lnTo>
                  <a:pt x="0" y="228600"/>
                </a:lnTo>
                <a:close/>
              </a:path>
            </a:pathLst>
          </a:custGeom>
          <a:solidFill>
            <a:srgbClr val="231F20"/>
          </a:solidFill>
        </p:spPr>
        <p:txBody>
          <a:bodyPr wrap="square" lIns="0" tIns="0" rIns="0" bIns="0" rtlCol="0"/>
          <a:lstStyle/>
          <a:p>
            <a:endParaRPr/>
          </a:p>
        </p:txBody>
      </p:sp>
      <p:sp>
        <p:nvSpPr>
          <p:cNvPr id="170" name="object 170"/>
          <p:cNvSpPr/>
          <p:nvPr/>
        </p:nvSpPr>
        <p:spPr>
          <a:xfrm>
            <a:off x="3810013" y="3554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1" name="object 171"/>
          <p:cNvSpPr/>
          <p:nvPr/>
        </p:nvSpPr>
        <p:spPr>
          <a:xfrm>
            <a:off x="3816363" y="37892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2" name="object 172"/>
          <p:cNvSpPr/>
          <p:nvPr/>
        </p:nvSpPr>
        <p:spPr>
          <a:xfrm>
            <a:off x="2916771" y="3583941"/>
            <a:ext cx="61594" cy="6350"/>
          </a:xfrm>
          <a:custGeom>
            <a:avLst/>
            <a:gdLst/>
            <a:ahLst/>
            <a:cxnLst/>
            <a:rect l="l" t="t" r="r" b="b"/>
            <a:pathLst>
              <a:path w="61594" h="6350">
                <a:moveTo>
                  <a:pt x="0" y="6350"/>
                </a:moveTo>
                <a:lnTo>
                  <a:pt x="61391" y="6350"/>
                </a:lnTo>
                <a:lnTo>
                  <a:pt x="61391" y="0"/>
                </a:lnTo>
                <a:lnTo>
                  <a:pt x="0" y="0"/>
                </a:lnTo>
                <a:lnTo>
                  <a:pt x="0" y="6350"/>
                </a:lnTo>
                <a:close/>
              </a:path>
            </a:pathLst>
          </a:custGeom>
          <a:solidFill>
            <a:srgbClr val="231F20"/>
          </a:solidFill>
        </p:spPr>
        <p:txBody>
          <a:bodyPr wrap="square" lIns="0" tIns="0" rIns="0" bIns="0" rtlCol="0"/>
          <a:lstStyle/>
          <a:p>
            <a:endParaRPr/>
          </a:p>
        </p:txBody>
      </p:sp>
      <p:sp>
        <p:nvSpPr>
          <p:cNvPr id="173" name="object 173"/>
          <p:cNvSpPr/>
          <p:nvPr/>
        </p:nvSpPr>
        <p:spPr>
          <a:xfrm>
            <a:off x="2916771"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4" name="object 174"/>
          <p:cNvSpPr/>
          <p:nvPr/>
        </p:nvSpPr>
        <p:spPr>
          <a:xfrm>
            <a:off x="2916771" y="3514091"/>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75" name="object 175"/>
          <p:cNvSpPr/>
          <p:nvPr/>
        </p:nvSpPr>
        <p:spPr>
          <a:xfrm>
            <a:off x="2916771" y="3507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6" name="object 176"/>
          <p:cNvSpPr/>
          <p:nvPr/>
        </p:nvSpPr>
        <p:spPr>
          <a:xfrm>
            <a:off x="2916771" y="350139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77" name="object 177"/>
          <p:cNvSpPr/>
          <p:nvPr/>
        </p:nvSpPr>
        <p:spPr>
          <a:xfrm>
            <a:off x="2923121" y="3577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8" name="object 178"/>
          <p:cNvSpPr/>
          <p:nvPr/>
        </p:nvSpPr>
        <p:spPr>
          <a:xfrm>
            <a:off x="2929471" y="3577591"/>
            <a:ext cx="48895" cy="6350"/>
          </a:xfrm>
          <a:custGeom>
            <a:avLst/>
            <a:gdLst/>
            <a:ahLst/>
            <a:cxnLst/>
            <a:rect l="l" t="t" r="r" b="b"/>
            <a:pathLst>
              <a:path w="48894" h="6350">
                <a:moveTo>
                  <a:pt x="48691" y="0"/>
                </a:moveTo>
                <a:lnTo>
                  <a:pt x="0" y="0"/>
                </a:lnTo>
                <a:lnTo>
                  <a:pt x="0" y="6350"/>
                </a:lnTo>
                <a:lnTo>
                  <a:pt x="48691" y="6350"/>
                </a:lnTo>
                <a:lnTo>
                  <a:pt x="48691" y="0"/>
                </a:lnTo>
                <a:close/>
              </a:path>
            </a:pathLst>
          </a:custGeom>
          <a:solidFill>
            <a:srgbClr val="231F20"/>
          </a:solidFill>
        </p:spPr>
        <p:txBody>
          <a:bodyPr wrap="square" lIns="0" tIns="0" rIns="0" bIns="0" rtlCol="0"/>
          <a:lstStyle/>
          <a:p>
            <a:endParaRPr/>
          </a:p>
        </p:txBody>
      </p:sp>
      <p:sp>
        <p:nvSpPr>
          <p:cNvPr id="179" name="object 179"/>
          <p:cNvSpPr/>
          <p:nvPr/>
        </p:nvSpPr>
        <p:spPr>
          <a:xfrm>
            <a:off x="3754971" y="3554731"/>
            <a:ext cx="55244" cy="6350"/>
          </a:xfrm>
          <a:custGeom>
            <a:avLst/>
            <a:gdLst/>
            <a:ahLst/>
            <a:cxnLst/>
            <a:rect l="l" t="t" r="r" b="b"/>
            <a:pathLst>
              <a:path w="55244" h="6350">
                <a:moveTo>
                  <a:pt x="0" y="6350"/>
                </a:moveTo>
                <a:lnTo>
                  <a:pt x="55041" y="6350"/>
                </a:lnTo>
                <a:lnTo>
                  <a:pt x="55041" y="0"/>
                </a:lnTo>
                <a:lnTo>
                  <a:pt x="0" y="0"/>
                </a:lnTo>
                <a:lnTo>
                  <a:pt x="0" y="6350"/>
                </a:lnTo>
                <a:close/>
              </a:path>
            </a:pathLst>
          </a:custGeom>
          <a:solidFill>
            <a:srgbClr val="231F20"/>
          </a:solidFill>
        </p:spPr>
        <p:txBody>
          <a:bodyPr wrap="square" lIns="0" tIns="0" rIns="0" bIns="0" rtlCol="0"/>
          <a:lstStyle/>
          <a:p>
            <a:endParaRPr/>
          </a:p>
        </p:txBody>
      </p:sp>
      <p:sp>
        <p:nvSpPr>
          <p:cNvPr id="180" name="object 180"/>
          <p:cNvSpPr/>
          <p:nvPr/>
        </p:nvSpPr>
        <p:spPr>
          <a:xfrm>
            <a:off x="3754971" y="3548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1" name="object 181"/>
          <p:cNvSpPr/>
          <p:nvPr/>
        </p:nvSpPr>
        <p:spPr>
          <a:xfrm>
            <a:off x="3754971" y="2663191"/>
            <a:ext cx="12700" cy="885190"/>
          </a:xfrm>
          <a:custGeom>
            <a:avLst/>
            <a:gdLst/>
            <a:ahLst/>
            <a:cxnLst/>
            <a:rect l="l" t="t" r="r" b="b"/>
            <a:pathLst>
              <a:path w="12700" h="885189">
                <a:moveTo>
                  <a:pt x="0" y="885189"/>
                </a:moveTo>
                <a:lnTo>
                  <a:pt x="12700" y="885189"/>
                </a:lnTo>
                <a:lnTo>
                  <a:pt x="12700" y="0"/>
                </a:lnTo>
                <a:lnTo>
                  <a:pt x="0" y="0"/>
                </a:lnTo>
                <a:lnTo>
                  <a:pt x="0" y="885189"/>
                </a:lnTo>
                <a:close/>
              </a:path>
            </a:pathLst>
          </a:custGeom>
          <a:solidFill>
            <a:srgbClr val="231F20"/>
          </a:solidFill>
        </p:spPr>
        <p:txBody>
          <a:bodyPr wrap="square" lIns="0" tIns="0" rIns="0" bIns="0" rtlCol="0"/>
          <a:lstStyle/>
          <a:p>
            <a:endParaRPr/>
          </a:p>
        </p:txBody>
      </p:sp>
      <p:sp>
        <p:nvSpPr>
          <p:cNvPr id="182" name="object 182"/>
          <p:cNvSpPr/>
          <p:nvPr/>
        </p:nvSpPr>
        <p:spPr>
          <a:xfrm>
            <a:off x="3754971"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3" name="object 183"/>
          <p:cNvSpPr/>
          <p:nvPr/>
        </p:nvSpPr>
        <p:spPr>
          <a:xfrm>
            <a:off x="3816363" y="3554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4" name="object 184"/>
          <p:cNvSpPr/>
          <p:nvPr/>
        </p:nvSpPr>
        <p:spPr>
          <a:xfrm>
            <a:off x="3767671" y="3548381"/>
            <a:ext cx="55244" cy="6350"/>
          </a:xfrm>
          <a:custGeom>
            <a:avLst/>
            <a:gdLst/>
            <a:ahLst/>
            <a:cxnLst/>
            <a:rect l="l" t="t" r="r" b="b"/>
            <a:pathLst>
              <a:path w="55244" h="6350">
                <a:moveTo>
                  <a:pt x="0" y="6350"/>
                </a:moveTo>
                <a:lnTo>
                  <a:pt x="55041" y="6350"/>
                </a:lnTo>
                <a:lnTo>
                  <a:pt x="55041" y="0"/>
                </a:lnTo>
                <a:lnTo>
                  <a:pt x="0" y="0"/>
                </a:lnTo>
                <a:lnTo>
                  <a:pt x="0" y="6350"/>
                </a:lnTo>
                <a:close/>
              </a:path>
            </a:pathLst>
          </a:custGeom>
          <a:solidFill>
            <a:srgbClr val="231F20"/>
          </a:solidFill>
        </p:spPr>
        <p:txBody>
          <a:bodyPr wrap="square" lIns="0" tIns="0" rIns="0" bIns="0" rtlCol="0"/>
          <a:lstStyle/>
          <a:p>
            <a:endParaRPr/>
          </a:p>
        </p:txBody>
      </p:sp>
      <p:sp>
        <p:nvSpPr>
          <p:cNvPr id="185" name="object 185"/>
          <p:cNvSpPr/>
          <p:nvPr/>
        </p:nvSpPr>
        <p:spPr>
          <a:xfrm>
            <a:off x="3761321" y="3547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6" name="object 186"/>
          <p:cNvSpPr/>
          <p:nvPr/>
        </p:nvSpPr>
        <p:spPr>
          <a:xfrm>
            <a:off x="2923121" y="3507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 name="object 187"/>
          <p:cNvSpPr/>
          <p:nvPr/>
        </p:nvSpPr>
        <p:spPr>
          <a:xfrm>
            <a:off x="2929471" y="35077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88" name="object 188"/>
          <p:cNvSpPr/>
          <p:nvPr/>
        </p:nvSpPr>
        <p:spPr>
          <a:xfrm>
            <a:off x="3012021" y="3501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9" name="object 189"/>
          <p:cNvSpPr/>
          <p:nvPr/>
        </p:nvSpPr>
        <p:spPr>
          <a:xfrm>
            <a:off x="3005671" y="3501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0" name="object 190"/>
          <p:cNvSpPr/>
          <p:nvPr/>
        </p:nvSpPr>
        <p:spPr>
          <a:xfrm>
            <a:off x="3005671" y="2663191"/>
            <a:ext cx="12700" cy="838200"/>
          </a:xfrm>
          <a:custGeom>
            <a:avLst/>
            <a:gdLst/>
            <a:ahLst/>
            <a:cxnLst/>
            <a:rect l="l" t="t" r="r" b="b"/>
            <a:pathLst>
              <a:path w="12700" h="838200">
                <a:moveTo>
                  <a:pt x="0" y="838200"/>
                </a:moveTo>
                <a:lnTo>
                  <a:pt x="12700" y="838200"/>
                </a:lnTo>
                <a:lnTo>
                  <a:pt x="12700" y="0"/>
                </a:lnTo>
                <a:lnTo>
                  <a:pt x="0" y="0"/>
                </a:lnTo>
                <a:lnTo>
                  <a:pt x="0" y="838200"/>
                </a:lnTo>
                <a:close/>
              </a:path>
            </a:pathLst>
          </a:custGeom>
          <a:solidFill>
            <a:srgbClr val="231F20"/>
          </a:solidFill>
        </p:spPr>
        <p:txBody>
          <a:bodyPr wrap="square" lIns="0" tIns="0" rIns="0" bIns="0" rtlCol="0"/>
          <a:lstStyle/>
          <a:p>
            <a:endParaRPr/>
          </a:p>
        </p:txBody>
      </p:sp>
      <p:sp>
        <p:nvSpPr>
          <p:cNvPr id="191" name="object 191"/>
          <p:cNvSpPr/>
          <p:nvPr/>
        </p:nvSpPr>
        <p:spPr>
          <a:xfrm>
            <a:off x="3005671"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2" name="object 192"/>
          <p:cNvSpPr/>
          <p:nvPr/>
        </p:nvSpPr>
        <p:spPr>
          <a:xfrm>
            <a:off x="3005671" y="2650491"/>
            <a:ext cx="762000" cy="6350"/>
          </a:xfrm>
          <a:custGeom>
            <a:avLst/>
            <a:gdLst/>
            <a:ahLst/>
            <a:cxnLst/>
            <a:rect l="l" t="t" r="r" b="b"/>
            <a:pathLst>
              <a:path w="762000" h="6350">
                <a:moveTo>
                  <a:pt x="0" y="6350"/>
                </a:moveTo>
                <a:lnTo>
                  <a:pt x="762000" y="6350"/>
                </a:lnTo>
                <a:lnTo>
                  <a:pt x="762000" y="0"/>
                </a:lnTo>
                <a:lnTo>
                  <a:pt x="0" y="0"/>
                </a:lnTo>
                <a:lnTo>
                  <a:pt x="0" y="6350"/>
                </a:lnTo>
                <a:close/>
              </a:path>
            </a:pathLst>
          </a:custGeom>
          <a:solidFill>
            <a:srgbClr val="231F20"/>
          </a:solidFill>
        </p:spPr>
        <p:txBody>
          <a:bodyPr wrap="square" lIns="0" tIns="0" rIns="0" bIns="0" rtlCol="0"/>
          <a:lstStyle/>
          <a:p>
            <a:endParaRPr/>
          </a:p>
        </p:txBody>
      </p:sp>
      <p:sp>
        <p:nvSpPr>
          <p:cNvPr id="193" name="object 193"/>
          <p:cNvSpPr/>
          <p:nvPr/>
        </p:nvSpPr>
        <p:spPr>
          <a:xfrm>
            <a:off x="3012021"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4" name="object 194"/>
          <p:cNvSpPr/>
          <p:nvPr/>
        </p:nvSpPr>
        <p:spPr>
          <a:xfrm>
            <a:off x="3018371" y="2656841"/>
            <a:ext cx="736600" cy="6350"/>
          </a:xfrm>
          <a:custGeom>
            <a:avLst/>
            <a:gdLst/>
            <a:ahLst/>
            <a:cxnLst/>
            <a:rect l="l" t="t" r="r" b="b"/>
            <a:pathLst>
              <a:path w="736600" h="6350">
                <a:moveTo>
                  <a:pt x="736600" y="0"/>
                </a:moveTo>
                <a:lnTo>
                  <a:pt x="0" y="0"/>
                </a:lnTo>
                <a:lnTo>
                  <a:pt x="0" y="6350"/>
                </a:lnTo>
                <a:lnTo>
                  <a:pt x="736600" y="6350"/>
                </a:lnTo>
                <a:lnTo>
                  <a:pt x="736600" y="0"/>
                </a:lnTo>
                <a:close/>
              </a:path>
            </a:pathLst>
          </a:custGeom>
          <a:solidFill>
            <a:srgbClr val="231F20"/>
          </a:solidFill>
        </p:spPr>
        <p:txBody>
          <a:bodyPr wrap="square" lIns="0" tIns="0" rIns="0" bIns="0" rtlCol="0"/>
          <a:lstStyle/>
          <a:p>
            <a:endParaRPr/>
          </a:p>
        </p:txBody>
      </p:sp>
      <p:sp>
        <p:nvSpPr>
          <p:cNvPr id="195" name="object 195"/>
          <p:cNvSpPr/>
          <p:nvPr/>
        </p:nvSpPr>
        <p:spPr>
          <a:xfrm>
            <a:off x="3761321"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6" name="object 196"/>
          <p:cNvSpPr/>
          <p:nvPr/>
        </p:nvSpPr>
        <p:spPr>
          <a:xfrm>
            <a:off x="3143263" y="3587750"/>
            <a:ext cx="48895" cy="6350"/>
          </a:xfrm>
          <a:custGeom>
            <a:avLst/>
            <a:gdLst/>
            <a:ahLst/>
            <a:cxnLst/>
            <a:rect l="l" t="t" r="r" b="b"/>
            <a:pathLst>
              <a:path w="48894" h="6350">
                <a:moveTo>
                  <a:pt x="0" y="6350"/>
                </a:moveTo>
                <a:lnTo>
                  <a:pt x="48679" y="6350"/>
                </a:lnTo>
                <a:lnTo>
                  <a:pt x="48679" y="0"/>
                </a:lnTo>
                <a:lnTo>
                  <a:pt x="0" y="0"/>
                </a:lnTo>
                <a:lnTo>
                  <a:pt x="0" y="6350"/>
                </a:lnTo>
                <a:close/>
              </a:path>
            </a:pathLst>
          </a:custGeom>
          <a:solidFill>
            <a:srgbClr val="231F20"/>
          </a:solidFill>
        </p:spPr>
        <p:txBody>
          <a:bodyPr wrap="square" lIns="0" tIns="0" rIns="0" bIns="0" rtlCol="0"/>
          <a:lstStyle/>
          <a:p>
            <a:endParaRPr/>
          </a:p>
        </p:txBody>
      </p:sp>
      <p:sp>
        <p:nvSpPr>
          <p:cNvPr id="197" name="object 197"/>
          <p:cNvSpPr/>
          <p:nvPr/>
        </p:nvSpPr>
        <p:spPr>
          <a:xfrm>
            <a:off x="3143263" y="3581400"/>
            <a:ext cx="36195" cy="6350"/>
          </a:xfrm>
          <a:custGeom>
            <a:avLst/>
            <a:gdLst/>
            <a:ahLst/>
            <a:cxnLst/>
            <a:rect l="l" t="t" r="r" b="b"/>
            <a:pathLst>
              <a:path w="36194"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198" name="object 198"/>
          <p:cNvSpPr/>
          <p:nvPr/>
        </p:nvSpPr>
        <p:spPr>
          <a:xfrm>
            <a:off x="3712642" y="2697480"/>
            <a:ext cx="12700" cy="895350"/>
          </a:xfrm>
          <a:custGeom>
            <a:avLst/>
            <a:gdLst/>
            <a:ahLst/>
            <a:cxnLst/>
            <a:rect l="l" t="t" r="r" b="b"/>
            <a:pathLst>
              <a:path w="12700" h="895350">
                <a:moveTo>
                  <a:pt x="0" y="895350"/>
                </a:moveTo>
                <a:lnTo>
                  <a:pt x="12700" y="895350"/>
                </a:lnTo>
                <a:lnTo>
                  <a:pt x="12700" y="0"/>
                </a:lnTo>
                <a:lnTo>
                  <a:pt x="0" y="0"/>
                </a:lnTo>
                <a:lnTo>
                  <a:pt x="0" y="895350"/>
                </a:lnTo>
                <a:close/>
              </a:path>
            </a:pathLst>
          </a:custGeom>
          <a:solidFill>
            <a:srgbClr val="231F20"/>
          </a:solidFill>
        </p:spPr>
        <p:txBody>
          <a:bodyPr wrap="square" lIns="0" tIns="0" rIns="0" bIns="0" rtlCol="0"/>
          <a:lstStyle/>
          <a:p>
            <a:endParaRPr/>
          </a:p>
        </p:txBody>
      </p:sp>
      <p:sp>
        <p:nvSpPr>
          <p:cNvPr id="199" name="object 199"/>
          <p:cNvSpPr/>
          <p:nvPr/>
        </p:nvSpPr>
        <p:spPr>
          <a:xfrm>
            <a:off x="3712642" y="2691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0" name="object 200"/>
          <p:cNvSpPr/>
          <p:nvPr/>
        </p:nvSpPr>
        <p:spPr>
          <a:xfrm>
            <a:off x="3179242" y="3581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1" name="object 201"/>
          <p:cNvSpPr/>
          <p:nvPr/>
        </p:nvSpPr>
        <p:spPr>
          <a:xfrm>
            <a:off x="3179242" y="3510281"/>
            <a:ext cx="12700" cy="71120"/>
          </a:xfrm>
          <a:custGeom>
            <a:avLst/>
            <a:gdLst/>
            <a:ahLst/>
            <a:cxnLst/>
            <a:rect l="l" t="t" r="r" b="b"/>
            <a:pathLst>
              <a:path w="12700" h="71120">
                <a:moveTo>
                  <a:pt x="0" y="71120"/>
                </a:moveTo>
                <a:lnTo>
                  <a:pt x="12700" y="71120"/>
                </a:lnTo>
                <a:lnTo>
                  <a:pt x="12700" y="0"/>
                </a:lnTo>
                <a:lnTo>
                  <a:pt x="0" y="0"/>
                </a:lnTo>
                <a:lnTo>
                  <a:pt x="0" y="71120"/>
                </a:lnTo>
                <a:close/>
              </a:path>
            </a:pathLst>
          </a:custGeom>
          <a:solidFill>
            <a:srgbClr val="231F20"/>
          </a:solidFill>
        </p:spPr>
        <p:txBody>
          <a:bodyPr wrap="square" lIns="0" tIns="0" rIns="0" bIns="0" rtlCol="0"/>
          <a:lstStyle/>
          <a:p>
            <a:endParaRPr/>
          </a:p>
        </p:txBody>
      </p:sp>
      <p:sp>
        <p:nvSpPr>
          <p:cNvPr id="202" name="object 202"/>
          <p:cNvSpPr/>
          <p:nvPr/>
        </p:nvSpPr>
        <p:spPr>
          <a:xfrm>
            <a:off x="3179242" y="3503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3" name="object 203"/>
          <p:cNvSpPr/>
          <p:nvPr/>
        </p:nvSpPr>
        <p:spPr>
          <a:xfrm>
            <a:off x="3185592" y="3581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4" name="object 204"/>
          <p:cNvSpPr/>
          <p:nvPr/>
        </p:nvSpPr>
        <p:spPr>
          <a:xfrm>
            <a:off x="3056471" y="3503931"/>
            <a:ext cx="123189" cy="6350"/>
          </a:xfrm>
          <a:custGeom>
            <a:avLst/>
            <a:gdLst/>
            <a:ahLst/>
            <a:cxnLst/>
            <a:rect l="l" t="t" r="r" b="b"/>
            <a:pathLst>
              <a:path w="123189" h="6350">
                <a:moveTo>
                  <a:pt x="0" y="6350"/>
                </a:moveTo>
                <a:lnTo>
                  <a:pt x="122770" y="6350"/>
                </a:lnTo>
                <a:lnTo>
                  <a:pt x="122770" y="0"/>
                </a:lnTo>
                <a:lnTo>
                  <a:pt x="0" y="0"/>
                </a:lnTo>
                <a:lnTo>
                  <a:pt x="0" y="6350"/>
                </a:lnTo>
                <a:close/>
              </a:path>
            </a:pathLst>
          </a:custGeom>
          <a:solidFill>
            <a:srgbClr val="231F20"/>
          </a:solidFill>
        </p:spPr>
        <p:txBody>
          <a:bodyPr wrap="square" lIns="0" tIns="0" rIns="0" bIns="0" rtlCol="0"/>
          <a:lstStyle/>
          <a:p>
            <a:endParaRPr/>
          </a:p>
        </p:txBody>
      </p:sp>
      <p:sp>
        <p:nvSpPr>
          <p:cNvPr id="205" name="object 205"/>
          <p:cNvSpPr/>
          <p:nvPr/>
        </p:nvSpPr>
        <p:spPr>
          <a:xfrm>
            <a:off x="3056471" y="3497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6" name="object 206"/>
          <p:cNvSpPr/>
          <p:nvPr/>
        </p:nvSpPr>
        <p:spPr>
          <a:xfrm>
            <a:off x="3056471" y="2697480"/>
            <a:ext cx="12700" cy="800100"/>
          </a:xfrm>
          <a:custGeom>
            <a:avLst/>
            <a:gdLst/>
            <a:ahLst/>
            <a:cxnLst/>
            <a:rect l="l" t="t" r="r" b="b"/>
            <a:pathLst>
              <a:path w="12700" h="800100">
                <a:moveTo>
                  <a:pt x="0" y="800100"/>
                </a:moveTo>
                <a:lnTo>
                  <a:pt x="12700" y="800100"/>
                </a:lnTo>
                <a:lnTo>
                  <a:pt x="12700" y="0"/>
                </a:lnTo>
                <a:lnTo>
                  <a:pt x="0" y="0"/>
                </a:lnTo>
                <a:lnTo>
                  <a:pt x="0" y="800100"/>
                </a:lnTo>
                <a:close/>
              </a:path>
            </a:pathLst>
          </a:custGeom>
          <a:solidFill>
            <a:srgbClr val="231F20"/>
          </a:solidFill>
        </p:spPr>
        <p:txBody>
          <a:bodyPr wrap="square" lIns="0" tIns="0" rIns="0" bIns="0" rtlCol="0"/>
          <a:lstStyle/>
          <a:p>
            <a:endParaRPr/>
          </a:p>
        </p:txBody>
      </p:sp>
      <p:sp>
        <p:nvSpPr>
          <p:cNvPr id="207" name="object 207"/>
          <p:cNvSpPr/>
          <p:nvPr/>
        </p:nvSpPr>
        <p:spPr>
          <a:xfrm>
            <a:off x="3056471" y="2691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8" name="object 208"/>
          <p:cNvSpPr/>
          <p:nvPr/>
        </p:nvSpPr>
        <p:spPr>
          <a:xfrm>
            <a:off x="3056471" y="2684780"/>
            <a:ext cx="669290" cy="6350"/>
          </a:xfrm>
          <a:custGeom>
            <a:avLst/>
            <a:gdLst/>
            <a:ahLst/>
            <a:cxnLst/>
            <a:rect l="l" t="t" r="r" b="b"/>
            <a:pathLst>
              <a:path w="669289" h="6350">
                <a:moveTo>
                  <a:pt x="0" y="6350"/>
                </a:moveTo>
                <a:lnTo>
                  <a:pt x="668870" y="6350"/>
                </a:lnTo>
                <a:lnTo>
                  <a:pt x="668870" y="0"/>
                </a:lnTo>
                <a:lnTo>
                  <a:pt x="0" y="0"/>
                </a:lnTo>
                <a:lnTo>
                  <a:pt x="0" y="6350"/>
                </a:lnTo>
                <a:close/>
              </a:path>
            </a:pathLst>
          </a:custGeom>
          <a:solidFill>
            <a:srgbClr val="231F20"/>
          </a:solidFill>
        </p:spPr>
        <p:txBody>
          <a:bodyPr wrap="square" lIns="0" tIns="0" rIns="0" bIns="0" rtlCol="0"/>
          <a:lstStyle/>
          <a:p>
            <a:endParaRPr/>
          </a:p>
        </p:txBody>
      </p:sp>
      <p:sp>
        <p:nvSpPr>
          <p:cNvPr id="209" name="object 209"/>
          <p:cNvSpPr/>
          <p:nvPr/>
        </p:nvSpPr>
        <p:spPr>
          <a:xfrm>
            <a:off x="3185592" y="3503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0" name="object 210"/>
          <p:cNvSpPr/>
          <p:nvPr/>
        </p:nvSpPr>
        <p:spPr>
          <a:xfrm>
            <a:off x="3069171" y="3497581"/>
            <a:ext cx="123189" cy="6350"/>
          </a:xfrm>
          <a:custGeom>
            <a:avLst/>
            <a:gdLst/>
            <a:ahLst/>
            <a:cxnLst/>
            <a:rect l="l" t="t" r="r" b="b"/>
            <a:pathLst>
              <a:path w="123189" h="6350">
                <a:moveTo>
                  <a:pt x="0" y="6350"/>
                </a:moveTo>
                <a:lnTo>
                  <a:pt x="122770" y="6350"/>
                </a:lnTo>
                <a:lnTo>
                  <a:pt x="122770" y="0"/>
                </a:lnTo>
                <a:lnTo>
                  <a:pt x="0" y="0"/>
                </a:lnTo>
                <a:lnTo>
                  <a:pt x="0" y="6350"/>
                </a:lnTo>
                <a:close/>
              </a:path>
            </a:pathLst>
          </a:custGeom>
          <a:solidFill>
            <a:srgbClr val="231F20"/>
          </a:solidFill>
        </p:spPr>
        <p:txBody>
          <a:bodyPr wrap="square" lIns="0" tIns="0" rIns="0" bIns="0" rtlCol="0"/>
          <a:lstStyle/>
          <a:p>
            <a:endParaRPr/>
          </a:p>
        </p:txBody>
      </p:sp>
      <p:sp>
        <p:nvSpPr>
          <p:cNvPr id="211" name="object 211"/>
          <p:cNvSpPr/>
          <p:nvPr/>
        </p:nvSpPr>
        <p:spPr>
          <a:xfrm>
            <a:off x="3062821" y="3497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2" name="object 212"/>
          <p:cNvSpPr/>
          <p:nvPr/>
        </p:nvSpPr>
        <p:spPr>
          <a:xfrm>
            <a:off x="3062821" y="2690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3" name="object 213"/>
          <p:cNvSpPr/>
          <p:nvPr/>
        </p:nvSpPr>
        <p:spPr>
          <a:xfrm>
            <a:off x="3069171" y="2690711"/>
            <a:ext cx="643890" cy="6350"/>
          </a:xfrm>
          <a:custGeom>
            <a:avLst/>
            <a:gdLst/>
            <a:ahLst/>
            <a:cxnLst/>
            <a:rect l="l" t="t" r="r" b="b"/>
            <a:pathLst>
              <a:path w="643889" h="6350">
                <a:moveTo>
                  <a:pt x="643470" y="0"/>
                </a:moveTo>
                <a:lnTo>
                  <a:pt x="0" y="0"/>
                </a:lnTo>
                <a:lnTo>
                  <a:pt x="0" y="6350"/>
                </a:lnTo>
                <a:lnTo>
                  <a:pt x="643470" y="6350"/>
                </a:lnTo>
                <a:lnTo>
                  <a:pt x="643470" y="0"/>
                </a:lnTo>
                <a:close/>
              </a:path>
            </a:pathLst>
          </a:custGeom>
          <a:solidFill>
            <a:srgbClr val="231F20"/>
          </a:solidFill>
        </p:spPr>
        <p:txBody>
          <a:bodyPr wrap="square" lIns="0" tIns="0" rIns="0" bIns="0" rtlCol="0"/>
          <a:lstStyle/>
          <a:p>
            <a:endParaRPr/>
          </a:p>
        </p:txBody>
      </p:sp>
      <p:sp>
        <p:nvSpPr>
          <p:cNvPr id="214" name="object 214"/>
          <p:cNvSpPr/>
          <p:nvPr/>
        </p:nvSpPr>
        <p:spPr>
          <a:xfrm>
            <a:off x="3718992" y="2690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5" name="object 215"/>
          <p:cNvSpPr/>
          <p:nvPr/>
        </p:nvSpPr>
        <p:spPr>
          <a:xfrm>
            <a:off x="3098813" y="2709761"/>
            <a:ext cx="135890" cy="1041400"/>
          </a:xfrm>
          <a:custGeom>
            <a:avLst/>
            <a:gdLst/>
            <a:ahLst/>
            <a:cxnLst/>
            <a:rect l="l" t="t" r="r" b="b"/>
            <a:pathLst>
              <a:path w="135889" h="1041400">
                <a:moveTo>
                  <a:pt x="122758" y="1028700"/>
                </a:moveTo>
                <a:lnTo>
                  <a:pt x="48679" y="1028700"/>
                </a:lnTo>
                <a:lnTo>
                  <a:pt x="48679" y="1041400"/>
                </a:lnTo>
                <a:lnTo>
                  <a:pt x="135458" y="1041400"/>
                </a:lnTo>
                <a:lnTo>
                  <a:pt x="135458" y="1035050"/>
                </a:lnTo>
                <a:lnTo>
                  <a:pt x="122758" y="1035050"/>
                </a:lnTo>
                <a:lnTo>
                  <a:pt x="122758" y="1028700"/>
                </a:lnTo>
                <a:close/>
              </a:path>
              <a:path w="135889" h="1041400">
                <a:moveTo>
                  <a:pt x="129108" y="751408"/>
                </a:moveTo>
                <a:lnTo>
                  <a:pt x="122758" y="751408"/>
                </a:lnTo>
                <a:lnTo>
                  <a:pt x="122758" y="1035050"/>
                </a:lnTo>
                <a:lnTo>
                  <a:pt x="129108" y="1035050"/>
                </a:lnTo>
                <a:lnTo>
                  <a:pt x="129108" y="1028700"/>
                </a:lnTo>
                <a:lnTo>
                  <a:pt x="135458" y="1028700"/>
                </a:lnTo>
                <a:lnTo>
                  <a:pt x="135458" y="757758"/>
                </a:lnTo>
                <a:lnTo>
                  <a:pt x="129108" y="757758"/>
                </a:lnTo>
                <a:lnTo>
                  <a:pt x="129108" y="751408"/>
                </a:lnTo>
                <a:close/>
              </a:path>
              <a:path w="135889" h="1041400">
                <a:moveTo>
                  <a:pt x="135458" y="1028700"/>
                </a:moveTo>
                <a:lnTo>
                  <a:pt x="129108" y="1028700"/>
                </a:lnTo>
                <a:lnTo>
                  <a:pt x="129108" y="1035050"/>
                </a:lnTo>
                <a:lnTo>
                  <a:pt x="135458" y="1035050"/>
                </a:lnTo>
                <a:lnTo>
                  <a:pt x="135458" y="1028700"/>
                </a:lnTo>
                <a:close/>
              </a:path>
              <a:path w="135889" h="1041400">
                <a:moveTo>
                  <a:pt x="59258" y="0"/>
                </a:moveTo>
                <a:lnTo>
                  <a:pt x="0" y="0"/>
                </a:lnTo>
                <a:lnTo>
                  <a:pt x="0" y="757758"/>
                </a:lnTo>
                <a:lnTo>
                  <a:pt x="122758" y="757758"/>
                </a:lnTo>
                <a:lnTo>
                  <a:pt x="122758" y="751408"/>
                </a:lnTo>
                <a:lnTo>
                  <a:pt x="6350" y="751408"/>
                </a:lnTo>
                <a:lnTo>
                  <a:pt x="6350" y="745058"/>
                </a:lnTo>
                <a:lnTo>
                  <a:pt x="12700" y="745058"/>
                </a:lnTo>
                <a:lnTo>
                  <a:pt x="12700" y="12700"/>
                </a:lnTo>
                <a:lnTo>
                  <a:pt x="6350" y="12700"/>
                </a:lnTo>
                <a:lnTo>
                  <a:pt x="6350" y="6350"/>
                </a:lnTo>
                <a:lnTo>
                  <a:pt x="59258" y="6350"/>
                </a:lnTo>
                <a:lnTo>
                  <a:pt x="59258" y="0"/>
                </a:lnTo>
                <a:close/>
              </a:path>
              <a:path w="135889" h="1041400">
                <a:moveTo>
                  <a:pt x="135458" y="745058"/>
                </a:moveTo>
                <a:lnTo>
                  <a:pt x="12700" y="745058"/>
                </a:lnTo>
                <a:lnTo>
                  <a:pt x="12700" y="751408"/>
                </a:lnTo>
                <a:lnTo>
                  <a:pt x="129108" y="751408"/>
                </a:lnTo>
                <a:lnTo>
                  <a:pt x="129108" y="757758"/>
                </a:lnTo>
                <a:lnTo>
                  <a:pt x="135458" y="757758"/>
                </a:lnTo>
                <a:lnTo>
                  <a:pt x="135458" y="745058"/>
                </a:lnTo>
                <a:close/>
              </a:path>
              <a:path w="135889" h="1041400">
                <a:moveTo>
                  <a:pt x="12700" y="745058"/>
                </a:moveTo>
                <a:lnTo>
                  <a:pt x="6350" y="745058"/>
                </a:lnTo>
                <a:lnTo>
                  <a:pt x="6350" y="751408"/>
                </a:lnTo>
                <a:lnTo>
                  <a:pt x="12700" y="751408"/>
                </a:lnTo>
                <a:lnTo>
                  <a:pt x="12700" y="745058"/>
                </a:lnTo>
                <a:close/>
              </a:path>
              <a:path w="135889" h="1041400">
                <a:moveTo>
                  <a:pt x="52908" y="6350"/>
                </a:moveTo>
                <a:lnTo>
                  <a:pt x="46558" y="6350"/>
                </a:lnTo>
                <a:lnTo>
                  <a:pt x="46558" y="76200"/>
                </a:lnTo>
                <a:lnTo>
                  <a:pt x="78308" y="76200"/>
                </a:lnTo>
                <a:lnTo>
                  <a:pt x="78308" y="69850"/>
                </a:lnTo>
                <a:lnTo>
                  <a:pt x="52908" y="69850"/>
                </a:lnTo>
                <a:lnTo>
                  <a:pt x="52908" y="63500"/>
                </a:lnTo>
                <a:lnTo>
                  <a:pt x="59258" y="63500"/>
                </a:lnTo>
                <a:lnTo>
                  <a:pt x="59258" y="12700"/>
                </a:lnTo>
                <a:lnTo>
                  <a:pt x="52908" y="12700"/>
                </a:lnTo>
                <a:lnTo>
                  <a:pt x="52908" y="6350"/>
                </a:lnTo>
                <a:close/>
              </a:path>
              <a:path w="135889" h="1041400">
                <a:moveTo>
                  <a:pt x="59258" y="63500"/>
                </a:moveTo>
                <a:lnTo>
                  <a:pt x="52908" y="63500"/>
                </a:lnTo>
                <a:lnTo>
                  <a:pt x="52908" y="69850"/>
                </a:lnTo>
                <a:lnTo>
                  <a:pt x="59258" y="69850"/>
                </a:lnTo>
                <a:lnTo>
                  <a:pt x="59258" y="63500"/>
                </a:lnTo>
                <a:close/>
              </a:path>
              <a:path w="135889" h="1041400">
                <a:moveTo>
                  <a:pt x="78308" y="63500"/>
                </a:moveTo>
                <a:lnTo>
                  <a:pt x="59258" y="63500"/>
                </a:lnTo>
                <a:lnTo>
                  <a:pt x="59258" y="69850"/>
                </a:lnTo>
                <a:lnTo>
                  <a:pt x="78308" y="69850"/>
                </a:lnTo>
                <a:lnTo>
                  <a:pt x="78308" y="63500"/>
                </a:lnTo>
                <a:close/>
              </a:path>
              <a:path w="135889" h="1041400">
                <a:moveTo>
                  <a:pt x="12700" y="6350"/>
                </a:moveTo>
                <a:lnTo>
                  <a:pt x="6350" y="6350"/>
                </a:lnTo>
                <a:lnTo>
                  <a:pt x="6350" y="12700"/>
                </a:lnTo>
                <a:lnTo>
                  <a:pt x="12700" y="12700"/>
                </a:lnTo>
                <a:lnTo>
                  <a:pt x="12700" y="6350"/>
                </a:lnTo>
                <a:close/>
              </a:path>
              <a:path w="135889" h="1041400">
                <a:moveTo>
                  <a:pt x="46558" y="6350"/>
                </a:moveTo>
                <a:lnTo>
                  <a:pt x="12700" y="6350"/>
                </a:lnTo>
                <a:lnTo>
                  <a:pt x="12700" y="12700"/>
                </a:lnTo>
                <a:lnTo>
                  <a:pt x="46558" y="12700"/>
                </a:lnTo>
                <a:lnTo>
                  <a:pt x="46558" y="6350"/>
                </a:lnTo>
                <a:close/>
              </a:path>
              <a:path w="135889" h="1041400">
                <a:moveTo>
                  <a:pt x="59258" y="6350"/>
                </a:moveTo>
                <a:lnTo>
                  <a:pt x="52908" y="6350"/>
                </a:lnTo>
                <a:lnTo>
                  <a:pt x="52908" y="12700"/>
                </a:lnTo>
                <a:lnTo>
                  <a:pt x="59258" y="12700"/>
                </a:lnTo>
                <a:lnTo>
                  <a:pt x="59258" y="6350"/>
                </a:lnTo>
                <a:close/>
              </a:path>
            </a:pathLst>
          </a:custGeom>
          <a:solidFill>
            <a:srgbClr val="231F20"/>
          </a:solidFill>
        </p:spPr>
        <p:txBody>
          <a:bodyPr wrap="square" lIns="0" tIns="0" rIns="0" bIns="0" rtlCol="0"/>
          <a:lstStyle/>
          <a:p>
            <a:endParaRPr/>
          </a:p>
        </p:txBody>
      </p:sp>
      <p:sp>
        <p:nvSpPr>
          <p:cNvPr id="216" name="object 216"/>
          <p:cNvSpPr/>
          <p:nvPr/>
        </p:nvSpPr>
        <p:spPr>
          <a:xfrm>
            <a:off x="3615271" y="3676650"/>
            <a:ext cx="104139" cy="6350"/>
          </a:xfrm>
          <a:custGeom>
            <a:avLst/>
            <a:gdLst/>
            <a:ahLst/>
            <a:cxnLst/>
            <a:rect l="l" t="t" r="r" b="b"/>
            <a:pathLst>
              <a:path w="104139" h="6350">
                <a:moveTo>
                  <a:pt x="0" y="6350"/>
                </a:moveTo>
                <a:lnTo>
                  <a:pt x="103720" y="6350"/>
                </a:lnTo>
                <a:lnTo>
                  <a:pt x="103720" y="0"/>
                </a:lnTo>
                <a:lnTo>
                  <a:pt x="0" y="0"/>
                </a:lnTo>
                <a:lnTo>
                  <a:pt x="0" y="6350"/>
                </a:lnTo>
                <a:close/>
              </a:path>
            </a:pathLst>
          </a:custGeom>
          <a:solidFill>
            <a:srgbClr val="231F20"/>
          </a:solidFill>
        </p:spPr>
        <p:txBody>
          <a:bodyPr wrap="square" lIns="0" tIns="0" rIns="0" bIns="0" rtlCol="0"/>
          <a:lstStyle/>
          <a:p>
            <a:endParaRPr/>
          </a:p>
        </p:txBody>
      </p:sp>
      <p:sp>
        <p:nvSpPr>
          <p:cNvPr id="217" name="object 217"/>
          <p:cNvSpPr/>
          <p:nvPr/>
        </p:nvSpPr>
        <p:spPr>
          <a:xfrm>
            <a:off x="3615271" y="3670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8" name="object 218"/>
          <p:cNvSpPr/>
          <p:nvPr/>
        </p:nvSpPr>
        <p:spPr>
          <a:xfrm>
            <a:off x="3615271" y="3564891"/>
            <a:ext cx="12700" cy="105410"/>
          </a:xfrm>
          <a:custGeom>
            <a:avLst/>
            <a:gdLst/>
            <a:ahLst/>
            <a:cxnLst/>
            <a:rect l="l" t="t" r="r" b="b"/>
            <a:pathLst>
              <a:path w="12700" h="105410">
                <a:moveTo>
                  <a:pt x="0" y="105409"/>
                </a:moveTo>
                <a:lnTo>
                  <a:pt x="12700" y="105409"/>
                </a:lnTo>
                <a:lnTo>
                  <a:pt x="12700" y="0"/>
                </a:lnTo>
                <a:lnTo>
                  <a:pt x="0" y="0"/>
                </a:lnTo>
                <a:lnTo>
                  <a:pt x="0" y="105409"/>
                </a:lnTo>
                <a:close/>
              </a:path>
            </a:pathLst>
          </a:custGeom>
          <a:solidFill>
            <a:srgbClr val="231F20"/>
          </a:solidFill>
        </p:spPr>
        <p:txBody>
          <a:bodyPr wrap="square" lIns="0" tIns="0" rIns="0" bIns="0" rtlCol="0"/>
          <a:lstStyle/>
          <a:p>
            <a:endParaRPr/>
          </a:p>
        </p:txBody>
      </p:sp>
      <p:sp>
        <p:nvSpPr>
          <p:cNvPr id="219" name="object 219"/>
          <p:cNvSpPr/>
          <p:nvPr/>
        </p:nvSpPr>
        <p:spPr>
          <a:xfrm>
            <a:off x="3615271" y="3558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0" name="object 220"/>
          <p:cNvSpPr/>
          <p:nvPr/>
        </p:nvSpPr>
        <p:spPr>
          <a:xfrm>
            <a:off x="3615271" y="355219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221" name="object 221"/>
          <p:cNvSpPr/>
          <p:nvPr/>
        </p:nvSpPr>
        <p:spPr>
          <a:xfrm>
            <a:off x="3621621" y="3670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2" name="object 222"/>
          <p:cNvSpPr/>
          <p:nvPr/>
        </p:nvSpPr>
        <p:spPr>
          <a:xfrm>
            <a:off x="3627971" y="3670720"/>
            <a:ext cx="91440" cy="6350"/>
          </a:xfrm>
          <a:custGeom>
            <a:avLst/>
            <a:gdLst/>
            <a:ahLst/>
            <a:cxnLst/>
            <a:rect l="l" t="t" r="r" b="b"/>
            <a:pathLst>
              <a:path w="91439" h="6350">
                <a:moveTo>
                  <a:pt x="91020" y="0"/>
                </a:moveTo>
                <a:lnTo>
                  <a:pt x="0" y="0"/>
                </a:lnTo>
                <a:lnTo>
                  <a:pt x="0" y="6350"/>
                </a:lnTo>
                <a:lnTo>
                  <a:pt x="91020" y="6350"/>
                </a:lnTo>
                <a:lnTo>
                  <a:pt x="91020" y="0"/>
                </a:lnTo>
                <a:close/>
              </a:path>
            </a:pathLst>
          </a:custGeom>
          <a:solidFill>
            <a:srgbClr val="231F20"/>
          </a:solidFill>
        </p:spPr>
        <p:txBody>
          <a:bodyPr wrap="square" lIns="0" tIns="0" rIns="0" bIns="0" rtlCol="0"/>
          <a:lstStyle/>
          <a:p>
            <a:endParaRPr/>
          </a:p>
        </p:txBody>
      </p:sp>
      <p:sp>
        <p:nvSpPr>
          <p:cNvPr id="223" name="object 223"/>
          <p:cNvSpPr/>
          <p:nvPr/>
        </p:nvSpPr>
        <p:spPr>
          <a:xfrm>
            <a:off x="3621621" y="3558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4" name="object 224"/>
          <p:cNvSpPr/>
          <p:nvPr/>
        </p:nvSpPr>
        <p:spPr>
          <a:xfrm>
            <a:off x="3627971" y="355854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225" name="object 225"/>
          <p:cNvSpPr/>
          <p:nvPr/>
        </p:nvSpPr>
        <p:spPr>
          <a:xfrm>
            <a:off x="3668192" y="3552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 name="object 226"/>
          <p:cNvSpPr/>
          <p:nvPr/>
        </p:nvSpPr>
        <p:spPr>
          <a:xfrm>
            <a:off x="3661842" y="3552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7" name="object 227"/>
          <p:cNvSpPr/>
          <p:nvPr/>
        </p:nvSpPr>
        <p:spPr>
          <a:xfrm>
            <a:off x="3661842" y="2730501"/>
            <a:ext cx="12700" cy="821690"/>
          </a:xfrm>
          <a:custGeom>
            <a:avLst/>
            <a:gdLst/>
            <a:ahLst/>
            <a:cxnLst/>
            <a:rect l="l" t="t" r="r" b="b"/>
            <a:pathLst>
              <a:path w="12700" h="821689">
                <a:moveTo>
                  <a:pt x="0" y="821690"/>
                </a:moveTo>
                <a:lnTo>
                  <a:pt x="12700" y="821690"/>
                </a:lnTo>
                <a:lnTo>
                  <a:pt x="12700" y="0"/>
                </a:lnTo>
                <a:lnTo>
                  <a:pt x="0" y="0"/>
                </a:lnTo>
                <a:lnTo>
                  <a:pt x="0" y="821690"/>
                </a:lnTo>
                <a:close/>
              </a:path>
            </a:pathLst>
          </a:custGeom>
          <a:solidFill>
            <a:srgbClr val="231F20"/>
          </a:solidFill>
        </p:spPr>
        <p:txBody>
          <a:bodyPr wrap="square" lIns="0" tIns="0" rIns="0" bIns="0" rtlCol="0"/>
          <a:lstStyle/>
          <a:p>
            <a:endParaRPr/>
          </a:p>
        </p:txBody>
      </p:sp>
      <p:sp>
        <p:nvSpPr>
          <p:cNvPr id="228" name="object 228"/>
          <p:cNvSpPr/>
          <p:nvPr/>
        </p:nvSpPr>
        <p:spPr>
          <a:xfrm>
            <a:off x="3661842" y="27241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9" name="object 229"/>
          <p:cNvSpPr/>
          <p:nvPr/>
        </p:nvSpPr>
        <p:spPr>
          <a:xfrm>
            <a:off x="3498863" y="278765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230" name="object 230"/>
          <p:cNvSpPr/>
          <p:nvPr/>
        </p:nvSpPr>
        <p:spPr>
          <a:xfrm>
            <a:off x="3498863" y="2781301"/>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231" name="object 231"/>
          <p:cNvSpPr/>
          <p:nvPr/>
        </p:nvSpPr>
        <p:spPr>
          <a:xfrm>
            <a:off x="3568713" y="27813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 name="object 232"/>
          <p:cNvSpPr/>
          <p:nvPr/>
        </p:nvSpPr>
        <p:spPr>
          <a:xfrm>
            <a:off x="3568713" y="2730501"/>
            <a:ext cx="12700" cy="50800"/>
          </a:xfrm>
          <a:custGeom>
            <a:avLst/>
            <a:gdLst/>
            <a:ahLst/>
            <a:cxnLst/>
            <a:rect l="l" t="t" r="r" b="b"/>
            <a:pathLst>
              <a:path w="12700" h="50800">
                <a:moveTo>
                  <a:pt x="0" y="50800"/>
                </a:moveTo>
                <a:lnTo>
                  <a:pt x="12700" y="50800"/>
                </a:lnTo>
                <a:lnTo>
                  <a:pt x="12700" y="0"/>
                </a:lnTo>
                <a:lnTo>
                  <a:pt x="0" y="0"/>
                </a:lnTo>
                <a:lnTo>
                  <a:pt x="0" y="50800"/>
                </a:lnTo>
                <a:close/>
              </a:path>
            </a:pathLst>
          </a:custGeom>
          <a:solidFill>
            <a:srgbClr val="231F20"/>
          </a:solidFill>
        </p:spPr>
        <p:txBody>
          <a:bodyPr wrap="square" lIns="0" tIns="0" rIns="0" bIns="0" rtlCol="0"/>
          <a:lstStyle/>
          <a:p>
            <a:endParaRPr/>
          </a:p>
        </p:txBody>
      </p:sp>
      <p:sp>
        <p:nvSpPr>
          <p:cNvPr id="233" name="object 233"/>
          <p:cNvSpPr/>
          <p:nvPr/>
        </p:nvSpPr>
        <p:spPr>
          <a:xfrm>
            <a:off x="3568713" y="27241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4" name="object 234"/>
          <p:cNvSpPr/>
          <p:nvPr/>
        </p:nvSpPr>
        <p:spPr>
          <a:xfrm>
            <a:off x="3568713" y="2717801"/>
            <a:ext cx="106045" cy="6350"/>
          </a:xfrm>
          <a:custGeom>
            <a:avLst/>
            <a:gdLst/>
            <a:ahLst/>
            <a:cxnLst/>
            <a:rect l="l" t="t" r="r" b="b"/>
            <a:pathLst>
              <a:path w="106044"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235" name="object 235"/>
          <p:cNvSpPr/>
          <p:nvPr/>
        </p:nvSpPr>
        <p:spPr>
          <a:xfrm>
            <a:off x="3575063" y="2781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6" name="object 236"/>
          <p:cNvSpPr/>
          <p:nvPr/>
        </p:nvSpPr>
        <p:spPr>
          <a:xfrm>
            <a:off x="3575063" y="2724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7" name="object 237"/>
          <p:cNvSpPr/>
          <p:nvPr/>
        </p:nvSpPr>
        <p:spPr>
          <a:xfrm>
            <a:off x="3581413" y="2724570"/>
            <a:ext cx="80645" cy="6350"/>
          </a:xfrm>
          <a:custGeom>
            <a:avLst/>
            <a:gdLst/>
            <a:ahLst/>
            <a:cxnLst/>
            <a:rect l="l" t="t" r="r" b="b"/>
            <a:pathLst>
              <a:path w="80644" h="6350">
                <a:moveTo>
                  <a:pt x="80429" y="0"/>
                </a:moveTo>
                <a:lnTo>
                  <a:pt x="0" y="0"/>
                </a:lnTo>
                <a:lnTo>
                  <a:pt x="0" y="6350"/>
                </a:lnTo>
                <a:lnTo>
                  <a:pt x="80429" y="6350"/>
                </a:lnTo>
                <a:lnTo>
                  <a:pt x="80429" y="0"/>
                </a:lnTo>
                <a:close/>
              </a:path>
            </a:pathLst>
          </a:custGeom>
          <a:solidFill>
            <a:srgbClr val="231F20"/>
          </a:solidFill>
        </p:spPr>
        <p:txBody>
          <a:bodyPr wrap="square" lIns="0" tIns="0" rIns="0" bIns="0" rtlCol="0"/>
          <a:lstStyle/>
          <a:p>
            <a:endParaRPr/>
          </a:p>
        </p:txBody>
      </p:sp>
      <p:sp>
        <p:nvSpPr>
          <p:cNvPr id="238" name="object 238"/>
          <p:cNvSpPr/>
          <p:nvPr/>
        </p:nvSpPr>
        <p:spPr>
          <a:xfrm>
            <a:off x="3668192" y="2724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9" name="object 239"/>
          <p:cNvSpPr/>
          <p:nvPr/>
        </p:nvSpPr>
        <p:spPr>
          <a:xfrm>
            <a:off x="3699891" y="3657981"/>
            <a:ext cx="38735" cy="38735"/>
          </a:xfrm>
          <a:custGeom>
            <a:avLst/>
            <a:gdLst/>
            <a:ahLst/>
            <a:cxnLst/>
            <a:rect l="l" t="t" r="r" b="b"/>
            <a:pathLst>
              <a:path w="38735"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240" name="object 240"/>
          <p:cNvSpPr/>
          <p:nvPr/>
        </p:nvSpPr>
        <p:spPr>
          <a:xfrm>
            <a:off x="3335871" y="2508670"/>
            <a:ext cx="12700" cy="275590"/>
          </a:xfrm>
          <a:custGeom>
            <a:avLst/>
            <a:gdLst/>
            <a:ahLst/>
            <a:cxnLst/>
            <a:rect l="l" t="t" r="r" b="b"/>
            <a:pathLst>
              <a:path w="12700" h="275589">
                <a:moveTo>
                  <a:pt x="12700" y="0"/>
                </a:moveTo>
                <a:lnTo>
                  <a:pt x="0" y="0"/>
                </a:lnTo>
                <a:lnTo>
                  <a:pt x="0" y="275170"/>
                </a:lnTo>
                <a:lnTo>
                  <a:pt x="12700" y="275170"/>
                </a:lnTo>
                <a:lnTo>
                  <a:pt x="12700" y="0"/>
                </a:lnTo>
                <a:close/>
              </a:path>
            </a:pathLst>
          </a:custGeom>
          <a:solidFill>
            <a:srgbClr val="231F20"/>
          </a:solidFill>
        </p:spPr>
        <p:txBody>
          <a:bodyPr wrap="square" lIns="0" tIns="0" rIns="0" bIns="0" rtlCol="0"/>
          <a:lstStyle/>
          <a:p>
            <a:endParaRPr/>
          </a:p>
        </p:txBody>
      </p:sp>
      <p:sp>
        <p:nvSpPr>
          <p:cNvPr id="241" name="object 241"/>
          <p:cNvSpPr/>
          <p:nvPr/>
        </p:nvSpPr>
        <p:spPr>
          <a:xfrm>
            <a:off x="3266021" y="2781720"/>
            <a:ext cx="144145" cy="12700"/>
          </a:xfrm>
          <a:custGeom>
            <a:avLst/>
            <a:gdLst/>
            <a:ahLst/>
            <a:cxnLst/>
            <a:rect l="l" t="t" r="r" b="b"/>
            <a:pathLst>
              <a:path w="144144" h="12700">
                <a:moveTo>
                  <a:pt x="143941" y="0"/>
                </a:moveTo>
                <a:lnTo>
                  <a:pt x="0" y="0"/>
                </a:lnTo>
                <a:lnTo>
                  <a:pt x="0" y="12700"/>
                </a:lnTo>
                <a:lnTo>
                  <a:pt x="143941" y="12700"/>
                </a:lnTo>
                <a:lnTo>
                  <a:pt x="143941" y="0"/>
                </a:lnTo>
                <a:close/>
              </a:path>
            </a:pathLst>
          </a:custGeom>
          <a:solidFill>
            <a:srgbClr val="231F20"/>
          </a:solidFill>
        </p:spPr>
        <p:txBody>
          <a:bodyPr wrap="square" lIns="0" tIns="0" rIns="0" bIns="0" rtlCol="0"/>
          <a:lstStyle/>
          <a:p>
            <a:endParaRPr/>
          </a:p>
        </p:txBody>
      </p:sp>
      <p:sp>
        <p:nvSpPr>
          <p:cNvPr id="242" name="object 242"/>
          <p:cNvSpPr/>
          <p:nvPr/>
        </p:nvSpPr>
        <p:spPr>
          <a:xfrm>
            <a:off x="2967571" y="3539491"/>
            <a:ext cx="186270" cy="257809"/>
          </a:xfrm>
          <a:prstGeom prst="rect">
            <a:avLst/>
          </a:prstGeom>
          <a:blipFill>
            <a:blip r:embed="rId17" cstate="print"/>
            <a:stretch>
              <a:fillRect/>
            </a:stretch>
          </a:blipFill>
        </p:spPr>
        <p:txBody>
          <a:bodyPr wrap="square" lIns="0" tIns="0" rIns="0" bIns="0" rtlCol="0"/>
          <a:lstStyle/>
          <a:p>
            <a:endParaRPr/>
          </a:p>
        </p:txBody>
      </p:sp>
      <p:sp>
        <p:nvSpPr>
          <p:cNvPr id="243" name="object 243"/>
          <p:cNvSpPr/>
          <p:nvPr/>
        </p:nvSpPr>
        <p:spPr>
          <a:xfrm>
            <a:off x="3670313" y="3746500"/>
            <a:ext cx="6350" cy="12700"/>
          </a:xfrm>
          <a:custGeom>
            <a:avLst/>
            <a:gdLst/>
            <a:ahLst/>
            <a:cxnLst/>
            <a:rect l="l" t="t" r="r" b="b"/>
            <a:pathLst>
              <a:path w="6350" h="12700">
                <a:moveTo>
                  <a:pt x="0" y="12700"/>
                </a:moveTo>
                <a:lnTo>
                  <a:pt x="6350" y="12700"/>
                </a:lnTo>
                <a:lnTo>
                  <a:pt x="6350" y="0"/>
                </a:lnTo>
                <a:lnTo>
                  <a:pt x="0" y="0"/>
                </a:lnTo>
                <a:lnTo>
                  <a:pt x="0" y="12700"/>
                </a:lnTo>
                <a:close/>
              </a:path>
            </a:pathLst>
          </a:custGeom>
          <a:solidFill>
            <a:srgbClr val="231F20"/>
          </a:solidFill>
        </p:spPr>
        <p:txBody>
          <a:bodyPr wrap="square" lIns="0" tIns="0" rIns="0" bIns="0" rtlCol="0"/>
          <a:lstStyle/>
          <a:p>
            <a:endParaRPr/>
          </a:p>
        </p:txBody>
      </p:sp>
      <p:sp>
        <p:nvSpPr>
          <p:cNvPr id="244" name="object 244"/>
          <p:cNvSpPr/>
          <p:nvPr/>
        </p:nvSpPr>
        <p:spPr>
          <a:xfrm>
            <a:off x="3670313" y="3594100"/>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245" name="object 245"/>
          <p:cNvSpPr/>
          <p:nvPr/>
        </p:nvSpPr>
        <p:spPr>
          <a:xfrm>
            <a:off x="3670313" y="3587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6" name="object 246"/>
          <p:cNvSpPr/>
          <p:nvPr/>
        </p:nvSpPr>
        <p:spPr>
          <a:xfrm>
            <a:off x="3670313" y="3581400"/>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247" name="object 247"/>
          <p:cNvSpPr/>
          <p:nvPr/>
        </p:nvSpPr>
        <p:spPr>
          <a:xfrm>
            <a:off x="3676663" y="3752850"/>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248" name="object 248"/>
          <p:cNvSpPr/>
          <p:nvPr/>
        </p:nvSpPr>
        <p:spPr>
          <a:xfrm>
            <a:off x="3676663" y="3746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9" name="object 249"/>
          <p:cNvSpPr/>
          <p:nvPr/>
        </p:nvSpPr>
        <p:spPr>
          <a:xfrm>
            <a:off x="3683013" y="3746500"/>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250" name="object 250"/>
          <p:cNvSpPr/>
          <p:nvPr/>
        </p:nvSpPr>
        <p:spPr>
          <a:xfrm>
            <a:off x="3759213" y="3746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1" name="object 251"/>
          <p:cNvSpPr/>
          <p:nvPr/>
        </p:nvSpPr>
        <p:spPr>
          <a:xfrm>
            <a:off x="3765563" y="3746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2" name="object 252"/>
          <p:cNvSpPr/>
          <p:nvPr/>
        </p:nvSpPr>
        <p:spPr>
          <a:xfrm>
            <a:off x="3759213" y="3594100"/>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253" name="object 253"/>
          <p:cNvSpPr/>
          <p:nvPr/>
        </p:nvSpPr>
        <p:spPr>
          <a:xfrm>
            <a:off x="3765563" y="3587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4" name="object 254"/>
          <p:cNvSpPr/>
          <p:nvPr/>
        </p:nvSpPr>
        <p:spPr>
          <a:xfrm>
            <a:off x="3676663" y="3588182"/>
            <a:ext cx="6350" cy="6350"/>
          </a:xfrm>
          <a:custGeom>
            <a:avLst/>
            <a:gdLst/>
            <a:ahLst/>
            <a:cxnLst/>
            <a:rect l="l" t="t" r="r" b="b"/>
            <a:pathLst>
              <a:path w="6350" h="6350">
                <a:moveTo>
                  <a:pt x="6350" y="0"/>
                </a:moveTo>
                <a:lnTo>
                  <a:pt x="0" y="0"/>
                </a:lnTo>
                <a:lnTo>
                  <a:pt x="0" y="6350"/>
                </a:lnTo>
                <a:lnTo>
                  <a:pt x="6350" y="6349"/>
                </a:lnTo>
                <a:lnTo>
                  <a:pt x="6350" y="0"/>
                </a:lnTo>
                <a:close/>
              </a:path>
            </a:pathLst>
          </a:custGeom>
          <a:solidFill>
            <a:srgbClr val="231F20"/>
          </a:solidFill>
        </p:spPr>
        <p:txBody>
          <a:bodyPr wrap="square" lIns="0" tIns="0" rIns="0" bIns="0" rtlCol="0"/>
          <a:lstStyle/>
          <a:p>
            <a:endParaRPr/>
          </a:p>
        </p:txBody>
      </p:sp>
      <p:sp>
        <p:nvSpPr>
          <p:cNvPr id="255" name="object 255"/>
          <p:cNvSpPr/>
          <p:nvPr/>
        </p:nvSpPr>
        <p:spPr>
          <a:xfrm>
            <a:off x="3676663" y="3594531"/>
            <a:ext cx="6350" cy="0"/>
          </a:xfrm>
          <a:custGeom>
            <a:avLst/>
            <a:gdLst/>
            <a:ahLst/>
            <a:cxnLst/>
            <a:rect l="l" t="t" r="r" b="b"/>
            <a:pathLst>
              <a:path w="6350">
                <a:moveTo>
                  <a:pt x="6350" y="0"/>
                </a:moveTo>
                <a:lnTo>
                  <a:pt x="0" y="0"/>
                </a:lnTo>
                <a:lnTo>
                  <a:pt x="6350" y="0"/>
                </a:lnTo>
                <a:close/>
              </a:path>
            </a:pathLst>
          </a:custGeom>
          <a:solidFill>
            <a:srgbClr val="231F20"/>
          </a:solidFill>
        </p:spPr>
        <p:txBody>
          <a:bodyPr wrap="square" lIns="0" tIns="0" rIns="0" bIns="0" rtlCol="0"/>
          <a:lstStyle/>
          <a:p>
            <a:endParaRPr/>
          </a:p>
        </p:txBody>
      </p:sp>
      <p:sp>
        <p:nvSpPr>
          <p:cNvPr id="256" name="object 256"/>
          <p:cNvSpPr/>
          <p:nvPr/>
        </p:nvSpPr>
        <p:spPr>
          <a:xfrm>
            <a:off x="3683013" y="3588182"/>
            <a:ext cx="76200" cy="6350"/>
          </a:xfrm>
          <a:custGeom>
            <a:avLst/>
            <a:gdLst/>
            <a:ahLst/>
            <a:cxnLst/>
            <a:rect l="l" t="t" r="r" b="b"/>
            <a:pathLst>
              <a:path w="76200" h="6350">
                <a:moveTo>
                  <a:pt x="76200" y="0"/>
                </a:moveTo>
                <a:lnTo>
                  <a:pt x="0" y="0"/>
                </a:lnTo>
                <a:lnTo>
                  <a:pt x="0" y="6349"/>
                </a:lnTo>
                <a:lnTo>
                  <a:pt x="76200" y="6338"/>
                </a:lnTo>
                <a:lnTo>
                  <a:pt x="76200" y="0"/>
                </a:lnTo>
                <a:close/>
              </a:path>
            </a:pathLst>
          </a:custGeom>
          <a:solidFill>
            <a:srgbClr val="231F20"/>
          </a:solidFill>
        </p:spPr>
        <p:txBody>
          <a:bodyPr wrap="square" lIns="0" tIns="0" rIns="0" bIns="0" rtlCol="0"/>
          <a:lstStyle/>
          <a:p>
            <a:endParaRPr/>
          </a:p>
        </p:txBody>
      </p:sp>
      <p:sp>
        <p:nvSpPr>
          <p:cNvPr id="257" name="object 257"/>
          <p:cNvSpPr/>
          <p:nvPr/>
        </p:nvSpPr>
        <p:spPr>
          <a:xfrm>
            <a:off x="3759213" y="3588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8" name="object 258"/>
          <p:cNvSpPr/>
          <p:nvPr/>
        </p:nvSpPr>
        <p:spPr>
          <a:xfrm>
            <a:off x="4008971" y="2608161"/>
            <a:ext cx="533400" cy="1185545"/>
          </a:xfrm>
          <a:custGeom>
            <a:avLst/>
            <a:gdLst/>
            <a:ahLst/>
            <a:cxnLst/>
            <a:rect l="l" t="t" r="r" b="b"/>
            <a:pathLst>
              <a:path w="533400" h="1185545">
                <a:moveTo>
                  <a:pt x="46570" y="918629"/>
                </a:moveTo>
                <a:lnTo>
                  <a:pt x="0" y="918629"/>
                </a:lnTo>
                <a:lnTo>
                  <a:pt x="0" y="1185329"/>
                </a:lnTo>
                <a:lnTo>
                  <a:pt x="110070" y="1185329"/>
                </a:lnTo>
                <a:lnTo>
                  <a:pt x="110070" y="1178979"/>
                </a:lnTo>
                <a:lnTo>
                  <a:pt x="6350" y="1178979"/>
                </a:lnTo>
                <a:lnTo>
                  <a:pt x="6350" y="1172629"/>
                </a:lnTo>
                <a:lnTo>
                  <a:pt x="12700" y="1172629"/>
                </a:lnTo>
                <a:lnTo>
                  <a:pt x="12700" y="931329"/>
                </a:lnTo>
                <a:lnTo>
                  <a:pt x="6350" y="931329"/>
                </a:lnTo>
                <a:lnTo>
                  <a:pt x="6350" y="924979"/>
                </a:lnTo>
                <a:lnTo>
                  <a:pt x="46570" y="924979"/>
                </a:lnTo>
                <a:lnTo>
                  <a:pt x="46570" y="918629"/>
                </a:lnTo>
                <a:close/>
              </a:path>
              <a:path w="533400" h="1185545">
                <a:moveTo>
                  <a:pt x="12700" y="1172629"/>
                </a:moveTo>
                <a:lnTo>
                  <a:pt x="6350" y="1172629"/>
                </a:lnTo>
                <a:lnTo>
                  <a:pt x="6350" y="1178979"/>
                </a:lnTo>
                <a:lnTo>
                  <a:pt x="12700" y="1178979"/>
                </a:lnTo>
                <a:lnTo>
                  <a:pt x="12700" y="1172629"/>
                </a:lnTo>
                <a:close/>
              </a:path>
              <a:path w="533400" h="1185545">
                <a:moveTo>
                  <a:pt x="97370" y="1172629"/>
                </a:moveTo>
                <a:lnTo>
                  <a:pt x="12700" y="1172629"/>
                </a:lnTo>
                <a:lnTo>
                  <a:pt x="12700" y="1178979"/>
                </a:lnTo>
                <a:lnTo>
                  <a:pt x="97370" y="1178979"/>
                </a:lnTo>
                <a:lnTo>
                  <a:pt x="97370" y="1172629"/>
                </a:lnTo>
                <a:close/>
              </a:path>
              <a:path w="533400" h="1185545">
                <a:moveTo>
                  <a:pt x="110070" y="1123950"/>
                </a:moveTo>
                <a:lnTo>
                  <a:pt x="97370" y="1123950"/>
                </a:lnTo>
                <a:lnTo>
                  <a:pt x="97370" y="1178979"/>
                </a:lnTo>
                <a:lnTo>
                  <a:pt x="103720" y="1178979"/>
                </a:lnTo>
                <a:lnTo>
                  <a:pt x="103720" y="1172629"/>
                </a:lnTo>
                <a:lnTo>
                  <a:pt x="110070" y="1172629"/>
                </a:lnTo>
                <a:lnTo>
                  <a:pt x="110070" y="1123950"/>
                </a:lnTo>
                <a:close/>
              </a:path>
              <a:path w="533400" h="1185545">
                <a:moveTo>
                  <a:pt x="110070" y="1172629"/>
                </a:moveTo>
                <a:lnTo>
                  <a:pt x="103720" y="1172629"/>
                </a:lnTo>
                <a:lnTo>
                  <a:pt x="103720" y="1178979"/>
                </a:lnTo>
                <a:lnTo>
                  <a:pt x="110070" y="1178979"/>
                </a:lnTo>
                <a:lnTo>
                  <a:pt x="110070" y="1172629"/>
                </a:lnTo>
                <a:close/>
              </a:path>
              <a:path w="533400" h="1185545">
                <a:moveTo>
                  <a:pt x="520700" y="884758"/>
                </a:moveTo>
                <a:lnTo>
                  <a:pt x="436041" y="884758"/>
                </a:lnTo>
                <a:lnTo>
                  <a:pt x="436041" y="977900"/>
                </a:lnTo>
                <a:lnTo>
                  <a:pt x="480491" y="977900"/>
                </a:lnTo>
                <a:lnTo>
                  <a:pt x="480491" y="971550"/>
                </a:lnTo>
                <a:lnTo>
                  <a:pt x="442391" y="971550"/>
                </a:lnTo>
                <a:lnTo>
                  <a:pt x="442391" y="965200"/>
                </a:lnTo>
                <a:lnTo>
                  <a:pt x="448741" y="965200"/>
                </a:lnTo>
                <a:lnTo>
                  <a:pt x="448741" y="897458"/>
                </a:lnTo>
                <a:lnTo>
                  <a:pt x="442391" y="897458"/>
                </a:lnTo>
                <a:lnTo>
                  <a:pt x="442391" y="891108"/>
                </a:lnTo>
                <a:lnTo>
                  <a:pt x="520700" y="891108"/>
                </a:lnTo>
                <a:lnTo>
                  <a:pt x="520700" y="884758"/>
                </a:lnTo>
                <a:close/>
              </a:path>
              <a:path w="533400" h="1185545">
                <a:moveTo>
                  <a:pt x="448741" y="965200"/>
                </a:moveTo>
                <a:lnTo>
                  <a:pt x="442391" y="965200"/>
                </a:lnTo>
                <a:lnTo>
                  <a:pt x="442391" y="971550"/>
                </a:lnTo>
                <a:lnTo>
                  <a:pt x="448741" y="971550"/>
                </a:lnTo>
                <a:lnTo>
                  <a:pt x="448741" y="965200"/>
                </a:lnTo>
                <a:close/>
              </a:path>
              <a:path w="533400" h="1185545">
                <a:moveTo>
                  <a:pt x="480491" y="965200"/>
                </a:moveTo>
                <a:lnTo>
                  <a:pt x="448741" y="965200"/>
                </a:lnTo>
                <a:lnTo>
                  <a:pt x="448741" y="971550"/>
                </a:lnTo>
                <a:lnTo>
                  <a:pt x="480491" y="971550"/>
                </a:lnTo>
                <a:lnTo>
                  <a:pt x="480491" y="965200"/>
                </a:lnTo>
                <a:close/>
              </a:path>
              <a:path w="533400" h="1185545">
                <a:moveTo>
                  <a:pt x="12700" y="924979"/>
                </a:moveTo>
                <a:lnTo>
                  <a:pt x="6350" y="924979"/>
                </a:lnTo>
                <a:lnTo>
                  <a:pt x="6350" y="931329"/>
                </a:lnTo>
                <a:lnTo>
                  <a:pt x="12700" y="931329"/>
                </a:lnTo>
                <a:lnTo>
                  <a:pt x="12700" y="924979"/>
                </a:lnTo>
                <a:close/>
              </a:path>
              <a:path w="533400" h="1185545">
                <a:moveTo>
                  <a:pt x="59270" y="918629"/>
                </a:moveTo>
                <a:lnTo>
                  <a:pt x="52920" y="918629"/>
                </a:lnTo>
                <a:lnTo>
                  <a:pt x="52920" y="924979"/>
                </a:lnTo>
                <a:lnTo>
                  <a:pt x="12700" y="924979"/>
                </a:lnTo>
                <a:lnTo>
                  <a:pt x="12700" y="931329"/>
                </a:lnTo>
                <a:lnTo>
                  <a:pt x="59270" y="931329"/>
                </a:lnTo>
                <a:lnTo>
                  <a:pt x="59270" y="918629"/>
                </a:lnTo>
                <a:close/>
              </a:path>
              <a:path w="533400" h="1185545">
                <a:moveTo>
                  <a:pt x="533400" y="0"/>
                </a:moveTo>
                <a:lnTo>
                  <a:pt x="46570" y="0"/>
                </a:lnTo>
                <a:lnTo>
                  <a:pt x="46570" y="924979"/>
                </a:lnTo>
                <a:lnTo>
                  <a:pt x="52920" y="924979"/>
                </a:lnTo>
                <a:lnTo>
                  <a:pt x="52920" y="918629"/>
                </a:lnTo>
                <a:lnTo>
                  <a:pt x="59270" y="918629"/>
                </a:lnTo>
                <a:lnTo>
                  <a:pt x="59270" y="12700"/>
                </a:lnTo>
                <a:lnTo>
                  <a:pt x="52920" y="12700"/>
                </a:lnTo>
                <a:lnTo>
                  <a:pt x="52920" y="6350"/>
                </a:lnTo>
                <a:lnTo>
                  <a:pt x="533400" y="6350"/>
                </a:lnTo>
                <a:lnTo>
                  <a:pt x="533400" y="0"/>
                </a:lnTo>
                <a:close/>
              </a:path>
              <a:path w="533400" h="1185545">
                <a:moveTo>
                  <a:pt x="448741" y="891108"/>
                </a:moveTo>
                <a:lnTo>
                  <a:pt x="442391" y="891108"/>
                </a:lnTo>
                <a:lnTo>
                  <a:pt x="442391" y="897458"/>
                </a:lnTo>
                <a:lnTo>
                  <a:pt x="448741" y="897458"/>
                </a:lnTo>
                <a:lnTo>
                  <a:pt x="448741" y="891108"/>
                </a:lnTo>
                <a:close/>
              </a:path>
              <a:path w="533400" h="1185545">
                <a:moveTo>
                  <a:pt x="533400" y="884758"/>
                </a:moveTo>
                <a:lnTo>
                  <a:pt x="527050" y="884758"/>
                </a:lnTo>
                <a:lnTo>
                  <a:pt x="527050" y="891108"/>
                </a:lnTo>
                <a:lnTo>
                  <a:pt x="448741" y="891108"/>
                </a:lnTo>
                <a:lnTo>
                  <a:pt x="448741" y="897458"/>
                </a:lnTo>
                <a:lnTo>
                  <a:pt x="533400" y="897458"/>
                </a:lnTo>
                <a:lnTo>
                  <a:pt x="533400" y="884758"/>
                </a:lnTo>
                <a:close/>
              </a:path>
              <a:path w="533400" h="1185545">
                <a:moveTo>
                  <a:pt x="527050" y="6350"/>
                </a:moveTo>
                <a:lnTo>
                  <a:pt x="520700" y="6350"/>
                </a:lnTo>
                <a:lnTo>
                  <a:pt x="520700" y="891108"/>
                </a:lnTo>
                <a:lnTo>
                  <a:pt x="527050" y="891108"/>
                </a:lnTo>
                <a:lnTo>
                  <a:pt x="527050" y="884758"/>
                </a:lnTo>
                <a:lnTo>
                  <a:pt x="533400" y="884758"/>
                </a:lnTo>
                <a:lnTo>
                  <a:pt x="533400" y="12700"/>
                </a:lnTo>
                <a:lnTo>
                  <a:pt x="527050" y="12700"/>
                </a:lnTo>
                <a:lnTo>
                  <a:pt x="527050" y="6350"/>
                </a:lnTo>
                <a:close/>
              </a:path>
              <a:path w="533400" h="1185545">
                <a:moveTo>
                  <a:pt x="59270" y="6350"/>
                </a:moveTo>
                <a:lnTo>
                  <a:pt x="52920" y="6350"/>
                </a:lnTo>
                <a:lnTo>
                  <a:pt x="52920" y="12700"/>
                </a:lnTo>
                <a:lnTo>
                  <a:pt x="59270" y="12700"/>
                </a:lnTo>
                <a:lnTo>
                  <a:pt x="59270" y="6350"/>
                </a:lnTo>
                <a:close/>
              </a:path>
              <a:path w="533400" h="1185545">
                <a:moveTo>
                  <a:pt x="520700" y="6350"/>
                </a:moveTo>
                <a:lnTo>
                  <a:pt x="59270" y="6350"/>
                </a:lnTo>
                <a:lnTo>
                  <a:pt x="59270" y="12700"/>
                </a:lnTo>
                <a:lnTo>
                  <a:pt x="520700" y="12700"/>
                </a:lnTo>
                <a:lnTo>
                  <a:pt x="520700" y="6350"/>
                </a:lnTo>
                <a:close/>
              </a:path>
              <a:path w="533400" h="1185545">
                <a:moveTo>
                  <a:pt x="533400" y="6350"/>
                </a:moveTo>
                <a:lnTo>
                  <a:pt x="527050" y="6350"/>
                </a:lnTo>
                <a:lnTo>
                  <a:pt x="527050" y="12700"/>
                </a:lnTo>
                <a:lnTo>
                  <a:pt x="533400" y="12700"/>
                </a:lnTo>
                <a:lnTo>
                  <a:pt x="533400" y="6350"/>
                </a:lnTo>
                <a:close/>
              </a:path>
            </a:pathLst>
          </a:custGeom>
          <a:solidFill>
            <a:srgbClr val="231F20"/>
          </a:solidFill>
        </p:spPr>
        <p:txBody>
          <a:bodyPr wrap="square" lIns="0" tIns="0" rIns="0" bIns="0" rtlCol="0"/>
          <a:lstStyle/>
          <a:p>
            <a:endParaRPr/>
          </a:p>
        </p:txBody>
      </p:sp>
      <p:sp>
        <p:nvSpPr>
          <p:cNvPr id="259" name="object 259"/>
          <p:cNvSpPr/>
          <p:nvPr/>
        </p:nvSpPr>
        <p:spPr>
          <a:xfrm>
            <a:off x="4406913" y="3660141"/>
            <a:ext cx="300990" cy="6350"/>
          </a:xfrm>
          <a:custGeom>
            <a:avLst/>
            <a:gdLst/>
            <a:ahLst/>
            <a:cxnLst/>
            <a:rect l="l" t="t" r="r" b="b"/>
            <a:pathLst>
              <a:path w="300989" h="6350">
                <a:moveTo>
                  <a:pt x="0" y="6350"/>
                </a:moveTo>
                <a:lnTo>
                  <a:pt x="300558" y="6350"/>
                </a:lnTo>
                <a:lnTo>
                  <a:pt x="300558" y="0"/>
                </a:lnTo>
                <a:lnTo>
                  <a:pt x="0" y="0"/>
                </a:lnTo>
                <a:lnTo>
                  <a:pt x="0" y="6350"/>
                </a:lnTo>
                <a:close/>
              </a:path>
            </a:pathLst>
          </a:custGeom>
          <a:solidFill>
            <a:srgbClr val="231F20"/>
          </a:solidFill>
        </p:spPr>
        <p:txBody>
          <a:bodyPr wrap="square" lIns="0" tIns="0" rIns="0" bIns="0" rtlCol="0"/>
          <a:lstStyle/>
          <a:p>
            <a:endParaRPr/>
          </a:p>
        </p:txBody>
      </p:sp>
      <p:sp>
        <p:nvSpPr>
          <p:cNvPr id="260" name="object 260"/>
          <p:cNvSpPr/>
          <p:nvPr/>
        </p:nvSpPr>
        <p:spPr>
          <a:xfrm>
            <a:off x="4406913" y="3653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1" name="object 261"/>
          <p:cNvSpPr/>
          <p:nvPr/>
        </p:nvSpPr>
        <p:spPr>
          <a:xfrm>
            <a:off x="4406913" y="3463291"/>
            <a:ext cx="12700" cy="190500"/>
          </a:xfrm>
          <a:custGeom>
            <a:avLst/>
            <a:gdLst/>
            <a:ahLst/>
            <a:cxnLst/>
            <a:rect l="l" t="t" r="r" b="b"/>
            <a:pathLst>
              <a:path w="12700" h="190500">
                <a:moveTo>
                  <a:pt x="0" y="190500"/>
                </a:moveTo>
                <a:lnTo>
                  <a:pt x="12700" y="190500"/>
                </a:lnTo>
                <a:lnTo>
                  <a:pt x="12700" y="0"/>
                </a:lnTo>
                <a:lnTo>
                  <a:pt x="0" y="0"/>
                </a:lnTo>
                <a:lnTo>
                  <a:pt x="0" y="190500"/>
                </a:lnTo>
                <a:close/>
              </a:path>
            </a:pathLst>
          </a:custGeom>
          <a:solidFill>
            <a:srgbClr val="231F20"/>
          </a:solidFill>
        </p:spPr>
        <p:txBody>
          <a:bodyPr wrap="square" lIns="0" tIns="0" rIns="0" bIns="0" rtlCol="0"/>
          <a:lstStyle/>
          <a:p>
            <a:endParaRPr/>
          </a:p>
        </p:txBody>
      </p:sp>
      <p:sp>
        <p:nvSpPr>
          <p:cNvPr id="262" name="object 262"/>
          <p:cNvSpPr/>
          <p:nvPr/>
        </p:nvSpPr>
        <p:spPr>
          <a:xfrm>
            <a:off x="4406913" y="3456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3" name="object 263"/>
          <p:cNvSpPr/>
          <p:nvPr/>
        </p:nvSpPr>
        <p:spPr>
          <a:xfrm>
            <a:off x="4406913" y="3450591"/>
            <a:ext cx="59690" cy="6350"/>
          </a:xfrm>
          <a:custGeom>
            <a:avLst/>
            <a:gdLst/>
            <a:ahLst/>
            <a:cxnLst/>
            <a:rect l="l" t="t" r="r" b="b"/>
            <a:pathLst>
              <a:path w="59689" h="6350">
                <a:moveTo>
                  <a:pt x="0" y="6350"/>
                </a:moveTo>
                <a:lnTo>
                  <a:pt x="59258" y="6350"/>
                </a:lnTo>
                <a:lnTo>
                  <a:pt x="59258" y="0"/>
                </a:lnTo>
                <a:lnTo>
                  <a:pt x="0" y="0"/>
                </a:lnTo>
                <a:lnTo>
                  <a:pt x="0" y="6350"/>
                </a:lnTo>
                <a:close/>
              </a:path>
            </a:pathLst>
          </a:custGeom>
          <a:solidFill>
            <a:srgbClr val="231F20"/>
          </a:solidFill>
        </p:spPr>
        <p:txBody>
          <a:bodyPr wrap="square" lIns="0" tIns="0" rIns="0" bIns="0" rtlCol="0"/>
          <a:lstStyle/>
          <a:p>
            <a:endParaRPr/>
          </a:p>
        </p:txBody>
      </p:sp>
      <p:sp>
        <p:nvSpPr>
          <p:cNvPr id="264" name="object 264"/>
          <p:cNvSpPr/>
          <p:nvPr/>
        </p:nvSpPr>
        <p:spPr>
          <a:xfrm>
            <a:off x="4413263" y="3653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5" name="object 265"/>
          <p:cNvSpPr/>
          <p:nvPr/>
        </p:nvSpPr>
        <p:spPr>
          <a:xfrm>
            <a:off x="4419613" y="3653791"/>
            <a:ext cx="275590" cy="6350"/>
          </a:xfrm>
          <a:custGeom>
            <a:avLst/>
            <a:gdLst/>
            <a:ahLst/>
            <a:cxnLst/>
            <a:rect l="l" t="t" r="r" b="b"/>
            <a:pathLst>
              <a:path w="275589" h="6350">
                <a:moveTo>
                  <a:pt x="275158" y="0"/>
                </a:moveTo>
                <a:lnTo>
                  <a:pt x="0" y="0"/>
                </a:lnTo>
                <a:lnTo>
                  <a:pt x="0" y="6350"/>
                </a:lnTo>
                <a:lnTo>
                  <a:pt x="275158" y="6350"/>
                </a:lnTo>
                <a:lnTo>
                  <a:pt x="275158" y="0"/>
                </a:lnTo>
                <a:close/>
              </a:path>
            </a:pathLst>
          </a:custGeom>
          <a:solidFill>
            <a:srgbClr val="231F20"/>
          </a:solidFill>
        </p:spPr>
        <p:txBody>
          <a:bodyPr wrap="square" lIns="0" tIns="0" rIns="0" bIns="0" rtlCol="0"/>
          <a:lstStyle/>
          <a:p>
            <a:endParaRPr/>
          </a:p>
        </p:txBody>
      </p:sp>
      <p:sp>
        <p:nvSpPr>
          <p:cNvPr id="266" name="object 266"/>
          <p:cNvSpPr/>
          <p:nvPr/>
        </p:nvSpPr>
        <p:spPr>
          <a:xfrm>
            <a:off x="4694771" y="3653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7" name="object 267"/>
          <p:cNvSpPr/>
          <p:nvPr/>
        </p:nvSpPr>
        <p:spPr>
          <a:xfrm>
            <a:off x="4694771" y="3586481"/>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268" name="object 268"/>
          <p:cNvSpPr/>
          <p:nvPr/>
        </p:nvSpPr>
        <p:spPr>
          <a:xfrm>
            <a:off x="4694771" y="3580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9" name="object 269"/>
          <p:cNvSpPr/>
          <p:nvPr/>
        </p:nvSpPr>
        <p:spPr>
          <a:xfrm>
            <a:off x="4701121" y="3653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0" name="object 270"/>
          <p:cNvSpPr/>
          <p:nvPr/>
        </p:nvSpPr>
        <p:spPr>
          <a:xfrm>
            <a:off x="4658792" y="3580131"/>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271" name="object 271"/>
          <p:cNvSpPr/>
          <p:nvPr/>
        </p:nvSpPr>
        <p:spPr>
          <a:xfrm>
            <a:off x="4658792" y="3573781"/>
            <a:ext cx="48895" cy="6350"/>
          </a:xfrm>
          <a:custGeom>
            <a:avLst/>
            <a:gdLst/>
            <a:ahLst/>
            <a:cxnLst/>
            <a:rect l="l" t="t" r="r" b="b"/>
            <a:pathLst>
              <a:path w="48895" h="6350">
                <a:moveTo>
                  <a:pt x="0" y="6350"/>
                </a:moveTo>
                <a:lnTo>
                  <a:pt x="48679" y="6350"/>
                </a:lnTo>
                <a:lnTo>
                  <a:pt x="48679" y="0"/>
                </a:lnTo>
                <a:lnTo>
                  <a:pt x="0" y="0"/>
                </a:lnTo>
                <a:lnTo>
                  <a:pt x="0" y="6350"/>
                </a:lnTo>
                <a:close/>
              </a:path>
            </a:pathLst>
          </a:custGeom>
          <a:solidFill>
            <a:srgbClr val="231F20"/>
          </a:solidFill>
        </p:spPr>
        <p:txBody>
          <a:bodyPr wrap="square" lIns="0" tIns="0" rIns="0" bIns="0" rtlCol="0"/>
          <a:lstStyle/>
          <a:p>
            <a:endParaRPr/>
          </a:p>
        </p:txBody>
      </p:sp>
      <p:sp>
        <p:nvSpPr>
          <p:cNvPr id="272" name="object 272"/>
          <p:cNvSpPr/>
          <p:nvPr/>
        </p:nvSpPr>
        <p:spPr>
          <a:xfrm>
            <a:off x="4701121" y="3579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3" name="object 273"/>
          <p:cNvSpPr/>
          <p:nvPr/>
        </p:nvSpPr>
        <p:spPr>
          <a:xfrm>
            <a:off x="4110571" y="2663191"/>
            <a:ext cx="12700" cy="908050"/>
          </a:xfrm>
          <a:custGeom>
            <a:avLst/>
            <a:gdLst/>
            <a:ahLst/>
            <a:cxnLst/>
            <a:rect l="l" t="t" r="r" b="b"/>
            <a:pathLst>
              <a:path w="12700" h="908050">
                <a:moveTo>
                  <a:pt x="0" y="908050"/>
                </a:moveTo>
                <a:lnTo>
                  <a:pt x="12700" y="908050"/>
                </a:lnTo>
                <a:lnTo>
                  <a:pt x="12700" y="0"/>
                </a:lnTo>
                <a:lnTo>
                  <a:pt x="0" y="0"/>
                </a:lnTo>
                <a:lnTo>
                  <a:pt x="0" y="908050"/>
                </a:lnTo>
                <a:close/>
              </a:path>
            </a:pathLst>
          </a:custGeom>
          <a:solidFill>
            <a:srgbClr val="231F20"/>
          </a:solidFill>
        </p:spPr>
        <p:txBody>
          <a:bodyPr wrap="square" lIns="0" tIns="0" rIns="0" bIns="0" rtlCol="0"/>
          <a:lstStyle/>
          <a:p>
            <a:endParaRPr/>
          </a:p>
        </p:txBody>
      </p:sp>
      <p:sp>
        <p:nvSpPr>
          <p:cNvPr id="274" name="object 274"/>
          <p:cNvSpPr/>
          <p:nvPr/>
        </p:nvSpPr>
        <p:spPr>
          <a:xfrm>
            <a:off x="4110571"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5" name="object 275"/>
          <p:cNvSpPr/>
          <p:nvPr/>
        </p:nvSpPr>
        <p:spPr>
          <a:xfrm>
            <a:off x="4110571" y="2650491"/>
            <a:ext cx="368300" cy="6350"/>
          </a:xfrm>
          <a:custGeom>
            <a:avLst/>
            <a:gdLst/>
            <a:ahLst/>
            <a:cxnLst/>
            <a:rect l="l" t="t" r="r" b="b"/>
            <a:pathLst>
              <a:path w="368300" h="6350">
                <a:moveTo>
                  <a:pt x="0" y="6350"/>
                </a:moveTo>
                <a:lnTo>
                  <a:pt x="368300" y="6350"/>
                </a:lnTo>
                <a:lnTo>
                  <a:pt x="368300" y="0"/>
                </a:lnTo>
                <a:lnTo>
                  <a:pt x="0" y="0"/>
                </a:lnTo>
                <a:lnTo>
                  <a:pt x="0" y="6350"/>
                </a:lnTo>
                <a:close/>
              </a:path>
            </a:pathLst>
          </a:custGeom>
          <a:solidFill>
            <a:srgbClr val="231F20"/>
          </a:solidFill>
        </p:spPr>
        <p:txBody>
          <a:bodyPr wrap="square" lIns="0" tIns="0" rIns="0" bIns="0" rtlCol="0"/>
          <a:lstStyle/>
          <a:p>
            <a:endParaRPr/>
          </a:p>
        </p:txBody>
      </p:sp>
      <p:sp>
        <p:nvSpPr>
          <p:cNvPr id="276" name="object 276"/>
          <p:cNvSpPr/>
          <p:nvPr/>
        </p:nvSpPr>
        <p:spPr>
          <a:xfrm>
            <a:off x="4413263" y="3456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7" name="object 277"/>
          <p:cNvSpPr/>
          <p:nvPr/>
        </p:nvSpPr>
        <p:spPr>
          <a:xfrm>
            <a:off x="4419613" y="3456941"/>
            <a:ext cx="59690" cy="6350"/>
          </a:xfrm>
          <a:custGeom>
            <a:avLst/>
            <a:gdLst/>
            <a:ahLst/>
            <a:cxnLst/>
            <a:rect l="l" t="t" r="r" b="b"/>
            <a:pathLst>
              <a:path w="59689" h="6350">
                <a:moveTo>
                  <a:pt x="0" y="6350"/>
                </a:moveTo>
                <a:lnTo>
                  <a:pt x="59258" y="6350"/>
                </a:lnTo>
                <a:lnTo>
                  <a:pt x="59258" y="0"/>
                </a:lnTo>
                <a:lnTo>
                  <a:pt x="0" y="0"/>
                </a:lnTo>
                <a:lnTo>
                  <a:pt x="0" y="6350"/>
                </a:lnTo>
                <a:close/>
              </a:path>
            </a:pathLst>
          </a:custGeom>
          <a:solidFill>
            <a:srgbClr val="231F20"/>
          </a:solidFill>
        </p:spPr>
        <p:txBody>
          <a:bodyPr wrap="square" lIns="0" tIns="0" rIns="0" bIns="0" rtlCol="0"/>
          <a:lstStyle/>
          <a:p>
            <a:endParaRPr/>
          </a:p>
        </p:txBody>
      </p:sp>
      <p:sp>
        <p:nvSpPr>
          <p:cNvPr id="278" name="object 278"/>
          <p:cNvSpPr/>
          <p:nvPr/>
        </p:nvSpPr>
        <p:spPr>
          <a:xfrm>
            <a:off x="4472521" y="3450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9" name="object 279"/>
          <p:cNvSpPr/>
          <p:nvPr/>
        </p:nvSpPr>
        <p:spPr>
          <a:xfrm>
            <a:off x="4466171" y="3450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0" name="object 280"/>
          <p:cNvSpPr/>
          <p:nvPr/>
        </p:nvSpPr>
        <p:spPr>
          <a:xfrm>
            <a:off x="4466171" y="2663191"/>
            <a:ext cx="12700" cy="787400"/>
          </a:xfrm>
          <a:custGeom>
            <a:avLst/>
            <a:gdLst/>
            <a:ahLst/>
            <a:cxnLst/>
            <a:rect l="l" t="t" r="r" b="b"/>
            <a:pathLst>
              <a:path w="12700" h="787400">
                <a:moveTo>
                  <a:pt x="0" y="787400"/>
                </a:moveTo>
                <a:lnTo>
                  <a:pt x="12700" y="787400"/>
                </a:lnTo>
                <a:lnTo>
                  <a:pt x="12700" y="0"/>
                </a:lnTo>
                <a:lnTo>
                  <a:pt x="0" y="0"/>
                </a:lnTo>
                <a:lnTo>
                  <a:pt x="0" y="787400"/>
                </a:lnTo>
                <a:close/>
              </a:path>
            </a:pathLst>
          </a:custGeom>
          <a:solidFill>
            <a:srgbClr val="231F20"/>
          </a:solidFill>
        </p:spPr>
        <p:txBody>
          <a:bodyPr wrap="square" lIns="0" tIns="0" rIns="0" bIns="0" rtlCol="0"/>
          <a:lstStyle/>
          <a:p>
            <a:endParaRPr/>
          </a:p>
        </p:txBody>
      </p:sp>
      <p:sp>
        <p:nvSpPr>
          <p:cNvPr id="281" name="object 281"/>
          <p:cNvSpPr/>
          <p:nvPr/>
        </p:nvSpPr>
        <p:spPr>
          <a:xfrm>
            <a:off x="4466171"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2" name="object 282"/>
          <p:cNvSpPr/>
          <p:nvPr/>
        </p:nvSpPr>
        <p:spPr>
          <a:xfrm>
            <a:off x="4116921"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83" name="object 283"/>
          <p:cNvSpPr/>
          <p:nvPr/>
        </p:nvSpPr>
        <p:spPr>
          <a:xfrm>
            <a:off x="4123271" y="2656841"/>
            <a:ext cx="342900" cy="6350"/>
          </a:xfrm>
          <a:custGeom>
            <a:avLst/>
            <a:gdLst/>
            <a:ahLst/>
            <a:cxnLst/>
            <a:rect l="l" t="t" r="r" b="b"/>
            <a:pathLst>
              <a:path w="342900" h="6350">
                <a:moveTo>
                  <a:pt x="342900" y="0"/>
                </a:moveTo>
                <a:lnTo>
                  <a:pt x="0" y="0"/>
                </a:lnTo>
                <a:lnTo>
                  <a:pt x="0" y="6350"/>
                </a:lnTo>
                <a:lnTo>
                  <a:pt x="342900" y="6350"/>
                </a:lnTo>
                <a:lnTo>
                  <a:pt x="342900" y="0"/>
                </a:lnTo>
                <a:close/>
              </a:path>
            </a:pathLst>
          </a:custGeom>
          <a:solidFill>
            <a:srgbClr val="231F20"/>
          </a:solidFill>
        </p:spPr>
        <p:txBody>
          <a:bodyPr wrap="square" lIns="0" tIns="0" rIns="0" bIns="0" rtlCol="0"/>
          <a:lstStyle/>
          <a:p>
            <a:endParaRPr/>
          </a:p>
        </p:txBody>
      </p:sp>
      <p:sp>
        <p:nvSpPr>
          <p:cNvPr id="284" name="object 284"/>
          <p:cNvSpPr/>
          <p:nvPr/>
        </p:nvSpPr>
        <p:spPr>
          <a:xfrm>
            <a:off x="4472521"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85" name="object 285"/>
          <p:cNvSpPr/>
          <p:nvPr/>
        </p:nvSpPr>
        <p:spPr>
          <a:xfrm>
            <a:off x="4112692" y="2680120"/>
            <a:ext cx="110489" cy="982344"/>
          </a:xfrm>
          <a:custGeom>
            <a:avLst/>
            <a:gdLst/>
            <a:ahLst/>
            <a:cxnLst/>
            <a:rect l="l" t="t" r="r" b="b"/>
            <a:pathLst>
              <a:path w="110489" h="982345">
                <a:moveTo>
                  <a:pt x="86779" y="969441"/>
                </a:moveTo>
                <a:lnTo>
                  <a:pt x="0" y="969441"/>
                </a:lnTo>
                <a:lnTo>
                  <a:pt x="0" y="982141"/>
                </a:lnTo>
                <a:lnTo>
                  <a:pt x="99479" y="982141"/>
                </a:lnTo>
                <a:lnTo>
                  <a:pt x="99479" y="975791"/>
                </a:lnTo>
                <a:lnTo>
                  <a:pt x="86779" y="975791"/>
                </a:lnTo>
                <a:lnTo>
                  <a:pt x="86779" y="969441"/>
                </a:lnTo>
                <a:close/>
              </a:path>
              <a:path w="110489" h="982345">
                <a:moveTo>
                  <a:pt x="93129" y="853020"/>
                </a:moveTo>
                <a:lnTo>
                  <a:pt x="86779" y="853020"/>
                </a:lnTo>
                <a:lnTo>
                  <a:pt x="86779" y="975791"/>
                </a:lnTo>
                <a:lnTo>
                  <a:pt x="93129" y="975791"/>
                </a:lnTo>
                <a:lnTo>
                  <a:pt x="93129" y="969441"/>
                </a:lnTo>
                <a:lnTo>
                  <a:pt x="99479" y="969441"/>
                </a:lnTo>
                <a:lnTo>
                  <a:pt x="99479" y="859370"/>
                </a:lnTo>
                <a:lnTo>
                  <a:pt x="93129" y="859370"/>
                </a:lnTo>
                <a:lnTo>
                  <a:pt x="93129" y="853020"/>
                </a:lnTo>
                <a:close/>
              </a:path>
              <a:path w="110489" h="982345">
                <a:moveTo>
                  <a:pt x="99479" y="969441"/>
                </a:moveTo>
                <a:lnTo>
                  <a:pt x="93129" y="969441"/>
                </a:lnTo>
                <a:lnTo>
                  <a:pt x="93129" y="975791"/>
                </a:lnTo>
                <a:lnTo>
                  <a:pt x="99479" y="975791"/>
                </a:lnTo>
                <a:lnTo>
                  <a:pt x="99479" y="969441"/>
                </a:lnTo>
                <a:close/>
              </a:path>
              <a:path w="110489" h="982345">
                <a:moveTo>
                  <a:pt x="99479" y="0"/>
                </a:moveTo>
                <a:lnTo>
                  <a:pt x="44450" y="0"/>
                </a:lnTo>
                <a:lnTo>
                  <a:pt x="44450" y="859370"/>
                </a:lnTo>
                <a:lnTo>
                  <a:pt x="86779" y="859370"/>
                </a:lnTo>
                <a:lnTo>
                  <a:pt x="86779" y="853020"/>
                </a:lnTo>
                <a:lnTo>
                  <a:pt x="50800" y="853020"/>
                </a:lnTo>
                <a:lnTo>
                  <a:pt x="50800" y="846670"/>
                </a:lnTo>
                <a:lnTo>
                  <a:pt x="57150" y="846670"/>
                </a:lnTo>
                <a:lnTo>
                  <a:pt x="57150" y="12700"/>
                </a:lnTo>
                <a:lnTo>
                  <a:pt x="50800" y="12700"/>
                </a:lnTo>
                <a:lnTo>
                  <a:pt x="50800" y="6350"/>
                </a:lnTo>
                <a:lnTo>
                  <a:pt x="99479" y="6350"/>
                </a:lnTo>
                <a:lnTo>
                  <a:pt x="99479" y="0"/>
                </a:lnTo>
                <a:close/>
              </a:path>
              <a:path w="110489" h="982345">
                <a:moveTo>
                  <a:pt x="99479" y="846670"/>
                </a:moveTo>
                <a:lnTo>
                  <a:pt x="57150" y="846670"/>
                </a:lnTo>
                <a:lnTo>
                  <a:pt x="57150" y="853020"/>
                </a:lnTo>
                <a:lnTo>
                  <a:pt x="93129" y="853020"/>
                </a:lnTo>
                <a:lnTo>
                  <a:pt x="93129" y="859370"/>
                </a:lnTo>
                <a:lnTo>
                  <a:pt x="99479" y="859370"/>
                </a:lnTo>
                <a:lnTo>
                  <a:pt x="99479" y="846670"/>
                </a:lnTo>
                <a:close/>
              </a:path>
              <a:path w="110489" h="982345">
                <a:moveTo>
                  <a:pt x="57150" y="846670"/>
                </a:moveTo>
                <a:lnTo>
                  <a:pt x="50800" y="846670"/>
                </a:lnTo>
                <a:lnTo>
                  <a:pt x="50800" y="853020"/>
                </a:lnTo>
                <a:lnTo>
                  <a:pt x="57150" y="853020"/>
                </a:lnTo>
                <a:lnTo>
                  <a:pt x="57150" y="846670"/>
                </a:lnTo>
                <a:close/>
              </a:path>
              <a:path w="110489" h="982345">
                <a:moveTo>
                  <a:pt x="93129" y="6350"/>
                </a:moveTo>
                <a:lnTo>
                  <a:pt x="86779" y="6350"/>
                </a:lnTo>
                <a:lnTo>
                  <a:pt x="86779" y="88900"/>
                </a:lnTo>
                <a:lnTo>
                  <a:pt x="110070" y="88900"/>
                </a:lnTo>
                <a:lnTo>
                  <a:pt x="110070" y="82550"/>
                </a:lnTo>
                <a:lnTo>
                  <a:pt x="93129" y="82550"/>
                </a:lnTo>
                <a:lnTo>
                  <a:pt x="93129" y="76200"/>
                </a:lnTo>
                <a:lnTo>
                  <a:pt x="99479" y="76200"/>
                </a:lnTo>
                <a:lnTo>
                  <a:pt x="99479" y="12700"/>
                </a:lnTo>
                <a:lnTo>
                  <a:pt x="93129" y="12700"/>
                </a:lnTo>
                <a:lnTo>
                  <a:pt x="93129" y="6350"/>
                </a:lnTo>
                <a:close/>
              </a:path>
              <a:path w="110489" h="982345">
                <a:moveTo>
                  <a:pt x="93129" y="76200"/>
                </a:moveTo>
                <a:lnTo>
                  <a:pt x="93129" y="82550"/>
                </a:lnTo>
                <a:lnTo>
                  <a:pt x="99479" y="82550"/>
                </a:lnTo>
                <a:lnTo>
                  <a:pt x="99479" y="76204"/>
                </a:lnTo>
                <a:lnTo>
                  <a:pt x="93129" y="76200"/>
                </a:lnTo>
                <a:close/>
              </a:path>
              <a:path w="110489" h="982345">
                <a:moveTo>
                  <a:pt x="99479" y="76204"/>
                </a:moveTo>
                <a:lnTo>
                  <a:pt x="99479" y="82550"/>
                </a:lnTo>
                <a:lnTo>
                  <a:pt x="110070" y="82550"/>
                </a:lnTo>
                <a:lnTo>
                  <a:pt x="110070" y="76212"/>
                </a:lnTo>
                <a:lnTo>
                  <a:pt x="99479" y="76204"/>
                </a:lnTo>
                <a:close/>
              </a:path>
              <a:path w="110489" h="982345">
                <a:moveTo>
                  <a:pt x="99479" y="76200"/>
                </a:moveTo>
                <a:lnTo>
                  <a:pt x="93129" y="76200"/>
                </a:lnTo>
                <a:lnTo>
                  <a:pt x="99479" y="76204"/>
                </a:lnTo>
                <a:close/>
              </a:path>
              <a:path w="110489" h="982345">
                <a:moveTo>
                  <a:pt x="57150" y="6350"/>
                </a:moveTo>
                <a:lnTo>
                  <a:pt x="50800" y="6350"/>
                </a:lnTo>
                <a:lnTo>
                  <a:pt x="50800" y="12700"/>
                </a:lnTo>
                <a:lnTo>
                  <a:pt x="57150" y="12700"/>
                </a:lnTo>
                <a:lnTo>
                  <a:pt x="57150" y="6350"/>
                </a:lnTo>
                <a:close/>
              </a:path>
              <a:path w="110489" h="982345">
                <a:moveTo>
                  <a:pt x="86779" y="6350"/>
                </a:moveTo>
                <a:lnTo>
                  <a:pt x="57150" y="6350"/>
                </a:lnTo>
                <a:lnTo>
                  <a:pt x="57150" y="12700"/>
                </a:lnTo>
                <a:lnTo>
                  <a:pt x="86779" y="12700"/>
                </a:lnTo>
                <a:lnTo>
                  <a:pt x="86779" y="6350"/>
                </a:lnTo>
                <a:close/>
              </a:path>
              <a:path w="110489" h="982345">
                <a:moveTo>
                  <a:pt x="99479" y="6350"/>
                </a:moveTo>
                <a:lnTo>
                  <a:pt x="93129" y="6350"/>
                </a:lnTo>
                <a:lnTo>
                  <a:pt x="93129" y="12700"/>
                </a:lnTo>
                <a:lnTo>
                  <a:pt x="99479" y="12700"/>
                </a:lnTo>
                <a:lnTo>
                  <a:pt x="99479" y="6350"/>
                </a:lnTo>
                <a:close/>
              </a:path>
            </a:pathLst>
          </a:custGeom>
          <a:solidFill>
            <a:srgbClr val="231F20"/>
          </a:solidFill>
        </p:spPr>
        <p:txBody>
          <a:bodyPr wrap="square" lIns="0" tIns="0" rIns="0" bIns="0" rtlCol="0"/>
          <a:lstStyle/>
          <a:p>
            <a:endParaRPr/>
          </a:p>
        </p:txBody>
      </p:sp>
      <p:sp>
        <p:nvSpPr>
          <p:cNvPr id="286" name="object 286"/>
          <p:cNvSpPr/>
          <p:nvPr/>
        </p:nvSpPr>
        <p:spPr>
          <a:xfrm>
            <a:off x="4093592" y="3636823"/>
            <a:ext cx="38735" cy="38735"/>
          </a:xfrm>
          <a:custGeom>
            <a:avLst/>
            <a:gdLst/>
            <a:ahLst/>
            <a:cxnLst/>
            <a:rect l="l" t="t" r="r" b="b"/>
            <a:pathLst>
              <a:path w="38735"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287" name="object 287"/>
          <p:cNvSpPr/>
          <p:nvPr/>
        </p:nvSpPr>
        <p:spPr>
          <a:xfrm>
            <a:off x="4315892" y="2758441"/>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288" name="object 288"/>
          <p:cNvSpPr/>
          <p:nvPr/>
        </p:nvSpPr>
        <p:spPr>
          <a:xfrm>
            <a:off x="4315892" y="275209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289" name="object 289"/>
          <p:cNvSpPr/>
          <p:nvPr/>
        </p:nvSpPr>
        <p:spPr>
          <a:xfrm>
            <a:off x="4758271" y="2758441"/>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290" name="object 290"/>
          <p:cNvSpPr/>
          <p:nvPr/>
        </p:nvSpPr>
        <p:spPr>
          <a:xfrm>
            <a:off x="4758271" y="2752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1" name="object 291"/>
          <p:cNvSpPr/>
          <p:nvPr/>
        </p:nvSpPr>
        <p:spPr>
          <a:xfrm>
            <a:off x="4758271" y="2578101"/>
            <a:ext cx="12700" cy="173990"/>
          </a:xfrm>
          <a:custGeom>
            <a:avLst/>
            <a:gdLst/>
            <a:ahLst/>
            <a:cxnLst/>
            <a:rect l="l" t="t" r="r" b="b"/>
            <a:pathLst>
              <a:path w="12700" h="173989">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92" name="object 292"/>
          <p:cNvSpPr/>
          <p:nvPr/>
        </p:nvSpPr>
        <p:spPr>
          <a:xfrm>
            <a:off x="4758271" y="25717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3" name="object 293"/>
          <p:cNvSpPr/>
          <p:nvPr/>
        </p:nvSpPr>
        <p:spPr>
          <a:xfrm>
            <a:off x="4360342" y="2752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4" name="object 294"/>
          <p:cNvSpPr/>
          <p:nvPr/>
        </p:nvSpPr>
        <p:spPr>
          <a:xfrm>
            <a:off x="4360342" y="2578101"/>
            <a:ext cx="12700" cy="173990"/>
          </a:xfrm>
          <a:custGeom>
            <a:avLst/>
            <a:gdLst/>
            <a:ahLst/>
            <a:cxnLst/>
            <a:rect l="l" t="t" r="r" b="b"/>
            <a:pathLst>
              <a:path w="12700" h="173989">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95" name="object 295"/>
          <p:cNvSpPr/>
          <p:nvPr/>
        </p:nvSpPr>
        <p:spPr>
          <a:xfrm>
            <a:off x="4360342" y="25717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6" name="object 296"/>
          <p:cNvSpPr/>
          <p:nvPr/>
        </p:nvSpPr>
        <p:spPr>
          <a:xfrm>
            <a:off x="4360342" y="2565401"/>
            <a:ext cx="410845" cy="6350"/>
          </a:xfrm>
          <a:custGeom>
            <a:avLst/>
            <a:gdLst/>
            <a:ahLst/>
            <a:cxnLst/>
            <a:rect l="l" t="t" r="r" b="b"/>
            <a:pathLst>
              <a:path w="410845" h="6350">
                <a:moveTo>
                  <a:pt x="0" y="6350"/>
                </a:moveTo>
                <a:lnTo>
                  <a:pt x="410629" y="6350"/>
                </a:lnTo>
                <a:lnTo>
                  <a:pt x="410629" y="0"/>
                </a:lnTo>
                <a:lnTo>
                  <a:pt x="0" y="0"/>
                </a:lnTo>
                <a:lnTo>
                  <a:pt x="0" y="6350"/>
                </a:lnTo>
                <a:close/>
              </a:path>
            </a:pathLst>
          </a:custGeom>
          <a:solidFill>
            <a:srgbClr val="231F20"/>
          </a:solidFill>
        </p:spPr>
        <p:txBody>
          <a:bodyPr wrap="square" lIns="0" tIns="0" rIns="0" bIns="0" rtlCol="0"/>
          <a:lstStyle/>
          <a:p>
            <a:endParaRPr/>
          </a:p>
        </p:txBody>
      </p:sp>
      <p:sp>
        <p:nvSpPr>
          <p:cNvPr id="297" name="object 297"/>
          <p:cNvSpPr/>
          <p:nvPr/>
        </p:nvSpPr>
        <p:spPr>
          <a:xfrm>
            <a:off x="4366692" y="2752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98" name="object 298"/>
          <p:cNvSpPr/>
          <p:nvPr/>
        </p:nvSpPr>
        <p:spPr>
          <a:xfrm>
            <a:off x="4764621" y="2752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99" name="object 299"/>
          <p:cNvSpPr/>
          <p:nvPr/>
        </p:nvSpPr>
        <p:spPr>
          <a:xfrm>
            <a:off x="4770971" y="2752091"/>
            <a:ext cx="40640" cy="6350"/>
          </a:xfrm>
          <a:custGeom>
            <a:avLst/>
            <a:gdLst/>
            <a:ahLst/>
            <a:cxnLst/>
            <a:rect l="l" t="t" r="r" b="b"/>
            <a:pathLst>
              <a:path w="40639" h="6350">
                <a:moveTo>
                  <a:pt x="40220" y="0"/>
                </a:moveTo>
                <a:lnTo>
                  <a:pt x="0" y="0"/>
                </a:lnTo>
                <a:lnTo>
                  <a:pt x="0" y="6350"/>
                </a:lnTo>
                <a:lnTo>
                  <a:pt x="40220" y="6350"/>
                </a:lnTo>
                <a:lnTo>
                  <a:pt x="40220" y="0"/>
                </a:lnTo>
                <a:close/>
              </a:path>
            </a:pathLst>
          </a:custGeom>
          <a:solidFill>
            <a:srgbClr val="231F20"/>
          </a:solidFill>
        </p:spPr>
        <p:txBody>
          <a:bodyPr wrap="square" lIns="0" tIns="0" rIns="0" bIns="0" rtlCol="0"/>
          <a:lstStyle/>
          <a:p>
            <a:endParaRPr/>
          </a:p>
        </p:txBody>
      </p:sp>
      <p:sp>
        <p:nvSpPr>
          <p:cNvPr id="300" name="object 300"/>
          <p:cNvSpPr/>
          <p:nvPr/>
        </p:nvSpPr>
        <p:spPr>
          <a:xfrm>
            <a:off x="4366692" y="2572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1" name="object 301"/>
          <p:cNvSpPr/>
          <p:nvPr/>
        </p:nvSpPr>
        <p:spPr>
          <a:xfrm>
            <a:off x="4373042" y="2572170"/>
            <a:ext cx="385445" cy="6350"/>
          </a:xfrm>
          <a:custGeom>
            <a:avLst/>
            <a:gdLst/>
            <a:ahLst/>
            <a:cxnLst/>
            <a:rect l="l" t="t" r="r" b="b"/>
            <a:pathLst>
              <a:path w="385445" h="6350">
                <a:moveTo>
                  <a:pt x="385229" y="0"/>
                </a:moveTo>
                <a:lnTo>
                  <a:pt x="0" y="0"/>
                </a:lnTo>
                <a:lnTo>
                  <a:pt x="0" y="6350"/>
                </a:lnTo>
                <a:lnTo>
                  <a:pt x="385229" y="6350"/>
                </a:lnTo>
                <a:lnTo>
                  <a:pt x="385229" y="0"/>
                </a:lnTo>
                <a:close/>
              </a:path>
            </a:pathLst>
          </a:custGeom>
          <a:solidFill>
            <a:srgbClr val="231F20"/>
          </a:solidFill>
        </p:spPr>
        <p:txBody>
          <a:bodyPr wrap="square" lIns="0" tIns="0" rIns="0" bIns="0" rtlCol="0"/>
          <a:lstStyle/>
          <a:p>
            <a:endParaRPr/>
          </a:p>
        </p:txBody>
      </p:sp>
      <p:sp>
        <p:nvSpPr>
          <p:cNvPr id="302" name="object 302"/>
          <p:cNvSpPr/>
          <p:nvPr/>
        </p:nvSpPr>
        <p:spPr>
          <a:xfrm>
            <a:off x="4764621" y="2572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3" name="object 303"/>
          <p:cNvSpPr/>
          <p:nvPr/>
        </p:nvSpPr>
        <p:spPr>
          <a:xfrm>
            <a:off x="4908563" y="2684361"/>
            <a:ext cx="127000" cy="982344"/>
          </a:xfrm>
          <a:custGeom>
            <a:avLst/>
            <a:gdLst/>
            <a:ahLst/>
            <a:cxnLst/>
            <a:rect l="l" t="t" r="r" b="b"/>
            <a:pathLst>
              <a:path w="127000" h="982345">
                <a:moveTo>
                  <a:pt x="52908" y="842429"/>
                </a:moveTo>
                <a:lnTo>
                  <a:pt x="14808" y="842429"/>
                </a:lnTo>
                <a:lnTo>
                  <a:pt x="14808" y="982129"/>
                </a:lnTo>
                <a:lnTo>
                  <a:pt x="127000" y="982129"/>
                </a:lnTo>
                <a:lnTo>
                  <a:pt x="127000" y="975779"/>
                </a:lnTo>
                <a:lnTo>
                  <a:pt x="21158" y="975779"/>
                </a:lnTo>
                <a:lnTo>
                  <a:pt x="21158" y="969429"/>
                </a:lnTo>
                <a:lnTo>
                  <a:pt x="27508" y="969429"/>
                </a:lnTo>
                <a:lnTo>
                  <a:pt x="27508" y="855129"/>
                </a:lnTo>
                <a:lnTo>
                  <a:pt x="21158" y="855129"/>
                </a:lnTo>
                <a:lnTo>
                  <a:pt x="21158" y="848779"/>
                </a:lnTo>
                <a:lnTo>
                  <a:pt x="52908" y="848779"/>
                </a:lnTo>
                <a:lnTo>
                  <a:pt x="52908" y="842429"/>
                </a:lnTo>
                <a:close/>
              </a:path>
              <a:path w="127000" h="982345">
                <a:moveTo>
                  <a:pt x="27508" y="969429"/>
                </a:moveTo>
                <a:lnTo>
                  <a:pt x="21158" y="969429"/>
                </a:lnTo>
                <a:lnTo>
                  <a:pt x="21158" y="975779"/>
                </a:lnTo>
                <a:lnTo>
                  <a:pt x="27508" y="975779"/>
                </a:lnTo>
                <a:lnTo>
                  <a:pt x="27508" y="969429"/>
                </a:lnTo>
                <a:close/>
              </a:path>
              <a:path w="127000" h="982345">
                <a:moveTo>
                  <a:pt x="127000" y="969429"/>
                </a:moveTo>
                <a:lnTo>
                  <a:pt x="27508" y="969429"/>
                </a:lnTo>
                <a:lnTo>
                  <a:pt x="27508" y="975779"/>
                </a:lnTo>
                <a:lnTo>
                  <a:pt x="127000" y="975779"/>
                </a:lnTo>
                <a:lnTo>
                  <a:pt x="127000" y="969429"/>
                </a:lnTo>
                <a:close/>
              </a:path>
              <a:path w="127000" h="982345">
                <a:moveTo>
                  <a:pt x="27508" y="848779"/>
                </a:moveTo>
                <a:lnTo>
                  <a:pt x="21158" y="848779"/>
                </a:lnTo>
                <a:lnTo>
                  <a:pt x="21158" y="855129"/>
                </a:lnTo>
                <a:lnTo>
                  <a:pt x="27508" y="855129"/>
                </a:lnTo>
                <a:lnTo>
                  <a:pt x="27508" y="848779"/>
                </a:lnTo>
                <a:close/>
              </a:path>
              <a:path w="127000" h="982345">
                <a:moveTo>
                  <a:pt x="65608" y="842429"/>
                </a:moveTo>
                <a:lnTo>
                  <a:pt x="59258" y="842429"/>
                </a:lnTo>
                <a:lnTo>
                  <a:pt x="59258" y="848779"/>
                </a:lnTo>
                <a:lnTo>
                  <a:pt x="27508" y="848779"/>
                </a:lnTo>
                <a:lnTo>
                  <a:pt x="27508" y="855129"/>
                </a:lnTo>
                <a:lnTo>
                  <a:pt x="65608" y="855129"/>
                </a:lnTo>
                <a:lnTo>
                  <a:pt x="65608" y="842429"/>
                </a:lnTo>
                <a:close/>
              </a:path>
              <a:path w="127000" h="982345">
                <a:moveTo>
                  <a:pt x="59258" y="6350"/>
                </a:moveTo>
                <a:lnTo>
                  <a:pt x="52908" y="6350"/>
                </a:lnTo>
                <a:lnTo>
                  <a:pt x="52908" y="848779"/>
                </a:lnTo>
                <a:lnTo>
                  <a:pt x="59258" y="848779"/>
                </a:lnTo>
                <a:lnTo>
                  <a:pt x="59258" y="842429"/>
                </a:lnTo>
                <a:lnTo>
                  <a:pt x="65608" y="842429"/>
                </a:lnTo>
                <a:lnTo>
                  <a:pt x="65608" y="12700"/>
                </a:lnTo>
                <a:lnTo>
                  <a:pt x="59258" y="12700"/>
                </a:lnTo>
                <a:lnTo>
                  <a:pt x="59258" y="6350"/>
                </a:lnTo>
                <a:close/>
              </a:path>
              <a:path w="127000" h="982345">
                <a:moveTo>
                  <a:pt x="27508" y="67729"/>
                </a:moveTo>
                <a:lnTo>
                  <a:pt x="0" y="67729"/>
                </a:lnTo>
                <a:lnTo>
                  <a:pt x="0" y="80429"/>
                </a:lnTo>
                <a:lnTo>
                  <a:pt x="40208" y="80429"/>
                </a:lnTo>
                <a:lnTo>
                  <a:pt x="40208" y="74079"/>
                </a:lnTo>
                <a:lnTo>
                  <a:pt x="27508" y="74079"/>
                </a:lnTo>
                <a:lnTo>
                  <a:pt x="27508" y="67729"/>
                </a:lnTo>
                <a:close/>
              </a:path>
              <a:path w="127000" h="982345">
                <a:moveTo>
                  <a:pt x="65608" y="0"/>
                </a:moveTo>
                <a:lnTo>
                  <a:pt x="27508" y="0"/>
                </a:lnTo>
                <a:lnTo>
                  <a:pt x="27508" y="74079"/>
                </a:lnTo>
                <a:lnTo>
                  <a:pt x="33858" y="74079"/>
                </a:lnTo>
                <a:lnTo>
                  <a:pt x="33858" y="67729"/>
                </a:lnTo>
                <a:lnTo>
                  <a:pt x="40208" y="67729"/>
                </a:lnTo>
                <a:lnTo>
                  <a:pt x="40208" y="12700"/>
                </a:lnTo>
                <a:lnTo>
                  <a:pt x="33858" y="12700"/>
                </a:lnTo>
                <a:lnTo>
                  <a:pt x="33858" y="6350"/>
                </a:lnTo>
                <a:lnTo>
                  <a:pt x="65608" y="6350"/>
                </a:lnTo>
                <a:lnTo>
                  <a:pt x="65608" y="0"/>
                </a:lnTo>
                <a:close/>
              </a:path>
              <a:path w="127000" h="982345">
                <a:moveTo>
                  <a:pt x="40208" y="67729"/>
                </a:moveTo>
                <a:lnTo>
                  <a:pt x="33858" y="67729"/>
                </a:lnTo>
                <a:lnTo>
                  <a:pt x="33858" y="74079"/>
                </a:lnTo>
                <a:lnTo>
                  <a:pt x="40208" y="74079"/>
                </a:lnTo>
                <a:lnTo>
                  <a:pt x="40208" y="67729"/>
                </a:lnTo>
                <a:close/>
              </a:path>
              <a:path w="127000" h="982345">
                <a:moveTo>
                  <a:pt x="40208" y="6350"/>
                </a:moveTo>
                <a:lnTo>
                  <a:pt x="33858" y="6350"/>
                </a:lnTo>
                <a:lnTo>
                  <a:pt x="33858" y="12700"/>
                </a:lnTo>
                <a:lnTo>
                  <a:pt x="40208" y="12700"/>
                </a:lnTo>
                <a:lnTo>
                  <a:pt x="40208" y="6350"/>
                </a:lnTo>
                <a:close/>
              </a:path>
              <a:path w="127000" h="982345">
                <a:moveTo>
                  <a:pt x="52908" y="6350"/>
                </a:moveTo>
                <a:lnTo>
                  <a:pt x="40208" y="6350"/>
                </a:lnTo>
                <a:lnTo>
                  <a:pt x="40208" y="12700"/>
                </a:lnTo>
                <a:lnTo>
                  <a:pt x="52908" y="12700"/>
                </a:lnTo>
                <a:lnTo>
                  <a:pt x="52908" y="6350"/>
                </a:lnTo>
                <a:close/>
              </a:path>
              <a:path w="127000" h="982345">
                <a:moveTo>
                  <a:pt x="65608" y="6350"/>
                </a:moveTo>
                <a:lnTo>
                  <a:pt x="59258" y="6350"/>
                </a:lnTo>
                <a:lnTo>
                  <a:pt x="59258" y="12700"/>
                </a:lnTo>
                <a:lnTo>
                  <a:pt x="65608" y="12700"/>
                </a:lnTo>
                <a:lnTo>
                  <a:pt x="65608" y="6350"/>
                </a:lnTo>
                <a:close/>
              </a:path>
            </a:pathLst>
          </a:custGeom>
          <a:solidFill>
            <a:srgbClr val="231F20"/>
          </a:solidFill>
        </p:spPr>
        <p:txBody>
          <a:bodyPr wrap="square" lIns="0" tIns="0" rIns="0" bIns="0" rtlCol="0"/>
          <a:lstStyle/>
          <a:p>
            <a:endParaRPr/>
          </a:p>
        </p:txBody>
      </p:sp>
      <p:sp>
        <p:nvSpPr>
          <p:cNvPr id="304" name="object 304"/>
          <p:cNvSpPr/>
          <p:nvPr/>
        </p:nvSpPr>
        <p:spPr>
          <a:xfrm>
            <a:off x="5016462" y="3641040"/>
            <a:ext cx="38735" cy="38735"/>
          </a:xfrm>
          <a:custGeom>
            <a:avLst/>
            <a:gdLst/>
            <a:ahLst/>
            <a:cxnLst/>
            <a:rect l="l" t="t" r="r" b="b"/>
            <a:pathLst>
              <a:path w="38735" h="38735">
                <a:moveTo>
                  <a:pt x="19100" y="0"/>
                </a:moveTo>
                <a:lnTo>
                  <a:pt x="11669" y="1500"/>
                </a:lnTo>
                <a:lnTo>
                  <a:pt x="5597" y="5592"/>
                </a:lnTo>
                <a:lnTo>
                  <a:pt x="1502" y="11663"/>
                </a:lnTo>
                <a:lnTo>
                  <a:pt x="0" y="19100"/>
                </a:lnTo>
                <a:lnTo>
                  <a:pt x="1502" y="26530"/>
                </a:lnTo>
                <a:lnTo>
                  <a:pt x="5597" y="32597"/>
                </a:lnTo>
                <a:lnTo>
                  <a:pt x="11669" y="36688"/>
                </a:lnTo>
                <a:lnTo>
                  <a:pt x="19100" y="38188"/>
                </a:lnTo>
                <a:lnTo>
                  <a:pt x="26532" y="36688"/>
                </a:lnTo>
                <a:lnTo>
                  <a:pt x="32604" y="32597"/>
                </a:lnTo>
                <a:lnTo>
                  <a:pt x="36699" y="26530"/>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305" name="object 305"/>
          <p:cNvSpPr/>
          <p:nvPr/>
        </p:nvSpPr>
        <p:spPr>
          <a:xfrm>
            <a:off x="4398442" y="3837941"/>
            <a:ext cx="415290" cy="6350"/>
          </a:xfrm>
          <a:custGeom>
            <a:avLst/>
            <a:gdLst/>
            <a:ahLst/>
            <a:cxnLst/>
            <a:rect l="l" t="t" r="r" b="b"/>
            <a:pathLst>
              <a:path w="415289" h="6350">
                <a:moveTo>
                  <a:pt x="0" y="6350"/>
                </a:moveTo>
                <a:lnTo>
                  <a:pt x="414870" y="6350"/>
                </a:lnTo>
                <a:lnTo>
                  <a:pt x="414870" y="0"/>
                </a:lnTo>
                <a:lnTo>
                  <a:pt x="0" y="0"/>
                </a:lnTo>
                <a:lnTo>
                  <a:pt x="0" y="6350"/>
                </a:lnTo>
                <a:close/>
              </a:path>
            </a:pathLst>
          </a:custGeom>
          <a:solidFill>
            <a:srgbClr val="231F20"/>
          </a:solidFill>
        </p:spPr>
        <p:txBody>
          <a:bodyPr wrap="square" lIns="0" tIns="0" rIns="0" bIns="0" rtlCol="0"/>
          <a:lstStyle/>
          <a:p>
            <a:endParaRPr/>
          </a:p>
        </p:txBody>
      </p:sp>
      <p:sp>
        <p:nvSpPr>
          <p:cNvPr id="306" name="object 306"/>
          <p:cNvSpPr/>
          <p:nvPr/>
        </p:nvSpPr>
        <p:spPr>
          <a:xfrm>
            <a:off x="4398442" y="383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7" name="object 307"/>
          <p:cNvSpPr/>
          <p:nvPr/>
        </p:nvSpPr>
        <p:spPr>
          <a:xfrm>
            <a:off x="4398442" y="3746500"/>
            <a:ext cx="12700" cy="85090"/>
          </a:xfrm>
          <a:custGeom>
            <a:avLst/>
            <a:gdLst/>
            <a:ahLst/>
            <a:cxnLst/>
            <a:rect l="l" t="t" r="r" b="b"/>
            <a:pathLst>
              <a:path w="12700" h="85089">
                <a:moveTo>
                  <a:pt x="0" y="85090"/>
                </a:moveTo>
                <a:lnTo>
                  <a:pt x="12700" y="85090"/>
                </a:lnTo>
                <a:lnTo>
                  <a:pt x="12700" y="0"/>
                </a:lnTo>
                <a:lnTo>
                  <a:pt x="0" y="0"/>
                </a:lnTo>
                <a:lnTo>
                  <a:pt x="0" y="85090"/>
                </a:lnTo>
                <a:close/>
              </a:path>
            </a:pathLst>
          </a:custGeom>
          <a:solidFill>
            <a:srgbClr val="231F20"/>
          </a:solidFill>
        </p:spPr>
        <p:txBody>
          <a:bodyPr wrap="square" lIns="0" tIns="0" rIns="0" bIns="0" rtlCol="0"/>
          <a:lstStyle/>
          <a:p>
            <a:endParaRPr/>
          </a:p>
        </p:txBody>
      </p:sp>
      <p:sp>
        <p:nvSpPr>
          <p:cNvPr id="308" name="object 308"/>
          <p:cNvSpPr/>
          <p:nvPr/>
        </p:nvSpPr>
        <p:spPr>
          <a:xfrm>
            <a:off x="4398442" y="3740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9" name="object 309"/>
          <p:cNvSpPr/>
          <p:nvPr/>
        </p:nvSpPr>
        <p:spPr>
          <a:xfrm>
            <a:off x="4398442" y="3733800"/>
            <a:ext cx="91440" cy="6350"/>
          </a:xfrm>
          <a:custGeom>
            <a:avLst/>
            <a:gdLst/>
            <a:ahLst/>
            <a:cxnLst/>
            <a:rect l="l" t="t" r="r" b="b"/>
            <a:pathLst>
              <a:path w="91439"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310" name="object 310"/>
          <p:cNvSpPr/>
          <p:nvPr/>
        </p:nvSpPr>
        <p:spPr>
          <a:xfrm>
            <a:off x="4404792" y="383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1" name="object 311"/>
          <p:cNvSpPr/>
          <p:nvPr/>
        </p:nvSpPr>
        <p:spPr>
          <a:xfrm>
            <a:off x="4411142" y="3831591"/>
            <a:ext cx="389890" cy="6350"/>
          </a:xfrm>
          <a:custGeom>
            <a:avLst/>
            <a:gdLst/>
            <a:ahLst/>
            <a:cxnLst/>
            <a:rect l="l" t="t" r="r" b="b"/>
            <a:pathLst>
              <a:path w="389889" h="6350">
                <a:moveTo>
                  <a:pt x="389470" y="0"/>
                </a:moveTo>
                <a:lnTo>
                  <a:pt x="0" y="0"/>
                </a:lnTo>
                <a:lnTo>
                  <a:pt x="0" y="6350"/>
                </a:lnTo>
                <a:lnTo>
                  <a:pt x="389470" y="6350"/>
                </a:lnTo>
                <a:lnTo>
                  <a:pt x="389470" y="0"/>
                </a:lnTo>
                <a:close/>
              </a:path>
            </a:pathLst>
          </a:custGeom>
          <a:solidFill>
            <a:srgbClr val="231F20"/>
          </a:solidFill>
        </p:spPr>
        <p:txBody>
          <a:bodyPr wrap="square" lIns="0" tIns="0" rIns="0" bIns="0" rtlCol="0"/>
          <a:lstStyle/>
          <a:p>
            <a:endParaRPr/>
          </a:p>
        </p:txBody>
      </p:sp>
      <p:sp>
        <p:nvSpPr>
          <p:cNvPr id="312" name="object 312"/>
          <p:cNvSpPr/>
          <p:nvPr/>
        </p:nvSpPr>
        <p:spPr>
          <a:xfrm>
            <a:off x="4800613" y="383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3" name="object 313"/>
          <p:cNvSpPr/>
          <p:nvPr/>
        </p:nvSpPr>
        <p:spPr>
          <a:xfrm>
            <a:off x="4800613" y="3459481"/>
            <a:ext cx="12700" cy="372110"/>
          </a:xfrm>
          <a:custGeom>
            <a:avLst/>
            <a:gdLst/>
            <a:ahLst/>
            <a:cxnLst/>
            <a:rect l="l" t="t" r="r" b="b"/>
            <a:pathLst>
              <a:path w="12700" h="372110">
                <a:moveTo>
                  <a:pt x="0" y="372110"/>
                </a:moveTo>
                <a:lnTo>
                  <a:pt x="12700" y="372110"/>
                </a:lnTo>
                <a:lnTo>
                  <a:pt x="12700" y="0"/>
                </a:lnTo>
                <a:lnTo>
                  <a:pt x="0" y="0"/>
                </a:lnTo>
                <a:lnTo>
                  <a:pt x="0" y="372110"/>
                </a:lnTo>
                <a:close/>
              </a:path>
            </a:pathLst>
          </a:custGeom>
          <a:solidFill>
            <a:srgbClr val="231F20"/>
          </a:solidFill>
        </p:spPr>
        <p:txBody>
          <a:bodyPr wrap="square" lIns="0" tIns="0" rIns="0" bIns="0" rtlCol="0"/>
          <a:lstStyle/>
          <a:p>
            <a:endParaRPr/>
          </a:p>
        </p:txBody>
      </p:sp>
      <p:sp>
        <p:nvSpPr>
          <p:cNvPr id="314" name="object 314"/>
          <p:cNvSpPr/>
          <p:nvPr/>
        </p:nvSpPr>
        <p:spPr>
          <a:xfrm>
            <a:off x="4800613" y="3453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5" name="object 315"/>
          <p:cNvSpPr/>
          <p:nvPr/>
        </p:nvSpPr>
        <p:spPr>
          <a:xfrm>
            <a:off x="4806963" y="383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6" name="object 316"/>
          <p:cNvSpPr/>
          <p:nvPr/>
        </p:nvSpPr>
        <p:spPr>
          <a:xfrm>
            <a:off x="4404792" y="374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7" name="object 317"/>
          <p:cNvSpPr/>
          <p:nvPr/>
        </p:nvSpPr>
        <p:spPr>
          <a:xfrm>
            <a:off x="4411142" y="3740570"/>
            <a:ext cx="78740" cy="6350"/>
          </a:xfrm>
          <a:custGeom>
            <a:avLst/>
            <a:gdLst/>
            <a:ahLst/>
            <a:cxnLst/>
            <a:rect l="l" t="t" r="r" b="b"/>
            <a:pathLst>
              <a:path w="78739" h="6350">
                <a:moveTo>
                  <a:pt x="78320" y="0"/>
                </a:moveTo>
                <a:lnTo>
                  <a:pt x="0" y="0"/>
                </a:lnTo>
                <a:lnTo>
                  <a:pt x="0" y="6350"/>
                </a:lnTo>
                <a:lnTo>
                  <a:pt x="78320" y="6350"/>
                </a:lnTo>
                <a:lnTo>
                  <a:pt x="78320" y="0"/>
                </a:lnTo>
                <a:close/>
              </a:path>
            </a:pathLst>
          </a:custGeom>
          <a:solidFill>
            <a:srgbClr val="231F20"/>
          </a:solidFill>
        </p:spPr>
        <p:txBody>
          <a:bodyPr wrap="square" lIns="0" tIns="0" rIns="0" bIns="0" rtlCol="0"/>
          <a:lstStyle/>
          <a:p>
            <a:endParaRPr/>
          </a:p>
        </p:txBody>
      </p:sp>
      <p:sp>
        <p:nvSpPr>
          <p:cNvPr id="318" name="object 318"/>
          <p:cNvSpPr/>
          <p:nvPr/>
        </p:nvSpPr>
        <p:spPr>
          <a:xfrm>
            <a:off x="5024971" y="2663191"/>
            <a:ext cx="12700" cy="911860"/>
          </a:xfrm>
          <a:custGeom>
            <a:avLst/>
            <a:gdLst/>
            <a:ahLst/>
            <a:cxnLst/>
            <a:rect l="l" t="t" r="r" b="b"/>
            <a:pathLst>
              <a:path w="12700" h="911860">
                <a:moveTo>
                  <a:pt x="0" y="911859"/>
                </a:moveTo>
                <a:lnTo>
                  <a:pt x="12700" y="911859"/>
                </a:lnTo>
                <a:lnTo>
                  <a:pt x="12700" y="0"/>
                </a:lnTo>
                <a:lnTo>
                  <a:pt x="0" y="0"/>
                </a:lnTo>
                <a:lnTo>
                  <a:pt x="0" y="911859"/>
                </a:lnTo>
                <a:close/>
              </a:path>
            </a:pathLst>
          </a:custGeom>
          <a:solidFill>
            <a:srgbClr val="231F20"/>
          </a:solidFill>
        </p:spPr>
        <p:txBody>
          <a:bodyPr wrap="square" lIns="0" tIns="0" rIns="0" bIns="0" rtlCol="0"/>
          <a:lstStyle/>
          <a:p>
            <a:endParaRPr/>
          </a:p>
        </p:txBody>
      </p:sp>
      <p:sp>
        <p:nvSpPr>
          <p:cNvPr id="319" name="object 319"/>
          <p:cNvSpPr/>
          <p:nvPr/>
        </p:nvSpPr>
        <p:spPr>
          <a:xfrm>
            <a:off x="5024971"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0" name="object 320"/>
          <p:cNvSpPr/>
          <p:nvPr/>
        </p:nvSpPr>
        <p:spPr>
          <a:xfrm>
            <a:off x="4673613" y="345313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321" name="object 321"/>
          <p:cNvSpPr/>
          <p:nvPr/>
        </p:nvSpPr>
        <p:spPr>
          <a:xfrm>
            <a:off x="4673613" y="34467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2" name="object 322"/>
          <p:cNvSpPr/>
          <p:nvPr/>
        </p:nvSpPr>
        <p:spPr>
          <a:xfrm>
            <a:off x="4673613" y="2663191"/>
            <a:ext cx="12700" cy="783590"/>
          </a:xfrm>
          <a:custGeom>
            <a:avLst/>
            <a:gdLst/>
            <a:ahLst/>
            <a:cxnLst/>
            <a:rect l="l" t="t" r="r" b="b"/>
            <a:pathLst>
              <a:path w="12700" h="783589">
                <a:moveTo>
                  <a:pt x="0" y="783589"/>
                </a:moveTo>
                <a:lnTo>
                  <a:pt x="12700" y="783589"/>
                </a:lnTo>
                <a:lnTo>
                  <a:pt x="12700" y="0"/>
                </a:lnTo>
                <a:lnTo>
                  <a:pt x="0" y="0"/>
                </a:lnTo>
                <a:lnTo>
                  <a:pt x="0" y="783589"/>
                </a:lnTo>
                <a:close/>
              </a:path>
            </a:pathLst>
          </a:custGeom>
          <a:solidFill>
            <a:srgbClr val="231F20"/>
          </a:solidFill>
        </p:spPr>
        <p:txBody>
          <a:bodyPr wrap="square" lIns="0" tIns="0" rIns="0" bIns="0" rtlCol="0"/>
          <a:lstStyle/>
          <a:p>
            <a:endParaRPr/>
          </a:p>
        </p:txBody>
      </p:sp>
      <p:sp>
        <p:nvSpPr>
          <p:cNvPr id="323" name="object 323"/>
          <p:cNvSpPr/>
          <p:nvPr/>
        </p:nvSpPr>
        <p:spPr>
          <a:xfrm>
            <a:off x="4673613" y="265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4" name="object 324"/>
          <p:cNvSpPr/>
          <p:nvPr/>
        </p:nvSpPr>
        <p:spPr>
          <a:xfrm>
            <a:off x="4673613" y="2650491"/>
            <a:ext cx="364490" cy="6350"/>
          </a:xfrm>
          <a:custGeom>
            <a:avLst/>
            <a:gdLst/>
            <a:ahLst/>
            <a:cxnLst/>
            <a:rect l="l" t="t" r="r" b="b"/>
            <a:pathLst>
              <a:path w="364489" h="6350">
                <a:moveTo>
                  <a:pt x="0" y="6350"/>
                </a:moveTo>
                <a:lnTo>
                  <a:pt x="364058" y="6350"/>
                </a:lnTo>
                <a:lnTo>
                  <a:pt x="364058" y="0"/>
                </a:lnTo>
                <a:lnTo>
                  <a:pt x="0" y="0"/>
                </a:lnTo>
                <a:lnTo>
                  <a:pt x="0" y="6350"/>
                </a:lnTo>
                <a:close/>
              </a:path>
            </a:pathLst>
          </a:custGeom>
          <a:solidFill>
            <a:srgbClr val="231F20"/>
          </a:solidFill>
        </p:spPr>
        <p:txBody>
          <a:bodyPr wrap="square" lIns="0" tIns="0" rIns="0" bIns="0" rtlCol="0"/>
          <a:lstStyle/>
          <a:p>
            <a:endParaRPr/>
          </a:p>
        </p:txBody>
      </p:sp>
      <p:sp>
        <p:nvSpPr>
          <p:cNvPr id="325" name="object 325"/>
          <p:cNvSpPr/>
          <p:nvPr/>
        </p:nvSpPr>
        <p:spPr>
          <a:xfrm>
            <a:off x="4806963" y="3453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6" name="object 326"/>
          <p:cNvSpPr/>
          <p:nvPr/>
        </p:nvSpPr>
        <p:spPr>
          <a:xfrm>
            <a:off x="4686313" y="344678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327" name="object 327"/>
          <p:cNvSpPr/>
          <p:nvPr/>
        </p:nvSpPr>
        <p:spPr>
          <a:xfrm>
            <a:off x="4679963" y="3446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28" name="object 328"/>
          <p:cNvSpPr/>
          <p:nvPr/>
        </p:nvSpPr>
        <p:spPr>
          <a:xfrm>
            <a:off x="4679963"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29" name="object 329"/>
          <p:cNvSpPr/>
          <p:nvPr/>
        </p:nvSpPr>
        <p:spPr>
          <a:xfrm>
            <a:off x="4686313" y="2656841"/>
            <a:ext cx="339090" cy="6350"/>
          </a:xfrm>
          <a:custGeom>
            <a:avLst/>
            <a:gdLst/>
            <a:ahLst/>
            <a:cxnLst/>
            <a:rect l="l" t="t" r="r" b="b"/>
            <a:pathLst>
              <a:path w="339089" h="6350">
                <a:moveTo>
                  <a:pt x="338658" y="0"/>
                </a:moveTo>
                <a:lnTo>
                  <a:pt x="0" y="0"/>
                </a:lnTo>
                <a:lnTo>
                  <a:pt x="0" y="6350"/>
                </a:lnTo>
                <a:lnTo>
                  <a:pt x="338658" y="6350"/>
                </a:lnTo>
                <a:lnTo>
                  <a:pt x="338658" y="0"/>
                </a:lnTo>
                <a:close/>
              </a:path>
            </a:pathLst>
          </a:custGeom>
          <a:solidFill>
            <a:srgbClr val="231F20"/>
          </a:solidFill>
        </p:spPr>
        <p:txBody>
          <a:bodyPr wrap="square" lIns="0" tIns="0" rIns="0" bIns="0" rtlCol="0"/>
          <a:lstStyle/>
          <a:p>
            <a:endParaRPr/>
          </a:p>
        </p:txBody>
      </p:sp>
      <p:sp>
        <p:nvSpPr>
          <p:cNvPr id="330" name="object 330"/>
          <p:cNvSpPr/>
          <p:nvPr/>
        </p:nvSpPr>
        <p:spPr>
          <a:xfrm>
            <a:off x="5031321" y="265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31" name="object 331"/>
          <p:cNvSpPr/>
          <p:nvPr/>
        </p:nvSpPr>
        <p:spPr>
          <a:xfrm>
            <a:off x="5033442" y="3787141"/>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332" name="object 332"/>
          <p:cNvSpPr/>
          <p:nvPr/>
        </p:nvSpPr>
        <p:spPr>
          <a:xfrm>
            <a:off x="5033442" y="3780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3" name="object 333"/>
          <p:cNvSpPr/>
          <p:nvPr/>
        </p:nvSpPr>
        <p:spPr>
          <a:xfrm>
            <a:off x="5033442" y="3732531"/>
            <a:ext cx="12700" cy="48260"/>
          </a:xfrm>
          <a:custGeom>
            <a:avLst/>
            <a:gdLst/>
            <a:ahLst/>
            <a:cxnLst/>
            <a:rect l="l" t="t" r="r" b="b"/>
            <a:pathLst>
              <a:path w="12700" h="48260">
                <a:moveTo>
                  <a:pt x="0" y="48260"/>
                </a:moveTo>
                <a:lnTo>
                  <a:pt x="12700" y="48260"/>
                </a:lnTo>
                <a:lnTo>
                  <a:pt x="12700" y="0"/>
                </a:lnTo>
                <a:lnTo>
                  <a:pt x="0" y="0"/>
                </a:lnTo>
                <a:lnTo>
                  <a:pt x="0" y="48260"/>
                </a:lnTo>
                <a:close/>
              </a:path>
            </a:pathLst>
          </a:custGeom>
          <a:solidFill>
            <a:srgbClr val="231F20"/>
          </a:solidFill>
        </p:spPr>
        <p:txBody>
          <a:bodyPr wrap="square" lIns="0" tIns="0" rIns="0" bIns="0" rtlCol="0"/>
          <a:lstStyle/>
          <a:p>
            <a:endParaRPr/>
          </a:p>
        </p:txBody>
      </p:sp>
      <p:sp>
        <p:nvSpPr>
          <p:cNvPr id="334" name="object 334"/>
          <p:cNvSpPr/>
          <p:nvPr/>
        </p:nvSpPr>
        <p:spPr>
          <a:xfrm>
            <a:off x="5039792" y="3780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35" name="object 335"/>
          <p:cNvSpPr/>
          <p:nvPr/>
        </p:nvSpPr>
        <p:spPr>
          <a:xfrm>
            <a:off x="5046142" y="3780791"/>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336" name="object 336"/>
          <p:cNvSpPr/>
          <p:nvPr/>
        </p:nvSpPr>
        <p:spPr>
          <a:xfrm>
            <a:off x="5122342" y="3780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7" name="object 337"/>
          <p:cNvSpPr/>
          <p:nvPr/>
        </p:nvSpPr>
        <p:spPr>
          <a:xfrm>
            <a:off x="5122342" y="3535681"/>
            <a:ext cx="12700" cy="245110"/>
          </a:xfrm>
          <a:custGeom>
            <a:avLst/>
            <a:gdLst/>
            <a:ahLst/>
            <a:cxnLst/>
            <a:rect l="l" t="t" r="r" b="b"/>
            <a:pathLst>
              <a:path w="12700" h="245110">
                <a:moveTo>
                  <a:pt x="0" y="245110"/>
                </a:moveTo>
                <a:lnTo>
                  <a:pt x="12700" y="245110"/>
                </a:lnTo>
                <a:lnTo>
                  <a:pt x="12700" y="0"/>
                </a:lnTo>
                <a:lnTo>
                  <a:pt x="0" y="0"/>
                </a:lnTo>
                <a:lnTo>
                  <a:pt x="0" y="245110"/>
                </a:lnTo>
                <a:close/>
              </a:path>
            </a:pathLst>
          </a:custGeom>
          <a:solidFill>
            <a:srgbClr val="231F20"/>
          </a:solidFill>
        </p:spPr>
        <p:txBody>
          <a:bodyPr wrap="square" lIns="0" tIns="0" rIns="0" bIns="0" rtlCol="0"/>
          <a:lstStyle/>
          <a:p>
            <a:endParaRPr/>
          </a:p>
        </p:txBody>
      </p:sp>
      <p:sp>
        <p:nvSpPr>
          <p:cNvPr id="338" name="object 338"/>
          <p:cNvSpPr/>
          <p:nvPr/>
        </p:nvSpPr>
        <p:spPr>
          <a:xfrm>
            <a:off x="5122342" y="3529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9" name="object 339"/>
          <p:cNvSpPr/>
          <p:nvPr/>
        </p:nvSpPr>
        <p:spPr>
          <a:xfrm>
            <a:off x="5128692" y="3780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40" name="object 340"/>
          <p:cNvSpPr/>
          <p:nvPr/>
        </p:nvSpPr>
        <p:spPr>
          <a:xfrm>
            <a:off x="4658792" y="3745231"/>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341" name="object 341"/>
          <p:cNvSpPr/>
          <p:nvPr/>
        </p:nvSpPr>
        <p:spPr>
          <a:xfrm>
            <a:off x="4658792" y="373888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342" name="object 342"/>
          <p:cNvSpPr/>
          <p:nvPr/>
        </p:nvSpPr>
        <p:spPr>
          <a:xfrm>
            <a:off x="4741342" y="3738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3" name="object 343"/>
          <p:cNvSpPr/>
          <p:nvPr/>
        </p:nvSpPr>
        <p:spPr>
          <a:xfrm>
            <a:off x="4741342" y="3505200"/>
            <a:ext cx="12700" cy="233679"/>
          </a:xfrm>
          <a:custGeom>
            <a:avLst/>
            <a:gdLst/>
            <a:ahLst/>
            <a:cxnLst/>
            <a:rect l="l" t="t" r="r" b="b"/>
            <a:pathLst>
              <a:path w="12700" h="233679">
                <a:moveTo>
                  <a:pt x="0" y="233679"/>
                </a:moveTo>
                <a:lnTo>
                  <a:pt x="12700" y="233679"/>
                </a:lnTo>
                <a:lnTo>
                  <a:pt x="12700" y="0"/>
                </a:lnTo>
                <a:lnTo>
                  <a:pt x="0" y="0"/>
                </a:lnTo>
                <a:lnTo>
                  <a:pt x="0" y="233679"/>
                </a:lnTo>
                <a:close/>
              </a:path>
            </a:pathLst>
          </a:custGeom>
          <a:solidFill>
            <a:srgbClr val="231F20"/>
          </a:solidFill>
        </p:spPr>
        <p:txBody>
          <a:bodyPr wrap="square" lIns="0" tIns="0" rIns="0" bIns="0" rtlCol="0"/>
          <a:lstStyle/>
          <a:p>
            <a:endParaRPr/>
          </a:p>
        </p:txBody>
      </p:sp>
      <p:sp>
        <p:nvSpPr>
          <p:cNvPr id="344" name="object 344"/>
          <p:cNvSpPr/>
          <p:nvPr/>
        </p:nvSpPr>
        <p:spPr>
          <a:xfrm>
            <a:off x="4741342" y="3498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5" name="object 345"/>
          <p:cNvSpPr/>
          <p:nvPr/>
        </p:nvSpPr>
        <p:spPr>
          <a:xfrm>
            <a:off x="4747692" y="3738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46" name="object 346"/>
          <p:cNvSpPr/>
          <p:nvPr/>
        </p:nvSpPr>
        <p:spPr>
          <a:xfrm>
            <a:off x="5063071" y="3529331"/>
            <a:ext cx="59690" cy="6350"/>
          </a:xfrm>
          <a:custGeom>
            <a:avLst/>
            <a:gdLst/>
            <a:ahLst/>
            <a:cxnLst/>
            <a:rect l="l" t="t" r="r" b="b"/>
            <a:pathLst>
              <a:path w="59689"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347" name="object 347"/>
          <p:cNvSpPr/>
          <p:nvPr/>
        </p:nvSpPr>
        <p:spPr>
          <a:xfrm>
            <a:off x="5063071" y="3522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8" name="object 348"/>
          <p:cNvSpPr/>
          <p:nvPr/>
        </p:nvSpPr>
        <p:spPr>
          <a:xfrm>
            <a:off x="5063071" y="2616201"/>
            <a:ext cx="12700" cy="906780"/>
          </a:xfrm>
          <a:custGeom>
            <a:avLst/>
            <a:gdLst/>
            <a:ahLst/>
            <a:cxnLst/>
            <a:rect l="l" t="t" r="r" b="b"/>
            <a:pathLst>
              <a:path w="12700" h="906779">
                <a:moveTo>
                  <a:pt x="0" y="906779"/>
                </a:moveTo>
                <a:lnTo>
                  <a:pt x="12700" y="906779"/>
                </a:lnTo>
                <a:lnTo>
                  <a:pt x="12700" y="0"/>
                </a:lnTo>
                <a:lnTo>
                  <a:pt x="0" y="0"/>
                </a:lnTo>
                <a:lnTo>
                  <a:pt x="0" y="906779"/>
                </a:lnTo>
                <a:close/>
              </a:path>
            </a:pathLst>
          </a:custGeom>
          <a:solidFill>
            <a:srgbClr val="231F20"/>
          </a:solidFill>
        </p:spPr>
        <p:txBody>
          <a:bodyPr wrap="square" lIns="0" tIns="0" rIns="0" bIns="0" rtlCol="0"/>
          <a:lstStyle/>
          <a:p>
            <a:endParaRPr/>
          </a:p>
        </p:txBody>
      </p:sp>
      <p:sp>
        <p:nvSpPr>
          <p:cNvPr id="349" name="object 349"/>
          <p:cNvSpPr/>
          <p:nvPr/>
        </p:nvSpPr>
        <p:spPr>
          <a:xfrm>
            <a:off x="5063071" y="26098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0" name="object 350"/>
          <p:cNvSpPr/>
          <p:nvPr/>
        </p:nvSpPr>
        <p:spPr>
          <a:xfrm>
            <a:off x="5128692" y="3529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1" name="object 351"/>
          <p:cNvSpPr/>
          <p:nvPr/>
        </p:nvSpPr>
        <p:spPr>
          <a:xfrm>
            <a:off x="5075771" y="3522981"/>
            <a:ext cx="59690" cy="6350"/>
          </a:xfrm>
          <a:custGeom>
            <a:avLst/>
            <a:gdLst/>
            <a:ahLst/>
            <a:cxnLst/>
            <a:rect l="l" t="t" r="r" b="b"/>
            <a:pathLst>
              <a:path w="59689"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352" name="object 352"/>
          <p:cNvSpPr/>
          <p:nvPr/>
        </p:nvSpPr>
        <p:spPr>
          <a:xfrm>
            <a:off x="5069421" y="3522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53" name="object 353"/>
          <p:cNvSpPr/>
          <p:nvPr/>
        </p:nvSpPr>
        <p:spPr>
          <a:xfrm>
            <a:off x="4614342" y="349885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354" name="object 354"/>
          <p:cNvSpPr/>
          <p:nvPr/>
        </p:nvSpPr>
        <p:spPr>
          <a:xfrm>
            <a:off x="4614342" y="3492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5" name="object 355"/>
          <p:cNvSpPr/>
          <p:nvPr/>
        </p:nvSpPr>
        <p:spPr>
          <a:xfrm>
            <a:off x="4614342" y="2616201"/>
            <a:ext cx="12700" cy="876300"/>
          </a:xfrm>
          <a:custGeom>
            <a:avLst/>
            <a:gdLst/>
            <a:ahLst/>
            <a:cxnLst/>
            <a:rect l="l" t="t" r="r" b="b"/>
            <a:pathLst>
              <a:path w="12700" h="876300">
                <a:moveTo>
                  <a:pt x="0" y="876300"/>
                </a:moveTo>
                <a:lnTo>
                  <a:pt x="12700" y="876300"/>
                </a:lnTo>
                <a:lnTo>
                  <a:pt x="12700" y="0"/>
                </a:lnTo>
                <a:lnTo>
                  <a:pt x="0" y="0"/>
                </a:lnTo>
                <a:lnTo>
                  <a:pt x="0" y="876300"/>
                </a:lnTo>
                <a:close/>
              </a:path>
            </a:pathLst>
          </a:custGeom>
          <a:solidFill>
            <a:srgbClr val="231F20"/>
          </a:solidFill>
        </p:spPr>
        <p:txBody>
          <a:bodyPr wrap="square" lIns="0" tIns="0" rIns="0" bIns="0" rtlCol="0"/>
          <a:lstStyle/>
          <a:p>
            <a:endParaRPr/>
          </a:p>
        </p:txBody>
      </p:sp>
      <p:sp>
        <p:nvSpPr>
          <p:cNvPr id="356" name="object 356"/>
          <p:cNvSpPr/>
          <p:nvPr/>
        </p:nvSpPr>
        <p:spPr>
          <a:xfrm>
            <a:off x="4614342" y="26098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7" name="object 357"/>
          <p:cNvSpPr/>
          <p:nvPr/>
        </p:nvSpPr>
        <p:spPr>
          <a:xfrm>
            <a:off x="4614342" y="2603501"/>
            <a:ext cx="461645" cy="6350"/>
          </a:xfrm>
          <a:custGeom>
            <a:avLst/>
            <a:gdLst/>
            <a:ahLst/>
            <a:cxnLst/>
            <a:rect l="l" t="t" r="r" b="b"/>
            <a:pathLst>
              <a:path w="461645" h="6350">
                <a:moveTo>
                  <a:pt x="0" y="6350"/>
                </a:moveTo>
                <a:lnTo>
                  <a:pt x="461429" y="6350"/>
                </a:lnTo>
                <a:lnTo>
                  <a:pt x="461429" y="0"/>
                </a:lnTo>
                <a:lnTo>
                  <a:pt x="0" y="0"/>
                </a:lnTo>
                <a:lnTo>
                  <a:pt x="0" y="6350"/>
                </a:lnTo>
                <a:close/>
              </a:path>
            </a:pathLst>
          </a:custGeom>
          <a:solidFill>
            <a:srgbClr val="231F20"/>
          </a:solidFill>
        </p:spPr>
        <p:txBody>
          <a:bodyPr wrap="square" lIns="0" tIns="0" rIns="0" bIns="0" rtlCol="0"/>
          <a:lstStyle/>
          <a:p>
            <a:endParaRPr/>
          </a:p>
        </p:txBody>
      </p:sp>
      <p:sp>
        <p:nvSpPr>
          <p:cNvPr id="358" name="object 358"/>
          <p:cNvSpPr/>
          <p:nvPr/>
        </p:nvSpPr>
        <p:spPr>
          <a:xfrm>
            <a:off x="4747692" y="3498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9" name="object 359"/>
          <p:cNvSpPr/>
          <p:nvPr/>
        </p:nvSpPr>
        <p:spPr>
          <a:xfrm>
            <a:off x="4627042" y="349250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360" name="object 360"/>
          <p:cNvSpPr/>
          <p:nvPr/>
        </p:nvSpPr>
        <p:spPr>
          <a:xfrm>
            <a:off x="4620692" y="3492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1" name="object 361"/>
          <p:cNvSpPr/>
          <p:nvPr/>
        </p:nvSpPr>
        <p:spPr>
          <a:xfrm>
            <a:off x="4620692" y="2610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2" name="object 362"/>
          <p:cNvSpPr/>
          <p:nvPr/>
        </p:nvSpPr>
        <p:spPr>
          <a:xfrm>
            <a:off x="4627042" y="2610270"/>
            <a:ext cx="436245" cy="6350"/>
          </a:xfrm>
          <a:custGeom>
            <a:avLst/>
            <a:gdLst/>
            <a:ahLst/>
            <a:cxnLst/>
            <a:rect l="l" t="t" r="r" b="b"/>
            <a:pathLst>
              <a:path w="436245" h="6350">
                <a:moveTo>
                  <a:pt x="436029" y="0"/>
                </a:moveTo>
                <a:lnTo>
                  <a:pt x="0" y="0"/>
                </a:lnTo>
                <a:lnTo>
                  <a:pt x="0" y="6350"/>
                </a:lnTo>
                <a:lnTo>
                  <a:pt x="436029" y="6350"/>
                </a:lnTo>
                <a:lnTo>
                  <a:pt x="436029" y="0"/>
                </a:lnTo>
                <a:close/>
              </a:path>
            </a:pathLst>
          </a:custGeom>
          <a:solidFill>
            <a:srgbClr val="231F20"/>
          </a:solidFill>
        </p:spPr>
        <p:txBody>
          <a:bodyPr wrap="square" lIns="0" tIns="0" rIns="0" bIns="0" rtlCol="0"/>
          <a:lstStyle/>
          <a:p>
            <a:endParaRPr/>
          </a:p>
        </p:txBody>
      </p:sp>
      <p:sp>
        <p:nvSpPr>
          <p:cNvPr id="363" name="object 363"/>
          <p:cNvSpPr/>
          <p:nvPr/>
        </p:nvSpPr>
        <p:spPr>
          <a:xfrm>
            <a:off x="5069421" y="2610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4" name="object 364"/>
          <p:cNvSpPr/>
          <p:nvPr/>
        </p:nvSpPr>
        <p:spPr>
          <a:xfrm>
            <a:off x="4563542" y="2402841"/>
            <a:ext cx="12700" cy="1337945"/>
          </a:xfrm>
          <a:custGeom>
            <a:avLst/>
            <a:gdLst/>
            <a:ahLst/>
            <a:cxnLst/>
            <a:rect l="l" t="t" r="r" b="b"/>
            <a:pathLst>
              <a:path w="12700" h="1337945">
                <a:moveTo>
                  <a:pt x="12699" y="0"/>
                </a:moveTo>
                <a:lnTo>
                  <a:pt x="0" y="0"/>
                </a:lnTo>
                <a:lnTo>
                  <a:pt x="0" y="1337729"/>
                </a:lnTo>
                <a:lnTo>
                  <a:pt x="12699" y="1337729"/>
                </a:lnTo>
                <a:lnTo>
                  <a:pt x="12699" y="0"/>
                </a:lnTo>
                <a:close/>
              </a:path>
            </a:pathLst>
          </a:custGeom>
          <a:solidFill>
            <a:srgbClr val="231F20"/>
          </a:solidFill>
        </p:spPr>
        <p:txBody>
          <a:bodyPr wrap="square" lIns="0" tIns="0" rIns="0" bIns="0" rtlCol="0"/>
          <a:lstStyle/>
          <a:p>
            <a:endParaRPr/>
          </a:p>
        </p:txBody>
      </p:sp>
      <p:sp>
        <p:nvSpPr>
          <p:cNvPr id="365" name="object 365"/>
          <p:cNvSpPr/>
          <p:nvPr/>
        </p:nvSpPr>
        <p:spPr>
          <a:xfrm>
            <a:off x="4550804" y="3721481"/>
            <a:ext cx="38735" cy="38735"/>
          </a:xfrm>
          <a:custGeom>
            <a:avLst/>
            <a:gdLst/>
            <a:ahLst/>
            <a:cxnLst/>
            <a:rect l="l" t="t" r="r" b="b"/>
            <a:pathLst>
              <a:path w="38735" h="38735">
                <a:moveTo>
                  <a:pt x="19088" y="0"/>
                </a:moveTo>
                <a:lnTo>
                  <a:pt x="11658" y="1500"/>
                </a:lnTo>
                <a:lnTo>
                  <a:pt x="5591" y="5591"/>
                </a:lnTo>
                <a:lnTo>
                  <a:pt x="1500" y="11658"/>
                </a:lnTo>
                <a:lnTo>
                  <a:pt x="0" y="19088"/>
                </a:lnTo>
                <a:lnTo>
                  <a:pt x="1500" y="26524"/>
                </a:lnTo>
                <a:lnTo>
                  <a:pt x="5591" y="32596"/>
                </a:lnTo>
                <a:lnTo>
                  <a:pt x="11658" y="36688"/>
                </a:lnTo>
                <a:lnTo>
                  <a:pt x="19088" y="38188"/>
                </a:lnTo>
                <a:lnTo>
                  <a:pt x="26524" y="36688"/>
                </a:lnTo>
                <a:lnTo>
                  <a:pt x="32596" y="32596"/>
                </a:lnTo>
                <a:lnTo>
                  <a:pt x="36688" y="26524"/>
                </a:lnTo>
                <a:lnTo>
                  <a:pt x="38188" y="19088"/>
                </a:lnTo>
                <a:lnTo>
                  <a:pt x="36688" y="11658"/>
                </a:lnTo>
                <a:lnTo>
                  <a:pt x="32596" y="5591"/>
                </a:lnTo>
                <a:lnTo>
                  <a:pt x="26524" y="1500"/>
                </a:lnTo>
                <a:lnTo>
                  <a:pt x="19088" y="0"/>
                </a:lnTo>
                <a:close/>
              </a:path>
            </a:pathLst>
          </a:custGeom>
          <a:solidFill>
            <a:srgbClr val="231F20"/>
          </a:solidFill>
        </p:spPr>
        <p:txBody>
          <a:bodyPr wrap="square" lIns="0" tIns="0" rIns="0" bIns="0" rtlCol="0"/>
          <a:lstStyle/>
          <a:p>
            <a:endParaRPr/>
          </a:p>
        </p:txBody>
      </p:sp>
      <p:sp>
        <p:nvSpPr>
          <p:cNvPr id="366" name="object 366"/>
          <p:cNvSpPr/>
          <p:nvPr/>
        </p:nvSpPr>
        <p:spPr>
          <a:xfrm>
            <a:off x="4665142" y="2411311"/>
            <a:ext cx="12700" cy="156845"/>
          </a:xfrm>
          <a:custGeom>
            <a:avLst/>
            <a:gdLst/>
            <a:ahLst/>
            <a:cxnLst/>
            <a:rect l="l" t="t" r="r" b="b"/>
            <a:pathLst>
              <a:path w="12700" h="156844">
                <a:moveTo>
                  <a:pt x="12700" y="0"/>
                </a:moveTo>
                <a:lnTo>
                  <a:pt x="0" y="0"/>
                </a:lnTo>
                <a:lnTo>
                  <a:pt x="0" y="156629"/>
                </a:lnTo>
                <a:lnTo>
                  <a:pt x="12700" y="156629"/>
                </a:lnTo>
                <a:lnTo>
                  <a:pt x="12700" y="0"/>
                </a:lnTo>
                <a:close/>
              </a:path>
            </a:pathLst>
          </a:custGeom>
          <a:solidFill>
            <a:srgbClr val="231F20"/>
          </a:solidFill>
        </p:spPr>
        <p:txBody>
          <a:bodyPr wrap="square" lIns="0" tIns="0" rIns="0" bIns="0" rtlCol="0"/>
          <a:lstStyle/>
          <a:p>
            <a:endParaRPr/>
          </a:p>
        </p:txBody>
      </p:sp>
      <p:sp>
        <p:nvSpPr>
          <p:cNvPr id="367" name="object 367"/>
          <p:cNvSpPr/>
          <p:nvPr/>
        </p:nvSpPr>
        <p:spPr>
          <a:xfrm>
            <a:off x="4064013" y="3727450"/>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368" name="object 368"/>
          <p:cNvSpPr/>
          <p:nvPr/>
        </p:nvSpPr>
        <p:spPr>
          <a:xfrm>
            <a:off x="4064013" y="3721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69" name="object 369"/>
          <p:cNvSpPr/>
          <p:nvPr/>
        </p:nvSpPr>
        <p:spPr>
          <a:xfrm>
            <a:off x="4064013" y="3581400"/>
            <a:ext cx="12700" cy="139700"/>
          </a:xfrm>
          <a:custGeom>
            <a:avLst/>
            <a:gdLst/>
            <a:ahLst/>
            <a:cxnLst/>
            <a:rect l="l" t="t" r="r" b="b"/>
            <a:pathLst>
              <a:path w="12700" h="139700">
                <a:moveTo>
                  <a:pt x="0" y="139700"/>
                </a:moveTo>
                <a:lnTo>
                  <a:pt x="12700" y="139700"/>
                </a:lnTo>
                <a:lnTo>
                  <a:pt x="12700" y="0"/>
                </a:lnTo>
                <a:lnTo>
                  <a:pt x="0" y="0"/>
                </a:lnTo>
                <a:lnTo>
                  <a:pt x="0" y="139700"/>
                </a:lnTo>
                <a:close/>
              </a:path>
            </a:pathLst>
          </a:custGeom>
          <a:solidFill>
            <a:srgbClr val="231F20"/>
          </a:solidFill>
        </p:spPr>
        <p:txBody>
          <a:bodyPr wrap="square" lIns="0" tIns="0" rIns="0" bIns="0" rtlCol="0"/>
          <a:lstStyle/>
          <a:p>
            <a:endParaRPr/>
          </a:p>
        </p:txBody>
      </p:sp>
      <p:sp>
        <p:nvSpPr>
          <p:cNvPr id="370" name="object 370"/>
          <p:cNvSpPr/>
          <p:nvPr/>
        </p:nvSpPr>
        <p:spPr>
          <a:xfrm>
            <a:off x="4064013" y="3575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1" name="object 371"/>
          <p:cNvSpPr/>
          <p:nvPr/>
        </p:nvSpPr>
        <p:spPr>
          <a:xfrm>
            <a:off x="4064013" y="3568700"/>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372" name="object 372"/>
          <p:cNvSpPr/>
          <p:nvPr/>
        </p:nvSpPr>
        <p:spPr>
          <a:xfrm>
            <a:off x="4070363" y="3721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3" name="object 373"/>
          <p:cNvSpPr/>
          <p:nvPr/>
        </p:nvSpPr>
        <p:spPr>
          <a:xfrm>
            <a:off x="4076713" y="3721520"/>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374" name="object 374"/>
          <p:cNvSpPr/>
          <p:nvPr/>
        </p:nvSpPr>
        <p:spPr>
          <a:xfrm>
            <a:off x="4152913" y="3721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5" name="object 375"/>
          <p:cNvSpPr/>
          <p:nvPr/>
        </p:nvSpPr>
        <p:spPr>
          <a:xfrm>
            <a:off x="4152913" y="3581400"/>
            <a:ext cx="12700" cy="139700"/>
          </a:xfrm>
          <a:custGeom>
            <a:avLst/>
            <a:gdLst/>
            <a:ahLst/>
            <a:cxnLst/>
            <a:rect l="l" t="t" r="r" b="b"/>
            <a:pathLst>
              <a:path w="12700" h="139700">
                <a:moveTo>
                  <a:pt x="0" y="139700"/>
                </a:moveTo>
                <a:lnTo>
                  <a:pt x="12700" y="139700"/>
                </a:lnTo>
                <a:lnTo>
                  <a:pt x="12700" y="0"/>
                </a:lnTo>
                <a:lnTo>
                  <a:pt x="0" y="0"/>
                </a:lnTo>
                <a:lnTo>
                  <a:pt x="0" y="139700"/>
                </a:lnTo>
                <a:close/>
              </a:path>
            </a:pathLst>
          </a:custGeom>
          <a:solidFill>
            <a:srgbClr val="231F20"/>
          </a:solidFill>
        </p:spPr>
        <p:txBody>
          <a:bodyPr wrap="square" lIns="0" tIns="0" rIns="0" bIns="0" rtlCol="0"/>
          <a:lstStyle/>
          <a:p>
            <a:endParaRPr/>
          </a:p>
        </p:txBody>
      </p:sp>
      <p:sp>
        <p:nvSpPr>
          <p:cNvPr id="376" name="object 376"/>
          <p:cNvSpPr/>
          <p:nvPr/>
        </p:nvSpPr>
        <p:spPr>
          <a:xfrm>
            <a:off x="4152913" y="3575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7" name="object 377"/>
          <p:cNvSpPr/>
          <p:nvPr/>
        </p:nvSpPr>
        <p:spPr>
          <a:xfrm>
            <a:off x="4159263" y="3721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8" name="object 378"/>
          <p:cNvSpPr/>
          <p:nvPr/>
        </p:nvSpPr>
        <p:spPr>
          <a:xfrm>
            <a:off x="4070363" y="3575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9" name="object 379"/>
          <p:cNvSpPr/>
          <p:nvPr/>
        </p:nvSpPr>
        <p:spPr>
          <a:xfrm>
            <a:off x="4076713" y="3575470"/>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380" name="object 380"/>
          <p:cNvSpPr/>
          <p:nvPr/>
        </p:nvSpPr>
        <p:spPr>
          <a:xfrm>
            <a:off x="4159263" y="3575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81" name="object 381"/>
          <p:cNvSpPr/>
          <p:nvPr/>
        </p:nvSpPr>
        <p:spPr>
          <a:xfrm>
            <a:off x="4487342" y="3618231"/>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382" name="object 382"/>
          <p:cNvSpPr/>
          <p:nvPr/>
        </p:nvSpPr>
        <p:spPr>
          <a:xfrm>
            <a:off x="4487342" y="3611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3" name="object 383"/>
          <p:cNvSpPr/>
          <p:nvPr/>
        </p:nvSpPr>
        <p:spPr>
          <a:xfrm>
            <a:off x="4487342" y="3552191"/>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384" name="object 384"/>
          <p:cNvSpPr/>
          <p:nvPr/>
        </p:nvSpPr>
        <p:spPr>
          <a:xfrm>
            <a:off x="4487342" y="3545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5" name="object 385"/>
          <p:cNvSpPr/>
          <p:nvPr/>
        </p:nvSpPr>
        <p:spPr>
          <a:xfrm>
            <a:off x="4487342" y="3539491"/>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386" name="object 386"/>
          <p:cNvSpPr/>
          <p:nvPr/>
        </p:nvSpPr>
        <p:spPr>
          <a:xfrm>
            <a:off x="4493692" y="3611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87" name="object 387"/>
          <p:cNvSpPr/>
          <p:nvPr/>
        </p:nvSpPr>
        <p:spPr>
          <a:xfrm>
            <a:off x="4500042" y="3611461"/>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388" name="object 388"/>
          <p:cNvSpPr/>
          <p:nvPr/>
        </p:nvSpPr>
        <p:spPr>
          <a:xfrm>
            <a:off x="4648213" y="3611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9" name="object 389"/>
          <p:cNvSpPr/>
          <p:nvPr/>
        </p:nvSpPr>
        <p:spPr>
          <a:xfrm>
            <a:off x="4648213" y="3552191"/>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390" name="object 390"/>
          <p:cNvSpPr/>
          <p:nvPr/>
        </p:nvSpPr>
        <p:spPr>
          <a:xfrm>
            <a:off x="4648213" y="3545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1" name="object 391"/>
          <p:cNvSpPr/>
          <p:nvPr/>
        </p:nvSpPr>
        <p:spPr>
          <a:xfrm>
            <a:off x="4654563" y="3611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2" name="object 392"/>
          <p:cNvSpPr/>
          <p:nvPr/>
        </p:nvSpPr>
        <p:spPr>
          <a:xfrm>
            <a:off x="4493692" y="3545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3" name="object 393"/>
          <p:cNvSpPr/>
          <p:nvPr/>
        </p:nvSpPr>
        <p:spPr>
          <a:xfrm>
            <a:off x="4500042" y="3545841"/>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394" name="object 394"/>
          <p:cNvSpPr/>
          <p:nvPr/>
        </p:nvSpPr>
        <p:spPr>
          <a:xfrm>
            <a:off x="4654563" y="3545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5" name="object 395"/>
          <p:cNvSpPr/>
          <p:nvPr/>
        </p:nvSpPr>
        <p:spPr>
          <a:xfrm>
            <a:off x="4483113" y="3774441"/>
            <a:ext cx="182245" cy="6350"/>
          </a:xfrm>
          <a:custGeom>
            <a:avLst/>
            <a:gdLst/>
            <a:ahLst/>
            <a:cxnLst/>
            <a:rect l="l" t="t" r="r" b="b"/>
            <a:pathLst>
              <a:path w="182245" h="6350">
                <a:moveTo>
                  <a:pt x="0" y="6350"/>
                </a:moveTo>
                <a:lnTo>
                  <a:pt x="182029" y="6350"/>
                </a:lnTo>
                <a:lnTo>
                  <a:pt x="182029" y="0"/>
                </a:lnTo>
                <a:lnTo>
                  <a:pt x="0" y="0"/>
                </a:lnTo>
                <a:lnTo>
                  <a:pt x="0" y="6350"/>
                </a:lnTo>
                <a:close/>
              </a:path>
            </a:pathLst>
          </a:custGeom>
          <a:solidFill>
            <a:srgbClr val="231F20"/>
          </a:solidFill>
        </p:spPr>
        <p:txBody>
          <a:bodyPr wrap="square" lIns="0" tIns="0" rIns="0" bIns="0" rtlCol="0"/>
          <a:lstStyle/>
          <a:p>
            <a:endParaRPr/>
          </a:p>
        </p:txBody>
      </p:sp>
      <p:sp>
        <p:nvSpPr>
          <p:cNvPr id="396" name="object 396"/>
          <p:cNvSpPr/>
          <p:nvPr/>
        </p:nvSpPr>
        <p:spPr>
          <a:xfrm>
            <a:off x="4483113" y="3768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7" name="object 397"/>
          <p:cNvSpPr/>
          <p:nvPr/>
        </p:nvSpPr>
        <p:spPr>
          <a:xfrm>
            <a:off x="4483113" y="37084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398" name="object 398"/>
          <p:cNvSpPr/>
          <p:nvPr/>
        </p:nvSpPr>
        <p:spPr>
          <a:xfrm>
            <a:off x="4483113" y="3702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9" name="object 399"/>
          <p:cNvSpPr/>
          <p:nvPr/>
        </p:nvSpPr>
        <p:spPr>
          <a:xfrm>
            <a:off x="4483113" y="3695700"/>
            <a:ext cx="182245" cy="6350"/>
          </a:xfrm>
          <a:custGeom>
            <a:avLst/>
            <a:gdLst/>
            <a:ahLst/>
            <a:cxnLst/>
            <a:rect l="l" t="t" r="r" b="b"/>
            <a:pathLst>
              <a:path w="182245" h="6350">
                <a:moveTo>
                  <a:pt x="0" y="6350"/>
                </a:moveTo>
                <a:lnTo>
                  <a:pt x="182029" y="6350"/>
                </a:lnTo>
                <a:lnTo>
                  <a:pt x="182029" y="0"/>
                </a:lnTo>
                <a:lnTo>
                  <a:pt x="0" y="0"/>
                </a:lnTo>
                <a:lnTo>
                  <a:pt x="0" y="6350"/>
                </a:lnTo>
                <a:close/>
              </a:path>
            </a:pathLst>
          </a:custGeom>
          <a:solidFill>
            <a:srgbClr val="231F20"/>
          </a:solidFill>
        </p:spPr>
        <p:txBody>
          <a:bodyPr wrap="square" lIns="0" tIns="0" rIns="0" bIns="0" rtlCol="0"/>
          <a:lstStyle/>
          <a:p>
            <a:endParaRPr/>
          </a:p>
        </p:txBody>
      </p:sp>
      <p:sp>
        <p:nvSpPr>
          <p:cNvPr id="400" name="object 400"/>
          <p:cNvSpPr/>
          <p:nvPr/>
        </p:nvSpPr>
        <p:spPr>
          <a:xfrm>
            <a:off x="4489463" y="3768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01" name="object 401"/>
          <p:cNvSpPr/>
          <p:nvPr/>
        </p:nvSpPr>
        <p:spPr>
          <a:xfrm>
            <a:off x="4495813" y="3768091"/>
            <a:ext cx="156845" cy="6350"/>
          </a:xfrm>
          <a:custGeom>
            <a:avLst/>
            <a:gdLst/>
            <a:ahLst/>
            <a:cxnLst/>
            <a:rect l="l" t="t" r="r" b="b"/>
            <a:pathLst>
              <a:path w="156845" h="6350">
                <a:moveTo>
                  <a:pt x="156629" y="0"/>
                </a:moveTo>
                <a:lnTo>
                  <a:pt x="0" y="0"/>
                </a:lnTo>
                <a:lnTo>
                  <a:pt x="0" y="6350"/>
                </a:lnTo>
                <a:lnTo>
                  <a:pt x="156629" y="6350"/>
                </a:lnTo>
                <a:lnTo>
                  <a:pt x="156629" y="0"/>
                </a:lnTo>
                <a:close/>
              </a:path>
            </a:pathLst>
          </a:custGeom>
          <a:solidFill>
            <a:srgbClr val="231F20"/>
          </a:solidFill>
        </p:spPr>
        <p:txBody>
          <a:bodyPr wrap="square" lIns="0" tIns="0" rIns="0" bIns="0" rtlCol="0"/>
          <a:lstStyle/>
          <a:p>
            <a:endParaRPr/>
          </a:p>
        </p:txBody>
      </p:sp>
      <p:sp>
        <p:nvSpPr>
          <p:cNvPr id="402" name="object 402"/>
          <p:cNvSpPr/>
          <p:nvPr/>
        </p:nvSpPr>
        <p:spPr>
          <a:xfrm>
            <a:off x="4652442" y="3768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3" name="object 403"/>
          <p:cNvSpPr/>
          <p:nvPr/>
        </p:nvSpPr>
        <p:spPr>
          <a:xfrm>
            <a:off x="4652442" y="37084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404" name="object 404"/>
          <p:cNvSpPr/>
          <p:nvPr/>
        </p:nvSpPr>
        <p:spPr>
          <a:xfrm>
            <a:off x="4652442" y="3702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5" name="object 405"/>
          <p:cNvSpPr/>
          <p:nvPr/>
        </p:nvSpPr>
        <p:spPr>
          <a:xfrm>
            <a:off x="4658792" y="3768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06" name="object 406"/>
          <p:cNvSpPr/>
          <p:nvPr/>
        </p:nvSpPr>
        <p:spPr>
          <a:xfrm>
            <a:off x="4489463" y="3702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07" name="object 407"/>
          <p:cNvSpPr/>
          <p:nvPr/>
        </p:nvSpPr>
        <p:spPr>
          <a:xfrm>
            <a:off x="4495813" y="3702470"/>
            <a:ext cx="156845" cy="6350"/>
          </a:xfrm>
          <a:custGeom>
            <a:avLst/>
            <a:gdLst/>
            <a:ahLst/>
            <a:cxnLst/>
            <a:rect l="l" t="t" r="r" b="b"/>
            <a:pathLst>
              <a:path w="156845" h="6350">
                <a:moveTo>
                  <a:pt x="156629" y="0"/>
                </a:moveTo>
                <a:lnTo>
                  <a:pt x="0" y="0"/>
                </a:lnTo>
                <a:lnTo>
                  <a:pt x="0" y="6350"/>
                </a:lnTo>
                <a:lnTo>
                  <a:pt x="156629" y="6350"/>
                </a:lnTo>
                <a:lnTo>
                  <a:pt x="156629" y="0"/>
                </a:lnTo>
                <a:close/>
              </a:path>
            </a:pathLst>
          </a:custGeom>
          <a:solidFill>
            <a:srgbClr val="231F20"/>
          </a:solidFill>
        </p:spPr>
        <p:txBody>
          <a:bodyPr wrap="square" lIns="0" tIns="0" rIns="0" bIns="0" rtlCol="0"/>
          <a:lstStyle/>
          <a:p>
            <a:endParaRPr/>
          </a:p>
        </p:txBody>
      </p:sp>
      <p:sp>
        <p:nvSpPr>
          <p:cNvPr id="408" name="object 408"/>
          <p:cNvSpPr/>
          <p:nvPr/>
        </p:nvSpPr>
        <p:spPr>
          <a:xfrm>
            <a:off x="4658792" y="3702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09" name="object 409"/>
          <p:cNvSpPr/>
          <p:nvPr/>
        </p:nvSpPr>
        <p:spPr>
          <a:xfrm>
            <a:off x="4978413" y="3736341"/>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410" name="object 410"/>
          <p:cNvSpPr/>
          <p:nvPr/>
        </p:nvSpPr>
        <p:spPr>
          <a:xfrm>
            <a:off x="4978413" y="3729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1" name="object 411"/>
          <p:cNvSpPr/>
          <p:nvPr/>
        </p:nvSpPr>
        <p:spPr>
          <a:xfrm>
            <a:off x="4978413" y="3586481"/>
            <a:ext cx="12700" cy="143510"/>
          </a:xfrm>
          <a:custGeom>
            <a:avLst/>
            <a:gdLst/>
            <a:ahLst/>
            <a:cxnLst/>
            <a:rect l="l" t="t" r="r" b="b"/>
            <a:pathLst>
              <a:path w="12700" h="143510">
                <a:moveTo>
                  <a:pt x="0" y="143510"/>
                </a:moveTo>
                <a:lnTo>
                  <a:pt x="12700" y="143510"/>
                </a:lnTo>
                <a:lnTo>
                  <a:pt x="12700" y="0"/>
                </a:lnTo>
                <a:lnTo>
                  <a:pt x="0" y="0"/>
                </a:lnTo>
                <a:lnTo>
                  <a:pt x="0" y="143510"/>
                </a:lnTo>
                <a:close/>
              </a:path>
            </a:pathLst>
          </a:custGeom>
          <a:solidFill>
            <a:srgbClr val="231F20"/>
          </a:solidFill>
        </p:spPr>
        <p:txBody>
          <a:bodyPr wrap="square" lIns="0" tIns="0" rIns="0" bIns="0" rtlCol="0"/>
          <a:lstStyle/>
          <a:p>
            <a:endParaRPr/>
          </a:p>
        </p:txBody>
      </p:sp>
      <p:sp>
        <p:nvSpPr>
          <p:cNvPr id="412" name="object 412"/>
          <p:cNvSpPr/>
          <p:nvPr/>
        </p:nvSpPr>
        <p:spPr>
          <a:xfrm>
            <a:off x="4978413" y="3580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3" name="object 413"/>
          <p:cNvSpPr/>
          <p:nvPr/>
        </p:nvSpPr>
        <p:spPr>
          <a:xfrm>
            <a:off x="4978413" y="3573781"/>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414" name="object 414"/>
          <p:cNvSpPr/>
          <p:nvPr/>
        </p:nvSpPr>
        <p:spPr>
          <a:xfrm>
            <a:off x="4984763" y="3729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15" name="object 415"/>
          <p:cNvSpPr/>
          <p:nvPr/>
        </p:nvSpPr>
        <p:spPr>
          <a:xfrm>
            <a:off x="4991113" y="3729991"/>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416" name="object 416"/>
          <p:cNvSpPr/>
          <p:nvPr/>
        </p:nvSpPr>
        <p:spPr>
          <a:xfrm>
            <a:off x="5067313" y="3729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7" name="object 417"/>
          <p:cNvSpPr/>
          <p:nvPr/>
        </p:nvSpPr>
        <p:spPr>
          <a:xfrm>
            <a:off x="5067313" y="3586481"/>
            <a:ext cx="12700" cy="143510"/>
          </a:xfrm>
          <a:custGeom>
            <a:avLst/>
            <a:gdLst/>
            <a:ahLst/>
            <a:cxnLst/>
            <a:rect l="l" t="t" r="r" b="b"/>
            <a:pathLst>
              <a:path w="12700" h="143510">
                <a:moveTo>
                  <a:pt x="0" y="143510"/>
                </a:moveTo>
                <a:lnTo>
                  <a:pt x="12700" y="143510"/>
                </a:lnTo>
                <a:lnTo>
                  <a:pt x="12700" y="0"/>
                </a:lnTo>
                <a:lnTo>
                  <a:pt x="0" y="0"/>
                </a:lnTo>
                <a:lnTo>
                  <a:pt x="0" y="143510"/>
                </a:lnTo>
                <a:close/>
              </a:path>
            </a:pathLst>
          </a:custGeom>
          <a:solidFill>
            <a:srgbClr val="231F20"/>
          </a:solidFill>
        </p:spPr>
        <p:txBody>
          <a:bodyPr wrap="square" lIns="0" tIns="0" rIns="0" bIns="0" rtlCol="0"/>
          <a:lstStyle/>
          <a:p>
            <a:endParaRPr/>
          </a:p>
        </p:txBody>
      </p:sp>
      <p:sp>
        <p:nvSpPr>
          <p:cNvPr id="418" name="object 418"/>
          <p:cNvSpPr/>
          <p:nvPr/>
        </p:nvSpPr>
        <p:spPr>
          <a:xfrm>
            <a:off x="5067313" y="3580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9" name="object 419"/>
          <p:cNvSpPr/>
          <p:nvPr/>
        </p:nvSpPr>
        <p:spPr>
          <a:xfrm>
            <a:off x="5073663" y="3729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0" name="object 420"/>
          <p:cNvSpPr/>
          <p:nvPr/>
        </p:nvSpPr>
        <p:spPr>
          <a:xfrm>
            <a:off x="4984763" y="3579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1" name="object 421"/>
          <p:cNvSpPr/>
          <p:nvPr/>
        </p:nvSpPr>
        <p:spPr>
          <a:xfrm>
            <a:off x="4991113" y="3579711"/>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422" name="object 422"/>
          <p:cNvSpPr/>
          <p:nvPr/>
        </p:nvSpPr>
        <p:spPr>
          <a:xfrm>
            <a:off x="5073663" y="3579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3" name="object 423"/>
          <p:cNvSpPr/>
          <p:nvPr/>
        </p:nvSpPr>
        <p:spPr>
          <a:xfrm>
            <a:off x="5312842" y="3837941"/>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424" name="object 424"/>
          <p:cNvSpPr/>
          <p:nvPr/>
        </p:nvSpPr>
        <p:spPr>
          <a:xfrm>
            <a:off x="5312842" y="383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25" name="object 425"/>
          <p:cNvSpPr/>
          <p:nvPr/>
        </p:nvSpPr>
        <p:spPr>
          <a:xfrm>
            <a:off x="5312842" y="3467100"/>
            <a:ext cx="12700" cy="364490"/>
          </a:xfrm>
          <a:custGeom>
            <a:avLst/>
            <a:gdLst/>
            <a:ahLst/>
            <a:cxnLst/>
            <a:rect l="l" t="t" r="r" b="b"/>
            <a:pathLst>
              <a:path w="12700" h="364489">
                <a:moveTo>
                  <a:pt x="0" y="364490"/>
                </a:moveTo>
                <a:lnTo>
                  <a:pt x="12700" y="364490"/>
                </a:lnTo>
                <a:lnTo>
                  <a:pt x="12700" y="0"/>
                </a:lnTo>
                <a:lnTo>
                  <a:pt x="0" y="0"/>
                </a:lnTo>
                <a:lnTo>
                  <a:pt x="0" y="364490"/>
                </a:lnTo>
                <a:close/>
              </a:path>
            </a:pathLst>
          </a:custGeom>
          <a:solidFill>
            <a:srgbClr val="231F20"/>
          </a:solidFill>
        </p:spPr>
        <p:txBody>
          <a:bodyPr wrap="square" lIns="0" tIns="0" rIns="0" bIns="0" rtlCol="0"/>
          <a:lstStyle/>
          <a:p>
            <a:endParaRPr/>
          </a:p>
        </p:txBody>
      </p:sp>
      <p:sp>
        <p:nvSpPr>
          <p:cNvPr id="426" name="object 426"/>
          <p:cNvSpPr/>
          <p:nvPr/>
        </p:nvSpPr>
        <p:spPr>
          <a:xfrm>
            <a:off x="5312842" y="3460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27" name="object 427"/>
          <p:cNvSpPr/>
          <p:nvPr/>
        </p:nvSpPr>
        <p:spPr>
          <a:xfrm>
            <a:off x="5312842" y="3454401"/>
            <a:ext cx="59690" cy="6350"/>
          </a:xfrm>
          <a:custGeom>
            <a:avLst/>
            <a:gdLst/>
            <a:ahLst/>
            <a:cxnLst/>
            <a:rect l="l" t="t" r="r" b="b"/>
            <a:pathLst>
              <a:path w="59689"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428" name="object 428"/>
          <p:cNvSpPr/>
          <p:nvPr/>
        </p:nvSpPr>
        <p:spPr>
          <a:xfrm>
            <a:off x="5319192" y="383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9" name="object 429"/>
          <p:cNvSpPr/>
          <p:nvPr/>
        </p:nvSpPr>
        <p:spPr>
          <a:xfrm>
            <a:off x="5325542" y="3831591"/>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430" name="object 430"/>
          <p:cNvSpPr/>
          <p:nvPr/>
        </p:nvSpPr>
        <p:spPr>
          <a:xfrm>
            <a:off x="5494871" y="383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1" name="object 431"/>
          <p:cNvSpPr/>
          <p:nvPr/>
        </p:nvSpPr>
        <p:spPr>
          <a:xfrm>
            <a:off x="5494871" y="3580131"/>
            <a:ext cx="12700" cy="251460"/>
          </a:xfrm>
          <a:custGeom>
            <a:avLst/>
            <a:gdLst/>
            <a:ahLst/>
            <a:cxnLst/>
            <a:rect l="l" t="t" r="r" b="b"/>
            <a:pathLst>
              <a:path w="12700" h="251460">
                <a:moveTo>
                  <a:pt x="0" y="251460"/>
                </a:moveTo>
                <a:lnTo>
                  <a:pt x="12700" y="251460"/>
                </a:lnTo>
                <a:lnTo>
                  <a:pt x="12700" y="0"/>
                </a:lnTo>
                <a:lnTo>
                  <a:pt x="0" y="0"/>
                </a:lnTo>
                <a:lnTo>
                  <a:pt x="0" y="251460"/>
                </a:lnTo>
                <a:close/>
              </a:path>
            </a:pathLst>
          </a:custGeom>
          <a:solidFill>
            <a:srgbClr val="231F20"/>
          </a:solidFill>
        </p:spPr>
        <p:txBody>
          <a:bodyPr wrap="square" lIns="0" tIns="0" rIns="0" bIns="0" rtlCol="0"/>
          <a:lstStyle/>
          <a:p>
            <a:endParaRPr/>
          </a:p>
        </p:txBody>
      </p:sp>
      <p:sp>
        <p:nvSpPr>
          <p:cNvPr id="432" name="object 432"/>
          <p:cNvSpPr/>
          <p:nvPr/>
        </p:nvSpPr>
        <p:spPr>
          <a:xfrm>
            <a:off x="5501221" y="383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33" name="object 433"/>
          <p:cNvSpPr/>
          <p:nvPr/>
        </p:nvSpPr>
        <p:spPr>
          <a:xfrm>
            <a:off x="5319192" y="3461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34" name="object 434"/>
          <p:cNvSpPr/>
          <p:nvPr/>
        </p:nvSpPr>
        <p:spPr>
          <a:xfrm>
            <a:off x="5325542" y="3460750"/>
            <a:ext cx="59690" cy="6350"/>
          </a:xfrm>
          <a:custGeom>
            <a:avLst/>
            <a:gdLst/>
            <a:ahLst/>
            <a:cxnLst/>
            <a:rect l="l" t="t" r="r" b="b"/>
            <a:pathLst>
              <a:path w="59689"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435" name="object 435"/>
          <p:cNvSpPr/>
          <p:nvPr/>
        </p:nvSpPr>
        <p:spPr>
          <a:xfrm>
            <a:off x="5378463" y="3454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6" name="object 436"/>
          <p:cNvSpPr/>
          <p:nvPr/>
        </p:nvSpPr>
        <p:spPr>
          <a:xfrm>
            <a:off x="5372113" y="3454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7" name="object 437"/>
          <p:cNvSpPr/>
          <p:nvPr/>
        </p:nvSpPr>
        <p:spPr>
          <a:xfrm>
            <a:off x="5372113" y="2586991"/>
            <a:ext cx="12700" cy="867410"/>
          </a:xfrm>
          <a:custGeom>
            <a:avLst/>
            <a:gdLst/>
            <a:ahLst/>
            <a:cxnLst/>
            <a:rect l="l" t="t" r="r" b="b"/>
            <a:pathLst>
              <a:path w="12700" h="867410">
                <a:moveTo>
                  <a:pt x="0" y="867409"/>
                </a:moveTo>
                <a:lnTo>
                  <a:pt x="12700" y="867409"/>
                </a:lnTo>
                <a:lnTo>
                  <a:pt x="12700" y="0"/>
                </a:lnTo>
                <a:lnTo>
                  <a:pt x="0" y="0"/>
                </a:lnTo>
                <a:lnTo>
                  <a:pt x="0" y="867409"/>
                </a:lnTo>
                <a:close/>
              </a:path>
            </a:pathLst>
          </a:custGeom>
          <a:solidFill>
            <a:srgbClr val="231F20"/>
          </a:solidFill>
        </p:spPr>
        <p:txBody>
          <a:bodyPr wrap="square" lIns="0" tIns="0" rIns="0" bIns="0" rtlCol="0"/>
          <a:lstStyle/>
          <a:p>
            <a:endParaRPr/>
          </a:p>
        </p:txBody>
      </p:sp>
      <p:sp>
        <p:nvSpPr>
          <p:cNvPr id="438" name="object 438"/>
          <p:cNvSpPr/>
          <p:nvPr/>
        </p:nvSpPr>
        <p:spPr>
          <a:xfrm>
            <a:off x="5372113" y="2580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9" name="object 439"/>
          <p:cNvSpPr/>
          <p:nvPr/>
        </p:nvSpPr>
        <p:spPr>
          <a:xfrm>
            <a:off x="5372113" y="2574291"/>
            <a:ext cx="355600" cy="6350"/>
          </a:xfrm>
          <a:custGeom>
            <a:avLst/>
            <a:gdLst/>
            <a:ahLst/>
            <a:cxnLst/>
            <a:rect l="l" t="t" r="r" b="b"/>
            <a:pathLst>
              <a:path w="355600" h="6350">
                <a:moveTo>
                  <a:pt x="0" y="6350"/>
                </a:moveTo>
                <a:lnTo>
                  <a:pt x="355600" y="6350"/>
                </a:lnTo>
                <a:lnTo>
                  <a:pt x="355600" y="0"/>
                </a:lnTo>
                <a:lnTo>
                  <a:pt x="0" y="0"/>
                </a:lnTo>
                <a:lnTo>
                  <a:pt x="0" y="6350"/>
                </a:lnTo>
                <a:close/>
              </a:path>
            </a:pathLst>
          </a:custGeom>
          <a:solidFill>
            <a:srgbClr val="231F20"/>
          </a:solidFill>
        </p:spPr>
        <p:txBody>
          <a:bodyPr wrap="square" lIns="0" tIns="0" rIns="0" bIns="0" rtlCol="0"/>
          <a:lstStyle/>
          <a:p>
            <a:endParaRPr/>
          </a:p>
        </p:txBody>
      </p:sp>
      <p:sp>
        <p:nvSpPr>
          <p:cNvPr id="440" name="object 440"/>
          <p:cNvSpPr/>
          <p:nvPr/>
        </p:nvSpPr>
        <p:spPr>
          <a:xfrm>
            <a:off x="5378463" y="2580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41" name="object 441"/>
          <p:cNvSpPr/>
          <p:nvPr/>
        </p:nvSpPr>
        <p:spPr>
          <a:xfrm>
            <a:off x="5384813" y="2580641"/>
            <a:ext cx="355600" cy="6350"/>
          </a:xfrm>
          <a:custGeom>
            <a:avLst/>
            <a:gdLst/>
            <a:ahLst/>
            <a:cxnLst/>
            <a:rect l="l" t="t" r="r" b="b"/>
            <a:pathLst>
              <a:path w="355600" h="6350">
                <a:moveTo>
                  <a:pt x="0" y="6350"/>
                </a:moveTo>
                <a:lnTo>
                  <a:pt x="355600" y="6350"/>
                </a:lnTo>
                <a:lnTo>
                  <a:pt x="355600" y="0"/>
                </a:lnTo>
                <a:lnTo>
                  <a:pt x="0" y="0"/>
                </a:lnTo>
                <a:lnTo>
                  <a:pt x="0" y="6350"/>
                </a:lnTo>
                <a:close/>
              </a:path>
            </a:pathLst>
          </a:custGeom>
          <a:solidFill>
            <a:srgbClr val="231F20"/>
          </a:solidFill>
        </p:spPr>
        <p:txBody>
          <a:bodyPr wrap="square" lIns="0" tIns="0" rIns="0" bIns="0" rtlCol="0"/>
          <a:lstStyle/>
          <a:p>
            <a:endParaRPr/>
          </a:p>
        </p:txBody>
      </p:sp>
      <p:sp>
        <p:nvSpPr>
          <p:cNvPr id="442" name="object 442"/>
          <p:cNvSpPr/>
          <p:nvPr/>
        </p:nvSpPr>
        <p:spPr>
          <a:xfrm>
            <a:off x="5734063" y="2574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3" name="object 443"/>
          <p:cNvSpPr/>
          <p:nvPr/>
        </p:nvSpPr>
        <p:spPr>
          <a:xfrm>
            <a:off x="5727713" y="2574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4" name="object 444"/>
          <p:cNvSpPr/>
          <p:nvPr/>
        </p:nvSpPr>
        <p:spPr>
          <a:xfrm>
            <a:off x="5727713" y="2402841"/>
            <a:ext cx="12700" cy="171450"/>
          </a:xfrm>
          <a:custGeom>
            <a:avLst/>
            <a:gdLst/>
            <a:ahLst/>
            <a:cxnLst/>
            <a:rect l="l" t="t" r="r" b="b"/>
            <a:pathLst>
              <a:path w="12700" h="171450">
                <a:moveTo>
                  <a:pt x="0" y="171450"/>
                </a:moveTo>
                <a:lnTo>
                  <a:pt x="12700" y="171450"/>
                </a:lnTo>
                <a:lnTo>
                  <a:pt x="12700" y="0"/>
                </a:lnTo>
                <a:lnTo>
                  <a:pt x="0" y="0"/>
                </a:lnTo>
                <a:lnTo>
                  <a:pt x="0" y="171450"/>
                </a:lnTo>
                <a:close/>
              </a:path>
            </a:pathLst>
          </a:custGeom>
          <a:solidFill>
            <a:srgbClr val="231F20"/>
          </a:solidFill>
        </p:spPr>
        <p:txBody>
          <a:bodyPr wrap="square" lIns="0" tIns="0" rIns="0" bIns="0" rtlCol="0"/>
          <a:lstStyle/>
          <a:p>
            <a:endParaRPr/>
          </a:p>
        </p:txBody>
      </p:sp>
      <p:sp>
        <p:nvSpPr>
          <p:cNvPr id="445" name="object 445"/>
          <p:cNvSpPr/>
          <p:nvPr/>
        </p:nvSpPr>
        <p:spPr>
          <a:xfrm>
            <a:off x="5482120" y="3560611"/>
            <a:ext cx="38735" cy="38735"/>
          </a:xfrm>
          <a:custGeom>
            <a:avLst/>
            <a:gdLst/>
            <a:ahLst/>
            <a:cxnLst/>
            <a:rect l="l" t="t" r="r" b="b"/>
            <a:pathLst>
              <a:path w="38735" h="38735">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446" name="object 446"/>
          <p:cNvSpPr/>
          <p:nvPr/>
        </p:nvSpPr>
        <p:spPr>
          <a:xfrm>
            <a:off x="5350942" y="2612391"/>
            <a:ext cx="1012190" cy="990600"/>
          </a:xfrm>
          <a:custGeom>
            <a:avLst/>
            <a:gdLst/>
            <a:ahLst/>
            <a:cxnLst/>
            <a:rect l="l" t="t" r="r" b="b"/>
            <a:pathLst>
              <a:path w="1012189" h="990600">
                <a:moveTo>
                  <a:pt x="999070" y="977900"/>
                </a:moveTo>
                <a:lnTo>
                  <a:pt x="971550" y="977900"/>
                </a:lnTo>
                <a:lnTo>
                  <a:pt x="971550" y="990600"/>
                </a:lnTo>
                <a:lnTo>
                  <a:pt x="1011770" y="990600"/>
                </a:lnTo>
                <a:lnTo>
                  <a:pt x="1011770" y="984250"/>
                </a:lnTo>
                <a:lnTo>
                  <a:pt x="999070" y="984250"/>
                </a:lnTo>
                <a:lnTo>
                  <a:pt x="999070" y="977900"/>
                </a:lnTo>
                <a:close/>
              </a:path>
              <a:path w="1012189" h="990600">
                <a:moveTo>
                  <a:pt x="1005420" y="891120"/>
                </a:moveTo>
                <a:lnTo>
                  <a:pt x="999070" y="891120"/>
                </a:lnTo>
                <a:lnTo>
                  <a:pt x="999070" y="984250"/>
                </a:lnTo>
                <a:lnTo>
                  <a:pt x="1005420" y="984250"/>
                </a:lnTo>
                <a:lnTo>
                  <a:pt x="1005420" y="977900"/>
                </a:lnTo>
                <a:lnTo>
                  <a:pt x="1011770" y="977900"/>
                </a:lnTo>
                <a:lnTo>
                  <a:pt x="1011770" y="897470"/>
                </a:lnTo>
                <a:lnTo>
                  <a:pt x="1005420" y="897470"/>
                </a:lnTo>
                <a:lnTo>
                  <a:pt x="1005420" y="891120"/>
                </a:lnTo>
                <a:close/>
              </a:path>
              <a:path w="1012189" h="990600">
                <a:moveTo>
                  <a:pt x="1011770" y="977900"/>
                </a:moveTo>
                <a:lnTo>
                  <a:pt x="1005420" y="977900"/>
                </a:lnTo>
                <a:lnTo>
                  <a:pt x="1005420" y="984250"/>
                </a:lnTo>
                <a:lnTo>
                  <a:pt x="1011770" y="984250"/>
                </a:lnTo>
                <a:lnTo>
                  <a:pt x="1011770" y="977900"/>
                </a:lnTo>
                <a:close/>
              </a:path>
              <a:path w="1012189" h="990600">
                <a:moveTo>
                  <a:pt x="71970" y="884770"/>
                </a:moveTo>
                <a:lnTo>
                  <a:pt x="0" y="884770"/>
                </a:lnTo>
                <a:lnTo>
                  <a:pt x="0" y="982129"/>
                </a:lnTo>
                <a:lnTo>
                  <a:pt x="74079" y="982129"/>
                </a:lnTo>
                <a:lnTo>
                  <a:pt x="74079" y="975779"/>
                </a:lnTo>
                <a:lnTo>
                  <a:pt x="6350" y="975779"/>
                </a:lnTo>
                <a:lnTo>
                  <a:pt x="6350" y="969429"/>
                </a:lnTo>
                <a:lnTo>
                  <a:pt x="12700" y="969429"/>
                </a:lnTo>
                <a:lnTo>
                  <a:pt x="12700" y="897470"/>
                </a:lnTo>
                <a:lnTo>
                  <a:pt x="6350" y="897470"/>
                </a:lnTo>
                <a:lnTo>
                  <a:pt x="6350" y="891120"/>
                </a:lnTo>
                <a:lnTo>
                  <a:pt x="71970" y="891120"/>
                </a:lnTo>
                <a:lnTo>
                  <a:pt x="71970" y="884770"/>
                </a:lnTo>
                <a:close/>
              </a:path>
              <a:path w="1012189" h="990600">
                <a:moveTo>
                  <a:pt x="12700" y="969429"/>
                </a:moveTo>
                <a:lnTo>
                  <a:pt x="6350" y="969429"/>
                </a:lnTo>
                <a:lnTo>
                  <a:pt x="6350" y="975779"/>
                </a:lnTo>
                <a:lnTo>
                  <a:pt x="12700" y="975779"/>
                </a:lnTo>
                <a:lnTo>
                  <a:pt x="12700" y="969429"/>
                </a:lnTo>
                <a:close/>
              </a:path>
              <a:path w="1012189" h="990600">
                <a:moveTo>
                  <a:pt x="74079" y="969429"/>
                </a:moveTo>
                <a:lnTo>
                  <a:pt x="12700" y="969429"/>
                </a:lnTo>
                <a:lnTo>
                  <a:pt x="12700" y="975779"/>
                </a:lnTo>
                <a:lnTo>
                  <a:pt x="74079" y="975779"/>
                </a:lnTo>
                <a:lnTo>
                  <a:pt x="74079" y="969429"/>
                </a:lnTo>
                <a:close/>
              </a:path>
              <a:path w="1012189" h="990600">
                <a:moveTo>
                  <a:pt x="12700" y="891120"/>
                </a:moveTo>
                <a:lnTo>
                  <a:pt x="6350" y="891120"/>
                </a:lnTo>
                <a:lnTo>
                  <a:pt x="6350" y="897470"/>
                </a:lnTo>
                <a:lnTo>
                  <a:pt x="12700" y="897470"/>
                </a:lnTo>
                <a:lnTo>
                  <a:pt x="12700" y="891120"/>
                </a:lnTo>
                <a:close/>
              </a:path>
              <a:path w="1012189" h="990600">
                <a:moveTo>
                  <a:pt x="84670" y="884770"/>
                </a:moveTo>
                <a:lnTo>
                  <a:pt x="78320" y="884770"/>
                </a:lnTo>
                <a:lnTo>
                  <a:pt x="78320" y="891120"/>
                </a:lnTo>
                <a:lnTo>
                  <a:pt x="12700" y="891120"/>
                </a:lnTo>
                <a:lnTo>
                  <a:pt x="12700" y="897470"/>
                </a:lnTo>
                <a:lnTo>
                  <a:pt x="84670" y="897470"/>
                </a:lnTo>
                <a:lnTo>
                  <a:pt x="84670" y="884770"/>
                </a:lnTo>
                <a:close/>
              </a:path>
              <a:path w="1012189" h="990600">
                <a:moveTo>
                  <a:pt x="971550" y="6350"/>
                </a:moveTo>
                <a:lnTo>
                  <a:pt x="965200" y="6350"/>
                </a:lnTo>
                <a:lnTo>
                  <a:pt x="965200" y="897470"/>
                </a:lnTo>
                <a:lnTo>
                  <a:pt x="999070" y="897470"/>
                </a:lnTo>
                <a:lnTo>
                  <a:pt x="999070" y="891120"/>
                </a:lnTo>
                <a:lnTo>
                  <a:pt x="971550" y="891120"/>
                </a:lnTo>
                <a:lnTo>
                  <a:pt x="971550" y="884770"/>
                </a:lnTo>
                <a:lnTo>
                  <a:pt x="977900" y="884770"/>
                </a:lnTo>
                <a:lnTo>
                  <a:pt x="977900" y="12700"/>
                </a:lnTo>
                <a:lnTo>
                  <a:pt x="971550" y="12700"/>
                </a:lnTo>
                <a:lnTo>
                  <a:pt x="971550" y="6350"/>
                </a:lnTo>
                <a:close/>
              </a:path>
              <a:path w="1012189" h="990600">
                <a:moveTo>
                  <a:pt x="1011770" y="884770"/>
                </a:moveTo>
                <a:lnTo>
                  <a:pt x="977900" y="884770"/>
                </a:lnTo>
                <a:lnTo>
                  <a:pt x="977900" y="891120"/>
                </a:lnTo>
                <a:lnTo>
                  <a:pt x="1005420" y="891120"/>
                </a:lnTo>
                <a:lnTo>
                  <a:pt x="1005420" y="897470"/>
                </a:lnTo>
                <a:lnTo>
                  <a:pt x="1011770" y="897470"/>
                </a:lnTo>
                <a:lnTo>
                  <a:pt x="1011770" y="884770"/>
                </a:lnTo>
                <a:close/>
              </a:path>
              <a:path w="1012189" h="990600">
                <a:moveTo>
                  <a:pt x="977900" y="0"/>
                </a:moveTo>
                <a:lnTo>
                  <a:pt x="71970" y="0"/>
                </a:lnTo>
                <a:lnTo>
                  <a:pt x="71970" y="891120"/>
                </a:lnTo>
                <a:lnTo>
                  <a:pt x="78320" y="891120"/>
                </a:lnTo>
                <a:lnTo>
                  <a:pt x="78320" y="884770"/>
                </a:lnTo>
                <a:lnTo>
                  <a:pt x="84670" y="884770"/>
                </a:lnTo>
                <a:lnTo>
                  <a:pt x="84670" y="12700"/>
                </a:lnTo>
                <a:lnTo>
                  <a:pt x="78320" y="12700"/>
                </a:lnTo>
                <a:lnTo>
                  <a:pt x="78320" y="6350"/>
                </a:lnTo>
                <a:lnTo>
                  <a:pt x="977900" y="6350"/>
                </a:lnTo>
                <a:lnTo>
                  <a:pt x="977900" y="0"/>
                </a:lnTo>
                <a:close/>
              </a:path>
              <a:path w="1012189" h="990600">
                <a:moveTo>
                  <a:pt x="977900" y="884770"/>
                </a:moveTo>
                <a:lnTo>
                  <a:pt x="971550" y="884770"/>
                </a:lnTo>
                <a:lnTo>
                  <a:pt x="971550" y="891120"/>
                </a:lnTo>
                <a:lnTo>
                  <a:pt x="977900" y="891120"/>
                </a:lnTo>
                <a:lnTo>
                  <a:pt x="977900" y="884770"/>
                </a:lnTo>
                <a:close/>
              </a:path>
              <a:path w="1012189" h="990600">
                <a:moveTo>
                  <a:pt x="84670" y="6350"/>
                </a:moveTo>
                <a:lnTo>
                  <a:pt x="78320" y="6350"/>
                </a:lnTo>
                <a:lnTo>
                  <a:pt x="78320" y="12700"/>
                </a:lnTo>
                <a:lnTo>
                  <a:pt x="84670" y="12700"/>
                </a:lnTo>
                <a:lnTo>
                  <a:pt x="84670" y="6350"/>
                </a:lnTo>
                <a:close/>
              </a:path>
              <a:path w="1012189" h="990600">
                <a:moveTo>
                  <a:pt x="965200" y="6350"/>
                </a:moveTo>
                <a:lnTo>
                  <a:pt x="84670" y="6350"/>
                </a:lnTo>
                <a:lnTo>
                  <a:pt x="84670" y="12700"/>
                </a:lnTo>
                <a:lnTo>
                  <a:pt x="965200" y="12700"/>
                </a:lnTo>
                <a:lnTo>
                  <a:pt x="965200" y="6350"/>
                </a:lnTo>
                <a:close/>
              </a:path>
              <a:path w="1012189" h="990600">
                <a:moveTo>
                  <a:pt x="977900" y="6350"/>
                </a:moveTo>
                <a:lnTo>
                  <a:pt x="971550" y="6350"/>
                </a:lnTo>
                <a:lnTo>
                  <a:pt x="971550" y="12700"/>
                </a:lnTo>
                <a:lnTo>
                  <a:pt x="977900" y="12700"/>
                </a:lnTo>
                <a:lnTo>
                  <a:pt x="977900" y="6350"/>
                </a:lnTo>
                <a:close/>
              </a:path>
            </a:pathLst>
          </a:custGeom>
          <a:solidFill>
            <a:srgbClr val="231F20"/>
          </a:solidFill>
        </p:spPr>
        <p:txBody>
          <a:bodyPr wrap="square" lIns="0" tIns="0" rIns="0" bIns="0" rtlCol="0"/>
          <a:lstStyle/>
          <a:p>
            <a:endParaRPr/>
          </a:p>
        </p:txBody>
      </p:sp>
      <p:sp>
        <p:nvSpPr>
          <p:cNvPr id="447" name="object 447"/>
          <p:cNvSpPr/>
          <p:nvPr/>
        </p:nvSpPr>
        <p:spPr>
          <a:xfrm>
            <a:off x="6108713" y="3592831"/>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448" name="object 448"/>
          <p:cNvSpPr/>
          <p:nvPr/>
        </p:nvSpPr>
        <p:spPr>
          <a:xfrm>
            <a:off x="6108713" y="3586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9" name="object 449"/>
          <p:cNvSpPr/>
          <p:nvPr/>
        </p:nvSpPr>
        <p:spPr>
          <a:xfrm>
            <a:off x="6108713" y="3501391"/>
            <a:ext cx="12700" cy="85090"/>
          </a:xfrm>
          <a:custGeom>
            <a:avLst/>
            <a:gdLst/>
            <a:ahLst/>
            <a:cxnLst/>
            <a:rect l="l" t="t" r="r" b="b"/>
            <a:pathLst>
              <a:path w="12700" h="85089">
                <a:moveTo>
                  <a:pt x="0" y="85089"/>
                </a:moveTo>
                <a:lnTo>
                  <a:pt x="12700" y="85089"/>
                </a:lnTo>
                <a:lnTo>
                  <a:pt x="12700" y="0"/>
                </a:lnTo>
                <a:lnTo>
                  <a:pt x="0" y="0"/>
                </a:lnTo>
                <a:lnTo>
                  <a:pt x="0" y="85089"/>
                </a:lnTo>
                <a:close/>
              </a:path>
            </a:pathLst>
          </a:custGeom>
          <a:solidFill>
            <a:srgbClr val="231F20"/>
          </a:solidFill>
        </p:spPr>
        <p:txBody>
          <a:bodyPr wrap="square" lIns="0" tIns="0" rIns="0" bIns="0" rtlCol="0"/>
          <a:lstStyle/>
          <a:p>
            <a:endParaRPr/>
          </a:p>
        </p:txBody>
      </p:sp>
      <p:sp>
        <p:nvSpPr>
          <p:cNvPr id="450" name="object 450"/>
          <p:cNvSpPr/>
          <p:nvPr/>
        </p:nvSpPr>
        <p:spPr>
          <a:xfrm>
            <a:off x="6108713" y="3495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1" name="object 451"/>
          <p:cNvSpPr/>
          <p:nvPr/>
        </p:nvSpPr>
        <p:spPr>
          <a:xfrm>
            <a:off x="6108713" y="3488691"/>
            <a:ext cx="156845" cy="6350"/>
          </a:xfrm>
          <a:custGeom>
            <a:avLst/>
            <a:gdLst/>
            <a:ahLst/>
            <a:cxnLst/>
            <a:rect l="l" t="t" r="r" b="b"/>
            <a:pathLst>
              <a:path w="156845" h="6350">
                <a:moveTo>
                  <a:pt x="0" y="6350"/>
                </a:moveTo>
                <a:lnTo>
                  <a:pt x="156629" y="6350"/>
                </a:lnTo>
                <a:lnTo>
                  <a:pt x="156629" y="0"/>
                </a:lnTo>
                <a:lnTo>
                  <a:pt x="0" y="0"/>
                </a:lnTo>
                <a:lnTo>
                  <a:pt x="0" y="6350"/>
                </a:lnTo>
                <a:close/>
              </a:path>
            </a:pathLst>
          </a:custGeom>
          <a:solidFill>
            <a:srgbClr val="231F20"/>
          </a:solidFill>
        </p:spPr>
        <p:txBody>
          <a:bodyPr wrap="square" lIns="0" tIns="0" rIns="0" bIns="0" rtlCol="0"/>
          <a:lstStyle/>
          <a:p>
            <a:endParaRPr/>
          </a:p>
        </p:txBody>
      </p:sp>
      <p:sp>
        <p:nvSpPr>
          <p:cNvPr id="452" name="object 452"/>
          <p:cNvSpPr/>
          <p:nvPr/>
        </p:nvSpPr>
        <p:spPr>
          <a:xfrm>
            <a:off x="6115063" y="3586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53" name="object 453"/>
          <p:cNvSpPr/>
          <p:nvPr/>
        </p:nvSpPr>
        <p:spPr>
          <a:xfrm>
            <a:off x="6121413" y="3586061"/>
            <a:ext cx="23495" cy="6350"/>
          </a:xfrm>
          <a:custGeom>
            <a:avLst/>
            <a:gdLst/>
            <a:ahLst/>
            <a:cxnLst/>
            <a:rect l="l" t="t" r="r" b="b"/>
            <a:pathLst>
              <a:path w="23495" h="6350">
                <a:moveTo>
                  <a:pt x="23279" y="0"/>
                </a:moveTo>
                <a:lnTo>
                  <a:pt x="0" y="0"/>
                </a:lnTo>
                <a:lnTo>
                  <a:pt x="0" y="6350"/>
                </a:lnTo>
                <a:lnTo>
                  <a:pt x="23279" y="6350"/>
                </a:lnTo>
                <a:lnTo>
                  <a:pt x="23279" y="0"/>
                </a:lnTo>
                <a:close/>
              </a:path>
            </a:pathLst>
          </a:custGeom>
          <a:solidFill>
            <a:srgbClr val="231F20"/>
          </a:solidFill>
        </p:spPr>
        <p:txBody>
          <a:bodyPr wrap="square" lIns="0" tIns="0" rIns="0" bIns="0" rtlCol="0"/>
          <a:lstStyle/>
          <a:p>
            <a:endParaRPr/>
          </a:p>
        </p:txBody>
      </p:sp>
      <p:sp>
        <p:nvSpPr>
          <p:cNvPr id="454" name="object 454"/>
          <p:cNvSpPr/>
          <p:nvPr/>
        </p:nvSpPr>
        <p:spPr>
          <a:xfrm>
            <a:off x="5581663" y="3583941"/>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455" name="object 455"/>
          <p:cNvSpPr/>
          <p:nvPr/>
        </p:nvSpPr>
        <p:spPr>
          <a:xfrm>
            <a:off x="5581663" y="357759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456" name="object 456"/>
          <p:cNvSpPr/>
          <p:nvPr/>
        </p:nvSpPr>
        <p:spPr>
          <a:xfrm>
            <a:off x="5626113"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7" name="object 457"/>
          <p:cNvSpPr/>
          <p:nvPr/>
        </p:nvSpPr>
        <p:spPr>
          <a:xfrm>
            <a:off x="5626113" y="3510281"/>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458" name="object 458"/>
          <p:cNvSpPr/>
          <p:nvPr/>
        </p:nvSpPr>
        <p:spPr>
          <a:xfrm>
            <a:off x="5626113" y="3503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9" name="object 459"/>
          <p:cNvSpPr/>
          <p:nvPr/>
        </p:nvSpPr>
        <p:spPr>
          <a:xfrm>
            <a:off x="5632463" y="3577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0" name="object 460"/>
          <p:cNvSpPr/>
          <p:nvPr/>
        </p:nvSpPr>
        <p:spPr>
          <a:xfrm>
            <a:off x="5494871" y="3503931"/>
            <a:ext cx="131445" cy="6350"/>
          </a:xfrm>
          <a:custGeom>
            <a:avLst/>
            <a:gdLst/>
            <a:ahLst/>
            <a:cxnLst/>
            <a:rect l="l" t="t" r="r" b="b"/>
            <a:pathLst>
              <a:path w="131445"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461" name="object 461"/>
          <p:cNvSpPr/>
          <p:nvPr/>
        </p:nvSpPr>
        <p:spPr>
          <a:xfrm>
            <a:off x="5494871" y="3497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2" name="object 462"/>
          <p:cNvSpPr/>
          <p:nvPr/>
        </p:nvSpPr>
        <p:spPr>
          <a:xfrm>
            <a:off x="5494871" y="2675891"/>
            <a:ext cx="12700" cy="821690"/>
          </a:xfrm>
          <a:custGeom>
            <a:avLst/>
            <a:gdLst/>
            <a:ahLst/>
            <a:cxnLst/>
            <a:rect l="l" t="t" r="r" b="b"/>
            <a:pathLst>
              <a:path w="12700" h="821689">
                <a:moveTo>
                  <a:pt x="0" y="821689"/>
                </a:moveTo>
                <a:lnTo>
                  <a:pt x="12700" y="821689"/>
                </a:lnTo>
                <a:lnTo>
                  <a:pt x="12700" y="0"/>
                </a:lnTo>
                <a:lnTo>
                  <a:pt x="0" y="0"/>
                </a:lnTo>
                <a:lnTo>
                  <a:pt x="0" y="821689"/>
                </a:lnTo>
                <a:close/>
              </a:path>
            </a:pathLst>
          </a:custGeom>
          <a:solidFill>
            <a:srgbClr val="231F20"/>
          </a:solidFill>
        </p:spPr>
        <p:txBody>
          <a:bodyPr wrap="square" lIns="0" tIns="0" rIns="0" bIns="0" rtlCol="0"/>
          <a:lstStyle/>
          <a:p>
            <a:endParaRPr/>
          </a:p>
        </p:txBody>
      </p:sp>
      <p:sp>
        <p:nvSpPr>
          <p:cNvPr id="463" name="object 463"/>
          <p:cNvSpPr/>
          <p:nvPr/>
        </p:nvSpPr>
        <p:spPr>
          <a:xfrm>
            <a:off x="5494871" y="266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4" name="object 464"/>
          <p:cNvSpPr/>
          <p:nvPr/>
        </p:nvSpPr>
        <p:spPr>
          <a:xfrm>
            <a:off x="5494871" y="2663191"/>
            <a:ext cx="783590" cy="6350"/>
          </a:xfrm>
          <a:custGeom>
            <a:avLst/>
            <a:gdLst/>
            <a:ahLst/>
            <a:cxnLst/>
            <a:rect l="l" t="t" r="r" b="b"/>
            <a:pathLst>
              <a:path w="783589" h="6350">
                <a:moveTo>
                  <a:pt x="0" y="6350"/>
                </a:moveTo>
                <a:lnTo>
                  <a:pt x="783170" y="6350"/>
                </a:lnTo>
                <a:lnTo>
                  <a:pt x="783170" y="0"/>
                </a:lnTo>
                <a:lnTo>
                  <a:pt x="0" y="0"/>
                </a:lnTo>
                <a:lnTo>
                  <a:pt x="0" y="6350"/>
                </a:lnTo>
                <a:close/>
              </a:path>
            </a:pathLst>
          </a:custGeom>
          <a:solidFill>
            <a:srgbClr val="231F20"/>
          </a:solidFill>
        </p:spPr>
        <p:txBody>
          <a:bodyPr wrap="square" lIns="0" tIns="0" rIns="0" bIns="0" rtlCol="0"/>
          <a:lstStyle/>
          <a:p>
            <a:endParaRPr/>
          </a:p>
        </p:txBody>
      </p:sp>
      <p:sp>
        <p:nvSpPr>
          <p:cNvPr id="465" name="object 465"/>
          <p:cNvSpPr/>
          <p:nvPr/>
        </p:nvSpPr>
        <p:spPr>
          <a:xfrm>
            <a:off x="5632463" y="3503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6" name="object 466"/>
          <p:cNvSpPr/>
          <p:nvPr/>
        </p:nvSpPr>
        <p:spPr>
          <a:xfrm>
            <a:off x="5507571" y="3497581"/>
            <a:ext cx="131445" cy="6350"/>
          </a:xfrm>
          <a:custGeom>
            <a:avLst/>
            <a:gdLst/>
            <a:ahLst/>
            <a:cxnLst/>
            <a:rect l="l" t="t" r="r" b="b"/>
            <a:pathLst>
              <a:path w="131445"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467" name="object 467"/>
          <p:cNvSpPr/>
          <p:nvPr/>
        </p:nvSpPr>
        <p:spPr>
          <a:xfrm>
            <a:off x="5501221" y="3497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8" name="object 468"/>
          <p:cNvSpPr/>
          <p:nvPr/>
        </p:nvSpPr>
        <p:spPr>
          <a:xfrm>
            <a:off x="6115063" y="3495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9" name="object 469"/>
          <p:cNvSpPr/>
          <p:nvPr/>
        </p:nvSpPr>
        <p:spPr>
          <a:xfrm>
            <a:off x="6121413" y="3495041"/>
            <a:ext cx="156845" cy="6350"/>
          </a:xfrm>
          <a:custGeom>
            <a:avLst/>
            <a:gdLst/>
            <a:ahLst/>
            <a:cxnLst/>
            <a:rect l="l" t="t" r="r" b="b"/>
            <a:pathLst>
              <a:path w="156845" h="6350">
                <a:moveTo>
                  <a:pt x="0" y="6350"/>
                </a:moveTo>
                <a:lnTo>
                  <a:pt x="156629" y="6350"/>
                </a:lnTo>
                <a:lnTo>
                  <a:pt x="156629" y="0"/>
                </a:lnTo>
                <a:lnTo>
                  <a:pt x="0" y="0"/>
                </a:lnTo>
                <a:lnTo>
                  <a:pt x="0" y="6350"/>
                </a:lnTo>
                <a:close/>
              </a:path>
            </a:pathLst>
          </a:custGeom>
          <a:solidFill>
            <a:srgbClr val="231F20"/>
          </a:solidFill>
        </p:spPr>
        <p:txBody>
          <a:bodyPr wrap="square" lIns="0" tIns="0" rIns="0" bIns="0" rtlCol="0"/>
          <a:lstStyle/>
          <a:p>
            <a:endParaRPr/>
          </a:p>
        </p:txBody>
      </p:sp>
      <p:sp>
        <p:nvSpPr>
          <p:cNvPr id="470" name="object 470"/>
          <p:cNvSpPr/>
          <p:nvPr/>
        </p:nvSpPr>
        <p:spPr>
          <a:xfrm>
            <a:off x="6271692" y="3488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1" name="object 471"/>
          <p:cNvSpPr/>
          <p:nvPr/>
        </p:nvSpPr>
        <p:spPr>
          <a:xfrm>
            <a:off x="6265342" y="3488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2" name="object 472"/>
          <p:cNvSpPr/>
          <p:nvPr/>
        </p:nvSpPr>
        <p:spPr>
          <a:xfrm>
            <a:off x="6265342" y="2675891"/>
            <a:ext cx="12700" cy="812800"/>
          </a:xfrm>
          <a:custGeom>
            <a:avLst/>
            <a:gdLst/>
            <a:ahLst/>
            <a:cxnLst/>
            <a:rect l="l" t="t" r="r" b="b"/>
            <a:pathLst>
              <a:path w="12700" h="812800">
                <a:moveTo>
                  <a:pt x="0" y="812800"/>
                </a:moveTo>
                <a:lnTo>
                  <a:pt x="12700" y="812800"/>
                </a:lnTo>
                <a:lnTo>
                  <a:pt x="12700" y="0"/>
                </a:lnTo>
                <a:lnTo>
                  <a:pt x="0" y="0"/>
                </a:lnTo>
                <a:lnTo>
                  <a:pt x="0" y="812800"/>
                </a:lnTo>
                <a:close/>
              </a:path>
            </a:pathLst>
          </a:custGeom>
          <a:solidFill>
            <a:srgbClr val="231F20"/>
          </a:solidFill>
        </p:spPr>
        <p:txBody>
          <a:bodyPr wrap="square" lIns="0" tIns="0" rIns="0" bIns="0" rtlCol="0"/>
          <a:lstStyle/>
          <a:p>
            <a:endParaRPr/>
          </a:p>
        </p:txBody>
      </p:sp>
      <p:sp>
        <p:nvSpPr>
          <p:cNvPr id="473" name="object 473"/>
          <p:cNvSpPr/>
          <p:nvPr/>
        </p:nvSpPr>
        <p:spPr>
          <a:xfrm>
            <a:off x="6265342" y="266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4" name="object 474"/>
          <p:cNvSpPr/>
          <p:nvPr/>
        </p:nvSpPr>
        <p:spPr>
          <a:xfrm>
            <a:off x="5501221" y="266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75" name="object 475"/>
          <p:cNvSpPr/>
          <p:nvPr/>
        </p:nvSpPr>
        <p:spPr>
          <a:xfrm>
            <a:off x="5507571" y="2669541"/>
            <a:ext cx="758190" cy="6350"/>
          </a:xfrm>
          <a:custGeom>
            <a:avLst/>
            <a:gdLst/>
            <a:ahLst/>
            <a:cxnLst/>
            <a:rect l="l" t="t" r="r" b="b"/>
            <a:pathLst>
              <a:path w="758189" h="6350">
                <a:moveTo>
                  <a:pt x="757770" y="0"/>
                </a:moveTo>
                <a:lnTo>
                  <a:pt x="0" y="0"/>
                </a:lnTo>
                <a:lnTo>
                  <a:pt x="0" y="6350"/>
                </a:lnTo>
                <a:lnTo>
                  <a:pt x="757770" y="6350"/>
                </a:lnTo>
                <a:lnTo>
                  <a:pt x="757770" y="0"/>
                </a:lnTo>
                <a:close/>
              </a:path>
            </a:pathLst>
          </a:custGeom>
          <a:solidFill>
            <a:srgbClr val="231F20"/>
          </a:solidFill>
        </p:spPr>
        <p:txBody>
          <a:bodyPr wrap="square" lIns="0" tIns="0" rIns="0" bIns="0" rtlCol="0"/>
          <a:lstStyle/>
          <a:p>
            <a:endParaRPr/>
          </a:p>
        </p:txBody>
      </p:sp>
      <p:sp>
        <p:nvSpPr>
          <p:cNvPr id="476" name="object 476"/>
          <p:cNvSpPr/>
          <p:nvPr/>
        </p:nvSpPr>
        <p:spPr>
          <a:xfrm>
            <a:off x="6271692" y="266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77" name="object 477"/>
          <p:cNvSpPr/>
          <p:nvPr/>
        </p:nvSpPr>
        <p:spPr>
          <a:xfrm>
            <a:off x="6066371" y="3757931"/>
            <a:ext cx="86995" cy="6350"/>
          </a:xfrm>
          <a:custGeom>
            <a:avLst/>
            <a:gdLst/>
            <a:ahLst/>
            <a:cxnLst/>
            <a:rect l="l" t="t" r="r" b="b"/>
            <a:pathLst>
              <a:path w="86995" h="6350">
                <a:moveTo>
                  <a:pt x="0" y="6350"/>
                </a:moveTo>
                <a:lnTo>
                  <a:pt x="86791" y="6350"/>
                </a:lnTo>
                <a:lnTo>
                  <a:pt x="86791" y="0"/>
                </a:lnTo>
                <a:lnTo>
                  <a:pt x="0" y="0"/>
                </a:lnTo>
                <a:lnTo>
                  <a:pt x="0" y="6350"/>
                </a:lnTo>
                <a:close/>
              </a:path>
            </a:pathLst>
          </a:custGeom>
          <a:solidFill>
            <a:srgbClr val="231F20"/>
          </a:solidFill>
        </p:spPr>
        <p:txBody>
          <a:bodyPr wrap="square" lIns="0" tIns="0" rIns="0" bIns="0" rtlCol="0"/>
          <a:lstStyle/>
          <a:p>
            <a:endParaRPr/>
          </a:p>
        </p:txBody>
      </p:sp>
      <p:sp>
        <p:nvSpPr>
          <p:cNvPr id="478" name="object 478"/>
          <p:cNvSpPr/>
          <p:nvPr/>
        </p:nvSpPr>
        <p:spPr>
          <a:xfrm>
            <a:off x="6066371" y="3751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9" name="object 479"/>
          <p:cNvSpPr/>
          <p:nvPr/>
        </p:nvSpPr>
        <p:spPr>
          <a:xfrm>
            <a:off x="6066371" y="3450591"/>
            <a:ext cx="12700" cy="300990"/>
          </a:xfrm>
          <a:custGeom>
            <a:avLst/>
            <a:gdLst/>
            <a:ahLst/>
            <a:cxnLst/>
            <a:rect l="l" t="t" r="r" b="b"/>
            <a:pathLst>
              <a:path w="12700" h="300989">
                <a:moveTo>
                  <a:pt x="0" y="300989"/>
                </a:moveTo>
                <a:lnTo>
                  <a:pt x="12700" y="300989"/>
                </a:lnTo>
                <a:lnTo>
                  <a:pt x="12700" y="0"/>
                </a:lnTo>
                <a:lnTo>
                  <a:pt x="0" y="0"/>
                </a:lnTo>
                <a:lnTo>
                  <a:pt x="0" y="300989"/>
                </a:lnTo>
                <a:close/>
              </a:path>
            </a:pathLst>
          </a:custGeom>
          <a:solidFill>
            <a:srgbClr val="231F20"/>
          </a:solidFill>
        </p:spPr>
        <p:txBody>
          <a:bodyPr wrap="square" lIns="0" tIns="0" rIns="0" bIns="0" rtlCol="0"/>
          <a:lstStyle/>
          <a:p>
            <a:endParaRPr/>
          </a:p>
        </p:txBody>
      </p:sp>
      <p:sp>
        <p:nvSpPr>
          <p:cNvPr id="480" name="object 480"/>
          <p:cNvSpPr/>
          <p:nvPr/>
        </p:nvSpPr>
        <p:spPr>
          <a:xfrm>
            <a:off x="6066371" y="3444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1" name="object 481"/>
          <p:cNvSpPr/>
          <p:nvPr/>
        </p:nvSpPr>
        <p:spPr>
          <a:xfrm>
            <a:off x="6066371" y="3437891"/>
            <a:ext cx="156845" cy="6350"/>
          </a:xfrm>
          <a:custGeom>
            <a:avLst/>
            <a:gdLst/>
            <a:ahLst/>
            <a:cxnLst/>
            <a:rect l="l" t="t" r="r" b="b"/>
            <a:pathLst>
              <a:path w="156845" h="6350">
                <a:moveTo>
                  <a:pt x="0" y="6350"/>
                </a:moveTo>
                <a:lnTo>
                  <a:pt x="156641" y="6350"/>
                </a:lnTo>
                <a:lnTo>
                  <a:pt x="156641" y="0"/>
                </a:lnTo>
                <a:lnTo>
                  <a:pt x="0" y="0"/>
                </a:lnTo>
                <a:lnTo>
                  <a:pt x="0" y="6350"/>
                </a:lnTo>
                <a:close/>
              </a:path>
            </a:pathLst>
          </a:custGeom>
          <a:solidFill>
            <a:srgbClr val="231F20"/>
          </a:solidFill>
        </p:spPr>
        <p:txBody>
          <a:bodyPr wrap="square" lIns="0" tIns="0" rIns="0" bIns="0" rtlCol="0"/>
          <a:lstStyle/>
          <a:p>
            <a:endParaRPr/>
          </a:p>
        </p:txBody>
      </p:sp>
      <p:sp>
        <p:nvSpPr>
          <p:cNvPr id="482" name="object 482"/>
          <p:cNvSpPr/>
          <p:nvPr/>
        </p:nvSpPr>
        <p:spPr>
          <a:xfrm>
            <a:off x="6072721" y="3751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83" name="object 483"/>
          <p:cNvSpPr/>
          <p:nvPr/>
        </p:nvSpPr>
        <p:spPr>
          <a:xfrm>
            <a:off x="6079071" y="3751161"/>
            <a:ext cx="74295" cy="6350"/>
          </a:xfrm>
          <a:custGeom>
            <a:avLst/>
            <a:gdLst/>
            <a:ahLst/>
            <a:cxnLst/>
            <a:rect l="l" t="t" r="r" b="b"/>
            <a:pathLst>
              <a:path w="74295" h="6350">
                <a:moveTo>
                  <a:pt x="74091" y="0"/>
                </a:moveTo>
                <a:lnTo>
                  <a:pt x="0" y="0"/>
                </a:lnTo>
                <a:lnTo>
                  <a:pt x="0" y="6350"/>
                </a:lnTo>
                <a:lnTo>
                  <a:pt x="74091" y="6350"/>
                </a:lnTo>
                <a:lnTo>
                  <a:pt x="74091" y="0"/>
                </a:lnTo>
                <a:close/>
              </a:path>
            </a:pathLst>
          </a:custGeom>
          <a:solidFill>
            <a:srgbClr val="231F20"/>
          </a:solidFill>
        </p:spPr>
        <p:txBody>
          <a:bodyPr wrap="square" lIns="0" tIns="0" rIns="0" bIns="0" rtlCol="0"/>
          <a:lstStyle/>
          <a:p>
            <a:endParaRPr/>
          </a:p>
        </p:txBody>
      </p:sp>
      <p:sp>
        <p:nvSpPr>
          <p:cNvPr id="484" name="object 484"/>
          <p:cNvSpPr/>
          <p:nvPr/>
        </p:nvSpPr>
        <p:spPr>
          <a:xfrm>
            <a:off x="5367871" y="3745231"/>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485" name="object 485"/>
          <p:cNvSpPr/>
          <p:nvPr/>
        </p:nvSpPr>
        <p:spPr>
          <a:xfrm>
            <a:off x="5367871" y="3738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6" name="object 486"/>
          <p:cNvSpPr/>
          <p:nvPr/>
        </p:nvSpPr>
        <p:spPr>
          <a:xfrm>
            <a:off x="5367871" y="3670300"/>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487" name="object 487"/>
          <p:cNvSpPr/>
          <p:nvPr/>
        </p:nvSpPr>
        <p:spPr>
          <a:xfrm>
            <a:off x="5367871" y="3663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8" name="object 488"/>
          <p:cNvSpPr/>
          <p:nvPr/>
        </p:nvSpPr>
        <p:spPr>
          <a:xfrm>
            <a:off x="5367871" y="3657600"/>
            <a:ext cx="300990" cy="6350"/>
          </a:xfrm>
          <a:custGeom>
            <a:avLst/>
            <a:gdLst/>
            <a:ahLst/>
            <a:cxnLst/>
            <a:rect l="l" t="t" r="r" b="b"/>
            <a:pathLst>
              <a:path w="300989" h="6350">
                <a:moveTo>
                  <a:pt x="0" y="6350"/>
                </a:moveTo>
                <a:lnTo>
                  <a:pt x="300570" y="6350"/>
                </a:lnTo>
                <a:lnTo>
                  <a:pt x="300570" y="0"/>
                </a:lnTo>
                <a:lnTo>
                  <a:pt x="0" y="0"/>
                </a:lnTo>
                <a:lnTo>
                  <a:pt x="0" y="6350"/>
                </a:lnTo>
                <a:close/>
              </a:path>
            </a:pathLst>
          </a:custGeom>
          <a:solidFill>
            <a:srgbClr val="231F20"/>
          </a:solidFill>
        </p:spPr>
        <p:txBody>
          <a:bodyPr wrap="square" lIns="0" tIns="0" rIns="0" bIns="0" rtlCol="0"/>
          <a:lstStyle/>
          <a:p>
            <a:endParaRPr/>
          </a:p>
        </p:txBody>
      </p:sp>
      <p:sp>
        <p:nvSpPr>
          <p:cNvPr id="489" name="object 489"/>
          <p:cNvSpPr/>
          <p:nvPr/>
        </p:nvSpPr>
        <p:spPr>
          <a:xfrm>
            <a:off x="5374221" y="3738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0" name="object 490"/>
          <p:cNvSpPr/>
          <p:nvPr/>
        </p:nvSpPr>
        <p:spPr>
          <a:xfrm>
            <a:off x="5380571" y="3738461"/>
            <a:ext cx="44450" cy="6350"/>
          </a:xfrm>
          <a:custGeom>
            <a:avLst/>
            <a:gdLst/>
            <a:ahLst/>
            <a:cxnLst/>
            <a:rect l="l" t="t" r="r" b="b"/>
            <a:pathLst>
              <a:path w="44450" h="6350">
                <a:moveTo>
                  <a:pt x="44450" y="0"/>
                </a:moveTo>
                <a:lnTo>
                  <a:pt x="0" y="0"/>
                </a:lnTo>
                <a:lnTo>
                  <a:pt x="0" y="6350"/>
                </a:lnTo>
                <a:lnTo>
                  <a:pt x="44450" y="6350"/>
                </a:lnTo>
                <a:lnTo>
                  <a:pt x="44450" y="0"/>
                </a:lnTo>
                <a:close/>
              </a:path>
            </a:pathLst>
          </a:custGeom>
          <a:solidFill>
            <a:srgbClr val="231F20"/>
          </a:solidFill>
        </p:spPr>
        <p:txBody>
          <a:bodyPr wrap="square" lIns="0" tIns="0" rIns="0" bIns="0" rtlCol="0"/>
          <a:lstStyle/>
          <a:p>
            <a:endParaRPr/>
          </a:p>
        </p:txBody>
      </p:sp>
      <p:sp>
        <p:nvSpPr>
          <p:cNvPr id="491" name="object 491"/>
          <p:cNvSpPr/>
          <p:nvPr/>
        </p:nvSpPr>
        <p:spPr>
          <a:xfrm>
            <a:off x="5374221" y="3664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2" name="object 492"/>
          <p:cNvSpPr/>
          <p:nvPr/>
        </p:nvSpPr>
        <p:spPr>
          <a:xfrm>
            <a:off x="5380571" y="3663950"/>
            <a:ext cx="300990" cy="6350"/>
          </a:xfrm>
          <a:custGeom>
            <a:avLst/>
            <a:gdLst/>
            <a:ahLst/>
            <a:cxnLst/>
            <a:rect l="l" t="t" r="r" b="b"/>
            <a:pathLst>
              <a:path w="300989" h="6350">
                <a:moveTo>
                  <a:pt x="0" y="6350"/>
                </a:moveTo>
                <a:lnTo>
                  <a:pt x="300570" y="6350"/>
                </a:lnTo>
                <a:lnTo>
                  <a:pt x="300570" y="0"/>
                </a:lnTo>
                <a:lnTo>
                  <a:pt x="0" y="0"/>
                </a:lnTo>
                <a:lnTo>
                  <a:pt x="0" y="6350"/>
                </a:lnTo>
                <a:close/>
              </a:path>
            </a:pathLst>
          </a:custGeom>
          <a:solidFill>
            <a:srgbClr val="231F20"/>
          </a:solidFill>
        </p:spPr>
        <p:txBody>
          <a:bodyPr wrap="square" lIns="0" tIns="0" rIns="0" bIns="0" rtlCol="0"/>
          <a:lstStyle/>
          <a:p>
            <a:endParaRPr/>
          </a:p>
        </p:txBody>
      </p:sp>
      <p:sp>
        <p:nvSpPr>
          <p:cNvPr id="493" name="object 493"/>
          <p:cNvSpPr/>
          <p:nvPr/>
        </p:nvSpPr>
        <p:spPr>
          <a:xfrm>
            <a:off x="5674792" y="3657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4" name="object 494"/>
          <p:cNvSpPr/>
          <p:nvPr/>
        </p:nvSpPr>
        <p:spPr>
          <a:xfrm>
            <a:off x="5668442" y="3657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5" name="object 495"/>
          <p:cNvSpPr/>
          <p:nvPr/>
        </p:nvSpPr>
        <p:spPr>
          <a:xfrm>
            <a:off x="5668442" y="3467100"/>
            <a:ext cx="12700" cy="190500"/>
          </a:xfrm>
          <a:custGeom>
            <a:avLst/>
            <a:gdLst/>
            <a:ahLst/>
            <a:cxnLst/>
            <a:rect l="l" t="t" r="r" b="b"/>
            <a:pathLst>
              <a:path w="12700" h="190500">
                <a:moveTo>
                  <a:pt x="0" y="190500"/>
                </a:moveTo>
                <a:lnTo>
                  <a:pt x="12700" y="190500"/>
                </a:lnTo>
                <a:lnTo>
                  <a:pt x="12700" y="0"/>
                </a:lnTo>
                <a:lnTo>
                  <a:pt x="0" y="0"/>
                </a:lnTo>
                <a:lnTo>
                  <a:pt x="0" y="190500"/>
                </a:lnTo>
                <a:close/>
              </a:path>
            </a:pathLst>
          </a:custGeom>
          <a:solidFill>
            <a:srgbClr val="231F20"/>
          </a:solidFill>
        </p:spPr>
        <p:txBody>
          <a:bodyPr wrap="square" lIns="0" tIns="0" rIns="0" bIns="0" rtlCol="0"/>
          <a:lstStyle/>
          <a:p>
            <a:endParaRPr/>
          </a:p>
        </p:txBody>
      </p:sp>
      <p:sp>
        <p:nvSpPr>
          <p:cNvPr id="496" name="object 496"/>
          <p:cNvSpPr/>
          <p:nvPr/>
        </p:nvSpPr>
        <p:spPr>
          <a:xfrm>
            <a:off x="5668442" y="3460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7" name="object 497"/>
          <p:cNvSpPr/>
          <p:nvPr/>
        </p:nvSpPr>
        <p:spPr>
          <a:xfrm>
            <a:off x="5532971" y="3460750"/>
            <a:ext cx="135890" cy="6350"/>
          </a:xfrm>
          <a:custGeom>
            <a:avLst/>
            <a:gdLst/>
            <a:ahLst/>
            <a:cxnLst/>
            <a:rect l="l" t="t" r="r" b="b"/>
            <a:pathLst>
              <a:path w="135889" h="6350">
                <a:moveTo>
                  <a:pt x="0" y="6350"/>
                </a:moveTo>
                <a:lnTo>
                  <a:pt x="135470" y="6350"/>
                </a:lnTo>
                <a:lnTo>
                  <a:pt x="135470" y="0"/>
                </a:lnTo>
                <a:lnTo>
                  <a:pt x="0" y="0"/>
                </a:lnTo>
                <a:lnTo>
                  <a:pt x="0" y="6350"/>
                </a:lnTo>
                <a:close/>
              </a:path>
            </a:pathLst>
          </a:custGeom>
          <a:solidFill>
            <a:srgbClr val="231F20"/>
          </a:solidFill>
        </p:spPr>
        <p:txBody>
          <a:bodyPr wrap="square" lIns="0" tIns="0" rIns="0" bIns="0" rtlCol="0"/>
          <a:lstStyle/>
          <a:p>
            <a:endParaRPr/>
          </a:p>
        </p:txBody>
      </p:sp>
      <p:sp>
        <p:nvSpPr>
          <p:cNvPr id="498" name="object 498"/>
          <p:cNvSpPr/>
          <p:nvPr/>
        </p:nvSpPr>
        <p:spPr>
          <a:xfrm>
            <a:off x="5532971" y="3454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9" name="object 499"/>
          <p:cNvSpPr/>
          <p:nvPr/>
        </p:nvSpPr>
        <p:spPr>
          <a:xfrm>
            <a:off x="5532971" y="2713991"/>
            <a:ext cx="12700" cy="740410"/>
          </a:xfrm>
          <a:custGeom>
            <a:avLst/>
            <a:gdLst/>
            <a:ahLst/>
            <a:cxnLst/>
            <a:rect l="l" t="t" r="r" b="b"/>
            <a:pathLst>
              <a:path w="12700" h="740410">
                <a:moveTo>
                  <a:pt x="0" y="740409"/>
                </a:moveTo>
                <a:lnTo>
                  <a:pt x="12700" y="740409"/>
                </a:lnTo>
                <a:lnTo>
                  <a:pt x="12700" y="0"/>
                </a:lnTo>
                <a:lnTo>
                  <a:pt x="0" y="0"/>
                </a:lnTo>
                <a:lnTo>
                  <a:pt x="0" y="740409"/>
                </a:lnTo>
                <a:close/>
              </a:path>
            </a:pathLst>
          </a:custGeom>
          <a:solidFill>
            <a:srgbClr val="231F20"/>
          </a:solidFill>
        </p:spPr>
        <p:txBody>
          <a:bodyPr wrap="square" lIns="0" tIns="0" rIns="0" bIns="0" rtlCol="0"/>
          <a:lstStyle/>
          <a:p>
            <a:endParaRPr/>
          </a:p>
        </p:txBody>
      </p:sp>
      <p:sp>
        <p:nvSpPr>
          <p:cNvPr id="500" name="object 500"/>
          <p:cNvSpPr/>
          <p:nvPr/>
        </p:nvSpPr>
        <p:spPr>
          <a:xfrm>
            <a:off x="5532971" y="2707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1" name="object 501"/>
          <p:cNvSpPr/>
          <p:nvPr/>
        </p:nvSpPr>
        <p:spPr>
          <a:xfrm>
            <a:off x="5532971" y="2701291"/>
            <a:ext cx="702945" cy="6350"/>
          </a:xfrm>
          <a:custGeom>
            <a:avLst/>
            <a:gdLst/>
            <a:ahLst/>
            <a:cxnLst/>
            <a:rect l="l" t="t" r="r" b="b"/>
            <a:pathLst>
              <a:path w="702945" h="6350">
                <a:moveTo>
                  <a:pt x="0" y="6350"/>
                </a:moveTo>
                <a:lnTo>
                  <a:pt x="702741" y="6350"/>
                </a:lnTo>
                <a:lnTo>
                  <a:pt x="702741" y="0"/>
                </a:lnTo>
                <a:lnTo>
                  <a:pt x="0" y="0"/>
                </a:lnTo>
                <a:lnTo>
                  <a:pt x="0" y="6350"/>
                </a:lnTo>
                <a:close/>
              </a:path>
            </a:pathLst>
          </a:custGeom>
          <a:solidFill>
            <a:srgbClr val="231F20"/>
          </a:solidFill>
        </p:spPr>
        <p:txBody>
          <a:bodyPr wrap="square" lIns="0" tIns="0" rIns="0" bIns="0" rtlCol="0"/>
          <a:lstStyle/>
          <a:p>
            <a:endParaRPr/>
          </a:p>
        </p:txBody>
      </p:sp>
      <p:sp>
        <p:nvSpPr>
          <p:cNvPr id="502" name="object 502"/>
          <p:cNvSpPr/>
          <p:nvPr/>
        </p:nvSpPr>
        <p:spPr>
          <a:xfrm>
            <a:off x="5674792" y="3460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3" name="object 503"/>
          <p:cNvSpPr/>
          <p:nvPr/>
        </p:nvSpPr>
        <p:spPr>
          <a:xfrm>
            <a:off x="5545671" y="3454401"/>
            <a:ext cx="135890" cy="6350"/>
          </a:xfrm>
          <a:custGeom>
            <a:avLst/>
            <a:gdLst/>
            <a:ahLst/>
            <a:cxnLst/>
            <a:rect l="l" t="t" r="r" b="b"/>
            <a:pathLst>
              <a:path w="135889" h="6350">
                <a:moveTo>
                  <a:pt x="0" y="6350"/>
                </a:moveTo>
                <a:lnTo>
                  <a:pt x="135470" y="6350"/>
                </a:lnTo>
                <a:lnTo>
                  <a:pt x="135470" y="0"/>
                </a:lnTo>
                <a:lnTo>
                  <a:pt x="0" y="0"/>
                </a:lnTo>
                <a:lnTo>
                  <a:pt x="0" y="6350"/>
                </a:lnTo>
                <a:close/>
              </a:path>
            </a:pathLst>
          </a:custGeom>
          <a:solidFill>
            <a:srgbClr val="231F20"/>
          </a:solidFill>
        </p:spPr>
        <p:txBody>
          <a:bodyPr wrap="square" lIns="0" tIns="0" rIns="0" bIns="0" rtlCol="0"/>
          <a:lstStyle/>
          <a:p>
            <a:endParaRPr/>
          </a:p>
        </p:txBody>
      </p:sp>
      <p:sp>
        <p:nvSpPr>
          <p:cNvPr id="504" name="object 504"/>
          <p:cNvSpPr/>
          <p:nvPr/>
        </p:nvSpPr>
        <p:spPr>
          <a:xfrm>
            <a:off x="5539321" y="3454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05" name="object 505"/>
          <p:cNvSpPr/>
          <p:nvPr/>
        </p:nvSpPr>
        <p:spPr>
          <a:xfrm>
            <a:off x="6072721" y="34442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06" name="object 506"/>
          <p:cNvSpPr/>
          <p:nvPr/>
        </p:nvSpPr>
        <p:spPr>
          <a:xfrm>
            <a:off x="6079071" y="3444241"/>
            <a:ext cx="156845" cy="6350"/>
          </a:xfrm>
          <a:custGeom>
            <a:avLst/>
            <a:gdLst/>
            <a:ahLst/>
            <a:cxnLst/>
            <a:rect l="l" t="t" r="r" b="b"/>
            <a:pathLst>
              <a:path w="156845" h="6350">
                <a:moveTo>
                  <a:pt x="0" y="6350"/>
                </a:moveTo>
                <a:lnTo>
                  <a:pt x="156641" y="6350"/>
                </a:lnTo>
                <a:lnTo>
                  <a:pt x="156641" y="0"/>
                </a:lnTo>
                <a:lnTo>
                  <a:pt x="0" y="0"/>
                </a:lnTo>
                <a:lnTo>
                  <a:pt x="0" y="6350"/>
                </a:lnTo>
                <a:close/>
              </a:path>
            </a:pathLst>
          </a:custGeom>
          <a:solidFill>
            <a:srgbClr val="231F20"/>
          </a:solidFill>
        </p:spPr>
        <p:txBody>
          <a:bodyPr wrap="square" lIns="0" tIns="0" rIns="0" bIns="0" rtlCol="0"/>
          <a:lstStyle/>
          <a:p>
            <a:endParaRPr/>
          </a:p>
        </p:txBody>
      </p:sp>
      <p:sp>
        <p:nvSpPr>
          <p:cNvPr id="507" name="object 507"/>
          <p:cNvSpPr/>
          <p:nvPr/>
        </p:nvSpPr>
        <p:spPr>
          <a:xfrm>
            <a:off x="6229363" y="3437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8" name="object 508"/>
          <p:cNvSpPr/>
          <p:nvPr/>
        </p:nvSpPr>
        <p:spPr>
          <a:xfrm>
            <a:off x="6223013" y="3437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9" name="object 509"/>
          <p:cNvSpPr/>
          <p:nvPr/>
        </p:nvSpPr>
        <p:spPr>
          <a:xfrm>
            <a:off x="6223013" y="2713991"/>
            <a:ext cx="12700" cy="723900"/>
          </a:xfrm>
          <a:custGeom>
            <a:avLst/>
            <a:gdLst/>
            <a:ahLst/>
            <a:cxnLst/>
            <a:rect l="l" t="t" r="r" b="b"/>
            <a:pathLst>
              <a:path w="12700" h="723900">
                <a:moveTo>
                  <a:pt x="0" y="723900"/>
                </a:moveTo>
                <a:lnTo>
                  <a:pt x="12700" y="723900"/>
                </a:lnTo>
                <a:lnTo>
                  <a:pt x="12700" y="0"/>
                </a:lnTo>
                <a:lnTo>
                  <a:pt x="0" y="0"/>
                </a:lnTo>
                <a:lnTo>
                  <a:pt x="0" y="723900"/>
                </a:lnTo>
                <a:close/>
              </a:path>
            </a:pathLst>
          </a:custGeom>
          <a:solidFill>
            <a:srgbClr val="231F20"/>
          </a:solidFill>
        </p:spPr>
        <p:txBody>
          <a:bodyPr wrap="square" lIns="0" tIns="0" rIns="0" bIns="0" rtlCol="0"/>
          <a:lstStyle/>
          <a:p>
            <a:endParaRPr/>
          </a:p>
        </p:txBody>
      </p:sp>
      <p:sp>
        <p:nvSpPr>
          <p:cNvPr id="510" name="object 510"/>
          <p:cNvSpPr/>
          <p:nvPr/>
        </p:nvSpPr>
        <p:spPr>
          <a:xfrm>
            <a:off x="6223013" y="2707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1" name="object 511"/>
          <p:cNvSpPr/>
          <p:nvPr/>
        </p:nvSpPr>
        <p:spPr>
          <a:xfrm>
            <a:off x="5539321" y="2707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2" name="object 512"/>
          <p:cNvSpPr/>
          <p:nvPr/>
        </p:nvSpPr>
        <p:spPr>
          <a:xfrm>
            <a:off x="5545671" y="2707641"/>
            <a:ext cx="677545" cy="6350"/>
          </a:xfrm>
          <a:custGeom>
            <a:avLst/>
            <a:gdLst/>
            <a:ahLst/>
            <a:cxnLst/>
            <a:rect l="l" t="t" r="r" b="b"/>
            <a:pathLst>
              <a:path w="677545" h="6350">
                <a:moveTo>
                  <a:pt x="677341" y="0"/>
                </a:moveTo>
                <a:lnTo>
                  <a:pt x="0" y="0"/>
                </a:lnTo>
                <a:lnTo>
                  <a:pt x="0" y="6350"/>
                </a:lnTo>
                <a:lnTo>
                  <a:pt x="677341" y="6350"/>
                </a:lnTo>
                <a:lnTo>
                  <a:pt x="677341" y="0"/>
                </a:lnTo>
                <a:close/>
              </a:path>
            </a:pathLst>
          </a:custGeom>
          <a:solidFill>
            <a:srgbClr val="231F20"/>
          </a:solidFill>
        </p:spPr>
        <p:txBody>
          <a:bodyPr wrap="square" lIns="0" tIns="0" rIns="0" bIns="0" rtlCol="0"/>
          <a:lstStyle/>
          <a:p>
            <a:endParaRPr/>
          </a:p>
        </p:txBody>
      </p:sp>
      <p:sp>
        <p:nvSpPr>
          <p:cNvPr id="513" name="object 513"/>
          <p:cNvSpPr/>
          <p:nvPr/>
        </p:nvSpPr>
        <p:spPr>
          <a:xfrm>
            <a:off x="6229363" y="2707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4" name="object 514"/>
          <p:cNvSpPr/>
          <p:nvPr/>
        </p:nvSpPr>
        <p:spPr>
          <a:xfrm>
            <a:off x="6015571" y="3834131"/>
            <a:ext cx="368300" cy="6350"/>
          </a:xfrm>
          <a:custGeom>
            <a:avLst/>
            <a:gdLst/>
            <a:ahLst/>
            <a:cxnLst/>
            <a:rect l="l" t="t" r="r" b="b"/>
            <a:pathLst>
              <a:path w="368300" h="6350">
                <a:moveTo>
                  <a:pt x="0" y="6350"/>
                </a:moveTo>
                <a:lnTo>
                  <a:pt x="368300" y="6350"/>
                </a:lnTo>
                <a:lnTo>
                  <a:pt x="368300" y="0"/>
                </a:lnTo>
                <a:lnTo>
                  <a:pt x="0" y="0"/>
                </a:lnTo>
                <a:lnTo>
                  <a:pt x="0" y="6350"/>
                </a:lnTo>
                <a:close/>
              </a:path>
            </a:pathLst>
          </a:custGeom>
          <a:solidFill>
            <a:srgbClr val="231F20"/>
          </a:solidFill>
        </p:spPr>
        <p:txBody>
          <a:bodyPr wrap="square" lIns="0" tIns="0" rIns="0" bIns="0" rtlCol="0"/>
          <a:lstStyle/>
          <a:p>
            <a:endParaRPr/>
          </a:p>
        </p:txBody>
      </p:sp>
      <p:sp>
        <p:nvSpPr>
          <p:cNvPr id="515" name="object 515"/>
          <p:cNvSpPr/>
          <p:nvPr/>
        </p:nvSpPr>
        <p:spPr>
          <a:xfrm>
            <a:off x="6015571" y="3827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6" name="object 516"/>
          <p:cNvSpPr/>
          <p:nvPr/>
        </p:nvSpPr>
        <p:spPr>
          <a:xfrm>
            <a:off x="6015571" y="3408680"/>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517" name="object 517"/>
          <p:cNvSpPr/>
          <p:nvPr/>
        </p:nvSpPr>
        <p:spPr>
          <a:xfrm>
            <a:off x="6015571" y="34023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8" name="object 518"/>
          <p:cNvSpPr/>
          <p:nvPr/>
        </p:nvSpPr>
        <p:spPr>
          <a:xfrm>
            <a:off x="6015571" y="3395980"/>
            <a:ext cx="148590" cy="6350"/>
          </a:xfrm>
          <a:custGeom>
            <a:avLst/>
            <a:gdLst/>
            <a:ahLst/>
            <a:cxnLst/>
            <a:rect l="l" t="t" r="r" b="b"/>
            <a:pathLst>
              <a:path w="148589" h="6350">
                <a:moveTo>
                  <a:pt x="0" y="6350"/>
                </a:moveTo>
                <a:lnTo>
                  <a:pt x="148170" y="6350"/>
                </a:lnTo>
                <a:lnTo>
                  <a:pt x="148170" y="0"/>
                </a:lnTo>
                <a:lnTo>
                  <a:pt x="0" y="0"/>
                </a:lnTo>
                <a:lnTo>
                  <a:pt x="0" y="6350"/>
                </a:lnTo>
                <a:close/>
              </a:path>
            </a:pathLst>
          </a:custGeom>
          <a:solidFill>
            <a:srgbClr val="231F20"/>
          </a:solidFill>
        </p:spPr>
        <p:txBody>
          <a:bodyPr wrap="square" lIns="0" tIns="0" rIns="0" bIns="0" rtlCol="0"/>
          <a:lstStyle/>
          <a:p>
            <a:endParaRPr/>
          </a:p>
        </p:txBody>
      </p:sp>
      <p:sp>
        <p:nvSpPr>
          <p:cNvPr id="519" name="object 519"/>
          <p:cNvSpPr/>
          <p:nvPr/>
        </p:nvSpPr>
        <p:spPr>
          <a:xfrm>
            <a:off x="6021921" y="3827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20" name="object 520"/>
          <p:cNvSpPr/>
          <p:nvPr/>
        </p:nvSpPr>
        <p:spPr>
          <a:xfrm>
            <a:off x="6028271" y="3827361"/>
            <a:ext cx="342900" cy="6350"/>
          </a:xfrm>
          <a:custGeom>
            <a:avLst/>
            <a:gdLst/>
            <a:ahLst/>
            <a:cxnLst/>
            <a:rect l="l" t="t" r="r" b="b"/>
            <a:pathLst>
              <a:path w="342900" h="6350">
                <a:moveTo>
                  <a:pt x="342900" y="0"/>
                </a:moveTo>
                <a:lnTo>
                  <a:pt x="0" y="0"/>
                </a:lnTo>
                <a:lnTo>
                  <a:pt x="0" y="6350"/>
                </a:lnTo>
                <a:lnTo>
                  <a:pt x="342900" y="6350"/>
                </a:lnTo>
                <a:lnTo>
                  <a:pt x="342900" y="0"/>
                </a:lnTo>
                <a:close/>
              </a:path>
            </a:pathLst>
          </a:custGeom>
          <a:solidFill>
            <a:srgbClr val="231F20"/>
          </a:solidFill>
        </p:spPr>
        <p:txBody>
          <a:bodyPr wrap="square" lIns="0" tIns="0" rIns="0" bIns="0" rtlCol="0"/>
          <a:lstStyle/>
          <a:p>
            <a:endParaRPr/>
          </a:p>
        </p:txBody>
      </p:sp>
      <p:sp>
        <p:nvSpPr>
          <p:cNvPr id="521" name="object 521"/>
          <p:cNvSpPr/>
          <p:nvPr/>
        </p:nvSpPr>
        <p:spPr>
          <a:xfrm>
            <a:off x="6371171" y="3827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22" name="object 522"/>
          <p:cNvSpPr/>
          <p:nvPr/>
        </p:nvSpPr>
        <p:spPr>
          <a:xfrm>
            <a:off x="6371171" y="3746500"/>
            <a:ext cx="12700" cy="81280"/>
          </a:xfrm>
          <a:custGeom>
            <a:avLst/>
            <a:gdLst/>
            <a:ahLst/>
            <a:cxnLst/>
            <a:rect l="l" t="t" r="r" b="b"/>
            <a:pathLst>
              <a:path w="12700" h="81279">
                <a:moveTo>
                  <a:pt x="0" y="81279"/>
                </a:moveTo>
                <a:lnTo>
                  <a:pt x="12700" y="81279"/>
                </a:lnTo>
                <a:lnTo>
                  <a:pt x="12700" y="0"/>
                </a:lnTo>
                <a:lnTo>
                  <a:pt x="0" y="0"/>
                </a:lnTo>
                <a:lnTo>
                  <a:pt x="0" y="81279"/>
                </a:lnTo>
                <a:close/>
              </a:path>
            </a:pathLst>
          </a:custGeom>
          <a:solidFill>
            <a:srgbClr val="231F20"/>
          </a:solidFill>
        </p:spPr>
        <p:txBody>
          <a:bodyPr wrap="square" lIns="0" tIns="0" rIns="0" bIns="0" rtlCol="0"/>
          <a:lstStyle/>
          <a:p>
            <a:endParaRPr/>
          </a:p>
        </p:txBody>
      </p:sp>
      <p:sp>
        <p:nvSpPr>
          <p:cNvPr id="523" name="object 523"/>
          <p:cNvSpPr/>
          <p:nvPr/>
        </p:nvSpPr>
        <p:spPr>
          <a:xfrm>
            <a:off x="6371171" y="3740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24" name="object 524"/>
          <p:cNvSpPr/>
          <p:nvPr/>
        </p:nvSpPr>
        <p:spPr>
          <a:xfrm>
            <a:off x="6377521" y="3827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25" name="object 525"/>
          <p:cNvSpPr/>
          <p:nvPr/>
        </p:nvSpPr>
        <p:spPr>
          <a:xfrm>
            <a:off x="5585892" y="3749041"/>
            <a:ext cx="154940" cy="6350"/>
          </a:xfrm>
          <a:custGeom>
            <a:avLst/>
            <a:gdLst/>
            <a:ahLst/>
            <a:cxnLst/>
            <a:rect l="l" t="t" r="r" b="b"/>
            <a:pathLst>
              <a:path w="154939" h="6350">
                <a:moveTo>
                  <a:pt x="0" y="6350"/>
                </a:moveTo>
                <a:lnTo>
                  <a:pt x="154520" y="6350"/>
                </a:lnTo>
                <a:lnTo>
                  <a:pt x="154520" y="0"/>
                </a:lnTo>
                <a:lnTo>
                  <a:pt x="0" y="0"/>
                </a:lnTo>
                <a:lnTo>
                  <a:pt x="0" y="6350"/>
                </a:lnTo>
                <a:close/>
              </a:path>
            </a:pathLst>
          </a:custGeom>
          <a:solidFill>
            <a:srgbClr val="231F20"/>
          </a:solidFill>
        </p:spPr>
        <p:txBody>
          <a:bodyPr wrap="square" lIns="0" tIns="0" rIns="0" bIns="0" rtlCol="0"/>
          <a:lstStyle/>
          <a:p>
            <a:endParaRPr/>
          </a:p>
        </p:txBody>
      </p:sp>
      <p:sp>
        <p:nvSpPr>
          <p:cNvPr id="526" name="object 526"/>
          <p:cNvSpPr/>
          <p:nvPr/>
        </p:nvSpPr>
        <p:spPr>
          <a:xfrm>
            <a:off x="5585892" y="3742691"/>
            <a:ext cx="142240" cy="6350"/>
          </a:xfrm>
          <a:custGeom>
            <a:avLst/>
            <a:gdLst/>
            <a:ahLst/>
            <a:cxnLst/>
            <a:rect l="l" t="t" r="r" b="b"/>
            <a:pathLst>
              <a:path w="142239" h="6350">
                <a:moveTo>
                  <a:pt x="0" y="6350"/>
                </a:moveTo>
                <a:lnTo>
                  <a:pt x="141820" y="6350"/>
                </a:lnTo>
                <a:lnTo>
                  <a:pt x="141820" y="0"/>
                </a:lnTo>
                <a:lnTo>
                  <a:pt x="0" y="0"/>
                </a:lnTo>
                <a:lnTo>
                  <a:pt x="0" y="6350"/>
                </a:lnTo>
                <a:close/>
              </a:path>
            </a:pathLst>
          </a:custGeom>
          <a:solidFill>
            <a:srgbClr val="231F20"/>
          </a:solidFill>
        </p:spPr>
        <p:txBody>
          <a:bodyPr wrap="square" lIns="0" tIns="0" rIns="0" bIns="0" rtlCol="0"/>
          <a:lstStyle/>
          <a:p>
            <a:endParaRPr/>
          </a:p>
        </p:txBody>
      </p:sp>
      <p:sp>
        <p:nvSpPr>
          <p:cNvPr id="527" name="object 527"/>
          <p:cNvSpPr/>
          <p:nvPr/>
        </p:nvSpPr>
        <p:spPr>
          <a:xfrm>
            <a:off x="5727713" y="3742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28" name="object 528"/>
          <p:cNvSpPr/>
          <p:nvPr/>
        </p:nvSpPr>
        <p:spPr>
          <a:xfrm>
            <a:off x="5727713" y="3425191"/>
            <a:ext cx="12700" cy="317500"/>
          </a:xfrm>
          <a:custGeom>
            <a:avLst/>
            <a:gdLst/>
            <a:ahLst/>
            <a:cxnLst/>
            <a:rect l="l" t="t" r="r" b="b"/>
            <a:pathLst>
              <a:path w="12700" h="317500">
                <a:moveTo>
                  <a:pt x="0" y="317500"/>
                </a:moveTo>
                <a:lnTo>
                  <a:pt x="12700" y="317500"/>
                </a:lnTo>
                <a:lnTo>
                  <a:pt x="12700" y="0"/>
                </a:lnTo>
                <a:lnTo>
                  <a:pt x="0" y="0"/>
                </a:lnTo>
                <a:lnTo>
                  <a:pt x="0" y="317500"/>
                </a:lnTo>
                <a:close/>
              </a:path>
            </a:pathLst>
          </a:custGeom>
          <a:solidFill>
            <a:srgbClr val="231F20"/>
          </a:solidFill>
        </p:spPr>
        <p:txBody>
          <a:bodyPr wrap="square" lIns="0" tIns="0" rIns="0" bIns="0" rtlCol="0"/>
          <a:lstStyle/>
          <a:p>
            <a:endParaRPr/>
          </a:p>
        </p:txBody>
      </p:sp>
      <p:sp>
        <p:nvSpPr>
          <p:cNvPr id="529" name="object 529"/>
          <p:cNvSpPr/>
          <p:nvPr/>
        </p:nvSpPr>
        <p:spPr>
          <a:xfrm>
            <a:off x="5727713"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0" name="object 530"/>
          <p:cNvSpPr/>
          <p:nvPr/>
        </p:nvSpPr>
        <p:spPr>
          <a:xfrm>
            <a:off x="5734063" y="3742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31" name="object 531"/>
          <p:cNvSpPr/>
          <p:nvPr/>
        </p:nvSpPr>
        <p:spPr>
          <a:xfrm>
            <a:off x="6330963" y="3740150"/>
            <a:ext cx="40640" cy="6350"/>
          </a:xfrm>
          <a:custGeom>
            <a:avLst/>
            <a:gdLst/>
            <a:ahLst/>
            <a:cxnLst/>
            <a:rect l="l" t="t" r="r" b="b"/>
            <a:pathLst>
              <a:path w="40639"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532" name="object 532"/>
          <p:cNvSpPr/>
          <p:nvPr/>
        </p:nvSpPr>
        <p:spPr>
          <a:xfrm>
            <a:off x="6330963" y="3733800"/>
            <a:ext cx="53340" cy="6350"/>
          </a:xfrm>
          <a:custGeom>
            <a:avLst/>
            <a:gdLst/>
            <a:ahLst/>
            <a:cxnLst/>
            <a:rect l="l" t="t" r="r" b="b"/>
            <a:pathLst>
              <a:path w="53339" h="6350">
                <a:moveTo>
                  <a:pt x="0" y="6350"/>
                </a:moveTo>
                <a:lnTo>
                  <a:pt x="52908" y="6350"/>
                </a:lnTo>
                <a:lnTo>
                  <a:pt x="52908" y="0"/>
                </a:lnTo>
                <a:lnTo>
                  <a:pt x="0" y="0"/>
                </a:lnTo>
                <a:lnTo>
                  <a:pt x="0" y="6350"/>
                </a:lnTo>
                <a:close/>
              </a:path>
            </a:pathLst>
          </a:custGeom>
          <a:solidFill>
            <a:srgbClr val="231F20"/>
          </a:solidFill>
        </p:spPr>
        <p:txBody>
          <a:bodyPr wrap="square" lIns="0" tIns="0" rIns="0" bIns="0" rtlCol="0"/>
          <a:lstStyle/>
          <a:p>
            <a:endParaRPr/>
          </a:p>
        </p:txBody>
      </p:sp>
      <p:sp>
        <p:nvSpPr>
          <p:cNvPr id="533" name="object 533"/>
          <p:cNvSpPr/>
          <p:nvPr/>
        </p:nvSpPr>
        <p:spPr>
          <a:xfrm>
            <a:off x="6377521" y="374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34" name="object 534"/>
          <p:cNvSpPr/>
          <p:nvPr/>
        </p:nvSpPr>
        <p:spPr>
          <a:xfrm>
            <a:off x="5588013" y="3418841"/>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535" name="object 535"/>
          <p:cNvSpPr/>
          <p:nvPr/>
        </p:nvSpPr>
        <p:spPr>
          <a:xfrm>
            <a:off x="5588013" y="3412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6" name="object 536"/>
          <p:cNvSpPr/>
          <p:nvPr/>
        </p:nvSpPr>
        <p:spPr>
          <a:xfrm>
            <a:off x="5588013" y="2764791"/>
            <a:ext cx="12700" cy="647700"/>
          </a:xfrm>
          <a:custGeom>
            <a:avLst/>
            <a:gdLst/>
            <a:ahLst/>
            <a:cxnLst/>
            <a:rect l="l" t="t" r="r" b="b"/>
            <a:pathLst>
              <a:path w="12700" h="647700">
                <a:moveTo>
                  <a:pt x="0" y="647700"/>
                </a:moveTo>
                <a:lnTo>
                  <a:pt x="12700" y="647700"/>
                </a:lnTo>
                <a:lnTo>
                  <a:pt x="12700" y="0"/>
                </a:lnTo>
                <a:lnTo>
                  <a:pt x="0" y="0"/>
                </a:lnTo>
                <a:lnTo>
                  <a:pt x="0" y="647700"/>
                </a:lnTo>
                <a:close/>
              </a:path>
            </a:pathLst>
          </a:custGeom>
          <a:solidFill>
            <a:srgbClr val="231F20"/>
          </a:solidFill>
        </p:spPr>
        <p:txBody>
          <a:bodyPr wrap="square" lIns="0" tIns="0" rIns="0" bIns="0" rtlCol="0"/>
          <a:lstStyle/>
          <a:p>
            <a:endParaRPr/>
          </a:p>
        </p:txBody>
      </p:sp>
      <p:sp>
        <p:nvSpPr>
          <p:cNvPr id="537" name="object 537"/>
          <p:cNvSpPr/>
          <p:nvPr/>
        </p:nvSpPr>
        <p:spPr>
          <a:xfrm>
            <a:off x="5588013" y="2758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8" name="object 538"/>
          <p:cNvSpPr/>
          <p:nvPr/>
        </p:nvSpPr>
        <p:spPr>
          <a:xfrm>
            <a:off x="5588013" y="2752091"/>
            <a:ext cx="588645" cy="6350"/>
          </a:xfrm>
          <a:custGeom>
            <a:avLst/>
            <a:gdLst/>
            <a:ahLst/>
            <a:cxnLst/>
            <a:rect l="l" t="t" r="r" b="b"/>
            <a:pathLst>
              <a:path w="588645" h="6350">
                <a:moveTo>
                  <a:pt x="0" y="6350"/>
                </a:moveTo>
                <a:lnTo>
                  <a:pt x="588429" y="6350"/>
                </a:lnTo>
                <a:lnTo>
                  <a:pt x="588429" y="0"/>
                </a:lnTo>
                <a:lnTo>
                  <a:pt x="0" y="0"/>
                </a:lnTo>
                <a:lnTo>
                  <a:pt x="0" y="6350"/>
                </a:lnTo>
                <a:close/>
              </a:path>
            </a:pathLst>
          </a:custGeom>
          <a:solidFill>
            <a:srgbClr val="231F20"/>
          </a:solidFill>
        </p:spPr>
        <p:txBody>
          <a:bodyPr wrap="square" lIns="0" tIns="0" rIns="0" bIns="0" rtlCol="0"/>
          <a:lstStyle/>
          <a:p>
            <a:endParaRPr/>
          </a:p>
        </p:txBody>
      </p:sp>
      <p:sp>
        <p:nvSpPr>
          <p:cNvPr id="539" name="object 539"/>
          <p:cNvSpPr/>
          <p:nvPr/>
        </p:nvSpPr>
        <p:spPr>
          <a:xfrm>
            <a:off x="5734063"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0" name="object 540"/>
          <p:cNvSpPr/>
          <p:nvPr/>
        </p:nvSpPr>
        <p:spPr>
          <a:xfrm>
            <a:off x="5600713" y="3412491"/>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541" name="object 541"/>
          <p:cNvSpPr/>
          <p:nvPr/>
        </p:nvSpPr>
        <p:spPr>
          <a:xfrm>
            <a:off x="5594363" y="3412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2" name="object 542"/>
          <p:cNvSpPr/>
          <p:nvPr/>
        </p:nvSpPr>
        <p:spPr>
          <a:xfrm>
            <a:off x="6021921" y="34019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3" name="object 543"/>
          <p:cNvSpPr/>
          <p:nvPr/>
        </p:nvSpPr>
        <p:spPr>
          <a:xfrm>
            <a:off x="6028271" y="3402330"/>
            <a:ext cx="148590" cy="6350"/>
          </a:xfrm>
          <a:custGeom>
            <a:avLst/>
            <a:gdLst/>
            <a:ahLst/>
            <a:cxnLst/>
            <a:rect l="l" t="t" r="r" b="b"/>
            <a:pathLst>
              <a:path w="148589" h="6350">
                <a:moveTo>
                  <a:pt x="0" y="6350"/>
                </a:moveTo>
                <a:lnTo>
                  <a:pt x="148170" y="6350"/>
                </a:lnTo>
                <a:lnTo>
                  <a:pt x="148170" y="0"/>
                </a:lnTo>
                <a:lnTo>
                  <a:pt x="0" y="0"/>
                </a:lnTo>
                <a:lnTo>
                  <a:pt x="0" y="6350"/>
                </a:lnTo>
                <a:close/>
              </a:path>
            </a:pathLst>
          </a:custGeom>
          <a:solidFill>
            <a:srgbClr val="231F20"/>
          </a:solidFill>
        </p:spPr>
        <p:txBody>
          <a:bodyPr wrap="square" lIns="0" tIns="0" rIns="0" bIns="0" rtlCol="0"/>
          <a:lstStyle/>
          <a:p>
            <a:endParaRPr/>
          </a:p>
        </p:txBody>
      </p:sp>
      <p:sp>
        <p:nvSpPr>
          <p:cNvPr id="544" name="object 544"/>
          <p:cNvSpPr/>
          <p:nvPr/>
        </p:nvSpPr>
        <p:spPr>
          <a:xfrm>
            <a:off x="6170092" y="33959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5" name="object 545"/>
          <p:cNvSpPr/>
          <p:nvPr/>
        </p:nvSpPr>
        <p:spPr>
          <a:xfrm>
            <a:off x="6163742" y="33959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6" name="object 546"/>
          <p:cNvSpPr/>
          <p:nvPr/>
        </p:nvSpPr>
        <p:spPr>
          <a:xfrm>
            <a:off x="6163742" y="2764791"/>
            <a:ext cx="12700" cy="631190"/>
          </a:xfrm>
          <a:custGeom>
            <a:avLst/>
            <a:gdLst/>
            <a:ahLst/>
            <a:cxnLst/>
            <a:rect l="l" t="t" r="r" b="b"/>
            <a:pathLst>
              <a:path w="12700" h="631189">
                <a:moveTo>
                  <a:pt x="0" y="631189"/>
                </a:moveTo>
                <a:lnTo>
                  <a:pt x="12700" y="631189"/>
                </a:lnTo>
                <a:lnTo>
                  <a:pt x="12700" y="0"/>
                </a:lnTo>
                <a:lnTo>
                  <a:pt x="0" y="0"/>
                </a:lnTo>
                <a:lnTo>
                  <a:pt x="0" y="631189"/>
                </a:lnTo>
                <a:close/>
              </a:path>
            </a:pathLst>
          </a:custGeom>
          <a:solidFill>
            <a:srgbClr val="231F20"/>
          </a:solidFill>
        </p:spPr>
        <p:txBody>
          <a:bodyPr wrap="square" lIns="0" tIns="0" rIns="0" bIns="0" rtlCol="0"/>
          <a:lstStyle/>
          <a:p>
            <a:endParaRPr/>
          </a:p>
        </p:txBody>
      </p:sp>
      <p:sp>
        <p:nvSpPr>
          <p:cNvPr id="547" name="object 547"/>
          <p:cNvSpPr/>
          <p:nvPr/>
        </p:nvSpPr>
        <p:spPr>
          <a:xfrm>
            <a:off x="6163742" y="2758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8" name="object 548"/>
          <p:cNvSpPr/>
          <p:nvPr/>
        </p:nvSpPr>
        <p:spPr>
          <a:xfrm>
            <a:off x="5594363" y="2758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9" name="object 549"/>
          <p:cNvSpPr/>
          <p:nvPr/>
        </p:nvSpPr>
        <p:spPr>
          <a:xfrm>
            <a:off x="5600713" y="2758441"/>
            <a:ext cx="563245" cy="6350"/>
          </a:xfrm>
          <a:custGeom>
            <a:avLst/>
            <a:gdLst/>
            <a:ahLst/>
            <a:cxnLst/>
            <a:rect l="l" t="t" r="r" b="b"/>
            <a:pathLst>
              <a:path w="563245" h="6350">
                <a:moveTo>
                  <a:pt x="563029" y="0"/>
                </a:moveTo>
                <a:lnTo>
                  <a:pt x="0" y="0"/>
                </a:lnTo>
                <a:lnTo>
                  <a:pt x="0" y="6350"/>
                </a:lnTo>
                <a:lnTo>
                  <a:pt x="563029" y="6350"/>
                </a:lnTo>
                <a:lnTo>
                  <a:pt x="563029" y="0"/>
                </a:lnTo>
                <a:close/>
              </a:path>
            </a:pathLst>
          </a:custGeom>
          <a:solidFill>
            <a:srgbClr val="231F20"/>
          </a:solidFill>
        </p:spPr>
        <p:txBody>
          <a:bodyPr wrap="square" lIns="0" tIns="0" rIns="0" bIns="0" rtlCol="0"/>
          <a:lstStyle/>
          <a:p>
            <a:endParaRPr/>
          </a:p>
        </p:txBody>
      </p:sp>
      <p:sp>
        <p:nvSpPr>
          <p:cNvPr id="550" name="object 550"/>
          <p:cNvSpPr/>
          <p:nvPr/>
        </p:nvSpPr>
        <p:spPr>
          <a:xfrm>
            <a:off x="6170092" y="2758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51" name="object 551"/>
          <p:cNvSpPr/>
          <p:nvPr/>
        </p:nvSpPr>
        <p:spPr>
          <a:xfrm>
            <a:off x="5837771" y="2957830"/>
            <a:ext cx="36195" cy="6350"/>
          </a:xfrm>
          <a:custGeom>
            <a:avLst/>
            <a:gdLst/>
            <a:ahLst/>
            <a:cxnLst/>
            <a:rect l="l" t="t" r="r" b="b"/>
            <a:pathLst>
              <a:path w="36195" h="6350">
                <a:moveTo>
                  <a:pt x="0" y="6350"/>
                </a:moveTo>
                <a:lnTo>
                  <a:pt x="35991" y="6350"/>
                </a:lnTo>
                <a:lnTo>
                  <a:pt x="35991" y="0"/>
                </a:lnTo>
                <a:lnTo>
                  <a:pt x="0" y="0"/>
                </a:lnTo>
                <a:lnTo>
                  <a:pt x="0" y="6350"/>
                </a:lnTo>
                <a:close/>
              </a:path>
            </a:pathLst>
          </a:custGeom>
          <a:solidFill>
            <a:srgbClr val="231F20"/>
          </a:solidFill>
        </p:spPr>
        <p:txBody>
          <a:bodyPr wrap="square" lIns="0" tIns="0" rIns="0" bIns="0" rtlCol="0"/>
          <a:lstStyle/>
          <a:p>
            <a:endParaRPr/>
          </a:p>
        </p:txBody>
      </p:sp>
      <p:sp>
        <p:nvSpPr>
          <p:cNvPr id="552" name="object 552"/>
          <p:cNvSpPr/>
          <p:nvPr/>
        </p:nvSpPr>
        <p:spPr>
          <a:xfrm>
            <a:off x="5837771" y="29514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3" name="object 553"/>
          <p:cNvSpPr/>
          <p:nvPr/>
        </p:nvSpPr>
        <p:spPr>
          <a:xfrm>
            <a:off x="5837771" y="2402841"/>
            <a:ext cx="12700" cy="548640"/>
          </a:xfrm>
          <a:custGeom>
            <a:avLst/>
            <a:gdLst/>
            <a:ahLst/>
            <a:cxnLst/>
            <a:rect l="l" t="t" r="r" b="b"/>
            <a:pathLst>
              <a:path w="12700" h="548639">
                <a:moveTo>
                  <a:pt x="0" y="548639"/>
                </a:moveTo>
                <a:lnTo>
                  <a:pt x="12700" y="548639"/>
                </a:lnTo>
                <a:lnTo>
                  <a:pt x="12700" y="0"/>
                </a:lnTo>
                <a:lnTo>
                  <a:pt x="0" y="0"/>
                </a:lnTo>
                <a:lnTo>
                  <a:pt x="0" y="548639"/>
                </a:lnTo>
                <a:close/>
              </a:path>
            </a:pathLst>
          </a:custGeom>
          <a:solidFill>
            <a:srgbClr val="231F20"/>
          </a:solidFill>
        </p:spPr>
        <p:txBody>
          <a:bodyPr wrap="square" lIns="0" tIns="0" rIns="0" bIns="0" rtlCol="0"/>
          <a:lstStyle/>
          <a:p>
            <a:endParaRPr/>
          </a:p>
        </p:txBody>
      </p:sp>
      <p:sp>
        <p:nvSpPr>
          <p:cNvPr id="554" name="object 554"/>
          <p:cNvSpPr/>
          <p:nvPr/>
        </p:nvSpPr>
        <p:spPr>
          <a:xfrm>
            <a:off x="5844121" y="2951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55" name="object 555"/>
          <p:cNvSpPr/>
          <p:nvPr/>
        </p:nvSpPr>
        <p:spPr>
          <a:xfrm>
            <a:off x="5850471" y="2951061"/>
            <a:ext cx="23495" cy="6350"/>
          </a:xfrm>
          <a:custGeom>
            <a:avLst/>
            <a:gdLst/>
            <a:ahLst/>
            <a:cxnLst/>
            <a:rect l="l" t="t" r="r" b="b"/>
            <a:pathLst>
              <a:path w="23495" h="6350">
                <a:moveTo>
                  <a:pt x="23291" y="0"/>
                </a:moveTo>
                <a:lnTo>
                  <a:pt x="0" y="0"/>
                </a:lnTo>
                <a:lnTo>
                  <a:pt x="0" y="6350"/>
                </a:lnTo>
                <a:lnTo>
                  <a:pt x="23291" y="6350"/>
                </a:lnTo>
                <a:lnTo>
                  <a:pt x="23291" y="0"/>
                </a:lnTo>
                <a:close/>
              </a:path>
            </a:pathLst>
          </a:custGeom>
          <a:solidFill>
            <a:srgbClr val="231F20"/>
          </a:solidFill>
        </p:spPr>
        <p:txBody>
          <a:bodyPr wrap="square" lIns="0" tIns="0" rIns="0" bIns="0" rtlCol="0"/>
          <a:lstStyle/>
          <a:p>
            <a:endParaRPr/>
          </a:p>
        </p:txBody>
      </p:sp>
      <p:sp>
        <p:nvSpPr>
          <p:cNvPr id="556" name="object 556"/>
          <p:cNvSpPr/>
          <p:nvPr/>
        </p:nvSpPr>
        <p:spPr>
          <a:xfrm>
            <a:off x="6227242" y="3663950"/>
            <a:ext cx="182245" cy="6350"/>
          </a:xfrm>
          <a:custGeom>
            <a:avLst/>
            <a:gdLst/>
            <a:ahLst/>
            <a:cxnLst/>
            <a:rect l="l" t="t" r="r" b="b"/>
            <a:pathLst>
              <a:path w="182245" h="6350">
                <a:moveTo>
                  <a:pt x="0" y="6350"/>
                </a:moveTo>
                <a:lnTo>
                  <a:pt x="182029" y="6350"/>
                </a:lnTo>
                <a:lnTo>
                  <a:pt x="182029" y="0"/>
                </a:lnTo>
                <a:lnTo>
                  <a:pt x="0" y="0"/>
                </a:lnTo>
                <a:lnTo>
                  <a:pt x="0" y="6350"/>
                </a:lnTo>
                <a:close/>
              </a:path>
            </a:pathLst>
          </a:custGeom>
          <a:solidFill>
            <a:srgbClr val="231F20"/>
          </a:solidFill>
        </p:spPr>
        <p:txBody>
          <a:bodyPr wrap="square" lIns="0" tIns="0" rIns="0" bIns="0" rtlCol="0"/>
          <a:lstStyle/>
          <a:p>
            <a:endParaRPr/>
          </a:p>
        </p:txBody>
      </p:sp>
      <p:sp>
        <p:nvSpPr>
          <p:cNvPr id="557" name="object 557"/>
          <p:cNvSpPr/>
          <p:nvPr/>
        </p:nvSpPr>
        <p:spPr>
          <a:xfrm>
            <a:off x="6227242" y="3657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8" name="object 558"/>
          <p:cNvSpPr/>
          <p:nvPr/>
        </p:nvSpPr>
        <p:spPr>
          <a:xfrm>
            <a:off x="6227242" y="3592831"/>
            <a:ext cx="12700" cy="64769"/>
          </a:xfrm>
          <a:custGeom>
            <a:avLst/>
            <a:gdLst/>
            <a:ahLst/>
            <a:cxnLst/>
            <a:rect l="l" t="t" r="r" b="b"/>
            <a:pathLst>
              <a:path w="12700" h="64770">
                <a:moveTo>
                  <a:pt x="0" y="64770"/>
                </a:moveTo>
                <a:lnTo>
                  <a:pt x="12700" y="64770"/>
                </a:lnTo>
                <a:lnTo>
                  <a:pt x="12700" y="0"/>
                </a:lnTo>
                <a:lnTo>
                  <a:pt x="0" y="0"/>
                </a:lnTo>
                <a:lnTo>
                  <a:pt x="0" y="64770"/>
                </a:lnTo>
                <a:close/>
              </a:path>
            </a:pathLst>
          </a:custGeom>
          <a:solidFill>
            <a:srgbClr val="231F20"/>
          </a:solidFill>
        </p:spPr>
        <p:txBody>
          <a:bodyPr wrap="square" lIns="0" tIns="0" rIns="0" bIns="0" rtlCol="0"/>
          <a:lstStyle/>
          <a:p>
            <a:endParaRPr/>
          </a:p>
        </p:txBody>
      </p:sp>
      <p:sp>
        <p:nvSpPr>
          <p:cNvPr id="559" name="object 559"/>
          <p:cNvSpPr/>
          <p:nvPr/>
        </p:nvSpPr>
        <p:spPr>
          <a:xfrm>
            <a:off x="6233592" y="3658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60" name="object 560"/>
          <p:cNvSpPr/>
          <p:nvPr/>
        </p:nvSpPr>
        <p:spPr>
          <a:xfrm>
            <a:off x="6239942" y="3658020"/>
            <a:ext cx="156845" cy="6350"/>
          </a:xfrm>
          <a:custGeom>
            <a:avLst/>
            <a:gdLst/>
            <a:ahLst/>
            <a:cxnLst/>
            <a:rect l="l" t="t" r="r" b="b"/>
            <a:pathLst>
              <a:path w="156845" h="6350">
                <a:moveTo>
                  <a:pt x="156629" y="0"/>
                </a:moveTo>
                <a:lnTo>
                  <a:pt x="0" y="0"/>
                </a:lnTo>
                <a:lnTo>
                  <a:pt x="0" y="6350"/>
                </a:lnTo>
                <a:lnTo>
                  <a:pt x="156629" y="6350"/>
                </a:lnTo>
                <a:lnTo>
                  <a:pt x="156629" y="0"/>
                </a:lnTo>
                <a:close/>
              </a:path>
            </a:pathLst>
          </a:custGeom>
          <a:solidFill>
            <a:srgbClr val="231F20"/>
          </a:solidFill>
        </p:spPr>
        <p:txBody>
          <a:bodyPr wrap="square" lIns="0" tIns="0" rIns="0" bIns="0" rtlCol="0"/>
          <a:lstStyle/>
          <a:p>
            <a:endParaRPr/>
          </a:p>
        </p:txBody>
      </p:sp>
      <p:sp>
        <p:nvSpPr>
          <p:cNvPr id="561" name="object 561"/>
          <p:cNvSpPr/>
          <p:nvPr/>
        </p:nvSpPr>
        <p:spPr>
          <a:xfrm>
            <a:off x="6396571" y="3657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2" name="object 562"/>
          <p:cNvSpPr/>
          <p:nvPr/>
        </p:nvSpPr>
        <p:spPr>
          <a:xfrm>
            <a:off x="6396571" y="3463291"/>
            <a:ext cx="12700" cy="194310"/>
          </a:xfrm>
          <a:custGeom>
            <a:avLst/>
            <a:gdLst/>
            <a:ahLst/>
            <a:cxnLst/>
            <a:rect l="l" t="t" r="r" b="b"/>
            <a:pathLst>
              <a:path w="12700" h="194310">
                <a:moveTo>
                  <a:pt x="0" y="194309"/>
                </a:moveTo>
                <a:lnTo>
                  <a:pt x="12700" y="194309"/>
                </a:lnTo>
                <a:lnTo>
                  <a:pt x="12700" y="0"/>
                </a:lnTo>
                <a:lnTo>
                  <a:pt x="0" y="0"/>
                </a:lnTo>
                <a:lnTo>
                  <a:pt x="0" y="194309"/>
                </a:lnTo>
                <a:close/>
              </a:path>
            </a:pathLst>
          </a:custGeom>
          <a:solidFill>
            <a:srgbClr val="231F20"/>
          </a:solidFill>
        </p:spPr>
        <p:txBody>
          <a:bodyPr wrap="square" lIns="0" tIns="0" rIns="0" bIns="0" rtlCol="0"/>
          <a:lstStyle/>
          <a:p>
            <a:endParaRPr/>
          </a:p>
        </p:txBody>
      </p:sp>
      <p:sp>
        <p:nvSpPr>
          <p:cNvPr id="563" name="object 563"/>
          <p:cNvSpPr/>
          <p:nvPr/>
        </p:nvSpPr>
        <p:spPr>
          <a:xfrm>
            <a:off x="6396571" y="3456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4" name="object 564"/>
          <p:cNvSpPr/>
          <p:nvPr/>
        </p:nvSpPr>
        <p:spPr>
          <a:xfrm>
            <a:off x="6402921" y="3658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65" name="object 565"/>
          <p:cNvSpPr/>
          <p:nvPr/>
        </p:nvSpPr>
        <p:spPr>
          <a:xfrm>
            <a:off x="6345771" y="3456941"/>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566" name="object 566"/>
          <p:cNvSpPr/>
          <p:nvPr/>
        </p:nvSpPr>
        <p:spPr>
          <a:xfrm>
            <a:off x="6345771" y="3450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7" name="object 567"/>
          <p:cNvSpPr/>
          <p:nvPr/>
        </p:nvSpPr>
        <p:spPr>
          <a:xfrm>
            <a:off x="6345771" y="2840991"/>
            <a:ext cx="12700" cy="609600"/>
          </a:xfrm>
          <a:custGeom>
            <a:avLst/>
            <a:gdLst/>
            <a:ahLst/>
            <a:cxnLst/>
            <a:rect l="l" t="t" r="r" b="b"/>
            <a:pathLst>
              <a:path w="12700" h="609600">
                <a:moveTo>
                  <a:pt x="0" y="609600"/>
                </a:moveTo>
                <a:lnTo>
                  <a:pt x="12700" y="609600"/>
                </a:lnTo>
                <a:lnTo>
                  <a:pt x="12700" y="0"/>
                </a:lnTo>
                <a:lnTo>
                  <a:pt x="0" y="0"/>
                </a:lnTo>
                <a:lnTo>
                  <a:pt x="0" y="609600"/>
                </a:lnTo>
                <a:close/>
              </a:path>
            </a:pathLst>
          </a:custGeom>
          <a:solidFill>
            <a:srgbClr val="231F20"/>
          </a:solidFill>
        </p:spPr>
        <p:txBody>
          <a:bodyPr wrap="square" lIns="0" tIns="0" rIns="0" bIns="0" rtlCol="0"/>
          <a:lstStyle/>
          <a:p>
            <a:endParaRPr/>
          </a:p>
        </p:txBody>
      </p:sp>
      <p:sp>
        <p:nvSpPr>
          <p:cNvPr id="568" name="object 568"/>
          <p:cNvSpPr/>
          <p:nvPr/>
        </p:nvSpPr>
        <p:spPr>
          <a:xfrm>
            <a:off x="6345771" y="2834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9" name="object 569"/>
          <p:cNvSpPr/>
          <p:nvPr/>
        </p:nvSpPr>
        <p:spPr>
          <a:xfrm>
            <a:off x="6402921" y="3456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0" name="object 570"/>
          <p:cNvSpPr/>
          <p:nvPr/>
        </p:nvSpPr>
        <p:spPr>
          <a:xfrm>
            <a:off x="6358471" y="3450591"/>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571" name="object 571"/>
          <p:cNvSpPr/>
          <p:nvPr/>
        </p:nvSpPr>
        <p:spPr>
          <a:xfrm>
            <a:off x="6352121" y="3450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72" name="object 572"/>
          <p:cNvSpPr/>
          <p:nvPr/>
        </p:nvSpPr>
        <p:spPr>
          <a:xfrm>
            <a:off x="5958421" y="295275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573" name="object 573"/>
          <p:cNvSpPr/>
          <p:nvPr/>
        </p:nvSpPr>
        <p:spPr>
          <a:xfrm>
            <a:off x="5958421" y="2946401"/>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574" name="object 574"/>
          <p:cNvSpPr/>
          <p:nvPr/>
        </p:nvSpPr>
        <p:spPr>
          <a:xfrm>
            <a:off x="6028271" y="2946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5" name="object 575"/>
          <p:cNvSpPr/>
          <p:nvPr/>
        </p:nvSpPr>
        <p:spPr>
          <a:xfrm>
            <a:off x="6028271" y="2840991"/>
            <a:ext cx="12700" cy="105410"/>
          </a:xfrm>
          <a:custGeom>
            <a:avLst/>
            <a:gdLst/>
            <a:ahLst/>
            <a:cxnLst/>
            <a:rect l="l" t="t" r="r" b="b"/>
            <a:pathLst>
              <a:path w="12700" h="105410">
                <a:moveTo>
                  <a:pt x="0" y="105409"/>
                </a:moveTo>
                <a:lnTo>
                  <a:pt x="12700" y="105409"/>
                </a:lnTo>
                <a:lnTo>
                  <a:pt x="12700" y="0"/>
                </a:lnTo>
                <a:lnTo>
                  <a:pt x="0" y="0"/>
                </a:lnTo>
                <a:lnTo>
                  <a:pt x="0" y="105409"/>
                </a:lnTo>
                <a:close/>
              </a:path>
            </a:pathLst>
          </a:custGeom>
          <a:solidFill>
            <a:srgbClr val="231F20"/>
          </a:solidFill>
        </p:spPr>
        <p:txBody>
          <a:bodyPr wrap="square" lIns="0" tIns="0" rIns="0" bIns="0" rtlCol="0"/>
          <a:lstStyle/>
          <a:p>
            <a:endParaRPr/>
          </a:p>
        </p:txBody>
      </p:sp>
      <p:sp>
        <p:nvSpPr>
          <p:cNvPr id="576" name="object 576"/>
          <p:cNvSpPr/>
          <p:nvPr/>
        </p:nvSpPr>
        <p:spPr>
          <a:xfrm>
            <a:off x="6028271" y="2834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7" name="object 577"/>
          <p:cNvSpPr/>
          <p:nvPr/>
        </p:nvSpPr>
        <p:spPr>
          <a:xfrm>
            <a:off x="6028271" y="2828291"/>
            <a:ext cx="330200" cy="6350"/>
          </a:xfrm>
          <a:custGeom>
            <a:avLst/>
            <a:gdLst/>
            <a:ahLst/>
            <a:cxnLst/>
            <a:rect l="l" t="t" r="r" b="b"/>
            <a:pathLst>
              <a:path w="330200" h="6350">
                <a:moveTo>
                  <a:pt x="0" y="6350"/>
                </a:moveTo>
                <a:lnTo>
                  <a:pt x="330200" y="6350"/>
                </a:lnTo>
                <a:lnTo>
                  <a:pt x="330200" y="0"/>
                </a:lnTo>
                <a:lnTo>
                  <a:pt x="0" y="0"/>
                </a:lnTo>
                <a:lnTo>
                  <a:pt x="0" y="6350"/>
                </a:lnTo>
                <a:close/>
              </a:path>
            </a:pathLst>
          </a:custGeom>
          <a:solidFill>
            <a:srgbClr val="231F20"/>
          </a:solidFill>
        </p:spPr>
        <p:txBody>
          <a:bodyPr wrap="square" lIns="0" tIns="0" rIns="0" bIns="0" rtlCol="0"/>
          <a:lstStyle/>
          <a:p>
            <a:endParaRPr/>
          </a:p>
        </p:txBody>
      </p:sp>
      <p:sp>
        <p:nvSpPr>
          <p:cNvPr id="578" name="object 578"/>
          <p:cNvSpPr/>
          <p:nvPr/>
        </p:nvSpPr>
        <p:spPr>
          <a:xfrm>
            <a:off x="6034621" y="2946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79" name="object 579"/>
          <p:cNvSpPr/>
          <p:nvPr/>
        </p:nvSpPr>
        <p:spPr>
          <a:xfrm>
            <a:off x="6034621" y="2834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0" name="object 580"/>
          <p:cNvSpPr/>
          <p:nvPr/>
        </p:nvSpPr>
        <p:spPr>
          <a:xfrm>
            <a:off x="6040971" y="2834641"/>
            <a:ext cx="304800" cy="6350"/>
          </a:xfrm>
          <a:custGeom>
            <a:avLst/>
            <a:gdLst/>
            <a:ahLst/>
            <a:cxnLst/>
            <a:rect l="l" t="t" r="r" b="b"/>
            <a:pathLst>
              <a:path w="304800" h="6350">
                <a:moveTo>
                  <a:pt x="304800" y="0"/>
                </a:moveTo>
                <a:lnTo>
                  <a:pt x="0" y="0"/>
                </a:lnTo>
                <a:lnTo>
                  <a:pt x="0" y="6350"/>
                </a:lnTo>
                <a:lnTo>
                  <a:pt x="304800" y="6350"/>
                </a:lnTo>
                <a:lnTo>
                  <a:pt x="304800" y="0"/>
                </a:lnTo>
                <a:close/>
              </a:path>
            </a:pathLst>
          </a:custGeom>
          <a:solidFill>
            <a:srgbClr val="231F20"/>
          </a:solidFill>
        </p:spPr>
        <p:txBody>
          <a:bodyPr wrap="square" lIns="0" tIns="0" rIns="0" bIns="0" rtlCol="0"/>
          <a:lstStyle/>
          <a:p>
            <a:endParaRPr/>
          </a:p>
        </p:txBody>
      </p:sp>
      <p:sp>
        <p:nvSpPr>
          <p:cNvPr id="581" name="object 581"/>
          <p:cNvSpPr/>
          <p:nvPr/>
        </p:nvSpPr>
        <p:spPr>
          <a:xfrm>
            <a:off x="6352121" y="2834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2" name="object 582"/>
          <p:cNvSpPr/>
          <p:nvPr/>
        </p:nvSpPr>
        <p:spPr>
          <a:xfrm>
            <a:off x="6214492" y="3573311"/>
            <a:ext cx="38735" cy="38735"/>
          </a:xfrm>
          <a:custGeom>
            <a:avLst/>
            <a:gdLst/>
            <a:ahLst/>
            <a:cxnLst/>
            <a:rect l="l" t="t" r="r" b="b"/>
            <a:pathLst>
              <a:path w="38735"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583" name="object 583"/>
          <p:cNvSpPr/>
          <p:nvPr/>
        </p:nvSpPr>
        <p:spPr>
          <a:xfrm>
            <a:off x="6227242" y="3872231"/>
            <a:ext cx="241300" cy="6350"/>
          </a:xfrm>
          <a:custGeom>
            <a:avLst/>
            <a:gdLst/>
            <a:ahLst/>
            <a:cxnLst/>
            <a:rect l="l" t="t" r="r" b="b"/>
            <a:pathLst>
              <a:path w="241300" h="6350">
                <a:moveTo>
                  <a:pt x="0" y="6350"/>
                </a:moveTo>
                <a:lnTo>
                  <a:pt x="241300" y="6350"/>
                </a:lnTo>
                <a:lnTo>
                  <a:pt x="241300" y="0"/>
                </a:lnTo>
                <a:lnTo>
                  <a:pt x="0" y="0"/>
                </a:lnTo>
                <a:lnTo>
                  <a:pt x="0" y="6350"/>
                </a:lnTo>
                <a:close/>
              </a:path>
            </a:pathLst>
          </a:custGeom>
          <a:solidFill>
            <a:srgbClr val="231F20"/>
          </a:solidFill>
        </p:spPr>
        <p:txBody>
          <a:bodyPr wrap="square" lIns="0" tIns="0" rIns="0" bIns="0" rtlCol="0"/>
          <a:lstStyle/>
          <a:p>
            <a:endParaRPr/>
          </a:p>
        </p:txBody>
      </p:sp>
      <p:sp>
        <p:nvSpPr>
          <p:cNvPr id="584" name="object 584"/>
          <p:cNvSpPr/>
          <p:nvPr/>
        </p:nvSpPr>
        <p:spPr>
          <a:xfrm>
            <a:off x="6227242" y="3865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5" name="object 585"/>
          <p:cNvSpPr/>
          <p:nvPr/>
        </p:nvSpPr>
        <p:spPr>
          <a:xfrm>
            <a:off x="6227242" y="3749041"/>
            <a:ext cx="12700" cy="116839"/>
          </a:xfrm>
          <a:custGeom>
            <a:avLst/>
            <a:gdLst/>
            <a:ahLst/>
            <a:cxnLst/>
            <a:rect l="l" t="t" r="r" b="b"/>
            <a:pathLst>
              <a:path w="12700" h="116839">
                <a:moveTo>
                  <a:pt x="0" y="116839"/>
                </a:moveTo>
                <a:lnTo>
                  <a:pt x="12700" y="116839"/>
                </a:lnTo>
                <a:lnTo>
                  <a:pt x="12700" y="0"/>
                </a:lnTo>
                <a:lnTo>
                  <a:pt x="0" y="0"/>
                </a:lnTo>
                <a:lnTo>
                  <a:pt x="0" y="116839"/>
                </a:lnTo>
                <a:close/>
              </a:path>
            </a:pathLst>
          </a:custGeom>
          <a:solidFill>
            <a:srgbClr val="231F20"/>
          </a:solidFill>
        </p:spPr>
        <p:txBody>
          <a:bodyPr wrap="square" lIns="0" tIns="0" rIns="0" bIns="0" rtlCol="0"/>
          <a:lstStyle/>
          <a:p>
            <a:endParaRPr/>
          </a:p>
        </p:txBody>
      </p:sp>
      <p:sp>
        <p:nvSpPr>
          <p:cNvPr id="586" name="object 586"/>
          <p:cNvSpPr/>
          <p:nvPr/>
        </p:nvSpPr>
        <p:spPr>
          <a:xfrm>
            <a:off x="6233592" y="3865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7" name="object 587"/>
          <p:cNvSpPr/>
          <p:nvPr/>
        </p:nvSpPr>
        <p:spPr>
          <a:xfrm>
            <a:off x="6239942" y="3865461"/>
            <a:ext cx="215900" cy="6350"/>
          </a:xfrm>
          <a:custGeom>
            <a:avLst/>
            <a:gdLst/>
            <a:ahLst/>
            <a:cxnLst/>
            <a:rect l="l" t="t" r="r" b="b"/>
            <a:pathLst>
              <a:path w="215900" h="6350">
                <a:moveTo>
                  <a:pt x="215900" y="0"/>
                </a:moveTo>
                <a:lnTo>
                  <a:pt x="0" y="0"/>
                </a:lnTo>
                <a:lnTo>
                  <a:pt x="0" y="6350"/>
                </a:lnTo>
                <a:lnTo>
                  <a:pt x="215900" y="6350"/>
                </a:lnTo>
                <a:lnTo>
                  <a:pt x="215900" y="0"/>
                </a:lnTo>
                <a:close/>
              </a:path>
            </a:pathLst>
          </a:custGeom>
          <a:solidFill>
            <a:srgbClr val="231F20"/>
          </a:solidFill>
        </p:spPr>
        <p:txBody>
          <a:bodyPr wrap="square" lIns="0" tIns="0" rIns="0" bIns="0" rtlCol="0"/>
          <a:lstStyle/>
          <a:p>
            <a:endParaRPr/>
          </a:p>
        </p:txBody>
      </p:sp>
      <p:sp>
        <p:nvSpPr>
          <p:cNvPr id="588" name="object 588"/>
          <p:cNvSpPr/>
          <p:nvPr/>
        </p:nvSpPr>
        <p:spPr>
          <a:xfrm>
            <a:off x="6455842" y="3865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9" name="object 589"/>
          <p:cNvSpPr/>
          <p:nvPr/>
        </p:nvSpPr>
        <p:spPr>
          <a:xfrm>
            <a:off x="6455842" y="3425191"/>
            <a:ext cx="12700" cy="440690"/>
          </a:xfrm>
          <a:custGeom>
            <a:avLst/>
            <a:gdLst/>
            <a:ahLst/>
            <a:cxnLst/>
            <a:rect l="l" t="t" r="r" b="b"/>
            <a:pathLst>
              <a:path w="12700" h="440689">
                <a:moveTo>
                  <a:pt x="0" y="440689"/>
                </a:moveTo>
                <a:lnTo>
                  <a:pt x="12700" y="440689"/>
                </a:lnTo>
                <a:lnTo>
                  <a:pt x="12700" y="0"/>
                </a:lnTo>
                <a:lnTo>
                  <a:pt x="0" y="0"/>
                </a:lnTo>
                <a:lnTo>
                  <a:pt x="0" y="440689"/>
                </a:lnTo>
                <a:close/>
              </a:path>
            </a:pathLst>
          </a:custGeom>
          <a:solidFill>
            <a:srgbClr val="231F20"/>
          </a:solidFill>
        </p:spPr>
        <p:txBody>
          <a:bodyPr wrap="square" lIns="0" tIns="0" rIns="0" bIns="0" rtlCol="0"/>
          <a:lstStyle/>
          <a:p>
            <a:endParaRPr/>
          </a:p>
        </p:txBody>
      </p:sp>
      <p:sp>
        <p:nvSpPr>
          <p:cNvPr id="590" name="object 590"/>
          <p:cNvSpPr/>
          <p:nvPr/>
        </p:nvSpPr>
        <p:spPr>
          <a:xfrm>
            <a:off x="6455842"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1" name="object 591"/>
          <p:cNvSpPr/>
          <p:nvPr/>
        </p:nvSpPr>
        <p:spPr>
          <a:xfrm>
            <a:off x="6462192" y="3865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2" name="object 592"/>
          <p:cNvSpPr/>
          <p:nvPr/>
        </p:nvSpPr>
        <p:spPr>
          <a:xfrm>
            <a:off x="6409271" y="341884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593" name="object 593"/>
          <p:cNvSpPr/>
          <p:nvPr/>
        </p:nvSpPr>
        <p:spPr>
          <a:xfrm>
            <a:off x="6409271" y="3412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4" name="object 594"/>
          <p:cNvSpPr/>
          <p:nvPr/>
        </p:nvSpPr>
        <p:spPr>
          <a:xfrm>
            <a:off x="6409271" y="2794001"/>
            <a:ext cx="12700" cy="618490"/>
          </a:xfrm>
          <a:custGeom>
            <a:avLst/>
            <a:gdLst/>
            <a:ahLst/>
            <a:cxnLst/>
            <a:rect l="l" t="t" r="r" b="b"/>
            <a:pathLst>
              <a:path w="12700" h="618489">
                <a:moveTo>
                  <a:pt x="0" y="618490"/>
                </a:moveTo>
                <a:lnTo>
                  <a:pt x="12700" y="618490"/>
                </a:lnTo>
                <a:lnTo>
                  <a:pt x="12700" y="0"/>
                </a:lnTo>
                <a:lnTo>
                  <a:pt x="0" y="0"/>
                </a:lnTo>
                <a:lnTo>
                  <a:pt x="0" y="618490"/>
                </a:lnTo>
                <a:close/>
              </a:path>
            </a:pathLst>
          </a:custGeom>
          <a:solidFill>
            <a:srgbClr val="231F20"/>
          </a:solidFill>
        </p:spPr>
        <p:txBody>
          <a:bodyPr wrap="square" lIns="0" tIns="0" rIns="0" bIns="0" rtlCol="0"/>
          <a:lstStyle/>
          <a:p>
            <a:endParaRPr/>
          </a:p>
        </p:txBody>
      </p:sp>
      <p:sp>
        <p:nvSpPr>
          <p:cNvPr id="595" name="object 595"/>
          <p:cNvSpPr/>
          <p:nvPr/>
        </p:nvSpPr>
        <p:spPr>
          <a:xfrm>
            <a:off x="6409271" y="27876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6" name="object 596"/>
          <p:cNvSpPr/>
          <p:nvPr/>
        </p:nvSpPr>
        <p:spPr>
          <a:xfrm>
            <a:off x="6462192"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7" name="object 597"/>
          <p:cNvSpPr/>
          <p:nvPr/>
        </p:nvSpPr>
        <p:spPr>
          <a:xfrm>
            <a:off x="6421971" y="341249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598" name="object 598"/>
          <p:cNvSpPr/>
          <p:nvPr/>
        </p:nvSpPr>
        <p:spPr>
          <a:xfrm>
            <a:off x="6415621" y="3412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9" name="object 599"/>
          <p:cNvSpPr/>
          <p:nvPr/>
        </p:nvSpPr>
        <p:spPr>
          <a:xfrm>
            <a:off x="5962663" y="2830830"/>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600" name="object 600"/>
          <p:cNvSpPr/>
          <p:nvPr/>
        </p:nvSpPr>
        <p:spPr>
          <a:xfrm>
            <a:off x="5962663" y="2824480"/>
            <a:ext cx="23495" cy="6350"/>
          </a:xfrm>
          <a:custGeom>
            <a:avLst/>
            <a:gdLst/>
            <a:ahLst/>
            <a:cxnLst/>
            <a:rect l="l" t="t" r="r" b="b"/>
            <a:pathLst>
              <a:path w="23495" h="6350">
                <a:moveTo>
                  <a:pt x="0" y="6350"/>
                </a:moveTo>
                <a:lnTo>
                  <a:pt x="23279" y="6350"/>
                </a:lnTo>
                <a:lnTo>
                  <a:pt x="23279" y="0"/>
                </a:lnTo>
                <a:lnTo>
                  <a:pt x="0" y="0"/>
                </a:lnTo>
                <a:lnTo>
                  <a:pt x="0" y="6350"/>
                </a:lnTo>
                <a:close/>
              </a:path>
            </a:pathLst>
          </a:custGeom>
          <a:solidFill>
            <a:srgbClr val="231F20"/>
          </a:solidFill>
        </p:spPr>
        <p:txBody>
          <a:bodyPr wrap="square" lIns="0" tIns="0" rIns="0" bIns="0" rtlCol="0"/>
          <a:lstStyle/>
          <a:p>
            <a:endParaRPr/>
          </a:p>
        </p:txBody>
      </p:sp>
      <p:sp>
        <p:nvSpPr>
          <p:cNvPr id="601" name="object 601"/>
          <p:cNvSpPr/>
          <p:nvPr/>
        </p:nvSpPr>
        <p:spPr>
          <a:xfrm>
            <a:off x="5985942" y="28244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2" name="object 602"/>
          <p:cNvSpPr/>
          <p:nvPr/>
        </p:nvSpPr>
        <p:spPr>
          <a:xfrm>
            <a:off x="5985942" y="2794001"/>
            <a:ext cx="12700" cy="30480"/>
          </a:xfrm>
          <a:custGeom>
            <a:avLst/>
            <a:gdLst/>
            <a:ahLst/>
            <a:cxnLst/>
            <a:rect l="l" t="t" r="r" b="b"/>
            <a:pathLst>
              <a:path w="12700" h="30480">
                <a:moveTo>
                  <a:pt x="0" y="30479"/>
                </a:moveTo>
                <a:lnTo>
                  <a:pt x="12700" y="30479"/>
                </a:lnTo>
                <a:lnTo>
                  <a:pt x="12700" y="0"/>
                </a:lnTo>
                <a:lnTo>
                  <a:pt x="0" y="0"/>
                </a:lnTo>
                <a:lnTo>
                  <a:pt x="0" y="30479"/>
                </a:lnTo>
                <a:close/>
              </a:path>
            </a:pathLst>
          </a:custGeom>
          <a:solidFill>
            <a:srgbClr val="231F20"/>
          </a:solidFill>
        </p:spPr>
        <p:txBody>
          <a:bodyPr wrap="square" lIns="0" tIns="0" rIns="0" bIns="0" rtlCol="0"/>
          <a:lstStyle/>
          <a:p>
            <a:endParaRPr/>
          </a:p>
        </p:txBody>
      </p:sp>
      <p:sp>
        <p:nvSpPr>
          <p:cNvPr id="603" name="object 603"/>
          <p:cNvSpPr/>
          <p:nvPr/>
        </p:nvSpPr>
        <p:spPr>
          <a:xfrm>
            <a:off x="5985942" y="27876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4" name="object 604"/>
          <p:cNvSpPr/>
          <p:nvPr/>
        </p:nvSpPr>
        <p:spPr>
          <a:xfrm>
            <a:off x="5985942" y="2781301"/>
            <a:ext cx="436245" cy="6350"/>
          </a:xfrm>
          <a:custGeom>
            <a:avLst/>
            <a:gdLst/>
            <a:ahLst/>
            <a:cxnLst/>
            <a:rect l="l" t="t" r="r" b="b"/>
            <a:pathLst>
              <a:path w="436245" h="6350">
                <a:moveTo>
                  <a:pt x="0" y="6350"/>
                </a:moveTo>
                <a:lnTo>
                  <a:pt x="436029" y="6350"/>
                </a:lnTo>
                <a:lnTo>
                  <a:pt x="436029" y="0"/>
                </a:lnTo>
                <a:lnTo>
                  <a:pt x="0" y="0"/>
                </a:lnTo>
                <a:lnTo>
                  <a:pt x="0" y="6350"/>
                </a:lnTo>
                <a:close/>
              </a:path>
            </a:pathLst>
          </a:custGeom>
          <a:solidFill>
            <a:srgbClr val="231F20"/>
          </a:solidFill>
        </p:spPr>
        <p:txBody>
          <a:bodyPr wrap="square" lIns="0" tIns="0" rIns="0" bIns="0" rtlCol="0"/>
          <a:lstStyle/>
          <a:p>
            <a:endParaRPr/>
          </a:p>
        </p:txBody>
      </p:sp>
      <p:sp>
        <p:nvSpPr>
          <p:cNvPr id="605" name="object 605"/>
          <p:cNvSpPr/>
          <p:nvPr/>
        </p:nvSpPr>
        <p:spPr>
          <a:xfrm>
            <a:off x="5992292" y="2824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6" name="object 606"/>
          <p:cNvSpPr/>
          <p:nvPr/>
        </p:nvSpPr>
        <p:spPr>
          <a:xfrm>
            <a:off x="5992292" y="2788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7" name="object 607"/>
          <p:cNvSpPr/>
          <p:nvPr/>
        </p:nvSpPr>
        <p:spPr>
          <a:xfrm>
            <a:off x="5998642" y="2788070"/>
            <a:ext cx="410845" cy="6350"/>
          </a:xfrm>
          <a:custGeom>
            <a:avLst/>
            <a:gdLst/>
            <a:ahLst/>
            <a:cxnLst/>
            <a:rect l="l" t="t" r="r" b="b"/>
            <a:pathLst>
              <a:path w="410845" h="6350">
                <a:moveTo>
                  <a:pt x="410629" y="0"/>
                </a:moveTo>
                <a:lnTo>
                  <a:pt x="0" y="0"/>
                </a:lnTo>
                <a:lnTo>
                  <a:pt x="0" y="6350"/>
                </a:lnTo>
                <a:lnTo>
                  <a:pt x="410629" y="6350"/>
                </a:lnTo>
                <a:lnTo>
                  <a:pt x="410629" y="0"/>
                </a:lnTo>
                <a:close/>
              </a:path>
            </a:pathLst>
          </a:custGeom>
          <a:solidFill>
            <a:srgbClr val="231F20"/>
          </a:solidFill>
        </p:spPr>
        <p:txBody>
          <a:bodyPr wrap="square" lIns="0" tIns="0" rIns="0" bIns="0" rtlCol="0"/>
          <a:lstStyle/>
          <a:p>
            <a:endParaRPr/>
          </a:p>
        </p:txBody>
      </p:sp>
      <p:sp>
        <p:nvSpPr>
          <p:cNvPr id="608" name="object 608"/>
          <p:cNvSpPr/>
          <p:nvPr/>
        </p:nvSpPr>
        <p:spPr>
          <a:xfrm>
            <a:off x="6415621" y="2788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9" name="object 609"/>
          <p:cNvSpPr/>
          <p:nvPr/>
        </p:nvSpPr>
        <p:spPr>
          <a:xfrm>
            <a:off x="6214492" y="3729940"/>
            <a:ext cx="38735" cy="38735"/>
          </a:xfrm>
          <a:custGeom>
            <a:avLst/>
            <a:gdLst/>
            <a:ahLst/>
            <a:cxnLst/>
            <a:rect l="l" t="t" r="r" b="b"/>
            <a:pathLst>
              <a:path w="38735"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610" name="object 610"/>
          <p:cNvSpPr/>
          <p:nvPr/>
        </p:nvSpPr>
        <p:spPr>
          <a:xfrm>
            <a:off x="5839892" y="2824061"/>
            <a:ext cx="34290" cy="12700"/>
          </a:xfrm>
          <a:custGeom>
            <a:avLst/>
            <a:gdLst/>
            <a:ahLst/>
            <a:cxnLst/>
            <a:rect l="l" t="t" r="r" b="b"/>
            <a:pathLst>
              <a:path w="34289" h="12700">
                <a:moveTo>
                  <a:pt x="33870" y="0"/>
                </a:moveTo>
                <a:lnTo>
                  <a:pt x="0" y="0"/>
                </a:lnTo>
                <a:lnTo>
                  <a:pt x="0" y="12700"/>
                </a:lnTo>
                <a:lnTo>
                  <a:pt x="33870" y="12700"/>
                </a:lnTo>
                <a:lnTo>
                  <a:pt x="33870" y="0"/>
                </a:lnTo>
                <a:close/>
              </a:path>
            </a:pathLst>
          </a:custGeom>
          <a:solidFill>
            <a:srgbClr val="231F20"/>
          </a:solidFill>
        </p:spPr>
        <p:txBody>
          <a:bodyPr wrap="square" lIns="0" tIns="0" rIns="0" bIns="0" rtlCol="0"/>
          <a:lstStyle/>
          <a:p>
            <a:endParaRPr/>
          </a:p>
        </p:txBody>
      </p:sp>
      <p:sp>
        <p:nvSpPr>
          <p:cNvPr id="611" name="object 611"/>
          <p:cNvSpPr/>
          <p:nvPr/>
        </p:nvSpPr>
        <p:spPr>
          <a:xfrm>
            <a:off x="5410213" y="3622041"/>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12" name="object 612"/>
          <p:cNvSpPr/>
          <p:nvPr/>
        </p:nvSpPr>
        <p:spPr>
          <a:xfrm>
            <a:off x="5410213" y="3615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3" name="object 613"/>
          <p:cNvSpPr/>
          <p:nvPr/>
        </p:nvSpPr>
        <p:spPr>
          <a:xfrm>
            <a:off x="5410213" y="35560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614" name="object 614"/>
          <p:cNvSpPr/>
          <p:nvPr/>
        </p:nvSpPr>
        <p:spPr>
          <a:xfrm>
            <a:off x="5410213" y="3549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5" name="object 615"/>
          <p:cNvSpPr/>
          <p:nvPr/>
        </p:nvSpPr>
        <p:spPr>
          <a:xfrm>
            <a:off x="5410213" y="3543300"/>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16" name="object 616"/>
          <p:cNvSpPr/>
          <p:nvPr/>
        </p:nvSpPr>
        <p:spPr>
          <a:xfrm>
            <a:off x="5416563" y="3615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17" name="object 617"/>
          <p:cNvSpPr/>
          <p:nvPr/>
        </p:nvSpPr>
        <p:spPr>
          <a:xfrm>
            <a:off x="5422913" y="3615691"/>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18" name="object 618"/>
          <p:cNvSpPr/>
          <p:nvPr/>
        </p:nvSpPr>
        <p:spPr>
          <a:xfrm>
            <a:off x="5583771" y="3615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9" name="object 619"/>
          <p:cNvSpPr/>
          <p:nvPr/>
        </p:nvSpPr>
        <p:spPr>
          <a:xfrm>
            <a:off x="5583771" y="35560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620" name="object 620"/>
          <p:cNvSpPr/>
          <p:nvPr/>
        </p:nvSpPr>
        <p:spPr>
          <a:xfrm>
            <a:off x="5583771" y="3549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21" name="object 621"/>
          <p:cNvSpPr/>
          <p:nvPr/>
        </p:nvSpPr>
        <p:spPr>
          <a:xfrm>
            <a:off x="5590121" y="3615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2" name="object 622"/>
          <p:cNvSpPr/>
          <p:nvPr/>
        </p:nvSpPr>
        <p:spPr>
          <a:xfrm>
            <a:off x="5416563" y="3550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3" name="object 623"/>
          <p:cNvSpPr/>
          <p:nvPr/>
        </p:nvSpPr>
        <p:spPr>
          <a:xfrm>
            <a:off x="5422913" y="3550070"/>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24" name="object 624"/>
          <p:cNvSpPr/>
          <p:nvPr/>
        </p:nvSpPr>
        <p:spPr>
          <a:xfrm>
            <a:off x="5590121" y="3550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5" name="object 625"/>
          <p:cNvSpPr/>
          <p:nvPr/>
        </p:nvSpPr>
        <p:spPr>
          <a:xfrm>
            <a:off x="5410213" y="3783331"/>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26" name="object 626"/>
          <p:cNvSpPr/>
          <p:nvPr/>
        </p:nvSpPr>
        <p:spPr>
          <a:xfrm>
            <a:off x="5410213" y="3776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27" name="object 627"/>
          <p:cNvSpPr/>
          <p:nvPr/>
        </p:nvSpPr>
        <p:spPr>
          <a:xfrm>
            <a:off x="5410213" y="3717291"/>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628" name="object 628"/>
          <p:cNvSpPr/>
          <p:nvPr/>
        </p:nvSpPr>
        <p:spPr>
          <a:xfrm>
            <a:off x="5410213" y="3710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29" name="object 629"/>
          <p:cNvSpPr/>
          <p:nvPr/>
        </p:nvSpPr>
        <p:spPr>
          <a:xfrm>
            <a:off x="5410213" y="3704591"/>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30" name="object 630"/>
          <p:cNvSpPr/>
          <p:nvPr/>
        </p:nvSpPr>
        <p:spPr>
          <a:xfrm>
            <a:off x="5416563" y="3776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1" name="object 631"/>
          <p:cNvSpPr/>
          <p:nvPr/>
        </p:nvSpPr>
        <p:spPr>
          <a:xfrm>
            <a:off x="5422913" y="3776561"/>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32" name="object 632"/>
          <p:cNvSpPr/>
          <p:nvPr/>
        </p:nvSpPr>
        <p:spPr>
          <a:xfrm>
            <a:off x="5583771" y="3776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33" name="object 633"/>
          <p:cNvSpPr/>
          <p:nvPr/>
        </p:nvSpPr>
        <p:spPr>
          <a:xfrm>
            <a:off x="5583771" y="3717291"/>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634" name="object 634"/>
          <p:cNvSpPr/>
          <p:nvPr/>
        </p:nvSpPr>
        <p:spPr>
          <a:xfrm>
            <a:off x="5583771" y="3710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35" name="object 635"/>
          <p:cNvSpPr/>
          <p:nvPr/>
        </p:nvSpPr>
        <p:spPr>
          <a:xfrm>
            <a:off x="5590121" y="3776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6" name="object 636"/>
          <p:cNvSpPr/>
          <p:nvPr/>
        </p:nvSpPr>
        <p:spPr>
          <a:xfrm>
            <a:off x="5416563" y="3710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7" name="object 637"/>
          <p:cNvSpPr/>
          <p:nvPr/>
        </p:nvSpPr>
        <p:spPr>
          <a:xfrm>
            <a:off x="5422913" y="3710941"/>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38" name="object 638"/>
          <p:cNvSpPr/>
          <p:nvPr/>
        </p:nvSpPr>
        <p:spPr>
          <a:xfrm>
            <a:off x="5590121" y="3710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9" name="object 639"/>
          <p:cNvSpPr/>
          <p:nvPr/>
        </p:nvSpPr>
        <p:spPr>
          <a:xfrm>
            <a:off x="6138355" y="3625850"/>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40" name="object 640"/>
          <p:cNvSpPr/>
          <p:nvPr/>
        </p:nvSpPr>
        <p:spPr>
          <a:xfrm>
            <a:off x="6138355" y="3619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1" name="object 641"/>
          <p:cNvSpPr/>
          <p:nvPr/>
        </p:nvSpPr>
        <p:spPr>
          <a:xfrm>
            <a:off x="6138355" y="3561081"/>
            <a:ext cx="12700" cy="58419"/>
          </a:xfrm>
          <a:custGeom>
            <a:avLst/>
            <a:gdLst/>
            <a:ahLst/>
            <a:cxnLst/>
            <a:rect l="l" t="t" r="r" b="b"/>
            <a:pathLst>
              <a:path w="12700" h="58420">
                <a:moveTo>
                  <a:pt x="0" y="58420"/>
                </a:moveTo>
                <a:lnTo>
                  <a:pt x="12700" y="58420"/>
                </a:lnTo>
                <a:lnTo>
                  <a:pt x="12700" y="0"/>
                </a:lnTo>
                <a:lnTo>
                  <a:pt x="0" y="0"/>
                </a:lnTo>
                <a:lnTo>
                  <a:pt x="0" y="58420"/>
                </a:lnTo>
                <a:close/>
              </a:path>
            </a:pathLst>
          </a:custGeom>
          <a:solidFill>
            <a:srgbClr val="231F20"/>
          </a:solidFill>
        </p:spPr>
        <p:txBody>
          <a:bodyPr wrap="square" lIns="0" tIns="0" rIns="0" bIns="0" rtlCol="0"/>
          <a:lstStyle/>
          <a:p>
            <a:endParaRPr/>
          </a:p>
        </p:txBody>
      </p:sp>
      <p:sp>
        <p:nvSpPr>
          <p:cNvPr id="642" name="object 642"/>
          <p:cNvSpPr/>
          <p:nvPr/>
        </p:nvSpPr>
        <p:spPr>
          <a:xfrm>
            <a:off x="6138355" y="3554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3" name="object 643"/>
          <p:cNvSpPr/>
          <p:nvPr/>
        </p:nvSpPr>
        <p:spPr>
          <a:xfrm>
            <a:off x="6138355" y="3548381"/>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44" name="object 644"/>
          <p:cNvSpPr/>
          <p:nvPr/>
        </p:nvSpPr>
        <p:spPr>
          <a:xfrm>
            <a:off x="6144705" y="3619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45" name="object 645"/>
          <p:cNvSpPr/>
          <p:nvPr/>
        </p:nvSpPr>
        <p:spPr>
          <a:xfrm>
            <a:off x="6151055" y="3619920"/>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46" name="object 646"/>
          <p:cNvSpPr/>
          <p:nvPr/>
        </p:nvSpPr>
        <p:spPr>
          <a:xfrm>
            <a:off x="6311913" y="3619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7" name="object 647"/>
          <p:cNvSpPr/>
          <p:nvPr/>
        </p:nvSpPr>
        <p:spPr>
          <a:xfrm>
            <a:off x="6311913" y="3561081"/>
            <a:ext cx="12700" cy="58419"/>
          </a:xfrm>
          <a:custGeom>
            <a:avLst/>
            <a:gdLst/>
            <a:ahLst/>
            <a:cxnLst/>
            <a:rect l="l" t="t" r="r" b="b"/>
            <a:pathLst>
              <a:path w="12700" h="58420">
                <a:moveTo>
                  <a:pt x="0" y="58420"/>
                </a:moveTo>
                <a:lnTo>
                  <a:pt x="12700" y="58420"/>
                </a:lnTo>
                <a:lnTo>
                  <a:pt x="12700" y="0"/>
                </a:lnTo>
                <a:lnTo>
                  <a:pt x="0" y="0"/>
                </a:lnTo>
                <a:lnTo>
                  <a:pt x="0" y="58420"/>
                </a:lnTo>
                <a:close/>
              </a:path>
            </a:pathLst>
          </a:custGeom>
          <a:solidFill>
            <a:srgbClr val="231F20"/>
          </a:solidFill>
        </p:spPr>
        <p:txBody>
          <a:bodyPr wrap="square" lIns="0" tIns="0" rIns="0" bIns="0" rtlCol="0"/>
          <a:lstStyle/>
          <a:p>
            <a:endParaRPr/>
          </a:p>
        </p:txBody>
      </p:sp>
      <p:sp>
        <p:nvSpPr>
          <p:cNvPr id="648" name="object 648"/>
          <p:cNvSpPr/>
          <p:nvPr/>
        </p:nvSpPr>
        <p:spPr>
          <a:xfrm>
            <a:off x="6311913" y="3554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9" name="object 649"/>
          <p:cNvSpPr/>
          <p:nvPr/>
        </p:nvSpPr>
        <p:spPr>
          <a:xfrm>
            <a:off x="6318263" y="3619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0" name="object 650"/>
          <p:cNvSpPr/>
          <p:nvPr/>
        </p:nvSpPr>
        <p:spPr>
          <a:xfrm>
            <a:off x="6144705" y="35543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1" name="object 651"/>
          <p:cNvSpPr/>
          <p:nvPr/>
        </p:nvSpPr>
        <p:spPr>
          <a:xfrm>
            <a:off x="6151055" y="3554311"/>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52" name="object 652"/>
          <p:cNvSpPr/>
          <p:nvPr/>
        </p:nvSpPr>
        <p:spPr>
          <a:xfrm>
            <a:off x="6318263" y="35543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3" name="object 653"/>
          <p:cNvSpPr/>
          <p:nvPr/>
        </p:nvSpPr>
        <p:spPr>
          <a:xfrm>
            <a:off x="6138355" y="3787141"/>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54" name="object 654"/>
          <p:cNvSpPr/>
          <p:nvPr/>
        </p:nvSpPr>
        <p:spPr>
          <a:xfrm>
            <a:off x="6138355" y="3780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5" name="object 655"/>
          <p:cNvSpPr/>
          <p:nvPr/>
        </p:nvSpPr>
        <p:spPr>
          <a:xfrm>
            <a:off x="6138355" y="37211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656" name="object 656"/>
          <p:cNvSpPr/>
          <p:nvPr/>
        </p:nvSpPr>
        <p:spPr>
          <a:xfrm>
            <a:off x="6138355" y="3714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7" name="object 657"/>
          <p:cNvSpPr/>
          <p:nvPr/>
        </p:nvSpPr>
        <p:spPr>
          <a:xfrm>
            <a:off x="6138355" y="3708400"/>
            <a:ext cx="186690" cy="6350"/>
          </a:xfrm>
          <a:custGeom>
            <a:avLst/>
            <a:gdLst/>
            <a:ahLst/>
            <a:cxnLst/>
            <a:rect l="l" t="t" r="r" b="b"/>
            <a:pathLst>
              <a:path w="186689"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658" name="object 658"/>
          <p:cNvSpPr/>
          <p:nvPr/>
        </p:nvSpPr>
        <p:spPr>
          <a:xfrm>
            <a:off x="6144705" y="3780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9" name="object 659"/>
          <p:cNvSpPr/>
          <p:nvPr/>
        </p:nvSpPr>
        <p:spPr>
          <a:xfrm>
            <a:off x="6151055" y="3780791"/>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60" name="object 660"/>
          <p:cNvSpPr/>
          <p:nvPr/>
        </p:nvSpPr>
        <p:spPr>
          <a:xfrm>
            <a:off x="6311913" y="3780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1" name="object 661"/>
          <p:cNvSpPr/>
          <p:nvPr/>
        </p:nvSpPr>
        <p:spPr>
          <a:xfrm>
            <a:off x="6311913" y="37211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662" name="object 662"/>
          <p:cNvSpPr/>
          <p:nvPr/>
        </p:nvSpPr>
        <p:spPr>
          <a:xfrm>
            <a:off x="6311913" y="3714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3" name="object 663"/>
          <p:cNvSpPr/>
          <p:nvPr/>
        </p:nvSpPr>
        <p:spPr>
          <a:xfrm>
            <a:off x="6318263" y="3780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4" name="object 664"/>
          <p:cNvSpPr/>
          <p:nvPr/>
        </p:nvSpPr>
        <p:spPr>
          <a:xfrm>
            <a:off x="6144705" y="371518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5" name="object 665"/>
          <p:cNvSpPr/>
          <p:nvPr/>
        </p:nvSpPr>
        <p:spPr>
          <a:xfrm>
            <a:off x="6151055" y="3715182"/>
            <a:ext cx="161290" cy="6350"/>
          </a:xfrm>
          <a:custGeom>
            <a:avLst/>
            <a:gdLst/>
            <a:ahLst/>
            <a:cxnLst/>
            <a:rect l="l" t="t" r="r" b="b"/>
            <a:pathLst>
              <a:path w="161289"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666" name="object 666"/>
          <p:cNvSpPr/>
          <p:nvPr/>
        </p:nvSpPr>
        <p:spPr>
          <a:xfrm>
            <a:off x="6318263" y="371518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7" name="object 667"/>
          <p:cNvSpPr/>
          <p:nvPr/>
        </p:nvSpPr>
        <p:spPr>
          <a:xfrm>
            <a:off x="7446430" y="3854450"/>
            <a:ext cx="393700" cy="6350"/>
          </a:xfrm>
          <a:custGeom>
            <a:avLst/>
            <a:gdLst/>
            <a:ahLst/>
            <a:cxnLst/>
            <a:rect l="l" t="t" r="r" b="b"/>
            <a:pathLst>
              <a:path w="393700" h="6350">
                <a:moveTo>
                  <a:pt x="0" y="6350"/>
                </a:moveTo>
                <a:lnTo>
                  <a:pt x="393700" y="6350"/>
                </a:lnTo>
                <a:lnTo>
                  <a:pt x="393700" y="0"/>
                </a:lnTo>
                <a:lnTo>
                  <a:pt x="0" y="0"/>
                </a:lnTo>
                <a:lnTo>
                  <a:pt x="0" y="6350"/>
                </a:lnTo>
                <a:close/>
              </a:path>
            </a:pathLst>
          </a:custGeom>
          <a:solidFill>
            <a:srgbClr val="231F20"/>
          </a:solidFill>
        </p:spPr>
        <p:txBody>
          <a:bodyPr wrap="square" lIns="0" tIns="0" rIns="0" bIns="0" rtlCol="0"/>
          <a:lstStyle/>
          <a:p>
            <a:endParaRPr/>
          </a:p>
        </p:txBody>
      </p:sp>
      <p:sp>
        <p:nvSpPr>
          <p:cNvPr id="668" name="object 668"/>
          <p:cNvSpPr/>
          <p:nvPr/>
        </p:nvSpPr>
        <p:spPr>
          <a:xfrm>
            <a:off x="7446430" y="3848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9" name="object 669"/>
          <p:cNvSpPr/>
          <p:nvPr/>
        </p:nvSpPr>
        <p:spPr>
          <a:xfrm>
            <a:off x="7446430" y="3307080"/>
            <a:ext cx="12700" cy="541020"/>
          </a:xfrm>
          <a:custGeom>
            <a:avLst/>
            <a:gdLst/>
            <a:ahLst/>
            <a:cxnLst/>
            <a:rect l="l" t="t" r="r" b="b"/>
            <a:pathLst>
              <a:path w="12700" h="541020">
                <a:moveTo>
                  <a:pt x="0" y="541020"/>
                </a:moveTo>
                <a:lnTo>
                  <a:pt x="12700" y="541020"/>
                </a:lnTo>
                <a:lnTo>
                  <a:pt x="12700" y="0"/>
                </a:lnTo>
                <a:lnTo>
                  <a:pt x="0" y="0"/>
                </a:lnTo>
                <a:lnTo>
                  <a:pt x="0" y="541020"/>
                </a:lnTo>
                <a:close/>
              </a:path>
            </a:pathLst>
          </a:custGeom>
          <a:solidFill>
            <a:srgbClr val="231F20"/>
          </a:solidFill>
        </p:spPr>
        <p:txBody>
          <a:bodyPr wrap="square" lIns="0" tIns="0" rIns="0" bIns="0" rtlCol="0"/>
          <a:lstStyle/>
          <a:p>
            <a:endParaRPr/>
          </a:p>
        </p:txBody>
      </p:sp>
      <p:sp>
        <p:nvSpPr>
          <p:cNvPr id="670" name="object 670"/>
          <p:cNvSpPr/>
          <p:nvPr/>
        </p:nvSpPr>
        <p:spPr>
          <a:xfrm>
            <a:off x="7446430" y="33007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1" name="object 671"/>
          <p:cNvSpPr/>
          <p:nvPr/>
        </p:nvSpPr>
        <p:spPr>
          <a:xfrm>
            <a:off x="7446430" y="329438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672" name="object 672"/>
          <p:cNvSpPr/>
          <p:nvPr/>
        </p:nvSpPr>
        <p:spPr>
          <a:xfrm>
            <a:off x="7452780" y="3848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73" name="object 673"/>
          <p:cNvSpPr/>
          <p:nvPr/>
        </p:nvSpPr>
        <p:spPr>
          <a:xfrm>
            <a:off x="7459130" y="3848520"/>
            <a:ext cx="368300" cy="6350"/>
          </a:xfrm>
          <a:custGeom>
            <a:avLst/>
            <a:gdLst/>
            <a:ahLst/>
            <a:cxnLst/>
            <a:rect l="l" t="t" r="r" b="b"/>
            <a:pathLst>
              <a:path w="368300" h="6350">
                <a:moveTo>
                  <a:pt x="368300" y="0"/>
                </a:moveTo>
                <a:lnTo>
                  <a:pt x="0" y="0"/>
                </a:lnTo>
                <a:lnTo>
                  <a:pt x="0" y="6350"/>
                </a:lnTo>
                <a:lnTo>
                  <a:pt x="368300" y="6350"/>
                </a:lnTo>
                <a:lnTo>
                  <a:pt x="368300" y="0"/>
                </a:lnTo>
                <a:close/>
              </a:path>
            </a:pathLst>
          </a:custGeom>
          <a:solidFill>
            <a:srgbClr val="231F20"/>
          </a:solidFill>
        </p:spPr>
        <p:txBody>
          <a:bodyPr wrap="square" lIns="0" tIns="0" rIns="0" bIns="0" rtlCol="0"/>
          <a:lstStyle/>
          <a:p>
            <a:endParaRPr/>
          </a:p>
        </p:txBody>
      </p:sp>
      <p:sp>
        <p:nvSpPr>
          <p:cNvPr id="674" name="object 674"/>
          <p:cNvSpPr/>
          <p:nvPr/>
        </p:nvSpPr>
        <p:spPr>
          <a:xfrm>
            <a:off x="7827430" y="3848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5" name="object 675"/>
          <p:cNvSpPr/>
          <p:nvPr/>
        </p:nvSpPr>
        <p:spPr>
          <a:xfrm>
            <a:off x="7827430" y="3780791"/>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676" name="object 676"/>
          <p:cNvSpPr/>
          <p:nvPr/>
        </p:nvSpPr>
        <p:spPr>
          <a:xfrm>
            <a:off x="7827430" y="3774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7" name="object 677"/>
          <p:cNvSpPr/>
          <p:nvPr/>
        </p:nvSpPr>
        <p:spPr>
          <a:xfrm>
            <a:off x="7833780" y="3848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78" name="object 678"/>
          <p:cNvSpPr/>
          <p:nvPr/>
        </p:nvSpPr>
        <p:spPr>
          <a:xfrm>
            <a:off x="6646330" y="3846831"/>
            <a:ext cx="419100" cy="6350"/>
          </a:xfrm>
          <a:custGeom>
            <a:avLst/>
            <a:gdLst/>
            <a:ahLst/>
            <a:cxnLst/>
            <a:rect l="l" t="t" r="r" b="b"/>
            <a:pathLst>
              <a:path w="419100" h="6350">
                <a:moveTo>
                  <a:pt x="0" y="6350"/>
                </a:moveTo>
                <a:lnTo>
                  <a:pt x="419100" y="6350"/>
                </a:lnTo>
                <a:lnTo>
                  <a:pt x="419100" y="0"/>
                </a:lnTo>
                <a:lnTo>
                  <a:pt x="0" y="0"/>
                </a:lnTo>
                <a:lnTo>
                  <a:pt x="0" y="6350"/>
                </a:lnTo>
                <a:close/>
              </a:path>
            </a:pathLst>
          </a:custGeom>
          <a:solidFill>
            <a:srgbClr val="231F20"/>
          </a:solidFill>
        </p:spPr>
        <p:txBody>
          <a:bodyPr wrap="square" lIns="0" tIns="0" rIns="0" bIns="0" rtlCol="0"/>
          <a:lstStyle/>
          <a:p>
            <a:endParaRPr/>
          </a:p>
        </p:txBody>
      </p:sp>
      <p:sp>
        <p:nvSpPr>
          <p:cNvPr id="679" name="object 679"/>
          <p:cNvSpPr/>
          <p:nvPr/>
        </p:nvSpPr>
        <p:spPr>
          <a:xfrm>
            <a:off x="6646330" y="3840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0" name="object 680"/>
          <p:cNvSpPr/>
          <p:nvPr/>
        </p:nvSpPr>
        <p:spPr>
          <a:xfrm>
            <a:off x="6646330" y="3761741"/>
            <a:ext cx="12700" cy="78740"/>
          </a:xfrm>
          <a:custGeom>
            <a:avLst/>
            <a:gdLst/>
            <a:ahLst/>
            <a:cxnLst/>
            <a:rect l="l" t="t" r="r" b="b"/>
            <a:pathLst>
              <a:path w="12700" h="78739">
                <a:moveTo>
                  <a:pt x="0" y="78739"/>
                </a:moveTo>
                <a:lnTo>
                  <a:pt x="12700" y="78739"/>
                </a:lnTo>
                <a:lnTo>
                  <a:pt x="12700" y="0"/>
                </a:lnTo>
                <a:lnTo>
                  <a:pt x="0" y="0"/>
                </a:lnTo>
                <a:lnTo>
                  <a:pt x="0" y="78739"/>
                </a:lnTo>
                <a:close/>
              </a:path>
            </a:pathLst>
          </a:custGeom>
          <a:solidFill>
            <a:srgbClr val="231F20"/>
          </a:solidFill>
        </p:spPr>
        <p:txBody>
          <a:bodyPr wrap="square" lIns="0" tIns="0" rIns="0" bIns="0" rtlCol="0"/>
          <a:lstStyle/>
          <a:p>
            <a:endParaRPr/>
          </a:p>
        </p:txBody>
      </p:sp>
      <p:sp>
        <p:nvSpPr>
          <p:cNvPr id="681" name="object 681"/>
          <p:cNvSpPr/>
          <p:nvPr/>
        </p:nvSpPr>
        <p:spPr>
          <a:xfrm>
            <a:off x="6646330" y="3755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2" name="object 682"/>
          <p:cNvSpPr/>
          <p:nvPr/>
        </p:nvSpPr>
        <p:spPr>
          <a:xfrm>
            <a:off x="6646330" y="374904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683" name="object 683"/>
          <p:cNvSpPr/>
          <p:nvPr/>
        </p:nvSpPr>
        <p:spPr>
          <a:xfrm>
            <a:off x="6652680" y="3840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84" name="object 684"/>
          <p:cNvSpPr/>
          <p:nvPr/>
        </p:nvSpPr>
        <p:spPr>
          <a:xfrm>
            <a:off x="6659030" y="3840061"/>
            <a:ext cx="393700" cy="6350"/>
          </a:xfrm>
          <a:custGeom>
            <a:avLst/>
            <a:gdLst/>
            <a:ahLst/>
            <a:cxnLst/>
            <a:rect l="l" t="t" r="r" b="b"/>
            <a:pathLst>
              <a:path w="393700" h="6350">
                <a:moveTo>
                  <a:pt x="393700" y="0"/>
                </a:moveTo>
                <a:lnTo>
                  <a:pt x="0" y="0"/>
                </a:lnTo>
                <a:lnTo>
                  <a:pt x="0" y="6350"/>
                </a:lnTo>
                <a:lnTo>
                  <a:pt x="393700" y="6350"/>
                </a:lnTo>
                <a:lnTo>
                  <a:pt x="393700" y="0"/>
                </a:lnTo>
                <a:close/>
              </a:path>
            </a:pathLst>
          </a:custGeom>
          <a:solidFill>
            <a:srgbClr val="231F20"/>
          </a:solidFill>
        </p:spPr>
        <p:txBody>
          <a:bodyPr wrap="square" lIns="0" tIns="0" rIns="0" bIns="0" rtlCol="0"/>
          <a:lstStyle/>
          <a:p>
            <a:endParaRPr/>
          </a:p>
        </p:txBody>
      </p:sp>
      <p:sp>
        <p:nvSpPr>
          <p:cNvPr id="685" name="object 685"/>
          <p:cNvSpPr/>
          <p:nvPr/>
        </p:nvSpPr>
        <p:spPr>
          <a:xfrm>
            <a:off x="7052730" y="3840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6" name="object 686"/>
          <p:cNvSpPr/>
          <p:nvPr/>
        </p:nvSpPr>
        <p:spPr>
          <a:xfrm>
            <a:off x="7052730" y="3302001"/>
            <a:ext cx="12700" cy="538480"/>
          </a:xfrm>
          <a:custGeom>
            <a:avLst/>
            <a:gdLst/>
            <a:ahLst/>
            <a:cxnLst/>
            <a:rect l="l" t="t" r="r" b="b"/>
            <a:pathLst>
              <a:path w="12700" h="538479">
                <a:moveTo>
                  <a:pt x="0" y="538479"/>
                </a:moveTo>
                <a:lnTo>
                  <a:pt x="12700" y="538479"/>
                </a:lnTo>
                <a:lnTo>
                  <a:pt x="12700" y="0"/>
                </a:lnTo>
                <a:lnTo>
                  <a:pt x="0" y="0"/>
                </a:lnTo>
                <a:lnTo>
                  <a:pt x="0" y="538479"/>
                </a:lnTo>
                <a:close/>
              </a:path>
            </a:pathLst>
          </a:custGeom>
          <a:solidFill>
            <a:srgbClr val="231F20"/>
          </a:solidFill>
        </p:spPr>
        <p:txBody>
          <a:bodyPr wrap="square" lIns="0" tIns="0" rIns="0" bIns="0" rtlCol="0"/>
          <a:lstStyle/>
          <a:p>
            <a:endParaRPr/>
          </a:p>
        </p:txBody>
      </p:sp>
      <p:sp>
        <p:nvSpPr>
          <p:cNvPr id="687" name="object 687"/>
          <p:cNvSpPr/>
          <p:nvPr/>
        </p:nvSpPr>
        <p:spPr>
          <a:xfrm>
            <a:off x="7052730" y="32956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8" name="object 688"/>
          <p:cNvSpPr/>
          <p:nvPr/>
        </p:nvSpPr>
        <p:spPr>
          <a:xfrm>
            <a:off x="7059080" y="3840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89" name="object 689"/>
          <p:cNvSpPr/>
          <p:nvPr/>
        </p:nvSpPr>
        <p:spPr>
          <a:xfrm>
            <a:off x="7795680" y="377444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690" name="object 690"/>
          <p:cNvSpPr/>
          <p:nvPr/>
        </p:nvSpPr>
        <p:spPr>
          <a:xfrm>
            <a:off x="7795680" y="376809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691" name="object 691"/>
          <p:cNvSpPr/>
          <p:nvPr/>
        </p:nvSpPr>
        <p:spPr>
          <a:xfrm>
            <a:off x="7833780" y="3774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92" name="object 692"/>
          <p:cNvSpPr/>
          <p:nvPr/>
        </p:nvSpPr>
        <p:spPr>
          <a:xfrm>
            <a:off x="6652680" y="37553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93" name="object 693"/>
          <p:cNvSpPr/>
          <p:nvPr/>
        </p:nvSpPr>
        <p:spPr>
          <a:xfrm>
            <a:off x="6659030" y="3755391"/>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694" name="object 694"/>
          <p:cNvSpPr/>
          <p:nvPr/>
        </p:nvSpPr>
        <p:spPr>
          <a:xfrm>
            <a:off x="7452780" y="33003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95" name="object 695"/>
          <p:cNvSpPr/>
          <p:nvPr/>
        </p:nvSpPr>
        <p:spPr>
          <a:xfrm>
            <a:off x="7459130" y="3300730"/>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696" name="object 696"/>
          <p:cNvSpPr/>
          <p:nvPr/>
        </p:nvSpPr>
        <p:spPr>
          <a:xfrm>
            <a:off x="7579780" y="32943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7" name="object 697"/>
          <p:cNvSpPr/>
          <p:nvPr/>
        </p:nvSpPr>
        <p:spPr>
          <a:xfrm>
            <a:off x="6963830" y="329565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698" name="object 698"/>
          <p:cNvSpPr/>
          <p:nvPr/>
        </p:nvSpPr>
        <p:spPr>
          <a:xfrm>
            <a:off x="6963830" y="32893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9" name="object 699"/>
          <p:cNvSpPr/>
          <p:nvPr/>
        </p:nvSpPr>
        <p:spPr>
          <a:xfrm>
            <a:off x="6963830" y="2649220"/>
            <a:ext cx="12700" cy="640080"/>
          </a:xfrm>
          <a:custGeom>
            <a:avLst/>
            <a:gdLst/>
            <a:ahLst/>
            <a:cxnLst/>
            <a:rect l="l" t="t" r="r" b="b"/>
            <a:pathLst>
              <a:path w="12700" h="640080">
                <a:moveTo>
                  <a:pt x="0" y="640079"/>
                </a:moveTo>
                <a:lnTo>
                  <a:pt x="12700" y="640079"/>
                </a:lnTo>
                <a:lnTo>
                  <a:pt x="12700" y="0"/>
                </a:lnTo>
                <a:lnTo>
                  <a:pt x="0" y="0"/>
                </a:lnTo>
                <a:lnTo>
                  <a:pt x="0" y="640079"/>
                </a:lnTo>
                <a:close/>
              </a:path>
            </a:pathLst>
          </a:custGeom>
          <a:solidFill>
            <a:srgbClr val="231F20"/>
          </a:solidFill>
        </p:spPr>
        <p:txBody>
          <a:bodyPr wrap="square" lIns="0" tIns="0" rIns="0" bIns="0" rtlCol="0"/>
          <a:lstStyle/>
          <a:p>
            <a:endParaRPr/>
          </a:p>
        </p:txBody>
      </p:sp>
      <p:sp>
        <p:nvSpPr>
          <p:cNvPr id="700" name="object 700"/>
          <p:cNvSpPr/>
          <p:nvPr/>
        </p:nvSpPr>
        <p:spPr>
          <a:xfrm>
            <a:off x="6963830" y="264287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1" name="object 701"/>
          <p:cNvSpPr/>
          <p:nvPr/>
        </p:nvSpPr>
        <p:spPr>
          <a:xfrm>
            <a:off x="6963830" y="2636520"/>
            <a:ext cx="622300" cy="6350"/>
          </a:xfrm>
          <a:custGeom>
            <a:avLst/>
            <a:gdLst/>
            <a:ahLst/>
            <a:cxnLst/>
            <a:rect l="l" t="t" r="r" b="b"/>
            <a:pathLst>
              <a:path w="622300" h="6350">
                <a:moveTo>
                  <a:pt x="0" y="6350"/>
                </a:moveTo>
                <a:lnTo>
                  <a:pt x="622300" y="6350"/>
                </a:lnTo>
                <a:lnTo>
                  <a:pt x="622300" y="0"/>
                </a:lnTo>
                <a:lnTo>
                  <a:pt x="0" y="0"/>
                </a:lnTo>
                <a:lnTo>
                  <a:pt x="0" y="6350"/>
                </a:lnTo>
                <a:close/>
              </a:path>
            </a:pathLst>
          </a:custGeom>
          <a:solidFill>
            <a:srgbClr val="231F20"/>
          </a:solidFill>
        </p:spPr>
        <p:txBody>
          <a:bodyPr wrap="square" lIns="0" tIns="0" rIns="0" bIns="0" rtlCol="0"/>
          <a:lstStyle/>
          <a:p>
            <a:endParaRPr/>
          </a:p>
        </p:txBody>
      </p:sp>
      <p:sp>
        <p:nvSpPr>
          <p:cNvPr id="702" name="object 702"/>
          <p:cNvSpPr/>
          <p:nvPr/>
        </p:nvSpPr>
        <p:spPr>
          <a:xfrm>
            <a:off x="7059080" y="32956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3" name="object 703"/>
          <p:cNvSpPr/>
          <p:nvPr/>
        </p:nvSpPr>
        <p:spPr>
          <a:xfrm>
            <a:off x="6976530" y="328930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704" name="object 704"/>
          <p:cNvSpPr/>
          <p:nvPr/>
        </p:nvSpPr>
        <p:spPr>
          <a:xfrm>
            <a:off x="7573430" y="32943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5" name="object 705"/>
          <p:cNvSpPr/>
          <p:nvPr/>
        </p:nvSpPr>
        <p:spPr>
          <a:xfrm>
            <a:off x="7573430" y="2649220"/>
            <a:ext cx="12700" cy="645160"/>
          </a:xfrm>
          <a:custGeom>
            <a:avLst/>
            <a:gdLst/>
            <a:ahLst/>
            <a:cxnLst/>
            <a:rect l="l" t="t" r="r" b="b"/>
            <a:pathLst>
              <a:path w="12700" h="645160">
                <a:moveTo>
                  <a:pt x="0" y="645159"/>
                </a:moveTo>
                <a:lnTo>
                  <a:pt x="12700" y="645159"/>
                </a:lnTo>
                <a:lnTo>
                  <a:pt x="12700" y="0"/>
                </a:lnTo>
                <a:lnTo>
                  <a:pt x="0" y="0"/>
                </a:lnTo>
                <a:lnTo>
                  <a:pt x="0" y="645159"/>
                </a:lnTo>
                <a:close/>
              </a:path>
            </a:pathLst>
          </a:custGeom>
          <a:solidFill>
            <a:srgbClr val="231F20"/>
          </a:solidFill>
        </p:spPr>
        <p:txBody>
          <a:bodyPr wrap="square" lIns="0" tIns="0" rIns="0" bIns="0" rtlCol="0"/>
          <a:lstStyle/>
          <a:p>
            <a:endParaRPr/>
          </a:p>
        </p:txBody>
      </p:sp>
      <p:sp>
        <p:nvSpPr>
          <p:cNvPr id="706" name="object 706"/>
          <p:cNvSpPr/>
          <p:nvPr/>
        </p:nvSpPr>
        <p:spPr>
          <a:xfrm>
            <a:off x="7573430" y="264287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7" name="object 707"/>
          <p:cNvSpPr/>
          <p:nvPr/>
        </p:nvSpPr>
        <p:spPr>
          <a:xfrm>
            <a:off x="6970180" y="3289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08" name="object 708"/>
          <p:cNvSpPr/>
          <p:nvPr/>
        </p:nvSpPr>
        <p:spPr>
          <a:xfrm>
            <a:off x="6970180" y="264308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09" name="object 709"/>
          <p:cNvSpPr/>
          <p:nvPr/>
        </p:nvSpPr>
        <p:spPr>
          <a:xfrm>
            <a:off x="6976530" y="2643086"/>
            <a:ext cx="596900" cy="6350"/>
          </a:xfrm>
          <a:custGeom>
            <a:avLst/>
            <a:gdLst/>
            <a:ahLst/>
            <a:cxnLst/>
            <a:rect l="l" t="t" r="r" b="b"/>
            <a:pathLst>
              <a:path w="596900" h="6350">
                <a:moveTo>
                  <a:pt x="596900" y="0"/>
                </a:moveTo>
                <a:lnTo>
                  <a:pt x="0" y="0"/>
                </a:lnTo>
                <a:lnTo>
                  <a:pt x="0" y="6350"/>
                </a:lnTo>
                <a:lnTo>
                  <a:pt x="596900" y="6350"/>
                </a:lnTo>
                <a:lnTo>
                  <a:pt x="596900" y="0"/>
                </a:lnTo>
                <a:close/>
              </a:path>
            </a:pathLst>
          </a:custGeom>
          <a:solidFill>
            <a:srgbClr val="231F20"/>
          </a:solidFill>
        </p:spPr>
        <p:txBody>
          <a:bodyPr wrap="square" lIns="0" tIns="0" rIns="0" bIns="0" rtlCol="0"/>
          <a:lstStyle/>
          <a:p>
            <a:endParaRPr/>
          </a:p>
        </p:txBody>
      </p:sp>
      <p:sp>
        <p:nvSpPr>
          <p:cNvPr id="710" name="object 710"/>
          <p:cNvSpPr/>
          <p:nvPr/>
        </p:nvSpPr>
        <p:spPr>
          <a:xfrm>
            <a:off x="7579780" y="264308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11" name="object 711"/>
          <p:cNvSpPr/>
          <p:nvPr/>
        </p:nvSpPr>
        <p:spPr>
          <a:xfrm>
            <a:off x="7505700" y="3707131"/>
            <a:ext cx="330200" cy="6350"/>
          </a:xfrm>
          <a:custGeom>
            <a:avLst/>
            <a:gdLst/>
            <a:ahLst/>
            <a:cxnLst/>
            <a:rect l="l" t="t" r="r" b="b"/>
            <a:pathLst>
              <a:path w="330200" h="6350">
                <a:moveTo>
                  <a:pt x="0" y="6350"/>
                </a:moveTo>
                <a:lnTo>
                  <a:pt x="330200" y="6350"/>
                </a:lnTo>
                <a:lnTo>
                  <a:pt x="330200" y="0"/>
                </a:lnTo>
                <a:lnTo>
                  <a:pt x="0" y="0"/>
                </a:lnTo>
                <a:lnTo>
                  <a:pt x="0" y="6350"/>
                </a:lnTo>
                <a:close/>
              </a:path>
            </a:pathLst>
          </a:custGeom>
          <a:solidFill>
            <a:srgbClr val="231F20"/>
          </a:solidFill>
        </p:spPr>
        <p:txBody>
          <a:bodyPr wrap="square" lIns="0" tIns="0" rIns="0" bIns="0" rtlCol="0"/>
          <a:lstStyle/>
          <a:p>
            <a:endParaRPr/>
          </a:p>
        </p:txBody>
      </p:sp>
      <p:sp>
        <p:nvSpPr>
          <p:cNvPr id="712" name="object 712"/>
          <p:cNvSpPr/>
          <p:nvPr/>
        </p:nvSpPr>
        <p:spPr>
          <a:xfrm>
            <a:off x="7505700" y="3700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3" name="object 713"/>
          <p:cNvSpPr/>
          <p:nvPr/>
        </p:nvSpPr>
        <p:spPr>
          <a:xfrm>
            <a:off x="7505700" y="3374391"/>
            <a:ext cx="12700" cy="326390"/>
          </a:xfrm>
          <a:custGeom>
            <a:avLst/>
            <a:gdLst/>
            <a:ahLst/>
            <a:cxnLst/>
            <a:rect l="l" t="t" r="r" b="b"/>
            <a:pathLst>
              <a:path w="12700" h="326389">
                <a:moveTo>
                  <a:pt x="0" y="326389"/>
                </a:moveTo>
                <a:lnTo>
                  <a:pt x="12700" y="326389"/>
                </a:lnTo>
                <a:lnTo>
                  <a:pt x="12700" y="0"/>
                </a:lnTo>
                <a:lnTo>
                  <a:pt x="0" y="0"/>
                </a:lnTo>
                <a:lnTo>
                  <a:pt x="0" y="326389"/>
                </a:lnTo>
                <a:close/>
              </a:path>
            </a:pathLst>
          </a:custGeom>
          <a:solidFill>
            <a:srgbClr val="231F20"/>
          </a:solidFill>
        </p:spPr>
        <p:txBody>
          <a:bodyPr wrap="square" lIns="0" tIns="0" rIns="0" bIns="0" rtlCol="0"/>
          <a:lstStyle/>
          <a:p>
            <a:endParaRPr/>
          </a:p>
        </p:txBody>
      </p:sp>
      <p:sp>
        <p:nvSpPr>
          <p:cNvPr id="714" name="object 714"/>
          <p:cNvSpPr/>
          <p:nvPr/>
        </p:nvSpPr>
        <p:spPr>
          <a:xfrm>
            <a:off x="7505700" y="3368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5" name="object 715"/>
          <p:cNvSpPr/>
          <p:nvPr/>
        </p:nvSpPr>
        <p:spPr>
          <a:xfrm>
            <a:off x="7505700" y="3361691"/>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716" name="object 716"/>
          <p:cNvSpPr/>
          <p:nvPr/>
        </p:nvSpPr>
        <p:spPr>
          <a:xfrm>
            <a:off x="7512050" y="3700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17" name="object 717"/>
          <p:cNvSpPr/>
          <p:nvPr/>
        </p:nvSpPr>
        <p:spPr>
          <a:xfrm>
            <a:off x="7518400" y="3700361"/>
            <a:ext cx="304800" cy="6350"/>
          </a:xfrm>
          <a:custGeom>
            <a:avLst/>
            <a:gdLst/>
            <a:ahLst/>
            <a:cxnLst/>
            <a:rect l="l" t="t" r="r" b="b"/>
            <a:pathLst>
              <a:path w="304800" h="6350">
                <a:moveTo>
                  <a:pt x="304800" y="0"/>
                </a:moveTo>
                <a:lnTo>
                  <a:pt x="0" y="0"/>
                </a:lnTo>
                <a:lnTo>
                  <a:pt x="0" y="6350"/>
                </a:lnTo>
                <a:lnTo>
                  <a:pt x="304800" y="6350"/>
                </a:lnTo>
                <a:lnTo>
                  <a:pt x="304800" y="0"/>
                </a:lnTo>
                <a:close/>
              </a:path>
            </a:pathLst>
          </a:custGeom>
          <a:solidFill>
            <a:srgbClr val="231F20"/>
          </a:solidFill>
        </p:spPr>
        <p:txBody>
          <a:bodyPr wrap="square" lIns="0" tIns="0" rIns="0" bIns="0" rtlCol="0"/>
          <a:lstStyle/>
          <a:p>
            <a:endParaRPr/>
          </a:p>
        </p:txBody>
      </p:sp>
      <p:sp>
        <p:nvSpPr>
          <p:cNvPr id="718" name="object 718"/>
          <p:cNvSpPr/>
          <p:nvPr/>
        </p:nvSpPr>
        <p:spPr>
          <a:xfrm>
            <a:off x="7823200" y="3700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9" name="object 719"/>
          <p:cNvSpPr/>
          <p:nvPr/>
        </p:nvSpPr>
        <p:spPr>
          <a:xfrm>
            <a:off x="7823200" y="3632200"/>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720" name="object 720"/>
          <p:cNvSpPr/>
          <p:nvPr/>
        </p:nvSpPr>
        <p:spPr>
          <a:xfrm>
            <a:off x="7823200" y="3625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1" name="object 721"/>
          <p:cNvSpPr/>
          <p:nvPr/>
        </p:nvSpPr>
        <p:spPr>
          <a:xfrm>
            <a:off x="7829550" y="3700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22" name="object 722"/>
          <p:cNvSpPr/>
          <p:nvPr/>
        </p:nvSpPr>
        <p:spPr>
          <a:xfrm>
            <a:off x="6642100" y="3698241"/>
            <a:ext cx="330200" cy="6350"/>
          </a:xfrm>
          <a:custGeom>
            <a:avLst/>
            <a:gdLst/>
            <a:ahLst/>
            <a:cxnLst/>
            <a:rect l="l" t="t" r="r" b="b"/>
            <a:pathLst>
              <a:path w="330200" h="6350">
                <a:moveTo>
                  <a:pt x="0" y="6350"/>
                </a:moveTo>
                <a:lnTo>
                  <a:pt x="330200" y="6350"/>
                </a:lnTo>
                <a:lnTo>
                  <a:pt x="330200" y="0"/>
                </a:lnTo>
                <a:lnTo>
                  <a:pt x="0" y="0"/>
                </a:lnTo>
                <a:lnTo>
                  <a:pt x="0" y="6350"/>
                </a:lnTo>
                <a:close/>
              </a:path>
            </a:pathLst>
          </a:custGeom>
          <a:solidFill>
            <a:srgbClr val="231F20"/>
          </a:solidFill>
        </p:spPr>
        <p:txBody>
          <a:bodyPr wrap="square" lIns="0" tIns="0" rIns="0" bIns="0" rtlCol="0"/>
          <a:lstStyle/>
          <a:p>
            <a:endParaRPr/>
          </a:p>
        </p:txBody>
      </p:sp>
      <p:sp>
        <p:nvSpPr>
          <p:cNvPr id="723" name="object 723"/>
          <p:cNvSpPr/>
          <p:nvPr/>
        </p:nvSpPr>
        <p:spPr>
          <a:xfrm>
            <a:off x="6642100" y="3691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4" name="object 724"/>
          <p:cNvSpPr/>
          <p:nvPr/>
        </p:nvSpPr>
        <p:spPr>
          <a:xfrm>
            <a:off x="6642100" y="3606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5" name="object 725"/>
          <p:cNvSpPr/>
          <p:nvPr/>
        </p:nvSpPr>
        <p:spPr>
          <a:xfrm>
            <a:off x="6642100" y="3600450"/>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726" name="object 726"/>
          <p:cNvSpPr/>
          <p:nvPr/>
        </p:nvSpPr>
        <p:spPr>
          <a:xfrm>
            <a:off x="6648450" y="3691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27" name="object 727"/>
          <p:cNvSpPr/>
          <p:nvPr/>
        </p:nvSpPr>
        <p:spPr>
          <a:xfrm>
            <a:off x="6654800" y="3691891"/>
            <a:ext cx="304800" cy="6350"/>
          </a:xfrm>
          <a:custGeom>
            <a:avLst/>
            <a:gdLst/>
            <a:ahLst/>
            <a:cxnLst/>
            <a:rect l="l" t="t" r="r" b="b"/>
            <a:pathLst>
              <a:path w="304800" h="6350">
                <a:moveTo>
                  <a:pt x="304800" y="0"/>
                </a:moveTo>
                <a:lnTo>
                  <a:pt x="0" y="0"/>
                </a:lnTo>
                <a:lnTo>
                  <a:pt x="0" y="6350"/>
                </a:lnTo>
                <a:lnTo>
                  <a:pt x="304800" y="6350"/>
                </a:lnTo>
                <a:lnTo>
                  <a:pt x="304800" y="0"/>
                </a:lnTo>
                <a:close/>
              </a:path>
            </a:pathLst>
          </a:custGeom>
          <a:solidFill>
            <a:srgbClr val="231F20"/>
          </a:solidFill>
        </p:spPr>
        <p:txBody>
          <a:bodyPr wrap="square" lIns="0" tIns="0" rIns="0" bIns="0" rtlCol="0"/>
          <a:lstStyle/>
          <a:p>
            <a:endParaRPr/>
          </a:p>
        </p:txBody>
      </p:sp>
      <p:sp>
        <p:nvSpPr>
          <p:cNvPr id="728" name="object 728"/>
          <p:cNvSpPr/>
          <p:nvPr/>
        </p:nvSpPr>
        <p:spPr>
          <a:xfrm>
            <a:off x="6959600" y="3691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9" name="object 729"/>
          <p:cNvSpPr/>
          <p:nvPr/>
        </p:nvSpPr>
        <p:spPr>
          <a:xfrm>
            <a:off x="6959600" y="3370580"/>
            <a:ext cx="12700" cy="321310"/>
          </a:xfrm>
          <a:custGeom>
            <a:avLst/>
            <a:gdLst/>
            <a:ahLst/>
            <a:cxnLst/>
            <a:rect l="l" t="t" r="r" b="b"/>
            <a:pathLst>
              <a:path w="12700" h="321310">
                <a:moveTo>
                  <a:pt x="0" y="321310"/>
                </a:moveTo>
                <a:lnTo>
                  <a:pt x="12700" y="321310"/>
                </a:lnTo>
                <a:lnTo>
                  <a:pt x="12700" y="0"/>
                </a:lnTo>
                <a:lnTo>
                  <a:pt x="0" y="0"/>
                </a:lnTo>
                <a:lnTo>
                  <a:pt x="0" y="321310"/>
                </a:lnTo>
                <a:close/>
              </a:path>
            </a:pathLst>
          </a:custGeom>
          <a:solidFill>
            <a:srgbClr val="231F20"/>
          </a:solidFill>
        </p:spPr>
        <p:txBody>
          <a:bodyPr wrap="square" lIns="0" tIns="0" rIns="0" bIns="0" rtlCol="0"/>
          <a:lstStyle/>
          <a:p>
            <a:endParaRPr/>
          </a:p>
        </p:txBody>
      </p:sp>
      <p:sp>
        <p:nvSpPr>
          <p:cNvPr id="730" name="object 730"/>
          <p:cNvSpPr/>
          <p:nvPr/>
        </p:nvSpPr>
        <p:spPr>
          <a:xfrm>
            <a:off x="6959600" y="33642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1" name="object 731"/>
          <p:cNvSpPr/>
          <p:nvPr/>
        </p:nvSpPr>
        <p:spPr>
          <a:xfrm>
            <a:off x="6965950" y="3691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2" name="object 732"/>
          <p:cNvSpPr/>
          <p:nvPr/>
        </p:nvSpPr>
        <p:spPr>
          <a:xfrm>
            <a:off x="7791450" y="36258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733" name="object 733"/>
          <p:cNvSpPr/>
          <p:nvPr/>
        </p:nvSpPr>
        <p:spPr>
          <a:xfrm>
            <a:off x="7791450" y="3619500"/>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734" name="object 734"/>
          <p:cNvSpPr/>
          <p:nvPr/>
        </p:nvSpPr>
        <p:spPr>
          <a:xfrm>
            <a:off x="7829550" y="3626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5" name="object 735"/>
          <p:cNvSpPr/>
          <p:nvPr/>
        </p:nvSpPr>
        <p:spPr>
          <a:xfrm>
            <a:off x="6648450" y="3607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6" name="object 736"/>
          <p:cNvSpPr/>
          <p:nvPr/>
        </p:nvSpPr>
        <p:spPr>
          <a:xfrm>
            <a:off x="6654800" y="3607220"/>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737" name="object 737"/>
          <p:cNvSpPr/>
          <p:nvPr/>
        </p:nvSpPr>
        <p:spPr>
          <a:xfrm>
            <a:off x="7512050" y="3368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8" name="object 738"/>
          <p:cNvSpPr/>
          <p:nvPr/>
        </p:nvSpPr>
        <p:spPr>
          <a:xfrm>
            <a:off x="7518400" y="3368041"/>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739" name="object 739"/>
          <p:cNvSpPr/>
          <p:nvPr/>
        </p:nvSpPr>
        <p:spPr>
          <a:xfrm>
            <a:off x="7639050" y="3361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0" name="object 740"/>
          <p:cNvSpPr/>
          <p:nvPr/>
        </p:nvSpPr>
        <p:spPr>
          <a:xfrm>
            <a:off x="6870700" y="336423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741" name="object 741"/>
          <p:cNvSpPr/>
          <p:nvPr/>
        </p:nvSpPr>
        <p:spPr>
          <a:xfrm>
            <a:off x="6870700" y="33578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2" name="object 742"/>
          <p:cNvSpPr/>
          <p:nvPr/>
        </p:nvSpPr>
        <p:spPr>
          <a:xfrm>
            <a:off x="6870700" y="2593341"/>
            <a:ext cx="12700" cy="764540"/>
          </a:xfrm>
          <a:custGeom>
            <a:avLst/>
            <a:gdLst/>
            <a:ahLst/>
            <a:cxnLst/>
            <a:rect l="l" t="t" r="r" b="b"/>
            <a:pathLst>
              <a:path w="12700" h="764539">
                <a:moveTo>
                  <a:pt x="0" y="764539"/>
                </a:moveTo>
                <a:lnTo>
                  <a:pt x="12700" y="764539"/>
                </a:lnTo>
                <a:lnTo>
                  <a:pt x="12700" y="0"/>
                </a:lnTo>
                <a:lnTo>
                  <a:pt x="0" y="0"/>
                </a:lnTo>
                <a:lnTo>
                  <a:pt x="0" y="764539"/>
                </a:lnTo>
                <a:close/>
              </a:path>
            </a:pathLst>
          </a:custGeom>
          <a:solidFill>
            <a:srgbClr val="231F20"/>
          </a:solidFill>
        </p:spPr>
        <p:txBody>
          <a:bodyPr wrap="square" lIns="0" tIns="0" rIns="0" bIns="0" rtlCol="0"/>
          <a:lstStyle/>
          <a:p>
            <a:endParaRPr/>
          </a:p>
        </p:txBody>
      </p:sp>
      <p:sp>
        <p:nvSpPr>
          <p:cNvPr id="743" name="object 743"/>
          <p:cNvSpPr/>
          <p:nvPr/>
        </p:nvSpPr>
        <p:spPr>
          <a:xfrm>
            <a:off x="6870700" y="2586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4" name="object 744"/>
          <p:cNvSpPr/>
          <p:nvPr/>
        </p:nvSpPr>
        <p:spPr>
          <a:xfrm>
            <a:off x="6870700" y="2580641"/>
            <a:ext cx="774700" cy="6350"/>
          </a:xfrm>
          <a:custGeom>
            <a:avLst/>
            <a:gdLst/>
            <a:ahLst/>
            <a:cxnLst/>
            <a:rect l="l" t="t" r="r" b="b"/>
            <a:pathLst>
              <a:path w="774700" h="6350">
                <a:moveTo>
                  <a:pt x="0" y="6350"/>
                </a:moveTo>
                <a:lnTo>
                  <a:pt x="774700" y="6350"/>
                </a:lnTo>
                <a:lnTo>
                  <a:pt x="774700" y="0"/>
                </a:lnTo>
                <a:lnTo>
                  <a:pt x="0" y="0"/>
                </a:lnTo>
                <a:lnTo>
                  <a:pt x="0" y="6350"/>
                </a:lnTo>
                <a:close/>
              </a:path>
            </a:pathLst>
          </a:custGeom>
          <a:solidFill>
            <a:srgbClr val="231F20"/>
          </a:solidFill>
        </p:spPr>
        <p:txBody>
          <a:bodyPr wrap="square" lIns="0" tIns="0" rIns="0" bIns="0" rtlCol="0"/>
          <a:lstStyle/>
          <a:p>
            <a:endParaRPr/>
          </a:p>
        </p:txBody>
      </p:sp>
      <p:sp>
        <p:nvSpPr>
          <p:cNvPr id="745" name="object 745"/>
          <p:cNvSpPr/>
          <p:nvPr/>
        </p:nvSpPr>
        <p:spPr>
          <a:xfrm>
            <a:off x="6965950" y="33642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6" name="object 746"/>
          <p:cNvSpPr/>
          <p:nvPr/>
        </p:nvSpPr>
        <p:spPr>
          <a:xfrm>
            <a:off x="6883400" y="335788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747" name="object 747"/>
          <p:cNvSpPr/>
          <p:nvPr/>
        </p:nvSpPr>
        <p:spPr>
          <a:xfrm>
            <a:off x="7632700" y="3361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8" name="object 748"/>
          <p:cNvSpPr/>
          <p:nvPr/>
        </p:nvSpPr>
        <p:spPr>
          <a:xfrm>
            <a:off x="7632700" y="2593341"/>
            <a:ext cx="12700" cy="768350"/>
          </a:xfrm>
          <a:custGeom>
            <a:avLst/>
            <a:gdLst/>
            <a:ahLst/>
            <a:cxnLst/>
            <a:rect l="l" t="t" r="r" b="b"/>
            <a:pathLst>
              <a:path w="12700" h="768350">
                <a:moveTo>
                  <a:pt x="0" y="768350"/>
                </a:moveTo>
                <a:lnTo>
                  <a:pt x="12700" y="768350"/>
                </a:lnTo>
                <a:lnTo>
                  <a:pt x="12700" y="0"/>
                </a:lnTo>
                <a:lnTo>
                  <a:pt x="0" y="0"/>
                </a:lnTo>
                <a:lnTo>
                  <a:pt x="0" y="768350"/>
                </a:lnTo>
                <a:close/>
              </a:path>
            </a:pathLst>
          </a:custGeom>
          <a:solidFill>
            <a:srgbClr val="231F20"/>
          </a:solidFill>
        </p:spPr>
        <p:txBody>
          <a:bodyPr wrap="square" lIns="0" tIns="0" rIns="0" bIns="0" rtlCol="0"/>
          <a:lstStyle/>
          <a:p>
            <a:endParaRPr/>
          </a:p>
        </p:txBody>
      </p:sp>
      <p:sp>
        <p:nvSpPr>
          <p:cNvPr id="749" name="object 749"/>
          <p:cNvSpPr/>
          <p:nvPr/>
        </p:nvSpPr>
        <p:spPr>
          <a:xfrm>
            <a:off x="7632700" y="2586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0" name="object 750"/>
          <p:cNvSpPr/>
          <p:nvPr/>
        </p:nvSpPr>
        <p:spPr>
          <a:xfrm>
            <a:off x="6877050" y="3357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1" name="object 751"/>
          <p:cNvSpPr/>
          <p:nvPr/>
        </p:nvSpPr>
        <p:spPr>
          <a:xfrm>
            <a:off x="6877050" y="2586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2" name="object 752"/>
          <p:cNvSpPr/>
          <p:nvPr/>
        </p:nvSpPr>
        <p:spPr>
          <a:xfrm>
            <a:off x="6883400" y="2586991"/>
            <a:ext cx="749300" cy="6350"/>
          </a:xfrm>
          <a:custGeom>
            <a:avLst/>
            <a:gdLst/>
            <a:ahLst/>
            <a:cxnLst/>
            <a:rect l="l" t="t" r="r" b="b"/>
            <a:pathLst>
              <a:path w="749300" h="6350">
                <a:moveTo>
                  <a:pt x="749300" y="0"/>
                </a:moveTo>
                <a:lnTo>
                  <a:pt x="0" y="0"/>
                </a:lnTo>
                <a:lnTo>
                  <a:pt x="0" y="6350"/>
                </a:lnTo>
                <a:lnTo>
                  <a:pt x="749300" y="6350"/>
                </a:lnTo>
                <a:lnTo>
                  <a:pt x="749300" y="0"/>
                </a:lnTo>
                <a:close/>
              </a:path>
            </a:pathLst>
          </a:custGeom>
          <a:solidFill>
            <a:srgbClr val="231F20"/>
          </a:solidFill>
        </p:spPr>
        <p:txBody>
          <a:bodyPr wrap="square" lIns="0" tIns="0" rIns="0" bIns="0" rtlCol="0"/>
          <a:lstStyle/>
          <a:p>
            <a:endParaRPr/>
          </a:p>
        </p:txBody>
      </p:sp>
      <p:sp>
        <p:nvSpPr>
          <p:cNvPr id="753" name="object 753"/>
          <p:cNvSpPr/>
          <p:nvPr/>
        </p:nvSpPr>
        <p:spPr>
          <a:xfrm>
            <a:off x="7639050" y="2586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4" name="object 754"/>
          <p:cNvSpPr/>
          <p:nvPr/>
        </p:nvSpPr>
        <p:spPr>
          <a:xfrm>
            <a:off x="6642100" y="3600450"/>
            <a:ext cx="266700" cy="6350"/>
          </a:xfrm>
          <a:custGeom>
            <a:avLst/>
            <a:gdLst/>
            <a:ahLst/>
            <a:cxnLst/>
            <a:rect l="l" t="t" r="r" b="b"/>
            <a:pathLst>
              <a:path w="266700" h="6350">
                <a:moveTo>
                  <a:pt x="0" y="6350"/>
                </a:moveTo>
                <a:lnTo>
                  <a:pt x="266700" y="6350"/>
                </a:lnTo>
                <a:lnTo>
                  <a:pt x="266700" y="0"/>
                </a:lnTo>
                <a:lnTo>
                  <a:pt x="0" y="0"/>
                </a:lnTo>
                <a:lnTo>
                  <a:pt x="0" y="6350"/>
                </a:lnTo>
                <a:close/>
              </a:path>
            </a:pathLst>
          </a:custGeom>
          <a:solidFill>
            <a:srgbClr val="231F20"/>
          </a:solidFill>
        </p:spPr>
        <p:txBody>
          <a:bodyPr wrap="square" lIns="0" tIns="0" rIns="0" bIns="0" rtlCol="0"/>
          <a:lstStyle/>
          <a:p>
            <a:endParaRPr/>
          </a:p>
        </p:txBody>
      </p:sp>
      <p:sp>
        <p:nvSpPr>
          <p:cNvPr id="755" name="object 755"/>
          <p:cNvSpPr/>
          <p:nvPr/>
        </p:nvSpPr>
        <p:spPr>
          <a:xfrm>
            <a:off x="6642100" y="3594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6" name="object 756"/>
          <p:cNvSpPr/>
          <p:nvPr/>
        </p:nvSpPr>
        <p:spPr>
          <a:xfrm>
            <a:off x="6642100" y="3516631"/>
            <a:ext cx="12700" cy="175260"/>
          </a:xfrm>
          <a:custGeom>
            <a:avLst/>
            <a:gdLst/>
            <a:ahLst/>
            <a:cxnLst/>
            <a:rect l="l" t="t" r="r" b="b"/>
            <a:pathLst>
              <a:path w="12700" h="175260">
                <a:moveTo>
                  <a:pt x="0" y="175259"/>
                </a:moveTo>
                <a:lnTo>
                  <a:pt x="12700" y="175259"/>
                </a:lnTo>
                <a:lnTo>
                  <a:pt x="12700" y="0"/>
                </a:lnTo>
                <a:lnTo>
                  <a:pt x="0" y="0"/>
                </a:lnTo>
                <a:lnTo>
                  <a:pt x="0" y="175259"/>
                </a:lnTo>
                <a:close/>
              </a:path>
            </a:pathLst>
          </a:custGeom>
          <a:solidFill>
            <a:srgbClr val="231F20"/>
          </a:solidFill>
        </p:spPr>
        <p:txBody>
          <a:bodyPr wrap="square" lIns="0" tIns="0" rIns="0" bIns="0" rtlCol="0"/>
          <a:lstStyle/>
          <a:p>
            <a:endParaRPr/>
          </a:p>
        </p:txBody>
      </p:sp>
      <p:sp>
        <p:nvSpPr>
          <p:cNvPr id="757" name="object 757"/>
          <p:cNvSpPr/>
          <p:nvPr/>
        </p:nvSpPr>
        <p:spPr>
          <a:xfrm>
            <a:off x="6642100" y="35102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8" name="object 758"/>
          <p:cNvSpPr/>
          <p:nvPr/>
        </p:nvSpPr>
        <p:spPr>
          <a:xfrm>
            <a:off x="6642100" y="350393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759" name="object 759"/>
          <p:cNvSpPr/>
          <p:nvPr/>
        </p:nvSpPr>
        <p:spPr>
          <a:xfrm>
            <a:off x="6648450" y="3594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0" name="object 760"/>
          <p:cNvSpPr/>
          <p:nvPr/>
        </p:nvSpPr>
        <p:spPr>
          <a:xfrm>
            <a:off x="6654800" y="3594520"/>
            <a:ext cx="241300" cy="6350"/>
          </a:xfrm>
          <a:custGeom>
            <a:avLst/>
            <a:gdLst/>
            <a:ahLst/>
            <a:cxnLst/>
            <a:rect l="l" t="t" r="r" b="b"/>
            <a:pathLst>
              <a:path w="241300" h="6350">
                <a:moveTo>
                  <a:pt x="241300" y="0"/>
                </a:moveTo>
                <a:lnTo>
                  <a:pt x="0" y="0"/>
                </a:lnTo>
                <a:lnTo>
                  <a:pt x="0" y="6350"/>
                </a:lnTo>
                <a:lnTo>
                  <a:pt x="241300" y="6350"/>
                </a:lnTo>
                <a:lnTo>
                  <a:pt x="241300" y="0"/>
                </a:lnTo>
                <a:close/>
              </a:path>
            </a:pathLst>
          </a:custGeom>
          <a:solidFill>
            <a:srgbClr val="231F20"/>
          </a:solidFill>
        </p:spPr>
        <p:txBody>
          <a:bodyPr wrap="square" lIns="0" tIns="0" rIns="0" bIns="0" rtlCol="0"/>
          <a:lstStyle/>
          <a:p>
            <a:endParaRPr/>
          </a:p>
        </p:txBody>
      </p:sp>
      <p:sp>
        <p:nvSpPr>
          <p:cNvPr id="761" name="object 761"/>
          <p:cNvSpPr/>
          <p:nvPr/>
        </p:nvSpPr>
        <p:spPr>
          <a:xfrm>
            <a:off x="6896100" y="3594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62" name="object 762"/>
          <p:cNvSpPr/>
          <p:nvPr/>
        </p:nvSpPr>
        <p:spPr>
          <a:xfrm>
            <a:off x="6896100" y="3425191"/>
            <a:ext cx="12700" cy="168910"/>
          </a:xfrm>
          <a:custGeom>
            <a:avLst/>
            <a:gdLst/>
            <a:ahLst/>
            <a:cxnLst/>
            <a:rect l="l" t="t" r="r" b="b"/>
            <a:pathLst>
              <a:path w="12700" h="168910">
                <a:moveTo>
                  <a:pt x="0" y="168909"/>
                </a:moveTo>
                <a:lnTo>
                  <a:pt x="12700" y="168909"/>
                </a:lnTo>
                <a:lnTo>
                  <a:pt x="12700" y="0"/>
                </a:lnTo>
                <a:lnTo>
                  <a:pt x="0" y="0"/>
                </a:lnTo>
                <a:lnTo>
                  <a:pt x="0" y="168909"/>
                </a:lnTo>
                <a:close/>
              </a:path>
            </a:pathLst>
          </a:custGeom>
          <a:solidFill>
            <a:srgbClr val="231F20"/>
          </a:solidFill>
        </p:spPr>
        <p:txBody>
          <a:bodyPr wrap="square" lIns="0" tIns="0" rIns="0" bIns="0" rtlCol="0"/>
          <a:lstStyle/>
          <a:p>
            <a:endParaRPr/>
          </a:p>
        </p:txBody>
      </p:sp>
      <p:sp>
        <p:nvSpPr>
          <p:cNvPr id="763" name="object 763"/>
          <p:cNvSpPr/>
          <p:nvPr/>
        </p:nvSpPr>
        <p:spPr>
          <a:xfrm>
            <a:off x="6896100"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64" name="object 764"/>
          <p:cNvSpPr/>
          <p:nvPr/>
        </p:nvSpPr>
        <p:spPr>
          <a:xfrm>
            <a:off x="6902450" y="3594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5" name="object 765"/>
          <p:cNvSpPr/>
          <p:nvPr/>
        </p:nvSpPr>
        <p:spPr>
          <a:xfrm>
            <a:off x="7559675" y="3583941"/>
            <a:ext cx="276225" cy="6350"/>
          </a:xfrm>
          <a:custGeom>
            <a:avLst/>
            <a:gdLst/>
            <a:ahLst/>
            <a:cxnLst/>
            <a:rect l="l" t="t" r="r" b="b"/>
            <a:pathLst>
              <a:path w="276225" h="6350">
                <a:moveTo>
                  <a:pt x="0" y="6350"/>
                </a:moveTo>
                <a:lnTo>
                  <a:pt x="276225" y="6350"/>
                </a:lnTo>
                <a:lnTo>
                  <a:pt x="276225" y="0"/>
                </a:lnTo>
                <a:lnTo>
                  <a:pt x="0" y="0"/>
                </a:lnTo>
                <a:lnTo>
                  <a:pt x="0" y="6350"/>
                </a:lnTo>
                <a:close/>
              </a:path>
            </a:pathLst>
          </a:custGeom>
          <a:solidFill>
            <a:srgbClr val="231F20"/>
          </a:solidFill>
        </p:spPr>
        <p:txBody>
          <a:bodyPr wrap="square" lIns="0" tIns="0" rIns="0" bIns="0" rtlCol="0"/>
          <a:lstStyle/>
          <a:p>
            <a:endParaRPr/>
          </a:p>
        </p:txBody>
      </p:sp>
      <p:sp>
        <p:nvSpPr>
          <p:cNvPr id="766" name="object 766"/>
          <p:cNvSpPr/>
          <p:nvPr/>
        </p:nvSpPr>
        <p:spPr>
          <a:xfrm>
            <a:off x="7559675"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67" name="object 767"/>
          <p:cNvSpPr/>
          <p:nvPr/>
        </p:nvSpPr>
        <p:spPr>
          <a:xfrm>
            <a:off x="7559675" y="3432811"/>
            <a:ext cx="12700" cy="144780"/>
          </a:xfrm>
          <a:custGeom>
            <a:avLst/>
            <a:gdLst/>
            <a:ahLst/>
            <a:cxnLst/>
            <a:rect l="l" t="t" r="r" b="b"/>
            <a:pathLst>
              <a:path w="12700" h="144779">
                <a:moveTo>
                  <a:pt x="0" y="144779"/>
                </a:moveTo>
                <a:lnTo>
                  <a:pt x="12700" y="144779"/>
                </a:lnTo>
                <a:lnTo>
                  <a:pt x="12700" y="0"/>
                </a:lnTo>
                <a:lnTo>
                  <a:pt x="0" y="0"/>
                </a:lnTo>
                <a:lnTo>
                  <a:pt x="0" y="144779"/>
                </a:lnTo>
                <a:close/>
              </a:path>
            </a:pathLst>
          </a:custGeom>
          <a:solidFill>
            <a:srgbClr val="231F20"/>
          </a:solidFill>
        </p:spPr>
        <p:txBody>
          <a:bodyPr wrap="square" lIns="0" tIns="0" rIns="0" bIns="0" rtlCol="0"/>
          <a:lstStyle/>
          <a:p>
            <a:endParaRPr/>
          </a:p>
        </p:txBody>
      </p:sp>
      <p:sp>
        <p:nvSpPr>
          <p:cNvPr id="768" name="object 768"/>
          <p:cNvSpPr/>
          <p:nvPr/>
        </p:nvSpPr>
        <p:spPr>
          <a:xfrm>
            <a:off x="7559675" y="342646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69" name="object 769"/>
          <p:cNvSpPr/>
          <p:nvPr/>
        </p:nvSpPr>
        <p:spPr>
          <a:xfrm>
            <a:off x="7559675" y="3420111"/>
            <a:ext cx="123825" cy="6350"/>
          </a:xfrm>
          <a:custGeom>
            <a:avLst/>
            <a:gdLst/>
            <a:ahLst/>
            <a:cxnLst/>
            <a:rect l="l" t="t" r="r" b="b"/>
            <a:pathLst>
              <a:path w="123825" h="6350">
                <a:moveTo>
                  <a:pt x="0" y="6350"/>
                </a:moveTo>
                <a:lnTo>
                  <a:pt x="123825" y="6350"/>
                </a:lnTo>
                <a:lnTo>
                  <a:pt x="123825" y="0"/>
                </a:lnTo>
                <a:lnTo>
                  <a:pt x="0" y="0"/>
                </a:lnTo>
                <a:lnTo>
                  <a:pt x="0" y="6350"/>
                </a:lnTo>
                <a:close/>
              </a:path>
            </a:pathLst>
          </a:custGeom>
          <a:solidFill>
            <a:srgbClr val="231F20"/>
          </a:solidFill>
        </p:spPr>
        <p:txBody>
          <a:bodyPr wrap="square" lIns="0" tIns="0" rIns="0" bIns="0" rtlCol="0"/>
          <a:lstStyle/>
          <a:p>
            <a:endParaRPr/>
          </a:p>
        </p:txBody>
      </p:sp>
      <p:sp>
        <p:nvSpPr>
          <p:cNvPr id="770" name="object 770"/>
          <p:cNvSpPr/>
          <p:nvPr/>
        </p:nvSpPr>
        <p:spPr>
          <a:xfrm>
            <a:off x="7566025" y="3577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1" name="object 771"/>
          <p:cNvSpPr/>
          <p:nvPr/>
        </p:nvSpPr>
        <p:spPr>
          <a:xfrm>
            <a:off x="7572375" y="3577591"/>
            <a:ext cx="250825" cy="6350"/>
          </a:xfrm>
          <a:custGeom>
            <a:avLst/>
            <a:gdLst/>
            <a:ahLst/>
            <a:cxnLst/>
            <a:rect l="l" t="t" r="r" b="b"/>
            <a:pathLst>
              <a:path w="250825" h="6350">
                <a:moveTo>
                  <a:pt x="250825" y="0"/>
                </a:moveTo>
                <a:lnTo>
                  <a:pt x="0" y="0"/>
                </a:lnTo>
                <a:lnTo>
                  <a:pt x="0" y="6350"/>
                </a:lnTo>
                <a:lnTo>
                  <a:pt x="250825" y="6350"/>
                </a:lnTo>
                <a:lnTo>
                  <a:pt x="250825" y="0"/>
                </a:lnTo>
                <a:close/>
              </a:path>
            </a:pathLst>
          </a:custGeom>
          <a:solidFill>
            <a:srgbClr val="231F20"/>
          </a:solidFill>
        </p:spPr>
        <p:txBody>
          <a:bodyPr wrap="square" lIns="0" tIns="0" rIns="0" bIns="0" rtlCol="0"/>
          <a:lstStyle/>
          <a:p>
            <a:endParaRPr/>
          </a:p>
        </p:txBody>
      </p:sp>
      <p:sp>
        <p:nvSpPr>
          <p:cNvPr id="772" name="object 772"/>
          <p:cNvSpPr/>
          <p:nvPr/>
        </p:nvSpPr>
        <p:spPr>
          <a:xfrm>
            <a:off x="7823200" y="3577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73" name="object 773"/>
          <p:cNvSpPr/>
          <p:nvPr/>
        </p:nvSpPr>
        <p:spPr>
          <a:xfrm>
            <a:off x="7823200" y="3535681"/>
            <a:ext cx="12700" cy="41910"/>
          </a:xfrm>
          <a:custGeom>
            <a:avLst/>
            <a:gdLst/>
            <a:ahLst/>
            <a:cxnLst/>
            <a:rect l="l" t="t" r="r" b="b"/>
            <a:pathLst>
              <a:path w="12700" h="41910">
                <a:moveTo>
                  <a:pt x="0" y="41910"/>
                </a:moveTo>
                <a:lnTo>
                  <a:pt x="12700" y="41910"/>
                </a:lnTo>
                <a:lnTo>
                  <a:pt x="12700" y="0"/>
                </a:lnTo>
                <a:lnTo>
                  <a:pt x="0" y="0"/>
                </a:lnTo>
                <a:lnTo>
                  <a:pt x="0" y="41910"/>
                </a:lnTo>
                <a:close/>
              </a:path>
            </a:pathLst>
          </a:custGeom>
          <a:solidFill>
            <a:srgbClr val="231F20"/>
          </a:solidFill>
        </p:spPr>
        <p:txBody>
          <a:bodyPr wrap="square" lIns="0" tIns="0" rIns="0" bIns="0" rtlCol="0"/>
          <a:lstStyle/>
          <a:p>
            <a:endParaRPr/>
          </a:p>
        </p:txBody>
      </p:sp>
      <p:sp>
        <p:nvSpPr>
          <p:cNvPr id="774" name="object 774"/>
          <p:cNvSpPr/>
          <p:nvPr/>
        </p:nvSpPr>
        <p:spPr>
          <a:xfrm>
            <a:off x="7829550" y="3529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75" name="object 775"/>
          <p:cNvSpPr/>
          <p:nvPr/>
        </p:nvSpPr>
        <p:spPr>
          <a:xfrm>
            <a:off x="7829550" y="3577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6" name="object 776"/>
          <p:cNvSpPr/>
          <p:nvPr/>
        </p:nvSpPr>
        <p:spPr>
          <a:xfrm>
            <a:off x="7791450" y="352933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777" name="object 777"/>
          <p:cNvSpPr/>
          <p:nvPr/>
        </p:nvSpPr>
        <p:spPr>
          <a:xfrm>
            <a:off x="7791450" y="352298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778" name="object 778"/>
          <p:cNvSpPr/>
          <p:nvPr/>
        </p:nvSpPr>
        <p:spPr>
          <a:xfrm>
            <a:off x="7823200" y="3528911"/>
            <a:ext cx="6350" cy="6350"/>
          </a:xfrm>
          <a:custGeom>
            <a:avLst/>
            <a:gdLst/>
            <a:ahLst/>
            <a:cxnLst/>
            <a:rect l="l" t="t" r="r" b="b"/>
            <a:pathLst>
              <a:path w="6350" h="6350">
                <a:moveTo>
                  <a:pt x="6350" y="0"/>
                </a:moveTo>
                <a:lnTo>
                  <a:pt x="0" y="0"/>
                </a:lnTo>
                <a:lnTo>
                  <a:pt x="0" y="6339"/>
                </a:lnTo>
                <a:lnTo>
                  <a:pt x="6350" y="6337"/>
                </a:lnTo>
                <a:lnTo>
                  <a:pt x="6350" y="0"/>
                </a:lnTo>
                <a:close/>
              </a:path>
            </a:pathLst>
          </a:custGeom>
          <a:solidFill>
            <a:srgbClr val="231F20"/>
          </a:solidFill>
        </p:spPr>
        <p:txBody>
          <a:bodyPr wrap="square" lIns="0" tIns="0" rIns="0" bIns="0" rtlCol="0"/>
          <a:lstStyle/>
          <a:p>
            <a:endParaRPr/>
          </a:p>
        </p:txBody>
      </p:sp>
      <p:sp>
        <p:nvSpPr>
          <p:cNvPr id="779" name="object 779"/>
          <p:cNvSpPr/>
          <p:nvPr/>
        </p:nvSpPr>
        <p:spPr>
          <a:xfrm>
            <a:off x="6648450" y="350986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780" name="object 780"/>
          <p:cNvSpPr/>
          <p:nvPr/>
        </p:nvSpPr>
        <p:spPr>
          <a:xfrm>
            <a:off x="6654800" y="3509861"/>
            <a:ext cx="31750" cy="6350"/>
          </a:xfrm>
          <a:custGeom>
            <a:avLst/>
            <a:gdLst/>
            <a:ahLst/>
            <a:cxnLst/>
            <a:rect l="l" t="t" r="r" b="b"/>
            <a:pathLst>
              <a:path w="31750" h="6350">
                <a:moveTo>
                  <a:pt x="31750" y="0"/>
                </a:moveTo>
                <a:lnTo>
                  <a:pt x="0" y="0"/>
                </a:lnTo>
                <a:lnTo>
                  <a:pt x="0" y="6337"/>
                </a:lnTo>
                <a:lnTo>
                  <a:pt x="31750" y="6337"/>
                </a:lnTo>
                <a:lnTo>
                  <a:pt x="31750" y="0"/>
                </a:lnTo>
                <a:close/>
              </a:path>
            </a:pathLst>
          </a:custGeom>
          <a:solidFill>
            <a:srgbClr val="231F20"/>
          </a:solidFill>
        </p:spPr>
        <p:txBody>
          <a:bodyPr wrap="square" lIns="0" tIns="0" rIns="0" bIns="0" rtlCol="0"/>
          <a:lstStyle/>
          <a:p>
            <a:endParaRPr/>
          </a:p>
        </p:txBody>
      </p:sp>
      <p:sp>
        <p:nvSpPr>
          <p:cNvPr id="781" name="object 781"/>
          <p:cNvSpPr/>
          <p:nvPr/>
        </p:nvSpPr>
        <p:spPr>
          <a:xfrm>
            <a:off x="7566025" y="34262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82" name="object 782"/>
          <p:cNvSpPr/>
          <p:nvPr/>
        </p:nvSpPr>
        <p:spPr>
          <a:xfrm>
            <a:off x="7572375" y="3426461"/>
            <a:ext cx="123825" cy="6350"/>
          </a:xfrm>
          <a:custGeom>
            <a:avLst/>
            <a:gdLst/>
            <a:ahLst/>
            <a:cxnLst/>
            <a:rect l="l" t="t" r="r" b="b"/>
            <a:pathLst>
              <a:path w="123825" h="6350">
                <a:moveTo>
                  <a:pt x="0" y="6350"/>
                </a:moveTo>
                <a:lnTo>
                  <a:pt x="123825" y="6350"/>
                </a:lnTo>
                <a:lnTo>
                  <a:pt x="123825" y="0"/>
                </a:lnTo>
                <a:lnTo>
                  <a:pt x="0" y="0"/>
                </a:lnTo>
                <a:lnTo>
                  <a:pt x="0" y="6350"/>
                </a:lnTo>
                <a:close/>
              </a:path>
            </a:pathLst>
          </a:custGeom>
          <a:solidFill>
            <a:srgbClr val="231F20"/>
          </a:solidFill>
        </p:spPr>
        <p:txBody>
          <a:bodyPr wrap="square" lIns="0" tIns="0" rIns="0" bIns="0" rtlCol="0"/>
          <a:lstStyle/>
          <a:p>
            <a:endParaRPr/>
          </a:p>
        </p:txBody>
      </p:sp>
      <p:sp>
        <p:nvSpPr>
          <p:cNvPr id="783" name="object 783"/>
          <p:cNvSpPr/>
          <p:nvPr/>
        </p:nvSpPr>
        <p:spPr>
          <a:xfrm>
            <a:off x="7689850" y="342011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4" name="object 784"/>
          <p:cNvSpPr/>
          <p:nvPr/>
        </p:nvSpPr>
        <p:spPr>
          <a:xfrm>
            <a:off x="7683500" y="342011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5" name="object 785"/>
          <p:cNvSpPr/>
          <p:nvPr/>
        </p:nvSpPr>
        <p:spPr>
          <a:xfrm>
            <a:off x="7683500" y="2531111"/>
            <a:ext cx="12700" cy="889000"/>
          </a:xfrm>
          <a:custGeom>
            <a:avLst/>
            <a:gdLst/>
            <a:ahLst/>
            <a:cxnLst/>
            <a:rect l="l" t="t" r="r" b="b"/>
            <a:pathLst>
              <a:path w="12700" h="889000">
                <a:moveTo>
                  <a:pt x="0" y="889000"/>
                </a:moveTo>
                <a:lnTo>
                  <a:pt x="12700" y="889000"/>
                </a:lnTo>
                <a:lnTo>
                  <a:pt x="12700" y="0"/>
                </a:lnTo>
                <a:lnTo>
                  <a:pt x="0" y="0"/>
                </a:lnTo>
                <a:lnTo>
                  <a:pt x="0" y="889000"/>
                </a:lnTo>
                <a:close/>
              </a:path>
            </a:pathLst>
          </a:custGeom>
          <a:solidFill>
            <a:srgbClr val="231F20"/>
          </a:solidFill>
        </p:spPr>
        <p:txBody>
          <a:bodyPr wrap="square" lIns="0" tIns="0" rIns="0" bIns="0" rtlCol="0"/>
          <a:lstStyle/>
          <a:p>
            <a:endParaRPr/>
          </a:p>
        </p:txBody>
      </p:sp>
      <p:sp>
        <p:nvSpPr>
          <p:cNvPr id="786" name="object 786"/>
          <p:cNvSpPr/>
          <p:nvPr/>
        </p:nvSpPr>
        <p:spPr>
          <a:xfrm>
            <a:off x="7683500" y="252476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7" name="object 787"/>
          <p:cNvSpPr/>
          <p:nvPr/>
        </p:nvSpPr>
        <p:spPr>
          <a:xfrm>
            <a:off x="6807200" y="34188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788" name="object 788"/>
          <p:cNvSpPr/>
          <p:nvPr/>
        </p:nvSpPr>
        <p:spPr>
          <a:xfrm>
            <a:off x="6807200" y="3412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9" name="object 789"/>
          <p:cNvSpPr/>
          <p:nvPr/>
        </p:nvSpPr>
        <p:spPr>
          <a:xfrm>
            <a:off x="6807200" y="2531111"/>
            <a:ext cx="12700" cy="881380"/>
          </a:xfrm>
          <a:custGeom>
            <a:avLst/>
            <a:gdLst/>
            <a:ahLst/>
            <a:cxnLst/>
            <a:rect l="l" t="t" r="r" b="b"/>
            <a:pathLst>
              <a:path w="12700" h="881380">
                <a:moveTo>
                  <a:pt x="0" y="881380"/>
                </a:moveTo>
                <a:lnTo>
                  <a:pt x="12700" y="881380"/>
                </a:lnTo>
                <a:lnTo>
                  <a:pt x="12700" y="0"/>
                </a:lnTo>
                <a:lnTo>
                  <a:pt x="0" y="0"/>
                </a:lnTo>
                <a:lnTo>
                  <a:pt x="0" y="881380"/>
                </a:lnTo>
                <a:close/>
              </a:path>
            </a:pathLst>
          </a:custGeom>
          <a:solidFill>
            <a:srgbClr val="231F20"/>
          </a:solidFill>
        </p:spPr>
        <p:txBody>
          <a:bodyPr wrap="square" lIns="0" tIns="0" rIns="0" bIns="0" rtlCol="0"/>
          <a:lstStyle/>
          <a:p>
            <a:endParaRPr/>
          </a:p>
        </p:txBody>
      </p:sp>
      <p:sp>
        <p:nvSpPr>
          <p:cNvPr id="790" name="object 790"/>
          <p:cNvSpPr/>
          <p:nvPr/>
        </p:nvSpPr>
        <p:spPr>
          <a:xfrm>
            <a:off x="6807200" y="252476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1" name="object 791"/>
          <p:cNvSpPr/>
          <p:nvPr/>
        </p:nvSpPr>
        <p:spPr>
          <a:xfrm>
            <a:off x="6807200" y="2518411"/>
            <a:ext cx="889000" cy="6350"/>
          </a:xfrm>
          <a:custGeom>
            <a:avLst/>
            <a:gdLst/>
            <a:ahLst/>
            <a:cxnLst/>
            <a:rect l="l" t="t" r="r" b="b"/>
            <a:pathLst>
              <a:path w="889000" h="6350">
                <a:moveTo>
                  <a:pt x="0" y="6350"/>
                </a:moveTo>
                <a:lnTo>
                  <a:pt x="889000" y="6350"/>
                </a:lnTo>
                <a:lnTo>
                  <a:pt x="889000" y="0"/>
                </a:lnTo>
                <a:lnTo>
                  <a:pt x="0" y="0"/>
                </a:lnTo>
                <a:lnTo>
                  <a:pt x="0" y="6350"/>
                </a:lnTo>
                <a:close/>
              </a:path>
            </a:pathLst>
          </a:custGeom>
          <a:solidFill>
            <a:srgbClr val="231F20"/>
          </a:solidFill>
        </p:spPr>
        <p:txBody>
          <a:bodyPr wrap="square" lIns="0" tIns="0" rIns="0" bIns="0" rtlCol="0"/>
          <a:lstStyle/>
          <a:p>
            <a:endParaRPr/>
          </a:p>
        </p:txBody>
      </p:sp>
      <p:sp>
        <p:nvSpPr>
          <p:cNvPr id="792" name="object 792"/>
          <p:cNvSpPr/>
          <p:nvPr/>
        </p:nvSpPr>
        <p:spPr>
          <a:xfrm>
            <a:off x="6902450" y="341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3" name="object 793"/>
          <p:cNvSpPr/>
          <p:nvPr/>
        </p:nvSpPr>
        <p:spPr>
          <a:xfrm>
            <a:off x="6819900" y="341249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794" name="object 794"/>
          <p:cNvSpPr/>
          <p:nvPr/>
        </p:nvSpPr>
        <p:spPr>
          <a:xfrm>
            <a:off x="6813550" y="3412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5" name="object 795"/>
          <p:cNvSpPr/>
          <p:nvPr/>
        </p:nvSpPr>
        <p:spPr>
          <a:xfrm>
            <a:off x="6813550" y="25245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6" name="object 796"/>
          <p:cNvSpPr/>
          <p:nvPr/>
        </p:nvSpPr>
        <p:spPr>
          <a:xfrm>
            <a:off x="6819900" y="2524545"/>
            <a:ext cx="863600" cy="6350"/>
          </a:xfrm>
          <a:custGeom>
            <a:avLst/>
            <a:gdLst/>
            <a:ahLst/>
            <a:cxnLst/>
            <a:rect l="l" t="t" r="r" b="b"/>
            <a:pathLst>
              <a:path w="863600" h="6350">
                <a:moveTo>
                  <a:pt x="863600" y="0"/>
                </a:moveTo>
                <a:lnTo>
                  <a:pt x="0" y="0"/>
                </a:lnTo>
                <a:lnTo>
                  <a:pt x="0" y="6350"/>
                </a:lnTo>
                <a:lnTo>
                  <a:pt x="863600" y="6350"/>
                </a:lnTo>
                <a:lnTo>
                  <a:pt x="863600" y="0"/>
                </a:lnTo>
                <a:close/>
              </a:path>
            </a:pathLst>
          </a:custGeom>
          <a:solidFill>
            <a:srgbClr val="231F20"/>
          </a:solidFill>
        </p:spPr>
        <p:txBody>
          <a:bodyPr wrap="square" lIns="0" tIns="0" rIns="0" bIns="0" rtlCol="0"/>
          <a:lstStyle/>
          <a:p>
            <a:endParaRPr/>
          </a:p>
        </p:txBody>
      </p:sp>
      <p:sp>
        <p:nvSpPr>
          <p:cNvPr id="797" name="object 797"/>
          <p:cNvSpPr/>
          <p:nvPr/>
        </p:nvSpPr>
        <p:spPr>
          <a:xfrm>
            <a:off x="7689850" y="25245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8" name="object 798"/>
          <p:cNvSpPr/>
          <p:nvPr/>
        </p:nvSpPr>
        <p:spPr>
          <a:xfrm>
            <a:off x="6764859" y="2476501"/>
            <a:ext cx="12700" cy="1289050"/>
          </a:xfrm>
          <a:custGeom>
            <a:avLst/>
            <a:gdLst/>
            <a:ahLst/>
            <a:cxnLst/>
            <a:rect l="l" t="t" r="r" b="b"/>
            <a:pathLst>
              <a:path w="12700" h="1289050">
                <a:moveTo>
                  <a:pt x="0" y="1289050"/>
                </a:moveTo>
                <a:lnTo>
                  <a:pt x="12700" y="1289050"/>
                </a:lnTo>
                <a:lnTo>
                  <a:pt x="12700" y="0"/>
                </a:lnTo>
                <a:lnTo>
                  <a:pt x="0" y="0"/>
                </a:lnTo>
                <a:lnTo>
                  <a:pt x="0" y="1289050"/>
                </a:lnTo>
                <a:close/>
              </a:path>
            </a:pathLst>
          </a:custGeom>
          <a:solidFill>
            <a:srgbClr val="231F20"/>
          </a:solidFill>
        </p:spPr>
        <p:txBody>
          <a:bodyPr wrap="square" lIns="0" tIns="0" rIns="0" bIns="0" rtlCol="0"/>
          <a:lstStyle/>
          <a:p>
            <a:endParaRPr/>
          </a:p>
        </p:txBody>
      </p:sp>
      <p:sp>
        <p:nvSpPr>
          <p:cNvPr id="799" name="object 799"/>
          <p:cNvSpPr/>
          <p:nvPr/>
        </p:nvSpPr>
        <p:spPr>
          <a:xfrm>
            <a:off x="6764859" y="24701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00" name="object 800"/>
          <p:cNvSpPr/>
          <p:nvPr/>
        </p:nvSpPr>
        <p:spPr>
          <a:xfrm>
            <a:off x="6764859" y="2463801"/>
            <a:ext cx="304800" cy="6350"/>
          </a:xfrm>
          <a:custGeom>
            <a:avLst/>
            <a:gdLst/>
            <a:ahLst/>
            <a:cxnLst/>
            <a:rect l="l" t="t" r="r" b="b"/>
            <a:pathLst>
              <a:path w="304800" h="6350">
                <a:moveTo>
                  <a:pt x="0" y="6350"/>
                </a:moveTo>
                <a:lnTo>
                  <a:pt x="304800" y="6350"/>
                </a:lnTo>
                <a:lnTo>
                  <a:pt x="304800" y="0"/>
                </a:lnTo>
                <a:lnTo>
                  <a:pt x="0" y="0"/>
                </a:lnTo>
                <a:lnTo>
                  <a:pt x="0" y="6350"/>
                </a:lnTo>
                <a:close/>
              </a:path>
            </a:pathLst>
          </a:custGeom>
          <a:solidFill>
            <a:srgbClr val="231F20"/>
          </a:solidFill>
        </p:spPr>
        <p:txBody>
          <a:bodyPr wrap="square" lIns="0" tIns="0" rIns="0" bIns="0" rtlCol="0"/>
          <a:lstStyle/>
          <a:p>
            <a:endParaRPr/>
          </a:p>
        </p:txBody>
      </p:sp>
      <p:sp>
        <p:nvSpPr>
          <p:cNvPr id="801" name="object 801"/>
          <p:cNvSpPr/>
          <p:nvPr/>
        </p:nvSpPr>
        <p:spPr>
          <a:xfrm>
            <a:off x="6771209" y="247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02" name="object 802"/>
          <p:cNvSpPr/>
          <p:nvPr/>
        </p:nvSpPr>
        <p:spPr>
          <a:xfrm>
            <a:off x="6777559" y="2470151"/>
            <a:ext cx="304800" cy="6350"/>
          </a:xfrm>
          <a:custGeom>
            <a:avLst/>
            <a:gdLst/>
            <a:ahLst/>
            <a:cxnLst/>
            <a:rect l="l" t="t" r="r" b="b"/>
            <a:pathLst>
              <a:path w="304800" h="6350">
                <a:moveTo>
                  <a:pt x="0" y="6350"/>
                </a:moveTo>
                <a:lnTo>
                  <a:pt x="304800" y="6350"/>
                </a:lnTo>
                <a:lnTo>
                  <a:pt x="304800" y="0"/>
                </a:lnTo>
                <a:lnTo>
                  <a:pt x="0" y="0"/>
                </a:lnTo>
                <a:lnTo>
                  <a:pt x="0" y="6350"/>
                </a:lnTo>
                <a:close/>
              </a:path>
            </a:pathLst>
          </a:custGeom>
          <a:solidFill>
            <a:srgbClr val="231F20"/>
          </a:solidFill>
        </p:spPr>
        <p:txBody>
          <a:bodyPr wrap="square" lIns="0" tIns="0" rIns="0" bIns="0" rtlCol="0"/>
          <a:lstStyle/>
          <a:p>
            <a:endParaRPr/>
          </a:p>
        </p:txBody>
      </p:sp>
      <p:sp>
        <p:nvSpPr>
          <p:cNvPr id="803" name="object 803"/>
          <p:cNvSpPr/>
          <p:nvPr/>
        </p:nvSpPr>
        <p:spPr>
          <a:xfrm>
            <a:off x="7076009" y="24638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04" name="object 804"/>
          <p:cNvSpPr/>
          <p:nvPr/>
        </p:nvSpPr>
        <p:spPr>
          <a:xfrm>
            <a:off x="7069659" y="24638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05" name="object 805"/>
          <p:cNvSpPr/>
          <p:nvPr/>
        </p:nvSpPr>
        <p:spPr>
          <a:xfrm>
            <a:off x="7069659" y="2402841"/>
            <a:ext cx="12700" cy="60960"/>
          </a:xfrm>
          <a:custGeom>
            <a:avLst/>
            <a:gdLst/>
            <a:ahLst/>
            <a:cxnLst/>
            <a:rect l="l" t="t" r="r" b="b"/>
            <a:pathLst>
              <a:path w="12700" h="60960">
                <a:moveTo>
                  <a:pt x="0" y="60959"/>
                </a:moveTo>
                <a:lnTo>
                  <a:pt x="12700" y="60959"/>
                </a:lnTo>
                <a:lnTo>
                  <a:pt x="12700" y="0"/>
                </a:lnTo>
                <a:lnTo>
                  <a:pt x="0" y="0"/>
                </a:lnTo>
                <a:lnTo>
                  <a:pt x="0" y="60959"/>
                </a:lnTo>
                <a:close/>
              </a:path>
            </a:pathLst>
          </a:custGeom>
          <a:solidFill>
            <a:srgbClr val="231F20"/>
          </a:solidFill>
        </p:spPr>
        <p:txBody>
          <a:bodyPr wrap="square" lIns="0" tIns="0" rIns="0" bIns="0" rtlCol="0"/>
          <a:lstStyle/>
          <a:p>
            <a:endParaRPr/>
          </a:p>
        </p:txBody>
      </p:sp>
      <p:sp>
        <p:nvSpPr>
          <p:cNvPr id="806" name="object 806"/>
          <p:cNvSpPr/>
          <p:nvPr/>
        </p:nvSpPr>
        <p:spPr>
          <a:xfrm>
            <a:off x="6752120" y="3746881"/>
            <a:ext cx="38735" cy="38735"/>
          </a:xfrm>
          <a:custGeom>
            <a:avLst/>
            <a:gdLst/>
            <a:ahLst/>
            <a:cxnLst/>
            <a:rect l="l" t="t" r="r" b="b"/>
            <a:pathLst>
              <a:path w="38735" h="38735">
                <a:moveTo>
                  <a:pt x="19088" y="0"/>
                </a:moveTo>
                <a:lnTo>
                  <a:pt x="11653" y="1500"/>
                </a:lnTo>
                <a:lnTo>
                  <a:pt x="5586" y="5591"/>
                </a:lnTo>
                <a:lnTo>
                  <a:pt x="1498" y="11658"/>
                </a:lnTo>
                <a:lnTo>
                  <a:pt x="0" y="19088"/>
                </a:lnTo>
                <a:lnTo>
                  <a:pt x="1498" y="26524"/>
                </a:lnTo>
                <a:lnTo>
                  <a:pt x="5586" y="32596"/>
                </a:lnTo>
                <a:lnTo>
                  <a:pt x="11653" y="36688"/>
                </a:lnTo>
                <a:lnTo>
                  <a:pt x="19088" y="38188"/>
                </a:lnTo>
                <a:lnTo>
                  <a:pt x="26524" y="36688"/>
                </a:lnTo>
                <a:lnTo>
                  <a:pt x="32596" y="32596"/>
                </a:lnTo>
                <a:lnTo>
                  <a:pt x="36688" y="26524"/>
                </a:lnTo>
                <a:lnTo>
                  <a:pt x="38188" y="19088"/>
                </a:lnTo>
                <a:lnTo>
                  <a:pt x="36688" y="11658"/>
                </a:lnTo>
                <a:lnTo>
                  <a:pt x="32596" y="5591"/>
                </a:lnTo>
                <a:lnTo>
                  <a:pt x="26524" y="1500"/>
                </a:lnTo>
                <a:lnTo>
                  <a:pt x="19088" y="0"/>
                </a:lnTo>
                <a:close/>
              </a:path>
            </a:pathLst>
          </a:custGeom>
          <a:solidFill>
            <a:srgbClr val="231F20"/>
          </a:solidFill>
        </p:spPr>
        <p:txBody>
          <a:bodyPr wrap="square" lIns="0" tIns="0" rIns="0" bIns="0" rtlCol="0"/>
          <a:lstStyle/>
          <a:p>
            <a:endParaRPr/>
          </a:p>
        </p:txBody>
      </p:sp>
      <p:sp>
        <p:nvSpPr>
          <p:cNvPr id="807" name="object 807"/>
          <p:cNvSpPr/>
          <p:nvPr/>
        </p:nvSpPr>
        <p:spPr>
          <a:xfrm>
            <a:off x="7128930" y="2407070"/>
            <a:ext cx="27940" cy="552450"/>
          </a:xfrm>
          <a:custGeom>
            <a:avLst/>
            <a:gdLst/>
            <a:ahLst/>
            <a:cxnLst/>
            <a:rect l="l" t="t" r="r" b="b"/>
            <a:pathLst>
              <a:path w="27939" h="552450">
                <a:moveTo>
                  <a:pt x="12700" y="0"/>
                </a:moveTo>
                <a:lnTo>
                  <a:pt x="0" y="0"/>
                </a:lnTo>
                <a:lnTo>
                  <a:pt x="0" y="552450"/>
                </a:lnTo>
                <a:lnTo>
                  <a:pt x="27520" y="552450"/>
                </a:lnTo>
                <a:lnTo>
                  <a:pt x="27520" y="546100"/>
                </a:lnTo>
                <a:lnTo>
                  <a:pt x="6350" y="546100"/>
                </a:lnTo>
                <a:lnTo>
                  <a:pt x="6350" y="539750"/>
                </a:lnTo>
                <a:lnTo>
                  <a:pt x="12700" y="539750"/>
                </a:lnTo>
                <a:lnTo>
                  <a:pt x="12700" y="0"/>
                </a:lnTo>
                <a:close/>
              </a:path>
              <a:path w="27939" h="552450">
                <a:moveTo>
                  <a:pt x="6350" y="539750"/>
                </a:moveTo>
                <a:lnTo>
                  <a:pt x="6350" y="546100"/>
                </a:lnTo>
                <a:lnTo>
                  <a:pt x="12700" y="546100"/>
                </a:lnTo>
                <a:lnTo>
                  <a:pt x="12700" y="539753"/>
                </a:lnTo>
                <a:lnTo>
                  <a:pt x="6350" y="539750"/>
                </a:lnTo>
                <a:close/>
              </a:path>
              <a:path w="27939" h="552450">
                <a:moveTo>
                  <a:pt x="12700" y="539753"/>
                </a:moveTo>
                <a:lnTo>
                  <a:pt x="12700" y="546100"/>
                </a:lnTo>
                <a:lnTo>
                  <a:pt x="27520" y="546100"/>
                </a:lnTo>
                <a:lnTo>
                  <a:pt x="27520" y="539762"/>
                </a:lnTo>
                <a:lnTo>
                  <a:pt x="12700" y="539753"/>
                </a:lnTo>
                <a:close/>
              </a:path>
              <a:path w="27939" h="552450">
                <a:moveTo>
                  <a:pt x="12700" y="539750"/>
                </a:moveTo>
                <a:lnTo>
                  <a:pt x="6350" y="539750"/>
                </a:lnTo>
                <a:lnTo>
                  <a:pt x="12700" y="539753"/>
                </a:lnTo>
                <a:close/>
              </a:path>
            </a:pathLst>
          </a:custGeom>
          <a:solidFill>
            <a:srgbClr val="231F20"/>
          </a:solidFill>
        </p:spPr>
        <p:txBody>
          <a:bodyPr wrap="square" lIns="0" tIns="0" rIns="0" bIns="0" rtlCol="0"/>
          <a:lstStyle/>
          <a:p>
            <a:endParaRPr/>
          </a:p>
        </p:txBody>
      </p:sp>
      <p:sp>
        <p:nvSpPr>
          <p:cNvPr id="808" name="object 808"/>
          <p:cNvSpPr/>
          <p:nvPr/>
        </p:nvSpPr>
        <p:spPr>
          <a:xfrm>
            <a:off x="7357530" y="3888741"/>
            <a:ext cx="351790" cy="6350"/>
          </a:xfrm>
          <a:custGeom>
            <a:avLst/>
            <a:gdLst/>
            <a:ahLst/>
            <a:cxnLst/>
            <a:rect l="l" t="t" r="r" b="b"/>
            <a:pathLst>
              <a:path w="351790" h="6350">
                <a:moveTo>
                  <a:pt x="0" y="6350"/>
                </a:moveTo>
                <a:lnTo>
                  <a:pt x="351370" y="6350"/>
                </a:lnTo>
                <a:lnTo>
                  <a:pt x="351370" y="0"/>
                </a:lnTo>
                <a:lnTo>
                  <a:pt x="0" y="0"/>
                </a:lnTo>
                <a:lnTo>
                  <a:pt x="0" y="6350"/>
                </a:lnTo>
                <a:close/>
              </a:path>
            </a:pathLst>
          </a:custGeom>
          <a:solidFill>
            <a:srgbClr val="231F20"/>
          </a:solidFill>
        </p:spPr>
        <p:txBody>
          <a:bodyPr wrap="square" lIns="0" tIns="0" rIns="0" bIns="0" rtlCol="0"/>
          <a:lstStyle/>
          <a:p>
            <a:endParaRPr/>
          </a:p>
        </p:txBody>
      </p:sp>
      <p:sp>
        <p:nvSpPr>
          <p:cNvPr id="809" name="object 809"/>
          <p:cNvSpPr/>
          <p:nvPr/>
        </p:nvSpPr>
        <p:spPr>
          <a:xfrm>
            <a:off x="7357530" y="3882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0" name="object 810"/>
          <p:cNvSpPr/>
          <p:nvPr/>
        </p:nvSpPr>
        <p:spPr>
          <a:xfrm>
            <a:off x="7357530" y="3213101"/>
            <a:ext cx="12700" cy="669290"/>
          </a:xfrm>
          <a:custGeom>
            <a:avLst/>
            <a:gdLst/>
            <a:ahLst/>
            <a:cxnLst/>
            <a:rect l="l" t="t" r="r" b="b"/>
            <a:pathLst>
              <a:path w="12700" h="669289">
                <a:moveTo>
                  <a:pt x="0" y="669290"/>
                </a:moveTo>
                <a:lnTo>
                  <a:pt x="12700" y="669290"/>
                </a:lnTo>
                <a:lnTo>
                  <a:pt x="12700" y="0"/>
                </a:lnTo>
                <a:lnTo>
                  <a:pt x="0" y="0"/>
                </a:lnTo>
                <a:lnTo>
                  <a:pt x="0" y="669290"/>
                </a:lnTo>
                <a:close/>
              </a:path>
            </a:pathLst>
          </a:custGeom>
          <a:solidFill>
            <a:srgbClr val="231F20"/>
          </a:solidFill>
        </p:spPr>
        <p:txBody>
          <a:bodyPr wrap="square" lIns="0" tIns="0" rIns="0" bIns="0" rtlCol="0"/>
          <a:lstStyle/>
          <a:p>
            <a:endParaRPr/>
          </a:p>
        </p:txBody>
      </p:sp>
      <p:sp>
        <p:nvSpPr>
          <p:cNvPr id="811" name="object 811"/>
          <p:cNvSpPr/>
          <p:nvPr/>
        </p:nvSpPr>
        <p:spPr>
          <a:xfrm>
            <a:off x="7357530" y="32067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2" name="object 812"/>
          <p:cNvSpPr/>
          <p:nvPr/>
        </p:nvSpPr>
        <p:spPr>
          <a:xfrm>
            <a:off x="7357530" y="3200401"/>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813" name="object 813"/>
          <p:cNvSpPr/>
          <p:nvPr/>
        </p:nvSpPr>
        <p:spPr>
          <a:xfrm>
            <a:off x="7363880" y="38823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4" name="object 814"/>
          <p:cNvSpPr/>
          <p:nvPr/>
        </p:nvSpPr>
        <p:spPr>
          <a:xfrm>
            <a:off x="7370230" y="3882391"/>
            <a:ext cx="326390" cy="6350"/>
          </a:xfrm>
          <a:custGeom>
            <a:avLst/>
            <a:gdLst/>
            <a:ahLst/>
            <a:cxnLst/>
            <a:rect l="l" t="t" r="r" b="b"/>
            <a:pathLst>
              <a:path w="326390" h="6350">
                <a:moveTo>
                  <a:pt x="325970" y="0"/>
                </a:moveTo>
                <a:lnTo>
                  <a:pt x="0" y="0"/>
                </a:lnTo>
                <a:lnTo>
                  <a:pt x="0" y="6350"/>
                </a:lnTo>
                <a:lnTo>
                  <a:pt x="325970" y="6350"/>
                </a:lnTo>
                <a:lnTo>
                  <a:pt x="325970" y="0"/>
                </a:lnTo>
                <a:close/>
              </a:path>
            </a:pathLst>
          </a:custGeom>
          <a:solidFill>
            <a:srgbClr val="231F20"/>
          </a:solidFill>
        </p:spPr>
        <p:txBody>
          <a:bodyPr wrap="square" lIns="0" tIns="0" rIns="0" bIns="0" rtlCol="0"/>
          <a:lstStyle/>
          <a:p>
            <a:endParaRPr/>
          </a:p>
        </p:txBody>
      </p:sp>
      <p:sp>
        <p:nvSpPr>
          <p:cNvPr id="815" name="object 815"/>
          <p:cNvSpPr/>
          <p:nvPr/>
        </p:nvSpPr>
        <p:spPr>
          <a:xfrm>
            <a:off x="7696200" y="3882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6" name="object 816"/>
          <p:cNvSpPr/>
          <p:nvPr/>
        </p:nvSpPr>
        <p:spPr>
          <a:xfrm>
            <a:off x="7696200" y="3770631"/>
            <a:ext cx="12700" cy="111760"/>
          </a:xfrm>
          <a:custGeom>
            <a:avLst/>
            <a:gdLst/>
            <a:ahLst/>
            <a:cxnLst/>
            <a:rect l="l" t="t" r="r" b="b"/>
            <a:pathLst>
              <a:path w="12700" h="111760">
                <a:moveTo>
                  <a:pt x="0" y="111760"/>
                </a:moveTo>
                <a:lnTo>
                  <a:pt x="12700" y="111760"/>
                </a:lnTo>
                <a:lnTo>
                  <a:pt x="12700" y="0"/>
                </a:lnTo>
                <a:lnTo>
                  <a:pt x="0" y="0"/>
                </a:lnTo>
                <a:lnTo>
                  <a:pt x="0" y="111760"/>
                </a:lnTo>
                <a:close/>
              </a:path>
            </a:pathLst>
          </a:custGeom>
          <a:solidFill>
            <a:srgbClr val="231F20"/>
          </a:solidFill>
        </p:spPr>
        <p:txBody>
          <a:bodyPr wrap="square" lIns="0" tIns="0" rIns="0" bIns="0" rtlCol="0"/>
          <a:lstStyle/>
          <a:p>
            <a:endParaRPr/>
          </a:p>
        </p:txBody>
      </p:sp>
      <p:sp>
        <p:nvSpPr>
          <p:cNvPr id="817" name="object 817"/>
          <p:cNvSpPr/>
          <p:nvPr/>
        </p:nvSpPr>
        <p:spPr>
          <a:xfrm>
            <a:off x="7702550" y="38823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8" name="object 818"/>
          <p:cNvSpPr/>
          <p:nvPr/>
        </p:nvSpPr>
        <p:spPr>
          <a:xfrm>
            <a:off x="7363880" y="3207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9" name="object 819"/>
          <p:cNvSpPr/>
          <p:nvPr/>
        </p:nvSpPr>
        <p:spPr>
          <a:xfrm>
            <a:off x="7370230" y="3206751"/>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820" name="object 820"/>
          <p:cNvSpPr/>
          <p:nvPr/>
        </p:nvSpPr>
        <p:spPr>
          <a:xfrm>
            <a:off x="7457009" y="3200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1" name="object 821"/>
          <p:cNvSpPr/>
          <p:nvPr/>
        </p:nvSpPr>
        <p:spPr>
          <a:xfrm>
            <a:off x="7450659" y="3200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2" name="object 822"/>
          <p:cNvSpPr/>
          <p:nvPr/>
        </p:nvSpPr>
        <p:spPr>
          <a:xfrm>
            <a:off x="7450659" y="2748280"/>
            <a:ext cx="12700" cy="452120"/>
          </a:xfrm>
          <a:custGeom>
            <a:avLst/>
            <a:gdLst/>
            <a:ahLst/>
            <a:cxnLst/>
            <a:rect l="l" t="t" r="r" b="b"/>
            <a:pathLst>
              <a:path w="12700" h="452119">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823" name="object 823"/>
          <p:cNvSpPr/>
          <p:nvPr/>
        </p:nvSpPr>
        <p:spPr>
          <a:xfrm>
            <a:off x="7450659" y="27419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4" name="object 824"/>
          <p:cNvSpPr/>
          <p:nvPr/>
        </p:nvSpPr>
        <p:spPr>
          <a:xfrm>
            <a:off x="7258050" y="295275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825" name="object 825"/>
          <p:cNvSpPr/>
          <p:nvPr/>
        </p:nvSpPr>
        <p:spPr>
          <a:xfrm>
            <a:off x="7258050" y="2946401"/>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826" name="object 826"/>
          <p:cNvSpPr/>
          <p:nvPr/>
        </p:nvSpPr>
        <p:spPr>
          <a:xfrm>
            <a:off x="7327900" y="2946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7" name="object 827"/>
          <p:cNvSpPr/>
          <p:nvPr/>
        </p:nvSpPr>
        <p:spPr>
          <a:xfrm>
            <a:off x="7327900" y="2748280"/>
            <a:ext cx="12700" cy="198120"/>
          </a:xfrm>
          <a:custGeom>
            <a:avLst/>
            <a:gdLst/>
            <a:ahLst/>
            <a:cxnLst/>
            <a:rect l="l" t="t" r="r" b="b"/>
            <a:pathLst>
              <a:path w="12700" h="198119">
                <a:moveTo>
                  <a:pt x="0" y="198120"/>
                </a:moveTo>
                <a:lnTo>
                  <a:pt x="12700" y="198120"/>
                </a:lnTo>
                <a:lnTo>
                  <a:pt x="12700" y="0"/>
                </a:lnTo>
                <a:lnTo>
                  <a:pt x="0" y="0"/>
                </a:lnTo>
                <a:lnTo>
                  <a:pt x="0" y="198120"/>
                </a:lnTo>
                <a:close/>
              </a:path>
            </a:pathLst>
          </a:custGeom>
          <a:solidFill>
            <a:srgbClr val="231F20"/>
          </a:solidFill>
        </p:spPr>
        <p:txBody>
          <a:bodyPr wrap="square" lIns="0" tIns="0" rIns="0" bIns="0" rtlCol="0"/>
          <a:lstStyle/>
          <a:p>
            <a:endParaRPr/>
          </a:p>
        </p:txBody>
      </p:sp>
      <p:sp>
        <p:nvSpPr>
          <p:cNvPr id="828" name="object 828"/>
          <p:cNvSpPr/>
          <p:nvPr/>
        </p:nvSpPr>
        <p:spPr>
          <a:xfrm>
            <a:off x="7327900" y="27419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9" name="object 829"/>
          <p:cNvSpPr/>
          <p:nvPr/>
        </p:nvSpPr>
        <p:spPr>
          <a:xfrm>
            <a:off x="7327900" y="2735580"/>
            <a:ext cx="135890" cy="6350"/>
          </a:xfrm>
          <a:custGeom>
            <a:avLst/>
            <a:gdLst/>
            <a:ahLst/>
            <a:cxnLst/>
            <a:rect l="l" t="t" r="r" b="b"/>
            <a:pathLst>
              <a:path w="135890" h="6350">
                <a:moveTo>
                  <a:pt x="0" y="6350"/>
                </a:moveTo>
                <a:lnTo>
                  <a:pt x="135458" y="6350"/>
                </a:lnTo>
                <a:lnTo>
                  <a:pt x="135458" y="0"/>
                </a:lnTo>
                <a:lnTo>
                  <a:pt x="0" y="0"/>
                </a:lnTo>
                <a:lnTo>
                  <a:pt x="0" y="6350"/>
                </a:lnTo>
                <a:close/>
              </a:path>
            </a:pathLst>
          </a:custGeom>
          <a:solidFill>
            <a:srgbClr val="231F20"/>
          </a:solidFill>
        </p:spPr>
        <p:txBody>
          <a:bodyPr wrap="square" lIns="0" tIns="0" rIns="0" bIns="0" rtlCol="0"/>
          <a:lstStyle/>
          <a:p>
            <a:endParaRPr/>
          </a:p>
        </p:txBody>
      </p:sp>
      <p:sp>
        <p:nvSpPr>
          <p:cNvPr id="830" name="object 830"/>
          <p:cNvSpPr/>
          <p:nvPr/>
        </p:nvSpPr>
        <p:spPr>
          <a:xfrm>
            <a:off x="7334250" y="2946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31" name="object 831"/>
          <p:cNvSpPr/>
          <p:nvPr/>
        </p:nvSpPr>
        <p:spPr>
          <a:xfrm>
            <a:off x="7334250" y="2741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32" name="object 832"/>
          <p:cNvSpPr/>
          <p:nvPr/>
        </p:nvSpPr>
        <p:spPr>
          <a:xfrm>
            <a:off x="7340600" y="2741511"/>
            <a:ext cx="110489" cy="6350"/>
          </a:xfrm>
          <a:custGeom>
            <a:avLst/>
            <a:gdLst/>
            <a:ahLst/>
            <a:cxnLst/>
            <a:rect l="l" t="t" r="r" b="b"/>
            <a:pathLst>
              <a:path w="110490" h="6350">
                <a:moveTo>
                  <a:pt x="110058" y="0"/>
                </a:moveTo>
                <a:lnTo>
                  <a:pt x="0" y="0"/>
                </a:lnTo>
                <a:lnTo>
                  <a:pt x="0" y="6350"/>
                </a:lnTo>
                <a:lnTo>
                  <a:pt x="110058" y="6350"/>
                </a:lnTo>
                <a:lnTo>
                  <a:pt x="110058" y="0"/>
                </a:lnTo>
                <a:close/>
              </a:path>
            </a:pathLst>
          </a:custGeom>
          <a:solidFill>
            <a:srgbClr val="231F20"/>
          </a:solidFill>
        </p:spPr>
        <p:txBody>
          <a:bodyPr wrap="square" lIns="0" tIns="0" rIns="0" bIns="0" rtlCol="0"/>
          <a:lstStyle/>
          <a:p>
            <a:endParaRPr/>
          </a:p>
        </p:txBody>
      </p:sp>
      <p:sp>
        <p:nvSpPr>
          <p:cNvPr id="833" name="object 833"/>
          <p:cNvSpPr/>
          <p:nvPr/>
        </p:nvSpPr>
        <p:spPr>
          <a:xfrm>
            <a:off x="7457009" y="2741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34" name="object 834"/>
          <p:cNvSpPr/>
          <p:nvPr/>
        </p:nvSpPr>
        <p:spPr>
          <a:xfrm>
            <a:off x="7683450" y="3751111"/>
            <a:ext cx="38735" cy="38735"/>
          </a:xfrm>
          <a:custGeom>
            <a:avLst/>
            <a:gdLst/>
            <a:ahLst/>
            <a:cxnLst/>
            <a:rect l="l" t="t" r="r" b="b"/>
            <a:pathLst>
              <a:path w="38734"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835" name="object 835"/>
          <p:cNvSpPr/>
          <p:nvPr/>
        </p:nvSpPr>
        <p:spPr>
          <a:xfrm>
            <a:off x="7386105" y="3719831"/>
            <a:ext cx="323215" cy="6350"/>
          </a:xfrm>
          <a:custGeom>
            <a:avLst/>
            <a:gdLst/>
            <a:ahLst/>
            <a:cxnLst/>
            <a:rect l="l" t="t" r="r" b="b"/>
            <a:pathLst>
              <a:path w="323215" h="6350">
                <a:moveTo>
                  <a:pt x="0" y="6350"/>
                </a:moveTo>
                <a:lnTo>
                  <a:pt x="322795" y="6350"/>
                </a:lnTo>
                <a:lnTo>
                  <a:pt x="322795" y="0"/>
                </a:lnTo>
                <a:lnTo>
                  <a:pt x="0" y="0"/>
                </a:lnTo>
                <a:lnTo>
                  <a:pt x="0" y="6350"/>
                </a:lnTo>
                <a:close/>
              </a:path>
            </a:pathLst>
          </a:custGeom>
          <a:solidFill>
            <a:srgbClr val="231F20"/>
          </a:solidFill>
        </p:spPr>
        <p:txBody>
          <a:bodyPr wrap="square" lIns="0" tIns="0" rIns="0" bIns="0" rtlCol="0"/>
          <a:lstStyle/>
          <a:p>
            <a:endParaRPr/>
          </a:p>
        </p:txBody>
      </p:sp>
      <p:sp>
        <p:nvSpPr>
          <p:cNvPr id="836" name="object 836"/>
          <p:cNvSpPr/>
          <p:nvPr/>
        </p:nvSpPr>
        <p:spPr>
          <a:xfrm>
            <a:off x="7386105" y="3713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7" name="object 837"/>
          <p:cNvSpPr/>
          <p:nvPr/>
        </p:nvSpPr>
        <p:spPr>
          <a:xfrm>
            <a:off x="7386105" y="3247391"/>
            <a:ext cx="12700" cy="466090"/>
          </a:xfrm>
          <a:custGeom>
            <a:avLst/>
            <a:gdLst/>
            <a:ahLst/>
            <a:cxnLst/>
            <a:rect l="l" t="t" r="r" b="b"/>
            <a:pathLst>
              <a:path w="12700" h="466089">
                <a:moveTo>
                  <a:pt x="0" y="466089"/>
                </a:moveTo>
                <a:lnTo>
                  <a:pt x="12700" y="466089"/>
                </a:lnTo>
                <a:lnTo>
                  <a:pt x="12700" y="0"/>
                </a:lnTo>
                <a:lnTo>
                  <a:pt x="0" y="0"/>
                </a:lnTo>
                <a:lnTo>
                  <a:pt x="0" y="466089"/>
                </a:lnTo>
                <a:close/>
              </a:path>
            </a:pathLst>
          </a:custGeom>
          <a:solidFill>
            <a:srgbClr val="231F20"/>
          </a:solidFill>
        </p:spPr>
        <p:txBody>
          <a:bodyPr wrap="square" lIns="0" tIns="0" rIns="0" bIns="0" rtlCol="0"/>
          <a:lstStyle/>
          <a:p>
            <a:endParaRPr/>
          </a:p>
        </p:txBody>
      </p:sp>
      <p:sp>
        <p:nvSpPr>
          <p:cNvPr id="838" name="object 838"/>
          <p:cNvSpPr/>
          <p:nvPr/>
        </p:nvSpPr>
        <p:spPr>
          <a:xfrm>
            <a:off x="7386105" y="3241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9" name="object 839"/>
          <p:cNvSpPr/>
          <p:nvPr/>
        </p:nvSpPr>
        <p:spPr>
          <a:xfrm>
            <a:off x="7386105" y="3234691"/>
            <a:ext cx="102870" cy="6350"/>
          </a:xfrm>
          <a:custGeom>
            <a:avLst/>
            <a:gdLst/>
            <a:ahLst/>
            <a:cxnLst/>
            <a:rect l="l" t="t" r="r" b="b"/>
            <a:pathLst>
              <a:path w="102870" h="6350">
                <a:moveTo>
                  <a:pt x="0" y="6350"/>
                </a:moveTo>
                <a:lnTo>
                  <a:pt x="102654" y="6350"/>
                </a:lnTo>
                <a:lnTo>
                  <a:pt x="102654" y="0"/>
                </a:lnTo>
                <a:lnTo>
                  <a:pt x="0" y="0"/>
                </a:lnTo>
                <a:lnTo>
                  <a:pt x="0" y="6350"/>
                </a:lnTo>
                <a:close/>
              </a:path>
            </a:pathLst>
          </a:custGeom>
          <a:solidFill>
            <a:srgbClr val="231F20"/>
          </a:solidFill>
        </p:spPr>
        <p:txBody>
          <a:bodyPr wrap="square" lIns="0" tIns="0" rIns="0" bIns="0" rtlCol="0"/>
          <a:lstStyle/>
          <a:p>
            <a:endParaRPr/>
          </a:p>
        </p:txBody>
      </p:sp>
      <p:sp>
        <p:nvSpPr>
          <p:cNvPr id="840" name="object 840"/>
          <p:cNvSpPr/>
          <p:nvPr/>
        </p:nvSpPr>
        <p:spPr>
          <a:xfrm>
            <a:off x="7392455" y="3713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41" name="object 841"/>
          <p:cNvSpPr/>
          <p:nvPr/>
        </p:nvSpPr>
        <p:spPr>
          <a:xfrm>
            <a:off x="7398805" y="3713061"/>
            <a:ext cx="297815" cy="6350"/>
          </a:xfrm>
          <a:custGeom>
            <a:avLst/>
            <a:gdLst/>
            <a:ahLst/>
            <a:cxnLst/>
            <a:rect l="l" t="t" r="r" b="b"/>
            <a:pathLst>
              <a:path w="297815" h="6350">
                <a:moveTo>
                  <a:pt x="297395" y="0"/>
                </a:moveTo>
                <a:lnTo>
                  <a:pt x="0" y="0"/>
                </a:lnTo>
                <a:lnTo>
                  <a:pt x="0" y="6350"/>
                </a:lnTo>
                <a:lnTo>
                  <a:pt x="297395" y="6350"/>
                </a:lnTo>
                <a:lnTo>
                  <a:pt x="297395" y="0"/>
                </a:lnTo>
                <a:close/>
              </a:path>
            </a:pathLst>
          </a:custGeom>
          <a:solidFill>
            <a:srgbClr val="231F20"/>
          </a:solidFill>
        </p:spPr>
        <p:txBody>
          <a:bodyPr wrap="square" lIns="0" tIns="0" rIns="0" bIns="0" rtlCol="0"/>
          <a:lstStyle/>
          <a:p>
            <a:endParaRPr/>
          </a:p>
        </p:txBody>
      </p:sp>
      <p:sp>
        <p:nvSpPr>
          <p:cNvPr id="842" name="object 842"/>
          <p:cNvSpPr/>
          <p:nvPr/>
        </p:nvSpPr>
        <p:spPr>
          <a:xfrm>
            <a:off x="7696200" y="3713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3" name="object 843"/>
          <p:cNvSpPr/>
          <p:nvPr/>
        </p:nvSpPr>
        <p:spPr>
          <a:xfrm>
            <a:off x="7696200" y="3651250"/>
            <a:ext cx="12700" cy="62230"/>
          </a:xfrm>
          <a:custGeom>
            <a:avLst/>
            <a:gdLst/>
            <a:ahLst/>
            <a:cxnLst/>
            <a:rect l="l" t="t" r="r" b="b"/>
            <a:pathLst>
              <a:path w="12700" h="62229">
                <a:moveTo>
                  <a:pt x="0" y="62229"/>
                </a:moveTo>
                <a:lnTo>
                  <a:pt x="12700" y="62229"/>
                </a:lnTo>
                <a:lnTo>
                  <a:pt x="12700" y="0"/>
                </a:lnTo>
                <a:lnTo>
                  <a:pt x="0" y="0"/>
                </a:lnTo>
                <a:lnTo>
                  <a:pt x="0" y="62229"/>
                </a:lnTo>
                <a:close/>
              </a:path>
            </a:pathLst>
          </a:custGeom>
          <a:solidFill>
            <a:srgbClr val="231F20"/>
          </a:solidFill>
        </p:spPr>
        <p:txBody>
          <a:bodyPr wrap="square" lIns="0" tIns="0" rIns="0" bIns="0" rtlCol="0"/>
          <a:lstStyle/>
          <a:p>
            <a:endParaRPr/>
          </a:p>
        </p:txBody>
      </p:sp>
      <p:sp>
        <p:nvSpPr>
          <p:cNvPr id="844" name="object 844"/>
          <p:cNvSpPr/>
          <p:nvPr/>
        </p:nvSpPr>
        <p:spPr>
          <a:xfrm>
            <a:off x="7702550" y="3713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45" name="object 845"/>
          <p:cNvSpPr/>
          <p:nvPr/>
        </p:nvSpPr>
        <p:spPr>
          <a:xfrm>
            <a:off x="7392455" y="3241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46" name="object 846"/>
          <p:cNvSpPr/>
          <p:nvPr/>
        </p:nvSpPr>
        <p:spPr>
          <a:xfrm>
            <a:off x="7398805" y="3241041"/>
            <a:ext cx="102870" cy="6350"/>
          </a:xfrm>
          <a:custGeom>
            <a:avLst/>
            <a:gdLst/>
            <a:ahLst/>
            <a:cxnLst/>
            <a:rect l="l" t="t" r="r" b="b"/>
            <a:pathLst>
              <a:path w="102870" h="6350">
                <a:moveTo>
                  <a:pt x="0" y="6350"/>
                </a:moveTo>
                <a:lnTo>
                  <a:pt x="102654" y="6350"/>
                </a:lnTo>
                <a:lnTo>
                  <a:pt x="102654" y="0"/>
                </a:lnTo>
                <a:lnTo>
                  <a:pt x="0" y="0"/>
                </a:lnTo>
                <a:lnTo>
                  <a:pt x="0" y="6350"/>
                </a:lnTo>
                <a:close/>
              </a:path>
            </a:pathLst>
          </a:custGeom>
          <a:solidFill>
            <a:srgbClr val="231F20"/>
          </a:solidFill>
        </p:spPr>
        <p:txBody>
          <a:bodyPr wrap="square" lIns="0" tIns="0" rIns="0" bIns="0" rtlCol="0"/>
          <a:lstStyle/>
          <a:p>
            <a:endParaRPr/>
          </a:p>
        </p:txBody>
      </p:sp>
      <p:sp>
        <p:nvSpPr>
          <p:cNvPr id="847" name="object 847"/>
          <p:cNvSpPr/>
          <p:nvPr/>
        </p:nvSpPr>
        <p:spPr>
          <a:xfrm>
            <a:off x="7495109" y="3234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8" name="object 848"/>
          <p:cNvSpPr/>
          <p:nvPr/>
        </p:nvSpPr>
        <p:spPr>
          <a:xfrm>
            <a:off x="7488759" y="3234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9" name="object 849"/>
          <p:cNvSpPr/>
          <p:nvPr/>
        </p:nvSpPr>
        <p:spPr>
          <a:xfrm>
            <a:off x="7488759" y="2717801"/>
            <a:ext cx="12700" cy="516890"/>
          </a:xfrm>
          <a:custGeom>
            <a:avLst/>
            <a:gdLst/>
            <a:ahLst/>
            <a:cxnLst/>
            <a:rect l="l" t="t" r="r" b="b"/>
            <a:pathLst>
              <a:path w="12700" h="516889">
                <a:moveTo>
                  <a:pt x="0" y="516890"/>
                </a:moveTo>
                <a:lnTo>
                  <a:pt x="12700" y="516890"/>
                </a:lnTo>
                <a:lnTo>
                  <a:pt x="12700" y="0"/>
                </a:lnTo>
                <a:lnTo>
                  <a:pt x="0" y="0"/>
                </a:lnTo>
                <a:lnTo>
                  <a:pt x="0" y="516890"/>
                </a:lnTo>
                <a:close/>
              </a:path>
            </a:pathLst>
          </a:custGeom>
          <a:solidFill>
            <a:srgbClr val="231F20"/>
          </a:solidFill>
        </p:spPr>
        <p:txBody>
          <a:bodyPr wrap="square" lIns="0" tIns="0" rIns="0" bIns="0" rtlCol="0"/>
          <a:lstStyle/>
          <a:p>
            <a:endParaRPr/>
          </a:p>
        </p:txBody>
      </p:sp>
      <p:sp>
        <p:nvSpPr>
          <p:cNvPr id="850" name="object 850"/>
          <p:cNvSpPr/>
          <p:nvPr/>
        </p:nvSpPr>
        <p:spPr>
          <a:xfrm>
            <a:off x="7488759" y="27114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1" name="object 851"/>
          <p:cNvSpPr/>
          <p:nvPr/>
        </p:nvSpPr>
        <p:spPr>
          <a:xfrm>
            <a:off x="7245350" y="2834641"/>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852" name="object 852"/>
          <p:cNvSpPr/>
          <p:nvPr/>
        </p:nvSpPr>
        <p:spPr>
          <a:xfrm>
            <a:off x="7245350" y="2828291"/>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853" name="object 853"/>
          <p:cNvSpPr/>
          <p:nvPr/>
        </p:nvSpPr>
        <p:spPr>
          <a:xfrm>
            <a:off x="7302500" y="2828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4" name="object 854"/>
          <p:cNvSpPr/>
          <p:nvPr/>
        </p:nvSpPr>
        <p:spPr>
          <a:xfrm>
            <a:off x="7302500" y="2717801"/>
            <a:ext cx="12700" cy="110489"/>
          </a:xfrm>
          <a:custGeom>
            <a:avLst/>
            <a:gdLst/>
            <a:ahLst/>
            <a:cxnLst/>
            <a:rect l="l" t="t" r="r" b="b"/>
            <a:pathLst>
              <a:path w="12700" h="110489">
                <a:moveTo>
                  <a:pt x="0" y="110490"/>
                </a:moveTo>
                <a:lnTo>
                  <a:pt x="12700" y="110490"/>
                </a:lnTo>
                <a:lnTo>
                  <a:pt x="12700" y="0"/>
                </a:lnTo>
                <a:lnTo>
                  <a:pt x="0" y="0"/>
                </a:lnTo>
                <a:lnTo>
                  <a:pt x="0" y="110490"/>
                </a:lnTo>
                <a:close/>
              </a:path>
            </a:pathLst>
          </a:custGeom>
          <a:solidFill>
            <a:srgbClr val="231F20"/>
          </a:solidFill>
        </p:spPr>
        <p:txBody>
          <a:bodyPr wrap="square" lIns="0" tIns="0" rIns="0" bIns="0" rtlCol="0"/>
          <a:lstStyle/>
          <a:p>
            <a:endParaRPr/>
          </a:p>
        </p:txBody>
      </p:sp>
      <p:sp>
        <p:nvSpPr>
          <p:cNvPr id="855" name="object 855"/>
          <p:cNvSpPr/>
          <p:nvPr/>
        </p:nvSpPr>
        <p:spPr>
          <a:xfrm>
            <a:off x="7302500" y="27114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6" name="object 856"/>
          <p:cNvSpPr/>
          <p:nvPr/>
        </p:nvSpPr>
        <p:spPr>
          <a:xfrm>
            <a:off x="7302500" y="2705101"/>
            <a:ext cx="199390" cy="6350"/>
          </a:xfrm>
          <a:custGeom>
            <a:avLst/>
            <a:gdLst/>
            <a:ahLst/>
            <a:cxnLst/>
            <a:rect l="l" t="t" r="r" b="b"/>
            <a:pathLst>
              <a:path w="199390" h="6350">
                <a:moveTo>
                  <a:pt x="0" y="6350"/>
                </a:moveTo>
                <a:lnTo>
                  <a:pt x="198958" y="6350"/>
                </a:lnTo>
                <a:lnTo>
                  <a:pt x="198958" y="0"/>
                </a:lnTo>
                <a:lnTo>
                  <a:pt x="0" y="0"/>
                </a:lnTo>
                <a:lnTo>
                  <a:pt x="0" y="6350"/>
                </a:lnTo>
                <a:close/>
              </a:path>
            </a:pathLst>
          </a:custGeom>
          <a:solidFill>
            <a:srgbClr val="231F20"/>
          </a:solidFill>
        </p:spPr>
        <p:txBody>
          <a:bodyPr wrap="square" lIns="0" tIns="0" rIns="0" bIns="0" rtlCol="0"/>
          <a:lstStyle/>
          <a:p>
            <a:endParaRPr/>
          </a:p>
        </p:txBody>
      </p:sp>
      <p:sp>
        <p:nvSpPr>
          <p:cNvPr id="857" name="object 857"/>
          <p:cNvSpPr/>
          <p:nvPr/>
        </p:nvSpPr>
        <p:spPr>
          <a:xfrm>
            <a:off x="7308850" y="2828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8" name="object 858"/>
          <p:cNvSpPr/>
          <p:nvPr/>
        </p:nvSpPr>
        <p:spPr>
          <a:xfrm>
            <a:off x="7308850" y="2711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9" name="object 859"/>
          <p:cNvSpPr/>
          <p:nvPr/>
        </p:nvSpPr>
        <p:spPr>
          <a:xfrm>
            <a:off x="7315200" y="2711870"/>
            <a:ext cx="173990" cy="6350"/>
          </a:xfrm>
          <a:custGeom>
            <a:avLst/>
            <a:gdLst/>
            <a:ahLst/>
            <a:cxnLst/>
            <a:rect l="l" t="t" r="r" b="b"/>
            <a:pathLst>
              <a:path w="173990" h="6350">
                <a:moveTo>
                  <a:pt x="173558" y="0"/>
                </a:moveTo>
                <a:lnTo>
                  <a:pt x="0" y="0"/>
                </a:lnTo>
                <a:lnTo>
                  <a:pt x="0" y="6350"/>
                </a:lnTo>
                <a:lnTo>
                  <a:pt x="173558" y="6350"/>
                </a:lnTo>
                <a:lnTo>
                  <a:pt x="173558" y="0"/>
                </a:lnTo>
                <a:close/>
              </a:path>
            </a:pathLst>
          </a:custGeom>
          <a:solidFill>
            <a:srgbClr val="231F20"/>
          </a:solidFill>
        </p:spPr>
        <p:txBody>
          <a:bodyPr wrap="square" lIns="0" tIns="0" rIns="0" bIns="0" rtlCol="0"/>
          <a:lstStyle/>
          <a:p>
            <a:endParaRPr/>
          </a:p>
        </p:txBody>
      </p:sp>
      <p:sp>
        <p:nvSpPr>
          <p:cNvPr id="860" name="object 860"/>
          <p:cNvSpPr/>
          <p:nvPr/>
        </p:nvSpPr>
        <p:spPr>
          <a:xfrm>
            <a:off x="7495109" y="2711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61" name="object 861"/>
          <p:cNvSpPr/>
          <p:nvPr/>
        </p:nvSpPr>
        <p:spPr>
          <a:xfrm>
            <a:off x="7683450" y="3632581"/>
            <a:ext cx="38735" cy="38735"/>
          </a:xfrm>
          <a:custGeom>
            <a:avLst/>
            <a:gdLst/>
            <a:ahLst/>
            <a:cxnLst/>
            <a:rect l="l" t="t" r="r" b="b"/>
            <a:pathLst>
              <a:path w="38734"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5" y="36688"/>
                </a:lnTo>
                <a:lnTo>
                  <a:pt x="32602" y="32596"/>
                </a:lnTo>
                <a:lnTo>
                  <a:pt x="36690" y="26524"/>
                </a:lnTo>
                <a:lnTo>
                  <a:pt x="38188" y="19088"/>
                </a:lnTo>
                <a:lnTo>
                  <a:pt x="36690" y="11658"/>
                </a:lnTo>
                <a:lnTo>
                  <a:pt x="32602" y="5591"/>
                </a:lnTo>
                <a:lnTo>
                  <a:pt x="26535" y="1500"/>
                </a:lnTo>
                <a:lnTo>
                  <a:pt x="19100" y="0"/>
                </a:lnTo>
                <a:close/>
              </a:path>
            </a:pathLst>
          </a:custGeom>
          <a:solidFill>
            <a:srgbClr val="231F20"/>
          </a:solidFill>
        </p:spPr>
        <p:txBody>
          <a:bodyPr wrap="square" lIns="0" tIns="0" rIns="0" bIns="0" rtlCol="0"/>
          <a:lstStyle/>
          <a:p>
            <a:endParaRPr/>
          </a:p>
        </p:txBody>
      </p:sp>
      <p:sp>
        <p:nvSpPr>
          <p:cNvPr id="862" name="object 862"/>
          <p:cNvSpPr/>
          <p:nvPr/>
        </p:nvSpPr>
        <p:spPr>
          <a:xfrm>
            <a:off x="7417855" y="3600450"/>
            <a:ext cx="291465" cy="6350"/>
          </a:xfrm>
          <a:custGeom>
            <a:avLst/>
            <a:gdLst/>
            <a:ahLst/>
            <a:cxnLst/>
            <a:rect l="l" t="t" r="r" b="b"/>
            <a:pathLst>
              <a:path w="291465" h="6350">
                <a:moveTo>
                  <a:pt x="0" y="6350"/>
                </a:moveTo>
                <a:lnTo>
                  <a:pt x="291045" y="6350"/>
                </a:lnTo>
                <a:lnTo>
                  <a:pt x="291045" y="0"/>
                </a:lnTo>
                <a:lnTo>
                  <a:pt x="0" y="0"/>
                </a:lnTo>
                <a:lnTo>
                  <a:pt x="0" y="6350"/>
                </a:lnTo>
                <a:close/>
              </a:path>
            </a:pathLst>
          </a:custGeom>
          <a:solidFill>
            <a:srgbClr val="231F20"/>
          </a:solidFill>
        </p:spPr>
        <p:txBody>
          <a:bodyPr wrap="square" lIns="0" tIns="0" rIns="0" bIns="0" rtlCol="0"/>
          <a:lstStyle/>
          <a:p>
            <a:endParaRPr/>
          </a:p>
        </p:txBody>
      </p:sp>
      <p:sp>
        <p:nvSpPr>
          <p:cNvPr id="863" name="object 863"/>
          <p:cNvSpPr/>
          <p:nvPr/>
        </p:nvSpPr>
        <p:spPr>
          <a:xfrm>
            <a:off x="7417855" y="3594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4" name="object 864"/>
          <p:cNvSpPr/>
          <p:nvPr/>
        </p:nvSpPr>
        <p:spPr>
          <a:xfrm>
            <a:off x="7417855" y="3281680"/>
            <a:ext cx="12700" cy="312420"/>
          </a:xfrm>
          <a:custGeom>
            <a:avLst/>
            <a:gdLst/>
            <a:ahLst/>
            <a:cxnLst/>
            <a:rect l="l" t="t" r="r" b="b"/>
            <a:pathLst>
              <a:path w="12700" h="312420">
                <a:moveTo>
                  <a:pt x="0" y="312420"/>
                </a:moveTo>
                <a:lnTo>
                  <a:pt x="12700" y="312420"/>
                </a:lnTo>
                <a:lnTo>
                  <a:pt x="12700" y="0"/>
                </a:lnTo>
                <a:lnTo>
                  <a:pt x="0" y="0"/>
                </a:lnTo>
                <a:lnTo>
                  <a:pt x="0" y="312420"/>
                </a:lnTo>
                <a:close/>
              </a:path>
            </a:pathLst>
          </a:custGeom>
          <a:solidFill>
            <a:srgbClr val="231F20"/>
          </a:solidFill>
        </p:spPr>
        <p:txBody>
          <a:bodyPr wrap="square" lIns="0" tIns="0" rIns="0" bIns="0" rtlCol="0"/>
          <a:lstStyle/>
          <a:p>
            <a:endParaRPr/>
          </a:p>
        </p:txBody>
      </p:sp>
      <p:sp>
        <p:nvSpPr>
          <p:cNvPr id="865" name="object 865"/>
          <p:cNvSpPr/>
          <p:nvPr/>
        </p:nvSpPr>
        <p:spPr>
          <a:xfrm>
            <a:off x="7417855" y="32753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6" name="object 866"/>
          <p:cNvSpPr/>
          <p:nvPr/>
        </p:nvSpPr>
        <p:spPr>
          <a:xfrm>
            <a:off x="7417855" y="3268980"/>
            <a:ext cx="121920" cy="6350"/>
          </a:xfrm>
          <a:custGeom>
            <a:avLst/>
            <a:gdLst/>
            <a:ahLst/>
            <a:cxnLst/>
            <a:rect l="l" t="t" r="r" b="b"/>
            <a:pathLst>
              <a:path w="121920" h="6350">
                <a:moveTo>
                  <a:pt x="0" y="6350"/>
                </a:moveTo>
                <a:lnTo>
                  <a:pt x="121704" y="6350"/>
                </a:lnTo>
                <a:lnTo>
                  <a:pt x="121704" y="0"/>
                </a:lnTo>
                <a:lnTo>
                  <a:pt x="0" y="0"/>
                </a:lnTo>
                <a:lnTo>
                  <a:pt x="0" y="6350"/>
                </a:lnTo>
                <a:close/>
              </a:path>
            </a:pathLst>
          </a:custGeom>
          <a:solidFill>
            <a:srgbClr val="231F20"/>
          </a:solidFill>
        </p:spPr>
        <p:txBody>
          <a:bodyPr wrap="square" lIns="0" tIns="0" rIns="0" bIns="0" rtlCol="0"/>
          <a:lstStyle/>
          <a:p>
            <a:endParaRPr/>
          </a:p>
        </p:txBody>
      </p:sp>
      <p:sp>
        <p:nvSpPr>
          <p:cNvPr id="867" name="object 867"/>
          <p:cNvSpPr/>
          <p:nvPr/>
        </p:nvSpPr>
        <p:spPr>
          <a:xfrm>
            <a:off x="7424205" y="3594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68" name="object 868"/>
          <p:cNvSpPr/>
          <p:nvPr/>
        </p:nvSpPr>
        <p:spPr>
          <a:xfrm>
            <a:off x="7430555" y="3594520"/>
            <a:ext cx="266065" cy="6350"/>
          </a:xfrm>
          <a:custGeom>
            <a:avLst/>
            <a:gdLst/>
            <a:ahLst/>
            <a:cxnLst/>
            <a:rect l="l" t="t" r="r" b="b"/>
            <a:pathLst>
              <a:path w="266065" h="6350">
                <a:moveTo>
                  <a:pt x="265645" y="0"/>
                </a:moveTo>
                <a:lnTo>
                  <a:pt x="0" y="0"/>
                </a:lnTo>
                <a:lnTo>
                  <a:pt x="0" y="6350"/>
                </a:lnTo>
                <a:lnTo>
                  <a:pt x="265645" y="6350"/>
                </a:lnTo>
                <a:lnTo>
                  <a:pt x="265645" y="0"/>
                </a:lnTo>
                <a:close/>
              </a:path>
            </a:pathLst>
          </a:custGeom>
          <a:solidFill>
            <a:srgbClr val="231F20"/>
          </a:solidFill>
        </p:spPr>
        <p:txBody>
          <a:bodyPr wrap="square" lIns="0" tIns="0" rIns="0" bIns="0" rtlCol="0"/>
          <a:lstStyle/>
          <a:p>
            <a:endParaRPr/>
          </a:p>
        </p:txBody>
      </p:sp>
      <p:sp>
        <p:nvSpPr>
          <p:cNvPr id="869" name="object 869"/>
          <p:cNvSpPr/>
          <p:nvPr/>
        </p:nvSpPr>
        <p:spPr>
          <a:xfrm>
            <a:off x="7696200" y="3594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0" name="object 870"/>
          <p:cNvSpPr/>
          <p:nvPr/>
        </p:nvSpPr>
        <p:spPr>
          <a:xfrm>
            <a:off x="7696200" y="3533141"/>
            <a:ext cx="12700" cy="60960"/>
          </a:xfrm>
          <a:custGeom>
            <a:avLst/>
            <a:gdLst/>
            <a:ahLst/>
            <a:cxnLst/>
            <a:rect l="l" t="t" r="r" b="b"/>
            <a:pathLst>
              <a:path w="12700" h="60960">
                <a:moveTo>
                  <a:pt x="0" y="60959"/>
                </a:moveTo>
                <a:lnTo>
                  <a:pt x="12700" y="60959"/>
                </a:lnTo>
                <a:lnTo>
                  <a:pt x="12700" y="0"/>
                </a:lnTo>
                <a:lnTo>
                  <a:pt x="0" y="0"/>
                </a:lnTo>
                <a:lnTo>
                  <a:pt x="0" y="60959"/>
                </a:lnTo>
                <a:close/>
              </a:path>
            </a:pathLst>
          </a:custGeom>
          <a:solidFill>
            <a:srgbClr val="231F20"/>
          </a:solidFill>
        </p:spPr>
        <p:txBody>
          <a:bodyPr wrap="square" lIns="0" tIns="0" rIns="0" bIns="0" rtlCol="0"/>
          <a:lstStyle/>
          <a:p>
            <a:endParaRPr/>
          </a:p>
        </p:txBody>
      </p:sp>
      <p:sp>
        <p:nvSpPr>
          <p:cNvPr id="871" name="object 871"/>
          <p:cNvSpPr/>
          <p:nvPr/>
        </p:nvSpPr>
        <p:spPr>
          <a:xfrm>
            <a:off x="7702550" y="3594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72" name="object 872"/>
          <p:cNvSpPr/>
          <p:nvPr/>
        </p:nvSpPr>
        <p:spPr>
          <a:xfrm>
            <a:off x="7424205" y="32749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73" name="object 873"/>
          <p:cNvSpPr/>
          <p:nvPr/>
        </p:nvSpPr>
        <p:spPr>
          <a:xfrm>
            <a:off x="7430555" y="3275330"/>
            <a:ext cx="121920" cy="6350"/>
          </a:xfrm>
          <a:custGeom>
            <a:avLst/>
            <a:gdLst/>
            <a:ahLst/>
            <a:cxnLst/>
            <a:rect l="l" t="t" r="r" b="b"/>
            <a:pathLst>
              <a:path w="121920" h="6350">
                <a:moveTo>
                  <a:pt x="0" y="6350"/>
                </a:moveTo>
                <a:lnTo>
                  <a:pt x="121704" y="6350"/>
                </a:lnTo>
                <a:lnTo>
                  <a:pt x="121704" y="0"/>
                </a:lnTo>
                <a:lnTo>
                  <a:pt x="0" y="0"/>
                </a:lnTo>
                <a:lnTo>
                  <a:pt x="0" y="6350"/>
                </a:lnTo>
                <a:close/>
              </a:path>
            </a:pathLst>
          </a:custGeom>
          <a:solidFill>
            <a:srgbClr val="231F20"/>
          </a:solidFill>
        </p:spPr>
        <p:txBody>
          <a:bodyPr wrap="square" lIns="0" tIns="0" rIns="0" bIns="0" rtlCol="0"/>
          <a:lstStyle/>
          <a:p>
            <a:endParaRPr/>
          </a:p>
        </p:txBody>
      </p:sp>
      <p:sp>
        <p:nvSpPr>
          <p:cNvPr id="874" name="object 874"/>
          <p:cNvSpPr/>
          <p:nvPr/>
        </p:nvSpPr>
        <p:spPr>
          <a:xfrm>
            <a:off x="7545909" y="32689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5" name="object 875"/>
          <p:cNvSpPr/>
          <p:nvPr/>
        </p:nvSpPr>
        <p:spPr>
          <a:xfrm>
            <a:off x="7539559" y="32689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6" name="object 876"/>
          <p:cNvSpPr/>
          <p:nvPr/>
        </p:nvSpPr>
        <p:spPr>
          <a:xfrm>
            <a:off x="7539559" y="2686051"/>
            <a:ext cx="12700" cy="582930"/>
          </a:xfrm>
          <a:custGeom>
            <a:avLst/>
            <a:gdLst/>
            <a:ahLst/>
            <a:cxnLst/>
            <a:rect l="l" t="t" r="r" b="b"/>
            <a:pathLst>
              <a:path w="12700" h="582930">
                <a:moveTo>
                  <a:pt x="0" y="582929"/>
                </a:moveTo>
                <a:lnTo>
                  <a:pt x="12700" y="582929"/>
                </a:lnTo>
                <a:lnTo>
                  <a:pt x="12700" y="0"/>
                </a:lnTo>
                <a:lnTo>
                  <a:pt x="0" y="0"/>
                </a:lnTo>
                <a:lnTo>
                  <a:pt x="0" y="582929"/>
                </a:lnTo>
                <a:close/>
              </a:path>
            </a:pathLst>
          </a:custGeom>
          <a:solidFill>
            <a:srgbClr val="231F20"/>
          </a:solidFill>
        </p:spPr>
        <p:txBody>
          <a:bodyPr wrap="square" lIns="0" tIns="0" rIns="0" bIns="0" rtlCol="0"/>
          <a:lstStyle/>
          <a:p>
            <a:endParaRPr/>
          </a:p>
        </p:txBody>
      </p:sp>
      <p:sp>
        <p:nvSpPr>
          <p:cNvPr id="877" name="object 877"/>
          <p:cNvSpPr/>
          <p:nvPr/>
        </p:nvSpPr>
        <p:spPr>
          <a:xfrm>
            <a:off x="7539559" y="26797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8" name="object 878"/>
          <p:cNvSpPr/>
          <p:nvPr/>
        </p:nvSpPr>
        <p:spPr>
          <a:xfrm>
            <a:off x="7245350" y="271653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879" name="object 879"/>
          <p:cNvSpPr/>
          <p:nvPr/>
        </p:nvSpPr>
        <p:spPr>
          <a:xfrm>
            <a:off x="7245350" y="2710180"/>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880" name="object 880"/>
          <p:cNvSpPr/>
          <p:nvPr/>
        </p:nvSpPr>
        <p:spPr>
          <a:xfrm>
            <a:off x="7264400" y="27101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1" name="object 881"/>
          <p:cNvSpPr/>
          <p:nvPr/>
        </p:nvSpPr>
        <p:spPr>
          <a:xfrm>
            <a:off x="7264400" y="2686051"/>
            <a:ext cx="12700" cy="24130"/>
          </a:xfrm>
          <a:custGeom>
            <a:avLst/>
            <a:gdLst/>
            <a:ahLst/>
            <a:cxnLst/>
            <a:rect l="l" t="t" r="r" b="b"/>
            <a:pathLst>
              <a:path w="12700" h="24130">
                <a:moveTo>
                  <a:pt x="0" y="24129"/>
                </a:moveTo>
                <a:lnTo>
                  <a:pt x="12700" y="24129"/>
                </a:lnTo>
                <a:lnTo>
                  <a:pt x="12700" y="0"/>
                </a:lnTo>
                <a:lnTo>
                  <a:pt x="0" y="0"/>
                </a:lnTo>
                <a:lnTo>
                  <a:pt x="0" y="24129"/>
                </a:lnTo>
                <a:close/>
              </a:path>
            </a:pathLst>
          </a:custGeom>
          <a:solidFill>
            <a:srgbClr val="231F20"/>
          </a:solidFill>
        </p:spPr>
        <p:txBody>
          <a:bodyPr wrap="square" lIns="0" tIns="0" rIns="0" bIns="0" rtlCol="0"/>
          <a:lstStyle/>
          <a:p>
            <a:endParaRPr/>
          </a:p>
        </p:txBody>
      </p:sp>
      <p:sp>
        <p:nvSpPr>
          <p:cNvPr id="882" name="object 882"/>
          <p:cNvSpPr/>
          <p:nvPr/>
        </p:nvSpPr>
        <p:spPr>
          <a:xfrm>
            <a:off x="7264400" y="26797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3" name="object 883"/>
          <p:cNvSpPr/>
          <p:nvPr/>
        </p:nvSpPr>
        <p:spPr>
          <a:xfrm>
            <a:off x="7264400" y="2673351"/>
            <a:ext cx="288290" cy="6350"/>
          </a:xfrm>
          <a:custGeom>
            <a:avLst/>
            <a:gdLst/>
            <a:ahLst/>
            <a:cxnLst/>
            <a:rect l="l" t="t" r="r" b="b"/>
            <a:pathLst>
              <a:path w="288290" h="6350">
                <a:moveTo>
                  <a:pt x="0" y="6350"/>
                </a:moveTo>
                <a:lnTo>
                  <a:pt x="287858" y="6350"/>
                </a:lnTo>
                <a:lnTo>
                  <a:pt x="287858" y="0"/>
                </a:lnTo>
                <a:lnTo>
                  <a:pt x="0" y="0"/>
                </a:lnTo>
                <a:lnTo>
                  <a:pt x="0" y="6350"/>
                </a:lnTo>
                <a:close/>
              </a:path>
            </a:pathLst>
          </a:custGeom>
          <a:solidFill>
            <a:srgbClr val="231F20"/>
          </a:solidFill>
        </p:spPr>
        <p:txBody>
          <a:bodyPr wrap="square" lIns="0" tIns="0" rIns="0" bIns="0" rtlCol="0"/>
          <a:lstStyle/>
          <a:p>
            <a:endParaRPr/>
          </a:p>
        </p:txBody>
      </p:sp>
      <p:sp>
        <p:nvSpPr>
          <p:cNvPr id="884" name="object 884"/>
          <p:cNvSpPr/>
          <p:nvPr/>
        </p:nvSpPr>
        <p:spPr>
          <a:xfrm>
            <a:off x="7270750" y="27097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85" name="object 885"/>
          <p:cNvSpPr/>
          <p:nvPr/>
        </p:nvSpPr>
        <p:spPr>
          <a:xfrm>
            <a:off x="7270750" y="267906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86" name="object 886"/>
          <p:cNvSpPr/>
          <p:nvPr/>
        </p:nvSpPr>
        <p:spPr>
          <a:xfrm>
            <a:off x="7277100" y="2679066"/>
            <a:ext cx="262890" cy="6350"/>
          </a:xfrm>
          <a:custGeom>
            <a:avLst/>
            <a:gdLst/>
            <a:ahLst/>
            <a:cxnLst/>
            <a:rect l="l" t="t" r="r" b="b"/>
            <a:pathLst>
              <a:path w="262890" h="6350">
                <a:moveTo>
                  <a:pt x="262458" y="0"/>
                </a:moveTo>
                <a:lnTo>
                  <a:pt x="0" y="0"/>
                </a:lnTo>
                <a:lnTo>
                  <a:pt x="0" y="6350"/>
                </a:lnTo>
                <a:lnTo>
                  <a:pt x="262458" y="6350"/>
                </a:lnTo>
                <a:lnTo>
                  <a:pt x="262458" y="0"/>
                </a:lnTo>
                <a:close/>
              </a:path>
            </a:pathLst>
          </a:custGeom>
          <a:solidFill>
            <a:srgbClr val="231F20"/>
          </a:solidFill>
        </p:spPr>
        <p:txBody>
          <a:bodyPr wrap="square" lIns="0" tIns="0" rIns="0" bIns="0" rtlCol="0"/>
          <a:lstStyle/>
          <a:p>
            <a:endParaRPr/>
          </a:p>
        </p:txBody>
      </p:sp>
      <p:sp>
        <p:nvSpPr>
          <p:cNvPr id="887" name="object 887"/>
          <p:cNvSpPr/>
          <p:nvPr/>
        </p:nvSpPr>
        <p:spPr>
          <a:xfrm>
            <a:off x="7545909" y="267906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88" name="object 888"/>
          <p:cNvSpPr/>
          <p:nvPr/>
        </p:nvSpPr>
        <p:spPr>
          <a:xfrm>
            <a:off x="7683450" y="3514040"/>
            <a:ext cx="38735" cy="38735"/>
          </a:xfrm>
          <a:custGeom>
            <a:avLst/>
            <a:gdLst/>
            <a:ahLst/>
            <a:cxnLst/>
            <a:rect l="l" t="t" r="r" b="b"/>
            <a:pathLst>
              <a:path w="38734"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889" name="object 889"/>
          <p:cNvSpPr/>
          <p:nvPr/>
        </p:nvSpPr>
        <p:spPr>
          <a:xfrm>
            <a:off x="7594600" y="3520441"/>
            <a:ext cx="27940" cy="6350"/>
          </a:xfrm>
          <a:custGeom>
            <a:avLst/>
            <a:gdLst/>
            <a:ahLst/>
            <a:cxnLst/>
            <a:rect l="l" t="t" r="r" b="b"/>
            <a:pathLst>
              <a:path w="27940" h="6350">
                <a:moveTo>
                  <a:pt x="0" y="6350"/>
                </a:moveTo>
                <a:lnTo>
                  <a:pt x="27508" y="6350"/>
                </a:lnTo>
                <a:lnTo>
                  <a:pt x="27508" y="0"/>
                </a:lnTo>
                <a:lnTo>
                  <a:pt x="0" y="0"/>
                </a:lnTo>
                <a:lnTo>
                  <a:pt x="0" y="6350"/>
                </a:lnTo>
                <a:close/>
              </a:path>
            </a:pathLst>
          </a:custGeom>
          <a:solidFill>
            <a:srgbClr val="231F20"/>
          </a:solidFill>
        </p:spPr>
        <p:txBody>
          <a:bodyPr wrap="square" lIns="0" tIns="0" rIns="0" bIns="0" rtlCol="0"/>
          <a:lstStyle/>
          <a:p>
            <a:endParaRPr/>
          </a:p>
        </p:txBody>
      </p:sp>
      <p:sp>
        <p:nvSpPr>
          <p:cNvPr id="890" name="object 890"/>
          <p:cNvSpPr/>
          <p:nvPr/>
        </p:nvSpPr>
        <p:spPr>
          <a:xfrm>
            <a:off x="7594600" y="3514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1" name="object 891"/>
          <p:cNvSpPr/>
          <p:nvPr/>
        </p:nvSpPr>
        <p:spPr>
          <a:xfrm>
            <a:off x="7594600" y="34594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892" name="object 892"/>
          <p:cNvSpPr/>
          <p:nvPr/>
        </p:nvSpPr>
        <p:spPr>
          <a:xfrm>
            <a:off x="7594600" y="3453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3" name="object 893"/>
          <p:cNvSpPr/>
          <p:nvPr/>
        </p:nvSpPr>
        <p:spPr>
          <a:xfrm>
            <a:off x="7594600" y="3446780"/>
            <a:ext cx="135890" cy="6350"/>
          </a:xfrm>
          <a:custGeom>
            <a:avLst/>
            <a:gdLst/>
            <a:ahLst/>
            <a:cxnLst/>
            <a:rect l="l" t="t" r="r" b="b"/>
            <a:pathLst>
              <a:path w="135890" h="6350">
                <a:moveTo>
                  <a:pt x="0" y="6350"/>
                </a:moveTo>
                <a:lnTo>
                  <a:pt x="135458" y="6350"/>
                </a:lnTo>
                <a:lnTo>
                  <a:pt x="135458" y="0"/>
                </a:lnTo>
                <a:lnTo>
                  <a:pt x="0" y="0"/>
                </a:lnTo>
                <a:lnTo>
                  <a:pt x="0" y="6350"/>
                </a:lnTo>
                <a:close/>
              </a:path>
            </a:pathLst>
          </a:custGeom>
          <a:solidFill>
            <a:srgbClr val="231F20"/>
          </a:solidFill>
        </p:spPr>
        <p:txBody>
          <a:bodyPr wrap="square" lIns="0" tIns="0" rIns="0" bIns="0" rtlCol="0"/>
          <a:lstStyle/>
          <a:p>
            <a:endParaRPr/>
          </a:p>
        </p:txBody>
      </p:sp>
      <p:sp>
        <p:nvSpPr>
          <p:cNvPr id="894" name="object 894"/>
          <p:cNvSpPr/>
          <p:nvPr/>
        </p:nvSpPr>
        <p:spPr>
          <a:xfrm>
            <a:off x="7600950" y="3514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95" name="object 895"/>
          <p:cNvSpPr/>
          <p:nvPr/>
        </p:nvSpPr>
        <p:spPr>
          <a:xfrm>
            <a:off x="7607300" y="3514091"/>
            <a:ext cx="15240" cy="6350"/>
          </a:xfrm>
          <a:custGeom>
            <a:avLst/>
            <a:gdLst/>
            <a:ahLst/>
            <a:cxnLst/>
            <a:rect l="l" t="t" r="r" b="b"/>
            <a:pathLst>
              <a:path w="15240" h="6350">
                <a:moveTo>
                  <a:pt x="14808" y="0"/>
                </a:moveTo>
                <a:lnTo>
                  <a:pt x="0" y="0"/>
                </a:lnTo>
                <a:lnTo>
                  <a:pt x="0" y="6350"/>
                </a:lnTo>
                <a:lnTo>
                  <a:pt x="14808" y="6350"/>
                </a:lnTo>
                <a:lnTo>
                  <a:pt x="14808" y="0"/>
                </a:lnTo>
                <a:close/>
              </a:path>
            </a:pathLst>
          </a:custGeom>
          <a:solidFill>
            <a:srgbClr val="231F20"/>
          </a:solidFill>
        </p:spPr>
        <p:txBody>
          <a:bodyPr wrap="square" lIns="0" tIns="0" rIns="0" bIns="0" rtlCol="0"/>
          <a:lstStyle/>
          <a:p>
            <a:endParaRPr/>
          </a:p>
        </p:txBody>
      </p:sp>
      <p:sp>
        <p:nvSpPr>
          <p:cNvPr id="896" name="object 896"/>
          <p:cNvSpPr/>
          <p:nvPr/>
        </p:nvSpPr>
        <p:spPr>
          <a:xfrm>
            <a:off x="6847409" y="34988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897" name="object 897"/>
          <p:cNvSpPr/>
          <p:nvPr/>
        </p:nvSpPr>
        <p:spPr>
          <a:xfrm>
            <a:off x="6847409" y="3492500"/>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898" name="object 898"/>
          <p:cNvSpPr/>
          <p:nvPr/>
        </p:nvSpPr>
        <p:spPr>
          <a:xfrm>
            <a:off x="6866459" y="3492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9" name="object 899"/>
          <p:cNvSpPr/>
          <p:nvPr/>
        </p:nvSpPr>
        <p:spPr>
          <a:xfrm>
            <a:off x="6866459" y="3454401"/>
            <a:ext cx="12700" cy="38100"/>
          </a:xfrm>
          <a:custGeom>
            <a:avLst/>
            <a:gdLst/>
            <a:ahLst/>
            <a:cxnLst/>
            <a:rect l="l" t="t" r="r" b="b"/>
            <a:pathLst>
              <a:path w="12700" h="38100">
                <a:moveTo>
                  <a:pt x="0" y="38100"/>
                </a:moveTo>
                <a:lnTo>
                  <a:pt x="12700" y="38100"/>
                </a:lnTo>
                <a:lnTo>
                  <a:pt x="12700" y="0"/>
                </a:lnTo>
                <a:lnTo>
                  <a:pt x="0" y="0"/>
                </a:lnTo>
                <a:lnTo>
                  <a:pt x="0" y="38100"/>
                </a:lnTo>
                <a:close/>
              </a:path>
            </a:pathLst>
          </a:custGeom>
          <a:solidFill>
            <a:srgbClr val="231F20"/>
          </a:solidFill>
        </p:spPr>
        <p:txBody>
          <a:bodyPr wrap="square" lIns="0" tIns="0" rIns="0" bIns="0" rtlCol="0"/>
          <a:lstStyle/>
          <a:p>
            <a:endParaRPr/>
          </a:p>
        </p:txBody>
      </p:sp>
      <p:sp>
        <p:nvSpPr>
          <p:cNvPr id="900" name="object 900"/>
          <p:cNvSpPr/>
          <p:nvPr/>
        </p:nvSpPr>
        <p:spPr>
          <a:xfrm>
            <a:off x="6866459" y="34480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1" name="object 901"/>
          <p:cNvSpPr/>
          <p:nvPr/>
        </p:nvSpPr>
        <p:spPr>
          <a:xfrm>
            <a:off x="6872809" y="3492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02" name="object 902"/>
          <p:cNvSpPr/>
          <p:nvPr/>
        </p:nvSpPr>
        <p:spPr>
          <a:xfrm>
            <a:off x="7600950" y="3452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03" name="object 903"/>
          <p:cNvSpPr/>
          <p:nvPr/>
        </p:nvSpPr>
        <p:spPr>
          <a:xfrm>
            <a:off x="7607300" y="3453130"/>
            <a:ext cx="135890" cy="6350"/>
          </a:xfrm>
          <a:custGeom>
            <a:avLst/>
            <a:gdLst/>
            <a:ahLst/>
            <a:cxnLst/>
            <a:rect l="l" t="t" r="r" b="b"/>
            <a:pathLst>
              <a:path w="135890" h="6350">
                <a:moveTo>
                  <a:pt x="0" y="6350"/>
                </a:moveTo>
                <a:lnTo>
                  <a:pt x="135458" y="6350"/>
                </a:lnTo>
                <a:lnTo>
                  <a:pt x="135458" y="0"/>
                </a:lnTo>
                <a:lnTo>
                  <a:pt x="0" y="0"/>
                </a:lnTo>
                <a:lnTo>
                  <a:pt x="0" y="6350"/>
                </a:lnTo>
                <a:close/>
              </a:path>
            </a:pathLst>
          </a:custGeom>
          <a:solidFill>
            <a:srgbClr val="231F20"/>
          </a:solidFill>
        </p:spPr>
        <p:txBody>
          <a:bodyPr wrap="square" lIns="0" tIns="0" rIns="0" bIns="0" rtlCol="0"/>
          <a:lstStyle/>
          <a:p>
            <a:endParaRPr/>
          </a:p>
        </p:txBody>
      </p:sp>
      <p:sp>
        <p:nvSpPr>
          <p:cNvPr id="904" name="object 904"/>
          <p:cNvSpPr/>
          <p:nvPr/>
        </p:nvSpPr>
        <p:spPr>
          <a:xfrm>
            <a:off x="7736409" y="34467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5" name="object 905"/>
          <p:cNvSpPr/>
          <p:nvPr/>
        </p:nvSpPr>
        <p:spPr>
          <a:xfrm>
            <a:off x="6786030" y="3448051"/>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906" name="object 906"/>
          <p:cNvSpPr/>
          <p:nvPr/>
        </p:nvSpPr>
        <p:spPr>
          <a:xfrm>
            <a:off x="6786030" y="34417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7" name="object 907"/>
          <p:cNvSpPr/>
          <p:nvPr/>
        </p:nvSpPr>
        <p:spPr>
          <a:xfrm>
            <a:off x="6786030" y="2498091"/>
            <a:ext cx="12700" cy="943610"/>
          </a:xfrm>
          <a:custGeom>
            <a:avLst/>
            <a:gdLst/>
            <a:ahLst/>
            <a:cxnLst/>
            <a:rect l="l" t="t" r="r" b="b"/>
            <a:pathLst>
              <a:path w="12700" h="943610">
                <a:moveTo>
                  <a:pt x="0" y="943609"/>
                </a:moveTo>
                <a:lnTo>
                  <a:pt x="12700" y="943609"/>
                </a:lnTo>
                <a:lnTo>
                  <a:pt x="12700" y="0"/>
                </a:lnTo>
                <a:lnTo>
                  <a:pt x="0" y="0"/>
                </a:lnTo>
                <a:lnTo>
                  <a:pt x="0" y="943609"/>
                </a:lnTo>
                <a:close/>
              </a:path>
            </a:pathLst>
          </a:custGeom>
          <a:solidFill>
            <a:srgbClr val="231F20"/>
          </a:solidFill>
        </p:spPr>
        <p:txBody>
          <a:bodyPr wrap="square" lIns="0" tIns="0" rIns="0" bIns="0" rtlCol="0"/>
          <a:lstStyle/>
          <a:p>
            <a:endParaRPr/>
          </a:p>
        </p:txBody>
      </p:sp>
      <p:sp>
        <p:nvSpPr>
          <p:cNvPr id="908" name="object 908"/>
          <p:cNvSpPr/>
          <p:nvPr/>
        </p:nvSpPr>
        <p:spPr>
          <a:xfrm>
            <a:off x="6786030" y="2491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9" name="object 909"/>
          <p:cNvSpPr/>
          <p:nvPr/>
        </p:nvSpPr>
        <p:spPr>
          <a:xfrm>
            <a:off x="6786030" y="2485391"/>
            <a:ext cx="956944" cy="6350"/>
          </a:xfrm>
          <a:custGeom>
            <a:avLst/>
            <a:gdLst/>
            <a:ahLst/>
            <a:cxnLst/>
            <a:rect l="l" t="t" r="r" b="b"/>
            <a:pathLst>
              <a:path w="956945" h="6350">
                <a:moveTo>
                  <a:pt x="0" y="6350"/>
                </a:moveTo>
                <a:lnTo>
                  <a:pt x="956729" y="6350"/>
                </a:lnTo>
                <a:lnTo>
                  <a:pt x="956729" y="0"/>
                </a:lnTo>
                <a:lnTo>
                  <a:pt x="0" y="0"/>
                </a:lnTo>
                <a:lnTo>
                  <a:pt x="0" y="6350"/>
                </a:lnTo>
                <a:close/>
              </a:path>
            </a:pathLst>
          </a:custGeom>
          <a:solidFill>
            <a:srgbClr val="231F20"/>
          </a:solidFill>
        </p:spPr>
        <p:txBody>
          <a:bodyPr wrap="square" lIns="0" tIns="0" rIns="0" bIns="0" rtlCol="0"/>
          <a:lstStyle/>
          <a:p>
            <a:endParaRPr/>
          </a:p>
        </p:txBody>
      </p:sp>
      <p:sp>
        <p:nvSpPr>
          <p:cNvPr id="910" name="object 910"/>
          <p:cNvSpPr/>
          <p:nvPr/>
        </p:nvSpPr>
        <p:spPr>
          <a:xfrm>
            <a:off x="6872809" y="34480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1" name="object 911"/>
          <p:cNvSpPr/>
          <p:nvPr/>
        </p:nvSpPr>
        <p:spPr>
          <a:xfrm>
            <a:off x="6798730" y="3441701"/>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912" name="object 912"/>
          <p:cNvSpPr/>
          <p:nvPr/>
        </p:nvSpPr>
        <p:spPr>
          <a:xfrm>
            <a:off x="7730059" y="34467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3" name="object 913"/>
          <p:cNvSpPr/>
          <p:nvPr/>
        </p:nvSpPr>
        <p:spPr>
          <a:xfrm>
            <a:off x="7730059" y="2498091"/>
            <a:ext cx="12700" cy="948690"/>
          </a:xfrm>
          <a:custGeom>
            <a:avLst/>
            <a:gdLst/>
            <a:ahLst/>
            <a:cxnLst/>
            <a:rect l="l" t="t" r="r" b="b"/>
            <a:pathLst>
              <a:path w="12700" h="948689">
                <a:moveTo>
                  <a:pt x="0" y="948689"/>
                </a:moveTo>
                <a:lnTo>
                  <a:pt x="12700" y="948689"/>
                </a:lnTo>
                <a:lnTo>
                  <a:pt x="12700" y="0"/>
                </a:lnTo>
                <a:lnTo>
                  <a:pt x="0" y="0"/>
                </a:lnTo>
                <a:lnTo>
                  <a:pt x="0" y="948689"/>
                </a:lnTo>
                <a:close/>
              </a:path>
            </a:pathLst>
          </a:custGeom>
          <a:solidFill>
            <a:srgbClr val="231F20"/>
          </a:solidFill>
        </p:spPr>
        <p:txBody>
          <a:bodyPr wrap="square" lIns="0" tIns="0" rIns="0" bIns="0" rtlCol="0"/>
          <a:lstStyle/>
          <a:p>
            <a:endParaRPr/>
          </a:p>
        </p:txBody>
      </p:sp>
      <p:sp>
        <p:nvSpPr>
          <p:cNvPr id="914" name="object 914"/>
          <p:cNvSpPr/>
          <p:nvPr/>
        </p:nvSpPr>
        <p:spPr>
          <a:xfrm>
            <a:off x="7730059" y="2491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5" name="object 915"/>
          <p:cNvSpPr/>
          <p:nvPr/>
        </p:nvSpPr>
        <p:spPr>
          <a:xfrm>
            <a:off x="6792380" y="34421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6" name="object 916"/>
          <p:cNvSpPr/>
          <p:nvPr/>
        </p:nvSpPr>
        <p:spPr>
          <a:xfrm>
            <a:off x="6792380" y="2491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7" name="object 917"/>
          <p:cNvSpPr/>
          <p:nvPr/>
        </p:nvSpPr>
        <p:spPr>
          <a:xfrm>
            <a:off x="6798730" y="2491741"/>
            <a:ext cx="931544" cy="6350"/>
          </a:xfrm>
          <a:custGeom>
            <a:avLst/>
            <a:gdLst/>
            <a:ahLst/>
            <a:cxnLst/>
            <a:rect l="l" t="t" r="r" b="b"/>
            <a:pathLst>
              <a:path w="931545" h="6350">
                <a:moveTo>
                  <a:pt x="931329" y="0"/>
                </a:moveTo>
                <a:lnTo>
                  <a:pt x="0" y="0"/>
                </a:lnTo>
                <a:lnTo>
                  <a:pt x="0" y="6350"/>
                </a:lnTo>
                <a:lnTo>
                  <a:pt x="931329" y="6350"/>
                </a:lnTo>
                <a:lnTo>
                  <a:pt x="931329" y="0"/>
                </a:lnTo>
                <a:close/>
              </a:path>
            </a:pathLst>
          </a:custGeom>
          <a:solidFill>
            <a:srgbClr val="231F20"/>
          </a:solidFill>
        </p:spPr>
        <p:txBody>
          <a:bodyPr wrap="square" lIns="0" tIns="0" rIns="0" bIns="0" rtlCol="0"/>
          <a:lstStyle/>
          <a:p>
            <a:endParaRPr/>
          </a:p>
        </p:txBody>
      </p:sp>
      <p:sp>
        <p:nvSpPr>
          <p:cNvPr id="918" name="object 918"/>
          <p:cNvSpPr/>
          <p:nvPr/>
        </p:nvSpPr>
        <p:spPr>
          <a:xfrm>
            <a:off x="7736409" y="2491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9" name="object 919"/>
          <p:cNvSpPr/>
          <p:nvPr/>
        </p:nvSpPr>
        <p:spPr>
          <a:xfrm>
            <a:off x="7535330" y="3643631"/>
            <a:ext cx="86995" cy="6350"/>
          </a:xfrm>
          <a:custGeom>
            <a:avLst/>
            <a:gdLst/>
            <a:ahLst/>
            <a:cxnLst/>
            <a:rect l="l" t="t" r="r" b="b"/>
            <a:pathLst>
              <a:path w="86995" h="6350">
                <a:moveTo>
                  <a:pt x="0" y="6350"/>
                </a:moveTo>
                <a:lnTo>
                  <a:pt x="86779" y="6350"/>
                </a:lnTo>
                <a:lnTo>
                  <a:pt x="86779" y="0"/>
                </a:lnTo>
                <a:lnTo>
                  <a:pt x="0" y="0"/>
                </a:lnTo>
                <a:lnTo>
                  <a:pt x="0" y="6350"/>
                </a:lnTo>
                <a:close/>
              </a:path>
            </a:pathLst>
          </a:custGeom>
          <a:solidFill>
            <a:srgbClr val="231F20"/>
          </a:solidFill>
        </p:spPr>
        <p:txBody>
          <a:bodyPr wrap="square" lIns="0" tIns="0" rIns="0" bIns="0" rtlCol="0"/>
          <a:lstStyle/>
          <a:p>
            <a:endParaRPr/>
          </a:p>
        </p:txBody>
      </p:sp>
      <p:sp>
        <p:nvSpPr>
          <p:cNvPr id="920" name="object 920"/>
          <p:cNvSpPr/>
          <p:nvPr/>
        </p:nvSpPr>
        <p:spPr>
          <a:xfrm>
            <a:off x="7535330" y="36372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1" name="object 921"/>
          <p:cNvSpPr/>
          <p:nvPr/>
        </p:nvSpPr>
        <p:spPr>
          <a:xfrm>
            <a:off x="7535330" y="3403601"/>
            <a:ext cx="12700" cy="233679"/>
          </a:xfrm>
          <a:custGeom>
            <a:avLst/>
            <a:gdLst/>
            <a:ahLst/>
            <a:cxnLst/>
            <a:rect l="l" t="t" r="r" b="b"/>
            <a:pathLst>
              <a:path w="12700" h="233679">
                <a:moveTo>
                  <a:pt x="0" y="233679"/>
                </a:moveTo>
                <a:lnTo>
                  <a:pt x="12700" y="233679"/>
                </a:lnTo>
                <a:lnTo>
                  <a:pt x="12700" y="0"/>
                </a:lnTo>
                <a:lnTo>
                  <a:pt x="0" y="0"/>
                </a:lnTo>
                <a:lnTo>
                  <a:pt x="0" y="233679"/>
                </a:lnTo>
                <a:close/>
              </a:path>
            </a:pathLst>
          </a:custGeom>
          <a:solidFill>
            <a:srgbClr val="231F20"/>
          </a:solidFill>
        </p:spPr>
        <p:txBody>
          <a:bodyPr wrap="square" lIns="0" tIns="0" rIns="0" bIns="0" rtlCol="0"/>
          <a:lstStyle/>
          <a:p>
            <a:endParaRPr/>
          </a:p>
        </p:txBody>
      </p:sp>
      <p:sp>
        <p:nvSpPr>
          <p:cNvPr id="922" name="object 922"/>
          <p:cNvSpPr/>
          <p:nvPr/>
        </p:nvSpPr>
        <p:spPr>
          <a:xfrm>
            <a:off x="7535330" y="33972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3" name="object 923"/>
          <p:cNvSpPr/>
          <p:nvPr/>
        </p:nvSpPr>
        <p:spPr>
          <a:xfrm>
            <a:off x="7535330" y="3390901"/>
            <a:ext cx="120650" cy="6350"/>
          </a:xfrm>
          <a:custGeom>
            <a:avLst/>
            <a:gdLst/>
            <a:ahLst/>
            <a:cxnLst/>
            <a:rect l="l" t="t" r="r" b="b"/>
            <a:pathLst>
              <a:path w="120650" h="6350">
                <a:moveTo>
                  <a:pt x="0" y="6350"/>
                </a:moveTo>
                <a:lnTo>
                  <a:pt x="120650" y="6350"/>
                </a:lnTo>
                <a:lnTo>
                  <a:pt x="120650" y="0"/>
                </a:lnTo>
                <a:lnTo>
                  <a:pt x="0" y="0"/>
                </a:lnTo>
                <a:lnTo>
                  <a:pt x="0" y="6350"/>
                </a:lnTo>
                <a:close/>
              </a:path>
            </a:pathLst>
          </a:custGeom>
          <a:solidFill>
            <a:srgbClr val="231F20"/>
          </a:solidFill>
        </p:spPr>
        <p:txBody>
          <a:bodyPr wrap="square" lIns="0" tIns="0" rIns="0" bIns="0" rtlCol="0"/>
          <a:lstStyle/>
          <a:p>
            <a:endParaRPr/>
          </a:p>
        </p:txBody>
      </p:sp>
      <p:sp>
        <p:nvSpPr>
          <p:cNvPr id="924" name="object 924"/>
          <p:cNvSpPr/>
          <p:nvPr/>
        </p:nvSpPr>
        <p:spPr>
          <a:xfrm>
            <a:off x="7541680" y="36368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25" name="object 925"/>
          <p:cNvSpPr/>
          <p:nvPr/>
        </p:nvSpPr>
        <p:spPr>
          <a:xfrm>
            <a:off x="7548030" y="3636861"/>
            <a:ext cx="74295" cy="6350"/>
          </a:xfrm>
          <a:custGeom>
            <a:avLst/>
            <a:gdLst/>
            <a:ahLst/>
            <a:cxnLst/>
            <a:rect l="l" t="t" r="r" b="b"/>
            <a:pathLst>
              <a:path w="74295" h="6350">
                <a:moveTo>
                  <a:pt x="74079" y="0"/>
                </a:moveTo>
                <a:lnTo>
                  <a:pt x="0" y="0"/>
                </a:lnTo>
                <a:lnTo>
                  <a:pt x="0" y="6350"/>
                </a:lnTo>
                <a:lnTo>
                  <a:pt x="74079" y="6350"/>
                </a:lnTo>
                <a:lnTo>
                  <a:pt x="74079" y="0"/>
                </a:lnTo>
                <a:close/>
              </a:path>
            </a:pathLst>
          </a:custGeom>
          <a:solidFill>
            <a:srgbClr val="231F20"/>
          </a:solidFill>
        </p:spPr>
        <p:txBody>
          <a:bodyPr wrap="square" lIns="0" tIns="0" rIns="0" bIns="0" rtlCol="0"/>
          <a:lstStyle/>
          <a:p>
            <a:endParaRPr/>
          </a:p>
        </p:txBody>
      </p:sp>
      <p:sp>
        <p:nvSpPr>
          <p:cNvPr id="926" name="object 926"/>
          <p:cNvSpPr/>
          <p:nvPr/>
        </p:nvSpPr>
        <p:spPr>
          <a:xfrm>
            <a:off x="6851650" y="363093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927" name="object 927"/>
          <p:cNvSpPr/>
          <p:nvPr/>
        </p:nvSpPr>
        <p:spPr>
          <a:xfrm>
            <a:off x="6851650" y="3624581"/>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928" name="object 928"/>
          <p:cNvSpPr/>
          <p:nvPr/>
        </p:nvSpPr>
        <p:spPr>
          <a:xfrm>
            <a:off x="6921500" y="3624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9" name="object 929"/>
          <p:cNvSpPr/>
          <p:nvPr/>
        </p:nvSpPr>
        <p:spPr>
          <a:xfrm>
            <a:off x="6921500" y="3399791"/>
            <a:ext cx="12700" cy="224790"/>
          </a:xfrm>
          <a:custGeom>
            <a:avLst/>
            <a:gdLst/>
            <a:ahLst/>
            <a:cxnLst/>
            <a:rect l="l" t="t" r="r" b="b"/>
            <a:pathLst>
              <a:path w="12700" h="224789">
                <a:moveTo>
                  <a:pt x="0" y="224789"/>
                </a:moveTo>
                <a:lnTo>
                  <a:pt x="12700" y="224789"/>
                </a:lnTo>
                <a:lnTo>
                  <a:pt x="12700" y="0"/>
                </a:lnTo>
                <a:lnTo>
                  <a:pt x="0" y="0"/>
                </a:lnTo>
                <a:lnTo>
                  <a:pt x="0" y="224789"/>
                </a:lnTo>
                <a:close/>
              </a:path>
            </a:pathLst>
          </a:custGeom>
          <a:solidFill>
            <a:srgbClr val="231F20"/>
          </a:solidFill>
        </p:spPr>
        <p:txBody>
          <a:bodyPr wrap="square" lIns="0" tIns="0" rIns="0" bIns="0" rtlCol="0"/>
          <a:lstStyle/>
          <a:p>
            <a:endParaRPr/>
          </a:p>
        </p:txBody>
      </p:sp>
      <p:sp>
        <p:nvSpPr>
          <p:cNvPr id="930" name="object 930"/>
          <p:cNvSpPr/>
          <p:nvPr/>
        </p:nvSpPr>
        <p:spPr>
          <a:xfrm>
            <a:off x="6921500" y="3393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1" name="object 931"/>
          <p:cNvSpPr/>
          <p:nvPr/>
        </p:nvSpPr>
        <p:spPr>
          <a:xfrm>
            <a:off x="6927850" y="3624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2" name="object 932"/>
          <p:cNvSpPr/>
          <p:nvPr/>
        </p:nvSpPr>
        <p:spPr>
          <a:xfrm>
            <a:off x="7541680" y="3397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3" name="object 933"/>
          <p:cNvSpPr/>
          <p:nvPr/>
        </p:nvSpPr>
        <p:spPr>
          <a:xfrm>
            <a:off x="7548030" y="3397251"/>
            <a:ext cx="120650" cy="6350"/>
          </a:xfrm>
          <a:custGeom>
            <a:avLst/>
            <a:gdLst/>
            <a:ahLst/>
            <a:cxnLst/>
            <a:rect l="l" t="t" r="r" b="b"/>
            <a:pathLst>
              <a:path w="120650" h="6350">
                <a:moveTo>
                  <a:pt x="0" y="6350"/>
                </a:moveTo>
                <a:lnTo>
                  <a:pt x="120650" y="6350"/>
                </a:lnTo>
                <a:lnTo>
                  <a:pt x="120650" y="0"/>
                </a:lnTo>
                <a:lnTo>
                  <a:pt x="0" y="0"/>
                </a:lnTo>
                <a:lnTo>
                  <a:pt x="0" y="6350"/>
                </a:lnTo>
                <a:close/>
              </a:path>
            </a:pathLst>
          </a:custGeom>
          <a:solidFill>
            <a:srgbClr val="231F20"/>
          </a:solidFill>
        </p:spPr>
        <p:txBody>
          <a:bodyPr wrap="square" lIns="0" tIns="0" rIns="0" bIns="0" rtlCol="0"/>
          <a:lstStyle/>
          <a:p>
            <a:endParaRPr/>
          </a:p>
        </p:txBody>
      </p:sp>
      <p:sp>
        <p:nvSpPr>
          <p:cNvPr id="934" name="object 934"/>
          <p:cNvSpPr/>
          <p:nvPr/>
        </p:nvSpPr>
        <p:spPr>
          <a:xfrm>
            <a:off x="7662330" y="33909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5" name="object 935"/>
          <p:cNvSpPr/>
          <p:nvPr/>
        </p:nvSpPr>
        <p:spPr>
          <a:xfrm>
            <a:off x="6841059" y="3393441"/>
            <a:ext cx="80645" cy="6350"/>
          </a:xfrm>
          <a:custGeom>
            <a:avLst/>
            <a:gdLst/>
            <a:ahLst/>
            <a:cxnLst/>
            <a:rect l="l" t="t" r="r" b="b"/>
            <a:pathLst>
              <a:path w="80645"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936" name="object 936"/>
          <p:cNvSpPr/>
          <p:nvPr/>
        </p:nvSpPr>
        <p:spPr>
          <a:xfrm>
            <a:off x="6841059" y="3387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7" name="object 937"/>
          <p:cNvSpPr/>
          <p:nvPr/>
        </p:nvSpPr>
        <p:spPr>
          <a:xfrm>
            <a:off x="6841059" y="2560320"/>
            <a:ext cx="12700" cy="826769"/>
          </a:xfrm>
          <a:custGeom>
            <a:avLst/>
            <a:gdLst/>
            <a:ahLst/>
            <a:cxnLst/>
            <a:rect l="l" t="t" r="r" b="b"/>
            <a:pathLst>
              <a:path w="12700" h="826769">
                <a:moveTo>
                  <a:pt x="0" y="826770"/>
                </a:moveTo>
                <a:lnTo>
                  <a:pt x="12700" y="826770"/>
                </a:lnTo>
                <a:lnTo>
                  <a:pt x="12700" y="0"/>
                </a:lnTo>
                <a:lnTo>
                  <a:pt x="0" y="0"/>
                </a:lnTo>
                <a:lnTo>
                  <a:pt x="0" y="826770"/>
                </a:lnTo>
                <a:close/>
              </a:path>
            </a:pathLst>
          </a:custGeom>
          <a:solidFill>
            <a:srgbClr val="231F20"/>
          </a:solidFill>
        </p:spPr>
        <p:txBody>
          <a:bodyPr wrap="square" lIns="0" tIns="0" rIns="0" bIns="0" rtlCol="0"/>
          <a:lstStyle/>
          <a:p>
            <a:endParaRPr/>
          </a:p>
        </p:txBody>
      </p:sp>
      <p:sp>
        <p:nvSpPr>
          <p:cNvPr id="938" name="object 938"/>
          <p:cNvSpPr/>
          <p:nvPr/>
        </p:nvSpPr>
        <p:spPr>
          <a:xfrm>
            <a:off x="6841059" y="255397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9" name="object 939"/>
          <p:cNvSpPr/>
          <p:nvPr/>
        </p:nvSpPr>
        <p:spPr>
          <a:xfrm>
            <a:off x="6841059" y="2547620"/>
            <a:ext cx="828040" cy="6350"/>
          </a:xfrm>
          <a:custGeom>
            <a:avLst/>
            <a:gdLst/>
            <a:ahLst/>
            <a:cxnLst/>
            <a:rect l="l" t="t" r="r" b="b"/>
            <a:pathLst>
              <a:path w="828040" h="6350">
                <a:moveTo>
                  <a:pt x="0" y="6350"/>
                </a:moveTo>
                <a:lnTo>
                  <a:pt x="827620" y="6350"/>
                </a:lnTo>
                <a:lnTo>
                  <a:pt x="827620" y="0"/>
                </a:lnTo>
                <a:lnTo>
                  <a:pt x="0" y="0"/>
                </a:lnTo>
                <a:lnTo>
                  <a:pt x="0" y="6350"/>
                </a:lnTo>
                <a:close/>
              </a:path>
            </a:pathLst>
          </a:custGeom>
          <a:solidFill>
            <a:srgbClr val="231F20"/>
          </a:solidFill>
        </p:spPr>
        <p:txBody>
          <a:bodyPr wrap="square" lIns="0" tIns="0" rIns="0" bIns="0" rtlCol="0"/>
          <a:lstStyle/>
          <a:p>
            <a:endParaRPr/>
          </a:p>
        </p:txBody>
      </p:sp>
      <p:sp>
        <p:nvSpPr>
          <p:cNvPr id="940" name="object 940"/>
          <p:cNvSpPr/>
          <p:nvPr/>
        </p:nvSpPr>
        <p:spPr>
          <a:xfrm>
            <a:off x="6927850" y="3393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1" name="object 941"/>
          <p:cNvSpPr/>
          <p:nvPr/>
        </p:nvSpPr>
        <p:spPr>
          <a:xfrm>
            <a:off x="6853759" y="3387091"/>
            <a:ext cx="80645" cy="6350"/>
          </a:xfrm>
          <a:custGeom>
            <a:avLst/>
            <a:gdLst/>
            <a:ahLst/>
            <a:cxnLst/>
            <a:rect l="l" t="t" r="r" b="b"/>
            <a:pathLst>
              <a:path w="80645"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942" name="object 942"/>
          <p:cNvSpPr/>
          <p:nvPr/>
        </p:nvSpPr>
        <p:spPr>
          <a:xfrm>
            <a:off x="7655980" y="33909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3" name="object 943"/>
          <p:cNvSpPr/>
          <p:nvPr/>
        </p:nvSpPr>
        <p:spPr>
          <a:xfrm>
            <a:off x="7655980" y="2560320"/>
            <a:ext cx="12700" cy="830580"/>
          </a:xfrm>
          <a:custGeom>
            <a:avLst/>
            <a:gdLst/>
            <a:ahLst/>
            <a:cxnLst/>
            <a:rect l="l" t="t" r="r" b="b"/>
            <a:pathLst>
              <a:path w="12700" h="830580">
                <a:moveTo>
                  <a:pt x="0" y="830579"/>
                </a:moveTo>
                <a:lnTo>
                  <a:pt x="12700" y="830579"/>
                </a:lnTo>
                <a:lnTo>
                  <a:pt x="12700" y="0"/>
                </a:lnTo>
                <a:lnTo>
                  <a:pt x="0" y="0"/>
                </a:lnTo>
                <a:lnTo>
                  <a:pt x="0" y="830579"/>
                </a:lnTo>
                <a:close/>
              </a:path>
            </a:pathLst>
          </a:custGeom>
          <a:solidFill>
            <a:srgbClr val="231F20"/>
          </a:solidFill>
        </p:spPr>
        <p:txBody>
          <a:bodyPr wrap="square" lIns="0" tIns="0" rIns="0" bIns="0" rtlCol="0"/>
          <a:lstStyle/>
          <a:p>
            <a:endParaRPr/>
          </a:p>
        </p:txBody>
      </p:sp>
      <p:sp>
        <p:nvSpPr>
          <p:cNvPr id="944" name="object 944"/>
          <p:cNvSpPr/>
          <p:nvPr/>
        </p:nvSpPr>
        <p:spPr>
          <a:xfrm>
            <a:off x="7655980" y="255397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5" name="object 945"/>
          <p:cNvSpPr/>
          <p:nvPr/>
        </p:nvSpPr>
        <p:spPr>
          <a:xfrm>
            <a:off x="6847409" y="3387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6" name="object 946"/>
          <p:cNvSpPr/>
          <p:nvPr/>
        </p:nvSpPr>
        <p:spPr>
          <a:xfrm>
            <a:off x="6847409" y="255418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7" name="object 947"/>
          <p:cNvSpPr/>
          <p:nvPr/>
        </p:nvSpPr>
        <p:spPr>
          <a:xfrm>
            <a:off x="6853759" y="2554186"/>
            <a:ext cx="802640" cy="6350"/>
          </a:xfrm>
          <a:custGeom>
            <a:avLst/>
            <a:gdLst/>
            <a:ahLst/>
            <a:cxnLst/>
            <a:rect l="l" t="t" r="r" b="b"/>
            <a:pathLst>
              <a:path w="802640" h="6350">
                <a:moveTo>
                  <a:pt x="802220" y="0"/>
                </a:moveTo>
                <a:lnTo>
                  <a:pt x="0" y="0"/>
                </a:lnTo>
                <a:lnTo>
                  <a:pt x="0" y="6350"/>
                </a:lnTo>
                <a:lnTo>
                  <a:pt x="802220" y="6350"/>
                </a:lnTo>
                <a:lnTo>
                  <a:pt x="802220" y="0"/>
                </a:lnTo>
                <a:close/>
              </a:path>
            </a:pathLst>
          </a:custGeom>
          <a:solidFill>
            <a:srgbClr val="231F20"/>
          </a:solidFill>
        </p:spPr>
        <p:txBody>
          <a:bodyPr wrap="square" lIns="0" tIns="0" rIns="0" bIns="0" rtlCol="0"/>
          <a:lstStyle/>
          <a:p>
            <a:endParaRPr/>
          </a:p>
        </p:txBody>
      </p:sp>
      <p:sp>
        <p:nvSpPr>
          <p:cNvPr id="948" name="object 948"/>
          <p:cNvSpPr/>
          <p:nvPr/>
        </p:nvSpPr>
        <p:spPr>
          <a:xfrm>
            <a:off x="7662330" y="255418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9" name="object 949"/>
          <p:cNvSpPr/>
          <p:nvPr/>
        </p:nvSpPr>
        <p:spPr>
          <a:xfrm>
            <a:off x="7470775" y="3778250"/>
            <a:ext cx="147320" cy="6350"/>
          </a:xfrm>
          <a:custGeom>
            <a:avLst/>
            <a:gdLst/>
            <a:ahLst/>
            <a:cxnLst/>
            <a:rect l="l" t="t" r="r" b="b"/>
            <a:pathLst>
              <a:path w="147320" h="6350">
                <a:moveTo>
                  <a:pt x="0" y="6350"/>
                </a:moveTo>
                <a:lnTo>
                  <a:pt x="147104" y="6350"/>
                </a:lnTo>
                <a:lnTo>
                  <a:pt x="147104" y="0"/>
                </a:lnTo>
                <a:lnTo>
                  <a:pt x="0" y="0"/>
                </a:lnTo>
                <a:lnTo>
                  <a:pt x="0" y="6350"/>
                </a:lnTo>
                <a:close/>
              </a:path>
            </a:pathLst>
          </a:custGeom>
          <a:solidFill>
            <a:srgbClr val="231F20"/>
          </a:solidFill>
        </p:spPr>
        <p:txBody>
          <a:bodyPr wrap="square" lIns="0" tIns="0" rIns="0" bIns="0" rtlCol="0"/>
          <a:lstStyle/>
          <a:p>
            <a:endParaRPr/>
          </a:p>
        </p:txBody>
      </p:sp>
      <p:sp>
        <p:nvSpPr>
          <p:cNvPr id="950" name="object 950"/>
          <p:cNvSpPr/>
          <p:nvPr/>
        </p:nvSpPr>
        <p:spPr>
          <a:xfrm>
            <a:off x="7470775" y="3771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1" name="object 951"/>
          <p:cNvSpPr/>
          <p:nvPr/>
        </p:nvSpPr>
        <p:spPr>
          <a:xfrm>
            <a:off x="7470775" y="3340101"/>
            <a:ext cx="12700" cy="431800"/>
          </a:xfrm>
          <a:custGeom>
            <a:avLst/>
            <a:gdLst/>
            <a:ahLst/>
            <a:cxnLst/>
            <a:rect l="l" t="t" r="r" b="b"/>
            <a:pathLst>
              <a:path w="12700" h="431800">
                <a:moveTo>
                  <a:pt x="0" y="431800"/>
                </a:moveTo>
                <a:lnTo>
                  <a:pt x="12700" y="431800"/>
                </a:lnTo>
                <a:lnTo>
                  <a:pt x="12700" y="0"/>
                </a:lnTo>
                <a:lnTo>
                  <a:pt x="0" y="0"/>
                </a:lnTo>
                <a:lnTo>
                  <a:pt x="0" y="431800"/>
                </a:lnTo>
                <a:close/>
              </a:path>
            </a:pathLst>
          </a:custGeom>
          <a:solidFill>
            <a:srgbClr val="231F20"/>
          </a:solidFill>
        </p:spPr>
        <p:txBody>
          <a:bodyPr wrap="square" lIns="0" tIns="0" rIns="0" bIns="0" rtlCol="0"/>
          <a:lstStyle/>
          <a:p>
            <a:endParaRPr/>
          </a:p>
        </p:txBody>
      </p:sp>
      <p:sp>
        <p:nvSpPr>
          <p:cNvPr id="952" name="object 952"/>
          <p:cNvSpPr/>
          <p:nvPr/>
        </p:nvSpPr>
        <p:spPr>
          <a:xfrm>
            <a:off x="7470775" y="333375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3" name="object 953"/>
          <p:cNvSpPr/>
          <p:nvPr/>
        </p:nvSpPr>
        <p:spPr>
          <a:xfrm>
            <a:off x="7470775" y="3327401"/>
            <a:ext cx="132715" cy="6350"/>
          </a:xfrm>
          <a:custGeom>
            <a:avLst/>
            <a:gdLst/>
            <a:ahLst/>
            <a:cxnLst/>
            <a:rect l="l" t="t" r="r" b="b"/>
            <a:pathLst>
              <a:path w="132715" h="6350">
                <a:moveTo>
                  <a:pt x="0" y="6350"/>
                </a:moveTo>
                <a:lnTo>
                  <a:pt x="132283" y="6350"/>
                </a:lnTo>
                <a:lnTo>
                  <a:pt x="132283" y="0"/>
                </a:lnTo>
                <a:lnTo>
                  <a:pt x="0" y="0"/>
                </a:lnTo>
                <a:lnTo>
                  <a:pt x="0" y="6350"/>
                </a:lnTo>
                <a:close/>
              </a:path>
            </a:pathLst>
          </a:custGeom>
          <a:solidFill>
            <a:srgbClr val="231F20"/>
          </a:solidFill>
        </p:spPr>
        <p:txBody>
          <a:bodyPr wrap="square" lIns="0" tIns="0" rIns="0" bIns="0" rtlCol="0"/>
          <a:lstStyle/>
          <a:p>
            <a:endParaRPr/>
          </a:p>
        </p:txBody>
      </p:sp>
      <p:sp>
        <p:nvSpPr>
          <p:cNvPr id="954" name="object 954"/>
          <p:cNvSpPr/>
          <p:nvPr/>
        </p:nvSpPr>
        <p:spPr>
          <a:xfrm>
            <a:off x="7477125" y="3772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55" name="object 955"/>
          <p:cNvSpPr/>
          <p:nvPr/>
        </p:nvSpPr>
        <p:spPr>
          <a:xfrm>
            <a:off x="7483475" y="3772320"/>
            <a:ext cx="134620" cy="6350"/>
          </a:xfrm>
          <a:custGeom>
            <a:avLst/>
            <a:gdLst/>
            <a:ahLst/>
            <a:cxnLst/>
            <a:rect l="l" t="t" r="r" b="b"/>
            <a:pathLst>
              <a:path w="134620" h="6350">
                <a:moveTo>
                  <a:pt x="134404" y="0"/>
                </a:moveTo>
                <a:lnTo>
                  <a:pt x="0" y="0"/>
                </a:lnTo>
                <a:lnTo>
                  <a:pt x="0" y="6350"/>
                </a:lnTo>
                <a:lnTo>
                  <a:pt x="134404" y="6350"/>
                </a:lnTo>
                <a:lnTo>
                  <a:pt x="134404" y="0"/>
                </a:lnTo>
                <a:close/>
              </a:path>
            </a:pathLst>
          </a:custGeom>
          <a:solidFill>
            <a:srgbClr val="231F20"/>
          </a:solidFill>
        </p:spPr>
        <p:txBody>
          <a:bodyPr wrap="square" lIns="0" tIns="0" rIns="0" bIns="0" rtlCol="0"/>
          <a:lstStyle/>
          <a:p>
            <a:endParaRPr/>
          </a:p>
        </p:txBody>
      </p:sp>
      <p:sp>
        <p:nvSpPr>
          <p:cNvPr id="956" name="object 956"/>
          <p:cNvSpPr/>
          <p:nvPr/>
        </p:nvSpPr>
        <p:spPr>
          <a:xfrm>
            <a:off x="6847409" y="3757931"/>
            <a:ext cx="167640" cy="6350"/>
          </a:xfrm>
          <a:custGeom>
            <a:avLst/>
            <a:gdLst/>
            <a:ahLst/>
            <a:cxnLst/>
            <a:rect l="l" t="t" r="r" b="b"/>
            <a:pathLst>
              <a:path w="167639" h="6350">
                <a:moveTo>
                  <a:pt x="0" y="6350"/>
                </a:moveTo>
                <a:lnTo>
                  <a:pt x="167220" y="6350"/>
                </a:lnTo>
                <a:lnTo>
                  <a:pt x="167220" y="0"/>
                </a:lnTo>
                <a:lnTo>
                  <a:pt x="0" y="0"/>
                </a:lnTo>
                <a:lnTo>
                  <a:pt x="0" y="6350"/>
                </a:lnTo>
                <a:close/>
              </a:path>
            </a:pathLst>
          </a:custGeom>
          <a:solidFill>
            <a:srgbClr val="231F20"/>
          </a:solidFill>
        </p:spPr>
        <p:txBody>
          <a:bodyPr wrap="square" lIns="0" tIns="0" rIns="0" bIns="0" rtlCol="0"/>
          <a:lstStyle/>
          <a:p>
            <a:endParaRPr/>
          </a:p>
        </p:txBody>
      </p:sp>
      <p:sp>
        <p:nvSpPr>
          <p:cNvPr id="957" name="object 957"/>
          <p:cNvSpPr/>
          <p:nvPr/>
        </p:nvSpPr>
        <p:spPr>
          <a:xfrm>
            <a:off x="6847409" y="3751581"/>
            <a:ext cx="154940" cy="6350"/>
          </a:xfrm>
          <a:custGeom>
            <a:avLst/>
            <a:gdLst/>
            <a:ahLst/>
            <a:cxnLst/>
            <a:rect l="l" t="t" r="r" b="b"/>
            <a:pathLst>
              <a:path w="154939" h="6350">
                <a:moveTo>
                  <a:pt x="0" y="6350"/>
                </a:moveTo>
                <a:lnTo>
                  <a:pt x="154520" y="6350"/>
                </a:lnTo>
                <a:lnTo>
                  <a:pt x="154520" y="0"/>
                </a:lnTo>
                <a:lnTo>
                  <a:pt x="0" y="0"/>
                </a:lnTo>
                <a:lnTo>
                  <a:pt x="0" y="6350"/>
                </a:lnTo>
                <a:close/>
              </a:path>
            </a:pathLst>
          </a:custGeom>
          <a:solidFill>
            <a:srgbClr val="231F20"/>
          </a:solidFill>
        </p:spPr>
        <p:txBody>
          <a:bodyPr wrap="square" lIns="0" tIns="0" rIns="0" bIns="0" rtlCol="0"/>
          <a:lstStyle/>
          <a:p>
            <a:endParaRPr/>
          </a:p>
        </p:txBody>
      </p:sp>
      <p:sp>
        <p:nvSpPr>
          <p:cNvPr id="958" name="object 958"/>
          <p:cNvSpPr/>
          <p:nvPr/>
        </p:nvSpPr>
        <p:spPr>
          <a:xfrm>
            <a:off x="7001930" y="3751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9" name="object 959"/>
          <p:cNvSpPr/>
          <p:nvPr/>
        </p:nvSpPr>
        <p:spPr>
          <a:xfrm>
            <a:off x="7001930" y="3332480"/>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960" name="object 960"/>
          <p:cNvSpPr/>
          <p:nvPr/>
        </p:nvSpPr>
        <p:spPr>
          <a:xfrm>
            <a:off x="7001930" y="3326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1" name="object 961"/>
          <p:cNvSpPr/>
          <p:nvPr/>
        </p:nvSpPr>
        <p:spPr>
          <a:xfrm>
            <a:off x="7008280" y="3751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2" name="object 962"/>
          <p:cNvSpPr/>
          <p:nvPr/>
        </p:nvSpPr>
        <p:spPr>
          <a:xfrm>
            <a:off x="7477125" y="333311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3" name="object 963"/>
          <p:cNvSpPr/>
          <p:nvPr/>
        </p:nvSpPr>
        <p:spPr>
          <a:xfrm>
            <a:off x="7483475" y="3333751"/>
            <a:ext cx="132715" cy="6350"/>
          </a:xfrm>
          <a:custGeom>
            <a:avLst/>
            <a:gdLst/>
            <a:ahLst/>
            <a:cxnLst/>
            <a:rect l="l" t="t" r="r" b="b"/>
            <a:pathLst>
              <a:path w="132715" h="6350">
                <a:moveTo>
                  <a:pt x="0" y="6350"/>
                </a:moveTo>
                <a:lnTo>
                  <a:pt x="132283" y="6350"/>
                </a:lnTo>
                <a:lnTo>
                  <a:pt x="132283" y="0"/>
                </a:lnTo>
                <a:lnTo>
                  <a:pt x="0" y="0"/>
                </a:lnTo>
                <a:lnTo>
                  <a:pt x="0" y="6350"/>
                </a:lnTo>
                <a:close/>
              </a:path>
            </a:pathLst>
          </a:custGeom>
          <a:solidFill>
            <a:srgbClr val="231F20"/>
          </a:solidFill>
        </p:spPr>
        <p:txBody>
          <a:bodyPr wrap="square" lIns="0" tIns="0" rIns="0" bIns="0" rtlCol="0"/>
          <a:lstStyle/>
          <a:p>
            <a:endParaRPr/>
          </a:p>
        </p:txBody>
      </p:sp>
      <p:sp>
        <p:nvSpPr>
          <p:cNvPr id="964" name="object 964"/>
          <p:cNvSpPr/>
          <p:nvPr/>
        </p:nvSpPr>
        <p:spPr>
          <a:xfrm>
            <a:off x="7609409" y="3327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5" name="object 965"/>
          <p:cNvSpPr/>
          <p:nvPr/>
        </p:nvSpPr>
        <p:spPr>
          <a:xfrm>
            <a:off x="7603059" y="332740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6" name="object 966"/>
          <p:cNvSpPr/>
          <p:nvPr/>
        </p:nvSpPr>
        <p:spPr>
          <a:xfrm>
            <a:off x="7603059" y="2626361"/>
            <a:ext cx="12700" cy="701040"/>
          </a:xfrm>
          <a:custGeom>
            <a:avLst/>
            <a:gdLst/>
            <a:ahLst/>
            <a:cxnLst/>
            <a:rect l="l" t="t" r="r" b="b"/>
            <a:pathLst>
              <a:path w="12700" h="701039">
                <a:moveTo>
                  <a:pt x="0" y="701040"/>
                </a:moveTo>
                <a:lnTo>
                  <a:pt x="12700" y="701040"/>
                </a:lnTo>
                <a:lnTo>
                  <a:pt x="12700" y="0"/>
                </a:lnTo>
                <a:lnTo>
                  <a:pt x="0" y="0"/>
                </a:lnTo>
                <a:lnTo>
                  <a:pt x="0" y="701040"/>
                </a:lnTo>
                <a:close/>
              </a:path>
            </a:pathLst>
          </a:custGeom>
          <a:solidFill>
            <a:srgbClr val="231F20"/>
          </a:solidFill>
        </p:spPr>
        <p:txBody>
          <a:bodyPr wrap="square" lIns="0" tIns="0" rIns="0" bIns="0" rtlCol="0"/>
          <a:lstStyle/>
          <a:p>
            <a:endParaRPr/>
          </a:p>
        </p:txBody>
      </p:sp>
      <p:sp>
        <p:nvSpPr>
          <p:cNvPr id="967" name="object 967"/>
          <p:cNvSpPr/>
          <p:nvPr/>
        </p:nvSpPr>
        <p:spPr>
          <a:xfrm>
            <a:off x="7603059" y="262001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8" name="object 968"/>
          <p:cNvSpPr/>
          <p:nvPr/>
        </p:nvSpPr>
        <p:spPr>
          <a:xfrm>
            <a:off x="6917259" y="3326130"/>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969" name="object 969"/>
          <p:cNvSpPr/>
          <p:nvPr/>
        </p:nvSpPr>
        <p:spPr>
          <a:xfrm>
            <a:off x="6917259" y="331978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0" name="object 970"/>
          <p:cNvSpPr/>
          <p:nvPr/>
        </p:nvSpPr>
        <p:spPr>
          <a:xfrm>
            <a:off x="6917259" y="2626361"/>
            <a:ext cx="12700" cy="693420"/>
          </a:xfrm>
          <a:custGeom>
            <a:avLst/>
            <a:gdLst/>
            <a:ahLst/>
            <a:cxnLst/>
            <a:rect l="l" t="t" r="r" b="b"/>
            <a:pathLst>
              <a:path w="12700" h="693419">
                <a:moveTo>
                  <a:pt x="0" y="693420"/>
                </a:moveTo>
                <a:lnTo>
                  <a:pt x="12700" y="693420"/>
                </a:lnTo>
                <a:lnTo>
                  <a:pt x="12700" y="0"/>
                </a:lnTo>
                <a:lnTo>
                  <a:pt x="0" y="0"/>
                </a:lnTo>
                <a:lnTo>
                  <a:pt x="0" y="693420"/>
                </a:lnTo>
                <a:close/>
              </a:path>
            </a:pathLst>
          </a:custGeom>
          <a:solidFill>
            <a:srgbClr val="231F20"/>
          </a:solidFill>
        </p:spPr>
        <p:txBody>
          <a:bodyPr wrap="square" lIns="0" tIns="0" rIns="0" bIns="0" rtlCol="0"/>
          <a:lstStyle/>
          <a:p>
            <a:endParaRPr/>
          </a:p>
        </p:txBody>
      </p:sp>
      <p:sp>
        <p:nvSpPr>
          <p:cNvPr id="971" name="object 971"/>
          <p:cNvSpPr/>
          <p:nvPr/>
        </p:nvSpPr>
        <p:spPr>
          <a:xfrm>
            <a:off x="6917259" y="262001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2" name="object 972"/>
          <p:cNvSpPr/>
          <p:nvPr/>
        </p:nvSpPr>
        <p:spPr>
          <a:xfrm>
            <a:off x="6917259" y="2613661"/>
            <a:ext cx="698500" cy="6350"/>
          </a:xfrm>
          <a:custGeom>
            <a:avLst/>
            <a:gdLst/>
            <a:ahLst/>
            <a:cxnLst/>
            <a:rect l="l" t="t" r="r" b="b"/>
            <a:pathLst>
              <a:path w="698500" h="6350">
                <a:moveTo>
                  <a:pt x="0" y="6350"/>
                </a:moveTo>
                <a:lnTo>
                  <a:pt x="698499" y="6350"/>
                </a:lnTo>
                <a:lnTo>
                  <a:pt x="698499" y="0"/>
                </a:lnTo>
                <a:lnTo>
                  <a:pt x="0" y="0"/>
                </a:lnTo>
                <a:lnTo>
                  <a:pt x="0" y="6350"/>
                </a:lnTo>
                <a:close/>
              </a:path>
            </a:pathLst>
          </a:custGeom>
          <a:solidFill>
            <a:srgbClr val="231F20"/>
          </a:solidFill>
        </p:spPr>
        <p:txBody>
          <a:bodyPr wrap="square" lIns="0" tIns="0" rIns="0" bIns="0" rtlCol="0"/>
          <a:lstStyle/>
          <a:p>
            <a:endParaRPr/>
          </a:p>
        </p:txBody>
      </p:sp>
      <p:sp>
        <p:nvSpPr>
          <p:cNvPr id="973" name="object 973"/>
          <p:cNvSpPr/>
          <p:nvPr/>
        </p:nvSpPr>
        <p:spPr>
          <a:xfrm>
            <a:off x="7008280" y="332613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4" name="object 974"/>
          <p:cNvSpPr/>
          <p:nvPr/>
        </p:nvSpPr>
        <p:spPr>
          <a:xfrm>
            <a:off x="6929959" y="3319780"/>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975" name="object 975"/>
          <p:cNvSpPr/>
          <p:nvPr/>
        </p:nvSpPr>
        <p:spPr>
          <a:xfrm>
            <a:off x="6923609" y="33193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76" name="object 976"/>
          <p:cNvSpPr/>
          <p:nvPr/>
        </p:nvSpPr>
        <p:spPr>
          <a:xfrm>
            <a:off x="6923609" y="26197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77" name="object 977"/>
          <p:cNvSpPr/>
          <p:nvPr/>
        </p:nvSpPr>
        <p:spPr>
          <a:xfrm>
            <a:off x="6929959" y="2619795"/>
            <a:ext cx="673100" cy="6350"/>
          </a:xfrm>
          <a:custGeom>
            <a:avLst/>
            <a:gdLst/>
            <a:ahLst/>
            <a:cxnLst/>
            <a:rect l="l" t="t" r="r" b="b"/>
            <a:pathLst>
              <a:path w="673100" h="6350">
                <a:moveTo>
                  <a:pt x="673099" y="0"/>
                </a:moveTo>
                <a:lnTo>
                  <a:pt x="0" y="0"/>
                </a:lnTo>
                <a:lnTo>
                  <a:pt x="0" y="6350"/>
                </a:lnTo>
                <a:lnTo>
                  <a:pt x="673099" y="6350"/>
                </a:lnTo>
                <a:lnTo>
                  <a:pt x="673099" y="0"/>
                </a:lnTo>
                <a:close/>
              </a:path>
            </a:pathLst>
          </a:custGeom>
          <a:solidFill>
            <a:srgbClr val="231F20"/>
          </a:solidFill>
        </p:spPr>
        <p:txBody>
          <a:bodyPr wrap="square" lIns="0" tIns="0" rIns="0" bIns="0" rtlCol="0"/>
          <a:lstStyle/>
          <a:p>
            <a:endParaRPr/>
          </a:p>
        </p:txBody>
      </p:sp>
      <p:sp>
        <p:nvSpPr>
          <p:cNvPr id="978" name="object 978"/>
          <p:cNvSpPr/>
          <p:nvPr/>
        </p:nvSpPr>
        <p:spPr>
          <a:xfrm>
            <a:off x="7609409" y="26197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79" name="object 979"/>
          <p:cNvSpPr/>
          <p:nvPr/>
        </p:nvSpPr>
        <p:spPr>
          <a:xfrm>
            <a:off x="6675959" y="3549650"/>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980" name="object 980"/>
          <p:cNvSpPr/>
          <p:nvPr/>
        </p:nvSpPr>
        <p:spPr>
          <a:xfrm>
            <a:off x="6675959" y="3543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81" name="object 981"/>
          <p:cNvSpPr/>
          <p:nvPr/>
        </p:nvSpPr>
        <p:spPr>
          <a:xfrm>
            <a:off x="6675959" y="3475991"/>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982" name="object 982"/>
          <p:cNvSpPr/>
          <p:nvPr/>
        </p:nvSpPr>
        <p:spPr>
          <a:xfrm>
            <a:off x="6675959" y="3469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83" name="object 983"/>
          <p:cNvSpPr/>
          <p:nvPr/>
        </p:nvSpPr>
        <p:spPr>
          <a:xfrm>
            <a:off x="6675959" y="346329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984" name="object 984"/>
          <p:cNvSpPr/>
          <p:nvPr/>
        </p:nvSpPr>
        <p:spPr>
          <a:xfrm>
            <a:off x="6682309" y="3543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5" name="object 985"/>
          <p:cNvSpPr/>
          <p:nvPr/>
        </p:nvSpPr>
        <p:spPr>
          <a:xfrm>
            <a:off x="6688659" y="3543720"/>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986" name="object 986"/>
          <p:cNvSpPr/>
          <p:nvPr/>
        </p:nvSpPr>
        <p:spPr>
          <a:xfrm>
            <a:off x="6841059" y="3543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87" name="object 987"/>
          <p:cNvSpPr/>
          <p:nvPr/>
        </p:nvSpPr>
        <p:spPr>
          <a:xfrm>
            <a:off x="6841059" y="3475991"/>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988" name="object 988"/>
          <p:cNvSpPr/>
          <p:nvPr/>
        </p:nvSpPr>
        <p:spPr>
          <a:xfrm>
            <a:off x="6841059" y="3469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89" name="object 989"/>
          <p:cNvSpPr/>
          <p:nvPr/>
        </p:nvSpPr>
        <p:spPr>
          <a:xfrm>
            <a:off x="6847409" y="3543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0" name="object 990"/>
          <p:cNvSpPr/>
          <p:nvPr/>
        </p:nvSpPr>
        <p:spPr>
          <a:xfrm>
            <a:off x="6682309" y="3469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1" name="object 991"/>
          <p:cNvSpPr/>
          <p:nvPr/>
        </p:nvSpPr>
        <p:spPr>
          <a:xfrm>
            <a:off x="6688659" y="346964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992" name="object 992"/>
          <p:cNvSpPr/>
          <p:nvPr/>
        </p:nvSpPr>
        <p:spPr>
          <a:xfrm>
            <a:off x="6847409" y="3469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3" name="object 993"/>
          <p:cNvSpPr/>
          <p:nvPr/>
        </p:nvSpPr>
        <p:spPr>
          <a:xfrm>
            <a:off x="6680200" y="367284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994" name="object 994"/>
          <p:cNvSpPr/>
          <p:nvPr/>
        </p:nvSpPr>
        <p:spPr>
          <a:xfrm>
            <a:off x="6680200" y="3666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5" name="object 995"/>
          <p:cNvSpPr/>
          <p:nvPr/>
        </p:nvSpPr>
        <p:spPr>
          <a:xfrm>
            <a:off x="6680200" y="3602991"/>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996" name="object 996"/>
          <p:cNvSpPr/>
          <p:nvPr/>
        </p:nvSpPr>
        <p:spPr>
          <a:xfrm>
            <a:off x="6680200" y="3596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7" name="object 997"/>
          <p:cNvSpPr/>
          <p:nvPr/>
        </p:nvSpPr>
        <p:spPr>
          <a:xfrm>
            <a:off x="6680200" y="359029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998" name="object 998"/>
          <p:cNvSpPr/>
          <p:nvPr/>
        </p:nvSpPr>
        <p:spPr>
          <a:xfrm>
            <a:off x="6686550" y="3666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9" name="object 999"/>
          <p:cNvSpPr/>
          <p:nvPr/>
        </p:nvSpPr>
        <p:spPr>
          <a:xfrm>
            <a:off x="6692900" y="366649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000" name="object 1000"/>
          <p:cNvSpPr/>
          <p:nvPr/>
        </p:nvSpPr>
        <p:spPr>
          <a:xfrm>
            <a:off x="6845300" y="3666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01" name="object 1001"/>
          <p:cNvSpPr/>
          <p:nvPr/>
        </p:nvSpPr>
        <p:spPr>
          <a:xfrm>
            <a:off x="6845300" y="3602991"/>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002" name="object 1002"/>
          <p:cNvSpPr/>
          <p:nvPr/>
        </p:nvSpPr>
        <p:spPr>
          <a:xfrm>
            <a:off x="6845300" y="3596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03" name="object 1003"/>
          <p:cNvSpPr/>
          <p:nvPr/>
        </p:nvSpPr>
        <p:spPr>
          <a:xfrm>
            <a:off x="6851650" y="3666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4" name="object 1004"/>
          <p:cNvSpPr/>
          <p:nvPr/>
        </p:nvSpPr>
        <p:spPr>
          <a:xfrm>
            <a:off x="6686550" y="3596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5" name="object 1005"/>
          <p:cNvSpPr/>
          <p:nvPr/>
        </p:nvSpPr>
        <p:spPr>
          <a:xfrm>
            <a:off x="6692900" y="359664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006" name="object 1006"/>
          <p:cNvSpPr/>
          <p:nvPr/>
        </p:nvSpPr>
        <p:spPr>
          <a:xfrm>
            <a:off x="6851650" y="3596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7" name="object 1007"/>
          <p:cNvSpPr/>
          <p:nvPr/>
        </p:nvSpPr>
        <p:spPr>
          <a:xfrm>
            <a:off x="6688659" y="3803650"/>
            <a:ext cx="169545" cy="6350"/>
          </a:xfrm>
          <a:custGeom>
            <a:avLst/>
            <a:gdLst/>
            <a:ahLst/>
            <a:cxnLst/>
            <a:rect l="l" t="t" r="r" b="b"/>
            <a:pathLst>
              <a:path w="169545" h="6350">
                <a:moveTo>
                  <a:pt x="0" y="6350"/>
                </a:moveTo>
                <a:lnTo>
                  <a:pt x="169341" y="6350"/>
                </a:lnTo>
                <a:lnTo>
                  <a:pt x="169341" y="0"/>
                </a:lnTo>
                <a:lnTo>
                  <a:pt x="0" y="0"/>
                </a:lnTo>
                <a:lnTo>
                  <a:pt x="0" y="6350"/>
                </a:lnTo>
                <a:close/>
              </a:path>
            </a:pathLst>
          </a:custGeom>
          <a:solidFill>
            <a:srgbClr val="231F20"/>
          </a:solidFill>
        </p:spPr>
        <p:txBody>
          <a:bodyPr wrap="square" lIns="0" tIns="0" rIns="0" bIns="0" rtlCol="0"/>
          <a:lstStyle/>
          <a:p>
            <a:endParaRPr/>
          </a:p>
        </p:txBody>
      </p:sp>
      <p:sp>
        <p:nvSpPr>
          <p:cNvPr id="1008" name="object 1008"/>
          <p:cNvSpPr/>
          <p:nvPr/>
        </p:nvSpPr>
        <p:spPr>
          <a:xfrm>
            <a:off x="6688659" y="3797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09" name="object 1009"/>
          <p:cNvSpPr/>
          <p:nvPr/>
        </p:nvSpPr>
        <p:spPr>
          <a:xfrm>
            <a:off x="6688659" y="37338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010" name="object 1010"/>
          <p:cNvSpPr/>
          <p:nvPr/>
        </p:nvSpPr>
        <p:spPr>
          <a:xfrm>
            <a:off x="6688659" y="3727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1" name="object 1011"/>
          <p:cNvSpPr/>
          <p:nvPr/>
        </p:nvSpPr>
        <p:spPr>
          <a:xfrm>
            <a:off x="6688659" y="3721100"/>
            <a:ext cx="169545" cy="6350"/>
          </a:xfrm>
          <a:custGeom>
            <a:avLst/>
            <a:gdLst/>
            <a:ahLst/>
            <a:cxnLst/>
            <a:rect l="l" t="t" r="r" b="b"/>
            <a:pathLst>
              <a:path w="169545" h="6350">
                <a:moveTo>
                  <a:pt x="0" y="6350"/>
                </a:moveTo>
                <a:lnTo>
                  <a:pt x="169341" y="6350"/>
                </a:lnTo>
                <a:lnTo>
                  <a:pt x="169341" y="0"/>
                </a:lnTo>
                <a:lnTo>
                  <a:pt x="0" y="0"/>
                </a:lnTo>
                <a:lnTo>
                  <a:pt x="0" y="6350"/>
                </a:lnTo>
                <a:close/>
              </a:path>
            </a:pathLst>
          </a:custGeom>
          <a:solidFill>
            <a:srgbClr val="231F20"/>
          </a:solidFill>
        </p:spPr>
        <p:txBody>
          <a:bodyPr wrap="square" lIns="0" tIns="0" rIns="0" bIns="0" rtlCol="0"/>
          <a:lstStyle/>
          <a:p>
            <a:endParaRPr/>
          </a:p>
        </p:txBody>
      </p:sp>
      <p:sp>
        <p:nvSpPr>
          <p:cNvPr id="1012" name="object 1012"/>
          <p:cNvSpPr/>
          <p:nvPr/>
        </p:nvSpPr>
        <p:spPr>
          <a:xfrm>
            <a:off x="6695009" y="3797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13" name="object 1013"/>
          <p:cNvSpPr/>
          <p:nvPr/>
        </p:nvSpPr>
        <p:spPr>
          <a:xfrm>
            <a:off x="6701359" y="3797720"/>
            <a:ext cx="144145" cy="6350"/>
          </a:xfrm>
          <a:custGeom>
            <a:avLst/>
            <a:gdLst/>
            <a:ahLst/>
            <a:cxnLst/>
            <a:rect l="l" t="t" r="r" b="b"/>
            <a:pathLst>
              <a:path w="144145" h="6350">
                <a:moveTo>
                  <a:pt x="143941" y="0"/>
                </a:moveTo>
                <a:lnTo>
                  <a:pt x="0" y="0"/>
                </a:lnTo>
                <a:lnTo>
                  <a:pt x="0" y="6350"/>
                </a:lnTo>
                <a:lnTo>
                  <a:pt x="143941" y="6350"/>
                </a:lnTo>
                <a:lnTo>
                  <a:pt x="143941" y="0"/>
                </a:lnTo>
                <a:close/>
              </a:path>
            </a:pathLst>
          </a:custGeom>
          <a:solidFill>
            <a:srgbClr val="231F20"/>
          </a:solidFill>
        </p:spPr>
        <p:txBody>
          <a:bodyPr wrap="square" lIns="0" tIns="0" rIns="0" bIns="0" rtlCol="0"/>
          <a:lstStyle/>
          <a:p>
            <a:endParaRPr/>
          </a:p>
        </p:txBody>
      </p:sp>
      <p:sp>
        <p:nvSpPr>
          <p:cNvPr id="1014" name="object 1014"/>
          <p:cNvSpPr/>
          <p:nvPr/>
        </p:nvSpPr>
        <p:spPr>
          <a:xfrm>
            <a:off x="6845300" y="3797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5" name="object 1015"/>
          <p:cNvSpPr/>
          <p:nvPr/>
        </p:nvSpPr>
        <p:spPr>
          <a:xfrm>
            <a:off x="6845300" y="37338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016" name="object 1016"/>
          <p:cNvSpPr/>
          <p:nvPr/>
        </p:nvSpPr>
        <p:spPr>
          <a:xfrm>
            <a:off x="6845300" y="3727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7" name="object 1017"/>
          <p:cNvSpPr/>
          <p:nvPr/>
        </p:nvSpPr>
        <p:spPr>
          <a:xfrm>
            <a:off x="6851650" y="3797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18" name="object 1018"/>
          <p:cNvSpPr/>
          <p:nvPr/>
        </p:nvSpPr>
        <p:spPr>
          <a:xfrm>
            <a:off x="6695009" y="3727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19" name="object 1019"/>
          <p:cNvSpPr/>
          <p:nvPr/>
        </p:nvSpPr>
        <p:spPr>
          <a:xfrm>
            <a:off x="6701359" y="3727870"/>
            <a:ext cx="144145" cy="6350"/>
          </a:xfrm>
          <a:custGeom>
            <a:avLst/>
            <a:gdLst/>
            <a:ahLst/>
            <a:cxnLst/>
            <a:rect l="l" t="t" r="r" b="b"/>
            <a:pathLst>
              <a:path w="144145" h="6350">
                <a:moveTo>
                  <a:pt x="143941" y="0"/>
                </a:moveTo>
                <a:lnTo>
                  <a:pt x="0" y="0"/>
                </a:lnTo>
                <a:lnTo>
                  <a:pt x="0" y="6350"/>
                </a:lnTo>
                <a:lnTo>
                  <a:pt x="143941" y="6350"/>
                </a:lnTo>
                <a:lnTo>
                  <a:pt x="143941" y="0"/>
                </a:lnTo>
                <a:close/>
              </a:path>
            </a:pathLst>
          </a:custGeom>
          <a:solidFill>
            <a:srgbClr val="231F20"/>
          </a:solidFill>
        </p:spPr>
        <p:txBody>
          <a:bodyPr wrap="square" lIns="0" tIns="0" rIns="0" bIns="0" rtlCol="0"/>
          <a:lstStyle/>
          <a:p>
            <a:endParaRPr/>
          </a:p>
        </p:txBody>
      </p:sp>
      <p:sp>
        <p:nvSpPr>
          <p:cNvPr id="1020" name="object 1020"/>
          <p:cNvSpPr/>
          <p:nvPr/>
        </p:nvSpPr>
        <p:spPr>
          <a:xfrm>
            <a:off x="6851650" y="3727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21" name="object 1021"/>
          <p:cNvSpPr/>
          <p:nvPr/>
        </p:nvSpPr>
        <p:spPr>
          <a:xfrm>
            <a:off x="7620000" y="356743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022" name="object 1022"/>
          <p:cNvSpPr/>
          <p:nvPr/>
        </p:nvSpPr>
        <p:spPr>
          <a:xfrm>
            <a:off x="7620000" y="3561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23" name="object 1023"/>
          <p:cNvSpPr/>
          <p:nvPr/>
        </p:nvSpPr>
        <p:spPr>
          <a:xfrm>
            <a:off x="7620000" y="3488691"/>
            <a:ext cx="12700" cy="72390"/>
          </a:xfrm>
          <a:custGeom>
            <a:avLst/>
            <a:gdLst/>
            <a:ahLst/>
            <a:cxnLst/>
            <a:rect l="l" t="t" r="r" b="b"/>
            <a:pathLst>
              <a:path w="12700" h="72389">
                <a:moveTo>
                  <a:pt x="0" y="72389"/>
                </a:moveTo>
                <a:lnTo>
                  <a:pt x="12700" y="72389"/>
                </a:lnTo>
                <a:lnTo>
                  <a:pt x="12700" y="0"/>
                </a:lnTo>
                <a:lnTo>
                  <a:pt x="0" y="0"/>
                </a:lnTo>
                <a:lnTo>
                  <a:pt x="0" y="72389"/>
                </a:lnTo>
                <a:close/>
              </a:path>
            </a:pathLst>
          </a:custGeom>
          <a:solidFill>
            <a:srgbClr val="231F20"/>
          </a:solidFill>
        </p:spPr>
        <p:txBody>
          <a:bodyPr wrap="square" lIns="0" tIns="0" rIns="0" bIns="0" rtlCol="0"/>
          <a:lstStyle/>
          <a:p>
            <a:endParaRPr/>
          </a:p>
        </p:txBody>
      </p:sp>
      <p:sp>
        <p:nvSpPr>
          <p:cNvPr id="1024" name="object 1024"/>
          <p:cNvSpPr/>
          <p:nvPr/>
        </p:nvSpPr>
        <p:spPr>
          <a:xfrm>
            <a:off x="7620000" y="3482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25" name="object 1025"/>
          <p:cNvSpPr/>
          <p:nvPr/>
        </p:nvSpPr>
        <p:spPr>
          <a:xfrm>
            <a:off x="7620000" y="347599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026" name="object 1026"/>
          <p:cNvSpPr/>
          <p:nvPr/>
        </p:nvSpPr>
        <p:spPr>
          <a:xfrm>
            <a:off x="7626350" y="3560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27" name="object 1027"/>
          <p:cNvSpPr/>
          <p:nvPr/>
        </p:nvSpPr>
        <p:spPr>
          <a:xfrm>
            <a:off x="7632700" y="356066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028" name="object 1028"/>
          <p:cNvSpPr/>
          <p:nvPr/>
        </p:nvSpPr>
        <p:spPr>
          <a:xfrm>
            <a:off x="7776630" y="3561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29" name="object 1029"/>
          <p:cNvSpPr/>
          <p:nvPr/>
        </p:nvSpPr>
        <p:spPr>
          <a:xfrm>
            <a:off x="7776630" y="3488691"/>
            <a:ext cx="12700" cy="72390"/>
          </a:xfrm>
          <a:custGeom>
            <a:avLst/>
            <a:gdLst/>
            <a:ahLst/>
            <a:cxnLst/>
            <a:rect l="l" t="t" r="r" b="b"/>
            <a:pathLst>
              <a:path w="12700" h="72389">
                <a:moveTo>
                  <a:pt x="0" y="72389"/>
                </a:moveTo>
                <a:lnTo>
                  <a:pt x="12700" y="72389"/>
                </a:lnTo>
                <a:lnTo>
                  <a:pt x="12700" y="0"/>
                </a:lnTo>
                <a:lnTo>
                  <a:pt x="0" y="0"/>
                </a:lnTo>
                <a:lnTo>
                  <a:pt x="0" y="72389"/>
                </a:lnTo>
                <a:close/>
              </a:path>
            </a:pathLst>
          </a:custGeom>
          <a:solidFill>
            <a:srgbClr val="231F20"/>
          </a:solidFill>
        </p:spPr>
        <p:txBody>
          <a:bodyPr wrap="square" lIns="0" tIns="0" rIns="0" bIns="0" rtlCol="0"/>
          <a:lstStyle/>
          <a:p>
            <a:endParaRPr/>
          </a:p>
        </p:txBody>
      </p:sp>
      <p:sp>
        <p:nvSpPr>
          <p:cNvPr id="1030" name="object 1030"/>
          <p:cNvSpPr/>
          <p:nvPr/>
        </p:nvSpPr>
        <p:spPr>
          <a:xfrm>
            <a:off x="7776630" y="3482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1" name="object 1031"/>
          <p:cNvSpPr/>
          <p:nvPr/>
        </p:nvSpPr>
        <p:spPr>
          <a:xfrm>
            <a:off x="7782980" y="3560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32" name="object 1032"/>
          <p:cNvSpPr/>
          <p:nvPr/>
        </p:nvSpPr>
        <p:spPr>
          <a:xfrm>
            <a:off x="7626350" y="3482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33" name="object 1033"/>
          <p:cNvSpPr/>
          <p:nvPr/>
        </p:nvSpPr>
        <p:spPr>
          <a:xfrm>
            <a:off x="7632700" y="348234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034" name="object 1034"/>
          <p:cNvSpPr/>
          <p:nvPr/>
        </p:nvSpPr>
        <p:spPr>
          <a:xfrm>
            <a:off x="7782980" y="3482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35" name="object 1035"/>
          <p:cNvSpPr/>
          <p:nvPr/>
        </p:nvSpPr>
        <p:spPr>
          <a:xfrm>
            <a:off x="7620000" y="3685541"/>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1036" name="object 1036"/>
          <p:cNvSpPr/>
          <p:nvPr/>
        </p:nvSpPr>
        <p:spPr>
          <a:xfrm>
            <a:off x="7620000" y="3679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7" name="object 1037"/>
          <p:cNvSpPr/>
          <p:nvPr/>
        </p:nvSpPr>
        <p:spPr>
          <a:xfrm>
            <a:off x="7620000" y="36195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1038" name="object 1038"/>
          <p:cNvSpPr/>
          <p:nvPr/>
        </p:nvSpPr>
        <p:spPr>
          <a:xfrm>
            <a:off x="7620000" y="3613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9" name="object 1039"/>
          <p:cNvSpPr/>
          <p:nvPr/>
        </p:nvSpPr>
        <p:spPr>
          <a:xfrm>
            <a:off x="7620000" y="3606800"/>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1040" name="object 1040"/>
          <p:cNvSpPr/>
          <p:nvPr/>
        </p:nvSpPr>
        <p:spPr>
          <a:xfrm>
            <a:off x="7626350" y="3679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1" name="object 1041"/>
          <p:cNvSpPr/>
          <p:nvPr/>
        </p:nvSpPr>
        <p:spPr>
          <a:xfrm>
            <a:off x="7632700" y="3679191"/>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1042" name="object 1042"/>
          <p:cNvSpPr/>
          <p:nvPr/>
        </p:nvSpPr>
        <p:spPr>
          <a:xfrm>
            <a:off x="7772400" y="3679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43" name="object 1043"/>
          <p:cNvSpPr/>
          <p:nvPr/>
        </p:nvSpPr>
        <p:spPr>
          <a:xfrm>
            <a:off x="7772400" y="3619500"/>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1044" name="object 1044"/>
          <p:cNvSpPr/>
          <p:nvPr/>
        </p:nvSpPr>
        <p:spPr>
          <a:xfrm>
            <a:off x="7772400" y="3613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45" name="object 1045"/>
          <p:cNvSpPr/>
          <p:nvPr/>
        </p:nvSpPr>
        <p:spPr>
          <a:xfrm>
            <a:off x="7778750" y="3679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6" name="object 1046"/>
          <p:cNvSpPr/>
          <p:nvPr/>
        </p:nvSpPr>
        <p:spPr>
          <a:xfrm>
            <a:off x="7626350" y="3613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7" name="object 1047"/>
          <p:cNvSpPr/>
          <p:nvPr/>
        </p:nvSpPr>
        <p:spPr>
          <a:xfrm>
            <a:off x="7632700" y="3613570"/>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1048" name="object 1048"/>
          <p:cNvSpPr/>
          <p:nvPr/>
        </p:nvSpPr>
        <p:spPr>
          <a:xfrm>
            <a:off x="7778750" y="3613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9" name="object 1049"/>
          <p:cNvSpPr/>
          <p:nvPr/>
        </p:nvSpPr>
        <p:spPr>
          <a:xfrm>
            <a:off x="7620000" y="3816350"/>
            <a:ext cx="186690" cy="6350"/>
          </a:xfrm>
          <a:custGeom>
            <a:avLst/>
            <a:gdLst/>
            <a:ahLst/>
            <a:cxnLst/>
            <a:rect l="l" t="t" r="r" b="b"/>
            <a:pathLst>
              <a:path w="186690"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1050" name="object 1050"/>
          <p:cNvSpPr/>
          <p:nvPr/>
        </p:nvSpPr>
        <p:spPr>
          <a:xfrm>
            <a:off x="7620000" y="3810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1" name="object 1051"/>
          <p:cNvSpPr/>
          <p:nvPr/>
        </p:nvSpPr>
        <p:spPr>
          <a:xfrm>
            <a:off x="7620000" y="3746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052" name="object 1052"/>
          <p:cNvSpPr/>
          <p:nvPr/>
        </p:nvSpPr>
        <p:spPr>
          <a:xfrm>
            <a:off x="7620000" y="3740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3" name="object 1053"/>
          <p:cNvSpPr/>
          <p:nvPr/>
        </p:nvSpPr>
        <p:spPr>
          <a:xfrm>
            <a:off x="7620000" y="3733800"/>
            <a:ext cx="186690" cy="6350"/>
          </a:xfrm>
          <a:custGeom>
            <a:avLst/>
            <a:gdLst/>
            <a:ahLst/>
            <a:cxnLst/>
            <a:rect l="l" t="t" r="r" b="b"/>
            <a:pathLst>
              <a:path w="186690" h="6350">
                <a:moveTo>
                  <a:pt x="0" y="6350"/>
                </a:moveTo>
                <a:lnTo>
                  <a:pt x="186258" y="6350"/>
                </a:lnTo>
                <a:lnTo>
                  <a:pt x="186258" y="0"/>
                </a:lnTo>
                <a:lnTo>
                  <a:pt x="0" y="0"/>
                </a:lnTo>
                <a:lnTo>
                  <a:pt x="0" y="6350"/>
                </a:lnTo>
                <a:close/>
              </a:path>
            </a:pathLst>
          </a:custGeom>
          <a:solidFill>
            <a:srgbClr val="231F20"/>
          </a:solidFill>
        </p:spPr>
        <p:txBody>
          <a:bodyPr wrap="square" lIns="0" tIns="0" rIns="0" bIns="0" rtlCol="0"/>
          <a:lstStyle/>
          <a:p>
            <a:endParaRPr/>
          </a:p>
        </p:txBody>
      </p:sp>
      <p:sp>
        <p:nvSpPr>
          <p:cNvPr id="1054" name="object 1054"/>
          <p:cNvSpPr/>
          <p:nvPr/>
        </p:nvSpPr>
        <p:spPr>
          <a:xfrm>
            <a:off x="7626350" y="3810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5" name="object 1055"/>
          <p:cNvSpPr/>
          <p:nvPr/>
        </p:nvSpPr>
        <p:spPr>
          <a:xfrm>
            <a:off x="7632700" y="3810420"/>
            <a:ext cx="161290" cy="6350"/>
          </a:xfrm>
          <a:custGeom>
            <a:avLst/>
            <a:gdLst/>
            <a:ahLst/>
            <a:cxnLst/>
            <a:rect l="l" t="t" r="r" b="b"/>
            <a:pathLst>
              <a:path w="161290"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1056" name="object 1056"/>
          <p:cNvSpPr/>
          <p:nvPr/>
        </p:nvSpPr>
        <p:spPr>
          <a:xfrm>
            <a:off x="7793559" y="3810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7" name="object 1057"/>
          <p:cNvSpPr/>
          <p:nvPr/>
        </p:nvSpPr>
        <p:spPr>
          <a:xfrm>
            <a:off x="7793559" y="3746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058" name="object 1058"/>
          <p:cNvSpPr/>
          <p:nvPr/>
        </p:nvSpPr>
        <p:spPr>
          <a:xfrm>
            <a:off x="7793559" y="3740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9" name="object 1059"/>
          <p:cNvSpPr/>
          <p:nvPr/>
        </p:nvSpPr>
        <p:spPr>
          <a:xfrm>
            <a:off x="7799909" y="3810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0" name="object 1060"/>
          <p:cNvSpPr/>
          <p:nvPr/>
        </p:nvSpPr>
        <p:spPr>
          <a:xfrm>
            <a:off x="7626350" y="374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1" name="object 1061"/>
          <p:cNvSpPr/>
          <p:nvPr/>
        </p:nvSpPr>
        <p:spPr>
          <a:xfrm>
            <a:off x="7632700" y="3740570"/>
            <a:ext cx="161290" cy="6350"/>
          </a:xfrm>
          <a:custGeom>
            <a:avLst/>
            <a:gdLst/>
            <a:ahLst/>
            <a:cxnLst/>
            <a:rect l="l" t="t" r="r" b="b"/>
            <a:pathLst>
              <a:path w="161290" h="6350">
                <a:moveTo>
                  <a:pt x="160858" y="0"/>
                </a:moveTo>
                <a:lnTo>
                  <a:pt x="0" y="0"/>
                </a:lnTo>
                <a:lnTo>
                  <a:pt x="0" y="6350"/>
                </a:lnTo>
                <a:lnTo>
                  <a:pt x="160858" y="6350"/>
                </a:lnTo>
                <a:lnTo>
                  <a:pt x="160858" y="0"/>
                </a:lnTo>
                <a:close/>
              </a:path>
            </a:pathLst>
          </a:custGeom>
          <a:solidFill>
            <a:srgbClr val="231F20"/>
          </a:solidFill>
        </p:spPr>
        <p:txBody>
          <a:bodyPr wrap="square" lIns="0" tIns="0" rIns="0" bIns="0" rtlCol="0"/>
          <a:lstStyle/>
          <a:p>
            <a:endParaRPr/>
          </a:p>
        </p:txBody>
      </p:sp>
      <p:sp>
        <p:nvSpPr>
          <p:cNvPr id="1062" name="object 1062"/>
          <p:cNvSpPr/>
          <p:nvPr/>
        </p:nvSpPr>
        <p:spPr>
          <a:xfrm>
            <a:off x="7799909" y="374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3" name="object 1063"/>
          <p:cNvSpPr/>
          <p:nvPr/>
        </p:nvSpPr>
        <p:spPr>
          <a:xfrm>
            <a:off x="7131050" y="2705520"/>
            <a:ext cx="25400" cy="12700"/>
          </a:xfrm>
          <a:custGeom>
            <a:avLst/>
            <a:gdLst/>
            <a:ahLst/>
            <a:cxnLst/>
            <a:rect l="l" t="t" r="r" b="b"/>
            <a:pathLst>
              <a:path w="25400" h="12700">
                <a:moveTo>
                  <a:pt x="25400" y="0"/>
                </a:moveTo>
                <a:lnTo>
                  <a:pt x="0" y="0"/>
                </a:lnTo>
                <a:lnTo>
                  <a:pt x="0" y="12700"/>
                </a:lnTo>
                <a:lnTo>
                  <a:pt x="25400" y="12700"/>
                </a:lnTo>
                <a:lnTo>
                  <a:pt x="25400" y="0"/>
                </a:lnTo>
                <a:close/>
              </a:path>
            </a:pathLst>
          </a:custGeom>
          <a:solidFill>
            <a:srgbClr val="231F20"/>
          </a:solidFill>
        </p:spPr>
        <p:txBody>
          <a:bodyPr wrap="square" lIns="0" tIns="0" rIns="0" bIns="0" rtlCol="0"/>
          <a:lstStyle/>
          <a:p>
            <a:endParaRPr/>
          </a:p>
        </p:txBody>
      </p:sp>
      <p:sp>
        <p:nvSpPr>
          <p:cNvPr id="1064" name="object 1064"/>
          <p:cNvSpPr/>
          <p:nvPr/>
        </p:nvSpPr>
        <p:spPr>
          <a:xfrm>
            <a:off x="7131050" y="2832520"/>
            <a:ext cx="25400" cy="12700"/>
          </a:xfrm>
          <a:custGeom>
            <a:avLst/>
            <a:gdLst/>
            <a:ahLst/>
            <a:cxnLst/>
            <a:rect l="l" t="t" r="r" b="b"/>
            <a:pathLst>
              <a:path w="25400" h="12700">
                <a:moveTo>
                  <a:pt x="25400" y="0"/>
                </a:moveTo>
                <a:lnTo>
                  <a:pt x="0" y="0"/>
                </a:lnTo>
                <a:lnTo>
                  <a:pt x="0" y="12700"/>
                </a:lnTo>
                <a:lnTo>
                  <a:pt x="25400" y="12700"/>
                </a:lnTo>
                <a:lnTo>
                  <a:pt x="25400" y="0"/>
                </a:lnTo>
                <a:close/>
              </a:path>
            </a:pathLst>
          </a:custGeom>
          <a:solidFill>
            <a:srgbClr val="231F20"/>
          </a:solidFill>
        </p:spPr>
        <p:txBody>
          <a:bodyPr wrap="square" lIns="0" tIns="0" rIns="0" bIns="0" rtlCol="0"/>
          <a:lstStyle/>
          <a:p>
            <a:endParaRPr/>
          </a:p>
        </p:txBody>
      </p:sp>
      <p:sp>
        <p:nvSpPr>
          <p:cNvPr id="1065" name="object 1065"/>
          <p:cNvSpPr/>
          <p:nvPr/>
        </p:nvSpPr>
        <p:spPr>
          <a:xfrm>
            <a:off x="3200400" y="5904231"/>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066" name="object 1066"/>
          <p:cNvSpPr/>
          <p:nvPr/>
        </p:nvSpPr>
        <p:spPr>
          <a:xfrm>
            <a:off x="3200400" y="5897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67" name="object 1067"/>
          <p:cNvSpPr/>
          <p:nvPr/>
        </p:nvSpPr>
        <p:spPr>
          <a:xfrm>
            <a:off x="3200400" y="5869941"/>
            <a:ext cx="12700" cy="27940"/>
          </a:xfrm>
          <a:custGeom>
            <a:avLst/>
            <a:gdLst/>
            <a:ahLst/>
            <a:cxnLst/>
            <a:rect l="l" t="t" r="r" b="b"/>
            <a:pathLst>
              <a:path w="12700" h="27939">
                <a:moveTo>
                  <a:pt x="0" y="27939"/>
                </a:moveTo>
                <a:lnTo>
                  <a:pt x="12700" y="27939"/>
                </a:lnTo>
                <a:lnTo>
                  <a:pt x="12700" y="0"/>
                </a:lnTo>
                <a:lnTo>
                  <a:pt x="0" y="0"/>
                </a:lnTo>
                <a:lnTo>
                  <a:pt x="0" y="27939"/>
                </a:lnTo>
                <a:close/>
              </a:path>
            </a:pathLst>
          </a:custGeom>
          <a:solidFill>
            <a:srgbClr val="231F20"/>
          </a:solidFill>
        </p:spPr>
        <p:txBody>
          <a:bodyPr wrap="square" lIns="0" tIns="0" rIns="0" bIns="0" rtlCol="0"/>
          <a:lstStyle/>
          <a:p>
            <a:endParaRPr/>
          </a:p>
        </p:txBody>
      </p:sp>
      <p:sp>
        <p:nvSpPr>
          <p:cNvPr id="1068" name="object 1068"/>
          <p:cNvSpPr/>
          <p:nvPr/>
        </p:nvSpPr>
        <p:spPr>
          <a:xfrm>
            <a:off x="3206750" y="5897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9" name="object 1069"/>
          <p:cNvSpPr/>
          <p:nvPr/>
        </p:nvSpPr>
        <p:spPr>
          <a:xfrm>
            <a:off x="3213100" y="5897461"/>
            <a:ext cx="67945" cy="6350"/>
          </a:xfrm>
          <a:custGeom>
            <a:avLst/>
            <a:gdLst/>
            <a:ahLst/>
            <a:cxnLst/>
            <a:rect l="l" t="t" r="r" b="b"/>
            <a:pathLst>
              <a:path w="67944" h="6350">
                <a:moveTo>
                  <a:pt x="67729" y="0"/>
                </a:moveTo>
                <a:lnTo>
                  <a:pt x="0" y="0"/>
                </a:lnTo>
                <a:lnTo>
                  <a:pt x="0" y="6350"/>
                </a:lnTo>
                <a:lnTo>
                  <a:pt x="67729" y="6350"/>
                </a:lnTo>
                <a:lnTo>
                  <a:pt x="67729" y="0"/>
                </a:lnTo>
                <a:close/>
              </a:path>
            </a:pathLst>
          </a:custGeom>
          <a:solidFill>
            <a:srgbClr val="231F20"/>
          </a:solidFill>
        </p:spPr>
        <p:txBody>
          <a:bodyPr wrap="square" lIns="0" tIns="0" rIns="0" bIns="0" rtlCol="0"/>
          <a:lstStyle/>
          <a:p>
            <a:endParaRPr/>
          </a:p>
        </p:txBody>
      </p:sp>
      <p:sp>
        <p:nvSpPr>
          <p:cNvPr id="1070" name="object 1070"/>
          <p:cNvSpPr/>
          <p:nvPr/>
        </p:nvSpPr>
        <p:spPr>
          <a:xfrm>
            <a:off x="3280830" y="5897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1" name="object 1071"/>
          <p:cNvSpPr/>
          <p:nvPr/>
        </p:nvSpPr>
        <p:spPr>
          <a:xfrm>
            <a:off x="3280830" y="5685791"/>
            <a:ext cx="12700" cy="212090"/>
          </a:xfrm>
          <a:custGeom>
            <a:avLst/>
            <a:gdLst/>
            <a:ahLst/>
            <a:cxnLst/>
            <a:rect l="l" t="t" r="r" b="b"/>
            <a:pathLst>
              <a:path w="12700" h="212089">
                <a:moveTo>
                  <a:pt x="0" y="212089"/>
                </a:moveTo>
                <a:lnTo>
                  <a:pt x="12700" y="212089"/>
                </a:lnTo>
                <a:lnTo>
                  <a:pt x="12700" y="0"/>
                </a:lnTo>
                <a:lnTo>
                  <a:pt x="0" y="0"/>
                </a:lnTo>
                <a:lnTo>
                  <a:pt x="0" y="212089"/>
                </a:lnTo>
                <a:close/>
              </a:path>
            </a:pathLst>
          </a:custGeom>
          <a:solidFill>
            <a:srgbClr val="231F20"/>
          </a:solidFill>
        </p:spPr>
        <p:txBody>
          <a:bodyPr wrap="square" lIns="0" tIns="0" rIns="0" bIns="0" rtlCol="0"/>
          <a:lstStyle/>
          <a:p>
            <a:endParaRPr/>
          </a:p>
        </p:txBody>
      </p:sp>
      <p:sp>
        <p:nvSpPr>
          <p:cNvPr id="1072" name="object 1072"/>
          <p:cNvSpPr/>
          <p:nvPr/>
        </p:nvSpPr>
        <p:spPr>
          <a:xfrm>
            <a:off x="3280830" y="5679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3" name="object 1073"/>
          <p:cNvSpPr/>
          <p:nvPr/>
        </p:nvSpPr>
        <p:spPr>
          <a:xfrm>
            <a:off x="3287180" y="5897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74" name="object 1074"/>
          <p:cNvSpPr/>
          <p:nvPr/>
        </p:nvSpPr>
        <p:spPr>
          <a:xfrm>
            <a:off x="2470150" y="5797550"/>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1075" name="object 1075"/>
          <p:cNvSpPr/>
          <p:nvPr/>
        </p:nvSpPr>
        <p:spPr>
          <a:xfrm>
            <a:off x="2470150" y="5791200"/>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076" name="object 1076"/>
          <p:cNvSpPr/>
          <p:nvPr/>
        </p:nvSpPr>
        <p:spPr>
          <a:xfrm>
            <a:off x="2514600" y="5791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7" name="object 1077"/>
          <p:cNvSpPr/>
          <p:nvPr/>
        </p:nvSpPr>
        <p:spPr>
          <a:xfrm>
            <a:off x="2514600" y="5596891"/>
            <a:ext cx="12700" cy="194310"/>
          </a:xfrm>
          <a:custGeom>
            <a:avLst/>
            <a:gdLst/>
            <a:ahLst/>
            <a:cxnLst/>
            <a:rect l="l" t="t" r="r" b="b"/>
            <a:pathLst>
              <a:path w="12700" h="194310">
                <a:moveTo>
                  <a:pt x="0" y="194309"/>
                </a:moveTo>
                <a:lnTo>
                  <a:pt x="12700" y="194309"/>
                </a:lnTo>
                <a:lnTo>
                  <a:pt x="12700" y="0"/>
                </a:lnTo>
                <a:lnTo>
                  <a:pt x="0" y="0"/>
                </a:lnTo>
                <a:lnTo>
                  <a:pt x="0" y="194309"/>
                </a:lnTo>
                <a:close/>
              </a:path>
            </a:pathLst>
          </a:custGeom>
          <a:solidFill>
            <a:srgbClr val="231F20"/>
          </a:solidFill>
        </p:spPr>
        <p:txBody>
          <a:bodyPr wrap="square" lIns="0" tIns="0" rIns="0" bIns="0" rtlCol="0"/>
          <a:lstStyle/>
          <a:p>
            <a:endParaRPr/>
          </a:p>
        </p:txBody>
      </p:sp>
      <p:sp>
        <p:nvSpPr>
          <p:cNvPr id="1078" name="object 1078"/>
          <p:cNvSpPr/>
          <p:nvPr/>
        </p:nvSpPr>
        <p:spPr>
          <a:xfrm>
            <a:off x="2514600" y="5590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9" name="object 1079"/>
          <p:cNvSpPr/>
          <p:nvPr/>
        </p:nvSpPr>
        <p:spPr>
          <a:xfrm>
            <a:off x="2520950" y="5791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80" name="object 1080"/>
          <p:cNvSpPr/>
          <p:nvPr/>
        </p:nvSpPr>
        <p:spPr>
          <a:xfrm>
            <a:off x="3242730" y="5679441"/>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081" name="object 1081"/>
          <p:cNvSpPr/>
          <p:nvPr/>
        </p:nvSpPr>
        <p:spPr>
          <a:xfrm>
            <a:off x="3242730" y="5673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2" name="object 1082"/>
          <p:cNvSpPr/>
          <p:nvPr/>
        </p:nvSpPr>
        <p:spPr>
          <a:xfrm>
            <a:off x="3242730" y="4597400"/>
            <a:ext cx="12700" cy="1075690"/>
          </a:xfrm>
          <a:custGeom>
            <a:avLst/>
            <a:gdLst/>
            <a:ahLst/>
            <a:cxnLst/>
            <a:rect l="l" t="t" r="r" b="b"/>
            <a:pathLst>
              <a:path w="12700" h="1075689">
                <a:moveTo>
                  <a:pt x="0" y="1075690"/>
                </a:moveTo>
                <a:lnTo>
                  <a:pt x="12700" y="1075690"/>
                </a:lnTo>
                <a:lnTo>
                  <a:pt x="12700" y="0"/>
                </a:lnTo>
                <a:lnTo>
                  <a:pt x="0" y="0"/>
                </a:lnTo>
                <a:lnTo>
                  <a:pt x="0" y="1075690"/>
                </a:lnTo>
                <a:close/>
              </a:path>
            </a:pathLst>
          </a:custGeom>
          <a:solidFill>
            <a:srgbClr val="231F20"/>
          </a:solidFill>
        </p:spPr>
        <p:txBody>
          <a:bodyPr wrap="square" lIns="0" tIns="0" rIns="0" bIns="0" rtlCol="0"/>
          <a:lstStyle/>
          <a:p>
            <a:endParaRPr/>
          </a:p>
        </p:txBody>
      </p:sp>
      <p:sp>
        <p:nvSpPr>
          <p:cNvPr id="1083" name="object 1083"/>
          <p:cNvSpPr/>
          <p:nvPr/>
        </p:nvSpPr>
        <p:spPr>
          <a:xfrm>
            <a:off x="3242730" y="4591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4" name="object 1084"/>
          <p:cNvSpPr/>
          <p:nvPr/>
        </p:nvSpPr>
        <p:spPr>
          <a:xfrm>
            <a:off x="3287180" y="5679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5" name="object 1085"/>
          <p:cNvSpPr/>
          <p:nvPr/>
        </p:nvSpPr>
        <p:spPr>
          <a:xfrm>
            <a:off x="3255430" y="5673091"/>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086" name="object 1086"/>
          <p:cNvSpPr/>
          <p:nvPr/>
        </p:nvSpPr>
        <p:spPr>
          <a:xfrm>
            <a:off x="3249080" y="5673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87" name="object 1087"/>
          <p:cNvSpPr/>
          <p:nvPr/>
        </p:nvSpPr>
        <p:spPr>
          <a:xfrm>
            <a:off x="2387600" y="5590541"/>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1088" name="object 1088"/>
          <p:cNvSpPr/>
          <p:nvPr/>
        </p:nvSpPr>
        <p:spPr>
          <a:xfrm>
            <a:off x="2387600" y="5584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9" name="object 1089"/>
          <p:cNvSpPr/>
          <p:nvPr/>
        </p:nvSpPr>
        <p:spPr>
          <a:xfrm>
            <a:off x="2387600" y="4597400"/>
            <a:ext cx="12700" cy="986790"/>
          </a:xfrm>
          <a:custGeom>
            <a:avLst/>
            <a:gdLst/>
            <a:ahLst/>
            <a:cxnLst/>
            <a:rect l="l" t="t" r="r" b="b"/>
            <a:pathLst>
              <a:path w="12700" h="986789">
                <a:moveTo>
                  <a:pt x="0" y="986790"/>
                </a:moveTo>
                <a:lnTo>
                  <a:pt x="12700" y="986790"/>
                </a:lnTo>
                <a:lnTo>
                  <a:pt x="12700" y="0"/>
                </a:lnTo>
                <a:lnTo>
                  <a:pt x="0" y="0"/>
                </a:lnTo>
                <a:lnTo>
                  <a:pt x="0" y="986790"/>
                </a:lnTo>
                <a:close/>
              </a:path>
            </a:pathLst>
          </a:custGeom>
          <a:solidFill>
            <a:srgbClr val="231F20"/>
          </a:solidFill>
        </p:spPr>
        <p:txBody>
          <a:bodyPr wrap="square" lIns="0" tIns="0" rIns="0" bIns="0" rtlCol="0"/>
          <a:lstStyle/>
          <a:p>
            <a:endParaRPr/>
          </a:p>
        </p:txBody>
      </p:sp>
      <p:sp>
        <p:nvSpPr>
          <p:cNvPr id="1090" name="object 1090"/>
          <p:cNvSpPr/>
          <p:nvPr/>
        </p:nvSpPr>
        <p:spPr>
          <a:xfrm>
            <a:off x="2387600" y="4591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1" name="object 1091"/>
          <p:cNvSpPr/>
          <p:nvPr/>
        </p:nvSpPr>
        <p:spPr>
          <a:xfrm>
            <a:off x="2387600" y="4584700"/>
            <a:ext cx="868044" cy="6350"/>
          </a:xfrm>
          <a:custGeom>
            <a:avLst/>
            <a:gdLst/>
            <a:ahLst/>
            <a:cxnLst/>
            <a:rect l="l" t="t" r="r" b="b"/>
            <a:pathLst>
              <a:path w="868044" h="6350">
                <a:moveTo>
                  <a:pt x="0" y="6350"/>
                </a:moveTo>
                <a:lnTo>
                  <a:pt x="867829" y="6350"/>
                </a:lnTo>
                <a:lnTo>
                  <a:pt x="867829" y="0"/>
                </a:lnTo>
                <a:lnTo>
                  <a:pt x="0" y="0"/>
                </a:lnTo>
                <a:lnTo>
                  <a:pt x="0" y="6350"/>
                </a:lnTo>
                <a:close/>
              </a:path>
            </a:pathLst>
          </a:custGeom>
          <a:solidFill>
            <a:srgbClr val="231F20"/>
          </a:solidFill>
        </p:spPr>
        <p:txBody>
          <a:bodyPr wrap="square" lIns="0" tIns="0" rIns="0" bIns="0" rtlCol="0"/>
          <a:lstStyle/>
          <a:p>
            <a:endParaRPr/>
          </a:p>
        </p:txBody>
      </p:sp>
      <p:sp>
        <p:nvSpPr>
          <p:cNvPr id="1092" name="object 1092"/>
          <p:cNvSpPr/>
          <p:nvPr/>
        </p:nvSpPr>
        <p:spPr>
          <a:xfrm>
            <a:off x="2520950" y="5590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3" name="object 1093"/>
          <p:cNvSpPr/>
          <p:nvPr/>
        </p:nvSpPr>
        <p:spPr>
          <a:xfrm>
            <a:off x="2400300" y="5584191"/>
            <a:ext cx="127000" cy="6350"/>
          </a:xfrm>
          <a:custGeom>
            <a:avLst/>
            <a:gdLst/>
            <a:ahLst/>
            <a:cxnLst/>
            <a:rect l="l" t="t" r="r" b="b"/>
            <a:pathLst>
              <a:path w="127000" h="6350">
                <a:moveTo>
                  <a:pt x="0" y="6350"/>
                </a:moveTo>
                <a:lnTo>
                  <a:pt x="127000" y="6350"/>
                </a:lnTo>
                <a:lnTo>
                  <a:pt x="127000" y="0"/>
                </a:lnTo>
                <a:lnTo>
                  <a:pt x="0" y="0"/>
                </a:lnTo>
                <a:lnTo>
                  <a:pt x="0" y="6350"/>
                </a:lnTo>
                <a:close/>
              </a:path>
            </a:pathLst>
          </a:custGeom>
          <a:solidFill>
            <a:srgbClr val="231F20"/>
          </a:solidFill>
        </p:spPr>
        <p:txBody>
          <a:bodyPr wrap="square" lIns="0" tIns="0" rIns="0" bIns="0" rtlCol="0"/>
          <a:lstStyle/>
          <a:p>
            <a:endParaRPr/>
          </a:p>
        </p:txBody>
      </p:sp>
      <p:sp>
        <p:nvSpPr>
          <p:cNvPr id="1094" name="object 1094"/>
          <p:cNvSpPr/>
          <p:nvPr/>
        </p:nvSpPr>
        <p:spPr>
          <a:xfrm>
            <a:off x="2393950" y="5584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5" name="object 1095"/>
          <p:cNvSpPr/>
          <p:nvPr/>
        </p:nvSpPr>
        <p:spPr>
          <a:xfrm>
            <a:off x="2393950" y="4591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6" name="object 1096"/>
          <p:cNvSpPr/>
          <p:nvPr/>
        </p:nvSpPr>
        <p:spPr>
          <a:xfrm>
            <a:off x="2400300" y="4591470"/>
            <a:ext cx="842644" cy="6350"/>
          </a:xfrm>
          <a:custGeom>
            <a:avLst/>
            <a:gdLst/>
            <a:ahLst/>
            <a:cxnLst/>
            <a:rect l="l" t="t" r="r" b="b"/>
            <a:pathLst>
              <a:path w="842644" h="6350">
                <a:moveTo>
                  <a:pt x="842429" y="0"/>
                </a:moveTo>
                <a:lnTo>
                  <a:pt x="0" y="0"/>
                </a:lnTo>
                <a:lnTo>
                  <a:pt x="0" y="6350"/>
                </a:lnTo>
                <a:lnTo>
                  <a:pt x="842429" y="6350"/>
                </a:lnTo>
                <a:lnTo>
                  <a:pt x="842429" y="0"/>
                </a:lnTo>
                <a:close/>
              </a:path>
            </a:pathLst>
          </a:custGeom>
          <a:solidFill>
            <a:srgbClr val="231F20"/>
          </a:solidFill>
        </p:spPr>
        <p:txBody>
          <a:bodyPr wrap="square" lIns="0" tIns="0" rIns="0" bIns="0" rtlCol="0"/>
          <a:lstStyle/>
          <a:p>
            <a:endParaRPr/>
          </a:p>
        </p:txBody>
      </p:sp>
      <p:sp>
        <p:nvSpPr>
          <p:cNvPr id="1097" name="object 1097"/>
          <p:cNvSpPr/>
          <p:nvPr/>
        </p:nvSpPr>
        <p:spPr>
          <a:xfrm>
            <a:off x="3249080" y="4591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8" name="object 1098"/>
          <p:cNvSpPr/>
          <p:nvPr/>
        </p:nvSpPr>
        <p:spPr>
          <a:xfrm>
            <a:off x="1883830" y="4585120"/>
            <a:ext cx="474345" cy="1333500"/>
          </a:xfrm>
          <a:custGeom>
            <a:avLst/>
            <a:gdLst/>
            <a:ahLst/>
            <a:cxnLst/>
            <a:rect l="l" t="t" r="r" b="b"/>
            <a:pathLst>
              <a:path w="474344" h="1333500">
                <a:moveTo>
                  <a:pt x="29629" y="1100670"/>
                </a:moveTo>
                <a:lnTo>
                  <a:pt x="0" y="1100670"/>
                </a:lnTo>
                <a:lnTo>
                  <a:pt x="0" y="1333500"/>
                </a:lnTo>
                <a:lnTo>
                  <a:pt x="80429" y="1333500"/>
                </a:lnTo>
                <a:lnTo>
                  <a:pt x="80429" y="1327150"/>
                </a:lnTo>
                <a:lnTo>
                  <a:pt x="6350" y="1327150"/>
                </a:lnTo>
                <a:lnTo>
                  <a:pt x="6350" y="1320800"/>
                </a:lnTo>
                <a:lnTo>
                  <a:pt x="12700" y="1320800"/>
                </a:lnTo>
                <a:lnTo>
                  <a:pt x="12700" y="1113370"/>
                </a:lnTo>
                <a:lnTo>
                  <a:pt x="6350" y="1113370"/>
                </a:lnTo>
                <a:lnTo>
                  <a:pt x="6350" y="1107020"/>
                </a:lnTo>
                <a:lnTo>
                  <a:pt x="29629" y="1107020"/>
                </a:lnTo>
                <a:lnTo>
                  <a:pt x="29629" y="1100670"/>
                </a:lnTo>
                <a:close/>
              </a:path>
              <a:path w="474344" h="1333500">
                <a:moveTo>
                  <a:pt x="12700" y="1320800"/>
                </a:moveTo>
                <a:lnTo>
                  <a:pt x="6350" y="1320800"/>
                </a:lnTo>
                <a:lnTo>
                  <a:pt x="6350" y="1327150"/>
                </a:lnTo>
                <a:lnTo>
                  <a:pt x="12700" y="1327150"/>
                </a:lnTo>
                <a:lnTo>
                  <a:pt x="12700" y="1320800"/>
                </a:lnTo>
                <a:close/>
              </a:path>
              <a:path w="474344" h="1333500">
                <a:moveTo>
                  <a:pt x="67729" y="1320800"/>
                </a:moveTo>
                <a:lnTo>
                  <a:pt x="12700" y="1320800"/>
                </a:lnTo>
                <a:lnTo>
                  <a:pt x="12700" y="1327150"/>
                </a:lnTo>
                <a:lnTo>
                  <a:pt x="67729" y="1327150"/>
                </a:lnTo>
                <a:lnTo>
                  <a:pt x="67729" y="1320800"/>
                </a:lnTo>
                <a:close/>
              </a:path>
              <a:path w="474344" h="1333500">
                <a:moveTo>
                  <a:pt x="80429" y="1293291"/>
                </a:moveTo>
                <a:lnTo>
                  <a:pt x="67729" y="1293291"/>
                </a:lnTo>
                <a:lnTo>
                  <a:pt x="67729" y="1327150"/>
                </a:lnTo>
                <a:lnTo>
                  <a:pt x="74079" y="1327150"/>
                </a:lnTo>
                <a:lnTo>
                  <a:pt x="74079" y="1320800"/>
                </a:lnTo>
                <a:lnTo>
                  <a:pt x="80429" y="1320800"/>
                </a:lnTo>
                <a:lnTo>
                  <a:pt x="80429" y="1293291"/>
                </a:lnTo>
                <a:close/>
              </a:path>
              <a:path w="474344" h="1333500">
                <a:moveTo>
                  <a:pt x="80429" y="1320800"/>
                </a:moveTo>
                <a:lnTo>
                  <a:pt x="74079" y="1320800"/>
                </a:lnTo>
                <a:lnTo>
                  <a:pt x="74079" y="1327150"/>
                </a:lnTo>
                <a:lnTo>
                  <a:pt x="80429" y="1327150"/>
                </a:lnTo>
                <a:lnTo>
                  <a:pt x="80429" y="1320800"/>
                </a:lnTo>
                <a:close/>
              </a:path>
              <a:path w="474344" h="1333500">
                <a:moveTo>
                  <a:pt x="12700" y="1107020"/>
                </a:moveTo>
                <a:lnTo>
                  <a:pt x="6350" y="1107020"/>
                </a:lnTo>
                <a:lnTo>
                  <a:pt x="6350" y="1113370"/>
                </a:lnTo>
                <a:lnTo>
                  <a:pt x="12700" y="1113370"/>
                </a:lnTo>
                <a:lnTo>
                  <a:pt x="12700" y="1107020"/>
                </a:lnTo>
                <a:close/>
              </a:path>
              <a:path w="474344" h="1333500">
                <a:moveTo>
                  <a:pt x="42329" y="1100670"/>
                </a:moveTo>
                <a:lnTo>
                  <a:pt x="35979" y="1100670"/>
                </a:lnTo>
                <a:lnTo>
                  <a:pt x="35979" y="1107020"/>
                </a:lnTo>
                <a:lnTo>
                  <a:pt x="12700" y="1107020"/>
                </a:lnTo>
                <a:lnTo>
                  <a:pt x="12700" y="1113370"/>
                </a:lnTo>
                <a:lnTo>
                  <a:pt x="42329" y="1113370"/>
                </a:lnTo>
                <a:lnTo>
                  <a:pt x="42329" y="1100670"/>
                </a:lnTo>
                <a:close/>
              </a:path>
              <a:path w="474344" h="1333500">
                <a:moveTo>
                  <a:pt x="474129" y="0"/>
                </a:moveTo>
                <a:lnTo>
                  <a:pt x="29629" y="0"/>
                </a:lnTo>
                <a:lnTo>
                  <a:pt x="29629" y="1107020"/>
                </a:lnTo>
                <a:lnTo>
                  <a:pt x="35979" y="1107020"/>
                </a:lnTo>
                <a:lnTo>
                  <a:pt x="35979" y="1100670"/>
                </a:lnTo>
                <a:lnTo>
                  <a:pt x="42329" y="1100670"/>
                </a:lnTo>
                <a:lnTo>
                  <a:pt x="42329" y="12700"/>
                </a:lnTo>
                <a:lnTo>
                  <a:pt x="35979" y="12700"/>
                </a:lnTo>
                <a:lnTo>
                  <a:pt x="35979" y="6350"/>
                </a:lnTo>
                <a:lnTo>
                  <a:pt x="474129" y="6350"/>
                </a:lnTo>
                <a:lnTo>
                  <a:pt x="474129" y="0"/>
                </a:lnTo>
                <a:close/>
              </a:path>
              <a:path w="474344" h="1333500">
                <a:moveTo>
                  <a:pt x="461429" y="1003300"/>
                </a:moveTo>
                <a:lnTo>
                  <a:pt x="389470" y="1003300"/>
                </a:lnTo>
                <a:lnTo>
                  <a:pt x="389470" y="1092200"/>
                </a:lnTo>
                <a:lnTo>
                  <a:pt x="421220" y="1092200"/>
                </a:lnTo>
                <a:lnTo>
                  <a:pt x="421220" y="1085850"/>
                </a:lnTo>
                <a:lnTo>
                  <a:pt x="395820" y="1085850"/>
                </a:lnTo>
                <a:lnTo>
                  <a:pt x="395820" y="1079500"/>
                </a:lnTo>
                <a:lnTo>
                  <a:pt x="402170" y="1079500"/>
                </a:lnTo>
                <a:lnTo>
                  <a:pt x="402170" y="1016000"/>
                </a:lnTo>
                <a:lnTo>
                  <a:pt x="395820" y="1016000"/>
                </a:lnTo>
                <a:lnTo>
                  <a:pt x="395820" y="1009650"/>
                </a:lnTo>
                <a:lnTo>
                  <a:pt x="461429" y="1009650"/>
                </a:lnTo>
                <a:lnTo>
                  <a:pt x="461429" y="1003300"/>
                </a:lnTo>
                <a:close/>
              </a:path>
              <a:path w="474344" h="1333500">
                <a:moveTo>
                  <a:pt x="402170" y="1079500"/>
                </a:moveTo>
                <a:lnTo>
                  <a:pt x="395820" y="1079500"/>
                </a:lnTo>
                <a:lnTo>
                  <a:pt x="395820" y="1085850"/>
                </a:lnTo>
                <a:lnTo>
                  <a:pt x="402170" y="1085850"/>
                </a:lnTo>
                <a:lnTo>
                  <a:pt x="402170" y="1079500"/>
                </a:lnTo>
                <a:close/>
              </a:path>
              <a:path w="474344" h="1333500">
                <a:moveTo>
                  <a:pt x="421220" y="1079500"/>
                </a:moveTo>
                <a:lnTo>
                  <a:pt x="402170" y="1079500"/>
                </a:lnTo>
                <a:lnTo>
                  <a:pt x="402170" y="1085850"/>
                </a:lnTo>
                <a:lnTo>
                  <a:pt x="421220" y="1085850"/>
                </a:lnTo>
                <a:lnTo>
                  <a:pt x="421220" y="1079500"/>
                </a:lnTo>
                <a:close/>
              </a:path>
              <a:path w="474344" h="1333500">
                <a:moveTo>
                  <a:pt x="402170" y="1009650"/>
                </a:moveTo>
                <a:lnTo>
                  <a:pt x="395820" y="1009650"/>
                </a:lnTo>
                <a:lnTo>
                  <a:pt x="395820" y="1016000"/>
                </a:lnTo>
                <a:lnTo>
                  <a:pt x="402170" y="1016000"/>
                </a:lnTo>
                <a:lnTo>
                  <a:pt x="402170" y="1009650"/>
                </a:lnTo>
                <a:close/>
              </a:path>
              <a:path w="474344" h="1333500">
                <a:moveTo>
                  <a:pt x="474129" y="1003300"/>
                </a:moveTo>
                <a:lnTo>
                  <a:pt x="467779" y="1003300"/>
                </a:lnTo>
                <a:lnTo>
                  <a:pt x="467779" y="1009650"/>
                </a:lnTo>
                <a:lnTo>
                  <a:pt x="402170" y="1009650"/>
                </a:lnTo>
                <a:lnTo>
                  <a:pt x="402170" y="1016000"/>
                </a:lnTo>
                <a:lnTo>
                  <a:pt x="474129" y="1016000"/>
                </a:lnTo>
                <a:lnTo>
                  <a:pt x="474129" y="1003300"/>
                </a:lnTo>
                <a:close/>
              </a:path>
              <a:path w="474344" h="1333500">
                <a:moveTo>
                  <a:pt x="467779" y="6350"/>
                </a:moveTo>
                <a:lnTo>
                  <a:pt x="461429" y="6350"/>
                </a:lnTo>
                <a:lnTo>
                  <a:pt x="461429" y="1009650"/>
                </a:lnTo>
                <a:lnTo>
                  <a:pt x="467779" y="1009650"/>
                </a:lnTo>
                <a:lnTo>
                  <a:pt x="467779" y="1003300"/>
                </a:lnTo>
                <a:lnTo>
                  <a:pt x="474129" y="1003300"/>
                </a:lnTo>
                <a:lnTo>
                  <a:pt x="474129" y="12700"/>
                </a:lnTo>
                <a:lnTo>
                  <a:pt x="467779" y="12700"/>
                </a:lnTo>
                <a:lnTo>
                  <a:pt x="467779" y="6350"/>
                </a:lnTo>
                <a:close/>
              </a:path>
              <a:path w="474344" h="1333500">
                <a:moveTo>
                  <a:pt x="42329" y="6350"/>
                </a:moveTo>
                <a:lnTo>
                  <a:pt x="35979" y="6350"/>
                </a:lnTo>
                <a:lnTo>
                  <a:pt x="35979" y="12700"/>
                </a:lnTo>
                <a:lnTo>
                  <a:pt x="42329" y="12700"/>
                </a:lnTo>
                <a:lnTo>
                  <a:pt x="42329" y="6350"/>
                </a:lnTo>
                <a:close/>
              </a:path>
              <a:path w="474344" h="1333500">
                <a:moveTo>
                  <a:pt x="461429" y="6350"/>
                </a:moveTo>
                <a:lnTo>
                  <a:pt x="42329" y="6350"/>
                </a:lnTo>
                <a:lnTo>
                  <a:pt x="42329" y="12700"/>
                </a:lnTo>
                <a:lnTo>
                  <a:pt x="461429" y="12700"/>
                </a:lnTo>
                <a:lnTo>
                  <a:pt x="461429" y="6350"/>
                </a:lnTo>
                <a:close/>
              </a:path>
              <a:path w="474344" h="1333500">
                <a:moveTo>
                  <a:pt x="474129" y="6350"/>
                </a:moveTo>
                <a:lnTo>
                  <a:pt x="467779" y="6350"/>
                </a:lnTo>
                <a:lnTo>
                  <a:pt x="467779" y="12700"/>
                </a:lnTo>
                <a:lnTo>
                  <a:pt x="474129" y="12700"/>
                </a:lnTo>
                <a:lnTo>
                  <a:pt x="474129" y="6350"/>
                </a:lnTo>
                <a:close/>
              </a:path>
            </a:pathLst>
          </a:custGeom>
          <a:solidFill>
            <a:srgbClr val="231F20"/>
          </a:solidFill>
        </p:spPr>
        <p:txBody>
          <a:bodyPr wrap="square" lIns="0" tIns="0" rIns="0" bIns="0" rtlCol="0"/>
          <a:lstStyle/>
          <a:p>
            <a:endParaRPr/>
          </a:p>
        </p:txBody>
      </p:sp>
      <p:sp>
        <p:nvSpPr>
          <p:cNvPr id="1099" name="object 1099"/>
          <p:cNvSpPr/>
          <p:nvPr/>
        </p:nvSpPr>
        <p:spPr>
          <a:xfrm>
            <a:off x="2230959" y="5721350"/>
            <a:ext cx="279400" cy="6350"/>
          </a:xfrm>
          <a:custGeom>
            <a:avLst/>
            <a:gdLst/>
            <a:ahLst/>
            <a:cxnLst/>
            <a:rect l="l" t="t" r="r" b="b"/>
            <a:pathLst>
              <a:path w="279400" h="6350">
                <a:moveTo>
                  <a:pt x="0" y="6350"/>
                </a:moveTo>
                <a:lnTo>
                  <a:pt x="279400" y="6350"/>
                </a:lnTo>
                <a:lnTo>
                  <a:pt x="279400" y="0"/>
                </a:lnTo>
                <a:lnTo>
                  <a:pt x="0" y="0"/>
                </a:lnTo>
                <a:lnTo>
                  <a:pt x="0" y="6350"/>
                </a:lnTo>
                <a:close/>
              </a:path>
            </a:pathLst>
          </a:custGeom>
          <a:solidFill>
            <a:srgbClr val="231F20"/>
          </a:solidFill>
        </p:spPr>
        <p:txBody>
          <a:bodyPr wrap="square" lIns="0" tIns="0" rIns="0" bIns="0" rtlCol="0"/>
          <a:lstStyle/>
          <a:p>
            <a:endParaRPr/>
          </a:p>
        </p:txBody>
      </p:sp>
      <p:sp>
        <p:nvSpPr>
          <p:cNvPr id="1100" name="object 1100"/>
          <p:cNvSpPr/>
          <p:nvPr/>
        </p:nvSpPr>
        <p:spPr>
          <a:xfrm>
            <a:off x="2230959"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1" name="object 1101"/>
          <p:cNvSpPr/>
          <p:nvPr/>
        </p:nvSpPr>
        <p:spPr>
          <a:xfrm>
            <a:off x="2230959" y="5567681"/>
            <a:ext cx="12700" cy="147320"/>
          </a:xfrm>
          <a:custGeom>
            <a:avLst/>
            <a:gdLst/>
            <a:ahLst/>
            <a:cxnLst/>
            <a:rect l="l" t="t" r="r" b="b"/>
            <a:pathLst>
              <a:path w="12700" h="147320">
                <a:moveTo>
                  <a:pt x="0" y="147319"/>
                </a:moveTo>
                <a:lnTo>
                  <a:pt x="12700" y="147319"/>
                </a:lnTo>
                <a:lnTo>
                  <a:pt x="12700" y="0"/>
                </a:lnTo>
                <a:lnTo>
                  <a:pt x="0" y="0"/>
                </a:lnTo>
                <a:lnTo>
                  <a:pt x="0" y="147319"/>
                </a:lnTo>
                <a:close/>
              </a:path>
            </a:pathLst>
          </a:custGeom>
          <a:solidFill>
            <a:srgbClr val="231F20"/>
          </a:solidFill>
        </p:spPr>
        <p:txBody>
          <a:bodyPr wrap="square" lIns="0" tIns="0" rIns="0" bIns="0" rtlCol="0"/>
          <a:lstStyle/>
          <a:p>
            <a:endParaRPr/>
          </a:p>
        </p:txBody>
      </p:sp>
      <p:sp>
        <p:nvSpPr>
          <p:cNvPr id="1102" name="object 1102"/>
          <p:cNvSpPr/>
          <p:nvPr/>
        </p:nvSpPr>
        <p:spPr>
          <a:xfrm>
            <a:off x="2230959" y="5561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3" name="object 1103"/>
          <p:cNvSpPr/>
          <p:nvPr/>
        </p:nvSpPr>
        <p:spPr>
          <a:xfrm>
            <a:off x="2230959" y="5554981"/>
            <a:ext cx="80645" cy="6350"/>
          </a:xfrm>
          <a:custGeom>
            <a:avLst/>
            <a:gdLst/>
            <a:ahLst/>
            <a:cxnLst/>
            <a:rect l="l" t="t" r="r" b="b"/>
            <a:pathLst>
              <a:path w="80644"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1104" name="object 1104"/>
          <p:cNvSpPr/>
          <p:nvPr/>
        </p:nvSpPr>
        <p:spPr>
          <a:xfrm>
            <a:off x="1955800" y="4631691"/>
            <a:ext cx="12700" cy="1089660"/>
          </a:xfrm>
          <a:custGeom>
            <a:avLst/>
            <a:gdLst/>
            <a:ahLst/>
            <a:cxnLst/>
            <a:rect l="l" t="t" r="r" b="b"/>
            <a:pathLst>
              <a:path w="12700" h="1089660">
                <a:moveTo>
                  <a:pt x="0" y="1089659"/>
                </a:moveTo>
                <a:lnTo>
                  <a:pt x="12700" y="1089659"/>
                </a:lnTo>
                <a:lnTo>
                  <a:pt x="12700" y="0"/>
                </a:lnTo>
                <a:lnTo>
                  <a:pt x="0" y="0"/>
                </a:lnTo>
                <a:lnTo>
                  <a:pt x="0" y="1089659"/>
                </a:lnTo>
                <a:close/>
              </a:path>
            </a:pathLst>
          </a:custGeom>
          <a:solidFill>
            <a:srgbClr val="231F20"/>
          </a:solidFill>
        </p:spPr>
        <p:txBody>
          <a:bodyPr wrap="square" lIns="0" tIns="0" rIns="0" bIns="0" rtlCol="0"/>
          <a:lstStyle/>
          <a:p>
            <a:endParaRPr/>
          </a:p>
        </p:txBody>
      </p:sp>
      <p:sp>
        <p:nvSpPr>
          <p:cNvPr id="1105" name="object 1105"/>
          <p:cNvSpPr/>
          <p:nvPr/>
        </p:nvSpPr>
        <p:spPr>
          <a:xfrm>
            <a:off x="1955800" y="4625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6" name="object 1106"/>
          <p:cNvSpPr/>
          <p:nvPr/>
        </p:nvSpPr>
        <p:spPr>
          <a:xfrm>
            <a:off x="1955800" y="4618991"/>
            <a:ext cx="368300" cy="6350"/>
          </a:xfrm>
          <a:custGeom>
            <a:avLst/>
            <a:gdLst/>
            <a:ahLst/>
            <a:cxnLst/>
            <a:rect l="l" t="t" r="r" b="b"/>
            <a:pathLst>
              <a:path w="368300" h="6350">
                <a:moveTo>
                  <a:pt x="0" y="6350"/>
                </a:moveTo>
                <a:lnTo>
                  <a:pt x="368300" y="6350"/>
                </a:lnTo>
                <a:lnTo>
                  <a:pt x="368300" y="0"/>
                </a:lnTo>
                <a:lnTo>
                  <a:pt x="0" y="0"/>
                </a:lnTo>
                <a:lnTo>
                  <a:pt x="0" y="6350"/>
                </a:lnTo>
                <a:close/>
              </a:path>
            </a:pathLst>
          </a:custGeom>
          <a:solidFill>
            <a:srgbClr val="231F20"/>
          </a:solidFill>
        </p:spPr>
        <p:txBody>
          <a:bodyPr wrap="square" lIns="0" tIns="0" rIns="0" bIns="0" rtlCol="0"/>
          <a:lstStyle/>
          <a:p>
            <a:endParaRPr/>
          </a:p>
        </p:txBody>
      </p:sp>
      <p:sp>
        <p:nvSpPr>
          <p:cNvPr id="1107" name="object 1107"/>
          <p:cNvSpPr/>
          <p:nvPr/>
        </p:nvSpPr>
        <p:spPr>
          <a:xfrm>
            <a:off x="2237309"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08" name="object 1108"/>
          <p:cNvSpPr/>
          <p:nvPr/>
        </p:nvSpPr>
        <p:spPr>
          <a:xfrm>
            <a:off x="2243659" y="5715420"/>
            <a:ext cx="254000" cy="6350"/>
          </a:xfrm>
          <a:custGeom>
            <a:avLst/>
            <a:gdLst/>
            <a:ahLst/>
            <a:cxnLst/>
            <a:rect l="l" t="t" r="r" b="b"/>
            <a:pathLst>
              <a:path w="254000" h="6350">
                <a:moveTo>
                  <a:pt x="254000" y="0"/>
                </a:moveTo>
                <a:lnTo>
                  <a:pt x="0" y="0"/>
                </a:lnTo>
                <a:lnTo>
                  <a:pt x="0" y="6350"/>
                </a:lnTo>
                <a:lnTo>
                  <a:pt x="254000" y="6350"/>
                </a:lnTo>
                <a:lnTo>
                  <a:pt x="254000" y="0"/>
                </a:lnTo>
                <a:close/>
              </a:path>
            </a:pathLst>
          </a:custGeom>
          <a:solidFill>
            <a:srgbClr val="231F20"/>
          </a:solidFill>
        </p:spPr>
        <p:txBody>
          <a:bodyPr wrap="square" lIns="0" tIns="0" rIns="0" bIns="0" rtlCol="0"/>
          <a:lstStyle/>
          <a:p>
            <a:endParaRPr/>
          </a:p>
        </p:txBody>
      </p:sp>
      <p:sp>
        <p:nvSpPr>
          <p:cNvPr id="1109" name="object 1109"/>
          <p:cNvSpPr/>
          <p:nvPr/>
        </p:nvSpPr>
        <p:spPr>
          <a:xfrm>
            <a:off x="2497659"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0" name="object 1110"/>
          <p:cNvSpPr/>
          <p:nvPr/>
        </p:nvSpPr>
        <p:spPr>
          <a:xfrm>
            <a:off x="2497659" y="5673091"/>
            <a:ext cx="12700" cy="41910"/>
          </a:xfrm>
          <a:custGeom>
            <a:avLst/>
            <a:gdLst/>
            <a:ahLst/>
            <a:cxnLst/>
            <a:rect l="l" t="t" r="r" b="b"/>
            <a:pathLst>
              <a:path w="12700" h="41910">
                <a:moveTo>
                  <a:pt x="0" y="41909"/>
                </a:moveTo>
                <a:lnTo>
                  <a:pt x="12700" y="41909"/>
                </a:lnTo>
                <a:lnTo>
                  <a:pt x="12700" y="0"/>
                </a:lnTo>
                <a:lnTo>
                  <a:pt x="0" y="0"/>
                </a:lnTo>
                <a:lnTo>
                  <a:pt x="0" y="41909"/>
                </a:lnTo>
                <a:close/>
              </a:path>
            </a:pathLst>
          </a:custGeom>
          <a:solidFill>
            <a:srgbClr val="231F20"/>
          </a:solidFill>
        </p:spPr>
        <p:txBody>
          <a:bodyPr wrap="square" lIns="0" tIns="0" rIns="0" bIns="0" rtlCol="0"/>
          <a:lstStyle/>
          <a:p>
            <a:endParaRPr/>
          </a:p>
        </p:txBody>
      </p:sp>
      <p:sp>
        <p:nvSpPr>
          <p:cNvPr id="1111" name="object 1111"/>
          <p:cNvSpPr/>
          <p:nvPr/>
        </p:nvSpPr>
        <p:spPr>
          <a:xfrm>
            <a:off x="2497659" y="5666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2" name="object 1112"/>
          <p:cNvSpPr/>
          <p:nvPr/>
        </p:nvSpPr>
        <p:spPr>
          <a:xfrm>
            <a:off x="2504009"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3" name="object 1113"/>
          <p:cNvSpPr/>
          <p:nvPr/>
        </p:nvSpPr>
        <p:spPr>
          <a:xfrm>
            <a:off x="2465909" y="566674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114" name="object 1114"/>
          <p:cNvSpPr/>
          <p:nvPr/>
        </p:nvSpPr>
        <p:spPr>
          <a:xfrm>
            <a:off x="2465909" y="566039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115" name="object 1115"/>
          <p:cNvSpPr/>
          <p:nvPr/>
        </p:nvSpPr>
        <p:spPr>
          <a:xfrm>
            <a:off x="2504009" y="5666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6" name="object 1116"/>
          <p:cNvSpPr/>
          <p:nvPr/>
        </p:nvSpPr>
        <p:spPr>
          <a:xfrm>
            <a:off x="2237309" y="55609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7" name="object 1117"/>
          <p:cNvSpPr/>
          <p:nvPr/>
        </p:nvSpPr>
        <p:spPr>
          <a:xfrm>
            <a:off x="2243659" y="5561331"/>
            <a:ext cx="80645" cy="6350"/>
          </a:xfrm>
          <a:custGeom>
            <a:avLst/>
            <a:gdLst/>
            <a:ahLst/>
            <a:cxnLst/>
            <a:rect l="l" t="t" r="r" b="b"/>
            <a:pathLst>
              <a:path w="80644"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1118" name="object 1118"/>
          <p:cNvSpPr/>
          <p:nvPr/>
        </p:nvSpPr>
        <p:spPr>
          <a:xfrm>
            <a:off x="2317750" y="5554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9" name="object 1119"/>
          <p:cNvSpPr/>
          <p:nvPr/>
        </p:nvSpPr>
        <p:spPr>
          <a:xfrm>
            <a:off x="2311400" y="5554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20" name="object 1120"/>
          <p:cNvSpPr/>
          <p:nvPr/>
        </p:nvSpPr>
        <p:spPr>
          <a:xfrm>
            <a:off x="2311400" y="4631691"/>
            <a:ext cx="12700" cy="923290"/>
          </a:xfrm>
          <a:custGeom>
            <a:avLst/>
            <a:gdLst/>
            <a:ahLst/>
            <a:cxnLst/>
            <a:rect l="l" t="t" r="r" b="b"/>
            <a:pathLst>
              <a:path w="12700" h="923289">
                <a:moveTo>
                  <a:pt x="0" y="923289"/>
                </a:moveTo>
                <a:lnTo>
                  <a:pt x="12700" y="923289"/>
                </a:lnTo>
                <a:lnTo>
                  <a:pt x="12700" y="0"/>
                </a:lnTo>
                <a:lnTo>
                  <a:pt x="0" y="0"/>
                </a:lnTo>
                <a:lnTo>
                  <a:pt x="0" y="923289"/>
                </a:lnTo>
                <a:close/>
              </a:path>
            </a:pathLst>
          </a:custGeom>
          <a:solidFill>
            <a:srgbClr val="231F20"/>
          </a:solidFill>
        </p:spPr>
        <p:txBody>
          <a:bodyPr wrap="square" lIns="0" tIns="0" rIns="0" bIns="0" rtlCol="0"/>
          <a:lstStyle/>
          <a:p>
            <a:endParaRPr/>
          </a:p>
        </p:txBody>
      </p:sp>
      <p:sp>
        <p:nvSpPr>
          <p:cNvPr id="1121" name="object 1121"/>
          <p:cNvSpPr/>
          <p:nvPr/>
        </p:nvSpPr>
        <p:spPr>
          <a:xfrm>
            <a:off x="2311400" y="4625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22" name="object 1122"/>
          <p:cNvSpPr/>
          <p:nvPr/>
        </p:nvSpPr>
        <p:spPr>
          <a:xfrm>
            <a:off x="1962150" y="4625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3" name="object 1123"/>
          <p:cNvSpPr/>
          <p:nvPr/>
        </p:nvSpPr>
        <p:spPr>
          <a:xfrm>
            <a:off x="1968500" y="4625341"/>
            <a:ext cx="342900" cy="6350"/>
          </a:xfrm>
          <a:custGeom>
            <a:avLst/>
            <a:gdLst/>
            <a:ahLst/>
            <a:cxnLst/>
            <a:rect l="l" t="t" r="r" b="b"/>
            <a:pathLst>
              <a:path w="342900" h="6350">
                <a:moveTo>
                  <a:pt x="342900" y="0"/>
                </a:moveTo>
                <a:lnTo>
                  <a:pt x="0" y="0"/>
                </a:lnTo>
                <a:lnTo>
                  <a:pt x="0" y="6350"/>
                </a:lnTo>
                <a:lnTo>
                  <a:pt x="342900" y="6350"/>
                </a:lnTo>
                <a:lnTo>
                  <a:pt x="342900" y="0"/>
                </a:lnTo>
                <a:close/>
              </a:path>
            </a:pathLst>
          </a:custGeom>
          <a:solidFill>
            <a:srgbClr val="231F20"/>
          </a:solidFill>
        </p:spPr>
        <p:txBody>
          <a:bodyPr wrap="square" lIns="0" tIns="0" rIns="0" bIns="0" rtlCol="0"/>
          <a:lstStyle/>
          <a:p>
            <a:endParaRPr/>
          </a:p>
        </p:txBody>
      </p:sp>
      <p:sp>
        <p:nvSpPr>
          <p:cNvPr id="1124" name="object 1124"/>
          <p:cNvSpPr/>
          <p:nvPr/>
        </p:nvSpPr>
        <p:spPr>
          <a:xfrm>
            <a:off x="2317750" y="4625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5" name="object 1125"/>
          <p:cNvSpPr/>
          <p:nvPr/>
        </p:nvSpPr>
        <p:spPr>
          <a:xfrm>
            <a:off x="1957909" y="4661320"/>
            <a:ext cx="148590" cy="1139190"/>
          </a:xfrm>
          <a:custGeom>
            <a:avLst/>
            <a:gdLst/>
            <a:ahLst/>
            <a:cxnLst/>
            <a:rect l="l" t="t" r="r" b="b"/>
            <a:pathLst>
              <a:path w="148590" h="1139189">
                <a:moveTo>
                  <a:pt x="74091" y="1126070"/>
                </a:moveTo>
                <a:lnTo>
                  <a:pt x="0" y="1126070"/>
                </a:lnTo>
                <a:lnTo>
                  <a:pt x="0" y="1138770"/>
                </a:lnTo>
                <a:lnTo>
                  <a:pt x="86791" y="1138770"/>
                </a:lnTo>
                <a:lnTo>
                  <a:pt x="86791" y="1132420"/>
                </a:lnTo>
                <a:lnTo>
                  <a:pt x="74091" y="1132420"/>
                </a:lnTo>
                <a:lnTo>
                  <a:pt x="74091" y="1126070"/>
                </a:lnTo>
                <a:close/>
              </a:path>
              <a:path w="148590" h="1139189">
                <a:moveTo>
                  <a:pt x="80441" y="1026591"/>
                </a:moveTo>
                <a:lnTo>
                  <a:pt x="74091" y="1026591"/>
                </a:lnTo>
                <a:lnTo>
                  <a:pt x="74091" y="1132420"/>
                </a:lnTo>
                <a:lnTo>
                  <a:pt x="80441" y="1132420"/>
                </a:lnTo>
                <a:lnTo>
                  <a:pt x="80441" y="1126070"/>
                </a:lnTo>
                <a:lnTo>
                  <a:pt x="86791" y="1126070"/>
                </a:lnTo>
                <a:lnTo>
                  <a:pt x="86791" y="1032941"/>
                </a:lnTo>
                <a:lnTo>
                  <a:pt x="80441" y="1032941"/>
                </a:lnTo>
                <a:lnTo>
                  <a:pt x="80441" y="1026591"/>
                </a:lnTo>
                <a:close/>
              </a:path>
              <a:path w="148590" h="1139189">
                <a:moveTo>
                  <a:pt x="86791" y="1126070"/>
                </a:moveTo>
                <a:lnTo>
                  <a:pt x="80441" y="1126070"/>
                </a:lnTo>
                <a:lnTo>
                  <a:pt x="80441" y="1132420"/>
                </a:lnTo>
                <a:lnTo>
                  <a:pt x="86791" y="1132420"/>
                </a:lnTo>
                <a:lnTo>
                  <a:pt x="86791" y="1126070"/>
                </a:lnTo>
                <a:close/>
              </a:path>
              <a:path w="148590" h="1139189">
                <a:moveTo>
                  <a:pt x="124891" y="0"/>
                </a:moveTo>
                <a:lnTo>
                  <a:pt x="31750" y="0"/>
                </a:lnTo>
                <a:lnTo>
                  <a:pt x="31750" y="1032941"/>
                </a:lnTo>
                <a:lnTo>
                  <a:pt x="74091" y="1032941"/>
                </a:lnTo>
                <a:lnTo>
                  <a:pt x="74091" y="1026591"/>
                </a:lnTo>
                <a:lnTo>
                  <a:pt x="38100" y="1026591"/>
                </a:lnTo>
                <a:lnTo>
                  <a:pt x="38100" y="1020241"/>
                </a:lnTo>
                <a:lnTo>
                  <a:pt x="44450" y="1020241"/>
                </a:lnTo>
                <a:lnTo>
                  <a:pt x="44450" y="12700"/>
                </a:lnTo>
                <a:lnTo>
                  <a:pt x="38100" y="12700"/>
                </a:lnTo>
                <a:lnTo>
                  <a:pt x="38100" y="6350"/>
                </a:lnTo>
                <a:lnTo>
                  <a:pt x="124891" y="6350"/>
                </a:lnTo>
                <a:lnTo>
                  <a:pt x="124891" y="0"/>
                </a:lnTo>
                <a:close/>
              </a:path>
              <a:path w="148590" h="1139189">
                <a:moveTo>
                  <a:pt x="86791" y="1020241"/>
                </a:moveTo>
                <a:lnTo>
                  <a:pt x="44450" y="1020241"/>
                </a:lnTo>
                <a:lnTo>
                  <a:pt x="44450" y="1026591"/>
                </a:lnTo>
                <a:lnTo>
                  <a:pt x="80441" y="1026591"/>
                </a:lnTo>
                <a:lnTo>
                  <a:pt x="80441" y="1032941"/>
                </a:lnTo>
                <a:lnTo>
                  <a:pt x="86791" y="1032941"/>
                </a:lnTo>
                <a:lnTo>
                  <a:pt x="86791" y="1020241"/>
                </a:lnTo>
                <a:close/>
              </a:path>
              <a:path w="148590" h="1139189">
                <a:moveTo>
                  <a:pt x="44450" y="1020241"/>
                </a:moveTo>
                <a:lnTo>
                  <a:pt x="38100" y="1020241"/>
                </a:lnTo>
                <a:lnTo>
                  <a:pt x="38100" y="1026591"/>
                </a:lnTo>
                <a:lnTo>
                  <a:pt x="44450" y="1026591"/>
                </a:lnTo>
                <a:lnTo>
                  <a:pt x="44450" y="1020241"/>
                </a:lnTo>
                <a:close/>
              </a:path>
              <a:path w="148590" h="1139189">
                <a:moveTo>
                  <a:pt x="118541" y="6350"/>
                </a:moveTo>
                <a:lnTo>
                  <a:pt x="112191" y="6350"/>
                </a:lnTo>
                <a:lnTo>
                  <a:pt x="112191" y="131241"/>
                </a:lnTo>
                <a:lnTo>
                  <a:pt x="148170" y="131241"/>
                </a:lnTo>
                <a:lnTo>
                  <a:pt x="148170" y="124891"/>
                </a:lnTo>
                <a:lnTo>
                  <a:pt x="118541" y="124891"/>
                </a:lnTo>
                <a:lnTo>
                  <a:pt x="118541" y="118541"/>
                </a:lnTo>
                <a:lnTo>
                  <a:pt x="124891" y="118541"/>
                </a:lnTo>
                <a:lnTo>
                  <a:pt x="124891" y="12700"/>
                </a:lnTo>
                <a:lnTo>
                  <a:pt x="118541" y="12700"/>
                </a:lnTo>
                <a:lnTo>
                  <a:pt x="118541" y="6350"/>
                </a:lnTo>
                <a:close/>
              </a:path>
              <a:path w="148590" h="1139189">
                <a:moveTo>
                  <a:pt x="124891" y="118541"/>
                </a:moveTo>
                <a:lnTo>
                  <a:pt x="118541" y="118541"/>
                </a:lnTo>
                <a:lnTo>
                  <a:pt x="118541" y="124891"/>
                </a:lnTo>
                <a:lnTo>
                  <a:pt x="124891" y="124891"/>
                </a:lnTo>
                <a:lnTo>
                  <a:pt x="124891" y="118541"/>
                </a:lnTo>
                <a:close/>
              </a:path>
              <a:path w="148590" h="1139189">
                <a:moveTo>
                  <a:pt x="148170" y="118541"/>
                </a:moveTo>
                <a:lnTo>
                  <a:pt x="124891" y="118541"/>
                </a:lnTo>
                <a:lnTo>
                  <a:pt x="124891" y="124891"/>
                </a:lnTo>
                <a:lnTo>
                  <a:pt x="148170" y="124891"/>
                </a:lnTo>
                <a:lnTo>
                  <a:pt x="148170" y="118541"/>
                </a:lnTo>
                <a:close/>
              </a:path>
              <a:path w="148590" h="1139189">
                <a:moveTo>
                  <a:pt x="44450" y="6350"/>
                </a:moveTo>
                <a:lnTo>
                  <a:pt x="38100" y="6350"/>
                </a:lnTo>
                <a:lnTo>
                  <a:pt x="38100" y="12700"/>
                </a:lnTo>
                <a:lnTo>
                  <a:pt x="44450" y="12700"/>
                </a:lnTo>
                <a:lnTo>
                  <a:pt x="44450" y="6350"/>
                </a:lnTo>
                <a:close/>
              </a:path>
              <a:path w="148590" h="1139189">
                <a:moveTo>
                  <a:pt x="112191" y="6350"/>
                </a:moveTo>
                <a:lnTo>
                  <a:pt x="44450" y="6350"/>
                </a:lnTo>
                <a:lnTo>
                  <a:pt x="44450" y="12700"/>
                </a:lnTo>
                <a:lnTo>
                  <a:pt x="112191" y="12700"/>
                </a:lnTo>
                <a:lnTo>
                  <a:pt x="112191" y="6350"/>
                </a:lnTo>
                <a:close/>
              </a:path>
              <a:path w="148590" h="1139189">
                <a:moveTo>
                  <a:pt x="124891" y="6350"/>
                </a:moveTo>
                <a:lnTo>
                  <a:pt x="118541" y="6350"/>
                </a:lnTo>
                <a:lnTo>
                  <a:pt x="118541" y="12700"/>
                </a:lnTo>
                <a:lnTo>
                  <a:pt x="124891" y="12700"/>
                </a:lnTo>
                <a:lnTo>
                  <a:pt x="124891" y="6350"/>
                </a:lnTo>
                <a:close/>
              </a:path>
            </a:pathLst>
          </a:custGeom>
          <a:solidFill>
            <a:srgbClr val="231F20"/>
          </a:solidFill>
        </p:spPr>
        <p:txBody>
          <a:bodyPr wrap="square" lIns="0" tIns="0" rIns="0" bIns="0" rtlCol="0"/>
          <a:lstStyle/>
          <a:p>
            <a:endParaRPr/>
          </a:p>
        </p:txBody>
      </p:sp>
      <p:sp>
        <p:nvSpPr>
          <p:cNvPr id="1126" name="object 1126"/>
          <p:cNvSpPr/>
          <p:nvPr/>
        </p:nvSpPr>
        <p:spPr>
          <a:xfrm>
            <a:off x="1938808" y="5774653"/>
            <a:ext cx="38735" cy="38735"/>
          </a:xfrm>
          <a:custGeom>
            <a:avLst/>
            <a:gdLst/>
            <a:ahLst/>
            <a:cxnLst/>
            <a:rect l="l" t="t" r="r" b="b"/>
            <a:pathLst>
              <a:path w="38734"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1127" name="object 1127"/>
          <p:cNvSpPr/>
          <p:nvPr/>
        </p:nvSpPr>
        <p:spPr>
          <a:xfrm>
            <a:off x="2203450" y="4790441"/>
            <a:ext cx="40640" cy="6350"/>
          </a:xfrm>
          <a:custGeom>
            <a:avLst/>
            <a:gdLst/>
            <a:ahLst/>
            <a:cxnLst/>
            <a:rect l="l" t="t" r="r" b="b"/>
            <a:pathLst>
              <a:path w="40640"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1128" name="object 1128"/>
          <p:cNvSpPr/>
          <p:nvPr/>
        </p:nvSpPr>
        <p:spPr>
          <a:xfrm>
            <a:off x="2203450" y="4784091"/>
            <a:ext cx="27940" cy="6350"/>
          </a:xfrm>
          <a:custGeom>
            <a:avLst/>
            <a:gdLst/>
            <a:ahLst/>
            <a:cxnLst/>
            <a:rect l="l" t="t" r="r" b="b"/>
            <a:pathLst>
              <a:path w="27940" h="6350">
                <a:moveTo>
                  <a:pt x="0" y="6350"/>
                </a:moveTo>
                <a:lnTo>
                  <a:pt x="27508" y="6350"/>
                </a:lnTo>
                <a:lnTo>
                  <a:pt x="27508" y="0"/>
                </a:lnTo>
                <a:lnTo>
                  <a:pt x="0" y="0"/>
                </a:lnTo>
                <a:lnTo>
                  <a:pt x="0" y="6350"/>
                </a:lnTo>
                <a:close/>
              </a:path>
            </a:pathLst>
          </a:custGeom>
          <a:solidFill>
            <a:srgbClr val="231F20"/>
          </a:solidFill>
        </p:spPr>
        <p:txBody>
          <a:bodyPr wrap="square" lIns="0" tIns="0" rIns="0" bIns="0" rtlCol="0"/>
          <a:lstStyle/>
          <a:p>
            <a:endParaRPr/>
          </a:p>
        </p:txBody>
      </p:sp>
      <p:sp>
        <p:nvSpPr>
          <p:cNvPr id="1129" name="object 1129"/>
          <p:cNvSpPr/>
          <p:nvPr/>
        </p:nvSpPr>
        <p:spPr>
          <a:xfrm>
            <a:off x="2230959" y="4784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0" name="object 1130"/>
          <p:cNvSpPr/>
          <p:nvPr/>
        </p:nvSpPr>
        <p:spPr>
          <a:xfrm>
            <a:off x="2230959" y="4673600"/>
            <a:ext cx="12700" cy="110489"/>
          </a:xfrm>
          <a:custGeom>
            <a:avLst/>
            <a:gdLst/>
            <a:ahLst/>
            <a:cxnLst/>
            <a:rect l="l" t="t" r="r" b="b"/>
            <a:pathLst>
              <a:path w="12700" h="110489">
                <a:moveTo>
                  <a:pt x="0" y="110490"/>
                </a:moveTo>
                <a:lnTo>
                  <a:pt x="12700" y="110490"/>
                </a:lnTo>
                <a:lnTo>
                  <a:pt x="12700" y="0"/>
                </a:lnTo>
                <a:lnTo>
                  <a:pt x="0" y="0"/>
                </a:lnTo>
                <a:lnTo>
                  <a:pt x="0" y="110490"/>
                </a:lnTo>
                <a:close/>
              </a:path>
            </a:pathLst>
          </a:custGeom>
          <a:solidFill>
            <a:srgbClr val="231F20"/>
          </a:solidFill>
        </p:spPr>
        <p:txBody>
          <a:bodyPr wrap="square" lIns="0" tIns="0" rIns="0" bIns="0" rtlCol="0"/>
          <a:lstStyle/>
          <a:p>
            <a:endParaRPr/>
          </a:p>
        </p:txBody>
      </p:sp>
      <p:sp>
        <p:nvSpPr>
          <p:cNvPr id="1131" name="object 1131"/>
          <p:cNvSpPr/>
          <p:nvPr/>
        </p:nvSpPr>
        <p:spPr>
          <a:xfrm>
            <a:off x="2230959" y="4667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2" name="object 1132"/>
          <p:cNvSpPr/>
          <p:nvPr/>
        </p:nvSpPr>
        <p:spPr>
          <a:xfrm>
            <a:off x="2230959" y="4660900"/>
            <a:ext cx="741045" cy="6350"/>
          </a:xfrm>
          <a:custGeom>
            <a:avLst/>
            <a:gdLst/>
            <a:ahLst/>
            <a:cxnLst/>
            <a:rect l="l" t="t" r="r" b="b"/>
            <a:pathLst>
              <a:path w="741044" h="6350">
                <a:moveTo>
                  <a:pt x="0" y="6350"/>
                </a:moveTo>
                <a:lnTo>
                  <a:pt x="740841" y="6350"/>
                </a:lnTo>
                <a:lnTo>
                  <a:pt x="740841" y="0"/>
                </a:lnTo>
                <a:lnTo>
                  <a:pt x="0" y="0"/>
                </a:lnTo>
                <a:lnTo>
                  <a:pt x="0" y="6350"/>
                </a:lnTo>
                <a:close/>
              </a:path>
            </a:pathLst>
          </a:custGeom>
          <a:solidFill>
            <a:srgbClr val="231F20"/>
          </a:solidFill>
        </p:spPr>
        <p:txBody>
          <a:bodyPr wrap="square" lIns="0" tIns="0" rIns="0" bIns="0" rtlCol="0"/>
          <a:lstStyle/>
          <a:p>
            <a:endParaRPr/>
          </a:p>
        </p:txBody>
      </p:sp>
      <p:sp>
        <p:nvSpPr>
          <p:cNvPr id="1133" name="object 1133"/>
          <p:cNvSpPr/>
          <p:nvPr/>
        </p:nvSpPr>
        <p:spPr>
          <a:xfrm>
            <a:off x="2237309" y="4784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34" name="object 1134"/>
          <p:cNvSpPr/>
          <p:nvPr/>
        </p:nvSpPr>
        <p:spPr>
          <a:xfrm>
            <a:off x="2959100" y="4781550"/>
            <a:ext cx="27940" cy="6350"/>
          </a:xfrm>
          <a:custGeom>
            <a:avLst/>
            <a:gdLst/>
            <a:ahLst/>
            <a:cxnLst/>
            <a:rect l="l" t="t" r="r" b="b"/>
            <a:pathLst>
              <a:path w="27939" h="6350">
                <a:moveTo>
                  <a:pt x="0" y="6350"/>
                </a:moveTo>
                <a:lnTo>
                  <a:pt x="27508" y="6350"/>
                </a:lnTo>
                <a:lnTo>
                  <a:pt x="27508" y="0"/>
                </a:lnTo>
                <a:lnTo>
                  <a:pt x="0" y="0"/>
                </a:lnTo>
                <a:lnTo>
                  <a:pt x="0" y="6350"/>
                </a:lnTo>
                <a:close/>
              </a:path>
            </a:pathLst>
          </a:custGeom>
          <a:solidFill>
            <a:srgbClr val="231F20"/>
          </a:solidFill>
        </p:spPr>
        <p:txBody>
          <a:bodyPr wrap="square" lIns="0" tIns="0" rIns="0" bIns="0" rtlCol="0"/>
          <a:lstStyle/>
          <a:p>
            <a:endParaRPr/>
          </a:p>
        </p:txBody>
      </p:sp>
      <p:sp>
        <p:nvSpPr>
          <p:cNvPr id="1135" name="object 1135"/>
          <p:cNvSpPr/>
          <p:nvPr/>
        </p:nvSpPr>
        <p:spPr>
          <a:xfrm>
            <a:off x="2959100" y="4775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6" name="object 1136"/>
          <p:cNvSpPr/>
          <p:nvPr/>
        </p:nvSpPr>
        <p:spPr>
          <a:xfrm>
            <a:off x="2959100" y="4673600"/>
            <a:ext cx="12700" cy="101600"/>
          </a:xfrm>
          <a:custGeom>
            <a:avLst/>
            <a:gdLst/>
            <a:ahLst/>
            <a:cxnLst/>
            <a:rect l="l" t="t" r="r" b="b"/>
            <a:pathLst>
              <a:path w="12700" h="101600">
                <a:moveTo>
                  <a:pt x="0" y="101600"/>
                </a:moveTo>
                <a:lnTo>
                  <a:pt x="12700" y="101600"/>
                </a:lnTo>
                <a:lnTo>
                  <a:pt x="12700" y="0"/>
                </a:lnTo>
                <a:lnTo>
                  <a:pt x="0" y="0"/>
                </a:lnTo>
                <a:lnTo>
                  <a:pt x="0" y="101600"/>
                </a:lnTo>
                <a:close/>
              </a:path>
            </a:pathLst>
          </a:custGeom>
          <a:solidFill>
            <a:srgbClr val="231F20"/>
          </a:solidFill>
        </p:spPr>
        <p:txBody>
          <a:bodyPr wrap="square" lIns="0" tIns="0" rIns="0" bIns="0" rtlCol="0"/>
          <a:lstStyle/>
          <a:p>
            <a:endParaRPr/>
          </a:p>
        </p:txBody>
      </p:sp>
      <p:sp>
        <p:nvSpPr>
          <p:cNvPr id="1137" name="object 1137"/>
          <p:cNvSpPr/>
          <p:nvPr/>
        </p:nvSpPr>
        <p:spPr>
          <a:xfrm>
            <a:off x="2959100" y="4667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8" name="object 1138"/>
          <p:cNvSpPr/>
          <p:nvPr/>
        </p:nvSpPr>
        <p:spPr>
          <a:xfrm>
            <a:off x="2965450" y="4775620"/>
            <a:ext cx="6350" cy="6350"/>
          </a:xfrm>
          <a:custGeom>
            <a:avLst/>
            <a:gdLst/>
            <a:ahLst/>
            <a:cxnLst/>
            <a:rect l="l" t="t" r="r" b="b"/>
            <a:pathLst>
              <a:path w="6350" h="6350">
                <a:moveTo>
                  <a:pt x="0" y="0"/>
                </a:moveTo>
                <a:lnTo>
                  <a:pt x="0" y="6350"/>
                </a:lnTo>
                <a:lnTo>
                  <a:pt x="6350" y="6350"/>
                </a:lnTo>
                <a:lnTo>
                  <a:pt x="6350" y="3"/>
                </a:lnTo>
                <a:lnTo>
                  <a:pt x="0" y="0"/>
                </a:lnTo>
                <a:close/>
              </a:path>
            </a:pathLst>
          </a:custGeom>
          <a:solidFill>
            <a:srgbClr val="231F20"/>
          </a:solidFill>
        </p:spPr>
        <p:txBody>
          <a:bodyPr wrap="square" lIns="0" tIns="0" rIns="0" bIns="0" rtlCol="0"/>
          <a:lstStyle/>
          <a:p>
            <a:endParaRPr/>
          </a:p>
        </p:txBody>
      </p:sp>
      <p:sp>
        <p:nvSpPr>
          <p:cNvPr id="1139" name="object 1139"/>
          <p:cNvSpPr/>
          <p:nvPr/>
        </p:nvSpPr>
        <p:spPr>
          <a:xfrm>
            <a:off x="2971800" y="4775624"/>
            <a:ext cx="15240" cy="6350"/>
          </a:xfrm>
          <a:custGeom>
            <a:avLst/>
            <a:gdLst/>
            <a:ahLst/>
            <a:cxnLst/>
            <a:rect l="l" t="t" r="r" b="b"/>
            <a:pathLst>
              <a:path w="15239" h="6350">
                <a:moveTo>
                  <a:pt x="0" y="0"/>
                </a:moveTo>
                <a:lnTo>
                  <a:pt x="0" y="6346"/>
                </a:lnTo>
                <a:lnTo>
                  <a:pt x="14808" y="6346"/>
                </a:lnTo>
                <a:lnTo>
                  <a:pt x="14808" y="8"/>
                </a:lnTo>
                <a:lnTo>
                  <a:pt x="0" y="0"/>
                </a:lnTo>
                <a:close/>
              </a:path>
            </a:pathLst>
          </a:custGeom>
          <a:solidFill>
            <a:srgbClr val="231F20"/>
          </a:solidFill>
        </p:spPr>
        <p:txBody>
          <a:bodyPr wrap="square" lIns="0" tIns="0" rIns="0" bIns="0" rtlCol="0"/>
          <a:lstStyle/>
          <a:p>
            <a:endParaRPr/>
          </a:p>
        </p:txBody>
      </p:sp>
      <p:sp>
        <p:nvSpPr>
          <p:cNvPr id="1140" name="object 1140"/>
          <p:cNvSpPr/>
          <p:nvPr/>
        </p:nvSpPr>
        <p:spPr>
          <a:xfrm>
            <a:off x="2965450" y="4775620"/>
            <a:ext cx="6350" cy="0"/>
          </a:xfrm>
          <a:custGeom>
            <a:avLst/>
            <a:gdLst/>
            <a:ahLst/>
            <a:cxnLst/>
            <a:rect l="l" t="t" r="r" b="b"/>
            <a:pathLst>
              <a:path w="6350">
                <a:moveTo>
                  <a:pt x="6350" y="0"/>
                </a:moveTo>
                <a:lnTo>
                  <a:pt x="0" y="0"/>
                </a:lnTo>
                <a:lnTo>
                  <a:pt x="6350" y="3"/>
                </a:lnTo>
                <a:close/>
              </a:path>
            </a:pathLst>
          </a:custGeom>
          <a:solidFill>
            <a:srgbClr val="231F20"/>
          </a:solidFill>
        </p:spPr>
        <p:txBody>
          <a:bodyPr wrap="square" lIns="0" tIns="0" rIns="0" bIns="0" rtlCol="0"/>
          <a:lstStyle/>
          <a:p>
            <a:endParaRPr/>
          </a:p>
        </p:txBody>
      </p:sp>
      <p:sp>
        <p:nvSpPr>
          <p:cNvPr id="1141" name="object 1141"/>
          <p:cNvSpPr/>
          <p:nvPr/>
        </p:nvSpPr>
        <p:spPr>
          <a:xfrm>
            <a:off x="2237309" y="4667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2" name="object 1142"/>
          <p:cNvSpPr/>
          <p:nvPr/>
        </p:nvSpPr>
        <p:spPr>
          <a:xfrm>
            <a:off x="2243659" y="4667670"/>
            <a:ext cx="715645" cy="6350"/>
          </a:xfrm>
          <a:custGeom>
            <a:avLst/>
            <a:gdLst/>
            <a:ahLst/>
            <a:cxnLst/>
            <a:rect l="l" t="t" r="r" b="b"/>
            <a:pathLst>
              <a:path w="715644" h="6350">
                <a:moveTo>
                  <a:pt x="715441" y="0"/>
                </a:moveTo>
                <a:lnTo>
                  <a:pt x="0" y="0"/>
                </a:lnTo>
                <a:lnTo>
                  <a:pt x="0" y="6350"/>
                </a:lnTo>
                <a:lnTo>
                  <a:pt x="715441" y="6350"/>
                </a:lnTo>
                <a:lnTo>
                  <a:pt x="715441" y="0"/>
                </a:lnTo>
                <a:close/>
              </a:path>
            </a:pathLst>
          </a:custGeom>
          <a:solidFill>
            <a:srgbClr val="231F20"/>
          </a:solidFill>
        </p:spPr>
        <p:txBody>
          <a:bodyPr wrap="square" lIns="0" tIns="0" rIns="0" bIns="0" rtlCol="0"/>
          <a:lstStyle/>
          <a:p>
            <a:endParaRPr/>
          </a:p>
        </p:txBody>
      </p:sp>
      <p:sp>
        <p:nvSpPr>
          <p:cNvPr id="1143" name="object 1143"/>
          <p:cNvSpPr/>
          <p:nvPr/>
        </p:nvSpPr>
        <p:spPr>
          <a:xfrm>
            <a:off x="2965450" y="4667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4" name="object 1144"/>
          <p:cNvSpPr/>
          <p:nvPr/>
        </p:nvSpPr>
        <p:spPr>
          <a:xfrm>
            <a:off x="3079750" y="4661320"/>
            <a:ext cx="123189" cy="1130300"/>
          </a:xfrm>
          <a:custGeom>
            <a:avLst/>
            <a:gdLst/>
            <a:ahLst/>
            <a:cxnLst/>
            <a:rect l="l" t="t" r="r" b="b"/>
            <a:pathLst>
              <a:path w="123189" h="1130300">
                <a:moveTo>
                  <a:pt x="69850" y="1007541"/>
                </a:moveTo>
                <a:lnTo>
                  <a:pt x="31750" y="1007541"/>
                </a:lnTo>
                <a:lnTo>
                  <a:pt x="31750" y="1130300"/>
                </a:lnTo>
                <a:lnTo>
                  <a:pt x="122758" y="1130300"/>
                </a:lnTo>
                <a:lnTo>
                  <a:pt x="122758" y="1123950"/>
                </a:lnTo>
                <a:lnTo>
                  <a:pt x="38100" y="1123950"/>
                </a:lnTo>
                <a:lnTo>
                  <a:pt x="38100" y="1117600"/>
                </a:lnTo>
                <a:lnTo>
                  <a:pt x="44450" y="1117600"/>
                </a:lnTo>
                <a:lnTo>
                  <a:pt x="44450" y="1020241"/>
                </a:lnTo>
                <a:lnTo>
                  <a:pt x="38100" y="1020241"/>
                </a:lnTo>
                <a:lnTo>
                  <a:pt x="38100" y="1013891"/>
                </a:lnTo>
                <a:lnTo>
                  <a:pt x="69850" y="1013891"/>
                </a:lnTo>
                <a:lnTo>
                  <a:pt x="69850" y="1007541"/>
                </a:lnTo>
                <a:close/>
              </a:path>
              <a:path w="123189" h="1130300">
                <a:moveTo>
                  <a:pt x="38100" y="1117600"/>
                </a:moveTo>
                <a:lnTo>
                  <a:pt x="38100" y="1123950"/>
                </a:lnTo>
                <a:lnTo>
                  <a:pt x="44450" y="1123950"/>
                </a:lnTo>
                <a:lnTo>
                  <a:pt x="44450" y="1117600"/>
                </a:lnTo>
                <a:lnTo>
                  <a:pt x="38100" y="1117600"/>
                </a:lnTo>
                <a:close/>
              </a:path>
              <a:path w="123189" h="1130300">
                <a:moveTo>
                  <a:pt x="44450" y="1117600"/>
                </a:moveTo>
                <a:lnTo>
                  <a:pt x="44450" y="1123950"/>
                </a:lnTo>
                <a:lnTo>
                  <a:pt x="122758" y="1123950"/>
                </a:lnTo>
                <a:lnTo>
                  <a:pt x="122758" y="1117612"/>
                </a:lnTo>
                <a:lnTo>
                  <a:pt x="44450" y="1117600"/>
                </a:lnTo>
                <a:close/>
              </a:path>
              <a:path w="123189" h="1130300">
                <a:moveTo>
                  <a:pt x="44450" y="1117600"/>
                </a:moveTo>
                <a:lnTo>
                  <a:pt x="38100" y="1117600"/>
                </a:lnTo>
                <a:lnTo>
                  <a:pt x="44450" y="1117600"/>
                </a:lnTo>
                <a:close/>
              </a:path>
              <a:path w="123189" h="1130300">
                <a:moveTo>
                  <a:pt x="44450" y="1013891"/>
                </a:moveTo>
                <a:lnTo>
                  <a:pt x="38100" y="1013891"/>
                </a:lnTo>
                <a:lnTo>
                  <a:pt x="38100" y="1020241"/>
                </a:lnTo>
                <a:lnTo>
                  <a:pt x="44450" y="1020241"/>
                </a:lnTo>
                <a:lnTo>
                  <a:pt x="44450" y="1013891"/>
                </a:lnTo>
                <a:close/>
              </a:path>
              <a:path w="123189" h="1130300">
                <a:moveTo>
                  <a:pt x="82550" y="1007541"/>
                </a:moveTo>
                <a:lnTo>
                  <a:pt x="76200" y="1007541"/>
                </a:lnTo>
                <a:lnTo>
                  <a:pt x="76200" y="1013891"/>
                </a:lnTo>
                <a:lnTo>
                  <a:pt x="44450" y="1013891"/>
                </a:lnTo>
                <a:lnTo>
                  <a:pt x="44450" y="1020241"/>
                </a:lnTo>
                <a:lnTo>
                  <a:pt x="82550" y="1020241"/>
                </a:lnTo>
                <a:lnTo>
                  <a:pt x="82550" y="1007541"/>
                </a:lnTo>
                <a:close/>
              </a:path>
              <a:path w="123189" h="1130300">
                <a:moveTo>
                  <a:pt x="76200" y="6350"/>
                </a:moveTo>
                <a:lnTo>
                  <a:pt x="69850" y="6350"/>
                </a:lnTo>
                <a:lnTo>
                  <a:pt x="69850" y="1013891"/>
                </a:lnTo>
                <a:lnTo>
                  <a:pt x="76200" y="1013891"/>
                </a:lnTo>
                <a:lnTo>
                  <a:pt x="76200" y="1007541"/>
                </a:lnTo>
                <a:lnTo>
                  <a:pt x="82550" y="1007541"/>
                </a:lnTo>
                <a:lnTo>
                  <a:pt x="82550" y="12700"/>
                </a:lnTo>
                <a:lnTo>
                  <a:pt x="76200" y="12700"/>
                </a:lnTo>
                <a:lnTo>
                  <a:pt x="76200" y="6350"/>
                </a:lnTo>
                <a:close/>
              </a:path>
              <a:path w="123189" h="1130300">
                <a:moveTo>
                  <a:pt x="23279" y="114300"/>
                </a:moveTo>
                <a:lnTo>
                  <a:pt x="0" y="114300"/>
                </a:lnTo>
                <a:lnTo>
                  <a:pt x="0" y="127000"/>
                </a:lnTo>
                <a:lnTo>
                  <a:pt x="35979" y="127000"/>
                </a:lnTo>
                <a:lnTo>
                  <a:pt x="35979" y="120650"/>
                </a:lnTo>
                <a:lnTo>
                  <a:pt x="23279" y="120650"/>
                </a:lnTo>
                <a:lnTo>
                  <a:pt x="23279" y="114300"/>
                </a:lnTo>
                <a:close/>
              </a:path>
              <a:path w="123189" h="1130300">
                <a:moveTo>
                  <a:pt x="82550" y="0"/>
                </a:moveTo>
                <a:lnTo>
                  <a:pt x="23279" y="0"/>
                </a:lnTo>
                <a:lnTo>
                  <a:pt x="23279" y="120650"/>
                </a:lnTo>
                <a:lnTo>
                  <a:pt x="29629" y="120650"/>
                </a:lnTo>
                <a:lnTo>
                  <a:pt x="29629" y="114300"/>
                </a:lnTo>
                <a:lnTo>
                  <a:pt x="35979" y="114300"/>
                </a:lnTo>
                <a:lnTo>
                  <a:pt x="35979" y="12700"/>
                </a:lnTo>
                <a:lnTo>
                  <a:pt x="29629" y="12700"/>
                </a:lnTo>
                <a:lnTo>
                  <a:pt x="29629" y="6350"/>
                </a:lnTo>
                <a:lnTo>
                  <a:pt x="82550" y="6350"/>
                </a:lnTo>
                <a:lnTo>
                  <a:pt x="82550" y="0"/>
                </a:lnTo>
                <a:close/>
              </a:path>
              <a:path w="123189" h="1130300">
                <a:moveTo>
                  <a:pt x="35979" y="114300"/>
                </a:moveTo>
                <a:lnTo>
                  <a:pt x="29629" y="114300"/>
                </a:lnTo>
                <a:lnTo>
                  <a:pt x="29629" y="120650"/>
                </a:lnTo>
                <a:lnTo>
                  <a:pt x="35979" y="120650"/>
                </a:lnTo>
                <a:lnTo>
                  <a:pt x="35979" y="114300"/>
                </a:lnTo>
                <a:close/>
              </a:path>
              <a:path w="123189" h="1130300">
                <a:moveTo>
                  <a:pt x="35979" y="6350"/>
                </a:moveTo>
                <a:lnTo>
                  <a:pt x="29629" y="6350"/>
                </a:lnTo>
                <a:lnTo>
                  <a:pt x="29629" y="12700"/>
                </a:lnTo>
                <a:lnTo>
                  <a:pt x="35979" y="12700"/>
                </a:lnTo>
                <a:lnTo>
                  <a:pt x="35979" y="6350"/>
                </a:lnTo>
                <a:close/>
              </a:path>
              <a:path w="123189" h="1130300">
                <a:moveTo>
                  <a:pt x="69850" y="6350"/>
                </a:moveTo>
                <a:lnTo>
                  <a:pt x="35979" y="6350"/>
                </a:lnTo>
                <a:lnTo>
                  <a:pt x="35979" y="12700"/>
                </a:lnTo>
                <a:lnTo>
                  <a:pt x="69850" y="12700"/>
                </a:lnTo>
                <a:lnTo>
                  <a:pt x="69850" y="6350"/>
                </a:lnTo>
                <a:close/>
              </a:path>
              <a:path w="123189" h="1130300">
                <a:moveTo>
                  <a:pt x="82550" y="6350"/>
                </a:moveTo>
                <a:lnTo>
                  <a:pt x="76200" y="6350"/>
                </a:lnTo>
                <a:lnTo>
                  <a:pt x="76200" y="12700"/>
                </a:lnTo>
                <a:lnTo>
                  <a:pt x="82550" y="12700"/>
                </a:lnTo>
                <a:lnTo>
                  <a:pt x="82550" y="6350"/>
                </a:lnTo>
                <a:close/>
              </a:path>
            </a:pathLst>
          </a:custGeom>
          <a:solidFill>
            <a:srgbClr val="231F20"/>
          </a:solidFill>
        </p:spPr>
        <p:txBody>
          <a:bodyPr wrap="square" lIns="0" tIns="0" rIns="0" bIns="0" rtlCol="0"/>
          <a:lstStyle/>
          <a:p>
            <a:endParaRPr/>
          </a:p>
        </p:txBody>
      </p:sp>
      <p:sp>
        <p:nvSpPr>
          <p:cNvPr id="1145" name="object 1145"/>
          <p:cNvSpPr/>
          <p:nvPr/>
        </p:nvSpPr>
        <p:spPr>
          <a:xfrm>
            <a:off x="3183408" y="5766181"/>
            <a:ext cx="38735" cy="38735"/>
          </a:xfrm>
          <a:custGeom>
            <a:avLst/>
            <a:gdLst/>
            <a:ahLst/>
            <a:cxnLst/>
            <a:rect l="l" t="t" r="r" b="b"/>
            <a:pathLst>
              <a:path w="38735"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1146" name="object 1146"/>
          <p:cNvSpPr/>
          <p:nvPr/>
        </p:nvSpPr>
        <p:spPr>
          <a:xfrm>
            <a:off x="2264830" y="5848350"/>
            <a:ext cx="288290" cy="6350"/>
          </a:xfrm>
          <a:custGeom>
            <a:avLst/>
            <a:gdLst/>
            <a:ahLst/>
            <a:cxnLst/>
            <a:rect l="l" t="t" r="r" b="b"/>
            <a:pathLst>
              <a:path w="288289" h="6350">
                <a:moveTo>
                  <a:pt x="0" y="6350"/>
                </a:moveTo>
                <a:lnTo>
                  <a:pt x="287870" y="6350"/>
                </a:lnTo>
                <a:lnTo>
                  <a:pt x="287870" y="0"/>
                </a:lnTo>
                <a:lnTo>
                  <a:pt x="0" y="0"/>
                </a:lnTo>
                <a:lnTo>
                  <a:pt x="0" y="6350"/>
                </a:lnTo>
                <a:close/>
              </a:path>
            </a:pathLst>
          </a:custGeom>
          <a:solidFill>
            <a:srgbClr val="231F20"/>
          </a:solidFill>
        </p:spPr>
        <p:txBody>
          <a:bodyPr wrap="square" lIns="0" tIns="0" rIns="0" bIns="0" rtlCol="0"/>
          <a:lstStyle/>
          <a:p>
            <a:endParaRPr/>
          </a:p>
        </p:txBody>
      </p:sp>
      <p:sp>
        <p:nvSpPr>
          <p:cNvPr id="1147" name="object 1147"/>
          <p:cNvSpPr/>
          <p:nvPr/>
        </p:nvSpPr>
        <p:spPr>
          <a:xfrm>
            <a:off x="2264830"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48" name="object 1148"/>
          <p:cNvSpPr/>
          <p:nvPr/>
        </p:nvSpPr>
        <p:spPr>
          <a:xfrm>
            <a:off x="2264830" y="5800091"/>
            <a:ext cx="12700" cy="41910"/>
          </a:xfrm>
          <a:custGeom>
            <a:avLst/>
            <a:gdLst/>
            <a:ahLst/>
            <a:cxnLst/>
            <a:rect l="l" t="t" r="r" b="b"/>
            <a:pathLst>
              <a:path w="12700" h="41910">
                <a:moveTo>
                  <a:pt x="0" y="41909"/>
                </a:moveTo>
                <a:lnTo>
                  <a:pt x="12700" y="41909"/>
                </a:lnTo>
                <a:lnTo>
                  <a:pt x="12700" y="0"/>
                </a:lnTo>
                <a:lnTo>
                  <a:pt x="0" y="0"/>
                </a:lnTo>
                <a:lnTo>
                  <a:pt x="0" y="41909"/>
                </a:lnTo>
                <a:close/>
              </a:path>
            </a:pathLst>
          </a:custGeom>
          <a:solidFill>
            <a:srgbClr val="231F20"/>
          </a:solidFill>
        </p:spPr>
        <p:txBody>
          <a:bodyPr wrap="square" lIns="0" tIns="0" rIns="0" bIns="0" rtlCol="0"/>
          <a:lstStyle/>
          <a:p>
            <a:endParaRPr/>
          </a:p>
        </p:txBody>
      </p:sp>
      <p:sp>
        <p:nvSpPr>
          <p:cNvPr id="1149" name="object 1149"/>
          <p:cNvSpPr/>
          <p:nvPr/>
        </p:nvSpPr>
        <p:spPr>
          <a:xfrm>
            <a:off x="2264830" y="5793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0" name="object 1150"/>
          <p:cNvSpPr/>
          <p:nvPr/>
        </p:nvSpPr>
        <p:spPr>
          <a:xfrm>
            <a:off x="2264830" y="5787391"/>
            <a:ext cx="40640" cy="6350"/>
          </a:xfrm>
          <a:custGeom>
            <a:avLst/>
            <a:gdLst/>
            <a:ahLst/>
            <a:cxnLst/>
            <a:rect l="l" t="t" r="r" b="b"/>
            <a:pathLst>
              <a:path w="40640"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1151" name="object 1151"/>
          <p:cNvSpPr/>
          <p:nvPr/>
        </p:nvSpPr>
        <p:spPr>
          <a:xfrm>
            <a:off x="2271180"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52" name="object 1152"/>
          <p:cNvSpPr/>
          <p:nvPr/>
        </p:nvSpPr>
        <p:spPr>
          <a:xfrm>
            <a:off x="2277530" y="5842420"/>
            <a:ext cx="262890" cy="6350"/>
          </a:xfrm>
          <a:custGeom>
            <a:avLst/>
            <a:gdLst/>
            <a:ahLst/>
            <a:cxnLst/>
            <a:rect l="l" t="t" r="r" b="b"/>
            <a:pathLst>
              <a:path w="262889" h="6350">
                <a:moveTo>
                  <a:pt x="262470" y="0"/>
                </a:moveTo>
                <a:lnTo>
                  <a:pt x="0" y="0"/>
                </a:lnTo>
                <a:lnTo>
                  <a:pt x="0" y="6350"/>
                </a:lnTo>
                <a:lnTo>
                  <a:pt x="262470" y="6350"/>
                </a:lnTo>
                <a:lnTo>
                  <a:pt x="262470" y="0"/>
                </a:lnTo>
                <a:close/>
              </a:path>
            </a:pathLst>
          </a:custGeom>
          <a:solidFill>
            <a:srgbClr val="231F20"/>
          </a:solidFill>
        </p:spPr>
        <p:txBody>
          <a:bodyPr wrap="square" lIns="0" tIns="0" rIns="0" bIns="0" rtlCol="0"/>
          <a:lstStyle/>
          <a:p>
            <a:endParaRPr/>
          </a:p>
        </p:txBody>
      </p:sp>
      <p:sp>
        <p:nvSpPr>
          <p:cNvPr id="1153" name="object 1153"/>
          <p:cNvSpPr/>
          <p:nvPr/>
        </p:nvSpPr>
        <p:spPr>
          <a:xfrm>
            <a:off x="2540000"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4" name="object 1154"/>
          <p:cNvSpPr/>
          <p:nvPr/>
        </p:nvSpPr>
        <p:spPr>
          <a:xfrm>
            <a:off x="2540000" y="5571491"/>
            <a:ext cx="12700" cy="270510"/>
          </a:xfrm>
          <a:custGeom>
            <a:avLst/>
            <a:gdLst/>
            <a:ahLst/>
            <a:cxnLst/>
            <a:rect l="l" t="t" r="r" b="b"/>
            <a:pathLst>
              <a:path w="12700" h="270510">
                <a:moveTo>
                  <a:pt x="0" y="270509"/>
                </a:moveTo>
                <a:lnTo>
                  <a:pt x="12700" y="270509"/>
                </a:lnTo>
                <a:lnTo>
                  <a:pt x="12700" y="0"/>
                </a:lnTo>
                <a:lnTo>
                  <a:pt x="0" y="0"/>
                </a:lnTo>
                <a:lnTo>
                  <a:pt x="0" y="270509"/>
                </a:lnTo>
                <a:close/>
              </a:path>
            </a:pathLst>
          </a:custGeom>
          <a:solidFill>
            <a:srgbClr val="231F20"/>
          </a:solidFill>
        </p:spPr>
        <p:txBody>
          <a:bodyPr wrap="square" lIns="0" tIns="0" rIns="0" bIns="0" rtlCol="0"/>
          <a:lstStyle/>
          <a:p>
            <a:endParaRPr/>
          </a:p>
        </p:txBody>
      </p:sp>
      <p:sp>
        <p:nvSpPr>
          <p:cNvPr id="1155" name="object 1155"/>
          <p:cNvSpPr/>
          <p:nvPr/>
        </p:nvSpPr>
        <p:spPr>
          <a:xfrm>
            <a:off x="2540000" y="5565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6" name="object 1156"/>
          <p:cNvSpPr/>
          <p:nvPr/>
        </p:nvSpPr>
        <p:spPr>
          <a:xfrm>
            <a:off x="2546350"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57" name="object 1157"/>
          <p:cNvSpPr/>
          <p:nvPr/>
        </p:nvSpPr>
        <p:spPr>
          <a:xfrm>
            <a:off x="2271180" y="5793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58" name="object 1158"/>
          <p:cNvSpPr/>
          <p:nvPr/>
        </p:nvSpPr>
        <p:spPr>
          <a:xfrm>
            <a:off x="2277530" y="5793741"/>
            <a:ext cx="27940" cy="6350"/>
          </a:xfrm>
          <a:custGeom>
            <a:avLst/>
            <a:gdLst/>
            <a:ahLst/>
            <a:cxnLst/>
            <a:rect l="l" t="t" r="r" b="b"/>
            <a:pathLst>
              <a:path w="27940"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1159" name="object 1159"/>
          <p:cNvSpPr/>
          <p:nvPr/>
        </p:nvSpPr>
        <p:spPr>
          <a:xfrm>
            <a:off x="3196159" y="4627881"/>
            <a:ext cx="12700" cy="1085850"/>
          </a:xfrm>
          <a:custGeom>
            <a:avLst/>
            <a:gdLst/>
            <a:ahLst/>
            <a:cxnLst/>
            <a:rect l="l" t="t" r="r" b="b"/>
            <a:pathLst>
              <a:path w="12700" h="1085850">
                <a:moveTo>
                  <a:pt x="0" y="1085850"/>
                </a:moveTo>
                <a:lnTo>
                  <a:pt x="12700" y="1085850"/>
                </a:lnTo>
                <a:lnTo>
                  <a:pt x="12700" y="0"/>
                </a:lnTo>
                <a:lnTo>
                  <a:pt x="0" y="0"/>
                </a:lnTo>
                <a:lnTo>
                  <a:pt x="0" y="1085850"/>
                </a:lnTo>
                <a:close/>
              </a:path>
            </a:pathLst>
          </a:custGeom>
          <a:solidFill>
            <a:srgbClr val="231F20"/>
          </a:solidFill>
        </p:spPr>
        <p:txBody>
          <a:bodyPr wrap="square" lIns="0" tIns="0" rIns="0" bIns="0" rtlCol="0"/>
          <a:lstStyle/>
          <a:p>
            <a:endParaRPr/>
          </a:p>
        </p:txBody>
      </p:sp>
      <p:sp>
        <p:nvSpPr>
          <p:cNvPr id="1160" name="object 1160"/>
          <p:cNvSpPr/>
          <p:nvPr/>
        </p:nvSpPr>
        <p:spPr>
          <a:xfrm>
            <a:off x="3196159" y="4621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1" name="object 1161"/>
          <p:cNvSpPr/>
          <p:nvPr/>
        </p:nvSpPr>
        <p:spPr>
          <a:xfrm>
            <a:off x="2421459" y="5565141"/>
            <a:ext cx="118745" cy="6350"/>
          </a:xfrm>
          <a:custGeom>
            <a:avLst/>
            <a:gdLst/>
            <a:ahLst/>
            <a:cxnLst/>
            <a:rect l="l" t="t" r="r" b="b"/>
            <a:pathLst>
              <a:path w="118744" h="6350">
                <a:moveTo>
                  <a:pt x="0" y="6350"/>
                </a:moveTo>
                <a:lnTo>
                  <a:pt x="118541" y="6350"/>
                </a:lnTo>
                <a:lnTo>
                  <a:pt x="118541" y="0"/>
                </a:lnTo>
                <a:lnTo>
                  <a:pt x="0" y="0"/>
                </a:lnTo>
                <a:lnTo>
                  <a:pt x="0" y="6350"/>
                </a:lnTo>
                <a:close/>
              </a:path>
            </a:pathLst>
          </a:custGeom>
          <a:solidFill>
            <a:srgbClr val="231F20"/>
          </a:solidFill>
        </p:spPr>
        <p:txBody>
          <a:bodyPr wrap="square" lIns="0" tIns="0" rIns="0" bIns="0" rtlCol="0"/>
          <a:lstStyle/>
          <a:p>
            <a:endParaRPr/>
          </a:p>
        </p:txBody>
      </p:sp>
      <p:sp>
        <p:nvSpPr>
          <p:cNvPr id="1162" name="object 1162"/>
          <p:cNvSpPr/>
          <p:nvPr/>
        </p:nvSpPr>
        <p:spPr>
          <a:xfrm>
            <a:off x="2421459" y="5558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3" name="object 1163"/>
          <p:cNvSpPr/>
          <p:nvPr/>
        </p:nvSpPr>
        <p:spPr>
          <a:xfrm>
            <a:off x="2421459" y="4627881"/>
            <a:ext cx="12700" cy="930910"/>
          </a:xfrm>
          <a:custGeom>
            <a:avLst/>
            <a:gdLst/>
            <a:ahLst/>
            <a:cxnLst/>
            <a:rect l="l" t="t" r="r" b="b"/>
            <a:pathLst>
              <a:path w="12700" h="930910">
                <a:moveTo>
                  <a:pt x="0" y="930910"/>
                </a:moveTo>
                <a:lnTo>
                  <a:pt x="12700" y="930910"/>
                </a:lnTo>
                <a:lnTo>
                  <a:pt x="12700" y="0"/>
                </a:lnTo>
                <a:lnTo>
                  <a:pt x="0" y="0"/>
                </a:lnTo>
                <a:lnTo>
                  <a:pt x="0" y="930910"/>
                </a:lnTo>
                <a:close/>
              </a:path>
            </a:pathLst>
          </a:custGeom>
          <a:solidFill>
            <a:srgbClr val="231F20"/>
          </a:solidFill>
        </p:spPr>
        <p:txBody>
          <a:bodyPr wrap="square" lIns="0" tIns="0" rIns="0" bIns="0" rtlCol="0"/>
          <a:lstStyle/>
          <a:p>
            <a:endParaRPr/>
          </a:p>
        </p:txBody>
      </p:sp>
      <p:sp>
        <p:nvSpPr>
          <p:cNvPr id="1164" name="object 1164"/>
          <p:cNvSpPr/>
          <p:nvPr/>
        </p:nvSpPr>
        <p:spPr>
          <a:xfrm>
            <a:off x="2421459" y="4621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5" name="object 1165"/>
          <p:cNvSpPr/>
          <p:nvPr/>
        </p:nvSpPr>
        <p:spPr>
          <a:xfrm>
            <a:off x="2421459" y="4615181"/>
            <a:ext cx="787400" cy="6350"/>
          </a:xfrm>
          <a:custGeom>
            <a:avLst/>
            <a:gdLst/>
            <a:ahLst/>
            <a:cxnLst/>
            <a:rect l="l" t="t" r="r" b="b"/>
            <a:pathLst>
              <a:path w="787400" h="6350">
                <a:moveTo>
                  <a:pt x="0" y="6350"/>
                </a:moveTo>
                <a:lnTo>
                  <a:pt x="787400" y="6350"/>
                </a:lnTo>
                <a:lnTo>
                  <a:pt x="787400" y="0"/>
                </a:lnTo>
                <a:lnTo>
                  <a:pt x="0" y="0"/>
                </a:lnTo>
                <a:lnTo>
                  <a:pt x="0" y="6350"/>
                </a:lnTo>
                <a:close/>
              </a:path>
            </a:pathLst>
          </a:custGeom>
          <a:solidFill>
            <a:srgbClr val="231F20"/>
          </a:solidFill>
        </p:spPr>
        <p:txBody>
          <a:bodyPr wrap="square" lIns="0" tIns="0" rIns="0" bIns="0" rtlCol="0"/>
          <a:lstStyle/>
          <a:p>
            <a:endParaRPr/>
          </a:p>
        </p:txBody>
      </p:sp>
      <p:sp>
        <p:nvSpPr>
          <p:cNvPr id="1166" name="object 1166"/>
          <p:cNvSpPr/>
          <p:nvPr/>
        </p:nvSpPr>
        <p:spPr>
          <a:xfrm>
            <a:off x="2546350" y="5565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7" name="object 1167"/>
          <p:cNvSpPr/>
          <p:nvPr/>
        </p:nvSpPr>
        <p:spPr>
          <a:xfrm>
            <a:off x="2434159" y="5558791"/>
            <a:ext cx="118745" cy="6350"/>
          </a:xfrm>
          <a:custGeom>
            <a:avLst/>
            <a:gdLst/>
            <a:ahLst/>
            <a:cxnLst/>
            <a:rect l="l" t="t" r="r" b="b"/>
            <a:pathLst>
              <a:path w="118744" h="6350">
                <a:moveTo>
                  <a:pt x="0" y="6350"/>
                </a:moveTo>
                <a:lnTo>
                  <a:pt x="118541" y="6350"/>
                </a:lnTo>
                <a:lnTo>
                  <a:pt x="118541" y="0"/>
                </a:lnTo>
                <a:lnTo>
                  <a:pt x="0" y="0"/>
                </a:lnTo>
                <a:lnTo>
                  <a:pt x="0" y="6350"/>
                </a:lnTo>
                <a:close/>
              </a:path>
            </a:pathLst>
          </a:custGeom>
          <a:solidFill>
            <a:srgbClr val="231F20"/>
          </a:solidFill>
        </p:spPr>
        <p:txBody>
          <a:bodyPr wrap="square" lIns="0" tIns="0" rIns="0" bIns="0" rtlCol="0"/>
          <a:lstStyle/>
          <a:p>
            <a:endParaRPr/>
          </a:p>
        </p:txBody>
      </p:sp>
      <p:sp>
        <p:nvSpPr>
          <p:cNvPr id="1168" name="object 1168"/>
          <p:cNvSpPr/>
          <p:nvPr/>
        </p:nvSpPr>
        <p:spPr>
          <a:xfrm>
            <a:off x="2427809" y="5558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69" name="object 1169"/>
          <p:cNvSpPr/>
          <p:nvPr/>
        </p:nvSpPr>
        <p:spPr>
          <a:xfrm>
            <a:off x="2427809" y="46211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0" name="object 1170"/>
          <p:cNvSpPr/>
          <p:nvPr/>
        </p:nvSpPr>
        <p:spPr>
          <a:xfrm>
            <a:off x="2434159" y="4621111"/>
            <a:ext cx="762000" cy="6350"/>
          </a:xfrm>
          <a:custGeom>
            <a:avLst/>
            <a:gdLst/>
            <a:ahLst/>
            <a:cxnLst/>
            <a:rect l="l" t="t" r="r" b="b"/>
            <a:pathLst>
              <a:path w="762000" h="6350">
                <a:moveTo>
                  <a:pt x="762000" y="0"/>
                </a:moveTo>
                <a:lnTo>
                  <a:pt x="0" y="0"/>
                </a:lnTo>
                <a:lnTo>
                  <a:pt x="0" y="6350"/>
                </a:lnTo>
                <a:lnTo>
                  <a:pt x="762000" y="6350"/>
                </a:lnTo>
                <a:lnTo>
                  <a:pt x="762000" y="0"/>
                </a:lnTo>
                <a:close/>
              </a:path>
            </a:pathLst>
          </a:custGeom>
          <a:solidFill>
            <a:srgbClr val="231F20"/>
          </a:solidFill>
        </p:spPr>
        <p:txBody>
          <a:bodyPr wrap="square" lIns="0" tIns="0" rIns="0" bIns="0" rtlCol="0"/>
          <a:lstStyle/>
          <a:p>
            <a:endParaRPr/>
          </a:p>
        </p:txBody>
      </p:sp>
      <p:sp>
        <p:nvSpPr>
          <p:cNvPr id="1171" name="object 1171"/>
          <p:cNvSpPr/>
          <p:nvPr/>
        </p:nvSpPr>
        <p:spPr>
          <a:xfrm>
            <a:off x="3202509" y="46211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2" name="object 1172"/>
          <p:cNvSpPr/>
          <p:nvPr/>
        </p:nvSpPr>
        <p:spPr>
          <a:xfrm>
            <a:off x="2366430" y="4515270"/>
            <a:ext cx="12700" cy="1397000"/>
          </a:xfrm>
          <a:custGeom>
            <a:avLst/>
            <a:gdLst/>
            <a:ahLst/>
            <a:cxnLst/>
            <a:rect l="l" t="t" r="r" b="b"/>
            <a:pathLst>
              <a:path w="12700" h="1397000">
                <a:moveTo>
                  <a:pt x="12700" y="0"/>
                </a:moveTo>
                <a:lnTo>
                  <a:pt x="0" y="0"/>
                </a:lnTo>
                <a:lnTo>
                  <a:pt x="0" y="1397000"/>
                </a:lnTo>
                <a:lnTo>
                  <a:pt x="12700" y="1397000"/>
                </a:lnTo>
                <a:lnTo>
                  <a:pt x="12700" y="0"/>
                </a:lnTo>
                <a:close/>
              </a:path>
            </a:pathLst>
          </a:custGeom>
          <a:solidFill>
            <a:srgbClr val="231F20"/>
          </a:solidFill>
        </p:spPr>
        <p:txBody>
          <a:bodyPr wrap="square" lIns="0" tIns="0" rIns="0" bIns="0" rtlCol="0"/>
          <a:lstStyle/>
          <a:p>
            <a:endParaRPr/>
          </a:p>
        </p:txBody>
      </p:sp>
      <p:sp>
        <p:nvSpPr>
          <p:cNvPr id="1173" name="object 1173"/>
          <p:cNvSpPr/>
          <p:nvPr/>
        </p:nvSpPr>
        <p:spPr>
          <a:xfrm>
            <a:off x="2353679" y="5893181"/>
            <a:ext cx="38735" cy="38735"/>
          </a:xfrm>
          <a:custGeom>
            <a:avLst/>
            <a:gdLst/>
            <a:ahLst/>
            <a:cxnLst/>
            <a:rect l="l" t="t" r="r" b="b"/>
            <a:pathLst>
              <a:path w="38734"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174" name="object 1174"/>
          <p:cNvSpPr/>
          <p:nvPr/>
        </p:nvSpPr>
        <p:spPr>
          <a:xfrm>
            <a:off x="2260600" y="5975350"/>
            <a:ext cx="364490" cy="6350"/>
          </a:xfrm>
          <a:custGeom>
            <a:avLst/>
            <a:gdLst/>
            <a:ahLst/>
            <a:cxnLst/>
            <a:rect l="l" t="t" r="r" b="b"/>
            <a:pathLst>
              <a:path w="364489" h="6350">
                <a:moveTo>
                  <a:pt x="0" y="6350"/>
                </a:moveTo>
                <a:lnTo>
                  <a:pt x="364058" y="6350"/>
                </a:lnTo>
                <a:lnTo>
                  <a:pt x="364058" y="0"/>
                </a:lnTo>
                <a:lnTo>
                  <a:pt x="0" y="0"/>
                </a:lnTo>
                <a:lnTo>
                  <a:pt x="0" y="6350"/>
                </a:lnTo>
                <a:close/>
              </a:path>
            </a:pathLst>
          </a:custGeom>
          <a:solidFill>
            <a:srgbClr val="231F20"/>
          </a:solidFill>
        </p:spPr>
        <p:txBody>
          <a:bodyPr wrap="square" lIns="0" tIns="0" rIns="0" bIns="0" rtlCol="0"/>
          <a:lstStyle/>
          <a:p>
            <a:endParaRPr/>
          </a:p>
        </p:txBody>
      </p:sp>
      <p:sp>
        <p:nvSpPr>
          <p:cNvPr id="1175" name="object 1175"/>
          <p:cNvSpPr/>
          <p:nvPr/>
        </p:nvSpPr>
        <p:spPr>
          <a:xfrm>
            <a:off x="2260600" y="5969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76" name="object 1176"/>
          <p:cNvSpPr/>
          <p:nvPr/>
        </p:nvSpPr>
        <p:spPr>
          <a:xfrm>
            <a:off x="2260600" y="5927091"/>
            <a:ext cx="12700" cy="41910"/>
          </a:xfrm>
          <a:custGeom>
            <a:avLst/>
            <a:gdLst/>
            <a:ahLst/>
            <a:cxnLst/>
            <a:rect l="l" t="t" r="r" b="b"/>
            <a:pathLst>
              <a:path w="12700" h="41910">
                <a:moveTo>
                  <a:pt x="0" y="41909"/>
                </a:moveTo>
                <a:lnTo>
                  <a:pt x="12700" y="41909"/>
                </a:lnTo>
                <a:lnTo>
                  <a:pt x="12700" y="0"/>
                </a:lnTo>
                <a:lnTo>
                  <a:pt x="0" y="0"/>
                </a:lnTo>
                <a:lnTo>
                  <a:pt x="0" y="41909"/>
                </a:lnTo>
                <a:close/>
              </a:path>
            </a:pathLst>
          </a:custGeom>
          <a:solidFill>
            <a:srgbClr val="231F20"/>
          </a:solidFill>
        </p:spPr>
        <p:txBody>
          <a:bodyPr wrap="square" lIns="0" tIns="0" rIns="0" bIns="0" rtlCol="0"/>
          <a:lstStyle/>
          <a:p>
            <a:endParaRPr/>
          </a:p>
        </p:txBody>
      </p:sp>
      <p:sp>
        <p:nvSpPr>
          <p:cNvPr id="1177" name="object 1177"/>
          <p:cNvSpPr/>
          <p:nvPr/>
        </p:nvSpPr>
        <p:spPr>
          <a:xfrm>
            <a:off x="2260600" y="5920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78" name="object 1178"/>
          <p:cNvSpPr/>
          <p:nvPr/>
        </p:nvSpPr>
        <p:spPr>
          <a:xfrm>
            <a:off x="2260600" y="5914391"/>
            <a:ext cx="40640" cy="6350"/>
          </a:xfrm>
          <a:custGeom>
            <a:avLst/>
            <a:gdLst/>
            <a:ahLst/>
            <a:cxnLst/>
            <a:rect l="l" t="t" r="r" b="b"/>
            <a:pathLst>
              <a:path w="40640"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1179" name="object 1179"/>
          <p:cNvSpPr/>
          <p:nvPr/>
        </p:nvSpPr>
        <p:spPr>
          <a:xfrm>
            <a:off x="2266950" y="5969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0" name="object 1180"/>
          <p:cNvSpPr/>
          <p:nvPr/>
        </p:nvSpPr>
        <p:spPr>
          <a:xfrm>
            <a:off x="2273300" y="5969420"/>
            <a:ext cx="339090" cy="6350"/>
          </a:xfrm>
          <a:custGeom>
            <a:avLst/>
            <a:gdLst/>
            <a:ahLst/>
            <a:cxnLst/>
            <a:rect l="l" t="t" r="r" b="b"/>
            <a:pathLst>
              <a:path w="339089" h="6350">
                <a:moveTo>
                  <a:pt x="338658" y="0"/>
                </a:moveTo>
                <a:lnTo>
                  <a:pt x="0" y="0"/>
                </a:lnTo>
                <a:lnTo>
                  <a:pt x="0" y="6350"/>
                </a:lnTo>
                <a:lnTo>
                  <a:pt x="338658" y="6350"/>
                </a:lnTo>
                <a:lnTo>
                  <a:pt x="338658" y="0"/>
                </a:lnTo>
                <a:close/>
              </a:path>
            </a:pathLst>
          </a:custGeom>
          <a:solidFill>
            <a:srgbClr val="231F20"/>
          </a:solidFill>
        </p:spPr>
        <p:txBody>
          <a:bodyPr wrap="square" lIns="0" tIns="0" rIns="0" bIns="0" rtlCol="0"/>
          <a:lstStyle/>
          <a:p>
            <a:endParaRPr/>
          </a:p>
        </p:txBody>
      </p:sp>
      <p:sp>
        <p:nvSpPr>
          <p:cNvPr id="1181" name="object 1181"/>
          <p:cNvSpPr/>
          <p:nvPr/>
        </p:nvSpPr>
        <p:spPr>
          <a:xfrm>
            <a:off x="2611959" y="5969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82" name="object 1182"/>
          <p:cNvSpPr/>
          <p:nvPr/>
        </p:nvSpPr>
        <p:spPr>
          <a:xfrm>
            <a:off x="2611959" y="5511800"/>
            <a:ext cx="12700" cy="457200"/>
          </a:xfrm>
          <a:custGeom>
            <a:avLst/>
            <a:gdLst/>
            <a:ahLst/>
            <a:cxnLst/>
            <a:rect l="l" t="t" r="r" b="b"/>
            <a:pathLst>
              <a:path w="12700" h="457200">
                <a:moveTo>
                  <a:pt x="0" y="457200"/>
                </a:moveTo>
                <a:lnTo>
                  <a:pt x="12700" y="457200"/>
                </a:lnTo>
                <a:lnTo>
                  <a:pt x="12700" y="0"/>
                </a:lnTo>
                <a:lnTo>
                  <a:pt x="0" y="0"/>
                </a:lnTo>
                <a:lnTo>
                  <a:pt x="0" y="457200"/>
                </a:lnTo>
                <a:close/>
              </a:path>
            </a:pathLst>
          </a:custGeom>
          <a:solidFill>
            <a:srgbClr val="231F20"/>
          </a:solidFill>
        </p:spPr>
        <p:txBody>
          <a:bodyPr wrap="square" lIns="0" tIns="0" rIns="0" bIns="0" rtlCol="0"/>
          <a:lstStyle/>
          <a:p>
            <a:endParaRPr/>
          </a:p>
        </p:txBody>
      </p:sp>
      <p:sp>
        <p:nvSpPr>
          <p:cNvPr id="1183" name="object 1183"/>
          <p:cNvSpPr/>
          <p:nvPr/>
        </p:nvSpPr>
        <p:spPr>
          <a:xfrm>
            <a:off x="2611959" y="5505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84" name="object 1184"/>
          <p:cNvSpPr/>
          <p:nvPr/>
        </p:nvSpPr>
        <p:spPr>
          <a:xfrm>
            <a:off x="2618309" y="5969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5" name="object 1185"/>
          <p:cNvSpPr/>
          <p:nvPr/>
        </p:nvSpPr>
        <p:spPr>
          <a:xfrm>
            <a:off x="2266950" y="5920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6" name="object 1186"/>
          <p:cNvSpPr/>
          <p:nvPr/>
        </p:nvSpPr>
        <p:spPr>
          <a:xfrm>
            <a:off x="2273300" y="5920741"/>
            <a:ext cx="27940" cy="6350"/>
          </a:xfrm>
          <a:custGeom>
            <a:avLst/>
            <a:gdLst/>
            <a:ahLst/>
            <a:cxnLst/>
            <a:rect l="l" t="t" r="r" b="b"/>
            <a:pathLst>
              <a:path w="27940" h="6350">
                <a:moveTo>
                  <a:pt x="27508" y="0"/>
                </a:moveTo>
                <a:lnTo>
                  <a:pt x="0" y="0"/>
                </a:lnTo>
                <a:lnTo>
                  <a:pt x="0" y="6350"/>
                </a:lnTo>
                <a:lnTo>
                  <a:pt x="27508" y="6350"/>
                </a:lnTo>
                <a:lnTo>
                  <a:pt x="27508" y="0"/>
                </a:lnTo>
                <a:close/>
              </a:path>
            </a:pathLst>
          </a:custGeom>
          <a:solidFill>
            <a:srgbClr val="231F20"/>
          </a:solidFill>
        </p:spPr>
        <p:txBody>
          <a:bodyPr wrap="square" lIns="0" tIns="0" rIns="0" bIns="0" rtlCol="0"/>
          <a:lstStyle/>
          <a:p>
            <a:endParaRPr/>
          </a:p>
        </p:txBody>
      </p:sp>
      <p:sp>
        <p:nvSpPr>
          <p:cNvPr id="1187" name="object 1187"/>
          <p:cNvSpPr/>
          <p:nvPr/>
        </p:nvSpPr>
        <p:spPr>
          <a:xfrm>
            <a:off x="2844800" y="4724400"/>
            <a:ext cx="12700" cy="984250"/>
          </a:xfrm>
          <a:custGeom>
            <a:avLst/>
            <a:gdLst/>
            <a:ahLst/>
            <a:cxnLst/>
            <a:rect l="l" t="t" r="r" b="b"/>
            <a:pathLst>
              <a:path w="12700" h="984250">
                <a:moveTo>
                  <a:pt x="0" y="984250"/>
                </a:moveTo>
                <a:lnTo>
                  <a:pt x="12700" y="984250"/>
                </a:lnTo>
                <a:lnTo>
                  <a:pt x="12700" y="0"/>
                </a:lnTo>
                <a:lnTo>
                  <a:pt x="0" y="0"/>
                </a:lnTo>
                <a:lnTo>
                  <a:pt x="0" y="984250"/>
                </a:lnTo>
                <a:close/>
              </a:path>
            </a:pathLst>
          </a:custGeom>
          <a:solidFill>
            <a:srgbClr val="231F20"/>
          </a:solidFill>
        </p:spPr>
        <p:txBody>
          <a:bodyPr wrap="square" lIns="0" tIns="0" rIns="0" bIns="0" rtlCol="0"/>
          <a:lstStyle/>
          <a:p>
            <a:endParaRPr/>
          </a:p>
        </p:txBody>
      </p:sp>
      <p:sp>
        <p:nvSpPr>
          <p:cNvPr id="1188" name="object 1188"/>
          <p:cNvSpPr/>
          <p:nvPr/>
        </p:nvSpPr>
        <p:spPr>
          <a:xfrm>
            <a:off x="2844800" y="4718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89" name="object 1189"/>
          <p:cNvSpPr/>
          <p:nvPr/>
        </p:nvSpPr>
        <p:spPr>
          <a:xfrm>
            <a:off x="2501900" y="5505450"/>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190" name="object 1190"/>
          <p:cNvSpPr/>
          <p:nvPr/>
        </p:nvSpPr>
        <p:spPr>
          <a:xfrm>
            <a:off x="2501900" y="5499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1" name="object 1191"/>
          <p:cNvSpPr/>
          <p:nvPr/>
        </p:nvSpPr>
        <p:spPr>
          <a:xfrm>
            <a:off x="2501900" y="4724400"/>
            <a:ext cx="12700" cy="774700"/>
          </a:xfrm>
          <a:custGeom>
            <a:avLst/>
            <a:gdLst/>
            <a:ahLst/>
            <a:cxnLst/>
            <a:rect l="l" t="t" r="r" b="b"/>
            <a:pathLst>
              <a:path w="12700" h="774700">
                <a:moveTo>
                  <a:pt x="0" y="774700"/>
                </a:moveTo>
                <a:lnTo>
                  <a:pt x="12700" y="774700"/>
                </a:lnTo>
                <a:lnTo>
                  <a:pt x="12700" y="0"/>
                </a:lnTo>
                <a:lnTo>
                  <a:pt x="0" y="0"/>
                </a:lnTo>
                <a:lnTo>
                  <a:pt x="0" y="774700"/>
                </a:lnTo>
                <a:close/>
              </a:path>
            </a:pathLst>
          </a:custGeom>
          <a:solidFill>
            <a:srgbClr val="231F20"/>
          </a:solidFill>
        </p:spPr>
        <p:txBody>
          <a:bodyPr wrap="square" lIns="0" tIns="0" rIns="0" bIns="0" rtlCol="0"/>
          <a:lstStyle/>
          <a:p>
            <a:endParaRPr/>
          </a:p>
        </p:txBody>
      </p:sp>
      <p:sp>
        <p:nvSpPr>
          <p:cNvPr id="1192" name="object 1192"/>
          <p:cNvSpPr/>
          <p:nvPr/>
        </p:nvSpPr>
        <p:spPr>
          <a:xfrm>
            <a:off x="2501900" y="4718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3" name="object 1193"/>
          <p:cNvSpPr/>
          <p:nvPr/>
        </p:nvSpPr>
        <p:spPr>
          <a:xfrm>
            <a:off x="2501900" y="4711700"/>
            <a:ext cx="355600" cy="6350"/>
          </a:xfrm>
          <a:custGeom>
            <a:avLst/>
            <a:gdLst/>
            <a:ahLst/>
            <a:cxnLst/>
            <a:rect l="l" t="t" r="r" b="b"/>
            <a:pathLst>
              <a:path w="355600" h="6350">
                <a:moveTo>
                  <a:pt x="0" y="6350"/>
                </a:moveTo>
                <a:lnTo>
                  <a:pt x="355600" y="6350"/>
                </a:lnTo>
                <a:lnTo>
                  <a:pt x="355600" y="0"/>
                </a:lnTo>
                <a:lnTo>
                  <a:pt x="0" y="0"/>
                </a:lnTo>
                <a:lnTo>
                  <a:pt x="0" y="6350"/>
                </a:lnTo>
                <a:close/>
              </a:path>
            </a:pathLst>
          </a:custGeom>
          <a:solidFill>
            <a:srgbClr val="231F20"/>
          </a:solidFill>
        </p:spPr>
        <p:txBody>
          <a:bodyPr wrap="square" lIns="0" tIns="0" rIns="0" bIns="0" rtlCol="0"/>
          <a:lstStyle/>
          <a:p>
            <a:endParaRPr/>
          </a:p>
        </p:txBody>
      </p:sp>
      <p:sp>
        <p:nvSpPr>
          <p:cNvPr id="1194" name="object 1194"/>
          <p:cNvSpPr/>
          <p:nvPr/>
        </p:nvSpPr>
        <p:spPr>
          <a:xfrm>
            <a:off x="2618309" y="5505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5" name="object 1195"/>
          <p:cNvSpPr/>
          <p:nvPr/>
        </p:nvSpPr>
        <p:spPr>
          <a:xfrm>
            <a:off x="2514600" y="5499100"/>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196" name="object 1196"/>
          <p:cNvSpPr/>
          <p:nvPr/>
        </p:nvSpPr>
        <p:spPr>
          <a:xfrm>
            <a:off x="2508250" y="5499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97" name="object 1197"/>
          <p:cNvSpPr/>
          <p:nvPr/>
        </p:nvSpPr>
        <p:spPr>
          <a:xfrm>
            <a:off x="2508250" y="4718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98" name="object 1198"/>
          <p:cNvSpPr/>
          <p:nvPr/>
        </p:nvSpPr>
        <p:spPr>
          <a:xfrm>
            <a:off x="2514600" y="4718470"/>
            <a:ext cx="330200" cy="6350"/>
          </a:xfrm>
          <a:custGeom>
            <a:avLst/>
            <a:gdLst/>
            <a:ahLst/>
            <a:cxnLst/>
            <a:rect l="l" t="t" r="r" b="b"/>
            <a:pathLst>
              <a:path w="330200" h="6350">
                <a:moveTo>
                  <a:pt x="330200" y="0"/>
                </a:moveTo>
                <a:lnTo>
                  <a:pt x="0" y="0"/>
                </a:lnTo>
                <a:lnTo>
                  <a:pt x="0" y="6350"/>
                </a:lnTo>
                <a:lnTo>
                  <a:pt x="330200" y="6350"/>
                </a:lnTo>
                <a:lnTo>
                  <a:pt x="330200" y="0"/>
                </a:lnTo>
                <a:close/>
              </a:path>
            </a:pathLst>
          </a:custGeom>
          <a:solidFill>
            <a:srgbClr val="231F20"/>
          </a:solidFill>
        </p:spPr>
        <p:txBody>
          <a:bodyPr wrap="square" lIns="0" tIns="0" rIns="0" bIns="0" rtlCol="0"/>
          <a:lstStyle/>
          <a:p>
            <a:endParaRPr/>
          </a:p>
        </p:txBody>
      </p:sp>
      <p:sp>
        <p:nvSpPr>
          <p:cNvPr id="1199" name="object 1199"/>
          <p:cNvSpPr/>
          <p:nvPr/>
        </p:nvSpPr>
        <p:spPr>
          <a:xfrm>
            <a:off x="2851150" y="4718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00" name="object 1200"/>
          <p:cNvSpPr/>
          <p:nvPr/>
        </p:nvSpPr>
        <p:spPr>
          <a:xfrm>
            <a:off x="2470150" y="5904231"/>
            <a:ext cx="120650" cy="6350"/>
          </a:xfrm>
          <a:custGeom>
            <a:avLst/>
            <a:gdLst/>
            <a:ahLst/>
            <a:cxnLst/>
            <a:rect l="l" t="t" r="r" b="b"/>
            <a:pathLst>
              <a:path w="120650" h="6350">
                <a:moveTo>
                  <a:pt x="0" y="6350"/>
                </a:moveTo>
                <a:lnTo>
                  <a:pt x="120650" y="6350"/>
                </a:lnTo>
                <a:lnTo>
                  <a:pt x="120650" y="0"/>
                </a:lnTo>
                <a:lnTo>
                  <a:pt x="0" y="0"/>
                </a:lnTo>
                <a:lnTo>
                  <a:pt x="0" y="6350"/>
                </a:lnTo>
                <a:close/>
              </a:path>
            </a:pathLst>
          </a:custGeom>
          <a:solidFill>
            <a:srgbClr val="231F20"/>
          </a:solidFill>
        </p:spPr>
        <p:txBody>
          <a:bodyPr wrap="square" lIns="0" tIns="0" rIns="0" bIns="0" rtlCol="0"/>
          <a:lstStyle/>
          <a:p>
            <a:endParaRPr/>
          </a:p>
        </p:txBody>
      </p:sp>
      <p:sp>
        <p:nvSpPr>
          <p:cNvPr id="1201" name="object 1201"/>
          <p:cNvSpPr/>
          <p:nvPr/>
        </p:nvSpPr>
        <p:spPr>
          <a:xfrm>
            <a:off x="2470150" y="5897881"/>
            <a:ext cx="107950" cy="6350"/>
          </a:xfrm>
          <a:custGeom>
            <a:avLst/>
            <a:gdLst/>
            <a:ahLst/>
            <a:cxnLst/>
            <a:rect l="l" t="t" r="r" b="b"/>
            <a:pathLst>
              <a:path w="107950" h="6350">
                <a:moveTo>
                  <a:pt x="0" y="6350"/>
                </a:moveTo>
                <a:lnTo>
                  <a:pt x="107950" y="6350"/>
                </a:lnTo>
                <a:lnTo>
                  <a:pt x="107950" y="0"/>
                </a:lnTo>
                <a:lnTo>
                  <a:pt x="0" y="0"/>
                </a:lnTo>
                <a:lnTo>
                  <a:pt x="0" y="6350"/>
                </a:lnTo>
                <a:close/>
              </a:path>
            </a:pathLst>
          </a:custGeom>
          <a:solidFill>
            <a:srgbClr val="231F20"/>
          </a:solidFill>
        </p:spPr>
        <p:txBody>
          <a:bodyPr wrap="square" lIns="0" tIns="0" rIns="0" bIns="0" rtlCol="0"/>
          <a:lstStyle/>
          <a:p>
            <a:endParaRPr/>
          </a:p>
        </p:txBody>
      </p:sp>
      <p:sp>
        <p:nvSpPr>
          <p:cNvPr id="1202" name="object 1202"/>
          <p:cNvSpPr/>
          <p:nvPr/>
        </p:nvSpPr>
        <p:spPr>
          <a:xfrm>
            <a:off x="2578100" y="5897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03" name="object 1203"/>
          <p:cNvSpPr/>
          <p:nvPr/>
        </p:nvSpPr>
        <p:spPr>
          <a:xfrm>
            <a:off x="2578100" y="5537200"/>
            <a:ext cx="12700" cy="360680"/>
          </a:xfrm>
          <a:custGeom>
            <a:avLst/>
            <a:gdLst/>
            <a:ahLst/>
            <a:cxnLst/>
            <a:rect l="l" t="t" r="r" b="b"/>
            <a:pathLst>
              <a:path w="12700" h="360679">
                <a:moveTo>
                  <a:pt x="0" y="360680"/>
                </a:moveTo>
                <a:lnTo>
                  <a:pt x="12700" y="360680"/>
                </a:lnTo>
                <a:lnTo>
                  <a:pt x="12700" y="0"/>
                </a:lnTo>
                <a:lnTo>
                  <a:pt x="0" y="0"/>
                </a:lnTo>
                <a:lnTo>
                  <a:pt x="0" y="360680"/>
                </a:lnTo>
                <a:close/>
              </a:path>
            </a:pathLst>
          </a:custGeom>
          <a:solidFill>
            <a:srgbClr val="231F20"/>
          </a:solidFill>
        </p:spPr>
        <p:txBody>
          <a:bodyPr wrap="square" lIns="0" tIns="0" rIns="0" bIns="0" rtlCol="0"/>
          <a:lstStyle/>
          <a:p>
            <a:endParaRPr/>
          </a:p>
        </p:txBody>
      </p:sp>
      <p:sp>
        <p:nvSpPr>
          <p:cNvPr id="1204" name="object 1204"/>
          <p:cNvSpPr/>
          <p:nvPr/>
        </p:nvSpPr>
        <p:spPr>
          <a:xfrm>
            <a:off x="2578100" y="5530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05" name="object 1205"/>
          <p:cNvSpPr/>
          <p:nvPr/>
        </p:nvSpPr>
        <p:spPr>
          <a:xfrm>
            <a:off x="2584450" y="5897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06" name="object 1206"/>
          <p:cNvSpPr/>
          <p:nvPr/>
        </p:nvSpPr>
        <p:spPr>
          <a:xfrm>
            <a:off x="2853259" y="58953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207" name="object 1207"/>
          <p:cNvSpPr/>
          <p:nvPr/>
        </p:nvSpPr>
        <p:spPr>
          <a:xfrm>
            <a:off x="2853259" y="5888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08" name="object 1208"/>
          <p:cNvSpPr/>
          <p:nvPr/>
        </p:nvSpPr>
        <p:spPr>
          <a:xfrm>
            <a:off x="2853259" y="5869941"/>
            <a:ext cx="12700" cy="19050"/>
          </a:xfrm>
          <a:custGeom>
            <a:avLst/>
            <a:gdLst/>
            <a:ahLst/>
            <a:cxnLst/>
            <a:rect l="l" t="t" r="r" b="b"/>
            <a:pathLst>
              <a:path w="12700" h="19050">
                <a:moveTo>
                  <a:pt x="0" y="19050"/>
                </a:moveTo>
                <a:lnTo>
                  <a:pt x="12700" y="19050"/>
                </a:lnTo>
                <a:lnTo>
                  <a:pt x="12700" y="0"/>
                </a:lnTo>
                <a:lnTo>
                  <a:pt x="0" y="0"/>
                </a:lnTo>
                <a:lnTo>
                  <a:pt x="0" y="19050"/>
                </a:lnTo>
                <a:close/>
              </a:path>
            </a:pathLst>
          </a:custGeom>
          <a:solidFill>
            <a:srgbClr val="231F20"/>
          </a:solidFill>
        </p:spPr>
        <p:txBody>
          <a:bodyPr wrap="square" lIns="0" tIns="0" rIns="0" bIns="0" rtlCol="0"/>
          <a:lstStyle/>
          <a:p>
            <a:endParaRPr/>
          </a:p>
        </p:txBody>
      </p:sp>
      <p:sp>
        <p:nvSpPr>
          <p:cNvPr id="1209" name="object 1209"/>
          <p:cNvSpPr/>
          <p:nvPr/>
        </p:nvSpPr>
        <p:spPr>
          <a:xfrm>
            <a:off x="2859609" y="5888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10" name="object 1210"/>
          <p:cNvSpPr/>
          <p:nvPr/>
        </p:nvSpPr>
        <p:spPr>
          <a:xfrm>
            <a:off x="2865959" y="5888991"/>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211" name="object 1211"/>
          <p:cNvSpPr/>
          <p:nvPr/>
        </p:nvSpPr>
        <p:spPr>
          <a:xfrm>
            <a:off x="2929459" y="5888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2" name="object 1212"/>
          <p:cNvSpPr/>
          <p:nvPr/>
        </p:nvSpPr>
        <p:spPr>
          <a:xfrm>
            <a:off x="2929459" y="5685791"/>
            <a:ext cx="12700" cy="203200"/>
          </a:xfrm>
          <a:custGeom>
            <a:avLst/>
            <a:gdLst/>
            <a:ahLst/>
            <a:cxnLst/>
            <a:rect l="l" t="t" r="r" b="b"/>
            <a:pathLst>
              <a:path w="12700" h="203200">
                <a:moveTo>
                  <a:pt x="0" y="203200"/>
                </a:moveTo>
                <a:lnTo>
                  <a:pt x="12700" y="203200"/>
                </a:lnTo>
                <a:lnTo>
                  <a:pt x="12700" y="0"/>
                </a:lnTo>
                <a:lnTo>
                  <a:pt x="0" y="0"/>
                </a:lnTo>
                <a:lnTo>
                  <a:pt x="0" y="203200"/>
                </a:lnTo>
                <a:close/>
              </a:path>
            </a:pathLst>
          </a:custGeom>
          <a:solidFill>
            <a:srgbClr val="231F20"/>
          </a:solidFill>
        </p:spPr>
        <p:txBody>
          <a:bodyPr wrap="square" lIns="0" tIns="0" rIns="0" bIns="0" rtlCol="0"/>
          <a:lstStyle/>
          <a:p>
            <a:endParaRPr/>
          </a:p>
        </p:txBody>
      </p:sp>
      <p:sp>
        <p:nvSpPr>
          <p:cNvPr id="1213" name="object 1213"/>
          <p:cNvSpPr/>
          <p:nvPr/>
        </p:nvSpPr>
        <p:spPr>
          <a:xfrm>
            <a:off x="2929459" y="5679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4" name="object 1214"/>
          <p:cNvSpPr/>
          <p:nvPr/>
        </p:nvSpPr>
        <p:spPr>
          <a:xfrm>
            <a:off x="2935809" y="5888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15" name="object 1215"/>
          <p:cNvSpPr/>
          <p:nvPr/>
        </p:nvSpPr>
        <p:spPr>
          <a:xfrm>
            <a:off x="2887130" y="567944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1216" name="object 1216"/>
          <p:cNvSpPr/>
          <p:nvPr/>
        </p:nvSpPr>
        <p:spPr>
          <a:xfrm>
            <a:off x="2887130" y="5673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7" name="object 1217"/>
          <p:cNvSpPr/>
          <p:nvPr/>
        </p:nvSpPr>
        <p:spPr>
          <a:xfrm>
            <a:off x="2887130" y="4699000"/>
            <a:ext cx="12700" cy="974090"/>
          </a:xfrm>
          <a:custGeom>
            <a:avLst/>
            <a:gdLst/>
            <a:ahLst/>
            <a:cxnLst/>
            <a:rect l="l" t="t" r="r" b="b"/>
            <a:pathLst>
              <a:path w="12700" h="974089">
                <a:moveTo>
                  <a:pt x="0" y="974090"/>
                </a:moveTo>
                <a:lnTo>
                  <a:pt x="12700" y="974090"/>
                </a:lnTo>
                <a:lnTo>
                  <a:pt x="12700" y="0"/>
                </a:lnTo>
                <a:lnTo>
                  <a:pt x="0" y="0"/>
                </a:lnTo>
                <a:lnTo>
                  <a:pt x="0" y="974090"/>
                </a:lnTo>
                <a:close/>
              </a:path>
            </a:pathLst>
          </a:custGeom>
          <a:solidFill>
            <a:srgbClr val="231F20"/>
          </a:solidFill>
        </p:spPr>
        <p:txBody>
          <a:bodyPr wrap="square" lIns="0" tIns="0" rIns="0" bIns="0" rtlCol="0"/>
          <a:lstStyle/>
          <a:p>
            <a:endParaRPr/>
          </a:p>
        </p:txBody>
      </p:sp>
      <p:sp>
        <p:nvSpPr>
          <p:cNvPr id="1218" name="object 1218"/>
          <p:cNvSpPr/>
          <p:nvPr/>
        </p:nvSpPr>
        <p:spPr>
          <a:xfrm>
            <a:off x="2887130" y="4692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9" name="object 1219"/>
          <p:cNvSpPr/>
          <p:nvPr/>
        </p:nvSpPr>
        <p:spPr>
          <a:xfrm>
            <a:off x="2935809" y="5679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0" name="object 1220"/>
          <p:cNvSpPr/>
          <p:nvPr/>
        </p:nvSpPr>
        <p:spPr>
          <a:xfrm>
            <a:off x="2899830" y="567309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1221" name="object 1221"/>
          <p:cNvSpPr/>
          <p:nvPr/>
        </p:nvSpPr>
        <p:spPr>
          <a:xfrm>
            <a:off x="2893480" y="5673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22" name="object 1222"/>
          <p:cNvSpPr/>
          <p:nvPr/>
        </p:nvSpPr>
        <p:spPr>
          <a:xfrm>
            <a:off x="2463800" y="5530850"/>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1223" name="object 1223"/>
          <p:cNvSpPr/>
          <p:nvPr/>
        </p:nvSpPr>
        <p:spPr>
          <a:xfrm>
            <a:off x="2463800" y="5524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4" name="object 1224"/>
          <p:cNvSpPr/>
          <p:nvPr/>
        </p:nvSpPr>
        <p:spPr>
          <a:xfrm>
            <a:off x="2463800" y="4699000"/>
            <a:ext cx="12700" cy="825500"/>
          </a:xfrm>
          <a:custGeom>
            <a:avLst/>
            <a:gdLst/>
            <a:ahLst/>
            <a:cxnLst/>
            <a:rect l="l" t="t" r="r" b="b"/>
            <a:pathLst>
              <a:path w="12700" h="825500">
                <a:moveTo>
                  <a:pt x="0" y="825500"/>
                </a:moveTo>
                <a:lnTo>
                  <a:pt x="12700" y="825500"/>
                </a:lnTo>
                <a:lnTo>
                  <a:pt x="12700" y="0"/>
                </a:lnTo>
                <a:lnTo>
                  <a:pt x="0" y="0"/>
                </a:lnTo>
                <a:lnTo>
                  <a:pt x="0" y="825500"/>
                </a:lnTo>
                <a:close/>
              </a:path>
            </a:pathLst>
          </a:custGeom>
          <a:solidFill>
            <a:srgbClr val="231F20"/>
          </a:solidFill>
        </p:spPr>
        <p:txBody>
          <a:bodyPr wrap="square" lIns="0" tIns="0" rIns="0" bIns="0" rtlCol="0"/>
          <a:lstStyle/>
          <a:p>
            <a:endParaRPr/>
          </a:p>
        </p:txBody>
      </p:sp>
      <p:sp>
        <p:nvSpPr>
          <p:cNvPr id="1225" name="object 1225"/>
          <p:cNvSpPr/>
          <p:nvPr/>
        </p:nvSpPr>
        <p:spPr>
          <a:xfrm>
            <a:off x="2463800" y="4692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6" name="object 1226"/>
          <p:cNvSpPr/>
          <p:nvPr/>
        </p:nvSpPr>
        <p:spPr>
          <a:xfrm>
            <a:off x="2463800" y="4686300"/>
            <a:ext cx="436245" cy="6350"/>
          </a:xfrm>
          <a:custGeom>
            <a:avLst/>
            <a:gdLst/>
            <a:ahLst/>
            <a:cxnLst/>
            <a:rect l="l" t="t" r="r" b="b"/>
            <a:pathLst>
              <a:path w="436244" h="6350">
                <a:moveTo>
                  <a:pt x="0" y="6350"/>
                </a:moveTo>
                <a:lnTo>
                  <a:pt x="436029" y="6350"/>
                </a:lnTo>
                <a:lnTo>
                  <a:pt x="436029" y="0"/>
                </a:lnTo>
                <a:lnTo>
                  <a:pt x="0" y="0"/>
                </a:lnTo>
                <a:lnTo>
                  <a:pt x="0" y="6350"/>
                </a:lnTo>
                <a:close/>
              </a:path>
            </a:pathLst>
          </a:custGeom>
          <a:solidFill>
            <a:srgbClr val="231F20"/>
          </a:solidFill>
        </p:spPr>
        <p:txBody>
          <a:bodyPr wrap="square" lIns="0" tIns="0" rIns="0" bIns="0" rtlCol="0"/>
          <a:lstStyle/>
          <a:p>
            <a:endParaRPr/>
          </a:p>
        </p:txBody>
      </p:sp>
      <p:sp>
        <p:nvSpPr>
          <p:cNvPr id="1227" name="object 1227"/>
          <p:cNvSpPr/>
          <p:nvPr/>
        </p:nvSpPr>
        <p:spPr>
          <a:xfrm>
            <a:off x="2584450" y="5530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8" name="object 1228"/>
          <p:cNvSpPr/>
          <p:nvPr/>
        </p:nvSpPr>
        <p:spPr>
          <a:xfrm>
            <a:off x="2476500" y="5524500"/>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1229" name="object 1229"/>
          <p:cNvSpPr/>
          <p:nvPr/>
        </p:nvSpPr>
        <p:spPr>
          <a:xfrm>
            <a:off x="2470150" y="5524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0" name="object 1230"/>
          <p:cNvSpPr/>
          <p:nvPr/>
        </p:nvSpPr>
        <p:spPr>
          <a:xfrm>
            <a:off x="2470150" y="4693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1" name="object 1231"/>
          <p:cNvSpPr/>
          <p:nvPr/>
        </p:nvSpPr>
        <p:spPr>
          <a:xfrm>
            <a:off x="2476500" y="4693070"/>
            <a:ext cx="410845" cy="6350"/>
          </a:xfrm>
          <a:custGeom>
            <a:avLst/>
            <a:gdLst/>
            <a:ahLst/>
            <a:cxnLst/>
            <a:rect l="l" t="t" r="r" b="b"/>
            <a:pathLst>
              <a:path w="410844" h="6350">
                <a:moveTo>
                  <a:pt x="410629" y="0"/>
                </a:moveTo>
                <a:lnTo>
                  <a:pt x="0" y="0"/>
                </a:lnTo>
                <a:lnTo>
                  <a:pt x="0" y="6350"/>
                </a:lnTo>
                <a:lnTo>
                  <a:pt x="410629" y="6350"/>
                </a:lnTo>
                <a:lnTo>
                  <a:pt x="410629" y="0"/>
                </a:lnTo>
                <a:close/>
              </a:path>
            </a:pathLst>
          </a:custGeom>
          <a:solidFill>
            <a:srgbClr val="231F20"/>
          </a:solidFill>
        </p:spPr>
        <p:txBody>
          <a:bodyPr wrap="square" lIns="0" tIns="0" rIns="0" bIns="0" rtlCol="0"/>
          <a:lstStyle/>
          <a:p>
            <a:endParaRPr/>
          </a:p>
        </p:txBody>
      </p:sp>
      <p:sp>
        <p:nvSpPr>
          <p:cNvPr id="1232" name="object 1232"/>
          <p:cNvSpPr/>
          <p:nvPr/>
        </p:nvSpPr>
        <p:spPr>
          <a:xfrm>
            <a:off x="2893480" y="4693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3" name="object 1233"/>
          <p:cNvSpPr/>
          <p:nvPr/>
        </p:nvSpPr>
        <p:spPr>
          <a:xfrm>
            <a:off x="2719909" y="4733291"/>
            <a:ext cx="139700" cy="1058545"/>
          </a:xfrm>
          <a:custGeom>
            <a:avLst/>
            <a:gdLst/>
            <a:ahLst/>
            <a:cxnLst/>
            <a:rect l="l" t="t" r="r" b="b"/>
            <a:pathLst>
              <a:path w="139700" h="1058545">
                <a:moveTo>
                  <a:pt x="82550" y="948270"/>
                </a:moveTo>
                <a:lnTo>
                  <a:pt x="52920" y="948270"/>
                </a:lnTo>
                <a:lnTo>
                  <a:pt x="52920" y="1058329"/>
                </a:lnTo>
                <a:lnTo>
                  <a:pt x="139700" y="1058329"/>
                </a:lnTo>
                <a:lnTo>
                  <a:pt x="139700" y="1051979"/>
                </a:lnTo>
                <a:lnTo>
                  <a:pt x="59270" y="1051979"/>
                </a:lnTo>
                <a:lnTo>
                  <a:pt x="59270" y="1045629"/>
                </a:lnTo>
                <a:lnTo>
                  <a:pt x="65620" y="1045629"/>
                </a:lnTo>
                <a:lnTo>
                  <a:pt x="65620" y="960970"/>
                </a:lnTo>
                <a:lnTo>
                  <a:pt x="59270" y="960970"/>
                </a:lnTo>
                <a:lnTo>
                  <a:pt x="59270" y="954620"/>
                </a:lnTo>
                <a:lnTo>
                  <a:pt x="82550" y="954620"/>
                </a:lnTo>
                <a:lnTo>
                  <a:pt x="82550" y="948270"/>
                </a:lnTo>
                <a:close/>
              </a:path>
              <a:path w="139700" h="1058545">
                <a:moveTo>
                  <a:pt x="65620" y="1045629"/>
                </a:moveTo>
                <a:lnTo>
                  <a:pt x="59270" y="1045629"/>
                </a:lnTo>
                <a:lnTo>
                  <a:pt x="59270" y="1051979"/>
                </a:lnTo>
                <a:lnTo>
                  <a:pt x="65620" y="1051979"/>
                </a:lnTo>
                <a:lnTo>
                  <a:pt x="65620" y="1045629"/>
                </a:lnTo>
                <a:close/>
              </a:path>
              <a:path w="139700" h="1058545">
                <a:moveTo>
                  <a:pt x="139700" y="1045629"/>
                </a:moveTo>
                <a:lnTo>
                  <a:pt x="65620" y="1045629"/>
                </a:lnTo>
                <a:lnTo>
                  <a:pt x="65620" y="1051979"/>
                </a:lnTo>
                <a:lnTo>
                  <a:pt x="139700" y="1051979"/>
                </a:lnTo>
                <a:lnTo>
                  <a:pt x="139700" y="1045629"/>
                </a:lnTo>
                <a:close/>
              </a:path>
              <a:path w="139700" h="1058545">
                <a:moveTo>
                  <a:pt x="65620" y="954620"/>
                </a:moveTo>
                <a:lnTo>
                  <a:pt x="59270" y="954620"/>
                </a:lnTo>
                <a:lnTo>
                  <a:pt x="59270" y="960970"/>
                </a:lnTo>
                <a:lnTo>
                  <a:pt x="65620" y="960970"/>
                </a:lnTo>
                <a:lnTo>
                  <a:pt x="65620" y="954620"/>
                </a:lnTo>
                <a:close/>
              </a:path>
              <a:path w="139700" h="1058545">
                <a:moveTo>
                  <a:pt x="95250" y="948270"/>
                </a:moveTo>
                <a:lnTo>
                  <a:pt x="88900" y="948270"/>
                </a:lnTo>
                <a:lnTo>
                  <a:pt x="88900" y="954620"/>
                </a:lnTo>
                <a:lnTo>
                  <a:pt x="65620" y="954620"/>
                </a:lnTo>
                <a:lnTo>
                  <a:pt x="65620" y="960970"/>
                </a:lnTo>
                <a:lnTo>
                  <a:pt x="95250" y="960970"/>
                </a:lnTo>
                <a:lnTo>
                  <a:pt x="95250" y="948270"/>
                </a:lnTo>
                <a:close/>
              </a:path>
              <a:path w="139700" h="1058545">
                <a:moveTo>
                  <a:pt x="88900" y="6350"/>
                </a:moveTo>
                <a:lnTo>
                  <a:pt x="82550" y="6350"/>
                </a:lnTo>
                <a:lnTo>
                  <a:pt x="82550" y="954620"/>
                </a:lnTo>
                <a:lnTo>
                  <a:pt x="88900" y="954620"/>
                </a:lnTo>
                <a:lnTo>
                  <a:pt x="88900" y="948270"/>
                </a:lnTo>
                <a:lnTo>
                  <a:pt x="95250" y="948270"/>
                </a:lnTo>
                <a:lnTo>
                  <a:pt x="95250" y="12700"/>
                </a:lnTo>
                <a:lnTo>
                  <a:pt x="88900" y="12700"/>
                </a:lnTo>
                <a:lnTo>
                  <a:pt x="88900" y="6350"/>
                </a:lnTo>
                <a:close/>
              </a:path>
              <a:path w="139700" h="1058545">
                <a:moveTo>
                  <a:pt x="31750" y="46570"/>
                </a:moveTo>
                <a:lnTo>
                  <a:pt x="0" y="46570"/>
                </a:lnTo>
                <a:lnTo>
                  <a:pt x="0" y="59270"/>
                </a:lnTo>
                <a:lnTo>
                  <a:pt x="44450" y="59270"/>
                </a:lnTo>
                <a:lnTo>
                  <a:pt x="44450" y="52920"/>
                </a:lnTo>
                <a:lnTo>
                  <a:pt x="31750" y="52920"/>
                </a:lnTo>
                <a:lnTo>
                  <a:pt x="31750" y="46570"/>
                </a:lnTo>
                <a:close/>
              </a:path>
              <a:path w="139700" h="1058545">
                <a:moveTo>
                  <a:pt x="95250" y="0"/>
                </a:moveTo>
                <a:lnTo>
                  <a:pt x="31750" y="0"/>
                </a:lnTo>
                <a:lnTo>
                  <a:pt x="31750" y="52920"/>
                </a:lnTo>
                <a:lnTo>
                  <a:pt x="38100" y="52920"/>
                </a:lnTo>
                <a:lnTo>
                  <a:pt x="38100" y="46570"/>
                </a:lnTo>
                <a:lnTo>
                  <a:pt x="44450" y="46570"/>
                </a:lnTo>
                <a:lnTo>
                  <a:pt x="44450" y="12700"/>
                </a:lnTo>
                <a:lnTo>
                  <a:pt x="38100" y="12700"/>
                </a:lnTo>
                <a:lnTo>
                  <a:pt x="38100" y="6350"/>
                </a:lnTo>
                <a:lnTo>
                  <a:pt x="95250" y="6350"/>
                </a:lnTo>
                <a:lnTo>
                  <a:pt x="95250" y="0"/>
                </a:lnTo>
                <a:close/>
              </a:path>
              <a:path w="139700" h="1058545">
                <a:moveTo>
                  <a:pt x="44450" y="46570"/>
                </a:moveTo>
                <a:lnTo>
                  <a:pt x="38100" y="46570"/>
                </a:lnTo>
                <a:lnTo>
                  <a:pt x="38100" y="52920"/>
                </a:lnTo>
                <a:lnTo>
                  <a:pt x="44450" y="52920"/>
                </a:lnTo>
                <a:lnTo>
                  <a:pt x="44450" y="46570"/>
                </a:lnTo>
                <a:close/>
              </a:path>
              <a:path w="139700" h="1058545">
                <a:moveTo>
                  <a:pt x="44450" y="6350"/>
                </a:moveTo>
                <a:lnTo>
                  <a:pt x="38100" y="6350"/>
                </a:lnTo>
                <a:lnTo>
                  <a:pt x="38100" y="12700"/>
                </a:lnTo>
                <a:lnTo>
                  <a:pt x="44450" y="12700"/>
                </a:lnTo>
                <a:lnTo>
                  <a:pt x="44450" y="6350"/>
                </a:lnTo>
                <a:close/>
              </a:path>
              <a:path w="139700" h="1058545">
                <a:moveTo>
                  <a:pt x="82550" y="6350"/>
                </a:moveTo>
                <a:lnTo>
                  <a:pt x="44450" y="6350"/>
                </a:lnTo>
                <a:lnTo>
                  <a:pt x="44450" y="12700"/>
                </a:lnTo>
                <a:lnTo>
                  <a:pt x="82550" y="12700"/>
                </a:lnTo>
                <a:lnTo>
                  <a:pt x="82550" y="6350"/>
                </a:lnTo>
                <a:close/>
              </a:path>
              <a:path w="139700" h="1058545">
                <a:moveTo>
                  <a:pt x="95250" y="6350"/>
                </a:moveTo>
                <a:lnTo>
                  <a:pt x="88900" y="6350"/>
                </a:lnTo>
                <a:lnTo>
                  <a:pt x="88900" y="12700"/>
                </a:lnTo>
                <a:lnTo>
                  <a:pt x="95250" y="12700"/>
                </a:lnTo>
                <a:lnTo>
                  <a:pt x="95250" y="6350"/>
                </a:lnTo>
                <a:close/>
              </a:path>
            </a:pathLst>
          </a:custGeom>
          <a:solidFill>
            <a:srgbClr val="231F20"/>
          </a:solidFill>
        </p:spPr>
        <p:txBody>
          <a:bodyPr wrap="square" lIns="0" tIns="0" rIns="0" bIns="0" rtlCol="0"/>
          <a:lstStyle/>
          <a:p>
            <a:endParaRPr/>
          </a:p>
        </p:txBody>
      </p:sp>
      <p:sp>
        <p:nvSpPr>
          <p:cNvPr id="1234" name="object 1234"/>
          <p:cNvSpPr/>
          <p:nvPr/>
        </p:nvSpPr>
        <p:spPr>
          <a:xfrm>
            <a:off x="2840508" y="5766181"/>
            <a:ext cx="38735" cy="38735"/>
          </a:xfrm>
          <a:custGeom>
            <a:avLst/>
            <a:gdLst/>
            <a:ahLst/>
            <a:cxnLst/>
            <a:rect l="l" t="t" r="r" b="b"/>
            <a:pathLst>
              <a:path w="38735"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1235" name="object 1235"/>
          <p:cNvSpPr/>
          <p:nvPr/>
        </p:nvSpPr>
        <p:spPr>
          <a:xfrm>
            <a:off x="2582330" y="479044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236" name="object 1236"/>
          <p:cNvSpPr/>
          <p:nvPr/>
        </p:nvSpPr>
        <p:spPr>
          <a:xfrm>
            <a:off x="2582330" y="4784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7" name="object 1237"/>
          <p:cNvSpPr/>
          <p:nvPr/>
        </p:nvSpPr>
        <p:spPr>
          <a:xfrm>
            <a:off x="2582330" y="4663441"/>
            <a:ext cx="12700" cy="120650"/>
          </a:xfrm>
          <a:custGeom>
            <a:avLst/>
            <a:gdLst/>
            <a:ahLst/>
            <a:cxnLst/>
            <a:rect l="l" t="t" r="r" b="b"/>
            <a:pathLst>
              <a:path w="12700" h="120650">
                <a:moveTo>
                  <a:pt x="0" y="120650"/>
                </a:moveTo>
                <a:lnTo>
                  <a:pt x="12700" y="120650"/>
                </a:lnTo>
                <a:lnTo>
                  <a:pt x="12700" y="0"/>
                </a:lnTo>
                <a:lnTo>
                  <a:pt x="0" y="0"/>
                </a:lnTo>
                <a:lnTo>
                  <a:pt x="0" y="120650"/>
                </a:lnTo>
                <a:close/>
              </a:path>
            </a:pathLst>
          </a:custGeom>
          <a:solidFill>
            <a:srgbClr val="231F20"/>
          </a:solidFill>
        </p:spPr>
        <p:txBody>
          <a:bodyPr wrap="square" lIns="0" tIns="0" rIns="0" bIns="0" rtlCol="0"/>
          <a:lstStyle/>
          <a:p>
            <a:endParaRPr/>
          </a:p>
        </p:txBody>
      </p:sp>
      <p:sp>
        <p:nvSpPr>
          <p:cNvPr id="1238" name="object 1238"/>
          <p:cNvSpPr/>
          <p:nvPr/>
        </p:nvSpPr>
        <p:spPr>
          <a:xfrm>
            <a:off x="2588680" y="4784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9" name="object 1239"/>
          <p:cNvSpPr/>
          <p:nvPr/>
        </p:nvSpPr>
        <p:spPr>
          <a:xfrm>
            <a:off x="2595030" y="4784091"/>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240" name="object 1240"/>
          <p:cNvSpPr/>
          <p:nvPr/>
        </p:nvSpPr>
        <p:spPr>
          <a:xfrm>
            <a:off x="2455330" y="4515270"/>
            <a:ext cx="12700" cy="152400"/>
          </a:xfrm>
          <a:custGeom>
            <a:avLst/>
            <a:gdLst/>
            <a:ahLst/>
            <a:cxnLst/>
            <a:rect l="l" t="t" r="r" b="b"/>
            <a:pathLst>
              <a:path w="12700" h="152400">
                <a:moveTo>
                  <a:pt x="12700" y="0"/>
                </a:moveTo>
                <a:lnTo>
                  <a:pt x="0" y="0"/>
                </a:lnTo>
                <a:lnTo>
                  <a:pt x="0" y="152400"/>
                </a:lnTo>
                <a:lnTo>
                  <a:pt x="12700" y="152400"/>
                </a:lnTo>
                <a:lnTo>
                  <a:pt x="12700" y="0"/>
                </a:lnTo>
                <a:close/>
              </a:path>
            </a:pathLst>
          </a:custGeom>
          <a:solidFill>
            <a:srgbClr val="231F20"/>
          </a:solidFill>
        </p:spPr>
        <p:txBody>
          <a:bodyPr wrap="square" lIns="0" tIns="0" rIns="0" bIns="0" rtlCol="0"/>
          <a:lstStyle/>
          <a:p>
            <a:endParaRPr/>
          </a:p>
        </p:txBody>
      </p:sp>
      <p:sp>
        <p:nvSpPr>
          <p:cNvPr id="1241" name="object 1241"/>
          <p:cNvSpPr/>
          <p:nvPr/>
        </p:nvSpPr>
        <p:spPr>
          <a:xfrm>
            <a:off x="1917700" y="587883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242" name="object 1242"/>
          <p:cNvSpPr/>
          <p:nvPr/>
        </p:nvSpPr>
        <p:spPr>
          <a:xfrm>
            <a:off x="1917700" y="587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43" name="object 1243"/>
          <p:cNvSpPr/>
          <p:nvPr/>
        </p:nvSpPr>
        <p:spPr>
          <a:xfrm>
            <a:off x="1917700" y="5720081"/>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1244" name="object 1244"/>
          <p:cNvSpPr/>
          <p:nvPr/>
        </p:nvSpPr>
        <p:spPr>
          <a:xfrm>
            <a:off x="1917700" y="5713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45" name="object 1245"/>
          <p:cNvSpPr/>
          <p:nvPr/>
        </p:nvSpPr>
        <p:spPr>
          <a:xfrm>
            <a:off x="1917700" y="570738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246" name="object 1246"/>
          <p:cNvSpPr/>
          <p:nvPr/>
        </p:nvSpPr>
        <p:spPr>
          <a:xfrm>
            <a:off x="1924050" y="5872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47" name="object 1247"/>
          <p:cNvSpPr/>
          <p:nvPr/>
        </p:nvSpPr>
        <p:spPr>
          <a:xfrm>
            <a:off x="1930400" y="5872061"/>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248" name="object 1248"/>
          <p:cNvSpPr/>
          <p:nvPr/>
        </p:nvSpPr>
        <p:spPr>
          <a:xfrm>
            <a:off x="1993900" y="587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49" name="object 1249"/>
          <p:cNvSpPr/>
          <p:nvPr/>
        </p:nvSpPr>
        <p:spPr>
          <a:xfrm>
            <a:off x="1993900" y="5720081"/>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1250" name="object 1250"/>
          <p:cNvSpPr/>
          <p:nvPr/>
        </p:nvSpPr>
        <p:spPr>
          <a:xfrm>
            <a:off x="1993900" y="5713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1" name="object 1251"/>
          <p:cNvSpPr/>
          <p:nvPr/>
        </p:nvSpPr>
        <p:spPr>
          <a:xfrm>
            <a:off x="2000250" y="5872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52" name="object 1252"/>
          <p:cNvSpPr/>
          <p:nvPr/>
        </p:nvSpPr>
        <p:spPr>
          <a:xfrm>
            <a:off x="1924050" y="57133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253" name="object 1253"/>
          <p:cNvSpPr/>
          <p:nvPr/>
        </p:nvSpPr>
        <p:spPr>
          <a:xfrm>
            <a:off x="1930400" y="5713311"/>
            <a:ext cx="63500" cy="6350"/>
          </a:xfrm>
          <a:custGeom>
            <a:avLst/>
            <a:gdLst/>
            <a:ahLst/>
            <a:cxnLst/>
            <a:rect l="l" t="t" r="r" b="b"/>
            <a:pathLst>
              <a:path w="63500" h="6350">
                <a:moveTo>
                  <a:pt x="63500" y="0"/>
                </a:moveTo>
                <a:lnTo>
                  <a:pt x="0" y="0"/>
                </a:lnTo>
                <a:lnTo>
                  <a:pt x="0" y="6337"/>
                </a:lnTo>
                <a:lnTo>
                  <a:pt x="63500" y="6337"/>
                </a:lnTo>
                <a:lnTo>
                  <a:pt x="63500" y="0"/>
                </a:lnTo>
                <a:close/>
              </a:path>
            </a:pathLst>
          </a:custGeom>
          <a:solidFill>
            <a:srgbClr val="231F20"/>
          </a:solidFill>
        </p:spPr>
        <p:txBody>
          <a:bodyPr wrap="square" lIns="0" tIns="0" rIns="0" bIns="0" rtlCol="0"/>
          <a:lstStyle/>
          <a:p>
            <a:endParaRPr/>
          </a:p>
        </p:txBody>
      </p:sp>
      <p:sp>
        <p:nvSpPr>
          <p:cNvPr id="1254" name="object 1254"/>
          <p:cNvSpPr/>
          <p:nvPr/>
        </p:nvSpPr>
        <p:spPr>
          <a:xfrm>
            <a:off x="2000250" y="57133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255" name="object 1255"/>
          <p:cNvSpPr/>
          <p:nvPr/>
        </p:nvSpPr>
        <p:spPr>
          <a:xfrm>
            <a:off x="2294459" y="5692141"/>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256" name="object 1256"/>
          <p:cNvSpPr/>
          <p:nvPr/>
        </p:nvSpPr>
        <p:spPr>
          <a:xfrm>
            <a:off x="2294459" y="5685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7" name="object 1257"/>
          <p:cNvSpPr/>
          <p:nvPr/>
        </p:nvSpPr>
        <p:spPr>
          <a:xfrm>
            <a:off x="2294459" y="5638800"/>
            <a:ext cx="12700" cy="46990"/>
          </a:xfrm>
          <a:custGeom>
            <a:avLst/>
            <a:gdLst/>
            <a:ahLst/>
            <a:cxnLst/>
            <a:rect l="l" t="t" r="r" b="b"/>
            <a:pathLst>
              <a:path w="12700" h="46989">
                <a:moveTo>
                  <a:pt x="0" y="46990"/>
                </a:moveTo>
                <a:lnTo>
                  <a:pt x="12700" y="46990"/>
                </a:lnTo>
                <a:lnTo>
                  <a:pt x="12700" y="0"/>
                </a:lnTo>
                <a:lnTo>
                  <a:pt x="0" y="0"/>
                </a:lnTo>
                <a:lnTo>
                  <a:pt x="0" y="46990"/>
                </a:lnTo>
                <a:close/>
              </a:path>
            </a:pathLst>
          </a:custGeom>
          <a:solidFill>
            <a:srgbClr val="231F20"/>
          </a:solidFill>
        </p:spPr>
        <p:txBody>
          <a:bodyPr wrap="square" lIns="0" tIns="0" rIns="0" bIns="0" rtlCol="0"/>
          <a:lstStyle/>
          <a:p>
            <a:endParaRPr/>
          </a:p>
        </p:txBody>
      </p:sp>
      <p:sp>
        <p:nvSpPr>
          <p:cNvPr id="1258" name="object 1258"/>
          <p:cNvSpPr/>
          <p:nvPr/>
        </p:nvSpPr>
        <p:spPr>
          <a:xfrm>
            <a:off x="2294459" y="5632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9" name="object 1259"/>
          <p:cNvSpPr/>
          <p:nvPr/>
        </p:nvSpPr>
        <p:spPr>
          <a:xfrm>
            <a:off x="2294459" y="562610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260" name="object 1260"/>
          <p:cNvSpPr/>
          <p:nvPr/>
        </p:nvSpPr>
        <p:spPr>
          <a:xfrm>
            <a:off x="2300809" y="5685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1" name="object 1261"/>
          <p:cNvSpPr/>
          <p:nvPr/>
        </p:nvSpPr>
        <p:spPr>
          <a:xfrm>
            <a:off x="2307159" y="5685791"/>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262" name="object 1262"/>
          <p:cNvSpPr/>
          <p:nvPr/>
        </p:nvSpPr>
        <p:spPr>
          <a:xfrm>
            <a:off x="2455330" y="5685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63" name="object 1263"/>
          <p:cNvSpPr/>
          <p:nvPr/>
        </p:nvSpPr>
        <p:spPr>
          <a:xfrm>
            <a:off x="2455330" y="5638800"/>
            <a:ext cx="12700" cy="46990"/>
          </a:xfrm>
          <a:custGeom>
            <a:avLst/>
            <a:gdLst/>
            <a:ahLst/>
            <a:cxnLst/>
            <a:rect l="l" t="t" r="r" b="b"/>
            <a:pathLst>
              <a:path w="12700" h="46989">
                <a:moveTo>
                  <a:pt x="0" y="46990"/>
                </a:moveTo>
                <a:lnTo>
                  <a:pt x="12700" y="46990"/>
                </a:lnTo>
                <a:lnTo>
                  <a:pt x="12700" y="0"/>
                </a:lnTo>
                <a:lnTo>
                  <a:pt x="0" y="0"/>
                </a:lnTo>
                <a:lnTo>
                  <a:pt x="0" y="46990"/>
                </a:lnTo>
                <a:close/>
              </a:path>
            </a:pathLst>
          </a:custGeom>
          <a:solidFill>
            <a:srgbClr val="231F20"/>
          </a:solidFill>
        </p:spPr>
        <p:txBody>
          <a:bodyPr wrap="square" lIns="0" tIns="0" rIns="0" bIns="0" rtlCol="0"/>
          <a:lstStyle/>
          <a:p>
            <a:endParaRPr/>
          </a:p>
        </p:txBody>
      </p:sp>
      <p:sp>
        <p:nvSpPr>
          <p:cNvPr id="1264" name="object 1264"/>
          <p:cNvSpPr/>
          <p:nvPr/>
        </p:nvSpPr>
        <p:spPr>
          <a:xfrm>
            <a:off x="2455330" y="5632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65" name="object 1265"/>
          <p:cNvSpPr/>
          <p:nvPr/>
        </p:nvSpPr>
        <p:spPr>
          <a:xfrm>
            <a:off x="2461680" y="5685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6" name="object 1266"/>
          <p:cNvSpPr/>
          <p:nvPr/>
        </p:nvSpPr>
        <p:spPr>
          <a:xfrm>
            <a:off x="2300809" y="5632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7" name="object 1267"/>
          <p:cNvSpPr/>
          <p:nvPr/>
        </p:nvSpPr>
        <p:spPr>
          <a:xfrm>
            <a:off x="2307159" y="563287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268" name="object 1268"/>
          <p:cNvSpPr/>
          <p:nvPr/>
        </p:nvSpPr>
        <p:spPr>
          <a:xfrm>
            <a:off x="2461680" y="5632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9" name="object 1269"/>
          <p:cNvSpPr/>
          <p:nvPr/>
        </p:nvSpPr>
        <p:spPr>
          <a:xfrm>
            <a:off x="2298700" y="5822950"/>
            <a:ext cx="173990" cy="6350"/>
          </a:xfrm>
          <a:custGeom>
            <a:avLst/>
            <a:gdLst/>
            <a:ahLst/>
            <a:cxnLst/>
            <a:rect l="l" t="t" r="r" b="b"/>
            <a:pathLst>
              <a:path w="173989" h="6350">
                <a:moveTo>
                  <a:pt x="0" y="6350"/>
                </a:moveTo>
                <a:lnTo>
                  <a:pt x="173558" y="6350"/>
                </a:lnTo>
                <a:lnTo>
                  <a:pt x="173558" y="0"/>
                </a:lnTo>
                <a:lnTo>
                  <a:pt x="0" y="0"/>
                </a:lnTo>
                <a:lnTo>
                  <a:pt x="0" y="6350"/>
                </a:lnTo>
                <a:close/>
              </a:path>
            </a:pathLst>
          </a:custGeom>
          <a:solidFill>
            <a:srgbClr val="231F20"/>
          </a:solidFill>
        </p:spPr>
        <p:txBody>
          <a:bodyPr wrap="square" lIns="0" tIns="0" rIns="0" bIns="0" rtlCol="0"/>
          <a:lstStyle/>
          <a:p>
            <a:endParaRPr/>
          </a:p>
        </p:txBody>
      </p:sp>
      <p:sp>
        <p:nvSpPr>
          <p:cNvPr id="1270" name="object 1270"/>
          <p:cNvSpPr/>
          <p:nvPr/>
        </p:nvSpPr>
        <p:spPr>
          <a:xfrm>
            <a:off x="2298700" y="5816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71" name="object 1271"/>
          <p:cNvSpPr/>
          <p:nvPr/>
        </p:nvSpPr>
        <p:spPr>
          <a:xfrm>
            <a:off x="2298700" y="5774691"/>
            <a:ext cx="12700" cy="41910"/>
          </a:xfrm>
          <a:custGeom>
            <a:avLst/>
            <a:gdLst/>
            <a:ahLst/>
            <a:cxnLst/>
            <a:rect l="l" t="t" r="r" b="b"/>
            <a:pathLst>
              <a:path w="12700" h="41910">
                <a:moveTo>
                  <a:pt x="0" y="41909"/>
                </a:moveTo>
                <a:lnTo>
                  <a:pt x="12700" y="41909"/>
                </a:lnTo>
                <a:lnTo>
                  <a:pt x="12700" y="0"/>
                </a:lnTo>
                <a:lnTo>
                  <a:pt x="0" y="0"/>
                </a:lnTo>
                <a:lnTo>
                  <a:pt x="0" y="41909"/>
                </a:lnTo>
                <a:close/>
              </a:path>
            </a:pathLst>
          </a:custGeom>
          <a:solidFill>
            <a:srgbClr val="231F20"/>
          </a:solidFill>
        </p:spPr>
        <p:txBody>
          <a:bodyPr wrap="square" lIns="0" tIns="0" rIns="0" bIns="0" rtlCol="0"/>
          <a:lstStyle/>
          <a:p>
            <a:endParaRPr/>
          </a:p>
        </p:txBody>
      </p:sp>
      <p:sp>
        <p:nvSpPr>
          <p:cNvPr id="1272" name="object 1272"/>
          <p:cNvSpPr/>
          <p:nvPr/>
        </p:nvSpPr>
        <p:spPr>
          <a:xfrm>
            <a:off x="2298700" y="5768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73" name="object 1273"/>
          <p:cNvSpPr/>
          <p:nvPr/>
        </p:nvSpPr>
        <p:spPr>
          <a:xfrm>
            <a:off x="2298700" y="5761991"/>
            <a:ext cx="173990" cy="6350"/>
          </a:xfrm>
          <a:custGeom>
            <a:avLst/>
            <a:gdLst/>
            <a:ahLst/>
            <a:cxnLst/>
            <a:rect l="l" t="t" r="r" b="b"/>
            <a:pathLst>
              <a:path w="173989" h="6350">
                <a:moveTo>
                  <a:pt x="0" y="6350"/>
                </a:moveTo>
                <a:lnTo>
                  <a:pt x="173558" y="6350"/>
                </a:lnTo>
                <a:lnTo>
                  <a:pt x="173558" y="0"/>
                </a:lnTo>
                <a:lnTo>
                  <a:pt x="0" y="0"/>
                </a:lnTo>
                <a:lnTo>
                  <a:pt x="0" y="6350"/>
                </a:lnTo>
                <a:close/>
              </a:path>
            </a:pathLst>
          </a:custGeom>
          <a:solidFill>
            <a:srgbClr val="231F20"/>
          </a:solidFill>
        </p:spPr>
        <p:txBody>
          <a:bodyPr wrap="square" lIns="0" tIns="0" rIns="0" bIns="0" rtlCol="0"/>
          <a:lstStyle/>
          <a:p>
            <a:endParaRPr/>
          </a:p>
        </p:txBody>
      </p:sp>
      <p:sp>
        <p:nvSpPr>
          <p:cNvPr id="1274" name="object 1274"/>
          <p:cNvSpPr/>
          <p:nvPr/>
        </p:nvSpPr>
        <p:spPr>
          <a:xfrm>
            <a:off x="2305050" y="5817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75" name="object 1275"/>
          <p:cNvSpPr/>
          <p:nvPr/>
        </p:nvSpPr>
        <p:spPr>
          <a:xfrm>
            <a:off x="2311400" y="5817020"/>
            <a:ext cx="148590" cy="6350"/>
          </a:xfrm>
          <a:custGeom>
            <a:avLst/>
            <a:gdLst/>
            <a:ahLst/>
            <a:cxnLst/>
            <a:rect l="l" t="t" r="r" b="b"/>
            <a:pathLst>
              <a:path w="148589" h="6350">
                <a:moveTo>
                  <a:pt x="148158" y="0"/>
                </a:moveTo>
                <a:lnTo>
                  <a:pt x="0" y="0"/>
                </a:lnTo>
                <a:lnTo>
                  <a:pt x="0" y="6350"/>
                </a:lnTo>
                <a:lnTo>
                  <a:pt x="148158" y="6350"/>
                </a:lnTo>
                <a:lnTo>
                  <a:pt x="148158" y="0"/>
                </a:lnTo>
                <a:close/>
              </a:path>
            </a:pathLst>
          </a:custGeom>
          <a:solidFill>
            <a:srgbClr val="231F20"/>
          </a:solidFill>
        </p:spPr>
        <p:txBody>
          <a:bodyPr wrap="square" lIns="0" tIns="0" rIns="0" bIns="0" rtlCol="0"/>
          <a:lstStyle/>
          <a:p>
            <a:endParaRPr/>
          </a:p>
        </p:txBody>
      </p:sp>
      <p:sp>
        <p:nvSpPr>
          <p:cNvPr id="1276" name="object 1276"/>
          <p:cNvSpPr/>
          <p:nvPr/>
        </p:nvSpPr>
        <p:spPr>
          <a:xfrm>
            <a:off x="2459559" y="5816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77" name="object 1277"/>
          <p:cNvSpPr/>
          <p:nvPr/>
        </p:nvSpPr>
        <p:spPr>
          <a:xfrm>
            <a:off x="2459559" y="5774691"/>
            <a:ext cx="12700" cy="41910"/>
          </a:xfrm>
          <a:custGeom>
            <a:avLst/>
            <a:gdLst/>
            <a:ahLst/>
            <a:cxnLst/>
            <a:rect l="l" t="t" r="r" b="b"/>
            <a:pathLst>
              <a:path w="12700" h="41910">
                <a:moveTo>
                  <a:pt x="0" y="41909"/>
                </a:moveTo>
                <a:lnTo>
                  <a:pt x="12700" y="41909"/>
                </a:lnTo>
                <a:lnTo>
                  <a:pt x="12700" y="0"/>
                </a:lnTo>
                <a:lnTo>
                  <a:pt x="0" y="0"/>
                </a:lnTo>
                <a:lnTo>
                  <a:pt x="0" y="41909"/>
                </a:lnTo>
                <a:close/>
              </a:path>
            </a:pathLst>
          </a:custGeom>
          <a:solidFill>
            <a:srgbClr val="231F20"/>
          </a:solidFill>
        </p:spPr>
        <p:txBody>
          <a:bodyPr wrap="square" lIns="0" tIns="0" rIns="0" bIns="0" rtlCol="0"/>
          <a:lstStyle/>
          <a:p>
            <a:endParaRPr/>
          </a:p>
        </p:txBody>
      </p:sp>
      <p:sp>
        <p:nvSpPr>
          <p:cNvPr id="1278" name="object 1278"/>
          <p:cNvSpPr/>
          <p:nvPr/>
        </p:nvSpPr>
        <p:spPr>
          <a:xfrm>
            <a:off x="2459559" y="5768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79" name="object 1279"/>
          <p:cNvSpPr/>
          <p:nvPr/>
        </p:nvSpPr>
        <p:spPr>
          <a:xfrm>
            <a:off x="2465909" y="5817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80" name="object 1280"/>
          <p:cNvSpPr/>
          <p:nvPr/>
        </p:nvSpPr>
        <p:spPr>
          <a:xfrm>
            <a:off x="2305050" y="5768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81" name="object 1281"/>
          <p:cNvSpPr/>
          <p:nvPr/>
        </p:nvSpPr>
        <p:spPr>
          <a:xfrm>
            <a:off x="2311400" y="5768341"/>
            <a:ext cx="148590" cy="6350"/>
          </a:xfrm>
          <a:custGeom>
            <a:avLst/>
            <a:gdLst/>
            <a:ahLst/>
            <a:cxnLst/>
            <a:rect l="l" t="t" r="r" b="b"/>
            <a:pathLst>
              <a:path w="148589" h="6350">
                <a:moveTo>
                  <a:pt x="148158" y="0"/>
                </a:moveTo>
                <a:lnTo>
                  <a:pt x="0" y="0"/>
                </a:lnTo>
                <a:lnTo>
                  <a:pt x="0" y="6350"/>
                </a:lnTo>
                <a:lnTo>
                  <a:pt x="148158" y="6350"/>
                </a:lnTo>
                <a:lnTo>
                  <a:pt x="148158" y="0"/>
                </a:lnTo>
                <a:close/>
              </a:path>
            </a:pathLst>
          </a:custGeom>
          <a:solidFill>
            <a:srgbClr val="231F20"/>
          </a:solidFill>
        </p:spPr>
        <p:txBody>
          <a:bodyPr wrap="square" lIns="0" tIns="0" rIns="0" bIns="0" rtlCol="0"/>
          <a:lstStyle/>
          <a:p>
            <a:endParaRPr/>
          </a:p>
        </p:txBody>
      </p:sp>
      <p:sp>
        <p:nvSpPr>
          <p:cNvPr id="1282" name="object 1282"/>
          <p:cNvSpPr/>
          <p:nvPr/>
        </p:nvSpPr>
        <p:spPr>
          <a:xfrm>
            <a:off x="2465909" y="5768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83" name="object 1283"/>
          <p:cNvSpPr/>
          <p:nvPr/>
        </p:nvSpPr>
        <p:spPr>
          <a:xfrm>
            <a:off x="2298700" y="594233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1284" name="object 1284"/>
          <p:cNvSpPr/>
          <p:nvPr/>
        </p:nvSpPr>
        <p:spPr>
          <a:xfrm>
            <a:off x="2298700" y="5935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5" name="object 1285"/>
          <p:cNvSpPr/>
          <p:nvPr/>
        </p:nvSpPr>
        <p:spPr>
          <a:xfrm>
            <a:off x="2298700" y="58889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286" name="object 1286"/>
          <p:cNvSpPr/>
          <p:nvPr/>
        </p:nvSpPr>
        <p:spPr>
          <a:xfrm>
            <a:off x="2298700" y="5882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7" name="object 1287"/>
          <p:cNvSpPr/>
          <p:nvPr/>
        </p:nvSpPr>
        <p:spPr>
          <a:xfrm>
            <a:off x="2298700" y="587629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1288" name="object 1288"/>
          <p:cNvSpPr/>
          <p:nvPr/>
        </p:nvSpPr>
        <p:spPr>
          <a:xfrm>
            <a:off x="2305050" y="5935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89" name="object 1289"/>
          <p:cNvSpPr/>
          <p:nvPr/>
        </p:nvSpPr>
        <p:spPr>
          <a:xfrm>
            <a:off x="2311400" y="593556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290" name="object 1290"/>
          <p:cNvSpPr/>
          <p:nvPr/>
        </p:nvSpPr>
        <p:spPr>
          <a:xfrm>
            <a:off x="2463800" y="5935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91" name="object 1291"/>
          <p:cNvSpPr/>
          <p:nvPr/>
        </p:nvSpPr>
        <p:spPr>
          <a:xfrm>
            <a:off x="2463800" y="58889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292" name="object 1292"/>
          <p:cNvSpPr/>
          <p:nvPr/>
        </p:nvSpPr>
        <p:spPr>
          <a:xfrm>
            <a:off x="2463800" y="5882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93" name="object 1293"/>
          <p:cNvSpPr/>
          <p:nvPr/>
        </p:nvSpPr>
        <p:spPr>
          <a:xfrm>
            <a:off x="2470150" y="5935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94" name="object 1294"/>
          <p:cNvSpPr/>
          <p:nvPr/>
        </p:nvSpPr>
        <p:spPr>
          <a:xfrm>
            <a:off x="2305050" y="5882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95" name="object 1295"/>
          <p:cNvSpPr/>
          <p:nvPr/>
        </p:nvSpPr>
        <p:spPr>
          <a:xfrm>
            <a:off x="2311400" y="588264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296" name="object 1296"/>
          <p:cNvSpPr/>
          <p:nvPr/>
        </p:nvSpPr>
        <p:spPr>
          <a:xfrm>
            <a:off x="2470150" y="5882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97" name="object 1297"/>
          <p:cNvSpPr/>
          <p:nvPr/>
        </p:nvSpPr>
        <p:spPr>
          <a:xfrm>
            <a:off x="2810930" y="5706949"/>
            <a:ext cx="85090" cy="169545"/>
          </a:xfrm>
          <a:custGeom>
            <a:avLst/>
            <a:gdLst/>
            <a:ahLst/>
            <a:cxnLst/>
            <a:rect l="l" t="t" r="r" b="b"/>
            <a:pathLst>
              <a:path w="85089" h="169545">
                <a:moveTo>
                  <a:pt x="84670" y="0"/>
                </a:moveTo>
                <a:lnTo>
                  <a:pt x="0" y="0"/>
                </a:lnTo>
                <a:lnTo>
                  <a:pt x="0" y="169341"/>
                </a:lnTo>
                <a:lnTo>
                  <a:pt x="84670" y="169341"/>
                </a:lnTo>
                <a:lnTo>
                  <a:pt x="84670" y="162991"/>
                </a:lnTo>
                <a:lnTo>
                  <a:pt x="6350" y="162991"/>
                </a:lnTo>
                <a:lnTo>
                  <a:pt x="6350" y="156641"/>
                </a:lnTo>
                <a:lnTo>
                  <a:pt x="12700" y="156641"/>
                </a:lnTo>
                <a:lnTo>
                  <a:pt x="12700" y="12712"/>
                </a:lnTo>
                <a:lnTo>
                  <a:pt x="6350" y="12712"/>
                </a:lnTo>
                <a:lnTo>
                  <a:pt x="6350" y="6362"/>
                </a:lnTo>
                <a:lnTo>
                  <a:pt x="84670" y="6362"/>
                </a:lnTo>
                <a:lnTo>
                  <a:pt x="84670" y="0"/>
                </a:lnTo>
                <a:close/>
              </a:path>
              <a:path w="85089" h="169545">
                <a:moveTo>
                  <a:pt x="12700" y="156641"/>
                </a:moveTo>
                <a:lnTo>
                  <a:pt x="6350" y="156641"/>
                </a:lnTo>
                <a:lnTo>
                  <a:pt x="6350" y="162991"/>
                </a:lnTo>
                <a:lnTo>
                  <a:pt x="12700" y="162991"/>
                </a:lnTo>
                <a:lnTo>
                  <a:pt x="12700" y="156641"/>
                </a:lnTo>
                <a:close/>
              </a:path>
              <a:path w="85089" h="169545">
                <a:moveTo>
                  <a:pt x="71970" y="156641"/>
                </a:moveTo>
                <a:lnTo>
                  <a:pt x="12700" y="156641"/>
                </a:lnTo>
                <a:lnTo>
                  <a:pt x="12700" y="162991"/>
                </a:lnTo>
                <a:lnTo>
                  <a:pt x="71970" y="162991"/>
                </a:lnTo>
                <a:lnTo>
                  <a:pt x="71970" y="156641"/>
                </a:lnTo>
                <a:close/>
              </a:path>
              <a:path w="85089" h="169545">
                <a:moveTo>
                  <a:pt x="78320" y="6362"/>
                </a:moveTo>
                <a:lnTo>
                  <a:pt x="71970" y="6362"/>
                </a:lnTo>
                <a:lnTo>
                  <a:pt x="71970" y="162991"/>
                </a:lnTo>
                <a:lnTo>
                  <a:pt x="78320" y="162991"/>
                </a:lnTo>
                <a:lnTo>
                  <a:pt x="78320" y="156641"/>
                </a:lnTo>
                <a:lnTo>
                  <a:pt x="84670" y="156641"/>
                </a:lnTo>
                <a:lnTo>
                  <a:pt x="84670" y="12712"/>
                </a:lnTo>
                <a:lnTo>
                  <a:pt x="78320" y="12712"/>
                </a:lnTo>
                <a:lnTo>
                  <a:pt x="78320" y="6362"/>
                </a:lnTo>
                <a:close/>
              </a:path>
              <a:path w="85089" h="169545">
                <a:moveTo>
                  <a:pt x="84670" y="156641"/>
                </a:moveTo>
                <a:lnTo>
                  <a:pt x="78320" y="156641"/>
                </a:lnTo>
                <a:lnTo>
                  <a:pt x="78320" y="162991"/>
                </a:lnTo>
                <a:lnTo>
                  <a:pt x="84670" y="162991"/>
                </a:lnTo>
                <a:lnTo>
                  <a:pt x="84670" y="156641"/>
                </a:lnTo>
                <a:close/>
              </a:path>
              <a:path w="85089" h="169545">
                <a:moveTo>
                  <a:pt x="12700" y="6362"/>
                </a:moveTo>
                <a:lnTo>
                  <a:pt x="6350" y="6362"/>
                </a:lnTo>
                <a:lnTo>
                  <a:pt x="6350" y="12712"/>
                </a:lnTo>
                <a:lnTo>
                  <a:pt x="12700" y="12712"/>
                </a:lnTo>
                <a:lnTo>
                  <a:pt x="12700" y="6362"/>
                </a:lnTo>
                <a:close/>
              </a:path>
              <a:path w="85089" h="169545">
                <a:moveTo>
                  <a:pt x="71970" y="6362"/>
                </a:moveTo>
                <a:lnTo>
                  <a:pt x="12700" y="6362"/>
                </a:lnTo>
                <a:lnTo>
                  <a:pt x="12700" y="12712"/>
                </a:lnTo>
                <a:lnTo>
                  <a:pt x="71970" y="12712"/>
                </a:lnTo>
                <a:lnTo>
                  <a:pt x="71970" y="6362"/>
                </a:lnTo>
                <a:close/>
              </a:path>
              <a:path w="85089" h="169545">
                <a:moveTo>
                  <a:pt x="84670" y="6362"/>
                </a:moveTo>
                <a:lnTo>
                  <a:pt x="78320" y="6362"/>
                </a:lnTo>
                <a:lnTo>
                  <a:pt x="78320" y="12712"/>
                </a:lnTo>
                <a:lnTo>
                  <a:pt x="84670" y="12712"/>
                </a:lnTo>
                <a:lnTo>
                  <a:pt x="84670" y="6362"/>
                </a:lnTo>
                <a:close/>
              </a:path>
            </a:pathLst>
          </a:custGeom>
          <a:solidFill>
            <a:srgbClr val="231F20"/>
          </a:solidFill>
        </p:spPr>
        <p:txBody>
          <a:bodyPr wrap="square" lIns="0" tIns="0" rIns="0" bIns="0" rtlCol="0"/>
          <a:lstStyle/>
          <a:p>
            <a:endParaRPr/>
          </a:p>
        </p:txBody>
      </p:sp>
      <p:sp>
        <p:nvSpPr>
          <p:cNvPr id="1298" name="object 1298"/>
          <p:cNvSpPr/>
          <p:nvPr/>
        </p:nvSpPr>
        <p:spPr>
          <a:xfrm>
            <a:off x="3153830" y="5706949"/>
            <a:ext cx="84670" cy="169341"/>
          </a:xfrm>
          <a:prstGeom prst="rect">
            <a:avLst/>
          </a:prstGeom>
          <a:blipFill>
            <a:blip r:embed="rId18" cstate="print"/>
            <a:stretch>
              <a:fillRect/>
            </a:stretch>
          </a:blipFill>
        </p:spPr>
        <p:txBody>
          <a:bodyPr wrap="square" lIns="0" tIns="0" rIns="0" bIns="0" rtlCol="0"/>
          <a:lstStyle/>
          <a:p>
            <a:endParaRPr/>
          </a:p>
        </p:txBody>
      </p:sp>
      <p:sp>
        <p:nvSpPr>
          <p:cNvPr id="1299" name="object 1299"/>
          <p:cNvSpPr/>
          <p:nvPr/>
        </p:nvSpPr>
        <p:spPr>
          <a:xfrm>
            <a:off x="3572930" y="4615181"/>
            <a:ext cx="12700" cy="1305560"/>
          </a:xfrm>
          <a:custGeom>
            <a:avLst/>
            <a:gdLst/>
            <a:ahLst/>
            <a:cxnLst/>
            <a:rect l="l" t="t" r="r" b="b"/>
            <a:pathLst>
              <a:path w="12700" h="1305560">
                <a:moveTo>
                  <a:pt x="0" y="1305560"/>
                </a:moveTo>
                <a:lnTo>
                  <a:pt x="12700" y="1305560"/>
                </a:lnTo>
                <a:lnTo>
                  <a:pt x="12700" y="0"/>
                </a:lnTo>
                <a:lnTo>
                  <a:pt x="0" y="0"/>
                </a:lnTo>
                <a:lnTo>
                  <a:pt x="0" y="1305560"/>
                </a:lnTo>
                <a:close/>
              </a:path>
            </a:pathLst>
          </a:custGeom>
          <a:solidFill>
            <a:srgbClr val="231F20"/>
          </a:solidFill>
        </p:spPr>
        <p:txBody>
          <a:bodyPr wrap="square" lIns="0" tIns="0" rIns="0" bIns="0" rtlCol="0"/>
          <a:lstStyle/>
          <a:p>
            <a:endParaRPr/>
          </a:p>
        </p:txBody>
      </p:sp>
      <p:sp>
        <p:nvSpPr>
          <p:cNvPr id="1300" name="object 1300"/>
          <p:cNvSpPr/>
          <p:nvPr/>
        </p:nvSpPr>
        <p:spPr>
          <a:xfrm>
            <a:off x="3572930" y="46088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1" name="object 1301"/>
          <p:cNvSpPr/>
          <p:nvPr/>
        </p:nvSpPr>
        <p:spPr>
          <a:xfrm>
            <a:off x="3572930" y="4602481"/>
            <a:ext cx="516890" cy="6350"/>
          </a:xfrm>
          <a:custGeom>
            <a:avLst/>
            <a:gdLst/>
            <a:ahLst/>
            <a:cxnLst/>
            <a:rect l="l" t="t" r="r" b="b"/>
            <a:pathLst>
              <a:path w="516889" h="6350">
                <a:moveTo>
                  <a:pt x="0" y="6350"/>
                </a:moveTo>
                <a:lnTo>
                  <a:pt x="516458" y="6350"/>
                </a:lnTo>
                <a:lnTo>
                  <a:pt x="516458" y="0"/>
                </a:lnTo>
                <a:lnTo>
                  <a:pt x="0" y="0"/>
                </a:lnTo>
                <a:lnTo>
                  <a:pt x="0" y="6350"/>
                </a:lnTo>
                <a:close/>
              </a:path>
            </a:pathLst>
          </a:custGeom>
          <a:solidFill>
            <a:srgbClr val="231F20"/>
          </a:solidFill>
        </p:spPr>
        <p:txBody>
          <a:bodyPr wrap="square" lIns="0" tIns="0" rIns="0" bIns="0" rtlCol="0"/>
          <a:lstStyle/>
          <a:p>
            <a:endParaRPr/>
          </a:p>
        </p:txBody>
      </p:sp>
      <p:sp>
        <p:nvSpPr>
          <p:cNvPr id="1302" name="object 1302"/>
          <p:cNvSpPr/>
          <p:nvPr/>
        </p:nvSpPr>
        <p:spPr>
          <a:xfrm>
            <a:off x="3579280" y="46084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03" name="object 1303"/>
          <p:cNvSpPr/>
          <p:nvPr/>
        </p:nvSpPr>
        <p:spPr>
          <a:xfrm>
            <a:off x="3585630" y="4608831"/>
            <a:ext cx="516890" cy="6350"/>
          </a:xfrm>
          <a:custGeom>
            <a:avLst/>
            <a:gdLst/>
            <a:ahLst/>
            <a:cxnLst/>
            <a:rect l="l" t="t" r="r" b="b"/>
            <a:pathLst>
              <a:path w="516889" h="6350">
                <a:moveTo>
                  <a:pt x="0" y="6350"/>
                </a:moveTo>
                <a:lnTo>
                  <a:pt x="516458" y="6350"/>
                </a:lnTo>
                <a:lnTo>
                  <a:pt x="516458" y="0"/>
                </a:lnTo>
                <a:lnTo>
                  <a:pt x="0" y="0"/>
                </a:lnTo>
                <a:lnTo>
                  <a:pt x="0" y="6350"/>
                </a:lnTo>
                <a:close/>
              </a:path>
            </a:pathLst>
          </a:custGeom>
          <a:solidFill>
            <a:srgbClr val="231F20"/>
          </a:solidFill>
        </p:spPr>
        <p:txBody>
          <a:bodyPr wrap="square" lIns="0" tIns="0" rIns="0" bIns="0" rtlCol="0"/>
          <a:lstStyle/>
          <a:p>
            <a:endParaRPr/>
          </a:p>
        </p:txBody>
      </p:sp>
      <p:sp>
        <p:nvSpPr>
          <p:cNvPr id="1304" name="object 1304"/>
          <p:cNvSpPr/>
          <p:nvPr/>
        </p:nvSpPr>
        <p:spPr>
          <a:xfrm>
            <a:off x="4095738" y="460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5" name="object 1305"/>
          <p:cNvSpPr/>
          <p:nvPr/>
        </p:nvSpPr>
        <p:spPr>
          <a:xfrm>
            <a:off x="4089388" y="460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6" name="object 1306"/>
          <p:cNvSpPr/>
          <p:nvPr/>
        </p:nvSpPr>
        <p:spPr>
          <a:xfrm>
            <a:off x="4089388" y="4498341"/>
            <a:ext cx="12700" cy="104139"/>
          </a:xfrm>
          <a:custGeom>
            <a:avLst/>
            <a:gdLst/>
            <a:ahLst/>
            <a:cxnLst/>
            <a:rect l="l" t="t" r="r" b="b"/>
            <a:pathLst>
              <a:path w="12700" h="104139">
                <a:moveTo>
                  <a:pt x="0" y="104139"/>
                </a:moveTo>
                <a:lnTo>
                  <a:pt x="12700" y="104139"/>
                </a:lnTo>
                <a:lnTo>
                  <a:pt x="12700" y="0"/>
                </a:lnTo>
                <a:lnTo>
                  <a:pt x="0" y="0"/>
                </a:lnTo>
                <a:lnTo>
                  <a:pt x="0" y="104139"/>
                </a:lnTo>
                <a:close/>
              </a:path>
            </a:pathLst>
          </a:custGeom>
          <a:solidFill>
            <a:srgbClr val="231F20"/>
          </a:solidFill>
        </p:spPr>
        <p:txBody>
          <a:bodyPr wrap="square" lIns="0" tIns="0" rIns="0" bIns="0" rtlCol="0"/>
          <a:lstStyle/>
          <a:p>
            <a:endParaRPr/>
          </a:p>
        </p:txBody>
      </p:sp>
      <p:sp>
        <p:nvSpPr>
          <p:cNvPr id="1307" name="object 1307"/>
          <p:cNvSpPr/>
          <p:nvPr/>
        </p:nvSpPr>
        <p:spPr>
          <a:xfrm>
            <a:off x="3560179" y="5901640"/>
            <a:ext cx="38735" cy="38735"/>
          </a:xfrm>
          <a:custGeom>
            <a:avLst/>
            <a:gdLst/>
            <a:ahLst/>
            <a:cxnLst/>
            <a:rect l="l" t="t" r="r" b="b"/>
            <a:pathLst>
              <a:path w="38735" h="38735">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1308" name="object 1308"/>
          <p:cNvSpPr/>
          <p:nvPr/>
        </p:nvSpPr>
        <p:spPr>
          <a:xfrm>
            <a:off x="4677830" y="4648200"/>
            <a:ext cx="12700" cy="1090930"/>
          </a:xfrm>
          <a:custGeom>
            <a:avLst/>
            <a:gdLst/>
            <a:ahLst/>
            <a:cxnLst/>
            <a:rect l="l" t="t" r="r" b="b"/>
            <a:pathLst>
              <a:path w="12700" h="1090929">
                <a:moveTo>
                  <a:pt x="0" y="1090930"/>
                </a:moveTo>
                <a:lnTo>
                  <a:pt x="12700" y="1090930"/>
                </a:lnTo>
                <a:lnTo>
                  <a:pt x="12700" y="0"/>
                </a:lnTo>
                <a:lnTo>
                  <a:pt x="0" y="0"/>
                </a:lnTo>
                <a:lnTo>
                  <a:pt x="0" y="1090930"/>
                </a:lnTo>
                <a:close/>
              </a:path>
            </a:pathLst>
          </a:custGeom>
          <a:solidFill>
            <a:srgbClr val="231F20"/>
          </a:solidFill>
        </p:spPr>
        <p:txBody>
          <a:bodyPr wrap="square" lIns="0" tIns="0" rIns="0" bIns="0" rtlCol="0"/>
          <a:lstStyle/>
          <a:p>
            <a:endParaRPr/>
          </a:p>
        </p:txBody>
      </p:sp>
      <p:sp>
        <p:nvSpPr>
          <p:cNvPr id="1309" name="object 1309"/>
          <p:cNvSpPr/>
          <p:nvPr/>
        </p:nvSpPr>
        <p:spPr>
          <a:xfrm>
            <a:off x="4677830" y="4641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0" name="object 1310"/>
          <p:cNvSpPr/>
          <p:nvPr/>
        </p:nvSpPr>
        <p:spPr>
          <a:xfrm>
            <a:off x="3663938" y="567944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311" name="object 1311"/>
          <p:cNvSpPr/>
          <p:nvPr/>
        </p:nvSpPr>
        <p:spPr>
          <a:xfrm>
            <a:off x="3663938" y="567309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312" name="object 1312"/>
          <p:cNvSpPr/>
          <p:nvPr/>
        </p:nvSpPr>
        <p:spPr>
          <a:xfrm>
            <a:off x="3695688" y="5673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3" name="object 1313"/>
          <p:cNvSpPr/>
          <p:nvPr/>
        </p:nvSpPr>
        <p:spPr>
          <a:xfrm>
            <a:off x="3695688" y="5626100"/>
            <a:ext cx="12700" cy="46990"/>
          </a:xfrm>
          <a:custGeom>
            <a:avLst/>
            <a:gdLst/>
            <a:ahLst/>
            <a:cxnLst/>
            <a:rect l="l" t="t" r="r" b="b"/>
            <a:pathLst>
              <a:path w="12700" h="46989">
                <a:moveTo>
                  <a:pt x="0" y="46990"/>
                </a:moveTo>
                <a:lnTo>
                  <a:pt x="12700" y="46990"/>
                </a:lnTo>
                <a:lnTo>
                  <a:pt x="12700" y="0"/>
                </a:lnTo>
                <a:lnTo>
                  <a:pt x="0" y="0"/>
                </a:lnTo>
                <a:lnTo>
                  <a:pt x="0" y="46990"/>
                </a:lnTo>
                <a:close/>
              </a:path>
            </a:pathLst>
          </a:custGeom>
          <a:solidFill>
            <a:srgbClr val="231F20"/>
          </a:solidFill>
        </p:spPr>
        <p:txBody>
          <a:bodyPr wrap="square" lIns="0" tIns="0" rIns="0" bIns="0" rtlCol="0"/>
          <a:lstStyle/>
          <a:p>
            <a:endParaRPr/>
          </a:p>
        </p:txBody>
      </p:sp>
      <p:sp>
        <p:nvSpPr>
          <p:cNvPr id="1314" name="object 1314"/>
          <p:cNvSpPr/>
          <p:nvPr/>
        </p:nvSpPr>
        <p:spPr>
          <a:xfrm>
            <a:off x="3695688" y="5619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5" name="object 1315"/>
          <p:cNvSpPr/>
          <p:nvPr/>
        </p:nvSpPr>
        <p:spPr>
          <a:xfrm>
            <a:off x="3702038" y="5673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16" name="object 1316"/>
          <p:cNvSpPr/>
          <p:nvPr/>
        </p:nvSpPr>
        <p:spPr>
          <a:xfrm>
            <a:off x="3606788" y="561975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317" name="object 1317"/>
          <p:cNvSpPr/>
          <p:nvPr/>
        </p:nvSpPr>
        <p:spPr>
          <a:xfrm>
            <a:off x="3606788" y="5613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8" name="object 1318"/>
          <p:cNvSpPr/>
          <p:nvPr/>
        </p:nvSpPr>
        <p:spPr>
          <a:xfrm>
            <a:off x="3606788" y="4648200"/>
            <a:ext cx="12700" cy="965200"/>
          </a:xfrm>
          <a:custGeom>
            <a:avLst/>
            <a:gdLst/>
            <a:ahLst/>
            <a:cxnLst/>
            <a:rect l="l" t="t" r="r" b="b"/>
            <a:pathLst>
              <a:path w="12700" h="965200">
                <a:moveTo>
                  <a:pt x="0" y="965200"/>
                </a:moveTo>
                <a:lnTo>
                  <a:pt x="12700" y="965200"/>
                </a:lnTo>
                <a:lnTo>
                  <a:pt x="12700" y="0"/>
                </a:lnTo>
                <a:lnTo>
                  <a:pt x="0" y="0"/>
                </a:lnTo>
                <a:lnTo>
                  <a:pt x="0" y="965200"/>
                </a:lnTo>
                <a:close/>
              </a:path>
            </a:pathLst>
          </a:custGeom>
          <a:solidFill>
            <a:srgbClr val="231F20"/>
          </a:solidFill>
        </p:spPr>
        <p:txBody>
          <a:bodyPr wrap="square" lIns="0" tIns="0" rIns="0" bIns="0" rtlCol="0"/>
          <a:lstStyle/>
          <a:p>
            <a:endParaRPr/>
          </a:p>
        </p:txBody>
      </p:sp>
      <p:sp>
        <p:nvSpPr>
          <p:cNvPr id="1319" name="object 1319"/>
          <p:cNvSpPr/>
          <p:nvPr/>
        </p:nvSpPr>
        <p:spPr>
          <a:xfrm>
            <a:off x="3606788" y="4641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20" name="object 1320"/>
          <p:cNvSpPr/>
          <p:nvPr/>
        </p:nvSpPr>
        <p:spPr>
          <a:xfrm>
            <a:off x="3606788" y="4635500"/>
            <a:ext cx="1083945" cy="6350"/>
          </a:xfrm>
          <a:custGeom>
            <a:avLst/>
            <a:gdLst/>
            <a:ahLst/>
            <a:cxnLst/>
            <a:rect l="l" t="t" r="r" b="b"/>
            <a:pathLst>
              <a:path w="1083945" h="6350">
                <a:moveTo>
                  <a:pt x="0" y="6350"/>
                </a:moveTo>
                <a:lnTo>
                  <a:pt x="1083741" y="6350"/>
                </a:lnTo>
                <a:lnTo>
                  <a:pt x="1083741" y="0"/>
                </a:lnTo>
                <a:lnTo>
                  <a:pt x="0" y="0"/>
                </a:lnTo>
                <a:lnTo>
                  <a:pt x="0" y="6350"/>
                </a:lnTo>
                <a:close/>
              </a:path>
            </a:pathLst>
          </a:custGeom>
          <a:solidFill>
            <a:srgbClr val="231F20"/>
          </a:solidFill>
        </p:spPr>
        <p:txBody>
          <a:bodyPr wrap="square" lIns="0" tIns="0" rIns="0" bIns="0" rtlCol="0"/>
          <a:lstStyle/>
          <a:p>
            <a:endParaRPr/>
          </a:p>
        </p:txBody>
      </p:sp>
      <p:sp>
        <p:nvSpPr>
          <p:cNvPr id="1321" name="object 1321"/>
          <p:cNvSpPr/>
          <p:nvPr/>
        </p:nvSpPr>
        <p:spPr>
          <a:xfrm>
            <a:off x="3702038" y="5619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22" name="object 1322"/>
          <p:cNvSpPr/>
          <p:nvPr/>
        </p:nvSpPr>
        <p:spPr>
          <a:xfrm>
            <a:off x="3619488" y="561340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323" name="object 1323"/>
          <p:cNvSpPr/>
          <p:nvPr/>
        </p:nvSpPr>
        <p:spPr>
          <a:xfrm>
            <a:off x="3613138" y="5613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24" name="object 1324"/>
          <p:cNvSpPr/>
          <p:nvPr/>
        </p:nvSpPr>
        <p:spPr>
          <a:xfrm>
            <a:off x="3613138" y="4642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25" name="object 1325"/>
          <p:cNvSpPr/>
          <p:nvPr/>
        </p:nvSpPr>
        <p:spPr>
          <a:xfrm>
            <a:off x="3619488" y="4642270"/>
            <a:ext cx="1058545" cy="6350"/>
          </a:xfrm>
          <a:custGeom>
            <a:avLst/>
            <a:gdLst/>
            <a:ahLst/>
            <a:cxnLst/>
            <a:rect l="l" t="t" r="r" b="b"/>
            <a:pathLst>
              <a:path w="1058545" h="6350">
                <a:moveTo>
                  <a:pt x="1058341" y="0"/>
                </a:moveTo>
                <a:lnTo>
                  <a:pt x="0" y="0"/>
                </a:lnTo>
                <a:lnTo>
                  <a:pt x="0" y="6350"/>
                </a:lnTo>
                <a:lnTo>
                  <a:pt x="1058341" y="6350"/>
                </a:lnTo>
                <a:lnTo>
                  <a:pt x="1058341" y="0"/>
                </a:lnTo>
                <a:close/>
              </a:path>
            </a:pathLst>
          </a:custGeom>
          <a:solidFill>
            <a:srgbClr val="231F20"/>
          </a:solidFill>
        </p:spPr>
        <p:txBody>
          <a:bodyPr wrap="square" lIns="0" tIns="0" rIns="0" bIns="0" rtlCol="0"/>
          <a:lstStyle/>
          <a:p>
            <a:endParaRPr/>
          </a:p>
        </p:txBody>
      </p:sp>
      <p:sp>
        <p:nvSpPr>
          <p:cNvPr id="1326" name="object 1326"/>
          <p:cNvSpPr/>
          <p:nvPr/>
        </p:nvSpPr>
        <p:spPr>
          <a:xfrm>
            <a:off x="4684180" y="4642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27" name="object 1327"/>
          <p:cNvSpPr/>
          <p:nvPr/>
        </p:nvSpPr>
        <p:spPr>
          <a:xfrm>
            <a:off x="4597388" y="5937250"/>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1328" name="object 1328"/>
          <p:cNvSpPr/>
          <p:nvPr/>
        </p:nvSpPr>
        <p:spPr>
          <a:xfrm>
            <a:off x="4597388" y="5930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29" name="object 1329"/>
          <p:cNvSpPr/>
          <p:nvPr/>
        </p:nvSpPr>
        <p:spPr>
          <a:xfrm>
            <a:off x="4597388" y="5698491"/>
            <a:ext cx="12700" cy="232410"/>
          </a:xfrm>
          <a:custGeom>
            <a:avLst/>
            <a:gdLst/>
            <a:ahLst/>
            <a:cxnLst/>
            <a:rect l="l" t="t" r="r" b="b"/>
            <a:pathLst>
              <a:path w="12700" h="232410">
                <a:moveTo>
                  <a:pt x="0" y="232409"/>
                </a:moveTo>
                <a:lnTo>
                  <a:pt x="12700" y="232409"/>
                </a:lnTo>
                <a:lnTo>
                  <a:pt x="12700" y="0"/>
                </a:lnTo>
                <a:lnTo>
                  <a:pt x="0" y="0"/>
                </a:lnTo>
                <a:lnTo>
                  <a:pt x="0" y="232409"/>
                </a:lnTo>
                <a:close/>
              </a:path>
            </a:pathLst>
          </a:custGeom>
          <a:solidFill>
            <a:srgbClr val="231F20"/>
          </a:solidFill>
        </p:spPr>
        <p:txBody>
          <a:bodyPr wrap="square" lIns="0" tIns="0" rIns="0" bIns="0" rtlCol="0"/>
          <a:lstStyle/>
          <a:p>
            <a:endParaRPr/>
          </a:p>
        </p:txBody>
      </p:sp>
      <p:sp>
        <p:nvSpPr>
          <p:cNvPr id="1330" name="object 1330"/>
          <p:cNvSpPr/>
          <p:nvPr/>
        </p:nvSpPr>
        <p:spPr>
          <a:xfrm>
            <a:off x="4597388" y="5692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31" name="object 1331"/>
          <p:cNvSpPr/>
          <p:nvPr/>
        </p:nvSpPr>
        <p:spPr>
          <a:xfrm>
            <a:off x="4597388" y="5685791"/>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1332" name="object 1332"/>
          <p:cNvSpPr/>
          <p:nvPr/>
        </p:nvSpPr>
        <p:spPr>
          <a:xfrm>
            <a:off x="4603738" y="5931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33" name="object 1333"/>
          <p:cNvSpPr/>
          <p:nvPr/>
        </p:nvSpPr>
        <p:spPr>
          <a:xfrm>
            <a:off x="4610088" y="5931320"/>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1334" name="object 1334"/>
          <p:cNvSpPr/>
          <p:nvPr/>
        </p:nvSpPr>
        <p:spPr>
          <a:xfrm>
            <a:off x="4682059" y="5930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35" name="object 1335"/>
          <p:cNvSpPr/>
          <p:nvPr/>
        </p:nvSpPr>
        <p:spPr>
          <a:xfrm>
            <a:off x="4682059" y="5895341"/>
            <a:ext cx="12700" cy="35560"/>
          </a:xfrm>
          <a:custGeom>
            <a:avLst/>
            <a:gdLst/>
            <a:ahLst/>
            <a:cxnLst/>
            <a:rect l="l" t="t" r="r" b="b"/>
            <a:pathLst>
              <a:path w="12700" h="35560">
                <a:moveTo>
                  <a:pt x="0" y="35559"/>
                </a:moveTo>
                <a:lnTo>
                  <a:pt x="12700" y="35559"/>
                </a:lnTo>
                <a:lnTo>
                  <a:pt x="12700" y="0"/>
                </a:lnTo>
                <a:lnTo>
                  <a:pt x="0" y="0"/>
                </a:lnTo>
                <a:lnTo>
                  <a:pt x="0" y="35559"/>
                </a:lnTo>
                <a:close/>
              </a:path>
            </a:pathLst>
          </a:custGeom>
          <a:solidFill>
            <a:srgbClr val="231F20"/>
          </a:solidFill>
        </p:spPr>
        <p:txBody>
          <a:bodyPr wrap="square" lIns="0" tIns="0" rIns="0" bIns="0" rtlCol="0"/>
          <a:lstStyle/>
          <a:p>
            <a:endParaRPr/>
          </a:p>
        </p:txBody>
      </p:sp>
      <p:sp>
        <p:nvSpPr>
          <p:cNvPr id="1336" name="object 1336"/>
          <p:cNvSpPr/>
          <p:nvPr/>
        </p:nvSpPr>
        <p:spPr>
          <a:xfrm>
            <a:off x="4688409" y="5931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37" name="object 1337"/>
          <p:cNvSpPr/>
          <p:nvPr/>
        </p:nvSpPr>
        <p:spPr>
          <a:xfrm>
            <a:off x="3467088" y="5751831"/>
            <a:ext cx="266700" cy="6350"/>
          </a:xfrm>
          <a:custGeom>
            <a:avLst/>
            <a:gdLst/>
            <a:ahLst/>
            <a:cxnLst/>
            <a:rect l="l" t="t" r="r" b="b"/>
            <a:pathLst>
              <a:path w="266700" h="6350">
                <a:moveTo>
                  <a:pt x="0" y="6350"/>
                </a:moveTo>
                <a:lnTo>
                  <a:pt x="266700" y="6350"/>
                </a:lnTo>
                <a:lnTo>
                  <a:pt x="266700" y="0"/>
                </a:lnTo>
                <a:lnTo>
                  <a:pt x="0" y="0"/>
                </a:lnTo>
                <a:lnTo>
                  <a:pt x="0" y="6350"/>
                </a:lnTo>
                <a:close/>
              </a:path>
            </a:pathLst>
          </a:custGeom>
          <a:solidFill>
            <a:srgbClr val="231F20"/>
          </a:solidFill>
        </p:spPr>
        <p:txBody>
          <a:bodyPr wrap="square" lIns="0" tIns="0" rIns="0" bIns="0" rtlCol="0"/>
          <a:lstStyle/>
          <a:p>
            <a:endParaRPr/>
          </a:p>
        </p:txBody>
      </p:sp>
      <p:sp>
        <p:nvSpPr>
          <p:cNvPr id="1338" name="object 1338"/>
          <p:cNvSpPr/>
          <p:nvPr/>
        </p:nvSpPr>
        <p:spPr>
          <a:xfrm>
            <a:off x="3467088" y="5745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39" name="object 1339"/>
          <p:cNvSpPr/>
          <p:nvPr/>
        </p:nvSpPr>
        <p:spPr>
          <a:xfrm>
            <a:off x="3467088" y="56984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340" name="object 1340"/>
          <p:cNvSpPr/>
          <p:nvPr/>
        </p:nvSpPr>
        <p:spPr>
          <a:xfrm>
            <a:off x="3467088" y="5692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1" name="object 1341"/>
          <p:cNvSpPr/>
          <p:nvPr/>
        </p:nvSpPr>
        <p:spPr>
          <a:xfrm>
            <a:off x="3467088" y="568579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342" name="object 1342"/>
          <p:cNvSpPr/>
          <p:nvPr/>
        </p:nvSpPr>
        <p:spPr>
          <a:xfrm>
            <a:off x="3473438" y="5745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43" name="object 1343"/>
          <p:cNvSpPr/>
          <p:nvPr/>
        </p:nvSpPr>
        <p:spPr>
          <a:xfrm>
            <a:off x="3479788" y="5745061"/>
            <a:ext cx="241300" cy="6350"/>
          </a:xfrm>
          <a:custGeom>
            <a:avLst/>
            <a:gdLst/>
            <a:ahLst/>
            <a:cxnLst/>
            <a:rect l="l" t="t" r="r" b="b"/>
            <a:pathLst>
              <a:path w="241300" h="6350">
                <a:moveTo>
                  <a:pt x="241300" y="0"/>
                </a:moveTo>
                <a:lnTo>
                  <a:pt x="0" y="0"/>
                </a:lnTo>
                <a:lnTo>
                  <a:pt x="0" y="6350"/>
                </a:lnTo>
                <a:lnTo>
                  <a:pt x="241300" y="6350"/>
                </a:lnTo>
                <a:lnTo>
                  <a:pt x="241300" y="0"/>
                </a:lnTo>
                <a:close/>
              </a:path>
            </a:pathLst>
          </a:custGeom>
          <a:solidFill>
            <a:srgbClr val="231F20"/>
          </a:solidFill>
        </p:spPr>
        <p:txBody>
          <a:bodyPr wrap="square" lIns="0" tIns="0" rIns="0" bIns="0" rtlCol="0"/>
          <a:lstStyle/>
          <a:p>
            <a:endParaRPr/>
          </a:p>
        </p:txBody>
      </p:sp>
      <p:sp>
        <p:nvSpPr>
          <p:cNvPr id="1344" name="object 1344"/>
          <p:cNvSpPr/>
          <p:nvPr/>
        </p:nvSpPr>
        <p:spPr>
          <a:xfrm>
            <a:off x="3721088" y="5745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5" name="object 1345"/>
          <p:cNvSpPr/>
          <p:nvPr/>
        </p:nvSpPr>
        <p:spPr>
          <a:xfrm>
            <a:off x="3721088" y="5593081"/>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1346" name="object 1346"/>
          <p:cNvSpPr/>
          <p:nvPr/>
        </p:nvSpPr>
        <p:spPr>
          <a:xfrm>
            <a:off x="3721088" y="5586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7" name="object 1347"/>
          <p:cNvSpPr/>
          <p:nvPr/>
        </p:nvSpPr>
        <p:spPr>
          <a:xfrm>
            <a:off x="3727438" y="5745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48" name="object 1348"/>
          <p:cNvSpPr/>
          <p:nvPr/>
        </p:nvSpPr>
        <p:spPr>
          <a:xfrm>
            <a:off x="3473438" y="5692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49" name="object 1349"/>
          <p:cNvSpPr/>
          <p:nvPr/>
        </p:nvSpPr>
        <p:spPr>
          <a:xfrm>
            <a:off x="3479788" y="5692141"/>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1350" name="object 1350"/>
          <p:cNvSpPr/>
          <p:nvPr/>
        </p:nvSpPr>
        <p:spPr>
          <a:xfrm>
            <a:off x="4603738" y="5692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51" name="object 1351"/>
          <p:cNvSpPr/>
          <p:nvPr/>
        </p:nvSpPr>
        <p:spPr>
          <a:xfrm>
            <a:off x="4610088" y="5692141"/>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1352" name="object 1352"/>
          <p:cNvSpPr/>
          <p:nvPr/>
        </p:nvSpPr>
        <p:spPr>
          <a:xfrm>
            <a:off x="4654538" y="5685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53" name="object 1353"/>
          <p:cNvSpPr/>
          <p:nvPr/>
        </p:nvSpPr>
        <p:spPr>
          <a:xfrm>
            <a:off x="4648188" y="5685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54" name="object 1354"/>
          <p:cNvSpPr/>
          <p:nvPr/>
        </p:nvSpPr>
        <p:spPr>
          <a:xfrm>
            <a:off x="4648188" y="4678681"/>
            <a:ext cx="12700" cy="1007110"/>
          </a:xfrm>
          <a:custGeom>
            <a:avLst/>
            <a:gdLst/>
            <a:ahLst/>
            <a:cxnLst/>
            <a:rect l="l" t="t" r="r" b="b"/>
            <a:pathLst>
              <a:path w="12700" h="1007110">
                <a:moveTo>
                  <a:pt x="0" y="1007110"/>
                </a:moveTo>
                <a:lnTo>
                  <a:pt x="12700" y="1007110"/>
                </a:lnTo>
                <a:lnTo>
                  <a:pt x="12700" y="0"/>
                </a:lnTo>
                <a:lnTo>
                  <a:pt x="0" y="0"/>
                </a:lnTo>
                <a:lnTo>
                  <a:pt x="0" y="1007110"/>
                </a:lnTo>
                <a:close/>
              </a:path>
            </a:pathLst>
          </a:custGeom>
          <a:solidFill>
            <a:srgbClr val="231F20"/>
          </a:solidFill>
        </p:spPr>
        <p:txBody>
          <a:bodyPr wrap="square" lIns="0" tIns="0" rIns="0" bIns="0" rtlCol="0"/>
          <a:lstStyle/>
          <a:p>
            <a:endParaRPr/>
          </a:p>
        </p:txBody>
      </p:sp>
      <p:sp>
        <p:nvSpPr>
          <p:cNvPr id="1355" name="object 1355"/>
          <p:cNvSpPr/>
          <p:nvPr/>
        </p:nvSpPr>
        <p:spPr>
          <a:xfrm>
            <a:off x="4648188" y="4672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56" name="object 1356"/>
          <p:cNvSpPr/>
          <p:nvPr/>
        </p:nvSpPr>
        <p:spPr>
          <a:xfrm>
            <a:off x="3640659" y="5586731"/>
            <a:ext cx="80645" cy="6350"/>
          </a:xfrm>
          <a:custGeom>
            <a:avLst/>
            <a:gdLst/>
            <a:ahLst/>
            <a:cxnLst/>
            <a:rect l="l" t="t" r="r" b="b"/>
            <a:pathLst>
              <a:path w="80644"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357" name="object 1357"/>
          <p:cNvSpPr/>
          <p:nvPr/>
        </p:nvSpPr>
        <p:spPr>
          <a:xfrm>
            <a:off x="3640659" y="5580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58" name="object 1358"/>
          <p:cNvSpPr/>
          <p:nvPr/>
        </p:nvSpPr>
        <p:spPr>
          <a:xfrm>
            <a:off x="3640659" y="4678681"/>
            <a:ext cx="12700" cy="901700"/>
          </a:xfrm>
          <a:custGeom>
            <a:avLst/>
            <a:gdLst/>
            <a:ahLst/>
            <a:cxnLst/>
            <a:rect l="l" t="t" r="r" b="b"/>
            <a:pathLst>
              <a:path w="12700" h="901700">
                <a:moveTo>
                  <a:pt x="0" y="901700"/>
                </a:moveTo>
                <a:lnTo>
                  <a:pt x="12700" y="901700"/>
                </a:lnTo>
                <a:lnTo>
                  <a:pt x="12700" y="0"/>
                </a:lnTo>
                <a:lnTo>
                  <a:pt x="0" y="0"/>
                </a:lnTo>
                <a:lnTo>
                  <a:pt x="0" y="901700"/>
                </a:lnTo>
                <a:close/>
              </a:path>
            </a:pathLst>
          </a:custGeom>
          <a:solidFill>
            <a:srgbClr val="231F20"/>
          </a:solidFill>
        </p:spPr>
        <p:txBody>
          <a:bodyPr wrap="square" lIns="0" tIns="0" rIns="0" bIns="0" rtlCol="0"/>
          <a:lstStyle/>
          <a:p>
            <a:endParaRPr/>
          </a:p>
        </p:txBody>
      </p:sp>
      <p:sp>
        <p:nvSpPr>
          <p:cNvPr id="1359" name="object 1359"/>
          <p:cNvSpPr/>
          <p:nvPr/>
        </p:nvSpPr>
        <p:spPr>
          <a:xfrm>
            <a:off x="3640659" y="46723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60" name="object 1360"/>
          <p:cNvSpPr/>
          <p:nvPr/>
        </p:nvSpPr>
        <p:spPr>
          <a:xfrm>
            <a:off x="3640659" y="4665981"/>
            <a:ext cx="1020444" cy="6350"/>
          </a:xfrm>
          <a:custGeom>
            <a:avLst/>
            <a:gdLst/>
            <a:ahLst/>
            <a:cxnLst/>
            <a:rect l="l" t="t" r="r" b="b"/>
            <a:pathLst>
              <a:path w="1020445" h="6350">
                <a:moveTo>
                  <a:pt x="0" y="6350"/>
                </a:moveTo>
                <a:lnTo>
                  <a:pt x="1020229" y="6350"/>
                </a:lnTo>
                <a:lnTo>
                  <a:pt x="1020229" y="0"/>
                </a:lnTo>
                <a:lnTo>
                  <a:pt x="0" y="0"/>
                </a:lnTo>
                <a:lnTo>
                  <a:pt x="0" y="6350"/>
                </a:lnTo>
                <a:close/>
              </a:path>
            </a:pathLst>
          </a:custGeom>
          <a:solidFill>
            <a:srgbClr val="231F20"/>
          </a:solidFill>
        </p:spPr>
        <p:txBody>
          <a:bodyPr wrap="square" lIns="0" tIns="0" rIns="0" bIns="0" rtlCol="0"/>
          <a:lstStyle/>
          <a:p>
            <a:endParaRPr/>
          </a:p>
        </p:txBody>
      </p:sp>
      <p:sp>
        <p:nvSpPr>
          <p:cNvPr id="1361" name="object 1361"/>
          <p:cNvSpPr/>
          <p:nvPr/>
        </p:nvSpPr>
        <p:spPr>
          <a:xfrm>
            <a:off x="3727438" y="55867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62" name="object 1362"/>
          <p:cNvSpPr/>
          <p:nvPr/>
        </p:nvSpPr>
        <p:spPr>
          <a:xfrm>
            <a:off x="3653359" y="5580381"/>
            <a:ext cx="80645" cy="6350"/>
          </a:xfrm>
          <a:custGeom>
            <a:avLst/>
            <a:gdLst/>
            <a:ahLst/>
            <a:cxnLst/>
            <a:rect l="l" t="t" r="r" b="b"/>
            <a:pathLst>
              <a:path w="80644"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363" name="object 1363"/>
          <p:cNvSpPr/>
          <p:nvPr/>
        </p:nvSpPr>
        <p:spPr>
          <a:xfrm>
            <a:off x="3647009" y="5579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64" name="object 1364"/>
          <p:cNvSpPr/>
          <p:nvPr/>
        </p:nvSpPr>
        <p:spPr>
          <a:xfrm>
            <a:off x="3647009" y="46719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65" name="object 1365"/>
          <p:cNvSpPr/>
          <p:nvPr/>
        </p:nvSpPr>
        <p:spPr>
          <a:xfrm>
            <a:off x="3653359" y="4671911"/>
            <a:ext cx="995044" cy="6350"/>
          </a:xfrm>
          <a:custGeom>
            <a:avLst/>
            <a:gdLst/>
            <a:ahLst/>
            <a:cxnLst/>
            <a:rect l="l" t="t" r="r" b="b"/>
            <a:pathLst>
              <a:path w="995045" h="6350">
                <a:moveTo>
                  <a:pt x="994829" y="0"/>
                </a:moveTo>
                <a:lnTo>
                  <a:pt x="0" y="0"/>
                </a:lnTo>
                <a:lnTo>
                  <a:pt x="0" y="6350"/>
                </a:lnTo>
                <a:lnTo>
                  <a:pt x="994829" y="6350"/>
                </a:lnTo>
                <a:lnTo>
                  <a:pt x="994829" y="0"/>
                </a:lnTo>
                <a:close/>
              </a:path>
            </a:pathLst>
          </a:custGeom>
          <a:solidFill>
            <a:srgbClr val="231F20"/>
          </a:solidFill>
        </p:spPr>
        <p:txBody>
          <a:bodyPr wrap="square" lIns="0" tIns="0" rIns="0" bIns="0" rtlCol="0"/>
          <a:lstStyle/>
          <a:p>
            <a:endParaRPr/>
          </a:p>
        </p:txBody>
      </p:sp>
      <p:sp>
        <p:nvSpPr>
          <p:cNvPr id="1366" name="object 1366"/>
          <p:cNvSpPr/>
          <p:nvPr/>
        </p:nvSpPr>
        <p:spPr>
          <a:xfrm>
            <a:off x="4654538" y="46719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67" name="object 1367"/>
          <p:cNvSpPr/>
          <p:nvPr/>
        </p:nvSpPr>
        <p:spPr>
          <a:xfrm>
            <a:off x="3663938" y="4690898"/>
            <a:ext cx="393700" cy="1126490"/>
          </a:xfrm>
          <a:custGeom>
            <a:avLst/>
            <a:gdLst/>
            <a:ahLst/>
            <a:cxnLst/>
            <a:rect l="l" t="t" r="r" b="b"/>
            <a:pathLst>
              <a:path w="393700" h="1126489">
                <a:moveTo>
                  <a:pt x="86791" y="1113421"/>
                </a:moveTo>
                <a:lnTo>
                  <a:pt x="0" y="1113421"/>
                </a:lnTo>
                <a:lnTo>
                  <a:pt x="0" y="1126121"/>
                </a:lnTo>
                <a:lnTo>
                  <a:pt x="99491" y="1126121"/>
                </a:lnTo>
                <a:lnTo>
                  <a:pt x="99491" y="1119771"/>
                </a:lnTo>
                <a:lnTo>
                  <a:pt x="86791" y="1119771"/>
                </a:lnTo>
                <a:lnTo>
                  <a:pt x="86791" y="1113421"/>
                </a:lnTo>
                <a:close/>
              </a:path>
              <a:path w="393700" h="1126489">
                <a:moveTo>
                  <a:pt x="99491" y="870013"/>
                </a:moveTo>
                <a:lnTo>
                  <a:pt x="93141" y="870013"/>
                </a:lnTo>
                <a:lnTo>
                  <a:pt x="93370" y="876363"/>
                </a:lnTo>
                <a:lnTo>
                  <a:pt x="86791" y="876607"/>
                </a:lnTo>
                <a:lnTo>
                  <a:pt x="86791" y="1119771"/>
                </a:lnTo>
                <a:lnTo>
                  <a:pt x="93141" y="1119771"/>
                </a:lnTo>
                <a:lnTo>
                  <a:pt x="93141" y="1113421"/>
                </a:lnTo>
                <a:lnTo>
                  <a:pt x="99491" y="1113421"/>
                </a:lnTo>
                <a:lnTo>
                  <a:pt x="99491" y="870013"/>
                </a:lnTo>
                <a:close/>
              </a:path>
              <a:path w="393700" h="1126489">
                <a:moveTo>
                  <a:pt x="99491" y="1113421"/>
                </a:moveTo>
                <a:lnTo>
                  <a:pt x="93141" y="1113421"/>
                </a:lnTo>
                <a:lnTo>
                  <a:pt x="93141" y="1119771"/>
                </a:lnTo>
                <a:lnTo>
                  <a:pt x="99491" y="1119771"/>
                </a:lnTo>
                <a:lnTo>
                  <a:pt x="99491" y="1113421"/>
                </a:lnTo>
                <a:close/>
              </a:path>
              <a:path w="393700" h="1126489">
                <a:moveTo>
                  <a:pt x="370420" y="0"/>
                </a:moveTo>
                <a:lnTo>
                  <a:pt x="1066" y="3302"/>
                </a:lnTo>
                <a:lnTo>
                  <a:pt x="1066" y="879767"/>
                </a:lnTo>
                <a:lnTo>
                  <a:pt x="86791" y="876607"/>
                </a:lnTo>
                <a:lnTo>
                  <a:pt x="86791" y="873188"/>
                </a:lnTo>
                <a:lnTo>
                  <a:pt x="7416" y="873188"/>
                </a:lnTo>
                <a:lnTo>
                  <a:pt x="7175" y="866838"/>
                </a:lnTo>
                <a:lnTo>
                  <a:pt x="13766" y="866594"/>
                </a:lnTo>
                <a:lnTo>
                  <a:pt x="13766" y="15938"/>
                </a:lnTo>
                <a:lnTo>
                  <a:pt x="7467" y="15938"/>
                </a:lnTo>
                <a:lnTo>
                  <a:pt x="7416" y="9588"/>
                </a:lnTo>
                <a:lnTo>
                  <a:pt x="357720" y="9588"/>
                </a:lnTo>
                <a:lnTo>
                  <a:pt x="357720" y="6413"/>
                </a:lnTo>
                <a:lnTo>
                  <a:pt x="370420" y="6413"/>
                </a:lnTo>
                <a:lnTo>
                  <a:pt x="370420" y="0"/>
                </a:lnTo>
                <a:close/>
              </a:path>
              <a:path w="393700" h="1126489">
                <a:moveTo>
                  <a:pt x="93141" y="870013"/>
                </a:moveTo>
                <a:lnTo>
                  <a:pt x="86791" y="870013"/>
                </a:lnTo>
                <a:lnTo>
                  <a:pt x="86791" y="876607"/>
                </a:lnTo>
                <a:lnTo>
                  <a:pt x="93370" y="876363"/>
                </a:lnTo>
                <a:lnTo>
                  <a:pt x="93141" y="870013"/>
                </a:lnTo>
                <a:close/>
              </a:path>
              <a:path w="393700" h="1126489">
                <a:moveTo>
                  <a:pt x="13766" y="866594"/>
                </a:moveTo>
                <a:lnTo>
                  <a:pt x="7175" y="866838"/>
                </a:lnTo>
                <a:lnTo>
                  <a:pt x="7416" y="873188"/>
                </a:lnTo>
                <a:lnTo>
                  <a:pt x="13766" y="873188"/>
                </a:lnTo>
                <a:lnTo>
                  <a:pt x="13766" y="866594"/>
                </a:lnTo>
                <a:close/>
              </a:path>
              <a:path w="393700" h="1126489">
                <a:moveTo>
                  <a:pt x="99491" y="863422"/>
                </a:moveTo>
                <a:lnTo>
                  <a:pt x="13766" y="866594"/>
                </a:lnTo>
                <a:lnTo>
                  <a:pt x="13766" y="873188"/>
                </a:lnTo>
                <a:lnTo>
                  <a:pt x="86791" y="873188"/>
                </a:lnTo>
                <a:lnTo>
                  <a:pt x="86791" y="870013"/>
                </a:lnTo>
                <a:lnTo>
                  <a:pt x="99491" y="870013"/>
                </a:lnTo>
                <a:lnTo>
                  <a:pt x="99491" y="863422"/>
                </a:lnTo>
                <a:close/>
              </a:path>
              <a:path w="393700" h="1126489">
                <a:moveTo>
                  <a:pt x="370420" y="6413"/>
                </a:moveTo>
                <a:lnTo>
                  <a:pt x="364070" y="6413"/>
                </a:lnTo>
                <a:lnTo>
                  <a:pt x="364121" y="12763"/>
                </a:lnTo>
                <a:lnTo>
                  <a:pt x="357720" y="12820"/>
                </a:lnTo>
                <a:lnTo>
                  <a:pt x="357720" y="84721"/>
                </a:lnTo>
                <a:lnTo>
                  <a:pt x="393700" y="84721"/>
                </a:lnTo>
                <a:lnTo>
                  <a:pt x="393700" y="78371"/>
                </a:lnTo>
                <a:lnTo>
                  <a:pt x="364070" y="78371"/>
                </a:lnTo>
                <a:lnTo>
                  <a:pt x="364070" y="72021"/>
                </a:lnTo>
                <a:lnTo>
                  <a:pt x="370420" y="72021"/>
                </a:lnTo>
                <a:lnTo>
                  <a:pt x="370420" y="6413"/>
                </a:lnTo>
                <a:close/>
              </a:path>
              <a:path w="393700" h="1126489">
                <a:moveTo>
                  <a:pt x="364070" y="72021"/>
                </a:moveTo>
                <a:lnTo>
                  <a:pt x="364070" y="78371"/>
                </a:lnTo>
                <a:lnTo>
                  <a:pt x="370420" y="78371"/>
                </a:lnTo>
                <a:lnTo>
                  <a:pt x="370420" y="72024"/>
                </a:lnTo>
                <a:lnTo>
                  <a:pt x="364070" y="72021"/>
                </a:lnTo>
                <a:close/>
              </a:path>
              <a:path w="393700" h="1126489">
                <a:moveTo>
                  <a:pt x="370420" y="72024"/>
                </a:moveTo>
                <a:lnTo>
                  <a:pt x="370420" y="78371"/>
                </a:lnTo>
                <a:lnTo>
                  <a:pt x="393700" y="78371"/>
                </a:lnTo>
                <a:lnTo>
                  <a:pt x="393700" y="72034"/>
                </a:lnTo>
                <a:lnTo>
                  <a:pt x="370420" y="72024"/>
                </a:lnTo>
                <a:close/>
              </a:path>
              <a:path w="393700" h="1126489">
                <a:moveTo>
                  <a:pt x="370420" y="72021"/>
                </a:moveTo>
                <a:lnTo>
                  <a:pt x="364070" y="72021"/>
                </a:lnTo>
                <a:lnTo>
                  <a:pt x="370420" y="72024"/>
                </a:lnTo>
                <a:close/>
              </a:path>
              <a:path w="393700" h="1126489">
                <a:moveTo>
                  <a:pt x="13766" y="9588"/>
                </a:moveTo>
                <a:lnTo>
                  <a:pt x="7416" y="9588"/>
                </a:lnTo>
                <a:lnTo>
                  <a:pt x="7467" y="15938"/>
                </a:lnTo>
                <a:lnTo>
                  <a:pt x="13766" y="15882"/>
                </a:lnTo>
                <a:lnTo>
                  <a:pt x="13766" y="9588"/>
                </a:lnTo>
                <a:close/>
              </a:path>
              <a:path w="393700" h="1126489">
                <a:moveTo>
                  <a:pt x="13766" y="15882"/>
                </a:moveTo>
                <a:lnTo>
                  <a:pt x="7467" y="15938"/>
                </a:lnTo>
                <a:lnTo>
                  <a:pt x="13766" y="15938"/>
                </a:lnTo>
                <a:close/>
              </a:path>
              <a:path w="393700" h="1126489">
                <a:moveTo>
                  <a:pt x="357720" y="9588"/>
                </a:moveTo>
                <a:lnTo>
                  <a:pt x="13766" y="9588"/>
                </a:lnTo>
                <a:lnTo>
                  <a:pt x="13766" y="15882"/>
                </a:lnTo>
                <a:lnTo>
                  <a:pt x="357720" y="12820"/>
                </a:lnTo>
                <a:lnTo>
                  <a:pt x="357720" y="9588"/>
                </a:lnTo>
                <a:close/>
              </a:path>
              <a:path w="393700" h="1126489">
                <a:moveTo>
                  <a:pt x="364070" y="6413"/>
                </a:moveTo>
                <a:lnTo>
                  <a:pt x="357720" y="6413"/>
                </a:lnTo>
                <a:lnTo>
                  <a:pt x="357720" y="12820"/>
                </a:lnTo>
                <a:lnTo>
                  <a:pt x="364121" y="12763"/>
                </a:lnTo>
                <a:lnTo>
                  <a:pt x="364070" y="6413"/>
                </a:lnTo>
                <a:close/>
              </a:path>
            </a:pathLst>
          </a:custGeom>
          <a:solidFill>
            <a:srgbClr val="231F20"/>
          </a:solidFill>
        </p:spPr>
        <p:txBody>
          <a:bodyPr wrap="square" lIns="0" tIns="0" rIns="0" bIns="0" rtlCol="0"/>
          <a:lstStyle/>
          <a:p>
            <a:endParaRPr/>
          </a:p>
        </p:txBody>
      </p:sp>
      <p:sp>
        <p:nvSpPr>
          <p:cNvPr id="1368" name="object 1368"/>
          <p:cNvSpPr/>
          <p:nvPr/>
        </p:nvSpPr>
        <p:spPr>
          <a:xfrm>
            <a:off x="3668180" y="5933441"/>
            <a:ext cx="129539" cy="6350"/>
          </a:xfrm>
          <a:custGeom>
            <a:avLst/>
            <a:gdLst/>
            <a:ahLst/>
            <a:cxnLst/>
            <a:rect l="l" t="t" r="r" b="b"/>
            <a:pathLst>
              <a:path w="129539" h="6350">
                <a:moveTo>
                  <a:pt x="0" y="6350"/>
                </a:moveTo>
                <a:lnTo>
                  <a:pt x="129108" y="6350"/>
                </a:lnTo>
                <a:lnTo>
                  <a:pt x="129108" y="0"/>
                </a:lnTo>
                <a:lnTo>
                  <a:pt x="0" y="0"/>
                </a:lnTo>
                <a:lnTo>
                  <a:pt x="0" y="6350"/>
                </a:lnTo>
                <a:close/>
              </a:path>
            </a:pathLst>
          </a:custGeom>
          <a:solidFill>
            <a:srgbClr val="231F20"/>
          </a:solidFill>
        </p:spPr>
        <p:txBody>
          <a:bodyPr wrap="square" lIns="0" tIns="0" rIns="0" bIns="0" rtlCol="0"/>
          <a:lstStyle/>
          <a:p>
            <a:endParaRPr/>
          </a:p>
        </p:txBody>
      </p:sp>
      <p:sp>
        <p:nvSpPr>
          <p:cNvPr id="1369" name="object 1369"/>
          <p:cNvSpPr/>
          <p:nvPr/>
        </p:nvSpPr>
        <p:spPr>
          <a:xfrm>
            <a:off x="3668180" y="5927091"/>
            <a:ext cx="116839" cy="6350"/>
          </a:xfrm>
          <a:custGeom>
            <a:avLst/>
            <a:gdLst/>
            <a:ahLst/>
            <a:cxnLst/>
            <a:rect l="l" t="t" r="r" b="b"/>
            <a:pathLst>
              <a:path w="116839" h="6350">
                <a:moveTo>
                  <a:pt x="0" y="6350"/>
                </a:moveTo>
                <a:lnTo>
                  <a:pt x="116408" y="6350"/>
                </a:lnTo>
                <a:lnTo>
                  <a:pt x="116408" y="0"/>
                </a:lnTo>
                <a:lnTo>
                  <a:pt x="0" y="0"/>
                </a:lnTo>
                <a:lnTo>
                  <a:pt x="0" y="6350"/>
                </a:lnTo>
                <a:close/>
              </a:path>
            </a:pathLst>
          </a:custGeom>
          <a:solidFill>
            <a:srgbClr val="231F20"/>
          </a:solidFill>
        </p:spPr>
        <p:txBody>
          <a:bodyPr wrap="square" lIns="0" tIns="0" rIns="0" bIns="0" rtlCol="0"/>
          <a:lstStyle/>
          <a:p>
            <a:endParaRPr/>
          </a:p>
        </p:txBody>
      </p:sp>
      <p:sp>
        <p:nvSpPr>
          <p:cNvPr id="1370" name="object 1370"/>
          <p:cNvSpPr/>
          <p:nvPr/>
        </p:nvSpPr>
        <p:spPr>
          <a:xfrm>
            <a:off x="3784588" y="5927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71" name="object 1371"/>
          <p:cNvSpPr/>
          <p:nvPr/>
        </p:nvSpPr>
        <p:spPr>
          <a:xfrm>
            <a:off x="3784588" y="5529581"/>
            <a:ext cx="12700" cy="397510"/>
          </a:xfrm>
          <a:custGeom>
            <a:avLst/>
            <a:gdLst/>
            <a:ahLst/>
            <a:cxnLst/>
            <a:rect l="l" t="t" r="r" b="b"/>
            <a:pathLst>
              <a:path w="12700" h="397510">
                <a:moveTo>
                  <a:pt x="0" y="397510"/>
                </a:moveTo>
                <a:lnTo>
                  <a:pt x="12700" y="397510"/>
                </a:lnTo>
                <a:lnTo>
                  <a:pt x="12700" y="0"/>
                </a:lnTo>
                <a:lnTo>
                  <a:pt x="0" y="0"/>
                </a:lnTo>
                <a:lnTo>
                  <a:pt x="0" y="397510"/>
                </a:lnTo>
                <a:close/>
              </a:path>
            </a:pathLst>
          </a:custGeom>
          <a:solidFill>
            <a:srgbClr val="231F20"/>
          </a:solidFill>
        </p:spPr>
        <p:txBody>
          <a:bodyPr wrap="square" lIns="0" tIns="0" rIns="0" bIns="0" rtlCol="0"/>
          <a:lstStyle/>
          <a:p>
            <a:endParaRPr/>
          </a:p>
        </p:txBody>
      </p:sp>
      <p:sp>
        <p:nvSpPr>
          <p:cNvPr id="1372" name="object 1372"/>
          <p:cNvSpPr/>
          <p:nvPr/>
        </p:nvSpPr>
        <p:spPr>
          <a:xfrm>
            <a:off x="3784588" y="5523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73" name="object 1373"/>
          <p:cNvSpPr/>
          <p:nvPr/>
        </p:nvSpPr>
        <p:spPr>
          <a:xfrm>
            <a:off x="3790938" y="5927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74" name="object 1374"/>
          <p:cNvSpPr/>
          <p:nvPr/>
        </p:nvSpPr>
        <p:spPr>
          <a:xfrm>
            <a:off x="3691459" y="5523231"/>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375" name="object 1375"/>
          <p:cNvSpPr/>
          <p:nvPr/>
        </p:nvSpPr>
        <p:spPr>
          <a:xfrm>
            <a:off x="3691459" y="55168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76" name="object 1376"/>
          <p:cNvSpPr/>
          <p:nvPr/>
        </p:nvSpPr>
        <p:spPr>
          <a:xfrm>
            <a:off x="3691459" y="4754881"/>
            <a:ext cx="12700" cy="762000"/>
          </a:xfrm>
          <a:custGeom>
            <a:avLst/>
            <a:gdLst/>
            <a:ahLst/>
            <a:cxnLst/>
            <a:rect l="l" t="t" r="r" b="b"/>
            <a:pathLst>
              <a:path w="12700" h="762000">
                <a:moveTo>
                  <a:pt x="0" y="762000"/>
                </a:moveTo>
                <a:lnTo>
                  <a:pt x="12700" y="762000"/>
                </a:lnTo>
                <a:lnTo>
                  <a:pt x="12700" y="0"/>
                </a:lnTo>
                <a:lnTo>
                  <a:pt x="0" y="0"/>
                </a:lnTo>
                <a:lnTo>
                  <a:pt x="0" y="762000"/>
                </a:lnTo>
                <a:close/>
              </a:path>
            </a:pathLst>
          </a:custGeom>
          <a:solidFill>
            <a:srgbClr val="231F20"/>
          </a:solidFill>
        </p:spPr>
        <p:txBody>
          <a:bodyPr wrap="square" lIns="0" tIns="0" rIns="0" bIns="0" rtlCol="0"/>
          <a:lstStyle/>
          <a:p>
            <a:endParaRPr/>
          </a:p>
        </p:txBody>
      </p:sp>
      <p:sp>
        <p:nvSpPr>
          <p:cNvPr id="1377" name="object 1377"/>
          <p:cNvSpPr/>
          <p:nvPr/>
        </p:nvSpPr>
        <p:spPr>
          <a:xfrm>
            <a:off x="3691459" y="4748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78" name="object 1378"/>
          <p:cNvSpPr/>
          <p:nvPr/>
        </p:nvSpPr>
        <p:spPr>
          <a:xfrm>
            <a:off x="3691459" y="4742181"/>
            <a:ext cx="296545" cy="6350"/>
          </a:xfrm>
          <a:custGeom>
            <a:avLst/>
            <a:gdLst/>
            <a:ahLst/>
            <a:cxnLst/>
            <a:rect l="l" t="t" r="r" b="b"/>
            <a:pathLst>
              <a:path w="296544" h="6350">
                <a:moveTo>
                  <a:pt x="0" y="6350"/>
                </a:moveTo>
                <a:lnTo>
                  <a:pt x="296329" y="6350"/>
                </a:lnTo>
                <a:lnTo>
                  <a:pt x="296329" y="0"/>
                </a:lnTo>
                <a:lnTo>
                  <a:pt x="0" y="0"/>
                </a:lnTo>
                <a:lnTo>
                  <a:pt x="0" y="6350"/>
                </a:lnTo>
                <a:close/>
              </a:path>
            </a:pathLst>
          </a:custGeom>
          <a:solidFill>
            <a:srgbClr val="231F20"/>
          </a:solidFill>
        </p:spPr>
        <p:txBody>
          <a:bodyPr wrap="square" lIns="0" tIns="0" rIns="0" bIns="0" rtlCol="0"/>
          <a:lstStyle/>
          <a:p>
            <a:endParaRPr/>
          </a:p>
        </p:txBody>
      </p:sp>
      <p:sp>
        <p:nvSpPr>
          <p:cNvPr id="1379" name="object 1379"/>
          <p:cNvSpPr/>
          <p:nvPr/>
        </p:nvSpPr>
        <p:spPr>
          <a:xfrm>
            <a:off x="3790938" y="5523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0" name="object 1380"/>
          <p:cNvSpPr/>
          <p:nvPr/>
        </p:nvSpPr>
        <p:spPr>
          <a:xfrm>
            <a:off x="3704159" y="5516881"/>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381" name="object 1381"/>
          <p:cNvSpPr/>
          <p:nvPr/>
        </p:nvSpPr>
        <p:spPr>
          <a:xfrm>
            <a:off x="3697809" y="55164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2" name="object 1382"/>
          <p:cNvSpPr/>
          <p:nvPr/>
        </p:nvSpPr>
        <p:spPr>
          <a:xfrm>
            <a:off x="3975088" y="4895850"/>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1383" name="object 1383"/>
          <p:cNvSpPr/>
          <p:nvPr/>
        </p:nvSpPr>
        <p:spPr>
          <a:xfrm>
            <a:off x="3975088" y="4889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4" name="object 1384"/>
          <p:cNvSpPr/>
          <p:nvPr/>
        </p:nvSpPr>
        <p:spPr>
          <a:xfrm>
            <a:off x="3975088" y="4754881"/>
            <a:ext cx="12700" cy="134620"/>
          </a:xfrm>
          <a:custGeom>
            <a:avLst/>
            <a:gdLst/>
            <a:ahLst/>
            <a:cxnLst/>
            <a:rect l="l" t="t" r="r" b="b"/>
            <a:pathLst>
              <a:path w="12700" h="134620">
                <a:moveTo>
                  <a:pt x="0" y="134619"/>
                </a:moveTo>
                <a:lnTo>
                  <a:pt x="12700" y="134619"/>
                </a:lnTo>
                <a:lnTo>
                  <a:pt x="12700" y="0"/>
                </a:lnTo>
                <a:lnTo>
                  <a:pt x="0" y="0"/>
                </a:lnTo>
                <a:lnTo>
                  <a:pt x="0" y="134619"/>
                </a:lnTo>
                <a:close/>
              </a:path>
            </a:pathLst>
          </a:custGeom>
          <a:solidFill>
            <a:srgbClr val="231F20"/>
          </a:solidFill>
        </p:spPr>
        <p:txBody>
          <a:bodyPr wrap="square" lIns="0" tIns="0" rIns="0" bIns="0" rtlCol="0"/>
          <a:lstStyle/>
          <a:p>
            <a:endParaRPr/>
          </a:p>
        </p:txBody>
      </p:sp>
      <p:sp>
        <p:nvSpPr>
          <p:cNvPr id="1385" name="object 1385"/>
          <p:cNvSpPr/>
          <p:nvPr/>
        </p:nvSpPr>
        <p:spPr>
          <a:xfrm>
            <a:off x="3975088" y="4748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6" name="object 1386"/>
          <p:cNvSpPr/>
          <p:nvPr/>
        </p:nvSpPr>
        <p:spPr>
          <a:xfrm>
            <a:off x="3981438" y="4889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7" name="object 1387"/>
          <p:cNvSpPr/>
          <p:nvPr/>
        </p:nvSpPr>
        <p:spPr>
          <a:xfrm>
            <a:off x="3987788" y="4889920"/>
            <a:ext cx="66040" cy="6350"/>
          </a:xfrm>
          <a:custGeom>
            <a:avLst/>
            <a:gdLst/>
            <a:ahLst/>
            <a:cxnLst/>
            <a:rect l="l" t="t" r="r" b="b"/>
            <a:pathLst>
              <a:path w="66039" h="6350">
                <a:moveTo>
                  <a:pt x="65620" y="0"/>
                </a:moveTo>
                <a:lnTo>
                  <a:pt x="0" y="0"/>
                </a:lnTo>
                <a:lnTo>
                  <a:pt x="0" y="6350"/>
                </a:lnTo>
                <a:lnTo>
                  <a:pt x="65620" y="6350"/>
                </a:lnTo>
                <a:lnTo>
                  <a:pt x="65620" y="0"/>
                </a:lnTo>
                <a:close/>
              </a:path>
            </a:pathLst>
          </a:custGeom>
          <a:solidFill>
            <a:srgbClr val="231F20"/>
          </a:solidFill>
        </p:spPr>
        <p:txBody>
          <a:bodyPr wrap="square" lIns="0" tIns="0" rIns="0" bIns="0" rtlCol="0"/>
          <a:lstStyle/>
          <a:p>
            <a:endParaRPr/>
          </a:p>
        </p:txBody>
      </p:sp>
      <p:sp>
        <p:nvSpPr>
          <p:cNvPr id="1388" name="object 1388"/>
          <p:cNvSpPr/>
          <p:nvPr/>
        </p:nvSpPr>
        <p:spPr>
          <a:xfrm>
            <a:off x="3697809" y="47481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9" name="object 1389"/>
          <p:cNvSpPr/>
          <p:nvPr/>
        </p:nvSpPr>
        <p:spPr>
          <a:xfrm>
            <a:off x="3704159" y="4748111"/>
            <a:ext cx="271145" cy="6350"/>
          </a:xfrm>
          <a:custGeom>
            <a:avLst/>
            <a:gdLst/>
            <a:ahLst/>
            <a:cxnLst/>
            <a:rect l="l" t="t" r="r" b="b"/>
            <a:pathLst>
              <a:path w="271144" h="6350">
                <a:moveTo>
                  <a:pt x="270929" y="0"/>
                </a:moveTo>
                <a:lnTo>
                  <a:pt x="0" y="0"/>
                </a:lnTo>
                <a:lnTo>
                  <a:pt x="0" y="6350"/>
                </a:lnTo>
                <a:lnTo>
                  <a:pt x="270929" y="6350"/>
                </a:lnTo>
                <a:lnTo>
                  <a:pt x="270929" y="0"/>
                </a:lnTo>
                <a:close/>
              </a:path>
            </a:pathLst>
          </a:custGeom>
          <a:solidFill>
            <a:srgbClr val="231F20"/>
          </a:solidFill>
        </p:spPr>
        <p:txBody>
          <a:bodyPr wrap="square" lIns="0" tIns="0" rIns="0" bIns="0" rtlCol="0"/>
          <a:lstStyle/>
          <a:p>
            <a:endParaRPr/>
          </a:p>
        </p:txBody>
      </p:sp>
      <p:sp>
        <p:nvSpPr>
          <p:cNvPr id="1390" name="object 1390"/>
          <p:cNvSpPr/>
          <p:nvPr/>
        </p:nvSpPr>
        <p:spPr>
          <a:xfrm>
            <a:off x="3981438" y="47481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1" name="object 1391"/>
          <p:cNvSpPr/>
          <p:nvPr/>
        </p:nvSpPr>
        <p:spPr>
          <a:xfrm>
            <a:off x="4563530" y="5810250"/>
            <a:ext cx="116839" cy="6350"/>
          </a:xfrm>
          <a:custGeom>
            <a:avLst/>
            <a:gdLst/>
            <a:ahLst/>
            <a:cxnLst/>
            <a:rect l="l" t="t" r="r" b="b"/>
            <a:pathLst>
              <a:path w="116839" h="6350">
                <a:moveTo>
                  <a:pt x="0" y="6350"/>
                </a:moveTo>
                <a:lnTo>
                  <a:pt x="116408" y="6350"/>
                </a:lnTo>
                <a:lnTo>
                  <a:pt x="116408" y="0"/>
                </a:lnTo>
                <a:lnTo>
                  <a:pt x="0" y="0"/>
                </a:lnTo>
                <a:lnTo>
                  <a:pt x="0" y="6350"/>
                </a:lnTo>
                <a:close/>
              </a:path>
            </a:pathLst>
          </a:custGeom>
          <a:solidFill>
            <a:srgbClr val="231F20"/>
          </a:solidFill>
        </p:spPr>
        <p:txBody>
          <a:bodyPr wrap="square" lIns="0" tIns="0" rIns="0" bIns="0" rtlCol="0"/>
          <a:lstStyle/>
          <a:p>
            <a:endParaRPr/>
          </a:p>
        </p:txBody>
      </p:sp>
      <p:sp>
        <p:nvSpPr>
          <p:cNvPr id="1392" name="object 1392"/>
          <p:cNvSpPr/>
          <p:nvPr/>
        </p:nvSpPr>
        <p:spPr>
          <a:xfrm>
            <a:off x="4563530" y="5803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3" name="object 1393"/>
          <p:cNvSpPr/>
          <p:nvPr/>
        </p:nvSpPr>
        <p:spPr>
          <a:xfrm>
            <a:off x="4563530" y="5669281"/>
            <a:ext cx="12700" cy="134620"/>
          </a:xfrm>
          <a:custGeom>
            <a:avLst/>
            <a:gdLst/>
            <a:ahLst/>
            <a:cxnLst/>
            <a:rect l="l" t="t" r="r" b="b"/>
            <a:pathLst>
              <a:path w="12700" h="134620">
                <a:moveTo>
                  <a:pt x="0" y="134619"/>
                </a:moveTo>
                <a:lnTo>
                  <a:pt x="12700" y="134619"/>
                </a:lnTo>
                <a:lnTo>
                  <a:pt x="12700" y="0"/>
                </a:lnTo>
                <a:lnTo>
                  <a:pt x="0" y="0"/>
                </a:lnTo>
                <a:lnTo>
                  <a:pt x="0" y="134619"/>
                </a:lnTo>
                <a:close/>
              </a:path>
            </a:pathLst>
          </a:custGeom>
          <a:solidFill>
            <a:srgbClr val="231F20"/>
          </a:solidFill>
        </p:spPr>
        <p:txBody>
          <a:bodyPr wrap="square" lIns="0" tIns="0" rIns="0" bIns="0" rtlCol="0"/>
          <a:lstStyle/>
          <a:p>
            <a:endParaRPr/>
          </a:p>
        </p:txBody>
      </p:sp>
      <p:sp>
        <p:nvSpPr>
          <p:cNvPr id="1394" name="object 1394"/>
          <p:cNvSpPr/>
          <p:nvPr/>
        </p:nvSpPr>
        <p:spPr>
          <a:xfrm>
            <a:off x="4563530" y="5662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5" name="object 1395"/>
          <p:cNvSpPr/>
          <p:nvPr/>
        </p:nvSpPr>
        <p:spPr>
          <a:xfrm>
            <a:off x="4563530" y="5656581"/>
            <a:ext cx="55244" cy="6350"/>
          </a:xfrm>
          <a:custGeom>
            <a:avLst/>
            <a:gdLst/>
            <a:ahLst/>
            <a:cxnLst/>
            <a:rect l="l" t="t" r="r" b="b"/>
            <a:pathLst>
              <a:path w="55245" h="6350">
                <a:moveTo>
                  <a:pt x="0" y="6350"/>
                </a:moveTo>
                <a:lnTo>
                  <a:pt x="55029" y="6350"/>
                </a:lnTo>
                <a:lnTo>
                  <a:pt x="55029" y="0"/>
                </a:lnTo>
                <a:lnTo>
                  <a:pt x="0" y="0"/>
                </a:lnTo>
                <a:lnTo>
                  <a:pt x="0" y="6350"/>
                </a:lnTo>
                <a:close/>
              </a:path>
            </a:pathLst>
          </a:custGeom>
          <a:solidFill>
            <a:srgbClr val="231F20"/>
          </a:solidFill>
        </p:spPr>
        <p:txBody>
          <a:bodyPr wrap="square" lIns="0" tIns="0" rIns="0" bIns="0" rtlCol="0"/>
          <a:lstStyle/>
          <a:p>
            <a:endParaRPr/>
          </a:p>
        </p:txBody>
      </p:sp>
      <p:sp>
        <p:nvSpPr>
          <p:cNvPr id="1396" name="object 1396"/>
          <p:cNvSpPr/>
          <p:nvPr/>
        </p:nvSpPr>
        <p:spPr>
          <a:xfrm>
            <a:off x="4569880" y="5804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7" name="object 1397"/>
          <p:cNvSpPr/>
          <p:nvPr/>
        </p:nvSpPr>
        <p:spPr>
          <a:xfrm>
            <a:off x="4576230" y="5804320"/>
            <a:ext cx="104139" cy="6350"/>
          </a:xfrm>
          <a:custGeom>
            <a:avLst/>
            <a:gdLst/>
            <a:ahLst/>
            <a:cxnLst/>
            <a:rect l="l" t="t" r="r" b="b"/>
            <a:pathLst>
              <a:path w="104139" h="6350">
                <a:moveTo>
                  <a:pt x="103708" y="0"/>
                </a:moveTo>
                <a:lnTo>
                  <a:pt x="0" y="0"/>
                </a:lnTo>
                <a:lnTo>
                  <a:pt x="0" y="6350"/>
                </a:lnTo>
                <a:lnTo>
                  <a:pt x="103708" y="6350"/>
                </a:lnTo>
                <a:lnTo>
                  <a:pt x="103708" y="0"/>
                </a:lnTo>
                <a:close/>
              </a:path>
            </a:pathLst>
          </a:custGeom>
          <a:solidFill>
            <a:srgbClr val="231F20"/>
          </a:solidFill>
        </p:spPr>
        <p:txBody>
          <a:bodyPr wrap="square" lIns="0" tIns="0" rIns="0" bIns="0" rtlCol="0"/>
          <a:lstStyle/>
          <a:p>
            <a:endParaRPr/>
          </a:p>
        </p:txBody>
      </p:sp>
      <p:sp>
        <p:nvSpPr>
          <p:cNvPr id="1398" name="object 1398"/>
          <p:cNvSpPr/>
          <p:nvPr/>
        </p:nvSpPr>
        <p:spPr>
          <a:xfrm>
            <a:off x="4569880" y="5662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9" name="object 1399"/>
          <p:cNvSpPr/>
          <p:nvPr/>
        </p:nvSpPr>
        <p:spPr>
          <a:xfrm>
            <a:off x="4576230" y="5662931"/>
            <a:ext cx="55244" cy="6350"/>
          </a:xfrm>
          <a:custGeom>
            <a:avLst/>
            <a:gdLst/>
            <a:ahLst/>
            <a:cxnLst/>
            <a:rect l="l" t="t" r="r" b="b"/>
            <a:pathLst>
              <a:path w="55245" h="6350">
                <a:moveTo>
                  <a:pt x="0" y="6350"/>
                </a:moveTo>
                <a:lnTo>
                  <a:pt x="55029" y="6350"/>
                </a:lnTo>
                <a:lnTo>
                  <a:pt x="55029" y="0"/>
                </a:lnTo>
                <a:lnTo>
                  <a:pt x="0" y="0"/>
                </a:lnTo>
                <a:lnTo>
                  <a:pt x="0" y="6350"/>
                </a:lnTo>
                <a:close/>
              </a:path>
            </a:pathLst>
          </a:custGeom>
          <a:solidFill>
            <a:srgbClr val="231F20"/>
          </a:solidFill>
        </p:spPr>
        <p:txBody>
          <a:bodyPr wrap="square" lIns="0" tIns="0" rIns="0" bIns="0" rtlCol="0"/>
          <a:lstStyle/>
          <a:p>
            <a:endParaRPr/>
          </a:p>
        </p:txBody>
      </p:sp>
      <p:sp>
        <p:nvSpPr>
          <p:cNvPr id="1400" name="object 1400"/>
          <p:cNvSpPr/>
          <p:nvPr/>
        </p:nvSpPr>
        <p:spPr>
          <a:xfrm>
            <a:off x="4624909" y="5656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1" name="object 1401"/>
          <p:cNvSpPr/>
          <p:nvPr/>
        </p:nvSpPr>
        <p:spPr>
          <a:xfrm>
            <a:off x="4618559" y="5656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2" name="object 1402"/>
          <p:cNvSpPr/>
          <p:nvPr/>
        </p:nvSpPr>
        <p:spPr>
          <a:xfrm>
            <a:off x="4618559" y="4729481"/>
            <a:ext cx="12700" cy="927100"/>
          </a:xfrm>
          <a:custGeom>
            <a:avLst/>
            <a:gdLst/>
            <a:ahLst/>
            <a:cxnLst/>
            <a:rect l="l" t="t" r="r" b="b"/>
            <a:pathLst>
              <a:path w="12700" h="927100">
                <a:moveTo>
                  <a:pt x="0" y="927100"/>
                </a:moveTo>
                <a:lnTo>
                  <a:pt x="12700" y="927100"/>
                </a:lnTo>
                <a:lnTo>
                  <a:pt x="12700" y="0"/>
                </a:lnTo>
                <a:lnTo>
                  <a:pt x="0" y="0"/>
                </a:lnTo>
                <a:lnTo>
                  <a:pt x="0" y="927100"/>
                </a:lnTo>
                <a:close/>
              </a:path>
            </a:pathLst>
          </a:custGeom>
          <a:solidFill>
            <a:srgbClr val="231F20"/>
          </a:solidFill>
        </p:spPr>
        <p:txBody>
          <a:bodyPr wrap="square" lIns="0" tIns="0" rIns="0" bIns="0" rtlCol="0"/>
          <a:lstStyle/>
          <a:p>
            <a:endParaRPr/>
          </a:p>
        </p:txBody>
      </p:sp>
      <p:sp>
        <p:nvSpPr>
          <p:cNvPr id="1403" name="object 1403"/>
          <p:cNvSpPr/>
          <p:nvPr/>
        </p:nvSpPr>
        <p:spPr>
          <a:xfrm>
            <a:off x="4618559" y="4723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4" name="object 1404"/>
          <p:cNvSpPr/>
          <p:nvPr/>
        </p:nvSpPr>
        <p:spPr>
          <a:xfrm>
            <a:off x="4282009" y="47688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405" name="object 1405"/>
          <p:cNvSpPr/>
          <p:nvPr/>
        </p:nvSpPr>
        <p:spPr>
          <a:xfrm>
            <a:off x="4282009" y="4762500"/>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1406" name="object 1406"/>
          <p:cNvSpPr/>
          <p:nvPr/>
        </p:nvSpPr>
        <p:spPr>
          <a:xfrm>
            <a:off x="4301059" y="4762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7" name="object 1407"/>
          <p:cNvSpPr/>
          <p:nvPr/>
        </p:nvSpPr>
        <p:spPr>
          <a:xfrm>
            <a:off x="4301059" y="4729481"/>
            <a:ext cx="12700" cy="33020"/>
          </a:xfrm>
          <a:custGeom>
            <a:avLst/>
            <a:gdLst/>
            <a:ahLst/>
            <a:cxnLst/>
            <a:rect l="l" t="t" r="r" b="b"/>
            <a:pathLst>
              <a:path w="12700" h="33020">
                <a:moveTo>
                  <a:pt x="0" y="33019"/>
                </a:moveTo>
                <a:lnTo>
                  <a:pt x="12700" y="33019"/>
                </a:lnTo>
                <a:lnTo>
                  <a:pt x="12700" y="0"/>
                </a:lnTo>
                <a:lnTo>
                  <a:pt x="0" y="0"/>
                </a:lnTo>
                <a:lnTo>
                  <a:pt x="0" y="33019"/>
                </a:lnTo>
                <a:close/>
              </a:path>
            </a:pathLst>
          </a:custGeom>
          <a:solidFill>
            <a:srgbClr val="231F20"/>
          </a:solidFill>
        </p:spPr>
        <p:txBody>
          <a:bodyPr wrap="square" lIns="0" tIns="0" rIns="0" bIns="0" rtlCol="0"/>
          <a:lstStyle/>
          <a:p>
            <a:endParaRPr/>
          </a:p>
        </p:txBody>
      </p:sp>
      <p:sp>
        <p:nvSpPr>
          <p:cNvPr id="1408" name="object 1408"/>
          <p:cNvSpPr/>
          <p:nvPr/>
        </p:nvSpPr>
        <p:spPr>
          <a:xfrm>
            <a:off x="4301059" y="4723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9" name="object 1409"/>
          <p:cNvSpPr/>
          <p:nvPr/>
        </p:nvSpPr>
        <p:spPr>
          <a:xfrm>
            <a:off x="4301059" y="4716781"/>
            <a:ext cx="330200" cy="6350"/>
          </a:xfrm>
          <a:custGeom>
            <a:avLst/>
            <a:gdLst/>
            <a:ahLst/>
            <a:cxnLst/>
            <a:rect l="l" t="t" r="r" b="b"/>
            <a:pathLst>
              <a:path w="330200" h="6350">
                <a:moveTo>
                  <a:pt x="0" y="6350"/>
                </a:moveTo>
                <a:lnTo>
                  <a:pt x="330200" y="6350"/>
                </a:lnTo>
                <a:lnTo>
                  <a:pt x="330200" y="0"/>
                </a:lnTo>
                <a:lnTo>
                  <a:pt x="0" y="0"/>
                </a:lnTo>
                <a:lnTo>
                  <a:pt x="0" y="6350"/>
                </a:lnTo>
                <a:close/>
              </a:path>
            </a:pathLst>
          </a:custGeom>
          <a:solidFill>
            <a:srgbClr val="231F20"/>
          </a:solidFill>
        </p:spPr>
        <p:txBody>
          <a:bodyPr wrap="square" lIns="0" tIns="0" rIns="0" bIns="0" rtlCol="0"/>
          <a:lstStyle/>
          <a:p>
            <a:endParaRPr/>
          </a:p>
        </p:txBody>
      </p:sp>
      <p:sp>
        <p:nvSpPr>
          <p:cNvPr id="1410" name="object 1410"/>
          <p:cNvSpPr/>
          <p:nvPr/>
        </p:nvSpPr>
        <p:spPr>
          <a:xfrm>
            <a:off x="4307409" y="4762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1" name="object 1411"/>
          <p:cNvSpPr/>
          <p:nvPr/>
        </p:nvSpPr>
        <p:spPr>
          <a:xfrm>
            <a:off x="4307409" y="4722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2" name="object 1412"/>
          <p:cNvSpPr/>
          <p:nvPr/>
        </p:nvSpPr>
        <p:spPr>
          <a:xfrm>
            <a:off x="4313759" y="4722711"/>
            <a:ext cx="304800" cy="6350"/>
          </a:xfrm>
          <a:custGeom>
            <a:avLst/>
            <a:gdLst/>
            <a:ahLst/>
            <a:cxnLst/>
            <a:rect l="l" t="t" r="r" b="b"/>
            <a:pathLst>
              <a:path w="304800" h="6350">
                <a:moveTo>
                  <a:pt x="304800" y="0"/>
                </a:moveTo>
                <a:lnTo>
                  <a:pt x="0" y="0"/>
                </a:lnTo>
                <a:lnTo>
                  <a:pt x="0" y="6350"/>
                </a:lnTo>
                <a:lnTo>
                  <a:pt x="304800" y="6350"/>
                </a:lnTo>
                <a:lnTo>
                  <a:pt x="304800" y="0"/>
                </a:lnTo>
                <a:close/>
              </a:path>
            </a:pathLst>
          </a:custGeom>
          <a:solidFill>
            <a:srgbClr val="231F20"/>
          </a:solidFill>
        </p:spPr>
        <p:txBody>
          <a:bodyPr wrap="square" lIns="0" tIns="0" rIns="0" bIns="0" rtlCol="0"/>
          <a:lstStyle/>
          <a:p>
            <a:endParaRPr/>
          </a:p>
        </p:txBody>
      </p:sp>
      <p:sp>
        <p:nvSpPr>
          <p:cNvPr id="1413" name="object 1413"/>
          <p:cNvSpPr/>
          <p:nvPr/>
        </p:nvSpPr>
        <p:spPr>
          <a:xfrm>
            <a:off x="4624909" y="47227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4" name="object 1414"/>
          <p:cNvSpPr/>
          <p:nvPr/>
        </p:nvSpPr>
        <p:spPr>
          <a:xfrm>
            <a:off x="4660837" y="5791581"/>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415" name="object 1415"/>
          <p:cNvSpPr/>
          <p:nvPr/>
        </p:nvSpPr>
        <p:spPr>
          <a:xfrm>
            <a:off x="4138080" y="4895850"/>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1416" name="object 1416"/>
          <p:cNvSpPr/>
          <p:nvPr/>
        </p:nvSpPr>
        <p:spPr>
          <a:xfrm>
            <a:off x="4138080" y="4889500"/>
            <a:ext cx="23495" cy="6350"/>
          </a:xfrm>
          <a:custGeom>
            <a:avLst/>
            <a:gdLst/>
            <a:ahLst/>
            <a:cxnLst/>
            <a:rect l="l" t="t" r="r" b="b"/>
            <a:pathLst>
              <a:path w="23495" h="6350">
                <a:moveTo>
                  <a:pt x="0" y="6350"/>
                </a:moveTo>
                <a:lnTo>
                  <a:pt x="23279" y="6350"/>
                </a:lnTo>
                <a:lnTo>
                  <a:pt x="23279" y="0"/>
                </a:lnTo>
                <a:lnTo>
                  <a:pt x="0" y="0"/>
                </a:lnTo>
                <a:lnTo>
                  <a:pt x="0" y="6350"/>
                </a:lnTo>
                <a:close/>
              </a:path>
            </a:pathLst>
          </a:custGeom>
          <a:solidFill>
            <a:srgbClr val="231F20"/>
          </a:solidFill>
        </p:spPr>
        <p:txBody>
          <a:bodyPr wrap="square" lIns="0" tIns="0" rIns="0" bIns="0" rtlCol="0"/>
          <a:lstStyle/>
          <a:p>
            <a:endParaRPr/>
          </a:p>
        </p:txBody>
      </p:sp>
      <p:sp>
        <p:nvSpPr>
          <p:cNvPr id="1417" name="object 1417"/>
          <p:cNvSpPr/>
          <p:nvPr/>
        </p:nvSpPr>
        <p:spPr>
          <a:xfrm>
            <a:off x="4161359" y="4889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18" name="object 1418"/>
          <p:cNvSpPr/>
          <p:nvPr/>
        </p:nvSpPr>
        <p:spPr>
          <a:xfrm>
            <a:off x="4161359" y="4498341"/>
            <a:ext cx="12700" cy="391160"/>
          </a:xfrm>
          <a:custGeom>
            <a:avLst/>
            <a:gdLst/>
            <a:ahLst/>
            <a:cxnLst/>
            <a:rect l="l" t="t" r="r" b="b"/>
            <a:pathLst>
              <a:path w="12700" h="391160">
                <a:moveTo>
                  <a:pt x="0" y="391159"/>
                </a:moveTo>
                <a:lnTo>
                  <a:pt x="12700" y="391159"/>
                </a:lnTo>
                <a:lnTo>
                  <a:pt x="12700" y="0"/>
                </a:lnTo>
                <a:lnTo>
                  <a:pt x="0" y="0"/>
                </a:lnTo>
                <a:lnTo>
                  <a:pt x="0" y="391159"/>
                </a:lnTo>
                <a:close/>
              </a:path>
            </a:pathLst>
          </a:custGeom>
          <a:solidFill>
            <a:srgbClr val="231F20"/>
          </a:solidFill>
        </p:spPr>
        <p:txBody>
          <a:bodyPr wrap="square" lIns="0" tIns="0" rIns="0" bIns="0" rtlCol="0"/>
          <a:lstStyle/>
          <a:p>
            <a:endParaRPr/>
          </a:p>
        </p:txBody>
      </p:sp>
      <p:sp>
        <p:nvSpPr>
          <p:cNvPr id="1419" name="object 1419"/>
          <p:cNvSpPr/>
          <p:nvPr/>
        </p:nvSpPr>
        <p:spPr>
          <a:xfrm>
            <a:off x="4167709" y="4889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20" name="object 1420"/>
          <p:cNvSpPr/>
          <p:nvPr/>
        </p:nvSpPr>
        <p:spPr>
          <a:xfrm>
            <a:off x="4138080" y="4762920"/>
            <a:ext cx="55244" cy="12700"/>
          </a:xfrm>
          <a:custGeom>
            <a:avLst/>
            <a:gdLst/>
            <a:ahLst/>
            <a:cxnLst/>
            <a:rect l="l" t="t" r="r" b="b"/>
            <a:pathLst>
              <a:path w="55245" h="12700">
                <a:moveTo>
                  <a:pt x="55029" y="0"/>
                </a:moveTo>
                <a:lnTo>
                  <a:pt x="0" y="0"/>
                </a:lnTo>
                <a:lnTo>
                  <a:pt x="0" y="12699"/>
                </a:lnTo>
                <a:lnTo>
                  <a:pt x="55029" y="12699"/>
                </a:lnTo>
                <a:lnTo>
                  <a:pt x="55029" y="0"/>
                </a:lnTo>
                <a:close/>
              </a:path>
            </a:pathLst>
          </a:custGeom>
          <a:solidFill>
            <a:srgbClr val="231F20"/>
          </a:solidFill>
        </p:spPr>
        <p:txBody>
          <a:bodyPr wrap="square" lIns="0" tIns="0" rIns="0" bIns="0" rtlCol="0"/>
          <a:lstStyle/>
          <a:p>
            <a:endParaRPr/>
          </a:p>
        </p:txBody>
      </p:sp>
      <p:sp>
        <p:nvSpPr>
          <p:cNvPr id="1421" name="object 1421"/>
          <p:cNvSpPr/>
          <p:nvPr/>
        </p:nvSpPr>
        <p:spPr>
          <a:xfrm>
            <a:off x="3500959" y="572135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22" name="object 1422"/>
          <p:cNvSpPr/>
          <p:nvPr/>
        </p:nvSpPr>
        <p:spPr>
          <a:xfrm>
            <a:off x="3500959"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23" name="object 1423"/>
          <p:cNvSpPr/>
          <p:nvPr/>
        </p:nvSpPr>
        <p:spPr>
          <a:xfrm>
            <a:off x="3500959" y="5651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24" name="object 1424"/>
          <p:cNvSpPr/>
          <p:nvPr/>
        </p:nvSpPr>
        <p:spPr>
          <a:xfrm>
            <a:off x="3500959" y="5645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25" name="object 1425"/>
          <p:cNvSpPr/>
          <p:nvPr/>
        </p:nvSpPr>
        <p:spPr>
          <a:xfrm>
            <a:off x="3500959" y="563880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26" name="object 1426"/>
          <p:cNvSpPr/>
          <p:nvPr/>
        </p:nvSpPr>
        <p:spPr>
          <a:xfrm>
            <a:off x="3507309"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27" name="object 1427"/>
          <p:cNvSpPr/>
          <p:nvPr/>
        </p:nvSpPr>
        <p:spPr>
          <a:xfrm>
            <a:off x="3513659" y="571542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28" name="object 1428"/>
          <p:cNvSpPr/>
          <p:nvPr/>
        </p:nvSpPr>
        <p:spPr>
          <a:xfrm>
            <a:off x="3661830"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29" name="object 1429"/>
          <p:cNvSpPr/>
          <p:nvPr/>
        </p:nvSpPr>
        <p:spPr>
          <a:xfrm>
            <a:off x="3661830" y="5651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30" name="object 1430"/>
          <p:cNvSpPr/>
          <p:nvPr/>
        </p:nvSpPr>
        <p:spPr>
          <a:xfrm>
            <a:off x="3661830" y="5645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31" name="object 1431"/>
          <p:cNvSpPr/>
          <p:nvPr/>
        </p:nvSpPr>
        <p:spPr>
          <a:xfrm>
            <a:off x="3668180"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2" name="object 1432"/>
          <p:cNvSpPr/>
          <p:nvPr/>
        </p:nvSpPr>
        <p:spPr>
          <a:xfrm>
            <a:off x="3507309" y="5645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3" name="object 1433"/>
          <p:cNvSpPr/>
          <p:nvPr/>
        </p:nvSpPr>
        <p:spPr>
          <a:xfrm>
            <a:off x="3513659" y="564557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34" name="object 1434"/>
          <p:cNvSpPr/>
          <p:nvPr/>
        </p:nvSpPr>
        <p:spPr>
          <a:xfrm>
            <a:off x="3668180" y="5645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5" name="object 1435"/>
          <p:cNvSpPr/>
          <p:nvPr/>
        </p:nvSpPr>
        <p:spPr>
          <a:xfrm>
            <a:off x="3500959" y="584835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36" name="object 1436"/>
          <p:cNvSpPr/>
          <p:nvPr/>
        </p:nvSpPr>
        <p:spPr>
          <a:xfrm>
            <a:off x="3500959"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37" name="object 1437"/>
          <p:cNvSpPr/>
          <p:nvPr/>
        </p:nvSpPr>
        <p:spPr>
          <a:xfrm>
            <a:off x="3500959" y="5778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38" name="object 1438"/>
          <p:cNvSpPr/>
          <p:nvPr/>
        </p:nvSpPr>
        <p:spPr>
          <a:xfrm>
            <a:off x="3500959" y="5772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39" name="object 1439"/>
          <p:cNvSpPr/>
          <p:nvPr/>
        </p:nvSpPr>
        <p:spPr>
          <a:xfrm>
            <a:off x="3500959" y="576580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40" name="object 1440"/>
          <p:cNvSpPr/>
          <p:nvPr/>
        </p:nvSpPr>
        <p:spPr>
          <a:xfrm>
            <a:off x="3507309"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1" name="object 1441"/>
          <p:cNvSpPr/>
          <p:nvPr/>
        </p:nvSpPr>
        <p:spPr>
          <a:xfrm>
            <a:off x="3513659" y="584242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42" name="object 1442"/>
          <p:cNvSpPr/>
          <p:nvPr/>
        </p:nvSpPr>
        <p:spPr>
          <a:xfrm>
            <a:off x="3661830"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43" name="object 1443"/>
          <p:cNvSpPr/>
          <p:nvPr/>
        </p:nvSpPr>
        <p:spPr>
          <a:xfrm>
            <a:off x="3661830" y="57785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44" name="object 1444"/>
          <p:cNvSpPr/>
          <p:nvPr/>
        </p:nvSpPr>
        <p:spPr>
          <a:xfrm>
            <a:off x="3661830" y="5772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45" name="object 1445"/>
          <p:cNvSpPr/>
          <p:nvPr/>
        </p:nvSpPr>
        <p:spPr>
          <a:xfrm>
            <a:off x="3668180"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6" name="object 1446"/>
          <p:cNvSpPr/>
          <p:nvPr/>
        </p:nvSpPr>
        <p:spPr>
          <a:xfrm>
            <a:off x="3507309" y="5772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7" name="object 1447"/>
          <p:cNvSpPr/>
          <p:nvPr/>
        </p:nvSpPr>
        <p:spPr>
          <a:xfrm>
            <a:off x="3513659" y="577257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48" name="object 1448"/>
          <p:cNvSpPr/>
          <p:nvPr/>
        </p:nvSpPr>
        <p:spPr>
          <a:xfrm>
            <a:off x="3668180" y="5772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9" name="object 1449"/>
          <p:cNvSpPr/>
          <p:nvPr/>
        </p:nvSpPr>
        <p:spPr>
          <a:xfrm>
            <a:off x="3500959" y="596265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50" name="object 1450"/>
          <p:cNvSpPr/>
          <p:nvPr/>
        </p:nvSpPr>
        <p:spPr>
          <a:xfrm>
            <a:off x="3500959" y="5956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51" name="object 1451"/>
          <p:cNvSpPr/>
          <p:nvPr/>
        </p:nvSpPr>
        <p:spPr>
          <a:xfrm>
            <a:off x="3500959" y="58928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52" name="object 1452"/>
          <p:cNvSpPr/>
          <p:nvPr/>
        </p:nvSpPr>
        <p:spPr>
          <a:xfrm>
            <a:off x="3500959" y="5886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53" name="object 1453"/>
          <p:cNvSpPr/>
          <p:nvPr/>
        </p:nvSpPr>
        <p:spPr>
          <a:xfrm>
            <a:off x="3500959" y="588010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54" name="object 1454"/>
          <p:cNvSpPr/>
          <p:nvPr/>
        </p:nvSpPr>
        <p:spPr>
          <a:xfrm>
            <a:off x="3507309" y="5956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55" name="object 1455"/>
          <p:cNvSpPr/>
          <p:nvPr/>
        </p:nvSpPr>
        <p:spPr>
          <a:xfrm>
            <a:off x="3513659" y="595672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56" name="object 1456"/>
          <p:cNvSpPr/>
          <p:nvPr/>
        </p:nvSpPr>
        <p:spPr>
          <a:xfrm>
            <a:off x="3661830" y="5956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57" name="object 1457"/>
          <p:cNvSpPr/>
          <p:nvPr/>
        </p:nvSpPr>
        <p:spPr>
          <a:xfrm>
            <a:off x="3661830" y="58928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58" name="object 1458"/>
          <p:cNvSpPr/>
          <p:nvPr/>
        </p:nvSpPr>
        <p:spPr>
          <a:xfrm>
            <a:off x="3661830" y="5886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59" name="object 1459"/>
          <p:cNvSpPr/>
          <p:nvPr/>
        </p:nvSpPr>
        <p:spPr>
          <a:xfrm>
            <a:off x="3668180" y="5956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0" name="object 1460"/>
          <p:cNvSpPr/>
          <p:nvPr/>
        </p:nvSpPr>
        <p:spPr>
          <a:xfrm>
            <a:off x="3507309" y="5886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1" name="object 1461"/>
          <p:cNvSpPr/>
          <p:nvPr/>
        </p:nvSpPr>
        <p:spPr>
          <a:xfrm>
            <a:off x="3513659" y="5886870"/>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1462" name="object 1462"/>
          <p:cNvSpPr/>
          <p:nvPr/>
        </p:nvSpPr>
        <p:spPr>
          <a:xfrm>
            <a:off x="3668180" y="5886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3" name="object 1463"/>
          <p:cNvSpPr/>
          <p:nvPr/>
        </p:nvSpPr>
        <p:spPr>
          <a:xfrm>
            <a:off x="4635500" y="5888991"/>
            <a:ext cx="6350" cy="12700"/>
          </a:xfrm>
          <a:custGeom>
            <a:avLst/>
            <a:gdLst/>
            <a:ahLst/>
            <a:cxnLst/>
            <a:rect l="l" t="t" r="r" b="b"/>
            <a:pathLst>
              <a:path w="6350" h="12700">
                <a:moveTo>
                  <a:pt x="0" y="12700"/>
                </a:moveTo>
                <a:lnTo>
                  <a:pt x="6350" y="12700"/>
                </a:lnTo>
                <a:lnTo>
                  <a:pt x="6350" y="0"/>
                </a:lnTo>
                <a:lnTo>
                  <a:pt x="0" y="0"/>
                </a:lnTo>
                <a:lnTo>
                  <a:pt x="0" y="12700"/>
                </a:lnTo>
                <a:close/>
              </a:path>
            </a:pathLst>
          </a:custGeom>
          <a:solidFill>
            <a:srgbClr val="231F20"/>
          </a:solidFill>
        </p:spPr>
        <p:txBody>
          <a:bodyPr wrap="square" lIns="0" tIns="0" rIns="0" bIns="0" rtlCol="0"/>
          <a:lstStyle/>
          <a:p>
            <a:endParaRPr/>
          </a:p>
        </p:txBody>
      </p:sp>
      <p:sp>
        <p:nvSpPr>
          <p:cNvPr id="1464" name="object 1464"/>
          <p:cNvSpPr/>
          <p:nvPr/>
        </p:nvSpPr>
        <p:spPr>
          <a:xfrm>
            <a:off x="4635500" y="5740400"/>
            <a:ext cx="12700" cy="148590"/>
          </a:xfrm>
          <a:custGeom>
            <a:avLst/>
            <a:gdLst/>
            <a:ahLst/>
            <a:cxnLst/>
            <a:rect l="l" t="t" r="r" b="b"/>
            <a:pathLst>
              <a:path w="12700" h="148589">
                <a:moveTo>
                  <a:pt x="0" y="148590"/>
                </a:moveTo>
                <a:lnTo>
                  <a:pt x="12700" y="148590"/>
                </a:lnTo>
                <a:lnTo>
                  <a:pt x="12700" y="0"/>
                </a:lnTo>
                <a:lnTo>
                  <a:pt x="0" y="0"/>
                </a:lnTo>
                <a:lnTo>
                  <a:pt x="0" y="148590"/>
                </a:lnTo>
                <a:close/>
              </a:path>
            </a:pathLst>
          </a:custGeom>
          <a:solidFill>
            <a:srgbClr val="231F20"/>
          </a:solidFill>
        </p:spPr>
        <p:txBody>
          <a:bodyPr wrap="square" lIns="0" tIns="0" rIns="0" bIns="0" rtlCol="0"/>
          <a:lstStyle/>
          <a:p>
            <a:endParaRPr/>
          </a:p>
        </p:txBody>
      </p:sp>
      <p:sp>
        <p:nvSpPr>
          <p:cNvPr id="1465" name="object 1465"/>
          <p:cNvSpPr/>
          <p:nvPr/>
        </p:nvSpPr>
        <p:spPr>
          <a:xfrm>
            <a:off x="4635500" y="5734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66" name="object 1466"/>
          <p:cNvSpPr/>
          <p:nvPr/>
        </p:nvSpPr>
        <p:spPr>
          <a:xfrm>
            <a:off x="4635500" y="572770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467" name="object 1467"/>
          <p:cNvSpPr/>
          <p:nvPr/>
        </p:nvSpPr>
        <p:spPr>
          <a:xfrm>
            <a:off x="4641850" y="589534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1468" name="object 1468"/>
          <p:cNvSpPr/>
          <p:nvPr/>
        </p:nvSpPr>
        <p:spPr>
          <a:xfrm>
            <a:off x="4641850" y="5888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69" name="object 1469"/>
          <p:cNvSpPr/>
          <p:nvPr/>
        </p:nvSpPr>
        <p:spPr>
          <a:xfrm>
            <a:off x="4648200" y="5888991"/>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470" name="object 1470"/>
          <p:cNvSpPr/>
          <p:nvPr/>
        </p:nvSpPr>
        <p:spPr>
          <a:xfrm>
            <a:off x="4711700" y="5888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71" name="object 1471"/>
          <p:cNvSpPr/>
          <p:nvPr/>
        </p:nvSpPr>
        <p:spPr>
          <a:xfrm>
            <a:off x="4711700" y="5740400"/>
            <a:ext cx="12700" cy="148590"/>
          </a:xfrm>
          <a:custGeom>
            <a:avLst/>
            <a:gdLst/>
            <a:ahLst/>
            <a:cxnLst/>
            <a:rect l="l" t="t" r="r" b="b"/>
            <a:pathLst>
              <a:path w="12700" h="148589">
                <a:moveTo>
                  <a:pt x="0" y="148590"/>
                </a:moveTo>
                <a:lnTo>
                  <a:pt x="12700" y="148590"/>
                </a:lnTo>
                <a:lnTo>
                  <a:pt x="12700" y="0"/>
                </a:lnTo>
                <a:lnTo>
                  <a:pt x="0" y="0"/>
                </a:lnTo>
                <a:lnTo>
                  <a:pt x="0" y="148590"/>
                </a:lnTo>
                <a:close/>
              </a:path>
            </a:pathLst>
          </a:custGeom>
          <a:solidFill>
            <a:srgbClr val="231F20"/>
          </a:solidFill>
        </p:spPr>
        <p:txBody>
          <a:bodyPr wrap="square" lIns="0" tIns="0" rIns="0" bIns="0" rtlCol="0"/>
          <a:lstStyle/>
          <a:p>
            <a:endParaRPr/>
          </a:p>
        </p:txBody>
      </p:sp>
      <p:sp>
        <p:nvSpPr>
          <p:cNvPr id="1472" name="object 1472"/>
          <p:cNvSpPr/>
          <p:nvPr/>
        </p:nvSpPr>
        <p:spPr>
          <a:xfrm>
            <a:off x="4711700" y="57340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73" name="object 1473"/>
          <p:cNvSpPr/>
          <p:nvPr/>
        </p:nvSpPr>
        <p:spPr>
          <a:xfrm>
            <a:off x="4718050" y="5888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74" name="object 1474"/>
          <p:cNvSpPr/>
          <p:nvPr/>
        </p:nvSpPr>
        <p:spPr>
          <a:xfrm>
            <a:off x="4641850" y="5734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75" name="object 1475"/>
          <p:cNvSpPr/>
          <p:nvPr/>
        </p:nvSpPr>
        <p:spPr>
          <a:xfrm>
            <a:off x="4648200" y="5734470"/>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476" name="object 1476"/>
          <p:cNvSpPr/>
          <p:nvPr/>
        </p:nvSpPr>
        <p:spPr>
          <a:xfrm>
            <a:off x="4718050" y="57344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77" name="object 1477"/>
          <p:cNvSpPr/>
          <p:nvPr/>
        </p:nvSpPr>
        <p:spPr>
          <a:xfrm>
            <a:off x="5024959" y="4653281"/>
            <a:ext cx="12700" cy="1280160"/>
          </a:xfrm>
          <a:custGeom>
            <a:avLst/>
            <a:gdLst/>
            <a:ahLst/>
            <a:cxnLst/>
            <a:rect l="l" t="t" r="r" b="b"/>
            <a:pathLst>
              <a:path w="12700" h="1280160">
                <a:moveTo>
                  <a:pt x="0" y="1280160"/>
                </a:moveTo>
                <a:lnTo>
                  <a:pt x="12700" y="1280160"/>
                </a:lnTo>
                <a:lnTo>
                  <a:pt x="12700" y="0"/>
                </a:lnTo>
                <a:lnTo>
                  <a:pt x="0" y="0"/>
                </a:lnTo>
                <a:lnTo>
                  <a:pt x="0" y="1280160"/>
                </a:lnTo>
                <a:close/>
              </a:path>
            </a:pathLst>
          </a:custGeom>
          <a:solidFill>
            <a:srgbClr val="231F20"/>
          </a:solidFill>
        </p:spPr>
        <p:txBody>
          <a:bodyPr wrap="square" lIns="0" tIns="0" rIns="0" bIns="0" rtlCol="0"/>
          <a:lstStyle/>
          <a:p>
            <a:endParaRPr/>
          </a:p>
        </p:txBody>
      </p:sp>
      <p:sp>
        <p:nvSpPr>
          <p:cNvPr id="1478" name="object 1478"/>
          <p:cNvSpPr/>
          <p:nvPr/>
        </p:nvSpPr>
        <p:spPr>
          <a:xfrm>
            <a:off x="5024959" y="4646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79" name="object 1479"/>
          <p:cNvSpPr/>
          <p:nvPr/>
        </p:nvSpPr>
        <p:spPr>
          <a:xfrm>
            <a:off x="5024959" y="4640581"/>
            <a:ext cx="415290" cy="6350"/>
          </a:xfrm>
          <a:custGeom>
            <a:avLst/>
            <a:gdLst/>
            <a:ahLst/>
            <a:cxnLst/>
            <a:rect l="l" t="t" r="r" b="b"/>
            <a:pathLst>
              <a:path w="415289" h="6350">
                <a:moveTo>
                  <a:pt x="0" y="6350"/>
                </a:moveTo>
                <a:lnTo>
                  <a:pt x="414870" y="6350"/>
                </a:lnTo>
                <a:lnTo>
                  <a:pt x="414870" y="0"/>
                </a:lnTo>
                <a:lnTo>
                  <a:pt x="0" y="0"/>
                </a:lnTo>
                <a:lnTo>
                  <a:pt x="0" y="6350"/>
                </a:lnTo>
                <a:close/>
              </a:path>
            </a:pathLst>
          </a:custGeom>
          <a:solidFill>
            <a:srgbClr val="231F20"/>
          </a:solidFill>
        </p:spPr>
        <p:txBody>
          <a:bodyPr wrap="square" lIns="0" tIns="0" rIns="0" bIns="0" rtlCol="0"/>
          <a:lstStyle/>
          <a:p>
            <a:endParaRPr/>
          </a:p>
        </p:txBody>
      </p:sp>
      <p:sp>
        <p:nvSpPr>
          <p:cNvPr id="1480" name="object 1480"/>
          <p:cNvSpPr/>
          <p:nvPr/>
        </p:nvSpPr>
        <p:spPr>
          <a:xfrm>
            <a:off x="5031309" y="4646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1" name="object 1481"/>
          <p:cNvSpPr/>
          <p:nvPr/>
        </p:nvSpPr>
        <p:spPr>
          <a:xfrm>
            <a:off x="5037659" y="4646931"/>
            <a:ext cx="415290" cy="6350"/>
          </a:xfrm>
          <a:custGeom>
            <a:avLst/>
            <a:gdLst/>
            <a:ahLst/>
            <a:cxnLst/>
            <a:rect l="l" t="t" r="r" b="b"/>
            <a:pathLst>
              <a:path w="415289" h="6350">
                <a:moveTo>
                  <a:pt x="0" y="6350"/>
                </a:moveTo>
                <a:lnTo>
                  <a:pt x="414870" y="6350"/>
                </a:lnTo>
                <a:lnTo>
                  <a:pt x="414870" y="0"/>
                </a:lnTo>
                <a:lnTo>
                  <a:pt x="0" y="0"/>
                </a:lnTo>
                <a:lnTo>
                  <a:pt x="0" y="6350"/>
                </a:lnTo>
                <a:close/>
              </a:path>
            </a:pathLst>
          </a:custGeom>
          <a:solidFill>
            <a:srgbClr val="231F20"/>
          </a:solidFill>
        </p:spPr>
        <p:txBody>
          <a:bodyPr wrap="square" lIns="0" tIns="0" rIns="0" bIns="0" rtlCol="0"/>
          <a:lstStyle/>
          <a:p>
            <a:endParaRPr/>
          </a:p>
        </p:txBody>
      </p:sp>
      <p:sp>
        <p:nvSpPr>
          <p:cNvPr id="1482" name="object 1482"/>
          <p:cNvSpPr/>
          <p:nvPr/>
        </p:nvSpPr>
        <p:spPr>
          <a:xfrm>
            <a:off x="5446180" y="4640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3" name="object 1483"/>
          <p:cNvSpPr/>
          <p:nvPr/>
        </p:nvSpPr>
        <p:spPr>
          <a:xfrm>
            <a:off x="5439830" y="4640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4" name="object 1484"/>
          <p:cNvSpPr/>
          <p:nvPr/>
        </p:nvSpPr>
        <p:spPr>
          <a:xfrm>
            <a:off x="5439830" y="4527550"/>
            <a:ext cx="12700" cy="113030"/>
          </a:xfrm>
          <a:custGeom>
            <a:avLst/>
            <a:gdLst/>
            <a:ahLst/>
            <a:cxnLst/>
            <a:rect l="l" t="t" r="r" b="b"/>
            <a:pathLst>
              <a:path w="12700" h="113029">
                <a:moveTo>
                  <a:pt x="0" y="113030"/>
                </a:moveTo>
                <a:lnTo>
                  <a:pt x="12700" y="113030"/>
                </a:lnTo>
                <a:lnTo>
                  <a:pt x="12700" y="0"/>
                </a:lnTo>
                <a:lnTo>
                  <a:pt x="0" y="0"/>
                </a:lnTo>
                <a:lnTo>
                  <a:pt x="0" y="113030"/>
                </a:lnTo>
                <a:close/>
              </a:path>
            </a:pathLst>
          </a:custGeom>
          <a:solidFill>
            <a:srgbClr val="231F20"/>
          </a:solidFill>
        </p:spPr>
        <p:txBody>
          <a:bodyPr wrap="square" lIns="0" tIns="0" rIns="0" bIns="0" rtlCol="0"/>
          <a:lstStyle/>
          <a:p>
            <a:endParaRPr/>
          </a:p>
        </p:txBody>
      </p:sp>
      <p:sp>
        <p:nvSpPr>
          <p:cNvPr id="1485" name="object 1485"/>
          <p:cNvSpPr/>
          <p:nvPr/>
        </p:nvSpPr>
        <p:spPr>
          <a:xfrm>
            <a:off x="5012220" y="5914340"/>
            <a:ext cx="38735" cy="38735"/>
          </a:xfrm>
          <a:custGeom>
            <a:avLst/>
            <a:gdLst/>
            <a:ahLst/>
            <a:cxnLst/>
            <a:rect l="l" t="t" r="r" b="b"/>
            <a:pathLst>
              <a:path w="38735" h="38735">
                <a:moveTo>
                  <a:pt x="19088" y="0"/>
                </a:moveTo>
                <a:lnTo>
                  <a:pt x="11658" y="1500"/>
                </a:lnTo>
                <a:lnTo>
                  <a:pt x="5591" y="5592"/>
                </a:lnTo>
                <a:lnTo>
                  <a:pt x="1500" y="11663"/>
                </a:lnTo>
                <a:lnTo>
                  <a:pt x="0" y="19100"/>
                </a:lnTo>
                <a:lnTo>
                  <a:pt x="1500" y="26537"/>
                </a:lnTo>
                <a:lnTo>
                  <a:pt x="5591" y="32608"/>
                </a:lnTo>
                <a:lnTo>
                  <a:pt x="11658"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1486" name="object 1486"/>
          <p:cNvSpPr/>
          <p:nvPr/>
        </p:nvSpPr>
        <p:spPr>
          <a:xfrm>
            <a:off x="6191238" y="5695950"/>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1487" name="object 1487"/>
          <p:cNvSpPr/>
          <p:nvPr/>
        </p:nvSpPr>
        <p:spPr>
          <a:xfrm>
            <a:off x="6191238" y="5689600"/>
            <a:ext cx="27940" cy="6350"/>
          </a:xfrm>
          <a:custGeom>
            <a:avLst/>
            <a:gdLst/>
            <a:ahLst/>
            <a:cxnLst/>
            <a:rect l="l" t="t" r="r" b="b"/>
            <a:pathLst>
              <a:path w="27939" h="6350">
                <a:moveTo>
                  <a:pt x="0" y="6350"/>
                </a:moveTo>
                <a:lnTo>
                  <a:pt x="27520" y="6350"/>
                </a:lnTo>
                <a:lnTo>
                  <a:pt x="27520" y="0"/>
                </a:lnTo>
                <a:lnTo>
                  <a:pt x="0" y="0"/>
                </a:lnTo>
                <a:lnTo>
                  <a:pt x="0" y="6350"/>
                </a:lnTo>
                <a:close/>
              </a:path>
            </a:pathLst>
          </a:custGeom>
          <a:solidFill>
            <a:srgbClr val="231F20"/>
          </a:solidFill>
        </p:spPr>
        <p:txBody>
          <a:bodyPr wrap="square" lIns="0" tIns="0" rIns="0" bIns="0" rtlCol="0"/>
          <a:lstStyle/>
          <a:p>
            <a:endParaRPr/>
          </a:p>
        </p:txBody>
      </p:sp>
      <p:sp>
        <p:nvSpPr>
          <p:cNvPr id="1488" name="object 1488"/>
          <p:cNvSpPr/>
          <p:nvPr/>
        </p:nvSpPr>
        <p:spPr>
          <a:xfrm>
            <a:off x="6218759" y="5689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9" name="object 1489"/>
          <p:cNvSpPr/>
          <p:nvPr/>
        </p:nvSpPr>
        <p:spPr>
          <a:xfrm>
            <a:off x="6218759" y="5626100"/>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490" name="object 1490"/>
          <p:cNvSpPr/>
          <p:nvPr/>
        </p:nvSpPr>
        <p:spPr>
          <a:xfrm>
            <a:off x="6218759" y="5619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1" name="object 1491"/>
          <p:cNvSpPr/>
          <p:nvPr/>
        </p:nvSpPr>
        <p:spPr>
          <a:xfrm>
            <a:off x="6225109" y="5690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92" name="object 1492"/>
          <p:cNvSpPr/>
          <p:nvPr/>
        </p:nvSpPr>
        <p:spPr>
          <a:xfrm>
            <a:off x="5128680" y="568833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493" name="object 1493"/>
          <p:cNvSpPr/>
          <p:nvPr/>
        </p:nvSpPr>
        <p:spPr>
          <a:xfrm>
            <a:off x="5128680" y="5681981"/>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1494" name="object 1494"/>
          <p:cNvSpPr/>
          <p:nvPr/>
        </p:nvSpPr>
        <p:spPr>
          <a:xfrm>
            <a:off x="5147730" y="5681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5" name="object 1495"/>
          <p:cNvSpPr/>
          <p:nvPr/>
        </p:nvSpPr>
        <p:spPr>
          <a:xfrm>
            <a:off x="5147730" y="56349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496" name="object 1496"/>
          <p:cNvSpPr/>
          <p:nvPr/>
        </p:nvSpPr>
        <p:spPr>
          <a:xfrm>
            <a:off x="5147730" y="5628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7" name="object 1497"/>
          <p:cNvSpPr/>
          <p:nvPr/>
        </p:nvSpPr>
        <p:spPr>
          <a:xfrm>
            <a:off x="5154080" y="5681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98" name="object 1498"/>
          <p:cNvSpPr/>
          <p:nvPr/>
        </p:nvSpPr>
        <p:spPr>
          <a:xfrm>
            <a:off x="5067288" y="5628641"/>
            <a:ext cx="80645" cy="6350"/>
          </a:xfrm>
          <a:custGeom>
            <a:avLst/>
            <a:gdLst/>
            <a:ahLst/>
            <a:cxnLst/>
            <a:rect l="l" t="t" r="r" b="b"/>
            <a:pathLst>
              <a:path w="80645"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1499" name="object 1499"/>
          <p:cNvSpPr/>
          <p:nvPr/>
        </p:nvSpPr>
        <p:spPr>
          <a:xfrm>
            <a:off x="5067288" y="5622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0" name="object 1500"/>
          <p:cNvSpPr/>
          <p:nvPr/>
        </p:nvSpPr>
        <p:spPr>
          <a:xfrm>
            <a:off x="5067288" y="4695191"/>
            <a:ext cx="12700" cy="927100"/>
          </a:xfrm>
          <a:custGeom>
            <a:avLst/>
            <a:gdLst/>
            <a:ahLst/>
            <a:cxnLst/>
            <a:rect l="l" t="t" r="r" b="b"/>
            <a:pathLst>
              <a:path w="12700" h="927100">
                <a:moveTo>
                  <a:pt x="0" y="927100"/>
                </a:moveTo>
                <a:lnTo>
                  <a:pt x="12700" y="927100"/>
                </a:lnTo>
                <a:lnTo>
                  <a:pt x="12700" y="0"/>
                </a:lnTo>
                <a:lnTo>
                  <a:pt x="0" y="0"/>
                </a:lnTo>
                <a:lnTo>
                  <a:pt x="0" y="927100"/>
                </a:lnTo>
                <a:close/>
              </a:path>
            </a:pathLst>
          </a:custGeom>
          <a:solidFill>
            <a:srgbClr val="231F20"/>
          </a:solidFill>
        </p:spPr>
        <p:txBody>
          <a:bodyPr wrap="square" lIns="0" tIns="0" rIns="0" bIns="0" rtlCol="0"/>
          <a:lstStyle/>
          <a:p>
            <a:endParaRPr/>
          </a:p>
        </p:txBody>
      </p:sp>
      <p:sp>
        <p:nvSpPr>
          <p:cNvPr id="1501" name="object 1501"/>
          <p:cNvSpPr/>
          <p:nvPr/>
        </p:nvSpPr>
        <p:spPr>
          <a:xfrm>
            <a:off x="5067288" y="468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2" name="object 1502"/>
          <p:cNvSpPr/>
          <p:nvPr/>
        </p:nvSpPr>
        <p:spPr>
          <a:xfrm>
            <a:off x="5067288" y="4682491"/>
            <a:ext cx="1058545" cy="6350"/>
          </a:xfrm>
          <a:custGeom>
            <a:avLst/>
            <a:gdLst/>
            <a:ahLst/>
            <a:cxnLst/>
            <a:rect l="l" t="t" r="r" b="b"/>
            <a:pathLst>
              <a:path w="1058545" h="6350">
                <a:moveTo>
                  <a:pt x="0" y="6350"/>
                </a:moveTo>
                <a:lnTo>
                  <a:pt x="1058341" y="6350"/>
                </a:lnTo>
                <a:lnTo>
                  <a:pt x="1058341" y="0"/>
                </a:lnTo>
                <a:lnTo>
                  <a:pt x="0" y="0"/>
                </a:lnTo>
                <a:lnTo>
                  <a:pt x="0" y="6350"/>
                </a:lnTo>
                <a:close/>
              </a:path>
            </a:pathLst>
          </a:custGeom>
          <a:solidFill>
            <a:srgbClr val="231F20"/>
          </a:solidFill>
        </p:spPr>
        <p:txBody>
          <a:bodyPr wrap="square" lIns="0" tIns="0" rIns="0" bIns="0" rtlCol="0"/>
          <a:lstStyle/>
          <a:p>
            <a:endParaRPr/>
          </a:p>
        </p:txBody>
      </p:sp>
      <p:sp>
        <p:nvSpPr>
          <p:cNvPr id="1503" name="object 1503"/>
          <p:cNvSpPr/>
          <p:nvPr/>
        </p:nvSpPr>
        <p:spPr>
          <a:xfrm>
            <a:off x="5154080" y="5628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4" name="object 1504"/>
          <p:cNvSpPr/>
          <p:nvPr/>
        </p:nvSpPr>
        <p:spPr>
          <a:xfrm>
            <a:off x="5079988" y="5622291"/>
            <a:ext cx="80645" cy="6350"/>
          </a:xfrm>
          <a:custGeom>
            <a:avLst/>
            <a:gdLst/>
            <a:ahLst/>
            <a:cxnLst/>
            <a:rect l="l" t="t" r="r" b="b"/>
            <a:pathLst>
              <a:path w="80645" h="6350">
                <a:moveTo>
                  <a:pt x="0" y="6350"/>
                </a:moveTo>
                <a:lnTo>
                  <a:pt x="80441" y="6350"/>
                </a:lnTo>
                <a:lnTo>
                  <a:pt x="80441" y="0"/>
                </a:lnTo>
                <a:lnTo>
                  <a:pt x="0" y="0"/>
                </a:lnTo>
                <a:lnTo>
                  <a:pt x="0" y="6350"/>
                </a:lnTo>
                <a:close/>
              </a:path>
            </a:pathLst>
          </a:custGeom>
          <a:solidFill>
            <a:srgbClr val="231F20"/>
          </a:solidFill>
        </p:spPr>
        <p:txBody>
          <a:bodyPr wrap="square" lIns="0" tIns="0" rIns="0" bIns="0" rtlCol="0"/>
          <a:lstStyle/>
          <a:p>
            <a:endParaRPr/>
          </a:p>
        </p:txBody>
      </p:sp>
      <p:sp>
        <p:nvSpPr>
          <p:cNvPr id="1505" name="object 1505"/>
          <p:cNvSpPr/>
          <p:nvPr/>
        </p:nvSpPr>
        <p:spPr>
          <a:xfrm>
            <a:off x="5073638" y="5622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06" name="object 1506"/>
          <p:cNvSpPr/>
          <p:nvPr/>
        </p:nvSpPr>
        <p:spPr>
          <a:xfrm>
            <a:off x="6112930" y="5619750"/>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1507" name="object 1507"/>
          <p:cNvSpPr/>
          <p:nvPr/>
        </p:nvSpPr>
        <p:spPr>
          <a:xfrm>
            <a:off x="6112930" y="5613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8" name="object 1508"/>
          <p:cNvSpPr/>
          <p:nvPr/>
        </p:nvSpPr>
        <p:spPr>
          <a:xfrm>
            <a:off x="6112930" y="4695191"/>
            <a:ext cx="12700" cy="918210"/>
          </a:xfrm>
          <a:custGeom>
            <a:avLst/>
            <a:gdLst/>
            <a:ahLst/>
            <a:cxnLst/>
            <a:rect l="l" t="t" r="r" b="b"/>
            <a:pathLst>
              <a:path w="12700" h="918210">
                <a:moveTo>
                  <a:pt x="0" y="918209"/>
                </a:moveTo>
                <a:lnTo>
                  <a:pt x="12700" y="918209"/>
                </a:lnTo>
                <a:lnTo>
                  <a:pt x="12700" y="0"/>
                </a:lnTo>
                <a:lnTo>
                  <a:pt x="0" y="0"/>
                </a:lnTo>
                <a:lnTo>
                  <a:pt x="0" y="918209"/>
                </a:lnTo>
                <a:close/>
              </a:path>
            </a:pathLst>
          </a:custGeom>
          <a:solidFill>
            <a:srgbClr val="231F20"/>
          </a:solidFill>
        </p:spPr>
        <p:txBody>
          <a:bodyPr wrap="square" lIns="0" tIns="0" rIns="0" bIns="0" rtlCol="0"/>
          <a:lstStyle/>
          <a:p>
            <a:endParaRPr/>
          </a:p>
        </p:txBody>
      </p:sp>
      <p:sp>
        <p:nvSpPr>
          <p:cNvPr id="1509" name="object 1509"/>
          <p:cNvSpPr/>
          <p:nvPr/>
        </p:nvSpPr>
        <p:spPr>
          <a:xfrm>
            <a:off x="6112930" y="4688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10" name="object 1510"/>
          <p:cNvSpPr/>
          <p:nvPr/>
        </p:nvSpPr>
        <p:spPr>
          <a:xfrm>
            <a:off x="6225109" y="5619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11" name="object 1511"/>
          <p:cNvSpPr/>
          <p:nvPr/>
        </p:nvSpPr>
        <p:spPr>
          <a:xfrm>
            <a:off x="6125630" y="5613400"/>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1512" name="object 1512"/>
          <p:cNvSpPr/>
          <p:nvPr/>
        </p:nvSpPr>
        <p:spPr>
          <a:xfrm>
            <a:off x="6119280" y="5613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13" name="object 1513"/>
          <p:cNvSpPr/>
          <p:nvPr/>
        </p:nvSpPr>
        <p:spPr>
          <a:xfrm>
            <a:off x="5073638" y="4688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14" name="object 1514"/>
          <p:cNvSpPr/>
          <p:nvPr/>
        </p:nvSpPr>
        <p:spPr>
          <a:xfrm>
            <a:off x="5079988" y="4688841"/>
            <a:ext cx="1033144" cy="6350"/>
          </a:xfrm>
          <a:custGeom>
            <a:avLst/>
            <a:gdLst/>
            <a:ahLst/>
            <a:cxnLst/>
            <a:rect l="l" t="t" r="r" b="b"/>
            <a:pathLst>
              <a:path w="1033145" h="6350">
                <a:moveTo>
                  <a:pt x="1032941" y="0"/>
                </a:moveTo>
                <a:lnTo>
                  <a:pt x="0" y="0"/>
                </a:lnTo>
                <a:lnTo>
                  <a:pt x="0" y="6350"/>
                </a:lnTo>
                <a:lnTo>
                  <a:pt x="1032941" y="6350"/>
                </a:lnTo>
                <a:lnTo>
                  <a:pt x="1032941" y="0"/>
                </a:lnTo>
                <a:close/>
              </a:path>
            </a:pathLst>
          </a:custGeom>
          <a:solidFill>
            <a:srgbClr val="231F20"/>
          </a:solidFill>
        </p:spPr>
        <p:txBody>
          <a:bodyPr wrap="square" lIns="0" tIns="0" rIns="0" bIns="0" rtlCol="0"/>
          <a:lstStyle/>
          <a:p>
            <a:endParaRPr/>
          </a:p>
        </p:txBody>
      </p:sp>
      <p:sp>
        <p:nvSpPr>
          <p:cNvPr id="1515" name="object 1515"/>
          <p:cNvSpPr/>
          <p:nvPr/>
        </p:nvSpPr>
        <p:spPr>
          <a:xfrm>
            <a:off x="6119280" y="4688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16" name="object 1516"/>
          <p:cNvSpPr/>
          <p:nvPr/>
        </p:nvSpPr>
        <p:spPr>
          <a:xfrm>
            <a:off x="4923359" y="4720591"/>
            <a:ext cx="1160145" cy="1033144"/>
          </a:xfrm>
          <a:custGeom>
            <a:avLst/>
            <a:gdLst/>
            <a:ahLst/>
            <a:cxnLst/>
            <a:rect l="l" t="t" r="r" b="b"/>
            <a:pathLst>
              <a:path w="1160145" h="1033145">
                <a:moveTo>
                  <a:pt x="44450" y="960970"/>
                </a:moveTo>
                <a:lnTo>
                  <a:pt x="0" y="960970"/>
                </a:lnTo>
                <a:lnTo>
                  <a:pt x="0" y="1032929"/>
                </a:lnTo>
                <a:lnTo>
                  <a:pt x="270929" y="1032929"/>
                </a:lnTo>
                <a:lnTo>
                  <a:pt x="270929" y="1026579"/>
                </a:lnTo>
                <a:lnTo>
                  <a:pt x="6350" y="1026579"/>
                </a:lnTo>
                <a:lnTo>
                  <a:pt x="6350" y="1020229"/>
                </a:lnTo>
                <a:lnTo>
                  <a:pt x="12700" y="1020229"/>
                </a:lnTo>
                <a:lnTo>
                  <a:pt x="12700" y="973658"/>
                </a:lnTo>
                <a:lnTo>
                  <a:pt x="6350" y="973658"/>
                </a:lnTo>
                <a:lnTo>
                  <a:pt x="6350" y="967320"/>
                </a:lnTo>
                <a:lnTo>
                  <a:pt x="44450" y="967320"/>
                </a:lnTo>
                <a:lnTo>
                  <a:pt x="44450" y="960970"/>
                </a:lnTo>
                <a:close/>
              </a:path>
              <a:path w="1160145" h="1033145">
                <a:moveTo>
                  <a:pt x="12700" y="1020229"/>
                </a:moveTo>
                <a:lnTo>
                  <a:pt x="6350" y="1020229"/>
                </a:lnTo>
                <a:lnTo>
                  <a:pt x="6350" y="1026579"/>
                </a:lnTo>
                <a:lnTo>
                  <a:pt x="12700" y="1026579"/>
                </a:lnTo>
                <a:lnTo>
                  <a:pt x="12700" y="1020229"/>
                </a:lnTo>
                <a:close/>
              </a:path>
              <a:path w="1160145" h="1033145">
                <a:moveTo>
                  <a:pt x="258229" y="1020229"/>
                </a:moveTo>
                <a:lnTo>
                  <a:pt x="12700" y="1020229"/>
                </a:lnTo>
                <a:lnTo>
                  <a:pt x="12700" y="1026579"/>
                </a:lnTo>
                <a:lnTo>
                  <a:pt x="258229" y="1026579"/>
                </a:lnTo>
                <a:lnTo>
                  <a:pt x="258229" y="1020229"/>
                </a:lnTo>
                <a:close/>
              </a:path>
              <a:path w="1160145" h="1033145">
                <a:moveTo>
                  <a:pt x="264579" y="874179"/>
                </a:moveTo>
                <a:lnTo>
                  <a:pt x="258229" y="874179"/>
                </a:lnTo>
                <a:lnTo>
                  <a:pt x="258229" y="1026579"/>
                </a:lnTo>
                <a:lnTo>
                  <a:pt x="264579" y="1026579"/>
                </a:lnTo>
                <a:lnTo>
                  <a:pt x="264579" y="1020229"/>
                </a:lnTo>
                <a:lnTo>
                  <a:pt x="270929" y="1020229"/>
                </a:lnTo>
                <a:lnTo>
                  <a:pt x="270929" y="880529"/>
                </a:lnTo>
                <a:lnTo>
                  <a:pt x="264579" y="880529"/>
                </a:lnTo>
                <a:lnTo>
                  <a:pt x="264579" y="874179"/>
                </a:lnTo>
                <a:close/>
              </a:path>
              <a:path w="1160145" h="1033145">
                <a:moveTo>
                  <a:pt x="270929" y="1020229"/>
                </a:moveTo>
                <a:lnTo>
                  <a:pt x="264579" y="1020229"/>
                </a:lnTo>
                <a:lnTo>
                  <a:pt x="264579" y="1026579"/>
                </a:lnTo>
                <a:lnTo>
                  <a:pt x="270929" y="1026579"/>
                </a:lnTo>
                <a:lnTo>
                  <a:pt x="270929" y="1020229"/>
                </a:lnTo>
                <a:close/>
              </a:path>
              <a:path w="1160145" h="1033145">
                <a:moveTo>
                  <a:pt x="1147229" y="897470"/>
                </a:moveTo>
                <a:lnTo>
                  <a:pt x="1071029" y="897470"/>
                </a:lnTo>
                <a:lnTo>
                  <a:pt x="1071029" y="982129"/>
                </a:lnTo>
                <a:lnTo>
                  <a:pt x="1107020" y="982129"/>
                </a:lnTo>
                <a:lnTo>
                  <a:pt x="1107020" y="975779"/>
                </a:lnTo>
                <a:lnTo>
                  <a:pt x="1077379" y="975779"/>
                </a:lnTo>
                <a:lnTo>
                  <a:pt x="1077379" y="969429"/>
                </a:lnTo>
                <a:lnTo>
                  <a:pt x="1083729" y="969429"/>
                </a:lnTo>
                <a:lnTo>
                  <a:pt x="1083729" y="910158"/>
                </a:lnTo>
                <a:lnTo>
                  <a:pt x="1077379" y="910158"/>
                </a:lnTo>
                <a:lnTo>
                  <a:pt x="1077379" y="903820"/>
                </a:lnTo>
                <a:lnTo>
                  <a:pt x="1147229" y="903820"/>
                </a:lnTo>
                <a:lnTo>
                  <a:pt x="1147229" y="897470"/>
                </a:lnTo>
                <a:close/>
              </a:path>
              <a:path w="1160145" h="1033145">
                <a:moveTo>
                  <a:pt x="1077379" y="969429"/>
                </a:moveTo>
                <a:lnTo>
                  <a:pt x="1077379" y="975779"/>
                </a:lnTo>
                <a:lnTo>
                  <a:pt x="1083729" y="975779"/>
                </a:lnTo>
                <a:lnTo>
                  <a:pt x="1083729" y="969431"/>
                </a:lnTo>
                <a:lnTo>
                  <a:pt x="1077379" y="969429"/>
                </a:lnTo>
                <a:close/>
              </a:path>
              <a:path w="1160145" h="1033145">
                <a:moveTo>
                  <a:pt x="1083729" y="969431"/>
                </a:moveTo>
                <a:lnTo>
                  <a:pt x="1083729" y="975779"/>
                </a:lnTo>
                <a:lnTo>
                  <a:pt x="1107020" y="975779"/>
                </a:lnTo>
                <a:lnTo>
                  <a:pt x="1107020" y="969441"/>
                </a:lnTo>
                <a:lnTo>
                  <a:pt x="1083729" y="969431"/>
                </a:lnTo>
                <a:close/>
              </a:path>
              <a:path w="1160145" h="1033145">
                <a:moveTo>
                  <a:pt x="12700" y="967320"/>
                </a:moveTo>
                <a:lnTo>
                  <a:pt x="6350" y="967320"/>
                </a:lnTo>
                <a:lnTo>
                  <a:pt x="6350" y="973658"/>
                </a:lnTo>
                <a:lnTo>
                  <a:pt x="12700" y="973658"/>
                </a:lnTo>
                <a:lnTo>
                  <a:pt x="12700" y="967320"/>
                </a:lnTo>
                <a:close/>
              </a:path>
              <a:path w="1160145" h="1033145">
                <a:moveTo>
                  <a:pt x="44450" y="967320"/>
                </a:moveTo>
                <a:lnTo>
                  <a:pt x="12700" y="967320"/>
                </a:lnTo>
                <a:lnTo>
                  <a:pt x="12700" y="973658"/>
                </a:lnTo>
                <a:lnTo>
                  <a:pt x="44450" y="973658"/>
                </a:lnTo>
                <a:lnTo>
                  <a:pt x="44450" y="967320"/>
                </a:lnTo>
                <a:close/>
              </a:path>
              <a:path w="1160145" h="1033145">
                <a:moveTo>
                  <a:pt x="1083729" y="969429"/>
                </a:moveTo>
                <a:lnTo>
                  <a:pt x="1077379" y="969429"/>
                </a:lnTo>
                <a:lnTo>
                  <a:pt x="1083729" y="969431"/>
                </a:lnTo>
                <a:close/>
              </a:path>
              <a:path w="1160145" h="1033145">
                <a:moveTo>
                  <a:pt x="1083729" y="903820"/>
                </a:moveTo>
                <a:lnTo>
                  <a:pt x="1077379" y="903820"/>
                </a:lnTo>
                <a:lnTo>
                  <a:pt x="1077379" y="910158"/>
                </a:lnTo>
                <a:lnTo>
                  <a:pt x="1083729" y="910158"/>
                </a:lnTo>
                <a:lnTo>
                  <a:pt x="1083729" y="903820"/>
                </a:lnTo>
                <a:close/>
              </a:path>
              <a:path w="1160145" h="1033145">
                <a:moveTo>
                  <a:pt x="1159929" y="897470"/>
                </a:moveTo>
                <a:lnTo>
                  <a:pt x="1153579" y="897470"/>
                </a:lnTo>
                <a:lnTo>
                  <a:pt x="1153579" y="903820"/>
                </a:lnTo>
                <a:lnTo>
                  <a:pt x="1083729" y="903820"/>
                </a:lnTo>
                <a:lnTo>
                  <a:pt x="1083729" y="910158"/>
                </a:lnTo>
                <a:lnTo>
                  <a:pt x="1159929" y="910158"/>
                </a:lnTo>
                <a:lnTo>
                  <a:pt x="1159929" y="897470"/>
                </a:lnTo>
                <a:close/>
              </a:path>
              <a:path w="1160145" h="1033145">
                <a:moveTo>
                  <a:pt x="1153579" y="6350"/>
                </a:moveTo>
                <a:lnTo>
                  <a:pt x="1147229" y="6350"/>
                </a:lnTo>
                <a:lnTo>
                  <a:pt x="1147229" y="903820"/>
                </a:lnTo>
                <a:lnTo>
                  <a:pt x="1153579" y="903820"/>
                </a:lnTo>
                <a:lnTo>
                  <a:pt x="1153579" y="897470"/>
                </a:lnTo>
                <a:lnTo>
                  <a:pt x="1159929" y="897470"/>
                </a:lnTo>
                <a:lnTo>
                  <a:pt x="1159929" y="12700"/>
                </a:lnTo>
                <a:lnTo>
                  <a:pt x="1153579" y="12700"/>
                </a:lnTo>
                <a:lnTo>
                  <a:pt x="1153579" y="6350"/>
                </a:lnTo>
                <a:close/>
              </a:path>
              <a:path w="1160145" h="1033145">
                <a:moveTo>
                  <a:pt x="1159929" y="0"/>
                </a:moveTo>
                <a:lnTo>
                  <a:pt x="182029" y="0"/>
                </a:lnTo>
                <a:lnTo>
                  <a:pt x="182029" y="880529"/>
                </a:lnTo>
                <a:lnTo>
                  <a:pt x="258229" y="880529"/>
                </a:lnTo>
                <a:lnTo>
                  <a:pt x="258229" y="874179"/>
                </a:lnTo>
                <a:lnTo>
                  <a:pt x="188379" y="874179"/>
                </a:lnTo>
                <a:lnTo>
                  <a:pt x="188379" y="867829"/>
                </a:lnTo>
                <a:lnTo>
                  <a:pt x="194729" y="867829"/>
                </a:lnTo>
                <a:lnTo>
                  <a:pt x="194729" y="12700"/>
                </a:lnTo>
                <a:lnTo>
                  <a:pt x="188379" y="12700"/>
                </a:lnTo>
                <a:lnTo>
                  <a:pt x="188379" y="6350"/>
                </a:lnTo>
                <a:lnTo>
                  <a:pt x="1159929" y="6350"/>
                </a:lnTo>
                <a:lnTo>
                  <a:pt x="1159929" y="0"/>
                </a:lnTo>
                <a:close/>
              </a:path>
              <a:path w="1160145" h="1033145">
                <a:moveTo>
                  <a:pt x="270929" y="867829"/>
                </a:moveTo>
                <a:lnTo>
                  <a:pt x="194729" y="867829"/>
                </a:lnTo>
                <a:lnTo>
                  <a:pt x="194729" y="874179"/>
                </a:lnTo>
                <a:lnTo>
                  <a:pt x="264579" y="874179"/>
                </a:lnTo>
                <a:lnTo>
                  <a:pt x="264579" y="880529"/>
                </a:lnTo>
                <a:lnTo>
                  <a:pt x="270929" y="880529"/>
                </a:lnTo>
                <a:lnTo>
                  <a:pt x="270929" y="867829"/>
                </a:lnTo>
                <a:close/>
              </a:path>
              <a:path w="1160145" h="1033145">
                <a:moveTo>
                  <a:pt x="194729" y="867829"/>
                </a:moveTo>
                <a:lnTo>
                  <a:pt x="188379" y="867829"/>
                </a:lnTo>
                <a:lnTo>
                  <a:pt x="188379" y="874179"/>
                </a:lnTo>
                <a:lnTo>
                  <a:pt x="194729" y="874179"/>
                </a:lnTo>
                <a:lnTo>
                  <a:pt x="194729" y="867829"/>
                </a:lnTo>
                <a:close/>
              </a:path>
              <a:path w="1160145" h="1033145">
                <a:moveTo>
                  <a:pt x="194729" y="6350"/>
                </a:moveTo>
                <a:lnTo>
                  <a:pt x="188379" y="6350"/>
                </a:lnTo>
                <a:lnTo>
                  <a:pt x="188379" y="12700"/>
                </a:lnTo>
                <a:lnTo>
                  <a:pt x="194729" y="12700"/>
                </a:lnTo>
                <a:lnTo>
                  <a:pt x="194729" y="6350"/>
                </a:lnTo>
                <a:close/>
              </a:path>
              <a:path w="1160145" h="1033145">
                <a:moveTo>
                  <a:pt x="1147229" y="6350"/>
                </a:moveTo>
                <a:lnTo>
                  <a:pt x="194729" y="6350"/>
                </a:lnTo>
                <a:lnTo>
                  <a:pt x="194729" y="12700"/>
                </a:lnTo>
                <a:lnTo>
                  <a:pt x="1147229" y="12700"/>
                </a:lnTo>
                <a:lnTo>
                  <a:pt x="1147229" y="6350"/>
                </a:lnTo>
                <a:close/>
              </a:path>
              <a:path w="1160145" h="1033145">
                <a:moveTo>
                  <a:pt x="1159929" y="6350"/>
                </a:moveTo>
                <a:lnTo>
                  <a:pt x="1153579" y="6350"/>
                </a:lnTo>
                <a:lnTo>
                  <a:pt x="1153579" y="12700"/>
                </a:lnTo>
                <a:lnTo>
                  <a:pt x="1159929" y="12700"/>
                </a:lnTo>
                <a:lnTo>
                  <a:pt x="1159929" y="6350"/>
                </a:lnTo>
                <a:close/>
              </a:path>
            </a:pathLst>
          </a:custGeom>
          <a:solidFill>
            <a:srgbClr val="231F20"/>
          </a:solidFill>
        </p:spPr>
        <p:txBody>
          <a:bodyPr wrap="square" lIns="0" tIns="0" rIns="0" bIns="0" rtlCol="0"/>
          <a:lstStyle/>
          <a:p>
            <a:endParaRPr/>
          </a:p>
        </p:txBody>
      </p:sp>
      <p:sp>
        <p:nvSpPr>
          <p:cNvPr id="1517" name="object 1517"/>
          <p:cNvSpPr/>
          <p:nvPr/>
        </p:nvSpPr>
        <p:spPr>
          <a:xfrm>
            <a:off x="5930888" y="5937250"/>
            <a:ext cx="99695" cy="6350"/>
          </a:xfrm>
          <a:custGeom>
            <a:avLst/>
            <a:gdLst/>
            <a:ahLst/>
            <a:cxnLst/>
            <a:rect l="l" t="t" r="r" b="b"/>
            <a:pathLst>
              <a:path w="99695" h="6350">
                <a:moveTo>
                  <a:pt x="0" y="6350"/>
                </a:moveTo>
                <a:lnTo>
                  <a:pt x="99491" y="6350"/>
                </a:lnTo>
                <a:lnTo>
                  <a:pt x="99491" y="0"/>
                </a:lnTo>
                <a:lnTo>
                  <a:pt x="0" y="0"/>
                </a:lnTo>
                <a:lnTo>
                  <a:pt x="0" y="6350"/>
                </a:lnTo>
                <a:close/>
              </a:path>
            </a:pathLst>
          </a:custGeom>
          <a:solidFill>
            <a:srgbClr val="231F20"/>
          </a:solidFill>
        </p:spPr>
        <p:txBody>
          <a:bodyPr wrap="square" lIns="0" tIns="0" rIns="0" bIns="0" rtlCol="0"/>
          <a:lstStyle/>
          <a:p>
            <a:endParaRPr/>
          </a:p>
        </p:txBody>
      </p:sp>
      <p:sp>
        <p:nvSpPr>
          <p:cNvPr id="1518" name="object 1518"/>
          <p:cNvSpPr/>
          <p:nvPr/>
        </p:nvSpPr>
        <p:spPr>
          <a:xfrm>
            <a:off x="5930888" y="5930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19" name="object 1519"/>
          <p:cNvSpPr/>
          <p:nvPr/>
        </p:nvSpPr>
        <p:spPr>
          <a:xfrm>
            <a:off x="5930888" y="5575300"/>
            <a:ext cx="12700" cy="355600"/>
          </a:xfrm>
          <a:custGeom>
            <a:avLst/>
            <a:gdLst/>
            <a:ahLst/>
            <a:cxnLst/>
            <a:rect l="l" t="t" r="r" b="b"/>
            <a:pathLst>
              <a:path w="12700" h="355600">
                <a:moveTo>
                  <a:pt x="0" y="355600"/>
                </a:moveTo>
                <a:lnTo>
                  <a:pt x="12700" y="355600"/>
                </a:lnTo>
                <a:lnTo>
                  <a:pt x="12700" y="0"/>
                </a:lnTo>
                <a:lnTo>
                  <a:pt x="0" y="0"/>
                </a:lnTo>
                <a:lnTo>
                  <a:pt x="0" y="355600"/>
                </a:lnTo>
                <a:close/>
              </a:path>
            </a:pathLst>
          </a:custGeom>
          <a:solidFill>
            <a:srgbClr val="231F20"/>
          </a:solidFill>
        </p:spPr>
        <p:txBody>
          <a:bodyPr wrap="square" lIns="0" tIns="0" rIns="0" bIns="0" rtlCol="0"/>
          <a:lstStyle/>
          <a:p>
            <a:endParaRPr/>
          </a:p>
        </p:txBody>
      </p:sp>
      <p:sp>
        <p:nvSpPr>
          <p:cNvPr id="1520" name="object 1520"/>
          <p:cNvSpPr/>
          <p:nvPr/>
        </p:nvSpPr>
        <p:spPr>
          <a:xfrm>
            <a:off x="5930888" y="5568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1" name="object 1521"/>
          <p:cNvSpPr/>
          <p:nvPr/>
        </p:nvSpPr>
        <p:spPr>
          <a:xfrm>
            <a:off x="5930888" y="556260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522" name="object 1522"/>
          <p:cNvSpPr/>
          <p:nvPr/>
        </p:nvSpPr>
        <p:spPr>
          <a:xfrm>
            <a:off x="5937238" y="5931320"/>
            <a:ext cx="6350" cy="6350"/>
          </a:xfrm>
          <a:custGeom>
            <a:avLst/>
            <a:gdLst/>
            <a:ahLst/>
            <a:cxnLst/>
            <a:rect l="l" t="t" r="r" b="b"/>
            <a:pathLst>
              <a:path w="6350" h="6350">
                <a:moveTo>
                  <a:pt x="0" y="0"/>
                </a:moveTo>
                <a:lnTo>
                  <a:pt x="0" y="6350"/>
                </a:lnTo>
                <a:lnTo>
                  <a:pt x="6350" y="6350"/>
                </a:lnTo>
                <a:lnTo>
                  <a:pt x="6350" y="0"/>
                </a:lnTo>
                <a:lnTo>
                  <a:pt x="0" y="0"/>
                </a:lnTo>
                <a:close/>
              </a:path>
            </a:pathLst>
          </a:custGeom>
          <a:solidFill>
            <a:srgbClr val="231F20"/>
          </a:solidFill>
        </p:spPr>
        <p:txBody>
          <a:bodyPr wrap="square" lIns="0" tIns="0" rIns="0" bIns="0" rtlCol="0"/>
          <a:lstStyle/>
          <a:p>
            <a:endParaRPr/>
          </a:p>
        </p:txBody>
      </p:sp>
      <p:sp>
        <p:nvSpPr>
          <p:cNvPr id="1523" name="object 1523"/>
          <p:cNvSpPr/>
          <p:nvPr/>
        </p:nvSpPr>
        <p:spPr>
          <a:xfrm>
            <a:off x="5943588" y="5931320"/>
            <a:ext cx="86995" cy="6350"/>
          </a:xfrm>
          <a:custGeom>
            <a:avLst/>
            <a:gdLst/>
            <a:ahLst/>
            <a:cxnLst/>
            <a:rect l="l" t="t" r="r" b="b"/>
            <a:pathLst>
              <a:path w="86995" h="6350">
                <a:moveTo>
                  <a:pt x="0" y="0"/>
                </a:moveTo>
                <a:lnTo>
                  <a:pt x="0" y="6349"/>
                </a:lnTo>
                <a:lnTo>
                  <a:pt x="86791" y="6349"/>
                </a:lnTo>
                <a:lnTo>
                  <a:pt x="86791" y="11"/>
                </a:lnTo>
                <a:lnTo>
                  <a:pt x="0" y="0"/>
                </a:lnTo>
                <a:close/>
              </a:path>
            </a:pathLst>
          </a:custGeom>
          <a:solidFill>
            <a:srgbClr val="231F20"/>
          </a:solidFill>
        </p:spPr>
        <p:txBody>
          <a:bodyPr wrap="square" lIns="0" tIns="0" rIns="0" bIns="0" rtlCol="0"/>
          <a:lstStyle/>
          <a:p>
            <a:endParaRPr/>
          </a:p>
        </p:txBody>
      </p:sp>
      <p:sp>
        <p:nvSpPr>
          <p:cNvPr id="1524" name="object 1524"/>
          <p:cNvSpPr/>
          <p:nvPr/>
        </p:nvSpPr>
        <p:spPr>
          <a:xfrm>
            <a:off x="5937238" y="5931320"/>
            <a:ext cx="6350" cy="0"/>
          </a:xfrm>
          <a:custGeom>
            <a:avLst/>
            <a:gdLst/>
            <a:ahLst/>
            <a:cxnLst/>
            <a:rect l="l" t="t" r="r" b="b"/>
            <a:pathLst>
              <a:path w="6350">
                <a:moveTo>
                  <a:pt x="6350" y="0"/>
                </a:moveTo>
                <a:lnTo>
                  <a:pt x="0" y="0"/>
                </a:lnTo>
                <a:lnTo>
                  <a:pt x="6350" y="0"/>
                </a:lnTo>
                <a:close/>
              </a:path>
            </a:pathLst>
          </a:custGeom>
          <a:solidFill>
            <a:srgbClr val="231F20"/>
          </a:solidFill>
        </p:spPr>
        <p:txBody>
          <a:bodyPr wrap="square" lIns="0" tIns="0" rIns="0" bIns="0" rtlCol="0"/>
          <a:lstStyle/>
          <a:p>
            <a:endParaRPr/>
          </a:p>
        </p:txBody>
      </p:sp>
      <p:sp>
        <p:nvSpPr>
          <p:cNvPr id="1525" name="object 1525"/>
          <p:cNvSpPr/>
          <p:nvPr/>
        </p:nvSpPr>
        <p:spPr>
          <a:xfrm>
            <a:off x="4927588" y="5866131"/>
            <a:ext cx="321945" cy="6350"/>
          </a:xfrm>
          <a:custGeom>
            <a:avLst/>
            <a:gdLst/>
            <a:ahLst/>
            <a:cxnLst/>
            <a:rect l="l" t="t" r="r" b="b"/>
            <a:pathLst>
              <a:path w="321945" h="6350">
                <a:moveTo>
                  <a:pt x="0" y="6350"/>
                </a:moveTo>
                <a:lnTo>
                  <a:pt x="321741" y="6350"/>
                </a:lnTo>
                <a:lnTo>
                  <a:pt x="321741" y="0"/>
                </a:lnTo>
                <a:lnTo>
                  <a:pt x="0" y="0"/>
                </a:lnTo>
                <a:lnTo>
                  <a:pt x="0" y="6350"/>
                </a:lnTo>
                <a:close/>
              </a:path>
            </a:pathLst>
          </a:custGeom>
          <a:solidFill>
            <a:srgbClr val="231F20"/>
          </a:solidFill>
        </p:spPr>
        <p:txBody>
          <a:bodyPr wrap="square" lIns="0" tIns="0" rIns="0" bIns="0" rtlCol="0"/>
          <a:lstStyle/>
          <a:p>
            <a:endParaRPr/>
          </a:p>
        </p:txBody>
      </p:sp>
      <p:sp>
        <p:nvSpPr>
          <p:cNvPr id="1526" name="object 1526"/>
          <p:cNvSpPr/>
          <p:nvPr/>
        </p:nvSpPr>
        <p:spPr>
          <a:xfrm>
            <a:off x="4927588" y="5859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7" name="object 1527"/>
          <p:cNvSpPr/>
          <p:nvPr/>
        </p:nvSpPr>
        <p:spPr>
          <a:xfrm>
            <a:off x="4927588" y="58127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528" name="object 1528"/>
          <p:cNvSpPr/>
          <p:nvPr/>
        </p:nvSpPr>
        <p:spPr>
          <a:xfrm>
            <a:off x="4927588" y="5806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9" name="object 1529"/>
          <p:cNvSpPr/>
          <p:nvPr/>
        </p:nvSpPr>
        <p:spPr>
          <a:xfrm>
            <a:off x="4927588" y="5800091"/>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1530" name="object 1530"/>
          <p:cNvSpPr/>
          <p:nvPr/>
        </p:nvSpPr>
        <p:spPr>
          <a:xfrm>
            <a:off x="4933938" y="58593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531" name="object 1531"/>
          <p:cNvSpPr/>
          <p:nvPr/>
        </p:nvSpPr>
        <p:spPr>
          <a:xfrm>
            <a:off x="4940288" y="5859349"/>
            <a:ext cx="296545" cy="6985"/>
          </a:xfrm>
          <a:custGeom>
            <a:avLst/>
            <a:gdLst/>
            <a:ahLst/>
            <a:cxnLst/>
            <a:rect l="l" t="t" r="r" b="b"/>
            <a:pathLst>
              <a:path w="296545" h="6985">
                <a:moveTo>
                  <a:pt x="296341" y="0"/>
                </a:moveTo>
                <a:lnTo>
                  <a:pt x="0" y="0"/>
                </a:lnTo>
                <a:lnTo>
                  <a:pt x="0" y="6362"/>
                </a:lnTo>
                <a:lnTo>
                  <a:pt x="296341" y="6362"/>
                </a:lnTo>
                <a:lnTo>
                  <a:pt x="296341" y="0"/>
                </a:lnTo>
                <a:close/>
              </a:path>
            </a:pathLst>
          </a:custGeom>
          <a:solidFill>
            <a:srgbClr val="231F20"/>
          </a:solidFill>
        </p:spPr>
        <p:txBody>
          <a:bodyPr wrap="square" lIns="0" tIns="0" rIns="0" bIns="0" rtlCol="0"/>
          <a:lstStyle/>
          <a:p>
            <a:endParaRPr/>
          </a:p>
        </p:txBody>
      </p:sp>
      <p:sp>
        <p:nvSpPr>
          <p:cNvPr id="1532" name="object 1532"/>
          <p:cNvSpPr/>
          <p:nvPr/>
        </p:nvSpPr>
        <p:spPr>
          <a:xfrm>
            <a:off x="5236630" y="5859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33" name="object 1533"/>
          <p:cNvSpPr/>
          <p:nvPr/>
        </p:nvSpPr>
        <p:spPr>
          <a:xfrm>
            <a:off x="5236630" y="5542281"/>
            <a:ext cx="12700" cy="317500"/>
          </a:xfrm>
          <a:custGeom>
            <a:avLst/>
            <a:gdLst/>
            <a:ahLst/>
            <a:cxnLst/>
            <a:rect l="l" t="t" r="r" b="b"/>
            <a:pathLst>
              <a:path w="12700" h="317500">
                <a:moveTo>
                  <a:pt x="0" y="317500"/>
                </a:moveTo>
                <a:lnTo>
                  <a:pt x="12700" y="317500"/>
                </a:lnTo>
                <a:lnTo>
                  <a:pt x="12700" y="0"/>
                </a:lnTo>
                <a:lnTo>
                  <a:pt x="0" y="0"/>
                </a:lnTo>
                <a:lnTo>
                  <a:pt x="0" y="317500"/>
                </a:lnTo>
                <a:close/>
              </a:path>
            </a:pathLst>
          </a:custGeom>
          <a:solidFill>
            <a:srgbClr val="231F20"/>
          </a:solidFill>
        </p:spPr>
        <p:txBody>
          <a:bodyPr wrap="square" lIns="0" tIns="0" rIns="0" bIns="0" rtlCol="0"/>
          <a:lstStyle/>
          <a:p>
            <a:endParaRPr/>
          </a:p>
        </p:txBody>
      </p:sp>
      <p:sp>
        <p:nvSpPr>
          <p:cNvPr id="1534" name="object 1534"/>
          <p:cNvSpPr/>
          <p:nvPr/>
        </p:nvSpPr>
        <p:spPr>
          <a:xfrm>
            <a:off x="5236630" y="5535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35" name="object 1535"/>
          <p:cNvSpPr/>
          <p:nvPr/>
        </p:nvSpPr>
        <p:spPr>
          <a:xfrm>
            <a:off x="5242980" y="58593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536" name="object 1536"/>
          <p:cNvSpPr/>
          <p:nvPr/>
        </p:nvSpPr>
        <p:spPr>
          <a:xfrm>
            <a:off x="4933938" y="5806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37" name="object 1537"/>
          <p:cNvSpPr/>
          <p:nvPr/>
        </p:nvSpPr>
        <p:spPr>
          <a:xfrm>
            <a:off x="4940288" y="5806441"/>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1538" name="object 1538"/>
          <p:cNvSpPr/>
          <p:nvPr/>
        </p:nvSpPr>
        <p:spPr>
          <a:xfrm>
            <a:off x="5937238" y="5569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39" name="object 1539"/>
          <p:cNvSpPr/>
          <p:nvPr/>
        </p:nvSpPr>
        <p:spPr>
          <a:xfrm>
            <a:off x="5943588" y="556895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540" name="object 1540"/>
          <p:cNvSpPr/>
          <p:nvPr/>
        </p:nvSpPr>
        <p:spPr>
          <a:xfrm>
            <a:off x="6026138" y="5562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1" name="object 1541"/>
          <p:cNvSpPr/>
          <p:nvPr/>
        </p:nvSpPr>
        <p:spPr>
          <a:xfrm>
            <a:off x="6019788" y="5562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2" name="object 1542"/>
          <p:cNvSpPr/>
          <p:nvPr/>
        </p:nvSpPr>
        <p:spPr>
          <a:xfrm>
            <a:off x="6019788" y="4784091"/>
            <a:ext cx="12700" cy="778510"/>
          </a:xfrm>
          <a:custGeom>
            <a:avLst/>
            <a:gdLst/>
            <a:ahLst/>
            <a:cxnLst/>
            <a:rect l="l" t="t" r="r" b="b"/>
            <a:pathLst>
              <a:path w="12700" h="778510">
                <a:moveTo>
                  <a:pt x="0" y="778509"/>
                </a:moveTo>
                <a:lnTo>
                  <a:pt x="12700" y="778509"/>
                </a:lnTo>
                <a:lnTo>
                  <a:pt x="12700" y="0"/>
                </a:lnTo>
                <a:lnTo>
                  <a:pt x="0" y="0"/>
                </a:lnTo>
                <a:lnTo>
                  <a:pt x="0" y="778509"/>
                </a:lnTo>
                <a:close/>
              </a:path>
            </a:pathLst>
          </a:custGeom>
          <a:solidFill>
            <a:srgbClr val="231F20"/>
          </a:solidFill>
        </p:spPr>
        <p:txBody>
          <a:bodyPr wrap="square" lIns="0" tIns="0" rIns="0" bIns="0" rtlCol="0"/>
          <a:lstStyle/>
          <a:p>
            <a:endParaRPr/>
          </a:p>
        </p:txBody>
      </p:sp>
      <p:sp>
        <p:nvSpPr>
          <p:cNvPr id="1543" name="object 1543"/>
          <p:cNvSpPr/>
          <p:nvPr/>
        </p:nvSpPr>
        <p:spPr>
          <a:xfrm>
            <a:off x="6019788" y="4777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4" name="object 1544"/>
          <p:cNvSpPr/>
          <p:nvPr/>
        </p:nvSpPr>
        <p:spPr>
          <a:xfrm>
            <a:off x="5151959" y="5535931"/>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1545" name="object 1545"/>
          <p:cNvSpPr/>
          <p:nvPr/>
        </p:nvSpPr>
        <p:spPr>
          <a:xfrm>
            <a:off x="5151959" y="55295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6" name="object 1546"/>
          <p:cNvSpPr/>
          <p:nvPr/>
        </p:nvSpPr>
        <p:spPr>
          <a:xfrm>
            <a:off x="5151959" y="4784091"/>
            <a:ext cx="12700" cy="745490"/>
          </a:xfrm>
          <a:custGeom>
            <a:avLst/>
            <a:gdLst/>
            <a:ahLst/>
            <a:cxnLst/>
            <a:rect l="l" t="t" r="r" b="b"/>
            <a:pathLst>
              <a:path w="12700" h="745489">
                <a:moveTo>
                  <a:pt x="0" y="745489"/>
                </a:moveTo>
                <a:lnTo>
                  <a:pt x="12700" y="745489"/>
                </a:lnTo>
                <a:lnTo>
                  <a:pt x="12700" y="0"/>
                </a:lnTo>
                <a:lnTo>
                  <a:pt x="0" y="0"/>
                </a:lnTo>
                <a:lnTo>
                  <a:pt x="0" y="745489"/>
                </a:lnTo>
                <a:close/>
              </a:path>
            </a:pathLst>
          </a:custGeom>
          <a:solidFill>
            <a:srgbClr val="231F20"/>
          </a:solidFill>
        </p:spPr>
        <p:txBody>
          <a:bodyPr wrap="square" lIns="0" tIns="0" rIns="0" bIns="0" rtlCol="0"/>
          <a:lstStyle/>
          <a:p>
            <a:endParaRPr/>
          </a:p>
        </p:txBody>
      </p:sp>
      <p:sp>
        <p:nvSpPr>
          <p:cNvPr id="1547" name="object 1547"/>
          <p:cNvSpPr/>
          <p:nvPr/>
        </p:nvSpPr>
        <p:spPr>
          <a:xfrm>
            <a:off x="5151959" y="4777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8" name="object 1548"/>
          <p:cNvSpPr/>
          <p:nvPr/>
        </p:nvSpPr>
        <p:spPr>
          <a:xfrm>
            <a:off x="5151959" y="4771391"/>
            <a:ext cx="880744" cy="6350"/>
          </a:xfrm>
          <a:custGeom>
            <a:avLst/>
            <a:gdLst/>
            <a:ahLst/>
            <a:cxnLst/>
            <a:rect l="l" t="t" r="r" b="b"/>
            <a:pathLst>
              <a:path w="880745" h="6350">
                <a:moveTo>
                  <a:pt x="0" y="6350"/>
                </a:moveTo>
                <a:lnTo>
                  <a:pt x="880529" y="6350"/>
                </a:lnTo>
                <a:lnTo>
                  <a:pt x="880529" y="0"/>
                </a:lnTo>
                <a:lnTo>
                  <a:pt x="0" y="0"/>
                </a:lnTo>
                <a:lnTo>
                  <a:pt x="0" y="6350"/>
                </a:lnTo>
                <a:close/>
              </a:path>
            </a:pathLst>
          </a:custGeom>
          <a:solidFill>
            <a:srgbClr val="231F20"/>
          </a:solidFill>
        </p:spPr>
        <p:txBody>
          <a:bodyPr wrap="square" lIns="0" tIns="0" rIns="0" bIns="0" rtlCol="0"/>
          <a:lstStyle/>
          <a:p>
            <a:endParaRPr/>
          </a:p>
        </p:txBody>
      </p:sp>
      <p:sp>
        <p:nvSpPr>
          <p:cNvPr id="1549" name="object 1549"/>
          <p:cNvSpPr/>
          <p:nvPr/>
        </p:nvSpPr>
        <p:spPr>
          <a:xfrm>
            <a:off x="5242980" y="5535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50" name="object 1550"/>
          <p:cNvSpPr/>
          <p:nvPr/>
        </p:nvSpPr>
        <p:spPr>
          <a:xfrm>
            <a:off x="5164659" y="5529581"/>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1551" name="object 1551"/>
          <p:cNvSpPr/>
          <p:nvPr/>
        </p:nvSpPr>
        <p:spPr>
          <a:xfrm>
            <a:off x="5158309" y="55291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52" name="object 1552"/>
          <p:cNvSpPr/>
          <p:nvPr/>
        </p:nvSpPr>
        <p:spPr>
          <a:xfrm>
            <a:off x="5158309" y="4777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53" name="object 1553"/>
          <p:cNvSpPr/>
          <p:nvPr/>
        </p:nvSpPr>
        <p:spPr>
          <a:xfrm>
            <a:off x="5164659" y="4777741"/>
            <a:ext cx="855344" cy="6350"/>
          </a:xfrm>
          <a:custGeom>
            <a:avLst/>
            <a:gdLst/>
            <a:ahLst/>
            <a:cxnLst/>
            <a:rect l="l" t="t" r="r" b="b"/>
            <a:pathLst>
              <a:path w="855345" h="6350">
                <a:moveTo>
                  <a:pt x="855129" y="0"/>
                </a:moveTo>
                <a:lnTo>
                  <a:pt x="0" y="0"/>
                </a:lnTo>
                <a:lnTo>
                  <a:pt x="0" y="6350"/>
                </a:lnTo>
                <a:lnTo>
                  <a:pt x="855129" y="6350"/>
                </a:lnTo>
                <a:lnTo>
                  <a:pt x="855129" y="0"/>
                </a:lnTo>
                <a:close/>
              </a:path>
            </a:pathLst>
          </a:custGeom>
          <a:solidFill>
            <a:srgbClr val="231F20"/>
          </a:solidFill>
        </p:spPr>
        <p:txBody>
          <a:bodyPr wrap="square" lIns="0" tIns="0" rIns="0" bIns="0" rtlCol="0"/>
          <a:lstStyle/>
          <a:p>
            <a:endParaRPr/>
          </a:p>
        </p:txBody>
      </p:sp>
      <p:sp>
        <p:nvSpPr>
          <p:cNvPr id="1554" name="object 1554"/>
          <p:cNvSpPr/>
          <p:nvPr/>
        </p:nvSpPr>
        <p:spPr>
          <a:xfrm>
            <a:off x="6026138" y="4777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55" name="object 1555"/>
          <p:cNvSpPr/>
          <p:nvPr/>
        </p:nvSpPr>
        <p:spPr>
          <a:xfrm>
            <a:off x="6195480" y="5946141"/>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1556" name="object 1556"/>
          <p:cNvSpPr/>
          <p:nvPr/>
        </p:nvSpPr>
        <p:spPr>
          <a:xfrm>
            <a:off x="6195480" y="5939791"/>
            <a:ext cx="23495" cy="6350"/>
          </a:xfrm>
          <a:custGeom>
            <a:avLst/>
            <a:gdLst/>
            <a:ahLst/>
            <a:cxnLst/>
            <a:rect l="l" t="t" r="r" b="b"/>
            <a:pathLst>
              <a:path w="23495" h="6350">
                <a:moveTo>
                  <a:pt x="0" y="6350"/>
                </a:moveTo>
                <a:lnTo>
                  <a:pt x="23279" y="6350"/>
                </a:lnTo>
                <a:lnTo>
                  <a:pt x="23279" y="0"/>
                </a:lnTo>
                <a:lnTo>
                  <a:pt x="0" y="0"/>
                </a:lnTo>
                <a:lnTo>
                  <a:pt x="0" y="6350"/>
                </a:lnTo>
                <a:close/>
              </a:path>
            </a:pathLst>
          </a:custGeom>
          <a:solidFill>
            <a:srgbClr val="231F20"/>
          </a:solidFill>
        </p:spPr>
        <p:txBody>
          <a:bodyPr wrap="square" lIns="0" tIns="0" rIns="0" bIns="0" rtlCol="0"/>
          <a:lstStyle/>
          <a:p>
            <a:endParaRPr/>
          </a:p>
        </p:txBody>
      </p:sp>
      <p:sp>
        <p:nvSpPr>
          <p:cNvPr id="1557" name="object 1557"/>
          <p:cNvSpPr/>
          <p:nvPr/>
        </p:nvSpPr>
        <p:spPr>
          <a:xfrm>
            <a:off x="6218759" y="5939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58" name="object 1558"/>
          <p:cNvSpPr/>
          <p:nvPr/>
        </p:nvSpPr>
        <p:spPr>
          <a:xfrm>
            <a:off x="6218759" y="5872481"/>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559" name="object 1559"/>
          <p:cNvSpPr/>
          <p:nvPr/>
        </p:nvSpPr>
        <p:spPr>
          <a:xfrm>
            <a:off x="6218759" y="5866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60" name="object 1560"/>
          <p:cNvSpPr/>
          <p:nvPr/>
        </p:nvSpPr>
        <p:spPr>
          <a:xfrm>
            <a:off x="6225109" y="5939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61" name="object 1561"/>
          <p:cNvSpPr/>
          <p:nvPr/>
        </p:nvSpPr>
        <p:spPr>
          <a:xfrm>
            <a:off x="5968988" y="5866131"/>
            <a:ext cx="250190" cy="6350"/>
          </a:xfrm>
          <a:custGeom>
            <a:avLst/>
            <a:gdLst/>
            <a:ahLst/>
            <a:cxnLst/>
            <a:rect l="l" t="t" r="r" b="b"/>
            <a:pathLst>
              <a:path w="250189" h="6350">
                <a:moveTo>
                  <a:pt x="0" y="6350"/>
                </a:moveTo>
                <a:lnTo>
                  <a:pt x="249770" y="6350"/>
                </a:lnTo>
                <a:lnTo>
                  <a:pt x="249770" y="0"/>
                </a:lnTo>
                <a:lnTo>
                  <a:pt x="0" y="0"/>
                </a:lnTo>
                <a:lnTo>
                  <a:pt x="0" y="6350"/>
                </a:lnTo>
                <a:close/>
              </a:path>
            </a:pathLst>
          </a:custGeom>
          <a:solidFill>
            <a:srgbClr val="231F20"/>
          </a:solidFill>
        </p:spPr>
        <p:txBody>
          <a:bodyPr wrap="square" lIns="0" tIns="0" rIns="0" bIns="0" rtlCol="0"/>
          <a:lstStyle/>
          <a:p>
            <a:endParaRPr/>
          </a:p>
        </p:txBody>
      </p:sp>
      <p:sp>
        <p:nvSpPr>
          <p:cNvPr id="1562" name="object 1562"/>
          <p:cNvSpPr/>
          <p:nvPr/>
        </p:nvSpPr>
        <p:spPr>
          <a:xfrm>
            <a:off x="5968988" y="58597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63" name="object 1563"/>
          <p:cNvSpPr/>
          <p:nvPr/>
        </p:nvSpPr>
        <p:spPr>
          <a:xfrm>
            <a:off x="5968988" y="5605781"/>
            <a:ext cx="12700" cy="254000"/>
          </a:xfrm>
          <a:custGeom>
            <a:avLst/>
            <a:gdLst/>
            <a:ahLst/>
            <a:cxnLst/>
            <a:rect l="l" t="t" r="r" b="b"/>
            <a:pathLst>
              <a:path w="12700" h="254000">
                <a:moveTo>
                  <a:pt x="0" y="254000"/>
                </a:moveTo>
                <a:lnTo>
                  <a:pt x="12700" y="254000"/>
                </a:lnTo>
                <a:lnTo>
                  <a:pt x="12700" y="0"/>
                </a:lnTo>
                <a:lnTo>
                  <a:pt x="0" y="0"/>
                </a:lnTo>
                <a:lnTo>
                  <a:pt x="0" y="254000"/>
                </a:lnTo>
                <a:close/>
              </a:path>
            </a:pathLst>
          </a:custGeom>
          <a:solidFill>
            <a:srgbClr val="231F20"/>
          </a:solidFill>
        </p:spPr>
        <p:txBody>
          <a:bodyPr wrap="square" lIns="0" tIns="0" rIns="0" bIns="0" rtlCol="0"/>
          <a:lstStyle/>
          <a:p>
            <a:endParaRPr/>
          </a:p>
        </p:txBody>
      </p:sp>
      <p:sp>
        <p:nvSpPr>
          <p:cNvPr id="1564" name="object 1564"/>
          <p:cNvSpPr/>
          <p:nvPr/>
        </p:nvSpPr>
        <p:spPr>
          <a:xfrm>
            <a:off x="5968988" y="55994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65" name="object 1565"/>
          <p:cNvSpPr/>
          <p:nvPr/>
        </p:nvSpPr>
        <p:spPr>
          <a:xfrm>
            <a:off x="5968988" y="5593081"/>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566" name="object 1566"/>
          <p:cNvSpPr/>
          <p:nvPr/>
        </p:nvSpPr>
        <p:spPr>
          <a:xfrm>
            <a:off x="6225109" y="58661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67" name="object 1567"/>
          <p:cNvSpPr/>
          <p:nvPr/>
        </p:nvSpPr>
        <p:spPr>
          <a:xfrm>
            <a:off x="5981688" y="5859781"/>
            <a:ext cx="250190" cy="6350"/>
          </a:xfrm>
          <a:custGeom>
            <a:avLst/>
            <a:gdLst/>
            <a:ahLst/>
            <a:cxnLst/>
            <a:rect l="l" t="t" r="r" b="b"/>
            <a:pathLst>
              <a:path w="250189" h="6350">
                <a:moveTo>
                  <a:pt x="0" y="6350"/>
                </a:moveTo>
                <a:lnTo>
                  <a:pt x="249770" y="6350"/>
                </a:lnTo>
                <a:lnTo>
                  <a:pt x="249770" y="0"/>
                </a:lnTo>
                <a:lnTo>
                  <a:pt x="0" y="0"/>
                </a:lnTo>
                <a:lnTo>
                  <a:pt x="0" y="6350"/>
                </a:lnTo>
                <a:close/>
              </a:path>
            </a:pathLst>
          </a:custGeom>
          <a:solidFill>
            <a:srgbClr val="231F20"/>
          </a:solidFill>
        </p:spPr>
        <p:txBody>
          <a:bodyPr wrap="square" lIns="0" tIns="0" rIns="0" bIns="0" rtlCol="0"/>
          <a:lstStyle/>
          <a:p>
            <a:endParaRPr/>
          </a:p>
        </p:txBody>
      </p:sp>
      <p:sp>
        <p:nvSpPr>
          <p:cNvPr id="1568" name="object 1568"/>
          <p:cNvSpPr/>
          <p:nvPr/>
        </p:nvSpPr>
        <p:spPr>
          <a:xfrm>
            <a:off x="5975338" y="58593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569" name="object 1569"/>
          <p:cNvSpPr/>
          <p:nvPr/>
        </p:nvSpPr>
        <p:spPr>
          <a:xfrm>
            <a:off x="5124438" y="5810250"/>
            <a:ext cx="91440" cy="6350"/>
          </a:xfrm>
          <a:custGeom>
            <a:avLst/>
            <a:gdLst/>
            <a:ahLst/>
            <a:cxnLst/>
            <a:rect l="l" t="t" r="r" b="b"/>
            <a:pathLst>
              <a:path w="91439"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1570" name="object 1570"/>
          <p:cNvSpPr/>
          <p:nvPr/>
        </p:nvSpPr>
        <p:spPr>
          <a:xfrm>
            <a:off x="5124438" y="5803900"/>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1571" name="object 1571"/>
          <p:cNvSpPr/>
          <p:nvPr/>
        </p:nvSpPr>
        <p:spPr>
          <a:xfrm>
            <a:off x="5202759" y="5803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72" name="object 1572"/>
          <p:cNvSpPr/>
          <p:nvPr/>
        </p:nvSpPr>
        <p:spPr>
          <a:xfrm>
            <a:off x="5202759" y="5571491"/>
            <a:ext cx="12700" cy="232410"/>
          </a:xfrm>
          <a:custGeom>
            <a:avLst/>
            <a:gdLst/>
            <a:ahLst/>
            <a:cxnLst/>
            <a:rect l="l" t="t" r="r" b="b"/>
            <a:pathLst>
              <a:path w="12700" h="232410">
                <a:moveTo>
                  <a:pt x="0" y="232409"/>
                </a:moveTo>
                <a:lnTo>
                  <a:pt x="12700" y="232409"/>
                </a:lnTo>
                <a:lnTo>
                  <a:pt x="12700" y="0"/>
                </a:lnTo>
                <a:lnTo>
                  <a:pt x="0" y="0"/>
                </a:lnTo>
                <a:lnTo>
                  <a:pt x="0" y="232409"/>
                </a:lnTo>
                <a:close/>
              </a:path>
            </a:pathLst>
          </a:custGeom>
          <a:solidFill>
            <a:srgbClr val="231F20"/>
          </a:solidFill>
        </p:spPr>
        <p:txBody>
          <a:bodyPr wrap="square" lIns="0" tIns="0" rIns="0" bIns="0" rtlCol="0"/>
          <a:lstStyle/>
          <a:p>
            <a:endParaRPr/>
          </a:p>
        </p:txBody>
      </p:sp>
      <p:sp>
        <p:nvSpPr>
          <p:cNvPr id="1573" name="object 1573"/>
          <p:cNvSpPr/>
          <p:nvPr/>
        </p:nvSpPr>
        <p:spPr>
          <a:xfrm>
            <a:off x="5202759" y="5565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74" name="object 1574"/>
          <p:cNvSpPr/>
          <p:nvPr/>
        </p:nvSpPr>
        <p:spPr>
          <a:xfrm>
            <a:off x="5209109" y="5804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75" name="object 1575"/>
          <p:cNvSpPr/>
          <p:nvPr/>
        </p:nvSpPr>
        <p:spPr>
          <a:xfrm>
            <a:off x="5975338" y="55990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576" name="object 1576"/>
          <p:cNvSpPr/>
          <p:nvPr/>
        </p:nvSpPr>
        <p:spPr>
          <a:xfrm>
            <a:off x="5981688" y="5599431"/>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577" name="object 1577"/>
          <p:cNvSpPr/>
          <p:nvPr/>
        </p:nvSpPr>
        <p:spPr>
          <a:xfrm>
            <a:off x="6051538" y="5593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78" name="object 1578"/>
          <p:cNvSpPr/>
          <p:nvPr/>
        </p:nvSpPr>
        <p:spPr>
          <a:xfrm>
            <a:off x="6045188" y="5593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79" name="object 1579"/>
          <p:cNvSpPr/>
          <p:nvPr/>
        </p:nvSpPr>
        <p:spPr>
          <a:xfrm>
            <a:off x="6045188" y="4758691"/>
            <a:ext cx="12700" cy="834390"/>
          </a:xfrm>
          <a:custGeom>
            <a:avLst/>
            <a:gdLst/>
            <a:ahLst/>
            <a:cxnLst/>
            <a:rect l="l" t="t" r="r" b="b"/>
            <a:pathLst>
              <a:path w="12700" h="834389">
                <a:moveTo>
                  <a:pt x="0" y="834389"/>
                </a:moveTo>
                <a:lnTo>
                  <a:pt x="12700" y="834389"/>
                </a:lnTo>
                <a:lnTo>
                  <a:pt x="12700" y="0"/>
                </a:lnTo>
                <a:lnTo>
                  <a:pt x="0" y="0"/>
                </a:lnTo>
                <a:lnTo>
                  <a:pt x="0" y="834389"/>
                </a:lnTo>
                <a:close/>
              </a:path>
            </a:pathLst>
          </a:custGeom>
          <a:solidFill>
            <a:srgbClr val="231F20"/>
          </a:solidFill>
        </p:spPr>
        <p:txBody>
          <a:bodyPr wrap="square" lIns="0" tIns="0" rIns="0" bIns="0" rtlCol="0"/>
          <a:lstStyle/>
          <a:p>
            <a:endParaRPr/>
          </a:p>
        </p:txBody>
      </p:sp>
      <p:sp>
        <p:nvSpPr>
          <p:cNvPr id="1580" name="object 1580"/>
          <p:cNvSpPr/>
          <p:nvPr/>
        </p:nvSpPr>
        <p:spPr>
          <a:xfrm>
            <a:off x="6045188" y="4752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1" name="object 1581"/>
          <p:cNvSpPr/>
          <p:nvPr/>
        </p:nvSpPr>
        <p:spPr>
          <a:xfrm>
            <a:off x="5126559" y="5565141"/>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582" name="object 1582"/>
          <p:cNvSpPr/>
          <p:nvPr/>
        </p:nvSpPr>
        <p:spPr>
          <a:xfrm>
            <a:off x="5126559" y="5558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3" name="object 1583"/>
          <p:cNvSpPr/>
          <p:nvPr/>
        </p:nvSpPr>
        <p:spPr>
          <a:xfrm>
            <a:off x="5126559" y="4758691"/>
            <a:ext cx="12700" cy="800100"/>
          </a:xfrm>
          <a:custGeom>
            <a:avLst/>
            <a:gdLst/>
            <a:ahLst/>
            <a:cxnLst/>
            <a:rect l="l" t="t" r="r" b="b"/>
            <a:pathLst>
              <a:path w="12700" h="800100">
                <a:moveTo>
                  <a:pt x="0" y="800100"/>
                </a:moveTo>
                <a:lnTo>
                  <a:pt x="12700" y="800100"/>
                </a:lnTo>
                <a:lnTo>
                  <a:pt x="12700" y="0"/>
                </a:lnTo>
                <a:lnTo>
                  <a:pt x="0" y="0"/>
                </a:lnTo>
                <a:lnTo>
                  <a:pt x="0" y="800100"/>
                </a:lnTo>
                <a:close/>
              </a:path>
            </a:pathLst>
          </a:custGeom>
          <a:solidFill>
            <a:srgbClr val="231F20"/>
          </a:solidFill>
        </p:spPr>
        <p:txBody>
          <a:bodyPr wrap="square" lIns="0" tIns="0" rIns="0" bIns="0" rtlCol="0"/>
          <a:lstStyle/>
          <a:p>
            <a:endParaRPr/>
          </a:p>
        </p:txBody>
      </p:sp>
      <p:sp>
        <p:nvSpPr>
          <p:cNvPr id="1584" name="object 1584"/>
          <p:cNvSpPr/>
          <p:nvPr/>
        </p:nvSpPr>
        <p:spPr>
          <a:xfrm>
            <a:off x="5126559" y="4752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5" name="object 1585"/>
          <p:cNvSpPr/>
          <p:nvPr/>
        </p:nvSpPr>
        <p:spPr>
          <a:xfrm>
            <a:off x="5126559" y="4745991"/>
            <a:ext cx="931544" cy="6350"/>
          </a:xfrm>
          <a:custGeom>
            <a:avLst/>
            <a:gdLst/>
            <a:ahLst/>
            <a:cxnLst/>
            <a:rect l="l" t="t" r="r" b="b"/>
            <a:pathLst>
              <a:path w="931545" h="6350">
                <a:moveTo>
                  <a:pt x="0" y="6350"/>
                </a:moveTo>
                <a:lnTo>
                  <a:pt x="931329" y="6350"/>
                </a:lnTo>
                <a:lnTo>
                  <a:pt x="931329" y="0"/>
                </a:lnTo>
                <a:lnTo>
                  <a:pt x="0" y="0"/>
                </a:lnTo>
                <a:lnTo>
                  <a:pt x="0" y="6350"/>
                </a:lnTo>
                <a:close/>
              </a:path>
            </a:pathLst>
          </a:custGeom>
          <a:solidFill>
            <a:srgbClr val="231F20"/>
          </a:solidFill>
        </p:spPr>
        <p:txBody>
          <a:bodyPr wrap="square" lIns="0" tIns="0" rIns="0" bIns="0" rtlCol="0"/>
          <a:lstStyle/>
          <a:p>
            <a:endParaRPr/>
          </a:p>
        </p:txBody>
      </p:sp>
      <p:sp>
        <p:nvSpPr>
          <p:cNvPr id="1586" name="object 1586"/>
          <p:cNvSpPr/>
          <p:nvPr/>
        </p:nvSpPr>
        <p:spPr>
          <a:xfrm>
            <a:off x="5209109" y="5565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7" name="object 1587"/>
          <p:cNvSpPr/>
          <p:nvPr/>
        </p:nvSpPr>
        <p:spPr>
          <a:xfrm>
            <a:off x="5139259" y="5558791"/>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588" name="object 1588"/>
          <p:cNvSpPr/>
          <p:nvPr/>
        </p:nvSpPr>
        <p:spPr>
          <a:xfrm>
            <a:off x="5132909" y="5558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89" name="object 1589"/>
          <p:cNvSpPr/>
          <p:nvPr/>
        </p:nvSpPr>
        <p:spPr>
          <a:xfrm>
            <a:off x="5132909" y="4752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90" name="object 1590"/>
          <p:cNvSpPr/>
          <p:nvPr/>
        </p:nvSpPr>
        <p:spPr>
          <a:xfrm>
            <a:off x="5139259" y="4752341"/>
            <a:ext cx="906144" cy="6350"/>
          </a:xfrm>
          <a:custGeom>
            <a:avLst/>
            <a:gdLst/>
            <a:ahLst/>
            <a:cxnLst/>
            <a:rect l="l" t="t" r="r" b="b"/>
            <a:pathLst>
              <a:path w="906145" h="6350">
                <a:moveTo>
                  <a:pt x="905929" y="0"/>
                </a:moveTo>
                <a:lnTo>
                  <a:pt x="0" y="0"/>
                </a:lnTo>
                <a:lnTo>
                  <a:pt x="0" y="6350"/>
                </a:lnTo>
                <a:lnTo>
                  <a:pt x="905929" y="6350"/>
                </a:lnTo>
                <a:lnTo>
                  <a:pt x="905929" y="0"/>
                </a:lnTo>
                <a:close/>
              </a:path>
            </a:pathLst>
          </a:custGeom>
          <a:solidFill>
            <a:srgbClr val="231F20"/>
          </a:solidFill>
        </p:spPr>
        <p:txBody>
          <a:bodyPr wrap="square" lIns="0" tIns="0" rIns="0" bIns="0" rtlCol="0"/>
          <a:lstStyle/>
          <a:p>
            <a:endParaRPr/>
          </a:p>
        </p:txBody>
      </p:sp>
      <p:sp>
        <p:nvSpPr>
          <p:cNvPr id="1591" name="object 1591"/>
          <p:cNvSpPr/>
          <p:nvPr/>
        </p:nvSpPr>
        <p:spPr>
          <a:xfrm>
            <a:off x="6051538" y="4752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92" name="object 1592"/>
          <p:cNvSpPr/>
          <p:nvPr/>
        </p:nvSpPr>
        <p:spPr>
          <a:xfrm>
            <a:off x="5128680" y="5929631"/>
            <a:ext cx="158750" cy="6350"/>
          </a:xfrm>
          <a:custGeom>
            <a:avLst/>
            <a:gdLst/>
            <a:ahLst/>
            <a:cxnLst/>
            <a:rect l="l" t="t" r="r" b="b"/>
            <a:pathLst>
              <a:path w="158750" h="6350">
                <a:moveTo>
                  <a:pt x="0" y="6350"/>
                </a:moveTo>
                <a:lnTo>
                  <a:pt x="158750" y="6350"/>
                </a:lnTo>
                <a:lnTo>
                  <a:pt x="158750" y="0"/>
                </a:lnTo>
                <a:lnTo>
                  <a:pt x="0" y="0"/>
                </a:lnTo>
                <a:lnTo>
                  <a:pt x="0" y="6350"/>
                </a:lnTo>
                <a:close/>
              </a:path>
            </a:pathLst>
          </a:custGeom>
          <a:solidFill>
            <a:srgbClr val="231F20"/>
          </a:solidFill>
        </p:spPr>
        <p:txBody>
          <a:bodyPr wrap="square" lIns="0" tIns="0" rIns="0" bIns="0" rtlCol="0"/>
          <a:lstStyle/>
          <a:p>
            <a:endParaRPr/>
          </a:p>
        </p:txBody>
      </p:sp>
      <p:sp>
        <p:nvSpPr>
          <p:cNvPr id="1593" name="object 1593"/>
          <p:cNvSpPr/>
          <p:nvPr/>
        </p:nvSpPr>
        <p:spPr>
          <a:xfrm>
            <a:off x="5128680" y="5923281"/>
            <a:ext cx="146050" cy="6350"/>
          </a:xfrm>
          <a:custGeom>
            <a:avLst/>
            <a:gdLst/>
            <a:ahLst/>
            <a:cxnLst/>
            <a:rect l="l" t="t" r="r" b="b"/>
            <a:pathLst>
              <a:path w="146050" h="6350">
                <a:moveTo>
                  <a:pt x="0" y="6350"/>
                </a:moveTo>
                <a:lnTo>
                  <a:pt x="146050" y="6350"/>
                </a:lnTo>
                <a:lnTo>
                  <a:pt x="146050" y="0"/>
                </a:lnTo>
                <a:lnTo>
                  <a:pt x="0" y="0"/>
                </a:lnTo>
                <a:lnTo>
                  <a:pt x="0" y="6350"/>
                </a:lnTo>
                <a:close/>
              </a:path>
            </a:pathLst>
          </a:custGeom>
          <a:solidFill>
            <a:srgbClr val="231F20"/>
          </a:solidFill>
        </p:spPr>
        <p:txBody>
          <a:bodyPr wrap="square" lIns="0" tIns="0" rIns="0" bIns="0" rtlCol="0"/>
          <a:lstStyle/>
          <a:p>
            <a:endParaRPr/>
          </a:p>
        </p:txBody>
      </p:sp>
      <p:sp>
        <p:nvSpPr>
          <p:cNvPr id="1594" name="object 1594"/>
          <p:cNvSpPr/>
          <p:nvPr/>
        </p:nvSpPr>
        <p:spPr>
          <a:xfrm>
            <a:off x="5274730" y="59232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95" name="object 1595"/>
          <p:cNvSpPr/>
          <p:nvPr/>
        </p:nvSpPr>
        <p:spPr>
          <a:xfrm>
            <a:off x="5274730" y="5516881"/>
            <a:ext cx="12700" cy="406400"/>
          </a:xfrm>
          <a:custGeom>
            <a:avLst/>
            <a:gdLst/>
            <a:ahLst/>
            <a:cxnLst/>
            <a:rect l="l" t="t" r="r" b="b"/>
            <a:pathLst>
              <a:path w="12700" h="406400">
                <a:moveTo>
                  <a:pt x="0" y="406400"/>
                </a:moveTo>
                <a:lnTo>
                  <a:pt x="12700" y="406400"/>
                </a:lnTo>
                <a:lnTo>
                  <a:pt x="12700" y="0"/>
                </a:lnTo>
                <a:lnTo>
                  <a:pt x="0" y="0"/>
                </a:lnTo>
                <a:lnTo>
                  <a:pt x="0" y="406400"/>
                </a:lnTo>
                <a:close/>
              </a:path>
            </a:pathLst>
          </a:custGeom>
          <a:solidFill>
            <a:srgbClr val="231F20"/>
          </a:solidFill>
        </p:spPr>
        <p:txBody>
          <a:bodyPr wrap="square" lIns="0" tIns="0" rIns="0" bIns="0" rtlCol="0"/>
          <a:lstStyle/>
          <a:p>
            <a:endParaRPr/>
          </a:p>
        </p:txBody>
      </p:sp>
      <p:sp>
        <p:nvSpPr>
          <p:cNvPr id="1596" name="object 1596"/>
          <p:cNvSpPr/>
          <p:nvPr/>
        </p:nvSpPr>
        <p:spPr>
          <a:xfrm>
            <a:off x="5274730" y="5510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97" name="object 1597"/>
          <p:cNvSpPr/>
          <p:nvPr/>
        </p:nvSpPr>
        <p:spPr>
          <a:xfrm>
            <a:off x="5281080" y="59228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98" name="object 1598"/>
          <p:cNvSpPr/>
          <p:nvPr/>
        </p:nvSpPr>
        <p:spPr>
          <a:xfrm>
            <a:off x="5190059" y="5510531"/>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1599" name="object 1599"/>
          <p:cNvSpPr/>
          <p:nvPr/>
        </p:nvSpPr>
        <p:spPr>
          <a:xfrm>
            <a:off x="5190059" y="55041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0" name="object 1600"/>
          <p:cNvSpPr/>
          <p:nvPr/>
        </p:nvSpPr>
        <p:spPr>
          <a:xfrm>
            <a:off x="5190059" y="4813300"/>
            <a:ext cx="12700" cy="690880"/>
          </a:xfrm>
          <a:custGeom>
            <a:avLst/>
            <a:gdLst/>
            <a:ahLst/>
            <a:cxnLst/>
            <a:rect l="l" t="t" r="r" b="b"/>
            <a:pathLst>
              <a:path w="12700" h="690879">
                <a:moveTo>
                  <a:pt x="0" y="690880"/>
                </a:moveTo>
                <a:lnTo>
                  <a:pt x="12700" y="690880"/>
                </a:lnTo>
                <a:lnTo>
                  <a:pt x="12700" y="0"/>
                </a:lnTo>
                <a:lnTo>
                  <a:pt x="0" y="0"/>
                </a:lnTo>
                <a:lnTo>
                  <a:pt x="0" y="690880"/>
                </a:lnTo>
                <a:close/>
              </a:path>
            </a:pathLst>
          </a:custGeom>
          <a:solidFill>
            <a:srgbClr val="231F20"/>
          </a:solidFill>
        </p:spPr>
        <p:txBody>
          <a:bodyPr wrap="square" lIns="0" tIns="0" rIns="0" bIns="0" rtlCol="0"/>
          <a:lstStyle/>
          <a:p>
            <a:endParaRPr/>
          </a:p>
        </p:txBody>
      </p:sp>
      <p:sp>
        <p:nvSpPr>
          <p:cNvPr id="1601" name="object 1601"/>
          <p:cNvSpPr/>
          <p:nvPr/>
        </p:nvSpPr>
        <p:spPr>
          <a:xfrm>
            <a:off x="5190059" y="4806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2" name="object 1602"/>
          <p:cNvSpPr/>
          <p:nvPr/>
        </p:nvSpPr>
        <p:spPr>
          <a:xfrm>
            <a:off x="5190059" y="4800600"/>
            <a:ext cx="199390" cy="6350"/>
          </a:xfrm>
          <a:custGeom>
            <a:avLst/>
            <a:gdLst/>
            <a:ahLst/>
            <a:cxnLst/>
            <a:rect l="l" t="t" r="r" b="b"/>
            <a:pathLst>
              <a:path w="199389" h="6350">
                <a:moveTo>
                  <a:pt x="0" y="6350"/>
                </a:moveTo>
                <a:lnTo>
                  <a:pt x="198970" y="6350"/>
                </a:lnTo>
                <a:lnTo>
                  <a:pt x="198970" y="0"/>
                </a:lnTo>
                <a:lnTo>
                  <a:pt x="0" y="0"/>
                </a:lnTo>
                <a:lnTo>
                  <a:pt x="0" y="6350"/>
                </a:lnTo>
                <a:close/>
              </a:path>
            </a:pathLst>
          </a:custGeom>
          <a:solidFill>
            <a:srgbClr val="231F20"/>
          </a:solidFill>
        </p:spPr>
        <p:txBody>
          <a:bodyPr wrap="square" lIns="0" tIns="0" rIns="0" bIns="0" rtlCol="0"/>
          <a:lstStyle/>
          <a:p>
            <a:endParaRPr/>
          </a:p>
        </p:txBody>
      </p:sp>
      <p:sp>
        <p:nvSpPr>
          <p:cNvPr id="1603" name="object 1603"/>
          <p:cNvSpPr/>
          <p:nvPr/>
        </p:nvSpPr>
        <p:spPr>
          <a:xfrm>
            <a:off x="5281080" y="5510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4" name="object 1604"/>
          <p:cNvSpPr/>
          <p:nvPr/>
        </p:nvSpPr>
        <p:spPr>
          <a:xfrm>
            <a:off x="5202759" y="5504181"/>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1605" name="object 1605"/>
          <p:cNvSpPr/>
          <p:nvPr/>
        </p:nvSpPr>
        <p:spPr>
          <a:xfrm>
            <a:off x="5196409" y="55037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06" name="object 1606"/>
          <p:cNvSpPr/>
          <p:nvPr/>
        </p:nvSpPr>
        <p:spPr>
          <a:xfrm>
            <a:off x="5376330" y="48577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607" name="object 1607"/>
          <p:cNvSpPr/>
          <p:nvPr/>
        </p:nvSpPr>
        <p:spPr>
          <a:xfrm>
            <a:off x="5376330" y="4851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8" name="object 1608"/>
          <p:cNvSpPr/>
          <p:nvPr/>
        </p:nvSpPr>
        <p:spPr>
          <a:xfrm>
            <a:off x="5376330" y="4813300"/>
            <a:ext cx="12700" cy="38100"/>
          </a:xfrm>
          <a:custGeom>
            <a:avLst/>
            <a:gdLst/>
            <a:ahLst/>
            <a:cxnLst/>
            <a:rect l="l" t="t" r="r" b="b"/>
            <a:pathLst>
              <a:path w="12700" h="38100">
                <a:moveTo>
                  <a:pt x="0" y="38100"/>
                </a:moveTo>
                <a:lnTo>
                  <a:pt x="12700" y="38100"/>
                </a:lnTo>
                <a:lnTo>
                  <a:pt x="12700" y="0"/>
                </a:lnTo>
                <a:lnTo>
                  <a:pt x="0" y="0"/>
                </a:lnTo>
                <a:lnTo>
                  <a:pt x="0" y="38100"/>
                </a:lnTo>
                <a:close/>
              </a:path>
            </a:pathLst>
          </a:custGeom>
          <a:solidFill>
            <a:srgbClr val="231F20"/>
          </a:solidFill>
        </p:spPr>
        <p:txBody>
          <a:bodyPr wrap="square" lIns="0" tIns="0" rIns="0" bIns="0" rtlCol="0"/>
          <a:lstStyle/>
          <a:p>
            <a:endParaRPr/>
          </a:p>
        </p:txBody>
      </p:sp>
      <p:sp>
        <p:nvSpPr>
          <p:cNvPr id="1609" name="object 1609"/>
          <p:cNvSpPr/>
          <p:nvPr/>
        </p:nvSpPr>
        <p:spPr>
          <a:xfrm>
            <a:off x="5376330" y="4806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10" name="object 1610"/>
          <p:cNvSpPr/>
          <p:nvPr/>
        </p:nvSpPr>
        <p:spPr>
          <a:xfrm>
            <a:off x="5382680" y="4851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11" name="object 1611"/>
          <p:cNvSpPr/>
          <p:nvPr/>
        </p:nvSpPr>
        <p:spPr>
          <a:xfrm>
            <a:off x="5389030" y="4851820"/>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612" name="object 1612"/>
          <p:cNvSpPr/>
          <p:nvPr/>
        </p:nvSpPr>
        <p:spPr>
          <a:xfrm>
            <a:off x="5196409" y="4807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13" name="object 1613"/>
          <p:cNvSpPr/>
          <p:nvPr/>
        </p:nvSpPr>
        <p:spPr>
          <a:xfrm>
            <a:off x="5202759" y="4807370"/>
            <a:ext cx="173990" cy="6350"/>
          </a:xfrm>
          <a:custGeom>
            <a:avLst/>
            <a:gdLst/>
            <a:ahLst/>
            <a:cxnLst/>
            <a:rect l="l" t="t" r="r" b="b"/>
            <a:pathLst>
              <a:path w="173989" h="6350">
                <a:moveTo>
                  <a:pt x="173570" y="0"/>
                </a:moveTo>
                <a:lnTo>
                  <a:pt x="0" y="0"/>
                </a:lnTo>
                <a:lnTo>
                  <a:pt x="0" y="6350"/>
                </a:lnTo>
                <a:lnTo>
                  <a:pt x="173570" y="6350"/>
                </a:lnTo>
                <a:lnTo>
                  <a:pt x="173570" y="0"/>
                </a:lnTo>
                <a:close/>
              </a:path>
            </a:pathLst>
          </a:custGeom>
          <a:solidFill>
            <a:srgbClr val="231F20"/>
          </a:solidFill>
        </p:spPr>
        <p:txBody>
          <a:bodyPr wrap="square" lIns="0" tIns="0" rIns="0" bIns="0" rtlCol="0"/>
          <a:lstStyle/>
          <a:p>
            <a:endParaRPr/>
          </a:p>
        </p:txBody>
      </p:sp>
      <p:sp>
        <p:nvSpPr>
          <p:cNvPr id="1614" name="object 1614"/>
          <p:cNvSpPr/>
          <p:nvPr/>
        </p:nvSpPr>
        <p:spPr>
          <a:xfrm>
            <a:off x="5382680" y="4807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15" name="object 1615"/>
          <p:cNvSpPr/>
          <p:nvPr/>
        </p:nvSpPr>
        <p:spPr>
          <a:xfrm>
            <a:off x="5524488" y="4989831"/>
            <a:ext cx="23495" cy="6350"/>
          </a:xfrm>
          <a:custGeom>
            <a:avLst/>
            <a:gdLst/>
            <a:ahLst/>
            <a:cxnLst/>
            <a:rect l="l" t="t" r="r" b="b"/>
            <a:pathLst>
              <a:path w="23495" h="6350">
                <a:moveTo>
                  <a:pt x="0" y="6350"/>
                </a:moveTo>
                <a:lnTo>
                  <a:pt x="23291" y="6350"/>
                </a:lnTo>
                <a:lnTo>
                  <a:pt x="23291" y="0"/>
                </a:lnTo>
                <a:lnTo>
                  <a:pt x="0" y="0"/>
                </a:lnTo>
                <a:lnTo>
                  <a:pt x="0" y="6350"/>
                </a:lnTo>
                <a:close/>
              </a:path>
            </a:pathLst>
          </a:custGeom>
          <a:solidFill>
            <a:srgbClr val="231F20"/>
          </a:solidFill>
        </p:spPr>
        <p:txBody>
          <a:bodyPr wrap="square" lIns="0" tIns="0" rIns="0" bIns="0" rtlCol="0"/>
          <a:lstStyle/>
          <a:p>
            <a:endParaRPr/>
          </a:p>
        </p:txBody>
      </p:sp>
      <p:sp>
        <p:nvSpPr>
          <p:cNvPr id="1616" name="object 1616"/>
          <p:cNvSpPr/>
          <p:nvPr/>
        </p:nvSpPr>
        <p:spPr>
          <a:xfrm>
            <a:off x="5524488" y="4983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17" name="object 1617"/>
          <p:cNvSpPr/>
          <p:nvPr/>
        </p:nvSpPr>
        <p:spPr>
          <a:xfrm>
            <a:off x="5524488" y="4519931"/>
            <a:ext cx="12700" cy="463550"/>
          </a:xfrm>
          <a:custGeom>
            <a:avLst/>
            <a:gdLst/>
            <a:ahLst/>
            <a:cxnLst/>
            <a:rect l="l" t="t" r="r" b="b"/>
            <a:pathLst>
              <a:path w="12700" h="463550">
                <a:moveTo>
                  <a:pt x="0" y="463550"/>
                </a:moveTo>
                <a:lnTo>
                  <a:pt x="12700" y="463550"/>
                </a:lnTo>
                <a:lnTo>
                  <a:pt x="12700" y="0"/>
                </a:lnTo>
                <a:lnTo>
                  <a:pt x="0" y="0"/>
                </a:lnTo>
                <a:lnTo>
                  <a:pt x="0" y="463550"/>
                </a:lnTo>
                <a:close/>
              </a:path>
            </a:pathLst>
          </a:custGeom>
          <a:solidFill>
            <a:srgbClr val="231F20"/>
          </a:solidFill>
        </p:spPr>
        <p:txBody>
          <a:bodyPr wrap="square" lIns="0" tIns="0" rIns="0" bIns="0" rtlCol="0"/>
          <a:lstStyle/>
          <a:p>
            <a:endParaRPr/>
          </a:p>
        </p:txBody>
      </p:sp>
      <p:sp>
        <p:nvSpPr>
          <p:cNvPr id="1618" name="object 1618"/>
          <p:cNvSpPr/>
          <p:nvPr/>
        </p:nvSpPr>
        <p:spPr>
          <a:xfrm>
            <a:off x="5530838" y="4983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19" name="object 1619"/>
          <p:cNvSpPr/>
          <p:nvPr/>
        </p:nvSpPr>
        <p:spPr>
          <a:xfrm>
            <a:off x="5537188" y="4983061"/>
            <a:ext cx="10795" cy="6350"/>
          </a:xfrm>
          <a:custGeom>
            <a:avLst/>
            <a:gdLst/>
            <a:ahLst/>
            <a:cxnLst/>
            <a:rect l="l" t="t" r="r" b="b"/>
            <a:pathLst>
              <a:path w="10795" h="6350">
                <a:moveTo>
                  <a:pt x="10591" y="0"/>
                </a:moveTo>
                <a:lnTo>
                  <a:pt x="0" y="0"/>
                </a:lnTo>
                <a:lnTo>
                  <a:pt x="0" y="6350"/>
                </a:lnTo>
                <a:lnTo>
                  <a:pt x="10591" y="6350"/>
                </a:lnTo>
                <a:lnTo>
                  <a:pt x="10591" y="0"/>
                </a:lnTo>
                <a:close/>
              </a:path>
            </a:pathLst>
          </a:custGeom>
          <a:solidFill>
            <a:srgbClr val="231F20"/>
          </a:solidFill>
        </p:spPr>
        <p:txBody>
          <a:bodyPr wrap="square" lIns="0" tIns="0" rIns="0" bIns="0" rtlCol="0"/>
          <a:lstStyle/>
          <a:p>
            <a:endParaRPr/>
          </a:p>
        </p:txBody>
      </p:sp>
      <p:sp>
        <p:nvSpPr>
          <p:cNvPr id="1620" name="object 1620"/>
          <p:cNvSpPr/>
          <p:nvPr/>
        </p:nvSpPr>
        <p:spPr>
          <a:xfrm>
            <a:off x="5863159" y="6018531"/>
            <a:ext cx="254000" cy="6350"/>
          </a:xfrm>
          <a:custGeom>
            <a:avLst/>
            <a:gdLst/>
            <a:ahLst/>
            <a:cxnLst/>
            <a:rect l="l" t="t" r="r" b="b"/>
            <a:pathLst>
              <a:path w="254000" h="6350">
                <a:moveTo>
                  <a:pt x="0" y="6350"/>
                </a:moveTo>
                <a:lnTo>
                  <a:pt x="254000" y="6350"/>
                </a:lnTo>
                <a:lnTo>
                  <a:pt x="254000" y="0"/>
                </a:lnTo>
                <a:lnTo>
                  <a:pt x="0" y="0"/>
                </a:lnTo>
                <a:lnTo>
                  <a:pt x="0" y="6350"/>
                </a:lnTo>
                <a:close/>
              </a:path>
            </a:pathLst>
          </a:custGeom>
          <a:solidFill>
            <a:srgbClr val="231F20"/>
          </a:solidFill>
        </p:spPr>
        <p:txBody>
          <a:bodyPr wrap="square" lIns="0" tIns="0" rIns="0" bIns="0" rtlCol="0"/>
          <a:lstStyle/>
          <a:p>
            <a:endParaRPr/>
          </a:p>
        </p:txBody>
      </p:sp>
      <p:sp>
        <p:nvSpPr>
          <p:cNvPr id="1621" name="object 1621"/>
          <p:cNvSpPr/>
          <p:nvPr/>
        </p:nvSpPr>
        <p:spPr>
          <a:xfrm>
            <a:off x="5863159" y="60121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22" name="object 1622"/>
          <p:cNvSpPr/>
          <p:nvPr/>
        </p:nvSpPr>
        <p:spPr>
          <a:xfrm>
            <a:off x="5863159" y="5516881"/>
            <a:ext cx="12700" cy="495300"/>
          </a:xfrm>
          <a:custGeom>
            <a:avLst/>
            <a:gdLst/>
            <a:ahLst/>
            <a:cxnLst/>
            <a:rect l="l" t="t" r="r" b="b"/>
            <a:pathLst>
              <a:path w="12700" h="495300">
                <a:moveTo>
                  <a:pt x="0" y="495300"/>
                </a:moveTo>
                <a:lnTo>
                  <a:pt x="12700" y="495300"/>
                </a:lnTo>
                <a:lnTo>
                  <a:pt x="12700" y="0"/>
                </a:lnTo>
                <a:lnTo>
                  <a:pt x="0" y="0"/>
                </a:lnTo>
                <a:lnTo>
                  <a:pt x="0" y="495300"/>
                </a:lnTo>
                <a:close/>
              </a:path>
            </a:pathLst>
          </a:custGeom>
          <a:solidFill>
            <a:srgbClr val="231F20"/>
          </a:solidFill>
        </p:spPr>
        <p:txBody>
          <a:bodyPr wrap="square" lIns="0" tIns="0" rIns="0" bIns="0" rtlCol="0"/>
          <a:lstStyle/>
          <a:p>
            <a:endParaRPr/>
          </a:p>
        </p:txBody>
      </p:sp>
      <p:sp>
        <p:nvSpPr>
          <p:cNvPr id="1623" name="object 1623"/>
          <p:cNvSpPr/>
          <p:nvPr/>
        </p:nvSpPr>
        <p:spPr>
          <a:xfrm>
            <a:off x="5863159" y="55105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24" name="object 1624"/>
          <p:cNvSpPr/>
          <p:nvPr/>
        </p:nvSpPr>
        <p:spPr>
          <a:xfrm>
            <a:off x="5863159" y="550418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625" name="object 1625"/>
          <p:cNvSpPr/>
          <p:nvPr/>
        </p:nvSpPr>
        <p:spPr>
          <a:xfrm>
            <a:off x="5869509" y="60117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26" name="object 1626"/>
          <p:cNvSpPr/>
          <p:nvPr/>
        </p:nvSpPr>
        <p:spPr>
          <a:xfrm>
            <a:off x="5875859" y="6011761"/>
            <a:ext cx="228600" cy="6350"/>
          </a:xfrm>
          <a:custGeom>
            <a:avLst/>
            <a:gdLst/>
            <a:ahLst/>
            <a:cxnLst/>
            <a:rect l="l" t="t" r="r" b="b"/>
            <a:pathLst>
              <a:path w="228600" h="6350">
                <a:moveTo>
                  <a:pt x="228600" y="0"/>
                </a:moveTo>
                <a:lnTo>
                  <a:pt x="0" y="0"/>
                </a:lnTo>
                <a:lnTo>
                  <a:pt x="0" y="6350"/>
                </a:lnTo>
                <a:lnTo>
                  <a:pt x="228600" y="6350"/>
                </a:lnTo>
                <a:lnTo>
                  <a:pt x="228600" y="0"/>
                </a:lnTo>
                <a:close/>
              </a:path>
            </a:pathLst>
          </a:custGeom>
          <a:solidFill>
            <a:srgbClr val="231F20"/>
          </a:solidFill>
        </p:spPr>
        <p:txBody>
          <a:bodyPr wrap="square" lIns="0" tIns="0" rIns="0" bIns="0" rtlCol="0"/>
          <a:lstStyle/>
          <a:p>
            <a:endParaRPr/>
          </a:p>
        </p:txBody>
      </p:sp>
      <p:sp>
        <p:nvSpPr>
          <p:cNvPr id="1627" name="object 1627"/>
          <p:cNvSpPr/>
          <p:nvPr/>
        </p:nvSpPr>
        <p:spPr>
          <a:xfrm>
            <a:off x="6104459" y="60121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28" name="object 1628"/>
          <p:cNvSpPr/>
          <p:nvPr/>
        </p:nvSpPr>
        <p:spPr>
          <a:xfrm>
            <a:off x="6104459" y="5937250"/>
            <a:ext cx="12700" cy="74930"/>
          </a:xfrm>
          <a:custGeom>
            <a:avLst/>
            <a:gdLst/>
            <a:ahLst/>
            <a:cxnLst/>
            <a:rect l="l" t="t" r="r" b="b"/>
            <a:pathLst>
              <a:path w="12700" h="74929">
                <a:moveTo>
                  <a:pt x="0" y="74930"/>
                </a:moveTo>
                <a:lnTo>
                  <a:pt x="12700" y="74930"/>
                </a:lnTo>
                <a:lnTo>
                  <a:pt x="12700" y="0"/>
                </a:lnTo>
                <a:lnTo>
                  <a:pt x="0" y="0"/>
                </a:lnTo>
                <a:lnTo>
                  <a:pt x="0" y="74930"/>
                </a:lnTo>
                <a:close/>
              </a:path>
            </a:pathLst>
          </a:custGeom>
          <a:solidFill>
            <a:srgbClr val="231F20"/>
          </a:solidFill>
        </p:spPr>
        <p:txBody>
          <a:bodyPr wrap="square" lIns="0" tIns="0" rIns="0" bIns="0" rtlCol="0"/>
          <a:lstStyle/>
          <a:p>
            <a:endParaRPr/>
          </a:p>
        </p:txBody>
      </p:sp>
      <p:sp>
        <p:nvSpPr>
          <p:cNvPr id="1629" name="object 1629"/>
          <p:cNvSpPr/>
          <p:nvPr/>
        </p:nvSpPr>
        <p:spPr>
          <a:xfrm>
            <a:off x="6110809" y="60117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30" name="object 1630"/>
          <p:cNvSpPr/>
          <p:nvPr/>
        </p:nvSpPr>
        <p:spPr>
          <a:xfrm>
            <a:off x="5869509" y="55101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631" name="object 1631"/>
          <p:cNvSpPr/>
          <p:nvPr/>
        </p:nvSpPr>
        <p:spPr>
          <a:xfrm>
            <a:off x="5875859" y="551053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632" name="object 1632"/>
          <p:cNvSpPr/>
          <p:nvPr/>
        </p:nvSpPr>
        <p:spPr>
          <a:xfrm>
            <a:off x="5958409" y="55041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33" name="object 1633"/>
          <p:cNvSpPr/>
          <p:nvPr/>
        </p:nvSpPr>
        <p:spPr>
          <a:xfrm>
            <a:off x="5952059" y="55041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34" name="object 1634"/>
          <p:cNvSpPr/>
          <p:nvPr/>
        </p:nvSpPr>
        <p:spPr>
          <a:xfrm>
            <a:off x="5952059" y="4860291"/>
            <a:ext cx="12700" cy="643890"/>
          </a:xfrm>
          <a:custGeom>
            <a:avLst/>
            <a:gdLst/>
            <a:ahLst/>
            <a:cxnLst/>
            <a:rect l="l" t="t" r="r" b="b"/>
            <a:pathLst>
              <a:path w="12700" h="643889">
                <a:moveTo>
                  <a:pt x="0" y="643889"/>
                </a:moveTo>
                <a:lnTo>
                  <a:pt x="12700" y="643889"/>
                </a:lnTo>
                <a:lnTo>
                  <a:pt x="12700" y="0"/>
                </a:lnTo>
                <a:lnTo>
                  <a:pt x="0" y="0"/>
                </a:lnTo>
                <a:lnTo>
                  <a:pt x="0" y="643889"/>
                </a:lnTo>
                <a:close/>
              </a:path>
            </a:pathLst>
          </a:custGeom>
          <a:solidFill>
            <a:srgbClr val="231F20"/>
          </a:solidFill>
        </p:spPr>
        <p:txBody>
          <a:bodyPr wrap="square" lIns="0" tIns="0" rIns="0" bIns="0" rtlCol="0"/>
          <a:lstStyle/>
          <a:p>
            <a:endParaRPr/>
          </a:p>
        </p:txBody>
      </p:sp>
      <p:sp>
        <p:nvSpPr>
          <p:cNvPr id="1635" name="object 1635"/>
          <p:cNvSpPr/>
          <p:nvPr/>
        </p:nvSpPr>
        <p:spPr>
          <a:xfrm>
            <a:off x="5952059" y="4853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36" name="object 1636"/>
          <p:cNvSpPr/>
          <p:nvPr/>
        </p:nvSpPr>
        <p:spPr>
          <a:xfrm>
            <a:off x="5640909" y="4989831"/>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1637" name="object 1637"/>
          <p:cNvSpPr/>
          <p:nvPr/>
        </p:nvSpPr>
        <p:spPr>
          <a:xfrm>
            <a:off x="5640909" y="4983481"/>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638" name="object 1638"/>
          <p:cNvSpPr/>
          <p:nvPr/>
        </p:nvSpPr>
        <p:spPr>
          <a:xfrm>
            <a:off x="5685359" y="4983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39" name="object 1639"/>
          <p:cNvSpPr/>
          <p:nvPr/>
        </p:nvSpPr>
        <p:spPr>
          <a:xfrm>
            <a:off x="5685359" y="4860291"/>
            <a:ext cx="12700" cy="123189"/>
          </a:xfrm>
          <a:custGeom>
            <a:avLst/>
            <a:gdLst/>
            <a:ahLst/>
            <a:cxnLst/>
            <a:rect l="l" t="t" r="r" b="b"/>
            <a:pathLst>
              <a:path w="12700" h="123189">
                <a:moveTo>
                  <a:pt x="0" y="123189"/>
                </a:moveTo>
                <a:lnTo>
                  <a:pt x="12700" y="123189"/>
                </a:lnTo>
                <a:lnTo>
                  <a:pt x="12700" y="0"/>
                </a:lnTo>
                <a:lnTo>
                  <a:pt x="0" y="0"/>
                </a:lnTo>
                <a:lnTo>
                  <a:pt x="0" y="123189"/>
                </a:lnTo>
                <a:close/>
              </a:path>
            </a:pathLst>
          </a:custGeom>
          <a:solidFill>
            <a:srgbClr val="231F20"/>
          </a:solidFill>
        </p:spPr>
        <p:txBody>
          <a:bodyPr wrap="square" lIns="0" tIns="0" rIns="0" bIns="0" rtlCol="0"/>
          <a:lstStyle/>
          <a:p>
            <a:endParaRPr/>
          </a:p>
        </p:txBody>
      </p:sp>
      <p:sp>
        <p:nvSpPr>
          <p:cNvPr id="1640" name="object 1640"/>
          <p:cNvSpPr/>
          <p:nvPr/>
        </p:nvSpPr>
        <p:spPr>
          <a:xfrm>
            <a:off x="5685359" y="4853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41" name="object 1641"/>
          <p:cNvSpPr/>
          <p:nvPr/>
        </p:nvSpPr>
        <p:spPr>
          <a:xfrm>
            <a:off x="5685359" y="4847591"/>
            <a:ext cx="279400" cy="6350"/>
          </a:xfrm>
          <a:custGeom>
            <a:avLst/>
            <a:gdLst/>
            <a:ahLst/>
            <a:cxnLst/>
            <a:rect l="l" t="t" r="r" b="b"/>
            <a:pathLst>
              <a:path w="279400" h="6350">
                <a:moveTo>
                  <a:pt x="0" y="6350"/>
                </a:moveTo>
                <a:lnTo>
                  <a:pt x="279400" y="6350"/>
                </a:lnTo>
                <a:lnTo>
                  <a:pt x="279400" y="0"/>
                </a:lnTo>
                <a:lnTo>
                  <a:pt x="0" y="0"/>
                </a:lnTo>
                <a:lnTo>
                  <a:pt x="0" y="6350"/>
                </a:lnTo>
                <a:close/>
              </a:path>
            </a:pathLst>
          </a:custGeom>
          <a:solidFill>
            <a:srgbClr val="231F20"/>
          </a:solidFill>
        </p:spPr>
        <p:txBody>
          <a:bodyPr wrap="square" lIns="0" tIns="0" rIns="0" bIns="0" rtlCol="0"/>
          <a:lstStyle/>
          <a:p>
            <a:endParaRPr/>
          </a:p>
        </p:txBody>
      </p:sp>
      <p:sp>
        <p:nvSpPr>
          <p:cNvPr id="1642" name="object 1642"/>
          <p:cNvSpPr/>
          <p:nvPr/>
        </p:nvSpPr>
        <p:spPr>
          <a:xfrm>
            <a:off x="5691709" y="49830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43" name="object 1643"/>
          <p:cNvSpPr/>
          <p:nvPr/>
        </p:nvSpPr>
        <p:spPr>
          <a:xfrm>
            <a:off x="5691709" y="4853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44" name="object 1644"/>
          <p:cNvSpPr/>
          <p:nvPr/>
        </p:nvSpPr>
        <p:spPr>
          <a:xfrm>
            <a:off x="5698059" y="4853941"/>
            <a:ext cx="254000" cy="6350"/>
          </a:xfrm>
          <a:custGeom>
            <a:avLst/>
            <a:gdLst/>
            <a:ahLst/>
            <a:cxnLst/>
            <a:rect l="l" t="t" r="r" b="b"/>
            <a:pathLst>
              <a:path w="254000" h="6350">
                <a:moveTo>
                  <a:pt x="254000" y="0"/>
                </a:moveTo>
                <a:lnTo>
                  <a:pt x="0" y="0"/>
                </a:lnTo>
                <a:lnTo>
                  <a:pt x="0" y="6350"/>
                </a:lnTo>
                <a:lnTo>
                  <a:pt x="254000" y="6350"/>
                </a:lnTo>
                <a:lnTo>
                  <a:pt x="254000" y="0"/>
                </a:lnTo>
                <a:close/>
              </a:path>
            </a:pathLst>
          </a:custGeom>
          <a:solidFill>
            <a:srgbClr val="231F20"/>
          </a:solidFill>
        </p:spPr>
        <p:txBody>
          <a:bodyPr wrap="square" lIns="0" tIns="0" rIns="0" bIns="0" rtlCol="0"/>
          <a:lstStyle/>
          <a:p>
            <a:endParaRPr/>
          </a:p>
        </p:txBody>
      </p:sp>
      <p:sp>
        <p:nvSpPr>
          <p:cNvPr id="1645" name="object 1645"/>
          <p:cNvSpPr/>
          <p:nvPr/>
        </p:nvSpPr>
        <p:spPr>
          <a:xfrm>
            <a:off x="5958409" y="4853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46" name="object 1646"/>
          <p:cNvSpPr/>
          <p:nvPr/>
        </p:nvSpPr>
        <p:spPr>
          <a:xfrm>
            <a:off x="6091708" y="5918581"/>
            <a:ext cx="38735" cy="38735"/>
          </a:xfrm>
          <a:custGeom>
            <a:avLst/>
            <a:gdLst/>
            <a:ahLst/>
            <a:cxnLst/>
            <a:rect l="l" t="t" r="r" b="b"/>
            <a:pathLst>
              <a:path w="38735"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1647" name="object 1647"/>
          <p:cNvSpPr/>
          <p:nvPr/>
        </p:nvSpPr>
        <p:spPr>
          <a:xfrm>
            <a:off x="5901259" y="5772150"/>
            <a:ext cx="220345" cy="6350"/>
          </a:xfrm>
          <a:custGeom>
            <a:avLst/>
            <a:gdLst/>
            <a:ahLst/>
            <a:cxnLst/>
            <a:rect l="l" t="t" r="r" b="b"/>
            <a:pathLst>
              <a:path w="220345" h="6350">
                <a:moveTo>
                  <a:pt x="0" y="6350"/>
                </a:moveTo>
                <a:lnTo>
                  <a:pt x="220129" y="6350"/>
                </a:lnTo>
                <a:lnTo>
                  <a:pt x="220129" y="0"/>
                </a:lnTo>
                <a:lnTo>
                  <a:pt x="0" y="0"/>
                </a:lnTo>
                <a:lnTo>
                  <a:pt x="0" y="6350"/>
                </a:lnTo>
                <a:close/>
              </a:path>
            </a:pathLst>
          </a:custGeom>
          <a:solidFill>
            <a:srgbClr val="231F20"/>
          </a:solidFill>
        </p:spPr>
        <p:txBody>
          <a:bodyPr wrap="square" lIns="0" tIns="0" rIns="0" bIns="0" rtlCol="0"/>
          <a:lstStyle/>
          <a:p>
            <a:endParaRPr/>
          </a:p>
        </p:txBody>
      </p:sp>
      <p:sp>
        <p:nvSpPr>
          <p:cNvPr id="1648" name="object 1648"/>
          <p:cNvSpPr/>
          <p:nvPr/>
        </p:nvSpPr>
        <p:spPr>
          <a:xfrm>
            <a:off x="5901259" y="5765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49" name="object 1649"/>
          <p:cNvSpPr/>
          <p:nvPr/>
        </p:nvSpPr>
        <p:spPr>
          <a:xfrm>
            <a:off x="5901259" y="5546091"/>
            <a:ext cx="12700" cy="219710"/>
          </a:xfrm>
          <a:custGeom>
            <a:avLst/>
            <a:gdLst/>
            <a:ahLst/>
            <a:cxnLst/>
            <a:rect l="l" t="t" r="r" b="b"/>
            <a:pathLst>
              <a:path w="12700" h="219710">
                <a:moveTo>
                  <a:pt x="0" y="219709"/>
                </a:moveTo>
                <a:lnTo>
                  <a:pt x="12700" y="219709"/>
                </a:lnTo>
                <a:lnTo>
                  <a:pt x="12700" y="0"/>
                </a:lnTo>
                <a:lnTo>
                  <a:pt x="0" y="0"/>
                </a:lnTo>
                <a:lnTo>
                  <a:pt x="0" y="219709"/>
                </a:lnTo>
                <a:close/>
              </a:path>
            </a:pathLst>
          </a:custGeom>
          <a:solidFill>
            <a:srgbClr val="231F20"/>
          </a:solidFill>
        </p:spPr>
        <p:txBody>
          <a:bodyPr wrap="square" lIns="0" tIns="0" rIns="0" bIns="0" rtlCol="0"/>
          <a:lstStyle/>
          <a:p>
            <a:endParaRPr/>
          </a:p>
        </p:txBody>
      </p:sp>
      <p:sp>
        <p:nvSpPr>
          <p:cNvPr id="1650" name="object 1650"/>
          <p:cNvSpPr/>
          <p:nvPr/>
        </p:nvSpPr>
        <p:spPr>
          <a:xfrm>
            <a:off x="5901259" y="5539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51" name="object 1651"/>
          <p:cNvSpPr/>
          <p:nvPr/>
        </p:nvSpPr>
        <p:spPr>
          <a:xfrm>
            <a:off x="5901259" y="5533391"/>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652" name="object 1652"/>
          <p:cNvSpPr/>
          <p:nvPr/>
        </p:nvSpPr>
        <p:spPr>
          <a:xfrm>
            <a:off x="5907609" y="5766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53" name="object 1653"/>
          <p:cNvSpPr/>
          <p:nvPr/>
        </p:nvSpPr>
        <p:spPr>
          <a:xfrm>
            <a:off x="5913959" y="5766220"/>
            <a:ext cx="194945" cy="6350"/>
          </a:xfrm>
          <a:custGeom>
            <a:avLst/>
            <a:gdLst/>
            <a:ahLst/>
            <a:cxnLst/>
            <a:rect l="l" t="t" r="r" b="b"/>
            <a:pathLst>
              <a:path w="194945" h="6350">
                <a:moveTo>
                  <a:pt x="194729" y="0"/>
                </a:moveTo>
                <a:lnTo>
                  <a:pt x="0" y="0"/>
                </a:lnTo>
                <a:lnTo>
                  <a:pt x="0" y="6350"/>
                </a:lnTo>
                <a:lnTo>
                  <a:pt x="194729" y="6350"/>
                </a:lnTo>
                <a:lnTo>
                  <a:pt x="194729" y="0"/>
                </a:lnTo>
                <a:close/>
              </a:path>
            </a:pathLst>
          </a:custGeom>
          <a:solidFill>
            <a:srgbClr val="231F20"/>
          </a:solidFill>
        </p:spPr>
        <p:txBody>
          <a:bodyPr wrap="square" lIns="0" tIns="0" rIns="0" bIns="0" rtlCol="0"/>
          <a:lstStyle/>
          <a:p>
            <a:endParaRPr/>
          </a:p>
        </p:txBody>
      </p:sp>
      <p:sp>
        <p:nvSpPr>
          <p:cNvPr id="1654" name="object 1654"/>
          <p:cNvSpPr/>
          <p:nvPr/>
        </p:nvSpPr>
        <p:spPr>
          <a:xfrm>
            <a:off x="6108688" y="5765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55" name="object 1655"/>
          <p:cNvSpPr/>
          <p:nvPr/>
        </p:nvSpPr>
        <p:spPr>
          <a:xfrm>
            <a:off x="6108688" y="5692141"/>
            <a:ext cx="12700" cy="73660"/>
          </a:xfrm>
          <a:custGeom>
            <a:avLst/>
            <a:gdLst/>
            <a:ahLst/>
            <a:cxnLst/>
            <a:rect l="l" t="t" r="r" b="b"/>
            <a:pathLst>
              <a:path w="12700" h="73660">
                <a:moveTo>
                  <a:pt x="0" y="73659"/>
                </a:moveTo>
                <a:lnTo>
                  <a:pt x="12700" y="73659"/>
                </a:lnTo>
                <a:lnTo>
                  <a:pt x="12700" y="0"/>
                </a:lnTo>
                <a:lnTo>
                  <a:pt x="0" y="0"/>
                </a:lnTo>
                <a:lnTo>
                  <a:pt x="0" y="73659"/>
                </a:lnTo>
                <a:close/>
              </a:path>
            </a:pathLst>
          </a:custGeom>
          <a:solidFill>
            <a:srgbClr val="231F20"/>
          </a:solidFill>
        </p:spPr>
        <p:txBody>
          <a:bodyPr wrap="square" lIns="0" tIns="0" rIns="0" bIns="0" rtlCol="0"/>
          <a:lstStyle/>
          <a:p>
            <a:endParaRPr/>
          </a:p>
        </p:txBody>
      </p:sp>
      <p:sp>
        <p:nvSpPr>
          <p:cNvPr id="1656" name="object 1656"/>
          <p:cNvSpPr/>
          <p:nvPr/>
        </p:nvSpPr>
        <p:spPr>
          <a:xfrm>
            <a:off x="6115038" y="5766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57" name="object 1657"/>
          <p:cNvSpPr/>
          <p:nvPr/>
        </p:nvSpPr>
        <p:spPr>
          <a:xfrm>
            <a:off x="5907609" y="5539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58" name="object 1658"/>
          <p:cNvSpPr/>
          <p:nvPr/>
        </p:nvSpPr>
        <p:spPr>
          <a:xfrm>
            <a:off x="5913959" y="5539741"/>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659" name="object 1659"/>
          <p:cNvSpPr/>
          <p:nvPr/>
        </p:nvSpPr>
        <p:spPr>
          <a:xfrm>
            <a:off x="5988038" y="5533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0" name="object 1660"/>
          <p:cNvSpPr/>
          <p:nvPr/>
        </p:nvSpPr>
        <p:spPr>
          <a:xfrm>
            <a:off x="5981688" y="5533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1" name="object 1661"/>
          <p:cNvSpPr/>
          <p:nvPr/>
        </p:nvSpPr>
        <p:spPr>
          <a:xfrm>
            <a:off x="5981688" y="4818381"/>
            <a:ext cx="12700" cy="715010"/>
          </a:xfrm>
          <a:custGeom>
            <a:avLst/>
            <a:gdLst/>
            <a:ahLst/>
            <a:cxnLst/>
            <a:rect l="l" t="t" r="r" b="b"/>
            <a:pathLst>
              <a:path w="12700" h="715010">
                <a:moveTo>
                  <a:pt x="0" y="715010"/>
                </a:moveTo>
                <a:lnTo>
                  <a:pt x="12700" y="715010"/>
                </a:lnTo>
                <a:lnTo>
                  <a:pt x="12700" y="0"/>
                </a:lnTo>
                <a:lnTo>
                  <a:pt x="0" y="0"/>
                </a:lnTo>
                <a:lnTo>
                  <a:pt x="0" y="715010"/>
                </a:lnTo>
                <a:close/>
              </a:path>
            </a:pathLst>
          </a:custGeom>
          <a:solidFill>
            <a:srgbClr val="231F20"/>
          </a:solidFill>
        </p:spPr>
        <p:txBody>
          <a:bodyPr wrap="square" lIns="0" tIns="0" rIns="0" bIns="0" rtlCol="0"/>
          <a:lstStyle/>
          <a:p>
            <a:endParaRPr/>
          </a:p>
        </p:txBody>
      </p:sp>
      <p:sp>
        <p:nvSpPr>
          <p:cNvPr id="1662" name="object 1662"/>
          <p:cNvSpPr/>
          <p:nvPr/>
        </p:nvSpPr>
        <p:spPr>
          <a:xfrm>
            <a:off x="5981688" y="48120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3" name="object 1663"/>
          <p:cNvSpPr/>
          <p:nvPr/>
        </p:nvSpPr>
        <p:spPr>
          <a:xfrm>
            <a:off x="5649380" y="48577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664" name="object 1664"/>
          <p:cNvSpPr/>
          <p:nvPr/>
        </p:nvSpPr>
        <p:spPr>
          <a:xfrm>
            <a:off x="5649380" y="4851400"/>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1665" name="object 1665"/>
          <p:cNvSpPr/>
          <p:nvPr/>
        </p:nvSpPr>
        <p:spPr>
          <a:xfrm>
            <a:off x="5668430" y="4851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6" name="object 1666"/>
          <p:cNvSpPr/>
          <p:nvPr/>
        </p:nvSpPr>
        <p:spPr>
          <a:xfrm>
            <a:off x="5668430" y="4818381"/>
            <a:ext cx="12700" cy="33020"/>
          </a:xfrm>
          <a:custGeom>
            <a:avLst/>
            <a:gdLst/>
            <a:ahLst/>
            <a:cxnLst/>
            <a:rect l="l" t="t" r="r" b="b"/>
            <a:pathLst>
              <a:path w="12700" h="33020">
                <a:moveTo>
                  <a:pt x="0" y="33019"/>
                </a:moveTo>
                <a:lnTo>
                  <a:pt x="12700" y="33019"/>
                </a:lnTo>
                <a:lnTo>
                  <a:pt x="12700" y="0"/>
                </a:lnTo>
                <a:lnTo>
                  <a:pt x="0" y="0"/>
                </a:lnTo>
                <a:lnTo>
                  <a:pt x="0" y="33019"/>
                </a:lnTo>
                <a:close/>
              </a:path>
            </a:pathLst>
          </a:custGeom>
          <a:solidFill>
            <a:srgbClr val="231F20"/>
          </a:solidFill>
        </p:spPr>
        <p:txBody>
          <a:bodyPr wrap="square" lIns="0" tIns="0" rIns="0" bIns="0" rtlCol="0"/>
          <a:lstStyle/>
          <a:p>
            <a:endParaRPr/>
          </a:p>
        </p:txBody>
      </p:sp>
      <p:sp>
        <p:nvSpPr>
          <p:cNvPr id="1667" name="object 1667"/>
          <p:cNvSpPr/>
          <p:nvPr/>
        </p:nvSpPr>
        <p:spPr>
          <a:xfrm>
            <a:off x="5668430" y="48120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8" name="object 1668"/>
          <p:cNvSpPr/>
          <p:nvPr/>
        </p:nvSpPr>
        <p:spPr>
          <a:xfrm>
            <a:off x="5668430" y="4805681"/>
            <a:ext cx="326390" cy="6350"/>
          </a:xfrm>
          <a:custGeom>
            <a:avLst/>
            <a:gdLst/>
            <a:ahLst/>
            <a:cxnLst/>
            <a:rect l="l" t="t" r="r" b="b"/>
            <a:pathLst>
              <a:path w="326389" h="6350">
                <a:moveTo>
                  <a:pt x="0" y="6350"/>
                </a:moveTo>
                <a:lnTo>
                  <a:pt x="325958" y="6350"/>
                </a:lnTo>
                <a:lnTo>
                  <a:pt x="325958" y="0"/>
                </a:lnTo>
                <a:lnTo>
                  <a:pt x="0" y="0"/>
                </a:lnTo>
                <a:lnTo>
                  <a:pt x="0" y="6350"/>
                </a:lnTo>
                <a:close/>
              </a:path>
            </a:pathLst>
          </a:custGeom>
          <a:solidFill>
            <a:srgbClr val="231F20"/>
          </a:solidFill>
        </p:spPr>
        <p:txBody>
          <a:bodyPr wrap="square" lIns="0" tIns="0" rIns="0" bIns="0" rtlCol="0"/>
          <a:lstStyle/>
          <a:p>
            <a:endParaRPr/>
          </a:p>
        </p:txBody>
      </p:sp>
      <p:sp>
        <p:nvSpPr>
          <p:cNvPr id="1669" name="object 1669"/>
          <p:cNvSpPr/>
          <p:nvPr/>
        </p:nvSpPr>
        <p:spPr>
          <a:xfrm>
            <a:off x="5674780" y="4851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70" name="object 1670"/>
          <p:cNvSpPr/>
          <p:nvPr/>
        </p:nvSpPr>
        <p:spPr>
          <a:xfrm>
            <a:off x="5674780" y="48116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71" name="object 1671"/>
          <p:cNvSpPr/>
          <p:nvPr/>
        </p:nvSpPr>
        <p:spPr>
          <a:xfrm>
            <a:off x="5681130" y="4811611"/>
            <a:ext cx="300990" cy="6350"/>
          </a:xfrm>
          <a:custGeom>
            <a:avLst/>
            <a:gdLst/>
            <a:ahLst/>
            <a:cxnLst/>
            <a:rect l="l" t="t" r="r" b="b"/>
            <a:pathLst>
              <a:path w="300989" h="6350">
                <a:moveTo>
                  <a:pt x="300558" y="0"/>
                </a:moveTo>
                <a:lnTo>
                  <a:pt x="0" y="0"/>
                </a:lnTo>
                <a:lnTo>
                  <a:pt x="0" y="6350"/>
                </a:lnTo>
                <a:lnTo>
                  <a:pt x="300558" y="6350"/>
                </a:lnTo>
                <a:lnTo>
                  <a:pt x="300558" y="0"/>
                </a:lnTo>
                <a:close/>
              </a:path>
            </a:pathLst>
          </a:custGeom>
          <a:solidFill>
            <a:srgbClr val="231F20"/>
          </a:solidFill>
        </p:spPr>
        <p:txBody>
          <a:bodyPr wrap="square" lIns="0" tIns="0" rIns="0" bIns="0" rtlCol="0"/>
          <a:lstStyle/>
          <a:p>
            <a:endParaRPr/>
          </a:p>
        </p:txBody>
      </p:sp>
      <p:sp>
        <p:nvSpPr>
          <p:cNvPr id="1672" name="object 1672"/>
          <p:cNvSpPr/>
          <p:nvPr/>
        </p:nvSpPr>
        <p:spPr>
          <a:xfrm>
            <a:off x="5988038" y="48116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73" name="object 1673"/>
          <p:cNvSpPr/>
          <p:nvPr/>
        </p:nvSpPr>
        <p:spPr>
          <a:xfrm>
            <a:off x="6095937" y="5673040"/>
            <a:ext cx="38735" cy="38735"/>
          </a:xfrm>
          <a:custGeom>
            <a:avLst/>
            <a:gdLst/>
            <a:ahLst/>
            <a:cxnLst/>
            <a:rect l="l" t="t" r="r" b="b"/>
            <a:pathLst>
              <a:path w="38735" h="38735">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1674" name="object 1674"/>
          <p:cNvSpPr/>
          <p:nvPr/>
        </p:nvSpPr>
        <p:spPr>
          <a:xfrm>
            <a:off x="5501209" y="4856061"/>
            <a:ext cx="55244" cy="12700"/>
          </a:xfrm>
          <a:custGeom>
            <a:avLst/>
            <a:gdLst/>
            <a:ahLst/>
            <a:cxnLst/>
            <a:rect l="l" t="t" r="r" b="b"/>
            <a:pathLst>
              <a:path w="55245" h="12700">
                <a:moveTo>
                  <a:pt x="55029" y="0"/>
                </a:moveTo>
                <a:lnTo>
                  <a:pt x="0" y="0"/>
                </a:lnTo>
                <a:lnTo>
                  <a:pt x="0" y="12700"/>
                </a:lnTo>
                <a:lnTo>
                  <a:pt x="55029" y="12700"/>
                </a:lnTo>
                <a:lnTo>
                  <a:pt x="55029" y="0"/>
                </a:lnTo>
                <a:close/>
              </a:path>
            </a:pathLst>
          </a:custGeom>
          <a:solidFill>
            <a:srgbClr val="231F20"/>
          </a:solidFill>
        </p:spPr>
        <p:txBody>
          <a:bodyPr wrap="square" lIns="0" tIns="0" rIns="0" bIns="0" rtlCol="0"/>
          <a:lstStyle/>
          <a:p>
            <a:endParaRPr/>
          </a:p>
        </p:txBody>
      </p:sp>
      <p:sp>
        <p:nvSpPr>
          <p:cNvPr id="1675" name="object 1675"/>
          <p:cNvSpPr/>
          <p:nvPr/>
        </p:nvSpPr>
        <p:spPr>
          <a:xfrm>
            <a:off x="7325767" y="4742816"/>
            <a:ext cx="251879" cy="107950"/>
          </a:xfrm>
          <a:prstGeom prst="rect">
            <a:avLst/>
          </a:prstGeom>
          <a:blipFill>
            <a:blip r:embed="rId19" cstate="print"/>
            <a:stretch>
              <a:fillRect/>
            </a:stretch>
          </a:blipFill>
        </p:spPr>
        <p:txBody>
          <a:bodyPr wrap="square" lIns="0" tIns="0" rIns="0" bIns="0" rtlCol="0"/>
          <a:lstStyle/>
          <a:p>
            <a:endParaRPr/>
          </a:p>
        </p:txBody>
      </p:sp>
      <p:sp>
        <p:nvSpPr>
          <p:cNvPr id="1676" name="object 1676"/>
          <p:cNvSpPr/>
          <p:nvPr/>
        </p:nvSpPr>
        <p:spPr>
          <a:xfrm>
            <a:off x="4957230" y="5721350"/>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677" name="object 1677"/>
          <p:cNvSpPr/>
          <p:nvPr/>
        </p:nvSpPr>
        <p:spPr>
          <a:xfrm>
            <a:off x="4957230"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78" name="object 1678"/>
          <p:cNvSpPr/>
          <p:nvPr/>
        </p:nvSpPr>
        <p:spPr>
          <a:xfrm>
            <a:off x="4957230" y="5660391"/>
            <a:ext cx="12700" cy="54610"/>
          </a:xfrm>
          <a:custGeom>
            <a:avLst/>
            <a:gdLst/>
            <a:ahLst/>
            <a:cxnLst/>
            <a:rect l="l" t="t" r="r" b="b"/>
            <a:pathLst>
              <a:path w="12700" h="54610">
                <a:moveTo>
                  <a:pt x="0" y="54609"/>
                </a:moveTo>
                <a:lnTo>
                  <a:pt x="12700" y="54609"/>
                </a:lnTo>
                <a:lnTo>
                  <a:pt x="12700" y="0"/>
                </a:lnTo>
                <a:lnTo>
                  <a:pt x="0" y="0"/>
                </a:lnTo>
                <a:lnTo>
                  <a:pt x="0" y="54609"/>
                </a:lnTo>
                <a:close/>
              </a:path>
            </a:pathLst>
          </a:custGeom>
          <a:solidFill>
            <a:srgbClr val="231F20"/>
          </a:solidFill>
        </p:spPr>
        <p:txBody>
          <a:bodyPr wrap="square" lIns="0" tIns="0" rIns="0" bIns="0" rtlCol="0"/>
          <a:lstStyle/>
          <a:p>
            <a:endParaRPr/>
          </a:p>
        </p:txBody>
      </p:sp>
      <p:sp>
        <p:nvSpPr>
          <p:cNvPr id="1679" name="object 1679"/>
          <p:cNvSpPr/>
          <p:nvPr/>
        </p:nvSpPr>
        <p:spPr>
          <a:xfrm>
            <a:off x="4957230" y="5654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80" name="object 1680"/>
          <p:cNvSpPr/>
          <p:nvPr/>
        </p:nvSpPr>
        <p:spPr>
          <a:xfrm>
            <a:off x="4957230" y="564769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681" name="object 1681"/>
          <p:cNvSpPr/>
          <p:nvPr/>
        </p:nvSpPr>
        <p:spPr>
          <a:xfrm>
            <a:off x="4963580"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82" name="object 1682"/>
          <p:cNvSpPr/>
          <p:nvPr/>
        </p:nvSpPr>
        <p:spPr>
          <a:xfrm>
            <a:off x="4969930" y="5715420"/>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683" name="object 1683"/>
          <p:cNvSpPr/>
          <p:nvPr/>
        </p:nvSpPr>
        <p:spPr>
          <a:xfrm>
            <a:off x="5113859" y="5715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84" name="object 1684"/>
          <p:cNvSpPr/>
          <p:nvPr/>
        </p:nvSpPr>
        <p:spPr>
          <a:xfrm>
            <a:off x="5113859" y="5660391"/>
            <a:ext cx="12700" cy="54610"/>
          </a:xfrm>
          <a:custGeom>
            <a:avLst/>
            <a:gdLst/>
            <a:ahLst/>
            <a:cxnLst/>
            <a:rect l="l" t="t" r="r" b="b"/>
            <a:pathLst>
              <a:path w="12700" h="54610">
                <a:moveTo>
                  <a:pt x="0" y="54609"/>
                </a:moveTo>
                <a:lnTo>
                  <a:pt x="12700" y="54609"/>
                </a:lnTo>
                <a:lnTo>
                  <a:pt x="12700" y="0"/>
                </a:lnTo>
                <a:lnTo>
                  <a:pt x="0" y="0"/>
                </a:lnTo>
                <a:lnTo>
                  <a:pt x="0" y="54609"/>
                </a:lnTo>
                <a:close/>
              </a:path>
            </a:pathLst>
          </a:custGeom>
          <a:solidFill>
            <a:srgbClr val="231F20"/>
          </a:solidFill>
        </p:spPr>
        <p:txBody>
          <a:bodyPr wrap="square" lIns="0" tIns="0" rIns="0" bIns="0" rtlCol="0"/>
          <a:lstStyle/>
          <a:p>
            <a:endParaRPr/>
          </a:p>
        </p:txBody>
      </p:sp>
      <p:sp>
        <p:nvSpPr>
          <p:cNvPr id="1685" name="object 1685"/>
          <p:cNvSpPr/>
          <p:nvPr/>
        </p:nvSpPr>
        <p:spPr>
          <a:xfrm>
            <a:off x="5113859" y="5654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86" name="object 1686"/>
          <p:cNvSpPr/>
          <p:nvPr/>
        </p:nvSpPr>
        <p:spPr>
          <a:xfrm>
            <a:off x="5120209" y="5715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87" name="object 1687"/>
          <p:cNvSpPr/>
          <p:nvPr/>
        </p:nvSpPr>
        <p:spPr>
          <a:xfrm>
            <a:off x="4963580" y="5654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88" name="object 1688"/>
          <p:cNvSpPr/>
          <p:nvPr/>
        </p:nvSpPr>
        <p:spPr>
          <a:xfrm>
            <a:off x="4969930" y="565404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689" name="object 1689"/>
          <p:cNvSpPr/>
          <p:nvPr/>
        </p:nvSpPr>
        <p:spPr>
          <a:xfrm>
            <a:off x="5120209" y="5654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90" name="object 1690"/>
          <p:cNvSpPr/>
          <p:nvPr/>
        </p:nvSpPr>
        <p:spPr>
          <a:xfrm>
            <a:off x="4957230" y="584073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691" name="object 1691"/>
          <p:cNvSpPr/>
          <p:nvPr/>
        </p:nvSpPr>
        <p:spPr>
          <a:xfrm>
            <a:off x="4957230" y="5834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92" name="object 1692"/>
          <p:cNvSpPr/>
          <p:nvPr/>
        </p:nvSpPr>
        <p:spPr>
          <a:xfrm>
            <a:off x="4957230" y="5778500"/>
            <a:ext cx="12700" cy="55880"/>
          </a:xfrm>
          <a:custGeom>
            <a:avLst/>
            <a:gdLst/>
            <a:ahLst/>
            <a:cxnLst/>
            <a:rect l="l" t="t" r="r" b="b"/>
            <a:pathLst>
              <a:path w="12700" h="55879">
                <a:moveTo>
                  <a:pt x="0" y="55880"/>
                </a:moveTo>
                <a:lnTo>
                  <a:pt x="12700" y="55880"/>
                </a:lnTo>
                <a:lnTo>
                  <a:pt x="12700" y="0"/>
                </a:lnTo>
                <a:lnTo>
                  <a:pt x="0" y="0"/>
                </a:lnTo>
                <a:lnTo>
                  <a:pt x="0" y="55880"/>
                </a:lnTo>
                <a:close/>
              </a:path>
            </a:pathLst>
          </a:custGeom>
          <a:solidFill>
            <a:srgbClr val="231F20"/>
          </a:solidFill>
        </p:spPr>
        <p:txBody>
          <a:bodyPr wrap="square" lIns="0" tIns="0" rIns="0" bIns="0" rtlCol="0"/>
          <a:lstStyle/>
          <a:p>
            <a:endParaRPr/>
          </a:p>
        </p:txBody>
      </p:sp>
      <p:sp>
        <p:nvSpPr>
          <p:cNvPr id="1693" name="object 1693"/>
          <p:cNvSpPr/>
          <p:nvPr/>
        </p:nvSpPr>
        <p:spPr>
          <a:xfrm>
            <a:off x="4957230" y="5772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94" name="object 1694"/>
          <p:cNvSpPr/>
          <p:nvPr/>
        </p:nvSpPr>
        <p:spPr>
          <a:xfrm>
            <a:off x="4957230" y="5765800"/>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695" name="object 1695"/>
          <p:cNvSpPr/>
          <p:nvPr/>
        </p:nvSpPr>
        <p:spPr>
          <a:xfrm>
            <a:off x="4963580" y="5833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96" name="object 1696"/>
          <p:cNvSpPr/>
          <p:nvPr/>
        </p:nvSpPr>
        <p:spPr>
          <a:xfrm>
            <a:off x="4969930" y="583396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697" name="object 1697"/>
          <p:cNvSpPr/>
          <p:nvPr/>
        </p:nvSpPr>
        <p:spPr>
          <a:xfrm>
            <a:off x="5113859" y="5834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98" name="object 1698"/>
          <p:cNvSpPr/>
          <p:nvPr/>
        </p:nvSpPr>
        <p:spPr>
          <a:xfrm>
            <a:off x="5113859" y="5778500"/>
            <a:ext cx="12700" cy="55880"/>
          </a:xfrm>
          <a:custGeom>
            <a:avLst/>
            <a:gdLst/>
            <a:ahLst/>
            <a:cxnLst/>
            <a:rect l="l" t="t" r="r" b="b"/>
            <a:pathLst>
              <a:path w="12700" h="55879">
                <a:moveTo>
                  <a:pt x="0" y="55880"/>
                </a:moveTo>
                <a:lnTo>
                  <a:pt x="12700" y="55880"/>
                </a:lnTo>
                <a:lnTo>
                  <a:pt x="12700" y="0"/>
                </a:lnTo>
                <a:lnTo>
                  <a:pt x="0" y="0"/>
                </a:lnTo>
                <a:lnTo>
                  <a:pt x="0" y="55880"/>
                </a:lnTo>
                <a:close/>
              </a:path>
            </a:pathLst>
          </a:custGeom>
          <a:solidFill>
            <a:srgbClr val="231F20"/>
          </a:solidFill>
        </p:spPr>
        <p:txBody>
          <a:bodyPr wrap="square" lIns="0" tIns="0" rIns="0" bIns="0" rtlCol="0"/>
          <a:lstStyle/>
          <a:p>
            <a:endParaRPr/>
          </a:p>
        </p:txBody>
      </p:sp>
      <p:sp>
        <p:nvSpPr>
          <p:cNvPr id="1699" name="object 1699"/>
          <p:cNvSpPr/>
          <p:nvPr/>
        </p:nvSpPr>
        <p:spPr>
          <a:xfrm>
            <a:off x="5113859" y="5772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00" name="object 1700"/>
          <p:cNvSpPr/>
          <p:nvPr/>
        </p:nvSpPr>
        <p:spPr>
          <a:xfrm>
            <a:off x="5120209" y="5833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01" name="object 1701"/>
          <p:cNvSpPr/>
          <p:nvPr/>
        </p:nvSpPr>
        <p:spPr>
          <a:xfrm>
            <a:off x="4963580" y="5772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02" name="object 1702"/>
          <p:cNvSpPr/>
          <p:nvPr/>
        </p:nvSpPr>
        <p:spPr>
          <a:xfrm>
            <a:off x="4969930" y="5772570"/>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03" name="object 1703"/>
          <p:cNvSpPr/>
          <p:nvPr/>
        </p:nvSpPr>
        <p:spPr>
          <a:xfrm>
            <a:off x="5120209" y="5772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04" name="object 1704"/>
          <p:cNvSpPr/>
          <p:nvPr/>
        </p:nvSpPr>
        <p:spPr>
          <a:xfrm>
            <a:off x="4957230" y="597154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05" name="object 1705"/>
          <p:cNvSpPr/>
          <p:nvPr/>
        </p:nvSpPr>
        <p:spPr>
          <a:xfrm>
            <a:off x="4957230" y="5965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06" name="object 1706"/>
          <p:cNvSpPr/>
          <p:nvPr/>
        </p:nvSpPr>
        <p:spPr>
          <a:xfrm>
            <a:off x="4957230" y="59105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07" name="object 1707"/>
          <p:cNvSpPr/>
          <p:nvPr/>
        </p:nvSpPr>
        <p:spPr>
          <a:xfrm>
            <a:off x="4957230"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08" name="object 1708"/>
          <p:cNvSpPr/>
          <p:nvPr/>
        </p:nvSpPr>
        <p:spPr>
          <a:xfrm>
            <a:off x="4957230" y="589788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09" name="object 1709"/>
          <p:cNvSpPr/>
          <p:nvPr/>
        </p:nvSpPr>
        <p:spPr>
          <a:xfrm>
            <a:off x="4963580" y="5965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10" name="object 1710"/>
          <p:cNvSpPr/>
          <p:nvPr/>
        </p:nvSpPr>
        <p:spPr>
          <a:xfrm>
            <a:off x="4969930" y="596519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11" name="object 1711"/>
          <p:cNvSpPr/>
          <p:nvPr/>
        </p:nvSpPr>
        <p:spPr>
          <a:xfrm>
            <a:off x="5113859" y="5965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12" name="object 1712"/>
          <p:cNvSpPr/>
          <p:nvPr/>
        </p:nvSpPr>
        <p:spPr>
          <a:xfrm>
            <a:off x="5113859" y="59105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13" name="object 1713"/>
          <p:cNvSpPr/>
          <p:nvPr/>
        </p:nvSpPr>
        <p:spPr>
          <a:xfrm>
            <a:off x="5113859"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14" name="object 1714"/>
          <p:cNvSpPr/>
          <p:nvPr/>
        </p:nvSpPr>
        <p:spPr>
          <a:xfrm>
            <a:off x="5120209" y="5965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15" name="object 1715"/>
          <p:cNvSpPr/>
          <p:nvPr/>
        </p:nvSpPr>
        <p:spPr>
          <a:xfrm>
            <a:off x="4963580"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16" name="object 1716"/>
          <p:cNvSpPr/>
          <p:nvPr/>
        </p:nvSpPr>
        <p:spPr>
          <a:xfrm>
            <a:off x="4969930" y="590381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17" name="object 1717"/>
          <p:cNvSpPr/>
          <p:nvPr/>
        </p:nvSpPr>
        <p:spPr>
          <a:xfrm>
            <a:off x="5120209"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18" name="object 1718"/>
          <p:cNvSpPr/>
          <p:nvPr/>
        </p:nvSpPr>
        <p:spPr>
          <a:xfrm>
            <a:off x="6019800" y="597154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19" name="object 1719"/>
          <p:cNvSpPr/>
          <p:nvPr/>
        </p:nvSpPr>
        <p:spPr>
          <a:xfrm>
            <a:off x="6019800" y="5965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20" name="object 1720"/>
          <p:cNvSpPr/>
          <p:nvPr/>
        </p:nvSpPr>
        <p:spPr>
          <a:xfrm>
            <a:off x="6019800" y="59105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21" name="object 1721"/>
          <p:cNvSpPr/>
          <p:nvPr/>
        </p:nvSpPr>
        <p:spPr>
          <a:xfrm>
            <a:off x="6019800"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22" name="object 1722"/>
          <p:cNvSpPr/>
          <p:nvPr/>
        </p:nvSpPr>
        <p:spPr>
          <a:xfrm>
            <a:off x="6019800" y="589788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23" name="object 1723"/>
          <p:cNvSpPr/>
          <p:nvPr/>
        </p:nvSpPr>
        <p:spPr>
          <a:xfrm>
            <a:off x="6026150" y="5965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24" name="object 1724"/>
          <p:cNvSpPr/>
          <p:nvPr/>
        </p:nvSpPr>
        <p:spPr>
          <a:xfrm>
            <a:off x="6032500" y="596519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25" name="object 1725"/>
          <p:cNvSpPr/>
          <p:nvPr/>
        </p:nvSpPr>
        <p:spPr>
          <a:xfrm>
            <a:off x="6176430" y="5965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26" name="object 1726"/>
          <p:cNvSpPr/>
          <p:nvPr/>
        </p:nvSpPr>
        <p:spPr>
          <a:xfrm>
            <a:off x="6176430" y="59105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27" name="object 1727"/>
          <p:cNvSpPr/>
          <p:nvPr/>
        </p:nvSpPr>
        <p:spPr>
          <a:xfrm>
            <a:off x="6176430"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28" name="object 1728"/>
          <p:cNvSpPr/>
          <p:nvPr/>
        </p:nvSpPr>
        <p:spPr>
          <a:xfrm>
            <a:off x="6182780" y="5965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29" name="object 1729"/>
          <p:cNvSpPr/>
          <p:nvPr/>
        </p:nvSpPr>
        <p:spPr>
          <a:xfrm>
            <a:off x="6026150"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30" name="object 1730"/>
          <p:cNvSpPr/>
          <p:nvPr/>
        </p:nvSpPr>
        <p:spPr>
          <a:xfrm>
            <a:off x="6032500" y="590381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31" name="object 1731"/>
          <p:cNvSpPr/>
          <p:nvPr/>
        </p:nvSpPr>
        <p:spPr>
          <a:xfrm>
            <a:off x="6182780"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32" name="object 1732"/>
          <p:cNvSpPr/>
          <p:nvPr/>
        </p:nvSpPr>
        <p:spPr>
          <a:xfrm>
            <a:off x="6019800" y="573024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33" name="object 1733"/>
          <p:cNvSpPr/>
          <p:nvPr/>
        </p:nvSpPr>
        <p:spPr>
          <a:xfrm>
            <a:off x="6019800" y="5723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34" name="object 1734"/>
          <p:cNvSpPr/>
          <p:nvPr/>
        </p:nvSpPr>
        <p:spPr>
          <a:xfrm>
            <a:off x="6019800" y="56692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35" name="object 1735"/>
          <p:cNvSpPr/>
          <p:nvPr/>
        </p:nvSpPr>
        <p:spPr>
          <a:xfrm>
            <a:off x="6019800" y="5662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36" name="object 1736"/>
          <p:cNvSpPr/>
          <p:nvPr/>
        </p:nvSpPr>
        <p:spPr>
          <a:xfrm>
            <a:off x="6019800" y="5656581"/>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1737" name="object 1737"/>
          <p:cNvSpPr/>
          <p:nvPr/>
        </p:nvSpPr>
        <p:spPr>
          <a:xfrm>
            <a:off x="6026150" y="5723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38" name="object 1738"/>
          <p:cNvSpPr/>
          <p:nvPr/>
        </p:nvSpPr>
        <p:spPr>
          <a:xfrm>
            <a:off x="6032500" y="572389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39" name="object 1739"/>
          <p:cNvSpPr/>
          <p:nvPr/>
        </p:nvSpPr>
        <p:spPr>
          <a:xfrm>
            <a:off x="6176430" y="5723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40" name="object 1740"/>
          <p:cNvSpPr/>
          <p:nvPr/>
        </p:nvSpPr>
        <p:spPr>
          <a:xfrm>
            <a:off x="6176430" y="5669281"/>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741" name="object 1741"/>
          <p:cNvSpPr/>
          <p:nvPr/>
        </p:nvSpPr>
        <p:spPr>
          <a:xfrm>
            <a:off x="6176430" y="56629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42" name="object 1742"/>
          <p:cNvSpPr/>
          <p:nvPr/>
        </p:nvSpPr>
        <p:spPr>
          <a:xfrm>
            <a:off x="6182780" y="5723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43" name="object 1743"/>
          <p:cNvSpPr/>
          <p:nvPr/>
        </p:nvSpPr>
        <p:spPr>
          <a:xfrm>
            <a:off x="6026150" y="5662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44" name="object 1744"/>
          <p:cNvSpPr/>
          <p:nvPr/>
        </p:nvSpPr>
        <p:spPr>
          <a:xfrm>
            <a:off x="6032500" y="5662511"/>
            <a:ext cx="144145" cy="6350"/>
          </a:xfrm>
          <a:custGeom>
            <a:avLst/>
            <a:gdLst/>
            <a:ahLst/>
            <a:cxnLst/>
            <a:rect l="l" t="t" r="r" b="b"/>
            <a:pathLst>
              <a:path w="144145" h="6350">
                <a:moveTo>
                  <a:pt x="143929" y="0"/>
                </a:moveTo>
                <a:lnTo>
                  <a:pt x="0" y="0"/>
                </a:lnTo>
                <a:lnTo>
                  <a:pt x="0" y="6350"/>
                </a:lnTo>
                <a:lnTo>
                  <a:pt x="143929" y="6350"/>
                </a:lnTo>
                <a:lnTo>
                  <a:pt x="143929" y="0"/>
                </a:lnTo>
                <a:close/>
              </a:path>
            </a:pathLst>
          </a:custGeom>
          <a:solidFill>
            <a:srgbClr val="231F20"/>
          </a:solidFill>
        </p:spPr>
        <p:txBody>
          <a:bodyPr wrap="square" lIns="0" tIns="0" rIns="0" bIns="0" rtlCol="0"/>
          <a:lstStyle/>
          <a:p>
            <a:endParaRPr/>
          </a:p>
        </p:txBody>
      </p:sp>
      <p:sp>
        <p:nvSpPr>
          <p:cNvPr id="1745" name="object 1745"/>
          <p:cNvSpPr/>
          <p:nvPr/>
        </p:nvSpPr>
        <p:spPr>
          <a:xfrm>
            <a:off x="6182780" y="56625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46" name="object 1746"/>
          <p:cNvSpPr/>
          <p:nvPr/>
        </p:nvSpPr>
        <p:spPr>
          <a:xfrm>
            <a:off x="6464300" y="5723891"/>
            <a:ext cx="80429" cy="165100"/>
          </a:xfrm>
          <a:prstGeom prst="rect">
            <a:avLst/>
          </a:prstGeom>
          <a:blipFill>
            <a:blip r:embed="rId20" cstate="print"/>
            <a:stretch>
              <a:fillRect/>
            </a:stretch>
          </a:blipFill>
        </p:spPr>
        <p:txBody>
          <a:bodyPr wrap="square" lIns="0" tIns="0" rIns="0" bIns="0" rtlCol="0"/>
          <a:lstStyle/>
          <a:p>
            <a:endParaRPr/>
          </a:p>
        </p:txBody>
      </p:sp>
      <p:sp>
        <p:nvSpPr>
          <p:cNvPr id="1747" name="object 1747"/>
          <p:cNvSpPr/>
          <p:nvPr/>
        </p:nvSpPr>
        <p:spPr>
          <a:xfrm>
            <a:off x="6421959" y="4640111"/>
            <a:ext cx="669290" cy="1296035"/>
          </a:xfrm>
          <a:custGeom>
            <a:avLst/>
            <a:gdLst/>
            <a:ahLst/>
            <a:cxnLst/>
            <a:rect l="l" t="t" r="r" b="b"/>
            <a:pathLst>
              <a:path w="669289" h="1296035">
                <a:moveTo>
                  <a:pt x="46570" y="1054150"/>
                </a:moveTo>
                <a:lnTo>
                  <a:pt x="0" y="1054150"/>
                </a:lnTo>
                <a:lnTo>
                  <a:pt x="0" y="1295438"/>
                </a:lnTo>
                <a:lnTo>
                  <a:pt x="97370" y="1295438"/>
                </a:lnTo>
                <a:lnTo>
                  <a:pt x="97370" y="1289100"/>
                </a:lnTo>
                <a:lnTo>
                  <a:pt x="6350" y="1289100"/>
                </a:lnTo>
                <a:lnTo>
                  <a:pt x="6350" y="1282750"/>
                </a:lnTo>
                <a:lnTo>
                  <a:pt x="12700" y="1282750"/>
                </a:lnTo>
                <a:lnTo>
                  <a:pt x="12700" y="1066838"/>
                </a:lnTo>
                <a:lnTo>
                  <a:pt x="6350" y="1066838"/>
                </a:lnTo>
                <a:lnTo>
                  <a:pt x="6350" y="1060500"/>
                </a:lnTo>
                <a:lnTo>
                  <a:pt x="46570" y="1060500"/>
                </a:lnTo>
                <a:lnTo>
                  <a:pt x="46570" y="1054150"/>
                </a:lnTo>
                <a:close/>
              </a:path>
              <a:path w="669289" h="1296035">
                <a:moveTo>
                  <a:pt x="12700" y="1282750"/>
                </a:moveTo>
                <a:lnTo>
                  <a:pt x="6350" y="1282750"/>
                </a:lnTo>
                <a:lnTo>
                  <a:pt x="6350" y="1289100"/>
                </a:lnTo>
                <a:lnTo>
                  <a:pt x="12700" y="1289100"/>
                </a:lnTo>
                <a:lnTo>
                  <a:pt x="12700" y="1282750"/>
                </a:lnTo>
                <a:close/>
              </a:path>
              <a:path w="669289" h="1296035">
                <a:moveTo>
                  <a:pt x="84670" y="1282750"/>
                </a:moveTo>
                <a:lnTo>
                  <a:pt x="12700" y="1282750"/>
                </a:lnTo>
                <a:lnTo>
                  <a:pt x="12700" y="1289100"/>
                </a:lnTo>
                <a:lnTo>
                  <a:pt x="84670" y="1289100"/>
                </a:lnTo>
                <a:lnTo>
                  <a:pt x="84670" y="1282750"/>
                </a:lnTo>
                <a:close/>
              </a:path>
              <a:path w="669289" h="1296035">
                <a:moveTo>
                  <a:pt x="97370" y="1242529"/>
                </a:moveTo>
                <a:lnTo>
                  <a:pt x="84670" y="1242529"/>
                </a:lnTo>
                <a:lnTo>
                  <a:pt x="84670" y="1289100"/>
                </a:lnTo>
                <a:lnTo>
                  <a:pt x="91020" y="1289100"/>
                </a:lnTo>
                <a:lnTo>
                  <a:pt x="91020" y="1282750"/>
                </a:lnTo>
                <a:lnTo>
                  <a:pt x="97370" y="1282750"/>
                </a:lnTo>
                <a:lnTo>
                  <a:pt x="97370" y="1242529"/>
                </a:lnTo>
                <a:close/>
              </a:path>
              <a:path w="669289" h="1296035">
                <a:moveTo>
                  <a:pt x="97370" y="1282750"/>
                </a:moveTo>
                <a:lnTo>
                  <a:pt x="91020" y="1282750"/>
                </a:lnTo>
                <a:lnTo>
                  <a:pt x="91020" y="1289100"/>
                </a:lnTo>
                <a:lnTo>
                  <a:pt x="97370" y="1289100"/>
                </a:lnTo>
                <a:lnTo>
                  <a:pt x="97370" y="1282750"/>
                </a:lnTo>
                <a:close/>
              </a:path>
              <a:path w="669289" h="1296035">
                <a:moveTo>
                  <a:pt x="12700" y="1060500"/>
                </a:moveTo>
                <a:lnTo>
                  <a:pt x="6350" y="1060500"/>
                </a:lnTo>
                <a:lnTo>
                  <a:pt x="6350" y="1066838"/>
                </a:lnTo>
                <a:lnTo>
                  <a:pt x="12700" y="1066838"/>
                </a:lnTo>
                <a:lnTo>
                  <a:pt x="12700" y="1060500"/>
                </a:lnTo>
                <a:close/>
              </a:path>
              <a:path w="669289" h="1296035">
                <a:moveTo>
                  <a:pt x="59270" y="1054150"/>
                </a:moveTo>
                <a:lnTo>
                  <a:pt x="52920" y="1054150"/>
                </a:lnTo>
                <a:lnTo>
                  <a:pt x="52920" y="1060500"/>
                </a:lnTo>
                <a:lnTo>
                  <a:pt x="12700" y="1060500"/>
                </a:lnTo>
                <a:lnTo>
                  <a:pt x="12700" y="1066838"/>
                </a:lnTo>
                <a:lnTo>
                  <a:pt x="59270" y="1066838"/>
                </a:lnTo>
                <a:lnTo>
                  <a:pt x="59270" y="1054150"/>
                </a:lnTo>
                <a:close/>
              </a:path>
              <a:path w="669289" h="1296035">
                <a:moveTo>
                  <a:pt x="46570" y="0"/>
                </a:moveTo>
                <a:lnTo>
                  <a:pt x="46570" y="1060500"/>
                </a:lnTo>
                <a:lnTo>
                  <a:pt x="52920" y="1060500"/>
                </a:lnTo>
                <a:lnTo>
                  <a:pt x="52920" y="1054150"/>
                </a:lnTo>
                <a:lnTo>
                  <a:pt x="59270" y="1054150"/>
                </a:lnTo>
                <a:lnTo>
                  <a:pt x="59270" y="12782"/>
                </a:lnTo>
                <a:lnTo>
                  <a:pt x="52870" y="12738"/>
                </a:lnTo>
                <a:lnTo>
                  <a:pt x="52920" y="6400"/>
                </a:lnTo>
                <a:lnTo>
                  <a:pt x="668870" y="6400"/>
                </a:lnTo>
                <a:lnTo>
                  <a:pt x="668870" y="4317"/>
                </a:lnTo>
                <a:lnTo>
                  <a:pt x="46570" y="0"/>
                </a:lnTo>
                <a:close/>
              </a:path>
              <a:path w="669289" h="1296035">
                <a:moveTo>
                  <a:pt x="656170" y="969479"/>
                </a:moveTo>
                <a:lnTo>
                  <a:pt x="584200" y="969479"/>
                </a:lnTo>
                <a:lnTo>
                  <a:pt x="584200" y="1054138"/>
                </a:lnTo>
                <a:lnTo>
                  <a:pt x="620191" y="1054138"/>
                </a:lnTo>
                <a:lnTo>
                  <a:pt x="620191" y="1047800"/>
                </a:lnTo>
                <a:lnTo>
                  <a:pt x="590550" y="1047800"/>
                </a:lnTo>
                <a:lnTo>
                  <a:pt x="590550" y="1041450"/>
                </a:lnTo>
                <a:lnTo>
                  <a:pt x="596900" y="1041450"/>
                </a:lnTo>
                <a:lnTo>
                  <a:pt x="596900" y="982179"/>
                </a:lnTo>
                <a:lnTo>
                  <a:pt x="590550" y="982179"/>
                </a:lnTo>
                <a:lnTo>
                  <a:pt x="590550" y="975829"/>
                </a:lnTo>
                <a:lnTo>
                  <a:pt x="656170" y="975829"/>
                </a:lnTo>
                <a:lnTo>
                  <a:pt x="656170" y="969479"/>
                </a:lnTo>
                <a:close/>
              </a:path>
              <a:path w="669289" h="1296035">
                <a:moveTo>
                  <a:pt x="596900" y="1041450"/>
                </a:moveTo>
                <a:lnTo>
                  <a:pt x="590550" y="1041450"/>
                </a:lnTo>
                <a:lnTo>
                  <a:pt x="590550" y="1047800"/>
                </a:lnTo>
                <a:lnTo>
                  <a:pt x="596900" y="1047800"/>
                </a:lnTo>
                <a:lnTo>
                  <a:pt x="596900" y="1041450"/>
                </a:lnTo>
                <a:close/>
              </a:path>
              <a:path w="669289" h="1296035">
                <a:moveTo>
                  <a:pt x="620191" y="1041450"/>
                </a:moveTo>
                <a:lnTo>
                  <a:pt x="596900" y="1041450"/>
                </a:lnTo>
                <a:lnTo>
                  <a:pt x="596900" y="1047800"/>
                </a:lnTo>
                <a:lnTo>
                  <a:pt x="620191" y="1047800"/>
                </a:lnTo>
                <a:lnTo>
                  <a:pt x="620191" y="1041450"/>
                </a:lnTo>
                <a:close/>
              </a:path>
              <a:path w="669289" h="1296035">
                <a:moveTo>
                  <a:pt x="596900" y="975829"/>
                </a:moveTo>
                <a:lnTo>
                  <a:pt x="590550" y="975829"/>
                </a:lnTo>
                <a:lnTo>
                  <a:pt x="590550" y="982179"/>
                </a:lnTo>
                <a:lnTo>
                  <a:pt x="596900" y="982179"/>
                </a:lnTo>
                <a:lnTo>
                  <a:pt x="596900" y="975829"/>
                </a:lnTo>
                <a:close/>
              </a:path>
              <a:path w="669289" h="1296035">
                <a:moveTo>
                  <a:pt x="668870" y="969479"/>
                </a:moveTo>
                <a:lnTo>
                  <a:pt x="662520" y="969479"/>
                </a:lnTo>
                <a:lnTo>
                  <a:pt x="662520" y="975829"/>
                </a:lnTo>
                <a:lnTo>
                  <a:pt x="596900" y="975829"/>
                </a:lnTo>
                <a:lnTo>
                  <a:pt x="596900" y="982179"/>
                </a:lnTo>
                <a:lnTo>
                  <a:pt x="668870" y="982179"/>
                </a:lnTo>
                <a:lnTo>
                  <a:pt x="668870" y="969479"/>
                </a:lnTo>
                <a:close/>
              </a:path>
              <a:path w="669289" h="1296035">
                <a:moveTo>
                  <a:pt x="656170" y="16936"/>
                </a:moveTo>
                <a:lnTo>
                  <a:pt x="656170" y="975829"/>
                </a:lnTo>
                <a:lnTo>
                  <a:pt x="662520" y="975829"/>
                </a:lnTo>
                <a:lnTo>
                  <a:pt x="662520" y="969479"/>
                </a:lnTo>
                <a:lnTo>
                  <a:pt x="668870" y="969479"/>
                </a:lnTo>
                <a:lnTo>
                  <a:pt x="668870" y="16979"/>
                </a:lnTo>
                <a:lnTo>
                  <a:pt x="662470" y="16979"/>
                </a:lnTo>
                <a:lnTo>
                  <a:pt x="656170" y="16936"/>
                </a:lnTo>
                <a:close/>
              </a:path>
              <a:path w="669289" h="1296035">
                <a:moveTo>
                  <a:pt x="662520" y="10629"/>
                </a:moveTo>
                <a:lnTo>
                  <a:pt x="656170" y="10629"/>
                </a:lnTo>
                <a:lnTo>
                  <a:pt x="656170" y="16936"/>
                </a:lnTo>
                <a:lnTo>
                  <a:pt x="662470" y="16979"/>
                </a:lnTo>
                <a:lnTo>
                  <a:pt x="662520" y="10629"/>
                </a:lnTo>
                <a:close/>
              </a:path>
              <a:path w="669289" h="1296035">
                <a:moveTo>
                  <a:pt x="668870" y="10629"/>
                </a:moveTo>
                <a:lnTo>
                  <a:pt x="662520" y="10629"/>
                </a:lnTo>
                <a:lnTo>
                  <a:pt x="662470" y="16979"/>
                </a:lnTo>
                <a:lnTo>
                  <a:pt x="668870" y="16979"/>
                </a:lnTo>
                <a:lnTo>
                  <a:pt x="668870" y="10629"/>
                </a:lnTo>
                <a:close/>
              </a:path>
              <a:path w="669289" h="1296035">
                <a:moveTo>
                  <a:pt x="668870" y="6400"/>
                </a:moveTo>
                <a:lnTo>
                  <a:pt x="59270" y="6400"/>
                </a:lnTo>
                <a:lnTo>
                  <a:pt x="59270" y="12782"/>
                </a:lnTo>
                <a:lnTo>
                  <a:pt x="656170" y="16936"/>
                </a:lnTo>
                <a:lnTo>
                  <a:pt x="656170" y="10629"/>
                </a:lnTo>
                <a:lnTo>
                  <a:pt x="668870" y="10629"/>
                </a:lnTo>
                <a:lnTo>
                  <a:pt x="668870" y="6400"/>
                </a:lnTo>
                <a:close/>
              </a:path>
              <a:path w="669289" h="1296035">
                <a:moveTo>
                  <a:pt x="59270" y="6400"/>
                </a:moveTo>
                <a:lnTo>
                  <a:pt x="52920" y="6400"/>
                </a:lnTo>
                <a:lnTo>
                  <a:pt x="52870" y="12738"/>
                </a:lnTo>
                <a:lnTo>
                  <a:pt x="59270" y="12782"/>
                </a:lnTo>
                <a:lnTo>
                  <a:pt x="59270" y="6400"/>
                </a:lnTo>
                <a:close/>
              </a:path>
            </a:pathLst>
          </a:custGeom>
          <a:solidFill>
            <a:srgbClr val="231F20"/>
          </a:solidFill>
        </p:spPr>
        <p:txBody>
          <a:bodyPr wrap="square" lIns="0" tIns="0" rIns="0" bIns="0" rtlCol="0"/>
          <a:lstStyle/>
          <a:p>
            <a:endParaRPr/>
          </a:p>
        </p:txBody>
      </p:sp>
      <p:sp>
        <p:nvSpPr>
          <p:cNvPr id="1748" name="object 1748"/>
          <p:cNvSpPr/>
          <p:nvPr/>
        </p:nvSpPr>
        <p:spPr>
          <a:xfrm>
            <a:off x="7116230" y="4549141"/>
            <a:ext cx="12700" cy="1388745"/>
          </a:xfrm>
          <a:custGeom>
            <a:avLst/>
            <a:gdLst/>
            <a:ahLst/>
            <a:cxnLst/>
            <a:rect l="l" t="t" r="r" b="b"/>
            <a:pathLst>
              <a:path w="12700" h="1388745">
                <a:moveTo>
                  <a:pt x="12700" y="0"/>
                </a:moveTo>
                <a:lnTo>
                  <a:pt x="0" y="0"/>
                </a:lnTo>
                <a:lnTo>
                  <a:pt x="0" y="1388529"/>
                </a:lnTo>
                <a:lnTo>
                  <a:pt x="12700" y="1388529"/>
                </a:lnTo>
                <a:lnTo>
                  <a:pt x="12700" y="0"/>
                </a:lnTo>
                <a:close/>
              </a:path>
            </a:pathLst>
          </a:custGeom>
          <a:solidFill>
            <a:srgbClr val="231F20"/>
          </a:solidFill>
        </p:spPr>
        <p:txBody>
          <a:bodyPr wrap="square" lIns="0" tIns="0" rIns="0" bIns="0" rtlCol="0"/>
          <a:lstStyle/>
          <a:p>
            <a:endParaRPr/>
          </a:p>
        </p:txBody>
      </p:sp>
      <p:sp>
        <p:nvSpPr>
          <p:cNvPr id="1749" name="object 1749"/>
          <p:cNvSpPr/>
          <p:nvPr/>
        </p:nvSpPr>
        <p:spPr>
          <a:xfrm>
            <a:off x="7103479" y="5918581"/>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750" name="object 1750"/>
          <p:cNvSpPr/>
          <p:nvPr/>
        </p:nvSpPr>
        <p:spPr>
          <a:xfrm>
            <a:off x="7207250" y="5924550"/>
            <a:ext cx="129539" cy="6350"/>
          </a:xfrm>
          <a:custGeom>
            <a:avLst/>
            <a:gdLst/>
            <a:ahLst/>
            <a:cxnLst/>
            <a:rect l="l" t="t" r="r" b="b"/>
            <a:pathLst>
              <a:path w="129540" h="6350">
                <a:moveTo>
                  <a:pt x="0" y="6350"/>
                </a:moveTo>
                <a:lnTo>
                  <a:pt x="129108" y="6350"/>
                </a:lnTo>
                <a:lnTo>
                  <a:pt x="129108" y="0"/>
                </a:lnTo>
                <a:lnTo>
                  <a:pt x="0" y="0"/>
                </a:lnTo>
                <a:lnTo>
                  <a:pt x="0" y="6350"/>
                </a:lnTo>
                <a:close/>
              </a:path>
            </a:pathLst>
          </a:custGeom>
          <a:solidFill>
            <a:srgbClr val="231F20"/>
          </a:solidFill>
        </p:spPr>
        <p:txBody>
          <a:bodyPr wrap="square" lIns="0" tIns="0" rIns="0" bIns="0" rtlCol="0"/>
          <a:lstStyle/>
          <a:p>
            <a:endParaRPr/>
          </a:p>
        </p:txBody>
      </p:sp>
      <p:sp>
        <p:nvSpPr>
          <p:cNvPr id="1751" name="object 1751"/>
          <p:cNvSpPr/>
          <p:nvPr/>
        </p:nvSpPr>
        <p:spPr>
          <a:xfrm>
            <a:off x="7207250" y="5918200"/>
            <a:ext cx="116839" cy="6350"/>
          </a:xfrm>
          <a:custGeom>
            <a:avLst/>
            <a:gdLst/>
            <a:ahLst/>
            <a:cxnLst/>
            <a:rect l="l" t="t" r="r" b="b"/>
            <a:pathLst>
              <a:path w="116840" h="6350">
                <a:moveTo>
                  <a:pt x="0" y="6350"/>
                </a:moveTo>
                <a:lnTo>
                  <a:pt x="116408" y="6350"/>
                </a:lnTo>
                <a:lnTo>
                  <a:pt x="116408" y="0"/>
                </a:lnTo>
                <a:lnTo>
                  <a:pt x="0" y="0"/>
                </a:lnTo>
                <a:lnTo>
                  <a:pt x="0" y="6350"/>
                </a:lnTo>
                <a:close/>
              </a:path>
            </a:pathLst>
          </a:custGeom>
          <a:solidFill>
            <a:srgbClr val="231F20"/>
          </a:solidFill>
        </p:spPr>
        <p:txBody>
          <a:bodyPr wrap="square" lIns="0" tIns="0" rIns="0" bIns="0" rtlCol="0"/>
          <a:lstStyle/>
          <a:p>
            <a:endParaRPr/>
          </a:p>
        </p:txBody>
      </p:sp>
      <p:sp>
        <p:nvSpPr>
          <p:cNvPr id="1752" name="object 1752"/>
          <p:cNvSpPr/>
          <p:nvPr/>
        </p:nvSpPr>
        <p:spPr>
          <a:xfrm>
            <a:off x="7323659" y="5918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53" name="object 1753"/>
          <p:cNvSpPr/>
          <p:nvPr/>
        </p:nvSpPr>
        <p:spPr>
          <a:xfrm>
            <a:off x="7323659" y="5562600"/>
            <a:ext cx="12700" cy="355600"/>
          </a:xfrm>
          <a:custGeom>
            <a:avLst/>
            <a:gdLst/>
            <a:ahLst/>
            <a:cxnLst/>
            <a:rect l="l" t="t" r="r" b="b"/>
            <a:pathLst>
              <a:path w="12700" h="355600">
                <a:moveTo>
                  <a:pt x="0" y="355600"/>
                </a:moveTo>
                <a:lnTo>
                  <a:pt x="12700" y="355600"/>
                </a:lnTo>
                <a:lnTo>
                  <a:pt x="12700" y="0"/>
                </a:lnTo>
                <a:lnTo>
                  <a:pt x="0" y="0"/>
                </a:lnTo>
                <a:lnTo>
                  <a:pt x="0" y="355600"/>
                </a:lnTo>
                <a:close/>
              </a:path>
            </a:pathLst>
          </a:custGeom>
          <a:solidFill>
            <a:srgbClr val="231F20"/>
          </a:solidFill>
        </p:spPr>
        <p:txBody>
          <a:bodyPr wrap="square" lIns="0" tIns="0" rIns="0" bIns="0" rtlCol="0"/>
          <a:lstStyle/>
          <a:p>
            <a:endParaRPr/>
          </a:p>
        </p:txBody>
      </p:sp>
      <p:sp>
        <p:nvSpPr>
          <p:cNvPr id="1754" name="object 1754"/>
          <p:cNvSpPr/>
          <p:nvPr/>
        </p:nvSpPr>
        <p:spPr>
          <a:xfrm>
            <a:off x="7323659" y="5556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55" name="object 1755"/>
          <p:cNvSpPr/>
          <p:nvPr/>
        </p:nvSpPr>
        <p:spPr>
          <a:xfrm>
            <a:off x="7330009" y="5918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56" name="object 1756"/>
          <p:cNvSpPr/>
          <p:nvPr/>
        </p:nvSpPr>
        <p:spPr>
          <a:xfrm>
            <a:off x="7200900" y="5556250"/>
            <a:ext cx="123189" cy="6350"/>
          </a:xfrm>
          <a:custGeom>
            <a:avLst/>
            <a:gdLst/>
            <a:ahLst/>
            <a:cxnLst/>
            <a:rect l="l" t="t" r="r" b="b"/>
            <a:pathLst>
              <a:path w="123190" h="6350">
                <a:moveTo>
                  <a:pt x="0" y="6350"/>
                </a:moveTo>
                <a:lnTo>
                  <a:pt x="122758" y="6350"/>
                </a:lnTo>
                <a:lnTo>
                  <a:pt x="122758" y="0"/>
                </a:lnTo>
                <a:lnTo>
                  <a:pt x="0" y="0"/>
                </a:lnTo>
                <a:lnTo>
                  <a:pt x="0" y="6350"/>
                </a:lnTo>
                <a:close/>
              </a:path>
            </a:pathLst>
          </a:custGeom>
          <a:solidFill>
            <a:srgbClr val="231F20"/>
          </a:solidFill>
        </p:spPr>
        <p:txBody>
          <a:bodyPr wrap="square" lIns="0" tIns="0" rIns="0" bIns="0" rtlCol="0"/>
          <a:lstStyle/>
          <a:p>
            <a:endParaRPr/>
          </a:p>
        </p:txBody>
      </p:sp>
      <p:sp>
        <p:nvSpPr>
          <p:cNvPr id="1757" name="object 1757"/>
          <p:cNvSpPr/>
          <p:nvPr/>
        </p:nvSpPr>
        <p:spPr>
          <a:xfrm>
            <a:off x="7200900" y="5549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58" name="object 1758"/>
          <p:cNvSpPr/>
          <p:nvPr/>
        </p:nvSpPr>
        <p:spPr>
          <a:xfrm>
            <a:off x="7200900" y="4745991"/>
            <a:ext cx="12700" cy="803910"/>
          </a:xfrm>
          <a:custGeom>
            <a:avLst/>
            <a:gdLst/>
            <a:ahLst/>
            <a:cxnLst/>
            <a:rect l="l" t="t" r="r" b="b"/>
            <a:pathLst>
              <a:path w="12700" h="803910">
                <a:moveTo>
                  <a:pt x="0" y="803909"/>
                </a:moveTo>
                <a:lnTo>
                  <a:pt x="12700" y="803909"/>
                </a:lnTo>
                <a:lnTo>
                  <a:pt x="12700" y="0"/>
                </a:lnTo>
                <a:lnTo>
                  <a:pt x="0" y="0"/>
                </a:lnTo>
                <a:lnTo>
                  <a:pt x="0" y="803909"/>
                </a:lnTo>
                <a:close/>
              </a:path>
            </a:pathLst>
          </a:custGeom>
          <a:solidFill>
            <a:srgbClr val="231F20"/>
          </a:solidFill>
        </p:spPr>
        <p:txBody>
          <a:bodyPr wrap="square" lIns="0" tIns="0" rIns="0" bIns="0" rtlCol="0"/>
          <a:lstStyle/>
          <a:p>
            <a:endParaRPr/>
          </a:p>
        </p:txBody>
      </p:sp>
      <p:sp>
        <p:nvSpPr>
          <p:cNvPr id="1759" name="object 1759"/>
          <p:cNvSpPr/>
          <p:nvPr/>
        </p:nvSpPr>
        <p:spPr>
          <a:xfrm>
            <a:off x="7200900" y="4739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60" name="object 1760"/>
          <p:cNvSpPr/>
          <p:nvPr/>
        </p:nvSpPr>
        <p:spPr>
          <a:xfrm>
            <a:off x="7200900" y="4733291"/>
            <a:ext cx="110489" cy="6350"/>
          </a:xfrm>
          <a:custGeom>
            <a:avLst/>
            <a:gdLst/>
            <a:ahLst/>
            <a:cxnLst/>
            <a:rect l="l" t="t" r="r" b="b"/>
            <a:pathLst>
              <a:path w="110490"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761" name="object 1761"/>
          <p:cNvSpPr/>
          <p:nvPr/>
        </p:nvSpPr>
        <p:spPr>
          <a:xfrm>
            <a:off x="7330009" y="5556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62" name="object 1762"/>
          <p:cNvSpPr/>
          <p:nvPr/>
        </p:nvSpPr>
        <p:spPr>
          <a:xfrm>
            <a:off x="7213600" y="5549900"/>
            <a:ext cx="123189" cy="6350"/>
          </a:xfrm>
          <a:custGeom>
            <a:avLst/>
            <a:gdLst/>
            <a:ahLst/>
            <a:cxnLst/>
            <a:rect l="l" t="t" r="r" b="b"/>
            <a:pathLst>
              <a:path w="123190" h="6350">
                <a:moveTo>
                  <a:pt x="0" y="6350"/>
                </a:moveTo>
                <a:lnTo>
                  <a:pt x="122758" y="6350"/>
                </a:lnTo>
                <a:lnTo>
                  <a:pt x="122758" y="0"/>
                </a:lnTo>
                <a:lnTo>
                  <a:pt x="0" y="0"/>
                </a:lnTo>
                <a:lnTo>
                  <a:pt x="0" y="6350"/>
                </a:lnTo>
                <a:close/>
              </a:path>
            </a:pathLst>
          </a:custGeom>
          <a:solidFill>
            <a:srgbClr val="231F20"/>
          </a:solidFill>
        </p:spPr>
        <p:txBody>
          <a:bodyPr wrap="square" lIns="0" tIns="0" rIns="0" bIns="0" rtlCol="0"/>
          <a:lstStyle/>
          <a:p>
            <a:endParaRPr/>
          </a:p>
        </p:txBody>
      </p:sp>
      <p:sp>
        <p:nvSpPr>
          <p:cNvPr id="1763" name="object 1763"/>
          <p:cNvSpPr/>
          <p:nvPr/>
        </p:nvSpPr>
        <p:spPr>
          <a:xfrm>
            <a:off x="7207250" y="5550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64" name="object 1764"/>
          <p:cNvSpPr/>
          <p:nvPr/>
        </p:nvSpPr>
        <p:spPr>
          <a:xfrm>
            <a:off x="7298259" y="479933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765" name="object 1765"/>
          <p:cNvSpPr/>
          <p:nvPr/>
        </p:nvSpPr>
        <p:spPr>
          <a:xfrm>
            <a:off x="7298259" y="4792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66" name="object 1766"/>
          <p:cNvSpPr/>
          <p:nvPr/>
        </p:nvSpPr>
        <p:spPr>
          <a:xfrm>
            <a:off x="7298259" y="4745991"/>
            <a:ext cx="12700" cy="46990"/>
          </a:xfrm>
          <a:custGeom>
            <a:avLst/>
            <a:gdLst/>
            <a:ahLst/>
            <a:cxnLst/>
            <a:rect l="l" t="t" r="r" b="b"/>
            <a:pathLst>
              <a:path w="12700" h="46989">
                <a:moveTo>
                  <a:pt x="0" y="46989"/>
                </a:moveTo>
                <a:lnTo>
                  <a:pt x="12700" y="46989"/>
                </a:lnTo>
                <a:lnTo>
                  <a:pt x="12700" y="0"/>
                </a:lnTo>
                <a:lnTo>
                  <a:pt x="0" y="0"/>
                </a:lnTo>
                <a:lnTo>
                  <a:pt x="0" y="46989"/>
                </a:lnTo>
                <a:close/>
              </a:path>
            </a:pathLst>
          </a:custGeom>
          <a:solidFill>
            <a:srgbClr val="231F20"/>
          </a:solidFill>
        </p:spPr>
        <p:txBody>
          <a:bodyPr wrap="square" lIns="0" tIns="0" rIns="0" bIns="0" rtlCol="0"/>
          <a:lstStyle/>
          <a:p>
            <a:endParaRPr/>
          </a:p>
        </p:txBody>
      </p:sp>
      <p:sp>
        <p:nvSpPr>
          <p:cNvPr id="1767" name="object 1767"/>
          <p:cNvSpPr/>
          <p:nvPr/>
        </p:nvSpPr>
        <p:spPr>
          <a:xfrm>
            <a:off x="7298259" y="4739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68" name="object 1768"/>
          <p:cNvSpPr/>
          <p:nvPr/>
        </p:nvSpPr>
        <p:spPr>
          <a:xfrm>
            <a:off x="7304609" y="47925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69" name="object 1769"/>
          <p:cNvSpPr/>
          <p:nvPr/>
        </p:nvSpPr>
        <p:spPr>
          <a:xfrm>
            <a:off x="7310959" y="4792561"/>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770" name="object 1770"/>
          <p:cNvSpPr/>
          <p:nvPr/>
        </p:nvSpPr>
        <p:spPr>
          <a:xfrm>
            <a:off x="7207250" y="473964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771" name="object 1771"/>
          <p:cNvSpPr/>
          <p:nvPr/>
        </p:nvSpPr>
        <p:spPr>
          <a:xfrm>
            <a:off x="7213600" y="4739641"/>
            <a:ext cx="85090" cy="6350"/>
          </a:xfrm>
          <a:custGeom>
            <a:avLst/>
            <a:gdLst/>
            <a:ahLst/>
            <a:cxnLst/>
            <a:rect l="l" t="t" r="r" b="b"/>
            <a:pathLst>
              <a:path w="85090" h="6350">
                <a:moveTo>
                  <a:pt x="84658" y="0"/>
                </a:moveTo>
                <a:lnTo>
                  <a:pt x="0" y="0"/>
                </a:lnTo>
                <a:lnTo>
                  <a:pt x="0" y="6337"/>
                </a:lnTo>
                <a:lnTo>
                  <a:pt x="84658" y="6337"/>
                </a:lnTo>
                <a:lnTo>
                  <a:pt x="84658" y="0"/>
                </a:lnTo>
                <a:close/>
              </a:path>
            </a:pathLst>
          </a:custGeom>
          <a:solidFill>
            <a:srgbClr val="231F20"/>
          </a:solidFill>
        </p:spPr>
        <p:txBody>
          <a:bodyPr wrap="square" lIns="0" tIns="0" rIns="0" bIns="0" rtlCol="0"/>
          <a:lstStyle/>
          <a:p>
            <a:endParaRPr/>
          </a:p>
        </p:txBody>
      </p:sp>
      <p:sp>
        <p:nvSpPr>
          <p:cNvPr id="1772" name="object 1772"/>
          <p:cNvSpPr/>
          <p:nvPr/>
        </p:nvSpPr>
        <p:spPr>
          <a:xfrm>
            <a:off x="7304609" y="473964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773" name="object 1773"/>
          <p:cNvSpPr/>
          <p:nvPr/>
        </p:nvSpPr>
        <p:spPr>
          <a:xfrm>
            <a:off x="7200900" y="4553370"/>
            <a:ext cx="12700" cy="152400"/>
          </a:xfrm>
          <a:custGeom>
            <a:avLst/>
            <a:gdLst/>
            <a:ahLst/>
            <a:cxnLst/>
            <a:rect l="l" t="t" r="r" b="b"/>
            <a:pathLst>
              <a:path w="12700" h="152400">
                <a:moveTo>
                  <a:pt x="12700" y="0"/>
                </a:moveTo>
                <a:lnTo>
                  <a:pt x="0" y="0"/>
                </a:lnTo>
                <a:lnTo>
                  <a:pt x="0" y="152400"/>
                </a:lnTo>
                <a:lnTo>
                  <a:pt x="12700" y="152400"/>
                </a:lnTo>
                <a:lnTo>
                  <a:pt x="12700" y="0"/>
                </a:lnTo>
                <a:close/>
              </a:path>
            </a:pathLst>
          </a:custGeom>
          <a:solidFill>
            <a:srgbClr val="231F20"/>
          </a:solidFill>
        </p:spPr>
        <p:txBody>
          <a:bodyPr wrap="square" lIns="0" tIns="0" rIns="0" bIns="0" rtlCol="0"/>
          <a:lstStyle/>
          <a:p>
            <a:endParaRPr/>
          </a:p>
        </p:txBody>
      </p:sp>
      <p:sp>
        <p:nvSpPr>
          <p:cNvPr id="1774" name="object 1774"/>
          <p:cNvSpPr/>
          <p:nvPr/>
        </p:nvSpPr>
        <p:spPr>
          <a:xfrm>
            <a:off x="6504521" y="4699420"/>
            <a:ext cx="250190" cy="1117600"/>
          </a:xfrm>
          <a:custGeom>
            <a:avLst/>
            <a:gdLst/>
            <a:ahLst/>
            <a:cxnLst/>
            <a:rect l="l" t="t" r="r" b="b"/>
            <a:pathLst>
              <a:path w="250189" h="1117600">
                <a:moveTo>
                  <a:pt x="65608" y="1104900"/>
                </a:moveTo>
                <a:lnTo>
                  <a:pt x="0" y="1104900"/>
                </a:lnTo>
                <a:lnTo>
                  <a:pt x="0" y="1117600"/>
                </a:lnTo>
                <a:lnTo>
                  <a:pt x="78308" y="1117600"/>
                </a:lnTo>
                <a:lnTo>
                  <a:pt x="78308" y="1111250"/>
                </a:lnTo>
                <a:lnTo>
                  <a:pt x="65608" y="1111250"/>
                </a:lnTo>
                <a:lnTo>
                  <a:pt x="65608" y="1104900"/>
                </a:lnTo>
                <a:close/>
              </a:path>
              <a:path w="250189" h="1117600">
                <a:moveTo>
                  <a:pt x="71958" y="996950"/>
                </a:moveTo>
                <a:lnTo>
                  <a:pt x="65608" y="996950"/>
                </a:lnTo>
                <a:lnTo>
                  <a:pt x="65608" y="1111250"/>
                </a:lnTo>
                <a:lnTo>
                  <a:pt x="71958" y="1111250"/>
                </a:lnTo>
                <a:lnTo>
                  <a:pt x="71958" y="1104900"/>
                </a:lnTo>
                <a:lnTo>
                  <a:pt x="78308" y="1104900"/>
                </a:lnTo>
                <a:lnTo>
                  <a:pt x="78308" y="1003300"/>
                </a:lnTo>
                <a:lnTo>
                  <a:pt x="71958" y="1003300"/>
                </a:lnTo>
                <a:lnTo>
                  <a:pt x="71958" y="996950"/>
                </a:lnTo>
                <a:close/>
              </a:path>
              <a:path w="250189" h="1117600">
                <a:moveTo>
                  <a:pt x="78308" y="1104900"/>
                </a:moveTo>
                <a:lnTo>
                  <a:pt x="71958" y="1104900"/>
                </a:lnTo>
                <a:lnTo>
                  <a:pt x="71958" y="1111250"/>
                </a:lnTo>
                <a:lnTo>
                  <a:pt x="78308" y="1111250"/>
                </a:lnTo>
                <a:lnTo>
                  <a:pt x="78308" y="1104900"/>
                </a:lnTo>
                <a:close/>
              </a:path>
              <a:path w="250189" h="1117600">
                <a:moveTo>
                  <a:pt x="226479" y="0"/>
                </a:moveTo>
                <a:lnTo>
                  <a:pt x="23279" y="0"/>
                </a:lnTo>
                <a:lnTo>
                  <a:pt x="23279" y="1003300"/>
                </a:lnTo>
                <a:lnTo>
                  <a:pt x="65608" y="1003300"/>
                </a:lnTo>
                <a:lnTo>
                  <a:pt x="65608" y="996950"/>
                </a:lnTo>
                <a:lnTo>
                  <a:pt x="29629" y="996950"/>
                </a:lnTo>
                <a:lnTo>
                  <a:pt x="29629" y="990600"/>
                </a:lnTo>
                <a:lnTo>
                  <a:pt x="35979" y="990600"/>
                </a:lnTo>
                <a:lnTo>
                  <a:pt x="35979" y="12700"/>
                </a:lnTo>
                <a:lnTo>
                  <a:pt x="29629" y="12700"/>
                </a:lnTo>
                <a:lnTo>
                  <a:pt x="29629" y="6350"/>
                </a:lnTo>
                <a:lnTo>
                  <a:pt x="226479" y="6350"/>
                </a:lnTo>
                <a:lnTo>
                  <a:pt x="226479" y="0"/>
                </a:lnTo>
                <a:close/>
              </a:path>
              <a:path w="250189" h="1117600">
                <a:moveTo>
                  <a:pt x="78308" y="990600"/>
                </a:moveTo>
                <a:lnTo>
                  <a:pt x="35979" y="990600"/>
                </a:lnTo>
                <a:lnTo>
                  <a:pt x="35979" y="996950"/>
                </a:lnTo>
                <a:lnTo>
                  <a:pt x="71958" y="996950"/>
                </a:lnTo>
                <a:lnTo>
                  <a:pt x="71958" y="1003300"/>
                </a:lnTo>
                <a:lnTo>
                  <a:pt x="78308" y="1003300"/>
                </a:lnTo>
                <a:lnTo>
                  <a:pt x="78308" y="990600"/>
                </a:lnTo>
                <a:close/>
              </a:path>
              <a:path w="250189" h="1117600">
                <a:moveTo>
                  <a:pt x="35979" y="990600"/>
                </a:moveTo>
                <a:lnTo>
                  <a:pt x="29629" y="990600"/>
                </a:lnTo>
                <a:lnTo>
                  <a:pt x="29629" y="996950"/>
                </a:lnTo>
                <a:lnTo>
                  <a:pt x="35979" y="996950"/>
                </a:lnTo>
                <a:lnTo>
                  <a:pt x="35979" y="990600"/>
                </a:lnTo>
                <a:close/>
              </a:path>
              <a:path w="250189" h="1117600">
                <a:moveTo>
                  <a:pt x="220129" y="6350"/>
                </a:moveTo>
                <a:lnTo>
                  <a:pt x="213779" y="6350"/>
                </a:lnTo>
                <a:lnTo>
                  <a:pt x="213779" y="63500"/>
                </a:lnTo>
                <a:lnTo>
                  <a:pt x="249758" y="63500"/>
                </a:lnTo>
                <a:lnTo>
                  <a:pt x="249758" y="57150"/>
                </a:lnTo>
                <a:lnTo>
                  <a:pt x="220129" y="57150"/>
                </a:lnTo>
                <a:lnTo>
                  <a:pt x="220129" y="50800"/>
                </a:lnTo>
                <a:lnTo>
                  <a:pt x="226479" y="50800"/>
                </a:lnTo>
                <a:lnTo>
                  <a:pt x="226479" y="12700"/>
                </a:lnTo>
                <a:lnTo>
                  <a:pt x="220129" y="12700"/>
                </a:lnTo>
                <a:lnTo>
                  <a:pt x="220129" y="6350"/>
                </a:lnTo>
                <a:close/>
              </a:path>
              <a:path w="250189" h="1117600">
                <a:moveTo>
                  <a:pt x="226479" y="50800"/>
                </a:moveTo>
                <a:lnTo>
                  <a:pt x="220129" y="50800"/>
                </a:lnTo>
                <a:lnTo>
                  <a:pt x="220129" y="57150"/>
                </a:lnTo>
                <a:lnTo>
                  <a:pt x="226479" y="57150"/>
                </a:lnTo>
                <a:lnTo>
                  <a:pt x="226479" y="50800"/>
                </a:lnTo>
                <a:close/>
              </a:path>
              <a:path w="250189" h="1117600">
                <a:moveTo>
                  <a:pt x="249758" y="50800"/>
                </a:moveTo>
                <a:lnTo>
                  <a:pt x="226479" y="50800"/>
                </a:lnTo>
                <a:lnTo>
                  <a:pt x="226479" y="57150"/>
                </a:lnTo>
                <a:lnTo>
                  <a:pt x="249758" y="57150"/>
                </a:lnTo>
                <a:lnTo>
                  <a:pt x="249758" y="50800"/>
                </a:lnTo>
                <a:close/>
              </a:path>
              <a:path w="250189" h="1117600">
                <a:moveTo>
                  <a:pt x="35979" y="6350"/>
                </a:moveTo>
                <a:lnTo>
                  <a:pt x="29629" y="6350"/>
                </a:lnTo>
                <a:lnTo>
                  <a:pt x="29629" y="12700"/>
                </a:lnTo>
                <a:lnTo>
                  <a:pt x="35979" y="12700"/>
                </a:lnTo>
                <a:lnTo>
                  <a:pt x="35979" y="6350"/>
                </a:lnTo>
                <a:close/>
              </a:path>
              <a:path w="250189" h="1117600">
                <a:moveTo>
                  <a:pt x="213779" y="6350"/>
                </a:moveTo>
                <a:lnTo>
                  <a:pt x="35979" y="6350"/>
                </a:lnTo>
                <a:lnTo>
                  <a:pt x="35979" y="12700"/>
                </a:lnTo>
                <a:lnTo>
                  <a:pt x="213779" y="12700"/>
                </a:lnTo>
                <a:lnTo>
                  <a:pt x="213779" y="6350"/>
                </a:lnTo>
                <a:close/>
              </a:path>
              <a:path w="250189" h="1117600">
                <a:moveTo>
                  <a:pt x="226479" y="6350"/>
                </a:moveTo>
                <a:lnTo>
                  <a:pt x="220129" y="6350"/>
                </a:lnTo>
                <a:lnTo>
                  <a:pt x="220129" y="12700"/>
                </a:lnTo>
                <a:lnTo>
                  <a:pt x="226479" y="12700"/>
                </a:lnTo>
                <a:lnTo>
                  <a:pt x="226479" y="6350"/>
                </a:lnTo>
                <a:close/>
              </a:path>
            </a:pathLst>
          </a:custGeom>
          <a:solidFill>
            <a:srgbClr val="231F20"/>
          </a:solidFill>
        </p:spPr>
        <p:txBody>
          <a:bodyPr wrap="square" lIns="0" tIns="0" rIns="0" bIns="0" rtlCol="0"/>
          <a:lstStyle/>
          <a:p>
            <a:endParaRPr/>
          </a:p>
        </p:txBody>
      </p:sp>
      <p:sp>
        <p:nvSpPr>
          <p:cNvPr id="1775" name="object 1775"/>
          <p:cNvSpPr/>
          <p:nvPr/>
        </p:nvSpPr>
        <p:spPr>
          <a:xfrm>
            <a:off x="6485420" y="5791581"/>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776" name="object 1776"/>
          <p:cNvSpPr/>
          <p:nvPr/>
        </p:nvSpPr>
        <p:spPr>
          <a:xfrm>
            <a:off x="6976530" y="5755641"/>
            <a:ext cx="266700" cy="6350"/>
          </a:xfrm>
          <a:custGeom>
            <a:avLst/>
            <a:gdLst/>
            <a:ahLst/>
            <a:cxnLst/>
            <a:rect l="l" t="t" r="r" b="b"/>
            <a:pathLst>
              <a:path w="266700" h="6350">
                <a:moveTo>
                  <a:pt x="0" y="6350"/>
                </a:moveTo>
                <a:lnTo>
                  <a:pt x="266700" y="6350"/>
                </a:lnTo>
                <a:lnTo>
                  <a:pt x="266700" y="0"/>
                </a:lnTo>
                <a:lnTo>
                  <a:pt x="0" y="0"/>
                </a:lnTo>
                <a:lnTo>
                  <a:pt x="0" y="6350"/>
                </a:lnTo>
                <a:close/>
              </a:path>
            </a:pathLst>
          </a:custGeom>
          <a:solidFill>
            <a:srgbClr val="231F20"/>
          </a:solidFill>
        </p:spPr>
        <p:txBody>
          <a:bodyPr wrap="square" lIns="0" tIns="0" rIns="0" bIns="0" rtlCol="0"/>
          <a:lstStyle/>
          <a:p>
            <a:endParaRPr/>
          </a:p>
        </p:txBody>
      </p:sp>
      <p:sp>
        <p:nvSpPr>
          <p:cNvPr id="1777" name="object 1777"/>
          <p:cNvSpPr/>
          <p:nvPr/>
        </p:nvSpPr>
        <p:spPr>
          <a:xfrm>
            <a:off x="6976530" y="5749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78" name="object 1778"/>
          <p:cNvSpPr/>
          <p:nvPr/>
        </p:nvSpPr>
        <p:spPr>
          <a:xfrm>
            <a:off x="6976530" y="5575300"/>
            <a:ext cx="12700" cy="173990"/>
          </a:xfrm>
          <a:custGeom>
            <a:avLst/>
            <a:gdLst/>
            <a:ahLst/>
            <a:cxnLst/>
            <a:rect l="l" t="t" r="r" b="b"/>
            <a:pathLst>
              <a:path w="12700" h="173989">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1779" name="object 1779"/>
          <p:cNvSpPr/>
          <p:nvPr/>
        </p:nvSpPr>
        <p:spPr>
          <a:xfrm>
            <a:off x="6976530" y="5568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80" name="object 1780"/>
          <p:cNvSpPr/>
          <p:nvPr/>
        </p:nvSpPr>
        <p:spPr>
          <a:xfrm>
            <a:off x="6976530" y="5562600"/>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781" name="object 1781"/>
          <p:cNvSpPr/>
          <p:nvPr/>
        </p:nvSpPr>
        <p:spPr>
          <a:xfrm>
            <a:off x="6982880" y="5749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82" name="object 1782"/>
          <p:cNvSpPr/>
          <p:nvPr/>
        </p:nvSpPr>
        <p:spPr>
          <a:xfrm>
            <a:off x="6989230" y="5749291"/>
            <a:ext cx="241300" cy="6350"/>
          </a:xfrm>
          <a:custGeom>
            <a:avLst/>
            <a:gdLst/>
            <a:ahLst/>
            <a:cxnLst/>
            <a:rect l="l" t="t" r="r" b="b"/>
            <a:pathLst>
              <a:path w="241300" h="6350">
                <a:moveTo>
                  <a:pt x="241300" y="0"/>
                </a:moveTo>
                <a:lnTo>
                  <a:pt x="0" y="0"/>
                </a:lnTo>
                <a:lnTo>
                  <a:pt x="0" y="6350"/>
                </a:lnTo>
                <a:lnTo>
                  <a:pt x="241300" y="6350"/>
                </a:lnTo>
                <a:lnTo>
                  <a:pt x="241300" y="0"/>
                </a:lnTo>
                <a:close/>
              </a:path>
            </a:pathLst>
          </a:custGeom>
          <a:solidFill>
            <a:srgbClr val="231F20"/>
          </a:solidFill>
        </p:spPr>
        <p:txBody>
          <a:bodyPr wrap="square" lIns="0" tIns="0" rIns="0" bIns="0" rtlCol="0"/>
          <a:lstStyle/>
          <a:p>
            <a:endParaRPr/>
          </a:p>
        </p:txBody>
      </p:sp>
      <p:sp>
        <p:nvSpPr>
          <p:cNvPr id="1783" name="object 1783"/>
          <p:cNvSpPr/>
          <p:nvPr/>
        </p:nvSpPr>
        <p:spPr>
          <a:xfrm>
            <a:off x="7230530" y="5749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84" name="object 1784"/>
          <p:cNvSpPr/>
          <p:nvPr/>
        </p:nvSpPr>
        <p:spPr>
          <a:xfrm>
            <a:off x="7230530" y="5698491"/>
            <a:ext cx="12700" cy="50800"/>
          </a:xfrm>
          <a:custGeom>
            <a:avLst/>
            <a:gdLst/>
            <a:ahLst/>
            <a:cxnLst/>
            <a:rect l="l" t="t" r="r" b="b"/>
            <a:pathLst>
              <a:path w="12700" h="50800">
                <a:moveTo>
                  <a:pt x="0" y="50800"/>
                </a:moveTo>
                <a:lnTo>
                  <a:pt x="12700" y="50800"/>
                </a:lnTo>
                <a:lnTo>
                  <a:pt x="12700" y="0"/>
                </a:lnTo>
                <a:lnTo>
                  <a:pt x="0" y="0"/>
                </a:lnTo>
                <a:lnTo>
                  <a:pt x="0" y="50800"/>
                </a:lnTo>
                <a:close/>
              </a:path>
            </a:pathLst>
          </a:custGeom>
          <a:solidFill>
            <a:srgbClr val="231F20"/>
          </a:solidFill>
        </p:spPr>
        <p:txBody>
          <a:bodyPr wrap="square" lIns="0" tIns="0" rIns="0" bIns="0" rtlCol="0"/>
          <a:lstStyle/>
          <a:p>
            <a:endParaRPr/>
          </a:p>
        </p:txBody>
      </p:sp>
      <p:sp>
        <p:nvSpPr>
          <p:cNvPr id="1785" name="object 1785"/>
          <p:cNvSpPr/>
          <p:nvPr/>
        </p:nvSpPr>
        <p:spPr>
          <a:xfrm>
            <a:off x="7230530" y="5692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86" name="object 1786"/>
          <p:cNvSpPr/>
          <p:nvPr/>
        </p:nvSpPr>
        <p:spPr>
          <a:xfrm>
            <a:off x="7236880" y="5749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87" name="object 1787"/>
          <p:cNvSpPr/>
          <p:nvPr/>
        </p:nvSpPr>
        <p:spPr>
          <a:xfrm>
            <a:off x="6493930" y="4682491"/>
            <a:ext cx="12700" cy="1038860"/>
          </a:xfrm>
          <a:custGeom>
            <a:avLst/>
            <a:gdLst/>
            <a:ahLst/>
            <a:cxnLst/>
            <a:rect l="l" t="t" r="r" b="b"/>
            <a:pathLst>
              <a:path w="12700" h="1038860">
                <a:moveTo>
                  <a:pt x="0" y="1038859"/>
                </a:moveTo>
                <a:lnTo>
                  <a:pt x="12700" y="1038859"/>
                </a:lnTo>
                <a:lnTo>
                  <a:pt x="12700" y="0"/>
                </a:lnTo>
                <a:lnTo>
                  <a:pt x="0" y="0"/>
                </a:lnTo>
                <a:lnTo>
                  <a:pt x="0" y="1038859"/>
                </a:lnTo>
                <a:close/>
              </a:path>
            </a:pathLst>
          </a:custGeom>
          <a:solidFill>
            <a:srgbClr val="231F20"/>
          </a:solidFill>
        </p:spPr>
        <p:txBody>
          <a:bodyPr wrap="square" lIns="0" tIns="0" rIns="0" bIns="0" rtlCol="0"/>
          <a:lstStyle/>
          <a:p>
            <a:endParaRPr/>
          </a:p>
        </p:txBody>
      </p:sp>
      <p:sp>
        <p:nvSpPr>
          <p:cNvPr id="1788" name="object 1788"/>
          <p:cNvSpPr/>
          <p:nvPr/>
        </p:nvSpPr>
        <p:spPr>
          <a:xfrm>
            <a:off x="6493930" y="4676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89" name="object 1789"/>
          <p:cNvSpPr/>
          <p:nvPr/>
        </p:nvSpPr>
        <p:spPr>
          <a:xfrm>
            <a:off x="6493930" y="4669791"/>
            <a:ext cx="567690" cy="6350"/>
          </a:xfrm>
          <a:custGeom>
            <a:avLst/>
            <a:gdLst/>
            <a:ahLst/>
            <a:cxnLst/>
            <a:rect l="l" t="t" r="r" b="b"/>
            <a:pathLst>
              <a:path w="567689" h="6350">
                <a:moveTo>
                  <a:pt x="0" y="6350"/>
                </a:moveTo>
                <a:lnTo>
                  <a:pt x="567270" y="6350"/>
                </a:lnTo>
                <a:lnTo>
                  <a:pt x="567270" y="0"/>
                </a:lnTo>
                <a:lnTo>
                  <a:pt x="0" y="0"/>
                </a:lnTo>
                <a:lnTo>
                  <a:pt x="0" y="6350"/>
                </a:lnTo>
                <a:close/>
              </a:path>
            </a:pathLst>
          </a:custGeom>
          <a:solidFill>
            <a:srgbClr val="231F20"/>
          </a:solidFill>
        </p:spPr>
        <p:txBody>
          <a:bodyPr wrap="square" lIns="0" tIns="0" rIns="0" bIns="0" rtlCol="0"/>
          <a:lstStyle/>
          <a:p>
            <a:endParaRPr/>
          </a:p>
        </p:txBody>
      </p:sp>
      <p:sp>
        <p:nvSpPr>
          <p:cNvPr id="1790" name="object 1790"/>
          <p:cNvSpPr/>
          <p:nvPr/>
        </p:nvSpPr>
        <p:spPr>
          <a:xfrm>
            <a:off x="7211480" y="5692141"/>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1791" name="object 1791"/>
          <p:cNvSpPr/>
          <p:nvPr/>
        </p:nvSpPr>
        <p:spPr>
          <a:xfrm>
            <a:off x="7211480" y="5685791"/>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792" name="object 1792"/>
          <p:cNvSpPr/>
          <p:nvPr/>
        </p:nvSpPr>
        <p:spPr>
          <a:xfrm>
            <a:off x="7236880" y="5692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93" name="object 1793"/>
          <p:cNvSpPr/>
          <p:nvPr/>
        </p:nvSpPr>
        <p:spPr>
          <a:xfrm>
            <a:off x="6982880" y="5569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94" name="object 1794"/>
          <p:cNvSpPr/>
          <p:nvPr/>
        </p:nvSpPr>
        <p:spPr>
          <a:xfrm>
            <a:off x="6989230" y="5568950"/>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795" name="object 1795"/>
          <p:cNvSpPr/>
          <p:nvPr/>
        </p:nvSpPr>
        <p:spPr>
          <a:xfrm>
            <a:off x="7054850" y="5562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96" name="object 1796"/>
          <p:cNvSpPr/>
          <p:nvPr/>
        </p:nvSpPr>
        <p:spPr>
          <a:xfrm>
            <a:off x="7048500" y="5562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97" name="object 1797"/>
          <p:cNvSpPr/>
          <p:nvPr/>
        </p:nvSpPr>
        <p:spPr>
          <a:xfrm>
            <a:off x="7048500" y="4682491"/>
            <a:ext cx="12700" cy="880110"/>
          </a:xfrm>
          <a:custGeom>
            <a:avLst/>
            <a:gdLst/>
            <a:ahLst/>
            <a:cxnLst/>
            <a:rect l="l" t="t" r="r" b="b"/>
            <a:pathLst>
              <a:path w="12700" h="880110">
                <a:moveTo>
                  <a:pt x="0" y="880109"/>
                </a:moveTo>
                <a:lnTo>
                  <a:pt x="12700" y="880109"/>
                </a:lnTo>
                <a:lnTo>
                  <a:pt x="12700" y="0"/>
                </a:lnTo>
                <a:lnTo>
                  <a:pt x="0" y="0"/>
                </a:lnTo>
                <a:lnTo>
                  <a:pt x="0" y="880109"/>
                </a:lnTo>
                <a:close/>
              </a:path>
            </a:pathLst>
          </a:custGeom>
          <a:solidFill>
            <a:srgbClr val="231F20"/>
          </a:solidFill>
        </p:spPr>
        <p:txBody>
          <a:bodyPr wrap="square" lIns="0" tIns="0" rIns="0" bIns="0" rtlCol="0"/>
          <a:lstStyle/>
          <a:p>
            <a:endParaRPr/>
          </a:p>
        </p:txBody>
      </p:sp>
      <p:sp>
        <p:nvSpPr>
          <p:cNvPr id="1798" name="object 1798"/>
          <p:cNvSpPr/>
          <p:nvPr/>
        </p:nvSpPr>
        <p:spPr>
          <a:xfrm>
            <a:off x="7048500" y="4676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99" name="object 1799"/>
          <p:cNvSpPr/>
          <p:nvPr/>
        </p:nvSpPr>
        <p:spPr>
          <a:xfrm>
            <a:off x="6500280" y="4676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00" name="object 1800"/>
          <p:cNvSpPr/>
          <p:nvPr/>
        </p:nvSpPr>
        <p:spPr>
          <a:xfrm>
            <a:off x="6506630" y="4676141"/>
            <a:ext cx="542290" cy="6350"/>
          </a:xfrm>
          <a:custGeom>
            <a:avLst/>
            <a:gdLst/>
            <a:ahLst/>
            <a:cxnLst/>
            <a:rect l="l" t="t" r="r" b="b"/>
            <a:pathLst>
              <a:path w="542289" h="6350">
                <a:moveTo>
                  <a:pt x="541870" y="0"/>
                </a:moveTo>
                <a:lnTo>
                  <a:pt x="0" y="0"/>
                </a:lnTo>
                <a:lnTo>
                  <a:pt x="0" y="6350"/>
                </a:lnTo>
                <a:lnTo>
                  <a:pt x="541870" y="6350"/>
                </a:lnTo>
                <a:lnTo>
                  <a:pt x="541870" y="0"/>
                </a:lnTo>
                <a:close/>
              </a:path>
            </a:pathLst>
          </a:custGeom>
          <a:solidFill>
            <a:srgbClr val="231F20"/>
          </a:solidFill>
        </p:spPr>
        <p:txBody>
          <a:bodyPr wrap="square" lIns="0" tIns="0" rIns="0" bIns="0" rtlCol="0"/>
          <a:lstStyle/>
          <a:p>
            <a:endParaRPr/>
          </a:p>
        </p:txBody>
      </p:sp>
      <p:sp>
        <p:nvSpPr>
          <p:cNvPr id="1801" name="object 1801"/>
          <p:cNvSpPr/>
          <p:nvPr/>
        </p:nvSpPr>
        <p:spPr>
          <a:xfrm>
            <a:off x="7054850" y="4676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02" name="object 1802"/>
          <p:cNvSpPr/>
          <p:nvPr/>
        </p:nvSpPr>
        <p:spPr>
          <a:xfrm>
            <a:off x="6838950" y="4703649"/>
            <a:ext cx="624840" cy="95885"/>
          </a:xfrm>
          <a:custGeom>
            <a:avLst/>
            <a:gdLst/>
            <a:ahLst/>
            <a:cxnLst/>
            <a:rect l="l" t="t" r="r" b="b"/>
            <a:pathLst>
              <a:path w="624840" h="95885">
                <a:moveTo>
                  <a:pt x="618058" y="6362"/>
                </a:moveTo>
                <a:lnTo>
                  <a:pt x="611708" y="6362"/>
                </a:lnTo>
                <a:lnTo>
                  <a:pt x="611708" y="95262"/>
                </a:lnTo>
                <a:lnTo>
                  <a:pt x="624408" y="95262"/>
                </a:lnTo>
                <a:lnTo>
                  <a:pt x="624408" y="12712"/>
                </a:lnTo>
                <a:lnTo>
                  <a:pt x="618058" y="12712"/>
                </a:lnTo>
                <a:lnTo>
                  <a:pt x="618058" y="6362"/>
                </a:lnTo>
                <a:close/>
              </a:path>
              <a:path w="624840" h="95885">
                <a:moveTo>
                  <a:pt x="23279" y="50812"/>
                </a:moveTo>
                <a:lnTo>
                  <a:pt x="0" y="50812"/>
                </a:lnTo>
                <a:lnTo>
                  <a:pt x="0" y="63500"/>
                </a:lnTo>
                <a:lnTo>
                  <a:pt x="35979" y="63500"/>
                </a:lnTo>
                <a:lnTo>
                  <a:pt x="35979" y="57162"/>
                </a:lnTo>
                <a:lnTo>
                  <a:pt x="23279" y="57162"/>
                </a:lnTo>
                <a:lnTo>
                  <a:pt x="23279" y="50812"/>
                </a:lnTo>
                <a:close/>
              </a:path>
              <a:path w="624840" h="95885">
                <a:moveTo>
                  <a:pt x="624408" y="0"/>
                </a:moveTo>
                <a:lnTo>
                  <a:pt x="23279" y="0"/>
                </a:lnTo>
                <a:lnTo>
                  <a:pt x="23279" y="57162"/>
                </a:lnTo>
                <a:lnTo>
                  <a:pt x="29629" y="57162"/>
                </a:lnTo>
                <a:lnTo>
                  <a:pt x="29629" y="50812"/>
                </a:lnTo>
                <a:lnTo>
                  <a:pt x="35979" y="50812"/>
                </a:lnTo>
                <a:lnTo>
                  <a:pt x="35979" y="12712"/>
                </a:lnTo>
                <a:lnTo>
                  <a:pt x="29629" y="12712"/>
                </a:lnTo>
                <a:lnTo>
                  <a:pt x="29629" y="6362"/>
                </a:lnTo>
                <a:lnTo>
                  <a:pt x="624408" y="6362"/>
                </a:lnTo>
                <a:lnTo>
                  <a:pt x="624408" y="0"/>
                </a:lnTo>
                <a:close/>
              </a:path>
              <a:path w="624840" h="95885">
                <a:moveTo>
                  <a:pt x="35979" y="50812"/>
                </a:moveTo>
                <a:lnTo>
                  <a:pt x="29629" y="50812"/>
                </a:lnTo>
                <a:lnTo>
                  <a:pt x="29629" y="57162"/>
                </a:lnTo>
                <a:lnTo>
                  <a:pt x="35979" y="57162"/>
                </a:lnTo>
                <a:lnTo>
                  <a:pt x="35979" y="50812"/>
                </a:lnTo>
                <a:close/>
              </a:path>
              <a:path w="624840" h="95885">
                <a:moveTo>
                  <a:pt x="35979" y="6362"/>
                </a:moveTo>
                <a:lnTo>
                  <a:pt x="29629" y="6362"/>
                </a:lnTo>
                <a:lnTo>
                  <a:pt x="29629" y="12712"/>
                </a:lnTo>
                <a:lnTo>
                  <a:pt x="35979" y="12712"/>
                </a:lnTo>
                <a:lnTo>
                  <a:pt x="35979" y="6362"/>
                </a:lnTo>
                <a:close/>
              </a:path>
              <a:path w="624840" h="95885">
                <a:moveTo>
                  <a:pt x="611708" y="6362"/>
                </a:moveTo>
                <a:lnTo>
                  <a:pt x="35979" y="6362"/>
                </a:lnTo>
                <a:lnTo>
                  <a:pt x="35979" y="12712"/>
                </a:lnTo>
                <a:lnTo>
                  <a:pt x="611708" y="12712"/>
                </a:lnTo>
                <a:lnTo>
                  <a:pt x="611708" y="6362"/>
                </a:lnTo>
                <a:close/>
              </a:path>
              <a:path w="624840" h="95885">
                <a:moveTo>
                  <a:pt x="624408" y="6362"/>
                </a:moveTo>
                <a:lnTo>
                  <a:pt x="618058" y="6362"/>
                </a:lnTo>
                <a:lnTo>
                  <a:pt x="618058" y="12712"/>
                </a:lnTo>
                <a:lnTo>
                  <a:pt x="624408" y="12712"/>
                </a:lnTo>
                <a:lnTo>
                  <a:pt x="624408" y="6362"/>
                </a:lnTo>
                <a:close/>
              </a:path>
            </a:pathLst>
          </a:custGeom>
          <a:solidFill>
            <a:srgbClr val="231F20"/>
          </a:solidFill>
        </p:spPr>
        <p:txBody>
          <a:bodyPr wrap="square" lIns="0" tIns="0" rIns="0" bIns="0" rtlCol="0"/>
          <a:lstStyle/>
          <a:p>
            <a:endParaRPr/>
          </a:p>
        </p:txBody>
      </p:sp>
      <p:sp>
        <p:nvSpPr>
          <p:cNvPr id="1803" name="object 1803"/>
          <p:cNvSpPr/>
          <p:nvPr/>
        </p:nvSpPr>
        <p:spPr>
          <a:xfrm>
            <a:off x="6993459" y="5878831"/>
            <a:ext cx="300990" cy="6350"/>
          </a:xfrm>
          <a:custGeom>
            <a:avLst/>
            <a:gdLst/>
            <a:ahLst/>
            <a:cxnLst/>
            <a:rect l="l" t="t" r="r" b="b"/>
            <a:pathLst>
              <a:path w="300990" h="6350">
                <a:moveTo>
                  <a:pt x="0" y="6350"/>
                </a:moveTo>
                <a:lnTo>
                  <a:pt x="300570" y="6350"/>
                </a:lnTo>
                <a:lnTo>
                  <a:pt x="300570" y="0"/>
                </a:lnTo>
                <a:lnTo>
                  <a:pt x="0" y="0"/>
                </a:lnTo>
                <a:lnTo>
                  <a:pt x="0" y="6350"/>
                </a:lnTo>
                <a:close/>
              </a:path>
            </a:pathLst>
          </a:custGeom>
          <a:solidFill>
            <a:srgbClr val="231F20"/>
          </a:solidFill>
        </p:spPr>
        <p:txBody>
          <a:bodyPr wrap="square" lIns="0" tIns="0" rIns="0" bIns="0" rtlCol="0"/>
          <a:lstStyle/>
          <a:p>
            <a:endParaRPr/>
          </a:p>
        </p:txBody>
      </p:sp>
      <p:sp>
        <p:nvSpPr>
          <p:cNvPr id="1804" name="object 1804"/>
          <p:cNvSpPr/>
          <p:nvPr/>
        </p:nvSpPr>
        <p:spPr>
          <a:xfrm>
            <a:off x="6993459" y="587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05" name="object 1805"/>
          <p:cNvSpPr/>
          <p:nvPr/>
        </p:nvSpPr>
        <p:spPr>
          <a:xfrm>
            <a:off x="6993459" y="5816600"/>
            <a:ext cx="12700" cy="55880"/>
          </a:xfrm>
          <a:custGeom>
            <a:avLst/>
            <a:gdLst/>
            <a:ahLst/>
            <a:cxnLst/>
            <a:rect l="l" t="t" r="r" b="b"/>
            <a:pathLst>
              <a:path w="12700" h="55879">
                <a:moveTo>
                  <a:pt x="0" y="55880"/>
                </a:moveTo>
                <a:lnTo>
                  <a:pt x="12700" y="55880"/>
                </a:lnTo>
                <a:lnTo>
                  <a:pt x="12700" y="0"/>
                </a:lnTo>
                <a:lnTo>
                  <a:pt x="0" y="0"/>
                </a:lnTo>
                <a:lnTo>
                  <a:pt x="0" y="55880"/>
                </a:lnTo>
                <a:close/>
              </a:path>
            </a:pathLst>
          </a:custGeom>
          <a:solidFill>
            <a:srgbClr val="231F20"/>
          </a:solidFill>
        </p:spPr>
        <p:txBody>
          <a:bodyPr wrap="square" lIns="0" tIns="0" rIns="0" bIns="0" rtlCol="0"/>
          <a:lstStyle/>
          <a:p>
            <a:endParaRPr/>
          </a:p>
        </p:txBody>
      </p:sp>
      <p:sp>
        <p:nvSpPr>
          <p:cNvPr id="1806" name="object 1806"/>
          <p:cNvSpPr/>
          <p:nvPr/>
        </p:nvSpPr>
        <p:spPr>
          <a:xfrm>
            <a:off x="6993459" y="5810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07" name="object 1807"/>
          <p:cNvSpPr/>
          <p:nvPr/>
        </p:nvSpPr>
        <p:spPr>
          <a:xfrm>
            <a:off x="6993459" y="5803900"/>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1808" name="object 1808"/>
          <p:cNvSpPr/>
          <p:nvPr/>
        </p:nvSpPr>
        <p:spPr>
          <a:xfrm>
            <a:off x="6999809" y="58720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809" name="object 1809"/>
          <p:cNvSpPr/>
          <p:nvPr/>
        </p:nvSpPr>
        <p:spPr>
          <a:xfrm>
            <a:off x="7006159" y="5872049"/>
            <a:ext cx="275590" cy="6985"/>
          </a:xfrm>
          <a:custGeom>
            <a:avLst/>
            <a:gdLst/>
            <a:ahLst/>
            <a:cxnLst/>
            <a:rect l="l" t="t" r="r" b="b"/>
            <a:pathLst>
              <a:path w="275590" h="6985">
                <a:moveTo>
                  <a:pt x="275170" y="0"/>
                </a:moveTo>
                <a:lnTo>
                  <a:pt x="0" y="0"/>
                </a:lnTo>
                <a:lnTo>
                  <a:pt x="0" y="6362"/>
                </a:lnTo>
                <a:lnTo>
                  <a:pt x="275170" y="6362"/>
                </a:lnTo>
                <a:lnTo>
                  <a:pt x="275170" y="0"/>
                </a:lnTo>
                <a:close/>
              </a:path>
            </a:pathLst>
          </a:custGeom>
          <a:solidFill>
            <a:srgbClr val="231F20"/>
          </a:solidFill>
        </p:spPr>
        <p:txBody>
          <a:bodyPr wrap="square" lIns="0" tIns="0" rIns="0" bIns="0" rtlCol="0"/>
          <a:lstStyle/>
          <a:p>
            <a:endParaRPr/>
          </a:p>
        </p:txBody>
      </p:sp>
      <p:sp>
        <p:nvSpPr>
          <p:cNvPr id="1810" name="object 1810"/>
          <p:cNvSpPr/>
          <p:nvPr/>
        </p:nvSpPr>
        <p:spPr>
          <a:xfrm>
            <a:off x="7281330" y="58724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11" name="object 1811"/>
          <p:cNvSpPr/>
          <p:nvPr/>
        </p:nvSpPr>
        <p:spPr>
          <a:xfrm>
            <a:off x="7281330" y="5596891"/>
            <a:ext cx="12700" cy="275590"/>
          </a:xfrm>
          <a:custGeom>
            <a:avLst/>
            <a:gdLst/>
            <a:ahLst/>
            <a:cxnLst/>
            <a:rect l="l" t="t" r="r" b="b"/>
            <a:pathLst>
              <a:path w="12700" h="275589">
                <a:moveTo>
                  <a:pt x="0" y="275589"/>
                </a:moveTo>
                <a:lnTo>
                  <a:pt x="12700" y="275589"/>
                </a:lnTo>
                <a:lnTo>
                  <a:pt x="12700" y="0"/>
                </a:lnTo>
                <a:lnTo>
                  <a:pt x="0" y="0"/>
                </a:lnTo>
                <a:lnTo>
                  <a:pt x="0" y="275589"/>
                </a:lnTo>
                <a:close/>
              </a:path>
            </a:pathLst>
          </a:custGeom>
          <a:solidFill>
            <a:srgbClr val="231F20"/>
          </a:solidFill>
        </p:spPr>
        <p:txBody>
          <a:bodyPr wrap="square" lIns="0" tIns="0" rIns="0" bIns="0" rtlCol="0"/>
          <a:lstStyle/>
          <a:p>
            <a:endParaRPr/>
          </a:p>
        </p:txBody>
      </p:sp>
      <p:sp>
        <p:nvSpPr>
          <p:cNvPr id="1812" name="object 1812"/>
          <p:cNvSpPr/>
          <p:nvPr/>
        </p:nvSpPr>
        <p:spPr>
          <a:xfrm>
            <a:off x="7281330" y="5590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13" name="object 1813"/>
          <p:cNvSpPr/>
          <p:nvPr/>
        </p:nvSpPr>
        <p:spPr>
          <a:xfrm>
            <a:off x="7287680" y="58720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814" name="object 1814"/>
          <p:cNvSpPr/>
          <p:nvPr/>
        </p:nvSpPr>
        <p:spPr>
          <a:xfrm>
            <a:off x="6999809" y="5810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15" name="object 1815"/>
          <p:cNvSpPr/>
          <p:nvPr/>
        </p:nvSpPr>
        <p:spPr>
          <a:xfrm>
            <a:off x="7006159" y="5810670"/>
            <a:ext cx="44450" cy="6350"/>
          </a:xfrm>
          <a:custGeom>
            <a:avLst/>
            <a:gdLst/>
            <a:ahLst/>
            <a:cxnLst/>
            <a:rect l="l" t="t" r="r" b="b"/>
            <a:pathLst>
              <a:path w="44450" h="6350">
                <a:moveTo>
                  <a:pt x="44450" y="0"/>
                </a:moveTo>
                <a:lnTo>
                  <a:pt x="0" y="0"/>
                </a:lnTo>
                <a:lnTo>
                  <a:pt x="0" y="6350"/>
                </a:lnTo>
                <a:lnTo>
                  <a:pt x="44450" y="6350"/>
                </a:lnTo>
                <a:lnTo>
                  <a:pt x="44450" y="0"/>
                </a:lnTo>
                <a:close/>
              </a:path>
            </a:pathLst>
          </a:custGeom>
          <a:solidFill>
            <a:srgbClr val="231F20"/>
          </a:solidFill>
        </p:spPr>
        <p:txBody>
          <a:bodyPr wrap="square" lIns="0" tIns="0" rIns="0" bIns="0" rtlCol="0"/>
          <a:lstStyle/>
          <a:p>
            <a:endParaRPr/>
          </a:p>
        </p:txBody>
      </p:sp>
      <p:sp>
        <p:nvSpPr>
          <p:cNvPr id="1816" name="object 1816"/>
          <p:cNvSpPr/>
          <p:nvPr/>
        </p:nvSpPr>
        <p:spPr>
          <a:xfrm>
            <a:off x="7738530" y="4686300"/>
            <a:ext cx="12700" cy="1040130"/>
          </a:xfrm>
          <a:custGeom>
            <a:avLst/>
            <a:gdLst/>
            <a:ahLst/>
            <a:cxnLst/>
            <a:rect l="l" t="t" r="r" b="b"/>
            <a:pathLst>
              <a:path w="12700" h="1040129">
                <a:moveTo>
                  <a:pt x="0" y="1040130"/>
                </a:moveTo>
                <a:lnTo>
                  <a:pt x="12700" y="1040130"/>
                </a:lnTo>
                <a:lnTo>
                  <a:pt x="12700" y="0"/>
                </a:lnTo>
                <a:lnTo>
                  <a:pt x="0" y="0"/>
                </a:lnTo>
                <a:lnTo>
                  <a:pt x="0" y="1040130"/>
                </a:lnTo>
                <a:close/>
              </a:path>
            </a:pathLst>
          </a:custGeom>
          <a:solidFill>
            <a:srgbClr val="231F20"/>
          </a:solidFill>
        </p:spPr>
        <p:txBody>
          <a:bodyPr wrap="square" lIns="0" tIns="0" rIns="0" bIns="0" rtlCol="0"/>
          <a:lstStyle/>
          <a:p>
            <a:endParaRPr/>
          </a:p>
        </p:txBody>
      </p:sp>
      <p:sp>
        <p:nvSpPr>
          <p:cNvPr id="1817" name="object 1817"/>
          <p:cNvSpPr/>
          <p:nvPr/>
        </p:nvSpPr>
        <p:spPr>
          <a:xfrm>
            <a:off x="7738530" y="4679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18" name="object 1818"/>
          <p:cNvSpPr/>
          <p:nvPr/>
        </p:nvSpPr>
        <p:spPr>
          <a:xfrm>
            <a:off x="7177609" y="5590541"/>
            <a:ext cx="104139" cy="6350"/>
          </a:xfrm>
          <a:custGeom>
            <a:avLst/>
            <a:gdLst/>
            <a:ahLst/>
            <a:cxnLst/>
            <a:rect l="l" t="t" r="r" b="b"/>
            <a:pathLst>
              <a:path w="104140" h="6350">
                <a:moveTo>
                  <a:pt x="0" y="6350"/>
                </a:moveTo>
                <a:lnTo>
                  <a:pt x="103720" y="6350"/>
                </a:lnTo>
                <a:lnTo>
                  <a:pt x="103720" y="0"/>
                </a:lnTo>
                <a:lnTo>
                  <a:pt x="0" y="0"/>
                </a:lnTo>
                <a:lnTo>
                  <a:pt x="0" y="6350"/>
                </a:lnTo>
                <a:close/>
              </a:path>
            </a:pathLst>
          </a:custGeom>
          <a:solidFill>
            <a:srgbClr val="231F20"/>
          </a:solidFill>
        </p:spPr>
        <p:txBody>
          <a:bodyPr wrap="square" lIns="0" tIns="0" rIns="0" bIns="0" rtlCol="0"/>
          <a:lstStyle/>
          <a:p>
            <a:endParaRPr/>
          </a:p>
        </p:txBody>
      </p:sp>
      <p:sp>
        <p:nvSpPr>
          <p:cNvPr id="1819" name="object 1819"/>
          <p:cNvSpPr/>
          <p:nvPr/>
        </p:nvSpPr>
        <p:spPr>
          <a:xfrm>
            <a:off x="7177609" y="5584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20" name="object 1820"/>
          <p:cNvSpPr/>
          <p:nvPr/>
        </p:nvSpPr>
        <p:spPr>
          <a:xfrm>
            <a:off x="7177609" y="4686300"/>
            <a:ext cx="12700" cy="897890"/>
          </a:xfrm>
          <a:custGeom>
            <a:avLst/>
            <a:gdLst/>
            <a:ahLst/>
            <a:cxnLst/>
            <a:rect l="l" t="t" r="r" b="b"/>
            <a:pathLst>
              <a:path w="12700" h="897889">
                <a:moveTo>
                  <a:pt x="0" y="897890"/>
                </a:moveTo>
                <a:lnTo>
                  <a:pt x="12700" y="897890"/>
                </a:lnTo>
                <a:lnTo>
                  <a:pt x="12700" y="0"/>
                </a:lnTo>
                <a:lnTo>
                  <a:pt x="0" y="0"/>
                </a:lnTo>
                <a:lnTo>
                  <a:pt x="0" y="897890"/>
                </a:lnTo>
                <a:close/>
              </a:path>
            </a:pathLst>
          </a:custGeom>
          <a:solidFill>
            <a:srgbClr val="231F20"/>
          </a:solidFill>
        </p:spPr>
        <p:txBody>
          <a:bodyPr wrap="square" lIns="0" tIns="0" rIns="0" bIns="0" rtlCol="0"/>
          <a:lstStyle/>
          <a:p>
            <a:endParaRPr/>
          </a:p>
        </p:txBody>
      </p:sp>
      <p:sp>
        <p:nvSpPr>
          <p:cNvPr id="1821" name="object 1821"/>
          <p:cNvSpPr/>
          <p:nvPr/>
        </p:nvSpPr>
        <p:spPr>
          <a:xfrm>
            <a:off x="7177609" y="4679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22" name="object 1822"/>
          <p:cNvSpPr/>
          <p:nvPr/>
        </p:nvSpPr>
        <p:spPr>
          <a:xfrm>
            <a:off x="7177609" y="4673600"/>
            <a:ext cx="574040" cy="6350"/>
          </a:xfrm>
          <a:custGeom>
            <a:avLst/>
            <a:gdLst/>
            <a:ahLst/>
            <a:cxnLst/>
            <a:rect l="l" t="t" r="r" b="b"/>
            <a:pathLst>
              <a:path w="574040" h="6350">
                <a:moveTo>
                  <a:pt x="0" y="6350"/>
                </a:moveTo>
                <a:lnTo>
                  <a:pt x="573620" y="6350"/>
                </a:lnTo>
                <a:lnTo>
                  <a:pt x="573620" y="0"/>
                </a:lnTo>
                <a:lnTo>
                  <a:pt x="0" y="0"/>
                </a:lnTo>
                <a:lnTo>
                  <a:pt x="0" y="6350"/>
                </a:lnTo>
                <a:close/>
              </a:path>
            </a:pathLst>
          </a:custGeom>
          <a:solidFill>
            <a:srgbClr val="231F20"/>
          </a:solidFill>
        </p:spPr>
        <p:txBody>
          <a:bodyPr wrap="square" lIns="0" tIns="0" rIns="0" bIns="0" rtlCol="0"/>
          <a:lstStyle/>
          <a:p>
            <a:endParaRPr/>
          </a:p>
        </p:txBody>
      </p:sp>
      <p:sp>
        <p:nvSpPr>
          <p:cNvPr id="1823" name="object 1823"/>
          <p:cNvSpPr/>
          <p:nvPr/>
        </p:nvSpPr>
        <p:spPr>
          <a:xfrm>
            <a:off x="7287680" y="5590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24" name="object 1824"/>
          <p:cNvSpPr/>
          <p:nvPr/>
        </p:nvSpPr>
        <p:spPr>
          <a:xfrm>
            <a:off x="7190309" y="5584191"/>
            <a:ext cx="104139" cy="6350"/>
          </a:xfrm>
          <a:custGeom>
            <a:avLst/>
            <a:gdLst/>
            <a:ahLst/>
            <a:cxnLst/>
            <a:rect l="l" t="t" r="r" b="b"/>
            <a:pathLst>
              <a:path w="104140" h="6350">
                <a:moveTo>
                  <a:pt x="0" y="6350"/>
                </a:moveTo>
                <a:lnTo>
                  <a:pt x="103720" y="6350"/>
                </a:lnTo>
                <a:lnTo>
                  <a:pt x="103720" y="0"/>
                </a:lnTo>
                <a:lnTo>
                  <a:pt x="0" y="0"/>
                </a:lnTo>
                <a:lnTo>
                  <a:pt x="0" y="6350"/>
                </a:lnTo>
                <a:close/>
              </a:path>
            </a:pathLst>
          </a:custGeom>
          <a:solidFill>
            <a:srgbClr val="231F20"/>
          </a:solidFill>
        </p:spPr>
        <p:txBody>
          <a:bodyPr wrap="square" lIns="0" tIns="0" rIns="0" bIns="0" rtlCol="0"/>
          <a:lstStyle/>
          <a:p>
            <a:endParaRPr/>
          </a:p>
        </p:txBody>
      </p:sp>
      <p:sp>
        <p:nvSpPr>
          <p:cNvPr id="1825" name="object 1825"/>
          <p:cNvSpPr/>
          <p:nvPr/>
        </p:nvSpPr>
        <p:spPr>
          <a:xfrm>
            <a:off x="7183959" y="55841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26" name="object 1826"/>
          <p:cNvSpPr/>
          <p:nvPr/>
        </p:nvSpPr>
        <p:spPr>
          <a:xfrm>
            <a:off x="7183959" y="4680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27" name="object 1827"/>
          <p:cNvSpPr/>
          <p:nvPr/>
        </p:nvSpPr>
        <p:spPr>
          <a:xfrm>
            <a:off x="7190309" y="4680370"/>
            <a:ext cx="548640" cy="6350"/>
          </a:xfrm>
          <a:custGeom>
            <a:avLst/>
            <a:gdLst/>
            <a:ahLst/>
            <a:cxnLst/>
            <a:rect l="l" t="t" r="r" b="b"/>
            <a:pathLst>
              <a:path w="548640" h="6350">
                <a:moveTo>
                  <a:pt x="548220" y="0"/>
                </a:moveTo>
                <a:lnTo>
                  <a:pt x="0" y="0"/>
                </a:lnTo>
                <a:lnTo>
                  <a:pt x="0" y="6350"/>
                </a:lnTo>
                <a:lnTo>
                  <a:pt x="548220" y="6350"/>
                </a:lnTo>
                <a:lnTo>
                  <a:pt x="548220" y="0"/>
                </a:lnTo>
                <a:close/>
              </a:path>
            </a:pathLst>
          </a:custGeom>
          <a:solidFill>
            <a:srgbClr val="231F20"/>
          </a:solidFill>
        </p:spPr>
        <p:txBody>
          <a:bodyPr wrap="square" lIns="0" tIns="0" rIns="0" bIns="0" rtlCol="0"/>
          <a:lstStyle/>
          <a:p>
            <a:endParaRPr/>
          </a:p>
        </p:txBody>
      </p:sp>
      <p:sp>
        <p:nvSpPr>
          <p:cNvPr id="1828" name="object 1828"/>
          <p:cNvSpPr/>
          <p:nvPr/>
        </p:nvSpPr>
        <p:spPr>
          <a:xfrm>
            <a:off x="7744880" y="4680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29" name="object 1829"/>
          <p:cNvSpPr/>
          <p:nvPr/>
        </p:nvSpPr>
        <p:spPr>
          <a:xfrm>
            <a:off x="7575550" y="4712120"/>
            <a:ext cx="152400" cy="1113790"/>
          </a:xfrm>
          <a:custGeom>
            <a:avLst/>
            <a:gdLst/>
            <a:ahLst/>
            <a:cxnLst/>
            <a:rect l="l" t="t" r="r" b="b"/>
            <a:pathLst>
              <a:path w="152400" h="1113789">
                <a:moveTo>
                  <a:pt x="116408" y="973670"/>
                </a:moveTo>
                <a:lnTo>
                  <a:pt x="69850" y="973670"/>
                </a:lnTo>
                <a:lnTo>
                  <a:pt x="69850" y="1113370"/>
                </a:lnTo>
                <a:lnTo>
                  <a:pt x="152400" y="1113370"/>
                </a:lnTo>
                <a:lnTo>
                  <a:pt x="152400" y="1107020"/>
                </a:lnTo>
                <a:lnTo>
                  <a:pt x="76200" y="1107020"/>
                </a:lnTo>
                <a:lnTo>
                  <a:pt x="76200" y="1100670"/>
                </a:lnTo>
                <a:lnTo>
                  <a:pt x="82550" y="1100670"/>
                </a:lnTo>
                <a:lnTo>
                  <a:pt x="82550" y="986370"/>
                </a:lnTo>
                <a:lnTo>
                  <a:pt x="76200" y="986370"/>
                </a:lnTo>
                <a:lnTo>
                  <a:pt x="76200" y="980020"/>
                </a:lnTo>
                <a:lnTo>
                  <a:pt x="116408" y="980020"/>
                </a:lnTo>
                <a:lnTo>
                  <a:pt x="116408" y="973670"/>
                </a:lnTo>
                <a:close/>
              </a:path>
              <a:path w="152400" h="1113789">
                <a:moveTo>
                  <a:pt x="82550" y="1100670"/>
                </a:moveTo>
                <a:lnTo>
                  <a:pt x="76200" y="1100670"/>
                </a:lnTo>
                <a:lnTo>
                  <a:pt x="76200" y="1107020"/>
                </a:lnTo>
                <a:lnTo>
                  <a:pt x="82550" y="1107020"/>
                </a:lnTo>
                <a:lnTo>
                  <a:pt x="82550" y="1100670"/>
                </a:lnTo>
                <a:close/>
              </a:path>
              <a:path w="152400" h="1113789">
                <a:moveTo>
                  <a:pt x="152400" y="1100670"/>
                </a:moveTo>
                <a:lnTo>
                  <a:pt x="82550" y="1100670"/>
                </a:lnTo>
                <a:lnTo>
                  <a:pt x="82550" y="1107020"/>
                </a:lnTo>
                <a:lnTo>
                  <a:pt x="152400" y="1107020"/>
                </a:lnTo>
                <a:lnTo>
                  <a:pt x="152400" y="1100670"/>
                </a:lnTo>
                <a:close/>
              </a:path>
              <a:path w="152400" h="1113789">
                <a:moveTo>
                  <a:pt x="82550" y="980020"/>
                </a:moveTo>
                <a:lnTo>
                  <a:pt x="76200" y="980020"/>
                </a:lnTo>
                <a:lnTo>
                  <a:pt x="76200" y="986370"/>
                </a:lnTo>
                <a:lnTo>
                  <a:pt x="82550" y="986370"/>
                </a:lnTo>
                <a:lnTo>
                  <a:pt x="82550" y="980020"/>
                </a:lnTo>
                <a:close/>
              </a:path>
              <a:path w="152400" h="1113789">
                <a:moveTo>
                  <a:pt x="129108" y="973670"/>
                </a:moveTo>
                <a:lnTo>
                  <a:pt x="122758" y="973670"/>
                </a:lnTo>
                <a:lnTo>
                  <a:pt x="122758" y="980020"/>
                </a:lnTo>
                <a:lnTo>
                  <a:pt x="82550" y="980020"/>
                </a:lnTo>
                <a:lnTo>
                  <a:pt x="82550" y="986370"/>
                </a:lnTo>
                <a:lnTo>
                  <a:pt x="129108" y="986370"/>
                </a:lnTo>
                <a:lnTo>
                  <a:pt x="129108" y="973670"/>
                </a:lnTo>
                <a:close/>
              </a:path>
              <a:path w="152400" h="1113789">
                <a:moveTo>
                  <a:pt x="122758" y="6350"/>
                </a:moveTo>
                <a:lnTo>
                  <a:pt x="116408" y="6350"/>
                </a:lnTo>
                <a:lnTo>
                  <a:pt x="116408" y="980020"/>
                </a:lnTo>
                <a:lnTo>
                  <a:pt x="122758" y="980020"/>
                </a:lnTo>
                <a:lnTo>
                  <a:pt x="122758" y="973670"/>
                </a:lnTo>
                <a:lnTo>
                  <a:pt x="129108" y="973670"/>
                </a:lnTo>
                <a:lnTo>
                  <a:pt x="129108" y="12700"/>
                </a:lnTo>
                <a:lnTo>
                  <a:pt x="122758" y="12700"/>
                </a:lnTo>
                <a:lnTo>
                  <a:pt x="122758" y="6350"/>
                </a:lnTo>
                <a:close/>
              </a:path>
              <a:path w="152400" h="1113789">
                <a:moveTo>
                  <a:pt x="23279" y="76200"/>
                </a:moveTo>
                <a:lnTo>
                  <a:pt x="0" y="76200"/>
                </a:lnTo>
                <a:lnTo>
                  <a:pt x="0" y="88900"/>
                </a:lnTo>
                <a:lnTo>
                  <a:pt x="35979" y="88900"/>
                </a:lnTo>
                <a:lnTo>
                  <a:pt x="35979" y="82550"/>
                </a:lnTo>
                <a:lnTo>
                  <a:pt x="23279" y="82550"/>
                </a:lnTo>
                <a:lnTo>
                  <a:pt x="23279" y="76200"/>
                </a:lnTo>
                <a:close/>
              </a:path>
              <a:path w="152400" h="1113789">
                <a:moveTo>
                  <a:pt x="129108" y="0"/>
                </a:moveTo>
                <a:lnTo>
                  <a:pt x="23279" y="0"/>
                </a:lnTo>
                <a:lnTo>
                  <a:pt x="23279" y="82550"/>
                </a:lnTo>
                <a:lnTo>
                  <a:pt x="29629" y="82550"/>
                </a:lnTo>
                <a:lnTo>
                  <a:pt x="29629" y="76200"/>
                </a:lnTo>
                <a:lnTo>
                  <a:pt x="35979" y="76200"/>
                </a:lnTo>
                <a:lnTo>
                  <a:pt x="35979" y="12700"/>
                </a:lnTo>
                <a:lnTo>
                  <a:pt x="29629" y="12700"/>
                </a:lnTo>
                <a:lnTo>
                  <a:pt x="29629" y="6350"/>
                </a:lnTo>
                <a:lnTo>
                  <a:pt x="129108" y="6350"/>
                </a:lnTo>
                <a:lnTo>
                  <a:pt x="129108" y="0"/>
                </a:lnTo>
                <a:close/>
              </a:path>
              <a:path w="152400" h="1113789">
                <a:moveTo>
                  <a:pt x="35979" y="76200"/>
                </a:moveTo>
                <a:lnTo>
                  <a:pt x="29629" y="76200"/>
                </a:lnTo>
                <a:lnTo>
                  <a:pt x="29629" y="82550"/>
                </a:lnTo>
                <a:lnTo>
                  <a:pt x="35979" y="82550"/>
                </a:lnTo>
                <a:lnTo>
                  <a:pt x="35979" y="76200"/>
                </a:lnTo>
                <a:close/>
              </a:path>
              <a:path w="152400" h="1113789">
                <a:moveTo>
                  <a:pt x="35979" y="6350"/>
                </a:moveTo>
                <a:lnTo>
                  <a:pt x="29629" y="6350"/>
                </a:lnTo>
                <a:lnTo>
                  <a:pt x="29629" y="12700"/>
                </a:lnTo>
                <a:lnTo>
                  <a:pt x="35979" y="12700"/>
                </a:lnTo>
                <a:lnTo>
                  <a:pt x="35979" y="6350"/>
                </a:lnTo>
                <a:close/>
              </a:path>
              <a:path w="152400" h="1113789">
                <a:moveTo>
                  <a:pt x="116408" y="6350"/>
                </a:moveTo>
                <a:lnTo>
                  <a:pt x="35979" y="6350"/>
                </a:lnTo>
                <a:lnTo>
                  <a:pt x="35979" y="12700"/>
                </a:lnTo>
                <a:lnTo>
                  <a:pt x="116408" y="12700"/>
                </a:lnTo>
                <a:lnTo>
                  <a:pt x="116408" y="6350"/>
                </a:lnTo>
                <a:close/>
              </a:path>
              <a:path w="152400" h="1113789">
                <a:moveTo>
                  <a:pt x="129108" y="6350"/>
                </a:moveTo>
                <a:lnTo>
                  <a:pt x="122758" y="6350"/>
                </a:lnTo>
                <a:lnTo>
                  <a:pt x="122758" y="12700"/>
                </a:lnTo>
                <a:lnTo>
                  <a:pt x="129108" y="12700"/>
                </a:lnTo>
                <a:lnTo>
                  <a:pt x="129108" y="6350"/>
                </a:lnTo>
                <a:close/>
              </a:path>
            </a:pathLst>
          </a:custGeom>
          <a:solidFill>
            <a:srgbClr val="231F20"/>
          </a:solidFill>
        </p:spPr>
        <p:txBody>
          <a:bodyPr wrap="square" lIns="0" tIns="0" rIns="0" bIns="0" rtlCol="0"/>
          <a:lstStyle/>
          <a:p>
            <a:endParaRPr/>
          </a:p>
        </p:txBody>
      </p:sp>
      <p:sp>
        <p:nvSpPr>
          <p:cNvPr id="1830" name="object 1830"/>
          <p:cNvSpPr/>
          <p:nvPr/>
        </p:nvSpPr>
        <p:spPr>
          <a:xfrm>
            <a:off x="7708850" y="5800040"/>
            <a:ext cx="38735" cy="38735"/>
          </a:xfrm>
          <a:custGeom>
            <a:avLst/>
            <a:gdLst/>
            <a:ahLst/>
            <a:cxnLst/>
            <a:rect l="l" t="t" r="r" b="b"/>
            <a:pathLst>
              <a:path w="38734" h="38735">
                <a:moveTo>
                  <a:pt x="19100" y="0"/>
                </a:moveTo>
                <a:lnTo>
                  <a:pt x="11663" y="1502"/>
                </a:lnTo>
                <a:lnTo>
                  <a:pt x="5592" y="5597"/>
                </a:lnTo>
                <a:lnTo>
                  <a:pt x="1500" y="11669"/>
                </a:lnTo>
                <a:lnTo>
                  <a:pt x="0" y="19100"/>
                </a:lnTo>
                <a:lnTo>
                  <a:pt x="1500" y="26537"/>
                </a:lnTo>
                <a:lnTo>
                  <a:pt x="5592" y="32608"/>
                </a:lnTo>
                <a:lnTo>
                  <a:pt x="11663" y="36701"/>
                </a:lnTo>
                <a:lnTo>
                  <a:pt x="19100" y="38201"/>
                </a:lnTo>
                <a:lnTo>
                  <a:pt x="26537" y="36701"/>
                </a:lnTo>
                <a:lnTo>
                  <a:pt x="32608" y="32608"/>
                </a:lnTo>
                <a:lnTo>
                  <a:pt x="36701" y="26537"/>
                </a:lnTo>
                <a:lnTo>
                  <a:pt x="38201" y="19100"/>
                </a:lnTo>
                <a:lnTo>
                  <a:pt x="36701" y="11669"/>
                </a:lnTo>
                <a:lnTo>
                  <a:pt x="32608" y="5597"/>
                </a:lnTo>
                <a:lnTo>
                  <a:pt x="26537" y="1502"/>
                </a:lnTo>
                <a:lnTo>
                  <a:pt x="19100" y="0"/>
                </a:lnTo>
                <a:close/>
              </a:path>
            </a:pathLst>
          </a:custGeom>
          <a:solidFill>
            <a:srgbClr val="231F20"/>
          </a:solidFill>
        </p:spPr>
        <p:txBody>
          <a:bodyPr wrap="square" lIns="0" tIns="0" rIns="0" bIns="0" rtlCol="0"/>
          <a:lstStyle/>
          <a:p>
            <a:endParaRPr/>
          </a:p>
        </p:txBody>
      </p:sp>
      <p:sp>
        <p:nvSpPr>
          <p:cNvPr id="1831" name="object 1831"/>
          <p:cNvSpPr/>
          <p:nvPr/>
        </p:nvSpPr>
        <p:spPr>
          <a:xfrm>
            <a:off x="7725830" y="5924550"/>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832" name="object 1832"/>
          <p:cNvSpPr/>
          <p:nvPr/>
        </p:nvSpPr>
        <p:spPr>
          <a:xfrm>
            <a:off x="7725830" y="5918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33" name="object 1833"/>
          <p:cNvSpPr/>
          <p:nvPr/>
        </p:nvSpPr>
        <p:spPr>
          <a:xfrm>
            <a:off x="7725830" y="5891531"/>
            <a:ext cx="12700" cy="26670"/>
          </a:xfrm>
          <a:custGeom>
            <a:avLst/>
            <a:gdLst/>
            <a:ahLst/>
            <a:cxnLst/>
            <a:rect l="l" t="t" r="r" b="b"/>
            <a:pathLst>
              <a:path w="12700" h="26670">
                <a:moveTo>
                  <a:pt x="0" y="26669"/>
                </a:moveTo>
                <a:lnTo>
                  <a:pt x="12700" y="26669"/>
                </a:lnTo>
                <a:lnTo>
                  <a:pt x="12700" y="0"/>
                </a:lnTo>
                <a:lnTo>
                  <a:pt x="0" y="0"/>
                </a:lnTo>
                <a:lnTo>
                  <a:pt x="0" y="26669"/>
                </a:lnTo>
                <a:close/>
              </a:path>
            </a:pathLst>
          </a:custGeom>
          <a:solidFill>
            <a:srgbClr val="231F20"/>
          </a:solidFill>
        </p:spPr>
        <p:txBody>
          <a:bodyPr wrap="square" lIns="0" tIns="0" rIns="0" bIns="0" rtlCol="0"/>
          <a:lstStyle/>
          <a:p>
            <a:endParaRPr/>
          </a:p>
        </p:txBody>
      </p:sp>
      <p:sp>
        <p:nvSpPr>
          <p:cNvPr id="1834" name="object 1834"/>
          <p:cNvSpPr/>
          <p:nvPr/>
        </p:nvSpPr>
        <p:spPr>
          <a:xfrm>
            <a:off x="7732180" y="5918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35" name="object 1835"/>
          <p:cNvSpPr/>
          <p:nvPr/>
        </p:nvSpPr>
        <p:spPr>
          <a:xfrm>
            <a:off x="7738530" y="5918620"/>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836" name="object 1836"/>
          <p:cNvSpPr/>
          <p:nvPr/>
        </p:nvSpPr>
        <p:spPr>
          <a:xfrm>
            <a:off x="7802030" y="5918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37" name="object 1837"/>
          <p:cNvSpPr/>
          <p:nvPr/>
        </p:nvSpPr>
        <p:spPr>
          <a:xfrm>
            <a:off x="7802030" y="5702300"/>
            <a:ext cx="12700" cy="215900"/>
          </a:xfrm>
          <a:custGeom>
            <a:avLst/>
            <a:gdLst/>
            <a:ahLst/>
            <a:cxnLst/>
            <a:rect l="l" t="t" r="r" b="b"/>
            <a:pathLst>
              <a:path w="12700" h="215900">
                <a:moveTo>
                  <a:pt x="0" y="215900"/>
                </a:moveTo>
                <a:lnTo>
                  <a:pt x="12700" y="215900"/>
                </a:lnTo>
                <a:lnTo>
                  <a:pt x="12700" y="0"/>
                </a:lnTo>
                <a:lnTo>
                  <a:pt x="0" y="0"/>
                </a:lnTo>
                <a:lnTo>
                  <a:pt x="0" y="215900"/>
                </a:lnTo>
                <a:close/>
              </a:path>
            </a:pathLst>
          </a:custGeom>
          <a:solidFill>
            <a:srgbClr val="231F20"/>
          </a:solidFill>
        </p:spPr>
        <p:txBody>
          <a:bodyPr wrap="square" lIns="0" tIns="0" rIns="0" bIns="0" rtlCol="0"/>
          <a:lstStyle/>
          <a:p>
            <a:endParaRPr/>
          </a:p>
        </p:txBody>
      </p:sp>
      <p:sp>
        <p:nvSpPr>
          <p:cNvPr id="1838" name="object 1838"/>
          <p:cNvSpPr/>
          <p:nvPr/>
        </p:nvSpPr>
        <p:spPr>
          <a:xfrm>
            <a:off x="7802030" y="5695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39" name="object 1839"/>
          <p:cNvSpPr/>
          <p:nvPr/>
        </p:nvSpPr>
        <p:spPr>
          <a:xfrm>
            <a:off x="7808380" y="5918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40" name="object 1840"/>
          <p:cNvSpPr/>
          <p:nvPr/>
        </p:nvSpPr>
        <p:spPr>
          <a:xfrm>
            <a:off x="7203009" y="5815331"/>
            <a:ext cx="66040" cy="6350"/>
          </a:xfrm>
          <a:custGeom>
            <a:avLst/>
            <a:gdLst/>
            <a:ahLst/>
            <a:cxnLst/>
            <a:rect l="l" t="t" r="r" b="b"/>
            <a:pathLst>
              <a:path w="66039" h="6350">
                <a:moveTo>
                  <a:pt x="0" y="6350"/>
                </a:moveTo>
                <a:lnTo>
                  <a:pt x="65620" y="6350"/>
                </a:lnTo>
                <a:lnTo>
                  <a:pt x="65620" y="0"/>
                </a:lnTo>
                <a:lnTo>
                  <a:pt x="0" y="0"/>
                </a:lnTo>
                <a:lnTo>
                  <a:pt x="0" y="6350"/>
                </a:lnTo>
                <a:close/>
              </a:path>
            </a:pathLst>
          </a:custGeom>
          <a:solidFill>
            <a:srgbClr val="231F20"/>
          </a:solidFill>
        </p:spPr>
        <p:txBody>
          <a:bodyPr wrap="square" lIns="0" tIns="0" rIns="0" bIns="0" rtlCol="0"/>
          <a:lstStyle/>
          <a:p>
            <a:endParaRPr/>
          </a:p>
        </p:txBody>
      </p:sp>
      <p:sp>
        <p:nvSpPr>
          <p:cNvPr id="1841" name="object 1841"/>
          <p:cNvSpPr/>
          <p:nvPr/>
        </p:nvSpPr>
        <p:spPr>
          <a:xfrm>
            <a:off x="7203009" y="5808981"/>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1842" name="object 1842"/>
          <p:cNvSpPr/>
          <p:nvPr/>
        </p:nvSpPr>
        <p:spPr>
          <a:xfrm>
            <a:off x="7255930" y="58089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43" name="object 1843"/>
          <p:cNvSpPr/>
          <p:nvPr/>
        </p:nvSpPr>
        <p:spPr>
          <a:xfrm>
            <a:off x="7255930" y="5622291"/>
            <a:ext cx="12700" cy="186690"/>
          </a:xfrm>
          <a:custGeom>
            <a:avLst/>
            <a:gdLst/>
            <a:ahLst/>
            <a:cxnLst/>
            <a:rect l="l" t="t" r="r" b="b"/>
            <a:pathLst>
              <a:path w="12700" h="186689">
                <a:moveTo>
                  <a:pt x="0" y="186689"/>
                </a:moveTo>
                <a:lnTo>
                  <a:pt x="12700" y="186689"/>
                </a:lnTo>
                <a:lnTo>
                  <a:pt x="12700" y="0"/>
                </a:lnTo>
                <a:lnTo>
                  <a:pt x="0" y="0"/>
                </a:lnTo>
                <a:lnTo>
                  <a:pt x="0" y="186689"/>
                </a:lnTo>
                <a:close/>
              </a:path>
            </a:pathLst>
          </a:custGeom>
          <a:solidFill>
            <a:srgbClr val="231F20"/>
          </a:solidFill>
        </p:spPr>
        <p:txBody>
          <a:bodyPr wrap="square" lIns="0" tIns="0" rIns="0" bIns="0" rtlCol="0"/>
          <a:lstStyle/>
          <a:p>
            <a:endParaRPr/>
          </a:p>
        </p:txBody>
      </p:sp>
      <p:sp>
        <p:nvSpPr>
          <p:cNvPr id="1844" name="object 1844"/>
          <p:cNvSpPr/>
          <p:nvPr/>
        </p:nvSpPr>
        <p:spPr>
          <a:xfrm>
            <a:off x="7255930" y="5615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45" name="object 1845"/>
          <p:cNvSpPr/>
          <p:nvPr/>
        </p:nvSpPr>
        <p:spPr>
          <a:xfrm>
            <a:off x="7262280" y="5808549"/>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1846" name="object 1846"/>
          <p:cNvSpPr/>
          <p:nvPr/>
        </p:nvSpPr>
        <p:spPr>
          <a:xfrm>
            <a:off x="7768159" y="5695950"/>
            <a:ext cx="34290" cy="6350"/>
          </a:xfrm>
          <a:custGeom>
            <a:avLst/>
            <a:gdLst/>
            <a:ahLst/>
            <a:cxnLst/>
            <a:rect l="l" t="t" r="r" b="b"/>
            <a:pathLst>
              <a:path w="34290" h="6350">
                <a:moveTo>
                  <a:pt x="0" y="6350"/>
                </a:moveTo>
                <a:lnTo>
                  <a:pt x="33870" y="6350"/>
                </a:lnTo>
                <a:lnTo>
                  <a:pt x="33870" y="0"/>
                </a:lnTo>
                <a:lnTo>
                  <a:pt x="0" y="0"/>
                </a:lnTo>
                <a:lnTo>
                  <a:pt x="0" y="6350"/>
                </a:lnTo>
                <a:close/>
              </a:path>
            </a:pathLst>
          </a:custGeom>
          <a:solidFill>
            <a:srgbClr val="231F20"/>
          </a:solidFill>
        </p:spPr>
        <p:txBody>
          <a:bodyPr wrap="square" lIns="0" tIns="0" rIns="0" bIns="0" rtlCol="0"/>
          <a:lstStyle/>
          <a:p>
            <a:endParaRPr/>
          </a:p>
        </p:txBody>
      </p:sp>
      <p:sp>
        <p:nvSpPr>
          <p:cNvPr id="1847" name="object 1847"/>
          <p:cNvSpPr/>
          <p:nvPr/>
        </p:nvSpPr>
        <p:spPr>
          <a:xfrm>
            <a:off x="7768159" y="5689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48" name="object 1848"/>
          <p:cNvSpPr/>
          <p:nvPr/>
        </p:nvSpPr>
        <p:spPr>
          <a:xfrm>
            <a:off x="7768159" y="4648200"/>
            <a:ext cx="12700" cy="1041400"/>
          </a:xfrm>
          <a:custGeom>
            <a:avLst/>
            <a:gdLst/>
            <a:ahLst/>
            <a:cxnLst/>
            <a:rect l="l" t="t" r="r" b="b"/>
            <a:pathLst>
              <a:path w="12700" h="1041400">
                <a:moveTo>
                  <a:pt x="0" y="1041400"/>
                </a:moveTo>
                <a:lnTo>
                  <a:pt x="12700" y="1041400"/>
                </a:lnTo>
                <a:lnTo>
                  <a:pt x="12700" y="0"/>
                </a:lnTo>
                <a:lnTo>
                  <a:pt x="0" y="0"/>
                </a:lnTo>
                <a:lnTo>
                  <a:pt x="0" y="1041400"/>
                </a:lnTo>
                <a:close/>
              </a:path>
            </a:pathLst>
          </a:custGeom>
          <a:solidFill>
            <a:srgbClr val="231F20"/>
          </a:solidFill>
        </p:spPr>
        <p:txBody>
          <a:bodyPr wrap="square" lIns="0" tIns="0" rIns="0" bIns="0" rtlCol="0"/>
          <a:lstStyle/>
          <a:p>
            <a:endParaRPr/>
          </a:p>
        </p:txBody>
      </p:sp>
      <p:sp>
        <p:nvSpPr>
          <p:cNvPr id="1849" name="object 1849"/>
          <p:cNvSpPr/>
          <p:nvPr/>
        </p:nvSpPr>
        <p:spPr>
          <a:xfrm>
            <a:off x="7768159" y="4641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50" name="object 1850"/>
          <p:cNvSpPr/>
          <p:nvPr/>
        </p:nvSpPr>
        <p:spPr>
          <a:xfrm>
            <a:off x="7808380" y="5695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51" name="object 1851"/>
          <p:cNvSpPr/>
          <p:nvPr/>
        </p:nvSpPr>
        <p:spPr>
          <a:xfrm>
            <a:off x="7780859" y="5689600"/>
            <a:ext cx="34290" cy="6350"/>
          </a:xfrm>
          <a:custGeom>
            <a:avLst/>
            <a:gdLst/>
            <a:ahLst/>
            <a:cxnLst/>
            <a:rect l="l" t="t" r="r" b="b"/>
            <a:pathLst>
              <a:path w="34290" h="6350">
                <a:moveTo>
                  <a:pt x="0" y="6350"/>
                </a:moveTo>
                <a:lnTo>
                  <a:pt x="33870" y="6350"/>
                </a:lnTo>
                <a:lnTo>
                  <a:pt x="33870" y="0"/>
                </a:lnTo>
                <a:lnTo>
                  <a:pt x="0" y="0"/>
                </a:lnTo>
                <a:lnTo>
                  <a:pt x="0" y="6350"/>
                </a:lnTo>
                <a:close/>
              </a:path>
            </a:pathLst>
          </a:custGeom>
          <a:solidFill>
            <a:srgbClr val="231F20"/>
          </a:solidFill>
        </p:spPr>
        <p:txBody>
          <a:bodyPr wrap="square" lIns="0" tIns="0" rIns="0" bIns="0" rtlCol="0"/>
          <a:lstStyle/>
          <a:p>
            <a:endParaRPr/>
          </a:p>
        </p:txBody>
      </p:sp>
      <p:sp>
        <p:nvSpPr>
          <p:cNvPr id="1852" name="object 1852"/>
          <p:cNvSpPr/>
          <p:nvPr/>
        </p:nvSpPr>
        <p:spPr>
          <a:xfrm>
            <a:off x="7774509" y="5690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53" name="object 1853"/>
          <p:cNvSpPr/>
          <p:nvPr/>
        </p:nvSpPr>
        <p:spPr>
          <a:xfrm>
            <a:off x="7150100" y="5615941"/>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1854" name="object 1854"/>
          <p:cNvSpPr/>
          <p:nvPr/>
        </p:nvSpPr>
        <p:spPr>
          <a:xfrm>
            <a:off x="7150100" y="5609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55" name="object 1855"/>
          <p:cNvSpPr/>
          <p:nvPr/>
        </p:nvSpPr>
        <p:spPr>
          <a:xfrm>
            <a:off x="7150100" y="4648200"/>
            <a:ext cx="12700" cy="961390"/>
          </a:xfrm>
          <a:custGeom>
            <a:avLst/>
            <a:gdLst/>
            <a:ahLst/>
            <a:cxnLst/>
            <a:rect l="l" t="t" r="r" b="b"/>
            <a:pathLst>
              <a:path w="12700" h="961389">
                <a:moveTo>
                  <a:pt x="0" y="961390"/>
                </a:moveTo>
                <a:lnTo>
                  <a:pt x="12700" y="961390"/>
                </a:lnTo>
                <a:lnTo>
                  <a:pt x="12700" y="0"/>
                </a:lnTo>
                <a:lnTo>
                  <a:pt x="0" y="0"/>
                </a:lnTo>
                <a:lnTo>
                  <a:pt x="0" y="961390"/>
                </a:lnTo>
                <a:close/>
              </a:path>
            </a:pathLst>
          </a:custGeom>
          <a:solidFill>
            <a:srgbClr val="231F20"/>
          </a:solidFill>
        </p:spPr>
        <p:txBody>
          <a:bodyPr wrap="square" lIns="0" tIns="0" rIns="0" bIns="0" rtlCol="0"/>
          <a:lstStyle/>
          <a:p>
            <a:endParaRPr/>
          </a:p>
        </p:txBody>
      </p:sp>
      <p:sp>
        <p:nvSpPr>
          <p:cNvPr id="1856" name="object 1856"/>
          <p:cNvSpPr/>
          <p:nvPr/>
        </p:nvSpPr>
        <p:spPr>
          <a:xfrm>
            <a:off x="7150100" y="46418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57" name="object 1857"/>
          <p:cNvSpPr/>
          <p:nvPr/>
        </p:nvSpPr>
        <p:spPr>
          <a:xfrm>
            <a:off x="7150100" y="4635500"/>
            <a:ext cx="631190" cy="6350"/>
          </a:xfrm>
          <a:custGeom>
            <a:avLst/>
            <a:gdLst/>
            <a:ahLst/>
            <a:cxnLst/>
            <a:rect l="l" t="t" r="r" b="b"/>
            <a:pathLst>
              <a:path w="631190" h="6350">
                <a:moveTo>
                  <a:pt x="0" y="6350"/>
                </a:moveTo>
                <a:lnTo>
                  <a:pt x="630758" y="6350"/>
                </a:lnTo>
                <a:lnTo>
                  <a:pt x="630758" y="0"/>
                </a:lnTo>
                <a:lnTo>
                  <a:pt x="0" y="0"/>
                </a:lnTo>
                <a:lnTo>
                  <a:pt x="0" y="6350"/>
                </a:lnTo>
                <a:close/>
              </a:path>
            </a:pathLst>
          </a:custGeom>
          <a:solidFill>
            <a:srgbClr val="231F20"/>
          </a:solidFill>
        </p:spPr>
        <p:txBody>
          <a:bodyPr wrap="square" lIns="0" tIns="0" rIns="0" bIns="0" rtlCol="0"/>
          <a:lstStyle/>
          <a:p>
            <a:endParaRPr/>
          </a:p>
        </p:txBody>
      </p:sp>
      <p:sp>
        <p:nvSpPr>
          <p:cNvPr id="1858" name="object 1858"/>
          <p:cNvSpPr/>
          <p:nvPr/>
        </p:nvSpPr>
        <p:spPr>
          <a:xfrm>
            <a:off x="7262280" y="5615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59" name="object 1859"/>
          <p:cNvSpPr/>
          <p:nvPr/>
        </p:nvSpPr>
        <p:spPr>
          <a:xfrm>
            <a:off x="7162800" y="5609591"/>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1860" name="object 1860"/>
          <p:cNvSpPr/>
          <p:nvPr/>
        </p:nvSpPr>
        <p:spPr>
          <a:xfrm>
            <a:off x="7156450" y="5609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61" name="object 1861"/>
          <p:cNvSpPr/>
          <p:nvPr/>
        </p:nvSpPr>
        <p:spPr>
          <a:xfrm>
            <a:off x="7156450" y="4642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62" name="object 1862"/>
          <p:cNvSpPr/>
          <p:nvPr/>
        </p:nvSpPr>
        <p:spPr>
          <a:xfrm>
            <a:off x="7162800" y="4642270"/>
            <a:ext cx="605790" cy="6350"/>
          </a:xfrm>
          <a:custGeom>
            <a:avLst/>
            <a:gdLst/>
            <a:ahLst/>
            <a:cxnLst/>
            <a:rect l="l" t="t" r="r" b="b"/>
            <a:pathLst>
              <a:path w="605790" h="6350">
                <a:moveTo>
                  <a:pt x="605358" y="0"/>
                </a:moveTo>
                <a:lnTo>
                  <a:pt x="0" y="0"/>
                </a:lnTo>
                <a:lnTo>
                  <a:pt x="0" y="6350"/>
                </a:lnTo>
                <a:lnTo>
                  <a:pt x="605358" y="6350"/>
                </a:lnTo>
                <a:lnTo>
                  <a:pt x="605358" y="0"/>
                </a:lnTo>
                <a:close/>
              </a:path>
            </a:pathLst>
          </a:custGeom>
          <a:solidFill>
            <a:srgbClr val="231F20"/>
          </a:solidFill>
        </p:spPr>
        <p:txBody>
          <a:bodyPr wrap="square" lIns="0" tIns="0" rIns="0" bIns="0" rtlCol="0"/>
          <a:lstStyle/>
          <a:p>
            <a:endParaRPr/>
          </a:p>
        </p:txBody>
      </p:sp>
      <p:sp>
        <p:nvSpPr>
          <p:cNvPr id="1863" name="object 1863"/>
          <p:cNvSpPr/>
          <p:nvPr/>
        </p:nvSpPr>
        <p:spPr>
          <a:xfrm>
            <a:off x="7774509" y="46422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64" name="object 1864"/>
          <p:cNvSpPr/>
          <p:nvPr/>
        </p:nvSpPr>
        <p:spPr>
          <a:xfrm>
            <a:off x="7035788" y="572643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1865" name="object 1865"/>
          <p:cNvSpPr/>
          <p:nvPr/>
        </p:nvSpPr>
        <p:spPr>
          <a:xfrm>
            <a:off x="7035788" y="5720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66" name="object 1866"/>
          <p:cNvSpPr/>
          <p:nvPr/>
        </p:nvSpPr>
        <p:spPr>
          <a:xfrm>
            <a:off x="7035788" y="5656581"/>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867" name="object 1867"/>
          <p:cNvSpPr/>
          <p:nvPr/>
        </p:nvSpPr>
        <p:spPr>
          <a:xfrm>
            <a:off x="7035788" y="5650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68" name="object 1868"/>
          <p:cNvSpPr/>
          <p:nvPr/>
        </p:nvSpPr>
        <p:spPr>
          <a:xfrm>
            <a:off x="7035788" y="5643881"/>
            <a:ext cx="177800" cy="6350"/>
          </a:xfrm>
          <a:custGeom>
            <a:avLst/>
            <a:gdLst/>
            <a:ahLst/>
            <a:cxnLst/>
            <a:rect l="l" t="t" r="r" b="b"/>
            <a:pathLst>
              <a:path w="177800" h="6350">
                <a:moveTo>
                  <a:pt x="0" y="6350"/>
                </a:moveTo>
                <a:lnTo>
                  <a:pt x="177800" y="6350"/>
                </a:lnTo>
                <a:lnTo>
                  <a:pt x="177800" y="0"/>
                </a:lnTo>
                <a:lnTo>
                  <a:pt x="0" y="0"/>
                </a:lnTo>
                <a:lnTo>
                  <a:pt x="0" y="6350"/>
                </a:lnTo>
                <a:close/>
              </a:path>
            </a:pathLst>
          </a:custGeom>
          <a:solidFill>
            <a:srgbClr val="231F20"/>
          </a:solidFill>
        </p:spPr>
        <p:txBody>
          <a:bodyPr wrap="square" lIns="0" tIns="0" rIns="0" bIns="0" rtlCol="0"/>
          <a:lstStyle/>
          <a:p>
            <a:endParaRPr/>
          </a:p>
        </p:txBody>
      </p:sp>
      <p:sp>
        <p:nvSpPr>
          <p:cNvPr id="1869" name="object 1869"/>
          <p:cNvSpPr/>
          <p:nvPr/>
        </p:nvSpPr>
        <p:spPr>
          <a:xfrm>
            <a:off x="7042138" y="5719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0" name="object 1870"/>
          <p:cNvSpPr/>
          <p:nvPr/>
        </p:nvSpPr>
        <p:spPr>
          <a:xfrm>
            <a:off x="7048488" y="571966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871" name="object 1871"/>
          <p:cNvSpPr/>
          <p:nvPr/>
        </p:nvSpPr>
        <p:spPr>
          <a:xfrm>
            <a:off x="7200888" y="57200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72" name="object 1872"/>
          <p:cNvSpPr/>
          <p:nvPr/>
        </p:nvSpPr>
        <p:spPr>
          <a:xfrm>
            <a:off x="7200888" y="5656581"/>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1873" name="object 1873"/>
          <p:cNvSpPr/>
          <p:nvPr/>
        </p:nvSpPr>
        <p:spPr>
          <a:xfrm>
            <a:off x="7200888" y="5650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74" name="object 1874"/>
          <p:cNvSpPr/>
          <p:nvPr/>
        </p:nvSpPr>
        <p:spPr>
          <a:xfrm>
            <a:off x="7207238" y="57196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5" name="object 1875"/>
          <p:cNvSpPr/>
          <p:nvPr/>
        </p:nvSpPr>
        <p:spPr>
          <a:xfrm>
            <a:off x="7042138" y="5649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6" name="object 1876"/>
          <p:cNvSpPr/>
          <p:nvPr/>
        </p:nvSpPr>
        <p:spPr>
          <a:xfrm>
            <a:off x="7048488" y="5649811"/>
            <a:ext cx="152400" cy="6350"/>
          </a:xfrm>
          <a:custGeom>
            <a:avLst/>
            <a:gdLst/>
            <a:ahLst/>
            <a:cxnLst/>
            <a:rect l="l" t="t" r="r" b="b"/>
            <a:pathLst>
              <a:path w="152400" h="6350">
                <a:moveTo>
                  <a:pt x="152400" y="0"/>
                </a:moveTo>
                <a:lnTo>
                  <a:pt x="0" y="0"/>
                </a:lnTo>
                <a:lnTo>
                  <a:pt x="0" y="6350"/>
                </a:lnTo>
                <a:lnTo>
                  <a:pt x="152400" y="6350"/>
                </a:lnTo>
                <a:lnTo>
                  <a:pt x="152400" y="0"/>
                </a:lnTo>
                <a:close/>
              </a:path>
            </a:pathLst>
          </a:custGeom>
          <a:solidFill>
            <a:srgbClr val="231F20"/>
          </a:solidFill>
        </p:spPr>
        <p:txBody>
          <a:bodyPr wrap="square" lIns="0" tIns="0" rIns="0" bIns="0" rtlCol="0"/>
          <a:lstStyle/>
          <a:p>
            <a:endParaRPr/>
          </a:p>
        </p:txBody>
      </p:sp>
      <p:sp>
        <p:nvSpPr>
          <p:cNvPr id="1877" name="object 1877"/>
          <p:cNvSpPr/>
          <p:nvPr/>
        </p:nvSpPr>
        <p:spPr>
          <a:xfrm>
            <a:off x="7207238" y="5649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8" name="object 1878"/>
          <p:cNvSpPr/>
          <p:nvPr/>
        </p:nvSpPr>
        <p:spPr>
          <a:xfrm>
            <a:off x="7035788" y="5848350"/>
            <a:ext cx="169545" cy="6350"/>
          </a:xfrm>
          <a:custGeom>
            <a:avLst/>
            <a:gdLst/>
            <a:ahLst/>
            <a:cxnLst/>
            <a:rect l="l" t="t" r="r" b="b"/>
            <a:pathLst>
              <a:path w="169545" h="6350">
                <a:moveTo>
                  <a:pt x="0" y="6350"/>
                </a:moveTo>
                <a:lnTo>
                  <a:pt x="169341" y="6350"/>
                </a:lnTo>
                <a:lnTo>
                  <a:pt x="169341" y="0"/>
                </a:lnTo>
                <a:lnTo>
                  <a:pt x="0" y="0"/>
                </a:lnTo>
                <a:lnTo>
                  <a:pt x="0" y="6350"/>
                </a:lnTo>
                <a:close/>
              </a:path>
            </a:pathLst>
          </a:custGeom>
          <a:solidFill>
            <a:srgbClr val="231F20"/>
          </a:solidFill>
        </p:spPr>
        <p:txBody>
          <a:bodyPr wrap="square" lIns="0" tIns="0" rIns="0" bIns="0" rtlCol="0"/>
          <a:lstStyle/>
          <a:p>
            <a:endParaRPr/>
          </a:p>
        </p:txBody>
      </p:sp>
      <p:sp>
        <p:nvSpPr>
          <p:cNvPr id="1879" name="object 1879"/>
          <p:cNvSpPr/>
          <p:nvPr/>
        </p:nvSpPr>
        <p:spPr>
          <a:xfrm>
            <a:off x="7035788"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80" name="object 1880"/>
          <p:cNvSpPr/>
          <p:nvPr/>
        </p:nvSpPr>
        <p:spPr>
          <a:xfrm>
            <a:off x="7035788" y="5783581"/>
            <a:ext cx="12700" cy="58419"/>
          </a:xfrm>
          <a:custGeom>
            <a:avLst/>
            <a:gdLst/>
            <a:ahLst/>
            <a:cxnLst/>
            <a:rect l="l" t="t" r="r" b="b"/>
            <a:pathLst>
              <a:path w="12700" h="58420">
                <a:moveTo>
                  <a:pt x="0" y="58419"/>
                </a:moveTo>
                <a:lnTo>
                  <a:pt x="12700" y="58419"/>
                </a:lnTo>
                <a:lnTo>
                  <a:pt x="12700" y="0"/>
                </a:lnTo>
                <a:lnTo>
                  <a:pt x="0" y="0"/>
                </a:lnTo>
                <a:lnTo>
                  <a:pt x="0" y="58419"/>
                </a:lnTo>
                <a:close/>
              </a:path>
            </a:pathLst>
          </a:custGeom>
          <a:solidFill>
            <a:srgbClr val="231F20"/>
          </a:solidFill>
        </p:spPr>
        <p:txBody>
          <a:bodyPr wrap="square" lIns="0" tIns="0" rIns="0" bIns="0" rtlCol="0"/>
          <a:lstStyle/>
          <a:p>
            <a:endParaRPr/>
          </a:p>
        </p:txBody>
      </p:sp>
      <p:sp>
        <p:nvSpPr>
          <p:cNvPr id="1881" name="object 1881"/>
          <p:cNvSpPr/>
          <p:nvPr/>
        </p:nvSpPr>
        <p:spPr>
          <a:xfrm>
            <a:off x="7035788" y="5777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82" name="object 1882"/>
          <p:cNvSpPr/>
          <p:nvPr/>
        </p:nvSpPr>
        <p:spPr>
          <a:xfrm>
            <a:off x="7035788" y="5770881"/>
            <a:ext cx="169545" cy="6350"/>
          </a:xfrm>
          <a:custGeom>
            <a:avLst/>
            <a:gdLst/>
            <a:ahLst/>
            <a:cxnLst/>
            <a:rect l="l" t="t" r="r" b="b"/>
            <a:pathLst>
              <a:path w="169545" h="6350">
                <a:moveTo>
                  <a:pt x="0" y="6350"/>
                </a:moveTo>
                <a:lnTo>
                  <a:pt x="169341" y="6350"/>
                </a:lnTo>
                <a:lnTo>
                  <a:pt x="169341" y="0"/>
                </a:lnTo>
                <a:lnTo>
                  <a:pt x="0" y="0"/>
                </a:lnTo>
                <a:lnTo>
                  <a:pt x="0" y="6350"/>
                </a:lnTo>
                <a:close/>
              </a:path>
            </a:pathLst>
          </a:custGeom>
          <a:solidFill>
            <a:srgbClr val="231F20"/>
          </a:solidFill>
        </p:spPr>
        <p:txBody>
          <a:bodyPr wrap="square" lIns="0" tIns="0" rIns="0" bIns="0" rtlCol="0"/>
          <a:lstStyle/>
          <a:p>
            <a:endParaRPr/>
          </a:p>
        </p:txBody>
      </p:sp>
      <p:sp>
        <p:nvSpPr>
          <p:cNvPr id="1883" name="object 1883"/>
          <p:cNvSpPr/>
          <p:nvPr/>
        </p:nvSpPr>
        <p:spPr>
          <a:xfrm>
            <a:off x="7042138"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84" name="object 1884"/>
          <p:cNvSpPr/>
          <p:nvPr/>
        </p:nvSpPr>
        <p:spPr>
          <a:xfrm>
            <a:off x="7048488" y="5842420"/>
            <a:ext cx="144145" cy="6350"/>
          </a:xfrm>
          <a:custGeom>
            <a:avLst/>
            <a:gdLst/>
            <a:ahLst/>
            <a:cxnLst/>
            <a:rect l="l" t="t" r="r" b="b"/>
            <a:pathLst>
              <a:path w="144145" h="6350">
                <a:moveTo>
                  <a:pt x="143941" y="0"/>
                </a:moveTo>
                <a:lnTo>
                  <a:pt x="0" y="0"/>
                </a:lnTo>
                <a:lnTo>
                  <a:pt x="0" y="6350"/>
                </a:lnTo>
                <a:lnTo>
                  <a:pt x="143941" y="6350"/>
                </a:lnTo>
                <a:lnTo>
                  <a:pt x="143941" y="0"/>
                </a:lnTo>
                <a:close/>
              </a:path>
            </a:pathLst>
          </a:custGeom>
          <a:solidFill>
            <a:srgbClr val="231F20"/>
          </a:solidFill>
        </p:spPr>
        <p:txBody>
          <a:bodyPr wrap="square" lIns="0" tIns="0" rIns="0" bIns="0" rtlCol="0"/>
          <a:lstStyle/>
          <a:p>
            <a:endParaRPr/>
          </a:p>
        </p:txBody>
      </p:sp>
      <p:sp>
        <p:nvSpPr>
          <p:cNvPr id="1885" name="object 1885"/>
          <p:cNvSpPr/>
          <p:nvPr/>
        </p:nvSpPr>
        <p:spPr>
          <a:xfrm>
            <a:off x="7192430" y="5842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86" name="object 1886"/>
          <p:cNvSpPr/>
          <p:nvPr/>
        </p:nvSpPr>
        <p:spPr>
          <a:xfrm>
            <a:off x="7192430" y="5783581"/>
            <a:ext cx="12700" cy="58419"/>
          </a:xfrm>
          <a:custGeom>
            <a:avLst/>
            <a:gdLst/>
            <a:ahLst/>
            <a:cxnLst/>
            <a:rect l="l" t="t" r="r" b="b"/>
            <a:pathLst>
              <a:path w="12700" h="58420">
                <a:moveTo>
                  <a:pt x="0" y="58419"/>
                </a:moveTo>
                <a:lnTo>
                  <a:pt x="12700" y="58419"/>
                </a:lnTo>
                <a:lnTo>
                  <a:pt x="12700" y="0"/>
                </a:lnTo>
                <a:lnTo>
                  <a:pt x="0" y="0"/>
                </a:lnTo>
                <a:lnTo>
                  <a:pt x="0" y="58419"/>
                </a:lnTo>
                <a:close/>
              </a:path>
            </a:pathLst>
          </a:custGeom>
          <a:solidFill>
            <a:srgbClr val="231F20"/>
          </a:solidFill>
        </p:spPr>
        <p:txBody>
          <a:bodyPr wrap="square" lIns="0" tIns="0" rIns="0" bIns="0" rtlCol="0"/>
          <a:lstStyle/>
          <a:p>
            <a:endParaRPr/>
          </a:p>
        </p:txBody>
      </p:sp>
      <p:sp>
        <p:nvSpPr>
          <p:cNvPr id="1887" name="object 1887"/>
          <p:cNvSpPr/>
          <p:nvPr/>
        </p:nvSpPr>
        <p:spPr>
          <a:xfrm>
            <a:off x="7192430" y="5777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88" name="object 1888"/>
          <p:cNvSpPr/>
          <p:nvPr/>
        </p:nvSpPr>
        <p:spPr>
          <a:xfrm>
            <a:off x="7198780" y="5842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89" name="object 1889"/>
          <p:cNvSpPr/>
          <p:nvPr/>
        </p:nvSpPr>
        <p:spPr>
          <a:xfrm>
            <a:off x="7042138" y="5776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90" name="object 1890"/>
          <p:cNvSpPr/>
          <p:nvPr/>
        </p:nvSpPr>
        <p:spPr>
          <a:xfrm>
            <a:off x="7048488" y="5776811"/>
            <a:ext cx="144145" cy="6350"/>
          </a:xfrm>
          <a:custGeom>
            <a:avLst/>
            <a:gdLst/>
            <a:ahLst/>
            <a:cxnLst/>
            <a:rect l="l" t="t" r="r" b="b"/>
            <a:pathLst>
              <a:path w="144145" h="6350">
                <a:moveTo>
                  <a:pt x="143941" y="0"/>
                </a:moveTo>
                <a:lnTo>
                  <a:pt x="0" y="0"/>
                </a:lnTo>
                <a:lnTo>
                  <a:pt x="0" y="6350"/>
                </a:lnTo>
                <a:lnTo>
                  <a:pt x="143941" y="6350"/>
                </a:lnTo>
                <a:lnTo>
                  <a:pt x="143941" y="0"/>
                </a:lnTo>
                <a:close/>
              </a:path>
            </a:pathLst>
          </a:custGeom>
          <a:solidFill>
            <a:srgbClr val="231F20"/>
          </a:solidFill>
        </p:spPr>
        <p:txBody>
          <a:bodyPr wrap="square" lIns="0" tIns="0" rIns="0" bIns="0" rtlCol="0"/>
          <a:lstStyle/>
          <a:p>
            <a:endParaRPr/>
          </a:p>
        </p:txBody>
      </p:sp>
      <p:sp>
        <p:nvSpPr>
          <p:cNvPr id="1891" name="object 1891"/>
          <p:cNvSpPr/>
          <p:nvPr/>
        </p:nvSpPr>
        <p:spPr>
          <a:xfrm>
            <a:off x="7198780" y="5776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92" name="object 1892"/>
          <p:cNvSpPr/>
          <p:nvPr/>
        </p:nvSpPr>
        <p:spPr>
          <a:xfrm>
            <a:off x="7040030" y="5967731"/>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1893" name="object 1893"/>
          <p:cNvSpPr/>
          <p:nvPr/>
        </p:nvSpPr>
        <p:spPr>
          <a:xfrm>
            <a:off x="7040030" y="5961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94" name="object 1894"/>
          <p:cNvSpPr/>
          <p:nvPr/>
        </p:nvSpPr>
        <p:spPr>
          <a:xfrm>
            <a:off x="7040030" y="5910581"/>
            <a:ext cx="12700" cy="50800"/>
          </a:xfrm>
          <a:custGeom>
            <a:avLst/>
            <a:gdLst/>
            <a:ahLst/>
            <a:cxnLst/>
            <a:rect l="l" t="t" r="r" b="b"/>
            <a:pathLst>
              <a:path w="12700" h="50800">
                <a:moveTo>
                  <a:pt x="0" y="50800"/>
                </a:moveTo>
                <a:lnTo>
                  <a:pt x="12700" y="50800"/>
                </a:lnTo>
                <a:lnTo>
                  <a:pt x="12700" y="0"/>
                </a:lnTo>
                <a:lnTo>
                  <a:pt x="0" y="0"/>
                </a:lnTo>
                <a:lnTo>
                  <a:pt x="0" y="50800"/>
                </a:lnTo>
                <a:close/>
              </a:path>
            </a:pathLst>
          </a:custGeom>
          <a:solidFill>
            <a:srgbClr val="231F20"/>
          </a:solidFill>
        </p:spPr>
        <p:txBody>
          <a:bodyPr wrap="square" lIns="0" tIns="0" rIns="0" bIns="0" rtlCol="0"/>
          <a:lstStyle/>
          <a:p>
            <a:endParaRPr/>
          </a:p>
        </p:txBody>
      </p:sp>
      <p:sp>
        <p:nvSpPr>
          <p:cNvPr id="1895" name="object 1895"/>
          <p:cNvSpPr/>
          <p:nvPr/>
        </p:nvSpPr>
        <p:spPr>
          <a:xfrm>
            <a:off x="7040030"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96" name="object 1896"/>
          <p:cNvSpPr/>
          <p:nvPr/>
        </p:nvSpPr>
        <p:spPr>
          <a:xfrm>
            <a:off x="7040030" y="5897881"/>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1897" name="object 1897"/>
          <p:cNvSpPr/>
          <p:nvPr/>
        </p:nvSpPr>
        <p:spPr>
          <a:xfrm>
            <a:off x="7046380" y="5960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98" name="object 1898"/>
          <p:cNvSpPr/>
          <p:nvPr/>
        </p:nvSpPr>
        <p:spPr>
          <a:xfrm>
            <a:off x="7052730" y="5960961"/>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1899" name="object 1899"/>
          <p:cNvSpPr/>
          <p:nvPr/>
        </p:nvSpPr>
        <p:spPr>
          <a:xfrm>
            <a:off x="7192430" y="596138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00" name="object 1900"/>
          <p:cNvSpPr/>
          <p:nvPr/>
        </p:nvSpPr>
        <p:spPr>
          <a:xfrm>
            <a:off x="7192430" y="5910581"/>
            <a:ext cx="12700" cy="50800"/>
          </a:xfrm>
          <a:custGeom>
            <a:avLst/>
            <a:gdLst/>
            <a:ahLst/>
            <a:cxnLst/>
            <a:rect l="l" t="t" r="r" b="b"/>
            <a:pathLst>
              <a:path w="12700" h="50800">
                <a:moveTo>
                  <a:pt x="0" y="50800"/>
                </a:moveTo>
                <a:lnTo>
                  <a:pt x="12700" y="50800"/>
                </a:lnTo>
                <a:lnTo>
                  <a:pt x="12700" y="0"/>
                </a:lnTo>
                <a:lnTo>
                  <a:pt x="0" y="0"/>
                </a:lnTo>
                <a:lnTo>
                  <a:pt x="0" y="50800"/>
                </a:lnTo>
                <a:close/>
              </a:path>
            </a:pathLst>
          </a:custGeom>
          <a:solidFill>
            <a:srgbClr val="231F20"/>
          </a:solidFill>
        </p:spPr>
        <p:txBody>
          <a:bodyPr wrap="square" lIns="0" tIns="0" rIns="0" bIns="0" rtlCol="0"/>
          <a:lstStyle/>
          <a:p>
            <a:endParaRPr/>
          </a:p>
        </p:txBody>
      </p:sp>
      <p:sp>
        <p:nvSpPr>
          <p:cNvPr id="1901" name="object 1901"/>
          <p:cNvSpPr/>
          <p:nvPr/>
        </p:nvSpPr>
        <p:spPr>
          <a:xfrm>
            <a:off x="7192430" y="590423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02" name="object 1902"/>
          <p:cNvSpPr/>
          <p:nvPr/>
        </p:nvSpPr>
        <p:spPr>
          <a:xfrm>
            <a:off x="7198780" y="596096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03" name="object 1903"/>
          <p:cNvSpPr/>
          <p:nvPr/>
        </p:nvSpPr>
        <p:spPr>
          <a:xfrm>
            <a:off x="7046380"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04" name="object 1904"/>
          <p:cNvSpPr/>
          <p:nvPr/>
        </p:nvSpPr>
        <p:spPr>
          <a:xfrm>
            <a:off x="7052730" y="5903811"/>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1905" name="object 1905"/>
          <p:cNvSpPr/>
          <p:nvPr/>
        </p:nvSpPr>
        <p:spPr>
          <a:xfrm>
            <a:off x="7198780" y="59038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06" name="object 1906"/>
          <p:cNvSpPr/>
          <p:nvPr/>
        </p:nvSpPr>
        <p:spPr>
          <a:xfrm>
            <a:off x="7683488" y="5886450"/>
            <a:ext cx="93345" cy="6350"/>
          </a:xfrm>
          <a:custGeom>
            <a:avLst/>
            <a:gdLst/>
            <a:ahLst/>
            <a:cxnLst/>
            <a:rect l="l" t="t" r="r" b="b"/>
            <a:pathLst>
              <a:path w="93345" h="6350">
                <a:moveTo>
                  <a:pt x="0" y="6350"/>
                </a:moveTo>
                <a:lnTo>
                  <a:pt x="93141" y="6350"/>
                </a:lnTo>
                <a:lnTo>
                  <a:pt x="93141" y="0"/>
                </a:lnTo>
                <a:lnTo>
                  <a:pt x="0" y="0"/>
                </a:lnTo>
                <a:lnTo>
                  <a:pt x="0" y="6350"/>
                </a:lnTo>
                <a:close/>
              </a:path>
            </a:pathLst>
          </a:custGeom>
          <a:solidFill>
            <a:srgbClr val="231F20"/>
          </a:solidFill>
        </p:spPr>
        <p:txBody>
          <a:bodyPr wrap="square" lIns="0" tIns="0" rIns="0" bIns="0" rtlCol="0"/>
          <a:lstStyle/>
          <a:p>
            <a:endParaRPr/>
          </a:p>
        </p:txBody>
      </p:sp>
      <p:sp>
        <p:nvSpPr>
          <p:cNvPr id="1907" name="object 1907"/>
          <p:cNvSpPr/>
          <p:nvPr/>
        </p:nvSpPr>
        <p:spPr>
          <a:xfrm>
            <a:off x="7683488" y="5880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08" name="object 1908"/>
          <p:cNvSpPr/>
          <p:nvPr/>
        </p:nvSpPr>
        <p:spPr>
          <a:xfrm>
            <a:off x="7683488" y="5736591"/>
            <a:ext cx="12700" cy="143510"/>
          </a:xfrm>
          <a:custGeom>
            <a:avLst/>
            <a:gdLst/>
            <a:ahLst/>
            <a:cxnLst/>
            <a:rect l="l" t="t" r="r" b="b"/>
            <a:pathLst>
              <a:path w="12700" h="143510">
                <a:moveTo>
                  <a:pt x="0" y="143509"/>
                </a:moveTo>
                <a:lnTo>
                  <a:pt x="12700" y="143509"/>
                </a:lnTo>
                <a:lnTo>
                  <a:pt x="12700" y="0"/>
                </a:lnTo>
                <a:lnTo>
                  <a:pt x="0" y="0"/>
                </a:lnTo>
                <a:lnTo>
                  <a:pt x="0" y="143509"/>
                </a:lnTo>
                <a:close/>
              </a:path>
            </a:pathLst>
          </a:custGeom>
          <a:solidFill>
            <a:srgbClr val="231F20"/>
          </a:solidFill>
        </p:spPr>
        <p:txBody>
          <a:bodyPr wrap="square" lIns="0" tIns="0" rIns="0" bIns="0" rtlCol="0"/>
          <a:lstStyle/>
          <a:p>
            <a:endParaRPr/>
          </a:p>
        </p:txBody>
      </p:sp>
      <p:sp>
        <p:nvSpPr>
          <p:cNvPr id="1909" name="object 1909"/>
          <p:cNvSpPr/>
          <p:nvPr/>
        </p:nvSpPr>
        <p:spPr>
          <a:xfrm>
            <a:off x="7683488" y="5730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10" name="object 1910"/>
          <p:cNvSpPr/>
          <p:nvPr/>
        </p:nvSpPr>
        <p:spPr>
          <a:xfrm>
            <a:off x="7683488" y="5723891"/>
            <a:ext cx="93345" cy="6350"/>
          </a:xfrm>
          <a:custGeom>
            <a:avLst/>
            <a:gdLst/>
            <a:ahLst/>
            <a:cxnLst/>
            <a:rect l="l" t="t" r="r" b="b"/>
            <a:pathLst>
              <a:path w="93345" h="6350">
                <a:moveTo>
                  <a:pt x="0" y="6350"/>
                </a:moveTo>
                <a:lnTo>
                  <a:pt x="93141" y="6350"/>
                </a:lnTo>
                <a:lnTo>
                  <a:pt x="93141" y="0"/>
                </a:lnTo>
                <a:lnTo>
                  <a:pt x="0" y="0"/>
                </a:lnTo>
                <a:lnTo>
                  <a:pt x="0" y="6350"/>
                </a:lnTo>
                <a:close/>
              </a:path>
            </a:pathLst>
          </a:custGeom>
          <a:solidFill>
            <a:srgbClr val="231F20"/>
          </a:solidFill>
        </p:spPr>
        <p:txBody>
          <a:bodyPr wrap="square" lIns="0" tIns="0" rIns="0" bIns="0" rtlCol="0"/>
          <a:lstStyle/>
          <a:p>
            <a:endParaRPr/>
          </a:p>
        </p:txBody>
      </p:sp>
      <p:sp>
        <p:nvSpPr>
          <p:cNvPr id="1911" name="object 1911"/>
          <p:cNvSpPr/>
          <p:nvPr/>
        </p:nvSpPr>
        <p:spPr>
          <a:xfrm>
            <a:off x="7689838" y="5880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12" name="object 1912"/>
          <p:cNvSpPr/>
          <p:nvPr/>
        </p:nvSpPr>
        <p:spPr>
          <a:xfrm>
            <a:off x="7696188" y="5880520"/>
            <a:ext cx="67945" cy="6350"/>
          </a:xfrm>
          <a:custGeom>
            <a:avLst/>
            <a:gdLst/>
            <a:ahLst/>
            <a:cxnLst/>
            <a:rect l="l" t="t" r="r" b="b"/>
            <a:pathLst>
              <a:path w="67945" h="6350">
                <a:moveTo>
                  <a:pt x="67741" y="0"/>
                </a:moveTo>
                <a:lnTo>
                  <a:pt x="0" y="0"/>
                </a:lnTo>
                <a:lnTo>
                  <a:pt x="0" y="6350"/>
                </a:lnTo>
                <a:lnTo>
                  <a:pt x="67741" y="6350"/>
                </a:lnTo>
                <a:lnTo>
                  <a:pt x="67741" y="0"/>
                </a:lnTo>
                <a:close/>
              </a:path>
            </a:pathLst>
          </a:custGeom>
          <a:solidFill>
            <a:srgbClr val="231F20"/>
          </a:solidFill>
        </p:spPr>
        <p:txBody>
          <a:bodyPr wrap="square" lIns="0" tIns="0" rIns="0" bIns="0" rtlCol="0"/>
          <a:lstStyle/>
          <a:p>
            <a:endParaRPr/>
          </a:p>
        </p:txBody>
      </p:sp>
      <p:sp>
        <p:nvSpPr>
          <p:cNvPr id="1913" name="object 1913"/>
          <p:cNvSpPr/>
          <p:nvPr/>
        </p:nvSpPr>
        <p:spPr>
          <a:xfrm>
            <a:off x="7763930" y="5880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14" name="object 1914"/>
          <p:cNvSpPr/>
          <p:nvPr/>
        </p:nvSpPr>
        <p:spPr>
          <a:xfrm>
            <a:off x="7763930" y="5736591"/>
            <a:ext cx="12700" cy="143510"/>
          </a:xfrm>
          <a:custGeom>
            <a:avLst/>
            <a:gdLst/>
            <a:ahLst/>
            <a:cxnLst/>
            <a:rect l="l" t="t" r="r" b="b"/>
            <a:pathLst>
              <a:path w="12700" h="143510">
                <a:moveTo>
                  <a:pt x="0" y="143509"/>
                </a:moveTo>
                <a:lnTo>
                  <a:pt x="12700" y="143509"/>
                </a:lnTo>
                <a:lnTo>
                  <a:pt x="12700" y="0"/>
                </a:lnTo>
                <a:lnTo>
                  <a:pt x="0" y="0"/>
                </a:lnTo>
                <a:lnTo>
                  <a:pt x="0" y="143509"/>
                </a:lnTo>
                <a:close/>
              </a:path>
            </a:pathLst>
          </a:custGeom>
          <a:solidFill>
            <a:srgbClr val="231F20"/>
          </a:solidFill>
        </p:spPr>
        <p:txBody>
          <a:bodyPr wrap="square" lIns="0" tIns="0" rIns="0" bIns="0" rtlCol="0"/>
          <a:lstStyle/>
          <a:p>
            <a:endParaRPr/>
          </a:p>
        </p:txBody>
      </p:sp>
      <p:sp>
        <p:nvSpPr>
          <p:cNvPr id="1915" name="object 1915"/>
          <p:cNvSpPr/>
          <p:nvPr/>
        </p:nvSpPr>
        <p:spPr>
          <a:xfrm>
            <a:off x="7763930" y="5730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16" name="object 1916"/>
          <p:cNvSpPr/>
          <p:nvPr/>
        </p:nvSpPr>
        <p:spPr>
          <a:xfrm>
            <a:off x="7770280" y="5880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17" name="object 1917"/>
          <p:cNvSpPr/>
          <p:nvPr/>
        </p:nvSpPr>
        <p:spPr>
          <a:xfrm>
            <a:off x="7689838" y="57302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18" name="object 1918"/>
          <p:cNvSpPr/>
          <p:nvPr/>
        </p:nvSpPr>
        <p:spPr>
          <a:xfrm>
            <a:off x="7696188" y="5730241"/>
            <a:ext cx="67945" cy="6350"/>
          </a:xfrm>
          <a:custGeom>
            <a:avLst/>
            <a:gdLst/>
            <a:ahLst/>
            <a:cxnLst/>
            <a:rect l="l" t="t" r="r" b="b"/>
            <a:pathLst>
              <a:path w="67945" h="6350">
                <a:moveTo>
                  <a:pt x="67741" y="0"/>
                </a:moveTo>
                <a:lnTo>
                  <a:pt x="0" y="0"/>
                </a:lnTo>
                <a:lnTo>
                  <a:pt x="0" y="6350"/>
                </a:lnTo>
                <a:lnTo>
                  <a:pt x="67741" y="6350"/>
                </a:lnTo>
                <a:lnTo>
                  <a:pt x="67741" y="0"/>
                </a:lnTo>
                <a:close/>
              </a:path>
            </a:pathLst>
          </a:custGeom>
          <a:solidFill>
            <a:srgbClr val="231F20"/>
          </a:solidFill>
        </p:spPr>
        <p:txBody>
          <a:bodyPr wrap="square" lIns="0" tIns="0" rIns="0" bIns="0" rtlCol="0"/>
          <a:lstStyle/>
          <a:p>
            <a:endParaRPr/>
          </a:p>
        </p:txBody>
      </p:sp>
      <p:sp>
        <p:nvSpPr>
          <p:cNvPr id="1919" name="object 1919"/>
          <p:cNvSpPr/>
          <p:nvPr/>
        </p:nvSpPr>
        <p:spPr>
          <a:xfrm>
            <a:off x="7770280" y="57302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20" name="object 1920"/>
          <p:cNvSpPr/>
          <p:nvPr/>
        </p:nvSpPr>
        <p:spPr>
          <a:xfrm>
            <a:off x="4556290" y="3564001"/>
            <a:ext cx="30480" cy="30480"/>
          </a:xfrm>
          <a:custGeom>
            <a:avLst/>
            <a:gdLst/>
            <a:ahLst/>
            <a:cxnLst/>
            <a:rect l="l" t="t" r="r" b="b"/>
            <a:pathLst>
              <a:path w="30479" h="30479">
                <a:moveTo>
                  <a:pt x="23558" y="0"/>
                </a:moveTo>
                <a:lnTo>
                  <a:pt x="6781" y="0"/>
                </a:lnTo>
                <a:lnTo>
                  <a:pt x="0" y="6794"/>
                </a:lnTo>
                <a:lnTo>
                  <a:pt x="0" y="23558"/>
                </a:lnTo>
                <a:lnTo>
                  <a:pt x="6781" y="30353"/>
                </a:lnTo>
                <a:lnTo>
                  <a:pt x="23558" y="30353"/>
                </a:lnTo>
                <a:lnTo>
                  <a:pt x="30352" y="23558"/>
                </a:lnTo>
                <a:lnTo>
                  <a:pt x="30352" y="6794"/>
                </a:lnTo>
                <a:close/>
              </a:path>
            </a:pathLst>
          </a:custGeom>
          <a:solidFill>
            <a:srgbClr val="231F20"/>
          </a:solidFill>
        </p:spPr>
        <p:txBody>
          <a:bodyPr wrap="square" lIns="0" tIns="0" rIns="0" bIns="0" rtlCol="0"/>
          <a:lstStyle/>
          <a:p>
            <a:endParaRPr/>
          </a:p>
        </p:txBody>
      </p:sp>
      <p:sp>
        <p:nvSpPr>
          <p:cNvPr id="1921" name="object 1921"/>
          <p:cNvSpPr/>
          <p:nvPr/>
        </p:nvSpPr>
        <p:spPr>
          <a:xfrm>
            <a:off x="2359191" y="5646801"/>
            <a:ext cx="30480" cy="30480"/>
          </a:xfrm>
          <a:custGeom>
            <a:avLst/>
            <a:gdLst/>
            <a:ahLst/>
            <a:cxnLst/>
            <a:rect l="l" t="t" r="r" b="b"/>
            <a:pathLst>
              <a:path w="30480"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2" name="object 1922"/>
          <p:cNvSpPr/>
          <p:nvPr/>
        </p:nvSpPr>
        <p:spPr>
          <a:xfrm>
            <a:off x="2359191" y="5780151"/>
            <a:ext cx="30480" cy="30480"/>
          </a:xfrm>
          <a:custGeom>
            <a:avLst/>
            <a:gdLst/>
            <a:ahLst/>
            <a:cxnLst/>
            <a:rect l="l" t="t" r="r" b="b"/>
            <a:pathLst>
              <a:path w="30480"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3" name="object 1923"/>
          <p:cNvSpPr/>
          <p:nvPr/>
        </p:nvSpPr>
        <p:spPr>
          <a:xfrm>
            <a:off x="3565690" y="5672201"/>
            <a:ext cx="30480" cy="30480"/>
          </a:xfrm>
          <a:custGeom>
            <a:avLst/>
            <a:gdLst/>
            <a:ahLst/>
            <a:cxnLst/>
            <a:rect l="l" t="t" r="r" b="b"/>
            <a:pathLst>
              <a:path w="30480"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4" name="object 1924"/>
          <p:cNvSpPr/>
          <p:nvPr/>
        </p:nvSpPr>
        <p:spPr>
          <a:xfrm>
            <a:off x="3565690" y="5792851"/>
            <a:ext cx="30480" cy="30480"/>
          </a:xfrm>
          <a:custGeom>
            <a:avLst/>
            <a:gdLst/>
            <a:ahLst/>
            <a:cxnLst/>
            <a:rect l="l" t="t" r="r" b="b"/>
            <a:pathLst>
              <a:path w="30480"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5" name="object 1925"/>
          <p:cNvSpPr/>
          <p:nvPr/>
        </p:nvSpPr>
        <p:spPr>
          <a:xfrm>
            <a:off x="5016665" y="5672201"/>
            <a:ext cx="30480" cy="30480"/>
          </a:xfrm>
          <a:custGeom>
            <a:avLst/>
            <a:gdLst/>
            <a:ahLst/>
            <a:cxnLst/>
            <a:rect l="l" t="t" r="r" b="b"/>
            <a:pathLst>
              <a:path w="30479"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6" name="object 1926"/>
          <p:cNvSpPr/>
          <p:nvPr/>
        </p:nvSpPr>
        <p:spPr>
          <a:xfrm>
            <a:off x="5016665" y="5792851"/>
            <a:ext cx="30480" cy="30480"/>
          </a:xfrm>
          <a:custGeom>
            <a:avLst/>
            <a:gdLst/>
            <a:ahLst/>
            <a:cxnLst/>
            <a:rect l="l" t="t" r="r" b="b"/>
            <a:pathLst>
              <a:path w="30479"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7" name="object 1927"/>
          <p:cNvSpPr/>
          <p:nvPr/>
        </p:nvSpPr>
        <p:spPr>
          <a:xfrm>
            <a:off x="7105815" y="5678551"/>
            <a:ext cx="30480" cy="30480"/>
          </a:xfrm>
          <a:custGeom>
            <a:avLst/>
            <a:gdLst/>
            <a:ahLst/>
            <a:cxnLst/>
            <a:rect l="l" t="t" r="r" b="b"/>
            <a:pathLst>
              <a:path w="30479"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8" name="object 1928"/>
          <p:cNvSpPr/>
          <p:nvPr/>
        </p:nvSpPr>
        <p:spPr>
          <a:xfrm>
            <a:off x="7105815" y="5799201"/>
            <a:ext cx="30480" cy="30480"/>
          </a:xfrm>
          <a:custGeom>
            <a:avLst/>
            <a:gdLst/>
            <a:ahLst/>
            <a:cxnLst/>
            <a:rect l="l" t="t" r="r" b="b"/>
            <a:pathLst>
              <a:path w="30479" h="30479">
                <a:moveTo>
                  <a:pt x="23558" y="0"/>
                </a:moveTo>
                <a:lnTo>
                  <a:pt x="6781" y="0"/>
                </a:lnTo>
                <a:lnTo>
                  <a:pt x="0" y="6794"/>
                </a:lnTo>
                <a:lnTo>
                  <a:pt x="0" y="23558"/>
                </a:lnTo>
                <a:lnTo>
                  <a:pt x="6781" y="30352"/>
                </a:lnTo>
                <a:lnTo>
                  <a:pt x="23558" y="30352"/>
                </a:lnTo>
                <a:lnTo>
                  <a:pt x="30352" y="23558"/>
                </a:lnTo>
                <a:lnTo>
                  <a:pt x="30352" y="6794"/>
                </a:lnTo>
                <a:close/>
              </a:path>
            </a:pathLst>
          </a:custGeom>
          <a:solidFill>
            <a:srgbClr val="231F20"/>
          </a:solidFill>
        </p:spPr>
        <p:txBody>
          <a:bodyPr wrap="square" lIns="0" tIns="0" rIns="0" bIns="0" rtlCol="0"/>
          <a:lstStyle/>
          <a:p>
            <a:endParaRPr/>
          </a:p>
        </p:txBody>
      </p:sp>
      <p:sp>
        <p:nvSpPr>
          <p:cNvPr id="1929" name="object 1929"/>
          <p:cNvSpPr/>
          <p:nvPr/>
        </p:nvSpPr>
        <p:spPr>
          <a:xfrm>
            <a:off x="5483390" y="3732276"/>
            <a:ext cx="30480" cy="30480"/>
          </a:xfrm>
          <a:custGeom>
            <a:avLst/>
            <a:gdLst/>
            <a:ahLst/>
            <a:cxnLst/>
            <a:rect l="l" t="t" r="r" b="b"/>
            <a:pathLst>
              <a:path w="30479" h="30479">
                <a:moveTo>
                  <a:pt x="23558" y="0"/>
                </a:moveTo>
                <a:lnTo>
                  <a:pt x="6781" y="0"/>
                </a:lnTo>
                <a:lnTo>
                  <a:pt x="0" y="6794"/>
                </a:lnTo>
                <a:lnTo>
                  <a:pt x="0" y="23558"/>
                </a:lnTo>
                <a:lnTo>
                  <a:pt x="6781" y="30353"/>
                </a:lnTo>
                <a:lnTo>
                  <a:pt x="23558" y="30353"/>
                </a:lnTo>
                <a:lnTo>
                  <a:pt x="30352" y="23558"/>
                </a:lnTo>
                <a:lnTo>
                  <a:pt x="30352" y="6794"/>
                </a:lnTo>
                <a:close/>
              </a:path>
            </a:pathLst>
          </a:custGeom>
          <a:solidFill>
            <a:srgbClr val="231F20"/>
          </a:solidFill>
        </p:spPr>
        <p:txBody>
          <a:bodyPr wrap="square" lIns="0" tIns="0" rIns="0" bIns="0" rtlCol="0"/>
          <a:lstStyle/>
          <a:p>
            <a:endParaRPr/>
          </a:p>
        </p:txBody>
      </p:sp>
      <p:sp>
        <p:nvSpPr>
          <p:cNvPr id="1930" name="object 1930"/>
          <p:cNvSpPr/>
          <p:nvPr/>
        </p:nvSpPr>
        <p:spPr>
          <a:xfrm>
            <a:off x="6756565" y="3490976"/>
            <a:ext cx="30480" cy="30480"/>
          </a:xfrm>
          <a:custGeom>
            <a:avLst/>
            <a:gdLst/>
            <a:ahLst/>
            <a:cxnLst/>
            <a:rect l="l" t="t" r="r" b="b"/>
            <a:pathLst>
              <a:path w="30479" h="30479">
                <a:moveTo>
                  <a:pt x="23558" y="0"/>
                </a:moveTo>
                <a:lnTo>
                  <a:pt x="6781" y="0"/>
                </a:lnTo>
                <a:lnTo>
                  <a:pt x="0" y="6794"/>
                </a:lnTo>
                <a:lnTo>
                  <a:pt x="0" y="23558"/>
                </a:lnTo>
                <a:lnTo>
                  <a:pt x="6781" y="30353"/>
                </a:lnTo>
                <a:lnTo>
                  <a:pt x="23558" y="30353"/>
                </a:lnTo>
                <a:lnTo>
                  <a:pt x="30352" y="23558"/>
                </a:lnTo>
                <a:lnTo>
                  <a:pt x="30352" y="6794"/>
                </a:lnTo>
                <a:close/>
              </a:path>
            </a:pathLst>
          </a:custGeom>
          <a:solidFill>
            <a:srgbClr val="231F20"/>
          </a:solidFill>
        </p:spPr>
        <p:txBody>
          <a:bodyPr wrap="square" lIns="0" tIns="0" rIns="0" bIns="0" rtlCol="0"/>
          <a:lstStyle/>
          <a:p>
            <a:endParaRPr/>
          </a:p>
        </p:txBody>
      </p:sp>
      <p:sp>
        <p:nvSpPr>
          <p:cNvPr id="1931" name="object 1931"/>
          <p:cNvSpPr/>
          <p:nvPr/>
        </p:nvSpPr>
        <p:spPr>
          <a:xfrm>
            <a:off x="6756565" y="3627501"/>
            <a:ext cx="30480" cy="30480"/>
          </a:xfrm>
          <a:custGeom>
            <a:avLst/>
            <a:gdLst/>
            <a:ahLst/>
            <a:cxnLst/>
            <a:rect l="l" t="t" r="r" b="b"/>
            <a:pathLst>
              <a:path w="30479" h="30479">
                <a:moveTo>
                  <a:pt x="23558" y="0"/>
                </a:moveTo>
                <a:lnTo>
                  <a:pt x="6781" y="0"/>
                </a:lnTo>
                <a:lnTo>
                  <a:pt x="0" y="6794"/>
                </a:lnTo>
                <a:lnTo>
                  <a:pt x="0" y="23558"/>
                </a:lnTo>
                <a:lnTo>
                  <a:pt x="6781" y="30353"/>
                </a:lnTo>
                <a:lnTo>
                  <a:pt x="23558" y="30353"/>
                </a:lnTo>
                <a:lnTo>
                  <a:pt x="30352" y="23558"/>
                </a:lnTo>
                <a:lnTo>
                  <a:pt x="30352" y="6794"/>
                </a:lnTo>
                <a:close/>
              </a:path>
            </a:pathLst>
          </a:custGeom>
          <a:solidFill>
            <a:srgbClr val="231F20"/>
          </a:solidFill>
        </p:spPr>
        <p:txBody>
          <a:bodyPr wrap="square" lIns="0" tIns="0" rIns="0" bIns="0" rtlCol="0"/>
          <a:lstStyle/>
          <a:p>
            <a:endParaRPr/>
          </a:p>
        </p:txBody>
      </p:sp>
      <p:sp>
        <p:nvSpPr>
          <p:cNvPr id="1932" name="object 1932"/>
          <p:cNvSpPr/>
          <p:nvPr/>
        </p:nvSpPr>
        <p:spPr>
          <a:xfrm>
            <a:off x="2738959" y="9218931"/>
            <a:ext cx="254000" cy="6350"/>
          </a:xfrm>
          <a:custGeom>
            <a:avLst/>
            <a:gdLst/>
            <a:ahLst/>
            <a:cxnLst/>
            <a:rect l="l" t="t" r="r" b="b"/>
            <a:pathLst>
              <a:path w="254000" h="6350">
                <a:moveTo>
                  <a:pt x="0" y="6349"/>
                </a:moveTo>
                <a:lnTo>
                  <a:pt x="254000" y="6349"/>
                </a:lnTo>
                <a:lnTo>
                  <a:pt x="254000" y="0"/>
                </a:lnTo>
                <a:lnTo>
                  <a:pt x="0" y="0"/>
                </a:lnTo>
                <a:lnTo>
                  <a:pt x="0" y="6349"/>
                </a:lnTo>
                <a:close/>
              </a:path>
            </a:pathLst>
          </a:custGeom>
          <a:solidFill>
            <a:srgbClr val="231F20"/>
          </a:solidFill>
        </p:spPr>
        <p:txBody>
          <a:bodyPr wrap="square" lIns="0" tIns="0" rIns="0" bIns="0" rtlCol="0"/>
          <a:lstStyle/>
          <a:p>
            <a:endParaRPr/>
          </a:p>
        </p:txBody>
      </p:sp>
      <p:sp>
        <p:nvSpPr>
          <p:cNvPr id="1933" name="object 1933"/>
          <p:cNvSpPr/>
          <p:nvPr/>
        </p:nvSpPr>
        <p:spPr>
          <a:xfrm>
            <a:off x="2738959" y="9212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934" name="object 1934"/>
          <p:cNvSpPr/>
          <p:nvPr/>
        </p:nvSpPr>
        <p:spPr>
          <a:xfrm>
            <a:off x="2738959" y="9150350"/>
            <a:ext cx="12700" cy="62230"/>
          </a:xfrm>
          <a:custGeom>
            <a:avLst/>
            <a:gdLst/>
            <a:ahLst/>
            <a:cxnLst/>
            <a:rect l="l" t="t" r="r" b="b"/>
            <a:pathLst>
              <a:path w="12700" h="62229">
                <a:moveTo>
                  <a:pt x="0" y="62230"/>
                </a:moveTo>
                <a:lnTo>
                  <a:pt x="12700" y="62230"/>
                </a:lnTo>
                <a:lnTo>
                  <a:pt x="12700" y="0"/>
                </a:lnTo>
                <a:lnTo>
                  <a:pt x="0" y="0"/>
                </a:lnTo>
                <a:lnTo>
                  <a:pt x="0" y="62230"/>
                </a:lnTo>
                <a:close/>
              </a:path>
            </a:pathLst>
          </a:custGeom>
          <a:solidFill>
            <a:srgbClr val="231F20"/>
          </a:solidFill>
        </p:spPr>
        <p:txBody>
          <a:bodyPr wrap="square" lIns="0" tIns="0" rIns="0" bIns="0" rtlCol="0"/>
          <a:lstStyle/>
          <a:p>
            <a:endParaRPr/>
          </a:p>
        </p:txBody>
      </p:sp>
      <p:sp>
        <p:nvSpPr>
          <p:cNvPr id="1935" name="object 1935"/>
          <p:cNvSpPr/>
          <p:nvPr/>
        </p:nvSpPr>
        <p:spPr>
          <a:xfrm>
            <a:off x="2745309" y="92121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936" name="object 1936"/>
          <p:cNvSpPr/>
          <p:nvPr/>
        </p:nvSpPr>
        <p:spPr>
          <a:xfrm>
            <a:off x="2751659" y="9212161"/>
            <a:ext cx="228600" cy="6350"/>
          </a:xfrm>
          <a:custGeom>
            <a:avLst/>
            <a:gdLst/>
            <a:ahLst/>
            <a:cxnLst/>
            <a:rect l="l" t="t" r="r" b="b"/>
            <a:pathLst>
              <a:path w="228600" h="6350">
                <a:moveTo>
                  <a:pt x="228600" y="0"/>
                </a:moveTo>
                <a:lnTo>
                  <a:pt x="0" y="0"/>
                </a:lnTo>
                <a:lnTo>
                  <a:pt x="0" y="6349"/>
                </a:lnTo>
                <a:lnTo>
                  <a:pt x="228600" y="6349"/>
                </a:lnTo>
                <a:lnTo>
                  <a:pt x="228600" y="0"/>
                </a:lnTo>
                <a:close/>
              </a:path>
            </a:pathLst>
          </a:custGeom>
          <a:solidFill>
            <a:srgbClr val="231F20"/>
          </a:solidFill>
        </p:spPr>
        <p:txBody>
          <a:bodyPr wrap="square" lIns="0" tIns="0" rIns="0" bIns="0" rtlCol="0"/>
          <a:lstStyle/>
          <a:p>
            <a:endParaRPr/>
          </a:p>
        </p:txBody>
      </p:sp>
      <p:sp>
        <p:nvSpPr>
          <p:cNvPr id="1937" name="object 1937"/>
          <p:cNvSpPr/>
          <p:nvPr/>
        </p:nvSpPr>
        <p:spPr>
          <a:xfrm>
            <a:off x="2980259" y="9212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938" name="object 1938"/>
          <p:cNvSpPr/>
          <p:nvPr/>
        </p:nvSpPr>
        <p:spPr>
          <a:xfrm>
            <a:off x="2980259" y="8699500"/>
            <a:ext cx="12700" cy="513080"/>
          </a:xfrm>
          <a:custGeom>
            <a:avLst/>
            <a:gdLst/>
            <a:ahLst/>
            <a:cxnLst/>
            <a:rect l="l" t="t" r="r" b="b"/>
            <a:pathLst>
              <a:path w="12700" h="513079">
                <a:moveTo>
                  <a:pt x="0" y="513080"/>
                </a:moveTo>
                <a:lnTo>
                  <a:pt x="12700" y="513080"/>
                </a:lnTo>
                <a:lnTo>
                  <a:pt x="12700" y="0"/>
                </a:lnTo>
                <a:lnTo>
                  <a:pt x="0" y="0"/>
                </a:lnTo>
                <a:lnTo>
                  <a:pt x="0" y="513080"/>
                </a:lnTo>
                <a:close/>
              </a:path>
            </a:pathLst>
          </a:custGeom>
          <a:solidFill>
            <a:srgbClr val="231F20"/>
          </a:solidFill>
        </p:spPr>
        <p:txBody>
          <a:bodyPr wrap="square" lIns="0" tIns="0" rIns="0" bIns="0" rtlCol="0"/>
          <a:lstStyle/>
          <a:p>
            <a:endParaRPr/>
          </a:p>
        </p:txBody>
      </p:sp>
      <p:sp>
        <p:nvSpPr>
          <p:cNvPr id="1939" name="object 1939"/>
          <p:cNvSpPr/>
          <p:nvPr/>
        </p:nvSpPr>
        <p:spPr>
          <a:xfrm>
            <a:off x="2980259" y="8693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40" name="object 1940"/>
          <p:cNvSpPr/>
          <p:nvPr/>
        </p:nvSpPr>
        <p:spPr>
          <a:xfrm>
            <a:off x="2986609" y="92121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941" name="object 1941"/>
          <p:cNvSpPr/>
          <p:nvPr/>
        </p:nvSpPr>
        <p:spPr>
          <a:xfrm>
            <a:off x="2777059" y="8693150"/>
            <a:ext cx="203200" cy="6350"/>
          </a:xfrm>
          <a:custGeom>
            <a:avLst/>
            <a:gdLst/>
            <a:ahLst/>
            <a:cxnLst/>
            <a:rect l="l" t="t" r="r" b="b"/>
            <a:pathLst>
              <a:path w="203200" h="6350">
                <a:moveTo>
                  <a:pt x="0" y="6350"/>
                </a:moveTo>
                <a:lnTo>
                  <a:pt x="203200" y="6350"/>
                </a:lnTo>
                <a:lnTo>
                  <a:pt x="203200" y="0"/>
                </a:lnTo>
                <a:lnTo>
                  <a:pt x="0" y="0"/>
                </a:lnTo>
                <a:lnTo>
                  <a:pt x="0" y="6350"/>
                </a:lnTo>
                <a:close/>
              </a:path>
            </a:pathLst>
          </a:custGeom>
          <a:solidFill>
            <a:srgbClr val="231F20"/>
          </a:solidFill>
        </p:spPr>
        <p:txBody>
          <a:bodyPr wrap="square" lIns="0" tIns="0" rIns="0" bIns="0" rtlCol="0"/>
          <a:lstStyle/>
          <a:p>
            <a:endParaRPr/>
          </a:p>
        </p:txBody>
      </p:sp>
      <p:sp>
        <p:nvSpPr>
          <p:cNvPr id="1942" name="object 1942"/>
          <p:cNvSpPr/>
          <p:nvPr/>
        </p:nvSpPr>
        <p:spPr>
          <a:xfrm>
            <a:off x="2777059" y="8686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43" name="object 1943"/>
          <p:cNvSpPr/>
          <p:nvPr/>
        </p:nvSpPr>
        <p:spPr>
          <a:xfrm>
            <a:off x="2777059" y="7886700"/>
            <a:ext cx="12700" cy="800100"/>
          </a:xfrm>
          <a:custGeom>
            <a:avLst/>
            <a:gdLst/>
            <a:ahLst/>
            <a:cxnLst/>
            <a:rect l="l" t="t" r="r" b="b"/>
            <a:pathLst>
              <a:path w="12700" h="800100">
                <a:moveTo>
                  <a:pt x="0" y="800100"/>
                </a:moveTo>
                <a:lnTo>
                  <a:pt x="12700" y="800100"/>
                </a:lnTo>
                <a:lnTo>
                  <a:pt x="12700" y="0"/>
                </a:lnTo>
                <a:lnTo>
                  <a:pt x="0" y="0"/>
                </a:lnTo>
                <a:lnTo>
                  <a:pt x="0" y="800100"/>
                </a:lnTo>
                <a:close/>
              </a:path>
            </a:pathLst>
          </a:custGeom>
          <a:solidFill>
            <a:srgbClr val="231F20"/>
          </a:solidFill>
        </p:spPr>
        <p:txBody>
          <a:bodyPr wrap="square" lIns="0" tIns="0" rIns="0" bIns="0" rtlCol="0"/>
          <a:lstStyle/>
          <a:p>
            <a:endParaRPr/>
          </a:p>
        </p:txBody>
      </p:sp>
      <p:sp>
        <p:nvSpPr>
          <p:cNvPr id="1944" name="object 1944"/>
          <p:cNvSpPr/>
          <p:nvPr/>
        </p:nvSpPr>
        <p:spPr>
          <a:xfrm>
            <a:off x="2777059" y="7880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45" name="object 1945"/>
          <p:cNvSpPr/>
          <p:nvPr/>
        </p:nvSpPr>
        <p:spPr>
          <a:xfrm>
            <a:off x="2777059" y="7874000"/>
            <a:ext cx="161290" cy="6350"/>
          </a:xfrm>
          <a:custGeom>
            <a:avLst/>
            <a:gdLst/>
            <a:ahLst/>
            <a:cxnLst/>
            <a:rect l="l" t="t" r="r" b="b"/>
            <a:pathLst>
              <a:path w="161289" h="6350">
                <a:moveTo>
                  <a:pt x="0" y="6350"/>
                </a:moveTo>
                <a:lnTo>
                  <a:pt x="160870" y="6350"/>
                </a:lnTo>
                <a:lnTo>
                  <a:pt x="160870" y="0"/>
                </a:lnTo>
                <a:lnTo>
                  <a:pt x="0" y="0"/>
                </a:lnTo>
                <a:lnTo>
                  <a:pt x="0" y="6350"/>
                </a:lnTo>
                <a:close/>
              </a:path>
            </a:pathLst>
          </a:custGeom>
          <a:solidFill>
            <a:srgbClr val="231F20"/>
          </a:solidFill>
        </p:spPr>
        <p:txBody>
          <a:bodyPr wrap="square" lIns="0" tIns="0" rIns="0" bIns="0" rtlCol="0"/>
          <a:lstStyle/>
          <a:p>
            <a:endParaRPr/>
          </a:p>
        </p:txBody>
      </p:sp>
      <p:sp>
        <p:nvSpPr>
          <p:cNvPr id="1946" name="object 1946"/>
          <p:cNvSpPr/>
          <p:nvPr/>
        </p:nvSpPr>
        <p:spPr>
          <a:xfrm>
            <a:off x="2986609" y="8693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47" name="object 1947"/>
          <p:cNvSpPr/>
          <p:nvPr/>
        </p:nvSpPr>
        <p:spPr>
          <a:xfrm>
            <a:off x="2789759" y="8686800"/>
            <a:ext cx="203200" cy="6350"/>
          </a:xfrm>
          <a:custGeom>
            <a:avLst/>
            <a:gdLst/>
            <a:ahLst/>
            <a:cxnLst/>
            <a:rect l="l" t="t" r="r" b="b"/>
            <a:pathLst>
              <a:path w="203200" h="6350">
                <a:moveTo>
                  <a:pt x="0" y="6350"/>
                </a:moveTo>
                <a:lnTo>
                  <a:pt x="203200" y="6350"/>
                </a:lnTo>
                <a:lnTo>
                  <a:pt x="203200" y="0"/>
                </a:lnTo>
                <a:lnTo>
                  <a:pt x="0" y="0"/>
                </a:lnTo>
                <a:lnTo>
                  <a:pt x="0" y="6350"/>
                </a:lnTo>
                <a:close/>
              </a:path>
            </a:pathLst>
          </a:custGeom>
          <a:solidFill>
            <a:srgbClr val="231F20"/>
          </a:solidFill>
        </p:spPr>
        <p:txBody>
          <a:bodyPr wrap="square" lIns="0" tIns="0" rIns="0" bIns="0" rtlCol="0"/>
          <a:lstStyle/>
          <a:p>
            <a:endParaRPr/>
          </a:p>
        </p:txBody>
      </p:sp>
      <p:sp>
        <p:nvSpPr>
          <p:cNvPr id="1948" name="object 1948"/>
          <p:cNvSpPr/>
          <p:nvPr/>
        </p:nvSpPr>
        <p:spPr>
          <a:xfrm>
            <a:off x="2783409" y="8687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49" name="object 1949"/>
          <p:cNvSpPr/>
          <p:nvPr/>
        </p:nvSpPr>
        <p:spPr>
          <a:xfrm>
            <a:off x="2925230" y="7931150"/>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950" name="object 1950"/>
          <p:cNvSpPr/>
          <p:nvPr/>
        </p:nvSpPr>
        <p:spPr>
          <a:xfrm>
            <a:off x="2925230" y="792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51" name="object 1951"/>
          <p:cNvSpPr/>
          <p:nvPr/>
        </p:nvSpPr>
        <p:spPr>
          <a:xfrm>
            <a:off x="2925230" y="7886700"/>
            <a:ext cx="12700" cy="38100"/>
          </a:xfrm>
          <a:custGeom>
            <a:avLst/>
            <a:gdLst/>
            <a:ahLst/>
            <a:cxnLst/>
            <a:rect l="l" t="t" r="r" b="b"/>
            <a:pathLst>
              <a:path w="12700" h="38100">
                <a:moveTo>
                  <a:pt x="0" y="38100"/>
                </a:moveTo>
                <a:lnTo>
                  <a:pt x="12700" y="38100"/>
                </a:lnTo>
                <a:lnTo>
                  <a:pt x="12700" y="0"/>
                </a:lnTo>
                <a:lnTo>
                  <a:pt x="0" y="0"/>
                </a:lnTo>
                <a:lnTo>
                  <a:pt x="0" y="38100"/>
                </a:lnTo>
                <a:close/>
              </a:path>
            </a:pathLst>
          </a:custGeom>
          <a:solidFill>
            <a:srgbClr val="231F20"/>
          </a:solidFill>
        </p:spPr>
        <p:txBody>
          <a:bodyPr wrap="square" lIns="0" tIns="0" rIns="0" bIns="0" rtlCol="0"/>
          <a:lstStyle/>
          <a:p>
            <a:endParaRPr/>
          </a:p>
        </p:txBody>
      </p:sp>
      <p:sp>
        <p:nvSpPr>
          <p:cNvPr id="1952" name="object 1952"/>
          <p:cNvSpPr/>
          <p:nvPr/>
        </p:nvSpPr>
        <p:spPr>
          <a:xfrm>
            <a:off x="2925230" y="7880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53" name="object 1953"/>
          <p:cNvSpPr/>
          <p:nvPr/>
        </p:nvSpPr>
        <p:spPr>
          <a:xfrm>
            <a:off x="2931580" y="792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54" name="object 1954"/>
          <p:cNvSpPr/>
          <p:nvPr/>
        </p:nvSpPr>
        <p:spPr>
          <a:xfrm>
            <a:off x="2937930" y="7925220"/>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955" name="object 1955"/>
          <p:cNvSpPr/>
          <p:nvPr/>
        </p:nvSpPr>
        <p:spPr>
          <a:xfrm>
            <a:off x="2783409" y="78807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56" name="object 1956"/>
          <p:cNvSpPr/>
          <p:nvPr/>
        </p:nvSpPr>
        <p:spPr>
          <a:xfrm>
            <a:off x="2789759" y="7880770"/>
            <a:ext cx="135890" cy="6350"/>
          </a:xfrm>
          <a:custGeom>
            <a:avLst/>
            <a:gdLst/>
            <a:ahLst/>
            <a:cxnLst/>
            <a:rect l="l" t="t" r="r" b="b"/>
            <a:pathLst>
              <a:path w="135889" h="6350">
                <a:moveTo>
                  <a:pt x="135470" y="0"/>
                </a:moveTo>
                <a:lnTo>
                  <a:pt x="0" y="0"/>
                </a:lnTo>
                <a:lnTo>
                  <a:pt x="0" y="6350"/>
                </a:lnTo>
                <a:lnTo>
                  <a:pt x="135470" y="6350"/>
                </a:lnTo>
                <a:lnTo>
                  <a:pt x="135470" y="0"/>
                </a:lnTo>
                <a:close/>
              </a:path>
            </a:pathLst>
          </a:custGeom>
          <a:solidFill>
            <a:srgbClr val="231F20"/>
          </a:solidFill>
        </p:spPr>
        <p:txBody>
          <a:bodyPr wrap="square" lIns="0" tIns="0" rIns="0" bIns="0" rtlCol="0"/>
          <a:lstStyle/>
          <a:p>
            <a:endParaRPr/>
          </a:p>
        </p:txBody>
      </p:sp>
      <p:sp>
        <p:nvSpPr>
          <p:cNvPr id="1957" name="object 1957"/>
          <p:cNvSpPr/>
          <p:nvPr/>
        </p:nvSpPr>
        <p:spPr>
          <a:xfrm>
            <a:off x="2931580" y="78807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58" name="object 1958"/>
          <p:cNvSpPr/>
          <p:nvPr/>
        </p:nvSpPr>
        <p:spPr>
          <a:xfrm>
            <a:off x="2726208" y="9131682"/>
            <a:ext cx="38735" cy="38735"/>
          </a:xfrm>
          <a:custGeom>
            <a:avLst/>
            <a:gdLst/>
            <a:ahLst/>
            <a:cxnLst/>
            <a:rect l="l" t="t" r="r" b="b"/>
            <a:pathLst>
              <a:path w="38735" h="38734">
                <a:moveTo>
                  <a:pt x="19100" y="0"/>
                </a:moveTo>
                <a:lnTo>
                  <a:pt x="11663" y="1500"/>
                </a:lnTo>
                <a:lnTo>
                  <a:pt x="5592" y="5591"/>
                </a:lnTo>
                <a:lnTo>
                  <a:pt x="1500" y="11658"/>
                </a:lnTo>
                <a:lnTo>
                  <a:pt x="0" y="19088"/>
                </a:lnTo>
                <a:lnTo>
                  <a:pt x="1500" y="26524"/>
                </a:lnTo>
                <a:lnTo>
                  <a:pt x="5592" y="32596"/>
                </a:lnTo>
                <a:lnTo>
                  <a:pt x="11663" y="36688"/>
                </a:lnTo>
                <a:lnTo>
                  <a:pt x="19100" y="38188"/>
                </a:lnTo>
                <a:lnTo>
                  <a:pt x="26530" y="36688"/>
                </a:lnTo>
                <a:lnTo>
                  <a:pt x="32597" y="32596"/>
                </a:lnTo>
                <a:lnTo>
                  <a:pt x="36688" y="26524"/>
                </a:lnTo>
                <a:lnTo>
                  <a:pt x="38188" y="19088"/>
                </a:lnTo>
                <a:lnTo>
                  <a:pt x="36688" y="11658"/>
                </a:lnTo>
                <a:lnTo>
                  <a:pt x="32597" y="5591"/>
                </a:lnTo>
                <a:lnTo>
                  <a:pt x="26530" y="1500"/>
                </a:lnTo>
                <a:lnTo>
                  <a:pt x="19100" y="0"/>
                </a:lnTo>
                <a:close/>
              </a:path>
            </a:pathLst>
          </a:custGeom>
          <a:solidFill>
            <a:srgbClr val="231F20"/>
          </a:solidFill>
        </p:spPr>
        <p:txBody>
          <a:bodyPr wrap="square" lIns="0" tIns="0" rIns="0" bIns="0" rtlCol="0"/>
          <a:lstStyle/>
          <a:p>
            <a:endParaRPr/>
          </a:p>
        </p:txBody>
      </p:sp>
      <p:sp>
        <p:nvSpPr>
          <p:cNvPr id="1959" name="object 1959"/>
          <p:cNvSpPr/>
          <p:nvPr/>
        </p:nvSpPr>
        <p:spPr>
          <a:xfrm>
            <a:off x="3058580" y="7929462"/>
            <a:ext cx="55244" cy="12700"/>
          </a:xfrm>
          <a:custGeom>
            <a:avLst/>
            <a:gdLst/>
            <a:ahLst/>
            <a:cxnLst/>
            <a:rect l="l" t="t" r="r" b="b"/>
            <a:pathLst>
              <a:path w="55244" h="12700">
                <a:moveTo>
                  <a:pt x="55029" y="0"/>
                </a:moveTo>
                <a:lnTo>
                  <a:pt x="0" y="0"/>
                </a:lnTo>
                <a:lnTo>
                  <a:pt x="0" y="12699"/>
                </a:lnTo>
                <a:lnTo>
                  <a:pt x="55029" y="12699"/>
                </a:lnTo>
                <a:lnTo>
                  <a:pt x="55029" y="0"/>
                </a:lnTo>
                <a:close/>
              </a:path>
            </a:pathLst>
          </a:custGeom>
          <a:solidFill>
            <a:srgbClr val="231F20"/>
          </a:solidFill>
        </p:spPr>
        <p:txBody>
          <a:bodyPr wrap="square" lIns="0" tIns="0" rIns="0" bIns="0" rtlCol="0"/>
          <a:lstStyle/>
          <a:p>
            <a:endParaRPr/>
          </a:p>
        </p:txBody>
      </p:sp>
      <p:sp>
        <p:nvSpPr>
          <p:cNvPr id="1960" name="object 1960"/>
          <p:cNvSpPr/>
          <p:nvPr/>
        </p:nvSpPr>
        <p:spPr>
          <a:xfrm>
            <a:off x="2842680" y="9137650"/>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1961" name="object 1961"/>
          <p:cNvSpPr/>
          <p:nvPr/>
        </p:nvSpPr>
        <p:spPr>
          <a:xfrm>
            <a:off x="2842680" y="9131300"/>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1962" name="object 1962"/>
          <p:cNvSpPr/>
          <p:nvPr/>
        </p:nvSpPr>
        <p:spPr>
          <a:xfrm>
            <a:off x="2925230" y="91313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63" name="object 1963"/>
          <p:cNvSpPr/>
          <p:nvPr/>
        </p:nvSpPr>
        <p:spPr>
          <a:xfrm>
            <a:off x="2925230" y="8737600"/>
            <a:ext cx="12700" cy="393700"/>
          </a:xfrm>
          <a:custGeom>
            <a:avLst/>
            <a:gdLst/>
            <a:ahLst/>
            <a:cxnLst/>
            <a:rect l="l" t="t" r="r" b="b"/>
            <a:pathLst>
              <a:path w="12700" h="393700">
                <a:moveTo>
                  <a:pt x="0" y="393700"/>
                </a:moveTo>
                <a:lnTo>
                  <a:pt x="12700" y="393700"/>
                </a:lnTo>
                <a:lnTo>
                  <a:pt x="12700" y="0"/>
                </a:lnTo>
                <a:lnTo>
                  <a:pt x="0" y="0"/>
                </a:lnTo>
                <a:lnTo>
                  <a:pt x="0" y="393700"/>
                </a:lnTo>
                <a:close/>
              </a:path>
            </a:pathLst>
          </a:custGeom>
          <a:solidFill>
            <a:srgbClr val="231F20"/>
          </a:solidFill>
        </p:spPr>
        <p:txBody>
          <a:bodyPr wrap="square" lIns="0" tIns="0" rIns="0" bIns="0" rtlCol="0"/>
          <a:lstStyle/>
          <a:p>
            <a:endParaRPr/>
          </a:p>
        </p:txBody>
      </p:sp>
      <p:sp>
        <p:nvSpPr>
          <p:cNvPr id="1964" name="object 1964"/>
          <p:cNvSpPr/>
          <p:nvPr/>
        </p:nvSpPr>
        <p:spPr>
          <a:xfrm>
            <a:off x="2925230" y="8731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65" name="object 1965"/>
          <p:cNvSpPr/>
          <p:nvPr/>
        </p:nvSpPr>
        <p:spPr>
          <a:xfrm>
            <a:off x="2931580" y="91317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66" name="object 1966"/>
          <p:cNvSpPr/>
          <p:nvPr/>
        </p:nvSpPr>
        <p:spPr>
          <a:xfrm>
            <a:off x="3445930" y="7793991"/>
            <a:ext cx="12700" cy="1203960"/>
          </a:xfrm>
          <a:custGeom>
            <a:avLst/>
            <a:gdLst/>
            <a:ahLst/>
            <a:cxnLst/>
            <a:rect l="l" t="t" r="r" b="b"/>
            <a:pathLst>
              <a:path w="12700" h="1203959">
                <a:moveTo>
                  <a:pt x="0" y="1203959"/>
                </a:moveTo>
                <a:lnTo>
                  <a:pt x="12700" y="1203959"/>
                </a:lnTo>
                <a:lnTo>
                  <a:pt x="12700" y="0"/>
                </a:lnTo>
                <a:lnTo>
                  <a:pt x="0" y="0"/>
                </a:lnTo>
                <a:lnTo>
                  <a:pt x="0" y="1203959"/>
                </a:lnTo>
                <a:close/>
              </a:path>
            </a:pathLst>
          </a:custGeom>
          <a:solidFill>
            <a:srgbClr val="231F20"/>
          </a:solidFill>
        </p:spPr>
        <p:txBody>
          <a:bodyPr wrap="square" lIns="0" tIns="0" rIns="0" bIns="0" rtlCol="0"/>
          <a:lstStyle/>
          <a:p>
            <a:endParaRPr/>
          </a:p>
        </p:txBody>
      </p:sp>
      <p:sp>
        <p:nvSpPr>
          <p:cNvPr id="1967" name="object 1967"/>
          <p:cNvSpPr/>
          <p:nvPr/>
        </p:nvSpPr>
        <p:spPr>
          <a:xfrm>
            <a:off x="3445930" y="7787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68" name="object 1968"/>
          <p:cNvSpPr/>
          <p:nvPr/>
        </p:nvSpPr>
        <p:spPr>
          <a:xfrm>
            <a:off x="2734730" y="8731250"/>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1969" name="object 1969"/>
          <p:cNvSpPr/>
          <p:nvPr/>
        </p:nvSpPr>
        <p:spPr>
          <a:xfrm>
            <a:off x="2734730" y="8724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70" name="object 1970"/>
          <p:cNvSpPr/>
          <p:nvPr/>
        </p:nvSpPr>
        <p:spPr>
          <a:xfrm>
            <a:off x="2734730" y="7793991"/>
            <a:ext cx="12700" cy="930910"/>
          </a:xfrm>
          <a:custGeom>
            <a:avLst/>
            <a:gdLst/>
            <a:ahLst/>
            <a:cxnLst/>
            <a:rect l="l" t="t" r="r" b="b"/>
            <a:pathLst>
              <a:path w="12700" h="930909">
                <a:moveTo>
                  <a:pt x="0" y="930909"/>
                </a:moveTo>
                <a:lnTo>
                  <a:pt x="12700" y="930909"/>
                </a:lnTo>
                <a:lnTo>
                  <a:pt x="12700" y="0"/>
                </a:lnTo>
                <a:lnTo>
                  <a:pt x="0" y="0"/>
                </a:lnTo>
                <a:lnTo>
                  <a:pt x="0" y="930909"/>
                </a:lnTo>
                <a:close/>
              </a:path>
            </a:pathLst>
          </a:custGeom>
          <a:solidFill>
            <a:srgbClr val="231F20"/>
          </a:solidFill>
        </p:spPr>
        <p:txBody>
          <a:bodyPr wrap="square" lIns="0" tIns="0" rIns="0" bIns="0" rtlCol="0"/>
          <a:lstStyle/>
          <a:p>
            <a:endParaRPr/>
          </a:p>
        </p:txBody>
      </p:sp>
      <p:sp>
        <p:nvSpPr>
          <p:cNvPr id="1971" name="object 1971"/>
          <p:cNvSpPr/>
          <p:nvPr/>
        </p:nvSpPr>
        <p:spPr>
          <a:xfrm>
            <a:off x="2734730" y="7787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72" name="object 1972"/>
          <p:cNvSpPr/>
          <p:nvPr/>
        </p:nvSpPr>
        <p:spPr>
          <a:xfrm>
            <a:off x="2734730" y="7781291"/>
            <a:ext cx="723900" cy="6350"/>
          </a:xfrm>
          <a:custGeom>
            <a:avLst/>
            <a:gdLst/>
            <a:ahLst/>
            <a:cxnLst/>
            <a:rect l="l" t="t" r="r" b="b"/>
            <a:pathLst>
              <a:path w="723900" h="6350">
                <a:moveTo>
                  <a:pt x="0" y="6350"/>
                </a:moveTo>
                <a:lnTo>
                  <a:pt x="723900" y="6350"/>
                </a:lnTo>
                <a:lnTo>
                  <a:pt x="723900" y="0"/>
                </a:lnTo>
                <a:lnTo>
                  <a:pt x="0" y="0"/>
                </a:lnTo>
                <a:lnTo>
                  <a:pt x="0" y="6350"/>
                </a:lnTo>
                <a:close/>
              </a:path>
            </a:pathLst>
          </a:custGeom>
          <a:solidFill>
            <a:srgbClr val="231F20"/>
          </a:solidFill>
        </p:spPr>
        <p:txBody>
          <a:bodyPr wrap="square" lIns="0" tIns="0" rIns="0" bIns="0" rtlCol="0"/>
          <a:lstStyle/>
          <a:p>
            <a:endParaRPr/>
          </a:p>
        </p:txBody>
      </p:sp>
      <p:sp>
        <p:nvSpPr>
          <p:cNvPr id="1973" name="object 1973"/>
          <p:cNvSpPr/>
          <p:nvPr/>
        </p:nvSpPr>
        <p:spPr>
          <a:xfrm>
            <a:off x="2931580" y="8731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74" name="object 1974"/>
          <p:cNvSpPr/>
          <p:nvPr/>
        </p:nvSpPr>
        <p:spPr>
          <a:xfrm>
            <a:off x="2747430" y="8724900"/>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1975" name="object 1975"/>
          <p:cNvSpPr/>
          <p:nvPr/>
        </p:nvSpPr>
        <p:spPr>
          <a:xfrm>
            <a:off x="2741080" y="8725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76" name="object 1976"/>
          <p:cNvSpPr/>
          <p:nvPr/>
        </p:nvSpPr>
        <p:spPr>
          <a:xfrm>
            <a:off x="2741080" y="7787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77" name="object 1977"/>
          <p:cNvSpPr/>
          <p:nvPr/>
        </p:nvSpPr>
        <p:spPr>
          <a:xfrm>
            <a:off x="2747430" y="7787641"/>
            <a:ext cx="698500" cy="6350"/>
          </a:xfrm>
          <a:custGeom>
            <a:avLst/>
            <a:gdLst/>
            <a:ahLst/>
            <a:cxnLst/>
            <a:rect l="l" t="t" r="r" b="b"/>
            <a:pathLst>
              <a:path w="698500" h="6350">
                <a:moveTo>
                  <a:pt x="698500" y="0"/>
                </a:moveTo>
                <a:lnTo>
                  <a:pt x="0" y="0"/>
                </a:lnTo>
                <a:lnTo>
                  <a:pt x="0" y="6350"/>
                </a:lnTo>
                <a:lnTo>
                  <a:pt x="698500" y="6350"/>
                </a:lnTo>
                <a:lnTo>
                  <a:pt x="698500" y="0"/>
                </a:lnTo>
                <a:close/>
              </a:path>
            </a:pathLst>
          </a:custGeom>
          <a:solidFill>
            <a:srgbClr val="231F20"/>
          </a:solidFill>
        </p:spPr>
        <p:txBody>
          <a:bodyPr wrap="square" lIns="0" tIns="0" rIns="0" bIns="0" rtlCol="0"/>
          <a:lstStyle/>
          <a:p>
            <a:endParaRPr/>
          </a:p>
        </p:txBody>
      </p:sp>
      <p:sp>
        <p:nvSpPr>
          <p:cNvPr id="1978" name="object 1978"/>
          <p:cNvSpPr/>
          <p:nvPr/>
        </p:nvSpPr>
        <p:spPr>
          <a:xfrm>
            <a:off x="3452280" y="7787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79" name="object 1979"/>
          <p:cNvSpPr/>
          <p:nvPr/>
        </p:nvSpPr>
        <p:spPr>
          <a:xfrm>
            <a:off x="2738959" y="9066531"/>
            <a:ext cx="161290" cy="6350"/>
          </a:xfrm>
          <a:custGeom>
            <a:avLst/>
            <a:gdLst/>
            <a:ahLst/>
            <a:cxnLst/>
            <a:rect l="l" t="t" r="r" b="b"/>
            <a:pathLst>
              <a:path w="161289" h="6350">
                <a:moveTo>
                  <a:pt x="0" y="6349"/>
                </a:moveTo>
                <a:lnTo>
                  <a:pt x="160870" y="6349"/>
                </a:lnTo>
                <a:lnTo>
                  <a:pt x="160870" y="0"/>
                </a:lnTo>
                <a:lnTo>
                  <a:pt x="0" y="0"/>
                </a:lnTo>
                <a:lnTo>
                  <a:pt x="0" y="6349"/>
                </a:lnTo>
                <a:close/>
              </a:path>
            </a:pathLst>
          </a:custGeom>
          <a:solidFill>
            <a:srgbClr val="231F20"/>
          </a:solidFill>
        </p:spPr>
        <p:txBody>
          <a:bodyPr wrap="square" lIns="0" tIns="0" rIns="0" bIns="0" rtlCol="0"/>
          <a:lstStyle/>
          <a:p>
            <a:endParaRPr/>
          </a:p>
        </p:txBody>
      </p:sp>
      <p:sp>
        <p:nvSpPr>
          <p:cNvPr id="1980" name="object 1980"/>
          <p:cNvSpPr/>
          <p:nvPr/>
        </p:nvSpPr>
        <p:spPr>
          <a:xfrm>
            <a:off x="2738959" y="90601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981" name="object 1981"/>
          <p:cNvSpPr/>
          <p:nvPr/>
        </p:nvSpPr>
        <p:spPr>
          <a:xfrm>
            <a:off x="2738959" y="9010650"/>
            <a:ext cx="12700" cy="49530"/>
          </a:xfrm>
          <a:custGeom>
            <a:avLst/>
            <a:gdLst/>
            <a:ahLst/>
            <a:cxnLst/>
            <a:rect l="l" t="t" r="r" b="b"/>
            <a:pathLst>
              <a:path w="12700" h="49529">
                <a:moveTo>
                  <a:pt x="0" y="49530"/>
                </a:moveTo>
                <a:lnTo>
                  <a:pt x="12700" y="49530"/>
                </a:lnTo>
                <a:lnTo>
                  <a:pt x="12700" y="0"/>
                </a:lnTo>
                <a:lnTo>
                  <a:pt x="0" y="0"/>
                </a:lnTo>
                <a:lnTo>
                  <a:pt x="0" y="49530"/>
                </a:lnTo>
                <a:close/>
              </a:path>
            </a:pathLst>
          </a:custGeom>
          <a:solidFill>
            <a:srgbClr val="231F20"/>
          </a:solidFill>
        </p:spPr>
        <p:txBody>
          <a:bodyPr wrap="square" lIns="0" tIns="0" rIns="0" bIns="0" rtlCol="0"/>
          <a:lstStyle/>
          <a:p>
            <a:endParaRPr/>
          </a:p>
        </p:txBody>
      </p:sp>
      <p:sp>
        <p:nvSpPr>
          <p:cNvPr id="1982" name="object 1982"/>
          <p:cNvSpPr/>
          <p:nvPr/>
        </p:nvSpPr>
        <p:spPr>
          <a:xfrm>
            <a:off x="2745309" y="90597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983" name="object 1983"/>
          <p:cNvSpPr/>
          <p:nvPr/>
        </p:nvSpPr>
        <p:spPr>
          <a:xfrm>
            <a:off x="2751659" y="9059761"/>
            <a:ext cx="135890" cy="6350"/>
          </a:xfrm>
          <a:custGeom>
            <a:avLst/>
            <a:gdLst/>
            <a:ahLst/>
            <a:cxnLst/>
            <a:rect l="l" t="t" r="r" b="b"/>
            <a:pathLst>
              <a:path w="135889" h="6350">
                <a:moveTo>
                  <a:pt x="135470" y="0"/>
                </a:moveTo>
                <a:lnTo>
                  <a:pt x="0" y="0"/>
                </a:lnTo>
                <a:lnTo>
                  <a:pt x="0" y="6349"/>
                </a:lnTo>
                <a:lnTo>
                  <a:pt x="135470" y="6349"/>
                </a:lnTo>
                <a:lnTo>
                  <a:pt x="135470" y="0"/>
                </a:lnTo>
                <a:close/>
              </a:path>
            </a:pathLst>
          </a:custGeom>
          <a:solidFill>
            <a:srgbClr val="231F20"/>
          </a:solidFill>
        </p:spPr>
        <p:txBody>
          <a:bodyPr wrap="square" lIns="0" tIns="0" rIns="0" bIns="0" rtlCol="0"/>
          <a:lstStyle/>
          <a:p>
            <a:endParaRPr/>
          </a:p>
        </p:txBody>
      </p:sp>
      <p:sp>
        <p:nvSpPr>
          <p:cNvPr id="1984" name="object 1984"/>
          <p:cNvSpPr/>
          <p:nvPr/>
        </p:nvSpPr>
        <p:spPr>
          <a:xfrm>
            <a:off x="2887130" y="90601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985" name="object 1985"/>
          <p:cNvSpPr/>
          <p:nvPr/>
        </p:nvSpPr>
        <p:spPr>
          <a:xfrm>
            <a:off x="2887130" y="8775700"/>
            <a:ext cx="12700" cy="284480"/>
          </a:xfrm>
          <a:custGeom>
            <a:avLst/>
            <a:gdLst/>
            <a:ahLst/>
            <a:cxnLst/>
            <a:rect l="l" t="t" r="r" b="b"/>
            <a:pathLst>
              <a:path w="12700" h="284479">
                <a:moveTo>
                  <a:pt x="0" y="284480"/>
                </a:moveTo>
                <a:lnTo>
                  <a:pt x="12700" y="284480"/>
                </a:lnTo>
                <a:lnTo>
                  <a:pt x="12700" y="0"/>
                </a:lnTo>
                <a:lnTo>
                  <a:pt x="0" y="0"/>
                </a:lnTo>
                <a:lnTo>
                  <a:pt x="0" y="284480"/>
                </a:lnTo>
                <a:close/>
              </a:path>
            </a:pathLst>
          </a:custGeom>
          <a:solidFill>
            <a:srgbClr val="231F20"/>
          </a:solidFill>
        </p:spPr>
        <p:txBody>
          <a:bodyPr wrap="square" lIns="0" tIns="0" rIns="0" bIns="0" rtlCol="0"/>
          <a:lstStyle/>
          <a:p>
            <a:endParaRPr/>
          </a:p>
        </p:txBody>
      </p:sp>
      <p:sp>
        <p:nvSpPr>
          <p:cNvPr id="1986" name="object 1986"/>
          <p:cNvSpPr/>
          <p:nvPr/>
        </p:nvSpPr>
        <p:spPr>
          <a:xfrm>
            <a:off x="2887130" y="8769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87" name="object 1987"/>
          <p:cNvSpPr/>
          <p:nvPr/>
        </p:nvSpPr>
        <p:spPr>
          <a:xfrm>
            <a:off x="2893480" y="90597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988" name="object 1988"/>
          <p:cNvSpPr/>
          <p:nvPr/>
        </p:nvSpPr>
        <p:spPr>
          <a:xfrm>
            <a:off x="2713559" y="876935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989" name="object 1989"/>
          <p:cNvSpPr/>
          <p:nvPr/>
        </p:nvSpPr>
        <p:spPr>
          <a:xfrm>
            <a:off x="2713559" y="8763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90" name="object 1990"/>
          <p:cNvSpPr/>
          <p:nvPr/>
        </p:nvSpPr>
        <p:spPr>
          <a:xfrm>
            <a:off x="2713559" y="7793991"/>
            <a:ext cx="12700" cy="969010"/>
          </a:xfrm>
          <a:custGeom>
            <a:avLst/>
            <a:gdLst/>
            <a:ahLst/>
            <a:cxnLst/>
            <a:rect l="l" t="t" r="r" b="b"/>
            <a:pathLst>
              <a:path w="12700" h="969009">
                <a:moveTo>
                  <a:pt x="0" y="969009"/>
                </a:moveTo>
                <a:lnTo>
                  <a:pt x="12700" y="969009"/>
                </a:lnTo>
                <a:lnTo>
                  <a:pt x="12700" y="0"/>
                </a:lnTo>
                <a:lnTo>
                  <a:pt x="0" y="0"/>
                </a:lnTo>
                <a:lnTo>
                  <a:pt x="0" y="969009"/>
                </a:lnTo>
                <a:close/>
              </a:path>
            </a:pathLst>
          </a:custGeom>
          <a:solidFill>
            <a:srgbClr val="231F20"/>
          </a:solidFill>
        </p:spPr>
        <p:txBody>
          <a:bodyPr wrap="square" lIns="0" tIns="0" rIns="0" bIns="0" rtlCol="0"/>
          <a:lstStyle/>
          <a:p>
            <a:endParaRPr/>
          </a:p>
        </p:txBody>
      </p:sp>
      <p:sp>
        <p:nvSpPr>
          <p:cNvPr id="1991" name="object 1991"/>
          <p:cNvSpPr/>
          <p:nvPr/>
        </p:nvSpPr>
        <p:spPr>
          <a:xfrm>
            <a:off x="2713559" y="77876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92" name="object 1992"/>
          <p:cNvSpPr/>
          <p:nvPr/>
        </p:nvSpPr>
        <p:spPr>
          <a:xfrm>
            <a:off x="2713559" y="7781291"/>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1993" name="object 1993"/>
          <p:cNvSpPr/>
          <p:nvPr/>
        </p:nvSpPr>
        <p:spPr>
          <a:xfrm>
            <a:off x="2893480" y="8769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94" name="object 1994"/>
          <p:cNvSpPr/>
          <p:nvPr/>
        </p:nvSpPr>
        <p:spPr>
          <a:xfrm>
            <a:off x="2726259" y="8763000"/>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995" name="object 1995"/>
          <p:cNvSpPr/>
          <p:nvPr/>
        </p:nvSpPr>
        <p:spPr>
          <a:xfrm>
            <a:off x="2719909" y="8763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96" name="object 1996"/>
          <p:cNvSpPr/>
          <p:nvPr/>
        </p:nvSpPr>
        <p:spPr>
          <a:xfrm>
            <a:off x="2719909" y="77876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97" name="object 1997"/>
          <p:cNvSpPr/>
          <p:nvPr/>
        </p:nvSpPr>
        <p:spPr>
          <a:xfrm>
            <a:off x="2726259" y="7787641"/>
            <a:ext cx="40640" cy="6350"/>
          </a:xfrm>
          <a:custGeom>
            <a:avLst/>
            <a:gdLst/>
            <a:ahLst/>
            <a:cxnLst/>
            <a:rect l="l" t="t" r="r" b="b"/>
            <a:pathLst>
              <a:path w="40639" h="6350">
                <a:moveTo>
                  <a:pt x="40220" y="0"/>
                </a:moveTo>
                <a:lnTo>
                  <a:pt x="0" y="0"/>
                </a:lnTo>
                <a:lnTo>
                  <a:pt x="0" y="6350"/>
                </a:lnTo>
                <a:lnTo>
                  <a:pt x="40220" y="6350"/>
                </a:lnTo>
                <a:lnTo>
                  <a:pt x="40220" y="0"/>
                </a:lnTo>
                <a:close/>
              </a:path>
            </a:pathLst>
          </a:custGeom>
          <a:solidFill>
            <a:srgbClr val="231F20"/>
          </a:solidFill>
        </p:spPr>
        <p:txBody>
          <a:bodyPr wrap="square" lIns="0" tIns="0" rIns="0" bIns="0" rtlCol="0"/>
          <a:lstStyle/>
          <a:p>
            <a:endParaRPr/>
          </a:p>
        </p:txBody>
      </p:sp>
      <p:sp>
        <p:nvSpPr>
          <p:cNvPr id="1998" name="object 1998"/>
          <p:cNvSpPr/>
          <p:nvPr/>
        </p:nvSpPr>
        <p:spPr>
          <a:xfrm>
            <a:off x="2726208" y="8991982"/>
            <a:ext cx="38735" cy="38735"/>
          </a:xfrm>
          <a:custGeom>
            <a:avLst/>
            <a:gdLst/>
            <a:ahLst/>
            <a:cxnLst/>
            <a:rect l="l" t="t" r="r" b="b"/>
            <a:pathLst>
              <a:path w="38735" h="38734">
                <a:moveTo>
                  <a:pt x="19100" y="0"/>
                </a:moveTo>
                <a:lnTo>
                  <a:pt x="11663" y="1500"/>
                </a:lnTo>
                <a:lnTo>
                  <a:pt x="5592" y="5591"/>
                </a:lnTo>
                <a:lnTo>
                  <a:pt x="1500" y="11658"/>
                </a:lnTo>
                <a:lnTo>
                  <a:pt x="0" y="19088"/>
                </a:lnTo>
                <a:lnTo>
                  <a:pt x="1500" y="26524"/>
                </a:lnTo>
                <a:lnTo>
                  <a:pt x="5592" y="32596"/>
                </a:lnTo>
                <a:lnTo>
                  <a:pt x="11663" y="36688"/>
                </a:lnTo>
                <a:lnTo>
                  <a:pt x="19100" y="38188"/>
                </a:lnTo>
                <a:lnTo>
                  <a:pt x="26530" y="36688"/>
                </a:lnTo>
                <a:lnTo>
                  <a:pt x="32597" y="32596"/>
                </a:lnTo>
                <a:lnTo>
                  <a:pt x="36688" y="26524"/>
                </a:lnTo>
                <a:lnTo>
                  <a:pt x="38188" y="19088"/>
                </a:lnTo>
                <a:lnTo>
                  <a:pt x="36688" y="11658"/>
                </a:lnTo>
                <a:lnTo>
                  <a:pt x="32597" y="5591"/>
                </a:lnTo>
                <a:lnTo>
                  <a:pt x="26530" y="1500"/>
                </a:lnTo>
                <a:lnTo>
                  <a:pt x="19100" y="0"/>
                </a:lnTo>
                <a:close/>
              </a:path>
            </a:pathLst>
          </a:custGeom>
          <a:solidFill>
            <a:srgbClr val="231F20"/>
          </a:solidFill>
        </p:spPr>
        <p:txBody>
          <a:bodyPr wrap="square" lIns="0" tIns="0" rIns="0" bIns="0" rtlCol="0"/>
          <a:lstStyle/>
          <a:p>
            <a:endParaRPr/>
          </a:p>
        </p:txBody>
      </p:sp>
      <p:sp>
        <p:nvSpPr>
          <p:cNvPr id="1999" name="object 1999"/>
          <p:cNvSpPr/>
          <p:nvPr/>
        </p:nvSpPr>
        <p:spPr>
          <a:xfrm>
            <a:off x="2048930" y="9226550"/>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2000" name="object 2000"/>
          <p:cNvSpPr/>
          <p:nvPr/>
        </p:nvSpPr>
        <p:spPr>
          <a:xfrm>
            <a:off x="2048930" y="9220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01" name="object 2001"/>
          <p:cNvSpPr/>
          <p:nvPr/>
        </p:nvSpPr>
        <p:spPr>
          <a:xfrm>
            <a:off x="2048930" y="9188450"/>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2002" name="object 2002"/>
          <p:cNvSpPr/>
          <p:nvPr/>
        </p:nvSpPr>
        <p:spPr>
          <a:xfrm>
            <a:off x="2055280" y="9220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03" name="object 2003"/>
          <p:cNvSpPr/>
          <p:nvPr/>
        </p:nvSpPr>
        <p:spPr>
          <a:xfrm>
            <a:off x="2061630" y="9220620"/>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2004" name="object 2004"/>
          <p:cNvSpPr/>
          <p:nvPr/>
        </p:nvSpPr>
        <p:spPr>
          <a:xfrm>
            <a:off x="2137830" y="9220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05" name="object 2005"/>
          <p:cNvSpPr/>
          <p:nvPr/>
        </p:nvSpPr>
        <p:spPr>
          <a:xfrm>
            <a:off x="2137830" y="8971281"/>
            <a:ext cx="12700" cy="248920"/>
          </a:xfrm>
          <a:custGeom>
            <a:avLst/>
            <a:gdLst/>
            <a:ahLst/>
            <a:cxnLst/>
            <a:rect l="l" t="t" r="r" b="b"/>
            <a:pathLst>
              <a:path w="12700" h="248920">
                <a:moveTo>
                  <a:pt x="0" y="248919"/>
                </a:moveTo>
                <a:lnTo>
                  <a:pt x="12700" y="248919"/>
                </a:lnTo>
                <a:lnTo>
                  <a:pt x="12700" y="0"/>
                </a:lnTo>
                <a:lnTo>
                  <a:pt x="0" y="0"/>
                </a:lnTo>
                <a:lnTo>
                  <a:pt x="0" y="248919"/>
                </a:lnTo>
                <a:close/>
              </a:path>
            </a:pathLst>
          </a:custGeom>
          <a:solidFill>
            <a:srgbClr val="231F20"/>
          </a:solidFill>
        </p:spPr>
        <p:txBody>
          <a:bodyPr wrap="square" lIns="0" tIns="0" rIns="0" bIns="0" rtlCol="0"/>
          <a:lstStyle/>
          <a:p>
            <a:endParaRPr/>
          </a:p>
        </p:txBody>
      </p:sp>
      <p:sp>
        <p:nvSpPr>
          <p:cNvPr id="2006" name="object 2006"/>
          <p:cNvSpPr/>
          <p:nvPr/>
        </p:nvSpPr>
        <p:spPr>
          <a:xfrm>
            <a:off x="2137830"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07" name="object 2007"/>
          <p:cNvSpPr/>
          <p:nvPr/>
        </p:nvSpPr>
        <p:spPr>
          <a:xfrm>
            <a:off x="2144180" y="9220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08" name="object 2008"/>
          <p:cNvSpPr/>
          <p:nvPr/>
        </p:nvSpPr>
        <p:spPr>
          <a:xfrm>
            <a:off x="2561159" y="9006841"/>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2009" name="object 2009"/>
          <p:cNvSpPr/>
          <p:nvPr/>
        </p:nvSpPr>
        <p:spPr>
          <a:xfrm>
            <a:off x="2561159" y="9000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10" name="object 2010"/>
          <p:cNvSpPr/>
          <p:nvPr/>
        </p:nvSpPr>
        <p:spPr>
          <a:xfrm>
            <a:off x="2561159" y="8771891"/>
            <a:ext cx="12700" cy="228600"/>
          </a:xfrm>
          <a:custGeom>
            <a:avLst/>
            <a:gdLst/>
            <a:ahLst/>
            <a:cxnLst/>
            <a:rect l="l" t="t" r="r" b="b"/>
            <a:pathLst>
              <a:path w="12700" h="228600">
                <a:moveTo>
                  <a:pt x="0" y="228600"/>
                </a:moveTo>
                <a:lnTo>
                  <a:pt x="12700" y="228600"/>
                </a:lnTo>
                <a:lnTo>
                  <a:pt x="12700" y="0"/>
                </a:lnTo>
                <a:lnTo>
                  <a:pt x="0" y="0"/>
                </a:lnTo>
                <a:lnTo>
                  <a:pt x="0" y="228600"/>
                </a:lnTo>
                <a:close/>
              </a:path>
            </a:pathLst>
          </a:custGeom>
          <a:solidFill>
            <a:srgbClr val="231F20"/>
          </a:solidFill>
        </p:spPr>
        <p:txBody>
          <a:bodyPr wrap="square" lIns="0" tIns="0" rIns="0" bIns="0" rtlCol="0"/>
          <a:lstStyle/>
          <a:p>
            <a:endParaRPr/>
          </a:p>
        </p:txBody>
      </p:sp>
      <p:sp>
        <p:nvSpPr>
          <p:cNvPr id="2011" name="object 2011"/>
          <p:cNvSpPr/>
          <p:nvPr/>
        </p:nvSpPr>
        <p:spPr>
          <a:xfrm>
            <a:off x="2561159" y="8765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12" name="object 2012"/>
          <p:cNvSpPr/>
          <p:nvPr/>
        </p:nvSpPr>
        <p:spPr>
          <a:xfrm>
            <a:off x="2561159" y="8759191"/>
            <a:ext cx="42545" cy="6350"/>
          </a:xfrm>
          <a:custGeom>
            <a:avLst/>
            <a:gdLst/>
            <a:ahLst/>
            <a:cxnLst/>
            <a:rect l="l" t="t" r="r" b="b"/>
            <a:pathLst>
              <a:path w="42544" h="6350">
                <a:moveTo>
                  <a:pt x="0" y="6350"/>
                </a:moveTo>
                <a:lnTo>
                  <a:pt x="42341" y="6350"/>
                </a:lnTo>
                <a:lnTo>
                  <a:pt x="42341" y="0"/>
                </a:lnTo>
                <a:lnTo>
                  <a:pt x="0" y="0"/>
                </a:lnTo>
                <a:lnTo>
                  <a:pt x="0" y="6350"/>
                </a:lnTo>
                <a:close/>
              </a:path>
            </a:pathLst>
          </a:custGeom>
          <a:solidFill>
            <a:srgbClr val="231F20"/>
          </a:solidFill>
        </p:spPr>
        <p:txBody>
          <a:bodyPr wrap="square" lIns="0" tIns="0" rIns="0" bIns="0" rtlCol="0"/>
          <a:lstStyle/>
          <a:p>
            <a:endParaRPr/>
          </a:p>
        </p:txBody>
      </p:sp>
      <p:sp>
        <p:nvSpPr>
          <p:cNvPr id="2013" name="object 2013"/>
          <p:cNvSpPr/>
          <p:nvPr/>
        </p:nvSpPr>
        <p:spPr>
          <a:xfrm>
            <a:off x="2567509" y="90004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14" name="object 2014"/>
          <p:cNvSpPr/>
          <p:nvPr/>
        </p:nvSpPr>
        <p:spPr>
          <a:xfrm>
            <a:off x="2573859" y="9000491"/>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31F20"/>
          </a:solidFill>
        </p:spPr>
        <p:txBody>
          <a:bodyPr wrap="square" lIns="0" tIns="0" rIns="0" bIns="0" rtlCol="0"/>
          <a:lstStyle/>
          <a:p>
            <a:endParaRPr/>
          </a:p>
        </p:txBody>
      </p:sp>
      <p:sp>
        <p:nvSpPr>
          <p:cNvPr id="2015" name="object 2015"/>
          <p:cNvSpPr/>
          <p:nvPr/>
        </p:nvSpPr>
        <p:spPr>
          <a:xfrm>
            <a:off x="2074330" y="8964931"/>
            <a:ext cx="63500" cy="6350"/>
          </a:xfrm>
          <a:custGeom>
            <a:avLst/>
            <a:gdLst/>
            <a:ahLst/>
            <a:cxnLst/>
            <a:rect l="l" t="t" r="r" b="b"/>
            <a:pathLst>
              <a:path w="63500" h="6350">
                <a:moveTo>
                  <a:pt x="0" y="6349"/>
                </a:moveTo>
                <a:lnTo>
                  <a:pt x="63500" y="6349"/>
                </a:lnTo>
                <a:lnTo>
                  <a:pt x="63500" y="0"/>
                </a:lnTo>
                <a:lnTo>
                  <a:pt x="0" y="0"/>
                </a:lnTo>
                <a:lnTo>
                  <a:pt x="0" y="6349"/>
                </a:lnTo>
                <a:close/>
              </a:path>
            </a:pathLst>
          </a:custGeom>
          <a:solidFill>
            <a:srgbClr val="231F20"/>
          </a:solidFill>
        </p:spPr>
        <p:txBody>
          <a:bodyPr wrap="square" lIns="0" tIns="0" rIns="0" bIns="0" rtlCol="0"/>
          <a:lstStyle/>
          <a:p>
            <a:endParaRPr/>
          </a:p>
        </p:txBody>
      </p:sp>
      <p:sp>
        <p:nvSpPr>
          <p:cNvPr id="2016" name="object 2016"/>
          <p:cNvSpPr/>
          <p:nvPr/>
        </p:nvSpPr>
        <p:spPr>
          <a:xfrm>
            <a:off x="2074330" y="8958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17" name="object 2017"/>
          <p:cNvSpPr/>
          <p:nvPr/>
        </p:nvSpPr>
        <p:spPr>
          <a:xfrm>
            <a:off x="2074330" y="7785100"/>
            <a:ext cx="12700" cy="1173480"/>
          </a:xfrm>
          <a:custGeom>
            <a:avLst/>
            <a:gdLst/>
            <a:ahLst/>
            <a:cxnLst/>
            <a:rect l="l" t="t" r="r" b="b"/>
            <a:pathLst>
              <a:path w="12700" h="1173479">
                <a:moveTo>
                  <a:pt x="0" y="1173480"/>
                </a:moveTo>
                <a:lnTo>
                  <a:pt x="12700" y="1173480"/>
                </a:lnTo>
                <a:lnTo>
                  <a:pt x="12700" y="0"/>
                </a:lnTo>
                <a:lnTo>
                  <a:pt x="0" y="0"/>
                </a:lnTo>
                <a:lnTo>
                  <a:pt x="0" y="1173480"/>
                </a:lnTo>
                <a:close/>
              </a:path>
            </a:pathLst>
          </a:custGeom>
          <a:solidFill>
            <a:srgbClr val="231F20"/>
          </a:solidFill>
        </p:spPr>
        <p:txBody>
          <a:bodyPr wrap="square" lIns="0" tIns="0" rIns="0" bIns="0" rtlCol="0"/>
          <a:lstStyle/>
          <a:p>
            <a:endParaRPr/>
          </a:p>
        </p:txBody>
      </p:sp>
      <p:sp>
        <p:nvSpPr>
          <p:cNvPr id="2018" name="object 2018"/>
          <p:cNvSpPr/>
          <p:nvPr/>
        </p:nvSpPr>
        <p:spPr>
          <a:xfrm>
            <a:off x="2074330"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19" name="object 2019"/>
          <p:cNvSpPr/>
          <p:nvPr/>
        </p:nvSpPr>
        <p:spPr>
          <a:xfrm>
            <a:off x="2074330" y="7772400"/>
            <a:ext cx="542290" cy="6350"/>
          </a:xfrm>
          <a:custGeom>
            <a:avLst/>
            <a:gdLst/>
            <a:ahLst/>
            <a:cxnLst/>
            <a:rect l="l" t="t" r="r" b="b"/>
            <a:pathLst>
              <a:path w="542289" h="6350">
                <a:moveTo>
                  <a:pt x="0" y="6350"/>
                </a:moveTo>
                <a:lnTo>
                  <a:pt x="541870" y="6350"/>
                </a:lnTo>
                <a:lnTo>
                  <a:pt x="541870" y="0"/>
                </a:lnTo>
                <a:lnTo>
                  <a:pt x="0" y="0"/>
                </a:lnTo>
                <a:lnTo>
                  <a:pt x="0" y="6350"/>
                </a:lnTo>
                <a:close/>
              </a:path>
            </a:pathLst>
          </a:custGeom>
          <a:solidFill>
            <a:srgbClr val="231F20"/>
          </a:solidFill>
        </p:spPr>
        <p:txBody>
          <a:bodyPr wrap="square" lIns="0" tIns="0" rIns="0" bIns="0" rtlCol="0"/>
          <a:lstStyle/>
          <a:p>
            <a:endParaRPr/>
          </a:p>
        </p:txBody>
      </p:sp>
      <p:sp>
        <p:nvSpPr>
          <p:cNvPr id="2020" name="object 2020"/>
          <p:cNvSpPr/>
          <p:nvPr/>
        </p:nvSpPr>
        <p:spPr>
          <a:xfrm>
            <a:off x="2144180"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21" name="object 2021"/>
          <p:cNvSpPr/>
          <p:nvPr/>
        </p:nvSpPr>
        <p:spPr>
          <a:xfrm>
            <a:off x="2087030" y="8958581"/>
            <a:ext cx="63500" cy="6350"/>
          </a:xfrm>
          <a:custGeom>
            <a:avLst/>
            <a:gdLst/>
            <a:ahLst/>
            <a:cxnLst/>
            <a:rect l="l" t="t" r="r" b="b"/>
            <a:pathLst>
              <a:path w="63500" h="6350">
                <a:moveTo>
                  <a:pt x="0" y="6349"/>
                </a:moveTo>
                <a:lnTo>
                  <a:pt x="63500" y="6349"/>
                </a:lnTo>
                <a:lnTo>
                  <a:pt x="63500" y="0"/>
                </a:lnTo>
                <a:lnTo>
                  <a:pt x="0" y="0"/>
                </a:lnTo>
                <a:lnTo>
                  <a:pt x="0" y="6349"/>
                </a:lnTo>
                <a:close/>
              </a:path>
            </a:pathLst>
          </a:custGeom>
          <a:solidFill>
            <a:srgbClr val="231F20"/>
          </a:solidFill>
        </p:spPr>
        <p:txBody>
          <a:bodyPr wrap="square" lIns="0" tIns="0" rIns="0" bIns="0" rtlCol="0"/>
          <a:lstStyle/>
          <a:p>
            <a:endParaRPr/>
          </a:p>
        </p:txBody>
      </p:sp>
      <p:sp>
        <p:nvSpPr>
          <p:cNvPr id="2022" name="object 2022"/>
          <p:cNvSpPr/>
          <p:nvPr/>
        </p:nvSpPr>
        <p:spPr>
          <a:xfrm>
            <a:off x="2080680" y="89581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023" name="object 2023"/>
          <p:cNvSpPr/>
          <p:nvPr/>
        </p:nvSpPr>
        <p:spPr>
          <a:xfrm>
            <a:off x="2567509" y="8765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24" name="object 2024"/>
          <p:cNvSpPr/>
          <p:nvPr/>
        </p:nvSpPr>
        <p:spPr>
          <a:xfrm>
            <a:off x="2573859" y="8765541"/>
            <a:ext cx="42545" cy="6350"/>
          </a:xfrm>
          <a:custGeom>
            <a:avLst/>
            <a:gdLst/>
            <a:ahLst/>
            <a:cxnLst/>
            <a:rect l="l" t="t" r="r" b="b"/>
            <a:pathLst>
              <a:path w="42544" h="6350">
                <a:moveTo>
                  <a:pt x="0" y="6350"/>
                </a:moveTo>
                <a:lnTo>
                  <a:pt x="42341" y="6350"/>
                </a:lnTo>
                <a:lnTo>
                  <a:pt x="42341" y="0"/>
                </a:lnTo>
                <a:lnTo>
                  <a:pt x="0" y="0"/>
                </a:lnTo>
                <a:lnTo>
                  <a:pt x="0" y="6350"/>
                </a:lnTo>
                <a:close/>
              </a:path>
            </a:pathLst>
          </a:custGeom>
          <a:solidFill>
            <a:srgbClr val="231F20"/>
          </a:solidFill>
        </p:spPr>
        <p:txBody>
          <a:bodyPr wrap="square" lIns="0" tIns="0" rIns="0" bIns="0" rtlCol="0"/>
          <a:lstStyle/>
          <a:p>
            <a:endParaRPr/>
          </a:p>
        </p:txBody>
      </p:sp>
      <p:sp>
        <p:nvSpPr>
          <p:cNvPr id="2025" name="object 2025"/>
          <p:cNvSpPr/>
          <p:nvPr/>
        </p:nvSpPr>
        <p:spPr>
          <a:xfrm>
            <a:off x="2609850" y="8759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26" name="object 2026"/>
          <p:cNvSpPr/>
          <p:nvPr/>
        </p:nvSpPr>
        <p:spPr>
          <a:xfrm>
            <a:off x="2603500" y="8759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27" name="object 2027"/>
          <p:cNvSpPr/>
          <p:nvPr/>
        </p:nvSpPr>
        <p:spPr>
          <a:xfrm>
            <a:off x="2603500" y="7785100"/>
            <a:ext cx="12700" cy="974090"/>
          </a:xfrm>
          <a:custGeom>
            <a:avLst/>
            <a:gdLst/>
            <a:ahLst/>
            <a:cxnLst/>
            <a:rect l="l" t="t" r="r" b="b"/>
            <a:pathLst>
              <a:path w="12700" h="974090">
                <a:moveTo>
                  <a:pt x="0" y="974090"/>
                </a:moveTo>
                <a:lnTo>
                  <a:pt x="12700" y="974090"/>
                </a:lnTo>
                <a:lnTo>
                  <a:pt x="12700" y="0"/>
                </a:lnTo>
                <a:lnTo>
                  <a:pt x="0" y="0"/>
                </a:lnTo>
                <a:lnTo>
                  <a:pt x="0" y="974090"/>
                </a:lnTo>
                <a:close/>
              </a:path>
            </a:pathLst>
          </a:custGeom>
          <a:solidFill>
            <a:srgbClr val="231F20"/>
          </a:solidFill>
        </p:spPr>
        <p:txBody>
          <a:bodyPr wrap="square" lIns="0" tIns="0" rIns="0" bIns="0" rtlCol="0"/>
          <a:lstStyle/>
          <a:p>
            <a:endParaRPr/>
          </a:p>
        </p:txBody>
      </p:sp>
      <p:sp>
        <p:nvSpPr>
          <p:cNvPr id="2028" name="object 2028"/>
          <p:cNvSpPr/>
          <p:nvPr/>
        </p:nvSpPr>
        <p:spPr>
          <a:xfrm>
            <a:off x="2603500"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29" name="object 2029"/>
          <p:cNvSpPr/>
          <p:nvPr/>
        </p:nvSpPr>
        <p:spPr>
          <a:xfrm>
            <a:off x="2080680"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30" name="object 2030"/>
          <p:cNvSpPr/>
          <p:nvPr/>
        </p:nvSpPr>
        <p:spPr>
          <a:xfrm>
            <a:off x="2087030" y="7779170"/>
            <a:ext cx="516890" cy="6350"/>
          </a:xfrm>
          <a:custGeom>
            <a:avLst/>
            <a:gdLst/>
            <a:ahLst/>
            <a:cxnLst/>
            <a:rect l="l" t="t" r="r" b="b"/>
            <a:pathLst>
              <a:path w="516889" h="6350">
                <a:moveTo>
                  <a:pt x="516470" y="0"/>
                </a:moveTo>
                <a:lnTo>
                  <a:pt x="0" y="0"/>
                </a:lnTo>
                <a:lnTo>
                  <a:pt x="0" y="6350"/>
                </a:lnTo>
                <a:lnTo>
                  <a:pt x="516470" y="6350"/>
                </a:lnTo>
                <a:lnTo>
                  <a:pt x="516470" y="0"/>
                </a:lnTo>
                <a:close/>
              </a:path>
            </a:pathLst>
          </a:custGeom>
          <a:solidFill>
            <a:srgbClr val="231F20"/>
          </a:solidFill>
        </p:spPr>
        <p:txBody>
          <a:bodyPr wrap="square" lIns="0" tIns="0" rIns="0" bIns="0" rtlCol="0"/>
          <a:lstStyle/>
          <a:p>
            <a:endParaRPr/>
          </a:p>
        </p:txBody>
      </p:sp>
      <p:sp>
        <p:nvSpPr>
          <p:cNvPr id="2031" name="object 2031"/>
          <p:cNvSpPr/>
          <p:nvPr/>
        </p:nvSpPr>
        <p:spPr>
          <a:xfrm>
            <a:off x="2609850"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32" name="object 2032"/>
          <p:cNvSpPr/>
          <p:nvPr/>
        </p:nvSpPr>
        <p:spPr>
          <a:xfrm>
            <a:off x="1947330" y="909574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2033" name="object 2033"/>
          <p:cNvSpPr/>
          <p:nvPr/>
        </p:nvSpPr>
        <p:spPr>
          <a:xfrm>
            <a:off x="1947330" y="9089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34" name="object 2034"/>
          <p:cNvSpPr/>
          <p:nvPr/>
        </p:nvSpPr>
        <p:spPr>
          <a:xfrm>
            <a:off x="1947330" y="8975091"/>
            <a:ext cx="12700" cy="114300"/>
          </a:xfrm>
          <a:custGeom>
            <a:avLst/>
            <a:gdLst/>
            <a:ahLst/>
            <a:cxnLst/>
            <a:rect l="l" t="t" r="r" b="b"/>
            <a:pathLst>
              <a:path w="12700" h="114300">
                <a:moveTo>
                  <a:pt x="0" y="114300"/>
                </a:moveTo>
                <a:lnTo>
                  <a:pt x="12700" y="114300"/>
                </a:lnTo>
                <a:lnTo>
                  <a:pt x="12700" y="0"/>
                </a:lnTo>
                <a:lnTo>
                  <a:pt x="0" y="0"/>
                </a:lnTo>
                <a:lnTo>
                  <a:pt x="0" y="114300"/>
                </a:lnTo>
                <a:close/>
              </a:path>
            </a:pathLst>
          </a:custGeom>
          <a:solidFill>
            <a:srgbClr val="231F20"/>
          </a:solidFill>
        </p:spPr>
        <p:txBody>
          <a:bodyPr wrap="square" lIns="0" tIns="0" rIns="0" bIns="0" rtlCol="0"/>
          <a:lstStyle/>
          <a:p>
            <a:endParaRPr/>
          </a:p>
        </p:txBody>
      </p:sp>
      <p:sp>
        <p:nvSpPr>
          <p:cNvPr id="2035" name="object 2035"/>
          <p:cNvSpPr/>
          <p:nvPr/>
        </p:nvSpPr>
        <p:spPr>
          <a:xfrm>
            <a:off x="1947330" y="8968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36" name="object 2036"/>
          <p:cNvSpPr/>
          <p:nvPr/>
        </p:nvSpPr>
        <p:spPr>
          <a:xfrm>
            <a:off x="1947330" y="896239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2037" name="object 2037"/>
          <p:cNvSpPr/>
          <p:nvPr/>
        </p:nvSpPr>
        <p:spPr>
          <a:xfrm>
            <a:off x="1953680" y="90893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38" name="object 2038"/>
          <p:cNvSpPr/>
          <p:nvPr/>
        </p:nvSpPr>
        <p:spPr>
          <a:xfrm>
            <a:off x="1960030" y="9089391"/>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2039" name="object 2039"/>
          <p:cNvSpPr/>
          <p:nvPr/>
        </p:nvSpPr>
        <p:spPr>
          <a:xfrm>
            <a:off x="1953680" y="8968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40" name="object 2040"/>
          <p:cNvSpPr/>
          <p:nvPr/>
        </p:nvSpPr>
        <p:spPr>
          <a:xfrm>
            <a:off x="1960030" y="8968741"/>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2041" name="object 2041"/>
          <p:cNvSpPr/>
          <p:nvPr/>
        </p:nvSpPr>
        <p:spPr>
          <a:xfrm>
            <a:off x="1996009" y="8962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42" name="object 2042"/>
          <p:cNvSpPr/>
          <p:nvPr/>
        </p:nvSpPr>
        <p:spPr>
          <a:xfrm>
            <a:off x="1989659" y="89623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43" name="object 2043"/>
          <p:cNvSpPr/>
          <p:nvPr/>
        </p:nvSpPr>
        <p:spPr>
          <a:xfrm>
            <a:off x="1989659" y="7730491"/>
            <a:ext cx="12700" cy="1231900"/>
          </a:xfrm>
          <a:custGeom>
            <a:avLst/>
            <a:gdLst/>
            <a:ahLst/>
            <a:cxnLst/>
            <a:rect l="l" t="t" r="r" b="b"/>
            <a:pathLst>
              <a:path w="12700" h="1231900">
                <a:moveTo>
                  <a:pt x="0" y="1231900"/>
                </a:moveTo>
                <a:lnTo>
                  <a:pt x="12700" y="1231900"/>
                </a:lnTo>
                <a:lnTo>
                  <a:pt x="12700" y="0"/>
                </a:lnTo>
                <a:lnTo>
                  <a:pt x="0" y="0"/>
                </a:lnTo>
                <a:lnTo>
                  <a:pt x="0" y="1231900"/>
                </a:lnTo>
                <a:close/>
              </a:path>
            </a:pathLst>
          </a:custGeom>
          <a:solidFill>
            <a:srgbClr val="231F20"/>
          </a:solidFill>
        </p:spPr>
        <p:txBody>
          <a:bodyPr wrap="square" lIns="0" tIns="0" rIns="0" bIns="0" rtlCol="0"/>
          <a:lstStyle/>
          <a:p>
            <a:endParaRPr/>
          </a:p>
        </p:txBody>
      </p:sp>
      <p:sp>
        <p:nvSpPr>
          <p:cNvPr id="2044" name="object 2044"/>
          <p:cNvSpPr/>
          <p:nvPr/>
        </p:nvSpPr>
        <p:spPr>
          <a:xfrm>
            <a:off x="1989659" y="7724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45" name="object 2045"/>
          <p:cNvSpPr/>
          <p:nvPr/>
        </p:nvSpPr>
        <p:spPr>
          <a:xfrm>
            <a:off x="1989659" y="7717791"/>
            <a:ext cx="755650" cy="6350"/>
          </a:xfrm>
          <a:custGeom>
            <a:avLst/>
            <a:gdLst/>
            <a:ahLst/>
            <a:cxnLst/>
            <a:rect l="l" t="t" r="r" b="b"/>
            <a:pathLst>
              <a:path w="755650" h="6350">
                <a:moveTo>
                  <a:pt x="0" y="6350"/>
                </a:moveTo>
                <a:lnTo>
                  <a:pt x="755650" y="6350"/>
                </a:lnTo>
                <a:lnTo>
                  <a:pt x="755650" y="0"/>
                </a:lnTo>
                <a:lnTo>
                  <a:pt x="0" y="0"/>
                </a:lnTo>
                <a:lnTo>
                  <a:pt x="0" y="6350"/>
                </a:lnTo>
                <a:close/>
              </a:path>
            </a:pathLst>
          </a:custGeom>
          <a:solidFill>
            <a:srgbClr val="231F20"/>
          </a:solidFill>
        </p:spPr>
        <p:txBody>
          <a:bodyPr wrap="square" lIns="0" tIns="0" rIns="0" bIns="0" rtlCol="0"/>
          <a:lstStyle/>
          <a:p>
            <a:endParaRPr/>
          </a:p>
        </p:txBody>
      </p:sp>
      <p:sp>
        <p:nvSpPr>
          <p:cNvPr id="2046" name="object 2046"/>
          <p:cNvSpPr/>
          <p:nvPr/>
        </p:nvSpPr>
        <p:spPr>
          <a:xfrm>
            <a:off x="1996009" y="7724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47" name="object 2047"/>
          <p:cNvSpPr/>
          <p:nvPr/>
        </p:nvSpPr>
        <p:spPr>
          <a:xfrm>
            <a:off x="2002359" y="7724141"/>
            <a:ext cx="742950" cy="6350"/>
          </a:xfrm>
          <a:custGeom>
            <a:avLst/>
            <a:gdLst/>
            <a:ahLst/>
            <a:cxnLst/>
            <a:rect l="l" t="t" r="r" b="b"/>
            <a:pathLst>
              <a:path w="742950" h="6350">
                <a:moveTo>
                  <a:pt x="742950" y="0"/>
                </a:moveTo>
                <a:lnTo>
                  <a:pt x="0" y="0"/>
                </a:lnTo>
                <a:lnTo>
                  <a:pt x="0" y="6350"/>
                </a:lnTo>
                <a:lnTo>
                  <a:pt x="742950" y="6350"/>
                </a:lnTo>
                <a:lnTo>
                  <a:pt x="742950" y="0"/>
                </a:lnTo>
                <a:close/>
              </a:path>
            </a:pathLst>
          </a:custGeom>
          <a:solidFill>
            <a:srgbClr val="231F20"/>
          </a:solidFill>
        </p:spPr>
        <p:txBody>
          <a:bodyPr wrap="square" lIns="0" tIns="0" rIns="0" bIns="0" rtlCol="0"/>
          <a:lstStyle/>
          <a:p>
            <a:endParaRPr/>
          </a:p>
        </p:txBody>
      </p:sp>
      <p:sp>
        <p:nvSpPr>
          <p:cNvPr id="2048" name="object 2048"/>
          <p:cNvSpPr/>
          <p:nvPr/>
        </p:nvSpPr>
        <p:spPr>
          <a:xfrm>
            <a:off x="2010779" y="9076639"/>
            <a:ext cx="38735" cy="38735"/>
          </a:xfrm>
          <a:custGeom>
            <a:avLst/>
            <a:gdLst/>
            <a:ahLst/>
            <a:cxnLst/>
            <a:rect l="l" t="t" r="r" b="b"/>
            <a:pathLst>
              <a:path w="38734" h="38734">
                <a:moveTo>
                  <a:pt x="19100" y="0"/>
                </a:moveTo>
                <a:lnTo>
                  <a:pt x="11669" y="1500"/>
                </a:lnTo>
                <a:lnTo>
                  <a:pt x="5597" y="5592"/>
                </a:lnTo>
                <a:lnTo>
                  <a:pt x="1502" y="11663"/>
                </a:lnTo>
                <a:lnTo>
                  <a:pt x="0" y="19100"/>
                </a:lnTo>
                <a:lnTo>
                  <a:pt x="1502" y="26535"/>
                </a:lnTo>
                <a:lnTo>
                  <a:pt x="5597" y="32602"/>
                </a:lnTo>
                <a:lnTo>
                  <a:pt x="11669" y="36690"/>
                </a:lnTo>
                <a:lnTo>
                  <a:pt x="19100" y="38188"/>
                </a:lnTo>
                <a:lnTo>
                  <a:pt x="26532" y="36690"/>
                </a:lnTo>
                <a:lnTo>
                  <a:pt x="32604" y="32602"/>
                </a:lnTo>
                <a:lnTo>
                  <a:pt x="36699" y="26535"/>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2049" name="object 2049"/>
          <p:cNvSpPr/>
          <p:nvPr/>
        </p:nvSpPr>
        <p:spPr>
          <a:xfrm>
            <a:off x="2040459" y="7755891"/>
            <a:ext cx="12700" cy="1247140"/>
          </a:xfrm>
          <a:custGeom>
            <a:avLst/>
            <a:gdLst/>
            <a:ahLst/>
            <a:cxnLst/>
            <a:rect l="l" t="t" r="r" b="b"/>
            <a:pathLst>
              <a:path w="12700" h="1247140">
                <a:moveTo>
                  <a:pt x="0" y="1247139"/>
                </a:moveTo>
                <a:lnTo>
                  <a:pt x="12700" y="1247139"/>
                </a:lnTo>
                <a:lnTo>
                  <a:pt x="12700" y="0"/>
                </a:lnTo>
                <a:lnTo>
                  <a:pt x="0" y="0"/>
                </a:lnTo>
                <a:lnTo>
                  <a:pt x="0" y="1247139"/>
                </a:lnTo>
                <a:close/>
              </a:path>
            </a:pathLst>
          </a:custGeom>
          <a:solidFill>
            <a:srgbClr val="231F20"/>
          </a:solidFill>
        </p:spPr>
        <p:txBody>
          <a:bodyPr wrap="square" lIns="0" tIns="0" rIns="0" bIns="0" rtlCol="0"/>
          <a:lstStyle/>
          <a:p>
            <a:endParaRPr/>
          </a:p>
        </p:txBody>
      </p:sp>
      <p:sp>
        <p:nvSpPr>
          <p:cNvPr id="2050" name="object 2050"/>
          <p:cNvSpPr/>
          <p:nvPr/>
        </p:nvSpPr>
        <p:spPr>
          <a:xfrm>
            <a:off x="2040459" y="774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51" name="object 2051"/>
          <p:cNvSpPr/>
          <p:nvPr/>
        </p:nvSpPr>
        <p:spPr>
          <a:xfrm>
            <a:off x="2040459" y="7743191"/>
            <a:ext cx="622300" cy="6350"/>
          </a:xfrm>
          <a:custGeom>
            <a:avLst/>
            <a:gdLst/>
            <a:ahLst/>
            <a:cxnLst/>
            <a:rect l="l" t="t" r="r" b="b"/>
            <a:pathLst>
              <a:path w="622300" h="6350">
                <a:moveTo>
                  <a:pt x="0" y="6350"/>
                </a:moveTo>
                <a:lnTo>
                  <a:pt x="622300" y="6350"/>
                </a:lnTo>
                <a:lnTo>
                  <a:pt x="622300" y="0"/>
                </a:lnTo>
                <a:lnTo>
                  <a:pt x="0" y="0"/>
                </a:lnTo>
                <a:lnTo>
                  <a:pt x="0" y="6350"/>
                </a:lnTo>
                <a:close/>
              </a:path>
            </a:pathLst>
          </a:custGeom>
          <a:solidFill>
            <a:srgbClr val="231F20"/>
          </a:solidFill>
        </p:spPr>
        <p:txBody>
          <a:bodyPr wrap="square" lIns="0" tIns="0" rIns="0" bIns="0" rtlCol="0"/>
          <a:lstStyle/>
          <a:p>
            <a:endParaRPr/>
          </a:p>
        </p:txBody>
      </p:sp>
      <p:sp>
        <p:nvSpPr>
          <p:cNvPr id="2052" name="object 2052"/>
          <p:cNvSpPr/>
          <p:nvPr/>
        </p:nvSpPr>
        <p:spPr>
          <a:xfrm>
            <a:off x="2603500" y="8876031"/>
            <a:ext cx="57150" cy="6350"/>
          </a:xfrm>
          <a:custGeom>
            <a:avLst/>
            <a:gdLst/>
            <a:ahLst/>
            <a:cxnLst/>
            <a:rect l="l" t="t" r="r" b="b"/>
            <a:pathLst>
              <a:path w="57150" h="6350">
                <a:moveTo>
                  <a:pt x="0" y="6349"/>
                </a:moveTo>
                <a:lnTo>
                  <a:pt x="57150" y="6349"/>
                </a:lnTo>
                <a:lnTo>
                  <a:pt x="57150" y="0"/>
                </a:lnTo>
                <a:lnTo>
                  <a:pt x="0" y="0"/>
                </a:lnTo>
                <a:lnTo>
                  <a:pt x="0" y="6349"/>
                </a:lnTo>
                <a:close/>
              </a:path>
            </a:pathLst>
          </a:custGeom>
          <a:solidFill>
            <a:srgbClr val="231F20"/>
          </a:solidFill>
        </p:spPr>
        <p:txBody>
          <a:bodyPr wrap="square" lIns="0" tIns="0" rIns="0" bIns="0" rtlCol="0"/>
          <a:lstStyle/>
          <a:p>
            <a:endParaRPr/>
          </a:p>
        </p:txBody>
      </p:sp>
      <p:sp>
        <p:nvSpPr>
          <p:cNvPr id="2053" name="object 2053"/>
          <p:cNvSpPr/>
          <p:nvPr/>
        </p:nvSpPr>
        <p:spPr>
          <a:xfrm>
            <a:off x="2603500" y="88696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54" name="object 2054"/>
          <p:cNvSpPr/>
          <p:nvPr/>
        </p:nvSpPr>
        <p:spPr>
          <a:xfrm>
            <a:off x="2603500" y="8797291"/>
            <a:ext cx="12700" cy="72390"/>
          </a:xfrm>
          <a:custGeom>
            <a:avLst/>
            <a:gdLst/>
            <a:ahLst/>
            <a:cxnLst/>
            <a:rect l="l" t="t" r="r" b="b"/>
            <a:pathLst>
              <a:path w="12700" h="72390">
                <a:moveTo>
                  <a:pt x="0" y="72389"/>
                </a:moveTo>
                <a:lnTo>
                  <a:pt x="12700" y="72389"/>
                </a:lnTo>
                <a:lnTo>
                  <a:pt x="12700" y="0"/>
                </a:lnTo>
                <a:lnTo>
                  <a:pt x="0" y="0"/>
                </a:lnTo>
                <a:lnTo>
                  <a:pt x="0" y="72389"/>
                </a:lnTo>
                <a:close/>
              </a:path>
            </a:pathLst>
          </a:custGeom>
          <a:solidFill>
            <a:srgbClr val="231F20"/>
          </a:solidFill>
        </p:spPr>
        <p:txBody>
          <a:bodyPr wrap="square" lIns="0" tIns="0" rIns="0" bIns="0" rtlCol="0"/>
          <a:lstStyle/>
          <a:p>
            <a:endParaRPr/>
          </a:p>
        </p:txBody>
      </p:sp>
      <p:sp>
        <p:nvSpPr>
          <p:cNvPr id="2055" name="object 2055"/>
          <p:cNvSpPr/>
          <p:nvPr/>
        </p:nvSpPr>
        <p:spPr>
          <a:xfrm>
            <a:off x="2603500" y="8790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56" name="object 2056"/>
          <p:cNvSpPr/>
          <p:nvPr/>
        </p:nvSpPr>
        <p:spPr>
          <a:xfrm>
            <a:off x="2603500" y="8784591"/>
            <a:ext cx="46990" cy="6350"/>
          </a:xfrm>
          <a:custGeom>
            <a:avLst/>
            <a:gdLst/>
            <a:ahLst/>
            <a:cxnLst/>
            <a:rect l="l" t="t" r="r" b="b"/>
            <a:pathLst>
              <a:path w="46989" h="6350">
                <a:moveTo>
                  <a:pt x="0" y="6350"/>
                </a:moveTo>
                <a:lnTo>
                  <a:pt x="46558" y="6350"/>
                </a:lnTo>
                <a:lnTo>
                  <a:pt x="46558" y="0"/>
                </a:lnTo>
                <a:lnTo>
                  <a:pt x="0" y="0"/>
                </a:lnTo>
                <a:lnTo>
                  <a:pt x="0" y="6350"/>
                </a:lnTo>
                <a:close/>
              </a:path>
            </a:pathLst>
          </a:custGeom>
          <a:solidFill>
            <a:srgbClr val="231F20"/>
          </a:solidFill>
        </p:spPr>
        <p:txBody>
          <a:bodyPr wrap="square" lIns="0" tIns="0" rIns="0" bIns="0" rtlCol="0"/>
          <a:lstStyle/>
          <a:p>
            <a:endParaRPr/>
          </a:p>
        </p:txBody>
      </p:sp>
      <p:sp>
        <p:nvSpPr>
          <p:cNvPr id="2057" name="object 2057"/>
          <p:cNvSpPr/>
          <p:nvPr/>
        </p:nvSpPr>
        <p:spPr>
          <a:xfrm>
            <a:off x="2609850" y="88692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058" name="object 2058"/>
          <p:cNvSpPr/>
          <p:nvPr/>
        </p:nvSpPr>
        <p:spPr>
          <a:xfrm>
            <a:off x="2616200" y="8869261"/>
            <a:ext cx="44450" cy="6350"/>
          </a:xfrm>
          <a:custGeom>
            <a:avLst/>
            <a:gdLst/>
            <a:ahLst/>
            <a:cxnLst/>
            <a:rect l="l" t="t" r="r" b="b"/>
            <a:pathLst>
              <a:path w="44450" h="6350">
                <a:moveTo>
                  <a:pt x="44450" y="0"/>
                </a:moveTo>
                <a:lnTo>
                  <a:pt x="0" y="0"/>
                </a:lnTo>
                <a:lnTo>
                  <a:pt x="0" y="6349"/>
                </a:lnTo>
                <a:lnTo>
                  <a:pt x="44450" y="6349"/>
                </a:lnTo>
                <a:lnTo>
                  <a:pt x="44450" y="0"/>
                </a:lnTo>
                <a:close/>
              </a:path>
            </a:pathLst>
          </a:custGeom>
          <a:solidFill>
            <a:srgbClr val="231F20"/>
          </a:solidFill>
        </p:spPr>
        <p:txBody>
          <a:bodyPr wrap="square" lIns="0" tIns="0" rIns="0" bIns="0" rtlCol="0"/>
          <a:lstStyle/>
          <a:p>
            <a:endParaRPr/>
          </a:p>
        </p:txBody>
      </p:sp>
      <p:sp>
        <p:nvSpPr>
          <p:cNvPr id="2059" name="object 2059"/>
          <p:cNvSpPr/>
          <p:nvPr/>
        </p:nvSpPr>
        <p:spPr>
          <a:xfrm>
            <a:off x="2609850" y="8790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60" name="object 2060"/>
          <p:cNvSpPr/>
          <p:nvPr/>
        </p:nvSpPr>
        <p:spPr>
          <a:xfrm>
            <a:off x="2616200" y="8790941"/>
            <a:ext cx="46990" cy="6350"/>
          </a:xfrm>
          <a:custGeom>
            <a:avLst/>
            <a:gdLst/>
            <a:ahLst/>
            <a:cxnLst/>
            <a:rect l="l" t="t" r="r" b="b"/>
            <a:pathLst>
              <a:path w="46989" h="6350">
                <a:moveTo>
                  <a:pt x="0" y="6350"/>
                </a:moveTo>
                <a:lnTo>
                  <a:pt x="46558" y="6350"/>
                </a:lnTo>
                <a:lnTo>
                  <a:pt x="46558" y="0"/>
                </a:lnTo>
                <a:lnTo>
                  <a:pt x="0" y="0"/>
                </a:lnTo>
                <a:lnTo>
                  <a:pt x="0" y="6350"/>
                </a:lnTo>
                <a:close/>
              </a:path>
            </a:pathLst>
          </a:custGeom>
          <a:solidFill>
            <a:srgbClr val="231F20"/>
          </a:solidFill>
        </p:spPr>
        <p:txBody>
          <a:bodyPr wrap="square" lIns="0" tIns="0" rIns="0" bIns="0" rtlCol="0"/>
          <a:lstStyle/>
          <a:p>
            <a:endParaRPr/>
          </a:p>
        </p:txBody>
      </p:sp>
      <p:sp>
        <p:nvSpPr>
          <p:cNvPr id="2061" name="object 2061"/>
          <p:cNvSpPr/>
          <p:nvPr/>
        </p:nvSpPr>
        <p:spPr>
          <a:xfrm>
            <a:off x="2656409" y="8784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62" name="object 2062"/>
          <p:cNvSpPr/>
          <p:nvPr/>
        </p:nvSpPr>
        <p:spPr>
          <a:xfrm>
            <a:off x="2650059" y="8784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63" name="object 2063"/>
          <p:cNvSpPr/>
          <p:nvPr/>
        </p:nvSpPr>
        <p:spPr>
          <a:xfrm>
            <a:off x="2650059" y="7755891"/>
            <a:ext cx="12700" cy="1028700"/>
          </a:xfrm>
          <a:custGeom>
            <a:avLst/>
            <a:gdLst/>
            <a:ahLst/>
            <a:cxnLst/>
            <a:rect l="l" t="t" r="r" b="b"/>
            <a:pathLst>
              <a:path w="12700" h="1028700">
                <a:moveTo>
                  <a:pt x="0" y="1028700"/>
                </a:moveTo>
                <a:lnTo>
                  <a:pt x="12700" y="1028700"/>
                </a:lnTo>
                <a:lnTo>
                  <a:pt x="12700" y="0"/>
                </a:lnTo>
                <a:lnTo>
                  <a:pt x="0" y="0"/>
                </a:lnTo>
                <a:lnTo>
                  <a:pt x="0" y="1028700"/>
                </a:lnTo>
                <a:close/>
              </a:path>
            </a:pathLst>
          </a:custGeom>
          <a:solidFill>
            <a:srgbClr val="231F20"/>
          </a:solidFill>
        </p:spPr>
        <p:txBody>
          <a:bodyPr wrap="square" lIns="0" tIns="0" rIns="0" bIns="0" rtlCol="0"/>
          <a:lstStyle/>
          <a:p>
            <a:endParaRPr/>
          </a:p>
        </p:txBody>
      </p:sp>
      <p:sp>
        <p:nvSpPr>
          <p:cNvPr id="2064" name="object 2064"/>
          <p:cNvSpPr/>
          <p:nvPr/>
        </p:nvSpPr>
        <p:spPr>
          <a:xfrm>
            <a:off x="2650059" y="774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65" name="object 2065"/>
          <p:cNvSpPr/>
          <p:nvPr/>
        </p:nvSpPr>
        <p:spPr>
          <a:xfrm>
            <a:off x="2046809" y="774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66" name="object 2066"/>
          <p:cNvSpPr/>
          <p:nvPr/>
        </p:nvSpPr>
        <p:spPr>
          <a:xfrm>
            <a:off x="2053159" y="7749541"/>
            <a:ext cx="596900" cy="6350"/>
          </a:xfrm>
          <a:custGeom>
            <a:avLst/>
            <a:gdLst/>
            <a:ahLst/>
            <a:cxnLst/>
            <a:rect l="l" t="t" r="r" b="b"/>
            <a:pathLst>
              <a:path w="596900" h="6350">
                <a:moveTo>
                  <a:pt x="596900" y="0"/>
                </a:moveTo>
                <a:lnTo>
                  <a:pt x="0" y="0"/>
                </a:lnTo>
                <a:lnTo>
                  <a:pt x="0" y="6350"/>
                </a:lnTo>
                <a:lnTo>
                  <a:pt x="596900" y="6350"/>
                </a:lnTo>
                <a:lnTo>
                  <a:pt x="596900" y="0"/>
                </a:lnTo>
                <a:close/>
              </a:path>
            </a:pathLst>
          </a:custGeom>
          <a:solidFill>
            <a:srgbClr val="231F20"/>
          </a:solidFill>
        </p:spPr>
        <p:txBody>
          <a:bodyPr wrap="square" lIns="0" tIns="0" rIns="0" bIns="0" rtlCol="0"/>
          <a:lstStyle/>
          <a:p>
            <a:endParaRPr/>
          </a:p>
        </p:txBody>
      </p:sp>
      <p:sp>
        <p:nvSpPr>
          <p:cNvPr id="2067" name="object 2067"/>
          <p:cNvSpPr/>
          <p:nvPr/>
        </p:nvSpPr>
        <p:spPr>
          <a:xfrm>
            <a:off x="2656409" y="774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68" name="object 2068"/>
          <p:cNvSpPr/>
          <p:nvPr/>
        </p:nvSpPr>
        <p:spPr>
          <a:xfrm>
            <a:off x="2738959" y="7605611"/>
            <a:ext cx="12700" cy="182245"/>
          </a:xfrm>
          <a:custGeom>
            <a:avLst/>
            <a:gdLst/>
            <a:ahLst/>
            <a:cxnLst/>
            <a:rect l="l" t="t" r="r" b="b"/>
            <a:pathLst>
              <a:path w="12700" h="182245">
                <a:moveTo>
                  <a:pt x="12700" y="0"/>
                </a:moveTo>
                <a:lnTo>
                  <a:pt x="0" y="0"/>
                </a:lnTo>
                <a:lnTo>
                  <a:pt x="0" y="182029"/>
                </a:lnTo>
                <a:lnTo>
                  <a:pt x="12700" y="182029"/>
                </a:lnTo>
                <a:lnTo>
                  <a:pt x="12700" y="0"/>
                </a:lnTo>
                <a:close/>
              </a:path>
            </a:pathLst>
          </a:custGeom>
          <a:solidFill>
            <a:srgbClr val="231F20"/>
          </a:solidFill>
        </p:spPr>
        <p:txBody>
          <a:bodyPr wrap="square" lIns="0" tIns="0" rIns="0" bIns="0" rtlCol="0"/>
          <a:lstStyle/>
          <a:p>
            <a:endParaRPr/>
          </a:p>
        </p:txBody>
      </p:sp>
      <p:sp>
        <p:nvSpPr>
          <p:cNvPr id="2069" name="object 2069"/>
          <p:cNvSpPr/>
          <p:nvPr/>
        </p:nvSpPr>
        <p:spPr>
          <a:xfrm>
            <a:off x="2823630" y="7605611"/>
            <a:ext cx="12700" cy="275590"/>
          </a:xfrm>
          <a:custGeom>
            <a:avLst/>
            <a:gdLst/>
            <a:ahLst/>
            <a:cxnLst/>
            <a:rect l="l" t="t" r="r" b="b"/>
            <a:pathLst>
              <a:path w="12700" h="275590">
                <a:moveTo>
                  <a:pt x="12699" y="0"/>
                </a:moveTo>
                <a:lnTo>
                  <a:pt x="0" y="0"/>
                </a:lnTo>
                <a:lnTo>
                  <a:pt x="0" y="275158"/>
                </a:lnTo>
                <a:lnTo>
                  <a:pt x="12699" y="275158"/>
                </a:lnTo>
                <a:lnTo>
                  <a:pt x="12699" y="0"/>
                </a:lnTo>
                <a:close/>
              </a:path>
            </a:pathLst>
          </a:custGeom>
          <a:solidFill>
            <a:srgbClr val="231F20"/>
          </a:solidFill>
        </p:spPr>
        <p:txBody>
          <a:bodyPr wrap="square" lIns="0" tIns="0" rIns="0" bIns="0" rtlCol="0"/>
          <a:lstStyle/>
          <a:p>
            <a:endParaRPr/>
          </a:p>
        </p:txBody>
      </p:sp>
      <p:sp>
        <p:nvSpPr>
          <p:cNvPr id="2070" name="object 2070"/>
          <p:cNvSpPr/>
          <p:nvPr/>
        </p:nvSpPr>
        <p:spPr>
          <a:xfrm>
            <a:off x="1989659" y="9175750"/>
            <a:ext cx="110489" cy="6350"/>
          </a:xfrm>
          <a:custGeom>
            <a:avLst/>
            <a:gdLst/>
            <a:ahLst/>
            <a:cxnLst/>
            <a:rect l="l" t="t" r="r" b="b"/>
            <a:pathLst>
              <a:path w="110490"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2071" name="object 2071"/>
          <p:cNvSpPr/>
          <p:nvPr/>
        </p:nvSpPr>
        <p:spPr>
          <a:xfrm>
            <a:off x="1989659" y="9169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72" name="object 2072"/>
          <p:cNvSpPr/>
          <p:nvPr/>
        </p:nvSpPr>
        <p:spPr>
          <a:xfrm>
            <a:off x="1989659" y="9004300"/>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073" name="object 2073"/>
          <p:cNvSpPr/>
          <p:nvPr/>
        </p:nvSpPr>
        <p:spPr>
          <a:xfrm>
            <a:off x="1989659"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74" name="object 2074"/>
          <p:cNvSpPr/>
          <p:nvPr/>
        </p:nvSpPr>
        <p:spPr>
          <a:xfrm>
            <a:off x="1989659" y="8991600"/>
            <a:ext cx="110489" cy="6350"/>
          </a:xfrm>
          <a:custGeom>
            <a:avLst/>
            <a:gdLst/>
            <a:ahLst/>
            <a:cxnLst/>
            <a:rect l="l" t="t" r="r" b="b"/>
            <a:pathLst>
              <a:path w="110490"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2075" name="object 2075"/>
          <p:cNvSpPr/>
          <p:nvPr/>
        </p:nvSpPr>
        <p:spPr>
          <a:xfrm>
            <a:off x="1996009" y="9169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76" name="object 2076"/>
          <p:cNvSpPr/>
          <p:nvPr/>
        </p:nvSpPr>
        <p:spPr>
          <a:xfrm>
            <a:off x="2002359" y="9169820"/>
            <a:ext cx="85090" cy="6350"/>
          </a:xfrm>
          <a:custGeom>
            <a:avLst/>
            <a:gdLst/>
            <a:ahLst/>
            <a:cxnLst/>
            <a:rect l="l" t="t" r="r" b="b"/>
            <a:pathLst>
              <a:path w="85090" h="6350">
                <a:moveTo>
                  <a:pt x="84670" y="0"/>
                </a:moveTo>
                <a:lnTo>
                  <a:pt x="0" y="0"/>
                </a:lnTo>
                <a:lnTo>
                  <a:pt x="0" y="6350"/>
                </a:lnTo>
                <a:lnTo>
                  <a:pt x="84670" y="6350"/>
                </a:lnTo>
                <a:lnTo>
                  <a:pt x="84670" y="0"/>
                </a:lnTo>
                <a:close/>
              </a:path>
            </a:pathLst>
          </a:custGeom>
          <a:solidFill>
            <a:srgbClr val="231F20"/>
          </a:solidFill>
        </p:spPr>
        <p:txBody>
          <a:bodyPr wrap="square" lIns="0" tIns="0" rIns="0" bIns="0" rtlCol="0"/>
          <a:lstStyle/>
          <a:p>
            <a:endParaRPr/>
          </a:p>
        </p:txBody>
      </p:sp>
      <p:sp>
        <p:nvSpPr>
          <p:cNvPr id="2077" name="object 2077"/>
          <p:cNvSpPr/>
          <p:nvPr/>
        </p:nvSpPr>
        <p:spPr>
          <a:xfrm>
            <a:off x="2087030" y="9169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78" name="object 2078"/>
          <p:cNvSpPr/>
          <p:nvPr/>
        </p:nvSpPr>
        <p:spPr>
          <a:xfrm>
            <a:off x="2087030" y="9004300"/>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079" name="object 2079"/>
          <p:cNvSpPr/>
          <p:nvPr/>
        </p:nvSpPr>
        <p:spPr>
          <a:xfrm>
            <a:off x="2087030"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80" name="object 2080"/>
          <p:cNvSpPr/>
          <p:nvPr/>
        </p:nvSpPr>
        <p:spPr>
          <a:xfrm>
            <a:off x="2093380" y="91698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81" name="object 2081"/>
          <p:cNvSpPr/>
          <p:nvPr/>
        </p:nvSpPr>
        <p:spPr>
          <a:xfrm>
            <a:off x="1996009" y="8998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82" name="object 2082"/>
          <p:cNvSpPr/>
          <p:nvPr/>
        </p:nvSpPr>
        <p:spPr>
          <a:xfrm>
            <a:off x="2002359" y="8998370"/>
            <a:ext cx="85090" cy="6350"/>
          </a:xfrm>
          <a:custGeom>
            <a:avLst/>
            <a:gdLst/>
            <a:ahLst/>
            <a:cxnLst/>
            <a:rect l="l" t="t" r="r" b="b"/>
            <a:pathLst>
              <a:path w="85090" h="6350">
                <a:moveTo>
                  <a:pt x="84670" y="0"/>
                </a:moveTo>
                <a:lnTo>
                  <a:pt x="0" y="0"/>
                </a:lnTo>
                <a:lnTo>
                  <a:pt x="0" y="6350"/>
                </a:lnTo>
                <a:lnTo>
                  <a:pt x="84670" y="6350"/>
                </a:lnTo>
                <a:lnTo>
                  <a:pt x="84670" y="0"/>
                </a:lnTo>
                <a:close/>
              </a:path>
            </a:pathLst>
          </a:custGeom>
          <a:solidFill>
            <a:srgbClr val="231F20"/>
          </a:solidFill>
        </p:spPr>
        <p:txBody>
          <a:bodyPr wrap="square" lIns="0" tIns="0" rIns="0" bIns="0" rtlCol="0"/>
          <a:lstStyle/>
          <a:p>
            <a:endParaRPr/>
          </a:p>
        </p:txBody>
      </p:sp>
      <p:sp>
        <p:nvSpPr>
          <p:cNvPr id="2083" name="object 2083"/>
          <p:cNvSpPr/>
          <p:nvPr/>
        </p:nvSpPr>
        <p:spPr>
          <a:xfrm>
            <a:off x="2093380" y="8998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84" name="object 2084"/>
          <p:cNvSpPr/>
          <p:nvPr/>
        </p:nvSpPr>
        <p:spPr>
          <a:xfrm>
            <a:off x="2650059" y="8917941"/>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085" name="object 2085"/>
          <p:cNvSpPr/>
          <p:nvPr/>
        </p:nvSpPr>
        <p:spPr>
          <a:xfrm>
            <a:off x="2650059" y="891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86" name="object 2086"/>
          <p:cNvSpPr/>
          <p:nvPr/>
        </p:nvSpPr>
        <p:spPr>
          <a:xfrm>
            <a:off x="2650059" y="88315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087" name="object 2087"/>
          <p:cNvSpPr/>
          <p:nvPr/>
        </p:nvSpPr>
        <p:spPr>
          <a:xfrm>
            <a:off x="2650059" y="8825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88" name="object 2088"/>
          <p:cNvSpPr/>
          <p:nvPr/>
        </p:nvSpPr>
        <p:spPr>
          <a:xfrm>
            <a:off x="2650059" y="8818881"/>
            <a:ext cx="190500" cy="6350"/>
          </a:xfrm>
          <a:custGeom>
            <a:avLst/>
            <a:gdLst/>
            <a:ahLst/>
            <a:cxnLst/>
            <a:rect l="l" t="t" r="r" b="b"/>
            <a:pathLst>
              <a:path w="190500" h="6350">
                <a:moveTo>
                  <a:pt x="0" y="6349"/>
                </a:moveTo>
                <a:lnTo>
                  <a:pt x="190500" y="6349"/>
                </a:lnTo>
                <a:lnTo>
                  <a:pt x="190500" y="0"/>
                </a:lnTo>
                <a:lnTo>
                  <a:pt x="0" y="0"/>
                </a:lnTo>
                <a:lnTo>
                  <a:pt x="0" y="6349"/>
                </a:lnTo>
                <a:close/>
              </a:path>
            </a:pathLst>
          </a:custGeom>
          <a:solidFill>
            <a:srgbClr val="231F20"/>
          </a:solidFill>
        </p:spPr>
        <p:txBody>
          <a:bodyPr wrap="square" lIns="0" tIns="0" rIns="0" bIns="0" rtlCol="0"/>
          <a:lstStyle/>
          <a:p>
            <a:endParaRPr/>
          </a:p>
        </p:txBody>
      </p:sp>
      <p:sp>
        <p:nvSpPr>
          <p:cNvPr id="2089" name="object 2089"/>
          <p:cNvSpPr/>
          <p:nvPr/>
        </p:nvSpPr>
        <p:spPr>
          <a:xfrm>
            <a:off x="2656409" y="891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90" name="object 2090"/>
          <p:cNvSpPr/>
          <p:nvPr/>
        </p:nvSpPr>
        <p:spPr>
          <a:xfrm>
            <a:off x="2662759" y="8911591"/>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091" name="object 2091"/>
          <p:cNvSpPr/>
          <p:nvPr/>
        </p:nvSpPr>
        <p:spPr>
          <a:xfrm>
            <a:off x="2827859" y="8911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92" name="object 2092"/>
          <p:cNvSpPr/>
          <p:nvPr/>
        </p:nvSpPr>
        <p:spPr>
          <a:xfrm>
            <a:off x="2827859" y="88315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093" name="object 2093"/>
          <p:cNvSpPr/>
          <p:nvPr/>
        </p:nvSpPr>
        <p:spPr>
          <a:xfrm>
            <a:off x="2827859" y="8825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94" name="object 2094"/>
          <p:cNvSpPr/>
          <p:nvPr/>
        </p:nvSpPr>
        <p:spPr>
          <a:xfrm>
            <a:off x="2834209" y="8911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95" name="object 2095"/>
          <p:cNvSpPr/>
          <p:nvPr/>
        </p:nvSpPr>
        <p:spPr>
          <a:xfrm>
            <a:off x="2656409" y="8824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096" name="object 2096"/>
          <p:cNvSpPr/>
          <p:nvPr/>
        </p:nvSpPr>
        <p:spPr>
          <a:xfrm>
            <a:off x="2662759" y="8824811"/>
            <a:ext cx="165100" cy="6350"/>
          </a:xfrm>
          <a:custGeom>
            <a:avLst/>
            <a:gdLst/>
            <a:ahLst/>
            <a:cxnLst/>
            <a:rect l="l" t="t" r="r" b="b"/>
            <a:pathLst>
              <a:path w="165100" h="6350">
                <a:moveTo>
                  <a:pt x="165100" y="0"/>
                </a:moveTo>
                <a:lnTo>
                  <a:pt x="0" y="0"/>
                </a:lnTo>
                <a:lnTo>
                  <a:pt x="0" y="6337"/>
                </a:lnTo>
                <a:lnTo>
                  <a:pt x="165100" y="6337"/>
                </a:lnTo>
                <a:lnTo>
                  <a:pt x="165100" y="0"/>
                </a:lnTo>
                <a:close/>
              </a:path>
            </a:pathLst>
          </a:custGeom>
          <a:solidFill>
            <a:srgbClr val="231F20"/>
          </a:solidFill>
        </p:spPr>
        <p:txBody>
          <a:bodyPr wrap="square" lIns="0" tIns="0" rIns="0" bIns="0" rtlCol="0"/>
          <a:lstStyle/>
          <a:p>
            <a:endParaRPr/>
          </a:p>
        </p:txBody>
      </p:sp>
      <p:sp>
        <p:nvSpPr>
          <p:cNvPr id="2097" name="object 2097"/>
          <p:cNvSpPr/>
          <p:nvPr/>
        </p:nvSpPr>
        <p:spPr>
          <a:xfrm>
            <a:off x="2834209" y="8824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098" name="object 2098"/>
          <p:cNvSpPr/>
          <p:nvPr/>
        </p:nvSpPr>
        <p:spPr>
          <a:xfrm>
            <a:off x="2650059" y="9057641"/>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099" name="object 2099"/>
          <p:cNvSpPr/>
          <p:nvPr/>
        </p:nvSpPr>
        <p:spPr>
          <a:xfrm>
            <a:off x="2650059" y="9051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00" name="object 2100"/>
          <p:cNvSpPr/>
          <p:nvPr/>
        </p:nvSpPr>
        <p:spPr>
          <a:xfrm>
            <a:off x="2650059" y="89712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101" name="object 2101"/>
          <p:cNvSpPr/>
          <p:nvPr/>
        </p:nvSpPr>
        <p:spPr>
          <a:xfrm>
            <a:off x="2650059"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02" name="object 2102"/>
          <p:cNvSpPr/>
          <p:nvPr/>
        </p:nvSpPr>
        <p:spPr>
          <a:xfrm>
            <a:off x="2650059" y="8958581"/>
            <a:ext cx="190500" cy="6350"/>
          </a:xfrm>
          <a:custGeom>
            <a:avLst/>
            <a:gdLst/>
            <a:ahLst/>
            <a:cxnLst/>
            <a:rect l="l" t="t" r="r" b="b"/>
            <a:pathLst>
              <a:path w="190500" h="6350">
                <a:moveTo>
                  <a:pt x="0" y="6349"/>
                </a:moveTo>
                <a:lnTo>
                  <a:pt x="190500" y="6349"/>
                </a:lnTo>
                <a:lnTo>
                  <a:pt x="190500" y="0"/>
                </a:lnTo>
                <a:lnTo>
                  <a:pt x="0" y="0"/>
                </a:lnTo>
                <a:lnTo>
                  <a:pt x="0" y="6349"/>
                </a:lnTo>
                <a:close/>
              </a:path>
            </a:pathLst>
          </a:custGeom>
          <a:solidFill>
            <a:srgbClr val="231F20"/>
          </a:solidFill>
        </p:spPr>
        <p:txBody>
          <a:bodyPr wrap="square" lIns="0" tIns="0" rIns="0" bIns="0" rtlCol="0"/>
          <a:lstStyle/>
          <a:p>
            <a:endParaRPr/>
          </a:p>
        </p:txBody>
      </p:sp>
      <p:sp>
        <p:nvSpPr>
          <p:cNvPr id="2103" name="object 2103"/>
          <p:cNvSpPr/>
          <p:nvPr/>
        </p:nvSpPr>
        <p:spPr>
          <a:xfrm>
            <a:off x="2656409" y="9051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04" name="object 2104"/>
          <p:cNvSpPr/>
          <p:nvPr/>
        </p:nvSpPr>
        <p:spPr>
          <a:xfrm>
            <a:off x="2662759" y="9051291"/>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105" name="object 2105"/>
          <p:cNvSpPr/>
          <p:nvPr/>
        </p:nvSpPr>
        <p:spPr>
          <a:xfrm>
            <a:off x="2827859" y="9051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06" name="object 2106"/>
          <p:cNvSpPr/>
          <p:nvPr/>
        </p:nvSpPr>
        <p:spPr>
          <a:xfrm>
            <a:off x="2827859" y="89712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107" name="object 2107"/>
          <p:cNvSpPr/>
          <p:nvPr/>
        </p:nvSpPr>
        <p:spPr>
          <a:xfrm>
            <a:off x="2827859"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08" name="object 2108"/>
          <p:cNvSpPr/>
          <p:nvPr/>
        </p:nvSpPr>
        <p:spPr>
          <a:xfrm>
            <a:off x="2834209" y="9051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09" name="object 2109"/>
          <p:cNvSpPr/>
          <p:nvPr/>
        </p:nvSpPr>
        <p:spPr>
          <a:xfrm>
            <a:off x="2656409" y="89645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110" name="object 2110"/>
          <p:cNvSpPr/>
          <p:nvPr/>
        </p:nvSpPr>
        <p:spPr>
          <a:xfrm>
            <a:off x="2662759" y="8964511"/>
            <a:ext cx="165100" cy="6350"/>
          </a:xfrm>
          <a:custGeom>
            <a:avLst/>
            <a:gdLst/>
            <a:ahLst/>
            <a:cxnLst/>
            <a:rect l="l" t="t" r="r" b="b"/>
            <a:pathLst>
              <a:path w="165100" h="6350">
                <a:moveTo>
                  <a:pt x="165100" y="0"/>
                </a:moveTo>
                <a:lnTo>
                  <a:pt x="0" y="0"/>
                </a:lnTo>
                <a:lnTo>
                  <a:pt x="0" y="6337"/>
                </a:lnTo>
                <a:lnTo>
                  <a:pt x="165100" y="6337"/>
                </a:lnTo>
                <a:lnTo>
                  <a:pt x="165100" y="0"/>
                </a:lnTo>
                <a:close/>
              </a:path>
            </a:pathLst>
          </a:custGeom>
          <a:solidFill>
            <a:srgbClr val="231F20"/>
          </a:solidFill>
        </p:spPr>
        <p:txBody>
          <a:bodyPr wrap="square" lIns="0" tIns="0" rIns="0" bIns="0" rtlCol="0"/>
          <a:lstStyle/>
          <a:p>
            <a:endParaRPr/>
          </a:p>
        </p:txBody>
      </p:sp>
      <p:sp>
        <p:nvSpPr>
          <p:cNvPr id="2111" name="object 2111"/>
          <p:cNvSpPr/>
          <p:nvPr/>
        </p:nvSpPr>
        <p:spPr>
          <a:xfrm>
            <a:off x="2834209" y="89645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112" name="object 2112"/>
          <p:cNvSpPr/>
          <p:nvPr/>
        </p:nvSpPr>
        <p:spPr>
          <a:xfrm>
            <a:off x="2650059" y="9184641"/>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113" name="object 2113"/>
          <p:cNvSpPr/>
          <p:nvPr/>
        </p:nvSpPr>
        <p:spPr>
          <a:xfrm>
            <a:off x="2650059" y="9178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14" name="object 2114"/>
          <p:cNvSpPr/>
          <p:nvPr/>
        </p:nvSpPr>
        <p:spPr>
          <a:xfrm>
            <a:off x="2650059" y="90982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115" name="object 2115"/>
          <p:cNvSpPr/>
          <p:nvPr/>
        </p:nvSpPr>
        <p:spPr>
          <a:xfrm>
            <a:off x="2650059" y="9091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16" name="object 2116"/>
          <p:cNvSpPr/>
          <p:nvPr/>
        </p:nvSpPr>
        <p:spPr>
          <a:xfrm>
            <a:off x="2650059" y="9085581"/>
            <a:ext cx="190500" cy="6350"/>
          </a:xfrm>
          <a:custGeom>
            <a:avLst/>
            <a:gdLst/>
            <a:ahLst/>
            <a:cxnLst/>
            <a:rect l="l" t="t" r="r" b="b"/>
            <a:pathLst>
              <a:path w="190500" h="6350">
                <a:moveTo>
                  <a:pt x="0" y="6349"/>
                </a:moveTo>
                <a:lnTo>
                  <a:pt x="190500" y="6349"/>
                </a:lnTo>
                <a:lnTo>
                  <a:pt x="190500" y="0"/>
                </a:lnTo>
                <a:lnTo>
                  <a:pt x="0" y="0"/>
                </a:lnTo>
                <a:lnTo>
                  <a:pt x="0" y="6349"/>
                </a:lnTo>
                <a:close/>
              </a:path>
            </a:pathLst>
          </a:custGeom>
          <a:solidFill>
            <a:srgbClr val="231F20"/>
          </a:solidFill>
        </p:spPr>
        <p:txBody>
          <a:bodyPr wrap="square" lIns="0" tIns="0" rIns="0" bIns="0" rtlCol="0"/>
          <a:lstStyle/>
          <a:p>
            <a:endParaRPr/>
          </a:p>
        </p:txBody>
      </p:sp>
      <p:sp>
        <p:nvSpPr>
          <p:cNvPr id="2117" name="object 2117"/>
          <p:cNvSpPr/>
          <p:nvPr/>
        </p:nvSpPr>
        <p:spPr>
          <a:xfrm>
            <a:off x="2656409" y="9178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18" name="object 2118"/>
          <p:cNvSpPr/>
          <p:nvPr/>
        </p:nvSpPr>
        <p:spPr>
          <a:xfrm>
            <a:off x="2662759" y="9178291"/>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119" name="object 2119"/>
          <p:cNvSpPr/>
          <p:nvPr/>
        </p:nvSpPr>
        <p:spPr>
          <a:xfrm>
            <a:off x="2827859" y="9178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20" name="object 2120"/>
          <p:cNvSpPr/>
          <p:nvPr/>
        </p:nvSpPr>
        <p:spPr>
          <a:xfrm>
            <a:off x="2827859" y="909828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121" name="object 2121"/>
          <p:cNvSpPr/>
          <p:nvPr/>
        </p:nvSpPr>
        <p:spPr>
          <a:xfrm>
            <a:off x="2827859" y="9091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22" name="object 2122"/>
          <p:cNvSpPr/>
          <p:nvPr/>
        </p:nvSpPr>
        <p:spPr>
          <a:xfrm>
            <a:off x="2834209" y="9178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23" name="object 2123"/>
          <p:cNvSpPr/>
          <p:nvPr/>
        </p:nvSpPr>
        <p:spPr>
          <a:xfrm>
            <a:off x="2656409" y="90915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124" name="object 2124"/>
          <p:cNvSpPr/>
          <p:nvPr/>
        </p:nvSpPr>
        <p:spPr>
          <a:xfrm>
            <a:off x="2662759" y="9091511"/>
            <a:ext cx="165100" cy="6350"/>
          </a:xfrm>
          <a:custGeom>
            <a:avLst/>
            <a:gdLst/>
            <a:ahLst/>
            <a:cxnLst/>
            <a:rect l="l" t="t" r="r" b="b"/>
            <a:pathLst>
              <a:path w="165100" h="6350">
                <a:moveTo>
                  <a:pt x="165100" y="0"/>
                </a:moveTo>
                <a:lnTo>
                  <a:pt x="0" y="0"/>
                </a:lnTo>
                <a:lnTo>
                  <a:pt x="0" y="6337"/>
                </a:lnTo>
                <a:lnTo>
                  <a:pt x="165100" y="6337"/>
                </a:lnTo>
                <a:lnTo>
                  <a:pt x="165100" y="0"/>
                </a:lnTo>
                <a:close/>
              </a:path>
            </a:pathLst>
          </a:custGeom>
          <a:solidFill>
            <a:srgbClr val="231F20"/>
          </a:solidFill>
        </p:spPr>
        <p:txBody>
          <a:bodyPr wrap="square" lIns="0" tIns="0" rIns="0" bIns="0" rtlCol="0"/>
          <a:lstStyle/>
          <a:p>
            <a:endParaRPr/>
          </a:p>
        </p:txBody>
      </p:sp>
      <p:sp>
        <p:nvSpPr>
          <p:cNvPr id="2125" name="object 2125"/>
          <p:cNvSpPr/>
          <p:nvPr/>
        </p:nvSpPr>
        <p:spPr>
          <a:xfrm>
            <a:off x="2834209" y="90915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126" name="object 2126"/>
          <p:cNvSpPr/>
          <p:nvPr/>
        </p:nvSpPr>
        <p:spPr>
          <a:xfrm>
            <a:off x="3437459" y="9226550"/>
            <a:ext cx="93345" cy="6350"/>
          </a:xfrm>
          <a:custGeom>
            <a:avLst/>
            <a:gdLst/>
            <a:ahLst/>
            <a:cxnLst/>
            <a:rect l="l" t="t" r="r" b="b"/>
            <a:pathLst>
              <a:path w="93344" h="6350">
                <a:moveTo>
                  <a:pt x="0" y="6350"/>
                </a:moveTo>
                <a:lnTo>
                  <a:pt x="93141" y="6350"/>
                </a:lnTo>
                <a:lnTo>
                  <a:pt x="93141" y="0"/>
                </a:lnTo>
                <a:lnTo>
                  <a:pt x="0" y="0"/>
                </a:lnTo>
                <a:lnTo>
                  <a:pt x="0" y="6350"/>
                </a:lnTo>
                <a:close/>
              </a:path>
            </a:pathLst>
          </a:custGeom>
          <a:solidFill>
            <a:srgbClr val="231F20"/>
          </a:solidFill>
        </p:spPr>
        <p:txBody>
          <a:bodyPr wrap="square" lIns="0" tIns="0" rIns="0" bIns="0" rtlCol="0"/>
          <a:lstStyle/>
          <a:p>
            <a:endParaRPr/>
          </a:p>
        </p:txBody>
      </p:sp>
      <p:sp>
        <p:nvSpPr>
          <p:cNvPr id="2127" name="object 2127"/>
          <p:cNvSpPr/>
          <p:nvPr/>
        </p:nvSpPr>
        <p:spPr>
          <a:xfrm>
            <a:off x="3437459" y="9220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28" name="object 2128"/>
          <p:cNvSpPr/>
          <p:nvPr/>
        </p:nvSpPr>
        <p:spPr>
          <a:xfrm>
            <a:off x="3437459" y="9180831"/>
            <a:ext cx="12700" cy="39370"/>
          </a:xfrm>
          <a:custGeom>
            <a:avLst/>
            <a:gdLst/>
            <a:ahLst/>
            <a:cxnLst/>
            <a:rect l="l" t="t" r="r" b="b"/>
            <a:pathLst>
              <a:path w="12700" h="39370">
                <a:moveTo>
                  <a:pt x="0" y="39369"/>
                </a:moveTo>
                <a:lnTo>
                  <a:pt x="12700" y="39369"/>
                </a:lnTo>
                <a:lnTo>
                  <a:pt x="12700" y="0"/>
                </a:lnTo>
                <a:lnTo>
                  <a:pt x="0" y="0"/>
                </a:lnTo>
                <a:lnTo>
                  <a:pt x="0" y="39369"/>
                </a:lnTo>
                <a:close/>
              </a:path>
            </a:pathLst>
          </a:custGeom>
          <a:solidFill>
            <a:srgbClr val="231F20"/>
          </a:solidFill>
        </p:spPr>
        <p:txBody>
          <a:bodyPr wrap="square" lIns="0" tIns="0" rIns="0" bIns="0" rtlCol="0"/>
          <a:lstStyle/>
          <a:p>
            <a:endParaRPr/>
          </a:p>
        </p:txBody>
      </p:sp>
      <p:sp>
        <p:nvSpPr>
          <p:cNvPr id="2129" name="object 2129"/>
          <p:cNvSpPr/>
          <p:nvPr/>
        </p:nvSpPr>
        <p:spPr>
          <a:xfrm>
            <a:off x="3443809" y="9220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30" name="object 2130"/>
          <p:cNvSpPr/>
          <p:nvPr/>
        </p:nvSpPr>
        <p:spPr>
          <a:xfrm>
            <a:off x="3450159" y="9220620"/>
            <a:ext cx="67945" cy="6350"/>
          </a:xfrm>
          <a:custGeom>
            <a:avLst/>
            <a:gdLst/>
            <a:ahLst/>
            <a:cxnLst/>
            <a:rect l="l" t="t" r="r" b="b"/>
            <a:pathLst>
              <a:path w="67944" h="6350">
                <a:moveTo>
                  <a:pt x="67741" y="0"/>
                </a:moveTo>
                <a:lnTo>
                  <a:pt x="0" y="0"/>
                </a:lnTo>
                <a:lnTo>
                  <a:pt x="0" y="6350"/>
                </a:lnTo>
                <a:lnTo>
                  <a:pt x="67741" y="6350"/>
                </a:lnTo>
                <a:lnTo>
                  <a:pt x="67741" y="0"/>
                </a:lnTo>
                <a:close/>
              </a:path>
            </a:pathLst>
          </a:custGeom>
          <a:solidFill>
            <a:srgbClr val="231F20"/>
          </a:solidFill>
        </p:spPr>
        <p:txBody>
          <a:bodyPr wrap="square" lIns="0" tIns="0" rIns="0" bIns="0" rtlCol="0"/>
          <a:lstStyle/>
          <a:p>
            <a:endParaRPr/>
          </a:p>
        </p:txBody>
      </p:sp>
      <p:sp>
        <p:nvSpPr>
          <p:cNvPr id="2131" name="object 2131"/>
          <p:cNvSpPr/>
          <p:nvPr/>
        </p:nvSpPr>
        <p:spPr>
          <a:xfrm>
            <a:off x="3517900" y="92202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32" name="object 2132"/>
          <p:cNvSpPr/>
          <p:nvPr/>
        </p:nvSpPr>
        <p:spPr>
          <a:xfrm>
            <a:off x="3517900" y="8971281"/>
            <a:ext cx="12700" cy="248920"/>
          </a:xfrm>
          <a:custGeom>
            <a:avLst/>
            <a:gdLst/>
            <a:ahLst/>
            <a:cxnLst/>
            <a:rect l="l" t="t" r="r" b="b"/>
            <a:pathLst>
              <a:path w="12700" h="248920">
                <a:moveTo>
                  <a:pt x="0" y="248919"/>
                </a:moveTo>
                <a:lnTo>
                  <a:pt x="12700" y="248919"/>
                </a:lnTo>
                <a:lnTo>
                  <a:pt x="12700" y="0"/>
                </a:lnTo>
                <a:lnTo>
                  <a:pt x="0" y="0"/>
                </a:lnTo>
                <a:lnTo>
                  <a:pt x="0" y="248919"/>
                </a:lnTo>
                <a:close/>
              </a:path>
            </a:pathLst>
          </a:custGeom>
          <a:solidFill>
            <a:srgbClr val="231F20"/>
          </a:solidFill>
        </p:spPr>
        <p:txBody>
          <a:bodyPr wrap="square" lIns="0" tIns="0" rIns="0" bIns="0" rtlCol="0"/>
          <a:lstStyle/>
          <a:p>
            <a:endParaRPr/>
          </a:p>
        </p:txBody>
      </p:sp>
      <p:sp>
        <p:nvSpPr>
          <p:cNvPr id="2133" name="object 2133"/>
          <p:cNvSpPr/>
          <p:nvPr/>
        </p:nvSpPr>
        <p:spPr>
          <a:xfrm>
            <a:off x="3517900"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34" name="object 2134"/>
          <p:cNvSpPr/>
          <p:nvPr/>
        </p:nvSpPr>
        <p:spPr>
          <a:xfrm>
            <a:off x="3524250" y="92206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35" name="object 2135"/>
          <p:cNvSpPr/>
          <p:nvPr/>
        </p:nvSpPr>
        <p:spPr>
          <a:xfrm>
            <a:off x="3475559" y="8964931"/>
            <a:ext cx="42545" cy="6350"/>
          </a:xfrm>
          <a:custGeom>
            <a:avLst/>
            <a:gdLst/>
            <a:ahLst/>
            <a:cxnLst/>
            <a:rect l="l" t="t" r="r" b="b"/>
            <a:pathLst>
              <a:path w="42544" h="6350">
                <a:moveTo>
                  <a:pt x="0" y="6349"/>
                </a:moveTo>
                <a:lnTo>
                  <a:pt x="42341" y="6349"/>
                </a:lnTo>
                <a:lnTo>
                  <a:pt x="42341" y="0"/>
                </a:lnTo>
                <a:lnTo>
                  <a:pt x="0" y="0"/>
                </a:lnTo>
                <a:lnTo>
                  <a:pt x="0" y="6349"/>
                </a:lnTo>
                <a:close/>
              </a:path>
            </a:pathLst>
          </a:custGeom>
          <a:solidFill>
            <a:srgbClr val="231F20"/>
          </a:solidFill>
        </p:spPr>
        <p:txBody>
          <a:bodyPr wrap="square" lIns="0" tIns="0" rIns="0" bIns="0" rtlCol="0"/>
          <a:lstStyle/>
          <a:p>
            <a:endParaRPr/>
          </a:p>
        </p:txBody>
      </p:sp>
      <p:sp>
        <p:nvSpPr>
          <p:cNvPr id="2136" name="object 2136"/>
          <p:cNvSpPr/>
          <p:nvPr/>
        </p:nvSpPr>
        <p:spPr>
          <a:xfrm>
            <a:off x="3475559" y="8958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37" name="object 2137"/>
          <p:cNvSpPr/>
          <p:nvPr/>
        </p:nvSpPr>
        <p:spPr>
          <a:xfrm>
            <a:off x="3475559" y="7755891"/>
            <a:ext cx="12700" cy="1202690"/>
          </a:xfrm>
          <a:custGeom>
            <a:avLst/>
            <a:gdLst/>
            <a:ahLst/>
            <a:cxnLst/>
            <a:rect l="l" t="t" r="r" b="b"/>
            <a:pathLst>
              <a:path w="12700" h="1202690">
                <a:moveTo>
                  <a:pt x="0" y="1202689"/>
                </a:moveTo>
                <a:lnTo>
                  <a:pt x="12700" y="1202689"/>
                </a:lnTo>
                <a:lnTo>
                  <a:pt x="12700" y="0"/>
                </a:lnTo>
                <a:lnTo>
                  <a:pt x="0" y="0"/>
                </a:lnTo>
                <a:lnTo>
                  <a:pt x="0" y="1202689"/>
                </a:lnTo>
                <a:close/>
              </a:path>
            </a:pathLst>
          </a:custGeom>
          <a:solidFill>
            <a:srgbClr val="231F20"/>
          </a:solidFill>
        </p:spPr>
        <p:txBody>
          <a:bodyPr wrap="square" lIns="0" tIns="0" rIns="0" bIns="0" rtlCol="0"/>
          <a:lstStyle/>
          <a:p>
            <a:endParaRPr/>
          </a:p>
        </p:txBody>
      </p:sp>
      <p:sp>
        <p:nvSpPr>
          <p:cNvPr id="2138" name="object 2138"/>
          <p:cNvSpPr/>
          <p:nvPr/>
        </p:nvSpPr>
        <p:spPr>
          <a:xfrm>
            <a:off x="3475559" y="774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39" name="object 2139"/>
          <p:cNvSpPr/>
          <p:nvPr/>
        </p:nvSpPr>
        <p:spPr>
          <a:xfrm>
            <a:off x="3524250"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40" name="object 2140"/>
          <p:cNvSpPr/>
          <p:nvPr/>
        </p:nvSpPr>
        <p:spPr>
          <a:xfrm>
            <a:off x="3488259" y="8958581"/>
            <a:ext cx="42545" cy="6350"/>
          </a:xfrm>
          <a:custGeom>
            <a:avLst/>
            <a:gdLst/>
            <a:ahLst/>
            <a:cxnLst/>
            <a:rect l="l" t="t" r="r" b="b"/>
            <a:pathLst>
              <a:path w="42544" h="6350">
                <a:moveTo>
                  <a:pt x="0" y="6349"/>
                </a:moveTo>
                <a:lnTo>
                  <a:pt x="42341" y="6349"/>
                </a:lnTo>
                <a:lnTo>
                  <a:pt x="42341" y="0"/>
                </a:lnTo>
                <a:lnTo>
                  <a:pt x="0" y="0"/>
                </a:lnTo>
                <a:lnTo>
                  <a:pt x="0" y="6349"/>
                </a:lnTo>
                <a:close/>
              </a:path>
            </a:pathLst>
          </a:custGeom>
          <a:solidFill>
            <a:srgbClr val="231F20"/>
          </a:solidFill>
        </p:spPr>
        <p:txBody>
          <a:bodyPr wrap="square" lIns="0" tIns="0" rIns="0" bIns="0" rtlCol="0"/>
          <a:lstStyle/>
          <a:p>
            <a:endParaRPr/>
          </a:p>
        </p:txBody>
      </p:sp>
      <p:sp>
        <p:nvSpPr>
          <p:cNvPr id="2141" name="object 2141"/>
          <p:cNvSpPr/>
          <p:nvPr/>
        </p:nvSpPr>
        <p:spPr>
          <a:xfrm>
            <a:off x="3481909" y="89581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42" name="object 2142"/>
          <p:cNvSpPr/>
          <p:nvPr/>
        </p:nvSpPr>
        <p:spPr>
          <a:xfrm>
            <a:off x="2747430" y="8806181"/>
            <a:ext cx="12700" cy="48260"/>
          </a:xfrm>
          <a:custGeom>
            <a:avLst/>
            <a:gdLst/>
            <a:ahLst/>
            <a:cxnLst/>
            <a:rect l="l" t="t" r="r" b="b"/>
            <a:pathLst>
              <a:path w="12700" h="48259">
                <a:moveTo>
                  <a:pt x="0" y="48259"/>
                </a:moveTo>
                <a:lnTo>
                  <a:pt x="12700" y="48259"/>
                </a:lnTo>
                <a:lnTo>
                  <a:pt x="12700" y="0"/>
                </a:lnTo>
                <a:lnTo>
                  <a:pt x="0" y="0"/>
                </a:lnTo>
                <a:lnTo>
                  <a:pt x="0" y="48259"/>
                </a:lnTo>
                <a:close/>
              </a:path>
            </a:pathLst>
          </a:custGeom>
          <a:solidFill>
            <a:srgbClr val="231F20"/>
          </a:solidFill>
        </p:spPr>
        <p:txBody>
          <a:bodyPr wrap="square" lIns="0" tIns="0" rIns="0" bIns="0" rtlCol="0"/>
          <a:lstStyle/>
          <a:p>
            <a:endParaRPr/>
          </a:p>
        </p:txBody>
      </p:sp>
      <p:sp>
        <p:nvSpPr>
          <p:cNvPr id="2143" name="object 2143"/>
          <p:cNvSpPr/>
          <p:nvPr/>
        </p:nvSpPr>
        <p:spPr>
          <a:xfrm>
            <a:off x="2747430" y="87998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44" name="object 2144"/>
          <p:cNvSpPr/>
          <p:nvPr/>
        </p:nvSpPr>
        <p:spPr>
          <a:xfrm>
            <a:off x="2679700" y="8799831"/>
            <a:ext cx="67945" cy="6350"/>
          </a:xfrm>
          <a:custGeom>
            <a:avLst/>
            <a:gdLst/>
            <a:ahLst/>
            <a:cxnLst/>
            <a:rect l="l" t="t" r="r" b="b"/>
            <a:pathLst>
              <a:path w="67944" h="6350">
                <a:moveTo>
                  <a:pt x="0" y="6349"/>
                </a:moveTo>
                <a:lnTo>
                  <a:pt x="67729" y="6349"/>
                </a:lnTo>
                <a:lnTo>
                  <a:pt x="67729" y="0"/>
                </a:lnTo>
                <a:lnTo>
                  <a:pt x="0" y="0"/>
                </a:lnTo>
                <a:lnTo>
                  <a:pt x="0" y="6349"/>
                </a:lnTo>
                <a:close/>
              </a:path>
            </a:pathLst>
          </a:custGeom>
          <a:solidFill>
            <a:srgbClr val="231F20"/>
          </a:solidFill>
        </p:spPr>
        <p:txBody>
          <a:bodyPr wrap="square" lIns="0" tIns="0" rIns="0" bIns="0" rtlCol="0"/>
          <a:lstStyle/>
          <a:p>
            <a:endParaRPr/>
          </a:p>
        </p:txBody>
      </p:sp>
      <p:sp>
        <p:nvSpPr>
          <p:cNvPr id="2145" name="object 2145"/>
          <p:cNvSpPr/>
          <p:nvPr/>
        </p:nvSpPr>
        <p:spPr>
          <a:xfrm>
            <a:off x="2679700" y="87934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46" name="object 2146"/>
          <p:cNvSpPr/>
          <p:nvPr/>
        </p:nvSpPr>
        <p:spPr>
          <a:xfrm>
            <a:off x="2679700" y="7755891"/>
            <a:ext cx="12700" cy="1037590"/>
          </a:xfrm>
          <a:custGeom>
            <a:avLst/>
            <a:gdLst/>
            <a:ahLst/>
            <a:cxnLst/>
            <a:rect l="l" t="t" r="r" b="b"/>
            <a:pathLst>
              <a:path w="12700" h="1037590">
                <a:moveTo>
                  <a:pt x="0" y="1037589"/>
                </a:moveTo>
                <a:lnTo>
                  <a:pt x="12700" y="1037589"/>
                </a:lnTo>
                <a:lnTo>
                  <a:pt x="12700" y="0"/>
                </a:lnTo>
                <a:lnTo>
                  <a:pt x="0" y="0"/>
                </a:lnTo>
                <a:lnTo>
                  <a:pt x="0" y="1037589"/>
                </a:lnTo>
                <a:close/>
              </a:path>
            </a:pathLst>
          </a:custGeom>
          <a:solidFill>
            <a:srgbClr val="231F20"/>
          </a:solidFill>
        </p:spPr>
        <p:txBody>
          <a:bodyPr wrap="square" lIns="0" tIns="0" rIns="0" bIns="0" rtlCol="0"/>
          <a:lstStyle/>
          <a:p>
            <a:endParaRPr/>
          </a:p>
        </p:txBody>
      </p:sp>
      <p:sp>
        <p:nvSpPr>
          <p:cNvPr id="2147" name="object 2147"/>
          <p:cNvSpPr/>
          <p:nvPr/>
        </p:nvSpPr>
        <p:spPr>
          <a:xfrm>
            <a:off x="2679700" y="774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48" name="object 2148"/>
          <p:cNvSpPr/>
          <p:nvPr/>
        </p:nvSpPr>
        <p:spPr>
          <a:xfrm>
            <a:off x="2679700" y="7743191"/>
            <a:ext cx="808990" cy="6350"/>
          </a:xfrm>
          <a:custGeom>
            <a:avLst/>
            <a:gdLst/>
            <a:ahLst/>
            <a:cxnLst/>
            <a:rect l="l" t="t" r="r" b="b"/>
            <a:pathLst>
              <a:path w="808989" h="6350">
                <a:moveTo>
                  <a:pt x="0" y="6350"/>
                </a:moveTo>
                <a:lnTo>
                  <a:pt x="808558" y="6350"/>
                </a:lnTo>
                <a:lnTo>
                  <a:pt x="808558" y="0"/>
                </a:lnTo>
                <a:lnTo>
                  <a:pt x="0" y="0"/>
                </a:lnTo>
                <a:lnTo>
                  <a:pt x="0" y="6350"/>
                </a:lnTo>
                <a:close/>
              </a:path>
            </a:pathLst>
          </a:custGeom>
          <a:solidFill>
            <a:srgbClr val="231F20"/>
          </a:solidFill>
        </p:spPr>
        <p:txBody>
          <a:bodyPr wrap="square" lIns="0" tIns="0" rIns="0" bIns="0" rtlCol="0"/>
          <a:lstStyle/>
          <a:p>
            <a:endParaRPr/>
          </a:p>
        </p:txBody>
      </p:sp>
      <p:sp>
        <p:nvSpPr>
          <p:cNvPr id="2149" name="object 2149"/>
          <p:cNvSpPr/>
          <p:nvPr/>
        </p:nvSpPr>
        <p:spPr>
          <a:xfrm>
            <a:off x="2753780" y="87998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50" name="object 2150"/>
          <p:cNvSpPr/>
          <p:nvPr/>
        </p:nvSpPr>
        <p:spPr>
          <a:xfrm>
            <a:off x="2692400" y="8793481"/>
            <a:ext cx="67945" cy="6350"/>
          </a:xfrm>
          <a:custGeom>
            <a:avLst/>
            <a:gdLst/>
            <a:ahLst/>
            <a:cxnLst/>
            <a:rect l="l" t="t" r="r" b="b"/>
            <a:pathLst>
              <a:path w="67944" h="6350">
                <a:moveTo>
                  <a:pt x="0" y="6349"/>
                </a:moveTo>
                <a:lnTo>
                  <a:pt x="67729" y="6349"/>
                </a:lnTo>
                <a:lnTo>
                  <a:pt x="67729" y="0"/>
                </a:lnTo>
                <a:lnTo>
                  <a:pt x="0" y="0"/>
                </a:lnTo>
                <a:lnTo>
                  <a:pt x="0" y="6349"/>
                </a:lnTo>
                <a:close/>
              </a:path>
            </a:pathLst>
          </a:custGeom>
          <a:solidFill>
            <a:srgbClr val="231F20"/>
          </a:solidFill>
        </p:spPr>
        <p:txBody>
          <a:bodyPr wrap="square" lIns="0" tIns="0" rIns="0" bIns="0" rtlCol="0"/>
          <a:lstStyle/>
          <a:p>
            <a:endParaRPr/>
          </a:p>
        </p:txBody>
      </p:sp>
      <p:sp>
        <p:nvSpPr>
          <p:cNvPr id="2151" name="object 2151"/>
          <p:cNvSpPr/>
          <p:nvPr/>
        </p:nvSpPr>
        <p:spPr>
          <a:xfrm>
            <a:off x="2686050" y="8793049"/>
            <a:ext cx="6350" cy="6985"/>
          </a:xfrm>
          <a:custGeom>
            <a:avLst/>
            <a:gdLst/>
            <a:ahLst/>
            <a:cxnLst/>
            <a:rect l="l" t="t" r="r" b="b"/>
            <a:pathLst>
              <a:path w="6350" h="6984">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2152" name="object 2152"/>
          <p:cNvSpPr/>
          <p:nvPr/>
        </p:nvSpPr>
        <p:spPr>
          <a:xfrm>
            <a:off x="2686050" y="774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53" name="object 2153"/>
          <p:cNvSpPr/>
          <p:nvPr/>
        </p:nvSpPr>
        <p:spPr>
          <a:xfrm>
            <a:off x="2692400" y="7749541"/>
            <a:ext cx="783590" cy="6350"/>
          </a:xfrm>
          <a:custGeom>
            <a:avLst/>
            <a:gdLst/>
            <a:ahLst/>
            <a:cxnLst/>
            <a:rect l="l" t="t" r="r" b="b"/>
            <a:pathLst>
              <a:path w="783589" h="6350">
                <a:moveTo>
                  <a:pt x="783158" y="0"/>
                </a:moveTo>
                <a:lnTo>
                  <a:pt x="0" y="0"/>
                </a:lnTo>
                <a:lnTo>
                  <a:pt x="0" y="6350"/>
                </a:lnTo>
                <a:lnTo>
                  <a:pt x="783158" y="6350"/>
                </a:lnTo>
                <a:lnTo>
                  <a:pt x="783158" y="0"/>
                </a:lnTo>
                <a:close/>
              </a:path>
            </a:pathLst>
          </a:custGeom>
          <a:solidFill>
            <a:srgbClr val="231F20"/>
          </a:solidFill>
        </p:spPr>
        <p:txBody>
          <a:bodyPr wrap="square" lIns="0" tIns="0" rIns="0" bIns="0" rtlCol="0"/>
          <a:lstStyle/>
          <a:p>
            <a:endParaRPr/>
          </a:p>
        </p:txBody>
      </p:sp>
      <p:sp>
        <p:nvSpPr>
          <p:cNvPr id="2154" name="object 2154"/>
          <p:cNvSpPr/>
          <p:nvPr/>
        </p:nvSpPr>
        <p:spPr>
          <a:xfrm>
            <a:off x="3481909" y="774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55" name="object 2155"/>
          <p:cNvSpPr/>
          <p:nvPr/>
        </p:nvSpPr>
        <p:spPr>
          <a:xfrm>
            <a:off x="2734679" y="8835339"/>
            <a:ext cx="38735" cy="38735"/>
          </a:xfrm>
          <a:custGeom>
            <a:avLst/>
            <a:gdLst/>
            <a:ahLst/>
            <a:cxnLst/>
            <a:rect l="l" t="t" r="r" b="b"/>
            <a:pathLst>
              <a:path w="38735" h="38734">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2156" name="object 2156"/>
          <p:cNvSpPr/>
          <p:nvPr/>
        </p:nvSpPr>
        <p:spPr>
          <a:xfrm>
            <a:off x="3352800" y="9091931"/>
            <a:ext cx="69850" cy="6350"/>
          </a:xfrm>
          <a:custGeom>
            <a:avLst/>
            <a:gdLst/>
            <a:ahLst/>
            <a:cxnLst/>
            <a:rect l="l" t="t" r="r" b="b"/>
            <a:pathLst>
              <a:path w="69850" h="6350">
                <a:moveTo>
                  <a:pt x="0" y="6349"/>
                </a:moveTo>
                <a:lnTo>
                  <a:pt x="69850" y="6349"/>
                </a:lnTo>
                <a:lnTo>
                  <a:pt x="69850" y="0"/>
                </a:lnTo>
                <a:lnTo>
                  <a:pt x="0" y="0"/>
                </a:lnTo>
                <a:lnTo>
                  <a:pt x="0" y="6349"/>
                </a:lnTo>
                <a:close/>
              </a:path>
            </a:pathLst>
          </a:custGeom>
          <a:solidFill>
            <a:srgbClr val="231F20"/>
          </a:solidFill>
        </p:spPr>
        <p:txBody>
          <a:bodyPr wrap="square" lIns="0" tIns="0" rIns="0" bIns="0" rtlCol="0"/>
          <a:lstStyle/>
          <a:p>
            <a:endParaRPr/>
          </a:p>
        </p:txBody>
      </p:sp>
      <p:sp>
        <p:nvSpPr>
          <p:cNvPr id="2157" name="object 2157"/>
          <p:cNvSpPr/>
          <p:nvPr/>
        </p:nvSpPr>
        <p:spPr>
          <a:xfrm>
            <a:off x="3352800" y="9085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58" name="object 2158"/>
          <p:cNvSpPr/>
          <p:nvPr/>
        </p:nvSpPr>
        <p:spPr>
          <a:xfrm>
            <a:off x="3352800" y="8971281"/>
            <a:ext cx="12700" cy="114300"/>
          </a:xfrm>
          <a:custGeom>
            <a:avLst/>
            <a:gdLst/>
            <a:ahLst/>
            <a:cxnLst/>
            <a:rect l="l" t="t" r="r" b="b"/>
            <a:pathLst>
              <a:path w="12700" h="114300">
                <a:moveTo>
                  <a:pt x="0" y="114299"/>
                </a:moveTo>
                <a:lnTo>
                  <a:pt x="12700" y="114299"/>
                </a:lnTo>
                <a:lnTo>
                  <a:pt x="12700" y="0"/>
                </a:lnTo>
                <a:lnTo>
                  <a:pt x="0" y="0"/>
                </a:lnTo>
                <a:lnTo>
                  <a:pt x="0" y="114299"/>
                </a:lnTo>
                <a:close/>
              </a:path>
            </a:pathLst>
          </a:custGeom>
          <a:solidFill>
            <a:srgbClr val="231F20"/>
          </a:solidFill>
        </p:spPr>
        <p:txBody>
          <a:bodyPr wrap="square" lIns="0" tIns="0" rIns="0" bIns="0" rtlCol="0"/>
          <a:lstStyle/>
          <a:p>
            <a:endParaRPr/>
          </a:p>
        </p:txBody>
      </p:sp>
      <p:sp>
        <p:nvSpPr>
          <p:cNvPr id="2159" name="object 2159"/>
          <p:cNvSpPr/>
          <p:nvPr/>
        </p:nvSpPr>
        <p:spPr>
          <a:xfrm>
            <a:off x="3352800" y="8964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60" name="object 2160"/>
          <p:cNvSpPr/>
          <p:nvPr/>
        </p:nvSpPr>
        <p:spPr>
          <a:xfrm>
            <a:off x="3352800" y="8958581"/>
            <a:ext cx="55244" cy="6350"/>
          </a:xfrm>
          <a:custGeom>
            <a:avLst/>
            <a:gdLst/>
            <a:ahLst/>
            <a:cxnLst/>
            <a:rect l="l" t="t" r="r" b="b"/>
            <a:pathLst>
              <a:path w="55244" h="6350">
                <a:moveTo>
                  <a:pt x="0" y="6349"/>
                </a:moveTo>
                <a:lnTo>
                  <a:pt x="55029" y="6349"/>
                </a:lnTo>
                <a:lnTo>
                  <a:pt x="55029" y="0"/>
                </a:lnTo>
                <a:lnTo>
                  <a:pt x="0" y="0"/>
                </a:lnTo>
                <a:lnTo>
                  <a:pt x="0" y="6349"/>
                </a:lnTo>
                <a:close/>
              </a:path>
            </a:pathLst>
          </a:custGeom>
          <a:solidFill>
            <a:srgbClr val="231F20"/>
          </a:solidFill>
        </p:spPr>
        <p:txBody>
          <a:bodyPr wrap="square" lIns="0" tIns="0" rIns="0" bIns="0" rtlCol="0"/>
          <a:lstStyle/>
          <a:p>
            <a:endParaRPr/>
          </a:p>
        </p:txBody>
      </p:sp>
      <p:sp>
        <p:nvSpPr>
          <p:cNvPr id="2161" name="object 2161"/>
          <p:cNvSpPr/>
          <p:nvPr/>
        </p:nvSpPr>
        <p:spPr>
          <a:xfrm>
            <a:off x="3359150" y="90851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62" name="object 2162"/>
          <p:cNvSpPr/>
          <p:nvPr/>
        </p:nvSpPr>
        <p:spPr>
          <a:xfrm>
            <a:off x="3365500" y="9085161"/>
            <a:ext cx="57150" cy="6350"/>
          </a:xfrm>
          <a:custGeom>
            <a:avLst/>
            <a:gdLst/>
            <a:ahLst/>
            <a:cxnLst/>
            <a:rect l="l" t="t" r="r" b="b"/>
            <a:pathLst>
              <a:path w="57150" h="6350">
                <a:moveTo>
                  <a:pt x="57150" y="0"/>
                </a:moveTo>
                <a:lnTo>
                  <a:pt x="0" y="0"/>
                </a:lnTo>
                <a:lnTo>
                  <a:pt x="0" y="6349"/>
                </a:lnTo>
                <a:lnTo>
                  <a:pt x="57150" y="6349"/>
                </a:lnTo>
                <a:lnTo>
                  <a:pt x="57150" y="0"/>
                </a:lnTo>
                <a:close/>
              </a:path>
            </a:pathLst>
          </a:custGeom>
          <a:solidFill>
            <a:srgbClr val="231F20"/>
          </a:solidFill>
        </p:spPr>
        <p:txBody>
          <a:bodyPr wrap="square" lIns="0" tIns="0" rIns="0" bIns="0" rtlCol="0"/>
          <a:lstStyle/>
          <a:p>
            <a:endParaRPr/>
          </a:p>
        </p:txBody>
      </p:sp>
      <p:sp>
        <p:nvSpPr>
          <p:cNvPr id="2163" name="object 2163"/>
          <p:cNvSpPr/>
          <p:nvPr/>
        </p:nvSpPr>
        <p:spPr>
          <a:xfrm>
            <a:off x="3359150" y="89645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64" name="object 2164"/>
          <p:cNvSpPr/>
          <p:nvPr/>
        </p:nvSpPr>
        <p:spPr>
          <a:xfrm>
            <a:off x="3365500" y="8964931"/>
            <a:ext cx="55244" cy="6350"/>
          </a:xfrm>
          <a:custGeom>
            <a:avLst/>
            <a:gdLst/>
            <a:ahLst/>
            <a:cxnLst/>
            <a:rect l="l" t="t" r="r" b="b"/>
            <a:pathLst>
              <a:path w="55244" h="6350">
                <a:moveTo>
                  <a:pt x="0" y="6349"/>
                </a:moveTo>
                <a:lnTo>
                  <a:pt x="55029" y="6349"/>
                </a:lnTo>
                <a:lnTo>
                  <a:pt x="55029" y="0"/>
                </a:lnTo>
                <a:lnTo>
                  <a:pt x="0" y="0"/>
                </a:lnTo>
                <a:lnTo>
                  <a:pt x="0" y="6349"/>
                </a:lnTo>
                <a:close/>
              </a:path>
            </a:pathLst>
          </a:custGeom>
          <a:solidFill>
            <a:srgbClr val="231F20"/>
          </a:solidFill>
        </p:spPr>
        <p:txBody>
          <a:bodyPr wrap="square" lIns="0" tIns="0" rIns="0" bIns="0" rtlCol="0"/>
          <a:lstStyle/>
          <a:p>
            <a:endParaRPr/>
          </a:p>
        </p:txBody>
      </p:sp>
      <p:sp>
        <p:nvSpPr>
          <p:cNvPr id="2165" name="object 2165"/>
          <p:cNvSpPr/>
          <p:nvPr/>
        </p:nvSpPr>
        <p:spPr>
          <a:xfrm>
            <a:off x="3414180" y="8958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66" name="object 2166"/>
          <p:cNvSpPr/>
          <p:nvPr/>
        </p:nvSpPr>
        <p:spPr>
          <a:xfrm>
            <a:off x="3407830" y="8958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67" name="object 2167"/>
          <p:cNvSpPr/>
          <p:nvPr/>
        </p:nvSpPr>
        <p:spPr>
          <a:xfrm>
            <a:off x="3407830" y="7819391"/>
            <a:ext cx="12700" cy="1139190"/>
          </a:xfrm>
          <a:custGeom>
            <a:avLst/>
            <a:gdLst/>
            <a:ahLst/>
            <a:cxnLst/>
            <a:rect l="l" t="t" r="r" b="b"/>
            <a:pathLst>
              <a:path w="12700" h="1139190">
                <a:moveTo>
                  <a:pt x="0" y="1139189"/>
                </a:moveTo>
                <a:lnTo>
                  <a:pt x="12700" y="1139189"/>
                </a:lnTo>
                <a:lnTo>
                  <a:pt x="12700" y="0"/>
                </a:lnTo>
                <a:lnTo>
                  <a:pt x="0" y="0"/>
                </a:lnTo>
                <a:lnTo>
                  <a:pt x="0" y="1139189"/>
                </a:lnTo>
                <a:close/>
              </a:path>
            </a:pathLst>
          </a:custGeom>
          <a:solidFill>
            <a:srgbClr val="231F20"/>
          </a:solidFill>
        </p:spPr>
        <p:txBody>
          <a:bodyPr wrap="square" lIns="0" tIns="0" rIns="0" bIns="0" rtlCol="0"/>
          <a:lstStyle/>
          <a:p>
            <a:endParaRPr/>
          </a:p>
        </p:txBody>
      </p:sp>
      <p:sp>
        <p:nvSpPr>
          <p:cNvPr id="2168" name="object 2168"/>
          <p:cNvSpPr/>
          <p:nvPr/>
        </p:nvSpPr>
        <p:spPr>
          <a:xfrm>
            <a:off x="3407830" y="7813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69" name="object 2169"/>
          <p:cNvSpPr/>
          <p:nvPr/>
        </p:nvSpPr>
        <p:spPr>
          <a:xfrm>
            <a:off x="2239430" y="7936231"/>
            <a:ext cx="44450" cy="6350"/>
          </a:xfrm>
          <a:custGeom>
            <a:avLst/>
            <a:gdLst/>
            <a:ahLst/>
            <a:cxnLst/>
            <a:rect l="l" t="t" r="r" b="b"/>
            <a:pathLst>
              <a:path w="44450" h="6350">
                <a:moveTo>
                  <a:pt x="0" y="6349"/>
                </a:moveTo>
                <a:lnTo>
                  <a:pt x="44450" y="6349"/>
                </a:lnTo>
                <a:lnTo>
                  <a:pt x="44450" y="0"/>
                </a:lnTo>
                <a:lnTo>
                  <a:pt x="0" y="0"/>
                </a:lnTo>
                <a:lnTo>
                  <a:pt x="0" y="6349"/>
                </a:lnTo>
                <a:close/>
              </a:path>
            </a:pathLst>
          </a:custGeom>
          <a:solidFill>
            <a:srgbClr val="231F20"/>
          </a:solidFill>
        </p:spPr>
        <p:txBody>
          <a:bodyPr wrap="square" lIns="0" tIns="0" rIns="0" bIns="0" rtlCol="0"/>
          <a:lstStyle/>
          <a:p>
            <a:endParaRPr/>
          </a:p>
        </p:txBody>
      </p:sp>
      <p:sp>
        <p:nvSpPr>
          <p:cNvPr id="2170" name="object 2170"/>
          <p:cNvSpPr/>
          <p:nvPr/>
        </p:nvSpPr>
        <p:spPr>
          <a:xfrm>
            <a:off x="2239430" y="7929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71" name="object 2171"/>
          <p:cNvSpPr/>
          <p:nvPr/>
        </p:nvSpPr>
        <p:spPr>
          <a:xfrm>
            <a:off x="2239430" y="7819391"/>
            <a:ext cx="12700" cy="110489"/>
          </a:xfrm>
          <a:custGeom>
            <a:avLst/>
            <a:gdLst/>
            <a:ahLst/>
            <a:cxnLst/>
            <a:rect l="l" t="t" r="r" b="b"/>
            <a:pathLst>
              <a:path w="12700" h="110490">
                <a:moveTo>
                  <a:pt x="0" y="110489"/>
                </a:moveTo>
                <a:lnTo>
                  <a:pt x="12700" y="110489"/>
                </a:lnTo>
                <a:lnTo>
                  <a:pt x="12700" y="0"/>
                </a:lnTo>
                <a:lnTo>
                  <a:pt x="0" y="0"/>
                </a:lnTo>
                <a:lnTo>
                  <a:pt x="0" y="110489"/>
                </a:lnTo>
                <a:close/>
              </a:path>
            </a:pathLst>
          </a:custGeom>
          <a:solidFill>
            <a:srgbClr val="231F20"/>
          </a:solidFill>
        </p:spPr>
        <p:txBody>
          <a:bodyPr wrap="square" lIns="0" tIns="0" rIns="0" bIns="0" rtlCol="0"/>
          <a:lstStyle/>
          <a:p>
            <a:endParaRPr/>
          </a:p>
        </p:txBody>
      </p:sp>
      <p:sp>
        <p:nvSpPr>
          <p:cNvPr id="2172" name="object 2172"/>
          <p:cNvSpPr/>
          <p:nvPr/>
        </p:nvSpPr>
        <p:spPr>
          <a:xfrm>
            <a:off x="2239430" y="7813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73" name="object 2173"/>
          <p:cNvSpPr/>
          <p:nvPr/>
        </p:nvSpPr>
        <p:spPr>
          <a:xfrm>
            <a:off x="2239430" y="7806691"/>
            <a:ext cx="1181100" cy="6350"/>
          </a:xfrm>
          <a:custGeom>
            <a:avLst/>
            <a:gdLst/>
            <a:ahLst/>
            <a:cxnLst/>
            <a:rect l="l" t="t" r="r" b="b"/>
            <a:pathLst>
              <a:path w="1181100" h="6350">
                <a:moveTo>
                  <a:pt x="0" y="6350"/>
                </a:moveTo>
                <a:lnTo>
                  <a:pt x="1181100" y="6350"/>
                </a:lnTo>
                <a:lnTo>
                  <a:pt x="1181100" y="0"/>
                </a:lnTo>
                <a:lnTo>
                  <a:pt x="0" y="0"/>
                </a:lnTo>
                <a:lnTo>
                  <a:pt x="0" y="6350"/>
                </a:lnTo>
                <a:close/>
              </a:path>
            </a:pathLst>
          </a:custGeom>
          <a:solidFill>
            <a:srgbClr val="231F20"/>
          </a:solidFill>
        </p:spPr>
        <p:txBody>
          <a:bodyPr wrap="square" lIns="0" tIns="0" rIns="0" bIns="0" rtlCol="0"/>
          <a:lstStyle/>
          <a:p>
            <a:endParaRPr/>
          </a:p>
        </p:txBody>
      </p:sp>
      <p:sp>
        <p:nvSpPr>
          <p:cNvPr id="2174" name="object 2174"/>
          <p:cNvSpPr/>
          <p:nvPr/>
        </p:nvSpPr>
        <p:spPr>
          <a:xfrm>
            <a:off x="2245780" y="79294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75" name="object 2175"/>
          <p:cNvSpPr/>
          <p:nvPr/>
        </p:nvSpPr>
        <p:spPr>
          <a:xfrm>
            <a:off x="2252130" y="7929461"/>
            <a:ext cx="31750" cy="6350"/>
          </a:xfrm>
          <a:custGeom>
            <a:avLst/>
            <a:gdLst/>
            <a:ahLst/>
            <a:cxnLst/>
            <a:rect l="l" t="t" r="r" b="b"/>
            <a:pathLst>
              <a:path w="31750" h="6350">
                <a:moveTo>
                  <a:pt x="31750" y="0"/>
                </a:moveTo>
                <a:lnTo>
                  <a:pt x="0" y="0"/>
                </a:lnTo>
                <a:lnTo>
                  <a:pt x="0" y="6349"/>
                </a:lnTo>
                <a:lnTo>
                  <a:pt x="31750" y="6349"/>
                </a:lnTo>
                <a:lnTo>
                  <a:pt x="31750" y="0"/>
                </a:lnTo>
                <a:close/>
              </a:path>
            </a:pathLst>
          </a:custGeom>
          <a:solidFill>
            <a:srgbClr val="231F20"/>
          </a:solidFill>
        </p:spPr>
        <p:txBody>
          <a:bodyPr wrap="square" lIns="0" tIns="0" rIns="0" bIns="0" rtlCol="0"/>
          <a:lstStyle/>
          <a:p>
            <a:endParaRPr/>
          </a:p>
        </p:txBody>
      </p:sp>
      <p:sp>
        <p:nvSpPr>
          <p:cNvPr id="2176" name="object 2176"/>
          <p:cNvSpPr/>
          <p:nvPr/>
        </p:nvSpPr>
        <p:spPr>
          <a:xfrm>
            <a:off x="2245780" y="7813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77" name="object 2177"/>
          <p:cNvSpPr/>
          <p:nvPr/>
        </p:nvSpPr>
        <p:spPr>
          <a:xfrm>
            <a:off x="2252130" y="7813041"/>
            <a:ext cx="1155700" cy="6350"/>
          </a:xfrm>
          <a:custGeom>
            <a:avLst/>
            <a:gdLst/>
            <a:ahLst/>
            <a:cxnLst/>
            <a:rect l="l" t="t" r="r" b="b"/>
            <a:pathLst>
              <a:path w="1155700" h="6350">
                <a:moveTo>
                  <a:pt x="1155700" y="0"/>
                </a:moveTo>
                <a:lnTo>
                  <a:pt x="0" y="0"/>
                </a:lnTo>
                <a:lnTo>
                  <a:pt x="0" y="6350"/>
                </a:lnTo>
                <a:lnTo>
                  <a:pt x="1155700" y="6350"/>
                </a:lnTo>
                <a:lnTo>
                  <a:pt x="1155700" y="0"/>
                </a:lnTo>
                <a:close/>
              </a:path>
            </a:pathLst>
          </a:custGeom>
          <a:solidFill>
            <a:srgbClr val="231F20"/>
          </a:solidFill>
        </p:spPr>
        <p:txBody>
          <a:bodyPr wrap="square" lIns="0" tIns="0" rIns="0" bIns="0" rtlCol="0"/>
          <a:lstStyle/>
          <a:p>
            <a:endParaRPr/>
          </a:p>
        </p:txBody>
      </p:sp>
      <p:sp>
        <p:nvSpPr>
          <p:cNvPr id="2178" name="object 2178"/>
          <p:cNvSpPr/>
          <p:nvPr/>
        </p:nvSpPr>
        <p:spPr>
          <a:xfrm>
            <a:off x="3414180" y="7813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79" name="object 2179"/>
          <p:cNvSpPr/>
          <p:nvPr/>
        </p:nvSpPr>
        <p:spPr>
          <a:xfrm>
            <a:off x="3403550" y="9072411"/>
            <a:ext cx="38735" cy="38735"/>
          </a:xfrm>
          <a:custGeom>
            <a:avLst/>
            <a:gdLst/>
            <a:ahLst/>
            <a:cxnLst/>
            <a:rect l="l" t="t" r="r" b="b"/>
            <a:pathLst>
              <a:path w="38735" h="38734">
                <a:moveTo>
                  <a:pt x="19100" y="0"/>
                </a:moveTo>
                <a:lnTo>
                  <a:pt x="11663" y="1500"/>
                </a:lnTo>
                <a:lnTo>
                  <a:pt x="5592" y="5592"/>
                </a:lnTo>
                <a:lnTo>
                  <a:pt x="1500" y="11663"/>
                </a:lnTo>
                <a:lnTo>
                  <a:pt x="0" y="19100"/>
                </a:lnTo>
                <a:lnTo>
                  <a:pt x="1500" y="26530"/>
                </a:lnTo>
                <a:lnTo>
                  <a:pt x="5592" y="32597"/>
                </a:lnTo>
                <a:lnTo>
                  <a:pt x="11663" y="36688"/>
                </a:lnTo>
                <a:lnTo>
                  <a:pt x="19100" y="38188"/>
                </a:lnTo>
                <a:lnTo>
                  <a:pt x="26537" y="36688"/>
                </a:lnTo>
                <a:lnTo>
                  <a:pt x="32608" y="32597"/>
                </a:lnTo>
                <a:lnTo>
                  <a:pt x="36701" y="26530"/>
                </a:lnTo>
                <a:lnTo>
                  <a:pt x="38201" y="19100"/>
                </a:lnTo>
                <a:lnTo>
                  <a:pt x="36701" y="11663"/>
                </a:lnTo>
                <a:lnTo>
                  <a:pt x="32608" y="5592"/>
                </a:lnTo>
                <a:lnTo>
                  <a:pt x="26537" y="1500"/>
                </a:lnTo>
                <a:lnTo>
                  <a:pt x="19100" y="0"/>
                </a:lnTo>
                <a:close/>
              </a:path>
            </a:pathLst>
          </a:custGeom>
          <a:solidFill>
            <a:srgbClr val="231F20"/>
          </a:solidFill>
        </p:spPr>
        <p:txBody>
          <a:bodyPr wrap="square" lIns="0" tIns="0" rIns="0" bIns="0" rtlCol="0"/>
          <a:lstStyle/>
          <a:p>
            <a:endParaRPr/>
          </a:p>
        </p:txBody>
      </p:sp>
      <p:sp>
        <p:nvSpPr>
          <p:cNvPr id="2180" name="object 2180"/>
          <p:cNvSpPr/>
          <p:nvPr/>
        </p:nvSpPr>
        <p:spPr>
          <a:xfrm>
            <a:off x="2377009" y="7853261"/>
            <a:ext cx="726440" cy="93345"/>
          </a:xfrm>
          <a:custGeom>
            <a:avLst/>
            <a:gdLst/>
            <a:ahLst/>
            <a:cxnLst/>
            <a:rect l="l" t="t" r="r" b="b"/>
            <a:pathLst>
              <a:path w="726439" h="93345">
                <a:moveTo>
                  <a:pt x="40220" y="80429"/>
                </a:moveTo>
                <a:lnTo>
                  <a:pt x="0" y="80429"/>
                </a:lnTo>
                <a:lnTo>
                  <a:pt x="0" y="93129"/>
                </a:lnTo>
                <a:lnTo>
                  <a:pt x="52920" y="93129"/>
                </a:lnTo>
                <a:lnTo>
                  <a:pt x="52920" y="86779"/>
                </a:lnTo>
                <a:lnTo>
                  <a:pt x="40220" y="86779"/>
                </a:lnTo>
                <a:lnTo>
                  <a:pt x="40220" y="80429"/>
                </a:lnTo>
                <a:close/>
              </a:path>
              <a:path w="726439" h="93345">
                <a:moveTo>
                  <a:pt x="726020" y="0"/>
                </a:moveTo>
                <a:lnTo>
                  <a:pt x="40220" y="0"/>
                </a:lnTo>
                <a:lnTo>
                  <a:pt x="40220" y="86779"/>
                </a:lnTo>
                <a:lnTo>
                  <a:pt x="46570" y="86779"/>
                </a:lnTo>
                <a:lnTo>
                  <a:pt x="46570" y="80429"/>
                </a:lnTo>
                <a:lnTo>
                  <a:pt x="52920" y="80429"/>
                </a:lnTo>
                <a:lnTo>
                  <a:pt x="52920" y="12687"/>
                </a:lnTo>
                <a:lnTo>
                  <a:pt x="46570" y="12687"/>
                </a:lnTo>
                <a:lnTo>
                  <a:pt x="46570" y="6349"/>
                </a:lnTo>
                <a:lnTo>
                  <a:pt x="726020" y="6349"/>
                </a:lnTo>
                <a:lnTo>
                  <a:pt x="726020" y="0"/>
                </a:lnTo>
                <a:close/>
              </a:path>
              <a:path w="726439" h="93345">
                <a:moveTo>
                  <a:pt x="52920" y="80429"/>
                </a:moveTo>
                <a:lnTo>
                  <a:pt x="46570" y="80429"/>
                </a:lnTo>
                <a:lnTo>
                  <a:pt x="46570" y="86779"/>
                </a:lnTo>
                <a:lnTo>
                  <a:pt x="52920" y="86779"/>
                </a:lnTo>
                <a:lnTo>
                  <a:pt x="52920" y="80429"/>
                </a:lnTo>
                <a:close/>
              </a:path>
              <a:path w="726439" h="93345">
                <a:moveTo>
                  <a:pt x="719670" y="6349"/>
                </a:moveTo>
                <a:lnTo>
                  <a:pt x="713320" y="6349"/>
                </a:lnTo>
                <a:lnTo>
                  <a:pt x="713320" y="78308"/>
                </a:lnTo>
                <a:lnTo>
                  <a:pt x="726020" y="78308"/>
                </a:lnTo>
                <a:lnTo>
                  <a:pt x="726020" y="12687"/>
                </a:lnTo>
                <a:lnTo>
                  <a:pt x="719670" y="12687"/>
                </a:lnTo>
                <a:lnTo>
                  <a:pt x="719670" y="6349"/>
                </a:lnTo>
                <a:close/>
              </a:path>
              <a:path w="726439" h="93345">
                <a:moveTo>
                  <a:pt x="52920" y="6349"/>
                </a:moveTo>
                <a:lnTo>
                  <a:pt x="46570" y="6349"/>
                </a:lnTo>
                <a:lnTo>
                  <a:pt x="46570" y="12687"/>
                </a:lnTo>
                <a:lnTo>
                  <a:pt x="52920" y="12687"/>
                </a:lnTo>
                <a:lnTo>
                  <a:pt x="52920" y="6349"/>
                </a:lnTo>
                <a:close/>
              </a:path>
              <a:path w="726439" h="93345">
                <a:moveTo>
                  <a:pt x="713320" y="6349"/>
                </a:moveTo>
                <a:lnTo>
                  <a:pt x="52920" y="6349"/>
                </a:lnTo>
                <a:lnTo>
                  <a:pt x="52920" y="12687"/>
                </a:lnTo>
                <a:lnTo>
                  <a:pt x="713320" y="12687"/>
                </a:lnTo>
                <a:lnTo>
                  <a:pt x="713320" y="6349"/>
                </a:lnTo>
                <a:close/>
              </a:path>
              <a:path w="726439" h="93345">
                <a:moveTo>
                  <a:pt x="726020" y="6349"/>
                </a:moveTo>
                <a:lnTo>
                  <a:pt x="719670" y="6349"/>
                </a:lnTo>
                <a:lnTo>
                  <a:pt x="719670" y="12687"/>
                </a:lnTo>
                <a:lnTo>
                  <a:pt x="726020" y="12687"/>
                </a:lnTo>
                <a:lnTo>
                  <a:pt x="726020" y="6349"/>
                </a:lnTo>
                <a:close/>
              </a:path>
            </a:pathLst>
          </a:custGeom>
          <a:solidFill>
            <a:srgbClr val="231F20"/>
          </a:solidFill>
        </p:spPr>
        <p:txBody>
          <a:bodyPr wrap="square" lIns="0" tIns="0" rIns="0" bIns="0" rtlCol="0"/>
          <a:lstStyle/>
          <a:p>
            <a:endParaRPr/>
          </a:p>
        </p:txBody>
      </p:sp>
      <p:sp>
        <p:nvSpPr>
          <p:cNvPr id="2181" name="object 2181"/>
          <p:cNvSpPr/>
          <p:nvPr/>
        </p:nvSpPr>
        <p:spPr>
          <a:xfrm>
            <a:off x="3386659" y="9180831"/>
            <a:ext cx="110489" cy="6350"/>
          </a:xfrm>
          <a:custGeom>
            <a:avLst/>
            <a:gdLst/>
            <a:ahLst/>
            <a:cxnLst/>
            <a:rect l="l" t="t" r="r" b="b"/>
            <a:pathLst>
              <a:path w="110489" h="6350">
                <a:moveTo>
                  <a:pt x="0" y="6349"/>
                </a:moveTo>
                <a:lnTo>
                  <a:pt x="110070" y="6349"/>
                </a:lnTo>
                <a:lnTo>
                  <a:pt x="110070" y="0"/>
                </a:lnTo>
                <a:lnTo>
                  <a:pt x="0" y="0"/>
                </a:lnTo>
                <a:lnTo>
                  <a:pt x="0" y="6349"/>
                </a:lnTo>
                <a:close/>
              </a:path>
            </a:pathLst>
          </a:custGeom>
          <a:solidFill>
            <a:srgbClr val="231F20"/>
          </a:solidFill>
        </p:spPr>
        <p:txBody>
          <a:bodyPr wrap="square" lIns="0" tIns="0" rIns="0" bIns="0" rtlCol="0"/>
          <a:lstStyle/>
          <a:p>
            <a:endParaRPr/>
          </a:p>
        </p:txBody>
      </p:sp>
      <p:sp>
        <p:nvSpPr>
          <p:cNvPr id="2182" name="object 2182"/>
          <p:cNvSpPr/>
          <p:nvPr/>
        </p:nvSpPr>
        <p:spPr>
          <a:xfrm>
            <a:off x="3386659" y="91744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83" name="object 2183"/>
          <p:cNvSpPr/>
          <p:nvPr/>
        </p:nvSpPr>
        <p:spPr>
          <a:xfrm>
            <a:off x="3386659" y="9004300"/>
            <a:ext cx="12700" cy="170180"/>
          </a:xfrm>
          <a:custGeom>
            <a:avLst/>
            <a:gdLst/>
            <a:ahLst/>
            <a:cxnLst/>
            <a:rect l="l" t="t" r="r" b="b"/>
            <a:pathLst>
              <a:path w="12700" h="170179">
                <a:moveTo>
                  <a:pt x="0" y="170180"/>
                </a:moveTo>
                <a:lnTo>
                  <a:pt x="12700" y="170180"/>
                </a:lnTo>
                <a:lnTo>
                  <a:pt x="12700" y="0"/>
                </a:lnTo>
                <a:lnTo>
                  <a:pt x="0" y="0"/>
                </a:lnTo>
                <a:lnTo>
                  <a:pt x="0" y="170180"/>
                </a:lnTo>
                <a:close/>
              </a:path>
            </a:pathLst>
          </a:custGeom>
          <a:solidFill>
            <a:srgbClr val="231F20"/>
          </a:solidFill>
        </p:spPr>
        <p:txBody>
          <a:bodyPr wrap="square" lIns="0" tIns="0" rIns="0" bIns="0" rtlCol="0"/>
          <a:lstStyle/>
          <a:p>
            <a:endParaRPr/>
          </a:p>
        </p:txBody>
      </p:sp>
      <p:sp>
        <p:nvSpPr>
          <p:cNvPr id="2184" name="object 2184"/>
          <p:cNvSpPr/>
          <p:nvPr/>
        </p:nvSpPr>
        <p:spPr>
          <a:xfrm>
            <a:off x="3386659"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85" name="object 2185"/>
          <p:cNvSpPr/>
          <p:nvPr/>
        </p:nvSpPr>
        <p:spPr>
          <a:xfrm>
            <a:off x="3386659" y="8991600"/>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2186" name="object 2186"/>
          <p:cNvSpPr/>
          <p:nvPr/>
        </p:nvSpPr>
        <p:spPr>
          <a:xfrm>
            <a:off x="3393009" y="91740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87" name="object 2187"/>
          <p:cNvSpPr/>
          <p:nvPr/>
        </p:nvSpPr>
        <p:spPr>
          <a:xfrm>
            <a:off x="3399359" y="9174061"/>
            <a:ext cx="85090" cy="6350"/>
          </a:xfrm>
          <a:custGeom>
            <a:avLst/>
            <a:gdLst/>
            <a:ahLst/>
            <a:cxnLst/>
            <a:rect l="l" t="t" r="r" b="b"/>
            <a:pathLst>
              <a:path w="85089" h="6350">
                <a:moveTo>
                  <a:pt x="84670" y="0"/>
                </a:moveTo>
                <a:lnTo>
                  <a:pt x="0" y="0"/>
                </a:lnTo>
                <a:lnTo>
                  <a:pt x="0" y="6349"/>
                </a:lnTo>
                <a:lnTo>
                  <a:pt x="84670" y="6349"/>
                </a:lnTo>
                <a:lnTo>
                  <a:pt x="84670" y="0"/>
                </a:lnTo>
                <a:close/>
              </a:path>
            </a:pathLst>
          </a:custGeom>
          <a:solidFill>
            <a:srgbClr val="231F20"/>
          </a:solidFill>
        </p:spPr>
        <p:txBody>
          <a:bodyPr wrap="square" lIns="0" tIns="0" rIns="0" bIns="0" rtlCol="0"/>
          <a:lstStyle/>
          <a:p>
            <a:endParaRPr/>
          </a:p>
        </p:txBody>
      </p:sp>
      <p:sp>
        <p:nvSpPr>
          <p:cNvPr id="2188" name="object 2188"/>
          <p:cNvSpPr/>
          <p:nvPr/>
        </p:nvSpPr>
        <p:spPr>
          <a:xfrm>
            <a:off x="3484030" y="91744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89" name="object 2189"/>
          <p:cNvSpPr/>
          <p:nvPr/>
        </p:nvSpPr>
        <p:spPr>
          <a:xfrm>
            <a:off x="3484030" y="9004300"/>
            <a:ext cx="12700" cy="170180"/>
          </a:xfrm>
          <a:custGeom>
            <a:avLst/>
            <a:gdLst/>
            <a:ahLst/>
            <a:cxnLst/>
            <a:rect l="l" t="t" r="r" b="b"/>
            <a:pathLst>
              <a:path w="12700" h="170179">
                <a:moveTo>
                  <a:pt x="0" y="170180"/>
                </a:moveTo>
                <a:lnTo>
                  <a:pt x="12700" y="170180"/>
                </a:lnTo>
                <a:lnTo>
                  <a:pt x="12700" y="0"/>
                </a:lnTo>
                <a:lnTo>
                  <a:pt x="0" y="0"/>
                </a:lnTo>
                <a:lnTo>
                  <a:pt x="0" y="170180"/>
                </a:lnTo>
                <a:close/>
              </a:path>
            </a:pathLst>
          </a:custGeom>
          <a:solidFill>
            <a:srgbClr val="231F20"/>
          </a:solidFill>
        </p:spPr>
        <p:txBody>
          <a:bodyPr wrap="square" lIns="0" tIns="0" rIns="0" bIns="0" rtlCol="0"/>
          <a:lstStyle/>
          <a:p>
            <a:endParaRPr/>
          </a:p>
        </p:txBody>
      </p:sp>
      <p:sp>
        <p:nvSpPr>
          <p:cNvPr id="2190" name="object 2190"/>
          <p:cNvSpPr/>
          <p:nvPr/>
        </p:nvSpPr>
        <p:spPr>
          <a:xfrm>
            <a:off x="3484030"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91" name="object 2191"/>
          <p:cNvSpPr/>
          <p:nvPr/>
        </p:nvSpPr>
        <p:spPr>
          <a:xfrm>
            <a:off x="3490380" y="91740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192" name="object 2192"/>
          <p:cNvSpPr/>
          <p:nvPr/>
        </p:nvSpPr>
        <p:spPr>
          <a:xfrm>
            <a:off x="3393009" y="8998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93" name="object 2193"/>
          <p:cNvSpPr/>
          <p:nvPr/>
        </p:nvSpPr>
        <p:spPr>
          <a:xfrm>
            <a:off x="3399359" y="8998370"/>
            <a:ext cx="85090" cy="6350"/>
          </a:xfrm>
          <a:custGeom>
            <a:avLst/>
            <a:gdLst/>
            <a:ahLst/>
            <a:cxnLst/>
            <a:rect l="l" t="t" r="r" b="b"/>
            <a:pathLst>
              <a:path w="85089" h="6350">
                <a:moveTo>
                  <a:pt x="84670" y="0"/>
                </a:moveTo>
                <a:lnTo>
                  <a:pt x="0" y="0"/>
                </a:lnTo>
                <a:lnTo>
                  <a:pt x="0" y="6350"/>
                </a:lnTo>
                <a:lnTo>
                  <a:pt x="84670" y="6350"/>
                </a:lnTo>
                <a:lnTo>
                  <a:pt x="84670" y="0"/>
                </a:lnTo>
                <a:close/>
              </a:path>
            </a:pathLst>
          </a:custGeom>
          <a:solidFill>
            <a:srgbClr val="231F20"/>
          </a:solidFill>
        </p:spPr>
        <p:txBody>
          <a:bodyPr wrap="square" lIns="0" tIns="0" rIns="0" bIns="0" rtlCol="0"/>
          <a:lstStyle/>
          <a:p>
            <a:endParaRPr/>
          </a:p>
        </p:txBody>
      </p:sp>
      <p:sp>
        <p:nvSpPr>
          <p:cNvPr id="2194" name="object 2194"/>
          <p:cNvSpPr/>
          <p:nvPr/>
        </p:nvSpPr>
        <p:spPr>
          <a:xfrm>
            <a:off x="3490380" y="89983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95" name="object 2195"/>
          <p:cNvSpPr/>
          <p:nvPr/>
        </p:nvSpPr>
        <p:spPr>
          <a:xfrm>
            <a:off x="3219438" y="7936231"/>
            <a:ext cx="40640" cy="6350"/>
          </a:xfrm>
          <a:custGeom>
            <a:avLst/>
            <a:gdLst/>
            <a:ahLst/>
            <a:cxnLst/>
            <a:rect l="l" t="t" r="r" b="b"/>
            <a:pathLst>
              <a:path w="40639" h="6350">
                <a:moveTo>
                  <a:pt x="0" y="6349"/>
                </a:moveTo>
                <a:lnTo>
                  <a:pt x="40220" y="6349"/>
                </a:lnTo>
                <a:lnTo>
                  <a:pt x="40220" y="0"/>
                </a:lnTo>
                <a:lnTo>
                  <a:pt x="0" y="0"/>
                </a:lnTo>
                <a:lnTo>
                  <a:pt x="0" y="6349"/>
                </a:lnTo>
                <a:close/>
              </a:path>
            </a:pathLst>
          </a:custGeom>
          <a:solidFill>
            <a:srgbClr val="231F20"/>
          </a:solidFill>
        </p:spPr>
        <p:txBody>
          <a:bodyPr wrap="square" lIns="0" tIns="0" rIns="0" bIns="0" rtlCol="0"/>
          <a:lstStyle/>
          <a:p>
            <a:endParaRPr/>
          </a:p>
        </p:txBody>
      </p:sp>
      <p:sp>
        <p:nvSpPr>
          <p:cNvPr id="2196" name="object 2196"/>
          <p:cNvSpPr/>
          <p:nvPr/>
        </p:nvSpPr>
        <p:spPr>
          <a:xfrm>
            <a:off x="3219438" y="7929881"/>
            <a:ext cx="27940" cy="6350"/>
          </a:xfrm>
          <a:custGeom>
            <a:avLst/>
            <a:gdLst/>
            <a:ahLst/>
            <a:cxnLst/>
            <a:rect l="l" t="t" r="r" b="b"/>
            <a:pathLst>
              <a:path w="27939" h="6350">
                <a:moveTo>
                  <a:pt x="0" y="6349"/>
                </a:moveTo>
                <a:lnTo>
                  <a:pt x="27520" y="6349"/>
                </a:lnTo>
                <a:lnTo>
                  <a:pt x="27520" y="0"/>
                </a:lnTo>
                <a:lnTo>
                  <a:pt x="0" y="0"/>
                </a:lnTo>
                <a:lnTo>
                  <a:pt x="0" y="6349"/>
                </a:lnTo>
                <a:close/>
              </a:path>
            </a:pathLst>
          </a:custGeom>
          <a:solidFill>
            <a:srgbClr val="231F20"/>
          </a:solidFill>
        </p:spPr>
        <p:txBody>
          <a:bodyPr wrap="square" lIns="0" tIns="0" rIns="0" bIns="0" rtlCol="0"/>
          <a:lstStyle/>
          <a:p>
            <a:endParaRPr/>
          </a:p>
        </p:txBody>
      </p:sp>
      <p:sp>
        <p:nvSpPr>
          <p:cNvPr id="2197" name="object 2197"/>
          <p:cNvSpPr/>
          <p:nvPr/>
        </p:nvSpPr>
        <p:spPr>
          <a:xfrm>
            <a:off x="3246959" y="7929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198" name="object 2198"/>
          <p:cNvSpPr/>
          <p:nvPr/>
        </p:nvSpPr>
        <p:spPr>
          <a:xfrm>
            <a:off x="3246959" y="7816850"/>
            <a:ext cx="12700" cy="113030"/>
          </a:xfrm>
          <a:custGeom>
            <a:avLst/>
            <a:gdLst/>
            <a:ahLst/>
            <a:cxnLst/>
            <a:rect l="l" t="t" r="r" b="b"/>
            <a:pathLst>
              <a:path w="12700" h="113029">
                <a:moveTo>
                  <a:pt x="0" y="113030"/>
                </a:moveTo>
                <a:lnTo>
                  <a:pt x="12700" y="113030"/>
                </a:lnTo>
                <a:lnTo>
                  <a:pt x="12700" y="0"/>
                </a:lnTo>
                <a:lnTo>
                  <a:pt x="0" y="0"/>
                </a:lnTo>
                <a:lnTo>
                  <a:pt x="0" y="113030"/>
                </a:lnTo>
                <a:close/>
              </a:path>
            </a:pathLst>
          </a:custGeom>
          <a:solidFill>
            <a:srgbClr val="231F20"/>
          </a:solidFill>
        </p:spPr>
        <p:txBody>
          <a:bodyPr wrap="square" lIns="0" tIns="0" rIns="0" bIns="0" rtlCol="0"/>
          <a:lstStyle/>
          <a:p>
            <a:endParaRPr/>
          </a:p>
        </p:txBody>
      </p:sp>
      <p:sp>
        <p:nvSpPr>
          <p:cNvPr id="2199" name="object 2199"/>
          <p:cNvSpPr/>
          <p:nvPr/>
        </p:nvSpPr>
        <p:spPr>
          <a:xfrm>
            <a:off x="3253309" y="79294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200" name="object 2200"/>
          <p:cNvSpPr/>
          <p:nvPr/>
        </p:nvSpPr>
        <p:spPr>
          <a:xfrm>
            <a:off x="3907359" y="9057641"/>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2201" name="object 2201"/>
          <p:cNvSpPr/>
          <p:nvPr/>
        </p:nvSpPr>
        <p:spPr>
          <a:xfrm>
            <a:off x="3907359" y="90512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02" name="object 2202"/>
          <p:cNvSpPr/>
          <p:nvPr/>
        </p:nvSpPr>
        <p:spPr>
          <a:xfrm>
            <a:off x="3907359" y="8928100"/>
            <a:ext cx="12700" cy="123189"/>
          </a:xfrm>
          <a:custGeom>
            <a:avLst/>
            <a:gdLst/>
            <a:ahLst/>
            <a:cxnLst/>
            <a:rect l="l" t="t" r="r" b="b"/>
            <a:pathLst>
              <a:path w="12700" h="123190">
                <a:moveTo>
                  <a:pt x="0" y="123190"/>
                </a:moveTo>
                <a:lnTo>
                  <a:pt x="12700" y="123190"/>
                </a:lnTo>
                <a:lnTo>
                  <a:pt x="12700" y="0"/>
                </a:lnTo>
                <a:lnTo>
                  <a:pt x="0" y="0"/>
                </a:lnTo>
                <a:lnTo>
                  <a:pt x="0" y="123190"/>
                </a:lnTo>
                <a:close/>
              </a:path>
            </a:pathLst>
          </a:custGeom>
          <a:solidFill>
            <a:srgbClr val="231F20"/>
          </a:solidFill>
        </p:spPr>
        <p:txBody>
          <a:bodyPr wrap="square" lIns="0" tIns="0" rIns="0" bIns="0" rtlCol="0"/>
          <a:lstStyle/>
          <a:p>
            <a:endParaRPr/>
          </a:p>
        </p:txBody>
      </p:sp>
      <p:sp>
        <p:nvSpPr>
          <p:cNvPr id="2203" name="object 2203"/>
          <p:cNvSpPr/>
          <p:nvPr/>
        </p:nvSpPr>
        <p:spPr>
          <a:xfrm>
            <a:off x="3907359" y="8921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04" name="object 2204"/>
          <p:cNvSpPr/>
          <p:nvPr/>
        </p:nvSpPr>
        <p:spPr>
          <a:xfrm>
            <a:off x="3907359" y="8915400"/>
            <a:ext cx="55244" cy="6350"/>
          </a:xfrm>
          <a:custGeom>
            <a:avLst/>
            <a:gdLst/>
            <a:ahLst/>
            <a:cxnLst/>
            <a:rect l="l" t="t" r="r" b="b"/>
            <a:pathLst>
              <a:path w="55244" h="6350">
                <a:moveTo>
                  <a:pt x="0" y="6350"/>
                </a:moveTo>
                <a:lnTo>
                  <a:pt x="55041" y="6350"/>
                </a:lnTo>
                <a:lnTo>
                  <a:pt x="55041" y="0"/>
                </a:lnTo>
                <a:lnTo>
                  <a:pt x="0" y="0"/>
                </a:lnTo>
                <a:lnTo>
                  <a:pt x="0" y="6350"/>
                </a:lnTo>
                <a:close/>
              </a:path>
            </a:pathLst>
          </a:custGeom>
          <a:solidFill>
            <a:srgbClr val="231F20"/>
          </a:solidFill>
        </p:spPr>
        <p:txBody>
          <a:bodyPr wrap="square" lIns="0" tIns="0" rIns="0" bIns="0" rtlCol="0"/>
          <a:lstStyle/>
          <a:p>
            <a:endParaRPr/>
          </a:p>
        </p:txBody>
      </p:sp>
      <p:sp>
        <p:nvSpPr>
          <p:cNvPr id="2205" name="object 2205"/>
          <p:cNvSpPr/>
          <p:nvPr/>
        </p:nvSpPr>
        <p:spPr>
          <a:xfrm>
            <a:off x="3913709" y="90512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06" name="object 2206"/>
          <p:cNvSpPr/>
          <p:nvPr/>
        </p:nvSpPr>
        <p:spPr>
          <a:xfrm>
            <a:off x="3920059" y="9051291"/>
            <a:ext cx="82550" cy="6350"/>
          </a:xfrm>
          <a:custGeom>
            <a:avLst/>
            <a:gdLst/>
            <a:ahLst/>
            <a:cxnLst/>
            <a:rect l="l" t="t" r="r" b="b"/>
            <a:pathLst>
              <a:path w="82550" h="6350">
                <a:moveTo>
                  <a:pt x="82550" y="0"/>
                </a:moveTo>
                <a:lnTo>
                  <a:pt x="0" y="0"/>
                </a:lnTo>
                <a:lnTo>
                  <a:pt x="0" y="6350"/>
                </a:lnTo>
                <a:lnTo>
                  <a:pt x="82550" y="6350"/>
                </a:lnTo>
                <a:lnTo>
                  <a:pt x="82550" y="0"/>
                </a:lnTo>
                <a:close/>
              </a:path>
            </a:pathLst>
          </a:custGeom>
          <a:solidFill>
            <a:srgbClr val="231F20"/>
          </a:solidFill>
        </p:spPr>
        <p:txBody>
          <a:bodyPr wrap="square" lIns="0" tIns="0" rIns="0" bIns="0" rtlCol="0"/>
          <a:lstStyle/>
          <a:p>
            <a:endParaRPr/>
          </a:p>
        </p:txBody>
      </p:sp>
      <p:sp>
        <p:nvSpPr>
          <p:cNvPr id="2207" name="object 2207"/>
          <p:cNvSpPr/>
          <p:nvPr/>
        </p:nvSpPr>
        <p:spPr>
          <a:xfrm>
            <a:off x="3913709" y="8922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08" name="object 2208"/>
          <p:cNvSpPr/>
          <p:nvPr/>
        </p:nvSpPr>
        <p:spPr>
          <a:xfrm>
            <a:off x="3920059" y="8921750"/>
            <a:ext cx="55244" cy="6350"/>
          </a:xfrm>
          <a:custGeom>
            <a:avLst/>
            <a:gdLst/>
            <a:ahLst/>
            <a:cxnLst/>
            <a:rect l="l" t="t" r="r" b="b"/>
            <a:pathLst>
              <a:path w="55244" h="6350">
                <a:moveTo>
                  <a:pt x="0" y="6350"/>
                </a:moveTo>
                <a:lnTo>
                  <a:pt x="55041" y="6350"/>
                </a:lnTo>
                <a:lnTo>
                  <a:pt x="55041" y="0"/>
                </a:lnTo>
                <a:lnTo>
                  <a:pt x="0" y="0"/>
                </a:lnTo>
                <a:lnTo>
                  <a:pt x="0" y="6350"/>
                </a:lnTo>
                <a:close/>
              </a:path>
            </a:pathLst>
          </a:custGeom>
          <a:solidFill>
            <a:srgbClr val="231F20"/>
          </a:solidFill>
        </p:spPr>
        <p:txBody>
          <a:bodyPr wrap="square" lIns="0" tIns="0" rIns="0" bIns="0" rtlCol="0"/>
          <a:lstStyle/>
          <a:p>
            <a:endParaRPr/>
          </a:p>
        </p:txBody>
      </p:sp>
      <p:sp>
        <p:nvSpPr>
          <p:cNvPr id="2209" name="object 2209"/>
          <p:cNvSpPr/>
          <p:nvPr/>
        </p:nvSpPr>
        <p:spPr>
          <a:xfrm>
            <a:off x="3968750" y="8915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0" name="object 2210"/>
          <p:cNvSpPr/>
          <p:nvPr/>
        </p:nvSpPr>
        <p:spPr>
          <a:xfrm>
            <a:off x="3962400" y="8915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1" name="object 2211"/>
          <p:cNvSpPr/>
          <p:nvPr/>
        </p:nvSpPr>
        <p:spPr>
          <a:xfrm>
            <a:off x="3962400" y="7743191"/>
            <a:ext cx="12700" cy="1172210"/>
          </a:xfrm>
          <a:custGeom>
            <a:avLst/>
            <a:gdLst/>
            <a:ahLst/>
            <a:cxnLst/>
            <a:rect l="l" t="t" r="r" b="b"/>
            <a:pathLst>
              <a:path w="12700" h="1172209">
                <a:moveTo>
                  <a:pt x="0" y="1172209"/>
                </a:moveTo>
                <a:lnTo>
                  <a:pt x="12700" y="1172209"/>
                </a:lnTo>
                <a:lnTo>
                  <a:pt x="12700" y="0"/>
                </a:lnTo>
                <a:lnTo>
                  <a:pt x="0" y="0"/>
                </a:lnTo>
                <a:lnTo>
                  <a:pt x="0" y="1172209"/>
                </a:lnTo>
                <a:close/>
              </a:path>
            </a:pathLst>
          </a:custGeom>
          <a:solidFill>
            <a:srgbClr val="231F20"/>
          </a:solidFill>
        </p:spPr>
        <p:txBody>
          <a:bodyPr wrap="square" lIns="0" tIns="0" rIns="0" bIns="0" rtlCol="0"/>
          <a:lstStyle/>
          <a:p>
            <a:endParaRPr/>
          </a:p>
        </p:txBody>
      </p:sp>
      <p:sp>
        <p:nvSpPr>
          <p:cNvPr id="2212" name="object 2212"/>
          <p:cNvSpPr/>
          <p:nvPr/>
        </p:nvSpPr>
        <p:spPr>
          <a:xfrm>
            <a:off x="3962400" y="7736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3" name="object 2213"/>
          <p:cNvSpPr/>
          <p:nvPr/>
        </p:nvSpPr>
        <p:spPr>
          <a:xfrm>
            <a:off x="3962400" y="7730491"/>
            <a:ext cx="1079500" cy="6350"/>
          </a:xfrm>
          <a:custGeom>
            <a:avLst/>
            <a:gdLst/>
            <a:ahLst/>
            <a:cxnLst/>
            <a:rect l="l" t="t" r="r" b="b"/>
            <a:pathLst>
              <a:path w="1079500" h="6350">
                <a:moveTo>
                  <a:pt x="0" y="6350"/>
                </a:moveTo>
                <a:lnTo>
                  <a:pt x="1079499" y="6350"/>
                </a:lnTo>
                <a:lnTo>
                  <a:pt x="1079499" y="0"/>
                </a:lnTo>
                <a:lnTo>
                  <a:pt x="0" y="0"/>
                </a:lnTo>
                <a:lnTo>
                  <a:pt x="0" y="6350"/>
                </a:lnTo>
                <a:close/>
              </a:path>
            </a:pathLst>
          </a:custGeom>
          <a:solidFill>
            <a:srgbClr val="231F20"/>
          </a:solidFill>
        </p:spPr>
        <p:txBody>
          <a:bodyPr wrap="square" lIns="0" tIns="0" rIns="0" bIns="0" rtlCol="0"/>
          <a:lstStyle/>
          <a:p>
            <a:endParaRPr/>
          </a:p>
        </p:txBody>
      </p:sp>
      <p:sp>
        <p:nvSpPr>
          <p:cNvPr id="2214" name="object 2214"/>
          <p:cNvSpPr/>
          <p:nvPr/>
        </p:nvSpPr>
        <p:spPr>
          <a:xfrm>
            <a:off x="3968750" y="7736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15" name="object 2215"/>
          <p:cNvSpPr/>
          <p:nvPr/>
        </p:nvSpPr>
        <p:spPr>
          <a:xfrm>
            <a:off x="3975100" y="7736841"/>
            <a:ext cx="1079500" cy="6350"/>
          </a:xfrm>
          <a:custGeom>
            <a:avLst/>
            <a:gdLst/>
            <a:ahLst/>
            <a:cxnLst/>
            <a:rect l="l" t="t" r="r" b="b"/>
            <a:pathLst>
              <a:path w="1079500" h="6350">
                <a:moveTo>
                  <a:pt x="0" y="6350"/>
                </a:moveTo>
                <a:lnTo>
                  <a:pt x="1079499" y="6350"/>
                </a:lnTo>
                <a:lnTo>
                  <a:pt x="1079499" y="0"/>
                </a:lnTo>
                <a:lnTo>
                  <a:pt x="0" y="0"/>
                </a:lnTo>
                <a:lnTo>
                  <a:pt x="0" y="6350"/>
                </a:lnTo>
                <a:close/>
              </a:path>
            </a:pathLst>
          </a:custGeom>
          <a:solidFill>
            <a:srgbClr val="231F20"/>
          </a:solidFill>
        </p:spPr>
        <p:txBody>
          <a:bodyPr wrap="square" lIns="0" tIns="0" rIns="0" bIns="0" rtlCol="0"/>
          <a:lstStyle/>
          <a:p>
            <a:endParaRPr/>
          </a:p>
        </p:txBody>
      </p:sp>
      <p:sp>
        <p:nvSpPr>
          <p:cNvPr id="2216" name="object 2216"/>
          <p:cNvSpPr/>
          <p:nvPr/>
        </p:nvSpPr>
        <p:spPr>
          <a:xfrm>
            <a:off x="5048250" y="7730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7" name="object 2217"/>
          <p:cNvSpPr/>
          <p:nvPr/>
        </p:nvSpPr>
        <p:spPr>
          <a:xfrm>
            <a:off x="5041900" y="7730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8" name="object 2218"/>
          <p:cNvSpPr/>
          <p:nvPr/>
        </p:nvSpPr>
        <p:spPr>
          <a:xfrm>
            <a:off x="5041900" y="7606031"/>
            <a:ext cx="12700" cy="124460"/>
          </a:xfrm>
          <a:custGeom>
            <a:avLst/>
            <a:gdLst/>
            <a:ahLst/>
            <a:cxnLst/>
            <a:rect l="l" t="t" r="r" b="b"/>
            <a:pathLst>
              <a:path w="12700" h="124459">
                <a:moveTo>
                  <a:pt x="0" y="124459"/>
                </a:moveTo>
                <a:lnTo>
                  <a:pt x="12700" y="124459"/>
                </a:lnTo>
                <a:lnTo>
                  <a:pt x="12700" y="0"/>
                </a:lnTo>
                <a:lnTo>
                  <a:pt x="0" y="0"/>
                </a:lnTo>
                <a:lnTo>
                  <a:pt x="0" y="124459"/>
                </a:lnTo>
                <a:close/>
              </a:path>
            </a:pathLst>
          </a:custGeom>
          <a:solidFill>
            <a:srgbClr val="231F20"/>
          </a:solidFill>
        </p:spPr>
        <p:txBody>
          <a:bodyPr wrap="square" lIns="0" tIns="0" rIns="0" bIns="0" rtlCol="0"/>
          <a:lstStyle/>
          <a:p>
            <a:endParaRPr/>
          </a:p>
        </p:txBody>
      </p:sp>
      <p:sp>
        <p:nvSpPr>
          <p:cNvPr id="2219" name="object 2219"/>
          <p:cNvSpPr/>
          <p:nvPr/>
        </p:nvSpPr>
        <p:spPr>
          <a:xfrm>
            <a:off x="3983508" y="9038539"/>
            <a:ext cx="38735" cy="38735"/>
          </a:xfrm>
          <a:custGeom>
            <a:avLst/>
            <a:gdLst/>
            <a:ahLst/>
            <a:cxnLst/>
            <a:rect l="l" t="t" r="r" b="b"/>
            <a:pathLst>
              <a:path w="38735" h="38734">
                <a:moveTo>
                  <a:pt x="19100" y="0"/>
                </a:moveTo>
                <a:lnTo>
                  <a:pt x="11663" y="1500"/>
                </a:lnTo>
                <a:lnTo>
                  <a:pt x="5592" y="5592"/>
                </a:lnTo>
                <a:lnTo>
                  <a:pt x="1500" y="11663"/>
                </a:lnTo>
                <a:lnTo>
                  <a:pt x="0" y="19100"/>
                </a:lnTo>
                <a:lnTo>
                  <a:pt x="1500" y="26535"/>
                </a:lnTo>
                <a:lnTo>
                  <a:pt x="5592" y="32602"/>
                </a:lnTo>
                <a:lnTo>
                  <a:pt x="11663" y="36690"/>
                </a:lnTo>
                <a:lnTo>
                  <a:pt x="19100" y="38188"/>
                </a:lnTo>
                <a:lnTo>
                  <a:pt x="26537" y="36690"/>
                </a:lnTo>
                <a:lnTo>
                  <a:pt x="32608" y="32602"/>
                </a:lnTo>
                <a:lnTo>
                  <a:pt x="36701" y="26535"/>
                </a:lnTo>
                <a:lnTo>
                  <a:pt x="38201" y="19100"/>
                </a:lnTo>
                <a:lnTo>
                  <a:pt x="36701" y="11663"/>
                </a:lnTo>
                <a:lnTo>
                  <a:pt x="32608" y="5592"/>
                </a:lnTo>
                <a:lnTo>
                  <a:pt x="26537" y="1500"/>
                </a:lnTo>
                <a:lnTo>
                  <a:pt x="19100" y="0"/>
                </a:lnTo>
                <a:close/>
              </a:path>
            </a:pathLst>
          </a:custGeom>
          <a:solidFill>
            <a:srgbClr val="231F20"/>
          </a:solidFill>
        </p:spPr>
        <p:txBody>
          <a:bodyPr wrap="square" lIns="0" tIns="0" rIns="0" bIns="0" rtlCol="0"/>
          <a:lstStyle/>
          <a:p>
            <a:endParaRPr/>
          </a:p>
        </p:txBody>
      </p:sp>
      <p:sp>
        <p:nvSpPr>
          <p:cNvPr id="2220" name="object 2220"/>
          <p:cNvSpPr/>
          <p:nvPr/>
        </p:nvSpPr>
        <p:spPr>
          <a:xfrm>
            <a:off x="5143500" y="7601370"/>
            <a:ext cx="12700" cy="250190"/>
          </a:xfrm>
          <a:custGeom>
            <a:avLst/>
            <a:gdLst/>
            <a:ahLst/>
            <a:cxnLst/>
            <a:rect l="l" t="t" r="r" b="b"/>
            <a:pathLst>
              <a:path w="12700" h="250190">
                <a:moveTo>
                  <a:pt x="12700" y="0"/>
                </a:moveTo>
                <a:lnTo>
                  <a:pt x="0" y="0"/>
                </a:lnTo>
                <a:lnTo>
                  <a:pt x="0" y="249770"/>
                </a:lnTo>
                <a:lnTo>
                  <a:pt x="12700" y="249770"/>
                </a:lnTo>
                <a:lnTo>
                  <a:pt x="12700" y="0"/>
                </a:lnTo>
                <a:close/>
              </a:path>
            </a:pathLst>
          </a:custGeom>
          <a:solidFill>
            <a:srgbClr val="231F20"/>
          </a:solidFill>
        </p:spPr>
        <p:txBody>
          <a:bodyPr wrap="square" lIns="0" tIns="0" rIns="0" bIns="0" rtlCol="0"/>
          <a:lstStyle/>
          <a:p>
            <a:endParaRPr/>
          </a:p>
        </p:txBody>
      </p:sp>
      <p:sp>
        <p:nvSpPr>
          <p:cNvPr id="2221" name="object 2221"/>
          <p:cNvSpPr/>
          <p:nvPr/>
        </p:nvSpPr>
        <p:spPr>
          <a:xfrm>
            <a:off x="4643959" y="9210041"/>
            <a:ext cx="107950" cy="6350"/>
          </a:xfrm>
          <a:custGeom>
            <a:avLst/>
            <a:gdLst/>
            <a:ahLst/>
            <a:cxnLst/>
            <a:rect l="l" t="t" r="r" b="b"/>
            <a:pathLst>
              <a:path w="107950" h="6350">
                <a:moveTo>
                  <a:pt x="0" y="6350"/>
                </a:moveTo>
                <a:lnTo>
                  <a:pt x="107950" y="6350"/>
                </a:lnTo>
                <a:lnTo>
                  <a:pt x="107950" y="0"/>
                </a:lnTo>
                <a:lnTo>
                  <a:pt x="0" y="0"/>
                </a:lnTo>
                <a:lnTo>
                  <a:pt x="0" y="6350"/>
                </a:lnTo>
                <a:close/>
              </a:path>
            </a:pathLst>
          </a:custGeom>
          <a:solidFill>
            <a:srgbClr val="231F20"/>
          </a:solidFill>
        </p:spPr>
        <p:txBody>
          <a:bodyPr wrap="square" lIns="0" tIns="0" rIns="0" bIns="0" rtlCol="0"/>
          <a:lstStyle/>
          <a:p>
            <a:endParaRPr/>
          </a:p>
        </p:txBody>
      </p:sp>
      <p:sp>
        <p:nvSpPr>
          <p:cNvPr id="2222" name="object 2222"/>
          <p:cNvSpPr/>
          <p:nvPr/>
        </p:nvSpPr>
        <p:spPr>
          <a:xfrm>
            <a:off x="4643959" y="9203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23" name="object 2223"/>
          <p:cNvSpPr/>
          <p:nvPr/>
        </p:nvSpPr>
        <p:spPr>
          <a:xfrm>
            <a:off x="4643959" y="8759191"/>
            <a:ext cx="12700" cy="444500"/>
          </a:xfrm>
          <a:custGeom>
            <a:avLst/>
            <a:gdLst/>
            <a:ahLst/>
            <a:cxnLst/>
            <a:rect l="l" t="t" r="r" b="b"/>
            <a:pathLst>
              <a:path w="12700" h="444500">
                <a:moveTo>
                  <a:pt x="0" y="444500"/>
                </a:moveTo>
                <a:lnTo>
                  <a:pt x="12700" y="444500"/>
                </a:lnTo>
                <a:lnTo>
                  <a:pt x="12700" y="0"/>
                </a:lnTo>
                <a:lnTo>
                  <a:pt x="0" y="0"/>
                </a:lnTo>
                <a:lnTo>
                  <a:pt x="0" y="444500"/>
                </a:lnTo>
                <a:close/>
              </a:path>
            </a:pathLst>
          </a:custGeom>
          <a:solidFill>
            <a:srgbClr val="231F20"/>
          </a:solidFill>
        </p:spPr>
        <p:txBody>
          <a:bodyPr wrap="square" lIns="0" tIns="0" rIns="0" bIns="0" rtlCol="0"/>
          <a:lstStyle/>
          <a:p>
            <a:endParaRPr/>
          </a:p>
        </p:txBody>
      </p:sp>
      <p:sp>
        <p:nvSpPr>
          <p:cNvPr id="2224" name="object 2224"/>
          <p:cNvSpPr/>
          <p:nvPr/>
        </p:nvSpPr>
        <p:spPr>
          <a:xfrm>
            <a:off x="4643959" y="87528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25" name="object 2225"/>
          <p:cNvSpPr/>
          <p:nvPr/>
        </p:nvSpPr>
        <p:spPr>
          <a:xfrm>
            <a:off x="4643959" y="874649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2226" name="object 2226"/>
          <p:cNvSpPr/>
          <p:nvPr/>
        </p:nvSpPr>
        <p:spPr>
          <a:xfrm>
            <a:off x="4650309" y="9203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27" name="object 2227"/>
          <p:cNvSpPr/>
          <p:nvPr/>
        </p:nvSpPr>
        <p:spPr>
          <a:xfrm>
            <a:off x="4656659" y="9203691"/>
            <a:ext cx="95250" cy="6350"/>
          </a:xfrm>
          <a:custGeom>
            <a:avLst/>
            <a:gdLst/>
            <a:ahLst/>
            <a:cxnLst/>
            <a:rect l="l" t="t" r="r" b="b"/>
            <a:pathLst>
              <a:path w="95250" h="6350">
                <a:moveTo>
                  <a:pt x="95250" y="0"/>
                </a:moveTo>
                <a:lnTo>
                  <a:pt x="0" y="0"/>
                </a:lnTo>
                <a:lnTo>
                  <a:pt x="0" y="6350"/>
                </a:lnTo>
                <a:lnTo>
                  <a:pt x="95250" y="6350"/>
                </a:lnTo>
                <a:lnTo>
                  <a:pt x="95250" y="0"/>
                </a:lnTo>
                <a:close/>
              </a:path>
            </a:pathLst>
          </a:custGeom>
          <a:solidFill>
            <a:srgbClr val="231F20"/>
          </a:solidFill>
        </p:spPr>
        <p:txBody>
          <a:bodyPr wrap="square" lIns="0" tIns="0" rIns="0" bIns="0" rtlCol="0"/>
          <a:lstStyle/>
          <a:p>
            <a:endParaRPr/>
          </a:p>
        </p:txBody>
      </p:sp>
      <p:sp>
        <p:nvSpPr>
          <p:cNvPr id="2228" name="object 2228"/>
          <p:cNvSpPr/>
          <p:nvPr/>
        </p:nvSpPr>
        <p:spPr>
          <a:xfrm>
            <a:off x="4008959" y="9201150"/>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229" name="object 2229"/>
          <p:cNvSpPr/>
          <p:nvPr/>
        </p:nvSpPr>
        <p:spPr>
          <a:xfrm>
            <a:off x="4008959"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30" name="object 2230"/>
          <p:cNvSpPr/>
          <p:nvPr/>
        </p:nvSpPr>
        <p:spPr>
          <a:xfrm>
            <a:off x="4008959" y="9159241"/>
            <a:ext cx="12700" cy="35560"/>
          </a:xfrm>
          <a:custGeom>
            <a:avLst/>
            <a:gdLst/>
            <a:ahLst/>
            <a:cxnLst/>
            <a:rect l="l" t="t" r="r" b="b"/>
            <a:pathLst>
              <a:path w="12700" h="35559">
                <a:moveTo>
                  <a:pt x="0" y="35559"/>
                </a:moveTo>
                <a:lnTo>
                  <a:pt x="12700" y="35559"/>
                </a:lnTo>
                <a:lnTo>
                  <a:pt x="12700" y="0"/>
                </a:lnTo>
                <a:lnTo>
                  <a:pt x="0" y="0"/>
                </a:lnTo>
                <a:lnTo>
                  <a:pt x="0" y="35559"/>
                </a:lnTo>
                <a:close/>
              </a:path>
            </a:pathLst>
          </a:custGeom>
          <a:solidFill>
            <a:srgbClr val="231F20"/>
          </a:solidFill>
        </p:spPr>
        <p:txBody>
          <a:bodyPr wrap="square" lIns="0" tIns="0" rIns="0" bIns="0" rtlCol="0"/>
          <a:lstStyle/>
          <a:p>
            <a:endParaRPr/>
          </a:p>
        </p:txBody>
      </p:sp>
      <p:sp>
        <p:nvSpPr>
          <p:cNvPr id="2231" name="object 2231"/>
          <p:cNvSpPr/>
          <p:nvPr/>
        </p:nvSpPr>
        <p:spPr>
          <a:xfrm>
            <a:off x="4015309" y="919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32" name="object 2232"/>
          <p:cNvSpPr/>
          <p:nvPr/>
        </p:nvSpPr>
        <p:spPr>
          <a:xfrm>
            <a:off x="4021659" y="9195220"/>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2233" name="object 2233"/>
          <p:cNvSpPr/>
          <p:nvPr/>
        </p:nvSpPr>
        <p:spPr>
          <a:xfrm>
            <a:off x="4093630"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34" name="object 2234"/>
          <p:cNvSpPr/>
          <p:nvPr/>
        </p:nvSpPr>
        <p:spPr>
          <a:xfrm>
            <a:off x="4093630" y="8949691"/>
            <a:ext cx="12700" cy="245110"/>
          </a:xfrm>
          <a:custGeom>
            <a:avLst/>
            <a:gdLst/>
            <a:ahLst/>
            <a:cxnLst/>
            <a:rect l="l" t="t" r="r" b="b"/>
            <a:pathLst>
              <a:path w="12700" h="245109">
                <a:moveTo>
                  <a:pt x="0" y="245109"/>
                </a:moveTo>
                <a:lnTo>
                  <a:pt x="12700" y="245109"/>
                </a:lnTo>
                <a:lnTo>
                  <a:pt x="12700" y="0"/>
                </a:lnTo>
                <a:lnTo>
                  <a:pt x="0" y="0"/>
                </a:lnTo>
                <a:lnTo>
                  <a:pt x="0" y="245109"/>
                </a:lnTo>
                <a:close/>
              </a:path>
            </a:pathLst>
          </a:custGeom>
          <a:solidFill>
            <a:srgbClr val="231F20"/>
          </a:solidFill>
        </p:spPr>
        <p:txBody>
          <a:bodyPr wrap="square" lIns="0" tIns="0" rIns="0" bIns="0" rtlCol="0"/>
          <a:lstStyle/>
          <a:p>
            <a:endParaRPr/>
          </a:p>
        </p:txBody>
      </p:sp>
      <p:sp>
        <p:nvSpPr>
          <p:cNvPr id="2235" name="object 2235"/>
          <p:cNvSpPr/>
          <p:nvPr/>
        </p:nvSpPr>
        <p:spPr>
          <a:xfrm>
            <a:off x="4093630" y="8943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36" name="object 2236"/>
          <p:cNvSpPr/>
          <p:nvPr/>
        </p:nvSpPr>
        <p:spPr>
          <a:xfrm>
            <a:off x="4099980" y="919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37" name="object 2237"/>
          <p:cNvSpPr/>
          <p:nvPr/>
        </p:nvSpPr>
        <p:spPr>
          <a:xfrm>
            <a:off x="4047059" y="894334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2238" name="object 2238"/>
          <p:cNvSpPr/>
          <p:nvPr/>
        </p:nvSpPr>
        <p:spPr>
          <a:xfrm>
            <a:off x="4047059" y="8936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39" name="object 2239"/>
          <p:cNvSpPr/>
          <p:nvPr/>
        </p:nvSpPr>
        <p:spPr>
          <a:xfrm>
            <a:off x="4047059" y="7924800"/>
            <a:ext cx="12700" cy="1012190"/>
          </a:xfrm>
          <a:custGeom>
            <a:avLst/>
            <a:gdLst/>
            <a:ahLst/>
            <a:cxnLst/>
            <a:rect l="l" t="t" r="r" b="b"/>
            <a:pathLst>
              <a:path w="12700" h="1012190">
                <a:moveTo>
                  <a:pt x="0" y="1012190"/>
                </a:moveTo>
                <a:lnTo>
                  <a:pt x="12700" y="1012190"/>
                </a:lnTo>
                <a:lnTo>
                  <a:pt x="12700" y="0"/>
                </a:lnTo>
                <a:lnTo>
                  <a:pt x="0" y="0"/>
                </a:lnTo>
                <a:lnTo>
                  <a:pt x="0" y="1012190"/>
                </a:lnTo>
                <a:close/>
              </a:path>
            </a:pathLst>
          </a:custGeom>
          <a:solidFill>
            <a:srgbClr val="231F20"/>
          </a:solidFill>
        </p:spPr>
        <p:txBody>
          <a:bodyPr wrap="square" lIns="0" tIns="0" rIns="0" bIns="0" rtlCol="0"/>
          <a:lstStyle/>
          <a:p>
            <a:endParaRPr/>
          </a:p>
        </p:txBody>
      </p:sp>
      <p:sp>
        <p:nvSpPr>
          <p:cNvPr id="2240" name="object 2240"/>
          <p:cNvSpPr/>
          <p:nvPr/>
        </p:nvSpPr>
        <p:spPr>
          <a:xfrm>
            <a:off x="4047059" y="7918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41" name="object 2241"/>
          <p:cNvSpPr/>
          <p:nvPr/>
        </p:nvSpPr>
        <p:spPr>
          <a:xfrm>
            <a:off x="4047059" y="7912100"/>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2242" name="object 2242"/>
          <p:cNvSpPr/>
          <p:nvPr/>
        </p:nvSpPr>
        <p:spPr>
          <a:xfrm>
            <a:off x="4099980" y="8943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43" name="object 2243"/>
          <p:cNvSpPr/>
          <p:nvPr/>
        </p:nvSpPr>
        <p:spPr>
          <a:xfrm>
            <a:off x="4059759" y="8936991"/>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2244" name="object 2244"/>
          <p:cNvSpPr/>
          <p:nvPr/>
        </p:nvSpPr>
        <p:spPr>
          <a:xfrm>
            <a:off x="4053409" y="8936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45" name="object 2245"/>
          <p:cNvSpPr/>
          <p:nvPr/>
        </p:nvSpPr>
        <p:spPr>
          <a:xfrm>
            <a:off x="4650309" y="87528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46" name="object 2246"/>
          <p:cNvSpPr/>
          <p:nvPr/>
        </p:nvSpPr>
        <p:spPr>
          <a:xfrm>
            <a:off x="4656659" y="87528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2247" name="object 2247"/>
          <p:cNvSpPr/>
          <p:nvPr/>
        </p:nvSpPr>
        <p:spPr>
          <a:xfrm>
            <a:off x="4739209" y="8746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48" name="object 2248"/>
          <p:cNvSpPr/>
          <p:nvPr/>
        </p:nvSpPr>
        <p:spPr>
          <a:xfrm>
            <a:off x="4732859" y="87464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49" name="object 2249"/>
          <p:cNvSpPr/>
          <p:nvPr/>
        </p:nvSpPr>
        <p:spPr>
          <a:xfrm>
            <a:off x="4732859" y="7924800"/>
            <a:ext cx="12700" cy="821690"/>
          </a:xfrm>
          <a:custGeom>
            <a:avLst/>
            <a:gdLst/>
            <a:ahLst/>
            <a:cxnLst/>
            <a:rect l="l" t="t" r="r" b="b"/>
            <a:pathLst>
              <a:path w="12700" h="821690">
                <a:moveTo>
                  <a:pt x="0" y="821690"/>
                </a:moveTo>
                <a:lnTo>
                  <a:pt x="12700" y="821690"/>
                </a:lnTo>
                <a:lnTo>
                  <a:pt x="12700" y="0"/>
                </a:lnTo>
                <a:lnTo>
                  <a:pt x="0" y="0"/>
                </a:lnTo>
                <a:lnTo>
                  <a:pt x="0" y="821690"/>
                </a:lnTo>
                <a:close/>
              </a:path>
            </a:pathLst>
          </a:custGeom>
          <a:solidFill>
            <a:srgbClr val="231F20"/>
          </a:solidFill>
        </p:spPr>
        <p:txBody>
          <a:bodyPr wrap="square" lIns="0" tIns="0" rIns="0" bIns="0" rtlCol="0"/>
          <a:lstStyle/>
          <a:p>
            <a:endParaRPr/>
          </a:p>
        </p:txBody>
      </p:sp>
      <p:sp>
        <p:nvSpPr>
          <p:cNvPr id="2250" name="object 2250"/>
          <p:cNvSpPr/>
          <p:nvPr/>
        </p:nvSpPr>
        <p:spPr>
          <a:xfrm>
            <a:off x="4732859" y="7918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51" name="object 2251"/>
          <p:cNvSpPr/>
          <p:nvPr/>
        </p:nvSpPr>
        <p:spPr>
          <a:xfrm>
            <a:off x="4053409" y="7918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52" name="object 2252"/>
          <p:cNvSpPr/>
          <p:nvPr/>
        </p:nvSpPr>
        <p:spPr>
          <a:xfrm>
            <a:off x="4059759" y="7918870"/>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2253" name="object 2253"/>
          <p:cNvSpPr/>
          <p:nvPr/>
        </p:nvSpPr>
        <p:spPr>
          <a:xfrm>
            <a:off x="4739209" y="79188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54" name="object 2254"/>
          <p:cNvSpPr/>
          <p:nvPr/>
        </p:nvSpPr>
        <p:spPr>
          <a:xfrm>
            <a:off x="4946638" y="9213850"/>
            <a:ext cx="125095" cy="6350"/>
          </a:xfrm>
          <a:custGeom>
            <a:avLst/>
            <a:gdLst/>
            <a:ahLst/>
            <a:cxnLst/>
            <a:rect l="l" t="t" r="r" b="b"/>
            <a:pathLst>
              <a:path w="125095" h="6350">
                <a:moveTo>
                  <a:pt x="0" y="6350"/>
                </a:moveTo>
                <a:lnTo>
                  <a:pt x="124891" y="6350"/>
                </a:lnTo>
                <a:lnTo>
                  <a:pt x="124891" y="0"/>
                </a:lnTo>
                <a:lnTo>
                  <a:pt x="0" y="0"/>
                </a:lnTo>
                <a:lnTo>
                  <a:pt x="0" y="6350"/>
                </a:lnTo>
                <a:close/>
              </a:path>
            </a:pathLst>
          </a:custGeom>
          <a:solidFill>
            <a:srgbClr val="231F20"/>
          </a:solidFill>
        </p:spPr>
        <p:txBody>
          <a:bodyPr wrap="square" lIns="0" tIns="0" rIns="0" bIns="0" rtlCol="0"/>
          <a:lstStyle/>
          <a:p>
            <a:endParaRPr/>
          </a:p>
        </p:txBody>
      </p:sp>
      <p:sp>
        <p:nvSpPr>
          <p:cNvPr id="2255" name="object 2255"/>
          <p:cNvSpPr/>
          <p:nvPr/>
        </p:nvSpPr>
        <p:spPr>
          <a:xfrm>
            <a:off x="4946638" y="9207500"/>
            <a:ext cx="112395" cy="6350"/>
          </a:xfrm>
          <a:custGeom>
            <a:avLst/>
            <a:gdLst/>
            <a:ahLst/>
            <a:cxnLst/>
            <a:rect l="l" t="t" r="r" b="b"/>
            <a:pathLst>
              <a:path w="112395" h="6350">
                <a:moveTo>
                  <a:pt x="0" y="6350"/>
                </a:moveTo>
                <a:lnTo>
                  <a:pt x="112191" y="6350"/>
                </a:lnTo>
                <a:lnTo>
                  <a:pt x="112191" y="0"/>
                </a:lnTo>
                <a:lnTo>
                  <a:pt x="0" y="0"/>
                </a:lnTo>
                <a:lnTo>
                  <a:pt x="0" y="6350"/>
                </a:lnTo>
                <a:close/>
              </a:path>
            </a:pathLst>
          </a:custGeom>
          <a:solidFill>
            <a:srgbClr val="231F20"/>
          </a:solidFill>
        </p:spPr>
        <p:txBody>
          <a:bodyPr wrap="square" lIns="0" tIns="0" rIns="0" bIns="0" rtlCol="0"/>
          <a:lstStyle/>
          <a:p>
            <a:endParaRPr/>
          </a:p>
        </p:txBody>
      </p:sp>
      <p:sp>
        <p:nvSpPr>
          <p:cNvPr id="2256" name="object 2256"/>
          <p:cNvSpPr/>
          <p:nvPr/>
        </p:nvSpPr>
        <p:spPr>
          <a:xfrm>
            <a:off x="5058830" y="9207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57" name="object 2257"/>
          <p:cNvSpPr/>
          <p:nvPr/>
        </p:nvSpPr>
        <p:spPr>
          <a:xfrm>
            <a:off x="5058830" y="8784591"/>
            <a:ext cx="12700" cy="422909"/>
          </a:xfrm>
          <a:custGeom>
            <a:avLst/>
            <a:gdLst/>
            <a:ahLst/>
            <a:cxnLst/>
            <a:rect l="l" t="t" r="r" b="b"/>
            <a:pathLst>
              <a:path w="12700" h="422909">
                <a:moveTo>
                  <a:pt x="0" y="422909"/>
                </a:moveTo>
                <a:lnTo>
                  <a:pt x="12700" y="422909"/>
                </a:lnTo>
                <a:lnTo>
                  <a:pt x="12700" y="0"/>
                </a:lnTo>
                <a:lnTo>
                  <a:pt x="0" y="0"/>
                </a:lnTo>
                <a:lnTo>
                  <a:pt x="0" y="422909"/>
                </a:lnTo>
                <a:close/>
              </a:path>
            </a:pathLst>
          </a:custGeom>
          <a:solidFill>
            <a:srgbClr val="231F20"/>
          </a:solidFill>
        </p:spPr>
        <p:txBody>
          <a:bodyPr wrap="square" lIns="0" tIns="0" rIns="0" bIns="0" rtlCol="0"/>
          <a:lstStyle/>
          <a:p>
            <a:endParaRPr/>
          </a:p>
        </p:txBody>
      </p:sp>
      <p:sp>
        <p:nvSpPr>
          <p:cNvPr id="2258" name="object 2258"/>
          <p:cNvSpPr/>
          <p:nvPr/>
        </p:nvSpPr>
        <p:spPr>
          <a:xfrm>
            <a:off x="5058830" y="8778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59" name="object 2259"/>
          <p:cNvSpPr/>
          <p:nvPr/>
        </p:nvSpPr>
        <p:spPr>
          <a:xfrm>
            <a:off x="5065180" y="9207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60" name="object 2260"/>
          <p:cNvSpPr/>
          <p:nvPr/>
        </p:nvSpPr>
        <p:spPr>
          <a:xfrm>
            <a:off x="4008959" y="7882891"/>
            <a:ext cx="12700" cy="1094740"/>
          </a:xfrm>
          <a:custGeom>
            <a:avLst/>
            <a:gdLst/>
            <a:ahLst/>
            <a:cxnLst/>
            <a:rect l="l" t="t" r="r" b="b"/>
            <a:pathLst>
              <a:path w="12700" h="1094740">
                <a:moveTo>
                  <a:pt x="0" y="1094739"/>
                </a:moveTo>
                <a:lnTo>
                  <a:pt x="12700" y="1094739"/>
                </a:lnTo>
                <a:lnTo>
                  <a:pt x="12700" y="0"/>
                </a:lnTo>
                <a:lnTo>
                  <a:pt x="0" y="0"/>
                </a:lnTo>
                <a:lnTo>
                  <a:pt x="0" y="1094739"/>
                </a:lnTo>
                <a:close/>
              </a:path>
            </a:pathLst>
          </a:custGeom>
          <a:solidFill>
            <a:srgbClr val="231F20"/>
          </a:solidFill>
        </p:spPr>
        <p:txBody>
          <a:bodyPr wrap="square" lIns="0" tIns="0" rIns="0" bIns="0" rtlCol="0"/>
          <a:lstStyle/>
          <a:p>
            <a:endParaRPr/>
          </a:p>
        </p:txBody>
      </p:sp>
      <p:sp>
        <p:nvSpPr>
          <p:cNvPr id="2261" name="object 2261"/>
          <p:cNvSpPr/>
          <p:nvPr/>
        </p:nvSpPr>
        <p:spPr>
          <a:xfrm>
            <a:off x="4008959" y="7876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2" name="object 2262"/>
          <p:cNvSpPr/>
          <p:nvPr/>
        </p:nvSpPr>
        <p:spPr>
          <a:xfrm>
            <a:off x="4008959" y="7870191"/>
            <a:ext cx="939800" cy="6350"/>
          </a:xfrm>
          <a:custGeom>
            <a:avLst/>
            <a:gdLst/>
            <a:ahLst/>
            <a:cxnLst/>
            <a:rect l="l" t="t" r="r" b="b"/>
            <a:pathLst>
              <a:path w="939800" h="6350">
                <a:moveTo>
                  <a:pt x="0" y="6350"/>
                </a:moveTo>
                <a:lnTo>
                  <a:pt x="939800" y="6350"/>
                </a:lnTo>
                <a:lnTo>
                  <a:pt x="939800" y="0"/>
                </a:lnTo>
                <a:lnTo>
                  <a:pt x="0" y="0"/>
                </a:lnTo>
                <a:lnTo>
                  <a:pt x="0" y="6350"/>
                </a:lnTo>
                <a:close/>
              </a:path>
            </a:pathLst>
          </a:custGeom>
          <a:solidFill>
            <a:srgbClr val="231F20"/>
          </a:solidFill>
        </p:spPr>
        <p:txBody>
          <a:bodyPr wrap="square" lIns="0" tIns="0" rIns="0" bIns="0" rtlCol="0"/>
          <a:lstStyle/>
          <a:p>
            <a:endParaRPr/>
          </a:p>
        </p:txBody>
      </p:sp>
      <p:sp>
        <p:nvSpPr>
          <p:cNvPr id="2263" name="object 2263"/>
          <p:cNvSpPr/>
          <p:nvPr/>
        </p:nvSpPr>
        <p:spPr>
          <a:xfrm>
            <a:off x="4936059" y="8778241"/>
            <a:ext cx="123189" cy="6350"/>
          </a:xfrm>
          <a:custGeom>
            <a:avLst/>
            <a:gdLst/>
            <a:ahLst/>
            <a:cxnLst/>
            <a:rect l="l" t="t" r="r" b="b"/>
            <a:pathLst>
              <a:path w="123189" h="6350">
                <a:moveTo>
                  <a:pt x="0" y="6350"/>
                </a:moveTo>
                <a:lnTo>
                  <a:pt x="122770" y="6350"/>
                </a:lnTo>
                <a:lnTo>
                  <a:pt x="122770" y="0"/>
                </a:lnTo>
                <a:lnTo>
                  <a:pt x="0" y="0"/>
                </a:lnTo>
                <a:lnTo>
                  <a:pt x="0" y="6350"/>
                </a:lnTo>
                <a:close/>
              </a:path>
            </a:pathLst>
          </a:custGeom>
          <a:solidFill>
            <a:srgbClr val="231F20"/>
          </a:solidFill>
        </p:spPr>
        <p:txBody>
          <a:bodyPr wrap="square" lIns="0" tIns="0" rIns="0" bIns="0" rtlCol="0"/>
          <a:lstStyle/>
          <a:p>
            <a:endParaRPr/>
          </a:p>
        </p:txBody>
      </p:sp>
      <p:sp>
        <p:nvSpPr>
          <p:cNvPr id="2264" name="object 2264"/>
          <p:cNvSpPr/>
          <p:nvPr/>
        </p:nvSpPr>
        <p:spPr>
          <a:xfrm>
            <a:off x="4936059" y="8771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5" name="object 2265"/>
          <p:cNvSpPr/>
          <p:nvPr/>
        </p:nvSpPr>
        <p:spPr>
          <a:xfrm>
            <a:off x="4936059" y="7882891"/>
            <a:ext cx="12700" cy="889000"/>
          </a:xfrm>
          <a:custGeom>
            <a:avLst/>
            <a:gdLst/>
            <a:ahLst/>
            <a:cxnLst/>
            <a:rect l="l" t="t" r="r" b="b"/>
            <a:pathLst>
              <a:path w="12700" h="889000">
                <a:moveTo>
                  <a:pt x="0" y="889000"/>
                </a:moveTo>
                <a:lnTo>
                  <a:pt x="12700" y="889000"/>
                </a:lnTo>
                <a:lnTo>
                  <a:pt x="12700" y="0"/>
                </a:lnTo>
                <a:lnTo>
                  <a:pt x="0" y="0"/>
                </a:lnTo>
                <a:lnTo>
                  <a:pt x="0" y="889000"/>
                </a:lnTo>
                <a:close/>
              </a:path>
            </a:pathLst>
          </a:custGeom>
          <a:solidFill>
            <a:srgbClr val="231F20"/>
          </a:solidFill>
        </p:spPr>
        <p:txBody>
          <a:bodyPr wrap="square" lIns="0" tIns="0" rIns="0" bIns="0" rtlCol="0"/>
          <a:lstStyle/>
          <a:p>
            <a:endParaRPr/>
          </a:p>
        </p:txBody>
      </p:sp>
      <p:sp>
        <p:nvSpPr>
          <p:cNvPr id="2266" name="object 2266"/>
          <p:cNvSpPr/>
          <p:nvPr/>
        </p:nvSpPr>
        <p:spPr>
          <a:xfrm>
            <a:off x="4936059" y="7876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7" name="object 2267"/>
          <p:cNvSpPr/>
          <p:nvPr/>
        </p:nvSpPr>
        <p:spPr>
          <a:xfrm>
            <a:off x="5065180" y="87782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68" name="object 2268"/>
          <p:cNvSpPr/>
          <p:nvPr/>
        </p:nvSpPr>
        <p:spPr>
          <a:xfrm>
            <a:off x="4948759" y="8771891"/>
            <a:ext cx="123189" cy="6350"/>
          </a:xfrm>
          <a:custGeom>
            <a:avLst/>
            <a:gdLst/>
            <a:ahLst/>
            <a:cxnLst/>
            <a:rect l="l" t="t" r="r" b="b"/>
            <a:pathLst>
              <a:path w="123189" h="6350">
                <a:moveTo>
                  <a:pt x="0" y="6350"/>
                </a:moveTo>
                <a:lnTo>
                  <a:pt x="122770" y="6350"/>
                </a:lnTo>
                <a:lnTo>
                  <a:pt x="122770" y="0"/>
                </a:lnTo>
                <a:lnTo>
                  <a:pt x="0" y="0"/>
                </a:lnTo>
                <a:lnTo>
                  <a:pt x="0" y="6350"/>
                </a:lnTo>
                <a:close/>
              </a:path>
            </a:pathLst>
          </a:custGeom>
          <a:solidFill>
            <a:srgbClr val="231F20"/>
          </a:solidFill>
        </p:spPr>
        <p:txBody>
          <a:bodyPr wrap="square" lIns="0" tIns="0" rIns="0" bIns="0" rtlCol="0"/>
          <a:lstStyle/>
          <a:p>
            <a:endParaRPr/>
          </a:p>
        </p:txBody>
      </p:sp>
      <p:sp>
        <p:nvSpPr>
          <p:cNvPr id="2269" name="object 2269"/>
          <p:cNvSpPr/>
          <p:nvPr/>
        </p:nvSpPr>
        <p:spPr>
          <a:xfrm>
            <a:off x="4942409" y="8771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70" name="object 2270"/>
          <p:cNvSpPr/>
          <p:nvPr/>
        </p:nvSpPr>
        <p:spPr>
          <a:xfrm>
            <a:off x="4015309" y="7876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71" name="object 2271"/>
          <p:cNvSpPr/>
          <p:nvPr/>
        </p:nvSpPr>
        <p:spPr>
          <a:xfrm>
            <a:off x="4021659" y="7876541"/>
            <a:ext cx="914400" cy="6350"/>
          </a:xfrm>
          <a:custGeom>
            <a:avLst/>
            <a:gdLst/>
            <a:ahLst/>
            <a:cxnLst/>
            <a:rect l="l" t="t" r="r" b="b"/>
            <a:pathLst>
              <a:path w="914400" h="6350">
                <a:moveTo>
                  <a:pt x="914400" y="0"/>
                </a:moveTo>
                <a:lnTo>
                  <a:pt x="0" y="0"/>
                </a:lnTo>
                <a:lnTo>
                  <a:pt x="0" y="6350"/>
                </a:lnTo>
                <a:lnTo>
                  <a:pt x="914400" y="6350"/>
                </a:lnTo>
                <a:lnTo>
                  <a:pt x="914400" y="0"/>
                </a:lnTo>
                <a:close/>
              </a:path>
            </a:pathLst>
          </a:custGeom>
          <a:solidFill>
            <a:srgbClr val="231F20"/>
          </a:solidFill>
        </p:spPr>
        <p:txBody>
          <a:bodyPr wrap="square" lIns="0" tIns="0" rIns="0" bIns="0" rtlCol="0"/>
          <a:lstStyle/>
          <a:p>
            <a:endParaRPr/>
          </a:p>
        </p:txBody>
      </p:sp>
      <p:sp>
        <p:nvSpPr>
          <p:cNvPr id="2272" name="object 2272"/>
          <p:cNvSpPr/>
          <p:nvPr/>
        </p:nvSpPr>
        <p:spPr>
          <a:xfrm>
            <a:off x="4942409" y="7876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73" name="object 2273"/>
          <p:cNvSpPr/>
          <p:nvPr/>
        </p:nvSpPr>
        <p:spPr>
          <a:xfrm>
            <a:off x="4296830" y="7732611"/>
            <a:ext cx="86995" cy="1336040"/>
          </a:xfrm>
          <a:custGeom>
            <a:avLst/>
            <a:gdLst/>
            <a:ahLst/>
            <a:cxnLst/>
            <a:rect l="l" t="t" r="r" b="b"/>
            <a:pathLst>
              <a:path w="86995" h="1336040">
                <a:moveTo>
                  <a:pt x="55029" y="1191679"/>
                </a:moveTo>
                <a:lnTo>
                  <a:pt x="0" y="1191679"/>
                </a:lnTo>
                <a:lnTo>
                  <a:pt x="0" y="1335608"/>
                </a:lnTo>
                <a:lnTo>
                  <a:pt x="86779" y="1335608"/>
                </a:lnTo>
                <a:lnTo>
                  <a:pt x="86779" y="1329258"/>
                </a:lnTo>
                <a:lnTo>
                  <a:pt x="6350" y="1329258"/>
                </a:lnTo>
                <a:lnTo>
                  <a:pt x="6350" y="1322908"/>
                </a:lnTo>
                <a:lnTo>
                  <a:pt x="12700" y="1322908"/>
                </a:lnTo>
                <a:lnTo>
                  <a:pt x="12700" y="1204379"/>
                </a:lnTo>
                <a:lnTo>
                  <a:pt x="6350" y="1204379"/>
                </a:lnTo>
                <a:lnTo>
                  <a:pt x="6350" y="1198029"/>
                </a:lnTo>
                <a:lnTo>
                  <a:pt x="55029" y="1198029"/>
                </a:lnTo>
                <a:lnTo>
                  <a:pt x="55029" y="1191679"/>
                </a:lnTo>
                <a:close/>
              </a:path>
              <a:path w="86995" h="1336040">
                <a:moveTo>
                  <a:pt x="6350" y="1322908"/>
                </a:moveTo>
                <a:lnTo>
                  <a:pt x="6350" y="1329258"/>
                </a:lnTo>
                <a:lnTo>
                  <a:pt x="12700" y="1329258"/>
                </a:lnTo>
                <a:lnTo>
                  <a:pt x="12700" y="1322909"/>
                </a:lnTo>
                <a:lnTo>
                  <a:pt x="6350" y="1322908"/>
                </a:lnTo>
                <a:close/>
              </a:path>
              <a:path w="86995" h="1336040">
                <a:moveTo>
                  <a:pt x="12700" y="1322909"/>
                </a:moveTo>
                <a:lnTo>
                  <a:pt x="12700" y="1329258"/>
                </a:lnTo>
                <a:lnTo>
                  <a:pt x="86779" y="1329258"/>
                </a:lnTo>
                <a:lnTo>
                  <a:pt x="86779" y="1322920"/>
                </a:lnTo>
                <a:lnTo>
                  <a:pt x="12700" y="1322909"/>
                </a:lnTo>
                <a:close/>
              </a:path>
              <a:path w="86995" h="1336040">
                <a:moveTo>
                  <a:pt x="12700" y="1322908"/>
                </a:moveTo>
                <a:lnTo>
                  <a:pt x="6350" y="1322908"/>
                </a:lnTo>
                <a:lnTo>
                  <a:pt x="12700" y="1322909"/>
                </a:lnTo>
                <a:close/>
              </a:path>
              <a:path w="86995" h="1336040">
                <a:moveTo>
                  <a:pt x="12700" y="1198029"/>
                </a:moveTo>
                <a:lnTo>
                  <a:pt x="6350" y="1198029"/>
                </a:lnTo>
                <a:lnTo>
                  <a:pt x="6350" y="1204379"/>
                </a:lnTo>
                <a:lnTo>
                  <a:pt x="12700" y="1204379"/>
                </a:lnTo>
                <a:lnTo>
                  <a:pt x="12700" y="1198029"/>
                </a:lnTo>
                <a:close/>
              </a:path>
              <a:path w="86995" h="1336040">
                <a:moveTo>
                  <a:pt x="67729" y="1191679"/>
                </a:moveTo>
                <a:lnTo>
                  <a:pt x="61379" y="1191679"/>
                </a:lnTo>
                <a:lnTo>
                  <a:pt x="61379" y="1198029"/>
                </a:lnTo>
                <a:lnTo>
                  <a:pt x="12700" y="1198029"/>
                </a:lnTo>
                <a:lnTo>
                  <a:pt x="12700" y="1204379"/>
                </a:lnTo>
                <a:lnTo>
                  <a:pt x="67729" y="1204379"/>
                </a:lnTo>
                <a:lnTo>
                  <a:pt x="67729" y="1191679"/>
                </a:lnTo>
                <a:close/>
              </a:path>
              <a:path w="86995" h="1336040">
                <a:moveTo>
                  <a:pt x="67729" y="0"/>
                </a:moveTo>
                <a:lnTo>
                  <a:pt x="55029" y="0"/>
                </a:lnTo>
                <a:lnTo>
                  <a:pt x="55029" y="1198029"/>
                </a:lnTo>
                <a:lnTo>
                  <a:pt x="61379" y="1198029"/>
                </a:lnTo>
                <a:lnTo>
                  <a:pt x="61379" y="1191679"/>
                </a:lnTo>
                <a:lnTo>
                  <a:pt x="67729" y="1191679"/>
                </a:lnTo>
                <a:lnTo>
                  <a:pt x="67729" y="0"/>
                </a:lnTo>
                <a:close/>
              </a:path>
            </a:pathLst>
          </a:custGeom>
          <a:solidFill>
            <a:srgbClr val="231F20"/>
          </a:solidFill>
        </p:spPr>
        <p:txBody>
          <a:bodyPr wrap="square" lIns="0" tIns="0" rIns="0" bIns="0" rtlCol="0"/>
          <a:lstStyle/>
          <a:p>
            <a:endParaRPr/>
          </a:p>
        </p:txBody>
      </p:sp>
      <p:sp>
        <p:nvSpPr>
          <p:cNvPr id="2274" name="object 2274"/>
          <p:cNvSpPr/>
          <p:nvPr/>
        </p:nvSpPr>
        <p:spPr>
          <a:xfrm>
            <a:off x="4364508" y="9042782"/>
            <a:ext cx="38735" cy="38735"/>
          </a:xfrm>
          <a:custGeom>
            <a:avLst/>
            <a:gdLst/>
            <a:ahLst/>
            <a:cxnLst/>
            <a:rect l="l" t="t" r="r" b="b"/>
            <a:pathLst>
              <a:path w="38735" h="38734">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2275" name="object 2275"/>
          <p:cNvSpPr/>
          <p:nvPr/>
        </p:nvSpPr>
        <p:spPr>
          <a:xfrm>
            <a:off x="4389959" y="7781291"/>
            <a:ext cx="12700" cy="1203960"/>
          </a:xfrm>
          <a:custGeom>
            <a:avLst/>
            <a:gdLst/>
            <a:ahLst/>
            <a:cxnLst/>
            <a:rect l="l" t="t" r="r" b="b"/>
            <a:pathLst>
              <a:path w="12700" h="1203959">
                <a:moveTo>
                  <a:pt x="0" y="1203959"/>
                </a:moveTo>
                <a:lnTo>
                  <a:pt x="12700" y="1203959"/>
                </a:lnTo>
                <a:lnTo>
                  <a:pt x="12700" y="0"/>
                </a:lnTo>
                <a:lnTo>
                  <a:pt x="0" y="0"/>
                </a:lnTo>
                <a:lnTo>
                  <a:pt x="0" y="1203959"/>
                </a:lnTo>
                <a:close/>
              </a:path>
            </a:pathLst>
          </a:custGeom>
          <a:solidFill>
            <a:srgbClr val="231F20"/>
          </a:solidFill>
        </p:spPr>
        <p:txBody>
          <a:bodyPr wrap="square" lIns="0" tIns="0" rIns="0" bIns="0" rtlCol="0"/>
          <a:lstStyle/>
          <a:p>
            <a:endParaRPr/>
          </a:p>
        </p:txBody>
      </p:sp>
      <p:sp>
        <p:nvSpPr>
          <p:cNvPr id="2276" name="object 2276"/>
          <p:cNvSpPr/>
          <p:nvPr/>
        </p:nvSpPr>
        <p:spPr>
          <a:xfrm>
            <a:off x="4389959" y="7774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77" name="object 2277"/>
          <p:cNvSpPr/>
          <p:nvPr/>
        </p:nvSpPr>
        <p:spPr>
          <a:xfrm>
            <a:off x="4389959" y="7768591"/>
            <a:ext cx="436245" cy="6350"/>
          </a:xfrm>
          <a:custGeom>
            <a:avLst/>
            <a:gdLst/>
            <a:ahLst/>
            <a:cxnLst/>
            <a:rect l="l" t="t" r="r" b="b"/>
            <a:pathLst>
              <a:path w="436245" h="6350">
                <a:moveTo>
                  <a:pt x="0" y="6350"/>
                </a:moveTo>
                <a:lnTo>
                  <a:pt x="436029" y="6350"/>
                </a:lnTo>
                <a:lnTo>
                  <a:pt x="436029" y="0"/>
                </a:lnTo>
                <a:lnTo>
                  <a:pt x="0" y="0"/>
                </a:lnTo>
                <a:lnTo>
                  <a:pt x="0" y="6350"/>
                </a:lnTo>
                <a:close/>
              </a:path>
            </a:pathLst>
          </a:custGeom>
          <a:solidFill>
            <a:srgbClr val="231F20"/>
          </a:solidFill>
        </p:spPr>
        <p:txBody>
          <a:bodyPr wrap="square" lIns="0" tIns="0" rIns="0" bIns="0" rtlCol="0"/>
          <a:lstStyle/>
          <a:p>
            <a:endParaRPr/>
          </a:p>
        </p:txBody>
      </p:sp>
      <p:sp>
        <p:nvSpPr>
          <p:cNvPr id="2278" name="object 2278"/>
          <p:cNvSpPr/>
          <p:nvPr/>
        </p:nvSpPr>
        <p:spPr>
          <a:xfrm>
            <a:off x="4715930" y="8909050"/>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2279" name="object 2279"/>
          <p:cNvSpPr/>
          <p:nvPr/>
        </p:nvSpPr>
        <p:spPr>
          <a:xfrm>
            <a:off x="4715930" y="89027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80" name="object 2280"/>
          <p:cNvSpPr/>
          <p:nvPr/>
        </p:nvSpPr>
        <p:spPr>
          <a:xfrm>
            <a:off x="4715930" y="8826500"/>
            <a:ext cx="12700" cy="76200"/>
          </a:xfrm>
          <a:custGeom>
            <a:avLst/>
            <a:gdLst/>
            <a:ahLst/>
            <a:cxnLst/>
            <a:rect l="l" t="t" r="r" b="b"/>
            <a:pathLst>
              <a:path w="12700" h="76200">
                <a:moveTo>
                  <a:pt x="0" y="76200"/>
                </a:moveTo>
                <a:lnTo>
                  <a:pt x="12700" y="76200"/>
                </a:lnTo>
                <a:lnTo>
                  <a:pt x="12700" y="0"/>
                </a:lnTo>
                <a:lnTo>
                  <a:pt x="0" y="0"/>
                </a:lnTo>
                <a:lnTo>
                  <a:pt x="0" y="76200"/>
                </a:lnTo>
                <a:close/>
              </a:path>
            </a:pathLst>
          </a:custGeom>
          <a:solidFill>
            <a:srgbClr val="231F20"/>
          </a:solidFill>
        </p:spPr>
        <p:txBody>
          <a:bodyPr wrap="square" lIns="0" tIns="0" rIns="0" bIns="0" rtlCol="0"/>
          <a:lstStyle/>
          <a:p>
            <a:endParaRPr/>
          </a:p>
        </p:txBody>
      </p:sp>
      <p:sp>
        <p:nvSpPr>
          <p:cNvPr id="2281" name="object 2281"/>
          <p:cNvSpPr/>
          <p:nvPr/>
        </p:nvSpPr>
        <p:spPr>
          <a:xfrm>
            <a:off x="4715930" y="88201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82" name="object 2282"/>
          <p:cNvSpPr/>
          <p:nvPr/>
        </p:nvSpPr>
        <p:spPr>
          <a:xfrm>
            <a:off x="4715930" y="8813800"/>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2283" name="object 2283"/>
          <p:cNvSpPr/>
          <p:nvPr/>
        </p:nvSpPr>
        <p:spPr>
          <a:xfrm>
            <a:off x="4722280" y="8903120"/>
            <a:ext cx="6350" cy="6350"/>
          </a:xfrm>
          <a:custGeom>
            <a:avLst/>
            <a:gdLst/>
            <a:ahLst/>
            <a:cxnLst/>
            <a:rect l="l" t="t" r="r" b="b"/>
            <a:pathLst>
              <a:path w="6350" h="6350">
                <a:moveTo>
                  <a:pt x="0" y="0"/>
                </a:moveTo>
                <a:lnTo>
                  <a:pt x="0" y="6350"/>
                </a:lnTo>
                <a:lnTo>
                  <a:pt x="6350" y="6350"/>
                </a:lnTo>
                <a:lnTo>
                  <a:pt x="6350" y="2"/>
                </a:lnTo>
                <a:lnTo>
                  <a:pt x="0" y="0"/>
                </a:lnTo>
                <a:close/>
              </a:path>
            </a:pathLst>
          </a:custGeom>
          <a:solidFill>
            <a:srgbClr val="231F20"/>
          </a:solidFill>
        </p:spPr>
        <p:txBody>
          <a:bodyPr wrap="square" lIns="0" tIns="0" rIns="0" bIns="0" rtlCol="0"/>
          <a:lstStyle/>
          <a:p>
            <a:endParaRPr/>
          </a:p>
        </p:txBody>
      </p:sp>
      <p:sp>
        <p:nvSpPr>
          <p:cNvPr id="2284" name="object 2284"/>
          <p:cNvSpPr/>
          <p:nvPr/>
        </p:nvSpPr>
        <p:spPr>
          <a:xfrm>
            <a:off x="4728630" y="8903122"/>
            <a:ext cx="23495" cy="6350"/>
          </a:xfrm>
          <a:custGeom>
            <a:avLst/>
            <a:gdLst/>
            <a:ahLst/>
            <a:cxnLst/>
            <a:rect l="l" t="t" r="r" b="b"/>
            <a:pathLst>
              <a:path w="23495" h="6350">
                <a:moveTo>
                  <a:pt x="0" y="0"/>
                </a:moveTo>
                <a:lnTo>
                  <a:pt x="0" y="6347"/>
                </a:lnTo>
                <a:lnTo>
                  <a:pt x="23279" y="6347"/>
                </a:lnTo>
                <a:lnTo>
                  <a:pt x="23279" y="9"/>
                </a:lnTo>
                <a:lnTo>
                  <a:pt x="0" y="0"/>
                </a:lnTo>
                <a:close/>
              </a:path>
            </a:pathLst>
          </a:custGeom>
          <a:solidFill>
            <a:srgbClr val="231F20"/>
          </a:solidFill>
        </p:spPr>
        <p:txBody>
          <a:bodyPr wrap="square" lIns="0" tIns="0" rIns="0" bIns="0" rtlCol="0"/>
          <a:lstStyle/>
          <a:p>
            <a:endParaRPr/>
          </a:p>
        </p:txBody>
      </p:sp>
      <p:sp>
        <p:nvSpPr>
          <p:cNvPr id="2285" name="object 2285"/>
          <p:cNvSpPr/>
          <p:nvPr/>
        </p:nvSpPr>
        <p:spPr>
          <a:xfrm>
            <a:off x="4722280" y="8903120"/>
            <a:ext cx="6350" cy="0"/>
          </a:xfrm>
          <a:custGeom>
            <a:avLst/>
            <a:gdLst/>
            <a:ahLst/>
            <a:cxnLst/>
            <a:rect l="l" t="t" r="r" b="b"/>
            <a:pathLst>
              <a:path w="6350">
                <a:moveTo>
                  <a:pt x="6350" y="0"/>
                </a:moveTo>
                <a:lnTo>
                  <a:pt x="0" y="0"/>
                </a:lnTo>
                <a:lnTo>
                  <a:pt x="6350" y="2"/>
                </a:lnTo>
                <a:close/>
              </a:path>
            </a:pathLst>
          </a:custGeom>
          <a:solidFill>
            <a:srgbClr val="231F20"/>
          </a:solidFill>
        </p:spPr>
        <p:txBody>
          <a:bodyPr wrap="square" lIns="0" tIns="0" rIns="0" bIns="0" rtlCol="0"/>
          <a:lstStyle/>
          <a:p>
            <a:endParaRPr/>
          </a:p>
        </p:txBody>
      </p:sp>
      <p:sp>
        <p:nvSpPr>
          <p:cNvPr id="2286" name="object 2286"/>
          <p:cNvSpPr/>
          <p:nvPr/>
        </p:nvSpPr>
        <p:spPr>
          <a:xfrm>
            <a:off x="4722280" y="88205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87" name="object 2287"/>
          <p:cNvSpPr/>
          <p:nvPr/>
        </p:nvSpPr>
        <p:spPr>
          <a:xfrm>
            <a:off x="4728630" y="8820150"/>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2288" name="object 2288"/>
          <p:cNvSpPr/>
          <p:nvPr/>
        </p:nvSpPr>
        <p:spPr>
          <a:xfrm>
            <a:off x="4819638" y="8813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89" name="object 2289"/>
          <p:cNvSpPr/>
          <p:nvPr/>
        </p:nvSpPr>
        <p:spPr>
          <a:xfrm>
            <a:off x="4813288" y="8813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90" name="object 2290"/>
          <p:cNvSpPr/>
          <p:nvPr/>
        </p:nvSpPr>
        <p:spPr>
          <a:xfrm>
            <a:off x="4813288" y="7781291"/>
            <a:ext cx="12700" cy="1032510"/>
          </a:xfrm>
          <a:custGeom>
            <a:avLst/>
            <a:gdLst/>
            <a:ahLst/>
            <a:cxnLst/>
            <a:rect l="l" t="t" r="r" b="b"/>
            <a:pathLst>
              <a:path w="12700" h="1032509">
                <a:moveTo>
                  <a:pt x="0" y="1032509"/>
                </a:moveTo>
                <a:lnTo>
                  <a:pt x="12700" y="1032509"/>
                </a:lnTo>
                <a:lnTo>
                  <a:pt x="12700" y="0"/>
                </a:lnTo>
                <a:lnTo>
                  <a:pt x="0" y="0"/>
                </a:lnTo>
                <a:lnTo>
                  <a:pt x="0" y="1032509"/>
                </a:lnTo>
                <a:close/>
              </a:path>
            </a:pathLst>
          </a:custGeom>
          <a:solidFill>
            <a:srgbClr val="231F20"/>
          </a:solidFill>
        </p:spPr>
        <p:txBody>
          <a:bodyPr wrap="square" lIns="0" tIns="0" rIns="0" bIns="0" rtlCol="0"/>
          <a:lstStyle/>
          <a:p>
            <a:endParaRPr/>
          </a:p>
        </p:txBody>
      </p:sp>
      <p:sp>
        <p:nvSpPr>
          <p:cNvPr id="2291" name="object 2291"/>
          <p:cNvSpPr/>
          <p:nvPr/>
        </p:nvSpPr>
        <p:spPr>
          <a:xfrm>
            <a:off x="4813288" y="77749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92" name="object 2292"/>
          <p:cNvSpPr/>
          <p:nvPr/>
        </p:nvSpPr>
        <p:spPr>
          <a:xfrm>
            <a:off x="4396309" y="7774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93" name="object 2293"/>
          <p:cNvSpPr/>
          <p:nvPr/>
        </p:nvSpPr>
        <p:spPr>
          <a:xfrm>
            <a:off x="4402659" y="7774941"/>
            <a:ext cx="410845" cy="6350"/>
          </a:xfrm>
          <a:custGeom>
            <a:avLst/>
            <a:gdLst/>
            <a:ahLst/>
            <a:cxnLst/>
            <a:rect l="l" t="t" r="r" b="b"/>
            <a:pathLst>
              <a:path w="410845" h="6350">
                <a:moveTo>
                  <a:pt x="410629" y="0"/>
                </a:moveTo>
                <a:lnTo>
                  <a:pt x="0" y="0"/>
                </a:lnTo>
                <a:lnTo>
                  <a:pt x="0" y="6350"/>
                </a:lnTo>
                <a:lnTo>
                  <a:pt x="410629" y="6350"/>
                </a:lnTo>
                <a:lnTo>
                  <a:pt x="410629" y="0"/>
                </a:lnTo>
                <a:close/>
              </a:path>
            </a:pathLst>
          </a:custGeom>
          <a:solidFill>
            <a:srgbClr val="231F20"/>
          </a:solidFill>
        </p:spPr>
        <p:txBody>
          <a:bodyPr wrap="square" lIns="0" tIns="0" rIns="0" bIns="0" rtlCol="0"/>
          <a:lstStyle/>
          <a:p>
            <a:endParaRPr/>
          </a:p>
        </p:txBody>
      </p:sp>
      <p:sp>
        <p:nvSpPr>
          <p:cNvPr id="2294" name="object 2294"/>
          <p:cNvSpPr/>
          <p:nvPr/>
        </p:nvSpPr>
        <p:spPr>
          <a:xfrm>
            <a:off x="4819638" y="77749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95" name="object 2295"/>
          <p:cNvSpPr/>
          <p:nvPr/>
        </p:nvSpPr>
        <p:spPr>
          <a:xfrm>
            <a:off x="5240859" y="8282941"/>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2296" name="object 2296"/>
          <p:cNvSpPr/>
          <p:nvPr/>
        </p:nvSpPr>
        <p:spPr>
          <a:xfrm>
            <a:off x="5240859" y="8276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97" name="object 2297"/>
          <p:cNvSpPr/>
          <p:nvPr/>
        </p:nvSpPr>
        <p:spPr>
          <a:xfrm>
            <a:off x="5240859" y="7853681"/>
            <a:ext cx="12700" cy="422909"/>
          </a:xfrm>
          <a:custGeom>
            <a:avLst/>
            <a:gdLst/>
            <a:ahLst/>
            <a:cxnLst/>
            <a:rect l="l" t="t" r="r" b="b"/>
            <a:pathLst>
              <a:path w="12700" h="422909">
                <a:moveTo>
                  <a:pt x="0" y="422909"/>
                </a:moveTo>
                <a:lnTo>
                  <a:pt x="12700" y="422909"/>
                </a:lnTo>
                <a:lnTo>
                  <a:pt x="12700" y="0"/>
                </a:lnTo>
                <a:lnTo>
                  <a:pt x="0" y="0"/>
                </a:lnTo>
                <a:lnTo>
                  <a:pt x="0" y="422909"/>
                </a:lnTo>
                <a:close/>
              </a:path>
            </a:pathLst>
          </a:custGeom>
          <a:solidFill>
            <a:srgbClr val="231F20"/>
          </a:solidFill>
        </p:spPr>
        <p:txBody>
          <a:bodyPr wrap="square" lIns="0" tIns="0" rIns="0" bIns="0" rtlCol="0"/>
          <a:lstStyle/>
          <a:p>
            <a:endParaRPr/>
          </a:p>
        </p:txBody>
      </p:sp>
      <p:sp>
        <p:nvSpPr>
          <p:cNvPr id="2298" name="object 2298"/>
          <p:cNvSpPr/>
          <p:nvPr/>
        </p:nvSpPr>
        <p:spPr>
          <a:xfrm>
            <a:off x="5240859" y="7847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299" name="object 2299"/>
          <p:cNvSpPr/>
          <p:nvPr/>
        </p:nvSpPr>
        <p:spPr>
          <a:xfrm>
            <a:off x="5247209" y="8276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00" name="object 2300"/>
          <p:cNvSpPr/>
          <p:nvPr/>
        </p:nvSpPr>
        <p:spPr>
          <a:xfrm>
            <a:off x="5253559" y="8276591"/>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2301" name="object 2301"/>
          <p:cNvSpPr/>
          <p:nvPr/>
        </p:nvSpPr>
        <p:spPr>
          <a:xfrm>
            <a:off x="4114788" y="8037831"/>
            <a:ext cx="36195" cy="6350"/>
          </a:xfrm>
          <a:custGeom>
            <a:avLst/>
            <a:gdLst/>
            <a:ahLst/>
            <a:cxnLst/>
            <a:rect l="l" t="t" r="r" b="b"/>
            <a:pathLst>
              <a:path w="36195" h="6350">
                <a:moveTo>
                  <a:pt x="0" y="6349"/>
                </a:moveTo>
                <a:lnTo>
                  <a:pt x="35991" y="6349"/>
                </a:lnTo>
                <a:lnTo>
                  <a:pt x="35991" y="0"/>
                </a:lnTo>
                <a:lnTo>
                  <a:pt x="0" y="0"/>
                </a:lnTo>
                <a:lnTo>
                  <a:pt x="0" y="6349"/>
                </a:lnTo>
                <a:close/>
              </a:path>
            </a:pathLst>
          </a:custGeom>
          <a:solidFill>
            <a:srgbClr val="231F20"/>
          </a:solidFill>
        </p:spPr>
        <p:txBody>
          <a:bodyPr wrap="square" lIns="0" tIns="0" rIns="0" bIns="0" rtlCol="0"/>
          <a:lstStyle/>
          <a:p>
            <a:endParaRPr/>
          </a:p>
        </p:txBody>
      </p:sp>
      <p:sp>
        <p:nvSpPr>
          <p:cNvPr id="2302" name="object 2302"/>
          <p:cNvSpPr/>
          <p:nvPr/>
        </p:nvSpPr>
        <p:spPr>
          <a:xfrm>
            <a:off x="4114788" y="80314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03" name="object 2303"/>
          <p:cNvSpPr/>
          <p:nvPr/>
        </p:nvSpPr>
        <p:spPr>
          <a:xfrm>
            <a:off x="4114788" y="7853681"/>
            <a:ext cx="12700" cy="177800"/>
          </a:xfrm>
          <a:custGeom>
            <a:avLst/>
            <a:gdLst/>
            <a:ahLst/>
            <a:cxnLst/>
            <a:rect l="l" t="t" r="r" b="b"/>
            <a:pathLst>
              <a:path w="12700" h="177800">
                <a:moveTo>
                  <a:pt x="0" y="177799"/>
                </a:moveTo>
                <a:lnTo>
                  <a:pt x="12700" y="177799"/>
                </a:lnTo>
                <a:lnTo>
                  <a:pt x="12700" y="0"/>
                </a:lnTo>
                <a:lnTo>
                  <a:pt x="0" y="0"/>
                </a:lnTo>
                <a:lnTo>
                  <a:pt x="0" y="177799"/>
                </a:lnTo>
                <a:close/>
              </a:path>
            </a:pathLst>
          </a:custGeom>
          <a:solidFill>
            <a:srgbClr val="231F20"/>
          </a:solidFill>
        </p:spPr>
        <p:txBody>
          <a:bodyPr wrap="square" lIns="0" tIns="0" rIns="0" bIns="0" rtlCol="0"/>
          <a:lstStyle/>
          <a:p>
            <a:endParaRPr/>
          </a:p>
        </p:txBody>
      </p:sp>
      <p:sp>
        <p:nvSpPr>
          <p:cNvPr id="2304" name="object 2304"/>
          <p:cNvSpPr/>
          <p:nvPr/>
        </p:nvSpPr>
        <p:spPr>
          <a:xfrm>
            <a:off x="4114788" y="7847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05" name="object 2305"/>
          <p:cNvSpPr/>
          <p:nvPr/>
        </p:nvSpPr>
        <p:spPr>
          <a:xfrm>
            <a:off x="4114788" y="7840981"/>
            <a:ext cx="1139190" cy="6350"/>
          </a:xfrm>
          <a:custGeom>
            <a:avLst/>
            <a:gdLst/>
            <a:ahLst/>
            <a:cxnLst/>
            <a:rect l="l" t="t" r="r" b="b"/>
            <a:pathLst>
              <a:path w="1139189" h="6350">
                <a:moveTo>
                  <a:pt x="0" y="6349"/>
                </a:moveTo>
                <a:lnTo>
                  <a:pt x="1138770" y="6349"/>
                </a:lnTo>
                <a:lnTo>
                  <a:pt x="1138770" y="0"/>
                </a:lnTo>
                <a:lnTo>
                  <a:pt x="0" y="0"/>
                </a:lnTo>
                <a:lnTo>
                  <a:pt x="0" y="6349"/>
                </a:lnTo>
                <a:close/>
              </a:path>
            </a:pathLst>
          </a:custGeom>
          <a:solidFill>
            <a:srgbClr val="231F20"/>
          </a:solidFill>
        </p:spPr>
        <p:txBody>
          <a:bodyPr wrap="square" lIns="0" tIns="0" rIns="0" bIns="0" rtlCol="0"/>
          <a:lstStyle/>
          <a:p>
            <a:endParaRPr/>
          </a:p>
        </p:txBody>
      </p:sp>
      <p:sp>
        <p:nvSpPr>
          <p:cNvPr id="2306" name="object 2306"/>
          <p:cNvSpPr/>
          <p:nvPr/>
        </p:nvSpPr>
        <p:spPr>
          <a:xfrm>
            <a:off x="4121138" y="80310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307" name="object 2307"/>
          <p:cNvSpPr/>
          <p:nvPr/>
        </p:nvSpPr>
        <p:spPr>
          <a:xfrm>
            <a:off x="4127488" y="8031061"/>
            <a:ext cx="23495" cy="6350"/>
          </a:xfrm>
          <a:custGeom>
            <a:avLst/>
            <a:gdLst/>
            <a:ahLst/>
            <a:cxnLst/>
            <a:rect l="l" t="t" r="r" b="b"/>
            <a:pathLst>
              <a:path w="23495" h="6350">
                <a:moveTo>
                  <a:pt x="23291" y="0"/>
                </a:moveTo>
                <a:lnTo>
                  <a:pt x="0" y="0"/>
                </a:lnTo>
                <a:lnTo>
                  <a:pt x="0" y="6349"/>
                </a:lnTo>
                <a:lnTo>
                  <a:pt x="23291" y="6349"/>
                </a:lnTo>
                <a:lnTo>
                  <a:pt x="23291" y="0"/>
                </a:lnTo>
                <a:close/>
              </a:path>
            </a:pathLst>
          </a:custGeom>
          <a:solidFill>
            <a:srgbClr val="231F20"/>
          </a:solidFill>
        </p:spPr>
        <p:txBody>
          <a:bodyPr wrap="square" lIns="0" tIns="0" rIns="0" bIns="0" rtlCol="0"/>
          <a:lstStyle/>
          <a:p>
            <a:endParaRPr/>
          </a:p>
        </p:txBody>
      </p:sp>
      <p:sp>
        <p:nvSpPr>
          <p:cNvPr id="2308" name="object 2308"/>
          <p:cNvSpPr/>
          <p:nvPr/>
        </p:nvSpPr>
        <p:spPr>
          <a:xfrm>
            <a:off x="4121138" y="78469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309" name="object 2309"/>
          <p:cNvSpPr/>
          <p:nvPr/>
        </p:nvSpPr>
        <p:spPr>
          <a:xfrm>
            <a:off x="4127488" y="7846911"/>
            <a:ext cx="1113790" cy="6350"/>
          </a:xfrm>
          <a:custGeom>
            <a:avLst/>
            <a:gdLst/>
            <a:ahLst/>
            <a:cxnLst/>
            <a:rect l="l" t="t" r="r" b="b"/>
            <a:pathLst>
              <a:path w="1113789" h="6350">
                <a:moveTo>
                  <a:pt x="1113370" y="0"/>
                </a:moveTo>
                <a:lnTo>
                  <a:pt x="0" y="0"/>
                </a:lnTo>
                <a:lnTo>
                  <a:pt x="0" y="6349"/>
                </a:lnTo>
                <a:lnTo>
                  <a:pt x="1113370" y="6349"/>
                </a:lnTo>
                <a:lnTo>
                  <a:pt x="1113370" y="0"/>
                </a:lnTo>
                <a:close/>
              </a:path>
            </a:pathLst>
          </a:custGeom>
          <a:solidFill>
            <a:srgbClr val="231F20"/>
          </a:solidFill>
        </p:spPr>
        <p:txBody>
          <a:bodyPr wrap="square" lIns="0" tIns="0" rIns="0" bIns="0" rtlCol="0"/>
          <a:lstStyle/>
          <a:p>
            <a:endParaRPr/>
          </a:p>
        </p:txBody>
      </p:sp>
      <p:sp>
        <p:nvSpPr>
          <p:cNvPr id="2310" name="object 2310"/>
          <p:cNvSpPr/>
          <p:nvPr/>
        </p:nvSpPr>
        <p:spPr>
          <a:xfrm>
            <a:off x="5247209" y="78469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311" name="object 2311"/>
          <p:cNvSpPr/>
          <p:nvPr/>
        </p:nvSpPr>
        <p:spPr>
          <a:xfrm>
            <a:off x="5668430" y="9083041"/>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2312" name="object 2312"/>
          <p:cNvSpPr/>
          <p:nvPr/>
        </p:nvSpPr>
        <p:spPr>
          <a:xfrm>
            <a:off x="5668430" y="9076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13" name="object 2313"/>
          <p:cNvSpPr/>
          <p:nvPr/>
        </p:nvSpPr>
        <p:spPr>
          <a:xfrm>
            <a:off x="5668430" y="8949691"/>
            <a:ext cx="12700" cy="127000"/>
          </a:xfrm>
          <a:custGeom>
            <a:avLst/>
            <a:gdLst/>
            <a:ahLst/>
            <a:cxnLst/>
            <a:rect l="l" t="t" r="r" b="b"/>
            <a:pathLst>
              <a:path w="12700" h="127000">
                <a:moveTo>
                  <a:pt x="0" y="127000"/>
                </a:moveTo>
                <a:lnTo>
                  <a:pt x="12700" y="127000"/>
                </a:lnTo>
                <a:lnTo>
                  <a:pt x="12700" y="0"/>
                </a:lnTo>
                <a:lnTo>
                  <a:pt x="0" y="0"/>
                </a:lnTo>
                <a:lnTo>
                  <a:pt x="0" y="127000"/>
                </a:lnTo>
                <a:close/>
              </a:path>
            </a:pathLst>
          </a:custGeom>
          <a:solidFill>
            <a:srgbClr val="231F20"/>
          </a:solidFill>
        </p:spPr>
        <p:txBody>
          <a:bodyPr wrap="square" lIns="0" tIns="0" rIns="0" bIns="0" rtlCol="0"/>
          <a:lstStyle/>
          <a:p>
            <a:endParaRPr/>
          </a:p>
        </p:txBody>
      </p:sp>
      <p:sp>
        <p:nvSpPr>
          <p:cNvPr id="2314" name="object 2314"/>
          <p:cNvSpPr/>
          <p:nvPr/>
        </p:nvSpPr>
        <p:spPr>
          <a:xfrm>
            <a:off x="5668430" y="89433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15" name="object 2315"/>
          <p:cNvSpPr/>
          <p:nvPr/>
        </p:nvSpPr>
        <p:spPr>
          <a:xfrm>
            <a:off x="5668430" y="8936991"/>
            <a:ext cx="42545" cy="6350"/>
          </a:xfrm>
          <a:custGeom>
            <a:avLst/>
            <a:gdLst/>
            <a:ahLst/>
            <a:cxnLst/>
            <a:rect l="l" t="t" r="r" b="b"/>
            <a:pathLst>
              <a:path w="42545"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2316" name="object 2316"/>
          <p:cNvSpPr/>
          <p:nvPr/>
        </p:nvSpPr>
        <p:spPr>
          <a:xfrm>
            <a:off x="5674780" y="9076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17" name="object 2317"/>
          <p:cNvSpPr/>
          <p:nvPr/>
        </p:nvSpPr>
        <p:spPr>
          <a:xfrm>
            <a:off x="5681130" y="9076691"/>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2318" name="object 2318"/>
          <p:cNvSpPr/>
          <p:nvPr/>
        </p:nvSpPr>
        <p:spPr>
          <a:xfrm>
            <a:off x="5674780" y="89433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19" name="object 2319"/>
          <p:cNvSpPr/>
          <p:nvPr/>
        </p:nvSpPr>
        <p:spPr>
          <a:xfrm>
            <a:off x="5681130" y="8943341"/>
            <a:ext cx="42545" cy="6350"/>
          </a:xfrm>
          <a:custGeom>
            <a:avLst/>
            <a:gdLst/>
            <a:ahLst/>
            <a:cxnLst/>
            <a:rect l="l" t="t" r="r" b="b"/>
            <a:pathLst>
              <a:path w="42545"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2320" name="object 2320"/>
          <p:cNvSpPr/>
          <p:nvPr/>
        </p:nvSpPr>
        <p:spPr>
          <a:xfrm>
            <a:off x="5717109" y="8936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1" name="object 2321"/>
          <p:cNvSpPr/>
          <p:nvPr/>
        </p:nvSpPr>
        <p:spPr>
          <a:xfrm>
            <a:off x="5710759" y="8936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2" name="object 2322"/>
          <p:cNvSpPr/>
          <p:nvPr/>
        </p:nvSpPr>
        <p:spPr>
          <a:xfrm>
            <a:off x="5710759" y="7857491"/>
            <a:ext cx="12700" cy="1079500"/>
          </a:xfrm>
          <a:custGeom>
            <a:avLst/>
            <a:gdLst/>
            <a:ahLst/>
            <a:cxnLst/>
            <a:rect l="l" t="t" r="r" b="b"/>
            <a:pathLst>
              <a:path w="12700" h="1079500">
                <a:moveTo>
                  <a:pt x="0" y="1079500"/>
                </a:moveTo>
                <a:lnTo>
                  <a:pt x="12700" y="1079500"/>
                </a:lnTo>
                <a:lnTo>
                  <a:pt x="12700" y="0"/>
                </a:lnTo>
                <a:lnTo>
                  <a:pt x="0" y="0"/>
                </a:lnTo>
                <a:lnTo>
                  <a:pt x="0" y="1079500"/>
                </a:lnTo>
                <a:close/>
              </a:path>
            </a:pathLst>
          </a:custGeom>
          <a:solidFill>
            <a:srgbClr val="231F20"/>
          </a:solidFill>
        </p:spPr>
        <p:txBody>
          <a:bodyPr wrap="square" lIns="0" tIns="0" rIns="0" bIns="0" rtlCol="0"/>
          <a:lstStyle/>
          <a:p>
            <a:endParaRPr/>
          </a:p>
        </p:txBody>
      </p:sp>
      <p:sp>
        <p:nvSpPr>
          <p:cNvPr id="2323" name="object 2323"/>
          <p:cNvSpPr/>
          <p:nvPr/>
        </p:nvSpPr>
        <p:spPr>
          <a:xfrm>
            <a:off x="5710759" y="7851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4" name="object 2324"/>
          <p:cNvSpPr/>
          <p:nvPr/>
        </p:nvSpPr>
        <p:spPr>
          <a:xfrm>
            <a:off x="5391138" y="8282941"/>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2325" name="object 2325"/>
          <p:cNvSpPr/>
          <p:nvPr/>
        </p:nvSpPr>
        <p:spPr>
          <a:xfrm>
            <a:off x="5391138" y="8276591"/>
            <a:ext cx="27940" cy="6350"/>
          </a:xfrm>
          <a:custGeom>
            <a:avLst/>
            <a:gdLst/>
            <a:ahLst/>
            <a:cxnLst/>
            <a:rect l="l" t="t" r="r" b="b"/>
            <a:pathLst>
              <a:path w="27939" h="6350">
                <a:moveTo>
                  <a:pt x="0" y="6350"/>
                </a:moveTo>
                <a:lnTo>
                  <a:pt x="27520" y="6350"/>
                </a:lnTo>
                <a:lnTo>
                  <a:pt x="27520" y="0"/>
                </a:lnTo>
                <a:lnTo>
                  <a:pt x="0" y="0"/>
                </a:lnTo>
                <a:lnTo>
                  <a:pt x="0" y="6350"/>
                </a:lnTo>
                <a:close/>
              </a:path>
            </a:pathLst>
          </a:custGeom>
          <a:solidFill>
            <a:srgbClr val="231F20"/>
          </a:solidFill>
        </p:spPr>
        <p:txBody>
          <a:bodyPr wrap="square" lIns="0" tIns="0" rIns="0" bIns="0" rtlCol="0"/>
          <a:lstStyle/>
          <a:p>
            <a:endParaRPr/>
          </a:p>
        </p:txBody>
      </p:sp>
      <p:sp>
        <p:nvSpPr>
          <p:cNvPr id="2326" name="object 2326"/>
          <p:cNvSpPr/>
          <p:nvPr/>
        </p:nvSpPr>
        <p:spPr>
          <a:xfrm>
            <a:off x="5418659" y="82765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7" name="object 2327"/>
          <p:cNvSpPr/>
          <p:nvPr/>
        </p:nvSpPr>
        <p:spPr>
          <a:xfrm>
            <a:off x="5418659" y="7857491"/>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2328" name="object 2328"/>
          <p:cNvSpPr/>
          <p:nvPr/>
        </p:nvSpPr>
        <p:spPr>
          <a:xfrm>
            <a:off x="5418659" y="78511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29" name="object 2329"/>
          <p:cNvSpPr/>
          <p:nvPr/>
        </p:nvSpPr>
        <p:spPr>
          <a:xfrm>
            <a:off x="5418659" y="7844791"/>
            <a:ext cx="304800" cy="6350"/>
          </a:xfrm>
          <a:custGeom>
            <a:avLst/>
            <a:gdLst/>
            <a:ahLst/>
            <a:cxnLst/>
            <a:rect l="l" t="t" r="r" b="b"/>
            <a:pathLst>
              <a:path w="304800" h="6350">
                <a:moveTo>
                  <a:pt x="0" y="6350"/>
                </a:moveTo>
                <a:lnTo>
                  <a:pt x="304800" y="6350"/>
                </a:lnTo>
                <a:lnTo>
                  <a:pt x="304800" y="0"/>
                </a:lnTo>
                <a:lnTo>
                  <a:pt x="0" y="0"/>
                </a:lnTo>
                <a:lnTo>
                  <a:pt x="0" y="6350"/>
                </a:lnTo>
                <a:close/>
              </a:path>
            </a:pathLst>
          </a:custGeom>
          <a:solidFill>
            <a:srgbClr val="231F20"/>
          </a:solidFill>
        </p:spPr>
        <p:txBody>
          <a:bodyPr wrap="square" lIns="0" tIns="0" rIns="0" bIns="0" rtlCol="0"/>
          <a:lstStyle/>
          <a:p>
            <a:endParaRPr/>
          </a:p>
        </p:txBody>
      </p:sp>
      <p:sp>
        <p:nvSpPr>
          <p:cNvPr id="2330" name="object 2330"/>
          <p:cNvSpPr/>
          <p:nvPr/>
        </p:nvSpPr>
        <p:spPr>
          <a:xfrm>
            <a:off x="5425009" y="82765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31" name="object 2331"/>
          <p:cNvSpPr/>
          <p:nvPr/>
        </p:nvSpPr>
        <p:spPr>
          <a:xfrm>
            <a:off x="5425009" y="7851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32" name="object 2332"/>
          <p:cNvSpPr/>
          <p:nvPr/>
        </p:nvSpPr>
        <p:spPr>
          <a:xfrm>
            <a:off x="5431359" y="7851141"/>
            <a:ext cx="279400" cy="6350"/>
          </a:xfrm>
          <a:custGeom>
            <a:avLst/>
            <a:gdLst/>
            <a:ahLst/>
            <a:cxnLst/>
            <a:rect l="l" t="t" r="r" b="b"/>
            <a:pathLst>
              <a:path w="279400" h="6350">
                <a:moveTo>
                  <a:pt x="279400" y="0"/>
                </a:moveTo>
                <a:lnTo>
                  <a:pt x="0" y="0"/>
                </a:lnTo>
                <a:lnTo>
                  <a:pt x="0" y="6350"/>
                </a:lnTo>
                <a:lnTo>
                  <a:pt x="279400" y="6350"/>
                </a:lnTo>
                <a:lnTo>
                  <a:pt x="279400" y="0"/>
                </a:lnTo>
                <a:close/>
              </a:path>
            </a:pathLst>
          </a:custGeom>
          <a:solidFill>
            <a:srgbClr val="231F20"/>
          </a:solidFill>
        </p:spPr>
        <p:txBody>
          <a:bodyPr wrap="square" lIns="0" tIns="0" rIns="0" bIns="0" rtlCol="0"/>
          <a:lstStyle/>
          <a:p>
            <a:endParaRPr/>
          </a:p>
        </p:txBody>
      </p:sp>
      <p:sp>
        <p:nvSpPr>
          <p:cNvPr id="2333" name="object 2333"/>
          <p:cNvSpPr/>
          <p:nvPr/>
        </p:nvSpPr>
        <p:spPr>
          <a:xfrm>
            <a:off x="5717109" y="78511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34" name="object 2334"/>
          <p:cNvSpPr/>
          <p:nvPr/>
        </p:nvSpPr>
        <p:spPr>
          <a:xfrm>
            <a:off x="5731879" y="9063939"/>
            <a:ext cx="38735" cy="38735"/>
          </a:xfrm>
          <a:custGeom>
            <a:avLst/>
            <a:gdLst/>
            <a:ahLst/>
            <a:cxnLst/>
            <a:rect l="l" t="t" r="r" b="b"/>
            <a:pathLst>
              <a:path w="38735" h="38734">
                <a:moveTo>
                  <a:pt x="19100" y="0"/>
                </a:moveTo>
                <a:lnTo>
                  <a:pt x="11669" y="1500"/>
                </a:lnTo>
                <a:lnTo>
                  <a:pt x="5597" y="5592"/>
                </a:lnTo>
                <a:lnTo>
                  <a:pt x="1502" y="11663"/>
                </a:lnTo>
                <a:lnTo>
                  <a:pt x="0" y="19100"/>
                </a:lnTo>
                <a:lnTo>
                  <a:pt x="1502" y="26535"/>
                </a:lnTo>
                <a:lnTo>
                  <a:pt x="5597" y="32602"/>
                </a:lnTo>
                <a:lnTo>
                  <a:pt x="11669" y="36690"/>
                </a:lnTo>
                <a:lnTo>
                  <a:pt x="19100" y="38188"/>
                </a:lnTo>
                <a:lnTo>
                  <a:pt x="26532" y="36690"/>
                </a:lnTo>
                <a:lnTo>
                  <a:pt x="32604" y="32602"/>
                </a:lnTo>
                <a:lnTo>
                  <a:pt x="36699" y="26535"/>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2335" name="object 2335"/>
          <p:cNvSpPr/>
          <p:nvPr/>
        </p:nvSpPr>
        <p:spPr>
          <a:xfrm>
            <a:off x="4842930" y="9124950"/>
            <a:ext cx="173990" cy="6350"/>
          </a:xfrm>
          <a:custGeom>
            <a:avLst/>
            <a:gdLst/>
            <a:ahLst/>
            <a:cxnLst/>
            <a:rect l="l" t="t" r="r" b="b"/>
            <a:pathLst>
              <a:path w="173989" h="6350">
                <a:moveTo>
                  <a:pt x="0" y="6350"/>
                </a:moveTo>
                <a:lnTo>
                  <a:pt x="173558" y="6350"/>
                </a:lnTo>
                <a:lnTo>
                  <a:pt x="173558" y="0"/>
                </a:lnTo>
                <a:lnTo>
                  <a:pt x="0" y="0"/>
                </a:lnTo>
                <a:lnTo>
                  <a:pt x="0" y="6350"/>
                </a:lnTo>
                <a:close/>
              </a:path>
            </a:pathLst>
          </a:custGeom>
          <a:solidFill>
            <a:srgbClr val="231F20"/>
          </a:solidFill>
        </p:spPr>
        <p:txBody>
          <a:bodyPr wrap="square" lIns="0" tIns="0" rIns="0" bIns="0" rtlCol="0"/>
          <a:lstStyle/>
          <a:p>
            <a:endParaRPr/>
          </a:p>
        </p:txBody>
      </p:sp>
      <p:sp>
        <p:nvSpPr>
          <p:cNvPr id="2336" name="object 2336"/>
          <p:cNvSpPr/>
          <p:nvPr/>
        </p:nvSpPr>
        <p:spPr>
          <a:xfrm>
            <a:off x="4842930" y="9118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37" name="object 2337"/>
          <p:cNvSpPr/>
          <p:nvPr/>
        </p:nvSpPr>
        <p:spPr>
          <a:xfrm>
            <a:off x="4842930" y="9066531"/>
            <a:ext cx="12700" cy="52069"/>
          </a:xfrm>
          <a:custGeom>
            <a:avLst/>
            <a:gdLst/>
            <a:ahLst/>
            <a:cxnLst/>
            <a:rect l="l" t="t" r="r" b="b"/>
            <a:pathLst>
              <a:path w="12700" h="52070">
                <a:moveTo>
                  <a:pt x="0" y="52069"/>
                </a:moveTo>
                <a:lnTo>
                  <a:pt x="12700" y="52069"/>
                </a:lnTo>
                <a:lnTo>
                  <a:pt x="12700" y="0"/>
                </a:lnTo>
                <a:lnTo>
                  <a:pt x="0" y="0"/>
                </a:lnTo>
                <a:lnTo>
                  <a:pt x="0" y="52069"/>
                </a:lnTo>
                <a:close/>
              </a:path>
            </a:pathLst>
          </a:custGeom>
          <a:solidFill>
            <a:srgbClr val="231F20"/>
          </a:solidFill>
        </p:spPr>
        <p:txBody>
          <a:bodyPr wrap="square" lIns="0" tIns="0" rIns="0" bIns="0" rtlCol="0"/>
          <a:lstStyle/>
          <a:p>
            <a:endParaRPr/>
          </a:p>
        </p:txBody>
      </p:sp>
      <p:sp>
        <p:nvSpPr>
          <p:cNvPr id="2338" name="object 2338"/>
          <p:cNvSpPr/>
          <p:nvPr/>
        </p:nvSpPr>
        <p:spPr>
          <a:xfrm>
            <a:off x="4849280" y="9119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39" name="object 2339"/>
          <p:cNvSpPr/>
          <p:nvPr/>
        </p:nvSpPr>
        <p:spPr>
          <a:xfrm>
            <a:off x="4855630" y="9119020"/>
            <a:ext cx="148590" cy="6350"/>
          </a:xfrm>
          <a:custGeom>
            <a:avLst/>
            <a:gdLst/>
            <a:ahLst/>
            <a:cxnLst/>
            <a:rect l="l" t="t" r="r" b="b"/>
            <a:pathLst>
              <a:path w="148589" h="6350">
                <a:moveTo>
                  <a:pt x="148158" y="0"/>
                </a:moveTo>
                <a:lnTo>
                  <a:pt x="0" y="0"/>
                </a:lnTo>
                <a:lnTo>
                  <a:pt x="0" y="6350"/>
                </a:lnTo>
                <a:lnTo>
                  <a:pt x="148158" y="6350"/>
                </a:lnTo>
                <a:lnTo>
                  <a:pt x="148158" y="0"/>
                </a:lnTo>
                <a:close/>
              </a:path>
            </a:pathLst>
          </a:custGeom>
          <a:solidFill>
            <a:srgbClr val="231F20"/>
          </a:solidFill>
        </p:spPr>
        <p:txBody>
          <a:bodyPr wrap="square" lIns="0" tIns="0" rIns="0" bIns="0" rtlCol="0"/>
          <a:lstStyle/>
          <a:p>
            <a:endParaRPr/>
          </a:p>
        </p:txBody>
      </p:sp>
      <p:sp>
        <p:nvSpPr>
          <p:cNvPr id="2340" name="object 2340"/>
          <p:cNvSpPr/>
          <p:nvPr/>
        </p:nvSpPr>
        <p:spPr>
          <a:xfrm>
            <a:off x="5003788" y="91186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41" name="object 2341"/>
          <p:cNvSpPr/>
          <p:nvPr/>
        </p:nvSpPr>
        <p:spPr>
          <a:xfrm>
            <a:off x="5003788" y="8818881"/>
            <a:ext cx="12700" cy="299720"/>
          </a:xfrm>
          <a:custGeom>
            <a:avLst/>
            <a:gdLst/>
            <a:ahLst/>
            <a:cxnLst/>
            <a:rect l="l" t="t" r="r" b="b"/>
            <a:pathLst>
              <a:path w="12700" h="299720">
                <a:moveTo>
                  <a:pt x="0" y="299719"/>
                </a:moveTo>
                <a:lnTo>
                  <a:pt x="12700" y="299719"/>
                </a:lnTo>
                <a:lnTo>
                  <a:pt x="12700" y="0"/>
                </a:lnTo>
                <a:lnTo>
                  <a:pt x="0" y="0"/>
                </a:lnTo>
                <a:lnTo>
                  <a:pt x="0" y="299719"/>
                </a:lnTo>
                <a:close/>
              </a:path>
            </a:pathLst>
          </a:custGeom>
          <a:solidFill>
            <a:srgbClr val="231F20"/>
          </a:solidFill>
        </p:spPr>
        <p:txBody>
          <a:bodyPr wrap="square" lIns="0" tIns="0" rIns="0" bIns="0" rtlCol="0"/>
          <a:lstStyle/>
          <a:p>
            <a:endParaRPr/>
          </a:p>
        </p:txBody>
      </p:sp>
      <p:sp>
        <p:nvSpPr>
          <p:cNvPr id="2342" name="object 2342"/>
          <p:cNvSpPr/>
          <p:nvPr/>
        </p:nvSpPr>
        <p:spPr>
          <a:xfrm>
            <a:off x="5003788" y="88125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43" name="object 2343"/>
          <p:cNvSpPr/>
          <p:nvPr/>
        </p:nvSpPr>
        <p:spPr>
          <a:xfrm>
            <a:off x="5010138" y="91190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44" name="object 2344"/>
          <p:cNvSpPr/>
          <p:nvPr/>
        </p:nvSpPr>
        <p:spPr>
          <a:xfrm>
            <a:off x="5761559" y="7819391"/>
            <a:ext cx="12700" cy="1165860"/>
          </a:xfrm>
          <a:custGeom>
            <a:avLst/>
            <a:gdLst/>
            <a:ahLst/>
            <a:cxnLst/>
            <a:rect l="l" t="t" r="r" b="b"/>
            <a:pathLst>
              <a:path w="12700" h="1165859">
                <a:moveTo>
                  <a:pt x="0" y="1165859"/>
                </a:moveTo>
                <a:lnTo>
                  <a:pt x="12700" y="1165859"/>
                </a:lnTo>
                <a:lnTo>
                  <a:pt x="12700" y="0"/>
                </a:lnTo>
                <a:lnTo>
                  <a:pt x="0" y="0"/>
                </a:lnTo>
                <a:lnTo>
                  <a:pt x="0" y="1165859"/>
                </a:lnTo>
                <a:close/>
              </a:path>
            </a:pathLst>
          </a:custGeom>
          <a:solidFill>
            <a:srgbClr val="231F20"/>
          </a:solidFill>
        </p:spPr>
        <p:txBody>
          <a:bodyPr wrap="square" lIns="0" tIns="0" rIns="0" bIns="0" rtlCol="0"/>
          <a:lstStyle/>
          <a:p>
            <a:endParaRPr/>
          </a:p>
        </p:txBody>
      </p:sp>
      <p:sp>
        <p:nvSpPr>
          <p:cNvPr id="2345" name="object 2345"/>
          <p:cNvSpPr/>
          <p:nvPr/>
        </p:nvSpPr>
        <p:spPr>
          <a:xfrm>
            <a:off x="5761559" y="7813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46" name="object 2346"/>
          <p:cNvSpPr/>
          <p:nvPr/>
        </p:nvSpPr>
        <p:spPr>
          <a:xfrm>
            <a:off x="4885259" y="8812531"/>
            <a:ext cx="118745" cy="6350"/>
          </a:xfrm>
          <a:custGeom>
            <a:avLst/>
            <a:gdLst/>
            <a:ahLst/>
            <a:cxnLst/>
            <a:rect l="l" t="t" r="r" b="b"/>
            <a:pathLst>
              <a:path w="118745" h="6350">
                <a:moveTo>
                  <a:pt x="0" y="6349"/>
                </a:moveTo>
                <a:lnTo>
                  <a:pt x="118529" y="6349"/>
                </a:lnTo>
                <a:lnTo>
                  <a:pt x="118529" y="0"/>
                </a:lnTo>
                <a:lnTo>
                  <a:pt x="0" y="0"/>
                </a:lnTo>
                <a:lnTo>
                  <a:pt x="0" y="6349"/>
                </a:lnTo>
                <a:close/>
              </a:path>
            </a:pathLst>
          </a:custGeom>
          <a:solidFill>
            <a:srgbClr val="231F20"/>
          </a:solidFill>
        </p:spPr>
        <p:txBody>
          <a:bodyPr wrap="square" lIns="0" tIns="0" rIns="0" bIns="0" rtlCol="0"/>
          <a:lstStyle/>
          <a:p>
            <a:endParaRPr/>
          </a:p>
        </p:txBody>
      </p:sp>
      <p:sp>
        <p:nvSpPr>
          <p:cNvPr id="2347" name="object 2347"/>
          <p:cNvSpPr/>
          <p:nvPr/>
        </p:nvSpPr>
        <p:spPr>
          <a:xfrm>
            <a:off x="4885259" y="88061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48" name="object 2348"/>
          <p:cNvSpPr/>
          <p:nvPr/>
        </p:nvSpPr>
        <p:spPr>
          <a:xfrm>
            <a:off x="4885259" y="7819391"/>
            <a:ext cx="12700" cy="986790"/>
          </a:xfrm>
          <a:custGeom>
            <a:avLst/>
            <a:gdLst/>
            <a:ahLst/>
            <a:cxnLst/>
            <a:rect l="l" t="t" r="r" b="b"/>
            <a:pathLst>
              <a:path w="12700" h="986790">
                <a:moveTo>
                  <a:pt x="0" y="986789"/>
                </a:moveTo>
                <a:lnTo>
                  <a:pt x="12700" y="986789"/>
                </a:lnTo>
                <a:lnTo>
                  <a:pt x="12700" y="0"/>
                </a:lnTo>
                <a:lnTo>
                  <a:pt x="0" y="0"/>
                </a:lnTo>
                <a:lnTo>
                  <a:pt x="0" y="986789"/>
                </a:lnTo>
                <a:close/>
              </a:path>
            </a:pathLst>
          </a:custGeom>
          <a:solidFill>
            <a:srgbClr val="231F20"/>
          </a:solidFill>
        </p:spPr>
        <p:txBody>
          <a:bodyPr wrap="square" lIns="0" tIns="0" rIns="0" bIns="0" rtlCol="0"/>
          <a:lstStyle/>
          <a:p>
            <a:endParaRPr/>
          </a:p>
        </p:txBody>
      </p:sp>
      <p:sp>
        <p:nvSpPr>
          <p:cNvPr id="2349" name="object 2349"/>
          <p:cNvSpPr/>
          <p:nvPr/>
        </p:nvSpPr>
        <p:spPr>
          <a:xfrm>
            <a:off x="4885259" y="78130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50" name="object 2350"/>
          <p:cNvSpPr/>
          <p:nvPr/>
        </p:nvSpPr>
        <p:spPr>
          <a:xfrm>
            <a:off x="4885259" y="7806691"/>
            <a:ext cx="889000" cy="6350"/>
          </a:xfrm>
          <a:custGeom>
            <a:avLst/>
            <a:gdLst/>
            <a:ahLst/>
            <a:cxnLst/>
            <a:rect l="l" t="t" r="r" b="b"/>
            <a:pathLst>
              <a:path w="889000" h="6350">
                <a:moveTo>
                  <a:pt x="0" y="6350"/>
                </a:moveTo>
                <a:lnTo>
                  <a:pt x="889000" y="6350"/>
                </a:lnTo>
                <a:lnTo>
                  <a:pt x="889000" y="0"/>
                </a:lnTo>
                <a:lnTo>
                  <a:pt x="0" y="0"/>
                </a:lnTo>
                <a:lnTo>
                  <a:pt x="0" y="6350"/>
                </a:lnTo>
                <a:close/>
              </a:path>
            </a:pathLst>
          </a:custGeom>
          <a:solidFill>
            <a:srgbClr val="231F20"/>
          </a:solidFill>
        </p:spPr>
        <p:txBody>
          <a:bodyPr wrap="square" lIns="0" tIns="0" rIns="0" bIns="0" rtlCol="0"/>
          <a:lstStyle/>
          <a:p>
            <a:endParaRPr/>
          </a:p>
        </p:txBody>
      </p:sp>
      <p:sp>
        <p:nvSpPr>
          <p:cNvPr id="2351" name="object 2351"/>
          <p:cNvSpPr/>
          <p:nvPr/>
        </p:nvSpPr>
        <p:spPr>
          <a:xfrm>
            <a:off x="5010138" y="88125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52" name="object 2352"/>
          <p:cNvSpPr/>
          <p:nvPr/>
        </p:nvSpPr>
        <p:spPr>
          <a:xfrm>
            <a:off x="4897959" y="8806181"/>
            <a:ext cx="118745" cy="6350"/>
          </a:xfrm>
          <a:custGeom>
            <a:avLst/>
            <a:gdLst/>
            <a:ahLst/>
            <a:cxnLst/>
            <a:rect l="l" t="t" r="r" b="b"/>
            <a:pathLst>
              <a:path w="118745" h="6350">
                <a:moveTo>
                  <a:pt x="0" y="6349"/>
                </a:moveTo>
                <a:lnTo>
                  <a:pt x="118529" y="6349"/>
                </a:lnTo>
                <a:lnTo>
                  <a:pt x="118529" y="0"/>
                </a:lnTo>
                <a:lnTo>
                  <a:pt x="0" y="0"/>
                </a:lnTo>
                <a:lnTo>
                  <a:pt x="0" y="6349"/>
                </a:lnTo>
                <a:close/>
              </a:path>
            </a:pathLst>
          </a:custGeom>
          <a:solidFill>
            <a:srgbClr val="231F20"/>
          </a:solidFill>
        </p:spPr>
        <p:txBody>
          <a:bodyPr wrap="square" lIns="0" tIns="0" rIns="0" bIns="0" rtlCol="0"/>
          <a:lstStyle/>
          <a:p>
            <a:endParaRPr/>
          </a:p>
        </p:txBody>
      </p:sp>
      <p:sp>
        <p:nvSpPr>
          <p:cNvPr id="2353" name="object 2353"/>
          <p:cNvSpPr/>
          <p:nvPr/>
        </p:nvSpPr>
        <p:spPr>
          <a:xfrm>
            <a:off x="4891609" y="88057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354" name="object 2354"/>
          <p:cNvSpPr/>
          <p:nvPr/>
        </p:nvSpPr>
        <p:spPr>
          <a:xfrm>
            <a:off x="4891609" y="7813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55" name="object 2355"/>
          <p:cNvSpPr/>
          <p:nvPr/>
        </p:nvSpPr>
        <p:spPr>
          <a:xfrm>
            <a:off x="4897959" y="7813041"/>
            <a:ext cx="863600" cy="6350"/>
          </a:xfrm>
          <a:custGeom>
            <a:avLst/>
            <a:gdLst/>
            <a:ahLst/>
            <a:cxnLst/>
            <a:rect l="l" t="t" r="r" b="b"/>
            <a:pathLst>
              <a:path w="863600" h="6350">
                <a:moveTo>
                  <a:pt x="863600" y="0"/>
                </a:moveTo>
                <a:lnTo>
                  <a:pt x="0" y="0"/>
                </a:lnTo>
                <a:lnTo>
                  <a:pt x="0" y="6350"/>
                </a:lnTo>
                <a:lnTo>
                  <a:pt x="863600" y="6350"/>
                </a:lnTo>
                <a:lnTo>
                  <a:pt x="863600" y="0"/>
                </a:lnTo>
                <a:close/>
              </a:path>
            </a:pathLst>
          </a:custGeom>
          <a:solidFill>
            <a:srgbClr val="231F20"/>
          </a:solidFill>
        </p:spPr>
        <p:txBody>
          <a:bodyPr wrap="square" lIns="0" tIns="0" rIns="0" bIns="0" rtlCol="0"/>
          <a:lstStyle/>
          <a:p>
            <a:endParaRPr/>
          </a:p>
        </p:txBody>
      </p:sp>
      <p:sp>
        <p:nvSpPr>
          <p:cNvPr id="2356" name="object 2356"/>
          <p:cNvSpPr/>
          <p:nvPr/>
        </p:nvSpPr>
        <p:spPr>
          <a:xfrm>
            <a:off x="5767909" y="78130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57" name="object 2357"/>
          <p:cNvSpPr/>
          <p:nvPr/>
        </p:nvSpPr>
        <p:spPr>
          <a:xfrm>
            <a:off x="4830179" y="9047011"/>
            <a:ext cx="38735" cy="38735"/>
          </a:xfrm>
          <a:custGeom>
            <a:avLst/>
            <a:gdLst/>
            <a:ahLst/>
            <a:cxnLst/>
            <a:rect l="l" t="t" r="r" b="b"/>
            <a:pathLst>
              <a:path w="38735" h="38734">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2358" name="object 2358"/>
          <p:cNvSpPr/>
          <p:nvPr/>
        </p:nvSpPr>
        <p:spPr>
          <a:xfrm>
            <a:off x="5761559" y="9213850"/>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359" name="object 2359"/>
          <p:cNvSpPr/>
          <p:nvPr/>
        </p:nvSpPr>
        <p:spPr>
          <a:xfrm>
            <a:off x="5761559" y="9207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60" name="object 2360"/>
          <p:cNvSpPr/>
          <p:nvPr/>
        </p:nvSpPr>
        <p:spPr>
          <a:xfrm>
            <a:off x="5761559" y="9168131"/>
            <a:ext cx="12700" cy="39370"/>
          </a:xfrm>
          <a:custGeom>
            <a:avLst/>
            <a:gdLst/>
            <a:ahLst/>
            <a:cxnLst/>
            <a:rect l="l" t="t" r="r" b="b"/>
            <a:pathLst>
              <a:path w="12700" h="39370">
                <a:moveTo>
                  <a:pt x="0" y="39369"/>
                </a:moveTo>
                <a:lnTo>
                  <a:pt x="12700" y="39369"/>
                </a:lnTo>
                <a:lnTo>
                  <a:pt x="12700" y="0"/>
                </a:lnTo>
                <a:lnTo>
                  <a:pt x="0" y="0"/>
                </a:lnTo>
                <a:lnTo>
                  <a:pt x="0" y="39369"/>
                </a:lnTo>
                <a:close/>
              </a:path>
            </a:pathLst>
          </a:custGeom>
          <a:solidFill>
            <a:srgbClr val="231F20"/>
          </a:solidFill>
        </p:spPr>
        <p:txBody>
          <a:bodyPr wrap="square" lIns="0" tIns="0" rIns="0" bIns="0" rtlCol="0"/>
          <a:lstStyle/>
          <a:p>
            <a:endParaRPr/>
          </a:p>
        </p:txBody>
      </p:sp>
      <p:sp>
        <p:nvSpPr>
          <p:cNvPr id="2361" name="object 2361"/>
          <p:cNvSpPr/>
          <p:nvPr/>
        </p:nvSpPr>
        <p:spPr>
          <a:xfrm>
            <a:off x="5767909" y="9207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62" name="object 2362"/>
          <p:cNvSpPr/>
          <p:nvPr/>
        </p:nvSpPr>
        <p:spPr>
          <a:xfrm>
            <a:off x="5774259" y="9207920"/>
            <a:ext cx="72390" cy="6350"/>
          </a:xfrm>
          <a:custGeom>
            <a:avLst/>
            <a:gdLst/>
            <a:ahLst/>
            <a:cxnLst/>
            <a:rect l="l" t="t" r="r" b="b"/>
            <a:pathLst>
              <a:path w="72389" h="6350">
                <a:moveTo>
                  <a:pt x="71970" y="0"/>
                </a:moveTo>
                <a:lnTo>
                  <a:pt x="0" y="0"/>
                </a:lnTo>
                <a:lnTo>
                  <a:pt x="0" y="6350"/>
                </a:lnTo>
                <a:lnTo>
                  <a:pt x="71970" y="6350"/>
                </a:lnTo>
                <a:lnTo>
                  <a:pt x="71970" y="0"/>
                </a:lnTo>
                <a:close/>
              </a:path>
            </a:pathLst>
          </a:custGeom>
          <a:solidFill>
            <a:srgbClr val="231F20"/>
          </a:solidFill>
        </p:spPr>
        <p:txBody>
          <a:bodyPr wrap="square" lIns="0" tIns="0" rIns="0" bIns="0" rtlCol="0"/>
          <a:lstStyle/>
          <a:p>
            <a:endParaRPr/>
          </a:p>
        </p:txBody>
      </p:sp>
      <p:sp>
        <p:nvSpPr>
          <p:cNvPr id="2363" name="object 2363"/>
          <p:cNvSpPr/>
          <p:nvPr/>
        </p:nvSpPr>
        <p:spPr>
          <a:xfrm>
            <a:off x="5846230" y="92075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64" name="object 2364"/>
          <p:cNvSpPr/>
          <p:nvPr/>
        </p:nvSpPr>
        <p:spPr>
          <a:xfrm>
            <a:off x="5846230" y="8958581"/>
            <a:ext cx="12700" cy="248920"/>
          </a:xfrm>
          <a:custGeom>
            <a:avLst/>
            <a:gdLst/>
            <a:ahLst/>
            <a:cxnLst/>
            <a:rect l="l" t="t" r="r" b="b"/>
            <a:pathLst>
              <a:path w="12700" h="248920">
                <a:moveTo>
                  <a:pt x="0" y="248919"/>
                </a:moveTo>
                <a:lnTo>
                  <a:pt x="12700" y="248919"/>
                </a:lnTo>
                <a:lnTo>
                  <a:pt x="12700" y="0"/>
                </a:lnTo>
                <a:lnTo>
                  <a:pt x="0" y="0"/>
                </a:lnTo>
                <a:lnTo>
                  <a:pt x="0" y="248919"/>
                </a:lnTo>
                <a:close/>
              </a:path>
            </a:pathLst>
          </a:custGeom>
          <a:solidFill>
            <a:srgbClr val="231F20"/>
          </a:solidFill>
        </p:spPr>
        <p:txBody>
          <a:bodyPr wrap="square" lIns="0" tIns="0" rIns="0" bIns="0" rtlCol="0"/>
          <a:lstStyle/>
          <a:p>
            <a:endParaRPr/>
          </a:p>
        </p:txBody>
      </p:sp>
      <p:sp>
        <p:nvSpPr>
          <p:cNvPr id="2365" name="object 2365"/>
          <p:cNvSpPr/>
          <p:nvPr/>
        </p:nvSpPr>
        <p:spPr>
          <a:xfrm>
            <a:off x="5846230" y="8952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66" name="object 2366"/>
          <p:cNvSpPr/>
          <p:nvPr/>
        </p:nvSpPr>
        <p:spPr>
          <a:xfrm>
            <a:off x="5852580" y="92079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67" name="object 2367"/>
          <p:cNvSpPr/>
          <p:nvPr/>
        </p:nvSpPr>
        <p:spPr>
          <a:xfrm>
            <a:off x="5799659" y="8952231"/>
            <a:ext cx="46990" cy="6350"/>
          </a:xfrm>
          <a:custGeom>
            <a:avLst/>
            <a:gdLst/>
            <a:ahLst/>
            <a:cxnLst/>
            <a:rect l="l" t="t" r="r" b="b"/>
            <a:pathLst>
              <a:path w="46989" h="6350">
                <a:moveTo>
                  <a:pt x="0" y="6349"/>
                </a:moveTo>
                <a:lnTo>
                  <a:pt x="46570" y="6349"/>
                </a:lnTo>
                <a:lnTo>
                  <a:pt x="46570" y="0"/>
                </a:lnTo>
                <a:lnTo>
                  <a:pt x="0" y="0"/>
                </a:lnTo>
                <a:lnTo>
                  <a:pt x="0" y="6349"/>
                </a:lnTo>
                <a:close/>
              </a:path>
            </a:pathLst>
          </a:custGeom>
          <a:solidFill>
            <a:srgbClr val="231F20"/>
          </a:solidFill>
        </p:spPr>
        <p:txBody>
          <a:bodyPr wrap="square" lIns="0" tIns="0" rIns="0" bIns="0" rtlCol="0"/>
          <a:lstStyle/>
          <a:p>
            <a:endParaRPr/>
          </a:p>
        </p:txBody>
      </p:sp>
      <p:sp>
        <p:nvSpPr>
          <p:cNvPr id="2368" name="object 2368"/>
          <p:cNvSpPr/>
          <p:nvPr/>
        </p:nvSpPr>
        <p:spPr>
          <a:xfrm>
            <a:off x="5799659" y="8945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69" name="object 2369"/>
          <p:cNvSpPr/>
          <p:nvPr/>
        </p:nvSpPr>
        <p:spPr>
          <a:xfrm>
            <a:off x="5799659" y="7785100"/>
            <a:ext cx="12700" cy="1160780"/>
          </a:xfrm>
          <a:custGeom>
            <a:avLst/>
            <a:gdLst/>
            <a:ahLst/>
            <a:cxnLst/>
            <a:rect l="l" t="t" r="r" b="b"/>
            <a:pathLst>
              <a:path w="12700" h="1160779">
                <a:moveTo>
                  <a:pt x="0" y="1160780"/>
                </a:moveTo>
                <a:lnTo>
                  <a:pt x="12700" y="1160780"/>
                </a:lnTo>
                <a:lnTo>
                  <a:pt x="12700" y="0"/>
                </a:lnTo>
                <a:lnTo>
                  <a:pt x="0" y="0"/>
                </a:lnTo>
                <a:lnTo>
                  <a:pt x="0" y="1160780"/>
                </a:lnTo>
                <a:close/>
              </a:path>
            </a:pathLst>
          </a:custGeom>
          <a:solidFill>
            <a:srgbClr val="231F20"/>
          </a:solidFill>
        </p:spPr>
        <p:txBody>
          <a:bodyPr wrap="square" lIns="0" tIns="0" rIns="0" bIns="0" rtlCol="0"/>
          <a:lstStyle/>
          <a:p>
            <a:endParaRPr/>
          </a:p>
        </p:txBody>
      </p:sp>
      <p:sp>
        <p:nvSpPr>
          <p:cNvPr id="2370" name="object 2370"/>
          <p:cNvSpPr/>
          <p:nvPr/>
        </p:nvSpPr>
        <p:spPr>
          <a:xfrm>
            <a:off x="5799659"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71" name="object 2371"/>
          <p:cNvSpPr/>
          <p:nvPr/>
        </p:nvSpPr>
        <p:spPr>
          <a:xfrm>
            <a:off x="5852580" y="8952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72" name="object 2372"/>
          <p:cNvSpPr/>
          <p:nvPr/>
        </p:nvSpPr>
        <p:spPr>
          <a:xfrm>
            <a:off x="5812359" y="8945881"/>
            <a:ext cx="46990" cy="6350"/>
          </a:xfrm>
          <a:custGeom>
            <a:avLst/>
            <a:gdLst/>
            <a:ahLst/>
            <a:cxnLst/>
            <a:rect l="l" t="t" r="r" b="b"/>
            <a:pathLst>
              <a:path w="46989" h="6350">
                <a:moveTo>
                  <a:pt x="0" y="6349"/>
                </a:moveTo>
                <a:lnTo>
                  <a:pt x="46570" y="6349"/>
                </a:lnTo>
                <a:lnTo>
                  <a:pt x="46570" y="0"/>
                </a:lnTo>
                <a:lnTo>
                  <a:pt x="0" y="0"/>
                </a:lnTo>
                <a:lnTo>
                  <a:pt x="0" y="6349"/>
                </a:lnTo>
                <a:close/>
              </a:path>
            </a:pathLst>
          </a:custGeom>
          <a:solidFill>
            <a:srgbClr val="231F20"/>
          </a:solidFill>
        </p:spPr>
        <p:txBody>
          <a:bodyPr wrap="square" lIns="0" tIns="0" rIns="0" bIns="0" rtlCol="0"/>
          <a:lstStyle/>
          <a:p>
            <a:endParaRPr/>
          </a:p>
        </p:txBody>
      </p:sp>
      <p:sp>
        <p:nvSpPr>
          <p:cNvPr id="2373" name="object 2373"/>
          <p:cNvSpPr/>
          <p:nvPr/>
        </p:nvSpPr>
        <p:spPr>
          <a:xfrm>
            <a:off x="5806009" y="89454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374" name="object 2374"/>
          <p:cNvSpPr/>
          <p:nvPr/>
        </p:nvSpPr>
        <p:spPr>
          <a:xfrm>
            <a:off x="4842930" y="7785100"/>
            <a:ext cx="12700" cy="1098550"/>
          </a:xfrm>
          <a:custGeom>
            <a:avLst/>
            <a:gdLst/>
            <a:ahLst/>
            <a:cxnLst/>
            <a:rect l="l" t="t" r="r" b="b"/>
            <a:pathLst>
              <a:path w="12700" h="1098550">
                <a:moveTo>
                  <a:pt x="0" y="1098550"/>
                </a:moveTo>
                <a:lnTo>
                  <a:pt x="12700" y="1098550"/>
                </a:lnTo>
                <a:lnTo>
                  <a:pt x="12700" y="0"/>
                </a:lnTo>
                <a:lnTo>
                  <a:pt x="0" y="0"/>
                </a:lnTo>
                <a:lnTo>
                  <a:pt x="0" y="1098550"/>
                </a:lnTo>
                <a:close/>
              </a:path>
            </a:pathLst>
          </a:custGeom>
          <a:solidFill>
            <a:srgbClr val="231F20"/>
          </a:solidFill>
        </p:spPr>
        <p:txBody>
          <a:bodyPr wrap="square" lIns="0" tIns="0" rIns="0" bIns="0" rtlCol="0"/>
          <a:lstStyle/>
          <a:p>
            <a:endParaRPr/>
          </a:p>
        </p:txBody>
      </p:sp>
      <p:sp>
        <p:nvSpPr>
          <p:cNvPr id="2375" name="object 2375"/>
          <p:cNvSpPr/>
          <p:nvPr/>
        </p:nvSpPr>
        <p:spPr>
          <a:xfrm>
            <a:off x="4842930"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76" name="object 2376"/>
          <p:cNvSpPr/>
          <p:nvPr/>
        </p:nvSpPr>
        <p:spPr>
          <a:xfrm>
            <a:off x="4842930" y="7772400"/>
            <a:ext cx="969644" cy="6350"/>
          </a:xfrm>
          <a:custGeom>
            <a:avLst/>
            <a:gdLst/>
            <a:ahLst/>
            <a:cxnLst/>
            <a:rect l="l" t="t" r="r" b="b"/>
            <a:pathLst>
              <a:path w="969645" h="6350">
                <a:moveTo>
                  <a:pt x="0" y="6350"/>
                </a:moveTo>
                <a:lnTo>
                  <a:pt x="969429" y="6350"/>
                </a:lnTo>
                <a:lnTo>
                  <a:pt x="969429" y="0"/>
                </a:lnTo>
                <a:lnTo>
                  <a:pt x="0" y="0"/>
                </a:lnTo>
                <a:lnTo>
                  <a:pt x="0" y="6350"/>
                </a:lnTo>
                <a:close/>
              </a:path>
            </a:pathLst>
          </a:custGeom>
          <a:solidFill>
            <a:srgbClr val="231F20"/>
          </a:solidFill>
        </p:spPr>
        <p:txBody>
          <a:bodyPr wrap="square" lIns="0" tIns="0" rIns="0" bIns="0" rtlCol="0"/>
          <a:lstStyle/>
          <a:p>
            <a:endParaRPr/>
          </a:p>
        </p:txBody>
      </p:sp>
      <p:sp>
        <p:nvSpPr>
          <p:cNvPr id="2377" name="object 2377"/>
          <p:cNvSpPr/>
          <p:nvPr/>
        </p:nvSpPr>
        <p:spPr>
          <a:xfrm>
            <a:off x="4849280"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78" name="object 2378"/>
          <p:cNvSpPr/>
          <p:nvPr/>
        </p:nvSpPr>
        <p:spPr>
          <a:xfrm>
            <a:off x="4855630" y="7779170"/>
            <a:ext cx="944244" cy="6350"/>
          </a:xfrm>
          <a:custGeom>
            <a:avLst/>
            <a:gdLst/>
            <a:ahLst/>
            <a:cxnLst/>
            <a:rect l="l" t="t" r="r" b="b"/>
            <a:pathLst>
              <a:path w="944245" h="6350">
                <a:moveTo>
                  <a:pt x="944029" y="0"/>
                </a:moveTo>
                <a:lnTo>
                  <a:pt x="0" y="0"/>
                </a:lnTo>
                <a:lnTo>
                  <a:pt x="0" y="6350"/>
                </a:lnTo>
                <a:lnTo>
                  <a:pt x="944029" y="6350"/>
                </a:lnTo>
                <a:lnTo>
                  <a:pt x="944029" y="0"/>
                </a:lnTo>
                <a:close/>
              </a:path>
            </a:pathLst>
          </a:custGeom>
          <a:solidFill>
            <a:srgbClr val="231F20"/>
          </a:solidFill>
        </p:spPr>
        <p:txBody>
          <a:bodyPr wrap="square" lIns="0" tIns="0" rIns="0" bIns="0" rtlCol="0"/>
          <a:lstStyle/>
          <a:p>
            <a:endParaRPr/>
          </a:p>
        </p:txBody>
      </p:sp>
      <p:sp>
        <p:nvSpPr>
          <p:cNvPr id="2379" name="object 2379"/>
          <p:cNvSpPr/>
          <p:nvPr/>
        </p:nvSpPr>
        <p:spPr>
          <a:xfrm>
            <a:off x="5806009"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80" name="object 2380"/>
          <p:cNvSpPr/>
          <p:nvPr/>
        </p:nvSpPr>
        <p:spPr>
          <a:xfrm>
            <a:off x="4830179" y="8864982"/>
            <a:ext cx="38735" cy="38735"/>
          </a:xfrm>
          <a:custGeom>
            <a:avLst/>
            <a:gdLst/>
            <a:ahLst/>
            <a:cxnLst/>
            <a:rect l="l" t="t" r="r" b="b"/>
            <a:pathLst>
              <a:path w="38735" h="38734">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2381" name="object 2381"/>
          <p:cNvSpPr/>
          <p:nvPr/>
        </p:nvSpPr>
        <p:spPr>
          <a:xfrm>
            <a:off x="4385730" y="9201150"/>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2382" name="object 2382"/>
          <p:cNvSpPr/>
          <p:nvPr/>
        </p:nvSpPr>
        <p:spPr>
          <a:xfrm>
            <a:off x="4385730"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83" name="object 2383"/>
          <p:cNvSpPr/>
          <p:nvPr/>
        </p:nvSpPr>
        <p:spPr>
          <a:xfrm>
            <a:off x="4385730" y="9159241"/>
            <a:ext cx="12700" cy="35560"/>
          </a:xfrm>
          <a:custGeom>
            <a:avLst/>
            <a:gdLst/>
            <a:ahLst/>
            <a:cxnLst/>
            <a:rect l="l" t="t" r="r" b="b"/>
            <a:pathLst>
              <a:path w="12700" h="35559">
                <a:moveTo>
                  <a:pt x="0" y="35559"/>
                </a:moveTo>
                <a:lnTo>
                  <a:pt x="12700" y="35559"/>
                </a:lnTo>
                <a:lnTo>
                  <a:pt x="12700" y="0"/>
                </a:lnTo>
                <a:lnTo>
                  <a:pt x="0" y="0"/>
                </a:lnTo>
                <a:lnTo>
                  <a:pt x="0" y="35559"/>
                </a:lnTo>
                <a:close/>
              </a:path>
            </a:pathLst>
          </a:custGeom>
          <a:solidFill>
            <a:srgbClr val="231F20"/>
          </a:solidFill>
        </p:spPr>
        <p:txBody>
          <a:bodyPr wrap="square" lIns="0" tIns="0" rIns="0" bIns="0" rtlCol="0"/>
          <a:lstStyle/>
          <a:p>
            <a:endParaRPr/>
          </a:p>
        </p:txBody>
      </p:sp>
      <p:sp>
        <p:nvSpPr>
          <p:cNvPr id="2384" name="object 2384"/>
          <p:cNvSpPr/>
          <p:nvPr/>
        </p:nvSpPr>
        <p:spPr>
          <a:xfrm>
            <a:off x="4392080" y="919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85" name="object 2385"/>
          <p:cNvSpPr/>
          <p:nvPr/>
        </p:nvSpPr>
        <p:spPr>
          <a:xfrm>
            <a:off x="4398430" y="9195220"/>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2386" name="object 2386"/>
          <p:cNvSpPr/>
          <p:nvPr/>
        </p:nvSpPr>
        <p:spPr>
          <a:xfrm>
            <a:off x="4474630"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87" name="object 2387"/>
          <p:cNvSpPr/>
          <p:nvPr/>
        </p:nvSpPr>
        <p:spPr>
          <a:xfrm>
            <a:off x="4474630" y="8940800"/>
            <a:ext cx="12700" cy="254000"/>
          </a:xfrm>
          <a:custGeom>
            <a:avLst/>
            <a:gdLst/>
            <a:ahLst/>
            <a:cxnLst/>
            <a:rect l="l" t="t" r="r" b="b"/>
            <a:pathLst>
              <a:path w="12700" h="254000">
                <a:moveTo>
                  <a:pt x="0" y="254000"/>
                </a:moveTo>
                <a:lnTo>
                  <a:pt x="12700" y="254000"/>
                </a:lnTo>
                <a:lnTo>
                  <a:pt x="12700" y="0"/>
                </a:lnTo>
                <a:lnTo>
                  <a:pt x="0" y="0"/>
                </a:lnTo>
                <a:lnTo>
                  <a:pt x="0" y="254000"/>
                </a:lnTo>
                <a:close/>
              </a:path>
            </a:pathLst>
          </a:custGeom>
          <a:solidFill>
            <a:srgbClr val="231F20"/>
          </a:solidFill>
        </p:spPr>
        <p:txBody>
          <a:bodyPr wrap="square" lIns="0" tIns="0" rIns="0" bIns="0" rtlCol="0"/>
          <a:lstStyle/>
          <a:p>
            <a:endParaRPr/>
          </a:p>
        </p:txBody>
      </p:sp>
      <p:sp>
        <p:nvSpPr>
          <p:cNvPr id="2388" name="object 2388"/>
          <p:cNvSpPr/>
          <p:nvPr/>
        </p:nvSpPr>
        <p:spPr>
          <a:xfrm>
            <a:off x="4474630" y="8934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89" name="object 2389"/>
          <p:cNvSpPr/>
          <p:nvPr/>
        </p:nvSpPr>
        <p:spPr>
          <a:xfrm>
            <a:off x="4480980" y="919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90" name="object 2390"/>
          <p:cNvSpPr/>
          <p:nvPr/>
        </p:nvSpPr>
        <p:spPr>
          <a:xfrm>
            <a:off x="4686288" y="9048750"/>
            <a:ext cx="61594" cy="6350"/>
          </a:xfrm>
          <a:custGeom>
            <a:avLst/>
            <a:gdLst/>
            <a:ahLst/>
            <a:cxnLst/>
            <a:rect l="l" t="t" r="r" b="b"/>
            <a:pathLst>
              <a:path w="61595" h="6350">
                <a:moveTo>
                  <a:pt x="0" y="6350"/>
                </a:moveTo>
                <a:lnTo>
                  <a:pt x="61391" y="6350"/>
                </a:lnTo>
                <a:lnTo>
                  <a:pt x="61391" y="0"/>
                </a:lnTo>
                <a:lnTo>
                  <a:pt x="0" y="0"/>
                </a:lnTo>
                <a:lnTo>
                  <a:pt x="0" y="6350"/>
                </a:lnTo>
                <a:close/>
              </a:path>
            </a:pathLst>
          </a:custGeom>
          <a:solidFill>
            <a:srgbClr val="231F20"/>
          </a:solidFill>
        </p:spPr>
        <p:txBody>
          <a:bodyPr wrap="square" lIns="0" tIns="0" rIns="0" bIns="0" rtlCol="0"/>
          <a:lstStyle/>
          <a:p>
            <a:endParaRPr/>
          </a:p>
        </p:txBody>
      </p:sp>
      <p:sp>
        <p:nvSpPr>
          <p:cNvPr id="2391" name="object 2391"/>
          <p:cNvSpPr/>
          <p:nvPr/>
        </p:nvSpPr>
        <p:spPr>
          <a:xfrm>
            <a:off x="4686288" y="90424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92" name="object 2392"/>
          <p:cNvSpPr/>
          <p:nvPr/>
        </p:nvSpPr>
        <p:spPr>
          <a:xfrm>
            <a:off x="4686288" y="8793481"/>
            <a:ext cx="12700" cy="248920"/>
          </a:xfrm>
          <a:custGeom>
            <a:avLst/>
            <a:gdLst/>
            <a:ahLst/>
            <a:cxnLst/>
            <a:rect l="l" t="t" r="r" b="b"/>
            <a:pathLst>
              <a:path w="12700" h="248920">
                <a:moveTo>
                  <a:pt x="0" y="248919"/>
                </a:moveTo>
                <a:lnTo>
                  <a:pt x="12700" y="248919"/>
                </a:lnTo>
                <a:lnTo>
                  <a:pt x="12700" y="0"/>
                </a:lnTo>
                <a:lnTo>
                  <a:pt x="0" y="0"/>
                </a:lnTo>
                <a:lnTo>
                  <a:pt x="0" y="248919"/>
                </a:lnTo>
                <a:close/>
              </a:path>
            </a:pathLst>
          </a:custGeom>
          <a:solidFill>
            <a:srgbClr val="231F20"/>
          </a:solidFill>
        </p:spPr>
        <p:txBody>
          <a:bodyPr wrap="square" lIns="0" tIns="0" rIns="0" bIns="0" rtlCol="0"/>
          <a:lstStyle/>
          <a:p>
            <a:endParaRPr/>
          </a:p>
        </p:txBody>
      </p:sp>
      <p:sp>
        <p:nvSpPr>
          <p:cNvPr id="2393" name="object 2393"/>
          <p:cNvSpPr/>
          <p:nvPr/>
        </p:nvSpPr>
        <p:spPr>
          <a:xfrm>
            <a:off x="4686288" y="87871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394" name="object 2394"/>
          <p:cNvSpPr/>
          <p:nvPr/>
        </p:nvSpPr>
        <p:spPr>
          <a:xfrm>
            <a:off x="4686288" y="8780781"/>
            <a:ext cx="80645" cy="6350"/>
          </a:xfrm>
          <a:custGeom>
            <a:avLst/>
            <a:gdLst/>
            <a:ahLst/>
            <a:cxnLst/>
            <a:rect l="l" t="t" r="r" b="b"/>
            <a:pathLst>
              <a:path w="80645" h="6350">
                <a:moveTo>
                  <a:pt x="0" y="6349"/>
                </a:moveTo>
                <a:lnTo>
                  <a:pt x="80441" y="6349"/>
                </a:lnTo>
                <a:lnTo>
                  <a:pt x="80441" y="0"/>
                </a:lnTo>
                <a:lnTo>
                  <a:pt x="0" y="0"/>
                </a:lnTo>
                <a:lnTo>
                  <a:pt x="0" y="6349"/>
                </a:lnTo>
                <a:close/>
              </a:path>
            </a:pathLst>
          </a:custGeom>
          <a:solidFill>
            <a:srgbClr val="231F20"/>
          </a:solidFill>
        </p:spPr>
        <p:txBody>
          <a:bodyPr wrap="square" lIns="0" tIns="0" rIns="0" bIns="0" rtlCol="0"/>
          <a:lstStyle/>
          <a:p>
            <a:endParaRPr/>
          </a:p>
        </p:txBody>
      </p:sp>
      <p:sp>
        <p:nvSpPr>
          <p:cNvPr id="2395" name="object 2395"/>
          <p:cNvSpPr/>
          <p:nvPr/>
        </p:nvSpPr>
        <p:spPr>
          <a:xfrm>
            <a:off x="4692638" y="9042820"/>
            <a:ext cx="6350" cy="6350"/>
          </a:xfrm>
          <a:custGeom>
            <a:avLst/>
            <a:gdLst/>
            <a:ahLst/>
            <a:cxnLst/>
            <a:rect l="l" t="t" r="r" b="b"/>
            <a:pathLst>
              <a:path w="6350" h="6350">
                <a:moveTo>
                  <a:pt x="0" y="0"/>
                </a:moveTo>
                <a:lnTo>
                  <a:pt x="0" y="6350"/>
                </a:lnTo>
                <a:lnTo>
                  <a:pt x="6350" y="6350"/>
                </a:lnTo>
                <a:lnTo>
                  <a:pt x="6350" y="1"/>
                </a:lnTo>
                <a:lnTo>
                  <a:pt x="0" y="0"/>
                </a:lnTo>
                <a:close/>
              </a:path>
            </a:pathLst>
          </a:custGeom>
          <a:solidFill>
            <a:srgbClr val="231F20"/>
          </a:solidFill>
        </p:spPr>
        <p:txBody>
          <a:bodyPr wrap="square" lIns="0" tIns="0" rIns="0" bIns="0" rtlCol="0"/>
          <a:lstStyle/>
          <a:p>
            <a:endParaRPr/>
          </a:p>
        </p:txBody>
      </p:sp>
      <p:sp>
        <p:nvSpPr>
          <p:cNvPr id="2396" name="object 2396"/>
          <p:cNvSpPr/>
          <p:nvPr/>
        </p:nvSpPr>
        <p:spPr>
          <a:xfrm>
            <a:off x="4698988" y="9042821"/>
            <a:ext cx="48895" cy="6350"/>
          </a:xfrm>
          <a:custGeom>
            <a:avLst/>
            <a:gdLst/>
            <a:ahLst/>
            <a:cxnLst/>
            <a:rect l="l" t="t" r="r" b="b"/>
            <a:pathLst>
              <a:path w="48895" h="6350">
                <a:moveTo>
                  <a:pt x="0" y="0"/>
                </a:moveTo>
                <a:lnTo>
                  <a:pt x="0" y="6348"/>
                </a:lnTo>
                <a:lnTo>
                  <a:pt x="48691" y="6348"/>
                </a:lnTo>
                <a:lnTo>
                  <a:pt x="48691" y="11"/>
                </a:lnTo>
                <a:lnTo>
                  <a:pt x="0" y="0"/>
                </a:lnTo>
                <a:close/>
              </a:path>
            </a:pathLst>
          </a:custGeom>
          <a:solidFill>
            <a:srgbClr val="231F20"/>
          </a:solidFill>
        </p:spPr>
        <p:txBody>
          <a:bodyPr wrap="square" lIns="0" tIns="0" rIns="0" bIns="0" rtlCol="0"/>
          <a:lstStyle/>
          <a:p>
            <a:endParaRPr/>
          </a:p>
        </p:txBody>
      </p:sp>
      <p:sp>
        <p:nvSpPr>
          <p:cNvPr id="2397" name="object 2397"/>
          <p:cNvSpPr/>
          <p:nvPr/>
        </p:nvSpPr>
        <p:spPr>
          <a:xfrm>
            <a:off x="4692638" y="9042820"/>
            <a:ext cx="6350" cy="0"/>
          </a:xfrm>
          <a:custGeom>
            <a:avLst/>
            <a:gdLst/>
            <a:ahLst/>
            <a:cxnLst/>
            <a:rect l="l" t="t" r="r" b="b"/>
            <a:pathLst>
              <a:path w="6350">
                <a:moveTo>
                  <a:pt x="6350" y="0"/>
                </a:moveTo>
                <a:lnTo>
                  <a:pt x="0" y="0"/>
                </a:lnTo>
                <a:lnTo>
                  <a:pt x="6350" y="1"/>
                </a:lnTo>
                <a:close/>
              </a:path>
            </a:pathLst>
          </a:custGeom>
          <a:solidFill>
            <a:srgbClr val="231F20"/>
          </a:solidFill>
        </p:spPr>
        <p:txBody>
          <a:bodyPr wrap="square" lIns="0" tIns="0" rIns="0" bIns="0" rtlCol="0"/>
          <a:lstStyle/>
          <a:p>
            <a:endParaRPr/>
          </a:p>
        </p:txBody>
      </p:sp>
      <p:sp>
        <p:nvSpPr>
          <p:cNvPr id="2398" name="object 2398"/>
          <p:cNvSpPr/>
          <p:nvPr/>
        </p:nvSpPr>
        <p:spPr>
          <a:xfrm>
            <a:off x="4423830" y="8934450"/>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2399" name="object 2399"/>
          <p:cNvSpPr/>
          <p:nvPr/>
        </p:nvSpPr>
        <p:spPr>
          <a:xfrm>
            <a:off x="4423830" y="8928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00" name="object 2400"/>
          <p:cNvSpPr/>
          <p:nvPr/>
        </p:nvSpPr>
        <p:spPr>
          <a:xfrm>
            <a:off x="4423830" y="7815581"/>
            <a:ext cx="12700" cy="1112520"/>
          </a:xfrm>
          <a:custGeom>
            <a:avLst/>
            <a:gdLst/>
            <a:ahLst/>
            <a:cxnLst/>
            <a:rect l="l" t="t" r="r" b="b"/>
            <a:pathLst>
              <a:path w="12700" h="1112520">
                <a:moveTo>
                  <a:pt x="0" y="1112519"/>
                </a:moveTo>
                <a:lnTo>
                  <a:pt x="12700" y="1112519"/>
                </a:lnTo>
                <a:lnTo>
                  <a:pt x="12700" y="0"/>
                </a:lnTo>
                <a:lnTo>
                  <a:pt x="0" y="0"/>
                </a:lnTo>
                <a:lnTo>
                  <a:pt x="0" y="1112519"/>
                </a:lnTo>
                <a:close/>
              </a:path>
            </a:pathLst>
          </a:custGeom>
          <a:solidFill>
            <a:srgbClr val="231F20"/>
          </a:solidFill>
        </p:spPr>
        <p:txBody>
          <a:bodyPr wrap="square" lIns="0" tIns="0" rIns="0" bIns="0" rtlCol="0"/>
          <a:lstStyle/>
          <a:p>
            <a:endParaRPr/>
          </a:p>
        </p:txBody>
      </p:sp>
      <p:sp>
        <p:nvSpPr>
          <p:cNvPr id="2401" name="object 2401"/>
          <p:cNvSpPr/>
          <p:nvPr/>
        </p:nvSpPr>
        <p:spPr>
          <a:xfrm>
            <a:off x="4423830" y="7809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02" name="object 2402"/>
          <p:cNvSpPr/>
          <p:nvPr/>
        </p:nvSpPr>
        <p:spPr>
          <a:xfrm>
            <a:off x="4423830" y="7802881"/>
            <a:ext cx="355600" cy="6350"/>
          </a:xfrm>
          <a:custGeom>
            <a:avLst/>
            <a:gdLst/>
            <a:ahLst/>
            <a:cxnLst/>
            <a:rect l="l" t="t" r="r" b="b"/>
            <a:pathLst>
              <a:path w="355600" h="6350">
                <a:moveTo>
                  <a:pt x="0" y="6349"/>
                </a:moveTo>
                <a:lnTo>
                  <a:pt x="355600" y="6349"/>
                </a:lnTo>
                <a:lnTo>
                  <a:pt x="355600" y="0"/>
                </a:lnTo>
                <a:lnTo>
                  <a:pt x="0" y="0"/>
                </a:lnTo>
                <a:lnTo>
                  <a:pt x="0" y="6349"/>
                </a:lnTo>
                <a:close/>
              </a:path>
            </a:pathLst>
          </a:custGeom>
          <a:solidFill>
            <a:srgbClr val="231F20"/>
          </a:solidFill>
        </p:spPr>
        <p:txBody>
          <a:bodyPr wrap="square" lIns="0" tIns="0" rIns="0" bIns="0" rtlCol="0"/>
          <a:lstStyle/>
          <a:p>
            <a:endParaRPr/>
          </a:p>
        </p:txBody>
      </p:sp>
      <p:sp>
        <p:nvSpPr>
          <p:cNvPr id="2403" name="object 2403"/>
          <p:cNvSpPr/>
          <p:nvPr/>
        </p:nvSpPr>
        <p:spPr>
          <a:xfrm>
            <a:off x="4480980" y="89344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04" name="object 2404"/>
          <p:cNvSpPr/>
          <p:nvPr/>
        </p:nvSpPr>
        <p:spPr>
          <a:xfrm>
            <a:off x="4436530" y="8928100"/>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2405" name="object 2405"/>
          <p:cNvSpPr/>
          <p:nvPr/>
        </p:nvSpPr>
        <p:spPr>
          <a:xfrm>
            <a:off x="4430180" y="8928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06" name="object 2406"/>
          <p:cNvSpPr/>
          <p:nvPr/>
        </p:nvSpPr>
        <p:spPr>
          <a:xfrm>
            <a:off x="4692638" y="87867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407" name="object 2407"/>
          <p:cNvSpPr/>
          <p:nvPr/>
        </p:nvSpPr>
        <p:spPr>
          <a:xfrm>
            <a:off x="4698988" y="8787131"/>
            <a:ext cx="80645" cy="6350"/>
          </a:xfrm>
          <a:custGeom>
            <a:avLst/>
            <a:gdLst/>
            <a:ahLst/>
            <a:cxnLst/>
            <a:rect l="l" t="t" r="r" b="b"/>
            <a:pathLst>
              <a:path w="80645" h="6350">
                <a:moveTo>
                  <a:pt x="0" y="6349"/>
                </a:moveTo>
                <a:lnTo>
                  <a:pt x="80441" y="6349"/>
                </a:lnTo>
                <a:lnTo>
                  <a:pt x="80441" y="0"/>
                </a:lnTo>
                <a:lnTo>
                  <a:pt x="0" y="0"/>
                </a:lnTo>
                <a:lnTo>
                  <a:pt x="0" y="6349"/>
                </a:lnTo>
                <a:close/>
              </a:path>
            </a:pathLst>
          </a:custGeom>
          <a:solidFill>
            <a:srgbClr val="231F20"/>
          </a:solidFill>
        </p:spPr>
        <p:txBody>
          <a:bodyPr wrap="square" lIns="0" tIns="0" rIns="0" bIns="0" rtlCol="0"/>
          <a:lstStyle/>
          <a:p>
            <a:endParaRPr/>
          </a:p>
        </p:txBody>
      </p:sp>
      <p:sp>
        <p:nvSpPr>
          <p:cNvPr id="2408" name="object 2408"/>
          <p:cNvSpPr/>
          <p:nvPr/>
        </p:nvSpPr>
        <p:spPr>
          <a:xfrm>
            <a:off x="4773080" y="87807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09" name="object 2409"/>
          <p:cNvSpPr/>
          <p:nvPr/>
        </p:nvSpPr>
        <p:spPr>
          <a:xfrm>
            <a:off x="4766730" y="87807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10" name="object 2410"/>
          <p:cNvSpPr/>
          <p:nvPr/>
        </p:nvSpPr>
        <p:spPr>
          <a:xfrm>
            <a:off x="4766730" y="7815581"/>
            <a:ext cx="12700" cy="965200"/>
          </a:xfrm>
          <a:custGeom>
            <a:avLst/>
            <a:gdLst/>
            <a:ahLst/>
            <a:cxnLst/>
            <a:rect l="l" t="t" r="r" b="b"/>
            <a:pathLst>
              <a:path w="12700" h="965200">
                <a:moveTo>
                  <a:pt x="0" y="965199"/>
                </a:moveTo>
                <a:lnTo>
                  <a:pt x="12700" y="965199"/>
                </a:lnTo>
                <a:lnTo>
                  <a:pt x="12700" y="0"/>
                </a:lnTo>
                <a:lnTo>
                  <a:pt x="0" y="0"/>
                </a:lnTo>
                <a:lnTo>
                  <a:pt x="0" y="965199"/>
                </a:lnTo>
                <a:close/>
              </a:path>
            </a:pathLst>
          </a:custGeom>
          <a:solidFill>
            <a:srgbClr val="231F20"/>
          </a:solidFill>
        </p:spPr>
        <p:txBody>
          <a:bodyPr wrap="square" lIns="0" tIns="0" rIns="0" bIns="0" rtlCol="0"/>
          <a:lstStyle/>
          <a:p>
            <a:endParaRPr/>
          </a:p>
        </p:txBody>
      </p:sp>
      <p:sp>
        <p:nvSpPr>
          <p:cNvPr id="2411" name="object 2411"/>
          <p:cNvSpPr/>
          <p:nvPr/>
        </p:nvSpPr>
        <p:spPr>
          <a:xfrm>
            <a:off x="4766730" y="7809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12" name="object 2412"/>
          <p:cNvSpPr/>
          <p:nvPr/>
        </p:nvSpPr>
        <p:spPr>
          <a:xfrm>
            <a:off x="4430180" y="7808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413" name="object 2413"/>
          <p:cNvSpPr/>
          <p:nvPr/>
        </p:nvSpPr>
        <p:spPr>
          <a:xfrm>
            <a:off x="4436530" y="7808811"/>
            <a:ext cx="330200" cy="6350"/>
          </a:xfrm>
          <a:custGeom>
            <a:avLst/>
            <a:gdLst/>
            <a:ahLst/>
            <a:cxnLst/>
            <a:rect l="l" t="t" r="r" b="b"/>
            <a:pathLst>
              <a:path w="330200" h="6350">
                <a:moveTo>
                  <a:pt x="330200" y="0"/>
                </a:moveTo>
                <a:lnTo>
                  <a:pt x="0" y="0"/>
                </a:lnTo>
                <a:lnTo>
                  <a:pt x="0" y="6337"/>
                </a:lnTo>
                <a:lnTo>
                  <a:pt x="330200" y="6337"/>
                </a:lnTo>
                <a:lnTo>
                  <a:pt x="330200" y="0"/>
                </a:lnTo>
                <a:close/>
              </a:path>
            </a:pathLst>
          </a:custGeom>
          <a:solidFill>
            <a:srgbClr val="231F20"/>
          </a:solidFill>
        </p:spPr>
        <p:txBody>
          <a:bodyPr wrap="square" lIns="0" tIns="0" rIns="0" bIns="0" rtlCol="0"/>
          <a:lstStyle/>
          <a:p>
            <a:endParaRPr/>
          </a:p>
        </p:txBody>
      </p:sp>
      <p:sp>
        <p:nvSpPr>
          <p:cNvPr id="2414" name="object 2414"/>
          <p:cNvSpPr/>
          <p:nvPr/>
        </p:nvSpPr>
        <p:spPr>
          <a:xfrm>
            <a:off x="4773080" y="7808811"/>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415" name="object 2415"/>
          <p:cNvSpPr/>
          <p:nvPr/>
        </p:nvSpPr>
        <p:spPr>
          <a:xfrm>
            <a:off x="4605859" y="9277350"/>
            <a:ext cx="250190" cy="6350"/>
          </a:xfrm>
          <a:custGeom>
            <a:avLst/>
            <a:gdLst/>
            <a:ahLst/>
            <a:cxnLst/>
            <a:rect l="l" t="t" r="r" b="b"/>
            <a:pathLst>
              <a:path w="250189" h="6350">
                <a:moveTo>
                  <a:pt x="0" y="6350"/>
                </a:moveTo>
                <a:lnTo>
                  <a:pt x="249770" y="6350"/>
                </a:lnTo>
                <a:lnTo>
                  <a:pt x="249770" y="0"/>
                </a:lnTo>
                <a:lnTo>
                  <a:pt x="0" y="0"/>
                </a:lnTo>
                <a:lnTo>
                  <a:pt x="0" y="6350"/>
                </a:lnTo>
                <a:close/>
              </a:path>
            </a:pathLst>
          </a:custGeom>
          <a:solidFill>
            <a:srgbClr val="231F20"/>
          </a:solidFill>
        </p:spPr>
        <p:txBody>
          <a:bodyPr wrap="square" lIns="0" tIns="0" rIns="0" bIns="0" rtlCol="0"/>
          <a:lstStyle/>
          <a:p>
            <a:endParaRPr/>
          </a:p>
        </p:txBody>
      </p:sp>
      <p:sp>
        <p:nvSpPr>
          <p:cNvPr id="2416" name="object 2416"/>
          <p:cNvSpPr/>
          <p:nvPr/>
        </p:nvSpPr>
        <p:spPr>
          <a:xfrm>
            <a:off x="4605859" y="9271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17" name="object 2417"/>
          <p:cNvSpPr/>
          <p:nvPr/>
        </p:nvSpPr>
        <p:spPr>
          <a:xfrm>
            <a:off x="4605859" y="8733791"/>
            <a:ext cx="12700" cy="537210"/>
          </a:xfrm>
          <a:custGeom>
            <a:avLst/>
            <a:gdLst/>
            <a:ahLst/>
            <a:cxnLst/>
            <a:rect l="l" t="t" r="r" b="b"/>
            <a:pathLst>
              <a:path w="12700" h="537209">
                <a:moveTo>
                  <a:pt x="0" y="537209"/>
                </a:moveTo>
                <a:lnTo>
                  <a:pt x="12700" y="537209"/>
                </a:lnTo>
                <a:lnTo>
                  <a:pt x="12700" y="0"/>
                </a:lnTo>
                <a:lnTo>
                  <a:pt x="0" y="0"/>
                </a:lnTo>
                <a:lnTo>
                  <a:pt x="0" y="537209"/>
                </a:lnTo>
                <a:close/>
              </a:path>
            </a:pathLst>
          </a:custGeom>
          <a:solidFill>
            <a:srgbClr val="231F20"/>
          </a:solidFill>
        </p:spPr>
        <p:txBody>
          <a:bodyPr wrap="square" lIns="0" tIns="0" rIns="0" bIns="0" rtlCol="0"/>
          <a:lstStyle/>
          <a:p>
            <a:endParaRPr/>
          </a:p>
        </p:txBody>
      </p:sp>
      <p:sp>
        <p:nvSpPr>
          <p:cNvPr id="2418" name="object 2418"/>
          <p:cNvSpPr/>
          <p:nvPr/>
        </p:nvSpPr>
        <p:spPr>
          <a:xfrm>
            <a:off x="4605859" y="8727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19" name="object 2419"/>
          <p:cNvSpPr/>
          <p:nvPr/>
        </p:nvSpPr>
        <p:spPr>
          <a:xfrm>
            <a:off x="4605859" y="8721091"/>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420" name="object 2420"/>
          <p:cNvSpPr/>
          <p:nvPr/>
        </p:nvSpPr>
        <p:spPr>
          <a:xfrm>
            <a:off x="4612209" y="9271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21" name="object 2421"/>
          <p:cNvSpPr/>
          <p:nvPr/>
        </p:nvSpPr>
        <p:spPr>
          <a:xfrm>
            <a:off x="4618559" y="9271420"/>
            <a:ext cx="224790" cy="6350"/>
          </a:xfrm>
          <a:custGeom>
            <a:avLst/>
            <a:gdLst/>
            <a:ahLst/>
            <a:cxnLst/>
            <a:rect l="l" t="t" r="r" b="b"/>
            <a:pathLst>
              <a:path w="224789" h="6350">
                <a:moveTo>
                  <a:pt x="224370" y="0"/>
                </a:moveTo>
                <a:lnTo>
                  <a:pt x="0" y="0"/>
                </a:lnTo>
                <a:lnTo>
                  <a:pt x="0" y="6350"/>
                </a:lnTo>
                <a:lnTo>
                  <a:pt x="224370" y="6350"/>
                </a:lnTo>
                <a:lnTo>
                  <a:pt x="224370" y="0"/>
                </a:lnTo>
                <a:close/>
              </a:path>
            </a:pathLst>
          </a:custGeom>
          <a:solidFill>
            <a:srgbClr val="231F20"/>
          </a:solidFill>
        </p:spPr>
        <p:txBody>
          <a:bodyPr wrap="square" lIns="0" tIns="0" rIns="0" bIns="0" rtlCol="0"/>
          <a:lstStyle/>
          <a:p>
            <a:endParaRPr/>
          </a:p>
        </p:txBody>
      </p:sp>
      <p:sp>
        <p:nvSpPr>
          <p:cNvPr id="2422" name="object 2422"/>
          <p:cNvSpPr/>
          <p:nvPr/>
        </p:nvSpPr>
        <p:spPr>
          <a:xfrm>
            <a:off x="4842930" y="92710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23" name="object 2423"/>
          <p:cNvSpPr/>
          <p:nvPr/>
        </p:nvSpPr>
        <p:spPr>
          <a:xfrm>
            <a:off x="4842930" y="9213850"/>
            <a:ext cx="12700" cy="57150"/>
          </a:xfrm>
          <a:custGeom>
            <a:avLst/>
            <a:gdLst/>
            <a:ahLst/>
            <a:cxnLst/>
            <a:rect l="l" t="t" r="r" b="b"/>
            <a:pathLst>
              <a:path w="12700" h="57150">
                <a:moveTo>
                  <a:pt x="0" y="57150"/>
                </a:moveTo>
                <a:lnTo>
                  <a:pt x="12700" y="57150"/>
                </a:lnTo>
                <a:lnTo>
                  <a:pt x="12700" y="0"/>
                </a:lnTo>
                <a:lnTo>
                  <a:pt x="0" y="0"/>
                </a:lnTo>
                <a:lnTo>
                  <a:pt x="0" y="57150"/>
                </a:lnTo>
                <a:close/>
              </a:path>
            </a:pathLst>
          </a:custGeom>
          <a:solidFill>
            <a:srgbClr val="231F20"/>
          </a:solidFill>
        </p:spPr>
        <p:txBody>
          <a:bodyPr wrap="square" lIns="0" tIns="0" rIns="0" bIns="0" rtlCol="0"/>
          <a:lstStyle/>
          <a:p>
            <a:endParaRPr/>
          </a:p>
        </p:txBody>
      </p:sp>
      <p:sp>
        <p:nvSpPr>
          <p:cNvPr id="2424" name="object 2424"/>
          <p:cNvSpPr/>
          <p:nvPr/>
        </p:nvSpPr>
        <p:spPr>
          <a:xfrm>
            <a:off x="4849280" y="92714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25" name="object 2425"/>
          <p:cNvSpPr/>
          <p:nvPr/>
        </p:nvSpPr>
        <p:spPr>
          <a:xfrm>
            <a:off x="4612209" y="8727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26" name="object 2426"/>
          <p:cNvSpPr/>
          <p:nvPr/>
        </p:nvSpPr>
        <p:spPr>
          <a:xfrm>
            <a:off x="4618559" y="8727441"/>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2427" name="object 2427"/>
          <p:cNvSpPr/>
          <p:nvPr/>
        </p:nvSpPr>
        <p:spPr>
          <a:xfrm>
            <a:off x="4709580" y="8721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28" name="object 2428"/>
          <p:cNvSpPr/>
          <p:nvPr/>
        </p:nvSpPr>
        <p:spPr>
          <a:xfrm>
            <a:off x="4703230" y="8721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29" name="object 2429"/>
          <p:cNvSpPr/>
          <p:nvPr/>
        </p:nvSpPr>
        <p:spPr>
          <a:xfrm>
            <a:off x="4703230" y="7959091"/>
            <a:ext cx="12700" cy="762000"/>
          </a:xfrm>
          <a:custGeom>
            <a:avLst/>
            <a:gdLst/>
            <a:ahLst/>
            <a:cxnLst/>
            <a:rect l="l" t="t" r="r" b="b"/>
            <a:pathLst>
              <a:path w="12700" h="762000">
                <a:moveTo>
                  <a:pt x="0" y="762000"/>
                </a:moveTo>
                <a:lnTo>
                  <a:pt x="12700" y="762000"/>
                </a:lnTo>
                <a:lnTo>
                  <a:pt x="12700" y="0"/>
                </a:lnTo>
                <a:lnTo>
                  <a:pt x="0" y="0"/>
                </a:lnTo>
                <a:lnTo>
                  <a:pt x="0" y="762000"/>
                </a:lnTo>
                <a:close/>
              </a:path>
            </a:pathLst>
          </a:custGeom>
          <a:solidFill>
            <a:srgbClr val="231F20"/>
          </a:solidFill>
        </p:spPr>
        <p:txBody>
          <a:bodyPr wrap="square" lIns="0" tIns="0" rIns="0" bIns="0" rtlCol="0"/>
          <a:lstStyle/>
          <a:p>
            <a:endParaRPr/>
          </a:p>
        </p:txBody>
      </p:sp>
      <p:sp>
        <p:nvSpPr>
          <p:cNvPr id="2430" name="object 2430"/>
          <p:cNvSpPr/>
          <p:nvPr/>
        </p:nvSpPr>
        <p:spPr>
          <a:xfrm>
            <a:off x="4703230" y="7952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31" name="object 2431"/>
          <p:cNvSpPr/>
          <p:nvPr/>
        </p:nvSpPr>
        <p:spPr>
          <a:xfrm>
            <a:off x="4243909" y="8045450"/>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2432" name="object 2432"/>
          <p:cNvSpPr/>
          <p:nvPr/>
        </p:nvSpPr>
        <p:spPr>
          <a:xfrm>
            <a:off x="4243909" y="8039100"/>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2433" name="object 2433"/>
          <p:cNvSpPr/>
          <p:nvPr/>
        </p:nvSpPr>
        <p:spPr>
          <a:xfrm>
            <a:off x="4284130" y="80391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34" name="object 2434"/>
          <p:cNvSpPr/>
          <p:nvPr/>
        </p:nvSpPr>
        <p:spPr>
          <a:xfrm>
            <a:off x="4284130" y="795909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435" name="object 2435"/>
          <p:cNvSpPr/>
          <p:nvPr/>
        </p:nvSpPr>
        <p:spPr>
          <a:xfrm>
            <a:off x="4284130" y="7952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36" name="object 2436"/>
          <p:cNvSpPr/>
          <p:nvPr/>
        </p:nvSpPr>
        <p:spPr>
          <a:xfrm>
            <a:off x="4284130" y="7946391"/>
            <a:ext cx="431800" cy="6350"/>
          </a:xfrm>
          <a:custGeom>
            <a:avLst/>
            <a:gdLst/>
            <a:ahLst/>
            <a:cxnLst/>
            <a:rect l="l" t="t" r="r" b="b"/>
            <a:pathLst>
              <a:path w="431800" h="6350">
                <a:moveTo>
                  <a:pt x="0" y="6350"/>
                </a:moveTo>
                <a:lnTo>
                  <a:pt x="431800" y="6350"/>
                </a:lnTo>
                <a:lnTo>
                  <a:pt x="431800" y="0"/>
                </a:lnTo>
                <a:lnTo>
                  <a:pt x="0" y="0"/>
                </a:lnTo>
                <a:lnTo>
                  <a:pt x="0" y="6350"/>
                </a:lnTo>
                <a:close/>
              </a:path>
            </a:pathLst>
          </a:custGeom>
          <a:solidFill>
            <a:srgbClr val="231F20"/>
          </a:solidFill>
        </p:spPr>
        <p:txBody>
          <a:bodyPr wrap="square" lIns="0" tIns="0" rIns="0" bIns="0" rtlCol="0"/>
          <a:lstStyle/>
          <a:p>
            <a:endParaRPr/>
          </a:p>
        </p:txBody>
      </p:sp>
      <p:sp>
        <p:nvSpPr>
          <p:cNvPr id="2437" name="object 2437"/>
          <p:cNvSpPr/>
          <p:nvPr/>
        </p:nvSpPr>
        <p:spPr>
          <a:xfrm>
            <a:off x="4290480" y="80395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38" name="object 2438"/>
          <p:cNvSpPr/>
          <p:nvPr/>
        </p:nvSpPr>
        <p:spPr>
          <a:xfrm>
            <a:off x="4290480" y="7952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39" name="object 2439"/>
          <p:cNvSpPr/>
          <p:nvPr/>
        </p:nvSpPr>
        <p:spPr>
          <a:xfrm>
            <a:off x="4296830" y="7952741"/>
            <a:ext cx="406400" cy="6350"/>
          </a:xfrm>
          <a:custGeom>
            <a:avLst/>
            <a:gdLst/>
            <a:ahLst/>
            <a:cxnLst/>
            <a:rect l="l" t="t" r="r" b="b"/>
            <a:pathLst>
              <a:path w="406400" h="6350">
                <a:moveTo>
                  <a:pt x="406400" y="0"/>
                </a:moveTo>
                <a:lnTo>
                  <a:pt x="0" y="0"/>
                </a:lnTo>
                <a:lnTo>
                  <a:pt x="0" y="6350"/>
                </a:lnTo>
                <a:lnTo>
                  <a:pt x="406400" y="6350"/>
                </a:lnTo>
                <a:lnTo>
                  <a:pt x="406400" y="0"/>
                </a:lnTo>
                <a:close/>
              </a:path>
            </a:pathLst>
          </a:custGeom>
          <a:solidFill>
            <a:srgbClr val="231F20"/>
          </a:solidFill>
        </p:spPr>
        <p:txBody>
          <a:bodyPr wrap="square" lIns="0" tIns="0" rIns="0" bIns="0" rtlCol="0"/>
          <a:lstStyle/>
          <a:p>
            <a:endParaRPr/>
          </a:p>
        </p:txBody>
      </p:sp>
      <p:sp>
        <p:nvSpPr>
          <p:cNvPr id="2440" name="object 2440"/>
          <p:cNvSpPr/>
          <p:nvPr/>
        </p:nvSpPr>
        <p:spPr>
          <a:xfrm>
            <a:off x="4709580" y="7952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41" name="object 2441"/>
          <p:cNvSpPr/>
          <p:nvPr/>
        </p:nvSpPr>
        <p:spPr>
          <a:xfrm>
            <a:off x="4830179" y="9195182"/>
            <a:ext cx="38735" cy="38735"/>
          </a:xfrm>
          <a:custGeom>
            <a:avLst/>
            <a:gdLst/>
            <a:ahLst/>
            <a:cxnLst/>
            <a:rect l="l" t="t" r="r" b="b"/>
            <a:pathLst>
              <a:path w="38735" h="38734">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2442" name="object 2442"/>
          <p:cNvSpPr/>
          <p:nvPr/>
        </p:nvSpPr>
        <p:spPr>
          <a:xfrm>
            <a:off x="3962388" y="9155431"/>
            <a:ext cx="106045" cy="6350"/>
          </a:xfrm>
          <a:custGeom>
            <a:avLst/>
            <a:gdLst/>
            <a:ahLst/>
            <a:cxnLst/>
            <a:rect l="l" t="t" r="r" b="b"/>
            <a:pathLst>
              <a:path w="106045" h="6350">
                <a:moveTo>
                  <a:pt x="0" y="6349"/>
                </a:moveTo>
                <a:lnTo>
                  <a:pt x="105841" y="6349"/>
                </a:lnTo>
                <a:lnTo>
                  <a:pt x="105841" y="0"/>
                </a:lnTo>
                <a:lnTo>
                  <a:pt x="0" y="0"/>
                </a:lnTo>
                <a:lnTo>
                  <a:pt x="0" y="6349"/>
                </a:lnTo>
                <a:close/>
              </a:path>
            </a:pathLst>
          </a:custGeom>
          <a:solidFill>
            <a:srgbClr val="231F20"/>
          </a:solidFill>
        </p:spPr>
        <p:txBody>
          <a:bodyPr wrap="square" lIns="0" tIns="0" rIns="0" bIns="0" rtlCol="0"/>
          <a:lstStyle/>
          <a:p>
            <a:endParaRPr/>
          </a:p>
        </p:txBody>
      </p:sp>
      <p:sp>
        <p:nvSpPr>
          <p:cNvPr id="2443" name="object 2443"/>
          <p:cNvSpPr/>
          <p:nvPr/>
        </p:nvSpPr>
        <p:spPr>
          <a:xfrm>
            <a:off x="3962388" y="91490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44" name="object 2444"/>
          <p:cNvSpPr/>
          <p:nvPr/>
        </p:nvSpPr>
        <p:spPr>
          <a:xfrm>
            <a:off x="3962388" y="8983981"/>
            <a:ext cx="12700" cy="165100"/>
          </a:xfrm>
          <a:custGeom>
            <a:avLst/>
            <a:gdLst/>
            <a:ahLst/>
            <a:cxnLst/>
            <a:rect l="l" t="t" r="r" b="b"/>
            <a:pathLst>
              <a:path w="12700" h="165100">
                <a:moveTo>
                  <a:pt x="0" y="165099"/>
                </a:moveTo>
                <a:lnTo>
                  <a:pt x="12700" y="165099"/>
                </a:lnTo>
                <a:lnTo>
                  <a:pt x="12700" y="0"/>
                </a:lnTo>
                <a:lnTo>
                  <a:pt x="0" y="0"/>
                </a:lnTo>
                <a:lnTo>
                  <a:pt x="0" y="165099"/>
                </a:lnTo>
                <a:close/>
              </a:path>
            </a:pathLst>
          </a:custGeom>
          <a:solidFill>
            <a:srgbClr val="231F20"/>
          </a:solidFill>
        </p:spPr>
        <p:txBody>
          <a:bodyPr wrap="square" lIns="0" tIns="0" rIns="0" bIns="0" rtlCol="0"/>
          <a:lstStyle/>
          <a:p>
            <a:endParaRPr/>
          </a:p>
        </p:txBody>
      </p:sp>
      <p:sp>
        <p:nvSpPr>
          <p:cNvPr id="2445" name="object 2445"/>
          <p:cNvSpPr/>
          <p:nvPr/>
        </p:nvSpPr>
        <p:spPr>
          <a:xfrm>
            <a:off x="3962388"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46" name="object 2446"/>
          <p:cNvSpPr/>
          <p:nvPr/>
        </p:nvSpPr>
        <p:spPr>
          <a:xfrm>
            <a:off x="3962388" y="8971281"/>
            <a:ext cx="106045" cy="6350"/>
          </a:xfrm>
          <a:custGeom>
            <a:avLst/>
            <a:gdLst/>
            <a:ahLst/>
            <a:cxnLst/>
            <a:rect l="l" t="t" r="r" b="b"/>
            <a:pathLst>
              <a:path w="106045" h="6350">
                <a:moveTo>
                  <a:pt x="0" y="6349"/>
                </a:moveTo>
                <a:lnTo>
                  <a:pt x="105841" y="6349"/>
                </a:lnTo>
                <a:lnTo>
                  <a:pt x="105841" y="0"/>
                </a:lnTo>
                <a:lnTo>
                  <a:pt x="0" y="0"/>
                </a:lnTo>
                <a:lnTo>
                  <a:pt x="0" y="6349"/>
                </a:lnTo>
                <a:close/>
              </a:path>
            </a:pathLst>
          </a:custGeom>
          <a:solidFill>
            <a:srgbClr val="231F20"/>
          </a:solidFill>
        </p:spPr>
        <p:txBody>
          <a:bodyPr wrap="square" lIns="0" tIns="0" rIns="0" bIns="0" rtlCol="0"/>
          <a:lstStyle/>
          <a:p>
            <a:endParaRPr/>
          </a:p>
        </p:txBody>
      </p:sp>
      <p:sp>
        <p:nvSpPr>
          <p:cNvPr id="2447" name="object 2447"/>
          <p:cNvSpPr/>
          <p:nvPr/>
        </p:nvSpPr>
        <p:spPr>
          <a:xfrm>
            <a:off x="3968738" y="91486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448" name="object 2448"/>
          <p:cNvSpPr/>
          <p:nvPr/>
        </p:nvSpPr>
        <p:spPr>
          <a:xfrm>
            <a:off x="3975088" y="9148661"/>
            <a:ext cx="80645" cy="6350"/>
          </a:xfrm>
          <a:custGeom>
            <a:avLst/>
            <a:gdLst/>
            <a:ahLst/>
            <a:cxnLst/>
            <a:rect l="l" t="t" r="r" b="b"/>
            <a:pathLst>
              <a:path w="80645" h="6350">
                <a:moveTo>
                  <a:pt x="80441" y="0"/>
                </a:moveTo>
                <a:lnTo>
                  <a:pt x="0" y="0"/>
                </a:lnTo>
                <a:lnTo>
                  <a:pt x="0" y="6349"/>
                </a:lnTo>
                <a:lnTo>
                  <a:pt x="80441" y="6349"/>
                </a:lnTo>
                <a:lnTo>
                  <a:pt x="80441" y="0"/>
                </a:lnTo>
                <a:close/>
              </a:path>
            </a:pathLst>
          </a:custGeom>
          <a:solidFill>
            <a:srgbClr val="231F20"/>
          </a:solidFill>
        </p:spPr>
        <p:txBody>
          <a:bodyPr wrap="square" lIns="0" tIns="0" rIns="0" bIns="0" rtlCol="0"/>
          <a:lstStyle/>
          <a:p>
            <a:endParaRPr/>
          </a:p>
        </p:txBody>
      </p:sp>
      <p:sp>
        <p:nvSpPr>
          <p:cNvPr id="2449" name="object 2449"/>
          <p:cNvSpPr/>
          <p:nvPr/>
        </p:nvSpPr>
        <p:spPr>
          <a:xfrm>
            <a:off x="4055530" y="91490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50" name="object 2450"/>
          <p:cNvSpPr/>
          <p:nvPr/>
        </p:nvSpPr>
        <p:spPr>
          <a:xfrm>
            <a:off x="4055530" y="8983981"/>
            <a:ext cx="12700" cy="165100"/>
          </a:xfrm>
          <a:custGeom>
            <a:avLst/>
            <a:gdLst/>
            <a:ahLst/>
            <a:cxnLst/>
            <a:rect l="l" t="t" r="r" b="b"/>
            <a:pathLst>
              <a:path w="12700" h="165100">
                <a:moveTo>
                  <a:pt x="0" y="165099"/>
                </a:moveTo>
                <a:lnTo>
                  <a:pt x="12700" y="165099"/>
                </a:lnTo>
                <a:lnTo>
                  <a:pt x="12700" y="0"/>
                </a:lnTo>
                <a:lnTo>
                  <a:pt x="0" y="0"/>
                </a:lnTo>
                <a:lnTo>
                  <a:pt x="0" y="165099"/>
                </a:lnTo>
                <a:close/>
              </a:path>
            </a:pathLst>
          </a:custGeom>
          <a:solidFill>
            <a:srgbClr val="231F20"/>
          </a:solidFill>
        </p:spPr>
        <p:txBody>
          <a:bodyPr wrap="square" lIns="0" tIns="0" rIns="0" bIns="0" rtlCol="0"/>
          <a:lstStyle/>
          <a:p>
            <a:endParaRPr/>
          </a:p>
        </p:txBody>
      </p:sp>
      <p:sp>
        <p:nvSpPr>
          <p:cNvPr id="2451" name="object 2451"/>
          <p:cNvSpPr/>
          <p:nvPr/>
        </p:nvSpPr>
        <p:spPr>
          <a:xfrm>
            <a:off x="4055530"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452" name="object 2452"/>
          <p:cNvSpPr/>
          <p:nvPr/>
        </p:nvSpPr>
        <p:spPr>
          <a:xfrm>
            <a:off x="4061880" y="91486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453" name="object 2453"/>
          <p:cNvSpPr/>
          <p:nvPr/>
        </p:nvSpPr>
        <p:spPr>
          <a:xfrm>
            <a:off x="3968738"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454" name="object 2454"/>
          <p:cNvSpPr/>
          <p:nvPr/>
        </p:nvSpPr>
        <p:spPr>
          <a:xfrm>
            <a:off x="3975088" y="8977211"/>
            <a:ext cx="80645" cy="6350"/>
          </a:xfrm>
          <a:custGeom>
            <a:avLst/>
            <a:gdLst/>
            <a:ahLst/>
            <a:cxnLst/>
            <a:rect l="l" t="t" r="r" b="b"/>
            <a:pathLst>
              <a:path w="80645" h="6350">
                <a:moveTo>
                  <a:pt x="80441" y="0"/>
                </a:moveTo>
                <a:lnTo>
                  <a:pt x="0" y="0"/>
                </a:lnTo>
                <a:lnTo>
                  <a:pt x="0" y="6349"/>
                </a:lnTo>
                <a:lnTo>
                  <a:pt x="80441" y="6349"/>
                </a:lnTo>
                <a:lnTo>
                  <a:pt x="80441" y="0"/>
                </a:lnTo>
                <a:close/>
              </a:path>
            </a:pathLst>
          </a:custGeom>
          <a:solidFill>
            <a:srgbClr val="231F20"/>
          </a:solidFill>
        </p:spPr>
        <p:txBody>
          <a:bodyPr wrap="square" lIns="0" tIns="0" rIns="0" bIns="0" rtlCol="0"/>
          <a:lstStyle/>
          <a:p>
            <a:endParaRPr/>
          </a:p>
        </p:txBody>
      </p:sp>
      <p:sp>
        <p:nvSpPr>
          <p:cNvPr id="2455" name="object 2455"/>
          <p:cNvSpPr/>
          <p:nvPr/>
        </p:nvSpPr>
        <p:spPr>
          <a:xfrm>
            <a:off x="4061880"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456" name="object 2456"/>
          <p:cNvSpPr/>
          <p:nvPr/>
        </p:nvSpPr>
        <p:spPr>
          <a:xfrm>
            <a:off x="4347617" y="9159241"/>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2457" name="object 2457"/>
          <p:cNvSpPr/>
          <p:nvPr/>
        </p:nvSpPr>
        <p:spPr>
          <a:xfrm>
            <a:off x="4347617" y="9152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58" name="object 2458"/>
          <p:cNvSpPr/>
          <p:nvPr/>
        </p:nvSpPr>
        <p:spPr>
          <a:xfrm>
            <a:off x="4347617" y="8987791"/>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459" name="object 2459"/>
          <p:cNvSpPr/>
          <p:nvPr/>
        </p:nvSpPr>
        <p:spPr>
          <a:xfrm>
            <a:off x="4347617" y="8981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60" name="object 2460"/>
          <p:cNvSpPr/>
          <p:nvPr/>
        </p:nvSpPr>
        <p:spPr>
          <a:xfrm>
            <a:off x="4347617" y="8975091"/>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2461" name="object 2461"/>
          <p:cNvSpPr/>
          <p:nvPr/>
        </p:nvSpPr>
        <p:spPr>
          <a:xfrm>
            <a:off x="4353967" y="9152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62" name="object 2462"/>
          <p:cNvSpPr/>
          <p:nvPr/>
        </p:nvSpPr>
        <p:spPr>
          <a:xfrm>
            <a:off x="4360317" y="9152891"/>
            <a:ext cx="80645" cy="6350"/>
          </a:xfrm>
          <a:custGeom>
            <a:avLst/>
            <a:gdLst/>
            <a:ahLst/>
            <a:cxnLst/>
            <a:rect l="l" t="t" r="r" b="b"/>
            <a:pathLst>
              <a:path w="80645" h="6350">
                <a:moveTo>
                  <a:pt x="80441" y="0"/>
                </a:moveTo>
                <a:lnTo>
                  <a:pt x="0" y="0"/>
                </a:lnTo>
                <a:lnTo>
                  <a:pt x="0" y="6350"/>
                </a:lnTo>
                <a:lnTo>
                  <a:pt x="80441" y="6350"/>
                </a:lnTo>
                <a:lnTo>
                  <a:pt x="80441" y="0"/>
                </a:lnTo>
                <a:close/>
              </a:path>
            </a:pathLst>
          </a:custGeom>
          <a:solidFill>
            <a:srgbClr val="231F20"/>
          </a:solidFill>
        </p:spPr>
        <p:txBody>
          <a:bodyPr wrap="square" lIns="0" tIns="0" rIns="0" bIns="0" rtlCol="0"/>
          <a:lstStyle/>
          <a:p>
            <a:endParaRPr/>
          </a:p>
        </p:txBody>
      </p:sp>
      <p:sp>
        <p:nvSpPr>
          <p:cNvPr id="2463" name="object 2463"/>
          <p:cNvSpPr/>
          <p:nvPr/>
        </p:nvSpPr>
        <p:spPr>
          <a:xfrm>
            <a:off x="4440759" y="9152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64" name="object 2464"/>
          <p:cNvSpPr/>
          <p:nvPr/>
        </p:nvSpPr>
        <p:spPr>
          <a:xfrm>
            <a:off x="4440759" y="8987791"/>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465" name="object 2465"/>
          <p:cNvSpPr/>
          <p:nvPr/>
        </p:nvSpPr>
        <p:spPr>
          <a:xfrm>
            <a:off x="4440759" y="8981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66" name="object 2466"/>
          <p:cNvSpPr/>
          <p:nvPr/>
        </p:nvSpPr>
        <p:spPr>
          <a:xfrm>
            <a:off x="4447109" y="9152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67" name="object 2467"/>
          <p:cNvSpPr/>
          <p:nvPr/>
        </p:nvSpPr>
        <p:spPr>
          <a:xfrm>
            <a:off x="4353967" y="8981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68" name="object 2468"/>
          <p:cNvSpPr/>
          <p:nvPr/>
        </p:nvSpPr>
        <p:spPr>
          <a:xfrm>
            <a:off x="4360317" y="8981441"/>
            <a:ext cx="80645" cy="6350"/>
          </a:xfrm>
          <a:custGeom>
            <a:avLst/>
            <a:gdLst/>
            <a:ahLst/>
            <a:cxnLst/>
            <a:rect l="l" t="t" r="r" b="b"/>
            <a:pathLst>
              <a:path w="80645" h="6350">
                <a:moveTo>
                  <a:pt x="80441" y="0"/>
                </a:moveTo>
                <a:lnTo>
                  <a:pt x="0" y="0"/>
                </a:lnTo>
                <a:lnTo>
                  <a:pt x="0" y="6350"/>
                </a:lnTo>
                <a:lnTo>
                  <a:pt x="80441" y="6350"/>
                </a:lnTo>
                <a:lnTo>
                  <a:pt x="80441" y="0"/>
                </a:lnTo>
                <a:close/>
              </a:path>
            </a:pathLst>
          </a:custGeom>
          <a:solidFill>
            <a:srgbClr val="231F20"/>
          </a:solidFill>
        </p:spPr>
        <p:txBody>
          <a:bodyPr wrap="square" lIns="0" tIns="0" rIns="0" bIns="0" rtlCol="0"/>
          <a:lstStyle/>
          <a:p>
            <a:endParaRPr/>
          </a:p>
        </p:txBody>
      </p:sp>
      <p:sp>
        <p:nvSpPr>
          <p:cNvPr id="2469" name="object 2469"/>
          <p:cNvSpPr/>
          <p:nvPr/>
        </p:nvSpPr>
        <p:spPr>
          <a:xfrm>
            <a:off x="4447109" y="8981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70" name="object 2470"/>
          <p:cNvSpPr/>
          <p:nvPr/>
        </p:nvSpPr>
        <p:spPr>
          <a:xfrm>
            <a:off x="5706517" y="9163050"/>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2471" name="object 2471"/>
          <p:cNvSpPr/>
          <p:nvPr/>
        </p:nvSpPr>
        <p:spPr>
          <a:xfrm>
            <a:off x="5706517" y="91567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72" name="object 2472"/>
          <p:cNvSpPr/>
          <p:nvPr/>
        </p:nvSpPr>
        <p:spPr>
          <a:xfrm>
            <a:off x="5706517" y="8991600"/>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473" name="object 2473"/>
          <p:cNvSpPr/>
          <p:nvPr/>
        </p:nvSpPr>
        <p:spPr>
          <a:xfrm>
            <a:off x="5706517" y="8985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74" name="object 2474"/>
          <p:cNvSpPr/>
          <p:nvPr/>
        </p:nvSpPr>
        <p:spPr>
          <a:xfrm>
            <a:off x="5706517" y="8978900"/>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2475" name="object 2475"/>
          <p:cNvSpPr/>
          <p:nvPr/>
        </p:nvSpPr>
        <p:spPr>
          <a:xfrm>
            <a:off x="5712867" y="91571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76" name="object 2476"/>
          <p:cNvSpPr/>
          <p:nvPr/>
        </p:nvSpPr>
        <p:spPr>
          <a:xfrm>
            <a:off x="5719217" y="9157120"/>
            <a:ext cx="80645" cy="6350"/>
          </a:xfrm>
          <a:custGeom>
            <a:avLst/>
            <a:gdLst/>
            <a:ahLst/>
            <a:cxnLst/>
            <a:rect l="l" t="t" r="r" b="b"/>
            <a:pathLst>
              <a:path w="80645" h="6350">
                <a:moveTo>
                  <a:pt x="80441" y="0"/>
                </a:moveTo>
                <a:lnTo>
                  <a:pt x="0" y="0"/>
                </a:lnTo>
                <a:lnTo>
                  <a:pt x="0" y="6350"/>
                </a:lnTo>
                <a:lnTo>
                  <a:pt x="80441" y="6350"/>
                </a:lnTo>
                <a:lnTo>
                  <a:pt x="80441" y="0"/>
                </a:lnTo>
                <a:close/>
              </a:path>
            </a:pathLst>
          </a:custGeom>
          <a:solidFill>
            <a:srgbClr val="231F20"/>
          </a:solidFill>
        </p:spPr>
        <p:txBody>
          <a:bodyPr wrap="square" lIns="0" tIns="0" rIns="0" bIns="0" rtlCol="0"/>
          <a:lstStyle/>
          <a:p>
            <a:endParaRPr/>
          </a:p>
        </p:txBody>
      </p:sp>
      <p:sp>
        <p:nvSpPr>
          <p:cNvPr id="2477" name="object 2477"/>
          <p:cNvSpPr/>
          <p:nvPr/>
        </p:nvSpPr>
        <p:spPr>
          <a:xfrm>
            <a:off x="5799659" y="91567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78" name="object 2478"/>
          <p:cNvSpPr/>
          <p:nvPr/>
        </p:nvSpPr>
        <p:spPr>
          <a:xfrm>
            <a:off x="5799659" y="8991600"/>
            <a:ext cx="12700" cy="165100"/>
          </a:xfrm>
          <a:custGeom>
            <a:avLst/>
            <a:gdLst/>
            <a:ahLst/>
            <a:cxnLst/>
            <a:rect l="l" t="t" r="r" b="b"/>
            <a:pathLst>
              <a:path w="12700" h="165100">
                <a:moveTo>
                  <a:pt x="0" y="165100"/>
                </a:moveTo>
                <a:lnTo>
                  <a:pt x="12700" y="165100"/>
                </a:lnTo>
                <a:lnTo>
                  <a:pt x="12700" y="0"/>
                </a:lnTo>
                <a:lnTo>
                  <a:pt x="0" y="0"/>
                </a:lnTo>
                <a:lnTo>
                  <a:pt x="0" y="165100"/>
                </a:lnTo>
                <a:close/>
              </a:path>
            </a:pathLst>
          </a:custGeom>
          <a:solidFill>
            <a:srgbClr val="231F20"/>
          </a:solidFill>
        </p:spPr>
        <p:txBody>
          <a:bodyPr wrap="square" lIns="0" tIns="0" rIns="0" bIns="0" rtlCol="0"/>
          <a:lstStyle/>
          <a:p>
            <a:endParaRPr/>
          </a:p>
        </p:txBody>
      </p:sp>
      <p:sp>
        <p:nvSpPr>
          <p:cNvPr id="2479" name="object 2479"/>
          <p:cNvSpPr/>
          <p:nvPr/>
        </p:nvSpPr>
        <p:spPr>
          <a:xfrm>
            <a:off x="5799659" y="8985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80" name="object 2480"/>
          <p:cNvSpPr/>
          <p:nvPr/>
        </p:nvSpPr>
        <p:spPr>
          <a:xfrm>
            <a:off x="5806009" y="91571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81" name="object 2481"/>
          <p:cNvSpPr/>
          <p:nvPr/>
        </p:nvSpPr>
        <p:spPr>
          <a:xfrm>
            <a:off x="5712867" y="8985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82" name="object 2482"/>
          <p:cNvSpPr/>
          <p:nvPr/>
        </p:nvSpPr>
        <p:spPr>
          <a:xfrm>
            <a:off x="5719217" y="8985670"/>
            <a:ext cx="80645" cy="6350"/>
          </a:xfrm>
          <a:custGeom>
            <a:avLst/>
            <a:gdLst/>
            <a:ahLst/>
            <a:cxnLst/>
            <a:rect l="l" t="t" r="r" b="b"/>
            <a:pathLst>
              <a:path w="80645" h="6350">
                <a:moveTo>
                  <a:pt x="80441" y="0"/>
                </a:moveTo>
                <a:lnTo>
                  <a:pt x="0" y="0"/>
                </a:lnTo>
                <a:lnTo>
                  <a:pt x="0" y="6350"/>
                </a:lnTo>
                <a:lnTo>
                  <a:pt x="80441" y="6350"/>
                </a:lnTo>
                <a:lnTo>
                  <a:pt x="80441" y="0"/>
                </a:lnTo>
                <a:close/>
              </a:path>
            </a:pathLst>
          </a:custGeom>
          <a:solidFill>
            <a:srgbClr val="231F20"/>
          </a:solidFill>
        </p:spPr>
        <p:txBody>
          <a:bodyPr wrap="square" lIns="0" tIns="0" rIns="0" bIns="0" rtlCol="0"/>
          <a:lstStyle/>
          <a:p>
            <a:endParaRPr/>
          </a:p>
        </p:txBody>
      </p:sp>
      <p:sp>
        <p:nvSpPr>
          <p:cNvPr id="2483" name="object 2483"/>
          <p:cNvSpPr/>
          <p:nvPr/>
        </p:nvSpPr>
        <p:spPr>
          <a:xfrm>
            <a:off x="5806009" y="8985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84" name="object 2484"/>
          <p:cNvSpPr/>
          <p:nvPr/>
        </p:nvSpPr>
        <p:spPr>
          <a:xfrm>
            <a:off x="4745559" y="8940800"/>
            <a:ext cx="6350" cy="12700"/>
          </a:xfrm>
          <a:custGeom>
            <a:avLst/>
            <a:gdLst/>
            <a:ahLst/>
            <a:cxnLst/>
            <a:rect l="l" t="t" r="r" b="b"/>
            <a:pathLst>
              <a:path w="6350" h="12700">
                <a:moveTo>
                  <a:pt x="0" y="12700"/>
                </a:moveTo>
                <a:lnTo>
                  <a:pt x="6350" y="12700"/>
                </a:lnTo>
                <a:lnTo>
                  <a:pt x="6350" y="0"/>
                </a:lnTo>
                <a:lnTo>
                  <a:pt x="0" y="0"/>
                </a:lnTo>
                <a:lnTo>
                  <a:pt x="0" y="12700"/>
                </a:lnTo>
                <a:close/>
              </a:path>
            </a:pathLst>
          </a:custGeom>
          <a:solidFill>
            <a:srgbClr val="231F20"/>
          </a:solidFill>
        </p:spPr>
        <p:txBody>
          <a:bodyPr wrap="square" lIns="0" tIns="0" rIns="0" bIns="0" rtlCol="0"/>
          <a:lstStyle/>
          <a:p>
            <a:endParaRPr/>
          </a:p>
        </p:txBody>
      </p:sp>
      <p:sp>
        <p:nvSpPr>
          <p:cNvPr id="2485" name="object 2485"/>
          <p:cNvSpPr/>
          <p:nvPr/>
        </p:nvSpPr>
        <p:spPr>
          <a:xfrm>
            <a:off x="4745559" y="886079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486" name="object 2486"/>
          <p:cNvSpPr/>
          <p:nvPr/>
        </p:nvSpPr>
        <p:spPr>
          <a:xfrm>
            <a:off x="4745559" y="8854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87" name="object 2487"/>
          <p:cNvSpPr/>
          <p:nvPr/>
        </p:nvSpPr>
        <p:spPr>
          <a:xfrm>
            <a:off x="4745559" y="8848091"/>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488" name="object 2488"/>
          <p:cNvSpPr/>
          <p:nvPr/>
        </p:nvSpPr>
        <p:spPr>
          <a:xfrm>
            <a:off x="4751909" y="8947150"/>
            <a:ext cx="184150" cy="6350"/>
          </a:xfrm>
          <a:custGeom>
            <a:avLst/>
            <a:gdLst/>
            <a:ahLst/>
            <a:cxnLst/>
            <a:rect l="l" t="t" r="r" b="b"/>
            <a:pathLst>
              <a:path w="184150" h="6350">
                <a:moveTo>
                  <a:pt x="0" y="6350"/>
                </a:moveTo>
                <a:lnTo>
                  <a:pt x="184150" y="6350"/>
                </a:lnTo>
                <a:lnTo>
                  <a:pt x="184150" y="0"/>
                </a:lnTo>
                <a:lnTo>
                  <a:pt x="0" y="0"/>
                </a:lnTo>
                <a:lnTo>
                  <a:pt x="0" y="6350"/>
                </a:lnTo>
                <a:close/>
              </a:path>
            </a:pathLst>
          </a:custGeom>
          <a:solidFill>
            <a:srgbClr val="231F20"/>
          </a:solidFill>
        </p:spPr>
        <p:txBody>
          <a:bodyPr wrap="square" lIns="0" tIns="0" rIns="0" bIns="0" rtlCol="0"/>
          <a:lstStyle/>
          <a:p>
            <a:endParaRPr/>
          </a:p>
        </p:txBody>
      </p:sp>
      <p:sp>
        <p:nvSpPr>
          <p:cNvPr id="2489" name="object 2489"/>
          <p:cNvSpPr/>
          <p:nvPr/>
        </p:nvSpPr>
        <p:spPr>
          <a:xfrm>
            <a:off x="4751909" y="8940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90" name="object 2490"/>
          <p:cNvSpPr/>
          <p:nvPr/>
        </p:nvSpPr>
        <p:spPr>
          <a:xfrm>
            <a:off x="4758259" y="8941232"/>
            <a:ext cx="165100" cy="6350"/>
          </a:xfrm>
          <a:custGeom>
            <a:avLst/>
            <a:gdLst/>
            <a:ahLst/>
            <a:cxnLst/>
            <a:rect l="l" t="t" r="r" b="b"/>
            <a:pathLst>
              <a:path w="165100" h="6350">
                <a:moveTo>
                  <a:pt x="165100" y="0"/>
                </a:moveTo>
                <a:lnTo>
                  <a:pt x="0" y="0"/>
                </a:lnTo>
                <a:lnTo>
                  <a:pt x="0" y="6349"/>
                </a:lnTo>
                <a:lnTo>
                  <a:pt x="165100" y="6349"/>
                </a:lnTo>
                <a:lnTo>
                  <a:pt x="165100" y="0"/>
                </a:lnTo>
                <a:close/>
              </a:path>
            </a:pathLst>
          </a:custGeom>
          <a:solidFill>
            <a:srgbClr val="231F20"/>
          </a:solidFill>
        </p:spPr>
        <p:txBody>
          <a:bodyPr wrap="square" lIns="0" tIns="0" rIns="0" bIns="0" rtlCol="0"/>
          <a:lstStyle/>
          <a:p>
            <a:endParaRPr/>
          </a:p>
        </p:txBody>
      </p:sp>
      <p:sp>
        <p:nvSpPr>
          <p:cNvPr id="2491" name="object 2491"/>
          <p:cNvSpPr/>
          <p:nvPr/>
        </p:nvSpPr>
        <p:spPr>
          <a:xfrm>
            <a:off x="4923359" y="8940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92" name="object 2492"/>
          <p:cNvSpPr/>
          <p:nvPr/>
        </p:nvSpPr>
        <p:spPr>
          <a:xfrm>
            <a:off x="4923359" y="8860791"/>
            <a:ext cx="12700" cy="80010"/>
          </a:xfrm>
          <a:custGeom>
            <a:avLst/>
            <a:gdLst/>
            <a:ahLst/>
            <a:cxnLst/>
            <a:rect l="l" t="t" r="r" b="b"/>
            <a:pathLst>
              <a:path w="12700" h="80009">
                <a:moveTo>
                  <a:pt x="0" y="80009"/>
                </a:moveTo>
                <a:lnTo>
                  <a:pt x="12700" y="80009"/>
                </a:lnTo>
                <a:lnTo>
                  <a:pt x="12700" y="0"/>
                </a:lnTo>
                <a:lnTo>
                  <a:pt x="0" y="0"/>
                </a:lnTo>
                <a:lnTo>
                  <a:pt x="0" y="80009"/>
                </a:lnTo>
                <a:close/>
              </a:path>
            </a:pathLst>
          </a:custGeom>
          <a:solidFill>
            <a:srgbClr val="231F20"/>
          </a:solidFill>
        </p:spPr>
        <p:txBody>
          <a:bodyPr wrap="square" lIns="0" tIns="0" rIns="0" bIns="0" rtlCol="0"/>
          <a:lstStyle/>
          <a:p>
            <a:endParaRPr/>
          </a:p>
        </p:txBody>
      </p:sp>
      <p:sp>
        <p:nvSpPr>
          <p:cNvPr id="2493" name="object 2493"/>
          <p:cNvSpPr/>
          <p:nvPr/>
        </p:nvSpPr>
        <p:spPr>
          <a:xfrm>
            <a:off x="4923359" y="88544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94" name="object 2494"/>
          <p:cNvSpPr/>
          <p:nvPr/>
        </p:nvSpPr>
        <p:spPr>
          <a:xfrm>
            <a:off x="4929709" y="894123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495" name="object 2495"/>
          <p:cNvSpPr/>
          <p:nvPr/>
        </p:nvSpPr>
        <p:spPr>
          <a:xfrm>
            <a:off x="4751909" y="8854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96" name="object 2496"/>
          <p:cNvSpPr/>
          <p:nvPr/>
        </p:nvSpPr>
        <p:spPr>
          <a:xfrm>
            <a:off x="4758259" y="8854441"/>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497" name="object 2497"/>
          <p:cNvSpPr/>
          <p:nvPr/>
        </p:nvSpPr>
        <p:spPr>
          <a:xfrm>
            <a:off x="4929709" y="88544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498" name="object 2498"/>
          <p:cNvSpPr/>
          <p:nvPr/>
        </p:nvSpPr>
        <p:spPr>
          <a:xfrm>
            <a:off x="4745559" y="9085581"/>
            <a:ext cx="6350" cy="12700"/>
          </a:xfrm>
          <a:custGeom>
            <a:avLst/>
            <a:gdLst/>
            <a:ahLst/>
            <a:cxnLst/>
            <a:rect l="l" t="t" r="r" b="b"/>
            <a:pathLst>
              <a:path w="6350" h="12700">
                <a:moveTo>
                  <a:pt x="0" y="12699"/>
                </a:moveTo>
                <a:lnTo>
                  <a:pt x="6350" y="12699"/>
                </a:lnTo>
                <a:lnTo>
                  <a:pt x="6350" y="0"/>
                </a:lnTo>
                <a:lnTo>
                  <a:pt x="0" y="0"/>
                </a:lnTo>
                <a:lnTo>
                  <a:pt x="0" y="12699"/>
                </a:lnTo>
                <a:close/>
              </a:path>
            </a:pathLst>
          </a:custGeom>
          <a:solidFill>
            <a:srgbClr val="231F20"/>
          </a:solidFill>
        </p:spPr>
        <p:txBody>
          <a:bodyPr wrap="square" lIns="0" tIns="0" rIns="0" bIns="0" rtlCol="0"/>
          <a:lstStyle/>
          <a:p>
            <a:endParaRPr/>
          </a:p>
        </p:txBody>
      </p:sp>
      <p:sp>
        <p:nvSpPr>
          <p:cNvPr id="2499" name="object 2499"/>
          <p:cNvSpPr/>
          <p:nvPr/>
        </p:nvSpPr>
        <p:spPr>
          <a:xfrm>
            <a:off x="4745559" y="9004300"/>
            <a:ext cx="12700" cy="81280"/>
          </a:xfrm>
          <a:custGeom>
            <a:avLst/>
            <a:gdLst/>
            <a:ahLst/>
            <a:cxnLst/>
            <a:rect l="l" t="t" r="r" b="b"/>
            <a:pathLst>
              <a:path w="12700" h="81279">
                <a:moveTo>
                  <a:pt x="0" y="81280"/>
                </a:moveTo>
                <a:lnTo>
                  <a:pt x="12700" y="81280"/>
                </a:lnTo>
                <a:lnTo>
                  <a:pt x="12700" y="0"/>
                </a:lnTo>
                <a:lnTo>
                  <a:pt x="0" y="0"/>
                </a:lnTo>
                <a:lnTo>
                  <a:pt x="0" y="81280"/>
                </a:lnTo>
                <a:close/>
              </a:path>
            </a:pathLst>
          </a:custGeom>
          <a:solidFill>
            <a:srgbClr val="231F20"/>
          </a:solidFill>
        </p:spPr>
        <p:txBody>
          <a:bodyPr wrap="square" lIns="0" tIns="0" rIns="0" bIns="0" rtlCol="0"/>
          <a:lstStyle/>
          <a:p>
            <a:endParaRPr/>
          </a:p>
        </p:txBody>
      </p:sp>
      <p:sp>
        <p:nvSpPr>
          <p:cNvPr id="2500" name="object 2500"/>
          <p:cNvSpPr/>
          <p:nvPr/>
        </p:nvSpPr>
        <p:spPr>
          <a:xfrm>
            <a:off x="4745559"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01" name="object 2501"/>
          <p:cNvSpPr/>
          <p:nvPr/>
        </p:nvSpPr>
        <p:spPr>
          <a:xfrm>
            <a:off x="4745559" y="8991600"/>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502" name="object 2502"/>
          <p:cNvSpPr/>
          <p:nvPr/>
        </p:nvSpPr>
        <p:spPr>
          <a:xfrm>
            <a:off x="4751909" y="9091931"/>
            <a:ext cx="184150" cy="6350"/>
          </a:xfrm>
          <a:custGeom>
            <a:avLst/>
            <a:gdLst/>
            <a:ahLst/>
            <a:cxnLst/>
            <a:rect l="l" t="t" r="r" b="b"/>
            <a:pathLst>
              <a:path w="184150" h="6350">
                <a:moveTo>
                  <a:pt x="0" y="6349"/>
                </a:moveTo>
                <a:lnTo>
                  <a:pt x="184150" y="6349"/>
                </a:lnTo>
                <a:lnTo>
                  <a:pt x="184150" y="0"/>
                </a:lnTo>
                <a:lnTo>
                  <a:pt x="0" y="0"/>
                </a:lnTo>
                <a:lnTo>
                  <a:pt x="0" y="6349"/>
                </a:lnTo>
                <a:close/>
              </a:path>
            </a:pathLst>
          </a:custGeom>
          <a:solidFill>
            <a:srgbClr val="231F20"/>
          </a:solidFill>
        </p:spPr>
        <p:txBody>
          <a:bodyPr wrap="square" lIns="0" tIns="0" rIns="0" bIns="0" rtlCol="0"/>
          <a:lstStyle/>
          <a:p>
            <a:endParaRPr/>
          </a:p>
        </p:txBody>
      </p:sp>
      <p:sp>
        <p:nvSpPr>
          <p:cNvPr id="2503" name="object 2503"/>
          <p:cNvSpPr/>
          <p:nvPr/>
        </p:nvSpPr>
        <p:spPr>
          <a:xfrm>
            <a:off x="4751909" y="9085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04" name="object 2504"/>
          <p:cNvSpPr/>
          <p:nvPr/>
        </p:nvSpPr>
        <p:spPr>
          <a:xfrm>
            <a:off x="4758259" y="9085174"/>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505" name="object 2505"/>
          <p:cNvSpPr/>
          <p:nvPr/>
        </p:nvSpPr>
        <p:spPr>
          <a:xfrm>
            <a:off x="4923359" y="90855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06" name="object 2506"/>
          <p:cNvSpPr/>
          <p:nvPr/>
        </p:nvSpPr>
        <p:spPr>
          <a:xfrm>
            <a:off x="4923359" y="9004300"/>
            <a:ext cx="12700" cy="81280"/>
          </a:xfrm>
          <a:custGeom>
            <a:avLst/>
            <a:gdLst/>
            <a:ahLst/>
            <a:cxnLst/>
            <a:rect l="l" t="t" r="r" b="b"/>
            <a:pathLst>
              <a:path w="12700" h="81279">
                <a:moveTo>
                  <a:pt x="0" y="81280"/>
                </a:moveTo>
                <a:lnTo>
                  <a:pt x="12700" y="81280"/>
                </a:lnTo>
                <a:lnTo>
                  <a:pt x="12700" y="0"/>
                </a:lnTo>
                <a:lnTo>
                  <a:pt x="0" y="0"/>
                </a:lnTo>
                <a:lnTo>
                  <a:pt x="0" y="81280"/>
                </a:lnTo>
                <a:close/>
              </a:path>
            </a:pathLst>
          </a:custGeom>
          <a:solidFill>
            <a:srgbClr val="231F20"/>
          </a:solidFill>
        </p:spPr>
        <p:txBody>
          <a:bodyPr wrap="square" lIns="0" tIns="0" rIns="0" bIns="0" rtlCol="0"/>
          <a:lstStyle/>
          <a:p>
            <a:endParaRPr/>
          </a:p>
        </p:txBody>
      </p:sp>
      <p:sp>
        <p:nvSpPr>
          <p:cNvPr id="2507" name="object 2507"/>
          <p:cNvSpPr/>
          <p:nvPr/>
        </p:nvSpPr>
        <p:spPr>
          <a:xfrm>
            <a:off x="4923359" y="89979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08" name="object 2508"/>
          <p:cNvSpPr/>
          <p:nvPr/>
        </p:nvSpPr>
        <p:spPr>
          <a:xfrm>
            <a:off x="4929709" y="90851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09" name="object 2509"/>
          <p:cNvSpPr/>
          <p:nvPr/>
        </p:nvSpPr>
        <p:spPr>
          <a:xfrm>
            <a:off x="4751909" y="899838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10" name="object 2510"/>
          <p:cNvSpPr/>
          <p:nvPr/>
        </p:nvSpPr>
        <p:spPr>
          <a:xfrm>
            <a:off x="4758259" y="8998382"/>
            <a:ext cx="165100" cy="6350"/>
          </a:xfrm>
          <a:custGeom>
            <a:avLst/>
            <a:gdLst/>
            <a:ahLst/>
            <a:cxnLst/>
            <a:rect l="l" t="t" r="r" b="b"/>
            <a:pathLst>
              <a:path w="165100" h="6350">
                <a:moveTo>
                  <a:pt x="165100" y="0"/>
                </a:moveTo>
                <a:lnTo>
                  <a:pt x="0" y="0"/>
                </a:lnTo>
                <a:lnTo>
                  <a:pt x="0" y="6349"/>
                </a:lnTo>
                <a:lnTo>
                  <a:pt x="165100" y="6349"/>
                </a:lnTo>
                <a:lnTo>
                  <a:pt x="165100" y="0"/>
                </a:lnTo>
                <a:close/>
              </a:path>
            </a:pathLst>
          </a:custGeom>
          <a:solidFill>
            <a:srgbClr val="231F20"/>
          </a:solidFill>
        </p:spPr>
        <p:txBody>
          <a:bodyPr wrap="square" lIns="0" tIns="0" rIns="0" bIns="0" rtlCol="0"/>
          <a:lstStyle/>
          <a:p>
            <a:endParaRPr/>
          </a:p>
        </p:txBody>
      </p:sp>
      <p:sp>
        <p:nvSpPr>
          <p:cNvPr id="2511" name="object 2511"/>
          <p:cNvSpPr/>
          <p:nvPr/>
        </p:nvSpPr>
        <p:spPr>
          <a:xfrm>
            <a:off x="4929709" y="899838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12" name="object 2512"/>
          <p:cNvSpPr/>
          <p:nvPr/>
        </p:nvSpPr>
        <p:spPr>
          <a:xfrm>
            <a:off x="4745559" y="9237981"/>
            <a:ext cx="6350" cy="12700"/>
          </a:xfrm>
          <a:custGeom>
            <a:avLst/>
            <a:gdLst/>
            <a:ahLst/>
            <a:cxnLst/>
            <a:rect l="l" t="t" r="r" b="b"/>
            <a:pathLst>
              <a:path w="6350" h="12700">
                <a:moveTo>
                  <a:pt x="0" y="12699"/>
                </a:moveTo>
                <a:lnTo>
                  <a:pt x="6350" y="12699"/>
                </a:lnTo>
                <a:lnTo>
                  <a:pt x="6350" y="0"/>
                </a:lnTo>
                <a:lnTo>
                  <a:pt x="0" y="0"/>
                </a:lnTo>
                <a:lnTo>
                  <a:pt x="0" y="12699"/>
                </a:lnTo>
                <a:close/>
              </a:path>
            </a:pathLst>
          </a:custGeom>
          <a:solidFill>
            <a:srgbClr val="231F20"/>
          </a:solidFill>
        </p:spPr>
        <p:txBody>
          <a:bodyPr wrap="square" lIns="0" tIns="0" rIns="0" bIns="0" rtlCol="0"/>
          <a:lstStyle/>
          <a:p>
            <a:endParaRPr/>
          </a:p>
        </p:txBody>
      </p:sp>
      <p:sp>
        <p:nvSpPr>
          <p:cNvPr id="2513" name="object 2513"/>
          <p:cNvSpPr/>
          <p:nvPr/>
        </p:nvSpPr>
        <p:spPr>
          <a:xfrm>
            <a:off x="4745559" y="9156700"/>
            <a:ext cx="12700" cy="81280"/>
          </a:xfrm>
          <a:custGeom>
            <a:avLst/>
            <a:gdLst/>
            <a:ahLst/>
            <a:cxnLst/>
            <a:rect l="l" t="t" r="r" b="b"/>
            <a:pathLst>
              <a:path w="12700" h="81279">
                <a:moveTo>
                  <a:pt x="0" y="81280"/>
                </a:moveTo>
                <a:lnTo>
                  <a:pt x="12700" y="81280"/>
                </a:lnTo>
                <a:lnTo>
                  <a:pt x="12700" y="0"/>
                </a:lnTo>
                <a:lnTo>
                  <a:pt x="0" y="0"/>
                </a:lnTo>
                <a:lnTo>
                  <a:pt x="0" y="81280"/>
                </a:lnTo>
                <a:close/>
              </a:path>
            </a:pathLst>
          </a:custGeom>
          <a:solidFill>
            <a:srgbClr val="231F20"/>
          </a:solidFill>
        </p:spPr>
        <p:txBody>
          <a:bodyPr wrap="square" lIns="0" tIns="0" rIns="0" bIns="0" rtlCol="0"/>
          <a:lstStyle/>
          <a:p>
            <a:endParaRPr/>
          </a:p>
        </p:txBody>
      </p:sp>
      <p:sp>
        <p:nvSpPr>
          <p:cNvPr id="2514" name="object 2514"/>
          <p:cNvSpPr/>
          <p:nvPr/>
        </p:nvSpPr>
        <p:spPr>
          <a:xfrm>
            <a:off x="4745559" y="9150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15" name="object 2515"/>
          <p:cNvSpPr/>
          <p:nvPr/>
        </p:nvSpPr>
        <p:spPr>
          <a:xfrm>
            <a:off x="4745559" y="9144000"/>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2516" name="object 2516"/>
          <p:cNvSpPr/>
          <p:nvPr/>
        </p:nvSpPr>
        <p:spPr>
          <a:xfrm>
            <a:off x="4751909" y="9244331"/>
            <a:ext cx="184150" cy="6350"/>
          </a:xfrm>
          <a:custGeom>
            <a:avLst/>
            <a:gdLst/>
            <a:ahLst/>
            <a:cxnLst/>
            <a:rect l="l" t="t" r="r" b="b"/>
            <a:pathLst>
              <a:path w="184150" h="6350">
                <a:moveTo>
                  <a:pt x="0" y="6349"/>
                </a:moveTo>
                <a:lnTo>
                  <a:pt x="184150" y="6349"/>
                </a:lnTo>
                <a:lnTo>
                  <a:pt x="184150" y="0"/>
                </a:lnTo>
                <a:lnTo>
                  <a:pt x="0" y="0"/>
                </a:lnTo>
                <a:lnTo>
                  <a:pt x="0" y="6349"/>
                </a:lnTo>
                <a:close/>
              </a:path>
            </a:pathLst>
          </a:custGeom>
          <a:solidFill>
            <a:srgbClr val="231F20"/>
          </a:solidFill>
        </p:spPr>
        <p:txBody>
          <a:bodyPr wrap="square" lIns="0" tIns="0" rIns="0" bIns="0" rtlCol="0"/>
          <a:lstStyle/>
          <a:p>
            <a:endParaRPr/>
          </a:p>
        </p:txBody>
      </p:sp>
      <p:sp>
        <p:nvSpPr>
          <p:cNvPr id="2517" name="object 2517"/>
          <p:cNvSpPr/>
          <p:nvPr/>
        </p:nvSpPr>
        <p:spPr>
          <a:xfrm>
            <a:off x="4751909" y="9237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18" name="object 2518"/>
          <p:cNvSpPr/>
          <p:nvPr/>
        </p:nvSpPr>
        <p:spPr>
          <a:xfrm>
            <a:off x="4758259" y="9237574"/>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2519" name="object 2519"/>
          <p:cNvSpPr/>
          <p:nvPr/>
        </p:nvSpPr>
        <p:spPr>
          <a:xfrm>
            <a:off x="4923359" y="9237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20" name="object 2520"/>
          <p:cNvSpPr/>
          <p:nvPr/>
        </p:nvSpPr>
        <p:spPr>
          <a:xfrm>
            <a:off x="4923359" y="9156700"/>
            <a:ext cx="12700" cy="81280"/>
          </a:xfrm>
          <a:custGeom>
            <a:avLst/>
            <a:gdLst/>
            <a:ahLst/>
            <a:cxnLst/>
            <a:rect l="l" t="t" r="r" b="b"/>
            <a:pathLst>
              <a:path w="12700" h="81279">
                <a:moveTo>
                  <a:pt x="0" y="81280"/>
                </a:moveTo>
                <a:lnTo>
                  <a:pt x="12700" y="81280"/>
                </a:lnTo>
                <a:lnTo>
                  <a:pt x="12700" y="0"/>
                </a:lnTo>
                <a:lnTo>
                  <a:pt x="0" y="0"/>
                </a:lnTo>
                <a:lnTo>
                  <a:pt x="0" y="81280"/>
                </a:lnTo>
                <a:close/>
              </a:path>
            </a:pathLst>
          </a:custGeom>
          <a:solidFill>
            <a:srgbClr val="231F20"/>
          </a:solidFill>
        </p:spPr>
        <p:txBody>
          <a:bodyPr wrap="square" lIns="0" tIns="0" rIns="0" bIns="0" rtlCol="0"/>
          <a:lstStyle/>
          <a:p>
            <a:endParaRPr/>
          </a:p>
        </p:txBody>
      </p:sp>
      <p:sp>
        <p:nvSpPr>
          <p:cNvPr id="2521" name="object 2521"/>
          <p:cNvSpPr/>
          <p:nvPr/>
        </p:nvSpPr>
        <p:spPr>
          <a:xfrm>
            <a:off x="4923359" y="9150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22" name="object 2522"/>
          <p:cNvSpPr/>
          <p:nvPr/>
        </p:nvSpPr>
        <p:spPr>
          <a:xfrm>
            <a:off x="4929709" y="923757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23" name="object 2523"/>
          <p:cNvSpPr/>
          <p:nvPr/>
        </p:nvSpPr>
        <p:spPr>
          <a:xfrm>
            <a:off x="4751909" y="915078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24" name="object 2524"/>
          <p:cNvSpPr/>
          <p:nvPr/>
        </p:nvSpPr>
        <p:spPr>
          <a:xfrm>
            <a:off x="4758259" y="9150782"/>
            <a:ext cx="165100" cy="6350"/>
          </a:xfrm>
          <a:custGeom>
            <a:avLst/>
            <a:gdLst/>
            <a:ahLst/>
            <a:cxnLst/>
            <a:rect l="l" t="t" r="r" b="b"/>
            <a:pathLst>
              <a:path w="165100" h="6350">
                <a:moveTo>
                  <a:pt x="165100" y="0"/>
                </a:moveTo>
                <a:lnTo>
                  <a:pt x="0" y="0"/>
                </a:lnTo>
                <a:lnTo>
                  <a:pt x="0" y="6349"/>
                </a:lnTo>
                <a:lnTo>
                  <a:pt x="165100" y="6349"/>
                </a:lnTo>
                <a:lnTo>
                  <a:pt x="165100" y="0"/>
                </a:lnTo>
                <a:close/>
              </a:path>
            </a:pathLst>
          </a:custGeom>
          <a:solidFill>
            <a:srgbClr val="231F20"/>
          </a:solidFill>
        </p:spPr>
        <p:txBody>
          <a:bodyPr wrap="square" lIns="0" tIns="0" rIns="0" bIns="0" rtlCol="0"/>
          <a:lstStyle/>
          <a:p>
            <a:endParaRPr/>
          </a:p>
        </p:txBody>
      </p:sp>
      <p:sp>
        <p:nvSpPr>
          <p:cNvPr id="2525" name="object 2525"/>
          <p:cNvSpPr/>
          <p:nvPr/>
        </p:nvSpPr>
        <p:spPr>
          <a:xfrm>
            <a:off x="4929709" y="915078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26" name="object 2526"/>
          <p:cNvSpPr/>
          <p:nvPr/>
        </p:nvSpPr>
        <p:spPr>
          <a:xfrm>
            <a:off x="6265330" y="9112250"/>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2527" name="object 2527"/>
          <p:cNvSpPr/>
          <p:nvPr/>
        </p:nvSpPr>
        <p:spPr>
          <a:xfrm>
            <a:off x="6265330" y="9105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28" name="object 2528"/>
          <p:cNvSpPr/>
          <p:nvPr/>
        </p:nvSpPr>
        <p:spPr>
          <a:xfrm>
            <a:off x="6265330" y="8983981"/>
            <a:ext cx="12700" cy="121920"/>
          </a:xfrm>
          <a:custGeom>
            <a:avLst/>
            <a:gdLst/>
            <a:ahLst/>
            <a:cxnLst/>
            <a:rect l="l" t="t" r="r" b="b"/>
            <a:pathLst>
              <a:path w="12700" h="121920">
                <a:moveTo>
                  <a:pt x="0" y="121919"/>
                </a:moveTo>
                <a:lnTo>
                  <a:pt x="12700" y="121919"/>
                </a:lnTo>
                <a:lnTo>
                  <a:pt x="12700" y="0"/>
                </a:lnTo>
                <a:lnTo>
                  <a:pt x="0" y="0"/>
                </a:lnTo>
                <a:lnTo>
                  <a:pt x="0" y="121919"/>
                </a:lnTo>
                <a:close/>
              </a:path>
            </a:pathLst>
          </a:custGeom>
          <a:solidFill>
            <a:srgbClr val="231F20"/>
          </a:solidFill>
        </p:spPr>
        <p:txBody>
          <a:bodyPr wrap="square" lIns="0" tIns="0" rIns="0" bIns="0" rtlCol="0"/>
          <a:lstStyle/>
          <a:p>
            <a:endParaRPr/>
          </a:p>
        </p:txBody>
      </p:sp>
      <p:sp>
        <p:nvSpPr>
          <p:cNvPr id="2529" name="object 2529"/>
          <p:cNvSpPr/>
          <p:nvPr/>
        </p:nvSpPr>
        <p:spPr>
          <a:xfrm>
            <a:off x="6265330"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30" name="object 2530"/>
          <p:cNvSpPr/>
          <p:nvPr/>
        </p:nvSpPr>
        <p:spPr>
          <a:xfrm>
            <a:off x="6265330" y="8971281"/>
            <a:ext cx="55244" cy="6350"/>
          </a:xfrm>
          <a:custGeom>
            <a:avLst/>
            <a:gdLst/>
            <a:ahLst/>
            <a:cxnLst/>
            <a:rect l="l" t="t" r="r" b="b"/>
            <a:pathLst>
              <a:path w="55245" h="6350">
                <a:moveTo>
                  <a:pt x="0" y="6349"/>
                </a:moveTo>
                <a:lnTo>
                  <a:pt x="55029" y="6349"/>
                </a:lnTo>
                <a:lnTo>
                  <a:pt x="55029" y="0"/>
                </a:lnTo>
                <a:lnTo>
                  <a:pt x="0" y="0"/>
                </a:lnTo>
                <a:lnTo>
                  <a:pt x="0" y="6349"/>
                </a:lnTo>
                <a:close/>
              </a:path>
            </a:pathLst>
          </a:custGeom>
          <a:solidFill>
            <a:srgbClr val="231F20"/>
          </a:solidFill>
        </p:spPr>
        <p:txBody>
          <a:bodyPr wrap="square" lIns="0" tIns="0" rIns="0" bIns="0" rtlCol="0"/>
          <a:lstStyle/>
          <a:p>
            <a:endParaRPr/>
          </a:p>
        </p:txBody>
      </p:sp>
      <p:sp>
        <p:nvSpPr>
          <p:cNvPr id="2531" name="object 2531"/>
          <p:cNvSpPr/>
          <p:nvPr/>
        </p:nvSpPr>
        <p:spPr>
          <a:xfrm>
            <a:off x="6271680" y="9106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32" name="object 2532"/>
          <p:cNvSpPr/>
          <p:nvPr/>
        </p:nvSpPr>
        <p:spPr>
          <a:xfrm>
            <a:off x="6278030" y="9106320"/>
            <a:ext cx="66040" cy="6350"/>
          </a:xfrm>
          <a:custGeom>
            <a:avLst/>
            <a:gdLst/>
            <a:ahLst/>
            <a:cxnLst/>
            <a:rect l="l" t="t" r="r" b="b"/>
            <a:pathLst>
              <a:path w="66039" h="6350">
                <a:moveTo>
                  <a:pt x="65620" y="0"/>
                </a:moveTo>
                <a:lnTo>
                  <a:pt x="0" y="0"/>
                </a:lnTo>
                <a:lnTo>
                  <a:pt x="0" y="6350"/>
                </a:lnTo>
                <a:lnTo>
                  <a:pt x="65620" y="6350"/>
                </a:lnTo>
                <a:lnTo>
                  <a:pt x="65620" y="0"/>
                </a:lnTo>
                <a:close/>
              </a:path>
            </a:pathLst>
          </a:custGeom>
          <a:solidFill>
            <a:srgbClr val="231F20"/>
          </a:solidFill>
        </p:spPr>
        <p:txBody>
          <a:bodyPr wrap="square" lIns="0" tIns="0" rIns="0" bIns="0" rtlCol="0"/>
          <a:lstStyle/>
          <a:p>
            <a:endParaRPr/>
          </a:p>
        </p:txBody>
      </p:sp>
      <p:sp>
        <p:nvSpPr>
          <p:cNvPr id="2533" name="object 2533"/>
          <p:cNvSpPr/>
          <p:nvPr/>
        </p:nvSpPr>
        <p:spPr>
          <a:xfrm>
            <a:off x="6271680"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34" name="object 2534"/>
          <p:cNvSpPr/>
          <p:nvPr/>
        </p:nvSpPr>
        <p:spPr>
          <a:xfrm>
            <a:off x="6278030" y="8977631"/>
            <a:ext cx="55244" cy="6350"/>
          </a:xfrm>
          <a:custGeom>
            <a:avLst/>
            <a:gdLst/>
            <a:ahLst/>
            <a:cxnLst/>
            <a:rect l="l" t="t" r="r" b="b"/>
            <a:pathLst>
              <a:path w="55245" h="6350">
                <a:moveTo>
                  <a:pt x="0" y="6349"/>
                </a:moveTo>
                <a:lnTo>
                  <a:pt x="55029" y="6349"/>
                </a:lnTo>
                <a:lnTo>
                  <a:pt x="55029" y="0"/>
                </a:lnTo>
                <a:lnTo>
                  <a:pt x="0" y="0"/>
                </a:lnTo>
                <a:lnTo>
                  <a:pt x="0" y="6349"/>
                </a:lnTo>
                <a:close/>
              </a:path>
            </a:pathLst>
          </a:custGeom>
          <a:solidFill>
            <a:srgbClr val="231F20"/>
          </a:solidFill>
        </p:spPr>
        <p:txBody>
          <a:bodyPr wrap="square" lIns="0" tIns="0" rIns="0" bIns="0" rtlCol="0"/>
          <a:lstStyle/>
          <a:p>
            <a:endParaRPr/>
          </a:p>
        </p:txBody>
      </p:sp>
      <p:sp>
        <p:nvSpPr>
          <p:cNvPr id="2535" name="object 2535"/>
          <p:cNvSpPr/>
          <p:nvPr/>
        </p:nvSpPr>
        <p:spPr>
          <a:xfrm>
            <a:off x="6326709" y="89712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36" name="object 2536"/>
          <p:cNvSpPr/>
          <p:nvPr/>
        </p:nvSpPr>
        <p:spPr>
          <a:xfrm>
            <a:off x="6320359" y="89712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37" name="object 2537"/>
          <p:cNvSpPr/>
          <p:nvPr/>
        </p:nvSpPr>
        <p:spPr>
          <a:xfrm>
            <a:off x="6320359" y="7755891"/>
            <a:ext cx="12700" cy="1215390"/>
          </a:xfrm>
          <a:custGeom>
            <a:avLst/>
            <a:gdLst/>
            <a:ahLst/>
            <a:cxnLst/>
            <a:rect l="l" t="t" r="r" b="b"/>
            <a:pathLst>
              <a:path w="12700" h="1215390">
                <a:moveTo>
                  <a:pt x="0" y="1215389"/>
                </a:moveTo>
                <a:lnTo>
                  <a:pt x="12700" y="1215389"/>
                </a:lnTo>
                <a:lnTo>
                  <a:pt x="12700" y="0"/>
                </a:lnTo>
                <a:lnTo>
                  <a:pt x="0" y="0"/>
                </a:lnTo>
                <a:lnTo>
                  <a:pt x="0" y="1215389"/>
                </a:lnTo>
                <a:close/>
              </a:path>
            </a:pathLst>
          </a:custGeom>
          <a:solidFill>
            <a:srgbClr val="231F20"/>
          </a:solidFill>
        </p:spPr>
        <p:txBody>
          <a:bodyPr wrap="square" lIns="0" tIns="0" rIns="0" bIns="0" rtlCol="0"/>
          <a:lstStyle/>
          <a:p>
            <a:endParaRPr/>
          </a:p>
        </p:txBody>
      </p:sp>
      <p:sp>
        <p:nvSpPr>
          <p:cNvPr id="2538" name="object 2538"/>
          <p:cNvSpPr/>
          <p:nvPr/>
        </p:nvSpPr>
        <p:spPr>
          <a:xfrm>
            <a:off x="6320359" y="77495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39" name="object 2539"/>
          <p:cNvSpPr/>
          <p:nvPr/>
        </p:nvSpPr>
        <p:spPr>
          <a:xfrm>
            <a:off x="6320359" y="7743191"/>
            <a:ext cx="715645" cy="6350"/>
          </a:xfrm>
          <a:custGeom>
            <a:avLst/>
            <a:gdLst/>
            <a:ahLst/>
            <a:cxnLst/>
            <a:rect l="l" t="t" r="r" b="b"/>
            <a:pathLst>
              <a:path w="715645" h="6350">
                <a:moveTo>
                  <a:pt x="0" y="6350"/>
                </a:moveTo>
                <a:lnTo>
                  <a:pt x="715441" y="6350"/>
                </a:lnTo>
                <a:lnTo>
                  <a:pt x="715441" y="0"/>
                </a:lnTo>
                <a:lnTo>
                  <a:pt x="0" y="0"/>
                </a:lnTo>
                <a:lnTo>
                  <a:pt x="0" y="6350"/>
                </a:lnTo>
                <a:close/>
              </a:path>
            </a:pathLst>
          </a:custGeom>
          <a:solidFill>
            <a:srgbClr val="231F20"/>
          </a:solidFill>
        </p:spPr>
        <p:txBody>
          <a:bodyPr wrap="square" lIns="0" tIns="0" rIns="0" bIns="0" rtlCol="0"/>
          <a:lstStyle/>
          <a:p>
            <a:endParaRPr/>
          </a:p>
        </p:txBody>
      </p:sp>
      <p:sp>
        <p:nvSpPr>
          <p:cNvPr id="2540" name="object 2540"/>
          <p:cNvSpPr/>
          <p:nvPr/>
        </p:nvSpPr>
        <p:spPr>
          <a:xfrm>
            <a:off x="6326709" y="77495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41" name="object 2541"/>
          <p:cNvSpPr/>
          <p:nvPr/>
        </p:nvSpPr>
        <p:spPr>
          <a:xfrm>
            <a:off x="6333059" y="7749541"/>
            <a:ext cx="715645" cy="6350"/>
          </a:xfrm>
          <a:custGeom>
            <a:avLst/>
            <a:gdLst/>
            <a:ahLst/>
            <a:cxnLst/>
            <a:rect l="l" t="t" r="r" b="b"/>
            <a:pathLst>
              <a:path w="715645" h="6350">
                <a:moveTo>
                  <a:pt x="0" y="6350"/>
                </a:moveTo>
                <a:lnTo>
                  <a:pt x="715441" y="6350"/>
                </a:lnTo>
                <a:lnTo>
                  <a:pt x="715441" y="0"/>
                </a:lnTo>
                <a:lnTo>
                  <a:pt x="0" y="0"/>
                </a:lnTo>
                <a:lnTo>
                  <a:pt x="0" y="6350"/>
                </a:lnTo>
                <a:close/>
              </a:path>
            </a:pathLst>
          </a:custGeom>
          <a:solidFill>
            <a:srgbClr val="231F20"/>
          </a:solidFill>
        </p:spPr>
        <p:txBody>
          <a:bodyPr wrap="square" lIns="0" tIns="0" rIns="0" bIns="0" rtlCol="0"/>
          <a:lstStyle/>
          <a:p>
            <a:endParaRPr/>
          </a:p>
        </p:txBody>
      </p:sp>
      <p:sp>
        <p:nvSpPr>
          <p:cNvPr id="2542" name="object 2542"/>
          <p:cNvSpPr/>
          <p:nvPr/>
        </p:nvSpPr>
        <p:spPr>
          <a:xfrm>
            <a:off x="7042150" y="7743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43" name="object 2543"/>
          <p:cNvSpPr/>
          <p:nvPr/>
        </p:nvSpPr>
        <p:spPr>
          <a:xfrm>
            <a:off x="7035800" y="77431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44" name="object 2544"/>
          <p:cNvSpPr/>
          <p:nvPr/>
        </p:nvSpPr>
        <p:spPr>
          <a:xfrm>
            <a:off x="7035800" y="7600950"/>
            <a:ext cx="12700" cy="142240"/>
          </a:xfrm>
          <a:custGeom>
            <a:avLst/>
            <a:gdLst/>
            <a:ahLst/>
            <a:cxnLst/>
            <a:rect l="l" t="t" r="r" b="b"/>
            <a:pathLst>
              <a:path w="12700" h="142240">
                <a:moveTo>
                  <a:pt x="0" y="142240"/>
                </a:moveTo>
                <a:lnTo>
                  <a:pt x="12700" y="142240"/>
                </a:lnTo>
                <a:lnTo>
                  <a:pt x="12700" y="0"/>
                </a:lnTo>
                <a:lnTo>
                  <a:pt x="0" y="0"/>
                </a:lnTo>
                <a:lnTo>
                  <a:pt x="0" y="142240"/>
                </a:lnTo>
                <a:close/>
              </a:path>
            </a:pathLst>
          </a:custGeom>
          <a:solidFill>
            <a:srgbClr val="231F20"/>
          </a:solidFill>
        </p:spPr>
        <p:txBody>
          <a:bodyPr wrap="square" lIns="0" tIns="0" rIns="0" bIns="0" rtlCol="0"/>
          <a:lstStyle/>
          <a:p>
            <a:endParaRPr/>
          </a:p>
        </p:txBody>
      </p:sp>
      <p:sp>
        <p:nvSpPr>
          <p:cNvPr id="2545" name="object 2545"/>
          <p:cNvSpPr/>
          <p:nvPr/>
        </p:nvSpPr>
        <p:spPr>
          <a:xfrm>
            <a:off x="6324550" y="9093582"/>
            <a:ext cx="38735" cy="38735"/>
          </a:xfrm>
          <a:custGeom>
            <a:avLst/>
            <a:gdLst/>
            <a:ahLst/>
            <a:cxnLst/>
            <a:rect l="l" t="t" r="r" b="b"/>
            <a:pathLst>
              <a:path w="38735" h="38734">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2546" name="object 2546"/>
          <p:cNvSpPr/>
          <p:nvPr/>
        </p:nvSpPr>
        <p:spPr>
          <a:xfrm>
            <a:off x="6684430" y="9032241"/>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2547" name="object 2547"/>
          <p:cNvSpPr/>
          <p:nvPr/>
        </p:nvSpPr>
        <p:spPr>
          <a:xfrm>
            <a:off x="6684430" y="90258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48" name="object 2548"/>
          <p:cNvSpPr/>
          <p:nvPr/>
        </p:nvSpPr>
        <p:spPr>
          <a:xfrm>
            <a:off x="6684430" y="8958581"/>
            <a:ext cx="12700" cy="67310"/>
          </a:xfrm>
          <a:custGeom>
            <a:avLst/>
            <a:gdLst/>
            <a:ahLst/>
            <a:cxnLst/>
            <a:rect l="l" t="t" r="r" b="b"/>
            <a:pathLst>
              <a:path w="12700" h="67309">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2549" name="object 2549"/>
          <p:cNvSpPr/>
          <p:nvPr/>
        </p:nvSpPr>
        <p:spPr>
          <a:xfrm>
            <a:off x="6684430" y="8952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50" name="object 2550"/>
          <p:cNvSpPr/>
          <p:nvPr/>
        </p:nvSpPr>
        <p:spPr>
          <a:xfrm>
            <a:off x="6684430" y="8945881"/>
            <a:ext cx="106045" cy="6350"/>
          </a:xfrm>
          <a:custGeom>
            <a:avLst/>
            <a:gdLst/>
            <a:ahLst/>
            <a:cxnLst/>
            <a:rect l="l" t="t" r="r" b="b"/>
            <a:pathLst>
              <a:path w="106045" h="6350">
                <a:moveTo>
                  <a:pt x="0" y="6349"/>
                </a:moveTo>
                <a:lnTo>
                  <a:pt x="105829" y="6349"/>
                </a:lnTo>
                <a:lnTo>
                  <a:pt x="105829" y="0"/>
                </a:lnTo>
                <a:lnTo>
                  <a:pt x="0" y="0"/>
                </a:lnTo>
                <a:lnTo>
                  <a:pt x="0" y="6349"/>
                </a:lnTo>
                <a:close/>
              </a:path>
            </a:pathLst>
          </a:custGeom>
          <a:solidFill>
            <a:srgbClr val="231F20"/>
          </a:solidFill>
        </p:spPr>
        <p:txBody>
          <a:bodyPr wrap="square" lIns="0" tIns="0" rIns="0" bIns="0" rtlCol="0"/>
          <a:lstStyle/>
          <a:p>
            <a:endParaRPr/>
          </a:p>
        </p:txBody>
      </p:sp>
      <p:sp>
        <p:nvSpPr>
          <p:cNvPr id="2551" name="object 2551"/>
          <p:cNvSpPr/>
          <p:nvPr/>
        </p:nvSpPr>
        <p:spPr>
          <a:xfrm>
            <a:off x="6690780" y="90258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52" name="object 2552"/>
          <p:cNvSpPr/>
          <p:nvPr/>
        </p:nvSpPr>
        <p:spPr>
          <a:xfrm>
            <a:off x="6697130" y="9025891"/>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2553" name="object 2553"/>
          <p:cNvSpPr/>
          <p:nvPr/>
        </p:nvSpPr>
        <p:spPr>
          <a:xfrm>
            <a:off x="6350000" y="7802881"/>
            <a:ext cx="12700" cy="1207770"/>
          </a:xfrm>
          <a:custGeom>
            <a:avLst/>
            <a:gdLst/>
            <a:ahLst/>
            <a:cxnLst/>
            <a:rect l="l" t="t" r="r" b="b"/>
            <a:pathLst>
              <a:path w="12700" h="1207770">
                <a:moveTo>
                  <a:pt x="0" y="1207769"/>
                </a:moveTo>
                <a:lnTo>
                  <a:pt x="12700" y="1207769"/>
                </a:lnTo>
                <a:lnTo>
                  <a:pt x="12700" y="0"/>
                </a:lnTo>
                <a:lnTo>
                  <a:pt x="0" y="0"/>
                </a:lnTo>
                <a:lnTo>
                  <a:pt x="0" y="1207769"/>
                </a:lnTo>
                <a:close/>
              </a:path>
            </a:pathLst>
          </a:custGeom>
          <a:solidFill>
            <a:srgbClr val="231F20"/>
          </a:solidFill>
        </p:spPr>
        <p:txBody>
          <a:bodyPr wrap="square" lIns="0" tIns="0" rIns="0" bIns="0" rtlCol="0"/>
          <a:lstStyle/>
          <a:p>
            <a:endParaRPr/>
          </a:p>
        </p:txBody>
      </p:sp>
      <p:sp>
        <p:nvSpPr>
          <p:cNvPr id="2554" name="object 2554"/>
          <p:cNvSpPr/>
          <p:nvPr/>
        </p:nvSpPr>
        <p:spPr>
          <a:xfrm>
            <a:off x="6350000" y="77965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55" name="object 2555"/>
          <p:cNvSpPr/>
          <p:nvPr/>
        </p:nvSpPr>
        <p:spPr>
          <a:xfrm>
            <a:off x="6350000" y="7790181"/>
            <a:ext cx="453390" cy="6350"/>
          </a:xfrm>
          <a:custGeom>
            <a:avLst/>
            <a:gdLst/>
            <a:ahLst/>
            <a:cxnLst/>
            <a:rect l="l" t="t" r="r" b="b"/>
            <a:pathLst>
              <a:path w="453389" h="6350">
                <a:moveTo>
                  <a:pt x="0" y="6349"/>
                </a:moveTo>
                <a:lnTo>
                  <a:pt x="452958" y="6349"/>
                </a:lnTo>
                <a:lnTo>
                  <a:pt x="452958" y="0"/>
                </a:lnTo>
                <a:lnTo>
                  <a:pt x="0" y="0"/>
                </a:lnTo>
                <a:lnTo>
                  <a:pt x="0" y="6349"/>
                </a:lnTo>
                <a:close/>
              </a:path>
            </a:pathLst>
          </a:custGeom>
          <a:solidFill>
            <a:srgbClr val="231F20"/>
          </a:solidFill>
        </p:spPr>
        <p:txBody>
          <a:bodyPr wrap="square" lIns="0" tIns="0" rIns="0" bIns="0" rtlCol="0"/>
          <a:lstStyle/>
          <a:p>
            <a:endParaRPr/>
          </a:p>
        </p:txBody>
      </p:sp>
      <p:sp>
        <p:nvSpPr>
          <p:cNvPr id="2556" name="object 2556"/>
          <p:cNvSpPr/>
          <p:nvPr/>
        </p:nvSpPr>
        <p:spPr>
          <a:xfrm>
            <a:off x="6690780" y="89518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57" name="object 2557"/>
          <p:cNvSpPr/>
          <p:nvPr/>
        </p:nvSpPr>
        <p:spPr>
          <a:xfrm>
            <a:off x="6697130" y="8952231"/>
            <a:ext cx="106045" cy="6350"/>
          </a:xfrm>
          <a:custGeom>
            <a:avLst/>
            <a:gdLst/>
            <a:ahLst/>
            <a:cxnLst/>
            <a:rect l="l" t="t" r="r" b="b"/>
            <a:pathLst>
              <a:path w="106045" h="6350">
                <a:moveTo>
                  <a:pt x="0" y="6349"/>
                </a:moveTo>
                <a:lnTo>
                  <a:pt x="105829" y="6349"/>
                </a:lnTo>
                <a:lnTo>
                  <a:pt x="105829" y="0"/>
                </a:lnTo>
                <a:lnTo>
                  <a:pt x="0" y="0"/>
                </a:lnTo>
                <a:lnTo>
                  <a:pt x="0" y="6349"/>
                </a:lnTo>
                <a:close/>
              </a:path>
            </a:pathLst>
          </a:custGeom>
          <a:solidFill>
            <a:srgbClr val="231F20"/>
          </a:solidFill>
        </p:spPr>
        <p:txBody>
          <a:bodyPr wrap="square" lIns="0" tIns="0" rIns="0" bIns="0" rtlCol="0"/>
          <a:lstStyle/>
          <a:p>
            <a:endParaRPr/>
          </a:p>
        </p:txBody>
      </p:sp>
      <p:sp>
        <p:nvSpPr>
          <p:cNvPr id="2558" name="object 2558"/>
          <p:cNvSpPr/>
          <p:nvPr/>
        </p:nvSpPr>
        <p:spPr>
          <a:xfrm>
            <a:off x="6796609" y="8945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59" name="object 2559"/>
          <p:cNvSpPr/>
          <p:nvPr/>
        </p:nvSpPr>
        <p:spPr>
          <a:xfrm>
            <a:off x="6790259" y="8945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60" name="object 2560"/>
          <p:cNvSpPr/>
          <p:nvPr/>
        </p:nvSpPr>
        <p:spPr>
          <a:xfrm>
            <a:off x="6790259" y="7802881"/>
            <a:ext cx="12700" cy="1143000"/>
          </a:xfrm>
          <a:custGeom>
            <a:avLst/>
            <a:gdLst/>
            <a:ahLst/>
            <a:cxnLst/>
            <a:rect l="l" t="t" r="r" b="b"/>
            <a:pathLst>
              <a:path w="12700" h="1143000">
                <a:moveTo>
                  <a:pt x="0" y="1142999"/>
                </a:moveTo>
                <a:lnTo>
                  <a:pt x="12700" y="1142999"/>
                </a:lnTo>
                <a:lnTo>
                  <a:pt x="12700" y="0"/>
                </a:lnTo>
                <a:lnTo>
                  <a:pt x="0" y="0"/>
                </a:lnTo>
                <a:lnTo>
                  <a:pt x="0" y="1142999"/>
                </a:lnTo>
                <a:close/>
              </a:path>
            </a:pathLst>
          </a:custGeom>
          <a:solidFill>
            <a:srgbClr val="231F20"/>
          </a:solidFill>
        </p:spPr>
        <p:txBody>
          <a:bodyPr wrap="square" lIns="0" tIns="0" rIns="0" bIns="0" rtlCol="0"/>
          <a:lstStyle/>
          <a:p>
            <a:endParaRPr/>
          </a:p>
        </p:txBody>
      </p:sp>
      <p:sp>
        <p:nvSpPr>
          <p:cNvPr id="2561" name="object 2561"/>
          <p:cNvSpPr/>
          <p:nvPr/>
        </p:nvSpPr>
        <p:spPr>
          <a:xfrm>
            <a:off x="6790259" y="77965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62" name="object 2562"/>
          <p:cNvSpPr/>
          <p:nvPr/>
        </p:nvSpPr>
        <p:spPr>
          <a:xfrm>
            <a:off x="6356350" y="77961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63" name="object 2563"/>
          <p:cNvSpPr/>
          <p:nvPr/>
        </p:nvSpPr>
        <p:spPr>
          <a:xfrm>
            <a:off x="6362700" y="7796111"/>
            <a:ext cx="427990" cy="6350"/>
          </a:xfrm>
          <a:custGeom>
            <a:avLst/>
            <a:gdLst/>
            <a:ahLst/>
            <a:cxnLst/>
            <a:rect l="l" t="t" r="r" b="b"/>
            <a:pathLst>
              <a:path w="427989" h="6350">
                <a:moveTo>
                  <a:pt x="427558" y="0"/>
                </a:moveTo>
                <a:lnTo>
                  <a:pt x="0" y="0"/>
                </a:lnTo>
                <a:lnTo>
                  <a:pt x="0" y="6349"/>
                </a:lnTo>
                <a:lnTo>
                  <a:pt x="427558" y="6349"/>
                </a:lnTo>
                <a:lnTo>
                  <a:pt x="427558" y="0"/>
                </a:lnTo>
                <a:close/>
              </a:path>
            </a:pathLst>
          </a:custGeom>
          <a:solidFill>
            <a:srgbClr val="231F20"/>
          </a:solidFill>
        </p:spPr>
        <p:txBody>
          <a:bodyPr wrap="square" lIns="0" tIns="0" rIns="0" bIns="0" rtlCol="0"/>
          <a:lstStyle/>
          <a:p>
            <a:endParaRPr/>
          </a:p>
        </p:txBody>
      </p:sp>
      <p:sp>
        <p:nvSpPr>
          <p:cNvPr id="2564" name="object 2564"/>
          <p:cNvSpPr/>
          <p:nvPr/>
        </p:nvSpPr>
        <p:spPr>
          <a:xfrm>
            <a:off x="6796609" y="779611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65" name="object 2565"/>
          <p:cNvSpPr/>
          <p:nvPr/>
        </p:nvSpPr>
        <p:spPr>
          <a:xfrm>
            <a:off x="6350000" y="9235441"/>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2566" name="object 2566"/>
          <p:cNvSpPr/>
          <p:nvPr/>
        </p:nvSpPr>
        <p:spPr>
          <a:xfrm>
            <a:off x="6350000" y="9229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67" name="object 2567"/>
          <p:cNvSpPr/>
          <p:nvPr/>
        </p:nvSpPr>
        <p:spPr>
          <a:xfrm>
            <a:off x="6350000" y="9197341"/>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2568" name="object 2568"/>
          <p:cNvSpPr/>
          <p:nvPr/>
        </p:nvSpPr>
        <p:spPr>
          <a:xfrm>
            <a:off x="6356350" y="9229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69" name="object 2569"/>
          <p:cNvSpPr/>
          <p:nvPr/>
        </p:nvSpPr>
        <p:spPr>
          <a:xfrm>
            <a:off x="6362700" y="9229091"/>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2570" name="object 2570"/>
          <p:cNvSpPr/>
          <p:nvPr/>
        </p:nvSpPr>
        <p:spPr>
          <a:xfrm>
            <a:off x="6426200" y="92290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71" name="object 2571"/>
          <p:cNvSpPr/>
          <p:nvPr/>
        </p:nvSpPr>
        <p:spPr>
          <a:xfrm>
            <a:off x="6426200" y="8991600"/>
            <a:ext cx="12700" cy="237490"/>
          </a:xfrm>
          <a:custGeom>
            <a:avLst/>
            <a:gdLst/>
            <a:ahLst/>
            <a:cxnLst/>
            <a:rect l="l" t="t" r="r" b="b"/>
            <a:pathLst>
              <a:path w="12700" h="237490">
                <a:moveTo>
                  <a:pt x="0" y="237490"/>
                </a:moveTo>
                <a:lnTo>
                  <a:pt x="12700" y="237490"/>
                </a:lnTo>
                <a:lnTo>
                  <a:pt x="12700" y="0"/>
                </a:lnTo>
                <a:lnTo>
                  <a:pt x="0" y="0"/>
                </a:lnTo>
                <a:lnTo>
                  <a:pt x="0" y="237490"/>
                </a:lnTo>
                <a:close/>
              </a:path>
            </a:pathLst>
          </a:custGeom>
          <a:solidFill>
            <a:srgbClr val="231F20"/>
          </a:solidFill>
        </p:spPr>
        <p:txBody>
          <a:bodyPr wrap="square" lIns="0" tIns="0" rIns="0" bIns="0" rtlCol="0"/>
          <a:lstStyle/>
          <a:p>
            <a:endParaRPr/>
          </a:p>
        </p:txBody>
      </p:sp>
      <p:sp>
        <p:nvSpPr>
          <p:cNvPr id="2572" name="object 2572"/>
          <p:cNvSpPr/>
          <p:nvPr/>
        </p:nvSpPr>
        <p:spPr>
          <a:xfrm>
            <a:off x="6426200" y="8985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73" name="object 2573"/>
          <p:cNvSpPr/>
          <p:nvPr/>
        </p:nvSpPr>
        <p:spPr>
          <a:xfrm>
            <a:off x="6432550" y="92290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74" name="object 2574"/>
          <p:cNvSpPr/>
          <p:nvPr/>
        </p:nvSpPr>
        <p:spPr>
          <a:xfrm>
            <a:off x="6650559" y="9163050"/>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2575" name="object 2575"/>
          <p:cNvSpPr/>
          <p:nvPr/>
        </p:nvSpPr>
        <p:spPr>
          <a:xfrm>
            <a:off x="6650559" y="91567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76" name="object 2576"/>
          <p:cNvSpPr/>
          <p:nvPr/>
        </p:nvSpPr>
        <p:spPr>
          <a:xfrm>
            <a:off x="6650559" y="8907781"/>
            <a:ext cx="12700" cy="248920"/>
          </a:xfrm>
          <a:custGeom>
            <a:avLst/>
            <a:gdLst/>
            <a:ahLst/>
            <a:cxnLst/>
            <a:rect l="l" t="t" r="r" b="b"/>
            <a:pathLst>
              <a:path w="12700" h="248920">
                <a:moveTo>
                  <a:pt x="0" y="248919"/>
                </a:moveTo>
                <a:lnTo>
                  <a:pt x="12700" y="248919"/>
                </a:lnTo>
                <a:lnTo>
                  <a:pt x="12700" y="0"/>
                </a:lnTo>
                <a:lnTo>
                  <a:pt x="0" y="0"/>
                </a:lnTo>
                <a:lnTo>
                  <a:pt x="0" y="248919"/>
                </a:lnTo>
                <a:close/>
              </a:path>
            </a:pathLst>
          </a:custGeom>
          <a:solidFill>
            <a:srgbClr val="231F20"/>
          </a:solidFill>
        </p:spPr>
        <p:txBody>
          <a:bodyPr wrap="square" lIns="0" tIns="0" rIns="0" bIns="0" rtlCol="0"/>
          <a:lstStyle/>
          <a:p>
            <a:endParaRPr/>
          </a:p>
        </p:txBody>
      </p:sp>
      <p:sp>
        <p:nvSpPr>
          <p:cNvPr id="2577" name="object 2577"/>
          <p:cNvSpPr/>
          <p:nvPr/>
        </p:nvSpPr>
        <p:spPr>
          <a:xfrm>
            <a:off x="6650559" y="89014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78" name="object 2578"/>
          <p:cNvSpPr/>
          <p:nvPr/>
        </p:nvSpPr>
        <p:spPr>
          <a:xfrm>
            <a:off x="6650559" y="8895081"/>
            <a:ext cx="85090" cy="6350"/>
          </a:xfrm>
          <a:custGeom>
            <a:avLst/>
            <a:gdLst/>
            <a:ahLst/>
            <a:cxnLst/>
            <a:rect l="l" t="t" r="r" b="b"/>
            <a:pathLst>
              <a:path w="85089" h="6350">
                <a:moveTo>
                  <a:pt x="0" y="6349"/>
                </a:moveTo>
                <a:lnTo>
                  <a:pt x="84670" y="6349"/>
                </a:lnTo>
                <a:lnTo>
                  <a:pt x="84670" y="0"/>
                </a:lnTo>
                <a:lnTo>
                  <a:pt x="0" y="0"/>
                </a:lnTo>
                <a:lnTo>
                  <a:pt x="0" y="6349"/>
                </a:lnTo>
                <a:close/>
              </a:path>
            </a:pathLst>
          </a:custGeom>
          <a:solidFill>
            <a:srgbClr val="231F20"/>
          </a:solidFill>
        </p:spPr>
        <p:txBody>
          <a:bodyPr wrap="square" lIns="0" tIns="0" rIns="0" bIns="0" rtlCol="0"/>
          <a:lstStyle/>
          <a:p>
            <a:endParaRPr/>
          </a:p>
        </p:txBody>
      </p:sp>
      <p:sp>
        <p:nvSpPr>
          <p:cNvPr id="2579" name="object 2579"/>
          <p:cNvSpPr/>
          <p:nvPr/>
        </p:nvSpPr>
        <p:spPr>
          <a:xfrm>
            <a:off x="6656909" y="9157120"/>
            <a:ext cx="6350" cy="6350"/>
          </a:xfrm>
          <a:custGeom>
            <a:avLst/>
            <a:gdLst/>
            <a:ahLst/>
            <a:cxnLst/>
            <a:rect l="l" t="t" r="r" b="b"/>
            <a:pathLst>
              <a:path w="6350" h="6350">
                <a:moveTo>
                  <a:pt x="0" y="0"/>
                </a:moveTo>
                <a:lnTo>
                  <a:pt x="0" y="6350"/>
                </a:lnTo>
                <a:lnTo>
                  <a:pt x="6350" y="6350"/>
                </a:lnTo>
                <a:lnTo>
                  <a:pt x="6350" y="1"/>
                </a:lnTo>
                <a:lnTo>
                  <a:pt x="0" y="0"/>
                </a:lnTo>
                <a:close/>
              </a:path>
            </a:pathLst>
          </a:custGeom>
          <a:solidFill>
            <a:srgbClr val="231F20"/>
          </a:solidFill>
        </p:spPr>
        <p:txBody>
          <a:bodyPr wrap="square" lIns="0" tIns="0" rIns="0" bIns="0" rtlCol="0"/>
          <a:lstStyle/>
          <a:p>
            <a:endParaRPr/>
          </a:p>
        </p:txBody>
      </p:sp>
      <p:sp>
        <p:nvSpPr>
          <p:cNvPr id="2580" name="object 2580"/>
          <p:cNvSpPr/>
          <p:nvPr/>
        </p:nvSpPr>
        <p:spPr>
          <a:xfrm>
            <a:off x="6663259" y="9157120"/>
            <a:ext cx="69850" cy="6350"/>
          </a:xfrm>
          <a:custGeom>
            <a:avLst/>
            <a:gdLst/>
            <a:ahLst/>
            <a:cxnLst/>
            <a:rect l="l" t="t" r="r" b="b"/>
            <a:pathLst>
              <a:path w="69850" h="6350">
                <a:moveTo>
                  <a:pt x="0" y="0"/>
                </a:moveTo>
                <a:lnTo>
                  <a:pt x="0" y="6348"/>
                </a:lnTo>
                <a:lnTo>
                  <a:pt x="69850" y="6348"/>
                </a:lnTo>
                <a:lnTo>
                  <a:pt x="69850" y="11"/>
                </a:lnTo>
                <a:lnTo>
                  <a:pt x="0" y="0"/>
                </a:lnTo>
                <a:close/>
              </a:path>
            </a:pathLst>
          </a:custGeom>
          <a:solidFill>
            <a:srgbClr val="231F20"/>
          </a:solidFill>
        </p:spPr>
        <p:txBody>
          <a:bodyPr wrap="square" lIns="0" tIns="0" rIns="0" bIns="0" rtlCol="0"/>
          <a:lstStyle/>
          <a:p>
            <a:endParaRPr/>
          </a:p>
        </p:txBody>
      </p:sp>
      <p:sp>
        <p:nvSpPr>
          <p:cNvPr id="2581" name="object 2581"/>
          <p:cNvSpPr/>
          <p:nvPr/>
        </p:nvSpPr>
        <p:spPr>
          <a:xfrm>
            <a:off x="6656909" y="9157120"/>
            <a:ext cx="6350" cy="0"/>
          </a:xfrm>
          <a:custGeom>
            <a:avLst/>
            <a:gdLst/>
            <a:ahLst/>
            <a:cxnLst/>
            <a:rect l="l" t="t" r="r" b="b"/>
            <a:pathLst>
              <a:path w="6350">
                <a:moveTo>
                  <a:pt x="6350" y="0"/>
                </a:moveTo>
                <a:lnTo>
                  <a:pt x="0" y="0"/>
                </a:lnTo>
                <a:lnTo>
                  <a:pt x="6350" y="1"/>
                </a:lnTo>
                <a:close/>
              </a:path>
            </a:pathLst>
          </a:custGeom>
          <a:solidFill>
            <a:srgbClr val="231F20"/>
          </a:solidFill>
        </p:spPr>
        <p:txBody>
          <a:bodyPr wrap="square" lIns="0" tIns="0" rIns="0" bIns="0" rtlCol="0"/>
          <a:lstStyle/>
          <a:p>
            <a:endParaRPr/>
          </a:p>
        </p:txBody>
      </p:sp>
      <p:sp>
        <p:nvSpPr>
          <p:cNvPr id="2582" name="object 2582"/>
          <p:cNvSpPr/>
          <p:nvPr/>
        </p:nvSpPr>
        <p:spPr>
          <a:xfrm>
            <a:off x="6388100" y="8985250"/>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2583" name="object 2583"/>
          <p:cNvSpPr/>
          <p:nvPr/>
        </p:nvSpPr>
        <p:spPr>
          <a:xfrm>
            <a:off x="6388100" y="89789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84" name="object 2584"/>
          <p:cNvSpPr/>
          <p:nvPr/>
        </p:nvSpPr>
        <p:spPr>
          <a:xfrm>
            <a:off x="6388100" y="7832091"/>
            <a:ext cx="12700" cy="1146810"/>
          </a:xfrm>
          <a:custGeom>
            <a:avLst/>
            <a:gdLst/>
            <a:ahLst/>
            <a:cxnLst/>
            <a:rect l="l" t="t" r="r" b="b"/>
            <a:pathLst>
              <a:path w="12700" h="1146809">
                <a:moveTo>
                  <a:pt x="0" y="1146809"/>
                </a:moveTo>
                <a:lnTo>
                  <a:pt x="12700" y="1146809"/>
                </a:lnTo>
                <a:lnTo>
                  <a:pt x="12700" y="0"/>
                </a:lnTo>
                <a:lnTo>
                  <a:pt x="0" y="0"/>
                </a:lnTo>
                <a:lnTo>
                  <a:pt x="0" y="1146809"/>
                </a:lnTo>
                <a:close/>
              </a:path>
            </a:pathLst>
          </a:custGeom>
          <a:solidFill>
            <a:srgbClr val="231F20"/>
          </a:solidFill>
        </p:spPr>
        <p:txBody>
          <a:bodyPr wrap="square" lIns="0" tIns="0" rIns="0" bIns="0" rtlCol="0"/>
          <a:lstStyle/>
          <a:p>
            <a:endParaRPr/>
          </a:p>
        </p:txBody>
      </p:sp>
      <p:sp>
        <p:nvSpPr>
          <p:cNvPr id="2585" name="object 2585"/>
          <p:cNvSpPr/>
          <p:nvPr/>
        </p:nvSpPr>
        <p:spPr>
          <a:xfrm>
            <a:off x="6388100" y="7825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86" name="object 2586"/>
          <p:cNvSpPr/>
          <p:nvPr/>
        </p:nvSpPr>
        <p:spPr>
          <a:xfrm>
            <a:off x="6388100" y="7819391"/>
            <a:ext cx="360045" cy="6350"/>
          </a:xfrm>
          <a:custGeom>
            <a:avLst/>
            <a:gdLst/>
            <a:ahLst/>
            <a:cxnLst/>
            <a:rect l="l" t="t" r="r" b="b"/>
            <a:pathLst>
              <a:path w="360045" h="6350">
                <a:moveTo>
                  <a:pt x="0" y="6350"/>
                </a:moveTo>
                <a:lnTo>
                  <a:pt x="359829" y="6350"/>
                </a:lnTo>
                <a:lnTo>
                  <a:pt x="359829" y="0"/>
                </a:lnTo>
                <a:lnTo>
                  <a:pt x="0" y="0"/>
                </a:lnTo>
                <a:lnTo>
                  <a:pt x="0" y="6350"/>
                </a:lnTo>
                <a:close/>
              </a:path>
            </a:pathLst>
          </a:custGeom>
          <a:solidFill>
            <a:srgbClr val="231F20"/>
          </a:solidFill>
        </p:spPr>
        <p:txBody>
          <a:bodyPr wrap="square" lIns="0" tIns="0" rIns="0" bIns="0" rtlCol="0"/>
          <a:lstStyle/>
          <a:p>
            <a:endParaRPr/>
          </a:p>
        </p:txBody>
      </p:sp>
      <p:sp>
        <p:nvSpPr>
          <p:cNvPr id="2587" name="object 2587"/>
          <p:cNvSpPr/>
          <p:nvPr/>
        </p:nvSpPr>
        <p:spPr>
          <a:xfrm>
            <a:off x="6432550" y="8985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88" name="object 2588"/>
          <p:cNvSpPr/>
          <p:nvPr/>
        </p:nvSpPr>
        <p:spPr>
          <a:xfrm>
            <a:off x="6400800" y="8978900"/>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2589" name="object 2589"/>
          <p:cNvSpPr/>
          <p:nvPr/>
        </p:nvSpPr>
        <p:spPr>
          <a:xfrm>
            <a:off x="6394450" y="8979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90" name="object 2590"/>
          <p:cNvSpPr/>
          <p:nvPr/>
        </p:nvSpPr>
        <p:spPr>
          <a:xfrm>
            <a:off x="6656909" y="89010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591" name="object 2591"/>
          <p:cNvSpPr/>
          <p:nvPr/>
        </p:nvSpPr>
        <p:spPr>
          <a:xfrm>
            <a:off x="6663259" y="8901431"/>
            <a:ext cx="85090" cy="6350"/>
          </a:xfrm>
          <a:custGeom>
            <a:avLst/>
            <a:gdLst/>
            <a:ahLst/>
            <a:cxnLst/>
            <a:rect l="l" t="t" r="r" b="b"/>
            <a:pathLst>
              <a:path w="85089" h="6350">
                <a:moveTo>
                  <a:pt x="0" y="6349"/>
                </a:moveTo>
                <a:lnTo>
                  <a:pt x="84670" y="6349"/>
                </a:lnTo>
                <a:lnTo>
                  <a:pt x="84670" y="0"/>
                </a:lnTo>
                <a:lnTo>
                  <a:pt x="0" y="0"/>
                </a:lnTo>
                <a:lnTo>
                  <a:pt x="0" y="6349"/>
                </a:lnTo>
                <a:close/>
              </a:path>
            </a:pathLst>
          </a:custGeom>
          <a:solidFill>
            <a:srgbClr val="231F20"/>
          </a:solidFill>
        </p:spPr>
        <p:txBody>
          <a:bodyPr wrap="square" lIns="0" tIns="0" rIns="0" bIns="0" rtlCol="0"/>
          <a:lstStyle/>
          <a:p>
            <a:endParaRPr/>
          </a:p>
        </p:txBody>
      </p:sp>
      <p:sp>
        <p:nvSpPr>
          <p:cNvPr id="2592" name="object 2592"/>
          <p:cNvSpPr/>
          <p:nvPr/>
        </p:nvSpPr>
        <p:spPr>
          <a:xfrm>
            <a:off x="6741580" y="88950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93" name="object 2593"/>
          <p:cNvSpPr/>
          <p:nvPr/>
        </p:nvSpPr>
        <p:spPr>
          <a:xfrm>
            <a:off x="6735230" y="88950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94" name="object 2594"/>
          <p:cNvSpPr/>
          <p:nvPr/>
        </p:nvSpPr>
        <p:spPr>
          <a:xfrm>
            <a:off x="6735230" y="7832091"/>
            <a:ext cx="12700" cy="1062990"/>
          </a:xfrm>
          <a:custGeom>
            <a:avLst/>
            <a:gdLst/>
            <a:ahLst/>
            <a:cxnLst/>
            <a:rect l="l" t="t" r="r" b="b"/>
            <a:pathLst>
              <a:path w="12700" h="1062990">
                <a:moveTo>
                  <a:pt x="0" y="1062989"/>
                </a:moveTo>
                <a:lnTo>
                  <a:pt x="12700" y="1062989"/>
                </a:lnTo>
                <a:lnTo>
                  <a:pt x="12700" y="0"/>
                </a:lnTo>
                <a:lnTo>
                  <a:pt x="0" y="0"/>
                </a:lnTo>
                <a:lnTo>
                  <a:pt x="0" y="1062989"/>
                </a:lnTo>
                <a:close/>
              </a:path>
            </a:pathLst>
          </a:custGeom>
          <a:solidFill>
            <a:srgbClr val="231F20"/>
          </a:solidFill>
        </p:spPr>
        <p:txBody>
          <a:bodyPr wrap="square" lIns="0" tIns="0" rIns="0" bIns="0" rtlCol="0"/>
          <a:lstStyle/>
          <a:p>
            <a:endParaRPr/>
          </a:p>
        </p:txBody>
      </p:sp>
      <p:sp>
        <p:nvSpPr>
          <p:cNvPr id="2595" name="object 2595"/>
          <p:cNvSpPr/>
          <p:nvPr/>
        </p:nvSpPr>
        <p:spPr>
          <a:xfrm>
            <a:off x="6735230" y="782574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96" name="object 2596"/>
          <p:cNvSpPr/>
          <p:nvPr/>
        </p:nvSpPr>
        <p:spPr>
          <a:xfrm>
            <a:off x="6394450" y="7825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97" name="object 2597"/>
          <p:cNvSpPr/>
          <p:nvPr/>
        </p:nvSpPr>
        <p:spPr>
          <a:xfrm>
            <a:off x="6400800" y="7825741"/>
            <a:ext cx="334645" cy="6350"/>
          </a:xfrm>
          <a:custGeom>
            <a:avLst/>
            <a:gdLst/>
            <a:ahLst/>
            <a:cxnLst/>
            <a:rect l="l" t="t" r="r" b="b"/>
            <a:pathLst>
              <a:path w="334645" h="6350">
                <a:moveTo>
                  <a:pt x="334429" y="0"/>
                </a:moveTo>
                <a:lnTo>
                  <a:pt x="0" y="0"/>
                </a:lnTo>
                <a:lnTo>
                  <a:pt x="0" y="6350"/>
                </a:lnTo>
                <a:lnTo>
                  <a:pt x="334429" y="6350"/>
                </a:lnTo>
                <a:lnTo>
                  <a:pt x="334429" y="0"/>
                </a:lnTo>
                <a:close/>
              </a:path>
            </a:pathLst>
          </a:custGeom>
          <a:solidFill>
            <a:srgbClr val="231F20"/>
          </a:solidFill>
        </p:spPr>
        <p:txBody>
          <a:bodyPr wrap="square" lIns="0" tIns="0" rIns="0" bIns="0" rtlCol="0"/>
          <a:lstStyle/>
          <a:p>
            <a:endParaRPr/>
          </a:p>
        </p:txBody>
      </p:sp>
      <p:sp>
        <p:nvSpPr>
          <p:cNvPr id="2598" name="object 2598"/>
          <p:cNvSpPr/>
          <p:nvPr/>
        </p:nvSpPr>
        <p:spPr>
          <a:xfrm>
            <a:off x="6741580" y="782574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99" name="object 2599"/>
          <p:cNvSpPr/>
          <p:nvPr/>
        </p:nvSpPr>
        <p:spPr>
          <a:xfrm>
            <a:off x="6815659" y="9248141"/>
            <a:ext cx="186690" cy="6350"/>
          </a:xfrm>
          <a:custGeom>
            <a:avLst/>
            <a:gdLst/>
            <a:ahLst/>
            <a:cxnLst/>
            <a:rect l="l" t="t" r="r" b="b"/>
            <a:pathLst>
              <a:path w="186689" h="6350">
                <a:moveTo>
                  <a:pt x="0" y="6350"/>
                </a:moveTo>
                <a:lnTo>
                  <a:pt x="186270" y="6350"/>
                </a:lnTo>
                <a:lnTo>
                  <a:pt x="186270" y="0"/>
                </a:lnTo>
                <a:lnTo>
                  <a:pt x="0" y="0"/>
                </a:lnTo>
                <a:lnTo>
                  <a:pt x="0" y="6350"/>
                </a:lnTo>
                <a:close/>
              </a:path>
            </a:pathLst>
          </a:custGeom>
          <a:solidFill>
            <a:srgbClr val="231F20"/>
          </a:solidFill>
        </p:spPr>
        <p:txBody>
          <a:bodyPr wrap="square" lIns="0" tIns="0" rIns="0" bIns="0" rtlCol="0"/>
          <a:lstStyle/>
          <a:p>
            <a:endParaRPr/>
          </a:p>
        </p:txBody>
      </p:sp>
      <p:sp>
        <p:nvSpPr>
          <p:cNvPr id="2600" name="object 2600"/>
          <p:cNvSpPr/>
          <p:nvPr/>
        </p:nvSpPr>
        <p:spPr>
          <a:xfrm>
            <a:off x="6815659" y="9241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01" name="object 2601"/>
          <p:cNvSpPr/>
          <p:nvPr/>
        </p:nvSpPr>
        <p:spPr>
          <a:xfrm>
            <a:off x="6815659" y="9171941"/>
            <a:ext cx="12700" cy="69850"/>
          </a:xfrm>
          <a:custGeom>
            <a:avLst/>
            <a:gdLst/>
            <a:ahLst/>
            <a:cxnLst/>
            <a:rect l="l" t="t" r="r" b="b"/>
            <a:pathLst>
              <a:path w="12700" h="69850">
                <a:moveTo>
                  <a:pt x="0" y="69850"/>
                </a:moveTo>
                <a:lnTo>
                  <a:pt x="12700" y="69850"/>
                </a:lnTo>
                <a:lnTo>
                  <a:pt x="12700" y="0"/>
                </a:lnTo>
                <a:lnTo>
                  <a:pt x="0" y="0"/>
                </a:lnTo>
                <a:lnTo>
                  <a:pt x="0" y="69850"/>
                </a:lnTo>
                <a:close/>
              </a:path>
            </a:pathLst>
          </a:custGeom>
          <a:solidFill>
            <a:srgbClr val="231F20"/>
          </a:solidFill>
        </p:spPr>
        <p:txBody>
          <a:bodyPr wrap="square" lIns="0" tIns="0" rIns="0" bIns="0" rtlCol="0"/>
          <a:lstStyle/>
          <a:p>
            <a:endParaRPr/>
          </a:p>
        </p:txBody>
      </p:sp>
      <p:sp>
        <p:nvSpPr>
          <p:cNvPr id="2602" name="object 2602"/>
          <p:cNvSpPr/>
          <p:nvPr/>
        </p:nvSpPr>
        <p:spPr>
          <a:xfrm>
            <a:off x="6822009" y="9241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03" name="object 2603"/>
          <p:cNvSpPr/>
          <p:nvPr/>
        </p:nvSpPr>
        <p:spPr>
          <a:xfrm>
            <a:off x="6828359" y="9241791"/>
            <a:ext cx="161290" cy="6350"/>
          </a:xfrm>
          <a:custGeom>
            <a:avLst/>
            <a:gdLst/>
            <a:ahLst/>
            <a:cxnLst/>
            <a:rect l="l" t="t" r="r" b="b"/>
            <a:pathLst>
              <a:path w="161289" h="6350">
                <a:moveTo>
                  <a:pt x="160870" y="0"/>
                </a:moveTo>
                <a:lnTo>
                  <a:pt x="0" y="0"/>
                </a:lnTo>
                <a:lnTo>
                  <a:pt x="0" y="6350"/>
                </a:lnTo>
                <a:lnTo>
                  <a:pt x="160870" y="6350"/>
                </a:lnTo>
                <a:lnTo>
                  <a:pt x="160870" y="0"/>
                </a:lnTo>
                <a:close/>
              </a:path>
            </a:pathLst>
          </a:custGeom>
          <a:solidFill>
            <a:srgbClr val="231F20"/>
          </a:solidFill>
        </p:spPr>
        <p:txBody>
          <a:bodyPr wrap="square" lIns="0" tIns="0" rIns="0" bIns="0" rtlCol="0"/>
          <a:lstStyle/>
          <a:p>
            <a:endParaRPr/>
          </a:p>
        </p:txBody>
      </p:sp>
      <p:sp>
        <p:nvSpPr>
          <p:cNvPr id="2604" name="object 2604"/>
          <p:cNvSpPr/>
          <p:nvPr/>
        </p:nvSpPr>
        <p:spPr>
          <a:xfrm>
            <a:off x="6989230" y="9241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05" name="object 2605"/>
          <p:cNvSpPr/>
          <p:nvPr/>
        </p:nvSpPr>
        <p:spPr>
          <a:xfrm>
            <a:off x="6989230" y="8958581"/>
            <a:ext cx="12700" cy="283210"/>
          </a:xfrm>
          <a:custGeom>
            <a:avLst/>
            <a:gdLst/>
            <a:ahLst/>
            <a:cxnLst/>
            <a:rect l="l" t="t" r="r" b="b"/>
            <a:pathLst>
              <a:path w="12700" h="283209">
                <a:moveTo>
                  <a:pt x="0" y="283209"/>
                </a:moveTo>
                <a:lnTo>
                  <a:pt x="12700" y="283209"/>
                </a:lnTo>
                <a:lnTo>
                  <a:pt x="12700" y="0"/>
                </a:lnTo>
                <a:lnTo>
                  <a:pt x="0" y="0"/>
                </a:lnTo>
                <a:lnTo>
                  <a:pt x="0" y="283209"/>
                </a:lnTo>
                <a:close/>
              </a:path>
            </a:pathLst>
          </a:custGeom>
          <a:solidFill>
            <a:srgbClr val="231F20"/>
          </a:solidFill>
        </p:spPr>
        <p:txBody>
          <a:bodyPr wrap="square" lIns="0" tIns="0" rIns="0" bIns="0" rtlCol="0"/>
          <a:lstStyle/>
          <a:p>
            <a:endParaRPr/>
          </a:p>
        </p:txBody>
      </p:sp>
      <p:sp>
        <p:nvSpPr>
          <p:cNvPr id="2606" name="object 2606"/>
          <p:cNvSpPr/>
          <p:nvPr/>
        </p:nvSpPr>
        <p:spPr>
          <a:xfrm>
            <a:off x="6989230" y="8952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07" name="object 2607"/>
          <p:cNvSpPr/>
          <p:nvPr/>
        </p:nvSpPr>
        <p:spPr>
          <a:xfrm>
            <a:off x="6995580" y="9241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08" name="object 2608"/>
          <p:cNvSpPr/>
          <p:nvPr/>
        </p:nvSpPr>
        <p:spPr>
          <a:xfrm>
            <a:off x="7747000" y="7828281"/>
            <a:ext cx="12700" cy="1195070"/>
          </a:xfrm>
          <a:custGeom>
            <a:avLst/>
            <a:gdLst/>
            <a:ahLst/>
            <a:cxnLst/>
            <a:rect l="l" t="t" r="r" b="b"/>
            <a:pathLst>
              <a:path w="12700" h="1195070">
                <a:moveTo>
                  <a:pt x="0" y="1195069"/>
                </a:moveTo>
                <a:lnTo>
                  <a:pt x="12700" y="1195069"/>
                </a:lnTo>
                <a:lnTo>
                  <a:pt x="12700" y="0"/>
                </a:lnTo>
                <a:lnTo>
                  <a:pt x="0" y="0"/>
                </a:lnTo>
                <a:lnTo>
                  <a:pt x="0" y="1195069"/>
                </a:lnTo>
                <a:close/>
              </a:path>
            </a:pathLst>
          </a:custGeom>
          <a:solidFill>
            <a:srgbClr val="231F20"/>
          </a:solidFill>
        </p:spPr>
        <p:txBody>
          <a:bodyPr wrap="square" lIns="0" tIns="0" rIns="0" bIns="0" rtlCol="0"/>
          <a:lstStyle/>
          <a:p>
            <a:endParaRPr/>
          </a:p>
        </p:txBody>
      </p:sp>
      <p:sp>
        <p:nvSpPr>
          <p:cNvPr id="2609" name="object 2609"/>
          <p:cNvSpPr/>
          <p:nvPr/>
        </p:nvSpPr>
        <p:spPr>
          <a:xfrm>
            <a:off x="7747000" y="7821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10" name="object 2610"/>
          <p:cNvSpPr/>
          <p:nvPr/>
        </p:nvSpPr>
        <p:spPr>
          <a:xfrm>
            <a:off x="6858000" y="8952231"/>
            <a:ext cx="131445" cy="6350"/>
          </a:xfrm>
          <a:custGeom>
            <a:avLst/>
            <a:gdLst/>
            <a:ahLst/>
            <a:cxnLst/>
            <a:rect l="l" t="t" r="r" b="b"/>
            <a:pathLst>
              <a:path w="131445" h="6350">
                <a:moveTo>
                  <a:pt x="0" y="6349"/>
                </a:moveTo>
                <a:lnTo>
                  <a:pt x="131229" y="6349"/>
                </a:lnTo>
                <a:lnTo>
                  <a:pt x="131229" y="0"/>
                </a:lnTo>
                <a:lnTo>
                  <a:pt x="0" y="0"/>
                </a:lnTo>
                <a:lnTo>
                  <a:pt x="0" y="6349"/>
                </a:lnTo>
                <a:close/>
              </a:path>
            </a:pathLst>
          </a:custGeom>
          <a:solidFill>
            <a:srgbClr val="231F20"/>
          </a:solidFill>
        </p:spPr>
        <p:txBody>
          <a:bodyPr wrap="square" lIns="0" tIns="0" rIns="0" bIns="0" rtlCol="0"/>
          <a:lstStyle/>
          <a:p>
            <a:endParaRPr/>
          </a:p>
        </p:txBody>
      </p:sp>
      <p:sp>
        <p:nvSpPr>
          <p:cNvPr id="2611" name="object 2611"/>
          <p:cNvSpPr/>
          <p:nvPr/>
        </p:nvSpPr>
        <p:spPr>
          <a:xfrm>
            <a:off x="6858000" y="8945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12" name="object 2612"/>
          <p:cNvSpPr/>
          <p:nvPr/>
        </p:nvSpPr>
        <p:spPr>
          <a:xfrm>
            <a:off x="6858000" y="7828281"/>
            <a:ext cx="12700" cy="1117600"/>
          </a:xfrm>
          <a:custGeom>
            <a:avLst/>
            <a:gdLst/>
            <a:ahLst/>
            <a:cxnLst/>
            <a:rect l="l" t="t" r="r" b="b"/>
            <a:pathLst>
              <a:path w="12700" h="1117600">
                <a:moveTo>
                  <a:pt x="0" y="1117599"/>
                </a:moveTo>
                <a:lnTo>
                  <a:pt x="12700" y="1117599"/>
                </a:lnTo>
                <a:lnTo>
                  <a:pt x="12700" y="0"/>
                </a:lnTo>
                <a:lnTo>
                  <a:pt x="0" y="0"/>
                </a:lnTo>
                <a:lnTo>
                  <a:pt x="0" y="1117599"/>
                </a:lnTo>
                <a:close/>
              </a:path>
            </a:pathLst>
          </a:custGeom>
          <a:solidFill>
            <a:srgbClr val="231F20"/>
          </a:solidFill>
        </p:spPr>
        <p:txBody>
          <a:bodyPr wrap="square" lIns="0" tIns="0" rIns="0" bIns="0" rtlCol="0"/>
          <a:lstStyle/>
          <a:p>
            <a:endParaRPr/>
          </a:p>
        </p:txBody>
      </p:sp>
      <p:sp>
        <p:nvSpPr>
          <p:cNvPr id="2613" name="object 2613"/>
          <p:cNvSpPr/>
          <p:nvPr/>
        </p:nvSpPr>
        <p:spPr>
          <a:xfrm>
            <a:off x="6858000" y="78219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14" name="object 2614"/>
          <p:cNvSpPr/>
          <p:nvPr/>
        </p:nvSpPr>
        <p:spPr>
          <a:xfrm>
            <a:off x="6858000" y="7815581"/>
            <a:ext cx="901700" cy="6350"/>
          </a:xfrm>
          <a:custGeom>
            <a:avLst/>
            <a:gdLst/>
            <a:ahLst/>
            <a:cxnLst/>
            <a:rect l="l" t="t" r="r" b="b"/>
            <a:pathLst>
              <a:path w="901700" h="6350">
                <a:moveTo>
                  <a:pt x="0" y="6349"/>
                </a:moveTo>
                <a:lnTo>
                  <a:pt x="901700" y="6349"/>
                </a:lnTo>
                <a:lnTo>
                  <a:pt x="901700" y="0"/>
                </a:lnTo>
                <a:lnTo>
                  <a:pt x="0" y="0"/>
                </a:lnTo>
                <a:lnTo>
                  <a:pt x="0" y="6349"/>
                </a:lnTo>
                <a:close/>
              </a:path>
            </a:pathLst>
          </a:custGeom>
          <a:solidFill>
            <a:srgbClr val="231F20"/>
          </a:solidFill>
        </p:spPr>
        <p:txBody>
          <a:bodyPr wrap="square" lIns="0" tIns="0" rIns="0" bIns="0" rtlCol="0"/>
          <a:lstStyle/>
          <a:p>
            <a:endParaRPr/>
          </a:p>
        </p:txBody>
      </p:sp>
      <p:sp>
        <p:nvSpPr>
          <p:cNvPr id="2615" name="object 2615"/>
          <p:cNvSpPr/>
          <p:nvPr/>
        </p:nvSpPr>
        <p:spPr>
          <a:xfrm>
            <a:off x="6995580" y="89522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16" name="object 2616"/>
          <p:cNvSpPr/>
          <p:nvPr/>
        </p:nvSpPr>
        <p:spPr>
          <a:xfrm>
            <a:off x="6870700" y="8945881"/>
            <a:ext cx="131445" cy="6350"/>
          </a:xfrm>
          <a:custGeom>
            <a:avLst/>
            <a:gdLst/>
            <a:ahLst/>
            <a:cxnLst/>
            <a:rect l="l" t="t" r="r" b="b"/>
            <a:pathLst>
              <a:path w="131445" h="6350">
                <a:moveTo>
                  <a:pt x="0" y="6349"/>
                </a:moveTo>
                <a:lnTo>
                  <a:pt x="131229" y="6349"/>
                </a:lnTo>
                <a:lnTo>
                  <a:pt x="131229" y="0"/>
                </a:lnTo>
                <a:lnTo>
                  <a:pt x="0" y="0"/>
                </a:lnTo>
                <a:lnTo>
                  <a:pt x="0" y="6349"/>
                </a:lnTo>
                <a:close/>
              </a:path>
            </a:pathLst>
          </a:custGeom>
          <a:solidFill>
            <a:srgbClr val="231F20"/>
          </a:solidFill>
        </p:spPr>
        <p:txBody>
          <a:bodyPr wrap="square" lIns="0" tIns="0" rIns="0" bIns="0" rtlCol="0"/>
          <a:lstStyle/>
          <a:p>
            <a:endParaRPr/>
          </a:p>
        </p:txBody>
      </p:sp>
      <p:sp>
        <p:nvSpPr>
          <p:cNvPr id="2617" name="object 2617"/>
          <p:cNvSpPr/>
          <p:nvPr/>
        </p:nvSpPr>
        <p:spPr>
          <a:xfrm>
            <a:off x="6864350" y="89454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18" name="object 2618"/>
          <p:cNvSpPr/>
          <p:nvPr/>
        </p:nvSpPr>
        <p:spPr>
          <a:xfrm>
            <a:off x="6864350" y="78215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19" name="object 2619"/>
          <p:cNvSpPr/>
          <p:nvPr/>
        </p:nvSpPr>
        <p:spPr>
          <a:xfrm>
            <a:off x="6870700" y="7821511"/>
            <a:ext cx="876300" cy="6350"/>
          </a:xfrm>
          <a:custGeom>
            <a:avLst/>
            <a:gdLst/>
            <a:ahLst/>
            <a:cxnLst/>
            <a:rect l="l" t="t" r="r" b="b"/>
            <a:pathLst>
              <a:path w="876300" h="6350">
                <a:moveTo>
                  <a:pt x="876300" y="0"/>
                </a:moveTo>
                <a:lnTo>
                  <a:pt x="0" y="0"/>
                </a:lnTo>
                <a:lnTo>
                  <a:pt x="0" y="6349"/>
                </a:lnTo>
                <a:lnTo>
                  <a:pt x="876300" y="6349"/>
                </a:lnTo>
                <a:lnTo>
                  <a:pt x="876300" y="0"/>
                </a:lnTo>
                <a:close/>
              </a:path>
            </a:pathLst>
          </a:custGeom>
          <a:solidFill>
            <a:srgbClr val="231F20"/>
          </a:solidFill>
        </p:spPr>
        <p:txBody>
          <a:bodyPr wrap="square" lIns="0" tIns="0" rIns="0" bIns="0" rtlCol="0"/>
          <a:lstStyle/>
          <a:p>
            <a:endParaRPr/>
          </a:p>
        </p:txBody>
      </p:sp>
      <p:sp>
        <p:nvSpPr>
          <p:cNvPr id="2620" name="object 2620"/>
          <p:cNvSpPr/>
          <p:nvPr/>
        </p:nvSpPr>
        <p:spPr>
          <a:xfrm>
            <a:off x="7753350" y="78215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21" name="object 2621"/>
          <p:cNvSpPr/>
          <p:nvPr/>
        </p:nvSpPr>
        <p:spPr>
          <a:xfrm>
            <a:off x="6802908" y="9152839"/>
            <a:ext cx="38735" cy="38735"/>
          </a:xfrm>
          <a:custGeom>
            <a:avLst/>
            <a:gdLst/>
            <a:ahLst/>
            <a:cxnLst/>
            <a:rect l="l" t="t" r="r" b="b"/>
            <a:pathLst>
              <a:path w="38735" h="38734">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2622" name="object 2622"/>
          <p:cNvSpPr/>
          <p:nvPr/>
        </p:nvSpPr>
        <p:spPr>
          <a:xfrm>
            <a:off x="7747000" y="9257031"/>
            <a:ext cx="97790" cy="6350"/>
          </a:xfrm>
          <a:custGeom>
            <a:avLst/>
            <a:gdLst/>
            <a:ahLst/>
            <a:cxnLst/>
            <a:rect l="l" t="t" r="r" b="b"/>
            <a:pathLst>
              <a:path w="97790" h="6350">
                <a:moveTo>
                  <a:pt x="0" y="6349"/>
                </a:moveTo>
                <a:lnTo>
                  <a:pt x="97358" y="6349"/>
                </a:lnTo>
                <a:lnTo>
                  <a:pt x="97358" y="0"/>
                </a:lnTo>
                <a:lnTo>
                  <a:pt x="0" y="0"/>
                </a:lnTo>
                <a:lnTo>
                  <a:pt x="0" y="6349"/>
                </a:lnTo>
                <a:close/>
              </a:path>
            </a:pathLst>
          </a:custGeom>
          <a:solidFill>
            <a:srgbClr val="231F20"/>
          </a:solidFill>
        </p:spPr>
        <p:txBody>
          <a:bodyPr wrap="square" lIns="0" tIns="0" rIns="0" bIns="0" rtlCol="0"/>
          <a:lstStyle/>
          <a:p>
            <a:endParaRPr/>
          </a:p>
        </p:txBody>
      </p:sp>
      <p:sp>
        <p:nvSpPr>
          <p:cNvPr id="2623" name="object 2623"/>
          <p:cNvSpPr/>
          <p:nvPr/>
        </p:nvSpPr>
        <p:spPr>
          <a:xfrm>
            <a:off x="7747000" y="92506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24" name="object 2624"/>
          <p:cNvSpPr/>
          <p:nvPr/>
        </p:nvSpPr>
        <p:spPr>
          <a:xfrm>
            <a:off x="7747000" y="9210041"/>
            <a:ext cx="12700" cy="40640"/>
          </a:xfrm>
          <a:custGeom>
            <a:avLst/>
            <a:gdLst/>
            <a:ahLst/>
            <a:cxnLst/>
            <a:rect l="l" t="t" r="r" b="b"/>
            <a:pathLst>
              <a:path w="12700" h="40640">
                <a:moveTo>
                  <a:pt x="0" y="40639"/>
                </a:moveTo>
                <a:lnTo>
                  <a:pt x="12700" y="40639"/>
                </a:lnTo>
                <a:lnTo>
                  <a:pt x="12700" y="0"/>
                </a:lnTo>
                <a:lnTo>
                  <a:pt x="0" y="0"/>
                </a:lnTo>
                <a:lnTo>
                  <a:pt x="0" y="40639"/>
                </a:lnTo>
                <a:close/>
              </a:path>
            </a:pathLst>
          </a:custGeom>
          <a:solidFill>
            <a:srgbClr val="231F20"/>
          </a:solidFill>
        </p:spPr>
        <p:txBody>
          <a:bodyPr wrap="square" lIns="0" tIns="0" rIns="0" bIns="0" rtlCol="0"/>
          <a:lstStyle/>
          <a:p>
            <a:endParaRPr/>
          </a:p>
        </p:txBody>
      </p:sp>
      <p:sp>
        <p:nvSpPr>
          <p:cNvPr id="2625" name="object 2625"/>
          <p:cNvSpPr/>
          <p:nvPr/>
        </p:nvSpPr>
        <p:spPr>
          <a:xfrm>
            <a:off x="7753350" y="92502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26" name="object 2626"/>
          <p:cNvSpPr/>
          <p:nvPr/>
        </p:nvSpPr>
        <p:spPr>
          <a:xfrm>
            <a:off x="7759700" y="9250261"/>
            <a:ext cx="72390" cy="6350"/>
          </a:xfrm>
          <a:custGeom>
            <a:avLst/>
            <a:gdLst/>
            <a:ahLst/>
            <a:cxnLst/>
            <a:rect l="l" t="t" r="r" b="b"/>
            <a:pathLst>
              <a:path w="72390" h="6350">
                <a:moveTo>
                  <a:pt x="71958" y="0"/>
                </a:moveTo>
                <a:lnTo>
                  <a:pt x="0" y="0"/>
                </a:lnTo>
                <a:lnTo>
                  <a:pt x="0" y="6349"/>
                </a:lnTo>
                <a:lnTo>
                  <a:pt x="71958" y="6349"/>
                </a:lnTo>
                <a:lnTo>
                  <a:pt x="71958" y="0"/>
                </a:lnTo>
                <a:close/>
              </a:path>
            </a:pathLst>
          </a:custGeom>
          <a:solidFill>
            <a:srgbClr val="231F20"/>
          </a:solidFill>
        </p:spPr>
        <p:txBody>
          <a:bodyPr wrap="square" lIns="0" tIns="0" rIns="0" bIns="0" rtlCol="0"/>
          <a:lstStyle/>
          <a:p>
            <a:endParaRPr/>
          </a:p>
        </p:txBody>
      </p:sp>
      <p:sp>
        <p:nvSpPr>
          <p:cNvPr id="2627" name="object 2627"/>
          <p:cNvSpPr/>
          <p:nvPr/>
        </p:nvSpPr>
        <p:spPr>
          <a:xfrm>
            <a:off x="7831659" y="92506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28" name="object 2628"/>
          <p:cNvSpPr/>
          <p:nvPr/>
        </p:nvSpPr>
        <p:spPr>
          <a:xfrm>
            <a:off x="7831659" y="8996681"/>
            <a:ext cx="12700" cy="254000"/>
          </a:xfrm>
          <a:custGeom>
            <a:avLst/>
            <a:gdLst/>
            <a:ahLst/>
            <a:cxnLst/>
            <a:rect l="l" t="t" r="r" b="b"/>
            <a:pathLst>
              <a:path w="12700" h="254000">
                <a:moveTo>
                  <a:pt x="0" y="253999"/>
                </a:moveTo>
                <a:lnTo>
                  <a:pt x="12700" y="253999"/>
                </a:lnTo>
                <a:lnTo>
                  <a:pt x="12700" y="0"/>
                </a:lnTo>
                <a:lnTo>
                  <a:pt x="0" y="0"/>
                </a:lnTo>
                <a:lnTo>
                  <a:pt x="0" y="253999"/>
                </a:lnTo>
                <a:close/>
              </a:path>
            </a:pathLst>
          </a:custGeom>
          <a:solidFill>
            <a:srgbClr val="231F20"/>
          </a:solidFill>
        </p:spPr>
        <p:txBody>
          <a:bodyPr wrap="square" lIns="0" tIns="0" rIns="0" bIns="0" rtlCol="0"/>
          <a:lstStyle/>
          <a:p>
            <a:endParaRPr/>
          </a:p>
        </p:txBody>
      </p:sp>
      <p:sp>
        <p:nvSpPr>
          <p:cNvPr id="2629" name="object 2629"/>
          <p:cNvSpPr/>
          <p:nvPr/>
        </p:nvSpPr>
        <p:spPr>
          <a:xfrm>
            <a:off x="7831659" y="8990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30" name="object 2630"/>
          <p:cNvSpPr/>
          <p:nvPr/>
        </p:nvSpPr>
        <p:spPr>
          <a:xfrm>
            <a:off x="7838009" y="92502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31" name="object 2631"/>
          <p:cNvSpPr/>
          <p:nvPr/>
        </p:nvSpPr>
        <p:spPr>
          <a:xfrm>
            <a:off x="6819900" y="7785100"/>
            <a:ext cx="12700" cy="1230630"/>
          </a:xfrm>
          <a:custGeom>
            <a:avLst/>
            <a:gdLst/>
            <a:ahLst/>
            <a:cxnLst/>
            <a:rect l="l" t="t" r="r" b="b"/>
            <a:pathLst>
              <a:path w="12700" h="1230629">
                <a:moveTo>
                  <a:pt x="0" y="1230630"/>
                </a:moveTo>
                <a:lnTo>
                  <a:pt x="12700" y="1230630"/>
                </a:lnTo>
                <a:lnTo>
                  <a:pt x="12700" y="0"/>
                </a:lnTo>
                <a:lnTo>
                  <a:pt x="0" y="0"/>
                </a:lnTo>
                <a:lnTo>
                  <a:pt x="0" y="1230630"/>
                </a:lnTo>
                <a:close/>
              </a:path>
            </a:pathLst>
          </a:custGeom>
          <a:solidFill>
            <a:srgbClr val="231F20"/>
          </a:solidFill>
        </p:spPr>
        <p:txBody>
          <a:bodyPr wrap="square" lIns="0" tIns="0" rIns="0" bIns="0" rtlCol="0"/>
          <a:lstStyle/>
          <a:p>
            <a:endParaRPr/>
          </a:p>
        </p:txBody>
      </p:sp>
      <p:sp>
        <p:nvSpPr>
          <p:cNvPr id="2632" name="object 2632"/>
          <p:cNvSpPr/>
          <p:nvPr/>
        </p:nvSpPr>
        <p:spPr>
          <a:xfrm>
            <a:off x="6819900"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33" name="object 2633"/>
          <p:cNvSpPr/>
          <p:nvPr/>
        </p:nvSpPr>
        <p:spPr>
          <a:xfrm>
            <a:off x="6819900" y="7772400"/>
            <a:ext cx="977900" cy="6350"/>
          </a:xfrm>
          <a:custGeom>
            <a:avLst/>
            <a:gdLst/>
            <a:ahLst/>
            <a:cxnLst/>
            <a:rect l="l" t="t" r="r" b="b"/>
            <a:pathLst>
              <a:path w="977900" h="6350">
                <a:moveTo>
                  <a:pt x="0" y="6350"/>
                </a:moveTo>
                <a:lnTo>
                  <a:pt x="977900" y="6350"/>
                </a:lnTo>
                <a:lnTo>
                  <a:pt x="977900" y="0"/>
                </a:lnTo>
                <a:lnTo>
                  <a:pt x="0" y="0"/>
                </a:lnTo>
                <a:lnTo>
                  <a:pt x="0" y="6350"/>
                </a:lnTo>
                <a:close/>
              </a:path>
            </a:pathLst>
          </a:custGeom>
          <a:solidFill>
            <a:srgbClr val="231F20"/>
          </a:solidFill>
        </p:spPr>
        <p:txBody>
          <a:bodyPr wrap="square" lIns="0" tIns="0" rIns="0" bIns="0" rtlCol="0"/>
          <a:lstStyle/>
          <a:p>
            <a:endParaRPr/>
          </a:p>
        </p:txBody>
      </p:sp>
      <p:sp>
        <p:nvSpPr>
          <p:cNvPr id="2634" name="object 2634"/>
          <p:cNvSpPr/>
          <p:nvPr/>
        </p:nvSpPr>
        <p:spPr>
          <a:xfrm>
            <a:off x="7785100" y="8990331"/>
            <a:ext cx="46990" cy="6350"/>
          </a:xfrm>
          <a:custGeom>
            <a:avLst/>
            <a:gdLst/>
            <a:ahLst/>
            <a:cxnLst/>
            <a:rect l="l" t="t" r="r" b="b"/>
            <a:pathLst>
              <a:path w="46990" h="6350">
                <a:moveTo>
                  <a:pt x="0" y="6349"/>
                </a:moveTo>
                <a:lnTo>
                  <a:pt x="46558" y="6349"/>
                </a:lnTo>
                <a:lnTo>
                  <a:pt x="46558" y="0"/>
                </a:lnTo>
                <a:lnTo>
                  <a:pt x="0" y="0"/>
                </a:lnTo>
                <a:lnTo>
                  <a:pt x="0" y="6349"/>
                </a:lnTo>
                <a:close/>
              </a:path>
            </a:pathLst>
          </a:custGeom>
          <a:solidFill>
            <a:srgbClr val="231F20"/>
          </a:solidFill>
        </p:spPr>
        <p:txBody>
          <a:bodyPr wrap="square" lIns="0" tIns="0" rIns="0" bIns="0" rtlCol="0"/>
          <a:lstStyle/>
          <a:p>
            <a:endParaRPr/>
          </a:p>
        </p:txBody>
      </p:sp>
      <p:sp>
        <p:nvSpPr>
          <p:cNvPr id="2635" name="object 2635"/>
          <p:cNvSpPr/>
          <p:nvPr/>
        </p:nvSpPr>
        <p:spPr>
          <a:xfrm>
            <a:off x="7785100" y="8983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36" name="object 2636"/>
          <p:cNvSpPr/>
          <p:nvPr/>
        </p:nvSpPr>
        <p:spPr>
          <a:xfrm>
            <a:off x="7785100" y="7785100"/>
            <a:ext cx="12700" cy="1198880"/>
          </a:xfrm>
          <a:custGeom>
            <a:avLst/>
            <a:gdLst/>
            <a:ahLst/>
            <a:cxnLst/>
            <a:rect l="l" t="t" r="r" b="b"/>
            <a:pathLst>
              <a:path w="12700" h="1198879">
                <a:moveTo>
                  <a:pt x="0" y="1198880"/>
                </a:moveTo>
                <a:lnTo>
                  <a:pt x="12700" y="1198880"/>
                </a:lnTo>
                <a:lnTo>
                  <a:pt x="12700" y="0"/>
                </a:lnTo>
                <a:lnTo>
                  <a:pt x="0" y="0"/>
                </a:lnTo>
                <a:lnTo>
                  <a:pt x="0" y="1198880"/>
                </a:lnTo>
                <a:close/>
              </a:path>
            </a:pathLst>
          </a:custGeom>
          <a:solidFill>
            <a:srgbClr val="231F20"/>
          </a:solidFill>
        </p:spPr>
        <p:txBody>
          <a:bodyPr wrap="square" lIns="0" tIns="0" rIns="0" bIns="0" rtlCol="0"/>
          <a:lstStyle/>
          <a:p>
            <a:endParaRPr/>
          </a:p>
        </p:txBody>
      </p:sp>
      <p:sp>
        <p:nvSpPr>
          <p:cNvPr id="2637" name="object 2637"/>
          <p:cNvSpPr/>
          <p:nvPr/>
        </p:nvSpPr>
        <p:spPr>
          <a:xfrm>
            <a:off x="7785100" y="77787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38" name="object 2638"/>
          <p:cNvSpPr/>
          <p:nvPr/>
        </p:nvSpPr>
        <p:spPr>
          <a:xfrm>
            <a:off x="7838009" y="8990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39" name="object 2639"/>
          <p:cNvSpPr/>
          <p:nvPr/>
        </p:nvSpPr>
        <p:spPr>
          <a:xfrm>
            <a:off x="7797800" y="8983981"/>
            <a:ext cx="46990" cy="6350"/>
          </a:xfrm>
          <a:custGeom>
            <a:avLst/>
            <a:gdLst/>
            <a:ahLst/>
            <a:cxnLst/>
            <a:rect l="l" t="t" r="r" b="b"/>
            <a:pathLst>
              <a:path w="46990" h="6350">
                <a:moveTo>
                  <a:pt x="0" y="6349"/>
                </a:moveTo>
                <a:lnTo>
                  <a:pt x="46558" y="6349"/>
                </a:lnTo>
                <a:lnTo>
                  <a:pt x="46558" y="0"/>
                </a:lnTo>
                <a:lnTo>
                  <a:pt x="0" y="0"/>
                </a:lnTo>
                <a:lnTo>
                  <a:pt x="0" y="6349"/>
                </a:lnTo>
                <a:close/>
              </a:path>
            </a:pathLst>
          </a:custGeom>
          <a:solidFill>
            <a:srgbClr val="231F20"/>
          </a:solidFill>
        </p:spPr>
        <p:txBody>
          <a:bodyPr wrap="square" lIns="0" tIns="0" rIns="0" bIns="0" rtlCol="0"/>
          <a:lstStyle/>
          <a:p>
            <a:endParaRPr/>
          </a:p>
        </p:txBody>
      </p:sp>
      <p:sp>
        <p:nvSpPr>
          <p:cNvPr id="2640" name="object 2640"/>
          <p:cNvSpPr/>
          <p:nvPr/>
        </p:nvSpPr>
        <p:spPr>
          <a:xfrm>
            <a:off x="7791450" y="89835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41" name="object 2641"/>
          <p:cNvSpPr/>
          <p:nvPr/>
        </p:nvSpPr>
        <p:spPr>
          <a:xfrm>
            <a:off x="6826250"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42" name="object 2642"/>
          <p:cNvSpPr/>
          <p:nvPr/>
        </p:nvSpPr>
        <p:spPr>
          <a:xfrm>
            <a:off x="6832600" y="7779170"/>
            <a:ext cx="952500" cy="6350"/>
          </a:xfrm>
          <a:custGeom>
            <a:avLst/>
            <a:gdLst/>
            <a:ahLst/>
            <a:cxnLst/>
            <a:rect l="l" t="t" r="r" b="b"/>
            <a:pathLst>
              <a:path w="952500" h="6350">
                <a:moveTo>
                  <a:pt x="952500" y="0"/>
                </a:moveTo>
                <a:lnTo>
                  <a:pt x="0" y="0"/>
                </a:lnTo>
                <a:lnTo>
                  <a:pt x="0" y="6350"/>
                </a:lnTo>
                <a:lnTo>
                  <a:pt x="952500" y="6350"/>
                </a:lnTo>
                <a:lnTo>
                  <a:pt x="952500" y="0"/>
                </a:lnTo>
                <a:close/>
              </a:path>
            </a:pathLst>
          </a:custGeom>
          <a:solidFill>
            <a:srgbClr val="231F20"/>
          </a:solidFill>
        </p:spPr>
        <p:txBody>
          <a:bodyPr wrap="square" lIns="0" tIns="0" rIns="0" bIns="0" rtlCol="0"/>
          <a:lstStyle/>
          <a:p>
            <a:endParaRPr/>
          </a:p>
        </p:txBody>
      </p:sp>
      <p:sp>
        <p:nvSpPr>
          <p:cNvPr id="2643" name="object 2643"/>
          <p:cNvSpPr/>
          <p:nvPr/>
        </p:nvSpPr>
        <p:spPr>
          <a:xfrm>
            <a:off x="7791450" y="77791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44" name="object 2644"/>
          <p:cNvSpPr/>
          <p:nvPr/>
        </p:nvSpPr>
        <p:spPr>
          <a:xfrm>
            <a:off x="6807162" y="8996211"/>
            <a:ext cx="38735" cy="38735"/>
          </a:xfrm>
          <a:custGeom>
            <a:avLst/>
            <a:gdLst/>
            <a:ahLst/>
            <a:cxnLst/>
            <a:rect l="l" t="t" r="r" b="b"/>
            <a:pathLst>
              <a:path w="38735" h="38734">
                <a:moveTo>
                  <a:pt x="19088" y="0"/>
                </a:moveTo>
                <a:lnTo>
                  <a:pt x="11653" y="1500"/>
                </a:lnTo>
                <a:lnTo>
                  <a:pt x="5586" y="5592"/>
                </a:lnTo>
                <a:lnTo>
                  <a:pt x="1498" y="11663"/>
                </a:lnTo>
                <a:lnTo>
                  <a:pt x="0" y="19100"/>
                </a:lnTo>
                <a:lnTo>
                  <a:pt x="1498" y="26537"/>
                </a:lnTo>
                <a:lnTo>
                  <a:pt x="5586" y="32608"/>
                </a:lnTo>
                <a:lnTo>
                  <a:pt x="11653"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2645" name="object 2645"/>
          <p:cNvSpPr/>
          <p:nvPr/>
        </p:nvSpPr>
        <p:spPr>
          <a:xfrm>
            <a:off x="7222059" y="8232141"/>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2646" name="object 2646"/>
          <p:cNvSpPr/>
          <p:nvPr/>
        </p:nvSpPr>
        <p:spPr>
          <a:xfrm>
            <a:off x="7222059" y="82257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47" name="object 2647"/>
          <p:cNvSpPr/>
          <p:nvPr/>
        </p:nvSpPr>
        <p:spPr>
          <a:xfrm>
            <a:off x="7222059" y="7853681"/>
            <a:ext cx="12700" cy="372110"/>
          </a:xfrm>
          <a:custGeom>
            <a:avLst/>
            <a:gdLst/>
            <a:ahLst/>
            <a:cxnLst/>
            <a:rect l="l" t="t" r="r" b="b"/>
            <a:pathLst>
              <a:path w="12700" h="372109">
                <a:moveTo>
                  <a:pt x="0" y="372109"/>
                </a:moveTo>
                <a:lnTo>
                  <a:pt x="12700" y="372109"/>
                </a:lnTo>
                <a:lnTo>
                  <a:pt x="12700" y="0"/>
                </a:lnTo>
                <a:lnTo>
                  <a:pt x="0" y="0"/>
                </a:lnTo>
                <a:lnTo>
                  <a:pt x="0" y="372109"/>
                </a:lnTo>
                <a:close/>
              </a:path>
            </a:pathLst>
          </a:custGeom>
          <a:solidFill>
            <a:srgbClr val="231F20"/>
          </a:solidFill>
        </p:spPr>
        <p:txBody>
          <a:bodyPr wrap="square" lIns="0" tIns="0" rIns="0" bIns="0" rtlCol="0"/>
          <a:lstStyle/>
          <a:p>
            <a:endParaRPr/>
          </a:p>
        </p:txBody>
      </p:sp>
      <p:sp>
        <p:nvSpPr>
          <p:cNvPr id="2648" name="object 2648"/>
          <p:cNvSpPr/>
          <p:nvPr/>
        </p:nvSpPr>
        <p:spPr>
          <a:xfrm>
            <a:off x="7222059" y="7847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49" name="object 2649"/>
          <p:cNvSpPr/>
          <p:nvPr/>
        </p:nvSpPr>
        <p:spPr>
          <a:xfrm>
            <a:off x="7228409" y="82257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50" name="object 2650"/>
          <p:cNvSpPr/>
          <p:nvPr/>
        </p:nvSpPr>
        <p:spPr>
          <a:xfrm>
            <a:off x="7234759" y="8225791"/>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2651" name="object 2651"/>
          <p:cNvSpPr/>
          <p:nvPr/>
        </p:nvSpPr>
        <p:spPr>
          <a:xfrm>
            <a:off x="7133159" y="7847331"/>
            <a:ext cx="88900" cy="6350"/>
          </a:xfrm>
          <a:custGeom>
            <a:avLst/>
            <a:gdLst/>
            <a:ahLst/>
            <a:cxnLst/>
            <a:rect l="l" t="t" r="r" b="b"/>
            <a:pathLst>
              <a:path w="88900" h="6350">
                <a:moveTo>
                  <a:pt x="0" y="6349"/>
                </a:moveTo>
                <a:lnTo>
                  <a:pt x="88900" y="6349"/>
                </a:lnTo>
                <a:lnTo>
                  <a:pt x="88900" y="0"/>
                </a:lnTo>
                <a:lnTo>
                  <a:pt x="0" y="0"/>
                </a:lnTo>
                <a:lnTo>
                  <a:pt x="0" y="6349"/>
                </a:lnTo>
                <a:close/>
              </a:path>
            </a:pathLst>
          </a:custGeom>
          <a:solidFill>
            <a:srgbClr val="231F20"/>
          </a:solidFill>
        </p:spPr>
        <p:txBody>
          <a:bodyPr wrap="square" lIns="0" tIns="0" rIns="0" bIns="0" rtlCol="0"/>
          <a:lstStyle/>
          <a:p>
            <a:endParaRPr/>
          </a:p>
        </p:txBody>
      </p:sp>
      <p:sp>
        <p:nvSpPr>
          <p:cNvPr id="2652" name="object 2652"/>
          <p:cNvSpPr/>
          <p:nvPr/>
        </p:nvSpPr>
        <p:spPr>
          <a:xfrm>
            <a:off x="7133159" y="7840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53" name="object 2653"/>
          <p:cNvSpPr/>
          <p:nvPr/>
        </p:nvSpPr>
        <p:spPr>
          <a:xfrm>
            <a:off x="7133159" y="7606031"/>
            <a:ext cx="12700" cy="234950"/>
          </a:xfrm>
          <a:custGeom>
            <a:avLst/>
            <a:gdLst/>
            <a:ahLst/>
            <a:cxnLst/>
            <a:rect l="l" t="t" r="r" b="b"/>
            <a:pathLst>
              <a:path w="12700" h="234950">
                <a:moveTo>
                  <a:pt x="0" y="234949"/>
                </a:moveTo>
                <a:lnTo>
                  <a:pt x="12700" y="234949"/>
                </a:lnTo>
                <a:lnTo>
                  <a:pt x="12700" y="0"/>
                </a:lnTo>
                <a:lnTo>
                  <a:pt x="0" y="0"/>
                </a:lnTo>
                <a:lnTo>
                  <a:pt x="0" y="234949"/>
                </a:lnTo>
                <a:close/>
              </a:path>
            </a:pathLst>
          </a:custGeom>
          <a:solidFill>
            <a:srgbClr val="231F20"/>
          </a:solidFill>
        </p:spPr>
        <p:txBody>
          <a:bodyPr wrap="square" lIns="0" tIns="0" rIns="0" bIns="0" rtlCol="0"/>
          <a:lstStyle/>
          <a:p>
            <a:endParaRPr/>
          </a:p>
        </p:txBody>
      </p:sp>
      <p:sp>
        <p:nvSpPr>
          <p:cNvPr id="2654" name="object 2654"/>
          <p:cNvSpPr/>
          <p:nvPr/>
        </p:nvSpPr>
        <p:spPr>
          <a:xfrm>
            <a:off x="7228409" y="78473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55" name="object 2655"/>
          <p:cNvSpPr/>
          <p:nvPr/>
        </p:nvSpPr>
        <p:spPr>
          <a:xfrm>
            <a:off x="7145859" y="7840981"/>
            <a:ext cx="88900" cy="6350"/>
          </a:xfrm>
          <a:custGeom>
            <a:avLst/>
            <a:gdLst/>
            <a:ahLst/>
            <a:cxnLst/>
            <a:rect l="l" t="t" r="r" b="b"/>
            <a:pathLst>
              <a:path w="88900" h="6350">
                <a:moveTo>
                  <a:pt x="0" y="6349"/>
                </a:moveTo>
                <a:lnTo>
                  <a:pt x="88900" y="6349"/>
                </a:lnTo>
                <a:lnTo>
                  <a:pt x="88900" y="0"/>
                </a:lnTo>
                <a:lnTo>
                  <a:pt x="0" y="0"/>
                </a:lnTo>
                <a:lnTo>
                  <a:pt x="0" y="6349"/>
                </a:lnTo>
                <a:close/>
              </a:path>
            </a:pathLst>
          </a:custGeom>
          <a:solidFill>
            <a:srgbClr val="231F20"/>
          </a:solidFill>
        </p:spPr>
        <p:txBody>
          <a:bodyPr wrap="square" lIns="0" tIns="0" rIns="0" bIns="0" rtlCol="0"/>
          <a:lstStyle/>
          <a:p>
            <a:endParaRPr/>
          </a:p>
        </p:txBody>
      </p:sp>
      <p:sp>
        <p:nvSpPr>
          <p:cNvPr id="2656" name="object 2656"/>
          <p:cNvSpPr/>
          <p:nvPr/>
        </p:nvSpPr>
        <p:spPr>
          <a:xfrm>
            <a:off x="7139509" y="78405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57" name="object 2657"/>
          <p:cNvSpPr/>
          <p:nvPr/>
        </p:nvSpPr>
        <p:spPr>
          <a:xfrm>
            <a:off x="7645400" y="9117331"/>
            <a:ext cx="86995" cy="6350"/>
          </a:xfrm>
          <a:custGeom>
            <a:avLst/>
            <a:gdLst/>
            <a:ahLst/>
            <a:cxnLst/>
            <a:rect l="l" t="t" r="r" b="b"/>
            <a:pathLst>
              <a:path w="86995" h="6350">
                <a:moveTo>
                  <a:pt x="0" y="6349"/>
                </a:moveTo>
                <a:lnTo>
                  <a:pt x="86779" y="6349"/>
                </a:lnTo>
                <a:lnTo>
                  <a:pt x="86779" y="0"/>
                </a:lnTo>
                <a:lnTo>
                  <a:pt x="0" y="0"/>
                </a:lnTo>
                <a:lnTo>
                  <a:pt x="0" y="6349"/>
                </a:lnTo>
                <a:close/>
              </a:path>
            </a:pathLst>
          </a:custGeom>
          <a:solidFill>
            <a:srgbClr val="231F20"/>
          </a:solidFill>
        </p:spPr>
        <p:txBody>
          <a:bodyPr wrap="square" lIns="0" tIns="0" rIns="0" bIns="0" rtlCol="0"/>
          <a:lstStyle/>
          <a:p>
            <a:endParaRPr/>
          </a:p>
        </p:txBody>
      </p:sp>
      <p:sp>
        <p:nvSpPr>
          <p:cNvPr id="2658" name="object 2658"/>
          <p:cNvSpPr/>
          <p:nvPr/>
        </p:nvSpPr>
        <p:spPr>
          <a:xfrm>
            <a:off x="7645400" y="9110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59" name="object 2659"/>
          <p:cNvSpPr/>
          <p:nvPr/>
        </p:nvSpPr>
        <p:spPr>
          <a:xfrm>
            <a:off x="7645400" y="8983981"/>
            <a:ext cx="12700" cy="127000"/>
          </a:xfrm>
          <a:custGeom>
            <a:avLst/>
            <a:gdLst/>
            <a:ahLst/>
            <a:cxnLst/>
            <a:rect l="l" t="t" r="r" b="b"/>
            <a:pathLst>
              <a:path w="12700" h="127000">
                <a:moveTo>
                  <a:pt x="0" y="126999"/>
                </a:moveTo>
                <a:lnTo>
                  <a:pt x="12700" y="126999"/>
                </a:lnTo>
                <a:lnTo>
                  <a:pt x="12700" y="0"/>
                </a:lnTo>
                <a:lnTo>
                  <a:pt x="0" y="0"/>
                </a:lnTo>
                <a:lnTo>
                  <a:pt x="0" y="126999"/>
                </a:lnTo>
                <a:close/>
              </a:path>
            </a:pathLst>
          </a:custGeom>
          <a:solidFill>
            <a:srgbClr val="231F20"/>
          </a:solidFill>
        </p:spPr>
        <p:txBody>
          <a:bodyPr wrap="square" lIns="0" tIns="0" rIns="0" bIns="0" rtlCol="0"/>
          <a:lstStyle/>
          <a:p>
            <a:endParaRPr/>
          </a:p>
        </p:txBody>
      </p:sp>
      <p:sp>
        <p:nvSpPr>
          <p:cNvPr id="2660" name="object 2660"/>
          <p:cNvSpPr/>
          <p:nvPr/>
        </p:nvSpPr>
        <p:spPr>
          <a:xfrm>
            <a:off x="7645400"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61" name="object 2661"/>
          <p:cNvSpPr/>
          <p:nvPr/>
        </p:nvSpPr>
        <p:spPr>
          <a:xfrm>
            <a:off x="7645400" y="8971281"/>
            <a:ext cx="63500" cy="6350"/>
          </a:xfrm>
          <a:custGeom>
            <a:avLst/>
            <a:gdLst/>
            <a:ahLst/>
            <a:cxnLst/>
            <a:rect l="l" t="t" r="r" b="b"/>
            <a:pathLst>
              <a:path w="63500" h="6350">
                <a:moveTo>
                  <a:pt x="0" y="6349"/>
                </a:moveTo>
                <a:lnTo>
                  <a:pt x="63500" y="6349"/>
                </a:lnTo>
                <a:lnTo>
                  <a:pt x="63500" y="0"/>
                </a:lnTo>
                <a:lnTo>
                  <a:pt x="0" y="0"/>
                </a:lnTo>
                <a:lnTo>
                  <a:pt x="0" y="6349"/>
                </a:lnTo>
                <a:close/>
              </a:path>
            </a:pathLst>
          </a:custGeom>
          <a:solidFill>
            <a:srgbClr val="231F20"/>
          </a:solidFill>
        </p:spPr>
        <p:txBody>
          <a:bodyPr wrap="square" lIns="0" tIns="0" rIns="0" bIns="0" rtlCol="0"/>
          <a:lstStyle/>
          <a:p>
            <a:endParaRPr/>
          </a:p>
        </p:txBody>
      </p:sp>
      <p:sp>
        <p:nvSpPr>
          <p:cNvPr id="2662" name="object 2662"/>
          <p:cNvSpPr/>
          <p:nvPr/>
        </p:nvSpPr>
        <p:spPr>
          <a:xfrm>
            <a:off x="7651750" y="91105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63" name="object 2663"/>
          <p:cNvSpPr/>
          <p:nvPr/>
        </p:nvSpPr>
        <p:spPr>
          <a:xfrm>
            <a:off x="7658100" y="9110561"/>
            <a:ext cx="74295" cy="6350"/>
          </a:xfrm>
          <a:custGeom>
            <a:avLst/>
            <a:gdLst/>
            <a:ahLst/>
            <a:cxnLst/>
            <a:rect l="l" t="t" r="r" b="b"/>
            <a:pathLst>
              <a:path w="74295" h="6350">
                <a:moveTo>
                  <a:pt x="74079" y="0"/>
                </a:moveTo>
                <a:lnTo>
                  <a:pt x="0" y="0"/>
                </a:lnTo>
                <a:lnTo>
                  <a:pt x="0" y="6349"/>
                </a:lnTo>
                <a:lnTo>
                  <a:pt x="74079" y="6349"/>
                </a:lnTo>
                <a:lnTo>
                  <a:pt x="74079" y="0"/>
                </a:lnTo>
                <a:close/>
              </a:path>
            </a:pathLst>
          </a:custGeom>
          <a:solidFill>
            <a:srgbClr val="231F20"/>
          </a:solidFill>
        </p:spPr>
        <p:txBody>
          <a:bodyPr wrap="square" lIns="0" tIns="0" rIns="0" bIns="0" rtlCol="0"/>
          <a:lstStyle/>
          <a:p>
            <a:endParaRPr/>
          </a:p>
        </p:txBody>
      </p:sp>
      <p:sp>
        <p:nvSpPr>
          <p:cNvPr id="2664" name="object 2664"/>
          <p:cNvSpPr/>
          <p:nvPr/>
        </p:nvSpPr>
        <p:spPr>
          <a:xfrm>
            <a:off x="7651750"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65" name="object 2665"/>
          <p:cNvSpPr/>
          <p:nvPr/>
        </p:nvSpPr>
        <p:spPr>
          <a:xfrm>
            <a:off x="7658100" y="8977631"/>
            <a:ext cx="63500" cy="6350"/>
          </a:xfrm>
          <a:custGeom>
            <a:avLst/>
            <a:gdLst/>
            <a:ahLst/>
            <a:cxnLst/>
            <a:rect l="l" t="t" r="r" b="b"/>
            <a:pathLst>
              <a:path w="63500" h="6350">
                <a:moveTo>
                  <a:pt x="0" y="6349"/>
                </a:moveTo>
                <a:lnTo>
                  <a:pt x="63500" y="6349"/>
                </a:lnTo>
                <a:lnTo>
                  <a:pt x="63500" y="0"/>
                </a:lnTo>
                <a:lnTo>
                  <a:pt x="0" y="0"/>
                </a:lnTo>
                <a:lnTo>
                  <a:pt x="0" y="6349"/>
                </a:lnTo>
                <a:close/>
              </a:path>
            </a:pathLst>
          </a:custGeom>
          <a:solidFill>
            <a:srgbClr val="231F20"/>
          </a:solidFill>
        </p:spPr>
        <p:txBody>
          <a:bodyPr wrap="square" lIns="0" tIns="0" rIns="0" bIns="0" rtlCol="0"/>
          <a:lstStyle/>
          <a:p>
            <a:endParaRPr/>
          </a:p>
        </p:txBody>
      </p:sp>
      <p:sp>
        <p:nvSpPr>
          <p:cNvPr id="2666" name="object 2666"/>
          <p:cNvSpPr/>
          <p:nvPr/>
        </p:nvSpPr>
        <p:spPr>
          <a:xfrm>
            <a:off x="7715250" y="89712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67" name="object 2667"/>
          <p:cNvSpPr/>
          <p:nvPr/>
        </p:nvSpPr>
        <p:spPr>
          <a:xfrm>
            <a:off x="7708900" y="89712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68" name="object 2668"/>
          <p:cNvSpPr/>
          <p:nvPr/>
        </p:nvSpPr>
        <p:spPr>
          <a:xfrm>
            <a:off x="7708900" y="7848600"/>
            <a:ext cx="12700" cy="1122680"/>
          </a:xfrm>
          <a:custGeom>
            <a:avLst/>
            <a:gdLst/>
            <a:ahLst/>
            <a:cxnLst/>
            <a:rect l="l" t="t" r="r" b="b"/>
            <a:pathLst>
              <a:path w="12700" h="1122679">
                <a:moveTo>
                  <a:pt x="0" y="1122680"/>
                </a:moveTo>
                <a:lnTo>
                  <a:pt x="12700" y="1122680"/>
                </a:lnTo>
                <a:lnTo>
                  <a:pt x="12700" y="0"/>
                </a:lnTo>
                <a:lnTo>
                  <a:pt x="0" y="0"/>
                </a:lnTo>
                <a:lnTo>
                  <a:pt x="0" y="1122680"/>
                </a:lnTo>
                <a:close/>
              </a:path>
            </a:pathLst>
          </a:custGeom>
          <a:solidFill>
            <a:srgbClr val="231F20"/>
          </a:solidFill>
        </p:spPr>
        <p:txBody>
          <a:bodyPr wrap="square" lIns="0" tIns="0" rIns="0" bIns="0" rtlCol="0"/>
          <a:lstStyle/>
          <a:p>
            <a:endParaRPr/>
          </a:p>
        </p:txBody>
      </p:sp>
      <p:sp>
        <p:nvSpPr>
          <p:cNvPr id="2669" name="object 2669"/>
          <p:cNvSpPr/>
          <p:nvPr/>
        </p:nvSpPr>
        <p:spPr>
          <a:xfrm>
            <a:off x="7708900" y="7842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70" name="object 2670"/>
          <p:cNvSpPr/>
          <p:nvPr/>
        </p:nvSpPr>
        <p:spPr>
          <a:xfrm>
            <a:off x="7359650" y="8228331"/>
            <a:ext cx="44450" cy="6350"/>
          </a:xfrm>
          <a:custGeom>
            <a:avLst/>
            <a:gdLst/>
            <a:ahLst/>
            <a:cxnLst/>
            <a:rect l="l" t="t" r="r" b="b"/>
            <a:pathLst>
              <a:path w="44450" h="6350">
                <a:moveTo>
                  <a:pt x="0" y="6349"/>
                </a:moveTo>
                <a:lnTo>
                  <a:pt x="44450" y="6349"/>
                </a:lnTo>
                <a:lnTo>
                  <a:pt x="44450" y="0"/>
                </a:lnTo>
                <a:lnTo>
                  <a:pt x="0" y="0"/>
                </a:lnTo>
                <a:lnTo>
                  <a:pt x="0" y="6349"/>
                </a:lnTo>
                <a:close/>
              </a:path>
            </a:pathLst>
          </a:custGeom>
          <a:solidFill>
            <a:srgbClr val="231F20"/>
          </a:solidFill>
        </p:spPr>
        <p:txBody>
          <a:bodyPr wrap="square" lIns="0" tIns="0" rIns="0" bIns="0" rtlCol="0"/>
          <a:lstStyle/>
          <a:p>
            <a:endParaRPr/>
          </a:p>
        </p:txBody>
      </p:sp>
      <p:sp>
        <p:nvSpPr>
          <p:cNvPr id="2671" name="object 2671"/>
          <p:cNvSpPr/>
          <p:nvPr/>
        </p:nvSpPr>
        <p:spPr>
          <a:xfrm>
            <a:off x="7359650" y="8221981"/>
            <a:ext cx="31750" cy="6350"/>
          </a:xfrm>
          <a:custGeom>
            <a:avLst/>
            <a:gdLst/>
            <a:ahLst/>
            <a:cxnLst/>
            <a:rect l="l" t="t" r="r" b="b"/>
            <a:pathLst>
              <a:path w="31750" h="6350">
                <a:moveTo>
                  <a:pt x="0" y="6349"/>
                </a:moveTo>
                <a:lnTo>
                  <a:pt x="31750" y="6349"/>
                </a:lnTo>
                <a:lnTo>
                  <a:pt x="31750" y="0"/>
                </a:lnTo>
                <a:lnTo>
                  <a:pt x="0" y="0"/>
                </a:lnTo>
                <a:lnTo>
                  <a:pt x="0" y="6349"/>
                </a:lnTo>
                <a:close/>
              </a:path>
            </a:pathLst>
          </a:custGeom>
          <a:solidFill>
            <a:srgbClr val="231F20"/>
          </a:solidFill>
        </p:spPr>
        <p:txBody>
          <a:bodyPr wrap="square" lIns="0" tIns="0" rIns="0" bIns="0" rtlCol="0"/>
          <a:lstStyle/>
          <a:p>
            <a:endParaRPr/>
          </a:p>
        </p:txBody>
      </p:sp>
      <p:sp>
        <p:nvSpPr>
          <p:cNvPr id="2672" name="object 2672"/>
          <p:cNvSpPr/>
          <p:nvPr/>
        </p:nvSpPr>
        <p:spPr>
          <a:xfrm>
            <a:off x="7391400" y="82219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673" name="object 2673"/>
          <p:cNvSpPr/>
          <p:nvPr/>
        </p:nvSpPr>
        <p:spPr>
          <a:xfrm>
            <a:off x="7391400" y="7848600"/>
            <a:ext cx="12700" cy="373380"/>
          </a:xfrm>
          <a:custGeom>
            <a:avLst/>
            <a:gdLst/>
            <a:ahLst/>
            <a:cxnLst/>
            <a:rect l="l" t="t" r="r" b="b"/>
            <a:pathLst>
              <a:path w="12700" h="373379">
                <a:moveTo>
                  <a:pt x="0" y="373380"/>
                </a:moveTo>
                <a:lnTo>
                  <a:pt x="12700" y="373380"/>
                </a:lnTo>
                <a:lnTo>
                  <a:pt x="12700" y="0"/>
                </a:lnTo>
                <a:lnTo>
                  <a:pt x="0" y="0"/>
                </a:lnTo>
                <a:lnTo>
                  <a:pt x="0" y="373380"/>
                </a:lnTo>
                <a:close/>
              </a:path>
            </a:pathLst>
          </a:custGeom>
          <a:solidFill>
            <a:srgbClr val="231F20"/>
          </a:solidFill>
        </p:spPr>
        <p:txBody>
          <a:bodyPr wrap="square" lIns="0" tIns="0" rIns="0" bIns="0" rtlCol="0"/>
          <a:lstStyle/>
          <a:p>
            <a:endParaRPr/>
          </a:p>
        </p:txBody>
      </p:sp>
      <p:sp>
        <p:nvSpPr>
          <p:cNvPr id="2674" name="object 2674"/>
          <p:cNvSpPr/>
          <p:nvPr/>
        </p:nvSpPr>
        <p:spPr>
          <a:xfrm>
            <a:off x="7391400" y="78422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75" name="object 2675"/>
          <p:cNvSpPr/>
          <p:nvPr/>
        </p:nvSpPr>
        <p:spPr>
          <a:xfrm>
            <a:off x="7391400" y="7835900"/>
            <a:ext cx="330200" cy="6350"/>
          </a:xfrm>
          <a:custGeom>
            <a:avLst/>
            <a:gdLst/>
            <a:ahLst/>
            <a:cxnLst/>
            <a:rect l="l" t="t" r="r" b="b"/>
            <a:pathLst>
              <a:path w="330200" h="6350">
                <a:moveTo>
                  <a:pt x="0" y="6350"/>
                </a:moveTo>
                <a:lnTo>
                  <a:pt x="330200" y="6350"/>
                </a:lnTo>
                <a:lnTo>
                  <a:pt x="330200" y="0"/>
                </a:lnTo>
                <a:lnTo>
                  <a:pt x="0" y="0"/>
                </a:lnTo>
                <a:lnTo>
                  <a:pt x="0" y="6350"/>
                </a:lnTo>
                <a:close/>
              </a:path>
            </a:pathLst>
          </a:custGeom>
          <a:solidFill>
            <a:srgbClr val="231F20"/>
          </a:solidFill>
        </p:spPr>
        <p:txBody>
          <a:bodyPr wrap="square" lIns="0" tIns="0" rIns="0" bIns="0" rtlCol="0"/>
          <a:lstStyle/>
          <a:p>
            <a:endParaRPr/>
          </a:p>
        </p:txBody>
      </p:sp>
      <p:sp>
        <p:nvSpPr>
          <p:cNvPr id="2676" name="object 2676"/>
          <p:cNvSpPr/>
          <p:nvPr/>
        </p:nvSpPr>
        <p:spPr>
          <a:xfrm>
            <a:off x="7397750" y="82215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677" name="object 2677"/>
          <p:cNvSpPr/>
          <p:nvPr/>
        </p:nvSpPr>
        <p:spPr>
          <a:xfrm>
            <a:off x="7397750" y="7842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78" name="object 2678"/>
          <p:cNvSpPr/>
          <p:nvPr/>
        </p:nvSpPr>
        <p:spPr>
          <a:xfrm>
            <a:off x="7404100" y="7842670"/>
            <a:ext cx="304800" cy="6350"/>
          </a:xfrm>
          <a:custGeom>
            <a:avLst/>
            <a:gdLst/>
            <a:ahLst/>
            <a:cxnLst/>
            <a:rect l="l" t="t" r="r" b="b"/>
            <a:pathLst>
              <a:path w="304800" h="6350">
                <a:moveTo>
                  <a:pt x="304800" y="0"/>
                </a:moveTo>
                <a:lnTo>
                  <a:pt x="0" y="0"/>
                </a:lnTo>
                <a:lnTo>
                  <a:pt x="0" y="6350"/>
                </a:lnTo>
                <a:lnTo>
                  <a:pt x="304800" y="6350"/>
                </a:lnTo>
                <a:lnTo>
                  <a:pt x="304800" y="0"/>
                </a:lnTo>
                <a:close/>
              </a:path>
            </a:pathLst>
          </a:custGeom>
          <a:solidFill>
            <a:srgbClr val="231F20"/>
          </a:solidFill>
        </p:spPr>
        <p:txBody>
          <a:bodyPr wrap="square" lIns="0" tIns="0" rIns="0" bIns="0" rtlCol="0"/>
          <a:lstStyle/>
          <a:p>
            <a:endParaRPr/>
          </a:p>
        </p:txBody>
      </p:sp>
      <p:sp>
        <p:nvSpPr>
          <p:cNvPr id="2679" name="object 2679"/>
          <p:cNvSpPr/>
          <p:nvPr/>
        </p:nvSpPr>
        <p:spPr>
          <a:xfrm>
            <a:off x="7715250" y="78426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80" name="object 2680"/>
          <p:cNvSpPr/>
          <p:nvPr/>
        </p:nvSpPr>
        <p:spPr>
          <a:xfrm>
            <a:off x="7713078" y="9097811"/>
            <a:ext cx="38735" cy="38735"/>
          </a:xfrm>
          <a:custGeom>
            <a:avLst/>
            <a:gdLst/>
            <a:ahLst/>
            <a:cxnLst/>
            <a:rect l="l" t="t" r="r" b="b"/>
            <a:pathLst>
              <a:path w="38734" h="38734">
                <a:moveTo>
                  <a:pt x="19100" y="0"/>
                </a:moveTo>
                <a:lnTo>
                  <a:pt x="11669" y="1500"/>
                </a:lnTo>
                <a:lnTo>
                  <a:pt x="5597" y="5592"/>
                </a:lnTo>
                <a:lnTo>
                  <a:pt x="1502" y="11663"/>
                </a:lnTo>
                <a:lnTo>
                  <a:pt x="0" y="19100"/>
                </a:lnTo>
                <a:lnTo>
                  <a:pt x="1502" y="26535"/>
                </a:lnTo>
                <a:lnTo>
                  <a:pt x="5597" y="32602"/>
                </a:lnTo>
                <a:lnTo>
                  <a:pt x="11669" y="36690"/>
                </a:lnTo>
                <a:lnTo>
                  <a:pt x="19100" y="38188"/>
                </a:lnTo>
                <a:lnTo>
                  <a:pt x="26532" y="36690"/>
                </a:lnTo>
                <a:lnTo>
                  <a:pt x="32604" y="32602"/>
                </a:lnTo>
                <a:lnTo>
                  <a:pt x="36699" y="26535"/>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2681" name="object 2681"/>
          <p:cNvSpPr/>
          <p:nvPr/>
        </p:nvSpPr>
        <p:spPr>
          <a:xfrm>
            <a:off x="6299200" y="9197341"/>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2682" name="object 2682"/>
          <p:cNvSpPr/>
          <p:nvPr/>
        </p:nvSpPr>
        <p:spPr>
          <a:xfrm>
            <a:off x="6299200" y="9190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83" name="object 2683"/>
          <p:cNvSpPr/>
          <p:nvPr/>
        </p:nvSpPr>
        <p:spPr>
          <a:xfrm>
            <a:off x="6299200" y="9017000"/>
            <a:ext cx="12700" cy="173990"/>
          </a:xfrm>
          <a:custGeom>
            <a:avLst/>
            <a:gdLst/>
            <a:ahLst/>
            <a:cxnLst/>
            <a:rect l="l" t="t" r="r" b="b"/>
            <a:pathLst>
              <a:path w="12700" h="173990">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684" name="object 2684"/>
          <p:cNvSpPr/>
          <p:nvPr/>
        </p:nvSpPr>
        <p:spPr>
          <a:xfrm>
            <a:off x="6299200" y="9010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85" name="object 2685"/>
          <p:cNvSpPr/>
          <p:nvPr/>
        </p:nvSpPr>
        <p:spPr>
          <a:xfrm>
            <a:off x="6299200" y="9004300"/>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2686" name="object 2686"/>
          <p:cNvSpPr/>
          <p:nvPr/>
        </p:nvSpPr>
        <p:spPr>
          <a:xfrm>
            <a:off x="6305550" y="9190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87" name="object 2687"/>
          <p:cNvSpPr/>
          <p:nvPr/>
        </p:nvSpPr>
        <p:spPr>
          <a:xfrm>
            <a:off x="6311900" y="9190991"/>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2688" name="object 2688"/>
          <p:cNvSpPr/>
          <p:nvPr/>
        </p:nvSpPr>
        <p:spPr>
          <a:xfrm>
            <a:off x="6400800" y="91909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89" name="object 2689"/>
          <p:cNvSpPr/>
          <p:nvPr/>
        </p:nvSpPr>
        <p:spPr>
          <a:xfrm>
            <a:off x="6400800" y="9017000"/>
            <a:ext cx="12700" cy="173990"/>
          </a:xfrm>
          <a:custGeom>
            <a:avLst/>
            <a:gdLst/>
            <a:ahLst/>
            <a:cxnLst/>
            <a:rect l="l" t="t" r="r" b="b"/>
            <a:pathLst>
              <a:path w="12700" h="173990">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690" name="object 2690"/>
          <p:cNvSpPr/>
          <p:nvPr/>
        </p:nvSpPr>
        <p:spPr>
          <a:xfrm>
            <a:off x="6400800" y="90106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91" name="object 2691"/>
          <p:cNvSpPr/>
          <p:nvPr/>
        </p:nvSpPr>
        <p:spPr>
          <a:xfrm>
            <a:off x="6407150" y="91909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92" name="object 2692"/>
          <p:cNvSpPr/>
          <p:nvPr/>
        </p:nvSpPr>
        <p:spPr>
          <a:xfrm>
            <a:off x="6305550" y="9011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93" name="object 2693"/>
          <p:cNvSpPr/>
          <p:nvPr/>
        </p:nvSpPr>
        <p:spPr>
          <a:xfrm>
            <a:off x="6311900" y="9011070"/>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2694" name="object 2694"/>
          <p:cNvSpPr/>
          <p:nvPr/>
        </p:nvSpPr>
        <p:spPr>
          <a:xfrm>
            <a:off x="6407150" y="90110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95" name="object 2695"/>
          <p:cNvSpPr/>
          <p:nvPr/>
        </p:nvSpPr>
        <p:spPr>
          <a:xfrm>
            <a:off x="7683500" y="9210041"/>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2696" name="object 2696"/>
          <p:cNvSpPr/>
          <p:nvPr/>
        </p:nvSpPr>
        <p:spPr>
          <a:xfrm>
            <a:off x="7683500" y="9203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97" name="object 2697"/>
          <p:cNvSpPr/>
          <p:nvPr/>
        </p:nvSpPr>
        <p:spPr>
          <a:xfrm>
            <a:off x="7683500" y="9029700"/>
            <a:ext cx="12700" cy="173990"/>
          </a:xfrm>
          <a:custGeom>
            <a:avLst/>
            <a:gdLst/>
            <a:ahLst/>
            <a:cxnLst/>
            <a:rect l="l" t="t" r="r" b="b"/>
            <a:pathLst>
              <a:path w="12700" h="173990">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698" name="object 2698"/>
          <p:cNvSpPr/>
          <p:nvPr/>
        </p:nvSpPr>
        <p:spPr>
          <a:xfrm>
            <a:off x="7683500" y="9023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99" name="object 2699"/>
          <p:cNvSpPr/>
          <p:nvPr/>
        </p:nvSpPr>
        <p:spPr>
          <a:xfrm>
            <a:off x="7683500" y="9017000"/>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2700" name="object 2700"/>
          <p:cNvSpPr/>
          <p:nvPr/>
        </p:nvSpPr>
        <p:spPr>
          <a:xfrm>
            <a:off x="7689850" y="9203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01" name="object 2701"/>
          <p:cNvSpPr/>
          <p:nvPr/>
        </p:nvSpPr>
        <p:spPr>
          <a:xfrm>
            <a:off x="7696200" y="9203691"/>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2702" name="object 2702"/>
          <p:cNvSpPr/>
          <p:nvPr/>
        </p:nvSpPr>
        <p:spPr>
          <a:xfrm>
            <a:off x="7785100" y="9203691"/>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03" name="object 2703"/>
          <p:cNvSpPr/>
          <p:nvPr/>
        </p:nvSpPr>
        <p:spPr>
          <a:xfrm>
            <a:off x="7785100" y="9029700"/>
            <a:ext cx="12700" cy="173990"/>
          </a:xfrm>
          <a:custGeom>
            <a:avLst/>
            <a:gdLst/>
            <a:ahLst/>
            <a:cxnLst/>
            <a:rect l="l" t="t" r="r" b="b"/>
            <a:pathLst>
              <a:path w="12700" h="173990">
                <a:moveTo>
                  <a:pt x="0" y="173990"/>
                </a:moveTo>
                <a:lnTo>
                  <a:pt x="12700" y="173990"/>
                </a:lnTo>
                <a:lnTo>
                  <a:pt x="12700" y="0"/>
                </a:lnTo>
                <a:lnTo>
                  <a:pt x="0" y="0"/>
                </a:lnTo>
                <a:lnTo>
                  <a:pt x="0" y="173990"/>
                </a:lnTo>
                <a:close/>
              </a:path>
            </a:pathLst>
          </a:custGeom>
          <a:solidFill>
            <a:srgbClr val="231F20"/>
          </a:solidFill>
        </p:spPr>
        <p:txBody>
          <a:bodyPr wrap="square" lIns="0" tIns="0" rIns="0" bIns="0" rtlCol="0"/>
          <a:lstStyle/>
          <a:p>
            <a:endParaRPr/>
          </a:p>
        </p:txBody>
      </p:sp>
      <p:sp>
        <p:nvSpPr>
          <p:cNvPr id="2704" name="object 2704"/>
          <p:cNvSpPr/>
          <p:nvPr/>
        </p:nvSpPr>
        <p:spPr>
          <a:xfrm>
            <a:off x="7785100" y="90233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05" name="object 2705"/>
          <p:cNvSpPr/>
          <p:nvPr/>
        </p:nvSpPr>
        <p:spPr>
          <a:xfrm>
            <a:off x="7791450" y="9203691"/>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06" name="object 2706"/>
          <p:cNvSpPr/>
          <p:nvPr/>
        </p:nvSpPr>
        <p:spPr>
          <a:xfrm>
            <a:off x="7689850" y="90237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07" name="object 2707"/>
          <p:cNvSpPr/>
          <p:nvPr/>
        </p:nvSpPr>
        <p:spPr>
          <a:xfrm>
            <a:off x="7696200" y="9023770"/>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2708" name="object 2708"/>
          <p:cNvSpPr/>
          <p:nvPr/>
        </p:nvSpPr>
        <p:spPr>
          <a:xfrm>
            <a:off x="7791450" y="90237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09" name="object 2709"/>
          <p:cNvSpPr/>
          <p:nvPr/>
        </p:nvSpPr>
        <p:spPr>
          <a:xfrm>
            <a:off x="6726771" y="9072881"/>
            <a:ext cx="6350" cy="12700"/>
          </a:xfrm>
          <a:custGeom>
            <a:avLst/>
            <a:gdLst/>
            <a:ahLst/>
            <a:cxnLst/>
            <a:rect l="l" t="t" r="r" b="b"/>
            <a:pathLst>
              <a:path w="6350" h="12700">
                <a:moveTo>
                  <a:pt x="0" y="12699"/>
                </a:moveTo>
                <a:lnTo>
                  <a:pt x="6350" y="12699"/>
                </a:lnTo>
                <a:lnTo>
                  <a:pt x="6350" y="0"/>
                </a:lnTo>
                <a:lnTo>
                  <a:pt x="0" y="0"/>
                </a:lnTo>
                <a:lnTo>
                  <a:pt x="0" y="12699"/>
                </a:lnTo>
                <a:close/>
              </a:path>
            </a:pathLst>
          </a:custGeom>
          <a:solidFill>
            <a:srgbClr val="231F20"/>
          </a:solidFill>
        </p:spPr>
        <p:txBody>
          <a:bodyPr wrap="square" lIns="0" tIns="0" rIns="0" bIns="0" rtlCol="0"/>
          <a:lstStyle/>
          <a:p>
            <a:endParaRPr/>
          </a:p>
        </p:txBody>
      </p:sp>
      <p:sp>
        <p:nvSpPr>
          <p:cNvPr id="2710" name="object 2710"/>
          <p:cNvSpPr/>
          <p:nvPr/>
        </p:nvSpPr>
        <p:spPr>
          <a:xfrm>
            <a:off x="6726771" y="8983981"/>
            <a:ext cx="12700" cy="88900"/>
          </a:xfrm>
          <a:custGeom>
            <a:avLst/>
            <a:gdLst/>
            <a:ahLst/>
            <a:cxnLst/>
            <a:rect l="l" t="t" r="r" b="b"/>
            <a:pathLst>
              <a:path w="12700" h="88900">
                <a:moveTo>
                  <a:pt x="0" y="88899"/>
                </a:moveTo>
                <a:lnTo>
                  <a:pt x="12700" y="88899"/>
                </a:lnTo>
                <a:lnTo>
                  <a:pt x="12700" y="0"/>
                </a:lnTo>
                <a:lnTo>
                  <a:pt x="0" y="0"/>
                </a:lnTo>
                <a:lnTo>
                  <a:pt x="0" y="88899"/>
                </a:lnTo>
                <a:close/>
              </a:path>
            </a:pathLst>
          </a:custGeom>
          <a:solidFill>
            <a:srgbClr val="231F20"/>
          </a:solidFill>
        </p:spPr>
        <p:txBody>
          <a:bodyPr wrap="square" lIns="0" tIns="0" rIns="0" bIns="0" rtlCol="0"/>
          <a:lstStyle/>
          <a:p>
            <a:endParaRPr/>
          </a:p>
        </p:txBody>
      </p:sp>
      <p:sp>
        <p:nvSpPr>
          <p:cNvPr id="2711" name="object 2711"/>
          <p:cNvSpPr/>
          <p:nvPr/>
        </p:nvSpPr>
        <p:spPr>
          <a:xfrm>
            <a:off x="6726771"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712" name="object 2712"/>
          <p:cNvSpPr/>
          <p:nvPr/>
        </p:nvSpPr>
        <p:spPr>
          <a:xfrm>
            <a:off x="6726771" y="8971281"/>
            <a:ext cx="199390" cy="6350"/>
          </a:xfrm>
          <a:custGeom>
            <a:avLst/>
            <a:gdLst/>
            <a:ahLst/>
            <a:cxnLst/>
            <a:rect l="l" t="t" r="r" b="b"/>
            <a:pathLst>
              <a:path w="199389" h="6350">
                <a:moveTo>
                  <a:pt x="0" y="6349"/>
                </a:moveTo>
                <a:lnTo>
                  <a:pt x="198958" y="6349"/>
                </a:lnTo>
                <a:lnTo>
                  <a:pt x="198958" y="0"/>
                </a:lnTo>
                <a:lnTo>
                  <a:pt x="0" y="0"/>
                </a:lnTo>
                <a:lnTo>
                  <a:pt x="0" y="6349"/>
                </a:lnTo>
                <a:close/>
              </a:path>
            </a:pathLst>
          </a:custGeom>
          <a:solidFill>
            <a:srgbClr val="231F20"/>
          </a:solidFill>
        </p:spPr>
        <p:txBody>
          <a:bodyPr wrap="square" lIns="0" tIns="0" rIns="0" bIns="0" rtlCol="0"/>
          <a:lstStyle/>
          <a:p>
            <a:endParaRPr/>
          </a:p>
        </p:txBody>
      </p:sp>
      <p:sp>
        <p:nvSpPr>
          <p:cNvPr id="2713" name="object 2713"/>
          <p:cNvSpPr/>
          <p:nvPr/>
        </p:nvSpPr>
        <p:spPr>
          <a:xfrm>
            <a:off x="6733121" y="9079231"/>
            <a:ext cx="193040" cy="6350"/>
          </a:xfrm>
          <a:custGeom>
            <a:avLst/>
            <a:gdLst/>
            <a:ahLst/>
            <a:cxnLst/>
            <a:rect l="l" t="t" r="r" b="b"/>
            <a:pathLst>
              <a:path w="193039" h="6350">
                <a:moveTo>
                  <a:pt x="0" y="6349"/>
                </a:moveTo>
                <a:lnTo>
                  <a:pt x="192608" y="6349"/>
                </a:lnTo>
                <a:lnTo>
                  <a:pt x="192608" y="0"/>
                </a:lnTo>
                <a:lnTo>
                  <a:pt x="0" y="0"/>
                </a:lnTo>
                <a:lnTo>
                  <a:pt x="0" y="6349"/>
                </a:lnTo>
                <a:close/>
              </a:path>
            </a:pathLst>
          </a:custGeom>
          <a:solidFill>
            <a:srgbClr val="231F20"/>
          </a:solidFill>
        </p:spPr>
        <p:txBody>
          <a:bodyPr wrap="square" lIns="0" tIns="0" rIns="0" bIns="0" rtlCol="0"/>
          <a:lstStyle/>
          <a:p>
            <a:endParaRPr/>
          </a:p>
        </p:txBody>
      </p:sp>
      <p:sp>
        <p:nvSpPr>
          <p:cNvPr id="2714" name="object 2714"/>
          <p:cNvSpPr/>
          <p:nvPr/>
        </p:nvSpPr>
        <p:spPr>
          <a:xfrm>
            <a:off x="6733121" y="9072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715" name="object 2715"/>
          <p:cNvSpPr/>
          <p:nvPr/>
        </p:nvSpPr>
        <p:spPr>
          <a:xfrm>
            <a:off x="6739471" y="9072461"/>
            <a:ext cx="173990" cy="6350"/>
          </a:xfrm>
          <a:custGeom>
            <a:avLst/>
            <a:gdLst/>
            <a:ahLst/>
            <a:cxnLst/>
            <a:rect l="l" t="t" r="r" b="b"/>
            <a:pathLst>
              <a:path w="173989" h="6350">
                <a:moveTo>
                  <a:pt x="173558" y="0"/>
                </a:moveTo>
                <a:lnTo>
                  <a:pt x="0" y="0"/>
                </a:lnTo>
                <a:lnTo>
                  <a:pt x="0" y="6349"/>
                </a:lnTo>
                <a:lnTo>
                  <a:pt x="173558" y="6349"/>
                </a:lnTo>
                <a:lnTo>
                  <a:pt x="173558" y="0"/>
                </a:lnTo>
                <a:close/>
              </a:path>
            </a:pathLst>
          </a:custGeom>
          <a:solidFill>
            <a:srgbClr val="231F20"/>
          </a:solidFill>
        </p:spPr>
        <p:txBody>
          <a:bodyPr wrap="square" lIns="0" tIns="0" rIns="0" bIns="0" rtlCol="0"/>
          <a:lstStyle/>
          <a:p>
            <a:endParaRPr/>
          </a:p>
        </p:txBody>
      </p:sp>
      <p:sp>
        <p:nvSpPr>
          <p:cNvPr id="2716" name="object 2716"/>
          <p:cNvSpPr/>
          <p:nvPr/>
        </p:nvSpPr>
        <p:spPr>
          <a:xfrm>
            <a:off x="6913030" y="907288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717" name="object 2717"/>
          <p:cNvSpPr/>
          <p:nvPr/>
        </p:nvSpPr>
        <p:spPr>
          <a:xfrm>
            <a:off x="6913030" y="8983981"/>
            <a:ext cx="12700" cy="88900"/>
          </a:xfrm>
          <a:custGeom>
            <a:avLst/>
            <a:gdLst/>
            <a:ahLst/>
            <a:cxnLst/>
            <a:rect l="l" t="t" r="r" b="b"/>
            <a:pathLst>
              <a:path w="12700" h="88900">
                <a:moveTo>
                  <a:pt x="0" y="88899"/>
                </a:moveTo>
                <a:lnTo>
                  <a:pt x="12700" y="88899"/>
                </a:lnTo>
                <a:lnTo>
                  <a:pt x="12700" y="0"/>
                </a:lnTo>
                <a:lnTo>
                  <a:pt x="0" y="0"/>
                </a:lnTo>
                <a:lnTo>
                  <a:pt x="0" y="88899"/>
                </a:lnTo>
                <a:close/>
              </a:path>
            </a:pathLst>
          </a:custGeom>
          <a:solidFill>
            <a:srgbClr val="231F20"/>
          </a:solidFill>
        </p:spPr>
        <p:txBody>
          <a:bodyPr wrap="square" lIns="0" tIns="0" rIns="0" bIns="0" rtlCol="0"/>
          <a:lstStyle/>
          <a:p>
            <a:endParaRPr/>
          </a:p>
        </p:txBody>
      </p:sp>
      <p:sp>
        <p:nvSpPr>
          <p:cNvPr id="2718" name="object 2718"/>
          <p:cNvSpPr/>
          <p:nvPr/>
        </p:nvSpPr>
        <p:spPr>
          <a:xfrm>
            <a:off x="6913030" y="8977631"/>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719" name="object 2719"/>
          <p:cNvSpPr/>
          <p:nvPr/>
        </p:nvSpPr>
        <p:spPr>
          <a:xfrm>
            <a:off x="6919380" y="907246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720" name="object 2720"/>
          <p:cNvSpPr/>
          <p:nvPr/>
        </p:nvSpPr>
        <p:spPr>
          <a:xfrm>
            <a:off x="6733121"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721" name="object 2721"/>
          <p:cNvSpPr/>
          <p:nvPr/>
        </p:nvSpPr>
        <p:spPr>
          <a:xfrm>
            <a:off x="6739471" y="8977211"/>
            <a:ext cx="173990" cy="6350"/>
          </a:xfrm>
          <a:custGeom>
            <a:avLst/>
            <a:gdLst/>
            <a:ahLst/>
            <a:cxnLst/>
            <a:rect l="l" t="t" r="r" b="b"/>
            <a:pathLst>
              <a:path w="173989" h="6350">
                <a:moveTo>
                  <a:pt x="173558" y="0"/>
                </a:moveTo>
                <a:lnTo>
                  <a:pt x="0" y="0"/>
                </a:lnTo>
                <a:lnTo>
                  <a:pt x="0" y="6349"/>
                </a:lnTo>
                <a:lnTo>
                  <a:pt x="173558" y="6349"/>
                </a:lnTo>
                <a:lnTo>
                  <a:pt x="173558" y="0"/>
                </a:lnTo>
                <a:close/>
              </a:path>
            </a:pathLst>
          </a:custGeom>
          <a:solidFill>
            <a:srgbClr val="231F20"/>
          </a:solidFill>
        </p:spPr>
        <p:txBody>
          <a:bodyPr wrap="square" lIns="0" tIns="0" rIns="0" bIns="0" rtlCol="0"/>
          <a:lstStyle/>
          <a:p>
            <a:endParaRPr/>
          </a:p>
        </p:txBody>
      </p:sp>
      <p:sp>
        <p:nvSpPr>
          <p:cNvPr id="2722" name="object 2722"/>
          <p:cNvSpPr/>
          <p:nvPr/>
        </p:nvSpPr>
        <p:spPr>
          <a:xfrm>
            <a:off x="6919380" y="8977211"/>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2723" name="object 2723"/>
          <p:cNvSpPr/>
          <p:nvPr/>
        </p:nvSpPr>
        <p:spPr>
          <a:xfrm>
            <a:off x="6726771" y="9194800"/>
            <a:ext cx="6350" cy="12700"/>
          </a:xfrm>
          <a:custGeom>
            <a:avLst/>
            <a:gdLst/>
            <a:ahLst/>
            <a:cxnLst/>
            <a:rect l="l" t="t" r="r" b="b"/>
            <a:pathLst>
              <a:path w="6350" h="12700">
                <a:moveTo>
                  <a:pt x="0" y="12700"/>
                </a:moveTo>
                <a:lnTo>
                  <a:pt x="6350" y="12700"/>
                </a:lnTo>
                <a:lnTo>
                  <a:pt x="6350" y="0"/>
                </a:lnTo>
                <a:lnTo>
                  <a:pt x="0" y="0"/>
                </a:lnTo>
                <a:lnTo>
                  <a:pt x="0" y="12700"/>
                </a:lnTo>
                <a:close/>
              </a:path>
            </a:pathLst>
          </a:custGeom>
          <a:solidFill>
            <a:srgbClr val="231F20"/>
          </a:solidFill>
        </p:spPr>
        <p:txBody>
          <a:bodyPr wrap="square" lIns="0" tIns="0" rIns="0" bIns="0" rtlCol="0"/>
          <a:lstStyle/>
          <a:p>
            <a:endParaRPr/>
          </a:p>
        </p:txBody>
      </p:sp>
      <p:sp>
        <p:nvSpPr>
          <p:cNvPr id="2724" name="object 2724"/>
          <p:cNvSpPr/>
          <p:nvPr/>
        </p:nvSpPr>
        <p:spPr>
          <a:xfrm>
            <a:off x="6726771" y="9105900"/>
            <a:ext cx="12700" cy="88900"/>
          </a:xfrm>
          <a:custGeom>
            <a:avLst/>
            <a:gdLst/>
            <a:ahLst/>
            <a:cxnLst/>
            <a:rect l="l" t="t" r="r" b="b"/>
            <a:pathLst>
              <a:path w="12700" h="88900">
                <a:moveTo>
                  <a:pt x="0" y="88900"/>
                </a:moveTo>
                <a:lnTo>
                  <a:pt x="12700" y="88900"/>
                </a:lnTo>
                <a:lnTo>
                  <a:pt x="12700" y="0"/>
                </a:lnTo>
                <a:lnTo>
                  <a:pt x="0" y="0"/>
                </a:lnTo>
                <a:lnTo>
                  <a:pt x="0" y="88900"/>
                </a:lnTo>
                <a:close/>
              </a:path>
            </a:pathLst>
          </a:custGeom>
          <a:solidFill>
            <a:srgbClr val="231F20"/>
          </a:solidFill>
        </p:spPr>
        <p:txBody>
          <a:bodyPr wrap="square" lIns="0" tIns="0" rIns="0" bIns="0" rtlCol="0"/>
          <a:lstStyle/>
          <a:p>
            <a:endParaRPr/>
          </a:p>
        </p:txBody>
      </p:sp>
      <p:sp>
        <p:nvSpPr>
          <p:cNvPr id="2725" name="object 2725"/>
          <p:cNvSpPr/>
          <p:nvPr/>
        </p:nvSpPr>
        <p:spPr>
          <a:xfrm>
            <a:off x="6726771" y="90995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26" name="object 2726"/>
          <p:cNvSpPr/>
          <p:nvPr/>
        </p:nvSpPr>
        <p:spPr>
          <a:xfrm>
            <a:off x="6726771" y="9093200"/>
            <a:ext cx="199390" cy="6350"/>
          </a:xfrm>
          <a:custGeom>
            <a:avLst/>
            <a:gdLst/>
            <a:ahLst/>
            <a:cxnLst/>
            <a:rect l="l" t="t" r="r" b="b"/>
            <a:pathLst>
              <a:path w="199389" h="6350">
                <a:moveTo>
                  <a:pt x="0" y="6350"/>
                </a:moveTo>
                <a:lnTo>
                  <a:pt x="198958" y="6350"/>
                </a:lnTo>
                <a:lnTo>
                  <a:pt x="198958" y="0"/>
                </a:lnTo>
                <a:lnTo>
                  <a:pt x="0" y="0"/>
                </a:lnTo>
                <a:lnTo>
                  <a:pt x="0" y="6350"/>
                </a:lnTo>
                <a:close/>
              </a:path>
            </a:pathLst>
          </a:custGeom>
          <a:solidFill>
            <a:srgbClr val="231F20"/>
          </a:solidFill>
        </p:spPr>
        <p:txBody>
          <a:bodyPr wrap="square" lIns="0" tIns="0" rIns="0" bIns="0" rtlCol="0"/>
          <a:lstStyle/>
          <a:p>
            <a:endParaRPr/>
          </a:p>
        </p:txBody>
      </p:sp>
      <p:sp>
        <p:nvSpPr>
          <p:cNvPr id="2727" name="object 2727"/>
          <p:cNvSpPr/>
          <p:nvPr/>
        </p:nvSpPr>
        <p:spPr>
          <a:xfrm>
            <a:off x="6733121" y="9201150"/>
            <a:ext cx="193040" cy="6350"/>
          </a:xfrm>
          <a:custGeom>
            <a:avLst/>
            <a:gdLst/>
            <a:ahLst/>
            <a:cxnLst/>
            <a:rect l="l" t="t" r="r" b="b"/>
            <a:pathLst>
              <a:path w="193039" h="6350">
                <a:moveTo>
                  <a:pt x="0" y="6350"/>
                </a:moveTo>
                <a:lnTo>
                  <a:pt x="192608" y="6350"/>
                </a:lnTo>
                <a:lnTo>
                  <a:pt x="192608" y="0"/>
                </a:lnTo>
                <a:lnTo>
                  <a:pt x="0" y="0"/>
                </a:lnTo>
                <a:lnTo>
                  <a:pt x="0" y="6350"/>
                </a:lnTo>
                <a:close/>
              </a:path>
            </a:pathLst>
          </a:custGeom>
          <a:solidFill>
            <a:srgbClr val="231F20"/>
          </a:solidFill>
        </p:spPr>
        <p:txBody>
          <a:bodyPr wrap="square" lIns="0" tIns="0" rIns="0" bIns="0" rtlCol="0"/>
          <a:lstStyle/>
          <a:p>
            <a:endParaRPr/>
          </a:p>
        </p:txBody>
      </p:sp>
      <p:sp>
        <p:nvSpPr>
          <p:cNvPr id="2728" name="object 2728"/>
          <p:cNvSpPr/>
          <p:nvPr/>
        </p:nvSpPr>
        <p:spPr>
          <a:xfrm>
            <a:off x="6733121"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29" name="object 2729"/>
          <p:cNvSpPr/>
          <p:nvPr/>
        </p:nvSpPr>
        <p:spPr>
          <a:xfrm>
            <a:off x="6739471" y="9195220"/>
            <a:ext cx="173990" cy="6350"/>
          </a:xfrm>
          <a:custGeom>
            <a:avLst/>
            <a:gdLst/>
            <a:ahLst/>
            <a:cxnLst/>
            <a:rect l="l" t="t" r="r" b="b"/>
            <a:pathLst>
              <a:path w="173989" h="6350">
                <a:moveTo>
                  <a:pt x="173558" y="0"/>
                </a:moveTo>
                <a:lnTo>
                  <a:pt x="0" y="0"/>
                </a:lnTo>
                <a:lnTo>
                  <a:pt x="0" y="6350"/>
                </a:lnTo>
                <a:lnTo>
                  <a:pt x="173558" y="6350"/>
                </a:lnTo>
                <a:lnTo>
                  <a:pt x="173558" y="0"/>
                </a:lnTo>
                <a:close/>
              </a:path>
            </a:pathLst>
          </a:custGeom>
          <a:solidFill>
            <a:srgbClr val="231F20"/>
          </a:solidFill>
        </p:spPr>
        <p:txBody>
          <a:bodyPr wrap="square" lIns="0" tIns="0" rIns="0" bIns="0" rtlCol="0"/>
          <a:lstStyle/>
          <a:p>
            <a:endParaRPr/>
          </a:p>
        </p:txBody>
      </p:sp>
      <p:sp>
        <p:nvSpPr>
          <p:cNvPr id="2730" name="object 2730"/>
          <p:cNvSpPr/>
          <p:nvPr/>
        </p:nvSpPr>
        <p:spPr>
          <a:xfrm>
            <a:off x="6913030" y="919480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31" name="object 2731"/>
          <p:cNvSpPr/>
          <p:nvPr/>
        </p:nvSpPr>
        <p:spPr>
          <a:xfrm>
            <a:off x="6913030" y="9105900"/>
            <a:ext cx="12700" cy="88900"/>
          </a:xfrm>
          <a:custGeom>
            <a:avLst/>
            <a:gdLst/>
            <a:ahLst/>
            <a:cxnLst/>
            <a:rect l="l" t="t" r="r" b="b"/>
            <a:pathLst>
              <a:path w="12700" h="88900">
                <a:moveTo>
                  <a:pt x="0" y="88900"/>
                </a:moveTo>
                <a:lnTo>
                  <a:pt x="12700" y="88900"/>
                </a:lnTo>
                <a:lnTo>
                  <a:pt x="12700" y="0"/>
                </a:lnTo>
                <a:lnTo>
                  <a:pt x="0" y="0"/>
                </a:lnTo>
                <a:lnTo>
                  <a:pt x="0" y="88900"/>
                </a:lnTo>
                <a:close/>
              </a:path>
            </a:pathLst>
          </a:custGeom>
          <a:solidFill>
            <a:srgbClr val="231F20"/>
          </a:solidFill>
        </p:spPr>
        <p:txBody>
          <a:bodyPr wrap="square" lIns="0" tIns="0" rIns="0" bIns="0" rtlCol="0"/>
          <a:lstStyle/>
          <a:p>
            <a:endParaRPr/>
          </a:p>
        </p:txBody>
      </p:sp>
      <p:sp>
        <p:nvSpPr>
          <p:cNvPr id="2732" name="object 2732"/>
          <p:cNvSpPr/>
          <p:nvPr/>
        </p:nvSpPr>
        <p:spPr>
          <a:xfrm>
            <a:off x="6913030" y="9099550"/>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33" name="object 2733"/>
          <p:cNvSpPr/>
          <p:nvPr/>
        </p:nvSpPr>
        <p:spPr>
          <a:xfrm>
            <a:off x="6919380" y="91952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34" name="object 2734"/>
          <p:cNvSpPr/>
          <p:nvPr/>
        </p:nvSpPr>
        <p:spPr>
          <a:xfrm>
            <a:off x="6733121" y="90999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35" name="object 2735"/>
          <p:cNvSpPr/>
          <p:nvPr/>
        </p:nvSpPr>
        <p:spPr>
          <a:xfrm>
            <a:off x="6739471" y="9099970"/>
            <a:ext cx="173990" cy="6350"/>
          </a:xfrm>
          <a:custGeom>
            <a:avLst/>
            <a:gdLst/>
            <a:ahLst/>
            <a:cxnLst/>
            <a:rect l="l" t="t" r="r" b="b"/>
            <a:pathLst>
              <a:path w="173989" h="6350">
                <a:moveTo>
                  <a:pt x="173558" y="0"/>
                </a:moveTo>
                <a:lnTo>
                  <a:pt x="0" y="0"/>
                </a:lnTo>
                <a:lnTo>
                  <a:pt x="0" y="6350"/>
                </a:lnTo>
                <a:lnTo>
                  <a:pt x="173558" y="6350"/>
                </a:lnTo>
                <a:lnTo>
                  <a:pt x="173558" y="0"/>
                </a:lnTo>
                <a:close/>
              </a:path>
            </a:pathLst>
          </a:custGeom>
          <a:solidFill>
            <a:srgbClr val="231F20"/>
          </a:solidFill>
        </p:spPr>
        <p:txBody>
          <a:bodyPr wrap="square" lIns="0" tIns="0" rIns="0" bIns="0" rtlCol="0"/>
          <a:lstStyle/>
          <a:p>
            <a:endParaRPr/>
          </a:p>
        </p:txBody>
      </p:sp>
      <p:sp>
        <p:nvSpPr>
          <p:cNvPr id="2736" name="object 2736"/>
          <p:cNvSpPr/>
          <p:nvPr/>
        </p:nvSpPr>
        <p:spPr>
          <a:xfrm>
            <a:off x="6919380" y="909997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37" name="object 2737"/>
          <p:cNvSpPr/>
          <p:nvPr/>
        </p:nvSpPr>
        <p:spPr>
          <a:xfrm>
            <a:off x="5246155" y="8133716"/>
            <a:ext cx="38100" cy="12700"/>
          </a:xfrm>
          <a:custGeom>
            <a:avLst/>
            <a:gdLst/>
            <a:ahLst/>
            <a:cxnLst/>
            <a:rect l="l" t="t" r="r" b="b"/>
            <a:pathLst>
              <a:path w="38100" h="12700">
                <a:moveTo>
                  <a:pt x="38100" y="0"/>
                </a:moveTo>
                <a:lnTo>
                  <a:pt x="0" y="0"/>
                </a:lnTo>
                <a:lnTo>
                  <a:pt x="0" y="12700"/>
                </a:lnTo>
                <a:lnTo>
                  <a:pt x="38100" y="12700"/>
                </a:lnTo>
                <a:lnTo>
                  <a:pt x="38100" y="0"/>
                </a:lnTo>
                <a:close/>
              </a:path>
            </a:pathLst>
          </a:custGeom>
          <a:solidFill>
            <a:srgbClr val="231F20"/>
          </a:solidFill>
        </p:spPr>
        <p:txBody>
          <a:bodyPr wrap="square" lIns="0" tIns="0" rIns="0" bIns="0" rtlCol="0"/>
          <a:lstStyle/>
          <a:p>
            <a:endParaRPr/>
          </a:p>
        </p:txBody>
      </p:sp>
      <p:sp>
        <p:nvSpPr>
          <p:cNvPr id="2738" name="object 2738"/>
          <p:cNvSpPr/>
          <p:nvPr/>
        </p:nvSpPr>
        <p:spPr>
          <a:xfrm>
            <a:off x="5382680" y="8133716"/>
            <a:ext cx="44450" cy="12700"/>
          </a:xfrm>
          <a:custGeom>
            <a:avLst/>
            <a:gdLst/>
            <a:ahLst/>
            <a:cxnLst/>
            <a:rect l="l" t="t" r="r" b="b"/>
            <a:pathLst>
              <a:path w="44450" h="12700">
                <a:moveTo>
                  <a:pt x="44450" y="0"/>
                </a:moveTo>
                <a:lnTo>
                  <a:pt x="0" y="0"/>
                </a:lnTo>
                <a:lnTo>
                  <a:pt x="0" y="12700"/>
                </a:lnTo>
                <a:lnTo>
                  <a:pt x="44450" y="12700"/>
                </a:lnTo>
                <a:lnTo>
                  <a:pt x="44450" y="0"/>
                </a:lnTo>
                <a:close/>
              </a:path>
            </a:pathLst>
          </a:custGeom>
          <a:solidFill>
            <a:srgbClr val="231F20"/>
          </a:solidFill>
        </p:spPr>
        <p:txBody>
          <a:bodyPr wrap="square" lIns="0" tIns="0" rIns="0" bIns="0" rtlCol="0"/>
          <a:lstStyle/>
          <a:p>
            <a:endParaRPr/>
          </a:p>
        </p:txBody>
      </p:sp>
      <p:sp>
        <p:nvSpPr>
          <p:cNvPr id="2739" name="object 2739"/>
          <p:cNvSpPr/>
          <p:nvPr/>
        </p:nvSpPr>
        <p:spPr>
          <a:xfrm>
            <a:off x="5246155" y="7978141"/>
            <a:ext cx="38100" cy="12700"/>
          </a:xfrm>
          <a:custGeom>
            <a:avLst/>
            <a:gdLst/>
            <a:ahLst/>
            <a:cxnLst/>
            <a:rect l="l" t="t" r="r" b="b"/>
            <a:pathLst>
              <a:path w="38100" h="12700">
                <a:moveTo>
                  <a:pt x="38100" y="0"/>
                </a:moveTo>
                <a:lnTo>
                  <a:pt x="0" y="0"/>
                </a:lnTo>
                <a:lnTo>
                  <a:pt x="0" y="12700"/>
                </a:lnTo>
                <a:lnTo>
                  <a:pt x="38100" y="12700"/>
                </a:lnTo>
                <a:lnTo>
                  <a:pt x="38100" y="0"/>
                </a:lnTo>
                <a:close/>
              </a:path>
            </a:pathLst>
          </a:custGeom>
          <a:solidFill>
            <a:srgbClr val="231F20"/>
          </a:solidFill>
        </p:spPr>
        <p:txBody>
          <a:bodyPr wrap="square" lIns="0" tIns="0" rIns="0" bIns="0" rtlCol="0"/>
          <a:lstStyle/>
          <a:p>
            <a:endParaRPr/>
          </a:p>
        </p:txBody>
      </p:sp>
      <p:sp>
        <p:nvSpPr>
          <p:cNvPr id="2740" name="object 2740"/>
          <p:cNvSpPr/>
          <p:nvPr/>
        </p:nvSpPr>
        <p:spPr>
          <a:xfrm>
            <a:off x="5382680" y="7978141"/>
            <a:ext cx="44450" cy="12700"/>
          </a:xfrm>
          <a:custGeom>
            <a:avLst/>
            <a:gdLst/>
            <a:ahLst/>
            <a:cxnLst/>
            <a:rect l="l" t="t" r="r" b="b"/>
            <a:pathLst>
              <a:path w="44450" h="12700">
                <a:moveTo>
                  <a:pt x="44450" y="0"/>
                </a:moveTo>
                <a:lnTo>
                  <a:pt x="0" y="0"/>
                </a:lnTo>
                <a:lnTo>
                  <a:pt x="0" y="12700"/>
                </a:lnTo>
                <a:lnTo>
                  <a:pt x="44450" y="12700"/>
                </a:lnTo>
                <a:lnTo>
                  <a:pt x="44450" y="0"/>
                </a:lnTo>
                <a:close/>
              </a:path>
            </a:pathLst>
          </a:custGeom>
          <a:solidFill>
            <a:srgbClr val="231F20"/>
          </a:solidFill>
        </p:spPr>
        <p:txBody>
          <a:bodyPr wrap="square" lIns="0" tIns="0" rIns="0" bIns="0" rtlCol="0"/>
          <a:lstStyle/>
          <a:p>
            <a:endParaRPr/>
          </a:p>
        </p:txBody>
      </p:sp>
      <p:sp>
        <p:nvSpPr>
          <p:cNvPr id="2741" name="object 2741"/>
          <p:cNvSpPr/>
          <p:nvPr/>
        </p:nvSpPr>
        <p:spPr>
          <a:xfrm>
            <a:off x="7230530" y="8082916"/>
            <a:ext cx="25400" cy="12700"/>
          </a:xfrm>
          <a:custGeom>
            <a:avLst/>
            <a:gdLst/>
            <a:ahLst/>
            <a:cxnLst/>
            <a:rect l="l" t="t" r="r" b="b"/>
            <a:pathLst>
              <a:path w="25400" h="12700">
                <a:moveTo>
                  <a:pt x="25400" y="0"/>
                </a:moveTo>
                <a:lnTo>
                  <a:pt x="0" y="0"/>
                </a:lnTo>
                <a:lnTo>
                  <a:pt x="0" y="12700"/>
                </a:lnTo>
                <a:lnTo>
                  <a:pt x="25400" y="12700"/>
                </a:lnTo>
                <a:lnTo>
                  <a:pt x="25400" y="0"/>
                </a:lnTo>
                <a:close/>
              </a:path>
            </a:pathLst>
          </a:custGeom>
          <a:solidFill>
            <a:srgbClr val="231F20"/>
          </a:solidFill>
        </p:spPr>
        <p:txBody>
          <a:bodyPr wrap="square" lIns="0" tIns="0" rIns="0" bIns="0" rtlCol="0"/>
          <a:lstStyle/>
          <a:p>
            <a:endParaRPr/>
          </a:p>
        </p:txBody>
      </p:sp>
      <p:sp>
        <p:nvSpPr>
          <p:cNvPr id="2742" name="object 2742"/>
          <p:cNvSpPr/>
          <p:nvPr/>
        </p:nvSpPr>
        <p:spPr>
          <a:xfrm>
            <a:off x="7354355" y="8082916"/>
            <a:ext cx="44450" cy="12700"/>
          </a:xfrm>
          <a:custGeom>
            <a:avLst/>
            <a:gdLst/>
            <a:ahLst/>
            <a:cxnLst/>
            <a:rect l="l" t="t" r="r" b="b"/>
            <a:pathLst>
              <a:path w="44450" h="12700">
                <a:moveTo>
                  <a:pt x="44450" y="0"/>
                </a:moveTo>
                <a:lnTo>
                  <a:pt x="0" y="0"/>
                </a:lnTo>
                <a:lnTo>
                  <a:pt x="0" y="12700"/>
                </a:lnTo>
                <a:lnTo>
                  <a:pt x="44450" y="12700"/>
                </a:lnTo>
                <a:lnTo>
                  <a:pt x="44450" y="0"/>
                </a:lnTo>
                <a:close/>
              </a:path>
            </a:pathLst>
          </a:custGeom>
          <a:solidFill>
            <a:srgbClr val="231F20"/>
          </a:solidFill>
        </p:spPr>
        <p:txBody>
          <a:bodyPr wrap="square" lIns="0" tIns="0" rIns="0" bIns="0" rtlCol="0"/>
          <a:lstStyle/>
          <a:p>
            <a:endParaRPr/>
          </a:p>
        </p:txBody>
      </p:sp>
      <p:sp>
        <p:nvSpPr>
          <p:cNvPr id="2743" name="object 2743"/>
          <p:cNvSpPr/>
          <p:nvPr/>
        </p:nvSpPr>
        <p:spPr>
          <a:xfrm>
            <a:off x="7230530" y="7927341"/>
            <a:ext cx="25400" cy="12700"/>
          </a:xfrm>
          <a:custGeom>
            <a:avLst/>
            <a:gdLst/>
            <a:ahLst/>
            <a:cxnLst/>
            <a:rect l="l" t="t" r="r" b="b"/>
            <a:pathLst>
              <a:path w="25400" h="12700">
                <a:moveTo>
                  <a:pt x="25400" y="0"/>
                </a:moveTo>
                <a:lnTo>
                  <a:pt x="0" y="0"/>
                </a:lnTo>
                <a:lnTo>
                  <a:pt x="0" y="12699"/>
                </a:lnTo>
                <a:lnTo>
                  <a:pt x="25400" y="12699"/>
                </a:lnTo>
                <a:lnTo>
                  <a:pt x="25400" y="0"/>
                </a:lnTo>
                <a:close/>
              </a:path>
            </a:pathLst>
          </a:custGeom>
          <a:solidFill>
            <a:srgbClr val="231F20"/>
          </a:solidFill>
        </p:spPr>
        <p:txBody>
          <a:bodyPr wrap="square" lIns="0" tIns="0" rIns="0" bIns="0" rtlCol="0"/>
          <a:lstStyle/>
          <a:p>
            <a:endParaRPr/>
          </a:p>
        </p:txBody>
      </p:sp>
      <p:sp>
        <p:nvSpPr>
          <p:cNvPr id="2744" name="object 2744"/>
          <p:cNvSpPr/>
          <p:nvPr/>
        </p:nvSpPr>
        <p:spPr>
          <a:xfrm>
            <a:off x="7354355" y="7927341"/>
            <a:ext cx="44450" cy="12700"/>
          </a:xfrm>
          <a:custGeom>
            <a:avLst/>
            <a:gdLst/>
            <a:ahLst/>
            <a:cxnLst/>
            <a:rect l="l" t="t" r="r" b="b"/>
            <a:pathLst>
              <a:path w="44450" h="12700">
                <a:moveTo>
                  <a:pt x="44450" y="0"/>
                </a:moveTo>
                <a:lnTo>
                  <a:pt x="0" y="0"/>
                </a:lnTo>
                <a:lnTo>
                  <a:pt x="0" y="12699"/>
                </a:lnTo>
                <a:lnTo>
                  <a:pt x="44450" y="12699"/>
                </a:lnTo>
                <a:lnTo>
                  <a:pt x="44450" y="0"/>
                </a:lnTo>
                <a:close/>
              </a:path>
            </a:pathLst>
          </a:custGeom>
          <a:solidFill>
            <a:srgbClr val="231F20"/>
          </a:solidFill>
        </p:spPr>
        <p:txBody>
          <a:bodyPr wrap="square" lIns="0" tIns="0" rIns="0" bIns="0" rtlCol="0"/>
          <a:lstStyle/>
          <a:p>
            <a:endParaRPr/>
          </a:p>
        </p:txBody>
      </p:sp>
      <p:sp>
        <p:nvSpPr>
          <p:cNvPr id="2745" name="object 2745"/>
          <p:cNvSpPr txBox="1"/>
          <p:nvPr/>
        </p:nvSpPr>
        <p:spPr>
          <a:xfrm>
            <a:off x="1775905" y="3884507"/>
            <a:ext cx="349250" cy="132080"/>
          </a:xfrm>
          <a:prstGeom prst="rect">
            <a:avLst/>
          </a:prstGeom>
        </p:spPr>
        <p:txBody>
          <a:bodyPr vert="horz" wrap="square" lIns="0" tIns="12700" rIns="0" bIns="0" rtlCol="0">
            <a:spAutoFit/>
          </a:bodyPr>
          <a:lstStyle/>
          <a:p>
            <a:pPr marL="12700">
              <a:lnSpc>
                <a:spcPct val="100000"/>
              </a:lnSpc>
              <a:spcBef>
                <a:spcPts val="100"/>
              </a:spcBef>
            </a:pPr>
            <a:r>
              <a:rPr sz="700" b="1" spc="-135" dirty="0">
                <a:solidFill>
                  <a:srgbClr val="231F20"/>
                </a:solidFill>
                <a:latin typeface="Lucida Sans"/>
                <a:cs typeface="Lucida Sans"/>
              </a:rPr>
              <a:t>1 </a:t>
            </a:r>
            <a:r>
              <a:rPr sz="700" b="1" spc="-70" dirty="0">
                <a:solidFill>
                  <a:srgbClr val="231F20"/>
                </a:solidFill>
                <a:latin typeface="Lucida Sans"/>
                <a:cs typeface="Lucida Sans"/>
              </a:rPr>
              <a:t>COMB.</a:t>
            </a:r>
            <a:endParaRPr sz="700">
              <a:latin typeface="Lucida Sans"/>
              <a:cs typeface="Lucida Sans"/>
            </a:endParaRPr>
          </a:p>
        </p:txBody>
      </p:sp>
      <p:sp>
        <p:nvSpPr>
          <p:cNvPr id="2770" name="object 2770"/>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127</a:t>
            </a:r>
            <a:endParaRPr sz="700">
              <a:latin typeface="Lucida Sans"/>
              <a:cs typeface="Lucida Sans"/>
            </a:endParaRPr>
          </a:p>
        </p:txBody>
      </p:sp>
      <p:sp>
        <p:nvSpPr>
          <p:cNvPr id="2746" name="object 2746"/>
          <p:cNvSpPr txBox="1"/>
          <p:nvPr/>
        </p:nvSpPr>
        <p:spPr>
          <a:xfrm>
            <a:off x="2351524" y="3884507"/>
            <a:ext cx="349250" cy="132080"/>
          </a:xfrm>
          <a:prstGeom prst="rect">
            <a:avLst/>
          </a:prstGeom>
        </p:spPr>
        <p:txBody>
          <a:bodyPr vert="horz" wrap="square" lIns="0" tIns="12700" rIns="0" bIns="0" rtlCol="0">
            <a:spAutoFit/>
          </a:bodyPr>
          <a:lstStyle/>
          <a:p>
            <a:pPr marL="12700">
              <a:lnSpc>
                <a:spcPct val="100000"/>
              </a:lnSpc>
              <a:spcBef>
                <a:spcPts val="100"/>
              </a:spcBef>
            </a:pPr>
            <a:r>
              <a:rPr sz="700" b="1" spc="-135" dirty="0">
                <a:solidFill>
                  <a:srgbClr val="231F20"/>
                </a:solidFill>
                <a:latin typeface="Lucida Sans"/>
                <a:cs typeface="Lucida Sans"/>
              </a:rPr>
              <a:t>1 </a:t>
            </a:r>
            <a:r>
              <a:rPr sz="700" b="1" spc="-70" dirty="0">
                <a:solidFill>
                  <a:srgbClr val="231F20"/>
                </a:solidFill>
                <a:latin typeface="Lucida Sans"/>
                <a:cs typeface="Lucida Sans"/>
              </a:rPr>
              <a:t>COMB.</a:t>
            </a:r>
            <a:endParaRPr sz="700">
              <a:latin typeface="Lucida Sans"/>
              <a:cs typeface="Lucida Sans"/>
            </a:endParaRPr>
          </a:p>
        </p:txBody>
      </p:sp>
      <p:sp>
        <p:nvSpPr>
          <p:cNvPr id="2747" name="object 2747"/>
          <p:cNvSpPr txBox="1"/>
          <p:nvPr/>
        </p:nvSpPr>
        <p:spPr>
          <a:xfrm>
            <a:off x="3604738" y="3884507"/>
            <a:ext cx="1563370" cy="132080"/>
          </a:xfrm>
          <a:prstGeom prst="rect">
            <a:avLst/>
          </a:prstGeom>
        </p:spPr>
        <p:txBody>
          <a:bodyPr vert="horz" wrap="square" lIns="0" tIns="12700" rIns="0" bIns="0" rtlCol="0">
            <a:spAutoFit/>
          </a:bodyPr>
          <a:lstStyle/>
          <a:p>
            <a:pPr marL="12700">
              <a:lnSpc>
                <a:spcPct val="100000"/>
              </a:lnSpc>
              <a:spcBef>
                <a:spcPts val="100"/>
              </a:spcBef>
            </a:pPr>
            <a:r>
              <a:rPr sz="700" b="1" spc="-135" dirty="0">
                <a:solidFill>
                  <a:srgbClr val="231F20"/>
                </a:solidFill>
                <a:latin typeface="Lucida Sans"/>
                <a:cs typeface="Lucida Sans"/>
              </a:rPr>
              <a:t>1 </a:t>
            </a:r>
            <a:r>
              <a:rPr sz="700" b="1" spc="-70" dirty="0">
                <a:solidFill>
                  <a:srgbClr val="231F20"/>
                </a:solidFill>
                <a:latin typeface="Lucida Sans"/>
                <a:cs typeface="Lucida Sans"/>
              </a:rPr>
              <a:t>COMB. </a:t>
            </a:r>
            <a:r>
              <a:rPr sz="700" b="1" spc="-135" dirty="0">
                <a:solidFill>
                  <a:srgbClr val="231F20"/>
                </a:solidFill>
                <a:latin typeface="Lucida Sans"/>
                <a:cs typeface="Lucida Sans"/>
              </a:rPr>
              <a:t>1 </a:t>
            </a:r>
            <a:r>
              <a:rPr sz="700" b="1" spc="-70" dirty="0">
                <a:solidFill>
                  <a:srgbClr val="231F20"/>
                </a:solidFill>
                <a:latin typeface="Lucida Sans"/>
                <a:cs typeface="Lucida Sans"/>
              </a:rPr>
              <a:t>COMB. </a:t>
            </a:r>
            <a:r>
              <a:rPr sz="700" b="1" spc="-75" dirty="0">
                <a:solidFill>
                  <a:srgbClr val="231F20"/>
                </a:solidFill>
                <a:latin typeface="Lucida Sans"/>
                <a:cs typeface="Lucida Sans"/>
              </a:rPr>
              <a:t>2 </a:t>
            </a:r>
            <a:r>
              <a:rPr sz="700" b="1" spc="-55" dirty="0">
                <a:solidFill>
                  <a:srgbClr val="231F20"/>
                </a:solidFill>
                <a:latin typeface="Lucida Sans"/>
                <a:cs typeface="Lucida Sans"/>
              </a:rPr>
              <a:t>COMB.. </a:t>
            </a:r>
            <a:r>
              <a:rPr sz="700" b="1" spc="-135" dirty="0">
                <a:solidFill>
                  <a:srgbClr val="231F20"/>
                </a:solidFill>
                <a:latin typeface="Lucida Sans"/>
                <a:cs typeface="Lucida Sans"/>
              </a:rPr>
              <a:t>1</a:t>
            </a:r>
            <a:r>
              <a:rPr sz="700" b="1" spc="-85" dirty="0">
                <a:solidFill>
                  <a:srgbClr val="231F20"/>
                </a:solidFill>
                <a:latin typeface="Lucida Sans"/>
                <a:cs typeface="Lucida Sans"/>
              </a:rPr>
              <a:t> COMB</a:t>
            </a:r>
            <a:endParaRPr sz="700">
              <a:latin typeface="Lucida Sans"/>
              <a:cs typeface="Lucida Sans"/>
            </a:endParaRPr>
          </a:p>
        </p:txBody>
      </p:sp>
      <p:sp>
        <p:nvSpPr>
          <p:cNvPr id="2748" name="object 2748"/>
          <p:cNvSpPr txBox="1"/>
          <p:nvPr/>
        </p:nvSpPr>
        <p:spPr>
          <a:xfrm>
            <a:off x="5290727" y="3884507"/>
            <a:ext cx="356870" cy="132080"/>
          </a:xfrm>
          <a:prstGeom prst="rect">
            <a:avLst/>
          </a:prstGeom>
        </p:spPr>
        <p:txBody>
          <a:bodyPr vert="horz" wrap="square" lIns="0" tIns="12700" rIns="0" bIns="0" rtlCol="0">
            <a:spAutoFit/>
          </a:bodyPr>
          <a:lstStyle/>
          <a:p>
            <a:pPr marL="12700">
              <a:lnSpc>
                <a:spcPct val="100000"/>
              </a:lnSpc>
              <a:spcBef>
                <a:spcPts val="100"/>
              </a:spcBef>
            </a:pPr>
            <a:r>
              <a:rPr sz="700" b="1" spc="-75" dirty="0">
                <a:solidFill>
                  <a:srgbClr val="231F20"/>
                </a:solidFill>
                <a:latin typeface="Lucida Sans"/>
                <a:cs typeface="Lucida Sans"/>
              </a:rPr>
              <a:t>2</a:t>
            </a:r>
            <a:r>
              <a:rPr sz="700" b="1" spc="-4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p:txBody>
      </p:sp>
      <p:sp>
        <p:nvSpPr>
          <p:cNvPr id="2749" name="object 2749"/>
          <p:cNvSpPr txBox="1"/>
          <p:nvPr/>
        </p:nvSpPr>
        <p:spPr>
          <a:xfrm>
            <a:off x="6038784" y="3884507"/>
            <a:ext cx="333375" cy="132080"/>
          </a:xfrm>
          <a:prstGeom prst="rect">
            <a:avLst/>
          </a:prstGeom>
        </p:spPr>
        <p:txBody>
          <a:bodyPr vert="horz" wrap="square" lIns="0" tIns="12700" rIns="0" bIns="0" rtlCol="0">
            <a:spAutoFit/>
          </a:bodyPr>
          <a:lstStyle/>
          <a:p>
            <a:pPr marL="12700">
              <a:lnSpc>
                <a:spcPct val="100000"/>
              </a:lnSpc>
              <a:spcBef>
                <a:spcPts val="100"/>
              </a:spcBef>
            </a:pPr>
            <a:r>
              <a:rPr sz="700" b="1" spc="-75" dirty="0">
                <a:solidFill>
                  <a:srgbClr val="231F20"/>
                </a:solidFill>
                <a:latin typeface="Lucida Sans"/>
                <a:cs typeface="Lucida Sans"/>
              </a:rPr>
              <a:t>2</a:t>
            </a:r>
            <a:r>
              <a:rPr sz="700" b="1" spc="-60" dirty="0">
                <a:solidFill>
                  <a:srgbClr val="231F20"/>
                </a:solidFill>
                <a:latin typeface="Lucida Sans"/>
                <a:cs typeface="Lucida Sans"/>
              </a:rPr>
              <a:t> </a:t>
            </a:r>
            <a:r>
              <a:rPr sz="700" b="1" spc="-85" dirty="0">
                <a:solidFill>
                  <a:srgbClr val="231F20"/>
                </a:solidFill>
                <a:latin typeface="Lucida Sans"/>
                <a:cs typeface="Lucida Sans"/>
              </a:rPr>
              <a:t>COMB</a:t>
            </a:r>
            <a:endParaRPr sz="700">
              <a:latin typeface="Lucida Sans"/>
              <a:cs typeface="Lucida Sans"/>
            </a:endParaRPr>
          </a:p>
        </p:txBody>
      </p:sp>
      <p:sp>
        <p:nvSpPr>
          <p:cNvPr id="2750" name="object 2750"/>
          <p:cNvSpPr txBox="1"/>
          <p:nvPr/>
        </p:nvSpPr>
        <p:spPr>
          <a:xfrm>
            <a:off x="6614332" y="3884507"/>
            <a:ext cx="356870" cy="132080"/>
          </a:xfrm>
          <a:prstGeom prst="rect">
            <a:avLst/>
          </a:prstGeom>
        </p:spPr>
        <p:txBody>
          <a:bodyPr vert="horz" wrap="square" lIns="0" tIns="12700" rIns="0" bIns="0" rtlCol="0">
            <a:spAutoFit/>
          </a:bodyPr>
          <a:lstStyle/>
          <a:p>
            <a:pPr marL="12700">
              <a:lnSpc>
                <a:spcPct val="100000"/>
              </a:lnSpc>
              <a:spcBef>
                <a:spcPts val="100"/>
              </a:spcBef>
            </a:pPr>
            <a:r>
              <a:rPr sz="700" b="1" spc="-75" dirty="0">
                <a:solidFill>
                  <a:srgbClr val="231F20"/>
                </a:solidFill>
                <a:latin typeface="Lucida Sans"/>
                <a:cs typeface="Lucida Sans"/>
              </a:rPr>
              <a:t>3</a:t>
            </a:r>
            <a:r>
              <a:rPr sz="700" b="1" spc="-4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p:txBody>
      </p:sp>
      <p:sp>
        <p:nvSpPr>
          <p:cNvPr id="2751" name="object 2751"/>
          <p:cNvSpPr txBox="1"/>
          <p:nvPr/>
        </p:nvSpPr>
        <p:spPr>
          <a:xfrm>
            <a:off x="7439938" y="3884507"/>
            <a:ext cx="356870" cy="132080"/>
          </a:xfrm>
          <a:prstGeom prst="rect">
            <a:avLst/>
          </a:prstGeom>
        </p:spPr>
        <p:txBody>
          <a:bodyPr vert="horz" wrap="square" lIns="0" tIns="12700" rIns="0" bIns="0" rtlCol="0">
            <a:spAutoFit/>
          </a:bodyPr>
          <a:lstStyle/>
          <a:p>
            <a:pPr marL="12700">
              <a:lnSpc>
                <a:spcPct val="100000"/>
              </a:lnSpc>
              <a:spcBef>
                <a:spcPts val="100"/>
              </a:spcBef>
            </a:pPr>
            <a:r>
              <a:rPr sz="700" b="1" spc="-75" dirty="0">
                <a:solidFill>
                  <a:srgbClr val="231F20"/>
                </a:solidFill>
                <a:latin typeface="Lucida Sans"/>
                <a:cs typeface="Lucida Sans"/>
              </a:rPr>
              <a:t>3</a:t>
            </a:r>
            <a:r>
              <a:rPr sz="700" b="1" spc="-4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p:txBody>
      </p:sp>
      <p:sp>
        <p:nvSpPr>
          <p:cNvPr id="2752" name="object 2752"/>
          <p:cNvSpPr txBox="1"/>
          <p:nvPr/>
        </p:nvSpPr>
        <p:spPr>
          <a:xfrm>
            <a:off x="2852475" y="3884507"/>
            <a:ext cx="443230" cy="233679"/>
          </a:xfrm>
          <a:prstGeom prst="rect">
            <a:avLst/>
          </a:prstGeom>
        </p:spPr>
        <p:txBody>
          <a:bodyPr vert="horz" wrap="square" lIns="0" tIns="12700" rIns="0" bIns="0" rtlCol="0">
            <a:spAutoFit/>
          </a:bodyPr>
          <a:lstStyle/>
          <a:p>
            <a:pPr marL="12700">
              <a:lnSpc>
                <a:spcPts val="819"/>
              </a:lnSpc>
              <a:spcBef>
                <a:spcPts val="100"/>
              </a:spcBef>
            </a:pPr>
            <a:r>
              <a:rPr sz="700" b="1" spc="-135" dirty="0">
                <a:solidFill>
                  <a:srgbClr val="231F20"/>
                </a:solidFill>
                <a:latin typeface="Lucida Sans"/>
                <a:cs typeface="Lucida Sans"/>
              </a:rPr>
              <a:t>1</a:t>
            </a:r>
            <a:r>
              <a:rPr sz="700" b="1" spc="-95" dirty="0">
                <a:solidFill>
                  <a:srgbClr val="231F20"/>
                </a:solidFill>
                <a:latin typeface="Lucida Sans"/>
                <a:cs typeface="Lucida Sans"/>
              </a:rPr>
              <a:t> </a:t>
            </a:r>
            <a:r>
              <a:rPr sz="700" b="1" spc="-70" dirty="0">
                <a:solidFill>
                  <a:srgbClr val="231F20"/>
                </a:solidFill>
                <a:latin typeface="Lucida Sans"/>
                <a:cs typeface="Lucida Sans"/>
              </a:rPr>
              <a:t>PTO.</a:t>
            </a:r>
            <a:endParaRPr sz="700">
              <a:latin typeface="Lucida Sans"/>
              <a:cs typeface="Lucida Sans"/>
            </a:endParaRPr>
          </a:p>
          <a:p>
            <a:pPr marL="27940">
              <a:lnSpc>
                <a:spcPts val="819"/>
              </a:lnSpc>
            </a:pPr>
            <a:r>
              <a:rPr sz="700" b="1" spc="-95" dirty="0">
                <a:solidFill>
                  <a:srgbClr val="231F20"/>
                </a:solidFill>
                <a:latin typeface="Lucida Sans"/>
                <a:cs typeface="Lucida Sans"/>
              </a:rPr>
              <a:t>Y </a:t>
            </a:r>
            <a:r>
              <a:rPr sz="700" b="1" spc="-135" dirty="0">
                <a:solidFill>
                  <a:srgbClr val="231F20"/>
                </a:solidFill>
                <a:latin typeface="Lucida Sans"/>
                <a:cs typeface="Lucida Sans"/>
              </a:rPr>
              <a:t>1</a:t>
            </a:r>
            <a:r>
              <a:rPr sz="700" b="1" spc="-8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p:txBody>
      </p:sp>
      <p:graphicFrame>
        <p:nvGraphicFramePr>
          <p:cNvPr id="2753" name="object 2753"/>
          <p:cNvGraphicFramePr>
            <a:graphicFrameLocks noGrp="1"/>
          </p:cNvGraphicFramePr>
          <p:nvPr>
            <p:extLst>
              <p:ext uri="{D42A27DB-BD31-4B8C-83A1-F6EECF244321}">
                <p14:modId xmlns:p14="http://schemas.microsoft.com/office/powerpoint/2010/main" val="2041721023"/>
              </p:ext>
            </p:extLst>
          </p:nvPr>
        </p:nvGraphicFramePr>
        <p:xfrm>
          <a:off x="1587492" y="6045937"/>
          <a:ext cx="6248396" cy="203748"/>
        </p:xfrm>
        <a:graphic>
          <a:graphicData uri="http://schemas.openxmlformats.org/drawingml/2006/table">
            <a:tbl>
              <a:tblPr firstRow="1" bandRow="1">
                <a:tableStyleId>{2D5ABB26-0587-4C30-8999-92F81FD0307C}</a:tableStyleId>
              </a:tblPr>
              <a:tblGrid>
                <a:gridCol w="495934"/>
                <a:gridCol w="560704"/>
                <a:gridCol w="838835"/>
                <a:gridCol w="804544"/>
                <a:gridCol w="567690"/>
                <a:gridCol w="744220"/>
                <a:gridCol w="645160"/>
                <a:gridCol w="559435"/>
                <a:gridCol w="641985"/>
                <a:gridCol w="389889"/>
              </a:tblGrid>
              <a:tr h="101874">
                <a:tc>
                  <a:txBody>
                    <a:bodyPr/>
                    <a:lstStyle/>
                    <a:p>
                      <a:pPr marL="31750">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40335">
                        <a:lnSpc>
                          <a:spcPts val="700"/>
                        </a:lnSpc>
                      </a:pPr>
                      <a:r>
                        <a:rPr sz="700" b="1" spc="-75" dirty="0">
                          <a:solidFill>
                            <a:srgbClr val="231F20"/>
                          </a:solidFill>
                          <a:latin typeface="Lucida Sans"/>
                          <a:cs typeface="Lucida Sans"/>
                        </a:rPr>
                        <a:t>3</a:t>
                      </a:r>
                      <a:r>
                        <a:rPr sz="700" b="1" spc="-1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88265">
                        <a:lnSpc>
                          <a:spcPts val="700"/>
                        </a:lnSpc>
                      </a:pPr>
                      <a:r>
                        <a:rPr sz="700" b="1" spc="-135" dirty="0">
                          <a:solidFill>
                            <a:srgbClr val="231F20"/>
                          </a:solidFill>
                          <a:latin typeface="Lucida Sans"/>
                          <a:cs typeface="Lucida Sans"/>
                        </a:rPr>
                        <a:t>1 </a:t>
                      </a:r>
                      <a:r>
                        <a:rPr sz="700" b="1" spc="-70" dirty="0">
                          <a:solidFill>
                            <a:srgbClr val="231F20"/>
                          </a:solidFill>
                          <a:latin typeface="Lucida Sans"/>
                          <a:cs typeface="Lucida Sans"/>
                        </a:rPr>
                        <a:t>COMB. </a:t>
                      </a:r>
                      <a:r>
                        <a:rPr sz="700" b="1" spc="-135" dirty="0">
                          <a:solidFill>
                            <a:srgbClr val="231F20"/>
                          </a:solidFill>
                          <a:latin typeface="Lucida Sans"/>
                          <a:cs typeface="Lucida Sans"/>
                        </a:rPr>
                        <a:t>1</a:t>
                      </a:r>
                      <a:r>
                        <a:rPr sz="700" b="1" spc="-6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43815">
                        <a:lnSpc>
                          <a:spcPts val="700"/>
                        </a:lnSpc>
                      </a:pPr>
                      <a:r>
                        <a:rPr sz="700" b="1" spc="-75" dirty="0">
                          <a:solidFill>
                            <a:srgbClr val="231F20"/>
                          </a:solidFill>
                          <a:latin typeface="Lucida Sans"/>
                          <a:cs typeface="Lucida Sans"/>
                        </a:rPr>
                        <a:t>2 </a:t>
                      </a:r>
                      <a:r>
                        <a:rPr sz="700" b="1" spc="-80" dirty="0">
                          <a:solidFill>
                            <a:srgbClr val="231F20"/>
                          </a:solidFill>
                          <a:latin typeface="Lucida Sans"/>
                          <a:cs typeface="Lucida Sans"/>
                        </a:rPr>
                        <a:t>PUNTOS </a:t>
                      </a:r>
                      <a:r>
                        <a:rPr sz="700" b="1" spc="-95" dirty="0">
                          <a:solidFill>
                            <a:srgbClr val="231F20"/>
                          </a:solidFill>
                          <a:latin typeface="Lucida Sans"/>
                          <a:cs typeface="Lucida Sans"/>
                        </a:rPr>
                        <a:t>Y</a:t>
                      </a:r>
                      <a:endParaRPr sz="700">
                        <a:latin typeface="Lucida Sans"/>
                        <a:cs typeface="Lucida Sans"/>
                      </a:endParaRPr>
                    </a:p>
                  </a:txBody>
                  <a:tcPr marL="0" marR="0" marT="0" marB="0"/>
                </a:tc>
                <a:tc>
                  <a:txBody>
                    <a:bodyPr/>
                    <a:lstStyle/>
                    <a:p>
                      <a:pPr marL="133350">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11125">
                        <a:lnSpc>
                          <a:spcPts val="700"/>
                        </a:lnSpc>
                      </a:pPr>
                      <a:r>
                        <a:rPr sz="700" b="1" spc="-135" dirty="0">
                          <a:solidFill>
                            <a:srgbClr val="231F20"/>
                          </a:solidFill>
                          <a:latin typeface="Lucida Sans"/>
                          <a:cs typeface="Lucida Sans"/>
                        </a:rPr>
                        <a:t>1 </a:t>
                      </a:r>
                      <a:r>
                        <a:rPr sz="700" b="1" spc="-95" dirty="0">
                          <a:solidFill>
                            <a:srgbClr val="231F20"/>
                          </a:solidFill>
                          <a:latin typeface="Lucida Sans"/>
                          <a:cs typeface="Lucida Sans"/>
                        </a:rPr>
                        <a:t>PUNTO</a:t>
                      </a:r>
                      <a:r>
                        <a:rPr sz="700" b="1" spc="-55" dirty="0">
                          <a:solidFill>
                            <a:srgbClr val="231F20"/>
                          </a:solidFill>
                          <a:latin typeface="Lucida Sans"/>
                          <a:cs typeface="Lucida Sans"/>
                        </a:rPr>
                        <a:t> </a:t>
                      </a:r>
                      <a:r>
                        <a:rPr sz="700" b="1" spc="-95" dirty="0">
                          <a:solidFill>
                            <a:srgbClr val="231F20"/>
                          </a:solidFill>
                          <a:latin typeface="Lucida Sans"/>
                          <a:cs typeface="Lucida Sans"/>
                        </a:rPr>
                        <a:t>Y</a:t>
                      </a:r>
                      <a:endParaRPr sz="700">
                        <a:latin typeface="Lucida Sans"/>
                        <a:cs typeface="Lucida Sans"/>
                      </a:endParaRPr>
                    </a:p>
                  </a:txBody>
                  <a:tcPr marL="0" marR="0" marT="0" marB="0"/>
                </a:tc>
                <a:tc>
                  <a:txBody>
                    <a:bodyPr/>
                    <a:lstStyle/>
                    <a:p>
                      <a:pPr marL="221615">
                        <a:lnSpc>
                          <a:spcPts val="700"/>
                        </a:lnSpc>
                      </a:pPr>
                      <a:r>
                        <a:rPr sz="700" b="1" spc="-75" dirty="0">
                          <a:solidFill>
                            <a:srgbClr val="231F20"/>
                          </a:solidFill>
                          <a:latin typeface="Lucida Sans"/>
                          <a:cs typeface="Lucida Sans"/>
                        </a:rPr>
                        <a:t>2</a:t>
                      </a:r>
                      <a:r>
                        <a:rPr sz="700" b="1" spc="-1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92075">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85"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67005">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95" dirty="0">
                          <a:solidFill>
                            <a:srgbClr val="231F20"/>
                          </a:solidFill>
                          <a:latin typeface="Lucida Sans"/>
                          <a:cs typeface="Lucida Sans"/>
                        </a:rPr>
                        <a:t>PUNTO</a:t>
                      </a:r>
                      <a:endParaRPr sz="700">
                        <a:latin typeface="Lucida Sans"/>
                        <a:cs typeface="Lucida Sans"/>
                      </a:endParaRPr>
                    </a:p>
                  </a:txBody>
                  <a:tcPr marL="0" marR="0" marT="0" marB="0"/>
                </a:tc>
                <a:tc>
                  <a:txBody>
                    <a:bodyPr/>
                    <a:lstStyle/>
                    <a:p>
                      <a:pPr marL="34925">
                        <a:lnSpc>
                          <a:spcPts val="700"/>
                        </a:lnSpc>
                      </a:pPr>
                      <a:r>
                        <a:rPr sz="700" b="1" spc="-135" dirty="0">
                          <a:solidFill>
                            <a:srgbClr val="231F20"/>
                          </a:solidFill>
                          <a:latin typeface="Lucida Sans"/>
                          <a:cs typeface="Lucida Sans"/>
                        </a:rPr>
                        <a:t>1</a:t>
                      </a:r>
                      <a:r>
                        <a:rPr sz="700" b="1" spc="-12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r>
              <a:tr h="101874">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L="53340">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90" dirty="0">
                          <a:solidFill>
                            <a:srgbClr val="231F20"/>
                          </a:solidFill>
                          <a:latin typeface="Lucida Sans"/>
                          <a:cs typeface="Lucida Sans"/>
                        </a:rPr>
                        <a:t>COMBINACION</a:t>
                      </a:r>
                      <a:endParaRPr sz="700">
                        <a:latin typeface="Lucida Sans"/>
                        <a:cs typeface="Lucida Sans"/>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L="111125">
                        <a:lnSpc>
                          <a:spcPts val="700"/>
                        </a:lnSpc>
                      </a:pPr>
                      <a:r>
                        <a:rPr sz="700" b="1" spc="-75" dirty="0">
                          <a:solidFill>
                            <a:srgbClr val="231F20"/>
                          </a:solidFill>
                          <a:latin typeface="Lucida Sans"/>
                          <a:cs typeface="Lucida Sans"/>
                        </a:rPr>
                        <a:t>2</a:t>
                      </a:r>
                      <a:r>
                        <a:rPr sz="700" b="1" spc="-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L="196850">
                        <a:lnSpc>
                          <a:spcPts val="700"/>
                        </a:lnSpc>
                      </a:pPr>
                      <a:r>
                        <a:rPr sz="700" b="1" spc="-95" dirty="0">
                          <a:solidFill>
                            <a:srgbClr val="231F20"/>
                          </a:solidFill>
                          <a:latin typeface="Lucida Sans"/>
                          <a:cs typeface="Lucida Sans"/>
                        </a:rPr>
                        <a:t>Y </a:t>
                      </a:r>
                      <a:r>
                        <a:rPr sz="700" b="1" spc="-75" dirty="0">
                          <a:solidFill>
                            <a:srgbClr val="231F20"/>
                          </a:solidFill>
                          <a:latin typeface="Lucida Sans"/>
                          <a:cs typeface="Lucida Sans"/>
                        </a:rPr>
                        <a:t>2</a:t>
                      </a:r>
                      <a:r>
                        <a:rPr sz="700" b="1" spc="-70" dirty="0">
                          <a:solidFill>
                            <a:srgbClr val="231F20"/>
                          </a:solidFill>
                          <a:latin typeface="Lucida Sans"/>
                          <a:cs typeface="Lucida Sans"/>
                        </a:rPr>
                        <a:t> COMB.</a:t>
                      </a:r>
                      <a:endParaRPr sz="700">
                        <a:latin typeface="Lucida Sans"/>
                        <a:cs typeface="Lucida Sans"/>
                      </a:endParaRPr>
                    </a:p>
                  </a:txBody>
                  <a:tcPr marL="0" marR="0" marT="0" marB="0"/>
                </a:tc>
                <a:tc>
                  <a:txBody>
                    <a:bodyPr/>
                    <a:lstStyle/>
                    <a:p>
                      <a:pPr>
                        <a:lnSpc>
                          <a:spcPct val="100000"/>
                        </a:lnSpc>
                      </a:pPr>
                      <a:endParaRPr sz="500">
                        <a:latin typeface="Times New Roman"/>
                        <a:cs typeface="Times New Roman"/>
                      </a:endParaRPr>
                    </a:p>
                  </a:txBody>
                  <a:tcPr marL="0" marR="0" marT="0" marB="0"/>
                </a:tc>
              </a:tr>
            </a:tbl>
          </a:graphicData>
        </a:graphic>
      </p:graphicFrame>
      <p:graphicFrame>
        <p:nvGraphicFramePr>
          <p:cNvPr id="2754" name="object 2754"/>
          <p:cNvGraphicFramePr>
            <a:graphicFrameLocks noGrp="1"/>
          </p:cNvGraphicFramePr>
          <p:nvPr>
            <p:extLst>
              <p:ext uri="{D42A27DB-BD31-4B8C-83A1-F6EECF244321}">
                <p14:modId xmlns:p14="http://schemas.microsoft.com/office/powerpoint/2010/main" val="2151802805"/>
              </p:ext>
            </p:extLst>
          </p:nvPr>
        </p:nvGraphicFramePr>
        <p:xfrm>
          <a:off x="1765309" y="9390257"/>
          <a:ext cx="6326503" cy="203748"/>
        </p:xfrm>
        <a:graphic>
          <a:graphicData uri="http://schemas.openxmlformats.org/drawingml/2006/table">
            <a:tbl>
              <a:tblPr firstRow="1" bandRow="1">
                <a:tableStyleId>{2D5ABB26-0587-4C30-8999-92F81FD0307C}</a:tableStyleId>
              </a:tblPr>
              <a:tblGrid>
                <a:gridCol w="599440"/>
                <a:gridCol w="858519"/>
                <a:gridCol w="569595"/>
                <a:gridCol w="476884"/>
                <a:gridCol w="1163955"/>
                <a:gridCol w="668020"/>
                <a:gridCol w="581660"/>
                <a:gridCol w="760095"/>
                <a:gridCol w="648335"/>
              </a:tblGrid>
              <a:tr h="101874">
                <a:tc>
                  <a:txBody>
                    <a:bodyPr/>
                    <a:lstStyle/>
                    <a:p>
                      <a:pPr marL="31750">
                        <a:lnSpc>
                          <a:spcPts val="700"/>
                        </a:lnSpc>
                      </a:pPr>
                      <a:r>
                        <a:rPr sz="700" b="1" spc="-135" dirty="0">
                          <a:solidFill>
                            <a:srgbClr val="231F20"/>
                          </a:solidFill>
                          <a:latin typeface="Lucida Sans"/>
                          <a:cs typeface="Lucida Sans"/>
                        </a:rPr>
                        <a:t>1</a:t>
                      </a:r>
                      <a:r>
                        <a:rPr sz="700" b="1" spc="-9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92075" algn="ctr">
                        <a:lnSpc>
                          <a:spcPts val="700"/>
                        </a:lnSpc>
                      </a:pPr>
                      <a:r>
                        <a:rPr sz="700" b="1" spc="-135" dirty="0">
                          <a:solidFill>
                            <a:srgbClr val="231F20"/>
                          </a:solidFill>
                          <a:latin typeface="Lucida Sans"/>
                          <a:cs typeface="Lucida Sans"/>
                        </a:rPr>
                        <a:t>1 </a:t>
                      </a:r>
                      <a:r>
                        <a:rPr sz="700" b="1" spc="-80" dirty="0">
                          <a:solidFill>
                            <a:srgbClr val="231F20"/>
                          </a:solidFill>
                          <a:latin typeface="Lucida Sans"/>
                          <a:cs typeface="Lucida Sans"/>
                        </a:rPr>
                        <a:t>PUNTOS</a:t>
                      </a:r>
                      <a:r>
                        <a:rPr sz="700" b="1" spc="-60" dirty="0">
                          <a:solidFill>
                            <a:srgbClr val="231F20"/>
                          </a:solidFill>
                          <a:latin typeface="Lucida Sans"/>
                          <a:cs typeface="Lucida Sans"/>
                        </a:rPr>
                        <a:t> </a:t>
                      </a:r>
                      <a:r>
                        <a:rPr sz="700" b="1" spc="-95" dirty="0">
                          <a:solidFill>
                            <a:srgbClr val="231F20"/>
                          </a:solidFill>
                          <a:latin typeface="Lucida Sans"/>
                          <a:cs typeface="Lucida Sans"/>
                        </a:rPr>
                        <a:t>Y</a:t>
                      </a:r>
                      <a:endParaRPr sz="700">
                        <a:latin typeface="Lucida Sans"/>
                        <a:cs typeface="Lucida Sans"/>
                      </a:endParaRPr>
                    </a:p>
                  </a:txBody>
                  <a:tcPr marL="0" marR="0" marT="0" marB="0"/>
                </a:tc>
                <a:tc>
                  <a:txBody>
                    <a:bodyPr/>
                    <a:lstStyle/>
                    <a:p>
                      <a:pPr marL="151765">
                        <a:lnSpc>
                          <a:spcPts val="700"/>
                        </a:lnSpc>
                      </a:pPr>
                      <a:r>
                        <a:rPr sz="700" b="1" spc="-135" dirty="0">
                          <a:solidFill>
                            <a:srgbClr val="231F20"/>
                          </a:solidFill>
                          <a:latin typeface="Lucida Sans"/>
                          <a:cs typeface="Lucida Sans"/>
                        </a:rPr>
                        <a:t>1</a:t>
                      </a:r>
                      <a:r>
                        <a:rPr sz="700" b="1" spc="-105" dirty="0">
                          <a:solidFill>
                            <a:srgbClr val="231F20"/>
                          </a:solidFill>
                          <a:latin typeface="Lucida Sans"/>
                          <a:cs typeface="Lucida Sans"/>
                        </a:rPr>
                        <a:t> </a:t>
                      </a:r>
                      <a:r>
                        <a:rPr sz="700" b="1" spc="-85"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18110">
                        <a:lnSpc>
                          <a:spcPts val="700"/>
                        </a:lnSpc>
                      </a:pPr>
                      <a:r>
                        <a:rPr sz="700" b="1" spc="-135" dirty="0">
                          <a:solidFill>
                            <a:srgbClr val="231F20"/>
                          </a:solidFill>
                          <a:latin typeface="Lucida Sans"/>
                          <a:cs typeface="Lucida Sans"/>
                        </a:rPr>
                        <a:t>1</a:t>
                      </a:r>
                      <a:r>
                        <a:rPr sz="700" b="1" spc="-120" dirty="0">
                          <a:solidFill>
                            <a:srgbClr val="231F20"/>
                          </a:solidFill>
                          <a:latin typeface="Lucida Sans"/>
                          <a:cs typeface="Lucida Sans"/>
                        </a:rPr>
                        <a:t> </a:t>
                      </a:r>
                      <a:r>
                        <a:rPr sz="700" b="1" spc="-85"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59055">
                        <a:lnSpc>
                          <a:spcPts val="700"/>
                        </a:lnSpc>
                      </a:pPr>
                      <a:r>
                        <a:rPr sz="700" b="1" spc="-135" dirty="0">
                          <a:solidFill>
                            <a:srgbClr val="231F20"/>
                          </a:solidFill>
                          <a:latin typeface="Lucida Sans"/>
                          <a:cs typeface="Lucida Sans"/>
                        </a:rPr>
                        <a:t>1 </a:t>
                      </a:r>
                      <a:r>
                        <a:rPr sz="700" b="1" spc="-85" dirty="0">
                          <a:solidFill>
                            <a:srgbClr val="231F20"/>
                          </a:solidFill>
                          <a:latin typeface="Lucida Sans"/>
                          <a:cs typeface="Lucida Sans"/>
                        </a:rPr>
                        <a:t>COMB </a:t>
                      </a:r>
                      <a:r>
                        <a:rPr sz="700" b="1" spc="-135" dirty="0">
                          <a:solidFill>
                            <a:srgbClr val="231F20"/>
                          </a:solidFill>
                          <a:latin typeface="Lucida Sans"/>
                          <a:cs typeface="Lucida Sans"/>
                        </a:rPr>
                        <a:t>1 </a:t>
                      </a:r>
                      <a:r>
                        <a:rPr sz="700" b="1" spc="-75" dirty="0">
                          <a:solidFill>
                            <a:srgbClr val="231F20"/>
                          </a:solidFill>
                          <a:latin typeface="Lucida Sans"/>
                          <a:cs typeface="Lucida Sans"/>
                        </a:rPr>
                        <a:t>4</a:t>
                      </a:r>
                      <a:r>
                        <a:rPr sz="700" b="1" spc="-140" dirty="0">
                          <a:solidFill>
                            <a:srgbClr val="231F20"/>
                          </a:solidFill>
                          <a:latin typeface="Lucida Sans"/>
                          <a:cs typeface="Lucida Sans"/>
                        </a:rPr>
                        <a:t> </a:t>
                      </a:r>
                      <a:r>
                        <a:rPr sz="700" b="1" spc="-60" dirty="0">
                          <a:solidFill>
                            <a:srgbClr val="231F20"/>
                          </a:solidFill>
                          <a:latin typeface="Lucida Sans"/>
                          <a:cs typeface="Lucida Sans"/>
                        </a:rPr>
                        <a:t>VIAS</a:t>
                      </a:r>
                      <a:endParaRPr sz="700">
                        <a:latin typeface="Lucida Sans"/>
                        <a:cs typeface="Lucida Sans"/>
                      </a:endParaRPr>
                    </a:p>
                  </a:txBody>
                  <a:tcPr marL="0" marR="0" marT="0" marB="0"/>
                </a:tc>
                <a:tc>
                  <a:txBody>
                    <a:bodyPr/>
                    <a:lstStyle/>
                    <a:p>
                      <a:pPr marL="226060">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18110">
                        <a:lnSpc>
                          <a:spcPts val="700"/>
                        </a:lnSpc>
                      </a:pPr>
                      <a:r>
                        <a:rPr sz="700" b="1" spc="-135" dirty="0">
                          <a:solidFill>
                            <a:srgbClr val="231F20"/>
                          </a:solidFill>
                          <a:latin typeface="Lucida Sans"/>
                          <a:cs typeface="Lucida Sans"/>
                        </a:rPr>
                        <a:t>1</a:t>
                      </a:r>
                      <a:r>
                        <a:rPr sz="700" b="1" spc="-10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marL="140335">
                        <a:lnSpc>
                          <a:spcPts val="700"/>
                        </a:lnSpc>
                      </a:pPr>
                      <a:r>
                        <a:rPr sz="700" b="1" spc="-135" dirty="0">
                          <a:solidFill>
                            <a:srgbClr val="231F20"/>
                          </a:solidFill>
                          <a:latin typeface="Lucida Sans"/>
                          <a:cs typeface="Lucida Sans"/>
                        </a:rPr>
                        <a:t>1 </a:t>
                      </a:r>
                      <a:r>
                        <a:rPr sz="700" b="1" spc="-75" dirty="0">
                          <a:solidFill>
                            <a:srgbClr val="231F20"/>
                          </a:solidFill>
                          <a:latin typeface="Lucida Sans"/>
                          <a:cs typeface="Lucida Sans"/>
                        </a:rPr>
                        <a:t>4</a:t>
                      </a:r>
                      <a:r>
                        <a:rPr sz="700" b="1" spc="-50" dirty="0">
                          <a:solidFill>
                            <a:srgbClr val="231F20"/>
                          </a:solidFill>
                          <a:latin typeface="Lucida Sans"/>
                          <a:cs typeface="Lucida Sans"/>
                        </a:rPr>
                        <a:t> </a:t>
                      </a:r>
                      <a:r>
                        <a:rPr sz="700" b="1" spc="-60" dirty="0">
                          <a:solidFill>
                            <a:srgbClr val="231F20"/>
                          </a:solidFill>
                          <a:latin typeface="Lucida Sans"/>
                          <a:cs typeface="Lucida Sans"/>
                        </a:rPr>
                        <a:t>VIAS</a:t>
                      </a:r>
                      <a:endParaRPr sz="700">
                        <a:latin typeface="Lucida Sans"/>
                        <a:cs typeface="Lucida Sans"/>
                      </a:endParaRPr>
                    </a:p>
                  </a:txBody>
                  <a:tcPr marL="0" marR="0" marT="0" marB="0"/>
                </a:tc>
                <a:tc>
                  <a:txBody>
                    <a:bodyPr/>
                    <a:lstStyle/>
                    <a:p>
                      <a:pPr marL="294005">
                        <a:lnSpc>
                          <a:spcPts val="700"/>
                        </a:lnSpc>
                      </a:pPr>
                      <a:r>
                        <a:rPr sz="700" b="1" spc="-135" dirty="0">
                          <a:solidFill>
                            <a:srgbClr val="231F20"/>
                          </a:solidFill>
                          <a:latin typeface="Lucida Sans"/>
                          <a:cs typeface="Lucida Sans"/>
                        </a:rPr>
                        <a:t>1</a:t>
                      </a:r>
                      <a:r>
                        <a:rPr sz="700" b="1" spc="-125"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r>
              <a:tr h="101874">
                <a:tc>
                  <a:txBody>
                    <a:bodyPr/>
                    <a:lstStyle/>
                    <a:p>
                      <a:pPr>
                        <a:lnSpc>
                          <a:spcPct val="100000"/>
                        </a:lnSpc>
                      </a:pPr>
                      <a:endParaRPr sz="500">
                        <a:latin typeface="Times New Roman"/>
                        <a:cs typeface="Times New Roman"/>
                      </a:endParaRPr>
                    </a:p>
                  </a:txBody>
                  <a:tcPr marL="0" marR="0" marT="0" marB="0"/>
                </a:tc>
                <a:tc>
                  <a:txBody>
                    <a:bodyPr/>
                    <a:lstStyle/>
                    <a:p>
                      <a:pPr marL="160020" algn="ctr">
                        <a:lnSpc>
                          <a:spcPts val="700"/>
                        </a:lnSpc>
                      </a:pPr>
                      <a:r>
                        <a:rPr sz="700" b="1" spc="-135" dirty="0">
                          <a:solidFill>
                            <a:srgbClr val="231F20"/>
                          </a:solidFill>
                          <a:latin typeface="Lucida Sans"/>
                          <a:cs typeface="Lucida Sans"/>
                        </a:rPr>
                        <a:t>1 </a:t>
                      </a:r>
                      <a:r>
                        <a:rPr sz="700" b="1" spc="-75" dirty="0">
                          <a:solidFill>
                            <a:srgbClr val="231F20"/>
                          </a:solidFill>
                          <a:latin typeface="Lucida Sans"/>
                          <a:cs typeface="Lucida Sans"/>
                        </a:rPr>
                        <a:t>4</a:t>
                      </a:r>
                      <a:r>
                        <a:rPr sz="700" b="1" spc="-55" dirty="0">
                          <a:solidFill>
                            <a:srgbClr val="231F20"/>
                          </a:solidFill>
                          <a:latin typeface="Lucida Sans"/>
                          <a:cs typeface="Lucida Sans"/>
                        </a:rPr>
                        <a:t> </a:t>
                      </a:r>
                      <a:r>
                        <a:rPr sz="700" b="1" spc="-60" dirty="0">
                          <a:solidFill>
                            <a:srgbClr val="231F20"/>
                          </a:solidFill>
                          <a:latin typeface="Lucida Sans"/>
                          <a:cs typeface="Lucida Sans"/>
                        </a:rPr>
                        <a:t>VIAS</a:t>
                      </a:r>
                      <a:endParaRPr sz="700">
                        <a:latin typeface="Lucida Sans"/>
                        <a:cs typeface="Lucida Sans"/>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L="535305">
                        <a:lnSpc>
                          <a:spcPts val="700"/>
                        </a:lnSpc>
                      </a:pPr>
                      <a:r>
                        <a:rPr sz="700" b="1" spc="-95" dirty="0">
                          <a:solidFill>
                            <a:srgbClr val="231F20"/>
                          </a:solidFill>
                          <a:latin typeface="Lucida Sans"/>
                          <a:cs typeface="Lucida Sans"/>
                        </a:rPr>
                        <a:t>Y </a:t>
                      </a:r>
                      <a:r>
                        <a:rPr sz="700" b="1" spc="-135" dirty="0">
                          <a:solidFill>
                            <a:srgbClr val="231F20"/>
                          </a:solidFill>
                          <a:latin typeface="Lucida Sans"/>
                          <a:cs typeface="Lucida Sans"/>
                        </a:rPr>
                        <a:t>1</a:t>
                      </a:r>
                      <a:r>
                        <a:rPr sz="700" b="1" spc="-130" dirty="0">
                          <a:solidFill>
                            <a:srgbClr val="231F20"/>
                          </a:solidFill>
                          <a:latin typeface="Lucida Sans"/>
                          <a:cs typeface="Lucida Sans"/>
                        </a:rPr>
                        <a:t> </a:t>
                      </a:r>
                      <a:r>
                        <a:rPr sz="700" b="1" spc="-70" dirty="0">
                          <a:solidFill>
                            <a:srgbClr val="231F20"/>
                          </a:solidFill>
                          <a:latin typeface="Lucida Sans"/>
                          <a:cs typeface="Lucida Sans"/>
                        </a:rPr>
                        <a:t>COMB.</a:t>
                      </a:r>
                      <a:endParaRPr sz="700">
                        <a:latin typeface="Lucida Sans"/>
                        <a:cs typeface="Lucida Sans"/>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r>
            </a:tbl>
          </a:graphicData>
        </a:graphic>
      </p:graphicFrame>
      <p:sp>
        <p:nvSpPr>
          <p:cNvPr id="2755" name="object 2755"/>
          <p:cNvSpPr txBox="1"/>
          <p:nvPr/>
        </p:nvSpPr>
        <p:spPr>
          <a:xfrm>
            <a:off x="2351621" y="9815355"/>
            <a:ext cx="810895" cy="177800"/>
          </a:xfrm>
          <a:prstGeom prst="rect">
            <a:avLst/>
          </a:prstGeom>
        </p:spPr>
        <p:txBody>
          <a:bodyPr vert="horz" wrap="square" lIns="0" tIns="12700" rIns="0" bIns="0" rtlCol="0">
            <a:spAutoFit/>
          </a:bodyPr>
          <a:lstStyle/>
          <a:p>
            <a:pPr marL="12700">
              <a:lnSpc>
                <a:spcPct val="100000"/>
              </a:lnSpc>
              <a:spcBef>
                <a:spcPts val="100"/>
              </a:spcBef>
            </a:pPr>
            <a:r>
              <a:rPr sz="1000" b="1" spc="-105" dirty="0">
                <a:solidFill>
                  <a:srgbClr val="231F20"/>
                </a:solidFill>
                <a:latin typeface="Lucida Sans"/>
                <a:cs typeface="Lucida Sans"/>
              </a:rPr>
              <a:t>3</a:t>
            </a:r>
            <a:r>
              <a:rPr sz="1000" b="1" spc="-60" dirty="0">
                <a:solidFill>
                  <a:srgbClr val="231F20"/>
                </a:solidFill>
                <a:latin typeface="Lucida Sans"/>
                <a:cs typeface="Lucida Sans"/>
              </a:rPr>
              <a:t> </a:t>
            </a:r>
            <a:r>
              <a:rPr sz="1000" b="1" spc="-110" dirty="0">
                <a:solidFill>
                  <a:srgbClr val="231F20"/>
                </a:solidFill>
                <a:latin typeface="Lucida Sans"/>
                <a:cs typeface="Lucida Sans"/>
              </a:rPr>
              <a:t>ESTACIONES</a:t>
            </a:r>
            <a:endParaRPr sz="1000">
              <a:latin typeface="Lucida Sans"/>
              <a:cs typeface="Lucida Sans"/>
            </a:endParaRPr>
          </a:p>
        </p:txBody>
      </p:sp>
      <p:sp>
        <p:nvSpPr>
          <p:cNvPr id="2756" name="object 2756"/>
          <p:cNvSpPr txBox="1"/>
          <p:nvPr/>
        </p:nvSpPr>
        <p:spPr>
          <a:xfrm>
            <a:off x="4637634" y="9815355"/>
            <a:ext cx="810895" cy="177800"/>
          </a:xfrm>
          <a:prstGeom prst="rect">
            <a:avLst/>
          </a:prstGeom>
        </p:spPr>
        <p:txBody>
          <a:bodyPr vert="horz" wrap="square" lIns="0" tIns="12700" rIns="0" bIns="0" rtlCol="0">
            <a:spAutoFit/>
          </a:bodyPr>
          <a:lstStyle/>
          <a:p>
            <a:pPr marL="12700">
              <a:lnSpc>
                <a:spcPct val="100000"/>
              </a:lnSpc>
              <a:spcBef>
                <a:spcPts val="100"/>
              </a:spcBef>
            </a:pPr>
            <a:r>
              <a:rPr sz="1000" b="1" spc="-105" dirty="0">
                <a:solidFill>
                  <a:srgbClr val="231F20"/>
                </a:solidFill>
                <a:latin typeface="Lucida Sans"/>
                <a:cs typeface="Lucida Sans"/>
              </a:rPr>
              <a:t>4</a:t>
            </a:r>
            <a:r>
              <a:rPr sz="1000" b="1" spc="-60" dirty="0">
                <a:solidFill>
                  <a:srgbClr val="231F20"/>
                </a:solidFill>
                <a:latin typeface="Lucida Sans"/>
                <a:cs typeface="Lucida Sans"/>
              </a:rPr>
              <a:t> </a:t>
            </a:r>
            <a:r>
              <a:rPr sz="1000" b="1" spc="-110" dirty="0">
                <a:solidFill>
                  <a:srgbClr val="231F20"/>
                </a:solidFill>
                <a:latin typeface="Lucida Sans"/>
                <a:cs typeface="Lucida Sans"/>
              </a:rPr>
              <a:t>ESTACIONES</a:t>
            </a:r>
            <a:endParaRPr sz="1000">
              <a:latin typeface="Lucida Sans"/>
              <a:cs typeface="Lucida Sans"/>
            </a:endParaRPr>
          </a:p>
        </p:txBody>
      </p:sp>
      <p:sp>
        <p:nvSpPr>
          <p:cNvPr id="2757" name="object 2757"/>
          <p:cNvSpPr txBox="1"/>
          <p:nvPr/>
        </p:nvSpPr>
        <p:spPr>
          <a:xfrm>
            <a:off x="6593294" y="9815355"/>
            <a:ext cx="810895" cy="177800"/>
          </a:xfrm>
          <a:prstGeom prst="rect">
            <a:avLst/>
          </a:prstGeom>
        </p:spPr>
        <p:txBody>
          <a:bodyPr vert="horz" wrap="square" lIns="0" tIns="12700" rIns="0" bIns="0" rtlCol="0">
            <a:spAutoFit/>
          </a:bodyPr>
          <a:lstStyle/>
          <a:p>
            <a:pPr marL="12700">
              <a:lnSpc>
                <a:spcPct val="100000"/>
              </a:lnSpc>
              <a:spcBef>
                <a:spcPts val="100"/>
              </a:spcBef>
            </a:pPr>
            <a:r>
              <a:rPr sz="1000" b="1" spc="-105" dirty="0">
                <a:solidFill>
                  <a:srgbClr val="231F20"/>
                </a:solidFill>
                <a:latin typeface="Lucida Sans"/>
                <a:cs typeface="Lucida Sans"/>
              </a:rPr>
              <a:t>3</a:t>
            </a:r>
            <a:r>
              <a:rPr sz="1000" b="1" spc="-60" dirty="0">
                <a:solidFill>
                  <a:srgbClr val="231F20"/>
                </a:solidFill>
                <a:latin typeface="Lucida Sans"/>
                <a:cs typeface="Lucida Sans"/>
              </a:rPr>
              <a:t> </a:t>
            </a:r>
            <a:r>
              <a:rPr sz="1000" b="1" spc="-110" dirty="0">
                <a:solidFill>
                  <a:srgbClr val="231F20"/>
                </a:solidFill>
                <a:latin typeface="Lucida Sans"/>
                <a:cs typeface="Lucida Sans"/>
              </a:rPr>
              <a:t>ESTACIONES</a:t>
            </a:r>
            <a:endParaRPr sz="1000">
              <a:latin typeface="Lucida Sans"/>
              <a:cs typeface="Lucida Sans"/>
            </a:endParaRPr>
          </a:p>
        </p:txBody>
      </p:sp>
      <p:sp>
        <p:nvSpPr>
          <p:cNvPr id="2758" name="object 2758"/>
          <p:cNvSpPr txBox="1"/>
          <p:nvPr/>
        </p:nvSpPr>
        <p:spPr>
          <a:xfrm>
            <a:off x="2042567" y="2080176"/>
            <a:ext cx="337820" cy="413384"/>
          </a:xfrm>
          <a:prstGeom prst="rect">
            <a:avLst/>
          </a:prstGeom>
        </p:spPr>
        <p:txBody>
          <a:bodyPr vert="horz" wrap="square" lIns="0" tIns="64135" rIns="0" bIns="0" rtlCol="0">
            <a:spAutoFit/>
          </a:bodyPr>
          <a:lstStyle/>
          <a:p>
            <a:pPr marL="12700">
              <a:lnSpc>
                <a:spcPct val="100000"/>
              </a:lnSpc>
              <a:spcBef>
                <a:spcPts val="505"/>
              </a:spcBef>
            </a:pPr>
            <a:r>
              <a:rPr sz="1000" b="1" spc="-114" dirty="0">
                <a:solidFill>
                  <a:srgbClr val="231F20"/>
                </a:solidFill>
                <a:latin typeface="Lucida Sans"/>
                <a:cs typeface="Lucida Sans"/>
              </a:rPr>
              <a:t>LINEA</a:t>
            </a:r>
            <a:endParaRPr sz="1000">
              <a:latin typeface="Lucida Sans"/>
              <a:cs typeface="Lucida Sans"/>
            </a:endParaRPr>
          </a:p>
          <a:p>
            <a:pPr marL="50800">
              <a:lnSpc>
                <a:spcPct val="100000"/>
              </a:lnSpc>
              <a:spcBef>
                <a:spcPts val="365"/>
              </a:spcBef>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59" name="object 2759"/>
          <p:cNvSpPr txBox="1"/>
          <p:nvPr/>
        </p:nvSpPr>
        <p:spPr>
          <a:xfrm>
            <a:off x="3134767" y="2053365"/>
            <a:ext cx="337820" cy="440055"/>
          </a:xfrm>
          <a:prstGeom prst="rect">
            <a:avLst/>
          </a:prstGeom>
        </p:spPr>
        <p:txBody>
          <a:bodyPr vert="horz" wrap="square" lIns="0" tIns="78105" rIns="0" bIns="0" rtlCol="0">
            <a:spAutoFit/>
          </a:bodyPr>
          <a:lstStyle/>
          <a:p>
            <a:pPr marL="12700">
              <a:lnSpc>
                <a:spcPct val="100000"/>
              </a:lnSpc>
              <a:spcBef>
                <a:spcPts val="615"/>
              </a:spcBef>
            </a:pPr>
            <a:r>
              <a:rPr sz="1000" b="1" spc="-114" dirty="0">
                <a:solidFill>
                  <a:srgbClr val="231F20"/>
                </a:solidFill>
                <a:latin typeface="Lucida Sans"/>
                <a:cs typeface="Lucida Sans"/>
              </a:rPr>
              <a:t>LINEA</a:t>
            </a:r>
            <a:endParaRPr sz="1000">
              <a:latin typeface="Lucida Sans"/>
              <a:cs typeface="Lucida Sans"/>
            </a:endParaRPr>
          </a:p>
          <a:p>
            <a:pPr marL="50800">
              <a:lnSpc>
                <a:spcPct val="100000"/>
              </a:lnSpc>
              <a:spcBef>
                <a:spcPts val="470"/>
              </a:spcBef>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0" name="object 2760"/>
          <p:cNvSpPr txBox="1"/>
          <p:nvPr/>
        </p:nvSpPr>
        <p:spPr>
          <a:xfrm>
            <a:off x="4480967" y="2106507"/>
            <a:ext cx="337820" cy="302260"/>
          </a:xfrm>
          <a:prstGeom prst="rect">
            <a:avLst/>
          </a:prstGeom>
        </p:spPr>
        <p:txBody>
          <a:bodyPr vert="horz" wrap="square" lIns="0" tIns="12700" rIns="0" bIns="0" rtlCol="0">
            <a:spAutoFit/>
          </a:bodyPr>
          <a:lstStyle/>
          <a:p>
            <a:pPr marL="12700">
              <a:lnSpc>
                <a:spcPts val="1150"/>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50800">
              <a:lnSpc>
                <a:spcPts val="1030"/>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1" name="object 2761"/>
          <p:cNvSpPr txBox="1"/>
          <p:nvPr/>
        </p:nvSpPr>
        <p:spPr>
          <a:xfrm>
            <a:off x="5630330" y="2106507"/>
            <a:ext cx="337820" cy="298450"/>
          </a:xfrm>
          <a:prstGeom prst="rect">
            <a:avLst/>
          </a:prstGeom>
        </p:spPr>
        <p:txBody>
          <a:bodyPr vert="horz" wrap="square" lIns="0" tIns="12700" rIns="0" bIns="0" rtlCol="0">
            <a:spAutoFit/>
          </a:bodyPr>
          <a:lstStyle/>
          <a:p>
            <a:pPr marL="12700">
              <a:lnSpc>
                <a:spcPts val="1135"/>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56515">
              <a:lnSpc>
                <a:spcPts val="1015"/>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2" name="object 2762"/>
          <p:cNvSpPr txBox="1"/>
          <p:nvPr/>
        </p:nvSpPr>
        <p:spPr>
          <a:xfrm>
            <a:off x="6976542" y="2106507"/>
            <a:ext cx="337820" cy="298450"/>
          </a:xfrm>
          <a:prstGeom prst="rect">
            <a:avLst/>
          </a:prstGeom>
        </p:spPr>
        <p:txBody>
          <a:bodyPr vert="horz" wrap="square" lIns="0" tIns="12700" rIns="0" bIns="0" rtlCol="0">
            <a:spAutoFit/>
          </a:bodyPr>
          <a:lstStyle/>
          <a:p>
            <a:pPr marL="12700">
              <a:lnSpc>
                <a:spcPts val="1135"/>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31115">
              <a:lnSpc>
                <a:spcPts val="1015"/>
              </a:lnSpc>
            </a:pPr>
            <a:r>
              <a:rPr sz="900" spc="-100" dirty="0">
                <a:solidFill>
                  <a:srgbClr val="231F20"/>
                </a:solidFill>
                <a:latin typeface="Arial"/>
                <a:cs typeface="Arial"/>
              </a:rPr>
              <a:t>V</a:t>
            </a:r>
            <a:r>
              <a:rPr sz="900" spc="-25"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3" name="object 2763"/>
          <p:cNvSpPr txBox="1"/>
          <p:nvPr/>
        </p:nvSpPr>
        <p:spPr>
          <a:xfrm>
            <a:off x="2296567" y="4214707"/>
            <a:ext cx="337820" cy="302260"/>
          </a:xfrm>
          <a:prstGeom prst="rect">
            <a:avLst/>
          </a:prstGeom>
        </p:spPr>
        <p:txBody>
          <a:bodyPr vert="horz" wrap="square" lIns="0" tIns="12700" rIns="0" bIns="0" rtlCol="0">
            <a:spAutoFit/>
          </a:bodyPr>
          <a:lstStyle/>
          <a:p>
            <a:pPr marL="12700">
              <a:lnSpc>
                <a:spcPts val="1150"/>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12700">
              <a:lnSpc>
                <a:spcPts val="1030"/>
              </a:lnSpc>
            </a:pPr>
            <a:r>
              <a:rPr sz="900" spc="-100" dirty="0">
                <a:solidFill>
                  <a:srgbClr val="231F20"/>
                </a:solidFill>
                <a:latin typeface="Arial"/>
                <a:cs typeface="Arial"/>
              </a:rPr>
              <a:t>V</a:t>
            </a:r>
            <a:r>
              <a:rPr sz="900" spc="-2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4" name="object 2764"/>
          <p:cNvSpPr txBox="1"/>
          <p:nvPr/>
        </p:nvSpPr>
        <p:spPr>
          <a:xfrm>
            <a:off x="2664887" y="7324530"/>
            <a:ext cx="250190" cy="283210"/>
          </a:xfrm>
          <a:prstGeom prst="rect">
            <a:avLst/>
          </a:prstGeom>
        </p:spPr>
        <p:txBody>
          <a:bodyPr vert="horz" wrap="square" lIns="0" tIns="18415" rIns="0" bIns="0" rtlCol="0">
            <a:spAutoFit/>
          </a:bodyPr>
          <a:lstStyle/>
          <a:p>
            <a:pPr marL="12700">
              <a:lnSpc>
                <a:spcPct val="100000"/>
              </a:lnSpc>
              <a:spcBef>
                <a:spcPts val="145"/>
              </a:spcBef>
            </a:pPr>
            <a:r>
              <a:rPr sz="700" b="1" spc="-80" dirty="0">
                <a:solidFill>
                  <a:srgbClr val="231F20"/>
                </a:solidFill>
                <a:latin typeface="Lucida Sans"/>
                <a:cs typeface="Lucida Sans"/>
              </a:rPr>
              <a:t>LINEA</a:t>
            </a:r>
            <a:endParaRPr sz="700">
              <a:latin typeface="Lucida Sans"/>
              <a:cs typeface="Lucida Sans"/>
            </a:endParaRPr>
          </a:p>
          <a:p>
            <a:pPr marL="24765">
              <a:lnSpc>
                <a:spcPct val="100000"/>
              </a:lnSpc>
              <a:spcBef>
                <a:spcPts val="60"/>
              </a:spcBef>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5" name="object 2765"/>
          <p:cNvSpPr txBox="1"/>
          <p:nvPr/>
        </p:nvSpPr>
        <p:spPr>
          <a:xfrm>
            <a:off x="3998380" y="4214707"/>
            <a:ext cx="337820" cy="302260"/>
          </a:xfrm>
          <a:prstGeom prst="rect">
            <a:avLst/>
          </a:prstGeom>
        </p:spPr>
        <p:txBody>
          <a:bodyPr vert="horz" wrap="square" lIns="0" tIns="12700" rIns="0" bIns="0" rtlCol="0">
            <a:spAutoFit/>
          </a:bodyPr>
          <a:lstStyle/>
          <a:p>
            <a:pPr marL="12700">
              <a:lnSpc>
                <a:spcPts val="1150"/>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20955">
              <a:lnSpc>
                <a:spcPts val="1030"/>
              </a:lnSpc>
            </a:pPr>
            <a:r>
              <a:rPr sz="900" spc="-100" dirty="0">
                <a:solidFill>
                  <a:srgbClr val="231F20"/>
                </a:solidFill>
                <a:latin typeface="Arial"/>
                <a:cs typeface="Arial"/>
              </a:rPr>
              <a:t>V</a:t>
            </a:r>
            <a:r>
              <a:rPr sz="900" spc="-2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6" name="object 2766"/>
          <p:cNvSpPr txBox="1"/>
          <p:nvPr/>
        </p:nvSpPr>
        <p:spPr>
          <a:xfrm>
            <a:off x="5325542" y="4214707"/>
            <a:ext cx="337820" cy="302260"/>
          </a:xfrm>
          <a:prstGeom prst="rect">
            <a:avLst/>
          </a:prstGeom>
        </p:spPr>
        <p:txBody>
          <a:bodyPr vert="horz" wrap="square" lIns="0" tIns="12700" rIns="0" bIns="0" rtlCol="0">
            <a:spAutoFit/>
          </a:bodyPr>
          <a:lstStyle/>
          <a:p>
            <a:pPr marL="12700">
              <a:lnSpc>
                <a:spcPts val="1150"/>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60960">
              <a:lnSpc>
                <a:spcPts val="1030"/>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7" name="object 2767"/>
          <p:cNvSpPr txBox="1"/>
          <p:nvPr/>
        </p:nvSpPr>
        <p:spPr>
          <a:xfrm>
            <a:off x="6925755" y="4214707"/>
            <a:ext cx="345440" cy="302260"/>
          </a:xfrm>
          <a:prstGeom prst="rect">
            <a:avLst/>
          </a:prstGeom>
        </p:spPr>
        <p:txBody>
          <a:bodyPr vert="horz" wrap="square" lIns="0" tIns="12700" rIns="0" bIns="0" rtlCol="0">
            <a:spAutoFit/>
          </a:bodyPr>
          <a:lstStyle/>
          <a:p>
            <a:pPr marL="12700">
              <a:lnSpc>
                <a:spcPts val="1150"/>
              </a:lnSpc>
              <a:spcBef>
                <a:spcPts val="100"/>
              </a:spcBef>
            </a:pPr>
            <a:r>
              <a:rPr sz="1000" b="1" spc="-114" dirty="0">
                <a:solidFill>
                  <a:srgbClr val="231F20"/>
                </a:solidFill>
                <a:latin typeface="Lucida Sans"/>
                <a:cs typeface="Lucida Sans"/>
              </a:rPr>
              <a:t>LINEA</a:t>
            </a:r>
            <a:endParaRPr sz="1000">
              <a:latin typeface="Lucida Sans"/>
              <a:cs typeface="Lucida Sans"/>
            </a:endParaRPr>
          </a:p>
          <a:p>
            <a:pPr marL="120014">
              <a:lnSpc>
                <a:spcPts val="1030"/>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8" name="object 2768"/>
          <p:cNvSpPr txBox="1"/>
          <p:nvPr/>
        </p:nvSpPr>
        <p:spPr>
          <a:xfrm>
            <a:off x="4976264" y="7355847"/>
            <a:ext cx="248920" cy="268605"/>
          </a:xfrm>
          <a:prstGeom prst="rect">
            <a:avLst/>
          </a:prstGeom>
        </p:spPr>
        <p:txBody>
          <a:bodyPr vert="horz" wrap="square" lIns="0" tIns="12700" rIns="0" bIns="0" rtlCol="0">
            <a:spAutoFit/>
          </a:bodyPr>
          <a:lstStyle/>
          <a:p>
            <a:pPr marL="16510">
              <a:lnSpc>
                <a:spcPts val="835"/>
              </a:lnSpc>
              <a:spcBef>
                <a:spcPts val="100"/>
              </a:spcBef>
            </a:pPr>
            <a:r>
              <a:rPr sz="700" b="1" spc="-80" dirty="0">
                <a:solidFill>
                  <a:srgbClr val="231F20"/>
                </a:solidFill>
                <a:latin typeface="Lucida Sans"/>
                <a:cs typeface="Lucida Sans"/>
              </a:rPr>
              <a:t>LINEA</a:t>
            </a:r>
            <a:endParaRPr sz="700">
              <a:latin typeface="Lucida Sans"/>
              <a:cs typeface="Lucida Sans"/>
            </a:endParaRPr>
          </a:p>
          <a:p>
            <a:pPr marL="12700">
              <a:lnSpc>
                <a:spcPts val="1075"/>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2769" name="object 2769"/>
          <p:cNvSpPr txBox="1"/>
          <p:nvPr/>
        </p:nvSpPr>
        <p:spPr>
          <a:xfrm>
            <a:off x="6957477" y="7330448"/>
            <a:ext cx="244475" cy="260350"/>
          </a:xfrm>
          <a:prstGeom prst="rect">
            <a:avLst/>
          </a:prstGeom>
        </p:spPr>
        <p:txBody>
          <a:bodyPr vert="horz" wrap="square" lIns="0" tIns="12700" rIns="0" bIns="0" rtlCol="0">
            <a:spAutoFit/>
          </a:bodyPr>
          <a:lstStyle/>
          <a:p>
            <a:pPr marL="12700">
              <a:lnSpc>
                <a:spcPts val="805"/>
              </a:lnSpc>
              <a:spcBef>
                <a:spcPts val="100"/>
              </a:spcBef>
            </a:pPr>
            <a:r>
              <a:rPr sz="700" b="1" spc="-80" dirty="0">
                <a:solidFill>
                  <a:srgbClr val="231F20"/>
                </a:solidFill>
                <a:latin typeface="Lucida Sans"/>
                <a:cs typeface="Lucida Sans"/>
              </a:rPr>
              <a:t>LINEA</a:t>
            </a:r>
            <a:endParaRPr sz="700">
              <a:latin typeface="Lucida Sans"/>
              <a:cs typeface="Lucida Sans"/>
            </a:endParaRPr>
          </a:p>
          <a:p>
            <a:pPr marL="16510">
              <a:lnSpc>
                <a:spcPts val="1045"/>
              </a:lnSpc>
            </a:pPr>
            <a:r>
              <a:rPr sz="900" spc="-100" dirty="0">
                <a:solidFill>
                  <a:srgbClr val="231F20"/>
                </a:solidFill>
                <a:latin typeface="Arial"/>
                <a:cs typeface="Arial"/>
              </a:rPr>
              <a:t>V  </a:t>
            </a:r>
            <a:r>
              <a:rPr sz="900" spc="-8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0853" y="10378668"/>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3811931" y="2023249"/>
            <a:ext cx="2725420" cy="208279"/>
          </a:xfrm>
          <a:prstGeom prst="rect">
            <a:avLst/>
          </a:prstGeom>
        </p:spPr>
        <p:txBody>
          <a:bodyPr vert="horz" wrap="square" lIns="0" tIns="12700" rIns="0" bIns="0" rtlCol="0">
            <a:spAutoFit/>
          </a:bodyPr>
          <a:lstStyle/>
          <a:p>
            <a:pPr marL="12700">
              <a:lnSpc>
                <a:spcPct val="100000"/>
              </a:lnSpc>
              <a:spcBef>
                <a:spcPts val="100"/>
              </a:spcBef>
            </a:pPr>
            <a:r>
              <a:rPr sz="1200" spc="-65" dirty="0">
                <a:solidFill>
                  <a:srgbClr val="231F20"/>
                </a:solidFill>
                <a:latin typeface="Lucida Sans"/>
                <a:cs typeface="Lucida Sans"/>
              </a:rPr>
              <a:t>Llaves </a:t>
            </a:r>
            <a:r>
              <a:rPr sz="1200" spc="-80" dirty="0">
                <a:solidFill>
                  <a:srgbClr val="231F20"/>
                </a:solidFill>
                <a:latin typeface="Lucida Sans"/>
                <a:cs typeface="Lucida Sans"/>
              </a:rPr>
              <a:t>de </a:t>
            </a:r>
            <a:r>
              <a:rPr sz="1200" spc="-90" dirty="0">
                <a:solidFill>
                  <a:srgbClr val="231F20"/>
                </a:solidFill>
                <a:latin typeface="Lucida Sans"/>
                <a:cs typeface="Lucida Sans"/>
              </a:rPr>
              <a:t>combinación </a:t>
            </a:r>
            <a:r>
              <a:rPr sz="1200" spc="-75" dirty="0">
                <a:solidFill>
                  <a:srgbClr val="231F20"/>
                </a:solidFill>
                <a:latin typeface="Lucida Sans"/>
                <a:cs typeface="Lucida Sans"/>
              </a:rPr>
              <a:t>y </a:t>
            </a:r>
            <a:r>
              <a:rPr sz="1200" spc="-95" dirty="0">
                <a:solidFill>
                  <a:srgbClr val="231F20"/>
                </a:solidFill>
                <a:latin typeface="Lucida Sans"/>
                <a:cs typeface="Lucida Sans"/>
              </a:rPr>
              <a:t>tomas</a:t>
            </a:r>
            <a:r>
              <a:rPr sz="1200" spc="40" dirty="0">
                <a:solidFill>
                  <a:srgbClr val="231F20"/>
                </a:solidFill>
                <a:latin typeface="Lucida Sans"/>
                <a:cs typeface="Lucida Sans"/>
              </a:rPr>
              <a:t> </a:t>
            </a:r>
            <a:r>
              <a:rPr sz="1200" spc="-75" dirty="0">
                <a:solidFill>
                  <a:srgbClr val="231F20"/>
                </a:solidFill>
                <a:latin typeface="Lucida Sans"/>
                <a:cs typeface="Lucida Sans"/>
              </a:rPr>
              <a:t>bipolares</a:t>
            </a:r>
            <a:endParaRPr sz="1200">
              <a:latin typeface="Lucida Sans"/>
              <a:cs typeface="Lucida Sans"/>
            </a:endParaRPr>
          </a:p>
        </p:txBody>
      </p:sp>
      <p:sp>
        <p:nvSpPr>
          <p:cNvPr id="4" name="object 4"/>
          <p:cNvSpPr txBox="1"/>
          <p:nvPr/>
        </p:nvSpPr>
        <p:spPr>
          <a:xfrm>
            <a:off x="2059514" y="7545813"/>
            <a:ext cx="2710180" cy="208279"/>
          </a:xfrm>
          <a:prstGeom prst="rect">
            <a:avLst/>
          </a:prstGeom>
        </p:spPr>
        <p:txBody>
          <a:bodyPr vert="horz" wrap="square" lIns="0" tIns="12700" rIns="0" bIns="0" rtlCol="0">
            <a:spAutoFit/>
          </a:bodyPr>
          <a:lstStyle/>
          <a:p>
            <a:pPr marL="12700">
              <a:lnSpc>
                <a:spcPct val="100000"/>
              </a:lnSpc>
              <a:spcBef>
                <a:spcPts val="100"/>
              </a:spcBef>
            </a:pPr>
            <a:r>
              <a:rPr sz="1200" b="1" spc="-100" dirty="0">
                <a:solidFill>
                  <a:srgbClr val="231F20"/>
                </a:solidFill>
                <a:latin typeface="Lucida Sans"/>
                <a:cs typeface="Lucida Sans"/>
              </a:rPr>
              <a:t>Nota: </a:t>
            </a:r>
            <a:r>
              <a:rPr sz="1200" b="1" spc="-125" dirty="0">
                <a:solidFill>
                  <a:srgbClr val="231F20"/>
                </a:solidFill>
                <a:latin typeface="Lucida Sans"/>
                <a:cs typeface="Lucida Sans"/>
              </a:rPr>
              <a:t>todas </a:t>
            </a:r>
            <a:r>
              <a:rPr sz="1200" b="1" spc="-100" dirty="0">
                <a:solidFill>
                  <a:srgbClr val="231F20"/>
                </a:solidFill>
                <a:latin typeface="Lucida Sans"/>
                <a:cs typeface="Lucida Sans"/>
              </a:rPr>
              <a:t>las </a:t>
            </a:r>
            <a:r>
              <a:rPr sz="1200" b="1" spc="-145" dirty="0">
                <a:solidFill>
                  <a:srgbClr val="231F20"/>
                </a:solidFill>
                <a:latin typeface="Lucida Sans"/>
                <a:cs typeface="Lucida Sans"/>
              </a:rPr>
              <a:t>tomas </a:t>
            </a:r>
            <a:r>
              <a:rPr sz="1200" b="1" spc="-125" dirty="0">
                <a:solidFill>
                  <a:srgbClr val="231F20"/>
                </a:solidFill>
                <a:latin typeface="Lucida Sans"/>
                <a:cs typeface="Lucida Sans"/>
              </a:rPr>
              <a:t>deben </a:t>
            </a:r>
            <a:r>
              <a:rPr sz="1200" b="1" spc="-105" dirty="0">
                <a:solidFill>
                  <a:srgbClr val="231F20"/>
                </a:solidFill>
                <a:latin typeface="Lucida Sans"/>
                <a:cs typeface="Lucida Sans"/>
              </a:rPr>
              <a:t>llevar</a:t>
            </a:r>
            <a:r>
              <a:rPr sz="1200" b="1" spc="-95" dirty="0">
                <a:solidFill>
                  <a:srgbClr val="231F20"/>
                </a:solidFill>
                <a:latin typeface="Lucida Sans"/>
                <a:cs typeface="Lucida Sans"/>
              </a:rPr>
              <a:t> </a:t>
            </a:r>
            <a:r>
              <a:rPr sz="1200" b="1" spc="-120" dirty="0">
                <a:solidFill>
                  <a:srgbClr val="231F20"/>
                </a:solidFill>
                <a:latin typeface="Lucida Sans"/>
                <a:cs typeface="Lucida Sans"/>
              </a:rPr>
              <a:t>tierra</a:t>
            </a:r>
            <a:endParaRPr sz="1200">
              <a:latin typeface="Lucida Sans"/>
              <a:cs typeface="Lucida Sans"/>
            </a:endParaRPr>
          </a:p>
        </p:txBody>
      </p:sp>
      <p:sp>
        <p:nvSpPr>
          <p:cNvPr id="6" name="object 6"/>
          <p:cNvSpPr txBox="1"/>
          <p:nvPr/>
        </p:nvSpPr>
        <p:spPr>
          <a:xfrm>
            <a:off x="7936420" y="933757"/>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7" name="object 7"/>
          <p:cNvSpPr txBox="1"/>
          <p:nvPr/>
        </p:nvSpPr>
        <p:spPr>
          <a:xfrm>
            <a:off x="4864672" y="1294852"/>
            <a:ext cx="565785"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40" dirty="0">
                <a:solidFill>
                  <a:srgbClr val="BBBDC0"/>
                </a:solidFill>
                <a:latin typeface="Lucida Sans"/>
                <a:cs typeface="Lucida Sans"/>
              </a:rPr>
              <a:t>G</a:t>
            </a:r>
            <a:endParaRPr sz="1200">
              <a:latin typeface="Lucida Sans"/>
              <a:cs typeface="Lucida Sans"/>
            </a:endParaRPr>
          </a:p>
        </p:txBody>
      </p:sp>
      <p:sp>
        <p:nvSpPr>
          <p:cNvPr id="8" name="object 8"/>
          <p:cNvSpPr/>
          <p:nvPr/>
        </p:nvSpPr>
        <p:spPr>
          <a:xfrm>
            <a:off x="2647912" y="2985468"/>
            <a:ext cx="107950" cy="107950"/>
          </a:xfrm>
          <a:prstGeom prst="rect">
            <a:avLst/>
          </a:prstGeom>
          <a:blipFill>
            <a:blip r:embed="rId2" cstate="print"/>
            <a:stretch>
              <a:fillRect/>
            </a:stretch>
          </a:blipFill>
        </p:spPr>
        <p:txBody>
          <a:bodyPr wrap="square" lIns="0" tIns="0" rIns="0" bIns="0" rtlCol="0"/>
          <a:lstStyle/>
          <a:p>
            <a:endParaRPr/>
          </a:p>
        </p:txBody>
      </p:sp>
      <p:sp>
        <p:nvSpPr>
          <p:cNvPr id="9" name="object 9"/>
          <p:cNvSpPr/>
          <p:nvPr/>
        </p:nvSpPr>
        <p:spPr>
          <a:xfrm>
            <a:off x="3956012" y="3027810"/>
            <a:ext cx="107950" cy="107950"/>
          </a:xfrm>
          <a:prstGeom prst="rect">
            <a:avLst/>
          </a:prstGeom>
          <a:blipFill>
            <a:blip r:embed="rId3" cstate="print"/>
            <a:stretch>
              <a:fillRect/>
            </a:stretch>
          </a:blipFill>
        </p:spPr>
        <p:txBody>
          <a:bodyPr wrap="square" lIns="0" tIns="0" rIns="0" bIns="0" rtlCol="0"/>
          <a:lstStyle/>
          <a:p>
            <a:endParaRPr/>
          </a:p>
        </p:txBody>
      </p:sp>
      <p:sp>
        <p:nvSpPr>
          <p:cNvPr id="10" name="object 10"/>
          <p:cNvSpPr/>
          <p:nvPr/>
        </p:nvSpPr>
        <p:spPr>
          <a:xfrm>
            <a:off x="4476712" y="3027810"/>
            <a:ext cx="107950" cy="107950"/>
          </a:xfrm>
          <a:prstGeom prst="rect">
            <a:avLst/>
          </a:prstGeom>
          <a:blipFill>
            <a:blip r:embed="rId4" cstate="print"/>
            <a:stretch>
              <a:fillRect/>
            </a:stretch>
          </a:blipFill>
        </p:spPr>
        <p:txBody>
          <a:bodyPr wrap="square" lIns="0" tIns="0" rIns="0" bIns="0" rtlCol="0"/>
          <a:lstStyle/>
          <a:p>
            <a:endParaRPr/>
          </a:p>
        </p:txBody>
      </p:sp>
      <p:sp>
        <p:nvSpPr>
          <p:cNvPr id="11" name="object 11"/>
          <p:cNvSpPr/>
          <p:nvPr/>
        </p:nvSpPr>
        <p:spPr>
          <a:xfrm>
            <a:off x="3202483" y="5419639"/>
            <a:ext cx="107949" cy="107950"/>
          </a:xfrm>
          <a:prstGeom prst="rect">
            <a:avLst/>
          </a:prstGeom>
          <a:blipFill>
            <a:blip r:embed="rId5" cstate="print"/>
            <a:stretch>
              <a:fillRect/>
            </a:stretch>
          </a:blipFill>
        </p:spPr>
        <p:txBody>
          <a:bodyPr wrap="square" lIns="0" tIns="0" rIns="0" bIns="0" rtlCol="0"/>
          <a:lstStyle/>
          <a:p>
            <a:endParaRPr/>
          </a:p>
        </p:txBody>
      </p:sp>
      <p:sp>
        <p:nvSpPr>
          <p:cNvPr id="12" name="object 12"/>
          <p:cNvSpPr/>
          <p:nvPr/>
        </p:nvSpPr>
        <p:spPr>
          <a:xfrm>
            <a:off x="2487041" y="5419639"/>
            <a:ext cx="107950" cy="107950"/>
          </a:xfrm>
          <a:prstGeom prst="rect">
            <a:avLst/>
          </a:prstGeom>
          <a:blipFill>
            <a:blip r:embed="rId6" cstate="print"/>
            <a:stretch>
              <a:fillRect/>
            </a:stretch>
          </a:blipFill>
        </p:spPr>
        <p:txBody>
          <a:bodyPr wrap="square" lIns="0" tIns="0" rIns="0" bIns="0" rtlCol="0"/>
          <a:lstStyle/>
          <a:p>
            <a:endParaRPr/>
          </a:p>
        </p:txBody>
      </p:sp>
      <p:sp>
        <p:nvSpPr>
          <p:cNvPr id="13" name="object 13"/>
          <p:cNvSpPr/>
          <p:nvPr/>
        </p:nvSpPr>
        <p:spPr>
          <a:xfrm>
            <a:off x="4358170" y="5449281"/>
            <a:ext cx="107950" cy="107950"/>
          </a:xfrm>
          <a:prstGeom prst="rect">
            <a:avLst/>
          </a:prstGeom>
          <a:blipFill>
            <a:blip r:embed="rId7" cstate="print"/>
            <a:stretch>
              <a:fillRect/>
            </a:stretch>
          </a:blipFill>
        </p:spPr>
        <p:txBody>
          <a:bodyPr wrap="square" lIns="0" tIns="0" rIns="0" bIns="0" rtlCol="0"/>
          <a:lstStyle/>
          <a:p>
            <a:endParaRPr/>
          </a:p>
        </p:txBody>
      </p:sp>
      <p:sp>
        <p:nvSpPr>
          <p:cNvPr id="14" name="object 14"/>
          <p:cNvSpPr/>
          <p:nvPr/>
        </p:nvSpPr>
        <p:spPr>
          <a:xfrm>
            <a:off x="5043971" y="5449281"/>
            <a:ext cx="107950" cy="107950"/>
          </a:xfrm>
          <a:prstGeom prst="rect">
            <a:avLst/>
          </a:prstGeom>
          <a:blipFill>
            <a:blip r:embed="rId7" cstate="print"/>
            <a:stretch>
              <a:fillRect/>
            </a:stretch>
          </a:blipFill>
        </p:spPr>
        <p:txBody>
          <a:bodyPr wrap="square" lIns="0" tIns="0" rIns="0" bIns="0" rtlCol="0"/>
          <a:lstStyle/>
          <a:p>
            <a:endParaRPr/>
          </a:p>
        </p:txBody>
      </p:sp>
      <p:sp>
        <p:nvSpPr>
          <p:cNvPr id="15" name="object 15"/>
          <p:cNvSpPr/>
          <p:nvPr/>
        </p:nvSpPr>
        <p:spPr>
          <a:xfrm>
            <a:off x="6233541" y="5483139"/>
            <a:ext cx="107950" cy="107950"/>
          </a:xfrm>
          <a:prstGeom prst="rect">
            <a:avLst/>
          </a:prstGeom>
          <a:blipFill>
            <a:blip r:embed="rId5" cstate="print"/>
            <a:stretch>
              <a:fillRect/>
            </a:stretch>
          </a:blipFill>
        </p:spPr>
        <p:txBody>
          <a:bodyPr wrap="square" lIns="0" tIns="0" rIns="0" bIns="0" rtlCol="0"/>
          <a:lstStyle/>
          <a:p>
            <a:endParaRPr/>
          </a:p>
        </p:txBody>
      </p:sp>
      <p:sp>
        <p:nvSpPr>
          <p:cNvPr id="16" name="object 16"/>
          <p:cNvSpPr/>
          <p:nvPr/>
        </p:nvSpPr>
        <p:spPr>
          <a:xfrm>
            <a:off x="6805041" y="5483139"/>
            <a:ext cx="107950" cy="107950"/>
          </a:xfrm>
          <a:prstGeom prst="rect">
            <a:avLst/>
          </a:prstGeom>
          <a:blipFill>
            <a:blip r:embed="rId5" cstate="print"/>
            <a:stretch>
              <a:fillRect/>
            </a:stretch>
          </a:blipFill>
        </p:spPr>
        <p:txBody>
          <a:bodyPr wrap="square" lIns="0" tIns="0" rIns="0" bIns="0" rtlCol="0"/>
          <a:lstStyle/>
          <a:p>
            <a:endParaRPr/>
          </a:p>
        </p:txBody>
      </p:sp>
      <p:sp>
        <p:nvSpPr>
          <p:cNvPr id="17" name="object 17"/>
          <p:cNvSpPr/>
          <p:nvPr/>
        </p:nvSpPr>
        <p:spPr>
          <a:xfrm>
            <a:off x="7385012" y="5504310"/>
            <a:ext cx="107950" cy="107950"/>
          </a:xfrm>
          <a:prstGeom prst="rect">
            <a:avLst/>
          </a:prstGeom>
          <a:blipFill>
            <a:blip r:embed="rId3" cstate="print"/>
            <a:stretch>
              <a:fillRect/>
            </a:stretch>
          </a:blipFill>
        </p:spPr>
        <p:txBody>
          <a:bodyPr wrap="square" lIns="0" tIns="0" rIns="0" bIns="0" rtlCol="0"/>
          <a:lstStyle/>
          <a:p>
            <a:endParaRPr/>
          </a:p>
        </p:txBody>
      </p:sp>
      <p:sp>
        <p:nvSpPr>
          <p:cNvPr id="18" name="object 18"/>
          <p:cNvSpPr/>
          <p:nvPr/>
        </p:nvSpPr>
        <p:spPr>
          <a:xfrm>
            <a:off x="5962612" y="3006639"/>
            <a:ext cx="107950" cy="107950"/>
          </a:xfrm>
          <a:prstGeom prst="rect">
            <a:avLst/>
          </a:prstGeom>
          <a:blipFill>
            <a:blip r:embed="rId8" cstate="print"/>
            <a:stretch>
              <a:fillRect/>
            </a:stretch>
          </a:blipFill>
        </p:spPr>
        <p:txBody>
          <a:bodyPr wrap="square" lIns="0" tIns="0" rIns="0" bIns="0" rtlCol="0"/>
          <a:lstStyle/>
          <a:p>
            <a:endParaRPr/>
          </a:p>
        </p:txBody>
      </p:sp>
      <p:sp>
        <p:nvSpPr>
          <p:cNvPr id="19" name="object 19"/>
          <p:cNvSpPr/>
          <p:nvPr/>
        </p:nvSpPr>
        <p:spPr>
          <a:xfrm>
            <a:off x="7516254" y="3036268"/>
            <a:ext cx="107950" cy="107950"/>
          </a:xfrm>
          <a:prstGeom prst="rect">
            <a:avLst/>
          </a:prstGeom>
          <a:blipFill>
            <a:blip r:embed="rId9" cstate="print"/>
            <a:stretch>
              <a:fillRect/>
            </a:stretch>
          </a:blipFill>
        </p:spPr>
        <p:txBody>
          <a:bodyPr wrap="square" lIns="0" tIns="0" rIns="0" bIns="0" rtlCol="0"/>
          <a:lstStyle/>
          <a:p>
            <a:endParaRPr/>
          </a:p>
        </p:txBody>
      </p:sp>
      <p:sp>
        <p:nvSpPr>
          <p:cNvPr id="20" name="object 20"/>
          <p:cNvSpPr/>
          <p:nvPr/>
        </p:nvSpPr>
        <p:spPr>
          <a:xfrm>
            <a:off x="7516254" y="3175968"/>
            <a:ext cx="107950" cy="107950"/>
          </a:xfrm>
          <a:prstGeom prst="rect">
            <a:avLst/>
          </a:prstGeom>
          <a:blipFill>
            <a:blip r:embed="rId10" cstate="print"/>
            <a:stretch>
              <a:fillRect/>
            </a:stretch>
          </a:blipFill>
        </p:spPr>
        <p:txBody>
          <a:bodyPr wrap="square" lIns="0" tIns="0" rIns="0" bIns="0" rtlCol="0"/>
          <a:lstStyle/>
          <a:p>
            <a:endParaRPr/>
          </a:p>
        </p:txBody>
      </p:sp>
      <p:sp>
        <p:nvSpPr>
          <p:cNvPr id="21" name="object 21"/>
          <p:cNvSpPr/>
          <p:nvPr/>
        </p:nvSpPr>
        <p:spPr>
          <a:xfrm>
            <a:off x="3162288" y="4278113"/>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22" name="object 22"/>
          <p:cNvSpPr/>
          <p:nvPr/>
        </p:nvSpPr>
        <p:spPr>
          <a:xfrm>
            <a:off x="3162288" y="4271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 name="object 23"/>
          <p:cNvSpPr/>
          <p:nvPr/>
        </p:nvSpPr>
        <p:spPr>
          <a:xfrm>
            <a:off x="3162288" y="4231123"/>
            <a:ext cx="12700" cy="40640"/>
          </a:xfrm>
          <a:custGeom>
            <a:avLst/>
            <a:gdLst/>
            <a:ahLst/>
            <a:cxnLst/>
            <a:rect l="l" t="t" r="r" b="b"/>
            <a:pathLst>
              <a:path w="12700" h="40639">
                <a:moveTo>
                  <a:pt x="0" y="40639"/>
                </a:moveTo>
                <a:lnTo>
                  <a:pt x="12700" y="40639"/>
                </a:lnTo>
                <a:lnTo>
                  <a:pt x="12700" y="0"/>
                </a:lnTo>
                <a:lnTo>
                  <a:pt x="0" y="0"/>
                </a:lnTo>
                <a:lnTo>
                  <a:pt x="0" y="40639"/>
                </a:lnTo>
                <a:close/>
              </a:path>
            </a:pathLst>
          </a:custGeom>
          <a:solidFill>
            <a:srgbClr val="231F20"/>
          </a:solidFill>
        </p:spPr>
        <p:txBody>
          <a:bodyPr wrap="square" lIns="0" tIns="0" rIns="0" bIns="0" rtlCol="0"/>
          <a:lstStyle/>
          <a:p>
            <a:endParaRPr/>
          </a:p>
        </p:txBody>
      </p:sp>
      <p:sp>
        <p:nvSpPr>
          <p:cNvPr id="24" name="object 24"/>
          <p:cNvSpPr/>
          <p:nvPr/>
        </p:nvSpPr>
        <p:spPr>
          <a:xfrm>
            <a:off x="3168638" y="4271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 name="object 25"/>
          <p:cNvSpPr/>
          <p:nvPr/>
        </p:nvSpPr>
        <p:spPr>
          <a:xfrm>
            <a:off x="3174988" y="4271343"/>
            <a:ext cx="88900" cy="6350"/>
          </a:xfrm>
          <a:custGeom>
            <a:avLst/>
            <a:gdLst/>
            <a:ahLst/>
            <a:cxnLst/>
            <a:rect l="l" t="t" r="r" b="b"/>
            <a:pathLst>
              <a:path w="88900" h="6350">
                <a:moveTo>
                  <a:pt x="88900" y="0"/>
                </a:moveTo>
                <a:lnTo>
                  <a:pt x="0" y="0"/>
                </a:lnTo>
                <a:lnTo>
                  <a:pt x="0" y="6350"/>
                </a:lnTo>
                <a:lnTo>
                  <a:pt x="88900" y="6350"/>
                </a:lnTo>
                <a:lnTo>
                  <a:pt x="88900" y="0"/>
                </a:lnTo>
                <a:close/>
              </a:path>
            </a:pathLst>
          </a:custGeom>
          <a:solidFill>
            <a:srgbClr val="231F20"/>
          </a:solidFill>
        </p:spPr>
        <p:txBody>
          <a:bodyPr wrap="square" lIns="0" tIns="0" rIns="0" bIns="0" rtlCol="0"/>
          <a:lstStyle/>
          <a:p>
            <a:endParaRPr/>
          </a:p>
        </p:txBody>
      </p:sp>
      <p:sp>
        <p:nvSpPr>
          <p:cNvPr id="26" name="object 26"/>
          <p:cNvSpPr/>
          <p:nvPr/>
        </p:nvSpPr>
        <p:spPr>
          <a:xfrm>
            <a:off x="3263888" y="4271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 name="object 27"/>
          <p:cNvSpPr/>
          <p:nvPr/>
        </p:nvSpPr>
        <p:spPr>
          <a:xfrm>
            <a:off x="3263888" y="4008873"/>
            <a:ext cx="12700" cy="262890"/>
          </a:xfrm>
          <a:custGeom>
            <a:avLst/>
            <a:gdLst/>
            <a:ahLst/>
            <a:cxnLst/>
            <a:rect l="l" t="t" r="r" b="b"/>
            <a:pathLst>
              <a:path w="12700" h="262889">
                <a:moveTo>
                  <a:pt x="0" y="262889"/>
                </a:moveTo>
                <a:lnTo>
                  <a:pt x="12700" y="262889"/>
                </a:lnTo>
                <a:lnTo>
                  <a:pt x="12700" y="0"/>
                </a:lnTo>
                <a:lnTo>
                  <a:pt x="0" y="0"/>
                </a:lnTo>
                <a:lnTo>
                  <a:pt x="0" y="262889"/>
                </a:lnTo>
                <a:close/>
              </a:path>
            </a:pathLst>
          </a:custGeom>
          <a:solidFill>
            <a:srgbClr val="231F20"/>
          </a:solidFill>
        </p:spPr>
        <p:txBody>
          <a:bodyPr wrap="square" lIns="0" tIns="0" rIns="0" bIns="0" rtlCol="0"/>
          <a:lstStyle/>
          <a:p>
            <a:endParaRPr/>
          </a:p>
        </p:txBody>
      </p:sp>
      <p:sp>
        <p:nvSpPr>
          <p:cNvPr id="28" name="object 28"/>
          <p:cNvSpPr/>
          <p:nvPr/>
        </p:nvSpPr>
        <p:spPr>
          <a:xfrm>
            <a:off x="3263888" y="4002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 name="object 29"/>
          <p:cNvSpPr/>
          <p:nvPr/>
        </p:nvSpPr>
        <p:spPr>
          <a:xfrm>
            <a:off x="3270238" y="4271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 name="object 30"/>
          <p:cNvSpPr/>
          <p:nvPr/>
        </p:nvSpPr>
        <p:spPr>
          <a:xfrm>
            <a:off x="1976959" y="4107933"/>
            <a:ext cx="53340" cy="6350"/>
          </a:xfrm>
          <a:custGeom>
            <a:avLst/>
            <a:gdLst/>
            <a:ahLst/>
            <a:cxnLst/>
            <a:rect l="l" t="t" r="r" b="b"/>
            <a:pathLst>
              <a:path w="53340"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31" name="object 31"/>
          <p:cNvSpPr/>
          <p:nvPr/>
        </p:nvSpPr>
        <p:spPr>
          <a:xfrm>
            <a:off x="1976959" y="41015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 name="object 32"/>
          <p:cNvSpPr/>
          <p:nvPr/>
        </p:nvSpPr>
        <p:spPr>
          <a:xfrm>
            <a:off x="1976959" y="4038083"/>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33" name="object 33"/>
          <p:cNvSpPr/>
          <p:nvPr/>
        </p:nvSpPr>
        <p:spPr>
          <a:xfrm>
            <a:off x="1976959" y="40317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 name="object 34"/>
          <p:cNvSpPr/>
          <p:nvPr/>
        </p:nvSpPr>
        <p:spPr>
          <a:xfrm>
            <a:off x="1976959" y="4025383"/>
            <a:ext cx="85090" cy="6350"/>
          </a:xfrm>
          <a:custGeom>
            <a:avLst/>
            <a:gdLst/>
            <a:ahLst/>
            <a:cxnLst/>
            <a:rect l="l" t="t" r="r" b="b"/>
            <a:pathLst>
              <a:path w="85090"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35" name="object 35"/>
          <p:cNvSpPr/>
          <p:nvPr/>
        </p:nvSpPr>
        <p:spPr>
          <a:xfrm>
            <a:off x="1983309" y="4102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 name="object 36"/>
          <p:cNvSpPr/>
          <p:nvPr/>
        </p:nvSpPr>
        <p:spPr>
          <a:xfrm>
            <a:off x="1989659" y="4102002"/>
            <a:ext cx="40640" cy="6350"/>
          </a:xfrm>
          <a:custGeom>
            <a:avLst/>
            <a:gdLst/>
            <a:ahLst/>
            <a:cxnLst/>
            <a:rect l="l" t="t" r="r" b="b"/>
            <a:pathLst>
              <a:path w="40640" h="6350">
                <a:moveTo>
                  <a:pt x="40220" y="0"/>
                </a:moveTo>
                <a:lnTo>
                  <a:pt x="0" y="0"/>
                </a:lnTo>
                <a:lnTo>
                  <a:pt x="0" y="6350"/>
                </a:lnTo>
                <a:lnTo>
                  <a:pt x="40220" y="6350"/>
                </a:lnTo>
                <a:lnTo>
                  <a:pt x="40220" y="0"/>
                </a:lnTo>
                <a:close/>
              </a:path>
            </a:pathLst>
          </a:custGeom>
          <a:solidFill>
            <a:srgbClr val="231F20"/>
          </a:solidFill>
        </p:spPr>
        <p:txBody>
          <a:bodyPr wrap="square" lIns="0" tIns="0" rIns="0" bIns="0" rtlCol="0"/>
          <a:lstStyle/>
          <a:p>
            <a:endParaRPr/>
          </a:p>
        </p:txBody>
      </p:sp>
      <p:sp>
        <p:nvSpPr>
          <p:cNvPr id="37" name="object 37"/>
          <p:cNvSpPr/>
          <p:nvPr/>
        </p:nvSpPr>
        <p:spPr>
          <a:xfrm>
            <a:off x="1983309" y="40321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8" name="object 38"/>
          <p:cNvSpPr/>
          <p:nvPr/>
        </p:nvSpPr>
        <p:spPr>
          <a:xfrm>
            <a:off x="1989659" y="4031733"/>
            <a:ext cx="85090" cy="6350"/>
          </a:xfrm>
          <a:custGeom>
            <a:avLst/>
            <a:gdLst/>
            <a:ahLst/>
            <a:cxnLst/>
            <a:rect l="l" t="t" r="r" b="b"/>
            <a:pathLst>
              <a:path w="85090"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39" name="object 39"/>
          <p:cNvSpPr/>
          <p:nvPr/>
        </p:nvSpPr>
        <p:spPr>
          <a:xfrm>
            <a:off x="2067979"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 name="object 40"/>
          <p:cNvSpPr/>
          <p:nvPr/>
        </p:nvSpPr>
        <p:spPr>
          <a:xfrm>
            <a:off x="2061629"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 name="object 41"/>
          <p:cNvSpPr/>
          <p:nvPr/>
        </p:nvSpPr>
        <p:spPr>
          <a:xfrm>
            <a:off x="2061629" y="2925562"/>
            <a:ext cx="12700" cy="1099820"/>
          </a:xfrm>
          <a:custGeom>
            <a:avLst/>
            <a:gdLst/>
            <a:ahLst/>
            <a:cxnLst/>
            <a:rect l="l" t="t" r="r" b="b"/>
            <a:pathLst>
              <a:path w="12700" h="1099820">
                <a:moveTo>
                  <a:pt x="0" y="1099820"/>
                </a:moveTo>
                <a:lnTo>
                  <a:pt x="12700" y="1099820"/>
                </a:lnTo>
                <a:lnTo>
                  <a:pt x="12700" y="0"/>
                </a:lnTo>
                <a:lnTo>
                  <a:pt x="0" y="0"/>
                </a:lnTo>
                <a:lnTo>
                  <a:pt x="0" y="1099820"/>
                </a:lnTo>
                <a:close/>
              </a:path>
            </a:pathLst>
          </a:custGeom>
          <a:solidFill>
            <a:srgbClr val="231F20"/>
          </a:solidFill>
        </p:spPr>
        <p:txBody>
          <a:bodyPr wrap="square" lIns="0" tIns="0" rIns="0" bIns="0" rtlCol="0"/>
          <a:lstStyle/>
          <a:p>
            <a:endParaRPr/>
          </a:p>
        </p:txBody>
      </p:sp>
      <p:sp>
        <p:nvSpPr>
          <p:cNvPr id="42" name="object 42"/>
          <p:cNvSpPr/>
          <p:nvPr/>
        </p:nvSpPr>
        <p:spPr>
          <a:xfrm>
            <a:off x="2061629"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 name="object 43"/>
          <p:cNvSpPr/>
          <p:nvPr/>
        </p:nvSpPr>
        <p:spPr>
          <a:xfrm>
            <a:off x="2061629" y="2912862"/>
            <a:ext cx="1185545" cy="6350"/>
          </a:xfrm>
          <a:custGeom>
            <a:avLst/>
            <a:gdLst/>
            <a:ahLst/>
            <a:cxnLst/>
            <a:rect l="l" t="t" r="r" b="b"/>
            <a:pathLst>
              <a:path w="1185545" h="6350">
                <a:moveTo>
                  <a:pt x="0" y="6350"/>
                </a:moveTo>
                <a:lnTo>
                  <a:pt x="1185329" y="6350"/>
                </a:lnTo>
                <a:lnTo>
                  <a:pt x="1185329" y="0"/>
                </a:lnTo>
                <a:lnTo>
                  <a:pt x="0" y="0"/>
                </a:lnTo>
                <a:lnTo>
                  <a:pt x="0" y="6350"/>
                </a:lnTo>
                <a:close/>
              </a:path>
            </a:pathLst>
          </a:custGeom>
          <a:solidFill>
            <a:srgbClr val="231F20"/>
          </a:solidFill>
        </p:spPr>
        <p:txBody>
          <a:bodyPr wrap="square" lIns="0" tIns="0" rIns="0" bIns="0" rtlCol="0"/>
          <a:lstStyle/>
          <a:p>
            <a:endParaRPr/>
          </a:p>
        </p:txBody>
      </p:sp>
      <p:sp>
        <p:nvSpPr>
          <p:cNvPr id="44" name="object 44"/>
          <p:cNvSpPr/>
          <p:nvPr/>
        </p:nvSpPr>
        <p:spPr>
          <a:xfrm>
            <a:off x="3234259" y="4002523"/>
            <a:ext cx="29845" cy="6350"/>
          </a:xfrm>
          <a:custGeom>
            <a:avLst/>
            <a:gdLst/>
            <a:ahLst/>
            <a:cxnLst/>
            <a:rect l="l" t="t" r="r" b="b"/>
            <a:pathLst>
              <a:path w="29844" h="6350">
                <a:moveTo>
                  <a:pt x="0" y="6350"/>
                </a:moveTo>
                <a:lnTo>
                  <a:pt x="29629" y="6350"/>
                </a:lnTo>
                <a:lnTo>
                  <a:pt x="29629" y="0"/>
                </a:lnTo>
                <a:lnTo>
                  <a:pt x="0" y="0"/>
                </a:lnTo>
                <a:lnTo>
                  <a:pt x="0" y="6350"/>
                </a:lnTo>
                <a:close/>
              </a:path>
            </a:pathLst>
          </a:custGeom>
          <a:solidFill>
            <a:srgbClr val="231F20"/>
          </a:solidFill>
        </p:spPr>
        <p:txBody>
          <a:bodyPr wrap="square" lIns="0" tIns="0" rIns="0" bIns="0" rtlCol="0"/>
          <a:lstStyle/>
          <a:p>
            <a:endParaRPr/>
          </a:p>
        </p:txBody>
      </p:sp>
      <p:sp>
        <p:nvSpPr>
          <p:cNvPr id="45" name="object 45"/>
          <p:cNvSpPr/>
          <p:nvPr/>
        </p:nvSpPr>
        <p:spPr>
          <a:xfrm>
            <a:off x="3234259" y="39961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 name="object 46"/>
          <p:cNvSpPr/>
          <p:nvPr/>
        </p:nvSpPr>
        <p:spPr>
          <a:xfrm>
            <a:off x="3234259" y="2925562"/>
            <a:ext cx="12700" cy="1070610"/>
          </a:xfrm>
          <a:custGeom>
            <a:avLst/>
            <a:gdLst/>
            <a:ahLst/>
            <a:cxnLst/>
            <a:rect l="l" t="t" r="r" b="b"/>
            <a:pathLst>
              <a:path w="12700" h="1070610">
                <a:moveTo>
                  <a:pt x="0" y="1070610"/>
                </a:moveTo>
                <a:lnTo>
                  <a:pt x="12700" y="1070610"/>
                </a:lnTo>
                <a:lnTo>
                  <a:pt x="12700" y="0"/>
                </a:lnTo>
                <a:lnTo>
                  <a:pt x="0" y="0"/>
                </a:lnTo>
                <a:lnTo>
                  <a:pt x="0" y="1070610"/>
                </a:lnTo>
                <a:close/>
              </a:path>
            </a:pathLst>
          </a:custGeom>
          <a:solidFill>
            <a:srgbClr val="231F20"/>
          </a:solidFill>
        </p:spPr>
        <p:txBody>
          <a:bodyPr wrap="square" lIns="0" tIns="0" rIns="0" bIns="0" rtlCol="0"/>
          <a:lstStyle/>
          <a:p>
            <a:endParaRPr/>
          </a:p>
        </p:txBody>
      </p:sp>
      <p:sp>
        <p:nvSpPr>
          <p:cNvPr id="47" name="object 47"/>
          <p:cNvSpPr/>
          <p:nvPr/>
        </p:nvSpPr>
        <p:spPr>
          <a:xfrm>
            <a:off x="3234259"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 name="object 48"/>
          <p:cNvSpPr/>
          <p:nvPr/>
        </p:nvSpPr>
        <p:spPr>
          <a:xfrm>
            <a:off x="3270238" y="4002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 name="object 49"/>
          <p:cNvSpPr/>
          <p:nvPr/>
        </p:nvSpPr>
        <p:spPr>
          <a:xfrm>
            <a:off x="3246959" y="3996173"/>
            <a:ext cx="29845" cy="6350"/>
          </a:xfrm>
          <a:custGeom>
            <a:avLst/>
            <a:gdLst/>
            <a:ahLst/>
            <a:cxnLst/>
            <a:rect l="l" t="t" r="r" b="b"/>
            <a:pathLst>
              <a:path w="29844" h="6350">
                <a:moveTo>
                  <a:pt x="0" y="6350"/>
                </a:moveTo>
                <a:lnTo>
                  <a:pt x="29629" y="6350"/>
                </a:lnTo>
                <a:lnTo>
                  <a:pt x="29629" y="0"/>
                </a:lnTo>
                <a:lnTo>
                  <a:pt x="0" y="0"/>
                </a:lnTo>
                <a:lnTo>
                  <a:pt x="0" y="6350"/>
                </a:lnTo>
                <a:close/>
              </a:path>
            </a:pathLst>
          </a:custGeom>
          <a:solidFill>
            <a:srgbClr val="231F20"/>
          </a:solidFill>
        </p:spPr>
        <p:txBody>
          <a:bodyPr wrap="square" lIns="0" tIns="0" rIns="0" bIns="0" rtlCol="0"/>
          <a:lstStyle/>
          <a:p>
            <a:endParaRPr/>
          </a:p>
        </p:txBody>
      </p:sp>
      <p:sp>
        <p:nvSpPr>
          <p:cNvPr id="50" name="object 50"/>
          <p:cNvSpPr/>
          <p:nvPr/>
        </p:nvSpPr>
        <p:spPr>
          <a:xfrm>
            <a:off x="3240609" y="39961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 name="object 51"/>
          <p:cNvSpPr/>
          <p:nvPr/>
        </p:nvSpPr>
        <p:spPr>
          <a:xfrm>
            <a:off x="2067979"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2" name="object 52"/>
          <p:cNvSpPr/>
          <p:nvPr/>
        </p:nvSpPr>
        <p:spPr>
          <a:xfrm>
            <a:off x="2074329" y="2918793"/>
            <a:ext cx="1160145" cy="6350"/>
          </a:xfrm>
          <a:custGeom>
            <a:avLst/>
            <a:gdLst/>
            <a:ahLst/>
            <a:cxnLst/>
            <a:rect l="l" t="t" r="r" b="b"/>
            <a:pathLst>
              <a:path w="1160145" h="6350">
                <a:moveTo>
                  <a:pt x="1159929" y="0"/>
                </a:moveTo>
                <a:lnTo>
                  <a:pt x="0" y="0"/>
                </a:lnTo>
                <a:lnTo>
                  <a:pt x="0" y="6350"/>
                </a:lnTo>
                <a:lnTo>
                  <a:pt x="1159929" y="6350"/>
                </a:lnTo>
                <a:lnTo>
                  <a:pt x="1159929" y="0"/>
                </a:lnTo>
                <a:close/>
              </a:path>
            </a:pathLst>
          </a:custGeom>
          <a:solidFill>
            <a:srgbClr val="231F20"/>
          </a:solidFill>
        </p:spPr>
        <p:txBody>
          <a:bodyPr wrap="square" lIns="0" tIns="0" rIns="0" bIns="0" rtlCol="0"/>
          <a:lstStyle/>
          <a:p>
            <a:endParaRPr/>
          </a:p>
        </p:txBody>
      </p:sp>
      <p:sp>
        <p:nvSpPr>
          <p:cNvPr id="53" name="object 53"/>
          <p:cNvSpPr/>
          <p:nvPr/>
        </p:nvSpPr>
        <p:spPr>
          <a:xfrm>
            <a:off x="3240609"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 name="object 54"/>
          <p:cNvSpPr/>
          <p:nvPr/>
        </p:nvSpPr>
        <p:spPr>
          <a:xfrm>
            <a:off x="2125129" y="2882383"/>
            <a:ext cx="12700" cy="1225550"/>
          </a:xfrm>
          <a:custGeom>
            <a:avLst/>
            <a:gdLst/>
            <a:ahLst/>
            <a:cxnLst/>
            <a:rect l="l" t="t" r="r" b="b"/>
            <a:pathLst>
              <a:path w="12700" h="1225550">
                <a:moveTo>
                  <a:pt x="0" y="1225550"/>
                </a:moveTo>
                <a:lnTo>
                  <a:pt x="12700" y="1225550"/>
                </a:lnTo>
                <a:lnTo>
                  <a:pt x="12700" y="0"/>
                </a:lnTo>
                <a:lnTo>
                  <a:pt x="0" y="0"/>
                </a:lnTo>
                <a:lnTo>
                  <a:pt x="0" y="1225550"/>
                </a:lnTo>
                <a:close/>
              </a:path>
            </a:pathLst>
          </a:custGeom>
          <a:solidFill>
            <a:srgbClr val="231F20"/>
          </a:solidFill>
        </p:spPr>
        <p:txBody>
          <a:bodyPr wrap="square" lIns="0" tIns="0" rIns="0" bIns="0" rtlCol="0"/>
          <a:lstStyle/>
          <a:p>
            <a:endParaRPr/>
          </a:p>
        </p:txBody>
      </p:sp>
      <p:sp>
        <p:nvSpPr>
          <p:cNvPr id="55" name="object 55"/>
          <p:cNvSpPr/>
          <p:nvPr/>
        </p:nvSpPr>
        <p:spPr>
          <a:xfrm>
            <a:off x="2125129" y="2876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 name="object 56"/>
          <p:cNvSpPr/>
          <p:nvPr/>
        </p:nvSpPr>
        <p:spPr>
          <a:xfrm>
            <a:off x="2125129" y="2869683"/>
            <a:ext cx="410845" cy="6350"/>
          </a:xfrm>
          <a:custGeom>
            <a:avLst/>
            <a:gdLst/>
            <a:ahLst/>
            <a:cxnLst/>
            <a:rect l="l" t="t" r="r" b="b"/>
            <a:pathLst>
              <a:path w="410844" h="6350">
                <a:moveTo>
                  <a:pt x="0" y="6350"/>
                </a:moveTo>
                <a:lnTo>
                  <a:pt x="410629" y="6350"/>
                </a:lnTo>
                <a:lnTo>
                  <a:pt x="410629" y="0"/>
                </a:lnTo>
                <a:lnTo>
                  <a:pt x="0" y="0"/>
                </a:lnTo>
                <a:lnTo>
                  <a:pt x="0" y="6350"/>
                </a:lnTo>
                <a:close/>
              </a:path>
            </a:pathLst>
          </a:custGeom>
          <a:solidFill>
            <a:srgbClr val="231F20"/>
          </a:solidFill>
        </p:spPr>
        <p:txBody>
          <a:bodyPr wrap="square" lIns="0" tIns="0" rIns="0" bIns="0" rtlCol="0"/>
          <a:lstStyle/>
          <a:p>
            <a:endParaRPr/>
          </a:p>
        </p:txBody>
      </p:sp>
      <p:sp>
        <p:nvSpPr>
          <p:cNvPr id="57" name="object 57"/>
          <p:cNvSpPr/>
          <p:nvPr/>
        </p:nvSpPr>
        <p:spPr>
          <a:xfrm>
            <a:off x="2131479" y="2876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 name="object 58"/>
          <p:cNvSpPr/>
          <p:nvPr/>
        </p:nvSpPr>
        <p:spPr>
          <a:xfrm>
            <a:off x="2137829" y="2876033"/>
            <a:ext cx="410845" cy="6350"/>
          </a:xfrm>
          <a:custGeom>
            <a:avLst/>
            <a:gdLst/>
            <a:ahLst/>
            <a:cxnLst/>
            <a:rect l="l" t="t" r="r" b="b"/>
            <a:pathLst>
              <a:path w="410844" h="6350">
                <a:moveTo>
                  <a:pt x="0" y="6350"/>
                </a:moveTo>
                <a:lnTo>
                  <a:pt x="410616" y="6350"/>
                </a:lnTo>
                <a:lnTo>
                  <a:pt x="410616" y="0"/>
                </a:lnTo>
                <a:lnTo>
                  <a:pt x="0" y="0"/>
                </a:lnTo>
                <a:lnTo>
                  <a:pt x="0" y="6350"/>
                </a:lnTo>
                <a:close/>
              </a:path>
            </a:pathLst>
          </a:custGeom>
          <a:solidFill>
            <a:srgbClr val="231F20"/>
          </a:solidFill>
        </p:spPr>
        <p:txBody>
          <a:bodyPr wrap="square" lIns="0" tIns="0" rIns="0" bIns="0" rtlCol="0"/>
          <a:lstStyle/>
          <a:p>
            <a:endParaRPr/>
          </a:p>
        </p:txBody>
      </p:sp>
      <p:sp>
        <p:nvSpPr>
          <p:cNvPr id="59" name="object 59"/>
          <p:cNvSpPr/>
          <p:nvPr/>
        </p:nvSpPr>
        <p:spPr>
          <a:xfrm>
            <a:off x="2542109" y="286968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60" name="object 60"/>
          <p:cNvSpPr/>
          <p:nvPr/>
        </p:nvSpPr>
        <p:spPr>
          <a:xfrm>
            <a:off x="2535759" y="28696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 name="object 61"/>
          <p:cNvSpPr/>
          <p:nvPr/>
        </p:nvSpPr>
        <p:spPr>
          <a:xfrm>
            <a:off x="2535759" y="2749033"/>
            <a:ext cx="12700" cy="120650"/>
          </a:xfrm>
          <a:custGeom>
            <a:avLst/>
            <a:gdLst/>
            <a:ahLst/>
            <a:cxnLst/>
            <a:rect l="l" t="t" r="r" b="b"/>
            <a:pathLst>
              <a:path w="12700" h="120650">
                <a:moveTo>
                  <a:pt x="0" y="120650"/>
                </a:moveTo>
                <a:lnTo>
                  <a:pt x="12687" y="120650"/>
                </a:lnTo>
                <a:lnTo>
                  <a:pt x="12687" y="0"/>
                </a:lnTo>
                <a:lnTo>
                  <a:pt x="0" y="0"/>
                </a:lnTo>
                <a:lnTo>
                  <a:pt x="0" y="120650"/>
                </a:lnTo>
                <a:close/>
              </a:path>
            </a:pathLst>
          </a:custGeom>
          <a:solidFill>
            <a:srgbClr val="231F20"/>
          </a:solidFill>
        </p:spPr>
        <p:txBody>
          <a:bodyPr wrap="square" lIns="0" tIns="0" rIns="0" bIns="0" rtlCol="0"/>
          <a:lstStyle/>
          <a:p>
            <a:endParaRPr/>
          </a:p>
        </p:txBody>
      </p:sp>
      <p:sp>
        <p:nvSpPr>
          <p:cNvPr id="62" name="object 62"/>
          <p:cNvSpPr/>
          <p:nvPr/>
        </p:nvSpPr>
        <p:spPr>
          <a:xfrm>
            <a:off x="2112391" y="4089264"/>
            <a:ext cx="38735" cy="38735"/>
          </a:xfrm>
          <a:custGeom>
            <a:avLst/>
            <a:gdLst/>
            <a:ahLst/>
            <a:cxnLst/>
            <a:rect l="l" t="t" r="r" b="b"/>
            <a:pathLst>
              <a:path w="38734" h="38735">
                <a:moveTo>
                  <a:pt x="19088" y="0"/>
                </a:moveTo>
                <a:lnTo>
                  <a:pt x="11653" y="1500"/>
                </a:lnTo>
                <a:lnTo>
                  <a:pt x="5586" y="5591"/>
                </a:lnTo>
                <a:lnTo>
                  <a:pt x="1498" y="11658"/>
                </a:lnTo>
                <a:lnTo>
                  <a:pt x="0" y="19088"/>
                </a:lnTo>
                <a:lnTo>
                  <a:pt x="1498" y="26524"/>
                </a:lnTo>
                <a:lnTo>
                  <a:pt x="5586" y="32596"/>
                </a:lnTo>
                <a:lnTo>
                  <a:pt x="11653" y="36688"/>
                </a:lnTo>
                <a:lnTo>
                  <a:pt x="19088" y="38188"/>
                </a:lnTo>
                <a:lnTo>
                  <a:pt x="26524" y="36688"/>
                </a:lnTo>
                <a:lnTo>
                  <a:pt x="32596" y="32596"/>
                </a:lnTo>
                <a:lnTo>
                  <a:pt x="36688" y="26524"/>
                </a:lnTo>
                <a:lnTo>
                  <a:pt x="38188" y="19088"/>
                </a:lnTo>
                <a:lnTo>
                  <a:pt x="36688" y="11658"/>
                </a:lnTo>
                <a:lnTo>
                  <a:pt x="32596" y="5591"/>
                </a:lnTo>
                <a:lnTo>
                  <a:pt x="26524" y="1500"/>
                </a:lnTo>
                <a:lnTo>
                  <a:pt x="19088" y="0"/>
                </a:lnTo>
                <a:close/>
              </a:path>
            </a:pathLst>
          </a:custGeom>
          <a:solidFill>
            <a:srgbClr val="231F20"/>
          </a:solidFill>
        </p:spPr>
        <p:txBody>
          <a:bodyPr wrap="square" lIns="0" tIns="0" rIns="0" bIns="0" rtlCol="0"/>
          <a:lstStyle/>
          <a:p>
            <a:endParaRPr/>
          </a:p>
        </p:txBody>
      </p:sp>
      <p:sp>
        <p:nvSpPr>
          <p:cNvPr id="63" name="object 63"/>
          <p:cNvSpPr/>
          <p:nvPr/>
        </p:nvSpPr>
        <p:spPr>
          <a:xfrm>
            <a:off x="2620417" y="3033512"/>
            <a:ext cx="32384" cy="6350"/>
          </a:xfrm>
          <a:custGeom>
            <a:avLst/>
            <a:gdLst/>
            <a:ahLst/>
            <a:cxnLst/>
            <a:rect l="l" t="t" r="r" b="b"/>
            <a:pathLst>
              <a:path w="32384" h="6350">
                <a:moveTo>
                  <a:pt x="0" y="6350"/>
                </a:moveTo>
                <a:lnTo>
                  <a:pt x="31762" y="6350"/>
                </a:lnTo>
                <a:lnTo>
                  <a:pt x="31762" y="0"/>
                </a:lnTo>
                <a:lnTo>
                  <a:pt x="0" y="0"/>
                </a:lnTo>
                <a:lnTo>
                  <a:pt x="0" y="6350"/>
                </a:lnTo>
                <a:close/>
              </a:path>
            </a:pathLst>
          </a:custGeom>
          <a:solidFill>
            <a:srgbClr val="231F20"/>
          </a:solidFill>
        </p:spPr>
        <p:txBody>
          <a:bodyPr wrap="square" lIns="0" tIns="0" rIns="0" bIns="0" rtlCol="0"/>
          <a:lstStyle/>
          <a:p>
            <a:endParaRPr/>
          </a:p>
        </p:txBody>
      </p:sp>
      <p:sp>
        <p:nvSpPr>
          <p:cNvPr id="64" name="object 64"/>
          <p:cNvSpPr/>
          <p:nvPr/>
        </p:nvSpPr>
        <p:spPr>
          <a:xfrm>
            <a:off x="2620417" y="302716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65" name="object 65"/>
          <p:cNvSpPr/>
          <p:nvPr/>
        </p:nvSpPr>
        <p:spPr>
          <a:xfrm>
            <a:off x="2620417" y="2745223"/>
            <a:ext cx="13335" cy="281940"/>
          </a:xfrm>
          <a:custGeom>
            <a:avLst/>
            <a:gdLst/>
            <a:ahLst/>
            <a:cxnLst/>
            <a:rect l="l" t="t" r="r" b="b"/>
            <a:pathLst>
              <a:path w="13334" h="281939">
                <a:moveTo>
                  <a:pt x="0" y="281939"/>
                </a:moveTo>
                <a:lnTo>
                  <a:pt x="12712" y="281939"/>
                </a:lnTo>
                <a:lnTo>
                  <a:pt x="12712" y="0"/>
                </a:lnTo>
                <a:lnTo>
                  <a:pt x="0" y="0"/>
                </a:lnTo>
                <a:lnTo>
                  <a:pt x="0" y="281939"/>
                </a:lnTo>
                <a:close/>
              </a:path>
            </a:pathLst>
          </a:custGeom>
          <a:solidFill>
            <a:srgbClr val="231F20"/>
          </a:solidFill>
        </p:spPr>
        <p:txBody>
          <a:bodyPr wrap="square" lIns="0" tIns="0" rIns="0" bIns="0" rtlCol="0"/>
          <a:lstStyle/>
          <a:p>
            <a:endParaRPr/>
          </a:p>
        </p:txBody>
      </p:sp>
      <p:sp>
        <p:nvSpPr>
          <p:cNvPr id="66" name="object 66"/>
          <p:cNvSpPr/>
          <p:nvPr/>
        </p:nvSpPr>
        <p:spPr>
          <a:xfrm>
            <a:off x="2626779" y="3026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7" name="object 67"/>
          <p:cNvSpPr/>
          <p:nvPr/>
        </p:nvSpPr>
        <p:spPr>
          <a:xfrm>
            <a:off x="2633129" y="3026743"/>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68" name="object 68"/>
          <p:cNvSpPr/>
          <p:nvPr/>
        </p:nvSpPr>
        <p:spPr>
          <a:xfrm>
            <a:off x="3060688" y="4151113"/>
            <a:ext cx="91440" cy="6350"/>
          </a:xfrm>
          <a:custGeom>
            <a:avLst/>
            <a:gdLst/>
            <a:ahLst/>
            <a:cxnLst/>
            <a:rect l="l" t="t" r="r" b="b"/>
            <a:pathLst>
              <a:path w="91440"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69" name="object 69"/>
          <p:cNvSpPr/>
          <p:nvPr/>
        </p:nvSpPr>
        <p:spPr>
          <a:xfrm>
            <a:off x="3060688" y="4144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 name="object 70"/>
          <p:cNvSpPr/>
          <p:nvPr/>
        </p:nvSpPr>
        <p:spPr>
          <a:xfrm>
            <a:off x="3060688" y="4012683"/>
            <a:ext cx="12700" cy="132080"/>
          </a:xfrm>
          <a:custGeom>
            <a:avLst/>
            <a:gdLst/>
            <a:ahLst/>
            <a:cxnLst/>
            <a:rect l="l" t="t" r="r" b="b"/>
            <a:pathLst>
              <a:path w="12700" h="132079">
                <a:moveTo>
                  <a:pt x="0" y="132079"/>
                </a:moveTo>
                <a:lnTo>
                  <a:pt x="12700" y="132079"/>
                </a:lnTo>
                <a:lnTo>
                  <a:pt x="12700" y="0"/>
                </a:lnTo>
                <a:lnTo>
                  <a:pt x="0" y="0"/>
                </a:lnTo>
                <a:lnTo>
                  <a:pt x="0" y="132079"/>
                </a:lnTo>
                <a:close/>
              </a:path>
            </a:pathLst>
          </a:custGeom>
          <a:solidFill>
            <a:srgbClr val="231F20"/>
          </a:solidFill>
        </p:spPr>
        <p:txBody>
          <a:bodyPr wrap="square" lIns="0" tIns="0" rIns="0" bIns="0" rtlCol="0"/>
          <a:lstStyle/>
          <a:p>
            <a:endParaRPr/>
          </a:p>
        </p:txBody>
      </p:sp>
      <p:sp>
        <p:nvSpPr>
          <p:cNvPr id="71" name="object 71"/>
          <p:cNvSpPr/>
          <p:nvPr/>
        </p:nvSpPr>
        <p:spPr>
          <a:xfrm>
            <a:off x="3060688" y="40063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 name="object 72"/>
          <p:cNvSpPr/>
          <p:nvPr/>
        </p:nvSpPr>
        <p:spPr>
          <a:xfrm>
            <a:off x="3060688" y="3999983"/>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73" name="object 73"/>
          <p:cNvSpPr/>
          <p:nvPr/>
        </p:nvSpPr>
        <p:spPr>
          <a:xfrm>
            <a:off x="3067038" y="414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 name="object 74"/>
          <p:cNvSpPr/>
          <p:nvPr/>
        </p:nvSpPr>
        <p:spPr>
          <a:xfrm>
            <a:off x="3073388" y="4144343"/>
            <a:ext cx="78740" cy="6350"/>
          </a:xfrm>
          <a:custGeom>
            <a:avLst/>
            <a:gdLst/>
            <a:ahLst/>
            <a:cxnLst/>
            <a:rect l="l" t="t" r="r" b="b"/>
            <a:pathLst>
              <a:path w="78740" h="6350">
                <a:moveTo>
                  <a:pt x="78320" y="0"/>
                </a:moveTo>
                <a:lnTo>
                  <a:pt x="0" y="0"/>
                </a:lnTo>
                <a:lnTo>
                  <a:pt x="0" y="6350"/>
                </a:lnTo>
                <a:lnTo>
                  <a:pt x="78320" y="6350"/>
                </a:lnTo>
                <a:lnTo>
                  <a:pt x="78320" y="0"/>
                </a:lnTo>
                <a:close/>
              </a:path>
            </a:pathLst>
          </a:custGeom>
          <a:solidFill>
            <a:srgbClr val="231F20"/>
          </a:solidFill>
        </p:spPr>
        <p:txBody>
          <a:bodyPr wrap="square" lIns="0" tIns="0" rIns="0" bIns="0" rtlCol="0"/>
          <a:lstStyle/>
          <a:p>
            <a:endParaRPr/>
          </a:p>
        </p:txBody>
      </p:sp>
      <p:sp>
        <p:nvSpPr>
          <p:cNvPr id="75" name="object 75"/>
          <p:cNvSpPr/>
          <p:nvPr/>
        </p:nvSpPr>
        <p:spPr>
          <a:xfrm>
            <a:off x="3067038" y="40067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 name="object 76"/>
          <p:cNvSpPr/>
          <p:nvPr/>
        </p:nvSpPr>
        <p:spPr>
          <a:xfrm>
            <a:off x="3073388" y="4006333"/>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77" name="object 77"/>
          <p:cNvSpPr/>
          <p:nvPr/>
        </p:nvSpPr>
        <p:spPr>
          <a:xfrm>
            <a:off x="3126309" y="39999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 name="object 78"/>
          <p:cNvSpPr/>
          <p:nvPr/>
        </p:nvSpPr>
        <p:spPr>
          <a:xfrm>
            <a:off x="3119959" y="39999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 name="object 79"/>
          <p:cNvSpPr/>
          <p:nvPr/>
        </p:nvSpPr>
        <p:spPr>
          <a:xfrm>
            <a:off x="3119959" y="2992873"/>
            <a:ext cx="12700" cy="1007110"/>
          </a:xfrm>
          <a:custGeom>
            <a:avLst/>
            <a:gdLst/>
            <a:ahLst/>
            <a:cxnLst/>
            <a:rect l="l" t="t" r="r" b="b"/>
            <a:pathLst>
              <a:path w="12700" h="1007110">
                <a:moveTo>
                  <a:pt x="0" y="1007109"/>
                </a:moveTo>
                <a:lnTo>
                  <a:pt x="12700" y="1007109"/>
                </a:lnTo>
                <a:lnTo>
                  <a:pt x="12700" y="0"/>
                </a:lnTo>
                <a:lnTo>
                  <a:pt x="0" y="0"/>
                </a:lnTo>
                <a:lnTo>
                  <a:pt x="0" y="1007109"/>
                </a:lnTo>
                <a:close/>
              </a:path>
            </a:pathLst>
          </a:custGeom>
          <a:solidFill>
            <a:srgbClr val="231F20"/>
          </a:solidFill>
        </p:spPr>
        <p:txBody>
          <a:bodyPr wrap="square" lIns="0" tIns="0" rIns="0" bIns="0" rtlCol="0"/>
          <a:lstStyle/>
          <a:p>
            <a:endParaRPr/>
          </a:p>
        </p:txBody>
      </p:sp>
      <p:sp>
        <p:nvSpPr>
          <p:cNvPr id="80" name="object 80"/>
          <p:cNvSpPr/>
          <p:nvPr/>
        </p:nvSpPr>
        <p:spPr>
          <a:xfrm>
            <a:off x="3119959" y="2986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 name="object 81"/>
          <p:cNvSpPr/>
          <p:nvPr/>
        </p:nvSpPr>
        <p:spPr>
          <a:xfrm>
            <a:off x="2745309" y="3028433"/>
            <a:ext cx="40640" cy="6350"/>
          </a:xfrm>
          <a:custGeom>
            <a:avLst/>
            <a:gdLst/>
            <a:ahLst/>
            <a:cxnLst/>
            <a:rect l="l" t="t" r="r" b="b"/>
            <a:pathLst>
              <a:path w="40640"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82" name="object 82"/>
          <p:cNvSpPr/>
          <p:nvPr/>
        </p:nvSpPr>
        <p:spPr>
          <a:xfrm>
            <a:off x="2745309" y="3022083"/>
            <a:ext cx="27940" cy="6350"/>
          </a:xfrm>
          <a:custGeom>
            <a:avLst/>
            <a:gdLst/>
            <a:ahLst/>
            <a:cxnLst/>
            <a:rect l="l" t="t" r="r" b="b"/>
            <a:pathLst>
              <a:path w="27940" h="6350">
                <a:moveTo>
                  <a:pt x="0" y="6350"/>
                </a:moveTo>
                <a:lnTo>
                  <a:pt x="27520" y="6350"/>
                </a:lnTo>
                <a:lnTo>
                  <a:pt x="27520" y="0"/>
                </a:lnTo>
                <a:lnTo>
                  <a:pt x="0" y="0"/>
                </a:lnTo>
                <a:lnTo>
                  <a:pt x="0" y="6350"/>
                </a:lnTo>
                <a:close/>
              </a:path>
            </a:pathLst>
          </a:custGeom>
          <a:solidFill>
            <a:srgbClr val="231F20"/>
          </a:solidFill>
        </p:spPr>
        <p:txBody>
          <a:bodyPr wrap="square" lIns="0" tIns="0" rIns="0" bIns="0" rtlCol="0"/>
          <a:lstStyle/>
          <a:p>
            <a:endParaRPr/>
          </a:p>
        </p:txBody>
      </p:sp>
      <p:sp>
        <p:nvSpPr>
          <p:cNvPr id="83" name="object 83"/>
          <p:cNvSpPr/>
          <p:nvPr/>
        </p:nvSpPr>
        <p:spPr>
          <a:xfrm>
            <a:off x="2772829" y="30220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 name="object 84"/>
          <p:cNvSpPr/>
          <p:nvPr/>
        </p:nvSpPr>
        <p:spPr>
          <a:xfrm>
            <a:off x="2772829" y="2992873"/>
            <a:ext cx="12700" cy="29209"/>
          </a:xfrm>
          <a:custGeom>
            <a:avLst/>
            <a:gdLst/>
            <a:ahLst/>
            <a:cxnLst/>
            <a:rect l="l" t="t" r="r" b="b"/>
            <a:pathLst>
              <a:path w="12700" h="29210">
                <a:moveTo>
                  <a:pt x="0" y="29209"/>
                </a:moveTo>
                <a:lnTo>
                  <a:pt x="12687" y="29209"/>
                </a:lnTo>
                <a:lnTo>
                  <a:pt x="12687" y="0"/>
                </a:lnTo>
                <a:lnTo>
                  <a:pt x="0" y="0"/>
                </a:lnTo>
                <a:lnTo>
                  <a:pt x="0" y="29209"/>
                </a:lnTo>
                <a:close/>
              </a:path>
            </a:pathLst>
          </a:custGeom>
          <a:solidFill>
            <a:srgbClr val="231F20"/>
          </a:solidFill>
        </p:spPr>
        <p:txBody>
          <a:bodyPr wrap="square" lIns="0" tIns="0" rIns="0" bIns="0" rtlCol="0"/>
          <a:lstStyle/>
          <a:p>
            <a:endParaRPr/>
          </a:p>
        </p:txBody>
      </p:sp>
      <p:sp>
        <p:nvSpPr>
          <p:cNvPr id="85" name="object 85"/>
          <p:cNvSpPr/>
          <p:nvPr/>
        </p:nvSpPr>
        <p:spPr>
          <a:xfrm>
            <a:off x="2772829" y="2986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 name="object 86"/>
          <p:cNvSpPr/>
          <p:nvPr/>
        </p:nvSpPr>
        <p:spPr>
          <a:xfrm>
            <a:off x="2772829" y="2980173"/>
            <a:ext cx="360045" cy="6350"/>
          </a:xfrm>
          <a:custGeom>
            <a:avLst/>
            <a:gdLst/>
            <a:ahLst/>
            <a:cxnLst/>
            <a:rect l="l" t="t" r="r" b="b"/>
            <a:pathLst>
              <a:path w="360044" h="6350">
                <a:moveTo>
                  <a:pt x="0" y="6350"/>
                </a:moveTo>
                <a:lnTo>
                  <a:pt x="359829" y="6350"/>
                </a:lnTo>
                <a:lnTo>
                  <a:pt x="359829" y="0"/>
                </a:lnTo>
                <a:lnTo>
                  <a:pt x="0" y="0"/>
                </a:lnTo>
                <a:lnTo>
                  <a:pt x="0" y="6350"/>
                </a:lnTo>
                <a:close/>
              </a:path>
            </a:pathLst>
          </a:custGeom>
          <a:solidFill>
            <a:srgbClr val="231F20"/>
          </a:solidFill>
        </p:spPr>
        <p:txBody>
          <a:bodyPr wrap="square" lIns="0" tIns="0" rIns="0" bIns="0" rtlCol="0"/>
          <a:lstStyle/>
          <a:p>
            <a:endParaRPr/>
          </a:p>
        </p:txBody>
      </p:sp>
      <p:sp>
        <p:nvSpPr>
          <p:cNvPr id="87" name="object 87"/>
          <p:cNvSpPr/>
          <p:nvPr/>
        </p:nvSpPr>
        <p:spPr>
          <a:xfrm>
            <a:off x="2779179" y="3022502"/>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88" name="object 88"/>
          <p:cNvSpPr/>
          <p:nvPr/>
        </p:nvSpPr>
        <p:spPr>
          <a:xfrm>
            <a:off x="2779179" y="29865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89" name="object 89"/>
          <p:cNvSpPr/>
          <p:nvPr/>
        </p:nvSpPr>
        <p:spPr>
          <a:xfrm>
            <a:off x="2785517" y="2986523"/>
            <a:ext cx="334645" cy="6350"/>
          </a:xfrm>
          <a:custGeom>
            <a:avLst/>
            <a:gdLst/>
            <a:ahLst/>
            <a:cxnLst/>
            <a:rect l="l" t="t" r="r" b="b"/>
            <a:pathLst>
              <a:path w="334644" h="6350">
                <a:moveTo>
                  <a:pt x="334441" y="0"/>
                </a:moveTo>
                <a:lnTo>
                  <a:pt x="0" y="0"/>
                </a:lnTo>
                <a:lnTo>
                  <a:pt x="0" y="6350"/>
                </a:lnTo>
                <a:lnTo>
                  <a:pt x="334441" y="6350"/>
                </a:lnTo>
                <a:lnTo>
                  <a:pt x="334441" y="0"/>
                </a:lnTo>
                <a:close/>
              </a:path>
            </a:pathLst>
          </a:custGeom>
          <a:solidFill>
            <a:srgbClr val="231F20"/>
          </a:solidFill>
        </p:spPr>
        <p:txBody>
          <a:bodyPr wrap="square" lIns="0" tIns="0" rIns="0" bIns="0" rtlCol="0"/>
          <a:lstStyle/>
          <a:p>
            <a:endParaRPr/>
          </a:p>
        </p:txBody>
      </p:sp>
      <p:sp>
        <p:nvSpPr>
          <p:cNvPr id="90" name="object 90"/>
          <p:cNvSpPr/>
          <p:nvPr/>
        </p:nvSpPr>
        <p:spPr>
          <a:xfrm>
            <a:off x="3126309" y="2986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 name="object 91"/>
          <p:cNvSpPr/>
          <p:nvPr/>
        </p:nvSpPr>
        <p:spPr>
          <a:xfrm>
            <a:off x="3145308" y="4131593"/>
            <a:ext cx="38735" cy="38735"/>
          </a:xfrm>
          <a:custGeom>
            <a:avLst/>
            <a:gdLst/>
            <a:ahLst/>
            <a:cxnLst/>
            <a:rect l="l" t="t" r="r" b="b"/>
            <a:pathLst>
              <a:path w="38734" h="38735">
                <a:moveTo>
                  <a:pt x="19100" y="0"/>
                </a:moveTo>
                <a:lnTo>
                  <a:pt x="11669" y="1500"/>
                </a:lnTo>
                <a:lnTo>
                  <a:pt x="5597" y="5592"/>
                </a:lnTo>
                <a:lnTo>
                  <a:pt x="1502" y="11663"/>
                </a:lnTo>
                <a:lnTo>
                  <a:pt x="0" y="19100"/>
                </a:lnTo>
                <a:lnTo>
                  <a:pt x="1502" y="26530"/>
                </a:lnTo>
                <a:lnTo>
                  <a:pt x="5597" y="32597"/>
                </a:lnTo>
                <a:lnTo>
                  <a:pt x="11669" y="36688"/>
                </a:lnTo>
                <a:lnTo>
                  <a:pt x="19100" y="38188"/>
                </a:lnTo>
                <a:lnTo>
                  <a:pt x="26532" y="36688"/>
                </a:lnTo>
                <a:lnTo>
                  <a:pt x="32604" y="32597"/>
                </a:lnTo>
                <a:lnTo>
                  <a:pt x="36699" y="26530"/>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92" name="object 92"/>
          <p:cNvSpPr/>
          <p:nvPr/>
        </p:nvSpPr>
        <p:spPr>
          <a:xfrm>
            <a:off x="2211909" y="410793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93" name="object 93"/>
          <p:cNvSpPr/>
          <p:nvPr/>
        </p:nvSpPr>
        <p:spPr>
          <a:xfrm>
            <a:off x="2211909" y="4101583"/>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94" name="object 94"/>
          <p:cNvSpPr/>
          <p:nvPr/>
        </p:nvSpPr>
        <p:spPr>
          <a:xfrm>
            <a:off x="2230959" y="41015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 name="object 95"/>
          <p:cNvSpPr/>
          <p:nvPr/>
        </p:nvSpPr>
        <p:spPr>
          <a:xfrm>
            <a:off x="2230959" y="4025383"/>
            <a:ext cx="12700" cy="76200"/>
          </a:xfrm>
          <a:custGeom>
            <a:avLst/>
            <a:gdLst/>
            <a:ahLst/>
            <a:cxnLst/>
            <a:rect l="l" t="t" r="r" b="b"/>
            <a:pathLst>
              <a:path w="12700" h="76200">
                <a:moveTo>
                  <a:pt x="0" y="76200"/>
                </a:moveTo>
                <a:lnTo>
                  <a:pt x="12700" y="76200"/>
                </a:lnTo>
                <a:lnTo>
                  <a:pt x="12700" y="0"/>
                </a:lnTo>
                <a:lnTo>
                  <a:pt x="0" y="0"/>
                </a:lnTo>
                <a:lnTo>
                  <a:pt x="0" y="76200"/>
                </a:lnTo>
                <a:close/>
              </a:path>
            </a:pathLst>
          </a:custGeom>
          <a:solidFill>
            <a:srgbClr val="231F20"/>
          </a:solidFill>
        </p:spPr>
        <p:txBody>
          <a:bodyPr wrap="square" lIns="0" tIns="0" rIns="0" bIns="0" rtlCol="0"/>
          <a:lstStyle/>
          <a:p>
            <a:endParaRPr/>
          </a:p>
        </p:txBody>
      </p:sp>
      <p:sp>
        <p:nvSpPr>
          <p:cNvPr id="96" name="object 96"/>
          <p:cNvSpPr/>
          <p:nvPr/>
        </p:nvSpPr>
        <p:spPr>
          <a:xfrm>
            <a:off x="2230959" y="4019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 name="object 97"/>
          <p:cNvSpPr/>
          <p:nvPr/>
        </p:nvSpPr>
        <p:spPr>
          <a:xfrm>
            <a:off x="2237309" y="4102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 name="object 98"/>
          <p:cNvSpPr/>
          <p:nvPr/>
        </p:nvSpPr>
        <p:spPr>
          <a:xfrm>
            <a:off x="3162288" y="2954773"/>
            <a:ext cx="12700" cy="1102360"/>
          </a:xfrm>
          <a:custGeom>
            <a:avLst/>
            <a:gdLst/>
            <a:ahLst/>
            <a:cxnLst/>
            <a:rect l="l" t="t" r="r" b="b"/>
            <a:pathLst>
              <a:path w="12700" h="1102360">
                <a:moveTo>
                  <a:pt x="0" y="1102359"/>
                </a:moveTo>
                <a:lnTo>
                  <a:pt x="12700" y="1102359"/>
                </a:lnTo>
                <a:lnTo>
                  <a:pt x="12700" y="0"/>
                </a:lnTo>
                <a:lnTo>
                  <a:pt x="0" y="0"/>
                </a:lnTo>
                <a:lnTo>
                  <a:pt x="0" y="1102359"/>
                </a:lnTo>
                <a:close/>
              </a:path>
            </a:pathLst>
          </a:custGeom>
          <a:solidFill>
            <a:srgbClr val="231F20"/>
          </a:solidFill>
        </p:spPr>
        <p:txBody>
          <a:bodyPr wrap="square" lIns="0" tIns="0" rIns="0" bIns="0" rtlCol="0"/>
          <a:lstStyle/>
          <a:p>
            <a:endParaRPr/>
          </a:p>
        </p:txBody>
      </p:sp>
      <p:sp>
        <p:nvSpPr>
          <p:cNvPr id="99" name="object 99"/>
          <p:cNvSpPr/>
          <p:nvPr/>
        </p:nvSpPr>
        <p:spPr>
          <a:xfrm>
            <a:off x="3162288" y="2948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0" name="object 100"/>
          <p:cNvSpPr/>
          <p:nvPr/>
        </p:nvSpPr>
        <p:spPr>
          <a:xfrm>
            <a:off x="2154759" y="4019033"/>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01" name="object 101"/>
          <p:cNvSpPr/>
          <p:nvPr/>
        </p:nvSpPr>
        <p:spPr>
          <a:xfrm>
            <a:off x="2154759" y="40126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2" name="object 102"/>
          <p:cNvSpPr/>
          <p:nvPr/>
        </p:nvSpPr>
        <p:spPr>
          <a:xfrm>
            <a:off x="2154759" y="2954773"/>
            <a:ext cx="12700" cy="1057910"/>
          </a:xfrm>
          <a:custGeom>
            <a:avLst/>
            <a:gdLst/>
            <a:ahLst/>
            <a:cxnLst/>
            <a:rect l="l" t="t" r="r" b="b"/>
            <a:pathLst>
              <a:path w="12700" h="1057910">
                <a:moveTo>
                  <a:pt x="0" y="1057909"/>
                </a:moveTo>
                <a:lnTo>
                  <a:pt x="12700" y="1057909"/>
                </a:lnTo>
                <a:lnTo>
                  <a:pt x="12700" y="0"/>
                </a:lnTo>
                <a:lnTo>
                  <a:pt x="0" y="0"/>
                </a:lnTo>
                <a:lnTo>
                  <a:pt x="0" y="1057909"/>
                </a:lnTo>
                <a:close/>
              </a:path>
            </a:pathLst>
          </a:custGeom>
          <a:solidFill>
            <a:srgbClr val="231F20"/>
          </a:solidFill>
        </p:spPr>
        <p:txBody>
          <a:bodyPr wrap="square" lIns="0" tIns="0" rIns="0" bIns="0" rtlCol="0"/>
          <a:lstStyle/>
          <a:p>
            <a:endParaRPr/>
          </a:p>
        </p:txBody>
      </p:sp>
      <p:sp>
        <p:nvSpPr>
          <p:cNvPr id="103" name="object 103"/>
          <p:cNvSpPr/>
          <p:nvPr/>
        </p:nvSpPr>
        <p:spPr>
          <a:xfrm>
            <a:off x="2154759" y="2948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4" name="object 104"/>
          <p:cNvSpPr/>
          <p:nvPr/>
        </p:nvSpPr>
        <p:spPr>
          <a:xfrm>
            <a:off x="2154759" y="2942073"/>
            <a:ext cx="1020444" cy="6350"/>
          </a:xfrm>
          <a:custGeom>
            <a:avLst/>
            <a:gdLst/>
            <a:ahLst/>
            <a:cxnLst/>
            <a:rect l="l" t="t" r="r" b="b"/>
            <a:pathLst>
              <a:path w="1020444" h="6350">
                <a:moveTo>
                  <a:pt x="0" y="6350"/>
                </a:moveTo>
                <a:lnTo>
                  <a:pt x="1020229" y="6350"/>
                </a:lnTo>
                <a:lnTo>
                  <a:pt x="1020229" y="0"/>
                </a:lnTo>
                <a:lnTo>
                  <a:pt x="0" y="0"/>
                </a:lnTo>
                <a:lnTo>
                  <a:pt x="0" y="6350"/>
                </a:lnTo>
                <a:close/>
              </a:path>
            </a:pathLst>
          </a:custGeom>
          <a:solidFill>
            <a:srgbClr val="231F20"/>
          </a:solidFill>
        </p:spPr>
        <p:txBody>
          <a:bodyPr wrap="square" lIns="0" tIns="0" rIns="0" bIns="0" rtlCol="0"/>
          <a:lstStyle/>
          <a:p>
            <a:endParaRPr/>
          </a:p>
        </p:txBody>
      </p:sp>
      <p:sp>
        <p:nvSpPr>
          <p:cNvPr id="105" name="object 105"/>
          <p:cNvSpPr/>
          <p:nvPr/>
        </p:nvSpPr>
        <p:spPr>
          <a:xfrm>
            <a:off x="2237309" y="4019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6" name="object 106"/>
          <p:cNvSpPr/>
          <p:nvPr/>
        </p:nvSpPr>
        <p:spPr>
          <a:xfrm>
            <a:off x="2167459" y="4012683"/>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07" name="object 107"/>
          <p:cNvSpPr/>
          <p:nvPr/>
        </p:nvSpPr>
        <p:spPr>
          <a:xfrm>
            <a:off x="2161109" y="40131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8" name="object 108"/>
          <p:cNvSpPr/>
          <p:nvPr/>
        </p:nvSpPr>
        <p:spPr>
          <a:xfrm>
            <a:off x="2161109" y="2948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 name="object 109"/>
          <p:cNvSpPr/>
          <p:nvPr/>
        </p:nvSpPr>
        <p:spPr>
          <a:xfrm>
            <a:off x="2167459" y="2948423"/>
            <a:ext cx="995044" cy="6350"/>
          </a:xfrm>
          <a:custGeom>
            <a:avLst/>
            <a:gdLst/>
            <a:ahLst/>
            <a:cxnLst/>
            <a:rect l="l" t="t" r="r" b="b"/>
            <a:pathLst>
              <a:path w="995044" h="6350">
                <a:moveTo>
                  <a:pt x="994829" y="0"/>
                </a:moveTo>
                <a:lnTo>
                  <a:pt x="0" y="0"/>
                </a:lnTo>
                <a:lnTo>
                  <a:pt x="0" y="6350"/>
                </a:lnTo>
                <a:lnTo>
                  <a:pt x="994829" y="6350"/>
                </a:lnTo>
                <a:lnTo>
                  <a:pt x="994829" y="0"/>
                </a:lnTo>
                <a:close/>
              </a:path>
            </a:pathLst>
          </a:custGeom>
          <a:solidFill>
            <a:srgbClr val="231F20"/>
          </a:solidFill>
        </p:spPr>
        <p:txBody>
          <a:bodyPr wrap="square" lIns="0" tIns="0" rIns="0" bIns="0" rtlCol="0"/>
          <a:lstStyle/>
          <a:p>
            <a:endParaRPr/>
          </a:p>
        </p:txBody>
      </p:sp>
      <p:sp>
        <p:nvSpPr>
          <p:cNvPr id="110" name="object 110"/>
          <p:cNvSpPr/>
          <p:nvPr/>
        </p:nvSpPr>
        <p:spPr>
          <a:xfrm>
            <a:off x="3168638" y="2948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 name="object 111"/>
          <p:cNvSpPr/>
          <p:nvPr/>
        </p:nvSpPr>
        <p:spPr>
          <a:xfrm>
            <a:off x="2216138" y="4222232"/>
            <a:ext cx="86995" cy="6350"/>
          </a:xfrm>
          <a:custGeom>
            <a:avLst/>
            <a:gdLst/>
            <a:ahLst/>
            <a:cxnLst/>
            <a:rect l="l" t="t" r="r" b="b"/>
            <a:pathLst>
              <a:path w="86995" h="6350">
                <a:moveTo>
                  <a:pt x="0" y="6350"/>
                </a:moveTo>
                <a:lnTo>
                  <a:pt x="86791" y="6350"/>
                </a:lnTo>
                <a:lnTo>
                  <a:pt x="86791" y="0"/>
                </a:lnTo>
                <a:lnTo>
                  <a:pt x="0" y="0"/>
                </a:lnTo>
                <a:lnTo>
                  <a:pt x="0" y="6350"/>
                </a:lnTo>
                <a:close/>
              </a:path>
            </a:pathLst>
          </a:custGeom>
          <a:solidFill>
            <a:srgbClr val="231F20"/>
          </a:solidFill>
        </p:spPr>
        <p:txBody>
          <a:bodyPr wrap="square" lIns="0" tIns="0" rIns="0" bIns="0" rtlCol="0"/>
          <a:lstStyle/>
          <a:p>
            <a:endParaRPr/>
          </a:p>
        </p:txBody>
      </p:sp>
      <p:sp>
        <p:nvSpPr>
          <p:cNvPr id="112" name="object 112"/>
          <p:cNvSpPr/>
          <p:nvPr/>
        </p:nvSpPr>
        <p:spPr>
          <a:xfrm>
            <a:off x="2216138" y="4215882"/>
            <a:ext cx="74295" cy="6350"/>
          </a:xfrm>
          <a:custGeom>
            <a:avLst/>
            <a:gdLst/>
            <a:ahLst/>
            <a:cxnLst/>
            <a:rect l="l" t="t" r="r" b="b"/>
            <a:pathLst>
              <a:path w="74295" h="6350">
                <a:moveTo>
                  <a:pt x="0" y="6350"/>
                </a:moveTo>
                <a:lnTo>
                  <a:pt x="74079" y="6350"/>
                </a:lnTo>
                <a:lnTo>
                  <a:pt x="74079" y="0"/>
                </a:lnTo>
                <a:lnTo>
                  <a:pt x="0" y="0"/>
                </a:lnTo>
                <a:lnTo>
                  <a:pt x="0" y="6350"/>
                </a:lnTo>
                <a:close/>
              </a:path>
            </a:pathLst>
          </a:custGeom>
          <a:solidFill>
            <a:srgbClr val="231F20"/>
          </a:solidFill>
        </p:spPr>
        <p:txBody>
          <a:bodyPr wrap="square" lIns="0" tIns="0" rIns="0" bIns="0" rtlCol="0"/>
          <a:lstStyle/>
          <a:p>
            <a:endParaRPr/>
          </a:p>
        </p:txBody>
      </p:sp>
      <p:sp>
        <p:nvSpPr>
          <p:cNvPr id="113" name="object 113"/>
          <p:cNvSpPr/>
          <p:nvPr/>
        </p:nvSpPr>
        <p:spPr>
          <a:xfrm>
            <a:off x="2290217" y="421588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14" name="object 114"/>
          <p:cNvSpPr/>
          <p:nvPr/>
        </p:nvSpPr>
        <p:spPr>
          <a:xfrm>
            <a:off x="2290217" y="3983473"/>
            <a:ext cx="13335" cy="232410"/>
          </a:xfrm>
          <a:custGeom>
            <a:avLst/>
            <a:gdLst/>
            <a:ahLst/>
            <a:cxnLst/>
            <a:rect l="l" t="t" r="r" b="b"/>
            <a:pathLst>
              <a:path w="13334" h="232410">
                <a:moveTo>
                  <a:pt x="0" y="232409"/>
                </a:moveTo>
                <a:lnTo>
                  <a:pt x="12712" y="232409"/>
                </a:lnTo>
                <a:lnTo>
                  <a:pt x="12712" y="0"/>
                </a:lnTo>
                <a:lnTo>
                  <a:pt x="0" y="0"/>
                </a:lnTo>
                <a:lnTo>
                  <a:pt x="0" y="232409"/>
                </a:lnTo>
                <a:close/>
              </a:path>
            </a:pathLst>
          </a:custGeom>
          <a:solidFill>
            <a:srgbClr val="231F20"/>
          </a:solidFill>
        </p:spPr>
        <p:txBody>
          <a:bodyPr wrap="square" lIns="0" tIns="0" rIns="0" bIns="0" rtlCol="0"/>
          <a:lstStyle/>
          <a:p>
            <a:endParaRPr/>
          </a:p>
        </p:txBody>
      </p:sp>
      <p:sp>
        <p:nvSpPr>
          <p:cNvPr id="115" name="object 115"/>
          <p:cNvSpPr/>
          <p:nvPr/>
        </p:nvSpPr>
        <p:spPr>
          <a:xfrm>
            <a:off x="2290217" y="3977123"/>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16" name="object 116"/>
          <p:cNvSpPr/>
          <p:nvPr/>
        </p:nvSpPr>
        <p:spPr>
          <a:xfrm>
            <a:off x="2296579" y="42163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 name="object 117"/>
          <p:cNvSpPr/>
          <p:nvPr/>
        </p:nvSpPr>
        <p:spPr>
          <a:xfrm>
            <a:off x="2197088" y="3977123"/>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18" name="object 118"/>
          <p:cNvSpPr/>
          <p:nvPr/>
        </p:nvSpPr>
        <p:spPr>
          <a:xfrm>
            <a:off x="2197088" y="3970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 name="object 119"/>
          <p:cNvSpPr/>
          <p:nvPr/>
        </p:nvSpPr>
        <p:spPr>
          <a:xfrm>
            <a:off x="2197088" y="2996683"/>
            <a:ext cx="12700" cy="974090"/>
          </a:xfrm>
          <a:custGeom>
            <a:avLst/>
            <a:gdLst/>
            <a:ahLst/>
            <a:cxnLst/>
            <a:rect l="l" t="t" r="r" b="b"/>
            <a:pathLst>
              <a:path w="12700" h="974089">
                <a:moveTo>
                  <a:pt x="0" y="974090"/>
                </a:moveTo>
                <a:lnTo>
                  <a:pt x="12700" y="974090"/>
                </a:lnTo>
                <a:lnTo>
                  <a:pt x="12700" y="0"/>
                </a:lnTo>
                <a:lnTo>
                  <a:pt x="0" y="0"/>
                </a:lnTo>
                <a:lnTo>
                  <a:pt x="0" y="974090"/>
                </a:lnTo>
                <a:close/>
              </a:path>
            </a:pathLst>
          </a:custGeom>
          <a:solidFill>
            <a:srgbClr val="231F20"/>
          </a:solidFill>
        </p:spPr>
        <p:txBody>
          <a:bodyPr wrap="square" lIns="0" tIns="0" rIns="0" bIns="0" rtlCol="0"/>
          <a:lstStyle/>
          <a:p>
            <a:endParaRPr/>
          </a:p>
        </p:txBody>
      </p:sp>
      <p:sp>
        <p:nvSpPr>
          <p:cNvPr id="120" name="object 120"/>
          <p:cNvSpPr/>
          <p:nvPr/>
        </p:nvSpPr>
        <p:spPr>
          <a:xfrm>
            <a:off x="2197088" y="29903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 name="object 121"/>
          <p:cNvSpPr/>
          <p:nvPr/>
        </p:nvSpPr>
        <p:spPr>
          <a:xfrm>
            <a:off x="2197088" y="2983983"/>
            <a:ext cx="429895" cy="6350"/>
          </a:xfrm>
          <a:custGeom>
            <a:avLst/>
            <a:gdLst/>
            <a:ahLst/>
            <a:cxnLst/>
            <a:rect l="l" t="t" r="r" b="b"/>
            <a:pathLst>
              <a:path w="429894" h="6350">
                <a:moveTo>
                  <a:pt x="0" y="6350"/>
                </a:moveTo>
                <a:lnTo>
                  <a:pt x="429691" y="6350"/>
                </a:lnTo>
                <a:lnTo>
                  <a:pt x="429691" y="0"/>
                </a:lnTo>
                <a:lnTo>
                  <a:pt x="0" y="0"/>
                </a:lnTo>
                <a:lnTo>
                  <a:pt x="0" y="6350"/>
                </a:lnTo>
                <a:close/>
              </a:path>
            </a:pathLst>
          </a:custGeom>
          <a:solidFill>
            <a:srgbClr val="231F20"/>
          </a:solidFill>
        </p:spPr>
        <p:txBody>
          <a:bodyPr wrap="square" lIns="0" tIns="0" rIns="0" bIns="0" rtlCol="0"/>
          <a:lstStyle/>
          <a:p>
            <a:endParaRPr/>
          </a:p>
        </p:txBody>
      </p:sp>
      <p:sp>
        <p:nvSpPr>
          <p:cNvPr id="122" name="object 122"/>
          <p:cNvSpPr/>
          <p:nvPr/>
        </p:nvSpPr>
        <p:spPr>
          <a:xfrm>
            <a:off x="2296579" y="3977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 name="object 123"/>
          <p:cNvSpPr/>
          <p:nvPr/>
        </p:nvSpPr>
        <p:spPr>
          <a:xfrm>
            <a:off x="2209788" y="3970773"/>
            <a:ext cx="93345" cy="6350"/>
          </a:xfrm>
          <a:custGeom>
            <a:avLst/>
            <a:gdLst/>
            <a:ahLst/>
            <a:cxnLst/>
            <a:rect l="l" t="t" r="r" b="b"/>
            <a:pathLst>
              <a:path w="93345" h="6350">
                <a:moveTo>
                  <a:pt x="0" y="6350"/>
                </a:moveTo>
                <a:lnTo>
                  <a:pt x="93141" y="6350"/>
                </a:lnTo>
                <a:lnTo>
                  <a:pt x="93141" y="0"/>
                </a:lnTo>
                <a:lnTo>
                  <a:pt x="0" y="0"/>
                </a:lnTo>
                <a:lnTo>
                  <a:pt x="0" y="6350"/>
                </a:lnTo>
                <a:close/>
              </a:path>
            </a:pathLst>
          </a:custGeom>
          <a:solidFill>
            <a:srgbClr val="231F20"/>
          </a:solidFill>
        </p:spPr>
        <p:txBody>
          <a:bodyPr wrap="square" lIns="0" tIns="0" rIns="0" bIns="0" rtlCol="0"/>
          <a:lstStyle/>
          <a:p>
            <a:endParaRPr/>
          </a:p>
        </p:txBody>
      </p:sp>
      <p:sp>
        <p:nvSpPr>
          <p:cNvPr id="124" name="object 124"/>
          <p:cNvSpPr/>
          <p:nvPr/>
        </p:nvSpPr>
        <p:spPr>
          <a:xfrm>
            <a:off x="2203438" y="3970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5" name="object 125"/>
          <p:cNvSpPr/>
          <p:nvPr/>
        </p:nvSpPr>
        <p:spPr>
          <a:xfrm>
            <a:off x="2203438" y="29907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 name="object 126"/>
          <p:cNvSpPr/>
          <p:nvPr/>
        </p:nvSpPr>
        <p:spPr>
          <a:xfrm>
            <a:off x="2209788" y="2990752"/>
            <a:ext cx="417195" cy="6350"/>
          </a:xfrm>
          <a:custGeom>
            <a:avLst/>
            <a:gdLst/>
            <a:ahLst/>
            <a:cxnLst/>
            <a:rect l="l" t="t" r="r" b="b"/>
            <a:pathLst>
              <a:path w="417194" h="6350">
                <a:moveTo>
                  <a:pt x="416991" y="0"/>
                </a:moveTo>
                <a:lnTo>
                  <a:pt x="0" y="0"/>
                </a:lnTo>
                <a:lnTo>
                  <a:pt x="0" y="6350"/>
                </a:lnTo>
                <a:lnTo>
                  <a:pt x="416991" y="6350"/>
                </a:lnTo>
                <a:lnTo>
                  <a:pt x="416991" y="0"/>
                </a:lnTo>
                <a:close/>
              </a:path>
            </a:pathLst>
          </a:custGeom>
          <a:solidFill>
            <a:srgbClr val="231F20"/>
          </a:solidFill>
        </p:spPr>
        <p:txBody>
          <a:bodyPr wrap="square" lIns="0" tIns="0" rIns="0" bIns="0" rtlCol="0"/>
          <a:lstStyle/>
          <a:p>
            <a:endParaRPr/>
          </a:p>
        </p:txBody>
      </p:sp>
      <p:sp>
        <p:nvSpPr>
          <p:cNvPr id="127" name="object 127"/>
          <p:cNvSpPr/>
          <p:nvPr/>
        </p:nvSpPr>
        <p:spPr>
          <a:xfrm>
            <a:off x="1976959" y="4146452"/>
            <a:ext cx="152400" cy="99695"/>
          </a:xfrm>
          <a:custGeom>
            <a:avLst/>
            <a:gdLst/>
            <a:ahLst/>
            <a:cxnLst/>
            <a:rect l="l" t="t" r="r" b="b"/>
            <a:pathLst>
              <a:path w="152400" h="99695">
                <a:moveTo>
                  <a:pt x="139700" y="27520"/>
                </a:moveTo>
                <a:lnTo>
                  <a:pt x="0" y="27520"/>
                </a:lnTo>
                <a:lnTo>
                  <a:pt x="0" y="99491"/>
                </a:lnTo>
                <a:lnTo>
                  <a:pt x="57150" y="99491"/>
                </a:lnTo>
                <a:lnTo>
                  <a:pt x="57150" y="93141"/>
                </a:lnTo>
                <a:lnTo>
                  <a:pt x="6350" y="93141"/>
                </a:lnTo>
                <a:lnTo>
                  <a:pt x="6350" y="86791"/>
                </a:lnTo>
                <a:lnTo>
                  <a:pt x="12700" y="86791"/>
                </a:lnTo>
                <a:lnTo>
                  <a:pt x="12700" y="40220"/>
                </a:lnTo>
                <a:lnTo>
                  <a:pt x="6350" y="40220"/>
                </a:lnTo>
                <a:lnTo>
                  <a:pt x="6350" y="33870"/>
                </a:lnTo>
                <a:lnTo>
                  <a:pt x="139700" y="33870"/>
                </a:lnTo>
                <a:lnTo>
                  <a:pt x="139700" y="27520"/>
                </a:lnTo>
                <a:close/>
              </a:path>
              <a:path w="152400" h="99695">
                <a:moveTo>
                  <a:pt x="12700" y="86791"/>
                </a:moveTo>
                <a:lnTo>
                  <a:pt x="6350" y="86791"/>
                </a:lnTo>
                <a:lnTo>
                  <a:pt x="6350" y="93141"/>
                </a:lnTo>
                <a:lnTo>
                  <a:pt x="12700" y="93141"/>
                </a:lnTo>
                <a:lnTo>
                  <a:pt x="12700" y="86791"/>
                </a:lnTo>
                <a:close/>
              </a:path>
              <a:path w="152400" h="99695">
                <a:moveTo>
                  <a:pt x="57150" y="86791"/>
                </a:moveTo>
                <a:lnTo>
                  <a:pt x="12700" y="86791"/>
                </a:lnTo>
                <a:lnTo>
                  <a:pt x="12700" y="93141"/>
                </a:lnTo>
                <a:lnTo>
                  <a:pt x="57150" y="93141"/>
                </a:lnTo>
                <a:lnTo>
                  <a:pt x="57150" y="86791"/>
                </a:lnTo>
                <a:close/>
              </a:path>
              <a:path w="152400" h="99695">
                <a:moveTo>
                  <a:pt x="12700" y="33870"/>
                </a:moveTo>
                <a:lnTo>
                  <a:pt x="6350" y="33870"/>
                </a:lnTo>
                <a:lnTo>
                  <a:pt x="6350" y="40220"/>
                </a:lnTo>
                <a:lnTo>
                  <a:pt x="12700" y="40220"/>
                </a:lnTo>
                <a:lnTo>
                  <a:pt x="12700" y="33870"/>
                </a:lnTo>
                <a:close/>
              </a:path>
              <a:path w="152400" h="99695">
                <a:moveTo>
                  <a:pt x="152400" y="27520"/>
                </a:moveTo>
                <a:lnTo>
                  <a:pt x="146050" y="27520"/>
                </a:lnTo>
                <a:lnTo>
                  <a:pt x="146050" y="33870"/>
                </a:lnTo>
                <a:lnTo>
                  <a:pt x="12700" y="33870"/>
                </a:lnTo>
                <a:lnTo>
                  <a:pt x="12700" y="40220"/>
                </a:lnTo>
                <a:lnTo>
                  <a:pt x="152400" y="40220"/>
                </a:lnTo>
                <a:lnTo>
                  <a:pt x="152400" y="27520"/>
                </a:lnTo>
                <a:close/>
              </a:path>
              <a:path w="152400" h="99695">
                <a:moveTo>
                  <a:pt x="152400" y="0"/>
                </a:moveTo>
                <a:lnTo>
                  <a:pt x="139700" y="0"/>
                </a:lnTo>
                <a:lnTo>
                  <a:pt x="139700" y="33870"/>
                </a:lnTo>
                <a:lnTo>
                  <a:pt x="146050" y="33870"/>
                </a:lnTo>
                <a:lnTo>
                  <a:pt x="146050" y="27520"/>
                </a:lnTo>
                <a:lnTo>
                  <a:pt x="152400" y="27520"/>
                </a:lnTo>
                <a:lnTo>
                  <a:pt x="152400" y="0"/>
                </a:lnTo>
                <a:close/>
              </a:path>
            </a:pathLst>
          </a:custGeom>
          <a:solidFill>
            <a:srgbClr val="231F20"/>
          </a:solidFill>
        </p:spPr>
        <p:txBody>
          <a:bodyPr wrap="square" lIns="0" tIns="0" rIns="0" bIns="0" rtlCol="0"/>
          <a:lstStyle/>
          <a:p>
            <a:endParaRPr/>
          </a:p>
        </p:txBody>
      </p:sp>
      <p:sp>
        <p:nvSpPr>
          <p:cNvPr id="128" name="object 128"/>
          <p:cNvSpPr/>
          <p:nvPr/>
        </p:nvSpPr>
        <p:spPr>
          <a:xfrm>
            <a:off x="2027759" y="415111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29" name="object 129"/>
          <p:cNvSpPr/>
          <p:nvPr/>
        </p:nvSpPr>
        <p:spPr>
          <a:xfrm>
            <a:off x="2027759" y="4144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 name="object 130"/>
          <p:cNvSpPr/>
          <p:nvPr/>
        </p:nvSpPr>
        <p:spPr>
          <a:xfrm>
            <a:off x="2027759" y="4076183"/>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131" name="object 131"/>
          <p:cNvSpPr/>
          <p:nvPr/>
        </p:nvSpPr>
        <p:spPr>
          <a:xfrm>
            <a:off x="2027759" y="4069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2" name="object 132"/>
          <p:cNvSpPr/>
          <p:nvPr/>
        </p:nvSpPr>
        <p:spPr>
          <a:xfrm>
            <a:off x="2027759" y="406348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33" name="object 133"/>
          <p:cNvSpPr/>
          <p:nvPr/>
        </p:nvSpPr>
        <p:spPr>
          <a:xfrm>
            <a:off x="2034109" y="414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4" name="object 134"/>
          <p:cNvSpPr/>
          <p:nvPr/>
        </p:nvSpPr>
        <p:spPr>
          <a:xfrm>
            <a:off x="2040459" y="414434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35" name="object 135"/>
          <p:cNvSpPr/>
          <p:nvPr/>
        </p:nvSpPr>
        <p:spPr>
          <a:xfrm>
            <a:off x="2209788" y="4144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6" name="object 136"/>
          <p:cNvSpPr/>
          <p:nvPr/>
        </p:nvSpPr>
        <p:spPr>
          <a:xfrm>
            <a:off x="2209788" y="4076183"/>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137" name="object 137"/>
          <p:cNvSpPr/>
          <p:nvPr/>
        </p:nvSpPr>
        <p:spPr>
          <a:xfrm>
            <a:off x="2209788" y="4069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 name="object 138"/>
          <p:cNvSpPr/>
          <p:nvPr/>
        </p:nvSpPr>
        <p:spPr>
          <a:xfrm>
            <a:off x="2216138" y="414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 name="object 139"/>
          <p:cNvSpPr/>
          <p:nvPr/>
        </p:nvSpPr>
        <p:spPr>
          <a:xfrm>
            <a:off x="2034109" y="4070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0" name="object 140"/>
          <p:cNvSpPr/>
          <p:nvPr/>
        </p:nvSpPr>
        <p:spPr>
          <a:xfrm>
            <a:off x="2040459" y="4070252"/>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41" name="object 141"/>
          <p:cNvSpPr/>
          <p:nvPr/>
        </p:nvSpPr>
        <p:spPr>
          <a:xfrm>
            <a:off x="2216138" y="4070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2" name="object 142"/>
          <p:cNvSpPr/>
          <p:nvPr/>
        </p:nvSpPr>
        <p:spPr>
          <a:xfrm>
            <a:off x="2027759" y="426922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43" name="object 143"/>
          <p:cNvSpPr/>
          <p:nvPr/>
        </p:nvSpPr>
        <p:spPr>
          <a:xfrm>
            <a:off x="2027759" y="4262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4" name="object 144"/>
          <p:cNvSpPr/>
          <p:nvPr/>
        </p:nvSpPr>
        <p:spPr>
          <a:xfrm>
            <a:off x="2027759" y="4195563"/>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45" name="object 145"/>
          <p:cNvSpPr/>
          <p:nvPr/>
        </p:nvSpPr>
        <p:spPr>
          <a:xfrm>
            <a:off x="2027759" y="41892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6" name="object 146"/>
          <p:cNvSpPr/>
          <p:nvPr/>
        </p:nvSpPr>
        <p:spPr>
          <a:xfrm>
            <a:off x="2027759" y="418286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47" name="object 147"/>
          <p:cNvSpPr/>
          <p:nvPr/>
        </p:nvSpPr>
        <p:spPr>
          <a:xfrm>
            <a:off x="2034109" y="4262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 name="object 148"/>
          <p:cNvSpPr/>
          <p:nvPr/>
        </p:nvSpPr>
        <p:spPr>
          <a:xfrm>
            <a:off x="2040459" y="426287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49" name="object 149"/>
          <p:cNvSpPr/>
          <p:nvPr/>
        </p:nvSpPr>
        <p:spPr>
          <a:xfrm>
            <a:off x="2209788" y="4262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0" name="object 150"/>
          <p:cNvSpPr/>
          <p:nvPr/>
        </p:nvSpPr>
        <p:spPr>
          <a:xfrm>
            <a:off x="2209788" y="4195563"/>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51" name="object 151"/>
          <p:cNvSpPr/>
          <p:nvPr/>
        </p:nvSpPr>
        <p:spPr>
          <a:xfrm>
            <a:off x="2209788" y="41892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 name="object 152"/>
          <p:cNvSpPr/>
          <p:nvPr/>
        </p:nvSpPr>
        <p:spPr>
          <a:xfrm>
            <a:off x="2216138" y="4262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3" name="object 153"/>
          <p:cNvSpPr/>
          <p:nvPr/>
        </p:nvSpPr>
        <p:spPr>
          <a:xfrm>
            <a:off x="2034109" y="418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4" name="object 154"/>
          <p:cNvSpPr/>
          <p:nvPr/>
        </p:nvSpPr>
        <p:spPr>
          <a:xfrm>
            <a:off x="2040459" y="418879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55" name="object 155"/>
          <p:cNvSpPr/>
          <p:nvPr/>
        </p:nvSpPr>
        <p:spPr>
          <a:xfrm>
            <a:off x="2216138" y="418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6" name="object 156"/>
          <p:cNvSpPr/>
          <p:nvPr/>
        </p:nvSpPr>
        <p:spPr>
          <a:xfrm>
            <a:off x="3119959" y="4227313"/>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57" name="object 157"/>
          <p:cNvSpPr/>
          <p:nvPr/>
        </p:nvSpPr>
        <p:spPr>
          <a:xfrm>
            <a:off x="3119959" y="42209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8" name="object 158"/>
          <p:cNvSpPr/>
          <p:nvPr/>
        </p:nvSpPr>
        <p:spPr>
          <a:xfrm>
            <a:off x="3119959" y="4063483"/>
            <a:ext cx="12700" cy="157480"/>
          </a:xfrm>
          <a:custGeom>
            <a:avLst/>
            <a:gdLst/>
            <a:ahLst/>
            <a:cxnLst/>
            <a:rect l="l" t="t" r="r" b="b"/>
            <a:pathLst>
              <a:path w="12700" h="157479">
                <a:moveTo>
                  <a:pt x="0" y="157479"/>
                </a:moveTo>
                <a:lnTo>
                  <a:pt x="12700" y="157479"/>
                </a:lnTo>
                <a:lnTo>
                  <a:pt x="12700" y="0"/>
                </a:lnTo>
                <a:lnTo>
                  <a:pt x="0" y="0"/>
                </a:lnTo>
                <a:lnTo>
                  <a:pt x="0" y="157479"/>
                </a:lnTo>
                <a:close/>
              </a:path>
            </a:pathLst>
          </a:custGeom>
          <a:solidFill>
            <a:srgbClr val="231F20"/>
          </a:solidFill>
        </p:spPr>
        <p:txBody>
          <a:bodyPr wrap="square" lIns="0" tIns="0" rIns="0" bIns="0" rtlCol="0"/>
          <a:lstStyle/>
          <a:p>
            <a:endParaRPr/>
          </a:p>
        </p:txBody>
      </p:sp>
      <p:sp>
        <p:nvSpPr>
          <p:cNvPr id="159" name="object 159"/>
          <p:cNvSpPr/>
          <p:nvPr/>
        </p:nvSpPr>
        <p:spPr>
          <a:xfrm>
            <a:off x="3119959" y="40571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0" name="object 160"/>
          <p:cNvSpPr/>
          <p:nvPr/>
        </p:nvSpPr>
        <p:spPr>
          <a:xfrm>
            <a:off x="3119959" y="4050783"/>
            <a:ext cx="93345" cy="6350"/>
          </a:xfrm>
          <a:custGeom>
            <a:avLst/>
            <a:gdLst/>
            <a:ahLst/>
            <a:cxnLst/>
            <a:rect l="l" t="t" r="r" b="b"/>
            <a:pathLst>
              <a:path w="93344"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161" name="object 161"/>
          <p:cNvSpPr/>
          <p:nvPr/>
        </p:nvSpPr>
        <p:spPr>
          <a:xfrm>
            <a:off x="3126309" y="4220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2" name="object 162"/>
          <p:cNvSpPr/>
          <p:nvPr/>
        </p:nvSpPr>
        <p:spPr>
          <a:xfrm>
            <a:off x="3132659" y="4220543"/>
            <a:ext cx="67945" cy="6350"/>
          </a:xfrm>
          <a:custGeom>
            <a:avLst/>
            <a:gdLst/>
            <a:ahLst/>
            <a:cxnLst/>
            <a:rect l="l" t="t" r="r" b="b"/>
            <a:pathLst>
              <a:path w="67944" h="6350">
                <a:moveTo>
                  <a:pt x="67729" y="0"/>
                </a:moveTo>
                <a:lnTo>
                  <a:pt x="0" y="0"/>
                </a:lnTo>
                <a:lnTo>
                  <a:pt x="0" y="6350"/>
                </a:lnTo>
                <a:lnTo>
                  <a:pt x="67729" y="6350"/>
                </a:lnTo>
                <a:lnTo>
                  <a:pt x="67729" y="0"/>
                </a:lnTo>
                <a:close/>
              </a:path>
            </a:pathLst>
          </a:custGeom>
          <a:solidFill>
            <a:srgbClr val="231F20"/>
          </a:solidFill>
        </p:spPr>
        <p:txBody>
          <a:bodyPr wrap="square" lIns="0" tIns="0" rIns="0" bIns="0" rtlCol="0"/>
          <a:lstStyle/>
          <a:p>
            <a:endParaRPr/>
          </a:p>
        </p:txBody>
      </p:sp>
      <p:sp>
        <p:nvSpPr>
          <p:cNvPr id="163" name="object 163"/>
          <p:cNvSpPr/>
          <p:nvPr/>
        </p:nvSpPr>
        <p:spPr>
          <a:xfrm>
            <a:off x="3200388" y="42209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4" name="object 164"/>
          <p:cNvSpPr/>
          <p:nvPr/>
        </p:nvSpPr>
        <p:spPr>
          <a:xfrm>
            <a:off x="3200388" y="4063483"/>
            <a:ext cx="12700" cy="157480"/>
          </a:xfrm>
          <a:custGeom>
            <a:avLst/>
            <a:gdLst/>
            <a:ahLst/>
            <a:cxnLst/>
            <a:rect l="l" t="t" r="r" b="b"/>
            <a:pathLst>
              <a:path w="12700" h="157479">
                <a:moveTo>
                  <a:pt x="0" y="157479"/>
                </a:moveTo>
                <a:lnTo>
                  <a:pt x="12700" y="157479"/>
                </a:lnTo>
                <a:lnTo>
                  <a:pt x="12700" y="0"/>
                </a:lnTo>
                <a:lnTo>
                  <a:pt x="0" y="0"/>
                </a:lnTo>
                <a:lnTo>
                  <a:pt x="0" y="157479"/>
                </a:lnTo>
                <a:close/>
              </a:path>
            </a:pathLst>
          </a:custGeom>
          <a:solidFill>
            <a:srgbClr val="231F20"/>
          </a:solidFill>
        </p:spPr>
        <p:txBody>
          <a:bodyPr wrap="square" lIns="0" tIns="0" rIns="0" bIns="0" rtlCol="0"/>
          <a:lstStyle/>
          <a:p>
            <a:endParaRPr/>
          </a:p>
        </p:txBody>
      </p:sp>
      <p:sp>
        <p:nvSpPr>
          <p:cNvPr id="165" name="object 165"/>
          <p:cNvSpPr/>
          <p:nvPr/>
        </p:nvSpPr>
        <p:spPr>
          <a:xfrm>
            <a:off x="3200388" y="40571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66" name="object 166"/>
          <p:cNvSpPr/>
          <p:nvPr/>
        </p:nvSpPr>
        <p:spPr>
          <a:xfrm>
            <a:off x="3206738" y="4220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7" name="object 167"/>
          <p:cNvSpPr/>
          <p:nvPr/>
        </p:nvSpPr>
        <p:spPr>
          <a:xfrm>
            <a:off x="3126309" y="4057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8" name="object 168"/>
          <p:cNvSpPr/>
          <p:nvPr/>
        </p:nvSpPr>
        <p:spPr>
          <a:xfrm>
            <a:off x="3132659" y="4057552"/>
            <a:ext cx="67945" cy="6350"/>
          </a:xfrm>
          <a:custGeom>
            <a:avLst/>
            <a:gdLst/>
            <a:ahLst/>
            <a:cxnLst/>
            <a:rect l="l" t="t" r="r" b="b"/>
            <a:pathLst>
              <a:path w="67944" h="6350">
                <a:moveTo>
                  <a:pt x="67729" y="0"/>
                </a:moveTo>
                <a:lnTo>
                  <a:pt x="0" y="0"/>
                </a:lnTo>
                <a:lnTo>
                  <a:pt x="0" y="6350"/>
                </a:lnTo>
                <a:lnTo>
                  <a:pt x="67729" y="6350"/>
                </a:lnTo>
                <a:lnTo>
                  <a:pt x="67729" y="0"/>
                </a:lnTo>
                <a:close/>
              </a:path>
            </a:pathLst>
          </a:custGeom>
          <a:solidFill>
            <a:srgbClr val="231F20"/>
          </a:solidFill>
        </p:spPr>
        <p:txBody>
          <a:bodyPr wrap="square" lIns="0" tIns="0" rIns="0" bIns="0" rtlCol="0"/>
          <a:lstStyle/>
          <a:p>
            <a:endParaRPr/>
          </a:p>
        </p:txBody>
      </p:sp>
      <p:sp>
        <p:nvSpPr>
          <p:cNvPr id="169" name="object 169"/>
          <p:cNvSpPr/>
          <p:nvPr/>
        </p:nvSpPr>
        <p:spPr>
          <a:xfrm>
            <a:off x="3206738" y="4057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0" name="object 170"/>
          <p:cNvSpPr/>
          <p:nvPr/>
        </p:nvSpPr>
        <p:spPr>
          <a:xfrm>
            <a:off x="2048929" y="4203602"/>
            <a:ext cx="46990" cy="46990"/>
          </a:xfrm>
          <a:custGeom>
            <a:avLst/>
            <a:gdLst/>
            <a:ahLst/>
            <a:cxnLst/>
            <a:rect l="l" t="t" r="r" b="b"/>
            <a:pathLst>
              <a:path w="46990"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2" y="44740"/>
                </a:lnTo>
                <a:lnTo>
                  <a:pt x="39738" y="39750"/>
                </a:lnTo>
                <a:lnTo>
                  <a:pt x="43709" y="33858"/>
                </a:lnTo>
                <a:lnTo>
                  <a:pt x="17437" y="33858"/>
                </a:lnTo>
                <a:lnTo>
                  <a:pt x="12712" y="29133"/>
                </a:lnTo>
                <a:lnTo>
                  <a:pt x="12712" y="17437"/>
                </a:lnTo>
                <a:lnTo>
                  <a:pt x="17437" y="12712"/>
                </a:lnTo>
                <a:lnTo>
                  <a:pt x="43706" y="12712"/>
                </a:lnTo>
                <a:lnTo>
                  <a:pt x="39738" y="6821"/>
                </a:lnTo>
                <a:lnTo>
                  <a:pt x="32342" y="1830"/>
                </a:lnTo>
                <a:lnTo>
                  <a:pt x="23279" y="0"/>
                </a:lnTo>
                <a:close/>
              </a:path>
              <a:path w="46990" h="46989">
                <a:moveTo>
                  <a:pt x="43706" y="12712"/>
                </a:moveTo>
                <a:lnTo>
                  <a:pt x="29121" y="12712"/>
                </a:lnTo>
                <a:lnTo>
                  <a:pt x="33845" y="17437"/>
                </a:lnTo>
                <a:lnTo>
                  <a:pt x="33845" y="29133"/>
                </a:lnTo>
                <a:lnTo>
                  <a:pt x="29121" y="33858"/>
                </a:lnTo>
                <a:lnTo>
                  <a:pt x="43709" y="33858"/>
                </a:lnTo>
                <a:lnTo>
                  <a:pt x="44724" y="32351"/>
                </a:lnTo>
                <a:lnTo>
                  <a:pt x="46558" y="23291"/>
                </a:lnTo>
                <a:lnTo>
                  <a:pt x="44724" y="14224"/>
                </a:lnTo>
                <a:lnTo>
                  <a:pt x="43706" y="12712"/>
                </a:lnTo>
                <a:close/>
              </a:path>
            </a:pathLst>
          </a:custGeom>
          <a:solidFill>
            <a:srgbClr val="231F20"/>
          </a:solidFill>
        </p:spPr>
        <p:txBody>
          <a:bodyPr wrap="square" lIns="0" tIns="0" rIns="0" bIns="0" rtlCol="0"/>
          <a:lstStyle/>
          <a:p>
            <a:endParaRPr/>
          </a:p>
        </p:txBody>
      </p:sp>
      <p:sp>
        <p:nvSpPr>
          <p:cNvPr id="171" name="object 171"/>
          <p:cNvSpPr/>
          <p:nvPr/>
        </p:nvSpPr>
        <p:spPr>
          <a:xfrm>
            <a:off x="2137829" y="4203602"/>
            <a:ext cx="46990" cy="46990"/>
          </a:xfrm>
          <a:custGeom>
            <a:avLst/>
            <a:gdLst/>
            <a:ahLst/>
            <a:cxnLst/>
            <a:rect l="l" t="t" r="r" b="b"/>
            <a:pathLst>
              <a:path w="46990"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3" y="44740"/>
                </a:lnTo>
                <a:lnTo>
                  <a:pt x="39743" y="39750"/>
                </a:lnTo>
                <a:lnTo>
                  <a:pt x="43714" y="33858"/>
                </a:lnTo>
                <a:lnTo>
                  <a:pt x="17437" y="33858"/>
                </a:lnTo>
                <a:lnTo>
                  <a:pt x="12712" y="29133"/>
                </a:lnTo>
                <a:lnTo>
                  <a:pt x="12712" y="17437"/>
                </a:lnTo>
                <a:lnTo>
                  <a:pt x="17437" y="12712"/>
                </a:lnTo>
                <a:lnTo>
                  <a:pt x="43711" y="12712"/>
                </a:lnTo>
                <a:lnTo>
                  <a:pt x="39743" y="6821"/>
                </a:lnTo>
                <a:lnTo>
                  <a:pt x="32343" y="1830"/>
                </a:lnTo>
                <a:lnTo>
                  <a:pt x="23279" y="0"/>
                </a:lnTo>
                <a:close/>
              </a:path>
              <a:path w="46990" h="46989">
                <a:moveTo>
                  <a:pt x="43711" y="12712"/>
                </a:moveTo>
                <a:lnTo>
                  <a:pt x="29121" y="12712"/>
                </a:lnTo>
                <a:lnTo>
                  <a:pt x="33845" y="17437"/>
                </a:lnTo>
                <a:lnTo>
                  <a:pt x="33845" y="29133"/>
                </a:lnTo>
                <a:lnTo>
                  <a:pt x="29121" y="33858"/>
                </a:lnTo>
                <a:lnTo>
                  <a:pt x="43714" y="33858"/>
                </a:lnTo>
                <a:lnTo>
                  <a:pt x="44729" y="32351"/>
                </a:lnTo>
                <a:lnTo>
                  <a:pt x="46558" y="23291"/>
                </a:lnTo>
                <a:lnTo>
                  <a:pt x="44729" y="14224"/>
                </a:lnTo>
                <a:lnTo>
                  <a:pt x="43711" y="12712"/>
                </a:lnTo>
                <a:close/>
              </a:path>
            </a:pathLst>
          </a:custGeom>
          <a:solidFill>
            <a:srgbClr val="231F20"/>
          </a:solidFill>
        </p:spPr>
        <p:txBody>
          <a:bodyPr wrap="square" lIns="0" tIns="0" rIns="0" bIns="0" rtlCol="0"/>
          <a:lstStyle/>
          <a:p>
            <a:endParaRPr/>
          </a:p>
        </p:txBody>
      </p:sp>
      <p:sp>
        <p:nvSpPr>
          <p:cNvPr id="172" name="object 172"/>
          <p:cNvSpPr/>
          <p:nvPr/>
        </p:nvSpPr>
        <p:spPr>
          <a:xfrm>
            <a:off x="2792934" y="6633963"/>
            <a:ext cx="194729" cy="92710"/>
          </a:xfrm>
          <a:prstGeom prst="rect">
            <a:avLst/>
          </a:prstGeom>
          <a:blipFill>
            <a:blip r:embed="rId11" cstate="print"/>
            <a:stretch>
              <a:fillRect/>
            </a:stretch>
          </a:blipFill>
        </p:spPr>
        <p:txBody>
          <a:bodyPr wrap="square" lIns="0" tIns="0" rIns="0" bIns="0" rtlCol="0"/>
          <a:lstStyle/>
          <a:p>
            <a:endParaRPr/>
          </a:p>
        </p:txBody>
      </p:sp>
      <p:sp>
        <p:nvSpPr>
          <p:cNvPr id="173" name="object 173"/>
          <p:cNvSpPr/>
          <p:nvPr/>
        </p:nvSpPr>
        <p:spPr>
          <a:xfrm>
            <a:off x="3517900" y="4281923"/>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74" name="object 174"/>
          <p:cNvSpPr/>
          <p:nvPr/>
        </p:nvSpPr>
        <p:spPr>
          <a:xfrm>
            <a:off x="3517900" y="4275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5" name="object 175"/>
          <p:cNvSpPr/>
          <p:nvPr/>
        </p:nvSpPr>
        <p:spPr>
          <a:xfrm>
            <a:off x="3517900" y="4208263"/>
            <a:ext cx="12700" cy="67310"/>
          </a:xfrm>
          <a:custGeom>
            <a:avLst/>
            <a:gdLst/>
            <a:ahLst/>
            <a:cxnLst/>
            <a:rect l="l" t="t" r="r" b="b"/>
            <a:pathLst>
              <a:path w="12700" h="67310">
                <a:moveTo>
                  <a:pt x="0" y="67310"/>
                </a:moveTo>
                <a:lnTo>
                  <a:pt x="12687" y="67310"/>
                </a:lnTo>
                <a:lnTo>
                  <a:pt x="12687" y="0"/>
                </a:lnTo>
                <a:lnTo>
                  <a:pt x="0" y="0"/>
                </a:lnTo>
                <a:lnTo>
                  <a:pt x="0" y="67310"/>
                </a:lnTo>
                <a:close/>
              </a:path>
            </a:pathLst>
          </a:custGeom>
          <a:solidFill>
            <a:srgbClr val="231F20"/>
          </a:solidFill>
        </p:spPr>
        <p:txBody>
          <a:bodyPr wrap="square" lIns="0" tIns="0" rIns="0" bIns="0" rtlCol="0"/>
          <a:lstStyle/>
          <a:p>
            <a:endParaRPr/>
          </a:p>
        </p:txBody>
      </p:sp>
      <p:sp>
        <p:nvSpPr>
          <p:cNvPr id="176" name="object 176"/>
          <p:cNvSpPr/>
          <p:nvPr/>
        </p:nvSpPr>
        <p:spPr>
          <a:xfrm>
            <a:off x="3517900" y="42019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77" name="object 177"/>
          <p:cNvSpPr/>
          <p:nvPr/>
        </p:nvSpPr>
        <p:spPr>
          <a:xfrm>
            <a:off x="3517900" y="4195563"/>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78" name="object 178"/>
          <p:cNvSpPr/>
          <p:nvPr/>
        </p:nvSpPr>
        <p:spPr>
          <a:xfrm>
            <a:off x="3524250" y="42755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79" name="object 179"/>
          <p:cNvSpPr/>
          <p:nvPr/>
        </p:nvSpPr>
        <p:spPr>
          <a:xfrm>
            <a:off x="3530588" y="4275573"/>
            <a:ext cx="169545" cy="6350"/>
          </a:xfrm>
          <a:custGeom>
            <a:avLst/>
            <a:gdLst/>
            <a:ahLst/>
            <a:cxnLst/>
            <a:rect l="l" t="t" r="r" b="b"/>
            <a:pathLst>
              <a:path w="169544"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180" name="object 180"/>
          <p:cNvSpPr/>
          <p:nvPr/>
        </p:nvSpPr>
        <p:spPr>
          <a:xfrm>
            <a:off x="3699929" y="4275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1" name="object 181"/>
          <p:cNvSpPr/>
          <p:nvPr/>
        </p:nvSpPr>
        <p:spPr>
          <a:xfrm>
            <a:off x="3699929" y="4208263"/>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82" name="object 182"/>
          <p:cNvSpPr/>
          <p:nvPr/>
        </p:nvSpPr>
        <p:spPr>
          <a:xfrm>
            <a:off x="3699929" y="42019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3" name="object 183"/>
          <p:cNvSpPr/>
          <p:nvPr/>
        </p:nvSpPr>
        <p:spPr>
          <a:xfrm>
            <a:off x="3706279" y="4275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4" name="object 184"/>
          <p:cNvSpPr/>
          <p:nvPr/>
        </p:nvSpPr>
        <p:spPr>
          <a:xfrm>
            <a:off x="3524250" y="42014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85" name="object 185"/>
          <p:cNvSpPr/>
          <p:nvPr/>
        </p:nvSpPr>
        <p:spPr>
          <a:xfrm>
            <a:off x="3530588" y="4201493"/>
            <a:ext cx="169545" cy="6350"/>
          </a:xfrm>
          <a:custGeom>
            <a:avLst/>
            <a:gdLst/>
            <a:ahLst/>
            <a:cxnLst/>
            <a:rect l="l" t="t" r="r" b="b"/>
            <a:pathLst>
              <a:path w="169544"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186" name="object 186"/>
          <p:cNvSpPr/>
          <p:nvPr/>
        </p:nvSpPr>
        <p:spPr>
          <a:xfrm>
            <a:off x="3706279" y="42014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87" name="object 187"/>
          <p:cNvSpPr/>
          <p:nvPr/>
        </p:nvSpPr>
        <p:spPr>
          <a:xfrm>
            <a:off x="3526359" y="4154923"/>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88" name="object 188"/>
          <p:cNvSpPr/>
          <p:nvPr/>
        </p:nvSpPr>
        <p:spPr>
          <a:xfrm>
            <a:off x="3526359" y="4148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89" name="object 189"/>
          <p:cNvSpPr/>
          <p:nvPr/>
        </p:nvSpPr>
        <p:spPr>
          <a:xfrm>
            <a:off x="3526359" y="4081262"/>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90" name="object 190"/>
          <p:cNvSpPr/>
          <p:nvPr/>
        </p:nvSpPr>
        <p:spPr>
          <a:xfrm>
            <a:off x="3526359" y="40749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1" name="object 191"/>
          <p:cNvSpPr/>
          <p:nvPr/>
        </p:nvSpPr>
        <p:spPr>
          <a:xfrm>
            <a:off x="3526359" y="4068562"/>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92" name="object 192"/>
          <p:cNvSpPr/>
          <p:nvPr/>
        </p:nvSpPr>
        <p:spPr>
          <a:xfrm>
            <a:off x="3532709" y="4148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3" name="object 193"/>
          <p:cNvSpPr/>
          <p:nvPr/>
        </p:nvSpPr>
        <p:spPr>
          <a:xfrm>
            <a:off x="3539059" y="4148573"/>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94" name="object 194"/>
          <p:cNvSpPr/>
          <p:nvPr/>
        </p:nvSpPr>
        <p:spPr>
          <a:xfrm>
            <a:off x="3708388" y="4148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5" name="object 195"/>
          <p:cNvSpPr/>
          <p:nvPr/>
        </p:nvSpPr>
        <p:spPr>
          <a:xfrm>
            <a:off x="3708388" y="4081262"/>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196" name="object 196"/>
          <p:cNvSpPr/>
          <p:nvPr/>
        </p:nvSpPr>
        <p:spPr>
          <a:xfrm>
            <a:off x="3708388" y="40749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97" name="object 197"/>
          <p:cNvSpPr/>
          <p:nvPr/>
        </p:nvSpPr>
        <p:spPr>
          <a:xfrm>
            <a:off x="3714738" y="4148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8" name="object 198"/>
          <p:cNvSpPr/>
          <p:nvPr/>
        </p:nvSpPr>
        <p:spPr>
          <a:xfrm>
            <a:off x="3532709" y="40744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99" name="object 199"/>
          <p:cNvSpPr/>
          <p:nvPr/>
        </p:nvSpPr>
        <p:spPr>
          <a:xfrm>
            <a:off x="3539059" y="4074493"/>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00" name="object 200"/>
          <p:cNvSpPr/>
          <p:nvPr/>
        </p:nvSpPr>
        <p:spPr>
          <a:xfrm>
            <a:off x="3714738" y="40744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1" name="object 201"/>
          <p:cNvSpPr/>
          <p:nvPr/>
        </p:nvSpPr>
        <p:spPr>
          <a:xfrm>
            <a:off x="3526359" y="4036812"/>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02" name="object 202"/>
          <p:cNvSpPr/>
          <p:nvPr/>
        </p:nvSpPr>
        <p:spPr>
          <a:xfrm>
            <a:off x="3526359" y="40304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3" name="object 203"/>
          <p:cNvSpPr/>
          <p:nvPr/>
        </p:nvSpPr>
        <p:spPr>
          <a:xfrm>
            <a:off x="3526359" y="3961883"/>
            <a:ext cx="12700" cy="68580"/>
          </a:xfrm>
          <a:custGeom>
            <a:avLst/>
            <a:gdLst/>
            <a:ahLst/>
            <a:cxnLst/>
            <a:rect l="l" t="t" r="r" b="b"/>
            <a:pathLst>
              <a:path w="12700" h="68580">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04" name="object 204"/>
          <p:cNvSpPr/>
          <p:nvPr/>
        </p:nvSpPr>
        <p:spPr>
          <a:xfrm>
            <a:off x="3526359" y="39555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5" name="object 205"/>
          <p:cNvSpPr/>
          <p:nvPr/>
        </p:nvSpPr>
        <p:spPr>
          <a:xfrm>
            <a:off x="3526359" y="3949183"/>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06" name="object 206"/>
          <p:cNvSpPr/>
          <p:nvPr/>
        </p:nvSpPr>
        <p:spPr>
          <a:xfrm>
            <a:off x="3532709" y="40300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07" name="object 207"/>
          <p:cNvSpPr/>
          <p:nvPr/>
        </p:nvSpPr>
        <p:spPr>
          <a:xfrm>
            <a:off x="3539059" y="4030043"/>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08" name="object 208"/>
          <p:cNvSpPr/>
          <p:nvPr/>
        </p:nvSpPr>
        <p:spPr>
          <a:xfrm>
            <a:off x="3708388" y="40304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09" name="object 209"/>
          <p:cNvSpPr/>
          <p:nvPr/>
        </p:nvSpPr>
        <p:spPr>
          <a:xfrm>
            <a:off x="3708388" y="3961883"/>
            <a:ext cx="12700" cy="68580"/>
          </a:xfrm>
          <a:custGeom>
            <a:avLst/>
            <a:gdLst/>
            <a:ahLst/>
            <a:cxnLst/>
            <a:rect l="l" t="t" r="r" b="b"/>
            <a:pathLst>
              <a:path w="12700" h="68580">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10" name="object 210"/>
          <p:cNvSpPr/>
          <p:nvPr/>
        </p:nvSpPr>
        <p:spPr>
          <a:xfrm>
            <a:off x="3708388" y="39555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1" name="object 211"/>
          <p:cNvSpPr/>
          <p:nvPr/>
        </p:nvSpPr>
        <p:spPr>
          <a:xfrm>
            <a:off x="3714738" y="40300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2" name="object 212"/>
          <p:cNvSpPr/>
          <p:nvPr/>
        </p:nvSpPr>
        <p:spPr>
          <a:xfrm>
            <a:off x="3532709" y="39559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3" name="object 213"/>
          <p:cNvSpPr/>
          <p:nvPr/>
        </p:nvSpPr>
        <p:spPr>
          <a:xfrm>
            <a:off x="3539059" y="3955952"/>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14" name="object 214"/>
          <p:cNvSpPr/>
          <p:nvPr/>
        </p:nvSpPr>
        <p:spPr>
          <a:xfrm>
            <a:off x="3714738" y="39559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15" name="object 215"/>
          <p:cNvSpPr/>
          <p:nvPr/>
        </p:nvSpPr>
        <p:spPr>
          <a:xfrm>
            <a:off x="4766729" y="4237473"/>
            <a:ext cx="6350" cy="12700"/>
          </a:xfrm>
          <a:custGeom>
            <a:avLst/>
            <a:gdLst/>
            <a:ahLst/>
            <a:cxnLst/>
            <a:rect l="l" t="t" r="r" b="b"/>
            <a:pathLst>
              <a:path w="6350" h="12700">
                <a:moveTo>
                  <a:pt x="0" y="12700"/>
                </a:moveTo>
                <a:lnTo>
                  <a:pt x="6350" y="12700"/>
                </a:lnTo>
                <a:lnTo>
                  <a:pt x="6350" y="0"/>
                </a:lnTo>
                <a:lnTo>
                  <a:pt x="0" y="0"/>
                </a:lnTo>
                <a:lnTo>
                  <a:pt x="0" y="12700"/>
                </a:lnTo>
                <a:close/>
              </a:path>
            </a:pathLst>
          </a:custGeom>
          <a:solidFill>
            <a:srgbClr val="231F20"/>
          </a:solidFill>
        </p:spPr>
        <p:txBody>
          <a:bodyPr wrap="square" lIns="0" tIns="0" rIns="0" bIns="0" rtlCol="0"/>
          <a:lstStyle/>
          <a:p>
            <a:endParaRPr/>
          </a:p>
        </p:txBody>
      </p:sp>
      <p:sp>
        <p:nvSpPr>
          <p:cNvPr id="216" name="object 216"/>
          <p:cNvSpPr/>
          <p:nvPr/>
        </p:nvSpPr>
        <p:spPr>
          <a:xfrm>
            <a:off x="4766729" y="4068562"/>
            <a:ext cx="12700" cy="168910"/>
          </a:xfrm>
          <a:custGeom>
            <a:avLst/>
            <a:gdLst/>
            <a:ahLst/>
            <a:cxnLst/>
            <a:rect l="l" t="t" r="r" b="b"/>
            <a:pathLst>
              <a:path w="12700" h="168910">
                <a:moveTo>
                  <a:pt x="0" y="168910"/>
                </a:moveTo>
                <a:lnTo>
                  <a:pt x="12700" y="168910"/>
                </a:lnTo>
                <a:lnTo>
                  <a:pt x="12700" y="0"/>
                </a:lnTo>
                <a:lnTo>
                  <a:pt x="0" y="0"/>
                </a:lnTo>
                <a:lnTo>
                  <a:pt x="0" y="168910"/>
                </a:lnTo>
                <a:close/>
              </a:path>
            </a:pathLst>
          </a:custGeom>
          <a:solidFill>
            <a:srgbClr val="231F20"/>
          </a:solidFill>
        </p:spPr>
        <p:txBody>
          <a:bodyPr wrap="square" lIns="0" tIns="0" rIns="0" bIns="0" rtlCol="0"/>
          <a:lstStyle/>
          <a:p>
            <a:endParaRPr/>
          </a:p>
        </p:txBody>
      </p:sp>
      <p:sp>
        <p:nvSpPr>
          <p:cNvPr id="217" name="object 217"/>
          <p:cNvSpPr/>
          <p:nvPr/>
        </p:nvSpPr>
        <p:spPr>
          <a:xfrm>
            <a:off x="4766729" y="4062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8" name="object 218"/>
          <p:cNvSpPr/>
          <p:nvPr/>
        </p:nvSpPr>
        <p:spPr>
          <a:xfrm>
            <a:off x="4766729" y="4055862"/>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219" name="object 219"/>
          <p:cNvSpPr/>
          <p:nvPr/>
        </p:nvSpPr>
        <p:spPr>
          <a:xfrm>
            <a:off x="4773079" y="4243823"/>
            <a:ext cx="86995" cy="6350"/>
          </a:xfrm>
          <a:custGeom>
            <a:avLst/>
            <a:gdLst/>
            <a:ahLst/>
            <a:cxnLst/>
            <a:rect l="l" t="t" r="r" b="b"/>
            <a:pathLst>
              <a:path w="86995" h="6350">
                <a:moveTo>
                  <a:pt x="0" y="6350"/>
                </a:moveTo>
                <a:lnTo>
                  <a:pt x="86779" y="6350"/>
                </a:lnTo>
                <a:lnTo>
                  <a:pt x="86779" y="0"/>
                </a:lnTo>
                <a:lnTo>
                  <a:pt x="0" y="0"/>
                </a:lnTo>
                <a:lnTo>
                  <a:pt x="0" y="6350"/>
                </a:lnTo>
                <a:close/>
              </a:path>
            </a:pathLst>
          </a:custGeom>
          <a:solidFill>
            <a:srgbClr val="231F20"/>
          </a:solidFill>
        </p:spPr>
        <p:txBody>
          <a:bodyPr wrap="square" lIns="0" tIns="0" rIns="0" bIns="0" rtlCol="0"/>
          <a:lstStyle/>
          <a:p>
            <a:endParaRPr/>
          </a:p>
        </p:txBody>
      </p:sp>
      <p:sp>
        <p:nvSpPr>
          <p:cNvPr id="220" name="object 220"/>
          <p:cNvSpPr/>
          <p:nvPr/>
        </p:nvSpPr>
        <p:spPr>
          <a:xfrm>
            <a:off x="4773079" y="4237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1" name="object 221"/>
          <p:cNvSpPr/>
          <p:nvPr/>
        </p:nvSpPr>
        <p:spPr>
          <a:xfrm>
            <a:off x="4779429" y="4237473"/>
            <a:ext cx="67945" cy="6350"/>
          </a:xfrm>
          <a:custGeom>
            <a:avLst/>
            <a:gdLst/>
            <a:ahLst/>
            <a:cxnLst/>
            <a:rect l="l" t="t" r="r" b="b"/>
            <a:pathLst>
              <a:path w="67944" h="6350">
                <a:moveTo>
                  <a:pt x="67729" y="0"/>
                </a:moveTo>
                <a:lnTo>
                  <a:pt x="0" y="0"/>
                </a:lnTo>
                <a:lnTo>
                  <a:pt x="0" y="6350"/>
                </a:lnTo>
                <a:lnTo>
                  <a:pt x="67729" y="6350"/>
                </a:lnTo>
                <a:lnTo>
                  <a:pt x="67729" y="0"/>
                </a:lnTo>
                <a:close/>
              </a:path>
            </a:pathLst>
          </a:custGeom>
          <a:solidFill>
            <a:srgbClr val="231F20"/>
          </a:solidFill>
        </p:spPr>
        <p:txBody>
          <a:bodyPr wrap="square" lIns="0" tIns="0" rIns="0" bIns="0" rtlCol="0"/>
          <a:lstStyle/>
          <a:p>
            <a:endParaRPr/>
          </a:p>
        </p:txBody>
      </p:sp>
      <p:sp>
        <p:nvSpPr>
          <p:cNvPr id="222" name="object 222"/>
          <p:cNvSpPr/>
          <p:nvPr/>
        </p:nvSpPr>
        <p:spPr>
          <a:xfrm>
            <a:off x="4847159" y="4237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3" name="object 223"/>
          <p:cNvSpPr/>
          <p:nvPr/>
        </p:nvSpPr>
        <p:spPr>
          <a:xfrm>
            <a:off x="4847159" y="4068562"/>
            <a:ext cx="12700" cy="168910"/>
          </a:xfrm>
          <a:custGeom>
            <a:avLst/>
            <a:gdLst/>
            <a:ahLst/>
            <a:cxnLst/>
            <a:rect l="l" t="t" r="r" b="b"/>
            <a:pathLst>
              <a:path w="12700" h="168910">
                <a:moveTo>
                  <a:pt x="0" y="168910"/>
                </a:moveTo>
                <a:lnTo>
                  <a:pt x="12700" y="168910"/>
                </a:lnTo>
                <a:lnTo>
                  <a:pt x="12700" y="0"/>
                </a:lnTo>
                <a:lnTo>
                  <a:pt x="0" y="0"/>
                </a:lnTo>
                <a:lnTo>
                  <a:pt x="0" y="168910"/>
                </a:lnTo>
                <a:close/>
              </a:path>
            </a:pathLst>
          </a:custGeom>
          <a:solidFill>
            <a:srgbClr val="231F20"/>
          </a:solidFill>
        </p:spPr>
        <p:txBody>
          <a:bodyPr wrap="square" lIns="0" tIns="0" rIns="0" bIns="0" rtlCol="0"/>
          <a:lstStyle/>
          <a:p>
            <a:endParaRPr/>
          </a:p>
        </p:txBody>
      </p:sp>
      <p:sp>
        <p:nvSpPr>
          <p:cNvPr id="224" name="object 224"/>
          <p:cNvSpPr/>
          <p:nvPr/>
        </p:nvSpPr>
        <p:spPr>
          <a:xfrm>
            <a:off x="4847159" y="4062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25" name="object 225"/>
          <p:cNvSpPr/>
          <p:nvPr/>
        </p:nvSpPr>
        <p:spPr>
          <a:xfrm>
            <a:off x="4853509" y="4237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6" name="object 226"/>
          <p:cNvSpPr/>
          <p:nvPr/>
        </p:nvSpPr>
        <p:spPr>
          <a:xfrm>
            <a:off x="4773079" y="40617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27" name="object 227"/>
          <p:cNvSpPr/>
          <p:nvPr/>
        </p:nvSpPr>
        <p:spPr>
          <a:xfrm>
            <a:off x="4779429" y="4061793"/>
            <a:ext cx="67945" cy="6350"/>
          </a:xfrm>
          <a:custGeom>
            <a:avLst/>
            <a:gdLst/>
            <a:ahLst/>
            <a:cxnLst/>
            <a:rect l="l" t="t" r="r" b="b"/>
            <a:pathLst>
              <a:path w="67944" h="6350">
                <a:moveTo>
                  <a:pt x="67729" y="0"/>
                </a:moveTo>
                <a:lnTo>
                  <a:pt x="0" y="0"/>
                </a:lnTo>
                <a:lnTo>
                  <a:pt x="0" y="6337"/>
                </a:lnTo>
                <a:lnTo>
                  <a:pt x="67729" y="6337"/>
                </a:lnTo>
                <a:lnTo>
                  <a:pt x="67729" y="0"/>
                </a:lnTo>
                <a:close/>
              </a:path>
            </a:pathLst>
          </a:custGeom>
          <a:solidFill>
            <a:srgbClr val="231F20"/>
          </a:solidFill>
        </p:spPr>
        <p:txBody>
          <a:bodyPr wrap="square" lIns="0" tIns="0" rIns="0" bIns="0" rtlCol="0"/>
          <a:lstStyle/>
          <a:p>
            <a:endParaRPr/>
          </a:p>
        </p:txBody>
      </p:sp>
      <p:sp>
        <p:nvSpPr>
          <p:cNvPr id="228" name="object 228"/>
          <p:cNvSpPr/>
          <p:nvPr/>
        </p:nvSpPr>
        <p:spPr>
          <a:xfrm>
            <a:off x="4853509" y="40617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229" name="object 229"/>
          <p:cNvSpPr/>
          <p:nvPr/>
        </p:nvSpPr>
        <p:spPr>
          <a:xfrm>
            <a:off x="3539071" y="4216302"/>
            <a:ext cx="46990" cy="46990"/>
          </a:xfrm>
          <a:custGeom>
            <a:avLst/>
            <a:gdLst/>
            <a:ahLst/>
            <a:cxnLst/>
            <a:rect l="l" t="t" r="r" b="b"/>
            <a:pathLst>
              <a:path w="46989"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3" y="44740"/>
                </a:lnTo>
                <a:lnTo>
                  <a:pt x="39743" y="39750"/>
                </a:lnTo>
                <a:lnTo>
                  <a:pt x="43714" y="33858"/>
                </a:lnTo>
                <a:lnTo>
                  <a:pt x="17437" y="33858"/>
                </a:lnTo>
                <a:lnTo>
                  <a:pt x="12700" y="29133"/>
                </a:lnTo>
                <a:lnTo>
                  <a:pt x="12700" y="17437"/>
                </a:lnTo>
                <a:lnTo>
                  <a:pt x="17437" y="12712"/>
                </a:lnTo>
                <a:lnTo>
                  <a:pt x="43711" y="12712"/>
                </a:lnTo>
                <a:lnTo>
                  <a:pt x="39743" y="6821"/>
                </a:lnTo>
                <a:lnTo>
                  <a:pt x="32343" y="1830"/>
                </a:lnTo>
                <a:lnTo>
                  <a:pt x="23279" y="0"/>
                </a:lnTo>
                <a:close/>
              </a:path>
              <a:path w="46989" h="46989">
                <a:moveTo>
                  <a:pt x="43711" y="12712"/>
                </a:moveTo>
                <a:lnTo>
                  <a:pt x="29108" y="12712"/>
                </a:lnTo>
                <a:lnTo>
                  <a:pt x="33845" y="17437"/>
                </a:lnTo>
                <a:lnTo>
                  <a:pt x="33845" y="29133"/>
                </a:lnTo>
                <a:lnTo>
                  <a:pt x="29108" y="33858"/>
                </a:lnTo>
                <a:lnTo>
                  <a:pt x="43714" y="33858"/>
                </a:lnTo>
                <a:lnTo>
                  <a:pt x="44729" y="32351"/>
                </a:lnTo>
                <a:lnTo>
                  <a:pt x="46558" y="23291"/>
                </a:lnTo>
                <a:lnTo>
                  <a:pt x="44729" y="14224"/>
                </a:lnTo>
                <a:lnTo>
                  <a:pt x="43711" y="12712"/>
                </a:lnTo>
                <a:close/>
              </a:path>
            </a:pathLst>
          </a:custGeom>
          <a:solidFill>
            <a:srgbClr val="231F20"/>
          </a:solidFill>
        </p:spPr>
        <p:txBody>
          <a:bodyPr wrap="square" lIns="0" tIns="0" rIns="0" bIns="0" rtlCol="0"/>
          <a:lstStyle/>
          <a:p>
            <a:endParaRPr/>
          </a:p>
        </p:txBody>
      </p:sp>
      <p:sp>
        <p:nvSpPr>
          <p:cNvPr id="230" name="object 230"/>
          <p:cNvSpPr/>
          <p:nvPr/>
        </p:nvSpPr>
        <p:spPr>
          <a:xfrm>
            <a:off x="3627971" y="4216302"/>
            <a:ext cx="46990" cy="46990"/>
          </a:xfrm>
          <a:custGeom>
            <a:avLst/>
            <a:gdLst/>
            <a:ahLst/>
            <a:cxnLst/>
            <a:rect l="l" t="t" r="r" b="b"/>
            <a:pathLst>
              <a:path w="46989"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3" y="44740"/>
                </a:lnTo>
                <a:lnTo>
                  <a:pt x="39743" y="39750"/>
                </a:lnTo>
                <a:lnTo>
                  <a:pt x="43714" y="33858"/>
                </a:lnTo>
                <a:lnTo>
                  <a:pt x="17437" y="33858"/>
                </a:lnTo>
                <a:lnTo>
                  <a:pt x="12700" y="29133"/>
                </a:lnTo>
                <a:lnTo>
                  <a:pt x="12700" y="17437"/>
                </a:lnTo>
                <a:lnTo>
                  <a:pt x="17437" y="12712"/>
                </a:lnTo>
                <a:lnTo>
                  <a:pt x="43711" y="12712"/>
                </a:lnTo>
                <a:lnTo>
                  <a:pt x="39743" y="6821"/>
                </a:lnTo>
                <a:lnTo>
                  <a:pt x="32343" y="1830"/>
                </a:lnTo>
                <a:lnTo>
                  <a:pt x="23279" y="0"/>
                </a:lnTo>
                <a:close/>
              </a:path>
              <a:path w="46989" h="46989">
                <a:moveTo>
                  <a:pt x="43711" y="12712"/>
                </a:moveTo>
                <a:lnTo>
                  <a:pt x="29108" y="12712"/>
                </a:lnTo>
                <a:lnTo>
                  <a:pt x="33845" y="17437"/>
                </a:lnTo>
                <a:lnTo>
                  <a:pt x="33845" y="29133"/>
                </a:lnTo>
                <a:lnTo>
                  <a:pt x="29108" y="33858"/>
                </a:lnTo>
                <a:lnTo>
                  <a:pt x="43714" y="33858"/>
                </a:lnTo>
                <a:lnTo>
                  <a:pt x="44729" y="32351"/>
                </a:lnTo>
                <a:lnTo>
                  <a:pt x="46558" y="23291"/>
                </a:lnTo>
                <a:lnTo>
                  <a:pt x="44729" y="14224"/>
                </a:lnTo>
                <a:lnTo>
                  <a:pt x="43711" y="12712"/>
                </a:lnTo>
                <a:close/>
              </a:path>
            </a:pathLst>
          </a:custGeom>
          <a:solidFill>
            <a:srgbClr val="231F20"/>
          </a:solidFill>
        </p:spPr>
        <p:txBody>
          <a:bodyPr wrap="square" lIns="0" tIns="0" rIns="0" bIns="0" rtlCol="0"/>
          <a:lstStyle/>
          <a:p>
            <a:endParaRPr/>
          </a:p>
        </p:txBody>
      </p:sp>
      <p:sp>
        <p:nvSpPr>
          <p:cNvPr id="231" name="object 231"/>
          <p:cNvSpPr/>
          <p:nvPr/>
        </p:nvSpPr>
        <p:spPr>
          <a:xfrm>
            <a:off x="4635500" y="6633963"/>
            <a:ext cx="194729" cy="92710"/>
          </a:xfrm>
          <a:prstGeom prst="rect">
            <a:avLst/>
          </a:prstGeom>
          <a:blipFill>
            <a:blip r:embed="rId12" cstate="print"/>
            <a:stretch>
              <a:fillRect/>
            </a:stretch>
          </a:blipFill>
        </p:spPr>
        <p:txBody>
          <a:bodyPr wrap="square" lIns="0" tIns="0" rIns="0" bIns="0" rtlCol="0"/>
          <a:lstStyle/>
          <a:p>
            <a:endParaRPr/>
          </a:p>
        </p:txBody>
      </p:sp>
      <p:sp>
        <p:nvSpPr>
          <p:cNvPr id="232" name="object 232"/>
          <p:cNvSpPr/>
          <p:nvPr/>
        </p:nvSpPr>
        <p:spPr>
          <a:xfrm>
            <a:off x="6443129" y="6650473"/>
            <a:ext cx="194729" cy="92709"/>
          </a:xfrm>
          <a:prstGeom prst="rect">
            <a:avLst/>
          </a:prstGeom>
          <a:blipFill>
            <a:blip r:embed="rId13" cstate="print"/>
            <a:stretch>
              <a:fillRect/>
            </a:stretch>
          </a:blipFill>
        </p:spPr>
        <p:txBody>
          <a:bodyPr wrap="square" lIns="0" tIns="0" rIns="0" bIns="0" rtlCol="0"/>
          <a:lstStyle/>
          <a:p>
            <a:endParaRPr/>
          </a:p>
        </p:txBody>
      </p:sp>
      <p:sp>
        <p:nvSpPr>
          <p:cNvPr id="233" name="object 233"/>
          <p:cNvSpPr/>
          <p:nvPr/>
        </p:nvSpPr>
        <p:spPr>
          <a:xfrm>
            <a:off x="7095071" y="6663173"/>
            <a:ext cx="194716" cy="92709"/>
          </a:xfrm>
          <a:prstGeom prst="rect">
            <a:avLst/>
          </a:prstGeom>
          <a:blipFill>
            <a:blip r:embed="rId14" cstate="print"/>
            <a:stretch>
              <a:fillRect/>
            </a:stretch>
          </a:blipFill>
        </p:spPr>
        <p:txBody>
          <a:bodyPr wrap="square" lIns="0" tIns="0" rIns="0" bIns="0" rtlCol="0"/>
          <a:lstStyle/>
          <a:p>
            <a:endParaRPr/>
          </a:p>
        </p:txBody>
      </p:sp>
      <p:sp>
        <p:nvSpPr>
          <p:cNvPr id="234" name="object 234"/>
          <p:cNvSpPr/>
          <p:nvPr/>
        </p:nvSpPr>
        <p:spPr>
          <a:xfrm>
            <a:off x="5190071" y="4269223"/>
            <a:ext cx="194945" cy="6350"/>
          </a:xfrm>
          <a:custGeom>
            <a:avLst/>
            <a:gdLst/>
            <a:ahLst/>
            <a:cxnLst/>
            <a:rect l="l" t="t" r="r" b="b"/>
            <a:pathLst>
              <a:path w="194945" h="6350">
                <a:moveTo>
                  <a:pt x="0" y="6350"/>
                </a:moveTo>
                <a:lnTo>
                  <a:pt x="194716" y="6350"/>
                </a:lnTo>
                <a:lnTo>
                  <a:pt x="194716" y="0"/>
                </a:lnTo>
                <a:lnTo>
                  <a:pt x="0" y="0"/>
                </a:lnTo>
                <a:lnTo>
                  <a:pt x="0" y="6350"/>
                </a:lnTo>
                <a:close/>
              </a:path>
            </a:pathLst>
          </a:custGeom>
          <a:solidFill>
            <a:srgbClr val="231F20"/>
          </a:solidFill>
        </p:spPr>
        <p:txBody>
          <a:bodyPr wrap="square" lIns="0" tIns="0" rIns="0" bIns="0" rtlCol="0"/>
          <a:lstStyle/>
          <a:p>
            <a:endParaRPr/>
          </a:p>
        </p:txBody>
      </p:sp>
      <p:sp>
        <p:nvSpPr>
          <p:cNvPr id="235" name="object 235"/>
          <p:cNvSpPr/>
          <p:nvPr/>
        </p:nvSpPr>
        <p:spPr>
          <a:xfrm>
            <a:off x="5190071" y="4262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6" name="object 236"/>
          <p:cNvSpPr/>
          <p:nvPr/>
        </p:nvSpPr>
        <p:spPr>
          <a:xfrm>
            <a:off x="5190071" y="4195563"/>
            <a:ext cx="12700" cy="67310"/>
          </a:xfrm>
          <a:custGeom>
            <a:avLst/>
            <a:gdLst/>
            <a:ahLst/>
            <a:cxnLst/>
            <a:rect l="l" t="t" r="r" b="b"/>
            <a:pathLst>
              <a:path w="12700" h="67310">
                <a:moveTo>
                  <a:pt x="0" y="67310"/>
                </a:moveTo>
                <a:lnTo>
                  <a:pt x="12687" y="67310"/>
                </a:lnTo>
                <a:lnTo>
                  <a:pt x="12687" y="0"/>
                </a:lnTo>
                <a:lnTo>
                  <a:pt x="0" y="0"/>
                </a:lnTo>
                <a:lnTo>
                  <a:pt x="0" y="67310"/>
                </a:lnTo>
                <a:close/>
              </a:path>
            </a:pathLst>
          </a:custGeom>
          <a:solidFill>
            <a:srgbClr val="231F20"/>
          </a:solidFill>
        </p:spPr>
        <p:txBody>
          <a:bodyPr wrap="square" lIns="0" tIns="0" rIns="0" bIns="0" rtlCol="0"/>
          <a:lstStyle/>
          <a:p>
            <a:endParaRPr/>
          </a:p>
        </p:txBody>
      </p:sp>
      <p:sp>
        <p:nvSpPr>
          <p:cNvPr id="237" name="object 237"/>
          <p:cNvSpPr/>
          <p:nvPr/>
        </p:nvSpPr>
        <p:spPr>
          <a:xfrm>
            <a:off x="5190071" y="41892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8" name="object 238"/>
          <p:cNvSpPr/>
          <p:nvPr/>
        </p:nvSpPr>
        <p:spPr>
          <a:xfrm>
            <a:off x="5190071" y="4182863"/>
            <a:ext cx="194945" cy="6350"/>
          </a:xfrm>
          <a:custGeom>
            <a:avLst/>
            <a:gdLst/>
            <a:ahLst/>
            <a:cxnLst/>
            <a:rect l="l" t="t" r="r" b="b"/>
            <a:pathLst>
              <a:path w="194945" h="6350">
                <a:moveTo>
                  <a:pt x="0" y="6350"/>
                </a:moveTo>
                <a:lnTo>
                  <a:pt x="194716" y="6350"/>
                </a:lnTo>
                <a:lnTo>
                  <a:pt x="194716" y="0"/>
                </a:lnTo>
                <a:lnTo>
                  <a:pt x="0" y="0"/>
                </a:lnTo>
                <a:lnTo>
                  <a:pt x="0" y="6350"/>
                </a:lnTo>
                <a:close/>
              </a:path>
            </a:pathLst>
          </a:custGeom>
          <a:solidFill>
            <a:srgbClr val="231F20"/>
          </a:solidFill>
        </p:spPr>
        <p:txBody>
          <a:bodyPr wrap="square" lIns="0" tIns="0" rIns="0" bIns="0" rtlCol="0"/>
          <a:lstStyle/>
          <a:p>
            <a:endParaRPr/>
          </a:p>
        </p:txBody>
      </p:sp>
      <p:sp>
        <p:nvSpPr>
          <p:cNvPr id="239" name="object 239"/>
          <p:cNvSpPr/>
          <p:nvPr/>
        </p:nvSpPr>
        <p:spPr>
          <a:xfrm>
            <a:off x="5196421" y="42628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40" name="object 240"/>
          <p:cNvSpPr/>
          <p:nvPr/>
        </p:nvSpPr>
        <p:spPr>
          <a:xfrm>
            <a:off x="5202759" y="4262873"/>
            <a:ext cx="169545" cy="6350"/>
          </a:xfrm>
          <a:custGeom>
            <a:avLst/>
            <a:gdLst/>
            <a:ahLst/>
            <a:cxnLst/>
            <a:rect l="l" t="t" r="r" b="b"/>
            <a:pathLst>
              <a:path w="169545"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241" name="object 241"/>
          <p:cNvSpPr/>
          <p:nvPr/>
        </p:nvSpPr>
        <p:spPr>
          <a:xfrm>
            <a:off x="5372100" y="4262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2" name="object 242"/>
          <p:cNvSpPr/>
          <p:nvPr/>
        </p:nvSpPr>
        <p:spPr>
          <a:xfrm>
            <a:off x="5372100" y="4195563"/>
            <a:ext cx="12700" cy="67310"/>
          </a:xfrm>
          <a:custGeom>
            <a:avLst/>
            <a:gdLst/>
            <a:ahLst/>
            <a:cxnLst/>
            <a:rect l="l" t="t" r="r" b="b"/>
            <a:pathLst>
              <a:path w="12700" h="67310">
                <a:moveTo>
                  <a:pt x="0" y="67310"/>
                </a:moveTo>
                <a:lnTo>
                  <a:pt x="12687" y="67310"/>
                </a:lnTo>
                <a:lnTo>
                  <a:pt x="12687" y="0"/>
                </a:lnTo>
                <a:lnTo>
                  <a:pt x="0" y="0"/>
                </a:lnTo>
                <a:lnTo>
                  <a:pt x="0" y="67310"/>
                </a:lnTo>
                <a:close/>
              </a:path>
            </a:pathLst>
          </a:custGeom>
          <a:solidFill>
            <a:srgbClr val="231F20"/>
          </a:solidFill>
        </p:spPr>
        <p:txBody>
          <a:bodyPr wrap="square" lIns="0" tIns="0" rIns="0" bIns="0" rtlCol="0"/>
          <a:lstStyle/>
          <a:p>
            <a:endParaRPr/>
          </a:p>
        </p:txBody>
      </p:sp>
      <p:sp>
        <p:nvSpPr>
          <p:cNvPr id="243" name="object 243"/>
          <p:cNvSpPr/>
          <p:nvPr/>
        </p:nvSpPr>
        <p:spPr>
          <a:xfrm>
            <a:off x="5372100" y="41892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44" name="object 244"/>
          <p:cNvSpPr/>
          <p:nvPr/>
        </p:nvSpPr>
        <p:spPr>
          <a:xfrm>
            <a:off x="5378450" y="42628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45" name="object 245"/>
          <p:cNvSpPr/>
          <p:nvPr/>
        </p:nvSpPr>
        <p:spPr>
          <a:xfrm>
            <a:off x="5196421" y="41887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46" name="object 246"/>
          <p:cNvSpPr/>
          <p:nvPr/>
        </p:nvSpPr>
        <p:spPr>
          <a:xfrm>
            <a:off x="5202759" y="4188793"/>
            <a:ext cx="169545" cy="6350"/>
          </a:xfrm>
          <a:custGeom>
            <a:avLst/>
            <a:gdLst/>
            <a:ahLst/>
            <a:cxnLst/>
            <a:rect l="l" t="t" r="r" b="b"/>
            <a:pathLst>
              <a:path w="169545"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247" name="object 247"/>
          <p:cNvSpPr/>
          <p:nvPr/>
        </p:nvSpPr>
        <p:spPr>
          <a:xfrm>
            <a:off x="5378450" y="41887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48" name="object 248"/>
          <p:cNvSpPr/>
          <p:nvPr/>
        </p:nvSpPr>
        <p:spPr>
          <a:xfrm>
            <a:off x="5198529" y="414222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49" name="object 249"/>
          <p:cNvSpPr/>
          <p:nvPr/>
        </p:nvSpPr>
        <p:spPr>
          <a:xfrm>
            <a:off x="5198529" y="4135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0" name="object 250"/>
          <p:cNvSpPr/>
          <p:nvPr/>
        </p:nvSpPr>
        <p:spPr>
          <a:xfrm>
            <a:off x="5198529" y="4068562"/>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251" name="object 251"/>
          <p:cNvSpPr/>
          <p:nvPr/>
        </p:nvSpPr>
        <p:spPr>
          <a:xfrm>
            <a:off x="5198529" y="4062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2" name="object 252"/>
          <p:cNvSpPr/>
          <p:nvPr/>
        </p:nvSpPr>
        <p:spPr>
          <a:xfrm>
            <a:off x="5198529" y="4055862"/>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53" name="object 253"/>
          <p:cNvSpPr/>
          <p:nvPr/>
        </p:nvSpPr>
        <p:spPr>
          <a:xfrm>
            <a:off x="5204879" y="4135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4" name="object 254"/>
          <p:cNvSpPr/>
          <p:nvPr/>
        </p:nvSpPr>
        <p:spPr>
          <a:xfrm>
            <a:off x="5211229" y="413587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55" name="object 255"/>
          <p:cNvSpPr/>
          <p:nvPr/>
        </p:nvSpPr>
        <p:spPr>
          <a:xfrm>
            <a:off x="5380559" y="4135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6" name="object 256"/>
          <p:cNvSpPr/>
          <p:nvPr/>
        </p:nvSpPr>
        <p:spPr>
          <a:xfrm>
            <a:off x="5380559" y="4068562"/>
            <a:ext cx="12700" cy="67310"/>
          </a:xfrm>
          <a:custGeom>
            <a:avLst/>
            <a:gdLst/>
            <a:ahLst/>
            <a:cxnLst/>
            <a:rect l="l" t="t" r="r" b="b"/>
            <a:pathLst>
              <a:path w="12700" h="67310">
                <a:moveTo>
                  <a:pt x="0" y="67310"/>
                </a:moveTo>
                <a:lnTo>
                  <a:pt x="12700" y="67310"/>
                </a:lnTo>
                <a:lnTo>
                  <a:pt x="12700" y="0"/>
                </a:lnTo>
                <a:lnTo>
                  <a:pt x="0" y="0"/>
                </a:lnTo>
                <a:lnTo>
                  <a:pt x="0" y="67310"/>
                </a:lnTo>
                <a:close/>
              </a:path>
            </a:pathLst>
          </a:custGeom>
          <a:solidFill>
            <a:srgbClr val="231F20"/>
          </a:solidFill>
        </p:spPr>
        <p:txBody>
          <a:bodyPr wrap="square" lIns="0" tIns="0" rIns="0" bIns="0" rtlCol="0"/>
          <a:lstStyle/>
          <a:p>
            <a:endParaRPr/>
          </a:p>
        </p:txBody>
      </p:sp>
      <p:sp>
        <p:nvSpPr>
          <p:cNvPr id="257" name="object 257"/>
          <p:cNvSpPr/>
          <p:nvPr/>
        </p:nvSpPr>
        <p:spPr>
          <a:xfrm>
            <a:off x="5380559" y="4062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58" name="object 258"/>
          <p:cNvSpPr/>
          <p:nvPr/>
        </p:nvSpPr>
        <p:spPr>
          <a:xfrm>
            <a:off x="5386909" y="4135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9" name="object 259"/>
          <p:cNvSpPr/>
          <p:nvPr/>
        </p:nvSpPr>
        <p:spPr>
          <a:xfrm>
            <a:off x="5204879" y="4061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0" name="object 260"/>
          <p:cNvSpPr/>
          <p:nvPr/>
        </p:nvSpPr>
        <p:spPr>
          <a:xfrm>
            <a:off x="5211229" y="406179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61" name="object 261"/>
          <p:cNvSpPr/>
          <p:nvPr/>
        </p:nvSpPr>
        <p:spPr>
          <a:xfrm>
            <a:off x="5386909" y="4061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2" name="object 262"/>
          <p:cNvSpPr/>
          <p:nvPr/>
        </p:nvSpPr>
        <p:spPr>
          <a:xfrm>
            <a:off x="5198529" y="4024112"/>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63" name="object 263"/>
          <p:cNvSpPr/>
          <p:nvPr/>
        </p:nvSpPr>
        <p:spPr>
          <a:xfrm>
            <a:off x="5198529" y="40177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4" name="object 264"/>
          <p:cNvSpPr/>
          <p:nvPr/>
        </p:nvSpPr>
        <p:spPr>
          <a:xfrm>
            <a:off x="5198529" y="3949183"/>
            <a:ext cx="12700" cy="68580"/>
          </a:xfrm>
          <a:custGeom>
            <a:avLst/>
            <a:gdLst/>
            <a:ahLst/>
            <a:cxnLst/>
            <a:rect l="l" t="t" r="r" b="b"/>
            <a:pathLst>
              <a:path w="12700" h="68580">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65" name="object 265"/>
          <p:cNvSpPr/>
          <p:nvPr/>
        </p:nvSpPr>
        <p:spPr>
          <a:xfrm>
            <a:off x="5198529" y="3942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66" name="object 266"/>
          <p:cNvSpPr/>
          <p:nvPr/>
        </p:nvSpPr>
        <p:spPr>
          <a:xfrm>
            <a:off x="5198529" y="393648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67" name="object 267"/>
          <p:cNvSpPr/>
          <p:nvPr/>
        </p:nvSpPr>
        <p:spPr>
          <a:xfrm>
            <a:off x="5204879" y="4017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68" name="object 268"/>
          <p:cNvSpPr/>
          <p:nvPr/>
        </p:nvSpPr>
        <p:spPr>
          <a:xfrm>
            <a:off x="5211229" y="401734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69" name="object 269"/>
          <p:cNvSpPr/>
          <p:nvPr/>
        </p:nvSpPr>
        <p:spPr>
          <a:xfrm>
            <a:off x="5380559" y="40177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0" name="object 270"/>
          <p:cNvSpPr/>
          <p:nvPr/>
        </p:nvSpPr>
        <p:spPr>
          <a:xfrm>
            <a:off x="5380559" y="3949183"/>
            <a:ext cx="12700" cy="68580"/>
          </a:xfrm>
          <a:custGeom>
            <a:avLst/>
            <a:gdLst/>
            <a:ahLst/>
            <a:cxnLst/>
            <a:rect l="l" t="t" r="r" b="b"/>
            <a:pathLst>
              <a:path w="12700" h="68580">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71" name="object 271"/>
          <p:cNvSpPr/>
          <p:nvPr/>
        </p:nvSpPr>
        <p:spPr>
          <a:xfrm>
            <a:off x="5380559" y="3942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2" name="object 272"/>
          <p:cNvSpPr/>
          <p:nvPr/>
        </p:nvSpPr>
        <p:spPr>
          <a:xfrm>
            <a:off x="5386909" y="4017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3" name="object 273"/>
          <p:cNvSpPr/>
          <p:nvPr/>
        </p:nvSpPr>
        <p:spPr>
          <a:xfrm>
            <a:off x="5204879" y="3943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4" name="object 274"/>
          <p:cNvSpPr/>
          <p:nvPr/>
        </p:nvSpPr>
        <p:spPr>
          <a:xfrm>
            <a:off x="5211229" y="3943252"/>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75" name="object 275"/>
          <p:cNvSpPr/>
          <p:nvPr/>
        </p:nvSpPr>
        <p:spPr>
          <a:xfrm>
            <a:off x="5386909" y="3943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76" name="object 276"/>
          <p:cNvSpPr/>
          <p:nvPr/>
        </p:nvSpPr>
        <p:spPr>
          <a:xfrm>
            <a:off x="5211242" y="4203602"/>
            <a:ext cx="46990" cy="46990"/>
          </a:xfrm>
          <a:custGeom>
            <a:avLst/>
            <a:gdLst/>
            <a:ahLst/>
            <a:cxnLst/>
            <a:rect l="l" t="t" r="r" b="b"/>
            <a:pathLst>
              <a:path w="46989"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1" y="44740"/>
                </a:lnTo>
                <a:lnTo>
                  <a:pt x="39736" y="39750"/>
                </a:lnTo>
                <a:lnTo>
                  <a:pt x="43704" y="33858"/>
                </a:lnTo>
                <a:lnTo>
                  <a:pt x="17437" y="33858"/>
                </a:lnTo>
                <a:lnTo>
                  <a:pt x="12700" y="29133"/>
                </a:lnTo>
                <a:lnTo>
                  <a:pt x="12700" y="17437"/>
                </a:lnTo>
                <a:lnTo>
                  <a:pt x="17437" y="12712"/>
                </a:lnTo>
                <a:lnTo>
                  <a:pt x="43701" y="12712"/>
                </a:lnTo>
                <a:lnTo>
                  <a:pt x="39736" y="6821"/>
                </a:lnTo>
                <a:lnTo>
                  <a:pt x="32341" y="1830"/>
                </a:lnTo>
                <a:lnTo>
                  <a:pt x="23279" y="0"/>
                </a:lnTo>
                <a:close/>
              </a:path>
              <a:path w="46989" h="46989">
                <a:moveTo>
                  <a:pt x="43701" y="12712"/>
                </a:moveTo>
                <a:lnTo>
                  <a:pt x="29108" y="12712"/>
                </a:lnTo>
                <a:lnTo>
                  <a:pt x="33845" y="17437"/>
                </a:lnTo>
                <a:lnTo>
                  <a:pt x="33845" y="29133"/>
                </a:lnTo>
                <a:lnTo>
                  <a:pt x="29108" y="33858"/>
                </a:lnTo>
                <a:lnTo>
                  <a:pt x="43704" y="33858"/>
                </a:lnTo>
                <a:lnTo>
                  <a:pt x="44719" y="32351"/>
                </a:lnTo>
                <a:lnTo>
                  <a:pt x="46545" y="23291"/>
                </a:lnTo>
                <a:lnTo>
                  <a:pt x="44719" y="14224"/>
                </a:lnTo>
                <a:lnTo>
                  <a:pt x="43701" y="12712"/>
                </a:lnTo>
                <a:close/>
              </a:path>
            </a:pathLst>
          </a:custGeom>
          <a:solidFill>
            <a:srgbClr val="231F20"/>
          </a:solidFill>
        </p:spPr>
        <p:txBody>
          <a:bodyPr wrap="square" lIns="0" tIns="0" rIns="0" bIns="0" rtlCol="0"/>
          <a:lstStyle/>
          <a:p>
            <a:endParaRPr/>
          </a:p>
        </p:txBody>
      </p:sp>
      <p:sp>
        <p:nvSpPr>
          <p:cNvPr id="277" name="object 277"/>
          <p:cNvSpPr/>
          <p:nvPr/>
        </p:nvSpPr>
        <p:spPr>
          <a:xfrm>
            <a:off x="5300142" y="4203602"/>
            <a:ext cx="46990" cy="46990"/>
          </a:xfrm>
          <a:custGeom>
            <a:avLst/>
            <a:gdLst/>
            <a:ahLst/>
            <a:cxnLst/>
            <a:rect l="l" t="t" r="r" b="b"/>
            <a:pathLst>
              <a:path w="46989" h="46989">
                <a:moveTo>
                  <a:pt x="23279" y="0"/>
                </a:moveTo>
                <a:lnTo>
                  <a:pt x="14214" y="1830"/>
                </a:lnTo>
                <a:lnTo>
                  <a:pt x="6815" y="6821"/>
                </a:lnTo>
                <a:lnTo>
                  <a:pt x="1828" y="14224"/>
                </a:lnTo>
                <a:lnTo>
                  <a:pt x="0" y="23291"/>
                </a:lnTo>
                <a:lnTo>
                  <a:pt x="1828" y="32351"/>
                </a:lnTo>
                <a:lnTo>
                  <a:pt x="6815" y="39750"/>
                </a:lnTo>
                <a:lnTo>
                  <a:pt x="14214" y="44740"/>
                </a:lnTo>
                <a:lnTo>
                  <a:pt x="23279" y="46570"/>
                </a:lnTo>
                <a:lnTo>
                  <a:pt x="32341" y="44740"/>
                </a:lnTo>
                <a:lnTo>
                  <a:pt x="39736" y="39750"/>
                </a:lnTo>
                <a:lnTo>
                  <a:pt x="43704" y="33858"/>
                </a:lnTo>
                <a:lnTo>
                  <a:pt x="17437" y="33858"/>
                </a:lnTo>
                <a:lnTo>
                  <a:pt x="12700" y="29133"/>
                </a:lnTo>
                <a:lnTo>
                  <a:pt x="12700" y="17437"/>
                </a:lnTo>
                <a:lnTo>
                  <a:pt x="17437" y="12712"/>
                </a:lnTo>
                <a:lnTo>
                  <a:pt x="43701" y="12712"/>
                </a:lnTo>
                <a:lnTo>
                  <a:pt x="39736" y="6821"/>
                </a:lnTo>
                <a:lnTo>
                  <a:pt x="32341" y="1830"/>
                </a:lnTo>
                <a:lnTo>
                  <a:pt x="23279" y="0"/>
                </a:lnTo>
                <a:close/>
              </a:path>
              <a:path w="46989" h="46989">
                <a:moveTo>
                  <a:pt x="43701" y="12712"/>
                </a:moveTo>
                <a:lnTo>
                  <a:pt x="29108" y="12712"/>
                </a:lnTo>
                <a:lnTo>
                  <a:pt x="33845" y="17437"/>
                </a:lnTo>
                <a:lnTo>
                  <a:pt x="33845" y="29133"/>
                </a:lnTo>
                <a:lnTo>
                  <a:pt x="29108" y="33858"/>
                </a:lnTo>
                <a:lnTo>
                  <a:pt x="43704" y="33858"/>
                </a:lnTo>
                <a:lnTo>
                  <a:pt x="44719" y="32351"/>
                </a:lnTo>
                <a:lnTo>
                  <a:pt x="46545" y="23291"/>
                </a:lnTo>
                <a:lnTo>
                  <a:pt x="44719" y="14224"/>
                </a:lnTo>
                <a:lnTo>
                  <a:pt x="43701" y="12712"/>
                </a:lnTo>
                <a:close/>
              </a:path>
            </a:pathLst>
          </a:custGeom>
          <a:solidFill>
            <a:srgbClr val="231F20"/>
          </a:solidFill>
        </p:spPr>
        <p:txBody>
          <a:bodyPr wrap="square" lIns="0" tIns="0" rIns="0" bIns="0" rtlCol="0"/>
          <a:lstStyle/>
          <a:p>
            <a:endParaRPr/>
          </a:p>
        </p:txBody>
      </p:sp>
      <p:sp>
        <p:nvSpPr>
          <p:cNvPr id="278" name="object 278"/>
          <p:cNvSpPr/>
          <p:nvPr/>
        </p:nvSpPr>
        <p:spPr>
          <a:xfrm>
            <a:off x="6718300" y="427811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79" name="object 279"/>
          <p:cNvSpPr/>
          <p:nvPr/>
        </p:nvSpPr>
        <p:spPr>
          <a:xfrm>
            <a:off x="6718300" y="4271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0" name="object 280"/>
          <p:cNvSpPr/>
          <p:nvPr/>
        </p:nvSpPr>
        <p:spPr>
          <a:xfrm>
            <a:off x="6718300" y="4203182"/>
            <a:ext cx="12700" cy="68580"/>
          </a:xfrm>
          <a:custGeom>
            <a:avLst/>
            <a:gdLst/>
            <a:ahLst/>
            <a:cxnLst/>
            <a:rect l="l" t="t" r="r" b="b"/>
            <a:pathLst>
              <a:path w="12700" h="68579">
                <a:moveTo>
                  <a:pt x="0" y="68579"/>
                </a:moveTo>
                <a:lnTo>
                  <a:pt x="12687" y="68579"/>
                </a:lnTo>
                <a:lnTo>
                  <a:pt x="12687" y="0"/>
                </a:lnTo>
                <a:lnTo>
                  <a:pt x="0" y="0"/>
                </a:lnTo>
                <a:lnTo>
                  <a:pt x="0" y="68579"/>
                </a:lnTo>
                <a:close/>
              </a:path>
            </a:pathLst>
          </a:custGeom>
          <a:solidFill>
            <a:srgbClr val="231F20"/>
          </a:solidFill>
        </p:spPr>
        <p:txBody>
          <a:bodyPr wrap="square" lIns="0" tIns="0" rIns="0" bIns="0" rtlCol="0"/>
          <a:lstStyle/>
          <a:p>
            <a:endParaRPr/>
          </a:p>
        </p:txBody>
      </p:sp>
      <p:sp>
        <p:nvSpPr>
          <p:cNvPr id="281" name="object 281"/>
          <p:cNvSpPr/>
          <p:nvPr/>
        </p:nvSpPr>
        <p:spPr>
          <a:xfrm>
            <a:off x="6718300" y="41968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2" name="object 282"/>
          <p:cNvSpPr/>
          <p:nvPr/>
        </p:nvSpPr>
        <p:spPr>
          <a:xfrm>
            <a:off x="6718300" y="4190482"/>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83" name="object 283"/>
          <p:cNvSpPr/>
          <p:nvPr/>
        </p:nvSpPr>
        <p:spPr>
          <a:xfrm>
            <a:off x="6724650" y="427134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84" name="object 284"/>
          <p:cNvSpPr/>
          <p:nvPr/>
        </p:nvSpPr>
        <p:spPr>
          <a:xfrm>
            <a:off x="6730988" y="4271343"/>
            <a:ext cx="169545" cy="6350"/>
          </a:xfrm>
          <a:custGeom>
            <a:avLst/>
            <a:gdLst/>
            <a:ahLst/>
            <a:cxnLst/>
            <a:rect l="l" t="t" r="r" b="b"/>
            <a:pathLst>
              <a:path w="169545"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285" name="object 285"/>
          <p:cNvSpPr/>
          <p:nvPr/>
        </p:nvSpPr>
        <p:spPr>
          <a:xfrm>
            <a:off x="6900329" y="4271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6" name="object 286"/>
          <p:cNvSpPr/>
          <p:nvPr/>
        </p:nvSpPr>
        <p:spPr>
          <a:xfrm>
            <a:off x="6900329" y="4203182"/>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87" name="object 287"/>
          <p:cNvSpPr/>
          <p:nvPr/>
        </p:nvSpPr>
        <p:spPr>
          <a:xfrm>
            <a:off x="6900329" y="41968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88" name="object 288"/>
          <p:cNvSpPr/>
          <p:nvPr/>
        </p:nvSpPr>
        <p:spPr>
          <a:xfrm>
            <a:off x="6906679" y="4271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89" name="object 289"/>
          <p:cNvSpPr/>
          <p:nvPr/>
        </p:nvSpPr>
        <p:spPr>
          <a:xfrm>
            <a:off x="6724650" y="4197252"/>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290" name="object 290"/>
          <p:cNvSpPr/>
          <p:nvPr/>
        </p:nvSpPr>
        <p:spPr>
          <a:xfrm>
            <a:off x="6730988" y="4197252"/>
            <a:ext cx="169545" cy="6350"/>
          </a:xfrm>
          <a:custGeom>
            <a:avLst/>
            <a:gdLst/>
            <a:ahLst/>
            <a:cxnLst/>
            <a:rect l="l" t="t" r="r" b="b"/>
            <a:pathLst>
              <a:path w="169545" h="6350">
                <a:moveTo>
                  <a:pt x="169341" y="0"/>
                </a:moveTo>
                <a:lnTo>
                  <a:pt x="0" y="0"/>
                </a:lnTo>
                <a:lnTo>
                  <a:pt x="0" y="6350"/>
                </a:lnTo>
                <a:lnTo>
                  <a:pt x="169341" y="6350"/>
                </a:lnTo>
                <a:lnTo>
                  <a:pt x="169341" y="0"/>
                </a:lnTo>
                <a:close/>
              </a:path>
            </a:pathLst>
          </a:custGeom>
          <a:solidFill>
            <a:srgbClr val="231F20"/>
          </a:solidFill>
        </p:spPr>
        <p:txBody>
          <a:bodyPr wrap="square" lIns="0" tIns="0" rIns="0" bIns="0" rtlCol="0"/>
          <a:lstStyle/>
          <a:p>
            <a:endParaRPr/>
          </a:p>
        </p:txBody>
      </p:sp>
      <p:sp>
        <p:nvSpPr>
          <p:cNvPr id="291" name="object 291"/>
          <p:cNvSpPr/>
          <p:nvPr/>
        </p:nvSpPr>
        <p:spPr>
          <a:xfrm>
            <a:off x="6906679" y="4197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92" name="object 292"/>
          <p:cNvSpPr/>
          <p:nvPr/>
        </p:nvSpPr>
        <p:spPr>
          <a:xfrm>
            <a:off x="6726759" y="415111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93" name="object 293"/>
          <p:cNvSpPr/>
          <p:nvPr/>
        </p:nvSpPr>
        <p:spPr>
          <a:xfrm>
            <a:off x="6726759" y="4144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4" name="object 294"/>
          <p:cNvSpPr/>
          <p:nvPr/>
        </p:nvSpPr>
        <p:spPr>
          <a:xfrm>
            <a:off x="6726759" y="4076183"/>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295" name="object 295"/>
          <p:cNvSpPr/>
          <p:nvPr/>
        </p:nvSpPr>
        <p:spPr>
          <a:xfrm>
            <a:off x="6726759" y="4069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6" name="object 296"/>
          <p:cNvSpPr/>
          <p:nvPr/>
        </p:nvSpPr>
        <p:spPr>
          <a:xfrm>
            <a:off x="6726759" y="406348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297" name="object 297"/>
          <p:cNvSpPr/>
          <p:nvPr/>
        </p:nvSpPr>
        <p:spPr>
          <a:xfrm>
            <a:off x="6733109" y="414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98" name="object 298"/>
          <p:cNvSpPr/>
          <p:nvPr/>
        </p:nvSpPr>
        <p:spPr>
          <a:xfrm>
            <a:off x="6739459" y="414434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299" name="object 299"/>
          <p:cNvSpPr/>
          <p:nvPr/>
        </p:nvSpPr>
        <p:spPr>
          <a:xfrm>
            <a:off x="6908788" y="41447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0" name="object 300"/>
          <p:cNvSpPr/>
          <p:nvPr/>
        </p:nvSpPr>
        <p:spPr>
          <a:xfrm>
            <a:off x="6908788" y="4076183"/>
            <a:ext cx="12700" cy="68580"/>
          </a:xfrm>
          <a:custGeom>
            <a:avLst/>
            <a:gdLst/>
            <a:ahLst/>
            <a:cxnLst/>
            <a:rect l="l" t="t" r="r" b="b"/>
            <a:pathLst>
              <a:path w="12700" h="68579">
                <a:moveTo>
                  <a:pt x="0" y="68579"/>
                </a:moveTo>
                <a:lnTo>
                  <a:pt x="12700" y="68579"/>
                </a:lnTo>
                <a:lnTo>
                  <a:pt x="12700" y="0"/>
                </a:lnTo>
                <a:lnTo>
                  <a:pt x="0" y="0"/>
                </a:lnTo>
                <a:lnTo>
                  <a:pt x="0" y="68579"/>
                </a:lnTo>
                <a:close/>
              </a:path>
            </a:pathLst>
          </a:custGeom>
          <a:solidFill>
            <a:srgbClr val="231F20"/>
          </a:solidFill>
        </p:spPr>
        <p:txBody>
          <a:bodyPr wrap="square" lIns="0" tIns="0" rIns="0" bIns="0" rtlCol="0"/>
          <a:lstStyle/>
          <a:p>
            <a:endParaRPr/>
          </a:p>
        </p:txBody>
      </p:sp>
      <p:sp>
        <p:nvSpPr>
          <p:cNvPr id="301" name="object 301"/>
          <p:cNvSpPr/>
          <p:nvPr/>
        </p:nvSpPr>
        <p:spPr>
          <a:xfrm>
            <a:off x="6908788" y="4069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2" name="object 302"/>
          <p:cNvSpPr/>
          <p:nvPr/>
        </p:nvSpPr>
        <p:spPr>
          <a:xfrm>
            <a:off x="6915138" y="414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3" name="object 303"/>
          <p:cNvSpPr/>
          <p:nvPr/>
        </p:nvSpPr>
        <p:spPr>
          <a:xfrm>
            <a:off x="6733109" y="4070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4" name="object 304"/>
          <p:cNvSpPr/>
          <p:nvPr/>
        </p:nvSpPr>
        <p:spPr>
          <a:xfrm>
            <a:off x="6739459" y="4070252"/>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305" name="object 305"/>
          <p:cNvSpPr/>
          <p:nvPr/>
        </p:nvSpPr>
        <p:spPr>
          <a:xfrm>
            <a:off x="6915138" y="4070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6" name="object 306"/>
          <p:cNvSpPr/>
          <p:nvPr/>
        </p:nvSpPr>
        <p:spPr>
          <a:xfrm>
            <a:off x="6726759" y="403173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307" name="object 307"/>
          <p:cNvSpPr/>
          <p:nvPr/>
        </p:nvSpPr>
        <p:spPr>
          <a:xfrm>
            <a:off x="6726759"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08" name="object 308"/>
          <p:cNvSpPr/>
          <p:nvPr/>
        </p:nvSpPr>
        <p:spPr>
          <a:xfrm>
            <a:off x="6726759" y="3958073"/>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309" name="object 309"/>
          <p:cNvSpPr/>
          <p:nvPr/>
        </p:nvSpPr>
        <p:spPr>
          <a:xfrm>
            <a:off x="6726759" y="39517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0" name="object 310"/>
          <p:cNvSpPr/>
          <p:nvPr/>
        </p:nvSpPr>
        <p:spPr>
          <a:xfrm>
            <a:off x="6726759" y="3945373"/>
            <a:ext cx="194945" cy="6350"/>
          </a:xfrm>
          <a:custGeom>
            <a:avLst/>
            <a:gdLst/>
            <a:ahLst/>
            <a:cxnLst/>
            <a:rect l="l" t="t" r="r" b="b"/>
            <a:pathLst>
              <a:path w="194945"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311" name="object 311"/>
          <p:cNvSpPr/>
          <p:nvPr/>
        </p:nvSpPr>
        <p:spPr>
          <a:xfrm>
            <a:off x="6733109" y="4025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2" name="object 312"/>
          <p:cNvSpPr/>
          <p:nvPr/>
        </p:nvSpPr>
        <p:spPr>
          <a:xfrm>
            <a:off x="6739459" y="4025802"/>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313" name="object 313"/>
          <p:cNvSpPr/>
          <p:nvPr/>
        </p:nvSpPr>
        <p:spPr>
          <a:xfrm>
            <a:off x="6908788"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4" name="object 314"/>
          <p:cNvSpPr/>
          <p:nvPr/>
        </p:nvSpPr>
        <p:spPr>
          <a:xfrm>
            <a:off x="6908788" y="3958073"/>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315" name="object 315"/>
          <p:cNvSpPr/>
          <p:nvPr/>
        </p:nvSpPr>
        <p:spPr>
          <a:xfrm>
            <a:off x="6908788" y="39517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16" name="object 316"/>
          <p:cNvSpPr/>
          <p:nvPr/>
        </p:nvSpPr>
        <p:spPr>
          <a:xfrm>
            <a:off x="6915138" y="4025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7" name="object 317"/>
          <p:cNvSpPr/>
          <p:nvPr/>
        </p:nvSpPr>
        <p:spPr>
          <a:xfrm>
            <a:off x="6733109" y="39517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8" name="object 318"/>
          <p:cNvSpPr/>
          <p:nvPr/>
        </p:nvSpPr>
        <p:spPr>
          <a:xfrm>
            <a:off x="6739459" y="3951723"/>
            <a:ext cx="169545" cy="6350"/>
          </a:xfrm>
          <a:custGeom>
            <a:avLst/>
            <a:gdLst/>
            <a:ahLst/>
            <a:cxnLst/>
            <a:rect l="l" t="t" r="r" b="b"/>
            <a:pathLst>
              <a:path w="169545"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319" name="object 319"/>
          <p:cNvSpPr/>
          <p:nvPr/>
        </p:nvSpPr>
        <p:spPr>
          <a:xfrm>
            <a:off x="6915138" y="39517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20" name="object 320"/>
          <p:cNvSpPr/>
          <p:nvPr/>
        </p:nvSpPr>
        <p:spPr>
          <a:xfrm>
            <a:off x="6739471" y="4212073"/>
            <a:ext cx="46990" cy="46990"/>
          </a:xfrm>
          <a:custGeom>
            <a:avLst/>
            <a:gdLst/>
            <a:ahLst/>
            <a:cxnLst/>
            <a:rect l="l" t="t" r="r" b="b"/>
            <a:pathLst>
              <a:path w="46989" h="46989">
                <a:moveTo>
                  <a:pt x="23279" y="0"/>
                </a:moveTo>
                <a:lnTo>
                  <a:pt x="14214" y="1829"/>
                </a:lnTo>
                <a:lnTo>
                  <a:pt x="6815" y="6819"/>
                </a:lnTo>
                <a:lnTo>
                  <a:pt x="1828" y="14219"/>
                </a:lnTo>
                <a:lnTo>
                  <a:pt x="0" y="23279"/>
                </a:lnTo>
                <a:lnTo>
                  <a:pt x="1828" y="32338"/>
                </a:lnTo>
                <a:lnTo>
                  <a:pt x="6815" y="39738"/>
                </a:lnTo>
                <a:lnTo>
                  <a:pt x="14214" y="44728"/>
                </a:lnTo>
                <a:lnTo>
                  <a:pt x="23279" y="46558"/>
                </a:lnTo>
                <a:lnTo>
                  <a:pt x="32343" y="44728"/>
                </a:lnTo>
                <a:lnTo>
                  <a:pt x="39743" y="39738"/>
                </a:lnTo>
                <a:lnTo>
                  <a:pt x="43705" y="33858"/>
                </a:lnTo>
                <a:lnTo>
                  <a:pt x="17437" y="33858"/>
                </a:lnTo>
                <a:lnTo>
                  <a:pt x="12700" y="29121"/>
                </a:lnTo>
                <a:lnTo>
                  <a:pt x="12700" y="17437"/>
                </a:lnTo>
                <a:lnTo>
                  <a:pt x="17437" y="12700"/>
                </a:lnTo>
                <a:lnTo>
                  <a:pt x="43705" y="12700"/>
                </a:lnTo>
                <a:lnTo>
                  <a:pt x="39743" y="6819"/>
                </a:lnTo>
                <a:lnTo>
                  <a:pt x="32343" y="1829"/>
                </a:lnTo>
                <a:lnTo>
                  <a:pt x="23279" y="0"/>
                </a:lnTo>
                <a:close/>
              </a:path>
              <a:path w="46989" h="46989">
                <a:moveTo>
                  <a:pt x="43705" y="12700"/>
                </a:moveTo>
                <a:lnTo>
                  <a:pt x="29108" y="12700"/>
                </a:lnTo>
                <a:lnTo>
                  <a:pt x="33845" y="17437"/>
                </a:lnTo>
                <a:lnTo>
                  <a:pt x="33845" y="29121"/>
                </a:lnTo>
                <a:lnTo>
                  <a:pt x="29108" y="33858"/>
                </a:lnTo>
                <a:lnTo>
                  <a:pt x="43705" y="33858"/>
                </a:lnTo>
                <a:lnTo>
                  <a:pt x="44729" y="32338"/>
                </a:lnTo>
                <a:lnTo>
                  <a:pt x="46558" y="23279"/>
                </a:lnTo>
                <a:lnTo>
                  <a:pt x="44729" y="14219"/>
                </a:lnTo>
                <a:lnTo>
                  <a:pt x="43705" y="12700"/>
                </a:lnTo>
                <a:close/>
              </a:path>
            </a:pathLst>
          </a:custGeom>
          <a:solidFill>
            <a:srgbClr val="231F20"/>
          </a:solidFill>
        </p:spPr>
        <p:txBody>
          <a:bodyPr wrap="square" lIns="0" tIns="0" rIns="0" bIns="0" rtlCol="0"/>
          <a:lstStyle/>
          <a:p>
            <a:endParaRPr/>
          </a:p>
        </p:txBody>
      </p:sp>
      <p:sp>
        <p:nvSpPr>
          <p:cNvPr id="321" name="object 321"/>
          <p:cNvSpPr/>
          <p:nvPr/>
        </p:nvSpPr>
        <p:spPr>
          <a:xfrm>
            <a:off x="6828371" y="4212073"/>
            <a:ext cx="46990" cy="46990"/>
          </a:xfrm>
          <a:custGeom>
            <a:avLst/>
            <a:gdLst/>
            <a:ahLst/>
            <a:cxnLst/>
            <a:rect l="l" t="t" r="r" b="b"/>
            <a:pathLst>
              <a:path w="46989" h="46989">
                <a:moveTo>
                  <a:pt x="23279" y="0"/>
                </a:moveTo>
                <a:lnTo>
                  <a:pt x="14214" y="1829"/>
                </a:lnTo>
                <a:lnTo>
                  <a:pt x="6815" y="6819"/>
                </a:lnTo>
                <a:lnTo>
                  <a:pt x="1828" y="14219"/>
                </a:lnTo>
                <a:lnTo>
                  <a:pt x="0" y="23279"/>
                </a:lnTo>
                <a:lnTo>
                  <a:pt x="1828" y="32338"/>
                </a:lnTo>
                <a:lnTo>
                  <a:pt x="6815" y="39738"/>
                </a:lnTo>
                <a:lnTo>
                  <a:pt x="14214" y="44728"/>
                </a:lnTo>
                <a:lnTo>
                  <a:pt x="23279" y="46558"/>
                </a:lnTo>
                <a:lnTo>
                  <a:pt x="32343" y="44728"/>
                </a:lnTo>
                <a:lnTo>
                  <a:pt x="39743" y="39738"/>
                </a:lnTo>
                <a:lnTo>
                  <a:pt x="43705" y="33858"/>
                </a:lnTo>
                <a:lnTo>
                  <a:pt x="17437" y="33858"/>
                </a:lnTo>
                <a:lnTo>
                  <a:pt x="12700" y="29121"/>
                </a:lnTo>
                <a:lnTo>
                  <a:pt x="12700" y="17437"/>
                </a:lnTo>
                <a:lnTo>
                  <a:pt x="17437" y="12700"/>
                </a:lnTo>
                <a:lnTo>
                  <a:pt x="43705" y="12700"/>
                </a:lnTo>
                <a:lnTo>
                  <a:pt x="39743" y="6819"/>
                </a:lnTo>
                <a:lnTo>
                  <a:pt x="32343" y="1829"/>
                </a:lnTo>
                <a:lnTo>
                  <a:pt x="23279" y="0"/>
                </a:lnTo>
                <a:close/>
              </a:path>
              <a:path w="46989" h="46989">
                <a:moveTo>
                  <a:pt x="43705" y="12700"/>
                </a:moveTo>
                <a:lnTo>
                  <a:pt x="29108" y="12700"/>
                </a:lnTo>
                <a:lnTo>
                  <a:pt x="33845" y="17437"/>
                </a:lnTo>
                <a:lnTo>
                  <a:pt x="33845" y="29121"/>
                </a:lnTo>
                <a:lnTo>
                  <a:pt x="29108" y="33858"/>
                </a:lnTo>
                <a:lnTo>
                  <a:pt x="43705" y="33858"/>
                </a:lnTo>
                <a:lnTo>
                  <a:pt x="44729" y="32338"/>
                </a:lnTo>
                <a:lnTo>
                  <a:pt x="46558" y="23279"/>
                </a:lnTo>
                <a:lnTo>
                  <a:pt x="44729" y="14219"/>
                </a:lnTo>
                <a:lnTo>
                  <a:pt x="43705" y="12700"/>
                </a:lnTo>
                <a:close/>
              </a:path>
            </a:pathLst>
          </a:custGeom>
          <a:solidFill>
            <a:srgbClr val="231F20"/>
          </a:solidFill>
        </p:spPr>
        <p:txBody>
          <a:bodyPr wrap="square" lIns="0" tIns="0" rIns="0" bIns="0" rtlCol="0"/>
          <a:lstStyle/>
          <a:p>
            <a:endParaRPr/>
          </a:p>
        </p:txBody>
      </p:sp>
      <p:sp>
        <p:nvSpPr>
          <p:cNvPr id="322" name="object 322"/>
          <p:cNvSpPr/>
          <p:nvPr/>
        </p:nvSpPr>
        <p:spPr>
          <a:xfrm>
            <a:off x="4809059" y="4285732"/>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323" name="object 323"/>
          <p:cNvSpPr/>
          <p:nvPr/>
        </p:nvSpPr>
        <p:spPr>
          <a:xfrm>
            <a:off x="4809059" y="42793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4" name="object 324"/>
          <p:cNvSpPr/>
          <p:nvPr/>
        </p:nvSpPr>
        <p:spPr>
          <a:xfrm>
            <a:off x="4809059" y="4243823"/>
            <a:ext cx="12700" cy="35560"/>
          </a:xfrm>
          <a:custGeom>
            <a:avLst/>
            <a:gdLst/>
            <a:ahLst/>
            <a:cxnLst/>
            <a:rect l="l" t="t" r="r" b="b"/>
            <a:pathLst>
              <a:path w="12700" h="35560">
                <a:moveTo>
                  <a:pt x="0" y="35559"/>
                </a:moveTo>
                <a:lnTo>
                  <a:pt x="12700" y="35559"/>
                </a:lnTo>
                <a:lnTo>
                  <a:pt x="12700" y="0"/>
                </a:lnTo>
                <a:lnTo>
                  <a:pt x="0" y="0"/>
                </a:lnTo>
                <a:lnTo>
                  <a:pt x="0" y="35559"/>
                </a:lnTo>
                <a:close/>
              </a:path>
            </a:pathLst>
          </a:custGeom>
          <a:solidFill>
            <a:srgbClr val="231F20"/>
          </a:solidFill>
        </p:spPr>
        <p:txBody>
          <a:bodyPr wrap="square" lIns="0" tIns="0" rIns="0" bIns="0" rtlCol="0"/>
          <a:lstStyle/>
          <a:p>
            <a:endParaRPr/>
          </a:p>
        </p:txBody>
      </p:sp>
      <p:sp>
        <p:nvSpPr>
          <p:cNvPr id="325" name="object 325"/>
          <p:cNvSpPr/>
          <p:nvPr/>
        </p:nvSpPr>
        <p:spPr>
          <a:xfrm>
            <a:off x="4815409" y="4279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26" name="object 326"/>
          <p:cNvSpPr/>
          <p:nvPr/>
        </p:nvSpPr>
        <p:spPr>
          <a:xfrm>
            <a:off x="4821759" y="4279802"/>
            <a:ext cx="76200" cy="6350"/>
          </a:xfrm>
          <a:custGeom>
            <a:avLst/>
            <a:gdLst/>
            <a:ahLst/>
            <a:cxnLst/>
            <a:rect l="l" t="t" r="r" b="b"/>
            <a:pathLst>
              <a:path w="76200" h="6350">
                <a:moveTo>
                  <a:pt x="76200" y="0"/>
                </a:moveTo>
                <a:lnTo>
                  <a:pt x="0" y="0"/>
                </a:lnTo>
                <a:lnTo>
                  <a:pt x="0" y="6350"/>
                </a:lnTo>
                <a:lnTo>
                  <a:pt x="76200" y="6350"/>
                </a:lnTo>
                <a:lnTo>
                  <a:pt x="76200" y="0"/>
                </a:lnTo>
                <a:close/>
              </a:path>
            </a:pathLst>
          </a:custGeom>
          <a:solidFill>
            <a:srgbClr val="231F20"/>
          </a:solidFill>
        </p:spPr>
        <p:txBody>
          <a:bodyPr wrap="square" lIns="0" tIns="0" rIns="0" bIns="0" rtlCol="0"/>
          <a:lstStyle/>
          <a:p>
            <a:endParaRPr/>
          </a:p>
        </p:txBody>
      </p:sp>
      <p:sp>
        <p:nvSpPr>
          <p:cNvPr id="327" name="object 327"/>
          <p:cNvSpPr/>
          <p:nvPr/>
        </p:nvSpPr>
        <p:spPr>
          <a:xfrm>
            <a:off x="4897959" y="42793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28" name="object 328"/>
          <p:cNvSpPr/>
          <p:nvPr/>
        </p:nvSpPr>
        <p:spPr>
          <a:xfrm>
            <a:off x="4897959" y="4021573"/>
            <a:ext cx="12700" cy="257810"/>
          </a:xfrm>
          <a:custGeom>
            <a:avLst/>
            <a:gdLst/>
            <a:ahLst/>
            <a:cxnLst/>
            <a:rect l="l" t="t" r="r" b="b"/>
            <a:pathLst>
              <a:path w="12700" h="257810">
                <a:moveTo>
                  <a:pt x="0" y="257809"/>
                </a:moveTo>
                <a:lnTo>
                  <a:pt x="12700" y="257809"/>
                </a:lnTo>
                <a:lnTo>
                  <a:pt x="12700" y="0"/>
                </a:lnTo>
                <a:lnTo>
                  <a:pt x="0" y="0"/>
                </a:lnTo>
                <a:lnTo>
                  <a:pt x="0" y="257809"/>
                </a:lnTo>
                <a:close/>
              </a:path>
            </a:pathLst>
          </a:custGeom>
          <a:solidFill>
            <a:srgbClr val="231F20"/>
          </a:solidFill>
        </p:spPr>
        <p:txBody>
          <a:bodyPr wrap="square" lIns="0" tIns="0" rIns="0" bIns="0" rtlCol="0"/>
          <a:lstStyle/>
          <a:p>
            <a:endParaRPr/>
          </a:p>
        </p:txBody>
      </p:sp>
      <p:sp>
        <p:nvSpPr>
          <p:cNvPr id="329" name="object 329"/>
          <p:cNvSpPr/>
          <p:nvPr/>
        </p:nvSpPr>
        <p:spPr>
          <a:xfrm>
            <a:off x="4897959" y="4015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0" name="object 330"/>
          <p:cNvSpPr/>
          <p:nvPr/>
        </p:nvSpPr>
        <p:spPr>
          <a:xfrm>
            <a:off x="4904309" y="4279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31" name="object 331"/>
          <p:cNvSpPr/>
          <p:nvPr/>
        </p:nvSpPr>
        <p:spPr>
          <a:xfrm>
            <a:off x="3475559" y="4113012"/>
            <a:ext cx="61594" cy="6350"/>
          </a:xfrm>
          <a:custGeom>
            <a:avLst/>
            <a:gdLst/>
            <a:ahLst/>
            <a:cxnLst/>
            <a:rect l="l" t="t" r="r" b="b"/>
            <a:pathLst>
              <a:path w="61594" h="6350">
                <a:moveTo>
                  <a:pt x="0" y="6350"/>
                </a:moveTo>
                <a:lnTo>
                  <a:pt x="61379" y="6350"/>
                </a:lnTo>
                <a:lnTo>
                  <a:pt x="61379" y="0"/>
                </a:lnTo>
                <a:lnTo>
                  <a:pt x="0" y="0"/>
                </a:lnTo>
                <a:lnTo>
                  <a:pt x="0" y="6350"/>
                </a:lnTo>
                <a:close/>
              </a:path>
            </a:pathLst>
          </a:custGeom>
          <a:solidFill>
            <a:srgbClr val="231F20"/>
          </a:solidFill>
        </p:spPr>
        <p:txBody>
          <a:bodyPr wrap="square" lIns="0" tIns="0" rIns="0" bIns="0" rtlCol="0"/>
          <a:lstStyle/>
          <a:p>
            <a:endParaRPr/>
          </a:p>
        </p:txBody>
      </p:sp>
      <p:sp>
        <p:nvSpPr>
          <p:cNvPr id="332" name="object 332"/>
          <p:cNvSpPr/>
          <p:nvPr/>
        </p:nvSpPr>
        <p:spPr>
          <a:xfrm>
            <a:off x="3475559" y="41066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3" name="object 333"/>
          <p:cNvSpPr/>
          <p:nvPr/>
        </p:nvSpPr>
        <p:spPr>
          <a:xfrm>
            <a:off x="3475559" y="3923783"/>
            <a:ext cx="12700" cy="182880"/>
          </a:xfrm>
          <a:custGeom>
            <a:avLst/>
            <a:gdLst/>
            <a:ahLst/>
            <a:cxnLst/>
            <a:rect l="l" t="t" r="r" b="b"/>
            <a:pathLst>
              <a:path w="12700" h="182880">
                <a:moveTo>
                  <a:pt x="0" y="182879"/>
                </a:moveTo>
                <a:lnTo>
                  <a:pt x="12700" y="182879"/>
                </a:lnTo>
                <a:lnTo>
                  <a:pt x="12700" y="0"/>
                </a:lnTo>
                <a:lnTo>
                  <a:pt x="0" y="0"/>
                </a:lnTo>
                <a:lnTo>
                  <a:pt x="0" y="182879"/>
                </a:lnTo>
                <a:close/>
              </a:path>
            </a:pathLst>
          </a:custGeom>
          <a:solidFill>
            <a:srgbClr val="231F20"/>
          </a:solidFill>
        </p:spPr>
        <p:txBody>
          <a:bodyPr wrap="square" lIns="0" tIns="0" rIns="0" bIns="0" rtlCol="0"/>
          <a:lstStyle/>
          <a:p>
            <a:endParaRPr/>
          </a:p>
        </p:txBody>
      </p:sp>
      <p:sp>
        <p:nvSpPr>
          <p:cNvPr id="334" name="object 334"/>
          <p:cNvSpPr/>
          <p:nvPr/>
        </p:nvSpPr>
        <p:spPr>
          <a:xfrm>
            <a:off x="3475559" y="39174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35" name="object 335"/>
          <p:cNvSpPr/>
          <p:nvPr/>
        </p:nvSpPr>
        <p:spPr>
          <a:xfrm>
            <a:off x="3475559" y="3911083"/>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336" name="object 336"/>
          <p:cNvSpPr/>
          <p:nvPr/>
        </p:nvSpPr>
        <p:spPr>
          <a:xfrm>
            <a:off x="3481909" y="4106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37" name="object 337"/>
          <p:cNvSpPr/>
          <p:nvPr/>
        </p:nvSpPr>
        <p:spPr>
          <a:xfrm>
            <a:off x="3488259" y="4106243"/>
            <a:ext cx="48895" cy="6350"/>
          </a:xfrm>
          <a:custGeom>
            <a:avLst/>
            <a:gdLst/>
            <a:ahLst/>
            <a:cxnLst/>
            <a:rect l="l" t="t" r="r" b="b"/>
            <a:pathLst>
              <a:path w="48894" h="6350">
                <a:moveTo>
                  <a:pt x="48679" y="0"/>
                </a:moveTo>
                <a:lnTo>
                  <a:pt x="0" y="0"/>
                </a:lnTo>
                <a:lnTo>
                  <a:pt x="0" y="6350"/>
                </a:lnTo>
                <a:lnTo>
                  <a:pt x="48679" y="6350"/>
                </a:lnTo>
                <a:lnTo>
                  <a:pt x="48679" y="0"/>
                </a:lnTo>
                <a:close/>
              </a:path>
            </a:pathLst>
          </a:custGeom>
          <a:solidFill>
            <a:srgbClr val="231F20"/>
          </a:solidFill>
        </p:spPr>
        <p:txBody>
          <a:bodyPr wrap="square" lIns="0" tIns="0" rIns="0" bIns="0" rtlCol="0"/>
          <a:lstStyle/>
          <a:p>
            <a:endParaRPr/>
          </a:p>
        </p:txBody>
      </p:sp>
      <p:sp>
        <p:nvSpPr>
          <p:cNvPr id="338" name="object 338"/>
          <p:cNvSpPr/>
          <p:nvPr/>
        </p:nvSpPr>
        <p:spPr>
          <a:xfrm>
            <a:off x="4851388" y="401522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339" name="object 339"/>
          <p:cNvSpPr/>
          <p:nvPr/>
        </p:nvSpPr>
        <p:spPr>
          <a:xfrm>
            <a:off x="4851388" y="4008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0" name="object 340"/>
          <p:cNvSpPr/>
          <p:nvPr/>
        </p:nvSpPr>
        <p:spPr>
          <a:xfrm>
            <a:off x="4851388" y="2925562"/>
            <a:ext cx="12700" cy="1083310"/>
          </a:xfrm>
          <a:custGeom>
            <a:avLst/>
            <a:gdLst/>
            <a:ahLst/>
            <a:cxnLst/>
            <a:rect l="l" t="t" r="r" b="b"/>
            <a:pathLst>
              <a:path w="12700" h="1083310">
                <a:moveTo>
                  <a:pt x="0" y="1083310"/>
                </a:moveTo>
                <a:lnTo>
                  <a:pt x="12700" y="1083310"/>
                </a:lnTo>
                <a:lnTo>
                  <a:pt x="12700" y="0"/>
                </a:lnTo>
                <a:lnTo>
                  <a:pt x="0" y="0"/>
                </a:lnTo>
                <a:lnTo>
                  <a:pt x="0" y="1083310"/>
                </a:lnTo>
                <a:close/>
              </a:path>
            </a:pathLst>
          </a:custGeom>
          <a:solidFill>
            <a:srgbClr val="231F20"/>
          </a:solidFill>
        </p:spPr>
        <p:txBody>
          <a:bodyPr wrap="square" lIns="0" tIns="0" rIns="0" bIns="0" rtlCol="0"/>
          <a:lstStyle/>
          <a:p>
            <a:endParaRPr/>
          </a:p>
        </p:txBody>
      </p:sp>
      <p:sp>
        <p:nvSpPr>
          <p:cNvPr id="341" name="object 341"/>
          <p:cNvSpPr/>
          <p:nvPr/>
        </p:nvSpPr>
        <p:spPr>
          <a:xfrm>
            <a:off x="4851388"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2" name="object 342"/>
          <p:cNvSpPr/>
          <p:nvPr/>
        </p:nvSpPr>
        <p:spPr>
          <a:xfrm>
            <a:off x="4904309" y="4015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3" name="object 343"/>
          <p:cNvSpPr/>
          <p:nvPr/>
        </p:nvSpPr>
        <p:spPr>
          <a:xfrm>
            <a:off x="4864088" y="400887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344" name="object 344"/>
          <p:cNvSpPr/>
          <p:nvPr/>
        </p:nvSpPr>
        <p:spPr>
          <a:xfrm>
            <a:off x="4857738" y="4008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45" name="object 345"/>
          <p:cNvSpPr/>
          <p:nvPr/>
        </p:nvSpPr>
        <p:spPr>
          <a:xfrm>
            <a:off x="3481909" y="39178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46" name="object 346"/>
          <p:cNvSpPr/>
          <p:nvPr/>
        </p:nvSpPr>
        <p:spPr>
          <a:xfrm>
            <a:off x="3488259" y="3917433"/>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347" name="object 347"/>
          <p:cNvSpPr/>
          <p:nvPr/>
        </p:nvSpPr>
        <p:spPr>
          <a:xfrm>
            <a:off x="3566579" y="39110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8" name="object 348"/>
          <p:cNvSpPr/>
          <p:nvPr/>
        </p:nvSpPr>
        <p:spPr>
          <a:xfrm>
            <a:off x="3560229" y="39110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49" name="object 349"/>
          <p:cNvSpPr/>
          <p:nvPr/>
        </p:nvSpPr>
        <p:spPr>
          <a:xfrm>
            <a:off x="3560229" y="2925562"/>
            <a:ext cx="12700" cy="985519"/>
          </a:xfrm>
          <a:custGeom>
            <a:avLst/>
            <a:gdLst/>
            <a:ahLst/>
            <a:cxnLst/>
            <a:rect l="l" t="t" r="r" b="b"/>
            <a:pathLst>
              <a:path w="12700" h="985519">
                <a:moveTo>
                  <a:pt x="0" y="985520"/>
                </a:moveTo>
                <a:lnTo>
                  <a:pt x="12700" y="985520"/>
                </a:lnTo>
                <a:lnTo>
                  <a:pt x="12700" y="0"/>
                </a:lnTo>
                <a:lnTo>
                  <a:pt x="0" y="0"/>
                </a:lnTo>
                <a:lnTo>
                  <a:pt x="0" y="985520"/>
                </a:lnTo>
                <a:close/>
              </a:path>
            </a:pathLst>
          </a:custGeom>
          <a:solidFill>
            <a:srgbClr val="231F20"/>
          </a:solidFill>
        </p:spPr>
        <p:txBody>
          <a:bodyPr wrap="square" lIns="0" tIns="0" rIns="0" bIns="0" rtlCol="0"/>
          <a:lstStyle/>
          <a:p>
            <a:endParaRPr/>
          </a:p>
        </p:txBody>
      </p:sp>
      <p:sp>
        <p:nvSpPr>
          <p:cNvPr id="350" name="object 350"/>
          <p:cNvSpPr/>
          <p:nvPr/>
        </p:nvSpPr>
        <p:spPr>
          <a:xfrm>
            <a:off x="3560229"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1" name="object 351"/>
          <p:cNvSpPr/>
          <p:nvPr/>
        </p:nvSpPr>
        <p:spPr>
          <a:xfrm>
            <a:off x="3560229" y="2912862"/>
            <a:ext cx="1304290" cy="6350"/>
          </a:xfrm>
          <a:custGeom>
            <a:avLst/>
            <a:gdLst/>
            <a:ahLst/>
            <a:cxnLst/>
            <a:rect l="l" t="t" r="r" b="b"/>
            <a:pathLst>
              <a:path w="1304289" h="6350">
                <a:moveTo>
                  <a:pt x="0" y="6350"/>
                </a:moveTo>
                <a:lnTo>
                  <a:pt x="1303858" y="6350"/>
                </a:lnTo>
                <a:lnTo>
                  <a:pt x="1303858" y="0"/>
                </a:lnTo>
                <a:lnTo>
                  <a:pt x="0" y="0"/>
                </a:lnTo>
                <a:lnTo>
                  <a:pt x="0" y="6350"/>
                </a:lnTo>
                <a:close/>
              </a:path>
            </a:pathLst>
          </a:custGeom>
          <a:solidFill>
            <a:srgbClr val="231F20"/>
          </a:solidFill>
        </p:spPr>
        <p:txBody>
          <a:bodyPr wrap="square" lIns="0" tIns="0" rIns="0" bIns="0" rtlCol="0"/>
          <a:lstStyle/>
          <a:p>
            <a:endParaRPr/>
          </a:p>
        </p:txBody>
      </p:sp>
      <p:sp>
        <p:nvSpPr>
          <p:cNvPr id="352" name="object 352"/>
          <p:cNvSpPr/>
          <p:nvPr/>
        </p:nvSpPr>
        <p:spPr>
          <a:xfrm>
            <a:off x="3566579"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53" name="object 353"/>
          <p:cNvSpPr/>
          <p:nvPr/>
        </p:nvSpPr>
        <p:spPr>
          <a:xfrm>
            <a:off x="3572929" y="2918793"/>
            <a:ext cx="1278890" cy="6350"/>
          </a:xfrm>
          <a:custGeom>
            <a:avLst/>
            <a:gdLst/>
            <a:ahLst/>
            <a:cxnLst/>
            <a:rect l="l" t="t" r="r" b="b"/>
            <a:pathLst>
              <a:path w="1278889" h="6350">
                <a:moveTo>
                  <a:pt x="1278458" y="0"/>
                </a:moveTo>
                <a:lnTo>
                  <a:pt x="0" y="0"/>
                </a:lnTo>
                <a:lnTo>
                  <a:pt x="0" y="6350"/>
                </a:lnTo>
                <a:lnTo>
                  <a:pt x="1278458" y="6350"/>
                </a:lnTo>
                <a:lnTo>
                  <a:pt x="1278458" y="0"/>
                </a:lnTo>
                <a:close/>
              </a:path>
            </a:pathLst>
          </a:custGeom>
          <a:solidFill>
            <a:srgbClr val="231F20"/>
          </a:solidFill>
        </p:spPr>
        <p:txBody>
          <a:bodyPr wrap="square" lIns="0" tIns="0" rIns="0" bIns="0" rtlCol="0"/>
          <a:lstStyle/>
          <a:p>
            <a:endParaRPr/>
          </a:p>
        </p:txBody>
      </p:sp>
      <p:sp>
        <p:nvSpPr>
          <p:cNvPr id="354" name="object 354"/>
          <p:cNvSpPr/>
          <p:nvPr/>
        </p:nvSpPr>
        <p:spPr>
          <a:xfrm>
            <a:off x="4857738"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55" name="object 355"/>
          <p:cNvSpPr/>
          <p:nvPr/>
        </p:nvSpPr>
        <p:spPr>
          <a:xfrm>
            <a:off x="3710509" y="4240013"/>
            <a:ext cx="91440" cy="6350"/>
          </a:xfrm>
          <a:custGeom>
            <a:avLst/>
            <a:gdLst/>
            <a:ahLst/>
            <a:cxnLst/>
            <a:rect l="l" t="t" r="r" b="b"/>
            <a:pathLst>
              <a:path w="91439"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356" name="object 356"/>
          <p:cNvSpPr/>
          <p:nvPr/>
        </p:nvSpPr>
        <p:spPr>
          <a:xfrm>
            <a:off x="3710509" y="4233663"/>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357" name="object 357"/>
          <p:cNvSpPr/>
          <p:nvPr/>
        </p:nvSpPr>
        <p:spPr>
          <a:xfrm>
            <a:off x="3788829" y="42336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8" name="object 358"/>
          <p:cNvSpPr/>
          <p:nvPr/>
        </p:nvSpPr>
        <p:spPr>
          <a:xfrm>
            <a:off x="3788829" y="3894573"/>
            <a:ext cx="12700" cy="339090"/>
          </a:xfrm>
          <a:custGeom>
            <a:avLst/>
            <a:gdLst/>
            <a:ahLst/>
            <a:cxnLst/>
            <a:rect l="l" t="t" r="r" b="b"/>
            <a:pathLst>
              <a:path w="12700" h="339089">
                <a:moveTo>
                  <a:pt x="0" y="339089"/>
                </a:moveTo>
                <a:lnTo>
                  <a:pt x="12700" y="339089"/>
                </a:lnTo>
                <a:lnTo>
                  <a:pt x="12700" y="0"/>
                </a:lnTo>
                <a:lnTo>
                  <a:pt x="0" y="0"/>
                </a:lnTo>
                <a:lnTo>
                  <a:pt x="0" y="339089"/>
                </a:lnTo>
                <a:close/>
              </a:path>
            </a:pathLst>
          </a:custGeom>
          <a:solidFill>
            <a:srgbClr val="231F20"/>
          </a:solidFill>
        </p:spPr>
        <p:txBody>
          <a:bodyPr wrap="square" lIns="0" tIns="0" rIns="0" bIns="0" rtlCol="0"/>
          <a:lstStyle/>
          <a:p>
            <a:endParaRPr/>
          </a:p>
        </p:txBody>
      </p:sp>
      <p:sp>
        <p:nvSpPr>
          <p:cNvPr id="359" name="object 359"/>
          <p:cNvSpPr/>
          <p:nvPr/>
        </p:nvSpPr>
        <p:spPr>
          <a:xfrm>
            <a:off x="3788829" y="3888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60" name="object 360"/>
          <p:cNvSpPr/>
          <p:nvPr/>
        </p:nvSpPr>
        <p:spPr>
          <a:xfrm>
            <a:off x="3795179" y="4233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1" name="object 361"/>
          <p:cNvSpPr/>
          <p:nvPr/>
        </p:nvSpPr>
        <p:spPr>
          <a:xfrm>
            <a:off x="3682988" y="3888223"/>
            <a:ext cx="106045" cy="6350"/>
          </a:xfrm>
          <a:custGeom>
            <a:avLst/>
            <a:gdLst/>
            <a:ahLst/>
            <a:cxnLst/>
            <a:rect l="l" t="t" r="r" b="b"/>
            <a:pathLst>
              <a:path w="106044"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362" name="object 362"/>
          <p:cNvSpPr/>
          <p:nvPr/>
        </p:nvSpPr>
        <p:spPr>
          <a:xfrm>
            <a:off x="3682988" y="3881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63" name="object 363"/>
          <p:cNvSpPr/>
          <p:nvPr/>
        </p:nvSpPr>
        <p:spPr>
          <a:xfrm>
            <a:off x="3682988" y="2992873"/>
            <a:ext cx="12700" cy="889000"/>
          </a:xfrm>
          <a:custGeom>
            <a:avLst/>
            <a:gdLst/>
            <a:ahLst/>
            <a:cxnLst/>
            <a:rect l="l" t="t" r="r" b="b"/>
            <a:pathLst>
              <a:path w="12700" h="889000">
                <a:moveTo>
                  <a:pt x="0" y="889000"/>
                </a:moveTo>
                <a:lnTo>
                  <a:pt x="12700" y="889000"/>
                </a:lnTo>
                <a:lnTo>
                  <a:pt x="12700" y="0"/>
                </a:lnTo>
                <a:lnTo>
                  <a:pt x="0" y="0"/>
                </a:lnTo>
                <a:lnTo>
                  <a:pt x="0" y="889000"/>
                </a:lnTo>
                <a:close/>
              </a:path>
            </a:pathLst>
          </a:custGeom>
          <a:solidFill>
            <a:srgbClr val="231F20"/>
          </a:solidFill>
        </p:spPr>
        <p:txBody>
          <a:bodyPr wrap="square" lIns="0" tIns="0" rIns="0" bIns="0" rtlCol="0"/>
          <a:lstStyle/>
          <a:p>
            <a:endParaRPr/>
          </a:p>
        </p:txBody>
      </p:sp>
      <p:sp>
        <p:nvSpPr>
          <p:cNvPr id="364" name="object 364"/>
          <p:cNvSpPr/>
          <p:nvPr/>
        </p:nvSpPr>
        <p:spPr>
          <a:xfrm>
            <a:off x="3682988" y="2986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65" name="object 365"/>
          <p:cNvSpPr/>
          <p:nvPr/>
        </p:nvSpPr>
        <p:spPr>
          <a:xfrm>
            <a:off x="3682988" y="2980173"/>
            <a:ext cx="749300" cy="6350"/>
          </a:xfrm>
          <a:custGeom>
            <a:avLst/>
            <a:gdLst/>
            <a:ahLst/>
            <a:cxnLst/>
            <a:rect l="l" t="t" r="r" b="b"/>
            <a:pathLst>
              <a:path w="749300" h="6350">
                <a:moveTo>
                  <a:pt x="0" y="6350"/>
                </a:moveTo>
                <a:lnTo>
                  <a:pt x="749300" y="6350"/>
                </a:lnTo>
                <a:lnTo>
                  <a:pt x="749300" y="0"/>
                </a:lnTo>
                <a:lnTo>
                  <a:pt x="0" y="0"/>
                </a:lnTo>
                <a:lnTo>
                  <a:pt x="0" y="6350"/>
                </a:lnTo>
                <a:close/>
              </a:path>
            </a:pathLst>
          </a:custGeom>
          <a:solidFill>
            <a:srgbClr val="231F20"/>
          </a:solidFill>
        </p:spPr>
        <p:txBody>
          <a:bodyPr wrap="square" lIns="0" tIns="0" rIns="0" bIns="0" rtlCol="0"/>
          <a:lstStyle/>
          <a:p>
            <a:endParaRPr/>
          </a:p>
        </p:txBody>
      </p:sp>
      <p:sp>
        <p:nvSpPr>
          <p:cNvPr id="366" name="object 366"/>
          <p:cNvSpPr/>
          <p:nvPr/>
        </p:nvSpPr>
        <p:spPr>
          <a:xfrm>
            <a:off x="3795179" y="3888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67" name="object 367"/>
          <p:cNvSpPr/>
          <p:nvPr/>
        </p:nvSpPr>
        <p:spPr>
          <a:xfrm>
            <a:off x="3695688" y="3881873"/>
            <a:ext cx="106045" cy="6350"/>
          </a:xfrm>
          <a:custGeom>
            <a:avLst/>
            <a:gdLst/>
            <a:ahLst/>
            <a:cxnLst/>
            <a:rect l="l" t="t" r="r" b="b"/>
            <a:pathLst>
              <a:path w="106044"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368" name="object 368"/>
          <p:cNvSpPr/>
          <p:nvPr/>
        </p:nvSpPr>
        <p:spPr>
          <a:xfrm>
            <a:off x="3689338" y="3881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69" name="object 369"/>
          <p:cNvSpPr/>
          <p:nvPr/>
        </p:nvSpPr>
        <p:spPr>
          <a:xfrm>
            <a:off x="4419588" y="3084312"/>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370" name="object 370"/>
          <p:cNvSpPr/>
          <p:nvPr/>
        </p:nvSpPr>
        <p:spPr>
          <a:xfrm>
            <a:off x="4419588" y="30779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1" name="object 371"/>
          <p:cNvSpPr/>
          <p:nvPr/>
        </p:nvSpPr>
        <p:spPr>
          <a:xfrm>
            <a:off x="4419588" y="2992873"/>
            <a:ext cx="12700" cy="85090"/>
          </a:xfrm>
          <a:custGeom>
            <a:avLst/>
            <a:gdLst/>
            <a:ahLst/>
            <a:cxnLst/>
            <a:rect l="l" t="t" r="r" b="b"/>
            <a:pathLst>
              <a:path w="12700" h="85089">
                <a:moveTo>
                  <a:pt x="0" y="85089"/>
                </a:moveTo>
                <a:lnTo>
                  <a:pt x="12700" y="85089"/>
                </a:lnTo>
                <a:lnTo>
                  <a:pt x="12700" y="0"/>
                </a:lnTo>
                <a:lnTo>
                  <a:pt x="0" y="0"/>
                </a:lnTo>
                <a:lnTo>
                  <a:pt x="0" y="85089"/>
                </a:lnTo>
                <a:close/>
              </a:path>
            </a:pathLst>
          </a:custGeom>
          <a:solidFill>
            <a:srgbClr val="231F20"/>
          </a:solidFill>
        </p:spPr>
        <p:txBody>
          <a:bodyPr wrap="square" lIns="0" tIns="0" rIns="0" bIns="0" rtlCol="0"/>
          <a:lstStyle/>
          <a:p>
            <a:endParaRPr/>
          </a:p>
        </p:txBody>
      </p:sp>
      <p:sp>
        <p:nvSpPr>
          <p:cNvPr id="372" name="object 372"/>
          <p:cNvSpPr/>
          <p:nvPr/>
        </p:nvSpPr>
        <p:spPr>
          <a:xfrm>
            <a:off x="4419588" y="2986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3" name="object 373"/>
          <p:cNvSpPr/>
          <p:nvPr/>
        </p:nvSpPr>
        <p:spPr>
          <a:xfrm>
            <a:off x="4425938" y="3077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4" name="object 374"/>
          <p:cNvSpPr/>
          <p:nvPr/>
        </p:nvSpPr>
        <p:spPr>
          <a:xfrm>
            <a:off x="4432288" y="3077543"/>
            <a:ext cx="44450" cy="6350"/>
          </a:xfrm>
          <a:custGeom>
            <a:avLst/>
            <a:gdLst/>
            <a:ahLst/>
            <a:cxnLst/>
            <a:rect l="l" t="t" r="r" b="b"/>
            <a:pathLst>
              <a:path w="44450" h="6350">
                <a:moveTo>
                  <a:pt x="44450" y="0"/>
                </a:moveTo>
                <a:lnTo>
                  <a:pt x="0" y="0"/>
                </a:lnTo>
                <a:lnTo>
                  <a:pt x="0" y="6350"/>
                </a:lnTo>
                <a:lnTo>
                  <a:pt x="44450" y="6350"/>
                </a:lnTo>
                <a:lnTo>
                  <a:pt x="44450" y="0"/>
                </a:lnTo>
                <a:close/>
              </a:path>
            </a:pathLst>
          </a:custGeom>
          <a:solidFill>
            <a:srgbClr val="231F20"/>
          </a:solidFill>
        </p:spPr>
        <p:txBody>
          <a:bodyPr wrap="square" lIns="0" tIns="0" rIns="0" bIns="0" rtlCol="0"/>
          <a:lstStyle/>
          <a:p>
            <a:endParaRPr/>
          </a:p>
        </p:txBody>
      </p:sp>
      <p:sp>
        <p:nvSpPr>
          <p:cNvPr id="375" name="object 375"/>
          <p:cNvSpPr/>
          <p:nvPr/>
        </p:nvSpPr>
        <p:spPr>
          <a:xfrm>
            <a:off x="3689338" y="2986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6" name="object 376"/>
          <p:cNvSpPr/>
          <p:nvPr/>
        </p:nvSpPr>
        <p:spPr>
          <a:xfrm>
            <a:off x="3695688" y="2986523"/>
            <a:ext cx="723900" cy="6350"/>
          </a:xfrm>
          <a:custGeom>
            <a:avLst/>
            <a:gdLst/>
            <a:ahLst/>
            <a:cxnLst/>
            <a:rect l="l" t="t" r="r" b="b"/>
            <a:pathLst>
              <a:path w="723900" h="6350">
                <a:moveTo>
                  <a:pt x="723900" y="0"/>
                </a:moveTo>
                <a:lnTo>
                  <a:pt x="0" y="0"/>
                </a:lnTo>
                <a:lnTo>
                  <a:pt x="0" y="6350"/>
                </a:lnTo>
                <a:lnTo>
                  <a:pt x="723900" y="6350"/>
                </a:lnTo>
                <a:lnTo>
                  <a:pt x="723900" y="0"/>
                </a:lnTo>
                <a:close/>
              </a:path>
            </a:pathLst>
          </a:custGeom>
          <a:solidFill>
            <a:srgbClr val="231F20"/>
          </a:solidFill>
        </p:spPr>
        <p:txBody>
          <a:bodyPr wrap="square" lIns="0" tIns="0" rIns="0" bIns="0" rtlCol="0"/>
          <a:lstStyle/>
          <a:p>
            <a:endParaRPr/>
          </a:p>
        </p:txBody>
      </p:sp>
      <p:sp>
        <p:nvSpPr>
          <p:cNvPr id="377" name="object 377"/>
          <p:cNvSpPr/>
          <p:nvPr/>
        </p:nvSpPr>
        <p:spPr>
          <a:xfrm>
            <a:off x="4425938" y="2986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78" name="object 378"/>
          <p:cNvSpPr/>
          <p:nvPr/>
        </p:nvSpPr>
        <p:spPr>
          <a:xfrm>
            <a:off x="3714738" y="4116823"/>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379" name="object 379"/>
          <p:cNvSpPr/>
          <p:nvPr/>
        </p:nvSpPr>
        <p:spPr>
          <a:xfrm>
            <a:off x="3714738" y="411047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380" name="object 380"/>
          <p:cNvSpPr/>
          <p:nvPr/>
        </p:nvSpPr>
        <p:spPr>
          <a:xfrm>
            <a:off x="3746488" y="4110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1" name="object 381"/>
          <p:cNvSpPr/>
          <p:nvPr/>
        </p:nvSpPr>
        <p:spPr>
          <a:xfrm>
            <a:off x="3746488" y="3923783"/>
            <a:ext cx="12700" cy="186690"/>
          </a:xfrm>
          <a:custGeom>
            <a:avLst/>
            <a:gdLst/>
            <a:ahLst/>
            <a:cxnLst/>
            <a:rect l="l" t="t" r="r" b="b"/>
            <a:pathLst>
              <a:path w="12700" h="186689">
                <a:moveTo>
                  <a:pt x="0" y="186690"/>
                </a:moveTo>
                <a:lnTo>
                  <a:pt x="12700" y="186690"/>
                </a:lnTo>
                <a:lnTo>
                  <a:pt x="12700" y="0"/>
                </a:lnTo>
                <a:lnTo>
                  <a:pt x="0" y="0"/>
                </a:lnTo>
                <a:lnTo>
                  <a:pt x="0" y="186690"/>
                </a:lnTo>
                <a:close/>
              </a:path>
            </a:pathLst>
          </a:custGeom>
          <a:solidFill>
            <a:srgbClr val="231F20"/>
          </a:solidFill>
        </p:spPr>
        <p:txBody>
          <a:bodyPr wrap="square" lIns="0" tIns="0" rIns="0" bIns="0" rtlCol="0"/>
          <a:lstStyle/>
          <a:p>
            <a:endParaRPr/>
          </a:p>
        </p:txBody>
      </p:sp>
      <p:sp>
        <p:nvSpPr>
          <p:cNvPr id="382" name="object 382"/>
          <p:cNvSpPr/>
          <p:nvPr/>
        </p:nvSpPr>
        <p:spPr>
          <a:xfrm>
            <a:off x="3746488" y="39174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3" name="object 383"/>
          <p:cNvSpPr/>
          <p:nvPr/>
        </p:nvSpPr>
        <p:spPr>
          <a:xfrm>
            <a:off x="3752838" y="4110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84" name="object 384"/>
          <p:cNvSpPr/>
          <p:nvPr/>
        </p:nvSpPr>
        <p:spPr>
          <a:xfrm>
            <a:off x="4809059" y="2958583"/>
            <a:ext cx="12700" cy="1107440"/>
          </a:xfrm>
          <a:custGeom>
            <a:avLst/>
            <a:gdLst/>
            <a:ahLst/>
            <a:cxnLst/>
            <a:rect l="l" t="t" r="r" b="b"/>
            <a:pathLst>
              <a:path w="12700" h="1107439">
                <a:moveTo>
                  <a:pt x="0" y="1107440"/>
                </a:moveTo>
                <a:lnTo>
                  <a:pt x="12700" y="1107440"/>
                </a:lnTo>
                <a:lnTo>
                  <a:pt x="12700" y="0"/>
                </a:lnTo>
                <a:lnTo>
                  <a:pt x="0" y="0"/>
                </a:lnTo>
                <a:lnTo>
                  <a:pt x="0" y="1107440"/>
                </a:lnTo>
                <a:close/>
              </a:path>
            </a:pathLst>
          </a:custGeom>
          <a:solidFill>
            <a:srgbClr val="231F20"/>
          </a:solidFill>
        </p:spPr>
        <p:txBody>
          <a:bodyPr wrap="square" lIns="0" tIns="0" rIns="0" bIns="0" rtlCol="0"/>
          <a:lstStyle/>
          <a:p>
            <a:endParaRPr/>
          </a:p>
        </p:txBody>
      </p:sp>
      <p:sp>
        <p:nvSpPr>
          <p:cNvPr id="385" name="object 385"/>
          <p:cNvSpPr/>
          <p:nvPr/>
        </p:nvSpPr>
        <p:spPr>
          <a:xfrm>
            <a:off x="4809059" y="29522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6" name="object 386"/>
          <p:cNvSpPr/>
          <p:nvPr/>
        </p:nvSpPr>
        <p:spPr>
          <a:xfrm>
            <a:off x="3649129" y="3917433"/>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387" name="object 387"/>
          <p:cNvSpPr/>
          <p:nvPr/>
        </p:nvSpPr>
        <p:spPr>
          <a:xfrm>
            <a:off x="3649129" y="39110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88" name="object 388"/>
          <p:cNvSpPr/>
          <p:nvPr/>
        </p:nvSpPr>
        <p:spPr>
          <a:xfrm>
            <a:off x="3649129" y="2958583"/>
            <a:ext cx="12700" cy="952500"/>
          </a:xfrm>
          <a:custGeom>
            <a:avLst/>
            <a:gdLst/>
            <a:ahLst/>
            <a:cxnLst/>
            <a:rect l="l" t="t" r="r" b="b"/>
            <a:pathLst>
              <a:path w="12700" h="952500">
                <a:moveTo>
                  <a:pt x="0" y="952500"/>
                </a:moveTo>
                <a:lnTo>
                  <a:pt x="12700" y="952500"/>
                </a:lnTo>
                <a:lnTo>
                  <a:pt x="12700" y="0"/>
                </a:lnTo>
                <a:lnTo>
                  <a:pt x="0" y="0"/>
                </a:lnTo>
                <a:lnTo>
                  <a:pt x="0" y="952500"/>
                </a:lnTo>
                <a:close/>
              </a:path>
            </a:pathLst>
          </a:custGeom>
          <a:solidFill>
            <a:srgbClr val="231F20"/>
          </a:solidFill>
        </p:spPr>
        <p:txBody>
          <a:bodyPr wrap="square" lIns="0" tIns="0" rIns="0" bIns="0" rtlCol="0"/>
          <a:lstStyle/>
          <a:p>
            <a:endParaRPr/>
          </a:p>
        </p:txBody>
      </p:sp>
      <p:sp>
        <p:nvSpPr>
          <p:cNvPr id="389" name="object 389"/>
          <p:cNvSpPr/>
          <p:nvPr/>
        </p:nvSpPr>
        <p:spPr>
          <a:xfrm>
            <a:off x="3649129" y="29522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0" name="object 390"/>
          <p:cNvSpPr/>
          <p:nvPr/>
        </p:nvSpPr>
        <p:spPr>
          <a:xfrm>
            <a:off x="3649129" y="2945883"/>
            <a:ext cx="1172845" cy="6350"/>
          </a:xfrm>
          <a:custGeom>
            <a:avLst/>
            <a:gdLst/>
            <a:ahLst/>
            <a:cxnLst/>
            <a:rect l="l" t="t" r="r" b="b"/>
            <a:pathLst>
              <a:path w="1172845" h="6350">
                <a:moveTo>
                  <a:pt x="0" y="6350"/>
                </a:moveTo>
                <a:lnTo>
                  <a:pt x="1172629" y="6350"/>
                </a:lnTo>
                <a:lnTo>
                  <a:pt x="1172629" y="0"/>
                </a:lnTo>
                <a:lnTo>
                  <a:pt x="0" y="0"/>
                </a:lnTo>
                <a:lnTo>
                  <a:pt x="0" y="6350"/>
                </a:lnTo>
                <a:close/>
              </a:path>
            </a:pathLst>
          </a:custGeom>
          <a:solidFill>
            <a:srgbClr val="231F20"/>
          </a:solidFill>
        </p:spPr>
        <p:txBody>
          <a:bodyPr wrap="square" lIns="0" tIns="0" rIns="0" bIns="0" rtlCol="0"/>
          <a:lstStyle/>
          <a:p>
            <a:endParaRPr/>
          </a:p>
        </p:txBody>
      </p:sp>
      <p:sp>
        <p:nvSpPr>
          <p:cNvPr id="391" name="object 391"/>
          <p:cNvSpPr/>
          <p:nvPr/>
        </p:nvSpPr>
        <p:spPr>
          <a:xfrm>
            <a:off x="3752838" y="39174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2" name="object 392"/>
          <p:cNvSpPr/>
          <p:nvPr/>
        </p:nvSpPr>
        <p:spPr>
          <a:xfrm>
            <a:off x="3661829" y="3911083"/>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393" name="object 393"/>
          <p:cNvSpPr/>
          <p:nvPr/>
        </p:nvSpPr>
        <p:spPr>
          <a:xfrm>
            <a:off x="3655479" y="39115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4" name="object 394"/>
          <p:cNvSpPr/>
          <p:nvPr/>
        </p:nvSpPr>
        <p:spPr>
          <a:xfrm>
            <a:off x="3655479" y="29526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5" name="object 395"/>
          <p:cNvSpPr/>
          <p:nvPr/>
        </p:nvSpPr>
        <p:spPr>
          <a:xfrm>
            <a:off x="3661829" y="2952652"/>
            <a:ext cx="1147445" cy="6350"/>
          </a:xfrm>
          <a:custGeom>
            <a:avLst/>
            <a:gdLst/>
            <a:ahLst/>
            <a:cxnLst/>
            <a:rect l="l" t="t" r="r" b="b"/>
            <a:pathLst>
              <a:path w="1147445" h="6350">
                <a:moveTo>
                  <a:pt x="1147229" y="0"/>
                </a:moveTo>
                <a:lnTo>
                  <a:pt x="0" y="0"/>
                </a:lnTo>
                <a:lnTo>
                  <a:pt x="0" y="6350"/>
                </a:lnTo>
                <a:lnTo>
                  <a:pt x="1147229" y="6350"/>
                </a:lnTo>
                <a:lnTo>
                  <a:pt x="1147229" y="0"/>
                </a:lnTo>
                <a:close/>
              </a:path>
            </a:pathLst>
          </a:custGeom>
          <a:solidFill>
            <a:srgbClr val="231F20"/>
          </a:solidFill>
        </p:spPr>
        <p:txBody>
          <a:bodyPr wrap="square" lIns="0" tIns="0" rIns="0" bIns="0" rtlCol="0"/>
          <a:lstStyle/>
          <a:p>
            <a:endParaRPr/>
          </a:p>
        </p:txBody>
      </p:sp>
      <p:sp>
        <p:nvSpPr>
          <p:cNvPr id="396" name="object 396"/>
          <p:cNvSpPr/>
          <p:nvPr/>
        </p:nvSpPr>
        <p:spPr>
          <a:xfrm>
            <a:off x="4815409" y="29526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7" name="object 397"/>
          <p:cNvSpPr/>
          <p:nvPr/>
        </p:nvSpPr>
        <p:spPr>
          <a:xfrm>
            <a:off x="3718979" y="3986012"/>
            <a:ext cx="120650" cy="6350"/>
          </a:xfrm>
          <a:custGeom>
            <a:avLst/>
            <a:gdLst/>
            <a:ahLst/>
            <a:cxnLst/>
            <a:rect l="l" t="t" r="r" b="b"/>
            <a:pathLst>
              <a:path w="120650" h="6350">
                <a:moveTo>
                  <a:pt x="0" y="6350"/>
                </a:moveTo>
                <a:lnTo>
                  <a:pt x="120650" y="6350"/>
                </a:lnTo>
                <a:lnTo>
                  <a:pt x="120650" y="0"/>
                </a:lnTo>
                <a:lnTo>
                  <a:pt x="0" y="0"/>
                </a:lnTo>
                <a:lnTo>
                  <a:pt x="0" y="6350"/>
                </a:lnTo>
                <a:close/>
              </a:path>
            </a:pathLst>
          </a:custGeom>
          <a:solidFill>
            <a:srgbClr val="231F20"/>
          </a:solidFill>
        </p:spPr>
        <p:txBody>
          <a:bodyPr wrap="square" lIns="0" tIns="0" rIns="0" bIns="0" rtlCol="0"/>
          <a:lstStyle/>
          <a:p>
            <a:endParaRPr/>
          </a:p>
        </p:txBody>
      </p:sp>
      <p:sp>
        <p:nvSpPr>
          <p:cNvPr id="398" name="object 398"/>
          <p:cNvSpPr/>
          <p:nvPr/>
        </p:nvSpPr>
        <p:spPr>
          <a:xfrm>
            <a:off x="3718979" y="3979662"/>
            <a:ext cx="107950" cy="6350"/>
          </a:xfrm>
          <a:custGeom>
            <a:avLst/>
            <a:gdLst/>
            <a:ahLst/>
            <a:cxnLst/>
            <a:rect l="l" t="t" r="r" b="b"/>
            <a:pathLst>
              <a:path w="107950" h="6350">
                <a:moveTo>
                  <a:pt x="0" y="6350"/>
                </a:moveTo>
                <a:lnTo>
                  <a:pt x="107950" y="6350"/>
                </a:lnTo>
                <a:lnTo>
                  <a:pt x="107950" y="0"/>
                </a:lnTo>
                <a:lnTo>
                  <a:pt x="0" y="0"/>
                </a:lnTo>
                <a:lnTo>
                  <a:pt x="0" y="6350"/>
                </a:lnTo>
                <a:close/>
              </a:path>
            </a:pathLst>
          </a:custGeom>
          <a:solidFill>
            <a:srgbClr val="231F20"/>
          </a:solidFill>
        </p:spPr>
        <p:txBody>
          <a:bodyPr wrap="square" lIns="0" tIns="0" rIns="0" bIns="0" rtlCol="0"/>
          <a:lstStyle/>
          <a:p>
            <a:endParaRPr/>
          </a:p>
        </p:txBody>
      </p:sp>
      <p:sp>
        <p:nvSpPr>
          <p:cNvPr id="399" name="object 399"/>
          <p:cNvSpPr/>
          <p:nvPr/>
        </p:nvSpPr>
        <p:spPr>
          <a:xfrm>
            <a:off x="3826929" y="39796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0" name="object 400"/>
          <p:cNvSpPr/>
          <p:nvPr/>
        </p:nvSpPr>
        <p:spPr>
          <a:xfrm>
            <a:off x="3826929" y="3856473"/>
            <a:ext cx="12700" cy="123189"/>
          </a:xfrm>
          <a:custGeom>
            <a:avLst/>
            <a:gdLst/>
            <a:ahLst/>
            <a:cxnLst/>
            <a:rect l="l" t="t" r="r" b="b"/>
            <a:pathLst>
              <a:path w="12700" h="123189">
                <a:moveTo>
                  <a:pt x="0" y="123189"/>
                </a:moveTo>
                <a:lnTo>
                  <a:pt x="12700" y="123189"/>
                </a:lnTo>
                <a:lnTo>
                  <a:pt x="12700" y="0"/>
                </a:lnTo>
                <a:lnTo>
                  <a:pt x="0" y="0"/>
                </a:lnTo>
                <a:lnTo>
                  <a:pt x="0" y="123189"/>
                </a:lnTo>
                <a:close/>
              </a:path>
            </a:pathLst>
          </a:custGeom>
          <a:solidFill>
            <a:srgbClr val="231F20"/>
          </a:solidFill>
        </p:spPr>
        <p:txBody>
          <a:bodyPr wrap="square" lIns="0" tIns="0" rIns="0" bIns="0" rtlCol="0"/>
          <a:lstStyle/>
          <a:p>
            <a:endParaRPr/>
          </a:p>
        </p:txBody>
      </p:sp>
      <p:sp>
        <p:nvSpPr>
          <p:cNvPr id="401" name="object 401"/>
          <p:cNvSpPr/>
          <p:nvPr/>
        </p:nvSpPr>
        <p:spPr>
          <a:xfrm>
            <a:off x="3826929" y="3850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2" name="object 402"/>
          <p:cNvSpPr/>
          <p:nvPr/>
        </p:nvSpPr>
        <p:spPr>
          <a:xfrm>
            <a:off x="3833279" y="3979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03" name="object 403"/>
          <p:cNvSpPr/>
          <p:nvPr/>
        </p:nvSpPr>
        <p:spPr>
          <a:xfrm>
            <a:off x="3725329" y="3850123"/>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404" name="object 404"/>
          <p:cNvSpPr/>
          <p:nvPr/>
        </p:nvSpPr>
        <p:spPr>
          <a:xfrm>
            <a:off x="3725329" y="3843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5" name="object 405"/>
          <p:cNvSpPr/>
          <p:nvPr/>
        </p:nvSpPr>
        <p:spPr>
          <a:xfrm>
            <a:off x="3725329" y="3043673"/>
            <a:ext cx="12700" cy="800100"/>
          </a:xfrm>
          <a:custGeom>
            <a:avLst/>
            <a:gdLst/>
            <a:ahLst/>
            <a:cxnLst/>
            <a:rect l="l" t="t" r="r" b="b"/>
            <a:pathLst>
              <a:path w="12700" h="800100">
                <a:moveTo>
                  <a:pt x="0" y="800100"/>
                </a:moveTo>
                <a:lnTo>
                  <a:pt x="12700" y="800100"/>
                </a:lnTo>
                <a:lnTo>
                  <a:pt x="12700" y="0"/>
                </a:lnTo>
                <a:lnTo>
                  <a:pt x="0" y="0"/>
                </a:lnTo>
                <a:lnTo>
                  <a:pt x="0" y="800100"/>
                </a:lnTo>
                <a:close/>
              </a:path>
            </a:pathLst>
          </a:custGeom>
          <a:solidFill>
            <a:srgbClr val="231F20"/>
          </a:solidFill>
        </p:spPr>
        <p:txBody>
          <a:bodyPr wrap="square" lIns="0" tIns="0" rIns="0" bIns="0" rtlCol="0"/>
          <a:lstStyle/>
          <a:p>
            <a:endParaRPr/>
          </a:p>
        </p:txBody>
      </p:sp>
      <p:sp>
        <p:nvSpPr>
          <p:cNvPr id="406" name="object 406"/>
          <p:cNvSpPr/>
          <p:nvPr/>
        </p:nvSpPr>
        <p:spPr>
          <a:xfrm>
            <a:off x="3725329" y="30373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7" name="object 407"/>
          <p:cNvSpPr/>
          <p:nvPr/>
        </p:nvSpPr>
        <p:spPr>
          <a:xfrm>
            <a:off x="3725329" y="3030973"/>
            <a:ext cx="207645" cy="6350"/>
          </a:xfrm>
          <a:custGeom>
            <a:avLst/>
            <a:gdLst/>
            <a:ahLst/>
            <a:cxnLst/>
            <a:rect l="l" t="t" r="r" b="b"/>
            <a:pathLst>
              <a:path w="207644" h="6350">
                <a:moveTo>
                  <a:pt x="0" y="6350"/>
                </a:moveTo>
                <a:lnTo>
                  <a:pt x="207429" y="6350"/>
                </a:lnTo>
                <a:lnTo>
                  <a:pt x="207429" y="0"/>
                </a:lnTo>
                <a:lnTo>
                  <a:pt x="0" y="0"/>
                </a:lnTo>
                <a:lnTo>
                  <a:pt x="0" y="6350"/>
                </a:lnTo>
                <a:close/>
              </a:path>
            </a:pathLst>
          </a:custGeom>
          <a:solidFill>
            <a:srgbClr val="231F20"/>
          </a:solidFill>
        </p:spPr>
        <p:txBody>
          <a:bodyPr wrap="square" lIns="0" tIns="0" rIns="0" bIns="0" rtlCol="0"/>
          <a:lstStyle/>
          <a:p>
            <a:endParaRPr/>
          </a:p>
        </p:txBody>
      </p:sp>
      <p:sp>
        <p:nvSpPr>
          <p:cNvPr id="408" name="object 408"/>
          <p:cNvSpPr/>
          <p:nvPr/>
        </p:nvSpPr>
        <p:spPr>
          <a:xfrm>
            <a:off x="3833279" y="3850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09" name="object 409"/>
          <p:cNvSpPr/>
          <p:nvPr/>
        </p:nvSpPr>
        <p:spPr>
          <a:xfrm>
            <a:off x="3738029" y="3843773"/>
            <a:ext cx="101600" cy="6350"/>
          </a:xfrm>
          <a:custGeom>
            <a:avLst/>
            <a:gdLst/>
            <a:ahLst/>
            <a:cxnLst/>
            <a:rect l="l" t="t" r="r" b="b"/>
            <a:pathLst>
              <a:path w="101600" h="6350">
                <a:moveTo>
                  <a:pt x="0" y="6350"/>
                </a:moveTo>
                <a:lnTo>
                  <a:pt x="101600" y="6350"/>
                </a:lnTo>
                <a:lnTo>
                  <a:pt x="101600" y="0"/>
                </a:lnTo>
                <a:lnTo>
                  <a:pt x="0" y="0"/>
                </a:lnTo>
                <a:lnTo>
                  <a:pt x="0" y="6350"/>
                </a:lnTo>
                <a:close/>
              </a:path>
            </a:pathLst>
          </a:custGeom>
          <a:solidFill>
            <a:srgbClr val="231F20"/>
          </a:solidFill>
        </p:spPr>
        <p:txBody>
          <a:bodyPr wrap="square" lIns="0" tIns="0" rIns="0" bIns="0" rtlCol="0"/>
          <a:lstStyle/>
          <a:p>
            <a:endParaRPr/>
          </a:p>
        </p:txBody>
      </p:sp>
      <p:sp>
        <p:nvSpPr>
          <p:cNvPr id="410" name="object 410"/>
          <p:cNvSpPr/>
          <p:nvPr/>
        </p:nvSpPr>
        <p:spPr>
          <a:xfrm>
            <a:off x="3731679" y="3843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11" name="object 411"/>
          <p:cNvSpPr/>
          <p:nvPr/>
        </p:nvSpPr>
        <p:spPr>
          <a:xfrm>
            <a:off x="3920059" y="3084312"/>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412" name="object 412"/>
          <p:cNvSpPr/>
          <p:nvPr/>
        </p:nvSpPr>
        <p:spPr>
          <a:xfrm>
            <a:off x="3920059" y="30779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3" name="object 413"/>
          <p:cNvSpPr/>
          <p:nvPr/>
        </p:nvSpPr>
        <p:spPr>
          <a:xfrm>
            <a:off x="3920059" y="3043673"/>
            <a:ext cx="12700" cy="34290"/>
          </a:xfrm>
          <a:custGeom>
            <a:avLst/>
            <a:gdLst/>
            <a:ahLst/>
            <a:cxnLst/>
            <a:rect l="l" t="t" r="r" b="b"/>
            <a:pathLst>
              <a:path w="12700" h="34289">
                <a:moveTo>
                  <a:pt x="0" y="34289"/>
                </a:moveTo>
                <a:lnTo>
                  <a:pt x="12700" y="34289"/>
                </a:lnTo>
                <a:lnTo>
                  <a:pt x="12700" y="0"/>
                </a:lnTo>
                <a:lnTo>
                  <a:pt x="0" y="0"/>
                </a:lnTo>
                <a:lnTo>
                  <a:pt x="0" y="34289"/>
                </a:lnTo>
                <a:close/>
              </a:path>
            </a:pathLst>
          </a:custGeom>
          <a:solidFill>
            <a:srgbClr val="231F20"/>
          </a:solidFill>
        </p:spPr>
        <p:txBody>
          <a:bodyPr wrap="square" lIns="0" tIns="0" rIns="0" bIns="0" rtlCol="0"/>
          <a:lstStyle/>
          <a:p>
            <a:endParaRPr/>
          </a:p>
        </p:txBody>
      </p:sp>
      <p:sp>
        <p:nvSpPr>
          <p:cNvPr id="414" name="object 414"/>
          <p:cNvSpPr/>
          <p:nvPr/>
        </p:nvSpPr>
        <p:spPr>
          <a:xfrm>
            <a:off x="3920059" y="30373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5" name="object 415"/>
          <p:cNvSpPr/>
          <p:nvPr/>
        </p:nvSpPr>
        <p:spPr>
          <a:xfrm>
            <a:off x="3926409" y="3077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16" name="object 416"/>
          <p:cNvSpPr/>
          <p:nvPr/>
        </p:nvSpPr>
        <p:spPr>
          <a:xfrm>
            <a:off x="3932759" y="3077543"/>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417" name="object 417"/>
          <p:cNvSpPr/>
          <p:nvPr/>
        </p:nvSpPr>
        <p:spPr>
          <a:xfrm>
            <a:off x="3731679" y="30373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18" name="object 418"/>
          <p:cNvSpPr/>
          <p:nvPr/>
        </p:nvSpPr>
        <p:spPr>
          <a:xfrm>
            <a:off x="3738029" y="3037323"/>
            <a:ext cx="182245" cy="6350"/>
          </a:xfrm>
          <a:custGeom>
            <a:avLst/>
            <a:gdLst/>
            <a:ahLst/>
            <a:cxnLst/>
            <a:rect l="l" t="t" r="r" b="b"/>
            <a:pathLst>
              <a:path w="182244" h="6350">
                <a:moveTo>
                  <a:pt x="182029" y="0"/>
                </a:moveTo>
                <a:lnTo>
                  <a:pt x="0" y="0"/>
                </a:lnTo>
                <a:lnTo>
                  <a:pt x="0" y="6350"/>
                </a:lnTo>
                <a:lnTo>
                  <a:pt x="182029" y="6350"/>
                </a:lnTo>
                <a:lnTo>
                  <a:pt x="182029" y="0"/>
                </a:lnTo>
                <a:close/>
              </a:path>
            </a:pathLst>
          </a:custGeom>
          <a:solidFill>
            <a:srgbClr val="231F20"/>
          </a:solidFill>
        </p:spPr>
        <p:txBody>
          <a:bodyPr wrap="square" lIns="0" tIns="0" rIns="0" bIns="0" rtlCol="0"/>
          <a:lstStyle/>
          <a:p>
            <a:endParaRPr/>
          </a:p>
        </p:txBody>
      </p:sp>
      <p:sp>
        <p:nvSpPr>
          <p:cNvPr id="419" name="object 419"/>
          <p:cNvSpPr/>
          <p:nvPr/>
        </p:nvSpPr>
        <p:spPr>
          <a:xfrm>
            <a:off x="3926409" y="30373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0" name="object 420"/>
          <p:cNvSpPr/>
          <p:nvPr/>
        </p:nvSpPr>
        <p:spPr>
          <a:xfrm>
            <a:off x="4044938" y="3091933"/>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421" name="object 421"/>
          <p:cNvSpPr/>
          <p:nvPr/>
        </p:nvSpPr>
        <p:spPr>
          <a:xfrm>
            <a:off x="4044938" y="3085583"/>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422" name="object 422"/>
          <p:cNvSpPr/>
          <p:nvPr/>
        </p:nvSpPr>
        <p:spPr>
          <a:xfrm>
            <a:off x="4085159" y="30855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23" name="object 423"/>
          <p:cNvSpPr/>
          <p:nvPr/>
        </p:nvSpPr>
        <p:spPr>
          <a:xfrm>
            <a:off x="4085159" y="2990333"/>
            <a:ext cx="12700" cy="95250"/>
          </a:xfrm>
          <a:custGeom>
            <a:avLst/>
            <a:gdLst/>
            <a:ahLst/>
            <a:cxnLst/>
            <a:rect l="l" t="t" r="r" b="b"/>
            <a:pathLst>
              <a:path w="12700" h="95250">
                <a:moveTo>
                  <a:pt x="0" y="95250"/>
                </a:moveTo>
                <a:lnTo>
                  <a:pt x="12700" y="95250"/>
                </a:lnTo>
                <a:lnTo>
                  <a:pt x="12700" y="0"/>
                </a:lnTo>
                <a:lnTo>
                  <a:pt x="0" y="0"/>
                </a:lnTo>
                <a:lnTo>
                  <a:pt x="0" y="95250"/>
                </a:lnTo>
                <a:close/>
              </a:path>
            </a:pathLst>
          </a:custGeom>
          <a:solidFill>
            <a:srgbClr val="231F20"/>
          </a:solidFill>
        </p:spPr>
        <p:txBody>
          <a:bodyPr wrap="square" lIns="0" tIns="0" rIns="0" bIns="0" rtlCol="0"/>
          <a:lstStyle/>
          <a:p>
            <a:endParaRPr/>
          </a:p>
        </p:txBody>
      </p:sp>
      <p:sp>
        <p:nvSpPr>
          <p:cNvPr id="424" name="object 424"/>
          <p:cNvSpPr/>
          <p:nvPr/>
        </p:nvSpPr>
        <p:spPr>
          <a:xfrm>
            <a:off x="4091509" y="3086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25" name="object 425"/>
          <p:cNvSpPr/>
          <p:nvPr/>
        </p:nvSpPr>
        <p:spPr>
          <a:xfrm>
            <a:off x="4582579" y="2988643"/>
            <a:ext cx="215900" cy="1168400"/>
          </a:xfrm>
          <a:custGeom>
            <a:avLst/>
            <a:gdLst/>
            <a:ahLst/>
            <a:cxnLst/>
            <a:rect l="l" t="t" r="r" b="b"/>
            <a:pathLst>
              <a:path w="215900" h="1168400">
                <a:moveTo>
                  <a:pt x="188379" y="1011758"/>
                </a:moveTo>
                <a:lnTo>
                  <a:pt x="129108" y="1011758"/>
                </a:lnTo>
                <a:lnTo>
                  <a:pt x="129108" y="1168400"/>
                </a:lnTo>
                <a:lnTo>
                  <a:pt x="215900" y="1168400"/>
                </a:lnTo>
                <a:lnTo>
                  <a:pt x="215900" y="1162050"/>
                </a:lnTo>
                <a:lnTo>
                  <a:pt x="135458" y="1162050"/>
                </a:lnTo>
                <a:lnTo>
                  <a:pt x="135458" y="1155700"/>
                </a:lnTo>
                <a:lnTo>
                  <a:pt x="141808" y="1155700"/>
                </a:lnTo>
                <a:lnTo>
                  <a:pt x="141808" y="1024458"/>
                </a:lnTo>
                <a:lnTo>
                  <a:pt x="135458" y="1024458"/>
                </a:lnTo>
                <a:lnTo>
                  <a:pt x="135458" y="1018108"/>
                </a:lnTo>
                <a:lnTo>
                  <a:pt x="188379" y="1018108"/>
                </a:lnTo>
                <a:lnTo>
                  <a:pt x="188379" y="1011758"/>
                </a:lnTo>
                <a:close/>
              </a:path>
              <a:path w="215900" h="1168400">
                <a:moveTo>
                  <a:pt x="141808" y="1155700"/>
                </a:moveTo>
                <a:lnTo>
                  <a:pt x="135458" y="1155700"/>
                </a:lnTo>
                <a:lnTo>
                  <a:pt x="135458" y="1162050"/>
                </a:lnTo>
                <a:lnTo>
                  <a:pt x="141808" y="1162050"/>
                </a:lnTo>
                <a:lnTo>
                  <a:pt x="141808" y="1155700"/>
                </a:lnTo>
                <a:close/>
              </a:path>
              <a:path w="215900" h="1168400">
                <a:moveTo>
                  <a:pt x="215900" y="1155700"/>
                </a:moveTo>
                <a:lnTo>
                  <a:pt x="141808" y="1155700"/>
                </a:lnTo>
                <a:lnTo>
                  <a:pt x="141808" y="1162050"/>
                </a:lnTo>
                <a:lnTo>
                  <a:pt x="215900" y="1162050"/>
                </a:lnTo>
                <a:lnTo>
                  <a:pt x="215900" y="1155700"/>
                </a:lnTo>
                <a:close/>
              </a:path>
              <a:path w="215900" h="1168400">
                <a:moveTo>
                  <a:pt x="141808" y="1018108"/>
                </a:moveTo>
                <a:lnTo>
                  <a:pt x="135458" y="1018108"/>
                </a:lnTo>
                <a:lnTo>
                  <a:pt x="135458" y="1024458"/>
                </a:lnTo>
                <a:lnTo>
                  <a:pt x="141808" y="1024458"/>
                </a:lnTo>
                <a:lnTo>
                  <a:pt x="141808" y="1018108"/>
                </a:lnTo>
                <a:close/>
              </a:path>
              <a:path w="215900" h="1168400">
                <a:moveTo>
                  <a:pt x="201079" y="1011758"/>
                </a:moveTo>
                <a:lnTo>
                  <a:pt x="194729" y="1011758"/>
                </a:lnTo>
                <a:lnTo>
                  <a:pt x="194729" y="1018108"/>
                </a:lnTo>
                <a:lnTo>
                  <a:pt x="141808" y="1018108"/>
                </a:lnTo>
                <a:lnTo>
                  <a:pt x="141808" y="1024458"/>
                </a:lnTo>
                <a:lnTo>
                  <a:pt x="201079" y="1024458"/>
                </a:lnTo>
                <a:lnTo>
                  <a:pt x="201079" y="1011758"/>
                </a:lnTo>
                <a:close/>
              </a:path>
              <a:path w="215900" h="1168400">
                <a:moveTo>
                  <a:pt x="194729" y="6350"/>
                </a:moveTo>
                <a:lnTo>
                  <a:pt x="188379" y="6350"/>
                </a:lnTo>
                <a:lnTo>
                  <a:pt x="188379" y="1018108"/>
                </a:lnTo>
                <a:lnTo>
                  <a:pt x="194729" y="1018108"/>
                </a:lnTo>
                <a:lnTo>
                  <a:pt x="194729" y="1011758"/>
                </a:lnTo>
                <a:lnTo>
                  <a:pt x="201079" y="1011758"/>
                </a:lnTo>
                <a:lnTo>
                  <a:pt x="201079" y="12700"/>
                </a:lnTo>
                <a:lnTo>
                  <a:pt x="194729" y="12700"/>
                </a:lnTo>
                <a:lnTo>
                  <a:pt x="194729" y="6350"/>
                </a:lnTo>
                <a:close/>
              </a:path>
              <a:path w="215900" h="1168400">
                <a:moveTo>
                  <a:pt x="27508" y="97358"/>
                </a:moveTo>
                <a:lnTo>
                  <a:pt x="0" y="97358"/>
                </a:lnTo>
                <a:lnTo>
                  <a:pt x="0" y="110058"/>
                </a:lnTo>
                <a:lnTo>
                  <a:pt x="40208" y="110058"/>
                </a:lnTo>
                <a:lnTo>
                  <a:pt x="40208" y="103708"/>
                </a:lnTo>
                <a:lnTo>
                  <a:pt x="27508" y="103708"/>
                </a:lnTo>
                <a:lnTo>
                  <a:pt x="27508" y="97358"/>
                </a:lnTo>
                <a:close/>
              </a:path>
              <a:path w="215900" h="1168400">
                <a:moveTo>
                  <a:pt x="201079" y="0"/>
                </a:moveTo>
                <a:lnTo>
                  <a:pt x="27508" y="0"/>
                </a:lnTo>
                <a:lnTo>
                  <a:pt x="27508" y="103708"/>
                </a:lnTo>
                <a:lnTo>
                  <a:pt x="33858" y="103708"/>
                </a:lnTo>
                <a:lnTo>
                  <a:pt x="33858" y="97358"/>
                </a:lnTo>
                <a:lnTo>
                  <a:pt x="40208" y="97358"/>
                </a:lnTo>
                <a:lnTo>
                  <a:pt x="40208" y="12700"/>
                </a:lnTo>
                <a:lnTo>
                  <a:pt x="33858" y="12700"/>
                </a:lnTo>
                <a:lnTo>
                  <a:pt x="33858" y="6350"/>
                </a:lnTo>
                <a:lnTo>
                  <a:pt x="201079" y="6350"/>
                </a:lnTo>
                <a:lnTo>
                  <a:pt x="201079" y="0"/>
                </a:lnTo>
                <a:close/>
              </a:path>
              <a:path w="215900" h="1168400">
                <a:moveTo>
                  <a:pt x="40208" y="97358"/>
                </a:moveTo>
                <a:lnTo>
                  <a:pt x="33858" y="97358"/>
                </a:lnTo>
                <a:lnTo>
                  <a:pt x="33858" y="103708"/>
                </a:lnTo>
                <a:lnTo>
                  <a:pt x="40208" y="103708"/>
                </a:lnTo>
                <a:lnTo>
                  <a:pt x="40208" y="97358"/>
                </a:lnTo>
                <a:close/>
              </a:path>
              <a:path w="215900" h="1168400">
                <a:moveTo>
                  <a:pt x="40208" y="6350"/>
                </a:moveTo>
                <a:lnTo>
                  <a:pt x="33858" y="6350"/>
                </a:lnTo>
                <a:lnTo>
                  <a:pt x="33858" y="12700"/>
                </a:lnTo>
                <a:lnTo>
                  <a:pt x="40208" y="12700"/>
                </a:lnTo>
                <a:lnTo>
                  <a:pt x="40208" y="6350"/>
                </a:lnTo>
                <a:close/>
              </a:path>
              <a:path w="215900" h="1168400">
                <a:moveTo>
                  <a:pt x="188379" y="6350"/>
                </a:moveTo>
                <a:lnTo>
                  <a:pt x="40208" y="6350"/>
                </a:lnTo>
                <a:lnTo>
                  <a:pt x="40208" y="12700"/>
                </a:lnTo>
                <a:lnTo>
                  <a:pt x="188379" y="12700"/>
                </a:lnTo>
                <a:lnTo>
                  <a:pt x="188379" y="6350"/>
                </a:lnTo>
                <a:close/>
              </a:path>
              <a:path w="215900" h="1168400">
                <a:moveTo>
                  <a:pt x="201079" y="6350"/>
                </a:moveTo>
                <a:lnTo>
                  <a:pt x="194729" y="6350"/>
                </a:lnTo>
                <a:lnTo>
                  <a:pt x="194729" y="12700"/>
                </a:lnTo>
                <a:lnTo>
                  <a:pt x="201079" y="12700"/>
                </a:lnTo>
                <a:lnTo>
                  <a:pt x="201079" y="6350"/>
                </a:lnTo>
                <a:close/>
              </a:path>
            </a:pathLst>
          </a:custGeom>
          <a:solidFill>
            <a:srgbClr val="231F20"/>
          </a:solidFill>
        </p:spPr>
        <p:txBody>
          <a:bodyPr wrap="square" lIns="0" tIns="0" rIns="0" bIns="0" rtlCol="0"/>
          <a:lstStyle/>
          <a:p>
            <a:endParaRPr/>
          </a:p>
        </p:txBody>
      </p:sp>
      <p:sp>
        <p:nvSpPr>
          <p:cNvPr id="426" name="object 426"/>
          <p:cNvSpPr/>
          <p:nvPr/>
        </p:nvSpPr>
        <p:spPr>
          <a:xfrm>
            <a:off x="4792079" y="4131593"/>
            <a:ext cx="38735" cy="38735"/>
          </a:xfrm>
          <a:custGeom>
            <a:avLst/>
            <a:gdLst/>
            <a:ahLst/>
            <a:cxnLst/>
            <a:rect l="l" t="t" r="r" b="b"/>
            <a:pathLst>
              <a:path w="38735" h="38735">
                <a:moveTo>
                  <a:pt x="19100" y="0"/>
                </a:moveTo>
                <a:lnTo>
                  <a:pt x="11663" y="1500"/>
                </a:lnTo>
                <a:lnTo>
                  <a:pt x="5592" y="5592"/>
                </a:lnTo>
                <a:lnTo>
                  <a:pt x="1500" y="11663"/>
                </a:lnTo>
                <a:lnTo>
                  <a:pt x="0" y="19100"/>
                </a:lnTo>
                <a:lnTo>
                  <a:pt x="1500" y="26530"/>
                </a:lnTo>
                <a:lnTo>
                  <a:pt x="5592" y="32597"/>
                </a:lnTo>
                <a:lnTo>
                  <a:pt x="11663" y="36688"/>
                </a:lnTo>
                <a:lnTo>
                  <a:pt x="19100" y="38188"/>
                </a:lnTo>
                <a:lnTo>
                  <a:pt x="26537" y="36688"/>
                </a:lnTo>
                <a:lnTo>
                  <a:pt x="32608" y="32597"/>
                </a:lnTo>
                <a:lnTo>
                  <a:pt x="36701" y="26530"/>
                </a:lnTo>
                <a:lnTo>
                  <a:pt x="38201" y="19100"/>
                </a:lnTo>
                <a:lnTo>
                  <a:pt x="36701" y="11663"/>
                </a:lnTo>
                <a:lnTo>
                  <a:pt x="32608" y="5592"/>
                </a:lnTo>
                <a:lnTo>
                  <a:pt x="26537" y="1500"/>
                </a:lnTo>
                <a:lnTo>
                  <a:pt x="19100" y="0"/>
                </a:lnTo>
                <a:close/>
              </a:path>
            </a:pathLst>
          </a:custGeom>
          <a:solidFill>
            <a:srgbClr val="231F20"/>
          </a:solidFill>
        </p:spPr>
        <p:txBody>
          <a:bodyPr wrap="square" lIns="0" tIns="0" rIns="0" bIns="0" rtlCol="0"/>
          <a:lstStyle/>
          <a:p>
            <a:endParaRPr/>
          </a:p>
        </p:txBody>
      </p:sp>
      <p:sp>
        <p:nvSpPr>
          <p:cNvPr id="427" name="object 427"/>
          <p:cNvSpPr/>
          <p:nvPr/>
        </p:nvSpPr>
        <p:spPr>
          <a:xfrm>
            <a:off x="3615259" y="2895083"/>
            <a:ext cx="12700" cy="1221740"/>
          </a:xfrm>
          <a:custGeom>
            <a:avLst/>
            <a:gdLst/>
            <a:ahLst/>
            <a:cxnLst/>
            <a:rect l="l" t="t" r="r" b="b"/>
            <a:pathLst>
              <a:path w="12700" h="1221739">
                <a:moveTo>
                  <a:pt x="0" y="1221740"/>
                </a:moveTo>
                <a:lnTo>
                  <a:pt x="12700" y="1221740"/>
                </a:lnTo>
                <a:lnTo>
                  <a:pt x="12700" y="0"/>
                </a:lnTo>
                <a:lnTo>
                  <a:pt x="0" y="0"/>
                </a:lnTo>
                <a:lnTo>
                  <a:pt x="0" y="1221740"/>
                </a:lnTo>
                <a:close/>
              </a:path>
            </a:pathLst>
          </a:custGeom>
          <a:solidFill>
            <a:srgbClr val="231F20"/>
          </a:solidFill>
        </p:spPr>
        <p:txBody>
          <a:bodyPr wrap="square" lIns="0" tIns="0" rIns="0" bIns="0" rtlCol="0"/>
          <a:lstStyle/>
          <a:p>
            <a:endParaRPr/>
          </a:p>
        </p:txBody>
      </p:sp>
      <p:sp>
        <p:nvSpPr>
          <p:cNvPr id="428" name="object 428"/>
          <p:cNvSpPr/>
          <p:nvPr/>
        </p:nvSpPr>
        <p:spPr>
          <a:xfrm>
            <a:off x="3615259" y="28887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29" name="object 429"/>
          <p:cNvSpPr/>
          <p:nvPr/>
        </p:nvSpPr>
        <p:spPr>
          <a:xfrm>
            <a:off x="3615259" y="2882383"/>
            <a:ext cx="571500" cy="6350"/>
          </a:xfrm>
          <a:custGeom>
            <a:avLst/>
            <a:gdLst/>
            <a:ahLst/>
            <a:cxnLst/>
            <a:rect l="l" t="t" r="r" b="b"/>
            <a:pathLst>
              <a:path w="571500" h="6350">
                <a:moveTo>
                  <a:pt x="0" y="6350"/>
                </a:moveTo>
                <a:lnTo>
                  <a:pt x="571500" y="6350"/>
                </a:lnTo>
                <a:lnTo>
                  <a:pt x="571500" y="0"/>
                </a:lnTo>
                <a:lnTo>
                  <a:pt x="0" y="0"/>
                </a:lnTo>
                <a:lnTo>
                  <a:pt x="0" y="6350"/>
                </a:lnTo>
                <a:close/>
              </a:path>
            </a:pathLst>
          </a:custGeom>
          <a:solidFill>
            <a:srgbClr val="231F20"/>
          </a:solidFill>
        </p:spPr>
        <p:txBody>
          <a:bodyPr wrap="square" lIns="0" tIns="0" rIns="0" bIns="0" rtlCol="0"/>
          <a:lstStyle/>
          <a:p>
            <a:endParaRPr/>
          </a:p>
        </p:txBody>
      </p:sp>
      <p:sp>
        <p:nvSpPr>
          <p:cNvPr id="430" name="object 430"/>
          <p:cNvSpPr/>
          <p:nvPr/>
        </p:nvSpPr>
        <p:spPr>
          <a:xfrm>
            <a:off x="3621609" y="28891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31" name="object 431"/>
          <p:cNvSpPr/>
          <p:nvPr/>
        </p:nvSpPr>
        <p:spPr>
          <a:xfrm>
            <a:off x="3627959" y="2888733"/>
            <a:ext cx="571500" cy="6350"/>
          </a:xfrm>
          <a:custGeom>
            <a:avLst/>
            <a:gdLst/>
            <a:ahLst/>
            <a:cxnLst/>
            <a:rect l="l" t="t" r="r" b="b"/>
            <a:pathLst>
              <a:path w="571500" h="6350">
                <a:moveTo>
                  <a:pt x="0" y="6350"/>
                </a:moveTo>
                <a:lnTo>
                  <a:pt x="571500" y="6350"/>
                </a:lnTo>
                <a:lnTo>
                  <a:pt x="571500" y="0"/>
                </a:lnTo>
                <a:lnTo>
                  <a:pt x="0" y="0"/>
                </a:lnTo>
                <a:lnTo>
                  <a:pt x="0" y="6350"/>
                </a:lnTo>
                <a:close/>
              </a:path>
            </a:pathLst>
          </a:custGeom>
          <a:solidFill>
            <a:srgbClr val="231F20"/>
          </a:solidFill>
        </p:spPr>
        <p:txBody>
          <a:bodyPr wrap="square" lIns="0" tIns="0" rIns="0" bIns="0" rtlCol="0"/>
          <a:lstStyle/>
          <a:p>
            <a:endParaRPr/>
          </a:p>
        </p:txBody>
      </p:sp>
      <p:sp>
        <p:nvSpPr>
          <p:cNvPr id="432" name="object 432"/>
          <p:cNvSpPr/>
          <p:nvPr/>
        </p:nvSpPr>
        <p:spPr>
          <a:xfrm>
            <a:off x="4193109" y="2882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3" name="object 433"/>
          <p:cNvSpPr/>
          <p:nvPr/>
        </p:nvSpPr>
        <p:spPr>
          <a:xfrm>
            <a:off x="4186759" y="2882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4" name="object 434"/>
          <p:cNvSpPr/>
          <p:nvPr/>
        </p:nvSpPr>
        <p:spPr>
          <a:xfrm>
            <a:off x="4186759" y="2749033"/>
            <a:ext cx="12700" cy="133350"/>
          </a:xfrm>
          <a:custGeom>
            <a:avLst/>
            <a:gdLst/>
            <a:ahLst/>
            <a:cxnLst/>
            <a:rect l="l" t="t" r="r" b="b"/>
            <a:pathLst>
              <a:path w="12700" h="133350">
                <a:moveTo>
                  <a:pt x="0" y="133350"/>
                </a:moveTo>
                <a:lnTo>
                  <a:pt x="12700" y="133350"/>
                </a:lnTo>
                <a:lnTo>
                  <a:pt x="12700" y="0"/>
                </a:lnTo>
                <a:lnTo>
                  <a:pt x="0" y="0"/>
                </a:lnTo>
                <a:lnTo>
                  <a:pt x="0" y="133350"/>
                </a:lnTo>
                <a:close/>
              </a:path>
            </a:pathLst>
          </a:custGeom>
          <a:solidFill>
            <a:srgbClr val="231F20"/>
          </a:solidFill>
        </p:spPr>
        <p:txBody>
          <a:bodyPr wrap="square" lIns="0" tIns="0" rIns="0" bIns="0" rtlCol="0"/>
          <a:lstStyle/>
          <a:p>
            <a:endParaRPr/>
          </a:p>
        </p:txBody>
      </p:sp>
      <p:sp>
        <p:nvSpPr>
          <p:cNvPr id="435" name="object 435"/>
          <p:cNvSpPr/>
          <p:nvPr/>
        </p:nvSpPr>
        <p:spPr>
          <a:xfrm>
            <a:off x="3484029" y="4097722"/>
            <a:ext cx="156679" cy="148221"/>
          </a:xfrm>
          <a:prstGeom prst="rect">
            <a:avLst/>
          </a:prstGeom>
          <a:blipFill>
            <a:blip r:embed="rId15" cstate="print"/>
            <a:stretch>
              <a:fillRect/>
            </a:stretch>
          </a:blipFill>
        </p:spPr>
        <p:txBody>
          <a:bodyPr wrap="square" lIns="0" tIns="0" rIns="0" bIns="0" rtlCol="0"/>
          <a:lstStyle/>
          <a:p>
            <a:endParaRPr/>
          </a:p>
        </p:txBody>
      </p:sp>
      <p:sp>
        <p:nvSpPr>
          <p:cNvPr id="436" name="object 436"/>
          <p:cNvSpPr/>
          <p:nvPr/>
        </p:nvSpPr>
        <p:spPr>
          <a:xfrm>
            <a:off x="4271429" y="2749452"/>
            <a:ext cx="12700" cy="241300"/>
          </a:xfrm>
          <a:custGeom>
            <a:avLst/>
            <a:gdLst/>
            <a:ahLst/>
            <a:cxnLst/>
            <a:rect l="l" t="t" r="r" b="b"/>
            <a:pathLst>
              <a:path w="12700" h="241300">
                <a:moveTo>
                  <a:pt x="12700" y="0"/>
                </a:moveTo>
                <a:lnTo>
                  <a:pt x="0" y="0"/>
                </a:lnTo>
                <a:lnTo>
                  <a:pt x="0" y="241300"/>
                </a:lnTo>
                <a:lnTo>
                  <a:pt x="12700" y="241300"/>
                </a:lnTo>
                <a:lnTo>
                  <a:pt x="12700" y="0"/>
                </a:lnTo>
                <a:close/>
              </a:path>
            </a:pathLst>
          </a:custGeom>
          <a:solidFill>
            <a:srgbClr val="231F20"/>
          </a:solidFill>
        </p:spPr>
        <p:txBody>
          <a:bodyPr wrap="square" lIns="0" tIns="0" rIns="0" bIns="0" rtlCol="0"/>
          <a:lstStyle/>
          <a:p>
            <a:endParaRPr/>
          </a:p>
        </p:txBody>
      </p:sp>
      <p:sp>
        <p:nvSpPr>
          <p:cNvPr id="437" name="object 437"/>
          <p:cNvSpPr/>
          <p:nvPr/>
        </p:nvSpPr>
        <p:spPr>
          <a:xfrm>
            <a:off x="5139259" y="4227313"/>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438" name="object 438"/>
          <p:cNvSpPr/>
          <p:nvPr/>
        </p:nvSpPr>
        <p:spPr>
          <a:xfrm>
            <a:off x="5139259" y="42209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9" name="object 439"/>
          <p:cNvSpPr/>
          <p:nvPr/>
        </p:nvSpPr>
        <p:spPr>
          <a:xfrm>
            <a:off x="5139259" y="3872983"/>
            <a:ext cx="12700" cy="347980"/>
          </a:xfrm>
          <a:custGeom>
            <a:avLst/>
            <a:gdLst/>
            <a:ahLst/>
            <a:cxnLst/>
            <a:rect l="l" t="t" r="r" b="b"/>
            <a:pathLst>
              <a:path w="12700" h="347979">
                <a:moveTo>
                  <a:pt x="0" y="347979"/>
                </a:moveTo>
                <a:lnTo>
                  <a:pt x="12700" y="347979"/>
                </a:lnTo>
                <a:lnTo>
                  <a:pt x="12700" y="0"/>
                </a:lnTo>
                <a:lnTo>
                  <a:pt x="0" y="0"/>
                </a:lnTo>
                <a:lnTo>
                  <a:pt x="0" y="347979"/>
                </a:lnTo>
                <a:close/>
              </a:path>
            </a:pathLst>
          </a:custGeom>
          <a:solidFill>
            <a:srgbClr val="231F20"/>
          </a:solidFill>
        </p:spPr>
        <p:txBody>
          <a:bodyPr wrap="square" lIns="0" tIns="0" rIns="0" bIns="0" rtlCol="0"/>
          <a:lstStyle/>
          <a:p>
            <a:endParaRPr/>
          </a:p>
        </p:txBody>
      </p:sp>
      <p:sp>
        <p:nvSpPr>
          <p:cNvPr id="440" name="object 440"/>
          <p:cNvSpPr/>
          <p:nvPr/>
        </p:nvSpPr>
        <p:spPr>
          <a:xfrm>
            <a:off x="5139259" y="3866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1" name="object 441"/>
          <p:cNvSpPr/>
          <p:nvPr/>
        </p:nvSpPr>
        <p:spPr>
          <a:xfrm>
            <a:off x="5139259" y="3860283"/>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442" name="object 442"/>
          <p:cNvSpPr/>
          <p:nvPr/>
        </p:nvSpPr>
        <p:spPr>
          <a:xfrm>
            <a:off x="5145609" y="4220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43" name="object 443"/>
          <p:cNvSpPr/>
          <p:nvPr/>
        </p:nvSpPr>
        <p:spPr>
          <a:xfrm>
            <a:off x="5151959" y="4220543"/>
            <a:ext cx="44450" cy="6350"/>
          </a:xfrm>
          <a:custGeom>
            <a:avLst/>
            <a:gdLst/>
            <a:ahLst/>
            <a:cxnLst/>
            <a:rect l="l" t="t" r="r" b="b"/>
            <a:pathLst>
              <a:path w="44450" h="6350">
                <a:moveTo>
                  <a:pt x="44450" y="0"/>
                </a:moveTo>
                <a:lnTo>
                  <a:pt x="0" y="0"/>
                </a:lnTo>
                <a:lnTo>
                  <a:pt x="0" y="6350"/>
                </a:lnTo>
                <a:lnTo>
                  <a:pt x="44450" y="6350"/>
                </a:lnTo>
                <a:lnTo>
                  <a:pt x="44450" y="0"/>
                </a:lnTo>
                <a:close/>
              </a:path>
            </a:pathLst>
          </a:custGeom>
          <a:solidFill>
            <a:srgbClr val="231F20"/>
          </a:solidFill>
        </p:spPr>
        <p:txBody>
          <a:bodyPr wrap="square" lIns="0" tIns="0" rIns="0" bIns="0" rtlCol="0"/>
          <a:lstStyle/>
          <a:p>
            <a:endParaRPr/>
          </a:p>
        </p:txBody>
      </p:sp>
      <p:sp>
        <p:nvSpPr>
          <p:cNvPr id="444" name="object 444"/>
          <p:cNvSpPr/>
          <p:nvPr/>
        </p:nvSpPr>
        <p:spPr>
          <a:xfrm>
            <a:off x="5145609" y="3867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45" name="object 445"/>
          <p:cNvSpPr/>
          <p:nvPr/>
        </p:nvSpPr>
        <p:spPr>
          <a:xfrm>
            <a:off x="5151959" y="3866633"/>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446" name="object 446"/>
          <p:cNvSpPr/>
          <p:nvPr/>
        </p:nvSpPr>
        <p:spPr>
          <a:xfrm>
            <a:off x="5238738" y="3860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7" name="object 447"/>
          <p:cNvSpPr/>
          <p:nvPr/>
        </p:nvSpPr>
        <p:spPr>
          <a:xfrm>
            <a:off x="5232388" y="3860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48" name="object 448"/>
          <p:cNvSpPr/>
          <p:nvPr/>
        </p:nvSpPr>
        <p:spPr>
          <a:xfrm>
            <a:off x="5232388" y="2983983"/>
            <a:ext cx="12700" cy="876300"/>
          </a:xfrm>
          <a:custGeom>
            <a:avLst/>
            <a:gdLst/>
            <a:ahLst/>
            <a:cxnLst/>
            <a:rect l="l" t="t" r="r" b="b"/>
            <a:pathLst>
              <a:path w="12700" h="876300">
                <a:moveTo>
                  <a:pt x="0" y="876300"/>
                </a:moveTo>
                <a:lnTo>
                  <a:pt x="12700" y="876300"/>
                </a:lnTo>
                <a:lnTo>
                  <a:pt x="12700" y="0"/>
                </a:lnTo>
                <a:lnTo>
                  <a:pt x="0" y="0"/>
                </a:lnTo>
                <a:lnTo>
                  <a:pt x="0" y="876300"/>
                </a:lnTo>
                <a:close/>
              </a:path>
            </a:pathLst>
          </a:custGeom>
          <a:solidFill>
            <a:srgbClr val="231F20"/>
          </a:solidFill>
        </p:spPr>
        <p:txBody>
          <a:bodyPr wrap="square" lIns="0" tIns="0" rIns="0" bIns="0" rtlCol="0"/>
          <a:lstStyle/>
          <a:p>
            <a:endParaRPr/>
          </a:p>
        </p:txBody>
      </p:sp>
      <p:sp>
        <p:nvSpPr>
          <p:cNvPr id="449" name="object 449"/>
          <p:cNvSpPr/>
          <p:nvPr/>
        </p:nvSpPr>
        <p:spPr>
          <a:xfrm>
            <a:off x="5232388" y="2977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0" name="object 450"/>
          <p:cNvSpPr/>
          <p:nvPr/>
        </p:nvSpPr>
        <p:spPr>
          <a:xfrm>
            <a:off x="5232388" y="2971283"/>
            <a:ext cx="723900" cy="6350"/>
          </a:xfrm>
          <a:custGeom>
            <a:avLst/>
            <a:gdLst/>
            <a:ahLst/>
            <a:cxnLst/>
            <a:rect l="l" t="t" r="r" b="b"/>
            <a:pathLst>
              <a:path w="723900" h="6350">
                <a:moveTo>
                  <a:pt x="0" y="6350"/>
                </a:moveTo>
                <a:lnTo>
                  <a:pt x="723900" y="6350"/>
                </a:lnTo>
                <a:lnTo>
                  <a:pt x="723900" y="0"/>
                </a:lnTo>
                <a:lnTo>
                  <a:pt x="0" y="0"/>
                </a:lnTo>
                <a:lnTo>
                  <a:pt x="0" y="6350"/>
                </a:lnTo>
                <a:close/>
              </a:path>
            </a:pathLst>
          </a:custGeom>
          <a:solidFill>
            <a:srgbClr val="231F20"/>
          </a:solidFill>
        </p:spPr>
        <p:txBody>
          <a:bodyPr wrap="square" lIns="0" tIns="0" rIns="0" bIns="0" rtlCol="0"/>
          <a:lstStyle/>
          <a:p>
            <a:endParaRPr/>
          </a:p>
        </p:txBody>
      </p:sp>
      <p:sp>
        <p:nvSpPr>
          <p:cNvPr id="451" name="object 451"/>
          <p:cNvSpPr/>
          <p:nvPr/>
        </p:nvSpPr>
        <p:spPr>
          <a:xfrm>
            <a:off x="5943588" y="305002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452" name="object 452"/>
          <p:cNvSpPr/>
          <p:nvPr/>
        </p:nvSpPr>
        <p:spPr>
          <a:xfrm>
            <a:off x="5943588" y="3043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3" name="object 453"/>
          <p:cNvSpPr/>
          <p:nvPr/>
        </p:nvSpPr>
        <p:spPr>
          <a:xfrm>
            <a:off x="5943588" y="2977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4" name="object 454"/>
          <p:cNvSpPr/>
          <p:nvPr/>
        </p:nvSpPr>
        <p:spPr>
          <a:xfrm>
            <a:off x="5949938" y="3043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55" name="object 455"/>
          <p:cNvSpPr/>
          <p:nvPr/>
        </p:nvSpPr>
        <p:spPr>
          <a:xfrm>
            <a:off x="5956288" y="3043673"/>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456" name="object 456"/>
          <p:cNvSpPr/>
          <p:nvPr/>
        </p:nvSpPr>
        <p:spPr>
          <a:xfrm>
            <a:off x="5238738" y="2978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57" name="object 457"/>
          <p:cNvSpPr/>
          <p:nvPr/>
        </p:nvSpPr>
        <p:spPr>
          <a:xfrm>
            <a:off x="5245088" y="2978052"/>
            <a:ext cx="698500" cy="6350"/>
          </a:xfrm>
          <a:custGeom>
            <a:avLst/>
            <a:gdLst/>
            <a:ahLst/>
            <a:cxnLst/>
            <a:rect l="l" t="t" r="r" b="b"/>
            <a:pathLst>
              <a:path w="698500" h="6350">
                <a:moveTo>
                  <a:pt x="698500" y="0"/>
                </a:moveTo>
                <a:lnTo>
                  <a:pt x="0" y="0"/>
                </a:lnTo>
                <a:lnTo>
                  <a:pt x="0" y="6350"/>
                </a:lnTo>
                <a:lnTo>
                  <a:pt x="698500" y="6350"/>
                </a:lnTo>
                <a:lnTo>
                  <a:pt x="698500" y="0"/>
                </a:lnTo>
                <a:close/>
              </a:path>
            </a:pathLst>
          </a:custGeom>
          <a:solidFill>
            <a:srgbClr val="231F20"/>
          </a:solidFill>
        </p:spPr>
        <p:txBody>
          <a:bodyPr wrap="square" lIns="0" tIns="0" rIns="0" bIns="0" rtlCol="0"/>
          <a:lstStyle/>
          <a:p>
            <a:endParaRPr/>
          </a:p>
        </p:txBody>
      </p:sp>
      <p:sp>
        <p:nvSpPr>
          <p:cNvPr id="458" name="object 458"/>
          <p:cNvSpPr/>
          <p:nvPr/>
        </p:nvSpPr>
        <p:spPr>
          <a:xfrm>
            <a:off x="5949938" y="2978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59" name="object 459"/>
          <p:cNvSpPr/>
          <p:nvPr/>
        </p:nvSpPr>
        <p:spPr>
          <a:xfrm>
            <a:off x="6328829" y="4281923"/>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460" name="object 460"/>
          <p:cNvSpPr/>
          <p:nvPr/>
        </p:nvSpPr>
        <p:spPr>
          <a:xfrm>
            <a:off x="6328829" y="4275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1" name="object 461"/>
          <p:cNvSpPr/>
          <p:nvPr/>
        </p:nvSpPr>
        <p:spPr>
          <a:xfrm>
            <a:off x="6328829" y="4243823"/>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462" name="object 462"/>
          <p:cNvSpPr/>
          <p:nvPr/>
        </p:nvSpPr>
        <p:spPr>
          <a:xfrm>
            <a:off x="6335179" y="4275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3" name="object 463"/>
          <p:cNvSpPr/>
          <p:nvPr/>
        </p:nvSpPr>
        <p:spPr>
          <a:xfrm>
            <a:off x="6341529" y="4275573"/>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464" name="object 464"/>
          <p:cNvSpPr/>
          <p:nvPr/>
        </p:nvSpPr>
        <p:spPr>
          <a:xfrm>
            <a:off x="6413488" y="4275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5" name="object 465"/>
          <p:cNvSpPr/>
          <p:nvPr/>
        </p:nvSpPr>
        <p:spPr>
          <a:xfrm>
            <a:off x="6413488" y="4046973"/>
            <a:ext cx="12700" cy="228600"/>
          </a:xfrm>
          <a:custGeom>
            <a:avLst/>
            <a:gdLst/>
            <a:ahLst/>
            <a:cxnLst/>
            <a:rect l="l" t="t" r="r" b="b"/>
            <a:pathLst>
              <a:path w="12700" h="228600">
                <a:moveTo>
                  <a:pt x="0" y="228600"/>
                </a:moveTo>
                <a:lnTo>
                  <a:pt x="12700" y="228600"/>
                </a:lnTo>
                <a:lnTo>
                  <a:pt x="12700" y="0"/>
                </a:lnTo>
                <a:lnTo>
                  <a:pt x="0" y="0"/>
                </a:lnTo>
                <a:lnTo>
                  <a:pt x="0" y="228600"/>
                </a:lnTo>
                <a:close/>
              </a:path>
            </a:pathLst>
          </a:custGeom>
          <a:solidFill>
            <a:srgbClr val="231F20"/>
          </a:solidFill>
        </p:spPr>
        <p:txBody>
          <a:bodyPr wrap="square" lIns="0" tIns="0" rIns="0" bIns="0" rtlCol="0"/>
          <a:lstStyle/>
          <a:p>
            <a:endParaRPr/>
          </a:p>
        </p:txBody>
      </p:sp>
      <p:sp>
        <p:nvSpPr>
          <p:cNvPr id="466" name="object 466"/>
          <p:cNvSpPr/>
          <p:nvPr/>
        </p:nvSpPr>
        <p:spPr>
          <a:xfrm>
            <a:off x="6413488" y="404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67" name="object 467"/>
          <p:cNvSpPr/>
          <p:nvPr/>
        </p:nvSpPr>
        <p:spPr>
          <a:xfrm>
            <a:off x="6419838" y="4275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8" name="object 468"/>
          <p:cNvSpPr/>
          <p:nvPr/>
        </p:nvSpPr>
        <p:spPr>
          <a:xfrm>
            <a:off x="5173129" y="4100312"/>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469" name="object 469"/>
          <p:cNvSpPr/>
          <p:nvPr/>
        </p:nvSpPr>
        <p:spPr>
          <a:xfrm>
            <a:off x="5173129" y="40939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0" name="object 470"/>
          <p:cNvSpPr/>
          <p:nvPr/>
        </p:nvSpPr>
        <p:spPr>
          <a:xfrm>
            <a:off x="5173129" y="3919973"/>
            <a:ext cx="12700" cy="173990"/>
          </a:xfrm>
          <a:custGeom>
            <a:avLst/>
            <a:gdLst/>
            <a:ahLst/>
            <a:cxnLst/>
            <a:rect l="l" t="t" r="r" b="b"/>
            <a:pathLst>
              <a:path w="12700" h="173989">
                <a:moveTo>
                  <a:pt x="0" y="173989"/>
                </a:moveTo>
                <a:lnTo>
                  <a:pt x="12700" y="173989"/>
                </a:lnTo>
                <a:lnTo>
                  <a:pt x="12700" y="0"/>
                </a:lnTo>
                <a:lnTo>
                  <a:pt x="0" y="0"/>
                </a:lnTo>
                <a:lnTo>
                  <a:pt x="0" y="173989"/>
                </a:lnTo>
                <a:close/>
              </a:path>
            </a:pathLst>
          </a:custGeom>
          <a:solidFill>
            <a:srgbClr val="231F20"/>
          </a:solidFill>
        </p:spPr>
        <p:txBody>
          <a:bodyPr wrap="square" lIns="0" tIns="0" rIns="0" bIns="0" rtlCol="0"/>
          <a:lstStyle/>
          <a:p>
            <a:endParaRPr/>
          </a:p>
        </p:txBody>
      </p:sp>
      <p:sp>
        <p:nvSpPr>
          <p:cNvPr id="471" name="object 471"/>
          <p:cNvSpPr/>
          <p:nvPr/>
        </p:nvSpPr>
        <p:spPr>
          <a:xfrm>
            <a:off x="5173129" y="3913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2" name="object 472"/>
          <p:cNvSpPr/>
          <p:nvPr/>
        </p:nvSpPr>
        <p:spPr>
          <a:xfrm>
            <a:off x="5173129" y="3907273"/>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473" name="object 473"/>
          <p:cNvSpPr/>
          <p:nvPr/>
        </p:nvSpPr>
        <p:spPr>
          <a:xfrm>
            <a:off x="5179479" y="4093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74" name="object 474"/>
          <p:cNvSpPr/>
          <p:nvPr/>
        </p:nvSpPr>
        <p:spPr>
          <a:xfrm>
            <a:off x="5185829" y="4093543"/>
            <a:ext cx="23495" cy="6350"/>
          </a:xfrm>
          <a:custGeom>
            <a:avLst/>
            <a:gdLst/>
            <a:ahLst/>
            <a:cxnLst/>
            <a:rect l="l" t="t" r="r" b="b"/>
            <a:pathLst>
              <a:path w="23495" h="6350">
                <a:moveTo>
                  <a:pt x="23279" y="0"/>
                </a:moveTo>
                <a:lnTo>
                  <a:pt x="0" y="0"/>
                </a:lnTo>
                <a:lnTo>
                  <a:pt x="0" y="6350"/>
                </a:lnTo>
                <a:lnTo>
                  <a:pt x="23279" y="6350"/>
                </a:lnTo>
                <a:lnTo>
                  <a:pt x="23279" y="0"/>
                </a:lnTo>
                <a:close/>
              </a:path>
            </a:pathLst>
          </a:custGeom>
          <a:solidFill>
            <a:srgbClr val="231F20"/>
          </a:solidFill>
        </p:spPr>
        <p:txBody>
          <a:bodyPr wrap="square" lIns="0" tIns="0" rIns="0" bIns="0" rtlCol="0"/>
          <a:lstStyle/>
          <a:p>
            <a:endParaRPr/>
          </a:p>
        </p:txBody>
      </p:sp>
      <p:sp>
        <p:nvSpPr>
          <p:cNvPr id="475" name="object 475"/>
          <p:cNvSpPr/>
          <p:nvPr/>
        </p:nvSpPr>
        <p:spPr>
          <a:xfrm>
            <a:off x="6371159" y="4040623"/>
            <a:ext cx="42545" cy="6350"/>
          </a:xfrm>
          <a:custGeom>
            <a:avLst/>
            <a:gdLst/>
            <a:ahLst/>
            <a:cxnLst/>
            <a:rect l="l" t="t" r="r" b="b"/>
            <a:pathLst>
              <a:path w="42545"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476" name="object 476"/>
          <p:cNvSpPr/>
          <p:nvPr/>
        </p:nvSpPr>
        <p:spPr>
          <a:xfrm>
            <a:off x="6371159" y="4034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7" name="object 477"/>
          <p:cNvSpPr/>
          <p:nvPr/>
        </p:nvSpPr>
        <p:spPr>
          <a:xfrm>
            <a:off x="6371159" y="2925562"/>
            <a:ext cx="12700" cy="1108710"/>
          </a:xfrm>
          <a:custGeom>
            <a:avLst/>
            <a:gdLst/>
            <a:ahLst/>
            <a:cxnLst/>
            <a:rect l="l" t="t" r="r" b="b"/>
            <a:pathLst>
              <a:path w="12700" h="1108710">
                <a:moveTo>
                  <a:pt x="0" y="1108710"/>
                </a:moveTo>
                <a:lnTo>
                  <a:pt x="12700" y="1108710"/>
                </a:lnTo>
                <a:lnTo>
                  <a:pt x="12700" y="0"/>
                </a:lnTo>
                <a:lnTo>
                  <a:pt x="0" y="0"/>
                </a:lnTo>
                <a:lnTo>
                  <a:pt x="0" y="1108710"/>
                </a:lnTo>
                <a:close/>
              </a:path>
            </a:pathLst>
          </a:custGeom>
          <a:solidFill>
            <a:srgbClr val="231F20"/>
          </a:solidFill>
        </p:spPr>
        <p:txBody>
          <a:bodyPr wrap="square" lIns="0" tIns="0" rIns="0" bIns="0" rtlCol="0"/>
          <a:lstStyle/>
          <a:p>
            <a:endParaRPr/>
          </a:p>
        </p:txBody>
      </p:sp>
      <p:sp>
        <p:nvSpPr>
          <p:cNvPr id="478" name="object 478"/>
          <p:cNvSpPr/>
          <p:nvPr/>
        </p:nvSpPr>
        <p:spPr>
          <a:xfrm>
            <a:off x="6371159"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79" name="object 479"/>
          <p:cNvSpPr/>
          <p:nvPr/>
        </p:nvSpPr>
        <p:spPr>
          <a:xfrm>
            <a:off x="6419838" y="404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0" name="object 480"/>
          <p:cNvSpPr/>
          <p:nvPr/>
        </p:nvSpPr>
        <p:spPr>
          <a:xfrm>
            <a:off x="6383859" y="4034273"/>
            <a:ext cx="42545" cy="6350"/>
          </a:xfrm>
          <a:custGeom>
            <a:avLst/>
            <a:gdLst/>
            <a:ahLst/>
            <a:cxnLst/>
            <a:rect l="l" t="t" r="r" b="b"/>
            <a:pathLst>
              <a:path w="42545"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481" name="object 481"/>
          <p:cNvSpPr/>
          <p:nvPr/>
        </p:nvSpPr>
        <p:spPr>
          <a:xfrm>
            <a:off x="6377509" y="40342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82" name="object 482"/>
          <p:cNvSpPr/>
          <p:nvPr/>
        </p:nvSpPr>
        <p:spPr>
          <a:xfrm>
            <a:off x="5179479" y="3913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83" name="object 483"/>
          <p:cNvSpPr/>
          <p:nvPr/>
        </p:nvSpPr>
        <p:spPr>
          <a:xfrm>
            <a:off x="5185829" y="3913623"/>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484" name="object 484"/>
          <p:cNvSpPr/>
          <p:nvPr/>
        </p:nvSpPr>
        <p:spPr>
          <a:xfrm>
            <a:off x="5268379" y="3907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5" name="object 485"/>
          <p:cNvSpPr/>
          <p:nvPr/>
        </p:nvSpPr>
        <p:spPr>
          <a:xfrm>
            <a:off x="5262029" y="3907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6" name="object 486"/>
          <p:cNvSpPr/>
          <p:nvPr/>
        </p:nvSpPr>
        <p:spPr>
          <a:xfrm>
            <a:off x="5262029" y="2925562"/>
            <a:ext cx="12700" cy="981710"/>
          </a:xfrm>
          <a:custGeom>
            <a:avLst/>
            <a:gdLst/>
            <a:ahLst/>
            <a:cxnLst/>
            <a:rect l="l" t="t" r="r" b="b"/>
            <a:pathLst>
              <a:path w="12700" h="981710">
                <a:moveTo>
                  <a:pt x="0" y="981710"/>
                </a:moveTo>
                <a:lnTo>
                  <a:pt x="12700" y="981710"/>
                </a:lnTo>
                <a:lnTo>
                  <a:pt x="12700" y="0"/>
                </a:lnTo>
                <a:lnTo>
                  <a:pt x="0" y="0"/>
                </a:lnTo>
                <a:lnTo>
                  <a:pt x="0" y="981710"/>
                </a:lnTo>
                <a:close/>
              </a:path>
            </a:pathLst>
          </a:custGeom>
          <a:solidFill>
            <a:srgbClr val="231F20"/>
          </a:solidFill>
        </p:spPr>
        <p:txBody>
          <a:bodyPr wrap="square" lIns="0" tIns="0" rIns="0" bIns="0" rtlCol="0"/>
          <a:lstStyle/>
          <a:p>
            <a:endParaRPr/>
          </a:p>
        </p:txBody>
      </p:sp>
      <p:sp>
        <p:nvSpPr>
          <p:cNvPr id="487" name="object 487"/>
          <p:cNvSpPr/>
          <p:nvPr/>
        </p:nvSpPr>
        <p:spPr>
          <a:xfrm>
            <a:off x="5262029" y="29192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88" name="object 488"/>
          <p:cNvSpPr/>
          <p:nvPr/>
        </p:nvSpPr>
        <p:spPr>
          <a:xfrm>
            <a:off x="5262029" y="2912862"/>
            <a:ext cx="1122045" cy="6350"/>
          </a:xfrm>
          <a:custGeom>
            <a:avLst/>
            <a:gdLst/>
            <a:ahLst/>
            <a:cxnLst/>
            <a:rect l="l" t="t" r="r" b="b"/>
            <a:pathLst>
              <a:path w="1122045" h="6350">
                <a:moveTo>
                  <a:pt x="0" y="6350"/>
                </a:moveTo>
                <a:lnTo>
                  <a:pt x="1121829" y="6350"/>
                </a:lnTo>
                <a:lnTo>
                  <a:pt x="1121829" y="0"/>
                </a:lnTo>
                <a:lnTo>
                  <a:pt x="0" y="0"/>
                </a:lnTo>
                <a:lnTo>
                  <a:pt x="0" y="6350"/>
                </a:lnTo>
                <a:close/>
              </a:path>
            </a:pathLst>
          </a:custGeom>
          <a:solidFill>
            <a:srgbClr val="231F20"/>
          </a:solidFill>
        </p:spPr>
        <p:txBody>
          <a:bodyPr wrap="square" lIns="0" tIns="0" rIns="0" bIns="0" rtlCol="0"/>
          <a:lstStyle/>
          <a:p>
            <a:endParaRPr/>
          </a:p>
        </p:txBody>
      </p:sp>
      <p:sp>
        <p:nvSpPr>
          <p:cNvPr id="489" name="object 489"/>
          <p:cNvSpPr/>
          <p:nvPr/>
        </p:nvSpPr>
        <p:spPr>
          <a:xfrm>
            <a:off x="5268379"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0" name="object 490"/>
          <p:cNvSpPr/>
          <p:nvPr/>
        </p:nvSpPr>
        <p:spPr>
          <a:xfrm>
            <a:off x="5274729" y="2918793"/>
            <a:ext cx="1096645" cy="6350"/>
          </a:xfrm>
          <a:custGeom>
            <a:avLst/>
            <a:gdLst/>
            <a:ahLst/>
            <a:cxnLst/>
            <a:rect l="l" t="t" r="r" b="b"/>
            <a:pathLst>
              <a:path w="1096645" h="6350">
                <a:moveTo>
                  <a:pt x="1096429" y="0"/>
                </a:moveTo>
                <a:lnTo>
                  <a:pt x="0" y="0"/>
                </a:lnTo>
                <a:lnTo>
                  <a:pt x="0" y="6350"/>
                </a:lnTo>
                <a:lnTo>
                  <a:pt x="1096429" y="6350"/>
                </a:lnTo>
                <a:lnTo>
                  <a:pt x="1096429" y="0"/>
                </a:lnTo>
                <a:close/>
              </a:path>
            </a:pathLst>
          </a:custGeom>
          <a:solidFill>
            <a:srgbClr val="231F20"/>
          </a:solidFill>
        </p:spPr>
        <p:txBody>
          <a:bodyPr wrap="square" lIns="0" tIns="0" rIns="0" bIns="0" rtlCol="0"/>
          <a:lstStyle/>
          <a:p>
            <a:endParaRPr/>
          </a:p>
        </p:txBody>
      </p:sp>
      <p:sp>
        <p:nvSpPr>
          <p:cNvPr id="491" name="object 491"/>
          <p:cNvSpPr/>
          <p:nvPr/>
        </p:nvSpPr>
        <p:spPr>
          <a:xfrm>
            <a:off x="6377509" y="29187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2" name="object 492"/>
          <p:cNvSpPr/>
          <p:nvPr/>
        </p:nvSpPr>
        <p:spPr>
          <a:xfrm>
            <a:off x="5382679" y="3962302"/>
            <a:ext cx="74295" cy="279400"/>
          </a:xfrm>
          <a:custGeom>
            <a:avLst/>
            <a:gdLst/>
            <a:ahLst/>
            <a:cxnLst/>
            <a:rect l="l" t="t" r="r" b="b"/>
            <a:pathLst>
              <a:path w="74295" h="279400">
                <a:moveTo>
                  <a:pt x="61379" y="266700"/>
                </a:moveTo>
                <a:lnTo>
                  <a:pt x="0" y="266700"/>
                </a:lnTo>
                <a:lnTo>
                  <a:pt x="0" y="279400"/>
                </a:lnTo>
                <a:lnTo>
                  <a:pt x="74079" y="279400"/>
                </a:lnTo>
                <a:lnTo>
                  <a:pt x="74079" y="273050"/>
                </a:lnTo>
                <a:lnTo>
                  <a:pt x="61379" y="273050"/>
                </a:lnTo>
                <a:lnTo>
                  <a:pt x="61379" y="266700"/>
                </a:lnTo>
                <a:close/>
              </a:path>
              <a:path w="74295" h="279400">
                <a:moveTo>
                  <a:pt x="74079" y="6350"/>
                </a:moveTo>
                <a:lnTo>
                  <a:pt x="67729" y="6350"/>
                </a:lnTo>
                <a:lnTo>
                  <a:pt x="67729" y="12700"/>
                </a:lnTo>
                <a:lnTo>
                  <a:pt x="61379" y="12701"/>
                </a:lnTo>
                <a:lnTo>
                  <a:pt x="61379" y="273050"/>
                </a:lnTo>
                <a:lnTo>
                  <a:pt x="67729" y="273050"/>
                </a:lnTo>
                <a:lnTo>
                  <a:pt x="67729" y="266700"/>
                </a:lnTo>
                <a:lnTo>
                  <a:pt x="74079" y="266700"/>
                </a:lnTo>
                <a:lnTo>
                  <a:pt x="74079" y="6350"/>
                </a:lnTo>
                <a:close/>
              </a:path>
              <a:path w="74295" h="279400">
                <a:moveTo>
                  <a:pt x="74079" y="266700"/>
                </a:moveTo>
                <a:lnTo>
                  <a:pt x="67729" y="266700"/>
                </a:lnTo>
                <a:lnTo>
                  <a:pt x="67729" y="273050"/>
                </a:lnTo>
                <a:lnTo>
                  <a:pt x="74079" y="273050"/>
                </a:lnTo>
                <a:lnTo>
                  <a:pt x="74079" y="266700"/>
                </a:lnTo>
                <a:close/>
              </a:path>
              <a:path w="74295" h="279400">
                <a:moveTo>
                  <a:pt x="74079" y="0"/>
                </a:moveTo>
                <a:lnTo>
                  <a:pt x="8458" y="0"/>
                </a:lnTo>
                <a:lnTo>
                  <a:pt x="8458" y="12712"/>
                </a:lnTo>
                <a:lnTo>
                  <a:pt x="61379" y="12701"/>
                </a:lnTo>
                <a:lnTo>
                  <a:pt x="61379" y="6350"/>
                </a:lnTo>
                <a:lnTo>
                  <a:pt x="74079" y="6350"/>
                </a:lnTo>
                <a:lnTo>
                  <a:pt x="74079" y="0"/>
                </a:lnTo>
                <a:close/>
              </a:path>
              <a:path w="74295" h="279400">
                <a:moveTo>
                  <a:pt x="67729" y="6350"/>
                </a:moveTo>
                <a:lnTo>
                  <a:pt x="61379" y="6350"/>
                </a:lnTo>
                <a:lnTo>
                  <a:pt x="61379" y="12701"/>
                </a:lnTo>
                <a:lnTo>
                  <a:pt x="67729" y="12700"/>
                </a:lnTo>
                <a:lnTo>
                  <a:pt x="67729" y="6350"/>
                </a:lnTo>
                <a:close/>
              </a:path>
            </a:pathLst>
          </a:custGeom>
          <a:solidFill>
            <a:srgbClr val="231F20"/>
          </a:solidFill>
        </p:spPr>
        <p:txBody>
          <a:bodyPr wrap="square" lIns="0" tIns="0" rIns="0" bIns="0" rtlCol="0"/>
          <a:lstStyle/>
          <a:p>
            <a:endParaRPr/>
          </a:p>
        </p:txBody>
      </p:sp>
      <p:sp>
        <p:nvSpPr>
          <p:cNvPr id="493" name="object 493"/>
          <p:cNvSpPr/>
          <p:nvPr/>
        </p:nvSpPr>
        <p:spPr>
          <a:xfrm>
            <a:off x="5382679" y="4104123"/>
            <a:ext cx="40640" cy="6350"/>
          </a:xfrm>
          <a:custGeom>
            <a:avLst/>
            <a:gdLst/>
            <a:ahLst/>
            <a:cxnLst/>
            <a:rect l="l" t="t" r="r" b="b"/>
            <a:pathLst>
              <a:path w="40639"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494" name="object 494"/>
          <p:cNvSpPr/>
          <p:nvPr/>
        </p:nvSpPr>
        <p:spPr>
          <a:xfrm>
            <a:off x="5382679" y="4097773"/>
            <a:ext cx="27940" cy="6350"/>
          </a:xfrm>
          <a:custGeom>
            <a:avLst/>
            <a:gdLst/>
            <a:ahLst/>
            <a:cxnLst/>
            <a:rect l="l" t="t" r="r" b="b"/>
            <a:pathLst>
              <a:path w="27939" h="6350">
                <a:moveTo>
                  <a:pt x="0" y="6350"/>
                </a:moveTo>
                <a:lnTo>
                  <a:pt x="27508" y="6350"/>
                </a:lnTo>
                <a:lnTo>
                  <a:pt x="27508" y="0"/>
                </a:lnTo>
                <a:lnTo>
                  <a:pt x="0" y="0"/>
                </a:lnTo>
                <a:lnTo>
                  <a:pt x="0" y="6350"/>
                </a:lnTo>
                <a:close/>
              </a:path>
            </a:pathLst>
          </a:custGeom>
          <a:solidFill>
            <a:srgbClr val="231F20"/>
          </a:solidFill>
        </p:spPr>
        <p:txBody>
          <a:bodyPr wrap="square" lIns="0" tIns="0" rIns="0" bIns="0" rtlCol="0"/>
          <a:lstStyle/>
          <a:p>
            <a:endParaRPr/>
          </a:p>
        </p:txBody>
      </p:sp>
      <p:sp>
        <p:nvSpPr>
          <p:cNvPr id="495" name="object 495"/>
          <p:cNvSpPr/>
          <p:nvPr/>
        </p:nvSpPr>
        <p:spPr>
          <a:xfrm>
            <a:off x="5410188" y="4097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6" name="object 496"/>
          <p:cNvSpPr/>
          <p:nvPr/>
        </p:nvSpPr>
        <p:spPr>
          <a:xfrm>
            <a:off x="5410188" y="3916162"/>
            <a:ext cx="12700" cy="181610"/>
          </a:xfrm>
          <a:custGeom>
            <a:avLst/>
            <a:gdLst/>
            <a:ahLst/>
            <a:cxnLst/>
            <a:rect l="l" t="t" r="r" b="b"/>
            <a:pathLst>
              <a:path w="12700" h="181610">
                <a:moveTo>
                  <a:pt x="0" y="181610"/>
                </a:moveTo>
                <a:lnTo>
                  <a:pt x="12700" y="181610"/>
                </a:lnTo>
                <a:lnTo>
                  <a:pt x="12700" y="0"/>
                </a:lnTo>
                <a:lnTo>
                  <a:pt x="0" y="0"/>
                </a:lnTo>
                <a:lnTo>
                  <a:pt x="0" y="181610"/>
                </a:lnTo>
                <a:close/>
              </a:path>
            </a:pathLst>
          </a:custGeom>
          <a:solidFill>
            <a:srgbClr val="231F20"/>
          </a:solidFill>
        </p:spPr>
        <p:txBody>
          <a:bodyPr wrap="square" lIns="0" tIns="0" rIns="0" bIns="0" rtlCol="0"/>
          <a:lstStyle/>
          <a:p>
            <a:endParaRPr/>
          </a:p>
        </p:txBody>
      </p:sp>
      <p:sp>
        <p:nvSpPr>
          <p:cNvPr id="497" name="object 497"/>
          <p:cNvSpPr/>
          <p:nvPr/>
        </p:nvSpPr>
        <p:spPr>
          <a:xfrm>
            <a:off x="5410188" y="39098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8" name="object 498"/>
          <p:cNvSpPr/>
          <p:nvPr/>
        </p:nvSpPr>
        <p:spPr>
          <a:xfrm>
            <a:off x="5416538" y="4097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9" name="object 499"/>
          <p:cNvSpPr/>
          <p:nvPr/>
        </p:nvSpPr>
        <p:spPr>
          <a:xfrm>
            <a:off x="6320359" y="2954773"/>
            <a:ext cx="12700" cy="1120140"/>
          </a:xfrm>
          <a:custGeom>
            <a:avLst/>
            <a:gdLst/>
            <a:ahLst/>
            <a:cxnLst/>
            <a:rect l="l" t="t" r="r" b="b"/>
            <a:pathLst>
              <a:path w="12700" h="1120139">
                <a:moveTo>
                  <a:pt x="0" y="1120139"/>
                </a:moveTo>
                <a:lnTo>
                  <a:pt x="12700" y="1120139"/>
                </a:lnTo>
                <a:lnTo>
                  <a:pt x="12700" y="0"/>
                </a:lnTo>
                <a:lnTo>
                  <a:pt x="0" y="0"/>
                </a:lnTo>
                <a:lnTo>
                  <a:pt x="0" y="1120139"/>
                </a:lnTo>
                <a:close/>
              </a:path>
            </a:pathLst>
          </a:custGeom>
          <a:solidFill>
            <a:srgbClr val="231F20"/>
          </a:solidFill>
        </p:spPr>
        <p:txBody>
          <a:bodyPr wrap="square" lIns="0" tIns="0" rIns="0" bIns="0" rtlCol="0"/>
          <a:lstStyle/>
          <a:p>
            <a:endParaRPr/>
          </a:p>
        </p:txBody>
      </p:sp>
      <p:sp>
        <p:nvSpPr>
          <p:cNvPr id="500" name="object 500"/>
          <p:cNvSpPr/>
          <p:nvPr/>
        </p:nvSpPr>
        <p:spPr>
          <a:xfrm>
            <a:off x="6320359" y="2948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1" name="object 501"/>
          <p:cNvSpPr/>
          <p:nvPr/>
        </p:nvSpPr>
        <p:spPr>
          <a:xfrm>
            <a:off x="5317059" y="3909812"/>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502" name="object 502"/>
          <p:cNvSpPr/>
          <p:nvPr/>
        </p:nvSpPr>
        <p:spPr>
          <a:xfrm>
            <a:off x="5317059" y="39034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3" name="object 503"/>
          <p:cNvSpPr/>
          <p:nvPr/>
        </p:nvSpPr>
        <p:spPr>
          <a:xfrm>
            <a:off x="5317059" y="2954773"/>
            <a:ext cx="12700" cy="948690"/>
          </a:xfrm>
          <a:custGeom>
            <a:avLst/>
            <a:gdLst/>
            <a:ahLst/>
            <a:cxnLst/>
            <a:rect l="l" t="t" r="r" b="b"/>
            <a:pathLst>
              <a:path w="12700" h="948689">
                <a:moveTo>
                  <a:pt x="0" y="948689"/>
                </a:moveTo>
                <a:lnTo>
                  <a:pt x="12700" y="948689"/>
                </a:lnTo>
                <a:lnTo>
                  <a:pt x="12700" y="0"/>
                </a:lnTo>
                <a:lnTo>
                  <a:pt x="0" y="0"/>
                </a:lnTo>
                <a:lnTo>
                  <a:pt x="0" y="948689"/>
                </a:lnTo>
                <a:close/>
              </a:path>
            </a:pathLst>
          </a:custGeom>
          <a:solidFill>
            <a:srgbClr val="231F20"/>
          </a:solidFill>
        </p:spPr>
        <p:txBody>
          <a:bodyPr wrap="square" lIns="0" tIns="0" rIns="0" bIns="0" rtlCol="0"/>
          <a:lstStyle/>
          <a:p>
            <a:endParaRPr/>
          </a:p>
        </p:txBody>
      </p:sp>
      <p:sp>
        <p:nvSpPr>
          <p:cNvPr id="504" name="object 504"/>
          <p:cNvSpPr/>
          <p:nvPr/>
        </p:nvSpPr>
        <p:spPr>
          <a:xfrm>
            <a:off x="5317059" y="2948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5" name="object 505"/>
          <p:cNvSpPr/>
          <p:nvPr/>
        </p:nvSpPr>
        <p:spPr>
          <a:xfrm>
            <a:off x="5317059" y="2942073"/>
            <a:ext cx="1016000" cy="6350"/>
          </a:xfrm>
          <a:custGeom>
            <a:avLst/>
            <a:gdLst/>
            <a:ahLst/>
            <a:cxnLst/>
            <a:rect l="l" t="t" r="r" b="b"/>
            <a:pathLst>
              <a:path w="1016000" h="6350">
                <a:moveTo>
                  <a:pt x="0" y="6350"/>
                </a:moveTo>
                <a:lnTo>
                  <a:pt x="1016000" y="6350"/>
                </a:lnTo>
                <a:lnTo>
                  <a:pt x="1016000" y="0"/>
                </a:lnTo>
                <a:lnTo>
                  <a:pt x="0" y="0"/>
                </a:lnTo>
                <a:lnTo>
                  <a:pt x="0" y="6350"/>
                </a:lnTo>
                <a:close/>
              </a:path>
            </a:pathLst>
          </a:custGeom>
          <a:solidFill>
            <a:srgbClr val="231F20"/>
          </a:solidFill>
        </p:spPr>
        <p:txBody>
          <a:bodyPr wrap="square" lIns="0" tIns="0" rIns="0" bIns="0" rtlCol="0"/>
          <a:lstStyle/>
          <a:p>
            <a:endParaRPr/>
          </a:p>
        </p:txBody>
      </p:sp>
      <p:sp>
        <p:nvSpPr>
          <p:cNvPr id="506" name="object 506"/>
          <p:cNvSpPr/>
          <p:nvPr/>
        </p:nvSpPr>
        <p:spPr>
          <a:xfrm>
            <a:off x="5416538" y="39098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07" name="object 507"/>
          <p:cNvSpPr/>
          <p:nvPr/>
        </p:nvSpPr>
        <p:spPr>
          <a:xfrm>
            <a:off x="5329759" y="3903462"/>
            <a:ext cx="93345" cy="6350"/>
          </a:xfrm>
          <a:custGeom>
            <a:avLst/>
            <a:gdLst/>
            <a:ahLst/>
            <a:cxnLst/>
            <a:rect l="l" t="t" r="r" b="b"/>
            <a:pathLst>
              <a:path w="93345" h="6350">
                <a:moveTo>
                  <a:pt x="0" y="6350"/>
                </a:moveTo>
                <a:lnTo>
                  <a:pt x="93129" y="6350"/>
                </a:lnTo>
                <a:lnTo>
                  <a:pt x="93129" y="0"/>
                </a:lnTo>
                <a:lnTo>
                  <a:pt x="0" y="0"/>
                </a:lnTo>
                <a:lnTo>
                  <a:pt x="0" y="6350"/>
                </a:lnTo>
                <a:close/>
              </a:path>
            </a:pathLst>
          </a:custGeom>
          <a:solidFill>
            <a:srgbClr val="231F20"/>
          </a:solidFill>
        </p:spPr>
        <p:txBody>
          <a:bodyPr wrap="square" lIns="0" tIns="0" rIns="0" bIns="0" rtlCol="0"/>
          <a:lstStyle/>
          <a:p>
            <a:endParaRPr/>
          </a:p>
        </p:txBody>
      </p:sp>
      <p:sp>
        <p:nvSpPr>
          <p:cNvPr id="508" name="object 508"/>
          <p:cNvSpPr/>
          <p:nvPr/>
        </p:nvSpPr>
        <p:spPr>
          <a:xfrm>
            <a:off x="5323409" y="39030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09" name="object 509"/>
          <p:cNvSpPr/>
          <p:nvPr/>
        </p:nvSpPr>
        <p:spPr>
          <a:xfrm>
            <a:off x="5323409" y="2948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0" name="object 510"/>
          <p:cNvSpPr/>
          <p:nvPr/>
        </p:nvSpPr>
        <p:spPr>
          <a:xfrm>
            <a:off x="5329759" y="2948423"/>
            <a:ext cx="990600" cy="6350"/>
          </a:xfrm>
          <a:custGeom>
            <a:avLst/>
            <a:gdLst/>
            <a:ahLst/>
            <a:cxnLst/>
            <a:rect l="l" t="t" r="r" b="b"/>
            <a:pathLst>
              <a:path w="990600" h="6350">
                <a:moveTo>
                  <a:pt x="990600" y="0"/>
                </a:moveTo>
                <a:lnTo>
                  <a:pt x="0" y="0"/>
                </a:lnTo>
                <a:lnTo>
                  <a:pt x="0" y="6350"/>
                </a:lnTo>
                <a:lnTo>
                  <a:pt x="990600" y="6350"/>
                </a:lnTo>
                <a:lnTo>
                  <a:pt x="990600" y="0"/>
                </a:lnTo>
                <a:close/>
              </a:path>
            </a:pathLst>
          </a:custGeom>
          <a:solidFill>
            <a:srgbClr val="231F20"/>
          </a:solidFill>
        </p:spPr>
        <p:txBody>
          <a:bodyPr wrap="square" lIns="0" tIns="0" rIns="0" bIns="0" rtlCol="0"/>
          <a:lstStyle/>
          <a:p>
            <a:endParaRPr/>
          </a:p>
        </p:txBody>
      </p:sp>
      <p:sp>
        <p:nvSpPr>
          <p:cNvPr id="511" name="object 511"/>
          <p:cNvSpPr/>
          <p:nvPr/>
        </p:nvSpPr>
        <p:spPr>
          <a:xfrm>
            <a:off x="6326709" y="2948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2" name="object 512"/>
          <p:cNvSpPr/>
          <p:nvPr/>
        </p:nvSpPr>
        <p:spPr>
          <a:xfrm>
            <a:off x="5283188" y="2874762"/>
            <a:ext cx="12700" cy="1115060"/>
          </a:xfrm>
          <a:custGeom>
            <a:avLst/>
            <a:gdLst/>
            <a:ahLst/>
            <a:cxnLst/>
            <a:rect l="l" t="t" r="r" b="b"/>
            <a:pathLst>
              <a:path w="12700" h="1115060">
                <a:moveTo>
                  <a:pt x="0" y="1115060"/>
                </a:moveTo>
                <a:lnTo>
                  <a:pt x="12700" y="1115060"/>
                </a:lnTo>
                <a:lnTo>
                  <a:pt x="12700" y="0"/>
                </a:lnTo>
                <a:lnTo>
                  <a:pt x="0" y="0"/>
                </a:lnTo>
                <a:lnTo>
                  <a:pt x="0" y="1115060"/>
                </a:lnTo>
                <a:close/>
              </a:path>
            </a:pathLst>
          </a:custGeom>
          <a:solidFill>
            <a:srgbClr val="231F20"/>
          </a:solidFill>
        </p:spPr>
        <p:txBody>
          <a:bodyPr wrap="square" lIns="0" tIns="0" rIns="0" bIns="0" rtlCol="0"/>
          <a:lstStyle/>
          <a:p>
            <a:endParaRPr/>
          </a:p>
        </p:txBody>
      </p:sp>
      <p:sp>
        <p:nvSpPr>
          <p:cNvPr id="513" name="object 513"/>
          <p:cNvSpPr/>
          <p:nvPr/>
        </p:nvSpPr>
        <p:spPr>
          <a:xfrm>
            <a:off x="5283188" y="28684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4" name="object 514"/>
          <p:cNvSpPr/>
          <p:nvPr/>
        </p:nvSpPr>
        <p:spPr>
          <a:xfrm>
            <a:off x="5283188" y="2862062"/>
            <a:ext cx="575945" cy="6350"/>
          </a:xfrm>
          <a:custGeom>
            <a:avLst/>
            <a:gdLst/>
            <a:ahLst/>
            <a:cxnLst/>
            <a:rect l="l" t="t" r="r" b="b"/>
            <a:pathLst>
              <a:path w="575945" h="6350">
                <a:moveTo>
                  <a:pt x="0" y="6350"/>
                </a:moveTo>
                <a:lnTo>
                  <a:pt x="575741" y="6350"/>
                </a:lnTo>
                <a:lnTo>
                  <a:pt x="575741" y="0"/>
                </a:lnTo>
                <a:lnTo>
                  <a:pt x="0" y="0"/>
                </a:lnTo>
                <a:lnTo>
                  <a:pt x="0" y="6350"/>
                </a:lnTo>
                <a:close/>
              </a:path>
            </a:pathLst>
          </a:custGeom>
          <a:solidFill>
            <a:srgbClr val="231F20"/>
          </a:solidFill>
        </p:spPr>
        <p:txBody>
          <a:bodyPr wrap="square" lIns="0" tIns="0" rIns="0" bIns="0" rtlCol="0"/>
          <a:lstStyle/>
          <a:p>
            <a:endParaRPr/>
          </a:p>
        </p:txBody>
      </p:sp>
      <p:sp>
        <p:nvSpPr>
          <p:cNvPr id="515" name="object 515"/>
          <p:cNvSpPr/>
          <p:nvPr/>
        </p:nvSpPr>
        <p:spPr>
          <a:xfrm>
            <a:off x="5289538" y="28679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16" name="object 516"/>
          <p:cNvSpPr/>
          <p:nvPr/>
        </p:nvSpPr>
        <p:spPr>
          <a:xfrm>
            <a:off x="5295888" y="2868412"/>
            <a:ext cx="575945" cy="6350"/>
          </a:xfrm>
          <a:custGeom>
            <a:avLst/>
            <a:gdLst/>
            <a:ahLst/>
            <a:cxnLst/>
            <a:rect l="l" t="t" r="r" b="b"/>
            <a:pathLst>
              <a:path w="575945" h="6350">
                <a:moveTo>
                  <a:pt x="0" y="6350"/>
                </a:moveTo>
                <a:lnTo>
                  <a:pt x="575741" y="6350"/>
                </a:lnTo>
                <a:lnTo>
                  <a:pt x="575741" y="0"/>
                </a:lnTo>
                <a:lnTo>
                  <a:pt x="0" y="0"/>
                </a:lnTo>
                <a:lnTo>
                  <a:pt x="0" y="6350"/>
                </a:lnTo>
                <a:close/>
              </a:path>
            </a:pathLst>
          </a:custGeom>
          <a:solidFill>
            <a:srgbClr val="231F20"/>
          </a:solidFill>
        </p:spPr>
        <p:txBody>
          <a:bodyPr wrap="square" lIns="0" tIns="0" rIns="0" bIns="0" rtlCol="0"/>
          <a:lstStyle/>
          <a:p>
            <a:endParaRPr/>
          </a:p>
        </p:txBody>
      </p:sp>
      <p:sp>
        <p:nvSpPr>
          <p:cNvPr id="517" name="object 517"/>
          <p:cNvSpPr/>
          <p:nvPr/>
        </p:nvSpPr>
        <p:spPr>
          <a:xfrm>
            <a:off x="5865279" y="28620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8" name="object 518"/>
          <p:cNvSpPr/>
          <p:nvPr/>
        </p:nvSpPr>
        <p:spPr>
          <a:xfrm>
            <a:off x="5858929" y="28620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9" name="object 519"/>
          <p:cNvSpPr/>
          <p:nvPr/>
        </p:nvSpPr>
        <p:spPr>
          <a:xfrm>
            <a:off x="5858929" y="2736333"/>
            <a:ext cx="12700" cy="125730"/>
          </a:xfrm>
          <a:custGeom>
            <a:avLst/>
            <a:gdLst/>
            <a:ahLst/>
            <a:cxnLst/>
            <a:rect l="l" t="t" r="r" b="b"/>
            <a:pathLst>
              <a:path w="12700" h="125730">
                <a:moveTo>
                  <a:pt x="0" y="125729"/>
                </a:moveTo>
                <a:lnTo>
                  <a:pt x="12700" y="125729"/>
                </a:lnTo>
                <a:lnTo>
                  <a:pt x="12700" y="0"/>
                </a:lnTo>
                <a:lnTo>
                  <a:pt x="0" y="0"/>
                </a:lnTo>
                <a:lnTo>
                  <a:pt x="0" y="125729"/>
                </a:lnTo>
                <a:close/>
              </a:path>
            </a:pathLst>
          </a:custGeom>
          <a:solidFill>
            <a:srgbClr val="231F20"/>
          </a:solidFill>
        </p:spPr>
        <p:txBody>
          <a:bodyPr wrap="square" lIns="0" tIns="0" rIns="0" bIns="0" rtlCol="0"/>
          <a:lstStyle/>
          <a:p>
            <a:endParaRPr/>
          </a:p>
        </p:txBody>
      </p:sp>
      <p:sp>
        <p:nvSpPr>
          <p:cNvPr id="520" name="object 520"/>
          <p:cNvSpPr/>
          <p:nvPr/>
        </p:nvSpPr>
        <p:spPr>
          <a:xfrm>
            <a:off x="5270449" y="3970722"/>
            <a:ext cx="38735" cy="38735"/>
          </a:xfrm>
          <a:custGeom>
            <a:avLst/>
            <a:gdLst/>
            <a:ahLst/>
            <a:cxnLst/>
            <a:rect l="l" t="t" r="r" b="b"/>
            <a:pathLst>
              <a:path w="38735" h="38735">
                <a:moveTo>
                  <a:pt x="19088" y="0"/>
                </a:moveTo>
                <a:lnTo>
                  <a:pt x="11653" y="1500"/>
                </a:lnTo>
                <a:lnTo>
                  <a:pt x="5586" y="5592"/>
                </a:lnTo>
                <a:lnTo>
                  <a:pt x="1498" y="11663"/>
                </a:lnTo>
                <a:lnTo>
                  <a:pt x="0" y="19100"/>
                </a:lnTo>
                <a:lnTo>
                  <a:pt x="1498" y="26537"/>
                </a:lnTo>
                <a:lnTo>
                  <a:pt x="5586" y="32608"/>
                </a:lnTo>
                <a:lnTo>
                  <a:pt x="11653"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521" name="object 521"/>
          <p:cNvSpPr/>
          <p:nvPr/>
        </p:nvSpPr>
        <p:spPr>
          <a:xfrm>
            <a:off x="5943588" y="2736752"/>
            <a:ext cx="12700" cy="307340"/>
          </a:xfrm>
          <a:custGeom>
            <a:avLst/>
            <a:gdLst/>
            <a:ahLst/>
            <a:cxnLst/>
            <a:rect l="l" t="t" r="r" b="b"/>
            <a:pathLst>
              <a:path w="12700" h="307339">
                <a:moveTo>
                  <a:pt x="0" y="306920"/>
                </a:moveTo>
                <a:lnTo>
                  <a:pt x="12700" y="306920"/>
                </a:lnTo>
                <a:lnTo>
                  <a:pt x="12700" y="0"/>
                </a:lnTo>
                <a:lnTo>
                  <a:pt x="0" y="0"/>
                </a:lnTo>
                <a:lnTo>
                  <a:pt x="0" y="306920"/>
                </a:lnTo>
                <a:close/>
              </a:path>
            </a:pathLst>
          </a:custGeom>
          <a:solidFill>
            <a:srgbClr val="231F20"/>
          </a:solidFill>
        </p:spPr>
        <p:txBody>
          <a:bodyPr wrap="square" lIns="0" tIns="0" rIns="0" bIns="0" rtlCol="0"/>
          <a:lstStyle/>
          <a:p>
            <a:endParaRPr/>
          </a:p>
        </p:txBody>
      </p:sp>
      <p:sp>
        <p:nvSpPr>
          <p:cNvPr id="522" name="object 522"/>
          <p:cNvSpPr/>
          <p:nvPr/>
        </p:nvSpPr>
        <p:spPr>
          <a:xfrm>
            <a:off x="6235688" y="4163813"/>
            <a:ext cx="91440" cy="6350"/>
          </a:xfrm>
          <a:custGeom>
            <a:avLst/>
            <a:gdLst/>
            <a:ahLst/>
            <a:cxnLst/>
            <a:rect l="l" t="t" r="r" b="b"/>
            <a:pathLst>
              <a:path w="91439" h="6350">
                <a:moveTo>
                  <a:pt x="0" y="6350"/>
                </a:moveTo>
                <a:lnTo>
                  <a:pt x="91020" y="6350"/>
                </a:lnTo>
                <a:lnTo>
                  <a:pt x="91020" y="0"/>
                </a:lnTo>
                <a:lnTo>
                  <a:pt x="0" y="0"/>
                </a:lnTo>
                <a:lnTo>
                  <a:pt x="0" y="6350"/>
                </a:lnTo>
                <a:close/>
              </a:path>
            </a:pathLst>
          </a:custGeom>
          <a:solidFill>
            <a:srgbClr val="231F20"/>
          </a:solidFill>
        </p:spPr>
        <p:txBody>
          <a:bodyPr wrap="square" lIns="0" tIns="0" rIns="0" bIns="0" rtlCol="0"/>
          <a:lstStyle/>
          <a:p>
            <a:endParaRPr/>
          </a:p>
        </p:txBody>
      </p:sp>
      <p:sp>
        <p:nvSpPr>
          <p:cNvPr id="523" name="object 523"/>
          <p:cNvSpPr/>
          <p:nvPr/>
        </p:nvSpPr>
        <p:spPr>
          <a:xfrm>
            <a:off x="6235688" y="41574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24" name="object 524"/>
          <p:cNvSpPr/>
          <p:nvPr/>
        </p:nvSpPr>
        <p:spPr>
          <a:xfrm>
            <a:off x="6235688" y="4046973"/>
            <a:ext cx="12700" cy="110489"/>
          </a:xfrm>
          <a:custGeom>
            <a:avLst/>
            <a:gdLst/>
            <a:ahLst/>
            <a:cxnLst/>
            <a:rect l="l" t="t" r="r" b="b"/>
            <a:pathLst>
              <a:path w="12700" h="110489">
                <a:moveTo>
                  <a:pt x="0" y="110489"/>
                </a:moveTo>
                <a:lnTo>
                  <a:pt x="12700" y="110489"/>
                </a:lnTo>
                <a:lnTo>
                  <a:pt x="12700" y="0"/>
                </a:lnTo>
                <a:lnTo>
                  <a:pt x="0" y="0"/>
                </a:lnTo>
                <a:lnTo>
                  <a:pt x="0" y="110489"/>
                </a:lnTo>
                <a:close/>
              </a:path>
            </a:pathLst>
          </a:custGeom>
          <a:solidFill>
            <a:srgbClr val="231F20"/>
          </a:solidFill>
        </p:spPr>
        <p:txBody>
          <a:bodyPr wrap="square" lIns="0" tIns="0" rIns="0" bIns="0" rtlCol="0"/>
          <a:lstStyle/>
          <a:p>
            <a:endParaRPr/>
          </a:p>
        </p:txBody>
      </p:sp>
      <p:sp>
        <p:nvSpPr>
          <p:cNvPr id="525" name="object 525"/>
          <p:cNvSpPr/>
          <p:nvPr/>
        </p:nvSpPr>
        <p:spPr>
          <a:xfrm>
            <a:off x="6235688" y="404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26" name="object 526"/>
          <p:cNvSpPr/>
          <p:nvPr/>
        </p:nvSpPr>
        <p:spPr>
          <a:xfrm>
            <a:off x="6235688" y="4034273"/>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527" name="object 527"/>
          <p:cNvSpPr/>
          <p:nvPr/>
        </p:nvSpPr>
        <p:spPr>
          <a:xfrm>
            <a:off x="6242038" y="41570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28" name="object 528"/>
          <p:cNvSpPr/>
          <p:nvPr/>
        </p:nvSpPr>
        <p:spPr>
          <a:xfrm>
            <a:off x="6248388" y="4157043"/>
            <a:ext cx="78740" cy="6350"/>
          </a:xfrm>
          <a:custGeom>
            <a:avLst/>
            <a:gdLst/>
            <a:ahLst/>
            <a:cxnLst/>
            <a:rect l="l" t="t" r="r" b="b"/>
            <a:pathLst>
              <a:path w="78739" h="6350">
                <a:moveTo>
                  <a:pt x="78320" y="0"/>
                </a:moveTo>
                <a:lnTo>
                  <a:pt x="0" y="0"/>
                </a:lnTo>
                <a:lnTo>
                  <a:pt x="0" y="6350"/>
                </a:lnTo>
                <a:lnTo>
                  <a:pt x="78320" y="6350"/>
                </a:lnTo>
                <a:lnTo>
                  <a:pt x="78320" y="0"/>
                </a:lnTo>
                <a:close/>
              </a:path>
            </a:pathLst>
          </a:custGeom>
          <a:solidFill>
            <a:srgbClr val="231F20"/>
          </a:solidFill>
        </p:spPr>
        <p:txBody>
          <a:bodyPr wrap="square" lIns="0" tIns="0" rIns="0" bIns="0" rtlCol="0"/>
          <a:lstStyle/>
          <a:p>
            <a:endParaRPr/>
          </a:p>
        </p:txBody>
      </p:sp>
      <p:sp>
        <p:nvSpPr>
          <p:cNvPr id="529" name="object 529"/>
          <p:cNvSpPr/>
          <p:nvPr/>
        </p:nvSpPr>
        <p:spPr>
          <a:xfrm>
            <a:off x="6242038" y="4040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30" name="object 530"/>
          <p:cNvSpPr/>
          <p:nvPr/>
        </p:nvSpPr>
        <p:spPr>
          <a:xfrm>
            <a:off x="6248388" y="4040623"/>
            <a:ext cx="50800" cy="6350"/>
          </a:xfrm>
          <a:custGeom>
            <a:avLst/>
            <a:gdLst/>
            <a:ahLst/>
            <a:cxnLst/>
            <a:rect l="l" t="t" r="r" b="b"/>
            <a:pathLst>
              <a:path w="50800" h="6350">
                <a:moveTo>
                  <a:pt x="0" y="6350"/>
                </a:moveTo>
                <a:lnTo>
                  <a:pt x="50800" y="6350"/>
                </a:lnTo>
                <a:lnTo>
                  <a:pt x="50800" y="0"/>
                </a:lnTo>
                <a:lnTo>
                  <a:pt x="0" y="0"/>
                </a:lnTo>
                <a:lnTo>
                  <a:pt x="0" y="6350"/>
                </a:lnTo>
                <a:close/>
              </a:path>
            </a:pathLst>
          </a:custGeom>
          <a:solidFill>
            <a:srgbClr val="231F20"/>
          </a:solidFill>
        </p:spPr>
        <p:txBody>
          <a:bodyPr wrap="square" lIns="0" tIns="0" rIns="0" bIns="0" rtlCol="0"/>
          <a:lstStyle/>
          <a:p>
            <a:endParaRPr/>
          </a:p>
        </p:txBody>
      </p:sp>
      <p:sp>
        <p:nvSpPr>
          <p:cNvPr id="531" name="object 531"/>
          <p:cNvSpPr/>
          <p:nvPr/>
        </p:nvSpPr>
        <p:spPr>
          <a:xfrm>
            <a:off x="6292838" y="4034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2" name="object 532"/>
          <p:cNvSpPr/>
          <p:nvPr/>
        </p:nvSpPr>
        <p:spPr>
          <a:xfrm>
            <a:off x="6286488" y="4034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3" name="object 533"/>
          <p:cNvSpPr/>
          <p:nvPr/>
        </p:nvSpPr>
        <p:spPr>
          <a:xfrm>
            <a:off x="6286488" y="2980173"/>
            <a:ext cx="12700" cy="1054100"/>
          </a:xfrm>
          <a:custGeom>
            <a:avLst/>
            <a:gdLst/>
            <a:ahLst/>
            <a:cxnLst/>
            <a:rect l="l" t="t" r="r" b="b"/>
            <a:pathLst>
              <a:path w="12700" h="1054100">
                <a:moveTo>
                  <a:pt x="0" y="1054100"/>
                </a:moveTo>
                <a:lnTo>
                  <a:pt x="12700" y="1054100"/>
                </a:lnTo>
                <a:lnTo>
                  <a:pt x="12700" y="0"/>
                </a:lnTo>
                <a:lnTo>
                  <a:pt x="0" y="0"/>
                </a:lnTo>
                <a:lnTo>
                  <a:pt x="0" y="1054100"/>
                </a:lnTo>
                <a:close/>
              </a:path>
            </a:pathLst>
          </a:custGeom>
          <a:solidFill>
            <a:srgbClr val="231F20"/>
          </a:solidFill>
        </p:spPr>
        <p:txBody>
          <a:bodyPr wrap="square" lIns="0" tIns="0" rIns="0" bIns="0" rtlCol="0"/>
          <a:lstStyle/>
          <a:p>
            <a:endParaRPr/>
          </a:p>
        </p:txBody>
      </p:sp>
      <p:sp>
        <p:nvSpPr>
          <p:cNvPr id="534" name="object 534"/>
          <p:cNvSpPr/>
          <p:nvPr/>
        </p:nvSpPr>
        <p:spPr>
          <a:xfrm>
            <a:off x="6286488" y="2973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5" name="object 535"/>
          <p:cNvSpPr/>
          <p:nvPr/>
        </p:nvSpPr>
        <p:spPr>
          <a:xfrm>
            <a:off x="6064238" y="3053833"/>
            <a:ext cx="48895" cy="6350"/>
          </a:xfrm>
          <a:custGeom>
            <a:avLst/>
            <a:gdLst/>
            <a:ahLst/>
            <a:cxnLst/>
            <a:rect l="l" t="t" r="r" b="b"/>
            <a:pathLst>
              <a:path w="48895" h="6350">
                <a:moveTo>
                  <a:pt x="0" y="6350"/>
                </a:moveTo>
                <a:lnTo>
                  <a:pt x="48691" y="6350"/>
                </a:lnTo>
                <a:lnTo>
                  <a:pt x="48691" y="0"/>
                </a:lnTo>
                <a:lnTo>
                  <a:pt x="0" y="0"/>
                </a:lnTo>
                <a:lnTo>
                  <a:pt x="0" y="6350"/>
                </a:lnTo>
                <a:close/>
              </a:path>
            </a:pathLst>
          </a:custGeom>
          <a:solidFill>
            <a:srgbClr val="231F20"/>
          </a:solidFill>
        </p:spPr>
        <p:txBody>
          <a:bodyPr wrap="square" lIns="0" tIns="0" rIns="0" bIns="0" rtlCol="0"/>
          <a:lstStyle/>
          <a:p>
            <a:endParaRPr/>
          </a:p>
        </p:txBody>
      </p:sp>
      <p:sp>
        <p:nvSpPr>
          <p:cNvPr id="536" name="object 536"/>
          <p:cNvSpPr/>
          <p:nvPr/>
        </p:nvSpPr>
        <p:spPr>
          <a:xfrm>
            <a:off x="6064238" y="3047483"/>
            <a:ext cx="36195" cy="6350"/>
          </a:xfrm>
          <a:custGeom>
            <a:avLst/>
            <a:gdLst/>
            <a:ahLst/>
            <a:cxnLst/>
            <a:rect l="l" t="t" r="r" b="b"/>
            <a:pathLst>
              <a:path w="36195" h="6350">
                <a:moveTo>
                  <a:pt x="0" y="6350"/>
                </a:moveTo>
                <a:lnTo>
                  <a:pt x="35991" y="6350"/>
                </a:lnTo>
                <a:lnTo>
                  <a:pt x="35991" y="0"/>
                </a:lnTo>
                <a:lnTo>
                  <a:pt x="0" y="0"/>
                </a:lnTo>
                <a:lnTo>
                  <a:pt x="0" y="6350"/>
                </a:lnTo>
                <a:close/>
              </a:path>
            </a:pathLst>
          </a:custGeom>
          <a:solidFill>
            <a:srgbClr val="231F20"/>
          </a:solidFill>
        </p:spPr>
        <p:txBody>
          <a:bodyPr wrap="square" lIns="0" tIns="0" rIns="0" bIns="0" rtlCol="0"/>
          <a:lstStyle/>
          <a:p>
            <a:endParaRPr/>
          </a:p>
        </p:txBody>
      </p:sp>
      <p:sp>
        <p:nvSpPr>
          <p:cNvPr id="537" name="object 537"/>
          <p:cNvSpPr/>
          <p:nvPr/>
        </p:nvSpPr>
        <p:spPr>
          <a:xfrm>
            <a:off x="6100229" y="30474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8" name="object 538"/>
          <p:cNvSpPr/>
          <p:nvPr/>
        </p:nvSpPr>
        <p:spPr>
          <a:xfrm>
            <a:off x="6100229" y="2980173"/>
            <a:ext cx="12700" cy="67310"/>
          </a:xfrm>
          <a:custGeom>
            <a:avLst/>
            <a:gdLst/>
            <a:ahLst/>
            <a:cxnLst/>
            <a:rect l="l" t="t" r="r" b="b"/>
            <a:pathLst>
              <a:path w="12700" h="67310">
                <a:moveTo>
                  <a:pt x="0" y="67309"/>
                </a:moveTo>
                <a:lnTo>
                  <a:pt x="12700" y="67309"/>
                </a:lnTo>
                <a:lnTo>
                  <a:pt x="12700" y="0"/>
                </a:lnTo>
                <a:lnTo>
                  <a:pt x="0" y="0"/>
                </a:lnTo>
                <a:lnTo>
                  <a:pt x="0" y="67309"/>
                </a:lnTo>
                <a:close/>
              </a:path>
            </a:pathLst>
          </a:custGeom>
          <a:solidFill>
            <a:srgbClr val="231F20"/>
          </a:solidFill>
        </p:spPr>
        <p:txBody>
          <a:bodyPr wrap="square" lIns="0" tIns="0" rIns="0" bIns="0" rtlCol="0"/>
          <a:lstStyle/>
          <a:p>
            <a:endParaRPr/>
          </a:p>
        </p:txBody>
      </p:sp>
      <p:sp>
        <p:nvSpPr>
          <p:cNvPr id="539" name="object 539"/>
          <p:cNvSpPr/>
          <p:nvPr/>
        </p:nvSpPr>
        <p:spPr>
          <a:xfrm>
            <a:off x="6100229" y="2973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0" name="object 540"/>
          <p:cNvSpPr/>
          <p:nvPr/>
        </p:nvSpPr>
        <p:spPr>
          <a:xfrm>
            <a:off x="6100229" y="2967473"/>
            <a:ext cx="199390" cy="6350"/>
          </a:xfrm>
          <a:custGeom>
            <a:avLst/>
            <a:gdLst/>
            <a:ahLst/>
            <a:cxnLst/>
            <a:rect l="l" t="t" r="r" b="b"/>
            <a:pathLst>
              <a:path w="199389" h="6350">
                <a:moveTo>
                  <a:pt x="0" y="6350"/>
                </a:moveTo>
                <a:lnTo>
                  <a:pt x="198958" y="6350"/>
                </a:lnTo>
                <a:lnTo>
                  <a:pt x="198958" y="0"/>
                </a:lnTo>
                <a:lnTo>
                  <a:pt x="0" y="0"/>
                </a:lnTo>
                <a:lnTo>
                  <a:pt x="0" y="6350"/>
                </a:lnTo>
                <a:close/>
              </a:path>
            </a:pathLst>
          </a:custGeom>
          <a:solidFill>
            <a:srgbClr val="231F20"/>
          </a:solidFill>
        </p:spPr>
        <p:txBody>
          <a:bodyPr wrap="square" lIns="0" tIns="0" rIns="0" bIns="0" rtlCol="0"/>
          <a:lstStyle/>
          <a:p>
            <a:endParaRPr/>
          </a:p>
        </p:txBody>
      </p:sp>
      <p:sp>
        <p:nvSpPr>
          <p:cNvPr id="541" name="object 541"/>
          <p:cNvSpPr/>
          <p:nvPr/>
        </p:nvSpPr>
        <p:spPr>
          <a:xfrm>
            <a:off x="6106579" y="30479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2" name="object 542"/>
          <p:cNvSpPr/>
          <p:nvPr/>
        </p:nvSpPr>
        <p:spPr>
          <a:xfrm>
            <a:off x="6106579" y="2973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3" name="object 543"/>
          <p:cNvSpPr/>
          <p:nvPr/>
        </p:nvSpPr>
        <p:spPr>
          <a:xfrm>
            <a:off x="6112929" y="2973823"/>
            <a:ext cx="173990" cy="6350"/>
          </a:xfrm>
          <a:custGeom>
            <a:avLst/>
            <a:gdLst/>
            <a:ahLst/>
            <a:cxnLst/>
            <a:rect l="l" t="t" r="r" b="b"/>
            <a:pathLst>
              <a:path w="173989" h="6350">
                <a:moveTo>
                  <a:pt x="173558" y="0"/>
                </a:moveTo>
                <a:lnTo>
                  <a:pt x="0" y="0"/>
                </a:lnTo>
                <a:lnTo>
                  <a:pt x="0" y="6350"/>
                </a:lnTo>
                <a:lnTo>
                  <a:pt x="173558" y="6350"/>
                </a:lnTo>
                <a:lnTo>
                  <a:pt x="173558" y="0"/>
                </a:lnTo>
                <a:close/>
              </a:path>
            </a:pathLst>
          </a:custGeom>
          <a:solidFill>
            <a:srgbClr val="231F20"/>
          </a:solidFill>
        </p:spPr>
        <p:txBody>
          <a:bodyPr wrap="square" lIns="0" tIns="0" rIns="0" bIns="0" rtlCol="0"/>
          <a:lstStyle/>
          <a:p>
            <a:endParaRPr/>
          </a:p>
        </p:txBody>
      </p:sp>
      <p:sp>
        <p:nvSpPr>
          <p:cNvPr id="544" name="object 544"/>
          <p:cNvSpPr/>
          <p:nvPr/>
        </p:nvSpPr>
        <p:spPr>
          <a:xfrm>
            <a:off x="6292838" y="2973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45" name="object 545"/>
          <p:cNvSpPr/>
          <p:nvPr/>
        </p:nvSpPr>
        <p:spPr>
          <a:xfrm>
            <a:off x="6290717" y="4072373"/>
            <a:ext cx="84670" cy="177800"/>
          </a:xfrm>
          <a:prstGeom prst="rect">
            <a:avLst/>
          </a:prstGeom>
          <a:blipFill>
            <a:blip r:embed="rId16" cstate="print"/>
            <a:stretch>
              <a:fillRect/>
            </a:stretch>
          </a:blipFill>
        </p:spPr>
        <p:txBody>
          <a:bodyPr wrap="square" lIns="0" tIns="0" rIns="0" bIns="0" rtlCol="0"/>
          <a:lstStyle/>
          <a:p>
            <a:endParaRPr/>
          </a:p>
        </p:txBody>
      </p:sp>
      <p:sp>
        <p:nvSpPr>
          <p:cNvPr id="546" name="object 546"/>
          <p:cNvSpPr/>
          <p:nvPr/>
        </p:nvSpPr>
        <p:spPr>
          <a:xfrm>
            <a:off x="6902438" y="4234932"/>
            <a:ext cx="116839" cy="6350"/>
          </a:xfrm>
          <a:custGeom>
            <a:avLst/>
            <a:gdLst/>
            <a:ahLst/>
            <a:cxnLst/>
            <a:rect l="l" t="t" r="r" b="b"/>
            <a:pathLst>
              <a:path w="116839" h="6350">
                <a:moveTo>
                  <a:pt x="0" y="6350"/>
                </a:moveTo>
                <a:lnTo>
                  <a:pt x="116420" y="6350"/>
                </a:lnTo>
                <a:lnTo>
                  <a:pt x="116420" y="0"/>
                </a:lnTo>
                <a:lnTo>
                  <a:pt x="0" y="0"/>
                </a:lnTo>
                <a:lnTo>
                  <a:pt x="0" y="6350"/>
                </a:lnTo>
                <a:close/>
              </a:path>
            </a:pathLst>
          </a:custGeom>
          <a:solidFill>
            <a:srgbClr val="231F20"/>
          </a:solidFill>
        </p:spPr>
        <p:txBody>
          <a:bodyPr wrap="square" lIns="0" tIns="0" rIns="0" bIns="0" rtlCol="0"/>
          <a:lstStyle/>
          <a:p>
            <a:endParaRPr/>
          </a:p>
        </p:txBody>
      </p:sp>
      <p:sp>
        <p:nvSpPr>
          <p:cNvPr id="547" name="object 547"/>
          <p:cNvSpPr/>
          <p:nvPr/>
        </p:nvSpPr>
        <p:spPr>
          <a:xfrm>
            <a:off x="6902438" y="4228582"/>
            <a:ext cx="104139" cy="6350"/>
          </a:xfrm>
          <a:custGeom>
            <a:avLst/>
            <a:gdLst/>
            <a:ahLst/>
            <a:cxnLst/>
            <a:rect l="l" t="t" r="r" b="b"/>
            <a:pathLst>
              <a:path w="104139" h="6350">
                <a:moveTo>
                  <a:pt x="0" y="6350"/>
                </a:moveTo>
                <a:lnTo>
                  <a:pt x="103720" y="6350"/>
                </a:lnTo>
                <a:lnTo>
                  <a:pt x="103720" y="0"/>
                </a:lnTo>
                <a:lnTo>
                  <a:pt x="0" y="0"/>
                </a:lnTo>
                <a:lnTo>
                  <a:pt x="0" y="6350"/>
                </a:lnTo>
                <a:close/>
              </a:path>
            </a:pathLst>
          </a:custGeom>
          <a:solidFill>
            <a:srgbClr val="231F20"/>
          </a:solidFill>
        </p:spPr>
        <p:txBody>
          <a:bodyPr wrap="square" lIns="0" tIns="0" rIns="0" bIns="0" rtlCol="0"/>
          <a:lstStyle/>
          <a:p>
            <a:endParaRPr/>
          </a:p>
        </p:txBody>
      </p:sp>
      <p:sp>
        <p:nvSpPr>
          <p:cNvPr id="548" name="object 548"/>
          <p:cNvSpPr/>
          <p:nvPr/>
        </p:nvSpPr>
        <p:spPr>
          <a:xfrm>
            <a:off x="7006159" y="42285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49" name="object 549"/>
          <p:cNvSpPr/>
          <p:nvPr/>
        </p:nvSpPr>
        <p:spPr>
          <a:xfrm>
            <a:off x="7006159" y="3834883"/>
            <a:ext cx="12700" cy="393700"/>
          </a:xfrm>
          <a:custGeom>
            <a:avLst/>
            <a:gdLst/>
            <a:ahLst/>
            <a:cxnLst/>
            <a:rect l="l" t="t" r="r" b="b"/>
            <a:pathLst>
              <a:path w="12700" h="393700">
                <a:moveTo>
                  <a:pt x="0" y="393700"/>
                </a:moveTo>
                <a:lnTo>
                  <a:pt x="12700" y="393700"/>
                </a:lnTo>
                <a:lnTo>
                  <a:pt x="12700" y="0"/>
                </a:lnTo>
                <a:lnTo>
                  <a:pt x="0" y="0"/>
                </a:lnTo>
                <a:lnTo>
                  <a:pt x="0" y="393700"/>
                </a:lnTo>
                <a:close/>
              </a:path>
            </a:pathLst>
          </a:custGeom>
          <a:solidFill>
            <a:srgbClr val="231F20"/>
          </a:solidFill>
        </p:spPr>
        <p:txBody>
          <a:bodyPr wrap="square" lIns="0" tIns="0" rIns="0" bIns="0" rtlCol="0"/>
          <a:lstStyle/>
          <a:p>
            <a:endParaRPr/>
          </a:p>
        </p:txBody>
      </p:sp>
      <p:sp>
        <p:nvSpPr>
          <p:cNvPr id="550" name="object 550"/>
          <p:cNvSpPr/>
          <p:nvPr/>
        </p:nvSpPr>
        <p:spPr>
          <a:xfrm>
            <a:off x="7006159" y="38285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1" name="object 551"/>
          <p:cNvSpPr/>
          <p:nvPr/>
        </p:nvSpPr>
        <p:spPr>
          <a:xfrm>
            <a:off x="7012509" y="4229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52" name="object 552"/>
          <p:cNvSpPr/>
          <p:nvPr/>
        </p:nvSpPr>
        <p:spPr>
          <a:xfrm>
            <a:off x="6908788" y="3828533"/>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553" name="object 553"/>
          <p:cNvSpPr/>
          <p:nvPr/>
        </p:nvSpPr>
        <p:spPr>
          <a:xfrm>
            <a:off x="6908788" y="38221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4" name="object 554"/>
          <p:cNvSpPr/>
          <p:nvPr/>
        </p:nvSpPr>
        <p:spPr>
          <a:xfrm>
            <a:off x="6908788" y="3047483"/>
            <a:ext cx="12700" cy="774700"/>
          </a:xfrm>
          <a:custGeom>
            <a:avLst/>
            <a:gdLst/>
            <a:ahLst/>
            <a:cxnLst/>
            <a:rect l="l" t="t" r="r" b="b"/>
            <a:pathLst>
              <a:path w="12700" h="774700">
                <a:moveTo>
                  <a:pt x="0" y="774700"/>
                </a:moveTo>
                <a:lnTo>
                  <a:pt x="12700" y="774700"/>
                </a:lnTo>
                <a:lnTo>
                  <a:pt x="12700" y="0"/>
                </a:lnTo>
                <a:lnTo>
                  <a:pt x="0" y="0"/>
                </a:lnTo>
                <a:lnTo>
                  <a:pt x="0" y="774700"/>
                </a:lnTo>
                <a:close/>
              </a:path>
            </a:pathLst>
          </a:custGeom>
          <a:solidFill>
            <a:srgbClr val="231F20"/>
          </a:solidFill>
        </p:spPr>
        <p:txBody>
          <a:bodyPr wrap="square" lIns="0" tIns="0" rIns="0" bIns="0" rtlCol="0"/>
          <a:lstStyle/>
          <a:p>
            <a:endParaRPr/>
          </a:p>
        </p:txBody>
      </p:sp>
      <p:sp>
        <p:nvSpPr>
          <p:cNvPr id="555" name="object 555"/>
          <p:cNvSpPr/>
          <p:nvPr/>
        </p:nvSpPr>
        <p:spPr>
          <a:xfrm>
            <a:off x="6908788" y="30411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6" name="object 556"/>
          <p:cNvSpPr/>
          <p:nvPr/>
        </p:nvSpPr>
        <p:spPr>
          <a:xfrm>
            <a:off x="6908788" y="3034783"/>
            <a:ext cx="586740" cy="6350"/>
          </a:xfrm>
          <a:custGeom>
            <a:avLst/>
            <a:gdLst/>
            <a:ahLst/>
            <a:cxnLst/>
            <a:rect l="l" t="t" r="r" b="b"/>
            <a:pathLst>
              <a:path w="586739" h="6350">
                <a:moveTo>
                  <a:pt x="0" y="6350"/>
                </a:moveTo>
                <a:lnTo>
                  <a:pt x="586320" y="6350"/>
                </a:lnTo>
                <a:lnTo>
                  <a:pt x="586320" y="0"/>
                </a:lnTo>
                <a:lnTo>
                  <a:pt x="0" y="0"/>
                </a:lnTo>
                <a:lnTo>
                  <a:pt x="0" y="6350"/>
                </a:lnTo>
                <a:close/>
              </a:path>
            </a:pathLst>
          </a:custGeom>
          <a:solidFill>
            <a:srgbClr val="231F20"/>
          </a:solidFill>
        </p:spPr>
        <p:txBody>
          <a:bodyPr wrap="square" lIns="0" tIns="0" rIns="0" bIns="0" rtlCol="0"/>
          <a:lstStyle/>
          <a:p>
            <a:endParaRPr/>
          </a:p>
        </p:txBody>
      </p:sp>
      <p:sp>
        <p:nvSpPr>
          <p:cNvPr id="557" name="object 557"/>
          <p:cNvSpPr/>
          <p:nvPr/>
        </p:nvSpPr>
        <p:spPr>
          <a:xfrm>
            <a:off x="7012509" y="38285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8" name="object 558"/>
          <p:cNvSpPr/>
          <p:nvPr/>
        </p:nvSpPr>
        <p:spPr>
          <a:xfrm>
            <a:off x="6921488" y="3822183"/>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559" name="object 559"/>
          <p:cNvSpPr/>
          <p:nvPr/>
        </p:nvSpPr>
        <p:spPr>
          <a:xfrm>
            <a:off x="6915138" y="38226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60" name="object 560"/>
          <p:cNvSpPr/>
          <p:nvPr/>
        </p:nvSpPr>
        <p:spPr>
          <a:xfrm>
            <a:off x="6915138" y="3041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61" name="object 561"/>
          <p:cNvSpPr/>
          <p:nvPr/>
        </p:nvSpPr>
        <p:spPr>
          <a:xfrm>
            <a:off x="6921488" y="3041552"/>
            <a:ext cx="574040" cy="6350"/>
          </a:xfrm>
          <a:custGeom>
            <a:avLst/>
            <a:gdLst/>
            <a:ahLst/>
            <a:cxnLst/>
            <a:rect l="l" t="t" r="r" b="b"/>
            <a:pathLst>
              <a:path w="574039" h="6350">
                <a:moveTo>
                  <a:pt x="573620" y="0"/>
                </a:moveTo>
                <a:lnTo>
                  <a:pt x="0" y="0"/>
                </a:lnTo>
                <a:lnTo>
                  <a:pt x="0" y="6350"/>
                </a:lnTo>
                <a:lnTo>
                  <a:pt x="573620" y="6350"/>
                </a:lnTo>
                <a:lnTo>
                  <a:pt x="573620" y="0"/>
                </a:lnTo>
                <a:close/>
              </a:path>
            </a:pathLst>
          </a:custGeom>
          <a:solidFill>
            <a:srgbClr val="231F20"/>
          </a:solidFill>
        </p:spPr>
        <p:txBody>
          <a:bodyPr wrap="square" lIns="0" tIns="0" rIns="0" bIns="0" rtlCol="0"/>
          <a:lstStyle/>
          <a:p>
            <a:endParaRPr/>
          </a:p>
        </p:txBody>
      </p:sp>
      <p:sp>
        <p:nvSpPr>
          <p:cNvPr id="562" name="object 562"/>
          <p:cNvSpPr/>
          <p:nvPr/>
        </p:nvSpPr>
        <p:spPr>
          <a:xfrm>
            <a:off x="7772388" y="4205723"/>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563" name="object 563"/>
          <p:cNvSpPr/>
          <p:nvPr/>
        </p:nvSpPr>
        <p:spPr>
          <a:xfrm>
            <a:off x="7772388" y="41993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4" name="object 564"/>
          <p:cNvSpPr/>
          <p:nvPr/>
        </p:nvSpPr>
        <p:spPr>
          <a:xfrm>
            <a:off x="7772388" y="3852662"/>
            <a:ext cx="12700" cy="346710"/>
          </a:xfrm>
          <a:custGeom>
            <a:avLst/>
            <a:gdLst/>
            <a:ahLst/>
            <a:cxnLst/>
            <a:rect l="l" t="t" r="r" b="b"/>
            <a:pathLst>
              <a:path w="12700" h="346710">
                <a:moveTo>
                  <a:pt x="0" y="346710"/>
                </a:moveTo>
                <a:lnTo>
                  <a:pt x="12700" y="346710"/>
                </a:lnTo>
                <a:lnTo>
                  <a:pt x="12700" y="0"/>
                </a:lnTo>
                <a:lnTo>
                  <a:pt x="0" y="0"/>
                </a:lnTo>
                <a:lnTo>
                  <a:pt x="0" y="346710"/>
                </a:lnTo>
                <a:close/>
              </a:path>
            </a:pathLst>
          </a:custGeom>
          <a:solidFill>
            <a:srgbClr val="231F20"/>
          </a:solidFill>
        </p:spPr>
        <p:txBody>
          <a:bodyPr wrap="square" lIns="0" tIns="0" rIns="0" bIns="0" rtlCol="0"/>
          <a:lstStyle/>
          <a:p>
            <a:endParaRPr/>
          </a:p>
        </p:txBody>
      </p:sp>
      <p:sp>
        <p:nvSpPr>
          <p:cNvPr id="565" name="object 565"/>
          <p:cNvSpPr/>
          <p:nvPr/>
        </p:nvSpPr>
        <p:spPr>
          <a:xfrm>
            <a:off x="7772388" y="38463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66" name="object 566"/>
          <p:cNvSpPr/>
          <p:nvPr/>
        </p:nvSpPr>
        <p:spPr>
          <a:xfrm>
            <a:off x="7772388" y="3839962"/>
            <a:ext cx="152400" cy="6350"/>
          </a:xfrm>
          <a:custGeom>
            <a:avLst/>
            <a:gdLst/>
            <a:ahLst/>
            <a:cxnLst/>
            <a:rect l="l" t="t" r="r" b="b"/>
            <a:pathLst>
              <a:path w="152400" h="6350">
                <a:moveTo>
                  <a:pt x="0" y="6350"/>
                </a:moveTo>
                <a:lnTo>
                  <a:pt x="152400" y="6350"/>
                </a:lnTo>
                <a:lnTo>
                  <a:pt x="152400" y="0"/>
                </a:lnTo>
                <a:lnTo>
                  <a:pt x="0" y="0"/>
                </a:lnTo>
                <a:lnTo>
                  <a:pt x="0" y="6350"/>
                </a:lnTo>
                <a:close/>
              </a:path>
            </a:pathLst>
          </a:custGeom>
          <a:solidFill>
            <a:srgbClr val="231F20"/>
          </a:solidFill>
        </p:spPr>
        <p:txBody>
          <a:bodyPr wrap="square" lIns="0" tIns="0" rIns="0" bIns="0" rtlCol="0"/>
          <a:lstStyle/>
          <a:p>
            <a:endParaRPr/>
          </a:p>
        </p:txBody>
      </p:sp>
      <p:sp>
        <p:nvSpPr>
          <p:cNvPr id="567" name="object 567"/>
          <p:cNvSpPr/>
          <p:nvPr/>
        </p:nvSpPr>
        <p:spPr>
          <a:xfrm>
            <a:off x="7778738" y="41993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68" name="object 568"/>
          <p:cNvSpPr/>
          <p:nvPr/>
        </p:nvSpPr>
        <p:spPr>
          <a:xfrm>
            <a:off x="7785088" y="4199373"/>
            <a:ext cx="66040" cy="6350"/>
          </a:xfrm>
          <a:custGeom>
            <a:avLst/>
            <a:gdLst/>
            <a:ahLst/>
            <a:cxnLst/>
            <a:rect l="l" t="t" r="r" b="b"/>
            <a:pathLst>
              <a:path w="66039" h="6350">
                <a:moveTo>
                  <a:pt x="65620" y="0"/>
                </a:moveTo>
                <a:lnTo>
                  <a:pt x="0" y="0"/>
                </a:lnTo>
                <a:lnTo>
                  <a:pt x="0" y="6350"/>
                </a:lnTo>
                <a:lnTo>
                  <a:pt x="65620" y="6350"/>
                </a:lnTo>
                <a:lnTo>
                  <a:pt x="65620" y="0"/>
                </a:lnTo>
                <a:close/>
              </a:path>
            </a:pathLst>
          </a:custGeom>
          <a:solidFill>
            <a:srgbClr val="231F20"/>
          </a:solidFill>
        </p:spPr>
        <p:txBody>
          <a:bodyPr wrap="square" lIns="0" tIns="0" rIns="0" bIns="0" rtlCol="0"/>
          <a:lstStyle/>
          <a:p>
            <a:endParaRPr/>
          </a:p>
        </p:txBody>
      </p:sp>
      <p:sp>
        <p:nvSpPr>
          <p:cNvPr id="569" name="object 569"/>
          <p:cNvSpPr/>
          <p:nvPr/>
        </p:nvSpPr>
        <p:spPr>
          <a:xfrm>
            <a:off x="6910909" y="4113012"/>
            <a:ext cx="82550" cy="6350"/>
          </a:xfrm>
          <a:custGeom>
            <a:avLst/>
            <a:gdLst/>
            <a:ahLst/>
            <a:cxnLst/>
            <a:rect l="l" t="t" r="r" b="b"/>
            <a:pathLst>
              <a:path w="82550" h="6350">
                <a:moveTo>
                  <a:pt x="0" y="6350"/>
                </a:moveTo>
                <a:lnTo>
                  <a:pt x="82550" y="6350"/>
                </a:lnTo>
                <a:lnTo>
                  <a:pt x="82550" y="0"/>
                </a:lnTo>
                <a:lnTo>
                  <a:pt x="0" y="0"/>
                </a:lnTo>
                <a:lnTo>
                  <a:pt x="0" y="6350"/>
                </a:lnTo>
                <a:close/>
              </a:path>
            </a:pathLst>
          </a:custGeom>
          <a:solidFill>
            <a:srgbClr val="231F20"/>
          </a:solidFill>
        </p:spPr>
        <p:txBody>
          <a:bodyPr wrap="square" lIns="0" tIns="0" rIns="0" bIns="0" rtlCol="0"/>
          <a:lstStyle/>
          <a:p>
            <a:endParaRPr/>
          </a:p>
        </p:txBody>
      </p:sp>
      <p:sp>
        <p:nvSpPr>
          <p:cNvPr id="570" name="object 570"/>
          <p:cNvSpPr/>
          <p:nvPr/>
        </p:nvSpPr>
        <p:spPr>
          <a:xfrm>
            <a:off x="6910909" y="4106662"/>
            <a:ext cx="69850" cy="6350"/>
          </a:xfrm>
          <a:custGeom>
            <a:avLst/>
            <a:gdLst/>
            <a:ahLst/>
            <a:cxnLst/>
            <a:rect l="l" t="t" r="r" b="b"/>
            <a:pathLst>
              <a:path w="69850" h="6350">
                <a:moveTo>
                  <a:pt x="0" y="6350"/>
                </a:moveTo>
                <a:lnTo>
                  <a:pt x="69850" y="6350"/>
                </a:lnTo>
                <a:lnTo>
                  <a:pt x="69850" y="0"/>
                </a:lnTo>
                <a:lnTo>
                  <a:pt x="0" y="0"/>
                </a:lnTo>
                <a:lnTo>
                  <a:pt x="0" y="6350"/>
                </a:lnTo>
                <a:close/>
              </a:path>
            </a:pathLst>
          </a:custGeom>
          <a:solidFill>
            <a:srgbClr val="231F20"/>
          </a:solidFill>
        </p:spPr>
        <p:txBody>
          <a:bodyPr wrap="square" lIns="0" tIns="0" rIns="0" bIns="0" rtlCol="0"/>
          <a:lstStyle/>
          <a:p>
            <a:endParaRPr/>
          </a:p>
        </p:txBody>
      </p:sp>
      <p:sp>
        <p:nvSpPr>
          <p:cNvPr id="571" name="object 571"/>
          <p:cNvSpPr/>
          <p:nvPr/>
        </p:nvSpPr>
        <p:spPr>
          <a:xfrm>
            <a:off x="6980759" y="41066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2" name="object 572"/>
          <p:cNvSpPr/>
          <p:nvPr/>
        </p:nvSpPr>
        <p:spPr>
          <a:xfrm>
            <a:off x="6980759" y="3878062"/>
            <a:ext cx="12700" cy="228600"/>
          </a:xfrm>
          <a:custGeom>
            <a:avLst/>
            <a:gdLst/>
            <a:ahLst/>
            <a:cxnLst/>
            <a:rect l="l" t="t" r="r" b="b"/>
            <a:pathLst>
              <a:path w="12700" h="228600">
                <a:moveTo>
                  <a:pt x="0" y="228600"/>
                </a:moveTo>
                <a:lnTo>
                  <a:pt x="12700" y="228600"/>
                </a:lnTo>
                <a:lnTo>
                  <a:pt x="12700" y="0"/>
                </a:lnTo>
                <a:lnTo>
                  <a:pt x="0" y="0"/>
                </a:lnTo>
                <a:lnTo>
                  <a:pt x="0" y="228600"/>
                </a:lnTo>
                <a:close/>
              </a:path>
            </a:pathLst>
          </a:custGeom>
          <a:solidFill>
            <a:srgbClr val="231F20"/>
          </a:solidFill>
        </p:spPr>
        <p:txBody>
          <a:bodyPr wrap="square" lIns="0" tIns="0" rIns="0" bIns="0" rtlCol="0"/>
          <a:lstStyle/>
          <a:p>
            <a:endParaRPr/>
          </a:p>
        </p:txBody>
      </p:sp>
      <p:sp>
        <p:nvSpPr>
          <p:cNvPr id="573" name="object 573"/>
          <p:cNvSpPr/>
          <p:nvPr/>
        </p:nvSpPr>
        <p:spPr>
          <a:xfrm>
            <a:off x="6980759" y="38717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4" name="object 574"/>
          <p:cNvSpPr/>
          <p:nvPr/>
        </p:nvSpPr>
        <p:spPr>
          <a:xfrm>
            <a:off x="6987109" y="4106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75" name="object 575"/>
          <p:cNvSpPr/>
          <p:nvPr/>
        </p:nvSpPr>
        <p:spPr>
          <a:xfrm>
            <a:off x="6874929" y="3871712"/>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576" name="object 576"/>
          <p:cNvSpPr/>
          <p:nvPr/>
        </p:nvSpPr>
        <p:spPr>
          <a:xfrm>
            <a:off x="6874929" y="38653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7" name="object 577"/>
          <p:cNvSpPr/>
          <p:nvPr/>
        </p:nvSpPr>
        <p:spPr>
          <a:xfrm>
            <a:off x="6874929" y="3009383"/>
            <a:ext cx="12700" cy="855980"/>
          </a:xfrm>
          <a:custGeom>
            <a:avLst/>
            <a:gdLst/>
            <a:ahLst/>
            <a:cxnLst/>
            <a:rect l="l" t="t" r="r" b="b"/>
            <a:pathLst>
              <a:path w="12700" h="855980">
                <a:moveTo>
                  <a:pt x="0" y="855979"/>
                </a:moveTo>
                <a:lnTo>
                  <a:pt x="12700" y="855979"/>
                </a:lnTo>
                <a:lnTo>
                  <a:pt x="12700" y="0"/>
                </a:lnTo>
                <a:lnTo>
                  <a:pt x="0" y="0"/>
                </a:lnTo>
                <a:lnTo>
                  <a:pt x="0" y="855979"/>
                </a:lnTo>
                <a:close/>
              </a:path>
            </a:pathLst>
          </a:custGeom>
          <a:solidFill>
            <a:srgbClr val="231F20"/>
          </a:solidFill>
        </p:spPr>
        <p:txBody>
          <a:bodyPr wrap="square" lIns="0" tIns="0" rIns="0" bIns="0" rtlCol="0"/>
          <a:lstStyle/>
          <a:p>
            <a:endParaRPr/>
          </a:p>
        </p:txBody>
      </p:sp>
      <p:sp>
        <p:nvSpPr>
          <p:cNvPr id="578" name="object 578"/>
          <p:cNvSpPr/>
          <p:nvPr/>
        </p:nvSpPr>
        <p:spPr>
          <a:xfrm>
            <a:off x="6874929" y="3003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9" name="object 579"/>
          <p:cNvSpPr/>
          <p:nvPr/>
        </p:nvSpPr>
        <p:spPr>
          <a:xfrm>
            <a:off x="6874929" y="2996683"/>
            <a:ext cx="1062990" cy="6350"/>
          </a:xfrm>
          <a:custGeom>
            <a:avLst/>
            <a:gdLst/>
            <a:ahLst/>
            <a:cxnLst/>
            <a:rect l="l" t="t" r="r" b="b"/>
            <a:pathLst>
              <a:path w="1062989" h="6350">
                <a:moveTo>
                  <a:pt x="0" y="6350"/>
                </a:moveTo>
                <a:lnTo>
                  <a:pt x="1062558" y="6350"/>
                </a:lnTo>
                <a:lnTo>
                  <a:pt x="1062558" y="0"/>
                </a:lnTo>
                <a:lnTo>
                  <a:pt x="0" y="0"/>
                </a:lnTo>
                <a:lnTo>
                  <a:pt x="0" y="6350"/>
                </a:lnTo>
                <a:close/>
              </a:path>
            </a:pathLst>
          </a:custGeom>
          <a:solidFill>
            <a:srgbClr val="231F20"/>
          </a:solidFill>
        </p:spPr>
        <p:txBody>
          <a:bodyPr wrap="square" lIns="0" tIns="0" rIns="0" bIns="0" rtlCol="0"/>
          <a:lstStyle/>
          <a:p>
            <a:endParaRPr/>
          </a:p>
        </p:txBody>
      </p:sp>
      <p:sp>
        <p:nvSpPr>
          <p:cNvPr id="580" name="object 580"/>
          <p:cNvSpPr/>
          <p:nvPr/>
        </p:nvSpPr>
        <p:spPr>
          <a:xfrm>
            <a:off x="6987109" y="38717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1" name="object 581"/>
          <p:cNvSpPr/>
          <p:nvPr/>
        </p:nvSpPr>
        <p:spPr>
          <a:xfrm>
            <a:off x="6887629" y="3865362"/>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582" name="object 582"/>
          <p:cNvSpPr/>
          <p:nvPr/>
        </p:nvSpPr>
        <p:spPr>
          <a:xfrm>
            <a:off x="6881279" y="3864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3" name="object 583"/>
          <p:cNvSpPr/>
          <p:nvPr/>
        </p:nvSpPr>
        <p:spPr>
          <a:xfrm>
            <a:off x="7778738" y="38458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4" name="object 584"/>
          <p:cNvSpPr/>
          <p:nvPr/>
        </p:nvSpPr>
        <p:spPr>
          <a:xfrm>
            <a:off x="7785088" y="3846312"/>
            <a:ext cx="152400" cy="6350"/>
          </a:xfrm>
          <a:custGeom>
            <a:avLst/>
            <a:gdLst/>
            <a:ahLst/>
            <a:cxnLst/>
            <a:rect l="l" t="t" r="r" b="b"/>
            <a:pathLst>
              <a:path w="152400" h="6350">
                <a:moveTo>
                  <a:pt x="0" y="6350"/>
                </a:moveTo>
                <a:lnTo>
                  <a:pt x="152400" y="6350"/>
                </a:lnTo>
                <a:lnTo>
                  <a:pt x="152400" y="0"/>
                </a:lnTo>
                <a:lnTo>
                  <a:pt x="0" y="0"/>
                </a:lnTo>
                <a:lnTo>
                  <a:pt x="0" y="6350"/>
                </a:lnTo>
                <a:close/>
              </a:path>
            </a:pathLst>
          </a:custGeom>
          <a:solidFill>
            <a:srgbClr val="231F20"/>
          </a:solidFill>
        </p:spPr>
        <p:txBody>
          <a:bodyPr wrap="square" lIns="0" tIns="0" rIns="0" bIns="0" rtlCol="0"/>
          <a:lstStyle/>
          <a:p>
            <a:endParaRPr/>
          </a:p>
        </p:txBody>
      </p:sp>
      <p:sp>
        <p:nvSpPr>
          <p:cNvPr id="585" name="object 585"/>
          <p:cNvSpPr/>
          <p:nvPr/>
        </p:nvSpPr>
        <p:spPr>
          <a:xfrm>
            <a:off x="7931138" y="38399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6" name="object 586"/>
          <p:cNvSpPr/>
          <p:nvPr/>
        </p:nvSpPr>
        <p:spPr>
          <a:xfrm>
            <a:off x="7924788" y="38399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7" name="object 587"/>
          <p:cNvSpPr/>
          <p:nvPr/>
        </p:nvSpPr>
        <p:spPr>
          <a:xfrm>
            <a:off x="7924788" y="3009383"/>
            <a:ext cx="12700" cy="830580"/>
          </a:xfrm>
          <a:custGeom>
            <a:avLst/>
            <a:gdLst/>
            <a:ahLst/>
            <a:cxnLst/>
            <a:rect l="l" t="t" r="r" b="b"/>
            <a:pathLst>
              <a:path w="12700" h="830580">
                <a:moveTo>
                  <a:pt x="0" y="830579"/>
                </a:moveTo>
                <a:lnTo>
                  <a:pt x="12700" y="830579"/>
                </a:lnTo>
                <a:lnTo>
                  <a:pt x="12700" y="0"/>
                </a:lnTo>
                <a:lnTo>
                  <a:pt x="0" y="0"/>
                </a:lnTo>
                <a:lnTo>
                  <a:pt x="0" y="830579"/>
                </a:lnTo>
                <a:close/>
              </a:path>
            </a:pathLst>
          </a:custGeom>
          <a:solidFill>
            <a:srgbClr val="231F20"/>
          </a:solidFill>
        </p:spPr>
        <p:txBody>
          <a:bodyPr wrap="square" lIns="0" tIns="0" rIns="0" bIns="0" rtlCol="0"/>
          <a:lstStyle/>
          <a:p>
            <a:endParaRPr/>
          </a:p>
        </p:txBody>
      </p:sp>
      <p:sp>
        <p:nvSpPr>
          <p:cNvPr id="588" name="object 588"/>
          <p:cNvSpPr/>
          <p:nvPr/>
        </p:nvSpPr>
        <p:spPr>
          <a:xfrm>
            <a:off x="7924788" y="3003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89" name="object 589"/>
          <p:cNvSpPr/>
          <p:nvPr/>
        </p:nvSpPr>
        <p:spPr>
          <a:xfrm>
            <a:off x="6881279" y="3003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0" name="object 590"/>
          <p:cNvSpPr/>
          <p:nvPr/>
        </p:nvSpPr>
        <p:spPr>
          <a:xfrm>
            <a:off x="6887629" y="3003452"/>
            <a:ext cx="1037590" cy="6350"/>
          </a:xfrm>
          <a:custGeom>
            <a:avLst/>
            <a:gdLst/>
            <a:ahLst/>
            <a:cxnLst/>
            <a:rect l="l" t="t" r="r" b="b"/>
            <a:pathLst>
              <a:path w="1037589" h="6350">
                <a:moveTo>
                  <a:pt x="1037158" y="0"/>
                </a:moveTo>
                <a:lnTo>
                  <a:pt x="0" y="0"/>
                </a:lnTo>
                <a:lnTo>
                  <a:pt x="0" y="6350"/>
                </a:lnTo>
                <a:lnTo>
                  <a:pt x="1037158" y="6350"/>
                </a:lnTo>
                <a:lnTo>
                  <a:pt x="1037158" y="0"/>
                </a:lnTo>
                <a:close/>
              </a:path>
            </a:pathLst>
          </a:custGeom>
          <a:solidFill>
            <a:srgbClr val="231F20"/>
          </a:solidFill>
        </p:spPr>
        <p:txBody>
          <a:bodyPr wrap="square" lIns="0" tIns="0" rIns="0" bIns="0" rtlCol="0"/>
          <a:lstStyle/>
          <a:p>
            <a:endParaRPr/>
          </a:p>
        </p:txBody>
      </p:sp>
      <p:sp>
        <p:nvSpPr>
          <p:cNvPr id="591" name="object 591"/>
          <p:cNvSpPr/>
          <p:nvPr/>
        </p:nvSpPr>
        <p:spPr>
          <a:xfrm>
            <a:off x="7931138" y="3003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2" name="object 592"/>
          <p:cNvSpPr/>
          <p:nvPr/>
        </p:nvSpPr>
        <p:spPr>
          <a:xfrm>
            <a:off x="6915138" y="398093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593" name="object 593"/>
          <p:cNvSpPr/>
          <p:nvPr/>
        </p:nvSpPr>
        <p:spPr>
          <a:xfrm>
            <a:off x="6915138" y="3974583"/>
            <a:ext cx="19050" cy="6350"/>
          </a:xfrm>
          <a:custGeom>
            <a:avLst/>
            <a:gdLst/>
            <a:ahLst/>
            <a:cxnLst/>
            <a:rect l="l" t="t" r="r" b="b"/>
            <a:pathLst>
              <a:path w="19050" h="6350">
                <a:moveTo>
                  <a:pt x="0" y="6350"/>
                </a:moveTo>
                <a:lnTo>
                  <a:pt x="19050" y="6350"/>
                </a:lnTo>
                <a:lnTo>
                  <a:pt x="19050" y="0"/>
                </a:lnTo>
                <a:lnTo>
                  <a:pt x="0" y="0"/>
                </a:lnTo>
                <a:lnTo>
                  <a:pt x="0" y="6350"/>
                </a:lnTo>
                <a:close/>
              </a:path>
            </a:pathLst>
          </a:custGeom>
          <a:solidFill>
            <a:srgbClr val="231F20"/>
          </a:solidFill>
        </p:spPr>
        <p:txBody>
          <a:bodyPr wrap="square" lIns="0" tIns="0" rIns="0" bIns="0" rtlCol="0"/>
          <a:lstStyle/>
          <a:p>
            <a:endParaRPr/>
          </a:p>
        </p:txBody>
      </p:sp>
      <p:sp>
        <p:nvSpPr>
          <p:cNvPr id="594" name="object 594"/>
          <p:cNvSpPr/>
          <p:nvPr/>
        </p:nvSpPr>
        <p:spPr>
          <a:xfrm>
            <a:off x="6934188" y="39745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5" name="object 595"/>
          <p:cNvSpPr/>
          <p:nvPr/>
        </p:nvSpPr>
        <p:spPr>
          <a:xfrm>
            <a:off x="6934188" y="3928862"/>
            <a:ext cx="12700" cy="45720"/>
          </a:xfrm>
          <a:custGeom>
            <a:avLst/>
            <a:gdLst/>
            <a:ahLst/>
            <a:cxnLst/>
            <a:rect l="l" t="t" r="r" b="b"/>
            <a:pathLst>
              <a:path w="12700" h="45719">
                <a:moveTo>
                  <a:pt x="0" y="45720"/>
                </a:moveTo>
                <a:lnTo>
                  <a:pt x="12700" y="45720"/>
                </a:lnTo>
                <a:lnTo>
                  <a:pt x="12700" y="0"/>
                </a:lnTo>
                <a:lnTo>
                  <a:pt x="0" y="0"/>
                </a:lnTo>
                <a:lnTo>
                  <a:pt x="0" y="45720"/>
                </a:lnTo>
                <a:close/>
              </a:path>
            </a:pathLst>
          </a:custGeom>
          <a:solidFill>
            <a:srgbClr val="231F20"/>
          </a:solidFill>
        </p:spPr>
        <p:txBody>
          <a:bodyPr wrap="square" lIns="0" tIns="0" rIns="0" bIns="0" rtlCol="0"/>
          <a:lstStyle/>
          <a:p>
            <a:endParaRPr/>
          </a:p>
        </p:txBody>
      </p:sp>
      <p:sp>
        <p:nvSpPr>
          <p:cNvPr id="596" name="object 596"/>
          <p:cNvSpPr/>
          <p:nvPr/>
        </p:nvSpPr>
        <p:spPr>
          <a:xfrm>
            <a:off x="6934188" y="39225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7" name="object 597"/>
          <p:cNvSpPr/>
          <p:nvPr/>
        </p:nvSpPr>
        <p:spPr>
          <a:xfrm>
            <a:off x="6940538" y="3975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8" name="object 598"/>
          <p:cNvSpPr/>
          <p:nvPr/>
        </p:nvSpPr>
        <p:spPr>
          <a:xfrm>
            <a:off x="7831659" y="3964423"/>
            <a:ext cx="36195" cy="6350"/>
          </a:xfrm>
          <a:custGeom>
            <a:avLst/>
            <a:gdLst/>
            <a:ahLst/>
            <a:cxnLst/>
            <a:rect l="l" t="t" r="r" b="b"/>
            <a:pathLst>
              <a:path w="36195"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599" name="object 599"/>
          <p:cNvSpPr/>
          <p:nvPr/>
        </p:nvSpPr>
        <p:spPr>
          <a:xfrm>
            <a:off x="7831659" y="3958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0" name="object 600"/>
          <p:cNvSpPr/>
          <p:nvPr/>
        </p:nvSpPr>
        <p:spPr>
          <a:xfrm>
            <a:off x="7831659" y="3898383"/>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601" name="object 601"/>
          <p:cNvSpPr/>
          <p:nvPr/>
        </p:nvSpPr>
        <p:spPr>
          <a:xfrm>
            <a:off x="7831659" y="38920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2" name="object 602"/>
          <p:cNvSpPr/>
          <p:nvPr/>
        </p:nvSpPr>
        <p:spPr>
          <a:xfrm>
            <a:off x="7831659" y="3885683"/>
            <a:ext cx="144145" cy="6350"/>
          </a:xfrm>
          <a:custGeom>
            <a:avLst/>
            <a:gdLst/>
            <a:ahLst/>
            <a:cxnLst/>
            <a:rect l="l" t="t" r="r" b="b"/>
            <a:pathLst>
              <a:path w="144145" h="6350">
                <a:moveTo>
                  <a:pt x="0" y="6350"/>
                </a:moveTo>
                <a:lnTo>
                  <a:pt x="143929" y="6350"/>
                </a:lnTo>
                <a:lnTo>
                  <a:pt x="143929" y="0"/>
                </a:lnTo>
                <a:lnTo>
                  <a:pt x="0" y="0"/>
                </a:lnTo>
                <a:lnTo>
                  <a:pt x="0" y="6350"/>
                </a:lnTo>
                <a:close/>
              </a:path>
            </a:pathLst>
          </a:custGeom>
          <a:solidFill>
            <a:srgbClr val="231F20"/>
          </a:solidFill>
        </p:spPr>
        <p:txBody>
          <a:bodyPr wrap="square" lIns="0" tIns="0" rIns="0" bIns="0" rtlCol="0"/>
          <a:lstStyle/>
          <a:p>
            <a:endParaRPr/>
          </a:p>
        </p:txBody>
      </p:sp>
      <p:sp>
        <p:nvSpPr>
          <p:cNvPr id="603" name="object 603"/>
          <p:cNvSpPr/>
          <p:nvPr/>
        </p:nvSpPr>
        <p:spPr>
          <a:xfrm>
            <a:off x="7838009" y="3958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4" name="object 604"/>
          <p:cNvSpPr/>
          <p:nvPr/>
        </p:nvSpPr>
        <p:spPr>
          <a:xfrm>
            <a:off x="7844359" y="3958073"/>
            <a:ext cx="23495" cy="6350"/>
          </a:xfrm>
          <a:custGeom>
            <a:avLst/>
            <a:gdLst/>
            <a:ahLst/>
            <a:cxnLst/>
            <a:rect l="l" t="t" r="r" b="b"/>
            <a:pathLst>
              <a:path w="23495" h="6350">
                <a:moveTo>
                  <a:pt x="23279" y="0"/>
                </a:moveTo>
                <a:lnTo>
                  <a:pt x="0" y="0"/>
                </a:lnTo>
                <a:lnTo>
                  <a:pt x="0" y="6350"/>
                </a:lnTo>
                <a:lnTo>
                  <a:pt x="23279" y="6350"/>
                </a:lnTo>
                <a:lnTo>
                  <a:pt x="23279" y="0"/>
                </a:lnTo>
                <a:close/>
              </a:path>
            </a:pathLst>
          </a:custGeom>
          <a:solidFill>
            <a:srgbClr val="231F20"/>
          </a:solidFill>
        </p:spPr>
        <p:txBody>
          <a:bodyPr wrap="square" lIns="0" tIns="0" rIns="0" bIns="0" rtlCol="0"/>
          <a:lstStyle/>
          <a:p>
            <a:endParaRPr/>
          </a:p>
        </p:txBody>
      </p:sp>
      <p:sp>
        <p:nvSpPr>
          <p:cNvPr id="605" name="object 605"/>
          <p:cNvSpPr/>
          <p:nvPr/>
        </p:nvSpPr>
        <p:spPr>
          <a:xfrm>
            <a:off x="6764859" y="3922512"/>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606" name="object 606"/>
          <p:cNvSpPr/>
          <p:nvPr/>
        </p:nvSpPr>
        <p:spPr>
          <a:xfrm>
            <a:off x="6764859" y="39161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7" name="object 607"/>
          <p:cNvSpPr/>
          <p:nvPr/>
        </p:nvSpPr>
        <p:spPr>
          <a:xfrm>
            <a:off x="6764859" y="2958583"/>
            <a:ext cx="12700" cy="957580"/>
          </a:xfrm>
          <a:custGeom>
            <a:avLst/>
            <a:gdLst/>
            <a:ahLst/>
            <a:cxnLst/>
            <a:rect l="l" t="t" r="r" b="b"/>
            <a:pathLst>
              <a:path w="12700" h="957580">
                <a:moveTo>
                  <a:pt x="0" y="957579"/>
                </a:moveTo>
                <a:lnTo>
                  <a:pt x="12700" y="957579"/>
                </a:lnTo>
                <a:lnTo>
                  <a:pt x="12700" y="0"/>
                </a:lnTo>
                <a:lnTo>
                  <a:pt x="0" y="0"/>
                </a:lnTo>
                <a:lnTo>
                  <a:pt x="0" y="957579"/>
                </a:lnTo>
                <a:close/>
              </a:path>
            </a:pathLst>
          </a:custGeom>
          <a:solidFill>
            <a:srgbClr val="231F20"/>
          </a:solidFill>
        </p:spPr>
        <p:txBody>
          <a:bodyPr wrap="square" lIns="0" tIns="0" rIns="0" bIns="0" rtlCol="0"/>
          <a:lstStyle/>
          <a:p>
            <a:endParaRPr/>
          </a:p>
        </p:txBody>
      </p:sp>
      <p:sp>
        <p:nvSpPr>
          <p:cNvPr id="608" name="object 608"/>
          <p:cNvSpPr/>
          <p:nvPr/>
        </p:nvSpPr>
        <p:spPr>
          <a:xfrm>
            <a:off x="6764859" y="29522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09" name="object 609"/>
          <p:cNvSpPr/>
          <p:nvPr/>
        </p:nvSpPr>
        <p:spPr>
          <a:xfrm>
            <a:off x="6764859" y="2945883"/>
            <a:ext cx="1223645" cy="6350"/>
          </a:xfrm>
          <a:custGeom>
            <a:avLst/>
            <a:gdLst/>
            <a:ahLst/>
            <a:cxnLst/>
            <a:rect l="l" t="t" r="r" b="b"/>
            <a:pathLst>
              <a:path w="1223645" h="6350">
                <a:moveTo>
                  <a:pt x="0" y="6350"/>
                </a:moveTo>
                <a:lnTo>
                  <a:pt x="1223429" y="6350"/>
                </a:lnTo>
                <a:lnTo>
                  <a:pt x="1223429" y="0"/>
                </a:lnTo>
                <a:lnTo>
                  <a:pt x="0" y="0"/>
                </a:lnTo>
                <a:lnTo>
                  <a:pt x="0" y="6350"/>
                </a:lnTo>
                <a:close/>
              </a:path>
            </a:pathLst>
          </a:custGeom>
          <a:solidFill>
            <a:srgbClr val="231F20"/>
          </a:solidFill>
        </p:spPr>
        <p:txBody>
          <a:bodyPr wrap="square" lIns="0" tIns="0" rIns="0" bIns="0" rtlCol="0"/>
          <a:lstStyle/>
          <a:p>
            <a:endParaRPr/>
          </a:p>
        </p:txBody>
      </p:sp>
      <p:sp>
        <p:nvSpPr>
          <p:cNvPr id="610" name="object 610"/>
          <p:cNvSpPr/>
          <p:nvPr/>
        </p:nvSpPr>
        <p:spPr>
          <a:xfrm>
            <a:off x="6940538" y="39225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1" name="object 611"/>
          <p:cNvSpPr/>
          <p:nvPr/>
        </p:nvSpPr>
        <p:spPr>
          <a:xfrm>
            <a:off x="6777559" y="3916162"/>
            <a:ext cx="169545" cy="6350"/>
          </a:xfrm>
          <a:custGeom>
            <a:avLst/>
            <a:gdLst/>
            <a:ahLst/>
            <a:cxnLst/>
            <a:rect l="l" t="t" r="r" b="b"/>
            <a:pathLst>
              <a:path w="169545" h="6350">
                <a:moveTo>
                  <a:pt x="0" y="6350"/>
                </a:moveTo>
                <a:lnTo>
                  <a:pt x="169329" y="6350"/>
                </a:lnTo>
                <a:lnTo>
                  <a:pt x="169329" y="0"/>
                </a:lnTo>
                <a:lnTo>
                  <a:pt x="0" y="0"/>
                </a:lnTo>
                <a:lnTo>
                  <a:pt x="0" y="6350"/>
                </a:lnTo>
                <a:close/>
              </a:path>
            </a:pathLst>
          </a:custGeom>
          <a:solidFill>
            <a:srgbClr val="231F20"/>
          </a:solidFill>
        </p:spPr>
        <p:txBody>
          <a:bodyPr wrap="square" lIns="0" tIns="0" rIns="0" bIns="0" rtlCol="0"/>
          <a:lstStyle/>
          <a:p>
            <a:endParaRPr/>
          </a:p>
        </p:txBody>
      </p:sp>
      <p:sp>
        <p:nvSpPr>
          <p:cNvPr id="612" name="object 612"/>
          <p:cNvSpPr/>
          <p:nvPr/>
        </p:nvSpPr>
        <p:spPr>
          <a:xfrm>
            <a:off x="6771209" y="3915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13" name="object 613"/>
          <p:cNvSpPr/>
          <p:nvPr/>
        </p:nvSpPr>
        <p:spPr>
          <a:xfrm>
            <a:off x="7838009" y="3892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14" name="object 614"/>
          <p:cNvSpPr/>
          <p:nvPr/>
        </p:nvSpPr>
        <p:spPr>
          <a:xfrm>
            <a:off x="7844359" y="3892033"/>
            <a:ext cx="144145" cy="6350"/>
          </a:xfrm>
          <a:custGeom>
            <a:avLst/>
            <a:gdLst/>
            <a:ahLst/>
            <a:cxnLst/>
            <a:rect l="l" t="t" r="r" b="b"/>
            <a:pathLst>
              <a:path w="144145" h="6350">
                <a:moveTo>
                  <a:pt x="0" y="6350"/>
                </a:moveTo>
                <a:lnTo>
                  <a:pt x="143929" y="6350"/>
                </a:lnTo>
                <a:lnTo>
                  <a:pt x="143929" y="0"/>
                </a:lnTo>
                <a:lnTo>
                  <a:pt x="0" y="0"/>
                </a:lnTo>
                <a:lnTo>
                  <a:pt x="0" y="6350"/>
                </a:lnTo>
                <a:close/>
              </a:path>
            </a:pathLst>
          </a:custGeom>
          <a:solidFill>
            <a:srgbClr val="231F20"/>
          </a:solidFill>
        </p:spPr>
        <p:txBody>
          <a:bodyPr wrap="square" lIns="0" tIns="0" rIns="0" bIns="0" rtlCol="0"/>
          <a:lstStyle/>
          <a:p>
            <a:endParaRPr/>
          </a:p>
        </p:txBody>
      </p:sp>
      <p:sp>
        <p:nvSpPr>
          <p:cNvPr id="615" name="object 615"/>
          <p:cNvSpPr/>
          <p:nvPr/>
        </p:nvSpPr>
        <p:spPr>
          <a:xfrm>
            <a:off x="7981938" y="38856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6" name="object 616"/>
          <p:cNvSpPr/>
          <p:nvPr/>
        </p:nvSpPr>
        <p:spPr>
          <a:xfrm>
            <a:off x="7975588" y="38856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7" name="object 617"/>
          <p:cNvSpPr/>
          <p:nvPr/>
        </p:nvSpPr>
        <p:spPr>
          <a:xfrm>
            <a:off x="7975588" y="2958583"/>
            <a:ext cx="12700" cy="927100"/>
          </a:xfrm>
          <a:custGeom>
            <a:avLst/>
            <a:gdLst/>
            <a:ahLst/>
            <a:cxnLst/>
            <a:rect l="l" t="t" r="r" b="b"/>
            <a:pathLst>
              <a:path w="12700" h="927100">
                <a:moveTo>
                  <a:pt x="0" y="927100"/>
                </a:moveTo>
                <a:lnTo>
                  <a:pt x="12700" y="927100"/>
                </a:lnTo>
                <a:lnTo>
                  <a:pt x="12700" y="0"/>
                </a:lnTo>
                <a:lnTo>
                  <a:pt x="0" y="0"/>
                </a:lnTo>
                <a:lnTo>
                  <a:pt x="0" y="927100"/>
                </a:lnTo>
                <a:close/>
              </a:path>
            </a:pathLst>
          </a:custGeom>
          <a:solidFill>
            <a:srgbClr val="231F20"/>
          </a:solidFill>
        </p:spPr>
        <p:txBody>
          <a:bodyPr wrap="square" lIns="0" tIns="0" rIns="0" bIns="0" rtlCol="0"/>
          <a:lstStyle/>
          <a:p>
            <a:endParaRPr/>
          </a:p>
        </p:txBody>
      </p:sp>
      <p:sp>
        <p:nvSpPr>
          <p:cNvPr id="618" name="object 618"/>
          <p:cNvSpPr/>
          <p:nvPr/>
        </p:nvSpPr>
        <p:spPr>
          <a:xfrm>
            <a:off x="7975588" y="29522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9" name="object 619"/>
          <p:cNvSpPr/>
          <p:nvPr/>
        </p:nvSpPr>
        <p:spPr>
          <a:xfrm>
            <a:off x="6771209" y="29526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0" name="object 620"/>
          <p:cNvSpPr/>
          <p:nvPr/>
        </p:nvSpPr>
        <p:spPr>
          <a:xfrm>
            <a:off x="6777559" y="2952652"/>
            <a:ext cx="1198245" cy="6350"/>
          </a:xfrm>
          <a:custGeom>
            <a:avLst/>
            <a:gdLst/>
            <a:ahLst/>
            <a:cxnLst/>
            <a:rect l="l" t="t" r="r" b="b"/>
            <a:pathLst>
              <a:path w="1198245" h="6350">
                <a:moveTo>
                  <a:pt x="1198029" y="0"/>
                </a:moveTo>
                <a:lnTo>
                  <a:pt x="0" y="0"/>
                </a:lnTo>
                <a:lnTo>
                  <a:pt x="0" y="6350"/>
                </a:lnTo>
                <a:lnTo>
                  <a:pt x="1198029" y="6350"/>
                </a:lnTo>
                <a:lnTo>
                  <a:pt x="1198029" y="0"/>
                </a:lnTo>
                <a:close/>
              </a:path>
            </a:pathLst>
          </a:custGeom>
          <a:solidFill>
            <a:srgbClr val="231F20"/>
          </a:solidFill>
        </p:spPr>
        <p:txBody>
          <a:bodyPr wrap="square" lIns="0" tIns="0" rIns="0" bIns="0" rtlCol="0"/>
          <a:lstStyle/>
          <a:p>
            <a:endParaRPr/>
          </a:p>
        </p:txBody>
      </p:sp>
      <p:sp>
        <p:nvSpPr>
          <p:cNvPr id="621" name="object 621"/>
          <p:cNvSpPr/>
          <p:nvPr/>
        </p:nvSpPr>
        <p:spPr>
          <a:xfrm>
            <a:off x="7981938" y="29526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2" name="object 622"/>
          <p:cNvSpPr/>
          <p:nvPr/>
        </p:nvSpPr>
        <p:spPr>
          <a:xfrm>
            <a:off x="6688659" y="2908202"/>
            <a:ext cx="1388745" cy="1088390"/>
          </a:xfrm>
          <a:custGeom>
            <a:avLst/>
            <a:gdLst/>
            <a:ahLst/>
            <a:cxnLst/>
            <a:rect l="l" t="t" r="r" b="b"/>
            <a:pathLst>
              <a:path w="1388745" h="1088389">
                <a:moveTo>
                  <a:pt x="38100" y="1007541"/>
                </a:moveTo>
                <a:lnTo>
                  <a:pt x="0" y="1007541"/>
                </a:lnTo>
                <a:lnTo>
                  <a:pt x="0" y="1087970"/>
                </a:lnTo>
                <a:lnTo>
                  <a:pt x="44450" y="1087970"/>
                </a:lnTo>
                <a:lnTo>
                  <a:pt x="44450" y="1081620"/>
                </a:lnTo>
                <a:lnTo>
                  <a:pt x="6350" y="1081620"/>
                </a:lnTo>
                <a:lnTo>
                  <a:pt x="6350" y="1075270"/>
                </a:lnTo>
                <a:lnTo>
                  <a:pt x="12700" y="1075270"/>
                </a:lnTo>
                <a:lnTo>
                  <a:pt x="12700" y="1020241"/>
                </a:lnTo>
                <a:lnTo>
                  <a:pt x="6350" y="1020241"/>
                </a:lnTo>
                <a:lnTo>
                  <a:pt x="6350" y="1013891"/>
                </a:lnTo>
                <a:lnTo>
                  <a:pt x="38100" y="1013891"/>
                </a:lnTo>
                <a:lnTo>
                  <a:pt x="38100" y="1007541"/>
                </a:lnTo>
                <a:close/>
              </a:path>
              <a:path w="1388745" h="1088389">
                <a:moveTo>
                  <a:pt x="12700" y="1075270"/>
                </a:moveTo>
                <a:lnTo>
                  <a:pt x="6350" y="1075270"/>
                </a:lnTo>
                <a:lnTo>
                  <a:pt x="6350" y="1081620"/>
                </a:lnTo>
                <a:lnTo>
                  <a:pt x="12700" y="1081620"/>
                </a:lnTo>
                <a:lnTo>
                  <a:pt x="12700" y="1075270"/>
                </a:lnTo>
                <a:close/>
              </a:path>
              <a:path w="1388745" h="1088389">
                <a:moveTo>
                  <a:pt x="44450" y="1075270"/>
                </a:moveTo>
                <a:lnTo>
                  <a:pt x="12700" y="1075270"/>
                </a:lnTo>
                <a:lnTo>
                  <a:pt x="12700" y="1081620"/>
                </a:lnTo>
                <a:lnTo>
                  <a:pt x="44450" y="1081620"/>
                </a:lnTo>
                <a:lnTo>
                  <a:pt x="44450" y="1075270"/>
                </a:lnTo>
                <a:close/>
              </a:path>
              <a:path w="1388745" h="1088389">
                <a:moveTo>
                  <a:pt x="1375829" y="1054100"/>
                </a:moveTo>
                <a:lnTo>
                  <a:pt x="1335620" y="1054100"/>
                </a:lnTo>
                <a:lnTo>
                  <a:pt x="1335620" y="1066800"/>
                </a:lnTo>
                <a:lnTo>
                  <a:pt x="1388529" y="1066800"/>
                </a:lnTo>
                <a:lnTo>
                  <a:pt x="1388529" y="1060450"/>
                </a:lnTo>
                <a:lnTo>
                  <a:pt x="1375829" y="1060450"/>
                </a:lnTo>
                <a:lnTo>
                  <a:pt x="1375829" y="1054100"/>
                </a:lnTo>
                <a:close/>
              </a:path>
              <a:path w="1388745" h="1088389">
                <a:moveTo>
                  <a:pt x="1382179" y="980020"/>
                </a:moveTo>
                <a:lnTo>
                  <a:pt x="1375829" y="980020"/>
                </a:lnTo>
                <a:lnTo>
                  <a:pt x="1375829" y="1060450"/>
                </a:lnTo>
                <a:lnTo>
                  <a:pt x="1382179" y="1060450"/>
                </a:lnTo>
                <a:lnTo>
                  <a:pt x="1382179" y="1054100"/>
                </a:lnTo>
                <a:lnTo>
                  <a:pt x="1388529" y="1054100"/>
                </a:lnTo>
                <a:lnTo>
                  <a:pt x="1388529" y="986370"/>
                </a:lnTo>
                <a:lnTo>
                  <a:pt x="1382179" y="986370"/>
                </a:lnTo>
                <a:lnTo>
                  <a:pt x="1382179" y="980020"/>
                </a:lnTo>
                <a:close/>
              </a:path>
              <a:path w="1388745" h="1088389">
                <a:moveTo>
                  <a:pt x="1388529" y="1054100"/>
                </a:moveTo>
                <a:lnTo>
                  <a:pt x="1382179" y="1054100"/>
                </a:lnTo>
                <a:lnTo>
                  <a:pt x="1382179" y="1060450"/>
                </a:lnTo>
                <a:lnTo>
                  <a:pt x="1388529" y="1060450"/>
                </a:lnTo>
                <a:lnTo>
                  <a:pt x="1388529" y="1054100"/>
                </a:lnTo>
                <a:close/>
              </a:path>
              <a:path w="1388745" h="1088389">
                <a:moveTo>
                  <a:pt x="12700" y="1013891"/>
                </a:moveTo>
                <a:lnTo>
                  <a:pt x="6350" y="1013891"/>
                </a:lnTo>
                <a:lnTo>
                  <a:pt x="6350" y="1020241"/>
                </a:lnTo>
                <a:lnTo>
                  <a:pt x="12700" y="1020241"/>
                </a:lnTo>
                <a:lnTo>
                  <a:pt x="12700" y="1013891"/>
                </a:lnTo>
                <a:close/>
              </a:path>
              <a:path w="1388745" h="1088389">
                <a:moveTo>
                  <a:pt x="50800" y="1007541"/>
                </a:moveTo>
                <a:lnTo>
                  <a:pt x="44450" y="1007541"/>
                </a:lnTo>
                <a:lnTo>
                  <a:pt x="44450" y="1013891"/>
                </a:lnTo>
                <a:lnTo>
                  <a:pt x="12700" y="1013891"/>
                </a:lnTo>
                <a:lnTo>
                  <a:pt x="12700" y="1020241"/>
                </a:lnTo>
                <a:lnTo>
                  <a:pt x="50800" y="1020241"/>
                </a:lnTo>
                <a:lnTo>
                  <a:pt x="50800" y="1007541"/>
                </a:lnTo>
                <a:close/>
              </a:path>
              <a:path w="1388745" h="1088389">
                <a:moveTo>
                  <a:pt x="1341970" y="0"/>
                </a:moveTo>
                <a:lnTo>
                  <a:pt x="38100" y="0"/>
                </a:lnTo>
                <a:lnTo>
                  <a:pt x="38100" y="1013891"/>
                </a:lnTo>
                <a:lnTo>
                  <a:pt x="44450" y="1013891"/>
                </a:lnTo>
                <a:lnTo>
                  <a:pt x="44450" y="1007541"/>
                </a:lnTo>
                <a:lnTo>
                  <a:pt x="50800" y="1007541"/>
                </a:lnTo>
                <a:lnTo>
                  <a:pt x="50800" y="12700"/>
                </a:lnTo>
                <a:lnTo>
                  <a:pt x="44450" y="12700"/>
                </a:lnTo>
                <a:lnTo>
                  <a:pt x="44450" y="6350"/>
                </a:lnTo>
                <a:lnTo>
                  <a:pt x="1341970" y="6350"/>
                </a:lnTo>
                <a:lnTo>
                  <a:pt x="1341970" y="0"/>
                </a:lnTo>
                <a:close/>
              </a:path>
              <a:path w="1388745" h="1088389">
                <a:moveTo>
                  <a:pt x="1335620" y="6350"/>
                </a:moveTo>
                <a:lnTo>
                  <a:pt x="1329270" y="6350"/>
                </a:lnTo>
                <a:lnTo>
                  <a:pt x="1329270" y="986370"/>
                </a:lnTo>
                <a:lnTo>
                  <a:pt x="1375829" y="986370"/>
                </a:lnTo>
                <a:lnTo>
                  <a:pt x="1375829" y="980020"/>
                </a:lnTo>
                <a:lnTo>
                  <a:pt x="1335620" y="980020"/>
                </a:lnTo>
                <a:lnTo>
                  <a:pt x="1335620" y="973670"/>
                </a:lnTo>
                <a:lnTo>
                  <a:pt x="1341970" y="973670"/>
                </a:lnTo>
                <a:lnTo>
                  <a:pt x="1341970" y="12700"/>
                </a:lnTo>
                <a:lnTo>
                  <a:pt x="1335620" y="12700"/>
                </a:lnTo>
                <a:lnTo>
                  <a:pt x="1335620" y="6350"/>
                </a:lnTo>
                <a:close/>
              </a:path>
              <a:path w="1388745" h="1088389">
                <a:moveTo>
                  <a:pt x="1388529" y="973670"/>
                </a:moveTo>
                <a:lnTo>
                  <a:pt x="1341970" y="973670"/>
                </a:lnTo>
                <a:lnTo>
                  <a:pt x="1341970" y="980020"/>
                </a:lnTo>
                <a:lnTo>
                  <a:pt x="1382179" y="980020"/>
                </a:lnTo>
                <a:lnTo>
                  <a:pt x="1382179" y="986370"/>
                </a:lnTo>
                <a:lnTo>
                  <a:pt x="1388529" y="986370"/>
                </a:lnTo>
                <a:lnTo>
                  <a:pt x="1388529" y="973670"/>
                </a:lnTo>
                <a:close/>
              </a:path>
              <a:path w="1388745" h="1088389">
                <a:moveTo>
                  <a:pt x="1341970" y="973670"/>
                </a:moveTo>
                <a:lnTo>
                  <a:pt x="1335620" y="973670"/>
                </a:lnTo>
                <a:lnTo>
                  <a:pt x="1335620" y="980020"/>
                </a:lnTo>
                <a:lnTo>
                  <a:pt x="1341970" y="980020"/>
                </a:lnTo>
                <a:lnTo>
                  <a:pt x="1341970" y="973670"/>
                </a:lnTo>
                <a:close/>
              </a:path>
              <a:path w="1388745" h="1088389">
                <a:moveTo>
                  <a:pt x="50800" y="6350"/>
                </a:moveTo>
                <a:lnTo>
                  <a:pt x="44450" y="6350"/>
                </a:lnTo>
                <a:lnTo>
                  <a:pt x="44450" y="12700"/>
                </a:lnTo>
                <a:lnTo>
                  <a:pt x="50800" y="12700"/>
                </a:lnTo>
                <a:lnTo>
                  <a:pt x="50800" y="6350"/>
                </a:lnTo>
                <a:close/>
              </a:path>
              <a:path w="1388745" h="1088389">
                <a:moveTo>
                  <a:pt x="1329270" y="6350"/>
                </a:moveTo>
                <a:lnTo>
                  <a:pt x="50800" y="6350"/>
                </a:lnTo>
                <a:lnTo>
                  <a:pt x="50800" y="12700"/>
                </a:lnTo>
                <a:lnTo>
                  <a:pt x="1329270" y="12700"/>
                </a:lnTo>
                <a:lnTo>
                  <a:pt x="1329270" y="6350"/>
                </a:lnTo>
                <a:close/>
              </a:path>
              <a:path w="1388745" h="1088389">
                <a:moveTo>
                  <a:pt x="1341970" y="6350"/>
                </a:moveTo>
                <a:lnTo>
                  <a:pt x="1335620" y="6350"/>
                </a:lnTo>
                <a:lnTo>
                  <a:pt x="1335620" y="12700"/>
                </a:lnTo>
                <a:lnTo>
                  <a:pt x="1341970" y="12700"/>
                </a:lnTo>
                <a:lnTo>
                  <a:pt x="1341970" y="6350"/>
                </a:lnTo>
                <a:close/>
              </a:path>
            </a:pathLst>
          </a:custGeom>
          <a:solidFill>
            <a:srgbClr val="231F20"/>
          </a:solidFill>
        </p:spPr>
        <p:txBody>
          <a:bodyPr wrap="square" lIns="0" tIns="0" rIns="0" bIns="0" rtlCol="0"/>
          <a:lstStyle/>
          <a:p>
            <a:endParaRPr/>
          </a:p>
        </p:txBody>
      </p:sp>
      <p:sp>
        <p:nvSpPr>
          <p:cNvPr id="623" name="object 623"/>
          <p:cNvSpPr/>
          <p:nvPr/>
        </p:nvSpPr>
        <p:spPr>
          <a:xfrm>
            <a:off x="7492988" y="323163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624" name="object 624"/>
          <p:cNvSpPr/>
          <p:nvPr/>
        </p:nvSpPr>
        <p:spPr>
          <a:xfrm>
            <a:off x="7492988" y="3225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25" name="object 625"/>
          <p:cNvSpPr/>
          <p:nvPr/>
        </p:nvSpPr>
        <p:spPr>
          <a:xfrm>
            <a:off x="7492988" y="2783323"/>
            <a:ext cx="12700" cy="441959"/>
          </a:xfrm>
          <a:custGeom>
            <a:avLst/>
            <a:gdLst/>
            <a:ahLst/>
            <a:cxnLst/>
            <a:rect l="l" t="t" r="r" b="b"/>
            <a:pathLst>
              <a:path w="12700" h="441960">
                <a:moveTo>
                  <a:pt x="0" y="441959"/>
                </a:moveTo>
                <a:lnTo>
                  <a:pt x="12700" y="441959"/>
                </a:lnTo>
                <a:lnTo>
                  <a:pt x="12700" y="0"/>
                </a:lnTo>
                <a:lnTo>
                  <a:pt x="0" y="0"/>
                </a:lnTo>
                <a:lnTo>
                  <a:pt x="0" y="441959"/>
                </a:lnTo>
                <a:close/>
              </a:path>
            </a:pathLst>
          </a:custGeom>
          <a:solidFill>
            <a:srgbClr val="231F20"/>
          </a:solidFill>
        </p:spPr>
        <p:txBody>
          <a:bodyPr wrap="square" lIns="0" tIns="0" rIns="0" bIns="0" rtlCol="0"/>
          <a:lstStyle/>
          <a:p>
            <a:endParaRPr/>
          </a:p>
        </p:txBody>
      </p:sp>
      <p:sp>
        <p:nvSpPr>
          <p:cNvPr id="626" name="object 626"/>
          <p:cNvSpPr/>
          <p:nvPr/>
        </p:nvSpPr>
        <p:spPr>
          <a:xfrm>
            <a:off x="7499338" y="32257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7" name="object 627"/>
          <p:cNvSpPr/>
          <p:nvPr/>
        </p:nvSpPr>
        <p:spPr>
          <a:xfrm>
            <a:off x="7505688" y="3225702"/>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628" name="object 628"/>
          <p:cNvSpPr/>
          <p:nvPr/>
        </p:nvSpPr>
        <p:spPr>
          <a:xfrm>
            <a:off x="7700429" y="4285732"/>
            <a:ext cx="245745" cy="6350"/>
          </a:xfrm>
          <a:custGeom>
            <a:avLst/>
            <a:gdLst/>
            <a:ahLst/>
            <a:cxnLst/>
            <a:rect l="l" t="t" r="r" b="b"/>
            <a:pathLst>
              <a:path w="245745" h="6350">
                <a:moveTo>
                  <a:pt x="0" y="6350"/>
                </a:moveTo>
                <a:lnTo>
                  <a:pt x="245529" y="6350"/>
                </a:lnTo>
                <a:lnTo>
                  <a:pt x="245529" y="0"/>
                </a:lnTo>
                <a:lnTo>
                  <a:pt x="0" y="0"/>
                </a:lnTo>
                <a:lnTo>
                  <a:pt x="0" y="6350"/>
                </a:lnTo>
                <a:close/>
              </a:path>
            </a:pathLst>
          </a:custGeom>
          <a:solidFill>
            <a:srgbClr val="231F20"/>
          </a:solidFill>
        </p:spPr>
        <p:txBody>
          <a:bodyPr wrap="square" lIns="0" tIns="0" rIns="0" bIns="0" rtlCol="0"/>
          <a:lstStyle/>
          <a:p>
            <a:endParaRPr/>
          </a:p>
        </p:txBody>
      </p:sp>
      <p:sp>
        <p:nvSpPr>
          <p:cNvPr id="629" name="object 629"/>
          <p:cNvSpPr/>
          <p:nvPr/>
        </p:nvSpPr>
        <p:spPr>
          <a:xfrm>
            <a:off x="7700429" y="42793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30" name="object 630"/>
          <p:cNvSpPr/>
          <p:nvPr/>
        </p:nvSpPr>
        <p:spPr>
          <a:xfrm>
            <a:off x="7700429" y="3784083"/>
            <a:ext cx="12700" cy="495300"/>
          </a:xfrm>
          <a:custGeom>
            <a:avLst/>
            <a:gdLst/>
            <a:ahLst/>
            <a:cxnLst/>
            <a:rect l="l" t="t" r="r" b="b"/>
            <a:pathLst>
              <a:path w="12700" h="495300">
                <a:moveTo>
                  <a:pt x="0" y="495300"/>
                </a:moveTo>
                <a:lnTo>
                  <a:pt x="12700" y="495300"/>
                </a:lnTo>
                <a:lnTo>
                  <a:pt x="12700" y="0"/>
                </a:lnTo>
                <a:lnTo>
                  <a:pt x="0" y="0"/>
                </a:lnTo>
                <a:lnTo>
                  <a:pt x="0" y="495300"/>
                </a:lnTo>
                <a:close/>
              </a:path>
            </a:pathLst>
          </a:custGeom>
          <a:solidFill>
            <a:srgbClr val="231F20"/>
          </a:solidFill>
        </p:spPr>
        <p:txBody>
          <a:bodyPr wrap="square" lIns="0" tIns="0" rIns="0" bIns="0" rtlCol="0"/>
          <a:lstStyle/>
          <a:p>
            <a:endParaRPr/>
          </a:p>
        </p:txBody>
      </p:sp>
      <p:sp>
        <p:nvSpPr>
          <p:cNvPr id="631" name="object 631"/>
          <p:cNvSpPr/>
          <p:nvPr/>
        </p:nvSpPr>
        <p:spPr>
          <a:xfrm>
            <a:off x="7700429" y="37777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32" name="object 632"/>
          <p:cNvSpPr/>
          <p:nvPr/>
        </p:nvSpPr>
        <p:spPr>
          <a:xfrm>
            <a:off x="7700429" y="3771383"/>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633" name="object 633"/>
          <p:cNvSpPr/>
          <p:nvPr/>
        </p:nvSpPr>
        <p:spPr>
          <a:xfrm>
            <a:off x="7706779" y="4279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4" name="object 634"/>
          <p:cNvSpPr/>
          <p:nvPr/>
        </p:nvSpPr>
        <p:spPr>
          <a:xfrm>
            <a:off x="7713129" y="4279802"/>
            <a:ext cx="220345" cy="6350"/>
          </a:xfrm>
          <a:custGeom>
            <a:avLst/>
            <a:gdLst/>
            <a:ahLst/>
            <a:cxnLst/>
            <a:rect l="l" t="t" r="r" b="b"/>
            <a:pathLst>
              <a:path w="220345" h="6350">
                <a:moveTo>
                  <a:pt x="220129" y="0"/>
                </a:moveTo>
                <a:lnTo>
                  <a:pt x="0" y="0"/>
                </a:lnTo>
                <a:lnTo>
                  <a:pt x="0" y="6350"/>
                </a:lnTo>
                <a:lnTo>
                  <a:pt x="220129" y="6350"/>
                </a:lnTo>
                <a:lnTo>
                  <a:pt x="220129" y="0"/>
                </a:lnTo>
                <a:close/>
              </a:path>
            </a:pathLst>
          </a:custGeom>
          <a:solidFill>
            <a:srgbClr val="231F20"/>
          </a:solidFill>
        </p:spPr>
        <p:txBody>
          <a:bodyPr wrap="square" lIns="0" tIns="0" rIns="0" bIns="0" rtlCol="0"/>
          <a:lstStyle/>
          <a:p>
            <a:endParaRPr/>
          </a:p>
        </p:txBody>
      </p:sp>
      <p:sp>
        <p:nvSpPr>
          <p:cNvPr id="635" name="object 635"/>
          <p:cNvSpPr/>
          <p:nvPr/>
        </p:nvSpPr>
        <p:spPr>
          <a:xfrm>
            <a:off x="7933259" y="42793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36" name="object 636"/>
          <p:cNvSpPr/>
          <p:nvPr/>
        </p:nvSpPr>
        <p:spPr>
          <a:xfrm>
            <a:off x="7933259" y="4222232"/>
            <a:ext cx="12700" cy="57150"/>
          </a:xfrm>
          <a:custGeom>
            <a:avLst/>
            <a:gdLst/>
            <a:ahLst/>
            <a:cxnLst/>
            <a:rect l="l" t="t" r="r" b="b"/>
            <a:pathLst>
              <a:path w="12700" h="57150">
                <a:moveTo>
                  <a:pt x="0" y="57150"/>
                </a:moveTo>
                <a:lnTo>
                  <a:pt x="12700" y="57150"/>
                </a:lnTo>
                <a:lnTo>
                  <a:pt x="12700" y="0"/>
                </a:lnTo>
                <a:lnTo>
                  <a:pt x="0" y="0"/>
                </a:lnTo>
                <a:lnTo>
                  <a:pt x="0" y="57150"/>
                </a:lnTo>
                <a:close/>
              </a:path>
            </a:pathLst>
          </a:custGeom>
          <a:solidFill>
            <a:srgbClr val="231F20"/>
          </a:solidFill>
        </p:spPr>
        <p:txBody>
          <a:bodyPr wrap="square" lIns="0" tIns="0" rIns="0" bIns="0" rtlCol="0"/>
          <a:lstStyle/>
          <a:p>
            <a:endParaRPr/>
          </a:p>
        </p:txBody>
      </p:sp>
      <p:sp>
        <p:nvSpPr>
          <p:cNvPr id="637" name="object 637"/>
          <p:cNvSpPr/>
          <p:nvPr/>
        </p:nvSpPr>
        <p:spPr>
          <a:xfrm>
            <a:off x="7939609" y="4279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8" name="object 638"/>
          <p:cNvSpPr/>
          <p:nvPr/>
        </p:nvSpPr>
        <p:spPr>
          <a:xfrm>
            <a:off x="7706779" y="37781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9" name="object 639"/>
          <p:cNvSpPr/>
          <p:nvPr/>
        </p:nvSpPr>
        <p:spPr>
          <a:xfrm>
            <a:off x="7713129" y="3777733"/>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640" name="object 640"/>
          <p:cNvSpPr/>
          <p:nvPr/>
        </p:nvSpPr>
        <p:spPr>
          <a:xfrm>
            <a:off x="7846479" y="3771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1" name="object 641"/>
          <p:cNvSpPr/>
          <p:nvPr/>
        </p:nvSpPr>
        <p:spPr>
          <a:xfrm>
            <a:off x="7840129" y="3771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2" name="object 642"/>
          <p:cNvSpPr/>
          <p:nvPr/>
        </p:nvSpPr>
        <p:spPr>
          <a:xfrm>
            <a:off x="7840129" y="3081773"/>
            <a:ext cx="12700" cy="689610"/>
          </a:xfrm>
          <a:custGeom>
            <a:avLst/>
            <a:gdLst/>
            <a:ahLst/>
            <a:cxnLst/>
            <a:rect l="l" t="t" r="r" b="b"/>
            <a:pathLst>
              <a:path w="12700" h="689610">
                <a:moveTo>
                  <a:pt x="0" y="689609"/>
                </a:moveTo>
                <a:lnTo>
                  <a:pt x="12700" y="689609"/>
                </a:lnTo>
                <a:lnTo>
                  <a:pt x="12700" y="0"/>
                </a:lnTo>
                <a:lnTo>
                  <a:pt x="0" y="0"/>
                </a:lnTo>
                <a:lnTo>
                  <a:pt x="0" y="689609"/>
                </a:lnTo>
                <a:close/>
              </a:path>
            </a:pathLst>
          </a:custGeom>
          <a:solidFill>
            <a:srgbClr val="231F20"/>
          </a:solidFill>
        </p:spPr>
        <p:txBody>
          <a:bodyPr wrap="square" lIns="0" tIns="0" rIns="0" bIns="0" rtlCol="0"/>
          <a:lstStyle/>
          <a:p>
            <a:endParaRPr/>
          </a:p>
        </p:txBody>
      </p:sp>
      <p:sp>
        <p:nvSpPr>
          <p:cNvPr id="643" name="object 643"/>
          <p:cNvSpPr/>
          <p:nvPr/>
        </p:nvSpPr>
        <p:spPr>
          <a:xfrm>
            <a:off x="7840129" y="3075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4" name="object 644"/>
          <p:cNvSpPr/>
          <p:nvPr/>
        </p:nvSpPr>
        <p:spPr>
          <a:xfrm>
            <a:off x="7622109" y="3236712"/>
            <a:ext cx="53340" cy="6350"/>
          </a:xfrm>
          <a:custGeom>
            <a:avLst/>
            <a:gdLst/>
            <a:ahLst/>
            <a:cxnLst/>
            <a:rect l="l" t="t" r="r" b="b"/>
            <a:pathLst>
              <a:path w="53339" h="6350">
                <a:moveTo>
                  <a:pt x="0" y="6350"/>
                </a:moveTo>
                <a:lnTo>
                  <a:pt x="52920" y="6350"/>
                </a:lnTo>
                <a:lnTo>
                  <a:pt x="52920" y="0"/>
                </a:lnTo>
                <a:lnTo>
                  <a:pt x="0" y="0"/>
                </a:lnTo>
                <a:lnTo>
                  <a:pt x="0" y="6350"/>
                </a:lnTo>
                <a:close/>
              </a:path>
            </a:pathLst>
          </a:custGeom>
          <a:solidFill>
            <a:srgbClr val="231F20"/>
          </a:solidFill>
        </p:spPr>
        <p:txBody>
          <a:bodyPr wrap="square" lIns="0" tIns="0" rIns="0" bIns="0" rtlCol="0"/>
          <a:lstStyle/>
          <a:p>
            <a:endParaRPr/>
          </a:p>
        </p:txBody>
      </p:sp>
      <p:sp>
        <p:nvSpPr>
          <p:cNvPr id="645" name="object 645"/>
          <p:cNvSpPr/>
          <p:nvPr/>
        </p:nvSpPr>
        <p:spPr>
          <a:xfrm>
            <a:off x="7622109" y="3230362"/>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646" name="object 646"/>
          <p:cNvSpPr/>
          <p:nvPr/>
        </p:nvSpPr>
        <p:spPr>
          <a:xfrm>
            <a:off x="7662329" y="32303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7" name="object 647"/>
          <p:cNvSpPr/>
          <p:nvPr/>
        </p:nvSpPr>
        <p:spPr>
          <a:xfrm>
            <a:off x="7662329" y="3081773"/>
            <a:ext cx="12700" cy="148590"/>
          </a:xfrm>
          <a:custGeom>
            <a:avLst/>
            <a:gdLst/>
            <a:ahLst/>
            <a:cxnLst/>
            <a:rect l="l" t="t" r="r" b="b"/>
            <a:pathLst>
              <a:path w="12700" h="148589">
                <a:moveTo>
                  <a:pt x="0" y="148589"/>
                </a:moveTo>
                <a:lnTo>
                  <a:pt x="12700" y="148589"/>
                </a:lnTo>
                <a:lnTo>
                  <a:pt x="12700" y="0"/>
                </a:lnTo>
                <a:lnTo>
                  <a:pt x="0" y="0"/>
                </a:lnTo>
                <a:lnTo>
                  <a:pt x="0" y="148589"/>
                </a:lnTo>
                <a:close/>
              </a:path>
            </a:pathLst>
          </a:custGeom>
          <a:solidFill>
            <a:srgbClr val="231F20"/>
          </a:solidFill>
        </p:spPr>
        <p:txBody>
          <a:bodyPr wrap="square" lIns="0" tIns="0" rIns="0" bIns="0" rtlCol="0"/>
          <a:lstStyle/>
          <a:p>
            <a:endParaRPr/>
          </a:p>
        </p:txBody>
      </p:sp>
      <p:sp>
        <p:nvSpPr>
          <p:cNvPr id="648" name="object 648"/>
          <p:cNvSpPr/>
          <p:nvPr/>
        </p:nvSpPr>
        <p:spPr>
          <a:xfrm>
            <a:off x="7662329" y="3075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49" name="object 649"/>
          <p:cNvSpPr/>
          <p:nvPr/>
        </p:nvSpPr>
        <p:spPr>
          <a:xfrm>
            <a:off x="7662329" y="3069073"/>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650" name="object 650"/>
          <p:cNvSpPr/>
          <p:nvPr/>
        </p:nvSpPr>
        <p:spPr>
          <a:xfrm>
            <a:off x="7668679" y="3229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1" name="object 651"/>
          <p:cNvSpPr/>
          <p:nvPr/>
        </p:nvSpPr>
        <p:spPr>
          <a:xfrm>
            <a:off x="7668679" y="3075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2" name="object 652"/>
          <p:cNvSpPr/>
          <p:nvPr/>
        </p:nvSpPr>
        <p:spPr>
          <a:xfrm>
            <a:off x="7675029" y="3075423"/>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653" name="object 653"/>
          <p:cNvSpPr/>
          <p:nvPr/>
        </p:nvSpPr>
        <p:spPr>
          <a:xfrm>
            <a:off x="7846479" y="3075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4" name="object 654"/>
          <p:cNvSpPr/>
          <p:nvPr/>
        </p:nvSpPr>
        <p:spPr>
          <a:xfrm>
            <a:off x="7920508" y="4190863"/>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655" name="object 655"/>
          <p:cNvSpPr/>
          <p:nvPr/>
        </p:nvSpPr>
        <p:spPr>
          <a:xfrm>
            <a:off x="7738529" y="4031733"/>
            <a:ext cx="221615" cy="6350"/>
          </a:xfrm>
          <a:custGeom>
            <a:avLst/>
            <a:gdLst/>
            <a:ahLst/>
            <a:cxnLst/>
            <a:rect l="l" t="t" r="r" b="b"/>
            <a:pathLst>
              <a:path w="221614" h="6350">
                <a:moveTo>
                  <a:pt x="0" y="6350"/>
                </a:moveTo>
                <a:lnTo>
                  <a:pt x="221183" y="6350"/>
                </a:lnTo>
                <a:lnTo>
                  <a:pt x="221183" y="0"/>
                </a:lnTo>
                <a:lnTo>
                  <a:pt x="0" y="0"/>
                </a:lnTo>
                <a:lnTo>
                  <a:pt x="0" y="6350"/>
                </a:lnTo>
                <a:close/>
              </a:path>
            </a:pathLst>
          </a:custGeom>
          <a:solidFill>
            <a:srgbClr val="231F20"/>
          </a:solidFill>
        </p:spPr>
        <p:txBody>
          <a:bodyPr wrap="square" lIns="0" tIns="0" rIns="0" bIns="0" rtlCol="0"/>
          <a:lstStyle/>
          <a:p>
            <a:endParaRPr/>
          </a:p>
        </p:txBody>
      </p:sp>
      <p:sp>
        <p:nvSpPr>
          <p:cNvPr id="656" name="object 656"/>
          <p:cNvSpPr/>
          <p:nvPr/>
        </p:nvSpPr>
        <p:spPr>
          <a:xfrm>
            <a:off x="7738529"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7" name="object 657"/>
          <p:cNvSpPr/>
          <p:nvPr/>
        </p:nvSpPr>
        <p:spPr>
          <a:xfrm>
            <a:off x="7738529" y="3822183"/>
            <a:ext cx="12700" cy="203200"/>
          </a:xfrm>
          <a:custGeom>
            <a:avLst/>
            <a:gdLst/>
            <a:ahLst/>
            <a:cxnLst/>
            <a:rect l="l" t="t" r="r" b="b"/>
            <a:pathLst>
              <a:path w="12700" h="203200">
                <a:moveTo>
                  <a:pt x="0" y="203200"/>
                </a:moveTo>
                <a:lnTo>
                  <a:pt x="12700" y="203200"/>
                </a:lnTo>
                <a:lnTo>
                  <a:pt x="12700" y="0"/>
                </a:lnTo>
                <a:lnTo>
                  <a:pt x="0" y="0"/>
                </a:lnTo>
                <a:lnTo>
                  <a:pt x="0" y="203200"/>
                </a:lnTo>
                <a:close/>
              </a:path>
            </a:pathLst>
          </a:custGeom>
          <a:solidFill>
            <a:srgbClr val="231F20"/>
          </a:solidFill>
        </p:spPr>
        <p:txBody>
          <a:bodyPr wrap="square" lIns="0" tIns="0" rIns="0" bIns="0" rtlCol="0"/>
          <a:lstStyle/>
          <a:p>
            <a:endParaRPr/>
          </a:p>
        </p:txBody>
      </p:sp>
      <p:sp>
        <p:nvSpPr>
          <p:cNvPr id="658" name="object 658"/>
          <p:cNvSpPr/>
          <p:nvPr/>
        </p:nvSpPr>
        <p:spPr>
          <a:xfrm>
            <a:off x="7738529" y="38158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9" name="object 659"/>
          <p:cNvSpPr/>
          <p:nvPr/>
        </p:nvSpPr>
        <p:spPr>
          <a:xfrm>
            <a:off x="7738529" y="3809483"/>
            <a:ext cx="135890" cy="6350"/>
          </a:xfrm>
          <a:custGeom>
            <a:avLst/>
            <a:gdLst/>
            <a:ahLst/>
            <a:cxnLst/>
            <a:rect l="l" t="t" r="r" b="b"/>
            <a:pathLst>
              <a:path w="135889" h="6350">
                <a:moveTo>
                  <a:pt x="0" y="6350"/>
                </a:moveTo>
                <a:lnTo>
                  <a:pt x="135458" y="6350"/>
                </a:lnTo>
                <a:lnTo>
                  <a:pt x="135458" y="0"/>
                </a:lnTo>
                <a:lnTo>
                  <a:pt x="0" y="0"/>
                </a:lnTo>
                <a:lnTo>
                  <a:pt x="0" y="6350"/>
                </a:lnTo>
                <a:close/>
              </a:path>
            </a:pathLst>
          </a:custGeom>
          <a:solidFill>
            <a:srgbClr val="231F20"/>
          </a:solidFill>
        </p:spPr>
        <p:txBody>
          <a:bodyPr wrap="square" lIns="0" tIns="0" rIns="0" bIns="0" rtlCol="0"/>
          <a:lstStyle/>
          <a:p>
            <a:endParaRPr/>
          </a:p>
        </p:txBody>
      </p:sp>
      <p:sp>
        <p:nvSpPr>
          <p:cNvPr id="660" name="object 660"/>
          <p:cNvSpPr/>
          <p:nvPr/>
        </p:nvSpPr>
        <p:spPr>
          <a:xfrm>
            <a:off x="7744879" y="4025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1" name="object 661"/>
          <p:cNvSpPr/>
          <p:nvPr/>
        </p:nvSpPr>
        <p:spPr>
          <a:xfrm>
            <a:off x="7751229" y="4025802"/>
            <a:ext cx="196215" cy="6350"/>
          </a:xfrm>
          <a:custGeom>
            <a:avLst/>
            <a:gdLst/>
            <a:ahLst/>
            <a:cxnLst/>
            <a:rect l="l" t="t" r="r" b="b"/>
            <a:pathLst>
              <a:path w="196214" h="6350">
                <a:moveTo>
                  <a:pt x="195783" y="0"/>
                </a:moveTo>
                <a:lnTo>
                  <a:pt x="0" y="0"/>
                </a:lnTo>
                <a:lnTo>
                  <a:pt x="0" y="6350"/>
                </a:lnTo>
                <a:lnTo>
                  <a:pt x="195783" y="6350"/>
                </a:lnTo>
                <a:lnTo>
                  <a:pt x="195783" y="0"/>
                </a:lnTo>
                <a:close/>
              </a:path>
            </a:pathLst>
          </a:custGeom>
          <a:solidFill>
            <a:srgbClr val="231F20"/>
          </a:solidFill>
        </p:spPr>
        <p:txBody>
          <a:bodyPr wrap="square" lIns="0" tIns="0" rIns="0" bIns="0" rtlCol="0"/>
          <a:lstStyle/>
          <a:p>
            <a:endParaRPr/>
          </a:p>
        </p:txBody>
      </p:sp>
      <p:sp>
        <p:nvSpPr>
          <p:cNvPr id="662" name="object 662"/>
          <p:cNvSpPr/>
          <p:nvPr/>
        </p:nvSpPr>
        <p:spPr>
          <a:xfrm>
            <a:off x="7947013" y="40253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3" name="object 663"/>
          <p:cNvSpPr/>
          <p:nvPr/>
        </p:nvSpPr>
        <p:spPr>
          <a:xfrm>
            <a:off x="7947013" y="3973312"/>
            <a:ext cx="12700" cy="52069"/>
          </a:xfrm>
          <a:custGeom>
            <a:avLst/>
            <a:gdLst/>
            <a:ahLst/>
            <a:cxnLst/>
            <a:rect l="l" t="t" r="r" b="b"/>
            <a:pathLst>
              <a:path w="12700" h="52069">
                <a:moveTo>
                  <a:pt x="0" y="52070"/>
                </a:moveTo>
                <a:lnTo>
                  <a:pt x="12700" y="52070"/>
                </a:lnTo>
                <a:lnTo>
                  <a:pt x="12700" y="0"/>
                </a:lnTo>
                <a:lnTo>
                  <a:pt x="0" y="0"/>
                </a:lnTo>
                <a:lnTo>
                  <a:pt x="0" y="52070"/>
                </a:lnTo>
                <a:close/>
              </a:path>
            </a:pathLst>
          </a:custGeom>
          <a:solidFill>
            <a:srgbClr val="231F20"/>
          </a:solidFill>
        </p:spPr>
        <p:txBody>
          <a:bodyPr wrap="square" lIns="0" tIns="0" rIns="0" bIns="0" rtlCol="0"/>
          <a:lstStyle/>
          <a:p>
            <a:endParaRPr/>
          </a:p>
        </p:txBody>
      </p:sp>
      <p:sp>
        <p:nvSpPr>
          <p:cNvPr id="664" name="object 664"/>
          <p:cNvSpPr/>
          <p:nvPr/>
        </p:nvSpPr>
        <p:spPr>
          <a:xfrm>
            <a:off x="7953363" y="40258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5" name="object 665"/>
          <p:cNvSpPr/>
          <p:nvPr/>
        </p:nvSpPr>
        <p:spPr>
          <a:xfrm>
            <a:off x="7744879" y="3816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66" name="object 666"/>
          <p:cNvSpPr/>
          <p:nvPr/>
        </p:nvSpPr>
        <p:spPr>
          <a:xfrm>
            <a:off x="7751229" y="3815833"/>
            <a:ext cx="135890" cy="6350"/>
          </a:xfrm>
          <a:custGeom>
            <a:avLst/>
            <a:gdLst/>
            <a:ahLst/>
            <a:cxnLst/>
            <a:rect l="l" t="t" r="r" b="b"/>
            <a:pathLst>
              <a:path w="135889" h="6350">
                <a:moveTo>
                  <a:pt x="0" y="6350"/>
                </a:moveTo>
                <a:lnTo>
                  <a:pt x="135458" y="6350"/>
                </a:lnTo>
                <a:lnTo>
                  <a:pt x="135458" y="0"/>
                </a:lnTo>
                <a:lnTo>
                  <a:pt x="0" y="0"/>
                </a:lnTo>
                <a:lnTo>
                  <a:pt x="0" y="6350"/>
                </a:lnTo>
                <a:close/>
              </a:path>
            </a:pathLst>
          </a:custGeom>
          <a:solidFill>
            <a:srgbClr val="231F20"/>
          </a:solidFill>
        </p:spPr>
        <p:txBody>
          <a:bodyPr wrap="square" lIns="0" tIns="0" rIns="0" bIns="0" rtlCol="0"/>
          <a:lstStyle/>
          <a:p>
            <a:endParaRPr/>
          </a:p>
        </p:txBody>
      </p:sp>
      <p:sp>
        <p:nvSpPr>
          <p:cNvPr id="667" name="object 667"/>
          <p:cNvSpPr/>
          <p:nvPr/>
        </p:nvSpPr>
        <p:spPr>
          <a:xfrm>
            <a:off x="7880338" y="38094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8" name="object 668"/>
          <p:cNvSpPr/>
          <p:nvPr/>
        </p:nvSpPr>
        <p:spPr>
          <a:xfrm>
            <a:off x="7873988" y="38094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69" name="object 669"/>
          <p:cNvSpPr/>
          <p:nvPr/>
        </p:nvSpPr>
        <p:spPr>
          <a:xfrm>
            <a:off x="7873988" y="3047483"/>
            <a:ext cx="12700" cy="762000"/>
          </a:xfrm>
          <a:custGeom>
            <a:avLst/>
            <a:gdLst/>
            <a:ahLst/>
            <a:cxnLst/>
            <a:rect l="l" t="t" r="r" b="b"/>
            <a:pathLst>
              <a:path w="12700" h="762000">
                <a:moveTo>
                  <a:pt x="0" y="762000"/>
                </a:moveTo>
                <a:lnTo>
                  <a:pt x="12700" y="762000"/>
                </a:lnTo>
                <a:lnTo>
                  <a:pt x="12700" y="0"/>
                </a:lnTo>
                <a:lnTo>
                  <a:pt x="0" y="0"/>
                </a:lnTo>
                <a:lnTo>
                  <a:pt x="0" y="762000"/>
                </a:lnTo>
                <a:close/>
              </a:path>
            </a:pathLst>
          </a:custGeom>
          <a:solidFill>
            <a:srgbClr val="231F20"/>
          </a:solidFill>
        </p:spPr>
        <p:txBody>
          <a:bodyPr wrap="square" lIns="0" tIns="0" rIns="0" bIns="0" rtlCol="0"/>
          <a:lstStyle/>
          <a:p>
            <a:endParaRPr/>
          </a:p>
        </p:txBody>
      </p:sp>
      <p:sp>
        <p:nvSpPr>
          <p:cNvPr id="670" name="object 670"/>
          <p:cNvSpPr/>
          <p:nvPr/>
        </p:nvSpPr>
        <p:spPr>
          <a:xfrm>
            <a:off x="7873988" y="30411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1" name="object 671"/>
          <p:cNvSpPr/>
          <p:nvPr/>
        </p:nvSpPr>
        <p:spPr>
          <a:xfrm>
            <a:off x="7617879" y="3091933"/>
            <a:ext cx="27940" cy="6350"/>
          </a:xfrm>
          <a:custGeom>
            <a:avLst/>
            <a:gdLst/>
            <a:ahLst/>
            <a:cxnLst/>
            <a:rect l="l" t="t" r="r" b="b"/>
            <a:pathLst>
              <a:path w="27939" h="6350">
                <a:moveTo>
                  <a:pt x="0" y="6350"/>
                </a:moveTo>
                <a:lnTo>
                  <a:pt x="27508" y="6350"/>
                </a:lnTo>
                <a:lnTo>
                  <a:pt x="27508" y="0"/>
                </a:lnTo>
                <a:lnTo>
                  <a:pt x="0" y="0"/>
                </a:lnTo>
                <a:lnTo>
                  <a:pt x="0" y="6350"/>
                </a:lnTo>
                <a:close/>
              </a:path>
            </a:pathLst>
          </a:custGeom>
          <a:solidFill>
            <a:srgbClr val="231F20"/>
          </a:solidFill>
        </p:spPr>
        <p:txBody>
          <a:bodyPr wrap="square" lIns="0" tIns="0" rIns="0" bIns="0" rtlCol="0"/>
          <a:lstStyle/>
          <a:p>
            <a:endParaRPr/>
          </a:p>
        </p:txBody>
      </p:sp>
      <p:sp>
        <p:nvSpPr>
          <p:cNvPr id="672" name="object 672"/>
          <p:cNvSpPr/>
          <p:nvPr/>
        </p:nvSpPr>
        <p:spPr>
          <a:xfrm>
            <a:off x="7617879" y="3085583"/>
            <a:ext cx="15240" cy="6350"/>
          </a:xfrm>
          <a:custGeom>
            <a:avLst/>
            <a:gdLst/>
            <a:ahLst/>
            <a:cxnLst/>
            <a:rect l="l" t="t" r="r" b="b"/>
            <a:pathLst>
              <a:path w="15239" h="6350">
                <a:moveTo>
                  <a:pt x="0" y="6350"/>
                </a:moveTo>
                <a:lnTo>
                  <a:pt x="14808" y="6350"/>
                </a:lnTo>
                <a:lnTo>
                  <a:pt x="14808" y="0"/>
                </a:lnTo>
                <a:lnTo>
                  <a:pt x="0" y="0"/>
                </a:lnTo>
                <a:lnTo>
                  <a:pt x="0" y="6350"/>
                </a:lnTo>
                <a:close/>
              </a:path>
            </a:pathLst>
          </a:custGeom>
          <a:solidFill>
            <a:srgbClr val="231F20"/>
          </a:solidFill>
        </p:spPr>
        <p:txBody>
          <a:bodyPr wrap="square" lIns="0" tIns="0" rIns="0" bIns="0" rtlCol="0"/>
          <a:lstStyle/>
          <a:p>
            <a:endParaRPr/>
          </a:p>
        </p:txBody>
      </p:sp>
      <p:sp>
        <p:nvSpPr>
          <p:cNvPr id="673" name="object 673"/>
          <p:cNvSpPr/>
          <p:nvPr/>
        </p:nvSpPr>
        <p:spPr>
          <a:xfrm>
            <a:off x="7632688" y="30855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4" name="object 674"/>
          <p:cNvSpPr/>
          <p:nvPr/>
        </p:nvSpPr>
        <p:spPr>
          <a:xfrm>
            <a:off x="7632688" y="3047483"/>
            <a:ext cx="12700" cy="38100"/>
          </a:xfrm>
          <a:custGeom>
            <a:avLst/>
            <a:gdLst/>
            <a:ahLst/>
            <a:cxnLst/>
            <a:rect l="l" t="t" r="r" b="b"/>
            <a:pathLst>
              <a:path w="12700" h="38100">
                <a:moveTo>
                  <a:pt x="0" y="38100"/>
                </a:moveTo>
                <a:lnTo>
                  <a:pt x="12700" y="38100"/>
                </a:lnTo>
                <a:lnTo>
                  <a:pt x="12700" y="0"/>
                </a:lnTo>
                <a:lnTo>
                  <a:pt x="0" y="0"/>
                </a:lnTo>
                <a:lnTo>
                  <a:pt x="0" y="38100"/>
                </a:lnTo>
                <a:close/>
              </a:path>
            </a:pathLst>
          </a:custGeom>
          <a:solidFill>
            <a:srgbClr val="231F20"/>
          </a:solidFill>
        </p:spPr>
        <p:txBody>
          <a:bodyPr wrap="square" lIns="0" tIns="0" rIns="0" bIns="0" rtlCol="0"/>
          <a:lstStyle/>
          <a:p>
            <a:endParaRPr/>
          </a:p>
        </p:txBody>
      </p:sp>
      <p:sp>
        <p:nvSpPr>
          <p:cNvPr id="675" name="object 675"/>
          <p:cNvSpPr/>
          <p:nvPr/>
        </p:nvSpPr>
        <p:spPr>
          <a:xfrm>
            <a:off x="7632688" y="30411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6" name="object 676"/>
          <p:cNvSpPr/>
          <p:nvPr/>
        </p:nvSpPr>
        <p:spPr>
          <a:xfrm>
            <a:off x="7632688" y="3034783"/>
            <a:ext cx="254000" cy="6350"/>
          </a:xfrm>
          <a:custGeom>
            <a:avLst/>
            <a:gdLst/>
            <a:ahLst/>
            <a:cxnLst/>
            <a:rect l="l" t="t" r="r" b="b"/>
            <a:pathLst>
              <a:path w="254000" h="6350">
                <a:moveTo>
                  <a:pt x="0" y="6350"/>
                </a:moveTo>
                <a:lnTo>
                  <a:pt x="254000" y="6350"/>
                </a:lnTo>
                <a:lnTo>
                  <a:pt x="254000" y="0"/>
                </a:lnTo>
                <a:lnTo>
                  <a:pt x="0" y="0"/>
                </a:lnTo>
                <a:lnTo>
                  <a:pt x="0" y="6350"/>
                </a:lnTo>
                <a:close/>
              </a:path>
            </a:pathLst>
          </a:custGeom>
          <a:solidFill>
            <a:srgbClr val="231F20"/>
          </a:solidFill>
        </p:spPr>
        <p:txBody>
          <a:bodyPr wrap="square" lIns="0" tIns="0" rIns="0" bIns="0" rtlCol="0"/>
          <a:lstStyle/>
          <a:p>
            <a:endParaRPr/>
          </a:p>
        </p:txBody>
      </p:sp>
      <p:sp>
        <p:nvSpPr>
          <p:cNvPr id="677" name="object 677"/>
          <p:cNvSpPr/>
          <p:nvPr/>
        </p:nvSpPr>
        <p:spPr>
          <a:xfrm>
            <a:off x="7639038" y="3086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78" name="object 678"/>
          <p:cNvSpPr/>
          <p:nvPr/>
        </p:nvSpPr>
        <p:spPr>
          <a:xfrm>
            <a:off x="7639038" y="3041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79" name="object 679"/>
          <p:cNvSpPr/>
          <p:nvPr/>
        </p:nvSpPr>
        <p:spPr>
          <a:xfrm>
            <a:off x="7645388" y="3041552"/>
            <a:ext cx="228600" cy="6350"/>
          </a:xfrm>
          <a:custGeom>
            <a:avLst/>
            <a:gdLst/>
            <a:ahLst/>
            <a:cxnLst/>
            <a:rect l="l" t="t" r="r" b="b"/>
            <a:pathLst>
              <a:path w="228600" h="6350">
                <a:moveTo>
                  <a:pt x="228600" y="0"/>
                </a:moveTo>
                <a:lnTo>
                  <a:pt x="0" y="0"/>
                </a:lnTo>
                <a:lnTo>
                  <a:pt x="0" y="6350"/>
                </a:lnTo>
                <a:lnTo>
                  <a:pt x="228600" y="6350"/>
                </a:lnTo>
                <a:lnTo>
                  <a:pt x="228600" y="0"/>
                </a:lnTo>
                <a:close/>
              </a:path>
            </a:pathLst>
          </a:custGeom>
          <a:solidFill>
            <a:srgbClr val="231F20"/>
          </a:solidFill>
        </p:spPr>
        <p:txBody>
          <a:bodyPr wrap="square" lIns="0" tIns="0" rIns="0" bIns="0" rtlCol="0"/>
          <a:lstStyle/>
          <a:p>
            <a:endParaRPr/>
          </a:p>
        </p:txBody>
      </p:sp>
      <p:sp>
        <p:nvSpPr>
          <p:cNvPr id="680" name="object 680"/>
          <p:cNvSpPr/>
          <p:nvPr/>
        </p:nvSpPr>
        <p:spPr>
          <a:xfrm>
            <a:off x="7880338" y="3041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81" name="object 681"/>
          <p:cNvSpPr/>
          <p:nvPr/>
        </p:nvSpPr>
        <p:spPr>
          <a:xfrm>
            <a:off x="7934262" y="3941093"/>
            <a:ext cx="38735" cy="38735"/>
          </a:xfrm>
          <a:custGeom>
            <a:avLst/>
            <a:gdLst/>
            <a:ahLst/>
            <a:cxnLst/>
            <a:rect l="l" t="t" r="r" b="b"/>
            <a:pathLst>
              <a:path w="38735" h="38735">
                <a:moveTo>
                  <a:pt x="19100" y="0"/>
                </a:moveTo>
                <a:lnTo>
                  <a:pt x="11663" y="1500"/>
                </a:lnTo>
                <a:lnTo>
                  <a:pt x="5592" y="5592"/>
                </a:lnTo>
                <a:lnTo>
                  <a:pt x="1500" y="11663"/>
                </a:lnTo>
                <a:lnTo>
                  <a:pt x="0" y="19100"/>
                </a:lnTo>
                <a:lnTo>
                  <a:pt x="1500" y="26537"/>
                </a:lnTo>
                <a:lnTo>
                  <a:pt x="5592" y="32608"/>
                </a:lnTo>
                <a:lnTo>
                  <a:pt x="11663" y="36701"/>
                </a:lnTo>
                <a:lnTo>
                  <a:pt x="19100" y="38201"/>
                </a:lnTo>
                <a:lnTo>
                  <a:pt x="26535" y="36701"/>
                </a:lnTo>
                <a:lnTo>
                  <a:pt x="32602" y="32608"/>
                </a:lnTo>
                <a:lnTo>
                  <a:pt x="36690" y="26537"/>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682" name="object 682"/>
          <p:cNvSpPr/>
          <p:nvPr/>
        </p:nvSpPr>
        <p:spPr>
          <a:xfrm>
            <a:off x="6815659" y="2891273"/>
            <a:ext cx="12700" cy="1221740"/>
          </a:xfrm>
          <a:custGeom>
            <a:avLst/>
            <a:gdLst/>
            <a:ahLst/>
            <a:cxnLst/>
            <a:rect l="l" t="t" r="r" b="b"/>
            <a:pathLst>
              <a:path w="12700" h="1221739">
                <a:moveTo>
                  <a:pt x="0" y="1221739"/>
                </a:moveTo>
                <a:lnTo>
                  <a:pt x="12700" y="1221739"/>
                </a:lnTo>
                <a:lnTo>
                  <a:pt x="12700" y="0"/>
                </a:lnTo>
                <a:lnTo>
                  <a:pt x="0" y="0"/>
                </a:lnTo>
                <a:lnTo>
                  <a:pt x="0" y="1221739"/>
                </a:lnTo>
                <a:close/>
              </a:path>
            </a:pathLst>
          </a:custGeom>
          <a:solidFill>
            <a:srgbClr val="231F20"/>
          </a:solidFill>
        </p:spPr>
        <p:txBody>
          <a:bodyPr wrap="square" lIns="0" tIns="0" rIns="0" bIns="0" rtlCol="0"/>
          <a:lstStyle/>
          <a:p>
            <a:endParaRPr/>
          </a:p>
        </p:txBody>
      </p:sp>
      <p:sp>
        <p:nvSpPr>
          <p:cNvPr id="683" name="object 683"/>
          <p:cNvSpPr/>
          <p:nvPr/>
        </p:nvSpPr>
        <p:spPr>
          <a:xfrm>
            <a:off x="6815659" y="2884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4" name="object 684"/>
          <p:cNvSpPr/>
          <p:nvPr/>
        </p:nvSpPr>
        <p:spPr>
          <a:xfrm>
            <a:off x="6815659" y="2878573"/>
            <a:ext cx="593090" cy="6350"/>
          </a:xfrm>
          <a:custGeom>
            <a:avLst/>
            <a:gdLst/>
            <a:ahLst/>
            <a:cxnLst/>
            <a:rect l="l" t="t" r="r" b="b"/>
            <a:pathLst>
              <a:path w="593089" h="6350">
                <a:moveTo>
                  <a:pt x="0" y="6350"/>
                </a:moveTo>
                <a:lnTo>
                  <a:pt x="592670" y="6350"/>
                </a:lnTo>
                <a:lnTo>
                  <a:pt x="592670" y="0"/>
                </a:lnTo>
                <a:lnTo>
                  <a:pt x="0" y="0"/>
                </a:lnTo>
                <a:lnTo>
                  <a:pt x="0" y="6350"/>
                </a:lnTo>
                <a:close/>
              </a:path>
            </a:pathLst>
          </a:custGeom>
          <a:solidFill>
            <a:srgbClr val="231F20"/>
          </a:solidFill>
        </p:spPr>
        <p:txBody>
          <a:bodyPr wrap="square" lIns="0" tIns="0" rIns="0" bIns="0" rtlCol="0"/>
          <a:lstStyle/>
          <a:p>
            <a:endParaRPr/>
          </a:p>
        </p:txBody>
      </p:sp>
      <p:sp>
        <p:nvSpPr>
          <p:cNvPr id="685" name="object 685"/>
          <p:cNvSpPr/>
          <p:nvPr/>
        </p:nvSpPr>
        <p:spPr>
          <a:xfrm>
            <a:off x="6822009" y="28849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86" name="object 686"/>
          <p:cNvSpPr/>
          <p:nvPr/>
        </p:nvSpPr>
        <p:spPr>
          <a:xfrm>
            <a:off x="6828359" y="2884923"/>
            <a:ext cx="593090" cy="6350"/>
          </a:xfrm>
          <a:custGeom>
            <a:avLst/>
            <a:gdLst/>
            <a:ahLst/>
            <a:cxnLst/>
            <a:rect l="l" t="t" r="r" b="b"/>
            <a:pathLst>
              <a:path w="593089" h="6350">
                <a:moveTo>
                  <a:pt x="0" y="6350"/>
                </a:moveTo>
                <a:lnTo>
                  <a:pt x="592670" y="6350"/>
                </a:lnTo>
                <a:lnTo>
                  <a:pt x="592670" y="0"/>
                </a:lnTo>
                <a:lnTo>
                  <a:pt x="0" y="0"/>
                </a:lnTo>
                <a:lnTo>
                  <a:pt x="0" y="6350"/>
                </a:lnTo>
                <a:close/>
              </a:path>
            </a:pathLst>
          </a:custGeom>
          <a:solidFill>
            <a:srgbClr val="231F20"/>
          </a:solidFill>
        </p:spPr>
        <p:txBody>
          <a:bodyPr wrap="square" lIns="0" tIns="0" rIns="0" bIns="0" rtlCol="0"/>
          <a:lstStyle/>
          <a:p>
            <a:endParaRPr/>
          </a:p>
        </p:txBody>
      </p:sp>
      <p:sp>
        <p:nvSpPr>
          <p:cNvPr id="687" name="object 687"/>
          <p:cNvSpPr/>
          <p:nvPr/>
        </p:nvSpPr>
        <p:spPr>
          <a:xfrm>
            <a:off x="7414679" y="2878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8" name="object 688"/>
          <p:cNvSpPr/>
          <p:nvPr/>
        </p:nvSpPr>
        <p:spPr>
          <a:xfrm>
            <a:off x="7408329" y="2878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89" name="object 689"/>
          <p:cNvSpPr/>
          <p:nvPr/>
        </p:nvSpPr>
        <p:spPr>
          <a:xfrm>
            <a:off x="7408329" y="2779512"/>
            <a:ext cx="12700" cy="99060"/>
          </a:xfrm>
          <a:custGeom>
            <a:avLst/>
            <a:gdLst/>
            <a:ahLst/>
            <a:cxnLst/>
            <a:rect l="l" t="t" r="r" b="b"/>
            <a:pathLst>
              <a:path w="12700" h="99060">
                <a:moveTo>
                  <a:pt x="0" y="99060"/>
                </a:moveTo>
                <a:lnTo>
                  <a:pt x="12700" y="99060"/>
                </a:lnTo>
                <a:lnTo>
                  <a:pt x="12700" y="0"/>
                </a:lnTo>
                <a:lnTo>
                  <a:pt x="0" y="0"/>
                </a:lnTo>
                <a:lnTo>
                  <a:pt x="0" y="99060"/>
                </a:lnTo>
                <a:close/>
              </a:path>
            </a:pathLst>
          </a:custGeom>
          <a:solidFill>
            <a:srgbClr val="231F20"/>
          </a:solidFill>
        </p:spPr>
        <p:txBody>
          <a:bodyPr wrap="square" lIns="0" tIns="0" rIns="0" bIns="0" rtlCol="0"/>
          <a:lstStyle/>
          <a:p>
            <a:endParaRPr/>
          </a:p>
        </p:txBody>
      </p:sp>
      <p:sp>
        <p:nvSpPr>
          <p:cNvPr id="690" name="object 690"/>
          <p:cNvSpPr/>
          <p:nvPr/>
        </p:nvSpPr>
        <p:spPr>
          <a:xfrm>
            <a:off x="6802908" y="4093493"/>
            <a:ext cx="38735" cy="38735"/>
          </a:xfrm>
          <a:custGeom>
            <a:avLst/>
            <a:gdLst/>
            <a:ahLst/>
            <a:cxnLst/>
            <a:rect l="l" t="t" r="r" b="b"/>
            <a:pathLst>
              <a:path w="38735" h="38735">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691" name="object 691"/>
          <p:cNvSpPr/>
          <p:nvPr/>
        </p:nvSpPr>
        <p:spPr>
          <a:xfrm>
            <a:off x="8032738" y="4214613"/>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692" name="object 692"/>
          <p:cNvSpPr/>
          <p:nvPr/>
        </p:nvSpPr>
        <p:spPr>
          <a:xfrm>
            <a:off x="8032738" y="4208263"/>
            <a:ext cx="27940" cy="6350"/>
          </a:xfrm>
          <a:custGeom>
            <a:avLst/>
            <a:gdLst/>
            <a:ahLst/>
            <a:cxnLst/>
            <a:rect l="l" t="t" r="r" b="b"/>
            <a:pathLst>
              <a:path w="27939" h="6350">
                <a:moveTo>
                  <a:pt x="0" y="6350"/>
                </a:moveTo>
                <a:lnTo>
                  <a:pt x="27520" y="6350"/>
                </a:lnTo>
                <a:lnTo>
                  <a:pt x="27520" y="0"/>
                </a:lnTo>
                <a:lnTo>
                  <a:pt x="0" y="0"/>
                </a:lnTo>
                <a:lnTo>
                  <a:pt x="0" y="6350"/>
                </a:lnTo>
                <a:close/>
              </a:path>
            </a:pathLst>
          </a:custGeom>
          <a:solidFill>
            <a:srgbClr val="231F20"/>
          </a:solidFill>
        </p:spPr>
        <p:txBody>
          <a:bodyPr wrap="square" lIns="0" tIns="0" rIns="0" bIns="0" rtlCol="0"/>
          <a:lstStyle/>
          <a:p>
            <a:endParaRPr/>
          </a:p>
        </p:txBody>
      </p:sp>
      <p:sp>
        <p:nvSpPr>
          <p:cNvPr id="693" name="object 693"/>
          <p:cNvSpPr/>
          <p:nvPr/>
        </p:nvSpPr>
        <p:spPr>
          <a:xfrm>
            <a:off x="8060259" y="42082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4" name="object 694"/>
          <p:cNvSpPr/>
          <p:nvPr/>
        </p:nvSpPr>
        <p:spPr>
          <a:xfrm>
            <a:off x="8060259" y="4126983"/>
            <a:ext cx="12700" cy="81280"/>
          </a:xfrm>
          <a:custGeom>
            <a:avLst/>
            <a:gdLst/>
            <a:ahLst/>
            <a:cxnLst/>
            <a:rect l="l" t="t" r="r" b="b"/>
            <a:pathLst>
              <a:path w="12700" h="81279">
                <a:moveTo>
                  <a:pt x="0" y="81279"/>
                </a:moveTo>
                <a:lnTo>
                  <a:pt x="12700" y="81279"/>
                </a:lnTo>
                <a:lnTo>
                  <a:pt x="12700" y="0"/>
                </a:lnTo>
                <a:lnTo>
                  <a:pt x="0" y="0"/>
                </a:lnTo>
                <a:lnTo>
                  <a:pt x="0" y="81279"/>
                </a:lnTo>
                <a:close/>
              </a:path>
            </a:pathLst>
          </a:custGeom>
          <a:solidFill>
            <a:srgbClr val="231F20"/>
          </a:solidFill>
        </p:spPr>
        <p:txBody>
          <a:bodyPr wrap="square" lIns="0" tIns="0" rIns="0" bIns="0" rtlCol="0"/>
          <a:lstStyle/>
          <a:p>
            <a:endParaRPr/>
          </a:p>
        </p:txBody>
      </p:sp>
      <p:sp>
        <p:nvSpPr>
          <p:cNvPr id="695" name="object 695"/>
          <p:cNvSpPr/>
          <p:nvPr/>
        </p:nvSpPr>
        <p:spPr>
          <a:xfrm>
            <a:off x="8060259" y="4120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6" name="object 696"/>
          <p:cNvSpPr/>
          <p:nvPr/>
        </p:nvSpPr>
        <p:spPr>
          <a:xfrm>
            <a:off x="8066609" y="42078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97" name="object 697"/>
          <p:cNvSpPr/>
          <p:nvPr/>
        </p:nvSpPr>
        <p:spPr>
          <a:xfrm>
            <a:off x="7810488" y="4120633"/>
            <a:ext cx="250190" cy="6350"/>
          </a:xfrm>
          <a:custGeom>
            <a:avLst/>
            <a:gdLst/>
            <a:ahLst/>
            <a:cxnLst/>
            <a:rect l="l" t="t" r="r" b="b"/>
            <a:pathLst>
              <a:path w="250189" h="6350">
                <a:moveTo>
                  <a:pt x="0" y="6350"/>
                </a:moveTo>
                <a:lnTo>
                  <a:pt x="249770" y="6350"/>
                </a:lnTo>
                <a:lnTo>
                  <a:pt x="249770" y="0"/>
                </a:lnTo>
                <a:lnTo>
                  <a:pt x="0" y="0"/>
                </a:lnTo>
                <a:lnTo>
                  <a:pt x="0" y="6350"/>
                </a:lnTo>
                <a:close/>
              </a:path>
            </a:pathLst>
          </a:custGeom>
          <a:solidFill>
            <a:srgbClr val="231F20"/>
          </a:solidFill>
        </p:spPr>
        <p:txBody>
          <a:bodyPr wrap="square" lIns="0" tIns="0" rIns="0" bIns="0" rtlCol="0"/>
          <a:lstStyle/>
          <a:p>
            <a:endParaRPr/>
          </a:p>
        </p:txBody>
      </p:sp>
      <p:sp>
        <p:nvSpPr>
          <p:cNvPr id="698" name="object 698"/>
          <p:cNvSpPr/>
          <p:nvPr/>
        </p:nvSpPr>
        <p:spPr>
          <a:xfrm>
            <a:off x="7810488" y="4114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9" name="object 699"/>
          <p:cNvSpPr/>
          <p:nvPr/>
        </p:nvSpPr>
        <p:spPr>
          <a:xfrm>
            <a:off x="7810488" y="3872983"/>
            <a:ext cx="12700" cy="241300"/>
          </a:xfrm>
          <a:custGeom>
            <a:avLst/>
            <a:gdLst/>
            <a:ahLst/>
            <a:cxnLst/>
            <a:rect l="l" t="t" r="r" b="b"/>
            <a:pathLst>
              <a:path w="12700" h="241300">
                <a:moveTo>
                  <a:pt x="0" y="241300"/>
                </a:moveTo>
                <a:lnTo>
                  <a:pt x="12700" y="241300"/>
                </a:lnTo>
                <a:lnTo>
                  <a:pt x="12700" y="0"/>
                </a:lnTo>
                <a:lnTo>
                  <a:pt x="0" y="0"/>
                </a:lnTo>
                <a:lnTo>
                  <a:pt x="0" y="241300"/>
                </a:lnTo>
                <a:close/>
              </a:path>
            </a:pathLst>
          </a:custGeom>
          <a:solidFill>
            <a:srgbClr val="231F20"/>
          </a:solidFill>
        </p:spPr>
        <p:txBody>
          <a:bodyPr wrap="square" lIns="0" tIns="0" rIns="0" bIns="0" rtlCol="0"/>
          <a:lstStyle/>
          <a:p>
            <a:endParaRPr/>
          </a:p>
        </p:txBody>
      </p:sp>
      <p:sp>
        <p:nvSpPr>
          <p:cNvPr id="700" name="object 700"/>
          <p:cNvSpPr/>
          <p:nvPr/>
        </p:nvSpPr>
        <p:spPr>
          <a:xfrm>
            <a:off x="7810488" y="3866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1" name="object 701"/>
          <p:cNvSpPr/>
          <p:nvPr/>
        </p:nvSpPr>
        <p:spPr>
          <a:xfrm>
            <a:off x="7810488" y="3860283"/>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702" name="object 702"/>
          <p:cNvSpPr/>
          <p:nvPr/>
        </p:nvSpPr>
        <p:spPr>
          <a:xfrm>
            <a:off x="8066609" y="412063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3" name="object 703"/>
          <p:cNvSpPr/>
          <p:nvPr/>
        </p:nvSpPr>
        <p:spPr>
          <a:xfrm>
            <a:off x="7823188" y="4114283"/>
            <a:ext cx="250190" cy="6350"/>
          </a:xfrm>
          <a:custGeom>
            <a:avLst/>
            <a:gdLst/>
            <a:ahLst/>
            <a:cxnLst/>
            <a:rect l="l" t="t" r="r" b="b"/>
            <a:pathLst>
              <a:path w="250189" h="6350">
                <a:moveTo>
                  <a:pt x="0" y="6350"/>
                </a:moveTo>
                <a:lnTo>
                  <a:pt x="249770" y="6350"/>
                </a:lnTo>
                <a:lnTo>
                  <a:pt x="249770" y="0"/>
                </a:lnTo>
                <a:lnTo>
                  <a:pt x="0" y="0"/>
                </a:lnTo>
                <a:lnTo>
                  <a:pt x="0" y="6350"/>
                </a:lnTo>
                <a:close/>
              </a:path>
            </a:pathLst>
          </a:custGeom>
          <a:solidFill>
            <a:srgbClr val="231F20"/>
          </a:solidFill>
        </p:spPr>
        <p:txBody>
          <a:bodyPr wrap="square" lIns="0" tIns="0" rIns="0" bIns="0" rtlCol="0"/>
          <a:lstStyle/>
          <a:p>
            <a:endParaRPr/>
          </a:p>
        </p:txBody>
      </p:sp>
      <p:sp>
        <p:nvSpPr>
          <p:cNvPr id="704" name="object 704"/>
          <p:cNvSpPr/>
          <p:nvPr/>
        </p:nvSpPr>
        <p:spPr>
          <a:xfrm>
            <a:off x="7816838" y="41147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05" name="object 705"/>
          <p:cNvSpPr/>
          <p:nvPr/>
        </p:nvSpPr>
        <p:spPr>
          <a:xfrm>
            <a:off x="6675959" y="4104123"/>
            <a:ext cx="61594" cy="6350"/>
          </a:xfrm>
          <a:custGeom>
            <a:avLst/>
            <a:gdLst/>
            <a:ahLst/>
            <a:cxnLst/>
            <a:rect l="l" t="t" r="r" b="b"/>
            <a:pathLst>
              <a:path w="61595" h="6350">
                <a:moveTo>
                  <a:pt x="0" y="6350"/>
                </a:moveTo>
                <a:lnTo>
                  <a:pt x="61379" y="6350"/>
                </a:lnTo>
                <a:lnTo>
                  <a:pt x="61379" y="0"/>
                </a:lnTo>
                <a:lnTo>
                  <a:pt x="0" y="0"/>
                </a:lnTo>
                <a:lnTo>
                  <a:pt x="0" y="6350"/>
                </a:lnTo>
                <a:close/>
              </a:path>
            </a:pathLst>
          </a:custGeom>
          <a:solidFill>
            <a:srgbClr val="231F20"/>
          </a:solidFill>
        </p:spPr>
        <p:txBody>
          <a:bodyPr wrap="square" lIns="0" tIns="0" rIns="0" bIns="0" rtlCol="0"/>
          <a:lstStyle/>
          <a:p>
            <a:endParaRPr/>
          </a:p>
        </p:txBody>
      </p:sp>
      <p:sp>
        <p:nvSpPr>
          <p:cNvPr id="706" name="object 706"/>
          <p:cNvSpPr/>
          <p:nvPr/>
        </p:nvSpPr>
        <p:spPr>
          <a:xfrm>
            <a:off x="6675959" y="4097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7" name="object 707"/>
          <p:cNvSpPr/>
          <p:nvPr/>
        </p:nvSpPr>
        <p:spPr>
          <a:xfrm>
            <a:off x="6675959" y="4055862"/>
            <a:ext cx="12700" cy="41910"/>
          </a:xfrm>
          <a:custGeom>
            <a:avLst/>
            <a:gdLst/>
            <a:ahLst/>
            <a:cxnLst/>
            <a:rect l="l" t="t" r="r" b="b"/>
            <a:pathLst>
              <a:path w="12700" h="41910">
                <a:moveTo>
                  <a:pt x="0" y="41910"/>
                </a:moveTo>
                <a:lnTo>
                  <a:pt x="12700" y="41910"/>
                </a:lnTo>
                <a:lnTo>
                  <a:pt x="12700" y="0"/>
                </a:lnTo>
                <a:lnTo>
                  <a:pt x="0" y="0"/>
                </a:lnTo>
                <a:lnTo>
                  <a:pt x="0" y="41910"/>
                </a:lnTo>
                <a:close/>
              </a:path>
            </a:pathLst>
          </a:custGeom>
          <a:solidFill>
            <a:srgbClr val="231F20"/>
          </a:solidFill>
        </p:spPr>
        <p:txBody>
          <a:bodyPr wrap="square" lIns="0" tIns="0" rIns="0" bIns="0" rtlCol="0"/>
          <a:lstStyle/>
          <a:p>
            <a:endParaRPr/>
          </a:p>
        </p:txBody>
      </p:sp>
      <p:sp>
        <p:nvSpPr>
          <p:cNvPr id="708" name="object 708"/>
          <p:cNvSpPr/>
          <p:nvPr/>
        </p:nvSpPr>
        <p:spPr>
          <a:xfrm>
            <a:off x="6675959" y="40495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09" name="object 709"/>
          <p:cNvSpPr/>
          <p:nvPr/>
        </p:nvSpPr>
        <p:spPr>
          <a:xfrm>
            <a:off x="6675959" y="4043162"/>
            <a:ext cx="283845" cy="6350"/>
          </a:xfrm>
          <a:custGeom>
            <a:avLst/>
            <a:gdLst/>
            <a:ahLst/>
            <a:cxnLst/>
            <a:rect l="l" t="t" r="r" b="b"/>
            <a:pathLst>
              <a:path w="283845" h="6350">
                <a:moveTo>
                  <a:pt x="0" y="6350"/>
                </a:moveTo>
                <a:lnTo>
                  <a:pt x="283629" y="6350"/>
                </a:lnTo>
                <a:lnTo>
                  <a:pt x="283629" y="0"/>
                </a:lnTo>
                <a:lnTo>
                  <a:pt x="0" y="0"/>
                </a:lnTo>
                <a:lnTo>
                  <a:pt x="0" y="6350"/>
                </a:lnTo>
                <a:close/>
              </a:path>
            </a:pathLst>
          </a:custGeom>
          <a:solidFill>
            <a:srgbClr val="231F20"/>
          </a:solidFill>
        </p:spPr>
        <p:txBody>
          <a:bodyPr wrap="square" lIns="0" tIns="0" rIns="0" bIns="0" rtlCol="0"/>
          <a:lstStyle/>
          <a:p>
            <a:endParaRPr/>
          </a:p>
        </p:txBody>
      </p:sp>
      <p:sp>
        <p:nvSpPr>
          <p:cNvPr id="710" name="object 710"/>
          <p:cNvSpPr/>
          <p:nvPr/>
        </p:nvSpPr>
        <p:spPr>
          <a:xfrm>
            <a:off x="6682309" y="4097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11" name="object 711"/>
          <p:cNvSpPr/>
          <p:nvPr/>
        </p:nvSpPr>
        <p:spPr>
          <a:xfrm>
            <a:off x="6688659" y="4097773"/>
            <a:ext cx="48895" cy="6350"/>
          </a:xfrm>
          <a:custGeom>
            <a:avLst/>
            <a:gdLst/>
            <a:ahLst/>
            <a:cxnLst/>
            <a:rect l="l" t="t" r="r" b="b"/>
            <a:pathLst>
              <a:path w="48895" h="6350">
                <a:moveTo>
                  <a:pt x="48679" y="0"/>
                </a:moveTo>
                <a:lnTo>
                  <a:pt x="0" y="0"/>
                </a:lnTo>
                <a:lnTo>
                  <a:pt x="0" y="6350"/>
                </a:lnTo>
                <a:lnTo>
                  <a:pt x="48679" y="6350"/>
                </a:lnTo>
                <a:lnTo>
                  <a:pt x="48679" y="0"/>
                </a:lnTo>
                <a:close/>
              </a:path>
            </a:pathLst>
          </a:custGeom>
          <a:solidFill>
            <a:srgbClr val="231F20"/>
          </a:solidFill>
        </p:spPr>
        <p:txBody>
          <a:bodyPr wrap="square" lIns="0" tIns="0" rIns="0" bIns="0" rtlCol="0"/>
          <a:lstStyle/>
          <a:p>
            <a:endParaRPr/>
          </a:p>
        </p:txBody>
      </p:sp>
      <p:sp>
        <p:nvSpPr>
          <p:cNvPr id="712" name="object 712"/>
          <p:cNvSpPr/>
          <p:nvPr/>
        </p:nvSpPr>
        <p:spPr>
          <a:xfrm>
            <a:off x="6682309" y="40490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13" name="object 713"/>
          <p:cNvSpPr/>
          <p:nvPr/>
        </p:nvSpPr>
        <p:spPr>
          <a:xfrm>
            <a:off x="6688659" y="4049512"/>
            <a:ext cx="283845" cy="6350"/>
          </a:xfrm>
          <a:custGeom>
            <a:avLst/>
            <a:gdLst/>
            <a:ahLst/>
            <a:cxnLst/>
            <a:rect l="l" t="t" r="r" b="b"/>
            <a:pathLst>
              <a:path w="283845" h="6350">
                <a:moveTo>
                  <a:pt x="0" y="6350"/>
                </a:moveTo>
                <a:lnTo>
                  <a:pt x="283629" y="6350"/>
                </a:lnTo>
                <a:lnTo>
                  <a:pt x="283629" y="0"/>
                </a:lnTo>
                <a:lnTo>
                  <a:pt x="0" y="0"/>
                </a:lnTo>
                <a:lnTo>
                  <a:pt x="0" y="6350"/>
                </a:lnTo>
                <a:close/>
              </a:path>
            </a:pathLst>
          </a:custGeom>
          <a:solidFill>
            <a:srgbClr val="231F20"/>
          </a:solidFill>
        </p:spPr>
        <p:txBody>
          <a:bodyPr wrap="square" lIns="0" tIns="0" rIns="0" bIns="0" rtlCol="0"/>
          <a:lstStyle/>
          <a:p>
            <a:endParaRPr/>
          </a:p>
        </p:txBody>
      </p:sp>
      <p:sp>
        <p:nvSpPr>
          <p:cNvPr id="714" name="object 714"/>
          <p:cNvSpPr/>
          <p:nvPr/>
        </p:nvSpPr>
        <p:spPr>
          <a:xfrm>
            <a:off x="6965938" y="40431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5" name="object 715"/>
          <p:cNvSpPr/>
          <p:nvPr/>
        </p:nvSpPr>
        <p:spPr>
          <a:xfrm>
            <a:off x="6959588" y="40431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6" name="object 716"/>
          <p:cNvSpPr/>
          <p:nvPr/>
        </p:nvSpPr>
        <p:spPr>
          <a:xfrm>
            <a:off x="6959588" y="3907273"/>
            <a:ext cx="12700" cy="135890"/>
          </a:xfrm>
          <a:custGeom>
            <a:avLst/>
            <a:gdLst/>
            <a:ahLst/>
            <a:cxnLst/>
            <a:rect l="l" t="t" r="r" b="b"/>
            <a:pathLst>
              <a:path w="12700" h="135889">
                <a:moveTo>
                  <a:pt x="0" y="135889"/>
                </a:moveTo>
                <a:lnTo>
                  <a:pt x="12700" y="135889"/>
                </a:lnTo>
                <a:lnTo>
                  <a:pt x="12700" y="0"/>
                </a:lnTo>
                <a:lnTo>
                  <a:pt x="0" y="0"/>
                </a:lnTo>
                <a:lnTo>
                  <a:pt x="0" y="135889"/>
                </a:lnTo>
                <a:close/>
              </a:path>
            </a:pathLst>
          </a:custGeom>
          <a:solidFill>
            <a:srgbClr val="231F20"/>
          </a:solidFill>
        </p:spPr>
        <p:txBody>
          <a:bodyPr wrap="square" lIns="0" tIns="0" rIns="0" bIns="0" rtlCol="0"/>
          <a:lstStyle/>
          <a:p>
            <a:endParaRPr/>
          </a:p>
        </p:txBody>
      </p:sp>
      <p:sp>
        <p:nvSpPr>
          <p:cNvPr id="717" name="object 717"/>
          <p:cNvSpPr/>
          <p:nvPr/>
        </p:nvSpPr>
        <p:spPr>
          <a:xfrm>
            <a:off x="6959588" y="3900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8" name="object 718"/>
          <p:cNvSpPr/>
          <p:nvPr/>
        </p:nvSpPr>
        <p:spPr>
          <a:xfrm>
            <a:off x="6841059" y="3900923"/>
            <a:ext cx="118745" cy="6350"/>
          </a:xfrm>
          <a:custGeom>
            <a:avLst/>
            <a:gdLst/>
            <a:ahLst/>
            <a:cxnLst/>
            <a:rect l="l" t="t" r="r" b="b"/>
            <a:pathLst>
              <a:path w="118745" h="6350">
                <a:moveTo>
                  <a:pt x="0" y="6350"/>
                </a:moveTo>
                <a:lnTo>
                  <a:pt x="118529" y="6350"/>
                </a:lnTo>
                <a:lnTo>
                  <a:pt x="118529" y="0"/>
                </a:lnTo>
                <a:lnTo>
                  <a:pt x="0" y="0"/>
                </a:lnTo>
                <a:lnTo>
                  <a:pt x="0" y="6350"/>
                </a:lnTo>
                <a:close/>
              </a:path>
            </a:pathLst>
          </a:custGeom>
          <a:solidFill>
            <a:srgbClr val="231F20"/>
          </a:solidFill>
        </p:spPr>
        <p:txBody>
          <a:bodyPr wrap="square" lIns="0" tIns="0" rIns="0" bIns="0" rtlCol="0"/>
          <a:lstStyle/>
          <a:p>
            <a:endParaRPr/>
          </a:p>
        </p:txBody>
      </p:sp>
      <p:sp>
        <p:nvSpPr>
          <p:cNvPr id="719" name="object 719"/>
          <p:cNvSpPr/>
          <p:nvPr/>
        </p:nvSpPr>
        <p:spPr>
          <a:xfrm>
            <a:off x="6841059" y="3894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0" name="object 720"/>
          <p:cNvSpPr/>
          <p:nvPr/>
        </p:nvSpPr>
        <p:spPr>
          <a:xfrm>
            <a:off x="6841059" y="2980173"/>
            <a:ext cx="12700" cy="914400"/>
          </a:xfrm>
          <a:custGeom>
            <a:avLst/>
            <a:gdLst/>
            <a:ahLst/>
            <a:cxnLst/>
            <a:rect l="l" t="t" r="r" b="b"/>
            <a:pathLst>
              <a:path w="12700" h="914400">
                <a:moveTo>
                  <a:pt x="0" y="914400"/>
                </a:moveTo>
                <a:lnTo>
                  <a:pt x="12700" y="914400"/>
                </a:lnTo>
                <a:lnTo>
                  <a:pt x="12700" y="0"/>
                </a:lnTo>
                <a:lnTo>
                  <a:pt x="0" y="0"/>
                </a:lnTo>
                <a:lnTo>
                  <a:pt x="0" y="914400"/>
                </a:lnTo>
                <a:close/>
              </a:path>
            </a:pathLst>
          </a:custGeom>
          <a:solidFill>
            <a:srgbClr val="231F20"/>
          </a:solidFill>
        </p:spPr>
        <p:txBody>
          <a:bodyPr wrap="square" lIns="0" tIns="0" rIns="0" bIns="0" rtlCol="0"/>
          <a:lstStyle/>
          <a:p>
            <a:endParaRPr/>
          </a:p>
        </p:txBody>
      </p:sp>
      <p:sp>
        <p:nvSpPr>
          <p:cNvPr id="721" name="object 721"/>
          <p:cNvSpPr/>
          <p:nvPr/>
        </p:nvSpPr>
        <p:spPr>
          <a:xfrm>
            <a:off x="6841059" y="2973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2" name="object 722"/>
          <p:cNvSpPr/>
          <p:nvPr/>
        </p:nvSpPr>
        <p:spPr>
          <a:xfrm>
            <a:off x="6841059" y="2967473"/>
            <a:ext cx="1122045" cy="6350"/>
          </a:xfrm>
          <a:custGeom>
            <a:avLst/>
            <a:gdLst/>
            <a:ahLst/>
            <a:cxnLst/>
            <a:rect l="l" t="t" r="r" b="b"/>
            <a:pathLst>
              <a:path w="1122045" h="6350">
                <a:moveTo>
                  <a:pt x="0" y="6350"/>
                </a:moveTo>
                <a:lnTo>
                  <a:pt x="1121829" y="6350"/>
                </a:lnTo>
                <a:lnTo>
                  <a:pt x="1121829" y="0"/>
                </a:lnTo>
                <a:lnTo>
                  <a:pt x="0" y="0"/>
                </a:lnTo>
                <a:lnTo>
                  <a:pt x="0" y="6350"/>
                </a:lnTo>
                <a:close/>
              </a:path>
            </a:pathLst>
          </a:custGeom>
          <a:solidFill>
            <a:srgbClr val="231F20"/>
          </a:solidFill>
        </p:spPr>
        <p:txBody>
          <a:bodyPr wrap="square" lIns="0" tIns="0" rIns="0" bIns="0" rtlCol="0"/>
          <a:lstStyle/>
          <a:p>
            <a:endParaRPr/>
          </a:p>
        </p:txBody>
      </p:sp>
      <p:sp>
        <p:nvSpPr>
          <p:cNvPr id="723" name="object 723"/>
          <p:cNvSpPr/>
          <p:nvPr/>
        </p:nvSpPr>
        <p:spPr>
          <a:xfrm>
            <a:off x="6965938" y="3900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4" name="object 724"/>
          <p:cNvSpPr/>
          <p:nvPr/>
        </p:nvSpPr>
        <p:spPr>
          <a:xfrm>
            <a:off x="6853759" y="3894573"/>
            <a:ext cx="118745" cy="6350"/>
          </a:xfrm>
          <a:custGeom>
            <a:avLst/>
            <a:gdLst/>
            <a:ahLst/>
            <a:cxnLst/>
            <a:rect l="l" t="t" r="r" b="b"/>
            <a:pathLst>
              <a:path w="118745" h="6350">
                <a:moveTo>
                  <a:pt x="0" y="6350"/>
                </a:moveTo>
                <a:lnTo>
                  <a:pt x="118529" y="6350"/>
                </a:lnTo>
                <a:lnTo>
                  <a:pt x="118529" y="0"/>
                </a:lnTo>
                <a:lnTo>
                  <a:pt x="0" y="0"/>
                </a:lnTo>
                <a:lnTo>
                  <a:pt x="0" y="6350"/>
                </a:lnTo>
                <a:close/>
              </a:path>
            </a:pathLst>
          </a:custGeom>
          <a:solidFill>
            <a:srgbClr val="231F20"/>
          </a:solidFill>
        </p:spPr>
        <p:txBody>
          <a:bodyPr wrap="square" lIns="0" tIns="0" rIns="0" bIns="0" rtlCol="0"/>
          <a:lstStyle/>
          <a:p>
            <a:endParaRPr/>
          </a:p>
        </p:txBody>
      </p:sp>
      <p:sp>
        <p:nvSpPr>
          <p:cNvPr id="725" name="object 725"/>
          <p:cNvSpPr/>
          <p:nvPr/>
        </p:nvSpPr>
        <p:spPr>
          <a:xfrm>
            <a:off x="6847409" y="3894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26" name="object 726"/>
          <p:cNvSpPr/>
          <p:nvPr/>
        </p:nvSpPr>
        <p:spPr>
          <a:xfrm>
            <a:off x="7816838" y="3867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27" name="object 727"/>
          <p:cNvSpPr/>
          <p:nvPr/>
        </p:nvSpPr>
        <p:spPr>
          <a:xfrm>
            <a:off x="7823188" y="3866633"/>
            <a:ext cx="139700" cy="6350"/>
          </a:xfrm>
          <a:custGeom>
            <a:avLst/>
            <a:gdLst/>
            <a:ahLst/>
            <a:cxnLst/>
            <a:rect l="l" t="t" r="r" b="b"/>
            <a:pathLst>
              <a:path w="139700" h="6350">
                <a:moveTo>
                  <a:pt x="0" y="6350"/>
                </a:moveTo>
                <a:lnTo>
                  <a:pt x="139700" y="6350"/>
                </a:lnTo>
                <a:lnTo>
                  <a:pt x="139700" y="0"/>
                </a:lnTo>
                <a:lnTo>
                  <a:pt x="0" y="0"/>
                </a:lnTo>
                <a:lnTo>
                  <a:pt x="0" y="6350"/>
                </a:lnTo>
                <a:close/>
              </a:path>
            </a:pathLst>
          </a:custGeom>
          <a:solidFill>
            <a:srgbClr val="231F20"/>
          </a:solidFill>
        </p:spPr>
        <p:txBody>
          <a:bodyPr wrap="square" lIns="0" tIns="0" rIns="0" bIns="0" rtlCol="0"/>
          <a:lstStyle/>
          <a:p>
            <a:endParaRPr/>
          </a:p>
        </p:txBody>
      </p:sp>
      <p:sp>
        <p:nvSpPr>
          <p:cNvPr id="728" name="object 728"/>
          <p:cNvSpPr/>
          <p:nvPr/>
        </p:nvSpPr>
        <p:spPr>
          <a:xfrm>
            <a:off x="7956538" y="3860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29" name="object 729"/>
          <p:cNvSpPr/>
          <p:nvPr/>
        </p:nvSpPr>
        <p:spPr>
          <a:xfrm>
            <a:off x="7950188" y="386028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0" name="object 730"/>
          <p:cNvSpPr/>
          <p:nvPr/>
        </p:nvSpPr>
        <p:spPr>
          <a:xfrm>
            <a:off x="7950188" y="2980173"/>
            <a:ext cx="12700" cy="880110"/>
          </a:xfrm>
          <a:custGeom>
            <a:avLst/>
            <a:gdLst/>
            <a:ahLst/>
            <a:cxnLst/>
            <a:rect l="l" t="t" r="r" b="b"/>
            <a:pathLst>
              <a:path w="12700" h="880110">
                <a:moveTo>
                  <a:pt x="0" y="880109"/>
                </a:moveTo>
                <a:lnTo>
                  <a:pt x="12700" y="880109"/>
                </a:lnTo>
                <a:lnTo>
                  <a:pt x="12700" y="0"/>
                </a:lnTo>
                <a:lnTo>
                  <a:pt x="0" y="0"/>
                </a:lnTo>
                <a:lnTo>
                  <a:pt x="0" y="880109"/>
                </a:lnTo>
                <a:close/>
              </a:path>
            </a:pathLst>
          </a:custGeom>
          <a:solidFill>
            <a:srgbClr val="231F20"/>
          </a:solidFill>
        </p:spPr>
        <p:txBody>
          <a:bodyPr wrap="square" lIns="0" tIns="0" rIns="0" bIns="0" rtlCol="0"/>
          <a:lstStyle/>
          <a:p>
            <a:endParaRPr/>
          </a:p>
        </p:txBody>
      </p:sp>
      <p:sp>
        <p:nvSpPr>
          <p:cNvPr id="731" name="object 731"/>
          <p:cNvSpPr/>
          <p:nvPr/>
        </p:nvSpPr>
        <p:spPr>
          <a:xfrm>
            <a:off x="7950188" y="2973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2" name="object 732"/>
          <p:cNvSpPr/>
          <p:nvPr/>
        </p:nvSpPr>
        <p:spPr>
          <a:xfrm>
            <a:off x="6847409" y="2973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3" name="object 733"/>
          <p:cNvSpPr/>
          <p:nvPr/>
        </p:nvSpPr>
        <p:spPr>
          <a:xfrm>
            <a:off x="6853759" y="2973823"/>
            <a:ext cx="1096645" cy="6350"/>
          </a:xfrm>
          <a:custGeom>
            <a:avLst/>
            <a:gdLst/>
            <a:ahLst/>
            <a:cxnLst/>
            <a:rect l="l" t="t" r="r" b="b"/>
            <a:pathLst>
              <a:path w="1096645" h="6350">
                <a:moveTo>
                  <a:pt x="1096429" y="0"/>
                </a:moveTo>
                <a:lnTo>
                  <a:pt x="0" y="0"/>
                </a:lnTo>
                <a:lnTo>
                  <a:pt x="0" y="6350"/>
                </a:lnTo>
                <a:lnTo>
                  <a:pt x="1096429" y="6350"/>
                </a:lnTo>
                <a:lnTo>
                  <a:pt x="1096429" y="0"/>
                </a:lnTo>
                <a:close/>
              </a:path>
            </a:pathLst>
          </a:custGeom>
          <a:solidFill>
            <a:srgbClr val="231F20"/>
          </a:solidFill>
        </p:spPr>
        <p:txBody>
          <a:bodyPr wrap="square" lIns="0" tIns="0" rIns="0" bIns="0" rtlCol="0"/>
          <a:lstStyle/>
          <a:p>
            <a:endParaRPr/>
          </a:p>
        </p:txBody>
      </p:sp>
      <p:sp>
        <p:nvSpPr>
          <p:cNvPr id="734" name="object 734"/>
          <p:cNvSpPr/>
          <p:nvPr/>
        </p:nvSpPr>
        <p:spPr>
          <a:xfrm>
            <a:off x="7956538" y="2973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35" name="object 735"/>
          <p:cNvSpPr/>
          <p:nvPr/>
        </p:nvSpPr>
        <p:spPr>
          <a:xfrm>
            <a:off x="7499338" y="3086002"/>
            <a:ext cx="21590" cy="12700"/>
          </a:xfrm>
          <a:custGeom>
            <a:avLst/>
            <a:gdLst/>
            <a:ahLst/>
            <a:cxnLst/>
            <a:rect l="l" t="t" r="r" b="b"/>
            <a:pathLst>
              <a:path w="21589" h="12700">
                <a:moveTo>
                  <a:pt x="21170" y="0"/>
                </a:moveTo>
                <a:lnTo>
                  <a:pt x="0" y="0"/>
                </a:lnTo>
                <a:lnTo>
                  <a:pt x="0" y="12700"/>
                </a:lnTo>
                <a:lnTo>
                  <a:pt x="21170" y="12700"/>
                </a:lnTo>
                <a:lnTo>
                  <a:pt x="21170" y="0"/>
                </a:lnTo>
                <a:close/>
              </a:path>
            </a:pathLst>
          </a:custGeom>
          <a:solidFill>
            <a:srgbClr val="231F20"/>
          </a:solidFill>
        </p:spPr>
        <p:txBody>
          <a:bodyPr wrap="square" lIns="0" tIns="0" rIns="0" bIns="0" rtlCol="0"/>
          <a:lstStyle/>
          <a:p>
            <a:endParaRPr/>
          </a:p>
        </p:txBody>
      </p:sp>
      <p:sp>
        <p:nvSpPr>
          <p:cNvPr id="736" name="object 736"/>
          <p:cNvSpPr/>
          <p:nvPr/>
        </p:nvSpPr>
        <p:spPr>
          <a:xfrm>
            <a:off x="7861288" y="4011412"/>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737" name="object 737"/>
          <p:cNvSpPr/>
          <p:nvPr/>
        </p:nvSpPr>
        <p:spPr>
          <a:xfrm>
            <a:off x="7861288" y="40050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8" name="object 738"/>
          <p:cNvSpPr/>
          <p:nvPr/>
        </p:nvSpPr>
        <p:spPr>
          <a:xfrm>
            <a:off x="7861288" y="3928862"/>
            <a:ext cx="12700" cy="76200"/>
          </a:xfrm>
          <a:custGeom>
            <a:avLst/>
            <a:gdLst/>
            <a:ahLst/>
            <a:cxnLst/>
            <a:rect l="l" t="t" r="r" b="b"/>
            <a:pathLst>
              <a:path w="12700" h="76200">
                <a:moveTo>
                  <a:pt x="0" y="76200"/>
                </a:moveTo>
                <a:lnTo>
                  <a:pt x="12700" y="76200"/>
                </a:lnTo>
                <a:lnTo>
                  <a:pt x="12700" y="0"/>
                </a:lnTo>
                <a:lnTo>
                  <a:pt x="0" y="0"/>
                </a:lnTo>
                <a:lnTo>
                  <a:pt x="0" y="76200"/>
                </a:lnTo>
                <a:close/>
              </a:path>
            </a:pathLst>
          </a:custGeom>
          <a:solidFill>
            <a:srgbClr val="231F20"/>
          </a:solidFill>
        </p:spPr>
        <p:txBody>
          <a:bodyPr wrap="square" lIns="0" tIns="0" rIns="0" bIns="0" rtlCol="0"/>
          <a:lstStyle/>
          <a:p>
            <a:endParaRPr/>
          </a:p>
        </p:txBody>
      </p:sp>
      <p:sp>
        <p:nvSpPr>
          <p:cNvPr id="739" name="object 739"/>
          <p:cNvSpPr/>
          <p:nvPr/>
        </p:nvSpPr>
        <p:spPr>
          <a:xfrm>
            <a:off x="7861288" y="39225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0" name="object 740"/>
          <p:cNvSpPr/>
          <p:nvPr/>
        </p:nvSpPr>
        <p:spPr>
          <a:xfrm>
            <a:off x="7861288" y="3916162"/>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741" name="object 741"/>
          <p:cNvSpPr/>
          <p:nvPr/>
        </p:nvSpPr>
        <p:spPr>
          <a:xfrm>
            <a:off x="7867638" y="40046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2" name="object 742"/>
          <p:cNvSpPr/>
          <p:nvPr/>
        </p:nvSpPr>
        <p:spPr>
          <a:xfrm>
            <a:off x="7873988" y="4004643"/>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743" name="object 743"/>
          <p:cNvSpPr/>
          <p:nvPr/>
        </p:nvSpPr>
        <p:spPr>
          <a:xfrm>
            <a:off x="8022159" y="400506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4" name="object 744"/>
          <p:cNvSpPr/>
          <p:nvPr/>
        </p:nvSpPr>
        <p:spPr>
          <a:xfrm>
            <a:off x="8022159" y="3928862"/>
            <a:ext cx="12700" cy="76200"/>
          </a:xfrm>
          <a:custGeom>
            <a:avLst/>
            <a:gdLst/>
            <a:ahLst/>
            <a:cxnLst/>
            <a:rect l="l" t="t" r="r" b="b"/>
            <a:pathLst>
              <a:path w="12700" h="76200">
                <a:moveTo>
                  <a:pt x="0" y="76200"/>
                </a:moveTo>
                <a:lnTo>
                  <a:pt x="12700" y="76200"/>
                </a:lnTo>
                <a:lnTo>
                  <a:pt x="12700" y="0"/>
                </a:lnTo>
                <a:lnTo>
                  <a:pt x="0" y="0"/>
                </a:lnTo>
                <a:lnTo>
                  <a:pt x="0" y="76200"/>
                </a:lnTo>
                <a:close/>
              </a:path>
            </a:pathLst>
          </a:custGeom>
          <a:solidFill>
            <a:srgbClr val="231F20"/>
          </a:solidFill>
        </p:spPr>
        <p:txBody>
          <a:bodyPr wrap="square" lIns="0" tIns="0" rIns="0" bIns="0" rtlCol="0"/>
          <a:lstStyle/>
          <a:p>
            <a:endParaRPr/>
          </a:p>
        </p:txBody>
      </p:sp>
      <p:sp>
        <p:nvSpPr>
          <p:cNvPr id="745" name="object 745"/>
          <p:cNvSpPr/>
          <p:nvPr/>
        </p:nvSpPr>
        <p:spPr>
          <a:xfrm>
            <a:off x="8022159" y="392251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46" name="object 746"/>
          <p:cNvSpPr/>
          <p:nvPr/>
        </p:nvSpPr>
        <p:spPr>
          <a:xfrm>
            <a:off x="8028509" y="40046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7" name="object 747"/>
          <p:cNvSpPr/>
          <p:nvPr/>
        </p:nvSpPr>
        <p:spPr>
          <a:xfrm>
            <a:off x="7867638" y="39220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8" name="object 748"/>
          <p:cNvSpPr/>
          <p:nvPr/>
        </p:nvSpPr>
        <p:spPr>
          <a:xfrm>
            <a:off x="7873988" y="3922093"/>
            <a:ext cx="148590" cy="6350"/>
          </a:xfrm>
          <a:custGeom>
            <a:avLst/>
            <a:gdLst/>
            <a:ahLst/>
            <a:cxnLst/>
            <a:rect l="l" t="t" r="r" b="b"/>
            <a:pathLst>
              <a:path w="148589" h="6350">
                <a:moveTo>
                  <a:pt x="148170" y="0"/>
                </a:moveTo>
                <a:lnTo>
                  <a:pt x="0" y="0"/>
                </a:lnTo>
                <a:lnTo>
                  <a:pt x="0" y="6350"/>
                </a:lnTo>
                <a:lnTo>
                  <a:pt x="148170" y="6350"/>
                </a:lnTo>
                <a:lnTo>
                  <a:pt x="148170" y="0"/>
                </a:lnTo>
                <a:close/>
              </a:path>
            </a:pathLst>
          </a:custGeom>
          <a:solidFill>
            <a:srgbClr val="231F20"/>
          </a:solidFill>
        </p:spPr>
        <p:txBody>
          <a:bodyPr wrap="square" lIns="0" tIns="0" rIns="0" bIns="0" rtlCol="0"/>
          <a:lstStyle/>
          <a:p>
            <a:endParaRPr/>
          </a:p>
        </p:txBody>
      </p:sp>
      <p:sp>
        <p:nvSpPr>
          <p:cNvPr id="749" name="object 749"/>
          <p:cNvSpPr/>
          <p:nvPr/>
        </p:nvSpPr>
        <p:spPr>
          <a:xfrm>
            <a:off x="8028509" y="39220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0" name="object 750"/>
          <p:cNvSpPr/>
          <p:nvPr/>
        </p:nvSpPr>
        <p:spPr>
          <a:xfrm>
            <a:off x="7844359" y="4252713"/>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751" name="object 751"/>
          <p:cNvSpPr/>
          <p:nvPr/>
        </p:nvSpPr>
        <p:spPr>
          <a:xfrm>
            <a:off x="7844359" y="42463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2" name="object 752"/>
          <p:cNvSpPr/>
          <p:nvPr/>
        </p:nvSpPr>
        <p:spPr>
          <a:xfrm>
            <a:off x="7844359" y="4182863"/>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753" name="object 753"/>
          <p:cNvSpPr/>
          <p:nvPr/>
        </p:nvSpPr>
        <p:spPr>
          <a:xfrm>
            <a:off x="7844359" y="41765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4" name="object 754"/>
          <p:cNvSpPr/>
          <p:nvPr/>
        </p:nvSpPr>
        <p:spPr>
          <a:xfrm>
            <a:off x="7844359" y="4170163"/>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755" name="object 755"/>
          <p:cNvSpPr/>
          <p:nvPr/>
        </p:nvSpPr>
        <p:spPr>
          <a:xfrm>
            <a:off x="7850709" y="4245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6" name="object 756"/>
          <p:cNvSpPr/>
          <p:nvPr/>
        </p:nvSpPr>
        <p:spPr>
          <a:xfrm>
            <a:off x="7857059" y="4245943"/>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757" name="object 757"/>
          <p:cNvSpPr/>
          <p:nvPr/>
        </p:nvSpPr>
        <p:spPr>
          <a:xfrm>
            <a:off x="8022159" y="42463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8" name="object 758"/>
          <p:cNvSpPr/>
          <p:nvPr/>
        </p:nvSpPr>
        <p:spPr>
          <a:xfrm>
            <a:off x="8022159" y="4182863"/>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759" name="object 759"/>
          <p:cNvSpPr/>
          <p:nvPr/>
        </p:nvSpPr>
        <p:spPr>
          <a:xfrm>
            <a:off x="8022159" y="41765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60" name="object 760"/>
          <p:cNvSpPr/>
          <p:nvPr/>
        </p:nvSpPr>
        <p:spPr>
          <a:xfrm>
            <a:off x="8028509" y="4245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1" name="object 761"/>
          <p:cNvSpPr/>
          <p:nvPr/>
        </p:nvSpPr>
        <p:spPr>
          <a:xfrm>
            <a:off x="7850709" y="41760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2" name="object 762"/>
          <p:cNvSpPr/>
          <p:nvPr/>
        </p:nvSpPr>
        <p:spPr>
          <a:xfrm>
            <a:off x="7857059" y="4176093"/>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763" name="object 763"/>
          <p:cNvSpPr/>
          <p:nvPr/>
        </p:nvSpPr>
        <p:spPr>
          <a:xfrm>
            <a:off x="8028509" y="41760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4" name="object 764"/>
          <p:cNvSpPr/>
          <p:nvPr/>
        </p:nvSpPr>
        <p:spPr>
          <a:xfrm>
            <a:off x="6680188" y="4154923"/>
            <a:ext cx="139700" cy="91020"/>
          </a:xfrm>
          <a:prstGeom prst="rect">
            <a:avLst/>
          </a:prstGeom>
          <a:blipFill>
            <a:blip r:embed="rId17" cstate="print"/>
            <a:stretch>
              <a:fillRect/>
            </a:stretch>
          </a:blipFill>
        </p:spPr>
        <p:txBody>
          <a:bodyPr wrap="square" lIns="0" tIns="0" rIns="0" bIns="0" rtlCol="0"/>
          <a:lstStyle/>
          <a:p>
            <a:endParaRPr/>
          </a:p>
        </p:txBody>
      </p:sp>
      <p:sp>
        <p:nvSpPr>
          <p:cNvPr id="765" name="object 765"/>
          <p:cNvSpPr/>
          <p:nvPr/>
        </p:nvSpPr>
        <p:spPr>
          <a:xfrm>
            <a:off x="2290217" y="6754613"/>
            <a:ext cx="89535" cy="6350"/>
          </a:xfrm>
          <a:custGeom>
            <a:avLst/>
            <a:gdLst/>
            <a:ahLst/>
            <a:cxnLst/>
            <a:rect l="l" t="t" r="r" b="b"/>
            <a:pathLst>
              <a:path w="89534" h="6350">
                <a:moveTo>
                  <a:pt x="0" y="6350"/>
                </a:moveTo>
                <a:lnTo>
                  <a:pt x="88912" y="6350"/>
                </a:lnTo>
                <a:lnTo>
                  <a:pt x="88912" y="0"/>
                </a:lnTo>
                <a:lnTo>
                  <a:pt x="0" y="0"/>
                </a:lnTo>
                <a:lnTo>
                  <a:pt x="0" y="6350"/>
                </a:lnTo>
                <a:close/>
              </a:path>
            </a:pathLst>
          </a:custGeom>
          <a:solidFill>
            <a:srgbClr val="231F20"/>
          </a:solidFill>
        </p:spPr>
        <p:txBody>
          <a:bodyPr wrap="square" lIns="0" tIns="0" rIns="0" bIns="0" rtlCol="0"/>
          <a:lstStyle/>
          <a:p>
            <a:endParaRPr/>
          </a:p>
        </p:txBody>
      </p:sp>
      <p:sp>
        <p:nvSpPr>
          <p:cNvPr id="766" name="object 766"/>
          <p:cNvSpPr/>
          <p:nvPr/>
        </p:nvSpPr>
        <p:spPr>
          <a:xfrm>
            <a:off x="2290217" y="6748263"/>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767" name="object 767"/>
          <p:cNvSpPr/>
          <p:nvPr/>
        </p:nvSpPr>
        <p:spPr>
          <a:xfrm>
            <a:off x="2290217" y="6527282"/>
            <a:ext cx="13335" cy="220979"/>
          </a:xfrm>
          <a:custGeom>
            <a:avLst/>
            <a:gdLst/>
            <a:ahLst/>
            <a:cxnLst/>
            <a:rect l="l" t="t" r="r" b="b"/>
            <a:pathLst>
              <a:path w="13334" h="220979">
                <a:moveTo>
                  <a:pt x="0" y="220980"/>
                </a:moveTo>
                <a:lnTo>
                  <a:pt x="12712" y="220980"/>
                </a:lnTo>
                <a:lnTo>
                  <a:pt x="12712" y="0"/>
                </a:lnTo>
                <a:lnTo>
                  <a:pt x="0" y="0"/>
                </a:lnTo>
                <a:lnTo>
                  <a:pt x="0" y="220980"/>
                </a:lnTo>
                <a:close/>
              </a:path>
            </a:pathLst>
          </a:custGeom>
          <a:solidFill>
            <a:srgbClr val="231F20"/>
          </a:solidFill>
        </p:spPr>
        <p:txBody>
          <a:bodyPr wrap="square" lIns="0" tIns="0" rIns="0" bIns="0" rtlCol="0"/>
          <a:lstStyle/>
          <a:p>
            <a:endParaRPr/>
          </a:p>
        </p:txBody>
      </p:sp>
      <p:sp>
        <p:nvSpPr>
          <p:cNvPr id="768" name="object 768"/>
          <p:cNvSpPr/>
          <p:nvPr/>
        </p:nvSpPr>
        <p:spPr>
          <a:xfrm>
            <a:off x="2290217" y="652093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769" name="object 769"/>
          <p:cNvSpPr/>
          <p:nvPr/>
        </p:nvSpPr>
        <p:spPr>
          <a:xfrm>
            <a:off x="2290217" y="6514582"/>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770" name="object 770"/>
          <p:cNvSpPr/>
          <p:nvPr/>
        </p:nvSpPr>
        <p:spPr>
          <a:xfrm>
            <a:off x="2296579" y="67478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1" name="object 771"/>
          <p:cNvSpPr/>
          <p:nvPr/>
        </p:nvSpPr>
        <p:spPr>
          <a:xfrm>
            <a:off x="2302929" y="6747843"/>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772" name="object 772"/>
          <p:cNvSpPr/>
          <p:nvPr/>
        </p:nvSpPr>
        <p:spPr>
          <a:xfrm>
            <a:off x="2366429" y="67482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73" name="object 773"/>
          <p:cNvSpPr/>
          <p:nvPr/>
        </p:nvSpPr>
        <p:spPr>
          <a:xfrm>
            <a:off x="2366429" y="6703813"/>
            <a:ext cx="12700" cy="44450"/>
          </a:xfrm>
          <a:custGeom>
            <a:avLst/>
            <a:gdLst/>
            <a:ahLst/>
            <a:cxnLst/>
            <a:rect l="l" t="t" r="r" b="b"/>
            <a:pathLst>
              <a:path w="12700" h="44450">
                <a:moveTo>
                  <a:pt x="0" y="44450"/>
                </a:moveTo>
                <a:lnTo>
                  <a:pt x="12700" y="44450"/>
                </a:lnTo>
                <a:lnTo>
                  <a:pt x="12700" y="0"/>
                </a:lnTo>
                <a:lnTo>
                  <a:pt x="0" y="0"/>
                </a:lnTo>
                <a:lnTo>
                  <a:pt x="0" y="44450"/>
                </a:lnTo>
                <a:close/>
              </a:path>
            </a:pathLst>
          </a:custGeom>
          <a:solidFill>
            <a:srgbClr val="231F20"/>
          </a:solidFill>
        </p:spPr>
        <p:txBody>
          <a:bodyPr wrap="square" lIns="0" tIns="0" rIns="0" bIns="0" rtlCol="0"/>
          <a:lstStyle/>
          <a:p>
            <a:endParaRPr/>
          </a:p>
        </p:txBody>
      </p:sp>
      <p:sp>
        <p:nvSpPr>
          <p:cNvPr id="774" name="object 774"/>
          <p:cNvSpPr/>
          <p:nvPr/>
        </p:nvSpPr>
        <p:spPr>
          <a:xfrm>
            <a:off x="2372779" y="67478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5" name="object 775"/>
          <p:cNvSpPr/>
          <p:nvPr/>
        </p:nvSpPr>
        <p:spPr>
          <a:xfrm>
            <a:off x="2296579" y="65213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6" name="object 776"/>
          <p:cNvSpPr/>
          <p:nvPr/>
        </p:nvSpPr>
        <p:spPr>
          <a:xfrm>
            <a:off x="2302929" y="6520932"/>
            <a:ext cx="59690" cy="6350"/>
          </a:xfrm>
          <a:custGeom>
            <a:avLst/>
            <a:gdLst/>
            <a:ahLst/>
            <a:cxnLst/>
            <a:rect l="l" t="t" r="r" b="b"/>
            <a:pathLst>
              <a:path w="59690" h="6350">
                <a:moveTo>
                  <a:pt x="0" y="6350"/>
                </a:moveTo>
                <a:lnTo>
                  <a:pt x="59270" y="6350"/>
                </a:lnTo>
                <a:lnTo>
                  <a:pt x="59270" y="0"/>
                </a:lnTo>
                <a:lnTo>
                  <a:pt x="0" y="0"/>
                </a:lnTo>
                <a:lnTo>
                  <a:pt x="0" y="6350"/>
                </a:lnTo>
                <a:close/>
              </a:path>
            </a:pathLst>
          </a:custGeom>
          <a:solidFill>
            <a:srgbClr val="231F20"/>
          </a:solidFill>
        </p:spPr>
        <p:txBody>
          <a:bodyPr wrap="square" lIns="0" tIns="0" rIns="0" bIns="0" rtlCol="0"/>
          <a:lstStyle/>
          <a:p>
            <a:endParaRPr/>
          </a:p>
        </p:txBody>
      </p:sp>
      <p:sp>
        <p:nvSpPr>
          <p:cNvPr id="777" name="object 777"/>
          <p:cNvSpPr/>
          <p:nvPr/>
        </p:nvSpPr>
        <p:spPr>
          <a:xfrm>
            <a:off x="2355850" y="65145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78" name="object 778"/>
          <p:cNvSpPr/>
          <p:nvPr/>
        </p:nvSpPr>
        <p:spPr>
          <a:xfrm>
            <a:off x="2349488" y="651458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779" name="object 779"/>
          <p:cNvSpPr/>
          <p:nvPr/>
        </p:nvSpPr>
        <p:spPr>
          <a:xfrm>
            <a:off x="2349488" y="5316973"/>
            <a:ext cx="13335" cy="1197610"/>
          </a:xfrm>
          <a:custGeom>
            <a:avLst/>
            <a:gdLst/>
            <a:ahLst/>
            <a:cxnLst/>
            <a:rect l="l" t="t" r="r" b="b"/>
            <a:pathLst>
              <a:path w="13334" h="1197610">
                <a:moveTo>
                  <a:pt x="0" y="1197609"/>
                </a:moveTo>
                <a:lnTo>
                  <a:pt x="12712" y="1197609"/>
                </a:lnTo>
                <a:lnTo>
                  <a:pt x="12712" y="0"/>
                </a:lnTo>
                <a:lnTo>
                  <a:pt x="0" y="0"/>
                </a:lnTo>
                <a:lnTo>
                  <a:pt x="0" y="1197609"/>
                </a:lnTo>
                <a:close/>
              </a:path>
            </a:pathLst>
          </a:custGeom>
          <a:solidFill>
            <a:srgbClr val="231F20"/>
          </a:solidFill>
        </p:spPr>
        <p:txBody>
          <a:bodyPr wrap="square" lIns="0" tIns="0" rIns="0" bIns="0" rtlCol="0"/>
          <a:lstStyle/>
          <a:p>
            <a:endParaRPr/>
          </a:p>
        </p:txBody>
      </p:sp>
      <p:sp>
        <p:nvSpPr>
          <p:cNvPr id="780" name="object 780"/>
          <p:cNvSpPr/>
          <p:nvPr/>
        </p:nvSpPr>
        <p:spPr>
          <a:xfrm>
            <a:off x="2349488" y="5310623"/>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781" name="object 781"/>
          <p:cNvSpPr/>
          <p:nvPr/>
        </p:nvSpPr>
        <p:spPr>
          <a:xfrm>
            <a:off x="2349488" y="5304273"/>
            <a:ext cx="533400" cy="6350"/>
          </a:xfrm>
          <a:custGeom>
            <a:avLst/>
            <a:gdLst/>
            <a:ahLst/>
            <a:cxnLst/>
            <a:rect l="l" t="t" r="r" b="b"/>
            <a:pathLst>
              <a:path w="533400" h="6350">
                <a:moveTo>
                  <a:pt x="0" y="6350"/>
                </a:moveTo>
                <a:lnTo>
                  <a:pt x="533400" y="6350"/>
                </a:lnTo>
                <a:lnTo>
                  <a:pt x="533400" y="0"/>
                </a:lnTo>
                <a:lnTo>
                  <a:pt x="0" y="0"/>
                </a:lnTo>
                <a:lnTo>
                  <a:pt x="0" y="6350"/>
                </a:lnTo>
                <a:close/>
              </a:path>
            </a:pathLst>
          </a:custGeom>
          <a:solidFill>
            <a:srgbClr val="231F20"/>
          </a:solidFill>
        </p:spPr>
        <p:txBody>
          <a:bodyPr wrap="square" lIns="0" tIns="0" rIns="0" bIns="0" rtlCol="0"/>
          <a:lstStyle/>
          <a:p>
            <a:endParaRPr/>
          </a:p>
        </p:txBody>
      </p:sp>
      <p:sp>
        <p:nvSpPr>
          <p:cNvPr id="782" name="object 782"/>
          <p:cNvSpPr/>
          <p:nvPr/>
        </p:nvSpPr>
        <p:spPr>
          <a:xfrm>
            <a:off x="2978150" y="6428223"/>
            <a:ext cx="36195" cy="6350"/>
          </a:xfrm>
          <a:custGeom>
            <a:avLst/>
            <a:gdLst/>
            <a:ahLst/>
            <a:cxnLst/>
            <a:rect l="l" t="t" r="r" b="b"/>
            <a:pathLst>
              <a:path w="36194"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783" name="object 783"/>
          <p:cNvSpPr/>
          <p:nvPr/>
        </p:nvSpPr>
        <p:spPr>
          <a:xfrm>
            <a:off x="2978150" y="6421873"/>
            <a:ext cx="23495" cy="6350"/>
          </a:xfrm>
          <a:custGeom>
            <a:avLst/>
            <a:gdLst/>
            <a:ahLst/>
            <a:cxnLst/>
            <a:rect l="l" t="t" r="r" b="b"/>
            <a:pathLst>
              <a:path w="23494" h="6350">
                <a:moveTo>
                  <a:pt x="0" y="6350"/>
                </a:moveTo>
                <a:lnTo>
                  <a:pt x="23279" y="6350"/>
                </a:lnTo>
                <a:lnTo>
                  <a:pt x="23279" y="0"/>
                </a:lnTo>
                <a:lnTo>
                  <a:pt x="0" y="0"/>
                </a:lnTo>
                <a:lnTo>
                  <a:pt x="0" y="6350"/>
                </a:lnTo>
                <a:close/>
              </a:path>
            </a:pathLst>
          </a:custGeom>
          <a:solidFill>
            <a:srgbClr val="231F20"/>
          </a:solidFill>
        </p:spPr>
        <p:txBody>
          <a:bodyPr wrap="square" lIns="0" tIns="0" rIns="0" bIns="0" rtlCol="0"/>
          <a:lstStyle/>
          <a:p>
            <a:endParaRPr/>
          </a:p>
        </p:txBody>
      </p:sp>
      <p:sp>
        <p:nvSpPr>
          <p:cNvPr id="784" name="object 784"/>
          <p:cNvSpPr/>
          <p:nvPr/>
        </p:nvSpPr>
        <p:spPr>
          <a:xfrm>
            <a:off x="3001429" y="6421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5" name="object 785"/>
          <p:cNvSpPr/>
          <p:nvPr/>
        </p:nvSpPr>
        <p:spPr>
          <a:xfrm>
            <a:off x="3001429" y="6358373"/>
            <a:ext cx="12700" cy="63500"/>
          </a:xfrm>
          <a:custGeom>
            <a:avLst/>
            <a:gdLst/>
            <a:ahLst/>
            <a:cxnLst/>
            <a:rect l="l" t="t" r="r" b="b"/>
            <a:pathLst>
              <a:path w="12700" h="63500">
                <a:moveTo>
                  <a:pt x="0" y="63500"/>
                </a:moveTo>
                <a:lnTo>
                  <a:pt x="12700" y="63500"/>
                </a:lnTo>
                <a:lnTo>
                  <a:pt x="12700" y="0"/>
                </a:lnTo>
                <a:lnTo>
                  <a:pt x="0" y="0"/>
                </a:lnTo>
                <a:lnTo>
                  <a:pt x="0" y="63500"/>
                </a:lnTo>
                <a:close/>
              </a:path>
            </a:pathLst>
          </a:custGeom>
          <a:solidFill>
            <a:srgbClr val="231F20"/>
          </a:solidFill>
        </p:spPr>
        <p:txBody>
          <a:bodyPr wrap="square" lIns="0" tIns="0" rIns="0" bIns="0" rtlCol="0"/>
          <a:lstStyle/>
          <a:p>
            <a:endParaRPr/>
          </a:p>
        </p:txBody>
      </p:sp>
      <p:sp>
        <p:nvSpPr>
          <p:cNvPr id="786" name="object 786"/>
          <p:cNvSpPr/>
          <p:nvPr/>
        </p:nvSpPr>
        <p:spPr>
          <a:xfrm>
            <a:off x="3001429" y="6352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87" name="object 787"/>
          <p:cNvSpPr/>
          <p:nvPr/>
        </p:nvSpPr>
        <p:spPr>
          <a:xfrm>
            <a:off x="3007779" y="6421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88" name="object 788"/>
          <p:cNvSpPr/>
          <p:nvPr/>
        </p:nvSpPr>
        <p:spPr>
          <a:xfrm>
            <a:off x="2870200" y="6352023"/>
            <a:ext cx="131445" cy="6350"/>
          </a:xfrm>
          <a:custGeom>
            <a:avLst/>
            <a:gdLst/>
            <a:ahLst/>
            <a:cxnLst/>
            <a:rect l="l" t="t" r="r" b="b"/>
            <a:pathLst>
              <a:path w="131444" h="6350">
                <a:moveTo>
                  <a:pt x="0" y="6350"/>
                </a:moveTo>
                <a:lnTo>
                  <a:pt x="131229" y="6350"/>
                </a:lnTo>
                <a:lnTo>
                  <a:pt x="131229" y="0"/>
                </a:lnTo>
                <a:lnTo>
                  <a:pt x="0" y="0"/>
                </a:lnTo>
                <a:lnTo>
                  <a:pt x="0" y="6350"/>
                </a:lnTo>
                <a:close/>
              </a:path>
            </a:pathLst>
          </a:custGeom>
          <a:solidFill>
            <a:srgbClr val="231F20"/>
          </a:solidFill>
        </p:spPr>
        <p:txBody>
          <a:bodyPr wrap="square" lIns="0" tIns="0" rIns="0" bIns="0" rtlCol="0"/>
          <a:lstStyle/>
          <a:p>
            <a:endParaRPr/>
          </a:p>
        </p:txBody>
      </p:sp>
      <p:sp>
        <p:nvSpPr>
          <p:cNvPr id="789" name="object 789"/>
          <p:cNvSpPr/>
          <p:nvPr/>
        </p:nvSpPr>
        <p:spPr>
          <a:xfrm>
            <a:off x="2870200" y="6345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0" name="object 790"/>
          <p:cNvSpPr/>
          <p:nvPr/>
        </p:nvSpPr>
        <p:spPr>
          <a:xfrm>
            <a:off x="2870200" y="5316973"/>
            <a:ext cx="12700" cy="1028700"/>
          </a:xfrm>
          <a:custGeom>
            <a:avLst/>
            <a:gdLst/>
            <a:ahLst/>
            <a:cxnLst/>
            <a:rect l="l" t="t" r="r" b="b"/>
            <a:pathLst>
              <a:path w="12700" h="1028700">
                <a:moveTo>
                  <a:pt x="0" y="1028700"/>
                </a:moveTo>
                <a:lnTo>
                  <a:pt x="12687" y="1028700"/>
                </a:lnTo>
                <a:lnTo>
                  <a:pt x="12687" y="0"/>
                </a:lnTo>
                <a:lnTo>
                  <a:pt x="0" y="0"/>
                </a:lnTo>
                <a:lnTo>
                  <a:pt x="0" y="1028700"/>
                </a:lnTo>
                <a:close/>
              </a:path>
            </a:pathLst>
          </a:custGeom>
          <a:solidFill>
            <a:srgbClr val="231F20"/>
          </a:solidFill>
        </p:spPr>
        <p:txBody>
          <a:bodyPr wrap="square" lIns="0" tIns="0" rIns="0" bIns="0" rtlCol="0"/>
          <a:lstStyle/>
          <a:p>
            <a:endParaRPr/>
          </a:p>
        </p:txBody>
      </p:sp>
      <p:sp>
        <p:nvSpPr>
          <p:cNvPr id="791" name="object 791"/>
          <p:cNvSpPr/>
          <p:nvPr/>
        </p:nvSpPr>
        <p:spPr>
          <a:xfrm>
            <a:off x="2870200" y="531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2" name="object 792"/>
          <p:cNvSpPr/>
          <p:nvPr/>
        </p:nvSpPr>
        <p:spPr>
          <a:xfrm>
            <a:off x="3007779" y="6352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93" name="object 793"/>
          <p:cNvSpPr/>
          <p:nvPr/>
        </p:nvSpPr>
        <p:spPr>
          <a:xfrm>
            <a:off x="2882888" y="6345673"/>
            <a:ext cx="131445" cy="6350"/>
          </a:xfrm>
          <a:custGeom>
            <a:avLst/>
            <a:gdLst/>
            <a:ahLst/>
            <a:cxnLst/>
            <a:rect l="l" t="t" r="r" b="b"/>
            <a:pathLst>
              <a:path w="131444"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794" name="object 794"/>
          <p:cNvSpPr/>
          <p:nvPr/>
        </p:nvSpPr>
        <p:spPr>
          <a:xfrm>
            <a:off x="2876550" y="63456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795" name="object 795"/>
          <p:cNvSpPr/>
          <p:nvPr/>
        </p:nvSpPr>
        <p:spPr>
          <a:xfrm>
            <a:off x="2355850" y="5310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6" name="object 796"/>
          <p:cNvSpPr/>
          <p:nvPr/>
        </p:nvSpPr>
        <p:spPr>
          <a:xfrm>
            <a:off x="2362200" y="5310623"/>
            <a:ext cx="508000" cy="6350"/>
          </a:xfrm>
          <a:custGeom>
            <a:avLst/>
            <a:gdLst/>
            <a:ahLst/>
            <a:cxnLst/>
            <a:rect l="l" t="t" r="r" b="b"/>
            <a:pathLst>
              <a:path w="508000" h="6350">
                <a:moveTo>
                  <a:pt x="508000" y="0"/>
                </a:moveTo>
                <a:lnTo>
                  <a:pt x="0" y="0"/>
                </a:lnTo>
                <a:lnTo>
                  <a:pt x="0" y="6350"/>
                </a:lnTo>
                <a:lnTo>
                  <a:pt x="508000" y="6350"/>
                </a:lnTo>
                <a:lnTo>
                  <a:pt x="508000" y="0"/>
                </a:lnTo>
                <a:close/>
              </a:path>
            </a:pathLst>
          </a:custGeom>
          <a:solidFill>
            <a:srgbClr val="231F20"/>
          </a:solidFill>
        </p:spPr>
        <p:txBody>
          <a:bodyPr wrap="square" lIns="0" tIns="0" rIns="0" bIns="0" rtlCol="0"/>
          <a:lstStyle/>
          <a:p>
            <a:endParaRPr/>
          </a:p>
        </p:txBody>
      </p:sp>
      <p:sp>
        <p:nvSpPr>
          <p:cNvPr id="797" name="object 797"/>
          <p:cNvSpPr/>
          <p:nvPr/>
        </p:nvSpPr>
        <p:spPr>
          <a:xfrm>
            <a:off x="2876550" y="53106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798" name="object 798"/>
          <p:cNvSpPr/>
          <p:nvPr/>
        </p:nvSpPr>
        <p:spPr>
          <a:xfrm>
            <a:off x="2389721" y="5384702"/>
            <a:ext cx="106045" cy="1244600"/>
          </a:xfrm>
          <a:custGeom>
            <a:avLst/>
            <a:gdLst/>
            <a:ahLst/>
            <a:cxnLst/>
            <a:rect l="l" t="t" r="r" b="b"/>
            <a:pathLst>
              <a:path w="106044" h="1244600">
                <a:moveTo>
                  <a:pt x="57137" y="1231900"/>
                </a:moveTo>
                <a:lnTo>
                  <a:pt x="0" y="1231900"/>
                </a:lnTo>
                <a:lnTo>
                  <a:pt x="0" y="1244600"/>
                </a:lnTo>
                <a:lnTo>
                  <a:pt x="69850" y="1244600"/>
                </a:lnTo>
                <a:lnTo>
                  <a:pt x="69850" y="1238250"/>
                </a:lnTo>
                <a:lnTo>
                  <a:pt x="57137" y="1238250"/>
                </a:lnTo>
                <a:lnTo>
                  <a:pt x="57137" y="1231900"/>
                </a:lnTo>
                <a:close/>
              </a:path>
              <a:path w="106044" h="1244600">
                <a:moveTo>
                  <a:pt x="63500" y="1132420"/>
                </a:moveTo>
                <a:lnTo>
                  <a:pt x="57137" y="1132420"/>
                </a:lnTo>
                <a:lnTo>
                  <a:pt x="57137" y="1238250"/>
                </a:lnTo>
                <a:lnTo>
                  <a:pt x="63500" y="1238250"/>
                </a:lnTo>
                <a:lnTo>
                  <a:pt x="63500" y="1231900"/>
                </a:lnTo>
                <a:lnTo>
                  <a:pt x="69850" y="1231900"/>
                </a:lnTo>
                <a:lnTo>
                  <a:pt x="69850" y="1138770"/>
                </a:lnTo>
                <a:lnTo>
                  <a:pt x="63500" y="1138770"/>
                </a:lnTo>
                <a:lnTo>
                  <a:pt x="63500" y="1132420"/>
                </a:lnTo>
                <a:close/>
              </a:path>
              <a:path w="106044" h="1244600">
                <a:moveTo>
                  <a:pt x="69850" y="1231900"/>
                </a:moveTo>
                <a:lnTo>
                  <a:pt x="63500" y="1231900"/>
                </a:lnTo>
                <a:lnTo>
                  <a:pt x="63500" y="1238250"/>
                </a:lnTo>
                <a:lnTo>
                  <a:pt x="69850" y="1238250"/>
                </a:lnTo>
                <a:lnTo>
                  <a:pt x="69850" y="1231900"/>
                </a:lnTo>
                <a:close/>
              </a:path>
              <a:path w="106044" h="1244600">
                <a:moveTo>
                  <a:pt x="82550" y="0"/>
                </a:moveTo>
                <a:lnTo>
                  <a:pt x="14795" y="0"/>
                </a:lnTo>
                <a:lnTo>
                  <a:pt x="14795" y="1138770"/>
                </a:lnTo>
                <a:lnTo>
                  <a:pt x="57137" y="1138770"/>
                </a:lnTo>
                <a:lnTo>
                  <a:pt x="57137" y="1132420"/>
                </a:lnTo>
                <a:lnTo>
                  <a:pt x="21158" y="1132420"/>
                </a:lnTo>
                <a:lnTo>
                  <a:pt x="21158" y="1126070"/>
                </a:lnTo>
                <a:lnTo>
                  <a:pt x="27508" y="1126070"/>
                </a:lnTo>
                <a:lnTo>
                  <a:pt x="27508" y="12700"/>
                </a:lnTo>
                <a:lnTo>
                  <a:pt x="21158" y="12700"/>
                </a:lnTo>
                <a:lnTo>
                  <a:pt x="21158" y="6350"/>
                </a:lnTo>
                <a:lnTo>
                  <a:pt x="82550" y="6350"/>
                </a:lnTo>
                <a:lnTo>
                  <a:pt x="82550" y="0"/>
                </a:lnTo>
                <a:close/>
              </a:path>
              <a:path w="106044" h="1244600">
                <a:moveTo>
                  <a:pt x="69850" y="1126070"/>
                </a:moveTo>
                <a:lnTo>
                  <a:pt x="27508" y="1126070"/>
                </a:lnTo>
                <a:lnTo>
                  <a:pt x="27508" y="1132420"/>
                </a:lnTo>
                <a:lnTo>
                  <a:pt x="63500" y="1132420"/>
                </a:lnTo>
                <a:lnTo>
                  <a:pt x="63500" y="1138770"/>
                </a:lnTo>
                <a:lnTo>
                  <a:pt x="69850" y="1138770"/>
                </a:lnTo>
                <a:lnTo>
                  <a:pt x="69850" y="1126070"/>
                </a:lnTo>
                <a:close/>
              </a:path>
              <a:path w="106044" h="1244600">
                <a:moveTo>
                  <a:pt x="27508" y="1126070"/>
                </a:moveTo>
                <a:lnTo>
                  <a:pt x="21158" y="1126070"/>
                </a:lnTo>
                <a:lnTo>
                  <a:pt x="21158" y="1132420"/>
                </a:lnTo>
                <a:lnTo>
                  <a:pt x="27508" y="1132420"/>
                </a:lnTo>
                <a:lnTo>
                  <a:pt x="27508" y="1126070"/>
                </a:lnTo>
                <a:close/>
              </a:path>
              <a:path w="106044" h="1244600">
                <a:moveTo>
                  <a:pt x="76200" y="6350"/>
                </a:moveTo>
                <a:lnTo>
                  <a:pt x="69850" y="6350"/>
                </a:lnTo>
                <a:lnTo>
                  <a:pt x="69850" y="84670"/>
                </a:lnTo>
                <a:lnTo>
                  <a:pt x="105829" y="84670"/>
                </a:lnTo>
                <a:lnTo>
                  <a:pt x="105829" y="78320"/>
                </a:lnTo>
                <a:lnTo>
                  <a:pt x="76200" y="78320"/>
                </a:lnTo>
                <a:lnTo>
                  <a:pt x="76200" y="71970"/>
                </a:lnTo>
                <a:lnTo>
                  <a:pt x="82550" y="71970"/>
                </a:lnTo>
                <a:lnTo>
                  <a:pt x="82550" y="12700"/>
                </a:lnTo>
                <a:lnTo>
                  <a:pt x="76200" y="12700"/>
                </a:lnTo>
                <a:lnTo>
                  <a:pt x="76200" y="6350"/>
                </a:lnTo>
                <a:close/>
              </a:path>
              <a:path w="106044" h="1244600">
                <a:moveTo>
                  <a:pt x="82550" y="71970"/>
                </a:moveTo>
                <a:lnTo>
                  <a:pt x="76200" y="71970"/>
                </a:lnTo>
                <a:lnTo>
                  <a:pt x="76200" y="78320"/>
                </a:lnTo>
                <a:lnTo>
                  <a:pt x="82550" y="78320"/>
                </a:lnTo>
                <a:lnTo>
                  <a:pt x="82550" y="71970"/>
                </a:lnTo>
                <a:close/>
              </a:path>
              <a:path w="106044" h="1244600">
                <a:moveTo>
                  <a:pt x="105829" y="71970"/>
                </a:moveTo>
                <a:lnTo>
                  <a:pt x="82550" y="71970"/>
                </a:lnTo>
                <a:lnTo>
                  <a:pt x="82550" y="78320"/>
                </a:lnTo>
                <a:lnTo>
                  <a:pt x="105829" y="78320"/>
                </a:lnTo>
                <a:lnTo>
                  <a:pt x="105829" y="71970"/>
                </a:lnTo>
                <a:close/>
              </a:path>
              <a:path w="106044" h="1244600">
                <a:moveTo>
                  <a:pt x="27508" y="6350"/>
                </a:moveTo>
                <a:lnTo>
                  <a:pt x="21158" y="6350"/>
                </a:lnTo>
                <a:lnTo>
                  <a:pt x="21158" y="12700"/>
                </a:lnTo>
                <a:lnTo>
                  <a:pt x="27508" y="12700"/>
                </a:lnTo>
                <a:lnTo>
                  <a:pt x="27508" y="6350"/>
                </a:lnTo>
                <a:close/>
              </a:path>
              <a:path w="106044" h="1244600">
                <a:moveTo>
                  <a:pt x="69850" y="6350"/>
                </a:moveTo>
                <a:lnTo>
                  <a:pt x="27508" y="6350"/>
                </a:lnTo>
                <a:lnTo>
                  <a:pt x="27508" y="12700"/>
                </a:lnTo>
                <a:lnTo>
                  <a:pt x="69850" y="12700"/>
                </a:lnTo>
                <a:lnTo>
                  <a:pt x="69850" y="6350"/>
                </a:lnTo>
                <a:close/>
              </a:path>
              <a:path w="106044" h="1244600">
                <a:moveTo>
                  <a:pt x="82550" y="6350"/>
                </a:moveTo>
                <a:lnTo>
                  <a:pt x="76200" y="6350"/>
                </a:lnTo>
                <a:lnTo>
                  <a:pt x="76200" y="12700"/>
                </a:lnTo>
                <a:lnTo>
                  <a:pt x="82550" y="12700"/>
                </a:lnTo>
                <a:lnTo>
                  <a:pt x="82550" y="6350"/>
                </a:lnTo>
                <a:close/>
              </a:path>
            </a:pathLst>
          </a:custGeom>
          <a:solidFill>
            <a:srgbClr val="231F20"/>
          </a:solidFill>
        </p:spPr>
        <p:txBody>
          <a:bodyPr wrap="square" lIns="0" tIns="0" rIns="0" bIns="0" rtlCol="0"/>
          <a:lstStyle/>
          <a:p>
            <a:endParaRPr/>
          </a:p>
        </p:txBody>
      </p:sp>
      <p:sp>
        <p:nvSpPr>
          <p:cNvPr id="799" name="object 799"/>
          <p:cNvSpPr/>
          <p:nvPr/>
        </p:nvSpPr>
        <p:spPr>
          <a:xfrm>
            <a:off x="2357920" y="6603863"/>
            <a:ext cx="38735" cy="38735"/>
          </a:xfrm>
          <a:custGeom>
            <a:avLst/>
            <a:gdLst/>
            <a:ahLst/>
            <a:cxnLst/>
            <a:rect l="l" t="t" r="r" b="b"/>
            <a:pathLst>
              <a:path w="38734" h="38735">
                <a:moveTo>
                  <a:pt x="19100" y="0"/>
                </a:moveTo>
                <a:lnTo>
                  <a:pt x="11663" y="1500"/>
                </a:lnTo>
                <a:lnTo>
                  <a:pt x="5592" y="5591"/>
                </a:lnTo>
                <a:lnTo>
                  <a:pt x="1500" y="11658"/>
                </a:lnTo>
                <a:lnTo>
                  <a:pt x="0" y="19088"/>
                </a:lnTo>
                <a:lnTo>
                  <a:pt x="1500" y="26524"/>
                </a:lnTo>
                <a:lnTo>
                  <a:pt x="5592" y="32596"/>
                </a:lnTo>
                <a:lnTo>
                  <a:pt x="11663" y="36688"/>
                </a:lnTo>
                <a:lnTo>
                  <a:pt x="19100" y="38188"/>
                </a:lnTo>
                <a:lnTo>
                  <a:pt x="26537" y="36688"/>
                </a:lnTo>
                <a:lnTo>
                  <a:pt x="32608" y="32596"/>
                </a:lnTo>
                <a:lnTo>
                  <a:pt x="36701" y="26524"/>
                </a:lnTo>
                <a:lnTo>
                  <a:pt x="38201" y="19088"/>
                </a:lnTo>
                <a:lnTo>
                  <a:pt x="36701" y="11658"/>
                </a:lnTo>
                <a:lnTo>
                  <a:pt x="32608" y="5591"/>
                </a:lnTo>
                <a:lnTo>
                  <a:pt x="26537" y="1500"/>
                </a:lnTo>
                <a:lnTo>
                  <a:pt x="19100" y="0"/>
                </a:lnTo>
                <a:close/>
              </a:path>
            </a:pathLst>
          </a:custGeom>
          <a:solidFill>
            <a:srgbClr val="231F20"/>
          </a:solidFill>
        </p:spPr>
        <p:txBody>
          <a:bodyPr wrap="square" lIns="0" tIns="0" rIns="0" bIns="0" rtlCol="0"/>
          <a:lstStyle/>
          <a:p>
            <a:endParaRPr/>
          </a:p>
        </p:txBody>
      </p:sp>
      <p:sp>
        <p:nvSpPr>
          <p:cNvPr id="800" name="object 800"/>
          <p:cNvSpPr/>
          <p:nvPr/>
        </p:nvSpPr>
        <p:spPr>
          <a:xfrm>
            <a:off x="2597150" y="5376231"/>
            <a:ext cx="609600" cy="101600"/>
          </a:xfrm>
          <a:custGeom>
            <a:avLst/>
            <a:gdLst/>
            <a:ahLst/>
            <a:cxnLst/>
            <a:rect l="l" t="t" r="r" b="b"/>
            <a:pathLst>
              <a:path w="609600" h="101600">
                <a:moveTo>
                  <a:pt x="23279" y="88912"/>
                </a:moveTo>
                <a:lnTo>
                  <a:pt x="0" y="88912"/>
                </a:lnTo>
                <a:lnTo>
                  <a:pt x="0" y="101600"/>
                </a:lnTo>
                <a:lnTo>
                  <a:pt x="35966" y="101600"/>
                </a:lnTo>
                <a:lnTo>
                  <a:pt x="35966" y="95262"/>
                </a:lnTo>
                <a:lnTo>
                  <a:pt x="23279" y="95262"/>
                </a:lnTo>
                <a:lnTo>
                  <a:pt x="23279" y="88912"/>
                </a:lnTo>
                <a:close/>
              </a:path>
              <a:path w="609600" h="101600">
                <a:moveTo>
                  <a:pt x="571500" y="6362"/>
                </a:moveTo>
                <a:lnTo>
                  <a:pt x="565150" y="6362"/>
                </a:lnTo>
                <a:lnTo>
                  <a:pt x="565150" y="101600"/>
                </a:lnTo>
                <a:lnTo>
                  <a:pt x="609600" y="101600"/>
                </a:lnTo>
                <a:lnTo>
                  <a:pt x="609600" y="95262"/>
                </a:lnTo>
                <a:lnTo>
                  <a:pt x="571500" y="95262"/>
                </a:lnTo>
                <a:lnTo>
                  <a:pt x="571500" y="88912"/>
                </a:lnTo>
                <a:lnTo>
                  <a:pt x="577837" y="88912"/>
                </a:lnTo>
                <a:lnTo>
                  <a:pt x="577837" y="12712"/>
                </a:lnTo>
                <a:lnTo>
                  <a:pt x="571500" y="12712"/>
                </a:lnTo>
                <a:lnTo>
                  <a:pt x="571500" y="6362"/>
                </a:lnTo>
                <a:close/>
              </a:path>
              <a:path w="609600" h="101600">
                <a:moveTo>
                  <a:pt x="577837" y="0"/>
                </a:moveTo>
                <a:lnTo>
                  <a:pt x="23279" y="0"/>
                </a:lnTo>
                <a:lnTo>
                  <a:pt x="23279" y="95262"/>
                </a:lnTo>
                <a:lnTo>
                  <a:pt x="29629" y="95262"/>
                </a:lnTo>
                <a:lnTo>
                  <a:pt x="29629" y="88912"/>
                </a:lnTo>
                <a:lnTo>
                  <a:pt x="35966" y="88912"/>
                </a:lnTo>
                <a:lnTo>
                  <a:pt x="35966" y="12712"/>
                </a:lnTo>
                <a:lnTo>
                  <a:pt x="29629" y="12712"/>
                </a:lnTo>
                <a:lnTo>
                  <a:pt x="29629" y="6362"/>
                </a:lnTo>
                <a:lnTo>
                  <a:pt x="577837" y="6362"/>
                </a:lnTo>
                <a:lnTo>
                  <a:pt x="577837" y="0"/>
                </a:lnTo>
                <a:close/>
              </a:path>
              <a:path w="609600" h="101600">
                <a:moveTo>
                  <a:pt x="35966" y="88912"/>
                </a:moveTo>
                <a:lnTo>
                  <a:pt x="29629" y="88912"/>
                </a:lnTo>
                <a:lnTo>
                  <a:pt x="29629" y="95262"/>
                </a:lnTo>
                <a:lnTo>
                  <a:pt x="35966" y="95262"/>
                </a:lnTo>
                <a:lnTo>
                  <a:pt x="35966" y="88912"/>
                </a:lnTo>
                <a:close/>
              </a:path>
              <a:path w="609600" h="101600">
                <a:moveTo>
                  <a:pt x="577837" y="88912"/>
                </a:moveTo>
                <a:lnTo>
                  <a:pt x="571500" y="88912"/>
                </a:lnTo>
                <a:lnTo>
                  <a:pt x="571500" y="95262"/>
                </a:lnTo>
                <a:lnTo>
                  <a:pt x="577837" y="95262"/>
                </a:lnTo>
                <a:lnTo>
                  <a:pt x="577837" y="88912"/>
                </a:lnTo>
                <a:close/>
              </a:path>
              <a:path w="609600" h="101600">
                <a:moveTo>
                  <a:pt x="609600" y="88912"/>
                </a:moveTo>
                <a:lnTo>
                  <a:pt x="577837" y="88912"/>
                </a:lnTo>
                <a:lnTo>
                  <a:pt x="577837" y="95262"/>
                </a:lnTo>
                <a:lnTo>
                  <a:pt x="609600" y="95262"/>
                </a:lnTo>
                <a:lnTo>
                  <a:pt x="609600" y="88912"/>
                </a:lnTo>
                <a:close/>
              </a:path>
              <a:path w="609600" h="101600">
                <a:moveTo>
                  <a:pt x="35966" y="6362"/>
                </a:moveTo>
                <a:lnTo>
                  <a:pt x="29629" y="6362"/>
                </a:lnTo>
                <a:lnTo>
                  <a:pt x="29629" y="12712"/>
                </a:lnTo>
                <a:lnTo>
                  <a:pt x="35966" y="12712"/>
                </a:lnTo>
                <a:lnTo>
                  <a:pt x="35966" y="6362"/>
                </a:lnTo>
                <a:close/>
              </a:path>
              <a:path w="609600" h="101600">
                <a:moveTo>
                  <a:pt x="565150" y="6362"/>
                </a:moveTo>
                <a:lnTo>
                  <a:pt x="35966" y="6362"/>
                </a:lnTo>
                <a:lnTo>
                  <a:pt x="35966" y="12712"/>
                </a:lnTo>
                <a:lnTo>
                  <a:pt x="565150" y="12712"/>
                </a:lnTo>
                <a:lnTo>
                  <a:pt x="565150" y="6362"/>
                </a:lnTo>
                <a:close/>
              </a:path>
              <a:path w="609600" h="101600">
                <a:moveTo>
                  <a:pt x="577837" y="6362"/>
                </a:moveTo>
                <a:lnTo>
                  <a:pt x="571500" y="6362"/>
                </a:lnTo>
                <a:lnTo>
                  <a:pt x="571500" y="12712"/>
                </a:lnTo>
                <a:lnTo>
                  <a:pt x="577837" y="12712"/>
                </a:lnTo>
                <a:lnTo>
                  <a:pt x="577837" y="6362"/>
                </a:lnTo>
                <a:close/>
              </a:path>
            </a:pathLst>
          </a:custGeom>
          <a:solidFill>
            <a:srgbClr val="231F20"/>
          </a:solidFill>
        </p:spPr>
        <p:txBody>
          <a:bodyPr wrap="square" lIns="0" tIns="0" rIns="0" bIns="0" rtlCol="0"/>
          <a:lstStyle/>
          <a:p>
            <a:endParaRPr/>
          </a:p>
        </p:txBody>
      </p:sp>
      <p:sp>
        <p:nvSpPr>
          <p:cNvPr id="801" name="object 801"/>
          <p:cNvSpPr/>
          <p:nvPr/>
        </p:nvSpPr>
        <p:spPr>
          <a:xfrm>
            <a:off x="2370671" y="5358882"/>
            <a:ext cx="12700" cy="1187450"/>
          </a:xfrm>
          <a:custGeom>
            <a:avLst/>
            <a:gdLst/>
            <a:ahLst/>
            <a:cxnLst/>
            <a:rect l="l" t="t" r="r" b="b"/>
            <a:pathLst>
              <a:path w="12700" h="1187450">
                <a:moveTo>
                  <a:pt x="0" y="1187450"/>
                </a:moveTo>
                <a:lnTo>
                  <a:pt x="12700" y="1187450"/>
                </a:lnTo>
                <a:lnTo>
                  <a:pt x="12700" y="0"/>
                </a:lnTo>
                <a:lnTo>
                  <a:pt x="0" y="0"/>
                </a:lnTo>
                <a:lnTo>
                  <a:pt x="0" y="1187450"/>
                </a:lnTo>
                <a:close/>
              </a:path>
            </a:pathLst>
          </a:custGeom>
          <a:solidFill>
            <a:srgbClr val="231F20"/>
          </a:solidFill>
        </p:spPr>
        <p:txBody>
          <a:bodyPr wrap="square" lIns="0" tIns="0" rIns="0" bIns="0" rtlCol="0"/>
          <a:lstStyle/>
          <a:p>
            <a:endParaRPr/>
          </a:p>
        </p:txBody>
      </p:sp>
      <p:sp>
        <p:nvSpPr>
          <p:cNvPr id="802" name="object 802"/>
          <p:cNvSpPr/>
          <p:nvPr/>
        </p:nvSpPr>
        <p:spPr>
          <a:xfrm>
            <a:off x="2370671" y="5352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03" name="object 803"/>
          <p:cNvSpPr/>
          <p:nvPr/>
        </p:nvSpPr>
        <p:spPr>
          <a:xfrm>
            <a:off x="2370671" y="5346182"/>
            <a:ext cx="487045" cy="6350"/>
          </a:xfrm>
          <a:custGeom>
            <a:avLst/>
            <a:gdLst/>
            <a:ahLst/>
            <a:cxnLst/>
            <a:rect l="l" t="t" r="r" b="b"/>
            <a:pathLst>
              <a:path w="487044" h="6350">
                <a:moveTo>
                  <a:pt x="0" y="6350"/>
                </a:moveTo>
                <a:lnTo>
                  <a:pt x="486816" y="6350"/>
                </a:lnTo>
                <a:lnTo>
                  <a:pt x="486816" y="0"/>
                </a:lnTo>
                <a:lnTo>
                  <a:pt x="0" y="0"/>
                </a:lnTo>
                <a:lnTo>
                  <a:pt x="0" y="6350"/>
                </a:lnTo>
                <a:close/>
              </a:path>
            </a:pathLst>
          </a:custGeom>
          <a:solidFill>
            <a:srgbClr val="231F20"/>
          </a:solidFill>
        </p:spPr>
        <p:txBody>
          <a:bodyPr wrap="square" lIns="0" tIns="0" rIns="0" bIns="0" rtlCol="0"/>
          <a:lstStyle/>
          <a:p>
            <a:endParaRPr/>
          </a:p>
        </p:txBody>
      </p:sp>
      <p:sp>
        <p:nvSpPr>
          <p:cNvPr id="804" name="object 804"/>
          <p:cNvSpPr/>
          <p:nvPr/>
        </p:nvSpPr>
        <p:spPr>
          <a:xfrm>
            <a:off x="2781288" y="6424413"/>
            <a:ext cx="23495" cy="6350"/>
          </a:xfrm>
          <a:custGeom>
            <a:avLst/>
            <a:gdLst/>
            <a:ahLst/>
            <a:cxnLst/>
            <a:rect l="l" t="t" r="r" b="b"/>
            <a:pathLst>
              <a:path w="23494" h="6350">
                <a:moveTo>
                  <a:pt x="0" y="6350"/>
                </a:moveTo>
                <a:lnTo>
                  <a:pt x="23291" y="6350"/>
                </a:lnTo>
                <a:lnTo>
                  <a:pt x="23291" y="0"/>
                </a:lnTo>
                <a:lnTo>
                  <a:pt x="0" y="0"/>
                </a:lnTo>
                <a:lnTo>
                  <a:pt x="0" y="6350"/>
                </a:lnTo>
                <a:close/>
              </a:path>
            </a:pathLst>
          </a:custGeom>
          <a:solidFill>
            <a:srgbClr val="231F20"/>
          </a:solidFill>
        </p:spPr>
        <p:txBody>
          <a:bodyPr wrap="square" lIns="0" tIns="0" rIns="0" bIns="0" rtlCol="0"/>
          <a:lstStyle/>
          <a:p>
            <a:endParaRPr/>
          </a:p>
        </p:txBody>
      </p:sp>
      <p:sp>
        <p:nvSpPr>
          <p:cNvPr id="805" name="object 805"/>
          <p:cNvSpPr/>
          <p:nvPr/>
        </p:nvSpPr>
        <p:spPr>
          <a:xfrm>
            <a:off x="2781288" y="6418063"/>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806" name="object 806"/>
          <p:cNvSpPr/>
          <p:nvPr/>
        </p:nvSpPr>
        <p:spPr>
          <a:xfrm>
            <a:off x="2781288" y="6362182"/>
            <a:ext cx="13335" cy="55880"/>
          </a:xfrm>
          <a:custGeom>
            <a:avLst/>
            <a:gdLst/>
            <a:ahLst/>
            <a:cxnLst/>
            <a:rect l="l" t="t" r="r" b="b"/>
            <a:pathLst>
              <a:path w="13334" h="55879">
                <a:moveTo>
                  <a:pt x="0" y="55880"/>
                </a:moveTo>
                <a:lnTo>
                  <a:pt x="12712" y="55880"/>
                </a:lnTo>
                <a:lnTo>
                  <a:pt x="12712" y="0"/>
                </a:lnTo>
                <a:lnTo>
                  <a:pt x="0" y="0"/>
                </a:lnTo>
                <a:lnTo>
                  <a:pt x="0" y="55880"/>
                </a:lnTo>
                <a:close/>
              </a:path>
            </a:pathLst>
          </a:custGeom>
          <a:solidFill>
            <a:srgbClr val="231F20"/>
          </a:solidFill>
        </p:spPr>
        <p:txBody>
          <a:bodyPr wrap="square" lIns="0" tIns="0" rIns="0" bIns="0" rtlCol="0"/>
          <a:lstStyle/>
          <a:p>
            <a:endParaRPr/>
          </a:p>
        </p:txBody>
      </p:sp>
      <p:sp>
        <p:nvSpPr>
          <p:cNvPr id="807" name="object 807"/>
          <p:cNvSpPr/>
          <p:nvPr/>
        </p:nvSpPr>
        <p:spPr>
          <a:xfrm>
            <a:off x="2781288" y="635583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808" name="object 808"/>
          <p:cNvSpPr/>
          <p:nvPr/>
        </p:nvSpPr>
        <p:spPr>
          <a:xfrm>
            <a:off x="2781288" y="6349482"/>
            <a:ext cx="64135" cy="6350"/>
          </a:xfrm>
          <a:custGeom>
            <a:avLst/>
            <a:gdLst/>
            <a:ahLst/>
            <a:cxnLst/>
            <a:rect l="l" t="t" r="r" b="b"/>
            <a:pathLst>
              <a:path w="64134" h="6350">
                <a:moveTo>
                  <a:pt x="0" y="6350"/>
                </a:moveTo>
                <a:lnTo>
                  <a:pt x="63512" y="6350"/>
                </a:lnTo>
                <a:lnTo>
                  <a:pt x="63512" y="0"/>
                </a:lnTo>
                <a:lnTo>
                  <a:pt x="0" y="0"/>
                </a:lnTo>
                <a:lnTo>
                  <a:pt x="0" y="6350"/>
                </a:lnTo>
                <a:close/>
              </a:path>
            </a:pathLst>
          </a:custGeom>
          <a:solidFill>
            <a:srgbClr val="231F20"/>
          </a:solidFill>
        </p:spPr>
        <p:txBody>
          <a:bodyPr wrap="square" lIns="0" tIns="0" rIns="0" bIns="0" rtlCol="0"/>
          <a:lstStyle/>
          <a:p>
            <a:endParaRPr/>
          </a:p>
        </p:txBody>
      </p:sp>
      <p:sp>
        <p:nvSpPr>
          <p:cNvPr id="809" name="object 809"/>
          <p:cNvSpPr/>
          <p:nvPr/>
        </p:nvSpPr>
        <p:spPr>
          <a:xfrm>
            <a:off x="2787650" y="64176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0" name="object 810"/>
          <p:cNvSpPr/>
          <p:nvPr/>
        </p:nvSpPr>
        <p:spPr>
          <a:xfrm>
            <a:off x="2794000" y="6417643"/>
            <a:ext cx="10795" cy="6350"/>
          </a:xfrm>
          <a:custGeom>
            <a:avLst/>
            <a:gdLst/>
            <a:ahLst/>
            <a:cxnLst/>
            <a:rect l="l" t="t" r="r" b="b"/>
            <a:pathLst>
              <a:path w="10794" h="6350">
                <a:moveTo>
                  <a:pt x="10579" y="0"/>
                </a:moveTo>
                <a:lnTo>
                  <a:pt x="0" y="0"/>
                </a:lnTo>
                <a:lnTo>
                  <a:pt x="0" y="6350"/>
                </a:lnTo>
                <a:lnTo>
                  <a:pt x="10579" y="6350"/>
                </a:lnTo>
                <a:lnTo>
                  <a:pt x="10579" y="0"/>
                </a:lnTo>
                <a:close/>
              </a:path>
            </a:pathLst>
          </a:custGeom>
          <a:solidFill>
            <a:srgbClr val="231F20"/>
          </a:solidFill>
        </p:spPr>
        <p:txBody>
          <a:bodyPr wrap="square" lIns="0" tIns="0" rIns="0" bIns="0" rtlCol="0"/>
          <a:lstStyle/>
          <a:p>
            <a:endParaRPr/>
          </a:p>
        </p:txBody>
      </p:sp>
      <p:sp>
        <p:nvSpPr>
          <p:cNvPr id="811" name="object 811"/>
          <p:cNvSpPr/>
          <p:nvPr/>
        </p:nvSpPr>
        <p:spPr>
          <a:xfrm>
            <a:off x="2787650" y="63562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2" name="object 812"/>
          <p:cNvSpPr/>
          <p:nvPr/>
        </p:nvSpPr>
        <p:spPr>
          <a:xfrm>
            <a:off x="2794000" y="6355832"/>
            <a:ext cx="63500" cy="6350"/>
          </a:xfrm>
          <a:custGeom>
            <a:avLst/>
            <a:gdLst/>
            <a:ahLst/>
            <a:cxnLst/>
            <a:rect l="l" t="t" r="r" b="b"/>
            <a:pathLst>
              <a:path w="63500" h="6350">
                <a:moveTo>
                  <a:pt x="0" y="6350"/>
                </a:moveTo>
                <a:lnTo>
                  <a:pt x="63487" y="6350"/>
                </a:lnTo>
                <a:lnTo>
                  <a:pt x="63487" y="0"/>
                </a:lnTo>
                <a:lnTo>
                  <a:pt x="0" y="0"/>
                </a:lnTo>
                <a:lnTo>
                  <a:pt x="0" y="6350"/>
                </a:lnTo>
                <a:close/>
              </a:path>
            </a:pathLst>
          </a:custGeom>
          <a:solidFill>
            <a:srgbClr val="231F20"/>
          </a:solidFill>
        </p:spPr>
        <p:txBody>
          <a:bodyPr wrap="square" lIns="0" tIns="0" rIns="0" bIns="0" rtlCol="0"/>
          <a:lstStyle/>
          <a:p>
            <a:endParaRPr/>
          </a:p>
        </p:txBody>
      </p:sp>
      <p:sp>
        <p:nvSpPr>
          <p:cNvPr id="813" name="object 813"/>
          <p:cNvSpPr/>
          <p:nvPr/>
        </p:nvSpPr>
        <p:spPr>
          <a:xfrm>
            <a:off x="2851150" y="6349482"/>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814" name="object 814"/>
          <p:cNvSpPr/>
          <p:nvPr/>
        </p:nvSpPr>
        <p:spPr>
          <a:xfrm>
            <a:off x="2844800" y="63494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5" name="object 815"/>
          <p:cNvSpPr/>
          <p:nvPr/>
        </p:nvSpPr>
        <p:spPr>
          <a:xfrm>
            <a:off x="2844800" y="5358882"/>
            <a:ext cx="12700" cy="990600"/>
          </a:xfrm>
          <a:custGeom>
            <a:avLst/>
            <a:gdLst/>
            <a:ahLst/>
            <a:cxnLst/>
            <a:rect l="l" t="t" r="r" b="b"/>
            <a:pathLst>
              <a:path w="12700" h="990600">
                <a:moveTo>
                  <a:pt x="0" y="990600"/>
                </a:moveTo>
                <a:lnTo>
                  <a:pt x="12687" y="990600"/>
                </a:lnTo>
                <a:lnTo>
                  <a:pt x="12687" y="0"/>
                </a:lnTo>
                <a:lnTo>
                  <a:pt x="0" y="0"/>
                </a:lnTo>
                <a:lnTo>
                  <a:pt x="0" y="990600"/>
                </a:lnTo>
                <a:close/>
              </a:path>
            </a:pathLst>
          </a:custGeom>
          <a:solidFill>
            <a:srgbClr val="231F20"/>
          </a:solidFill>
        </p:spPr>
        <p:txBody>
          <a:bodyPr wrap="square" lIns="0" tIns="0" rIns="0" bIns="0" rtlCol="0"/>
          <a:lstStyle/>
          <a:p>
            <a:endParaRPr/>
          </a:p>
        </p:txBody>
      </p:sp>
      <p:sp>
        <p:nvSpPr>
          <p:cNvPr id="816" name="object 816"/>
          <p:cNvSpPr/>
          <p:nvPr/>
        </p:nvSpPr>
        <p:spPr>
          <a:xfrm>
            <a:off x="2844800" y="5352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7" name="object 817"/>
          <p:cNvSpPr/>
          <p:nvPr/>
        </p:nvSpPr>
        <p:spPr>
          <a:xfrm>
            <a:off x="2377021" y="53529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18" name="object 818"/>
          <p:cNvSpPr/>
          <p:nvPr/>
        </p:nvSpPr>
        <p:spPr>
          <a:xfrm>
            <a:off x="2383371" y="5352952"/>
            <a:ext cx="461645" cy="6350"/>
          </a:xfrm>
          <a:custGeom>
            <a:avLst/>
            <a:gdLst/>
            <a:ahLst/>
            <a:cxnLst/>
            <a:rect l="l" t="t" r="r" b="b"/>
            <a:pathLst>
              <a:path w="461644" h="6350">
                <a:moveTo>
                  <a:pt x="461429" y="0"/>
                </a:moveTo>
                <a:lnTo>
                  <a:pt x="0" y="0"/>
                </a:lnTo>
                <a:lnTo>
                  <a:pt x="0" y="6350"/>
                </a:lnTo>
                <a:lnTo>
                  <a:pt x="461429" y="6350"/>
                </a:lnTo>
                <a:lnTo>
                  <a:pt x="461429" y="0"/>
                </a:lnTo>
                <a:close/>
              </a:path>
            </a:pathLst>
          </a:custGeom>
          <a:solidFill>
            <a:srgbClr val="231F20"/>
          </a:solidFill>
        </p:spPr>
        <p:txBody>
          <a:bodyPr wrap="square" lIns="0" tIns="0" rIns="0" bIns="0" rtlCol="0"/>
          <a:lstStyle/>
          <a:p>
            <a:endParaRPr/>
          </a:p>
        </p:txBody>
      </p:sp>
      <p:sp>
        <p:nvSpPr>
          <p:cNvPr id="819" name="object 819"/>
          <p:cNvSpPr/>
          <p:nvPr/>
        </p:nvSpPr>
        <p:spPr>
          <a:xfrm>
            <a:off x="2851150" y="5352952"/>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820" name="object 820"/>
          <p:cNvSpPr/>
          <p:nvPr/>
        </p:nvSpPr>
        <p:spPr>
          <a:xfrm>
            <a:off x="2726271" y="5386823"/>
            <a:ext cx="88900" cy="1297940"/>
          </a:xfrm>
          <a:custGeom>
            <a:avLst/>
            <a:gdLst/>
            <a:ahLst/>
            <a:cxnLst/>
            <a:rect l="l" t="t" r="r" b="b"/>
            <a:pathLst>
              <a:path w="88900" h="1297939">
                <a:moveTo>
                  <a:pt x="76200" y="929220"/>
                </a:moveTo>
                <a:lnTo>
                  <a:pt x="0" y="929220"/>
                </a:lnTo>
                <a:lnTo>
                  <a:pt x="0" y="1297520"/>
                </a:lnTo>
                <a:lnTo>
                  <a:pt x="74079" y="1297520"/>
                </a:lnTo>
                <a:lnTo>
                  <a:pt x="74079" y="1291170"/>
                </a:lnTo>
                <a:lnTo>
                  <a:pt x="6350" y="1291170"/>
                </a:lnTo>
                <a:lnTo>
                  <a:pt x="6350" y="1284808"/>
                </a:lnTo>
                <a:lnTo>
                  <a:pt x="12687" y="1284808"/>
                </a:lnTo>
                <a:lnTo>
                  <a:pt x="12687" y="941908"/>
                </a:lnTo>
                <a:lnTo>
                  <a:pt x="6350" y="941908"/>
                </a:lnTo>
                <a:lnTo>
                  <a:pt x="6350" y="935570"/>
                </a:lnTo>
                <a:lnTo>
                  <a:pt x="76200" y="935570"/>
                </a:lnTo>
                <a:lnTo>
                  <a:pt x="76200" y="929220"/>
                </a:lnTo>
                <a:close/>
              </a:path>
              <a:path w="88900" h="1297939">
                <a:moveTo>
                  <a:pt x="12687" y="1284808"/>
                </a:moveTo>
                <a:lnTo>
                  <a:pt x="6350" y="1284808"/>
                </a:lnTo>
                <a:lnTo>
                  <a:pt x="6350" y="1291170"/>
                </a:lnTo>
                <a:lnTo>
                  <a:pt x="12687" y="1291170"/>
                </a:lnTo>
                <a:lnTo>
                  <a:pt x="12687" y="1284808"/>
                </a:lnTo>
                <a:close/>
              </a:path>
              <a:path w="88900" h="1297939">
                <a:moveTo>
                  <a:pt x="74079" y="1284808"/>
                </a:moveTo>
                <a:lnTo>
                  <a:pt x="12687" y="1284808"/>
                </a:lnTo>
                <a:lnTo>
                  <a:pt x="12687" y="1291170"/>
                </a:lnTo>
                <a:lnTo>
                  <a:pt x="74079" y="1291170"/>
                </a:lnTo>
                <a:lnTo>
                  <a:pt x="74079" y="1284808"/>
                </a:lnTo>
                <a:close/>
              </a:path>
              <a:path w="88900" h="1297939">
                <a:moveTo>
                  <a:pt x="12687" y="935570"/>
                </a:moveTo>
                <a:lnTo>
                  <a:pt x="6350" y="935570"/>
                </a:lnTo>
                <a:lnTo>
                  <a:pt x="6350" y="941908"/>
                </a:lnTo>
                <a:lnTo>
                  <a:pt x="12687" y="941908"/>
                </a:lnTo>
                <a:lnTo>
                  <a:pt x="12687" y="935570"/>
                </a:lnTo>
                <a:close/>
              </a:path>
              <a:path w="88900" h="1297939">
                <a:moveTo>
                  <a:pt x="88900" y="929220"/>
                </a:moveTo>
                <a:lnTo>
                  <a:pt x="82550" y="929220"/>
                </a:lnTo>
                <a:lnTo>
                  <a:pt x="82550" y="935570"/>
                </a:lnTo>
                <a:lnTo>
                  <a:pt x="12687" y="935570"/>
                </a:lnTo>
                <a:lnTo>
                  <a:pt x="12687" y="941908"/>
                </a:lnTo>
                <a:lnTo>
                  <a:pt x="88900" y="941908"/>
                </a:lnTo>
                <a:lnTo>
                  <a:pt x="88900" y="929220"/>
                </a:lnTo>
                <a:close/>
              </a:path>
              <a:path w="88900" h="1297939">
                <a:moveTo>
                  <a:pt x="88900" y="0"/>
                </a:moveTo>
                <a:lnTo>
                  <a:pt x="76200" y="0"/>
                </a:lnTo>
                <a:lnTo>
                  <a:pt x="76200" y="935570"/>
                </a:lnTo>
                <a:lnTo>
                  <a:pt x="82550" y="935570"/>
                </a:lnTo>
                <a:lnTo>
                  <a:pt x="82550" y="929220"/>
                </a:lnTo>
                <a:lnTo>
                  <a:pt x="88900" y="929220"/>
                </a:lnTo>
                <a:lnTo>
                  <a:pt x="88900" y="0"/>
                </a:lnTo>
                <a:close/>
              </a:path>
            </a:pathLst>
          </a:custGeom>
          <a:solidFill>
            <a:srgbClr val="231F20"/>
          </a:solidFill>
        </p:spPr>
        <p:txBody>
          <a:bodyPr wrap="square" lIns="0" tIns="0" rIns="0" bIns="0" rtlCol="0"/>
          <a:lstStyle/>
          <a:p>
            <a:endParaRPr/>
          </a:p>
        </p:txBody>
      </p:sp>
      <p:sp>
        <p:nvSpPr>
          <p:cNvPr id="821" name="object 821"/>
          <p:cNvSpPr/>
          <p:nvPr/>
        </p:nvSpPr>
        <p:spPr>
          <a:xfrm>
            <a:off x="2982379" y="6686032"/>
            <a:ext cx="48895" cy="6350"/>
          </a:xfrm>
          <a:custGeom>
            <a:avLst/>
            <a:gdLst/>
            <a:ahLst/>
            <a:cxnLst/>
            <a:rect l="l" t="t" r="r" b="b"/>
            <a:pathLst>
              <a:path w="48894" h="6350">
                <a:moveTo>
                  <a:pt x="0" y="6350"/>
                </a:moveTo>
                <a:lnTo>
                  <a:pt x="48691" y="6350"/>
                </a:lnTo>
                <a:lnTo>
                  <a:pt x="48691" y="0"/>
                </a:lnTo>
                <a:lnTo>
                  <a:pt x="0" y="0"/>
                </a:lnTo>
                <a:lnTo>
                  <a:pt x="0" y="6350"/>
                </a:lnTo>
                <a:close/>
              </a:path>
            </a:pathLst>
          </a:custGeom>
          <a:solidFill>
            <a:srgbClr val="231F20"/>
          </a:solidFill>
        </p:spPr>
        <p:txBody>
          <a:bodyPr wrap="square" lIns="0" tIns="0" rIns="0" bIns="0" rtlCol="0"/>
          <a:lstStyle/>
          <a:p>
            <a:endParaRPr/>
          </a:p>
        </p:txBody>
      </p:sp>
      <p:sp>
        <p:nvSpPr>
          <p:cNvPr id="822" name="object 822"/>
          <p:cNvSpPr/>
          <p:nvPr/>
        </p:nvSpPr>
        <p:spPr>
          <a:xfrm>
            <a:off x="2982379" y="6679682"/>
            <a:ext cx="36195" cy="6350"/>
          </a:xfrm>
          <a:custGeom>
            <a:avLst/>
            <a:gdLst/>
            <a:ahLst/>
            <a:cxnLst/>
            <a:rect l="l" t="t" r="r" b="b"/>
            <a:pathLst>
              <a:path w="36194" h="6350">
                <a:moveTo>
                  <a:pt x="0" y="6350"/>
                </a:moveTo>
                <a:lnTo>
                  <a:pt x="35979" y="6350"/>
                </a:lnTo>
                <a:lnTo>
                  <a:pt x="35979" y="0"/>
                </a:lnTo>
                <a:lnTo>
                  <a:pt x="0" y="0"/>
                </a:lnTo>
                <a:lnTo>
                  <a:pt x="0" y="6350"/>
                </a:lnTo>
                <a:close/>
              </a:path>
            </a:pathLst>
          </a:custGeom>
          <a:solidFill>
            <a:srgbClr val="231F20"/>
          </a:solidFill>
        </p:spPr>
        <p:txBody>
          <a:bodyPr wrap="square" lIns="0" tIns="0" rIns="0" bIns="0" rtlCol="0"/>
          <a:lstStyle/>
          <a:p>
            <a:endParaRPr/>
          </a:p>
        </p:txBody>
      </p:sp>
      <p:sp>
        <p:nvSpPr>
          <p:cNvPr id="823" name="object 823"/>
          <p:cNvSpPr/>
          <p:nvPr/>
        </p:nvSpPr>
        <p:spPr>
          <a:xfrm>
            <a:off x="3018359" y="6679682"/>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824" name="object 824"/>
          <p:cNvSpPr/>
          <p:nvPr/>
        </p:nvSpPr>
        <p:spPr>
          <a:xfrm>
            <a:off x="3018359" y="6621263"/>
            <a:ext cx="13335" cy="58419"/>
          </a:xfrm>
          <a:custGeom>
            <a:avLst/>
            <a:gdLst/>
            <a:ahLst/>
            <a:cxnLst/>
            <a:rect l="l" t="t" r="r" b="b"/>
            <a:pathLst>
              <a:path w="13334" h="58420">
                <a:moveTo>
                  <a:pt x="0" y="58419"/>
                </a:moveTo>
                <a:lnTo>
                  <a:pt x="12712" y="58419"/>
                </a:lnTo>
                <a:lnTo>
                  <a:pt x="12712" y="0"/>
                </a:lnTo>
                <a:lnTo>
                  <a:pt x="0" y="0"/>
                </a:lnTo>
                <a:lnTo>
                  <a:pt x="0" y="58419"/>
                </a:lnTo>
                <a:close/>
              </a:path>
            </a:pathLst>
          </a:custGeom>
          <a:solidFill>
            <a:srgbClr val="231F20"/>
          </a:solidFill>
        </p:spPr>
        <p:txBody>
          <a:bodyPr wrap="square" lIns="0" tIns="0" rIns="0" bIns="0" rtlCol="0"/>
          <a:lstStyle/>
          <a:p>
            <a:endParaRPr/>
          </a:p>
        </p:txBody>
      </p:sp>
      <p:sp>
        <p:nvSpPr>
          <p:cNvPr id="825" name="object 825"/>
          <p:cNvSpPr/>
          <p:nvPr/>
        </p:nvSpPr>
        <p:spPr>
          <a:xfrm>
            <a:off x="3018359" y="6614913"/>
            <a:ext cx="6985" cy="6350"/>
          </a:xfrm>
          <a:custGeom>
            <a:avLst/>
            <a:gdLst/>
            <a:ahLst/>
            <a:cxnLst/>
            <a:rect l="l" t="t" r="r" b="b"/>
            <a:pathLst>
              <a:path w="6984"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826" name="object 826"/>
          <p:cNvSpPr/>
          <p:nvPr/>
        </p:nvSpPr>
        <p:spPr>
          <a:xfrm>
            <a:off x="3024721" y="66801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27" name="object 827"/>
          <p:cNvSpPr/>
          <p:nvPr/>
        </p:nvSpPr>
        <p:spPr>
          <a:xfrm>
            <a:off x="2887129" y="6614913"/>
            <a:ext cx="131445" cy="6350"/>
          </a:xfrm>
          <a:custGeom>
            <a:avLst/>
            <a:gdLst/>
            <a:ahLst/>
            <a:cxnLst/>
            <a:rect l="l" t="t" r="r" b="b"/>
            <a:pathLst>
              <a:path w="131444" h="6350">
                <a:moveTo>
                  <a:pt x="0" y="6350"/>
                </a:moveTo>
                <a:lnTo>
                  <a:pt x="131229" y="6350"/>
                </a:lnTo>
                <a:lnTo>
                  <a:pt x="131229" y="0"/>
                </a:lnTo>
                <a:lnTo>
                  <a:pt x="0" y="0"/>
                </a:lnTo>
                <a:lnTo>
                  <a:pt x="0" y="6350"/>
                </a:lnTo>
                <a:close/>
              </a:path>
            </a:pathLst>
          </a:custGeom>
          <a:solidFill>
            <a:srgbClr val="231F20"/>
          </a:solidFill>
        </p:spPr>
        <p:txBody>
          <a:bodyPr wrap="square" lIns="0" tIns="0" rIns="0" bIns="0" rtlCol="0"/>
          <a:lstStyle/>
          <a:p>
            <a:endParaRPr/>
          </a:p>
        </p:txBody>
      </p:sp>
      <p:sp>
        <p:nvSpPr>
          <p:cNvPr id="828" name="object 828"/>
          <p:cNvSpPr/>
          <p:nvPr/>
        </p:nvSpPr>
        <p:spPr>
          <a:xfrm>
            <a:off x="2887129" y="66085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29" name="object 829"/>
          <p:cNvSpPr/>
          <p:nvPr/>
        </p:nvSpPr>
        <p:spPr>
          <a:xfrm>
            <a:off x="2887129" y="5217913"/>
            <a:ext cx="12700" cy="1390650"/>
          </a:xfrm>
          <a:custGeom>
            <a:avLst/>
            <a:gdLst/>
            <a:ahLst/>
            <a:cxnLst/>
            <a:rect l="l" t="t" r="r" b="b"/>
            <a:pathLst>
              <a:path w="12700" h="1390650">
                <a:moveTo>
                  <a:pt x="0" y="1390650"/>
                </a:moveTo>
                <a:lnTo>
                  <a:pt x="12700" y="1390650"/>
                </a:lnTo>
                <a:lnTo>
                  <a:pt x="12700" y="0"/>
                </a:lnTo>
                <a:lnTo>
                  <a:pt x="0" y="0"/>
                </a:lnTo>
                <a:lnTo>
                  <a:pt x="0" y="1390650"/>
                </a:lnTo>
                <a:close/>
              </a:path>
            </a:pathLst>
          </a:custGeom>
          <a:solidFill>
            <a:srgbClr val="231F20"/>
          </a:solidFill>
        </p:spPr>
        <p:txBody>
          <a:bodyPr wrap="square" lIns="0" tIns="0" rIns="0" bIns="0" rtlCol="0"/>
          <a:lstStyle/>
          <a:p>
            <a:endParaRPr/>
          </a:p>
        </p:txBody>
      </p:sp>
      <p:sp>
        <p:nvSpPr>
          <p:cNvPr id="830" name="object 830"/>
          <p:cNvSpPr/>
          <p:nvPr/>
        </p:nvSpPr>
        <p:spPr>
          <a:xfrm>
            <a:off x="3024721" y="66149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1" name="object 831"/>
          <p:cNvSpPr/>
          <p:nvPr/>
        </p:nvSpPr>
        <p:spPr>
          <a:xfrm>
            <a:off x="2899829" y="6608563"/>
            <a:ext cx="131445" cy="6350"/>
          </a:xfrm>
          <a:custGeom>
            <a:avLst/>
            <a:gdLst/>
            <a:ahLst/>
            <a:cxnLst/>
            <a:rect l="l" t="t" r="r" b="b"/>
            <a:pathLst>
              <a:path w="131444" h="6350">
                <a:moveTo>
                  <a:pt x="0" y="6350"/>
                </a:moveTo>
                <a:lnTo>
                  <a:pt x="131241" y="6350"/>
                </a:lnTo>
                <a:lnTo>
                  <a:pt x="131241" y="0"/>
                </a:lnTo>
                <a:lnTo>
                  <a:pt x="0" y="0"/>
                </a:lnTo>
                <a:lnTo>
                  <a:pt x="0" y="6350"/>
                </a:lnTo>
                <a:close/>
              </a:path>
            </a:pathLst>
          </a:custGeom>
          <a:solidFill>
            <a:srgbClr val="231F20"/>
          </a:solidFill>
        </p:spPr>
        <p:txBody>
          <a:bodyPr wrap="square" lIns="0" tIns="0" rIns="0" bIns="0" rtlCol="0"/>
          <a:lstStyle/>
          <a:p>
            <a:endParaRPr/>
          </a:p>
        </p:txBody>
      </p:sp>
      <p:sp>
        <p:nvSpPr>
          <p:cNvPr id="832" name="object 832"/>
          <p:cNvSpPr/>
          <p:nvPr/>
        </p:nvSpPr>
        <p:spPr>
          <a:xfrm>
            <a:off x="2893479" y="6608131"/>
            <a:ext cx="6350" cy="6985"/>
          </a:xfrm>
          <a:custGeom>
            <a:avLst/>
            <a:gdLst/>
            <a:ahLst/>
            <a:cxnLst/>
            <a:rect l="l" t="t" r="r" b="b"/>
            <a:pathLst>
              <a:path w="6350" h="6985">
                <a:moveTo>
                  <a:pt x="6350" y="0"/>
                </a:moveTo>
                <a:lnTo>
                  <a:pt x="0" y="0"/>
                </a:lnTo>
                <a:lnTo>
                  <a:pt x="0" y="6362"/>
                </a:lnTo>
                <a:lnTo>
                  <a:pt x="6350" y="6362"/>
                </a:lnTo>
                <a:lnTo>
                  <a:pt x="6350" y="0"/>
                </a:lnTo>
                <a:close/>
              </a:path>
            </a:pathLst>
          </a:custGeom>
          <a:solidFill>
            <a:srgbClr val="231F20"/>
          </a:solidFill>
        </p:spPr>
        <p:txBody>
          <a:bodyPr wrap="square" lIns="0" tIns="0" rIns="0" bIns="0" rtlCol="0"/>
          <a:lstStyle/>
          <a:p>
            <a:endParaRPr/>
          </a:p>
        </p:txBody>
      </p:sp>
      <p:sp>
        <p:nvSpPr>
          <p:cNvPr id="833" name="object 833"/>
          <p:cNvSpPr/>
          <p:nvPr/>
        </p:nvSpPr>
        <p:spPr>
          <a:xfrm>
            <a:off x="2969679" y="6559032"/>
            <a:ext cx="104139" cy="6350"/>
          </a:xfrm>
          <a:custGeom>
            <a:avLst/>
            <a:gdLst/>
            <a:ahLst/>
            <a:cxnLst/>
            <a:rect l="l" t="t" r="r" b="b"/>
            <a:pathLst>
              <a:path w="104140" h="6350">
                <a:moveTo>
                  <a:pt x="0" y="6350"/>
                </a:moveTo>
                <a:lnTo>
                  <a:pt x="103708" y="6350"/>
                </a:lnTo>
                <a:lnTo>
                  <a:pt x="103708" y="0"/>
                </a:lnTo>
                <a:lnTo>
                  <a:pt x="0" y="0"/>
                </a:lnTo>
                <a:lnTo>
                  <a:pt x="0" y="6350"/>
                </a:lnTo>
                <a:close/>
              </a:path>
            </a:pathLst>
          </a:custGeom>
          <a:solidFill>
            <a:srgbClr val="231F20"/>
          </a:solidFill>
        </p:spPr>
        <p:txBody>
          <a:bodyPr wrap="square" lIns="0" tIns="0" rIns="0" bIns="0" rtlCol="0"/>
          <a:lstStyle/>
          <a:p>
            <a:endParaRPr/>
          </a:p>
        </p:txBody>
      </p:sp>
      <p:sp>
        <p:nvSpPr>
          <p:cNvPr id="834" name="object 834"/>
          <p:cNvSpPr/>
          <p:nvPr/>
        </p:nvSpPr>
        <p:spPr>
          <a:xfrm>
            <a:off x="2969679" y="6552682"/>
            <a:ext cx="91440" cy="6350"/>
          </a:xfrm>
          <a:custGeom>
            <a:avLst/>
            <a:gdLst/>
            <a:ahLst/>
            <a:cxnLst/>
            <a:rect l="l" t="t" r="r" b="b"/>
            <a:pathLst>
              <a:path w="91440" h="6350">
                <a:moveTo>
                  <a:pt x="0" y="6350"/>
                </a:moveTo>
                <a:lnTo>
                  <a:pt x="91008" y="6350"/>
                </a:lnTo>
                <a:lnTo>
                  <a:pt x="91008" y="0"/>
                </a:lnTo>
                <a:lnTo>
                  <a:pt x="0" y="0"/>
                </a:lnTo>
                <a:lnTo>
                  <a:pt x="0" y="6350"/>
                </a:lnTo>
                <a:close/>
              </a:path>
            </a:pathLst>
          </a:custGeom>
          <a:solidFill>
            <a:srgbClr val="231F20"/>
          </a:solidFill>
        </p:spPr>
        <p:txBody>
          <a:bodyPr wrap="square" lIns="0" tIns="0" rIns="0" bIns="0" rtlCol="0"/>
          <a:lstStyle/>
          <a:p>
            <a:endParaRPr/>
          </a:p>
        </p:txBody>
      </p:sp>
      <p:sp>
        <p:nvSpPr>
          <p:cNvPr id="835" name="object 835"/>
          <p:cNvSpPr/>
          <p:nvPr/>
        </p:nvSpPr>
        <p:spPr>
          <a:xfrm>
            <a:off x="3060688" y="65526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6" name="object 836"/>
          <p:cNvSpPr/>
          <p:nvPr/>
        </p:nvSpPr>
        <p:spPr>
          <a:xfrm>
            <a:off x="3060688" y="6307573"/>
            <a:ext cx="12700" cy="245110"/>
          </a:xfrm>
          <a:custGeom>
            <a:avLst/>
            <a:gdLst/>
            <a:ahLst/>
            <a:cxnLst/>
            <a:rect l="l" t="t" r="r" b="b"/>
            <a:pathLst>
              <a:path w="12700" h="245110">
                <a:moveTo>
                  <a:pt x="0" y="245109"/>
                </a:moveTo>
                <a:lnTo>
                  <a:pt x="12700" y="245109"/>
                </a:lnTo>
                <a:lnTo>
                  <a:pt x="12700" y="0"/>
                </a:lnTo>
                <a:lnTo>
                  <a:pt x="0" y="0"/>
                </a:lnTo>
                <a:lnTo>
                  <a:pt x="0" y="245109"/>
                </a:lnTo>
                <a:close/>
              </a:path>
            </a:pathLst>
          </a:custGeom>
          <a:solidFill>
            <a:srgbClr val="231F20"/>
          </a:solidFill>
        </p:spPr>
        <p:txBody>
          <a:bodyPr wrap="square" lIns="0" tIns="0" rIns="0" bIns="0" rtlCol="0"/>
          <a:lstStyle/>
          <a:p>
            <a:endParaRPr/>
          </a:p>
        </p:txBody>
      </p:sp>
      <p:sp>
        <p:nvSpPr>
          <p:cNvPr id="837" name="object 837"/>
          <p:cNvSpPr/>
          <p:nvPr/>
        </p:nvSpPr>
        <p:spPr>
          <a:xfrm>
            <a:off x="3060688" y="6301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8" name="object 838"/>
          <p:cNvSpPr/>
          <p:nvPr/>
        </p:nvSpPr>
        <p:spPr>
          <a:xfrm>
            <a:off x="3067038" y="65531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39" name="object 839"/>
          <p:cNvSpPr/>
          <p:nvPr/>
        </p:nvSpPr>
        <p:spPr>
          <a:xfrm>
            <a:off x="3407829" y="5358882"/>
            <a:ext cx="12700" cy="1183640"/>
          </a:xfrm>
          <a:custGeom>
            <a:avLst/>
            <a:gdLst/>
            <a:ahLst/>
            <a:cxnLst/>
            <a:rect l="l" t="t" r="r" b="b"/>
            <a:pathLst>
              <a:path w="12700" h="1183639">
                <a:moveTo>
                  <a:pt x="0" y="1183640"/>
                </a:moveTo>
                <a:lnTo>
                  <a:pt x="12700" y="1183640"/>
                </a:lnTo>
                <a:lnTo>
                  <a:pt x="12700" y="0"/>
                </a:lnTo>
                <a:lnTo>
                  <a:pt x="0" y="0"/>
                </a:lnTo>
                <a:lnTo>
                  <a:pt x="0" y="1183640"/>
                </a:lnTo>
                <a:close/>
              </a:path>
            </a:pathLst>
          </a:custGeom>
          <a:solidFill>
            <a:srgbClr val="231F20"/>
          </a:solidFill>
        </p:spPr>
        <p:txBody>
          <a:bodyPr wrap="square" lIns="0" tIns="0" rIns="0" bIns="0" rtlCol="0"/>
          <a:lstStyle/>
          <a:p>
            <a:endParaRPr/>
          </a:p>
        </p:txBody>
      </p:sp>
      <p:sp>
        <p:nvSpPr>
          <p:cNvPr id="840" name="object 840"/>
          <p:cNvSpPr/>
          <p:nvPr/>
        </p:nvSpPr>
        <p:spPr>
          <a:xfrm>
            <a:off x="3407829" y="5352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1" name="object 841"/>
          <p:cNvSpPr/>
          <p:nvPr/>
        </p:nvSpPr>
        <p:spPr>
          <a:xfrm>
            <a:off x="2946388" y="6301223"/>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842" name="object 842"/>
          <p:cNvSpPr/>
          <p:nvPr/>
        </p:nvSpPr>
        <p:spPr>
          <a:xfrm>
            <a:off x="2946388" y="6294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3" name="object 843"/>
          <p:cNvSpPr/>
          <p:nvPr/>
        </p:nvSpPr>
        <p:spPr>
          <a:xfrm>
            <a:off x="2946388" y="5358882"/>
            <a:ext cx="12700" cy="935990"/>
          </a:xfrm>
          <a:custGeom>
            <a:avLst/>
            <a:gdLst/>
            <a:ahLst/>
            <a:cxnLst/>
            <a:rect l="l" t="t" r="r" b="b"/>
            <a:pathLst>
              <a:path w="12700" h="935989">
                <a:moveTo>
                  <a:pt x="0" y="935990"/>
                </a:moveTo>
                <a:lnTo>
                  <a:pt x="12700" y="935990"/>
                </a:lnTo>
                <a:lnTo>
                  <a:pt x="12700" y="0"/>
                </a:lnTo>
                <a:lnTo>
                  <a:pt x="0" y="0"/>
                </a:lnTo>
                <a:lnTo>
                  <a:pt x="0" y="935990"/>
                </a:lnTo>
                <a:close/>
              </a:path>
            </a:pathLst>
          </a:custGeom>
          <a:solidFill>
            <a:srgbClr val="231F20"/>
          </a:solidFill>
        </p:spPr>
        <p:txBody>
          <a:bodyPr wrap="square" lIns="0" tIns="0" rIns="0" bIns="0" rtlCol="0"/>
          <a:lstStyle/>
          <a:p>
            <a:endParaRPr/>
          </a:p>
        </p:txBody>
      </p:sp>
      <p:sp>
        <p:nvSpPr>
          <p:cNvPr id="844" name="object 844"/>
          <p:cNvSpPr/>
          <p:nvPr/>
        </p:nvSpPr>
        <p:spPr>
          <a:xfrm>
            <a:off x="2946388" y="5352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5" name="object 845"/>
          <p:cNvSpPr/>
          <p:nvPr/>
        </p:nvSpPr>
        <p:spPr>
          <a:xfrm>
            <a:off x="2946388" y="5346182"/>
            <a:ext cx="474345" cy="6350"/>
          </a:xfrm>
          <a:custGeom>
            <a:avLst/>
            <a:gdLst/>
            <a:ahLst/>
            <a:cxnLst/>
            <a:rect l="l" t="t" r="r" b="b"/>
            <a:pathLst>
              <a:path w="474344" h="6350">
                <a:moveTo>
                  <a:pt x="0" y="6350"/>
                </a:moveTo>
                <a:lnTo>
                  <a:pt x="474141" y="6350"/>
                </a:lnTo>
                <a:lnTo>
                  <a:pt x="474141" y="0"/>
                </a:lnTo>
                <a:lnTo>
                  <a:pt x="0" y="0"/>
                </a:lnTo>
                <a:lnTo>
                  <a:pt x="0" y="6350"/>
                </a:lnTo>
                <a:close/>
              </a:path>
            </a:pathLst>
          </a:custGeom>
          <a:solidFill>
            <a:srgbClr val="231F20"/>
          </a:solidFill>
        </p:spPr>
        <p:txBody>
          <a:bodyPr wrap="square" lIns="0" tIns="0" rIns="0" bIns="0" rtlCol="0"/>
          <a:lstStyle/>
          <a:p>
            <a:endParaRPr/>
          </a:p>
        </p:txBody>
      </p:sp>
      <p:sp>
        <p:nvSpPr>
          <p:cNvPr id="846" name="object 846"/>
          <p:cNvSpPr/>
          <p:nvPr/>
        </p:nvSpPr>
        <p:spPr>
          <a:xfrm>
            <a:off x="3067038" y="6301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47" name="object 847"/>
          <p:cNvSpPr/>
          <p:nvPr/>
        </p:nvSpPr>
        <p:spPr>
          <a:xfrm>
            <a:off x="2959088" y="6294873"/>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848" name="object 848"/>
          <p:cNvSpPr/>
          <p:nvPr/>
        </p:nvSpPr>
        <p:spPr>
          <a:xfrm>
            <a:off x="2952738" y="6294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49" name="object 849"/>
          <p:cNvSpPr/>
          <p:nvPr/>
        </p:nvSpPr>
        <p:spPr>
          <a:xfrm>
            <a:off x="2952738" y="53529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0" name="object 850"/>
          <p:cNvSpPr/>
          <p:nvPr/>
        </p:nvSpPr>
        <p:spPr>
          <a:xfrm>
            <a:off x="2959088" y="5352952"/>
            <a:ext cx="448945" cy="6350"/>
          </a:xfrm>
          <a:custGeom>
            <a:avLst/>
            <a:gdLst/>
            <a:ahLst/>
            <a:cxnLst/>
            <a:rect l="l" t="t" r="r" b="b"/>
            <a:pathLst>
              <a:path w="448944" h="6350">
                <a:moveTo>
                  <a:pt x="448741" y="0"/>
                </a:moveTo>
                <a:lnTo>
                  <a:pt x="0" y="0"/>
                </a:lnTo>
                <a:lnTo>
                  <a:pt x="0" y="6350"/>
                </a:lnTo>
                <a:lnTo>
                  <a:pt x="448741" y="6350"/>
                </a:lnTo>
                <a:lnTo>
                  <a:pt x="448741" y="0"/>
                </a:lnTo>
                <a:close/>
              </a:path>
            </a:pathLst>
          </a:custGeom>
          <a:solidFill>
            <a:srgbClr val="231F20"/>
          </a:solidFill>
        </p:spPr>
        <p:txBody>
          <a:bodyPr wrap="square" lIns="0" tIns="0" rIns="0" bIns="0" rtlCol="0"/>
          <a:lstStyle/>
          <a:p>
            <a:endParaRPr/>
          </a:p>
        </p:txBody>
      </p:sp>
      <p:sp>
        <p:nvSpPr>
          <p:cNvPr id="851" name="object 851"/>
          <p:cNvSpPr/>
          <p:nvPr/>
        </p:nvSpPr>
        <p:spPr>
          <a:xfrm>
            <a:off x="3414179" y="53529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2" name="object 852"/>
          <p:cNvSpPr/>
          <p:nvPr/>
        </p:nvSpPr>
        <p:spPr>
          <a:xfrm>
            <a:off x="3405709" y="6755882"/>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853" name="object 853"/>
          <p:cNvSpPr/>
          <p:nvPr/>
        </p:nvSpPr>
        <p:spPr>
          <a:xfrm>
            <a:off x="3405709" y="6749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4" name="object 854"/>
          <p:cNvSpPr/>
          <p:nvPr/>
        </p:nvSpPr>
        <p:spPr>
          <a:xfrm>
            <a:off x="3405709" y="6717782"/>
            <a:ext cx="12700" cy="31750"/>
          </a:xfrm>
          <a:custGeom>
            <a:avLst/>
            <a:gdLst/>
            <a:ahLst/>
            <a:cxnLst/>
            <a:rect l="l" t="t" r="r" b="b"/>
            <a:pathLst>
              <a:path w="12700" h="31750">
                <a:moveTo>
                  <a:pt x="0" y="31750"/>
                </a:moveTo>
                <a:lnTo>
                  <a:pt x="12700" y="31750"/>
                </a:lnTo>
                <a:lnTo>
                  <a:pt x="12700" y="0"/>
                </a:lnTo>
                <a:lnTo>
                  <a:pt x="0" y="0"/>
                </a:lnTo>
                <a:lnTo>
                  <a:pt x="0" y="31750"/>
                </a:lnTo>
                <a:close/>
              </a:path>
            </a:pathLst>
          </a:custGeom>
          <a:solidFill>
            <a:srgbClr val="231F20"/>
          </a:solidFill>
        </p:spPr>
        <p:txBody>
          <a:bodyPr wrap="square" lIns="0" tIns="0" rIns="0" bIns="0" rtlCol="0"/>
          <a:lstStyle/>
          <a:p>
            <a:endParaRPr/>
          </a:p>
        </p:txBody>
      </p:sp>
      <p:sp>
        <p:nvSpPr>
          <p:cNvPr id="855" name="object 855"/>
          <p:cNvSpPr/>
          <p:nvPr/>
        </p:nvSpPr>
        <p:spPr>
          <a:xfrm>
            <a:off x="3412059" y="674889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6" name="object 856"/>
          <p:cNvSpPr/>
          <p:nvPr/>
        </p:nvSpPr>
        <p:spPr>
          <a:xfrm>
            <a:off x="3418409" y="6748898"/>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857" name="object 857"/>
          <p:cNvSpPr/>
          <p:nvPr/>
        </p:nvSpPr>
        <p:spPr>
          <a:xfrm>
            <a:off x="3488259" y="67495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58" name="object 858"/>
          <p:cNvSpPr/>
          <p:nvPr/>
        </p:nvSpPr>
        <p:spPr>
          <a:xfrm>
            <a:off x="3488259" y="6529823"/>
            <a:ext cx="12700" cy="219710"/>
          </a:xfrm>
          <a:custGeom>
            <a:avLst/>
            <a:gdLst/>
            <a:ahLst/>
            <a:cxnLst/>
            <a:rect l="l" t="t" r="r" b="b"/>
            <a:pathLst>
              <a:path w="12700" h="219710">
                <a:moveTo>
                  <a:pt x="0" y="219709"/>
                </a:moveTo>
                <a:lnTo>
                  <a:pt x="12700" y="219709"/>
                </a:lnTo>
                <a:lnTo>
                  <a:pt x="12700" y="0"/>
                </a:lnTo>
                <a:lnTo>
                  <a:pt x="0" y="0"/>
                </a:lnTo>
                <a:lnTo>
                  <a:pt x="0" y="219709"/>
                </a:lnTo>
                <a:close/>
              </a:path>
            </a:pathLst>
          </a:custGeom>
          <a:solidFill>
            <a:srgbClr val="231F20"/>
          </a:solidFill>
        </p:spPr>
        <p:txBody>
          <a:bodyPr wrap="square" lIns="0" tIns="0" rIns="0" bIns="0" rtlCol="0"/>
          <a:lstStyle/>
          <a:p>
            <a:endParaRPr/>
          </a:p>
        </p:txBody>
      </p:sp>
      <p:sp>
        <p:nvSpPr>
          <p:cNvPr id="859" name="object 859"/>
          <p:cNvSpPr/>
          <p:nvPr/>
        </p:nvSpPr>
        <p:spPr>
          <a:xfrm>
            <a:off x="3488259" y="6523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0" name="object 860"/>
          <p:cNvSpPr/>
          <p:nvPr/>
        </p:nvSpPr>
        <p:spPr>
          <a:xfrm>
            <a:off x="3494609" y="674889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61" name="object 861"/>
          <p:cNvSpPr/>
          <p:nvPr/>
        </p:nvSpPr>
        <p:spPr>
          <a:xfrm>
            <a:off x="2767534" y="6552682"/>
            <a:ext cx="34925" cy="6350"/>
          </a:xfrm>
          <a:custGeom>
            <a:avLst/>
            <a:gdLst/>
            <a:ahLst/>
            <a:cxnLst/>
            <a:rect l="l" t="t" r="r" b="b"/>
            <a:pathLst>
              <a:path w="34925" h="6350">
                <a:moveTo>
                  <a:pt x="0" y="6350"/>
                </a:moveTo>
                <a:lnTo>
                  <a:pt x="34925" y="6350"/>
                </a:lnTo>
                <a:lnTo>
                  <a:pt x="34925" y="0"/>
                </a:lnTo>
                <a:lnTo>
                  <a:pt x="0" y="0"/>
                </a:lnTo>
                <a:lnTo>
                  <a:pt x="0" y="6350"/>
                </a:lnTo>
                <a:close/>
              </a:path>
            </a:pathLst>
          </a:custGeom>
          <a:solidFill>
            <a:srgbClr val="231F20"/>
          </a:solidFill>
        </p:spPr>
        <p:txBody>
          <a:bodyPr wrap="square" lIns="0" tIns="0" rIns="0" bIns="0" rtlCol="0"/>
          <a:lstStyle/>
          <a:p>
            <a:endParaRPr/>
          </a:p>
        </p:txBody>
      </p:sp>
      <p:sp>
        <p:nvSpPr>
          <p:cNvPr id="862" name="object 862"/>
          <p:cNvSpPr/>
          <p:nvPr/>
        </p:nvSpPr>
        <p:spPr>
          <a:xfrm>
            <a:off x="2767534" y="65463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3" name="object 863"/>
          <p:cNvSpPr/>
          <p:nvPr/>
        </p:nvSpPr>
        <p:spPr>
          <a:xfrm>
            <a:off x="2767534" y="6495532"/>
            <a:ext cx="12700" cy="50800"/>
          </a:xfrm>
          <a:custGeom>
            <a:avLst/>
            <a:gdLst/>
            <a:ahLst/>
            <a:cxnLst/>
            <a:rect l="l" t="t" r="r" b="b"/>
            <a:pathLst>
              <a:path w="12700" h="50800">
                <a:moveTo>
                  <a:pt x="0" y="50800"/>
                </a:moveTo>
                <a:lnTo>
                  <a:pt x="12687" y="50800"/>
                </a:lnTo>
                <a:lnTo>
                  <a:pt x="12687" y="0"/>
                </a:lnTo>
                <a:lnTo>
                  <a:pt x="0" y="0"/>
                </a:lnTo>
                <a:lnTo>
                  <a:pt x="0" y="50800"/>
                </a:lnTo>
                <a:close/>
              </a:path>
            </a:pathLst>
          </a:custGeom>
          <a:solidFill>
            <a:srgbClr val="231F20"/>
          </a:solidFill>
        </p:spPr>
        <p:txBody>
          <a:bodyPr wrap="square" lIns="0" tIns="0" rIns="0" bIns="0" rtlCol="0"/>
          <a:lstStyle/>
          <a:p>
            <a:endParaRPr/>
          </a:p>
        </p:txBody>
      </p:sp>
      <p:sp>
        <p:nvSpPr>
          <p:cNvPr id="864" name="object 864"/>
          <p:cNvSpPr/>
          <p:nvPr/>
        </p:nvSpPr>
        <p:spPr>
          <a:xfrm>
            <a:off x="2767534" y="64891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65" name="object 865"/>
          <p:cNvSpPr/>
          <p:nvPr/>
        </p:nvSpPr>
        <p:spPr>
          <a:xfrm>
            <a:off x="2767534" y="6482832"/>
            <a:ext cx="263525" cy="6350"/>
          </a:xfrm>
          <a:custGeom>
            <a:avLst/>
            <a:gdLst/>
            <a:ahLst/>
            <a:cxnLst/>
            <a:rect l="l" t="t" r="r" b="b"/>
            <a:pathLst>
              <a:path w="263525" h="6350">
                <a:moveTo>
                  <a:pt x="0" y="6350"/>
                </a:moveTo>
                <a:lnTo>
                  <a:pt x="263525" y="6350"/>
                </a:lnTo>
                <a:lnTo>
                  <a:pt x="263525" y="0"/>
                </a:lnTo>
                <a:lnTo>
                  <a:pt x="0" y="0"/>
                </a:lnTo>
                <a:lnTo>
                  <a:pt x="0" y="6350"/>
                </a:lnTo>
                <a:close/>
              </a:path>
            </a:pathLst>
          </a:custGeom>
          <a:solidFill>
            <a:srgbClr val="231F20"/>
          </a:solidFill>
        </p:spPr>
        <p:txBody>
          <a:bodyPr wrap="square" lIns="0" tIns="0" rIns="0" bIns="0" rtlCol="0"/>
          <a:lstStyle/>
          <a:p>
            <a:endParaRPr/>
          </a:p>
        </p:txBody>
      </p:sp>
      <p:sp>
        <p:nvSpPr>
          <p:cNvPr id="866" name="object 866"/>
          <p:cNvSpPr/>
          <p:nvPr/>
        </p:nvSpPr>
        <p:spPr>
          <a:xfrm>
            <a:off x="2773884" y="654569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867" name="object 867"/>
          <p:cNvSpPr/>
          <p:nvPr/>
        </p:nvSpPr>
        <p:spPr>
          <a:xfrm>
            <a:off x="2780221" y="6545698"/>
            <a:ext cx="22860" cy="6350"/>
          </a:xfrm>
          <a:custGeom>
            <a:avLst/>
            <a:gdLst/>
            <a:ahLst/>
            <a:cxnLst/>
            <a:rect l="l" t="t" r="r" b="b"/>
            <a:pathLst>
              <a:path w="22859" h="6350">
                <a:moveTo>
                  <a:pt x="22237" y="0"/>
                </a:moveTo>
                <a:lnTo>
                  <a:pt x="0" y="0"/>
                </a:lnTo>
                <a:lnTo>
                  <a:pt x="0" y="6350"/>
                </a:lnTo>
                <a:lnTo>
                  <a:pt x="22237" y="6350"/>
                </a:lnTo>
                <a:lnTo>
                  <a:pt x="22237" y="0"/>
                </a:lnTo>
                <a:close/>
              </a:path>
            </a:pathLst>
          </a:custGeom>
          <a:solidFill>
            <a:srgbClr val="231F20"/>
          </a:solidFill>
        </p:spPr>
        <p:txBody>
          <a:bodyPr wrap="square" lIns="0" tIns="0" rIns="0" bIns="0" rtlCol="0"/>
          <a:lstStyle/>
          <a:p>
            <a:endParaRPr/>
          </a:p>
        </p:txBody>
      </p:sp>
      <p:sp>
        <p:nvSpPr>
          <p:cNvPr id="868" name="object 868"/>
          <p:cNvSpPr/>
          <p:nvPr/>
        </p:nvSpPr>
        <p:spPr>
          <a:xfrm>
            <a:off x="3450159" y="6523473"/>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869" name="object 869"/>
          <p:cNvSpPr/>
          <p:nvPr/>
        </p:nvSpPr>
        <p:spPr>
          <a:xfrm>
            <a:off x="3450159" y="6517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0" name="object 870"/>
          <p:cNvSpPr/>
          <p:nvPr/>
        </p:nvSpPr>
        <p:spPr>
          <a:xfrm>
            <a:off x="3450159" y="5327132"/>
            <a:ext cx="12700" cy="1189990"/>
          </a:xfrm>
          <a:custGeom>
            <a:avLst/>
            <a:gdLst/>
            <a:ahLst/>
            <a:cxnLst/>
            <a:rect l="l" t="t" r="r" b="b"/>
            <a:pathLst>
              <a:path w="12700" h="1189989">
                <a:moveTo>
                  <a:pt x="0" y="1189990"/>
                </a:moveTo>
                <a:lnTo>
                  <a:pt x="12700" y="1189990"/>
                </a:lnTo>
                <a:lnTo>
                  <a:pt x="12700" y="0"/>
                </a:lnTo>
                <a:lnTo>
                  <a:pt x="0" y="0"/>
                </a:lnTo>
                <a:lnTo>
                  <a:pt x="0" y="1189990"/>
                </a:lnTo>
                <a:close/>
              </a:path>
            </a:pathLst>
          </a:custGeom>
          <a:solidFill>
            <a:srgbClr val="231F20"/>
          </a:solidFill>
        </p:spPr>
        <p:txBody>
          <a:bodyPr wrap="square" lIns="0" tIns="0" rIns="0" bIns="0" rtlCol="0"/>
          <a:lstStyle/>
          <a:p>
            <a:endParaRPr/>
          </a:p>
        </p:txBody>
      </p:sp>
      <p:sp>
        <p:nvSpPr>
          <p:cNvPr id="871" name="object 871"/>
          <p:cNvSpPr/>
          <p:nvPr/>
        </p:nvSpPr>
        <p:spPr>
          <a:xfrm>
            <a:off x="3450159" y="5320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2" name="object 872"/>
          <p:cNvSpPr/>
          <p:nvPr/>
        </p:nvSpPr>
        <p:spPr>
          <a:xfrm>
            <a:off x="3494609" y="6523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3" name="object 873"/>
          <p:cNvSpPr/>
          <p:nvPr/>
        </p:nvSpPr>
        <p:spPr>
          <a:xfrm>
            <a:off x="3462859" y="6517123"/>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874" name="object 874"/>
          <p:cNvSpPr/>
          <p:nvPr/>
        </p:nvSpPr>
        <p:spPr>
          <a:xfrm>
            <a:off x="3456509" y="65171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75" name="object 875"/>
          <p:cNvSpPr/>
          <p:nvPr/>
        </p:nvSpPr>
        <p:spPr>
          <a:xfrm>
            <a:off x="2773884" y="648854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876" name="object 876"/>
          <p:cNvSpPr/>
          <p:nvPr/>
        </p:nvSpPr>
        <p:spPr>
          <a:xfrm>
            <a:off x="2780221" y="6489182"/>
            <a:ext cx="264160" cy="6350"/>
          </a:xfrm>
          <a:custGeom>
            <a:avLst/>
            <a:gdLst/>
            <a:ahLst/>
            <a:cxnLst/>
            <a:rect l="l" t="t" r="r" b="b"/>
            <a:pathLst>
              <a:path w="264159" h="6350">
                <a:moveTo>
                  <a:pt x="0" y="6350"/>
                </a:moveTo>
                <a:lnTo>
                  <a:pt x="263537" y="6350"/>
                </a:lnTo>
                <a:lnTo>
                  <a:pt x="263537" y="0"/>
                </a:lnTo>
                <a:lnTo>
                  <a:pt x="0" y="0"/>
                </a:lnTo>
                <a:lnTo>
                  <a:pt x="0" y="6350"/>
                </a:lnTo>
                <a:close/>
              </a:path>
            </a:pathLst>
          </a:custGeom>
          <a:solidFill>
            <a:srgbClr val="231F20"/>
          </a:solidFill>
        </p:spPr>
        <p:txBody>
          <a:bodyPr wrap="square" lIns="0" tIns="0" rIns="0" bIns="0" rtlCol="0"/>
          <a:lstStyle/>
          <a:p>
            <a:endParaRPr/>
          </a:p>
        </p:txBody>
      </p:sp>
      <p:sp>
        <p:nvSpPr>
          <p:cNvPr id="877" name="object 877"/>
          <p:cNvSpPr/>
          <p:nvPr/>
        </p:nvSpPr>
        <p:spPr>
          <a:xfrm>
            <a:off x="3037409" y="64828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8" name="object 878"/>
          <p:cNvSpPr/>
          <p:nvPr/>
        </p:nvSpPr>
        <p:spPr>
          <a:xfrm>
            <a:off x="3031059" y="64828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9" name="object 879"/>
          <p:cNvSpPr/>
          <p:nvPr/>
        </p:nvSpPr>
        <p:spPr>
          <a:xfrm>
            <a:off x="3031059" y="6330432"/>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880" name="object 880"/>
          <p:cNvSpPr/>
          <p:nvPr/>
        </p:nvSpPr>
        <p:spPr>
          <a:xfrm>
            <a:off x="3031059" y="63240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1" name="object 881"/>
          <p:cNvSpPr/>
          <p:nvPr/>
        </p:nvSpPr>
        <p:spPr>
          <a:xfrm>
            <a:off x="2926284" y="6324082"/>
            <a:ext cx="104775" cy="6350"/>
          </a:xfrm>
          <a:custGeom>
            <a:avLst/>
            <a:gdLst/>
            <a:ahLst/>
            <a:cxnLst/>
            <a:rect l="l" t="t" r="r" b="b"/>
            <a:pathLst>
              <a:path w="104775" h="6350">
                <a:moveTo>
                  <a:pt x="0" y="6350"/>
                </a:moveTo>
                <a:lnTo>
                  <a:pt x="104775" y="6350"/>
                </a:lnTo>
                <a:lnTo>
                  <a:pt x="104775" y="0"/>
                </a:lnTo>
                <a:lnTo>
                  <a:pt x="0" y="0"/>
                </a:lnTo>
                <a:lnTo>
                  <a:pt x="0" y="6350"/>
                </a:lnTo>
                <a:close/>
              </a:path>
            </a:pathLst>
          </a:custGeom>
          <a:solidFill>
            <a:srgbClr val="231F20"/>
          </a:solidFill>
        </p:spPr>
        <p:txBody>
          <a:bodyPr wrap="square" lIns="0" tIns="0" rIns="0" bIns="0" rtlCol="0"/>
          <a:lstStyle/>
          <a:p>
            <a:endParaRPr/>
          </a:p>
        </p:txBody>
      </p:sp>
      <p:sp>
        <p:nvSpPr>
          <p:cNvPr id="882" name="object 882"/>
          <p:cNvSpPr/>
          <p:nvPr/>
        </p:nvSpPr>
        <p:spPr>
          <a:xfrm>
            <a:off x="2926284" y="63177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3" name="object 883"/>
          <p:cNvSpPr/>
          <p:nvPr/>
        </p:nvSpPr>
        <p:spPr>
          <a:xfrm>
            <a:off x="2926284" y="5327132"/>
            <a:ext cx="12700" cy="990600"/>
          </a:xfrm>
          <a:custGeom>
            <a:avLst/>
            <a:gdLst/>
            <a:ahLst/>
            <a:cxnLst/>
            <a:rect l="l" t="t" r="r" b="b"/>
            <a:pathLst>
              <a:path w="12700" h="990600">
                <a:moveTo>
                  <a:pt x="0" y="990600"/>
                </a:moveTo>
                <a:lnTo>
                  <a:pt x="12700" y="990600"/>
                </a:lnTo>
                <a:lnTo>
                  <a:pt x="12700" y="0"/>
                </a:lnTo>
                <a:lnTo>
                  <a:pt x="0" y="0"/>
                </a:lnTo>
                <a:lnTo>
                  <a:pt x="0" y="990600"/>
                </a:lnTo>
                <a:close/>
              </a:path>
            </a:pathLst>
          </a:custGeom>
          <a:solidFill>
            <a:srgbClr val="231F20"/>
          </a:solidFill>
        </p:spPr>
        <p:txBody>
          <a:bodyPr wrap="square" lIns="0" tIns="0" rIns="0" bIns="0" rtlCol="0"/>
          <a:lstStyle/>
          <a:p>
            <a:endParaRPr/>
          </a:p>
        </p:txBody>
      </p:sp>
      <p:sp>
        <p:nvSpPr>
          <p:cNvPr id="884" name="object 884"/>
          <p:cNvSpPr/>
          <p:nvPr/>
        </p:nvSpPr>
        <p:spPr>
          <a:xfrm>
            <a:off x="2926284" y="5320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5" name="object 885"/>
          <p:cNvSpPr/>
          <p:nvPr/>
        </p:nvSpPr>
        <p:spPr>
          <a:xfrm>
            <a:off x="2926284" y="5314432"/>
            <a:ext cx="536575" cy="6350"/>
          </a:xfrm>
          <a:custGeom>
            <a:avLst/>
            <a:gdLst/>
            <a:ahLst/>
            <a:cxnLst/>
            <a:rect l="l" t="t" r="r" b="b"/>
            <a:pathLst>
              <a:path w="536575" h="6350">
                <a:moveTo>
                  <a:pt x="0" y="6350"/>
                </a:moveTo>
                <a:lnTo>
                  <a:pt x="536575" y="6350"/>
                </a:lnTo>
                <a:lnTo>
                  <a:pt x="536575" y="0"/>
                </a:lnTo>
                <a:lnTo>
                  <a:pt x="0" y="0"/>
                </a:lnTo>
                <a:lnTo>
                  <a:pt x="0" y="6350"/>
                </a:lnTo>
                <a:close/>
              </a:path>
            </a:pathLst>
          </a:custGeom>
          <a:solidFill>
            <a:srgbClr val="231F20"/>
          </a:solidFill>
        </p:spPr>
        <p:txBody>
          <a:bodyPr wrap="square" lIns="0" tIns="0" rIns="0" bIns="0" rtlCol="0"/>
          <a:lstStyle/>
          <a:p>
            <a:endParaRPr/>
          </a:p>
        </p:txBody>
      </p:sp>
      <p:sp>
        <p:nvSpPr>
          <p:cNvPr id="886" name="object 886"/>
          <p:cNvSpPr/>
          <p:nvPr/>
        </p:nvSpPr>
        <p:spPr>
          <a:xfrm>
            <a:off x="3037409" y="63240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87" name="object 887"/>
          <p:cNvSpPr/>
          <p:nvPr/>
        </p:nvSpPr>
        <p:spPr>
          <a:xfrm>
            <a:off x="2938984" y="6317732"/>
            <a:ext cx="104775" cy="6350"/>
          </a:xfrm>
          <a:custGeom>
            <a:avLst/>
            <a:gdLst/>
            <a:ahLst/>
            <a:cxnLst/>
            <a:rect l="l" t="t" r="r" b="b"/>
            <a:pathLst>
              <a:path w="104775" h="6350">
                <a:moveTo>
                  <a:pt x="0" y="6350"/>
                </a:moveTo>
                <a:lnTo>
                  <a:pt x="104775" y="6350"/>
                </a:lnTo>
                <a:lnTo>
                  <a:pt x="104775" y="0"/>
                </a:lnTo>
                <a:lnTo>
                  <a:pt x="0" y="0"/>
                </a:lnTo>
                <a:lnTo>
                  <a:pt x="0" y="6350"/>
                </a:lnTo>
                <a:close/>
              </a:path>
            </a:pathLst>
          </a:custGeom>
          <a:solidFill>
            <a:srgbClr val="231F20"/>
          </a:solidFill>
        </p:spPr>
        <p:txBody>
          <a:bodyPr wrap="square" lIns="0" tIns="0" rIns="0" bIns="0" rtlCol="0"/>
          <a:lstStyle/>
          <a:p>
            <a:endParaRPr/>
          </a:p>
        </p:txBody>
      </p:sp>
      <p:sp>
        <p:nvSpPr>
          <p:cNvPr id="888" name="object 888"/>
          <p:cNvSpPr/>
          <p:nvPr/>
        </p:nvSpPr>
        <p:spPr>
          <a:xfrm>
            <a:off x="2932634" y="631709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89" name="object 889"/>
          <p:cNvSpPr/>
          <p:nvPr/>
        </p:nvSpPr>
        <p:spPr>
          <a:xfrm>
            <a:off x="2932634" y="532014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90" name="object 890"/>
          <p:cNvSpPr/>
          <p:nvPr/>
        </p:nvSpPr>
        <p:spPr>
          <a:xfrm>
            <a:off x="2938984" y="5320148"/>
            <a:ext cx="511175" cy="6350"/>
          </a:xfrm>
          <a:custGeom>
            <a:avLst/>
            <a:gdLst/>
            <a:ahLst/>
            <a:cxnLst/>
            <a:rect l="l" t="t" r="r" b="b"/>
            <a:pathLst>
              <a:path w="511175" h="6350">
                <a:moveTo>
                  <a:pt x="511175" y="0"/>
                </a:moveTo>
                <a:lnTo>
                  <a:pt x="0" y="0"/>
                </a:lnTo>
                <a:lnTo>
                  <a:pt x="0" y="6350"/>
                </a:lnTo>
                <a:lnTo>
                  <a:pt x="511175" y="6350"/>
                </a:lnTo>
                <a:lnTo>
                  <a:pt x="511175" y="0"/>
                </a:lnTo>
                <a:close/>
              </a:path>
            </a:pathLst>
          </a:custGeom>
          <a:solidFill>
            <a:srgbClr val="231F20"/>
          </a:solidFill>
        </p:spPr>
        <p:txBody>
          <a:bodyPr wrap="square" lIns="0" tIns="0" rIns="0" bIns="0" rtlCol="0"/>
          <a:lstStyle/>
          <a:p>
            <a:endParaRPr/>
          </a:p>
        </p:txBody>
      </p:sp>
      <p:sp>
        <p:nvSpPr>
          <p:cNvPr id="891" name="object 891"/>
          <p:cNvSpPr/>
          <p:nvPr/>
        </p:nvSpPr>
        <p:spPr>
          <a:xfrm>
            <a:off x="3456509" y="532014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92" name="object 892"/>
          <p:cNvSpPr/>
          <p:nvPr/>
        </p:nvSpPr>
        <p:spPr>
          <a:xfrm>
            <a:off x="3304109" y="5380473"/>
            <a:ext cx="101600" cy="1263650"/>
          </a:xfrm>
          <a:custGeom>
            <a:avLst/>
            <a:gdLst/>
            <a:ahLst/>
            <a:cxnLst/>
            <a:rect l="l" t="t" r="r" b="b"/>
            <a:pathLst>
              <a:path w="101600" h="1263650">
                <a:moveTo>
                  <a:pt x="76200" y="1133475"/>
                </a:moveTo>
                <a:lnTo>
                  <a:pt x="22225" y="1133475"/>
                </a:lnTo>
                <a:lnTo>
                  <a:pt x="22225" y="1263650"/>
                </a:lnTo>
                <a:lnTo>
                  <a:pt x="101600" y="1263650"/>
                </a:lnTo>
                <a:lnTo>
                  <a:pt x="101600" y="1257300"/>
                </a:lnTo>
                <a:lnTo>
                  <a:pt x="28575" y="1257300"/>
                </a:lnTo>
                <a:lnTo>
                  <a:pt x="28575" y="1250950"/>
                </a:lnTo>
                <a:lnTo>
                  <a:pt x="34925" y="1250950"/>
                </a:lnTo>
                <a:lnTo>
                  <a:pt x="34925" y="1146175"/>
                </a:lnTo>
                <a:lnTo>
                  <a:pt x="28575" y="1146175"/>
                </a:lnTo>
                <a:lnTo>
                  <a:pt x="28575" y="1139825"/>
                </a:lnTo>
                <a:lnTo>
                  <a:pt x="76200" y="1139825"/>
                </a:lnTo>
                <a:lnTo>
                  <a:pt x="76200" y="1133475"/>
                </a:lnTo>
                <a:close/>
              </a:path>
              <a:path w="101600" h="1263650">
                <a:moveTo>
                  <a:pt x="34925" y="1250950"/>
                </a:moveTo>
                <a:lnTo>
                  <a:pt x="28575" y="1250950"/>
                </a:lnTo>
                <a:lnTo>
                  <a:pt x="28575" y="1257300"/>
                </a:lnTo>
                <a:lnTo>
                  <a:pt x="34925" y="1257300"/>
                </a:lnTo>
                <a:lnTo>
                  <a:pt x="34925" y="1250950"/>
                </a:lnTo>
                <a:close/>
              </a:path>
              <a:path w="101600" h="1263650">
                <a:moveTo>
                  <a:pt x="101600" y="1250950"/>
                </a:moveTo>
                <a:lnTo>
                  <a:pt x="34925" y="1250950"/>
                </a:lnTo>
                <a:lnTo>
                  <a:pt x="34925" y="1257300"/>
                </a:lnTo>
                <a:lnTo>
                  <a:pt x="101600" y="1257300"/>
                </a:lnTo>
                <a:lnTo>
                  <a:pt x="101600" y="1250950"/>
                </a:lnTo>
                <a:close/>
              </a:path>
              <a:path w="101600" h="1263650">
                <a:moveTo>
                  <a:pt x="34925" y="1139825"/>
                </a:moveTo>
                <a:lnTo>
                  <a:pt x="28575" y="1139825"/>
                </a:lnTo>
                <a:lnTo>
                  <a:pt x="28575" y="1146175"/>
                </a:lnTo>
                <a:lnTo>
                  <a:pt x="34925" y="1146175"/>
                </a:lnTo>
                <a:lnTo>
                  <a:pt x="34925" y="1139825"/>
                </a:lnTo>
                <a:close/>
              </a:path>
              <a:path w="101600" h="1263650">
                <a:moveTo>
                  <a:pt x="88900" y="1133475"/>
                </a:moveTo>
                <a:lnTo>
                  <a:pt x="82550" y="1133475"/>
                </a:lnTo>
                <a:lnTo>
                  <a:pt x="82550" y="1139825"/>
                </a:lnTo>
                <a:lnTo>
                  <a:pt x="34925" y="1139825"/>
                </a:lnTo>
                <a:lnTo>
                  <a:pt x="34925" y="1146175"/>
                </a:lnTo>
                <a:lnTo>
                  <a:pt x="88900" y="1146175"/>
                </a:lnTo>
                <a:lnTo>
                  <a:pt x="88900" y="1133475"/>
                </a:lnTo>
                <a:close/>
              </a:path>
              <a:path w="101600" h="1263650">
                <a:moveTo>
                  <a:pt x="82550" y="6350"/>
                </a:moveTo>
                <a:lnTo>
                  <a:pt x="76200" y="6350"/>
                </a:lnTo>
                <a:lnTo>
                  <a:pt x="76200" y="1139825"/>
                </a:lnTo>
                <a:lnTo>
                  <a:pt x="82550" y="1139825"/>
                </a:lnTo>
                <a:lnTo>
                  <a:pt x="82550" y="1133475"/>
                </a:lnTo>
                <a:lnTo>
                  <a:pt x="88900" y="1133475"/>
                </a:lnTo>
                <a:lnTo>
                  <a:pt x="88900" y="12700"/>
                </a:lnTo>
                <a:lnTo>
                  <a:pt x="82550" y="12700"/>
                </a:lnTo>
                <a:lnTo>
                  <a:pt x="82550" y="6350"/>
                </a:lnTo>
                <a:close/>
              </a:path>
              <a:path w="101600" h="1263650">
                <a:moveTo>
                  <a:pt x="31750" y="85725"/>
                </a:moveTo>
                <a:lnTo>
                  <a:pt x="0" y="85725"/>
                </a:lnTo>
                <a:lnTo>
                  <a:pt x="0" y="98425"/>
                </a:lnTo>
                <a:lnTo>
                  <a:pt x="44450" y="98425"/>
                </a:lnTo>
                <a:lnTo>
                  <a:pt x="44450" y="92075"/>
                </a:lnTo>
                <a:lnTo>
                  <a:pt x="31750" y="92075"/>
                </a:lnTo>
                <a:lnTo>
                  <a:pt x="31750" y="85725"/>
                </a:lnTo>
                <a:close/>
              </a:path>
              <a:path w="101600" h="1263650">
                <a:moveTo>
                  <a:pt x="88900" y="0"/>
                </a:moveTo>
                <a:lnTo>
                  <a:pt x="31750" y="0"/>
                </a:lnTo>
                <a:lnTo>
                  <a:pt x="31750" y="92075"/>
                </a:lnTo>
                <a:lnTo>
                  <a:pt x="38100" y="92075"/>
                </a:lnTo>
                <a:lnTo>
                  <a:pt x="38100" y="85725"/>
                </a:lnTo>
                <a:lnTo>
                  <a:pt x="44450" y="85725"/>
                </a:lnTo>
                <a:lnTo>
                  <a:pt x="44450" y="12700"/>
                </a:lnTo>
                <a:lnTo>
                  <a:pt x="38100" y="12700"/>
                </a:lnTo>
                <a:lnTo>
                  <a:pt x="38100" y="6350"/>
                </a:lnTo>
                <a:lnTo>
                  <a:pt x="88900" y="6350"/>
                </a:lnTo>
                <a:lnTo>
                  <a:pt x="88900" y="0"/>
                </a:lnTo>
                <a:close/>
              </a:path>
              <a:path w="101600" h="1263650">
                <a:moveTo>
                  <a:pt x="44450" y="85725"/>
                </a:moveTo>
                <a:lnTo>
                  <a:pt x="38100" y="85725"/>
                </a:lnTo>
                <a:lnTo>
                  <a:pt x="38100" y="92075"/>
                </a:lnTo>
                <a:lnTo>
                  <a:pt x="44450" y="92075"/>
                </a:lnTo>
                <a:lnTo>
                  <a:pt x="44450" y="85725"/>
                </a:lnTo>
                <a:close/>
              </a:path>
              <a:path w="101600" h="1263650">
                <a:moveTo>
                  <a:pt x="44450" y="6350"/>
                </a:moveTo>
                <a:lnTo>
                  <a:pt x="38100" y="6350"/>
                </a:lnTo>
                <a:lnTo>
                  <a:pt x="38100" y="12700"/>
                </a:lnTo>
                <a:lnTo>
                  <a:pt x="44450" y="12700"/>
                </a:lnTo>
                <a:lnTo>
                  <a:pt x="44450" y="6350"/>
                </a:lnTo>
                <a:close/>
              </a:path>
              <a:path w="101600" h="1263650">
                <a:moveTo>
                  <a:pt x="76200" y="6350"/>
                </a:moveTo>
                <a:lnTo>
                  <a:pt x="44450" y="6350"/>
                </a:lnTo>
                <a:lnTo>
                  <a:pt x="44450" y="12700"/>
                </a:lnTo>
                <a:lnTo>
                  <a:pt x="76200" y="12700"/>
                </a:lnTo>
                <a:lnTo>
                  <a:pt x="76200" y="6350"/>
                </a:lnTo>
                <a:close/>
              </a:path>
              <a:path w="101600" h="1263650">
                <a:moveTo>
                  <a:pt x="88900" y="6350"/>
                </a:moveTo>
                <a:lnTo>
                  <a:pt x="82550" y="6350"/>
                </a:lnTo>
                <a:lnTo>
                  <a:pt x="82550" y="12700"/>
                </a:lnTo>
                <a:lnTo>
                  <a:pt x="88900" y="12700"/>
                </a:lnTo>
                <a:lnTo>
                  <a:pt x="88900" y="6350"/>
                </a:lnTo>
                <a:close/>
              </a:path>
            </a:pathLst>
          </a:custGeom>
          <a:solidFill>
            <a:srgbClr val="231F20"/>
          </a:solidFill>
        </p:spPr>
        <p:txBody>
          <a:bodyPr wrap="square" lIns="0" tIns="0" rIns="0" bIns="0" rtlCol="0"/>
          <a:lstStyle/>
          <a:p>
            <a:endParaRPr/>
          </a:p>
        </p:txBody>
      </p:sp>
      <p:sp>
        <p:nvSpPr>
          <p:cNvPr id="893" name="object 893"/>
          <p:cNvSpPr/>
          <p:nvPr/>
        </p:nvSpPr>
        <p:spPr>
          <a:xfrm>
            <a:off x="3386608" y="6618672"/>
            <a:ext cx="38735" cy="38735"/>
          </a:xfrm>
          <a:custGeom>
            <a:avLst/>
            <a:gdLst/>
            <a:ahLst/>
            <a:cxnLst/>
            <a:rect l="l" t="t" r="r" b="b"/>
            <a:pathLst>
              <a:path w="38735" h="38735">
                <a:moveTo>
                  <a:pt x="19100" y="0"/>
                </a:moveTo>
                <a:lnTo>
                  <a:pt x="11669" y="1502"/>
                </a:lnTo>
                <a:lnTo>
                  <a:pt x="5597" y="5597"/>
                </a:lnTo>
                <a:lnTo>
                  <a:pt x="1502" y="11669"/>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9"/>
                </a:lnTo>
                <a:lnTo>
                  <a:pt x="32604" y="5597"/>
                </a:lnTo>
                <a:lnTo>
                  <a:pt x="26532" y="1502"/>
                </a:lnTo>
                <a:lnTo>
                  <a:pt x="19100" y="0"/>
                </a:lnTo>
                <a:close/>
              </a:path>
            </a:pathLst>
          </a:custGeom>
          <a:solidFill>
            <a:srgbClr val="231F20"/>
          </a:solidFill>
        </p:spPr>
        <p:txBody>
          <a:bodyPr wrap="square" lIns="0" tIns="0" rIns="0" bIns="0" rtlCol="0"/>
          <a:lstStyle/>
          <a:p>
            <a:endParaRPr/>
          </a:p>
        </p:txBody>
      </p:sp>
      <p:sp>
        <p:nvSpPr>
          <p:cNvPr id="894" name="object 894"/>
          <p:cNvSpPr/>
          <p:nvPr/>
        </p:nvSpPr>
        <p:spPr>
          <a:xfrm>
            <a:off x="2323034" y="6707623"/>
            <a:ext cx="95250" cy="6350"/>
          </a:xfrm>
          <a:custGeom>
            <a:avLst/>
            <a:gdLst/>
            <a:ahLst/>
            <a:cxnLst/>
            <a:rect l="l" t="t" r="r" b="b"/>
            <a:pathLst>
              <a:path w="95250" h="6350">
                <a:moveTo>
                  <a:pt x="0" y="6350"/>
                </a:moveTo>
                <a:lnTo>
                  <a:pt x="95237" y="6350"/>
                </a:lnTo>
                <a:lnTo>
                  <a:pt x="95237" y="0"/>
                </a:lnTo>
                <a:lnTo>
                  <a:pt x="0" y="0"/>
                </a:lnTo>
                <a:lnTo>
                  <a:pt x="0" y="6350"/>
                </a:lnTo>
                <a:close/>
              </a:path>
            </a:pathLst>
          </a:custGeom>
          <a:solidFill>
            <a:srgbClr val="231F20"/>
          </a:solidFill>
        </p:spPr>
        <p:txBody>
          <a:bodyPr wrap="square" lIns="0" tIns="0" rIns="0" bIns="0" rtlCol="0"/>
          <a:lstStyle/>
          <a:p>
            <a:endParaRPr/>
          </a:p>
        </p:txBody>
      </p:sp>
      <p:sp>
        <p:nvSpPr>
          <p:cNvPr id="895" name="object 895"/>
          <p:cNvSpPr/>
          <p:nvPr/>
        </p:nvSpPr>
        <p:spPr>
          <a:xfrm>
            <a:off x="2323034" y="6701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6" name="object 896"/>
          <p:cNvSpPr/>
          <p:nvPr/>
        </p:nvSpPr>
        <p:spPr>
          <a:xfrm>
            <a:off x="2323034" y="6552682"/>
            <a:ext cx="12700" cy="148590"/>
          </a:xfrm>
          <a:custGeom>
            <a:avLst/>
            <a:gdLst/>
            <a:ahLst/>
            <a:cxnLst/>
            <a:rect l="l" t="t" r="r" b="b"/>
            <a:pathLst>
              <a:path w="12700" h="148589">
                <a:moveTo>
                  <a:pt x="0" y="148590"/>
                </a:moveTo>
                <a:lnTo>
                  <a:pt x="12687" y="148590"/>
                </a:lnTo>
                <a:lnTo>
                  <a:pt x="12687" y="0"/>
                </a:lnTo>
                <a:lnTo>
                  <a:pt x="0" y="0"/>
                </a:lnTo>
                <a:lnTo>
                  <a:pt x="0" y="148590"/>
                </a:lnTo>
                <a:close/>
              </a:path>
            </a:pathLst>
          </a:custGeom>
          <a:solidFill>
            <a:srgbClr val="231F20"/>
          </a:solidFill>
        </p:spPr>
        <p:txBody>
          <a:bodyPr wrap="square" lIns="0" tIns="0" rIns="0" bIns="0" rtlCol="0"/>
          <a:lstStyle/>
          <a:p>
            <a:endParaRPr/>
          </a:p>
        </p:txBody>
      </p:sp>
      <p:sp>
        <p:nvSpPr>
          <p:cNvPr id="897" name="object 897"/>
          <p:cNvSpPr/>
          <p:nvPr/>
        </p:nvSpPr>
        <p:spPr>
          <a:xfrm>
            <a:off x="2323034" y="65463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8" name="object 898"/>
          <p:cNvSpPr/>
          <p:nvPr/>
        </p:nvSpPr>
        <p:spPr>
          <a:xfrm>
            <a:off x="2323034" y="6539982"/>
            <a:ext cx="95250" cy="6350"/>
          </a:xfrm>
          <a:custGeom>
            <a:avLst/>
            <a:gdLst/>
            <a:ahLst/>
            <a:cxnLst/>
            <a:rect l="l" t="t" r="r" b="b"/>
            <a:pathLst>
              <a:path w="95250" h="6350">
                <a:moveTo>
                  <a:pt x="0" y="6350"/>
                </a:moveTo>
                <a:lnTo>
                  <a:pt x="95237" y="6350"/>
                </a:lnTo>
                <a:lnTo>
                  <a:pt x="95237" y="0"/>
                </a:lnTo>
                <a:lnTo>
                  <a:pt x="0" y="0"/>
                </a:lnTo>
                <a:lnTo>
                  <a:pt x="0" y="6350"/>
                </a:lnTo>
                <a:close/>
              </a:path>
            </a:pathLst>
          </a:custGeom>
          <a:solidFill>
            <a:srgbClr val="231F20"/>
          </a:solidFill>
        </p:spPr>
        <p:txBody>
          <a:bodyPr wrap="square" lIns="0" tIns="0" rIns="0" bIns="0" rtlCol="0"/>
          <a:lstStyle/>
          <a:p>
            <a:endParaRPr/>
          </a:p>
        </p:txBody>
      </p:sp>
      <p:sp>
        <p:nvSpPr>
          <p:cNvPr id="899" name="object 899"/>
          <p:cNvSpPr/>
          <p:nvPr/>
        </p:nvSpPr>
        <p:spPr>
          <a:xfrm>
            <a:off x="2329384" y="6701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00" name="object 900"/>
          <p:cNvSpPr/>
          <p:nvPr/>
        </p:nvSpPr>
        <p:spPr>
          <a:xfrm>
            <a:off x="2335721" y="6701273"/>
            <a:ext cx="70485" cy="6350"/>
          </a:xfrm>
          <a:custGeom>
            <a:avLst/>
            <a:gdLst/>
            <a:ahLst/>
            <a:cxnLst/>
            <a:rect l="l" t="t" r="r" b="b"/>
            <a:pathLst>
              <a:path w="70484" h="6350">
                <a:moveTo>
                  <a:pt x="69862" y="0"/>
                </a:moveTo>
                <a:lnTo>
                  <a:pt x="0" y="0"/>
                </a:lnTo>
                <a:lnTo>
                  <a:pt x="0" y="6350"/>
                </a:lnTo>
                <a:lnTo>
                  <a:pt x="69862" y="6350"/>
                </a:lnTo>
                <a:lnTo>
                  <a:pt x="69862" y="0"/>
                </a:lnTo>
                <a:close/>
              </a:path>
            </a:pathLst>
          </a:custGeom>
          <a:solidFill>
            <a:srgbClr val="231F20"/>
          </a:solidFill>
        </p:spPr>
        <p:txBody>
          <a:bodyPr wrap="square" lIns="0" tIns="0" rIns="0" bIns="0" rtlCol="0"/>
          <a:lstStyle/>
          <a:p>
            <a:endParaRPr/>
          </a:p>
        </p:txBody>
      </p:sp>
      <p:sp>
        <p:nvSpPr>
          <p:cNvPr id="901" name="object 901"/>
          <p:cNvSpPr/>
          <p:nvPr/>
        </p:nvSpPr>
        <p:spPr>
          <a:xfrm>
            <a:off x="2405584" y="6701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2" name="object 902"/>
          <p:cNvSpPr/>
          <p:nvPr/>
        </p:nvSpPr>
        <p:spPr>
          <a:xfrm>
            <a:off x="2405584" y="6552682"/>
            <a:ext cx="12700" cy="148590"/>
          </a:xfrm>
          <a:custGeom>
            <a:avLst/>
            <a:gdLst/>
            <a:ahLst/>
            <a:cxnLst/>
            <a:rect l="l" t="t" r="r" b="b"/>
            <a:pathLst>
              <a:path w="12700" h="148589">
                <a:moveTo>
                  <a:pt x="0" y="148590"/>
                </a:moveTo>
                <a:lnTo>
                  <a:pt x="12687" y="148590"/>
                </a:lnTo>
                <a:lnTo>
                  <a:pt x="12687" y="0"/>
                </a:lnTo>
                <a:lnTo>
                  <a:pt x="0" y="0"/>
                </a:lnTo>
                <a:lnTo>
                  <a:pt x="0" y="148590"/>
                </a:lnTo>
                <a:close/>
              </a:path>
            </a:pathLst>
          </a:custGeom>
          <a:solidFill>
            <a:srgbClr val="231F20"/>
          </a:solidFill>
        </p:spPr>
        <p:txBody>
          <a:bodyPr wrap="square" lIns="0" tIns="0" rIns="0" bIns="0" rtlCol="0"/>
          <a:lstStyle/>
          <a:p>
            <a:endParaRPr/>
          </a:p>
        </p:txBody>
      </p:sp>
      <p:sp>
        <p:nvSpPr>
          <p:cNvPr id="903" name="object 903"/>
          <p:cNvSpPr/>
          <p:nvPr/>
        </p:nvSpPr>
        <p:spPr>
          <a:xfrm>
            <a:off x="2405584" y="65463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04" name="object 904"/>
          <p:cNvSpPr/>
          <p:nvPr/>
        </p:nvSpPr>
        <p:spPr>
          <a:xfrm>
            <a:off x="2411934" y="6701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05" name="object 905"/>
          <p:cNvSpPr/>
          <p:nvPr/>
        </p:nvSpPr>
        <p:spPr>
          <a:xfrm>
            <a:off x="2329384" y="654569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06" name="object 906"/>
          <p:cNvSpPr/>
          <p:nvPr/>
        </p:nvSpPr>
        <p:spPr>
          <a:xfrm>
            <a:off x="2335721" y="6545698"/>
            <a:ext cx="70485" cy="6350"/>
          </a:xfrm>
          <a:custGeom>
            <a:avLst/>
            <a:gdLst/>
            <a:ahLst/>
            <a:cxnLst/>
            <a:rect l="l" t="t" r="r" b="b"/>
            <a:pathLst>
              <a:path w="70484" h="6350">
                <a:moveTo>
                  <a:pt x="69862" y="0"/>
                </a:moveTo>
                <a:lnTo>
                  <a:pt x="0" y="0"/>
                </a:lnTo>
                <a:lnTo>
                  <a:pt x="0" y="6350"/>
                </a:lnTo>
                <a:lnTo>
                  <a:pt x="69862" y="6350"/>
                </a:lnTo>
                <a:lnTo>
                  <a:pt x="69862" y="0"/>
                </a:lnTo>
                <a:close/>
              </a:path>
            </a:pathLst>
          </a:custGeom>
          <a:solidFill>
            <a:srgbClr val="231F20"/>
          </a:solidFill>
        </p:spPr>
        <p:txBody>
          <a:bodyPr wrap="square" lIns="0" tIns="0" rIns="0" bIns="0" rtlCol="0"/>
          <a:lstStyle/>
          <a:p>
            <a:endParaRPr/>
          </a:p>
        </p:txBody>
      </p:sp>
      <p:sp>
        <p:nvSpPr>
          <p:cNvPr id="907" name="object 907"/>
          <p:cNvSpPr/>
          <p:nvPr/>
        </p:nvSpPr>
        <p:spPr>
          <a:xfrm>
            <a:off x="2411934" y="654569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08" name="object 908"/>
          <p:cNvSpPr/>
          <p:nvPr/>
        </p:nvSpPr>
        <p:spPr>
          <a:xfrm>
            <a:off x="2802459" y="6459973"/>
            <a:ext cx="180975" cy="6350"/>
          </a:xfrm>
          <a:custGeom>
            <a:avLst/>
            <a:gdLst/>
            <a:ahLst/>
            <a:cxnLst/>
            <a:rect l="l" t="t" r="r" b="b"/>
            <a:pathLst>
              <a:path w="180975" h="6350">
                <a:moveTo>
                  <a:pt x="0" y="6350"/>
                </a:moveTo>
                <a:lnTo>
                  <a:pt x="180975" y="6350"/>
                </a:lnTo>
                <a:lnTo>
                  <a:pt x="180975" y="0"/>
                </a:lnTo>
                <a:lnTo>
                  <a:pt x="0" y="0"/>
                </a:lnTo>
                <a:lnTo>
                  <a:pt x="0" y="6350"/>
                </a:lnTo>
                <a:close/>
              </a:path>
            </a:pathLst>
          </a:custGeom>
          <a:solidFill>
            <a:srgbClr val="231F20"/>
          </a:solidFill>
        </p:spPr>
        <p:txBody>
          <a:bodyPr wrap="square" lIns="0" tIns="0" rIns="0" bIns="0" rtlCol="0"/>
          <a:lstStyle/>
          <a:p>
            <a:endParaRPr/>
          </a:p>
        </p:txBody>
      </p:sp>
      <p:sp>
        <p:nvSpPr>
          <p:cNvPr id="909" name="object 909"/>
          <p:cNvSpPr/>
          <p:nvPr/>
        </p:nvSpPr>
        <p:spPr>
          <a:xfrm>
            <a:off x="2802459" y="6453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0" name="object 910"/>
          <p:cNvSpPr/>
          <p:nvPr/>
        </p:nvSpPr>
        <p:spPr>
          <a:xfrm>
            <a:off x="2802459" y="6393932"/>
            <a:ext cx="12700" cy="59690"/>
          </a:xfrm>
          <a:custGeom>
            <a:avLst/>
            <a:gdLst/>
            <a:ahLst/>
            <a:cxnLst/>
            <a:rect l="l" t="t" r="r" b="b"/>
            <a:pathLst>
              <a:path w="12700" h="59689">
                <a:moveTo>
                  <a:pt x="0" y="59690"/>
                </a:moveTo>
                <a:lnTo>
                  <a:pt x="12687" y="59690"/>
                </a:lnTo>
                <a:lnTo>
                  <a:pt x="12687" y="0"/>
                </a:lnTo>
                <a:lnTo>
                  <a:pt x="0" y="0"/>
                </a:lnTo>
                <a:lnTo>
                  <a:pt x="0" y="59690"/>
                </a:lnTo>
                <a:close/>
              </a:path>
            </a:pathLst>
          </a:custGeom>
          <a:solidFill>
            <a:srgbClr val="231F20"/>
          </a:solidFill>
        </p:spPr>
        <p:txBody>
          <a:bodyPr wrap="square" lIns="0" tIns="0" rIns="0" bIns="0" rtlCol="0"/>
          <a:lstStyle/>
          <a:p>
            <a:endParaRPr/>
          </a:p>
        </p:txBody>
      </p:sp>
      <p:sp>
        <p:nvSpPr>
          <p:cNvPr id="911" name="object 911"/>
          <p:cNvSpPr/>
          <p:nvPr/>
        </p:nvSpPr>
        <p:spPr>
          <a:xfrm>
            <a:off x="2802459" y="63875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2" name="object 912"/>
          <p:cNvSpPr/>
          <p:nvPr/>
        </p:nvSpPr>
        <p:spPr>
          <a:xfrm>
            <a:off x="2802459" y="6381232"/>
            <a:ext cx="180975" cy="6350"/>
          </a:xfrm>
          <a:custGeom>
            <a:avLst/>
            <a:gdLst/>
            <a:ahLst/>
            <a:cxnLst/>
            <a:rect l="l" t="t" r="r" b="b"/>
            <a:pathLst>
              <a:path w="180975" h="6350">
                <a:moveTo>
                  <a:pt x="0" y="6350"/>
                </a:moveTo>
                <a:lnTo>
                  <a:pt x="180975" y="6350"/>
                </a:lnTo>
                <a:lnTo>
                  <a:pt x="180975" y="0"/>
                </a:lnTo>
                <a:lnTo>
                  <a:pt x="0" y="0"/>
                </a:lnTo>
                <a:lnTo>
                  <a:pt x="0" y="6350"/>
                </a:lnTo>
                <a:close/>
              </a:path>
            </a:pathLst>
          </a:custGeom>
          <a:solidFill>
            <a:srgbClr val="231F20"/>
          </a:solidFill>
        </p:spPr>
        <p:txBody>
          <a:bodyPr wrap="square" lIns="0" tIns="0" rIns="0" bIns="0" rtlCol="0"/>
          <a:lstStyle/>
          <a:p>
            <a:endParaRPr/>
          </a:p>
        </p:txBody>
      </p:sp>
      <p:sp>
        <p:nvSpPr>
          <p:cNvPr id="913" name="object 913"/>
          <p:cNvSpPr/>
          <p:nvPr/>
        </p:nvSpPr>
        <p:spPr>
          <a:xfrm>
            <a:off x="2808809" y="64536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14" name="object 914"/>
          <p:cNvSpPr/>
          <p:nvPr/>
        </p:nvSpPr>
        <p:spPr>
          <a:xfrm>
            <a:off x="2815146" y="6453623"/>
            <a:ext cx="156210" cy="6350"/>
          </a:xfrm>
          <a:custGeom>
            <a:avLst/>
            <a:gdLst/>
            <a:ahLst/>
            <a:cxnLst/>
            <a:rect l="l" t="t" r="r" b="b"/>
            <a:pathLst>
              <a:path w="156209" h="6350">
                <a:moveTo>
                  <a:pt x="155587" y="0"/>
                </a:moveTo>
                <a:lnTo>
                  <a:pt x="0" y="0"/>
                </a:lnTo>
                <a:lnTo>
                  <a:pt x="0" y="6350"/>
                </a:lnTo>
                <a:lnTo>
                  <a:pt x="155587" y="6350"/>
                </a:lnTo>
                <a:lnTo>
                  <a:pt x="155587" y="0"/>
                </a:lnTo>
                <a:close/>
              </a:path>
            </a:pathLst>
          </a:custGeom>
          <a:solidFill>
            <a:srgbClr val="231F20"/>
          </a:solidFill>
        </p:spPr>
        <p:txBody>
          <a:bodyPr wrap="square" lIns="0" tIns="0" rIns="0" bIns="0" rtlCol="0"/>
          <a:lstStyle/>
          <a:p>
            <a:endParaRPr/>
          </a:p>
        </p:txBody>
      </p:sp>
      <p:sp>
        <p:nvSpPr>
          <p:cNvPr id="915" name="object 915"/>
          <p:cNvSpPr/>
          <p:nvPr/>
        </p:nvSpPr>
        <p:spPr>
          <a:xfrm>
            <a:off x="2970734" y="6453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6" name="object 916"/>
          <p:cNvSpPr/>
          <p:nvPr/>
        </p:nvSpPr>
        <p:spPr>
          <a:xfrm>
            <a:off x="2970734" y="6393932"/>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917" name="object 917"/>
          <p:cNvSpPr/>
          <p:nvPr/>
        </p:nvSpPr>
        <p:spPr>
          <a:xfrm>
            <a:off x="2970734" y="63875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8" name="object 918"/>
          <p:cNvSpPr/>
          <p:nvPr/>
        </p:nvSpPr>
        <p:spPr>
          <a:xfrm>
            <a:off x="2977084" y="6453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9" name="object 919"/>
          <p:cNvSpPr/>
          <p:nvPr/>
        </p:nvSpPr>
        <p:spPr>
          <a:xfrm>
            <a:off x="2808809" y="638694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20" name="object 920"/>
          <p:cNvSpPr/>
          <p:nvPr/>
        </p:nvSpPr>
        <p:spPr>
          <a:xfrm>
            <a:off x="2815146" y="6386948"/>
            <a:ext cx="156210" cy="6350"/>
          </a:xfrm>
          <a:custGeom>
            <a:avLst/>
            <a:gdLst/>
            <a:ahLst/>
            <a:cxnLst/>
            <a:rect l="l" t="t" r="r" b="b"/>
            <a:pathLst>
              <a:path w="156209" h="6350">
                <a:moveTo>
                  <a:pt x="155587" y="0"/>
                </a:moveTo>
                <a:lnTo>
                  <a:pt x="0" y="0"/>
                </a:lnTo>
                <a:lnTo>
                  <a:pt x="0" y="6350"/>
                </a:lnTo>
                <a:lnTo>
                  <a:pt x="155587" y="6350"/>
                </a:lnTo>
                <a:lnTo>
                  <a:pt x="155587" y="0"/>
                </a:lnTo>
                <a:close/>
              </a:path>
            </a:pathLst>
          </a:custGeom>
          <a:solidFill>
            <a:srgbClr val="231F20"/>
          </a:solidFill>
        </p:spPr>
        <p:txBody>
          <a:bodyPr wrap="square" lIns="0" tIns="0" rIns="0" bIns="0" rtlCol="0"/>
          <a:lstStyle/>
          <a:p>
            <a:endParaRPr/>
          </a:p>
        </p:txBody>
      </p:sp>
      <p:sp>
        <p:nvSpPr>
          <p:cNvPr id="921" name="object 921"/>
          <p:cNvSpPr/>
          <p:nvPr/>
        </p:nvSpPr>
        <p:spPr>
          <a:xfrm>
            <a:off x="2977084" y="638694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22" name="object 922"/>
          <p:cNvSpPr/>
          <p:nvPr/>
        </p:nvSpPr>
        <p:spPr>
          <a:xfrm>
            <a:off x="2802459" y="6593323"/>
            <a:ext cx="180975" cy="6350"/>
          </a:xfrm>
          <a:custGeom>
            <a:avLst/>
            <a:gdLst/>
            <a:ahLst/>
            <a:cxnLst/>
            <a:rect l="l" t="t" r="r" b="b"/>
            <a:pathLst>
              <a:path w="180975" h="6350">
                <a:moveTo>
                  <a:pt x="0" y="6350"/>
                </a:moveTo>
                <a:lnTo>
                  <a:pt x="180975" y="6350"/>
                </a:lnTo>
                <a:lnTo>
                  <a:pt x="180975" y="0"/>
                </a:lnTo>
                <a:lnTo>
                  <a:pt x="0" y="0"/>
                </a:lnTo>
                <a:lnTo>
                  <a:pt x="0" y="6350"/>
                </a:lnTo>
                <a:close/>
              </a:path>
            </a:pathLst>
          </a:custGeom>
          <a:solidFill>
            <a:srgbClr val="231F20"/>
          </a:solidFill>
        </p:spPr>
        <p:txBody>
          <a:bodyPr wrap="square" lIns="0" tIns="0" rIns="0" bIns="0" rtlCol="0"/>
          <a:lstStyle/>
          <a:p>
            <a:endParaRPr/>
          </a:p>
        </p:txBody>
      </p:sp>
      <p:sp>
        <p:nvSpPr>
          <p:cNvPr id="923" name="object 923"/>
          <p:cNvSpPr/>
          <p:nvPr/>
        </p:nvSpPr>
        <p:spPr>
          <a:xfrm>
            <a:off x="2802459" y="65869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4" name="object 924"/>
          <p:cNvSpPr/>
          <p:nvPr/>
        </p:nvSpPr>
        <p:spPr>
          <a:xfrm>
            <a:off x="2802459" y="6527282"/>
            <a:ext cx="12700" cy="59690"/>
          </a:xfrm>
          <a:custGeom>
            <a:avLst/>
            <a:gdLst/>
            <a:ahLst/>
            <a:cxnLst/>
            <a:rect l="l" t="t" r="r" b="b"/>
            <a:pathLst>
              <a:path w="12700" h="59689">
                <a:moveTo>
                  <a:pt x="0" y="59690"/>
                </a:moveTo>
                <a:lnTo>
                  <a:pt x="12687" y="59690"/>
                </a:lnTo>
                <a:lnTo>
                  <a:pt x="12687" y="0"/>
                </a:lnTo>
                <a:lnTo>
                  <a:pt x="0" y="0"/>
                </a:lnTo>
                <a:lnTo>
                  <a:pt x="0" y="59690"/>
                </a:lnTo>
                <a:close/>
              </a:path>
            </a:pathLst>
          </a:custGeom>
          <a:solidFill>
            <a:srgbClr val="231F20"/>
          </a:solidFill>
        </p:spPr>
        <p:txBody>
          <a:bodyPr wrap="square" lIns="0" tIns="0" rIns="0" bIns="0" rtlCol="0"/>
          <a:lstStyle/>
          <a:p>
            <a:endParaRPr/>
          </a:p>
        </p:txBody>
      </p:sp>
      <p:sp>
        <p:nvSpPr>
          <p:cNvPr id="925" name="object 925"/>
          <p:cNvSpPr/>
          <p:nvPr/>
        </p:nvSpPr>
        <p:spPr>
          <a:xfrm>
            <a:off x="2802459" y="65209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26" name="object 926"/>
          <p:cNvSpPr/>
          <p:nvPr/>
        </p:nvSpPr>
        <p:spPr>
          <a:xfrm>
            <a:off x="2802459" y="6514582"/>
            <a:ext cx="180975" cy="6350"/>
          </a:xfrm>
          <a:custGeom>
            <a:avLst/>
            <a:gdLst/>
            <a:ahLst/>
            <a:cxnLst/>
            <a:rect l="l" t="t" r="r" b="b"/>
            <a:pathLst>
              <a:path w="180975" h="6350">
                <a:moveTo>
                  <a:pt x="0" y="6350"/>
                </a:moveTo>
                <a:lnTo>
                  <a:pt x="180975" y="6350"/>
                </a:lnTo>
                <a:lnTo>
                  <a:pt x="180975" y="0"/>
                </a:lnTo>
                <a:lnTo>
                  <a:pt x="0" y="0"/>
                </a:lnTo>
                <a:lnTo>
                  <a:pt x="0" y="6350"/>
                </a:lnTo>
                <a:close/>
              </a:path>
            </a:pathLst>
          </a:custGeom>
          <a:solidFill>
            <a:srgbClr val="231F20"/>
          </a:solidFill>
        </p:spPr>
        <p:txBody>
          <a:bodyPr wrap="square" lIns="0" tIns="0" rIns="0" bIns="0" rtlCol="0"/>
          <a:lstStyle/>
          <a:p>
            <a:endParaRPr/>
          </a:p>
        </p:txBody>
      </p:sp>
      <p:sp>
        <p:nvSpPr>
          <p:cNvPr id="927" name="object 927"/>
          <p:cNvSpPr/>
          <p:nvPr/>
        </p:nvSpPr>
        <p:spPr>
          <a:xfrm>
            <a:off x="2808809" y="65869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28" name="object 928"/>
          <p:cNvSpPr/>
          <p:nvPr/>
        </p:nvSpPr>
        <p:spPr>
          <a:xfrm>
            <a:off x="2815146" y="6586973"/>
            <a:ext cx="156210" cy="6350"/>
          </a:xfrm>
          <a:custGeom>
            <a:avLst/>
            <a:gdLst/>
            <a:ahLst/>
            <a:cxnLst/>
            <a:rect l="l" t="t" r="r" b="b"/>
            <a:pathLst>
              <a:path w="156209" h="6350">
                <a:moveTo>
                  <a:pt x="155587" y="0"/>
                </a:moveTo>
                <a:lnTo>
                  <a:pt x="0" y="0"/>
                </a:lnTo>
                <a:lnTo>
                  <a:pt x="0" y="6350"/>
                </a:lnTo>
                <a:lnTo>
                  <a:pt x="155587" y="6350"/>
                </a:lnTo>
                <a:lnTo>
                  <a:pt x="155587" y="0"/>
                </a:lnTo>
                <a:close/>
              </a:path>
            </a:pathLst>
          </a:custGeom>
          <a:solidFill>
            <a:srgbClr val="231F20"/>
          </a:solidFill>
        </p:spPr>
        <p:txBody>
          <a:bodyPr wrap="square" lIns="0" tIns="0" rIns="0" bIns="0" rtlCol="0"/>
          <a:lstStyle/>
          <a:p>
            <a:endParaRPr/>
          </a:p>
        </p:txBody>
      </p:sp>
      <p:sp>
        <p:nvSpPr>
          <p:cNvPr id="929" name="object 929"/>
          <p:cNvSpPr/>
          <p:nvPr/>
        </p:nvSpPr>
        <p:spPr>
          <a:xfrm>
            <a:off x="2970734" y="65869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0" name="object 930"/>
          <p:cNvSpPr/>
          <p:nvPr/>
        </p:nvSpPr>
        <p:spPr>
          <a:xfrm>
            <a:off x="2970734" y="6527282"/>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931" name="object 931"/>
          <p:cNvSpPr/>
          <p:nvPr/>
        </p:nvSpPr>
        <p:spPr>
          <a:xfrm>
            <a:off x="2970734" y="65209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2" name="object 932"/>
          <p:cNvSpPr/>
          <p:nvPr/>
        </p:nvSpPr>
        <p:spPr>
          <a:xfrm>
            <a:off x="2977084" y="65869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3" name="object 933"/>
          <p:cNvSpPr/>
          <p:nvPr/>
        </p:nvSpPr>
        <p:spPr>
          <a:xfrm>
            <a:off x="2808809" y="6520298"/>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34" name="object 934"/>
          <p:cNvSpPr/>
          <p:nvPr/>
        </p:nvSpPr>
        <p:spPr>
          <a:xfrm>
            <a:off x="2815146" y="6520298"/>
            <a:ext cx="156210" cy="6350"/>
          </a:xfrm>
          <a:custGeom>
            <a:avLst/>
            <a:gdLst/>
            <a:ahLst/>
            <a:cxnLst/>
            <a:rect l="l" t="t" r="r" b="b"/>
            <a:pathLst>
              <a:path w="156209" h="6350">
                <a:moveTo>
                  <a:pt x="155587" y="0"/>
                </a:moveTo>
                <a:lnTo>
                  <a:pt x="0" y="0"/>
                </a:lnTo>
                <a:lnTo>
                  <a:pt x="0" y="6350"/>
                </a:lnTo>
                <a:lnTo>
                  <a:pt x="155587" y="6350"/>
                </a:lnTo>
                <a:lnTo>
                  <a:pt x="155587" y="0"/>
                </a:lnTo>
                <a:close/>
              </a:path>
            </a:pathLst>
          </a:custGeom>
          <a:solidFill>
            <a:srgbClr val="231F20"/>
          </a:solidFill>
        </p:spPr>
        <p:txBody>
          <a:bodyPr wrap="square" lIns="0" tIns="0" rIns="0" bIns="0" rtlCol="0"/>
          <a:lstStyle/>
          <a:p>
            <a:endParaRPr/>
          </a:p>
        </p:txBody>
      </p:sp>
      <p:sp>
        <p:nvSpPr>
          <p:cNvPr id="935" name="object 935"/>
          <p:cNvSpPr/>
          <p:nvPr/>
        </p:nvSpPr>
        <p:spPr>
          <a:xfrm>
            <a:off x="2977084" y="6520298"/>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6" name="object 936"/>
          <p:cNvSpPr/>
          <p:nvPr/>
        </p:nvSpPr>
        <p:spPr>
          <a:xfrm>
            <a:off x="3361259" y="6713973"/>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937" name="object 937"/>
          <p:cNvSpPr/>
          <p:nvPr/>
        </p:nvSpPr>
        <p:spPr>
          <a:xfrm>
            <a:off x="3361259" y="6707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8" name="object 938"/>
          <p:cNvSpPr/>
          <p:nvPr/>
        </p:nvSpPr>
        <p:spPr>
          <a:xfrm>
            <a:off x="3361259" y="6555223"/>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939" name="object 939"/>
          <p:cNvSpPr/>
          <p:nvPr/>
        </p:nvSpPr>
        <p:spPr>
          <a:xfrm>
            <a:off x="3361259" y="6548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0" name="object 940"/>
          <p:cNvSpPr/>
          <p:nvPr/>
        </p:nvSpPr>
        <p:spPr>
          <a:xfrm>
            <a:off x="3361259" y="6542523"/>
            <a:ext cx="95250" cy="6350"/>
          </a:xfrm>
          <a:custGeom>
            <a:avLst/>
            <a:gdLst/>
            <a:ahLst/>
            <a:cxnLst/>
            <a:rect l="l" t="t" r="r" b="b"/>
            <a:pathLst>
              <a:path w="95250" h="6350">
                <a:moveTo>
                  <a:pt x="0" y="6350"/>
                </a:moveTo>
                <a:lnTo>
                  <a:pt x="95250" y="6350"/>
                </a:lnTo>
                <a:lnTo>
                  <a:pt x="95250" y="0"/>
                </a:lnTo>
                <a:lnTo>
                  <a:pt x="0" y="0"/>
                </a:lnTo>
                <a:lnTo>
                  <a:pt x="0" y="6350"/>
                </a:lnTo>
                <a:close/>
              </a:path>
            </a:pathLst>
          </a:custGeom>
          <a:solidFill>
            <a:srgbClr val="231F20"/>
          </a:solidFill>
        </p:spPr>
        <p:txBody>
          <a:bodyPr wrap="square" lIns="0" tIns="0" rIns="0" bIns="0" rtlCol="0"/>
          <a:lstStyle/>
          <a:p>
            <a:endParaRPr/>
          </a:p>
        </p:txBody>
      </p:sp>
      <p:sp>
        <p:nvSpPr>
          <p:cNvPr id="941" name="object 941"/>
          <p:cNvSpPr/>
          <p:nvPr/>
        </p:nvSpPr>
        <p:spPr>
          <a:xfrm>
            <a:off x="3367609" y="6707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2" name="object 942"/>
          <p:cNvSpPr/>
          <p:nvPr/>
        </p:nvSpPr>
        <p:spPr>
          <a:xfrm>
            <a:off x="3373959" y="6707623"/>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943" name="object 943"/>
          <p:cNvSpPr/>
          <p:nvPr/>
        </p:nvSpPr>
        <p:spPr>
          <a:xfrm>
            <a:off x="3443809" y="6707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4" name="object 944"/>
          <p:cNvSpPr/>
          <p:nvPr/>
        </p:nvSpPr>
        <p:spPr>
          <a:xfrm>
            <a:off x="3443809" y="6555223"/>
            <a:ext cx="12700" cy="152400"/>
          </a:xfrm>
          <a:custGeom>
            <a:avLst/>
            <a:gdLst/>
            <a:ahLst/>
            <a:cxnLst/>
            <a:rect l="l" t="t" r="r" b="b"/>
            <a:pathLst>
              <a:path w="12700" h="152400">
                <a:moveTo>
                  <a:pt x="0" y="152400"/>
                </a:moveTo>
                <a:lnTo>
                  <a:pt x="12700" y="152400"/>
                </a:lnTo>
                <a:lnTo>
                  <a:pt x="12700" y="0"/>
                </a:lnTo>
                <a:lnTo>
                  <a:pt x="0" y="0"/>
                </a:lnTo>
                <a:lnTo>
                  <a:pt x="0" y="152400"/>
                </a:lnTo>
                <a:close/>
              </a:path>
            </a:pathLst>
          </a:custGeom>
          <a:solidFill>
            <a:srgbClr val="231F20"/>
          </a:solidFill>
        </p:spPr>
        <p:txBody>
          <a:bodyPr wrap="square" lIns="0" tIns="0" rIns="0" bIns="0" rtlCol="0"/>
          <a:lstStyle/>
          <a:p>
            <a:endParaRPr/>
          </a:p>
        </p:txBody>
      </p:sp>
      <p:sp>
        <p:nvSpPr>
          <p:cNvPr id="945" name="object 945"/>
          <p:cNvSpPr/>
          <p:nvPr/>
        </p:nvSpPr>
        <p:spPr>
          <a:xfrm>
            <a:off x="3443809" y="6548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46" name="object 946"/>
          <p:cNvSpPr/>
          <p:nvPr/>
        </p:nvSpPr>
        <p:spPr>
          <a:xfrm>
            <a:off x="3450159" y="67076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7" name="object 947"/>
          <p:cNvSpPr/>
          <p:nvPr/>
        </p:nvSpPr>
        <p:spPr>
          <a:xfrm>
            <a:off x="3367609" y="6548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48" name="object 948"/>
          <p:cNvSpPr/>
          <p:nvPr/>
        </p:nvSpPr>
        <p:spPr>
          <a:xfrm>
            <a:off x="3373959" y="6548873"/>
            <a:ext cx="69850" cy="6350"/>
          </a:xfrm>
          <a:custGeom>
            <a:avLst/>
            <a:gdLst/>
            <a:ahLst/>
            <a:cxnLst/>
            <a:rect l="l" t="t" r="r" b="b"/>
            <a:pathLst>
              <a:path w="69850" h="6350">
                <a:moveTo>
                  <a:pt x="69850" y="0"/>
                </a:moveTo>
                <a:lnTo>
                  <a:pt x="0" y="0"/>
                </a:lnTo>
                <a:lnTo>
                  <a:pt x="0" y="6350"/>
                </a:lnTo>
                <a:lnTo>
                  <a:pt x="69850" y="6350"/>
                </a:lnTo>
                <a:lnTo>
                  <a:pt x="69850" y="0"/>
                </a:lnTo>
                <a:close/>
              </a:path>
            </a:pathLst>
          </a:custGeom>
          <a:solidFill>
            <a:srgbClr val="231F20"/>
          </a:solidFill>
        </p:spPr>
        <p:txBody>
          <a:bodyPr wrap="square" lIns="0" tIns="0" rIns="0" bIns="0" rtlCol="0"/>
          <a:lstStyle/>
          <a:p>
            <a:endParaRPr/>
          </a:p>
        </p:txBody>
      </p:sp>
      <p:sp>
        <p:nvSpPr>
          <p:cNvPr id="949" name="object 949"/>
          <p:cNvSpPr/>
          <p:nvPr/>
        </p:nvSpPr>
        <p:spPr>
          <a:xfrm>
            <a:off x="3450159" y="6548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50" name="object 950"/>
          <p:cNvSpPr/>
          <p:nvPr/>
        </p:nvSpPr>
        <p:spPr>
          <a:xfrm>
            <a:off x="2986609" y="5218548"/>
            <a:ext cx="12700" cy="161925"/>
          </a:xfrm>
          <a:custGeom>
            <a:avLst/>
            <a:gdLst/>
            <a:ahLst/>
            <a:cxnLst/>
            <a:rect l="l" t="t" r="r" b="b"/>
            <a:pathLst>
              <a:path w="12700" h="161925">
                <a:moveTo>
                  <a:pt x="12699" y="0"/>
                </a:moveTo>
                <a:lnTo>
                  <a:pt x="0" y="0"/>
                </a:lnTo>
                <a:lnTo>
                  <a:pt x="0" y="161925"/>
                </a:lnTo>
                <a:lnTo>
                  <a:pt x="12699" y="161925"/>
                </a:lnTo>
                <a:lnTo>
                  <a:pt x="12699" y="0"/>
                </a:lnTo>
                <a:close/>
              </a:path>
            </a:pathLst>
          </a:custGeom>
          <a:solidFill>
            <a:srgbClr val="231F20"/>
          </a:solidFill>
        </p:spPr>
        <p:txBody>
          <a:bodyPr wrap="square" lIns="0" tIns="0" rIns="0" bIns="0" rtlCol="0"/>
          <a:lstStyle/>
          <a:p>
            <a:endParaRPr/>
          </a:p>
        </p:txBody>
      </p:sp>
      <p:sp>
        <p:nvSpPr>
          <p:cNvPr id="951" name="object 951"/>
          <p:cNvSpPr/>
          <p:nvPr/>
        </p:nvSpPr>
        <p:spPr>
          <a:xfrm>
            <a:off x="4202634" y="6758423"/>
            <a:ext cx="98425" cy="6350"/>
          </a:xfrm>
          <a:custGeom>
            <a:avLst/>
            <a:gdLst/>
            <a:ahLst/>
            <a:cxnLst/>
            <a:rect l="l" t="t" r="r" b="b"/>
            <a:pathLst>
              <a:path w="98425" h="6350">
                <a:moveTo>
                  <a:pt x="0" y="6350"/>
                </a:moveTo>
                <a:lnTo>
                  <a:pt x="98425" y="6350"/>
                </a:lnTo>
                <a:lnTo>
                  <a:pt x="98425" y="0"/>
                </a:lnTo>
                <a:lnTo>
                  <a:pt x="0" y="0"/>
                </a:lnTo>
                <a:lnTo>
                  <a:pt x="0" y="6350"/>
                </a:lnTo>
                <a:close/>
              </a:path>
            </a:pathLst>
          </a:custGeom>
          <a:solidFill>
            <a:srgbClr val="231F20"/>
          </a:solidFill>
        </p:spPr>
        <p:txBody>
          <a:bodyPr wrap="square" lIns="0" tIns="0" rIns="0" bIns="0" rtlCol="0"/>
          <a:lstStyle/>
          <a:p>
            <a:endParaRPr/>
          </a:p>
        </p:txBody>
      </p:sp>
      <p:sp>
        <p:nvSpPr>
          <p:cNvPr id="952" name="object 952"/>
          <p:cNvSpPr/>
          <p:nvPr/>
        </p:nvSpPr>
        <p:spPr>
          <a:xfrm>
            <a:off x="4202634" y="6752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3" name="object 953"/>
          <p:cNvSpPr/>
          <p:nvPr/>
        </p:nvSpPr>
        <p:spPr>
          <a:xfrm>
            <a:off x="4202634" y="6730482"/>
            <a:ext cx="12700" cy="21590"/>
          </a:xfrm>
          <a:custGeom>
            <a:avLst/>
            <a:gdLst/>
            <a:ahLst/>
            <a:cxnLst/>
            <a:rect l="l" t="t" r="r" b="b"/>
            <a:pathLst>
              <a:path w="12700" h="21589">
                <a:moveTo>
                  <a:pt x="0" y="21590"/>
                </a:moveTo>
                <a:lnTo>
                  <a:pt x="12700" y="21590"/>
                </a:lnTo>
                <a:lnTo>
                  <a:pt x="12700" y="0"/>
                </a:lnTo>
                <a:lnTo>
                  <a:pt x="0" y="0"/>
                </a:lnTo>
                <a:lnTo>
                  <a:pt x="0" y="21590"/>
                </a:lnTo>
                <a:close/>
              </a:path>
            </a:pathLst>
          </a:custGeom>
          <a:solidFill>
            <a:srgbClr val="231F20"/>
          </a:solidFill>
        </p:spPr>
        <p:txBody>
          <a:bodyPr wrap="square" lIns="0" tIns="0" rIns="0" bIns="0" rtlCol="0"/>
          <a:lstStyle/>
          <a:p>
            <a:endParaRPr/>
          </a:p>
        </p:txBody>
      </p:sp>
      <p:sp>
        <p:nvSpPr>
          <p:cNvPr id="954" name="object 954"/>
          <p:cNvSpPr/>
          <p:nvPr/>
        </p:nvSpPr>
        <p:spPr>
          <a:xfrm>
            <a:off x="4208984" y="6752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55" name="object 955"/>
          <p:cNvSpPr/>
          <p:nvPr/>
        </p:nvSpPr>
        <p:spPr>
          <a:xfrm>
            <a:off x="4215334" y="6752073"/>
            <a:ext cx="73025" cy="6350"/>
          </a:xfrm>
          <a:custGeom>
            <a:avLst/>
            <a:gdLst/>
            <a:ahLst/>
            <a:cxnLst/>
            <a:rect l="l" t="t" r="r" b="b"/>
            <a:pathLst>
              <a:path w="73025" h="6350">
                <a:moveTo>
                  <a:pt x="73025" y="0"/>
                </a:moveTo>
                <a:lnTo>
                  <a:pt x="0" y="0"/>
                </a:lnTo>
                <a:lnTo>
                  <a:pt x="0" y="6350"/>
                </a:lnTo>
                <a:lnTo>
                  <a:pt x="73025" y="6350"/>
                </a:lnTo>
                <a:lnTo>
                  <a:pt x="73025" y="0"/>
                </a:lnTo>
                <a:close/>
              </a:path>
            </a:pathLst>
          </a:custGeom>
          <a:solidFill>
            <a:srgbClr val="231F20"/>
          </a:solidFill>
        </p:spPr>
        <p:txBody>
          <a:bodyPr wrap="square" lIns="0" tIns="0" rIns="0" bIns="0" rtlCol="0"/>
          <a:lstStyle/>
          <a:p>
            <a:endParaRPr/>
          </a:p>
        </p:txBody>
      </p:sp>
      <p:sp>
        <p:nvSpPr>
          <p:cNvPr id="956" name="object 956"/>
          <p:cNvSpPr/>
          <p:nvPr/>
        </p:nvSpPr>
        <p:spPr>
          <a:xfrm>
            <a:off x="4288359" y="6752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7" name="object 957"/>
          <p:cNvSpPr/>
          <p:nvPr/>
        </p:nvSpPr>
        <p:spPr>
          <a:xfrm>
            <a:off x="4288359" y="6536173"/>
            <a:ext cx="12700" cy="215900"/>
          </a:xfrm>
          <a:custGeom>
            <a:avLst/>
            <a:gdLst/>
            <a:ahLst/>
            <a:cxnLst/>
            <a:rect l="l" t="t" r="r" b="b"/>
            <a:pathLst>
              <a:path w="12700" h="215900">
                <a:moveTo>
                  <a:pt x="0" y="215900"/>
                </a:moveTo>
                <a:lnTo>
                  <a:pt x="12700" y="215900"/>
                </a:lnTo>
                <a:lnTo>
                  <a:pt x="12700" y="0"/>
                </a:lnTo>
                <a:lnTo>
                  <a:pt x="0" y="0"/>
                </a:lnTo>
                <a:lnTo>
                  <a:pt x="0" y="215900"/>
                </a:lnTo>
                <a:close/>
              </a:path>
            </a:pathLst>
          </a:custGeom>
          <a:solidFill>
            <a:srgbClr val="231F20"/>
          </a:solidFill>
        </p:spPr>
        <p:txBody>
          <a:bodyPr wrap="square" lIns="0" tIns="0" rIns="0" bIns="0" rtlCol="0"/>
          <a:lstStyle/>
          <a:p>
            <a:endParaRPr/>
          </a:p>
        </p:txBody>
      </p:sp>
      <p:sp>
        <p:nvSpPr>
          <p:cNvPr id="958" name="object 958"/>
          <p:cNvSpPr/>
          <p:nvPr/>
        </p:nvSpPr>
        <p:spPr>
          <a:xfrm>
            <a:off x="4288359" y="6529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9" name="object 959"/>
          <p:cNvSpPr/>
          <p:nvPr/>
        </p:nvSpPr>
        <p:spPr>
          <a:xfrm>
            <a:off x="4294709" y="6752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0" name="object 960"/>
          <p:cNvSpPr/>
          <p:nvPr/>
        </p:nvSpPr>
        <p:spPr>
          <a:xfrm>
            <a:off x="4583634" y="6548873"/>
            <a:ext cx="66675" cy="6350"/>
          </a:xfrm>
          <a:custGeom>
            <a:avLst/>
            <a:gdLst/>
            <a:ahLst/>
            <a:cxnLst/>
            <a:rect l="l" t="t" r="r" b="b"/>
            <a:pathLst>
              <a:path w="66675" h="6350">
                <a:moveTo>
                  <a:pt x="0" y="6350"/>
                </a:moveTo>
                <a:lnTo>
                  <a:pt x="66675" y="6350"/>
                </a:lnTo>
                <a:lnTo>
                  <a:pt x="66675" y="0"/>
                </a:lnTo>
                <a:lnTo>
                  <a:pt x="0" y="0"/>
                </a:lnTo>
                <a:lnTo>
                  <a:pt x="0" y="6350"/>
                </a:lnTo>
                <a:close/>
              </a:path>
            </a:pathLst>
          </a:custGeom>
          <a:solidFill>
            <a:srgbClr val="231F20"/>
          </a:solidFill>
        </p:spPr>
        <p:txBody>
          <a:bodyPr wrap="square" lIns="0" tIns="0" rIns="0" bIns="0" rtlCol="0"/>
          <a:lstStyle/>
          <a:p>
            <a:endParaRPr/>
          </a:p>
        </p:txBody>
      </p:sp>
      <p:sp>
        <p:nvSpPr>
          <p:cNvPr id="961" name="object 961"/>
          <p:cNvSpPr/>
          <p:nvPr/>
        </p:nvSpPr>
        <p:spPr>
          <a:xfrm>
            <a:off x="4583634" y="65425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2" name="object 962"/>
          <p:cNvSpPr/>
          <p:nvPr/>
        </p:nvSpPr>
        <p:spPr>
          <a:xfrm>
            <a:off x="4583634" y="6326623"/>
            <a:ext cx="12700" cy="215900"/>
          </a:xfrm>
          <a:custGeom>
            <a:avLst/>
            <a:gdLst/>
            <a:ahLst/>
            <a:cxnLst/>
            <a:rect l="l" t="t" r="r" b="b"/>
            <a:pathLst>
              <a:path w="12700" h="215900">
                <a:moveTo>
                  <a:pt x="0" y="215900"/>
                </a:moveTo>
                <a:lnTo>
                  <a:pt x="12700" y="215900"/>
                </a:lnTo>
                <a:lnTo>
                  <a:pt x="12700" y="0"/>
                </a:lnTo>
                <a:lnTo>
                  <a:pt x="0" y="0"/>
                </a:lnTo>
                <a:lnTo>
                  <a:pt x="0" y="215900"/>
                </a:lnTo>
                <a:close/>
              </a:path>
            </a:pathLst>
          </a:custGeom>
          <a:solidFill>
            <a:srgbClr val="231F20"/>
          </a:solidFill>
        </p:spPr>
        <p:txBody>
          <a:bodyPr wrap="square" lIns="0" tIns="0" rIns="0" bIns="0" rtlCol="0"/>
          <a:lstStyle/>
          <a:p>
            <a:endParaRPr/>
          </a:p>
        </p:txBody>
      </p:sp>
      <p:sp>
        <p:nvSpPr>
          <p:cNvPr id="963" name="object 963"/>
          <p:cNvSpPr/>
          <p:nvPr/>
        </p:nvSpPr>
        <p:spPr>
          <a:xfrm>
            <a:off x="4583634" y="6320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4" name="object 964"/>
          <p:cNvSpPr/>
          <p:nvPr/>
        </p:nvSpPr>
        <p:spPr>
          <a:xfrm>
            <a:off x="4583634" y="6313923"/>
            <a:ext cx="107950" cy="6350"/>
          </a:xfrm>
          <a:custGeom>
            <a:avLst/>
            <a:gdLst/>
            <a:ahLst/>
            <a:cxnLst/>
            <a:rect l="l" t="t" r="r" b="b"/>
            <a:pathLst>
              <a:path w="107950" h="6350">
                <a:moveTo>
                  <a:pt x="0" y="6350"/>
                </a:moveTo>
                <a:lnTo>
                  <a:pt x="107950" y="6350"/>
                </a:lnTo>
                <a:lnTo>
                  <a:pt x="107950" y="0"/>
                </a:lnTo>
                <a:lnTo>
                  <a:pt x="0" y="0"/>
                </a:lnTo>
                <a:lnTo>
                  <a:pt x="0" y="6350"/>
                </a:lnTo>
                <a:close/>
              </a:path>
            </a:pathLst>
          </a:custGeom>
          <a:solidFill>
            <a:srgbClr val="231F20"/>
          </a:solidFill>
        </p:spPr>
        <p:txBody>
          <a:bodyPr wrap="square" lIns="0" tIns="0" rIns="0" bIns="0" rtlCol="0"/>
          <a:lstStyle/>
          <a:p>
            <a:endParaRPr/>
          </a:p>
        </p:txBody>
      </p:sp>
      <p:sp>
        <p:nvSpPr>
          <p:cNvPr id="965" name="object 965"/>
          <p:cNvSpPr/>
          <p:nvPr/>
        </p:nvSpPr>
        <p:spPr>
          <a:xfrm>
            <a:off x="4589984" y="6542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66" name="object 966"/>
          <p:cNvSpPr/>
          <p:nvPr/>
        </p:nvSpPr>
        <p:spPr>
          <a:xfrm>
            <a:off x="4596334" y="6542523"/>
            <a:ext cx="53975" cy="6350"/>
          </a:xfrm>
          <a:custGeom>
            <a:avLst/>
            <a:gdLst/>
            <a:ahLst/>
            <a:cxnLst/>
            <a:rect l="l" t="t" r="r" b="b"/>
            <a:pathLst>
              <a:path w="53975" h="6350">
                <a:moveTo>
                  <a:pt x="53975" y="0"/>
                </a:moveTo>
                <a:lnTo>
                  <a:pt x="0" y="0"/>
                </a:lnTo>
                <a:lnTo>
                  <a:pt x="0" y="6350"/>
                </a:lnTo>
                <a:lnTo>
                  <a:pt x="53975" y="6350"/>
                </a:lnTo>
                <a:lnTo>
                  <a:pt x="53975" y="0"/>
                </a:lnTo>
                <a:close/>
              </a:path>
            </a:pathLst>
          </a:custGeom>
          <a:solidFill>
            <a:srgbClr val="231F20"/>
          </a:solidFill>
        </p:spPr>
        <p:txBody>
          <a:bodyPr wrap="square" lIns="0" tIns="0" rIns="0" bIns="0" rtlCol="0"/>
          <a:lstStyle/>
          <a:p>
            <a:endParaRPr/>
          </a:p>
        </p:txBody>
      </p:sp>
      <p:sp>
        <p:nvSpPr>
          <p:cNvPr id="967" name="object 967"/>
          <p:cNvSpPr/>
          <p:nvPr/>
        </p:nvSpPr>
        <p:spPr>
          <a:xfrm>
            <a:off x="4243909" y="6529823"/>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968" name="object 968"/>
          <p:cNvSpPr/>
          <p:nvPr/>
        </p:nvSpPr>
        <p:spPr>
          <a:xfrm>
            <a:off x="4243909" y="6523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69" name="object 969"/>
          <p:cNvSpPr/>
          <p:nvPr/>
        </p:nvSpPr>
        <p:spPr>
          <a:xfrm>
            <a:off x="4243909" y="5386823"/>
            <a:ext cx="12700" cy="1136650"/>
          </a:xfrm>
          <a:custGeom>
            <a:avLst/>
            <a:gdLst/>
            <a:ahLst/>
            <a:cxnLst/>
            <a:rect l="l" t="t" r="r" b="b"/>
            <a:pathLst>
              <a:path w="12700" h="1136650">
                <a:moveTo>
                  <a:pt x="0" y="1136650"/>
                </a:moveTo>
                <a:lnTo>
                  <a:pt x="12700" y="1136650"/>
                </a:lnTo>
                <a:lnTo>
                  <a:pt x="12700" y="0"/>
                </a:lnTo>
                <a:lnTo>
                  <a:pt x="0" y="0"/>
                </a:lnTo>
                <a:lnTo>
                  <a:pt x="0" y="1136650"/>
                </a:lnTo>
                <a:close/>
              </a:path>
            </a:pathLst>
          </a:custGeom>
          <a:solidFill>
            <a:srgbClr val="231F20"/>
          </a:solidFill>
        </p:spPr>
        <p:txBody>
          <a:bodyPr wrap="square" lIns="0" tIns="0" rIns="0" bIns="0" rtlCol="0"/>
          <a:lstStyle/>
          <a:p>
            <a:endParaRPr/>
          </a:p>
        </p:txBody>
      </p:sp>
      <p:sp>
        <p:nvSpPr>
          <p:cNvPr id="970" name="object 970"/>
          <p:cNvSpPr/>
          <p:nvPr/>
        </p:nvSpPr>
        <p:spPr>
          <a:xfrm>
            <a:off x="4243909" y="5380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1" name="object 971"/>
          <p:cNvSpPr/>
          <p:nvPr/>
        </p:nvSpPr>
        <p:spPr>
          <a:xfrm>
            <a:off x="4243909" y="5374123"/>
            <a:ext cx="460375" cy="6350"/>
          </a:xfrm>
          <a:custGeom>
            <a:avLst/>
            <a:gdLst/>
            <a:ahLst/>
            <a:cxnLst/>
            <a:rect l="l" t="t" r="r" b="b"/>
            <a:pathLst>
              <a:path w="460375" h="6350">
                <a:moveTo>
                  <a:pt x="0" y="6350"/>
                </a:moveTo>
                <a:lnTo>
                  <a:pt x="460375" y="6350"/>
                </a:lnTo>
                <a:lnTo>
                  <a:pt x="460375" y="0"/>
                </a:lnTo>
                <a:lnTo>
                  <a:pt x="0" y="0"/>
                </a:lnTo>
                <a:lnTo>
                  <a:pt x="0" y="6350"/>
                </a:lnTo>
                <a:close/>
              </a:path>
            </a:pathLst>
          </a:custGeom>
          <a:solidFill>
            <a:srgbClr val="231F20"/>
          </a:solidFill>
        </p:spPr>
        <p:txBody>
          <a:bodyPr wrap="square" lIns="0" tIns="0" rIns="0" bIns="0" rtlCol="0"/>
          <a:lstStyle/>
          <a:p>
            <a:endParaRPr/>
          </a:p>
        </p:txBody>
      </p:sp>
      <p:sp>
        <p:nvSpPr>
          <p:cNvPr id="972" name="object 972"/>
          <p:cNvSpPr/>
          <p:nvPr/>
        </p:nvSpPr>
        <p:spPr>
          <a:xfrm>
            <a:off x="4294709" y="6529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3" name="object 973"/>
          <p:cNvSpPr/>
          <p:nvPr/>
        </p:nvSpPr>
        <p:spPr>
          <a:xfrm>
            <a:off x="4256609" y="6523473"/>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974" name="object 974"/>
          <p:cNvSpPr/>
          <p:nvPr/>
        </p:nvSpPr>
        <p:spPr>
          <a:xfrm>
            <a:off x="4250259" y="6523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75" name="object 975"/>
          <p:cNvSpPr/>
          <p:nvPr/>
        </p:nvSpPr>
        <p:spPr>
          <a:xfrm>
            <a:off x="4589984" y="63202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76" name="object 976"/>
          <p:cNvSpPr/>
          <p:nvPr/>
        </p:nvSpPr>
        <p:spPr>
          <a:xfrm>
            <a:off x="4596334" y="6320273"/>
            <a:ext cx="107950" cy="6350"/>
          </a:xfrm>
          <a:custGeom>
            <a:avLst/>
            <a:gdLst/>
            <a:ahLst/>
            <a:cxnLst/>
            <a:rect l="l" t="t" r="r" b="b"/>
            <a:pathLst>
              <a:path w="107950" h="6350">
                <a:moveTo>
                  <a:pt x="0" y="6350"/>
                </a:moveTo>
                <a:lnTo>
                  <a:pt x="107950" y="6350"/>
                </a:lnTo>
                <a:lnTo>
                  <a:pt x="107950" y="0"/>
                </a:lnTo>
                <a:lnTo>
                  <a:pt x="0" y="0"/>
                </a:lnTo>
                <a:lnTo>
                  <a:pt x="0" y="6350"/>
                </a:lnTo>
                <a:close/>
              </a:path>
            </a:pathLst>
          </a:custGeom>
          <a:solidFill>
            <a:srgbClr val="231F20"/>
          </a:solidFill>
        </p:spPr>
        <p:txBody>
          <a:bodyPr wrap="square" lIns="0" tIns="0" rIns="0" bIns="0" rtlCol="0"/>
          <a:lstStyle/>
          <a:p>
            <a:endParaRPr/>
          </a:p>
        </p:txBody>
      </p:sp>
      <p:sp>
        <p:nvSpPr>
          <p:cNvPr id="977" name="object 977"/>
          <p:cNvSpPr/>
          <p:nvPr/>
        </p:nvSpPr>
        <p:spPr>
          <a:xfrm>
            <a:off x="4697934" y="6313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8" name="object 978"/>
          <p:cNvSpPr/>
          <p:nvPr/>
        </p:nvSpPr>
        <p:spPr>
          <a:xfrm>
            <a:off x="4691584" y="6313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9" name="object 979"/>
          <p:cNvSpPr/>
          <p:nvPr/>
        </p:nvSpPr>
        <p:spPr>
          <a:xfrm>
            <a:off x="4691584" y="5386823"/>
            <a:ext cx="12700" cy="927100"/>
          </a:xfrm>
          <a:custGeom>
            <a:avLst/>
            <a:gdLst/>
            <a:ahLst/>
            <a:cxnLst/>
            <a:rect l="l" t="t" r="r" b="b"/>
            <a:pathLst>
              <a:path w="12700" h="927100">
                <a:moveTo>
                  <a:pt x="0" y="927100"/>
                </a:moveTo>
                <a:lnTo>
                  <a:pt x="12700" y="927100"/>
                </a:lnTo>
                <a:lnTo>
                  <a:pt x="12700" y="0"/>
                </a:lnTo>
                <a:lnTo>
                  <a:pt x="0" y="0"/>
                </a:lnTo>
                <a:lnTo>
                  <a:pt x="0" y="927100"/>
                </a:lnTo>
                <a:close/>
              </a:path>
            </a:pathLst>
          </a:custGeom>
          <a:solidFill>
            <a:srgbClr val="231F20"/>
          </a:solidFill>
        </p:spPr>
        <p:txBody>
          <a:bodyPr wrap="square" lIns="0" tIns="0" rIns="0" bIns="0" rtlCol="0"/>
          <a:lstStyle/>
          <a:p>
            <a:endParaRPr/>
          </a:p>
        </p:txBody>
      </p:sp>
      <p:sp>
        <p:nvSpPr>
          <p:cNvPr id="980" name="object 980"/>
          <p:cNvSpPr/>
          <p:nvPr/>
        </p:nvSpPr>
        <p:spPr>
          <a:xfrm>
            <a:off x="4691584" y="5380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81" name="object 981"/>
          <p:cNvSpPr/>
          <p:nvPr/>
        </p:nvSpPr>
        <p:spPr>
          <a:xfrm>
            <a:off x="4250259" y="5380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2" name="object 982"/>
          <p:cNvSpPr/>
          <p:nvPr/>
        </p:nvSpPr>
        <p:spPr>
          <a:xfrm>
            <a:off x="4256609" y="5380473"/>
            <a:ext cx="434975" cy="6350"/>
          </a:xfrm>
          <a:custGeom>
            <a:avLst/>
            <a:gdLst/>
            <a:ahLst/>
            <a:cxnLst/>
            <a:rect l="l" t="t" r="r" b="b"/>
            <a:pathLst>
              <a:path w="434975" h="6350">
                <a:moveTo>
                  <a:pt x="434975" y="0"/>
                </a:moveTo>
                <a:lnTo>
                  <a:pt x="0" y="0"/>
                </a:lnTo>
                <a:lnTo>
                  <a:pt x="0" y="6350"/>
                </a:lnTo>
                <a:lnTo>
                  <a:pt x="434975" y="6350"/>
                </a:lnTo>
                <a:lnTo>
                  <a:pt x="434975" y="0"/>
                </a:lnTo>
                <a:close/>
              </a:path>
            </a:pathLst>
          </a:custGeom>
          <a:solidFill>
            <a:srgbClr val="231F20"/>
          </a:solidFill>
        </p:spPr>
        <p:txBody>
          <a:bodyPr wrap="square" lIns="0" tIns="0" rIns="0" bIns="0" rtlCol="0"/>
          <a:lstStyle/>
          <a:p>
            <a:endParaRPr/>
          </a:p>
        </p:txBody>
      </p:sp>
      <p:sp>
        <p:nvSpPr>
          <p:cNvPr id="983" name="object 983"/>
          <p:cNvSpPr/>
          <p:nvPr/>
        </p:nvSpPr>
        <p:spPr>
          <a:xfrm>
            <a:off x="4697934" y="5380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84" name="object 984"/>
          <p:cNvSpPr/>
          <p:nvPr/>
        </p:nvSpPr>
        <p:spPr>
          <a:xfrm>
            <a:off x="4597388" y="6758423"/>
            <a:ext cx="355600" cy="6350"/>
          </a:xfrm>
          <a:custGeom>
            <a:avLst/>
            <a:gdLst/>
            <a:ahLst/>
            <a:cxnLst/>
            <a:rect l="l" t="t" r="r" b="b"/>
            <a:pathLst>
              <a:path w="355600" h="6350">
                <a:moveTo>
                  <a:pt x="0" y="6350"/>
                </a:moveTo>
                <a:lnTo>
                  <a:pt x="355600" y="6350"/>
                </a:lnTo>
                <a:lnTo>
                  <a:pt x="355600" y="0"/>
                </a:lnTo>
                <a:lnTo>
                  <a:pt x="0" y="0"/>
                </a:lnTo>
                <a:lnTo>
                  <a:pt x="0" y="6350"/>
                </a:lnTo>
                <a:close/>
              </a:path>
            </a:pathLst>
          </a:custGeom>
          <a:solidFill>
            <a:srgbClr val="231F20"/>
          </a:solidFill>
        </p:spPr>
        <p:txBody>
          <a:bodyPr wrap="square" lIns="0" tIns="0" rIns="0" bIns="0" rtlCol="0"/>
          <a:lstStyle/>
          <a:p>
            <a:endParaRPr/>
          </a:p>
        </p:txBody>
      </p:sp>
      <p:sp>
        <p:nvSpPr>
          <p:cNvPr id="985" name="object 985"/>
          <p:cNvSpPr/>
          <p:nvPr/>
        </p:nvSpPr>
        <p:spPr>
          <a:xfrm>
            <a:off x="4597388" y="67520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986" name="object 986"/>
          <p:cNvSpPr/>
          <p:nvPr/>
        </p:nvSpPr>
        <p:spPr>
          <a:xfrm>
            <a:off x="4597388" y="6692382"/>
            <a:ext cx="13335" cy="59690"/>
          </a:xfrm>
          <a:custGeom>
            <a:avLst/>
            <a:gdLst/>
            <a:ahLst/>
            <a:cxnLst/>
            <a:rect l="l" t="t" r="r" b="b"/>
            <a:pathLst>
              <a:path w="13335" h="59689">
                <a:moveTo>
                  <a:pt x="0" y="59690"/>
                </a:moveTo>
                <a:lnTo>
                  <a:pt x="12712" y="59690"/>
                </a:lnTo>
                <a:lnTo>
                  <a:pt x="12712" y="0"/>
                </a:lnTo>
                <a:lnTo>
                  <a:pt x="0" y="0"/>
                </a:lnTo>
                <a:lnTo>
                  <a:pt x="0" y="59690"/>
                </a:lnTo>
                <a:close/>
              </a:path>
            </a:pathLst>
          </a:custGeom>
          <a:solidFill>
            <a:srgbClr val="231F20"/>
          </a:solidFill>
        </p:spPr>
        <p:txBody>
          <a:bodyPr wrap="square" lIns="0" tIns="0" rIns="0" bIns="0" rtlCol="0"/>
          <a:lstStyle/>
          <a:p>
            <a:endParaRPr/>
          </a:p>
        </p:txBody>
      </p:sp>
      <p:sp>
        <p:nvSpPr>
          <p:cNvPr id="987" name="object 987"/>
          <p:cNvSpPr/>
          <p:nvPr/>
        </p:nvSpPr>
        <p:spPr>
          <a:xfrm>
            <a:off x="4597388" y="668603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988" name="object 988"/>
          <p:cNvSpPr/>
          <p:nvPr/>
        </p:nvSpPr>
        <p:spPr>
          <a:xfrm>
            <a:off x="4597388" y="6679682"/>
            <a:ext cx="45085" cy="6350"/>
          </a:xfrm>
          <a:custGeom>
            <a:avLst/>
            <a:gdLst/>
            <a:ahLst/>
            <a:cxnLst/>
            <a:rect l="l" t="t" r="r" b="b"/>
            <a:pathLst>
              <a:path w="45085" h="6350">
                <a:moveTo>
                  <a:pt x="0" y="6350"/>
                </a:moveTo>
                <a:lnTo>
                  <a:pt x="44462" y="6350"/>
                </a:lnTo>
                <a:lnTo>
                  <a:pt x="44462" y="0"/>
                </a:lnTo>
                <a:lnTo>
                  <a:pt x="0" y="0"/>
                </a:lnTo>
                <a:lnTo>
                  <a:pt x="0" y="6350"/>
                </a:lnTo>
                <a:close/>
              </a:path>
            </a:pathLst>
          </a:custGeom>
          <a:solidFill>
            <a:srgbClr val="231F20"/>
          </a:solidFill>
        </p:spPr>
        <p:txBody>
          <a:bodyPr wrap="square" lIns="0" tIns="0" rIns="0" bIns="0" rtlCol="0"/>
          <a:lstStyle/>
          <a:p>
            <a:endParaRPr/>
          </a:p>
        </p:txBody>
      </p:sp>
      <p:sp>
        <p:nvSpPr>
          <p:cNvPr id="989" name="object 989"/>
          <p:cNvSpPr/>
          <p:nvPr/>
        </p:nvSpPr>
        <p:spPr>
          <a:xfrm>
            <a:off x="4603750" y="6752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0" name="object 990"/>
          <p:cNvSpPr/>
          <p:nvPr/>
        </p:nvSpPr>
        <p:spPr>
          <a:xfrm>
            <a:off x="4610100" y="6752073"/>
            <a:ext cx="330200" cy="6350"/>
          </a:xfrm>
          <a:custGeom>
            <a:avLst/>
            <a:gdLst/>
            <a:ahLst/>
            <a:cxnLst/>
            <a:rect l="l" t="t" r="r" b="b"/>
            <a:pathLst>
              <a:path w="330200" h="6350">
                <a:moveTo>
                  <a:pt x="330200" y="0"/>
                </a:moveTo>
                <a:lnTo>
                  <a:pt x="0" y="0"/>
                </a:lnTo>
                <a:lnTo>
                  <a:pt x="0" y="6350"/>
                </a:lnTo>
                <a:lnTo>
                  <a:pt x="330200" y="6350"/>
                </a:lnTo>
                <a:lnTo>
                  <a:pt x="330200" y="0"/>
                </a:lnTo>
                <a:close/>
              </a:path>
            </a:pathLst>
          </a:custGeom>
          <a:solidFill>
            <a:srgbClr val="231F20"/>
          </a:solidFill>
        </p:spPr>
        <p:txBody>
          <a:bodyPr wrap="square" lIns="0" tIns="0" rIns="0" bIns="0" rtlCol="0"/>
          <a:lstStyle/>
          <a:p>
            <a:endParaRPr/>
          </a:p>
        </p:txBody>
      </p:sp>
      <p:sp>
        <p:nvSpPr>
          <p:cNvPr id="991" name="object 991"/>
          <p:cNvSpPr/>
          <p:nvPr/>
        </p:nvSpPr>
        <p:spPr>
          <a:xfrm>
            <a:off x="4940300" y="6752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2" name="object 992"/>
          <p:cNvSpPr/>
          <p:nvPr/>
        </p:nvSpPr>
        <p:spPr>
          <a:xfrm>
            <a:off x="4940300" y="6307573"/>
            <a:ext cx="12700" cy="444500"/>
          </a:xfrm>
          <a:custGeom>
            <a:avLst/>
            <a:gdLst/>
            <a:ahLst/>
            <a:cxnLst/>
            <a:rect l="l" t="t" r="r" b="b"/>
            <a:pathLst>
              <a:path w="12700" h="444500">
                <a:moveTo>
                  <a:pt x="0" y="444500"/>
                </a:moveTo>
                <a:lnTo>
                  <a:pt x="12687" y="444500"/>
                </a:lnTo>
                <a:lnTo>
                  <a:pt x="12687" y="0"/>
                </a:lnTo>
                <a:lnTo>
                  <a:pt x="0" y="0"/>
                </a:lnTo>
                <a:lnTo>
                  <a:pt x="0" y="444500"/>
                </a:lnTo>
                <a:close/>
              </a:path>
            </a:pathLst>
          </a:custGeom>
          <a:solidFill>
            <a:srgbClr val="231F20"/>
          </a:solidFill>
        </p:spPr>
        <p:txBody>
          <a:bodyPr wrap="square" lIns="0" tIns="0" rIns="0" bIns="0" rtlCol="0"/>
          <a:lstStyle/>
          <a:p>
            <a:endParaRPr/>
          </a:p>
        </p:txBody>
      </p:sp>
      <p:sp>
        <p:nvSpPr>
          <p:cNvPr id="993" name="object 993"/>
          <p:cNvSpPr/>
          <p:nvPr/>
        </p:nvSpPr>
        <p:spPr>
          <a:xfrm>
            <a:off x="4940300" y="63012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4" name="object 994"/>
          <p:cNvSpPr/>
          <p:nvPr/>
        </p:nvSpPr>
        <p:spPr>
          <a:xfrm>
            <a:off x="4946650" y="67520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995" name="object 995"/>
          <p:cNvSpPr/>
          <p:nvPr/>
        </p:nvSpPr>
        <p:spPr>
          <a:xfrm>
            <a:off x="4603750" y="6686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6" name="object 996"/>
          <p:cNvSpPr/>
          <p:nvPr/>
        </p:nvSpPr>
        <p:spPr>
          <a:xfrm>
            <a:off x="4610100" y="6686452"/>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997" name="object 997"/>
          <p:cNvSpPr/>
          <p:nvPr/>
        </p:nvSpPr>
        <p:spPr>
          <a:xfrm>
            <a:off x="4830229" y="6301223"/>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998" name="object 998"/>
          <p:cNvSpPr/>
          <p:nvPr/>
        </p:nvSpPr>
        <p:spPr>
          <a:xfrm>
            <a:off x="4830229" y="62948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9" name="object 999"/>
          <p:cNvSpPr/>
          <p:nvPr/>
        </p:nvSpPr>
        <p:spPr>
          <a:xfrm>
            <a:off x="4830229" y="5221723"/>
            <a:ext cx="12700" cy="1073150"/>
          </a:xfrm>
          <a:custGeom>
            <a:avLst/>
            <a:gdLst/>
            <a:ahLst/>
            <a:cxnLst/>
            <a:rect l="l" t="t" r="r" b="b"/>
            <a:pathLst>
              <a:path w="12700" h="1073150">
                <a:moveTo>
                  <a:pt x="0" y="1073150"/>
                </a:moveTo>
                <a:lnTo>
                  <a:pt x="12700" y="1073150"/>
                </a:lnTo>
                <a:lnTo>
                  <a:pt x="12700" y="0"/>
                </a:lnTo>
                <a:lnTo>
                  <a:pt x="0" y="0"/>
                </a:lnTo>
                <a:lnTo>
                  <a:pt x="0" y="1073150"/>
                </a:lnTo>
                <a:close/>
              </a:path>
            </a:pathLst>
          </a:custGeom>
          <a:solidFill>
            <a:srgbClr val="231F20"/>
          </a:solidFill>
        </p:spPr>
        <p:txBody>
          <a:bodyPr wrap="square" lIns="0" tIns="0" rIns="0" bIns="0" rtlCol="0"/>
          <a:lstStyle/>
          <a:p>
            <a:endParaRPr/>
          </a:p>
        </p:txBody>
      </p:sp>
      <p:sp>
        <p:nvSpPr>
          <p:cNvPr id="1000" name="object 1000"/>
          <p:cNvSpPr/>
          <p:nvPr/>
        </p:nvSpPr>
        <p:spPr>
          <a:xfrm>
            <a:off x="4946650" y="630122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001" name="object 1001"/>
          <p:cNvSpPr/>
          <p:nvPr/>
        </p:nvSpPr>
        <p:spPr>
          <a:xfrm>
            <a:off x="4842929" y="6294873"/>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002" name="object 1002"/>
          <p:cNvSpPr/>
          <p:nvPr/>
        </p:nvSpPr>
        <p:spPr>
          <a:xfrm>
            <a:off x="4836579" y="62948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3" name="object 1003"/>
          <p:cNvSpPr/>
          <p:nvPr/>
        </p:nvSpPr>
        <p:spPr>
          <a:xfrm>
            <a:off x="4720120" y="6540363"/>
            <a:ext cx="190550" cy="157099"/>
          </a:xfrm>
          <a:prstGeom prst="rect">
            <a:avLst/>
          </a:prstGeom>
          <a:blipFill>
            <a:blip r:embed="rId18" cstate="print"/>
            <a:stretch>
              <a:fillRect/>
            </a:stretch>
          </a:blipFill>
        </p:spPr>
        <p:txBody>
          <a:bodyPr wrap="square" lIns="0" tIns="0" rIns="0" bIns="0" rtlCol="0"/>
          <a:lstStyle/>
          <a:p>
            <a:endParaRPr/>
          </a:p>
        </p:txBody>
      </p:sp>
      <p:sp>
        <p:nvSpPr>
          <p:cNvPr id="1004" name="object 1004"/>
          <p:cNvSpPr/>
          <p:nvPr/>
        </p:nvSpPr>
        <p:spPr>
          <a:xfrm>
            <a:off x="4897959" y="6349482"/>
            <a:ext cx="13335" cy="335280"/>
          </a:xfrm>
          <a:custGeom>
            <a:avLst/>
            <a:gdLst/>
            <a:ahLst/>
            <a:cxnLst/>
            <a:rect l="l" t="t" r="r" b="b"/>
            <a:pathLst>
              <a:path w="13335" h="335279">
                <a:moveTo>
                  <a:pt x="0" y="335280"/>
                </a:moveTo>
                <a:lnTo>
                  <a:pt x="12712" y="335280"/>
                </a:lnTo>
                <a:lnTo>
                  <a:pt x="12712" y="0"/>
                </a:lnTo>
                <a:lnTo>
                  <a:pt x="0" y="0"/>
                </a:lnTo>
                <a:lnTo>
                  <a:pt x="0" y="335280"/>
                </a:lnTo>
                <a:close/>
              </a:path>
            </a:pathLst>
          </a:custGeom>
          <a:solidFill>
            <a:srgbClr val="231F20"/>
          </a:solidFill>
        </p:spPr>
        <p:txBody>
          <a:bodyPr wrap="square" lIns="0" tIns="0" rIns="0" bIns="0" rtlCol="0"/>
          <a:lstStyle/>
          <a:p>
            <a:endParaRPr/>
          </a:p>
        </p:txBody>
      </p:sp>
      <p:sp>
        <p:nvSpPr>
          <p:cNvPr id="1005" name="object 1005"/>
          <p:cNvSpPr/>
          <p:nvPr/>
        </p:nvSpPr>
        <p:spPr>
          <a:xfrm>
            <a:off x="4897959" y="634313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006" name="object 1006"/>
          <p:cNvSpPr/>
          <p:nvPr/>
        </p:nvSpPr>
        <p:spPr>
          <a:xfrm>
            <a:off x="4904321" y="66843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7" name="object 1007"/>
          <p:cNvSpPr/>
          <p:nvPr/>
        </p:nvSpPr>
        <p:spPr>
          <a:xfrm>
            <a:off x="4787888" y="6343132"/>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008" name="object 1008"/>
          <p:cNvSpPr/>
          <p:nvPr/>
        </p:nvSpPr>
        <p:spPr>
          <a:xfrm>
            <a:off x="4787888" y="633678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009" name="object 1009"/>
          <p:cNvSpPr/>
          <p:nvPr/>
        </p:nvSpPr>
        <p:spPr>
          <a:xfrm>
            <a:off x="4787888" y="5325863"/>
            <a:ext cx="13335" cy="1010919"/>
          </a:xfrm>
          <a:custGeom>
            <a:avLst/>
            <a:gdLst/>
            <a:ahLst/>
            <a:cxnLst/>
            <a:rect l="l" t="t" r="r" b="b"/>
            <a:pathLst>
              <a:path w="13335" h="1010920">
                <a:moveTo>
                  <a:pt x="0" y="1010919"/>
                </a:moveTo>
                <a:lnTo>
                  <a:pt x="12712" y="1010919"/>
                </a:lnTo>
                <a:lnTo>
                  <a:pt x="12712" y="0"/>
                </a:lnTo>
                <a:lnTo>
                  <a:pt x="0" y="0"/>
                </a:lnTo>
                <a:lnTo>
                  <a:pt x="0" y="1010919"/>
                </a:lnTo>
                <a:close/>
              </a:path>
            </a:pathLst>
          </a:custGeom>
          <a:solidFill>
            <a:srgbClr val="231F20"/>
          </a:solidFill>
        </p:spPr>
        <p:txBody>
          <a:bodyPr wrap="square" lIns="0" tIns="0" rIns="0" bIns="0" rtlCol="0"/>
          <a:lstStyle/>
          <a:p>
            <a:endParaRPr/>
          </a:p>
        </p:txBody>
      </p:sp>
      <p:sp>
        <p:nvSpPr>
          <p:cNvPr id="1010" name="object 1010"/>
          <p:cNvSpPr/>
          <p:nvPr/>
        </p:nvSpPr>
        <p:spPr>
          <a:xfrm>
            <a:off x="4787888" y="531951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011" name="object 1011"/>
          <p:cNvSpPr/>
          <p:nvPr/>
        </p:nvSpPr>
        <p:spPr>
          <a:xfrm>
            <a:off x="4904321" y="63431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2" name="object 1012"/>
          <p:cNvSpPr/>
          <p:nvPr/>
        </p:nvSpPr>
        <p:spPr>
          <a:xfrm>
            <a:off x="4800600" y="6336782"/>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013" name="object 1013"/>
          <p:cNvSpPr/>
          <p:nvPr/>
        </p:nvSpPr>
        <p:spPr>
          <a:xfrm>
            <a:off x="4794250" y="63372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14" name="object 1014"/>
          <p:cNvSpPr/>
          <p:nvPr/>
        </p:nvSpPr>
        <p:spPr>
          <a:xfrm>
            <a:off x="4745559" y="5319513"/>
            <a:ext cx="42545" cy="6350"/>
          </a:xfrm>
          <a:custGeom>
            <a:avLst/>
            <a:gdLst/>
            <a:ahLst/>
            <a:cxnLst/>
            <a:rect l="l" t="t" r="r" b="b"/>
            <a:pathLst>
              <a:path w="42544" h="6350">
                <a:moveTo>
                  <a:pt x="0" y="6350"/>
                </a:moveTo>
                <a:lnTo>
                  <a:pt x="42328" y="6350"/>
                </a:lnTo>
                <a:lnTo>
                  <a:pt x="42328" y="0"/>
                </a:lnTo>
                <a:lnTo>
                  <a:pt x="0" y="0"/>
                </a:lnTo>
                <a:lnTo>
                  <a:pt x="0" y="6350"/>
                </a:lnTo>
                <a:close/>
              </a:path>
            </a:pathLst>
          </a:custGeom>
          <a:solidFill>
            <a:srgbClr val="231F20"/>
          </a:solidFill>
        </p:spPr>
        <p:txBody>
          <a:bodyPr wrap="square" lIns="0" tIns="0" rIns="0" bIns="0" rtlCol="0"/>
          <a:lstStyle/>
          <a:p>
            <a:endParaRPr/>
          </a:p>
        </p:txBody>
      </p:sp>
      <p:sp>
        <p:nvSpPr>
          <p:cNvPr id="1015" name="object 1015"/>
          <p:cNvSpPr/>
          <p:nvPr/>
        </p:nvSpPr>
        <p:spPr>
          <a:xfrm>
            <a:off x="4745560" y="5313163"/>
            <a:ext cx="6985" cy="6350"/>
          </a:xfrm>
          <a:custGeom>
            <a:avLst/>
            <a:gdLst/>
            <a:ahLst/>
            <a:cxnLst/>
            <a:rect l="l" t="t" r="r" b="b"/>
            <a:pathLst>
              <a:path w="6985" h="6350">
                <a:moveTo>
                  <a:pt x="0" y="6350"/>
                </a:moveTo>
                <a:lnTo>
                  <a:pt x="6361" y="6350"/>
                </a:lnTo>
                <a:lnTo>
                  <a:pt x="6361" y="0"/>
                </a:lnTo>
                <a:lnTo>
                  <a:pt x="0" y="0"/>
                </a:lnTo>
                <a:lnTo>
                  <a:pt x="0" y="6350"/>
                </a:lnTo>
                <a:close/>
              </a:path>
            </a:pathLst>
          </a:custGeom>
          <a:solidFill>
            <a:srgbClr val="231F20"/>
          </a:solidFill>
        </p:spPr>
        <p:txBody>
          <a:bodyPr wrap="square" lIns="0" tIns="0" rIns="0" bIns="0" rtlCol="0"/>
          <a:lstStyle/>
          <a:p>
            <a:endParaRPr/>
          </a:p>
        </p:txBody>
      </p:sp>
      <p:sp>
        <p:nvSpPr>
          <p:cNvPr id="1016" name="object 1016"/>
          <p:cNvSpPr/>
          <p:nvPr/>
        </p:nvSpPr>
        <p:spPr>
          <a:xfrm>
            <a:off x="4745566" y="5225532"/>
            <a:ext cx="12700" cy="87630"/>
          </a:xfrm>
          <a:custGeom>
            <a:avLst/>
            <a:gdLst/>
            <a:ahLst/>
            <a:cxnLst/>
            <a:rect l="l" t="t" r="r" b="b"/>
            <a:pathLst>
              <a:path w="12700" h="87629">
                <a:moveTo>
                  <a:pt x="0" y="87630"/>
                </a:moveTo>
                <a:lnTo>
                  <a:pt x="12705" y="87630"/>
                </a:lnTo>
                <a:lnTo>
                  <a:pt x="12705" y="0"/>
                </a:lnTo>
                <a:lnTo>
                  <a:pt x="0" y="0"/>
                </a:lnTo>
                <a:lnTo>
                  <a:pt x="0" y="87630"/>
                </a:lnTo>
                <a:close/>
              </a:path>
            </a:pathLst>
          </a:custGeom>
          <a:solidFill>
            <a:srgbClr val="231F20"/>
          </a:solidFill>
        </p:spPr>
        <p:txBody>
          <a:bodyPr wrap="square" lIns="0" tIns="0" rIns="0" bIns="0" rtlCol="0"/>
          <a:lstStyle/>
          <a:p>
            <a:endParaRPr/>
          </a:p>
        </p:txBody>
      </p:sp>
      <p:sp>
        <p:nvSpPr>
          <p:cNvPr id="1017" name="object 1017"/>
          <p:cNvSpPr/>
          <p:nvPr/>
        </p:nvSpPr>
        <p:spPr>
          <a:xfrm>
            <a:off x="4794250" y="53195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8" name="object 1018"/>
          <p:cNvSpPr/>
          <p:nvPr/>
        </p:nvSpPr>
        <p:spPr>
          <a:xfrm>
            <a:off x="4758271" y="5313163"/>
            <a:ext cx="42545" cy="6350"/>
          </a:xfrm>
          <a:custGeom>
            <a:avLst/>
            <a:gdLst/>
            <a:ahLst/>
            <a:cxnLst/>
            <a:rect l="l" t="t" r="r" b="b"/>
            <a:pathLst>
              <a:path w="42544" h="6350">
                <a:moveTo>
                  <a:pt x="0" y="6350"/>
                </a:moveTo>
                <a:lnTo>
                  <a:pt x="42329" y="6350"/>
                </a:lnTo>
                <a:lnTo>
                  <a:pt x="42329" y="0"/>
                </a:lnTo>
                <a:lnTo>
                  <a:pt x="0" y="0"/>
                </a:lnTo>
                <a:lnTo>
                  <a:pt x="0" y="6350"/>
                </a:lnTo>
                <a:close/>
              </a:path>
            </a:pathLst>
          </a:custGeom>
          <a:solidFill>
            <a:srgbClr val="231F20"/>
          </a:solidFill>
        </p:spPr>
        <p:txBody>
          <a:bodyPr wrap="square" lIns="0" tIns="0" rIns="0" bIns="0" rtlCol="0"/>
          <a:lstStyle/>
          <a:p>
            <a:endParaRPr/>
          </a:p>
        </p:txBody>
      </p:sp>
      <p:sp>
        <p:nvSpPr>
          <p:cNvPr id="1019" name="object 1019"/>
          <p:cNvSpPr/>
          <p:nvPr/>
        </p:nvSpPr>
        <p:spPr>
          <a:xfrm>
            <a:off x="4751921" y="5312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20" name="object 1020"/>
          <p:cNvSpPr/>
          <p:nvPr/>
        </p:nvSpPr>
        <p:spPr>
          <a:xfrm>
            <a:off x="4362768" y="5497325"/>
            <a:ext cx="6985" cy="7620"/>
          </a:xfrm>
          <a:custGeom>
            <a:avLst/>
            <a:gdLst/>
            <a:ahLst/>
            <a:cxnLst/>
            <a:rect l="l" t="t" r="r" b="b"/>
            <a:pathLst>
              <a:path w="6985" h="7620">
                <a:moveTo>
                  <a:pt x="6807" y="0"/>
                </a:moveTo>
                <a:lnTo>
                  <a:pt x="0" y="0"/>
                </a:lnTo>
                <a:lnTo>
                  <a:pt x="0" y="7620"/>
                </a:lnTo>
                <a:lnTo>
                  <a:pt x="6807" y="7620"/>
                </a:lnTo>
                <a:lnTo>
                  <a:pt x="6807" y="0"/>
                </a:lnTo>
                <a:close/>
              </a:path>
            </a:pathLst>
          </a:custGeom>
          <a:solidFill>
            <a:srgbClr val="231F20"/>
          </a:solidFill>
        </p:spPr>
        <p:txBody>
          <a:bodyPr wrap="square" lIns="0" tIns="0" rIns="0" bIns="0" rtlCol="0"/>
          <a:lstStyle/>
          <a:p>
            <a:endParaRPr/>
          </a:p>
        </p:txBody>
      </p:sp>
      <p:sp>
        <p:nvSpPr>
          <p:cNvPr id="1021" name="object 1021"/>
          <p:cNvSpPr/>
          <p:nvPr/>
        </p:nvSpPr>
        <p:spPr>
          <a:xfrm>
            <a:off x="4328986" y="5449027"/>
            <a:ext cx="8255" cy="19685"/>
          </a:xfrm>
          <a:custGeom>
            <a:avLst/>
            <a:gdLst/>
            <a:ahLst/>
            <a:cxnLst/>
            <a:rect l="l" t="t" r="r" b="b"/>
            <a:pathLst>
              <a:path w="8255" h="19685">
                <a:moveTo>
                  <a:pt x="7632" y="0"/>
                </a:moveTo>
                <a:lnTo>
                  <a:pt x="0" y="0"/>
                </a:lnTo>
                <a:lnTo>
                  <a:pt x="0" y="19608"/>
                </a:lnTo>
                <a:lnTo>
                  <a:pt x="7632" y="19608"/>
                </a:lnTo>
                <a:lnTo>
                  <a:pt x="7632" y="0"/>
                </a:lnTo>
                <a:close/>
              </a:path>
            </a:pathLst>
          </a:custGeom>
          <a:solidFill>
            <a:srgbClr val="231F20"/>
          </a:solidFill>
        </p:spPr>
        <p:txBody>
          <a:bodyPr wrap="square" lIns="0" tIns="0" rIns="0" bIns="0" rtlCol="0"/>
          <a:lstStyle/>
          <a:p>
            <a:endParaRPr/>
          </a:p>
        </p:txBody>
      </p:sp>
      <p:sp>
        <p:nvSpPr>
          <p:cNvPr id="1022" name="object 1022"/>
          <p:cNvSpPr/>
          <p:nvPr/>
        </p:nvSpPr>
        <p:spPr>
          <a:xfrm>
            <a:off x="4368775" y="5416439"/>
            <a:ext cx="766445" cy="0"/>
          </a:xfrm>
          <a:custGeom>
            <a:avLst/>
            <a:gdLst/>
            <a:ahLst/>
            <a:cxnLst/>
            <a:rect l="l" t="t" r="r" b="b"/>
            <a:pathLst>
              <a:path w="766445">
                <a:moveTo>
                  <a:pt x="0" y="0"/>
                </a:moveTo>
                <a:lnTo>
                  <a:pt x="766089" y="0"/>
                </a:lnTo>
              </a:path>
            </a:pathLst>
          </a:custGeom>
          <a:ln w="7619">
            <a:solidFill>
              <a:srgbClr val="231F20"/>
            </a:solidFill>
            <a:prstDash val="sysDash"/>
          </a:ln>
        </p:spPr>
        <p:txBody>
          <a:bodyPr wrap="square" lIns="0" tIns="0" rIns="0" bIns="0" rtlCol="0"/>
          <a:lstStyle/>
          <a:p>
            <a:endParaRPr/>
          </a:p>
        </p:txBody>
      </p:sp>
      <p:sp>
        <p:nvSpPr>
          <p:cNvPr id="1023" name="object 1023"/>
          <p:cNvSpPr/>
          <p:nvPr/>
        </p:nvSpPr>
        <p:spPr>
          <a:xfrm>
            <a:off x="5167224" y="5448938"/>
            <a:ext cx="8255" cy="19685"/>
          </a:xfrm>
          <a:custGeom>
            <a:avLst/>
            <a:gdLst/>
            <a:ahLst/>
            <a:cxnLst/>
            <a:rect l="l" t="t" r="r" b="b"/>
            <a:pathLst>
              <a:path w="8254" h="19685">
                <a:moveTo>
                  <a:pt x="7632" y="0"/>
                </a:moveTo>
                <a:lnTo>
                  <a:pt x="0" y="0"/>
                </a:lnTo>
                <a:lnTo>
                  <a:pt x="0" y="19608"/>
                </a:lnTo>
                <a:lnTo>
                  <a:pt x="7632" y="19608"/>
                </a:lnTo>
                <a:lnTo>
                  <a:pt x="7632" y="0"/>
                </a:lnTo>
                <a:close/>
              </a:path>
            </a:pathLst>
          </a:custGeom>
          <a:solidFill>
            <a:srgbClr val="231F20"/>
          </a:solidFill>
        </p:spPr>
        <p:txBody>
          <a:bodyPr wrap="square" lIns="0" tIns="0" rIns="0" bIns="0" rtlCol="0"/>
          <a:lstStyle/>
          <a:p>
            <a:endParaRPr/>
          </a:p>
        </p:txBody>
      </p:sp>
      <p:sp>
        <p:nvSpPr>
          <p:cNvPr id="1024" name="object 1024"/>
          <p:cNvSpPr/>
          <p:nvPr/>
        </p:nvSpPr>
        <p:spPr>
          <a:xfrm>
            <a:off x="5141544" y="5497325"/>
            <a:ext cx="1270" cy="7620"/>
          </a:xfrm>
          <a:custGeom>
            <a:avLst/>
            <a:gdLst/>
            <a:ahLst/>
            <a:cxnLst/>
            <a:rect l="l" t="t" r="r" b="b"/>
            <a:pathLst>
              <a:path w="1270" h="7620">
                <a:moveTo>
                  <a:pt x="749" y="0"/>
                </a:moveTo>
                <a:lnTo>
                  <a:pt x="0" y="0"/>
                </a:lnTo>
                <a:lnTo>
                  <a:pt x="0" y="7620"/>
                </a:lnTo>
                <a:lnTo>
                  <a:pt x="749" y="7620"/>
                </a:lnTo>
                <a:lnTo>
                  <a:pt x="749" y="0"/>
                </a:lnTo>
                <a:close/>
              </a:path>
            </a:pathLst>
          </a:custGeom>
          <a:solidFill>
            <a:srgbClr val="231F20"/>
          </a:solidFill>
        </p:spPr>
        <p:txBody>
          <a:bodyPr wrap="square" lIns="0" tIns="0" rIns="0" bIns="0" rtlCol="0"/>
          <a:lstStyle/>
          <a:p>
            <a:endParaRPr/>
          </a:p>
        </p:txBody>
      </p:sp>
      <p:sp>
        <p:nvSpPr>
          <p:cNvPr id="1025" name="object 1025"/>
          <p:cNvSpPr/>
          <p:nvPr/>
        </p:nvSpPr>
        <p:spPr>
          <a:xfrm>
            <a:off x="4328935" y="5480218"/>
            <a:ext cx="25400" cy="24765"/>
          </a:xfrm>
          <a:custGeom>
            <a:avLst/>
            <a:gdLst/>
            <a:ahLst/>
            <a:cxnLst/>
            <a:rect l="l" t="t" r="r" b="b"/>
            <a:pathLst>
              <a:path w="25400" h="24764">
                <a:moveTo>
                  <a:pt x="7632" y="0"/>
                </a:moveTo>
                <a:lnTo>
                  <a:pt x="0" y="0"/>
                </a:lnTo>
                <a:lnTo>
                  <a:pt x="0" y="24764"/>
                </a:lnTo>
                <a:lnTo>
                  <a:pt x="24777" y="24764"/>
                </a:lnTo>
                <a:lnTo>
                  <a:pt x="24777" y="17119"/>
                </a:lnTo>
                <a:lnTo>
                  <a:pt x="7632" y="17119"/>
                </a:lnTo>
                <a:lnTo>
                  <a:pt x="7632" y="0"/>
                </a:lnTo>
                <a:close/>
              </a:path>
            </a:pathLst>
          </a:custGeom>
          <a:solidFill>
            <a:srgbClr val="231F20"/>
          </a:solidFill>
        </p:spPr>
        <p:txBody>
          <a:bodyPr wrap="square" lIns="0" tIns="0" rIns="0" bIns="0" rtlCol="0"/>
          <a:lstStyle/>
          <a:p>
            <a:endParaRPr/>
          </a:p>
        </p:txBody>
      </p:sp>
      <p:sp>
        <p:nvSpPr>
          <p:cNvPr id="1026" name="object 1026"/>
          <p:cNvSpPr/>
          <p:nvPr/>
        </p:nvSpPr>
        <p:spPr>
          <a:xfrm>
            <a:off x="4328960" y="5412578"/>
            <a:ext cx="24765" cy="25400"/>
          </a:xfrm>
          <a:custGeom>
            <a:avLst/>
            <a:gdLst/>
            <a:ahLst/>
            <a:cxnLst/>
            <a:rect l="l" t="t" r="r" b="b"/>
            <a:pathLst>
              <a:path w="24764" h="25400">
                <a:moveTo>
                  <a:pt x="24752" y="0"/>
                </a:moveTo>
                <a:lnTo>
                  <a:pt x="0" y="0"/>
                </a:lnTo>
                <a:lnTo>
                  <a:pt x="0" y="24777"/>
                </a:lnTo>
                <a:lnTo>
                  <a:pt x="7645" y="24777"/>
                </a:lnTo>
                <a:lnTo>
                  <a:pt x="7645" y="7619"/>
                </a:lnTo>
                <a:lnTo>
                  <a:pt x="24752" y="7619"/>
                </a:lnTo>
                <a:lnTo>
                  <a:pt x="24752" y="0"/>
                </a:lnTo>
                <a:close/>
              </a:path>
            </a:pathLst>
          </a:custGeom>
          <a:solidFill>
            <a:srgbClr val="231F20"/>
          </a:solidFill>
        </p:spPr>
        <p:txBody>
          <a:bodyPr wrap="square" lIns="0" tIns="0" rIns="0" bIns="0" rtlCol="0"/>
          <a:lstStyle/>
          <a:p>
            <a:endParaRPr/>
          </a:p>
        </p:txBody>
      </p:sp>
      <p:sp>
        <p:nvSpPr>
          <p:cNvPr id="1027" name="object 1027"/>
          <p:cNvSpPr/>
          <p:nvPr/>
        </p:nvSpPr>
        <p:spPr>
          <a:xfrm>
            <a:off x="5150117" y="5412603"/>
            <a:ext cx="25400" cy="24765"/>
          </a:xfrm>
          <a:custGeom>
            <a:avLst/>
            <a:gdLst/>
            <a:ahLst/>
            <a:cxnLst/>
            <a:rect l="l" t="t" r="r" b="b"/>
            <a:pathLst>
              <a:path w="25400" h="24764">
                <a:moveTo>
                  <a:pt x="24790" y="0"/>
                </a:moveTo>
                <a:lnTo>
                  <a:pt x="0" y="0"/>
                </a:lnTo>
                <a:lnTo>
                  <a:pt x="0" y="7632"/>
                </a:lnTo>
                <a:lnTo>
                  <a:pt x="17157" y="7632"/>
                </a:lnTo>
                <a:lnTo>
                  <a:pt x="17157" y="24752"/>
                </a:lnTo>
                <a:lnTo>
                  <a:pt x="24790" y="24752"/>
                </a:lnTo>
                <a:lnTo>
                  <a:pt x="24790" y="0"/>
                </a:lnTo>
                <a:close/>
              </a:path>
            </a:pathLst>
          </a:custGeom>
          <a:solidFill>
            <a:srgbClr val="231F20"/>
          </a:solidFill>
        </p:spPr>
        <p:txBody>
          <a:bodyPr wrap="square" lIns="0" tIns="0" rIns="0" bIns="0" rtlCol="0"/>
          <a:lstStyle/>
          <a:p>
            <a:endParaRPr/>
          </a:p>
        </p:txBody>
      </p:sp>
      <p:sp>
        <p:nvSpPr>
          <p:cNvPr id="1028" name="object 1028"/>
          <p:cNvSpPr/>
          <p:nvPr/>
        </p:nvSpPr>
        <p:spPr>
          <a:xfrm>
            <a:off x="5150117" y="5480231"/>
            <a:ext cx="24765" cy="24765"/>
          </a:xfrm>
          <a:custGeom>
            <a:avLst/>
            <a:gdLst/>
            <a:ahLst/>
            <a:cxnLst/>
            <a:rect l="l" t="t" r="r" b="b"/>
            <a:pathLst>
              <a:path w="24764" h="24764">
                <a:moveTo>
                  <a:pt x="24764" y="0"/>
                </a:moveTo>
                <a:lnTo>
                  <a:pt x="17119" y="0"/>
                </a:lnTo>
                <a:lnTo>
                  <a:pt x="17119" y="17144"/>
                </a:lnTo>
                <a:lnTo>
                  <a:pt x="0" y="17144"/>
                </a:lnTo>
                <a:lnTo>
                  <a:pt x="0" y="24764"/>
                </a:lnTo>
                <a:lnTo>
                  <a:pt x="24764" y="24764"/>
                </a:lnTo>
                <a:lnTo>
                  <a:pt x="24764" y="0"/>
                </a:lnTo>
                <a:close/>
              </a:path>
            </a:pathLst>
          </a:custGeom>
          <a:solidFill>
            <a:srgbClr val="231F20"/>
          </a:solidFill>
        </p:spPr>
        <p:txBody>
          <a:bodyPr wrap="square" lIns="0" tIns="0" rIns="0" bIns="0" rtlCol="0"/>
          <a:lstStyle/>
          <a:p>
            <a:endParaRPr/>
          </a:p>
        </p:txBody>
      </p:sp>
      <p:sp>
        <p:nvSpPr>
          <p:cNvPr id="1029" name="object 1029"/>
          <p:cNvSpPr/>
          <p:nvPr/>
        </p:nvSpPr>
        <p:spPr>
          <a:xfrm>
            <a:off x="4466006" y="5497300"/>
            <a:ext cx="10160" cy="7620"/>
          </a:xfrm>
          <a:custGeom>
            <a:avLst/>
            <a:gdLst/>
            <a:ahLst/>
            <a:cxnLst/>
            <a:rect l="l" t="t" r="r" b="b"/>
            <a:pathLst>
              <a:path w="10160" h="7620">
                <a:moveTo>
                  <a:pt x="9804" y="0"/>
                </a:moveTo>
                <a:lnTo>
                  <a:pt x="0" y="0"/>
                </a:lnTo>
                <a:lnTo>
                  <a:pt x="0" y="7619"/>
                </a:lnTo>
                <a:lnTo>
                  <a:pt x="9804" y="7619"/>
                </a:lnTo>
                <a:lnTo>
                  <a:pt x="9804" y="0"/>
                </a:lnTo>
                <a:close/>
              </a:path>
            </a:pathLst>
          </a:custGeom>
          <a:solidFill>
            <a:srgbClr val="231F20"/>
          </a:solidFill>
        </p:spPr>
        <p:txBody>
          <a:bodyPr wrap="square" lIns="0" tIns="0" rIns="0" bIns="0" rtlCol="0"/>
          <a:lstStyle/>
          <a:p>
            <a:endParaRPr/>
          </a:p>
        </p:txBody>
      </p:sp>
      <p:sp>
        <p:nvSpPr>
          <p:cNvPr id="1030" name="object 1030"/>
          <p:cNvSpPr/>
          <p:nvPr/>
        </p:nvSpPr>
        <p:spPr>
          <a:xfrm>
            <a:off x="4502544" y="5474046"/>
            <a:ext cx="8255" cy="7620"/>
          </a:xfrm>
          <a:custGeom>
            <a:avLst/>
            <a:gdLst/>
            <a:ahLst/>
            <a:cxnLst/>
            <a:rect l="l" t="t" r="r" b="b"/>
            <a:pathLst>
              <a:path w="8255" h="7620">
                <a:moveTo>
                  <a:pt x="7632" y="0"/>
                </a:moveTo>
                <a:lnTo>
                  <a:pt x="0" y="0"/>
                </a:lnTo>
                <a:lnTo>
                  <a:pt x="0" y="7543"/>
                </a:lnTo>
                <a:lnTo>
                  <a:pt x="7632" y="7543"/>
                </a:lnTo>
                <a:lnTo>
                  <a:pt x="7632" y="0"/>
                </a:lnTo>
                <a:close/>
              </a:path>
            </a:pathLst>
          </a:custGeom>
          <a:solidFill>
            <a:srgbClr val="231F20"/>
          </a:solidFill>
        </p:spPr>
        <p:txBody>
          <a:bodyPr wrap="square" lIns="0" tIns="0" rIns="0" bIns="0" rtlCol="0"/>
          <a:lstStyle/>
          <a:p>
            <a:endParaRPr/>
          </a:p>
        </p:txBody>
      </p:sp>
      <p:sp>
        <p:nvSpPr>
          <p:cNvPr id="1031" name="object 1031"/>
          <p:cNvSpPr/>
          <p:nvPr/>
        </p:nvSpPr>
        <p:spPr>
          <a:xfrm>
            <a:off x="4542613" y="5450729"/>
            <a:ext cx="38735" cy="7620"/>
          </a:xfrm>
          <a:custGeom>
            <a:avLst/>
            <a:gdLst/>
            <a:ahLst/>
            <a:cxnLst/>
            <a:rect l="l" t="t" r="r" b="b"/>
            <a:pathLst>
              <a:path w="38735" h="7620">
                <a:moveTo>
                  <a:pt x="38468" y="0"/>
                </a:moveTo>
                <a:lnTo>
                  <a:pt x="0" y="0"/>
                </a:lnTo>
                <a:lnTo>
                  <a:pt x="0" y="7619"/>
                </a:lnTo>
                <a:lnTo>
                  <a:pt x="38468" y="7619"/>
                </a:lnTo>
                <a:lnTo>
                  <a:pt x="38468" y="0"/>
                </a:lnTo>
                <a:close/>
              </a:path>
            </a:pathLst>
          </a:custGeom>
          <a:solidFill>
            <a:srgbClr val="231F20"/>
          </a:solidFill>
        </p:spPr>
        <p:txBody>
          <a:bodyPr wrap="square" lIns="0" tIns="0" rIns="0" bIns="0" rtlCol="0"/>
          <a:lstStyle/>
          <a:p>
            <a:endParaRPr/>
          </a:p>
        </p:txBody>
      </p:sp>
      <p:sp>
        <p:nvSpPr>
          <p:cNvPr id="1032" name="object 1032"/>
          <p:cNvSpPr/>
          <p:nvPr/>
        </p:nvSpPr>
        <p:spPr>
          <a:xfrm>
            <a:off x="4596588" y="5450729"/>
            <a:ext cx="38735" cy="7620"/>
          </a:xfrm>
          <a:custGeom>
            <a:avLst/>
            <a:gdLst/>
            <a:ahLst/>
            <a:cxnLst/>
            <a:rect l="l" t="t" r="r" b="b"/>
            <a:pathLst>
              <a:path w="38735" h="7620">
                <a:moveTo>
                  <a:pt x="38468" y="0"/>
                </a:moveTo>
                <a:lnTo>
                  <a:pt x="0" y="0"/>
                </a:lnTo>
                <a:lnTo>
                  <a:pt x="0" y="7619"/>
                </a:lnTo>
                <a:lnTo>
                  <a:pt x="38468" y="7619"/>
                </a:lnTo>
                <a:lnTo>
                  <a:pt x="38468" y="0"/>
                </a:lnTo>
                <a:close/>
              </a:path>
            </a:pathLst>
          </a:custGeom>
          <a:solidFill>
            <a:srgbClr val="231F20"/>
          </a:solidFill>
        </p:spPr>
        <p:txBody>
          <a:bodyPr wrap="square" lIns="0" tIns="0" rIns="0" bIns="0" rtlCol="0"/>
          <a:lstStyle/>
          <a:p>
            <a:endParaRPr/>
          </a:p>
        </p:txBody>
      </p:sp>
      <p:sp>
        <p:nvSpPr>
          <p:cNvPr id="1033" name="object 1033"/>
          <p:cNvSpPr/>
          <p:nvPr/>
        </p:nvSpPr>
        <p:spPr>
          <a:xfrm>
            <a:off x="4650563" y="5450729"/>
            <a:ext cx="38735" cy="7620"/>
          </a:xfrm>
          <a:custGeom>
            <a:avLst/>
            <a:gdLst/>
            <a:ahLst/>
            <a:cxnLst/>
            <a:rect l="l" t="t" r="r" b="b"/>
            <a:pathLst>
              <a:path w="38735" h="7620">
                <a:moveTo>
                  <a:pt x="38468" y="0"/>
                </a:moveTo>
                <a:lnTo>
                  <a:pt x="0" y="0"/>
                </a:lnTo>
                <a:lnTo>
                  <a:pt x="0" y="7619"/>
                </a:lnTo>
                <a:lnTo>
                  <a:pt x="38468" y="7619"/>
                </a:lnTo>
                <a:lnTo>
                  <a:pt x="38468" y="0"/>
                </a:lnTo>
                <a:close/>
              </a:path>
            </a:pathLst>
          </a:custGeom>
          <a:solidFill>
            <a:srgbClr val="231F20"/>
          </a:solidFill>
        </p:spPr>
        <p:txBody>
          <a:bodyPr wrap="square" lIns="0" tIns="0" rIns="0" bIns="0" rtlCol="0"/>
          <a:lstStyle/>
          <a:p>
            <a:endParaRPr/>
          </a:p>
        </p:txBody>
      </p:sp>
      <p:sp>
        <p:nvSpPr>
          <p:cNvPr id="1034" name="object 1034"/>
          <p:cNvSpPr/>
          <p:nvPr/>
        </p:nvSpPr>
        <p:spPr>
          <a:xfrm>
            <a:off x="4485475" y="5480218"/>
            <a:ext cx="25400" cy="24765"/>
          </a:xfrm>
          <a:custGeom>
            <a:avLst/>
            <a:gdLst/>
            <a:ahLst/>
            <a:cxnLst/>
            <a:rect l="l" t="t" r="r" b="b"/>
            <a:pathLst>
              <a:path w="25400" h="24764">
                <a:moveTo>
                  <a:pt x="24790" y="0"/>
                </a:moveTo>
                <a:lnTo>
                  <a:pt x="17157" y="0"/>
                </a:lnTo>
                <a:lnTo>
                  <a:pt x="17157" y="17119"/>
                </a:lnTo>
                <a:lnTo>
                  <a:pt x="0" y="17119"/>
                </a:lnTo>
                <a:lnTo>
                  <a:pt x="0" y="24764"/>
                </a:lnTo>
                <a:lnTo>
                  <a:pt x="24790" y="24764"/>
                </a:lnTo>
                <a:lnTo>
                  <a:pt x="24790" y="0"/>
                </a:lnTo>
                <a:close/>
              </a:path>
            </a:pathLst>
          </a:custGeom>
          <a:solidFill>
            <a:srgbClr val="231F20"/>
          </a:solidFill>
        </p:spPr>
        <p:txBody>
          <a:bodyPr wrap="square" lIns="0" tIns="0" rIns="0" bIns="0" rtlCol="0"/>
          <a:lstStyle/>
          <a:p>
            <a:endParaRPr/>
          </a:p>
        </p:txBody>
      </p:sp>
      <p:sp>
        <p:nvSpPr>
          <p:cNvPr id="1035" name="object 1035"/>
          <p:cNvSpPr/>
          <p:nvPr/>
        </p:nvSpPr>
        <p:spPr>
          <a:xfrm>
            <a:off x="4502519" y="5450678"/>
            <a:ext cx="24765" cy="25400"/>
          </a:xfrm>
          <a:custGeom>
            <a:avLst/>
            <a:gdLst/>
            <a:ahLst/>
            <a:cxnLst/>
            <a:rect l="l" t="t" r="r" b="b"/>
            <a:pathLst>
              <a:path w="24764" h="25400">
                <a:moveTo>
                  <a:pt x="24764" y="0"/>
                </a:moveTo>
                <a:lnTo>
                  <a:pt x="0" y="0"/>
                </a:lnTo>
                <a:lnTo>
                  <a:pt x="0" y="24777"/>
                </a:lnTo>
                <a:lnTo>
                  <a:pt x="7645" y="24777"/>
                </a:lnTo>
                <a:lnTo>
                  <a:pt x="7645" y="7619"/>
                </a:lnTo>
                <a:lnTo>
                  <a:pt x="24764" y="7619"/>
                </a:lnTo>
                <a:lnTo>
                  <a:pt x="24764" y="0"/>
                </a:lnTo>
                <a:close/>
              </a:path>
            </a:pathLst>
          </a:custGeom>
          <a:solidFill>
            <a:srgbClr val="231F20"/>
          </a:solidFill>
        </p:spPr>
        <p:txBody>
          <a:bodyPr wrap="square" lIns="0" tIns="0" rIns="0" bIns="0" rtlCol="0"/>
          <a:lstStyle/>
          <a:p>
            <a:endParaRPr/>
          </a:p>
        </p:txBody>
      </p:sp>
      <p:sp>
        <p:nvSpPr>
          <p:cNvPr id="1036" name="object 1036"/>
          <p:cNvSpPr/>
          <p:nvPr/>
        </p:nvSpPr>
        <p:spPr>
          <a:xfrm>
            <a:off x="5016488" y="550112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037" name="object 1037"/>
          <p:cNvSpPr/>
          <p:nvPr/>
        </p:nvSpPr>
        <p:spPr>
          <a:xfrm>
            <a:off x="5016488" y="5494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8" name="object 1038"/>
          <p:cNvSpPr/>
          <p:nvPr/>
        </p:nvSpPr>
        <p:spPr>
          <a:xfrm>
            <a:off x="5016488" y="5456673"/>
            <a:ext cx="12700" cy="38100"/>
          </a:xfrm>
          <a:custGeom>
            <a:avLst/>
            <a:gdLst/>
            <a:ahLst/>
            <a:cxnLst/>
            <a:rect l="l" t="t" r="r" b="b"/>
            <a:pathLst>
              <a:path w="12700" h="38100">
                <a:moveTo>
                  <a:pt x="0" y="38100"/>
                </a:moveTo>
                <a:lnTo>
                  <a:pt x="12700" y="38100"/>
                </a:lnTo>
                <a:lnTo>
                  <a:pt x="12700" y="0"/>
                </a:lnTo>
                <a:lnTo>
                  <a:pt x="0" y="0"/>
                </a:lnTo>
                <a:lnTo>
                  <a:pt x="0" y="38100"/>
                </a:lnTo>
                <a:close/>
              </a:path>
            </a:pathLst>
          </a:custGeom>
          <a:solidFill>
            <a:srgbClr val="231F20"/>
          </a:solidFill>
        </p:spPr>
        <p:txBody>
          <a:bodyPr wrap="square" lIns="0" tIns="0" rIns="0" bIns="0" rtlCol="0"/>
          <a:lstStyle/>
          <a:p>
            <a:endParaRPr/>
          </a:p>
        </p:txBody>
      </p:sp>
      <p:sp>
        <p:nvSpPr>
          <p:cNvPr id="1039" name="object 1039"/>
          <p:cNvSpPr/>
          <p:nvPr/>
        </p:nvSpPr>
        <p:spPr>
          <a:xfrm>
            <a:off x="5016488" y="54503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40" name="object 1040"/>
          <p:cNvSpPr/>
          <p:nvPr/>
        </p:nvSpPr>
        <p:spPr>
          <a:xfrm>
            <a:off x="5022838" y="5494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1" name="object 1041"/>
          <p:cNvSpPr/>
          <p:nvPr/>
        </p:nvSpPr>
        <p:spPr>
          <a:xfrm>
            <a:off x="5029188" y="5494773"/>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042" name="object 1042"/>
          <p:cNvSpPr/>
          <p:nvPr/>
        </p:nvSpPr>
        <p:spPr>
          <a:xfrm>
            <a:off x="4836579" y="5450323"/>
            <a:ext cx="180340" cy="6350"/>
          </a:xfrm>
          <a:custGeom>
            <a:avLst/>
            <a:gdLst/>
            <a:ahLst/>
            <a:cxnLst/>
            <a:rect l="l" t="t" r="r" b="b"/>
            <a:pathLst>
              <a:path w="180339" h="6350">
                <a:moveTo>
                  <a:pt x="0" y="6350"/>
                </a:moveTo>
                <a:lnTo>
                  <a:pt x="179908" y="6350"/>
                </a:lnTo>
                <a:lnTo>
                  <a:pt x="179908" y="0"/>
                </a:lnTo>
                <a:lnTo>
                  <a:pt x="0" y="0"/>
                </a:lnTo>
                <a:lnTo>
                  <a:pt x="0" y="6350"/>
                </a:lnTo>
                <a:close/>
              </a:path>
            </a:pathLst>
          </a:custGeom>
          <a:solidFill>
            <a:srgbClr val="231F20"/>
          </a:solidFill>
        </p:spPr>
        <p:txBody>
          <a:bodyPr wrap="square" lIns="0" tIns="0" rIns="0" bIns="0" rtlCol="0"/>
          <a:lstStyle/>
          <a:p>
            <a:endParaRPr/>
          </a:p>
        </p:txBody>
      </p:sp>
      <p:sp>
        <p:nvSpPr>
          <p:cNvPr id="1043" name="object 1043"/>
          <p:cNvSpPr/>
          <p:nvPr/>
        </p:nvSpPr>
        <p:spPr>
          <a:xfrm>
            <a:off x="4836579" y="5443973"/>
            <a:ext cx="193040" cy="6350"/>
          </a:xfrm>
          <a:custGeom>
            <a:avLst/>
            <a:gdLst/>
            <a:ahLst/>
            <a:cxnLst/>
            <a:rect l="l" t="t" r="r" b="b"/>
            <a:pathLst>
              <a:path w="193039" h="6350">
                <a:moveTo>
                  <a:pt x="0" y="6350"/>
                </a:moveTo>
                <a:lnTo>
                  <a:pt x="192608" y="6350"/>
                </a:lnTo>
                <a:lnTo>
                  <a:pt x="192608" y="0"/>
                </a:lnTo>
                <a:lnTo>
                  <a:pt x="0" y="0"/>
                </a:lnTo>
                <a:lnTo>
                  <a:pt x="0" y="6350"/>
                </a:lnTo>
                <a:close/>
              </a:path>
            </a:pathLst>
          </a:custGeom>
          <a:solidFill>
            <a:srgbClr val="231F20"/>
          </a:solidFill>
        </p:spPr>
        <p:txBody>
          <a:bodyPr wrap="square" lIns="0" tIns="0" rIns="0" bIns="0" rtlCol="0"/>
          <a:lstStyle/>
          <a:p>
            <a:endParaRPr/>
          </a:p>
        </p:txBody>
      </p:sp>
      <p:sp>
        <p:nvSpPr>
          <p:cNvPr id="1044" name="object 1044"/>
          <p:cNvSpPr/>
          <p:nvPr/>
        </p:nvSpPr>
        <p:spPr>
          <a:xfrm>
            <a:off x="5022838" y="54503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5" name="object 1045"/>
          <p:cNvSpPr/>
          <p:nvPr/>
        </p:nvSpPr>
        <p:spPr>
          <a:xfrm>
            <a:off x="4200119" y="5338804"/>
            <a:ext cx="541020" cy="1228725"/>
          </a:xfrm>
          <a:custGeom>
            <a:avLst/>
            <a:gdLst/>
            <a:ahLst/>
            <a:cxnLst/>
            <a:rect l="l" t="t" r="r" b="b"/>
            <a:pathLst>
              <a:path w="541019" h="1228725">
                <a:moveTo>
                  <a:pt x="538721" y="0"/>
                </a:moveTo>
                <a:lnTo>
                  <a:pt x="3352" y="0"/>
                </a:lnTo>
                <a:lnTo>
                  <a:pt x="0" y="1828"/>
                </a:lnTo>
                <a:lnTo>
                  <a:pt x="0" y="1227429"/>
                </a:lnTo>
                <a:lnTo>
                  <a:pt x="11379" y="1228559"/>
                </a:lnTo>
                <a:lnTo>
                  <a:pt x="11379" y="14566"/>
                </a:lnTo>
                <a:lnTo>
                  <a:pt x="10224" y="9161"/>
                </a:lnTo>
                <a:lnTo>
                  <a:pt x="9293" y="8610"/>
                </a:lnTo>
                <a:lnTo>
                  <a:pt x="529170" y="8610"/>
                </a:lnTo>
                <a:lnTo>
                  <a:pt x="529170" y="7035"/>
                </a:lnTo>
                <a:lnTo>
                  <a:pt x="540550" y="7035"/>
                </a:lnTo>
                <a:lnTo>
                  <a:pt x="540550" y="3352"/>
                </a:lnTo>
                <a:lnTo>
                  <a:pt x="538721" y="0"/>
                </a:lnTo>
                <a:close/>
              </a:path>
              <a:path w="541019" h="1228725">
                <a:moveTo>
                  <a:pt x="529170" y="1004023"/>
                </a:moveTo>
                <a:lnTo>
                  <a:pt x="527481" y="1007529"/>
                </a:lnTo>
                <a:lnTo>
                  <a:pt x="426681" y="1007529"/>
                </a:lnTo>
                <a:lnTo>
                  <a:pt x="423329" y="1009357"/>
                </a:lnTo>
                <a:lnTo>
                  <a:pt x="423329" y="1091755"/>
                </a:lnTo>
                <a:lnTo>
                  <a:pt x="425157" y="1095108"/>
                </a:lnTo>
                <a:lnTo>
                  <a:pt x="465442" y="1095108"/>
                </a:lnTo>
                <a:lnTo>
                  <a:pt x="466384" y="1085510"/>
                </a:lnTo>
                <a:lnTo>
                  <a:pt x="437869" y="1085510"/>
                </a:lnTo>
                <a:lnTo>
                  <a:pt x="435128" y="1081928"/>
                </a:lnTo>
                <a:lnTo>
                  <a:pt x="434708" y="1070203"/>
                </a:lnTo>
                <a:lnTo>
                  <a:pt x="435258" y="1056643"/>
                </a:lnTo>
                <a:lnTo>
                  <a:pt x="435805" y="1039626"/>
                </a:lnTo>
                <a:lnTo>
                  <a:pt x="434692" y="1025074"/>
                </a:lnTo>
                <a:lnTo>
                  <a:pt x="430263" y="1018908"/>
                </a:lnTo>
                <a:lnTo>
                  <a:pt x="537197" y="1018908"/>
                </a:lnTo>
                <a:lnTo>
                  <a:pt x="540550" y="1017079"/>
                </a:lnTo>
                <a:lnTo>
                  <a:pt x="540550" y="1012469"/>
                </a:lnTo>
                <a:lnTo>
                  <a:pt x="529170" y="1012469"/>
                </a:lnTo>
                <a:lnTo>
                  <a:pt x="529170" y="1004023"/>
                </a:lnTo>
                <a:close/>
              </a:path>
              <a:path w="541019" h="1228725">
                <a:moveTo>
                  <a:pt x="466559" y="1083729"/>
                </a:moveTo>
                <a:lnTo>
                  <a:pt x="459193" y="1083729"/>
                </a:lnTo>
                <a:lnTo>
                  <a:pt x="445150" y="1084819"/>
                </a:lnTo>
                <a:lnTo>
                  <a:pt x="437869" y="1085510"/>
                </a:lnTo>
                <a:lnTo>
                  <a:pt x="466384" y="1085510"/>
                </a:lnTo>
                <a:lnTo>
                  <a:pt x="466559" y="1083729"/>
                </a:lnTo>
                <a:close/>
              </a:path>
              <a:path w="541019" h="1228725">
                <a:moveTo>
                  <a:pt x="540550" y="7035"/>
                </a:moveTo>
                <a:lnTo>
                  <a:pt x="529170" y="7035"/>
                </a:lnTo>
                <a:lnTo>
                  <a:pt x="529170" y="11379"/>
                </a:lnTo>
                <a:lnTo>
                  <a:pt x="536536" y="11379"/>
                </a:lnTo>
                <a:lnTo>
                  <a:pt x="529170" y="11531"/>
                </a:lnTo>
                <a:lnTo>
                  <a:pt x="529170" y="1012469"/>
                </a:lnTo>
                <a:lnTo>
                  <a:pt x="540550" y="1012469"/>
                </a:lnTo>
                <a:lnTo>
                  <a:pt x="540550" y="7035"/>
                </a:lnTo>
                <a:close/>
              </a:path>
              <a:path w="541019" h="1228725">
                <a:moveTo>
                  <a:pt x="529170" y="8610"/>
                </a:moveTo>
                <a:lnTo>
                  <a:pt x="9293" y="8610"/>
                </a:lnTo>
                <a:lnTo>
                  <a:pt x="12386" y="10241"/>
                </a:lnTo>
                <a:lnTo>
                  <a:pt x="23304" y="11379"/>
                </a:lnTo>
                <a:lnTo>
                  <a:pt x="529170" y="11379"/>
                </a:lnTo>
                <a:lnTo>
                  <a:pt x="529170" y="8610"/>
                </a:lnTo>
                <a:close/>
              </a:path>
            </a:pathLst>
          </a:custGeom>
          <a:solidFill>
            <a:srgbClr val="231F20"/>
          </a:solidFill>
        </p:spPr>
        <p:txBody>
          <a:bodyPr wrap="square" lIns="0" tIns="0" rIns="0" bIns="0" rtlCol="0"/>
          <a:lstStyle/>
          <a:p>
            <a:endParaRPr/>
          </a:p>
        </p:txBody>
      </p:sp>
      <p:sp>
        <p:nvSpPr>
          <p:cNvPr id="1046" name="object 1046"/>
          <p:cNvSpPr/>
          <p:nvPr/>
        </p:nvSpPr>
        <p:spPr>
          <a:xfrm>
            <a:off x="4102088" y="6644123"/>
            <a:ext cx="86995" cy="6350"/>
          </a:xfrm>
          <a:custGeom>
            <a:avLst/>
            <a:gdLst/>
            <a:ahLst/>
            <a:cxnLst/>
            <a:rect l="l" t="t" r="r" b="b"/>
            <a:pathLst>
              <a:path w="86994" h="6350">
                <a:moveTo>
                  <a:pt x="0" y="6350"/>
                </a:moveTo>
                <a:lnTo>
                  <a:pt x="86791" y="6350"/>
                </a:lnTo>
                <a:lnTo>
                  <a:pt x="86791" y="0"/>
                </a:lnTo>
                <a:lnTo>
                  <a:pt x="0" y="0"/>
                </a:lnTo>
                <a:lnTo>
                  <a:pt x="0" y="6350"/>
                </a:lnTo>
                <a:close/>
              </a:path>
            </a:pathLst>
          </a:custGeom>
          <a:solidFill>
            <a:srgbClr val="231F20"/>
          </a:solidFill>
        </p:spPr>
        <p:txBody>
          <a:bodyPr wrap="square" lIns="0" tIns="0" rIns="0" bIns="0" rtlCol="0"/>
          <a:lstStyle/>
          <a:p>
            <a:endParaRPr/>
          </a:p>
        </p:txBody>
      </p:sp>
      <p:sp>
        <p:nvSpPr>
          <p:cNvPr id="1047" name="object 1047"/>
          <p:cNvSpPr/>
          <p:nvPr/>
        </p:nvSpPr>
        <p:spPr>
          <a:xfrm>
            <a:off x="4102088" y="6637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48" name="object 1048"/>
          <p:cNvSpPr/>
          <p:nvPr/>
        </p:nvSpPr>
        <p:spPr>
          <a:xfrm>
            <a:off x="4102088" y="6523473"/>
            <a:ext cx="12700" cy="114300"/>
          </a:xfrm>
          <a:custGeom>
            <a:avLst/>
            <a:gdLst/>
            <a:ahLst/>
            <a:cxnLst/>
            <a:rect l="l" t="t" r="r" b="b"/>
            <a:pathLst>
              <a:path w="12700" h="114300">
                <a:moveTo>
                  <a:pt x="0" y="114300"/>
                </a:moveTo>
                <a:lnTo>
                  <a:pt x="12700" y="114300"/>
                </a:lnTo>
                <a:lnTo>
                  <a:pt x="12700" y="0"/>
                </a:lnTo>
                <a:lnTo>
                  <a:pt x="0" y="0"/>
                </a:lnTo>
                <a:lnTo>
                  <a:pt x="0" y="114300"/>
                </a:lnTo>
                <a:close/>
              </a:path>
            </a:pathLst>
          </a:custGeom>
          <a:solidFill>
            <a:srgbClr val="231F20"/>
          </a:solidFill>
        </p:spPr>
        <p:txBody>
          <a:bodyPr wrap="square" lIns="0" tIns="0" rIns="0" bIns="0" rtlCol="0"/>
          <a:lstStyle/>
          <a:p>
            <a:endParaRPr/>
          </a:p>
        </p:txBody>
      </p:sp>
      <p:sp>
        <p:nvSpPr>
          <p:cNvPr id="1049" name="object 1049"/>
          <p:cNvSpPr/>
          <p:nvPr/>
        </p:nvSpPr>
        <p:spPr>
          <a:xfrm>
            <a:off x="4102088" y="6517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0" name="object 1050"/>
          <p:cNvSpPr/>
          <p:nvPr/>
        </p:nvSpPr>
        <p:spPr>
          <a:xfrm>
            <a:off x="4102088" y="6510773"/>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051" name="object 1051"/>
          <p:cNvSpPr/>
          <p:nvPr/>
        </p:nvSpPr>
        <p:spPr>
          <a:xfrm>
            <a:off x="4108438" y="6637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2" name="object 1052"/>
          <p:cNvSpPr/>
          <p:nvPr/>
        </p:nvSpPr>
        <p:spPr>
          <a:xfrm>
            <a:off x="4114788" y="6637773"/>
            <a:ext cx="74295" cy="6350"/>
          </a:xfrm>
          <a:custGeom>
            <a:avLst/>
            <a:gdLst/>
            <a:ahLst/>
            <a:cxnLst/>
            <a:rect l="l" t="t" r="r" b="b"/>
            <a:pathLst>
              <a:path w="74294" h="6350">
                <a:moveTo>
                  <a:pt x="74091" y="0"/>
                </a:moveTo>
                <a:lnTo>
                  <a:pt x="0" y="0"/>
                </a:lnTo>
                <a:lnTo>
                  <a:pt x="0" y="6350"/>
                </a:lnTo>
                <a:lnTo>
                  <a:pt x="74091" y="6350"/>
                </a:lnTo>
                <a:lnTo>
                  <a:pt x="74091" y="0"/>
                </a:lnTo>
                <a:close/>
              </a:path>
            </a:pathLst>
          </a:custGeom>
          <a:solidFill>
            <a:srgbClr val="231F20"/>
          </a:solidFill>
        </p:spPr>
        <p:txBody>
          <a:bodyPr wrap="square" lIns="0" tIns="0" rIns="0" bIns="0" rtlCol="0"/>
          <a:lstStyle/>
          <a:p>
            <a:endParaRPr/>
          </a:p>
        </p:txBody>
      </p:sp>
      <p:sp>
        <p:nvSpPr>
          <p:cNvPr id="1053" name="object 1053"/>
          <p:cNvSpPr/>
          <p:nvPr/>
        </p:nvSpPr>
        <p:spPr>
          <a:xfrm>
            <a:off x="4108438" y="65171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4" name="object 1054"/>
          <p:cNvSpPr/>
          <p:nvPr/>
        </p:nvSpPr>
        <p:spPr>
          <a:xfrm>
            <a:off x="4114788" y="6517123"/>
            <a:ext cx="72390" cy="6350"/>
          </a:xfrm>
          <a:custGeom>
            <a:avLst/>
            <a:gdLst/>
            <a:ahLst/>
            <a:cxnLst/>
            <a:rect l="l" t="t" r="r" b="b"/>
            <a:pathLst>
              <a:path w="72389" h="6350">
                <a:moveTo>
                  <a:pt x="0" y="6350"/>
                </a:moveTo>
                <a:lnTo>
                  <a:pt x="71970" y="6350"/>
                </a:lnTo>
                <a:lnTo>
                  <a:pt x="71970" y="0"/>
                </a:lnTo>
                <a:lnTo>
                  <a:pt x="0" y="0"/>
                </a:lnTo>
                <a:lnTo>
                  <a:pt x="0" y="6350"/>
                </a:lnTo>
                <a:close/>
              </a:path>
            </a:pathLst>
          </a:custGeom>
          <a:solidFill>
            <a:srgbClr val="231F20"/>
          </a:solidFill>
        </p:spPr>
        <p:txBody>
          <a:bodyPr wrap="square" lIns="0" tIns="0" rIns="0" bIns="0" rtlCol="0"/>
          <a:lstStyle/>
          <a:p>
            <a:endParaRPr/>
          </a:p>
        </p:txBody>
      </p:sp>
      <p:sp>
        <p:nvSpPr>
          <p:cNvPr id="1055" name="object 1055"/>
          <p:cNvSpPr/>
          <p:nvPr/>
        </p:nvSpPr>
        <p:spPr>
          <a:xfrm>
            <a:off x="4180409" y="6510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6" name="object 1056"/>
          <p:cNvSpPr/>
          <p:nvPr/>
        </p:nvSpPr>
        <p:spPr>
          <a:xfrm>
            <a:off x="4174059" y="6510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7" name="object 1057"/>
          <p:cNvSpPr/>
          <p:nvPr/>
        </p:nvSpPr>
        <p:spPr>
          <a:xfrm>
            <a:off x="4174059" y="5320782"/>
            <a:ext cx="12700" cy="1189990"/>
          </a:xfrm>
          <a:custGeom>
            <a:avLst/>
            <a:gdLst/>
            <a:ahLst/>
            <a:cxnLst/>
            <a:rect l="l" t="t" r="r" b="b"/>
            <a:pathLst>
              <a:path w="12700" h="1189989">
                <a:moveTo>
                  <a:pt x="0" y="1189990"/>
                </a:moveTo>
                <a:lnTo>
                  <a:pt x="12700" y="1189990"/>
                </a:lnTo>
                <a:lnTo>
                  <a:pt x="12700" y="0"/>
                </a:lnTo>
                <a:lnTo>
                  <a:pt x="0" y="0"/>
                </a:lnTo>
                <a:lnTo>
                  <a:pt x="0" y="1189990"/>
                </a:lnTo>
                <a:close/>
              </a:path>
            </a:pathLst>
          </a:custGeom>
          <a:solidFill>
            <a:srgbClr val="231F20"/>
          </a:solidFill>
        </p:spPr>
        <p:txBody>
          <a:bodyPr wrap="square" lIns="0" tIns="0" rIns="0" bIns="0" rtlCol="0"/>
          <a:lstStyle/>
          <a:p>
            <a:endParaRPr/>
          </a:p>
        </p:txBody>
      </p:sp>
      <p:sp>
        <p:nvSpPr>
          <p:cNvPr id="1058" name="object 1058"/>
          <p:cNvSpPr/>
          <p:nvPr/>
        </p:nvSpPr>
        <p:spPr>
          <a:xfrm>
            <a:off x="4174059" y="53144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59" name="object 1059"/>
          <p:cNvSpPr/>
          <p:nvPr/>
        </p:nvSpPr>
        <p:spPr>
          <a:xfrm>
            <a:off x="4174059" y="5308082"/>
            <a:ext cx="590550" cy="6350"/>
          </a:xfrm>
          <a:custGeom>
            <a:avLst/>
            <a:gdLst/>
            <a:ahLst/>
            <a:cxnLst/>
            <a:rect l="l" t="t" r="r" b="b"/>
            <a:pathLst>
              <a:path w="590550" h="6350">
                <a:moveTo>
                  <a:pt x="0" y="6350"/>
                </a:moveTo>
                <a:lnTo>
                  <a:pt x="590550" y="6350"/>
                </a:lnTo>
                <a:lnTo>
                  <a:pt x="590550" y="0"/>
                </a:lnTo>
                <a:lnTo>
                  <a:pt x="0" y="0"/>
                </a:lnTo>
                <a:lnTo>
                  <a:pt x="0" y="6350"/>
                </a:lnTo>
                <a:close/>
              </a:path>
            </a:pathLst>
          </a:custGeom>
          <a:solidFill>
            <a:srgbClr val="231F20"/>
          </a:solidFill>
        </p:spPr>
        <p:txBody>
          <a:bodyPr wrap="square" lIns="0" tIns="0" rIns="0" bIns="0" rtlCol="0"/>
          <a:lstStyle/>
          <a:p>
            <a:endParaRPr/>
          </a:p>
        </p:txBody>
      </p:sp>
      <p:sp>
        <p:nvSpPr>
          <p:cNvPr id="1060" name="object 1060"/>
          <p:cNvSpPr/>
          <p:nvPr/>
        </p:nvSpPr>
        <p:spPr>
          <a:xfrm>
            <a:off x="4180409" y="53148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1" name="object 1061"/>
          <p:cNvSpPr/>
          <p:nvPr/>
        </p:nvSpPr>
        <p:spPr>
          <a:xfrm>
            <a:off x="4186759" y="5314852"/>
            <a:ext cx="577850" cy="6350"/>
          </a:xfrm>
          <a:custGeom>
            <a:avLst/>
            <a:gdLst/>
            <a:ahLst/>
            <a:cxnLst/>
            <a:rect l="l" t="t" r="r" b="b"/>
            <a:pathLst>
              <a:path w="577850" h="6350">
                <a:moveTo>
                  <a:pt x="577850" y="0"/>
                </a:moveTo>
                <a:lnTo>
                  <a:pt x="0" y="0"/>
                </a:lnTo>
                <a:lnTo>
                  <a:pt x="0" y="6350"/>
                </a:lnTo>
                <a:lnTo>
                  <a:pt x="577850" y="6350"/>
                </a:lnTo>
                <a:lnTo>
                  <a:pt x="577850" y="0"/>
                </a:lnTo>
                <a:close/>
              </a:path>
            </a:pathLst>
          </a:custGeom>
          <a:solidFill>
            <a:srgbClr val="231F20"/>
          </a:solidFill>
        </p:spPr>
        <p:txBody>
          <a:bodyPr wrap="square" lIns="0" tIns="0" rIns="0" bIns="0" rtlCol="0"/>
          <a:lstStyle/>
          <a:p>
            <a:endParaRPr/>
          </a:p>
        </p:txBody>
      </p:sp>
      <p:sp>
        <p:nvSpPr>
          <p:cNvPr id="1062" name="object 1062"/>
          <p:cNvSpPr/>
          <p:nvPr/>
        </p:nvSpPr>
        <p:spPr>
          <a:xfrm>
            <a:off x="4182479" y="6625022"/>
            <a:ext cx="38735" cy="38735"/>
          </a:xfrm>
          <a:custGeom>
            <a:avLst/>
            <a:gdLst/>
            <a:ahLst/>
            <a:cxnLst/>
            <a:rect l="l" t="t" r="r" b="b"/>
            <a:pathLst>
              <a:path w="38735" h="38735">
                <a:moveTo>
                  <a:pt x="19100" y="0"/>
                </a:moveTo>
                <a:lnTo>
                  <a:pt x="11663" y="1502"/>
                </a:lnTo>
                <a:lnTo>
                  <a:pt x="5592" y="5597"/>
                </a:lnTo>
                <a:lnTo>
                  <a:pt x="1500" y="11669"/>
                </a:lnTo>
                <a:lnTo>
                  <a:pt x="0" y="19100"/>
                </a:lnTo>
                <a:lnTo>
                  <a:pt x="1500" y="26537"/>
                </a:lnTo>
                <a:lnTo>
                  <a:pt x="5592" y="32608"/>
                </a:lnTo>
                <a:lnTo>
                  <a:pt x="11663" y="36701"/>
                </a:lnTo>
                <a:lnTo>
                  <a:pt x="19100" y="38201"/>
                </a:lnTo>
                <a:lnTo>
                  <a:pt x="26537" y="36701"/>
                </a:lnTo>
                <a:lnTo>
                  <a:pt x="32608" y="32608"/>
                </a:lnTo>
                <a:lnTo>
                  <a:pt x="36701" y="26537"/>
                </a:lnTo>
                <a:lnTo>
                  <a:pt x="38201" y="19100"/>
                </a:lnTo>
                <a:lnTo>
                  <a:pt x="36701" y="11669"/>
                </a:lnTo>
                <a:lnTo>
                  <a:pt x="32608" y="5597"/>
                </a:lnTo>
                <a:lnTo>
                  <a:pt x="26537" y="1502"/>
                </a:lnTo>
                <a:lnTo>
                  <a:pt x="19100" y="0"/>
                </a:lnTo>
                <a:close/>
              </a:path>
            </a:pathLst>
          </a:custGeom>
          <a:solidFill>
            <a:srgbClr val="231F20"/>
          </a:solidFill>
        </p:spPr>
        <p:txBody>
          <a:bodyPr wrap="square" lIns="0" tIns="0" rIns="0" bIns="0" rtlCol="0"/>
          <a:lstStyle/>
          <a:p>
            <a:endParaRPr/>
          </a:p>
        </p:txBody>
      </p:sp>
      <p:sp>
        <p:nvSpPr>
          <p:cNvPr id="1063" name="object 1063"/>
          <p:cNvSpPr/>
          <p:nvPr/>
        </p:nvSpPr>
        <p:spPr>
          <a:xfrm>
            <a:off x="5295888" y="6771123"/>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064" name="object 1064"/>
          <p:cNvSpPr/>
          <p:nvPr/>
        </p:nvSpPr>
        <p:spPr>
          <a:xfrm>
            <a:off x="5295888" y="6764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65" name="object 1065"/>
          <p:cNvSpPr/>
          <p:nvPr/>
        </p:nvSpPr>
        <p:spPr>
          <a:xfrm>
            <a:off x="5295888" y="6736832"/>
            <a:ext cx="12700" cy="27940"/>
          </a:xfrm>
          <a:custGeom>
            <a:avLst/>
            <a:gdLst/>
            <a:ahLst/>
            <a:cxnLst/>
            <a:rect l="l" t="t" r="r" b="b"/>
            <a:pathLst>
              <a:path w="12700" h="27939">
                <a:moveTo>
                  <a:pt x="0" y="27940"/>
                </a:moveTo>
                <a:lnTo>
                  <a:pt x="12700" y="27940"/>
                </a:lnTo>
                <a:lnTo>
                  <a:pt x="12700" y="0"/>
                </a:lnTo>
                <a:lnTo>
                  <a:pt x="0" y="0"/>
                </a:lnTo>
                <a:lnTo>
                  <a:pt x="0" y="27940"/>
                </a:lnTo>
                <a:close/>
              </a:path>
            </a:pathLst>
          </a:custGeom>
          <a:solidFill>
            <a:srgbClr val="231F20"/>
          </a:solidFill>
        </p:spPr>
        <p:txBody>
          <a:bodyPr wrap="square" lIns="0" tIns="0" rIns="0" bIns="0" rtlCol="0"/>
          <a:lstStyle/>
          <a:p>
            <a:endParaRPr/>
          </a:p>
        </p:txBody>
      </p:sp>
      <p:sp>
        <p:nvSpPr>
          <p:cNvPr id="1066" name="object 1066"/>
          <p:cNvSpPr/>
          <p:nvPr/>
        </p:nvSpPr>
        <p:spPr>
          <a:xfrm>
            <a:off x="5302238" y="6764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67" name="object 1067"/>
          <p:cNvSpPr/>
          <p:nvPr/>
        </p:nvSpPr>
        <p:spPr>
          <a:xfrm>
            <a:off x="5308588" y="6764773"/>
            <a:ext cx="63500" cy="6350"/>
          </a:xfrm>
          <a:custGeom>
            <a:avLst/>
            <a:gdLst/>
            <a:ahLst/>
            <a:cxnLst/>
            <a:rect l="l" t="t" r="r" b="b"/>
            <a:pathLst>
              <a:path w="63500" h="6350">
                <a:moveTo>
                  <a:pt x="63500" y="0"/>
                </a:moveTo>
                <a:lnTo>
                  <a:pt x="0" y="0"/>
                </a:lnTo>
                <a:lnTo>
                  <a:pt x="0" y="6350"/>
                </a:lnTo>
                <a:lnTo>
                  <a:pt x="63500" y="6350"/>
                </a:lnTo>
                <a:lnTo>
                  <a:pt x="63500" y="0"/>
                </a:lnTo>
                <a:close/>
              </a:path>
            </a:pathLst>
          </a:custGeom>
          <a:solidFill>
            <a:srgbClr val="231F20"/>
          </a:solidFill>
        </p:spPr>
        <p:txBody>
          <a:bodyPr wrap="square" lIns="0" tIns="0" rIns="0" bIns="0" rtlCol="0"/>
          <a:lstStyle/>
          <a:p>
            <a:endParaRPr/>
          </a:p>
        </p:txBody>
      </p:sp>
      <p:sp>
        <p:nvSpPr>
          <p:cNvPr id="1068" name="object 1068"/>
          <p:cNvSpPr/>
          <p:nvPr/>
        </p:nvSpPr>
        <p:spPr>
          <a:xfrm>
            <a:off x="5372088" y="6764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69" name="object 1069"/>
          <p:cNvSpPr/>
          <p:nvPr/>
        </p:nvSpPr>
        <p:spPr>
          <a:xfrm>
            <a:off x="5372088" y="6523473"/>
            <a:ext cx="12700" cy="241300"/>
          </a:xfrm>
          <a:custGeom>
            <a:avLst/>
            <a:gdLst/>
            <a:ahLst/>
            <a:cxnLst/>
            <a:rect l="l" t="t" r="r" b="b"/>
            <a:pathLst>
              <a:path w="12700" h="241300">
                <a:moveTo>
                  <a:pt x="0" y="241300"/>
                </a:moveTo>
                <a:lnTo>
                  <a:pt x="12700" y="241300"/>
                </a:lnTo>
                <a:lnTo>
                  <a:pt x="12700" y="0"/>
                </a:lnTo>
                <a:lnTo>
                  <a:pt x="0" y="0"/>
                </a:lnTo>
                <a:lnTo>
                  <a:pt x="0" y="241300"/>
                </a:lnTo>
                <a:close/>
              </a:path>
            </a:pathLst>
          </a:custGeom>
          <a:solidFill>
            <a:srgbClr val="231F20"/>
          </a:solidFill>
        </p:spPr>
        <p:txBody>
          <a:bodyPr wrap="square" lIns="0" tIns="0" rIns="0" bIns="0" rtlCol="0"/>
          <a:lstStyle/>
          <a:p>
            <a:endParaRPr/>
          </a:p>
        </p:txBody>
      </p:sp>
      <p:sp>
        <p:nvSpPr>
          <p:cNvPr id="1070" name="object 1070"/>
          <p:cNvSpPr/>
          <p:nvPr/>
        </p:nvSpPr>
        <p:spPr>
          <a:xfrm>
            <a:off x="5372088" y="6517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1" name="object 1071"/>
          <p:cNvSpPr/>
          <p:nvPr/>
        </p:nvSpPr>
        <p:spPr>
          <a:xfrm>
            <a:off x="5378438" y="6764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72" name="object 1072"/>
          <p:cNvSpPr/>
          <p:nvPr/>
        </p:nvSpPr>
        <p:spPr>
          <a:xfrm>
            <a:off x="5333988" y="6517123"/>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073" name="object 1073"/>
          <p:cNvSpPr/>
          <p:nvPr/>
        </p:nvSpPr>
        <p:spPr>
          <a:xfrm>
            <a:off x="5333988" y="6510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4" name="object 1074"/>
          <p:cNvSpPr/>
          <p:nvPr/>
        </p:nvSpPr>
        <p:spPr>
          <a:xfrm>
            <a:off x="5333988" y="5355073"/>
            <a:ext cx="12700" cy="1155700"/>
          </a:xfrm>
          <a:custGeom>
            <a:avLst/>
            <a:gdLst/>
            <a:ahLst/>
            <a:cxnLst/>
            <a:rect l="l" t="t" r="r" b="b"/>
            <a:pathLst>
              <a:path w="12700" h="1155700">
                <a:moveTo>
                  <a:pt x="0" y="1155700"/>
                </a:moveTo>
                <a:lnTo>
                  <a:pt x="12700" y="1155700"/>
                </a:lnTo>
                <a:lnTo>
                  <a:pt x="12700" y="0"/>
                </a:lnTo>
                <a:lnTo>
                  <a:pt x="0" y="0"/>
                </a:lnTo>
                <a:lnTo>
                  <a:pt x="0" y="1155700"/>
                </a:lnTo>
                <a:close/>
              </a:path>
            </a:pathLst>
          </a:custGeom>
          <a:solidFill>
            <a:srgbClr val="231F20"/>
          </a:solidFill>
        </p:spPr>
        <p:txBody>
          <a:bodyPr wrap="square" lIns="0" tIns="0" rIns="0" bIns="0" rtlCol="0"/>
          <a:lstStyle/>
          <a:p>
            <a:endParaRPr/>
          </a:p>
        </p:txBody>
      </p:sp>
      <p:sp>
        <p:nvSpPr>
          <p:cNvPr id="1075" name="object 1075"/>
          <p:cNvSpPr/>
          <p:nvPr/>
        </p:nvSpPr>
        <p:spPr>
          <a:xfrm>
            <a:off x="5333988" y="53487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6" name="object 1076"/>
          <p:cNvSpPr/>
          <p:nvPr/>
        </p:nvSpPr>
        <p:spPr>
          <a:xfrm>
            <a:off x="5378438" y="6517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77" name="object 1077"/>
          <p:cNvSpPr/>
          <p:nvPr/>
        </p:nvSpPr>
        <p:spPr>
          <a:xfrm>
            <a:off x="5346688" y="6510773"/>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078" name="object 1078"/>
          <p:cNvSpPr/>
          <p:nvPr/>
        </p:nvSpPr>
        <p:spPr>
          <a:xfrm>
            <a:off x="5340338" y="65107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79" name="object 1079"/>
          <p:cNvSpPr/>
          <p:nvPr/>
        </p:nvSpPr>
        <p:spPr>
          <a:xfrm>
            <a:off x="4754029" y="5355073"/>
            <a:ext cx="12700" cy="1060450"/>
          </a:xfrm>
          <a:custGeom>
            <a:avLst/>
            <a:gdLst/>
            <a:ahLst/>
            <a:cxnLst/>
            <a:rect l="l" t="t" r="r" b="b"/>
            <a:pathLst>
              <a:path w="12700" h="1060450">
                <a:moveTo>
                  <a:pt x="0" y="1060450"/>
                </a:moveTo>
                <a:lnTo>
                  <a:pt x="12700" y="1060450"/>
                </a:lnTo>
                <a:lnTo>
                  <a:pt x="12700" y="0"/>
                </a:lnTo>
                <a:lnTo>
                  <a:pt x="0" y="0"/>
                </a:lnTo>
                <a:lnTo>
                  <a:pt x="0" y="1060450"/>
                </a:lnTo>
                <a:close/>
              </a:path>
            </a:pathLst>
          </a:custGeom>
          <a:solidFill>
            <a:srgbClr val="231F20"/>
          </a:solidFill>
        </p:spPr>
        <p:txBody>
          <a:bodyPr wrap="square" lIns="0" tIns="0" rIns="0" bIns="0" rtlCol="0"/>
          <a:lstStyle/>
          <a:p>
            <a:endParaRPr/>
          </a:p>
        </p:txBody>
      </p:sp>
      <p:sp>
        <p:nvSpPr>
          <p:cNvPr id="1080" name="object 1080"/>
          <p:cNvSpPr/>
          <p:nvPr/>
        </p:nvSpPr>
        <p:spPr>
          <a:xfrm>
            <a:off x="4754029" y="53487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1" name="object 1081"/>
          <p:cNvSpPr/>
          <p:nvPr/>
        </p:nvSpPr>
        <p:spPr>
          <a:xfrm>
            <a:off x="4754029" y="5342373"/>
            <a:ext cx="593090" cy="6350"/>
          </a:xfrm>
          <a:custGeom>
            <a:avLst/>
            <a:gdLst/>
            <a:ahLst/>
            <a:cxnLst/>
            <a:rect l="l" t="t" r="r" b="b"/>
            <a:pathLst>
              <a:path w="593089" h="6350">
                <a:moveTo>
                  <a:pt x="0" y="6350"/>
                </a:moveTo>
                <a:lnTo>
                  <a:pt x="592658" y="6350"/>
                </a:lnTo>
                <a:lnTo>
                  <a:pt x="592658" y="0"/>
                </a:lnTo>
                <a:lnTo>
                  <a:pt x="0" y="0"/>
                </a:lnTo>
                <a:lnTo>
                  <a:pt x="0" y="6350"/>
                </a:lnTo>
                <a:close/>
              </a:path>
            </a:pathLst>
          </a:custGeom>
          <a:solidFill>
            <a:srgbClr val="231F20"/>
          </a:solidFill>
        </p:spPr>
        <p:txBody>
          <a:bodyPr wrap="square" lIns="0" tIns="0" rIns="0" bIns="0" rtlCol="0"/>
          <a:lstStyle/>
          <a:p>
            <a:endParaRPr/>
          </a:p>
        </p:txBody>
      </p:sp>
      <p:sp>
        <p:nvSpPr>
          <p:cNvPr id="1082" name="object 1082"/>
          <p:cNvSpPr/>
          <p:nvPr/>
        </p:nvSpPr>
        <p:spPr>
          <a:xfrm>
            <a:off x="4760379" y="53487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83" name="object 1083"/>
          <p:cNvSpPr/>
          <p:nvPr/>
        </p:nvSpPr>
        <p:spPr>
          <a:xfrm>
            <a:off x="4766729" y="5348723"/>
            <a:ext cx="567690" cy="6350"/>
          </a:xfrm>
          <a:custGeom>
            <a:avLst/>
            <a:gdLst/>
            <a:ahLst/>
            <a:cxnLst/>
            <a:rect l="l" t="t" r="r" b="b"/>
            <a:pathLst>
              <a:path w="567689" h="6350">
                <a:moveTo>
                  <a:pt x="567258" y="0"/>
                </a:moveTo>
                <a:lnTo>
                  <a:pt x="0" y="0"/>
                </a:lnTo>
                <a:lnTo>
                  <a:pt x="0" y="6350"/>
                </a:lnTo>
                <a:lnTo>
                  <a:pt x="567258" y="6350"/>
                </a:lnTo>
                <a:lnTo>
                  <a:pt x="567258" y="0"/>
                </a:lnTo>
                <a:close/>
              </a:path>
            </a:pathLst>
          </a:custGeom>
          <a:solidFill>
            <a:srgbClr val="231F20"/>
          </a:solidFill>
        </p:spPr>
        <p:txBody>
          <a:bodyPr wrap="square" lIns="0" tIns="0" rIns="0" bIns="0" rtlCol="0"/>
          <a:lstStyle/>
          <a:p>
            <a:endParaRPr/>
          </a:p>
        </p:txBody>
      </p:sp>
      <p:sp>
        <p:nvSpPr>
          <p:cNvPr id="1084" name="object 1084"/>
          <p:cNvSpPr/>
          <p:nvPr/>
        </p:nvSpPr>
        <p:spPr>
          <a:xfrm>
            <a:off x="5340338" y="53487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85" name="object 1085"/>
          <p:cNvSpPr/>
          <p:nvPr/>
        </p:nvSpPr>
        <p:spPr>
          <a:xfrm>
            <a:off x="4738916" y="6406747"/>
            <a:ext cx="38735" cy="38735"/>
          </a:xfrm>
          <a:custGeom>
            <a:avLst/>
            <a:gdLst/>
            <a:ahLst/>
            <a:cxnLst/>
            <a:rect l="l" t="t" r="r" b="b"/>
            <a:pathLst>
              <a:path w="38735" h="38735">
                <a:moveTo>
                  <a:pt x="19075" y="0"/>
                </a:moveTo>
                <a:lnTo>
                  <a:pt x="11642" y="1500"/>
                </a:lnTo>
                <a:lnTo>
                  <a:pt x="5580" y="5592"/>
                </a:lnTo>
                <a:lnTo>
                  <a:pt x="1496" y="11663"/>
                </a:lnTo>
                <a:lnTo>
                  <a:pt x="0" y="19100"/>
                </a:lnTo>
                <a:lnTo>
                  <a:pt x="1496" y="26530"/>
                </a:lnTo>
                <a:lnTo>
                  <a:pt x="5580" y="32597"/>
                </a:lnTo>
                <a:lnTo>
                  <a:pt x="11642" y="36688"/>
                </a:lnTo>
                <a:lnTo>
                  <a:pt x="19075" y="38188"/>
                </a:lnTo>
                <a:lnTo>
                  <a:pt x="26517" y="36688"/>
                </a:lnTo>
                <a:lnTo>
                  <a:pt x="32588" y="32597"/>
                </a:lnTo>
                <a:lnTo>
                  <a:pt x="36677" y="26530"/>
                </a:lnTo>
                <a:lnTo>
                  <a:pt x="38176" y="19100"/>
                </a:lnTo>
                <a:lnTo>
                  <a:pt x="36677" y="11663"/>
                </a:lnTo>
                <a:lnTo>
                  <a:pt x="32588" y="5592"/>
                </a:lnTo>
                <a:lnTo>
                  <a:pt x="26517" y="1500"/>
                </a:lnTo>
                <a:lnTo>
                  <a:pt x="19075" y="0"/>
                </a:lnTo>
                <a:close/>
              </a:path>
            </a:pathLst>
          </a:custGeom>
          <a:solidFill>
            <a:srgbClr val="231F20"/>
          </a:solidFill>
        </p:spPr>
        <p:txBody>
          <a:bodyPr wrap="square" lIns="0" tIns="0" rIns="0" bIns="0" rtlCol="0"/>
          <a:lstStyle/>
          <a:p>
            <a:endParaRPr/>
          </a:p>
        </p:txBody>
      </p:sp>
      <p:sp>
        <p:nvSpPr>
          <p:cNvPr id="1086" name="object 1086"/>
          <p:cNvSpPr/>
          <p:nvPr/>
        </p:nvSpPr>
        <p:spPr>
          <a:xfrm>
            <a:off x="4157129" y="6724132"/>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1087" name="object 1087"/>
          <p:cNvSpPr/>
          <p:nvPr/>
        </p:nvSpPr>
        <p:spPr>
          <a:xfrm>
            <a:off x="4157129" y="6717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88" name="object 1088"/>
          <p:cNvSpPr/>
          <p:nvPr/>
        </p:nvSpPr>
        <p:spPr>
          <a:xfrm>
            <a:off x="4157129" y="6570463"/>
            <a:ext cx="12700" cy="147320"/>
          </a:xfrm>
          <a:custGeom>
            <a:avLst/>
            <a:gdLst/>
            <a:ahLst/>
            <a:cxnLst/>
            <a:rect l="l" t="t" r="r" b="b"/>
            <a:pathLst>
              <a:path w="12700" h="147320">
                <a:moveTo>
                  <a:pt x="0" y="147319"/>
                </a:moveTo>
                <a:lnTo>
                  <a:pt x="12700" y="147319"/>
                </a:lnTo>
                <a:lnTo>
                  <a:pt x="12700" y="0"/>
                </a:lnTo>
                <a:lnTo>
                  <a:pt x="0" y="0"/>
                </a:lnTo>
                <a:lnTo>
                  <a:pt x="0" y="147319"/>
                </a:lnTo>
                <a:close/>
              </a:path>
            </a:pathLst>
          </a:custGeom>
          <a:solidFill>
            <a:srgbClr val="231F20"/>
          </a:solidFill>
        </p:spPr>
        <p:txBody>
          <a:bodyPr wrap="square" lIns="0" tIns="0" rIns="0" bIns="0" rtlCol="0"/>
          <a:lstStyle/>
          <a:p>
            <a:endParaRPr/>
          </a:p>
        </p:txBody>
      </p:sp>
      <p:sp>
        <p:nvSpPr>
          <p:cNvPr id="1089" name="object 1089"/>
          <p:cNvSpPr/>
          <p:nvPr/>
        </p:nvSpPr>
        <p:spPr>
          <a:xfrm>
            <a:off x="4157129" y="65641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0" name="object 1090"/>
          <p:cNvSpPr/>
          <p:nvPr/>
        </p:nvSpPr>
        <p:spPr>
          <a:xfrm>
            <a:off x="4157129" y="6557763"/>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1091" name="object 1091"/>
          <p:cNvSpPr/>
          <p:nvPr/>
        </p:nvSpPr>
        <p:spPr>
          <a:xfrm>
            <a:off x="4163479" y="67182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2" name="object 1092"/>
          <p:cNvSpPr/>
          <p:nvPr/>
        </p:nvSpPr>
        <p:spPr>
          <a:xfrm>
            <a:off x="4169829" y="6718202"/>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1093" name="object 1093"/>
          <p:cNvSpPr/>
          <p:nvPr/>
        </p:nvSpPr>
        <p:spPr>
          <a:xfrm>
            <a:off x="4241788" y="6717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4" name="object 1094"/>
          <p:cNvSpPr/>
          <p:nvPr/>
        </p:nvSpPr>
        <p:spPr>
          <a:xfrm>
            <a:off x="4241788" y="6570463"/>
            <a:ext cx="12700" cy="147320"/>
          </a:xfrm>
          <a:custGeom>
            <a:avLst/>
            <a:gdLst/>
            <a:ahLst/>
            <a:cxnLst/>
            <a:rect l="l" t="t" r="r" b="b"/>
            <a:pathLst>
              <a:path w="12700" h="147320">
                <a:moveTo>
                  <a:pt x="0" y="147319"/>
                </a:moveTo>
                <a:lnTo>
                  <a:pt x="12700" y="147319"/>
                </a:lnTo>
                <a:lnTo>
                  <a:pt x="12700" y="0"/>
                </a:lnTo>
                <a:lnTo>
                  <a:pt x="0" y="0"/>
                </a:lnTo>
                <a:lnTo>
                  <a:pt x="0" y="147319"/>
                </a:lnTo>
                <a:close/>
              </a:path>
            </a:pathLst>
          </a:custGeom>
          <a:solidFill>
            <a:srgbClr val="231F20"/>
          </a:solidFill>
        </p:spPr>
        <p:txBody>
          <a:bodyPr wrap="square" lIns="0" tIns="0" rIns="0" bIns="0" rtlCol="0"/>
          <a:lstStyle/>
          <a:p>
            <a:endParaRPr/>
          </a:p>
        </p:txBody>
      </p:sp>
      <p:sp>
        <p:nvSpPr>
          <p:cNvPr id="1095" name="object 1095"/>
          <p:cNvSpPr/>
          <p:nvPr/>
        </p:nvSpPr>
        <p:spPr>
          <a:xfrm>
            <a:off x="4241788" y="65641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6" name="object 1096"/>
          <p:cNvSpPr/>
          <p:nvPr/>
        </p:nvSpPr>
        <p:spPr>
          <a:xfrm>
            <a:off x="4248138" y="67182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7" name="object 1097"/>
          <p:cNvSpPr/>
          <p:nvPr/>
        </p:nvSpPr>
        <p:spPr>
          <a:xfrm>
            <a:off x="4163479" y="65636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8" name="object 1098"/>
          <p:cNvSpPr/>
          <p:nvPr/>
        </p:nvSpPr>
        <p:spPr>
          <a:xfrm>
            <a:off x="4169829" y="6563693"/>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1099" name="object 1099"/>
          <p:cNvSpPr/>
          <p:nvPr/>
        </p:nvSpPr>
        <p:spPr>
          <a:xfrm>
            <a:off x="4248138" y="65636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00" name="object 1100"/>
          <p:cNvSpPr/>
          <p:nvPr/>
        </p:nvSpPr>
        <p:spPr>
          <a:xfrm>
            <a:off x="4656659" y="6462513"/>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1101" name="object 1101"/>
          <p:cNvSpPr/>
          <p:nvPr/>
        </p:nvSpPr>
        <p:spPr>
          <a:xfrm>
            <a:off x="4656659" y="64561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2" name="object 1102"/>
          <p:cNvSpPr/>
          <p:nvPr/>
        </p:nvSpPr>
        <p:spPr>
          <a:xfrm>
            <a:off x="4656659" y="6396473"/>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1103" name="object 1103"/>
          <p:cNvSpPr/>
          <p:nvPr/>
        </p:nvSpPr>
        <p:spPr>
          <a:xfrm>
            <a:off x="4656659" y="6390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4" name="object 1104"/>
          <p:cNvSpPr/>
          <p:nvPr/>
        </p:nvSpPr>
        <p:spPr>
          <a:xfrm>
            <a:off x="4656659" y="6383773"/>
            <a:ext cx="190500" cy="6350"/>
          </a:xfrm>
          <a:custGeom>
            <a:avLst/>
            <a:gdLst/>
            <a:ahLst/>
            <a:cxnLst/>
            <a:rect l="l" t="t" r="r" b="b"/>
            <a:pathLst>
              <a:path w="190500" h="6350">
                <a:moveTo>
                  <a:pt x="0" y="6350"/>
                </a:moveTo>
                <a:lnTo>
                  <a:pt x="190500" y="6350"/>
                </a:lnTo>
                <a:lnTo>
                  <a:pt x="190500" y="0"/>
                </a:lnTo>
                <a:lnTo>
                  <a:pt x="0" y="0"/>
                </a:lnTo>
                <a:lnTo>
                  <a:pt x="0" y="6350"/>
                </a:lnTo>
                <a:close/>
              </a:path>
            </a:pathLst>
          </a:custGeom>
          <a:solidFill>
            <a:srgbClr val="231F20"/>
          </a:solidFill>
        </p:spPr>
        <p:txBody>
          <a:bodyPr wrap="square" lIns="0" tIns="0" rIns="0" bIns="0" rtlCol="0"/>
          <a:lstStyle/>
          <a:p>
            <a:endParaRPr/>
          </a:p>
        </p:txBody>
      </p:sp>
      <p:sp>
        <p:nvSpPr>
          <p:cNvPr id="1105" name="object 1105"/>
          <p:cNvSpPr/>
          <p:nvPr/>
        </p:nvSpPr>
        <p:spPr>
          <a:xfrm>
            <a:off x="4663009" y="6455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06" name="object 1106"/>
          <p:cNvSpPr/>
          <p:nvPr/>
        </p:nvSpPr>
        <p:spPr>
          <a:xfrm>
            <a:off x="4669359" y="6455743"/>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1107" name="object 1107"/>
          <p:cNvSpPr/>
          <p:nvPr/>
        </p:nvSpPr>
        <p:spPr>
          <a:xfrm>
            <a:off x="4834459" y="64561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08" name="object 1108"/>
          <p:cNvSpPr/>
          <p:nvPr/>
        </p:nvSpPr>
        <p:spPr>
          <a:xfrm>
            <a:off x="4834459" y="6396473"/>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1109" name="object 1109"/>
          <p:cNvSpPr/>
          <p:nvPr/>
        </p:nvSpPr>
        <p:spPr>
          <a:xfrm>
            <a:off x="4834459" y="6390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0" name="object 1110"/>
          <p:cNvSpPr/>
          <p:nvPr/>
        </p:nvSpPr>
        <p:spPr>
          <a:xfrm>
            <a:off x="4840809" y="6455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1" name="object 1111"/>
          <p:cNvSpPr/>
          <p:nvPr/>
        </p:nvSpPr>
        <p:spPr>
          <a:xfrm>
            <a:off x="4663009" y="63901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2" name="object 1112"/>
          <p:cNvSpPr/>
          <p:nvPr/>
        </p:nvSpPr>
        <p:spPr>
          <a:xfrm>
            <a:off x="4669359" y="6390123"/>
            <a:ext cx="165100" cy="6350"/>
          </a:xfrm>
          <a:custGeom>
            <a:avLst/>
            <a:gdLst/>
            <a:ahLst/>
            <a:cxnLst/>
            <a:rect l="l" t="t" r="r" b="b"/>
            <a:pathLst>
              <a:path w="165100" h="6350">
                <a:moveTo>
                  <a:pt x="165100" y="0"/>
                </a:moveTo>
                <a:lnTo>
                  <a:pt x="0" y="0"/>
                </a:lnTo>
                <a:lnTo>
                  <a:pt x="0" y="6350"/>
                </a:lnTo>
                <a:lnTo>
                  <a:pt x="165100" y="6350"/>
                </a:lnTo>
                <a:lnTo>
                  <a:pt x="165100" y="0"/>
                </a:lnTo>
                <a:close/>
              </a:path>
            </a:pathLst>
          </a:custGeom>
          <a:solidFill>
            <a:srgbClr val="231F20"/>
          </a:solidFill>
        </p:spPr>
        <p:txBody>
          <a:bodyPr wrap="square" lIns="0" tIns="0" rIns="0" bIns="0" rtlCol="0"/>
          <a:lstStyle/>
          <a:p>
            <a:endParaRPr/>
          </a:p>
        </p:txBody>
      </p:sp>
      <p:sp>
        <p:nvSpPr>
          <p:cNvPr id="1113" name="object 1113"/>
          <p:cNvSpPr/>
          <p:nvPr/>
        </p:nvSpPr>
        <p:spPr>
          <a:xfrm>
            <a:off x="4840809" y="63901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14" name="object 1114"/>
          <p:cNvSpPr/>
          <p:nvPr/>
        </p:nvSpPr>
        <p:spPr>
          <a:xfrm>
            <a:off x="4643959" y="6593323"/>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115" name="object 1115"/>
          <p:cNvSpPr/>
          <p:nvPr/>
        </p:nvSpPr>
        <p:spPr>
          <a:xfrm>
            <a:off x="4643959" y="65869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6" name="object 1116"/>
          <p:cNvSpPr/>
          <p:nvPr/>
        </p:nvSpPr>
        <p:spPr>
          <a:xfrm>
            <a:off x="4643959" y="6527282"/>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1117" name="object 1117"/>
          <p:cNvSpPr/>
          <p:nvPr/>
        </p:nvSpPr>
        <p:spPr>
          <a:xfrm>
            <a:off x="4643959" y="65209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8" name="object 1118"/>
          <p:cNvSpPr/>
          <p:nvPr/>
        </p:nvSpPr>
        <p:spPr>
          <a:xfrm>
            <a:off x="4643959" y="6514582"/>
            <a:ext cx="194945" cy="6350"/>
          </a:xfrm>
          <a:custGeom>
            <a:avLst/>
            <a:gdLst/>
            <a:ahLst/>
            <a:cxnLst/>
            <a:rect l="l" t="t" r="r" b="b"/>
            <a:pathLst>
              <a:path w="194944" h="6350">
                <a:moveTo>
                  <a:pt x="0" y="6350"/>
                </a:moveTo>
                <a:lnTo>
                  <a:pt x="194729" y="6350"/>
                </a:lnTo>
                <a:lnTo>
                  <a:pt x="194729" y="0"/>
                </a:lnTo>
                <a:lnTo>
                  <a:pt x="0" y="0"/>
                </a:lnTo>
                <a:lnTo>
                  <a:pt x="0" y="6350"/>
                </a:lnTo>
                <a:close/>
              </a:path>
            </a:pathLst>
          </a:custGeom>
          <a:solidFill>
            <a:srgbClr val="231F20"/>
          </a:solidFill>
        </p:spPr>
        <p:txBody>
          <a:bodyPr wrap="square" lIns="0" tIns="0" rIns="0" bIns="0" rtlCol="0"/>
          <a:lstStyle/>
          <a:p>
            <a:endParaRPr/>
          </a:p>
        </p:txBody>
      </p:sp>
      <p:sp>
        <p:nvSpPr>
          <p:cNvPr id="1119" name="object 1119"/>
          <p:cNvSpPr/>
          <p:nvPr/>
        </p:nvSpPr>
        <p:spPr>
          <a:xfrm>
            <a:off x="4650309" y="65869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0" name="object 1120"/>
          <p:cNvSpPr/>
          <p:nvPr/>
        </p:nvSpPr>
        <p:spPr>
          <a:xfrm>
            <a:off x="4656659" y="6586973"/>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121" name="object 1121"/>
          <p:cNvSpPr/>
          <p:nvPr/>
        </p:nvSpPr>
        <p:spPr>
          <a:xfrm>
            <a:off x="4825988" y="65869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22" name="object 1122"/>
          <p:cNvSpPr/>
          <p:nvPr/>
        </p:nvSpPr>
        <p:spPr>
          <a:xfrm>
            <a:off x="4825988" y="6527282"/>
            <a:ext cx="12700" cy="59690"/>
          </a:xfrm>
          <a:custGeom>
            <a:avLst/>
            <a:gdLst/>
            <a:ahLst/>
            <a:cxnLst/>
            <a:rect l="l" t="t" r="r" b="b"/>
            <a:pathLst>
              <a:path w="12700" h="59689">
                <a:moveTo>
                  <a:pt x="0" y="59690"/>
                </a:moveTo>
                <a:lnTo>
                  <a:pt x="12700" y="59690"/>
                </a:lnTo>
                <a:lnTo>
                  <a:pt x="12700" y="0"/>
                </a:lnTo>
                <a:lnTo>
                  <a:pt x="0" y="0"/>
                </a:lnTo>
                <a:lnTo>
                  <a:pt x="0" y="59690"/>
                </a:lnTo>
                <a:close/>
              </a:path>
            </a:pathLst>
          </a:custGeom>
          <a:solidFill>
            <a:srgbClr val="231F20"/>
          </a:solidFill>
        </p:spPr>
        <p:txBody>
          <a:bodyPr wrap="square" lIns="0" tIns="0" rIns="0" bIns="0" rtlCol="0"/>
          <a:lstStyle/>
          <a:p>
            <a:endParaRPr/>
          </a:p>
        </p:txBody>
      </p:sp>
      <p:sp>
        <p:nvSpPr>
          <p:cNvPr id="1123" name="object 1123"/>
          <p:cNvSpPr/>
          <p:nvPr/>
        </p:nvSpPr>
        <p:spPr>
          <a:xfrm>
            <a:off x="4825988" y="65209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24" name="object 1124"/>
          <p:cNvSpPr/>
          <p:nvPr/>
        </p:nvSpPr>
        <p:spPr>
          <a:xfrm>
            <a:off x="4832338" y="65869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5" name="object 1125"/>
          <p:cNvSpPr/>
          <p:nvPr/>
        </p:nvSpPr>
        <p:spPr>
          <a:xfrm>
            <a:off x="4650309" y="65213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6" name="object 1126"/>
          <p:cNvSpPr/>
          <p:nvPr/>
        </p:nvSpPr>
        <p:spPr>
          <a:xfrm>
            <a:off x="4656659" y="6521352"/>
            <a:ext cx="169545" cy="6350"/>
          </a:xfrm>
          <a:custGeom>
            <a:avLst/>
            <a:gdLst/>
            <a:ahLst/>
            <a:cxnLst/>
            <a:rect l="l" t="t" r="r" b="b"/>
            <a:pathLst>
              <a:path w="169544" h="6350">
                <a:moveTo>
                  <a:pt x="169329" y="0"/>
                </a:moveTo>
                <a:lnTo>
                  <a:pt x="0" y="0"/>
                </a:lnTo>
                <a:lnTo>
                  <a:pt x="0" y="6350"/>
                </a:lnTo>
                <a:lnTo>
                  <a:pt x="169329" y="6350"/>
                </a:lnTo>
                <a:lnTo>
                  <a:pt x="169329" y="0"/>
                </a:lnTo>
                <a:close/>
              </a:path>
            </a:pathLst>
          </a:custGeom>
          <a:solidFill>
            <a:srgbClr val="231F20"/>
          </a:solidFill>
        </p:spPr>
        <p:txBody>
          <a:bodyPr wrap="square" lIns="0" tIns="0" rIns="0" bIns="0" rtlCol="0"/>
          <a:lstStyle/>
          <a:p>
            <a:endParaRPr/>
          </a:p>
        </p:txBody>
      </p:sp>
      <p:sp>
        <p:nvSpPr>
          <p:cNvPr id="1127" name="object 1127"/>
          <p:cNvSpPr/>
          <p:nvPr/>
        </p:nvSpPr>
        <p:spPr>
          <a:xfrm>
            <a:off x="4832338" y="65213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28" name="object 1128"/>
          <p:cNvSpPr/>
          <p:nvPr/>
        </p:nvSpPr>
        <p:spPr>
          <a:xfrm>
            <a:off x="5249329" y="6733023"/>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1129" name="object 1129"/>
          <p:cNvSpPr/>
          <p:nvPr/>
        </p:nvSpPr>
        <p:spPr>
          <a:xfrm>
            <a:off x="5249329" y="6726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0" name="object 1130"/>
          <p:cNvSpPr/>
          <p:nvPr/>
        </p:nvSpPr>
        <p:spPr>
          <a:xfrm>
            <a:off x="5249329" y="6565382"/>
            <a:ext cx="12700" cy="161290"/>
          </a:xfrm>
          <a:custGeom>
            <a:avLst/>
            <a:gdLst/>
            <a:ahLst/>
            <a:cxnLst/>
            <a:rect l="l" t="t" r="r" b="b"/>
            <a:pathLst>
              <a:path w="12700" h="161289">
                <a:moveTo>
                  <a:pt x="0" y="161290"/>
                </a:moveTo>
                <a:lnTo>
                  <a:pt x="12700" y="161290"/>
                </a:lnTo>
                <a:lnTo>
                  <a:pt x="12700" y="0"/>
                </a:lnTo>
                <a:lnTo>
                  <a:pt x="0" y="0"/>
                </a:lnTo>
                <a:lnTo>
                  <a:pt x="0" y="161290"/>
                </a:lnTo>
                <a:close/>
              </a:path>
            </a:pathLst>
          </a:custGeom>
          <a:solidFill>
            <a:srgbClr val="231F20"/>
          </a:solidFill>
        </p:spPr>
        <p:txBody>
          <a:bodyPr wrap="square" lIns="0" tIns="0" rIns="0" bIns="0" rtlCol="0"/>
          <a:lstStyle/>
          <a:p>
            <a:endParaRPr/>
          </a:p>
        </p:txBody>
      </p:sp>
      <p:sp>
        <p:nvSpPr>
          <p:cNvPr id="1131" name="object 1131"/>
          <p:cNvSpPr/>
          <p:nvPr/>
        </p:nvSpPr>
        <p:spPr>
          <a:xfrm>
            <a:off x="5249329" y="65590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2" name="object 1132"/>
          <p:cNvSpPr/>
          <p:nvPr/>
        </p:nvSpPr>
        <p:spPr>
          <a:xfrm>
            <a:off x="5249329" y="6552682"/>
            <a:ext cx="97790" cy="6350"/>
          </a:xfrm>
          <a:custGeom>
            <a:avLst/>
            <a:gdLst/>
            <a:ahLst/>
            <a:cxnLst/>
            <a:rect l="l" t="t" r="r" b="b"/>
            <a:pathLst>
              <a:path w="97789" h="6350">
                <a:moveTo>
                  <a:pt x="0" y="6350"/>
                </a:moveTo>
                <a:lnTo>
                  <a:pt x="97358" y="6350"/>
                </a:lnTo>
                <a:lnTo>
                  <a:pt x="97358" y="0"/>
                </a:lnTo>
                <a:lnTo>
                  <a:pt x="0" y="0"/>
                </a:lnTo>
                <a:lnTo>
                  <a:pt x="0" y="6350"/>
                </a:lnTo>
                <a:close/>
              </a:path>
            </a:pathLst>
          </a:custGeom>
          <a:solidFill>
            <a:srgbClr val="231F20"/>
          </a:solidFill>
        </p:spPr>
        <p:txBody>
          <a:bodyPr wrap="square" lIns="0" tIns="0" rIns="0" bIns="0" rtlCol="0"/>
          <a:lstStyle/>
          <a:p>
            <a:endParaRPr/>
          </a:p>
        </p:txBody>
      </p:sp>
      <p:sp>
        <p:nvSpPr>
          <p:cNvPr id="1133" name="object 1133"/>
          <p:cNvSpPr/>
          <p:nvPr/>
        </p:nvSpPr>
        <p:spPr>
          <a:xfrm>
            <a:off x="5255679" y="6726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34" name="object 1134"/>
          <p:cNvSpPr/>
          <p:nvPr/>
        </p:nvSpPr>
        <p:spPr>
          <a:xfrm>
            <a:off x="5262029" y="6726673"/>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1135" name="object 1135"/>
          <p:cNvSpPr/>
          <p:nvPr/>
        </p:nvSpPr>
        <p:spPr>
          <a:xfrm>
            <a:off x="5333988" y="6726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6" name="object 1136"/>
          <p:cNvSpPr/>
          <p:nvPr/>
        </p:nvSpPr>
        <p:spPr>
          <a:xfrm>
            <a:off x="5333988" y="6565382"/>
            <a:ext cx="12700" cy="161290"/>
          </a:xfrm>
          <a:custGeom>
            <a:avLst/>
            <a:gdLst/>
            <a:ahLst/>
            <a:cxnLst/>
            <a:rect l="l" t="t" r="r" b="b"/>
            <a:pathLst>
              <a:path w="12700" h="161289">
                <a:moveTo>
                  <a:pt x="0" y="161290"/>
                </a:moveTo>
                <a:lnTo>
                  <a:pt x="12700" y="161290"/>
                </a:lnTo>
                <a:lnTo>
                  <a:pt x="12700" y="0"/>
                </a:lnTo>
                <a:lnTo>
                  <a:pt x="0" y="0"/>
                </a:lnTo>
                <a:lnTo>
                  <a:pt x="0" y="161290"/>
                </a:lnTo>
                <a:close/>
              </a:path>
            </a:pathLst>
          </a:custGeom>
          <a:solidFill>
            <a:srgbClr val="231F20"/>
          </a:solidFill>
        </p:spPr>
        <p:txBody>
          <a:bodyPr wrap="square" lIns="0" tIns="0" rIns="0" bIns="0" rtlCol="0"/>
          <a:lstStyle/>
          <a:p>
            <a:endParaRPr/>
          </a:p>
        </p:txBody>
      </p:sp>
      <p:sp>
        <p:nvSpPr>
          <p:cNvPr id="1137" name="object 1137"/>
          <p:cNvSpPr/>
          <p:nvPr/>
        </p:nvSpPr>
        <p:spPr>
          <a:xfrm>
            <a:off x="5333988" y="65590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8" name="object 1138"/>
          <p:cNvSpPr/>
          <p:nvPr/>
        </p:nvSpPr>
        <p:spPr>
          <a:xfrm>
            <a:off x="5340338" y="6726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39" name="object 1139"/>
          <p:cNvSpPr/>
          <p:nvPr/>
        </p:nvSpPr>
        <p:spPr>
          <a:xfrm>
            <a:off x="5255679" y="6559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0" name="object 1140"/>
          <p:cNvSpPr/>
          <p:nvPr/>
        </p:nvSpPr>
        <p:spPr>
          <a:xfrm>
            <a:off x="5262029" y="6559452"/>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1141" name="object 1141"/>
          <p:cNvSpPr/>
          <p:nvPr/>
        </p:nvSpPr>
        <p:spPr>
          <a:xfrm>
            <a:off x="5340338" y="6559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2" name="object 1142"/>
          <p:cNvSpPr/>
          <p:nvPr/>
        </p:nvSpPr>
        <p:spPr>
          <a:xfrm>
            <a:off x="5289538" y="5395713"/>
            <a:ext cx="12700" cy="1163320"/>
          </a:xfrm>
          <a:custGeom>
            <a:avLst/>
            <a:gdLst/>
            <a:ahLst/>
            <a:cxnLst/>
            <a:rect l="l" t="t" r="r" b="b"/>
            <a:pathLst>
              <a:path w="12700" h="1163320">
                <a:moveTo>
                  <a:pt x="0" y="1163319"/>
                </a:moveTo>
                <a:lnTo>
                  <a:pt x="12700" y="1163319"/>
                </a:lnTo>
                <a:lnTo>
                  <a:pt x="12700" y="0"/>
                </a:lnTo>
                <a:lnTo>
                  <a:pt x="0" y="0"/>
                </a:lnTo>
                <a:lnTo>
                  <a:pt x="0" y="1163319"/>
                </a:lnTo>
                <a:close/>
              </a:path>
            </a:pathLst>
          </a:custGeom>
          <a:solidFill>
            <a:srgbClr val="231F20"/>
          </a:solidFill>
        </p:spPr>
        <p:txBody>
          <a:bodyPr wrap="square" lIns="0" tIns="0" rIns="0" bIns="0" rtlCol="0"/>
          <a:lstStyle/>
          <a:p>
            <a:endParaRPr/>
          </a:p>
        </p:txBody>
      </p:sp>
      <p:sp>
        <p:nvSpPr>
          <p:cNvPr id="1143" name="object 1143"/>
          <p:cNvSpPr/>
          <p:nvPr/>
        </p:nvSpPr>
        <p:spPr>
          <a:xfrm>
            <a:off x="5289538" y="53893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44" name="object 1144"/>
          <p:cNvSpPr/>
          <p:nvPr/>
        </p:nvSpPr>
        <p:spPr>
          <a:xfrm>
            <a:off x="4836579" y="5389363"/>
            <a:ext cx="453390" cy="6350"/>
          </a:xfrm>
          <a:custGeom>
            <a:avLst/>
            <a:gdLst/>
            <a:ahLst/>
            <a:cxnLst/>
            <a:rect l="l" t="t" r="r" b="b"/>
            <a:pathLst>
              <a:path w="453389" h="6350">
                <a:moveTo>
                  <a:pt x="0" y="6350"/>
                </a:moveTo>
                <a:lnTo>
                  <a:pt x="452958" y="6350"/>
                </a:lnTo>
                <a:lnTo>
                  <a:pt x="452958" y="0"/>
                </a:lnTo>
                <a:lnTo>
                  <a:pt x="0" y="0"/>
                </a:lnTo>
                <a:lnTo>
                  <a:pt x="0" y="6350"/>
                </a:lnTo>
                <a:close/>
              </a:path>
            </a:pathLst>
          </a:custGeom>
          <a:solidFill>
            <a:srgbClr val="231F20"/>
          </a:solidFill>
        </p:spPr>
        <p:txBody>
          <a:bodyPr wrap="square" lIns="0" tIns="0" rIns="0" bIns="0" rtlCol="0"/>
          <a:lstStyle/>
          <a:p>
            <a:endParaRPr/>
          </a:p>
        </p:txBody>
      </p:sp>
      <p:sp>
        <p:nvSpPr>
          <p:cNvPr id="1145" name="object 1145"/>
          <p:cNvSpPr/>
          <p:nvPr/>
        </p:nvSpPr>
        <p:spPr>
          <a:xfrm>
            <a:off x="4836579" y="5383013"/>
            <a:ext cx="466090" cy="6350"/>
          </a:xfrm>
          <a:custGeom>
            <a:avLst/>
            <a:gdLst/>
            <a:ahLst/>
            <a:cxnLst/>
            <a:rect l="l" t="t" r="r" b="b"/>
            <a:pathLst>
              <a:path w="466089" h="6350">
                <a:moveTo>
                  <a:pt x="0" y="6350"/>
                </a:moveTo>
                <a:lnTo>
                  <a:pt x="465658" y="6350"/>
                </a:lnTo>
                <a:lnTo>
                  <a:pt x="465658" y="0"/>
                </a:lnTo>
                <a:lnTo>
                  <a:pt x="0" y="0"/>
                </a:lnTo>
                <a:lnTo>
                  <a:pt x="0" y="6350"/>
                </a:lnTo>
                <a:close/>
              </a:path>
            </a:pathLst>
          </a:custGeom>
          <a:solidFill>
            <a:srgbClr val="231F20"/>
          </a:solidFill>
        </p:spPr>
        <p:txBody>
          <a:bodyPr wrap="square" lIns="0" tIns="0" rIns="0" bIns="0" rtlCol="0"/>
          <a:lstStyle/>
          <a:p>
            <a:endParaRPr/>
          </a:p>
        </p:txBody>
      </p:sp>
      <p:sp>
        <p:nvSpPr>
          <p:cNvPr id="1146" name="object 1146"/>
          <p:cNvSpPr/>
          <p:nvPr/>
        </p:nvSpPr>
        <p:spPr>
          <a:xfrm>
            <a:off x="5295888" y="5388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7" name="object 1147"/>
          <p:cNvSpPr/>
          <p:nvPr/>
        </p:nvSpPr>
        <p:spPr>
          <a:xfrm>
            <a:off x="5147729" y="5410102"/>
            <a:ext cx="133985" cy="1244600"/>
          </a:xfrm>
          <a:custGeom>
            <a:avLst/>
            <a:gdLst/>
            <a:ahLst/>
            <a:cxnLst/>
            <a:rect l="l" t="t" r="r" b="b"/>
            <a:pathLst>
              <a:path w="133985" h="1244600">
                <a:moveTo>
                  <a:pt x="120650" y="1107020"/>
                </a:moveTo>
                <a:lnTo>
                  <a:pt x="66205" y="1107020"/>
                </a:lnTo>
                <a:lnTo>
                  <a:pt x="66205" y="1244600"/>
                </a:lnTo>
                <a:lnTo>
                  <a:pt x="133654" y="1244600"/>
                </a:lnTo>
                <a:lnTo>
                  <a:pt x="133654" y="1238250"/>
                </a:lnTo>
                <a:lnTo>
                  <a:pt x="72567" y="1238250"/>
                </a:lnTo>
                <a:lnTo>
                  <a:pt x="72567" y="1231900"/>
                </a:lnTo>
                <a:lnTo>
                  <a:pt x="78917" y="1231900"/>
                </a:lnTo>
                <a:lnTo>
                  <a:pt x="78917" y="1119720"/>
                </a:lnTo>
                <a:lnTo>
                  <a:pt x="72567" y="1119720"/>
                </a:lnTo>
                <a:lnTo>
                  <a:pt x="72567" y="1113370"/>
                </a:lnTo>
                <a:lnTo>
                  <a:pt x="120650" y="1113370"/>
                </a:lnTo>
                <a:lnTo>
                  <a:pt x="120650" y="1107020"/>
                </a:lnTo>
                <a:close/>
              </a:path>
              <a:path w="133985" h="1244600">
                <a:moveTo>
                  <a:pt x="72567" y="1231900"/>
                </a:moveTo>
                <a:lnTo>
                  <a:pt x="72567" y="1238250"/>
                </a:lnTo>
                <a:lnTo>
                  <a:pt x="78917" y="1238250"/>
                </a:lnTo>
                <a:lnTo>
                  <a:pt x="78917" y="1231901"/>
                </a:lnTo>
                <a:lnTo>
                  <a:pt x="72567" y="1231900"/>
                </a:lnTo>
                <a:close/>
              </a:path>
              <a:path w="133985" h="1244600">
                <a:moveTo>
                  <a:pt x="78917" y="1231901"/>
                </a:moveTo>
                <a:lnTo>
                  <a:pt x="78917" y="1238250"/>
                </a:lnTo>
                <a:lnTo>
                  <a:pt x="133654" y="1238250"/>
                </a:lnTo>
                <a:lnTo>
                  <a:pt x="133654" y="1231912"/>
                </a:lnTo>
                <a:lnTo>
                  <a:pt x="78917" y="1231901"/>
                </a:lnTo>
                <a:close/>
              </a:path>
              <a:path w="133985" h="1244600">
                <a:moveTo>
                  <a:pt x="78917" y="1231900"/>
                </a:moveTo>
                <a:lnTo>
                  <a:pt x="72567" y="1231900"/>
                </a:lnTo>
                <a:lnTo>
                  <a:pt x="78917" y="1231901"/>
                </a:lnTo>
                <a:close/>
              </a:path>
              <a:path w="133985" h="1244600">
                <a:moveTo>
                  <a:pt x="78917" y="1113370"/>
                </a:moveTo>
                <a:lnTo>
                  <a:pt x="72567" y="1113370"/>
                </a:lnTo>
                <a:lnTo>
                  <a:pt x="72567" y="1119720"/>
                </a:lnTo>
                <a:lnTo>
                  <a:pt x="78917" y="1119720"/>
                </a:lnTo>
                <a:lnTo>
                  <a:pt x="78917" y="1113370"/>
                </a:lnTo>
                <a:close/>
              </a:path>
              <a:path w="133985" h="1244600">
                <a:moveTo>
                  <a:pt x="133350" y="1107020"/>
                </a:moveTo>
                <a:lnTo>
                  <a:pt x="127000" y="1107020"/>
                </a:lnTo>
                <a:lnTo>
                  <a:pt x="127000" y="1113370"/>
                </a:lnTo>
                <a:lnTo>
                  <a:pt x="78917" y="1113370"/>
                </a:lnTo>
                <a:lnTo>
                  <a:pt x="78917" y="1119720"/>
                </a:lnTo>
                <a:lnTo>
                  <a:pt x="133350" y="1119720"/>
                </a:lnTo>
                <a:lnTo>
                  <a:pt x="133350" y="1107020"/>
                </a:lnTo>
                <a:close/>
              </a:path>
              <a:path w="133985" h="1244600">
                <a:moveTo>
                  <a:pt x="127000" y="6350"/>
                </a:moveTo>
                <a:lnTo>
                  <a:pt x="120650" y="6350"/>
                </a:lnTo>
                <a:lnTo>
                  <a:pt x="120650" y="1113370"/>
                </a:lnTo>
                <a:lnTo>
                  <a:pt x="127000" y="1113370"/>
                </a:lnTo>
                <a:lnTo>
                  <a:pt x="127000" y="1107020"/>
                </a:lnTo>
                <a:lnTo>
                  <a:pt x="133350" y="1107020"/>
                </a:lnTo>
                <a:lnTo>
                  <a:pt x="133350" y="12700"/>
                </a:lnTo>
                <a:lnTo>
                  <a:pt x="127000" y="12700"/>
                </a:lnTo>
                <a:lnTo>
                  <a:pt x="127000" y="6350"/>
                </a:lnTo>
                <a:close/>
              </a:path>
              <a:path w="133985" h="1244600">
                <a:moveTo>
                  <a:pt x="21856" y="86791"/>
                </a:moveTo>
                <a:lnTo>
                  <a:pt x="0" y="86791"/>
                </a:lnTo>
                <a:lnTo>
                  <a:pt x="0" y="99491"/>
                </a:lnTo>
                <a:lnTo>
                  <a:pt x="34569" y="99491"/>
                </a:lnTo>
                <a:lnTo>
                  <a:pt x="34569" y="93141"/>
                </a:lnTo>
                <a:lnTo>
                  <a:pt x="21856" y="93141"/>
                </a:lnTo>
                <a:lnTo>
                  <a:pt x="21856" y="86791"/>
                </a:lnTo>
                <a:close/>
              </a:path>
              <a:path w="133985" h="1244600">
                <a:moveTo>
                  <a:pt x="133350" y="0"/>
                </a:moveTo>
                <a:lnTo>
                  <a:pt x="21856" y="0"/>
                </a:lnTo>
                <a:lnTo>
                  <a:pt x="21856" y="93141"/>
                </a:lnTo>
                <a:lnTo>
                  <a:pt x="28219" y="93141"/>
                </a:lnTo>
                <a:lnTo>
                  <a:pt x="28219" y="86791"/>
                </a:lnTo>
                <a:lnTo>
                  <a:pt x="34569" y="86791"/>
                </a:lnTo>
                <a:lnTo>
                  <a:pt x="34569" y="12700"/>
                </a:lnTo>
                <a:lnTo>
                  <a:pt x="28219" y="12700"/>
                </a:lnTo>
                <a:lnTo>
                  <a:pt x="28219" y="6350"/>
                </a:lnTo>
                <a:lnTo>
                  <a:pt x="133350" y="6350"/>
                </a:lnTo>
                <a:lnTo>
                  <a:pt x="133350" y="0"/>
                </a:lnTo>
                <a:close/>
              </a:path>
              <a:path w="133985" h="1244600">
                <a:moveTo>
                  <a:pt x="34569" y="86791"/>
                </a:moveTo>
                <a:lnTo>
                  <a:pt x="28219" y="86791"/>
                </a:lnTo>
                <a:lnTo>
                  <a:pt x="28219" y="93141"/>
                </a:lnTo>
                <a:lnTo>
                  <a:pt x="34569" y="93141"/>
                </a:lnTo>
                <a:lnTo>
                  <a:pt x="34569" y="86791"/>
                </a:lnTo>
                <a:close/>
              </a:path>
              <a:path w="133985" h="1244600">
                <a:moveTo>
                  <a:pt x="34569" y="6350"/>
                </a:moveTo>
                <a:lnTo>
                  <a:pt x="28219" y="6350"/>
                </a:lnTo>
                <a:lnTo>
                  <a:pt x="28219" y="12700"/>
                </a:lnTo>
                <a:lnTo>
                  <a:pt x="34569" y="12700"/>
                </a:lnTo>
                <a:lnTo>
                  <a:pt x="34569" y="6350"/>
                </a:lnTo>
                <a:close/>
              </a:path>
              <a:path w="133985" h="1244600">
                <a:moveTo>
                  <a:pt x="120650" y="6350"/>
                </a:moveTo>
                <a:lnTo>
                  <a:pt x="34569" y="6350"/>
                </a:lnTo>
                <a:lnTo>
                  <a:pt x="34569" y="12700"/>
                </a:lnTo>
                <a:lnTo>
                  <a:pt x="120650" y="12700"/>
                </a:lnTo>
                <a:lnTo>
                  <a:pt x="120650" y="6350"/>
                </a:lnTo>
                <a:close/>
              </a:path>
              <a:path w="133985" h="1244600">
                <a:moveTo>
                  <a:pt x="133350" y="6350"/>
                </a:moveTo>
                <a:lnTo>
                  <a:pt x="127000" y="6350"/>
                </a:lnTo>
                <a:lnTo>
                  <a:pt x="127000" y="12700"/>
                </a:lnTo>
                <a:lnTo>
                  <a:pt x="133350" y="12700"/>
                </a:lnTo>
                <a:lnTo>
                  <a:pt x="133350" y="6350"/>
                </a:lnTo>
                <a:close/>
              </a:path>
            </a:pathLst>
          </a:custGeom>
          <a:solidFill>
            <a:srgbClr val="231F20"/>
          </a:solidFill>
        </p:spPr>
        <p:txBody>
          <a:bodyPr wrap="square" lIns="0" tIns="0" rIns="0" bIns="0" rtlCol="0"/>
          <a:lstStyle/>
          <a:p>
            <a:endParaRPr/>
          </a:p>
        </p:txBody>
      </p:sp>
      <p:sp>
        <p:nvSpPr>
          <p:cNvPr id="1148" name="object 1148"/>
          <p:cNvSpPr/>
          <p:nvPr/>
        </p:nvSpPr>
        <p:spPr>
          <a:xfrm>
            <a:off x="5274996" y="6629263"/>
            <a:ext cx="38735" cy="38735"/>
          </a:xfrm>
          <a:custGeom>
            <a:avLst/>
            <a:gdLst/>
            <a:ahLst/>
            <a:cxnLst/>
            <a:rect l="l" t="t" r="r" b="b"/>
            <a:pathLst>
              <a:path w="38735" h="38735">
                <a:moveTo>
                  <a:pt x="19088" y="0"/>
                </a:moveTo>
                <a:lnTo>
                  <a:pt x="11658" y="1500"/>
                </a:lnTo>
                <a:lnTo>
                  <a:pt x="5591" y="5591"/>
                </a:lnTo>
                <a:lnTo>
                  <a:pt x="1500" y="11658"/>
                </a:lnTo>
                <a:lnTo>
                  <a:pt x="0" y="19088"/>
                </a:lnTo>
                <a:lnTo>
                  <a:pt x="1500" y="26524"/>
                </a:lnTo>
                <a:lnTo>
                  <a:pt x="5591" y="32596"/>
                </a:lnTo>
                <a:lnTo>
                  <a:pt x="11658" y="36688"/>
                </a:lnTo>
                <a:lnTo>
                  <a:pt x="19088" y="38188"/>
                </a:lnTo>
                <a:lnTo>
                  <a:pt x="26519" y="36688"/>
                </a:lnTo>
                <a:lnTo>
                  <a:pt x="32591" y="32596"/>
                </a:lnTo>
                <a:lnTo>
                  <a:pt x="36686" y="26524"/>
                </a:lnTo>
                <a:lnTo>
                  <a:pt x="38188" y="19088"/>
                </a:lnTo>
                <a:lnTo>
                  <a:pt x="36686" y="11658"/>
                </a:lnTo>
                <a:lnTo>
                  <a:pt x="32591" y="5591"/>
                </a:lnTo>
                <a:lnTo>
                  <a:pt x="26519" y="1500"/>
                </a:lnTo>
                <a:lnTo>
                  <a:pt x="19088" y="0"/>
                </a:lnTo>
                <a:close/>
              </a:path>
            </a:pathLst>
          </a:custGeom>
          <a:solidFill>
            <a:srgbClr val="231F20"/>
          </a:solidFill>
        </p:spPr>
        <p:txBody>
          <a:bodyPr wrap="square" lIns="0" tIns="0" rIns="0" bIns="0" rtlCol="0"/>
          <a:lstStyle/>
          <a:p>
            <a:endParaRPr/>
          </a:p>
        </p:txBody>
      </p:sp>
      <p:sp>
        <p:nvSpPr>
          <p:cNvPr id="1149" name="object 1149"/>
          <p:cNvSpPr/>
          <p:nvPr/>
        </p:nvSpPr>
        <p:spPr>
          <a:xfrm>
            <a:off x="6328829" y="6707623"/>
            <a:ext cx="142240" cy="6350"/>
          </a:xfrm>
          <a:custGeom>
            <a:avLst/>
            <a:gdLst/>
            <a:ahLst/>
            <a:cxnLst/>
            <a:rect l="l" t="t" r="r" b="b"/>
            <a:pathLst>
              <a:path w="142239" h="6350">
                <a:moveTo>
                  <a:pt x="0" y="6350"/>
                </a:moveTo>
                <a:lnTo>
                  <a:pt x="141820" y="6350"/>
                </a:lnTo>
                <a:lnTo>
                  <a:pt x="141820" y="0"/>
                </a:lnTo>
                <a:lnTo>
                  <a:pt x="0" y="0"/>
                </a:lnTo>
                <a:lnTo>
                  <a:pt x="0" y="6350"/>
                </a:lnTo>
                <a:close/>
              </a:path>
            </a:pathLst>
          </a:custGeom>
          <a:solidFill>
            <a:srgbClr val="231F20"/>
          </a:solidFill>
        </p:spPr>
        <p:txBody>
          <a:bodyPr wrap="square" lIns="0" tIns="0" rIns="0" bIns="0" rtlCol="0"/>
          <a:lstStyle/>
          <a:p>
            <a:endParaRPr/>
          </a:p>
        </p:txBody>
      </p:sp>
      <p:sp>
        <p:nvSpPr>
          <p:cNvPr id="1150" name="object 1150"/>
          <p:cNvSpPr/>
          <p:nvPr/>
        </p:nvSpPr>
        <p:spPr>
          <a:xfrm>
            <a:off x="6328829" y="6701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1" name="object 1151"/>
          <p:cNvSpPr/>
          <p:nvPr/>
        </p:nvSpPr>
        <p:spPr>
          <a:xfrm>
            <a:off x="6328829" y="6311382"/>
            <a:ext cx="12700" cy="389890"/>
          </a:xfrm>
          <a:custGeom>
            <a:avLst/>
            <a:gdLst/>
            <a:ahLst/>
            <a:cxnLst/>
            <a:rect l="l" t="t" r="r" b="b"/>
            <a:pathLst>
              <a:path w="12700" h="389889">
                <a:moveTo>
                  <a:pt x="0" y="389890"/>
                </a:moveTo>
                <a:lnTo>
                  <a:pt x="12700" y="389890"/>
                </a:lnTo>
                <a:lnTo>
                  <a:pt x="12700" y="0"/>
                </a:lnTo>
                <a:lnTo>
                  <a:pt x="0" y="0"/>
                </a:lnTo>
                <a:lnTo>
                  <a:pt x="0" y="389890"/>
                </a:lnTo>
                <a:close/>
              </a:path>
            </a:pathLst>
          </a:custGeom>
          <a:solidFill>
            <a:srgbClr val="231F20"/>
          </a:solidFill>
        </p:spPr>
        <p:txBody>
          <a:bodyPr wrap="square" lIns="0" tIns="0" rIns="0" bIns="0" rtlCol="0"/>
          <a:lstStyle/>
          <a:p>
            <a:endParaRPr/>
          </a:p>
        </p:txBody>
      </p:sp>
      <p:sp>
        <p:nvSpPr>
          <p:cNvPr id="1152" name="object 1152"/>
          <p:cNvSpPr/>
          <p:nvPr/>
        </p:nvSpPr>
        <p:spPr>
          <a:xfrm>
            <a:off x="6328829" y="63050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3" name="object 1153"/>
          <p:cNvSpPr/>
          <p:nvPr/>
        </p:nvSpPr>
        <p:spPr>
          <a:xfrm>
            <a:off x="6328829" y="6298682"/>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154" name="object 1154"/>
          <p:cNvSpPr/>
          <p:nvPr/>
        </p:nvSpPr>
        <p:spPr>
          <a:xfrm>
            <a:off x="6335179" y="67012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55" name="object 1155"/>
          <p:cNvSpPr/>
          <p:nvPr/>
        </p:nvSpPr>
        <p:spPr>
          <a:xfrm>
            <a:off x="6341529" y="6701273"/>
            <a:ext cx="129539" cy="6350"/>
          </a:xfrm>
          <a:custGeom>
            <a:avLst/>
            <a:gdLst/>
            <a:ahLst/>
            <a:cxnLst/>
            <a:rect l="l" t="t" r="r" b="b"/>
            <a:pathLst>
              <a:path w="129539" h="6350">
                <a:moveTo>
                  <a:pt x="129120" y="0"/>
                </a:moveTo>
                <a:lnTo>
                  <a:pt x="0" y="0"/>
                </a:lnTo>
                <a:lnTo>
                  <a:pt x="0" y="6350"/>
                </a:lnTo>
                <a:lnTo>
                  <a:pt x="129120" y="6350"/>
                </a:lnTo>
                <a:lnTo>
                  <a:pt x="129120" y="0"/>
                </a:lnTo>
                <a:close/>
              </a:path>
            </a:pathLst>
          </a:custGeom>
          <a:solidFill>
            <a:srgbClr val="231F20"/>
          </a:solidFill>
        </p:spPr>
        <p:txBody>
          <a:bodyPr wrap="square" lIns="0" tIns="0" rIns="0" bIns="0" rtlCol="0"/>
          <a:lstStyle/>
          <a:p>
            <a:endParaRPr/>
          </a:p>
        </p:txBody>
      </p:sp>
      <p:sp>
        <p:nvSpPr>
          <p:cNvPr id="1156" name="object 1156"/>
          <p:cNvSpPr/>
          <p:nvPr/>
        </p:nvSpPr>
        <p:spPr>
          <a:xfrm>
            <a:off x="5960529" y="6647932"/>
            <a:ext cx="116839" cy="6350"/>
          </a:xfrm>
          <a:custGeom>
            <a:avLst/>
            <a:gdLst/>
            <a:ahLst/>
            <a:cxnLst/>
            <a:rect l="l" t="t" r="r" b="b"/>
            <a:pathLst>
              <a:path w="116839" h="6350">
                <a:moveTo>
                  <a:pt x="0" y="6350"/>
                </a:moveTo>
                <a:lnTo>
                  <a:pt x="116420" y="6350"/>
                </a:lnTo>
                <a:lnTo>
                  <a:pt x="116420" y="0"/>
                </a:lnTo>
                <a:lnTo>
                  <a:pt x="0" y="0"/>
                </a:lnTo>
                <a:lnTo>
                  <a:pt x="0" y="6350"/>
                </a:lnTo>
                <a:close/>
              </a:path>
            </a:pathLst>
          </a:custGeom>
          <a:solidFill>
            <a:srgbClr val="231F20"/>
          </a:solidFill>
        </p:spPr>
        <p:txBody>
          <a:bodyPr wrap="square" lIns="0" tIns="0" rIns="0" bIns="0" rtlCol="0"/>
          <a:lstStyle/>
          <a:p>
            <a:endParaRPr/>
          </a:p>
        </p:txBody>
      </p:sp>
      <p:sp>
        <p:nvSpPr>
          <p:cNvPr id="1157" name="object 1157"/>
          <p:cNvSpPr/>
          <p:nvPr/>
        </p:nvSpPr>
        <p:spPr>
          <a:xfrm>
            <a:off x="5960529" y="66415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8" name="object 1158"/>
          <p:cNvSpPr/>
          <p:nvPr/>
        </p:nvSpPr>
        <p:spPr>
          <a:xfrm>
            <a:off x="5960529" y="6539982"/>
            <a:ext cx="12700" cy="101600"/>
          </a:xfrm>
          <a:custGeom>
            <a:avLst/>
            <a:gdLst/>
            <a:ahLst/>
            <a:cxnLst/>
            <a:rect l="l" t="t" r="r" b="b"/>
            <a:pathLst>
              <a:path w="12700" h="101600">
                <a:moveTo>
                  <a:pt x="0" y="101600"/>
                </a:moveTo>
                <a:lnTo>
                  <a:pt x="12700" y="101600"/>
                </a:lnTo>
                <a:lnTo>
                  <a:pt x="12700" y="0"/>
                </a:lnTo>
                <a:lnTo>
                  <a:pt x="0" y="0"/>
                </a:lnTo>
                <a:lnTo>
                  <a:pt x="0" y="101600"/>
                </a:lnTo>
                <a:close/>
              </a:path>
            </a:pathLst>
          </a:custGeom>
          <a:solidFill>
            <a:srgbClr val="231F20"/>
          </a:solidFill>
        </p:spPr>
        <p:txBody>
          <a:bodyPr wrap="square" lIns="0" tIns="0" rIns="0" bIns="0" rtlCol="0"/>
          <a:lstStyle/>
          <a:p>
            <a:endParaRPr/>
          </a:p>
        </p:txBody>
      </p:sp>
      <p:sp>
        <p:nvSpPr>
          <p:cNvPr id="1159" name="object 1159"/>
          <p:cNvSpPr/>
          <p:nvPr/>
        </p:nvSpPr>
        <p:spPr>
          <a:xfrm>
            <a:off x="5960529" y="65336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0" name="object 1160"/>
          <p:cNvSpPr/>
          <p:nvPr/>
        </p:nvSpPr>
        <p:spPr>
          <a:xfrm>
            <a:off x="5960529" y="6527282"/>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161" name="object 1161"/>
          <p:cNvSpPr/>
          <p:nvPr/>
        </p:nvSpPr>
        <p:spPr>
          <a:xfrm>
            <a:off x="5966879" y="6642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62" name="object 1162"/>
          <p:cNvSpPr/>
          <p:nvPr/>
        </p:nvSpPr>
        <p:spPr>
          <a:xfrm>
            <a:off x="5973229" y="6642002"/>
            <a:ext cx="104139" cy="6350"/>
          </a:xfrm>
          <a:custGeom>
            <a:avLst/>
            <a:gdLst/>
            <a:ahLst/>
            <a:cxnLst/>
            <a:rect l="l" t="t" r="r" b="b"/>
            <a:pathLst>
              <a:path w="104139" h="6350">
                <a:moveTo>
                  <a:pt x="103720" y="0"/>
                </a:moveTo>
                <a:lnTo>
                  <a:pt x="0" y="0"/>
                </a:lnTo>
                <a:lnTo>
                  <a:pt x="0" y="6350"/>
                </a:lnTo>
                <a:lnTo>
                  <a:pt x="103720" y="6350"/>
                </a:lnTo>
                <a:lnTo>
                  <a:pt x="103720" y="0"/>
                </a:lnTo>
                <a:close/>
              </a:path>
            </a:pathLst>
          </a:custGeom>
          <a:solidFill>
            <a:srgbClr val="231F20"/>
          </a:solidFill>
        </p:spPr>
        <p:txBody>
          <a:bodyPr wrap="square" lIns="0" tIns="0" rIns="0" bIns="0" rtlCol="0"/>
          <a:lstStyle/>
          <a:p>
            <a:endParaRPr/>
          </a:p>
        </p:txBody>
      </p:sp>
      <p:sp>
        <p:nvSpPr>
          <p:cNvPr id="1163" name="object 1163"/>
          <p:cNvSpPr/>
          <p:nvPr/>
        </p:nvSpPr>
        <p:spPr>
          <a:xfrm>
            <a:off x="5966879" y="6534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64" name="object 1164"/>
          <p:cNvSpPr/>
          <p:nvPr/>
        </p:nvSpPr>
        <p:spPr>
          <a:xfrm>
            <a:off x="5973229" y="6533632"/>
            <a:ext cx="38100" cy="6350"/>
          </a:xfrm>
          <a:custGeom>
            <a:avLst/>
            <a:gdLst/>
            <a:ahLst/>
            <a:cxnLst/>
            <a:rect l="l" t="t" r="r" b="b"/>
            <a:pathLst>
              <a:path w="38100" h="6350">
                <a:moveTo>
                  <a:pt x="0" y="6350"/>
                </a:moveTo>
                <a:lnTo>
                  <a:pt x="38100" y="6350"/>
                </a:lnTo>
                <a:lnTo>
                  <a:pt x="38100" y="0"/>
                </a:lnTo>
                <a:lnTo>
                  <a:pt x="0" y="0"/>
                </a:lnTo>
                <a:lnTo>
                  <a:pt x="0" y="6350"/>
                </a:lnTo>
                <a:close/>
              </a:path>
            </a:pathLst>
          </a:custGeom>
          <a:solidFill>
            <a:srgbClr val="231F20"/>
          </a:solidFill>
        </p:spPr>
        <p:txBody>
          <a:bodyPr wrap="square" lIns="0" tIns="0" rIns="0" bIns="0" rtlCol="0"/>
          <a:lstStyle/>
          <a:p>
            <a:endParaRPr/>
          </a:p>
        </p:txBody>
      </p:sp>
      <p:sp>
        <p:nvSpPr>
          <p:cNvPr id="1165" name="object 1165"/>
          <p:cNvSpPr/>
          <p:nvPr/>
        </p:nvSpPr>
        <p:spPr>
          <a:xfrm>
            <a:off x="6004979" y="65272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6" name="object 1166"/>
          <p:cNvSpPr/>
          <p:nvPr/>
        </p:nvSpPr>
        <p:spPr>
          <a:xfrm>
            <a:off x="5998629" y="65272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7" name="object 1167"/>
          <p:cNvSpPr/>
          <p:nvPr/>
        </p:nvSpPr>
        <p:spPr>
          <a:xfrm>
            <a:off x="5998629" y="5342373"/>
            <a:ext cx="12700" cy="1184910"/>
          </a:xfrm>
          <a:custGeom>
            <a:avLst/>
            <a:gdLst/>
            <a:ahLst/>
            <a:cxnLst/>
            <a:rect l="l" t="t" r="r" b="b"/>
            <a:pathLst>
              <a:path w="12700" h="1184910">
                <a:moveTo>
                  <a:pt x="0" y="1184909"/>
                </a:moveTo>
                <a:lnTo>
                  <a:pt x="12700" y="1184909"/>
                </a:lnTo>
                <a:lnTo>
                  <a:pt x="12700" y="0"/>
                </a:lnTo>
                <a:lnTo>
                  <a:pt x="0" y="0"/>
                </a:lnTo>
                <a:lnTo>
                  <a:pt x="0" y="1184909"/>
                </a:lnTo>
                <a:close/>
              </a:path>
            </a:pathLst>
          </a:custGeom>
          <a:solidFill>
            <a:srgbClr val="231F20"/>
          </a:solidFill>
        </p:spPr>
        <p:txBody>
          <a:bodyPr wrap="square" lIns="0" tIns="0" rIns="0" bIns="0" rtlCol="0"/>
          <a:lstStyle/>
          <a:p>
            <a:endParaRPr/>
          </a:p>
        </p:txBody>
      </p:sp>
      <p:sp>
        <p:nvSpPr>
          <p:cNvPr id="1168" name="object 1168"/>
          <p:cNvSpPr/>
          <p:nvPr/>
        </p:nvSpPr>
        <p:spPr>
          <a:xfrm>
            <a:off x="5998629" y="5336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69" name="object 1169"/>
          <p:cNvSpPr/>
          <p:nvPr/>
        </p:nvSpPr>
        <p:spPr>
          <a:xfrm>
            <a:off x="5998629" y="5329673"/>
            <a:ext cx="453390" cy="6350"/>
          </a:xfrm>
          <a:custGeom>
            <a:avLst/>
            <a:gdLst/>
            <a:ahLst/>
            <a:cxnLst/>
            <a:rect l="l" t="t" r="r" b="b"/>
            <a:pathLst>
              <a:path w="453389" h="6350">
                <a:moveTo>
                  <a:pt x="0" y="6350"/>
                </a:moveTo>
                <a:lnTo>
                  <a:pt x="452970" y="6350"/>
                </a:lnTo>
                <a:lnTo>
                  <a:pt x="452970" y="0"/>
                </a:lnTo>
                <a:lnTo>
                  <a:pt x="0" y="0"/>
                </a:lnTo>
                <a:lnTo>
                  <a:pt x="0" y="6350"/>
                </a:lnTo>
                <a:close/>
              </a:path>
            </a:pathLst>
          </a:custGeom>
          <a:solidFill>
            <a:srgbClr val="231F20"/>
          </a:solidFill>
        </p:spPr>
        <p:txBody>
          <a:bodyPr wrap="square" lIns="0" tIns="0" rIns="0" bIns="0" rtlCol="0"/>
          <a:lstStyle/>
          <a:p>
            <a:endParaRPr/>
          </a:p>
        </p:txBody>
      </p:sp>
      <p:sp>
        <p:nvSpPr>
          <p:cNvPr id="1170" name="object 1170"/>
          <p:cNvSpPr/>
          <p:nvPr/>
        </p:nvSpPr>
        <p:spPr>
          <a:xfrm>
            <a:off x="6335179" y="63054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1" name="object 1171"/>
          <p:cNvSpPr/>
          <p:nvPr/>
        </p:nvSpPr>
        <p:spPr>
          <a:xfrm>
            <a:off x="6341529" y="6305032"/>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172" name="object 1172"/>
          <p:cNvSpPr/>
          <p:nvPr/>
        </p:nvSpPr>
        <p:spPr>
          <a:xfrm>
            <a:off x="6445250" y="62986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73" name="object 1173"/>
          <p:cNvSpPr/>
          <p:nvPr/>
        </p:nvSpPr>
        <p:spPr>
          <a:xfrm>
            <a:off x="6438888" y="629868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174" name="object 1174"/>
          <p:cNvSpPr/>
          <p:nvPr/>
        </p:nvSpPr>
        <p:spPr>
          <a:xfrm>
            <a:off x="6438888" y="5342373"/>
            <a:ext cx="13335" cy="956310"/>
          </a:xfrm>
          <a:custGeom>
            <a:avLst/>
            <a:gdLst/>
            <a:ahLst/>
            <a:cxnLst/>
            <a:rect l="l" t="t" r="r" b="b"/>
            <a:pathLst>
              <a:path w="13335" h="956310">
                <a:moveTo>
                  <a:pt x="0" y="956309"/>
                </a:moveTo>
                <a:lnTo>
                  <a:pt x="12712" y="956309"/>
                </a:lnTo>
                <a:lnTo>
                  <a:pt x="12712" y="0"/>
                </a:lnTo>
                <a:lnTo>
                  <a:pt x="0" y="0"/>
                </a:lnTo>
                <a:lnTo>
                  <a:pt x="0" y="956309"/>
                </a:lnTo>
                <a:close/>
              </a:path>
            </a:pathLst>
          </a:custGeom>
          <a:solidFill>
            <a:srgbClr val="231F20"/>
          </a:solidFill>
        </p:spPr>
        <p:txBody>
          <a:bodyPr wrap="square" lIns="0" tIns="0" rIns="0" bIns="0" rtlCol="0"/>
          <a:lstStyle/>
          <a:p>
            <a:endParaRPr/>
          </a:p>
        </p:txBody>
      </p:sp>
      <p:sp>
        <p:nvSpPr>
          <p:cNvPr id="1175" name="object 1175"/>
          <p:cNvSpPr/>
          <p:nvPr/>
        </p:nvSpPr>
        <p:spPr>
          <a:xfrm>
            <a:off x="6438888" y="53360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176" name="object 1176"/>
          <p:cNvSpPr/>
          <p:nvPr/>
        </p:nvSpPr>
        <p:spPr>
          <a:xfrm>
            <a:off x="6004979" y="53360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7" name="object 1177"/>
          <p:cNvSpPr/>
          <p:nvPr/>
        </p:nvSpPr>
        <p:spPr>
          <a:xfrm>
            <a:off x="6011329" y="5336023"/>
            <a:ext cx="427990" cy="6350"/>
          </a:xfrm>
          <a:custGeom>
            <a:avLst/>
            <a:gdLst/>
            <a:ahLst/>
            <a:cxnLst/>
            <a:rect l="l" t="t" r="r" b="b"/>
            <a:pathLst>
              <a:path w="427989" h="6350">
                <a:moveTo>
                  <a:pt x="427558" y="0"/>
                </a:moveTo>
                <a:lnTo>
                  <a:pt x="0" y="0"/>
                </a:lnTo>
                <a:lnTo>
                  <a:pt x="0" y="6350"/>
                </a:lnTo>
                <a:lnTo>
                  <a:pt x="427558" y="6350"/>
                </a:lnTo>
                <a:lnTo>
                  <a:pt x="427558" y="0"/>
                </a:lnTo>
                <a:close/>
              </a:path>
            </a:pathLst>
          </a:custGeom>
          <a:solidFill>
            <a:srgbClr val="231F20"/>
          </a:solidFill>
        </p:spPr>
        <p:txBody>
          <a:bodyPr wrap="square" lIns="0" tIns="0" rIns="0" bIns="0" rtlCol="0"/>
          <a:lstStyle/>
          <a:p>
            <a:endParaRPr/>
          </a:p>
        </p:txBody>
      </p:sp>
      <p:sp>
        <p:nvSpPr>
          <p:cNvPr id="1178" name="object 1178"/>
          <p:cNvSpPr/>
          <p:nvPr/>
        </p:nvSpPr>
        <p:spPr>
          <a:xfrm>
            <a:off x="6445250" y="53360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9" name="object 1179"/>
          <p:cNvSpPr/>
          <p:nvPr/>
        </p:nvSpPr>
        <p:spPr>
          <a:xfrm>
            <a:off x="6057849" y="6629263"/>
            <a:ext cx="38735" cy="38735"/>
          </a:xfrm>
          <a:custGeom>
            <a:avLst/>
            <a:gdLst/>
            <a:ahLst/>
            <a:cxnLst/>
            <a:rect l="l" t="t" r="r" b="b"/>
            <a:pathLst>
              <a:path w="38735" h="38735">
                <a:moveTo>
                  <a:pt x="19100" y="0"/>
                </a:moveTo>
                <a:lnTo>
                  <a:pt x="11669" y="1500"/>
                </a:lnTo>
                <a:lnTo>
                  <a:pt x="5597" y="5591"/>
                </a:lnTo>
                <a:lnTo>
                  <a:pt x="1502" y="11658"/>
                </a:lnTo>
                <a:lnTo>
                  <a:pt x="0" y="19088"/>
                </a:lnTo>
                <a:lnTo>
                  <a:pt x="1502" y="26524"/>
                </a:lnTo>
                <a:lnTo>
                  <a:pt x="5597" y="32596"/>
                </a:lnTo>
                <a:lnTo>
                  <a:pt x="11669" y="36688"/>
                </a:lnTo>
                <a:lnTo>
                  <a:pt x="19100" y="38188"/>
                </a:lnTo>
                <a:lnTo>
                  <a:pt x="26532" y="36688"/>
                </a:lnTo>
                <a:lnTo>
                  <a:pt x="32604" y="32596"/>
                </a:lnTo>
                <a:lnTo>
                  <a:pt x="36699" y="26524"/>
                </a:lnTo>
                <a:lnTo>
                  <a:pt x="38201" y="19088"/>
                </a:lnTo>
                <a:lnTo>
                  <a:pt x="36699" y="11658"/>
                </a:lnTo>
                <a:lnTo>
                  <a:pt x="32604" y="5591"/>
                </a:lnTo>
                <a:lnTo>
                  <a:pt x="26532" y="1500"/>
                </a:lnTo>
                <a:lnTo>
                  <a:pt x="19100" y="0"/>
                </a:lnTo>
                <a:close/>
              </a:path>
            </a:pathLst>
          </a:custGeom>
          <a:solidFill>
            <a:srgbClr val="231F20"/>
          </a:solidFill>
        </p:spPr>
        <p:txBody>
          <a:bodyPr wrap="square" lIns="0" tIns="0" rIns="0" bIns="0" rtlCol="0"/>
          <a:lstStyle/>
          <a:p>
            <a:endParaRPr/>
          </a:p>
        </p:txBody>
      </p:sp>
      <p:sp>
        <p:nvSpPr>
          <p:cNvPr id="1180" name="object 1180"/>
          <p:cNvSpPr/>
          <p:nvPr/>
        </p:nvSpPr>
        <p:spPr>
          <a:xfrm>
            <a:off x="6066359" y="5367773"/>
            <a:ext cx="13335" cy="1196340"/>
          </a:xfrm>
          <a:custGeom>
            <a:avLst/>
            <a:gdLst/>
            <a:ahLst/>
            <a:cxnLst/>
            <a:rect l="l" t="t" r="r" b="b"/>
            <a:pathLst>
              <a:path w="13335" h="1196339">
                <a:moveTo>
                  <a:pt x="0" y="1196339"/>
                </a:moveTo>
                <a:lnTo>
                  <a:pt x="12712" y="1196339"/>
                </a:lnTo>
                <a:lnTo>
                  <a:pt x="12712" y="0"/>
                </a:lnTo>
                <a:lnTo>
                  <a:pt x="0" y="0"/>
                </a:lnTo>
                <a:lnTo>
                  <a:pt x="0" y="1196339"/>
                </a:lnTo>
                <a:close/>
              </a:path>
            </a:pathLst>
          </a:custGeom>
          <a:solidFill>
            <a:srgbClr val="231F20"/>
          </a:solidFill>
        </p:spPr>
        <p:txBody>
          <a:bodyPr wrap="square" lIns="0" tIns="0" rIns="0" bIns="0" rtlCol="0"/>
          <a:lstStyle/>
          <a:p>
            <a:endParaRPr/>
          </a:p>
        </p:txBody>
      </p:sp>
      <p:sp>
        <p:nvSpPr>
          <p:cNvPr id="1181" name="object 1181"/>
          <p:cNvSpPr/>
          <p:nvPr/>
        </p:nvSpPr>
        <p:spPr>
          <a:xfrm>
            <a:off x="6066359" y="53614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182" name="object 1182"/>
          <p:cNvSpPr/>
          <p:nvPr/>
        </p:nvSpPr>
        <p:spPr>
          <a:xfrm>
            <a:off x="6066359" y="5355073"/>
            <a:ext cx="448945" cy="6350"/>
          </a:xfrm>
          <a:custGeom>
            <a:avLst/>
            <a:gdLst/>
            <a:ahLst/>
            <a:cxnLst/>
            <a:rect l="l" t="t" r="r" b="b"/>
            <a:pathLst>
              <a:path w="448945" h="6350">
                <a:moveTo>
                  <a:pt x="0" y="6350"/>
                </a:moveTo>
                <a:lnTo>
                  <a:pt x="448729" y="6350"/>
                </a:lnTo>
                <a:lnTo>
                  <a:pt x="448729" y="0"/>
                </a:lnTo>
                <a:lnTo>
                  <a:pt x="0" y="0"/>
                </a:lnTo>
                <a:lnTo>
                  <a:pt x="0" y="6350"/>
                </a:lnTo>
                <a:close/>
              </a:path>
            </a:pathLst>
          </a:custGeom>
          <a:solidFill>
            <a:srgbClr val="231F20"/>
          </a:solidFill>
        </p:spPr>
        <p:txBody>
          <a:bodyPr wrap="square" lIns="0" tIns="0" rIns="0" bIns="0" rtlCol="0"/>
          <a:lstStyle/>
          <a:p>
            <a:endParaRPr/>
          </a:p>
        </p:txBody>
      </p:sp>
      <p:sp>
        <p:nvSpPr>
          <p:cNvPr id="1183" name="object 1183"/>
          <p:cNvSpPr/>
          <p:nvPr/>
        </p:nvSpPr>
        <p:spPr>
          <a:xfrm>
            <a:off x="6417729" y="6462513"/>
            <a:ext cx="40640" cy="6350"/>
          </a:xfrm>
          <a:custGeom>
            <a:avLst/>
            <a:gdLst/>
            <a:ahLst/>
            <a:cxnLst/>
            <a:rect l="l" t="t" r="r" b="b"/>
            <a:pathLst>
              <a:path w="40639" h="6350">
                <a:moveTo>
                  <a:pt x="0" y="6350"/>
                </a:moveTo>
                <a:lnTo>
                  <a:pt x="40220" y="6350"/>
                </a:lnTo>
                <a:lnTo>
                  <a:pt x="40220" y="0"/>
                </a:lnTo>
                <a:lnTo>
                  <a:pt x="0" y="0"/>
                </a:lnTo>
                <a:lnTo>
                  <a:pt x="0" y="6350"/>
                </a:lnTo>
                <a:close/>
              </a:path>
            </a:pathLst>
          </a:custGeom>
          <a:solidFill>
            <a:srgbClr val="231F20"/>
          </a:solidFill>
        </p:spPr>
        <p:txBody>
          <a:bodyPr wrap="square" lIns="0" tIns="0" rIns="0" bIns="0" rtlCol="0"/>
          <a:lstStyle/>
          <a:p>
            <a:endParaRPr/>
          </a:p>
        </p:txBody>
      </p:sp>
      <p:sp>
        <p:nvSpPr>
          <p:cNvPr id="1184" name="object 1184"/>
          <p:cNvSpPr/>
          <p:nvPr/>
        </p:nvSpPr>
        <p:spPr>
          <a:xfrm>
            <a:off x="6417729" y="64561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85" name="object 1185"/>
          <p:cNvSpPr/>
          <p:nvPr/>
        </p:nvSpPr>
        <p:spPr>
          <a:xfrm>
            <a:off x="6417729" y="6396473"/>
            <a:ext cx="12700" cy="59690"/>
          </a:xfrm>
          <a:custGeom>
            <a:avLst/>
            <a:gdLst/>
            <a:ahLst/>
            <a:cxnLst/>
            <a:rect l="l" t="t" r="r" b="b"/>
            <a:pathLst>
              <a:path w="12700" h="59689">
                <a:moveTo>
                  <a:pt x="0" y="59689"/>
                </a:moveTo>
                <a:lnTo>
                  <a:pt x="12700" y="59689"/>
                </a:lnTo>
                <a:lnTo>
                  <a:pt x="12700" y="0"/>
                </a:lnTo>
                <a:lnTo>
                  <a:pt x="0" y="0"/>
                </a:lnTo>
                <a:lnTo>
                  <a:pt x="0" y="59689"/>
                </a:lnTo>
                <a:close/>
              </a:path>
            </a:pathLst>
          </a:custGeom>
          <a:solidFill>
            <a:srgbClr val="231F20"/>
          </a:solidFill>
        </p:spPr>
        <p:txBody>
          <a:bodyPr wrap="square" lIns="0" tIns="0" rIns="0" bIns="0" rtlCol="0"/>
          <a:lstStyle/>
          <a:p>
            <a:endParaRPr/>
          </a:p>
        </p:txBody>
      </p:sp>
      <p:sp>
        <p:nvSpPr>
          <p:cNvPr id="1186" name="object 1186"/>
          <p:cNvSpPr/>
          <p:nvPr/>
        </p:nvSpPr>
        <p:spPr>
          <a:xfrm>
            <a:off x="6417729" y="63901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87" name="object 1187"/>
          <p:cNvSpPr/>
          <p:nvPr/>
        </p:nvSpPr>
        <p:spPr>
          <a:xfrm>
            <a:off x="6417729" y="6383773"/>
            <a:ext cx="85090" cy="6350"/>
          </a:xfrm>
          <a:custGeom>
            <a:avLst/>
            <a:gdLst/>
            <a:ahLst/>
            <a:cxnLst/>
            <a:rect l="l" t="t" r="r" b="b"/>
            <a:pathLst>
              <a:path w="85089" h="6350">
                <a:moveTo>
                  <a:pt x="0" y="6350"/>
                </a:moveTo>
                <a:lnTo>
                  <a:pt x="84670" y="6350"/>
                </a:lnTo>
                <a:lnTo>
                  <a:pt x="84670" y="0"/>
                </a:lnTo>
                <a:lnTo>
                  <a:pt x="0" y="0"/>
                </a:lnTo>
                <a:lnTo>
                  <a:pt x="0" y="6350"/>
                </a:lnTo>
                <a:close/>
              </a:path>
            </a:pathLst>
          </a:custGeom>
          <a:solidFill>
            <a:srgbClr val="231F20"/>
          </a:solidFill>
        </p:spPr>
        <p:txBody>
          <a:bodyPr wrap="square" lIns="0" tIns="0" rIns="0" bIns="0" rtlCol="0"/>
          <a:lstStyle/>
          <a:p>
            <a:endParaRPr/>
          </a:p>
        </p:txBody>
      </p:sp>
      <p:sp>
        <p:nvSpPr>
          <p:cNvPr id="1188" name="object 1188"/>
          <p:cNvSpPr/>
          <p:nvPr/>
        </p:nvSpPr>
        <p:spPr>
          <a:xfrm>
            <a:off x="6424079" y="64557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9" name="object 1189"/>
          <p:cNvSpPr/>
          <p:nvPr/>
        </p:nvSpPr>
        <p:spPr>
          <a:xfrm>
            <a:off x="6430429" y="6455743"/>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1190" name="object 1190"/>
          <p:cNvSpPr/>
          <p:nvPr/>
        </p:nvSpPr>
        <p:spPr>
          <a:xfrm>
            <a:off x="6424079" y="63901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91" name="object 1191"/>
          <p:cNvSpPr/>
          <p:nvPr/>
        </p:nvSpPr>
        <p:spPr>
          <a:xfrm>
            <a:off x="6430429" y="6390123"/>
            <a:ext cx="85090" cy="6350"/>
          </a:xfrm>
          <a:custGeom>
            <a:avLst/>
            <a:gdLst/>
            <a:ahLst/>
            <a:cxnLst/>
            <a:rect l="l" t="t" r="r" b="b"/>
            <a:pathLst>
              <a:path w="85089" h="6350">
                <a:moveTo>
                  <a:pt x="0" y="6350"/>
                </a:moveTo>
                <a:lnTo>
                  <a:pt x="84658" y="6350"/>
                </a:lnTo>
                <a:lnTo>
                  <a:pt x="84658" y="0"/>
                </a:lnTo>
                <a:lnTo>
                  <a:pt x="0" y="0"/>
                </a:lnTo>
                <a:lnTo>
                  <a:pt x="0" y="6350"/>
                </a:lnTo>
                <a:close/>
              </a:path>
            </a:pathLst>
          </a:custGeom>
          <a:solidFill>
            <a:srgbClr val="231F20"/>
          </a:solidFill>
        </p:spPr>
        <p:txBody>
          <a:bodyPr wrap="square" lIns="0" tIns="0" rIns="0" bIns="0" rtlCol="0"/>
          <a:lstStyle/>
          <a:p>
            <a:endParaRPr/>
          </a:p>
        </p:txBody>
      </p:sp>
      <p:sp>
        <p:nvSpPr>
          <p:cNvPr id="1192" name="object 1192"/>
          <p:cNvSpPr/>
          <p:nvPr/>
        </p:nvSpPr>
        <p:spPr>
          <a:xfrm>
            <a:off x="6508750" y="638377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193" name="object 1193"/>
          <p:cNvSpPr/>
          <p:nvPr/>
        </p:nvSpPr>
        <p:spPr>
          <a:xfrm>
            <a:off x="6502400" y="63837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4" name="object 1194"/>
          <p:cNvSpPr/>
          <p:nvPr/>
        </p:nvSpPr>
        <p:spPr>
          <a:xfrm>
            <a:off x="6502400" y="5367773"/>
            <a:ext cx="12700" cy="1016000"/>
          </a:xfrm>
          <a:custGeom>
            <a:avLst/>
            <a:gdLst/>
            <a:ahLst/>
            <a:cxnLst/>
            <a:rect l="l" t="t" r="r" b="b"/>
            <a:pathLst>
              <a:path w="12700" h="1016000">
                <a:moveTo>
                  <a:pt x="0" y="1016000"/>
                </a:moveTo>
                <a:lnTo>
                  <a:pt x="12687" y="1016000"/>
                </a:lnTo>
                <a:lnTo>
                  <a:pt x="12687" y="0"/>
                </a:lnTo>
                <a:lnTo>
                  <a:pt x="0" y="0"/>
                </a:lnTo>
                <a:lnTo>
                  <a:pt x="0" y="1016000"/>
                </a:lnTo>
                <a:close/>
              </a:path>
            </a:pathLst>
          </a:custGeom>
          <a:solidFill>
            <a:srgbClr val="231F20"/>
          </a:solidFill>
        </p:spPr>
        <p:txBody>
          <a:bodyPr wrap="square" lIns="0" tIns="0" rIns="0" bIns="0" rtlCol="0"/>
          <a:lstStyle/>
          <a:p>
            <a:endParaRPr/>
          </a:p>
        </p:txBody>
      </p:sp>
      <p:sp>
        <p:nvSpPr>
          <p:cNvPr id="1195" name="object 1195"/>
          <p:cNvSpPr/>
          <p:nvPr/>
        </p:nvSpPr>
        <p:spPr>
          <a:xfrm>
            <a:off x="6502400" y="5361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96" name="object 1196"/>
          <p:cNvSpPr/>
          <p:nvPr/>
        </p:nvSpPr>
        <p:spPr>
          <a:xfrm>
            <a:off x="6072721" y="53614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97" name="object 1197"/>
          <p:cNvSpPr/>
          <p:nvPr/>
        </p:nvSpPr>
        <p:spPr>
          <a:xfrm>
            <a:off x="6079071" y="5361423"/>
            <a:ext cx="423545" cy="6350"/>
          </a:xfrm>
          <a:custGeom>
            <a:avLst/>
            <a:gdLst/>
            <a:ahLst/>
            <a:cxnLst/>
            <a:rect l="l" t="t" r="r" b="b"/>
            <a:pathLst>
              <a:path w="423545" h="6350">
                <a:moveTo>
                  <a:pt x="423329" y="0"/>
                </a:moveTo>
                <a:lnTo>
                  <a:pt x="0" y="0"/>
                </a:lnTo>
                <a:lnTo>
                  <a:pt x="0" y="6350"/>
                </a:lnTo>
                <a:lnTo>
                  <a:pt x="423329" y="6350"/>
                </a:lnTo>
                <a:lnTo>
                  <a:pt x="423329" y="0"/>
                </a:lnTo>
                <a:close/>
              </a:path>
            </a:pathLst>
          </a:custGeom>
          <a:solidFill>
            <a:srgbClr val="231F20"/>
          </a:solidFill>
        </p:spPr>
        <p:txBody>
          <a:bodyPr wrap="square" lIns="0" tIns="0" rIns="0" bIns="0" rtlCol="0"/>
          <a:lstStyle/>
          <a:p>
            <a:endParaRPr/>
          </a:p>
        </p:txBody>
      </p:sp>
      <p:sp>
        <p:nvSpPr>
          <p:cNvPr id="1198" name="object 1198"/>
          <p:cNvSpPr/>
          <p:nvPr/>
        </p:nvSpPr>
        <p:spPr>
          <a:xfrm>
            <a:off x="6508750" y="53614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199" name="object 1199"/>
          <p:cNvSpPr/>
          <p:nvPr/>
        </p:nvSpPr>
        <p:spPr>
          <a:xfrm>
            <a:off x="6074829" y="6767313"/>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1200" name="object 1200"/>
          <p:cNvSpPr/>
          <p:nvPr/>
        </p:nvSpPr>
        <p:spPr>
          <a:xfrm>
            <a:off x="6074829" y="67609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01" name="object 1201"/>
          <p:cNvSpPr/>
          <p:nvPr/>
        </p:nvSpPr>
        <p:spPr>
          <a:xfrm>
            <a:off x="6074829" y="6733023"/>
            <a:ext cx="12700" cy="27940"/>
          </a:xfrm>
          <a:custGeom>
            <a:avLst/>
            <a:gdLst/>
            <a:ahLst/>
            <a:cxnLst/>
            <a:rect l="l" t="t" r="r" b="b"/>
            <a:pathLst>
              <a:path w="12700" h="27939">
                <a:moveTo>
                  <a:pt x="0" y="27939"/>
                </a:moveTo>
                <a:lnTo>
                  <a:pt x="12700" y="27939"/>
                </a:lnTo>
                <a:lnTo>
                  <a:pt x="12700" y="0"/>
                </a:lnTo>
                <a:lnTo>
                  <a:pt x="0" y="0"/>
                </a:lnTo>
                <a:lnTo>
                  <a:pt x="0" y="27939"/>
                </a:lnTo>
                <a:close/>
              </a:path>
            </a:pathLst>
          </a:custGeom>
          <a:solidFill>
            <a:srgbClr val="231F20"/>
          </a:solidFill>
        </p:spPr>
        <p:txBody>
          <a:bodyPr wrap="square" lIns="0" tIns="0" rIns="0" bIns="0" rtlCol="0"/>
          <a:lstStyle/>
          <a:p>
            <a:endParaRPr/>
          </a:p>
        </p:txBody>
      </p:sp>
      <p:sp>
        <p:nvSpPr>
          <p:cNvPr id="1202" name="object 1202"/>
          <p:cNvSpPr/>
          <p:nvPr/>
        </p:nvSpPr>
        <p:spPr>
          <a:xfrm>
            <a:off x="6081179" y="6760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03" name="object 1203"/>
          <p:cNvSpPr/>
          <p:nvPr/>
        </p:nvSpPr>
        <p:spPr>
          <a:xfrm>
            <a:off x="6087529" y="6760543"/>
            <a:ext cx="80645" cy="6350"/>
          </a:xfrm>
          <a:custGeom>
            <a:avLst/>
            <a:gdLst/>
            <a:ahLst/>
            <a:cxnLst/>
            <a:rect l="l" t="t" r="r" b="b"/>
            <a:pathLst>
              <a:path w="80645" h="6350">
                <a:moveTo>
                  <a:pt x="80429" y="0"/>
                </a:moveTo>
                <a:lnTo>
                  <a:pt x="0" y="0"/>
                </a:lnTo>
                <a:lnTo>
                  <a:pt x="0" y="6350"/>
                </a:lnTo>
                <a:lnTo>
                  <a:pt x="80429" y="6350"/>
                </a:lnTo>
                <a:lnTo>
                  <a:pt x="80429" y="0"/>
                </a:lnTo>
                <a:close/>
              </a:path>
            </a:pathLst>
          </a:custGeom>
          <a:solidFill>
            <a:srgbClr val="231F20"/>
          </a:solidFill>
        </p:spPr>
        <p:txBody>
          <a:bodyPr wrap="square" lIns="0" tIns="0" rIns="0" bIns="0" rtlCol="0"/>
          <a:lstStyle/>
          <a:p>
            <a:endParaRPr/>
          </a:p>
        </p:txBody>
      </p:sp>
      <p:sp>
        <p:nvSpPr>
          <p:cNvPr id="1204" name="object 1204"/>
          <p:cNvSpPr/>
          <p:nvPr/>
        </p:nvSpPr>
        <p:spPr>
          <a:xfrm>
            <a:off x="6167959" y="676096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205" name="object 1205"/>
          <p:cNvSpPr/>
          <p:nvPr/>
        </p:nvSpPr>
        <p:spPr>
          <a:xfrm>
            <a:off x="6167959" y="6536173"/>
            <a:ext cx="13335" cy="224790"/>
          </a:xfrm>
          <a:custGeom>
            <a:avLst/>
            <a:gdLst/>
            <a:ahLst/>
            <a:cxnLst/>
            <a:rect l="l" t="t" r="r" b="b"/>
            <a:pathLst>
              <a:path w="13335" h="224789">
                <a:moveTo>
                  <a:pt x="0" y="224789"/>
                </a:moveTo>
                <a:lnTo>
                  <a:pt x="12712" y="224789"/>
                </a:lnTo>
                <a:lnTo>
                  <a:pt x="12712" y="0"/>
                </a:lnTo>
                <a:lnTo>
                  <a:pt x="0" y="0"/>
                </a:lnTo>
                <a:lnTo>
                  <a:pt x="0" y="224789"/>
                </a:lnTo>
                <a:close/>
              </a:path>
            </a:pathLst>
          </a:custGeom>
          <a:solidFill>
            <a:srgbClr val="231F20"/>
          </a:solidFill>
        </p:spPr>
        <p:txBody>
          <a:bodyPr wrap="square" lIns="0" tIns="0" rIns="0" bIns="0" rtlCol="0"/>
          <a:lstStyle/>
          <a:p>
            <a:endParaRPr/>
          </a:p>
        </p:txBody>
      </p:sp>
      <p:sp>
        <p:nvSpPr>
          <p:cNvPr id="1206" name="object 1206"/>
          <p:cNvSpPr/>
          <p:nvPr/>
        </p:nvSpPr>
        <p:spPr>
          <a:xfrm>
            <a:off x="6167959" y="65298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207" name="object 1207"/>
          <p:cNvSpPr/>
          <p:nvPr/>
        </p:nvSpPr>
        <p:spPr>
          <a:xfrm>
            <a:off x="6174321" y="67605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08" name="object 1208"/>
          <p:cNvSpPr/>
          <p:nvPr/>
        </p:nvSpPr>
        <p:spPr>
          <a:xfrm>
            <a:off x="6392329" y="6580623"/>
            <a:ext cx="74295" cy="6350"/>
          </a:xfrm>
          <a:custGeom>
            <a:avLst/>
            <a:gdLst/>
            <a:ahLst/>
            <a:cxnLst/>
            <a:rect l="l" t="t" r="r" b="b"/>
            <a:pathLst>
              <a:path w="74295" h="6350">
                <a:moveTo>
                  <a:pt x="0" y="6350"/>
                </a:moveTo>
                <a:lnTo>
                  <a:pt x="74091" y="6350"/>
                </a:lnTo>
                <a:lnTo>
                  <a:pt x="74091" y="0"/>
                </a:lnTo>
                <a:lnTo>
                  <a:pt x="0" y="0"/>
                </a:lnTo>
                <a:lnTo>
                  <a:pt x="0" y="6350"/>
                </a:lnTo>
                <a:close/>
              </a:path>
            </a:pathLst>
          </a:custGeom>
          <a:solidFill>
            <a:srgbClr val="231F20"/>
          </a:solidFill>
        </p:spPr>
        <p:txBody>
          <a:bodyPr wrap="square" lIns="0" tIns="0" rIns="0" bIns="0" rtlCol="0"/>
          <a:lstStyle/>
          <a:p>
            <a:endParaRPr/>
          </a:p>
        </p:txBody>
      </p:sp>
      <p:sp>
        <p:nvSpPr>
          <p:cNvPr id="1209" name="object 1209"/>
          <p:cNvSpPr/>
          <p:nvPr/>
        </p:nvSpPr>
        <p:spPr>
          <a:xfrm>
            <a:off x="6392329" y="6574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0" name="object 1210"/>
          <p:cNvSpPr/>
          <p:nvPr/>
        </p:nvSpPr>
        <p:spPr>
          <a:xfrm>
            <a:off x="6392329" y="6349482"/>
            <a:ext cx="12700" cy="224790"/>
          </a:xfrm>
          <a:custGeom>
            <a:avLst/>
            <a:gdLst/>
            <a:ahLst/>
            <a:cxnLst/>
            <a:rect l="l" t="t" r="r" b="b"/>
            <a:pathLst>
              <a:path w="12700" h="224789">
                <a:moveTo>
                  <a:pt x="0" y="224790"/>
                </a:moveTo>
                <a:lnTo>
                  <a:pt x="12700" y="224790"/>
                </a:lnTo>
                <a:lnTo>
                  <a:pt x="12700" y="0"/>
                </a:lnTo>
                <a:lnTo>
                  <a:pt x="0" y="0"/>
                </a:lnTo>
                <a:lnTo>
                  <a:pt x="0" y="224790"/>
                </a:lnTo>
                <a:close/>
              </a:path>
            </a:pathLst>
          </a:custGeom>
          <a:solidFill>
            <a:srgbClr val="231F20"/>
          </a:solidFill>
        </p:spPr>
        <p:txBody>
          <a:bodyPr wrap="square" lIns="0" tIns="0" rIns="0" bIns="0" rtlCol="0"/>
          <a:lstStyle/>
          <a:p>
            <a:endParaRPr/>
          </a:p>
        </p:txBody>
      </p:sp>
      <p:sp>
        <p:nvSpPr>
          <p:cNvPr id="1211" name="object 1211"/>
          <p:cNvSpPr/>
          <p:nvPr/>
        </p:nvSpPr>
        <p:spPr>
          <a:xfrm>
            <a:off x="6392329" y="63431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2" name="object 1212"/>
          <p:cNvSpPr/>
          <p:nvPr/>
        </p:nvSpPr>
        <p:spPr>
          <a:xfrm>
            <a:off x="6392329" y="6336782"/>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213" name="object 1213"/>
          <p:cNvSpPr/>
          <p:nvPr/>
        </p:nvSpPr>
        <p:spPr>
          <a:xfrm>
            <a:off x="6398679" y="65742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14" name="object 1214"/>
          <p:cNvSpPr/>
          <p:nvPr/>
        </p:nvSpPr>
        <p:spPr>
          <a:xfrm>
            <a:off x="6405029" y="6574273"/>
            <a:ext cx="61594" cy="6350"/>
          </a:xfrm>
          <a:custGeom>
            <a:avLst/>
            <a:gdLst/>
            <a:ahLst/>
            <a:cxnLst/>
            <a:rect l="l" t="t" r="r" b="b"/>
            <a:pathLst>
              <a:path w="61595" h="6350">
                <a:moveTo>
                  <a:pt x="61391" y="0"/>
                </a:moveTo>
                <a:lnTo>
                  <a:pt x="0" y="0"/>
                </a:lnTo>
                <a:lnTo>
                  <a:pt x="0" y="6350"/>
                </a:lnTo>
                <a:lnTo>
                  <a:pt x="61391" y="6350"/>
                </a:lnTo>
                <a:lnTo>
                  <a:pt x="61391" y="0"/>
                </a:lnTo>
                <a:close/>
              </a:path>
            </a:pathLst>
          </a:custGeom>
          <a:solidFill>
            <a:srgbClr val="231F20"/>
          </a:solidFill>
        </p:spPr>
        <p:txBody>
          <a:bodyPr wrap="square" lIns="0" tIns="0" rIns="0" bIns="0" rtlCol="0"/>
          <a:lstStyle/>
          <a:p>
            <a:endParaRPr/>
          </a:p>
        </p:txBody>
      </p:sp>
      <p:sp>
        <p:nvSpPr>
          <p:cNvPr id="1215" name="object 1215"/>
          <p:cNvSpPr/>
          <p:nvPr/>
        </p:nvSpPr>
        <p:spPr>
          <a:xfrm>
            <a:off x="6112929" y="6529823"/>
            <a:ext cx="55244" cy="6350"/>
          </a:xfrm>
          <a:custGeom>
            <a:avLst/>
            <a:gdLst/>
            <a:ahLst/>
            <a:cxnLst/>
            <a:rect l="l" t="t" r="r" b="b"/>
            <a:pathLst>
              <a:path w="55245" h="6350">
                <a:moveTo>
                  <a:pt x="0" y="6350"/>
                </a:moveTo>
                <a:lnTo>
                  <a:pt x="55029" y="6350"/>
                </a:lnTo>
                <a:lnTo>
                  <a:pt x="55029" y="0"/>
                </a:lnTo>
                <a:lnTo>
                  <a:pt x="0" y="0"/>
                </a:lnTo>
                <a:lnTo>
                  <a:pt x="0" y="6350"/>
                </a:lnTo>
                <a:close/>
              </a:path>
            </a:pathLst>
          </a:custGeom>
          <a:solidFill>
            <a:srgbClr val="231F20"/>
          </a:solidFill>
        </p:spPr>
        <p:txBody>
          <a:bodyPr wrap="square" lIns="0" tIns="0" rIns="0" bIns="0" rtlCol="0"/>
          <a:lstStyle/>
          <a:p>
            <a:endParaRPr/>
          </a:p>
        </p:txBody>
      </p:sp>
      <p:sp>
        <p:nvSpPr>
          <p:cNvPr id="1216" name="object 1216"/>
          <p:cNvSpPr/>
          <p:nvPr/>
        </p:nvSpPr>
        <p:spPr>
          <a:xfrm>
            <a:off x="6112929" y="65234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7" name="object 1217"/>
          <p:cNvSpPr/>
          <p:nvPr/>
        </p:nvSpPr>
        <p:spPr>
          <a:xfrm>
            <a:off x="6112929" y="5402063"/>
            <a:ext cx="12700" cy="1121410"/>
          </a:xfrm>
          <a:custGeom>
            <a:avLst/>
            <a:gdLst/>
            <a:ahLst/>
            <a:cxnLst/>
            <a:rect l="l" t="t" r="r" b="b"/>
            <a:pathLst>
              <a:path w="12700" h="1121410">
                <a:moveTo>
                  <a:pt x="0" y="1121410"/>
                </a:moveTo>
                <a:lnTo>
                  <a:pt x="12700" y="1121410"/>
                </a:lnTo>
                <a:lnTo>
                  <a:pt x="12700" y="0"/>
                </a:lnTo>
                <a:lnTo>
                  <a:pt x="0" y="0"/>
                </a:lnTo>
                <a:lnTo>
                  <a:pt x="0" y="1121410"/>
                </a:lnTo>
                <a:close/>
              </a:path>
            </a:pathLst>
          </a:custGeom>
          <a:solidFill>
            <a:srgbClr val="231F20"/>
          </a:solidFill>
        </p:spPr>
        <p:txBody>
          <a:bodyPr wrap="square" lIns="0" tIns="0" rIns="0" bIns="0" rtlCol="0"/>
          <a:lstStyle/>
          <a:p>
            <a:endParaRPr/>
          </a:p>
        </p:txBody>
      </p:sp>
      <p:sp>
        <p:nvSpPr>
          <p:cNvPr id="1218" name="object 1218"/>
          <p:cNvSpPr/>
          <p:nvPr/>
        </p:nvSpPr>
        <p:spPr>
          <a:xfrm>
            <a:off x="6112929" y="53957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19" name="object 1219"/>
          <p:cNvSpPr/>
          <p:nvPr/>
        </p:nvSpPr>
        <p:spPr>
          <a:xfrm>
            <a:off x="6112929" y="5389363"/>
            <a:ext cx="368300" cy="6350"/>
          </a:xfrm>
          <a:custGeom>
            <a:avLst/>
            <a:gdLst/>
            <a:ahLst/>
            <a:cxnLst/>
            <a:rect l="l" t="t" r="r" b="b"/>
            <a:pathLst>
              <a:path w="368300" h="6350">
                <a:moveTo>
                  <a:pt x="0" y="6350"/>
                </a:moveTo>
                <a:lnTo>
                  <a:pt x="368300" y="6350"/>
                </a:lnTo>
                <a:lnTo>
                  <a:pt x="368300" y="0"/>
                </a:lnTo>
                <a:lnTo>
                  <a:pt x="0" y="0"/>
                </a:lnTo>
                <a:lnTo>
                  <a:pt x="0" y="6350"/>
                </a:lnTo>
                <a:close/>
              </a:path>
            </a:pathLst>
          </a:custGeom>
          <a:solidFill>
            <a:srgbClr val="231F20"/>
          </a:solidFill>
        </p:spPr>
        <p:txBody>
          <a:bodyPr wrap="square" lIns="0" tIns="0" rIns="0" bIns="0" rtlCol="0"/>
          <a:lstStyle/>
          <a:p>
            <a:endParaRPr/>
          </a:p>
        </p:txBody>
      </p:sp>
      <p:sp>
        <p:nvSpPr>
          <p:cNvPr id="1220" name="object 1220"/>
          <p:cNvSpPr/>
          <p:nvPr/>
        </p:nvSpPr>
        <p:spPr>
          <a:xfrm>
            <a:off x="6174321" y="6529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1" name="object 1221"/>
          <p:cNvSpPr/>
          <p:nvPr/>
        </p:nvSpPr>
        <p:spPr>
          <a:xfrm>
            <a:off x="6125629" y="6523473"/>
            <a:ext cx="55244" cy="6350"/>
          </a:xfrm>
          <a:custGeom>
            <a:avLst/>
            <a:gdLst/>
            <a:ahLst/>
            <a:cxnLst/>
            <a:rect l="l" t="t" r="r" b="b"/>
            <a:pathLst>
              <a:path w="55245" h="6350">
                <a:moveTo>
                  <a:pt x="0" y="6350"/>
                </a:moveTo>
                <a:lnTo>
                  <a:pt x="55041" y="6350"/>
                </a:lnTo>
                <a:lnTo>
                  <a:pt x="55041" y="0"/>
                </a:lnTo>
                <a:lnTo>
                  <a:pt x="0" y="0"/>
                </a:lnTo>
                <a:lnTo>
                  <a:pt x="0" y="6350"/>
                </a:lnTo>
                <a:close/>
              </a:path>
            </a:pathLst>
          </a:custGeom>
          <a:solidFill>
            <a:srgbClr val="231F20"/>
          </a:solidFill>
        </p:spPr>
        <p:txBody>
          <a:bodyPr wrap="square" lIns="0" tIns="0" rIns="0" bIns="0" rtlCol="0"/>
          <a:lstStyle/>
          <a:p>
            <a:endParaRPr/>
          </a:p>
        </p:txBody>
      </p:sp>
      <p:sp>
        <p:nvSpPr>
          <p:cNvPr id="1222" name="object 1222"/>
          <p:cNvSpPr/>
          <p:nvPr/>
        </p:nvSpPr>
        <p:spPr>
          <a:xfrm>
            <a:off x="6119279" y="65234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23" name="object 1223"/>
          <p:cNvSpPr/>
          <p:nvPr/>
        </p:nvSpPr>
        <p:spPr>
          <a:xfrm>
            <a:off x="6398679" y="63435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24" name="object 1224"/>
          <p:cNvSpPr/>
          <p:nvPr/>
        </p:nvSpPr>
        <p:spPr>
          <a:xfrm>
            <a:off x="6405029" y="6343132"/>
            <a:ext cx="76200" cy="6350"/>
          </a:xfrm>
          <a:custGeom>
            <a:avLst/>
            <a:gdLst/>
            <a:ahLst/>
            <a:cxnLst/>
            <a:rect l="l" t="t" r="r" b="b"/>
            <a:pathLst>
              <a:path w="76200" h="6350">
                <a:moveTo>
                  <a:pt x="0" y="6350"/>
                </a:moveTo>
                <a:lnTo>
                  <a:pt x="76200" y="6350"/>
                </a:lnTo>
                <a:lnTo>
                  <a:pt x="76200" y="0"/>
                </a:lnTo>
                <a:lnTo>
                  <a:pt x="0" y="0"/>
                </a:lnTo>
                <a:lnTo>
                  <a:pt x="0" y="6350"/>
                </a:lnTo>
                <a:close/>
              </a:path>
            </a:pathLst>
          </a:custGeom>
          <a:solidFill>
            <a:srgbClr val="231F20"/>
          </a:solidFill>
        </p:spPr>
        <p:txBody>
          <a:bodyPr wrap="square" lIns="0" tIns="0" rIns="0" bIns="0" rtlCol="0"/>
          <a:lstStyle/>
          <a:p>
            <a:endParaRPr/>
          </a:p>
        </p:txBody>
      </p:sp>
      <p:sp>
        <p:nvSpPr>
          <p:cNvPr id="1225" name="object 1225"/>
          <p:cNvSpPr/>
          <p:nvPr/>
        </p:nvSpPr>
        <p:spPr>
          <a:xfrm>
            <a:off x="6474879" y="6336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6" name="object 1226"/>
          <p:cNvSpPr/>
          <p:nvPr/>
        </p:nvSpPr>
        <p:spPr>
          <a:xfrm>
            <a:off x="6468529" y="63367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7" name="object 1227"/>
          <p:cNvSpPr/>
          <p:nvPr/>
        </p:nvSpPr>
        <p:spPr>
          <a:xfrm>
            <a:off x="6468529" y="5402063"/>
            <a:ext cx="12700" cy="934719"/>
          </a:xfrm>
          <a:custGeom>
            <a:avLst/>
            <a:gdLst/>
            <a:ahLst/>
            <a:cxnLst/>
            <a:rect l="l" t="t" r="r" b="b"/>
            <a:pathLst>
              <a:path w="12700" h="934720">
                <a:moveTo>
                  <a:pt x="0" y="934719"/>
                </a:moveTo>
                <a:lnTo>
                  <a:pt x="12700" y="934719"/>
                </a:lnTo>
                <a:lnTo>
                  <a:pt x="12700" y="0"/>
                </a:lnTo>
                <a:lnTo>
                  <a:pt x="0" y="0"/>
                </a:lnTo>
                <a:lnTo>
                  <a:pt x="0" y="934719"/>
                </a:lnTo>
                <a:close/>
              </a:path>
            </a:pathLst>
          </a:custGeom>
          <a:solidFill>
            <a:srgbClr val="231F20"/>
          </a:solidFill>
        </p:spPr>
        <p:txBody>
          <a:bodyPr wrap="square" lIns="0" tIns="0" rIns="0" bIns="0" rtlCol="0"/>
          <a:lstStyle/>
          <a:p>
            <a:endParaRPr/>
          </a:p>
        </p:txBody>
      </p:sp>
      <p:sp>
        <p:nvSpPr>
          <p:cNvPr id="1228" name="object 1228"/>
          <p:cNvSpPr/>
          <p:nvPr/>
        </p:nvSpPr>
        <p:spPr>
          <a:xfrm>
            <a:off x="6468529" y="53957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29" name="object 1229"/>
          <p:cNvSpPr/>
          <p:nvPr/>
        </p:nvSpPr>
        <p:spPr>
          <a:xfrm>
            <a:off x="6119279" y="53952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0" name="object 1230"/>
          <p:cNvSpPr/>
          <p:nvPr/>
        </p:nvSpPr>
        <p:spPr>
          <a:xfrm>
            <a:off x="6125629" y="5395293"/>
            <a:ext cx="342900" cy="6350"/>
          </a:xfrm>
          <a:custGeom>
            <a:avLst/>
            <a:gdLst/>
            <a:ahLst/>
            <a:cxnLst/>
            <a:rect l="l" t="t" r="r" b="b"/>
            <a:pathLst>
              <a:path w="342900" h="6350">
                <a:moveTo>
                  <a:pt x="342900" y="0"/>
                </a:moveTo>
                <a:lnTo>
                  <a:pt x="0" y="0"/>
                </a:lnTo>
                <a:lnTo>
                  <a:pt x="0" y="6350"/>
                </a:lnTo>
                <a:lnTo>
                  <a:pt x="342900" y="6350"/>
                </a:lnTo>
                <a:lnTo>
                  <a:pt x="342900" y="0"/>
                </a:lnTo>
                <a:close/>
              </a:path>
            </a:pathLst>
          </a:custGeom>
          <a:solidFill>
            <a:srgbClr val="231F20"/>
          </a:solidFill>
        </p:spPr>
        <p:txBody>
          <a:bodyPr wrap="square" lIns="0" tIns="0" rIns="0" bIns="0" rtlCol="0"/>
          <a:lstStyle/>
          <a:p>
            <a:endParaRPr/>
          </a:p>
        </p:txBody>
      </p:sp>
      <p:sp>
        <p:nvSpPr>
          <p:cNvPr id="1231" name="object 1231"/>
          <p:cNvSpPr/>
          <p:nvPr/>
        </p:nvSpPr>
        <p:spPr>
          <a:xfrm>
            <a:off x="6474879" y="53952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32" name="object 1232"/>
          <p:cNvSpPr/>
          <p:nvPr/>
        </p:nvSpPr>
        <p:spPr>
          <a:xfrm>
            <a:off x="6639979" y="6707623"/>
            <a:ext cx="91440" cy="6350"/>
          </a:xfrm>
          <a:custGeom>
            <a:avLst/>
            <a:gdLst/>
            <a:ahLst/>
            <a:cxnLst/>
            <a:rect l="l" t="t" r="r" b="b"/>
            <a:pathLst>
              <a:path w="91439" h="6350">
                <a:moveTo>
                  <a:pt x="0" y="6350"/>
                </a:moveTo>
                <a:lnTo>
                  <a:pt x="91008" y="6350"/>
                </a:lnTo>
                <a:lnTo>
                  <a:pt x="91008" y="0"/>
                </a:lnTo>
                <a:lnTo>
                  <a:pt x="0" y="0"/>
                </a:lnTo>
                <a:lnTo>
                  <a:pt x="0" y="6350"/>
                </a:lnTo>
                <a:close/>
              </a:path>
            </a:pathLst>
          </a:custGeom>
          <a:solidFill>
            <a:srgbClr val="231F20"/>
          </a:solidFill>
        </p:spPr>
        <p:txBody>
          <a:bodyPr wrap="square" lIns="0" tIns="0" rIns="0" bIns="0" rtlCol="0"/>
          <a:lstStyle/>
          <a:p>
            <a:endParaRPr/>
          </a:p>
        </p:txBody>
      </p:sp>
      <p:sp>
        <p:nvSpPr>
          <p:cNvPr id="1233" name="object 1233"/>
          <p:cNvSpPr/>
          <p:nvPr/>
        </p:nvSpPr>
        <p:spPr>
          <a:xfrm>
            <a:off x="6639979" y="6701273"/>
            <a:ext cx="78740" cy="6350"/>
          </a:xfrm>
          <a:custGeom>
            <a:avLst/>
            <a:gdLst/>
            <a:ahLst/>
            <a:cxnLst/>
            <a:rect l="l" t="t" r="r" b="b"/>
            <a:pathLst>
              <a:path w="78739" h="6350">
                <a:moveTo>
                  <a:pt x="0" y="6350"/>
                </a:moveTo>
                <a:lnTo>
                  <a:pt x="78320" y="6350"/>
                </a:lnTo>
                <a:lnTo>
                  <a:pt x="78320" y="0"/>
                </a:lnTo>
                <a:lnTo>
                  <a:pt x="0" y="0"/>
                </a:lnTo>
                <a:lnTo>
                  <a:pt x="0" y="6350"/>
                </a:lnTo>
                <a:close/>
              </a:path>
            </a:pathLst>
          </a:custGeom>
          <a:solidFill>
            <a:srgbClr val="231F20"/>
          </a:solidFill>
        </p:spPr>
        <p:txBody>
          <a:bodyPr wrap="square" lIns="0" tIns="0" rIns="0" bIns="0" rtlCol="0"/>
          <a:lstStyle/>
          <a:p>
            <a:endParaRPr/>
          </a:p>
        </p:txBody>
      </p:sp>
      <p:sp>
        <p:nvSpPr>
          <p:cNvPr id="1234" name="object 1234"/>
          <p:cNvSpPr/>
          <p:nvPr/>
        </p:nvSpPr>
        <p:spPr>
          <a:xfrm>
            <a:off x="6718300" y="6701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5" name="object 1235"/>
          <p:cNvSpPr/>
          <p:nvPr/>
        </p:nvSpPr>
        <p:spPr>
          <a:xfrm>
            <a:off x="6718300" y="6345673"/>
            <a:ext cx="12700" cy="355600"/>
          </a:xfrm>
          <a:custGeom>
            <a:avLst/>
            <a:gdLst/>
            <a:ahLst/>
            <a:cxnLst/>
            <a:rect l="l" t="t" r="r" b="b"/>
            <a:pathLst>
              <a:path w="12700" h="355600">
                <a:moveTo>
                  <a:pt x="0" y="355600"/>
                </a:moveTo>
                <a:lnTo>
                  <a:pt x="12687" y="355600"/>
                </a:lnTo>
                <a:lnTo>
                  <a:pt x="12687" y="0"/>
                </a:lnTo>
                <a:lnTo>
                  <a:pt x="0" y="0"/>
                </a:lnTo>
                <a:lnTo>
                  <a:pt x="0" y="355600"/>
                </a:lnTo>
                <a:close/>
              </a:path>
            </a:pathLst>
          </a:custGeom>
          <a:solidFill>
            <a:srgbClr val="231F20"/>
          </a:solidFill>
        </p:spPr>
        <p:txBody>
          <a:bodyPr wrap="square" lIns="0" tIns="0" rIns="0" bIns="0" rtlCol="0"/>
          <a:lstStyle/>
          <a:p>
            <a:endParaRPr/>
          </a:p>
        </p:txBody>
      </p:sp>
      <p:sp>
        <p:nvSpPr>
          <p:cNvPr id="1236" name="object 1236"/>
          <p:cNvSpPr/>
          <p:nvPr/>
        </p:nvSpPr>
        <p:spPr>
          <a:xfrm>
            <a:off x="6718300" y="63393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7" name="object 1237"/>
          <p:cNvSpPr/>
          <p:nvPr/>
        </p:nvSpPr>
        <p:spPr>
          <a:xfrm>
            <a:off x="6724650" y="6701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38" name="object 1238"/>
          <p:cNvSpPr/>
          <p:nvPr/>
        </p:nvSpPr>
        <p:spPr>
          <a:xfrm>
            <a:off x="6612459" y="6339323"/>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1239" name="object 1239"/>
          <p:cNvSpPr/>
          <p:nvPr/>
        </p:nvSpPr>
        <p:spPr>
          <a:xfrm>
            <a:off x="6612459" y="63329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240" name="object 1240"/>
          <p:cNvSpPr/>
          <p:nvPr/>
        </p:nvSpPr>
        <p:spPr>
          <a:xfrm>
            <a:off x="6612465" y="5454132"/>
            <a:ext cx="12700" cy="878840"/>
          </a:xfrm>
          <a:custGeom>
            <a:avLst/>
            <a:gdLst/>
            <a:ahLst/>
            <a:cxnLst/>
            <a:rect l="l" t="t" r="r" b="b"/>
            <a:pathLst>
              <a:path w="12700" h="878839">
                <a:moveTo>
                  <a:pt x="0" y="878840"/>
                </a:moveTo>
                <a:lnTo>
                  <a:pt x="12706" y="878840"/>
                </a:lnTo>
                <a:lnTo>
                  <a:pt x="12706" y="0"/>
                </a:lnTo>
                <a:lnTo>
                  <a:pt x="0" y="0"/>
                </a:lnTo>
                <a:lnTo>
                  <a:pt x="0" y="878840"/>
                </a:lnTo>
                <a:close/>
              </a:path>
            </a:pathLst>
          </a:custGeom>
          <a:solidFill>
            <a:srgbClr val="231F20"/>
          </a:solidFill>
        </p:spPr>
        <p:txBody>
          <a:bodyPr wrap="square" lIns="0" tIns="0" rIns="0" bIns="0" rtlCol="0"/>
          <a:lstStyle/>
          <a:p>
            <a:endParaRPr/>
          </a:p>
        </p:txBody>
      </p:sp>
      <p:sp>
        <p:nvSpPr>
          <p:cNvPr id="1241" name="object 1241"/>
          <p:cNvSpPr/>
          <p:nvPr/>
        </p:nvSpPr>
        <p:spPr>
          <a:xfrm>
            <a:off x="6724650" y="633932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242" name="object 1242"/>
          <p:cNvSpPr/>
          <p:nvPr/>
        </p:nvSpPr>
        <p:spPr>
          <a:xfrm>
            <a:off x="6625171" y="6332973"/>
            <a:ext cx="106045" cy="6350"/>
          </a:xfrm>
          <a:custGeom>
            <a:avLst/>
            <a:gdLst/>
            <a:ahLst/>
            <a:cxnLst/>
            <a:rect l="l" t="t" r="r" b="b"/>
            <a:pathLst>
              <a:path w="106045" h="6350">
                <a:moveTo>
                  <a:pt x="0" y="6350"/>
                </a:moveTo>
                <a:lnTo>
                  <a:pt x="105816" y="6350"/>
                </a:lnTo>
                <a:lnTo>
                  <a:pt x="105816" y="0"/>
                </a:lnTo>
                <a:lnTo>
                  <a:pt x="0" y="0"/>
                </a:lnTo>
                <a:lnTo>
                  <a:pt x="0" y="6350"/>
                </a:lnTo>
                <a:close/>
              </a:path>
            </a:pathLst>
          </a:custGeom>
          <a:solidFill>
            <a:srgbClr val="231F20"/>
          </a:solidFill>
        </p:spPr>
        <p:txBody>
          <a:bodyPr wrap="square" lIns="0" tIns="0" rIns="0" bIns="0" rtlCol="0"/>
          <a:lstStyle/>
          <a:p>
            <a:endParaRPr/>
          </a:p>
        </p:txBody>
      </p:sp>
      <p:sp>
        <p:nvSpPr>
          <p:cNvPr id="1243" name="object 1243"/>
          <p:cNvSpPr/>
          <p:nvPr/>
        </p:nvSpPr>
        <p:spPr>
          <a:xfrm>
            <a:off x="6618821" y="63329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44" name="object 1244"/>
          <p:cNvSpPr/>
          <p:nvPr/>
        </p:nvSpPr>
        <p:spPr>
          <a:xfrm>
            <a:off x="6540488" y="6631423"/>
            <a:ext cx="139700" cy="6350"/>
          </a:xfrm>
          <a:custGeom>
            <a:avLst/>
            <a:gdLst/>
            <a:ahLst/>
            <a:cxnLst/>
            <a:rect l="l" t="t" r="r" b="b"/>
            <a:pathLst>
              <a:path w="139700" h="6350">
                <a:moveTo>
                  <a:pt x="0" y="6350"/>
                </a:moveTo>
                <a:lnTo>
                  <a:pt x="139699" y="6350"/>
                </a:lnTo>
                <a:lnTo>
                  <a:pt x="139699" y="0"/>
                </a:lnTo>
                <a:lnTo>
                  <a:pt x="0" y="0"/>
                </a:lnTo>
                <a:lnTo>
                  <a:pt x="0" y="6350"/>
                </a:lnTo>
                <a:close/>
              </a:path>
            </a:pathLst>
          </a:custGeom>
          <a:solidFill>
            <a:srgbClr val="231F20"/>
          </a:solidFill>
        </p:spPr>
        <p:txBody>
          <a:bodyPr wrap="square" lIns="0" tIns="0" rIns="0" bIns="0" rtlCol="0"/>
          <a:lstStyle/>
          <a:p>
            <a:endParaRPr/>
          </a:p>
        </p:txBody>
      </p:sp>
      <p:sp>
        <p:nvSpPr>
          <p:cNvPr id="1245" name="object 1245"/>
          <p:cNvSpPr/>
          <p:nvPr/>
        </p:nvSpPr>
        <p:spPr>
          <a:xfrm>
            <a:off x="6540490" y="6625073"/>
            <a:ext cx="6985" cy="6350"/>
          </a:xfrm>
          <a:custGeom>
            <a:avLst/>
            <a:gdLst/>
            <a:ahLst/>
            <a:cxnLst/>
            <a:rect l="l" t="t" r="r" b="b"/>
            <a:pathLst>
              <a:path w="6985" h="6350">
                <a:moveTo>
                  <a:pt x="0" y="6350"/>
                </a:moveTo>
                <a:lnTo>
                  <a:pt x="6360" y="6350"/>
                </a:lnTo>
                <a:lnTo>
                  <a:pt x="6360" y="0"/>
                </a:lnTo>
                <a:lnTo>
                  <a:pt x="0" y="0"/>
                </a:lnTo>
                <a:lnTo>
                  <a:pt x="0" y="6350"/>
                </a:lnTo>
                <a:close/>
              </a:path>
            </a:pathLst>
          </a:custGeom>
          <a:solidFill>
            <a:srgbClr val="231F20"/>
          </a:solidFill>
        </p:spPr>
        <p:txBody>
          <a:bodyPr wrap="square" lIns="0" tIns="0" rIns="0" bIns="0" rtlCol="0"/>
          <a:lstStyle/>
          <a:p>
            <a:endParaRPr/>
          </a:p>
        </p:txBody>
      </p:sp>
      <p:sp>
        <p:nvSpPr>
          <p:cNvPr id="1246" name="object 1246"/>
          <p:cNvSpPr/>
          <p:nvPr/>
        </p:nvSpPr>
        <p:spPr>
          <a:xfrm>
            <a:off x="6540495" y="6576813"/>
            <a:ext cx="12700" cy="48260"/>
          </a:xfrm>
          <a:custGeom>
            <a:avLst/>
            <a:gdLst/>
            <a:ahLst/>
            <a:cxnLst/>
            <a:rect l="l" t="t" r="r" b="b"/>
            <a:pathLst>
              <a:path w="12700" h="48260">
                <a:moveTo>
                  <a:pt x="0" y="48260"/>
                </a:moveTo>
                <a:lnTo>
                  <a:pt x="12705" y="48260"/>
                </a:lnTo>
                <a:lnTo>
                  <a:pt x="12705" y="0"/>
                </a:lnTo>
                <a:lnTo>
                  <a:pt x="0" y="0"/>
                </a:lnTo>
                <a:lnTo>
                  <a:pt x="0" y="48260"/>
                </a:lnTo>
                <a:close/>
              </a:path>
            </a:pathLst>
          </a:custGeom>
          <a:solidFill>
            <a:srgbClr val="231F20"/>
          </a:solidFill>
        </p:spPr>
        <p:txBody>
          <a:bodyPr wrap="square" lIns="0" tIns="0" rIns="0" bIns="0" rtlCol="0"/>
          <a:lstStyle/>
          <a:p>
            <a:endParaRPr/>
          </a:p>
        </p:txBody>
      </p:sp>
      <p:sp>
        <p:nvSpPr>
          <p:cNvPr id="1247" name="object 1247"/>
          <p:cNvSpPr/>
          <p:nvPr/>
        </p:nvSpPr>
        <p:spPr>
          <a:xfrm>
            <a:off x="6546850" y="6625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48" name="object 1248"/>
          <p:cNvSpPr/>
          <p:nvPr/>
        </p:nvSpPr>
        <p:spPr>
          <a:xfrm>
            <a:off x="6553200" y="6625073"/>
            <a:ext cx="114300" cy="6350"/>
          </a:xfrm>
          <a:custGeom>
            <a:avLst/>
            <a:gdLst/>
            <a:ahLst/>
            <a:cxnLst/>
            <a:rect l="l" t="t" r="r" b="b"/>
            <a:pathLst>
              <a:path w="114300" h="6350">
                <a:moveTo>
                  <a:pt x="114300" y="0"/>
                </a:moveTo>
                <a:lnTo>
                  <a:pt x="0" y="0"/>
                </a:lnTo>
                <a:lnTo>
                  <a:pt x="0" y="6350"/>
                </a:lnTo>
                <a:lnTo>
                  <a:pt x="114300" y="6350"/>
                </a:lnTo>
                <a:lnTo>
                  <a:pt x="114300" y="0"/>
                </a:lnTo>
                <a:close/>
              </a:path>
            </a:pathLst>
          </a:custGeom>
          <a:solidFill>
            <a:srgbClr val="231F20"/>
          </a:solidFill>
        </p:spPr>
        <p:txBody>
          <a:bodyPr wrap="square" lIns="0" tIns="0" rIns="0" bIns="0" rtlCol="0"/>
          <a:lstStyle/>
          <a:p>
            <a:endParaRPr/>
          </a:p>
        </p:txBody>
      </p:sp>
      <p:sp>
        <p:nvSpPr>
          <p:cNvPr id="1249" name="object 1249"/>
          <p:cNvSpPr/>
          <p:nvPr/>
        </p:nvSpPr>
        <p:spPr>
          <a:xfrm>
            <a:off x="6667500" y="6625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0" name="object 1250"/>
          <p:cNvSpPr/>
          <p:nvPr/>
        </p:nvSpPr>
        <p:spPr>
          <a:xfrm>
            <a:off x="6667500" y="6383773"/>
            <a:ext cx="12700" cy="241300"/>
          </a:xfrm>
          <a:custGeom>
            <a:avLst/>
            <a:gdLst/>
            <a:ahLst/>
            <a:cxnLst/>
            <a:rect l="l" t="t" r="r" b="b"/>
            <a:pathLst>
              <a:path w="12700" h="241300">
                <a:moveTo>
                  <a:pt x="0" y="241300"/>
                </a:moveTo>
                <a:lnTo>
                  <a:pt x="12687" y="241300"/>
                </a:lnTo>
                <a:lnTo>
                  <a:pt x="12687" y="0"/>
                </a:lnTo>
                <a:lnTo>
                  <a:pt x="0" y="0"/>
                </a:lnTo>
                <a:lnTo>
                  <a:pt x="0" y="241300"/>
                </a:lnTo>
                <a:close/>
              </a:path>
            </a:pathLst>
          </a:custGeom>
          <a:solidFill>
            <a:srgbClr val="231F20"/>
          </a:solidFill>
        </p:spPr>
        <p:txBody>
          <a:bodyPr wrap="square" lIns="0" tIns="0" rIns="0" bIns="0" rtlCol="0"/>
          <a:lstStyle/>
          <a:p>
            <a:endParaRPr/>
          </a:p>
        </p:txBody>
      </p:sp>
      <p:sp>
        <p:nvSpPr>
          <p:cNvPr id="1251" name="object 1251"/>
          <p:cNvSpPr/>
          <p:nvPr/>
        </p:nvSpPr>
        <p:spPr>
          <a:xfrm>
            <a:off x="6667500" y="63774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2" name="object 1252"/>
          <p:cNvSpPr/>
          <p:nvPr/>
        </p:nvSpPr>
        <p:spPr>
          <a:xfrm>
            <a:off x="6673850" y="66250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53" name="object 1253"/>
          <p:cNvSpPr/>
          <p:nvPr/>
        </p:nvSpPr>
        <p:spPr>
          <a:xfrm>
            <a:off x="7056971" y="6580623"/>
            <a:ext cx="57150" cy="6350"/>
          </a:xfrm>
          <a:custGeom>
            <a:avLst/>
            <a:gdLst/>
            <a:ahLst/>
            <a:cxnLst/>
            <a:rect l="l" t="t" r="r" b="b"/>
            <a:pathLst>
              <a:path w="57150" h="6350">
                <a:moveTo>
                  <a:pt x="0" y="6350"/>
                </a:moveTo>
                <a:lnTo>
                  <a:pt x="57150" y="6350"/>
                </a:lnTo>
                <a:lnTo>
                  <a:pt x="57150" y="0"/>
                </a:lnTo>
                <a:lnTo>
                  <a:pt x="0" y="0"/>
                </a:lnTo>
                <a:lnTo>
                  <a:pt x="0" y="6350"/>
                </a:lnTo>
                <a:close/>
              </a:path>
            </a:pathLst>
          </a:custGeom>
          <a:solidFill>
            <a:srgbClr val="231F20"/>
          </a:solidFill>
        </p:spPr>
        <p:txBody>
          <a:bodyPr wrap="square" lIns="0" tIns="0" rIns="0" bIns="0" rtlCol="0"/>
          <a:lstStyle/>
          <a:p>
            <a:endParaRPr/>
          </a:p>
        </p:txBody>
      </p:sp>
      <p:sp>
        <p:nvSpPr>
          <p:cNvPr id="1254" name="object 1254"/>
          <p:cNvSpPr/>
          <p:nvPr/>
        </p:nvSpPr>
        <p:spPr>
          <a:xfrm>
            <a:off x="7056971" y="6574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5" name="object 1255"/>
          <p:cNvSpPr/>
          <p:nvPr/>
        </p:nvSpPr>
        <p:spPr>
          <a:xfrm>
            <a:off x="7056971" y="6358373"/>
            <a:ext cx="12700" cy="215900"/>
          </a:xfrm>
          <a:custGeom>
            <a:avLst/>
            <a:gdLst/>
            <a:ahLst/>
            <a:cxnLst/>
            <a:rect l="l" t="t" r="r" b="b"/>
            <a:pathLst>
              <a:path w="12700" h="215900">
                <a:moveTo>
                  <a:pt x="0" y="215900"/>
                </a:moveTo>
                <a:lnTo>
                  <a:pt x="12687" y="215900"/>
                </a:lnTo>
                <a:lnTo>
                  <a:pt x="12687" y="0"/>
                </a:lnTo>
                <a:lnTo>
                  <a:pt x="0" y="0"/>
                </a:lnTo>
                <a:lnTo>
                  <a:pt x="0" y="215900"/>
                </a:lnTo>
                <a:close/>
              </a:path>
            </a:pathLst>
          </a:custGeom>
          <a:solidFill>
            <a:srgbClr val="231F20"/>
          </a:solidFill>
        </p:spPr>
        <p:txBody>
          <a:bodyPr wrap="square" lIns="0" tIns="0" rIns="0" bIns="0" rtlCol="0"/>
          <a:lstStyle/>
          <a:p>
            <a:endParaRPr/>
          </a:p>
        </p:txBody>
      </p:sp>
      <p:sp>
        <p:nvSpPr>
          <p:cNvPr id="1256" name="object 1256"/>
          <p:cNvSpPr/>
          <p:nvPr/>
        </p:nvSpPr>
        <p:spPr>
          <a:xfrm>
            <a:off x="7056971" y="6352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7" name="object 1257"/>
          <p:cNvSpPr/>
          <p:nvPr/>
        </p:nvSpPr>
        <p:spPr>
          <a:xfrm>
            <a:off x="7056971" y="6345673"/>
            <a:ext cx="76200" cy="6350"/>
          </a:xfrm>
          <a:custGeom>
            <a:avLst/>
            <a:gdLst/>
            <a:ahLst/>
            <a:cxnLst/>
            <a:rect l="l" t="t" r="r" b="b"/>
            <a:pathLst>
              <a:path w="76200" h="6350">
                <a:moveTo>
                  <a:pt x="0" y="6350"/>
                </a:moveTo>
                <a:lnTo>
                  <a:pt x="76187" y="6350"/>
                </a:lnTo>
                <a:lnTo>
                  <a:pt x="76187" y="0"/>
                </a:lnTo>
                <a:lnTo>
                  <a:pt x="0" y="0"/>
                </a:lnTo>
                <a:lnTo>
                  <a:pt x="0" y="6350"/>
                </a:lnTo>
                <a:close/>
              </a:path>
            </a:pathLst>
          </a:custGeom>
          <a:solidFill>
            <a:srgbClr val="231F20"/>
          </a:solidFill>
        </p:spPr>
        <p:txBody>
          <a:bodyPr wrap="square" lIns="0" tIns="0" rIns="0" bIns="0" rtlCol="0"/>
          <a:lstStyle/>
          <a:p>
            <a:endParaRPr/>
          </a:p>
        </p:txBody>
      </p:sp>
      <p:sp>
        <p:nvSpPr>
          <p:cNvPr id="1258" name="object 1258"/>
          <p:cNvSpPr/>
          <p:nvPr/>
        </p:nvSpPr>
        <p:spPr>
          <a:xfrm>
            <a:off x="7063321" y="6574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59" name="object 1259"/>
          <p:cNvSpPr/>
          <p:nvPr/>
        </p:nvSpPr>
        <p:spPr>
          <a:xfrm>
            <a:off x="7069659" y="6574273"/>
            <a:ext cx="45085" cy="6350"/>
          </a:xfrm>
          <a:custGeom>
            <a:avLst/>
            <a:gdLst/>
            <a:ahLst/>
            <a:cxnLst/>
            <a:rect l="l" t="t" r="r" b="b"/>
            <a:pathLst>
              <a:path w="45085" h="6350">
                <a:moveTo>
                  <a:pt x="44462" y="0"/>
                </a:moveTo>
                <a:lnTo>
                  <a:pt x="0" y="0"/>
                </a:lnTo>
                <a:lnTo>
                  <a:pt x="0" y="6350"/>
                </a:lnTo>
                <a:lnTo>
                  <a:pt x="44462" y="6350"/>
                </a:lnTo>
                <a:lnTo>
                  <a:pt x="44462" y="0"/>
                </a:lnTo>
                <a:close/>
              </a:path>
            </a:pathLst>
          </a:custGeom>
          <a:solidFill>
            <a:srgbClr val="231F20"/>
          </a:solidFill>
        </p:spPr>
        <p:txBody>
          <a:bodyPr wrap="square" lIns="0" tIns="0" rIns="0" bIns="0" rtlCol="0"/>
          <a:lstStyle/>
          <a:p>
            <a:endParaRPr/>
          </a:p>
        </p:txBody>
      </p:sp>
      <p:sp>
        <p:nvSpPr>
          <p:cNvPr id="1260" name="object 1260"/>
          <p:cNvSpPr/>
          <p:nvPr/>
        </p:nvSpPr>
        <p:spPr>
          <a:xfrm>
            <a:off x="6557429" y="6377423"/>
            <a:ext cx="110489" cy="6350"/>
          </a:xfrm>
          <a:custGeom>
            <a:avLst/>
            <a:gdLst/>
            <a:ahLst/>
            <a:cxnLst/>
            <a:rect l="l" t="t" r="r" b="b"/>
            <a:pathLst>
              <a:path w="110489" h="6350">
                <a:moveTo>
                  <a:pt x="0" y="6350"/>
                </a:moveTo>
                <a:lnTo>
                  <a:pt x="110070" y="6350"/>
                </a:lnTo>
                <a:lnTo>
                  <a:pt x="110070" y="0"/>
                </a:lnTo>
                <a:lnTo>
                  <a:pt x="0" y="0"/>
                </a:lnTo>
                <a:lnTo>
                  <a:pt x="0" y="6350"/>
                </a:lnTo>
                <a:close/>
              </a:path>
            </a:pathLst>
          </a:custGeom>
          <a:solidFill>
            <a:srgbClr val="231F20"/>
          </a:solidFill>
        </p:spPr>
        <p:txBody>
          <a:bodyPr wrap="square" lIns="0" tIns="0" rIns="0" bIns="0" rtlCol="0"/>
          <a:lstStyle/>
          <a:p>
            <a:endParaRPr/>
          </a:p>
        </p:txBody>
      </p:sp>
      <p:sp>
        <p:nvSpPr>
          <p:cNvPr id="1261" name="object 1261"/>
          <p:cNvSpPr/>
          <p:nvPr/>
        </p:nvSpPr>
        <p:spPr>
          <a:xfrm>
            <a:off x="6557429" y="63710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62" name="object 1262"/>
          <p:cNvSpPr/>
          <p:nvPr/>
        </p:nvSpPr>
        <p:spPr>
          <a:xfrm>
            <a:off x="6557429" y="5414763"/>
            <a:ext cx="12700" cy="956310"/>
          </a:xfrm>
          <a:custGeom>
            <a:avLst/>
            <a:gdLst/>
            <a:ahLst/>
            <a:cxnLst/>
            <a:rect l="l" t="t" r="r" b="b"/>
            <a:pathLst>
              <a:path w="12700" h="956310">
                <a:moveTo>
                  <a:pt x="0" y="956310"/>
                </a:moveTo>
                <a:lnTo>
                  <a:pt x="12700" y="956310"/>
                </a:lnTo>
                <a:lnTo>
                  <a:pt x="12700" y="0"/>
                </a:lnTo>
                <a:lnTo>
                  <a:pt x="0" y="0"/>
                </a:lnTo>
                <a:lnTo>
                  <a:pt x="0" y="956310"/>
                </a:lnTo>
                <a:close/>
              </a:path>
            </a:pathLst>
          </a:custGeom>
          <a:solidFill>
            <a:srgbClr val="231F20"/>
          </a:solidFill>
        </p:spPr>
        <p:txBody>
          <a:bodyPr wrap="square" lIns="0" tIns="0" rIns="0" bIns="0" rtlCol="0"/>
          <a:lstStyle/>
          <a:p>
            <a:endParaRPr/>
          </a:p>
        </p:txBody>
      </p:sp>
      <p:sp>
        <p:nvSpPr>
          <p:cNvPr id="1263" name="object 1263"/>
          <p:cNvSpPr/>
          <p:nvPr/>
        </p:nvSpPr>
        <p:spPr>
          <a:xfrm>
            <a:off x="6557429" y="54084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64" name="object 1264"/>
          <p:cNvSpPr/>
          <p:nvPr/>
        </p:nvSpPr>
        <p:spPr>
          <a:xfrm>
            <a:off x="6557429" y="5402063"/>
            <a:ext cx="588645" cy="6350"/>
          </a:xfrm>
          <a:custGeom>
            <a:avLst/>
            <a:gdLst/>
            <a:ahLst/>
            <a:cxnLst/>
            <a:rect l="l" t="t" r="r" b="b"/>
            <a:pathLst>
              <a:path w="588645" h="6350">
                <a:moveTo>
                  <a:pt x="0" y="6350"/>
                </a:moveTo>
                <a:lnTo>
                  <a:pt x="588441" y="6350"/>
                </a:lnTo>
                <a:lnTo>
                  <a:pt x="588441" y="0"/>
                </a:lnTo>
                <a:lnTo>
                  <a:pt x="0" y="0"/>
                </a:lnTo>
                <a:lnTo>
                  <a:pt x="0" y="6350"/>
                </a:lnTo>
                <a:close/>
              </a:path>
            </a:pathLst>
          </a:custGeom>
          <a:solidFill>
            <a:srgbClr val="231F20"/>
          </a:solidFill>
        </p:spPr>
        <p:txBody>
          <a:bodyPr wrap="square" lIns="0" tIns="0" rIns="0" bIns="0" rtlCol="0"/>
          <a:lstStyle/>
          <a:p>
            <a:endParaRPr/>
          </a:p>
        </p:txBody>
      </p:sp>
      <p:sp>
        <p:nvSpPr>
          <p:cNvPr id="1265" name="object 1265"/>
          <p:cNvSpPr/>
          <p:nvPr/>
        </p:nvSpPr>
        <p:spPr>
          <a:xfrm>
            <a:off x="6673850" y="637742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266" name="object 1266"/>
          <p:cNvSpPr/>
          <p:nvPr/>
        </p:nvSpPr>
        <p:spPr>
          <a:xfrm>
            <a:off x="6570129" y="6371073"/>
            <a:ext cx="110489" cy="6350"/>
          </a:xfrm>
          <a:custGeom>
            <a:avLst/>
            <a:gdLst/>
            <a:ahLst/>
            <a:cxnLst/>
            <a:rect l="l" t="t" r="r" b="b"/>
            <a:pathLst>
              <a:path w="110489" h="6350">
                <a:moveTo>
                  <a:pt x="0" y="6350"/>
                </a:moveTo>
                <a:lnTo>
                  <a:pt x="110058" y="6350"/>
                </a:lnTo>
                <a:lnTo>
                  <a:pt x="110058" y="0"/>
                </a:lnTo>
                <a:lnTo>
                  <a:pt x="0" y="0"/>
                </a:lnTo>
                <a:lnTo>
                  <a:pt x="0" y="6350"/>
                </a:lnTo>
                <a:close/>
              </a:path>
            </a:pathLst>
          </a:custGeom>
          <a:solidFill>
            <a:srgbClr val="231F20"/>
          </a:solidFill>
        </p:spPr>
        <p:txBody>
          <a:bodyPr wrap="square" lIns="0" tIns="0" rIns="0" bIns="0" rtlCol="0"/>
          <a:lstStyle/>
          <a:p>
            <a:endParaRPr/>
          </a:p>
        </p:txBody>
      </p:sp>
      <p:sp>
        <p:nvSpPr>
          <p:cNvPr id="1267" name="object 1267"/>
          <p:cNvSpPr/>
          <p:nvPr/>
        </p:nvSpPr>
        <p:spPr>
          <a:xfrm>
            <a:off x="6563779" y="63710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68" name="object 1268"/>
          <p:cNvSpPr/>
          <p:nvPr/>
        </p:nvSpPr>
        <p:spPr>
          <a:xfrm>
            <a:off x="7063321" y="63520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69" name="object 1269"/>
          <p:cNvSpPr/>
          <p:nvPr/>
        </p:nvSpPr>
        <p:spPr>
          <a:xfrm>
            <a:off x="7069659" y="6352023"/>
            <a:ext cx="76835" cy="6350"/>
          </a:xfrm>
          <a:custGeom>
            <a:avLst/>
            <a:gdLst/>
            <a:ahLst/>
            <a:cxnLst/>
            <a:rect l="l" t="t" r="r" b="b"/>
            <a:pathLst>
              <a:path w="76835" h="6350">
                <a:moveTo>
                  <a:pt x="0" y="6350"/>
                </a:moveTo>
                <a:lnTo>
                  <a:pt x="76212" y="6350"/>
                </a:lnTo>
                <a:lnTo>
                  <a:pt x="76212" y="0"/>
                </a:lnTo>
                <a:lnTo>
                  <a:pt x="0" y="0"/>
                </a:lnTo>
                <a:lnTo>
                  <a:pt x="0" y="6350"/>
                </a:lnTo>
                <a:close/>
              </a:path>
            </a:pathLst>
          </a:custGeom>
          <a:solidFill>
            <a:srgbClr val="231F20"/>
          </a:solidFill>
        </p:spPr>
        <p:txBody>
          <a:bodyPr wrap="square" lIns="0" tIns="0" rIns="0" bIns="0" rtlCol="0"/>
          <a:lstStyle/>
          <a:p>
            <a:endParaRPr/>
          </a:p>
        </p:txBody>
      </p:sp>
      <p:sp>
        <p:nvSpPr>
          <p:cNvPr id="1270" name="object 1270"/>
          <p:cNvSpPr/>
          <p:nvPr/>
        </p:nvSpPr>
        <p:spPr>
          <a:xfrm>
            <a:off x="7139521" y="6345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71" name="object 1271"/>
          <p:cNvSpPr/>
          <p:nvPr/>
        </p:nvSpPr>
        <p:spPr>
          <a:xfrm>
            <a:off x="7133159" y="63456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272" name="object 1272"/>
          <p:cNvSpPr/>
          <p:nvPr/>
        </p:nvSpPr>
        <p:spPr>
          <a:xfrm>
            <a:off x="7133159" y="5414763"/>
            <a:ext cx="13335" cy="930910"/>
          </a:xfrm>
          <a:custGeom>
            <a:avLst/>
            <a:gdLst/>
            <a:ahLst/>
            <a:cxnLst/>
            <a:rect l="l" t="t" r="r" b="b"/>
            <a:pathLst>
              <a:path w="13335" h="930910">
                <a:moveTo>
                  <a:pt x="0" y="930910"/>
                </a:moveTo>
                <a:lnTo>
                  <a:pt x="12712" y="930910"/>
                </a:lnTo>
                <a:lnTo>
                  <a:pt x="12712" y="0"/>
                </a:lnTo>
                <a:lnTo>
                  <a:pt x="0" y="0"/>
                </a:lnTo>
                <a:lnTo>
                  <a:pt x="0" y="930910"/>
                </a:lnTo>
                <a:close/>
              </a:path>
            </a:pathLst>
          </a:custGeom>
          <a:solidFill>
            <a:srgbClr val="231F20"/>
          </a:solidFill>
        </p:spPr>
        <p:txBody>
          <a:bodyPr wrap="square" lIns="0" tIns="0" rIns="0" bIns="0" rtlCol="0"/>
          <a:lstStyle/>
          <a:p>
            <a:endParaRPr/>
          </a:p>
        </p:txBody>
      </p:sp>
      <p:sp>
        <p:nvSpPr>
          <p:cNvPr id="1273" name="object 1273"/>
          <p:cNvSpPr/>
          <p:nvPr/>
        </p:nvSpPr>
        <p:spPr>
          <a:xfrm>
            <a:off x="7133159" y="540841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274" name="object 1274"/>
          <p:cNvSpPr/>
          <p:nvPr/>
        </p:nvSpPr>
        <p:spPr>
          <a:xfrm>
            <a:off x="6563779" y="54079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75" name="object 1275"/>
          <p:cNvSpPr/>
          <p:nvPr/>
        </p:nvSpPr>
        <p:spPr>
          <a:xfrm>
            <a:off x="6570129" y="5407993"/>
            <a:ext cx="563245" cy="6350"/>
          </a:xfrm>
          <a:custGeom>
            <a:avLst/>
            <a:gdLst/>
            <a:ahLst/>
            <a:cxnLst/>
            <a:rect l="l" t="t" r="r" b="b"/>
            <a:pathLst>
              <a:path w="563245" h="6350">
                <a:moveTo>
                  <a:pt x="563029" y="0"/>
                </a:moveTo>
                <a:lnTo>
                  <a:pt x="0" y="0"/>
                </a:lnTo>
                <a:lnTo>
                  <a:pt x="0" y="6350"/>
                </a:lnTo>
                <a:lnTo>
                  <a:pt x="563029" y="6350"/>
                </a:lnTo>
                <a:lnTo>
                  <a:pt x="563029" y="0"/>
                </a:lnTo>
                <a:close/>
              </a:path>
            </a:pathLst>
          </a:custGeom>
          <a:solidFill>
            <a:srgbClr val="231F20"/>
          </a:solidFill>
        </p:spPr>
        <p:txBody>
          <a:bodyPr wrap="square" lIns="0" tIns="0" rIns="0" bIns="0" rtlCol="0"/>
          <a:lstStyle/>
          <a:p>
            <a:endParaRPr/>
          </a:p>
        </p:txBody>
      </p:sp>
      <p:sp>
        <p:nvSpPr>
          <p:cNvPr id="1276" name="object 1276"/>
          <p:cNvSpPr/>
          <p:nvPr/>
        </p:nvSpPr>
        <p:spPr>
          <a:xfrm>
            <a:off x="7139521" y="54079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77" name="object 1277"/>
          <p:cNvSpPr/>
          <p:nvPr/>
        </p:nvSpPr>
        <p:spPr>
          <a:xfrm>
            <a:off x="6527749" y="6557293"/>
            <a:ext cx="38735" cy="38735"/>
          </a:xfrm>
          <a:custGeom>
            <a:avLst/>
            <a:gdLst/>
            <a:ahLst/>
            <a:cxnLst/>
            <a:rect l="l" t="t" r="r" b="b"/>
            <a:pathLst>
              <a:path w="38735" h="38735">
                <a:moveTo>
                  <a:pt x="19100" y="0"/>
                </a:moveTo>
                <a:lnTo>
                  <a:pt x="11669" y="1500"/>
                </a:lnTo>
                <a:lnTo>
                  <a:pt x="5597" y="5592"/>
                </a:lnTo>
                <a:lnTo>
                  <a:pt x="1502" y="11663"/>
                </a:lnTo>
                <a:lnTo>
                  <a:pt x="0" y="19100"/>
                </a:lnTo>
                <a:lnTo>
                  <a:pt x="1502" y="26537"/>
                </a:lnTo>
                <a:lnTo>
                  <a:pt x="5597" y="32608"/>
                </a:lnTo>
                <a:lnTo>
                  <a:pt x="11669" y="36701"/>
                </a:lnTo>
                <a:lnTo>
                  <a:pt x="19100" y="38201"/>
                </a:lnTo>
                <a:lnTo>
                  <a:pt x="26532" y="36701"/>
                </a:lnTo>
                <a:lnTo>
                  <a:pt x="32604" y="32608"/>
                </a:lnTo>
                <a:lnTo>
                  <a:pt x="36699" y="26537"/>
                </a:lnTo>
                <a:lnTo>
                  <a:pt x="38201" y="19100"/>
                </a:lnTo>
                <a:lnTo>
                  <a:pt x="36699" y="11663"/>
                </a:lnTo>
                <a:lnTo>
                  <a:pt x="32604" y="5592"/>
                </a:lnTo>
                <a:lnTo>
                  <a:pt x="26532" y="1500"/>
                </a:lnTo>
                <a:lnTo>
                  <a:pt x="19100" y="0"/>
                </a:lnTo>
                <a:close/>
              </a:path>
            </a:pathLst>
          </a:custGeom>
          <a:solidFill>
            <a:srgbClr val="231F20"/>
          </a:solidFill>
        </p:spPr>
        <p:txBody>
          <a:bodyPr wrap="square" lIns="0" tIns="0" rIns="0" bIns="0" rtlCol="0"/>
          <a:lstStyle/>
          <a:p>
            <a:endParaRPr/>
          </a:p>
        </p:txBody>
      </p:sp>
      <p:sp>
        <p:nvSpPr>
          <p:cNvPr id="1278" name="object 1278"/>
          <p:cNvSpPr/>
          <p:nvPr/>
        </p:nvSpPr>
        <p:spPr>
          <a:xfrm>
            <a:off x="7082371" y="6453623"/>
            <a:ext cx="40640" cy="6350"/>
          </a:xfrm>
          <a:custGeom>
            <a:avLst/>
            <a:gdLst/>
            <a:ahLst/>
            <a:cxnLst/>
            <a:rect l="l" t="t" r="r" b="b"/>
            <a:pathLst>
              <a:path w="40639" h="6350">
                <a:moveTo>
                  <a:pt x="0" y="6350"/>
                </a:moveTo>
                <a:lnTo>
                  <a:pt x="40208" y="6350"/>
                </a:lnTo>
                <a:lnTo>
                  <a:pt x="40208" y="0"/>
                </a:lnTo>
                <a:lnTo>
                  <a:pt x="0" y="0"/>
                </a:lnTo>
                <a:lnTo>
                  <a:pt x="0" y="6350"/>
                </a:lnTo>
                <a:close/>
              </a:path>
            </a:pathLst>
          </a:custGeom>
          <a:solidFill>
            <a:srgbClr val="231F20"/>
          </a:solidFill>
        </p:spPr>
        <p:txBody>
          <a:bodyPr wrap="square" lIns="0" tIns="0" rIns="0" bIns="0" rtlCol="0"/>
          <a:lstStyle/>
          <a:p>
            <a:endParaRPr/>
          </a:p>
        </p:txBody>
      </p:sp>
      <p:sp>
        <p:nvSpPr>
          <p:cNvPr id="1279" name="object 1279"/>
          <p:cNvSpPr/>
          <p:nvPr/>
        </p:nvSpPr>
        <p:spPr>
          <a:xfrm>
            <a:off x="7082371" y="6447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0" name="object 1280"/>
          <p:cNvSpPr/>
          <p:nvPr/>
        </p:nvSpPr>
        <p:spPr>
          <a:xfrm>
            <a:off x="7082371" y="6379963"/>
            <a:ext cx="12700" cy="67310"/>
          </a:xfrm>
          <a:custGeom>
            <a:avLst/>
            <a:gdLst/>
            <a:ahLst/>
            <a:cxnLst/>
            <a:rect l="l" t="t" r="r" b="b"/>
            <a:pathLst>
              <a:path w="12700" h="67310">
                <a:moveTo>
                  <a:pt x="0" y="67310"/>
                </a:moveTo>
                <a:lnTo>
                  <a:pt x="12687" y="67310"/>
                </a:lnTo>
                <a:lnTo>
                  <a:pt x="12687" y="0"/>
                </a:lnTo>
                <a:lnTo>
                  <a:pt x="0" y="0"/>
                </a:lnTo>
                <a:lnTo>
                  <a:pt x="0" y="67310"/>
                </a:lnTo>
                <a:close/>
              </a:path>
            </a:pathLst>
          </a:custGeom>
          <a:solidFill>
            <a:srgbClr val="231F20"/>
          </a:solidFill>
        </p:spPr>
        <p:txBody>
          <a:bodyPr wrap="square" lIns="0" tIns="0" rIns="0" bIns="0" rtlCol="0"/>
          <a:lstStyle/>
          <a:p>
            <a:endParaRPr/>
          </a:p>
        </p:txBody>
      </p:sp>
      <p:sp>
        <p:nvSpPr>
          <p:cNvPr id="1281" name="object 1281"/>
          <p:cNvSpPr/>
          <p:nvPr/>
        </p:nvSpPr>
        <p:spPr>
          <a:xfrm>
            <a:off x="7082371" y="63736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2" name="object 1282"/>
          <p:cNvSpPr/>
          <p:nvPr/>
        </p:nvSpPr>
        <p:spPr>
          <a:xfrm>
            <a:off x="7082371" y="6367263"/>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283" name="object 1283"/>
          <p:cNvSpPr/>
          <p:nvPr/>
        </p:nvSpPr>
        <p:spPr>
          <a:xfrm>
            <a:off x="7088721" y="6447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84" name="object 1284"/>
          <p:cNvSpPr/>
          <p:nvPr/>
        </p:nvSpPr>
        <p:spPr>
          <a:xfrm>
            <a:off x="7095059" y="6447273"/>
            <a:ext cx="27940" cy="6350"/>
          </a:xfrm>
          <a:custGeom>
            <a:avLst/>
            <a:gdLst/>
            <a:ahLst/>
            <a:cxnLst/>
            <a:rect l="l" t="t" r="r" b="b"/>
            <a:pathLst>
              <a:path w="27939" h="6350">
                <a:moveTo>
                  <a:pt x="27520" y="0"/>
                </a:moveTo>
                <a:lnTo>
                  <a:pt x="0" y="0"/>
                </a:lnTo>
                <a:lnTo>
                  <a:pt x="0" y="6350"/>
                </a:lnTo>
                <a:lnTo>
                  <a:pt x="27520" y="6350"/>
                </a:lnTo>
                <a:lnTo>
                  <a:pt x="27520" y="0"/>
                </a:lnTo>
                <a:close/>
              </a:path>
            </a:pathLst>
          </a:custGeom>
          <a:solidFill>
            <a:srgbClr val="231F20"/>
          </a:solidFill>
        </p:spPr>
        <p:txBody>
          <a:bodyPr wrap="square" lIns="0" tIns="0" rIns="0" bIns="0" rtlCol="0"/>
          <a:lstStyle/>
          <a:p>
            <a:endParaRPr/>
          </a:p>
        </p:txBody>
      </p:sp>
      <p:sp>
        <p:nvSpPr>
          <p:cNvPr id="1285" name="object 1285"/>
          <p:cNvSpPr/>
          <p:nvPr/>
        </p:nvSpPr>
        <p:spPr>
          <a:xfrm>
            <a:off x="6523571" y="5376663"/>
            <a:ext cx="12700" cy="1060450"/>
          </a:xfrm>
          <a:custGeom>
            <a:avLst/>
            <a:gdLst/>
            <a:ahLst/>
            <a:cxnLst/>
            <a:rect l="l" t="t" r="r" b="b"/>
            <a:pathLst>
              <a:path w="12700" h="1060450">
                <a:moveTo>
                  <a:pt x="0" y="1060450"/>
                </a:moveTo>
                <a:lnTo>
                  <a:pt x="12693" y="1060450"/>
                </a:lnTo>
                <a:lnTo>
                  <a:pt x="12693" y="0"/>
                </a:lnTo>
                <a:lnTo>
                  <a:pt x="0" y="0"/>
                </a:lnTo>
                <a:lnTo>
                  <a:pt x="0" y="1060450"/>
                </a:lnTo>
                <a:close/>
              </a:path>
            </a:pathLst>
          </a:custGeom>
          <a:solidFill>
            <a:srgbClr val="231F20"/>
          </a:solidFill>
        </p:spPr>
        <p:txBody>
          <a:bodyPr wrap="square" lIns="0" tIns="0" rIns="0" bIns="0" rtlCol="0"/>
          <a:lstStyle/>
          <a:p>
            <a:endParaRPr/>
          </a:p>
        </p:txBody>
      </p:sp>
      <p:sp>
        <p:nvSpPr>
          <p:cNvPr id="1286" name="object 1286"/>
          <p:cNvSpPr/>
          <p:nvPr/>
        </p:nvSpPr>
        <p:spPr>
          <a:xfrm>
            <a:off x="6523571" y="53703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87" name="object 1287"/>
          <p:cNvSpPr/>
          <p:nvPr/>
        </p:nvSpPr>
        <p:spPr>
          <a:xfrm>
            <a:off x="6523571" y="5363963"/>
            <a:ext cx="652145" cy="6350"/>
          </a:xfrm>
          <a:custGeom>
            <a:avLst/>
            <a:gdLst/>
            <a:ahLst/>
            <a:cxnLst/>
            <a:rect l="l" t="t" r="r" b="b"/>
            <a:pathLst>
              <a:path w="652145" h="6350">
                <a:moveTo>
                  <a:pt x="0" y="6350"/>
                </a:moveTo>
                <a:lnTo>
                  <a:pt x="651916" y="6350"/>
                </a:lnTo>
                <a:lnTo>
                  <a:pt x="651916" y="0"/>
                </a:lnTo>
                <a:lnTo>
                  <a:pt x="0" y="0"/>
                </a:lnTo>
                <a:lnTo>
                  <a:pt x="0" y="6350"/>
                </a:lnTo>
                <a:close/>
              </a:path>
            </a:pathLst>
          </a:custGeom>
          <a:solidFill>
            <a:srgbClr val="231F20"/>
          </a:solidFill>
        </p:spPr>
        <p:txBody>
          <a:bodyPr wrap="square" lIns="0" tIns="0" rIns="0" bIns="0" rtlCol="0"/>
          <a:lstStyle/>
          <a:p>
            <a:endParaRPr/>
          </a:p>
        </p:txBody>
      </p:sp>
      <p:sp>
        <p:nvSpPr>
          <p:cNvPr id="1288" name="object 1288"/>
          <p:cNvSpPr/>
          <p:nvPr/>
        </p:nvSpPr>
        <p:spPr>
          <a:xfrm>
            <a:off x="7088721" y="63731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89" name="object 1289"/>
          <p:cNvSpPr/>
          <p:nvPr/>
        </p:nvSpPr>
        <p:spPr>
          <a:xfrm>
            <a:off x="7095059" y="6373613"/>
            <a:ext cx="80645" cy="6350"/>
          </a:xfrm>
          <a:custGeom>
            <a:avLst/>
            <a:gdLst/>
            <a:ahLst/>
            <a:cxnLst/>
            <a:rect l="l" t="t" r="r" b="b"/>
            <a:pathLst>
              <a:path w="80645" h="6350">
                <a:moveTo>
                  <a:pt x="0" y="6350"/>
                </a:moveTo>
                <a:lnTo>
                  <a:pt x="80429" y="6350"/>
                </a:lnTo>
                <a:lnTo>
                  <a:pt x="80429" y="0"/>
                </a:lnTo>
                <a:lnTo>
                  <a:pt x="0" y="0"/>
                </a:lnTo>
                <a:lnTo>
                  <a:pt x="0" y="6350"/>
                </a:lnTo>
                <a:close/>
              </a:path>
            </a:pathLst>
          </a:custGeom>
          <a:solidFill>
            <a:srgbClr val="231F20"/>
          </a:solidFill>
        </p:spPr>
        <p:txBody>
          <a:bodyPr wrap="square" lIns="0" tIns="0" rIns="0" bIns="0" rtlCol="0"/>
          <a:lstStyle/>
          <a:p>
            <a:endParaRPr/>
          </a:p>
        </p:txBody>
      </p:sp>
      <p:sp>
        <p:nvSpPr>
          <p:cNvPr id="1290" name="object 1290"/>
          <p:cNvSpPr/>
          <p:nvPr/>
        </p:nvSpPr>
        <p:spPr>
          <a:xfrm>
            <a:off x="7169150" y="636726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291" name="object 1291"/>
          <p:cNvSpPr/>
          <p:nvPr/>
        </p:nvSpPr>
        <p:spPr>
          <a:xfrm>
            <a:off x="7162800" y="63672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92" name="object 1292"/>
          <p:cNvSpPr/>
          <p:nvPr/>
        </p:nvSpPr>
        <p:spPr>
          <a:xfrm>
            <a:off x="7162800" y="5376663"/>
            <a:ext cx="12700" cy="990600"/>
          </a:xfrm>
          <a:custGeom>
            <a:avLst/>
            <a:gdLst/>
            <a:ahLst/>
            <a:cxnLst/>
            <a:rect l="l" t="t" r="r" b="b"/>
            <a:pathLst>
              <a:path w="12700" h="990600">
                <a:moveTo>
                  <a:pt x="0" y="990600"/>
                </a:moveTo>
                <a:lnTo>
                  <a:pt x="12687" y="990600"/>
                </a:lnTo>
                <a:lnTo>
                  <a:pt x="12687" y="0"/>
                </a:lnTo>
                <a:lnTo>
                  <a:pt x="0" y="0"/>
                </a:lnTo>
                <a:lnTo>
                  <a:pt x="0" y="990600"/>
                </a:lnTo>
                <a:close/>
              </a:path>
            </a:pathLst>
          </a:custGeom>
          <a:solidFill>
            <a:srgbClr val="231F20"/>
          </a:solidFill>
        </p:spPr>
        <p:txBody>
          <a:bodyPr wrap="square" lIns="0" tIns="0" rIns="0" bIns="0" rtlCol="0"/>
          <a:lstStyle/>
          <a:p>
            <a:endParaRPr/>
          </a:p>
        </p:txBody>
      </p:sp>
      <p:sp>
        <p:nvSpPr>
          <p:cNvPr id="1293" name="object 1293"/>
          <p:cNvSpPr/>
          <p:nvPr/>
        </p:nvSpPr>
        <p:spPr>
          <a:xfrm>
            <a:off x="7162800" y="53703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94" name="object 1294"/>
          <p:cNvSpPr/>
          <p:nvPr/>
        </p:nvSpPr>
        <p:spPr>
          <a:xfrm>
            <a:off x="6529921" y="53698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95" name="object 1295"/>
          <p:cNvSpPr/>
          <p:nvPr/>
        </p:nvSpPr>
        <p:spPr>
          <a:xfrm>
            <a:off x="6536259" y="5369893"/>
            <a:ext cx="626745" cy="6350"/>
          </a:xfrm>
          <a:custGeom>
            <a:avLst/>
            <a:gdLst/>
            <a:ahLst/>
            <a:cxnLst/>
            <a:rect l="l" t="t" r="r" b="b"/>
            <a:pathLst>
              <a:path w="626745" h="6350">
                <a:moveTo>
                  <a:pt x="626541" y="0"/>
                </a:moveTo>
                <a:lnTo>
                  <a:pt x="0" y="0"/>
                </a:lnTo>
                <a:lnTo>
                  <a:pt x="0" y="6350"/>
                </a:lnTo>
                <a:lnTo>
                  <a:pt x="626541" y="6350"/>
                </a:lnTo>
                <a:lnTo>
                  <a:pt x="626541" y="0"/>
                </a:lnTo>
                <a:close/>
              </a:path>
            </a:pathLst>
          </a:custGeom>
          <a:solidFill>
            <a:srgbClr val="231F20"/>
          </a:solidFill>
        </p:spPr>
        <p:txBody>
          <a:bodyPr wrap="square" lIns="0" tIns="0" rIns="0" bIns="0" rtlCol="0"/>
          <a:lstStyle/>
          <a:p>
            <a:endParaRPr/>
          </a:p>
        </p:txBody>
      </p:sp>
      <p:sp>
        <p:nvSpPr>
          <p:cNvPr id="1296" name="object 1296"/>
          <p:cNvSpPr/>
          <p:nvPr/>
        </p:nvSpPr>
        <p:spPr>
          <a:xfrm>
            <a:off x="7169150" y="53698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297" name="object 1297"/>
          <p:cNvSpPr/>
          <p:nvPr/>
        </p:nvSpPr>
        <p:spPr>
          <a:xfrm>
            <a:off x="6510833" y="6422355"/>
            <a:ext cx="38735" cy="38735"/>
          </a:xfrm>
          <a:custGeom>
            <a:avLst/>
            <a:gdLst/>
            <a:ahLst/>
            <a:cxnLst/>
            <a:rect l="l" t="t" r="r" b="b"/>
            <a:pathLst>
              <a:path w="38735" h="38735">
                <a:moveTo>
                  <a:pt x="19088" y="0"/>
                </a:moveTo>
                <a:lnTo>
                  <a:pt x="11653" y="1500"/>
                </a:lnTo>
                <a:lnTo>
                  <a:pt x="5586" y="5592"/>
                </a:lnTo>
                <a:lnTo>
                  <a:pt x="1498" y="11663"/>
                </a:lnTo>
                <a:lnTo>
                  <a:pt x="0" y="19100"/>
                </a:lnTo>
                <a:lnTo>
                  <a:pt x="1496" y="26537"/>
                </a:lnTo>
                <a:lnTo>
                  <a:pt x="5581" y="32608"/>
                </a:lnTo>
                <a:lnTo>
                  <a:pt x="11647"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1298" name="object 1298"/>
          <p:cNvSpPr/>
          <p:nvPr/>
        </p:nvSpPr>
        <p:spPr>
          <a:xfrm>
            <a:off x="7006171" y="6707623"/>
            <a:ext cx="99695" cy="6350"/>
          </a:xfrm>
          <a:custGeom>
            <a:avLst/>
            <a:gdLst/>
            <a:ahLst/>
            <a:cxnLst/>
            <a:rect l="l" t="t" r="r" b="b"/>
            <a:pathLst>
              <a:path w="99695" h="6350">
                <a:moveTo>
                  <a:pt x="0" y="6350"/>
                </a:moveTo>
                <a:lnTo>
                  <a:pt x="99479" y="6350"/>
                </a:lnTo>
                <a:lnTo>
                  <a:pt x="99479" y="0"/>
                </a:lnTo>
                <a:lnTo>
                  <a:pt x="0" y="0"/>
                </a:lnTo>
                <a:lnTo>
                  <a:pt x="0" y="6350"/>
                </a:lnTo>
                <a:close/>
              </a:path>
            </a:pathLst>
          </a:custGeom>
          <a:solidFill>
            <a:srgbClr val="231F20"/>
          </a:solidFill>
        </p:spPr>
        <p:txBody>
          <a:bodyPr wrap="square" lIns="0" tIns="0" rIns="0" bIns="0" rtlCol="0"/>
          <a:lstStyle/>
          <a:p>
            <a:endParaRPr/>
          </a:p>
        </p:txBody>
      </p:sp>
      <p:sp>
        <p:nvSpPr>
          <p:cNvPr id="1299" name="object 1299"/>
          <p:cNvSpPr/>
          <p:nvPr/>
        </p:nvSpPr>
        <p:spPr>
          <a:xfrm>
            <a:off x="7006171" y="6701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0" name="object 1300"/>
          <p:cNvSpPr/>
          <p:nvPr/>
        </p:nvSpPr>
        <p:spPr>
          <a:xfrm>
            <a:off x="7006171" y="6320273"/>
            <a:ext cx="12700" cy="381000"/>
          </a:xfrm>
          <a:custGeom>
            <a:avLst/>
            <a:gdLst/>
            <a:ahLst/>
            <a:cxnLst/>
            <a:rect l="l" t="t" r="r" b="b"/>
            <a:pathLst>
              <a:path w="12700" h="381000">
                <a:moveTo>
                  <a:pt x="0" y="381000"/>
                </a:moveTo>
                <a:lnTo>
                  <a:pt x="12687" y="381000"/>
                </a:lnTo>
                <a:lnTo>
                  <a:pt x="12687" y="0"/>
                </a:lnTo>
                <a:lnTo>
                  <a:pt x="0" y="0"/>
                </a:lnTo>
                <a:lnTo>
                  <a:pt x="0" y="381000"/>
                </a:lnTo>
                <a:close/>
              </a:path>
            </a:pathLst>
          </a:custGeom>
          <a:solidFill>
            <a:srgbClr val="231F20"/>
          </a:solidFill>
        </p:spPr>
        <p:txBody>
          <a:bodyPr wrap="square" lIns="0" tIns="0" rIns="0" bIns="0" rtlCol="0"/>
          <a:lstStyle/>
          <a:p>
            <a:endParaRPr/>
          </a:p>
        </p:txBody>
      </p:sp>
      <p:sp>
        <p:nvSpPr>
          <p:cNvPr id="1301" name="object 1301"/>
          <p:cNvSpPr/>
          <p:nvPr/>
        </p:nvSpPr>
        <p:spPr>
          <a:xfrm>
            <a:off x="7006171" y="63139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2" name="object 1302"/>
          <p:cNvSpPr/>
          <p:nvPr/>
        </p:nvSpPr>
        <p:spPr>
          <a:xfrm>
            <a:off x="7006171" y="6307573"/>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303" name="object 1303"/>
          <p:cNvSpPr/>
          <p:nvPr/>
        </p:nvSpPr>
        <p:spPr>
          <a:xfrm>
            <a:off x="7012521" y="67012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04" name="object 1304"/>
          <p:cNvSpPr/>
          <p:nvPr/>
        </p:nvSpPr>
        <p:spPr>
          <a:xfrm>
            <a:off x="7018859" y="6701273"/>
            <a:ext cx="86995" cy="6350"/>
          </a:xfrm>
          <a:custGeom>
            <a:avLst/>
            <a:gdLst/>
            <a:ahLst/>
            <a:cxnLst/>
            <a:rect l="l" t="t" r="r" b="b"/>
            <a:pathLst>
              <a:path w="86995" h="6350">
                <a:moveTo>
                  <a:pt x="86791" y="0"/>
                </a:moveTo>
                <a:lnTo>
                  <a:pt x="0" y="0"/>
                </a:lnTo>
                <a:lnTo>
                  <a:pt x="0" y="6350"/>
                </a:lnTo>
                <a:lnTo>
                  <a:pt x="86791" y="6350"/>
                </a:lnTo>
                <a:lnTo>
                  <a:pt x="86791" y="0"/>
                </a:lnTo>
                <a:close/>
              </a:path>
            </a:pathLst>
          </a:custGeom>
          <a:solidFill>
            <a:srgbClr val="231F20"/>
          </a:solidFill>
        </p:spPr>
        <p:txBody>
          <a:bodyPr wrap="square" lIns="0" tIns="0" rIns="0" bIns="0" rtlCol="0"/>
          <a:lstStyle/>
          <a:p>
            <a:endParaRPr/>
          </a:p>
        </p:txBody>
      </p:sp>
      <p:sp>
        <p:nvSpPr>
          <p:cNvPr id="1305" name="object 1305"/>
          <p:cNvSpPr/>
          <p:nvPr/>
        </p:nvSpPr>
        <p:spPr>
          <a:xfrm>
            <a:off x="7012521" y="63139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06" name="object 1306"/>
          <p:cNvSpPr/>
          <p:nvPr/>
        </p:nvSpPr>
        <p:spPr>
          <a:xfrm>
            <a:off x="7018859" y="6313923"/>
            <a:ext cx="88900" cy="6350"/>
          </a:xfrm>
          <a:custGeom>
            <a:avLst/>
            <a:gdLst/>
            <a:ahLst/>
            <a:cxnLst/>
            <a:rect l="l" t="t" r="r" b="b"/>
            <a:pathLst>
              <a:path w="88900" h="6350">
                <a:moveTo>
                  <a:pt x="0" y="6350"/>
                </a:moveTo>
                <a:lnTo>
                  <a:pt x="88900" y="6350"/>
                </a:lnTo>
                <a:lnTo>
                  <a:pt x="88900" y="0"/>
                </a:lnTo>
                <a:lnTo>
                  <a:pt x="0" y="0"/>
                </a:lnTo>
                <a:lnTo>
                  <a:pt x="0" y="6350"/>
                </a:lnTo>
                <a:close/>
              </a:path>
            </a:pathLst>
          </a:custGeom>
          <a:solidFill>
            <a:srgbClr val="231F20"/>
          </a:solidFill>
        </p:spPr>
        <p:txBody>
          <a:bodyPr wrap="square" lIns="0" tIns="0" rIns="0" bIns="0" rtlCol="0"/>
          <a:lstStyle/>
          <a:p>
            <a:endParaRPr/>
          </a:p>
        </p:txBody>
      </p:sp>
      <p:sp>
        <p:nvSpPr>
          <p:cNvPr id="1307" name="object 1307"/>
          <p:cNvSpPr/>
          <p:nvPr/>
        </p:nvSpPr>
        <p:spPr>
          <a:xfrm>
            <a:off x="7101421" y="630757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308" name="object 1308"/>
          <p:cNvSpPr/>
          <p:nvPr/>
        </p:nvSpPr>
        <p:spPr>
          <a:xfrm>
            <a:off x="7095071" y="63075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09" name="object 1309"/>
          <p:cNvSpPr/>
          <p:nvPr/>
        </p:nvSpPr>
        <p:spPr>
          <a:xfrm>
            <a:off x="7095071" y="5342373"/>
            <a:ext cx="12700" cy="965200"/>
          </a:xfrm>
          <a:custGeom>
            <a:avLst/>
            <a:gdLst/>
            <a:ahLst/>
            <a:cxnLst/>
            <a:rect l="l" t="t" r="r" b="b"/>
            <a:pathLst>
              <a:path w="12700" h="965200">
                <a:moveTo>
                  <a:pt x="0" y="965200"/>
                </a:moveTo>
                <a:lnTo>
                  <a:pt x="12687" y="965200"/>
                </a:lnTo>
                <a:lnTo>
                  <a:pt x="12687" y="0"/>
                </a:lnTo>
                <a:lnTo>
                  <a:pt x="0" y="0"/>
                </a:lnTo>
                <a:lnTo>
                  <a:pt x="0" y="965200"/>
                </a:lnTo>
                <a:close/>
              </a:path>
            </a:pathLst>
          </a:custGeom>
          <a:solidFill>
            <a:srgbClr val="231F20"/>
          </a:solidFill>
        </p:spPr>
        <p:txBody>
          <a:bodyPr wrap="square" lIns="0" tIns="0" rIns="0" bIns="0" rtlCol="0"/>
          <a:lstStyle/>
          <a:p>
            <a:endParaRPr/>
          </a:p>
        </p:txBody>
      </p:sp>
      <p:sp>
        <p:nvSpPr>
          <p:cNvPr id="1310" name="object 1310"/>
          <p:cNvSpPr/>
          <p:nvPr/>
        </p:nvSpPr>
        <p:spPr>
          <a:xfrm>
            <a:off x="7095071" y="5336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1" name="object 1311"/>
          <p:cNvSpPr/>
          <p:nvPr/>
        </p:nvSpPr>
        <p:spPr>
          <a:xfrm>
            <a:off x="6445250" y="5336023"/>
            <a:ext cx="650240" cy="6350"/>
          </a:xfrm>
          <a:custGeom>
            <a:avLst/>
            <a:gdLst/>
            <a:ahLst/>
            <a:cxnLst/>
            <a:rect l="l" t="t" r="r" b="b"/>
            <a:pathLst>
              <a:path w="650239" h="6350">
                <a:moveTo>
                  <a:pt x="0" y="6350"/>
                </a:moveTo>
                <a:lnTo>
                  <a:pt x="649820" y="6350"/>
                </a:lnTo>
                <a:lnTo>
                  <a:pt x="649820" y="0"/>
                </a:lnTo>
                <a:lnTo>
                  <a:pt x="0" y="0"/>
                </a:lnTo>
                <a:lnTo>
                  <a:pt x="0" y="6350"/>
                </a:lnTo>
                <a:close/>
              </a:path>
            </a:pathLst>
          </a:custGeom>
          <a:solidFill>
            <a:srgbClr val="231F20"/>
          </a:solidFill>
        </p:spPr>
        <p:txBody>
          <a:bodyPr wrap="square" lIns="0" tIns="0" rIns="0" bIns="0" rtlCol="0"/>
          <a:lstStyle/>
          <a:p>
            <a:endParaRPr/>
          </a:p>
        </p:txBody>
      </p:sp>
      <p:sp>
        <p:nvSpPr>
          <p:cNvPr id="1312" name="object 1312"/>
          <p:cNvSpPr/>
          <p:nvPr/>
        </p:nvSpPr>
        <p:spPr>
          <a:xfrm>
            <a:off x="6445250" y="5329673"/>
            <a:ext cx="662940" cy="6350"/>
          </a:xfrm>
          <a:custGeom>
            <a:avLst/>
            <a:gdLst/>
            <a:ahLst/>
            <a:cxnLst/>
            <a:rect l="l" t="t" r="r" b="b"/>
            <a:pathLst>
              <a:path w="662939" h="6350">
                <a:moveTo>
                  <a:pt x="0" y="6350"/>
                </a:moveTo>
                <a:lnTo>
                  <a:pt x="662508" y="6350"/>
                </a:lnTo>
                <a:lnTo>
                  <a:pt x="662508" y="0"/>
                </a:lnTo>
                <a:lnTo>
                  <a:pt x="0" y="0"/>
                </a:lnTo>
                <a:lnTo>
                  <a:pt x="0" y="6350"/>
                </a:lnTo>
                <a:close/>
              </a:path>
            </a:pathLst>
          </a:custGeom>
          <a:solidFill>
            <a:srgbClr val="231F20"/>
          </a:solidFill>
        </p:spPr>
        <p:txBody>
          <a:bodyPr wrap="square" lIns="0" tIns="0" rIns="0" bIns="0" rtlCol="0"/>
          <a:lstStyle/>
          <a:p>
            <a:endParaRPr/>
          </a:p>
        </p:txBody>
      </p:sp>
      <p:sp>
        <p:nvSpPr>
          <p:cNvPr id="1313" name="object 1313"/>
          <p:cNvSpPr/>
          <p:nvPr/>
        </p:nvSpPr>
        <p:spPr>
          <a:xfrm>
            <a:off x="7101421" y="53360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14" name="object 1314"/>
          <p:cNvSpPr/>
          <p:nvPr/>
        </p:nvSpPr>
        <p:spPr>
          <a:xfrm>
            <a:off x="7287679" y="6716513"/>
            <a:ext cx="86995" cy="6350"/>
          </a:xfrm>
          <a:custGeom>
            <a:avLst/>
            <a:gdLst/>
            <a:ahLst/>
            <a:cxnLst/>
            <a:rect l="l" t="t" r="r" b="b"/>
            <a:pathLst>
              <a:path w="86995" h="6350">
                <a:moveTo>
                  <a:pt x="0" y="6350"/>
                </a:moveTo>
                <a:lnTo>
                  <a:pt x="86779" y="6350"/>
                </a:lnTo>
                <a:lnTo>
                  <a:pt x="86779" y="0"/>
                </a:lnTo>
                <a:lnTo>
                  <a:pt x="0" y="0"/>
                </a:lnTo>
                <a:lnTo>
                  <a:pt x="0" y="6350"/>
                </a:lnTo>
                <a:close/>
              </a:path>
            </a:pathLst>
          </a:custGeom>
          <a:solidFill>
            <a:srgbClr val="231F20"/>
          </a:solidFill>
        </p:spPr>
        <p:txBody>
          <a:bodyPr wrap="square" lIns="0" tIns="0" rIns="0" bIns="0" rtlCol="0"/>
          <a:lstStyle/>
          <a:p>
            <a:endParaRPr/>
          </a:p>
        </p:txBody>
      </p:sp>
      <p:sp>
        <p:nvSpPr>
          <p:cNvPr id="1315" name="object 1315"/>
          <p:cNvSpPr/>
          <p:nvPr/>
        </p:nvSpPr>
        <p:spPr>
          <a:xfrm>
            <a:off x="7287679" y="6710163"/>
            <a:ext cx="74295" cy="6350"/>
          </a:xfrm>
          <a:custGeom>
            <a:avLst/>
            <a:gdLst/>
            <a:ahLst/>
            <a:cxnLst/>
            <a:rect l="l" t="t" r="r" b="b"/>
            <a:pathLst>
              <a:path w="74295" h="6350">
                <a:moveTo>
                  <a:pt x="0" y="6350"/>
                </a:moveTo>
                <a:lnTo>
                  <a:pt x="74091" y="6350"/>
                </a:lnTo>
                <a:lnTo>
                  <a:pt x="74091" y="0"/>
                </a:lnTo>
                <a:lnTo>
                  <a:pt x="0" y="0"/>
                </a:lnTo>
                <a:lnTo>
                  <a:pt x="0" y="6350"/>
                </a:lnTo>
                <a:close/>
              </a:path>
            </a:pathLst>
          </a:custGeom>
          <a:solidFill>
            <a:srgbClr val="231F20"/>
          </a:solidFill>
        </p:spPr>
        <p:txBody>
          <a:bodyPr wrap="square" lIns="0" tIns="0" rIns="0" bIns="0" rtlCol="0"/>
          <a:lstStyle/>
          <a:p>
            <a:endParaRPr/>
          </a:p>
        </p:txBody>
      </p:sp>
      <p:sp>
        <p:nvSpPr>
          <p:cNvPr id="1316" name="object 1316"/>
          <p:cNvSpPr/>
          <p:nvPr/>
        </p:nvSpPr>
        <p:spPr>
          <a:xfrm>
            <a:off x="7361771" y="67101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7" name="object 1317"/>
          <p:cNvSpPr/>
          <p:nvPr/>
        </p:nvSpPr>
        <p:spPr>
          <a:xfrm>
            <a:off x="7361771" y="6358373"/>
            <a:ext cx="12700" cy="351790"/>
          </a:xfrm>
          <a:custGeom>
            <a:avLst/>
            <a:gdLst/>
            <a:ahLst/>
            <a:cxnLst/>
            <a:rect l="l" t="t" r="r" b="b"/>
            <a:pathLst>
              <a:path w="12700" h="351789">
                <a:moveTo>
                  <a:pt x="0" y="351789"/>
                </a:moveTo>
                <a:lnTo>
                  <a:pt x="12687" y="351789"/>
                </a:lnTo>
                <a:lnTo>
                  <a:pt x="12687" y="0"/>
                </a:lnTo>
                <a:lnTo>
                  <a:pt x="0" y="0"/>
                </a:lnTo>
                <a:lnTo>
                  <a:pt x="0" y="351789"/>
                </a:lnTo>
                <a:close/>
              </a:path>
            </a:pathLst>
          </a:custGeom>
          <a:solidFill>
            <a:srgbClr val="231F20"/>
          </a:solidFill>
        </p:spPr>
        <p:txBody>
          <a:bodyPr wrap="square" lIns="0" tIns="0" rIns="0" bIns="0" rtlCol="0"/>
          <a:lstStyle/>
          <a:p>
            <a:endParaRPr/>
          </a:p>
        </p:txBody>
      </p:sp>
      <p:sp>
        <p:nvSpPr>
          <p:cNvPr id="1318" name="object 1318"/>
          <p:cNvSpPr/>
          <p:nvPr/>
        </p:nvSpPr>
        <p:spPr>
          <a:xfrm>
            <a:off x="7361771" y="63520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9" name="object 1319"/>
          <p:cNvSpPr/>
          <p:nvPr/>
        </p:nvSpPr>
        <p:spPr>
          <a:xfrm>
            <a:off x="7368121" y="670974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20" name="object 1320"/>
          <p:cNvSpPr/>
          <p:nvPr/>
        </p:nvSpPr>
        <p:spPr>
          <a:xfrm>
            <a:off x="7247471" y="6352023"/>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1321" name="object 1321"/>
          <p:cNvSpPr/>
          <p:nvPr/>
        </p:nvSpPr>
        <p:spPr>
          <a:xfrm>
            <a:off x="7247471" y="6345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22" name="object 1322"/>
          <p:cNvSpPr/>
          <p:nvPr/>
        </p:nvSpPr>
        <p:spPr>
          <a:xfrm>
            <a:off x="7247471" y="5475723"/>
            <a:ext cx="12700" cy="869950"/>
          </a:xfrm>
          <a:custGeom>
            <a:avLst/>
            <a:gdLst/>
            <a:ahLst/>
            <a:cxnLst/>
            <a:rect l="l" t="t" r="r" b="b"/>
            <a:pathLst>
              <a:path w="12700" h="869950">
                <a:moveTo>
                  <a:pt x="0" y="869950"/>
                </a:moveTo>
                <a:lnTo>
                  <a:pt x="12687" y="869950"/>
                </a:lnTo>
                <a:lnTo>
                  <a:pt x="12687" y="0"/>
                </a:lnTo>
                <a:lnTo>
                  <a:pt x="0" y="0"/>
                </a:lnTo>
                <a:lnTo>
                  <a:pt x="0" y="869950"/>
                </a:lnTo>
                <a:close/>
              </a:path>
            </a:pathLst>
          </a:custGeom>
          <a:solidFill>
            <a:srgbClr val="231F20"/>
          </a:solidFill>
        </p:spPr>
        <p:txBody>
          <a:bodyPr wrap="square" lIns="0" tIns="0" rIns="0" bIns="0" rtlCol="0"/>
          <a:lstStyle/>
          <a:p>
            <a:endParaRPr/>
          </a:p>
        </p:txBody>
      </p:sp>
      <p:sp>
        <p:nvSpPr>
          <p:cNvPr id="1323" name="object 1323"/>
          <p:cNvSpPr/>
          <p:nvPr/>
        </p:nvSpPr>
        <p:spPr>
          <a:xfrm>
            <a:off x="7368121" y="635202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324" name="object 1324"/>
          <p:cNvSpPr/>
          <p:nvPr/>
        </p:nvSpPr>
        <p:spPr>
          <a:xfrm>
            <a:off x="7260159" y="6345673"/>
            <a:ext cx="114300" cy="6350"/>
          </a:xfrm>
          <a:custGeom>
            <a:avLst/>
            <a:gdLst/>
            <a:ahLst/>
            <a:cxnLst/>
            <a:rect l="l" t="t" r="r" b="b"/>
            <a:pathLst>
              <a:path w="114300" h="6350">
                <a:moveTo>
                  <a:pt x="0" y="6350"/>
                </a:moveTo>
                <a:lnTo>
                  <a:pt x="114300" y="6350"/>
                </a:lnTo>
                <a:lnTo>
                  <a:pt x="114300" y="0"/>
                </a:lnTo>
                <a:lnTo>
                  <a:pt x="0" y="0"/>
                </a:lnTo>
                <a:lnTo>
                  <a:pt x="0" y="6350"/>
                </a:lnTo>
                <a:close/>
              </a:path>
            </a:pathLst>
          </a:custGeom>
          <a:solidFill>
            <a:srgbClr val="231F20"/>
          </a:solidFill>
        </p:spPr>
        <p:txBody>
          <a:bodyPr wrap="square" lIns="0" tIns="0" rIns="0" bIns="0" rtlCol="0"/>
          <a:lstStyle/>
          <a:p>
            <a:endParaRPr/>
          </a:p>
        </p:txBody>
      </p:sp>
      <p:sp>
        <p:nvSpPr>
          <p:cNvPr id="1325" name="object 1325"/>
          <p:cNvSpPr/>
          <p:nvPr/>
        </p:nvSpPr>
        <p:spPr>
          <a:xfrm>
            <a:off x="7253821" y="63456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26" name="object 1326"/>
          <p:cNvSpPr/>
          <p:nvPr/>
        </p:nvSpPr>
        <p:spPr>
          <a:xfrm>
            <a:off x="6910921" y="555192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327" name="object 1327"/>
          <p:cNvSpPr/>
          <p:nvPr/>
        </p:nvSpPr>
        <p:spPr>
          <a:xfrm>
            <a:off x="6910921" y="5545573"/>
            <a:ext cx="19050" cy="6350"/>
          </a:xfrm>
          <a:custGeom>
            <a:avLst/>
            <a:gdLst/>
            <a:ahLst/>
            <a:cxnLst/>
            <a:rect l="l" t="t" r="r" b="b"/>
            <a:pathLst>
              <a:path w="19050" h="6350">
                <a:moveTo>
                  <a:pt x="0" y="6350"/>
                </a:moveTo>
                <a:lnTo>
                  <a:pt x="19037" y="6350"/>
                </a:lnTo>
                <a:lnTo>
                  <a:pt x="19037" y="0"/>
                </a:lnTo>
                <a:lnTo>
                  <a:pt x="0" y="0"/>
                </a:lnTo>
                <a:lnTo>
                  <a:pt x="0" y="6350"/>
                </a:lnTo>
                <a:close/>
              </a:path>
            </a:pathLst>
          </a:custGeom>
          <a:solidFill>
            <a:srgbClr val="231F20"/>
          </a:solidFill>
        </p:spPr>
        <p:txBody>
          <a:bodyPr wrap="square" lIns="0" tIns="0" rIns="0" bIns="0" rtlCol="0"/>
          <a:lstStyle/>
          <a:p>
            <a:endParaRPr/>
          </a:p>
        </p:txBody>
      </p:sp>
      <p:sp>
        <p:nvSpPr>
          <p:cNvPr id="1328" name="object 1328"/>
          <p:cNvSpPr/>
          <p:nvPr/>
        </p:nvSpPr>
        <p:spPr>
          <a:xfrm>
            <a:off x="6929959" y="55455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329" name="object 1329"/>
          <p:cNvSpPr/>
          <p:nvPr/>
        </p:nvSpPr>
        <p:spPr>
          <a:xfrm>
            <a:off x="6929959" y="5230613"/>
            <a:ext cx="13335" cy="314960"/>
          </a:xfrm>
          <a:custGeom>
            <a:avLst/>
            <a:gdLst/>
            <a:ahLst/>
            <a:cxnLst/>
            <a:rect l="l" t="t" r="r" b="b"/>
            <a:pathLst>
              <a:path w="13335" h="314960">
                <a:moveTo>
                  <a:pt x="0" y="314960"/>
                </a:moveTo>
                <a:lnTo>
                  <a:pt x="12712" y="314960"/>
                </a:lnTo>
                <a:lnTo>
                  <a:pt x="12712" y="0"/>
                </a:lnTo>
                <a:lnTo>
                  <a:pt x="0" y="0"/>
                </a:lnTo>
                <a:lnTo>
                  <a:pt x="0" y="314960"/>
                </a:lnTo>
                <a:close/>
              </a:path>
            </a:pathLst>
          </a:custGeom>
          <a:solidFill>
            <a:srgbClr val="231F20"/>
          </a:solidFill>
        </p:spPr>
        <p:txBody>
          <a:bodyPr wrap="square" lIns="0" tIns="0" rIns="0" bIns="0" rtlCol="0"/>
          <a:lstStyle/>
          <a:p>
            <a:endParaRPr/>
          </a:p>
        </p:txBody>
      </p:sp>
      <p:sp>
        <p:nvSpPr>
          <p:cNvPr id="1330" name="object 1330"/>
          <p:cNvSpPr/>
          <p:nvPr/>
        </p:nvSpPr>
        <p:spPr>
          <a:xfrm>
            <a:off x="6936321" y="55455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31" name="object 1331"/>
          <p:cNvSpPr/>
          <p:nvPr/>
        </p:nvSpPr>
        <p:spPr>
          <a:xfrm>
            <a:off x="7531100" y="6665713"/>
            <a:ext cx="66040" cy="6350"/>
          </a:xfrm>
          <a:custGeom>
            <a:avLst/>
            <a:gdLst/>
            <a:ahLst/>
            <a:cxnLst/>
            <a:rect l="l" t="t" r="r" b="b"/>
            <a:pathLst>
              <a:path w="66039" h="6350">
                <a:moveTo>
                  <a:pt x="0" y="6350"/>
                </a:moveTo>
                <a:lnTo>
                  <a:pt x="65620" y="6350"/>
                </a:lnTo>
                <a:lnTo>
                  <a:pt x="65620" y="0"/>
                </a:lnTo>
                <a:lnTo>
                  <a:pt x="0" y="0"/>
                </a:lnTo>
                <a:lnTo>
                  <a:pt x="0" y="6350"/>
                </a:lnTo>
                <a:close/>
              </a:path>
            </a:pathLst>
          </a:custGeom>
          <a:solidFill>
            <a:srgbClr val="231F20"/>
          </a:solidFill>
        </p:spPr>
        <p:txBody>
          <a:bodyPr wrap="square" lIns="0" tIns="0" rIns="0" bIns="0" rtlCol="0"/>
          <a:lstStyle/>
          <a:p>
            <a:endParaRPr/>
          </a:p>
        </p:txBody>
      </p:sp>
      <p:sp>
        <p:nvSpPr>
          <p:cNvPr id="1332" name="object 1332"/>
          <p:cNvSpPr/>
          <p:nvPr/>
        </p:nvSpPr>
        <p:spPr>
          <a:xfrm>
            <a:off x="7531100" y="66593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33" name="object 1333"/>
          <p:cNvSpPr/>
          <p:nvPr/>
        </p:nvSpPr>
        <p:spPr>
          <a:xfrm>
            <a:off x="7531100" y="6545063"/>
            <a:ext cx="12700" cy="114300"/>
          </a:xfrm>
          <a:custGeom>
            <a:avLst/>
            <a:gdLst/>
            <a:ahLst/>
            <a:cxnLst/>
            <a:rect l="l" t="t" r="r" b="b"/>
            <a:pathLst>
              <a:path w="12700" h="114300">
                <a:moveTo>
                  <a:pt x="0" y="114300"/>
                </a:moveTo>
                <a:lnTo>
                  <a:pt x="12687" y="114300"/>
                </a:lnTo>
                <a:lnTo>
                  <a:pt x="12687" y="0"/>
                </a:lnTo>
                <a:lnTo>
                  <a:pt x="0" y="0"/>
                </a:lnTo>
                <a:lnTo>
                  <a:pt x="0" y="114300"/>
                </a:lnTo>
                <a:close/>
              </a:path>
            </a:pathLst>
          </a:custGeom>
          <a:solidFill>
            <a:srgbClr val="231F20"/>
          </a:solidFill>
        </p:spPr>
        <p:txBody>
          <a:bodyPr wrap="square" lIns="0" tIns="0" rIns="0" bIns="0" rtlCol="0"/>
          <a:lstStyle/>
          <a:p>
            <a:endParaRPr/>
          </a:p>
        </p:txBody>
      </p:sp>
      <p:sp>
        <p:nvSpPr>
          <p:cNvPr id="1334" name="object 1334"/>
          <p:cNvSpPr/>
          <p:nvPr/>
        </p:nvSpPr>
        <p:spPr>
          <a:xfrm>
            <a:off x="7531100" y="65387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35" name="object 1335"/>
          <p:cNvSpPr/>
          <p:nvPr/>
        </p:nvSpPr>
        <p:spPr>
          <a:xfrm>
            <a:off x="7531100" y="653236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1336" name="object 1336"/>
          <p:cNvSpPr/>
          <p:nvPr/>
        </p:nvSpPr>
        <p:spPr>
          <a:xfrm>
            <a:off x="7537450" y="665894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37" name="object 1337"/>
          <p:cNvSpPr/>
          <p:nvPr/>
        </p:nvSpPr>
        <p:spPr>
          <a:xfrm>
            <a:off x="7543788" y="6658943"/>
            <a:ext cx="53340" cy="6350"/>
          </a:xfrm>
          <a:custGeom>
            <a:avLst/>
            <a:gdLst/>
            <a:ahLst/>
            <a:cxnLst/>
            <a:rect l="l" t="t" r="r" b="b"/>
            <a:pathLst>
              <a:path w="53339" h="6350">
                <a:moveTo>
                  <a:pt x="52933" y="0"/>
                </a:moveTo>
                <a:lnTo>
                  <a:pt x="0" y="0"/>
                </a:lnTo>
                <a:lnTo>
                  <a:pt x="0" y="6350"/>
                </a:lnTo>
                <a:lnTo>
                  <a:pt x="52933" y="6350"/>
                </a:lnTo>
                <a:lnTo>
                  <a:pt x="52933" y="0"/>
                </a:lnTo>
                <a:close/>
              </a:path>
            </a:pathLst>
          </a:custGeom>
          <a:solidFill>
            <a:srgbClr val="231F20"/>
          </a:solidFill>
        </p:spPr>
        <p:txBody>
          <a:bodyPr wrap="square" lIns="0" tIns="0" rIns="0" bIns="0" rtlCol="0"/>
          <a:lstStyle/>
          <a:p>
            <a:endParaRPr/>
          </a:p>
        </p:txBody>
      </p:sp>
      <p:sp>
        <p:nvSpPr>
          <p:cNvPr id="1338" name="object 1338"/>
          <p:cNvSpPr/>
          <p:nvPr/>
        </p:nvSpPr>
        <p:spPr>
          <a:xfrm>
            <a:off x="7537450" y="65382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39" name="object 1339"/>
          <p:cNvSpPr/>
          <p:nvPr/>
        </p:nvSpPr>
        <p:spPr>
          <a:xfrm>
            <a:off x="7543788" y="653871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1340" name="object 1340"/>
          <p:cNvSpPr/>
          <p:nvPr/>
        </p:nvSpPr>
        <p:spPr>
          <a:xfrm>
            <a:off x="7584021" y="6532363"/>
            <a:ext cx="6350" cy="6350"/>
          </a:xfrm>
          <a:custGeom>
            <a:avLst/>
            <a:gdLst/>
            <a:ahLst/>
            <a:cxnLst/>
            <a:rect l="l" t="t" r="r" b="b"/>
            <a:pathLst>
              <a:path w="6350" h="6350">
                <a:moveTo>
                  <a:pt x="0" y="6350"/>
                </a:moveTo>
                <a:lnTo>
                  <a:pt x="6337" y="6350"/>
                </a:lnTo>
                <a:lnTo>
                  <a:pt x="6337" y="0"/>
                </a:lnTo>
                <a:lnTo>
                  <a:pt x="0" y="0"/>
                </a:lnTo>
                <a:lnTo>
                  <a:pt x="0" y="6350"/>
                </a:lnTo>
                <a:close/>
              </a:path>
            </a:pathLst>
          </a:custGeom>
          <a:solidFill>
            <a:srgbClr val="231F20"/>
          </a:solidFill>
        </p:spPr>
        <p:txBody>
          <a:bodyPr wrap="square" lIns="0" tIns="0" rIns="0" bIns="0" rtlCol="0"/>
          <a:lstStyle/>
          <a:p>
            <a:endParaRPr/>
          </a:p>
        </p:txBody>
      </p:sp>
      <p:sp>
        <p:nvSpPr>
          <p:cNvPr id="1341" name="object 1341"/>
          <p:cNvSpPr/>
          <p:nvPr/>
        </p:nvSpPr>
        <p:spPr>
          <a:xfrm>
            <a:off x="7577671" y="65323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2" name="object 1342"/>
          <p:cNvSpPr/>
          <p:nvPr/>
        </p:nvSpPr>
        <p:spPr>
          <a:xfrm>
            <a:off x="7577671" y="5440163"/>
            <a:ext cx="12700" cy="1092200"/>
          </a:xfrm>
          <a:custGeom>
            <a:avLst/>
            <a:gdLst/>
            <a:ahLst/>
            <a:cxnLst/>
            <a:rect l="l" t="t" r="r" b="b"/>
            <a:pathLst>
              <a:path w="12700" h="1092200">
                <a:moveTo>
                  <a:pt x="0" y="1092200"/>
                </a:moveTo>
                <a:lnTo>
                  <a:pt x="12687" y="1092200"/>
                </a:lnTo>
                <a:lnTo>
                  <a:pt x="12687" y="0"/>
                </a:lnTo>
                <a:lnTo>
                  <a:pt x="0" y="0"/>
                </a:lnTo>
                <a:lnTo>
                  <a:pt x="0" y="1092200"/>
                </a:lnTo>
                <a:close/>
              </a:path>
            </a:pathLst>
          </a:custGeom>
          <a:solidFill>
            <a:srgbClr val="231F20"/>
          </a:solidFill>
        </p:spPr>
        <p:txBody>
          <a:bodyPr wrap="square" lIns="0" tIns="0" rIns="0" bIns="0" rtlCol="0"/>
          <a:lstStyle/>
          <a:p>
            <a:endParaRPr/>
          </a:p>
        </p:txBody>
      </p:sp>
      <p:sp>
        <p:nvSpPr>
          <p:cNvPr id="1343" name="object 1343"/>
          <p:cNvSpPr/>
          <p:nvPr/>
        </p:nvSpPr>
        <p:spPr>
          <a:xfrm>
            <a:off x="7577671" y="54338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4" name="object 1344"/>
          <p:cNvSpPr/>
          <p:nvPr/>
        </p:nvSpPr>
        <p:spPr>
          <a:xfrm>
            <a:off x="6201829" y="5543032"/>
            <a:ext cx="44450" cy="6350"/>
          </a:xfrm>
          <a:custGeom>
            <a:avLst/>
            <a:gdLst/>
            <a:ahLst/>
            <a:cxnLst/>
            <a:rect l="l" t="t" r="r" b="b"/>
            <a:pathLst>
              <a:path w="44450" h="6350">
                <a:moveTo>
                  <a:pt x="0" y="6350"/>
                </a:moveTo>
                <a:lnTo>
                  <a:pt x="44450" y="6350"/>
                </a:lnTo>
                <a:lnTo>
                  <a:pt x="44450" y="0"/>
                </a:lnTo>
                <a:lnTo>
                  <a:pt x="0" y="0"/>
                </a:lnTo>
                <a:lnTo>
                  <a:pt x="0" y="6350"/>
                </a:lnTo>
                <a:close/>
              </a:path>
            </a:pathLst>
          </a:custGeom>
          <a:solidFill>
            <a:srgbClr val="231F20"/>
          </a:solidFill>
        </p:spPr>
        <p:txBody>
          <a:bodyPr wrap="square" lIns="0" tIns="0" rIns="0" bIns="0" rtlCol="0"/>
          <a:lstStyle/>
          <a:p>
            <a:endParaRPr/>
          </a:p>
        </p:txBody>
      </p:sp>
      <p:sp>
        <p:nvSpPr>
          <p:cNvPr id="1345" name="object 1345"/>
          <p:cNvSpPr/>
          <p:nvPr/>
        </p:nvSpPr>
        <p:spPr>
          <a:xfrm>
            <a:off x="6201829" y="55366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6" name="object 1346"/>
          <p:cNvSpPr/>
          <p:nvPr/>
        </p:nvSpPr>
        <p:spPr>
          <a:xfrm>
            <a:off x="6201829" y="5440163"/>
            <a:ext cx="12700" cy="96520"/>
          </a:xfrm>
          <a:custGeom>
            <a:avLst/>
            <a:gdLst/>
            <a:ahLst/>
            <a:cxnLst/>
            <a:rect l="l" t="t" r="r" b="b"/>
            <a:pathLst>
              <a:path w="12700" h="96520">
                <a:moveTo>
                  <a:pt x="0" y="96519"/>
                </a:moveTo>
                <a:lnTo>
                  <a:pt x="12700" y="96519"/>
                </a:lnTo>
                <a:lnTo>
                  <a:pt x="12700" y="0"/>
                </a:lnTo>
                <a:lnTo>
                  <a:pt x="0" y="0"/>
                </a:lnTo>
                <a:lnTo>
                  <a:pt x="0" y="96519"/>
                </a:lnTo>
                <a:close/>
              </a:path>
            </a:pathLst>
          </a:custGeom>
          <a:solidFill>
            <a:srgbClr val="231F20"/>
          </a:solidFill>
        </p:spPr>
        <p:txBody>
          <a:bodyPr wrap="square" lIns="0" tIns="0" rIns="0" bIns="0" rtlCol="0"/>
          <a:lstStyle/>
          <a:p>
            <a:endParaRPr/>
          </a:p>
        </p:txBody>
      </p:sp>
      <p:sp>
        <p:nvSpPr>
          <p:cNvPr id="1347" name="object 1347"/>
          <p:cNvSpPr/>
          <p:nvPr/>
        </p:nvSpPr>
        <p:spPr>
          <a:xfrm>
            <a:off x="6201829" y="54338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48" name="object 1348"/>
          <p:cNvSpPr/>
          <p:nvPr/>
        </p:nvSpPr>
        <p:spPr>
          <a:xfrm>
            <a:off x="6201829" y="5427463"/>
            <a:ext cx="1388745" cy="6350"/>
          </a:xfrm>
          <a:custGeom>
            <a:avLst/>
            <a:gdLst/>
            <a:ahLst/>
            <a:cxnLst/>
            <a:rect l="l" t="t" r="r" b="b"/>
            <a:pathLst>
              <a:path w="1388745" h="6350">
                <a:moveTo>
                  <a:pt x="0" y="6350"/>
                </a:moveTo>
                <a:lnTo>
                  <a:pt x="1388529" y="6350"/>
                </a:lnTo>
                <a:lnTo>
                  <a:pt x="1388529" y="0"/>
                </a:lnTo>
                <a:lnTo>
                  <a:pt x="0" y="0"/>
                </a:lnTo>
                <a:lnTo>
                  <a:pt x="0" y="6350"/>
                </a:lnTo>
                <a:close/>
              </a:path>
            </a:pathLst>
          </a:custGeom>
          <a:solidFill>
            <a:srgbClr val="231F20"/>
          </a:solidFill>
        </p:spPr>
        <p:txBody>
          <a:bodyPr wrap="square" lIns="0" tIns="0" rIns="0" bIns="0" rtlCol="0"/>
          <a:lstStyle/>
          <a:p>
            <a:endParaRPr/>
          </a:p>
        </p:txBody>
      </p:sp>
      <p:sp>
        <p:nvSpPr>
          <p:cNvPr id="1349" name="object 1349"/>
          <p:cNvSpPr/>
          <p:nvPr/>
        </p:nvSpPr>
        <p:spPr>
          <a:xfrm>
            <a:off x="6208179" y="55371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50" name="object 1350"/>
          <p:cNvSpPr/>
          <p:nvPr/>
        </p:nvSpPr>
        <p:spPr>
          <a:xfrm>
            <a:off x="6214529" y="5537102"/>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1351" name="object 1351"/>
          <p:cNvSpPr/>
          <p:nvPr/>
        </p:nvSpPr>
        <p:spPr>
          <a:xfrm>
            <a:off x="6208179" y="543339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52" name="object 1352"/>
          <p:cNvSpPr/>
          <p:nvPr/>
        </p:nvSpPr>
        <p:spPr>
          <a:xfrm>
            <a:off x="6214529" y="5433393"/>
            <a:ext cx="1363345" cy="6350"/>
          </a:xfrm>
          <a:custGeom>
            <a:avLst/>
            <a:gdLst/>
            <a:ahLst/>
            <a:cxnLst/>
            <a:rect l="l" t="t" r="r" b="b"/>
            <a:pathLst>
              <a:path w="1363345" h="6350">
                <a:moveTo>
                  <a:pt x="1363141" y="0"/>
                </a:moveTo>
                <a:lnTo>
                  <a:pt x="0" y="0"/>
                </a:lnTo>
                <a:lnTo>
                  <a:pt x="0" y="6350"/>
                </a:lnTo>
                <a:lnTo>
                  <a:pt x="1363141" y="6350"/>
                </a:lnTo>
                <a:lnTo>
                  <a:pt x="1363141" y="0"/>
                </a:lnTo>
                <a:close/>
              </a:path>
            </a:pathLst>
          </a:custGeom>
          <a:solidFill>
            <a:srgbClr val="231F20"/>
          </a:solidFill>
        </p:spPr>
        <p:txBody>
          <a:bodyPr wrap="square" lIns="0" tIns="0" rIns="0" bIns="0" rtlCol="0"/>
          <a:lstStyle/>
          <a:p>
            <a:endParaRPr/>
          </a:p>
        </p:txBody>
      </p:sp>
      <p:sp>
        <p:nvSpPr>
          <p:cNvPr id="1353" name="object 1353"/>
          <p:cNvSpPr/>
          <p:nvPr/>
        </p:nvSpPr>
        <p:spPr>
          <a:xfrm>
            <a:off x="7584021" y="543339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354" name="object 1354"/>
          <p:cNvSpPr/>
          <p:nvPr/>
        </p:nvSpPr>
        <p:spPr>
          <a:xfrm>
            <a:off x="7577621" y="6646193"/>
            <a:ext cx="38735" cy="38735"/>
          </a:xfrm>
          <a:custGeom>
            <a:avLst/>
            <a:gdLst/>
            <a:ahLst/>
            <a:cxnLst/>
            <a:rect l="l" t="t" r="r" b="b"/>
            <a:pathLst>
              <a:path w="38735" h="38735">
                <a:moveTo>
                  <a:pt x="19100" y="0"/>
                </a:moveTo>
                <a:lnTo>
                  <a:pt x="11663" y="1502"/>
                </a:lnTo>
                <a:lnTo>
                  <a:pt x="5592" y="5597"/>
                </a:lnTo>
                <a:lnTo>
                  <a:pt x="1500" y="11669"/>
                </a:lnTo>
                <a:lnTo>
                  <a:pt x="0" y="19100"/>
                </a:lnTo>
                <a:lnTo>
                  <a:pt x="1500" y="26537"/>
                </a:lnTo>
                <a:lnTo>
                  <a:pt x="5592" y="32608"/>
                </a:lnTo>
                <a:lnTo>
                  <a:pt x="11663" y="36701"/>
                </a:lnTo>
                <a:lnTo>
                  <a:pt x="19100" y="38201"/>
                </a:lnTo>
                <a:lnTo>
                  <a:pt x="26537" y="36701"/>
                </a:lnTo>
                <a:lnTo>
                  <a:pt x="32608" y="32608"/>
                </a:lnTo>
                <a:lnTo>
                  <a:pt x="36701" y="26537"/>
                </a:lnTo>
                <a:lnTo>
                  <a:pt x="38201" y="19100"/>
                </a:lnTo>
                <a:lnTo>
                  <a:pt x="36701" y="11669"/>
                </a:lnTo>
                <a:lnTo>
                  <a:pt x="32608" y="5597"/>
                </a:lnTo>
                <a:lnTo>
                  <a:pt x="26537" y="1502"/>
                </a:lnTo>
                <a:lnTo>
                  <a:pt x="19100" y="0"/>
                </a:lnTo>
                <a:close/>
              </a:path>
            </a:pathLst>
          </a:custGeom>
          <a:solidFill>
            <a:srgbClr val="231F20"/>
          </a:solidFill>
        </p:spPr>
        <p:txBody>
          <a:bodyPr wrap="square" lIns="0" tIns="0" rIns="0" bIns="0" rtlCol="0"/>
          <a:lstStyle/>
          <a:p>
            <a:endParaRPr/>
          </a:p>
        </p:txBody>
      </p:sp>
      <p:sp>
        <p:nvSpPr>
          <p:cNvPr id="1355" name="object 1355"/>
          <p:cNvSpPr/>
          <p:nvPr/>
        </p:nvSpPr>
        <p:spPr>
          <a:xfrm>
            <a:off x="6335179" y="5456673"/>
            <a:ext cx="1204595" cy="118745"/>
          </a:xfrm>
          <a:custGeom>
            <a:avLst/>
            <a:gdLst/>
            <a:ahLst/>
            <a:cxnLst/>
            <a:rect l="l" t="t" r="r" b="b"/>
            <a:pathLst>
              <a:path w="1204595" h="118745">
                <a:moveTo>
                  <a:pt x="1191679" y="105829"/>
                </a:moveTo>
                <a:lnTo>
                  <a:pt x="1159941" y="105829"/>
                </a:lnTo>
                <a:lnTo>
                  <a:pt x="1159941" y="118529"/>
                </a:lnTo>
                <a:lnTo>
                  <a:pt x="1204391" y="118529"/>
                </a:lnTo>
                <a:lnTo>
                  <a:pt x="1204391" y="112179"/>
                </a:lnTo>
                <a:lnTo>
                  <a:pt x="1191679" y="112179"/>
                </a:lnTo>
                <a:lnTo>
                  <a:pt x="1191679" y="105829"/>
                </a:lnTo>
                <a:close/>
              </a:path>
              <a:path w="1204595" h="118745">
                <a:moveTo>
                  <a:pt x="1198041" y="6350"/>
                </a:moveTo>
                <a:lnTo>
                  <a:pt x="1191679" y="6350"/>
                </a:lnTo>
                <a:lnTo>
                  <a:pt x="1191679" y="112179"/>
                </a:lnTo>
                <a:lnTo>
                  <a:pt x="1198041" y="112179"/>
                </a:lnTo>
                <a:lnTo>
                  <a:pt x="1198041" y="105829"/>
                </a:lnTo>
                <a:lnTo>
                  <a:pt x="1204391" y="105829"/>
                </a:lnTo>
                <a:lnTo>
                  <a:pt x="1204391" y="12700"/>
                </a:lnTo>
                <a:lnTo>
                  <a:pt x="1198041" y="12700"/>
                </a:lnTo>
                <a:lnTo>
                  <a:pt x="1198041" y="6350"/>
                </a:lnTo>
                <a:close/>
              </a:path>
              <a:path w="1204595" h="118745">
                <a:moveTo>
                  <a:pt x="1204391" y="105829"/>
                </a:moveTo>
                <a:lnTo>
                  <a:pt x="1198041" y="105829"/>
                </a:lnTo>
                <a:lnTo>
                  <a:pt x="1198041" y="112179"/>
                </a:lnTo>
                <a:lnTo>
                  <a:pt x="1204391" y="112179"/>
                </a:lnTo>
                <a:lnTo>
                  <a:pt x="1204391" y="105829"/>
                </a:lnTo>
                <a:close/>
              </a:path>
              <a:path w="1204595" h="118745">
                <a:moveTo>
                  <a:pt x="23291" y="80429"/>
                </a:moveTo>
                <a:lnTo>
                  <a:pt x="0" y="80429"/>
                </a:lnTo>
                <a:lnTo>
                  <a:pt x="0" y="93129"/>
                </a:lnTo>
                <a:lnTo>
                  <a:pt x="35979" y="93129"/>
                </a:lnTo>
                <a:lnTo>
                  <a:pt x="35979" y="86779"/>
                </a:lnTo>
                <a:lnTo>
                  <a:pt x="23291" y="86779"/>
                </a:lnTo>
                <a:lnTo>
                  <a:pt x="23291" y="80429"/>
                </a:lnTo>
                <a:close/>
              </a:path>
              <a:path w="1204595" h="118745">
                <a:moveTo>
                  <a:pt x="1204391" y="0"/>
                </a:moveTo>
                <a:lnTo>
                  <a:pt x="23291" y="0"/>
                </a:lnTo>
                <a:lnTo>
                  <a:pt x="23291" y="86779"/>
                </a:lnTo>
                <a:lnTo>
                  <a:pt x="29641" y="86779"/>
                </a:lnTo>
                <a:lnTo>
                  <a:pt x="29641" y="80429"/>
                </a:lnTo>
                <a:lnTo>
                  <a:pt x="35979" y="80429"/>
                </a:lnTo>
                <a:lnTo>
                  <a:pt x="35979" y="12700"/>
                </a:lnTo>
                <a:lnTo>
                  <a:pt x="29641" y="12700"/>
                </a:lnTo>
                <a:lnTo>
                  <a:pt x="29641" y="6350"/>
                </a:lnTo>
                <a:lnTo>
                  <a:pt x="1204391" y="6350"/>
                </a:lnTo>
                <a:lnTo>
                  <a:pt x="1204391" y="0"/>
                </a:lnTo>
                <a:close/>
              </a:path>
              <a:path w="1204595" h="118745">
                <a:moveTo>
                  <a:pt x="35979" y="80429"/>
                </a:moveTo>
                <a:lnTo>
                  <a:pt x="29641" y="80429"/>
                </a:lnTo>
                <a:lnTo>
                  <a:pt x="29641" y="86779"/>
                </a:lnTo>
                <a:lnTo>
                  <a:pt x="35979" y="86779"/>
                </a:lnTo>
                <a:lnTo>
                  <a:pt x="35979" y="80429"/>
                </a:lnTo>
                <a:close/>
              </a:path>
              <a:path w="1204595" h="118745">
                <a:moveTo>
                  <a:pt x="35979" y="6350"/>
                </a:moveTo>
                <a:lnTo>
                  <a:pt x="29641" y="6350"/>
                </a:lnTo>
                <a:lnTo>
                  <a:pt x="29641" y="12700"/>
                </a:lnTo>
                <a:lnTo>
                  <a:pt x="35979" y="12700"/>
                </a:lnTo>
                <a:lnTo>
                  <a:pt x="35979" y="6350"/>
                </a:lnTo>
                <a:close/>
              </a:path>
              <a:path w="1204595" h="118745">
                <a:moveTo>
                  <a:pt x="1191679" y="6350"/>
                </a:moveTo>
                <a:lnTo>
                  <a:pt x="35979" y="6350"/>
                </a:lnTo>
                <a:lnTo>
                  <a:pt x="35979" y="12700"/>
                </a:lnTo>
                <a:lnTo>
                  <a:pt x="1191679" y="12700"/>
                </a:lnTo>
                <a:lnTo>
                  <a:pt x="1191679" y="6350"/>
                </a:lnTo>
                <a:close/>
              </a:path>
              <a:path w="1204595" h="118745">
                <a:moveTo>
                  <a:pt x="1204391" y="6350"/>
                </a:moveTo>
                <a:lnTo>
                  <a:pt x="1198041" y="6350"/>
                </a:lnTo>
                <a:lnTo>
                  <a:pt x="1198041" y="12700"/>
                </a:lnTo>
                <a:lnTo>
                  <a:pt x="1204391" y="12700"/>
                </a:lnTo>
                <a:lnTo>
                  <a:pt x="1204391" y="6350"/>
                </a:lnTo>
                <a:close/>
              </a:path>
            </a:pathLst>
          </a:custGeom>
          <a:solidFill>
            <a:srgbClr val="231F20"/>
          </a:solidFill>
        </p:spPr>
        <p:txBody>
          <a:bodyPr wrap="square" lIns="0" tIns="0" rIns="0" bIns="0" rtlCol="0"/>
          <a:lstStyle/>
          <a:p>
            <a:endParaRPr/>
          </a:p>
        </p:txBody>
      </p:sp>
      <p:sp>
        <p:nvSpPr>
          <p:cNvPr id="1356" name="object 1356"/>
          <p:cNvSpPr/>
          <p:nvPr/>
        </p:nvSpPr>
        <p:spPr>
          <a:xfrm>
            <a:off x="6777559" y="5543032"/>
            <a:ext cx="45085" cy="6350"/>
          </a:xfrm>
          <a:custGeom>
            <a:avLst/>
            <a:gdLst/>
            <a:ahLst/>
            <a:cxnLst/>
            <a:rect l="l" t="t" r="r" b="b"/>
            <a:pathLst>
              <a:path w="45085" h="6350">
                <a:moveTo>
                  <a:pt x="0" y="6350"/>
                </a:moveTo>
                <a:lnTo>
                  <a:pt x="44462" y="6350"/>
                </a:lnTo>
                <a:lnTo>
                  <a:pt x="44462" y="0"/>
                </a:lnTo>
                <a:lnTo>
                  <a:pt x="0" y="0"/>
                </a:lnTo>
                <a:lnTo>
                  <a:pt x="0" y="6350"/>
                </a:lnTo>
                <a:close/>
              </a:path>
            </a:pathLst>
          </a:custGeom>
          <a:solidFill>
            <a:srgbClr val="231F20"/>
          </a:solidFill>
        </p:spPr>
        <p:txBody>
          <a:bodyPr wrap="square" lIns="0" tIns="0" rIns="0" bIns="0" rtlCol="0"/>
          <a:lstStyle/>
          <a:p>
            <a:endParaRPr/>
          </a:p>
        </p:txBody>
      </p:sp>
      <p:sp>
        <p:nvSpPr>
          <p:cNvPr id="1357" name="object 1357"/>
          <p:cNvSpPr/>
          <p:nvPr/>
        </p:nvSpPr>
        <p:spPr>
          <a:xfrm>
            <a:off x="6777559" y="5536682"/>
            <a:ext cx="6985" cy="6350"/>
          </a:xfrm>
          <a:custGeom>
            <a:avLst/>
            <a:gdLst/>
            <a:ahLst/>
            <a:cxnLst/>
            <a:rect l="l" t="t" r="r" b="b"/>
            <a:pathLst>
              <a:path w="6985" h="6350">
                <a:moveTo>
                  <a:pt x="0" y="6350"/>
                </a:moveTo>
                <a:lnTo>
                  <a:pt x="6361" y="6350"/>
                </a:lnTo>
                <a:lnTo>
                  <a:pt x="6361" y="0"/>
                </a:lnTo>
                <a:lnTo>
                  <a:pt x="0" y="0"/>
                </a:lnTo>
                <a:lnTo>
                  <a:pt x="0" y="6350"/>
                </a:lnTo>
                <a:close/>
              </a:path>
            </a:pathLst>
          </a:custGeom>
          <a:solidFill>
            <a:srgbClr val="231F20"/>
          </a:solidFill>
        </p:spPr>
        <p:txBody>
          <a:bodyPr wrap="square" lIns="0" tIns="0" rIns="0" bIns="0" rtlCol="0"/>
          <a:lstStyle/>
          <a:p>
            <a:endParaRPr/>
          </a:p>
        </p:txBody>
      </p:sp>
      <p:sp>
        <p:nvSpPr>
          <p:cNvPr id="1358" name="object 1358"/>
          <p:cNvSpPr/>
          <p:nvPr/>
        </p:nvSpPr>
        <p:spPr>
          <a:xfrm>
            <a:off x="6777565" y="5412223"/>
            <a:ext cx="12700" cy="124460"/>
          </a:xfrm>
          <a:custGeom>
            <a:avLst/>
            <a:gdLst/>
            <a:ahLst/>
            <a:cxnLst/>
            <a:rect l="l" t="t" r="r" b="b"/>
            <a:pathLst>
              <a:path w="12700" h="124460">
                <a:moveTo>
                  <a:pt x="0" y="124459"/>
                </a:moveTo>
                <a:lnTo>
                  <a:pt x="12705" y="124459"/>
                </a:lnTo>
                <a:lnTo>
                  <a:pt x="12705" y="0"/>
                </a:lnTo>
                <a:lnTo>
                  <a:pt x="0" y="0"/>
                </a:lnTo>
                <a:lnTo>
                  <a:pt x="0" y="124459"/>
                </a:lnTo>
                <a:close/>
              </a:path>
            </a:pathLst>
          </a:custGeom>
          <a:solidFill>
            <a:srgbClr val="231F20"/>
          </a:solidFill>
        </p:spPr>
        <p:txBody>
          <a:bodyPr wrap="square" lIns="0" tIns="0" rIns="0" bIns="0" rtlCol="0"/>
          <a:lstStyle/>
          <a:p>
            <a:endParaRPr/>
          </a:p>
        </p:txBody>
      </p:sp>
      <p:sp>
        <p:nvSpPr>
          <p:cNvPr id="1359" name="object 1359"/>
          <p:cNvSpPr/>
          <p:nvPr/>
        </p:nvSpPr>
        <p:spPr>
          <a:xfrm>
            <a:off x="6783921" y="55371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60" name="object 1360"/>
          <p:cNvSpPr/>
          <p:nvPr/>
        </p:nvSpPr>
        <p:spPr>
          <a:xfrm>
            <a:off x="6790271" y="5537102"/>
            <a:ext cx="31750" cy="6350"/>
          </a:xfrm>
          <a:custGeom>
            <a:avLst/>
            <a:gdLst/>
            <a:ahLst/>
            <a:cxnLst/>
            <a:rect l="l" t="t" r="r" b="b"/>
            <a:pathLst>
              <a:path w="31750" h="6350">
                <a:moveTo>
                  <a:pt x="31750" y="0"/>
                </a:moveTo>
                <a:lnTo>
                  <a:pt x="0" y="0"/>
                </a:lnTo>
                <a:lnTo>
                  <a:pt x="0" y="6350"/>
                </a:lnTo>
                <a:lnTo>
                  <a:pt x="31750" y="6350"/>
                </a:lnTo>
                <a:lnTo>
                  <a:pt x="31750" y="0"/>
                </a:lnTo>
                <a:close/>
              </a:path>
            </a:pathLst>
          </a:custGeom>
          <a:solidFill>
            <a:srgbClr val="231F20"/>
          </a:solidFill>
        </p:spPr>
        <p:txBody>
          <a:bodyPr wrap="square" lIns="0" tIns="0" rIns="0" bIns="0" rtlCol="0"/>
          <a:lstStyle/>
          <a:p>
            <a:endParaRPr/>
          </a:p>
        </p:txBody>
      </p:sp>
      <p:sp>
        <p:nvSpPr>
          <p:cNvPr id="1361" name="object 1361"/>
          <p:cNvSpPr/>
          <p:nvPr/>
        </p:nvSpPr>
        <p:spPr>
          <a:xfrm>
            <a:off x="6849529" y="5234423"/>
            <a:ext cx="12700" cy="135890"/>
          </a:xfrm>
          <a:custGeom>
            <a:avLst/>
            <a:gdLst/>
            <a:ahLst/>
            <a:cxnLst/>
            <a:rect l="l" t="t" r="r" b="b"/>
            <a:pathLst>
              <a:path w="12700" h="135889">
                <a:moveTo>
                  <a:pt x="12699" y="0"/>
                </a:moveTo>
                <a:lnTo>
                  <a:pt x="0" y="0"/>
                </a:lnTo>
                <a:lnTo>
                  <a:pt x="0" y="135470"/>
                </a:lnTo>
                <a:lnTo>
                  <a:pt x="12699" y="135470"/>
                </a:lnTo>
                <a:lnTo>
                  <a:pt x="12699" y="0"/>
                </a:lnTo>
                <a:close/>
              </a:path>
            </a:pathLst>
          </a:custGeom>
          <a:solidFill>
            <a:srgbClr val="231F20"/>
          </a:solidFill>
        </p:spPr>
        <p:txBody>
          <a:bodyPr wrap="square" lIns="0" tIns="0" rIns="0" bIns="0" rtlCol="0"/>
          <a:lstStyle/>
          <a:p>
            <a:endParaRPr/>
          </a:p>
        </p:txBody>
      </p:sp>
      <p:sp>
        <p:nvSpPr>
          <p:cNvPr id="1362" name="object 1362"/>
          <p:cNvSpPr/>
          <p:nvPr/>
        </p:nvSpPr>
        <p:spPr>
          <a:xfrm>
            <a:off x="7607300" y="6796523"/>
            <a:ext cx="97790" cy="6350"/>
          </a:xfrm>
          <a:custGeom>
            <a:avLst/>
            <a:gdLst/>
            <a:ahLst/>
            <a:cxnLst/>
            <a:rect l="l" t="t" r="r" b="b"/>
            <a:pathLst>
              <a:path w="97789" h="6350">
                <a:moveTo>
                  <a:pt x="0" y="6350"/>
                </a:moveTo>
                <a:lnTo>
                  <a:pt x="97370" y="6350"/>
                </a:lnTo>
                <a:lnTo>
                  <a:pt x="97370" y="0"/>
                </a:lnTo>
                <a:lnTo>
                  <a:pt x="0" y="0"/>
                </a:lnTo>
                <a:lnTo>
                  <a:pt x="0" y="6350"/>
                </a:lnTo>
                <a:close/>
              </a:path>
            </a:pathLst>
          </a:custGeom>
          <a:solidFill>
            <a:srgbClr val="231F20"/>
          </a:solidFill>
        </p:spPr>
        <p:txBody>
          <a:bodyPr wrap="square" lIns="0" tIns="0" rIns="0" bIns="0" rtlCol="0"/>
          <a:lstStyle/>
          <a:p>
            <a:endParaRPr/>
          </a:p>
        </p:txBody>
      </p:sp>
      <p:sp>
        <p:nvSpPr>
          <p:cNvPr id="1363" name="object 1363"/>
          <p:cNvSpPr/>
          <p:nvPr/>
        </p:nvSpPr>
        <p:spPr>
          <a:xfrm>
            <a:off x="7607300" y="67901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64" name="object 1364"/>
          <p:cNvSpPr/>
          <p:nvPr/>
        </p:nvSpPr>
        <p:spPr>
          <a:xfrm>
            <a:off x="7607300" y="6745723"/>
            <a:ext cx="12700" cy="44450"/>
          </a:xfrm>
          <a:custGeom>
            <a:avLst/>
            <a:gdLst/>
            <a:ahLst/>
            <a:cxnLst/>
            <a:rect l="l" t="t" r="r" b="b"/>
            <a:pathLst>
              <a:path w="12700" h="44450">
                <a:moveTo>
                  <a:pt x="0" y="44450"/>
                </a:moveTo>
                <a:lnTo>
                  <a:pt x="12700" y="44450"/>
                </a:lnTo>
                <a:lnTo>
                  <a:pt x="12700" y="0"/>
                </a:lnTo>
                <a:lnTo>
                  <a:pt x="0" y="0"/>
                </a:lnTo>
                <a:lnTo>
                  <a:pt x="0" y="44450"/>
                </a:lnTo>
                <a:close/>
              </a:path>
            </a:pathLst>
          </a:custGeom>
          <a:solidFill>
            <a:srgbClr val="231F20"/>
          </a:solidFill>
        </p:spPr>
        <p:txBody>
          <a:bodyPr wrap="square" lIns="0" tIns="0" rIns="0" bIns="0" rtlCol="0"/>
          <a:lstStyle/>
          <a:p>
            <a:endParaRPr/>
          </a:p>
        </p:txBody>
      </p:sp>
      <p:sp>
        <p:nvSpPr>
          <p:cNvPr id="1365" name="object 1365"/>
          <p:cNvSpPr/>
          <p:nvPr/>
        </p:nvSpPr>
        <p:spPr>
          <a:xfrm>
            <a:off x="7613650" y="67901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66" name="object 1366"/>
          <p:cNvSpPr/>
          <p:nvPr/>
        </p:nvSpPr>
        <p:spPr>
          <a:xfrm>
            <a:off x="7620000" y="6790173"/>
            <a:ext cx="72390" cy="6350"/>
          </a:xfrm>
          <a:custGeom>
            <a:avLst/>
            <a:gdLst/>
            <a:ahLst/>
            <a:cxnLst/>
            <a:rect l="l" t="t" r="r" b="b"/>
            <a:pathLst>
              <a:path w="72389" h="6350">
                <a:moveTo>
                  <a:pt x="71958" y="0"/>
                </a:moveTo>
                <a:lnTo>
                  <a:pt x="0" y="0"/>
                </a:lnTo>
                <a:lnTo>
                  <a:pt x="0" y="6350"/>
                </a:lnTo>
                <a:lnTo>
                  <a:pt x="71958" y="6350"/>
                </a:lnTo>
                <a:lnTo>
                  <a:pt x="71958" y="0"/>
                </a:lnTo>
                <a:close/>
              </a:path>
            </a:pathLst>
          </a:custGeom>
          <a:solidFill>
            <a:srgbClr val="231F20"/>
          </a:solidFill>
        </p:spPr>
        <p:txBody>
          <a:bodyPr wrap="square" lIns="0" tIns="0" rIns="0" bIns="0" rtlCol="0"/>
          <a:lstStyle/>
          <a:p>
            <a:endParaRPr/>
          </a:p>
        </p:txBody>
      </p:sp>
      <p:sp>
        <p:nvSpPr>
          <p:cNvPr id="1367" name="object 1367"/>
          <p:cNvSpPr/>
          <p:nvPr/>
        </p:nvSpPr>
        <p:spPr>
          <a:xfrm>
            <a:off x="7691959" y="67901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368" name="object 1368"/>
          <p:cNvSpPr/>
          <p:nvPr/>
        </p:nvSpPr>
        <p:spPr>
          <a:xfrm>
            <a:off x="7691959" y="6545063"/>
            <a:ext cx="13335" cy="245110"/>
          </a:xfrm>
          <a:custGeom>
            <a:avLst/>
            <a:gdLst/>
            <a:ahLst/>
            <a:cxnLst/>
            <a:rect l="l" t="t" r="r" b="b"/>
            <a:pathLst>
              <a:path w="13335" h="245110">
                <a:moveTo>
                  <a:pt x="0" y="245110"/>
                </a:moveTo>
                <a:lnTo>
                  <a:pt x="12712" y="245110"/>
                </a:lnTo>
                <a:lnTo>
                  <a:pt x="12712" y="0"/>
                </a:lnTo>
                <a:lnTo>
                  <a:pt x="0" y="0"/>
                </a:lnTo>
                <a:lnTo>
                  <a:pt x="0" y="245110"/>
                </a:lnTo>
                <a:close/>
              </a:path>
            </a:pathLst>
          </a:custGeom>
          <a:solidFill>
            <a:srgbClr val="231F20"/>
          </a:solidFill>
        </p:spPr>
        <p:txBody>
          <a:bodyPr wrap="square" lIns="0" tIns="0" rIns="0" bIns="0" rtlCol="0"/>
          <a:lstStyle/>
          <a:p>
            <a:endParaRPr/>
          </a:p>
        </p:txBody>
      </p:sp>
      <p:sp>
        <p:nvSpPr>
          <p:cNvPr id="1369" name="object 1369"/>
          <p:cNvSpPr/>
          <p:nvPr/>
        </p:nvSpPr>
        <p:spPr>
          <a:xfrm>
            <a:off x="7691959" y="653871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370" name="object 1370"/>
          <p:cNvSpPr/>
          <p:nvPr/>
        </p:nvSpPr>
        <p:spPr>
          <a:xfrm>
            <a:off x="7698321" y="67901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71" name="object 1371"/>
          <p:cNvSpPr/>
          <p:nvPr/>
        </p:nvSpPr>
        <p:spPr>
          <a:xfrm>
            <a:off x="7645388" y="653871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1372" name="object 1372"/>
          <p:cNvSpPr/>
          <p:nvPr/>
        </p:nvSpPr>
        <p:spPr>
          <a:xfrm>
            <a:off x="7645388" y="653236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373" name="object 1373"/>
          <p:cNvSpPr/>
          <p:nvPr/>
        </p:nvSpPr>
        <p:spPr>
          <a:xfrm>
            <a:off x="7645388" y="5393173"/>
            <a:ext cx="13335" cy="1139190"/>
          </a:xfrm>
          <a:custGeom>
            <a:avLst/>
            <a:gdLst/>
            <a:ahLst/>
            <a:cxnLst/>
            <a:rect l="l" t="t" r="r" b="b"/>
            <a:pathLst>
              <a:path w="13335" h="1139189">
                <a:moveTo>
                  <a:pt x="0" y="1139189"/>
                </a:moveTo>
                <a:lnTo>
                  <a:pt x="12712" y="1139189"/>
                </a:lnTo>
                <a:lnTo>
                  <a:pt x="12712" y="0"/>
                </a:lnTo>
                <a:lnTo>
                  <a:pt x="0" y="0"/>
                </a:lnTo>
                <a:lnTo>
                  <a:pt x="0" y="1139189"/>
                </a:lnTo>
                <a:close/>
              </a:path>
            </a:pathLst>
          </a:custGeom>
          <a:solidFill>
            <a:srgbClr val="231F20"/>
          </a:solidFill>
        </p:spPr>
        <p:txBody>
          <a:bodyPr wrap="square" lIns="0" tIns="0" rIns="0" bIns="0" rtlCol="0"/>
          <a:lstStyle/>
          <a:p>
            <a:endParaRPr/>
          </a:p>
        </p:txBody>
      </p:sp>
      <p:sp>
        <p:nvSpPr>
          <p:cNvPr id="1374" name="object 1374"/>
          <p:cNvSpPr/>
          <p:nvPr/>
        </p:nvSpPr>
        <p:spPr>
          <a:xfrm>
            <a:off x="7645388" y="53868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375" name="object 1375"/>
          <p:cNvSpPr/>
          <p:nvPr/>
        </p:nvSpPr>
        <p:spPr>
          <a:xfrm>
            <a:off x="7698321" y="65387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76" name="object 1376"/>
          <p:cNvSpPr/>
          <p:nvPr/>
        </p:nvSpPr>
        <p:spPr>
          <a:xfrm>
            <a:off x="7658100" y="6532363"/>
            <a:ext cx="46990" cy="6350"/>
          </a:xfrm>
          <a:custGeom>
            <a:avLst/>
            <a:gdLst/>
            <a:ahLst/>
            <a:cxnLst/>
            <a:rect l="l" t="t" r="r" b="b"/>
            <a:pathLst>
              <a:path w="46989" h="6350">
                <a:moveTo>
                  <a:pt x="0" y="6350"/>
                </a:moveTo>
                <a:lnTo>
                  <a:pt x="46570" y="6350"/>
                </a:lnTo>
                <a:lnTo>
                  <a:pt x="46570" y="0"/>
                </a:lnTo>
                <a:lnTo>
                  <a:pt x="0" y="0"/>
                </a:lnTo>
                <a:lnTo>
                  <a:pt x="0" y="6350"/>
                </a:lnTo>
                <a:close/>
              </a:path>
            </a:pathLst>
          </a:custGeom>
          <a:solidFill>
            <a:srgbClr val="231F20"/>
          </a:solidFill>
        </p:spPr>
        <p:txBody>
          <a:bodyPr wrap="square" lIns="0" tIns="0" rIns="0" bIns="0" rtlCol="0"/>
          <a:lstStyle/>
          <a:p>
            <a:endParaRPr/>
          </a:p>
        </p:txBody>
      </p:sp>
      <p:sp>
        <p:nvSpPr>
          <p:cNvPr id="1377" name="object 1377"/>
          <p:cNvSpPr/>
          <p:nvPr/>
        </p:nvSpPr>
        <p:spPr>
          <a:xfrm>
            <a:off x="7651750" y="65319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78" name="object 1378"/>
          <p:cNvSpPr/>
          <p:nvPr/>
        </p:nvSpPr>
        <p:spPr>
          <a:xfrm>
            <a:off x="7205129" y="5393173"/>
            <a:ext cx="12700" cy="1047750"/>
          </a:xfrm>
          <a:custGeom>
            <a:avLst/>
            <a:gdLst/>
            <a:ahLst/>
            <a:cxnLst/>
            <a:rect l="l" t="t" r="r" b="b"/>
            <a:pathLst>
              <a:path w="12700" h="1047750">
                <a:moveTo>
                  <a:pt x="0" y="1047750"/>
                </a:moveTo>
                <a:lnTo>
                  <a:pt x="12700" y="1047750"/>
                </a:lnTo>
                <a:lnTo>
                  <a:pt x="12700" y="0"/>
                </a:lnTo>
                <a:lnTo>
                  <a:pt x="0" y="0"/>
                </a:lnTo>
                <a:lnTo>
                  <a:pt x="0" y="1047750"/>
                </a:lnTo>
                <a:close/>
              </a:path>
            </a:pathLst>
          </a:custGeom>
          <a:solidFill>
            <a:srgbClr val="231F20"/>
          </a:solidFill>
        </p:spPr>
        <p:txBody>
          <a:bodyPr wrap="square" lIns="0" tIns="0" rIns="0" bIns="0" rtlCol="0"/>
          <a:lstStyle/>
          <a:p>
            <a:endParaRPr/>
          </a:p>
        </p:txBody>
      </p:sp>
      <p:sp>
        <p:nvSpPr>
          <p:cNvPr id="1379" name="object 1379"/>
          <p:cNvSpPr/>
          <p:nvPr/>
        </p:nvSpPr>
        <p:spPr>
          <a:xfrm>
            <a:off x="7205129" y="53868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0" name="object 1380"/>
          <p:cNvSpPr/>
          <p:nvPr/>
        </p:nvSpPr>
        <p:spPr>
          <a:xfrm>
            <a:off x="7205129" y="5380473"/>
            <a:ext cx="453390" cy="6350"/>
          </a:xfrm>
          <a:custGeom>
            <a:avLst/>
            <a:gdLst/>
            <a:ahLst/>
            <a:cxnLst/>
            <a:rect l="l" t="t" r="r" b="b"/>
            <a:pathLst>
              <a:path w="453389" h="6350">
                <a:moveTo>
                  <a:pt x="0" y="6350"/>
                </a:moveTo>
                <a:lnTo>
                  <a:pt x="452970" y="6350"/>
                </a:lnTo>
                <a:lnTo>
                  <a:pt x="452970" y="0"/>
                </a:lnTo>
                <a:lnTo>
                  <a:pt x="0" y="0"/>
                </a:lnTo>
                <a:lnTo>
                  <a:pt x="0" y="6350"/>
                </a:lnTo>
                <a:close/>
              </a:path>
            </a:pathLst>
          </a:custGeom>
          <a:solidFill>
            <a:srgbClr val="231F20"/>
          </a:solidFill>
        </p:spPr>
        <p:txBody>
          <a:bodyPr wrap="square" lIns="0" tIns="0" rIns="0" bIns="0" rtlCol="0"/>
          <a:lstStyle/>
          <a:p>
            <a:endParaRPr/>
          </a:p>
        </p:txBody>
      </p:sp>
      <p:sp>
        <p:nvSpPr>
          <p:cNvPr id="1381" name="object 1381"/>
          <p:cNvSpPr/>
          <p:nvPr/>
        </p:nvSpPr>
        <p:spPr>
          <a:xfrm>
            <a:off x="7211479" y="5386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2" name="object 1382"/>
          <p:cNvSpPr/>
          <p:nvPr/>
        </p:nvSpPr>
        <p:spPr>
          <a:xfrm>
            <a:off x="7217829" y="5386823"/>
            <a:ext cx="427990" cy="6350"/>
          </a:xfrm>
          <a:custGeom>
            <a:avLst/>
            <a:gdLst/>
            <a:ahLst/>
            <a:cxnLst/>
            <a:rect l="l" t="t" r="r" b="b"/>
            <a:pathLst>
              <a:path w="427989" h="6350">
                <a:moveTo>
                  <a:pt x="427558" y="0"/>
                </a:moveTo>
                <a:lnTo>
                  <a:pt x="0" y="0"/>
                </a:lnTo>
                <a:lnTo>
                  <a:pt x="0" y="6350"/>
                </a:lnTo>
                <a:lnTo>
                  <a:pt x="427558" y="6350"/>
                </a:lnTo>
                <a:lnTo>
                  <a:pt x="427558" y="0"/>
                </a:lnTo>
                <a:close/>
              </a:path>
            </a:pathLst>
          </a:custGeom>
          <a:solidFill>
            <a:srgbClr val="231F20"/>
          </a:solidFill>
        </p:spPr>
        <p:txBody>
          <a:bodyPr wrap="square" lIns="0" tIns="0" rIns="0" bIns="0" rtlCol="0"/>
          <a:lstStyle/>
          <a:p>
            <a:endParaRPr/>
          </a:p>
        </p:txBody>
      </p:sp>
      <p:sp>
        <p:nvSpPr>
          <p:cNvPr id="1383" name="object 1383"/>
          <p:cNvSpPr/>
          <p:nvPr/>
        </p:nvSpPr>
        <p:spPr>
          <a:xfrm>
            <a:off x="7651750" y="53868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4" name="object 1384"/>
          <p:cNvSpPr/>
          <p:nvPr/>
        </p:nvSpPr>
        <p:spPr>
          <a:xfrm>
            <a:off x="7192391" y="6434522"/>
            <a:ext cx="38735" cy="38735"/>
          </a:xfrm>
          <a:custGeom>
            <a:avLst/>
            <a:gdLst/>
            <a:ahLst/>
            <a:cxnLst/>
            <a:rect l="l" t="t" r="r" b="b"/>
            <a:pathLst>
              <a:path w="38735" h="38735">
                <a:moveTo>
                  <a:pt x="19088" y="0"/>
                </a:moveTo>
                <a:lnTo>
                  <a:pt x="11653" y="1500"/>
                </a:lnTo>
                <a:lnTo>
                  <a:pt x="5586" y="5592"/>
                </a:lnTo>
                <a:lnTo>
                  <a:pt x="1498" y="11663"/>
                </a:lnTo>
                <a:lnTo>
                  <a:pt x="0" y="19100"/>
                </a:lnTo>
                <a:lnTo>
                  <a:pt x="1498" y="26537"/>
                </a:lnTo>
                <a:lnTo>
                  <a:pt x="5586" y="32608"/>
                </a:lnTo>
                <a:lnTo>
                  <a:pt x="11653" y="36701"/>
                </a:lnTo>
                <a:lnTo>
                  <a:pt x="19088" y="38201"/>
                </a:lnTo>
                <a:lnTo>
                  <a:pt x="26524" y="36701"/>
                </a:lnTo>
                <a:lnTo>
                  <a:pt x="32596" y="32608"/>
                </a:lnTo>
                <a:lnTo>
                  <a:pt x="36688" y="26537"/>
                </a:lnTo>
                <a:lnTo>
                  <a:pt x="38188" y="19100"/>
                </a:lnTo>
                <a:lnTo>
                  <a:pt x="36688" y="11663"/>
                </a:lnTo>
                <a:lnTo>
                  <a:pt x="32596" y="5592"/>
                </a:lnTo>
                <a:lnTo>
                  <a:pt x="26524" y="1500"/>
                </a:lnTo>
                <a:lnTo>
                  <a:pt x="19088" y="0"/>
                </a:lnTo>
                <a:close/>
              </a:path>
            </a:pathLst>
          </a:custGeom>
          <a:solidFill>
            <a:srgbClr val="231F20"/>
          </a:solidFill>
        </p:spPr>
        <p:txBody>
          <a:bodyPr wrap="square" lIns="0" tIns="0" rIns="0" bIns="0" rtlCol="0"/>
          <a:lstStyle/>
          <a:p>
            <a:endParaRPr/>
          </a:p>
        </p:txBody>
      </p:sp>
      <p:sp>
        <p:nvSpPr>
          <p:cNvPr id="1385" name="object 1385"/>
          <p:cNvSpPr/>
          <p:nvPr/>
        </p:nvSpPr>
        <p:spPr>
          <a:xfrm>
            <a:off x="7179729" y="6653013"/>
            <a:ext cx="165100" cy="6350"/>
          </a:xfrm>
          <a:custGeom>
            <a:avLst/>
            <a:gdLst/>
            <a:ahLst/>
            <a:cxnLst/>
            <a:rect l="l" t="t" r="r" b="b"/>
            <a:pathLst>
              <a:path w="165100" h="6350">
                <a:moveTo>
                  <a:pt x="0" y="6350"/>
                </a:moveTo>
                <a:lnTo>
                  <a:pt x="165100" y="6350"/>
                </a:lnTo>
                <a:lnTo>
                  <a:pt x="165100" y="0"/>
                </a:lnTo>
                <a:lnTo>
                  <a:pt x="0" y="0"/>
                </a:lnTo>
                <a:lnTo>
                  <a:pt x="0" y="6350"/>
                </a:lnTo>
                <a:close/>
              </a:path>
            </a:pathLst>
          </a:custGeom>
          <a:solidFill>
            <a:srgbClr val="231F20"/>
          </a:solidFill>
        </p:spPr>
        <p:txBody>
          <a:bodyPr wrap="square" lIns="0" tIns="0" rIns="0" bIns="0" rtlCol="0"/>
          <a:lstStyle/>
          <a:p>
            <a:endParaRPr/>
          </a:p>
        </p:txBody>
      </p:sp>
      <p:sp>
        <p:nvSpPr>
          <p:cNvPr id="1386" name="object 1386"/>
          <p:cNvSpPr/>
          <p:nvPr/>
        </p:nvSpPr>
        <p:spPr>
          <a:xfrm>
            <a:off x="7179729" y="66466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87" name="object 1387"/>
          <p:cNvSpPr/>
          <p:nvPr/>
        </p:nvSpPr>
        <p:spPr>
          <a:xfrm>
            <a:off x="7179729" y="6589513"/>
            <a:ext cx="12700" cy="57150"/>
          </a:xfrm>
          <a:custGeom>
            <a:avLst/>
            <a:gdLst/>
            <a:ahLst/>
            <a:cxnLst/>
            <a:rect l="l" t="t" r="r" b="b"/>
            <a:pathLst>
              <a:path w="12700" h="57150">
                <a:moveTo>
                  <a:pt x="0" y="57150"/>
                </a:moveTo>
                <a:lnTo>
                  <a:pt x="12700" y="57150"/>
                </a:lnTo>
                <a:lnTo>
                  <a:pt x="12700" y="0"/>
                </a:lnTo>
                <a:lnTo>
                  <a:pt x="0" y="0"/>
                </a:lnTo>
                <a:lnTo>
                  <a:pt x="0" y="57150"/>
                </a:lnTo>
                <a:close/>
              </a:path>
            </a:pathLst>
          </a:custGeom>
          <a:solidFill>
            <a:srgbClr val="231F20"/>
          </a:solidFill>
        </p:spPr>
        <p:txBody>
          <a:bodyPr wrap="square" lIns="0" tIns="0" rIns="0" bIns="0" rtlCol="0"/>
          <a:lstStyle/>
          <a:p>
            <a:endParaRPr/>
          </a:p>
        </p:txBody>
      </p:sp>
      <p:sp>
        <p:nvSpPr>
          <p:cNvPr id="1388" name="object 1388"/>
          <p:cNvSpPr/>
          <p:nvPr/>
        </p:nvSpPr>
        <p:spPr>
          <a:xfrm>
            <a:off x="7186079" y="6646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89" name="object 1389"/>
          <p:cNvSpPr/>
          <p:nvPr/>
        </p:nvSpPr>
        <p:spPr>
          <a:xfrm>
            <a:off x="7192429" y="6646243"/>
            <a:ext cx="139700" cy="6350"/>
          </a:xfrm>
          <a:custGeom>
            <a:avLst/>
            <a:gdLst/>
            <a:ahLst/>
            <a:cxnLst/>
            <a:rect l="l" t="t" r="r" b="b"/>
            <a:pathLst>
              <a:path w="139700" h="6350">
                <a:moveTo>
                  <a:pt x="139700" y="0"/>
                </a:moveTo>
                <a:lnTo>
                  <a:pt x="0" y="0"/>
                </a:lnTo>
                <a:lnTo>
                  <a:pt x="0" y="6350"/>
                </a:lnTo>
                <a:lnTo>
                  <a:pt x="139700" y="6350"/>
                </a:lnTo>
                <a:lnTo>
                  <a:pt x="139700" y="0"/>
                </a:lnTo>
                <a:close/>
              </a:path>
            </a:pathLst>
          </a:custGeom>
          <a:solidFill>
            <a:srgbClr val="231F20"/>
          </a:solidFill>
        </p:spPr>
        <p:txBody>
          <a:bodyPr wrap="square" lIns="0" tIns="0" rIns="0" bIns="0" rtlCol="0"/>
          <a:lstStyle/>
          <a:p>
            <a:endParaRPr/>
          </a:p>
        </p:txBody>
      </p:sp>
      <p:sp>
        <p:nvSpPr>
          <p:cNvPr id="1390" name="object 1390"/>
          <p:cNvSpPr/>
          <p:nvPr/>
        </p:nvSpPr>
        <p:spPr>
          <a:xfrm>
            <a:off x="7332129" y="66466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1" name="object 1391"/>
          <p:cNvSpPr/>
          <p:nvPr/>
        </p:nvSpPr>
        <p:spPr>
          <a:xfrm>
            <a:off x="7332129" y="6379963"/>
            <a:ext cx="12700" cy="266700"/>
          </a:xfrm>
          <a:custGeom>
            <a:avLst/>
            <a:gdLst/>
            <a:ahLst/>
            <a:cxnLst/>
            <a:rect l="l" t="t" r="r" b="b"/>
            <a:pathLst>
              <a:path w="12700" h="266700">
                <a:moveTo>
                  <a:pt x="0" y="266700"/>
                </a:moveTo>
                <a:lnTo>
                  <a:pt x="12700" y="266700"/>
                </a:lnTo>
                <a:lnTo>
                  <a:pt x="12700" y="0"/>
                </a:lnTo>
                <a:lnTo>
                  <a:pt x="0" y="0"/>
                </a:lnTo>
                <a:lnTo>
                  <a:pt x="0" y="266700"/>
                </a:lnTo>
                <a:close/>
              </a:path>
            </a:pathLst>
          </a:custGeom>
          <a:solidFill>
            <a:srgbClr val="231F20"/>
          </a:solidFill>
        </p:spPr>
        <p:txBody>
          <a:bodyPr wrap="square" lIns="0" tIns="0" rIns="0" bIns="0" rtlCol="0"/>
          <a:lstStyle/>
          <a:p>
            <a:endParaRPr/>
          </a:p>
        </p:txBody>
      </p:sp>
      <p:sp>
        <p:nvSpPr>
          <p:cNvPr id="1392" name="object 1392"/>
          <p:cNvSpPr/>
          <p:nvPr/>
        </p:nvSpPr>
        <p:spPr>
          <a:xfrm>
            <a:off x="7332129" y="63736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3" name="object 1393"/>
          <p:cNvSpPr/>
          <p:nvPr/>
        </p:nvSpPr>
        <p:spPr>
          <a:xfrm>
            <a:off x="7338479" y="66462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94" name="object 1394"/>
          <p:cNvSpPr/>
          <p:nvPr/>
        </p:nvSpPr>
        <p:spPr>
          <a:xfrm>
            <a:off x="7607300" y="5414763"/>
            <a:ext cx="12700" cy="1162050"/>
          </a:xfrm>
          <a:custGeom>
            <a:avLst/>
            <a:gdLst/>
            <a:ahLst/>
            <a:cxnLst/>
            <a:rect l="l" t="t" r="r" b="b"/>
            <a:pathLst>
              <a:path w="12700" h="1162050">
                <a:moveTo>
                  <a:pt x="0" y="1162050"/>
                </a:moveTo>
                <a:lnTo>
                  <a:pt x="12687" y="1162050"/>
                </a:lnTo>
                <a:lnTo>
                  <a:pt x="12687" y="0"/>
                </a:lnTo>
                <a:lnTo>
                  <a:pt x="0" y="0"/>
                </a:lnTo>
                <a:lnTo>
                  <a:pt x="0" y="1162050"/>
                </a:lnTo>
                <a:close/>
              </a:path>
            </a:pathLst>
          </a:custGeom>
          <a:solidFill>
            <a:srgbClr val="231F20"/>
          </a:solidFill>
        </p:spPr>
        <p:txBody>
          <a:bodyPr wrap="square" lIns="0" tIns="0" rIns="0" bIns="0" rtlCol="0"/>
          <a:lstStyle/>
          <a:p>
            <a:endParaRPr/>
          </a:p>
        </p:txBody>
      </p:sp>
      <p:sp>
        <p:nvSpPr>
          <p:cNvPr id="1395" name="object 1395"/>
          <p:cNvSpPr/>
          <p:nvPr/>
        </p:nvSpPr>
        <p:spPr>
          <a:xfrm>
            <a:off x="7607300" y="54084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6" name="object 1396"/>
          <p:cNvSpPr/>
          <p:nvPr/>
        </p:nvSpPr>
        <p:spPr>
          <a:xfrm>
            <a:off x="7226300" y="6373613"/>
            <a:ext cx="106045" cy="6350"/>
          </a:xfrm>
          <a:custGeom>
            <a:avLst/>
            <a:gdLst/>
            <a:ahLst/>
            <a:cxnLst/>
            <a:rect l="l" t="t" r="r" b="b"/>
            <a:pathLst>
              <a:path w="106045" h="6350">
                <a:moveTo>
                  <a:pt x="0" y="6350"/>
                </a:moveTo>
                <a:lnTo>
                  <a:pt x="105829" y="6350"/>
                </a:lnTo>
                <a:lnTo>
                  <a:pt x="105829" y="0"/>
                </a:lnTo>
                <a:lnTo>
                  <a:pt x="0" y="0"/>
                </a:lnTo>
                <a:lnTo>
                  <a:pt x="0" y="6350"/>
                </a:lnTo>
                <a:close/>
              </a:path>
            </a:pathLst>
          </a:custGeom>
          <a:solidFill>
            <a:srgbClr val="231F20"/>
          </a:solidFill>
        </p:spPr>
        <p:txBody>
          <a:bodyPr wrap="square" lIns="0" tIns="0" rIns="0" bIns="0" rtlCol="0"/>
          <a:lstStyle/>
          <a:p>
            <a:endParaRPr/>
          </a:p>
        </p:txBody>
      </p:sp>
      <p:sp>
        <p:nvSpPr>
          <p:cNvPr id="1397" name="object 1397"/>
          <p:cNvSpPr/>
          <p:nvPr/>
        </p:nvSpPr>
        <p:spPr>
          <a:xfrm>
            <a:off x="7226300" y="63672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98" name="object 1398"/>
          <p:cNvSpPr/>
          <p:nvPr/>
        </p:nvSpPr>
        <p:spPr>
          <a:xfrm>
            <a:off x="7226300" y="5414763"/>
            <a:ext cx="12700" cy="952500"/>
          </a:xfrm>
          <a:custGeom>
            <a:avLst/>
            <a:gdLst/>
            <a:ahLst/>
            <a:cxnLst/>
            <a:rect l="l" t="t" r="r" b="b"/>
            <a:pathLst>
              <a:path w="12700" h="952500">
                <a:moveTo>
                  <a:pt x="0" y="952500"/>
                </a:moveTo>
                <a:lnTo>
                  <a:pt x="12687" y="952500"/>
                </a:lnTo>
                <a:lnTo>
                  <a:pt x="12687" y="0"/>
                </a:lnTo>
                <a:lnTo>
                  <a:pt x="0" y="0"/>
                </a:lnTo>
                <a:lnTo>
                  <a:pt x="0" y="952500"/>
                </a:lnTo>
                <a:close/>
              </a:path>
            </a:pathLst>
          </a:custGeom>
          <a:solidFill>
            <a:srgbClr val="231F20"/>
          </a:solidFill>
        </p:spPr>
        <p:txBody>
          <a:bodyPr wrap="square" lIns="0" tIns="0" rIns="0" bIns="0" rtlCol="0"/>
          <a:lstStyle/>
          <a:p>
            <a:endParaRPr/>
          </a:p>
        </p:txBody>
      </p:sp>
      <p:sp>
        <p:nvSpPr>
          <p:cNvPr id="1399" name="object 1399"/>
          <p:cNvSpPr/>
          <p:nvPr/>
        </p:nvSpPr>
        <p:spPr>
          <a:xfrm>
            <a:off x="7226300" y="54084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0" name="object 1400"/>
          <p:cNvSpPr/>
          <p:nvPr/>
        </p:nvSpPr>
        <p:spPr>
          <a:xfrm>
            <a:off x="7226300" y="5402063"/>
            <a:ext cx="393700" cy="6350"/>
          </a:xfrm>
          <a:custGeom>
            <a:avLst/>
            <a:gdLst/>
            <a:ahLst/>
            <a:cxnLst/>
            <a:rect l="l" t="t" r="r" b="b"/>
            <a:pathLst>
              <a:path w="393700" h="6350">
                <a:moveTo>
                  <a:pt x="0" y="6350"/>
                </a:moveTo>
                <a:lnTo>
                  <a:pt x="393687" y="6350"/>
                </a:lnTo>
                <a:lnTo>
                  <a:pt x="393687" y="0"/>
                </a:lnTo>
                <a:lnTo>
                  <a:pt x="0" y="0"/>
                </a:lnTo>
                <a:lnTo>
                  <a:pt x="0" y="6350"/>
                </a:lnTo>
                <a:close/>
              </a:path>
            </a:pathLst>
          </a:custGeom>
          <a:solidFill>
            <a:srgbClr val="231F20"/>
          </a:solidFill>
        </p:spPr>
        <p:txBody>
          <a:bodyPr wrap="square" lIns="0" tIns="0" rIns="0" bIns="0" rtlCol="0"/>
          <a:lstStyle/>
          <a:p>
            <a:endParaRPr/>
          </a:p>
        </p:txBody>
      </p:sp>
      <p:sp>
        <p:nvSpPr>
          <p:cNvPr id="1401" name="object 1401"/>
          <p:cNvSpPr/>
          <p:nvPr/>
        </p:nvSpPr>
        <p:spPr>
          <a:xfrm>
            <a:off x="7338479" y="63736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02" name="object 1402"/>
          <p:cNvSpPr/>
          <p:nvPr/>
        </p:nvSpPr>
        <p:spPr>
          <a:xfrm>
            <a:off x="7238988" y="6367263"/>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1403" name="object 1403"/>
          <p:cNvSpPr/>
          <p:nvPr/>
        </p:nvSpPr>
        <p:spPr>
          <a:xfrm>
            <a:off x="7232650" y="6366831"/>
            <a:ext cx="6350" cy="6985"/>
          </a:xfrm>
          <a:custGeom>
            <a:avLst/>
            <a:gdLst/>
            <a:ahLst/>
            <a:cxnLst/>
            <a:rect l="l" t="t" r="r" b="b"/>
            <a:pathLst>
              <a:path w="6350" h="6985">
                <a:moveTo>
                  <a:pt x="6337" y="0"/>
                </a:moveTo>
                <a:lnTo>
                  <a:pt x="0" y="0"/>
                </a:lnTo>
                <a:lnTo>
                  <a:pt x="0" y="6362"/>
                </a:lnTo>
                <a:lnTo>
                  <a:pt x="6337" y="6362"/>
                </a:lnTo>
                <a:lnTo>
                  <a:pt x="6337" y="0"/>
                </a:lnTo>
                <a:close/>
              </a:path>
            </a:pathLst>
          </a:custGeom>
          <a:solidFill>
            <a:srgbClr val="231F20"/>
          </a:solidFill>
        </p:spPr>
        <p:txBody>
          <a:bodyPr wrap="square" lIns="0" tIns="0" rIns="0" bIns="0" rtlCol="0"/>
          <a:lstStyle/>
          <a:p>
            <a:endParaRPr/>
          </a:p>
        </p:txBody>
      </p:sp>
      <p:sp>
        <p:nvSpPr>
          <p:cNvPr id="1404" name="object 1404"/>
          <p:cNvSpPr/>
          <p:nvPr/>
        </p:nvSpPr>
        <p:spPr>
          <a:xfrm>
            <a:off x="7232650" y="5407993"/>
            <a:ext cx="6350" cy="6350"/>
          </a:xfrm>
          <a:custGeom>
            <a:avLst/>
            <a:gdLst/>
            <a:ahLst/>
            <a:cxnLst/>
            <a:rect l="l" t="t" r="r" b="b"/>
            <a:pathLst>
              <a:path w="6350" h="6350">
                <a:moveTo>
                  <a:pt x="6337" y="0"/>
                </a:moveTo>
                <a:lnTo>
                  <a:pt x="0" y="0"/>
                </a:lnTo>
                <a:lnTo>
                  <a:pt x="0" y="6337"/>
                </a:lnTo>
                <a:lnTo>
                  <a:pt x="6337" y="6337"/>
                </a:lnTo>
                <a:lnTo>
                  <a:pt x="6337" y="0"/>
                </a:lnTo>
                <a:close/>
              </a:path>
            </a:pathLst>
          </a:custGeom>
          <a:solidFill>
            <a:srgbClr val="231F20"/>
          </a:solidFill>
        </p:spPr>
        <p:txBody>
          <a:bodyPr wrap="square" lIns="0" tIns="0" rIns="0" bIns="0" rtlCol="0"/>
          <a:lstStyle/>
          <a:p>
            <a:endParaRPr/>
          </a:p>
        </p:txBody>
      </p:sp>
      <p:sp>
        <p:nvSpPr>
          <p:cNvPr id="1405" name="object 1405"/>
          <p:cNvSpPr/>
          <p:nvPr/>
        </p:nvSpPr>
        <p:spPr>
          <a:xfrm>
            <a:off x="7238988" y="5407993"/>
            <a:ext cx="368935" cy="6350"/>
          </a:xfrm>
          <a:custGeom>
            <a:avLst/>
            <a:gdLst/>
            <a:ahLst/>
            <a:cxnLst/>
            <a:rect l="l" t="t" r="r" b="b"/>
            <a:pathLst>
              <a:path w="368935" h="6350">
                <a:moveTo>
                  <a:pt x="368312" y="0"/>
                </a:moveTo>
                <a:lnTo>
                  <a:pt x="0" y="0"/>
                </a:lnTo>
                <a:lnTo>
                  <a:pt x="0" y="6337"/>
                </a:lnTo>
                <a:lnTo>
                  <a:pt x="368312" y="6337"/>
                </a:lnTo>
                <a:lnTo>
                  <a:pt x="368312" y="0"/>
                </a:lnTo>
                <a:close/>
              </a:path>
            </a:pathLst>
          </a:custGeom>
          <a:solidFill>
            <a:srgbClr val="231F20"/>
          </a:solidFill>
        </p:spPr>
        <p:txBody>
          <a:bodyPr wrap="square" lIns="0" tIns="0" rIns="0" bIns="0" rtlCol="0"/>
          <a:lstStyle/>
          <a:p>
            <a:endParaRPr/>
          </a:p>
        </p:txBody>
      </p:sp>
      <p:sp>
        <p:nvSpPr>
          <p:cNvPr id="1406" name="object 1406"/>
          <p:cNvSpPr/>
          <p:nvPr/>
        </p:nvSpPr>
        <p:spPr>
          <a:xfrm>
            <a:off x="7613650" y="5407993"/>
            <a:ext cx="6350" cy="6350"/>
          </a:xfrm>
          <a:custGeom>
            <a:avLst/>
            <a:gdLst/>
            <a:ahLst/>
            <a:cxnLst/>
            <a:rect l="l" t="t" r="r" b="b"/>
            <a:pathLst>
              <a:path w="6350" h="6350">
                <a:moveTo>
                  <a:pt x="6337" y="0"/>
                </a:moveTo>
                <a:lnTo>
                  <a:pt x="0" y="0"/>
                </a:lnTo>
                <a:lnTo>
                  <a:pt x="0" y="6337"/>
                </a:lnTo>
                <a:lnTo>
                  <a:pt x="6337" y="6337"/>
                </a:lnTo>
                <a:lnTo>
                  <a:pt x="6337" y="0"/>
                </a:lnTo>
                <a:close/>
              </a:path>
            </a:pathLst>
          </a:custGeom>
          <a:solidFill>
            <a:srgbClr val="231F20"/>
          </a:solidFill>
        </p:spPr>
        <p:txBody>
          <a:bodyPr wrap="square" lIns="0" tIns="0" rIns="0" bIns="0" rtlCol="0"/>
          <a:lstStyle/>
          <a:p>
            <a:endParaRPr/>
          </a:p>
        </p:txBody>
      </p:sp>
      <p:sp>
        <p:nvSpPr>
          <p:cNvPr id="1407" name="object 1407"/>
          <p:cNvSpPr/>
          <p:nvPr/>
        </p:nvSpPr>
        <p:spPr>
          <a:xfrm>
            <a:off x="7166979" y="6560468"/>
            <a:ext cx="38735" cy="38735"/>
          </a:xfrm>
          <a:custGeom>
            <a:avLst/>
            <a:gdLst/>
            <a:ahLst/>
            <a:cxnLst/>
            <a:rect l="l" t="t" r="r" b="b"/>
            <a:pathLst>
              <a:path w="38735" h="38735">
                <a:moveTo>
                  <a:pt x="19100" y="0"/>
                </a:moveTo>
                <a:lnTo>
                  <a:pt x="11663" y="1500"/>
                </a:lnTo>
                <a:lnTo>
                  <a:pt x="5592" y="5592"/>
                </a:lnTo>
                <a:lnTo>
                  <a:pt x="1500" y="11663"/>
                </a:lnTo>
                <a:lnTo>
                  <a:pt x="0" y="19100"/>
                </a:lnTo>
                <a:lnTo>
                  <a:pt x="1500" y="26530"/>
                </a:lnTo>
                <a:lnTo>
                  <a:pt x="5592" y="32597"/>
                </a:lnTo>
                <a:lnTo>
                  <a:pt x="11663" y="36688"/>
                </a:lnTo>
                <a:lnTo>
                  <a:pt x="19100" y="38188"/>
                </a:lnTo>
                <a:lnTo>
                  <a:pt x="26535" y="36688"/>
                </a:lnTo>
                <a:lnTo>
                  <a:pt x="32602" y="32597"/>
                </a:lnTo>
                <a:lnTo>
                  <a:pt x="36690" y="26530"/>
                </a:lnTo>
                <a:lnTo>
                  <a:pt x="38188" y="19100"/>
                </a:lnTo>
                <a:lnTo>
                  <a:pt x="36690" y="11663"/>
                </a:lnTo>
                <a:lnTo>
                  <a:pt x="32602" y="5592"/>
                </a:lnTo>
                <a:lnTo>
                  <a:pt x="26535" y="1500"/>
                </a:lnTo>
                <a:lnTo>
                  <a:pt x="19100" y="0"/>
                </a:lnTo>
                <a:close/>
              </a:path>
            </a:pathLst>
          </a:custGeom>
          <a:solidFill>
            <a:srgbClr val="231F20"/>
          </a:solidFill>
        </p:spPr>
        <p:txBody>
          <a:bodyPr wrap="square" lIns="0" tIns="0" rIns="0" bIns="0" rtlCol="0"/>
          <a:lstStyle/>
          <a:p>
            <a:endParaRPr/>
          </a:p>
        </p:txBody>
      </p:sp>
      <p:sp>
        <p:nvSpPr>
          <p:cNvPr id="1408" name="object 1408"/>
          <p:cNvSpPr/>
          <p:nvPr/>
        </p:nvSpPr>
        <p:spPr>
          <a:xfrm>
            <a:off x="7357529" y="5564623"/>
            <a:ext cx="31750" cy="6350"/>
          </a:xfrm>
          <a:custGeom>
            <a:avLst/>
            <a:gdLst/>
            <a:ahLst/>
            <a:cxnLst/>
            <a:rect l="l" t="t" r="r" b="b"/>
            <a:pathLst>
              <a:path w="31750" h="6350">
                <a:moveTo>
                  <a:pt x="0" y="6350"/>
                </a:moveTo>
                <a:lnTo>
                  <a:pt x="31750" y="6350"/>
                </a:lnTo>
                <a:lnTo>
                  <a:pt x="31750" y="0"/>
                </a:lnTo>
                <a:lnTo>
                  <a:pt x="0" y="0"/>
                </a:lnTo>
                <a:lnTo>
                  <a:pt x="0" y="6350"/>
                </a:lnTo>
                <a:close/>
              </a:path>
            </a:pathLst>
          </a:custGeom>
          <a:solidFill>
            <a:srgbClr val="231F20"/>
          </a:solidFill>
        </p:spPr>
        <p:txBody>
          <a:bodyPr wrap="square" lIns="0" tIns="0" rIns="0" bIns="0" rtlCol="0"/>
          <a:lstStyle/>
          <a:p>
            <a:endParaRPr/>
          </a:p>
        </p:txBody>
      </p:sp>
      <p:sp>
        <p:nvSpPr>
          <p:cNvPr id="1409" name="object 1409"/>
          <p:cNvSpPr/>
          <p:nvPr/>
        </p:nvSpPr>
        <p:spPr>
          <a:xfrm>
            <a:off x="7357529" y="55582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10" name="object 1410"/>
          <p:cNvSpPr/>
          <p:nvPr/>
        </p:nvSpPr>
        <p:spPr>
          <a:xfrm>
            <a:off x="7357529" y="5412223"/>
            <a:ext cx="12700" cy="146050"/>
          </a:xfrm>
          <a:custGeom>
            <a:avLst/>
            <a:gdLst/>
            <a:ahLst/>
            <a:cxnLst/>
            <a:rect l="l" t="t" r="r" b="b"/>
            <a:pathLst>
              <a:path w="12700" h="146050">
                <a:moveTo>
                  <a:pt x="0" y="146050"/>
                </a:moveTo>
                <a:lnTo>
                  <a:pt x="12700" y="146050"/>
                </a:lnTo>
                <a:lnTo>
                  <a:pt x="12700" y="0"/>
                </a:lnTo>
                <a:lnTo>
                  <a:pt x="0" y="0"/>
                </a:lnTo>
                <a:lnTo>
                  <a:pt x="0" y="146050"/>
                </a:lnTo>
                <a:close/>
              </a:path>
            </a:pathLst>
          </a:custGeom>
          <a:solidFill>
            <a:srgbClr val="231F20"/>
          </a:solidFill>
        </p:spPr>
        <p:txBody>
          <a:bodyPr wrap="square" lIns="0" tIns="0" rIns="0" bIns="0" rtlCol="0"/>
          <a:lstStyle/>
          <a:p>
            <a:endParaRPr/>
          </a:p>
        </p:txBody>
      </p:sp>
      <p:sp>
        <p:nvSpPr>
          <p:cNvPr id="1411" name="object 1411"/>
          <p:cNvSpPr/>
          <p:nvPr/>
        </p:nvSpPr>
        <p:spPr>
          <a:xfrm>
            <a:off x="7363879" y="55582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2" name="object 1412"/>
          <p:cNvSpPr/>
          <p:nvPr/>
        </p:nvSpPr>
        <p:spPr>
          <a:xfrm>
            <a:off x="7370229" y="5558273"/>
            <a:ext cx="19050" cy="6350"/>
          </a:xfrm>
          <a:custGeom>
            <a:avLst/>
            <a:gdLst/>
            <a:ahLst/>
            <a:cxnLst/>
            <a:rect l="l" t="t" r="r" b="b"/>
            <a:pathLst>
              <a:path w="19050" h="6350">
                <a:moveTo>
                  <a:pt x="19050" y="0"/>
                </a:moveTo>
                <a:lnTo>
                  <a:pt x="0" y="0"/>
                </a:lnTo>
                <a:lnTo>
                  <a:pt x="0" y="6350"/>
                </a:lnTo>
                <a:lnTo>
                  <a:pt x="19050" y="6350"/>
                </a:lnTo>
                <a:lnTo>
                  <a:pt x="19050" y="0"/>
                </a:lnTo>
                <a:close/>
              </a:path>
            </a:pathLst>
          </a:custGeom>
          <a:solidFill>
            <a:srgbClr val="231F20"/>
          </a:solidFill>
        </p:spPr>
        <p:txBody>
          <a:bodyPr wrap="square" lIns="0" tIns="0" rIns="0" bIns="0" rtlCol="0"/>
          <a:lstStyle/>
          <a:p>
            <a:endParaRPr/>
          </a:p>
        </p:txBody>
      </p:sp>
      <p:sp>
        <p:nvSpPr>
          <p:cNvPr id="1413" name="object 1413"/>
          <p:cNvSpPr/>
          <p:nvPr/>
        </p:nvSpPr>
        <p:spPr>
          <a:xfrm>
            <a:off x="6024029" y="6736832"/>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1414" name="object 1414"/>
          <p:cNvSpPr/>
          <p:nvPr/>
        </p:nvSpPr>
        <p:spPr>
          <a:xfrm>
            <a:off x="6024029" y="673048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15" name="object 1415"/>
          <p:cNvSpPr/>
          <p:nvPr/>
        </p:nvSpPr>
        <p:spPr>
          <a:xfrm>
            <a:off x="6024029" y="6570463"/>
            <a:ext cx="12700" cy="160020"/>
          </a:xfrm>
          <a:custGeom>
            <a:avLst/>
            <a:gdLst/>
            <a:ahLst/>
            <a:cxnLst/>
            <a:rect l="l" t="t" r="r" b="b"/>
            <a:pathLst>
              <a:path w="12700" h="160020">
                <a:moveTo>
                  <a:pt x="0" y="160019"/>
                </a:moveTo>
                <a:lnTo>
                  <a:pt x="12700" y="160019"/>
                </a:lnTo>
                <a:lnTo>
                  <a:pt x="12700" y="0"/>
                </a:lnTo>
                <a:lnTo>
                  <a:pt x="0" y="0"/>
                </a:lnTo>
                <a:lnTo>
                  <a:pt x="0" y="160019"/>
                </a:lnTo>
                <a:close/>
              </a:path>
            </a:pathLst>
          </a:custGeom>
          <a:solidFill>
            <a:srgbClr val="231F20"/>
          </a:solidFill>
        </p:spPr>
        <p:txBody>
          <a:bodyPr wrap="square" lIns="0" tIns="0" rIns="0" bIns="0" rtlCol="0"/>
          <a:lstStyle/>
          <a:p>
            <a:endParaRPr/>
          </a:p>
        </p:txBody>
      </p:sp>
      <p:sp>
        <p:nvSpPr>
          <p:cNvPr id="1416" name="object 1416"/>
          <p:cNvSpPr/>
          <p:nvPr/>
        </p:nvSpPr>
        <p:spPr>
          <a:xfrm>
            <a:off x="6024029" y="65641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17" name="object 1417"/>
          <p:cNvSpPr/>
          <p:nvPr/>
        </p:nvSpPr>
        <p:spPr>
          <a:xfrm>
            <a:off x="6024029" y="6557763"/>
            <a:ext cx="106045" cy="6350"/>
          </a:xfrm>
          <a:custGeom>
            <a:avLst/>
            <a:gdLst/>
            <a:ahLst/>
            <a:cxnLst/>
            <a:rect l="l" t="t" r="r" b="b"/>
            <a:pathLst>
              <a:path w="106045" h="6350">
                <a:moveTo>
                  <a:pt x="0" y="6350"/>
                </a:moveTo>
                <a:lnTo>
                  <a:pt x="105841" y="6350"/>
                </a:lnTo>
                <a:lnTo>
                  <a:pt x="105841" y="0"/>
                </a:lnTo>
                <a:lnTo>
                  <a:pt x="0" y="0"/>
                </a:lnTo>
                <a:lnTo>
                  <a:pt x="0" y="6350"/>
                </a:lnTo>
                <a:close/>
              </a:path>
            </a:pathLst>
          </a:custGeom>
          <a:solidFill>
            <a:srgbClr val="231F20"/>
          </a:solidFill>
        </p:spPr>
        <p:txBody>
          <a:bodyPr wrap="square" lIns="0" tIns="0" rIns="0" bIns="0" rtlCol="0"/>
          <a:lstStyle/>
          <a:p>
            <a:endParaRPr/>
          </a:p>
        </p:txBody>
      </p:sp>
      <p:sp>
        <p:nvSpPr>
          <p:cNvPr id="1418" name="object 1418"/>
          <p:cNvSpPr/>
          <p:nvPr/>
        </p:nvSpPr>
        <p:spPr>
          <a:xfrm>
            <a:off x="6030379" y="67309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19" name="object 1419"/>
          <p:cNvSpPr/>
          <p:nvPr/>
        </p:nvSpPr>
        <p:spPr>
          <a:xfrm>
            <a:off x="6036729" y="6730902"/>
            <a:ext cx="80645" cy="6350"/>
          </a:xfrm>
          <a:custGeom>
            <a:avLst/>
            <a:gdLst/>
            <a:ahLst/>
            <a:cxnLst/>
            <a:rect l="l" t="t" r="r" b="b"/>
            <a:pathLst>
              <a:path w="80645" h="6350">
                <a:moveTo>
                  <a:pt x="80429" y="0"/>
                </a:moveTo>
                <a:lnTo>
                  <a:pt x="0" y="0"/>
                </a:lnTo>
                <a:lnTo>
                  <a:pt x="0" y="6350"/>
                </a:lnTo>
                <a:lnTo>
                  <a:pt x="80429" y="6350"/>
                </a:lnTo>
                <a:lnTo>
                  <a:pt x="80429" y="0"/>
                </a:lnTo>
                <a:close/>
              </a:path>
            </a:pathLst>
          </a:custGeom>
          <a:solidFill>
            <a:srgbClr val="231F20"/>
          </a:solidFill>
        </p:spPr>
        <p:txBody>
          <a:bodyPr wrap="square" lIns="0" tIns="0" rIns="0" bIns="0" rtlCol="0"/>
          <a:lstStyle/>
          <a:p>
            <a:endParaRPr/>
          </a:p>
        </p:txBody>
      </p:sp>
      <p:sp>
        <p:nvSpPr>
          <p:cNvPr id="1420" name="object 1420"/>
          <p:cNvSpPr/>
          <p:nvPr/>
        </p:nvSpPr>
        <p:spPr>
          <a:xfrm>
            <a:off x="6117159" y="673048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21" name="object 1421"/>
          <p:cNvSpPr/>
          <p:nvPr/>
        </p:nvSpPr>
        <p:spPr>
          <a:xfrm>
            <a:off x="6117159" y="6570463"/>
            <a:ext cx="13335" cy="160020"/>
          </a:xfrm>
          <a:custGeom>
            <a:avLst/>
            <a:gdLst/>
            <a:ahLst/>
            <a:cxnLst/>
            <a:rect l="l" t="t" r="r" b="b"/>
            <a:pathLst>
              <a:path w="13335" h="160020">
                <a:moveTo>
                  <a:pt x="0" y="160019"/>
                </a:moveTo>
                <a:lnTo>
                  <a:pt x="12712" y="160019"/>
                </a:lnTo>
                <a:lnTo>
                  <a:pt x="12712" y="0"/>
                </a:lnTo>
                <a:lnTo>
                  <a:pt x="0" y="0"/>
                </a:lnTo>
                <a:lnTo>
                  <a:pt x="0" y="160019"/>
                </a:lnTo>
                <a:close/>
              </a:path>
            </a:pathLst>
          </a:custGeom>
          <a:solidFill>
            <a:srgbClr val="231F20"/>
          </a:solidFill>
        </p:spPr>
        <p:txBody>
          <a:bodyPr wrap="square" lIns="0" tIns="0" rIns="0" bIns="0" rtlCol="0"/>
          <a:lstStyle/>
          <a:p>
            <a:endParaRPr/>
          </a:p>
        </p:txBody>
      </p:sp>
      <p:sp>
        <p:nvSpPr>
          <p:cNvPr id="1422" name="object 1422"/>
          <p:cNvSpPr/>
          <p:nvPr/>
        </p:nvSpPr>
        <p:spPr>
          <a:xfrm>
            <a:off x="6117159" y="656411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23" name="object 1423"/>
          <p:cNvSpPr/>
          <p:nvPr/>
        </p:nvSpPr>
        <p:spPr>
          <a:xfrm>
            <a:off x="6123521" y="67309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24" name="object 1424"/>
          <p:cNvSpPr/>
          <p:nvPr/>
        </p:nvSpPr>
        <p:spPr>
          <a:xfrm>
            <a:off x="6030379" y="65636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425" name="object 1425"/>
          <p:cNvSpPr/>
          <p:nvPr/>
        </p:nvSpPr>
        <p:spPr>
          <a:xfrm>
            <a:off x="6036729" y="6563693"/>
            <a:ext cx="80645" cy="6350"/>
          </a:xfrm>
          <a:custGeom>
            <a:avLst/>
            <a:gdLst/>
            <a:ahLst/>
            <a:cxnLst/>
            <a:rect l="l" t="t" r="r" b="b"/>
            <a:pathLst>
              <a:path w="80645" h="6350">
                <a:moveTo>
                  <a:pt x="80429" y="0"/>
                </a:moveTo>
                <a:lnTo>
                  <a:pt x="0" y="0"/>
                </a:lnTo>
                <a:lnTo>
                  <a:pt x="0" y="6337"/>
                </a:lnTo>
                <a:lnTo>
                  <a:pt x="80429" y="6337"/>
                </a:lnTo>
                <a:lnTo>
                  <a:pt x="80429" y="0"/>
                </a:lnTo>
                <a:close/>
              </a:path>
            </a:pathLst>
          </a:custGeom>
          <a:solidFill>
            <a:srgbClr val="231F20"/>
          </a:solidFill>
        </p:spPr>
        <p:txBody>
          <a:bodyPr wrap="square" lIns="0" tIns="0" rIns="0" bIns="0" rtlCol="0"/>
          <a:lstStyle/>
          <a:p>
            <a:endParaRPr/>
          </a:p>
        </p:txBody>
      </p:sp>
      <p:sp>
        <p:nvSpPr>
          <p:cNvPr id="1426" name="object 1426"/>
          <p:cNvSpPr/>
          <p:nvPr/>
        </p:nvSpPr>
        <p:spPr>
          <a:xfrm>
            <a:off x="6123521" y="65636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427" name="object 1427"/>
          <p:cNvSpPr/>
          <p:nvPr/>
        </p:nvSpPr>
        <p:spPr>
          <a:xfrm>
            <a:off x="6455296" y="6479023"/>
            <a:ext cx="157480" cy="6350"/>
          </a:xfrm>
          <a:custGeom>
            <a:avLst/>
            <a:gdLst/>
            <a:ahLst/>
            <a:cxnLst/>
            <a:rect l="l" t="t" r="r" b="b"/>
            <a:pathLst>
              <a:path w="157479" h="6350">
                <a:moveTo>
                  <a:pt x="0" y="6350"/>
                </a:moveTo>
                <a:lnTo>
                  <a:pt x="157175" y="6350"/>
                </a:lnTo>
                <a:lnTo>
                  <a:pt x="157175" y="0"/>
                </a:lnTo>
                <a:lnTo>
                  <a:pt x="0" y="0"/>
                </a:lnTo>
                <a:lnTo>
                  <a:pt x="0" y="6350"/>
                </a:lnTo>
                <a:close/>
              </a:path>
            </a:pathLst>
          </a:custGeom>
          <a:solidFill>
            <a:srgbClr val="231F20"/>
          </a:solidFill>
        </p:spPr>
        <p:txBody>
          <a:bodyPr wrap="square" lIns="0" tIns="0" rIns="0" bIns="0" rtlCol="0"/>
          <a:lstStyle/>
          <a:p>
            <a:endParaRPr/>
          </a:p>
        </p:txBody>
      </p:sp>
      <p:sp>
        <p:nvSpPr>
          <p:cNvPr id="1428" name="object 1428"/>
          <p:cNvSpPr/>
          <p:nvPr/>
        </p:nvSpPr>
        <p:spPr>
          <a:xfrm>
            <a:off x="6455296" y="64726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29" name="object 1429"/>
          <p:cNvSpPr/>
          <p:nvPr/>
        </p:nvSpPr>
        <p:spPr>
          <a:xfrm>
            <a:off x="6455296" y="6412982"/>
            <a:ext cx="13335" cy="59690"/>
          </a:xfrm>
          <a:custGeom>
            <a:avLst/>
            <a:gdLst/>
            <a:ahLst/>
            <a:cxnLst/>
            <a:rect l="l" t="t" r="r" b="b"/>
            <a:pathLst>
              <a:path w="13335" h="59689">
                <a:moveTo>
                  <a:pt x="0" y="59690"/>
                </a:moveTo>
                <a:lnTo>
                  <a:pt x="12712" y="59690"/>
                </a:lnTo>
                <a:lnTo>
                  <a:pt x="12712" y="0"/>
                </a:lnTo>
                <a:lnTo>
                  <a:pt x="0" y="0"/>
                </a:lnTo>
                <a:lnTo>
                  <a:pt x="0" y="59690"/>
                </a:lnTo>
                <a:close/>
              </a:path>
            </a:pathLst>
          </a:custGeom>
          <a:solidFill>
            <a:srgbClr val="231F20"/>
          </a:solidFill>
        </p:spPr>
        <p:txBody>
          <a:bodyPr wrap="square" lIns="0" tIns="0" rIns="0" bIns="0" rtlCol="0"/>
          <a:lstStyle/>
          <a:p>
            <a:endParaRPr/>
          </a:p>
        </p:txBody>
      </p:sp>
      <p:sp>
        <p:nvSpPr>
          <p:cNvPr id="1430" name="object 1430"/>
          <p:cNvSpPr/>
          <p:nvPr/>
        </p:nvSpPr>
        <p:spPr>
          <a:xfrm>
            <a:off x="6455296" y="640663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31" name="object 1431"/>
          <p:cNvSpPr/>
          <p:nvPr/>
        </p:nvSpPr>
        <p:spPr>
          <a:xfrm>
            <a:off x="6455296" y="6400282"/>
            <a:ext cx="157480" cy="6350"/>
          </a:xfrm>
          <a:custGeom>
            <a:avLst/>
            <a:gdLst/>
            <a:ahLst/>
            <a:cxnLst/>
            <a:rect l="l" t="t" r="r" b="b"/>
            <a:pathLst>
              <a:path w="157479" h="6350">
                <a:moveTo>
                  <a:pt x="0" y="6350"/>
                </a:moveTo>
                <a:lnTo>
                  <a:pt x="157175" y="6350"/>
                </a:lnTo>
                <a:lnTo>
                  <a:pt x="157175" y="0"/>
                </a:lnTo>
                <a:lnTo>
                  <a:pt x="0" y="0"/>
                </a:lnTo>
                <a:lnTo>
                  <a:pt x="0" y="6350"/>
                </a:lnTo>
                <a:close/>
              </a:path>
            </a:pathLst>
          </a:custGeom>
          <a:solidFill>
            <a:srgbClr val="231F20"/>
          </a:solidFill>
        </p:spPr>
        <p:txBody>
          <a:bodyPr wrap="square" lIns="0" tIns="0" rIns="0" bIns="0" rtlCol="0"/>
          <a:lstStyle/>
          <a:p>
            <a:endParaRPr/>
          </a:p>
        </p:txBody>
      </p:sp>
      <p:sp>
        <p:nvSpPr>
          <p:cNvPr id="1432" name="object 1432"/>
          <p:cNvSpPr/>
          <p:nvPr/>
        </p:nvSpPr>
        <p:spPr>
          <a:xfrm>
            <a:off x="6461659" y="6472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3" name="object 1433"/>
          <p:cNvSpPr/>
          <p:nvPr/>
        </p:nvSpPr>
        <p:spPr>
          <a:xfrm>
            <a:off x="6468009" y="6472673"/>
            <a:ext cx="132080" cy="6350"/>
          </a:xfrm>
          <a:custGeom>
            <a:avLst/>
            <a:gdLst/>
            <a:ahLst/>
            <a:cxnLst/>
            <a:rect l="l" t="t" r="r" b="b"/>
            <a:pathLst>
              <a:path w="132079" h="6350">
                <a:moveTo>
                  <a:pt x="131749" y="0"/>
                </a:moveTo>
                <a:lnTo>
                  <a:pt x="0" y="0"/>
                </a:lnTo>
                <a:lnTo>
                  <a:pt x="0" y="6350"/>
                </a:lnTo>
                <a:lnTo>
                  <a:pt x="131749" y="6350"/>
                </a:lnTo>
                <a:lnTo>
                  <a:pt x="131749" y="0"/>
                </a:lnTo>
                <a:close/>
              </a:path>
            </a:pathLst>
          </a:custGeom>
          <a:solidFill>
            <a:srgbClr val="231F20"/>
          </a:solidFill>
        </p:spPr>
        <p:txBody>
          <a:bodyPr wrap="square" lIns="0" tIns="0" rIns="0" bIns="0" rtlCol="0"/>
          <a:lstStyle/>
          <a:p>
            <a:endParaRPr/>
          </a:p>
        </p:txBody>
      </p:sp>
      <p:sp>
        <p:nvSpPr>
          <p:cNvPr id="1434" name="object 1434"/>
          <p:cNvSpPr/>
          <p:nvPr/>
        </p:nvSpPr>
        <p:spPr>
          <a:xfrm>
            <a:off x="6599759" y="64726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35" name="object 1435"/>
          <p:cNvSpPr/>
          <p:nvPr/>
        </p:nvSpPr>
        <p:spPr>
          <a:xfrm>
            <a:off x="6599759" y="6412982"/>
            <a:ext cx="13335" cy="59690"/>
          </a:xfrm>
          <a:custGeom>
            <a:avLst/>
            <a:gdLst/>
            <a:ahLst/>
            <a:cxnLst/>
            <a:rect l="l" t="t" r="r" b="b"/>
            <a:pathLst>
              <a:path w="13335" h="59689">
                <a:moveTo>
                  <a:pt x="0" y="59690"/>
                </a:moveTo>
                <a:lnTo>
                  <a:pt x="12712" y="59690"/>
                </a:lnTo>
                <a:lnTo>
                  <a:pt x="12712" y="0"/>
                </a:lnTo>
                <a:lnTo>
                  <a:pt x="0" y="0"/>
                </a:lnTo>
                <a:lnTo>
                  <a:pt x="0" y="59690"/>
                </a:lnTo>
                <a:close/>
              </a:path>
            </a:pathLst>
          </a:custGeom>
          <a:solidFill>
            <a:srgbClr val="231F20"/>
          </a:solidFill>
        </p:spPr>
        <p:txBody>
          <a:bodyPr wrap="square" lIns="0" tIns="0" rIns="0" bIns="0" rtlCol="0"/>
          <a:lstStyle/>
          <a:p>
            <a:endParaRPr/>
          </a:p>
        </p:txBody>
      </p:sp>
      <p:sp>
        <p:nvSpPr>
          <p:cNvPr id="1436" name="object 1436"/>
          <p:cNvSpPr/>
          <p:nvPr/>
        </p:nvSpPr>
        <p:spPr>
          <a:xfrm>
            <a:off x="6599759" y="640663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37" name="object 1437"/>
          <p:cNvSpPr/>
          <p:nvPr/>
        </p:nvSpPr>
        <p:spPr>
          <a:xfrm>
            <a:off x="6606121" y="6472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8" name="object 1438"/>
          <p:cNvSpPr/>
          <p:nvPr/>
        </p:nvSpPr>
        <p:spPr>
          <a:xfrm>
            <a:off x="6461659" y="6407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39" name="object 1439"/>
          <p:cNvSpPr/>
          <p:nvPr/>
        </p:nvSpPr>
        <p:spPr>
          <a:xfrm>
            <a:off x="6468009" y="6407052"/>
            <a:ext cx="132080" cy="6350"/>
          </a:xfrm>
          <a:custGeom>
            <a:avLst/>
            <a:gdLst/>
            <a:ahLst/>
            <a:cxnLst/>
            <a:rect l="l" t="t" r="r" b="b"/>
            <a:pathLst>
              <a:path w="132079" h="6350">
                <a:moveTo>
                  <a:pt x="131749" y="0"/>
                </a:moveTo>
                <a:lnTo>
                  <a:pt x="0" y="0"/>
                </a:lnTo>
                <a:lnTo>
                  <a:pt x="0" y="6350"/>
                </a:lnTo>
                <a:lnTo>
                  <a:pt x="131749" y="6350"/>
                </a:lnTo>
                <a:lnTo>
                  <a:pt x="131749" y="0"/>
                </a:lnTo>
                <a:close/>
              </a:path>
            </a:pathLst>
          </a:custGeom>
          <a:solidFill>
            <a:srgbClr val="231F20"/>
          </a:solidFill>
        </p:spPr>
        <p:txBody>
          <a:bodyPr wrap="square" lIns="0" tIns="0" rIns="0" bIns="0" rtlCol="0"/>
          <a:lstStyle/>
          <a:p>
            <a:endParaRPr/>
          </a:p>
        </p:txBody>
      </p:sp>
      <p:sp>
        <p:nvSpPr>
          <p:cNvPr id="1440" name="object 1440"/>
          <p:cNvSpPr/>
          <p:nvPr/>
        </p:nvSpPr>
        <p:spPr>
          <a:xfrm>
            <a:off x="6606121" y="64070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1" name="object 1441"/>
          <p:cNvSpPr/>
          <p:nvPr/>
        </p:nvSpPr>
        <p:spPr>
          <a:xfrm>
            <a:off x="6455829" y="6606023"/>
            <a:ext cx="182245" cy="6350"/>
          </a:xfrm>
          <a:custGeom>
            <a:avLst/>
            <a:gdLst/>
            <a:ahLst/>
            <a:cxnLst/>
            <a:rect l="l" t="t" r="r" b="b"/>
            <a:pathLst>
              <a:path w="182245" h="6350">
                <a:moveTo>
                  <a:pt x="0" y="6350"/>
                </a:moveTo>
                <a:lnTo>
                  <a:pt x="182041" y="6350"/>
                </a:lnTo>
                <a:lnTo>
                  <a:pt x="182041" y="0"/>
                </a:lnTo>
                <a:lnTo>
                  <a:pt x="0" y="0"/>
                </a:lnTo>
                <a:lnTo>
                  <a:pt x="0" y="6350"/>
                </a:lnTo>
                <a:close/>
              </a:path>
            </a:pathLst>
          </a:custGeom>
          <a:solidFill>
            <a:srgbClr val="231F20"/>
          </a:solidFill>
        </p:spPr>
        <p:txBody>
          <a:bodyPr wrap="square" lIns="0" tIns="0" rIns="0" bIns="0" rtlCol="0"/>
          <a:lstStyle/>
          <a:p>
            <a:endParaRPr/>
          </a:p>
        </p:txBody>
      </p:sp>
      <p:sp>
        <p:nvSpPr>
          <p:cNvPr id="1442" name="object 1442"/>
          <p:cNvSpPr/>
          <p:nvPr/>
        </p:nvSpPr>
        <p:spPr>
          <a:xfrm>
            <a:off x="6455829" y="65996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43" name="object 1443"/>
          <p:cNvSpPr/>
          <p:nvPr/>
        </p:nvSpPr>
        <p:spPr>
          <a:xfrm>
            <a:off x="6455829" y="6545063"/>
            <a:ext cx="12700" cy="54610"/>
          </a:xfrm>
          <a:custGeom>
            <a:avLst/>
            <a:gdLst/>
            <a:ahLst/>
            <a:cxnLst/>
            <a:rect l="l" t="t" r="r" b="b"/>
            <a:pathLst>
              <a:path w="12700" h="54610">
                <a:moveTo>
                  <a:pt x="0" y="54610"/>
                </a:moveTo>
                <a:lnTo>
                  <a:pt x="12700" y="54610"/>
                </a:lnTo>
                <a:lnTo>
                  <a:pt x="12700" y="0"/>
                </a:lnTo>
                <a:lnTo>
                  <a:pt x="0" y="0"/>
                </a:lnTo>
                <a:lnTo>
                  <a:pt x="0" y="54610"/>
                </a:lnTo>
                <a:close/>
              </a:path>
            </a:pathLst>
          </a:custGeom>
          <a:solidFill>
            <a:srgbClr val="231F20"/>
          </a:solidFill>
        </p:spPr>
        <p:txBody>
          <a:bodyPr wrap="square" lIns="0" tIns="0" rIns="0" bIns="0" rtlCol="0"/>
          <a:lstStyle/>
          <a:p>
            <a:endParaRPr/>
          </a:p>
        </p:txBody>
      </p:sp>
      <p:sp>
        <p:nvSpPr>
          <p:cNvPr id="1444" name="object 1444"/>
          <p:cNvSpPr/>
          <p:nvPr/>
        </p:nvSpPr>
        <p:spPr>
          <a:xfrm>
            <a:off x="6455829" y="653871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45" name="object 1445"/>
          <p:cNvSpPr/>
          <p:nvPr/>
        </p:nvSpPr>
        <p:spPr>
          <a:xfrm>
            <a:off x="6455829" y="6532363"/>
            <a:ext cx="182245" cy="6350"/>
          </a:xfrm>
          <a:custGeom>
            <a:avLst/>
            <a:gdLst/>
            <a:ahLst/>
            <a:cxnLst/>
            <a:rect l="l" t="t" r="r" b="b"/>
            <a:pathLst>
              <a:path w="182245" h="6350">
                <a:moveTo>
                  <a:pt x="0" y="6350"/>
                </a:moveTo>
                <a:lnTo>
                  <a:pt x="182041" y="6350"/>
                </a:lnTo>
                <a:lnTo>
                  <a:pt x="182041" y="0"/>
                </a:lnTo>
                <a:lnTo>
                  <a:pt x="0" y="0"/>
                </a:lnTo>
                <a:lnTo>
                  <a:pt x="0" y="6350"/>
                </a:lnTo>
                <a:close/>
              </a:path>
            </a:pathLst>
          </a:custGeom>
          <a:solidFill>
            <a:srgbClr val="231F20"/>
          </a:solidFill>
        </p:spPr>
        <p:txBody>
          <a:bodyPr wrap="square" lIns="0" tIns="0" rIns="0" bIns="0" rtlCol="0"/>
          <a:lstStyle/>
          <a:p>
            <a:endParaRPr/>
          </a:p>
        </p:txBody>
      </p:sp>
      <p:sp>
        <p:nvSpPr>
          <p:cNvPr id="1446" name="object 1446"/>
          <p:cNvSpPr/>
          <p:nvPr/>
        </p:nvSpPr>
        <p:spPr>
          <a:xfrm>
            <a:off x="6462179" y="6599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47" name="object 1447"/>
          <p:cNvSpPr/>
          <p:nvPr/>
        </p:nvSpPr>
        <p:spPr>
          <a:xfrm>
            <a:off x="6468529" y="6599673"/>
            <a:ext cx="156845" cy="6350"/>
          </a:xfrm>
          <a:custGeom>
            <a:avLst/>
            <a:gdLst/>
            <a:ahLst/>
            <a:cxnLst/>
            <a:rect l="l" t="t" r="r" b="b"/>
            <a:pathLst>
              <a:path w="156845" h="6350">
                <a:moveTo>
                  <a:pt x="156629" y="0"/>
                </a:moveTo>
                <a:lnTo>
                  <a:pt x="0" y="0"/>
                </a:lnTo>
                <a:lnTo>
                  <a:pt x="0" y="6350"/>
                </a:lnTo>
                <a:lnTo>
                  <a:pt x="156629" y="6350"/>
                </a:lnTo>
                <a:lnTo>
                  <a:pt x="156629" y="0"/>
                </a:lnTo>
                <a:close/>
              </a:path>
            </a:pathLst>
          </a:custGeom>
          <a:solidFill>
            <a:srgbClr val="231F20"/>
          </a:solidFill>
        </p:spPr>
        <p:txBody>
          <a:bodyPr wrap="square" lIns="0" tIns="0" rIns="0" bIns="0" rtlCol="0"/>
          <a:lstStyle/>
          <a:p>
            <a:endParaRPr/>
          </a:p>
        </p:txBody>
      </p:sp>
      <p:sp>
        <p:nvSpPr>
          <p:cNvPr id="1448" name="object 1448"/>
          <p:cNvSpPr/>
          <p:nvPr/>
        </p:nvSpPr>
        <p:spPr>
          <a:xfrm>
            <a:off x="6625159" y="659967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49" name="object 1449"/>
          <p:cNvSpPr/>
          <p:nvPr/>
        </p:nvSpPr>
        <p:spPr>
          <a:xfrm>
            <a:off x="6625159" y="6545063"/>
            <a:ext cx="13335" cy="54610"/>
          </a:xfrm>
          <a:custGeom>
            <a:avLst/>
            <a:gdLst/>
            <a:ahLst/>
            <a:cxnLst/>
            <a:rect l="l" t="t" r="r" b="b"/>
            <a:pathLst>
              <a:path w="13335" h="54610">
                <a:moveTo>
                  <a:pt x="0" y="54610"/>
                </a:moveTo>
                <a:lnTo>
                  <a:pt x="12712" y="54610"/>
                </a:lnTo>
                <a:lnTo>
                  <a:pt x="12712" y="0"/>
                </a:lnTo>
                <a:lnTo>
                  <a:pt x="0" y="0"/>
                </a:lnTo>
                <a:lnTo>
                  <a:pt x="0" y="54610"/>
                </a:lnTo>
                <a:close/>
              </a:path>
            </a:pathLst>
          </a:custGeom>
          <a:solidFill>
            <a:srgbClr val="231F20"/>
          </a:solidFill>
        </p:spPr>
        <p:txBody>
          <a:bodyPr wrap="square" lIns="0" tIns="0" rIns="0" bIns="0" rtlCol="0"/>
          <a:lstStyle/>
          <a:p>
            <a:endParaRPr/>
          </a:p>
        </p:txBody>
      </p:sp>
      <p:sp>
        <p:nvSpPr>
          <p:cNvPr id="1450" name="object 1450"/>
          <p:cNvSpPr/>
          <p:nvPr/>
        </p:nvSpPr>
        <p:spPr>
          <a:xfrm>
            <a:off x="6625159" y="653871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51" name="object 1451"/>
          <p:cNvSpPr/>
          <p:nvPr/>
        </p:nvSpPr>
        <p:spPr>
          <a:xfrm>
            <a:off x="6631521" y="659967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52" name="object 1452"/>
          <p:cNvSpPr/>
          <p:nvPr/>
        </p:nvSpPr>
        <p:spPr>
          <a:xfrm>
            <a:off x="6462179" y="65382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453" name="object 1453"/>
          <p:cNvSpPr/>
          <p:nvPr/>
        </p:nvSpPr>
        <p:spPr>
          <a:xfrm>
            <a:off x="6468529" y="6538293"/>
            <a:ext cx="156845" cy="6350"/>
          </a:xfrm>
          <a:custGeom>
            <a:avLst/>
            <a:gdLst/>
            <a:ahLst/>
            <a:cxnLst/>
            <a:rect l="l" t="t" r="r" b="b"/>
            <a:pathLst>
              <a:path w="156845" h="6350">
                <a:moveTo>
                  <a:pt x="156629" y="0"/>
                </a:moveTo>
                <a:lnTo>
                  <a:pt x="0" y="0"/>
                </a:lnTo>
                <a:lnTo>
                  <a:pt x="0" y="6337"/>
                </a:lnTo>
                <a:lnTo>
                  <a:pt x="156629" y="6337"/>
                </a:lnTo>
                <a:lnTo>
                  <a:pt x="156629" y="0"/>
                </a:lnTo>
                <a:close/>
              </a:path>
            </a:pathLst>
          </a:custGeom>
          <a:solidFill>
            <a:srgbClr val="231F20"/>
          </a:solidFill>
        </p:spPr>
        <p:txBody>
          <a:bodyPr wrap="square" lIns="0" tIns="0" rIns="0" bIns="0" rtlCol="0"/>
          <a:lstStyle/>
          <a:p>
            <a:endParaRPr/>
          </a:p>
        </p:txBody>
      </p:sp>
      <p:sp>
        <p:nvSpPr>
          <p:cNvPr id="1454" name="object 1454"/>
          <p:cNvSpPr/>
          <p:nvPr/>
        </p:nvSpPr>
        <p:spPr>
          <a:xfrm>
            <a:off x="6631521" y="6538293"/>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455" name="object 1455"/>
          <p:cNvSpPr/>
          <p:nvPr/>
        </p:nvSpPr>
        <p:spPr>
          <a:xfrm>
            <a:off x="7111988" y="6487913"/>
            <a:ext cx="178435" cy="6350"/>
          </a:xfrm>
          <a:custGeom>
            <a:avLst/>
            <a:gdLst/>
            <a:ahLst/>
            <a:cxnLst/>
            <a:rect l="l" t="t" r="r" b="b"/>
            <a:pathLst>
              <a:path w="178435" h="6350">
                <a:moveTo>
                  <a:pt x="0" y="6350"/>
                </a:moveTo>
                <a:lnTo>
                  <a:pt x="177812" y="6350"/>
                </a:lnTo>
                <a:lnTo>
                  <a:pt x="177812" y="0"/>
                </a:lnTo>
                <a:lnTo>
                  <a:pt x="0" y="0"/>
                </a:lnTo>
                <a:lnTo>
                  <a:pt x="0" y="6350"/>
                </a:lnTo>
                <a:close/>
              </a:path>
            </a:pathLst>
          </a:custGeom>
          <a:solidFill>
            <a:srgbClr val="231F20"/>
          </a:solidFill>
        </p:spPr>
        <p:txBody>
          <a:bodyPr wrap="square" lIns="0" tIns="0" rIns="0" bIns="0" rtlCol="0"/>
          <a:lstStyle/>
          <a:p>
            <a:endParaRPr/>
          </a:p>
        </p:txBody>
      </p:sp>
      <p:sp>
        <p:nvSpPr>
          <p:cNvPr id="1456" name="object 1456"/>
          <p:cNvSpPr/>
          <p:nvPr/>
        </p:nvSpPr>
        <p:spPr>
          <a:xfrm>
            <a:off x="7111988" y="648156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57" name="object 1457"/>
          <p:cNvSpPr/>
          <p:nvPr/>
        </p:nvSpPr>
        <p:spPr>
          <a:xfrm>
            <a:off x="7111988" y="6421873"/>
            <a:ext cx="13335" cy="59690"/>
          </a:xfrm>
          <a:custGeom>
            <a:avLst/>
            <a:gdLst/>
            <a:ahLst/>
            <a:cxnLst/>
            <a:rect l="l" t="t" r="r" b="b"/>
            <a:pathLst>
              <a:path w="13335" h="59689">
                <a:moveTo>
                  <a:pt x="0" y="59689"/>
                </a:moveTo>
                <a:lnTo>
                  <a:pt x="12712" y="59689"/>
                </a:lnTo>
                <a:lnTo>
                  <a:pt x="12712" y="0"/>
                </a:lnTo>
                <a:lnTo>
                  <a:pt x="0" y="0"/>
                </a:lnTo>
                <a:lnTo>
                  <a:pt x="0" y="59689"/>
                </a:lnTo>
                <a:close/>
              </a:path>
            </a:pathLst>
          </a:custGeom>
          <a:solidFill>
            <a:srgbClr val="231F20"/>
          </a:solidFill>
        </p:spPr>
        <p:txBody>
          <a:bodyPr wrap="square" lIns="0" tIns="0" rIns="0" bIns="0" rtlCol="0"/>
          <a:lstStyle/>
          <a:p>
            <a:endParaRPr/>
          </a:p>
        </p:txBody>
      </p:sp>
      <p:sp>
        <p:nvSpPr>
          <p:cNvPr id="1458" name="object 1458"/>
          <p:cNvSpPr/>
          <p:nvPr/>
        </p:nvSpPr>
        <p:spPr>
          <a:xfrm>
            <a:off x="7111988" y="64155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59" name="object 1459"/>
          <p:cNvSpPr/>
          <p:nvPr/>
        </p:nvSpPr>
        <p:spPr>
          <a:xfrm>
            <a:off x="7111988" y="6409173"/>
            <a:ext cx="178435" cy="6350"/>
          </a:xfrm>
          <a:custGeom>
            <a:avLst/>
            <a:gdLst/>
            <a:ahLst/>
            <a:cxnLst/>
            <a:rect l="l" t="t" r="r" b="b"/>
            <a:pathLst>
              <a:path w="178435" h="6350">
                <a:moveTo>
                  <a:pt x="0" y="6350"/>
                </a:moveTo>
                <a:lnTo>
                  <a:pt x="177812" y="6350"/>
                </a:lnTo>
                <a:lnTo>
                  <a:pt x="177812" y="0"/>
                </a:lnTo>
                <a:lnTo>
                  <a:pt x="0" y="0"/>
                </a:lnTo>
                <a:lnTo>
                  <a:pt x="0" y="6350"/>
                </a:lnTo>
                <a:close/>
              </a:path>
            </a:pathLst>
          </a:custGeom>
          <a:solidFill>
            <a:srgbClr val="231F20"/>
          </a:solidFill>
        </p:spPr>
        <p:txBody>
          <a:bodyPr wrap="square" lIns="0" tIns="0" rIns="0" bIns="0" rtlCol="0"/>
          <a:lstStyle/>
          <a:p>
            <a:endParaRPr/>
          </a:p>
        </p:txBody>
      </p:sp>
      <p:sp>
        <p:nvSpPr>
          <p:cNvPr id="1460" name="object 1460"/>
          <p:cNvSpPr/>
          <p:nvPr/>
        </p:nvSpPr>
        <p:spPr>
          <a:xfrm>
            <a:off x="7118350" y="64811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1" name="object 1461"/>
          <p:cNvSpPr/>
          <p:nvPr/>
        </p:nvSpPr>
        <p:spPr>
          <a:xfrm>
            <a:off x="7124700" y="6481143"/>
            <a:ext cx="152400" cy="6350"/>
          </a:xfrm>
          <a:custGeom>
            <a:avLst/>
            <a:gdLst/>
            <a:ahLst/>
            <a:cxnLst/>
            <a:rect l="l" t="t" r="r" b="b"/>
            <a:pathLst>
              <a:path w="152400" h="6350">
                <a:moveTo>
                  <a:pt x="152387" y="0"/>
                </a:moveTo>
                <a:lnTo>
                  <a:pt x="0" y="0"/>
                </a:lnTo>
                <a:lnTo>
                  <a:pt x="0" y="6350"/>
                </a:lnTo>
                <a:lnTo>
                  <a:pt x="152387" y="6350"/>
                </a:lnTo>
                <a:lnTo>
                  <a:pt x="152387" y="0"/>
                </a:lnTo>
                <a:close/>
              </a:path>
            </a:pathLst>
          </a:custGeom>
          <a:solidFill>
            <a:srgbClr val="231F20"/>
          </a:solidFill>
        </p:spPr>
        <p:txBody>
          <a:bodyPr wrap="square" lIns="0" tIns="0" rIns="0" bIns="0" rtlCol="0"/>
          <a:lstStyle/>
          <a:p>
            <a:endParaRPr/>
          </a:p>
        </p:txBody>
      </p:sp>
      <p:sp>
        <p:nvSpPr>
          <p:cNvPr id="1462" name="object 1462"/>
          <p:cNvSpPr/>
          <p:nvPr/>
        </p:nvSpPr>
        <p:spPr>
          <a:xfrm>
            <a:off x="7277088" y="648156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63" name="object 1463"/>
          <p:cNvSpPr/>
          <p:nvPr/>
        </p:nvSpPr>
        <p:spPr>
          <a:xfrm>
            <a:off x="7277088" y="6421873"/>
            <a:ext cx="13335" cy="59690"/>
          </a:xfrm>
          <a:custGeom>
            <a:avLst/>
            <a:gdLst/>
            <a:ahLst/>
            <a:cxnLst/>
            <a:rect l="l" t="t" r="r" b="b"/>
            <a:pathLst>
              <a:path w="13335" h="59689">
                <a:moveTo>
                  <a:pt x="0" y="59689"/>
                </a:moveTo>
                <a:lnTo>
                  <a:pt x="12712" y="59689"/>
                </a:lnTo>
                <a:lnTo>
                  <a:pt x="12712" y="0"/>
                </a:lnTo>
                <a:lnTo>
                  <a:pt x="0" y="0"/>
                </a:lnTo>
                <a:lnTo>
                  <a:pt x="0" y="59689"/>
                </a:lnTo>
                <a:close/>
              </a:path>
            </a:pathLst>
          </a:custGeom>
          <a:solidFill>
            <a:srgbClr val="231F20"/>
          </a:solidFill>
        </p:spPr>
        <p:txBody>
          <a:bodyPr wrap="square" lIns="0" tIns="0" rIns="0" bIns="0" rtlCol="0"/>
          <a:lstStyle/>
          <a:p>
            <a:endParaRPr/>
          </a:p>
        </p:txBody>
      </p:sp>
      <p:sp>
        <p:nvSpPr>
          <p:cNvPr id="1464" name="object 1464"/>
          <p:cNvSpPr/>
          <p:nvPr/>
        </p:nvSpPr>
        <p:spPr>
          <a:xfrm>
            <a:off x="7277088" y="641552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65" name="object 1465"/>
          <p:cNvSpPr/>
          <p:nvPr/>
        </p:nvSpPr>
        <p:spPr>
          <a:xfrm>
            <a:off x="7283450" y="64811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6" name="object 1466"/>
          <p:cNvSpPr/>
          <p:nvPr/>
        </p:nvSpPr>
        <p:spPr>
          <a:xfrm>
            <a:off x="7118350" y="6415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7" name="object 1467"/>
          <p:cNvSpPr/>
          <p:nvPr/>
        </p:nvSpPr>
        <p:spPr>
          <a:xfrm>
            <a:off x="7124700" y="6415523"/>
            <a:ext cx="152400" cy="6350"/>
          </a:xfrm>
          <a:custGeom>
            <a:avLst/>
            <a:gdLst/>
            <a:ahLst/>
            <a:cxnLst/>
            <a:rect l="l" t="t" r="r" b="b"/>
            <a:pathLst>
              <a:path w="152400" h="6350">
                <a:moveTo>
                  <a:pt x="152387" y="0"/>
                </a:moveTo>
                <a:lnTo>
                  <a:pt x="0" y="0"/>
                </a:lnTo>
                <a:lnTo>
                  <a:pt x="0" y="6350"/>
                </a:lnTo>
                <a:lnTo>
                  <a:pt x="152387" y="6350"/>
                </a:lnTo>
                <a:lnTo>
                  <a:pt x="152387" y="0"/>
                </a:lnTo>
                <a:close/>
              </a:path>
            </a:pathLst>
          </a:custGeom>
          <a:solidFill>
            <a:srgbClr val="231F20"/>
          </a:solidFill>
        </p:spPr>
        <p:txBody>
          <a:bodyPr wrap="square" lIns="0" tIns="0" rIns="0" bIns="0" rtlCol="0"/>
          <a:lstStyle/>
          <a:p>
            <a:endParaRPr/>
          </a:p>
        </p:txBody>
      </p:sp>
      <p:sp>
        <p:nvSpPr>
          <p:cNvPr id="1468" name="object 1468"/>
          <p:cNvSpPr/>
          <p:nvPr/>
        </p:nvSpPr>
        <p:spPr>
          <a:xfrm>
            <a:off x="7283450" y="641552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69" name="object 1469"/>
          <p:cNvSpPr/>
          <p:nvPr/>
        </p:nvSpPr>
        <p:spPr>
          <a:xfrm>
            <a:off x="7103529" y="6614913"/>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70" name="object 1470"/>
          <p:cNvSpPr/>
          <p:nvPr/>
        </p:nvSpPr>
        <p:spPr>
          <a:xfrm>
            <a:off x="7103529" y="660856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71" name="object 1471"/>
          <p:cNvSpPr/>
          <p:nvPr/>
        </p:nvSpPr>
        <p:spPr>
          <a:xfrm>
            <a:off x="7103529" y="6552682"/>
            <a:ext cx="12700" cy="55880"/>
          </a:xfrm>
          <a:custGeom>
            <a:avLst/>
            <a:gdLst/>
            <a:ahLst/>
            <a:cxnLst/>
            <a:rect l="l" t="t" r="r" b="b"/>
            <a:pathLst>
              <a:path w="12700" h="55879">
                <a:moveTo>
                  <a:pt x="0" y="55880"/>
                </a:moveTo>
                <a:lnTo>
                  <a:pt x="12700" y="55880"/>
                </a:lnTo>
                <a:lnTo>
                  <a:pt x="12700" y="0"/>
                </a:lnTo>
                <a:lnTo>
                  <a:pt x="0" y="0"/>
                </a:lnTo>
                <a:lnTo>
                  <a:pt x="0" y="55880"/>
                </a:lnTo>
                <a:close/>
              </a:path>
            </a:pathLst>
          </a:custGeom>
          <a:solidFill>
            <a:srgbClr val="231F20"/>
          </a:solidFill>
        </p:spPr>
        <p:txBody>
          <a:bodyPr wrap="square" lIns="0" tIns="0" rIns="0" bIns="0" rtlCol="0"/>
          <a:lstStyle/>
          <a:p>
            <a:endParaRPr/>
          </a:p>
        </p:txBody>
      </p:sp>
      <p:sp>
        <p:nvSpPr>
          <p:cNvPr id="1472" name="object 1472"/>
          <p:cNvSpPr/>
          <p:nvPr/>
        </p:nvSpPr>
        <p:spPr>
          <a:xfrm>
            <a:off x="7103529" y="6546332"/>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73" name="object 1473"/>
          <p:cNvSpPr/>
          <p:nvPr/>
        </p:nvSpPr>
        <p:spPr>
          <a:xfrm>
            <a:off x="7103529" y="6539982"/>
            <a:ext cx="173990" cy="6350"/>
          </a:xfrm>
          <a:custGeom>
            <a:avLst/>
            <a:gdLst/>
            <a:ahLst/>
            <a:cxnLst/>
            <a:rect l="l" t="t" r="r" b="b"/>
            <a:pathLst>
              <a:path w="173989" h="6350">
                <a:moveTo>
                  <a:pt x="0" y="6350"/>
                </a:moveTo>
                <a:lnTo>
                  <a:pt x="173570" y="6350"/>
                </a:lnTo>
                <a:lnTo>
                  <a:pt x="173570" y="0"/>
                </a:lnTo>
                <a:lnTo>
                  <a:pt x="0" y="0"/>
                </a:lnTo>
                <a:lnTo>
                  <a:pt x="0" y="6350"/>
                </a:lnTo>
                <a:close/>
              </a:path>
            </a:pathLst>
          </a:custGeom>
          <a:solidFill>
            <a:srgbClr val="231F20"/>
          </a:solidFill>
        </p:spPr>
        <p:txBody>
          <a:bodyPr wrap="square" lIns="0" tIns="0" rIns="0" bIns="0" rtlCol="0"/>
          <a:lstStyle/>
          <a:p>
            <a:endParaRPr/>
          </a:p>
        </p:txBody>
      </p:sp>
      <p:sp>
        <p:nvSpPr>
          <p:cNvPr id="1474" name="object 1474"/>
          <p:cNvSpPr/>
          <p:nvPr/>
        </p:nvSpPr>
        <p:spPr>
          <a:xfrm>
            <a:off x="7109879" y="66081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75" name="object 1475"/>
          <p:cNvSpPr/>
          <p:nvPr/>
        </p:nvSpPr>
        <p:spPr>
          <a:xfrm>
            <a:off x="7116229" y="6608143"/>
            <a:ext cx="148590" cy="6350"/>
          </a:xfrm>
          <a:custGeom>
            <a:avLst/>
            <a:gdLst/>
            <a:ahLst/>
            <a:cxnLst/>
            <a:rect l="l" t="t" r="r" b="b"/>
            <a:pathLst>
              <a:path w="148589" h="6350">
                <a:moveTo>
                  <a:pt x="148158" y="0"/>
                </a:moveTo>
                <a:lnTo>
                  <a:pt x="0" y="0"/>
                </a:lnTo>
                <a:lnTo>
                  <a:pt x="0" y="6350"/>
                </a:lnTo>
                <a:lnTo>
                  <a:pt x="148158" y="6350"/>
                </a:lnTo>
                <a:lnTo>
                  <a:pt x="148158" y="0"/>
                </a:lnTo>
                <a:close/>
              </a:path>
            </a:pathLst>
          </a:custGeom>
          <a:solidFill>
            <a:srgbClr val="231F20"/>
          </a:solidFill>
        </p:spPr>
        <p:txBody>
          <a:bodyPr wrap="square" lIns="0" tIns="0" rIns="0" bIns="0" rtlCol="0"/>
          <a:lstStyle/>
          <a:p>
            <a:endParaRPr/>
          </a:p>
        </p:txBody>
      </p:sp>
      <p:sp>
        <p:nvSpPr>
          <p:cNvPr id="1476" name="object 1476"/>
          <p:cNvSpPr/>
          <p:nvPr/>
        </p:nvSpPr>
        <p:spPr>
          <a:xfrm>
            <a:off x="7264388" y="6608563"/>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77" name="object 1477"/>
          <p:cNvSpPr/>
          <p:nvPr/>
        </p:nvSpPr>
        <p:spPr>
          <a:xfrm>
            <a:off x="7264388" y="6552682"/>
            <a:ext cx="13335" cy="55880"/>
          </a:xfrm>
          <a:custGeom>
            <a:avLst/>
            <a:gdLst/>
            <a:ahLst/>
            <a:cxnLst/>
            <a:rect l="l" t="t" r="r" b="b"/>
            <a:pathLst>
              <a:path w="13335" h="55879">
                <a:moveTo>
                  <a:pt x="0" y="55880"/>
                </a:moveTo>
                <a:lnTo>
                  <a:pt x="12712" y="55880"/>
                </a:lnTo>
                <a:lnTo>
                  <a:pt x="12712" y="0"/>
                </a:lnTo>
                <a:lnTo>
                  <a:pt x="0" y="0"/>
                </a:lnTo>
                <a:lnTo>
                  <a:pt x="0" y="55880"/>
                </a:lnTo>
                <a:close/>
              </a:path>
            </a:pathLst>
          </a:custGeom>
          <a:solidFill>
            <a:srgbClr val="231F20"/>
          </a:solidFill>
        </p:spPr>
        <p:txBody>
          <a:bodyPr wrap="square" lIns="0" tIns="0" rIns="0" bIns="0" rtlCol="0"/>
          <a:lstStyle/>
          <a:p>
            <a:endParaRPr/>
          </a:p>
        </p:txBody>
      </p:sp>
      <p:sp>
        <p:nvSpPr>
          <p:cNvPr id="1478" name="object 1478"/>
          <p:cNvSpPr/>
          <p:nvPr/>
        </p:nvSpPr>
        <p:spPr>
          <a:xfrm>
            <a:off x="7264388" y="6546332"/>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479" name="object 1479"/>
          <p:cNvSpPr/>
          <p:nvPr/>
        </p:nvSpPr>
        <p:spPr>
          <a:xfrm>
            <a:off x="7270750" y="660814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0" name="object 1480"/>
          <p:cNvSpPr/>
          <p:nvPr/>
        </p:nvSpPr>
        <p:spPr>
          <a:xfrm>
            <a:off x="7109879" y="65467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1" name="object 1481"/>
          <p:cNvSpPr/>
          <p:nvPr/>
        </p:nvSpPr>
        <p:spPr>
          <a:xfrm>
            <a:off x="7116229" y="6546752"/>
            <a:ext cx="148590" cy="6350"/>
          </a:xfrm>
          <a:custGeom>
            <a:avLst/>
            <a:gdLst/>
            <a:ahLst/>
            <a:cxnLst/>
            <a:rect l="l" t="t" r="r" b="b"/>
            <a:pathLst>
              <a:path w="148589" h="6350">
                <a:moveTo>
                  <a:pt x="148158" y="0"/>
                </a:moveTo>
                <a:lnTo>
                  <a:pt x="0" y="0"/>
                </a:lnTo>
                <a:lnTo>
                  <a:pt x="0" y="6350"/>
                </a:lnTo>
                <a:lnTo>
                  <a:pt x="148158" y="6350"/>
                </a:lnTo>
                <a:lnTo>
                  <a:pt x="148158" y="0"/>
                </a:lnTo>
                <a:close/>
              </a:path>
            </a:pathLst>
          </a:custGeom>
          <a:solidFill>
            <a:srgbClr val="231F20"/>
          </a:solidFill>
        </p:spPr>
        <p:txBody>
          <a:bodyPr wrap="square" lIns="0" tIns="0" rIns="0" bIns="0" rtlCol="0"/>
          <a:lstStyle/>
          <a:p>
            <a:endParaRPr/>
          </a:p>
        </p:txBody>
      </p:sp>
      <p:sp>
        <p:nvSpPr>
          <p:cNvPr id="1482" name="object 1482"/>
          <p:cNvSpPr/>
          <p:nvPr/>
        </p:nvSpPr>
        <p:spPr>
          <a:xfrm>
            <a:off x="7270750" y="654675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83" name="object 1483"/>
          <p:cNvSpPr/>
          <p:nvPr/>
        </p:nvSpPr>
        <p:spPr>
          <a:xfrm>
            <a:off x="7556500" y="6745723"/>
            <a:ext cx="101600" cy="6350"/>
          </a:xfrm>
          <a:custGeom>
            <a:avLst/>
            <a:gdLst/>
            <a:ahLst/>
            <a:cxnLst/>
            <a:rect l="l" t="t" r="r" b="b"/>
            <a:pathLst>
              <a:path w="101600" h="6350">
                <a:moveTo>
                  <a:pt x="0" y="6350"/>
                </a:moveTo>
                <a:lnTo>
                  <a:pt x="101587" y="6350"/>
                </a:lnTo>
                <a:lnTo>
                  <a:pt x="101587" y="0"/>
                </a:lnTo>
                <a:lnTo>
                  <a:pt x="0" y="0"/>
                </a:lnTo>
                <a:lnTo>
                  <a:pt x="0" y="6350"/>
                </a:lnTo>
                <a:close/>
              </a:path>
            </a:pathLst>
          </a:custGeom>
          <a:solidFill>
            <a:srgbClr val="231F20"/>
          </a:solidFill>
        </p:spPr>
        <p:txBody>
          <a:bodyPr wrap="square" lIns="0" tIns="0" rIns="0" bIns="0" rtlCol="0"/>
          <a:lstStyle/>
          <a:p>
            <a:endParaRPr/>
          </a:p>
        </p:txBody>
      </p:sp>
      <p:sp>
        <p:nvSpPr>
          <p:cNvPr id="1484" name="object 1484"/>
          <p:cNvSpPr/>
          <p:nvPr/>
        </p:nvSpPr>
        <p:spPr>
          <a:xfrm>
            <a:off x="7556500" y="67393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5" name="object 1485"/>
          <p:cNvSpPr/>
          <p:nvPr/>
        </p:nvSpPr>
        <p:spPr>
          <a:xfrm>
            <a:off x="7556500" y="6586973"/>
            <a:ext cx="12700" cy="152400"/>
          </a:xfrm>
          <a:custGeom>
            <a:avLst/>
            <a:gdLst/>
            <a:ahLst/>
            <a:cxnLst/>
            <a:rect l="l" t="t" r="r" b="b"/>
            <a:pathLst>
              <a:path w="12700" h="152400">
                <a:moveTo>
                  <a:pt x="0" y="152400"/>
                </a:moveTo>
                <a:lnTo>
                  <a:pt x="12687" y="152400"/>
                </a:lnTo>
                <a:lnTo>
                  <a:pt x="12687" y="0"/>
                </a:lnTo>
                <a:lnTo>
                  <a:pt x="0" y="0"/>
                </a:lnTo>
                <a:lnTo>
                  <a:pt x="0" y="152400"/>
                </a:lnTo>
                <a:close/>
              </a:path>
            </a:pathLst>
          </a:custGeom>
          <a:solidFill>
            <a:srgbClr val="231F20"/>
          </a:solidFill>
        </p:spPr>
        <p:txBody>
          <a:bodyPr wrap="square" lIns="0" tIns="0" rIns="0" bIns="0" rtlCol="0"/>
          <a:lstStyle/>
          <a:p>
            <a:endParaRPr/>
          </a:p>
        </p:txBody>
      </p:sp>
      <p:sp>
        <p:nvSpPr>
          <p:cNvPr id="1486" name="object 1486"/>
          <p:cNvSpPr/>
          <p:nvPr/>
        </p:nvSpPr>
        <p:spPr>
          <a:xfrm>
            <a:off x="7556500" y="658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7" name="object 1487"/>
          <p:cNvSpPr/>
          <p:nvPr/>
        </p:nvSpPr>
        <p:spPr>
          <a:xfrm>
            <a:off x="7556500" y="6574273"/>
            <a:ext cx="101600" cy="6350"/>
          </a:xfrm>
          <a:custGeom>
            <a:avLst/>
            <a:gdLst/>
            <a:ahLst/>
            <a:cxnLst/>
            <a:rect l="l" t="t" r="r" b="b"/>
            <a:pathLst>
              <a:path w="101600" h="6350">
                <a:moveTo>
                  <a:pt x="0" y="6350"/>
                </a:moveTo>
                <a:lnTo>
                  <a:pt x="101587" y="6350"/>
                </a:lnTo>
                <a:lnTo>
                  <a:pt x="101587" y="0"/>
                </a:lnTo>
                <a:lnTo>
                  <a:pt x="0" y="0"/>
                </a:lnTo>
                <a:lnTo>
                  <a:pt x="0" y="6350"/>
                </a:lnTo>
                <a:close/>
              </a:path>
            </a:pathLst>
          </a:custGeom>
          <a:solidFill>
            <a:srgbClr val="231F20"/>
          </a:solidFill>
        </p:spPr>
        <p:txBody>
          <a:bodyPr wrap="square" lIns="0" tIns="0" rIns="0" bIns="0" rtlCol="0"/>
          <a:lstStyle/>
          <a:p>
            <a:endParaRPr/>
          </a:p>
        </p:txBody>
      </p:sp>
      <p:sp>
        <p:nvSpPr>
          <p:cNvPr id="1488" name="object 1488"/>
          <p:cNvSpPr/>
          <p:nvPr/>
        </p:nvSpPr>
        <p:spPr>
          <a:xfrm>
            <a:off x="7562850" y="67393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489" name="object 1489"/>
          <p:cNvSpPr/>
          <p:nvPr/>
        </p:nvSpPr>
        <p:spPr>
          <a:xfrm>
            <a:off x="7569188" y="6739373"/>
            <a:ext cx="76835" cy="6350"/>
          </a:xfrm>
          <a:custGeom>
            <a:avLst/>
            <a:gdLst/>
            <a:ahLst/>
            <a:cxnLst/>
            <a:rect l="l" t="t" r="r" b="b"/>
            <a:pathLst>
              <a:path w="76835" h="6350">
                <a:moveTo>
                  <a:pt x="76212" y="0"/>
                </a:moveTo>
                <a:lnTo>
                  <a:pt x="0" y="0"/>
                </a:lnTo>
                <a:lnTo>
                  <a:pt x="0" y="6350"/>
                </a:lnTo>
                <a:lnTo>
                  <a:pt x="76212" y="6350"/>
                </a:lnTo>
                <a:lnTo>
                  <a:pt x="76212" y="0"/>
                </a:lnTo>
                <a:close/>
              </a:path>
            </a:pathLst>
          </a:custGeom>
          <a:solidFill>
            <a:srgbClr val="231F20"/>
          </a:solidFill>
        </p:spPr>
        <p:txBody>
          <a:bodyPr wrap="square" lIns="0" tIns="0" rIns="0" bIns="0" rtlCol="0"/>
          <a:lstStyle/>
          <a:p>
            <a:endParaRPr/>
          </a:p>
        </p:txBody>
      </p:sp>
      <p:sp>
        <p:nvSpPr>
          <p:cNvPr id="1490" name="object 1490"/>
          <p:cNvSpPr/>
          <p:nvPr/>
        </p:nvSpPr>
        <p:spPr>
          <a:xfrm>
            <a:off x="7645400" y="673937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1" name="object 1491"/>
          <p:cNvSpPr/>
          <p:nvPr/>
        </p:nvSpPr>
        <p:spPr>
          <a:xfrm>
            <a:off x="7645400" y="6586973"/>
            <a:ext cx="12700" cy="152400"/>
          </a:xfrm>
          <a:custGeom>
            <a:avLst/>
            <a:gdLst/>
            <a:ahLst/>
            <a:cxnLst/>
            <a:rect l="l" t="t" r="r" b="b"/>
            <a:pathLst>
              <a:path w="12700" h="152400">
                <a:moveTo>
                  <a:pt x="0" y="152400"/>
                </a:moveTo>
                <a:lnTo>
                  <a:pt x="12687" y="152400"/>
                </a:lnTo>
                <a:lnTo>
                  <a:pt x="12687" y="0"/>
                </a:lnTo>
                <a:lnTo>
                  <a:pt x="0" y="0"/>
                </a:lnTo>
                <a:lnTo>
                  <a:pt x="0" y="152400"/>
                </a:lnTo>
                <a:close/>
              </a:path>
            </a:pathLst>
          </a:custGeom>
          <a:solidFill>
            <a:srgbClr val="231F20"/>
          </a:solidFill>
        </p:spPr>
        <p:txBody>
          <a:bodyPr wrap="square" lIns="0" tIns="0" rIns="0" bIns="0" rtlCol="0"/>
          <a:lstStyle/>
          <a:p>
            <a:endParaRPr/>
          </a:p>
        </p:txBody>
      </p:sp>
      <p:sp>
        <p:nvSpPr>
          <p:cNvPr id="1492" name="object 1492"/>
          <p:cNvSpPr/>
          <p:nvPr/>
        </p:nvSpPr>
        <p:spPr>
          <a:xfrm>
            <a:off x="7645400" y="6580623"/>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93" name="object 1493"/>
          <p:cNvSpPr/>
          <p:nvPr/>
        </p:nvSpPr>
        <p:spPr>
          <a:xfrm>
            <a:off x="7651750" y="673937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494" name="object 1494"/>
          <p:cNvSpPr/>
          <p:nvPr/>
        </p:nvSpPr>
        <p:spPr>
          <a:xfrm>
            <a:off x="7562850" y="65806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495" name="object 1495"/>
          <p:cNvSpPr/>
          <p:nvPr/>
        </p:nvSpPr>
        <p:spPr>
          <a:xfrm>
            <a:off x="7569188" y="6580623"/>
            <a:ext cx="76835" cy="6350"/>
          </a:xfrm>
          <a:custGeom>
            <a:avLst/>
            <a:gdLst/>
            <a:ahLst/>
            <a:cxnLst/>
            <a:rect l="l" t="t" r="r" b="b"/>
            <a:pathLst>
              <a:path w="76835" h="6350">
                <a:moveTo>
                  <a:pt x="76212" y="0"/>
                </a:moveTo>
                <a:lnTo>
                  <a:pt x="0" y="0"/>
                </a:lnTo>
                <a:lnTo>
                  <a:pt x="0" y="6350"/>
                </a:lnTo>
                <a:lnTo>
                  <a:pt x="76212" y="6350"/>
                </a:lnTo>
                <a:lnTo>
                  <a:pt x="76212" y="0"/>
                </a:lnTo>
                <a:close/>
              </a:path>
            </a:pathLst>
          </a:custGeom>
          <a:solidFill>
            <a:srgbClr val="231F20"/>
          </a:solidFill>
        </p:spPr>
        <p:txBody>
          <a:bodyPr wrap="square" lIns="0" tIns="0" rIns="0" bIns="0" rtlCol="0"/>
          <a:lstStyle/>
          <a:p>
            <a:endParaRPr/>
          </a:p>
        </p:txBody>
      </p:sp>
      <p:sp>
        <p:nvSpPr>
          <p:cNvPr id="1496" name="object 1496"/>
          <p:cNvSpPr/>
          <p:nvPr/>
        </p:nvSpPr>
        <p:spPr>
          <a:xfrm>
            <a:off x="7651750" y="6580623"/>
            <a:ext cx="6350" cy="6350"/>
          </a:xfrm>
          <a:custGeom>
            <a:avLst/>
            <a:gdLst/>
            <a:ahLst/>
            <a:cxnLst/>
            <a:rect l="l" t="t" r="r" b="b"/>
            <a:pathLst>
              <a:path w="6350" h="6350">
                <a:moveTo>
                  <a:pt x="6337" y="0"/>
                </a:moveTo>
                <a:lnTo>
                  <a:pt x="0" y="0"/>
                </a:lnTo>
                <a:lnTo>
                  <a:pt x="0" y="6350"/>
                </a:lnTo>
                <a:lnTo>
                  <a:pt x="6337" y="6350"/>
                </a:lnTo>
                <a:lnTo>
                  <a:pt x="6337" y="0"/>
                </a:lnTo>
                <a:close/>
              </a:path>
            </a:pathLst>
          </a:custGeom>
          <a:solidFill>
            <a:srgbClr val="231F20"/>
          </a:solidFill>
        </p:spPr>
        <p:txBody>
          <a:bodyPr wrap="square" lIns="0" tIns="0" rIns="0" bIns="0" rtlCol="0"/>
          <a:lstStyle/>
          <a:p>
            <a:endParaRPr/>
          </a:p>
        </p:txBody>
      </p:sp>
      <p:sp>
        <p:nvSpPr>
          <p:cNvPr id="1497" name="object 1497"/>
          <p:cNvSpPr/>
          <p:nvPr/>
        </p:nvSpPr>
        <p:spPr>
          <a:xfrm>
            <a:off x="6802959" y="3969185"/>
            <a:ext cx="38100" cy="38100"/>
          </a:xfrm>
          <a:custGeom>
            <a:avLst/>
            <a:gdLst/>
            <a:ahLst/>
            <a:cxnLst/>
            <a:rect l="l" t="t" r="r" b="b"/>
            <a:pathLst>
              <a:path w="38100" h="38100">
                <a:moveTo>
                  <a:pt x="19050" y="0"/>
                </a:moveTo>
                <a:lnTo>
                  <a:pt x="11626" y="1497"/>
                </a:lnTo>
                <a:lnTo>
                  <a:pt x="5572" y="5581"/>
                </a:lnTo>
                <a:lnTo>
                  <a:pt x="1494" y="11637"/>
                </a:lnTo>
                <a:lnTo>
                  <a:pt x="0" y="19050"/>
                </a:lnTo>
                <a:lnTo>
                  <a:pt x="1494" y="26468"/>
                </a:lnTo>
                <a:lnTo>
                  <a:pt x="5572" y="32523"/>
                </a:lnTo>
                <a:lnTo>
                  <a:pt x="11626" y="36603"/>
                </a:lnTo>
                <a:lnTo>
                  <a:pt x="19050" y="38100"/>
                </a:lnTo>
                <a:lnTo>
                  <a:pt x="26473" y="36603"/>
                </a:lnTo>
                <a:lnTo>
                  <a:pt x="32527" y="32523"/>
                </a:lnTo>
                <a:lnTo>
                  <a:pt x="36605" y="26468"/>
                </a:lnTo>
                <a:lnTo>
                  <a:pt x="38100" y="19050"/>
                </a:lnTo>
                <a:lnTo>
                  <a:pt x="36605" y="11637"/>
                </a:lnTo>
                <a:lnTo>
                  <a:pt x="32527" y="5581"/>
                </a:lnTo>
                <a:lnTo>
                  <a:pt x="26473" y="1497"/>
                </a:lnTo>
                <a:lnTo>
                  <a:pt x="19050" y="0"/>
                </a:lnTo>
                <a:close/>
              </a:path>
            </a:pathLst>
          </a:custGeom>
          <a:solidFill>
            <a:srgbClr val="231F20"/>
          </a:solidFill>
        </p:spPr>
        <p:txBody>
          <a:bodyPr wrap="square" lIns="0" tIns="0" rIns="0" bIns="0" rtlCol="0"/>
          <a:lstStyle/>
          <a:p>
            <a:endParaRPr/>
          </a:p>
        </p:txBody>
      </p:sp>
      <p:sp>
        <p:nvSpPr>
          <p:cNvPr id="1498" name="object 1498"/>
          <p:cNvSpPr/>
          <p:nvPr/>
        </p:nvSpPr>
        <p:spPr>
          <a:xfrm>
            <a:off x="5269434" y="4081898"/>
            <a:ext cx="38100" cy="38100"/>
          </a:xfrm>
          <a:custGeom>
            <a:avLst/>
            <a:gdLst/>
            <a:ahLst/>
            <a:cxnLst/>
            <a:rect l="l" t="t" r="r" b="b"/>
            <a:pathLst>
              <a:path w="38100" h="38100">
                <a:moveTo>
                  <a:pt x="19050" y="0"/>
                </a:moveTo>
                <a:lnTo>
                  <a:pt x="11626" y="1497"/>
                </a:lnTo>
                <a:lnTo>
                  <a:pt x="5572" y="5581"/>
                </a:lnTo>
                <a:lnTo>
                  <a:pt x="1494" y="11637"/>
                </a:lnTo>
                <a:lnTo>
                  <a:pt x="0" y="19050"/>
                </a:lnTo>
                <a:lnTo>
                  <a:pt x="1494" y="26468"/>
                </a:lnTo>
                <a:lnTo>
                  <a:pt x="5572" y="32523"/>
                </a:lnTo>
                <a:lnTo>
                  <a:pt x="11626" y="36603"/>
                </a:lnTo>
                <a:lnTo>
                  <a:pt x="19050" y="38100"/>
                </a:lnTo>
                <a:lnTo>
                  <a:pt x="26473" y="36603"/>
                </a:lnTo>
                <a:lnTo>
                  <a:pt x="32527" y="32523"/>
                </a:lnTo>
                <a:lnTo>
                  <a:pt x="36605" y="26468"/>
                </a:lnTo>
                <a:lnTo>
                  <a:pt x="38100" y="19050"/>
                </a:lnTo>
                <a:lnTo>
                  <a:pt x="36605" y="11637"/>
                </a:lnTo>
                <a:lnTo>
                  <a:pt x="32527" y="5581"/>
                </a:lnTo>
                <a:lnTo>
                  <a:pt x="26473" y="1497"/>
                </a:lnTo>
                <a:lnTo>
                  <a:pt x="19050" y="0"/>
                </a:lnTo>
                <a:close/>
              </a:path>
            </a:pathLst>
          </a:custGeom>
          <a:solidFill>
            <a:srgbClr val="231F20"/>
          </a:solidFill>
        </p:spPr>
        <p:txBody>
          <a:bodyPr wrap="square" lIns="0" tIns="0" rIns="0" bIns="0" rtlCol="0"/>
          <a:lstStyle/>
          <a:p>
            <a:endParaRPr/>
          </a:p>
        </p:txBody>
      </p:sp>
      <p:sp>
        <p:nvSpPr>
          <p:cNvPr id="1499" name="object 1499"/>
          <p:cNvSpPr/>
          <p:nvPr/>
        </p:nvSpPr>
        <p:spPr>
          <a:xfrm>
            <a:off x="3604146" y="3973948"/>
            <a:ext cx="38100" cy="38100"/>
          </a:xfrm>
          <a:custGeom>
            <a:avLst/>
            <a:gdLst/>
            <a:ahLst/>
            <a:cxnLst/>
            <a:rect l="l" t="t" r="r" b="b"/>
            <a:pathLst>
              <a:path w="38100" h="38100">
                <a:moveTo>
                  <a:pt x="19050" y="0"/>
                </a:moveTo>
                <a:lnTo>
                  <a:pt x="11626" y="1497"/>
                </a:lnTo>
                <a:lnTo>
                  <a:pt x="5572" y="5581"/>
                </a:lnTo>
                <a:lnTo>
                  <a:pt x="1494" y="11637"/>
                </a:lnTo>
                <a:lnTo>
                  <a:pt x="0" y="19050"/>
                </a:lnTo>
                <a:lnTo>
                  <a:pt x="1494" y="26468"/>
                </a:lnTo>
                <a:lnTo>
                  <a:pt x="5572" y="32523"/>
                </a:lnTo>
                <a:lnTo>
                  <a:pt x="11626" y="36603"/>
                </a:lnTo>
                <a:lnTo>
                  <a:pt x="19050" y="38100"/>
                </a:lnTo>
                <a:lnTo>
                  <a:pt x="26473" y="36603"/>
                </a:lnTo>
                <a:lnTo>
                  <a:pt x="32527" y="32523"/>
                </a:lnTo>
                <a:lnTo>
                  <a:pt x="36605" y="26468"/>
                </a:lnTo>
                <a:lnTo>
                  <a:pt x="38100" y="19050"/>
                </a:lnTo>
                <a:lnTo>
                  <a:pt x="36605" y="11637"/>
                </a:lnTo>
                <a:lnTo>
                  <a:pt x="32527" y="5581"/>
                </a:lnTo>
                <a:lnTo>
                  <a:pt x="26473" y="1497"/>
                </a:lnTo>
                <a:lnTo>
                  <a:pt x="19050" y="0"/>
                </a:lnTo>
                <a:close/>
              </a:path>
            </a:pathLst>
          </a:custGeom>
          <a:solidFill>
            <a:srgbClr val="231F20"/>
          </a:solidFill>
        </p:spPr>
        <p:txBody>
          <a:bodyPr wrap="square" lIns="0" tIns="0" rIns="0" bIns="0" rtlCol="0"/>
          <a:lstStyle/>
          <a:p>
            <a:endParaRPr/>
          </a:p>
        </p:txBody>
      </p:sp>
      <p:sp>
        <p:nvSpPr>
          <p:cNvPr id="1500" name="object 1500"/>
          <p:cNvSpPr/>
          <p:nvPr/>
        </p:nvSpPr>
        <p:spPr>
          <a:xfrm>
            <a:off x="5285309" y="3989823"/>
            <a:ext cx="12700" cy="107950"/>
          </a:xfrm>
          <a:custGeom>
            <a:avLst/>
            <a:gdLst/>
            <a:ahLst/>
            <a:cxnLst/>
            <a:rect l="l" t="t" r="r" b="b"/>
            <a:pathLst>
              <a:path w="12700" h="107950">
                <a:moveTo>
                  <a:pt x="12699" y="0"/>
                </a:moveTo>
                <a:lnTo>
                  <a:pt x="0" y="0"/>
                </a:lnTo>
                <a:lnTo>
                  <a:pt x="0" y="107950"/>
                </a:lnTo>
                <a:lnTo>
                  <a:pt x="12699" y="107950"/>
                </a:lnTo>
                <a:lnTo>
                  <a:pt x="12699" y="0"/>
                </a:lnTo>
                <a:close/>
              </a:path>
            </a:pathLst>
          </a:custGeom>
          <a:solidFill>
            <a:srgbClr val="231F20"/>
          </a:solidFill>
        </p:spPr>
        <p:txBody>
          <a:bodyPr wrap="square" lIns="0" tIns="0" rIns="0" bIns="0" rtlCol="0"/>
          <a:lstStyle/>
          <a:p>
            <a:endParaRPr/>
          </a:p>
        </p:txBody>
      </p:sp>
      <p:sp>
        <p:nvSpPr>
          <p:cNvPr id="1501" name="object 1501"/>
          <p:cNvSpPr txBox="1"/>
          <p:nvPr/>
        </p:nvSpPr>
        <p:spPr>
          <a:xfrm>
            <a:off x="1945234" y="4328464"/>
            <a:ext cx="337185"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1</a:t>
            </a:r>
            <a:r>
              <a:rPr sz="700" spc="-9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p:txBody>
      </p:sp>
      <p:sp>
        <p:nvSpPr>
          <p:cNvPr id="1516" name="object 1516"/>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128</a:t>
            </a:r>
            <a:endParaRPr sz="700">
              <a:latin typeface="Lucida Sans"/>
              <a:cs typeface="Lucida Sans"/>
            </a:endParaRPr>
          </a:p>
        </p:txBody>
      </p:sp>
      <p:sp>
        <p:nvSpPr>
          <p:cNvPr id="1502" name="object 1502"/>
          <p:cNvSpPr txBox="1"/>
          <p:nvPr/>
        </p:nvSpPr>
        <p:spPr>
          <a:xfrm>
            <a:off x="2991560" y="4328464"/>
            <a:ext cx="337185"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1</a:t>
            </a:r>
            <a:r>
              <a:rPr sz="700" spc="-9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p:txBody>
      </p:sp>
      <p:sp>
        <p:nvSpPr>
          <p:cNvPr id="1503" name="object 1503"/>
          <p:cNvSpPr txBox="1"/>
          <p:nvPr/>
        </p:nvSpPr>
        <p:spPr>
          <a:xfrm>
            <a:off x="6134753" y="4328464"/>
            <a:ext cx="337185"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1</a:t>
            </a:r>
            <a:r>
              <a:rPr sz="700" spc="-9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p:txBody>
      </p:sp>
      <p:sp>
        <p:nvSpPr>
          <p:cNvPr id="1504" name="object 1504"/>
          <p:cNvSpPr txBox="1"/>
          <p:nvPr/>
        </p:nvSpPr>
        <p:spPr>
          <a:xfrm>
            <a:off x="6609479" y="4328464"/>
            <a:ext cx="664210"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2 </a:t>
            </a:r>
            <a:r>
              <a:rPr sz="700" spc="-75" dirty="0">
                <a:solidFill>
                  <a:srgbClr val="231F20"/>
                </a:solidFill>
                <a:latin typeface="Arial"/>
                <a:cs typeface="Arial"/>
              </a:rPr>
              <a:t>COMB. </a:t>
            </a:r>
            <a:r>
              <a:rPr sz="700" spc="-90" dirty="0">
                <a:solidFill>
                  <a:srgbClr val="231F20"/>
                </a:solidFill>
                <a:latin typeface="Arial"/>
                <a:cs typeface="Arial"/>
              </a:rPr>
              <a:t>Y</a:t>
            </a:r>
            <a:r>
              <a:rPr sz="700" spc="5" dirty="0">
                <a:solidFill>
                  <a:srgbClr val="231F20"/>
                </a:solidFill>
                <a:latin typeface="Arial"/>
                <a:cs typeface="Arial"/>
              </a:rPr>
              <a:t> </a:t>
            </a:r>
            <a:r>
              <a:rPr sz="700" spc="-60" dirty="0">
                <a:solidFill>
                  <a:srgbClr val="231F20"/>
                </a:solidFill>
                <a:latin typeface="Arial"/>
                <a:cs typeface="Arial"/>
              </a:rPr>
              <a:t>TOMA</a:t>
            </a:r>
            <a:endParaRPr sz="700">
              <a:latin typeface="Arial"/>
              <a:cs typeface="Arial"/>
            </a:endParaRPr>
          </a:p>
        </p:txBody>
      </p:sp>
      <p:sp>
        <p:nvSpPr>
          <p:cNvPr id="1505" name="object 1505"/>
          <p:cNvSpPr txBox="1"/>
          <p:nvPr/>
        </p:nvSpPr>
        <p:spPr>
          <a:xfrm>
            <a:off x="7888821" y="4328464"/>
            <a:ext cx="337185"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2</a:t>
            </a:r>
            <a:r>
              <a:rPr sz="700" spc="-9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p:txBody>
      </p:sp>
      <p:sp>
        <p:nvSpPr>
          <p:cNvPr id="1506" name="object 1506"/>
          <p:cNvSpPr txBox="1"/>
          <p:nvPr/>
        </p:nvSpPr>
        <p:spPr>
          <a:xfrm>
            <a:off x="3447422" y="4328464"/>
            <a:ext cx="357505" cy="335915"/>
          </a:xfrm>
          <a:prstGeom prst="rect">
            <a:avLst/>
          </a:prstGeom>
        </p:spPr>
        <p:txBody>
          <a:bodyPr vert="horz" wrap="square" lIns="0" tIns="12700" rIns="0" bIns="0" rtlCol="0">
            <a:spAutoFit/>
          </a:bodyPr>
          <a:lstStyle/>
          <a:p>
            <a:pPr marL="12700">
              <a:lnSpc>
                <a:spcPts val="819"/>
              </a:lnSpc>
              <a:spcBef>
                <a:spcPts val="100"/>
              </a:spcBef>
            </a:pPr>
            <a:r>
              <a:rPr sz="700" spc="-35" dirty="0">
                <a:solidFill>
                  <a:srgbClr val="231F20"/>
                </a:solidFill>
                <a:latin typeface="Arial"/>
                <a:cs typeface="Arial"/>
              </a:rPr>
              <a:t>1</a:t>
            </a:r>
            <a:r>
              <a:rPr sz="700" spc="-125" dirty="0">
                <a:solidFill>
                  <a:srgbClr val="231F20"/>
                </a:solidFill>
                <a:latin typeface="Arial"/>
                <a:cs typeface="Arial"/>
              </a:rPr>
              <a:t> </a:t>
            </a:r>
            <a:r>
              <a:rPr sz="700" spc="-75" dirty="0">
                <a:solidFill>
                  <a:srgbClr val="231F20"/>
                </a:solidFill>
                <a:latin typeface="Arial"/>
                <a:cs typeface="Arial"/>
              </a:rPr>
              <a:t>PUNTO</a:t>
            </a:r>
            <a:endParaRPr sz="700">
              <a:latin typeface="Arial"/>
              <a:cs typeface="Arial"/>
            </a:endParaRPr>
          </a:p>
          <a:p>
            <a:pPr marL="32384" marR="5080">
              <a:lnSpc>
                <a:spcPts val="800"/>
              </a:lnSpc>
              <a:spcBef>
                <a:spcPts val="40"/>
              </a:spcBef>
            </a:pPr>
            <a:r>
              <a:rPr sz="700" spc="-35" dirty="0">
                <a:solidFill>
                  <a:srgbClr val="231F20"/>
                </a:solidFill>
                <a:latin typeface="Arial"/>
                <a:cs typeface="Arial"/>
              </a:rPr>
              <a:t>1</a:t>
            </a:r>
            <a:r>
              <a:rPr sz="700" spc="-114" dirty="0">
                <a:solidFill>
                  <a:srgbClr val="231F20"/>
                </a:solidFill>
                <a:latin typeface="Arial"/>
                <a:cs typeface="Arial"/>
              </a:rPr>
              <a:t> </a:t>
            </a:r>
            <a:r>
              <a:rPr sz="700" spc="-75" dirty="0">
                <a:solidFill>
                  <a:srgbClr val="231F20"/>
                </a:solidFill>
                <a:latin typeface="Arial"/>
                <a:cs typeface="Arial"/>
              </a:rPr>
              <a:t>COMB.  </a:t>
            </a:r>
            <a:r>
              <a:rPr sz="700" spc="-90" dirty="0">
                <a:solidFill>
                  <a:srgbClr val="231F20"/>
                </a:solidFill>
                <a:latin typeface="Arial"/>
                <a:cs typeface="Arial"/>
              </a:rPr>
              <a:t>Y</a:t>
            </a:r>
            <a:r>
              <a:rPr sz="700" spc="-130" dirty="0">
                <a:solidFill>
                  <a:srgbClr val="231F20"/>
                </a:solidFill>
                <a:latin typeface="Arial"/>
                <a:cs typeface="Arial"/>
              </a:rPr>
              <a:t> </a:t>
            </a:r>
            <a:r>
              <a:rPr sz="700" spc="-60" dirty="0">
                <a:solidFill>
                  <a:srgbClr val="231F20"/>
                </a:solidFill>
                <a:latin typeface="Arial"/>
                <a:cs typeface="Arial"/>
              </a:rPr>
              <a:t>TOMA</a:t>
            </a:r>
            <a:endParaRPr sz="700">
              <a:latin typeface="Arial"/>
              <a:cs typeface="Arial"/>
            </a:endParaRPr>
          </a:p>
        </p:txBody>
      </p:sp>
      <p:sp>
        <p:nvSpPr>
          <p:cNvPr id="1507" name="object 1507"/>
          <p:cNvSpPr txBox="1"/>
          <p:nvPr/>
        </p:nvSpPr>
        <p:spPr>
          <a:xfrm>
            <a:off x="4688439" y="4328464"/>
            <a:ext cx="794385" cy="335915"/>
          </a:xfrm>
          <a:prstGeom prst="rect">
            <a:avLst/>
          </a:prstGeom>
        </p:spPr>
        <p:txBody>
          <a:bodyPr vert="horz" wrap="square" lIns="0" tIns="12700" rIns="0" bIns="0" rtlCol="0">
            <a:spAutoFit/>
          </a:bodyPr>
          <a:lstStyle/>
          <a:p>
            <a:pPr marL="12700">
              <a:lnSpc>
                <a:spcPts val="819"/>
              </a:lnSpc>
              <a:spcBef>
                <a:spcPts val="100"/>
              </a:spcBef>
            </a:pPr>
            <a:r>
              <a:rPr sz="700" spc="-35" dirty="0">
                <a:solidFill>
                  <a:srgbClr val="231F20"/>
                </a:solidFill>
                <a:latin typeface="Arial"/>
                <a:cs typeface="Arial"/>
              </a:rPr>
              <a:t>1 </a:t>
            </a:r>
            <a:r>
              <a:rPr sz="700" spc="-75" dirty="0">
                <a:solidFill>
                  <a:srgbClr val="231F20"/>
                </a:solidFill>
                <a:latin typeface="Arial"/>
                <a:cs typeface="Arial"/>
              </a:rPr>
              <a:t>COMB. </a:t>
            </a:r>
            <a:r>
              <a:rPr sz="700" spc="-35" dirty="0">
                <a:solidFill>
                  <a:srgbClr val="231F20"/>
                </a:solidFill>
                <a:latin typeface="Arial"/>
                <a:cs typeface="Arial"/>
              </a:rPr>
              <a:t>1</a:t>
            </a:r>
            <a:r>
              <a:rPr sz="700" spc="-40" dirty="0">
                <a:solidFill>
                  <a:srgbClr val="231F20"/>
                </a:solidFill>
                <a:latin typeface="Arial"/>
                <a:cs typeface="Arial"/>
              </a:rPr>
              <a:t> </a:t>
            </a:r>
            <a:r>
              <a:rPr sz="700" spc="-75" dirty="0">
                <a:solidFill>
                  <a:srgbClr val="231F20"/>
                </a:solidFill>
                <a:latin typeface="Arial"/>
                <a:cs typeface="Arial"/>
              </a:rPr>
              <a:t>PUNTO</a:t>
            </a:r>
            <a:endParaRPr sz="700">
              <a:latin typeface="Arial"/>
              <a:cs typeface="Arial"/>
            </a:endParaRPr>
          </a:p>
          <a:p>
            <a:pPr marL="469265" marR="5080">
              <a:lnSpc>
                <a:spcPts val="800"/>
              </a:lnSpc>
              <a:spcBef>
                <a:spcPts val="40"/>
              </a:spcBef>
            </a:pPr>
            <a:r>
              <a:rPr sz="700" spc="-35" dirty="0">
                <a:solidFill>
                  <a:srgbClr val="231F20"/>
                </a:solidFill>
                <a:latin typeface="Arial"/>
                <a:cs typeface="Arial"/>
              </a:rPr>
              <a:t>1</a:t>
            </a:r>
            <a:r>
              <a:rPr sz="700" spc="-114" dirty="0">
                <a:solidFill>
                  <a:srgbClr val="231F20"/>
                </a:solidFill>
                <a:latin typeface="Arial"/>
                <a:cs typeface="Arial"/>
              </a:rPr>
              <a:t> </a:t>
            </a:r>
            <a:r>
              <a:rPr sz="700" spc="-75" dirty="0">
                <a:solidFill>
                  <a:srgbClr val="231F20"/>
                </a:solidFill>
                <a:latin typeface="Arial"/>
                <a:cs typeface="Arial"/>
              </a:rPr>
              <a:t>COMB.  </a:t>
            </a:r>
            <a:r>
              <a:rPr sz="700" spc="-90" dirty="0">
                <a:solidFill>
                  <a:srgbClr val="231F20"/>
                </a:solidFill>
                <a:latin typeface="Arial"/>
                <a:cs typeface="Arial"/>
              </a:rPr>
              <a:t>Y </a:t>
            </a:r>
            <a:r>
              <a:rPr sz="700" spc="-60" dirty="0">
                <a:solidFill>
                  <a:srgbClr val="231F20"/>
                </a:solidFill>
                <a:latin typeface="Arial"/>
                <a:cs typeface="Arial"/>
              </a:rPr>
              <a:t>TOMA</a:t>
            </a:r>
            <a:endParaRPr sz="700">
              <a:latin typeface="Arial"/>
              <a:cs typeface="Arial"/>
            </a:endParaRPr>
          </a:p>
        </p:txBody>
      </p:sp>
      <p:graphicFrame>
        <p:nvGraphicFramePr>
          <p:cNvPr id="1508" name="object 1508"/>
          <p:cNvGraphicFramePr>
            <a:graphicFrameLocks noGrp="1"/>
          </p:cNvGraphicFramePr>
          <p:nvPr>
            <p:extLst>
              <p:ext uri="{D42A27DB-BD31-4B8C-83A1-F6EECF244321}">
                <p14:modId xmlns:p14="http://schemas.microsoft.com/office/powerpoint/2010/main" val="2823101361"/>
              </p:ext>
            </p:extLst>
          </p:nvPr>
        </p:nvGraphicFramePr>
        <p:xfrm>
          <a:off x="2146300" y="6794500"/>
          <a:ext cx="5654674" cy="278231"/>
        </p:xfrm>
        <a:graphic>
          <a:graphicData uri="http://schemas.openxmlformats.org/drawingml/2006/table">
            <a:tbl>
              <a:tblPr firstRow="1" bandRow="1">
                <a:tableStyleId>{2D5ABB26-0587-4C30-8999-92F81FD0307C}</a:tableStyleId>
              </a:tblPr>
              <a:tblGrid>
                <a:gridCol w="415925"/>
                <a:gridCol w="541655"/>
                <a:gridCol w="694690"/>
                <a:gridCol w="647700"/>
                <a:gridCol w="581660"/>
                <a:gridCol w="682625"/>
                <a:gridCol w="1068705"/>
                <a:gridCol w="584835"/>
                <a:gridCol w="436879"/>
              </a:tblGrid>
              <a:tr h="179379">
                <a:tc>
                  <a:txBody>
                    <a:bodyPr/>
                    <a:lstStyle/>
                    <a:p>
                      <a:pPr marL="31750">
                        <a:lnSpc>
                          <a:spcPts val="795"/>
                        </a:lnSpc>
                        <a:spcBef>
                          <a:spcPts val="515"/>
                        </a:spcBef>
                      </a:pPr>
                      <a:r>
                        <a:rPr sz="700" spc="-35" dirty="0">
                          <a:solidFill>
                            <a:srgbClr val="231F20"/>
                          </a:solidFill>
                          <a:latin typeface="Arial"/>
                          <a:cs typeface="Arial"/>
                        </a:rPr>
                        <a:t>1</a:t>
                      </a:r>
                      <a:r>
                        <a:rPr sz="700" spc="-6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c>
                  <a:txBody>
                    <a:bodyPr/>
                    <a:lstStyle/>
                    <a:p>
                      <a:pPr marL="72390">
                        <a:lnSpc>
                          <a:spcPts val="795"/>
                        </a:lnSpc>
                        <a:spcBef>
                          <a:spcPts val="515"/>
                        </a:spcBef>
                      </a:pPr>
                      <a:r>
                        <a:rPr sz="700" spc="-35" dirty="0">
                          <a:solidFill>
                            <a:srgbClr val="231F20"/>
                          </a:solidFill>
                          <a:latin typeface="Arial"/>
                          <a:cs typeface="Arial"/>
                        </a:rPr>
                        <a:t>2</a:t>
                      </a:r>
                      <a:r>
                        <a:rPr sz="700" spc="-60"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c>
                  <a:txBody>
                    <a:bodyPr/>
                    <a:lstStyle/>
                    <a:p>
                      <a:pPr marL="157480">
                        <a:lnSpc>
                          <a:spcPts val="795"/>
                        </a:lnSpc>
                        <a:spcBef>
                          <a:spcPts val="515"/>
                        </a:spcBef>
                      </a:pPr>
                      <a:r>
                        <a:rPr sz="700" spc="-35" dirty="0">
                          <a:solidFill>
                            <a:srgbClr val="231F20"/>
                          </a:solidFill>
                          <a:latin typeface="Arial"/>
                          <a:cs typeface="Arial"/>
                        </a:rPr>
                        <a:t>1</a:t>
                      </a:r>
                      <a:r>
                        <a:rPr sz="700" spc="-60"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c>
                  <a:txBody>
                    <a:bodyPr/>
                    <a:lstStyle/>
                    <a:p>
                      <a:pPr marL="225425">
                        <a:lnSpc>
                          <a:spcPts val="795"/>
                        </a:lnSpc>
                        <a:spcBef>
                          <a:spcPts val="515"/>
                        </a:spcBef>
                      </a:pPr>
                      <a:r>
                        <a:rPr sz="700" spc="-35" dirty="0">
                          <a:solidFill>
                            <a:srgbClr val="231F20"/>
                          </a:solidFill>
                          <a:latin typeface="Arial"/>
                          <a:cs typeface="Arial"/>
                        </a:rPr>
                        <a:t>1</a:t>
                      </a:r>
                      <a:r>
                        <a:rPr sz="700" spc="-65"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c>
                  <a:txBody>
                    <a:bodyPr/>
                    <a:lstStyle/>
                    <a:p>
                      <a:pPr marL="109855">
                        <a:lnSpc>
                          <a:spcPts val="795"/>
                        </a:lnSpc>
                        <a:spcBef>
                          <a:spcPts val="515"/>
                        </a:spcBef>
                      </a:pPr>
                      <a:r>
                        <a:rPr sz="700" spc="-35" dirty="0">
                          <a:solidFill>
                            <a:srgbClr val="231F20"/>
                          </a:solidFill>
                          <a:latin typeface="Arial"/>
                          <a:cs typeface="Arial"/>
                        </a:rPr>
                        <a:t>1 4</a:t>
                      </a:r>
                      <a:r>
                        <a:rPr sz="700" spc="-95" dirty="0">
                          <a:solidFill>
                            <a:srgbClr val="231F20"/>
                          </a:solidFill>
                          <a:latin typeface="Arial"/>
                          <a:cs typeface="Arial"/>
                        </a:rPr>
                        <a:t> </a:t>
                      </a:r>
                      <a:r>
                        <a:rPr sz="700" spc="-70" dirty="0">
                          <a:solidFill>
                            <a:srgbClr val="231F20"/>
                          </a:solidFill>
                          <a:latin typeface="Arial"/>
                          <a:cs typeface="Arial"/>
                        </a:rPr>
                        <a:t>VIAS</a:t>
                      </a:r>
                      <a:endParaRPr sz="700">
                        <a:latin typeface="Arial"/>
                        <a:cs typeface="Arial"/>
                      </a:endParaRPr>
                    </a:p>
                  </a:txBody>
                  <a:tcPr marL="0" marR="0" marT="65405" marB="0"/>
                </a:tc>
                <a:tc>
                  <a:txBody>
                    <a:bodyPr/>
                    <a:lstStyle/>
                    <a:p>
                      <a:pPr marL="154940">
                        <a:lnSpc>
                          <a:spcPts val="795"/>
                        </a:lnSpc>
                        <a:spcBef>
                          <a:spcPts val="515"/>
                        </a:spcBef>
                      </a:pPr>
                      <a:r>
                        <a:rPr sz="700" spc="-35" dirty="0">
                          <a:solidFill>
                            <a:srgbClr val="231F20"/>
                          </a:solidFill>
                          <a:latin typeface="Arial"/>
                          <a:cs typeface="Arial"/>
                        </a:rPr>
                        <a:t>1</a:t>
                      </a:r>
                      <a:r>
                        <a:rPr sz="700" spc="-60"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c>
                  <a:txBody>
                    <a:bodyPr/>
                    <a:lstStyle/>
                    <a:p>
                      <a:pPr marR="147955" algn="r">
                        <a:lnSpc>
                          <a:spcPts val="795"/>
                        </a:lnSpc>
                        <a:spcBef>
                          <a:spcPts val="515"/>
                        </a:spcBef>
                      </a:pPr>
                      <a:r>
                        <a:rPr sz="700" spc="-35" dirty="0">
                          <a:solidFill>
                            <a:srgbClr val="231F20"/>
                          </a:solidFill>
                          <a:latin typeface="Arial"/>
                          <a:cs typeface="Arial"/>
                        </a:rPr>
                        <a:t>1 </a:t>
                      </a:r>
                      <a:r>
                        <a:rPr sz="700" spc="-75" dirty="0">
                          <a:solidFill>
                            <a:srgbClr val="231F20"/>
                          </a:solidFill>
                          <a:latin typeface="Arial"/>
                          <a:cs typeface="Arial"/>
                        </a:rPr>
                        <a:t>COMB. </a:t>
                      </a:r>
                      <a:r>
                        <a:rPr sz="700" spc="-35" dirty="0">
                          <a:solidFill>
                            <a:srgbClr val="231F20"/>
                          </a:solidFill>
                          <a:latin typeface="Arial"/>
                          <a:cs typeface="Arial"/>
                        </a:rPr>
                        <a:t>1 4</a:t>
                      </a:r>
                      <a:r>
                        <a:rPr sz="700" spc="-80" dirty="0">
                          <a:solidFill>
                            <a:srgbClr val="231F20"/>
                          </a:solidFill>
                          <a:latin typeface="Arial"/>
                          <a:cs typeface="Arial"/>
                        </a:rPr>
                        <a:t> </a:t>
                      </a:r>
                      <a:r>
                        <a:rPr sz="700" spc="-70" dirty="0">
                          <a:solidFill>
                            <a:srgbClr val="231F20"/>
                          </a:solidFill>
                          <a:latin typeface="Arial"/>
                          <a:cs typeface="Arial"/>
                        </a:rPr>
                        <a:t>VIAS</a:t>
                      </a:r>
                      <a:endParaRPr sz="700">
                        <a:latin typeface="Arial"/>
                        <a:cs typeface="Arial"/>
                      </a:endParaRPr>
                    </a:p>
                  </a:txBody>
                  <a:tcPr marL="0" marR="0" marT="65405" marB="0"/>
                </a:tc>
                <a:tc>
                  <a:txBody>
                    <a:bodyPr/>
                    <a:lstStyle/>
                    <a:p>
                      <a:pPr marL="155575">
                        <a:lnSpc>
                          <a:spcPts val="795"/>
                        </a:lnSpc>
                        <a:spcBef>
                          <a:spcPts val="515"/>
                        </a:spcBef>
                      </a:pPr>
                      <a:r>
                        <a:rPr sz="700" spc="-35" dirty="0">
                          <a:solidFill>
                            <a:srgbClr val="231F20"/>
                          </a:solidFill>
                          <a:latin typeface="Arial"/>
                          <a:cs typeface="Arial"/>
                        </a:rPr>
                        <a:t>1</a:t>
                      </a:r>
                      <a:r>
                        <a:rPr sz="700" spc="120" dirty="0">
                          <a:solidFill>
                            <a:srgbClr val="231F20"/>
                          </a:solidFill>
                          <a:latin typeface="Arial"/>
                          <a:cs typeface="Arial"/>
                        </a:rPr>
                        <a:t> </a:t>
                      </a:r>
                      <a:r>
                        <a:rPr sz="700" spc="-35" dirty="0">
                          <a:solidFill>
                            <a:srgbClr val="231F20"/>
                          </a:solidFill>
                          <a:latin typeface="Arial"/>
                          <a:cs typeface="Arial"/>
                        </a:rPr>
                        <a:t>4</a:t>
                      </a:r>
                      <a:r>
                        <a:rPr sz="700" spc="-114" dirty="0">
                          <a:solidFill>
                            <a:srgbClr val="231F20"/>
                          </a:solidFill>
                          <a:latin typeface="Arial"/>
                          <a:cs typeface="Arial"/>
                        </a:rPr>
                        <a:t> </a:t>
                      </a:r>
                      <a:r>
                        <a:rPr sz="700" spc="-70" dirty="0">
                          <a:solidFill>
                            <a:srgbClr val="231F20"/>
                          </a:solidFill>
                          <a:latin typeface="Arial"/>
                          <a:cs typeface="Arial"/>
                        </a:rPr>
                        <a:t>VIAS</a:t>
                      </a:r>
                      <a:endParaRPr sz="700">
                        <a:latin typeface="Arial"/>
                        <a:cs typeface="Arial"/>
                      </a:endParaRPr>
                    </a:p>
                  </a:txBody>
                  <a:tcPr marL="0" marR="0" marT="65405" marB="0"/>
                </a:tc>
                <a:tc>
                  <a:txBody>
                    <a:bodyPr/>
                    <a:lstStyle/>
                    <a:p>
                      <a:pPr marL="93980">
                        <a:lnSpc>
                          <a:spcPts val="795"/>
                        </a:lnSpc>
                        <a:spcBef>
                          <a:spcPts val="515"/>
                        </a:spcBef>
                      </a:pPr>
                      <a:r>
                        <a:rPr sz="700" spc="-35" dirty="0">
                          <a:solidFill>
                            <a:srgbClr val="231F20"/>
                          </a:solidFill>
                          <a:latin typeface="Arial"/>
                          <a:cs typeface="Arial"/>
                        </a:rPr>
                        <a:t>1</a:t>
                      </a:r>
                      <a:r>
                        <a:rPr sz="700" spc="-80" dirty="0">
                          <a:solidFill>
                            <a:srgbClr val="231F20"/>
                          </a:solidFill>
                          <a:latin typeface="Arial"/>
                          <a:cs typeface="Arial"/>
                        </a:rPr>
                        <a:t> </a:t>
                      </a:r>
                      <a:r>
                        <a:rPr sz="700" spc="-75" dirty="0">
                          <a:solidFill>
                            <a:srgbClr val="231F20"/>
                          </a:solidFill>
                          <a:latin typeface="Arial"/>
                          <a:cs typeface="Arial"/>
                        </a:rPr>
                        <a:t>COMB.</a:t>
                      </a:r>
                      <a:endParaRPr sz="700">
                        <a:latin typeface="Arial"/>
                        <a:cs typeface="Arial"/>
                      </a:endParaRPr>
                    </a:p>
                  </a:txBody>
                  <a:tcPr marL="0" marR="0" marT="65405" marB="0"/>
                </a:tc>
              </a:tr>
              <a:tr h="98852">
                <a:tc>
                  <a:txBody>
                    <a:bodyPr/>
                    <a:lstStyle/>
                    <a:p>
                      <a:pPr>
                        <a:lnSpc>
                          <a:spcPct val="100000"/>
                        </a:lnSpc>
                      </a:pPr>
                      <a:endParaRPr sz="500">
                        <a:latin typeface="Times New Roman"/>
                        <a:cs typeface="Times New Roman"/>
                      </a:endParaRPr>
                    </a:p>
                  </a:txBody>
                  <a:tcPr marL="0" marR="0" marT="0" marB="0"/>
                </a:tc>
                <a:tc>
                  <a:txBody>
                    <a:bodyPr/>
                    <a:lstStyle/>
                    <a:p>
                      <a:pPr marL="72390">
                        <a:lnSpc>
                          <a:spcPts val="680"/>
                        </a:lnSpc>
                      </a:pPr>
                      <a:r>
                        <a:rPr sz="700" spc="-90" dirty="0">
                          <a:solidFill>
                            <a:srgbClr val="231F20"/>
                          </a:solidFill>
                          <a:latin typeface="Arial"/>
                          <a:cs typeface="Arial"/>
                        </a:rPr>
                        <a:t>Y</a:t>
                      </a:r>
                      <a:r>
                        <a:rPr sz="700" spc="-60" dirty="0">
                          <a:solidFill>
                            <a:srgbClr val="231F20"/>
                          </a:solidFill>
                          <a:latin typeface="Arial"/>
                          <a:cs typeface="Arial"/>
                        </a:rPr>
                        <a:t> TOMA</a:t>
                      </a:r>
                      <a:endParaRPr sz="700">
                        <a:latin typeface="Arial"/>
                        <a:cs typeface="Arial"/>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L="128905">
                        <a:lnSpc>
                          <a:spcPts val="680"/>
                        </a:lnSpc>
                      </a:pPr>
                      <a:r>
                        <a:rPr sz="700" spc="-90" dirty="0">
                          <a:solidFill>
                            <a:srgbClr val="231F20"/>
                          </a:solidFill>
                          <a:latin typeface="Arial"/>
                          <a:cs typeface="Arial"/>
                        </a:rPr>
                        <a:t>Y</a:t>
                      </a:r>
                      <a:r>
                        <a:rPr sz="700" spc="-60" dirty="0">
                          <a:solidFill>
                            <a:srgbClr val="231F20"/>
                          </a:solidFill>
                          <a:latin typeface="Arial"/>
                          <a:cs typeface="Arial"/>
                        </a:rPr>
                        <a:t> TOMA</a:t>
                      </a:r>
                      <a:endParaRPr sz="700">
                        <a:latin typeface="Arial"/>
                        <a:cs typeface="Arial"/>
                      </a:endParaRPr>
                    </a:p>
                  </a:txBody>
                  <a:tcPr marL="0" marR="0" marT="0" marB="0"/>
                </a:tc>
                <a:tc>
                  <a:txBody>
                    <a:bodyPr/>
                    <a:lstStyle/>
                    <a:p>
                      <a:pPr>
                        <a:lnSpc>
                          <a:spcPct val="100000"/>
                        </a:lnSpc>
                      </a:pPr>
                      <a:endParaRPr sz="500">
                        <a:latin typeface="Times New Roman"/>
                        <a:cs typeface="Times New Roman"/>
                      </a:endParaRPr>
                    </a:p>
                  </a:txBody>
                  <a:tcPr marL="0" marR="0" marT="0" marB="0"/>
                </a:tc>
                <a:tc>
                  <a:txBody>
                    <a:bodyPr/>
                    <a:lstStyle/>
                    <a:p>
                      <a:pPr marR="148590" algn="r">
                        <a:lnSpc>
                          <a:spcPts val="680"/>
                        </a:lnSpc>
                      </a:pPr>
                      <a:r>
                        <a:rPr sz="700" spc="-90" dirty="0">
                          <a:solidFill>
                            <a:srgbClr val="231F20"/>
                          </a:solidFill>
                          <a:latin typeface="Arial"/>
                          <a:cs typeface="Arial"/>
                        </a:rPr>
                        <a:t>Y</a:t>
                      </a:r>
                      <a:r>
                        <a:rPr sz="700" spc="-130" dirty="0">
                          <a:solidFill>
                            <a:srgbClr val="231F20"/>
                          </a:solidFill>
                          <a:latin typeface="Arial"/>
                          <a:cs typeface="Arial"/>
                        </a:rPr>
                        <a:t> </a:t>
                      </a:r>
                      <a:r>
                        <a:rPr sz="700" spc="-60" dirty="0">
                          <a:solidFill>
                            <a:srgbClr val="231F20"/>
                          </a:solidFill>
                          <a:latin typeface="Arial"/>
                          <a:cs typeface="Arial"/>
                        </a:rPr>
                        <a:t>TOMA</a:t>
                      </a:r>
                      <a:endParaRPr sz="700">
                        <a:latin typeface="Arial"/>
                        <a:cs typeface="Arial"/>
                      </a:endParaRPr>
                    </a:p>
                  </a:txBody>
                  <a:tcPr marL="0" marR="0" marT="0" marB="0"/>
                </a:tc>
                <a:tc>
                  <a:txBody>
                    <a:bodyPr/>
                    <a:lstStyle/>
                    <a:p>
                      <a:pPr marL="59055" algn="ctr">
                        <a:lnSpc>
                          <a:spcPts val="680"/>
                        </a:lnSpc>
                      </a:pPr>
                      <a:r>
                        <a:rPr sz="700" spc="-90" dirty="0">
                          <a:solidFill>
                            <a:srgbClr val="231F20"/>
                          </a:solidFill>
                          <a:latin typeface="Arial"/>
                          <a:cs typeface="Arial"/>
                        </a:rPr>
                        <a:t>Y</a:t>
                      </a:r>
                      <a:r>
                        <a:rPr sz="700" spc="-65" dirty="0">
                          <a:solidFill>
                            <a:srgbClr val="231F20"/>
                          </a:solidFill>
                          <a:latin typeface="Arial"/>
                          <a:cs typeface="Arial"/>
                        </a:rPr>
                        <a:t> </a:t>
                      </a:r>
                      <a:r>
                        <a:rPr sz="700" spc="-60" dirty="0">
                          <a:solidFill>
                            <a:srgbClr val="231F20"/>
                          </a:solidFill>
                          <a:latin typeface="Arial"/>
                          <a:cs typeface="Arial"/>
                        </a:rPr>
                        <a:t>TOMA</a:t>
                      </a:r>
                      <a:endParaRPr sz="700">
                        <a:latin typeface="Arial"/>
                        <a:cs typeface="Arial"/>
                      </a:endParaRPr>
                    </a:p>
                  </a:txBody>
                  <a:tcPr marL="0" marR="0" marT="0" marB="0"/>
                </a:tc>
                <a:tc>
                  <a:txBody>
                    <a:bodyPr/>
                    <a:lstStyle/>
                    <a:p>
                      <a:pPr>
                        <a:lnSpc>
                          <a:spcPct val="100000"/>
                        </a:lnSpc>
                      </a:pPr>
                      <a:endParaRPr sz="500">
                        <a:latin typeface="Times New Roman"/>
                        <a:cs typeface="Times New Roman"/>
                      </a:endParaRPr>
                    </a:p>
                  </a:txBody>
                  <a:tcPr marL="0" marR="0" marT="0" marB="0"/>
                </a:tc>
              </a:tr>
            </a:tbl>
          </a:graphicData>
        </a:graphic>
      </p:graphicFrame>
      <p:sp>
        <p:nvSpPr>
          <p:cNvPr id="1509" name="object 1509"/>
          <p:cNvSpPr txBox="1"/>
          <p:nvPr/>
        </p:nvSpPr>
        <p:spPr>
          <a:xfrm>
            <a:off x="2461972" y="2440431"/>
            <a:ext cx="308610" cy="302260"/>
          </a:xfrm>
          <a:prstGeom prst="rect">
            <a:avLst/>
          </a:prstGeom>
        </p:spPr>
        <p:txBody>
          <a:bodyPr vert="horz" wrap="square" lIns="0" tIns="10160" rIns="0" bIns="0" rtlCol="0">
            <a:spAutoFit/>
          </a:bodyPr>
          <a:lstStyle/>
          <a:p>
            <a:pPr marL="24765" marR="5080" indent="-12700">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35"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0" name="object 1510"/>
          <p:cNvSpPr txBox="1"/>
          <p:nvPr/>
        </p:nvSpPr>
        <p:spPr>
          <a:xfrm>
            <a:off x="4099977" y="2440431"/>
            <a:ext cx="353695" cy="302260"/>
          </a:xfrm>
          <a:prstGeom prst="rect">
            <a:avLst/>
          </a:prstGeom>
        </p:spPr>
        <p:txBody>
          <a:bodyPr vert="horz" wrap="square" lIns="0" tIns="10160" rIns="0" bIns="0" rtlCol="0">
            <a:spAutoFit/>
          </a:bodyPr>
          <a:lstStyle/>
          <a:p>
            <a:pPr marL="12700" marR="5080" indent="45085">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2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1" name="object 1511"/>
          <p:cNvSpPr txBox="1"/>
          <p:nvPr/>
        </p:nvSpPr>
        <p:spPr>
          <a:xfrm>
            <a:off x="5735089" y="2440431"/>
            <a:ext cx="308610" cy="302260"/>
          </a:xfrm>
          <a:prstGeom prst="rect">
            <a:avLst/>
          </a:prstGeom>
        </p:spPr>
        <p:txBody>
          <a:bodyPr vert="horz" wrap="square" lIns="0" tIns="10160" rIns="0" bIns="0" rtlCol="0">
            <a:spAutoFit/>
          </a:bodyPr>
          <a:lstStyle/>
          <a:p>
            <a:pPr marL="53975" marR="5080" indent="-41275">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5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2" name="object 1512"/>
          <p:cNvSpPr txBox="1"/>
          <p:nvPr/>
        </p:nvSpPr>
        <p:spPr>
          <a:xfrm>
            <a:off x="7321585" y="2440431"/>
            <a:ext cx="308610" cy="302260"/>
          </a:xfrm>
          <a:prstGeom prst="rect">
            <a:avLst/>
          </a:prstGeom>
        </p:spPr>
        <p:txBody>
          <a:bodyPr vert="horz" wrap="square" lIns="0" tIns="10160" rIns="0" bIns="0" rtlCol="0">
            <a:spAutoFit/>
          </a:bodyPr>
          <a:lstStyle/>
          <a:p>
            <a:pPr marL="41910" marR="5080" indent="-29845">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4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3" name="object 1513"/>
          <p:cNvSpPr txBox="1"/>
          <p:nvPr/>
        </p:nvSpPr>
        <p:spPr>
          <a:xfrm>
            <a:off x="2821514" y="4929634"/>
            <a:ext cx="308610" cy="302260"/>
          </a:xfrm>
          <a:prstGeom prst="rect">
            <a:avLst/>
          </a:prstGeom>
        </p:spPr>
        <p:txBody>
          <a:bodyPr vert="horz" wrap="square" lIns="0" tIns="10160" rIns="0" bIns="0" rtlCol="0">
            <a:spAutoFit/>
          </a:bodyPr>
          <a:lstStyle/>
          <a:p>
            <a:pPr marL="20955" marR="5080" indent="-8890">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35"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4" name="object 1514"/>
          <p:cNvSpPr txBox="1"/>
          <p:nvPr/>
        </p:nvSpPr>
        <p:spPr>
          <a:xfrm>
            <a:off x="4650314" y="4929634"/>
            <a:ext cx="308610" cy="302260"/>
          </a:xfrm>
          <a:prstGeom prst="rect">
            <a:avLst/>
          </a:prstGeom>
        </p:spPr>
        <p:txBody>
          <a:bodyPr vert="horz" wrap="square" lIns="0" tIns="10160" rIns="0" bIns="0" rtlCol="0">
            <a:spAutoFit/>
          </a:bodyPr>
          <a:lstStyle/>
          <a:p>
            <a:pPr marL="46355" marR="5080" indent="-34290">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45"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
        <p:nvSpPr>
          <p:cNvPr id="1515" name="object 1515"/>
          <p:cNvSpPr txBox="1"/>
          <p:nvPr/>
        </p:nvSpPr>
        <p:spPr>
          <a:xfrm>
            <a:off x="6745673" y="4929634"/>
            <a:ext cx="308610" cy="302260"/>
          </a:xfrm>
          <a:prstGeom prst="rect">
            <a:avLst/>
          </a:prstGeom>
        </p:spPr>
        <p:txBody>
          <a:bodyPr vert="horz" wrap="square" lIns="0" tIns="10160" rIns="0" bIns="0" rtlCol="0">
            <a:spAutoFit/>
          </a:bodyPr>
          <a:lstStyle/>
          <a:p>
            <a:pPr marL="59055" marR="5080" indent="-46990">
              <a:lnSpc>
                <a:spcPct val="101800"/>
              </a:lnSpc>
              <a:spcBef>
                <a:spcPts val="80"/>
              </a:spcBef>
            </a:pPr>
            <a:r>
              <a:rPr sz="900" spc="-65" dirty="0">
                <a:solidFill>
                  <a:srgbClr val="231F20"/>
                </a:solidFill>
                <a:latin typeface="Arial"/>
                <a:cs typeface="Arial"/>
              </a:rPr>
              <a:t>LINEA  </a:t>
            </a:r>
            <a:r>
              <a:rPr sz="900" spc="-100" dirty="0">
                <a:solidFill>
                  <a:srgbClr val="231F20"/>
                </a:solidFill>
                <a:latin typeface="Arial"/>
                <a:cs typeface="Arial"/>
              </a:rPr>
              <a:t>V</a:t>
            </a:r>
            <a:r>
              <a:rPr sz="900" spc="-50" dirty="0">
                <a:solidFill>
                  <a:srgbClr val="231F20"/>
                </a:solidFill>
                <a:latin typeface="Arial"/>
                <a:cs typeface="Arial"/>
              </a:rPr>
              <a:t> </a:t>
            </a:r>
            <a:r>
              <a:rPr sz="900" spc="-60" dirty="0">
                <a:solidFill>
                  <a:srgbClr val="231F20"/>
                </a:solidFill>
                <a:latin typeface="Arial"/>
                <a:cs typeface="Arial"/>
              </a:rPr>
              <a:t>N</a:t>
            </a:r>
            <a:endParaRPr sz="900">
              <a:latin typeface="Arial"/>
              <a:cs typeface="Arial"/>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5633" y="10370363"/>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3" name="object 3"/>
          <p:cNvSpPr/>
          <p:nvPr/>
        </p:nvSpPr>
        <p:spPr>
          <a:xfrm>
            <a:off x="2471649" y="2130632"/>
            <a:ext cx="5600725" cy="5670486"/>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58996" y="1667267"/>
            <a:ext cx="1929130" cy="177800"/>
          </a:xfrm>
          <a:prstGeom prst="rect">
            <a:avLst/>
          </a:prstGeom>
        </p:spPr>
        <p:txBody>
          <a:bodyPr vert="horz" wrap="square" lIns="0" tIns="12700" rIns="0" bIns="0" rtlCol="0">
            <a:spAutoFit/>
          </a:bodyPr>
          <a:lstStyle/>
          <a:p>
            <a:pPr marL="12700">
              <a:lnSpc>
                <a:spcPct val="100000"/>
              </a:lnSpc>
              <a:spcBef>
                <a:spcPts val="100"/>
              </a:spcBef>
            </a:pPr>
            <a:r>
              <a:rPr sz="1000" b="1" spc="-150" dirty="0">
                <a:solidFill>
                  <a:srgbClr val="231F20"/>
                </a:solidFill>
                <a:latin typeface="Lucida Sans"/>
                <a:cs typeface="Lucida Sans"/>
              </a:rPr>
              <a:t>Toma </a:t>
            </a:r>
            <a:r>
              <a:rPr sz="1000" b="1" spc="-110" dirty="0">
                <a:solidFill>
                  <a:srgbClr val="231F20"/>
                </a:solidFill>
                <a:latin typeface="Lucida Sans"/>
                <a:cs typeface="Lucida Sans"/>
              </a:rPr>
              <a:t>interconexión </a:t>
            </a:r>
            <a:r>
              <a:rPr sz="1000" b="1" spc="-100" dirty="0">
                <a:solidFill>
                  <a:srgbClr val="231F20"/>
                </a:solidFill>
                <a:latin typeface="Lucida Sans"/>
                <a:cs typeface="Lucida Sans"/>
              </a:rPr>
              <a:t>de redes </a:t>
            </a:r>
            <a:r>
              <a:rPr sz="1000" b="1" spc="-130" dirty="0">
                <a:solidFill>
                  <a:srgbClr val="231F20"/>
                </a:solidFill>
                <a:latin typeface="Lucida Sans"/>
                <a:cs typeface="Lucida Sans"/>
              </a:rPr>
              <a:t>RJ</a:t>
            </a:r>
            <a:r>
              <a:rPr sz="1000" b="1" spc="-65" dirty="0">
                <a:solidFill>
                  <a:srgbClr val="231F20"/>
                </a:solidFill>
                <a:latin typeface="Lucida Sans"/>
                <a:cs typeface="Lucida Sans"/>
              </a:rPr>
              <a:t> </a:t>
            </a:r>
            <a:r>
              <a:rPr sz="1000" b="1" spc="-105" dirty="0">
                <a:solidFill>
                  <a:srgbClr val="231F20"/>
                </a:solidFill>
                <a:latin typeface="Lucida Sans"/>
                <a:cs typeface="Lucida Sans"/>
              </a:rPr>
              <a:t>45</a:t>
            </a:r>
            <a:endParaRPr sz="1000">
              <a:latin typeface="Lucida Sans"/>
              <a:cs typeface="Lucida Sans"/>
            </a:endParaRPr>
          </a:p>
        </p:txBody>
      </p:sp>
      <p:sp>
        <p:nvSpPr>
          <p:cNvPr id="5" name="object 5"/>
          <p:cNvSpPr txBox="1"/>
          <p:nvPr/>
        </p:nvSpPr>
        <p:spPr>
          <a:xfrm>
            <a:off x="6771624" y="7866645"/>
            <a:ext cx="1170305" cy="177800"/>
          </a:xfrm>
          <a:prstGeom prst="rect">
            <a:avLst/>
          </a:prstGeom>
        </p:spPr>
        <p:txBody>
          <a:bodyPr vert="horz" wrap="square" lIns="0" tIns="12700" rIns="0" bIns="0" rtlCol="0">
            <a:spAutoFit/>
          </a:bodyPr>
          <a:lstStyle/>
          <a:p>
            <a:pPr marL="12700">
              <a:lnSpc>
                <a:spcPct val="100000"/>
              </a:lnSpc>
              <a:spcBef>
                <a:spcPts val="100"/>
              </a:spcBef>
            </a:pPr>
            <a:r>
              <a:rPr sz="1000" spc="-195" dirty="0">
                <a:solidFill>
                  <a:srgbClr val="231F20"/>
                </a:solidFill>
                <a:latin typeface="Lucida Sans"/>
                <a:cs typeface="Lucida Sans"/>
              </a:rPr>
              <a:t>C1 </a:t>
            </a:r>
            <a:r>
              <a:rPr sz="1000" spc="-55" dirty="0">
                <a:solidFill>
                  <a:srgbClr val="231F20"/>
                </a:solidFill>
                <a:latin typeface="Lucida Sans"/>
                <a:cs typeface="Lucida Sans"/>
              </a:rPr>
              <a:t>a </a:t>
            </a:r>
            <a:r>
              <a:rPr sz="1000" spc="-130" dirty="0">
                <a:solidFill>
                  <a:srgbClr val="231F20"/>
                </a:solidFill>
                <a:latin typeface="Lucida Sans"/>
                <a:cs typeface="Lucida Sans"/>
              </a:rPr>
              <a:t>C6 </a:t>
            </a:r>
            <a:r>
              <a:rPr sz="1000" spc="-25" dirty="0">
                <a:solidFill>
                  <a:srgbClr val="231F20"/>
                </a:solidFill>
                <a:latin typeface="Lucida Sans"/>
                <a:cs typeface="Lucida Sans"/>
              </a:rPr>
              <a:t>- </a:t>
            </a:r>
            <a:r>
              <a:rPr sz="1000" spc="-45" dirty="0">
                <a:solidFill>
                  <a:srgbClr val="231F20"/>
                </a:solidFill>
                <a:latin typeface="Lucida Sans"/>
                <a:cs typeface="Lucida Sans"/>
              </a:rPr>
              <a:t>Pantalla</a:t>
            </a:r>
            <a:r>
              <a:rPr sz="1000" spc="-20" dirty="0">
                <a:solidFill>
                  <a:srgbClr val="231F20"/>
                </a:solidFill>
                <a:latin typeface="Lucida Sans"/>
                <a:cs typeface="Lucida Sans"/>
              </a:rPr>
              <a:t> </a:t>
            </a:r>
            <a:r>
              <a:rPr sz="1000" spc="-70" dirty="0">
                <a:solidFill>
                  <a:srgbClr val="231F20"/>
                </a:solidFill>
                <a:latin typeface="Lucida Sans"/>
                <a:cs typeface="Lucida Sans"/>
              </a:rPr>
              <a:t>PC</a:t>
            </a:r>
            <a:endParaRPr sz="1000">
              <a:latin typeface="Lucida Sans"/>
              <a:cs typeface="Lucida Sans"/>
            </a:endParaRPr>
          </a:p>
        </p:txBody>
      </p:sp>
      <p:sp>
        <p:nvSpPr>
          <p:cNvPr id="6" name="object 6"/>
          <p:cNvSpPr txBox="1"/>
          <p:nvPr/>
        </p:nvSpPr>
        <p:spPr>
          <a:xfrm>
            <a:off x="3445087" y="8348216"/>
            <a:ext cx="1082040" cy="177800"/>
          </a:xfrm>
          <a:prstGeom prst="rect">
            <a:avLst/>
          </a:prstGeom>
        </p:spPr>
        <p:txBody>
          <a:bodyPr vert="horz" wrap="square" lIns="0" tIns="12700" rIns="0" bIns="0" rtlCol="0">
            <a:spAutoFit/>
          </a:bodyPr>
          <a:lstStyle/>
          <a:p>
            <a:pPr marL="12700">
              <a:lnSpc>
                <a:spcPct val="100000"/>
              </a:lnSpc>
              <a:spcBef>
                <a:spcPts val="100"/>
              </a:spcBef>
            </a:pPr>
            <a:r>
              <a:rPr sz="1000" spc="-65" dirty="0">
                <a:solidFill>
                  <a:srgbClr val="231F20"/>
                </a:solidFill>
                <a:latin typeface="Lucida Sans"/>
                <a:cs typeface="Lucida Sans"/>
              </a:rPr>
              <a:t>Clasificación: </a:t>
            </a:r>
            <a:r>
              <a:rPr sz="1000" b="1" spc="-180" dirty="0">
                <a:solidFill>
                  <a:srgbClr val="231F20"/>
                </a:solidFill>
                <a:latin typeface="Lucida Sans"/>
                <a:cs typeface="Lucida Sans"/>
              </a:rPr>
              <a:t>CAT</a:t>
            </a:r>
            <a:r>
              <a:rPr sz="1000" b="1" spc="-120" dirty="0">
                <a:solidFill>
                  <a:srgbClr val="231F20"/>
                </a:solidFill>
                <a:latin typeface="Lucida Sans"/>
                <a:cs typeface="Lucida Sans"/>
              </a:rPr>
              <a:t> </a:t>
            </a:r>
            <a:r>
              <a:rPr sz="1000" b="1" spc="-105" dirty="0">
                <a:solidFill>
                  <a:srgbClr val="231F20"/>
                </a:solidFill>
                <a:latin typeface="Lucida Sans"/>
                <a:cs typeface="Lucida Sans"/>
              </a:rPr>
              <a:t>5</a:t>
            </a:r>
            <a:endParaRPr sz="1000">
              <a:latin typeface="Lucida Sans"/>
              <a:cs typeface="Lucida Sans"/>
            </a:endParaRPr>
          </a:p>
        </p:txBody>
      </p:sp>
      <p:sp>
        <p:nvSpPr>
          <p:cNvPr id="7" name="object 7"/>
          <p:cNvSpPr txBox="1"/>
          <p:nvPr/>
        </p:nvSpPr>
        <p:spPr>
          <a:xfrm>
            <a:off x="3445087" y="8627616"/>
            <a:ext cx="1228090" cy="177800"/>
          </a:xfrm>
          <a:prstGeom prst="rect">
            <a:avLst/>
          </a:prstGeom>
        </p:spPr>
        <p:txBody>
          <a:bodyPr vert="horz" wrap="square" lIns="0" tIns="12700" rIns="0" bIns="0" rtlCol="0">
            <a:spAutoFit/>
          </a:bodyPr>
          <a:lstStyle/>
          <a:p>
            <a:pPr marL="12700">
              <a:lnSpc>
                <a:spcPct val="100000"/>
              </a:lnSpc>
              <a:spcBef>
                <a:spcPts val="100"/>
              </a:spcBef>
            </a:pPr>
            <a:r>
              <a:rPr sz="1000" spc="-25" dirty="0">
                <a:solidFill>
                  <a:srgbClr val="231F20"/>
                </a:solidFill>
                <a:latin typeface="Lucida Sans"/>
                <a:cs typeface="Lucida Sans"/>
              </a:rPr>
              <a:t>- </a:t>
            </a:r>
            <a:r>
              <a:rPr sz="1000" spc="-75" dirty="0">
                <a:solidFill>
                  <a:srgbClr val="231F20"/>
                </a:solidFill>
                <a:latin typeface="Lucida Sans"/>
                <a:cs typeface="Lucida Sans"/>
              </a:rPr>
              <a:t>Frecuencia</a:t>
            </a:r>
            <a:r>
              <a:rPr sz="1000" spc="10" dirty="0">
                <a:solidFill>
                  <a:srgbClr val="231F20"/>
                </a:solidFill>
                <a:latin typeface="Lucida Sans"/>
                <a:cs typeface="Lucida Sans"/>
              </a:rPr>
              <a:t> </a:t>
            </a:r>
            <a:r>
              <a:rPr sz="1000" spc="-70" dirty="0">
                <a:solidFill>
                  <a:srgbClr val="231F20"/>
                </a:solidFill>
                <a:latin typeface="Lucida Sans"/>
                <a:cs typeface="Lucida Sans"/>
              </a:rPr>
              <a:t>permitida</a:t>
            </a:r>
            <a:endParaRPr sz="1000">
              <a:latin typeface="Lucida Sans"/>
              <a:cs typeface="Lucida Sans"/>
            </a:endParaRPr>
          </a:p>
        </p:txBody>
      </p:sp>
      <p:sp>
        <p:nvSpPr>
          <p:cNvPr id="8" name="object 8"/>
          <p:cNvSpPr txBox="1"/>
          <p:nvPr/>
        </p:nvSpPr>
        <p:spPr>
          <a:xfrm>
            <a:off x="3445087" y="8907016"/>
            <a:ext cx="1454150" cy="177800"/>
          </a:xfrm>
          <a:prstGeom prst="rect">
            <a:avLst/>
          </a:prstGeom>
        </p:spPr>
        <p:txBody>
          <a:bodyPr vert="horz" wrap="square" lIns="0" tIns="12700" rIns="0" bIns="0" rtlCol="0">
            <a:spAutoFit/>
          </a:bodyPr>
          <a:lstStyle/>
          <a:p>
            <a:pPr marL="12700">
              <a:lnSpc>
                <a:spcPct val="100000"/>
              </a:lnSpc>
              <a:spcBef>
                <a:spcPts val="100"/>
              </a:spcBef>
            </a:pPr>
            <a:r>
              <a:rPr sz="1000" spc="-25" dirty="0">
                <a:solidFill>
                  <a:srgbClr val="231F20"/>
                </a:solidFill>
                <a:latin typeface="Lucida Sans"/>
                <a:cs typeface="Lucida Sans"/>
              </a:rPr>
              <a:t>- </a:t>
            </a:r>
            <a:r>
              <a:rPr sz="1000" spc="-60" dirty="0">
                <a:solidFill>
                  <a:srgbClr val="231F20"/>
                </a:solidFill>
                <a:latin typeface="Lucida Sans"/>
                <a:cs typeface="Lucida Sans"/>
              </a:rPr>
              <a:t>Nivel </a:t>
            </a:r>
            <a:r>
              <a:rPr sz="1000" spc="-75" dirty="0">
                <a:solidFill>
                  <a:srgbClr val="231F20"/>
                </a:solidFill>
                <a:latin typeface="Lucida Sans"/>
                <a:cs typeface="Lucida Sans"/>
              </a:rPr>
              <a:t>permitido </a:t>
            </a:r>
            <a:r>
              <a:rPr sz="1000" spc="-70" dirty="0">
                <a:solidFill>
                  <a:srgbClr val="231F20"/>
                </a:solidFill>
                <a:latin typeface="Lucida Sans"/>
                <a:cs typeface="Lucida Sans"/>
              </a:rPr>
              <a:t>de</a:t>
            </a:r>
            <a:r>
              <a:rPr sz="1000" spc="-50" dirty="0">
                <a:solidFill>
                  <a:srgbClr val="231F20"/>
                </a:solidFill>
                <a:latin typeface="Lucida Sans"/>
                <a:cs typeface="Lucida Sans"/>
              </a:rPr>
              <a:t> </a:t>
            </a:r>
            <a:r>
              <a:rPr sz="1000" spc="-65" dirty="0">
                <a:solidFill>
                  <a:srgbClr val="231F20"/>
                </a:solidFill>
                <a:latin typeface="Lucida Sans"/>
                <a:cs typeface="Lucida Sans"/>
              </a:rPr>
              <a:t>datos</a:t>
            </a:r>
            <a:endParaRPr sz="1000">
              <a:latin typeface="Lucida Sans"/>
              <a:cs typeface="Lucida Sans"/>
            </a:endParaRPr>
          </a:p>
        </p:txBody>
      </p:sp>
      <p:sp>
        <p:nvSpPr>
          <p:cNvPr id="9" name="object 9"/>
          <p:cNvSpPr txBox="1"/>
          <p:nvPr/>
        </p:nvSpPr>
        <p:spPr>
          <a:xfrm>
            <a:off x="3445087" y="9186416"/>
            <a:ext cx="1978660" cy="177800"/>
          </a:xfrm>
          <a:prstGeom prst="rect">
            <a:avLst/>
          </a:prstGeom>
        </p:spPr>
        <p:txBody>
          <a:bodyPr vert="horz" wrap="square" lIns="0" tIns="12700" rIns="0" bIns="0" rtlCol="0">
            <a:spAutoFit/>
          </a:bodyPr>
          <a:lstStyle/>
          <a:p>
            <a:pPr marL="12700">
              <a:lnSpc>
                <a:spcPct val="100000"/>
              </a:lnSpc>
              <a:spcBef>
                <a:spcPts val="100"/>
              </a:spcBef>
            </a:pPr>
            <a:r>
              <a:rPr sz="1000" spc="-25" dirty="0">
                <a:solidFill>
                  <a:srgbClr val="231F20"/>
                </a:solidFill>
                <a:latin typeface="Lucida Sans"/>
                <a:cs typeface="Lucida Sans"/>
              </a:rPr>
              <a:t>- </a:t>
            </a:r>
            <a:r>
              <a:rPr sz="1000" spc="-75" dirty="0">
                <a:solidFill>
                  <a:srgbClr val="231F20"/>
                </a:solidFill>
                <a:latin typeface="Lucida Sans"/>
                <a:cs typeface="Lucida Sans"/>
              </a:rPr>
              <a:t>Atenuación </a:t>
            </a:r>
            <a:r>
              <a:rPr sz="1000" spc="-65" dirty="0">
                <a:solidFill>
                  <a:srgbClr val="231F20"/>
                </a:solidFill>
                <a:latin typeface="Lucida Sans"/>
                <a:cs typeface="Lucida Sans"/>
              </a:rPr>
              <a:t>transversal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llamada</a:t>
            </a:r>
            <a:endParaRPr sz="1000">
              <a:latin typeface="Lucida Sans"/>
              <a:cs typeface="Lucida Sans"/>
            </a:endParaRPr>
          </a:p>
        </p:txBody>
      </p:sp>
      <p:sp>
        <p:nvSpPr>
          <p:cNvPr id="10" name="object 10"/>
          <p:cNvSpPr txBox="1"/>
          <p:nvPr/>
        </p:nvSpPr>
        <p:spPr>
          <a:xfrm>
            <a:off x="3445087" y="9465816"/>
            <a:ext cx="1730375" cy="177800"/>
          </a:xfrm>
          <a:prstGeom prst="rect">
            <a:avLst/>
          </a:prstGeom>
        </p:spPr>
        <p:txBody>
          <a:bodyPr vert="horz" wrap="square" lIns="0" tIns="12700" rIns="0" bIns="0" rtlCol="0">
            <a:spAutoFit/>
          </a:bodyPr>
          <a:lstStyle/>
          <a:p>
            <a:pPr marL="12700">
              <a:lnSpc>
                <a:spcPct val="100000"/>
              </a:lnSpc>
              <a:spcBef>
                <a:spcPts val="100"/>
              </a:spcBef>
            </a:pPr>
            <a:r>
              <a:rPr sz="1000" spc="-25" dirty="0">
                <a:solidFill>
                  <a:srgbClr val="231F20"/>
                </a:solidFill>
                <a:latin typeface="Lucida Sans"/>
                <a:cs typeface="Lucida Sans"/>
              </a:rPr>
              <a:t>- </a:t>
            </a:r>
            <a:r>
              <a:rPr sz="1000" spc="-55" dirty="0">
                <a:solidFill>
                  <a:srgbClr val="231F20"/>
                </a:solidFill>
                <a:latin typeface="Lucida Sans"/>
                <a:cs typeface="Lucida Sans"/>
              </a:rPr>
              <a:t>Pérdida </a:t>
            </a:r>
            <a:r>
              <a:rPr sz="1000" spc="-70" dirty="0">
                <a:solidFill>
                  <a:srgbClr val="231F20"/>
                </a:solidFill>
                <a:latin typeface="Lucida Sans"/>
                <a:cs typeface="Lucida Sans"/>
              </a:rPr>
              <a:t>de inserción </a:t>
            </a:r>
            <a:r>
              <a:rPr sz="1000" spc="-45" dirty="0">
                <a:solidFill>
                  <a:srgbClr val="231F20"/>
                </a:solidFill>
                <a:latin typeface="Lucida Sans"/>
                <a:cs typeface="Lucida Sans"/>
              </a:rPr>
              <a:t>(aF</a:t>
            </a:r>
            <a:r>
              <a:rPr sz="1000" spc="-10" dirty="0">
                <a:solidFill>
                  <a:srgbClr val="231F20"/>
                </a:solidFill>
                <a:latin typeface="Lucida Sans"/>
                <a:cs typeface="Lucida Sans"/>
              </a:rPr>
              <a:t> </a:t>
            </a:r>
            <a:r>
              <a:rPr sz="1000" spc="-95" dirty="0">
                <a:solidFill>
                  <a:srgbClr val="231F20"/>
                </a:solidFill>
                <a:latin typeface="Lucida Sans"/>
                <a:cs typeface="Lucida Sans"/>
              </a:rPr>
              <a:t>max)</a:t>
            </a:r>
            <a:endParaRPr sz="1000">
              <a:latin typeface="Lucida Sans"/>
              <a:cs typeface="Lucida Sans"/>
            </a:endParaRPr>
          </a:p>
        </p:txBody>
      </p:sp>
      <p:sp>
        <p:nvSpPr>
          <p:cNvPr id="11" name="object 11"/>
          <p:cNvSpPr txBox="1"/>
          <p:nvPr/>
        </p:nvSpPr>
        <p:spPr>
          <a:xfrm>
            <a:off x="5495249" y="8601353"/>
            <a:ext cx="601980" cy="177800"/>
          </a:xfrm>
          <a:prstGeom prst="rect">
            <a:avLst/>
          </a:prstGeom>
        </p:spPr>
        <p:txBody>
          <a:bodyPr vert="horz" wrap="square" lIns="0" tIns="12700" rIns="0" bIns="0" rtlCol="0">
            <a:spAutoFit/>
          </a:bodyPr>
          <a:lstStyle/>
          <a:p>
            <a:pPr marL="12700">
              <a:lnSpc>
                <a:spcPct val="100000"/>
              </a:lnSpc>
              <a:spcBef>
                <a:spcPts val="100"/>
              </a:spcBef>
            </a:pPr>
            <a:r>
              <a:rPr sz="1000" spc="-145" dirty="0">
                <a:solidFill>
                  <a:srgbClr val="231F20"/>
                </a:solidFill>
                <a:latin typeface="Lucida Sans"/>
                <a:cs typeface="Lucida Sans"/>
              </a:rPr>
              <a:t>=&lt;100</a:t>
            </a:r>
            <a:r>
              <a:rPr sz="1000" spc="-40" dirty="0">
                <a:solidFill>
                  <a:srgbClr val="231F20"/>
                </a:solidFill>
                <a:latin typeface="Lucida Sans"/>
                <a:cs typeface="Lucida Sans"/>
              </a:rPr>
              <a:t> </a:t>
            </a:r>
            <a:r>
              <a:rPr sz="1000" spc="-130" dirty="0">
                <a:solidFill>
                  <a:srgbClr val="231F20"/>
                </a:solidFill>
                <a:latin typeface="Lucida Sans"/>
                <a:cs typeface="Lucida Sans"/>
              </a:rPr>
              <a:t>mhz</a:t>
            </a:r>
            <a:endParaRPr sz="1000">
              <a:latin typeface="Lucida Sans"/>
              <a:cs typeface="Lucida Sans"/>
            </a:endParaRPr>
          </a:p>
        </p:txBody>
      </p:sp>
      <p:sp>
        <p:nvSpPr>
          <p:cNvPr id="12" name="object 12"/>
          <p:cNvSpPr txBox="1"/>
          <p:nvPr/>
        </p:nvSpPr>
        <p:spPr>
          <a:xfrm>
            <a:off x="5495249" y="8906153"/>
            <a:ext cx="754380" cy="177800"/>
          </a:xfrm>
          <a:prstGeom prst="rect">
            <a:avLst/>
          </a:prstGeom>
        </p:spPr>
        <p:txBody>
          <a:bodyPr vert="horz" wrap="square" lIns="0" tIns="12700" rIns="0" bIns="0" rtlCol="0">
            <a:spAutoFit/>
          </a:bodyPr>
          <a:lstStyle/>
          <a:p>
            <a:pPr marL="12700">
              <a:lnSpc>
                <a:spcPct val="100000"/>
              </a:lnSpc>
              <a:spcBef>
                <a:spcPts val="100"/>
              </a:spcBef>
            </a:pPr>
            <a:r>
              <a:rPr sz="1000" spc="-145" dirty="0">
                <a:solidFill>
                  <a:srgbClr val="231F20"/>
                </a:solidFill>
                <a:latin typeface="Lucida Sans"/>
                <a:cs typeface="Lucida Sans"/>
              </a:rPr>
              <a:t>=&lt;100</a:t>
            </a:r>
            <a:r>
              <a:rPr sz="1000" spc="-45" dirty="0">
                <a:solidFill>
                  <a:srgbClr val="231F20"/>
                </a:solidFill>
                <a:latin typeface="Lucida Sans"/>
                <a:cs typeface="Lucida Sans"/>
              </a:rPr>
              <a:t> </a:t>
            </a:r>
            <a:r>
              <a:rPr sz="1000" spc="-75" dirty="0">
                <a:solidFill>
                  <a:srgbClr val="231F20"/>
                </a:solidFill>
                <a:latin typeface="Lucida Sans"/>
                <a:cs typeface="Lucida Sans"/>
              </a:rPr>
              <a:t>MBIT/S</a:t>
            </a:r>
            <a:endParaRPr sz="1000">
              <a:latin typeface="Lucida Sans"/>
              <a:cs typeface="Lucida Sans"/>
            </a:endParaRPr>
          </a:p>
        </p:txBody>
      </p:sp>
      <p:sp>
        <p:nvSpPr>
          <p:cNvPr id="13" name="object 13"/>
          <p:cNvSpPr txBox="1"/>
          <p:nvPr/>
        </p:nvSpPr>
        <p:spPr>
          <a:xfrm>
            <a:off x="5495249" y="9210953"/>
            <a:ext cx="315595" cy="1778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40DB</a:t>
            </a:r>
            <a:endParaRPr sz="1000">
              <a:latin typeface="Lucida Sans"/>
              <a:cs typeface="Lucida Sans"/>
            </a:endParaRPr>
          </a:p>
        </p:txBody>
      </p:sp>
      <p:sp>
        <p:nvSpPr>
          <p:cNvPr id="14" name="object 14"/>
          <p:cNvSpPr txBox="1"/>
          <p:nvPr/>
        </p:nvSpPr>
        <p:spPr>
          <a:xfrm>
            <a:off x="5495249" y="9515753"/>
            <a:ext cx="349885"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0.4DB</a:t>
            </a:r>
            <a:endParaRPr sz="1000">
              <a:latin typeface="Lucida Sans"/>
              <a:cs typeface="Lucida Sans"/>
            </a:endParaRPr>
          </a:p>
        </p:txBody>
      </p:sp>
      <p:sp>
        <p:nvSpPr>
          <p:cNvPr id="15" name="object 15"/>
          <p:cNvSpPr txBox="1"/>
          <p:nvPr/>
        </p:nvSpPr>
        <p:spPr>
          <a:xfrm>
            <a:off x="2380180" y="8882416"/>
            <a:ext cx="601980" cy="355600"/>
          </a:xfrm>
          <a:prstGeom prst="rect">
            <a:avLst/>
          </a:prstGeom>
        </p:spPr>
        <p:txBody>
          <a:bodyPr vert="horz" wrap="square" lIns="0" tIns="25400" rIns="0" bIns="0" rtlCol="0">
            <a:spAutoFit/>
          </a:bodyPr>
          <a:lstStyle/>
          <a:p>
            <a:pPr marL="12700">
              <a:lnSpc>
                <a:spcPct val="100000"/>
              </a:lnSpc>
              <a:spcBef>
                <a:spcPts val="200"/>
              </a:spcBef>
            </a:pPr>
            <a:r>
              <a:rPr sz="1000" b="1" spc="-110" dirty="0">
                <a:solidFill>
                  <a:srgbClr val="231F20"/>
                </a:solidFill>
                <a:latin typeface="Lucida Sans"/>
                <a:cs typeface="Lucida Sans"/>
              </a:rPr>
              <a:t>IEC</a:t>
            </a:r>
            <a:endParaRPr sz="1000">
              <a:latin typeface="Lucida Sans"/>
              <a:cs typeface="Lucida Sans"/>
            </a:endParaRPr>
          </a:p>
          <a:p>
            <a:pPr marL="12700">
              <a:lnSpc>
                <a:spcPct val="100000"/>
              </a:lnSpc>
              <a:spcBef>
                <a:spcPts val="100"/>
              </a:spcBef>
            </a:pPr>
            <a:r>
              <a:rPr sz="1000" b="1" spc="-105" dirty="0">
                <a:solidFill>
                  <a:srgbClr val="231F20"/>
                </a:solidFill>
                <a:latin typeface="Lucida Sans"/>
                <a:cs typeface="Lucida Sans"/>
              </a:rPr>
              <a:t>DUS</a:t>
            </a:r>
            <a:r>
              <a:rPr sz="1000" b="1" spc="-50" dirty="0">
                <a:solidFill>
                  <a:srgbClr val="231F20"/>
                </a:solidFill>
                <a:latin typeface="Lucida Sans"/>
                <a:cs typeface="Lucida Sans"/>
              </a:rPr>
              <a:t> </a:t>
            </a:r>
            <a:r>
              <a:rPr sz="1000" b="1" spc="-160" dirty="0">
                <a:solidFill>
                  <a:srgbClr val="231F20"/>
                </a:solidFill>
                <a:latin typeface="Lucida Sans"/>
                <a:cs typeface="Lucida Sans"/>
              </a:rPr>
              <a:t>11801</a:t>
            </a:r>
            <a:endParaRPr sz="1000">
              <a:latin typeface="Lucida Sans"/>
              <a:cs typeface="Lucida Sans"/>
            </a:endParaRPr>
          </a:p>
        </p:txBody>
      </p:sp>
      <p:sp>
        <p:nvSpPr>
          <p:cNvPr id="16" name="object 16"/>
          <p:cNvSpPr/>
          <p:nvPr/>
        </p:nvSpPr>
        <p:spPr>
          <a:xfrm>
            <a:off x="3125267" y="8596684"/>
            <a:ext cx="241935" cy="1092200"/>
          </a:xfrm>
          <a:custGeom>
            <a:avLst/>
            <a:gdLst/>
            <a:ahLst/>
            <a:cxnLst/>
            <a:rect l="l" t="t" r="r" b="b"/>
            <a:pathLst>
              <a:path w="241935" h="1092200">
                <a:moveTo>
                  <a:pt x="51650" y="575933"/>
                </a:moveTo>
                <a:lnTo>
                  <a:pt x="51650" y="807656"/>
                </a:lnTo>
                <a:lnTo>
                  <a:pt x="55433" y="864569"/>
                </a:lnTo>
                <a:lnTo>
                  <a:pt x="66293" y="917644"/>
                </a:lnTo>
                <a:lnTo>
                  <a:pt x="83526" y="965776"/>
                </a:lnTo>
                <a:lnTo>
                  <a:pt x="106426" y="1007859"/>
                </a:lnTo>
                <a:lnTo>
                  <a:pt x="134328" y="1042765"/>
                </a:lnTo>
                <a:lnTo>
                  <a:pt x="166633" y="1069336"/>
                </a:lnTo>
                <a:lnTo>
                  <a:pt x="202591" y="1086254"/>
                </a:lnTo>
                <a:lnTo>
                  <a:pt x="241452" y="1092200"/>
                </a:lnTo>
                <a:lnTo>
                  <a:pt x="241452" y="1079487"/>
                </a:lnTo>
                <a:lnTo>
                  <a:pt x="206373" y="1074129"/>
                </a:lnTo>
                <a:lnTo>
                  <a:pt x="173459" y="1058630"/>
                </a:lnTo>
                <a:lnTo>
                  <a:pt x="143436" y="1033906"/>
                </a:lnTo>
                <a:lnTo>
                  <a:pt x="117030" y="1000874"/>
                </a:lnTo>
                <a:lnTo>
                  <a:pt x="95127" y="960614"/>
                </a:lnTo>
                <a:lnTo>
                  <a:pt x="78532" y="914238"/>
                </a:lnTo>
                <a:lnTo>
                  <a:pt x="68015" y="862874"/>
                </a:lnTo>
                <a:lnTo>
                  <a:pt x="64350" y="807656"/>
                </a:lnTo>
                <a:lnTo>
                  <a:pt x="64350" y="577761"/>
                </a:lnTo>
                <a:lnTo>
                  <a:pt x="54813" y="577761"/>
                </a:lnTo>
                <a:lnTo>
                  <a:pt x="51650" y="575933"/>
                </a:lnTo>
                <a:close/>
              </a:path>
              <a:path w="241935" h="1092200">
                <a:moveTo>
                  <a:pt x="58000" y="572262"/>
                </a:moveTo>
                <a:lnTo>
                  <a:pt x="51650" y="572262"/>
                </a:lnTo>
                <a:lnTo>
                  <a:pt x="51650" y="575933"/>
                </a:lnTo>
                <a:lnTo>
                  <a:pt x="54813" y="577761"/>
                </a:lnTo>
                <a:lnTo>
                  <a:pt x="58000" y="572262"/>
                </a:lnTo>
                <a:close/>
              </a:path>
              <a:path w="241935" h="1092200">
                <a:moveTo>
                  <a:pt x="64350" y="572262"/>
                </a:moveTo>
                <a:lnTo>
                  <a:pt x="58000" y="572262"/>
                </a:lnTo>
                <a:lnTo>
                  <a:pt x="54813" y="577761"/>
                </a:lnTo>
                <a:lnTo>
                  <a:pt x="64350" y="577761"/>
                </a:lnTo>
                <a:lnTo>
                  <a:pt x="64350" y="572262"/>
                </a:lnTo>
                <a:close/>
              </a:path>
              <a:path w="241935" h="1092200">
                <a:moveTo>
                  <a:pt x="51650" y="516258"/>
                </a:moveTo>
                <a:lnTo>
                  <a:pt x="0" y="546074"/>
                </a:lnTo>
                <a:lnTo>
                  <a:pt x="51650" y="575933"/>
                </a:lnTo>
                <a:lnTo>
                  <a:pt x="51650" y="572262"/>
                </a:lnTo>
                <a:lnTo>
                  <a:pt x="64350" y="572262"/>
                </a:lnTo>
                <a:lnTo>
                  <a:pt x="64350" y="568591"/>
                </a:lnTo>
                <a:lnTo>
                  <a:pt x="34905" y="551586"/>
                </a:lnTo>
                <a:lnTo>
                  <a:pt x="15862" y="551586"/>
                </a:lnTo>
                <a:lnTo>
                  <a:pt x="12694" y="546074"/>
                </a:lnTo>
                <a:lnTo>
                  <a:pt x="15862" y="540588"/>
                </a:lnTo>
                <a:lnTo>
                  <a:pt x="34914" y="540588"/>
                </a:lnTo>
                <a:lnTo>
                  <a:pt x="64350" y="523595"/>
                </a:lnTo>
                <a:lnTo>
                  <a:pt x="64350" y="519925"/>
                </a:lnTo>
                <a:lnTo>
                  <a:pt x="51650" y="519925"/>
                </a:lnTo>
                <a:lnTo>
                  <a:pt x="51650" y="516258"/>
                </a:lnTo>
                <a:close/>
              </a:path>
              <a:path w="241935" h="1092200">
                <a:moveTo>
                  <a:pt x="15862" y="540588"/>
                </a:moveTo>
                <a:lnTo>
                  <a:pt x="12688" y="546088"/>
                </a:lnTo>
                <a:lnTo>
                  <a:pt x="15862" y="551586"/>
                </a:lnTo>
                <a:lnTo>
                  <a:pt x="25386" y="546088"/>
                </a:lnTo>
                <a:lnTo>
                  <a:pt x="15862" y="540588"/>
                </a:lnTo>
                <a:close/>
              </a:path>
              <a:path w="241935" h="1092200">
                <a:moveTo>
                  <a:pt x="25386" y="546088"/>
                </a:moveTo>
                <a:lnTo>
                  <a:pt x="15862" y="551586"/>
                </a:lnTo>
                <a:lnTo>
                  <a:pt x="34905" y="551586"/>
                </a:lnTo>
                <a:lnTo>
                  <a:pt x="25386" y="546088"/>
                </a:lnTo>
                <a:close/>
              </a:path>
              <a:path w="241935" h="1092200">
                <a:moveTo>
                  <a:pt x="34914" y="540588"/>
                </a:moveTo>
                <a:lnTo>
                  <a:pt x="15862" y="540588"/>
                </a:lnTo>
                <a:lnTo>
                  <a:pt x="25386" y="546088"/>
                </a:lnTo>
                <a:lnTo>
                  <a:pt x="34914" y="540588"/>
                </a:lnTo>
                <a:close/>
              </a:path>
              <a:path w="241935" h="1092200">
                <a:moveTo>
                  <a:pt x="54825" y="514426"/>
                </a:moveTo>
                <a:lnTo>
                  <a:pt x="51650" y="516258"/>
                </a:lnTo>
                <a:lnTo>
                  <a:pt x="51650" y="519925"/>
                </a:lnTo>
                <a:lnTo>
                  <a:pt x="58000" y="519925"/>
                </a:lnTo>
                <a:lnTo>
                  <a:pt x="54825" y="514426"/>
                </a:lnTo>
                <a:close/>
              </a:path>
              <a:path w="241935" h="1092200">
                <a:moveTo>
                  <a:pt x="64350" y="514426"/>
                </a:moveTo>
                <a:lnTo>
                  <a:pt x="54825" y="514426"/>
                </a:lnTo>
                <a:lnTo>
                  <a:pt x="58000" y="519925"/>
                </a:lnTo>
                <a:lnTo>
                  <a:pt x="64350" y="519925"/>
                </a:lnTo>
                <a:lnTo>
                  <a:pt x="64350" y="514426"/>
                </a:lnTo>
                <a:close/>
              </a:path>
              <a:path w="241935" h="1092200">
                <a:moveTo>
                  <a:pt x="241452" y="0"/>
                </a:moveTo>
                <a:lnTo>
                  <a:pt x="202591" y="5937"/>
                </a:lnTo>
                <a:lnTo>
                  <a:pt x="166633" y="22852"/>
                </a:lnTo>
                <a:lnTo>
                  <a:pt x="134328" y="49422"/>
                </a:lnTo>
                <a:lnTo>
                  <a:pt x="106426" y="84328"/>
                </a:lnTo>
                <a:lnTo>
                  <a:pt x="83526" y="126403"/>
                </a:lnTo>
                <a:lnTo>
                  <a:pt x="66293" y="174531"/>
                </a:lnTo>
                <a:lnTo>
                  <a:pt x="55433" y="227604"/>
                </a:lnTo>
                <a:lnTo>
                  <a:pt x="51650" y="284518"/>
                </a:lnTo>
                <a:lnTo>
                  <a:pt x="51650" y="516258"/>
                </a:lnTo>
                <a:lnTo>
                  <a:pt x="54825" y="514426"/>
                </a:lnTo>
                <a:lnTo>
                  <a:pt x="64350" y="514426"/>
                </a:lnTo>
                <a:lnTo>
                  <a:pt x="64350" y="284518"/>
                </a:lnTo>
                <a:lnTo>
                  <a:pt x="68015" y="229307"/>
                </a:lnTo>
                <a:lnTo>
                  <a:pt x="78532" y="177947"/>
                </a:lnTo>
                <a:lnTo>
                  <a:pt x="95127" y="131572"/>
                </a:lnTo>
                <a:lnTo>
                  <a:pt x="117030" y="91313"/>
                </a:lnTo>
                <a:lnTo>
                  <a:pt x="143436" y="58280"/>
                </a:lnTo>
                <a:lnTo>
                  <a:pt x="173459" y="33556"/>
                </a:lnTo>
                <a:lnTo>
                  <a:pt x="241452" y="12700"/>
                </a:lnTo>
                <a:lnTo>
                  <a:pt x="241452" y="0"/>
                </a:lnTo>
                <a:close/>
              </a:path>
            </a:pathLst>
          </a:custGeom>
          <a:solidFill>
            <a:srgbClr val="231F20"/>
          </a:solidFill>
        </p:spPr>
        <p:txBody>
          <a:bodyPr wrap="square" lIns="0" tIns="0" rIns="0" bIns="0" rtlCol="0"/>
          <a:lstStyle/>
          <a:p>
            <a:endParaRPr/>
          </a:p>
        </p:txBody>
      </p:sp>
      <p:sp>
        <p:nvSpPr>
          <p:cNvPr id="17" name="object 17"/>
          <p:cNvSpPr txBox="1"/>
          <p:nvPr/>
        </p:nvSpPr>
        <p:spPr>
          <a:xfrm>
            <a:off x="6596582" y="8924770"/>
            <a:ext cx="819150" cy="177800"/>
          </a:xfrm>
          <a:prstGeom prst="rect">
            <a:avLst/>
          </a:prstGeom>
        </p:spPr>
        <p:txBody>
          <a:bodyPr vert="horz" wrap="square" lIns="0" tIns="12700" rIns="0" bIns="0" rtlCol="0">
            <a:spAutoFit/>
          </a:bodyPr>
          <a:lstStyle/>
          <a:p>
            <a:pPr marL="12700">
              <a:lnSpc>
                <a:spcPct val="100000"/>
              </a:lnSpc>
              <a:spcBef>
                <a:spcPts val="100"/>
              </a:spcBef>
            </a:pPr>
            <a:r>
              <a:rPr sz="1000" b="1" spc="-120" dirty="0">
                <a:solidFill>
                  <a:srgbClr val="231F20"/>
                </a:solidFill>
                <a:latin typeface="Lucida Sans"/>
                <a:cs typeface="Lucida Sans"/>
              </a:rPr>
              <a:t>RJ45 </a:t>
            </a:r>
            <a:r>
              <a:rPr sz="1000" b="1" spc="-70" dirty="0">
                <a:solidFill>
                  <a:srgbClr val="231F20"/>
                </a:solidFill>
                <a:latin typeface="Lucida Sans"/>
                <a:cs typeface="Lucida Sans"/>
              </a:rPr>
              <a:t>ISO</a:t>
            </a:r>
            <a:r>
              <a:rPr sz="1000" b="1" spc="-125" dirty="0">
                <a:solidFill>
                  <a:srgbClr val="231F20"/>
                </a:solidFill>
                <a:latin typeface="Lucida Sans"/>
                <a:cs typeface="Lucida Sans"/>
              </a:rPr>
              <a:t> </a:t>
            </a:r>
            <a:r>
              <a:rPr sz="1000" b="1" spc="-105" dirty="0">
                <a:solidFill>
                  <a:srgbClr val="231F20"/>
                </a:solidFill>
                <a:latin typeface="Lucida Sans"/>
                <a:cs typeface="Lucida Sans"/>
              </a:rPr>
              <a:t>8877</a:t>
            </a:r>
            <a:endParaRPr sz="1000">
              <a:latin typeface="Lucida Sans"/>
              <a:cs typeface="Lucida Sans"/>
            </a:endParaRPr>
          </a:p>
        </p:txBody>
      </p:sp>
      <p:sp>
        <p:nvSpPr>
          <p:cNvPr id="18" name="object 18"/>
          <p:cNvSpPr txBox="1"/>
          <p:nvPr/>
        </p:nvSpPr>
        <p:spPr>
          <a:xfrm>
            <a:off x="2351430" y="9872241"/>
            <a:ext cx="5013325" cy="177800"/>
          </a:xfrm>
          <a:prstGeom prst="rect">
            <a:avLst/>
          </a:prstGeom>
        </p:spPr>
        <p:txBody>
          <a:bodyPr vert="horz" wrap="square" lIns="0" tIns="12700" rIns="0" bIns="0" rtlCol="0">
            <a:spAutoFit/>
          </a:bodyPr>
          <a:lstStyle/>
          <a:p>
            <a:pPr marL="12700">
              <a:lnSpc>
                <a:spcPct val="100000"/>
              </a:lnSpc>
              <a:spcBef>
                <a:spcPts val="100"/>
              </a:spcBef>
            </a:pPr>
            <a:r>
              <a:rPr sz="1000" i="1" spc="-40" dirty="0">
                <a:solidFill>
                  <a:srgbClr val="231F20"/>
                </a:solidFill>
                <a:latin typeface="Lucida Sans"/>
                <a:cs typeface="Lucida Sans"/>
              </a:rPr>
              <a:t>Estos </a:t>
            </a:r>
            <a:r>
              <a:rPr sz="1000" i="1" spc="-60" dirty="0">
                <a:solidFill>
                  <a:srgbClr val="231F20"/>
                </a:solidFill>
                <a:latin typeface="Lucida Sans"/>
                <a:cs typeface="Lucida Sans"/>
              </a:rPr>
              <a:t>valores </a:t>
            </a:r>
            <a:r>
              <a:rPr sz="1000" i="1" spc="-50" dirty="0">
                <a:solidFill>
                  <a:srgbClr val="231F20"/>
                </a:solidFill>
                <a:latin typeface="Lucida Sans"/>
                <a:cs typeface="Lucida Sans"/>
              </a:rPr>
              <a:t>son </a:t>
            </a:r>
            <a:r>
              <a:rPr sz="1000" i="1" spc="-105" dirty="0">
                <a:solidFill>
                  <a:srgbClr val="231F20"/>
                </a:solidFill>
                <a:latin typeface="Lucida Sans"/>
                <a:cs typeface="Lucida Sans"/>
              </a:rPr>
              <a:t>para </a:t>
            </a:r>
            <a:r>
              <a:rPr sz="1000" i="1" spc="-55" dirty="0">
                <a:solidFill>
                  <a:srgbClr val="231F20"/>
                </a:solidFill>
                <a:latin typeface="Lucida Sans"/>
                <a:cs typeface="Lucida Sans"/>
              </a:rPr>
              <a:t>cables </a:t>
            </a:r>
            <a:r>
              <a:rPr sz="1000" i="1" spc="-45" dirty="0">
                <a:solidFill>
                  <a:srgbClr val="231F20"/>
                </a:solidFill>
                <a:latin typeface="Lucida Sans"/>
                <a:cs typeface="Lucida Sans"/>
              </a:rPr>
              <a:t>de </a:t>
            </a:r>
            <a:r>
              <a:rPr sz="1000" i="1" spc="-75" dirty="0">
                <a:solidFill>
                  <a:srgbClr val="231F20"/>
                </a:solidFill>
                <a:latin typeface="Lucida Sans"/>
                <a:cs typeface="Lucida Sans"/>
              </a:rPr>
              <a:t>impedancia </a:t>
            </a:r>
            <a:r>
              <a:rPr sz="1000" i="1" spc="-140" dirty="0">
                <a:solidFill>
                  <a:srgbClr val="231F20"/>
                </a:solidFill>
                <a:latin typeface="Lucida Sans"/>
                <a:cs typeface="Lucida Sans"/>
              </a:rPr>
              <a:t>100 </a:t>
            </a:r>
            <a:r>
              <a:rPr sz="1000" i="1" spc="-25" dirty="0">
                <a:solidFill>
                  <a:srgbClr val="231F20"/>
                </a:solidFill>
                <a:latin typeface="Lucida Sans"/>
                <a:cs typeface="Lucida Sans"/>
              </a:rPr>
              <a:t>o </a:t>
            </a:r>
            <a:r>
              <a:rPr sz="1000" i="1" spc="-140" dirty="0">
                <a:solidFill>
                  <a:srgbClr val="231F20"/>
                </a:solidFill>
                <a:latin typeface="Lucida Sans"/>
                <a:cs typeface="Lucida Sans"/>
              </a:rPr>
              <a:t>120 </a:t>
            </a:r>
            <a:r>
              <a:rPr sz="1000" i="1" spc="-85" dirty="0">
                <a:solidFill>
                  <a:srgbClr val="231F20"/>
                </a:solidFill>
                <a:latin typeface="Lucida Sans"/>
                <a:cs typeface="Lucida Sans"/>
              </a:rPr>
              <a:t>ohm </a:t>
            </a:r>
            <a:r>
              <a:rPr sz="1000" i="1" spc="-175" dirty="0">
                <a:solidFill>
                  <a:srgbClr val="231F20"/>
                </a:solidFill>
                <a:latin typeface="Lucida Sans"/>
                <a:cs typeface="Lucida Sans"/>
              </a:rPr>
              <a:t>± </a:t>
            </a:r>
            <a:r>
              <a:rPr sz="1000" i="1" spc="-25" dirty="0">
                <a:solidFill>
                  <a:srgbClr val="231F20"/>
                </a:solidFill>
                <a:latin typeface="Lucida Sans"/>
                <a:cs typeface="Lucida Sans"/>
              </a:rPr>
              <a:t>15%</a:t>
            </a:r>
            <a:r>
              <a:rPr sz="1000" i="1" spc="-245" dirty="0">
                <a:solidFill>
                  <a:srgbClr val="231F20"/>
                </a:solidFill>
                <a:latin typeface="Lucida Sans"/>
                <a:cs typeface="Lucida Sans"/>
              </a:rPr>
              <a:t> </a:t>
            </a:r>
            <a:r>
              <a:rPr sz="1000" i="1" spc="-75" dirty="0">
                <a:solidFill>
                  <a:srgbClr val="231F20"/>
                </a:solidFill>
                <a:latin typeface="Lucida Sans"/>
                <a:cs typeface="Lucida Sans"/>
              </a:rPr>
              <a:t>hasta </a:t>
            </a:r>
            <a:r>
              <a:rPr sz="1000" i="1" spc="-95" dirty="0">
                <a:solidFill>
                  <a:srgbClr val="231F20"/>
                </a:solidFill>
                <a:latin typeface="Lucida Sans"/>
                <a:cs typeface="Lucida Sans"/>
              </a:rPr>
              <a:t>90 </a:t>
            </a:r>
            <a:r>
              <a:rPr sz="1000" i="1" spc="-145" dirty="0">
                <a:solidFill>
                  <a:srgbClr val="231F20"/>
                </a:solidFill>
                <a:latin typeface="Lucida Sans"/>
                <a:cs typeface="Lucida Sans"/>
              </a:rPr>
              <a:t>m </a:t>
            </a:r>
            <a:r>
              <a:rPr sz="1000" i="1" spc="-40" dirty="0">
                <a:solidFill>
                  <a:srgbClr val="231F20"/>
                </a:solidFill>
                <a:latin typeface="Lucida Sans"/>
                <a:cs typeface="Lucida Sans"/>
              </a:rPr>
              <a:t>desde </a:t>
            </a:r>
            <a:r>
              <a:rPr sz="1000" i="1" spc="-30" dirty="0">
                <a:solidFill>
                  <a:srgbClr val="231F20"/>
                </a:solidFill>
                <a:latin typeface="Lucida Sans"/>
                <a:cs typeface="Lucida Sans"/>
              </a:rPr>
              <a:t>el </a:t>
            </a:r>
            <a:r>
              <a:rPr sz="1000" i="1" spc="-80" dirty="0">
                <a:solidFill>
                  <a:srgbClr val="231F20"/>
                </a:solidFill>
                <a:latin typeface="Lucida Sans"/>
                <a:cs typeface="Lucida Sans"/>
              </a:rPr>
              <a:t>toma.</a:t>
            </a:r>
            <a:endParaRPr sz="1000">
              <a:latin typeface="Lucida Sans"/>
              <a:cs typeface="Lucida Sans"/>
            </a:endParaRPr>
          </a:p>
        </p:txBody>
      </p:sp>
      <p:sp>
        <p:nvSpPr>
          <p:cNvPr id="20" name="object 20"/>
          <p:cNvSpPr txBox="1"/>
          <p:nvPr/>
        </p:nvSpPr>
        <p:spPr>
          <a:xfrm>
            <a:off x="6327342" y="61883"/>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22" name="object 22"/>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129</a:t>
            </a:r>
            <a:endParaRPr sz="700">
              <a:latin typeface="Lucida Sans"/>
              <a:cs typeface="Lucida Sans"/>
            </a:endParaRPr>
          </a:p>
        </p:txBody>
      </p:sp>
      <p:sp>
        <p:nvSpPr>
          <p:cNvPr id="21" name="object 21"/>
          <p:cNvSpPr txBox="1"/>
          <p:nvPr/>
        </p:nvSpPr>
        <p:spPr>
          <a:xfrm>
            <a:off x="3470275" y="783298"/>
            <a:ext cx="3579495" cy="495300"/>
          </a:xfrm>
          <a:prstGeom prst="rect">
            <a:avLst/>
          </a:prstGeom>
        </p:spPr>
        <p:txBody>
          <a:bodyPr vert="horz" wrap="square" lIns="0" tIns="12700" rIns="0" bIns="0" rtlCol="0">
            <a:spAutoFit/>
          </a:bodyPr>
          <a:lstStyle/>
          <a:p>
            <a:pPr algn="ctr">
              <a:lnSpc>
                <a:spcPts val="1970"/>
              </a:lnSpc>
              <a:spcBef>
                <a:spcPts val="100"/>
              </a:spcBef>
            </a:pPr>
            <a:r>
              <a:rPr sz="1700" spc="-170" dirty="0">
                <a:solidFill>
                  <a:srgbClr val="231F20"/>
                </a:solidFill>
                <a:latin typeface="Lucida Sans"/>
                <a:cs typeface="Lucida Sans"/>
              </a:rPr>
              <a:t>Anexo</a:t>
            </a:r>
            <a:r>
              <a:rPr sz="1700" spc="20" dirty="0">
                <a:solidFill>
                  <a:srgbClr val="231F20"/>
                </a:solidFill>
                <a:latin typeface="Lucida Sans"/>
                <a:cs typeface="Lucida Sans"/>
              </a:rPr>
              <a:t> </a:t>
            </a:r>
            <a:r>
              <a:rPr sz="1700" spc="-185" dirty="0">
                <a:solidFill>
                  <a:srgbClr val="231F20"/>
                </a:solidFill>
                <a:latin typeface="Lucida Sans"/>
                <a:cs typeface="Lucida Sans"/>
              </a:rPr>
              <a:t>H</a:t>
            </a:r>
            <a:endParaRPr sz="1700">
              <a:latin typeface="Lucida Sans"/>
              <a:cs typeface="Lucida Sans"/>
            </a:endParaRPr>
          </a:p>
          <a:p>
            <a:pPr algn="ctr">
              <a:lnSpc>
                <a:spcPts val="1730"/>
              </a:lnSpc>
            </a:pPr>
            <a:r>
              <a:rPr sz="1500" spc="-120" dirty="0">
                <a:solidFill>
                  <a:srgbClr val="6D6E70"/>
                </a:solidFill>
                <a:latin typeface="Lucida Sans"/>
                <a:cs typeface="Lucida Sans"/>
              </a:rPr>
              <a:t>Algunas </a:t>
            </a:r>
            <a:r>
              <a:rPr sz="1500" spc="-95" dirty="0">
                <a:solidFill>
                  <a:srgbClr val="6D6E70"/>
                </a:solidFill>
                <a:latin typeface="Lucida Sans"/>
                <a:cs typeface="Lucida Sans"/>
              </a:rPr>
              <a:t>aplicaciones </a:t>
            </a:r>
            <a:r>
              <a:rPr sz="1500" spc="-100" dirty="0">
                <a:solidFill>
                  <a:srgbClr val="6D6E70"/>
                </a:solidFill>
                <a:latin typeface="Lucida Sans"/>
                <a:cs typeface="Lucida Sans"/>
              </a:rPr>
              <a:t>de </a:t>
            </a:r>
            <a:r>
              <a:rPr sz="1500" spc="-110" dirty="0">
                <a:solidFill>
                  <a:srgbClr val="6D6E70"/>
                </a:solidFill>
                <a:latin typeface="Lucida Sans"/>
                <a:cs typeface="Lucida Sans"/>
              </a:rPr>
              <a:t>productos</a:t>
            </a:r>
            <a:r>
              <a:rPr sz="1500" spc="5" dirty="0">
                <a:solidFill>
                  <a:srgbClr val="6D6E70"/>
                </a:solidFill>
                <a:latin typeface="Lucida Sans"/>
                <a:cs typeface="Lucida Sans"/>
              </a:rPr>
              <a:t> </a:t>
            </a:r>
            <a:r>
              <a:rPr sz="1500" spc="-135" dirty="0">
                <a:solidFill>
                  <a:srgbClr val="6D6E70"/>
                </a:solidFill>
                <a:latin typeface="Lucida Sans"/>
                <a:cs typeface="Lucida Sans"/>
              </a:rPr>
              <a:t>Cambre.</a:t>
            </a:r>
            <a:endParaRPr sz="1500">
              <a:latin typeface="Lucida Sans"/>
              <a:cs typeface="Lucida Sans"/>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57383" y="10370363"/>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3" name="object 3"/>
          <p:cNvSpPr txBox="1"/>
          <p:nvPr/>
        </p:nvSpPr>
        <p:spPr>
          <a:xfrm>
            <a:off x="2675471" y="1380053"/>
            <a:ext cx="4313555" cy="469900"/>
          </a:xfrm>
          <a:prstGeom prst="rect">
            <a:avLst/>
          </a:prstGeom>
        </p:spPr>
        <p:txBody>
          <a:bodyPr vert="horz" wrap="square" lIns="0" tIns="30480" rIns="0" bIns="0" rtlCol="0">
            <a:spAutoFit/>
          </a:bodyPr>
          <a:lstStyle/>
          <a:p>
            <a:pPr marL="12700" marR="5080">
              <a:lnSpc>
                <a:spcPts val="1700"/>
              </a:lnSpc>
              <a:spcBef>
                <a:spcPts val="240"/>
              </a:spcBef>
            </a:pPr>
            <a:r>
              <a:rPr sz="1500" spc="-105" dirty="0">
                <a:solidFill>
                  <a:srgbClr val="6D6E70"/>
                </a:solidFill>
                <a:latin typeface="Lucida Sans"/>
                <a:cs typeface="Lucida Sans"/>
              </a:rPr>
              <a:t>Interruptor </a:t>
            </a:r>
            <a:r>
              <a:rPr sz="1500" spc="-114" dirty="0">
                <a:solidFill>
                  <a:srgbClr val="6D6E70"/>
                </a:solidFill>
                <a:latin typeface="Lucida Sans"/>
                <a:cs typeface="Lucida Sans"/>
              </a:rPr>
              <a:t>por </a:t>
            </a:r>
            <a:r>
              <a:rPr sz="1500" spc="-100" dirty="0">
                <a:solidFill>
                  <a:srgbClr val="6D6E70"/>
                </a:solidFill>
                <a:latin typeface="Lucida Sans"/>
                <a:cs typeface="Lucida Sans"/>
              </a:rPr>
              <a:t>radiación </a:t>
            </a:r>
            <a:r>
              <a:rPr sz="1500" spc="-105" dirty="0">
                <a:solidFill>
                  <a:srgbClr val="6D6E70"/>
                </a:solidFill>
                <a:latin typeface="Lucida Sans"/>
                <a:cs typeface="Lucida Sans"/>
              </a:rPr>
              <a:t>infrarroja </a:t>
            </a:r>
            <a:r>
              <a:rPr sz="1500" spc="-120" dirty="0">
                <a:solidFill>
                  <a:srgbClr val="6D6E70"/>
                </a:solidFill>
                <a:latin typeface="Lucida Sans"/>
                <a:cs typeface="Lucida Sans"/>
              </a:rPr>
              <a:t>con temporizador  </a:t>
            </a:r>
            <a:r>
              <a:rPr sz="1500" spc="-130" dirty="0">
                <a:solidFill>
                  <a:srgbClr val="6D6E70"/>
                </a:solidFill>
                <a:latin typeface="Lucida Sans"/>
                <a:cs typeface="Lucida Sans"/>
              </a:rPr>
              <a:t>Código </a:t>
            </a:r>
            <a:r>
              <a:rPr sz="1500" spc="-145" dirty="0">
                <a:solidFill>
                  <a:srgbClr val="6D6E70"/>
                </a:solidFill>
                <a:latin typeface="Lucida Sans"/>
                <a:cs typeface="Lucida Sans"/>
              </a:rPr>
              <a:t>Cambre</a:t>
            </a:r>
            <a:r>
              <a:rPr sz="1500" spc="-180" dirty="0">
                <a:solidFill>
                  <a:srgbClr val="6D6E70"/>
                </a:solidFill>
                <a:latin typeface="Lucida Sans"/>
                <a:cs typeface="Lucida Sans"/>
              </a:rPr>
              <a:t> </a:t>
            </a:r>
            <a:r>
              <a:rPr sz="1500" spc="-150" dirty="0">
                <a:solidFill>
                  <a:srgbClr val="6D6E70"/>
                </a:solidFill>
                <a:latin typeface="Lucida Sans"/>
                <a:cs typeface="Lucida Sans"/>
              </a:rPr>
              <a:t>6942</a:t>
            </a:r>
            <a:endParaRPr sz="1500">
              <a:latin typeface="Lucida Sans"/>
              <a:cs typeface="Lucida Sans"/>
            </a:endParaRPr>
          </a:p>
        </p:txBody>
      </p:sp>
      <p:sp>
        <p:nvSpPr>
          <p:cNvPr id="4" name="object 4"/>
          <p:cNvSpPr txBox="1"/>
          <p:nvPr/>
        </p:nvSpPr>
        <p:spPr>
          <a:xfrm>
            <a:off x="2688171" y="2171264"/>
            <a:ext cx="5536565" cy="1574800"/>
          </a:xfrm>
          <a:prstGeom prst="rect">
            <a:avLst/>
          </a:prstGeom>
        </p:spPr>
        <p:txBody>
          <a:bodyPr vert="horz" wrap="square" lIns="0" tIns="27940" rIns="0" bIns="0" rtlCol="0">
            <a:spAutoFit/>
          </a:bodyPr>
          <a:lstStyle/>
          <a:p>
            <a:pPr marL="12700" marR="5080">
              <a:lnSpc>
                <a:spcPts val="1100"/>
              </a:lnSpc>
              <a:spcBef>
                <a:spcPts val="220"/>
              </a:spcBef>
            </a:pPr>
            <a:r>
              <a:rPr sz="1000" spc="-45" dirty="0">
                <a:solidFill>
                  <a:srgbClr val="231F20"/>
                </a:solidFill>
                <a:latin typeface="Lucida Sans"/>
                <a:cs typeface="Lucida Sans"/>
              </a:rPr>
              <a:t>Para </a:t>
            </a:r>
            <a:r>
              <a:rPr sz="1000" spc="-75" dirty="0">
                <a:solidFill>
                  <a:srgbClr val="231F20"/>
                </a:solidFill>
                <a:latin typeface="Lucida Sans"/>
                <a:cs typeface="Lucida Sans"/>
              </a:rPr>
              <a:t>encender una </a:t>
            </a:r>
            <a:r>
              <a:rPr sz="1000" spc="-90" dirty="0">
                <a:solidFill>
                  <a:srgbClr val="231F20"/>
                </a:solidFill>
                <a:latin typeface="Lucida Sans"/>
                <a:cs typeface="Lucida Sans"/>
              </a:rPr>
              <a:t>luz </a:t>
            </a:r>
            <a:r>
              <a:rPr sz="1000" spc="-70" dirty="0">
                <a:solidFill>
                  <a:srgbClr val="231F20"/>
                </a:solidFill>
                <a:latin typeface="Lucida Sans"/>
                <a:cs typeface="Lucida Sans"/>
              </a:rPr>
              <a:t>o accionar </a:t>
            </a:r>
            <a:r>
              <a:rPr sz="1000" spc="-85" dirty="0">
                <a:solidFill>
                  <a:srgbClr val="231F20"/>
                </a:solidFill>
                <a:latin typeface="Lucida Sans"/>
                <a:cs typeface="Lucida Sans"/>
              </a:rPr>
              <a:t>un </a:t>
            </a:r>
            <a:r>
              <a:rPr sz="1000" spc="-65" dirty="0">
                <a:solidFill>
                  <a:srgbClr val="231F20"/>
                </a:solidFill>
                <a:latin typeface="Lucida Sans"/>
                <a:cs typeface="Lucida Sans"/>
              </a:rPr>
              <a:t>relé se </a:t>
            </a:r>
            <a:r>
              <a:rPr sz="1000" spc="-70" dirty="0">
                <a:solidFill>
                  <a:srgbClr val="231F20"/>
                </a:solidFill>
                <a:latin typeface="Lucida Sans"/>
                <a:cs typeface="Lucida Sans"/>
              </a:rPr>
              <a:t>requiere </a:t>
            </a:r>
            <a:r>
              <a:rPr sz="1000" spc="-60" dirty="0">
                <a:solidFill>
                  <a:srgbClr val="231F20"/>
                </a:solidFill>
                <a:latin typeface="Lucida Sans"/>
                <a:cs typeface="Lucida Sans"/>
              </a:rPr>
              <a:t>solo </a:t>
            </a:r>
            <a:r>
              <a:rPr sz="1000" spc="-50" dirty="0">
                <a:solidFill>
                  <a:srgbClr val="231F20"/>
                </a:solidFill>
                <a:latin typeface="Lucida Sans"/>
                <a:cs typeface="Lucida Sans"/>
              </a:rPr>
              <a:t>el </a:t>
            </a:r>
            <a:r>
              <a:rPr sz="1000" spc="-75" dirty="0">
                <a:solidFill>
                  <a:srgbClr val="231F20"/>
                </a:solidFill>
                <a:latin typeface="Lucida Sans"/>
                <a:cs typeface="Lucida Sans"/>
              </a:rPr>
              <a:t>movimiento </a:t>
            </a:r>
            <a:r>
              <a:rPr sz="1000" spc="-70" dirty="0">
                <a:solidFill>
                  <a:srgbClr val="231F20"/>
                </a:solidFill>
                <a:latin typeface="Lucida Sans"/>
                <a:cs typeface="Lucida Sans"/>
              </a:rPr>
              <a:t>de </a:t>
            </a:r>
            <a:r>
              <a:rPr sz="1000" spc="-75" dirty="0">
                <a:solidFill>
                  <a:srgbClr val="231F20"/>
                </a:solidFill>
                <a:latin typeface="Lucida Sans"/>
                <a:cs typeface="Lucida Sans"/>
              </a:rPr>
              <a:t>una </a:t>
            </a:r>
            <a:r>
              <a:rPr sz="1000" spc="-70" dirty="0">
                <a:solidFill>
                  <a:srgbClr val="231F20"/>
                </a:solidFill>
                <a:latin typeface="Lucida Sans"/>
                <a:cs typeface="Lucida Sans"/>
              </a:rPr>
              <a:t>persona </a:t>
            </a:r>
            <a:r>
              <a:rPr sz="1000" spc="-60" dirty="0">
                <a:solidFill>
                  <a:srgbClr val="231F20"/>
                </a:solidFill>
                <a:latin typeface="Lucida Sans"/>
                <a:cs typeface="Lucida Sans"/>
              </a:rPr>
              <a:t>delante del  </a:t>
            </a:r>
            <a:r>
              <a:rPr sz="1000" spc="-75" dirty="0">
                <a:solidFill>
                  <a:srgbClr val="231F20"/>
                </a:solidFill>
                <a:latin typeface="Lucida Sans"/>
                <a:cs typeface="Lucida Sans"/>
              </a:rPr>
              <a:t>sensor</a:t>
            </a:r>
            <a:r>
              <a:rPr sz="1000" spc="15" dirty="0">
                <a:solidFill>
                  <a:srgbClr val="231F20"/>
                </a:solidFill>
                <a:latin typeface="Lucida Sans"/>
                <a:cs typeface="Lucida Sans"/>
              </a:rPr>
              <a:t> </a:t>
            </a:r>
            <a:r>
              <a:rPr sz="1000" spc="-60" dirty="0">
                <a:solidFill>
                  <a:srgbClr val="231F20"/>
                </a:solidFill>
                <a:latin typeface="Lucida Sans"/>
                <a:cs typeface="Lucida Sans"/>
              </a:rPr>
              <a:t>del</a:t>
            </a:r>
            <a:r>
              <a:rPr sz="1000" spc="15" dirty="0">
                <a:solidFill>
                  <a:srgbClr val="231F20"/>
                </a:solidFill>
                <a:latin typeface="Lucida Sans"/>
                <a:cs typeface="Lucida Sans"/>
              </a:rPr>
              <a:t> </a:t>
            </a:r>
            <a:r>
              <a:rPr sz="1000" spc="-75" dirty="0">
                <a:solidFill>
                  <a:srgbClr val="231F20"/>
                </a:solidFill>
                <a:latin typeface="Lucida Sans"/>
                <a:cs typeface="Lucida Sans"/>
              </a:rPr>
              <a:t>interruptor</a:t>
            </a:r>
            <a:r>
              <a:rPr sz="1000" spc="15" dirty="0">
                <a:solidFill>
                  <a:srgbClr val="231F20"/>
                </a:solidFill>
                <a:latin typeface="Lucida Sans"/>
                <a:cs typeface="Lucida Sans"/>
              </a:rPr>
              <a:t> </a:t>
            </a:r>
            <a:r>
              <a:rPr sz="1000" spc="-55" dirty="0">
                <a:solidFill>
                  <a:srgbClr val="231F20"/>
                </a:solidFill>
                <a:latin typeface="Lucida Sans"/>
                <a:cs typeface="Lucida Sans"/>
              </a:rPr>
              <a:t>(Fresnel)</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20" dirty="0">
                <a:solidFill>
                  <a:srgbClr val="231F20"/>
                </a:solidFill>
                <a:latin typeface="Lucida Sans"/>
                <a:cs typeface="Lucida Sans"/>
              </a:rPr>
              <a:t> </a:t>
            </a:r>
            <a:r>
              <a:rPr sz="1000" spc="-85" dirty="0">
                <a:solidFill>
                  <a:srgbClr val="231F20"/>
                </a:solidFill>
                <a:latin typeface="Lucida Sans"/>
                <a:cs typeface="Lucida Sans"/>
              </a:rPr>
              <a:t>un</a:t>
            </a:r>
            <a:r>
              <a:rPr sz="1000" spc="15" dirty="0">
                <a:solidFill>
                  <a:srgbClr val="231F20"/>
                </a:solidFill>
                <a:latin typeface="Lucida Sans"/>
                <a:cs typeface="Lucida Sans"/>
              </a:rPr>
              <a:t> </a:t>
            </a:r>
            <a:r>
              <a:rPr sz="1000" spc="-75" dirty="0">
                <a:solidFill>
                  <a:srgbClr val="231F20"/>
                </a:solidFill>
                <a:latin typeface="Lucida Sans"/>
                <a:cs typeface="Lucida Sans"/>
              </a:rPr>
              <a:t>ángulo</a:t>
            </a:r>
            <a:r>
              <a:rPr sz="1000" spc="15" dirty="0">
                <a:solidFill>
                  <a:srgbClr val="231F20"/>
                </a:solidFill>
                <a:latin typeface="Lucida Sans"/>
                <a:cs typeface="Lucida Sans"/>
              </a:rPr>
              <a:t> </a:t>
            </a:r>
            <a:r>
              <a:rPr sz="1000" spc="-75" dirty="0">
                <a:solidFill>
                  <a:srgbClr val="231F20"/>
                </a:solidFill>
                <a:latin typeface="Lucida Sans"/>
                <a:cs typeface="Lucida Sans"/>
              </a:rPr>
              <a:t>determinado</a:t>
            </a:r>
            <a:r>
              <a:rPr sz="1000" spc="15" dirty="0">
                <a:solidFill>
                  <a:srgbClr val="231F20"/>
                </a:solidFill>
                <a:latin typeface="Lucida Sans"/>
                <a:cs typeface="Lucida Sans"/>
              </a:rPr>
              <a:t> </a:t>
            </a:r>
            <a:r>
              <a:rPr sz="1000" spc="-75" dirty="0">
                <a:solidFill>
                  <a:srgbClr val="231F20"/>
                </a:solidFill>
                <a:latin typeface="Lucida Sans"/>
                <a:cs typeface="Lucida Sans"/>
              </a:rPr>
              <a:t>(110°)</a:t>
            </a:r>
            <a:endParaRPr sz="1000">
              <a:latin typeface="Lucida Sans"/>
              <a:cs typeface="Lucida Sans"/>
            </a:endParaRPr>
          </a:p>
          <a:p>
            <a:pPr marL="12700">
              <a:lnSpc>
                <a:spcPct val="100000"/>
              </a:lnSpc>
              <a:spcBef>
                <a:spcPts val="980"/>
              </a:spcBef>
            </a:pPr>
            <a:r>
              <a:rPr sz="1000" spc="-70" dirty="0">
                <a:solidFill>
                  <a:srgbClr val="231F20"/>
                </a:solidFill>
                <a:latin typeface="Lucida Sans"/>
                <a:cs typeface="Lucida Sans"/>
              </a:rPr>
              <a:t>Aplicada</a:t>
            </a:r>
            <a:r>
              <a:rPr sz="1000" spc="10" dirty="0">
                <a:solidFill>
                  <a:srgbClr val="231F20"/>
                </a:solidFill>
                <a:latin typeface="Lucida Sans"/>
                <a:cs typeface="Lucida Sans"/>
              </a:rPr>
              <a:t> </a:t>
            </a:r>
            <a:r>
              <a:rPr sz="1000" spc="-35" dirty="0">
                <a:solidFill>
                  <a:srgbClr val="231F20"/>
                </a:solidFill>
                <a:latin typeface="Lucida Sans"/>
                <a:cs typeface="Lucida Sans"/>
              </a:rPr>
              <a:t>a:</a:t>
            </a:r>
            <a:endParaRPr sz="1000">
              <a:latin typeface="Lucida Sans"/>
              <a:cs typeface="Lucida Sans"/>
            </a:endParaRPr>
          </a:p>
          <a:p>
            <a:pPr>
              <a:lnSpc>
                <a:spcPct val="100000"/>
              </a:lnSpc>
              <a:spcBef>
                <a:spcPts val="55"/>
              </a:spcBef>
            </a:pPr>
            <a:endParaRPr sz="800">
              <a:latin typeface="Lucida Sans"/>
              <a:cs typeface="Lucida Sans"/>
            </a:endParaRPr>
          </a:p>
          <a:p>
            <a:pPr marL="146685" indent="-134620">
              <a:lnSpc>
                <a:spcPts val="1150"/>
              </a:lnSpc>
              <a:buAutoNum type="arabicParenR"/>
              <a:tabLst>
                <a:tab pos="147320" algn="l"/>
              </a:tabLst>
            </a:pPr>
            <a:r>
              <a:rPr sz="1000" spc="-100" dirty="0">
                <a:solidFill>
                  <a:srgbClr val="231F20"/>
                </a:solidFill>
                <a:latin typeface="Lucida Sans"/>
                <a:cs typeface="Lucida Sans"/>
              </a:rPr>
              <a:t>Luz </a:t>
            </a:r>
            <a:r>
              <a:rPr sz="1000" spc="-70" dirty="0">
                <a:solidFill>
                  <a:srgbClr val="231F20"/>
                </a:solidFill>
                <a:latin typeface="Lucida Sans"/>
                <a:cs typeface="Lucida Sans"/>
              </a:rPr>
              <a:t>de </a:t>
            </a:r>
            <a:r>
              <a:rPr sz="1000" spc="-60" dirty="0">
                <a:solidFill>
                  <a:srgbClr val="231F20"/>
                </a:solidFill>
                <a:latin typeface="Lucida Sans"/>
                <a:cs typeface="Lucida Sans"/>
              </a:rPr>
              <a:t>pallers </a:t>
            </a:r>
            <a:r>
              <a:rPr sz="1000" spc="-25" dirty="0">
                <a:solidFill>
                  <a:srgbClr val="231F20"/>
                </a:solidFill>
                <a:latin typeface="Lucida Sans"/>
                <a:cs typeface="Lucida Sans"/>
              </a:rPr>
              <a:t>-</a:t>
            </a:r>
            <a:r>
              <a:rPr sz="1000" spc="70" dirty="0">
                <a:solidFill>
                  <a:srgbClr val="231F20"/>
                </a:solidFill>
                <a:latin typeface="Lucida Sans"/>
                <a:cs typeface="Lucida Sans"/>
              </a:rPr>
              <a:t> </a:t>
            </a:r>
            <a:r>
              <a:rPr sz="1000" spc="-55" dirty="0">
                <a:solidFill>
                  <a:srgbClr val="231F20"/>
                </a:solidFill>
                <a:latin typeface="Lucida Sans"/>
                <a:cs typeface="Lucida Sans"/>
              </a:rPr>
              <a:t>pasillos.</a:t>
            </a:r>
            <a:endParaRPr sz="1000">
              <a:latin typeface="Lucida Sans"/>
              <a:cs typeface="Lucida Sans"/>
            </a:endParaRPr>
          </a:p>
          <a:p>
            <a:pPr marL="163830" indent="-151130">
              <a:lnSpc>
                <a:spcPts val="1100"/>
              </a:lnSpc>
              <a:buAutoNum type="arabicParenR"/>
              <a:tabLst>
                <a:tab pos="163830" algn="l"/>
              </a:tabLst>
            </a:pPr>
            <a:r>
              <a:rPr sz="1000" spc="-65" dirty="0">
                <a:solidFill>
                  <a:srgbClr val="231F20"/>
                </a:solidFill>
                <a:latin typeface="Lucida Sans"/>
                <a:cs typeface="Lucida Sans"/>
              </a:rPr>
              <a:t>Entrada </a:t>
            </a:r>
            <a:r>
              <a:rPr sz="1000" spc="-70" dirty="0">
                <a:solidFill>
                  <a:srgbClr val="231F20"/>
                </a:solidFill>
                <a:latin typeface="Lucida Sans"/>
                <a:cs typeface="Lucida Sans"/>
              </a:rPr>
              <a:t>de cosas </a:t>
            </a:r>
            <a:r>
              <a:rPr sz="1000" spc="-25" dirty="0">
                <a:solidFill>
                  <a:srgbClr val="231F20"/>
                </a:solidFill>
                <a:latin typeface="Lucida Sans"/>
                <a:cs typeface="Lucida Sans"/>
              </a:rPr>
              <a:t>-</a:t>
            </a:r>
            <a:r>
              <a:rPr sz="1000" spc="260" dirty="0">
                <a:solidFill>
                  <a:srgbClr val="231F20"/>
                </a:solidFill>
                <a:latin typeface="Lucida Sans"/>
                <a:cs typeface="Lucida Sans"/>
              </a:rPr>
              <a:t> </a:t>
            </a:r>
            <a:r>
              <a:rPr sz="1000" spc="-70" dirty="0">
                <a:solidFill>
                  <a:srgbClr val="231F20"/>
                </a:solidFill>
                <a:latin typeface="Lucida Sans"/>
                <a:cs typeface="Lucida Sans"/>
              </a:rPr>
              <a:t>garajes.</a:t>
            </a:r>
            <a:endParaRPr sz="1000">
              <a:latin typeface="Lucida Sans"/>
              <a:cs typeface="Lucida Sans"/>
            </a:endParaRPr>
          </a:p>
          <a:p>
            <a:pPr marL="163830" indent="-151130">
              <a:lnSpc>
                <a:spcPts val="1100"/>
              </a:lnSpc>
              <a:buAutoNum type="arabicParenR"/>
              <a:tabLst>
                <a:tab pos="163830" algn="l"/>
              </a:tabLst>
            </a:pPr>
            <a:r>
              <a:rPr sz="1000" spc="-60" dirty="0">
                <a:solidFill>
                  <a:srgbClr val="231F20"/>
                </a:solidFill>
                <a:latin typeface="Lucida Sans"/>
                <a:cs typeface="Lucida Sans"/>
              </a:rPr>
              <a:t>Escaleras </a:t>
            </a:r>
            <a:r>
              <a:rPr sz="1000" spc="-80" dirty="0">
                <a:solidFill>
                  <a:srgbClr val="231F20"/>
                </a:solidFill>
                <a:latin typeface="Lucida Sans"/>
                <a:cs typeface="Lucida Sans"/>
              </a:rPr>
              <a:t>con </a:t>
            </a:r>
            <a:r>
              <a:rPr sz="1000" spc="-70" dirty="0">
                <a:solidFill>
                  <a:srgbClr val="231F20"/>
                </a:solidFill>
                <a:latin typeface="Lucida Sans"/>
                <a:cs typeface="Lucida Sans"/>
              </a:rPr>
              <a:t>poca</a:t>
            </a:r>
            <a:r>
              <a:rPr sz="1000" spc="-55" dirty="0">
                <a:solidFill>
                  <a:srgbClr val="231F20"/>
                </a:solidFill>
                <a:latin typeface="Lucida Sans"/>
                <a:cs typeface="Lucida Sans"/>
              </a:rPr>
              <a:t> visibilidad.</a:t>
            </a:r>
            <a:endParaRPr sz="1000">
              <a:latin typeface="Lucida Sans"/>
              <a:cs typeface="Lucida Sans"/>
            </a:endParaRPr>
          </a:p>
          <a:p>
            <a:pPr marL="163830" indent="-151130">
              <a:lnSpc>
                <a:spcPts val="1100"/>
              </a:lnSpc>
              <a:buAutoNum type="arabicParenR"/>
              <a:tabLst>
                <a:tab pos="163830" algn="l"/>
              </a:tabLst>
            </a:pPr>
            <a:r>
              <a:rPr sz="1000" spc="-75" dirty="0">
                <a:solidFill>
                  <a:srgbClr val="231F20"/>
                </a:solidFill>
                <a:latin typeface="Lucida Sans"/>
                <a:cs typeface="Lucida Sans"/>
              </a:rPr>
              <a:t>Extractor </a:t>
            </a:r>
            <a:r>
              <a:rPr sz="1000" spc="-70" dirty="0">
                <a:solidFill>
                  <a:srgbClr val="231F20"/>
                </a:solidFill>
                <a:latin typeface="Lucida Sans"/>
                <a:cs typeface="Lucida Sans"/>
              </a:rPr>
              <a:t>de </a:t>
            </a:r>
            <a:r>
              <a:rPr sz="1000" spc="-60" dirty="0">
                <a:solidFill>
                  <a:srgbClr val="231F20"/>
                </a:solidFill>
                <a:latin typeface="Lucida Sans"/>
                <a:cs typeface="Lucida Sans"/>
              </a:rPr>
              <a:t>aire y</a:t>
            </a:r>
            <a:r>
              <a:rPr sz="1000" spc="20" dirty="0">
                <a:solidFill>
                  <a:srgbClr val="231F20"/>
                </a:solidFill>
                <a:latin typeface="Lucida Sans"/>
                <a:cs typeface="Lucida Sans"/>
              </a:rPr>
              <a:t> </a:t>
            </a:r>
            <a:r>
              <a:rPr sz="1000" spc="-70" dirty="0">
                <a:solidFill>
                  <a:srgbClr val="231F20"/>
                </a:solidFill>
                <a:latin typeface="Lucida Sans"/>
                <a:cs typeface="Lucida Sans"/>
              </a:rPr>
              <a:t>baños.</a:t>
            </a:r>
            <a:endParaRPr sz="1000">
              <a:latin typeface="Lucida Sans"/>
              <a:cs typeface="Lucida Sans"/>
            </a:endParaRPr>
          </a:p>
          <a:p>
            <a:pPr marL="163830" indent="-151130">
              <a:lnSpc>
                <a:spcPts val="1100"/>
              </a:lnSpc>
              <a:buAutoNum type="arabicParenR"/>
              <a:tabLst>
                <a:tab pos="163830" algn="l"/>
              </a:tabLst>
            </a:pPr>
            <a:r>
              <a:rPr sz="1000" spc="-75" dirty="0">
                <a:solidFill>
                  <a:srgbClr val="231F20"/>
                </a:solidFill>
                <a:latin typeface="Lucida Sans"/>
                <a:cs typeface="Lucida Sans"/>
              </a:rPr>
              <a:t>Luces </a:t>
            </a:r>
            <a:r>
              <a:rPr sz="1000" spc="-70" dirty="0">
                <a:solidFill>
                  <a:srgbClr val="231F20"/>
                </a:solidFill>
                <a:latin typeface="Lucida Sans"/>
                <a:cs typeface="Lucida Sans"/>
              </a:rPr>
              <a:t>de</a:t>
            </a:r>
            <a:r>
              <a:rPr sz="1000" spc="-140" dirty="0">
                <a:solidFill>
                  <a:srgbClr val="231F20"/>
                </a:solidFill>
                <a:latin typeface="Lucida Sans"/>
                <a:cs typeface="Lucida Sans"/>
              </a:rPr>
              <a:t> </a:t>
            </a:r>
            <a:r>
              <a:rPr sz="1000" spc="-70" dirty="0">
                <a:solidFill>
                  <a:srgbClr val="231F20"/>
                </a:solidFill>
                <a:latin typeface="Lucida Sans"/>
                <a:cs typeface="Lucida Sans"/>
              </a:rPr>
              <a:t>baños.</a:t>
            </a:r>
            <a:endParaRPr sz="1000">
              <a:latin typeface="Lucida Sans"/>
              <a:cs typeface="Lucida Sans"/>
            </a:endParaRPr>
          </a:p>
          <a:p>
            <a:pPr marL="163830" indent="-151130">
              <a:lnSpc>
                <a:spcPts val="1150"/>
              </a:lnSpc>
              <a:buAutoNum type="arabicParenR"/>
              <a:tabLst>
                <a:tab pos="163830" algn="l"/>
              </a:tabLst>
            </a:pPr>
            <a:r>
              <a:rPr sz="1000" spc="-75" dirty="0">
                <a:solidFill>
                  <a:srgbClr val="231F20"/>
                </a:solidFill>
                <a:latin typeface="Lucida Sans"/>
                <a:cs typeface="Lucida Sans"/>
              </a:rPr>
              <a:t>Detección </a:t>
            </a:r>
            <a:r>
              <a:rPr sz="1000" spc="-70" dirty="0">
                <a:solidFill>
                  <a:srgbClr val="231F20"/>
                </a:solidFill>
                <a:latin typeface="Lucida Sans"/>
                <a:cs typeface="Lucida Sans"/>
              </a:rPr>
              <a:t>de personas</a:t>
            </a:r>
            <a:r>
              <a:rPr sz="1000" spc="-55" dirty="0">
                <a:solidFill>
                  <a:srgbClr val="231F20"/>
                </a:solidFill>
                <a:latin typeface="Lucida Sans"/>
                <a:cs typeface="Lucida Sans"/>
              </a:rPr>
              <a:t> </a:t>
            </a:r>
            <a:r>
              <a:rPr sz="1000" spc="-65" dirty="0">
                <a:solidFill>
                  <a:srgbClr val="231F20"/>
                </a:solidFill>
                <a:latin typeface="Lucida Sans"/>
                <a:cs typeface="Lucida Sans"/>
              </a:rPr>
              <a:t>intrusas.</a:t>
            </a:r>
            <a:endParaRPr sz="1000">
              <a:latin typeface="Lucida Sans"/>
              <a:cs typeface="Lucida Sans"/>
            </a:endParaRPr>
          </a:p>
        </p:txBody>
      </p:sp>
      <p:sp>
        <p:nvSpPr>
          <p:cNvPr id="5" name="object 5"/>
          <p:cNvSpPr txBox="1"/>
          <p:nvPr/>
        </p:nvSpPr>
        <p:spPr>
          <a:xfrm>
            <a:off x="2688171" y="4127064"/>
            <a:ext cx="3335654" cy="1435100"/>
          </a:xfrm>
          <a:prstGeom prst="rect">
            <a:avLst/>
          </a:prstGeom>
        </p:spPr>
        <p:txBody>
          <a:bodyPr vert="horz" wrap="square" lIns="0" tIns="12700" rIns="0" bIns="0" rtlCol="0">
            <a:spAutoFit/>
          </a:bodyPr>
          <a:lstStyle/>
          <a:p>
            <a:pPr marL="12700">
              <a:lnSpc>
                <a:spcPct val="100000"/>
              </a:lnSpc>
              <a:spcBef>
                <a:spcPts val="100"/>
              </a:spcBef>
            </a:pPr>
            <a:r>
              <a:rPr sz="1000" spc="-80" dirty="0">
                <a:solidFill>
                  <a:srgbClr val="231F20"/>
                </a:solidFill>
                <a:latin typeface="Lucida Sans"/>
                <a:cs typeface="Lucida Sans"/>
              </a:rPr>
              <a:t>NOTAS:</a:t>
            </a:r>
            <a:endParaRPr sz="1000">
              <a:latin typeface="Lucida Sans"/>
              <a:cs typeface="Lucida Sans"/>
            </a:endParaRPr>
          </a:p>
          <a:p>
            <a:pPr>
              <a:lnSpc>
                <a:spcPct val="100000"/>
              </a:lnSpc>
              <a:spcBef>
                <a:spcPts val="55"/>
              </a:spcBef>
            </a:pPr>
            <a:endParaRPr sz="800">
              <a:latin typeface="Lucida Sans"/>
              <a:cs typeface="Lucida Sans"/>
            </a:endParaRPr>
          </a:p>
          <a:p>
            <a:pPr marL="146685" indent="-134620">
              <a:lnSpc>
                <a:spcPts val="1150"/>
              </a:lnSpc>
              <a:buAutoNum type="arabicParenR"/>
              <a:tabLst>
                <a:tab pos="147320" algn="l"/>
              </a:tabLst>
            </a:pPr>
            <a:r>
              <a:rPr sz="1000" spc="-55" dirty="0">
                <a:solidFill>
                  <a:srgbClr val="231F20"/>
                </a:solidFill>
                <a:latin typeface="Lucida Sans"/>
                <a:cs typeface="Lucida Sans"/>
              </a:rPr>
              <a:t>Potencia </a:t>
            </a:r>
            <a:r>
              <a:rPr sz="1000" spc="-70" dirty="0">
                <a:solidFill>
                  <a:srgbClr val="231F20"/>
                </a:solidFill>
                <a:latin typeface="Lucida Sans"/>
                <a:cs typeface="Lucida Sans"/>
              </a:rPr>
              <a:t>de</a:t>
            </a:r>
            <a:r>
              <a:rPr sz="1000" spc="80" dirty="0">
                <a:solidFill>
                  <a:srgbClr val="231F20"/>
                </a:solidFill>
                <a:latin typeface="Lucida Sans"/>
                <a:cs typeface="Lucida Sans"/>
              </a:rPr>
              <a:t> </a:t>
            </a:r>
            <a:r>
              <a:rPr sz="1000" spc="-65" dirty="0">
                <a:solidFill>
                  <a:srgbClr val="231F20"/>
                </a:solidFill>
                <a:latin typeface="Lucida Sans"/>
                <a:cs typeface="Lucida Sans"/>
              </a:rPr>
              <a:t>control:</a:t>
            </a:r>
            <a:endParaRPr sz="1000">
              <a:latin typeface="Lucida Sans"/>
              <a:cs typeface="Lucida Sans"/>
            </a:endParaRPr>
          </a:p>
          <a:p>
            <a:pPr marL="12700" marR="1341120">
              <a:lnSpc>
                <a:spcPts val="1100"/>
              </a:lnSpc>
              <a:spcBef>
                <a:spcPts val="70"/>
              </a:spcBef>
            </a:pPr>
            <a:r>
              <a:rPr sz="1000" spc="-90" dirty="0">
                <a:solidFill>
                  <a:srgbClr val="231F20"/>
                </a:solidFill>
                <a:latin typeface="Lucida Sans"/>
                <a:cs typeface="Lucida Sans"/>
              </a:rPr>
              <a:t>No </a:t>
            </a:r>
            <a:r>
              <a:rPr sz="1000" spc="-75" dirty="0">
                <a:solidFill>
                  <a:srgbClr val="231F20"/>
                </a:solidFill>
                <a:latin typeface="Lucida Sans"/>
                <a:cs typeface="Lucida Sans"/>
              </a:rPr>
              <a:t>superar </a:t>
            </a:r>
            <a:r>
              <a:rPr sz="1000" spc="-55" dirty="0">
                <a:solidFill>
                  <a:srgbClr val="231F20"/>
                </a:solidFill>
                <a:latin typeface="Lucida Sans"/>
                <a:cs typeface="Lucida Sans"/>
              </a:rPr>
              <a:t>a </a:t>
            </a:r>
            <a:r>
              <a:rPr sz="1000" spc="-135" dirty="0">
                <a:solidFill>
                  <a:srgbClr val="231F20"/>
                </a:solidFill>
                <a:latin typeface="Lucida Sans"/>
                <a:cs typeface="Lucida Sans"/>
              </a:rPr>
              <a:t>1500 </a:t>
            </a:r>
            <a:r>
              <a:rPr sz="1000" spc="-50" dirty="0">
                <a:solidFill>
                  <a:srgbClr val="231F20"/>
                </a:solidFill>
                <a:latin typeface="Lucida Sans"/>
                <a:cs typeface="Lucida Sans"/>
              </a:rPr>
              <a:t>Watt </a:t>
            </a:r>
            <a:r>
              <a:rPr sz="1000" spc="-25" dirty="0">
                <a:solidFill>
                  <a:srgbClr val="231F20"/>
                </a:solidFill>
                <a:latin typeface="Lucida Sans"/>
                <a:cs typeface="Lucida Sans"/>
              </a:rPr>
              <a:t>- </a:t>
            </a:r>
            <a:r>
              <a:rPr sz="1000" spc="-75" dirty="0">
                <a:solidFill>
                  <a:srgbClr val="231F20"/>
                </a:solidFill>
                <a:latin typeface="Lucida Sans"/>
                <a:cs typeface="Lucida Sans"/>
              </a:rPr>
              <a:t>cos </a:t>
            </a:r>
            <a:r>
              <a:rPr sz="1000" spc="-105" dirty="0">
                <a:solidFill>
                  <a:srgbClr val="231F20"/>
                </a:solidFill>
                <a:latin typeface="Lucida Sans"/>
                <a:cs typeface="Lucida Sans"/>
              </a:rPr>
              <a:t>Q=1  </a:t>
            </a:r>
            <a:r>
              <a:rPr sz="1000" spc="-90" dirty="0">
                <a:solidFill>
                  <a:srgbClr val="231F20"/>
                </a:solidFill>
                <a:latin typeface="Lucida Sans"/>
                <a:cs typeface="Lucida Sans"/>
              </a:rPr>
              <a:t>No </a:t>
            </a:r>
            <a:r>
              <a:rPr sz="1000" spc="-75" dirty="0">
                <a:solidFill>
                  <a:srgbClr val="231F20"/>
                </a:solidFill>
                <a:latin typeface="Lucida Sans"/>
                <a:cs typeface="Lucida Sans"/>
              </a:rPr>
              <a:t>superar </a:t>
            </a:r>
            <a:r>
              <a:rPr sz="1000" spc="-55" dirty="0">
                <a:solidFill>
                  <a:srgbClr val="231F20"/>
                </a:solidFill>
                <a:latin typeface="Lucida Sans"/>
                <a:cs typeface="Lucida Sans"/>
              </a:rPr>
              <a:t>a </a:t>
            </a:r>
            <a:r>
              <a:rPr sz="1000" spc="-135" dirty="0">
                <a:solidFill>
                  <a:srgbClr val="231F20"/>
                </a:solidFill>
                <a:latin typeface="Lucida Sans"/>
                <a:cs typeface="Lucida Sans"/>
              </a:rPr>
              <a:t>1000 </a:t>
            </a:r>
            <a:r>
              <a:rPr sz="1000" spc="-50" dirty="0">
                <a:solidFill>
                  <a:srgbClr val="231F20"/>
                </a:solidFill>
                <a:latin typeface="Lucida Sans"/>
                <a:cs typeface="Lucida Sans"/>
              </a:rPr>
              <a:t>Watt </a:t>
            </a:r>
            <a:r>
              <a:rPr sz="1000" spc="-25" dirty="0">
                <a:solidFill>
                  <a:srgbClr val="231F20"/>
                </a:solidFill>
                <a:latin typeface="Lucida Sans"/>
                <a:cs typeface="Lucida Sans"/>
              </a:rPr>
              <a:t>- </a:t>
            </a:r>
            <a:r>
              <a:rPr sz="1000" spc="-75" dirty="0">
                <a:solidFill>
                  <a:srgbClr val="231F20"/>
                </a:solidFill>
                <a:latin typeface="Lucida Sans"/>
                <a:cs typeface="Lucida Sans"/>
              </a:rPr>
              <a:t>cos</a:t>
            </a:r>
            <a:r>
              <a:rPr sz="1000" spc="-135" dirty="0">
                <a:solidFill>
                  <a:srgbClr val="231F20"/>
                </a:solidFill>
                <a:latin typeface="Lucida Sans"/>
                <a:cs typeface="Lucida Sans"/>
              </a:rPr>
              <a:t> </a:t>
            </a:r>
            <a:r>
              <a:rPr sz="1000" spc="-70" dirty="0">
                <a:solidFill>
                  <a:srgbClr val="231F20"/>
                </a:solidFill>
                <a:latin typeface="Lucida Sans"/>
                <a:cs typeface="Lucida Sans"/>
              </a:rPr>
              <a:t>Q=0.7</a:t>
            </a:r>
            <a:endParaRPr sz="1000">
              <a:latin typeface="Lucida Sans"/>
              <a:cs typeface="Lucida Sans"/>
            </a:endParaRPr>
          </a:p>
          <a:p>
            <a:pPr marL="163830" indent="-151130">
              <a:lnSpc>
                <a:spcPts val="1030"/>
              </a:lnSpc>
              <a:buAutoNum type="arabicParenR" startAt="2"/>
              <a:tabLst>
                <a:tab pos="163830" algn="l"/>
              </a:tabLst>
            </a:pPr>
            <a:r>
              <a:rPr sz="1000" spc="-80" dirty="0">
                <a:solidFill>
                  <a:srgbClr val="231F20"/>
                </a:solidFill>
                <a:latin typeface="Lucida Sans"/>
                <a:cs typeface="Lucida Sans"/>
              </a:rPr>
              <a:t>Acciona con </a:t>
            </a:r>
            <a:r>
              <a:rPr sz="1000" spc="-110" dirty="0">
                <a:solidFill>
                  <a:srgbClr val="231F20"/>
                </a:solidFill>
                <a:latin typeface="Lucida Sans"/>
                <a:cs typeface="Lucida Sans"/>
              </a:rPr>
              <a:t>220VCA </a:t>
            </a:r>
            <a:r>
              <a:rPr sz="1000" spc="-70" dirty="0">
                <a:solidFill>
                  <a:srgbClr val="231F20"/>
                </a:solidFill>
                <a:latin typeface="Lucida Sans"/>
                <a:cs typeface="Lucida Sans"/>
              </a:rPr>
              <a:t>de </a:t>
            </a:r>
            <a:r>
              <a:rPr sz="1000" spc="-65" dirty="0">
                <a:solidFill>
                  <a:srgbClr val="231F20"/>
                </a:solidFill>
                <a:latin typeface="Lucida Sans"/>
                <a:cs typeface="Lucida Sans"/>
              </a:rPr>
              <a:t>tensión </a:t>
            </a:r>
            <a:r>
              <a:rPr sz="1000" spc="-70" dirty="0">
                <a:solidFill>
                  <a:srgbClr val="231F20"/>
                </a:solidFill>
                <a:latin typeface="Lucida Sans"/>
                <a:cs typeface="Lucida Sans"/>
              </a:rPr>
              <a:t>de </a:t>
            </a:r>
            <a:r>
              <a:rPr sz="1000" spc="-55" dirty="0">
                <a:solidFill>
                  <a:srgbClr val="231F20"/>
                </a:solidFill>
                <a:latin typeface="Lucida Sans"/>
                <a:cs typeface="Lucida Sans"/>
              </a:rPr>
              <a:t>línea </a:t>
            </a:r>
            <a:r>
              <a:rPr sz="1000" spc="30" dirty="0">
                <a:solidFill>
                  <a:srgbClr val="231F20"/>
                </a:solidFill>
                <a:latin typeface="Lucida Sans"/>
                <a:cs typeface="Lucida Sans"/>
              </a:rPr>
              <a:t>=</a:t>
            </a:r>
            <a:r>
              <a:rPr sz="1000" spc="-35" dirty="0">
                <a:solidFill>
                  <a:srgbClr val="231F20"/>
                </a:solidFill>
                <a:latin typeface="Lucida Sans"/>
                <a:cs typeface="Lucida Sans"/>
              </a:rPr>
              <a:t> </a:t>
            </a:r>
            <a:r>
              <a:rPr sz="1000" spc="-55" dirty="0">
                <a:solidFill>
                  <a:srgbClr val="231F20"/>
                </a:solidFill>
                <a:latin typeface="Lucida Sans"/>
                <a:cs typeface="Lucida Sans"/>
              </a:rPr>
              <a:t>10%.</a:t>
            </a:r>
            <a:endParaRPr sz="1000">
              <a:latin typeface="Lucida Sans"/>
              <a:cs typeface="Lucida Sans"/>
            </a:endParaRPr>
          </a:p>
          <a:p>
            <a:pPr marL="163830" indent="-151130">
              <a:lnSpc>
                <a:spcPts val="1100"/>
              </a:lnSpc>
              <a:buAutoNum type="arabicParenR" startAt="2"/>
              <a:tabLst>
                <a:tab pos="163830" algn="l"/>
              </a:tabLst>
            </a:pPr>
            <a:r>
              <a:rPr sz="1000" spc="-70" dirty="0">
                <a:solidFill>
                  <a:srgbClr val="231F20"/>
                </a:solidFill>
                <a:latin typeface="Lucida Sans"/>
                <a:cs typeface="Lucida Sans"/>
              </a:rPr>
              <a:t>Distancia de captación </a:t>
            </a:r>
            <a:r>
              <a:rPr sz="1000" spc="-55" dirty="0">
                <a:solidFill>
                  <a:srgbClr val="231F20"/>
                </a:solidFill>
                <a:latin typeface="Lucida Sans"/>
                <a:cs typeface="Lucida Sans"/>
              </a:rPr>
              <a:t>a </a:t>
            </a:r>
            <a:r>
              <a:rPr sz="1000" spc="-105" dirty="0">
                <a:solidFill>
                  <a:srgbClr val="231F20"/>
                </a:solidFill>
                <a:latin typeface="Lucida Sans"/>
                <a:cs typeface="Lucida Sans"/>
              </a:rPr>
              <a:t>máxima </a:t>
            </a:r>
            <a:r>
              <a:rPr sz="1000" spc="-60" dirty="0">
                <a:solidFill>
                  <a:srgbClr val="231F20"/>
                </a:solidFill>
                <a:latin typeface="Lucida Sans"/>
                <a:cs typeface="Lucida Sans"/>
              </a:rPr>
              <a:t>sensibilidad: </a:t>
            </a:r>
            <a:r>
              <a:rPr sz="1000" spc="-85" dirty="0">
                <a:solidFill>
                  <a:srgbClr val="231F20"/>
                </a:solidFill>
                <a:latin typeface="Lucida Sans"/>
                <a:cs typeface="Lucida Sans"/>
              </a:rPr>
              <a:t>5,5 </a:t>
            </a:r>
            <a:r>
              <a:rPr sz="1000" spc="-55" dirty="0">
                <a:solidFill>
                  <a:srgbClr val="231F20"/>
                </a:solidFill>
                <a:latin typeface="Lucida Sans"/>
                <a:cs typeface="Lucida Sans"/>
              </a:rPr>
              <a:t>a </a:t>
            </a:r>
            <a:r>
              <a:rPr sz="1000" spc="-100" dirty="0">
                <a:solidFill>
                  <a:srgbClr val="231F20"/>
                </a:solidFill>
                <a:latin typeface="Lucida Sans"/>
                <a:cs typeface="Lucida Sans"/>
              </a:rPr>
              <a:t>6</a:t>
            </a:r>
            <a:r>
              <a:rPr sz="1000" spc="-85" dirty="0">
                <a:solidFill>
                  <a:srgbClr val="231F20"/>
                </a:solidFill>
                <a:latin typeface="Lucida Sans"/>
                <a:cs typeface="Lucida Sans"/>
              </a:rPr>
              <a:t> mt.</a:t>
            </a:r>
            <a:endParaRPr sz="1000">
              <a:latin typeface="Lucida Sans"/>
              <a:cs typeface="Lucida Sans"/>
            </a:endParaRPr>
          </a:p>
          <a:p>
            <a:pPr marL="163830" indent="-151130">
              <a:lnSpc>
                <a:spcPts val="1100"/>
              </a:lnSpc>
              <a:buAutoNum type="arabicParenR" startAt="2"/>
              <a:tabLst>
                <a:tab pos="163830" algn="l"/>
              </a:tabLst>
            </a:pPr>
            <a:r>
              <a:rPr sz="1000" spc="-90" dirty="0">
                <a:solidFill>
                  <a:srgbClr val="231F20"/>
                </a:solidFill>
                <a:latin typeface="Lucida Sans"/>
                <a:cs typeface="Lucida Sans"/>
              </a:rPr>
              <a:t>Tiempo </a:t>
            </a:r>
            <a:r>
              <a:rPr sz="1000" spc="-70" dirty="0">
                <a:solidFill>
                  <a:srgbClr val="231F20"/>
                </a:solidFill>
                <a:latin typeface="Lucida Sans"/>
                <a:cs typeface="Lucida Sans"/>
              </a:rPr>
              <a:t>de actuación </a:t>
            </a:r>
            <a:r>
              <a:rPr sz="1000" spc="-65" dirty="0">
                <a:solidFill>
                  <a:srgbClr val="231F20"/>
                </a:solidFill>
                <a:latin typeface="Lucida Sans"/>
                <a:cs typeface="Lucida Sans"/>
              </a:rPr>
              <a:t>regulable: </a:t>
            </a:r>
            <a:r>
              <a:rPr sz="1000" spc="-165" dirty="0">
                <a:solidFill>
                  <a:srgbClr val="231F20"/>
                </a:solidFill>
                <a:latin typeface="Lucida Sans"/>
                <a:cs typeface="Lucida Sans"/>
              </a:rPr>
              <a:t>15 </a:t>
            </a:r>
            <a:r>
              <a:rPr sz="1000" spc="-70" dirty="0">
                <a:solidFill>
                  <a:srgbClr val="231F20"/>
                </a:solidFill>
                <a:latin typeface="Lucida Sans"/>
                <a:cs typeface="Lucida Sans"/>
              </a:rPr>
              <a:t>seg. </a:t>
            </a:r>
            <a:r>
              <a:rPr sz="1000" spc="-55" dirty="0">
                <a:solidFill>
                  <a:srgbClr val="231F20"/>
                </a:solidFill>
                <a:latin typeface="Lucida Sans"/>
                <a:cs typeface="Lucida Sans"/>
              </a:rPr>
              <a:t>a</a:t>
            </a:r>
            <a:r>
              <a:rPr sz="1000" spc="35" dirty="0">
                <a:solidFill>
                  <a:srgbClr val="231F20"/>
                </a:solidFill>
                <a:latin typeface="Lucida Sans"/>
                <a:cs typeface="Lucida Sans"/>
              </a:rPr>
              <a:t> </a:t>
            </a:r>
            <a:r>
              <a:rPr sz="1000" spc="-165" dirty="0">
                <a:solidFill>
                  <a:srgbClr val="231F20"/>
                </a:solidFill>
                <a:latin typeface="Lucida Sans"/>
                <a:cs typeface="Lucida Sans"/>
              </a:rPr>
              <a:t>10 </a:t>
            </a:r>
            <a:r>
              <a:rPr sz="1000" spc="-75" dirty="0">
                <a:solidFill>
                  <a:srgbClr val="231F20"/>
                </a:solidFill>
                <a:latin typeface="Lucida Sans"/>
                <a:cs typeface="Lucida Sans"/>
              </a:rPr>
              <a:t>minutos.</a:t>
            </a:r>
            <a:endParaRPr sz="1000">
              <a:latin typeface="Lucida Sans"/>
              <a:cs typeface="Lucida Sans"/>
            </a:endParaRPr>
          </a:p>
          <a:p>
            <a:pPr marL="163830" indent="-151130">
              <a:lnSpc>
                <a:spcPts val="1100"/>
              </a:lnSpc>
              <a:buAutoNum type="arabicParenR" startAt="2"/>
              <a:tabLst>
                <a:tab pos="163830" algn="l"/>
              </a:tabLst>
            </a:pPr>
            <a:r>
              <a:rPr sz="1000" spc="-55" dirty="0">
                <a:solidFill>
                  <a:srgbClr val="231F20"/>
                </a:solidFill>
                <a:latin typeface="Lucida Sans"/>
                <a:cs typeface="Lucida Sans"/>
              </a:rPr>
              <a:t>Sensibilidad</a:t>
            </a:r>
            <a:r>
              <a:rPr sz="1000" spc="10" dirty="0">
                <a:solidFill>
                  <a:srgbClr val="231F20"/>
                </a:solidFill>
                <a:latin typeface="Lucida Sans"/>
                <a:cs typeface="Lucida Sans"/>
              </a:rPr>
              <a:t> </a:t>
            </a:r>
            <a:r>
              <a:rPr sz="1000" spc="-70" dirty="0">
                <a:solidFill>
                  <a:srgbClr val="231F20"/>
                </a:solidFill>
                <a:latin typeface="Lucida Sans"/>
                <a:cs typeface="Lucida Sans"/>
              </a:rPr>
              <a:t>regulable.</a:t>
            </a:r>
            <a:endParaRPr sz="1000">
              <a:latin typeface="Lucida Sans"/>
              <a:cs typeface="Lucida Sans"/>
            </a:endParaRPr>
          </a:p>
          <a:p>
            <a:pPr marL="163830" indent="-151130">
              <a:lnSpc>
                <a:spcPts val="1150"/>
              </a:lnSpc>
              <a:buAutoNum type="arabicParenR" startAt="2"/>
              <a:tabLst>
                <a:tab pos="163830" algn="l"/>
              </a:tabLst>
            </a:pPr>
            <a:r>
              <a:rPr sz="1000" spc="-70" dirty="0">
                <a:solidFill>
                  <a:srgbClr val="231F20"/>
                </a:solidFill>
                <a:latin typeface="Lucida Sans"/>
                <a:cs typeface="Lucida Sans"/>
              </a:rPr>
              <a:t>Aplicación de </a:t>
            </a:r>
            <a:r>
              <a:rPr sz="1000" spc="-75" dirty="0">
                <a:solidFill>
                  <a:srgbClr val="231F20"/>
                </a:solidFill>
                <a:latin typeface="Lucida Sans"/>
                <a:cs typeface="Lucida Sans"/>
              </a:rPr>
              <a:t>embutir, en </a:t>
            </a:r>
            <a:r>
              <a:rPr sz="1000" spc="-65" dirty="0">
                <a:solidFill>
                  <a:srgbClr val="231F20"/>
                </a:solidFill>
                <a:latin typeface="Lucida Sans"/>
                <a:cs typeface="Lucida Sans"/>
              </a:rPr>
              <a:t>caja </a:t>
            </a:r>
            <a:r>
              <a:rPr sz="1000" spc="-70" dirty="0">
                <a:solidFill>
                  <a:srgbClr val="231F20"/>
                </a:solidFill>
                <a:latin typeface="Lucida Sans"/>
                <a:cs typeface="Lucida Sans"/>
              </a:rPr>
              <a:t>de </a:t>
            </a:r>
            <a:r>
              <a:rPr sz="1000" spc="-165" dirty="0">
                <a:solidFill>
                  <a:srgbClr val="231F20"/>
                </a:solidFill>
                <a:latin typeface="Lucida Sans"/>
                <a:cs typeface="Lucida Sans"/>
              </a:rPr>
              <a:t>10 </a:t>
            </a:r>
            <a:r>
              <a:rPr sz="1000" spc="-170" dirty="0">
                <a:solidFill>
                  <a:srgbClr val="231F20"/>
                </a:solidFill>
                <a:latin typeface="Lucida Sans"/>
                <a:cs typeface="Lucida Sans"/>
              </a:rPr>
              <a:t>x </a:t>
            </a:r>
            <a:r>
              <a:rPr sz="1000" spc="-100" dirty="0">
                <a:solidFill>
                  <a:srgbClr val="231F20"/>
                </a:solidFill>
                <a:latin typeface="Lucida Sans"/>
                <a:cs typeface="Lucida Sans"/>
              </a:rPr>
              <a:t>5</a:t>
            </a:r>
            <a:r>
              <a:rPr sz="1000" spc="105" dirty="0">
                <a:solidFill>
                  <a:srgbClr val="231F20"/>
                </a:solidFill>
                <a:latin typeface="Lucida Sans"/>
                <a:cs typeface="Lucida Sans"/>
              </a:rPr>
              <a:t> </a:t>
            </a:r>
            <a:r>
              <a:rPr sz="1000" spc="-95" dirty="0">
                <a:solidFill>
                  <a:srgbClr val="231F20"/>
                </a:solidFill>
                <a:latin typeface="Lucida Sans"/>
                <a:cs typeface="Lucida Sans"/>
              </a:rPr>
              <a:t>cm.</a:t>
            </a:r>
            <a:endParaRPr sz="1000">
              <a:latin typeface="Lucida Sans"/>
              <a:cs typeface="Lucida Sans"/>
            </a:endParaRPr>
          </a:p>
        </p:txBody>
      </p:sp>
      <p:sp>
        <p:nvSpPr>
          <p:cNvPr id="6" name="object 6"/>
          <p:cNvSpPr/>
          <p:nvPr/>
        </p:nvSpPr>
        <p:spPr>
          <a:xfrm>
            <a:off x="3251200" y="5854700"/>
            <a:ext cx="4343400" cy="2514600"/>
          </a:xfrm>
          <a:prstGeom prst="rect">
            <a:avLst/>
          </a:prstGeom>
          <a:blipFill>
            <a:blip r:embed="rId2" cstate="print"/>
            <a:stretch>
              <a:fillRect/>
            </a:stretch>
          </a:blipFill>
        </p:spPr>
        <p:txBody>
          <a:bodyPr wrap="square" lIns="0" tIns="0" rIns="0" bIns="0" rtlCol="0"/>
          <a:lstStyle/>
          <a:p>
            <a:endParaRPr/>
          </a:p>
        </p:txBody>
      </p:sp>
      <p:sp>
        <p:nvSpPr>
          <p:cNvPr id="7" name="object 7"/>
          <p:cNvSpPr txBox="1"/>
          <p:nvPr/>
        </p:nvSpPr>
        <p:spPr>
          <a:xfrm>
            <a:off x="6701371" y="5981263"/>
            <a:ext cx="2084705" cy="1016000"/>
          </a:xfrm>
          <a:prstGeom prst="rect">
            <a:avLst/>
          </a:prstGeom>
        </p:spPr>
        <p:txBody>
          <a:bodyPr vert="horz" wrap="square" lIns="0" tIns="27939" rIns="0" bIns="0" rtlCol="0">
            <a:spAutoFit/>
          </a:bodyPr>
          <a:lstStyle/>
          <a:p>
            <a:pPr marL="12700" marR="5080">
              <a:lnSpc>
                <a:spcPts val="1100"/>
              </a:lnSpc>
              <a:spcBef>
                <a:spcPts val="219"/>
              </a:spcBef>
            </a:pPr>
            <a:r>
              <a:rPr sz="1000" spc="-100" dirty="0">
                <a:solidFill>
                  <a:srgbClr val="231F20"/>
                </a:solidFill>
                <a:latin typeface="Lucida Sans"/>
                <a:cs typeface="Lucida Sans"/>
              </a:rPr>
              <a:t>NOTA: </a:t>
            </a:r>
            <a:r>
              <a:rPr sz="1000" spc="-80" dirty="0">
                <a:solidFill>
                  <a:srgbClr val="231F20"/>
                </a:solidFill>
                <a:latin typeface="Lucida Sans"/>
                <a:cs typeface="Lucida Sans"/>
              </a:rPr>
              <a:t>Debe </a:t>
            </a:r>
            <a:r>
              <a:rPr sz="1000" spc="-75" dirty="0">
                <a:solidFill>
                  <a:srgbClr val="231F20"/>
                </a:solidFill>
                <a:latin typeface="Lucida Sans"/>
                <a:cs typeface="Lucida Sans"/>
              </a:rPr>
              <a:t>recordarse que </a:t>
            </a:r>
            <a:r>
              <a:rPr sz="1000" spc="-50" dirty="0">
                <a:solidFill>
                  <a:srgbClr val="231F20"/>
                </a:solidFill>
                <a:latin typeface="Lucida Sans"/>
                <a:cs typeface="Lucida Sans"/>
              </a:rPr>
              <a:t>el  </a:t>
            </a:r>
            <a:r>
              <a:rPr sz="1000" spc="-70" dirty="0">
                <a:solidFill>
                  <a:srgbClr val="231F20"/>
                </a:solidFill>
                <a:latin typeface="Lucida Sans"/>
                <a:cs typeface="Lucida Sans"/>
              </a:rPr>
              <a:t>principio de </a:t>
            </a:r>
            <a:r>
              <a:rPr sz="1000" spc="-75" dirty="0">
                <a:solidFill>
                  <a:srgbClr val="231F20"/>
                </a:solidFill>
                <a:latin typeface="Lucida Sans"/>
                <a:cs typeface="Lucida Sans"/>
              </a:rPr>
              <a:t>Funcionamiento </a:t>
            </a:r>
            <a:r>
              <a:rPr sz="1000" spc="-65" dirty="0">
                <a:solidFill>
                  <a:srgbClr val="231F20"/>
                </a:solidFill>
                <a:latin typeface="Lucida Sans"/>
                <a:cs typeface="Lucida Sans"/>
              </a:rPr>
              <a:t>es </a:t>
            </a:r>
            <a:r>
              <a:rPr sz="1000" spc="-50" dirty="0">
                <a:solidFill>
                  <a:srgbClr val="231F20"/>
                </a:solidFill>
                <a:latin typeface="Lucida Sans"/>
                <a:cs typeface="Lucida Sans"/>
              </a:rPr>
              <a:t>la  </a:t>
            </a:r>
            <a:r>
              <a:rPr sz="1000" spc="-65" dirty="0">
                <a:solidFill>
                  <a:srgbClr val="231F20"/>
                </a:solidFill>
                <a:latin typeface="Lucida Sans"/>
                <a:cs typeface="Lucida Sans"/>
              </a:rPr>
              <a:t>variación </a:t>
            </a:r>
            <a:r>
              <a:rPr sz="1000" spc="-70" dirty="0">
                <a:solidFill>
                  <a:srgbClr val="231F20"/>
                </a:solidFill>
                <a:latin typeface="Lucida Sans"/>
                <a:cs typeface="Lucida Sans"/>
              </a:rPr>
              <a:t>de </a:t>
            </a:r>
            <a:r>
              <a:rPr sz="1000" spc="-75" dirty="0">
                <a:solidFill>
                  <a:srgbClr val="231F20"/>
                </a:solidFill>
                <a:latin typeface="Lucida Sans"/>
                <a:cs typeface="Lucida Sans"/>
              </a:rPr>
              <a:t>temperatura, </a:t>
            </a:r>
            <a:r>
              <a:rPr sz="1000" spc="-70" dirty="0">
                <a:solidFill>
                  <a:srgbClr val="231F20"/>
                </a:solidFill>
                <a:latin typeface="Lucida Sans"/>
                <a:cs typeface="Lucida Sans"/>
              </a:rPr>
              <a:t>emitida </a:t>
            </a:r>
            <a:r>
              <a:rPr sz="1000" spc="-80" dirty="0">
                <a:solidFill>
                  <a:srgbClr val="231F20"/>
                </a:solidFill>
                <a:latin typeface="Lucida Sans"/>
                <a:cs typeface="Lucida Sans"/>
              </a:rPr>
              <a:t>por  </a:t>
            </a:r>
            <a:r>
              <a:rPr sz="1000" spc="-50" dirty="0">
                <a:solidFill>
                  <a:srgbClr val="231F20"/>
                </a:solidFill>
                <a:latin typeface="Lucida Sans"/>
                <a:cs typeface="Lucida Sans"/>
              </a:rPr>
              <a:t>el </a:t>
            </a:r>
            <a:r>
              <a:rPr sz="1000" spc="-80" dirty="0">
                <a:solidFill>
                  <a:srgbClr val="231F20"/>
                </a:solidFill>
                <a:latin typeface="Lucida Sans"/>
                <a:cs typeface="Lucida Sans"/>
              </a:rPr>
              <a:t>cuerpo </a:t>
            </a:r>
            <a:r>
              <a:rPr sz="1000" spc="-85" dirty="0">
                <a:solidFill>
                  <a:srgbClr val="231F20"/>
                </a:solidFill>
                <a:latin typeface="Lucida Sans"/>
                <a:cs typeface="Lucida Sans"/>
              </a:rPr>
              <a:t>humano, </a:t>
            </a:r>
            <a:r>
              <a:rPr sz="1000" spc="-75" dirty="0">
                <a:solidFill>
                  <a:srgbClr val="231F20"/>
                </a:solidFill>
                <a:latin typeface="Lucida Sans"/>
                <a:cs typeface="Lucida Sans"/>
              </a:rPr>
              <a:t>que </a:t>
            </a:r>
            <a:r>
              <a:rPr sz="1000" spc="-50" dirty="0">
                <a:solidFill>
                  <a:srgbClr val="231F20"/>
                </a:solidFill>
                <a:latin typeface="Lucida Sans"/>
                <a:cs typeface="Lucida Sans"/>
              </a:rPr>
              <a:t>el </a:t>
            </a:r>
            <a:r>
              <a:rPr sz="1000" spc="-70" dirty="0">
                <a:solidFill>
                  <a:srgbClr val="231F20"/>
                </a:solidFill>
                <a:latin typeface="Lucida Sans"/>
                <a:cs typeface="Lucida Sans"/>
              </a:rPr>
              <a:t>Fresnel </a:t>
            </a:r>
            <a:r>
              <a:rPr sz="1000" spc="-50" dirty="0">
                <a:solidFill>
                  <a:srgbClr val="231F20"/>
                </a:solidFill>
                <a:latin typeface="Lucida Sans"/>
                <a:cs typeface="Lucida Sans"/>
              </a:rPr>
              <a:t>ve  </a:t>
            </a:r>
            <a:r>
              <a:rPr sz="1000" spc="-55" dirty="0">
                <a:solidFill>
                  <a:srgbClr val="231F20"/>
                </a:solidFill>
                <a:latin typeface="Lucida Sans"/>
                <a:cs typeface="Lucida Sans"/>
              </a:rPr>
              <a:t>a </a:t>
            </a:r>
            <a:r>
              <a:rPr sz="1000" spc="-60" dirty="0">
                <a:solidFill>
                  <a:srgbClr val="231F20"/>
                </a:solidFill>
                <a:latin typeface="Lucida Sans"/>
                <a:cs typeface="Lucida Sans"/>
              </a:rPr>
              <a:t>través </a:t>
            </a:r>
            <a:r>
              <a:rPr sz="1000" spc="-70" dirty="0">
                <a:solidFill>
                  <a:srgbClr val="231F20"/>
                </a:solidFill>
                <a:latin typeface="Lucida Sans"/>
                <a:cs typeface="Lucida Sans"/>
              </a:rPr>
              <a:t>de </a:t>
            </a:r>
            <a:r>
              <a:rPr sz="1000" spc="-85" dirty="0">
                <a:solidFill>
                  <a:srgbClr val="231F20"/>
                </a:solidFill>
                <a:latin typeface="Lucida Sans"/>
                <a:cs typeface="Lucida Sans"/>
              </a:rPr>
              <a:t>zonas </a:t>
            </a:r>
            <a:r>
              <a:rPr sz="1000" spc="-70" dirty="0">
                <a:solidFill>
                  <a:srgbClr val="231F20"/>
                </a:solidFill>
                <a:latin typeface="Lucida Sans"/>
                <a:cs typeface="Lucida Sans"/>
              </a:rPr>
              <a:t>discontínuas de  </a:t>
            </a:r>
            <a:r>
              <a:rPr sz="1000" spc="-65" dirty="0">
                <a:solidFill>
                  <a:srgbClr val="231F20"/>
                </a:solidFill>
                <a:latin typeface="Lucida Sans"/>
                <a:cs typeface="Lucida Sans"/>
              </a:rPr>
              <a:t>captación. (No capta bien </a:t>
            </a:r>
            <a:r>
              <a:rPr sz="1000" spc="-75" dirty="0">
                <a:solidFill>
                  <a:srgbClr val="231F20"/>
                </a:solidFill>
                <a:latin typeface="Lucida Sans"/>
                <a:cs typeface="Lucida Sans"/>
              </a:rPr>
              <a:t>movimien-  </a:t>
            </a:r>
            <a:r>
              <a:rPr sz="1000" spc="-65" dirty="0">
                <a:solidFill>
                  <a:srgbClr val="231F20"/>
                </a:solidFill>
                <a:latin typeface="Lucida Sans"/>
                <a:cs typeface="Lucida Sans"/>
              </a:rPr>
              <a:t>tos </a:t>
            </a:r>
            <a:r>
              <a:rPr sz="1000" spc="-70" dirty="0">
                <a:solidFill>
                  <a:srgbClr val="231F20"/>
                </a:solidFill>
                <a:latin typeface="Lucida Sans"/>
                <a:cs typeface="Lucida Sans"/>
              </a:rPr>
              <a:t>perpendiculares ó de</a:t>
            </a:r>
            <a:r>
              <a:rPr sz="1000" dirty="0">
                <a:solidFill>
                  <a:srgbClr val="231F20"/>
                </a:solidFill>
                <a:latin typeface="Lucida Sans"/>
                <a:cs typeface="Lucida Sans"/>
              </a:rPr>
              <a:t> </a:t>
            </a:r>
            <a:r>
              <a:rPr sz="1000" spc="-60" dirty="0">
                <a:solidFill>
                  <a:srgbClr val="231F20"/>
                </a:solidFill>
                <a:latin typeface="Lucida Sans"/>
                <a:cs typeface="Lucida Sans"/>
              </a:rPr>
              <a:t>frente).</a:t>
            </a:r>
            <a:endParaRPr sz="1000">
              <a:latin typeface="Lucida Sans"/>
              <a:cs typeface="Lucida Sans"/>
            </a:endParaRPr>
          </a:p>
        </p:txBody>
      </p:sp>
      <p:sp>
        <p:nvSpPr>
          <p:cNvPr id="8" name="object 8"/>
          <p:cNvSpPr/>
          <p:nvPr/>
        </p:nvSpPr>
        <p:spPr>
          <a:xfrm>
            <a:off x="3289300" y="8547100"/>
            <a:ext cx="4978400" cy="1384300"/>
          </a:xfrm>
          <a:prstGeom prst="rect">
            <a:avLst/>
          </a:prstGeom>
          <a:blipFill>
            <a:blip r:embed="rId3" cstate="print"/>
            <a:stretch>
              <a:fillRect/>
            </a:stretch>
          </a:blipFill>
        </p:spPr>
        <p:txBody>
          <a:bodyPr wrap="square" lIns="0" tIns="0" rIns="0" bIns="0" rtlCol="0"/>
          <a:lstStyle/>
          <a:p>
            <a:endParaRPr/>
          </a:p>
        </p:txBody>
      </p:sp>
      <p:sp>
        <p:nvSpPr>
          <p:cNvPr id="9" name="object 9"/>
          <p:cNvSpPr txBox="1"/>
          <p:nvPr/>
        </p:nvSpPr>
        <p:spPr>
          <a:xfrm>
            <a:off x="3132671" y="8695254"/>
            <a:ext cx="427355" cy="177800"/>
          </a:xfrm>
          <a:prstGeom prst="rect">
            <a:avLst/>
          </a:prstGeom>
        </p:spPr>
        <p:txBody>
          <a:bodyPr vert="horz" wrap="square" lIns="0" tIns="12700" rIns="0" bIns="0" rtlCol="0">
            <a:spAutoFit/>
          </a:bodyPr>
          <a:lstStyle/>
          <a:p>
            <a:pPr marL="12700">
              <a:lnSpc>
                <a:spcPct val="100000"/>
              </a:lnSpc>
              <a:spcBef>
                <a:spcPts val="100"/>
              </a:spcBef>
            </a:pPr>
            <a:r>
              <a:rPr sz="1000" b="1" spc="-114" dirty="0">
                <a:solidFill>
                  <a:srgbClr val="231F20"/>
                </a:solidFill>
                <a:latin typeface="Lucida Sans"/>
                <a:cs typeface="Lucida Sans"/>
              </a:rPr>
              <a:t>Circuito</a:t>
            </a:r>
            <a:endParaRPr sz="1000">
              <a:latin typeface="Lucida Sans"/>
              <a:cs typeface="Lucida Sans"/>
            </a:endParaRPr>
          </a:p>
        </p:txBody>
      </p:sp>
      <p:sp>
        <p:nvSpPr>
          <p:cNvPr id="11" name="object 11"/>
          <p:cNvSpPr txBox="1"/>
          <p:nvPr/>
        </p:nvSpPr>
        <p:spPr>
          <a:xfrm>
            <a:off x="8177313" y="267192"/>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3" name="object 13"/>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130</a:t>
            </a:r>
            <a:endParaRPr sz="700">
              <a:latin typeface="Lucida Sans"/>
              <a:cs typeface="Lucida Sans"/>
            </a:endParaRPr>
          </a:p>
        </p:txBody>
      </p:sp>
      <p:sp>
        <p:nvSpPr>
          <p:cNvPr id="12" name="object 12"/>
          <p:cNvSpPr txBox="1"/>
          <p:nvPr/>
        </p:nvSpPr>
        <p:spPr>
          <a:xfrm>
            <a:off x="5104041" y="628287"/>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7373" y="10370363"/>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3" name="object 3"/>
          <p:cNvSpPr txBox="1"/>
          <p:nvPr/>
        </p:nvSpPr>
        <p:spPr>
          <a:xfrm>
            <a:off x="1955800" y="2286001"/>
            <a:ext cx="5176520" cy="254000"/>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Circuitos </a:t>
            </a:r>
            <a:r>
              <a:rPr sz="1500" spc="-100" dirty="0">
                <a:solidFill>
                  <a:srgbClr val="6D6E70"/>
                </a:solidFill>
                <a:latin typeface="Lucida Sans"/>
                <a:cs typeface="Lucida Sans"/>
              </a:rPr>
              <a:t>de </a:t>
            </a:r>
            <a:r>
              <a:rPr sz="1500" spc="-90" dirty="0">
                <a:solidFill>
                  <a:srgbClr val="6D6E70"/>
                </a:solidFill>
                <a:latin typeface="Lucida Sans"/>
                <a:cs typeface="Lucida Sans"/>
              </a:rPr>
              <a:t>instalación </a:t>
            </a:r>
            <a:r>
              <a:rPr sz="1500" spc="-100" dirty="0">
                <a:solidFill>
                  <a:srgbClr val="6D6E70"/>
                </a:solidFill>
                <a:latin typeface="Lucida Sans"/>
                <a:cs typeface="Lucida Sans"/>
              </a:rPr>
              <a:t>de </a:t>
            </a:r>
            <a:r>
              <a:rPr sz="1500" spc="-120" dirty="0">
                <a:solidFill>
                  <a:srgbClr val="6D6E70"/>
                </a:solidFill>
                <a:latin typeface="Lucida Sans"/>
                <a:cs typeface="Lucida Sans"/>
              </a:rPr>
              <a:t>toma con </a:t>
            </a:r>
            <a:r>
              <a:rPr sz="1500" spc="-100" dirty="0">
                <a:solidFill>
                  <a:srgbClr val="6D6E70"/>
                </a:solidFill>
                <a:latin typeface="Lucida Sans"/>
                <a:cs typeface="Lucida Sans"/>
              </a:rPr>
              <a:t>atenuación </a:t>
            </a:r>
            <a:r>
              <a:rPr sz="1500" spc="-110" dirty="0">
                <a:solidFill>
                  <a:srgbClr val="6D6E70"/>
                </a:solidFill>
                <a:latin typeface="Lucida Sans"/>
                <a:cs typeface="Lucida Sans"/>
              </a:rPr>
              <a:t>(Código</a:t>
            </a:r>
            <a:r>
              <a:rPr sz="1500" spc="-195" dirty="0">
                <a:solidFill>
                  <a:srgbClr val="6D6E70"/>
                </a:solidFill>
                <a:latin typeface="Lucida Sans"/>
                <a:cs typeface="Lucida Sans"/>
              </a:rPr>
              <a:t> </a:t>
            </a:r>
            <a:r>
              <a:rPr sz="1500" spc="-120" dirty="0">
                <a:solidFill>
                  <a:srgbClr val="6D6E70"/>
                </a:solidFill>
                <a:latin typeface="Lucida Sans"/>
                <a:cs typeface="Lucida Sans"/>
              </a:rPr>
              <a:t>6935)</a:t>
            </a:r>
            <a:endParaRPr sz="1500">
              <a:latin typeface="Lucida Sans"/>
              <a:cs typeface="Lucida Sans"/>
            </a:endParaRPr>
          </a:p>
        </p:txBody>
      </p:sp>
      <p:sp>
        <p:nvSpPr>
          <p:cNvPr id="4" name="object 4"/>
          <p:cNvSpPr txBox="1"/>
          <p:nvPr/>
        </p:nvSpPr>
        <p:spPr>
          <a:xfrm>
            <a:off x="1981200" y="3009901"/>
            <a:ext cx="1057275" cy="177800"/>
          </a:xfrm>
          <a:prstGeom prst="rect">
            <a:avLst/>
          </a:prstGeom>
        </p:spPr>
        <p:txBody>
          <a:bodyPr vert="horz" wrap="square" lIns="0" tIns="12700" rIns="0" bIns="0" rtlCol="0">
            <a:spAutoFit/>
          </a:bodyPr>
          <a:lstStyle/>
          <a:p>
            <a:pPr marL="12700">
              <a:lnSpc>
                <a:spcPct val="100000"/>
              </a:lnSpc>
              <a:spcBef>
                <a:spcPts val="100"/>
              </a:spcBef>
            </a:pPr>
            <a:r>
              <a:rPr sz="1000" b="1" spc="-100" dirty="0">
                <a:solidFill>
                  <a:srgbClr val="231F20"/>
                </a:solidFill>
                <a:latin typeface="Lucida Sans"/>
                <a:cs typeface="Lucida Sans"/>
              </a:rPr>
              <a:t>A) </a:t>
            </a:r>
            <a:r>
              <a:rPr sz="1000" b="1" spc="-114" dirty="0">
                <a:solidFill>
                  <a:srgbClr val="231F20"/>
                </a:solidFill>
                <a:latin typeface="Lucida Sans"/>
                <a:cs typeface="Lucida Sans"/>
              </a:rPr>
              <a:t>Casa</a:t>
            </a:r>
            <a:r>
              <a:rPr sz="1000" b="1" spc="45" dirty="0">
                <a:solidFill>
                  <a:srgbClr val="231F20"/>
                </a:solidFill>
                <a:latin typeface="Lucida Sans"/>
                <a:cs typeface="Lucida Sans"/>
              </a:rPr>
              <a:t> </a:t>
            </a:r>
            <a:r>
              <a:rPr sz="1000" b="1" spc="-105" dirty="0">
                <a:solidFill>
                  <a:srgbClr val="231F20"/>
                </a:solidFill>
                <a:latin typeface="Lucida Sans"/>
                <a:cs typeface="Lucida Sans"/>
              </a:rPr>
              <a:t>Unifamiliar</a:t>
            </a:r>
            <a:endParaRPr sz="1000">
              <a:latin typeface="Lucida Sans"/>
              <a:cs typeface="Lucida Sans"/>
            </a:endParaRPr>
          </a:p>
        </p:txBody>
      </p:sp>
      <p:sp>
        <p:nvSpPr>
          <p:cNvPr id="5" name="object 5"/>
          <p:cNvSpPr/>
          <p:nvPr/>
        </p:nvSpPr>
        <p:spPr>
          <a:xfrm>
            <a:off x="5746750" y="586359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6" name="object 6"/>
          <p:cNvSpPr/>
          <p:nvPr/>
        </p:nvSpPr>
        <p:spPr>
          <a:xfrm>
            <a:off x="5746750" y="58572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 name="object 7"/>
          <p:cNvSpPr/>
          <p:nvPr/>
        </p:nvSpPr>
        <p:spPr>
          <a:xfrm>
            <a:off x="5746750" y="54381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8" name="object 8"/>
          <p:cNvSpPr/>
          <p:nvPr/>
        </p:nvSpPr>
        <p:spPr>
          <a:xfrm>
            <a:off x="5746750" y="54317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 name="object 9"/>
          <p:cNvSpPr/>
          <p:nvPr/>
        </p:nvSpPr>
        <p:spPr>
          <a:xfrm>
            <a:off x="5746750" y="542544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10" name="object 10"/>
          <p:cNvSpPr/>
          <p:nvPr/>
        </p:nvSpPr>
        <p:spPr>
          <a:xfrm>
            <a:off x="5753100" y="585682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 name="object 11"/>
          <p:cNvSpPr/>
          <p:nvPr/>
        </p:nvSpPr>
        <p:spPr>
          <a:xfrm>
            <a:off x="5759450" y="5856825"/>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12" name="object 12"/>
          <p:cNvSpPr/>
          <p:nvPr/>
        </p:nvSpPr>
        <p:spPr>
          <a:xfrm>
            <a:off x="6432550" y="58572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 name="object 13"/>
          <p:cNvSpPr/>
          <p:nvPr/>
        </p:nvSpPr>
        <p:spPr>
          <a:xfrm>
            <a:off x="6432550" y="54381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14" name="object 14"/>
          <p:cNvSpPr/>
          <p:nvPr/>
        </p:nvSpPr>
        <p:spPr>
          <a:xfrm>
            <a:off x="6432550" y="54317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 name="object 15"/>
          <p:cNvSpPr/>
          <p:nvPr/>
        </p:nvSpPr>
        <p:spPr>
          <a:xfrm>
            <a:off x="6438900" y="585682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6" name="object 16"/>
          <p:cNvSpPr/>
          <p:nvPr/>
        </p:nvSpPr>
        <p:spPr>
          <a:xfrm>
            <a:off x="5753100" y="5431375"/>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7" name="object 17"/>
          <p:cNvSpPr/>
          <p:nvPr/>
        </p:nvSpPr>
        <p:spPr>
          <a:xfrm>
            <a:off x="5759450" y="5431375"/>
            <a:ext cx="673100" cy="6350"/>
          </a:xfrm>
          <a:custGeom>
            <a:avLst/>
            <a:gdLst/>
            <a:ahLst/>
            <a:cxnLst/>
            <a:rect l="l" t="t" r="r" b="b"/>
            <a:pathLst>
              <a:path w="673100" h="6350">
                <a:moveTo>
                  <a:pt x="673100" y="0"/>
                </a:moveTo>
                <a:lnTo>
                  <a:pt x="0" y="0"/>
                </a:lnTo>
                <a:lnTo>
                  <a:pt x="0" y="6337"/>
                </a:lnTo>
                <a:lnTo>
                  <a:pt x="673100" y="6337"/>
                </a:lnTo>
                <a:lnTo>
                  <a:pt x="673100" y="0"/>
                </a:lnTo>
                <a:close/>
              </a:path>
            </a:pathLst>
          </a:custGeom>
          <a:solidFill>
            <a:srgbClr val="231F20"/>
          </a:solidFill>
        </p:spPr>
        <p:txBody>
          <a:bodyPr wrap="square" lIns="0" tIns="0" rIns="0" bIns="0" rtlCol="0"/>
          <a:lstStyle/>
          <a:p>
            <a:endParaRPr/>
          </a:p>
        </p:txBody>
      </p:sp>
      <p:sp>
        <p:nvSpPr>
          <p:cNvPr id="18" name="object 18"/>
          <p:cNvSpPr/>
          <p:nvPr/>
        </p:nvSpPr>
        <p:spPr>
          <a:xfrm>
            <a:off x="6438900" y="5431375"/>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19" name="object 19"/>
          <p:cNvSpPr/>
          <p:nvPr/>
        </p:nvSpPr>
        <p:spPr>
          <a:xfrm>
            <a:off x="5746750" y="746379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20" name="object 20"/>
          <p:cNvSpPr/>
          <p:nvPr/>
        </p:nvSpPr>
        <p:spPr>
          <a:xfrm>
            <a:off x="5746750" y="7457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1" name="object 21"/>
          <p:cNvSpPr/>
          <p:nvPr/>
        </p:nvSpPr>
        <p:spPr>
          <a:xfrm>
            <a:off x="5746750" y="70383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22" name="object 22"/>
          <p:cNvSpPr/>
          <p:nvPr/>
        </p:nvSpPr>
        <p:spPr>
          <a:xfrm>
            <a:off x="5746750" y="70319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3" name="object 23"/>
          <p:cNvSpPr/>
          <p:nvPr/>
        </p:nvSpPr>
        <p:spPr>
          <a:xfrm>
            <a:off x="5746750" y="702564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24" name="object 24"/>
          <p:cNvSpPr/>
          <p:nvPr/>
        </p:nvSpPr>
        <p:spPr>
          <a:xfrm>
            <a:off x="5753100" y="745701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5" name="object 25"/>
          <p:cNvSpPr/>
          <p:nvPr/>
        </p:nvSpPr>
        <p:spPr>
          <a:xfrm>
            <a:off x="5759450" y="7457013"/>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26" name="object 26"/>
          <p:cNvSpPr/>
          <p:nvPr/>
        </p:nvSpPr>
        <p:spPr>
          <a:xfrm>
            <a:off x="6432550" y="7457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 name="object 27"/>
          <p:cNvSpPr/>
          <p:nvPr/>
        </p:nvSpPr>
        <p:spPr>
          <a:xfrm>
            <a:off x="6432550" y="70383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28" name="object 28"/>
          <p:cNvSpPr/>
          <p:nvPr/>
        </p:nvSpPr>
        <p:spPr>
          <a:xfrm>
            <a:off x="6432550" y="70319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9" name="object 29"/>
          <p:cNvSpPr/>
          <p:nvPr/>
        </p:nvSpPr>
        <p:spPr>
          <a:xfrm>
            <a:off x="6438900" y="745701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0" name="object 30"/>
          <p:cNvSpPr/>
          <p:nvPr/>
        </p:nvSpPr>
        <p:spPr>
          <a:xfrm>
            <a:off x="5753100" y="703156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 name="object 31"/>
          <p:cNvSpPr/>
          <p:nvPr/>
        </p:nvSpPr>
        <p:spPr>
          <a:xfrm>
            <a:off x="5759450" y="7031563"/>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32" name="object 32"/>
          <p:cNvSpPr/>
          <p:nvPr/>
        </p:nvSpPr>
        <p:spPr>
          <a:xfrm>
            <a:off x="6438900" y="703156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3" name="object 33"/>
          <p:cNvSpPr/>
          <p:nvPr/>
        </p:nvSpPr>
        <p:spPr>
          <a:xfrm>
            <a:off x="3435350" y="5109214"/>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34" name="object 34"/>
          <p:cNvSpPr/>
          <p:nvPr/>
        </p:nvSpPr>
        <p:spPr>
          <a:xfrm>
            <a:off x="3435350" y="510286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5" name="object 35"/>
          <p:cNvSpPr/>
          <p:nvPr/>
        </p:nvSpPr>
        <p:spPr>
          <a:xfrm>
            <a:off x="3435350" y="4683764"/>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36" name="object 36"/>
          <p:cNvSpPr/>
          <p:nvPr/>
        </p:nvSpPr>
        <p:spPr>
          <a:xfrm>
            <a:off x="3435350" y="467741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 name="object 37"/>
          <p:cNvSpPr/>
          <p:nvPr/>
        </p:nvSpPr>
        <p:spPr>
          <a:xfrm>
            <a:off x="3435350" y="4671064"/>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38" name="object 38"/>
          <p:cNvSpPr/>
          <p:nvPr/>
        </p:nvSpPr>
        <p:spPr>
          <a:xfrm>
            <a:off x="3441700" y="510328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9" name="object 39"/>
          <p:cNvSpPr/>
          <p:nvPr/>
        </p:nvSpPr>
        <p:spPr>
          <a:xfrm>
            <a:off x="3448050" y="5103284"/>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40" name="object 40"/>
          <p:cNvSpPr/>
          <p:nvPr/>
        </p:nvSpPr>
        <p:spPr>
          <a:xfrm>
            <a:off x="4121150" y="510286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1" name="object 41"/>
          <p:cNvSpPr/>
          <p:nvPr/>
        </p:nvSpPr>
        <p:spPr>
          <a:xfrm>
            <a:off x="4121150" y="4683764"/>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42" name="object 42"/>
          <p:cNvSpPr/>
          <p:nvPr/>
        </p:nvSpPr>
        <p:spPr>
          <a:xfrm>
            <a:off x="4121150" y="4677414"/>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 name="object 43"/>
          <p:cNvSpPr/>
          <p:nvPr/>
        </p:nvSpPr>
        <p:spPr>
          <a:xfrm>
            <a:off x="4127500" y="510328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4" name="object 44"/>
          <p:cNvSpPr/>
          <p:nvPr/>
        </p:nvSpPr>
        <p:spPr>
          <a:xfrm>
            <a:off x="3441700" y="4677834"/>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45" name="object 45"/>
          <p:cNvSpPr/>
          <p:nvPr/>
        </p:nvSpPr>
        <p:spPr>
          <a:xfrm>
            <a:off x="3448050" y="4677834"/>
            <a:ext cx="673100" cy="6350"/>
          </a:xfrm>
          <a:custGeom>
            <a:avLst/>
            <a:gdLst/>
            <a:ahLst/>
            <a:cxnLst/>
            <a:rect l="l" t="t" r="r" b="b"/>
            <a:pathLst>
              <a:path w="673100" h="6350">
                <a:moveTo>
                  <a:pt x="673100" y="0"/>
                </a:moveTo>
                <a:lnTo>
                  <a:pt x="0" y="0"/>
                </a:lnTo>
                <a:lnTo>
                  <a:pt x="0" y="6337"/>
                </a:lnTo>
                <a:lnTo>
                  <a:pt x="673100" y="6337"/>
                </a:lnTo>
                <a:lnTo>
                  <a:pt x="673100" y="0"/>
                </a:lnTo>
                <a:close/>
              </a:path>
            </a:pathLst>
          </a:custGeom>
          <a:solidFill>
            <a:srgbClr val="231F20"/>
          </a:solidFill>
        </p:spPr>
        <p:txBody>
          <a:bodyPr wrap="square" lIns="0" tIns="0" rIns="0" bIns="0" rtlCol="0"/>
          <a:lstStyle/>
          <a:p>
            <a:endParaRPr/>
          </a:p>
        </p:txBody>
      </p:sp>
      <p:sp>
        <p:nvSpPr>
          <p:cNvPr id="46" name="object 46"/>
          <p:cNvSpPr/>
          <p:nvPr/>
        </p:nvSpPr>
        <p:spPr>
          <a:xfrm>
            <a:off x="4127500" y="4677834"/>
            <a:ext cx="6350" cy="6350"/>
          </a:xfrm>
          <a:custGeom>
            <a:avLst/>
            <a:gdLst/>
            <a:ahLst/>
            <a:cxnLst/>
            <a:rect l="l" t="t" r="r" b="b"/>
            <a:pathLst>
              <a:path w="6350" h="6350">
                <a:moveTo>
                  <a:pt x="6350" y="0"/>
                </a:moveTo>
                <a:lnTo>
                  <a:pt x="0" y="0"/>
                </a:lnTo>
                <a:lnTo>
                  <a:pt x="0" y="6337"/>
                </a:lnTo>
                <a:lnTo>
                  <a:pt x="6350" y="6337"/>
                </a:lnTo>
                <a:lnTo>
                  <a:pt x="6350" y="0"/>
                </a:lnTo>
                <a:close/>
              </a:path>
            </a:pathLst>
          </a:custGeom>
          <a:solidFill>
            <a:srgbClr val="231F20"/>
          </a:solidFill>
        </p:spPr>
        <p:txBody>
          <a:bodyPr wrap="square" lIns="0" tIns="0" rIns="0" bIns="0" rtlCol="0"/>
          <a:lstStyle/>
          <a:p>
            <a:endParaRPr/>
          </a:p>
        </p:txBody>
      </p:sp>
      <p:sp>
        <p:nvSpPr>
          <p:cNvPr id="47" name="object 47"/>
          <p:cNvSpPr/>
          <p:nvPr/>
        </p:nvSpPr>
        <p:spPr>
          <a:xfrm>
            <a:off x="3435350" y="585470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48" name="object 48"/>
          <p:cNvSpPr/>
          <p:nvPr/>
        </p:nvSpPr>
        <p:spPr>
          <a:xfrm>
            <a:off x="3435350" y="584835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9" name="object 49"/>
          <p:cNvSpPr/>
          <p:nvPr/>
        </p:nvSpPr>
        <p:spPr>
          <a:xfrm>
            <a:off x="3435350" y="542925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50" name="object 50"/>
          <p:cNvSpPr/>
          <p:nvPr/>
        </p:nvSpPr>
        <p:spPr>
          <a:xfrm>
            <a:off x="3435350" y="542290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1" name="object 51"/>
          <p:cNvSpPr/>
          <p:nvPr/>
        </p:nvSpPr>
        <p:spPr>
          <a:xfrm>
            <a:off x="3435350" y="541655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52" name="object 52"/>
          <p:cNvSpPr/>
          <p:nvPr/>
        </p:nvSpPr>
        <p:spPr>
          <a:xfrm>
            <a:off x="3441700" y="584834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3" name="object 53"/>
          <p:cNvSpPr/>
          <p:nvPr/>
        </p:nvSpPr>
        <p:spPr>
          <a:xfrm>
            <a:off x="3448050" y="5848342"/>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54" name="object 54"/>
          <p:cNvSpPr/>
          <p:nvPr/>
        </p:nvSpPr>
        <p:spPr>
          <a:xfrm>
            <a:off x="4121150" y="584835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 name="object 55"/>
          <p:cNvSpPr/>
          <p:nvPr/>
        </p:nvSpPr>
        <p:spPr>
          <a:xfrm>
            <a:off x="4121150" y="542925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56" name="object 56"/>
          <p:cNvSpPr/>
          <p:nvPr/>
        </p:nvSpPr>
        <p:spPr>
          <a:xfrm>
            <a:off x="4121150" y="542290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 name="object 57"/>
          <p:cNvSpPr/>
          <p:nvPr/>
        </p:nvSpPr>
        <p:spPr>
          <a:xfrm>
            <a:off x="4127500" y="584834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8" name="object 58"/>
          <p:cNvSpPr/>
          <p:nvPr/>
        </p:nvSpPr>
        <p:spPr>
          <a:xfrm>
            <a:off x="3441700" y="542289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9" name="object 59"/>
          <p:cNvSpPr/>
          <p:nvPr/>
        </p:nvSpPr>
        <p:spPr>
          <a:xfrm>
            <a:off x="3448050" y="5422892"/>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60" name="object 60"/>
          <p:cNvSpPr/>
          <p:nvPr/>
        </p:nvSpPr>
        <p:spPr>
          <a:xfrm>
            <a:off x="4127500" y="542289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1" name="object 61"/>
          <p:cNvSpPr/>
          <p:nvPr/>
        </p:nvSpPr>
        <p:spPr>
          <a:xfrm>
            <a:off x="3680879" y="5552013"/>
            <a:ext cx="198970" cy="198970"/>
          </a:xfrm>
          <a:prstGeom prst="rect">
            <a:avLst/>
          </a:prstGeom>
          <a:blipFill>
            <a:blip r:embed="rId2" cstate="print"/>
            <a:stretch>
              <a:fillRect/>
            </a:stretch>
          </a:blipFill>
        </p:spPr>
        <p:txBody>
          <a:bodyPr wrap="square" lIns="0" tIns="0" rIns="0" bIns="0" rtlCol="0"/>
          <a:lstStyle/>
          <a:p>
            <a:endParaRPr/>
          </a:p>
        </p:txBody>
      </p:sp>
      <p:sp>
        <p:nvSpPr>
          <p:cNvPr id="62" name="object 62"/>
          <p:cNvSpPr/>
          <p:nvPr/>
        </p:nvSpPr>
        <p:spPr>
          <a:xfrm>
            <a:off x="3621620" y="5492755"/>
            <a:ext cx="317500" cy="317500"/>
          </a:xfrm>
          <a:custGeom>
            <a:avLst/>
            <a:gdLst/>
            <a:ahLst/>
            <a:cxnLst/>
            <a:rect l="l" t="t" r="r" b="b"/>
            <a:pathLst>
              <a:path w="317500" h="317500">
                <a:moveTo>
                  <a:pt x="158750" y="0"/>
                </a:moveTo>
                <a:lnTo>
                  <a:pt x="108570" y="8092"/>
                </a:lnTo>
                <a:lnTo>
                  <a:pt x="64991" y="30627"/>
                </a:lnTo>
                <a:lnTo>
                  <a:pt x="30627" y="64991"/>
                </a:lnTo>
                <a:lnTo>
                  <a:pt x="8092" y="108570"/>
                </a:lnTo>
                <a:lnTo>
                  <a:pt x="0" y="158750"/>
                </a:lnTo>
                <a:lnTo>
                  <a:pt x="8092" y="208923"/>
                </a:lnTo>
                <a:lnTo>
                  <a:pt x="30627" y="252498"/>
                </a:lnTo>
                <a:lnTo>
                  <a:pt x="64991" y="286860"/>
                </a:lnTo>
                <a:lnTo>
                  <a:pt x="108570" y="309394"/>
                </a:lnTo>
                <a:lnTo>
                  <a:pt x="158750" y="317487"/>
                </a:lnTo>
                <a:lnTo>
                  <a:pt x="208923" y="309394"/>
                </a:lnTo>
                <a:lnTo>
                  <a:pt x="217832" y="304787"/>
                </a:lnTo>
                <a:lnTo>
                  <a:pt x="158750" y="304787"/>
                </a:lnTo>
                <a:lnTo>
                  <a:pt x="129311" y="301822"/>
                </a:lnTo>
                <a:lnTo>
                  <a:pt x="77096" y="279852"/>
                </a:lnTo>
                <a:lnTo>
                  <a:pt x="37635" y="240390"/>
                </a:lnTo>
                <a:lnTo>
                  <a:pt x="15665" y="188181"/>
                </a:lnTo>
                <a:lnTo>
                  <a:pt x="12700" y="158750"/>
                </a:lnTo>
                <a:lnTo>
                  <a:pt x="15665" y="129311"/>
                </a:lnTo>
                <a:lnTo>
                  <a:pt x="37635" y="77096"/>
                </a:lnTo>
                <a:lnTo>
                  <a:pt x="77096" y="37635"/>
                </a:lnTo>
                <a:lnTo>
                  <a:pt x="129311" y="15665"/>
                </a:lnTo>
                <a:lnTo>
                  <a:pt x="158750" y="12700"/>
                </a:lnTo>
                <a:lnTo>
                  <a:pt x="217832" y="12700"/>
                </a:lnTo>
                <a:lnTo>
                  <a:pt x="208923" y="8092"/>
                </a:lnTo>
                <a:lnTo>
                  <a:pt x="158750" y="0"/>
                </a:lnTo>
                <a:close/>
              </a:path>
              <a:path w="317500" h="317500">
                <a:moveTo>
                  <a:pt x="217832" y="12700"/>
                </a:moveTo>
                <a:lnTo>
                  <a:pt x="158750" y="12700"/>
                </a:lnTo>
                <a:lnTo>
                  <a:pt x="188181" y="15665"/>
                </a:lnTo>
                <a:lnTo>
                  <a:pt x="215587" y="24171"/>
                </a:lnTo>
                <a:lnTo>
                  <a:pt x="262013" y="55473"/>
                </a:lnTo>
                <a:lnTo>
                  <a:pt x="293316" y="101901"/>
                </a:lnTo>
                <a:lnTo>
                  <a:pt x="304787" y="158750"/>
                </a:lnTo>
                <a:lnTo>
                  <a:pt x="301822" y="188181"/>
                </a:lnTo>
                <a:lnTo>
                  <a:pt x="279852" y="240390"/>
                </a:lnTo>
                <a:lnTo>
                  <a:pt x="240390" y="279852"/>
                </a:lnTo>
                <a:lnTo>
                  <a:pt x="188181" y="301822"/>
                </a:lnTo>
                <a:lnTo>
                  <a:pt x="158750" y="304787"/>
                </a:lnTo>
                <a:lnTo>
                  <a:pt x="217832" y="304787"/>
                </a:lnTo>
                <a:lnTo>
                  <a:pt x="252498" y="286860"/>
                </a:lnTo>
                <a:lnTo>
                  <a:pt x="286860" y="252498"/>
                </a:lnTo>
                <a:lnTo>
                  <a:pt x="309394" y="208923"/>
                </a:lnTo>
                <a:lnTo>
                  <a:pt x="317487" y="158750"/>
                </a:lnTo>
                <a:lnTo>
                  <a:pt x="309394" y="108570"/>
                </a:lnTo>
                <a:lnTo>
                  <a:pt x="286860" y="64991"/>
                </a:lnTo>
                <a:lnTo>
                  <a:pt x="252498" y="30627"/>
                </a:lnTo>
                <a:lnTo>
                  <a:pt x="217832" y="12700"/>
                </a:lnTo>
                <a:close/>
              </a:path>
            </a:pathLst>
          </a:custGeom>
          <a:solidFill>
            <a:srgbClr val="231F20"/>
          </a:solidFill>
        </p:spPr>
        <p:txBody>
          <a:bodyPr wrap="square" lIns="0" tIns="0" rIns="0" bIns="0" rtlCol="0"/>
          <a:lstStyle/>
          <a:p>
            <a:endParaRPr/>
          </a:p>
        </p:txBody>
      </p:sp>
      <p:sp>
        <p:nvSpPr>
          <p:cNvPr id="63" name="object 63"/>
          <p:cNvSpPr/>
          <p:nvPr/>
        </p:nvSpPr>
        <p:spPr>
          <a:xfrm>
            <a:off x="4565650" y="585470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64" name="object 64"/>
          <p:cNvSpPr/>
          <p:nvPr/>
        </p:nvSpPr>
        <p:spPr>
          <a:xfrm>
            <a:off x="4565650" y="584835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5" name="object 65"/>
          <p:cNvSpPr/>
          <p:nvPr/>
        </p:nvSpPr>
        <p:spPr>
          <a:xfrm>
            <a:off x="4565650" y="542925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66" name="object 66"/>
          <p:cNvSpPr/>
          <p:nvPr/>
        </p:nvSpPr>
        <p:spPr>
          <a:xfrm>
            <a:off x="4565650" y="542290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 name="object 67"/>
          <p:cNvSpPr/>
          <p:nvPr/>
        </p:nvSpPr>
        <p:spPr>
          <a:xfrm>
            <a:off x="4565650" y="541655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68" name="object 68"/>
          <p:cNvSpPr/>
          <p:nvPr/>
        </p:nvSpPr>
        <p:spPr>
          <a:xfrm>
            <a:off x="4572000" y="584834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9" name="object 69"/>
          <p:cNvSpPr/>
          <p:nvPr/>
        </p:nvSpPr>
        <p:spPr>
          <a:xfrm>
            <a:off x="4578350" y="5848342"/>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70" name="object 70"/>
          <p:cNvSpPr/>
          <p:nvPr/>
        </p:nvSpPr>
        <p:spPr>
          <a:xfrm>
            <a:off x="5251450" y="584835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1" name="object 71"/>
          <p:cNvSpPr/>
          <p:nvPr/>
        </p:nvSpPr>
        <p:spPr>
          <a:xfrm>
            <a:off x="5251450" y="542925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72" name="object 72"/>
          <p:cNvSpPr/>
          <p:nvPr/>
        </p:nvSpPr>
        <p:spPr>
          <a:xfrm>
            <a:off x="5251450" y="542290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 name="object 73"/>
          <p:cNvSpPr/>
          <p:nvPr/>
        </p:nvSpPr>
        <p:spPr>
          <a:xfrm>
            <a:off x="5257800" y="584834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4" name="object 74"/>
          <p:cNvSpPr/>
          <p:nvPr/>
        </p:nvSpPr>
        <p:spPr>
          <a:xfrm>
            <a:off x="4572000" y="542289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5" name="object 75"/>
          <p:cNvSpPr/>
          <p:nvPr/>
        </p:nvSpPr>
        <p:spPr>
          <a:xfrm>
            <a:off x="4578350" y="5422892"/>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76" name="object 76"/>
          <p:cNvSpPr/>
          <p:nvPr/>
        </p:nvSpPr>
        <p:spPr>
          <a:xfrm>
            <a:off x="5257800" y="542289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 name="object 77"/>
          <p:cNvSpPr/>
          <p:nvPr/>
        </p:nvSpPr>
        <p:spPr>
          <a:xfrm>
            <a:off x="4811179" y="5552013"/>
            <a:ext cx="198970" cy="198970"/>
          </a:xfrm>
          <a:prstGeom prst="rect">
            <a:avLst/>
          </a:prstGeom>
          <a:blipFill>
            <a:blip r:embed="rId3" cstate="print"/>
            <a:stretch>
              <a:fillRect/>
            </a:stretch>
          </a:blipFill>
        </p:spPr>
        <p:txBody>
          <a:bodyPr wrap="square" lIns="0" tIns="0" rIns="0" bIns="0" rtlCol="0"/>
          <a:lstStyle/>
          <a:p>
            <a:endParaRPr/>
          </a:p>
        </p:txBody>
      </p:sp>
      <p:sp>
        <p:nvSpPr>
          <p:cNvPr id="78" name="object 78"/>
          <p:cNvSpPr/>
          <p:nvPr/>
        </p:nvSpPr>
        <p:spPr>
          <a:xfrm>
            <a:off x="4751920" y="5492755"/>
            <a:ext cx="317500" cy="317500"/>
          </a:xfrm>
          <a:custGeom>
            <a:avLst/>
            <a:gdLst/>
            <a:ahLst/>
            <a:cxnLst/>
            <a:rect l="l" t="t" r="r" b="b"/>
            <a:pathLst>
              <a:path w="317500" h="317500">
                <a:moveTo>
                  <a:pt x="158750" y="0"/>
                </a:moveTo>
                <a:lnTo>
                  <a:pt x="108570" y="8092"/>
                </a:lnTo>
                <a:lnTo>
                  <a:pt x="64991" y="30627"/>
                </a:lnTo>
                <a:lnTo>
                  <a:pt x="30627" y="64991"/>
                </a:lnTo>
                <a:lnTo>
                  <a:pt x="8092" y="108570"/>
                </a:lnTo>
                <a:lnTo>
                  <a:pt x="0" y="158750"/>
                </a:lnTo>
                <a:lnTo>
                  <a:pt x="8092" y="208923"/>
                </a:lnTo>
                <a:lnTo>
                  <a:pt x="30627" y="252498"/>
                </a:lnTo>
                <a:lnTo>
                  <a:pt x="64991" y="286860"/>
                </a:lnTo>
                <a:lnTo>
                  <a:pt x="108570" y="309394"/>
                </a:lnTo>
                <a:lnTo>
                  <a:pt x="158750" y="317487"/>
                </a:lnTo>
                <a:lnTo>
                  <a:pt x="208923" y="309394"/>
                </a:lnTo>
                <a:lnTo>
                  <a:pt x="217832" y="304787"/>
                </a:lnTo>
                <a:lnTo>
                  <a:pt x="158750" y="304787"/>
                </a:lnTo>
                <a:lnTo>
                  <a:pt x="129311" y="301822"/>
                </a:lnTo>
                <a:lnTo>
                  <a:pt x="77096" y="279852"/>
                </a:lnTo>
                <a:lnTo>
                  <a:pt x="37635" y="240390"/>
                </a:lnTo>
                <a:lnTo>
                  <a:pt x="15665" y="188181"/>
                </a:lnTo>
                <a:lnTo>
                  <a:pt x="12700" y="158750"/>
                </a:lnTo>
                <a:lnTo>
                  <a:pt x="15665" y="129311"/>
                </a:lnTo>
                <a:lnTo>
                  <a:pt x="37635" y="77096"/>
                </a:lnTo>
                <a:lnTo>
                  <a:pt x="77096" y="37635"/>
                </a:lnTo>
                <a:lnTo>
                  <a:pt x="129311" y="15665"/>
                </a:lnTo>
                <a:lnTo>
                  <a:pt x="158750" y="12700"/>
                </a:lnTo>
                <a:lnTo>
                  <a:pt x="217832" y="12700"/>
                </a:lnTo>
                <a:lnTo>
                  <a:pt x="208923" y="8092"/>
                </a:lnTo>
                <a:lnTo>
                  <a:pt x="158750" y="0"/>
                </a:lnTo>
                <a:close/>
              </a:path>
              <a:path w="317500" h="317500">
                <a:moveTo>
                  <a:pt x="217832" y="12700"/>
                </a:moveTo>
                <a:lnTo>
                  <a:pt x="158750" y="12700"/>
                </a:lnTo>
                <a:lnTo>
                  <a:pt x="188181" y="15665"/>
                </a:lnTo>
                <a:lnTo>
                  <a:pt x="215587" y="24171"/>
                </a:lnTo>
                <a:lnTo>
                  <a:pt x="262013" y="55473"/>
                </a:lnTo>
                <a:lnTo>
                  <a:pt x="293316" y="101901"/>
                </a:lnTo>
                <a:lnTo>
                  <a:pt x="304787" y="158750"/>
                </a:lnTo>
                <a:lnTo>
                  <a:pt x="301822" y="188181"/>
                </a:lnTo>
                <a:lnTo>
                  <a:pt x="279852" y="240390"/>
                </a:lnTo>
                <a:lnTo>
                  <a:pt x="240390" y="279852"/>
                </a:lnTo>
                <a:lnTo>
                  <a:pt x="188181" y="301822"/>
                </a:lnTo>
                <a:lnTo>
                  <a:pt x="158750" y="304787"/>
                </a:lnTo>
                <a:lnTo>
                  <a:pt x="217832" y="304787"/>
                </a:lnTo>
                <a:lnTo>
                  <a:pt x="252498" y="286860"/>
                </a:lnTo>
                <a:lnTo>
                  <a:pt x="286860" y="252498"/>
                </a:lnTo>
                <a:lnTo>
                  <a:pt x="309394" y="208923"/>
                </a:lnTo>
                <a:lnTo>
                  <a:pt x="317487" y="158750"/>
                </a:lnTo>
                <a:lnTo>
                  <a:pt x="309394" y="108570"/>
                </a:lnTo>
                <a:lnTo>
                  <a:pt x="286860" y="64991"/>
                </a:lnTo>
                <a:lnTo>
                  <a:pt x="252498" y="30627"/>
                </a:lnTo>
                <a:lnTo>
                  <a:pt x="217832" y="12700"/>
                </a:lnTo>
                <a:close/>
              </a:path>
            </a:pathLst>
          </a:custGeom>
          <a:solidFill>
            <a:srgbClr val="231F20"/>
          </a:solidFill>
        </p:spPr>
        <p:txBody>
          <a:bodyPr wrap="square" lIns="0" tIns="0" rIns="0" bIns="0" rtlCol="0"/>
          <a:lstStyle/>
          <a:p>
            <a:endParaRPr/>
          </a:p>
        </p:txBody>
      </p:sp>
      <p:sp>
        <p:nvSpPr>
          <p:cNvPr id="79" name="object 79"/>
          <p:cNvSpPr/>
          <p:nvPr/>
        </p:nvSpPr>
        <p:spPr>
          <a:xfrm>
            <a:off x="4565650" y="746379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80" name="object 80"/>
          <p:cNvSpPr/>
          <p:nvPr/>
        </p:nvSpPr>
        <p:spPr>
          <a:xfrm>
            <a:off x="4565650" y="7457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 name="object 81"/>
          <p:cNvSpPr/>
          <p:nvPr/>
        </p:nvSpPr>
        <p:spPr>
          <a:xfrm>
            <a:off x="4565650" y="70383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82" name="object 82"/>
          <p:cNvSpPr/>
          <p:nvPr/>
        </p:nvSpPr>
        <p:spPr>
          <a:xfrm>
            <a:off x="4565650" y="70319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 name="object 83"/>
          <p:cNvSpPr/>
          <p:nvPr/>
        </p:nvSpPr>
        <p:spPr>
          <a:xfrm>
            <a:off x="4565650" y="7025645"/>
            <a:ext cx="698500" cy="6350"/>
          </a:xfrm>
          <a:custGeom>
            <a:avLst/>
            <a:gdLst/>
            <a:ahLst/>
            <a:cxnLst/>
            <a:rect l="l" t="t" r="r" b="b"/>
            <a:pathLst>
              <a:path w="698500" h="6350">
                <a:moveTo>
                  <a:pt x="0" y="6350"/>
                </a:moveTo>
                <a:lnTo>
                  <a:pt x="698500" y="6350"/>
                </a:lnTo>
                <a:lnTo>
                  <a:pt x="698500" y="0"/>
                </a:lnTo>
                <a:lnTo>
                  <a:pt x="0" y="0"/>
                </a:lnTo>
                <a:lnTo>
                  <a:pt x="0" y="6350"/>
                </a:lnTo>
                <a:close/>
              </a:path>
            </a:pathLst>
          </a:custGeom>
          <a:solidFill>
            <a:srgbClr val="231F20"/>
          </a:solidFill>
        </p:spPr>
        <p:txBody>
          <a:bodyPr wrap="square" lIns="0" tIns="0" rIns="0" bIns="0" rtlCol="0"/>
          <a:lstStyle/>
          <a:p>
            <a:endParaRPr/>
          </a:p>
        </p:txBody>
      </p:sp>
      <p:sp>
        <p:nvSpPr>
          <p:cNvPr id="84" name="object 84"/>
          <p:cNvSpPr/>
          <p:nvPr/>
        </p:nvSpPr>
        <p:spPr>
          <a:xfrm>
            <a:off x="4572000" y="745701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 name="object 85"/>
          <p:cNvSpPr/>
          <p:nvPr/>
        </p:nvSpPr>
        <p:spPr>
          <a:xfrm>
            <a:off x="4578350" y="7457013"/>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86" name="object 86"/>
          <p:cNvSpPr/>
          <p:nvPr/>
        </p:nvSpPr>
        <p:spPr>
          <a:xfrm>
            <a:off x="5251450" y="74574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 name="object 87"/>
          <p:cNvSpPr/>
          <p:nvPr/>
        </p:nvSpPr>
        <p:spPr>
          <a:xfrm>
            <a:off x="5251450" y="7038345"/>
            <a:ext cx="12700" cy="419100"/>
          </a:xfrm>
          <a:custGeom>
            <a:avLst/>
            <a:gdLst/>
            <a:ahLst/>
            <a:cxnLst/>
            <a:rect l="l" t="t" r="r" b="b"/>
            <a:pathLst>
              <a:path w="12700" h="419100">
                <a:moveTo>
                  <a:pt x="0" y="419100"/>
                </a:moveTo>
                <a:lnTo>
                  <a:pt x="12700" y="419100"/>
                </a:lnTo>
                <a:lnTo>
                  <a:pt x="12700" y="0"/>
                </a:lnTo>
                <a:lnTo>
                  <a:pt x="0" y="0"/>
                </a:lnTo>
                <a:lnTo>
                  <a:pt x="0" y="419100"/>
                </a:lnTo>
                <a:close/>
              </a:path>
            </a:pathLst>
          </a:custGeom>
          <a:solidFill>
            <a:srgbClr val="231F20"/>
          </a:solidFill>
        </p:spPr>
        <p:txBody>
          <a:bodyPr wrap="square" lIns="0" tIns="0" rIns="0" bIns="0" rtlCol="0"/>
          <a:lstStyle/>
          <a:p>
            <a:endParaRPr/>
          </a:p>
        </p:txBody>
      </p:sp>
      <p:sp>
        <p:nvSpPr>
          <p:cNvPr id="88" name="object 88"/>
          <p:cNvSpPr/>
          <p:nvPr/>
        </p:nvSpPr>
        <p:spPr>
          <a:xfrm>
            <a:off x="5251450" y="70319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 name="object 89"/>
          <p:cNvSpPr/>
          <p:nvPr/>
        </p:nvSpPr>
        <p:spPr>
          <a:xfrm>
            <a:off x="5257800" y="745701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0" name="object 90"/>
          <p:cNvSpPr/>
          <p:nvPr/>
        </p:nvSpPr>
        <p:spPr>
          <a:xfrm>
            <a:off x="4572000" y="703156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 name="object 91"/>
          <p:cNvSpPr/>
          <p:nvPr/>
        </p:nvSpPr>
        <p:spPr>
          <a:xfrm>
            <a:off x="4578350" y="7031563"/>
            <a:ext cx="673100" cy="6350"/>
          </a:xfrm>
          <a:custGeom>
            <a:avLst/>
            <a:gdLst/>
            <a:ahLst/>
            <a:cxnLst/>
            <a:rect l="l" t="t" r="r" b="b"/>
            <a:pathLst>
              <a:path w="673100" h="6350">
                <a:moveTo>
                  <a:pt x="673100" y="0"/>
                </a:moveTo>
                <a:lnTo>
                  <a:pt x="0" y="0"/>
                </a:lnTo>
                <a:lnTo>
                  <a:pt x="0" y="6350"/>
                </a:lnTo>
                <a:lnTo>
                  <a:pt x="673100" y="6350"/>
                </a:lnTo>
                <a:lnTo>
                  <a:pt x="673100" y="0"/>
                </a:lnTo>
                <a:close/>
              </a:path>
            </a:pathLst>
          </a:custGeom>
          <a:solidFill>
            <a:srgbClr val="231F20"/>
          </a:solidFill>
        </p:spPr>
        <p:txBody>
          <a:bodyPr wrap="square" lIns="0" tIns="0" rIns="0" bIns="0" rtlCol="0"/>
          <a:lstStyle/>
          <a:p>
            <a:endParaRPr/>
          </a:p>
        </p:txBody>
      </p:sp>
      <p:sp>
        <p:nvSpPr>
          <p:cNvPr id="92" name="object 92"/>
          <p:cNvSpPr/>
          <p:nvPr/>
        </p:nvSpPr>
        <p:spPr>
          <a:xfrm>
            <a:off x="5257800" y="703156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 name="object 93"/>
          <p:cNvSpPr/>
          <p:nvPr/>
        </p:nvSpPr>
        <p:spPr>
          <a:xfrm>
            <a:off x="4811179" y="7160684"/>
            <a:ext cx="198970" cy="198958"/>
          </a:xfrm>
          <a:prstGeom prst="rect">
            <a:avLst/>
          </a:prstGeom>
          <a:blipFill>
            <a:blip r:embed="rId4" cstate="print"/>
            <a:stretch>
              <a:fillRect/>
            </a:stretch>
          </a:blipFill>
        </p:spPr>
        <p:txBody>
          <a:bodyPr wrap="square" lIns="0" tIns="0" rIns="0" bIns="0" rtlCol="0"/>
          <a:lstStyle/>
          <a:p>
            <a:endParaRPr/>
          </a:p>
        </p:txBody>
      </p:sp>
      <p:sp>
        <p:nvSpPr>
          <p:cNvPr id="94" name="object 94"/>
          <p:cNvSpPr/>
          <p:nvPr/>
        </p:nvSpPr>
        <p:spPr>
          <a:xfrm>
            <a:off x="4751920" y="7101413"/>
            <a:ext cx="317500" cy="317500"/>
          </a:xfrm>
          <a:custGeom>
            <a:avLst/>
            <a:gdLst/>
            <a:ahLst/>
            <a:cxnLst/>
            <a:rect l="l" t="t" r="r" b="b"/>
            <a:pathLst>
              <a:path w="317500" h="317500">
                <a:moveTo>
                  <a:pt x="158750" y="0"/>
                </a:moveTo>
                <a:lnTo>
                  <a:pt x="108570" y="8093"/>
                </a:lnTo>
                <a:lnTo>
                  <a:pt x="64991" y="30631"/>
                </a:lnTo>
                <a:lnTo>
                  <a:pt x="30627" y="64997"/>
                </a:lnTo>
                <a:lnTo>
                  <a:pt x="8092" y="108575"/>
                </a:lnTo>
                <a:lnTo>
                  <a:pt x="0" y="158750"/>
                </a:lnTo>
                <a:lnTo>
                  <a:pt x="8092" y="208924"/>
                </a:lnTo>
                <a:lnTo>
                  <a:pt x="30627" y="252502"/>
                </a:lnTo>
                <a:lnTo>
                  <a:pt x="64991" y="286868"/>
                </a:lnTo>
                <a:lnTo>
                  <a:pt x="108570" y="309406"/>
                </a:lnTo>
                <a:lnTo>
                  <a:pt x="158750" y="317500"/>
                </a:lnTo>
                <a:lnTo>
                  <a:pt x="208923" y="309406"/>
                </a:lnTo>
                <a:lnTo>
                  <a:pt x="217828" y="304800"/>
                </a:lnTo>
                <a:lnTo>
                  <a:pt x="158750" y="304800"/>
                </a:lnTo>
                <a:lnTo>
                  <a:pt x="129311" y="301832"/>
                </a:lnTo>
                <a:lnTo>
                  <a:pt x="77096" y="279854"/>
                </a:lnTo>
                <a:lnTo>
                  <a:pt x="37635" y="240397"/>
                </a:lnTo>
                <a:lnTo>
                  <a:pt x="15665" y="188188"/>
                </a:lnTo>
                <a:lnTo>
                  <a:pt x="12700" y="158750"/>
                </a:lnTo>
                <a:lnTo>
                  <a:pt x="15665" y="129311"/>
                </a:lnTo>
                <a:lnTo>
                  <a:pt x="37635" y="77096"/>
                </a:lnTo>
                <a:lnTo>
                  <a:pt x="77096" y="37640"/>
                </a:lnTo>
                <a:lnTo>
                  <a:pt x="129311" y="15666"/>
                </a:lnTo>
                <a:lnTo>
                  <a:pt x="158750" y="12700"/>
                </a:lnTo>
                <a:lnTo>
                  <a:pt x="217828" y="12700"/>
                </a:lnTo>
                <a:lnTo>
                  <a:pt x="208923" y="8093"/>
                </a:lnTo>
                <a:lnTo>
                  <a:pt x="158750" y="0"/>
                </a:lnTo>
                <a:close/>
              </a:path>
              <a:path w="317500" h="317500">
                <a:moveTo>
                  <a:pt x="217828" y="12700"/>
                </a:moveTo>
                <a:lnTo>
                  <a:pt x="158750" y="12700"/>
                </a:lnTo>
                <a:lnTo>
                  <a:pt x="188181" y="15666"/>
                </a:lnTo>
                <a:lnTo>
                  <a:pt x="215587" y="24176"/>
                </a:lnTo>
                <a:lnTo>
                  <a:pt x="262013" y="55473"/>
                </a:lnTo>
                <a:lnTo>
                  <a:pt x="293316" y="101901"/>
                </a:lnTo>
                <a:lnTo>
                  <a:pt x="304787" y="158750"/>
                </a:lnTo>
                <a:lnTo>
                  <a:pt x="301822" y="188188"/>
                </a:lnTo>
                <a:lnTo>
                  <a:pt x="279852" y="240397"/>
                </a:lnTo>
                <a:lnTo>
                  <a:pt x="240390" y="279854"/>
                </a:lnTo>
                <a:lnTo>
                  <a:pt x="188181" y="301832"/>
                </a:lnTo>
                <a:lnTo>
                  <a:pt x="158750" y="304800"/>
                </a:lnTo>
                <a:lnTo>
                  <a:pt x="217828" y="304800"/>
                </a:lnTo>
                <a:lnTo>
                  <a:pt x="252498" y="286868"/>
                </a:lnTo>
                <a:lnTo>
                  <a:pt x="286860" y="252502"/>
                </a:lnTo>
                <a:lnTo>
                  <a:pt x="309394" y="208924"/>
                </a:lnTo>
                <a:lnTo>
                  <a:pt x="317487" y="158750"/>
                </a:lnTo>
                <a:lnTo>
                  <a:pt x="309394" y="108575"/>
                </a:lnTo>
                <a:lnTo>
                  <a:pt x="286860" y="64997"/>
                </a:lnTo>
                <a:lnTo>
                  <a:pt x="252498" y="30631"/>
                </a:lnTo>
                <a:lnTo>
                  <a:pt x="217828" y="12700"/>
                </a:lnTo>
                <a:close/>
              </a:path>
            </a:pathLst>
          </a:custGeom>
          <a:solidFill>
            <a:srgbClr val="231F20"/>
          </a:solidFill>
        </p:spPr>
        <p:txBody>
          <a:bodyPr wrap="square" lIns="0" tIns="0" rIns="0" bIns="0" rtlCol="0"/>
          <a:lstStyle/>
          <a:p>
            <a:endParaRPr/>
          </a:p>
        </p:txBody>
      </p:sp>
      <p:sp>
        <p:nvSpPr>
          <p:cNvPr id="95" name="object 95"/>
          <p:cNvSpPr/>
          <p:nvPr/>
        </p:nvSpPr>
        <p:spPr>
          <a:xfrm>
            <a:off x="3774020" y="5105405"/>
            <a:ext cx="12700" cy="542290"/>
          </a:xfrm>
          <a:custGeom>
            <a:avLst/>
            <a:gdLst/>
            <a:ahLst/>
            <a:cxnLst/>
            <a:rect l="l" t="t" r="r" b="b"/>
            <a:pathLst>
              <a:path w="12700" h="542289">
                <a:moveTo>
                  <a:pt x="12699" y="0"/>
                </a:moveTo>
                <a:lnTo>
                  <a:pt x="0" y="0"/>
                </a:lnTo>
                <a:lnTo>
                  <a:pt x="0" y="541870"/>
                </a:lnTo>
                <a:lnTo>
                  <a:pt x="12699" y="541870"/>
                </a:lnTo>
                <a:lnTo>
                  <a:pt x="12699" y="0"/>
                </a:lnTo>
                <a:close/>
              </a:path>
            </a:pathLst>
          </a:custGeom>
          <a:solidFill>
            <a:srgbClr val="231F20"/>
          </a:solidFill>
        </p:spPr>
        <p:txBody>
          <a:bodyPr wrap="square" lIns="0" tIns="0" rIns="0" bIns="0" rtlCol="0"/>
          <a:lstStyle/>
          <a:p>
            <a:endParaRPr/>
          </a:p>
        </p:txBody>
      </p:sp>
      <p:sp>
        <p:nvSpPr>
          <p:cNvPr id="96" name="object 96"/>
          <p:cNvSpPr/>
          <p:nvPr/>
        </p:nvSpPr>
        <p:spPr>
          <a:xfrm>
            <a:off x="3761270" y="5628175"/>
            <a:ext cx="38735" cy="38735"/>
          </a:xfrm>
          <a:custGeom>
            <a:avLst/>
            <a:gdLst/>
            <a:ahLst/>
            <a:cxnLst/>
            <a:rect l="l" t="t" r="r" b="b"/>
            <a:pathLst>
              <a:path w="38735" h="38735">
                <a:moveTo>
                  <a:pt x="19100" y="0"/>
                </a:moveTo>
                <a:lnTo>
                  <a:pt x="11663" y="1500"/>
                </a:lnTo>
                <a:lnTo>
                  <a:pt x="5592" y="5592"/>
                </a:lnTo>
                <a:lnTo>
                  <a:pt x="1500" y="11663"/>
                </a:lnTo>
                <a:lnTo>
                  <a:pt x="0" y="19100"/>
                </a:lnTo>
                <a:lnTo>
                  <a:pt x="1500" y="26530"/>
                </a:lnTo>
                <a:lnTo>
                  <a:pt x="5592" y="32597"/>
                </a:lnTo>
                <a:lnTo>
                  <a:pt x="11663" y="36688"/>
                </a:lnTo>
                <a:lnTo>
                  <a:pt x="19100" y="38188"/>
                </a:lnTo>
                <a:lnTo>
                  <a:pt x="26530" y="36688"/>
                </a:lnTo>
                <a:lnTo>
                  <a:pt x="32597" y="32597"/>
                </a:lnTo>
                <a:lnTo>
                  <a:pt x="36688" y="26530"/>
                </a:lnTo>
                <a:lnTo>
                  <a:pt x="38188" y="19100"/>
                </a:lnTo>
                <a:lnTo>
                  <a:pt x="36688" y="11663"/>
                </a:lnTo>
                <a:lnTo>
                  <a:pt x="32597" y="5592"/>
                </a:lnTo>
                <a:lnTo>
                  <a:pt x="26530" y="1500"/>
                </a:lnTo>
                <a:lnTo>
                  <a:pt x="19100" y="0"/>
                </a:lnTo>
                <a:close/>
              </a:path>
            </a:pathLst>
          </a:custGeom>
          <a:solidFill>
            <a:srgbClr val="231F20"/>
          </a:solidFill>
        </p:spPr>
        <p:txBody>
          <a:bodyPr wrap="square" lIns="0" tIns="0" rIns="0" bIns="0" rtlCol="0"/>
          <a:lstStyle/>
          <a:p>
            <a:endParaRPr/>
          </a:p>
        </p:txBody>
      </p:sp>
      <p:sp>
        <p:nvSpPr>
          <p:cNvPr id="97" name="object 97"/>
          <p:cNvSpPr/>
          <p:nvPr/>
        </p:nvSpPr>
        <p:spPr>
          <a:xfrm>
            <a:off x="4915979" y="5641993"/>
            <a:ext cx="847090" cy="12700"/>
          </a:xfrm>
          <a:custGeom>
            <a:avLst/>
            <a:gdLst/>
            <a:ahLst/>
            <a:cxnLst/>
            <a:rect l="l" t="t" r="r" b="b"/>
            <a:pathLst>
              <a:path w="847089" h="12700">
                <a:moveTo>
                  <a:pt x="846670" y="0"/>
                </a:moveTo>
                <a:lnTo>
                  <a:pt x="0" y="0"/>
                </a:lnTo>
                <a:lnTo>
                  <a:pt x="0" y="12699"/>
                </a:lnTo>
                <a:lnTo>
                  <a:pt x="846670" y="12699"/>
                </a:lnTo>
                <a:lnTo>
                  <a:pt x="846670" y="0"/>
                </a:lnTo>
                <a:close/>
              </a:path>
            </a:pathLst>
          </a:custGeom>
          <a:solidFill>
            <a:srgbClr val="231F20"/>
          </a:solidFill>
        </p:spPr>
        <p:txBody>
          <a:bodyPr wrap="square" lIns="0" tIns="0" rIns="0" bIns="0" rtlCol="0"/>
          <a:lstStyle/>
          <a:p>
            <a:endParaRPr/>
          </a:p>
        </p:txBody>
      </p:sp>
      <p:sp>
        <p:nvSpPr>
          <p:cNvPr id="98" name="object 98"/>
          <p:cNvSpPr/>
          <p:nvPr/>
        </p:nvSpPr>
        <p:spPr>
          <a:xfrm>
            <a:off x="4896878" y="5629254"/>
            <a:ext cx="38735" cy="38735"/>
          </a:xfrm>
          <a:custGeom>
            <a:avLst/>
            <a:gdLst/>
            <a:ahLst/>
            <a:cxnLst/>
            <a:rect l="l" t="t" r="r" b="b"/>
            <a:pathLst>
              <a:path w="38735" h="38735">
                <a:moveTo>
                  <a:pt x="19100" y="0"/>
                </a:moveTo>
                <a:lnTo>
                  <a:pt x="11669" y="1498"/>
                </a:lnTo>
                <a:lnTo>
                  <a:pt x="5597" y="5586"/>
                </a:lnTo>
                <a:lnTo>
                  <a:pt x="1502" y="11653"/>
                </a:lnTo>
                <a:lnTo>
                  <a:pt x="0" y="19088"/>
                </a:lnTo>
                <a:lnTo>
                  <a:pt x="1502" y="26524"/>
                </a:lnTo>
                <a:lnTo>
                  <a:pt x="5597" y="32596"/>
                </a:lnTo>
                <a:lnTo>
                  <a:pt x="11669" y="36688"/>
                </a:lnTo>
                <a:lnTo>
                  <a:pt x="19100" y="38188"/>
                </a:lnTo>
                <a:lnTo>
                  <a:pt x="26537" y="36688"/>
                </a:lnTo>
                <a:lnTo>
                  <a:pt x="32608" y="32596"/>
                </a:lnTo>
                <a:lnTo>
                  <a:pt x="36701" y="26524"/>
                </a:lnTo>
                <a:lnTo>
                  <a:pt x="38201" y="19088"/>
                </a:lnTo>
                <a:lnTo>
                  <a:pt x="36701" y="11653"/>
                </a:lnTo>
                <a:lnTo>
                  <a:pt x="32608" y="5586"/>
                </a:lnTo>
                <a:lnTo>
                  <a:pt x="26537" y="1498"/>
                </a:lnTo>
                <a:lnTo>
                  <a:pt x="19100" y="0"/>
                </a:lnTo>
                <a:close/>
              </a:path>
            </a:pathLst>
          </a:custGeom>
          <a:solidFill>
            <a:srgbClr val="231F20"/>
          </a:solidFill>
        </p:spPr>
        <p:txBody>
          <a:bodyPr wrap="square" lIns="0" tIns="0" rIns="0" bIns="0" rtlCol="0"/>
          <a:lstStyle/>
          <a:p>
            <a:endParaRPr/>
          </a:p>
        </p:txBody>
      </p:sp>
      <p:sp>
        <p:nvSpPr>
          <p:cNvPr id="99" name="object 99"/>
          <p:cNvSpPr/>
          <p:nvPr/>
        </p:nvSpPr>
        <p:spPr>
          <a:xfrm>
            <a:off x="4915979" y="7250663"/>
            <a:ext cx="847090" cy="12700"/>
          </a:xfrm>
          <a:custGeom>
            <a:avLst/>
            <a:gdLst/>
            <a:ahLst/>
            <a:cxnLst/>
            <a:rect l="l" t="t" r="r" b="b"/>
            <a:pathLst>
              <a:path w="847089" h="12700">
                <a:moveTo>
                  <a:pt x="846670" y="0"/>
                </a:moveTo>
                <a:lnTo>
                  <a:pt x="0" y="0"/>
                </a:lnTo>
                <a:lnTo>
                  <a:pt x="0" y="12700"/>
                </a:lnTo>
                <a:lnTo>
                  <a:pt x="846670" y="12700"/>
                </a:lnTo>
                <a:lnTo>
                  <a:pt x="846670" y="0"/>
                </a:lnTo>
                <a:close/>
              </a:path>
            </a:pathLst>
          </a:custGeom>
          <a:solidFill>
            <a:srgbClr val="231F20"/>
          </a:solidFill>
        </p:spPr>
        <p:txBody>
          <a:bodyPr wrap="square" lIns="0" tIns="0" rIns="0" bIns="0" rtlCol="0"/>
          <a:lstStyle/>
          <a:p>
            <a:endParaRPr/>
          </a:p>
        </p:txBody>
      </p:sp>
      <p:sp>
        <p:nvSpPr>
          <p:cNvPr id="100" name="object 100"/>
          <p:cNvSpPr/>
          <p:nvPr/>
        </p:nvSpPr>
        <p:spPr>
          <a:xfrm>
            <a:off x="4896878" y="7237912"/>
            <a:ext cx="38735" cy="38735"/>
          </a:xfrm>
          <a:custGeom>
            <a:avLst/>
            <a:gdLst/>
            <a:ahLst/>
            <a:cxnLst/>
            <a:rect l="l" t="t" r="r" b="b"/>
            <a:pathLst>
              <a:path w="38735" h="38735">
                <a:moveTo>
                  <a:pt x="19100" y="0"/>
                </a:moveTo>
                <a:lnTo>
                  <a:pt x="11669" y="1500"/>
                </a:lnTo>
                <a:lnTo>
                  <a:pt x="5597" y="5592"/>
                </a:lnTo>
                <a:lnTo>
                  <a:pt x="1502" y="11663"/>
                </a:lnTo>
                <a:lnTo>
                  <a:pt x="0" y="19100"/>
                </a:lnTo>
                <a:lnTo>
                  <a:pt x="1502" y="26532"/>
                </a:lnTo>
                <a:lnTo>
                  <a:pt x="5597" y="32604"/>
                </a:lnTo>
                <a:lnTo>
                  <a:pt x="11669" y="36699"/>
                </a:lnTo>
                <a:lnTo>
                  <a:pt x="19100" y="38201"/>
                </a:lnTo>
                <a:lnTo>
                  <a:pt x="26537" y="36699"/>
                </a:lnTo>
                <a:lnTo>
                  <a:pt x="32608" y="32604"/>
                </a:lnTo>
                <a:lnTo>
                  <a:pt x="36701" y="26532"/>
                </a:lnTo>
                <a:lnTo>
                  <a:pt x="38201" y="19100"/>
                </a:lnTo>
                <a:lnTo>
                  <a:pt x="36701" y="11663"/>
                </a:lnTo>
                <a:lnTo>
                  <a:pt x="32608" y="5592"/>
                </a:lnTo>
                <a:lnTo>
                  <a:pt x="26537" y="1500"/>
                </a:lnTo>
                <a:lnTo>
                  <a:pt x="19100" y="0"/>
                </a:lnTo>
                <a:close/>
              </a:path>
            </a:pathLst>
          </a:custGeom>
          <a:solidFill>
            <a:srgbClr val="231F20"/>
          </a:solidFill>
        </p:spPr>
        <p:txBody>
          <a:bodyPr wrap="square" lIns="0" tIns="0" rIns="0" bIns="0" rtlCol="0"/>
          <a:lstStyle/>
          <a:p>
            <a:endParaRPr/>
          </a:p>
        </p:txBody>
      </p:sp>
      <p:sp>
        <p:nvSpPr>
          <p:cNvPr id="101" name="object 101"/>
          <p:cNvSpPr/>
          <p:nvPr/>
        </p:nvSpPr>
        <p:spPr>
          <a:xfrm>
            <a:off x="4123270" y="5645155"/>
            <a:ext cx="444500" cy="12700"/>
          </a:xfrm>
          <a:custGeom>
            <a:avLst/>
            <a:gdLst/>
            <a:ahLst/>
            <a:cxnLst/>
            <a:rect l="l" t="t" r="r" b="b"/>
            <a:pathLst>
              <a:path w="444500" h="12700">
                <a:moveTo>
                  <a:pt x="444500" y="0"/>
                </a:moveTo>
                <a:lnTo>
                  <a:pt x="0" y="0"/>
                </a:lnTo>
                <a:lnTo>
                  <a:pt x="0" y="12699"/>
                </a:lnTo>
                <a:lnTo>
                  <a:pt x="444500" y="12699"/>
                </a:lnTo>
                <a:lnTo>
                  <a:pt x="444500" y="0"/>
                </a:lnTo>
                <a:close/>
              </a:path>
            </a:pathLst>
          </a:custGeom>
          <a:solidFill>
            <a:srgbClr val="231F20"/>
          </a:solidFill>
        </p:spPr>
        <p:txBody>
          <a:bodyPr wrap="square" lIns="0" tIns="0" rIns="0" bIns="0" rtlCol="0"/>
          <a:lstStyle/>
          <a:p>
            <a:endParaRPr/>
          </a:p>
        </p:txBody>
      </p:sp>
      <p:sp>
        <p:nvSpPr>
          <p:cNvPr id="102" name="object 102"/>
          <p:cNvSpPr/>
          <p:nvPr/>
        </p:nvSpPr>
        <p:spPr>
          <a:xfrm>
            <a:off x="4191000" y="5617634"/>
            <a:ext cx="50800" cy="50800"/>
          </a:xfrm>
          <a:custGeom>
            <a:avLst/>
            <a:gdLst/>
            <a:ahLst/>
            <a:cxnLst/>
            <a:rect l="l" t="t" r="r" b="b"/>
            <a:pathLst>
              <a:path w="50800" h="50800">
                <a:moveTo>
                  <a:pt x="25400" y="0"/>
                </a:moveTo>
                <a:lnTo>
                  <a:pt x="15516" y="1997"/>
                </a:lnTo>
                <a:lnTo>
                  <a:pt x="7442" y="7442"/>
                </a:lnTo>
                <a:lnTo>
                  <a:pt x="1997" y="15516"/>
                </a:lnTo>
                <a:lnTo>
                  <a:pt x="0" y="25400"/>
                </a:lnTo>
                <a:lnTo>
                  <a:pt x="1997" y="35289"/>
                </a:lnTo>
                <a:lnTo>
                  <a:pt x="7442" y="43362"/>
                </a:lnTo>
                <a:lnTo>
                  <a:pt x="15516" y="48804"/>
                </a:lnTo>
                <a:lnTo>
                  <a:pt x="25400" y="50800"/>
                </a:lnTo>
                <a:lnTo>
                  <a:pt x="35283" y="48804"/>
                </a:lnTo>
                <a:lnTo>
                  <a:pt x="43357" y="43362"/>
                </a:lnTo>
                <a:lnTo>
                  <a:pt x="48802" y="35289"/>
                </a:lnTo>
                <a:lnTo>
                  <a:pt x="50800" y="25400"/>
                </a:lnTo>
                <a:lnTo>
                  <a:pt x="48802" y="15516"/>
                </a:lnTo>
                <a:lnTo>
                  <a:pt x="43357" y="7442"/>
                </a:lnTo>
                <a:lnTo>
                  <a:pt x="35283" y="1997"/>
                </a:lnTo>
                <a:lnTo>
                  <a:pt x="25400" y="0"/>
                </a:lnTo>
                <a:close/>
              </a:path>
            </a:pathLst>
          </a:custGeom>
          <a:solidFill>
            <a:srgbClr val="231F20"/>
          </a:solidFill>
        </p:spPr>
        <p:txBody>
          <a:bodyPr wrap="square" lIns="0" tIns="0" rIns="0" bIns="0" rtlCol="0"/>
          <a:lstStyle/>
          <a:p>
            <a:endParaRPr/>
          </a:p>
        </p:txBody>
      </p:sp>
      <p:sp>
        <p:nvSpPr>
          <p:cNvPr id="103" name="object 103"/>
          <p:cNvSpPr/>
          <p:nvPr/>
        </p:nvSpPr>
        <p:spPr>
          <a:xfrm>
            <a:off x="4411129" y="5617634"/>
            <a:ext cx="50800" cy="50800"/>
          </a:xfrm>
          <a:custGeom>
            <a:avLst/>
            <a:gdLst/>
            <a:ahLst/>
            <a:cxnLst/>
            <a:rect l="l" t="t" r="r" b="b"/>
            <a:pathLst>
              <a:path w="50800" h="50800">
                <a:moveTo>
                  <a:pt x="25400" y="0"/>
                </a:moveTo>
                <a:lnTo>
                  <a:pt x="15516" y="1997"/>
                </a:lnTo>
                <a:lnTo>
                  <a:pt x="7442" y="7442"/>
                </a:lnTo>
                <a:lnTo>
                  <a:pt x="1997" y="15516"/>
                </a:lnTo>
                <a:lnTo>
                  <a:pt x="0" y="25400"/>
                </a:lnTo>
                <a:lnTo>
                  <a:pt x="1997" y="35289"/>
                </a:lnTo>
                <a:lnTo>
                  <a:pt x="7442" y="43362"/>
                </a:lnTo>
                <a:lnTo>
                  <a:pt x="15516" y="48804"/>
                </a:lnTo>
                <a:lnTo>
                  <a:pt x="25400" y="50800"/>
                </a:lnTo>
                <a:lnTo>
                  <a:pt x="35289" y="48804"/>
                </a:lnTo>
                <a:lnTo>
                  <a:pt x="43362" y="43362"/>
                </a:lnTo>
                <a:lnTo>
                  <a:pt x="48804" y="35289"/>
                </a:lnTo>
                <a:lnTo>
                  <a:pt x="50800" y="25400"/>
                </a:lnTo>
                <a:lnTo>
                  <a:pt x="48804" y="15516"/>
                </a:lnTo>
                <a:lnTo>
                  <a:pt x="43362" y="7442"/>
                </a:lnTo>
                <a:lnTo>
                  <a:pt x="35289" y="1997"/>
                </a:lnTo>
                <a:lnTo>
                  <a:pt x="25400" y="0"/>
                </a:lnTo>
                <a:close/>
              </a:path>
            </a:pathLst>
          </a:custGeom>
          <a:solidFill>
            <a:srgbClr val="231F20"/>
          </a:solidFill>
        </p:spPr>
        <p:txBody>
          <a:bodyPr wrap="square" lIns="0" tIns="0" rIns="0" bIns="0" rtlCol="0"/>
          <a:lstStyle/>
          <a:p>
            <a:endParaRPr/>
          </a:p>
        </p:txBody>
      </p:sp>
      <p:sp>
        <p:nvSpPr>
          <p:cNvPr id="104" name="object 104"/>
          <p:cNvSpPr/>
          <p:nvPr/>
        </p:nvSpPr>
        <p:spPr>
          <a:xfrm>
            <a:off x="4881029" y="5926675"/>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9" y="48802"/>
                </a:lnTo>
                <a:lnTo>
                  <a:pt x="43362" y="43357"/>
                </a:lnTo>
                <a:lnTo>
                  <a:pt x="48804" y="35283"/>
                </a:lnTo>
                <a:lnTo>
                  <a:pt x="50800" y="25400"/>
                </a:lnTo>
                <a:lnTo>
                  <a:pt x="48804" y="15516"/>
                </a:lnTo>
                <a:lnTo>
                  <a:pt x="43362" y="7442"/>
                </a:lnTo>
                <a:lnTo>
                  <a:pt x="35289" y="1997"/>
                </a:lnTo>
                <a:lnTo>
                  <a:pt x="25400" y="0"/>
                </a:lnTo>
                <a:close/>
              </a:path>
            </a:pathLst>
          </a:custGeom>
          <a:solidFill>
            <a:srgbClr val="231F20"/>
          </a:solidFill>
        </p:spPr>
        <p:txBody>
          <a:bodyPr wrap="square" lIns="0" tIns="0" rIns="0" bIns="0" rtlCol="0"/>
          <a:lstStyle/>
          <a:p>
            <a:endParaRPr/>
          </a:p>
        </p:txBody>
      </p:sp>
      <p:sp>
        <p:nvSpPr>
          <p:cNvPr id="105" name="object 105"/>
          <p:cNvSpPr/>
          <p:nvPr/>
        </p:nvSpPr>
        <p:spPr>
          <a:xfrm>
            <a:off x="4893729" y="5295905"/>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9" y="48802"/>
                </a:lnTo>
                <a:lnTo>
                  <a:pt x="43362" y="43357"/>
                </a:lnTo>
                <a:lnTo>
                  <a:pt x="48804" y="35283"/>
                </a:lnTo>
                <a:lnTo>
                  <a:pt x="50800" y="25400"/>
                </a:lnTo>
                <a:lnTo>
                  <a:pt x="48804" y="15516"/>
                </a:lnTo>
                <a:lnTo>
                  <a:pt x="43362" y="7442"/>
                </a:lnTo>
                <a:lnTo>
                  <a:pt x="35289" y="1997"/>
                </a:lnTo>
                <a:lnTo>
                  <a:pt x="25400" y="0"/>
                </a:lnTo>
                <a:close/>
              </a:path>
            </a:pathLst>
          </a:custGeom>
          <a:solidFill>
            <a:srgbClr val="231F20"/>
          </a:solidFill>
        </p:spPr>
        <p:txBody>
          <a:bodyPr wrap="square" lIns="0" tIns="0" rIns="0" bIns="0" rtlCol="0"/>
          <a:lstStyle/>
          <a:p>
            <a:endParaRPr/>
          </a:p>
        </p:txBody>
      </p:sp>
      <p:sp>
        <p:nvSpPr>
          <p:cNvPr id="106" name="object 106"/>
          <p:cNvSpPr/>
          <p:nvPr/>
        </p:nvSpPr>
        <p:spPr>
          <a:xfrm>
            <a:off x="4893729" y="6891875"/>
            <a:ext cx="50800" cy="50800"/>
          </a:xfrm>
          <a:custGeom>
            <a:avLst/>
            <a:gdLst/>
            <a:ahLst/>
            <a:cxnLst/>
            <a:rect l="l" t="t" r="r" b="b"/>
            <a:pathLst>
              <a:path w="50800" h="50800">
                <a:moveTo>
                  <a:pt x="25400" y="0"/>
                </a:moveTo>
                <a:lnTo>
                  <a:pt x="15516" y="1997"/>
                </a:lnTo>
                <a:lnTo>
                  <a:pt x="7442" y="7442"/>
                </a:lnTo>
                <a:lnTo>
                  <a:pt x="1997" y="15516"/>
                </a:lnTo>
                <a:lnTo>
                  <a:pt x="0" y="25400"/>
                </a:lnTo>
                <a:lnTo>
                  <a:pt x="1997" y="35283"/>
                </a:lnTo>
                <a:lnTo>
                  <a:pt x="7442" y="43357"/>
                </a:lnTo>
                <a:lnTo>
                  <a:pt x="15516" y="48802"/>
                </a:lnTo>
                <a:lnTo>
                  <a:pt x="25400" y="50800"/>
                </a:lnTo>
                <a:lnTo>
                  <a:pt x="35289" y="48802"/>
                </a:lnTo>
                <a:lnTo>
                  <a:pt x="43362" y="43357"/>
                </a:lnTo>
                <a:lnTo>
                  <a:pt x="48804" y="35283"/>
                </a:lnTo>
                <a:lnTo>
                  <a:pt x="50800" y="25400"/>
                </a:lnTo>
                <a:lnTo>
                  <a:pt x="48804" y="15516"/>
                </a:lnTo>
                <a:lnTo>
                  <a:pt x="43362" y="7442"/>
                </a:lnTo>
                <a:lnTo>
                  <a:pt x="35289" y="1997"/>
                </a:lnTo>
                <a:lnTo>
                  <a:pt x="25400" y="0"/>
                </a:lnTo>
                <a:close/>
              </a:path>
            </a:pathLst>
          </a:custGeom>
          <a:solidFill>
            <a:srgbClr val="231F20"/>
          </a:solidFill>
        </p:spPr>
        <p:txBody>
          <a:bodyPr wrap="square" lIns="0" tIns="0" rIns="0" bIns="0" rtlCol="0"/>
          <a:lstStyle/>
          <a:p>
            <a:endParaRPr/>
          </a:p>
        </p:txBody>
      </p:sp>
      <p:sp>
        <p:nvSpPr>
          <p:cNvPr id="107" name="object 107"/>
          <p:cNvSpPr/>
          <p:nvPr/>
        </p:nvSpPr>
        <p:spPr>
          <a:xfrm>
            <a:off x="4919116" y="5854755"/>
            <a:ext cx="0" cy="1177290"/>
          </a:xfrm>
          <a:custGeom>
            <a:avLst/>
            <a:gdLst/>
            <a:ahLst/>
            <a:cxnLst/>
            <a:rect l="l" t="t" r="r" b="b"/>
            <a:pathLst>
              <a:path h="1177289">
                <a:moveTo>
                  <a:pt x="0" y="0"/>
                </a:moveTo>
                <a:lnTo>
                  <a:pt x="0" y="1176832"/>
                </a:lnTo>
                <a:lnTo>
                  <a:pt x="0" y="0"/>
                </a:lnTo>
                <a:close/>
              </a:path>
            </a:pathLst>
          </a:custGeom>
          <a:solidFill>
            <a:srgbClr val="FFFFFF"/>
          </a:solidFill>
        </p:spPr>
        <p:txBody>
          <a:bodyPr wrap="square" lIns="0" tIns="0" rIns="0" bIns="0" rtlCol="0"/>
          <a:lstStyle/>
          <a:p>
            <a:endParaRPr/>
          </a:p>
        </p:txBody>
      </p:sp>
      <p:sp>
        <p:nvSpPr>
          <p:cNvPr id="108" name="object 108"/>
          <p:cNvSpPr/>
          <p:nvPr/>
        </p:nvSpPr>
        <p:spPr>
          <a:xfrm>
            <a:off x="4912829" y="5854755"/>
            <a:ext cx="12700" cy="1177290"/>
          </a:xfrm>
          <a:custGeom>
            <a:avLst/>
            <a:gdLst/>
            <a:ahLst/>
            <a:cxnLst/>
            <a:rect l="l" t="t" r="r" b="b"/>
            <a:pathLst>
              <a:path w="12700" h="1177289">
                <a:moveTo>
                  <a:pt x="12687" y="0"/>
                </a:moveTo>
                <a:lnTo>
                  <a:pt x="0" y="0"/>
                </a:lnTo>
                <a:lnTo>
                  <a:pt x="0" y="1176832"/>
                </a:lnTo>
                <a:lnTo>
                  <a:pt x="12687" y="1176832"/>
                </a:lnTo>
                <a:lnTo>
                  <a:pt x="12687" y="0"/>
                </a:lnTo>
                <a:close/>
              </a:path>
            </a:pathLst>
          </a:custGeom>
          <a:solidFill>
            <a:srgbClr val="231F20"/>
          </a:solidFill>
        </p:spPr>
        <p:txBody>
          <a:bodyPr wrap="square" lIns="0" tIns="0" rIns="0" bIns="0" rtlCol="0"/>
          <a:lstStyle/>
          <a:p>
            <a:endParaRPr/>
          </a:p>
        </p:txBody>
      </p:sp>
      <p:sp>
        <p:nvSpPr>
          <p:cNvPr id="109" name="object 109"/>
          <p:cNvSpPr/>
          <p:nvPr/>
        </p:nvSpPr>
        <p:spPr>
          <a:xfrm>
            <a:off x="4914887" y="4483155"/>
            <a:ext cx="0" cy="939800"/>
          </a:xfrm>
          <a:custGeom>
            <a:avLst/>
            <a:gdLst/>
            <a:ahLst/>
            <a:cxnLst/>
            <a:rect l="l" t="t" r="r" b="b"/>
            <a:pathLst>
              <a:path h="939800">
                <a:moveTo>
                  <a:pt x="0" y="0"/>
                </a:moveTo>
                <a:lnTo>
                  <a:pt x="0" y="939774"/>
                </a:lnTo>
                <a:lnTo>
                  <a:pt x="0" y="0"/>
                </a:lnTo>
                <a:close/>
              </a:path>
            </a:pathLst>
          </a:custGeom>
          <a:solidFill>
            <a:srgbClr val="FFFFFF"/>
          </a:solidFill>
        </p:spPr>
        <p:txBody>
          <a:bodyPr wrap="square" lIns="0" tIns="0" rIns="0" bIns="0" rtlCol="0"/>
          <a:lstStyle/>
          <a:p>
            <a:endParaRPr/>
          </a:p>
        </p:txBody>
      </p:sp>
      <p:sp>
        <p:nvSpPr>
          <p:cNvPr id="110" name="object 110"/>
          <p:cNvSpPr/>
          <p:nvPr/>
        </p:nvSpPr>
        <p:spPr>
          <a:xfrm>
            <a:off x="4908600" y="4483155"/>
            <a:ext cx="12700" cy="939800"/>
          </a:xfrm>
          <a:custGeom>
            <a:avLst/>
            <a:gdLst/>
            <a:ahLst/>
            <a:cxnLst/>
            <a:rect l="l" t="t" r="r" b="b"/>
            <a:pathLst>
              <a:path w="12700" h="939800">
                <a:moveTo>
                  <a:pt x="12687" y="0"/>
                </a:moveTo>
                <a:lnTo>
                  <a:pt x="0" y="0"/>
                </a:lnTo>
                <a:lnTo>
                  <a:pt x="0" y="939774"/>
                </a:lnTo>
                <a:lnTo>
                  <a:pt x="12687" y="939774"/>
                </a:lnTo>
                <a:lnTo>
                  <a:pt x="12687" y="0"/>
                </a:lnTo>
                <a:close/>
              </a:path>
            </a:pathLst>
          </a:custGeom>
          <a:solidFill>
            <a:srgbClr val="231F20"/>
          </a:solidFill>
        </p:spPr>
        <p:txBody>
          <a:bodyPr wrap="square" lIns="0" tIns="0" rIns="0" bIns="0" rtlCol="0"/>
          <a:lstStyle/>
          <a:p>
            <a:endParaRPr/>
          </a:p>
        </p:txBody>
      </p:sp>
      <p:sp>
        <p:nvSpPr>
          <p:cNvPr id="111" name="object 111"/>
          <p:cNvSpPr/>
          <p:nvPr/>
        </p:nvSpPr>
        <p:spPr>
          <a:xfrm>
            <a:off x="4906886" y="4291703"/>
            <a:ext cx="731520" cy="548005"/>
          </a:xfrm>
          <a:custGeom>
            <a:avLst/>
            <a:gdLst/>
            <a:ahLst/>
            <a:cxnLst/>
            <a:rect l="l" t="t" r="r" b="b"/>
            <a:pathLst>
              <a:path w="731520" h="548004">
                <a:moveTo>
                  <a:pt x="723861" y="0"/>
                </a:moveTo>
                <a:lnTo>
                  <a:pt x="0" y="537667"/>
                </a:lnTo>
                <a:lnTo>
                  <a:pt x="7543" y="547839"/>
                </a:lnTo>
                <a:lnTo>
                  <a:pt x="731519" y="10287"/>
                </a:lnTo>
                <a:lnTo>
                  <a:pt x="723861" y="0"/>
                </a:lnTo>
                <a:close/>
              </a:path>
            </a:pathLst>
          </a:custGeom>
          <a:solidFill>
            <a:srgbClr val="231F20"/>
          </a:solidFill>
        </p:spPr>
        <p:txBody>
          <a:bodyPr wrap="square" lIns="0" tIns="0" rIns="0" bIns="0" rtlCol="0"/>
          <a:lstStyle/>
          <a:p>
            <a:endParaRPr/>
          </a:p>
        </p:txBody>
      </p:sp>
      <p:sp>
        <p:nvSpPr>
          <p:cNvPr id="112" name="object 112"/>
          <p:cNvSpPr/>
          <p:nvPr/>
        </p:nvSpPr>
        <p:spPr>
          <a:xfrm>
            <a:off x="3147542" y="5767075"/>
            <a:ext cx="338455" cy="619125"/>
          </a:xfrm>
          <a:custGeom>
            <a:avLst/>
            <a:gdLst/>
            <a:ahLst/>
            <a:cxnLst/>
            <a:rect l="l" t="t" r="r" b="b"/>
            <a:pathLst>
              <a:path w="338455" h="619125">
                <a:moveTo>
                  <a:pt x="326644" y="0"/>
                </a:moveTo>
                <a:lnTo>
                  <a:pt x="0" y="618921"/>
                </a:lnTo>
                <a:lnTo>
                  <a:pt x="311086" y="618921"/>
                </a:lnTo>
                <a:lnTo>
                  <a:pt x="311086" y="615530"/>
                </a:lnTo>
                <a:lnTo>
                  <a:pt x="16141" y="615530"/>
                </a:lnTo>
                <a:lnTo>
                  <a:pt x="10528" y="612571"/>
                </a:lnTo>
                <a:lnTo>
                  <a:pt x="10528" y="606221"/>
                </a:lnTo>
                <a:lnTo>
                  <a:pt x="21054" y="606221"/>
                </a:lnTo>
                <a:lnTo>
                  <a:pt x="337870" y="5930"/>
                </a:lnTo>
                <a:lnTo>
                  <a:pt x="326644" y="0"/>
                </a:lnTo>
                <a:close/>
              </a:path>
              <a:path w="338455" h="619125">
                <a:moveTo>
                  <a:pt x="21054" y="606221"/>
                </a:moveTo>
                <a:lnTo>
                  <a:pt x="10528" y="606221"/>
                </a:lnTo>
                <a:lnTo>
                  <a:pt x="10528" y="612571"/>
                </a:lnTo>
                <a:lnTo>
                  <a:pt x="16141" y="615530"/>
                </a:lnTo>
                <a:lnTo>
                  <a:pt x="21054" y="606221"/>
                </a:lnTo>
                <a:close/>
              </a:path>
              <a:path w="338455" h="619125">
                <a:moveTo>
                  <a:pt x="311086" y="606221"/>
                </a:moveTo>
                <a:lnTo>
                  <a:pt x="21054" y="606221"/>
                </a:lnTo>
                <a:lnTo>
                  <a:pt x="16141" y="615530"/>
                </a:lnTo>
                <a:lnTo>
                  <a:pt x="311086" y="615530"/>
                </a:lnTo>
                <a:lnTo>
                  <a:pt x="311086" y="606221"/>
                </a:lnTo>
                <a:close/>
              </a:path>
            </a:pathLst>
          </a:custGeom>
          <a:solidFill>
            <a:srgbClr val="231F20"/>
          </a:solidFill>
        </p:spPr>
        <p:txBody>
          <a:bodyPr wrap="square" lIns="0" tIns="0" rIns="0" bIns="0" rtlCol="0"/>
          <a:lstStyle/>
          <a:p>
            <a:endParaRPr/>
          </a:p>
        </p:txBody>
      </p:sp>
      <p:sp>
        <p:nvSpPr>
          <p:cNvPr id="113" name="object 113"/>
          <p:cNvSpPr/>
          <p:nvPr/>
        </p:nvSpPr>
        <p:spPr>
          <a:xfrm>
            <a:off x="4885283" y="3763408"/>
            <a:ext cx="50800" cy="732790"/>
          </a:xfrm>
          <a:custGeom>
            <a:avLst/>
            <a:gdLst/>
            <a:ahLst/>
            <a:cxnLst/>
            <a:rect l="l" t="t" r="r" b="b"/>
            <a:pathLst>
              <a:path w="50800" h="732789">
                <a:moveTo>
                  <a:pt x="25374" y="0"/>
                </a:moveTo>
                <a:lnTo>
                  <a:pt x="15478" y="2005"/>
                </a:lnTo>
                <a:lnTo>
                  <a:pt x="7415" y="7472"/>
                </a:lnTo>
                <a:lnTo>
                  <a:pt x="1987" y="15575"/>
                </a:lnTo>
                <a:lnTo>
                  <a:pt x="0" y="25488"/>
                </a:lnTo>
                <a:lnTo>
                  <a:pt x="0" y="706945"/>
                </a:lnTo>
                <a:lnTo>
                  <a:pt x="1987" y="716859"/>
                </a:lnTo>
                <a:lnTo>
                  <a:pt x="7415" y="724962"/>
                </a:lnTo>
                <a:lnTo>
                  <a:pt x="15478" y="730428"/>
                </a:lnTo>
                <a:lnTo>
                  <a:pt x="25374" y="732434"/>
                </a:lnTo>
                <a:lnTo>
                  <a:pt x="35270" y="730428"/>
                </a:lnTo>
                <a:lnTo>
                  <a:pt x="43333" y="724962"/>
                </a:lnTo>
                <a:lnTo>
                  <a:pt x="48761" y="716859"/>
                </a:lnTo>
                <a:lnTo>
                  <a:pt x="50749" y="706945"/>
                </a:lnTo>
                <a:lnTo>
                  <a:pt x="50749" y="25488"/>
                </a:lnTo>
                <a:lnTo>
                  <a:pt x="48761" y="15575"/>
                </a:lnTo>
                <a:lnTo>
                  <a:pt x="43333" y="7472"/>
                </a:lnTo>
                <a:lnTo>
                  <a:pt x="35270" y="2005"/>
                </a:lnTo>
                <a:lnTo>
                  <a:pt x="25374" y="0"/>
                </a:lnTo>
                <a:close/>
              </a:path>
            </a:pathLst>
          </a:custGeom>
          <a:solidFill>
            <a:srgbClr val="231F20"/>
          </a:solidFill>
        </p:spPr>
        <p:txBody>
          <a:bodyPr wrap="square" lIns="0" tIns="0" rIns="0" bIns="0" rtlCol="0"/>
          <a:lstStyle/>
          <a:p>
            <a:endParaRPr/>
          </a:p>
        </p:txBody>
      </p:sp>
      <p:sp>
        <p:nvSpPr>
          <p:cNvPr id="114" name="object 114"/>
          <p:cNvSpPr/>
          <p:nvPr/>
        </p:nvSpPr>
        <p:spPr>
          <a:xfrm>
            <a:off x="4038600" y="3771905"/>
            <a:ext cx="1731645" cy="25400"/>
          </a:xfrm>
          <a:custGeom>
            <a:avLst/>
            <a:gdLst/>
            <a:ahLst/>
            <a:cxnLst/>
            <a:rect l="l" t="t" r="r" b="b"/>
            <a:pathLst>
              <a:path w="1731645" h="25400">
                <a:moveTo>
                  <a:pt x="1725752" y="0"/>
                </a:moveTo>
                <a:lnTo>
                  <a:pt x="5689" y="0"/>
                </a:lnTo>
                <a:lnTo>
                  <a:pt x="0" y="5689"/>
                </a:lnTo>
                <a:lnTo>
                  <a:pt x="0" y="19710"/>
                </a:lnTo>
                <a:lnTo>
                  <a:pt x="5689" y="25400"/>
                </a:lnTo>
                <a:lnTo>
                  <a:pt x="1725752" y="25400"/>
                </a:lnTo>
                <a:lnTo>
                  <a:pt x="1731429" y="19710"/>
                </a:lnTo>
                <a:lnTo>
                  <a:pt x="1731429" y="5689"/>
                </a:lnTo>
                <a:close/>
              </a:path>
            </a:pathLst>
          </a:custGeom>
          <a:solidFill>
            <a:srgbClr val="231F20"/>
          </a:solidFill>
        </p:spPr>
        <p:txBody>
          <a:bodyPr wrap="square" lIns="0" tIns="0" rIns="0" bIns="0" rtlCol="0"/>
          <a:lstStyle/>
          <a:p>
            <a:endParaRPr/>
          </a:p>
        </p:txBody>
      </p:sp>
      <p:sp>
        <p:nvSpPr>
          <p:cNvPr id="115" name="object 115"/>
          <p:cNvSpPr/>
          <p:nvPr/>
        </p:nvSpPr>
        <p:spPr>
          <a:xfrm>
            <a:off x="3840848" y="3383653"/>
            <a:ext cx="421005" cy="789305"/>
          </a:xfrm>
          <a:custGeom>
            <a:avLst/>
            <a:gdLst/>
            <a:ahLst/>
            <a:cxnLst/>
            <a:rect l="l" t="t" r="r" b="b"/>
            <a:pathLst>
              <a:path w="421005" h="789305">
                <a:moveTo>
                  <a:pt x="7404" y="0"/>
                </a:moveTo>
                <a:lnTo>
                  <a:pt x="1193" y="3251"/>
                </a:lnTo>
                <a:lnTo>
                  <a:pt x="0" y="7099"/>
                </a:lnTo>
                <a:lnTo>
                  <a:pt x="409651" y="788009"/>
                </a:lnTo>
                <a:lnTo>
                  <a:pt x="413499" y="789203"/>
                </a:lnTo>
                <a:lnTo>
                  <a:pt x="419709" y="785939"/>
                </a:lnTo>
                <a:lnTo>
                  <a:pt x="420903" y="782104"/>
                </a:lnTo>
                <a:lnTo>
                  <a:pt x="11239" y="1193"/>
                </a:lnTo>
                <a:close/>
              </a:path>
            </a:pathLst>
          </a:custGeom>
          <a:solidFill>
            <a:srgbClr val="231F20"/>
          </a:solidFill>
        </p:spPr>
        <p:txBody>
          <a:bodyPr wrap="square" lIns="0" tIns="0" rIns="0" bIns="0" rtlCol="0"/>
          <a:lstStyle/>
          <a:p>
            <a:endParaRPr/>
          </a:p>
        </p:txBody>
      </p:sp>
      <p:sp>
        <p:nvSpPr>
          <p:cNvPr id="116" name="object 116"/>
          <p:cNvSpPr/>
          <p:nvPr/>
        </p:nvSpPr>
        <p:spPr>
          <a:xfrm>
            <a:off x="4310748" y="3476782"/>
            <a:ext cx="336550" cy="624205"/>
          </a:xfrm>
          <a:custGeom>
            <a:avLst/>
            <a:gdLst/>
            <a:ahLst/>
            <a:cxnLst/>
            <a:rect l="l" t="t" r="r" b="b"/>
            <a:pathLst>
              <a:path w="336550" h="624205">
                <a:moveTo>
                  <a:pt x="7391" y="0"/>
                </a:moveTo>
                <a:lnTo>
                  <a:pt x="1181" y="3276"/>
                </a:lnTo>
                <a:lnTo>
                  <a:pt x="0" y="7124"/>
                </a:lnTo>
                <a:lnTo>
                  <a:pt x="325005" y="622922"/>
                </a:lnTo>
                <a:lnTo>
                  <a:pt x="328853" y="624116"/>
                </a:lnTo>
                <a:lnTo>
                  <a:pt x="335051" y="620839"/>
                </a:lnTo>
                <a:lnTo>
                  <a:pt x="336245" y="616991"/>
                </a:lnTo>
                <a:lnTo>
                  <a:pt x="11226" y="1193"/>
                </a:lnTo>
                <a:close/>
              </a:path>
            </a:pathLst>
          </a:custGeom>
          <a:solidFill>
            <a:srgbClr val="231F20"/>
          </a:solidFill>
        </p:spPr>
        <p:txBody>
          <a:bodyPr wrap="square" lIns="0" tIns="0" rIns="0" bIns="0" rtlCol="0"/>
          <a:lstStyle/>
          <a:p>
            <a:endParaRPr/>
          </a:p>
        </p:txBody>
      </p:sp>
      <p:sp>
        <p:nvSpPr>
          <p:cNvPr id="117" name="object 117"/>
          <p:cNvSpPr/>
          <p:nvPr/>
        </p:nvSpPr>
        <p:spPr>
          <a:xfrm>
            <a:off x="4789131" y="3531836"/>
            <a:ext cx="217804" cy="438150"/>
          </a:xfrm>
          <a:custGeom>
            <a:avLst/>
            <a:gdLst/>
            <a:ahLst/>
            <a:cxnLst/>
            <a:rect l="l" t="t" r="r" b="b"/>
            <a:pathLst>
              <a:path w="217804" h="438150">
                <a:moveTo>
                  <a:pt x="7645" y="0"/>
                </a:moveTo>
                <a:lnTo>
                  <a:pt x="1333" y="3035"/>
                </a:lnTo>
                <a:lnTo>
                  <a:pt x="0" y="6819"/>
                </a:lnTo>
                <a:lnTo>
                  <a:pt x="206235" y="436473"/>
                </a:lnTo>
                <a:lnTo>
                  <a:pt x="210019" y="437807"/>
                </a:lnTo>
                <a:lnTo>
                  <a:pt x="216344" y="434771"/>
                </a:lnTo>
                <a:lnTo>
                  <a:pt x="217678" y="430974"/>
                </a:lnTo>
                <a:lnTo>
                  <a:pt x="11442" y="1333"/>
                </a:lnTo>
                <a:close/>
              </a:path>
            </a:pathLst>
          </a:custGeom>
          <a:solidFill>
            <a:srgbClr val="231F20"/>
          </a:solidFill>
        </p:spPr>
        <p:txBody>
          <a:bodyPr wrap="square" lIns="0" tIns="0" rIns="0" bIns="0" rtlCol="0"/>
          <a:lstStyle/>
          <a:p>
            <a:endParaRPr/>
          </a:p>
        </p:txBody>
      </p:sp>
      <p:sp>
        <p:nvSpPr>
          <p:cNvPr id="118" name="object 118"/>
          <p:cNvSpPr/>
          <p:nvPr/>
        </p:nvSpPr>
        <p:spPr>
          <a:xfrm>
            <a:off x="5263286" y="3595362"/>
            <a:ext cx="154305" cy="340995"/>
          </a:xfrm>
          <a:custGeom>
            <a:avLst/>
            <a:gdLst/>
            <a:ahLst/>
            <a:cxnLst/>
            <a:rect l="l" t="t" r="r" b="b"/>
            <a:pathLst>
              <a:path w="154304" h="340994">
                <a:moveTo>
                  <a:pt x="7937" y="0"/>
                </a:moveTo>
                <a:lnTo>
                  <a:pt x="1485" y="2755"/>
                </a:lnTo>
                <a:lnTo>
                  <a:pt x="0" y="6489"/>
                </a:lnTo>
                <a:lnTo>
                  <a:pt x="142455" y="338899"/>
                </a:lnTo>
                <a:lnTo>
                  <a:pt x="146189" y="340398"/>
                </a:lnTo>
                <a:lnTo>
                  <a:pt x="152641" y="337629"/>
                </a:lnTo>
                <a:lnTo>
                  <a:pt x="154127" y="333895"/>
                </a:lnTo>
                <a:lnTo>
                  <a:pt x="11671" y="1485"/>
                </a:lnTo>
                <a:close/>
              </a:path>
            </a:pathLst>
          </a:custGeom>
          <a:solidFill>
            <a:srgbClr val="231F20"/>
          </a:solidFill>
        </p:spPr>
        <p:txBody>
          <a:bodyPr wrap="square" lIns="0" tIns="0" rIns="0" bIns="0" rtlCol="0"/>
          <a:lstStyle/>
          <a:p>
            <a:endParaRPr/>
          </a:p>
        </p:txBody>
      </p:sp>
      <p:sp>
        <p:nvSpPr>
          <p:cNvPr id="119" name="object 119"/>
          <p:cNvSpPr/>
          <p:nvPr/>
        </p:nvSpPr>
        <p:spPr>
          <a:xfrm>
            <a:off x="5695111" y="3654658"/>
            <a:ext cx="94805" cy="226021"/>
          </a:xfrm>
          <a:prstGeom prst="rect">
            <a:avLst/>
          </a:prstGeom>
          <a:blipFill>
            <a:blip r:embed="rId5" cstate="print"/>
            <a:stretch>
              <a:fillRect/>
            </a:stretch>
          </a:blipFill>
        </p:spPr>
        <p:txBody>
          <a:bodyPr wrap="square" lIns="0" tIns="0" rIns="0" bIns="0" rtlCol="0"/>
          <a:lstStyle/>
          <a:p>
            <a:endParaRPr/>
          </a:p>
        </p:txBody>
      </p:sp>
      <p:sp>
        <p:nvSpPr>
          <p:cNvPr id="120" name="object 120"/>
          <p:cNvSpPr txBox="1"/>
          <p:nvPr/>
        </p:nvSpPr>
        <p:spPr>
          <a:xfrm>
            <a:off x="5833783" y="5482385"/>
            <a:ext cx="524510" cy="330200"/>
          </a:xfrm>
          <a:prstGeom prst="rect">
            <a:avLst/>
          </a:prstGeom>
          <a:ln w="12700">
            <a:solidFill>
              <a:srgbClr val="231F20"/>
            </a:solidFill>
          </a:ln>
        </p:spPr>
        <p:txBody>
          <a:bodyPr vert="horz" wrap="square" lIns="0" tIns="50165" rIns="0" bIns="0" rtlCol="0">
            <a:spAutoFit/>
          </a:bodyPr>
          <a:lstStyle/>
          <a:p>
            <a:pPr marL="130810">
              <a:lnSpc>
                <a:spcPct val="100000"/>
              </a:lnSpc>
              <a:spcBef>
                <a:spcPts val="395"/>
              </a:spcBef>
            </a:pPr>
            <a:r>
              <a:rPr sz="1200" spc="-110" dirty="0">
                <a:solidFill>
                  <a:srgbClr val="231F20"/>
                </a:solidFill>
                <a:latin typeface="Arial"/>
                <a:cs typeface="Arial"/>
              </a:rPr>
              <a:t>TV</a:t>
            </a:r>
            <a:r>
              <a:rPr sz="1200" spc="-100" dirty="0">
                <a:solidFill>
                  <a:srgbClr val="231F20"/>
                </a:solidFill>
                <a:latin typeface="Arial"/>
                <a:cs typeface="Arial"/>
              </a:rPr>
              <a:t> </a:t>
            </a:r>
            <a:r>
              <a:rPr sz="1200" spc="-55" dirty="0">
                <a:solidFill>
                  <a:srgbClr val="231F20"/>
                </a:solidFill>
                <a:latin typeface="Arial"/>
                <a:cs typeface="Arial"/>
              </a:rPr>
              <a:t>1</a:t>
            </a:r>
            <a:endParaRPr sz="1200">
              <a:latin typeface="Arial"/>
              <a:cs typeface="Arial"/>
            </a:endParaRPr>
          </a:p>
        </p:txBody>
      </p:sp>
      <p:sp>
        <p:nvSpPr>
          <p:cNvPr id="121" name="object 121"/>
          <p:cNvSpPr txBox="1"/>
          <p:nvPr/>
        </p:nvSpPr>
        <p:spPr>
          <a:xfrm>
            <a:off x="5833783" y="7082579"/>
            <a:ext cx="524510" cy="330200"/>
          </a:xfrm>
          <a:prstGeom prst="rect">
            <a:avLst/>
          </a:prstGeom>
          <a:ln w="12700">
            <a:solidFill>
              <a:srgbClr val="231F20"/>
            </a:solidFill>
          </a:ln>
        </p:spPr>
        <p:txBody>
          <a:bodyPr vert="horz" wrap="square" lIns="0" tIns="54610" rIns="0" bIns="0" rtlCol="0">
            <a:spAutoFit/>
          </a:bodyPr>
          <a:lstStyle/>
          <a:p>
            <a:pPr marL="147320">
              <a:lnSpc>
                <a:spcPct val="100000"/>
              </a:lnSpc>
              <a:spcBef>
                <a:spcPts val="430"/>
              </a:spcBef>
            </a:pPr>
            <a:r>
              <a:rPr sz="1200" spc="-110" dirty="0">
                <a:solidFill>
                  <a:srgbClr val="231F20"/>
                </a:solidFill>
                <a:latin typeface="Arial"/>
                <a:cs typeface="Arial"/>
              </a:rPr>
              <a:t>TV</a:t>
            </a:r>
            <a:r>
              <a:rPr sz="1200" spc="-105" dirty="0">
                <a:solidFill>
                  <a:srgbClr val="231F20"/>
                </a:solidFill>
                <a:latin typeface="Arial"/>
                <a:cs typeface="Arial"/>
              </a:rPr>
              <a:t> </a:t>
            </a:r>
            <a:r>
              <a:rPr sz="1200" spc="-55" dirty="0">
                <a:solidFill>
                  <a:srgbClr val="231F20"/>
                </a:solidFill>
                <a:latin typeface="Arial"/>
                <a:cs typeface="Arial"/>
              </a:rPr>
              <a:t>3</a:t>
            </a:r>
            <a:endParaRPr sz="1200">
              <a:latin typeface="Arial"/>
              <a:cs typeface="Arial"/>
            </a:endParaRPr>
          </a:p>
        </p:txBody>
      </p:sp>
      <p:sp>
        <p:nvSpPr>
          <p:cNvPr id="122" name="object 122"/>
          <p:cNvSpPr txBox="1"/>
          <p:nvPr/>
        </p:nvSpPr>
        <p:spPr>
          <a:xfrm>
            <a:off x="3522383" y="4728424"/>
            <a:ext cx="524510" cy="330200"/>
          </a:xfrm>
          <a:prstGeom prst="rect">
            <a:avLst/>
          </a:prstGeom>
          <a:ln w="12700">
            <a:solidFill>
              <a:srgbClr val="231F20"/>
            </a:solidFill>
          </a:ln>
        </p:spPr>
        <p:txBody>
          <a:bodyPr vert="horz" wrap="square" lIns="0" tIns="63500" rIns="0" bIns="0" rtlCol="0">
            <a:spAutoFit/>
          </a:bodyPr>
          <a:lstStyle/>
          <a:p>
            <a:pPr marL="130810">
              <a:lnSpc>
                <a:spcPct val="100000"/>
              </a:lnSpc>
              <a:spcBef>
                <a:spcPts val="500"/>
              </a:spcBef>
            </a:pPr>
            <a:r>
              <a:rPr sz="1200" spc="-110" dirty="0">
                <a:solidFill>
                  <a:srgbClr val="231F20"/>
                </a:solidFill>
                <a:latin typeface="Arial"/>
                <a:cs typeface="Arial"/>
              </a:rPr>
              <a:t>TV</a:t>
            </a:r>
            <a:r>
              <a:rPr sz="1200" spc="-100" dirty="0">
                <a:solidFill>
                  <a:srgbClr val="231F20"/>
                </a:solidFill>
                <a:latin typeface="Arial"/>
                <a:cs typeface="Arial"/>
              </a:rPr>
              <a:t> </a:t>
            </a:r>
            <a:r>
              <a:rPr sz="1200" spc="-55" dirty="0">
                <a:solidFill>
                  <a:srgbClr val="231F20"/>
                </a:solidFill>
                <a:latin typeface="Arial"/>
                <a:cs typeface="Arial"/>
              </a:rPr>
              <a:t>2</a:t>
            </a:r>
            <a:endParaRPr sz="1200">
              <a:latin typeface="Arial"/>
              <a:cs typeface="Arial"/>
            </a:endParaRPr>
          </a:p>
        </p:txBody>
      </p:sp>
      <p:sp>
        <p:nvSpPr>
          <p:cNvPr id="123" name="object 123"/>
          <p:cNvSpPr txBox="1"/>
          <p:nvPr/>
        </p:nvSpPr>
        <p:spPr>
          <a:xfrm>
            <a:off x="3822700" y="5109628"/>
            <a:ext cx="666115" cy="162560"/>
          </a:xfrm>
          <a:prstGeom prst="rect">
            <a:avLst/>
          </a:prstGeom>
        </p:spPr>
        <p:txBody>
          <a:bodyPr vert="horz" wrap="square" lIns="0" tIns="12700" rIns="0" bIns="0" rtlCol="0">
            <a:spAutoFit/>
          </a:bodyPr>
          <a:lstStyle/>
          <a:p>
            <a:pPr marL="12700">
              <a:lnSpc>
                <a:spcPct val="100000"/>
              </a:lnSpc>
              <a:spcBef>
                <a:spcPts val="100"/>
              </a:spcBef>
            </a:pPr>
            <a:r>
              <a:rPr sz="900" spc="-35" dirty="0">
                <a:solidFill>
                  <a:srgbClr val="231F20"/>
                </a:solidFill>
                <a:latin typeface="Arial"/>
                <a:cs typeface="Arial"/>
              </a:rPr>
              <a:t>2do.</a:t>
            </a:r>
            <a:r>
              <a:rPr sz="900" spc="-175" dirty="0">
                <a:solidFill>
                  <a:srgbClr val="231F20"/>
                </a:solidFill>
                <a:latin typeface="Arial"/>
                <a:cs typeface="Arial"/>
              </a:rPr>
              <a:t> </a:t>
            </a:r>
            <a:r>
              <a:rPr sz="900" spc="-45" dirty="0">
                <a:solidFill>
                  <a:srgbClr val="231F20"/>
                </a:solidFill>
                <a:latin typeface="Arial"/>
                <a:cs typeface="Arial"/>
              </a:rPr>
              <a:t>Televisor</a:t>
            </a:r>
            <a:endParaRPr sz="900">
              <a:latin typeface="Arial"/>
              <a:cs typeface="Arial"/>
            </a:endParaRPr>
          </a:p>
        </p:txBody>
      </p:sp>
      <p:sp>
        <p:nvSpPr>
          <p:cNvPr id="124" name="object 124"/>
          <p:cNvSpPr txBox="1"/>
          <p:nvPr/>
        </p:nvSpPr>
        <p:spPr>
          <a:xfrm>
            <a:off x="3644894" y="5867403"/>
            <a:ext cx="260350" cy="162560"/>
          </a:xfrm>
          <a:prstGeom prst="rect">
            <a:avLst/>
          </a:prstGeom>
        </p:spPr>
        <p:txBody>
          <a:bodyPr vert="horz" wrap="square" lIns="0" tIns="12700" rIns="0" bIns="0" rtlCol="0">
            <a:spAutoFit/>
          </a:bodyPr>
          <a:lstStyle/>
          <a:p>
            <a:pPr marL="12700">
              <a:lnSpc>
                <a:spcPct val="100000"/>
              </a:lnSpc>
              <a:spcBef>
                <a:spcPts val="100"/>
              </a:spcBef>
            </a:pPr>
            <a:r>
              <a:rPr sz="900" spc="-40" dirty="0">
                <a:solidFill>
                  <a:srgbClr val="231F20"/>
                </a:solidFill>
                <a:latin typeface="Arial"/>
                <a:cs typeface="Arial"/>
              </a:rPr>
              <a:t>6935</a:t>
            </a:r>
            <a:endParaRPr sz="900">
              <a:latin typeface="Arial"/>
              <a:cs typeface="Arial"/>
            </a:endParaRPr>
          </a:p>
        </p:txBody>
      </p:sp>
      <p:sp>
        <p:nvSpPr>
          <p:cNvPr id="125" name="object 125"/>
          <p:cNvSpPr txBox="1"/>
          <p:nvPr/>
        </p:nvSpPr>
        <p:spPr>
          <a:xfrm>
            <a:off x="5372093" y="7251702"/>
            <a:ext cx="260350" cy="162560"/>
          </a:xfrm>
          <a:prstGeom prst="rect">
            <a:avLst/>
          </a:prstGeom>
        </p:spPr>
        <p:txBody>
          <a:bodyPr vert="horz" wrap="square" lIns="0" tIns="12700" rIns="0" bIns="0" rtlCol="0">
            <a:spAutoFit/>
          </a:bodyPr>
          <a:lstStyle/>
          <a:p>
            <a:pPr marL="12700">
              <a:lnSpc>
                <a:spcPct val="100000"/>
              </a:lnSpc>
              <a:spcBef>
                <a:spcPts val="100"/>
              </a:spcBef>
            </a:pPr>
            <a:r>
              <a:rPr sz="900" spc="-40" dirty="0">
                <a:solidFill>
                  <a:srgbClr val="231F20"/>
                </a:solidFill>
                <a:latin typeface="Arial"/>
                <a:cs typeface="Arial"/>
              </a:rPr>
              <a:t>6935</a:t>
            </a:r>
            <a:endParaRPr sz="900">
              <a:latin typeface="Arial"/>
              <a:cs typeface="Arial"/>
            </a:endParaRPr>
          </a:p>
        </p:txBody>
      </p:sp>
      <p:sp>
        <p:nvSpPr>
          <p:cNvPr id="126" name="object 126"/>
          <p:cNvSpPr txBox="1"/>
          <p:nvPr/>
        </p:nvSpPr>
        <p:spPr>
          <a:xfrm>
            <a:off x="4965700" y="5867403"/>
            <a:ext cx="81915" cy="162560"/>
          </a:xfrm>
          <a:prstGeom prst="rect">
            <a:avLst/>
          </a:prstGeom>
        </p:spPr>
        <p:txBody>
          <a:bodyPr vert="horz" wrap="square" lIns="0" tIns="12700" rIns="0" bIns="0" rtlCol="0">
            <a:spAutoFit/>
          </a:bodyPr>
          <a:lstStyle/>
          <a:p>
            <a:pPr marL="12700">
              <a:lnSpc>
                <a:spcPct val="100000"/>
              </a:lnSpc>
              <a:spcBef>
                <a:spcPts val="100"/>
              </a:spcBef>
            </a:pPr>
            <a:r>
              <a:rPr sz="900" spc="-160" dirty="0">
                <a:solidFill>
                  <a:srgbClr val="231F20"/>
                </a:solidFill>
                <a:latin typeface="Arial"/>
                <a:cs typeface="Arial"/>
              </a:rPr>
              <a:t>S</a:t>
            </a:r>
            <a:endParaRPr sz="900">
              <a:latin typeface="Arial"/>
              <a:cs typeface="Arial"/>
            </a:endParaRPr>
          </a:p>
        </p:txBody>
      </p:sp>
      <p:sp>
        <p:nvSpPr>
          <p:cNvPr id="127" name="object 127"/>
          <p:cNvSpPr txBox="1"/>
          <p:nvPr/>
        </p:nvSpPr>
        <p:spPr>
          <a:xfrm>
            <a:off x="4195226" y="5456769"/>
            <a:ext cx="303530" cy="162560"/>
          </a:xfrm>
          <a:prstGeom prst="rect">
            <a:avLst/>
          </a:prstGeom>
        </p:spPr>
        <p:txBody>
          <a:bodyPr vert="horz" wrap="square" lIns="0" tIns="12700" rIns="0" bIns="0" rtlCol="0">
            <a:spAutoFit/>
          </a:bodyPr>
          <a:lstStyle/>
          <a:p>
            <a:pPr marL="12700">
              <a:lnSpc>
                <a:spcPct val="100000"/>
              </a:lnSpc>
              <a:spcBef>
                <a:spcPts val="100"/>
              </a:spcBef>
              <a:tabLst>
                <a:tab pos="213995" algn="l"/>
              </a:tabLst>
            </a:pPr>
            <a:r>
              <a:rPr sz="900" spc="-160" dirty="0">
                <a:solidFill>
                  <a:srgbClr val="231F20"/>
                </a:solidFill>
                <a:latin typeface="Arial"/>
                <a:cs typeface="Arial"/>
              </a:rPr>
              <a:t>E	</a:t>
            </a:r>
            <a:r>
              <a:rPr sz="900" spc="-55" dirty="0">
                <a:solidFill>
                  <a:srgbClr val="231F20"/>
                </a:solidFill>
                <a:latin typeface="Arial"/>
                <a:cs typeface="Arial"/>
              </a:rPr>
              <a:t>D</a:t>
            </a:r>
            <a:endParaRPr sz="900">
              <a:latin typeface="Arial"/>
              <a:cs typeface="Arial"/>
            </a:endParaRPr>
          </a:p>
        </p:txBody>
      </p:sp>
      <p:sp>
        <p:nvSpPr>
          <p:cNvPr id="128" name="object 128"/>
          <p:cNvSpPr txBox="1"/>
          <p:nvPr/>
        </p:nvSpPr>
        <p:spPr>
          <a:xfrm>
            <a:off x="4974169" y="5194313"/>
            <a:ext cx="340995" cy="162560"/>
          </a:xfrm>
          <a:prstGeom prst="rect">
            <a:avLst/>
          </a:prstGeom>
        </p:spPr>
        <p:txBody>
          <a:bodyPr vert="horz" wrap="square" lIns="0" tIns="12700" rIns="0" bIns="0" rtlCol="0">
            <a:spAutoFit/>
          </a:bodyPr>
          <a:lstStyle/>
          <a:p>
            <a:pPr marL="12700">
              <a:lnSpc>
                <a:spcPct val="100000"/>
              </a:lnSpc>
              <a:spcBef>
                <a:spcPts val="100"/>
              </a:spcBef>
            </a:pPr>
            <a:r>
              <a:rPr sz="900" spc="-160" dirty="0">
                <a:solidFill>
                  <a:srgbClr val="231F20"/>
                </a:solidFill>
                <a:latin typeface="Arial"/>
                <a:cs typeface="Arial"/>
              </a:rPr>
              <a:t>E</a:t>
            </a:r>
            <a:r>
              <a:rPr sz="900" spc="-120" dirty="0">
                <a:solidFill>
                  <a:srgbClr val="231F20"/>
                </a:solidFill>
                <a:latin typeface="Arial"/>
                <a:cs typeface="Arial"/>
              </a:rPr>
              <a:t> </a:t>
            </a:r>
            <a:r>
              <a:rPr sz="900" spc="-40" dirty="0">
                <a:solidFill>
                  <a:srgbClr val="231F20"/>
                </a:solidFill>
                <a:latin typeface="Arial"/>
                <a:cs typeface="Arial"/>
              </a:rPr>
              <a:t>6935</a:t>
            </a:r>
            <a:endParaRPr sz="900">
              <a:latin typeface="Arial"/>
              <a:cs typeface="Arial"/>
            </a:endParaRPr>
          </a:p>
        </p:txBody>
      </p:sp>
      <p:sp>
        <p:nvSpPr>
          <p:cNvPr id="129" name="object 129"/>
          <p:cNvSpPr txBox="1"/>
          <p:nvPr/>
        </p:nvSpPr>
        <p:spPr>
          <a:xfrm>
            <a:off x="4965700" y="6798731"/>
            <a:ext cx="81915" cy="162560"/>
          </a:xfrm>
          <a:prstGeom prst="rect">
            <a:avLst/>
          </a:prstGeom>
        </p:spPr>
        <p:txBody>
          <a:bodyPr vert="horz" wrap="square" lIns="0" tIns="12700" rIns="0" bIns="0" rtlCol="0">
            <a:spAutoFit/>
          </a:bodyPr>
          <a:lstStyle/>
          <a:p>
            <a:pPr marL="12700">
              <a:lnSpc>
                <a:spcPct val="100000"/>
              </a:lnSpc>
              <a:spcBef>
                <a:spcPts val="100"/>
              </a:spcBef>
            </a:pPr>
            <a:r>
              <a:rPr sz="900" spc="-160" dirty="0">
                <a:solidFill>
                  <a:srgbClr val="231F20"/>
                </a:solidFill>
                <a:latin typeface="Arial"/>
                <a:cs typeface="Arial"/>
              </a:rPr>
              <a:t>E</a:t>
            </a:r>
            <a:endParaRPr sz="900">
              <a:latin typeface="Arial"/>
              <a:cs typeface="Arial"/>
            </a:endParaRPr>
          </a:p>
        </p:txBody>
      </p:sp>
      <p:sp>
        <p:nvSpPr>
          <p:cNvPr id="130" name="object 130"/>
          <p:cNvSpPr txBox="1"/>
          <p:nvPr/>
        </p:nvSpPr>
        <p:spPr>
          <a:xfrm>
            <a:off x="5748872" y="6798743"/>
            <a:ext cx="629920" cy="162560"/>
          </a:xfrm>
          <a:prstGeom prst="rect">
            <a:avLst/>
          </a:prstGeom>
        </p:spPr>
        <p:txBody>
          <a:bodyPr vert="horz" wrap="square" lIns="0" tIns="12700" rIns="0" bIns="0" rtlCol="0">
            <a:spAutoFit/>
          </a:bodyPr>
          <a:lstStyle/>
          <a:p>
            <a:pPr marL="12700">
              <a:lnSpc>
                <a:spcPct val="100000"/>
              </a:lnSpc>
              <a:spcBef>
                <a:spcPts val="100"/>
              </a:spcBef>
            </a:pPr>
            <a:r>
              <a:rPr sz="900" spc="-55" dirty="0">
                <a:solidFill>
                  <a:srgbClr val="231F20"/>
                </a:solidFill>
                <a:latin typeface="Arial"/>
                <a:cs typeface="Arial"/>
              </a:rPr>
              <a:t>3er.</a:t>
            </a:r>
            <a:r>
              <a:rPr sz="900" spc="-175" dirty="0">
                <a:solidFill>
                  <a:srgbClr val="231F20"/>
                </a:solidFill>
                <a:latin typeface="Arial"/>
                <a:cs typeface="Arial"/>
              </a:rPr>
              <a:t> </a:t>
            </a:r>
            <a:r>
              <a:rPr sz="900" spc="-45" dirty="0">
                <a:solidFill>
                  <a:srgbClr val="231F20"/>
                </a:solidFill>
                <a:latin typeface="Arial"/>
                <a:cs typeface="Arial"/>
              </a:rPr>
              <a:t>Televisor</a:t>
            </a:r>
            <a:endParaRPr sz="900">
              <a:latin typeface="Arial"/>
              <a:cs typeface="Arial"/>
            </a:endParaRPr>
          </a:p>
        </p:txBody>
      </p:sp>
      <p:sp>
        <p:nvSpPr>
          <p:cNvPr id="131" name="object 131"/>
          <p:cNvSpPr txBox="1"/>
          <p:nvPr/>
        </p:nvSpPr>
        <p:spPr>
          <a:xfrm>
            <a:off x="5854702" y="5135026"/>
            <a:ext cx="629920" cy="162560"/>
          </a:xfrm>
          <a:prstGeom prst="rect">
            <a:avLst/>
          </a:prstGeom>
        </p:spPr>
        <p:txBody>
          <a:bodyPr vert="horz" wrap="square" lIns="0" tIns="12700" rIns="0" bIns="0" rtlCol="0">
            <a:spAutoFit/>
          </a:bodyPr>
          <a:lstStyle/>
          <a:p>
            <a:pPr marL="12700">
              <a:lnSpc>
                <a:spcPct val="100000"/>
              </a:lnSpc>
              <a:spcBef>
                <a:spcPts val="100"/>
              </a:spcBef>
            </a:pPr>
            <a:r>
              <a:rPr sz="900" spc="-55" dirty="0">
                <a:solidFill>
                  <a:srgbClr val="231F20"/>
                </a:solidFill>
                <a:latin typeface="Arial"/>
                <a:cs typeface="Arial"/>
              </a:rPr>
              <a:t>1er.</a:t>
            </a:r>
            <a:r>
              <a:rPr sz="900" spc="-175" dirty="0">
                <a:solidFill>
                  <a:srgbClr val="231F20"/>
                </a:solidFill>
                <a:latin typeface="Arial"/>
                <a:cs typeface="Arial"/>
              </a:rPr>
              <a:t> </a:t>
            </a:r>
            <a:r>
              <a:rPr sz="900" spc="-45" dirty="0">
                <a:solidFill>
                  <a:srgbClr val="231F20"/>
                </a:solidFill>
                <a:latin typeface="Arial"/>
                <a:cs typeface="Arial"/>
              </a:rPr>
              <a:t>Televisor</a:t>
            </a:r>
            <a:endParaRPr sz="900">
              <a:latin typeface="Arial"/>
              <a:cs typeface="Arial"/>
            </a:endParaRPr>
          </a:p>
        </p:txBody>
      </p:sp>
      <p:sp>
        <p:nvSpPr>
          <p:cNvPr id="132" name="object 132"/>
          <p:cNvSpPr txBox="1"/>
          <p:nvPr/>
        </p:nvSpPr>
        <p:spPr>
          <a:xfrm>
            <a:off x="5901268" y="4787897"/>
            <a:ext cx="412115" cy="162560"/>
          </a:xfrm>
          <a:prstGeom prst="rect">
            <a:avLst/>
          </a:prstGeom>
        </p:spPr>
        <p:txBody>
          <a:bodyPr vert="horz" wrap="square" lIns="0" tIns="12700" rIns="0" bIns="0" rtlCol="0">
            <a:spAutoFit/>
          </a:bodyPr>
          <a:lstStyle/>
          <a:p>
            <a:pPr marL="12700">
              <a:lnSpc>
                <a:spcPct val="100000"/>
              </a:lnSpc>
              <a:spcBef>
                <a:spcPts val="100"/>
              </a:spcBef>
            </a:pPr>
            <a:r>
              <a:rPr sz="900" spc="-55" dirty="0">
                <a:solidFill>
                  <a:srgbClr val="231F20"/>
                </a:solidFill>
                <a:latin typeface="Arial"/>
                <a:cs typeface="Arial"/>
              </a:rPr>
              <a:t>1er.</a:t>
            </a:r>
            <a:r>
              <a:rPr sz="900" spc="-175" dirty="0">
                <a:solidFill>
                  <a:srgbClr val="231F20"/>
                </a:solidFill>
                <a:latin typeface="Arial"/>
                <a:cs typeface="Arial"/>
              </a:rPr>
              <a:t> </a:t>
            </a:r>
            <a:r>
              <a:rPr sz="900" spc="-20" dirty="0">
                <a:solidFill>
                  <a:srgbClr val="231F20"/>
                </a:solidFill>
                <a:latin typeface="Arial"/>
                <a:cs typeface="Arial"/>
              </a:rPr>
              <a:t>piso</a:t>
            </a:r>
            <a:endParaRPr sz="900">
              <a:latin typeface="Arial"/>
              <a:cs typeface="Arial"/>
            </a:endParaRPr>
          </a:p>
        </p:txBody>
      </p:sp>
      <p:sp>
        <p:nvSpPr>
          <p:cNvPr id="133" name="object 133"/>
          <p:cNvSpPr txBox="1"/>
          <p:nvPr/>
        </p:nvSpPr>
        <p:spPr>
          <a:xfrm>
            <a:off x="5676897" y="4182530"/>
            <a:ext cx="92075" cy="162560"/>
          </a:xfrm>
          <a:prstGeom prst="rect">
            <a:avLst/>
          </a:prstGeom>
        </p:spPr>
        <p:txBody>
          <a:bodyPr vert="horz" wrap="square" lIns="0" tIns="12700" rIns="0" bIns="0" rtlCol="0">
            <a:spAutoFit/>
          </a:bodyPr>
          <a:lstStyle/>
          <a:p>
            <a:pPr marL="12700">
              <a:lnSpc>
                <a:spcPct val="100000"/>
              </a:lnSpc>
              <a:spcBef>
                <a:spcPts val="100"/>
              </a:spcBef>
            </a:pPr>
            <a:r>
              <a:rPr sz="900" spc="-130" dirty="0">
                <a:solidFill>
                  <a:srgbClr val="231F20"/>
                </a:solidFill>
                <a:latin typeface="Arial"/>
                <a:cs typeface="Arial"/>
              </a:rPr>
              <a:t>C</a:t>
            </a:r>
            <a:endParaRPr sz="900">
              <a:latin typeface="Arial"/>
              <a:cs typeface="Arial"/>
            </a:endParaRPr>
          </a:p>
        </p:txBody>
      </p:sp>
      <p:sp>
        <p:nvSpPr>
          <p:cNvPr id="134" name="object 134"/>
          <p:cNvSpPr/>
          <p:nvPr/>
        </p:nvSpPr>
        <p:spPr>
          <a:xfrm>
            <a:off x="3975112" y="4489442"/>
            <a:ext cx="2279650" cy="121285"/>
          </a:xfrm>
          <a:custGeom>
            <a:avLst/>
            <a:gdLst/>
            <a:ahLst/>
            <a:cxnLst/>
            <a:rect l="l" t="t" r="r" b="b"/>
            <a:pathLst>
              <a:path w="2279650" h="121285">
                <a:moveTo>
                  <a:pt x="1389418" y="0"/>
                </a:moveTo>
                <a:lnTo>
                  <a:pt x="952360" y="0"/>
                </a:lnTo>
                <a:lnTo>
                  <a:pt x="950518" y="1638"/>
                </a:lnTo>
                <a:lnTo>
                  <a:pt x="948435" y="3009"/>
                </a:lnTo>
                <a:lnTo>
                  <a:pt x="946175" y="4063"/>
                </a:lnTo>
                <a:lnTo>
                  <a:pt x="946175" y="120700"/>
                </a:lnTo>
                <a:lnTo>
                  <a:pt x="1226921" y="120700"/>
                </a:lnTo>
                <a:lnTo>
                  <a:pt x="1389418" y="0"/>
                </a:lnTo>
                <a:close/>
              </a:path>
              <a:path w="2279650" h="121285">
                <a:moveTo>
                  <a:pt x="2279599" y="0"/>
                </a:moveTo>
                <a:lnTo>
                  <a:pt x="1410830" y="0"/>
                </a:lnTo>
                <a:lnTo>
                  <a:pt x="1248270" y="120700"/>
                </a:lnTo>
                <a:lnTo>
                  <a:pt x="2279599" y="120700"/>
                </a:lnTo>
                <a:lnTo>
                  <a:pt x="2279599" y="0"/>
                </a:lnTo>
                <a:close/>
              </a:path>
              <a:path w="2279650" h="121285">
                <a:moveTo>
                  <a:pt x="918730" y="0"/>
                </a:moveTo>
                <a:lnTo>
                  <a:pt x="0" y="0"/>
                </a:lnTo>
                <a:lnTo>
                  <a:pt x="0" y="120700"/>
                </a:lnTo>
                <a:lnTo>
                  <a:pt x="933488" y="120700"/>
                </a:lnTo>
                <a:lnTo>
                  <a:pt x="933488" y="6311"/>
                </a:lnTo>
                <a:lnTo>
                  <a:pt x="927836" y="5854"/>
                </a:lnTo>
                <a:lnTo>
                  <a:pt x="922718" y="3555"/>
                </a:lnTo>
                <a:lnTo>
                  <a:pt x="918730" y="0"/>
                </a:lnTo>
                <a:close/>
              </a:path>
            </a:pathLst>
          </a:custGeom>
          <a:solidFill>
            <a:srgbClr val="A5A7A9"/>
          </a:solidFill>
        </p:spPr>
        <p:txBody>
          <a:bodyPr wrap="square" lIns="0" tIns="0" rIns="0" bIns="0" rtlCol="0"/>
          <a:lstStyle/>
          <a:p>
            <a:endParaRPr/>
          </a:p>
        </p:txBody>
      </p:sp>
      <p:sp>
        <p:nvSpPr>
          <p:cNvPr id="135" name="object 135"/>
          <p:cNvSpPr/>
          <p:nvPr/>
        </p:nvSpPr>
        <p:spPr>
          <a:xfrm>
            <a:off x="4908600" y="4493506"/>
            <a:ext cx="12700" cy="116839"/>
          </a:xfrm>
          <a:custGeom>
            <a:avLst/>
            <a:gdLst/>
            <a:ahLst/>
            <a:cxnLst/>
            <a:rect l="l" t="t" r="r" b="b"/>
            <a:pathLst>
              <a:path w="12700" h="116839">
                <a:moveTo>
                  <a:pt x="12687" y="0"/>
                </a:moveTo>
                <a:lnTo>
                  <a:pt x="9461" y="1498"/>
                </a:lnTo>
                <a:lnTo>
                  <a:pt x="5854" y="2336"/>
                </a:lnTo>
                <a:lnTo>
                  <a:pt x="0" y="2247"/>
                </a:lnTo>
                <a:lnTo>
                  <a:pt x="0" y="116636"/>
                </a:lnTo>
                <a:lnTo>
                  <a:pt x="12687" y="116636"/>
                </a:lnTo>
                <a:lnTo>
                  <a:pt x="12687" y="0"/>
                </a:lnTo>
                <a:close/>
              </a:path>
            </a:pathLst>
          </a:custGeom>
          <a:solidFill>
            <a:srgbClr val="231F20"/>
          </a:solidFill>
        </p:spPr>
        <p:txBody>
          <a:bodyPr wrap="square" lIns="0" tIns="0" rIns="0" bIns="0" rtlCol="0"/>
          <a:lstStyle/>
          <a:p>
            <a:endParaRPr/>
          </a:p>
        </p:txBody>
      </p:sp>
      <p:sp>
        <p:nvSpPr>
          <p:cNvPr id="136" name="object 136"/>
          <p:cNvSpPr/>
          <p:nvPr/>
        </p:nvSpPr>
        <p:spPr>
          <a:xfrm>
            <a:off x="5202034" y="4489442"/>
            <a:ext cx="184150" cy="121285"/>
          </a:xfrm>
          <a:custGeom>
            <a:avLst/>
            <a:gdLst/>
            <a:ahLst/>
            <a:cxnLst/>
            <a:rect l="l" t="t" r="r" b="b"/>
            <a:pathLst>
              <a:path w="184150" h="121285">
                <a:moveTo>
                  <a:pt x="183908" y="0"/>
                </a:moveTo>
                <a:lnTo>
                  <a:pt x="162496" y="0"/>
                </a:lnTo>
                <a:lnTo>
                  <a:pt x="0" y="120700"/>
                </a:lnTo>
                <a:lnTo>
                  <a:pt x="21348" y="120700"/>
                </a:lnTo>
                <a:lnTo>
                  <a:pt x="183908" y="0"/>
                </a:lnTo>
                <a:close/>
              </a:path>
            </a:pathLst>
          </a:custGeom>
          <a:solidFill>
            <a:srgbClr val="231F20"/>
          </a:solidFill>
        </p:spPr>
        <p:txBody>
          <a:bodyPr wrap="square" lIns="0" tIns="0" rIns="0" bIns="0" rtlCol="0"/>
          <a:lstStyle/>
          <a:p>
            <a:endParaRPr/>
          </a:p>
        </p:txBody>
      </p:sp>
      <p:sp>
        <p:nvSpPr>
          <p:cNvPr id="137" name="object 137"/>
          <p:cNvSpPr/>
          <p:nvPr/>
        </p:nvSpPr>
        <p:spPr>
          <a:xfrm>
            <a:off x="4893843" y="4489442"/>
            <a:ext cx="33655" cy="6985"/>
          </a:xfrm>
          <a:custGeom>
            <a:avLst/>
            <a:gdLst/>
            <a:ahLst/>
            <a:cxnLst/>
            <a:rect l="l" t="t" r="r" b="b"/>
            <a:pathLst>
              <a:path w="33654" h="6985">
                <a:moveTo>
                  <a:pt x="33629" y="0"/>
                </a:moveTo>
                <a:lnTo>
                  <a:pt x="0" y="0"/>
                </a:lnTo>
                <a:lnTo>
                  <a:pt x="3987" y="3555"/>
                </a:lnTo>
                <a:lnTo>
                  <a:pt x="9105" y="5854"/>
                </a:lnTo>
                <a:lnTo>
                  <a:pt x="16814" y="6400"/>
                </a:lnTo>
                <a:lnTo>
                  <a:pt x="20612" y="6400"/>
                </a:lnTo>
                <a:lnTo>
                  <a:pt x="24218" y="5562"/>
                </a:lnTo>
                <a:lnTo>
                  <a:pt x="29705" y="3009"/>
                </a:lnTo>
                <a:lnTo>
                  <a:pt x="31788" y="1638"/>
                </a:lnTo>
                <a:lnTo>
                  <a:pt x="33629" y="0"/>
                </a:lnTo>
                <a:close/>
              </a:path>
            </a:pathLst>
          </a:custGeom>
          <a:solidFill>
            <a:srgbClr val="231F20"/>
          </a:solidFill>
        </p:spPr>
        <p:txBody>
          <a:bodyPr wrap="square" lIns="0" tIns="0" rIns="0" bIns="0" rtlCol="0"/>
          <a:lstStyle/>
          <a:p>
            <a:endParaRPr/>
          </a:p>
        </p:txBody>
      </p:sp>
      <p:sp>
        <p:nvSpPr>
          <p:cNvPr id="138" name="object 138"/>
          <p:cNvSpPr/>
          <p:nvPr/>
        </p:nvSpPr>
        <p:spPr>
          <a:xfrm>
            <a:off x="4925517" y="6089642"/>
            <a:ext cx="1507490" cy="121285"/>
          </a:xfrm>
          <a:custGeom>
            <a:avLst/>
            <a:gdLst/>
            <a:ahLst/>
            <a:cxnLst/>
            <a:rect l="l" t="t" r="r" b="b"/>
            <a:pathLst>
              <a:path w="1507489" h="121285">
                <a:moveTo>
                  <a:pt x="1507045" y="0"/>
                </a:moveTo>
                <a:lnTo>
                  <a:pt x="0" y="0"/>
                </a:lnTo>
                <a:lnTo>
                  <a:pt x="0" y="120700"/>
                </a:lnTo>
                <a:lnTo>
                  <a:pt x="1507045" y="120700"/>
                </a:lnTo>
                <a:lnTo>
                  <a:pt x="1507045" y="0"/>
                </a:lnTo>
                <a:close/>
              </a:path>
            </a:pathLst>
          </a:custGeom>
          <a:solidFill>
            <a:srgbClr val="A5A7A9"/>
          </a:solidFill>
        </p:spPr>
        <p:txBody>
          <a:bodyPr wrap="square" lIns="0" tIns="0" rIns="0" bIns="0" rtlCol="0"/>
          <a:lstStyle/>
          <a:p>
            <a:endParaRPr/>
          </a:p>
        </p:txBody>
      </p:sp>
      <p:sp>
        <p:nvSpPr>
          <p:cNvPr id="139" name="object 139"/>
          <p:cNvSpPr/>
          <p:nvPr/>
        </p:nvSpPr>
        <p:spPr>
          <a:xfrm>
            <a:off x="3517912" y="6089642"/>
            <a:ext cx="1395095" cy="121285"/>
          </a:xfrm>
          <a:custGeom>
            <a:avLst/>
            <a:gdLst/>
            <a:ahLst/>
            <a:cxnLst/>
            <a:rect l="l" t="t" r="r" b="b"/>
            <a:pathLst>
              <a:path w="1395095" h="121285">
                <a:moveTo>
                  <a:pt x="1394917" y="0"/>
                </a:moveTo>
                <a:lnTo>
                  <a:pt x="0" y="0"/>
                </a:lnTo>
                <a:lnTo>
                  <a:pt x="0" y="120700"/>
                </a:lnTo>
                <a:lnTo>
                  <a:pt x="1394917" y="120700"/>
                </a:lnTo>
                <a:lnTo>
                  <a:pt x="1394917" y="0"/>
                </a:lnTo>
                <a:close/>
              </a:path>
            </a:pathLst>
          </a:custGeom>
          <a:solidFill>
            <a:srgbClr val="A5A7A9"/>
          </a:solidFill>
        </p:spPr>
        <p:txBody>
          <a:bodyPr wrap="square" lIns="0" tIns="0" rIns="0" bIns="0" rtlCol="0"/>
          <a:lstStyle/>
          <a:p>
            <a:endParaRPr/>
          </a:p>
        </p:txBody>
      </p:sp>
      <p:sp>
        <p:nvSpPr>
          <p:cNvPr id="140" name="object 140"/>
          <p:cNvSpPr/>
          <p:nvPr/>
        </p:nvSpPr>
        <p:spPr>
          <a:xfrm>
            <a:off x="4912829" y="6089642"/>
            <a:ext cx="12700" cy="121285"/>
          </a:xfrm>
          <a:custGeom>
            <a:avLst/>
            <a:gdLst/>
            <a:ahLst/>
            <a:cxnLst/>
            <a:rect l="l" t="t" r="r" b="b"/>
            <a:pathLst>
              <a:path w="12700" h="121285">
                <a:moveTo>
                  <a:pt x="12687" y="0"/>
                </a:moveTo>
                <a:lnTo>
                  <a:pt x="0" y="0"/>
                </a:lnTo>
                <a:lnTo>
                  <a:pt x="0" y="120700"/>
                </a:lnTo>
                <a:lnTo>
                  <a:pt x="12687" y="120700"/>
                </a:lnTo>
                <a:lnTo>
                  <a:pt x="12687" y="0"/>
                </a:lnTo>
                <a:close/>
              </a:path>
            </a:pathLst>
          </a:custGeom>
          <a:solidFill>
            <a:srgbClr val="231F20"/>
          </a:solidFill>
        </p:spPr>
        <p:txBody>
          <a:bodyPr wrap="square" lIns="0" tIns="0" rIns="0" bIns="0" rtlCol="0"/>
          <a:lstStyle/>
          <a:p>
            <a:endParaRPr/>
          </a:p>
        </p:txBody>
      </p:sp>
      <p:sp>
        <p:nvSpPr>
          <p:cNvPr id="141" name="object 141"/>
          <p:cNvSpPr txBox="1"/>
          <p:nvPr/>
        </p:nvSpPr>
        <p:spPr>
          <a:xfrm>
            <a:off x="3200400" y="6227243"/>
            <a:ext cx="1120775" cy="552450"/>
          </a:xfrm>
          <a:prstGeom prst="rect">
            <a:avLst/>
          </a:prstGeom>
        </p:spPr>
        <p:txBody>
          <a:bodyPr vert="horz" wrap="square" lIns="0" tIns="12700" rIns="0" bIns="0" rtlCol="0">
            <a:spAutoFit/>
          </a:bodyPr>
          <a:lstStyle/>
          <a:p>
            <a:pPr marL="321310">
              <a:lnSpc>
                <a:spcPct val="100000"/>
              </a:lnSpc>
              <a:spcBef>
                <a:spcPts val="100"/>
              </a:spcBef>
            </a:pPr>
            <a:r>
              <a:rPr sz="900" spc="-60" dirty="0">
                <a:solidFill>
                  <a:srgbClr val="231F20"/>
                </a:solidFill>
                <a:latin typeface="Arial"/>
                <a:cs typeface="Arial"/>
              </a:rPr>
              <a:t>Toma</a:t>
            </a:r>
            <a:r>
              <a:rPr sz="900" spc="-110" dirty="0">
                <a:solidFill>
                  <a:srgbClr val="231F20"/>
                </a:solidFill>
                <a:latin typeface="Arial"/>
                <a:cs typeface="Arial"/>
              </a:rPr>
              <a:t> </a:t>
            </a:r>
            <a:r>
              <a:rPr sz="900" spc="-20" dirty="0">
                <a:solidFill>
                  <a:srgbClr val="231F20"/>
                </a:solidFill>
                <a:latin typeface="Arial"/>
                <a:cs typeface="Arial"/>
              </a:rPr>
              <a:t>derivación</a:t>
            </a:r>
            <a:endParaRPr sz="900">
              <a:latin typeface="Arial"/>
              <a:cs typeface="Arial"/>
            </a:endParaRPr>
          </a:p>
          <a:p>
            <a:pPr>
              <a:lnSpc>
                <a:spcPct val="100000"/>
              </a:lnSpc>
            </a:pPr>
            <a:endParaRPr sz="900">
              <a:latin typeface="Arial"/>
              <a:cs typeface="Arial"/>
            </a:endParaRPr>
          </a:p>
          <a:p>
            <a:pPr>
              <a:lnSpc>
                <a:spcPct val="100000"/>
              </a:lnSpc>
              <a:spcBef>
                <a:spcPts val="30"/>
              </a:spcBef>
            </a:pPr>
            <a:endParaRPr sz="800">
              <a:latin typeface="Arial"/>
              <a:cs typeface="Arial"/>
            </a:endParaRPr>
          </a:p>
          <a:p>
            <a:pPr marL="12700">
              <a:lnSpc>
                <a:spcPct val="100000"/>
              </a:lnSpc>
            </a:pPr>
            <a:r>
              <a:rPr sz="900" spc="-40" dirty="0">
                <a:solidFill>
                  <a:srgbClr val="231F20"/>
                </a:solidFill>
                <a:latin typeface="Arial"/>
                <a:cs typeface="Arial"/>
              </a:rPr>
              <a:t>Planta</a:t>
            </a:r>
            <a:r>
              <a:rPr sz="900" spc="-65" dirty="0">
                <a:solidFill>
                  <a:srgbClr val="231F20"/>
                </a:solidFill>
                <a:latin typeface="Arial"/>
                <a:cs typeface="Arial"/>
              </a:rPr>
              <a:t> </a:t>
            </a:r>
            <a:r>
              <a:rPr sz="900" spc="-35" dirty="0">
                <a:solidFill>
                  <a:srgbClr val="231F20"/>
                </a:solidFill>
                <a:latin typeface="Arial"/>
                <a:cs typeface="Arial"/>
              </a:rPr>
              <a:t>baja</a:t>
            </a:r>
            <a:endParaRPr sz="900">
              <a:latin typeface="Arial"/>
              <a:cs typeface="Arial"/>
            </a:endParaRPr>
          </a:p>
        </p:txBody>
      </p:sp>
      <p:sp>
        <p:nvSpPr>
          <p:cNvPr id="142" name="object 142"/>
          <p:cNvSpPr txBox="1"/>
          <p:nvPr/>
        </p:nvSpPr>
        <p:spPr>
          <a:xfrm>
            <a:off x="2222500" y="7937500"/>
            <a:ext cx="4951730" cy="1155700"/>
          </a:xfrm>
          <a:prstGeom prst="rect">
            <a:avLst/>
          </a:prstGeom>
        </p:spPr>
        <p:txBody>
          <a:bodyPr vert="horz" wrap="square" lIns="0" tIns="27939" rIns="0" bIns="0" rtlCol="0">
            <a:spAutoFit/>
          </a:bodyPr>
          <a:lstStyle/>
          <a:p>
            <a:pPr marL="12700" marR="3838575">
              <a:lnSpc>
                <a:spcPts val="1100"/>
              </a:lnSpc>
              <a:spcBef>
                <a:spcPts val="219"/>
              </a:spcBef>
            </a:pPr>
            <a:r>
              <a:rPr sz="1000" spc="-25" dirty="0">
                <a:solidFill>
                  <a:srgbClr val="231F20"/>
                </a:solidFill>
                <a:latin typeface="Lucida Sans"/>
                <a:cs typeface="Lucida Sans"/>
              </a:rPr>
              <a:t>E- </a:t>
            </a:r>
            <a:r>
              <a:rPr sz="1000" spc="-60" dirty="0">
                <a:solidFill>
                  <a:srgbClr val="231F20"/>
                </a:solidFill>
                <a:latin typeface="Lucida Sans"/>
                <a:cs typeface="Lucida Sans"/>
              </a:rPr>
              <a:t>Borne </a:t>
            </a:r>
            <a:r>
              <a:rPr sz="1000" spc="-70" dirty="0">
                <a:solidFill>
                  <a:srgbClr val="231F20"/>
                </a:solidFill>
                <a:latin typeface="Lucida Sans"/>
                <a:cs typeface="Lucida Sans"/>
              </a:rPr>
              <a:t>de entrada  </a:t>
            </a:r>
            <a:r>
              <a:rPr sz="1000" spc="-5" dirty="0">
                <a:solidFill>
                  <a:srgbClr val="231F20"/>
                </a:solidFill>
                <a:latin typeface="Lucida Sans"/>
                <a:cs typeface="Lucida Sans"/>
              </a:rPr>
              <a:t>S- </a:t>
            </a:r>
            <a:r>
              <a:rPr sz="1000" spc="-60" dirty="0">
                <a:solidFill>
                  <a:srgbClr val="231F20"/>
                </a:solidFill>
                <a:latin typeface="Lucida Sans"/>
                <a:cs typeface="Lucida Sans"/>
              </a:rPr>
              <a:t>Borne </a:t>
            </a:r>
            <a:r>
              <a:rPr sz="1000" spc="-70" dirty="0">
                <a:solidFill>
                  <a:srgbClr val="231F20"/>
                </a:solidFill>
                <a:latin typeface="Lucida Sans"/>
                <a:cs typeface="Lucida Sans"/>
              </a:rPr>
              <a:t>de</a:t>
            </a:r>
            <a:r>
              <a:rPr sz="1000" spc="70" dirty="0">
                <a:solidFill>
                  <a:srgbClr val="231F20"/>
                </a:solidFill>
                <a:latin typeface="Lucida Sans"/>
                <a:cs typeface="Lucida Sans"/>
              </a:rPr>
              <a:t> </a:t>
            </a:r>
            <a:r>
              <a:rPr sz="1000" spc="-55" dirty="0">
                <a:solidFill>
                  <a:srgbClr val="231F20"/>
                </a:solidFill>
                <a:latin typeface="Lucida Sans"/>
                <a:cs typeface="Lucida Sans"/>
              </a:rPr>
              <a:t>salida</a:t>
            </a:r>
            <a:endParaRPr sz="1000">
              <a:latin typeface="Lucida Sans"/>
              <a:cs typeface="Lucida Sans"/>
            </a:endParaRPr>
          </a:p>
          <a:p>
            <a:pPr marL="12700">
              <a:lnSpc>
                <a:spcPts val="1030"/>
              </a:lnSpc>
            </a:pPr>
            <a:r>
              <a:rPr sz="1000" spc="-75" dirty="0">
                <a:solidFill>
                  <a:srgbClr val="231F20"/>
                </a:solidFill>
                <a:latin typeface="Lucida Sans"/>
                <a:cs typeface="Lucida Sans"/>
              </a:rPr>
              <a:t>D- </a:t>
            </a:r>
            <a:r>
              <a:rPr sz="1000" spc="-60" dirty="0">
                <a:solidFill>
                  <a:srgbClr val="231F20"/>
                </a:solidFill>
                <a:latin typeface="Lucida Sans"/>
                <a:cs typeface="Lucida Sans"/>
              </a:rPr>
              <a:t>Borne </a:t>
            </a:r>
            <a:r>
              <a:rPr sz="1000" spc="-70" dirty="0">
                <a:solidFill>
                  <a:srgbClr val="231F20"/>
                </a:solidFill>
                <a:latin typeface="Lucida Sans"/>
                <a:cs typeface="Lucida Sans"/>
              </a:rPr>
              <a:t>de</a:t>
            </a:r>
            <a:r>
              <a:rPr sz="1000" spc="-65" dirty="0">
                <a:solidFill>
                  <a:srgbClr val="231F20"/>
                </a:solidFill>
                <a:latin typeface="Lucida Sans"/>
                <a:cs typeface="Lucida Sans"/>
              </a:rPr>
              <a:t> derivación</a:t>
            </a:r>
            <a:endParaRPr sz="1000">
              <a:latin typeface="Lucida Sans"/>
              <a:cs typeface="Lucida Sans"/>
            </a:endParaRPr>
          </a:p>
          <a:p>
            <a:pPr marL="12700">
              <a:lnSpc>
                <a:spcPts val="1150"/>
              </a:lnSpc>
            </a:pPr>
            <a:r>
              <a:rPr sz="1000" spc="-90" dirty="0">
                <a:solidFill>
                  <a:srgbClr val="231F20"/>
                </a:solidFill>
                <a:latin typeface="Lucida Sans"/>
                <a:cs typeface="Lucida Sans"/>
              </a:rPr>
              <a:t>C- </a:t>
            </a:r>
            <a:r>
              <a:rPr sz="1000" spc="-80" dirty="0">
                <a:solidFill>
                  <a:srgbClr val="231F20"/>
                </a:solidFill>
                <a:latin typeface="Lucida Sans"/>
                <a:cs typeface="Lucida Sans"/>
              </a:rPr>
              <a:t>Cable </a:t>
            </a:r>
            <a:r>
              <a:rPr sz="1000" spc="-75" dirty="0">
                <a:solidFill>
                  <a:srgbClr val="231F20"/>
                </a:solidFill>
                <a:latin typeface="Lucida Sans"/>
                <a:cs typeface="Lucida Sans"/>
              </a:rPr>
              <a:t>coaxil </a:t>
            </a:r>
            <a:r>
              <a:rPr sz="1000" spc="-100" dirty="0">
                <a:solidFill>
                  <a:srgbClr val="231F20"/>
                </a:solidFill>
                <a:latin typeface="Lucida Sans"/>
                <a:cs typeface="Lucida Sans"/>
              </a:rPr>
              <a:t>75</a:t>
            </a:r>
            <a:r>
              <a:rPr sz="1000" spc="75" dirty="0">
                <a:solidFill>
                  <a:srgbClr val="231F20"/>
                </a:solidFill>
                <a:latin typeface="Lucida Sans"/>
                <a:cs typeface="Lucida Sans"/>
              </a:rPr>
              <a:t> </a:t>
            </a:r>
            <a:r>
              <a:rPr sz="1000" spc="-125" dirty="0">
                <a:solidFill>
                  <a:srgbClr val="231F20"/>
                </a:solidFill>
                <a:latin typeface="Lucida Sans"/>
                <a:cs typeface="Lucida Sans"/>
              </a:rPr>
              <a:t>ohm/mt</a:t>
            </a:r>
            <a:endParaRPr sz="1000">
              <a:latin typeface="Lucida Sans"/>
              <a:cs typeface="Lucida Sans"/>
            </a:endParaRPr>
          </a:p>
          <a:p>
            <a:pPr>
              <a:lnSpc>
                <a:spcPct val="100000"/>
              </a:lnSpc>
              <a:spcBef>
                <a:spcPts val="55"/>
              </a:spcBef>
            </a:pPr>
            <a:endParaRPr sz="800">
              <a:latin typeface="Lucida Sans"/>
              <a:cs typeface="Lucida Sans"/>
            </a:endParaRPr>
          </a:p>
          <a:p>
            <a:pPr marL="12700">
              <a:lnSpc>
                <a:spcPts val="1150"/>
              </a:lnSpc>
            </a:pPr>
            <a:r>
              <a:rPr sz="1000" spc="-100" dirty="0">
                <a:solidFill>
                  <a:srgbClr val="231F20"/>
                </a:solidFill>
                <a:latin typeface="Lucida Sans"/>
                <a:cs typeface="Lucida Sans"/>
              </a:rPr>
              <a:t>NOTA:</a:t>
            </a:r>
            <a:endParaRPr sz="1000">
              <a:latin typeface="Lucida Sans"/>
              <a:cs typeface="Lucida Sans"/>
            </a:endParaRPr>
          </a:p>
          <a:p>
            <a:pPr marL="146685" indent="-134620">
              <a:lnSpc>
                <a:spcPts val="1100"/>
              </a:lnSpc>
              <a:buAutoNum type="arabicParenR"/>
              <a:tabLst>
                <a:tab pos="147320" algn="l"/>
              </a:tabLst>
            </a:pPr>
            <a:r>
              <a:rPr sz="1000" spc="-45" dirty="0">
                <a:solidFill>
                  <a:srgbClr val="231F20"/>
                </a:solidFill>
                <a:latin typeface="Lucida Sans"/>
                <a:cs typeface="Lucida Sans"/>
              </a:rPr>
              <a:t>Para </a:t>
            </a:r>
            <a:r>
              <a:rPr sz="1000" spc="-65" dirty="0">
                <a:solidFill>
                  <a:srgbClr val="231F20"/>
                </a:solidFill>
                <a:latin typeface="Lucida Sans"/>
                <a:cs typeface="Lucida Sans"/>
              </a:rPr>
              <a:t>derivar </a:t>
            </a:r>
            <a:r>
              <a:rPr sz="1000" spc="-50" dirty="0">
                <a:solidFill>
                  <a:srgbClr val="231F20"/>
                </a:solidFill>
                <a:latin typeface="Lucida Sans"/>
                <a:cs typeface="Lucida Sans"/>
              </a:rPr>
              <a:t>al </a:t>
            </a:r>
            <a:r>
              <a:rPr sz="1000" spc="-75" dirty="0">
                <a:solidFill>
                  <a:srgbClr val="231F20"/>
                </a:solidFill>
                <a:latin typeface="Lucida Sans"/>
                <a:cs typeface="Lucida Sans"/>
              </a:rPr>
              <a:t>2do.  </a:t>
            </a:r>
            <a:r>
              <a:rPr sz="1000" spc="-55" dirty="0">
                <a:solidFill>
                  <a:srgbClr val="231F20"/>
                </a:solidFill>
                <a:latin typeface="Lucida Sans"/>
                <a:cs typeface="Lucida Sans"/>
              </a:rPr>
              <a:t>televisor, </a:t>
            </a:r>
            <a:r>
              <a:rPr sz="1000" spc="-60" dirty="0">
                <a:solidFill>
                  <a:srgbClr val="231F20"/>
                </a:solidFill>
                <a:latin typeface="Lucida Sans"/>
                <a:cs typeface="Lucida Sans"/>
              </a:rPr>
              <a:t>salir del </a:t>
            </a:r>
            <a:r>
              <a:rPr sz="1000" spc="-80" dirty="0">
                <a:solidFill>
                  <a:srgbClr val="231F20"/>
                </a:solidFill>
                <a:latin typeface="Lucida Sans"/>
                <a:cs typeface="Lucida Sans"/>
              </a:rPr>
              <a:t>toma  </a:t>
            </a:r>
            <a:r>
              <a:rPr sz="1000" spc="-100" dirty="0">
                <a:solidFill>
                  <a:srgbClr val="231F20"/>
                </a:solidFill>
                <a:latin typeface="Lucida Sans"/>
                <a:cs typeface="Lucida Sans"/>
              </a:rPr>
              <a:t>6935  </a:t>
            </a:r>
            <a:r>
              <a:rPr sz="1000" spc="-75" dirty="0">
                <a:solidFill>
                  <a:srgbClr val="231F20"/>
                </a:solidFill>
                <a:latin typeface="Lucida Sans"/>
                <a:cs typeface="Lucida Sans"/>
              </a:rPr>
              <a:t>en  </a:t>
            </a:r>
            <a:r>
              <a:rPr sz="1000" spc="-50" dirty="0">
                <a:solidFill>
                  <a:srgbClr val="231F20"/>
                </a:solidFill>
                <a:latin typeface="Lucida Sans"/>
                <a:cs typeface="Lucida Sans"/>
              </a:rPr>
              <a:t>el </a:t>
            </a:r>
            <a:r>
              <a:rPr sz="1000" spc="-75" dirty="0">
                <a:solidFill>
                  <a:srgbClr val="231F20"/>
                </a:solidFill>
                <a:latin typeface="Lucida Sans"/>
                <a:cs typeface="Lucida Sans"/>
              </a:rPr>
              <a:t>borne  </a:t>
            </a:r>
            <a:r>
              <a:rPr sz="1000" spc="-70" dirty="0">
                <a:solidFill>
                  <a:srgbClr val="231F20"/>
                </a:solidFill>
                <a:latin typeface="Lucida Sans"/>
                <a:cs typeface="Lucida Sans"/>
              </a:rPr>
              <a:t>de  </a:t>
            </a:r>
            <a:r>
              <a:rPr sz="1000" spc="-65" dirty="0">
                <a:solidFill>
                  <a:srgbClr val="231F20"/>
                </a:solidFill>
                <a:latin typeface="Lucida Sans"/>
                <a:cs typeface="Lucida Sans"/>
              </a:rPr>
              <a:t>derivación </a:t>
            </a:r>
            <a:r>
              <a:rPr sz="1000" spc="-60" dirty="0">
                <a:solidFill>
                  <a:srgbClr val="231F20"/>
                </a:solidFill>
                <a:latin typeface="Lucida Sans"/>
                <a:cs typeface="Lucida Sans"/>
              </a:rPr>
              <a:t>y </a:t>
            </a:r>
            <a:r>
              <a:rPr sz="1000" spc="-75" dirty="0">
                <a:solidFill>
                  <a:srgbClr val="231F20"/>
                </a:solidFill>
                <a:latin typeface="Lucida Sans"/>
                <a:cs typeface="Lucida Sans"/>
              </a:rPr>
              <a:t>cortar</a:t>
            </a:r>
            <a:r>
              <a:rPr sz="1000" spc="-145" dirty="0">
                <a:solidFill>
                  <a:srgbClr val="231F20"/>
                </a:solidFill>
                <a:latin typeface="Lucida Sans"/>
                <a:cs typeface="Lucida Sans"/>
              </a:rPr>
              <a:t> </a:t>
            </a:r>
            <a:r>
              <a:rPr sz="1000" spc="-80" dirty="0">
                <a:solidFill>
                  <a:srgbClr val="231F20"/>
                </a:solidFill>
                <a:latin typeface="Lucida Sans"/>
                <a:cs typeface="Lucida Sans"/>
              </a:rPr>
              <a:t>R5</a:t>
            </a:r>
            <a:endParaRPr sz="1000">
              <a:latin typeface="Lucida Sans"/>
              <a:cs typeface="Lucida Sans"/>
            </a:endParaRPr>
          </a:p>
          <a:p>
            <a:pPr marL="163830" indent="-151130">
              <a:lnSpc>
                <a:spcPts val="1150"/>
              </a:lnSpc>
              <a:buAutoNum type="arabicParenR"/>
              <a:tabLst>
                <a:tab pos="163830" algn="l"/>
              </a:tabLst>
            </a:pPr>
            <a:r>
              <a:rPr sz="1000" spc="-45" dirty="0">
                <a:solidFill>
                  <a:srgbClr val="231F20"/>
                </a:solidFill>
                <a:latin typeface="Lucida Sans"/>
                <a:cs typeface="Lucida Sans"/>
              </a:rPr>
              <a:t>Para </a:t>
            </a:r>
            <a:r>
              <a:rPr sz="1000" spc="-70" dirty="0">
                <a:solidFill>
                  <a:srgbClr val="231F20"/>
                </a:solidFill>
                <a:latin typeface="Lucida Sans"/>
                <a:cs typeface="Lucida Sans"/>
              </a:rPr>
              <a:t>pasar </a:t>
            </a:r>
            <a:r>
              <a:rPr sz="1000" spc="-50" dirty="0">
                <a:solidFill>
                  <a:srgbClr val="231F20"/>
                </a:solidFill>
                <a:latin typeface="Lucida Sans"/>
                <a:cs typeface="Lucida Sans"/>
              </a:rPr>
              <a:t>al </a:t>
            </a:r>
            <a:r>
              <a:rPr sz="1000" spc="-75" dirty="0">
                <a:solidFill>
                  <a:srgbClr val="231F20"/>
                </a:solidFill>
                <a:latin typeface="Lucida Sans"/>
                <a:cs typeface="Lucida Sans"/>
              </a:rPr>
              <a:t>3er. </a:t>
            </a:r>
            <a:r>
              <a:rPr sz="1000" spc="-55" dirty="0">
                <a:solidFill>
                  <a:srgbClr val="231F20"/>
                </a:solidFill>
                <a:latin typeface="Lucida Sans"/>
                <a:cs typeface="Lucida Sans"/>
              </a:rPr>
              <a:t>televisor, </a:t>
            </a:r>
            <a:r>
              <a:rPr sz="1000" spc="-60" dirty="0">
                <a:solidFill>
                  <a:srgbClr val="231F20"/>
                </a:solidFill>
                <a:latin typeface="Lucida Sans"/>
                <a:cs typeface="Lucida Sans"/>
              </a:rPr>
              <a:t>salir del </a:t>
            </a:r>
            <a:r>
              <a:rPr sz="1000" spc="-75" dirty="0">
                <a:solidFill>
                  <a:srgbClr val="231F20"/>
                </a:solidFill>
                <a:latin typeface="Lucida Sans"/>
                <a:cs typeface="Lucida Sans"/>
              </a:rPr>
              <a:t>borne </a:t>
            </a:r>
            <a:r>
              <a:rPr sz="1000" spc="-70" dirty="0">
                <a:solidFill>
                  <a:srgbClr val="231F20"/>
                </a:solidFill>
                <a:latin typeface="Lucida Sans"/>
                <a:cs typeface="Lucida Sans"/>
              </a:rPr>
              <a:t>de </a:t>
            </a:r>
            <a:r>
              <a:rPr sz="1000" spc="-55" dirty="0">
                <a:solidFill>
                  <a:srgbClr val="231F20"/>
                </a:solidFill>
                <a:latin typeface="Lucida Sans"/>
                <a:cs typeface="Lucida Sans"/>
              </a:rPr>
              <a:t>salida </a:t>
            </a:r>
            <a:r>
              <a:rPr sz="1000" spc="-60" dirty="0">
                <a:solidFill>
                  <a:srgbClr val="231F20"/>
                </a:solidFill>
                <a:latin typeface="Lucida Sans"/>
                <a:cs typeface="Lucida Sans"/>
              </a:rPr>
              <a:t>del </a:t>
            </a:r>
            <a:r>
              <a:rPr sz="1000" spc="-110" dirty="0">
                <a:solidFill>
                  <a:srgbClr val="231F20"/>
                </a:solidFill>
                <a:latin typeface="Lucida Sans"/>
                <a:cs typeface="Lucida Sans"/>
              </a:rPr>
              <a:t>1er.</a:t>
            </a:r>
            <a:r>
              <a:rPr sz="1000" spc="-120" dirty="0">
                <a:solidFill>
                  <a:srgbClr val="231F20"/>
                </a:solidFill>
                <a:latin typeface="Lucida Sans"/>
                <a:cs typeface="Lucida Sans"/>
              </a:rPr>
              <a:t> </a:t>
            </a:r>
            <a:r>
              <a:rPr sz="1000" spc="-75" dirty="0">
                <a:solidFill>
                  <a:srgbClr val="231F20"/>
                </a:solidFill>
                <a:latin typeface="Lucida Sans"/>
                <a:cs typeface="Lucida Sans"/>
              </a:rPr>
              <a:t>toma.</a:t>
            </a:r>
            <a:endParaRPr sz="1000">
              <a:latin typeface="Lucida Sans"/>
              <a:cs typeface="Lucida Sans"/>
            </a:endParaRPr>
          </a:p>
        </p:txBody>
      </p:sp>
      <p:sp>
        <p:nvSpPr>
          <p:cNvPr id="144" name="object 144"/>
          <p:cNvSpPr txBox="1"/>
          <p:nvPr/>
        </p:nvSpPr>
        <p:spPr>
          <a:xfrm>
            <a:off x="7597342" y="1109638"/>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46" name="object 146"/>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131</a:t>
            </a:r>
            <a:endParaRPr sz="700">
              <a:latin typeface="Lucida Sans"/>
              <a:cs typeface="Lucida Sans"/>
            </a:endParaRPr>
          </a:p>
        </p:txBody>
      </p:sp>
      <p:sp>
        <p:nvSpPr>
          <p:cNvPr id="145" name="object 145"/>
          <p:cNvSpPr txBox="1"/>
          <p:nvPr/>
        </p:nvSpPr>
        <p:spPr>
          <a:xfrm>
            <a:off x="4524070" y="1470733"/>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4612" y="10370363"/>
            <a:ext cx="127635" cy="127635"/>
          </a:xfrm>
          <a:custGeom>
            <a:avLst/>
            <a:gdLst/>
            <a:ahLst/>
            <a:cxnLst/>
            <a:rect l="l" t="t" r="r" b="b"/>
            <a:pathLst>
              <a:path w="127635" h="127634">
                <a:moveTo>
                  <a:pt x="127012" y="0"/>
                </a:moveTo>
                <a:lnTo>
                  <a:pt x="0" y="0"/>
                </a:lnTo>
                <a:lnTo>
                  <a:pt x="0" y="127012"/>
                </a:lnTo>
                <a:lnTo>
                  <a:pt x="127012" y="127012"/>
                </a:lnTo>
                <a:lnTo>
                  <a:pt x="127012" y="0"/>
                </a:lnTo>
                <a:close/>
              </a:path>
            </a:pathLst>
          </a:custGeom>
          <a:solidFill>
            <a:srgbClr val="A7A9AC"/>
          </a:solidFill>
        </p:spPr>
        <p:txBody>
          <a:bodyPr wrap="square" lIns="0" tIns="0" rIns="0" bIns="0" rtlCol="0"/>
          <a:lstStyle/>
          <a:p>
            <a:endParaRPr/>
          </a:p>
        </p:txBody>
      </p:sp>
      <p:sp>
        <p:nvSpPr>
          <p:cNvPr id="3" name="object 3"/>
          <p:cNvSpPr/>
          <p:nvPr/>
        </p:nvSpPr>
        <p:spPr>
          <a:xfrm>
            <a:off x="6524053" y="7879085"/>
            <a:ext cx="540385" cy="6350"/>
          </a:xfrm>
          <a:custGeom>
            <a:avLst/>
            <a:gdLst/>
            <a:ahLst/>
            <a:cxnLst/>
            <a:rect l="l" t="t" r="r" b="b"/>
            <a:pathLst>
              <a:path w="540385" h="6350">
                <a:moveTo>
                  <a:pt x="0" y="6349"/>
                </a:moveTo>
                <a:lnTo>
                  <a:pt x="540245" y="6349"/>
                </a:lnTo>
                <a:lnTo>
                  <a:pt x="540245" y="0"/>
                </a:lnTo>
                <a:lnTo>
                  <a:pt x="0" y="0"/>
                </a:lnTo>
                <a:lnTo>
                  <a:pt x="0" y="6349"/>
                </a:lnTo>
                <a:close/>
              </a:path>
            </a:pathLst>
          </a:custGeom>
          <a:solidFill>
            <a:srgbClr val="231F20"/>
          </a:solidFill>
        </p:spPr>
        <p:txBody>
          <a:bodyPr wrap="square" lIns="0" tIns="0" rIns="0" bIns="0" rtlCol="0"/>
          <a:lstStyle/>
          <a:p>
            <a:endParaRPr/>
          </a:p>
        </p:txBody>
      </p:sp>
      <p:sp>
        <p:nvSpPr>
          <p:cNvPr id="4" name="object 4"/>
          <p:cNvSpPr/>
          <p:nvPr/>
        </p:nvSpPr>
        <p:spPr>
          <a:xfrm>
            <a:off x="6524053" y="787273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5" name="object 5"/>
          <p:cNvSpPr/>
          <p:nvPr/>
        </p:nvSpPr>
        <p:spPr>
          <a:xfrm>
            <a:off x="6524053" y="7552695"/>
            <a:ext cx="12700" cy="320040"/>
          </a:xfrm>
          <a:custGeom>
            <a:avLst/>
            <a:gdLst/>
            <a:ahLst/>
            <a:cxnLst/>
            <a:rect l="l" t="t" r="r" b="b"/>
            <a:pathLst>
              <a:path w="12700" h="320040">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6" name="object 6"/>
          <p:cNvSpPr/>
          <p:nvPr/>
        </p:nvSpPr>
        <p:spPr>
          <a:xfrm>
            <a:off x="6524053" y="75463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 name="object 7"/>
          <p:cNvSpPr/>
          <p:nvPr/>
        </p:nvSpPr>
        <p:spPr>
          <a:xfrm>
            <a:off x="6524053" y="75399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8" name="object 8"/>
          <p:cNvSpPr/>
          <p:nvPr/>
        </p:nvSpPr>
        <p:spPr>
          <a:xfrm>
            <a:off x="6530403" y="78723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 name="object 9"/>
          <p:cNvSpPr/>
          <p:nvPr/>
        </p:nvSpPr>
        <p:spPr>
          <a:xfrm>
            <a:off x="6536753" y="7872303"/>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10" name="object 10"/>
          <p:cNvSpPr/>
          <p:nvPr/>
        </p:nvSpPr>
        <p:spPr>
          <a:xfrm>
            <a:off x="7051598" y="787273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1" name="object 11"/>
          <p:cNvSpPr/>
          <p:nvPr/>
        </p:nvSpPr>
        <p:spPr>
          <a:xfrm>
            <a:off x="7051598" y="7552695"/>
            <a:ext cx="12700" cy="320040"/>
          </a:xfrm>
          <a:custGeom>
            <a:avLst/>
            <a:gdLst/>
            <a:ahLst/>
            <a:cxnLst/>
            <a:rect l="l" t="t" r="r" b="b"/>
            <a:pathLst>
              <a:path w="12700" h="320040">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12" name="object 12"/>
          <p:cNvSpPr/>
          <p:nvPr/>
        </p:nvSpPr>
        <p:spPr>
          <a:xfrm>
            <a:off x="7051598" y="75463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 name="object 13"/>
          <p:cNvSpPr/>
          <p:nvPr/>
        </p:nvSpPr>
        <p:spPr>
          <a:xfrm>
            <a:off x="7057948" y="78723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4" name="object 14"/>
          <p:cNvSpPr/>
          <p:nvPr/>
        </p:nvSpPr>
        <p:spPr>
          <a:xfrm>
            <a:off x="6530403" y="75464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 name="object 15"/>
          <p:cNvSpPr/>
          <p:nvPr/>
        </p:nvSpPr>
        <p:spPr>
          <a:xfrm>
            <a:off x="6536753" y="7546497"/>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16" name="object 16"/>
          <p:cNvSpPr/>
          <p:nvPr/>
        </p:nvSpPr>
        <p:spPr>
          <a:xfrm>
            <a:off x="7057948" y="75464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7" name="object 17"/>
          <p:cNvSpPr/>
          <p:nvPr/>
        </p:nvSpPr>
        <p:spPr>
          <a:xfrm>
            <a:off x="5577408" y="7879085"/>
            <a:ext cx="540385" cy="6350"/>
          </a:xfrm>
          <a:custGeom>
            <a:avLst/>
            <a:gdLst/>
            <a:ahLst/>
            <a:cxnLst/>
            <a:rect l="l" t="t" r="r" b="b"/>
            <a:pathLst>
              <a:path w="540385" h="6350">
                <a:moveTo>
                  <a:pt x="0" y="6349"/>
                </a:moveTo>
                <a:lnTo>
                  <a:pt x="540245" y="6349"/>
                </a:lnTo>
                <a:lnTo>
                  <a:pt x="540245" y="0"/>
                </a:lnTo>
                <a:lnTo>
                  <a:pt x="0" y="0"/>
                </a:lnTo>
                <a:lnTo>
                  <a:pt x="0" y="6349"/>
                </a:lnTo>
                <a:close/>
              </a:path>
            </a:pathLst>
          </a:custGeom>
          <a:solidFill>
            <a:srgbClr val="231F20"/>
          </a:solidFill>
        </p:spPr>
        <p:txBody>
          <a:bodyPr wrap="square" lIns="0" tIns="0" rIns="0" bIns="0" rtlCol="0"/>
          <a:lstStyle/>
          <a:p>
            <a:endParaRPr/>
          </a:p>
        </p:txBody>
      </p:sp>
      <p:sp>
        <p:nvSpPr>
          <p:cNvPr id="18" name="object 18"/>
          <p:cNvSpPr/>
          <p:nvPr/>
        </p:nvSpPr>
        <p:spPr>
          <a:xfrm>
            <a:off x="5577408" y="7872735"/>
            <a:ext cx="6985" cy="6350"/>
          </a:xfrm>
          <a:custGeom>
            <a:avLst/>
            <a:gdLst/>
            <a:ahLst/>
            <a:cxnLst/>
            <a:rect l="l" t="t" r="r" b="b"/>
            <a:pathLst>
              <a:path w="6985" h="6350">
                <a:moveTo>
                  <a:pt x="0" y="6349"/>
                </a:moveTo>
                <a:lnTo>
                  <a:pt x="6362" y="6349"/>
                </a:lnTo>
                <a:lnTo>
                  <a:pt x="6362" y="0"/>
                </a:lnTo>
                <a:lnTo>
                  <a:pt x="0" y="0"/>
                </a:lnTo>
                <a:lnTo>
                  <a:pt x="0" y="6349"/>
                </a:lnTo>
                <a:close/>
              </a:path>
            </a:pathLst>
          </a:custGeom>
          <a:solidFill>
            <a:srgbClr val="231F20"/>
          </a:solidFill>
        </p:spPr>
        <p:txBody>
          <a:bodyPr wrap="square" lIns="0" tIns="0" rIns="0" bIns="0" rtlCol="0"/>
          <a:lstStyle/>
          <a:p>
            <a:endParaRPr/>
          </a:p>
        </p:txBody>
      </p:sp>
      <p:sp>
        <p:nvSpPr>
          <p:cNvPr id="19" name="object 19"/>
          <p:cNvSpPr/>
          <p:nvPr/>
        </p:nvSpPr>
        <p:spPr>
          <a:xfrm>
            <a:off x="5577408" y="7552695"/>
            <a:ext cx="13335" cy="320040"/>
          </a:xfrm>
          <a:custGeom>
            <a:avLst/>
            <a:gdLst/>
            <a:ahLst/>
            <a:cxnLst/>
            <a:rect l="l" t="t" r="r" b="b"/>
            <a:pathLst>
              <a:path w="13335" h="320040">
                <a:moveTo>
                  <a:pt x="0" y="320039"/>
                </a:moveTo>
                <a:lnTo>
                  <a:pt x="12712" y="320039"/>
                </a:lnTo>
                <a:lnTo>
                  <a:pt x="12712" y="0"/>
                </a:lnTo>
                <a:lnTo>
                  <a:pt x="0" y="0"/>
                </a:lnTo>
                <a:lnTo>
                  <a:pt x="0" y="320039"/>
                </a:lnTo>
                <a:close/>
              </a:path>
            </a:pathLst>
          </a:custGeom>
          <a:solidFill>
            <a:srgbClr val="231F20"/>
          </a:solidFill>
        </p:spPr>
        <p:txBody>
          <a:bodyPr wrap="square" lIns="0" tIns="0" rIns="0" bIns="0" rtlCol="0"/>
          <a:lstStyle/>
          <a:p>
            <a:endParaRPr/>
          </a:p>
        </p:txBody>
      </p:sp>
      <p:sp>
        <p:nvSpPr>
          <p:cNvPr id="20" name="object 20"/>
          <p:cNvSpPr/>
          <p:nvPr/>
        </p:nvSpPr>
        <p:spPr>
          <a:xfrm>
            <a:off x="5577408" y="7546345"/>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21" name="object 21"/>
          <p:cNvSpPr/>
          <p:nvPr/>
        </p:nvSpPr>
        <p:spPr>
          <a:xfrm>
            <a:off x="5577408" y="75399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22" name="object 22"/>
          <p:cNvSpPr/>
          <p:nvPr/>
        </p:nvSpPr>
        <p:spPr>
          <a:xfrm>
            <a:off x="5583770" y="78723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3" name="object 23"/>
          <p:cNvSpPr/>
          <p:nvPr/>
        </p:nvSpPr>
        <p:spPr>
          <a:xfrm>
            <a:off x="5590120" y="7872303"/>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24" name="object 24"/>
          <p:cNvSpPr/>
          <p:nvPr/>
        </p:nvSpPr>
        <p:spPr>
          <a:xfrm>
            <a:off x="6104953" y="787273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5" name="object 25"/>
          <p:cNvSpPr/>
          <p:nvPr/>
        </p:nvSpPr>
        <p:spPr>
          <a:xfrm>
            <a:off x="6104953" y="7552695"/>
            <a:ext cx="12700" cy="320040"/>
          </a:xfrm>
          <a:custGeom>
            <a:avLst/>
            <a:gdLst/>
            <a:ahLst/>
            <a:cxnLst/>
            <a:rect l="l" t="t" r="r" b="b"/>
            <a:pathLst>
              <a:path w="12700" h="320040">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26" name="object 26"/>
          <p:cNvSpPr/>
          <p:nvPr/>
        </p:nvSpPr>
        <p:spPr>
          <a:xfrm>
            <a:off x="6104953" y="75463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27" name="object 27"/>
          <p:cNvSpPr/>
          <p:nvPr/>
        </p:nvSpPr>
        <p:spPr>
          <a:xfrm>
            <a:off x="6111303" y="78723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8" name="object 28"/>
          <p:cNvSpPr/>
          <p:nvPr/>
        </p:nvSpPr>
        <p:spPr>
          <a:xfrm>
            <a:off x="5583770" y="75464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9" name="object 29"/>
          <p:cNvSpPr/>
          <p:nvPr/>
        </p:nvSpPr>
        <p:spPr>
          <a:xfrm>
            <a:off x="5590120" y="7546497"/>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30" name="object 30"/>
          <p:cNvSpPr/>
          <p:nvPr/>
        </p:nvSpPr>
        <p:spPr>
          <a:xfrm>
            <a:off x="6111303" y="75464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31" name="object 31"/>
          <p:cNvSpPr/>
          <p:nvPr/>
        </p:nvSpPr>
        <p:spPr>
          <a:xfrm>
            <a:off x="5720702" y="7598770"/>
            <a:ext cx="247141" cy="247154"/>
          </a:xfrm>
          <a:prstGeom prst="rect">
            <a:avLst/>
          </a:prstGeom>
          <a:blipFill>
            <a:blip r:embed="rId2" cstate="print"/>
            <a:stretch>
              <a:fillRect/>
            </a:stretch>
          </a:blipFill>
        </p:spPr>
        <p:txBody>
          <a:bodyPr wrap="square" lIns="0" tIns="0" rIns="0" bIns="0" rtlCol="0"/>
          <a:lstStyle/>
          <a:p>
            <a:endParaRPr/>
          </a:p>
        </p:txBody>
      </p:sp>
      <p:sp>
        <p:nvSpPr>
          <p:cNvPr id="32" name="object 32"/>
          <p:cNvSpPr/>
          <p:nvPr/>
        </p:nvSpPr>
        <p:spPr>
          <a:xfrm>
            <a:off x="5822645" y="3840764"/>
            <a:ext cx="31115" cy="31115"/>
          </a:xfrm>
          <a:custGeom>
            <a:avLst/>
            <a:gdLst/>
            <a:ahLst/>
            <a:cxnLst/>
            <a:rect l="l" t="t" r="r" b="b"/>
            <a:pathLst>
              <a:path w="31114" h="31114">
                <a:moveTo>
                  <a:pt x="23977" y="0"/>
                </a:moveTo>
                <a:lnTo>
                  <a:pt x="6921" y="0"/>
                </a:lnTo>
                <a:lnTo>
                  <a:pt x="0" y="6908"/>
                </a:lnTo>
                <a:lnTo>
                  <a:pt x="0" y="23964"/>
                </a:lnTo>
                <a:lnTo>
                  <a:pt x="6921" y="30886"/>
                </a:lnTo>
                <a:lnTo>
                  <a:pt x="23977" y="30886"/>
                </a:lnTo>
                <a:lnTo>
                  <a:pt x="30886" y="23964"/>
                </a:lnTo>
                <a:lnTo>
                  <a:pt x="30886" y="6908"/>
                </a:lnTo>
                <a:close/>
              </a:path>
            </a:pathLst>
          </a:custGeom>
          <a:solidFill>
            <a:srgbClr val="231F20"/>
          </a:solidFill>
        </p:spPr>
        <p:txBody>
          <a:bodyPr wrap="square" lIns="0" tIns="0" rIns="0" bIns="0" rtlCol="0"/>
          <a:lstStyle/>
          <a:p>
            <a:endParaRPr/>
          </a:p>
        </p:txBody>
      </p:sp>
      <p:sp>
        <p:nvSpPr>
          <p:cNvPr id="33" name="object 33"/>
          <p:cNvSpPr/>
          <p:nvPr/>
        </p:nvSpPr>
        <p:spPr>
          <a:xfrm>
            <a:off x="5848362" y="7713578"/>
            <a:ext cx="676910" cy="12700"/>
          </a:xfrm>
          <a:custGeom>
            <a:avLst/>
            <a:gdLst/>
            <a:ahLst/>
            <a:cxnLst/>
            <a:rect l="l" t="t" r="r" b="b"/>
            <a:pathLst>
              <a:path w="676910" h="12700">
                <a:moveTo>
                  <a:pt x="676694" y="0"/>
                </a:moveTo>
                <a:lnTo>
                  <a:pt x="0" y="0"/>
                </a:lnTo>
                <a:lnTo>
                  <a:pt x="0" y="12700"/>
                </a:lnTo>
                <a:lnTo>
                  <a:pt x="676694" y="12700"/>
                </a:lnTo>
                <a:lnTo>
                  <a:pt x="676694" y="0"/>
                </a:lnTo>
                <a:close/>
              </a:path>
            </a:pathLst>
          </a:custGeom>
          <a:solidFill>
            <a:srgbClr val="231F20"/>
          </a:solidFill>
        </p:spPr>
        <p:txBody>
          <a:bodyPr wrap="square" lIns="0" tIns="0" rIns="0" bIns="0" rtlCol="0"/>
          <a:lstStyle/>
          <a:p>
            <a:endParaRPr/>
          </a:p>
        </p:txBody>
      </p:sp>
      <p:sp>
        <p:nvSpPr>
          <p:cNvPr id="34" name="object 34"/>
          <p:cNvSpPr/>
          <p:nvPr/>
        </p:nvSpPr>
        <p:spPr>
          <a:xfrm>
            <a:off x="5833681" y="7705234"/>
            <a:ext cx="29845" cy="29845"/>
          </a:xfrm>
          <a:custGeom>
            <a:avLst/>
            <a:gdLst/>
            <a:ahLst/>
            <a:cxnLst/>
            <a:rect l="l" t="t" r="r" b="b"/>
            <a:pathLst>
              <a:path w="29845" h="29845">
                <a:moveTo>
                  <a:pt x="22809" y="0"/>
                </a:moveTo>
                <a:lnTo>
                  <a:pt x="6578" y="0"/>
                </a:lnTo>
                <a:lnTo>
                  <a:pt x="0" y="6565"/>
                </a:lnTo>
                <a:lnTo>
                  <a:pt x="0" y="22796"/>
                </a:lnTo>
                <a:lnTo>
                  <a:pt x="6578" y="29375"/>
                </a:lnTo>
                <a:lnTo>
                  <a:pt x="22809" y="29375"/>
                </a:lnTo>
                <a:lnTo>
                  <a:pt x="29375" y="22796"/>
                </a:lnTo>
                <a:lnTo>
                  <a:pt x="29375" y="6565"/>
                </a:lnTo>
                <a:close/>
              </a:path>
            </a:pathLst>
          </a:custGeom>
          <a:solidFill>
            <a:srgbClr val="231F20"/>
          </a:solidFill>
        </p:spPr>
        <p:txBody>
          <a:bodyPr wrap="square" lIns="0" tIns="0" rIns="0" bIns="0" rtlCol="0"/>
          <a:lstStyle/>
          <a:p>
            <a:endParaRPr/>
          </a:p>
        </p:txBody>
      </p:sp>
      <p:sp>
        <p:nvSpPr>
          <p:cNvPr id="35" name="object 35"/>
          <p:cNvSpPr/>
          <p:nvPr/>
        </p:nvSpPr>
        <p:spPr>
          <a:xfrm>
            <a:off x="6524053" y="507238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36" name="object 36"/>
          <p:cNvSpPr/>
          <p:nvPr/>
        </p:nvSpPr>
        <p:spPr>
          <a:xfrm>
            <a:off x="6524053" y="50660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7" name="object 37"/>
          <p:cNvSpPr/>
          <p:nvPr/>
        </p:nvSpPr>
        <p:spPr>
          <a:xfrm>
            <a:off x="6524053" y="47459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38" name="object 38"/>
          <p:cNvSpPr/>
          <p:nvPr/>
        </p:nvSpPr>
        <p:spPr>
          <a:xfrm>
            <a:off x="6524053" y="47396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39" name="object 39"/>
          <p:cNvSpPr/>
          <p:nvPr/>
        </p:nvSpPr>
        <p:spPr>
          <a:xfrm>
            <a:off x="6524053" y="47332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40" name="object 40"/>
          <p:cNvSpPr/>
          <p:nvPr/>
        </p:nvSpPr>
        <p:spPr>
          <a:xfrm>
            <a:off x="6530403" y="50656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1" name="object 41"/>
          <p:cNvSpPr/>
          <p:nvPr/>
        </p:nvSpPr>
        <p:spPr>
          <a:xfrm>
            <a:off x="6536753" y="5065603"/>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42" name="object 42"/>
          <p:cNvSpPr/>
          <p:nvPr/>
        </p:nvSpPr>
        <p:spPr>
          <a:xfrm>
            <a:off x="7051598" y="50660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3" name="object 43"/>
          <p:cNvSpPr/>
          <p:nvPr/>
        </p:nvSpPr>
        <p:spPr>
          <a:xfrm>
            <a:off x="7051598" y="47459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44" name="object 44"/>
          <p:cNvSpPr/>
          <p:nvPr/>
        </p:nvSpPr>
        <p:spPr>
          <a:xfrm>
            <a:off x="7051598" y="47396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45" name="object 45"/>
          <p:cNvSpPr/>
          <p:nvPr/>
        </p:nvSpPr>
        <p:spPr>
          <a:xfrm>
            <a:off x="7057948" y="50656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6" name="object 46"/>
          <p:cNvSpPr/>
          <p:nvPr/>
        </p:nvSpPr>
        <p:spPr>
          <a:xfrm>
            <a:off x="6530403" y="47397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7" name="object 47"/>
          <p:cNvSpPr/>
          <p:nvPr/>
        </p:nvSpPr>
        <p:spPr>
          <a:xfrm>
            <a:off x="6536753" y="4739797"/>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48" name="object 48"/>
          <p:cNvSpPr/>
          <p:nvPr/>
        </p:nvSpPr>
        <p:spPr>
          <a:xfrm>
            <a:off x="7057948" y="47397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9" name="object 49"/>
          <p:cNvSpPr/>
          <p:nvPr/>
        </p:nvSpPr>
        <p:spPr>
          <a:xfrm>
            <a:off x="5577408" y="507238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50" name="object 50"/>
          <p:cNvSpPr/>
          <p:nvPr/>
        </p:nvSpPr>
        <p:spPr>
          <a:xfrm>
            <a:off x="5577408" y="5066035"/>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51" name="object 51"/>
          <p:cNvSpPr/>
          <p:nvPr/>
        </p:nvSpPr>
        <p:spPr>
          <a:xfrm>
            <a:off x="5577408" y="4745995"/>
            <a:ext cx="13335" cy="320040"/>
          </a:xfrm>
          <a:custGeom>
            <a:avLst/>
            <a:gdLst/>
            <a:ahLst/>
            <a:cxnLst/>
            <a:rect l="l" t="t" r="r" b="b"/>
            <a:pathLst>
              <a:path w="13335" h="320039">
                <a:moveTo>
                  <a:pt x="0" y="320039"/>
                </a:moveTo>
                <a:lnTo>
                  <a:pt x="12712" y="320039"/>
                </a:lnTo>
                <a:lnTo>
                  <a:pt x="12712" y="0"/>
                </a:lnTo>
                <a:lnTo>
                  <a:pt x="0" y="0"/>
                </a:lnTo>
                <a:lnTo>
                  <a:pt x="0" y="320039"/>
                </a:lnTo>
                <a:close/>
              </a:path>
            </a:pathLst>
          </a:custGeom>
          <a:solidFill>
            <a:srgbClr val="231F20"/>
          </a:solidFill>
        </p:spPr>
        <p:txBody>
          <a:bodyPr wrap="square" lIns="0" tIns="0" rIns="0" bIns="0" rtlCol="0"/>
          <a:lstStyle/>
          <a:p>
            <a:endParaRPr/>
          </a:p>
        </p:txBody>
      </p:sp>
      <p:sp>
        <p:nvSpPr>
          <p:cNvPr id="52" name="object 52"/>
          <p:cNvSpPr/>
          <p:nvPr/>
        </p:nvSpPr>
        <p:spPr>
          <a:xfrm>
            <a:off x="5577408" y="4739645"/>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53" name="object 53"/>
          <p:cNvSpPr/>
          <p:nvPr/>
        </p:nvSpPr>
        <p:spPr>
          <a:xfrm>
            <a:off x="5577408" y="47332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54" name="object 54"/>
          <p:cNvSpPr/>
          <p:nvPr/>
        </p:nvSpPr>
        <p:spPr>
          <a:xfrm>
            <a:off x="5583770" y="50656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5" name="object 55"/>
          <p:cNvSpPr/>
          <p:nvPr/>
        </p:nvSpPr>
        <p:spPr>
          <a:xfrm>
            <a:off x="5590120" y="5065603"/>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56" name="object 56"/>
          <p:cNvSpPr/>
          <p:nvPr/>
        </p:nvSpPr>
        <p:spPr>
          <a:xfrm>
            <a:off x="6104953" y="50660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7" name="object 57"/>
          <p:cNvSpPr/>
          <p:nvPr/>
        </p:nvSpPr>
        <p:spPr>
          <a:xfrm>
            <a:off x="6104953" y="47459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58" name="object 58"/>
          <p:cNvSpPr/>
          <p:nvPr/>
        </p:nvSpPr>
        <p:spPr>
          <a:xfrm>
            <a:off x="6104953" y="47396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 name="object 59"/>
          <p:cNvSpPr/>
          <p:nvPr/>
        </p:nvSpPr>
        <p:spPr>
          <a:xfrm>
            <a:off x="6111303" y="50656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0" name="object 60"/>
          <p:cNvSpPr/>
          <p:nvPr/>
        </p:nvSpPr>
        <p:spPr>
          <a:xfrm>
            <a:off x="5583770" y="47397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1" name="object 61"/>
          <p:cNvSpPr/>
          <p:nvPr/>
        </p:nvSpPr>
        <p:spPr>
          <a:xfrm>
            <a:off x="5590120" y="4739797"/>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62" name="object 62"/>
          <p:cNvSpPr/>
          <p:nvPr/>
        </p:nvSpPr>
        <p:spPr>
          <a:xfrm>
            <a:off x="6111303" y="47397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 name="object 63"/>
          <p:cNvSpPr/>
          <p:nvPr/>
        </p:nvSpPr>
        <p:spPr>
          <a:xfrm>
            <a:off x="5720702" y="4792070"/>
            <a:ext cx="247141" cy="247154"/>
          </a:xfrm>
          <a:prstGeom prst="rect">
            <a:avLst/>
          </a:prstGeom>
          <a:blipFill>
            <a:blip r:embed="rId2" cstate="print"/>
            <a:stretch>
              <a:fillRect/>
            </a:stretch>
          </a:blipFill>
        </p:spPr>
        <p:txBody>
          <a:bodyPr wrap="square" lIns="0" tIns="0" rIns="0" bIns="0" rtlCol="0"/>
          <a:lstStyle/>
          <a:p>
            <a:endParaRPr/>
          </a:p>
        </p:txBody>
      </p:sp>
      <p:sp>
        <p:nvSpPr>
          <p:cNvPr id="64" name="object 64"/>
          <p:cNvSpPr/>
          <p:nvPr/>
        </p:nvSpPr>
        <p:spPr>
          <a:xfrm>
            <a:off x="5848362" y="4906878"/>
            <a:ext cx="651510" cy="12700"/>
          </a:xfrm>
          <a:custGeom>
            <a:avLst/>
            <a:gdLst/>
            <a:ahLst/>
            <a:cxnLst/>
            <a:rect l="l" t="t" r="r" b="b"/>
            <a:pathLst>
              <a:path w="651510" h="12700">
                <a:moveTo>
                  <a:pt x="651294" y="0"/>
                </a:moveTo>
                <a:lnTo>
                  <a:pt x="0" y="0"/>
                </a:lnTo>
                <a:lnTo>
                  <a:pt x="0" y="12700"/>
                </a:lnTo>
                <a:lnTo>
                  <a:pt x="651294" y="12700"/>
                </a:lnTo>
                <a:lnTo>
                  <a:pt x="651294" y="0"/>
                </a:lnTo>
                <a:close/>
              </a:path>
            </a:pathLst>
          </a:custGeom>
          <a:solidFill>
            <a:srgbClr val="231F20"/>
          </a:solidFill>
        </p:spPr>
        <p:txBody>
          <a:bodyPr wrap="square" lIns="0" tIns="0" rIns="0" bIns="0" rtlCol="0"/>
          <a:lstStyle/>
          <a:p>
            <a:endParaRPr/>
          </a:p>
        </p:txBody>
      </p:sp>
      <p:sp>
        <p:nvSpPr>
          <p:cNvPr id="65" name="object 65"/>
          <p:cNvSpPr/>
          <p:nvPr/>
        </p:nvSpPr>
        <p:spPr>
          <a:xfrm>
            <a:off x="5833681" y="4898534"/>
            <a:ext cx="29845" cy="29845"/>
          </a:xfrm>
          <a:custGeom>
            <a:avLst/>
            <a:gdLst/>
            <a:ahLst/>
            <a:cxnLst/>
            <a:rect l="l" t="t" r="r" b="b"/>
            <a:pathLst>
              <a:path w="29845" h="29845">
                <a:moveTo>
                  <a:pt x="22809" y="0"/>
                </a:moveTo>
                <a:lnTo>
                  <a:pt x="6578" y="0"/>
                </a:lnTo>
                <a:lnTo>
                  <a:pt x="0" y="6565"/>
                </a:lnTo>
                <a:lnTo>
                  <a:pt x="0" y="22796"/>
                </a:lnTo>
                <a:lnTo>
                  <a:pt x="6578" y="29375"/>
                </a:lnTo>
                <a:lnTo>
                  <a:pt x="22809" y="29375"/>
                </a:lnTo>
                <a:lnTo>
                  <a:pt x="29375" y="22796"/>
                </a:lnTo>
                <a:lnTo>
                  <a:pt x="29375" y="6565"/>
                </a:lnTo>
                <a:close/>
              </a:path>
            </a:pathLst>
          </a:custGeom>
          <a:solidFill>
            <a:srgbClr val="231F20"/>
          </a:solidFill>
        </p:spPr>
        <p:txBody>
          <a:bodyPr wrap="square" lIns="0" tIns="0" rIns="0" bIns="0" rtlCol="0"/>
          <a:lstStyle/>
          <a:p>
            <a:endParaRPr/>
          </a:p>
        </p:txBody>
      </p:sp>
      <p:sp>
        <p:nvSpPr>
          <p:cNvPr id="66" name="object 66"/>
          <p:cNvSpPr/>
          <p:nvPr/>
        </p:nvSpPr>
        <p:spPr>
          <a:xfrm>
            <a:off x="5828525" y="4132089"/>
            <a:ext cx="41275" cy="41275"/>
          </a:xfrm>
          <a:custGeom>
            <a:avLst/>
            <a:gdLst/>
            <a:ahLst/>
            <a:cxnLst/>
            <a:rect l="l" t="t" r="r" b="b"/>
            <a:pathLst>
              <a:path w="41275" h="41275">
                <a:moveTo>
                  <a:pt x="20535" y="0"/>
                </a:moveTo>
                <a:lnTo>
                  <a:pt x="12542" y="1613"/>
                </a:lnTo>
                <a:lnTo>
                  <a:pt x="6015" y="6015"/>
                </a:lnTo>
                <a:lnTo>
                  <a:pt x="1613" y="12542"/>
                </a:lnTo>
                <a:lnTo>
                  <a:pt x="0" y="20535"/>
                </a:lnTo>
                <a:lnTo>
                  <a:pt x="1613" y="28536"/>
                </a:lnTo>
                <a:lnTo>
                  <a:pt x="6015" y="35067"/>
                </a:lnTo>
                <a:lnTo>
                  <a:pt x="12542" y="39470"/>
                </a:lnTo>
                <a:lnTo>
                  <a:pt x="20535" y="41084"/>
                </a:lnTo>
                <a:lnTo>
                  <a:pt x="28529" y="39470"/>
                </a:lnTo>
                <a:lnTo>
                  <a:pt x="35056" y="35067"/>
                </a:lnTo>
                <a:lnTo>
                  <a:pt x="39457" y="28536"/>
                </a:lnTo>
                <a:lnTo>
                  <a:pt x="41071" y="20535"/>
                </a:lnTo>
                <a:lnTo>
                  <a:pt x="39457" y="12542"/>
                </a:lnTo>
                <a:lnTo>
                  <a:pt x="35056" y="6015"/>
                </a:lnTo>
                <a:lnTo>
                  <a:pt x="28529" y="1613"/>
                </a:lnTo>
                <a:lnTo>
                  <a:pt x="20535" y="0"/>
                </a:lnTo>
                <a:close/>
              </a:path>
            </a:pathLst>
          </a:custGeom>
          <a:solidFill>
            <a:srgbClr val="231F20"/>
          </a:solidFill>
        </p:spPr>
        <p:txBody>
          <a:bodyPr wrap="square" lIns="0" tIns="0" rIns="0" bIns="0" rtlCol="0"/>
          <a:lstStyle/>
          <a:p>
            <a:endParaRPr/>
          </a:p>
        </p:txBody>
      </p:sp>
      <p:sp>
        <p:nvSpPr>
          <p:cNvPr id="67" name="object 67"/>
          <p:cNvSpPr/>
          <p:nvPr/>
        </p:nvSpPr>
        <p:spPr>
          <a:xfrm>
            <a:off x="5813297" y="3545794"/>
            <a:ext cx="41275" cy="41275"/>
          </a:xfrm>
          <a:custGeom>
            <a:avLst/>
            <a:gdLst/>
            <a:ahLst/>
            <a:cxnLst/>
            <a:rect l="l" t="t" r="r" b="b"/>
            <a:pathLst>
              <a:path w="41275" h="41275">
                <a:moveTo>
                  <a:pt x="20535" y="0"/>
                </a:moveTo>
                <a:lnTo>
                  <a:pt x="12542" y="1613"/>
                </a:lnTo>
                <a:lnTo>
                  <a:pt x="6015" y="6015"/>
                </a:lnTo>
                <a:lnTo>
                  <a:pt x="1613" y="12542"/>
                </a:lnTo>
                <a:lnTo>
                  <a:pt x="0" y="20535"/>
                </a:lnTo>
                <a:lnTo>
                  <a:pt x="1613" y="28534"/>
                </a:lnTo>
                <a:lnTo>
                  <a:pt x="6015" y="35061"/>
                </a:lnTo>
                <a:lnTo>
                  <a:pt x="12542" y="39459"/>
                </a:lnTo>
                <a:lnTo>
                  <a:pt x="20535" y="41071"/>
                </a:lnTo>
                <a:lnTo>
                  <a:pt x="28536" y="39459"/>
                </a:lnTo>
                <a:lnTo>
                  <a:pt x="35067" y="35061"/>
                </a:lnTo>
                <a:lnTo>
                  <a:pt x="39470" y="28534"/>
                </a:lnTo>
                <a:lnTo>
                  <a:pt x="41084" y="20535"/>
                </a:lnTo>
                <a:lnTo>
                  <a:pt x="39470" y="12542"/>
                </a:lnTo>
                <a:lnTo>
                  <a:pt x="35067" y="6015"/>
                </a:lnTo>
                <a:lnTo>
                  <a:pt x="28536" y="1613"/>
                </a:lnTo>
                <a:lnTo>
                  <a:pt x="20535" y="0"/>
                </a:lnTo>
                <a:close/>
              </a:path>
            </a:pathLst>
          </a:custGeom>
          <a:solidFill>
            <a:srgbClr val="231F20"/>
          </a:solidFill>
        </p:spPr>
        <p:txBody>
          <a:bodyPr wrap="square" lIns="0" tIns="0" rIns="0" bIns="0" rtlCol="0"/>
          <a:lstStyle/>
          <a:p>
            <a:endParaRPr/>
          </a:p>
        </p:txBody>
      </p:sp>
      <p:sp>
        <p:nvSpPr>
          <p:cNvPr id="68" name="object 68"/>
          <p:cNvSpPr/>
          <p:nvPr/>
        </p:nvSpPr>
        <p:spPr>
          <a:xfrm>
            <a:off x="5822531" y="7413655"/>
            <a:ext cx="39370" cy="39370"/>
          </a:xfrm>
          <a:custGeom>
            <a:avLst/>
            <a:gdLst/>
            <a:ahLst/>
            <a:cxnLst/>
            <a:rect l="l" t="t" r="r" b="b"/>
            <a:pathLst>
              <a:path w="39370" h="39370">
                <a:moveTo>
                  <a:pt x="19545" y="0"/>
                </a:moveTo>
                <a:lnTo>
                  <a:pt x="11942" y="1533"/>
                </a:lnTo>
                <a:lnTo>
                  <a:pt x="5729" y="5716"/>
                </a:lnTo>
                <a:lnTo>
                  <a:pt x="1537" y="11921"/>
                </a:lnTo>
                <a:lnTo>
                  <a:pt x="0" y="19519"/>
                </a:lnTo>
                <a:lnTo>
                  <a:pt x="1537" y="27122"/>
                </a:lnTo>
                <a:lnTo>
                  <a:pt x="5729" y="33335"/>
                </a:lnTo>
                <a:lnTo>
                  <a:pt x="11942" y="37527"/>
                </a:lnTo>
                <a:lnTo>
                  <a:pt x="19545" y="39065"/>
                </a:lnTo>
                <a:lnTo>
                  <a:pt x="27153" y="37527"/>
                </a:lnTo>
                <a:lnTo>
                  <a:pt x="33366" y="33335"/>
                </a:lnTo>
                <a:lnTo>
                  <a:pt x="37554" y="27122"/>
                </a:lnTo>
                <a:lnTo>
                  <a:pt x="39090" y="19519"/>
                </a:lnTo>
                <a:lnTo>
                  <a:pt x="37554" y="11921"/>
                </a:lnTo>
                <a:lnTo>
                  <a:pt x="33366" y="5716"/>
                </a:lnTo>
                <a:lnTo>
                  <a:pt x="27153" y="1533"/>
                </a:lnTo>
                <a:lnTo>
                  <a:pt x="19545" y="0"/>
                </a:lnTo>
                <a:close/>
              </a:path>
            </a:pathLst>
          </a:custGeom>
          <a:solidFill>
            <a:srgbClr val="231F20"/>
          </a:solidFill>
        </p:spPr>
        <p:txBody>
          <a:bodyPr wrap="square" lIns="0" tIns="0" rIns="0" bIns="0" rtlCol="0"/>
          <a:lstStyle/>
          <a:p>
            <a:endParaRPr/>
          </a:p>
        </p:txBody>
      </p:sp>
      <p:sp>
        <p:nvSpPr>
          <p:cNvPr id="69" name="object 69"/>
          <p:cNvSpPr/>
          <p:nvPr/>
        </p:nvSpPr>
        <p:spPr>
          <a:xfrm>
            <a:off x="5842660" y="4023085"/>
            <a:ext cx="13335" cy="716915"/>
          </a:xfrm>
          <a:custGeom>
            <a:avLst/>
            <a:gdLst/>
            <a:ahLst/>
            <a:cxnLst/>
            <a:rect l="l" t="t" r="r" b="b"/>
            <a:pathLst>
              <a:path w="13335" h="716914">
                <a:moveTo>
                  <a:pt x="12801" y="0"/>
                </a:moveTo>
                <a:lnTo>
                  <a:pt x="0" y="0"/>
                </a:lnTo>
                <a:lnTo>
                  <a:pt x="0" y="716775"/>
                </a:lnTo>
                <a:lnTo>
                  <a:pt x="12801" y="716775"/>
                </a:lnTo>
                <a:lnTo>
                  <a:pt x="12801" y="0"/>
                </a:lnTo>
                <a:close/>
              </a:path>
            </a:pathLst>
          </a:custGeom>
          <a:solidFill>
            <a:srgbClr val="231F20"/>
          </a:solidFill>
        </p:spPr>
        <p:txBody>
          <a:bodyPr wrap="square" lIns="0" tIns="0" rIns="0" bIns="0" rtlCol="0"/>
          <a:lstStyle/>
          <a:p>
            <a:endParaRPr/>
          </a:p>
        </p:txBody>
      </p:sp>
      <p:sp>
        <p:nvSpPr>
          <p:cNvPr id="70" name="object 70"/>
          <p:cNvSpPr/>
          <p:nvPr/>
        </p:nvSpPr>
        <p:spPr>
          <a:xfrm>
            <a:off x="5827001" y="5064472"/>
            <a:ext cx="12700" cy="291465"/>
          </a:xfrm>
          <a:custGeom>
            <a:avLst/>
            <a:gdLst/>
            <a:ahLst/>
            <a:cxnLst/>
            <a:rect l="l" t="t" r="r" b="b"/>
            <a:pathLst>
              <a:path w="12700" h="291464">
                <a:moveTo>
                  <a:pt x="0" y="291350"/>
                </a:moveTo>
                <a:lnTo>
                  <a:pt x="12687" y="291350"/>
                </a:lnTo>
                <a:lnTo>
                  <a:pt x="12687" y="0"/>
                </a:lnTo>
                <a:lnTo>
                  <a:pt x="0" y="0"/>
                </a:lnTo>
                <a:lnTo>
                  <a:pt x="0" y="291350"/>
                </a:lnTo>
                <a:close/>
              </a:path>
            </a:pathLst>
          </a:custGeom>
          <a:solidFill>
            <a:srgbClr val="231F20"/>
          </a:solidFill>
        </p:spPr>
        <p:txBody>
          <a:bodyPr wrap="square" lIns="0" tIns="0" rIns="0" bIns="0" rtlCol="0"/>
          <a:lstStyle/>
          <a:p>
            <a:endParaRPr/>
          </a:p>
        </p:txBody>
      </p:sp>
      <p:sp>
        <p:nvSpPr>
          <p:cNvPr id="71" name="object 71"/>
          <p:cNvSpPr/>
          <p:nvPr/>
        </p:nvSpPr>
        <p:spPr>
          <a:xfrm>
            <a:off x="5835726" y="7261585"/>
            <a:ext cx="12700" cy="291465"/>
          </a:xfrm>
          <a:custGeom>
            <a:avLst/>
            <a:gdLst/>
            <a:ahLst/>
            <a:cxnLst/>
            <a:rect l="l" t="t" r="r" b="b"/>
            <a:pathLst>
              <a:path w="12700" h="291465">
                <a:moveTo>
                  <a:pt x="12700" y="0"/>
                </a:moveTo>
                <a:lnTo>
                  <a:pt x="0" y="0"/>
                </a:lnTo>
                <a:lnTo>
                  <a:pt x="0" y="291338"/>
                </a:lnTo>
                <a:lnTo>
                  <a:pt x="12700" y="291338"/>
                </a:lnTo>
                <a:lnTo>
                  <a:pt x="12700" y="0"/>
                </a:lnTo>
                <a:close/>
              </a:path>
            </a:pathLst>
          </a:custGeom>
          <a:solidFill>
            <a:srgbClr val="231F20"/>
          </a:solidFill>
        </p:spPr>
        <p:txBody>
          <a:bodyPr wrap="square" lIns="0" tIns="0" rIns="0" bIns="0" rtlCol="0"/>
          <a:lstStyle/>
          <a:p>
            <a:endParaRPr/>
          </a:p>
        </p:txBody>
      </p:sp>
      <p:sp>
        <p:nvSpPr>
          <p:cNvPr id="72" name="object 72"/>
          <p:cNvSpPr/>
          <p:nvPr/>
        </p:nvSpPr>
        <p:spPr>
          <a:xfrm>
            <a:off x="5827458" y="3210298"/>
            <a:ext cx="12700" cy="469265"/>
          </a:xfrm>
          <a:custGeom>
            <a:avLst/>
            <a:gdLst/>
            <a:ahLst/>
            <a:cxnLst/>
            <a:rect l="l" t="t" r="r" b="b"/>
            <a:pathLst>
              <a:path w="12700" h="469264">
                <a:moveTo>
                  <a:pt x="12687" y="0"/>
                </a:moveTo>
                <a:lnTo>
                  <a:pt x="0" y="0"/>
                </a:lnTo>
                <a:lnTo>
                  <a:pt x="0" y="469087"/>
                </a:lnTo>
                <a:lnTo>
                  <a:pt x="12687" y="469087"/>
                </a:lnTo>
                <a:lnTo>
                  <a:pt x="12687" y="0"/>
                </a:lnTo>
                <a:close/>
              </a:path>
            </a:pathLst>
          </a:custGeom>
          <a:solidFill>
            <a:srgbClr val="231F20"/>
          </a:solidFill>
        </p:spPr>
        <p:txBody>
          <a:bodyPr wrap="square" lIns="0" tIns="0" rIns="0" bIns="0" rtlCol="0"/>
          <a:lstStyle/>
          <a:p>
            <a:endParaRPr/>
          </a:p>
        </p:txBody>
      </p:sp>
      <p:sp>
        <p:nvSpPr>
          <p:cNvPr id="73" name="object 73"/>
          <p:cNvSpPr txBox="1"/>
          <p:nvPr/>
        </p:nvSpPr>
        <p:spPr>
          <a:xfrm>
            <a:off x="2933700" y="1875791"/>
            <a:ext cx="1566545" cy="162560"/>
          </a:xfrm>
          <a:prstGeom prst="rect">
            <a:avLst/>
          </a:prstGeom>
        </p:spPr>
        <p:txBody>
          <a:bodyPr vert="horz" wrap="square" lIns="0" tIns="12700" rIns="0" bIns="0" rtlCol="0">
            <a:spAutoFit/>
          </a:bodyPr>
          <a:lstStyle/>
          <a:p>
            <a:pPr marL="12700">
              <a:lnSpc>
                <a:spcPct val="100000"/>
              </a:lnSpc>
              <a:spcBef>
                <a:spcPts val="100"/>
              </a:spcBef>
            </a:pPr>
            <a:r>
              <a:rPr sz="900" b="1" spc="-35" dirty="0">
                <a:solidFill>
                  <a:srgbClr val="231F20"/>
                </a:solidFill>
                <a:latin typeface="Lucida Sans"/>
                <a:cs typeface="Lucida Sans"/>
              </a:rPr>
              <a:t>B) </a:t>
            </a:r>
            <a:r>
              <a:rPr sz="900" b="1" spc="-90" dirty="0">
                <a:solidFill>
                  <a:srgbClr val="231F20"/>
                </a:solidFill>
                <a:latin typeface="Lucida Sans"/>
                <a:cs typeface="Lucida Sans"/>
              </a:rPr>
              <a:t>Edificio </a:t>
            </a:r>
            <a:r>
              <a:rPr sz="900" b="1" spc="-105" dirty="0">
                <a:solidFill>
                  <a:srgbClr val="231F20"/>
                </a:solidFill>
                <a:latin typeface="Lucida Sans"/>
                <a:cs typeface="Lucida Sans"/>
              </a:rPr>
              <a:t>con Antena</a:t>
            </a:r>
            <a:r>
              <a:rPr sz="900" b="1" spc="-155" dirty="0">
                <a:solidFill>
                  <a:srgbClr val="231F20"/>
                </a:solidFill>
                <a:latin typeface="Lucida Sans"/>
                <a:cs typeface="Lucida Sans"/>
              </a:rPr>
              <a:t> </a:t>
            </a:r>
            <a:r>
              <a:rPr sz="900" b="1" spc="-95" dirty="0">
                <a:solidFill>
                  <a:srgbClr val="231F20"/>
                </a:solidFill>
                <a:latin typeface="Lucida Sans"/>
                <a:cs typeface="Lucida Sans"/>
              </a:rPr>
              <a:t>Colectiva</a:t>
            </a:r>
            <a:endParaRPr sz="900">
              <a:latin typeface="Lucida Sans"/>
              <a:cs typeface="Lucida Sans"/>
            </a:endParaRPr>
          </a:p>
        </p:txBody>
      </p:sp>
      <p:sp>
        <p:nvSpPr>
          <p:cNvPr id="74" name="object 74"/>
          <p:cNvSpPr/>
          <p:nvPr/>
        </p:nvSpPr>
        <p:spPr>
          <a:xfrm>
            <a:off x="5833859" y="3129831"/>
            <a:ext cx="0" cy="544195"/>
          </a:xfrm>
          <a:custGeom>
            <a:avLst/>
            <a:gdLst/>
            <a:ahLst/>
            <a:cxnLst/>
            <a:rect l="l" t="t" r="r" b="b"/>
            <a:pathLst>
              <a:path h="544194">
                <a:moveTo>
                  <a:pt x="0" y="544067"/>
                </a:moveTo>
                <a:lnTo>
                  <a:pt x="0" y="0"/>
                </a:lnTo>
                <a:lnTo>
                  <a:pt x="0" y="544067"/>
                </a:lnTo>
                <a:close/>
              </a:path>
            </a:pathLst>
          </a:custGeom>
          <a:solidFill>
            <a:srgbClr val="FFFFFF"/>
          </a:solidFill>
        </p:spPr>
        <p:txBody>
          <a:bodyPr wrap="square" lIns="0" tIns="0" rIns="0" bIns="0" rtlCol="0"/>
          <a:lstStyle/>
          <a:p>
            <a:endParaRPr/>
          </a:p>
        </p:txBody>
      </p:sp>
      <p:sp>
        <p:nvSpPr>
          <p:cNvPr id="75" name="object 75"/>
          <p:cNvSpPr/>
          <p:nvPr/>
        </p:nvSpPr>
        <p:spPr>
          <a:xfrm>
            <a:off x="5808370" y="2527812"/>
            <a:ext cx="51435" cy="602615"/>
          </a:xfrm>
          <a:custGeom>
            <a:avLst/>
            <a:gdLst/>
            <a:ahLst/>
            <a:cxnLst/>
            <a:rect l="l" t="t" r="r" b="b"/>
            <a:pathLst>
              <a:path w="51435" h="602614">
                <a:moveTo>
                  <a:pt x="25374" y="0"/>
                </a:moveTo>
                <a:lnTo>
                  <a:pt x="15526" y="1987"/>
                </a:lnTo>
                <a:lnTo>
                  <a:pt x="7458" y="7415"/>
                </a:lnTo>
                <a:lnTo>
                  <a:pt x="2003" y="15478"/>
                </a:lnTo>
                <a:lnTo>
                  <a:pt x="0" y="25374"/>
                </a:lnTo>
                <a:lnTo>
                  <a:pt x="0" y="576529"/>
                </a:lnTo>
                <a:lnTo>
                  <a:pt x="2003" y="586442"/>
                </a:lnTo>
                <a:lnTo>
                  <a:pt x="7458" y="594545"/>
                </a:lnTo>
                <a:lnTo>
                  <a:pt x="15526" y="600012"/>
                </a:lnTo>
                <a:lnTo>
                  <a:pt x="25374" y="602018"/>
                </a:lnTo>
                <a:lnTo>
                  <a:pt x="35288" y="600012"/>
                </a:lnTo>
                <a:lnTo>
                  <a:pt x="43391" y="594545"/>
                </a:lnTo>
                <a:lnTo>
                  <a:pt x="48857" y="586442"/>
                </a:lnTo>
                <a:lnTo>
                  <a:pt x="50863" y="576529"/>
                </a:lnTo>
                <a:lnTo>
                  <a:pt x="50863" y="25374"/>
                </a:lnTo>
                <a:lnTo>
                  <a:pt x="48857" y="15478"/>
                </a:lnTo>
                <a:lnTo>
                  <a:pt x="43391" y="7415"/>
                </a:lnTo>
                <a:lnTo>
                  <a:pt x="35288" y="1987"/>
                </a:lnTo>
                <a:lnTo>
                  <a:pt x="25374" y="0"/>
                </a:lnTo>
                <a:close/>
              </a:path>
            </a:pathLst>
          </a:custGeom>
          <a:solidFill>
            <a:srgbClr val="231F20"/>
          </a:solidFill>
        </p:spPr>
        <p:txBody>
          <a:bodyPr wrap="square" lIns="0" tIns="0" rIns="0" bIns="0" rtlCol="0"/>
          <a:lstStyle/>
          <a:p>
            <a:endParaRPr/>
          </a:p>
        </p:txBody>
      </p:sp>
      <p:sp>
        <p:nvSpPr>
          <p:cNvPr id="76" name="object 76"/>
          <p:cNvSpPr/>
          <p:nvPr/>
        </p:nvSpPr>
        <p:spPr>
          <a:xfrm>
            <a:off x="5138826" y="2549771"/>
            <a:ext cx="1379855" cy="0"/>
          </a:xfrm>
          <a:custGeom>
            <a:avLst/>
            <a:gdLst/>
            <a:ahLst/>
            <a:cxnLst/>
            <a:rect l="l" t="t" r="r" b="b"/>
            <a:pathLst>
              <a:path w="1379854">
                <a:moveTo>
                  <a:pt x="1379664" y="0"/>
                </a:moveTo>
                <a:lnTo>
                  <a:pt x="0" y="0"/>
                </a:lnTo>
              </a:path>
            </a:pathLst>
          </a:custGeom>
          <a:solidFill>
            <a:srgbClr val="FFFFFF"/>
          </a:solidFill>
        </p:spPr>
        <p:txBody>
          <a:bodyPr wrap="square" lIns="0" tIns="0" rIns="0" bIns="0" rtlCol="0"/>
          <a:lstStyle/>
          <a:p>
            <a:endParaRPr/>
          </a:p>
        </p:txBody>
      </p:sp>
      <p:sp>
        <p:nvSpPr>
          <p:cNvPr id="77" name="object 77"/>
          <p:cNvSpPr/>
          <p:nvPr/>
        </p:nvSpPr>
        <p:spPr>
          <a:xfrm>
            <a:off x="5138826" y="2543421"/>
            <a:ext cx="1379855" cy="12700"/>
          </a:xfrm>
          <a:custGeom>
            <a:avLst/>
            <a:gdLst/>
            <a:ahLst/>
            <a:cxnLst/>
            <a:rect l="l" t="t" r="r" b="b"/>
            <a:pathLst>
              <a:path w="1379854" h="12700">
                <a:moveTo>
                  <a:pt x="1379664" y="0"/>
                </a:moveTo>
                <a:lnTo>
                  <a:pt x="0" y="0"/>
                </a:lnTo>
                <a:lnTo>
                  <a:pt x="0" y="12700"/>
                </a:lnTo>
                <a:lnTo>
                  <a:pt x="1379664" y="12700"/>
                </a:lnTo>
                <a:lnTo>
                  <a:pt x="1379664" y="0"/>
                </a:lnTo>
                <a:close/>
              </a:path>
            </a:pathLst>
          </a:custGeom>
          <a:solidFill>
            <a:srgbClr val="231F20"/>
          </a:solidFill>
        </p:spPr>
        <p:txBody>
          <a:bodyPr wrap="square" lIns="0" tIns="0" rIns="0" bIns="0" rtlCol="0"/>
          <a:lstStyle/>
          <a:p>
            <a:endParaRPr/>
          </a:p>
        </p:txBody>
      </p:sp>
      <p:sp>
        <p:nvSpPr>
          <p:cNvPr id="78" name="object 78"/>
          <p:cNvSpPr/>
          <p:nvPr/>
        </p:nvSpPr>
        <p:spPr>
          <a:xfrm>
            <a:off x="4974501" y="2231395"/>
            <a:ext cx="328930" cy="626745"/>
          </a:xfrm>
          <a:custGeom>
            <a:avLst/>
            <a:gdLst/>
            <a:ahLst/>
            <a:cxnLst/>
            <a:rect l="l" t="t" r="r" b="b"/>
            <a:pathLst>
              <a:path w="328930" h="626744">
                <a:moveTo>
                  <a:pt x="0" y="0"/>
                </a:moveTo>
                <a:lnTo>
                  <a:pt x="328650" y="626491"/>
                </a:lnTo>
              </a:path>
            </a:pathLst>
          </a:custGeom>
          <a:solidFill>
            <a:srgbClr val="FFFFFF"/>
          </a:solidFill>
        </p:spPr>
        <p:txBody>
          <a:bodyPr wrap="square" lIns="0" tIns="0" rIns="0" bIns="0" rtlCol="0"/>
          <a:lstStyle/>
          <a:p>
            <a:endParaRPr/>
          </a:p>
        </p:txBody>
      </p:sp>
      <p:sp>
        <p:nvSpPr>
          <p:cNvPr id="79" name="object 79"/>
          <p:cNvSpPr/>
          <p:nvPr/>
        </p:nvSpPr>
        <p:spPr>
          <a:xfrm>
            <a:off x="4968875" y="2228448"/>
            <a:ext cx="340360" cy="632460"/>
          </a:xfrm>
          <a:custGeom>
            <a:avLst/>
            <a:gdLst/>
            <a:ahLst/>
            <a:cxnLst/>
            <a:rect l="l" t="t" r="r" b="b"/>
            <a:pathLst>
              <a:path w="340360" h="632460">
                <a:moveTo>
                  <a:pt x="11239" y="0"/>
                </a:moveTo>
                <a:lnTo>
                  <a:pt x="0" y="5892"/>
                </a:lnTo>
                <a:lnTo>
                  <a:pt x="328650" y="632383"/>
                </a:lnTo>
                <a:lnTo>
                  <a:pt x="339902" y="626490"/>
                </a:lnTo>
                <a:lnTo>
                  <a:pt x="11239" y="0"/>
                </a:lnTo>
                <a:close/>
              </a:path>
            </a:pathLst>
          </a:custGeom>
          <a:solidFill>
            <a:srgbClr val="231F20"/>
          </a:solidFill>
        </p:spPr>
        <p:txBody>
          <a:bodyPr wrap="square" lIns="0" tIns="0" rIns="0" bIns="0" rtlCol="0"/>
          <a:lstStyle/>
          <a:p>
            <a:endParaRPr/>
          </a:p>
        </p:txBody>
      </p:sp>
      <p:sp>
        <p:nvSpPr>
          <p:cNvPr id="80" name="object 80"/>
          <p:cNvSpPr/>
          <p:nvPr/>
        </p:nvSpPr>
        <p:spPr>
          <a:xfrm>
            <a:off x="5354497" y="2306705"/>
            <a:ext cx="260350" cy="493395"/>
          </a:xfrm>
          <a:custGeom>
            <a:avLst/>
            <a:gdLst/>
            <a:ahLst/>
            <a:cxnLst/>
            <a:rect l="l" t="t" r="r" b="b"/>
            <a:pathLst>
              <a:path w="260350" h="493394">
                <a:moveTo>
                  <a:pt x="0" y="0"/>
                </a:moveTo>
                <a:lnTo>
                  <a:pt x="260197" y="492988"/>
                </a:lnTo>
              </a:path>
            </a:pathLst>
          </a:custGeom>
          <a:solidFill>
            <a:srgbClr val="FFFFFF"/>
          </a:solidFill>
        </p:spPr>
        <p:txBody>
          <a:bodyPr wrap="square" lIns="0" tIns="0" rIns="0" bIns="0" rtlCol="0"/>
          <a:lstStyle/>
          <a:p>
            <a:endParaRPr/>
          </a:p>
        </p:txBody>
      </p:sp>
      <p:sp>
        <p:nvSpPr>
          <p:cNvPr id="81" name="object 81"/>
          <p:cNvSpPr/>
          <p:nvPr/>
        </p:nvSpPr>
        <p:spPr>
          <a:xfrm>
            <a:off x="5348884" y="2303746"/>
            <a:ext cx="271780" cy="499109"/>
          </a:xfrm>
          <a:custGeom>
            <a:avLst/>
            <a:gdLst/>
            <a:ahLst/>
            <a:cxnLst/>
            <a:rect l="l" t="t" r="r" b="b"/>
            <a:pathLst>
              <a:path w="271779" h="499110">
                <a:moveTo>
                  <a:pt x="11226" y="0"/>
                </a:moveTo>
                <a:lnTo>
                  <a:pt x="0" y="5918"/>
                </a:lnTo>
                <a:lnTo>
                  <a:pt x="260184" y="498906"/>
                </a:lnTo>
                <a:lnTo>
                  <a:pt x="271424" y="492988"/>
                </a:lnTo>
                <a:lnTo>
                  <a:pt x="11226" y="0"/>
                </a:lnTo>
                <a:close/>
              </a:path>
            </a:pathLst>
          </a:custGeom>
          <a:solidFill>
            <a:srgbClr val="231F20"/>
          </a:solidFill>
        </p:spPr>
        <p:txBody>
          <a:bodyPr wrap="square" lIns="0" tIns="0" rIns="0" bIns="0" rtlCol="0"/>
          <a:lstStyle/>
          <a:p>
            <a:endParaRPr/>
          </a:p>
        </p:txBody>
      </p:sp>
      <p:sp>
        <p:nvSpPr>
          <p:cNvPr id="82" name="object 82"/>
          <p:cNvSpPr/>
          <p:nvPr/>
        </p:nvSpPr>
        <p:spPr>
          <a:xfrm>
            <a:off x="5741352" y="2351219"/>
            <a:ext cx="164465" cy="342900"/>
          </a:xfrm>
          <a:custGeom>
            <a:avLst/>
            <a:gdLst/>
            <a:ahLst/>
            <a:cxnLst/>
            <a:rect l="l" t="t" r="r" b="b"/>
            <a:pathLst>
              <a:path w="164464" h="342900">
                <a:moveTo>
                  <a:pt x="0" y="0"/>
                </a:moveTo>
                <a:lnTo>
                  <a:pt x="164337" y="342353"/>
                </a:lnTo>
              </a:path>
            </a:pathLst>
          </a:custGeom>
          <a:solidFill>
            <a:srgbClr val="FFFFFF"/>
          </a:solidFill>
        </p:spPr>
        <p:txBody>
          <a:bodyPr wrap="square" lIns="0" tIns="0" rIns="0" bIns="0" rtlCol="0"/>
          <a:lstStyle/>
          <a:p>
            <a:endParaRPr/>
          </a:p>
        </p:txBody>
      </p:sp>
      <p:sp>
        <p:nvSpPr>
          <p:cNvPr id="83" name="object 83"/>
          <p:cNvSpPr/>
          <p:nvPr/>
        </p:nvSpPr>
        <p:spPr>
          <a:xfrm>
            <a:off x="5735624" y="2348476"/>
            <a:ext cx="175895" cy="347980"/>
          </a:xfrm>
          <a:custGeom>
            <a:avLst/>
            <a:gdLst/>
            <a:ahLst/>
            <a:cxnLst/>
            <a:rect l="l" t="t" r="r" b="b"/>
            <a:pathLst>
              <a:path w="175895" h="347980">
                <a:moveTo>
                  <a:pt x="11455" y="0"/>
                </a:moveTo>
                <a:lnTo>
                  <a:pt x="0" y="5486"/>
                </a:lnTo>
                <a:lnTo>
                  <a:pt x="164337" y="347840"/>
                </a:lnTo>
                <a:lnTo>
                  <a:pt x="175780" y="342341"/>
                </a:lnTo>
                <a:lnTo>
                  <a:pt x="11455" y="0"/>
                </a:lnTo>
                <a:close/>
              </a:path>
            </a:pathLst>
          </a:custGeom>
          <a:solidFill>
            <a:srgbClr val="231F20"/>
          </a:solidFill>
        </p:spPr>
        <p:txBody>
          <a:bodyPr wrap="square" lIns="0" tIns="0" rIns="0" bIns="0" rtlCol="0"/>
          <a:lstStyle/>
          <a:p>
            <a:endParaRPr/>
          </a:p>
        </p:txBody>
      </p:sp>
      <p:sp>
        <p:nvSpPr>
          <p:cNvPr id="84" name="object 84"/>
          <p:cNvSpPr/>
          <p:nvPr/>
        </p:nvSpPr>
        <p:spPr>
          <a:xfrm>
            <a:off x="6124790" y="2402578"/>
            <a:ext cx="113030" cy="264160"/>
          </a:xfrm>
          <a:custGeom>
            <a:avLst/>
            <a:gdLst/>
            <a:ahLst/>
            <a:cxnLst/>
            <a:rect l="l" t="t" r="r" b="b"/>
            <a:pathLst>
              <a:path w="113029" h="264160">
                <a:moveTo>
                  <a:pt x="0" y="0"/>
                </a:moveTo>
                <a:lnTo>
                  <a:pt x="112966" y="263601"/>
                </a:lnTo>
              </a:path>
            </a:pathLst>
          </a:custGeom>
          <a:solidFill>
            <a:srgbClr val="FFFFFF"/>
          </a:solidFill>
        </p:spPr>
        <p:txBody>
          <a:bodyPr wrap="square" lIns="0" tIns="0" rIns="0" bIns="0" rtlCol="0"/>
          <a:lstStyle/>
          <a:p>
            <a:endParaRPr/>
          </a:p>
        </p:txBody>
      </p:sp>
      <p:sp>
        <p:nvSpPr>
          <p:cNvPr id="85" name="object 85"/>
          <p:cNvSpPr/>
          <p:nvPr/>
        </p:nvSpPr>
        <p:spPr>
          <a:xfrm>
            <a:off x="6118948" y="2400063"/>
            <a:ext cx="125095" cy="269240"/>
          </a:xfrm>
          <a:custGeom>
            <a:avLst/>
            <a:gdLst/>
            <a:ahLst/>
            <a:cxnLst/>
            <a:rect l="l" t="t" r="r" b="b"/>
            <a:pathLst>
              <a:path w="125095" h="269239">
                <a:moveTo>
                  <a:pt x="11671" y="0"/>
                </a:moveTo>
                <a:lnTo>
                  <a:pt x="0" y="5003"/>
                </a:lnTo>
                <a:lnTo>
                  <a:pt x="112966" y="268617"/>
                </a:lnTo>
                <a:lnTo>
                  <a:pt x="124650" y="263613"/>
                </a:lnTo>
                <a:lnTo>
                  <a:pt x="11671" y="0"/>
                </a:lnTo>
                <a:close/>
              </a:path>
            </a:pathLst>
          </a:custGeom>
          <a:solidFill>
            <a:srgbClr val="231F20"/>
          </a:solidFill>
        </p:spPr>
        <p:txBody>
          <a:bodyPr wrap="square" lIns="0" tIns="0" rIns="0" bIns="0" rtlCol="0"/>
          <a:lstStyle/>
          <a:p>
            <a:endParaRPr/>
          </a:p>
        </p:txBody>
      </p:sp>
      <p:sp>
        <p:nvSpPr>
          <p:cNvPr id="86" name="object 86"/>
          <p:cNvSpPr/>
          <p:nvPr/>
        </p:nvSpPr>
        <p:spPr>
          <a:xfrm>
            <a:off x="6473977" y="2450495"/>
            <a:ext cx="65405" cy="171450"/>
          </a:xfrm>
          <a:custGeom>
            <a:avLst/>
            <a:gdLst/>
            <a:ahLst/>
            <a:cxnLst/>
            <a:rect l="l" t="t" r="r" b="b"/>
            <a:pathLst>
              <a:path w="65404" h="171450">
                <a:moveTo>
                  <a:pt x="0" y="0"/>
                </a:moveTo>
                <a:lnTo>
                  <a:pt x="65049" y="171170"/>
                </a:lnTo>
              </a:path>
            </a:pathLst>
          </a:custGeom>
          <a:solidFill>
            <a:srgbClr val="FFFFFF"/>
          </a:solidFill>
        </p:spPr>
        <p:txBody>
          <a:bodyPr wrap="square" lIns="0" tIns="0" rIns="0" bIns="0" rtlCol="0"/>
          <a:lstStyle/>
          <a:p>
            <a:endParaRPr/>
          </a:p>
        </p:txBody>
      </p:sp>
      <p:sp>
        <p:nvSpPr>
          <p:cNvPr id="87" name="object 87"/>
          <p:cNvSpPr/>
          <p:nvPr/>
        </p:nvSpPr>
        <p:spPr>
          <a:xfrm>
            <a:off x="6468033" y="2448247"/>
            <a:ext cx="77470" cy="175895"/>
          </a:xfrm>
          <a:custGeom>
            <a:avLst/>
            <a:gdLst/>
            <a:ahLst/>
            <a:cxnLst/>
            <a:rect l="l" t="t" r="r" b="b"/>
            <a:pathLst>
              <a:path w="77470" h="175894">
                <a:moveTo>
                  <a:pt x="11874" y="0"/>
                </a:moveTo>
                <a:lnTo>
                  <a:pt x="0" y="4508"/>
                </a:lnTo>
                <a:lnTo>
                  <a:pt x="65062" y="175679"/>
                </a:lnTo>
                <a:lnTo>
                  <a:pt x="76936" y="171170"/>
                </a:lnTo>
                <a:lnTo>
                  <a:pt x="11874" y="0"/>
                </a:lnTo>
                <a:close/>
              </a:path>
            </a:pathLst>
          </a:custGeom>
          <a:solidFill>
            <a:srgbClr val="231F20"/>
          </a:solidFill>
        </p:spPr>
        <p:txBody>
          <a:bodyPr wrap="square" lIns="0" tIns="0" rIns="0" bIns="0" rtlCol="0"/>
          <a:lstStyle/>
          <a:p>
            <a:endParaRPr/>
          </a:p>
        </p:txBody>
      </p:sp>
      <p:sp>
        <p:nvSpPr>
          <p:cNvPr id="88" name="object 88"/>
          <p:cNvSpPr/>
          <p:nvPr/>
        </p:nvSpPr>
        <p:spPr>
          <a:xfrm>
            <a:off x="5822645" y="4894864"/>
            <a:ext cx="31115" cy="31115"/>
          </a:xfrm>
          <a:custGeom>
            <a:avLst/>
            <a:gdLst/>
            <a:ahLst/>
            <a:cxnLst/>
            <a:rect l="l" t="t" r="r" b="b"/>
            <a:pathLst>
              <a:path w="31114" h="31114">
                <a:moveTo>
                  <a:pt x="23977" y="0"/>
                </a:moveTo>
                <a:lnTo>
                  <a:pt x="6921" y="0"/>
                </a:lnTo>
                <a:lnTo>
                  <a:pt x="0" y="6908"/>
                </a:lnTo>
                <a:lnTo>
                  <a:pt x="0" y="23964"/>
                </a:lnTo>
                <a:lnTo>
                  <a:pt x="6921" y="30886"/>
                </a:lnTo>
                <a:lnTo>
                  <a:pt x="23977" y="30886"/>
                </a:lnTo>
                <a:lnTo>
                  <a:pt x="30886" y="23964"/>
                </a:lnTo>
                <a:lnTo>
                  <a:pt x="30886" y="6908"/>
                </a:lnTo>
                <a:close/>
              </a:path>
            </a:pathLst>
          </a:custGeom>
          <a:solidFill>
            <a:srgbClr val="231F20"/>
          </a:solidFill>
        </p:spPr>
        <p:txBody>
          <a:bodyPr wrap="square" lIns="0" tIns="0" rIns="0" bIns="0" rtlCol="0"/>
          <a:lstStyle/>
          <a:p>
            <a:endParaRPr/>
          </a:p>
        </p:txBody>
      </p:sp>
      <p:sp>
        <p:nvSpPr>
          <p:cNvPr id="89" name="object 89"/>
          <p:cNvSpPr/>
          <p:nvPr/>
        </p:nvSpPr>
        <p:spPr>
          <a:xfrm>
            <a:off x="6524053" y="401828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90" name="object 90"/>
          <p:cNvSpPr/>
          <p:nvPr/>
        </p:nvSpPr>
        <p:spPr>
          <a:xfrm>
            <a:off x="6524053" y="4011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1" name="object 91"/>
          <p:cNvSpPr/>
          <p:nvPr/>
        </p:nvSpPr>
        <p:spPr>
          <a:xfrm>
            <a:off x="6524053" y="36918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92" name="object 92"/>
          <p:cNvSpPr/>
          <p:nvPr/>
        </p:nvSpPr>
        <p:spPr>
          <a:xfrm>
            <a:off x="6524053" y="3685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3" name="object 93"/>
          <p:cNvSpPr/>
          <p:nvPr/>
        </p:nvSpPr>
        <p:spPr>
          <a:xfrm>
            <a:off x="6524053" y="36791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94" name="object 94"/>
          <p:cNvSpPr/>
          <p:nvPr/>
        </p:nvSpPr>
        <p:spPr>
          <a:xfrm>
            <a:off x="6530403" y="40115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5" name="object 95"/>
          <p:cNvSpPr/>
          <p:nvPr/>
        </p:nvSpPr>
        <p:spPr>
          <a:xfrm>
            <a:off x="6536753" y="4011503"/>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96" name="object 96"/>
          <p:cNvSpPr/>
          <p:nvPr/>
        </p:nvSpPr>
        <p:spPr>
          <a:xfrm>
            <a:off x="7051598" y="4011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 name="object 97"/>
          <p:cNvSpPr/>
          <p:nvPr/>
        </p:nvSpPr>
        <p:spPr>
          <a:xfrm>
            <a:off x="7051598" y="36918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98" name="object 98"/>
          <p:cNvSpPr/>
          <p:nvPr/>
        </p:nvSpPr>
        <p:spPr>
          <a:xfrm>
            <a:off x="7051598" y="3685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9" name="object 99"/>
          <p:cNvSpPr/>
          <p:nvPr/>
        </p:nvSpPr>
        <p:spPr>
          <a:xfrm>
            <a:off x="7057948" y="40115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0" name="object 100"/>
          <p:cNvSpPr/>
          <p:nvPr/>
        </p:nvSpPr>
        <p:spPr>
          <a:xfrm>
            <a:off x="6530403" y="36856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1" name="object 101"/>
          <p:cNvSpPr/>
          <p:nvPr/>
        </p:nvSpPr>
        <p:spPr>
          <a:xfrm>
            <a:off x="6536753" y="3685697"/>
            <a:ext cx="514984" cy="6350"/>
          </a:xfrm>
          <a:custGeom>
            <a:avLst/>
            <a:gdLst/>
            <a:ahLst/>
            <a:cxnLst/>
            <a:rect l="l" t="t" r="r" b="b"/>
            <a:pathLst>
              <a:path w="514985" h="6350">
                <a:moveTo>
                  <a:pt x="514845" y="0"/>
                </a:moveTo>
                <a:lnTo>
                  <a:pt x="0" y="0"/>
                </a:lnTo>
                <a:lnTo>
                  <a:pt x="0" y="6350"/>
                </a:lnTo>
                <a:lnTo>
                  <a:pt x="514845" y="6350"/>
                </a:lnTo>
                <a:lnTo>
                  <a:pt x="514845" y="0"/>
                </a:lnTo>
                <a:close/>
              </a:path>
            </a:pathLst>
          </a:custGeom>
          <a:solidFill>
            <a:srgbClr val="231F20"/>
          </a:solidFill>
        </p:spPr>
        <p:txBody>
          <a:bodyPr wrap="square" lIns="0" tIns="0" rIns="0" bIns="0" rtlCol="0"/>
          <a:lstStyle/>
          <a:p>
            <a:endParaRPr/>
          </a:p>
        </p:txBody>
      </p:sp>
      <p:sp>
        <p:nvSpPr>
          <p:cNvPr id="102" name="object 102"/>
          <p:cNvSpPr/>
          <p:nvPr/>
        </p:nvSpPr>
        <p:spPr>
          <a:xfrm>
            <a:off x="7057948" y="36856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3" name="object 103"/>
          <p:cNvSpPr/>
          <p:nvPr/>
        </p:nvSpPr>
        <p:spPr>
          <a:xfrm>
            <a:off x="5577408" y="401828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104" name="object 104"/>
          <p:cNvSpPr/>
          <p:nvPr/>
        </p:nvSpPr>
        <p:spPr>
          <a:xfrm>
            <a:off x="5577408" y="4011935"/>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05" name="object 105"/>
          <p:cNvSpPr/>
          <p:nvPr/>
        </p:nvSpPr>
        <p:spPr>
          <a:xfrm>
            <a:off x="5577408" y="3691895"/>
            <a:ext cx="13335" cy="320040"/>
          </a:xfrm>
          <a:custGeom>
            <a:avLst/>
            <a:gdLst/>
            <a:ahLst/>
            <a:cxnLst/>
            <a:rect l="l" t="t" r="r" b="b"/>
            <a:pathLst>
              <a:path w="13335" h="320039">
                <a:moveTo>
                  <a:pt x="0" y="320039"/>
                </a:moveTo>
                <a:lnTo>
                  <a:pt x="12712" y="320039"/>
                </a:lnTo>
                <a:lnTo>
                  <a:pt x="12712" y="0"/>
                </a:lnTo>
                <a:lnTo>
                  <a:pt x="0" y="0"/>
                </a:lnTo>
                <a:lnTo>
                  <a:pt x="0" y="320039"/>
                </a:lnTo>
                <a:close/>
              </a:path>
            </a:pathLst>
          </a:custGeom>
          <a:solidFill>
            <a:srgbClr val="231F20"/>
          </a:solidFill>
        </p:spPr>
        <p:txBody>
          <a:bodyPr wrap="square" lIns="0" tIns="0" rIns="0" bIns="0" rtlCol="0"/>
          <a:lstStyle/>
          <a:p>
            <a:endParaRPr/>
          </a:p>
        </p:txBody>
      </p:sp>
      <p:sp>
        <p:nvSpPr>
          <p:cNvPr id="106" name="object 106"/>
          <p:cNvSpPr/>
          <p:nvPr/>
        </p:nvSpPr>
        <p:spPr>
          <a:xfrm>
            <a:off x="5577408" y="3685545"/>
            <a:ext cx="6985" cy="6350"/>
          </a:xfrm>
          <a:custGeom>
            <a:avLst/>
            <a:gdLst/>
            <a:ahLst/>
            <a:cxnLst/>
            <a:rect l="l" t="t" r="r" b="b"/>
            <a:pathLst>
              <a:path w="6985" h="6350">
                <a:moveTo>
                  <a:pt x="0" y="6350"/>
                </a:moveTo>
                <a:lnTo>
                  <a:pt x="6362" y="6350"/>
                </a:lnTo>
                <a:lnTo>
                  <a:pt x="6362" y="0"/>
                </a:lnTo>
                <a:lnTo>
                  <a:pt x="0" y="0"/>
                </a:lnTo>
                <a:lnTo>
                  <a:pt x="0" y="6350"/>
                </a:lnTo>
                <a:close/>
              </a:path>
            </a:pathLst>
          </a:custGeom>
          <a:solidFill>
            <a:srgbClr val="231F20"/>
          </a:solidFill>
        </p:spPr>
        <p:txBody>
          <a:bodyPr wrap="square" lIns="0" tIns="0" rIns="0" bIns="0" rtlCol="0"/>
          <a:lstStyle/>
          <a:p>
            <a:endParaRPr/>
          </a:p>
        </p:txBody>
      </p:sp>
      <p:sp>
        <p:nvSpPr>
          <p:cNvPr id="107" name="object 107"/>
          <p:cNvSpPr/>
          <p:nvPr/>
        </p:nvSpPr>
        <p:spPr>
          <a:xfrm>
            <a:off x="5577408" y="3679195"/>
            <a:ext cx="540385" cy="6350"/>
          </a:xfrm>
          <a:custGeom>
            <a:avLst/>
            <a:gdLst/>
            <a:ahLst/>
            <a:cxnLst/>
            <a:rect l="l" t="t" r="r" b="b"/>
            <a:pathLst>
              <a:path w="540385" h="6350">
                <a:moveTo>
                  <a:pt x="0" y="6350"/>
                </a:moveTo>
                <a:lnTo>
                  <a:pt x="540245" y="6350"/>
                </a:lnTo>
                <a:lnTo>
                  <a:pt x="540245" y="0"/>
                </a:lnTo>
                <a:lnTo>
                  <a:pt x="0" y="0"/>
                </a:lnTo>
                <a:lnTo>
                  <a:pt x="0" y="6350"/>
                </a:lnTo>
                <a:close/>
              </a:path>
            </a:pathLst>
          </a:custGeom>
          <a:solidFill>
            <a:srgbClr val="231F20"/>
          </a:solidFill>
        </p:spPr>
        <p:txBody>
          <a:bodyPr wrap="square" lIns="0" tIns="0" rIns="0" bIns="0" rtlCol="0"/>
          <a:lstStyle/>
          <a:p>
            <a:endParaRPr/>
          </a:p>
        </p:txBody>
      </p:sp>
      <p:sp>
        <p:nvSpPr>
          <p:cNvPr id="108" name="object 108"/>
          <p:cNvSpPr/>
          <p:nvPr/>
        </p:nvSpPr>
        <p:spPr>
          <a:xfrm>
            <a:off x="5583770" y="40115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9" name="object 109"/>
          <p:cNvSpPr/>
          <p:nvPr/>
        </p:nvSpPr>
        <p:spPr>
          <a:xfrm>
            <a:off x="5590120" y="4011503"/>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110" name="object 110"/>
          <p:cNvSpPr/>
          <p:nvPr/>
        </p:nvSpPr>
        <p:spPr>
          <a:xfrm>
            <a:off x="6104953" y="401193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 name="object 111"/>
          <p:cNvSpPr/>
          <p:nvPr/>
        </p:nvSpPr>
        <p:spPr>
          <a:xfrm>
            <a:off x="6104953" y="3691895"/>
            <a:ext cx="12700" cy="320040"/>
          </a:xfrm>
          <a:custGeom>
            <a:avLst/>
            <a:gdLst/>
            <a:ahLst/>
            <a:cxnLst/>
            <a:rect l="l" t="t" r="r" b="b"/>
            <a:pathLst>
              <a:path w="12700" h="320039">
                <a:moveTo>
                  <a:pt x="0" y="320039"/>
                </a:moveTo>
                <a:lnTo>
                  <a:pt x="12700" y="320039"/>
                </a:lnTo>
                <a:lnTo>
                  <a:pt x="12700" y="0"/>
                </a:lnTo>
                <a:lnTo>
                  <a:pt x="0" y="0"/>
                </a:lnTo>
                <a:lnTo>
                  <a:pt x="0" y="320039"/>
                </a:lnTo>
                <a:close/>
              </a:path>
            </a:pathLst>
          </a:custGeom>
          <a:solidFill>
            <a:srgbClr val="231F20"/>
          </a:solidFill>
        </p:spPr>
        <p:txBody>
          <a:bodyPr wrap="square" lIns="0" tIns="0" rIns="0" bIns="0" rtlCol="0"/>
          <a:lstStyle/>
          <a:p>
            <a:endParaRPr/>
          </a:p>
        </p:txBody>
      </p:sp>
      <p:sp>
        <p:nvSpPr>
          <p:cNvPr id="112" name="object 112"/>
          <p:cNvSpPr/>
          <p:nvPr/>
        </p:nvSpPr>
        <p:spPr>
          <a:xfrm>
            <a:off x="6104953" y="3685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3" name="object 113"/>
          <p:cNvSpPr/>
          <p:nvPr/>
        </p:nvSpPr>
        <p:spPr>
          <a:xfrm>
            <a:off x="6111303" y="4011503"/>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4" name="object 114"/>
          <p:cNvSpPr/>
          <p:nvPr/>
        </p:nvSpPr>
        <p:spPr>
          <a:xfrm>
            <a:off x="5583770" y="36856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5" name="object 115"/>
          <p:cNvSpPr/>
          <p:nvPr/>
        </p:nvSpPr>
        <p:spPr>
          <a:xfrm>
            <a:off x="5590120" y="3685697"/>
            <a:ext cx="514984" cy="6350"/>
          </a:xfrm>
          <a:custGeom>
            <a:avLst/>
            <a:gdLst/>
            <a:ahLst/>
            <a:cxnLst/>
            <a:rect l="l" t="t" r="r" b="b"/>
            <a:pathLst>
              <a:path w="514985" h="6350">
                <a:moveTo>
                  <a:pt x="514832" y="0"/>
                </a:moveTo>
                <a:lnTo>
                  <a:pt x="0" y="0"/>
                </a:lnTo>
                <a:lnTo>
                  <a:pt x="0" y="6350"/>
                </a:lnTo>
                <a:lnTo>
                  <a:pt x="514832" y="6350"/>
                </a:lnTo>
                <a:lnTo>
                  <a:pt x="514832" y="0"/>
                </a:lnTo>
                <a:close/>
              </a:path>
            </a:pathLst>
          </a:custGeom>
          <a:solidFill>
            <a:srgbClr val="231F20"/>
          </a:solidFill>
        </p:spPr>
        <p:txBody>
          <a:bodyPr wrap="square" lIns="0" tIns="0" rIns="0" bIns="0" rtlCol="0"/>
          <a:lstStyle/>
          <a:p>
            <a:endParaRPr/>
          </a:p>
        </p:txBody>
      </p:sp>
      <p:sp>
        <p:nvSpPr>
          <p:cNvPr id="116" name="object 116"/>
          <p:cNvSpPr/>
          <p:nvPr/>
        </p:nvSpPr>
        <p:spPr>
          <a:xfrm>
            <a:off x="6111303" y="3685697"/>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7" name="object 117"/>
          <p:cNvSpPr/>
          <p:nvPr/>
        </p:nvSpPr>
        <p:spPr>
          <a:xfrm>
            <a:off x="5720702" y="3737970"/>
            <a:ext cx="247141" cy="247154"/>
          </a:xfrm>
          <a:prstGeom prst="rect">
            <a:avLst/>
          </a:prstGeom>
          <a:blipFill>
            <a:blip r:embed="rId2" cstate="print"/>
            <a:stretch>
              <a:fillRect/>
            </a:stretch>
          </a:blipFill>
        </p:spPr>
        <p:txBody>
          <a:bodyPr wrap="square" lIns="0" tIns="0" rIns="0" bIns="0" rtlCol="0"/>
          <a:lstStyle/>
          <a:p>
            <a:endParaRPr/>
          </a:p>
        </p:txBody>
      </p:sp>
      <p:sp>
        <p:nvSpPr>
          <p:cNvPr id="118" name="object 118"/>
          <p:cNvSpPr/>
          <p:nvPr/>
        </p:nvSpPr>
        <p:spPr>
          <a:xfrm>
            <a:off x="5848362" y="3852778"/>
            <a:ext cx="651510" cy="12700"/>
          </a:xfrm>
          <a:custGeom>
            <a:avLst/>
            <a:gdLst/>
            <a:ahLst/>
            <a:cxnLst/>
            <a:rect l="l" t="t" r="r" b="b"/>
            <a:pathLst>
              <a:path w="651510" h="12700">
                <a:moveTo>
                  <a:pt x="651294" y="0"/>
                </a:moveTo>
                <a:lnTo>
                  <a:pt x="0" y="0"/>
                </a:lnTo>
                <a:lnTo>
                  <a:pt x="0" y="12700"/>
                </a:lnTo>
                <a:lnTo>
                  <a:pt x="651294" y="12700"/>
                </a:lnTo>
                <a:lnTo>
                  <a:pt x="651294" y="0"/>
                </a:lnTo>
                <a:close/>
              </a:path>
            </a:pathLst>
          </a:custGeom>
          <a:solidFill>
            <a:srgbClr val="231F20"/>
          </a:solidFill>
        </p:spPr>
        <p:txBody>
          <a:bodyPr wrap="square" lIns="0" tIns="0" rIns="0" bIns="0" rtlCol="0"/>
          <a:lstStyle/>
          <a:p>
            <a:endParaRPr/>
          </a:p>
        </p:txBody>
      </p:sp>
      <p:sp>
        <p:nvSpPr>
          <p:cNvPr id="119" name="object 119"/>
          <p:cNvSpPr/>
          <p:nvPr/>
        </p:nvSpPr>
        <p:spPr>
          <a:xfrm>
            <a:off x="5833681" y="3844434"/>
            <a:ext cx="29845" cy="29845"/>
          </a:xfrm>
          <a:custGeom>
            <a:avLst/>
            <a:gdLst/>
            <a:ahLst/>
            <a:cxnLst/>
            <a:rect l="l" t="t" r="r" b="b"/>
            <a:pathLst>
              <a:path w="29845" h="29845">
                <a:moveTo>
                  <a:pt x="22809" y="0"/>
                </a:moveTo>
                <a:lnTo>
                  <a:pt x="6578" y="0"/>
                </a:lnTo>
                <a:lnTo>
                  <a:pt x="0" y="6565"/>
                </a:lnTo>
                <a:lnTo>
                  <a:pt x="0" y="22796"/>
                </a:lnTo>
                <a:lnTo>
                  <a:pt x="6578" y="29375"/>
                </a:lnTo>
                <a:lnTo>
                  <a:pt x="22809" y="29375"/>
                </a:lnTo>
                <a:lnTo>
                  <a:pt x="29375" y="22796"/>
                </a:lnTo>
                <a:lnTo>
                  <a:pt x="29375" y="6565"/>
                </a:lnTo>
                <a:close/>
              </a:path>
            </a:pathLst>
          </a:custGeom>
          <a:solidFill>
            <a:srgbClr val="231F20"/>
          </a:solidFill>
        </p:spPr>
        <p:txBody>
          <a:bodyPr wrap="square" lIns="0" tIns="0" rIns="0" bIns="0" rtlCol="0"/>
          <a:lstStyle/>
          <a:p>
            <a:endParaRPr/>
          </a:p>
        </p:txBody>
      </p:sp>
      <p:sp>
        <p:nvSpPr>
          <p:cNvPr id="120" name="object 120"/>
          <p:cNvSpPr/>
          <p:nvPr/>
        </p:nvSpPr>
        <p:spPr>
          <a:xfrm>
            <a:off x="5822645" y="3840764"/>
            <a:ext cx="31115" cy="31115"/>
          </a:xfrm>
          <a:custGeom>
            <a:avLst/>
            <a:gdLst/>
            <a:ahLst/>
            <a:cxnLst/>
            <a:rect l="l" t="t" r="r" b="b"/>
            <a:pathLst>
              <a:path w="31114" h="31114">
                <a:moveTo>
                  <a:pt x="23977" y="0"/>
                </a:moveTo>
                <a:lnTo>
                  <a:pt x="6921" y="0"/>
                </a:lnTo>
                <a:lnTo>
                  <a:pt x="0" y="6908"/>
                </a:lnTo>
                <a:lnTo>
                  <a:pt x="0" y="23964"/>
                </a:lnTo>
                <a:lnTo>
                  <a:pt x="6921" y="30886"/>
                </a:lnTo>
                <a:lnTo>
                  <a:pt x="23977" y="30886"/>
                </a:lnTo>
                <a:lnTo>
                  <a:pt x="30886" y="23964"/>
                </a:lnTo>
                <a:lnTo>
                  <a:pt x="30886" y="6908"/>
                </a:lnTo>
                <a:close/>
              </a:path>
            </a:pathLst>
          </a:custGeom>
          <a:solidFill>
            <a:srgbClr val="231F20"/>
          </a:solidFill>
        </p:spPr>
        <p:txBody>
          <a:bodyPr wrap="square" lIns="0" tIns="0" rIns="0" bIns="0" rtlCol="0"/>
          <a:lstStyle/>
          <a:p>
            <a:endParaRPr/>
          </a:p>
        </p:txBody>
      </p:sp>
      <p:sp>
        <p:nvSpPr>
          <p:cNvPr id="121" name="object 121"/>
          <p:cNvSpPr/>
          <p:nvPr/>
        </p:nvSpPr>
        <p:spPr>
          <a:xfrm>
            <a:off x="5812828" y="5179839"/>
            <a:ext cx="41275" cy="41275"/>
          </a:xfrm>
          <a:custGeom>
            <a:avLst/>
            <a:gdLst/>
            <a:ahLst/>
            <a:cxnLst/>
            <a:rect l="l" t="t" r="r" b="b"/>
            <a:pathLst>
              <a:path w="41275" h="41275">
                <a:moveTo>
                  <a:pt x="20535" y="0"/>
                </a:moveTo>
                <a:lnTo>
                  <a:pt x="12542" y="1613"/>
                </a:lnTo>
                <a:lnTo>
                  <a:pt x="6015" y="6015"/>
                </a:lnTo>
                <a:lnTo>
                  <a:pt x="1613" y="12542"/>
                </a:lnTo>
                <a:lnTo>
                  <a:pt x="0" y="20535"/>
                </a:lnTo>
                <a:lnTo>
                  <a:pt x="1613" y="28536"/>
                </a:lnTo>
                <a:lnTo>
                  <a:pt x="6015" y="35067"/>
                </a:lnTo>
                <a:lnTo>
                  <a:pt x="12542" y="39470"/>
                </a:lnTo>
                <a:lnTo>
                  <a:pt x="20535" y="41084"/>
                </a:lnTo>
                <a:lnTo>
                  <a:pt x="28531" y="39470"/>
                </a:lnTo>
                <a:lnTo>
                  <a:pt x="35063" y="35067"/>
                </a:lnTo>
                <a:lnTo>
                  <a:pt x="39468" y="28536"/>
                </a:lnTo>
                <a:lnTo>
                  <a:pt x="41084" y="20535"/>
                </a:lnTo>
                <a:lnTo>
                  <a:pt x="39468" y="12542"/>
                </a:lnTo>
                <a:lnTo>
                  <a:pt x="35063" y="6015"/>
                </a:lnTo>
                <a:lnTo>
                  <a:pt x="28531" y="1613"/>
                </a:lnTo>
                <a:lnTo>
                  <a:pt x="20535" y="0"/>
                </a:lnTo>
                <a:close/>
              </a:path>
            </a:pathLst>
          </a:custGeom>
          <a:solidFill>
            <a:srgbClr val="231F20"/>
          </a:solidFill>
        </p:spPr>
        <p:txBody>
          <a:bodyPr wrap="square" lIns="0" tIns="0" rIns="0" bIns="0" rtlCol="0"/>
          <a:lstStyle/>
          <a:p>
            <a:endParaRPr/>
          </a:p>
        </p:txBody>
      </p:sp>
      <p:sp>
        <p:nvSpPr>
          <p:cNvPr id="122" name="object 122"/>
          <p:cNvSpPr/>
          <p:nvPr/>
        </p:nvSpPr>
        <p:spPr>
          <a:xfrm>
            <a:off x="5829528" y="4600605"/>
            <a:ext cx="39370" cy="39370"/>
          </a:xfrm>
          <a:custGeom>
            <a:avLst/>
            <a:gdLst/>
            <a:ahLst/>
            <a:cxnLst/>
            <a:rect l="l" t="t" r="r" b="b"/>
            <a:pathLst>
              <a:path w="39370" h="39370">
                <a:moveTo>
                  <a:pt x="19545" y="0"/>
                </a:moveTo>
                <a:lnTo>
                  <a:pt x="11937" y="1533"/>
                </a:lnTo>
                <a:lnTo>
                  <a:pt x="5724" y="5716"/>
                </a:lnTo>
                <a:lnTo>
                  <a:pt x="1535" y="11921"/>
                </a:lnTo>
                <a:lnTo>
                  <a:pt x="0" y="19519"/>
                </a:lnTo>
                <a:lnTo>
                  <a:pt x="1535" y="27122"/>
                </a:lnTo>
                <a:lnTo>
                  <a:pt x="5724" y="33335"/>
                </a:lnTo>
                <a:lnTo>
                  <a:pt x="11937" y="37527"/>
                </a:lnTo>
                <a:lnTo>
                  <a:pt x="19545" y="39065"/>
                </a:lnTo>
                <a:lnTo>
                  <a:pt x="27146" y="37527"/>
                </a:lnTo>
                <a:lnTo>
                  <a:pt x="33354" y="33335"/>
                </a:lnTo>
                <a:lnTo>
                  <a:pt x="37542" y="27122"/>
                </a:lnTo>
                <a:lnTo>
                  <a:pt x="39077" y="19519"/>
                </a:lnTo>
                <a:lnTo>
                  <a:pt x="37542" y="11921"/>
                </a:lnTo>
                <a:lnTo>
                  <a:pt x="33354" y="5716"/>
                </a:lnTo>
                <a:lnTo>
                  <a:pt x="27146" y="1533"/>
                </a:lnTo>
                <a:lnTo>
                  <a:pt x="19545" y="0"/>
                </a:lnTo>
                <a:close/>
              </a:path>
            </a:pathLst>
          </a:custGeom>
          <a:solidFill>
            <a:srgbClr val="231F20"/>
          </a:solidFill>
        </p:spPr>
        <p:txBody>
          <a:bodyPr wrap="square" lIns="0" tIns="0" rIns="0" bIns="0" rtlCol="0"/>
          <a:lstStyle/>
          <a:p>
            <a:endParaRPr/>
          </a:p>
        </p:txBody>
      </p:sp>
      <p:sp>
        <p:nvSpPr>
          <p:cNvPr id="123" name="object 123"/>
          <p:cNvSpPr txBox="1"/>
          <p:nvPr/>
        </p:nvSpPr>
        <p:spPr>
          <a:xfrm>
            <a:off x="6592480" y="4778945"/>
            <a:ext cx="403860" cy="254000"/>
          </a:xfrm>
          <a:prstGeom prst="rect">
            <a:avLst/>
          </a:prstGeom>
          <a:ln w="12700">
            <a:solidFill>
              <a:srgbClr val="231F20"/>
            </a:solidFill>
          </a:ln>
        </p:spPr>
        <p:txBody>
          <a:bodyPr vert="horz" wrap="square" lIns="0" tIns="40640" rIns="0" bIns="0" rtlCol="0">
            <a:spAutoFit/>
          </a:bodyPr>
          <a:lstStyle/>
          <a:p>
            <a:pPr marL="93345">
              <a:lnSpc>
                <a:spcPct val="100000"/>
              </a:lnSpc>
              <a:spcBef>
                <a:spcPts val="320"/>
              </a:spcBef>
            </a:pPr>
            <a:r>
              <a:rPr sz="950" spc="-80" dirty="0">
                <a:solidFill>
                  <a:srgbClr val="231F20"/>
                </a:solidFill>
                <a:latin typeface="Arial"/>
                <a:cs typeface="Arial"/>
              </a:rPr>
              <a:t>TV </a:t>
            </a:r>
            <a:r>
              <a:rPr sz="950" spc="-35" dirty="0">
                <a:solidFill>
                  <a:srgbClr val="231F20"/>
                </a:solidFill>
                <a:latin typeface="Arial"/>
                <a:cs typeface="Arial"/>
              </a:rPr>
              <a:t>2</a:t>
            </a:r>
            <a:endParaRPr sz="950">
              <a:latin typeface="Arial"/>
              <a:cs typeface="Arial"/>
            </a:endParaRPr>
          </a:p>
        </p:txBody>
      </p:sp>
      <p:sp>
        <p:nvSpPr>
          <p:cNvPr id="124" name="object 124"/>
          <p:cNvSpPr txBox="1"/>
          <p:nvPr/>
        </p:nvSpPr>
        <p:spPr>
          <a:xfrm>
            <a:off x="6592480" y="3724845"/>
            <a:ext cx="403860" cy="254000"/>
          </a:xfrm>
          <a:prstGeom prst="rect">
            <a:avLst/>
          </a:prstGeom>
          <a:ln w="12700">
            <a:solidFill>
              <a:srgbClr val="231F20"/>
            </a:solidFill>
          </a:ln>
        </p:spPr>
        <p:txBody>
          <a:bodyPr vert="horz" wrap="square" lIns="0" tIns="40640" rIns="0" bIns="0" rtlCol="0">
            <a:spAutoFit/>
          </a:bodyPr>
          <a:lstStyle/>
          <a:p>
            <a:pPr marL="93345">
              <a:lnSpc>
                <a:spcPct val="100000"/>
              </a:lnSpc>
              <a:spcBef>
                <a:spcPts val="320"/>
              </a:spcBef>
            </a:pPr>
            <a:r>
              <a:rPr sz="950" b="1" spc="-80" dirty="0">
                <a:solidFill>
                  <a:srgbClr val="231F20"/>
                </a:solidFill>
                <a:latin typeface="Arial"/>
                <a:cs typeface="Arial"/>
              </a:rPr>
              <a:t>TV </a:t>
            </a:r>
            <a:r>
              <a:rPr sz="950" spc="-285" dirty="0">
                <a:solidFill>
                  <a:srgbClr val="231F20"/>
                </a:solidFill>
                <a:latin typeface="Arial"/>
                <a:cs typeface="Arial"/>
              </a:rPr>
              <a:t>12</a:t>
            </a:r>
            <a:endParaRPr sz="950">
              <a:latin typeface="Arial"/>
              <a:cs typeface="Arial"/>
            </a:endParaRPr>
          </a:p>
        </p:txBody>
      </p:sp>
      <p:sp>
        <p:nvSpPr>
          <p:cNvPr id="125" name="object 125"/>
          <p:cNvSpPr txBox="1"/>
          <p:nvPr/>
        </p:nvSpPr>
        <p:spPr>
          <a:xfrm>
            <a:off x="6592480" y="7585644"/>
            <a:ext cx="403860" cy="254000"/>
          </a:xfrm>
          <a:prstGeom prst="rect">
            <a:avLst/>
          </a:prstGeom>
          <a:ln w="12700">
            <a:solidFill>
              <a:srgbClr val="231F20"/>
            </a:solidFill>
          </a:ln>
        </p:spPr>
        <p:txBody>
          <a:bodyPr vert="horz" wrap="square" lIns="0" tIns="45085" rIns="0" bIns="0" rtlCol="0">
            <a:spAutoFit/>
          </a:bodyPr>
          <a:lstStyle/>
          <a:p>
            <a:pPr marL="113664">
              <a:lnSpc>
                <a:spcPct val="100000"/>
              </a:lnSpc>
              <a:spcBef>
                <a:spcPts val="355"/>
              </a:spcBef>
            </a:pPr>
            <a:r>
              <a:rPr sz="900" spc="-70" dirty="0">
                <a:solidFill>
                  <a:srgbClr val="231F20"/>
                </a:solidFill>
                <a:latin typeface="Arial"/>
                <a:cs typeface="Arial"/>
              </a:rPr>
              <a:t>TV</a:t>
            </a:r>
            <a:r>
              <a:rPr sz="900" spc="-75" dirty="0">
                <a:solidFill>
                  <a:srgbClr val="231F20"/>
                </a:solidFill>
                <a:latin typeface="Arial"/>
                <a:cs typeface="Arial"/>
              </a:rPr>
              <a:t> </a:t>
            </a:r>
            <a:r>
              <a:rPr sz="900" spc="15" dirty="0">
                <a:solidFill>
                  <a:srgbClr val="231F20"/>
                </a:solidFill>
                <a:latin typeface="Arial"/>
                <a:cs typeface="Arial"/>
              </a:rPr>
              <a:t>f</a:t>
            </a:r>
            <a:endParaRPr sz="900">
              <a:latin typeface="Arial"/>
              <a:cs typeface="Arial"/>
            </a:endParaRPr>
          </a:p>
        </p:txBody>
      </p:sp>
      <p:sp>
        <p:nvSpPr>
          <p:cNvPr id="126" name="object 126"/>
          <p:cNvSpPr txBox="1"/>
          <p:nvPr/>
        </p:nvSpPr>
        <p:spPr>
          <a:xfrm>
            <a:off x="5888558" y="4069025"/>
            <a:ext cx="71120" cy="136525"/>
          </a:xfrm>
          <a:prstGeom prst="rect">
            <a:avLst/>
          </a:prstGeom>
        </p:spPr>
        <p:txBody>
          <a:bodyPr vert="horz" wrap="square" lIns="0" tIns="15875" rIns="0" bIns="0" rtlCol="0">
            <a:spAutoFit/>
          </a:bodyPr>
          <a:lstStyle/>
          <a:p>
            <a:pPr marL="12700">
              <a:lnSpc>
                <a:spcPct val="100000"/>
              </a:lnSpc>
              <a:spcBef>
                <a:spcPts val="125"/>
              </a:spcBef>
            </a:pPr>
            <a:r>
              <a:rPr sz="700" spc="-110" dirty="0">
                <a:solidFill>
                  <a:srgbClr val="231F20"/>
                </a:solidFill>
                <a:latin typeface="Arial"/>
                <a:cs typeface="Arial"/>
              </a:rPr>
              <a:t>S</a:t>
            </a:r>
            <a:endParaRPr sz="700">
              <a:latin typeface="Arial"/>
              <a:cs typeface="Arial"/>
            </a:endParaRPr>
          </a:p>
        </p:txBody>
      </p:sp>
      <p:sp>
        <p:nvSpPr>
          <p:cNvPr id="127" name="object 127"/>
          <p:cNvSpPr txBox="1"/>
          <p:nvPr/>
        </p:nvSpPr>
        <p:spPr>
          <a:xfrm>
            <a:off x="5888558" y="5116778"/>
            <a:ext cx="71120" cy="136525"/>
          </a:xfrm>
          <a:prstGeom prst="rect">
            <a:avLst/>
          </a:prstGeom>
        </p:spPr>
        <p:txBody>
          <a:bodyPr vert="horz" wrap="square" lIns="0" tIns="15875" rIns="0" bIns="0" rtlCol="0">
            <a:spAutoFit/>
          </a:bodyPr>
          <a:lstStyle/>
          <a:p>
            <a:pPr marL="12700">
              <a:lnSpc>
                <a:spcPct val="100000"/>
              </a:lnSpc>
              <a:spcBef>
                <a:spcPts val="125"/>
              </a:spcBef>
            </a:pPr>
            <a:r>
              <a:rPr sz="700" spc="-110" dirty="0">
                <a:solidFill>
                  <a:srgbClr val="231F20"/>
                </a:solidFill>
                <a:latin typeface="Arial"/>
                <a:cs typeface="Arial"/>
              </a:rPr>
              <a:t>S</a:t>
            </a:r>
            <a:endParaRPr sz="700">
              <a:latin typeface="Arial"/>
              <a:cs typeface="Arial"/>
            </a:endParaRPr>
          </a:p>
        </p:txBody>
      </p:sp>
      <p:sp>
        <p:nvSpPr>
          <p:cNvPr id="128" name="object 128"/>
          <p:cNvSpPr txBox="1"/>
          <p:nvPr/>
        </p:nvSpPr>
        <p:spPr>
          <a:xfrm>
            <a:off x="5883681" y="7339074"/>
            <a:ext cx="69215" cy="131445"/>
          </a:xfrm>
          <a:prstGeom prst="rect">
            <a:avLst/>
          </a:prstGeom>
        </p:spPr>
        <p:txBody>
          <a:bodyPr vert="horz" wrap="square" lIns="0" tIns="11430" rIns="0" bIns="0" rtlCol="0">
            <a:spAutoFit/>
          </a:bodyPr>
          <a:lstStyle/>
          <a:p>
            <a:pPr marL="12700">
              <a:lnSpc>
                <a:spcPct val="100000"/>
              </a:lnSpc>
              <a:spcBef>
                <a:spcPts val="90"/>
              </a:spcBef>
            </a:pPr>
            <a:r>
              <a:rPr sz="700" spc="-130" dirty="0">
                <a:solidFill>
                  <a:srgbClr val="231F20"/>
                </a:solidFill>
                <a:latin typeface="Arial"/>
                <a:cs typeface="Arial"/>
              </a:rPr>
              <a:t>E</a:t>
            </a:r>
            <a:endParaRPr sz="700">
              <a:latin typeface="Arial"/>
              <a:cs typeface="Arial"/>
            </a:endParaRPr>
          </a:p>
        </p:txBody>
      </p:sp>
      <p:sp>
        <p:nvSpPr>
          <p:cNvPr id="129" name="object 129"/>
          <p:cNvSpPr txBox="1"/>
          <p:nvPr/>
        </p:nvSpPr>
        <p:spPr>
          <a:xfrm>
            <a:off x="5870985" y="4526037"/>
            <a:ext cx="69215" cy="131445"/>
          </a:xfrm>
          <a:prstGeom prst="rect">
            <a:avLst/>
          </a:prstGeom>
        </p:spPr>
        <p:txBody>
          <a:bodyPr vert="horz" wrap="square" lIns="0" tIns="11430" rIns="0" bIns="0" rtlCol="0">
            <a:spAutoFit/>
          </a:bodyPr>
          <a:lstStyle/>
          <a:p>
            <a:pPr marL="12700">
              <a:lnSpc>
                <a:spcPct val="100000"/>
              </a:lnSpc>
              <a:spcBef>
                <a:spcPts val="90"/>
              </a:spcBef>
            </a:pPr>
            <a:r>
              <a:rPr sz="700" spc="-130" dirty="0">
                <a:solidFill>
                  <a:srgbClr val="231F20"/>
                </a:solidFill>
                <a:latin typeface="Arial"/>
                <a:cs typeface="Arial"/>
              </a:rPr>
              <a:t>E</a:t>
            </a:r>
            <a:endParaRPr sz="700">
              <a:latin typeface="Arial"/>
              <a:cs typeface="Arial"/>
            </a:endParaRPr>
          </a:p>
        </p:txBody>
      </p:sp>
      <p:sp>
        <p:nvSpPr>
          <p:cNvPr id="130" name="object 130"/>
          <p:cNvSpPr/>
          <p:nvPr/>
        </p:nvSpPr>
        <p:spPr>
          <a:xfrm>
            <a:off x="5077193" y="3109485"/>
            <a:ext cx="1844039" cy="97790"/>
          </a:xfrm>
          <a:custGeom>
            <a:avLst/>
            <a:gdLst/>
            <a:ahLst/>
            <a:cxnLst/>
            <a:rect l="l" t="t" r="r" b="b"/>
            <a:pathLst>
              <a:path w="1844039" h="97789">
                <a:moveTo>
                  <a:pt x="731697" y="0"/>
                </a:moveTo>
                <a:lnTo>
                  <a:pt x="0" y="0"/>
                </a:lnTo>
                <a:lnTo>
                  <a:pt x="0" y="97612"/>
                </a:lnTo>
                <a:lnTo>
                  <a:pt x="756665" y="97612"/>
                </a:lnTo>
                <a:lnTo>
                  <a:pt x="756551" y="20345"/>
                </a:lnTo>
                <a:lnTo>
                  <a:pt x="747860" y="18796"/>
                </a:lnTo>
                <a:lnTo>
                  <a:pt x="740448" y="14520"/>
                </a:lnTo>
                <a:lnTo>
                  <a:pt x="734866" y="8051"/>
                </a:lnTo>
                <a:lnTo>
                  <a:pt x="731697" y="0"/>
                </a:lnTo>
                <a:close/>
              </a:path>
              <a:path w="1844039" h="97789">
                <a:moveTo>
                  <a:pt x="1843544" y="0"/>
                </a:moveTo>
                <a:lnTo>
                  <a:pt x="781519" y="0"/>
                </a:lnTo>
                <a:lnTo>
                  <a:pt x="778339" y="8070"/>
                </a:lnTo>
                <a:lnTo>
                  <a:pt x="772793" y="14487"/>
                </a:lnTo>
                <a:lnTo>
                  <a:pt x="765380" y="18766"/>
                </a:lnTo>
                <a:lnTo>
                  <a:pt x="756665" y="20345"/>
                </a:lnTo>
                <a:lnTo>
                  <a:pt x="756665" y="97612"/>
                </a:lnTo>
                <a:lnTo>
                  <a:pt x="1843544" y="97612"/>
                </a:lnTo>
                <a:lnTo>
                  <a:pt x="1843544" y="0"/>
                </a:lnTo>
                <a:close/>
              </a:path>
            </a:pathLst>
          </a:custGeom>
          <a:solidFill>
            <a:srgbClr val="A5A7A9"/>
          </a:solidFill>
        </p:spPr>
        <p:txBody>
          <a:bodyPr wrap="square" lIns="0" tIns="0" rIns="0" bIns="0" rtlCol="0"/>
          <a:lstStyle/>
          <a:p>
            <a:endParaRPr/>
          </a:p>
        </p:txBody>
      </p:sp>
      <p:sp>
        <p:nvSpPr>
          <p:cNvPr id="131" name="object 131"/>
          <p:cNvSpPr/>
          <p:nvPr/>
        </p:nvSpPr>
        <p:spPr>
          <a:xfrm>
            <a:off x="5833859" y="3129831"/>
            <a:ext cx="0" cy="77470"/>
          </a:xfrm>
          <a:custGeom>
            <a:avLst/>
            <a:gdLst/>
            <a:ahLst/>
            <a:cxnLst/>
            <a:rect l="l" t="t" r="r" b="b"/>
            <a:pathLst>
              <a:path h="77469">
                <a:moveTo>
                  <a:pt x="0" y="0"/>
                </a:moveTo>
                <a:lnTo>
                  <a:pt x="0" y="77266"/>
                </a:lnTo>
                <a:lnTo>
                  <a:pt x="0" y="0"/>
                </a:lnTo>
                <a:close/>
              </a:path>
            </a:pathLst>
          </a:custGeom>
          <a:solidFill>
            <a:srgbClr val="A5A7A9"/>
          </a:solidFill>
        </p:spPr>
        <p:txBody>
          <a:bodyPr wrap="square" lIns="0" tIns="0" rIns="0" bIns="0" rtlCol="0"/>
          <a:lstStyle/>
          <a:p>
            <a:endParaRPr/>
          </a:p>
        </p:txBody>
      </p:sp>
      <p:sp>
        <p:nvSpPr>
          <p:cNvPr id="132" name="object 132"/>
          <p:cNvSpPr/>
          <p:nvPr/>
        </p:nvSpPr>
        <p:spPr>
          <a:xfrm>
            <a:off x="5808891" y="3109485"/>
            <a:ext cx="50165" cy="20955"/>
          </a:xfrm>
          <a:custGeom>
            <a:avLst/>
            <a:gdLst/>
            <a:ahLst/>
            <a:cxnLst/>
            <a:rect l="l" t="t" r="r" b="b"/>
            <a:pathLst>
              <a:path w="50164" h="20955">
                <a:moveTo>
                  <a:pt x="49822" y="0"/>
                </a:moveTo>
                <a:lnTo>
                  <a:pt x="0" y="0"/>
                </a:lnTo>
                <a:lnTo>
                  <a:pt x="3176" y="8070"/>
                </a:lnTo>
                <a:lnTo>
                  <a:pt x="8750" y="14520"/>
                </a:lnTo>
                <a:lnTo>
                  <a:pt x="16162" y="18796"/>
                </a:lnTo>
                <a:lnTo>
                  <a:pt x="24853" y="20345"/>
                </a:lnTo>
                <a:lnTo>
                  <a:pt x="33682" y="18766"/>
                </a:lnTo>
                <a:lnTo>
                  <a:pt x="41095" y="14487"/>
                </a:lnTo>
                <a:lnTo>
                  <a:pt x="46658" y="8051"/>
                </a:lnTo>
                <a:lnTo>
                  <a:pt x="49822" y="0"/>
                </a:lnTo>
                <a:close/>
              </a:path>
            </a:pathLst>
          </a:custGeom>
          <a:solidFill>
            <a:srgbClr val="231F20"/>
          </a:solidFill>
        </p:spPr>
        <p:txBody>
          <a:bodyPr wrap="square" lIns="0" tIns="0" rIns="0" bIns="0" rtlCol="0"/>
          <a:lstStyle/>
          <a:p>
            <a:endParaRPr/>
          </a:p>
        </p:txBody>
      </p:sp>
      <p:sp>
        <p:nvSpPr>
          <p:cNvPr id="133" name="object 133"/>
          <p:cNvSpPr/>
          <p:nvPr/>
        </p:nvSpPr>
        <p:spPr>
          <a:xfrm>
            <a:off x="5855461" y="4276603"/>
            <a:ext cx="1095375" cy="97790"/>
          </a:xfrm>
          <a:custGeom>
            <a:avLst/>
            <a:gdLst/>
            <a:ahLst/>
            <a:cxnLst/>
            <a:rect l="l" t="t" r="r" b="b"/>
            <a:pathLst>
              <a:path w="1095375" h="97789">
                <a:moveTo>
                  <a:pt x="1094765" y="0"/>
                </a:moveTo>
                <a:lnTo>
                  <a:pt x="0" y="0"/>
                </a:lnTo>
                <a:lnTo>
                  <a:pt x="0" y="97612"/>
                </a:lnTo>
                <a:lnTo>
                  <a:pt x="1094765" y="97612"/>
                </a:lnTo>
                <a:lnTo>
                  <a:pt x="1094765" y="0"/>
                </a:lnTo>
                <a:close/>
              </a:path>
            </a:pathLst>
          </a:custGeom>
          <a:solidFill>
            <a:srgbClr val="A5A7A9"/>
          </a:solidFill>
        </p:spPr>
        <p:txBody>
          <a:bodyPr wrap="square" lIns="0" tIns="0" rIns="0" bIns="0" rtlCol="0"/>
          <a:lstStyle/>
          <a:p>
            <a:endParaRPr/>
          </a:p>
        </p:txBody>
      </p:sp>
      <p:sp>
        <p:nvSpPr>
          <p:cNvPr id="134" name="object 134"/>
          <p:cNvSpPr/>
          <p:nvPr/>
        </p:nvSpPr>
        <p:spPr>
          <a:xfrm>
            <a:off x="5107482" y="4276603"/>
            <a:ext cx="735330" cy="97790"/>
          </a:xfrm>
          <a:custGeom>
            <a:avLst/>
            <a:gdLst/>
            <a:ahLst/>
            <a:cxnLst/>
            <a:rect l="l" t="t" r="r" b="b"/>
            <a:pathLst>
              <a:path w="735329" h="97789">
                <a:moveTo>
                  <a:pt x="735177" y="0"/>
                </a:moveTo>
                <a:lnTo>
                  <a:pt x="0" y="0"/>
                </a:lnTo>
                <a:lnTo>
                  <a:pt x="0" y="97612"/>
                </a:lnTo>
                <a:lnTo>
                  <a:pt x="735177" y="97612"/>
                </a:lnTo>
                <a:lnTo>
                  <a:pt x="735177" y="0"/>
                </a:lnTo>
                <a:close/>
              </a:path>
            </a:pathLst>
          </a:custGeom>
          <a:solidFill>
            <a:srgbClr val="A5A7A9"/>
          </a:solidFill>
        </p:spPr>
        <p:txBody>
          <a:bodyPr wrap="square" lIns="0" tIns="0" rIns="0" bIns="0" rtlCol="0"/>
          <a:lstStyle/>
          <a:p>
            <a:endParaRPr/>
          </a:p>
        </p:txBody>
      </p:sp>
      <p:sp>
        <p:nvSpPr>
          <p:cNvPr id="135" name="object 135"/>
          <p:cNvSpPr/>
          <p:nvPr/>
        </p:nvSpPr>
        <p:spPr>
          <a:xfrm>
            <a:off x="5842660" y="4276603"/>
            <a:ext cx="13335" cy="97790"/>
          </a:xfrm>
          <a:custGeom>
            <a:avLst/>
            <a:gdLst/>
            <a:ahLst/>
            <a:cxnLst/>
            <a:rect l="l" t="t" r="r" b="b"/>
            <a:pathLst>
              <a:path w="13335" h="97789">
                <a:moveTo>
                  <a:pt x="12801" y="0"/>
                </a:moveTo>
                <a:lnTo>
                  <a:pt x="0" y="0"/>
                </a:lnTo>
                <a:lnTo>
                  <a:pt x="0" y="97612"/>
                </a:lnTo>
                <a:lnTo>
                  <a:pt x="12801" y="97612"/>
                </a:lnTo>
                <a:lnTo>
                  <a:pt x="12801" y="0"/>
                </a:lnTo>
                <a:close/>
              </a:path>
            </a:pathLst>
          </a:custGeom>
          <a:solidFill>
            <a:srgbClr val="231F20"/>
          </a:solidFill>
        </p:spPr>
        <p:txBody>
          <a:bodyPr wrap="square" lIns="0" tIns="0" rIns="0" bIns="0" rtlCol="0"/>
          <a:lstStyle/>
          <a:p>
            <a:endParaRPr/>
          </a:p>
        </p:txBody>
      </p:sp>
      <p:sp>
        <p:nvSpPr>
          <p:cNvPr id="136" name="object 136"/>
          <p:cNvSpPr/>
          <p:nvPr/>
        </p:nvSpPr>
        <p:spPr>
          <a:xfrm>
            <a:off x="5107482" y="5355595"/>
            <a:ext cx="1842770" cy="91440"/>
          </a:xfrm>
          <a:custGeom>
            <a:avLst/>
            <a:gdLst/>
            <a:ahLst/>
            <a:cxnLst/>
            <a:rect l="l" t="t" r="r" b="b"/>
            <a:pathLst>
              <a:path w="1842770" h="91439">
                <a:moveTo>
                  <a:pt x="0" y="91439"/>
                </a:moveTo>
                <a:lnTo>
                  <a:pt x="1842744" y="91439"/>
                </a:lnTo>
                <a:lnTo>
                  <a:pt x="1842744" y="0"/>
                </a:lnTo>
                <a:lnTo>
                  <a:pt x="0" y="0"/>
                </a:lnTo>
                <a:lnTo>
                  <a:pt x="0" y="91439"/>
                </a:lnTo>
                <a:close/>
              </a:path>
            </a:pathLst>
          </a:custGeom>
          <a:solidFill>
            <a:srgbClr val="A5A7A9"/>
          </a:solidFill>
        </p:spPr>
        <p:txBody>
          <a:bodyPr wrap="square" lIns="0" tIns="0" rIns="0" bIns="0" rtlCol="0"/>
          <a:lstStyle/>
          <a:p>
            <a:endParaRPr/>
          </a:p>
        </p:txBody>
      </p:sp>
      <p:sp>
        <p:nvSpPr>
          <p:cNvPr id="137" name="object 137"/>
          <p:cNvSpPr/>
          <p:nvPr/>
        </p:nvSpPr>
        <p:spPr>
          <a:xfrm>
            <a:off x="5107482" y="5349245"/>
            <a:ext cx="720090" cy="6350"/>
          </a:xfrm>
          <a:custGeom>
            <a:avLst/>
            <a:gdLst/>
            <a:ahLst/>
            <a:cxnLst/>
            <a:rect l="l" t="t" r="r" b="b"/>
            <a:pathLst>
              <a:path w="720089" h="6350">
                <a:moveTo>
                  <a:pt x="0" y="6350"/>
                </a:moveTo>
                <a:lnTo>
                  <a:pt x="719518" y="6350"/>
                </a:lnTo>
                <a:lnTo>
                  <a:pt x="719518" y="0"/>
                </a:lnTo>
                <a:lnTo>
                  <a:pt x="0" y="0"/>
                </a:lnTo>
                <a:lnTo>
                  <a:pt x="0" y="6350"/>
                </a:lnTo>
                <a:close/>
              </a:path>
            </a:pathLst>
          </a:custGeom>
          <a:solidFill>
            <a:srgbClr val="A5A7A9"/>
          </a:solidFill>
        </p:spPr>
        <p:txBody>
          <a:bodyPr wrap="square" lIns="0" tIns="0" rIns="0" bIns="0" rtlCol="0"/>
          <a:lstStyle/>
          <a:p>
            <a:endParaRPr/>
          </a:p>
        </p:txBody>
      </p:sp>
      <p:sp>
        <p:nvSpPr>
          <p:cNvPr id="138" name="object 138"/>
          <p:cNvSpPr/>
          <p:nvPr/>
        </p:nvSpPr>
        <p:spPr>
          <a:xfrm>
            <a:off x="5839688" y="5349245"/>
            <a:ext cx="1110615" cy="6350"/>
          </a:xfrm>
          <a:custGeom>
            <a:avLst/>
            <a:gdLst/>
            <a:ahLst/>
            <a:cxnLst/>
            <a:rect l="l" t="t" r="r" b="b"/>
            <a:pathLst>
              <a:path w="1110614" h="6350">
                <a:moveTo>
                  <a:pt x="0" y="6350"/>
                </a:moveTo>
                <a:lnTo>
                  <a:pt x="1110538" y="6350"/>
                </a:lnTo>
                <a:lnTo>
                  <a:pt x="1110538" y="0"/>
                </a:lnTo>
                <a:lnTo>
                  <a:pt x="0" y="0"/>
                </a:lnTo>
                <a:lnTo>
                  <a:pt x="0" y="6350"/>
                </a:lnTo>
                <a:close/>
              </a:path>
            </a:pathLst>
          </a:custGeom>
          <a:solidFill>
            <a:srgbClr val="A5A7A9"/>
          </a:solidFill>
        </p:spPr>
        <p:txBody>
          <a:bodyPr wrap="square" lIns="0" tIns="0" rIns="0" bIns="0" rtlCol="0"/>
          <a:lstStyle/>
          <a:p>
            <a:endParaRPr/>
          </a:p>
        </p:txBody>
      </p:sp>
      <p:sp>
        <p:nvSpPr>
          <p:cNvPr id="139" name="object 139"/>
          <p:cNvSpPr/>
          <p:nvPr/>
        </p:nvSpPr>
        <p:spPr>
          <a:xfrm>
            <a:off x="5107482" y="8035815"/>
            <a:ext cx="1842770" cy="97790"/>
          </a:xfrm>
          <a:custGeom>
            <a:avLst/>
            <a:gdLst/>
            <a:ahLst/>
            <a:cxnLst/>
            <a:rect l="l" t="t" r="r" b="b"/>
            <a:pathLst>
              <a:path w="1842770" h="97790">
                <a:moveTo>
                  <a:pt x="1842744" y="0"/>
                </a:moveTo>
                <a:lnTo>
                  <a:pt x="0" y="0"/>
                </a:lnTo>
                <a:lnTo>
                  <a:pt x="0" y="97497"/>
                </a:lnTo>
                <a:lnTo>
                  <a:pt x="1842744" y="97497"/>
                </a:lnTo>
                <a:lnTo>
                  <a:pt x="1842744" y="0"/>
                </a:lnTo>
                <a:close/>
              </a:path>
            </a:pathLst>
          </a:custGeom>
          <a:solidFill>
            <a:srgbClr val="A5A7A9"/>
          </a:solidFill>
        </p:spPr>
        <p:txBody>
          <a:bodyPr wrap="square" lIns="0" tIns="0" rIns="0" bIns="0" rtlCol="0"/>
          <a:lstStyle/>
          <a:p>
            <a:endParaRPr/>
          </a:p>
        </p:txBody>
      </p:sp>
      <p:sp>
        <p:nvSpPr>
          <p:cNvPr id="140" name="object 140"/>
          <p:cNvSpPr/>
          <p:nvPr/>
        </p:nvSpPr>
        <p:spPr>
          <a:xfrm>
            <a:off x="5842000" y="5438145"/>
            <a:ext cx="0" cy="1974850"/>
          </a:xfrm>
          <a:custGeom>
            <a:avLst/>
            <a:gdLst/>
            <a:ahLst/>
            <a:cxnLst/>
            <a:rect l="l" t="t" r="r" b="b"/>
            <a:pathLst>
              <a:path h="1974850">
                <a:moveTo>
                  <a:pt x="0" y="0"/>
                </a:moveTo>
                <a:lnTo>
                  <a:pt x="0" y="1974850"/>
                </a:lnTo>
              </a:path>
            </a:pathLst>
          </a:custGeom>
          <a:solidFill>
            <a:srgbClr val="FFFFFF"/>
          </a:solidFill>
        </p:spPr>
        <p:txBody>
          <a:bodyPr wrap="square" lIns="0" tIns="0" rIns="0" bIns="0" rtlCol="0"/>
          <a:lstStyle/>
          <a:p>
            <a:endParaRPr/>
          </a:p>
        </p:txBody>
      </p:sp>
      <p:sp>
        <p:nvSpPr>
          <p:cNvPr id="141" name="object 141"/>
          <p:cNvSpPr/>
          <p:nvPr/>
        </p:nvSpPr>
        <p:spPr>
          <a:xfrm>
            <a:off x="5842025" y="5450870"/>
            <a:ext cx="0" cy="1949450"/>
          </a:xfrm>
          <a:custGeom>
            <a:avLst/>
            <a:gdLst/>
            <a:ahLst/>
            <a:cxnLst/>
            <a:rect l="l" t="t" r="r" b="b"/>
            <a:pathLst>
              <a:path h="1949450">
                <a:moveTo>
                  <a:pt x="0" y="0"/>
                </a:moveTo>
                <a:lnTo>
                  <a:pt x="0" y="1949068"/>
                </a:lnTo>
              </a:path>
            </a:pathLst>
          </a:custGeom>
          <a:ln w="12700">
            <a:solidFill>
              <a:srgbClr val="231F20"/>
            </a:solidFill>
            <a:prstDash val="sysDash"/>
          </a:ln>
        </p:spPr>
        <p:txBody>
          <a:bodyPr wrap="square" lIns="0" tIns="0" rIns="0" bIns="0" rtlCol="0"/>
          <a:lstStyle/>
          <a:p>
            <a:endParaRPr/>
          </a:p>
        </p:txBody>
      </p:sp>
      <p:sp>
        <p:nvSpPr>
          <p:cNvPr id="142" name="object 142"/>
          <p:cNvSpPr/>
          <p:nvPr/>
        </p:nvSpPr>
        <p:spPr>
          <a:xfrm>
            <a:off x="5111965" y="7139919"/>
            <a:ext cx="1885314" cy="0"/>
          </a:xfrm>
          <a:custGeom>
            <a:avLst/>
            <a:gdLst/>
            <a:ahLst/>
            <a:cxnLst/>
            <a:rect l="l" t="t" r="r" b="b"/>
            <a:pathLst>
              <a:path w="1885314">
                <a:moveTo>
                  <a:pt x="0" y="0"/>
                </a:moveTo>
                <a:lnTo>
                  <a:pt x="1885200" y="0"/>
                </a:lnTo>
              </a:path>
            </a:pathLst>
          </a:custGeom>
          <a:ln w="12699">
            <a:solidFill>
              <a:srgbClr val="231F20"/>
            </a:solidFill>
            <a:prstDash val="sysDash"/>
          </a:ln>
        </p:spPr>
        <p:txBody>
          <a:bodyPr wrap="square" lIns="0" tIns="0" rIns="0" bIns="0" rtlCol="0"/>
          <a:lstStyle/>
          <a:p>
            <a:endParaRPr/>
          </a:p>
        </p:txBody>
      </p:sp>
      <p:sp>
        <p:nvSpPr>
          <p:cNvPr id="143" name="object 143"/>
          <p:cNvSpPr/>
          <p:nvPr/>
        </p:nvSpPr>
        <p:spPr>
          <a:xfrm>
            <a:off x="5111965" y="6193769"/>
            <a:ext cx="1885314" cy="0"/>
          </a:xfrm>
          <a:custGeom>
            <a:avLst/>
            <a:gdLst/>
            <a:ahLst/>
            <a:cxnLst/>
            <a:rect l="l" t="t" r="r" b="b"/>
            <a:pathLst>
              <a:path w="1885314">
                <a:moveTo>
                  <a:pt x="0" y="0"/>
                </a:moveTo>
                <a:lnTo>
                  <a:pt x="1885200" y="0"/>
                </a:lnTo>
              </a:path>
            </a:pathLst>
          </a:custGeom>
          <a:ln w="12700">
            <a:solidFill>
              <a:srgbClr val="231F20"/>
            </a:solidFill>
            <a:prstDash val="sysDash"/>
          </a:ln>
        </p:spPr>
        <p:txBody>
          <a:bodyPr wrap="square" lIns="0" tIns="0" rIns="0" bIns="0" rtlCol="0"/>
          <a:lstStyle/>
          <a:p>
            <a:endParaRPr/>
          </a:p>
        </p:txBody>
      </p:sp>
      <p:sp>
        <p:nvSpPr>
          <p:cNvPr id="144" name="object 144"/>
          <p:cNvSpPr/>
          <p:nvPr/>
        </p:nvSpPr>
        <p:spPr>
          <a:xfrm>
            <a:off x="5689600" y="3050545"/>
            <a:ext cx="285750" cy="6350"/>
          </a:xfrm>
          <a:custGeom>
            <a:avLst/>
            <a:gdLst/>
            <a:ahLst/>
            <a:cxnLst/>
            <a:rect l="l" t="t" r="r" b="b"/>
            <a:pathLst>
              <a:path w="285750" h="6350">
                <a:moveTo>
                  <a:pt x="0" y="6350"/>
                </a:moveTo>
                <a:lnTo>
                  <a:pt x="285750" y="6350"/>
                </a:lnTo>
                <a:lnTo>
                  <a:pt x="285750" y="0"/>
                </a:lnTo>
                <a:lnTo>
                  <a:pt x="0" y="0"/>
                </a:lnTo>
                <a:lnTo>
                  <a:pt x="0" y="6350"/>
                </a:lnTo>
                <a:close/>
              </a:path>
            </a:pathLst>
          </a:custGeom>
          <a:solidFill>
            <a:srgbClr val="231F20"/>
          </a:solidFill>
        </p:spPr>
        <p:txBody>
          <a:bodyPr wrap="square" lIns="0" tIns="0" rIns="0" bIns="0" rtlCol="0"/>
          <a:lstStyle/>
          <a:p>
            <a:endParaRPr/>
          </a:p>
        </p:txBody>
      </p:sp>
      <p:sp>
        <p:nvSpPr>
          <p:cNvPr id="145" name="object 145"/>
          <p:cNvSpPr/>
          <p:nvPr/>
        </p:nvSpPr>
        <p:spPr>
          <a:xfrm>
            <a:off x="5689600" y="30441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6" name="object 146"/>
          <p:cNvSpPr/>
          <p:nvPr/>
        </p:nvSpPr>
        <p:spPr>
          <a:xfrm>
            <a:off x="5689600" y="2929895"/>
            <a:ext cx="12700" cy="114300"/>
          </a:xfrm>
          <a:custGeom>
            <a:avLst/>
            <a:gdLst/>
            <a:ahLst/>
            <a:cxnLst/>
            <a:rect l="l" t="t" r="r" b="b"/>
            <a:pathLst>
              <a:path w="12700" h="114300">
                <a:moveTo>
                  <a:pt x="0" y="114300"/>
                </a:moveTo>
                <a:lnTo>
                  <a:pt x="12700" y="114300"/>
                </a:lnTo>
                <a:lnTo>
                  <a:pt x="12700" y="0"/>
                </a:lnTo>
                <a:lnTo>
                  <a:pt x="0" y="0"/>
                </a:lnTo>
                <a:lnTo>
                  <a:pt x="0" y="114300"/>
                </a:lnTo>
                <a:close/>
              </a:path>
            </a:pathLst>
          </a:custGeom>
          <a:solidFill>
            <a:srgbClr val="231F20"/>
          </a:solidFill>
        </p:spPr>
        <p:txBody>
          <a:bodyPr wrap="square" lIns="0" tIns="0" rIns="0" bIns="0" rtlCol="0"/>
          <a:lstStyle/>
          <a:p>
            <a:endParaRPr/>
          </a:p>
        </p:txBody>
      </p:sp>
      <p:sp>
        <p:nvSpPr>
          <p:cNvPr id="147" name="object 147"/>
          <p:cNvSpPr/>
          <p:nvPr/>
        </p:nvSpPr>
        <p:spPr>
          <a:xfrm>
            <a:off x="5689600" y="2923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48" name="object 148"/>
          <p:cNvSpPr/>
          <p:nvPr/>
        </p:nvSpPr>
        <p:spPr>
          <a:xfrm>
            <a:off x="5689600" y="2917195"/>
            <a:ext cx="285750" cy="6350"/>
          </a:xfrm>
          <a:custGeom>
            <a:avLst/>
            <a:gdLst/>
            <a:ahLst/>
            <a:cxnLst/>
            <a:rect l="l" t="t" r="r" b="b"/>
            <a:pathLst>
              <a:path w="285750" h="6350">
                <a:moveTo>
                  <a:pt x="0" y="6350"/>
                </a:moveTo>
                <a:lnTo>
                  <a:pt x="285750" y="6350"/>
                </a:lnTo>
                <a:lnTo>
                  <a:pt x="285750" y="0"/>
                </a:lnTo>
                <a:lnTo>
                  <a:pt x="0" y="0"/>
                </a:lnTo>
                <a:lnTo>
                  <a:pt x="0" y="6350"/>
                </a:lnTo>
                <a:close/>
              </a:path>
            </a:pathLst>
          </a:custGeom>
          <a:solidFill>
            <a:srgbClr val="231F20"/>
          </a:solidFill>
        </p:spPr>
        <p:txBody>
          <a:bodyPr wrap="square" lIns="0" tIns="0" rIns="0" bIns="0" rtlCol="0"/>
          <a:lstStyle/>
          <a:p>
            <a:endParaRPr/>
          </a:p>
        </p:txBody>
      </p:sp>
      <p:sp>
        <p:nvSpPr>
          <p:cNvPr id="149" name="object 149"/>
          <p:cNvSpPr/>
          <p:nvPr/>
        </p:nvSpPr>
        <p:spPr>
          <a:xfrm>
            <a:off x="5695950" y="30441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0" name="object 150"/>
          <p:cNvSpPr/>
          <p:nvPr/>
        </p:nvSpPr>
        <p:spPr>
          <a:xfrm>
            <a:off x="5702300" y="3044195"/>
            <a:ext cx="260350" cy="6350"/>
          </a:xfrm>
          <a:custGeom>
            <a:avLst/>
            <a:gdLst/>
            <a:ahLst/>
            <a:cxnLst/>
            <a:rect l="l" t="t" r="r" b="b"/>
            <a:pathLst>
              <a:path w="260350" h="6350">
                <a:moveTo>
                  <a:pt x="260350" y="0"/>
                </a:moveTo>
                <a:lnTo>
                  <a:pt x="0" y="0"/>
                </a:lnTo>
                <a:lnTo>
                  <a:pt x="0" y="6350"/>
                </a:lnTo>
                <a:lnTo>
                  <a:pt x="260350" y="6350"/>
                </a:lnTo>
                <a:lnTo>
                  <a:pt x="260350" y="0"/>
                </a:lnTo>
                <a:close/>
              </a:path>
            </a:pathLst>
          </a:custGeom>
          <a:solidFill>
            <a:srgbClr val="231F20"/>
          </a:solidFill>
        </p:spPr>
        <p:txBody>
          <a:bodyPr wrap="square" lIns="0" tIns="0" rIns="0" bIns="0" rtlCol="0"/>
          <a:lstStyle/>
          <a:p>
            <a:endParaRPr/>
          </a:p>
        </p:txBody>
      </p:sp>
      <p:sp>
        <p:nvSpPr>
          <p:cNvPr id="151" name="object 151"/>
          <p:cNvSpPr/>
          <p:nvPr/>
        </p:nvSpPr>
        <p:spPr>
          <a:xfrm>
            <a:off x="5962650" y="304419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2" name="object 152"/>
          <p:cNvSpPr/>
          <p:nvPr/>
        </p:nvSpPr>
        <p:spPr>
          <a:xfrm>
            <a:off x="5962650" y="2929895"/>
            <a:ext cx="12700" cy="114300"/>
          </a:xfrm>
          <a:custGeom>
            <a:avLst/>
            <a:gdLst/>
            <a:ahLst/>
            <a:cxnLst/>
            <a:rect l="l" t="t" r="r" b="b"/>
            <a:pathLst>
              <a:path w="12700" h="114300">
                <a:moveTo>
                  <a:pt x="0" y="114300"/>
                </a:moveTo>
                <a:lnTo>
                  <a:pt x="12700" y="114300"/>
                </a:lnTo>
                <a:lnTo>
                  <a:pt x="12700" y="0"/>
                </a:lnTo>
                <a:lnTo>
                  <a:pt x="0" y="0"/>
                </a:lnTo>
                <a:lnTo>
                  <a:pt x="0" y="114300"/>
                </a:lnTo>
                <a:close/>
              </a:path>
            </a:pathLst>
          </a:custGeom>
          <a:solidFill>
            <a:srgbClr val="231F20"/>
          </a:solidFill>
        </p:spPr>
        <p:txBody>
          <a:bodyPr wrap="square" lIns="0" tIns="0" rIns="0" bIns="0" rtlCol="0"/>
          <a:lstStyle/>
          <a:p>
            <a:endParaRPr/>
          </a:p>
        </p:txBody>
      </p:sp>
      <p:sp>
        <p:nvSpPr>
          <p:cNvPr id="153" name="object 153"/>
          <p:cNvSpPr/>
          <p:nvPr/>
        </p:nvSpPr>
        <p:spPr>
          <a:xfrm>
            <a:off x="5962650" y="2923545"/>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54" name="object 154"/>
          <p:cNvSpPr/>
          <p:nvPr/>
        </p:nvSpPr>
        <p:spPr>
          <a:xfrm>
            <a:off x="5969000" y="304419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5" name="object 155"/>
          <p:cNvSpPr/>
          <p:nvPr/>
        </p:nvSpPr>
        <p:spPr>
          <a:xfrm>
            <a:off x="5695950" y="29235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6" name="object 156"/>
          <p:cNvSpPr/>
          <p:nvPr/>
        </p:nvSpPr>
        <p:spPr>
          <a:xfrm>
            <a:off x="5702300" y="2923545"/>
            <a:ext cx="260350" cy="6350"/>
          </a:xfrm>
          <a:custGeom>
            <a:avLst/>
            <a:gdLst/>
            <a:ahLst/>
            <a:cxnLst/>
            <a:rect l="l" t="t" r="r" b="b"/>
            <a:pathLst>
              <a:path w="260350" h="6350">
                <a:moveTo>
                  <a:pt x="260350" y="0"/>
                </a:moveTo>
                <a:lnTo>
                  <a:pt x="0" y="0"/>
                </a:lnTo>
                <a:lnTo>
                  <a:pt x="0" y="6350"/>
                </a:lnTo>
                <a:lnTo>
                  <a:pt x="260350" y="6350"/>
                </a:lnTo>
                <a:lnTo>
                  <a:pt x="260350" y="0"/>
                </a:lnTo>
                <a:close/>
              </a:path>
            </a:pathLst>
          </a:custGeom>
          <a:solidFill>
            <a:srgbClr val="231F20"/>
          </a:solidFill>
        </p:spPr>
        <p:txBody>
          <a:bodyPr wrap="square" lIns="0" tIns="0" rIns="0" bIns="0" rtlCol="0"/>
          <a:lstStyle/>
          <a:p>
            <a:endParaRPr/>
          </a:p>
        </p:txBody>
      </p:sp>
      <p:sp>
        <p:nvSpPr>
          <p:cNvPr id="157" name="object 157"/>
          <p:cNvSpPr/>
          <p:nvPr/>
        </p:nvSpPr>
        <p:spPr>
          <a:xfrm>
            <a:off x="5969000" y="292354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58" name="object 158"/>
          <p:cNvSpPr/>
          <p:nvPr/>
        </p:nvSpPr>
        <p:spPr>
          <a:xfrm>
            <a:off x="5695950" y="2974343"/>
            <a:ext cx="273050" cy="12700"/>
          </a:xfrm>
          <a:custGeom>
            <a:avLst/>
            <a:gdLst/>
            <a:ahLst/>
            <a:cxnLst/>
            <a:rect l="l" t="t" r="r" b="b"/>
            <a:pathLst>
              <a:path w="273050" h="12700">
                <a:moveTo>
                  <a:pt x="273050" y="0"/>
                </a:moveTo>
                <a:lnTo>
                  <a:pt x="0" y="0"/>
                </a:lnTo>
                <a:lnTo>
                  <a:pt x="0" y="12701"/>
                </a:lnTo>
                <a:lnTo>
                  <a:pt x="273050" y="12701"/>
                </a:lnTo>
                <a:lnTo>
                  <a:pt x="273050" y="0"/>
                </a:lnTo>
                <a:close/>
              </a:path>
            </a:pathLst>
          </a:custGeom>
          <a:solidFill>
            <a:srgbClr val="231F20"/>
          </a:solidFill>
        </p:spPr>
        <p:txBody>
          <a:bodyPr wrap="square" lIns="0" tIns="0" rIns="0" bIns="0" rtlCol="0"/>
          <a:lstStyle/>
          <a:p>
            <a:endParaRPr/>
          </a:p>
        </p:txBody>
      </p:sp>
      <p:sp>
        <p:nvSpPr>
          <p:cNvPr id="159" name="object 159"/>
          <p:cNvSpPr/>
          <p:nvPr/>
        </p:nvSpPr>
        <p:spPr>
          <a:xfrm>
            <a:off x="5029200" y="7495545"/>
            <a:ext cx="644525" cy="126364"/>
          </a:xfrm>
          <a:custGeom>
            <a:avLst/>
            <a:gdLst/>
            <a:ahLst/>
            <a:cxnLst/>
            <a:rect l="l" t="t" r="r" b="b"/>
            <a:pathLst>
              <a:path w="644525" h="126365">
                <a:moveTo>
                  <a:pt x="419100" y="6350"/>
                </a:moveTo>
                <a:lnTo>
                  <a:pt x="416191" y="12001"/>
                </a:lnTo>
                <a:lnTo>
                  <a:pt x="638441" y="126301"/>
                </a:lnTo>
                <a:lnTo>
                  <a:pt x="644258" y="114998"/>
                </a:lnTo>
                <a:lnTo>
                  <a:pt x="445332" y="12700"/>
                </a:lnTo>
                <a:lnTo>
                  <a:pt x="419100" y="12700"/>
                </a:lnTo>
                <a:lnTo>
                  <a:pt x="419100" y="6350"/>
                </a:lnTo>
                <a:close/>
              </a:path>
              <a:path w="644525" h="126365">
                <a:moveTo>
                  <a:pt x="420636" y="0"/>
                </a:moveTo>
                <a:lnTo>
                  <a:pt x="0" y="0"/>
                </a:lnTo>
                <a:lnTo>
                  <a:pt x="0" y="12700"/>
                </a:lnTo>
                <a:lnTo>
                  <a:pt x="417549" y="12700"/>
                </a:lnTo>
                <a:lnTo>
                  <a:pt x="416191" y="12001"/>
                </a:lnTo>
                <a:lnTo>
                  <a:pt x="419100" y="6350"/>
                </a:lnTo>
                <a:lnTo>
                  <a:pt x="432984" y="6350"/>
                </a:lnTo>
                <a:lnTo>
                  <a:pt x="420636" y="0"/>
                </a:lnTo>
                <a:close/>
              </a:path>
              <a:path w="644525" h="126365">
                <a:moveTo>
                  <a:pt x="432984" y="6350"/>
                </a:moveTo>
                <a:lnTo>
                  <a:pt x="419100" y="6350"/>
                </a:lnTo>
                <a:lnTo>
                  <a:pt x="419100" y="12700"/>
                </a:lnTo>
                <a:lnTo>
                  <a:pt x="445332" y="12700"/>
                </a:lnTo>
                <a:lnTo>
                  <a:pt x="432984" y="6350"/>
                </a:lnTo>
                <a:close/>
              </a:path>
            </a:pathLst>
          </a:custGeom>
          <a:solidFill>
            <a:srgbClr val="231F20"/>
          </a:solidFill>
        </p:spPr>
        <p:txBody>
          <a:bodyPr wrap="square" lIns="0" tIns="0" rIns="0" bIns="0" rtlCol="0"/>
          <a:lstStyle/>
          <a:p>
            <a:endParaRPr/>
          </a:p>
        </p:txBody>
      </p:sp>
      <p:sp>
        <p:nvSpPr>
          <p:cNvPr id="160" name="object 160"/>
          <p:cNvSpPr txBox="1"/>
          <p:nvPr/>
        </p:nvSpPr>
        <p:spPr>
          <a:xfrm>
            <a:off x="6038850" y="2872741"/>
            <a:ext cx="572135" cy="147320"/>
          </a:xfrm>
          <a:prstGeom prst="rect">
            <a:avLst/>
          </a:prstGeom>
        </p:spPr>
        <p:txBody>
          <a:bodyPr vert="horz" wrap="square" lIns="0" tIns="12700" rIns="0" bIns="0" rtlCol="0">
            <a:spAutoFit/>
          </a:bodyPr>
          <a:lstStyle/>
          <a:p>
            <a:pPr marL="12700">
              <a:lnSpc>
                <a:spcPct val="100000"/>
              </a:lnSpc>
              <a:spcBef>
                <a:spcPts val="100"/>
              </a:spcBef>
            </a:pPr>
            <a:r>
              <a:rPr sz="800" spc="-15" dirty="0">
                <a:solidFill>
                  <a:srgbClr val="231F20"/>
                </a:solidFill>
                <a:latin typeface="Arial"/>
                <a:cs typeface="Arial"/>
              </a:rPr>
              <a:t>Amplificador</a:t>
            </a:r>
            <a:endParaRPr sz="800">
              <a:latin typeface="Arial"/>
              <a:cs typeface="Arial"/>
            </a:endParaRPr>
          </a:p>
        </p:txBody>
      </p:sp>
      <p:sp>
        <p:nvSpPr>
          <p:cNvPr id="161" name="object 161"/>
          <p:cNvSpPr txBox="1"/>
          <p:nvPr/>
        </p:nvSpPr>
        <p:spPr>
          <a:xfrm>
            <a:off x="4814252" y="3431539"/>
            <a:ext cx="443230" cy="132080"/>
          </a:xfrm>
          <a:prstGeom prst="rect">
            <a:avLst/>
          </a:prstGeom>
        </p:spPr>
        <p:txBody>
          <a:bodyPr vert="horz" wrap="square" lIns="0" tIns="12700" rIns="0" bIns="0" rtlCol="0">
            <a:spAutoFit/>
          </a:bodyPr>
          <a:lstStyle/>
          <a:p>
            <a:pPr marL="12700">
              <a:lnSpc>
                <a:spcPct val="100000"/>
              </a:lnSpc>
              <a:spcBef>
                <a:spcPts val="100"/>
              </a:spcBef>
            </a:pPr>
            <a:r>
              <a:rPr sz="700" spc="5" dirty="0">
                <a:solidFill>
                  <a:srgbClr val="231F20"/>
                </a:solidFill>
                <a:latin typeface="Arial"/>
                <a:cs typeface="Arial"/>
              </a:rPr>
              <a:t>último</a:t>
            </a:r>
            <a:r>
              <a:rPr sz="700" spc="-90" dirty="0">
                <a:solidFill>
                  <a:srgbClr val="231F20"/>
                </a:solidFill>
                <a:latin typeface="Arial"/>
                <a:cs typeface="Arial"/>
              </a:rPr>
              <a:t> </a:t>
            </a:r>
            <a:r>
              <a:rPr sz="700" spc="-20" dirty="0">
                <a:solidFill>
                  <a:srgbClr val="231F20"/>
                </a:solidFill>
                <a:latin typeface="Arial"/>
                <a:cs typeface="Arial"/>
              </a:rPr>
              <a:t>piso</a:t>
            </a:r>
            <a:endParaRPr sz="700">
              <a:latin typeface="Arial"/>
              <a:cs typeface="Arial"/>
            </a:endParaRPr>
          </a:p>
        </p:txBody>
      </p:sp>
      <p:sp>
        <p:nvSpPr>
          <p:cNvPr id="162" name="object 162"/>
          <p:cNvSpPr txBox="1"/>
          <p:nvPr/>
        </p:nvSpPr>
        <p:spPr>
          <a:xfrm>
            <a:off x="4808687" y="3545838"/>
            <a:ext cx="452755" cy="132080"/>
          </a:xfrm>
          <a:prstGeom prst="rect">
            <a:avLst/>
          </a:prstGeom>
        </p:spPr>
        <p:txBody>
          <a:bodyPr vert="horz" wrap="square" lIns="0" tIns="12700" rIns="0" bIns="0" rtlCol="0">
            <a:spAutoFit/>
          </a:bodyPr>
          <a:lstStyle/>
          <a:p>
            <a:pPr marL="12700">
              <a:lnSpc>
                <a:spcPct val="100000"/>
              </a:lnSpc>
              <a:spcBef>
                <a:spcPts val="100"/>
              </a:spcBef>
            </a:pPr>
            <a:r>
              <a:rPr sz="700" spc="-50" dirty="0">
                <a:solidFill>
                  <a:srgbClr val="231F20"/>
                </a:solidFill>
                <a:latin typeface="Arial"/>
                <a:cs typeface="Arial"/>
              </a:rPr>
              <a:t>A</a:t>
            </a:r>
            <a:r>
              <a:rPr sz="700" spc="30" dirty="0">
                <a:solidFill>
                  <a:srgbClr val="231F20"/>
                </a:solidFill>
                <a:latin typeface="Arial"/>
                <a:cs typeface="Arial"/>
              </a:rPr>
              <a:t>t</a:t>
            </a:r>
            <a:r>
              <a:rPr sz="700" spc="-20" dirty="0">
                <a:solidFill>
                  <a:srgbClr val="231F20"/>
                </a:solidFill>
                <a:latin typeface="Arial"/>
                <a:cs typeface="Arial"/>
              </a:rPr>
              <a:t>enuación</a:t>
            </a:r>
            <a:endParaRPr sz="700">
              <a:latin typeface="Arial"/>
              <a:cs typeface="Arial"/>
            </a:endParaRPr>
          </a:p>
        </p:txBody>
      </p:sp>
      <p:sp>
        <p:nvSpPr>
          <p:cNvPr id="163" name="object 163"/>
          <p:cNvSpPr txBox="1"/>
          <p:nvPr/>
        </p:nvSpPr>
        <p:spPr>
          <a:xfrm>
            <a:off x="4857262" y="3660137"/>
            <a:ext cx="356870" cy="132080"/>
          </a:xfrm>
          <a:prstGeom prst="rect">
            <a:avLst/>
          </a:prstGeom>
        </p:spPr>
        <p:txBody>
          <a:bodyPr vert="horz" wrap="square" lIns="0" tIns="12700" rIns="0" bIns="0" rtlCol="0">
            <a:spAutoFit/>
          </a:bodyPr>
          <a:lstStyle/>
          <a:p>
            <a:pPr marL="12700">
              <a:lnSpc>
                <a:spcPct val="100000"/>
              </a:lnSpc>
              <a:spcBef>
                <a:spcPts val="100"/>
              </a:spcBef>
            </a:pPr>
            <a:r>
              <a:rPr sz="700" spc="-30" dirty="0">
                <a:solidFill>
                  <a:srgbClr val="231F20"/>
                </a:solidFill>
                <a:latin typeface="Arial"/>
                <a:cs typeface="Arial"/>
              </a:rPr>
              <a:t>máximas</a:t>
            </a:r>
            <a:endParaRPr sz="700">
              <a:latin typeface="Arial"/>
              <a:cs typeface="Arial"/>
            </a:endParaRPr>
          </a:p>
        </p:txBody>
      </p:sp>
      <p:sp>
        <p:nvSpPr>
          <p:cNvPr id="164" name="object 164"/>
          <p:cNvSpPr txBox="1"/>
          <p:nvPr/>
        </p:nvSpPr>
        <p:spPr>
          <a:xfrm>
            <a:off x="4865094" y="3774436"/>
            <a:ext cx="340995" cy="132080"/>
          </a:xfrm>
          <a:prstGeom prst="rect">
            <a:avLst/>
          </a:prstGeom>
        </p:spPr>
        <p:txBody>
          <a:bodyPr vert="horz" wrap="square" lIns="0" tIns="12700" rIns="0" bIns="0" rtlCol="0">
            <a:spAutoFit/>
          </a:bodyPr>
          <a:lstStyle/>
          <a:p>
            <a:pPr marL="12700">
              <a:lnSpc>
                <a:spcPct val="100000"/>
              </a:lnSpc>
              <a:spcBef>
                <a:spcPts val="100"/>
              </a:spcBef>
            </a:pPr>
            <a:r>
              <a:rPr sz="700" spc="-20" dirty="0">
                <a:solidFill>
                  <a:srgbClr val="231F20"/>
                </a:solidFill>
                <a:latin typeface="Arial"/>
                <a:cs typeface="Arial"/>
              </a:rPr>
              <a:t>(</a:t>
            </a:r>
            <a:r>
              <a:rPr sz="700" spc="-25" dirty="0">
                <a:solidFill>
                  <a:srgbClr val="231F20"/>
                </a:solidFill>
                <a:latin typeface="Arial"/>
                <a:cs typeface="Arial"/>
              </a:rPr>
              <a:t>r</a:t>
            </a:r>
            <a:r>
              <a:rPr sz="700" spc="-20" dirty="0">
                <a:solidFill>
                  <a:srgbClr val="231F20"/>
                </a:solidFill>
                <a:latin typeface="Arial"/>
                <a:cs typeface="Arial"/>
              </a:rPr>
              <a:t>egular)</a:t>
            </a:r>
            <a:endParaRPr sz="700">
              <a:latin typeface="Arial"/>
              <a:cs typeface="Arial"/>
            </a:endParaRPr>
          </a:p>
        </p:txBody>
      </p:sp>
      <p:sp>
        <p:nvSpPr>
          <p:cNvPr id="165" name="object 165"/>
          <p:cNvSpPr txBox="1"/>
          <p:nvPr/>
        </p:nvSpPr>
        <p:spPr>
          <a:xfrm>
            <a:off x="5043632" y="4847583"/>
            <a:ext cx="452755" cy="132080"/>
          </a:xfrm>
          <a:prstGeom prst="rect">
            <a:avLst/>
          </a:prstGeom>
        </p:spPr>
        <p:txBody>
          <a:bodyPr vert="horz" wrap="square" lIns="0" tIns="12700" rIns="0" bIns="0" rtlCol="0">
            <a:spAutoFit/>
          </a:bodyPr>
          <a:lstStyle/>
          <a:p>
            <a:pPr marL="12700">
              <a:lnSpc>
                <a:spcPct val="100000"/>
              </a:lnSpc>
              <a:spcBef>
                <a:spcPts val="100"/>
              </a:spcBef>
            </a:pPr>
            <a:r>
              <a:rPr sz="700" spc="-50" dirty="0">
                <a:solidFill>
                  <a:srgbClr val="231F20"/>
                </a:solidFill>
                <a:latin typeface="Arial"/>
                <a:cs typeface="Arial"/>
              </a:rPr>
              <a:t>A</a:t>
            </a:r>
            <a:r>
              <a:rPr sz="700" spc="30" dirty="0">
                <a:solidFill>
                  <a:srgbClr val="231F20"/>
                </a:solidFill>
                <a:latin typeface="Arial"/>
                <a:cs typeface="Arial"/>
              </a:rPr>
              <a:t>t</a:t>
            </a:r>
            <a:r>
              <a:rPr sz="700" spc="-20" dirty="0">
                <a:solidFill>
                  <a:srgbClr val="231F20"/>
                </a:solidFill>
                <a:latin typeface="Arial"/>
                <a:cs typeface="Arial"/>
              </a:rPr>
              <a:t>enuación</a:t>
            </a:r>
            <a:endParaRPr sz="700">
              <a:latin typeface="Arial"/>
              <a:cs typeface="Arial"/>
            </a:endParaRPr>
          </a:p>
        </p:txBody>
      </p:sp>
      <p:sp>
        <p:nvSpPr>
          <p:cNvPr id="166" name="object 166"/>
          <p:cNvSpPr txBox="1"/>
          <p:nvPr/>
        </p:nvSpPr>
        <p:spPr>
          <a:xfrm>
            <a:off x="5092207" y="4961882"/>
            <a:ext cx="356870" cy="132080"/>
          </a:xfrm>
          <a:prstGeom prst="rect">
            <a:avLst/>
          </a:prstGeom>
        </p:spPr>
        <p:txBody>
          <a:bodyPr vert="horz" wrap="square" lIns="0" tIns="12700" rIns="0" bIns="0" rtlCol="0">
            <a:spAutoFit/>
          </a:bodyPr>
          <a:lstStyle/>
          <a:p>
            <a:pPr marL="12700">
              <a:lnSpc>
                <a:spcPct val="100000"/>
              </a:lnSpc>
              <a:spcBef>
                <a:spcPts val="100"/>
              </a:spcBef>
            </a:pPr>
            <a:r>
              <a:rPr sz="700" spc="-30" dirty="0">
                <a:solidFill>
                  <a:srgbClr val="231F20"/>
                </a:solidFill>
                <a:latin typeface="Arial"/>
                <a:cs typeface="Arial"/>
              </a:rPr>
              <a:t>máximas</a:t>
            </a:r>
            <a:endParaRPr sz="700">
              <a:latin typeface="Arial"/>
              <a:cs typeface="Arial"/>
            </a:endParaRPr>
          </a:p>
        </p:txBody>
      </p:sp>
      <p:sp>
        <p:nvSpPr>
          <p:cNvPr id="167" name="object 167"/>
          <p:cNvSpPr txBox="1"/>
          <p:nvPr/>
        </p:nvSpPr>
        <p:spPr>
          <a:xfrm>
            <a:off x="5100039" y="5076181"/>
            <a:ext cx="340995" cy="132080"/>
          </a:xfrm>
          <a:prstGeom prst="rect">
            <a:avLst/>
          </a:prstGeom>
        </p:spPr>
        <p:txBody>
          <a:bodyPr vert="horz" wrap="square" lIns="0" tIns="12700" rIns="0" bIns="0" rtlCol="0">
            <a:spAutoFit/>
          </a:bodyPr>
          <a:lstStyle/>
          <a:p>
            <a:pPr marL="12700">
              <a:lnSpc>
                <a:spcPct val="100000"/>
              </a:lnSpc>
              <a:spcBef>
                <a:spcPts val="100"/>
              </a:spcBef>
            </a:pPr>
            <a:r>
              <a:rPr sz="700" spc="-20" dirty="0">
                <a:solidFill>
                  <a:srgbClr val="231F20"/>
                </a:solidFill>
                <a:latin typeface="Arial"/>
                <a:cs typeface="Arial"/>
              </a:rPr>
              <a:t>(</a:t>
            </a:r>
            <a:r>
              <a:rPr sz="700" spc="-25" dirty="0">
                <a:solidFill>
                  <a:srgbClr val="231F20"/>
                </a:solidFill>
                <a:latin typeface="Arial"/>
                <a:cs typeface="Arial"/>
              </a:rPr>
              <a:t>r</a:t>
            </a:r>
            <a:r>
              <a:rPr sz="700" spc="-20" dirty="0">
                <a:solidFill>
                  <a:srgbClr val="231F20"/>
                </a:solidFill>
                <a:latin typeface="Arial"/>
                <a:cs typeface="Arial"/>
              </a:rPr>
              <a:t>egular)</a:t>
            </a:r>
            <a:endParaRPr sz="700">
              <a:latin typeface="Arial"/>
              <a:cs typeface="Arial"/>
            </a:endParaRPr>
          </a:p>
        </p:txBody>
      </p:sp>
      <p:sp>
        <p:nvSpPr>
          <p:cNvPr id="168" name="object 168"/>
          <p:cNvSpPr txBox="1"/>
          <p:nvPr/>
        </p:nvSpPr>
        <p:spPr>
          <a:xfrm>
            <a:off x="6087327" y="3507727"/>
            <a:ext cx="208279"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6935</a:t>
            </a:r>
            <a:endParaRPr sz="700">
              <a:latin typeface="Arial"/>
              <a:cs typeface="Arial"/>
            </a:endParaRPr>
          </a:p>
        </p:txBody>
      </p:sp>
      <p:sp>
        <p:nvSpPr>
          <p:cNvPr id="169" name="object 169"/>
          <p:cNvSpPr txBox="1"/>
          <p:nvPr/>
        </p:nvSpPr>
        <p:spPr>
          <a:xfrm>
            <a:off x="6087327" y="4549128"/>
            <a:ext cx="208279"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6935</a:t>
            </a:r>
            <a:endParaRPr sz="700">
              <a:latin typeface="Arial"/>
              <a:cs typeface="Arial"/>
            </a:endParaRPr>
          </a:p>
        </p:txBody>
      </p:sp>
      <p:sp>
        <p:nvSpPr>
          <p:cNvPr id="170" name="object 170"/>
          <p:cNvSpPr txBox="1"/>
          <p:nvPr/>
        </p:nvSpPr>
        <p:spPr>
          <a:xfrm>
            <a:off x="4742616" y="4579612"/>
            <a:ext cx="268605" cy="368300"/>
          </a:xfrm>
          <a:prstGeom prst="rect">
            <a:avLst/>
          </a:prstGeom>
        </p:spPr>
        <p:txBody>
          <a:bodyPr vert="horz" wrap="square" lIns="0" tIns="12700" rIns="0" bIns="0" rtlCol="0">
            <a:spAutoFit/>
          </a:bodyPr>
          <a:lstStyle/>
          <a:p>
            <a:pPr marL="12700" marR="5080" indent="-20320" algn="ctr">
              <a:lnSpc>
                <a:spcPct val="107100"/>
              </a:lnSpc>
              <a:spcBef>
                <a:spcPts val="100"/>
              </a:spcBef>
            </a:pPr>
            <a:r>
              <a:rPr sz="700" spc="-20" dirty="0">
                <a:solidFill>
                  <a:srgbClr val="231F20"/>
                </a:solidFill>
                <a:latin typeface="Arial"/>
                <a:cs typeface="Arial"/>
              </a:rPr>
              <a:t>ante  </a:t>
            </a:r>
            <a:r>
              <a:rPr sz="700" spc="5" dirty="0">
                <a:solidFill>
                  <a:srgbClr val="231F20"/>
                </a:solidFill>
                <a:latin typeface="Arial"/>
                <a:cs typeface="Arial"/>
              </a:rPr>
              <a:t>último  </a:t>
            </a:r>
            <a:r>
              <a:rPr sz="700" spc="-20" dirty="0">
                <a:solidFill>
                  <a:srgbClr val="231F20"/>
                </a:solidFill>
                <a:latin typeface="Arial"/>
                <a:cs typeface="Arial"/>
              </a:rPr>
              <a:t>piso</a:t>
            </a:r>
            <a:endParaRPr sz="700">
              <a:latin typeface="Arial"/>
              <a:cs typeface="Arial"/>
            </a:endParaRPr>
          </a:p>
        </p:txBody>
      </p:sp>
      <p:sp>
        <p:nvSpPr>
          <p:cNvPr id="171" name="object 171"/>
          <p:cNvSpPr txBox="1"/>
          <p:nvPr/>
        </p:nvSpPr>
        <p:spPr>
          <a:xfrm>
            <a:off x="4837890" y="5857229"/>
            <a:ext cx="294005" cy="132080"/>
          </a:xfrm>
          <a:prstGeom prst="rect">
            <a:avLst/>
          </a:prstGeom>
        </p:spPr>
        <p:txBody>
          <a:bodyPr vert="horz" wrap="square" lIns="0" tIns="12700" rIns="0" bIns="0" rtlCol="0">
            <a:spAutoFit/>
          </a:bodyPr>
          <a:lstStyle/>
          <a:p>
            <a:pPr marL="12700">
              <a:lnSpc>
                <a:spcPct val="100000"/>
              </a:lnSpc>
              <a:spcBef>
                <a:spcPts val="100"/>
              </a:spcBef>
            </a:pPr>
            <a:r>
              <a:rPr sz="700" dirty="0">
                <a:solidFill>
                  <a:srgbClr val="231F20"/>
                </a:solidFill>
                <a:latin typeface="Arial"/>
                <a:cs typeface="Arial"/>
              </a:rPr>
              <a:t>N˚</a:t>
            </a:r>
            <a:r>
              <a:rPr sz="700" spc="-100" dirty="0">
                <a:solidFill>
                  <a:srgbClr val="231F20"/>
                </a:solidFill>
                <a:latin typeface="Arial"/>
                <a:cs typeface="Arial"/>
              </a:rPr>
              <a:t> </a:t>
            </a:r>
            <a:r>
              <a:rPr sz="700" spc="-20" dirty="0">
                <a:solidFill>
                  <a:srgbClr val="231F20"/>
                </a:solidFill>
                <a:latin typeface="Arial"/>
                <a:cs typeface="Arial"/>
              </a:rPr>
              <a:t>piso</a:t>
            </a:r>
            <a:endParaRPr sz="700">
              <a:latin typeface="Arial"/>
              <a:cs typeface="Arial"/>
            </a:endParaRPr>
          </a:p>
        </p:txBody>
      </p:sp>
      <p:sp>
        <p:nvSpPr>
          <p:cNvPr id="172" name="object 172"/>
          <p:cNvSpPr txBox="1"/>
          <p:nvPr/>
        </p:nvSpPr>
        <p:spPr>
          <a:xfrm>
            <a:off x="4830121" y="6758933"/>
            <a:ext cx="385445" cy="132080"/>
          </a:xfrm>
          <a:prstGeom prst="rect">
            <a:avLst/>
          </a:prstGeom>
        </p:spPr>
        <p:txBody>
          <a:bodyPr vert="horz" wrap="square" lIns="0" tIns="12700" rIns="0" bIns="0" rtlCol="0">
            <a:spAutoFit/>
          </a:bodyPr>
          <a:lstStyle/>
          <a:p>
            <a:pPr marL="12700">
              <a:lnSpc>
                <a:spcPct val="100000"/>
              </a:lnSpc>
              <a:spcBef>
                <a:spcPts val="100"/>
              </a:spcBef>
            </a:pPr>
            <a:r>
              <a:rPr sz="700" dirty="0">
                <a:solidFill>
                  <a:srgbClr val="231F20"/>
                </a:solidFill>
                <a:latin typeface="Arial"/>
                <a:cs typeface="Arial"/>
              </a:rPr>
              <a:t>N˚</a:t>
            </a:r>
            <a:r>
              <a:rPr sz="700" spc="-145" dirty="0">
                <a:solidFill>
                  <a:srgbClr val="231F20"/>
                </a:solidFill>
                <a:latin typeface="Arial"/>
                <a:cs typeface="Arial"/>
              </a:rPr>
              <a:t> </a:t>
            </a:r>
            <a:r>
              <a:rPr sz="700" spc="-20" dirty="0">
                <a:solidFill>
                  <a:srgbClr val="231F20"/>
                </a:solidFill>
                <a:latin typeface="Arial"/>
                <a:cs typeface="Arial"/>
              </a:rPr>
              <a:t>- 1piso</a:t>
            </a:r>
            <a:endParaRPr sz="700">
              <a:latin typeface="Arial"/>
              <a:cs typeface="Arial"/>
            </a:endParaRPr>
          </a:p>
        </p:txBody>
      </p:sp>
      <p:sp>
        <p:nvSpPr>
          <p:cNvPr id="173" name="object 173"/>
          <p:cNvSpPr txBox="1"/>
          <p:nvPr/>
        </p:nvSpPr>
        <p:spPr>
          <a:xfrm>
            <a:off x="4777696" y="7374885"/>
            <a:ext cx="535940" cy="132080"/>
          </a:xfrm>
          <a:prstGeom prst="rect">
            <a:avLst/>
          </a:prstGeom>
        </p:spPr>
        <p:txBody>
          <a:bodyPr vert="horz" wrap="square" lIns="0" tIns="12700" rIns="0" bIns="0" rtlCol="0">
            <a:spAutoFit/>
          </a:bodyPr>
          <a:lstStyle/>
          <a:p>
            <a:pPr marL="12700">
              <a:lnSpc>
                <a:spcPct val="100000"/>
              </a:lnSpc>
              <a:spcBef>
                <a:spcPts val="100"/>
              </a:spcBef>
            </a:pPr>
            <a:r>
              <a:rPr sz="700" spc="-50" dirty="0">
                <a:solidFill>
                  <a:srgbClr val="231F20"/>
                </a:solidFill>
                <a:latin typeface="Arial"/>
                <a:cs typeface="Arial"/>
              </a:rPr>
              <a:t>Toma</a:t>
            </a:r>
            <a:r>
              <a:rPr sz="700" spc="-95" dirty="0">
                <a:solidFill>
                  <a:srgbClr val="231F20"/>
                </a:solidFill>
                <a:latin typeface="Arial"/>
                <a:cs typeface="Arial"/>
              </a:rPr>
              <a:t> </a:t>
            </a:r>
            <a:r>
              <a:rPr sz="700" spc="-15" dirty="0">
                <a:solidFill>
                  <a:srgbClr val="231F20"/>
                </a:solidFill>
                <a:latin typeface="Arial"/>
                <a:cs typeface="Arial"/>
              </a:rPr>
              <a:t>externo</a:t>
            </a:r>
            <a:endParaRPr sz="700">
              <a:latin typeface="Arial"/>
              <a:cs typeface="Arial"/>
            </a:endParaRPr>
          </a:p>
        </p:txBody>
      </p:sp>
      <p:sp>
        <p:nvSpPr>
          <p:cNvPr id="174" name="object 174"/>
          <p:cNvSpPr txBox="1"/>
          <p:nvPr/>
        </p:nvSpPr>
        <p:spPr>
          <a:xfrm>
            <a:off x="6093683" y="7368538"/>
            <a:ext cx="208279" cy="132080"/>
          </a:xfrm>
          <a:prstGeom prst="rect">
            <a:avLst/>
          </a:prstGeom>
        </p:spPr>
        <p:txBody>
          <a:bodyPr vert="horz" wrap="square" lIns="0" tIns="12700" rIns="0" bIns="0" rtlCol="0">
            <a:spAutoFit/>
          </a:bodyPr>
          <a:lstStyle/>
          <a:p>
            <a:pPr marL="12700">
              <a:lnSpc>
                <a:spcPct val="100000"/>
              </a:lnSpc>
              <a:spcBef>
                <a:spcPts val="100"/>
              </a:spcBef>
            </a:pPr>
            <a:r>
              <a:rPr sz="700" spc="-35" dirty="0">
                <a:solidFill>
                  <a:srgbClr val="231F20"/>
                </a:solidFill>
                <a:latin typeface="Arial"/>
                <a:cs typeface="Arial"/>
              </a:rPr>
              <a:t>6935</a:t>
            </a:r>
            <a:endParaRPr sz="700">
              <a:latin typeface="Arial"/>
              <a:cs typeface="Arial"/>
            </a:endParaRPr>
          </a:p>
        </p:txBody>
      </p:sp>
      <p:sp>
        <p:nvSpPr>
          <p:cNvPr id="175" name="object 175"/>
          <p:cNvSpPr txBox="1"/>
          <p:nvPr/>
        </p:nvSpPr>
        <p:spPr>
          <a:xfrm>
            <a:off x="5465736" y="7895590"/>
            <a:ext cx="1156335" cy="147320"/>
          </a:xfrm>
          <a:prstGeom prst="rect">
            <a:avLst/>
          </a:prstGeom>
        </p:spPr>
        <p:txBody>
          <a:bodyPr vert="horz" wrap="square" lIns="0" tIns="12700" rIns="0" bIns="0" rtlCol="0">
            <a:spAutoFit/>
          </a:bodyPr>
          <a:lstStyle/>
          <a:p>
            <a:pPr marL="12700">
              <a:lnSpc>
                <a:spcPct val="100000"/>
              </a:lnSpc>
              <a:spcBef>
                <a:spcPts val="100"/>
              </a:spcBef>
            </a:pPr>
            <a:r>
              <a:rPr sz="800" spc="-20" dirty="0">
                <a:solidFill>
                  <a:srgbClr val="231F20"/>
                </a:solidFill>
                <a:latin typeface="Arial"/>
                <a:cs typeface="Arial"/>
              </a:rPr>
              <a:t>Atenuación </a:t>
            </a:r>
            <a:r>
              <a:rPr sz="800" spc="-25" dirty="0">
                <a:solidFill>
                  <a:srgbClr val="231F20"/>
                </a:solidFill>
                <a:latin typeface="Arial"/>
                <a:cs typeface="Arial"/>
              </a:rPr>
              <a:t>máxima </a:t>
            </a:r>
            <a:r>
              <a:rPr sz="800" spc="-10" dirty="0">
                <a:solidFill>
                  <a:srgbClr val="231F20"/>
                </a:solidFill>
                <a:latin typeface="Arial"/>
                <a:cs typeface="Arial"/>
              </a:rPr>
              <a:t>o</a:t>
            </a:r>
            <a:r>
              <a:rPr sz="800" spc="-150" dirty="0">
                <a:solidFill>
                  <a:srgbClr val="231F20"/>
                </a:solidFill>
                <a:latin typeface="Arial"/>
                <a:cs typeface="Arial"/>
              </a:rPr>
              <a:t> </a:t>
            </a:r>
            <a:r>
              <a:rPr sz="800" spc="-30" dirty="0">
                <a:solidFill>
                  <a:srgbClr val="231F20"/>
                </a:solidFill>
                <a:latin typeface="Arial"/>
                <a:cs typeface="Arial"/>
              </a:rPr>
              <a:t>cero</a:t>
            </a:r>
            <a:endParaRPr sz="800">
              <a:latin typeface="Arial"/>
              <a:cs typeface="Arial"/>
            </a:endParaRPr>
          </a:p>
        </p:txBody>
      </p:sp>
      <p:sp>
        <p:nvSpPr>
          <p:cNvPr id="176" name="object 176"/>
          <p:cNvSpPr txBox="1"/>
          <p:nvPr/>
        </p:nvSpPr>
        <p:spPr>
          <a:xfrm>
            <a:off x="4862118" y="7805421"/>
            <a:ext cx="257175" cy="254000"/>
          </a:xfrm>
          <a:prstGeom prst="rect">
            <a:avLst/>
          </a:prstGeom>
        </p:spPr>
        <p:txBody>
          <a:bodyPr vert="horz" wrap="square" lIns="0" tIns="12700" rIns="0" bIns="0" rtlCol="0">
            <a:spAutoFit/>
          </a:bodyPr>
          <a:lstStyle/>
          <a:p>
            <a:pPr marL="49530" marR="5080" indent="-37465">
              <a:lnSpc>
                <a:spcPct val="107100"/>
              </a:lnSpc>
              <a:spcBef>
                <a:spcPts val="100"/>
              </a:spcBef>
            </a:pPr>
            <a:r>
              <a:rPr sz="700" spc="-30" dirty="0">
                <a:solidFill>
                  <a:srgbClr val="231F20"/>
                </a:solidFill>
                <a:latin typeface="Arial"/>
                <a:cs typeface="Arial"/>
              </a:rPr>
              <a:t>Planta  </a:t>
            </a:r>
            <a:r>
              <a:rPr sz="700" spc="-25" dirty="0">
                <a:solidFill>
                  <a:srgbClr val="231F20"/>
                </a:solidFill>
                <a:latin typeface="Arial"/>
                <a:cs typeface="Arial"/>
              </a:rPr>
              <a:t>baja</a:t>
            </a:r>
            <a:endParaRPr sz="700">
              <a:latin typeface="Arial"/>
              <a:cs typeface="Arial"/>
            </a:endParaRPr>
          </a:p>
        </p:txBody>
      </p:sp>
      <p:sp>
        <p:nvSpPr>
          <p:cNvPr id="177" name="object 177"/>
          <p:cNvSpPr txBox="1"/>
          <p:nvPr/>
        </p:nvSpPr>
        <p:spPr>
          <a:xfrm>
            <a:off x="2832100" y="8470900"/>
            <a:ext cx="4246245" cy="1155700"/>
          </a:xfrm>
          <a:prstGeom prst="rect">
            <a:avLst/>
          </a:prstGeom>
        </p:spPr>
        <p:txBody>
          <a:bodyPr vert="horz" wrap="square" lIns="0" tIns="12700" rIns="0" bIns="0" rtlCol="0">
            <a:spAutoFit/>
          </a:bodyPr>
          <a:lstStyle/>
          <a:p>
            <a:pPr marL="12700">
              <a:lnSpc>
                <a:spcPts val="1150"/>
              </a:lnSpc>
              <a:spcBef>
                <a:spcPts val="100"/>
              </a:spcBef>
            </a:pPr>
            <a:r>
              <a:rPr sz="1000" spc="-100" dirty="0">
                <a:solidFill>
                  <a:srgbClr val="231F20"/>
                </a:solidFill>
                <a:latin typeface="Lucida Sans"/>
                <a:cs typeface="Lucida Sans"/>
              </a:rPr>
              <a:t>Toma</a:t>
            </a:r>
            <a:r>
              <a:rPr sz="1000" spc="10" dirty="0">
                <a:solidFill>
                  <a:srgbClr val="231F20"/>
                </a:solidFill>
                <a:latin typeface="Lucida Sans"/>
                <a:cs typeface="Lucida Sans"/>
              </a:rPr>
              <a:t> </a:t>
            </a:r>
            <a:r>
              <a:rPr sz="1000" spc="-60" dirty="0">
                <a:solidFill>
                  <a:srgbClr val="231F20"/>
                </a:solidFill>
                <a:latin typeface="Lucida Sans"/>
                <a:cs typeface="Lucida Sans"/>
              </a:rPr>
              <a:t>derivación:</a:t>
            </a:r>
            <a:endParaRPr sz="1000">
              <a:latin typeface="Lucida Sans"/>
              <a:cs typeface="Lucida Sans"/>
            </a:endParaRPr>
          </a:p>
          <a:p>
            <a:pPr marL="12700">
              <a:lnSpc>
                <a:spcPts val="1150"/>
              </a:lnSpc>
            </a:pPr>
            <a:r>
              <a:rPr sz="1000" spc="-55" dirty="0">
                <a:solidFill>
                  <a:srgbClr val="231F20"/>
                </a:solidFill>
                <a:latin typeface="Lucida Sans"/>
                <a:cs typeface="Lucida Sans"/>
              </a:rPr>
              <a:t>En </a:t>
            </a:r>
            <a:r>
              <a:rPr sz="1000" spc="-65" dirty="0">
                <a:solidFill>
                  <a:srgbClr val="231F20"/>
                </a:solidFill>
                <a:latin typeface="Lucida Sans"/>
                <a:cs typeface="Lucida Sans"/>
              </a:rPr>
              <a:t>casa unifamiliar: </a:t>
            </a:r>
            <a:r>
              <a:rPr sz="1000" spc="-25" dirty="0">
                <a:solidFill>
                  <a:srgbClr val="231F20"/>
                </a:solidFill>
                <a:latin typeface="Lucida Sans"/>
                <a:cs typeface="Lucida Sans"/>
              </a:rPr>
              <a:t>Se </a:t>
            </a:r>
            <a:r>
              <a:rPr sz="1000" spc="-70" dirty="0">
                <a:solidFill>
                  <a:srgbClr val="231F20"/>
                </a:solidFill>
                <a:latin typeface="Lucida Sans"/>
                <a:cs typeface="Lucida Sans"/>
              </a:rPr>
              <a:t>corta </a:t>
            </a:r>
            <a:r>
              <a:rPr sz="1000" spc="-80" dirty="0">
                <a:solidFill>
                  <a:srgbClr val="231F20"/>
                </a:solidFill>
                <a:latin typeface="Lucida Sans"/>
                <a:cs typeface="Lucida Sans"/>
              </a:rPr>
              <a:t>R5 </a:t>
            </a:r>
            <a:r>
              <a:rPr sz="1000" spc="-60" dirty="0">
                <a:solidFill>
                  <a:srgbClr val="231F20"/>
                </a:solidFill>
                <a:latin typeface="Lucida Sans"/>
                <a:cs typeface="Lucida Sans"/>
              </a:rPr>
              <a:t>y </a:t>
            </a:r>
            <a:r>
              <a:rPr sz="1000" spc="-75" dirty="0">
                <a:solidFill>
                  <a:srgbClr val="231F20"/>
                </a:solidFill>
                <a:latin typeface="Lucida Sans"/>
                <a:cs typeface="Lucida Sans"/>
              </a:rPr>
              <a:t>no </a:t>
            </a:r>
            <a:r>
              <a:rPr sz="1000" spc="-65" dirty="0">
                <a:solidFill>
                  <a:srgbClr val="231F20"/>
                </a:solidFill>
                <a:latin typeface="Lucida Sans"/>
                <a:cs typeface="Lucida Sans"/>
              </a:rPr>
              <a:t>se</a:t>
            </a:r>
            <a:r>
              <a:rPr sz="1000" spc="145" dirty="0">
                <a:solidFill>
                  <a:srgbClr val="231F20"/>
                </a:solidFill>
                <a:latin typeface="Lucida Sans"/>
                <a:cs typeface="Lucida Sans"/>
              </a:rPr>
              <a:t> </a:t>
            </a:r>
            <a:r>
              <a:rPr sz="1000" spc="-65" dirty="0">
                <a:solidFill>
                  <a:srgbClr val="231F20"/>
                </a:solidFill>
                <a:latin typeface="Lucida Sans"/>
                <a:cs typeface="Lucida Sans"/>
              </a:rPr>
              <a:t>atenua.</a:t>
            </a:r>
            <a:endParaRPr sz="1000">
              <a:latin typeface="Lucida Sans"/>
              <a:cs typeface="Lucida Sans"/>
            </a:endParaRPr>
          </a:p>
          <a:p>
            <a:pPr>
              <a:lnSpc>
                <a:spcPct val="100000"/>
              </a:lnSpc>
              <a:spcBef>
                <a:spcPts val="55"/>
              </a:spcBef>
            </a:pPr>
            <a:endParaRPr sz="800">
              <a:latin typeface="Lucida Sans"/>
              <a:cs typeface="Lucida Sans"/>
            </a:endParaRPr>
          </a:p>
          <a:p>
            <a:pPr marL="12700">
              <a:lnSpc>
                <a:spcPts val="1150"/>
              </a:lnSpc>
            </a:pPr>
            <a:r>
              <a:rPr sz="1000" spc="-55" dirty="0">
                <a:solidFill>
                  <a:srgbClr val="231F20"/>
                </a:solidFill>
                <a:latin typeface="Lucida Sans"/>
                <a:cs typeface="Lucida Sans"/>
              </a:rPr>
              <a:t>En </a:t>
            </a:r>
            <a:r>
              <a:rPr sz="1000" spc="-60" dirty="0">
                <a:solidFill>
                  <a:srgbClr val="231F20"/>
                </a:solidFill>
                <a:latin typeface="Lucida Sans"/>
                <a:cs typeface="Lucida Sans"/>
              </a:rPr>
              <a:t>Edificio </a:t>
            </a:r>
            <a:r>
              <a:rPr sz="1000" spc="-80" dirty="0">
                <a:solidFill>
                  <a:srgbClr val="231F20"/>
                </a:solidFill>
                <a:latin typeface="Lucida Sans"/>
                <a:cs typeface="Lucida Sans"/>
              </a:rPr>
              <a:t>con </a:t>
            </a:r>
            <a:r>
              <a:rPr sz="1000" spc="-75" dirty="0">
                <a:solidFill>
                  <a:srgbClr val="231F20"/>
                </a:solidFill>
                <a:latin typeface="Lucida Sans"/>
                <a:cs typeface="Lucida Sans"/>
              </a:rPr>
              <a:t>Antena</a:t>
            </a:r>
            <a:r>
              <a:rPr sz="1000" spc="15" dirty="0">
                <a:solidFill>
                  <a:srgbClr val="231F20"/>
                </a:solidFill>
                <a:latin typeface="Lucida Sans"/>
                <a:cs typeface="Lucida Sans"/>
              </a:rPr>
              <a:t> </a:t>
            </a:r>
            <a:r>
              <a:rPr sz="1000" spc="-60" dirty="0">
                <a:solidFill>
                  <a:srgbClr val="231F20"/>
                </a:solidFill>
                <a:latin typeface="Lucida Sans"/>
                <a:cs typeface="Lucida Sans"/>
              </a:rPr>
              <a:t>Colectiva:</a:t>
            </a:r>
            <a:endParaRPr sz="1000">
              <a:latin typeface="Lucida Sans"/>
              <a:cs typeface="Lucida Sans"/>
            </a:endParaRPr>
          </a:p>
          <a:p>
            <a:pPr marL="12700">
              <a:lnSpc>
                <a:spcPts val="1150"/>
              </a:lnSpc>
            </a:pPr>
            <a:r>
              <a:rPr sz="1000" spc="-25" dirty="0">
                <a:solidFill>
                  <a:srgbClr val="231F20"/>
                </a:solidFill>
                <a:latin typeface="Lucida Sans"/>
                <a:cs typeface="Lucida Sans"/>
              </a:rPr>
              <a:t>Se </a:t>
            </a:r>
            <a:r>
              <a:rPr sz="1000" spc="-70" dirty="0">
                <a:solidFill>
                  <a:srgbClr val="231F20"/>
                </a:solidFill>
                <a:latin typeface="Lucida Sans"/>
                <a:cs typeface="Lucida Sans"/>
              </a:rPr>
              <a:t>corta </a:t>
            </a:r>
            <a:r>
              <a:rPr sz="1000" spc="-80" dirty="0">
                <a:solidFill>
                  <a:srgbClr val="231F20"/>
                </a:solidFill>
                <a:latin typeface="Lucida Sans"/>
                <a:cs typeface="Lucida Sans"/>
              </a:rPr>
              <a:t>R5 </a:t>
            </a:r>
            <a:r>
              <a:rPr sz="1000" spc="-60" dirty="0">
                <a:solidFill>
                  <a:srgbClr val="231F20"/>
                </a:solidFill>
                <a:latin typeface="Lucida Sans"/>
                <a:cs typeface="Lucida Sans"/>
              </a:rPr>
              <a:t>y </a:t>
            </a:r>
            <a:r>
              <a:rPr sz="1000" spc="-65" dirty="0">
                <a:solidFill>
                  <a:srgbClr val="231F20"/>
                </a:solidFill>
                <a:latin typeface="Lucida Sans"/>
                <a:cs typeface="Lucida Sans"/>
              </a:rPr>
              <a:t>se </a:t>
            </a:r>
            <a:r>
              <a:rPr sz="1000" spc="-75" dirty="0">
                <a:solidFill>
                  <a:srgbClr val="231F20"/>
                </a:solidFill>
                <a:latin typeface="Lucida Sans"/>
                <a:cs typeface="Lucida Sans"/>
              </a:rPr>
              <a:t>regula </a:t>
            </a:r>
            <a:r>
              <a:rPr sz="1000" spc="-70" dirty="0">
                <a:solidFill>
                  <a:srgbClr val="231F20"/>
                </a:solidFill>
                <a:latin typeface="Lucida Sans"/>
                <a:cs typeface="Lucida Sans"/>
              </a:rPr>
              <a:t>atenuación </a:t>
            </a:r>
            <a:r>
              <a:rPr sz="1000" spc="-80" dirty="0">
                <a:solidFill>
                  <a:srgbClr val="231F20"/>
                </a:solidFill>
                <a:latin typeface="Lucida Sans"/>
                <a:cs typeface="Lucida Sans"/>
              </a:rPr>
              <a:t>según </a:t>
            </a:r>
            <a:r>
              <a:rPr sz="1000" spc="-70" dirty="0">
                <a:solidFill>
                  <a:srgbClr val="231F20"/>
                </a:solidFill>
                <a:latin typeface="Lucida Sans"/>
                <a:cs typeface="Lucida Sans"/>
              </a:rPr>
              <a:t>ubicación </a:t>
            </a:r>
            <a:r>
              <a:rPr sz="1000" spc="-60" dirty="0">
                <a:solidFill>
                  <a:srgbClr val="231F20"/>
                </a:solidFill>
                <a:latin typeface="Lucida Sans"/>
                <a:cs typeface="Lucida Sans"/>
              </a:rPr>
              <a:t>del </a:t>
            </a:r>
            <a:r>
              <a:rPr sz="1000" spc="-80" dirty="0">
                <a:solidFill>
                  <a:srgbClr val="231F20"/>
                </a:solidFill>
                <a:latin typeface="Lucida Sans"/>
                <a:cs typeface="Lucida Sans"/>
              </a:rPr>
              <a:t>toma </a:t>
            </a:r>
            <a:r>
              <a:rPr sz="1000" spc="-50" dirty="0">
                <a:solidFill>
                  <a:srgbClr val="231F20"/>
                </a:solidFill>
                <a:latin typeface="Lucida Sans"/>
                <a:cs typeface="Lucida Sans"/>
              </a:rPr>
              <a:t>al</a:t>
            </a:r>
            <a:r>
              <a:rPr sz="1000" spc="-10" dirty="0">
                <a:solidFill>
                  <a:srgbClr val="231F20"/>
                </a:solidFill>
                <a:latin typeface="Lucida Sans"/>
                <a:cs typeface="Lucida Sans"/>
              </a:rPr>
              <a:t> </a:t>
            </a:r>
            <a:r>
              <a:rPr sz="1000" spc="-70" dirty="0">
                <a:solidFill>
                  <a:srgbClr val="231F20"/>
                </a:solidFill>
                <a:latin typeface="Lucida Sans"/>
                <a:cs typeface="Lucida Sans"/>
              </a:rPr>
              <a:t>amplificador.</a:t>
            </a:r>
            <a:endParaRPr sz="1000">
              <a:latin typeface="Lucida Sans"/>
              <a:cs typeface="Lucida Sans"/>
            </a:endParaRPr>
          </a:p>
          <a:p>
            <a:pPr>
              <a:lnSpc>
                <a:spcPct val="100000"/>
              </a:lnSpc>
            </a:pPr>
            <a:endParaRPr sz="850">
              <a:latin typeface="Lucida Sans"/>
              <a:cs typeface="Lucida Sans"/>
            </a:endParaRPr>
          </a:p>
          <a:p>
            <a:pPr marL="12700">
              <a:lnSpc>
                <a:spcPts val="1150"/>
              </a:lnSpc>
            </a:pPr>
            <a:r>
              <a:rPr sz="1000" spc="-100" dirty="0">
                <a:solidFill>
                  <a:srgbClr val="231F20"/>
                </a:solidFill>
                <a:latin typeface="Lucida Sans"/>
                <a:cs typeface="Lucida Sans"/>
              </a:rPr>
              <a:t>Toma</a:t>
            </a:r>
            <a:r>
              <a:rPr sz="1000" spc="10" dirty="0">
                <a:solidFill>
                  <a:srgbClr val="231F20"/>
                </a:solidFill>
                <a:latin typeface="Lucida Sans"/>
                <a:cs typeface="Lucida Sans"/>
              </a:rPr>
              <a:t> </a:t>
            </a:r>
            <a:r>
              <a:rPr sz="1000" spc="-80" dirty="0">
                <a:solidFill>
                  <a:srgbClr val="231F20"/>
                </a:solidFill>
                <a:latin typeface="Lucida Sans"/>
                <a:cs typeface="Lucida Sans"/>
              </a:rPr>
              <a:t>Extremo:</a:t>
            </a:r>
            <a:endParaRPr sz="1000">
              <a:latin typeface="Lucida Sans"/>
              <a:cs typeface="Lucida Sans"/>
            </a:endParaRPr>
          </a:p>
          <a:p>
            <a:pPr marL="12700">
              <a:lnSpc>
                <a:spcPts val="1150"/>
              </a:lnSpc>
            </a:pPr>
            <a:r>
              <a:rPr sz="1000" spc="-25" dirty="0">
                <a:solidFill>
                  <a:srgbClr val="231F20"/>
                </a:solidFill>
                <a:latin typeface="Lucida Sans"/>
                <a:cs typeface="Lucida Sans"/>
              </a:rPr>
              <a:t>Se </a:t>
            </a:r>
            <a:r>
              <a:rPr sz="1000" spc="-60" dirty="0">
                <a:solidFill>
                  <a:srgbClr val="231F20"/>
                </a:solidFill>
                <a:latin typeface="Lucida Sans"/>
                <a:cs typeface="Lucida Sans"/>
              </a:rPr>
              <a:t>deja </a:t>
            </a:r>
            <a:r>
              <a:rPr sz="1000" spc="-80" dirty="0">
                <a:solidFill>
                  <a:srgbClr val="231F20"/>
                </a:solidFill>
                <a:latin typeface="Lucida Sans"/>
                <a:cs typeface="Lucida Sans"/>
              </a:rPr>
              <a:t>R5 </a:t>
            </a:r>
            <a:r>
              <a:rPr sz="1000" spc="-60" dirty="0">
                <a:solidFill>
                  <a:srgbClr val="231F20"/>
                </a:solidFill>
                <a:latin typeface="Lucida Sans"/>
                <a:cs typeface="Lucida Sans"/>
              </a:rPr>
              <a:t>y </a:t>
            </a:r>
            <a:r>
              <a:rPr sz="1000" spc="-65" dirty="0">
                <a:solidFill>
                  <a:srgbClr val="231F20"/>
                </a:solidFill>
                <a:latin typeface="Lucida Sans"/>
                <a:cs typeface="Lucida Sans"/>
              </a:rPr>
              <a:t>se </a:t>
            </a:r>
            <a:r>
              <a:rPr sz="1000" spc="-75" dirty="0">
                <a:solidFill>
                  <a:srgbClr val="231F20"/>
                </a:solidFill>
                <a:latin typeface="Lucida Sans"/>
                <a:cs typeface="Lucida Sans"/>
              </a:rPr>
              <a:t>prueba </a:t>
            </a:r>
            <a:r>
              <a:rPr sz="1000" spc="-80" dirty="0">
                <a:solidFill>
                  <a:srgbClr val="231F20"/>
                </a:solidFill>
                <a:latin typeface="Lucida Sans"/>
                <a:cs typeface="Lucida Sans"/>
              </a:rPr>
              <a:t>con </a:t>
            </a:r>
            <a:r>
              <a:rPr sz="1000" spc="-70" dirty="0">
                <a:solidFill>
                  <a:srgbClr val="231F20"/>
                </a:solidFill>
                <a:latin typeface="Lucida Sans"/>
                <a:cs typeface="Lucida Sans"/>
              </a:rPr>
              <a:t>atenuación</a:t>
            </a:r>
            <a:r>
              <a:rPr sz="1000" spc="-195" dirty="0">
                <a:solidFill>
                  <a:srgbClr val="231F20"/>
                </a:solidFill>
                <a:latin typeface="Lucida Sans"/>
                <a:cs typeface="Lucida Sans"/>
              </a:rPr>
              <a:t> </a:t>
            </a:r>
            <a:r>
              <a:rPr sz="1000" spc="-90" dirty="0">
                <a:solidFill>
                  <a:srgbClr val="231F20"/>
                </a:solidFill>
                <a:latin typeface="Lucida Sans"/>
                <a:cs typeface="Lucida Sans"/>
              </a:rPr>
              <a:t>mínima </a:t>
            </a:r>
            <a:r>
              <a:rPr sz="1000" spc="-50" dirty="0">
                <a:solidFill>
                  <a:srgbClr val="231F20"/>
                </a:solidFill>
                <a:latin typeface="Lucida Sans"/>
                <a:cs typeface="Lucida Sans"/>
              </a:rPr>
              <a:t>(sin </a:t>
            </a:r>
            <a:r>
              <a:rPr sz="1000" spc="-60" dirty="0">
                <a:solidFill>
                  <a:srgbClr val="231F20"/>
                </a:solidFill>
                <a:latin typeface="Lucida Sans"/>
                <a:cs typeface="Lucida Sans"/>
              </a:rPr>
              <a:t>cortes).</a:t>
            </a:r>
            <a:endParaRPr sz="1000">
              <a:latin typeface="Lucida Sans"/>
              <a:cs typeface="Lucida Sans"/>
            </a:endParaRPr>
          </a:p>
        </p:txBody>
      </p:sp>
      <p:sp>
        <p:nvSpPr>
          <p:cNvPr id="179" name="object 179"/>
          <p:cNvSpPr txBox="1"/>
          <p:nvPr/>
        </p:nvSpPr>
        <p:spPr>
          <a:xfrm>
            <a:off x="6346392" y="61883"/>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81" name="object 181"/>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132</a:t>
            </a:r>
            <a:endParaRPr sz="700">
              <a:latin typeface="Lucida Sans"/>
              <a:cs typeface="Lucida Sans"/>
            </a:endParaRPr>
          </a:p>
        </p:txBody>
      </p:sp>
      <p:sp>
        <p:nvSpPr>
          <p:cNvPr id="180" name="object 180"/>
          <p:cNvSpPr txBox="1"/>
          <p:nvPr/>
        </p:nvSpPr>
        <p:spPr>
          <a:xfrm>
            <a:off x="5374970" y="920823"/>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16413"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p:nvPr/>
        </p:nvSpPr>
        <p:spPr>
          <a:xfrm>
            <a:off x="3675976" y="7621657"/>
            <a:ext cx="595630" cy="595630"/>
          </a:xfrm>
          <a:custGeom>
            <a:avLst/>
            <a:gdLst/>
            <a:ahLst/>
            <a:cxnLst/>
            <a:rect l="l" t="t" r="r" b="b"/>
            <a:pathLst>
              <a:path w="595630" h="595629">
                <a:moveTo>
                  <a:pt x="297688" y="0"/>
                </a:moveTo>
                <a:lnTo>
                  <a:pt x="249397" y="3895"/>
                </a:lnTo>
                <a:lnTo>
                  <a:pt x="203589" y="15173"/>
                </a:lnTo>
                <a:lnTo>
                  <a:pt x="160877" y="33220"/>
                </a:lnTo>
                <a:lnTo>
                  <a:pt x="121873" y="57425"/>
                </a:lnTo>
                <a:lnTo>
                  <a:pt x="87188" y="87175"/>
                </a:lnTo>
                <a:lnTo>
                  <a:pt x="57436" y="121858"/>
                </a:lnTo>
                <a:lnTo>
                  <a:pt x="33229" y="160860"/>
                </a:lnTo>
                <a:lnTo>
                  <a:pt x="15179" y="203570"/>
                </a:lnTo>
                <a:lnTo>
                  <a:pt x="3898" y="249375"/>
                </a:lnTo>
                <a:lnTo>
                  <a:pt x="0" y="297662"/>
                </a:lnTo>
                <a:lnTo>
                  <a:pt x="3898" y="345947"/>
                </a:lnTo>
                <a:lnTo>
                  <a:pt x="15179" y="391752"/>
                </a:lnTo>
                <a:lnTo>
                  <a:pt x="33229" y="434464"/>
                </a:lnTo>
                <a:lnTo>
                  <a:pt x="57436" y="473470"/>
                </a:lnTo>
                <a:lnTo>
                  <a:pt x="87188" y="508157"/>
                </a:lnTo>
                <a:lnTo>
                  <a:pt x="121873" y="537912"/>
                </a:lnTo>
                <a:lnTo>
                  <a:pt x="160877" y="562121"/>
                </a:lnTo>
                <a:lnTo>
                  <a:pt x="203589" y="580173"/>
                </a:lnTo>
                <a:lnTo>
                  <a:pt x="249397" y="591454"/>
                </a:lnTo>
                <a:lnTo>
                  <a:pt x="297688" y="595350"/>
                </a:lnTo>
                <a:lnTo>
                  <a:pt x="345969" y="591454"/>
                </a:lnTo>
                <a:lnTo>
                  <a:pt x="381714" y="582650"/>
                </a:lnTo>
                <a:lnTo>
                  <a:pt x="297688" y="582650"/>
                </a:lnTo>
                <a:lnTo>
                  <a:pt x="251451" y="578921"/>
                </a:lnTo>
                <a:lnTo>
                  <a:pt x="207602" y="568123"/>
                </a:lnTo>
                <a:lnTo>
                  <a:pt x="166718" y="550843"/>
                </a:lnTo>
                <a:lnTo>
                  <a:pt x="129379" y="527664"/>
                </a:lnTo>
                <a:lnTo>
                  <a:pt x="96164" y="499173"/>
                </a:lnTo>
                <a:lnTo>
                  <a:pt x="67679" y="465957"/>
                </a:lnTo>
                <a:lnTo>
                  <a:pt x="44506" y="428616"/>
                </a:lnTo>
                <a:lnTo>
                  <a:pt x="27230" y="387732"/>
                </a:lnTo>
                <a:lnTo>
                  <a:pt x="16433" y="343887"/>
                </a:lnTo>
                <a:lnTo>
                  <a:pt x="12700" y="297662"/>
                </a:lnTo>
                <a:lnTo>
                  <a:pt x="16434" y="251431"/>
                </a:lnTo>
                <a:lnTo>
                  <a:pt x="27231" y="207583"/>
                </a:lnTo>
                <a:lnTo>
                  <a:pt x="44508" y="166699"/>
                </a:lnTo>
                <a:lnTo>
                  <a:pt x="67680" y="129361"/>
                </a:lnTo>
                <a:lnTo>
                  <a:pt x="96164" y="96151"/>
                </a:lnTo>
                <a:lnTo>
                  <a:pt x="129374" y="67668"/>
                </a:lnTo>
                <a:lnTo>
                  <a:pt x="166713" y="44496"/>
                </a:lnTo>
                <a:lnTo>
                  <a:pt x="207598" y="27221"/>
                </a:lnTo>
                <a:lnTo>
                  <a:pt x="251450" y="16427"/>
                </a:lnTo>
                <a:lnTo>
                  <a:pt x="297688" y="12699"/>
                </a:lnTo>
                <a:lnTo>
                  <a:pt x="381727" y="12699"/>
                </a:lnTo>
                <a:lnTo>
                  <a:pt x="345969" y="3895"/>
                </a:lnTo>
                <a:lnTo>
                  <a:pt x="297688" y="0"/>
                </a:lnTo>
                <a:close/>
              </a:path>
              <a:path w="595630" h="595629">
                <a:moveTo>
                  <a:pt x="381727" y="12699"/>
                </a:moveTo>
                <a:lnTo>
                  <a:pt x="297688" y="12699"/>
                </a:lnTo>
                <a:lnTo>
                  <a:pt x="343912" y="16427"/>
                </a:lnTo>
                <a:lnTo>
                  <a:pt x="387757" y="27221"/>
                </a:lnTo>
                <a:lnTo>
                  <a:pt x="428639" y="44496"/>
                </a:lnTo>
                <a:lnTo>
                  <a:pt x="465976" y="67668"/>
                </a:lnTo>
                <a:lnTo>
                  <a:pt x="499186" y="96151"/>
                </a:lnTo>
                <a:lnTo>
                  <a:pt x="527677" y="129361"/>
                </a:lnTo>
                <a:lnTo>
                  <a:pt x="550855" y="166699"/>
                </a:lnTo>
                <a:lnTo>
                  <a:pt x="568136" y="207583"/>
                </a:lnTo>
                <a:lnTo>
                  <a:pt x="578934" y="251431"/>
                </a:lnTo>
                <a:lnTo>
                  <a:pt x="582663" y="297662"/>
                </a:lnTo>
                <a:lnTo>
                  <a:pt x="578932" y="343892"/>
                </a:lnTo>
                <a:lnTo>
                  <a:pt x="568134" y="387738"/>
                </a:lnTo>
                <a:lnTo>
                  <a:pt x="550853" y="428620"/>
                </a:lnTo>
                <a:lnTo>
                  <a:pt x="527676" y="465958"/>
                </a:lnTo>
                <a:lnTo>
                  <a:pt x="499186" y="499173"/>
                </a:lnTo>
                <a:lnTo>
                  <a:pt x="465976" y="527664"/>
                </a:lnTo>
                <a:lnTo>
                  <a:pt x="428639" y="550843"/>
                </a:lnTo>
                <a:lnTo>
                  <a:pt x="387757" y="568123"/>
                </a:lnTo>
                <a:lnTo>
                  <a:pt x="343912" y="578921"/>
                </a:lnTo>
                <a:lnTo>
                  <a:pt x="297688" y="582650"/>
                </a:lnTo>
                <a:lnTo>
                  <a:pt x="381714" y="582650"/>
                </a:lnTo>
                <a:lnTo>
                  <a:pt x="434481" y="562121"/>
                </a:lnTo>
                <a:lnTo>
                  <a:pt x="473485" y="537912"/>
                </a:lnTo>
                <a:lnTo>
                  <a:pt x="508171" y="508157"/>
                </a:lnTo>
                <a:lnTo>
                  <a:pt x="537925" y="473470"/>
                </a:lnTo>
                <a:lnTo>
                  <a:pt x="562134" y="434464"/>
                </a:lnTo>
                <a:lnTo>
                  <a:pt x="580186" y="391752"/>
                </a:lnTo>
                <a:lnTo>
                  <a:pt x="591466" y="345947"/>
                </a:lnTo>
                <a:lnTo>
                  <a:pt x="595363" y="297662"/>
                </a:lnTo>
                <a:lnTo>
                  <a:pt x="591466" y="249375"/>
                </a:lnTo>
                <a:lnTo>
                  <a:pt x="580186" y="203570"/>
                </a:lnTo>
                <a:lnTo>
                  <a:pt x="562134" y="160860"/>
                </a:lnTo>
                <a:lnTo>
                  <a:pt x="537925" y="121858"/>
                </a:lnTo>
                <a:lnTo>
                  <a:pt x="508171" y="87175"/>
                </a:lnTo>
                <a:lnTo>
                  <a:pt x="473485" y="57425"/>
                </a:lnTo>
                <a:lnTo>
                  <a:pt x="434481" y="33220"/>
                </a:lnTo>
                <a:lnTo>
                  <a:pt x="391771" y="15173"/>
                </a:lnTo>
                <a:lnTo>
                  <a:pt x="381727" y="12699"/>
                </a:lnTo>
                <a:close/>
              </a:path>
            </a:pathLst>
          </a:custGeom>
          <a:solidFill>
            <a:srgbClr val="231F20"/>
          </a:solidFill>
        </p:spPr>
        <p:txBody>
          <a:bodyPr wrap="square" lIns="0" tIns="0" rIns="0" bIns="0" rtlCol="0"/>
          <a:lstStyle/>
          <a:p>
            <a:endParaRPr/>
          </a:p>
        </p:txBody>
      </p:sp>
      <p:sp>
        <p:nvSpPr>
          <p:cNvPr id="4" name="object 4"/>
          <p:cNvSpPr/>
          <p:nvPr/>
        </p:nvSpPr>
        <p:spPr>
          <a:xfrm>
            <a:off x="3892118" y="7828388"/>
            <a:ext cx="163080" cy="163055"/>
          </a:xfrm>
          <a:prstGeom prst="rect">
            <a:avLst/>
          </a:prstGeom>
          <a:blipFill>
            <a:blip r:embed="rId2" cstate="print"/>
            <a:stretch>
              <a:fillRect/>
            </a:stretch>
          </a:blipFill>
        </p:spPr>
        <p:txBody>
          <a:bodyPr wrap="square" lIns="0" tIns="0" rIns="0" bIns="0" rtlCol="0"/>
          <a:lstStyle/>
          <a:p>
            <a:endParaRPr/>
          </a:p>
        </p:txBody>
      </p:sp>
      <p:sp>
        <p:nvSpPr>
          <p:cNvPr id="5" name="object 5"/>
          <p:cNvSpPr/>
          <p:nvPr/>
        </p:nvSpPr>
        <p:spPr>
          <a:xfrm>
            <a:off x="4283697" y="8953785"/>
            <a:ext cx="12700" cy="431800"/>
          </a:xfrm>
          <a:custGeom>
            <a:avLst/>
            <a:gdLst/>
            <a:ahLst/>
            <a:cxnLst/>
            <a:rect l="l" t="t" r="r" b="b"/>
            <a:pathLst>
              <a:path w="12700" h="431800">
                <a:moveTo>
                  <a:pt x="0" y="431799"/>
                </a:moveTo>
                <a:lnTo>
                  <a:pt x="12700" y="431799"/>
                </a:lnTo>
                <a:lnTo>
                  <a:pt x="12700" y="0"/>
                </a:lnTo>
                <a:lnTo>
                  <a:pt x="0" y="0"/>
                </a:lnTo>
                <a:lnTo>
                  <a:pt x="0" y="431799"/>
                </a:lnTo>
                <a:close/>
              </a:path>
            </a:pathLst>
          </a:custGeom>
          <a:solidFill>
            <a:srgbClr val="231F20"/>
          </a:solidFill>
        </p:spPr>
        <p:txBody>
          <a:bodyPr wrap="square" lIns="0" tIns="0" rIns="0" bIns="0" rtlCol="0"/>
          <a:lstStyle/>
          <a:p>
            <a:endParaRPr/>
          </a:p>
        </p:txBody>
      </p:sp>
      <p:sp>
        <p:nvSpPr>
          <p:cNvPr id="6" name="object 6"/>
          <p:cNvSpPr/>
          <p:nvPr/>
        </p:nvSpPr>
        <p:spPr>
          <a:xfrm>
            <a:off x="4283697" y="894743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7" name="object 7"/>
          <p:cNvSpPr/>
          <p:nvPr/>
        </p:nvSpPr>
        <p:spPr>
          <a:xfrm>
            <a:off x="4283697" y="8941085"/>
            <a:ext cx="2807335" cy="6350"/>
          </a:xfrm>
          <a:custGeom>
            <a:avLst/>
            <a:gdLst/>
            <a:ahLst/>
            <a:cxnLst/>
            <a:rect l="l" t="t" r="r" b="b"/>
            <a:pathLst>
              <a:path w="2807335" h="6350">
                <a:moveTo>
                  <a:pt x="0" y="6349"/>
                </a:moveTo>
                <a:lnTo>
                  <a:pt x="2806776" y="6349"/>
                </a:lnTo>
                <a:lnTo>
                  <a:pt x="2806776" y="0"/>
                </a:lnTo>
                <a:lnTo>
                  <a:pt x="0" y="0"/>
                </a:lnTo>
                <a:lnTo>
                  <a:pt x="0" y="6349"/>
                </a:lnTo>
                <a:close/>
              </a:path>
            </a:pathLst>
          </a:custGeom>
          <a:solidFill>
            <a:srgbClr val="231F20"/>
          </a:solidFill>
        </p:spPr>
        <p:txBody>
          <a:bodyPr wrap="square" lIns="0" tIns="0" rIns="0" bIns="0" rtlCol="0"/>
          <a:lstStyle/>
          <a:p>
            <a:endParaRPr/>
          </a:p>
        </p:txBody>
      </p:sp>
      <p:sp>
        <p:nvSpPr>
          <p:cNvPr id="8" name="object 8"/>
          <p:cNvSpPr/>
          <p:nvPr/>
        </p:nvSpPr>
        <p:spPr>
          <a:xfrm>
            <a:off x="4290047" y="8946814"/>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 name="object 9"/>
          <p:cNvSpPr/>
          <p:nvPr/>
        </p:nvSpPr>
        <p:spPr>
          <a:xfrm>
            <a:off x="4296397" y="8947435"/>
            <a:ext cx="2807335" cy="6350"/>
          </a:xfrm>
          <a:custGeom>
            <a:avLst/>
            <a:gdLst/>
            <a:ahLst/>
            <a:cxnLst/>
            <a:rect l="l" t="t" r="r" b="b"/>
            <a:pathLst>
              <a:path w="2807335" h="6350">
                <a:moveTo>
                  <a:pt x="0" y="6349"/>
                </a:moveTo>
                <a:lnTo>
                  <a:pt x="2806788" y="6349"/>
                </a:lnTo>
                <a:lnTo>
                  <a:pt x="2806788" y="0"/>
                </a:lnTo>
                <a:lnTo>
                  <a:pt x="0" y="0"/>
                </a:lnTo>
                <a:lnTo>
                  <a:pt x="0" y="6349"/>
                </a:lnTo>
                <a:close/>
              </a:path>
            </a:pathLst>
          </a:custGeom>
          <a:solidFill>
            <a:srgbClr val="231F20"/>
          </a:solidFill>
        </p:spPr>
        <p:txBody>
          <a:bodyPr wrap="square" lIns="0" tIns="0" rIns="0" bIns="0" rtlCol="0"/>
          <a:lstStyle/>
          <a:p>
            <a:endParaRPr/>
          </a:p>
        </p:txBody>
      </p:sp>
      <p:sp>
        <p:nvSpPr>
          <p:cNvPr id="10" name="object 10"/>
          <p:cNvSpPr/>
          <p:nvPr/>
        </p:nvSpPr>
        <p:spPr>
          <a:xfrm>
            <a:off x="7096836" y="894108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11" name="object 11"/>
          <p:cNvSpPr/>
          <p:nvPr/>
        </p:nvSpPr>
        <p:spPr>
          <a:xfrm>
            <a:off x="7090473" y="8941085"/>
            <a:ext cx="6985" cy="6350"/>
          </a:xfrm>
          <a:custGeom>
            <a:avLst/>
            <a:gdLst/>
            <a:ahLst/>
            <a:cxnLst/>
            <a:rect l="l" t="t" r="r" b="b"/>
            <a:pathLst>
              <a:path w="6985" h="6350">
                <a:moveTo>
                  <a:pt x="0" y="6349"/>
                </a:moveTo>
                <a:lnTo>
                  <a:pt x="6362" y="6349"/>
                </a:lnTo>
                <a:lnTo>
                  <a:pt x="6362" y="0"/>
                </a:lnTo>
                <a:lnTo>
                  <a:pt x="0" y="0"/>
                </a:lnTo>
                <a:lnTo>
                  <a:pt x="0" y="6349"/>
                </a:lnTo>
                <a:close/>
              </a:path>
            </a:pathLst>
          </a:custGeom>
          <a:solidFill>
            <a:srgbClr val="231F20"/>
          </a:solidFill>
        </p:spPr>
        <p:txBody>
          <a:bodyPr wrap="square" lIns="0" tIns="0" rIns="0" bIns="0" rtlCol="0"/>
          <a:lstStyle/>
          <a:p>
            <a:endParaRPr/>
          </a:p>
        </p:txBody>
      </p:sp>
      <p:sp>
        <p:nvSpPr>
          <p:cNvPr id="12" name="object 12"/>
          <p:cNvSpPr/>
          <p:nvPr/>
        </p:nvSpPr>
        <p:spPr>
          <a:xfrm>
            <a:off x="7090473" y="8628856"/>
            <a:ext cx="13335" cy="312420"/>
          </a:xfrm>
          <a:custGeom>
            <a:avLst/>
            <a:gdLst/>
            <a:ahLst/>
            <a:cxnLst/>
            <a:rect l="l" t="t" r="r" b="b"/>
            <a:pathLst>
              <a:path w="13335" h="312420">
                <a:moveTo>
                  <a:pt x="0" y="312229"/>
                </a:moveTo>
                <a:lnTo>
                  <a:pt x="12712" y="312229"/>
                </a:lnTo>
                <a:lnTo>
                  <a:pt x="12712" y="0"/>
                </a:lnTo>
                <a:lnTo>
                  <a:pt x="0" y="0"/>
                </a:lnTo>
                <a:lnTo>
                  <a:pt x="0" y="312229"/>
                </a:lnTo>
                <a:close/>
              </a:path>
            </a:pathLst>
          </a:custGeom>
          <a:solidFill>
            <a:srgbClr val="231F20"/>
          </a:solidFill>
        </p:spPr>
        <p:txBody>
          <a:bodyPr wrap="square" lIns="0" tIns="0" rIns="0" bIns="0" rtlCol="0"/>
          <a:lstStyle/>
          <a:p>
            <a:endParaRPr/>
          </a:p>
        </p:txBody>
      </p:sp>
      <p:sp>
        <p:nvSpPr>
          <p:cNvPr id="13" name="object 13"/>
          <p:cNvSpPr/>
          <p:nvPr/>
        </p:nvSpPr>
        <p:spPr>
          <a:xfrm>
            <a:off x="7090473" y="7920006"/>
            <a:ext cx="13335" cy="243840"/>
          </a:xfrm>
          <a:custGeom>
            <a:avLst/>
            <a:gdLst/>
            <a:ahLst/>
            <a:cxnLst/>
            <a:rect l="l" t="t" r="r" b="b"/>
            <a:pathLst>
              <a:path w="13335" h="243840">
                <a:moveTo>
                  <a:pt x="0" y="243649"/>
                </a:moveTo>
                <a:lnTo>
                  <a:pt x="12712" y="243649"/>
                </a:lnTo>
                <a:lnTo>
                  <a:pt x="12712" y="0"/>
                </a:lnTo>
                <a:lnTo>
                  <a:pt x="0" y="0"/>
                </a:lnTo>
                <a:lnTo>
                  <a:pt x="0" y="243649"/>
                </a:lnTo>
                <a:close/>
              </a:path>
            </a:pathLst>
          </a:custGeom>
          <a:solidFill>
            <a:srgbClr val="231F20"/>
          </a:solidFill>
        </p:spPr>
        <p:txBody>
          <a:bodyPr wrap="square" lIns="0" tIns="0" rIns="0" bIns="0" rtlCol="0"/>
          <a:lstStyle/>
          <a:p>
            <a:endParaRPr/>
          </a:p>
        </p:txBody>
      </p:sp>
      <p:sp>
        <p:nvSpPr>
          <p:cNvPr id="14" name="object 14"/>
          <p:cNvSpPr/>
          <p:nvPr/>
        </p:nvSpPr>
        <p:spPr>
          <a:xfrm>
            <a:off x="7090473" y="7913656"/>
            <a:ext cx="6985" cy="6350"/>
          </a:xfrm>
          <a:custGeom>
            <a:avLst/>
            <a:gdLst/>
            <a:ahLst/>
            <a:cxnLst/>
            <a:rect l="l" t="t" r="r" b="b"/>
            <a:pathLst>
              <a:path w="6985" h="6350">
                <a:moveTo>
                  <a:pt x="0" y="6349"/>
                </a:moveTo>
                <a:lnTo>
                  <a:pt x="6362" y="6349"/>
                </a:lnTo>
                <a:lnTo>
                  <a:pt x="6362" y="0"/>
                </a:lnTo>
                <a:lnTo>
                  <a:pt x="0" y="0"/>
                </a:lnTo>
                <a:lnTo>
                  <a:pt x="0" y="6349"/>
                </a:lnTo>
                <a:close/>
              </a:path>
            </a:pathLst>
          </a:custGeom>
          <a:solidFill>
            <a:srgbClr val="231F20"/>
          </a:solidFill>
        </p:spPr>
        <p:txBody>
          <a:bodyPr wrap="square" lIns="0" tIns="0" rIns="0" bIns="0" rtlCol="0"/>
          <a:lstStyle/>
          <a:p>
            <a:endParaRPr/>
          </a:p>
        </p:txBody>
      </p:sp>
      <p:sp>
        <p:nvSpPr>
          <p:cNvPr id="15" name="object 15"/>
          <p:cNvSpPr/>
          <p:nvPr/>
        </p:nvSpPr>
        <p:spPr>
          <a:xfrm>
            <a:off x="3983088" y="7913656"/>
            <a:ext cx="3107690" cy="6350"/>
          </a:xfrm>
          <a:custGeom>
            <a:avLst/>
            <a:gdLst/>
            <a:ahLst/>
            <a:cxnLst/>
            <a:rect l="l" t="t" r="r" b="b"/>
            <a:pathLst>
              <a:path w="3107690" h="6350">
                <a:moveTo>
                  <a:pt x="0" y="6349"/>
                </a:moveTo>
                <a:lnTo>
                  <a:pt x="3107385" y="6349"/>
                </a:lnTo>
                <a:lnTo>
                  <a:pt x="3107385" y="0"/>
                </a:lnTo>
                <a:lnTo>
                  <a:pt x="0" y="0"/>
                </a:lnTo>
                <a:lnTo>
                  <a:pt x="0" y="6349"/>
                </a:lnTo>
                <a:close/>
              </a:path>
            </a:pathLst>
          </a:custGeom>
          <a:solidFill>
            <a:srgbClr val="231F20"/>
          </a:solidFill>
        </p:spPr>
        <p:txBody>
          <a:bodyPr wrap="square" lIns="0" tIns="0" rIns="0" bIns="0" rtlCol="0"/>
          <a:lstStyle/>
          <a:p>
            <a:endParaRPr/>
          </a:p>
        </p:txBody>
      </p:sp>
      <p:sp>
        <p:nvSpPr>
          <p:cNvPr id="16" name="object 16"/>
          <p:cNvSpPr/>
          <p:nvPr/>
        </p:nvSpPr>
        <p:spPr>
          <a:xfrm>
            <a:off x="3983088" y="7907306"/>
            <a:ext cx="3120390" cy="6350"/>
          </a:xfrm>
          <a:custGeom>
            <a:avLst/>
            <a:gdLst/>
            <a:ahLst/>
            <a:cxnLst/>
            <a:rect l="l" t="t" r="r" b="b"/>
            <a:pathLst>
              <a:path w="3120390" h="6350">
                <a:moveTo>
                  <a:pt x="0" y="6349"/>
                </a:moveTo>
                <a:lnTo>
                  <a:pt x="3120097" y="6349"/>
                </a:lnTo>
                <a:lnTo>
                  <a:pt x="3120097" y="0"/>
                </a:lnTo>
                <a:lnTo>
                  <a:pt x="0" y="0"/>
                </a:lnTo>
                <a:lnTo>
                  <a:pt x="0" y="6349"/>
                </a:lnTo>
                <a:close/>
              </a:path>
            </a:pathLst>
          </a:custGeom>
          <a:solidFill>
            <a:srgbClr val="231F20"/>
          </a:solidFill>
        </p:spPr>
        <p:txBody>
          <a:bodyPr wrap="square" lIns="0" tIns="0" rIns="0" bIns="0" rtlCol="0"/>
          <a:lstStyle/>
          <a:p>
            <a:endParaRPr/>
          </a:p>
        </p:txBody>
      </p:sp>
      <p:sp>
        <p:nvSpPr>
          <p:cNvPr id="17" name="object 17"/>
          <p:cNvSpPr/>
          <p:nvPr/>
        </p:nvSpPr>
        <p:spPr>
          <a:xfrm>
            <a:off x="7096836" y="7913059"/>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8" name="object 18"/>
          <p:cNvSpPr/>
          <p:nvPr/>
        </p:nvSpPr>
        <p:spPr>
          <a:xfrm>
            <a:off x="3011893" y="7925085"/>
            <a:ext cx="12700" cy="2099310"/>
          </a:xfrm>
          <a:custGeom>
            <a:avLst/>
            <a:gdLst/>
            <a:ahLst/>
            <a:cxnLst/>
            <a:rect l="l" t="t" r="r" b="b"/>
            <a:pathLst>
              <a:path w="12700" h="2099309">
                <a:moveTo>
                  <a:pt x="0" y="2099310"/>
                </a:moveTo>
                <a:lnTo>
                  <a:pt x="12700" y="2099310"/>
                </a:lnTo>
                <a:lnTo>
                  <a:pt x="12700" y="0"/>
                </a:lnTo>
                <a:lnTo>
                  <a:pt x="0" y="0"/>
                </a:lnTo>
                <a:lnTo>
                  <a:pt x="0" y="2099310"/>
                </a:lnTo>
                <a:close/>
              </a:path>
            </a:pathLst>
          </a:custGeom>
          <a:solidFill>
            <a:srgbClr val="231F20"/>
          </a:solidFill>
        </p:spPr>
        <p:txBody>
          <a:bodyPr wrap="square" lIns="0" tIns="0" rIns="0" bIns="0" rtlCol="0"/>
          <a:lstStyle/>
          <a:p>
            <a:endParaRPr/>
          </a:p>
        </p:txBody>
      </p:sp>
      <p:sp>
        <p:nvSpPr>
          <p:cNvPr id="19" name="object 19"/>
          <p:cNvSpPr/>
          <p:nvPr/>
        </p:nvSpPr>
        <p:spPr>
          <a:xfrm>
            <a:off x="3011893" y="791873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20" name="object 20"/>
          <p:cNvSpPr/>
          <p:nvPr/>
        </p:nvSpPr>
        <p:spPr>
          <a:xfrm>
            <a:off x="3011893" y="7912385"/>
            <a:ext cx="670560" cy="6350"/>
          </a:xfrm>
          <a:custGeom>
            <a:avLst/>
            <a:gdLst/>
            <a:ahLst/>
            <a:cxnLst/>
            <a:rect l="l" t="t" r="r" b="b"/>
            <a:pathLst>
              <a:path w="670560" h="6350">
                <a:moveTo>
                  <a:pt x="0" y="6349"/>
                </a:moveTo>
                <a:lnTo>
                  <a:pt x="670433" y="6349"/>
                </a:lnTo>
                <a:lnTo>
                  <a:pt x="670433" y="0"/>
                </a:lnTo>
                <a:lnTo>
                  <a:pt x="0" y="0"/>
                </a:lnTo>
                <a:lnTo>
                  <a:pt x="0" y="6349"/>
                </a:lnTo>
                <a:close/>
              </a:path>
            </a:pathLst>
          </a:custGeom>
          <a:solidFill>
            <a:srgbClr val="231F20"/>
          </a:solidFill>
        </p:spPr>
        <p:txBody>
          <a:bodyPr wrap="square" lIns="0" tIns="0" rIns="0" bIns="0" rtlCol="0"/>
          <a:lstStyle/>
          <a:p>
            <a:endParaRPr/>
          </a:p>
        </p:txBody>
      </p:sp>
      <p:sp>
        <p:nvSpPr>
          <p:cNvPr id="21" name="object 21"/>
          <p:cNvSpPr/>
          <p:nvPr/>
        </p:nvSpPr>
        <p:spPr>
          <a:xfrm>
            <a:off x="3018243" y="7919320"/>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22" name="object 22"/>
          <p:cNvSpPr/>
          <p:nvPr/>
        </p:nvSpPr>
        <p:spPr>
          <a:xfrm>
            <a:off x="3024593" y="7919320"/>
            <a:ext cx="657860" cy="6350"/>
          </a:xfrm>
          <a:custGeom>
            <a:avLst/>
            <a:gdLst/>
            <a:ahLst/>
            <a:cxnLst/>
            <a:rect l="l" t="t" r="r" b="b"/>
            <a:pathLst>
              <a:path w="657860" h="6350">
                <a:moveTo>
                  <a:pt x="657733" y="0"/>
                </a:moveTo>
                <a:lnTo>
                  <a:pt x="0" y="0"/>
                </a:lnTo>
                <a:lnTo>
                  <a:pt x="0" y="6350"/>
                </a:lnTo>
                <a:lnTo>
                  <a:pt x="657733" y="6350"/>
                </a:lnTo>
                <a:lnTo>
                  <a:pt x="657733" y="0"/>
                </a:lnTo>
                <a:close/>
              </a:path>
            </a:pathLst>
          </a:custGeom>
          <a:solidFill>
            <a:srgbClr val="231F20"/>
          </a:solidFill>
        </p:spPr>
        <p:txBody>
          <a:bodyPr wrap="square" lIns="0" tIns="0" rIns="0" bIns="0" rtlCol="0"/>
          <a:lstStyle/>
          <a:p>
            <a:endParaRPr/>
          </a:p>
        </p:txBody>
      </p:sp>
      <p:sp>
        <p:nvSpPr>
          <p:cNvPr id="23" name="object 23"/>
          <p:cNvSpPr/>
          <p:nvPr/>
        </p:nvSpPr>
        <p:spPr>
          <a:xfrm>
            <a:off x="4565637" y="7913059"/>
            <a:ext cx="12700" cy="1033780"/>
          </a:xfrm>
          <a:custGeom>
            <a:avLst/>
            <a:gdLst/>
            <a:ahLst/>
            <a:cxnLst/>
            <a:rect l="l" t="t" r="r" b="b"/>
            <a:pathLst>
              <a:path w="12700" h="1033779">
                <a:moveTo>
                  <a:pt x="12700" y="0"/>
                </a:moveTo>
                <a:lnTo>
                  <a:pt x="0" y="0"/>
                </a:lnTo>
                <a:lnTo>
                  <a:pt x="0" y="1033754"/>
                </a:lnTo>
                <a:lnTo>
                  <a:pt x="12700" y="1033754"/>
                </a:lnTo>
                <a:lnTo>
                  <a:pt x="12700" y="0"/>
                </a:lnTo>
                <a:close/>
              </a:path>
            </a:pathLst>
          </a:custGeom>
          <a:solidFill>
            <a:srgbClr val="231F20"/>
          </a:solidFill>
        </p:spPr>
        <p:txBody>
          <a:bodyPr wrap="square" lIns="0" tIns="0" rIns="0" bIns="0" rtlCol="0"/>
          <a:lstStyle/>
          <a:p>
            <a:endParaRPr/>
          </a:p>
        </p:txBody>
      </p:sp>
      <p:sp>
        <p:nvSpPr>
          <p:cNvPr id="24" name="object 24"/>
          <p:cNvSpPr/>
          <p:nvPr/>
        </p:nvSpPr>
        <p:spPr>
          <a:xfrm>
            <a:off x="5066842" y="8628856"/>
            <a:ext cx="12700" cy="318135"/>
          </a:xfrm>
          <a:custGeom>
            <a:avLst/>
            <a:gdLst/>
            <a:ahLst/>
            <a:cxnLst/>
            <a:rect l="l" t="t" r="r" b="b"/>
            <a:pathLst>
              <a:path w="12700" h="318134">
                <a:moveTo>
                  <a:pt x="0" y="317957"/>
                </a:moveTo>
                <a:lnTo>
                  <a:pt x="12700" y="317957"/>
                </a:lnTo>
                <a:lnTo>
                  <a:pt x="12700" y="0"/>
                </a:lnTo>
                <a:lnTo>
                  <a:pt x="0" y="0"/>
                </a:lnTo>
                <a:lnTo>
                  <a:pt x="0" y="317957"/>
                </a:lnTo>
                <a:close/>
              </a:path>
            </a:pathLst>
          </a:custGeom>
          <a:solidFill>
            <a:srgbClr val="231F20"/>
          </a:solidFill>
        </p:spPr>
        <p:txBody>
          <a:bodyPr wrap="square" lIns="0" tIns="0" rIns="0" bIns="0" rtlCol="0"/>
          <a:lstStyle/>
          <a:p>
            <a:endParaRPr/>
          </a:p>
        </p:txBody>
      </p:sp>
      <p:sp>
        <p:nvSpPr>
          <p:cNvPr id="25" name="object 25"/>
          <p:cNvSpPr/>
          <p:nvPr/>
        </p:nvSpPr>
        <p:spPr>
          <a:xfrm>
            <a:off x="5066842" y="7913059"/>
            <a:ext cx="12700" cy="250825"/>
          </a:xfrm>
          <a:custGeom>
            <a:avLst/>
            <a:gdLst/>
            <a:ahLst/>
            <a:cxnLst/>
            <a:rect l="l" t="t" r="r" b="b"/>
            <a:pathLst>
              <a:path w="12700" h="250825">
                <a:moveTo>
                  <a:pt x="0" y="250596"/>
                </a:moveTo>
                <a:lnTo>
                  <a:pt x="12700" y="250596"/>
                </a:lnTo>
                <a:lnTo>
                  <a:pt x="12700" y="0"/>
                </a:lnTo>
                <a:lnTo>
                  <a:pt x="0" y="0"/>
                </a:lnTo>
                <a:lnTo>
                  <a:pt x="0" y="250596"/>
                </a:lnTo>
                <a:close/>
              </a:path>
            </a:pathLst>
          </a:custGeom>
          <a:solidFill>
            <a:srgbClr val="231F20"/>
          </a:solidFill>
        </p:spPr>
        <p:txBody>
          <a:bodyPr wrap="square" lIns="0" tIns="0" rIns="0" bIns="0" rtlCol="0"/>
          <a:lstStyle/>
          <a:p>
            <a:endParaRPr/>
          </a:p>
        </p:txBody>
      </p:sp>
      <p:sp>
        <p:nvSpPr>
          <p:cNvPr id="26" name="object 26"/>
          <p:cNvSpPr/>
          <p:nvPr/>
        </p:nvSpPr>
        <p:spPr>
          <a:xfrm>
            <a:off x="5568060" y="8628856"/>
            <a:ext cx="12700" cy="318135"/>
          </a:xfrm>
          <a:custGeom>
            <a:avLst/>
            <a:gdLst/>
            <a:ahLst/>
            <a:cxnLst/>
            <a:rect l="l" t="t" r="r" b="b"/>
            <a:pathLst>
              <a:path w="12700" h="318134">
                <a:moveTo>
                  <a:pt x="0" y="317957"/>
                </a:moveTo>
                <a:lnTo>
                  <a:pt x="12700" y="317957"/>
                </a:lnTo>
                <a:lnTo>
                  <a:pt x="12700" y="0"/>
                </a:lnTo>
                <a:lnTo>
                  <a:pt x="0" y="0"/>
                </a:lnTo>
                <a:lnTo>
                  <a:pt x="0" y="317957"/>
                </a:lnTo>
                <a:close/>
              </a:path>
            </a:pathLst>
          </a:custGeom>
          <a:solidFill>
            <a:srgbClr val="231F20"/>
          </a:solidFill>
        </p:spPr>
        <p:txBody>
          <a:bodyPr wrap="square" lIns="0" tIns="0" rIns="0" bIns="0" rtlCol="0"/>
          <a:lstStyle/>
          <a:p>
            <a:endParaRPr/>
          </a:p>
        </p:txBody>
      </p:sp>
      <p:sp>
        <p:nvSpPr>
          <p:cNvPr id="27" name="object 27"/>
          <p:cNvSpPr/>
          <p:nvPr/>
        </p:nvSpPr>
        <p:spPr>
          <a:xfrm>
            <a:off x="5568060" y="7913059"/>
            <a:ext cx="12700" cy="250825"/>
          </a:xfrm>
          <a:custGeom>
            <a:avLst/>
            <a:gdLst/>
            <a:ahLst/>
            <a:cxnLst/>
            <a:rect l="l" t="t" r="r" b="b"/>
            <a:pathLst>
              <a:path w="12700" h="250825">
                <a:moveTo>
                  <a:pt x="0" y="250596"/>
                </a:moveTo>
                <a:lnTo>
                  <a:pt x="12700" y="250596"/>
                </a:lnTo>
                <a:lnTo>
                  <a:pt x="12700" y="0"/>
                </a:lnTo>
                <a:lnTo>
                  <a:pt x="0" y="0"/>
                </a:lnTo>
                <a:lnTo>
                  <a:pt x="0" y="250596"/>
                </a:lnTo>
                <a:close/>
              </a:path>
            </a:pathLst>
          </a:custGeom>
          <a:solidFill>
            <a:srgbClr val="231F20"/>
          </a:solidFill>
        </p:spPr>
        <p:txBody>
          <a:bodyPr wrap="square" lIns="0" tIns="0" rIns="0" bIns="0" rtlCol="0"/>
          <a:lstStyle/>
          <a:p>
            <a:endParaRPr/>
          </a:p>
        </p:txBody>
      </p:sp>
      <p:sp>
        <p:nvSpPr>
          <p:cNvPr id="28" name="object 28"/>
          <p:cNvSpPr/>
          <p:nvPr/>
        </p:nvSpPr>
        <p:spPr>
          <a:xfrm>
            <a:off x="6069253" y="8628856"/>
            <a:ext cx="12700" cy="318135"/>
          </a:xfrm>
          <a:custGeom>
            <a:avLst/>
            <a:gdLst/>
            <a:ahLst/>
            <a:cxnLst/>
            <a:rect l="l" t="t" r="r" b="b"/>
            <a:pathLst>
              <a:path w="12700" h="318134">
                <a:moveTo>
                  <a:pt x="0" y="317957"/>
                </a:moveTo>
                <a:lnTo>
                  <a:pt x="12699" y="317957"/>
                </a:lnTo>
                <a:lnTo>
                  <a:pt x="12699" y="0"/>
                </a:lnTo>
                <a:lnTo>
                  <a:pt x="0" y="0"/>
                </a:lnTo>
                <a:lnTo>
                  <a:pt x="0" y="317957"/>
                </a:lnTo>
                <a:close/>
              </a:path>
            </a:pathLst>
          </a:custGeom>
          <a:solidFill>
            <a:srgbClr val="231F20"/>
          </a:solidFill>
        </p:spPr>
        <p:txBody>
          <a:bodyPr wrap="square" lIns="0" tIns="0" rIns="0" bIns="0" rtlCol="0"/>
          <a:lstStyle/>
          <a:p>
            <a:endParaRPr/>
          </a:p>
        </p:txBody>
      </p:sp>
      <p:sp>
        <p:nvSpPr>
          <p:cNvPr id="29" name="object 29"/>
          <p:cNvSpPr/>
          <p:nvPr/>
        </p:nvSpPr>
        <p:spPr>
          <a:xfrm>
            <a:off x="6069253" y="7913059"/>
            <a:ext cx="12700" cy="250825"/>
          </a:xfrm>
          <a:custGeom>
            <a:avLst/>
            <a:gdLst/>
            <a:ahLst/>
            <a:cxnLst/>
            <a:rect l="l" t="t" r="r" b="b"/>
            <a:pathLst>
              <a:path w="12700" h="250825">
                <a:moveTo>
                  <a:pt x="0" y="250596"/>
                </a:moveTo>
                <a:lnTo>
                  <a:pt x="12699" y="250596"/>
                </a:lnTo>
                <a:lnTo>
                  <a:pt x="12699" y="0"/>
                </a:lnTo>
                <a:lnTo>
                  <a:pt x="0" y="0"/>
                </a:lnTo>
                <a:lnTo>
                  <a:pt x="0" y="250596"/>
                </a:lnTo>
                <a:close/>
              </a:path>
            </a:pathLst>
          </a:custGeom>
          <a:solidFill>
            <a:srgbClr val="231F20"/>
          </a:solidFill>
        </p:spPr>
        <p:txBody>
          <a:bodyPr wrap="square" lIns="0" tIns="0" rIns="0" bIns="0" rtlCol="0"/>
          <a:lstStyle/>
          <a:p>
            <a:endParaRPr/>
          </a:p>
        </p:txBody>
      </p:sp>
      <p:sp>
        <p:nvSpPr>
          <p:cNvPr id="30" name="object 30"/>
          <p:cNvSpPr/>
          <p:nvPr/>
        </p:nvSpPr>
        <p:spPr>
          <a:xfrm>
            <a:off x="6570459" y="8628856"/>
            <a:ext cx="12700" cy="318135"/>
          </a:xfrm>
          <a:custGeom>
            <a:avLst/>
            <a:gdLst/>
            <a:ahLst/>
            <a:cxnLst/>
            <a:rect l="l" t="t" r="r" b="b"/>
            <a:pathLst>
              <a:path w="12700" h="318134">
                <a:moveTo>
                  <a:pt x="0" y="317957"/>
                </a:moveTo>
                <a:lnTo>
                  <a:pt x="12699" y="317957"/>
                </a:lnTo>
                <a:lnTo>
                  <a:pt x="12699" y="0"/>
                </a:lnTo>
                <a:lnTo>
                  <a:pt x="0" y="0"/>
                </a:lnTo>
                <a:lnTo>
                  <a:pt x="0" y="317957"/>
                </a:lnTo>
                <a:close/>
              </a:path>
            </a:pathLst>
          </a:custGeom>
          <a:solidFill>
            <a:srgbClr val="231F20"/>
          </a:solidFill>
        </p:spPr>
        <p:txBody>
          <a:bodyPr wrap="square" lIns="0" tIns="0" rIns="0" bIns="0" rtlCol="0"/>
          <a:lstStyle/>
          <a:p>
            <a:endParaRPr/>
          </a:p>
        </p:txBody>
      </p:sp>
      <p:sp>
        <p:nvSpPr>
          <p:cNvPr id="31" name="object 31"/>
          <p:cNvSpPr/>
          <p:nvPr/>
        </p:nvSpPr>
        <p:spPr>
          <a:xfrm>
            <a:off x="6570459" y="7913059"/>
            <a:ext cx="12700" cy="250825"/>
          </a:xfrm>
          <a:custGeom>
            <a:avLst/>
            <a:gdLst/>
            <a:ahLst/>
            <a:cxnLst/>
            <a:rect l="l" t="t" r="r" b="b"/>
            <a:pathLst>
              <a:path w="12700" h="250825">
                <a:moveTo>
                  <a:pt x="0" y="250596"/>
                </a:moveTo>
                <a:lnTo>
                  <a:pt x="12699" y="250596"/>
                </a:lnTo>
                <a:lnTo>
                  <a:pt x="12699" y="0"/>
                </a:lnTo>
                <a:lnTo>
                  <a:pt x="0" y="0"/>
                </a:lnTo>
                <a:lnTo>
                  <a:pt x="0" y="250596"/>
                </a:lnTo>
                <a:close/>
              </a:path>
            </a:pathLst>
          </a:custGeom>
          <a:solidFill>
            <a:srgbClr val="231F20"/>
          </a:solidFill>
        </p:spPr>
        <p:txBody>
          <a:bodyPr wrap="square" lIns="0" tIns="0" rIns="0" bIns="0" rtlCol="0"/>
          <a:lstStyle/>
          <a:p>
            <a:endParaRPr/>
          </a:p>
        </p:txBody>
      </p:sp>
      <p:sp>
        <p:nvSpPr>
          <p:cNvPr id="32" name="object 32"/>
          <p:cNvSpPr/>
          <p:nvPr/>
        </p:nvSpPr>
        <p:spPr>
          <a:xfrm>
            <a:off x="5994171" y="9410338"/>
            <a:ext cx="501650" cy="12700"/>
          </a:xfrm>
          <a:custGeom>
            <a:avLst/>
            <a:gdLst/>
            <a:ahLst/>
            <a:cxnLst/>
            <a:rect l="l" t="t" r="r" b="b"/>
            <a:pathLst>
              <a:path w="501650" h="12700">
                <a:moveTo>
                  <a:pt x="501192" y="0"/>
                </a:moveTo>
                <a:lnTo>
                  <a:pt x="0" y="0"/>
                </a:lnTo>
                <a:lnTo>
                  <a:pt x="0" y="12700"/>
                </a:lnTo>
                <a:lnTo>
                  <a:pt x="501192" y="12700"/>
                </a:lnTo>
                <a:lnTo>
                  <a:pt x="501192" y="0"/>
                </a:lnTo>
                <a:close/>
              </a:path>
            </a:pathLst>
          </a:custGeom>
          <a:solidFill>
            <a:srgbClr val="231F20"/>
          </a:solidFill>
        </p:spPr>
        <p:txBody>
          <a:bodyPr wrap="square" lIns="0" tIns="0" rIns="0" bIns="0" rtlCol="0"/>
          <a:lstStyle/>
          <a:p>
            <a:endParaRPr/>
          </a:p>
        </p:txBody>
      </p:sp>
      <p:sp>
        <p:nvSpPr>
          <p:cNvPr id="33" name="object 33"/>
          <p:cNvSpPr/>
          <p:nvPr/>
        </p:nvSpPr>
        <p:spPr>
          <a:xfrm>
            <a:off x="6481241" y="9402566"/>
            <a:ext cx="28575" cy="28575"/>
          </a:xfrm>
          <a:custGeom>
            <a:avLst/>
            <a:gdLst/>
            <a:ahLst/>
            <a:cxnLst/>
            <a:rect l="l" t="t" r="r" b="b"/>
            <a:pathLst>
              <a:path w="28575" h="28575">
                <a:moveTo>
                  <a:pt x="21958" y="0"/>
                </a:moveTo>
                <a:lnTo>
                  <a:pt x="6324" y="0"/>
                </a:lnTo>
                <a:lnTo>
                  <a:pt x="0" y="6324"/>
                </a:lnTo>
                <a:lnTo>
                  <a:pt x="0" y="21907"/>
                </a:lnTo>
                <a:lnTo>
                  <a:pt x="6324" y="28257"/>
                </a:lnTo>
                <a:lnTo>
                  <a:pt x="21958" y="28257"/>
                </a:lnTo>
                <a:lnTo>
                  <a:pt x="28270" y="21907"/>
                </a:lnTo>
                <a:lnTo>
                  <a:pt x="28270" y="6324"/>
                </a:lnTo>
                <a:close/>
              </a:path>
            </a:pathLst>
          </a:custGeom>
          <a:solidFill>
            <a:srgbClr val="231F20"/>
          </a:solidFill>
        </p:spPr>
        <p:txBody>
          <a:bodyPr wrap="square" lIns="0" tIns="0" rIns="0" bIns="0" rtlCol="0"/>
          <a:lstStyle/>
          <a:p>
            <a:endParaRPr/>
          </a:p>
        </p:txBody>
      </p:sp>
      <p:sp>
        <p:nvSpPr>
          <p:cNvPr id="34" name="object 34"/>
          <p:cNvSpPr/>
          <p:nvPr/>
        </p:nvSpPr>
        <p:spPr>
          <a:xfrm>
            <a:off x="3024517" y="9723406"/>
            <a:ext cx="263525" cy="6350"/>
          </a:xfrm>
          <a:custGeom>
            <a:avLst/>
            <a:gdLst/>
            <a:ahLst/>
            <a:cxnLst/>
            <a:rect l="l" t="t" r="r" b="b"/>
            <a:pathLst>
              <a:path w="263525" h="6350">
                <a:moveTo>
                  <a:pt x="0" y="6349"/>
                </a:moveTo>
                <a:lnTo>
                  <a:pt x="263118" y="6349"/>
                </a:lnTo>
                <a:lnTo>
                  <a:pt x="263118" y="0"/>
                </a:lnTo>
                <a:lnTo>
                  <a:pt x="0" y="0"/>
                </a:lnTo>
                <a:lnTo>
                  <a:pt x="0" y="6349"/>
                </a:lnTo>
                <a:close/>
              </a:path>
            </a:pathLst>
          </a:custGeom>
          <a:solidFill>
            <a:srgbClr val="231F20"/>
          </a:solidFill>
        </p:spPr>
        <p:txBody>
          <a:bodyPr wrap="square" lIns="0" tIns="0" rIns="0" bIns="0" rtlCol="0"/>
          <a:lstStyle/>
          <a:p>
            <a:endParaRPr/>
          </a:p>
        </p:txBody>
      </p:sp>
      <p:sp>
        <p:nvSpPr>
          <p:cNvPr id="35" name="object 35"/>
          <p:cNvSpPr/>
          <p:nvPr/>
        </p:nvSpPr>
        <p:spPr>
          <a:xfrm>
            <a:off x="3748125" y="9723406"/>
            <a:ext cx="1444625" cy="6350"/>
          </a:xfrm>
          <a:custGeom>
            <a:avLst/>
            <a:gdLst/>
            <a:ahLst/>
            <a:cxnLst/>
            <a:rect l="l" t="t" r="r" b="b"/>
            <a:pathLst>
              <a:path w="1444625" h="6350">
                <a:moveTo>
                  <a:pt x="0" y="6349"/>
                </a:moveTo>
                <a:lnTo>
                  <a:pt x="1444193" y="6349"/>
                </a:lnTo>
                <a:lnTo>
                  <a:pt x="1444193" y="0"/>
                </a:lnTo>
                <a:lnTo>
                  <a:pt x="0" y="0"/>
                </a:lnTo>
                <a:lnTo>
                  <a:pt x="0" y="6349"/>
                </a:lnTo>
                <a:close/>
              </a:path>
            </a:pathLst>
          </a:custGeom>
          <a:solidFill>
            <a:srgbClr val="231F20"/>
          </a:solidFill>
        </p:spPr>
        <p:txBody>
          <a:bodyPr wrap="square" lIns="0" tIns="0" rIns="0" bIns="0" rtlCol="0"/>
          <a:lstStyle/>
          <a:p>
            <a:endParaRPr/>
          </a:p>
        </p:txBody>
      </p:sp>
      <p:sp>
        <p:nvSpPr>
          <p:cNvPr id="36" name="object 36"/>
          <p:cNvSpPr/>
          <p:nvPr/>
        </p:nvSpPr>
        <p:spPr>
          <a:xfrm>
            <a:off x="3024517" y="9717056"/>
            <a:ext cx="263525" cy="6350"/>
          </a:xfrm>
          <a:custGeom>
            <a:avLst/>
            <a:gdLst/>
            <a:ahLst/>
            <a:cxnLst/>
            <a:rect l="l" t="t" r="r" b="b"/>
            <a:pathLst>
              <a:path w="263525" h="6350">
                <a:moveTo>
                  <a:pt x="0" y="6349"/>
                </a:moveTo>
                <a:lnTo>
                  <a:pt x="263118" y="6349"/>
                </a:lnTo>
                <a:lnTo>
                  <a:pt x="263118" y="0"/>
                </a:lnTo>
                <a:lnTo>
                  <a:pt x="0" y="0"/>
                </a:lnTo>
                <a:lnTo>
                  <a:pt x="0" y="6349"/>
                </a:lnTo>
                <a:close/>
              </a:path>
            </a:pathLst>
          </a:custGeom>
          <a:solidFill>
            <a:srgbClr val="231F20"/>
          </a:solidFill>
        </p:spPr>
        <p:txBody>
          <a:bodyPr wrap="square" lIns="0" tIns="0" rIns="0" bIns="0" rtlCol="0"/>
          <a:lstStyle/>
          <a:p>
            <a:endParaRPr/>
          </a:p>
        </p:txBody>
      </p:sp>
      <p:sp>
        <p:nvSpPr>
          <p:cNvPr id="37" name="object 37"/>
          <p:cNvSpPr/>
          <p:nvPr/>
        </p:nvSpPr>
        <p:spPr>
          <a:xfrm>
            <a:off x="3748125" y="9717056"/>
            <a:ext cx="1431925" cy="6350"/>
          </a:xfrm>
          <a:custGeom>
            <a:avLst/>
            <a:gdLst/>
            <a:ahLst/>
            <a:cxnLst/>
            <a:rect l="l" t="t" r="r" b="b"/>
            <a:pathLst>
              <a:path w="1431925" h="6350">
                <a:moveTo>
                  <a:pt x="0" y="6349"/>
                </a:moveTo>
                <a:lnTo>
                  <a:pt x="1431493" y="6349"/>
                </a:lnTo>
                <a:lnTo>
                  <a:pt x="1431493" y="0"/>
                </a:lnTo>
                <a:lnTo>
                  <a:pt x="0" y="0"/>
                </a:lnTo>
                <a:lnTo>
                  <a:pt x="0" y="6349"/>
                </a:lnTo>
                <a:close/>
              </a:path>
            </a:pathLst>
          </a:custGeom>
          <a:solidFill>
            <a:srgbClr val="231F20"/>
          </a:solidFill>
        </p:spPr>
        <p:txBody>
          <a:bodyPr wrap="square" lIns="0" tIns="0" rIns="0" bIns="0" rtlCol="0"/>
          <a:lstStyle/>
          <a:p>
            <a:endParaRPr/>
          </a:p>
        </p:txBody>
      </p:sp>
      <p:sp>
        <p:nvSpPr>
          <p:cNvPr id="38" name="object 38"/>
          <p:cNvSpPr/>
          <p:nvPr/>
        </p:nvSpPr>
        <p:spPr>
          <a:xfrm>
            <a:off x="5179618" y="9717056"/>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39" name="object 39"/>
          <p:cNvSpPr/>
          <p:nvPr/>
        </p:nvSpPr>
        <p:spPr>
          <a:xfrm>
            <a:off x="5179618" y="9417335"/>
            <a:ext cx="12700" cy="299720"/>
          </a:xfrm>
          <a:custGeom>
            <a:avLst/>
            <a:gdLst/>
            <a:ahLst/>
            <a:cxnLst/>
            <a:rect l="l" t="t" r="r" b="b"/>
            <a:pathLst>
              <a:path w="12700" h="299720">
                <a:moveTo>
                  <a:pt x="0" y="299719"/>
                </a:moveTo>
                <a:lnTo>
                  <a:pt x="12700" y="299719"/>
                </a:lnTo>
                <a:lnTo>
                  <a:pt x="12700" y="0"/>
                </a:lnTo>
                <a:lnTo>
                  <a:pt x="0" y="0"/>
                </a:lnTo>
                <a:lnTo>
                  <a:pt x="0" y="299719"/>
                </a:lnTo>
                <a:close/>
              </a:path>
            </a:pathLst>
          </a:custGeom>
          <a:solidFill>
            <a:srgbClr val="231F20"/>
          </a:solidFill>
        </p:spPr>
        <p:txBody>
          <a:bodyPr wrap="square" lIns="0" tIns="0" rIns="0" bIns="0" rtlCol="0"/>
          <a:lstStyle/>
          <a:p>
            <a:endParaRPr/>
          </a:p>
        </p:txBody>
      </p:sp>
      <p:sp>
        <p:nvSpPr>
          <p:cNvPr id="40" name="object 40"/>
          <p:cNvSpPr/>
          <p:nvPr/>
        </p:nvSpPr>
        <p:spPr>
          <a:xfrm>
            <a:off x="5179618" y="9410985"/>
            <a:ext cx="6350" cy="6350"/>
          </a:xfrm>
          <a:custGeom>
            <a:avLst/>
            <a:gdLst/>
            <a:ahLst/>
            <a:cxnLst/>
            <a:rect l="l" t="t" r="r" b="b"/>
            <a:pathLst>
              <a:path w="6350" h="6350">
                <a:moveTo>
                  <a:pt x="0" y="6349"/>
                </a:moveTo>
                <a:lnTo>
                  <a:pt x="6350" y="6349"/>
                </a:lnTo>
                <a:lnTo>
                  <a:pt x="6350" y="0"/>
                </a:lnTo>
                <a:lnTo>
                  <a:pt x="0" y="0"/>
                </a:lnTo>
                <a:lnTo>
                  <a:pt x="0" y="6349"/>
                </a:lnTo>
                <a:close/>
              </a:path>
            </a:pathLst>
          </a:custGeom>
          <a:solidFill>
            <a:srgbClr val="231F20"/>
          </a:solidFill>
        </p:spPr>
        <p:txBody>
          <a:bodyPr wrap="square" lIns="0" tIns="0" rIns="0" bIns="0" rtlCol="0"/>
          <a:lstStyle/>
          <a:p>
            <a:endParaRPr/>
          </a:p>
        </p:txBody>
      </p:sp>
      <p:sp>
        <p:nvSpPr>
          <p:cNvPr id="41" name="object 41"/>
          <p:cNvSpPr/>
          <p:nvPr/>
        </p:nvSpPr>
        <p:spPr>
          <a:xfrm>
            <a:off x="5179618" y="9404635"/>
            <a:ext cx="739775" cy="6350"/>
          </a:xfrm>
          <a:custGeom>
            <a:avLst/>
            <a:gdLst/>
            <a:ahLst/>
            <a:cxnLst/>
            <a:rect l="l" t="t" r="r" b="b"/>
            <a:pathLst>
              <a:path w="739775" h="6350">
                <a:moveTo>
                  <a:pt x="0" y="6349"/>
                </a:moveTo>
                <a:lnTo>
                  <a:pt x="739381" y="6349"/>
                </a:lnTo>
                <a:lnTo>
                  <a:pt x="739381" y="0"/>
                </a:lnTo>
                <a:lnTo>
                  <a:pt x="0" y="0"/>
                </a:lnTo>
                <a:lnTo>
                  <a:pt x="0" y="6349"/>
                </a:lnTo>
                <a:close/>
              </a:path>
            </a:pathLst>
          </a:custGeom>
          <a:solidFill>
            <a:srgbClr val="231F20"/>
          </a:solidFill>
        </p:spPr>
        <p:txBody>
          <a:bodyPr wrap="square" lIns="0" tIns="0" rIns="0" bIns="0" rtlCol="0"/>
          <a:lstStyle/>
          <a:p>
            <a:endParaRPr/>
          </a:p>
        </p:txBody>
      </p:sp>
      <p:sp>
        <p:nvSpPr>
          <p:cNvPr id="42" name="object 42"/>
          <p:cNvSpPr/>
          <p:nvPr/>
        </p:nvSpPr>
        <p:spPr>
          <a:xfrm>
            <a:off x="5185968" y="971733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43" name="object 43"/>
          <p:cNvSpPr/>
          <p:nvPr/>
        </p:nvSpPr>
        <p:spPr>
          <a:xfrm>
            <a:off x="5185968" y="9410439"/>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44" name="object 44"/>
          <p:cNvSpPr/>
          <p:nvPr/>
        </p:nvSpPr>
        <p:spPr>
          <a:xfrm>
            <a:off x="5192318" y="9410439"/>
            <a:ext cx="727075" cy="6350"/>
          </a:xfrm>
          <a:custGeom>
            <a:avLst/>
            <a:gdLst/>
            <a:ahLst/>
            <a:cxnLst/>
            <a:rect l="l" t="t" r="r" b="b"/>
            <a:pathLst>
              <a:path w="727075" h="6350">
                <a:moveTo>
                  <a:pt x="726681" y="0"/>
                </a:moveTo>
                <a:lnTo>
                  <a:pt x="0" y="0"/>
                </a:lnTo>
                <a:lnTo>
                  <a:pt x="0" y="6349"/>
                </a:lnTo>
                <a:lnTo>
                  <a:pt x="726681" y="6349"/>
                </a:lnTo>
                <a:lnTo>
                  <a:pt x="726681" y="0"/>
                </a:lnTo>
                <a:close/>
              </a:path>
            </a:pathLst>
          </a:custGeom>
          <a:solidFill>
            <a:srgbClr val="231F20"/>
          </a:solidFill>
        </p:spPr>
        <p:txBody>
          <a:bodyPr wrap="square" lIns="0" tIns="0" rIns="0" bIns="0" rtlCol="0"/>
          <a:lstStyle/>
          <a:p>
            <a:endParaRPr/>
          </a:p>
        </p:txBody>
      </p:sp>
      <p:sp>
        <p:nvSpPr>
          <p:cNvPr id="45" name="object 45"/>
          <p:cNvSpPr/>
          <p:nvPr/>
        </p:nvSpPr>
        <p:spPr>
          <a:xfrm>
            <a:off x="5915799" y="9303924"/>
            <a:ext cx="12700" cy="226060"/>
          </a:xfrm>
          <a:custGeom>
            <a:avLst/>
            <a:gdLst/>
            <a:ahLst/>
            <a:cxnLst/>
            <a:rect l="l" t="t" r="r" b="b"/>
            <a:pathLst>
              <a:path w="12700" h="226059">
                <a:moveTo>
                  <a:pt x="12700" y="0"/>
                </a:moveTo>
                <a:lnTo>
                  <a:pt x="0" y="0"/>
                </a:lnTo>
                <a:lnTo>
                  <a:pt x="0" y="225551"/>
                </a:lnTo>
                <a:lnTo>
                  <a:pt x="12700" y="225551"/>
                </a:lnTo>
                <a:lnTo>
                  <a:pt x="12700" y="0"/>
                </a:lnTo>
                <a:close/>
              </a:path>
            </a:pathLst>
          </a:custGeom>
          <a:solidFill>
            <a:srgbClr val="231F20"/>
          </a:solidFill>
        </p:spPr>
        <p:txBody>
          <a:bodyPr wrap="square" lIns="0" tIns="0" rIns="0" bIns="0" rtlCol="0"/>
          <a:lstStyle/>
          <a:p>
            <a:endParaRPr/>
          </a:p>
        </p:txBody>
      </p:sp>
      <p:sp>
        <p:nvSpPr>
          <p:cNvPr id="46" name="object 46"/>
          <p:cNvSpPr/>
          <p:nvPr/>
        </p:nvSpPr>
        <p:spPr>
          <a:xfrm>
            <a:off x="5975299" y="9303924"/>
            <a:ext cx="12700" cy="226060"/>
          </a:xfrm>
          <a:custGeom>
            <a:avLst/>
            <a:gdLst/>
            <a:ahLst/>
            <a:cxnLst/>
            <a:rect l="l" t="t" r="r" b="b"/>
            <a:pathLst>
              <a:path w="12700" h="226059">
                <a:moveTo>
                  <a:pt x="12700" y="0"/>
                </a:moveTo>
                <a:lnTo>
                  <a:pt x="0" y="0"/>
                </a:lnTo>
                <a:lnTo>
                  <a:pt x="0" y="225551"/>
                </a:lnTo>
                <a:lnTo>
                  <a:pt x="12700" y="225551"/>
                </a:lnTo>
                <a:lnTo>
                  <a:pt x="12700" y="0"/>
                </a:lnTo>
                <a:close/>
              </a:path>
            </a:pathLst>
          </a:custGeom>
          <a:solidFill>
            <a:srgbClr val="231F20"/>
          </a:solidFill>
        </p:spPr>
        <p:txBody>
          <a:bodyPr wrap="square" lIns="0" tIns="0" rIns="0" bIns="0" rtlCol="0"/>
          <a:lstStyle/>
          <a:p>
            <a:endParaRPr/>
          </a:p>
        </p:txBody>
      </p:sp>
      <p:sp>
        <p:nvSpPr>
          <p:cNvPr id="47" name="object 47"/>
          <p:cNvSpPr/>
          <p:nvPr/>
        </p:nvSpPr>
        <p:spPr>
          <a:xfrm>
            <a:off x="4156925" y="9380594"/>
            <a:ext cx="273050" cy="12700"/>
          </a:xfrm>
          <a:custGeom>
            <a:avLst/>
            <a:gdLst/>
            <a:ahLst/>
            <a:cxnLst/>
            <a:rect l="l" t="t" r="r" b="b"/>
            <a:pathLst>
              <a:path w="273050" h="12700">
                <a:moveTo>
                  <a:pt x="272542" y="0"/>
                </a:moveTo>
                <a:lnTo>
                  <a:pt x="0" y="0"/>
                </a:lnTo>
                <a:lnTo>
                  <a:pt x="0" y="12700"/>
                </a:lnTo>
                <a:lnTo>
                  <a:pt x="272542" y="12700"/>
                </a:lnTo>
                <a:lnTo>
                  <a:pt x="272542" y="0"/>
                </a:lnTo>
                <a:close/>
              </a:path>
            </a:pathLst>
          </a:custGeom>
          <a:solidFill>
            <a:srgbClr val="231F20"/>
          </a:solidFill>
        </p:spPr>
        <p:txBody>
          <a:bodyPr wrap="square" lIns="0" tIns="0" rIns="0" bIns="0" rtlCol="0"/>
          <a:lstStyle/>
          <a:p>
            <a:endParaRPr/>
          </a:p>
        </p:txBody>
      </p:sp>
      <p:sp>
        <p:nvSpPr>
          <p:cNvPr id="48" name="object 48"/>
          <p:cNvSpPr/>
          <p:nvPr/>
        </p:nvSpPr>
        <p:spPr>
          <a:xfrm>
            <a:off x="4156925" y="9440120"/>
            <a:ext cx="273050" cy="12700"/>
          </a:xfrm>
          <a:custGeom>
            <a:avLst/>
            <a:gdLst/>
            <a:ahLst/>
            <a:cxnLst/>
            <a:rect l="l" t="t" r="r" b="b"/>
            <a:pathLst>
              <a:path w="273050" h="12700">
                <a:moveTo>
                  <a:pt x="272542" y="0"/>
                </a:moveTo>
                <a:lnTo>
                  <a:pt x="0" y="0"/>
                </a:lnTo>
                <a:lnTo>
                  <a:pt x="0" y="12699"/>
                </a:lnTo>
                <a:lnTo>
                  <a:pt x="272542" y="12699"/>
                </a:lnTo>
                <a:lnTo>
                  <a:pt x="272542" y="0"/>
                </a:lnTo>
                <a:close/>
              </a:path>
            </a:pathLst>
          </a:custGeom>
          <a:solidFill>
            <a:srgbClr val="231F20"/>
          </a:solidFill>
        </p:spPr>
        <p:txBody>
          <a:bodyPr wrap="square" lIns="0" tIns="0" rIns="0" bIns="0" rtlCol="0"/>
          <a:lstStyle/>
          <a:p>
            <a:endParaRPr/>
          </a:p>
        </p:txBody>
      </p:sp>
      <p:sp>
        <p:nvSpPr>
          <p:cNvPr id="49" name="object 49"/>
          <p:cNvSpPr txBox="1"/>
          <p:nvPr/>
        </p:nvSpPr>
        <p:spPr>
          <a:xfrm>
            <a:off x="2222500" y="1621056"/>
            <a:ext cx="6134100" cy="3473450"/>
          </a:xfrm>
          <a:prstGeom prst="rect">
            <a:avLst/>
          </a:prstGeom>
        </p:spPr>
        <p:txBody>
          <a:bodyPr vert="horz" wrap="square" lIns="0" tIns="12700" rIns="0" bIns="0" rtlCol="0">
            <a:spAutoFit/>
          </a:bodyPr>
          <a:lstStyle/>
          <a:p>
            <a:pPr marL="12700">
              <a:lnSpc>
                <a:spcPct val="100000"/>
              </a:lnSpc>
              <a:spcBef>
                <a:spcPts val="100"/>
              </a:spcBef>
            </a:pPr>
            <a:r>
              <a:rPr sz="1400" spc="-105" dirty="0">
                <a:solidFill>
                  <a:srgbClr val="231F20"/>
                </a:solidFill>
                <a:latin typeface="Lucida Sans"/>
                <a:cs typeface="Lucida Sans"/>
              </a:rPr>
              <a:t>Consideraciones</a:t>
            </a:r>
            <a:r>
              <a:rPr sz="1400" spc="15" dirty="0">
                <a:solidFill>
                  <a:srgbClr val="231F20"/>
                </a:solidFill>
                <a:latin typeface="Lucida Sans"/>
                <a:cs typeface="Lucida Sans"/>
              </a:rPr>
              <a:t> </a:t>
            </a:r>
            <a:r>
              <a:rPr sz="1400" spc="-95" dirty="0">
                <a:solidFill>
                  <a:srgbClr val="231F20"/>
                </a:solidFill>
                <a:latin typeface="Lucida Sans"/>
                <a:cs typeface="Lucida Sans"/>
              </a:rPr>
              <a:t>generales</a:t>
            </a:r>
            <a:endParaRPr sz="1400">
              <a:latin typeface="Lucida Sans"/>
              <a:cs typeface="Lucida Sans"/>
            </a:endParaRPr>
          </a:p>
          <a:p>
            <a:pPr marL="12700" marR="5080">
              <a:lnSpc>
                <a:spcPts val="1100"/>
              </a:lnSpc>
              <a:spcBef>
                <a:spcPts val="1040"/>
              </a:spcBef>
              <a:buAutoNum type="alphaLcParenR"/>
              <a:tabLst>
                <a:tab pos="159385" algn="l"/>
              </a:tabLst>
            </a:pPr>
            <a:r>
              <a:rPr sz="1000" spc="-85" dirty="0">
                <a:solidFill>
                  <a:srgbClr val="231F20"/>
                </a:solidFill>
                <a:latin typeface="Lucida Sans"/>
                <a:cs typeface="Lucida Sans"/>
              </a:rPr>
              <a:t>Un </a:t>
            </a:r>
            <a:r>
              <a:rPr sz="1000" spc="-65" dirty="0">
                <a:solidFill>
                  <a:srgbClr val="231F20"/>
                </a:solidFill>
                <a:latin typeface="Lucida Sans"/>
                <a:cs typeface="Lucida Sans"/>
              </a:rPr>
              <a:t>cable </a:t>
            </a:r>
            <a:r>
              <a:rPr sz="1000" spc="-75" dirty="0">
                <a:solidFill>
                  <a:srgbClr val="231F20"/>
                </a:solidFill>
                <a:latin typeface="Lucida Sans"/>
                <a:cs typeface="Lucida Sans"/>
              </a:rPr>
              <a:t>coaxil </a:t>
            </a:r>
            <a:r>
              <a:rPr sz="1000" spc="-70" dirty="0">
                <a:solidFill>
                  <a:srgbClr val="231F20"/>
                </a:solidFill>
                <a:latin typeface="Lucida Sans"/>
                <a:cs typeface="Lucida Sans"/>
              </a:rPr>
              <a:t>de </a:t>
            </a:r>
            <a:r>
              <a:rPr sz="1000" spc="-75" dirty="0">
                <a:solidFill>
                  <a:srgbClr val="231F20"/>
                </a:solidFill>
                <a:latin typeface="Lucida Sans"/>
                <a:cs typeface="Lucida Sans"/>
              </a:rPr>
              <a:t>buena </a:t>
            </a:r>
            <a:r>
              <a:rPr sz="1000" spc="-60" dirty="0">
                <a:solidFill>
                  <a:srgbClr val="231F20"/>
                </a:solidFill>
                <a:latin typeface="Lucida Sans"/>
                <a:cs typeface="Lucida Sans"/>
              </a:rPr>
              <a:t>calidad </a:t>
            </a:r>
            <a:r>
              <a:rPr sz="1000" spc="-65" dirty="0">
                <a:solidFill>
                  <a:srgbClr val="231F20"/>
                </a:solidFill>
                <a:latin typeface="Lucida Sans"/>
                <a:cs typeface="Lucida Sans"/>
              </a:rPr>
              <a:t>(RG59) </a:t>
            </a:r>
            <a:r>
              <a:rPr sz="1000" spc="-25" dirty="0">
                <a:solidFill>
                  <a:srgbClr val="231F20"/>
                </a:solidFill>
                <a:latin typeface="Lucida Sans"/>
                <a:cs typeface="Lucida Sans"/>
              </a:rPr>
              <a:t>- </a:t>
            </a:r>
            <a:r>
              <a:rPr sz="1000" spc="-125" dirty="0">
                <a:solidFill>
                  <a:srgbClr val="231F20"/>
                </a:solidFill>
                <a:latin typeface="Lucida Sans"/>
                <a:cs typeface="Lucida Sans"/>
              </a:rPr>
              <a:t>75/mt </a:t>
            </a:r>
            <a:r>
              <a:rPr sz="1000" spc="-70" dirty="0">
                <a:solidFill>
                  <a:srgbClr val="231F20"/>
                </a:solidFill>
                <a:latin typeface="Lucida Sans"/>
                <a:cs typeface="Lucida Sans"/>
              </a:rPr>
              <a:t>pierde </a:t>
            </a:r>
            <a:r>
              <a:rPr sz="1000" spc="-85" dirty="0">
                <a:solidFill>
                  <a:srgbClr val="231F20"/>
                </a:solidFill>
                <a:latin typeface="Lucida Sans"/>
                <a:cs typeface="Lucida Sans"/>
              </a:rPr>
              <a:t>aproximadamente </a:t>
            </a:r>
            <a:r>
              <a:rPr sz="1000" spc="-80" dirty="0">
                <a:solidFill>
                  <a:srgbClr val="231F20"/>
                </a:solidFill>
                <a:latin typeface="Lucida Sans"/>
                <a:cs typeface="Lucida Sans"/>
              </a:rPr>
              <a:t>0,2db por </a:t>
            </a:r>
            <a:r>
              <a:rPr sz="1000" spc="-85" dirty="0">
                <a:solidFill>
                  <a:srgbClr val="231F20"/>
                </a:solidFill>
                <a:latin typeface="Lucida Sans"/>
                <a:cs typeface="Lucida Sans"/>
              </a:rPr>
              <a:t>mt, </a:t>
            </a:r>
            <a:r>
              <a:rPr sz="1000" spc="-55" dirty="0">
                <a:solidFill>
                  <a:srgbClr val="231F20"/>
                </a:solidFill>
                <a:latin typeface="Lucida Sans"/>
                <a:cs typeface="Lucida Sans"/>
              </a:rPr>
              <a:t>a </a:t>
            </a:r>
            <a:r>
              <a:rPr sz="1000" spc="-60" dirty="0">
                <a:solidFill>
                  <a:srgbClr val="231F20"/>
                </a:solidFill>
                <a:latin typeface="Lucida Sans"/>
                <a:cs typeface="Lucida Sans"/>
              </a:rPr>
              <a:t>esta </a:t>
            </a:r>
            <a:r>
              <a:rPr sz="1000" spc="-70" dirty="0">
                <a:solidFill>
                  <a:srgbClr val="231F20"/>
                </a:solidFill>
                <a:latin typeface="Lucida Sans"/>
                <a:cs typeface="Lucida Sans"/>
              </a:rPr>
              <a:t>pérdida debe  </a:t>
            </a:r>
            <a:r>
              <a:rPr sz="1000" spc="-75" dirty="0">
                <a:solidFill>
                  <a:srgbClr val="231F20"/>
                </a:solidFill>
                <a:latin typeface="Lucida Sans"/>
                <a:cs typeface="Lucida Sans"/>
              </a:rPr>
              <a:t>agregarse </a:t>
            </a:r>
            <a:r>
              <a:rPr sz="1000" spc="-50" dirty="0">
                <a:solidFill>
                  <a:srgbClr val="231F20"/>
                </a:solidFill>
                <a:latin typeface="Lucida Sans"/>
                <a:cs typeface="Lucida Sans"/>
              </a:rPr>
              <a:t>la </a:t>
            </a:r>
            <a:r>
              <a:rPr sz="1000" spc="-70" dirty="0">
                <a:solidFill>
                  <a:srgbClr val="231F20"/>
                </a:solidFill>
                <a:latin typeface="Lucida Sans"/>
                <a:cs typeface="Lucida Sans"/>
              </a:rPr>
              <a:t>de otros </a:t>
            </a:r>
            <a:r>
              <a:rPr sz="1000" spc="-80" dirty="0">
                <a:solidFill>
                  <a:srgbClr val="231F20"/>
                </a:solidFill>
                <a:latin typeface="Lucida Sans"/>
                <a:cs typeface="Lucida Sans"/>
              </a:rPr>
              <a:t>componentes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0" dirty="0">
                <a:solidFill>
                  <a:srgbClr val="231F20"/>
                </a:solidFill>
                <a:latin typeface="Lucida Sans"/>
                <a:cs typeface="Lucida Sans"/>
              </a:rPr>
              <a:t>instalación, </a:t>
            </a:r>
            <a:r>
              <a:rPr sz="1000" spc="-85" dirty="0">
                <a:solidFill>
                  <a:srgbClr val="231F20"/>
                </a:solidFill>
                <a:latin typeface="Lucida Sans"/>
                <a:cs typeface="Lucida Sans"/>
              </a:rPr>
              <a:t>como, </a:t>
            </a:r>
            <a:r>
              <a:rPr sz="1000" spc="-80" dirty="0">
                <a:solidFill>
                  <a:srgbClr val="231F20"/>
                </a:solidFill>
                <a:latin typeface="Lucida Sans"/>
                <a:cs typeface="Lucida Sans"/>
              </a:rPr>
              <a:t>mezcladores, </a:t>
            </a:r>
            <a:r>
              <a:rPr sz="1000" spc="-65" dirty="0">
                <a:solidFill>
                  <a:srgbClr val="231F20"/>
                </a:solidFill>
                <a:latin typeface="Lucida Sans"/>
                <a:cs typeface="Lucida Sans"/>
              </a:rPr>
              <a:t>derivadores, </a:t>
            </a:r>
            <a:r>
              <a:rPr sz="1000" spc="-75" dirty="0">
                <a:solidFill>
                  <a:srgbClr val="231F20"/>
                </a:solidFill>
                <a:latin typeface="Lucida Sans"/>
                <a:cs typeface="Lucida Sans"/>
              </a:rPr>
              <a:t>tomas,</a:t>
            </a:r>
            <a:r>
              <a:rPr sz="1000" spc="35" dirty="0">
                <a:solidFill>
                  <a:srgbClr val="231F20"/>
                </a:solidFill>
                <a:latin typeface="Lucida Sans"/>
                <a:cs typeface="Lucida Sans"/>
              </a:rPr>
              <a:t> </a:t>
            </a:r>
            <a:r>
              <a:rPr sz="1000" spc="-65" dirty="0">
                <a:solidFill>
                  <a:srgbClr val="231F20"/>
                </a:solidFill>
                <a:latin typeface="Lucida Sans"/>
                <a:cs typeface="Lucida Sans"/>
              </a:rPr>
              <a:t>etc.</a:t>
            </a:r>
            <a:endParaRPr sz="1000">
              <a:latin typeface="Lucida Sans"/>
              <a:cs typeface="Lucida Sans"/>
            </a:endParaRPr>
          </a:p>
          <a:p>
            <a:pPr marL="165735" indent="-153670">
              <a:lnSpc>
                <a:spcPct val="100000"/>
              </a:lnSpc>
              <a:spcBef>
                <a:spcPts val="980"/>
              </a:spcBef>
              <a:buAutoNum type="alphaLcParenR"/>
              <a:tabLst>
                <a:tab pos="166370" algn="l"/>
              </a:tabLst>
            </a:pPr>
            <a:r>
              <a:rPr sz="1000" spc="-65" dirty="0">
                <a:solidFill>
                  <a:srgbClr val="231F20"/>
                </a:solidFill>
                <a:latin typeface="Lucida Sans"/>
                <a:cs typeface="Lucida Sans"/>
              </a:rPr>
              <a:t>La</a:t>
            </a:r>
            <a:r>
              <a:rPr sz="1000" spc="15" dirty="0">
                <a:solidFill>
                  <a:srgbClr val="231F20"/>
                </a:solidFill>
                <a:latin typeface="Lucida Sans"/>
                <a:cs typeface="Lucida Sans"/>
              </a:rPr>
              <a:t> </a:t>
            </a:r>
            <a:r>
              <a:rPr sz="1000" spc="-70" dirty="0">
                <a:solidFill>
                  <a:srgbClr val="231F20"/>
                </a:solidFill>
                <a:latin typeface="Lucida Sans"/>
                <a:cs typeface="Lucida Sans"/>
              </a:rPr>
              <a:t>pérdida</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85" dirty="0">
                <a:solidFill>
                  <a:srgbClr val="231F20"/>
                </a:solidFill>
                <a:latin typeface="Lucida Sans"/>
                <a:cs typeface="Lucida Sans"/>
              </a:rPr>
              <a:t>un</a:t>
            </a:r>
            <a:r>
              <a:rPr sz="1000" spc="15" dirty="0">
                <a:solidFill>
                  <a:srgbClr val="231F20"/>
                </a:solidFill>
                <a:latin typeface="Lucida Sans"/>
                <a:cs typeface="Lucida Sans"/>
              </a:rPr>
              <a:t> </a:t>
            </a:r>
            <a:r>
              <a:rPr sz="1000" spc="-80" dirty="0">
                <a:solidFill>
                  <a:srgbClr val="231F20"/>
                </a:solidFill>
                <a:latin typeface="Lucida Sans"/>
                <a:cs typeface="Lucida Sans"/>
              </a:rPr>
              <a:t>toma</a:t>
            </a:r>
            <a:r>
              <a:rPr sz="1000" spc="15" dirty="0">
                <a:solidFill>
                  <a:srgbClr val="231F20"/>
                </a:solidFill>
                <a:latin typeface="Lucida Sans"/>
                <a:cs typeface="Lucida Sans"/>
              </a:rPr>
              <a:t> </a:t>
            </a:r>
            <a:r>
              <a:rPr sz="1000" spc="-65" dirty="0">
                <a:solidFill>
                  <a:srgbClr val="231F20"/>
                </a:solidFill>
                <a:latin typeface="Lucida Sans"/>
                <a:cs typeface="Lucida Sans"/>
              </a:rPr>
              <a:t>es</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80" dirty="0">
                <a:solidFill>
                  <a:srgbClr val="231F20"/>
                </a:solidFill>
                <a:latin typeface="Lucida Sans"/>
                <a:cs typeface="Lucida Sans"/>
              </a:rPr>
              <a:t>promedio</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110" dirty="0">
                <a:solidFill>
                  <a:srgbClr val="231F20"/>
                </a:solidFill>
                <a:latin typeface="Lucida Sans"/>
                <a:cs typeface="Lucida Sans"/>
              </a:rPr>
              <a:t>1db.</a:t>
            </a:r>
            <a:endParaRPr sz="1000">
              <a:latin typeface="Lucida Sans"/>
              <a:cs typeface="Lucida Sans"/>
            </a:endParaRPr>
          </a:p>
          <a:p>
            <a:pPr>
              <a:lnSpc>
                <a:spcPct val="100000"/>
              </a:lnSpc>
              <a:buClr>
                <a:srgbClr val="231F20"/>
              </a:buClr>
              <a:buFont typeface="Lucida Sans"/>
              <a:buAutoNum type="alphaLcParenR"/>
            </a:pPr>
            <a:endParaRPr sz="950">
              <a:latin typeface="Lucida Sans"/>
              <a:cs typeface="Lucida Sans"/>
            </a:endParaRPr>
          </a:p>
          <a:p>
            <a:pPr marL="12700" marR="23495">
              <a:lnSpc>
                <a:spcPts val="1100"/>
              </a:lnSpc>
              <a:buAutoNum type="alphaLcParenR"/>
              <a:tabLst>
                <a:tab pos="150495" algn="l"/>
              </a:tabLst>
            </a:pPr>
            <a:r>
              <a:rPr sz="1000" spc="-85" dirty="0">
                <a:solidFill>
                  <a:srgbClr val="231F20"/>
                </a:solidFill>
                <a:latin typeface="Lucida Sans"/>
                <a:cs typeface="Lucida Sans"/>
              </a:rPr>
              <a:t>Teminado </a:t>
            </a:r>
            <a:r>
              <a:rPr sz="1000" spc="-50" dirty="0">
                <a:solidFill>
                  <a:srgbClr val="231F20"/>
                </a:solidFill>
                <a:latin typeface="Lucida Sans"/>
                <a:cs typeface="Lucida Sans"/>
              </a:rPr>
              <a:t>el </a:t>
            </a:r>
            <a:r>
              <a:rPr sz="1000" spc="-65" dirty="0">
                <a:solidFill>
                  <a:srgbClr val="231F20"/>
                </a:solidFill>
                <a:latin typeface="Lucida Sans"/>
                <a:cs typeface="Lucida Sans"/>
              </a:rPr>
              <a:t>cálculo </a:t>
            </a:r>
            <a:r>
              <a:rPr sz="1000" spc="-70" dirty="0">
                <a:solidFill>
                  <a:srgbClr val="231F20"/>
                </a:solidFill>
                <a:latin typeface="Lucida Sans"/>
                <a:cs typeface="Lucida Sans"/>
              </a:rPr>
              <a:t>de </a:t>
            </a:r>
            <a:r>
              <a:rPr sz="1000" spc="-55" dirty="0">
                <a:solidFill>
                  <a:srgbClr val="231F20"/>
                </a:solidFill>
                <a:latin typeface="Lucida Sans"/>
                <a:cs typeface="Lucida Sans"/>
              </a:rPr>
              <a:t>las </a:t>
            </a:r>
            <a:r>
              <a:rPr sz="1000" spc="-70" dirty="0">
                <a:solidFill>
                  <a:srgbClr val="231F20"/>
                </a:solidFill>
                <a:latin typeface="Lucida Sans"/>
                <a:cs typeface="Lucida Sans"/>
              </a:rPr>
              <a:t>pérdidas de </a:t>
            </a:r>
            <a:r>
              <a:rPr sz="1000" spc="-60" dirty="0">
                <a:solidFill>
                  <a:srgbClr val="231F20"/>
                </a:solidFill>
                <a:latin typeface="Lucida Sans"/>
                <a:cs typeface="Lucida Sans"/>
              </a:rPr>
              <a:t>señal, </a:t>
            </a:r>
            <a:r>
              <a:rPr sz="1000" spc="-65" dirty="0">
                <a:solidFill>
                  <a:srgbClr val="231F20"/>
                </a:solidFill>
                <a:latin typeface="Lucida Sans"/>
                <a:cs typeface="Lucida Sans"/>
              </a:rPr>
              <a:t>se calculan </a:t>
            </a:r>
            <a:r>
              <a:rPr sz="1000" spc="-55" dirty="0">
                <a:solidFill>
                  <a:srgbClr val="231F20"/>
                </a:solidFill>
                <a:latin typeface="Lucida Sans"/>
                <a:cs typeface="Lucida Sans"/>
              </a:rPr>
              <a:t>las </a:t>
            </a:r>
            <a:r>
              <a:rPr sz="1000" spc="-70" dirty="0">
                <a:solidFill>
                  <a:srgbClr val="231F20"/>
                </a:solidFill>
                <a:latin typeface="Lucida Sans"/>
                <a:cs typeface="Lucida Sans"/>
              </a:rPr>
              <a:t>ganancias para colocar </a:t>
            </a:r>
            <a:r>
              <a:rPr sz="1000" spc="-50" dirty="0">
                <a:solidFill>
                  <a:srgbClr val="231F20"/>
                </a:solidFill>
                <a:latin typeface="Lucida Sans"/>
                <a:cs typeface="Lucida Sans"/>
              </a:rPr>
              <a:t>el </a:t>
            </a:r>
            <a:r>
              <a:rPr sz="1000" spc="-75" dirty="0">
                <a:solidFill>
                  <a:srgbClr val="231F20"/>
                </a:solidFill>
                <a:latin typeface="Lucida Sans"/>
                <a:cs typeface="Lucida Sans"/>
              </a:rPr>
              <a:t>amplificador </a:t>
            </a:r>
            <a:r>
              <a:rPr sz="1000" spc="-60" dirty="0">
                <a:solidFill>
                  <a:srgbClr val="231F20"/>
                </a:solidFill>
                <a:latin typeface="Lucida Sans"/>
                <a:cs typeface="Lucida Sans"/>
              </a:rPr>
              <a:t>adec-  </a:t>
            </a:r>
            <a:r>
              <a:rPr sz="1000" spc="-70" dirty="0">
                <a:solidFill>
                  <a:srgbClr val="231F20"/>
                </a:solidFill>
                <a:latin typeface="Lucida Sans"/>
                <a:cs typeface="Lucida Sans"/>
              </a:rPr>
              <a:t>uado </a:t>
            </a:r>
            <a:r>
              <a:rPr sz="1000" spc="-75" dirty="0">
                <a:solidFill>
                  <a:srgbClr val="231F20"/>
                </a:solidFill>
                <a:latin typeface="Lucida Sans"/>
                <a:cs typeface="Lucida Sans"/>
              </a:rPr>
              <a:t>en </a:t>
            </a:r>
            <a:r>
              <a:rPr sz="1000" spc="-50" dirty="0">
                <a:solidFill>
                  <a:srgbClr val="231F20"/>
                </a:solidFill>
                <a:latin typeface="Lucida Sans"/>
                <a:cs typeface="Lucida Sans"/>
              </a:rPr>
              <a:t>la </a:t>
            </a:r>
            <a:r>
              <a:rPr sz="1000" spc="-65" dirty="0">
                <a:solidFill>
                  <a:srgbClr val="231F20"/>
                </a:solidFill>
                <a:latin typeface="Lucida Sans"/>
                <a:cs typeface="Lucida Sans"/>
              </a:rPr>
              <a:t>bajada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5" dirty="0">
                <a:solidFill>
                  <a:srgbClr val="231F20"/>
                </a:solidFill>
                <a:latin typeface="Lucida Sans"/>
                <a:cs typeface="Lucida Sans"/>
              </a:rPr>
              <a:t>antena </a:t>
            </a:r>
            <a:r>
              <a:rPr sz="1000" spc="-60" dirty="0">
                <a:solidFill>
                  <a:srgbClr val="231F20"/>
                </a:solidFill>
                <a:latin typeface="Lucida Sans"/>
                <a:cs typeface="Lucida Sans"/>
              </a:rPr>
              <a:t>y </a:t>
            </a:r>
            <a:r>
              <a:rPr sz="1000" spc="-75" dirty="0">
                <a:solidFill>
                  <a:srgbClr val="231F20"/>
                </a:solidFill>
                <a:latin typeface="Lucida Sans"/>
                <a:cs typeface="Lucida Sans"/>
              </a:rPr>
              <a:t>lograr en </a:t>
            </a:r>
            <a:r>
              <a:rPr sz="1000" spc="-50" dirty="0">
                <a:solidFill>
                  <a:srgbClr val="231F20"/>
                </a:solidFill>
                <a:latin typeface="Lucida Sans"/>
                <a:cs typeface="Lucida Sans"/>
              </a:rPr>
              <a:t>el </a:t>
            </a:r>
            <a:r>
              <a:rPr sz="1000" spc="-75" dirty="0">
                <a:solidFill>
                  <a:srgbClr val="231F20"/>
                </a:solidFill>
                <a:latin typeface="Lucida Sans"/>
                <a:cs typeface="Lucida Sans"/>
              </a:rPr>
              <a:t>último </a:t>
            </a:r>
            <a:r>
              <a:rPr sz="1000" spc="-60" dirty="0">
                <a:solidFill>
                  <a:srgbClr val="231F20"/>
                </a:solidFill>
                <a:latin typeface="Lucida Sans"/>
                <a:cs typeface="Lucida Sans"/>
              </a:rPr>
              <a:t>televisor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0" dirty="0">
                <a:solidFill>
                  <a:srgbClr val="231F20"/>
                </a:solidFill>
                <a:latin typeface="Lucida Sans"/>
                <a:cs typeface="Lucida Sans"/>
              </a:rPr>
              <a:t>planta baja </a:t>
            </a:r>
            <a:r>
              <a:rPr sz="1000" spc="-75" dirty="0">
                <a:solidFill>
                  <a:srgbClr val="231F20"/>
                </a:solidFill>
                <a:latin typeface="Lucida Sans"/>
                <a:cs typeface="Lucida Sans"/>
              </a:rPr>
              <a:t>que </a:t>
            </a:r>
            <a:r>
              <a:rPr sz="1000" spc="-50" dirty="0">
                <a:solidFill>
                  <a:srgbClr val="231F20"/>
                </a:solidFill>
                <a:latin typeface="Lucida Sans"/>
                <a:cs typeface="Lucida Sans"/>
              </a:rPr>
              <a:t>la </a:t>
            </a:r>
            <a:r>
              <a:rPr sz="1000" spc="-60" dirty="0">
                <a:solidFill>
                  <a:srgbClr val="231F20"/>
                </a:solidFill>
                <a:latin typeface="Lucida Sans"/>
                <a:cs typeface="Lucida Sans"/>
              </a:rPr>
              <a:t>señal </a:t>
            </a:r>
            <a:r>
              <a:rPr sz="1000" spc="-70" dirty="0">
                <a:solidFill>
                  <a:srgbClr val="231F20"/>
                </a:solidFill>
                <a:latin typeface="Lucida Sans"/>
                <a:cs typeface="Lucida Sans"/>
              </a:rPr>
              <a:t>de </a:t>
            </a:r>
            <a:r>
              <a:rPr sz="1000" spc="-65" dirty="0">
                <a:solidFill>
                  <a:srgbClr val="231F20"/>
                </a:solidFill>
                <a:latin typeface="Lucida Sans"/>
                <a:cs typeface="Lucida Sans"/>
              </a:rPr>
              <a:t>llegada </a:t>
            </a:r>
            <a:r>
              <a:rPr sz="1000" spc="-60" dirty="0">
                <a:solidFill>
                  <a:srgbClr val="231F20"/>
                </a:solidFill>
                <a:latin typeface="Lucida Sans"/>
                <a:cs typeface="Lucida Sans"/>
              </a:rPr>
              <a:t>sea </a:t>
            </a:r>
            <a:r>
              <a:rPr sz="1000" spc="-70" dirty="0">
                <a:solidFill>
                  <a:srgbClr val="231F20"/>
                </a:solidFill>
                <a:latin typeface="Lucida Sans"/>
                <a:cs typeface="Lucida Sans"/>
              </a:rPr>
              <a:t>(60  </a:t>
            </a:r>
            <a:r>
              <a:rPr sz="1000" spc="-55" dirty="0">
                <a:solidFill>
                  <a:srgbClr val="231F20"/>
                </a:solidFill>
                <a:latin typeface="Lucida Sans"/>
                <a:cs typeface="Lucida Sans"/>
              </a:rPr>
              <a:t>a</a:t>
            </a:r>
            <a:r>
              <a:rPr sz="1000" spc="10" dirty="0">
                <a:solidFill>
                  <a:srgbClr val="231F20"/>
                </a:solidFill>
                <a:latin typeface="Lucida Sans"/>
                <a:cs typeface="Lucida Sans"/>
              </a:rPr>
              <a:t> </a:t>
            </a:r>
            <a:r>
              <a:rPr sz="1000" spc="-70" dirty="0">
                <a:solidFill>
                  <a:srgbClr val="231F20"/>
                </a:solidFill>
                <a:latin typeface="Lucida Sans"/>
                <a:cs typeface="Lucida Sans"/>
              </a:rPr>
              <a:t>75db).</a:t>
            </a:r>
            <a:endParaRPr sz="1000">
              <a:latin typeface="Lucida Sans"/>
              <a:cs typeface="Lucida Sans"/>
            </a:endParaRPr>
          </a:p>
          <a:p>
            <a:pPr marL="165735" indent="-153670">
              <a:lnSpc>
                <a:spcPct val="100000"/>
              </a:lnSpc>
              <a:spcBef>
                <a:spcPts val="980"/>
              </a:spcBef>
              <a:buAutoNum type="alphaLcParenR"/>
              <a:tabLst>
                <a:tab pos="166370" algn="l"/>
              </a:tabLst>
            </a:pPr>
            <a:r>
              <a:rPr sz="1000" spc="-75" dirty="0">
                <a:solidFill>
                  <a:srgbClr val="231F20"/>
                </a:solidFill>
                <a:latin typeface="Lucida Sans"/>
                <a:cs typeface="Lucida Sans"/>
              </a:rPr>
              <a:t>Hay</a:t>
            </a:r>
            <a:r>
              <a:rPr sz="1000" spc="15" dirty="0">
                <a:solidFill>
                  <a:srgbClr val="231F20"/>
                </a:solidFill>
                <a:latin typeface="Lucida Sans"/>
                <a:cs typeface="Lucida Sans"/>
              </a:rPr>
              <a:t> </a:t>
            </a:r>
            <a:r>
              <a:rPr sz="1000" spc="-70" dirty="0">
                <a:solidFill>
                  <a:srgbClr val="231F20"/>
                </a:solidFill>
                <a:latin typeface="Lucida Sans"/>
                <a:cs typeface="Lucida Sans"/>
              </a:rPr>
              <a:t>amplificadores</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165" dirty="0">
                <a:solidFill>
                  <a:srgbClr val="231F20"/>
                </a:solidFill>
                <a:latin typeface="Lucida Sans"/>
                <a:cs typeface="Lucida Sans"/>
              </a:rPr>
              <a:t>15</a:t>
            </a:r>
            <a:r>
              <a:rPr sz="1000" spc="-140" dirty="0">
                <a:solidFill>
                  <a:srgbClr val="231F20"/>
                </a:solidFill>
                <a:latin typeface="Lucida Sans"/>
                <a:cs typeface="Lucida Sans"/>
              </a:rPr>
              <a:t>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100" dirty="0">
                <a:solidFill>
                  <a:srgbClr val="231F20"/>
                </a:solidFill>
                <a:latin typeface="Lucida Sans"/>
                <a:cs typeface="Lucida Sans"/>
              </a:rPr>
              <a:t>30</a:t>
            </a:r>
            <a:r>
              <a:rPr sz="1000" spc="15" dirty="0">
                <a:solidFill>
                  <a:srgbClr val="231F20"/>
                </a:solidFill>
                <a:latin typeface="Lucida Sans"/>
                <a:cs typeface="Lucida Sans"/>
              </a:rPr>
              <a:t> </a:t>
            </a:r>
            <a:r>
              <a:rPr sz="1000" spc="-65" dirty="0">
                <a:solidFill>
                  <a:srgbClr val="231F20"/>
                </a:solidFill>
                <a:latin typeface="Lucida Sans"/>
                <a:cs typeface="Lucida Sans"/>
              </a:rPr>
              <a:t>decibeles</a:t>
            </a:r>
            <a:r>
              <a:rPr sz="1000" spc="15" dirty="0">
                <a:solidFill>
                  <a:srgbClr val="231F20"/>
                </a:solidFill>
                <a:latin typeface="Lucida Sans"/>
                <a:cs typeface="Lucida Sans"/>
              </a:rPr>
              <a:t> </a:t>
            </a:r>
            <a:r>
              <a:rPr sz="1000" spc="-40" dirty="0">
                <a:solidFill>
                  <a:srgbClr val="231F20"/>
                </a:solidFill>
                <a:latin typeface="Lucida Sans"/>
                <a:cs typeface="Lucida Sans"/>
              </a:rPr>
              <a:t>(db)</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ganancia.</a:t>
            </a:r>
            <a:endParaRPr sz="1000">
              <a:latin typeface="Lucida Sans"/>
              <a:cs typeface="Lucida Sans"/>
            </a:endParaRPr>
          </a:p>
          <a:p>
            <a:pPr>
              <a:lnSpc>
                <a:spcPct val="100000"/>
              </a:lnSpc>
              <a:buClr>
                <a:srgbClr val="231F20"/>
              </a:buClr>
              <a:buFont typeface="Lucida Sans"/>
              <a:buAutoNum type="alphaLcParenR"/>
            </a:pPr>
            <a:endParaRPr sz="950">
              <a:latin typeface="Lucida Sans"/>
              <a:cs typeface="Lucida Sans"/>
            </a:endParaRPr>
          </a:p>
          <a:p>
            <a:pPr marL="12700" marR="480695">
              <a:lnSpc>
                <a:spcPts val="1100"/>
              </a:lnSpc>
              <a:buAutoNum type="alphaLcParenR"/>
              <a:tabLst>
                <a:tab pos="159385" algn="l"/>
              </a:tabLst>
            </a:pPr>
            <a:r>
              <a:rPr sz="1000" spc="-35" dirty="0">
                <a:solidFill>
                  <a:srgbClr val="231F20"/>
                </a:solidFill>
                <a:latin typeface="Lucida Sans"/>
                <a:cs typeface="Lucida Sans"/>
              </a:rPr>
              <a:t>El </a:t>
            </a:r>
            <a:r>
              <a:rPr sz="1000" spc="-80" dirty="0">
                <a:solidFill>
                  <a:srgbClr val="231F20"/>
                </a:solidFill>
                <a:latin typeface="Lucida Sans"/>
                <a:cs typeface="Lucida Sans"/>
              </a:rPr>
              <a:t>toma </a:t>
            </a:r>
            <a:r>
              <a:rPr sz="1000" spc="-90" dirty="0">
                <a:solidFill>
                  <a:srgbClr val="231F20"/>
                </a:solidFill>
                <a:latin typeface="Lucida Sans"/>
                <a:cs typeface="Lucida Sans"/>
              </a:rPr>
              <a:t>6935, </a:t>
            </a:r>
            <a:r>
              <a:rPr sz="1000" spc="-55" dirty="0">
                <a:solidFill>
                  <a:srgbClr val="231F20"/>
                </a:solidFill>
                <a:latin typeface="Lucida Sans"/>
                <a:cs typeface="Lucida Sans"/>
              </a:rPr>
              <a:t>si </a:t>
            </a:r>
            <a:r>
              <a:rPr sz="1000" spc="-75" dirty="0">
                <a:solidFill>
                  <a:srgbClr val="231F20"/>
                </a:solidFill>
                <a:latin typeface="Lucida Sans"/>
                <a:cs typeface="Lucida Sans"/>
              </a:rPr>
              <a:t>no </a:t>
            </a:r>
            <a:r>
              <a:rPr sz="1000" spc="-65" dirty="0">
                <a:solidFill>
                  <a:srgbClr val="231F20"/>
                </a:solidFill>
                <a:latin typeface="Lucida Sans"/>
                <a:cs typeface="Lucida Sans"/>
              </a:rPr>
              <a:t>se </a:t>
            </a:r>
            <a:r>
              <a:rPr sz="1000" spc="-70" dirty="0">
                <a:solidFill>
                  <a:srgbClr val="231F20"/>
                </a:solidFill>
                <a:latin typeface="Lucida Sans"/>
                <a:cs typeface="Lucida Sans"/>
              </a:rPr>
              <a:t>corta, </a:t>
            </a:r>
            <a:r>
              <a:rPr sz="1000" spc="-65" dirty="0">
                <a:solidFill>
                  <a:srgbClr val="231F20"/>
                </a:solidFill>
                <a:latin typeface="Lucida Sans"/>
                <a:cs typeface="Lucida Sans"/>
              </a:rPr>
              <a:t>ni </a:t>
            </a:r>
            <a:r>
              <a:rPr sz="1000" spc="-50" dirty="0">
                <a:solidFill>
                  <a:srgbClr val="231F20"/>
                </a:solidFill>
                <a:latin typeface="Lucida Sans"/>
                <a:cs typeface="Lucida Sans"/>
              </a:rPr>
              <a:t>el </a:t>
            </a:r>
            <a:r>
              <a:rPr sz="1000" spc="-70" dirty="0">
                <a:solidFill>
                  <a:srgbClr val="231F20"/>
                </a:solidFill>
                <a:latin typeface="Lucida Sans"/>
                <a:cs typeface="Lucida Sans"/>
              </a:rPr>
              <a:t>puente ó </a:t>
            </a:r>
            <a:r>
              <a:rPr sz="1000" spc="-55" dirty="0">
                <a:solidFill>
                  <a:srgbClr val="231F20"/>
                </a:solidFill>
                <a:latin typeface="Lucida Sans"/>
                <a:cs typeface="Lucida Sans"/>
              </a:rPr>
              <a:t>las </a:t>
            </a:r>
            <a:r>
              <a:rPr sz="1000" spc="-40" dirty="0">
                <a:solidFill>
                  <a:srgbClr val="231F20"/>
                </a:solidFill>
                <a:latin typeface="Lucida Sans"/>
                <a:cs typeface="Lucida Sans"/>
              </a:rPr>
              <a:t>(4) </a:t>
            </a:r>
            <a:r>
              <a:rPr sz="1000" spc="-65" dirty="0">
                <a:solidFill>
                  <a:srgbClr val="231F20"/>
                </a:solidFill>
                <a:latin typeface="Lucida Sans"/>
                <a:cs typeface="Lucida Sans"/>
              </a:rPr>
              <a:t>resistencias </a:t>
            </a:r>
            <a:r>
              <a:rPr sz="1000" spc="-60" dirty="0">
                <a:solidFill>
                  <a:srgbClr val="231F20"/>
                </a:solidFill>
                <a:latin typeface="Lucida Sans"/>
                <a:cs typeface="Lucida Sans"/>
              </a:rPr>
              <a:t>tiene </a:t>
            </a:r>
            <a:r>
              <a:rPr sz="1000" spc="-90" dirty="0">
                <a:solidFill>
                  <a:srgbClr val="231F20"/>
                </a:solidFill>
                <a:latin typeface="Lucida Sans"/>
                <a:cs typeface="Lucida Sans"/>
              </a:rPr>
              <a:t>mínimo </a:t>
            </a:r>
            <a:r>
              <a:rPr sz="1000" spc="-70" dirty="0">
                <a:solidFill>
                  <a:srgbClr val="231F20"/>
                </a:solidFill>
                <a:latin typeface="Lucida Sans"/>
                <a:cs typeface="Lucida Sans"/>
              </a:rPr>
              <a:t>de atenuación </a:t>
            </a:r>
            <a:r>
              <a:rPr sz="1000" spc="30" dirty="0">
                <a:solidFill>
                  <a:srgbClr val="231F20"/>
                </a:solidFill>
                <a:latin typeface="Lucida Sans"/>
                <a:cs typeface="Lucida Sans"/>
              </a:rPr>
              <a:t>~ </a:t>
            </a:r>
            <a:r>
              <a:rPr sz="1000" spc="-85" dirty="0">
                <a:solidFill>
                  <a:srgbClr val="231F20"/>
                </a:solidFill>
                <a:latin typeface="Lucida Sans"/>
                <a:cs typeface="Lucida Sans"/>
              </a:rPr>
              <a:t>2bd </a:t>
            </a:r>
            <a:r>
              <a:rPr sz="1000" spc="-60" dirty="0">
                <a:solidFill>
                  <a:srgbClr val="231F20"/>
                </a:solidFill>
                <a:latin typeface="Lucida Sans"/>
                <a:cs typeface="Lucida Sans"/>
              </a:rPr>
              <a:t>y  </a:t>
            </a:r>
            <a:r>
              <a:rPr sz="1000" spc="-75" dirty="0">
                <a:solidFill>
                  <a:srgbClr val="231F20"/>
                </a:solidFill>
                <a:latin typeface="Lucida Sans"/>
                <a:cs typeface="Lucida Sans"/>
              </a:rPr>
              <a:t>cortando </a:t>
            </a:r>
            <a:r>
              <a:rPr sz="1000" spc="-65" dirty="0">
                <a:solidFill>
                  <a:srgbClr val="231F20"/>
                </a:solidFill>
                <a:latin typeface="Lucida Sans"/>
                <a:cs typeface="Lucida Sans"/>
              </a:rPr>
              <a:t>se</a:t>
            </a:r>
            <a:r>
              <a:rPr sz="1000" spc="-140" dirty="0">
                <a:solidFill>
                  <a:srgbClr val="231F20"/>
                </a:solidFill>
                <a:latin typeface="Lucida Sans"/>
                <a:cs typeface="Lucida Sans"/>
              </a:rPr>
              <a:t> </a:t>
            </a:r>
            <a:r>
              <a:rPr sz="1000" spc="-60" dirty="0">
                <a:solidFill>
                  <a:srgbClr val="231F20"/>
                </a:solidFill>
                <a:latin typeface="Lucida Sans"/>
                <a:cs typeface="Lucida Sans"/>
              </a:rPr>
              <a:t>obtienen:</a:t>
            </a:r>
            <a:endParaRPr sz="1000">
              <a:latin typeface="Lucida Sans"/>
              <a:cs typeface="Lucida Sans"/>
            </a:endParaRPr>
          </a:p>
          <a:p>
            <a:pPr>
              <a:lnSpc>
                <a:spcPct val="100000"/>
              </a:lnSpc>
            </a:pPr>
            <a:endParaRPr sz="1100">
              <a:latin typeface="Lucida Sans"/>
              <a:cs typeface="Lucida Sans"/>
            </a:endParaRPr>
          </a:p>
          <a:p>
            <a:pPr>
              <a:lnSpc>
                <a:spcPct val="100000"/>
              </a:lnSpc>
            </a:pPr>
            <a:endParaRPr sz="900">
              <a:latin typeface="Lucida Sans"/>
              <a:cs typeface="Lucida Sans"/>
            </a:endParaRPr>
          </a:p>
          <a:p>
            <a:pPr marL="3644900">
              <a:lnSpc>
                <a:spcPct val="100000"/>
              </a:lnSpc>
              <a:spcBef>
                <a:spcPts val="5"/>
              </a:spcBef>
            </a:pPr>
            <a:r>
              <a:rPr sz="1200" spc="-90" dirty="0">
                <a:solidFill>
                  <a:srgbClr val="231F20"/>
                </a:solidFill>
                <a:latin typeface="Lucida Sans"/>
                <a:cs typeface="Lucida Sans"/>
              </a:rPr>
              <a:t>Atenuación</a:t>
            </a:r>
            <a:endParaRPr sz="1200">
              <a:latin typeface="Lucida Sans"/>
              <a:cs typeface="Lucida Sans"/>
            </a:endParaRPr>
          </a:p>
          <a:p>
            <a:pPr marR="1727835" algn="r">
              <a:lnSpc>
                <a:spcPts val="1150"/>
              </a:lnSpc>
              <a:spcBef>
                <a:spcPts val="730"/>
              </a:spcBef>
            </a:pPr>
            <a:r>
              <a:rPr sz="1000" spc="-85" dirty="0">
                <a:solidFill>
                  <a:srgbClr val="231F20"/>
                </a:solidFill>
                <a:latin typeface="Lucida Sans"/>
                <a:cs typeface="Lucida Sans"/>
              </a:rPr>
              <a:t>Cortar  </a:t>
            </a:r>
            <a:r>
              <a:rPr sz="1000" spc="-75" dirty="0">
                <a:solidFill>
                  <a:srgbClr val="231F20"/>
                </a:solidFill>
                <a:latin typeface="Lucida Sans"/>
                <a:cs typeface="Lucida Sans"/>
              </a:rPr>
              <a:t>en  </a:t>
            </a:r>
            <a:r>
              <a:rPr sz="1000" spc="-100" dirty="0">
                <a:solidFill>
                  <a:srgbClr val="231F20"/>
                </a:solidFill>
                <a:latin typeface="Lucida Sans"/>
                <a:cs typeface="Lucida Sans"/>
              </a:rPr>
              <a:t>0  </a:t>
            </a:r>
            <a:r>
              <a:rPr sz="1000" spc="-55" dirty="0">
                <a:solidFill>
                  <a:srgbClr val="231F20"/>
                </a:solidFill>
                <a:latin typeface="Lucida Sans"/>
                <a:cs typeface="Lucida Sans"/>
              </a:rPr>
              <a:t>..................... </a:t>
            </a:r>
            <a:r>
              <a:rPr sz="1000" spc="-85" dirty="0">
                <a:solidFill>
                  <a:srgbClr val="231F20"/>
                </a:solidFill>
                <a:latin typeface="Lucida Sans"/>
                <a:cs typeface="Lucida Sans"/>
              </a:rPr>
              <a:t>3db</a:t>
            </a:r>
            <a:r>
              <a:rPr sz="1000" spc="-105" dirty="0">
                <a:solidFill>
                  <a:srgbClr val="231F20"/>
                </a:solidFill>
                <a:latin typeface="Lucida Sans"/>
                <a:cs typeface="Lucida Sans"/>
              </a:rPr>
              <a:t> </a:t>
            </a:r>
            <a:r>
              <a:rPr sz="1000" spc="-25" dirty="0">
                <a:solidFill>
                  <a:srgbClr val="231F20"/>
                </a:solidFill>
                <a:latin typeface="Lucida Sans"/>
                <a:cs typeface="Lucida Sans"/>
              </a:rPr>
              <a:t>- </a:t>
            </a:r>
            <a:r>
              <a:rPr sz="1000" spc="-65" dirty="0">
                <a:solidFill>
                  <a:srgbClr val="231F20"/>
                </a:solidFill>
                <a:latin typeface="Lucida Sans"/>
                <a:cs typeface="Lucida Sans"/>
              </a:rPr>
              <a:t>pisos </a:t>
            </a:r>
            <a:r>
              <a:rPr sz="1000" spc="-70" dirty="0">
                <a:solidFill>
                  <a:srgbClr val="231F20"/>
                </a:solidFill>
                <a:latin typeface="Lucida Sans"/>
                <a:cs typeface="Lucida Sans"/>
              </a:rPr>
              <a:t>inferiores</a:t>
            </a:r>
            <a:endParaRPr sz="1000">
              <a:latin typeface="Lucida Sans"/>
              <a:cs typeface="Lucida Sans"/>
            </a:endParaRPr>
          </a:p>
          <a:p>
            <a:pPr marR="1727835" algn="r">
              <a:lnSpc>
                <a:spcPts val="1100"/>
              </a:lnSpc>
            </a:pPr>
            <a:r>
              <a:rPr sz="1000" spc="-85" dirty="0">
                <a:solidFill>
                  <a:srgbClr val="231F20"/>
                </a:solidFill>
                <a:latin typeface="Lucida Sans"/>
                <a:cs typeface="Lucida Sans"/>
              </a:rPr>
              <a:t>Cortar  </a:t>
            </a:r>
            <a:r>
              <a:rPr sz="1000" spc="-75" dirty="0">
                <a:solidFill>
                  <a:srgbClr val="231F20"/>
                </a:solidFill>
                <a:latin typeface="Lucida Sans"/>
                <a:cs typeface="Lucida Sans"/>
              </a:rPr>
              <a:t>en </a:t>
            </a:r>
            <a:r>
              <a:rPr sz="1000" spc="-100" dirty="0">
                <a:solidFill>
                  <a:srgbClr val="231F20"/>
                </a:solidFill>
                <a:latin typeface="Lucida Sans"/>
                <a:cs typeface="Lucida Sans"/>
              </a:rPr>
              <a:t>0  </a:t>
            </a:r>
            <a:r>
              <a:rPr sz="1000" spc="-60" dirty="0">
                <a:solidFill>
                  <a:srgbClr val="231F20"/>
                </a:solidFill>
                <a:latin typeface="Lucida Sans"/>
                <a:cs typeface="Lucida Sans"/>
              </a:rPr>
              <a:t>y 1..................... </a:t>
            </a:r>
            <a:r>
              <a:rPr sz="1000" spc="-85" dirty="0">
                <a:solidFill>
                  <a:srgbClr val="231F20"/>
                </a:solidFill>
                <a:latin typeface="Lucida Sans"/>
                <a:cs typeface="Lucida Sans"/>
              </a:rPr>
              <a:t>6db  </a:t>
            </a:r>
            <a:r>
              <a:rPr sz="1000" spc="-25" dirty="0">
                <a:solidFill>
                  <a:srgbClr val="231F20"/>
                </a:solidFill>
                <a:latin typeface="Lucida Sans"/>
                <a:cs typeface="Lucida Sans"/>
              </a:rPr>
              <a:t>- </a:t>
            </a:r>
            <a:r>
              <a:rPr sz="1000" spc="-65" dirty="0">
                <a:solidFill>
                  <a:srgbClr val="231F20"/>
                </a:solidFill>
                <a:latin typeface="Lucida Sans"/>
                <a:cs typeface="Lucida Sans"/>
              </a:rPr>
              <a:t>pisos</a:t>
            </a:r>
            <a:r>
              <a:rPr sz="1000" spc="-40" dirty="0">
                <a:solidFill>
                  <a:srgbClr val="231F20"/>
                </a:solidFill>
                <a:latin typeface="Lucida Sans"/>
                <a:cs typeface="Lucida Sans"/>
              </a:rPr>
              <a:t> </a:t>
            </a:r>
            <a:r>
              <a:rPr sz="1000" spc="-75" dirty="0">
                <a:solidFill>
                  <a:srgbClr val="231F20"/>
                </a:solidFill>
                <a:latin typeface="Lucida Sans"/>
                <a:cs typeface="Lucida Sans"/>
              </a:rPr>
              <a:t>intermedios</a:t>
            </a:r>
            <a:endParaRPr sz="1000">
              <a:latin typeface="Lucida Sans"/>
              <a:cs typeface="Lucida Sans"/>
            </a:endParaRPr>
          </a:p>
          <a:p>
            <a:pPr marR="1727835" algn="r">
              <a:lnSpc>
                <a:spcPts val="1100"/>
              </a:lnSpc>
            </a:pPr>
            <a:r>
              <a:rPr sz="1000" spc="-85" dirty="0">
                <a:solidFill>
                  <a:srgbClr val="231F20"/>
                </a:solidFill>
                <a:latin typeface="Lucida Sans"/>
                <a:cs typeface="Lucida Sans"/>
              </a:rPr>
              <a:t>Cortar  </a:t>
            </a:r>
            <a:r>
              <a:rPr sz="1000" spc="-75" dirty="0">
                <a:solidFill>
                  <a:srgbClr val="231F20"/>
                </a:solidFill>
                <a:latin typeface="Lucida Sans"/>
                <a:cs typeface="Lucida Sans"/>
              </a:rPr>
              <a:t>en  </a:t>
            </a:r>
            <a:r>
              <a:rPr sz="1000" spc="-125" dirty="0">
                <a:solidFill>
                  <a:srgbClr val="231F20"/>
                </a:solidFill>
                <a:latin typeface="Lucida Sans"/>
                <a:cs typeface="Lucida Sans"/>
              </a:rPr>
              <a:t>0,1  </a:t>
            </a:r>
            <a:r>
              <a:rPr sz="1000" spc="-60" dirty="0">
                <a:solidFill>
                  <a:srgbClr val="231F20"/>
                </a:solidFill>
                <a:latin typeface="Lucida Sans"/>
                <a:cs typeface="Lucida Sans"/>
              </a:rPr>
              <a:t>y </a:t>
            </a:r>
            <a:r>
              <a:rPr sz="1000" spc="-100" dirty="0">
                <a:solidFill>
                  <a:srgbClr val="231F20"/>
                </a:solidFill>
                <a:latin typeface="Lucida Sans"/>
                <a:cs typeface="Lucida Sans"/>
              </a:rPr>
              <a:t>2  </a:t>
            </a:r>
            <a:r>
              <a:rPr sz="1000" spc="-65" dirty="0">
                <a:solidFill>
                  <a:srgbClr val="231F20"/>
                </a:solidFill>
                <a:latin typeface="Lucida Sans"/>
                <a:cs typeface="Lucida Sans"/>
              </a:rPr>
              <a:t>.....................10db </a:t>
            </a:r>
            <a:r>
              <a:rPr sz="1000" spc="-25" dirty="0">
                <a:solidFill>
                  <a:srgbClr val="231F20"/>
                </a:solidFill>
                <a:latin typeface="Lucida Sans"/>
                <a:cs typeface="Lucida Sans"/>
              </a:rPr>
              <a:t>- </a:t>
            </a:r>
            <a:r>
              <a:rPr sz="1000" spc="-65" dirty="0">
                <a:solidFill>
                  <a:srgbClr val="231F20"/>
                </a:solidFill>
                <a:latin typeface="Lucida Sans"/>
                <a:cs typeface="Lucida Sans"/>
              </a:rPr>
              <a:t>pisos</a:t>
            </a:r>
            <a:r>
              <a:rPr sz="1000" spc="-145" dirty="0">
                <a:solidFill>
                  <a:srgbClr val="231F20"/>
                </a:solidFill>
                <a:latin typeface="Lucida Sans"/>
                <a:cs typeface="Lucida Sans"/>
              </a:rPr>
              <a:t> </a:t>
            </a:r>
            <a:r>
              <a:rPr sz="1000" spc="-75" dirty="0">
                <a:solidFill>
                  <a:srgbClr val="231F20"/>
                </a:solidFill>
                <a:latin typeface="Lucida Sans"/>
                <a:cs typeface="Lucida Sans"/>
              </a:rPr>
              <a:t>intermedios</a:t>
            </a:r>
            <a:endParaRPr sz="1000">
              <a:latin typeface="Lucida Sans"/>
              <a:cs typeface="Lucida Sans"/>
            </a:endParaRPr>
          </a:p>
          <a:p>
            <a:pPr marR="1727835" algn="r">
              <a:lnSpc>
                <a:spcPts val="1100"/>
              </a:lnSpc>
            </a:pPr>
            <a:r>
              <a:rPr sz="1000" spc="-85" dirty="0">
                <a:solidFill>
                  <a:srgbClr val="231F20"/>
                </a:solidFill>
                <a:latin typeface="Lucida Sans"/>
                <a:cs typeface="Lucida Sans"/>
              </a:rPr>
              <a:t>Cortar  </a:t>
            </a:r>
            <a:r>
              <a:rPr sz="1000" spc="-75" dirty="0">
                <a:solidFill>
                  <a:srgbClr val="231F20"/>
                </a:solidFill>
                <a:latin typeface="Lucida Sans"/>
                <a:cs typeface="Lucida Sans"/>
              </a:rPr>
              <a:t>en </a:t>
            </a:r>
            <a:r>
              <a:rPr sz="1000" spc="-105" dirty="0">
                <a:solidFill>
                  <a:srgbClr val="231F20"/>
                </a:solidFill>
                <a:latin typeface="Lucida Sans"/>
                <a:cs typeface="Lucida Sans"/>
              </a:rPr>
              <a:t>0,1,2  </a:t>
            </a:r>
            <a:r>
              <a:rPr sz="1000" spc="-60" dirty="0">
                <a:solidFill>
                  <a:srgbClr val="231F20"/>
                </a:solidFill>
                <a:latin typeface="Lucida Sans"/>
                <a:cs typeface="Lucida Sans"/>
              </a:rPr>
              <a:t>y </a:t>
            </a:r>
            <a:r>
              <a:rPr sz="1000" spc="-100" dirty="0">
                <a:solidFill>
                  <a:srgbClr val="231F20"/>
                </a:solidFill>
                <a:latin typeface="Lucida Sans"/>
                <a:cs typeface="Lucida Sans"/>
              </a:rPr>
              <a:t>3  </a:t>
            </a:r>
            <a:r>
              <a:rPr sz="1000" spc="-65" dirty="0">
                <a:solidFill>
                  <a:srgbClr val="231F20"/>
                </a:solidFill>
                <a:latin typeface="Lucida Sans"/>
                <a:cs typeface="Lucida Sans"/>
              </a:rPr>
              <a:t>.....................15db </a:t>
            </a:r>
            <a:r>
              <a:rPr sz="1000" spc="-25" dirty="0">
                <a:solidFill>
                  <a:srgbClr val="231F20"/>
                </a:solidFill>
                <a:latin typeface="Lucida Sans"/>
                <a:cs typeface="Lucida Sans"/>
              </a:rPr>
              <a:t>- </a:t>
            </a:r>
            <a:r>
              <a:rPr sz="1000" spc="-65" dirty="0">
                <a:solidFill>
                  <a:srgbClr val="231F20"/>
                </a:solidFill>
                <a:latin typeface="Lucida Sans"/>
                <a:cs typeface="Lucida Sans"/>
              </a:rPr>
              <a:t>pisos</a:t>
            </a:r>
            <a:r>
              <a:rPr sz="1000" spc="20" dirty="0">
                <a:solidFill>
                  <a:srgbClr val="231F20"/>
                </a:solidFill>
                <a:latin typeface="Lucida Sans"/>
                <a:cs typeface="Lucida Sans"/>
              </a:rPr>
              <a:t> </a:t>
            </a:r>
            <a:r>
              <a:rPr sz="1000" spc="-70" dirty="0">
                <a:solidFill>
                  <a:srgbClr val="231F20"/>
                </a:solidFill>
                <a:latin typeface="Lucida Sans"/>
                <a:cs typeface="Lucida Sans"/>
              </a:rPr>
              <a:t>superiores</a:t>
            </a:r>
            <a:endParaRPr sz="1000">
              <a:latin typeface="Lucida Sans"/>
              <a:cs typeface="Lucida Sans"/>
            </a:endParaRPr>
          </a:p>
          <a:p>
            <a:pPr marR="1727835" algn="r">
              <a:lnSpc>
                <a:spcPts val="1150"/>
              </a:lnSpc>
            </a:pPr>
            <a:r>
              <a:rPr sz="1000" spc="-85" dirty="0">
                <a:solidFill>
                  <a:srgbClr val="231F20"/>
                </a:solidFill>
                <a:latin typeface="Lucida Sans"/>
                <a:cs typeface="Lucida Sans"/>
              </a:rPr>
              <a:t>Cortar  </a:t>
            </a:r>
            <a:r>
              <a:rPr sz="1000" spc="-75" dirty="0">
                <a:solidFill>
                  <a:srgbClr val="231F20"/>
                </a:solidFill>
                <a:latin typeface="Lucida Sans"/>
                <a:cs typeface="Lucida Sans"/>
              </a:rPr>
              <a:t>en  </a:t>
            </a:r>
            <a:r>
              <a:rPr sz="1000" spc="-100" dirty="0">
                <a:solidFill>
                  <a:srgbClr val="231F20"/>
                </a:solidFill>
                <a:latin typeface="Lucida Sans"/>
                <a:cs typeface="Lucida Sans"/>
              </a:rPr>
              <a:t>0,1,2,3  </a:t>
            </a:r>
            <a:r>
              <a:rPr sz="1000" spc="-60" dirty="0">
                <a:solidFill>
                  <a:srgbClr val="231F20"/>
                </a:solidFill>
                <a:latin typeface="Lucida Sans"/>
                <a:cs typeface="Lucida Sans"/>
              </a:rPr>
              <a:t>y </a:t>
            </a:r>
            <a:r>
              <a:rPr sz="1000" spc="-100" dirty="0">
                <a:solidFill>
                  <a:srgbClr val="231F20"/>
                </a:solidFill>
                <a:latin typeface="Lucida Sans"/>
                <a:cs typeface="Lucida Sans"/>
              </a:rPr>
              <a:t>4  </a:t>
            </a:r>
            <a:r>
              <a:rPr sz="1000" spc="-60" dirty="0">
                <a:solidFill>
                  <a:srgbClr val="231F20"/>
                </a:solidFill>
                <a:latin typeface="Lucida Sans"/>
                <a:cs typeface="Lucida Sans"/>
              </a:rPr>
              <a:t>.....................20db </a:t>
            </a:r>
            <a:r>
              <a:rPr sz="1000" spc="-25" dirty="0">
                <a:solidFill>
                  <a:srgbClr val="231F20"/>
                </a:solidFill>
                <a:latin typeface="Lucida Sans"/>
                <a:cs typeface="Lucida Sans"/>
              </a:rPr>
              <a:t>- </a:t>
            </a:r>
            <a:r>
              <a:rPr sz="1000" spc="-65" dirty="0">
                <a:solidFill>
                  <a:srgbClr val="231F20"/>
                </a:solidFill>
                <a:latin typeface="Lucida Sans"/>
                <a:cs typeface="Lucida Sans"/>
              </a:rPr>
              <a:t>pisos</a:t>
            </a:r>
            <a:r>
              <a:rPr sz="1000" spc="-200" dirty="0">
                <a:solidFill>
                  <a:srgbClr val="231F20"/>
                </a:solidFill>
                <a:latin typeface="Lucida Sans"/>
                <a:cs typeface="Lucida Sans"/>
              </a:rPr>
              <a:t> </a:t>
            </a:r>
            <a:r>
              <a:rPr sz="1000" spc="-70" dirty="0">
                <a:solidFill>
                  <a:srgbClr val="231F20"/>
                </a:solidFill>
                <a:latin typeface="Lucida Sans"/>
                <a:cs typeface="Lucida Sans"/>
              </a:rPr>
              <a:t>superiores</a:t>
            </a:r>
            <a:endParaRPr sz="1000">
              <a:latin typeface="Lucida Sans"/>
              <a:cs typeface="Lucida Sans"/>
            </a:endParaRPr>
          </a:p>
        </p:txBody>
      </p:sp>
      <p:sp>
        <p:nvSpPr>
          <p:cNvPr id="50" name="object 50"/>
          <p:cNvSpPr txBox="1"/>
          <p:nvPr/>
        </p:nvSpPr>
        <p:spPr>
          <a:xfrm>
            <a:off x="2374900" y="5508272"/>
            <a:ext cx="5870575" cy="1016000"/>
          </a:xfrm>
          <a:prstGeom prst="rect">
            <a:avLst/>
          </a:prstGeom>
        </p:spPr>
        <p:txBody>
          <a:bodyPr vert="horz" wrap="square" lIns="0" tIns="27939" rIns="0" bIns="0" rtlCol="0">
            <a:spAutoFit/>
          </a:bodyPr>
          <a:lstStyle/>
          <a:p>
            <a:pPr marL="12700" marR="33020">
              <a:lnSpc>
                <a:spcPts val="1100"/>
              </a:lnSpc>
              <a:spcBef>
                <a:spcPts val="219"/>
              </a:spcBef>
            </a:pPr>
            <a:r>
              <a:rPr sz="1000" spc="-45" dirty="0">
                <a:solidFill>
                  <a:srgbClr val="231F20"/>
                </a:solidFill>
                <a:latin typeface="Lucida Sans"/>
                <a:cs typeface="Lucida Sans"/>
              </a:rPr>
              <a:t>f) </a:t>
            </a:r>
            <a:r>
              <a:rPr sz="1000" spc="-55" dirty="0">
                <a:solidFill>
                  <a:srgbClr val="231F20"/>
                </a:solidFill>
                <a:latin typeface="Lucida Sans"/>
                <a:cs typeface="Lucida Sans"/>
              </a:rPr>
              <a:t>En </a:t>
            </a:r>
            <a:r>
              <a:rPr sz="1000" spc="-50" dirty="0">
                <a:solidFill>
                  <a:srgbClr val="231F20"/>
                </a:solidFill>
                <a:latin typeface="Lucida Sans"/>
                <a:cs typeface="Lucida Sans"/>
              </a:rPr>
              <a:t>el </a:t>
            </a:r>
            <a:r>
              <a:rPr sz="1000" spc="-70" dirty="0">
                <a:solidFill>
                  <a:srgbClr val="231F20"/>
                </a:solidFill>
                <a:latin typeface="Lucida Sans"/>
                <a:cs typeface="Lucida Sans"/>
              </a:rPr>
              <a:t>caso de </a:t>
            </a:r>
            <a:r>
              <a:rPr sz="1000" spc="-65" dirty="0">
                <a:solidFill>
                  <a:srgbClr val="231F20"/>
                </a:solidFill>
                <a:latin typeface="Lucida Sans"/>
                <a:cs typeface="Lucida Sans"/>
              </a:rPr>
              <a:t>llegar </a:t>
            </a:r>
            <a:r>
              <a:rPr sz="1000" spc="-75" dirty="0">
                <a:solidFill>
                  <a:srgbClr val="231F20"/>
                </a:solidFill>
                <a:latin typeface="Lucida Sans"/>
                <a:cs typeface="Lucida Sans"/>
              </a:rPr>
              <a:t>una </a:t>
            </a:r>
            <a:r>
              <a:rPr sz="1000" spc="-60" dirty="0">
                <a:solidFill>
                  <a:srgbClr val="231F20"/>
                </a:solidFill>
                <a:latin typeface="Lucida Sans"/>
                <a:cs typeface="Lucida Sans"/>
              </a:rPr>
              <a:t>señal débil </a:t>
            </a:r>
            <a:r>
              <a:rPr sz="1000" spc="-65" dirty="0">
                <a:solidFill>
                  <a:srgbClr val="231F20"/>
                </a:solidFill>
                <a:latin typeface="Lucida Sans"/>
                <a:cs typeface="Lucida Sans"/>
              </a:rPr>
              <a:t>(excesiva </a:t>
            </a:r>
            <a:r>
              <a:rPr sz="1000" spc="-70" dirty="0">
                <a:solidFill>
                  <a:srgbClr val="231F20"/>
                </a:solidFill>
                <a:latin typeface="Lucida Sans"/>
                <a:cs typeface="Lucida Sans"/>
              </a:rPr>
              <a:t>pérdida ó </a:t>
            </a:r>
            <a:r>
              <a:rPr sz="1000" spc="-60" dirty="0">
                <a:solidFill>
                  <a:srgbClr val="231F20"/>
                </a:solidFill>
                <a:latin typeface="Lucida Sans"/>
                <a:cs typeface="Lucida Sans"/>
              </a:rPr>
              <a:t>atenuación) </a:t>
            </a:r>
            <a:r>
              <a:rPr sz="1000" spc="-65" dirty="0">
                <a:solidFill>
                  <a:srgbClr val="231F20"/>
                </a:solidFill>
                <a:latin typeface="Lucida Sans"/>
                <a:cs typeface="Lucida Sans"/>
              </a:rPr>
              <a:t>se </a:t>
            </a:r>
            <a:r>
              <a:rPr sz="1000" spc="-70" dirty="0">
                <a:solidFill>
                  <a:srgbClr val="231F20"/>
                </a:solidFill>
                <a:latin typeface="Lucida Sans"/>
                <a:cs typeface="Lucida Sans"/>
              </a:rPr>
              <a:t>pierde </a:t>
            </a:r>
            <a:r>
              <a:rPr sz="1000" spc="-50" dirty="0">
                <a:solidFill>
                  <a:srgbClr val="231F20"/>
                </a:solidFill>
                <a:latin typeface="Lucida Sans"/>
                <a:cs typeface="Lucida Sans"/>
              </a:rPr>
              <a:t>el </a:t>
            </a:r>
            <a:r>
              <a:rPr sz="1000" spc="-70" dirty="0">
                <a:solidFill>
                  <a:srgbClr val="231F20"/>
                </a:solidFill>
                <a:latin typeface="Lucida Sans"/>
                <a:cs typeface="Lucida Sans"/>
              </a:rPr>
              <a:t>color </a:t>
            </a:r>
            <a:r>
              <a:rPr sz="1000" spc="-60" dirty="0">
                <a:solidFill>
                  <a:srgbClr val="231F20"/>
                </a:solidFill>
                <a:latin typeface="Lucida Sans"/>
                <a:cs typeface="Lucida Sans"/>
              </a:rPr>
              <a:t>y </a:t>
            </a:r>
            <a:r>
              <a:rPr sz="1000" spc="-50" dirty="0">
                <a:solidFill>
                  <a:srgbClr val="231F20"/>
                </a:solidFill>
                <a:latin typeface="Lucida Sans"/>
                <a:cs typeface="Lucida Sans"/>
              </a:rPr>
              <a:t>la </a:t>
            </a:r>
            <a:r>
              <a:rPr sz="1000" spc="-70" dirty="0">
                <a:solidFill>
                  <a:srgbClr val="231F20"/>
                </a:solidFill>
                <a:latin typeface="Lucida Sans"/>
                <a:cs typeface="Lucida Sans"/>
              </a:rPr>
              <a:t>definición de  </a:t>
            </a:r>
            <a:r>
              <a:rPr sz="1000" spc="-50" dirty="0">
                <a:solidFill>
                  <a:srgbClr val="231F20"/>
                </a:solidFill>
                <a:latin typeface="Lucida Sans"/>
                <a:cs typeface="Lucida Sans"/>
              </a:rPr>
              <a:t>la </a:t>
            </a:r>
            <a:r>
              <a:rPr sz="1000" spc="-80" dirty="0">
                <a:solidFill>
                  <a:srgbClr val="231F20"/>
                </a:solidFill>
                <a:latin typeface="Lucida Sans"/>
                <a:cs typeface="Lucida Sans"/>
              </a:rPr>
              <a:t>imagen, </a:t>
            </a:r>
            <a:r>
              <a:rPr sz="1000" spc="-70" dirty="0">
                <a:solidFill>
                  <a:srgbClr val="231F20"/>
                </a:solidFill>
                <a:latin typeface="Lucida Sans"/>
                <a:cs typeface="Lucida Sans"/>
              </a:rPr>
              <a:t>algo similar </a:t>
            </a:r>
            <a:r>
              <a:rPr sz="1000" spc="-80" dirty="0">
                <a:solidFill>
                  <a:srgbClr val="231F20"/>
                </a:solidFill>
                <a:latin typeface="Lucida Sans"/>
                <a:cs typeface="Lucida Sans"/>
              </a:rPr>
              <a:t>ocurre </a:t>
            </a:r>
            <a:r>
              <a:rPr sz="1000" spc="-75" dirty="0">
                <a:solidFill>
                  <a:srgbClr val="231F20"/>
                </a:solidFill>
                <a:latin typeface="Lucida Sans"/>
                <a:cs typeface="Lucida Sans"/>
              </a:rPr>
              <a:t>cuando </a:t>
            </a:r>
            <a:r>
              <a:rPr sz="1000" spc="-60" dirty="0">
                <a:solidFill>
                  <a:srgbClr val="231F20"/>
                </a:solidFill>
                <a:latin typeface="Lucida Sans"/>
                <a:cs typeface="Lucida Sans"/>
              </a:rPr>
              <a:t>está </a:t>
            </a:r>
            <a:r>
              <a:rPr sz="1000" spc="-65" dirty="0">
                <a:solidFill>
                  <a:srgbClr val="231F20"/>
                </a:solidFill>
                <a:latin typeface="Lucida Sans"/>
                <a:cs typeface="Lucida Sans"/>
              </a:rPr>
              <a:t>saturada. </a:t>
            </a:r>
            <a:r>
              <a:rPr sz="1000" spc="-55" dirty="0">
                <a:solidFill>
                  <a:srgbClr val="231F20"/>
                </a:solidFill>
                <a:latin typeface="Lucida Sans"/>
                <a:cs typeface="Lucida Sans"/>
              </a:rPr>
              <a:t>En </a:t>
            </a:r>
            <a:r>
              <a:rPr sz="1000" spc="-60" dirty="0">
                <a:solidFill>
                  <a:srgbClr val="231F20"/>
                </a:solidFill>
                <a:latin typeface="Lucida Sans"/>
                <a:cs typeface="Lucida Sans"/>
              </a:rPr>
              <a:t>este </a:t>
            </a:r>
            <a:r>
              <a:rPr sz="1000" spc="-70" dirty="0">
                <a:solidFill>
                  <a:srgbClr val="231F20"/>
                </a:solidFill>
                <a:latin typeface="Lucida Sans"/>
                <a:cs typeface="Lucida Sans"/>
              </a:rPr>
              <a:t>caso </a:t>
            </a:r>
            <a:r>
              <a:rPr sz="1000" spc="-75" dirty="0">
                <a:solidFill>
                  <a:srgbClr val="231F20"/>
                </a:solidFill>
                <a:latin typeface="Lucida Sans"/>
                <a:cs typeface="Lucida Sans"/>
              </a:rPr>
              <a:t>estamos </a:t>
            </a:r>
            <a:r>
              <a:rPr sz="1000" spc="-80" dirty="0">
                <a:solidFill>
                  <a:srgbClr val="231F20"/>
                </a:solidFill>
                <a:latin typeface="Lucida Sans"/>
                <a:cs typeface="Lucida Sans"/>
              </a:rPr>
              <a:t>con </a:t>
            </a:r>
            <a:r>
              <a:rPr sz="1000" spc="-85" dirty="0">
                <a:solidFill>
                  <a:srgbClr val="231F20"/>
                </a:solidFill>
                <a:latin typeface="Lucida Sans"/>
                <a:cs typeface="Lucida Sans"/>
              </a:rPr>
              <a:t>un </a:t>
            </a:r>
            <a:r>
              <a:rPr sz="1000" spc="-60" dirty="0">
                <a:solidFill>
                  <a:srgbClr val="231F20"/>
                </a:solidFill>
                <a:latin typeface="Lucida Sans"/>
                <a:cs typeface="Lucida Sans"/>
              </a:rPr>
              <a:t>televisor </a:t>
            </a:r>
            <a:r>
              <a:rPr sz="1000" spc="-75" dirty="0">
                <a:solidFill>
                  <a:srgbClr val="231F20"/>
                </a:solidFill>
                <a:latin typeface="Lucida Sans"/>
                <a:cs typeface="Lucida Sans"/>
              </a:rPr>
              <a:t>cerca </a:t>
            </a:r>
            <a:r>
              <a:rPr sz="1000" spc="-60" dirty="0">
                <a:solidFill>
                  <a:srgbClr val="231F20"/>
                </a:solidFill>
                <a:latin typeface="Lucida Sans"/>
                <a:cs typeface="Lucida Sans"/>
              </a:rPr>
              <a:t>del  </a:t>
            </a:r>
            <a:r>
              <a:rPr sz="1000" spc="-75" dirty="0">
                <a:solidFill>
                  <a:srgbClr val="231F20"/>
                </a:solidFill>
                <a:latin typeface="Lucida Sans"/>
                <a:cs typeface="Lucida Sans"/>
              </a:rPr>
              <a:t>amplificador </a:t>
            </a:r>
            <a:r>
              <a:rPr sz="1000" spc="-60" dirty="0">
                <a:solidFill>
                  <a:srgbClr val="231F20"/>
                </a:solidFill>
                <a:latin typeface="Lucida Sans"/>
                <a:cs typeface="Lucida Sans"/>
              </a:rPr>
              <a:t>y </a:t>
            </a:r>
            <a:r>
              <a:rPr sz="1000" spc="-75" dirty="0">
                <a:solidFill>
                  <a:srgbClr val="231F20"/>
                </a:solidFill>
                <a:latin typeface="Lucida Sans"/>
                <a:cs typeface="Lucida Sans"/>
              </a:rPr>
              <a:t>no </a:t>
            </a:r>
            <a:r>
              <a:rPr sz="1000" spc="-80" dirty="0">
                <a:solidFill>
                  <a:srgbClr val="231F20"/>
                </a:solidFill>
                <a:latin typeface="Lucida Sans"/>
                <a:cs typeface="Lucida Sans"/>
              </a:rPr>
              <a:t>tenemos</a:t>
            </a:r>
            <a:r>
              <a:rPr sz="1000" spc="-135" dirty="0">
                <a:solidFill>
                  <a:srgbClr val="231F20"/>
                </a:solidFill>
                <a:latin typeface="Lucida Sans"/>
                <a:cs typeface="Lucida Sans"/>
              </a:rPr>
              <a:t> </a:t>
            </a:r>
            <a:r>
              <a:rPr sz="1000" spc="-65" dirty="0">
                <a:solidFill>
                  <a:srgbClr val="231F20"/>
                </a:solidFill>
                <a:latin typeface="Lucida Sans"/>
                <a:cs typeface="Lucida Sans"/>
              </a:rPr>
              <a:t>suficiente atenuación.</a:t>
            </a:r>
            <a:endParaRPr sz="1000">
              <a:latin typeface="Lucida Sans"/>
              <a:cs typeface="Lucida Sans"/>
            </a:endParaRPr>
          </a:p>
          <a:p>
            <a:pPr marL="12700">
              <a:lnSpc>
                <a:spcPts val="1150"/>
              </a:lnSpc>
              <a:spcBef>
                <a:spcPts val="980"/>
              </a:spcBef>
            </a:pPr>
            <a:r>
              <a:rPr sz="1000" spc="-75" dirty="0">
                <a:solidFill>
                  <a:srgbClr val="231F20"/>
                </a:solidFill>
                <a:latin typeface="Lucida Sans"/>
                <a:cs typeface="Lucida Sans"/>
              </a:rPr>
              <a:t>Dimensiones:</a:t>
            </a:r>
            <a:endParaRPr sz="1000">
              <a:latin typeface="Lucida Sans"/>
              <a:cs typeface="Lucida Sans"/>
            </a:endParaRPr>
          </a:p>
          <a:p>
            <a:pPr marL="12700" marR="5080">
              <a:lnSpc>
                <a:spcPts val="1100"/>
              </a:lnSpc>
              <a:spcBef>
                <a:spcPts val="70"/>
              </a:spcBef>
            </a:pPr>
            <a:r>
              <a:rPr sz="1000" spc="-75" dirty="0">
                <a:solidFill>
                  <a:srgbClr val="231F20"/>
                </a:solidFill>
                <a:latin typeface="Lucida Sans"/>
                <a:cs typeface="Lucida Sans"/>
              </a:rPr>
              <a:t>Doble </a:t>
            </a:r>
            <a:r>
              <a:rPr sz="1000" spc="-80" dirty="0">
                <a:solidFill>
                  <a:srgbClr val="231F20"/>
                </a:solidFill>
                <a:latin typeface="Lucida Sans"/>
                <a:cs typeface="Lucida Sans"/>
              </a:rPr>
              <a:t>módulo, </a:t>
            </a:r>
            <a:r>
              <a:rPr sz="1000" spc="-75" dirty="0">
                <a:solidFill>
                  <a:srgbClr val="231F20"/>
                </a:solidFill>
                <a:latin typeface="Lucida Sans"/>
                <a:cs typeface="Lucida Sans"/>
              </a:rPr>
              <a:t>permite en </a:t>
            </a:r>
            <a:r>
              <a:rPr sz="1000" spc="-50" dirty="0">
                <a:solidFill>
                  <a:srgbClr val="231F20"/>
                </a:solidFill>
                <a:latin typeface="Lucida Sans"/>
                <a:cs typeface="Lucida Sans"/>
              </a:rPr>
              <a:t>la </a:t>
            </a:r>
            <a:r>
              <a:rPr sz="1000" spc="-65" dirty="0">
                <a:solidFill>
                  <a:srgbClr val="231F20"/>
                </a:solidFill>
                <a:latin typeface="Lucida Sans"/>
                <a:cs typeface="Lucida Sans"/>
              </a:rPr>
              <a:t>caja </a:t>
            </a:r>
            <a:r>
              <a:rPr sz="1000" spc="-70" dirty="0">
                <a:solidFill>
                  <a:srgbClr val="231F20"/>
                </a:solidFill>
                <a:latin typeface="Lucida Sans"/>
                <a:cs typeface="Lucida Sans"/>
              </a:rPr>
              <a:t>de </a:t>
            </a:r>
            <a:r>
              <a:rPr sz="1000" spc="-100" dirty="0">
                <a:solidFill>
                  <a:srgbClr val="231F20"/>
                </a:solidFill>
                <a:latin typeface="Lucida Sans"/>
                <a:cs typeface="Lucida Sans"/>
              </a:rPr>
              <a:t>(10x5) </a:t>
            </a:r>
            <a:r>
              <a:rPr sz="1000" spc="-75" dirty="0">
                <a:solidFill>
                  <a:srgbClr val="231F20"/>
                </a:solidFill>
                <a:latin typeface="Lucida Sans"/>
                <a:cs typeface="Lucida Sans"/>
              </a:rPr>
              <a:t>embutida, </a:t>
            </a:r>
            <a:r>
              <a:rPr sz="1000" spc="-70" dirty="0">
                <a:solidFill>
                  <a:srgbClr val="231F20"/>
                </a:solidFill>
                <a:latin typeface="Lucida Sans"/>
                <a:cs typeface="Lucida Sans"/>
              </a:rPr>
              <a:t>colocar otros </a:t>
            </a:r>
            <a:r>
              <a:rPr sz="1000" spc="-40" dirty="0">
                <a:solidFill>
                  <a:srgbClr val="231F20"/>
                </a:solidFill>
                <a:latin typeface="Lucida Sans"/>
                <a:cs typeface="Lucida Sans"/>
              </a:rPr>
              <a:t>(2) </a:t>
            </a:r>
            <a:r>
              <a:rPr sz="1000" spc="-70" dirty="0">
                <a:solidFill>
                  <a:srgbClr val="231F20"/>
                </a:solidFill>
                <a:latin typeface="Lucida Sans"/>
                <a:cs typeface="Lucida Sans"/>
              </a:rPr>
              <a:t>dos </a:t>
            </a:r>
            <a:r>
              <a:rPr sz="1000" spc="-80" dirty="0">
                <a:solidFill>
                  <a:srgbClr val="231F20"/>
                </a:solidFill>
                <a:latin typeface="Lucida Sans"/>
                <a:cs typeface="Lucida Sans"/>
              </a:rPr>
              <a:t>módulos </a:t>
            </a:r>
            <a:r>
              <a:rPr sz="1000" spc="-70" dirty="0">
                <a:solidFill>
                  <a:srgbClr val="231F20"/>
                </a:solidFill>
                <a:latin typeface="Lucida Sans"/>
                <a:cs typeface="Lucida Sans"/>
              </a:rPr>
              <a:t>cualquiera de </a:t>
            </a:r>
            <a:r>
              <a:rPr sz="1000" spc="-50" dirty="0">
                <a:solidFill>
                  <a:srgbClr val="231F20"/>
                </a:solidFill>
                <a:latin typeface="Lucida Sans"/>
                <a:cs typeface="Lucida Sans"/>
              </a:rPr>
              <a:t>la </a:t>
            </a:r>
            <a:r>
              <a:rPr sz="1000" spc="-55" dirty="0">
                <a:solidFill>
                  <a:srgbClr val="231F20"/>
                </a:solidFill>
                <a:latin typeface="Lucida Sans"/>
                <a:cs typeface="Lucida Sans"/>
              </a:rPr>
              <a:t>línea  </a:t>
            </a:r>
            <a:r>
              <a:rPr sz="1000" spc="-50" dirty="0">
                <a:solidFill>
                  <a:srgbClr val="231F20"/>
                </a:solidFill>
                <a:latin typeface="Lucida Sans"/>
                <a:cs typeface="Lucida Sans"/>
              </a:rPr>
              <a:t>Siglo </a:t>
            </a:r>
            <a:r>
              <a:rPr sz="1000" spc="-65" dirty="0">
                <a:solidFill>
                  <a:srgbClr val="231F20"/>
                </a:solidFill>
                <a:latin typeface="Lucida Sans"/>
                <a:cs typeface="Lucida Sans"/>
              </a:rPr>
              <a:t>XXI, </a:t>
            </a:r>
            <a:r>
              <a:rPr sz="1000" spc="-60" dirty="0">
                <a:solidFill>
                  <a:srgbClr val="231F20"/>
                </a:solidFill>
                <a:latin typeface="Lucida Sans"/>
                <a:cs typeface="Lucida Sans"/>
              </a:rPr>
              <a:t>ó,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55" dirty="0">
                <a:solidFill>
                  <a:srgbClr val="231F20"/>
                </a:solidFill>
                <a:latin typeface="Lucida Sans"/>
                <a:cs typeface="Lucida Sans"/>
              </a:rPr>
              <a:t>línea </a:t>
            </a:r>
            <a:r>
              <a:rPr sz="1000" spc="-60" dirty="0">
                <a:solidFill>
                  <a:srgbClr val="231F20"/>
                </a:solidFill>
                <a:latin typeface="Lucida Sans"/>
                <a:cs typeface="Lucida Sans"/>
              </a:rPr>
              <a:t>Bauhaus </a:t>
            </a:r>
            <a:r>
              <a:rPr sz="1000" spc="-65" dirty="0">
                <a:solidFill>
                  <a:srgbClr val="231F20"/>
                </a:solidFill>
                <a:latin typeface="Lucida Sans"/>
                <a:cs typeface="Lucida Sans"/>
              </a:rPr>
              <a:t>(Interruptor </a:t>
            </a:r>
            <a:r>
              <a:rPr sz="1000" spc="-135" dirty="0">
                <a:solidFill>
                  <a:srgbClr val="231F20"/>
                </a:solidFill>
                <a:latin typeface="Lucida Sans"/>
                <a:cs typeface="Lucida Sans"/>
              </a:rPr>
              <a:t>6011) </a:t>
            </a:r>
            <a:r>
              <a:rPr sz="1000" spc="-70" dirty="0">
                <a:solidFill>
                  <a:srgbClr val="231F20"/>
                </a:solidFill>
                <a:latin typeface="Lucida Sans"/>
                <a:cs typeface="Lucida Sans"/>
              </a:rPr>
              <a:t>ó </a:t>
            </a:r>
            <a:r>
              <a:rPr sz="1000" spc="-80" dirty="0">
                <a:solidFill>
                  <a:srgbClr val="231F20"/>
                </a:solidFill>
                <a:latin typeface="Lucida Sans"/>
                <a:cs typeface="Lucida Sans"/>
              </a:rPr>
              <a:t>uno (1) </a:t>
            </a:r>
            <a:r>
              <a:rPr sz="1000" spc="-75" dirty="0">
                <a:solidFill>
                  <a:srgbClr val="231F20"/>
                </a:solidFill>
                <a:latin typeface="Lucida Sans"/>
                <a:cs typeface="Lucida Sans"/>
              </a:rPr>
              <a:t>código</a:t>
            </a:r>
            <a:r>
              <a:rPr sz="1000" spc="-105" dirty="0">
                <a:solidFill>
                  <a:srgbClr val="231F20"/>
                </a:solidFill>
                <a:latin typeface="Lucida Sans"/>
                <a:cs typeface="Lucida Sans"/>
              </a:rPr>
              <a:t> </a:t>
            </a:r>
            <a:r>
              <a:rPr sz="1000" spc="-114" dirty="0">
                <a:solidFill>
                  <a:srgbClr val="231F20"/>
                </a:solidFill>
                <a:latin typeface="Lucida Sans"/>
                <a:cs typeface="Lucida Sans"/>
              </a:rPr>
              <a:t>6021.</a:t>
            </a:r>
            <a:endParaRPr sz="1000">
              <a:latin typeface="Lucida Sans"/>
              <a:cs typeface="Lucida Sans"/>
            </a:endParaRPr>
          </a:p>
        </p:txBody>
      </p:sp>
      <p:sp>
        <p:nvSpPr>
          <p:cNvPr id="51" name="object 51"/>
          <p:cNvSpPr/>
          <p:nvPr/>
        </p:nvSpPr>
        <p:spPr>
          <a:xfrm>
            <a:off x="4968163" y="862866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52" name="object 52"/>
          <p:cNvSpPr/>
          <p:nvPr/>
        </p:nvSpPr>
        <p:spPr>
          <a:xfrm>
            <a:off x="4968163"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3" name="object 53"/>
          <p:cNvSpPr/>
          <p:nvPr/>
        </p:nvSpPr>
        <p:spPr>
          <a:xfrm>
            <a:off x="4968163"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54" name="object 54"/>
          <p:cNvSpPr/>
          <p:nvPr/>
        </p:nvSpPr>
        <p:spPr>
          <a:xfrm>
            <a:off x="4968163"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5" name="object 55"/>
          <p:cNvSpPr/>
          <p:nvPr/>
        </p:nvSpPr>
        <p:spPr>
          <a:xfrm>
            <a:off x="4968163" y="815749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56" name="object 56"/>
          <p:cNvSpPr/>
          <p:nvPr/>
        </p:nvSpPr>
        <p:spPr>
          <a:xfrm>
            <a:off x="4974513"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57" name="object 57"/>
          <p:cNvSpPr/>
          <p:nvPr/>
        </p:nvSpPr>
        <p:spPr>
          <a:xfrm>
            <a:off x="4980863" y="8622506"/>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58" name="object 58"/>
          <p:cNvSpPr/>
          <p:nvPr/>
        </p:nvSpPr>
        <p:spPr>
          <a:xfrm>
            <a:off x="5151411"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59" name="object 59"/>
          <p:cNvSpPr/>
          <p:nvPr/>
        </p:nvSpPr>
        <p:spPr>
          <a:xfrm>
            <a:off x="5151411"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60" name="object 60"/>
          <p:cNvSpPr/>
          <p:nvPr/>
        </p:nvSpPr>
        <p:spPr>
          <a:xfrm>
            <a:off x="5151411"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1" name="object 61"/>
          <p:cNvSpPr/>
          <p:nvPr/>
        </p:nvSpPr>
        <p:spPr>
          <a:xfrm>
            <a:off x="5157761"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2" name="object 62"/>
          <p:cNvSpPr/>
          <p:nvPr/>
        </p:nvSpPr>
        <p:spPr>
          <a:xfrm>
            <a:off x="4974513"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3" name="object 63"/>
          <p:cNvSpPr/>
          <p:nvPr/>
        </p:nvSpPr>
        <p:spPr>
          <a:xfrm>
            <a:off x="4980863" y="8163655"/>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64" name="object 64"/>
          <p:cNvSpPr/>
          <p:nvPr/>
        </p:nvSpPr>
        <p:spPr>
          <a:xfrm>
            <a:off x="5157761"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65" name="object 65"/>
          <p:cNvSpPr/>
          <p:nvPr/>
        </p:nvSpPr>
        <p:spPr>
          <a:xfrm>
            <a:off x="5480329" y="862866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66" name="object 66"/>
          <p:cNvSpPr/>
          <p:nvPr/>
        </p:nvSpPr>
        <p:spPr>
          <a:xfrm>
            <a:off x="5480329"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7" name="object 67"/>
          <p:cNvSpPr/>
          <p:nvPr/>
        </p:nvSpPr>
        <p:spPr>
          <a:xfrm>
            <a:off x="5480329"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68" name="object 68"/>
          <p:cNvSpPr/>
          <p:nvPr/>
        </p:nvSpPr>
        <p:spPr>
          <a:xfrm>
            <a:off x="5480329"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69" name="object 69"/>
          <p:cNvSpPr/>
          <p:nvPr/>
        </p:nvSpPr>
        <p:spPr>
          <a:xfrm>
            <a:off x="5480329" y="815749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70" name="object 70"/>
          <p:cNvSpPr/>
          <p:nvPr/>
        </p:nvSpPr>
        <p:spPr>
          <a:xfrm>
            <a:off x="5486679"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1" name="object 71"/>
          <p:cNvSpPr/>
          <p:nvPr/>
        </p:nvSpPr>
        <p:spPr>
          <a:xfrm>
            <a:off x="5493029" y="8622506"/>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72" name="object 72"/>
          <p:cNvSpPr/>
          <p:nvPr/>
        </p:nvSpPr>
        <p:spPr>
          <a:xfrm>
            <a:off x="5663577"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3" name="object 73"/>
          <p:cNvSpPr/>
          <p:nvPr/>
        </p:nvSpPr>
        <p:spPr>
          <a:xfrm>
            <a:off x="5663577"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74" name="object 74"/>
          <p:cNvSpPr/>
          <p:nvPr/>
        </p:nvSpPr>
        <p:spPr>
          <a:xfrm>
            <a:off x="5663577"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75" name="object 75"/>
          <p:cNvSpPr/>
          <p:nvPr/>
        </p:nvSpPr>
        <p:spPr>
          <a:xfrm>
            <a:off x="5669927"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6" name="object 76"/>
          <p:cNvSpPr/>
          <p:nvPr/>
        </p:nvSpPr>
        <p:spPr>
          <a:xfrm>
            <a:off x="5486679"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7" name="object 77"/>
          <p:cNvSpPr/>
          <p:nvPr/>
        </p:nvSpPr>
        <p:spPr>
          <a:xfrm>
            <a:off x="5493029" y="8163655"/>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78" name="object 78"/>
          <p:cNvSpPr/>
          <p:nvPr/>
        </p:nvSpPr>
        <p:spPr>
          <a:xfrm>
            <a:off x="5669927"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79" name="object 79"/>
          <p:cNvSpPr/>
          <p:nvPr/>
        </p:nvSpPr>
        <p:spPr>
          <a:xfrm>
            <a:off x="5978423" y="862866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80" name="object 80"/>
          <p:cNvSpPr/>
          <p:nvPr/>
        </p:nvSpPr>
        <p:spPr>
          <a:xfrm>
            <a:off x="5978423"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1" name="object 81"/>
          <p:cNvSpPr/>
          <p:nvPr/>
        </p:nvSpPr>
        <p:spPr>
          <a:xfrm>
            <a:off x="5978423"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82" name="object 82"/>
          <p:cNvSpPr/>
          <p:nvPr/>
        </p:nvSpPr>
        <p:spPr>
          <a:xfrm>
            <a:off x="5978423"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3" name="object 83"/>
          <p:cNvSpPr/>
          <p:nvPr/>
        </p:nvSpPr>
        <p:spPr>
          <a:xfrm>
            <a:off x="5978423" y="8157496"/>
            <a:ext cx="196215" cy="6350"/>
          </a:xfrm>
          <a:custGeom>
            <a:avLst/>
            <a:gdLst/>
            <a:ahLst/>
            <a:cxnLst/>
            <a:rect l="l" t="t" r="r" b="b"/>
            <a:pathLst>
              <a:path w="196214" h="6350">
                <a:moveTo>
                  <a:pt x="0" y="6350"/>
                </a:moveTo>
                <a:lnTo>
                  <a:pt x="195948" y="6350"/>
                </a:lnTo>
                <a:lnTo>
                  <a:pt x="195948" y="0"/>
                </a:lnTo>
                <a:lnTo>
                  <a:pt x="0" y="0"/>
                </a:lnTo>
                <a:lnTo>
                  <a:pt x="0" y="6350"/>
                </a:lnTo>
                <a:close/>
              </a:path>
            </a:pathLst>
          </a:custGeom>
          <a:solidFill>
            <a:srgbClr val="231F20"/>
          </a:solidFill>
        </p:spPr>
        <p:txBody>
          <a:bodyPr wrap="square" lIns="0" tIns="0" rIns="0" bIns="0" rtlCol="0"/>
          <a:lstStyle/>
          <a:p>
            <a:endParaRPr/>
          </a:p>
        </p:txBody>
      </p:sp>
      <p:sp>
        <p:nvSpPr>
          <p:cNvPr id="84" name="object 84"/>
          <p:cNvSpPr/>
          <p:nvPr/>
        </p:nvSpPr>
        <p:spPr>
          <a:xfrm>
            <a:off x="5984773"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85" name="object 85"/>
          <p:cNvSpPr/>
          <p:nvPr/>
        </p:nvSpPr>
        <p:spPr>
          <a:xfrm>
            <a:off x="5991123" y="8622506"/>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86" name="object 86"/>
          <p:cNvSpPr/>
          <p:nvPr/>
        </p:nvSpPr>
        <p:spPr>
          <a:xfrm>
            <a:off x="6161671"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7" name="object 87"/>
          <p:cNvSpPr/>
          <p:nvPr/>
        </p:nvSpPr>
        <p:spPr>
          <a:xfrm>
            <a:off x="6161671"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88" name="object 88"/>
          <p:cNvSpPr/>
          <p:nvPr/>
        </p:nvSpPr>
        <p:spPr>
          <a:xfrm>
            <a:off x="6161671"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89" name="object 89"/>
          <p:cNvSpPr/>
          <p:nvPr/>
        </p:nvSpPr>
        <p:spPr>
          <a:xfrm>
            <a:off x="6168021"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0" name="object 90"/>
          <p:cNvSpPr/>
          <p:nvPr/>
        </p:nvSpPr>
        <p:spPr>
          <a:xfrm>
            <a:off x="5984773"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1" name="object 91"/>
          <p:cNvSpPr/>
          <p:nvPr/>
        </p:nvSpPr>
        <p:spPr>
          <a:xfrm>
            <a:off x="5991123" y="8163655"/>
            <a:ext cx="170815" cy="6350"/>
          </a:xfrm>
          <a:custGeom>
            <a:avLst/>
            <a:gdLst/>
            <a:ahLst/>
            <a:cxnLst/>
            <a:rect l="l" t="t" r="r" b="b"/>
            <a:pathLst>
              <a:path w="170814" h="6350">
                <a:moveTo>
                  <a:pt x="170548" y="0"/>
                </a:moveTo>
                <a:lnTo>
                  <a:pt x="0" y="0"/>
                </a:lnTo>
                <a:lnTo>
                  <a:pt x="0" y="6350"/>
                </a:lnTo>
                <a:lnTo>
                  <a:pt x="170548" y="6350"/>
                </a:lnTo>
                <a:lnTo>
                  <a:pt x="170548" y="0"/>
                </a:lnTo>
                <a:close/>
              </a:path>
            </a:pathLst>
          </a:custGeom>
          <a:solidFill>
            <a:srgbClr val="231F20"/>
          </a:solidFill>
        </p:spPr>
        <p:txBody>
          <a:bodyPr wrap="square" lIns="0" tIns="0" rIns="0" bIns="0" rtlCol="0"/>
          <a:lstStyle/>
          <a:p>
            <a:endParaRPr/>
          </a:p>
        </p:txBody>
      </p:sp>
      <p:sp>
        <p:nvSpPr>
          <p:cNvPr id="92" name="object 92"/>
          <p:cNvSpPr/>
          <p:nvPr/>
        </p:nvSpPr>
        <p:spPr>
          <a:xfrm>
            <a:off x="6168021"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3" name="object 93"/>
          <p:cNvSpPr/>
          <p:nvPr/>
        </p:nvSpPr>
        <p:spPr>
          <a:xfrm>
            <a:off x="6485877" y="8628666"/>
            <a:ext cx="196215" cy="6350"/>
          </a:xfrm>
          <a:custGeom>
            <a:avLst/>
            <a:gdLst/>
            <a:ahLst/>
            <a:cxnLst/>
            <a:rect l="l" t="t" r="r" b="b"/>
            <a:pathLst>
              <a:path w="196214" h="6350">
                <a:moveTo>
                  <a:pt x="0" y="6350"/>
                </a:moveTo>
                <a:lnTo>
                  <a:pt x="195961" y="6350"/>
                </a:lnTo>
                <a:lnTo>
                  <a:pt x="195961" y="0"/>
                </a:lnTo>
                <a:lnTo>
                  <a:pt x="0" y="0"/>
                </a:lnTo>
                <a:lnTo>
                  <a:pt x="0" y="6350"/>
                </a:lnTo>
                <a:close/>
              </a:path>
            </a:pathLst>
          </a:custGeom>
          <a:solidFill>
            <a:srgbClr val="231F20"/>
          </a:solidFill>
        </p:spPr>
        <p:txBody>
          <a:bodyPr wrap="square" lIns="0" tIns="0" rIns="0" bIns="0" rtlCol="0"/>
          <a:lstStyle/>
          <a:p>
            <a:endParaRPr/>
          </a:p>
        </p:txBody>
      </p:sp>
      <p:sp>
        <p:nvSpPr>
          <p:cNvPr id="94" name="object 94"/>
          <p:cNvSpPr/>
          <p:nvPr/>
        </p:nvSpPr>
        <p:spPr>
          <a:xfrm>
            <a:off x="6485877"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5" name="object 95"/>
          <p:cNvSpPr/>
          <p:nvPr/>
        </p:nvSpPr>
        <p:spPr>
          <a:xfrm>
            <a:off x="6485877"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96" name="object 96"/>
          <p:cNvSpPr/>
          <p:nvPr/>
        </p:nvSpPr>
        <p:spPr>
          <a:xfrm>
            <a:off x="6485877"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97" name="object 97"/>
          <p:cNvSpPr/>
          <p:nvPr/>
        </p:nvSpPr>
        <p:spPr>
          <a:xfrm>
            <a:off x="6485877" y="8157496"/>
            <a:ext cx="196215" cy="6350"/>
          </a:xfrm>
          <a:custGeom>
            <a:avLst/>
            <a:gdLst/>
            <a:ahLst/>
            <a:cxnLst/>
            <a:rect l="l" t="t" r="r" b="b"/>
            <a:pathLst>
              <a:path w="196214" h="6350">
                <a:moveTo>
                  <a:pt x="0" y="6350"/>
                </a:moveTo>
                <a:lnTo>
                  <a:pt x="195961" y="6350"/>
                </a:lnTo>
                <a:lnTo>
                  <a:pt x="195961" y="0"/>
                </a:lnTo>
                <a:lnTo>
                  <a:pt x="0" y="0"/>
                </a:lnTo>
                <a:lnTo>
                  <a:pt x="0" y="6350"/>
                </a:lnTo>
                <a:close/>
              </a:path>
            </a:pathLst>
          </a:custGeom>
          <a:solidFill>
            <a:srgbClr val="231F20"/>
          </a:solidFill>
        </p:spPr>
        <p:txBody>
          <a:bodyPr wrap="square" lIns="0" tIns="0" rIns="0" bIns="0" rtlCol="0"/>
          <a:lstStyle/>
          <a:p>
            <a:endParaRPr/>
          </a:p>
        </p:txBody>
      </p:sp>
      <p:sp>
        <p:nvSpPr>
          <p:cNvPr id="98" name="object 98"/>
          <p:cNvSpPr/>
          <p:nvPr/>
        </p:nvSpPr>
        <p:spPr>
          <a:xfrm>
            <a:off x="6492227"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99" name="object 99"/>
          <p:cNvSpPr/>
          <p:nvPr/>
        </p:nvSpPr>
        <p:spPr>
          <a:xfrm>
            <a:off x="6498577" y="8622506"/>
            <a:ext cx="170815" cy="6350"/>
          </a:xfrm>
          <a:custGeom>
            <a:avLst/>
            <a:gdLst/>
            <a:ahLst/>
            <a:cxnLst/>
            <a:rect l="l" t="t" r="r" b="b"/>
            <a:pathLst>
              <a:path w="170814" h="6350">
                <a:moveTo>
                  <a:pt x="170561" y="0"/>
                </a:moveTo>
                <a:lnTo>
                  <a:pt x="0" y="0"/>
                </a:lnTo>
                <a:lnTo>
                  <a:pt x="0" y="6350"/>
                </a:lnTo>
                <a:lnTo>
                  <a:pt x="170561" y="6350"/>
                </a:lnTo>
                <a:lnTo>
                  <a:pt x="170561" y="0"/>
                </a:lnTo>
                <a:close/>
              </a:path>
            </a:pathLst>
          </a:custGeom>
          <a:solidFill>
            <a:srgbClr val="231F20"/>
          </a:solidFill>
        </p:spPr>
        <p:txBody>
          <a:bodyPr wrap="square" lIns="0" tIns="0" rIns="0" bIns="0" rtlCol="0"/>
          <a:lstStyle/>
          <a:p>
            <a:endParaRPr/>
          </a:p>
        </p:txBody>
      </p:sp>
      <p:sp>
        <p:nvSpPr>
          <p:cNvPr id="100" name="object 100"/>
          <p:cNvSpPr/>
          <p:nvPr/>
        </p:nvSpPr>
        <p:spPr>
          <a:xfrm>
            <a:off x="6669138"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1" name="object 101"/>
          <p:cNvSpPr/>
          <p:nvPr/>
        </p:nvSpPr>
        <p:spPr>
          <a:xfrm>
            <a:off x="6669138"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102" name="object 102"/>
          <p:cNvSpPr/>
          <p:nvPr/>
        </p:nvSpPr>
        <p:spPr>
          <a:xfrm>
            <a:off x="6669138"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3" name="object 103"/>
          <p:cNvSpPr/>
          <p:nvPr/>
        </p:nvSpPr>
        <p:spPr>
          <a:xfrm>
            <a:off x="6675488"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4" name="object 104"/>
          <p:cNvSpPr/>
          <p:nvPr/>
        </p:nvSpPr>
        <p:spPr>
          <a:xfrm>
            <a:off x="6492227"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5" name="object 105"/>
          <p:cNvSpPr/>
          <p:nvPr/>
        </p:nvSpPr>
        <p:spPr>
          <a:xfrm>
            <a:off x="6498577" y="8163655"/>
            <a:ext cx="170815" cy="6350"/>
          </a:xfrm>
          <a:custGeom>
            <a:avLst/>
            <a:gdLst/>
            <a:ahLst/>
            <a:cxnLst/>
            <a:rect l="l" t="t" r="r" b="b"/>
            <a:pathLst>
              <a:path w="170814" h="6350">
                <a:moveTo>
                  <a:pt x="170561" y="0"/>
                </a:moveTo>
                <a:lnTo>
                  <a:pt x="0" y="0"/>
                </a:lnTo>
                <a:lnTo>
                  <a:pt x="0" y="6350"/>
                </a:lnTo>
                <a:lnTo>
                  <a:pt x="170561" y="6350"/>
                </a:lnTo>
                <a:lnTo>
                  <a:pt x="170561" y="0"/>
                </a:lnTo>
                <a:close/>
              </a:path>
            </a:pathLst>
          </a:custGeom>
          <a:solidFill>
            <a:srgbClr val="231F20"/>
          </a:solidFill>
        </p:spPr>
        <p:txBody>
          <a:bodyPr wrap="square" lIns="0" tIns="0" rIns="0" bIns="0" rtlCol="0"/>
          <a:lstStyle/>
          <a:p>
            <a:endParaRPr/>
          </a:p>
        </p:txBody>
      </p:sp>
      <p:sp>
        <p:nvSpPr>
          <p:cNvPr id="106" name="object 106"/>
          <p:cNvSpPr/>
          <p:nvPr/>
        </p:nvSpPr>
        <p:spPr>
          <a:xfrm>
            <a:off x="6675488"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07" name="object 107"/>
          <p:cNvSpPr/>
          <p:nvPr/>
        </p:nvSpPr>
        <p:spPr>
          <a:xfrm>
            <a:off x="6998055" y="8628666"/>
            <a:ext cx="196215" cy="6350"/>
          </a:xfrm>
          <a:custGeom>
            <a:avLst/>
            <a:gdLst/>
            <a:ahLst/>
            <a:cxnLst/>
            <a:rect l="l" t="t" r="r" b="b"/>
            <a:pathLst>
              <a:path w="196214" h="6350">
                <a:moveTo>
                  <a:pt x="0" y="6350"/>
                </a:moveTo>
                <a:lnTo>
                  <a:pt x="195961" y="6350"/>
                </a:lnTo>
                <a:lnTo>
                  <a:pt x="195961" y="0"/>
                </a:lnTo>
                <a:lnTo>
                  <a:pt x="0" y="0"/>
                </a:lnTo>
                <a:lnTo>
                  <a:pt x="0" y="6350"/>
                </a:lnTo>
                <a:close/>
              </a:path>
            </a:pathLst>
          </a:custGeom>
          <a:solidFill>
            <a:srgbClr val="231F20"/>
          </a:solidFill>
        </p:spPr>
        <p:txBody>
          <a:bodyPr wrap="square" lIns="0" tIns="0" rIns="0" bIns="0" rtlCol="0"/>
          <a:lstStyle/>
          <a:p>
            <a:endParaRPr/>
          </a:p>
        </p:txBody>
      </p:sp>
      <p:sp>
        <p:nvSpPr>
          <p:cNvPr id="108" name="object 108"/>
          <p:cNvSpPr/>
          <p:nvPr/>
        </p:nvSpPr>
        <p:spPr>
          <a:xfrm>
            <a:off x="6998055"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09" name="object 109"/>
          <p:cNvSpPr/>
          <p:nvPr/>
        </p:nvSpPr>
        <p:spPr>
          <a:xfrm>
            <a:off x="6998055"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110" name="object 110"/>
          <p:cNvSpPr/>
          <p:nvPr/>
        </p:nvSpPr>
        <p:spPr>
          <a:xfrm>
            <a:off x="6998055"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1" name="object 111"/>
          <p:cNvSpPr/>
          <p:nvPr/>
        </p:nvSpPr>
        <p:spPr>
          <a:xfrm>
            <a:off x="6998055" y="8157496"/>
            <a:ext cx="196215" cy="6350"/>
          </a:xfrm>
          <a:custGeom>
            <a:avLst/>
            <a:gdLst/>
            <a:ahLst/>
            <a:cxnLst/>
            <a:rect l="l" t="t" r="r" b="b"/>
            <a:pathLst>
              <a:path w="196214" h="6350">
                <a:moveTo>
                  <a:pt x="0" y="6350"/>
                </a:moveTo>
                <a:lnTo>
                  <a:pt x="195961" y="6350"/>
                </a:lnTo>
                <a:lnTo>
                  <a:pt x="195961" y="0"/>
                </a:lnTo>
                <a:lnTo>
                  <a:pt x="0" y="0"/>
                </a:lnTo>
                <a:lnTo>
                  <a:pt x="0" y="6350"/>
                </a:lnTo>
                <a:close/>
              </a:path>
            </a:pathLst>
          </a:custGeom>
          <a:solidFill>
            <a:srgbClr val="231F20"/>
          </a:solidFill>
        </p:spPr>
        <p:txBody>
          <a:bodyPr wrap="square" lIns="0" tIns="0" rIns="0" bIns="0" rtlCol="0"/>
          <a:lstStyle/>
          <a:p>
            <a:endParaRPr/>
          </a:p>
        </p:txBody>
      </p:sp>
      <p:sp>
        <p:nvSpPr>
          <p:cNvPr id="112" name="object 112"/>
          <p:cNvSpPr/>
          <p:nvPr/>
        </p:nvSpPr>
        <p:spPr>
          <a:xfrm>
            <a:off x="7004405"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3" name="object 113"/>
          <p:cNvSpPr/>
          <p:nvPr/>
        </p:nvSpPr>
        <p:spPr>
          <a:xfrm>
            <a:off x="7010755" y="8622506"/>
            <a:ext cx="170815" cy="6350"/>
          </a:xfrm>
          <a:custGeom>
            <a:avLst/>
            <a:gdLst/>
            <a:ahLst/>
            <a:cxnLst/>
            <a:rect l="l" t="t" r="r" b="b"/>
            <a:pathLst>
              <a:path w="170814" h="6350">
                <a:moveTo>
                  <a:pt x="170561" y="0"/>
                </a:moveTo>
                <a:lnTo>
                  <a:pt x="0" y="0"/>
                </a:lnTo>
                <a:lnTo>
                  <a:pt x="0" y="6350"/>
                </a:lnTo>
                <a:lnTo>
                  <a:pt x="170561" y="6350"/>
                </a:lnTo>
                <a:lnTo>
                  <a:pt x="170561" y="0"/>
                </a:lnTo>
                <a:close/>
              </a:path>
            </a:pathLst>
          </a:custGeom>
          <a:solidFill>
            <a:srgbClr val="231F20"/>
          </a:solidFill>
        </p:spPr>
        <p:txBody>
          <a:bodyPr wrap="square" lIns="0" tIns="0" rIns="0" bIns="0" rtlCol="0"/>
          <a:lstStyle/>
          <a:p>
            <a:endParaRPr/>
          </a:p>
        </p:txBody>
      </p:sp>
      <p:sp>
        <p:nvSpPr>
          <p:cNvPr id="114" name="object 114"/>
          <p:cNvSpPr/>
          <p:nvPr/>
        </p:nvSpPr>
        <p:spPr>
          <a:xfrm>
            <a:off x="7181316" y="86223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5" name="object 115"/>
          <p:cNvSpPr/>
          <p:nvPr/>
        </p:nvSpPr>
        <p:spPr>
          <a:xfrm>
            <a:off x="7181316" y="8170196"/>
            <a:ext cx="12700" cy="452120"/>
          </a:xfrm>
          <a:custGeom>
            <a:avLst/>
            <a:gdLst/>
            <a:ahLst/>
            <a:cxnLst/>
            <a:rect l="l" t="t" r="r" b="b"/>
            <a:pathLst>
              <a:path w="12700" h="452120">
                <a:moveTo>
                  <a:pt x="0" y="452120"/>
                </a:moveTo>
                <a:lnTo>
                  <a:pt x="12700" y="452120"/>
                </a:lnTo>
                <a:lnTo>
                  <a:pt x="12700" y="0"/>
                </a:lnTo>
                <a:lnTo>
                  <a:pt x="0" y="0"/>
                </a:lnTo>
                <a:lnTo>
                  <a:pt x="0" y="452120"/>
                </a:lnTo>
                <a:close/>
              </a:path>
            </a:pathLst>
          </a:custGeom>
          <a:solidFill>
            <a:srgbClr val="231F20"/>
          </a:solidFill>
        </p:spPr>
        <p:txBody>
          <a:bodyPr wrap="square" lIns="0" tIns="0" rIns="0" bIns="0" rtlCol="0"/>
          <a:lstStyle/>
          <a:p>
            <a:endParaRPr/>
          </a:p>
        </p:txBody>
      </p:sp>
      <p:sp>
        <p:nvSpPr>
          <p:cNvPr id="116" name="object 116"/>
          <p:cNvSpPr/>
          <p:nvPr/>
        </p:nvSpPr>
        <p:spPr>
          <a:xfrm>
            <a:off x="7181316" y="816384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17" name="object 117"/>
          <p:cNvSpPr/>
          <p:nvPr/>
        </p:nvSpPr>
        <p:spPr>
          <a:xfrm>
            <a:off x="7187666" y="8622506"/>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8" name="object 118"/>
          <p:cNvSpPr/>
          <p:nvPr/>
        </p:nvSpPr>
        <p:spPr>
          <a:xfrm>
            <a:off x="7004405"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19" name="object 119"/>
          <p:cNvSpPr/>
          <p:nvPr/>
        </p:nvSpPr>
        <p:spPr>
          <a:xfrm>
            <a:off x="7010755" y="8163655"/>
            <a:ext cx="170815" cy="6350"/>
          </a:xfrm>
          <a:custGeom>
            <a:avLst/>
            <a:gdLst/>
            <a:ahLst/>
            <a:cxnLst/>
            <a:rect l="l" t="t" r="r" b="b"/>
            <a:pathLst>
              <a:path w="170814" h="6350">
                <a:moveTo>
                  <a:pt x="170561" y="0"/>
                </a:moveTo>
                <a:lnTo>
                  <a:pt x="0" y="0"/>
                </a:lnTo>
                <a:lnTo>
                  <a:pt x="0" y="6350"/>
                </a:lnTo>
                <a:lnTo>
                  <a:pt x="170561" y="6350"/>
                </a:lnTo>
                <a:lnTo>
                  <a:pt x="170561" y="0"/>
                </a:lnTo>
                <a:close/>
              </a:path>
            </a:pathLst>
          </a:custGeom>
          <a:solidFill>
            <a:srgbClr val="231F20"/>
          </a:solidFill>
        </p:spPr>
        <p:txBody>
          <a:bodyPr wrap="square" lIns="0" tIns="0" rIns="0" bIns="0" rtlCol="0"/>
          <a:lstStyle/>
          <a:p>
            <a:endParaRPr/>
          </a:p>
        </p:txBody>
      </p:sp>
      <p:sp>
        <p:nvSpPr>
          <p:cNvPr id="120" name="object 120"/>
          <p:cNvSpPr/>
          <p:nvPr/>
        </p:nvSpPr>
        <p:spPr>
          <a:xfrm>
            <a:off x="7187666" y="8163655"/>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1" name="object 121"/>
          <p:cNvSpPr/>
          <p:nvPr/>
        </p:nvSpPr>
        <p:spPr>
          <a:xfrm>
            <a:off x="3281286" y="9822466"/>
            <a:ext cx="473709" cy="6350"/>
          </a:xfrm>
          <a:custGeom>
            <a:avLst/>
            <a:gdLst/>
            <a:ahLst/>
            <a:cxnLst/>
            <a:rect l="l" t="t" r="r" b="b"/>
            <a:pathLst>
              <a:path w="473710" h="6350">
                <a:moveTo>
                  <a:pt x="0" y="6350"/>
                </a:moveTo>
                <a:lnTo>
                  <a:pt x="473189" y="6350"/>
                </a:lnTo>
                <a:lnTo>
                  <a:pt x="473189" y="0"/>
                </a:lnTo>
                <a:lnTo>
                  <a:pt x="0" y="0"/>
                </a:lnTo>
                <a:lnTo>
                  <a:pt x="0" y="6350"/>
                </a:lnTo>
                <a:close/>
              </a:path>
            </a:pathLst>
          </a:custGeom>
          <a:solidFill>
            <a:srgbClr val="231F20"/>
          </a:solidFill>
        </p:spPr>
        <p:txBody>
          <a:bodyPr wrap="square" lIns="0" tIns="0" rIns="0" bIns="0" rtlCol="0"/>
          <a:lstStyle/>
          <a:p>
            <a:endParaRPr/>
          </a:p>
        </p:txBody>
      </p:sp>
      <p:sp>
        <p:nvSpPr>
          <p:cNvPr id="122" name="object 122"/>
          <p:cNvSpPr/>
          <p:nvPr/>
        </p:nvSpPr>
        <p:spPr>
          <a:xfrm>
            <a:off x="3281286" y="98161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3" name="object 123"/>
          <p:cNvSpPr/>
          <p:nvPr/>
        </p:nvSpPr>
        <p:spPr>
          <a:xfrm>
            <a:off x="3281286" y="9649746"/>
            <a:ext cx="12700" cy="166370"/>
          </a:xfrm>
          <a:custGeom>
            <a:avLst/>
            <a:gdLst/>
            <a:ahLst/>
            <a:cxnLst/>
            <a:rect l="l" t="t" r="r" b="b"/>
            <a:pathLst>
              <a:path w="12700" h="166370">
                <a:moveTo>
                  <a:pt x="0" y="166370"/>
                </a:moveTo>
                <a:lnTo>
                  <a:pt x="12700" y="166370"/>
                </a:lnTo>
                <a:lnTo>
                  <a:pt x="12700" y="0"/>
                </a:lnTo>
                <a:lnTo>
                  <a:pt x="0" y="0"/>
                </a:lnTo>
                <a:lnTo>
                  <a:pt x="0" y="166370"/>
                </a:lnTo>
                <a:close/>
              </a:path>
            </a:pathLst>
          </a:custGeom>
          <a:solidFill>
            <a:srgbClr val="231F20"/>
          </a:solidFill>
        </p:spPr>
        <p:txBody>
          <a:bodyPr wrap="square" lIns="0" tIns="0" rIns="0" bIns="0" rtlCol="0"/>
          <a:lstStyle/>
          <a:p>
            <a:endParaRPr/>
          </a:p>
        </p:txBody>
      </p:sp>
      <p:sp>
        <p:nvSpPr>
          <p:cNvPr id="124" name="object 124"/>
          <p:cNvSpPr/>
          <p:nvPr/>
        </p:nvSpPr>
        <p:spPr>
          <a:xfrm>
            <a:off x="3281286" y="964339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5" name="object 125"/>
          <p:cNvSpPr/>
          <p:nvPr/>
        </p:nvSpPr>
        <p:spPr>
          <a:xfrm>
            <a:off x="3281286" y="9637046"/>
            <a:ext cx="473709" cy="6350"/>
          </a:xfrm>
          <a:custGeom>
            <a:avLst/>
            <a:gdLst/>
            <a:ahLst/>
            <a:cxnLst/>
            <a:rect l="l" t="t" r="r" b="b"/>
            <a:pathLst>
              <a:path w="473710" h="6350">
                <a:moveTo>
                  <a:pt x="0" y="6350"/>
                </a:moveTo>
                <a:lnTo>
                  <a:pt x="473189" y="6350"/>
                </a:lnTo>
                <a:lnTo>
                  <a:pt x="473189" y="0"/>
                </a:lnTo>
                <a:lnTo>
                  <a:pt x="0" y="0"/>
                </a:lnTo>
                <a:lnTo>
                  <a:pt x="0" y="6350"/>
                </a:lnTo>
                <a:close/>
              </a:path>
            </a:pathLst>
          </a:custGeom>
          <a:solidFill>
            <a:srgbClr val="231F20"/>
          </a:solidFill>
        </p:spPr>
        <p:txBody>
          <a:bodyPr wrap="square" lIns="0" tIns="0" rIns="0" bIns="0" rtlCol="0"/>
          <a:lstStyle/>
          <a:p>
            <a:endParaRPr/>
          </a:p>
        </p:txBody>
      </p:sp>
      <p:sp>
        <p:nvSpPr>
          <p:cNvPr id="126" name="object 126"/>
          <p:cNvSpPr/>
          <p:nvPr/>
        </p:nvSpPr>
        <p:spPr>
          <a:xfrm>
            <a:off x="3287636" y="9816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27" name="object 127"/>
          <p:cNvSpPr/>
          <p:nvPr/>
        </p:nvSpPr>
        <p:spPr>
          <a:xfrm>
            <a:off x="3293986" y="9816002"/>
            <a:ext cx="448309" cy="6350"/>
          </a:xfrm>
          <a:custGeom>
            <a:avLst/>
            <a:gdLst/>
            <a:ahLst/>
            <a:cxnLst/>
            <a:rect l="l" t="t" r="r" b="b"/>
            <a:pathLst>
              <a:path w="448310" h="6350">
                <a:moveTo>
                  <a:pt x="447789" y="0"/>
                </a:moveTo>
                <a:lnTo>
                  <a:pt x="0" y="0"/>
                </a:lnTo>
                <a:lnTo>
                  <a:pt x="0" y="6350"/>
                </a:lnTo>
                <a:lnTo>
                  <a:pt x="447789" y="6350"/>
                </a:lnTo>
                <a:lnTo>
                  <a:pt x="447789" y="0"/>
                </a:lnTo>
                <a:close/>
              </a:path>
            </a:pathLst>
          </a:custGeom>
          <a:solidFill>
            <a:srgbClr val="231F20"/>
          </a:solidFill>
        </p:spPr>
        <p:txBody>
          <a:bodyPr wrap="square" lIns="0" tIns="0" rIns="0" bIns="0" rtlCol="0"/>
          <a:lstStyle/>
          <a:p>
            <a:endParaRPr/>
          </a:p>
        </p:txBody>
      </p:sp>
      <p:sp>
        <p:nvSpPr>
          <p:cNvPr id="128" name="object 128"/>
          <p:cNvSpPr/>
          <p:nvPr/>
        </p:nvSpPr>
        <p:spPr>
          <a:xfrm>
            <a:off x="3741775" y="981611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29" name="object 129"/>
          <p:cNvSpPr/>
          <p:nvPr/>
        </p:nvSpPr>
        <p:spPr>
          <a:xfrm>
            <a:off x="3741775" y="9649746"/>
            <a:ext cx="12700" cy="166370"/>
          </a:xfrm>
          <a:custGeom>
            <a:avLst/>
            <a:gdLst/>
            <a:ahLst/>
            <a:cxnLst/>
            <a:rect l="l" t="t" r="r" b="b"/>
            <a:pathLst>
              <a:path w="12700" h="166370">
                <a:moveTo>
                  <a:pt x="0" y="166370"/>
                </a:moveTo>
                <a:lnTo>
                  <a:pt x="12700" y="166370"/>
                </a:lnTo>
                <a:lnTo>
                  <a:pt x="12700" y="0"/>
                </a:lnTo>
                <a:lnTo>
                  <a:pt x="0" y="0"/>
                </a:lnTo>
                <a:lnTo>
                  <a:pt x="0" y="166370"/>
                </a:lnTo>
                <a:close/>
              </a:path>
            </a:pathLst>
          </a:custGeom>
          <a:solidFill>
            <a:srgbClr val="231F20"/>
          </a:solidFill>
        </p:spPr>
        <p:txBody>
          <a:bodyPr wrap="square" lIns="0" tIns="0" rIns="0" bIns="0" rtlCol="0"/>
          <a:lstStyle/>
          <a:p>
            <a:endParaRPr/>
          </a:p>
        </p:txBody>
      </p:sp>
      <p:sp>
        <p:nvSpPr>
          <p:cNvPr id="130" name="object 130"/>
          <p:cNvSpPr/>
          <p:nvPr/>
        </p:nvSpPr>
        <p:spPr>
          <a:xfrm>
            <a:off x="3741775" y="9643396"/>
            <a:ext cx="6350" cy="6350"/>
          </a:xfrm>
          <a:custGeom>
            <a:avLst/>
            <a:gdLst/>
            <a:ahLst/>
            <a:cxnLst/>
            <a:rect l="l" t="t" r="r" b="b"/>
            <a:pathLst>
              <a:path w="6350" h="6350">
                <a:moveTo>
                  <a:pt x="0" y="6350"/>
                </a:moveTo>
                <a:lnTo>
                  <a:pt x="6350" y="6350"/>
                </a:lnTo>
                <a:lnTo>
                  <a:pt x="6350" y="0"/>
                </a:lnTo>
                <a:lnTo>
                  <a:pt x="0" y="0"/>
                </a:lnTo>
                <a:lnTo>
                  <a:pt x="0" y="6350"/>
                </a:lnTo>
                <a:close/>
              </a:path>
            </a:pathLst>
          </a:custGeom>
          <a:solidFill>
            <a:srgbClr val="231F20"/>
          </a:solidFill>
        </p:spPr>
        <p:txBody>
          <a:bodyPr wrap="square" lIns="0" tIns="0" rIns="0" bIns="0" rtlCol="0"/>
          <a:lstStyle/>
          <a:p>
            <a:endParaRPr/>
          </a:p>
        </p:txBody>
      </p:sp>
      <p:sp>
        <p:nvSpPr>
          <p:cNvPr id="131" name="object 131"/>
          <p:cNvSpPr/>
          <p:nvPr/>
        </p:nvSpPr>
        <p:spPr>
          <a:xfrm>
            <a:off x="3748125" y="9816002"/>
            <a:ext cx="6350" cy="6350"/>
          </a:xfrm>
          <a:custGeom>
            <a:avLst/>
            <a:gdLst/>
            <a:ahLst/>
            <a:cxnLst/>
            <a:rect l="l" t="t" r="r" b="b"/>
            <a:pathLst>
              <a:path w="6350" h="6350">
                <a:moveTo>
                  <a:pt x="6350" y="0"/>
                </a:moveTo>
                <a:lnTo>
                  <a:pt x="0" y="0"/>
                </a:lnTo>
                <a:lnTo>
                  <a:pt x="0" y="6350"/>
                </a:lnTo>
                <a:lnTo>
                  <a:pt x="6350" y="6350"/>
                </a:lnTo>
                <a:lnTo>
                  <a:pt x="6350" y="0"/>
                </a:lnTo>
                <a:close/>
              </a:path>
            </a:pathLst>
          </a:custGeom>
          <a:solidFill>
            <a:srgbClr val="231F20"/>
          </a:solidFill>
        </p:spPr>
        <p:txBody>
          <a:bodyPr wrap="square" lIns="0" tIns="0" rIns="0" bIns="0" rtlCol="0"/>
          <a:lstStyle/>
          <a:p>
            <a:endParaRPr/>
          </a:p>
        </p:txBody>
      </p:sp>
      <p:sp>
        <p:nvSpPr>
          <p:cNvPr id="132" name="object 132"/>
          <p:cNvSpPr/>
          <p:nvPr/>
        </p:nvSpPr>
        <p:spPr>
          <a:xfrm>
            <a:off x="3287636" y="964380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33" name="object 133"/>
          <p:cNvSpPr/>
          <p:nvPr/>
        </p:nvSpPr>
        <p:spPr>
          <a:xfrm>
            <a:off x="3293986" y="9643802"/>
            <a:ext cx="448309" cy="6350"/>
          </a:xfrm>
          <a:custGeom>
            <a:avLst/>
            <a:gdLst/>
            <a:ahLst/>
            <a:cxnLst/>
            <a:rect l="l" t="t" r="r" b="b"/>
            <a:pathLst>
              <a:path w="448310" h="6350">
                <a:moveTo>
                  <a:pt x="447789" y="0"/>
                </a:moveTo>
                <a:lnTo>
                  <a:pt x="0" y="0"/>
                </a:lnTo>
                <a:lnTo>
                  <a:pt x="0" y="6349"/>
                </a:lnTo>
                <a:lnTo>
                  <a:pt x="447789" y="6349"/>
                </a:lnTo>
                <a:lnTo>
                  <a:pt x="447789" y="0"/>
                </a:lnTo>
                <a:close/>
              </a:path>
            </a:pathLst>
          </a:custGeom>
          <a:solidFill>
            <a:srgbClr val="231F20"/>
          </a:solidFill>
        </p:spPr>
        <p:txBody>
          <a:bodyPr wrap="square" lIns="0" tIns="0" rIns="0" bIns="0" rtlCol="0"/>
          <a:lstStyle/>
          <a:p>
            <a:endParaRPr/>
          </a:p>
        </p:txBody>
      </p:sp>
      <p:sp>
        <p:nvSpPr>
          <p:cNvPr id="134" name="object 134"/>
          <p:cNvSpPr/>
          <p:nvPr/>
        </p:nvSpPr>
        <p:spPr>
          <a:xfrm>
            <a:off x="3748125" y="9643802"/>
            <a:ext cx="6350" cy="6350"/>
          </a:xfrm>
          <a:custGeom>
            <a:avLst/>
            <a:gdLst/>
            <a:ahLst/>
            <a:cxnLst/>
            <a:rect l="l" t="t" r="r" b="b"/>
            <a:pathLst>
              <a:path w="6350" h="6350">
                <a:moveTo>
                  <a:pt x="6350" y="0"/>
                </a:moveTo>
                <a:lnTo>
                  <a:pt x="0" y="0"/>
                </a:lnTo>
                <a:lnTo>
                  <a:pt x="0" y="6349"/>
                </a:lnTo>
                <a:lnTo>
                  <a:pt x="6350" y="6349"/>
                </a:lnTo>
                <a:lnTo>
                  <a:pt x="6350" y="0"/>
                </a:lnTo>
                <a:close/>
              </a:path>
            </a:pathLst>
          </a:custGeom>
          <a:solidFill>
            <a:srgbClr val="231F20"/>
          </a:solidFill>
        </p:spPr>
        <p:txBody>
          <a:bodyPr wrap="square" lIns="0" tIns="0" rIns="0" bIns="0" rtlCol="0"/>
          <a:lstStyle/>
          <a:p>
            <a:endParaRPr/>
          </a:p>
        </p:txBody>
      </p:sp>
      <p:sp>
        <p:nvSpPr>
          <p:cNvPr id="135" name="object 135"/>
          <p:cNvSpPr/>
          <p:nvPr/>
        </p:nvSpPr>
        <p:spPr>
          <a:xfrm>
            <a:off x="2813050" y="10013359"/>
            <a:ext cx="427990" cy="12700"/>
          </a:xfrm>
          <a:custGeom>
            <a:avLst/>
            <a:gdLst/>
            <a:ahLst/>
            <a:cxnLst/>
            <a:rect l="l" t="t" r="r" b="b"/>
            <a:pathLst>
              <a:path w="427989" h="12700">
                <a:moveTo>
                  <a:pt x="427583" y="0"/>
                </a:moveTo>
                <a:lnTo>
                  <a:pt x="0" y="0"/>
                </a:lnTo>
                <a:lnTo>
                  <a:pt x="0" y="12700"/>
                </a:lnTo>
                <a:lnTo>
                  <a:pt x="427583" y="12700"/>
                </a:lnTo>
                <a:lnTo>
                  <a:pt x="427583" y="0"/>
                </a:lnTo>
                <a:close/>
              </a:path>
            </a:pathLst>
          </a:custGeom>
          <a:solidFill>
            <a:srgbClr val="231F20"/>
          </a:solidFill>
        </p:spPr>
        <p:txBody>
          <a:bodyPr wrap="square" lIns="0" tIns="0" rIns="0" bIns="0" rtlCol="0"/>
          <a:lstStyle/>
          <a:p>
            <a:endParaRPr/>
          </a:p>
        </p:txBody>
      </p:sp>
      <p:sp>
        <p:nvSpPr>
          <p:cNvPr id="136" name="object 136"/>
          <p:cNvSpPr/>
          <p:nvPr/>
        </p:nvSpPr>
        <p:spPr>
          <a:xfrm>
            <a:off x="2864738" y="10065035"/>
            <a:ext cx="310515" cy="12700"/>
          </a:xfrm>
          <a:custGeom>
            <a:avLst/>
            <a:gdLst/>
            <a:ahLst/>
            <a:cxnLst/>
            <a:rect l="l" t="t" r="r" b="b"/>
            <a:pathLst>
              <a:path w="310514" h="12700">
                <a:moveTo>
                  <a:pt x="310121" y="0"/>
                </a:moveTo>
                <a:lnTo>
                  <a:pt x="0" y="0"/>
                </a:lnTo>
                <a:lnTo>
                  <a:pt x="0" y="12699"/>
                </a:lnTo>
                <a:lnTo>
                  <a:pt x="310121" y="12699"/>
                </a:lnTo>
                <a:lnTo>
                  <a:pt x="310121" y="0"/>
                </a:lnTo>
                <a:close/>
              </a:path>
            </a:pathLst>
          </a:custGeom>
          <a:solidFill>
            <a:srgbClr val="231F20"/>
          </a:solidFill>
        </p:spPr>
        <p:txBody>
          <a:bodyPr wrap="square" lIns="0" tIns="0" rIns="0" bIns="0" rtlCol="0"/>
          <a:lstStyle/>
          <a:p>
            <a:endParaRPr/>
          </a:p>
        </p:txBody>
      </p:sp>
      <p:sp>
        <p:nvSpPr>
          <p:cNvPr id="137" name="object 137"/>
          <p:cNvSpPr/>
          <p:nvPr/>
        </p:nvSpPr>
        <p:spPr>
          <a:xfrm>
            <a:off x="2921127" y="10116724"/>
            <a:ext cx="207010" cy="12700"/>
          </a:xfrm>
          <a:custGeom>
            <a:avLst/>
            <a:gdLst/>
            <a:ahLst/>
            <a:cxnLst/>
            <a:rect l="l" t="t" r="r" b="b"/>
            <a:pathLst>
              <a:path w="207009" h="12700">
                <a:moveTo>
                  <a:pt x="206743" y="0"/>
                </a:moveTo>
                <a:lnTo>
                  <a:pt x="0" y="0"/>
                </a:lnTo>
                <a:lnTo>
                  <a:pt x="0" y="12700"/>
                </a:lnTo>
                <a:lnTo>
                  <a:pt x="206743" y="12700"/>
                </a:lnTo>
                <a:lnTo>
                  <a:pt x="206743" y="0"/>
                </a:lnTo>
                <a:close/>
              </a:path>
            </a:pathLst>
          </a:custGeom>
          <a:solidFill>
            <a:srgbClr val="231F20"/>
          </a:solidFill>
        </p:spPr>
        <p:txBody>
          <a:bodyPr wrap="square" lIns="0" tIns="0" rIns="0" bIns="0" rtlCol="0"/>
          <a:lstStyle/>
          <a:p>
            <a:endParaRPr/>
          </a:p>
        </p:txBody>
      </p:sp>
      <p:sp>
        <p:nvSpPr>
          <p:cNvPr id="138" name="object 138"/>
          <p:cNvSpPr/>
          <p:nvPr/>
        </p:nvSpPr>
        <p:spPr>
          <a:xfrm>
            <a:off x="2982201" y="10159016"/>
            <a:ext cx="80010" cy="12700"/>
          </a:xfrm>
          <a:custGeom>
            <a:avLst/>
            <a:gdLst/>
            <a:ahLst/>
            <a:cxnLst/>
            <a:rect l="l" t="t" r="r" b="b"/>
            <a:pathLst>
              <a:path w="80009" h="12700">
                <a:moveTo>
                  <a:pt x="79883" y="0"/>
                </a:moveTo>
                <a:lnTo>
                  <a:pt x="0" y="0"/>
                </a:lnTo>
                <a:lnTo>
                  <a:pt x="0" y="12699"/>
                </a:lnTo>
                <a:lnTo>
                  <a:pt x="79883" y="12699"/>
                </a:lnTo>
                <a:lnTo>
                  <a:pt x="79883" y="0"/>
                </a:lnTo>
                <a:close/>
              </a:path>
            </a:pathLst>
          </a:custGeom>
          <a:solidFill>
            <a:srgbClr val="231F20"/>
          </a:solidFill>
        </p:spPr>
        <p:txBody>
          <a:bodyPr wrap="square" lIns="0" tIns="0" rIns="0" bIns="0" rtlCol="0"/>
          <a:lstStyle/>
          <a:p>
            <a:endParaRPr/>
          </a:p>
        </p:txBody>
      </p:sp>
      <p:sp>
        <p:nvSpPr>
          <p:cNvPr id="139" name="object 139"/>
          <p:cNvSpPr/>
          <p:nvPr/>
        </p:nvSpPr>
        <p:spPr>
          <a:xfrm>
            <a:off x="5117731" y="8473904"/>
            <a:ext cx="356235" cy="645160"/>
          </a:xfrm>
          <a:custGeom>
            <a:avLst/>
            <a:gdLst/>
            <a:ahLst/>
            <a:cxnLst/>
            <a:rect l="l" t="t" r="r" b="b"/>
            <a:pathLst>
              <a:path w="356235" h="645159">
                <a:moveTo>
                  <a:pt x="11175" y="0"/>
                </a:moveTo>
                <a:lnTo>
                  <a:pt x="0" y="6032"/>
                </a:lnTo>
                <a:lnTo>
                  <a:pt x="344576" y="645071"/>
                </a:lnTo>
                <a:lnTo>
                  <a:pt x="355752" y="639051"/>
                </a:lnTo>
                <a:lnTo>
                  <a:pt x="11175" y="0"/>
                </a:lnTo>
                <a:close/>
              </a:path>
            </a:pathLst>
          </a:custGeom>
          <a:solidFill>
            <a:srgbClr val="231F20"/>
          </a:solidFill>
        </p:spPr>
        <p:txBody>
          <a:bodyPr wrap="square" lIns="0" tIns="0" rIns="0" bIns="0" rtlCol="0"/>
          <a:lstStyle/>
          <a:p>
            <a:endParaRPr/>
          </a:p>
        </p:txBody>
      </p:sp>
      <p:sp>
        <p:nvSpPr>
          <p:cNvPr id="140" name="object 140"/>
          <p:cNvSpPr txBox="1"/>
          <p:nvPr/>
        </p:nvSpPr>
        <p:spPr>
          <a:xfrm>
            <a:off x="7339419" y="8226138"/>
            <a:ext cx="745490" cy="400685"/>
          </a:xfrm>
          <a:prstGeom prst="rect">
            <a:avLst/>
          </a:prstGeom>
        </p:spPr>
        <p:txBody>
          <a:bodyPr vert="horz" wrap="square" lIns="0" tIns="44450" rIns="0" bIns="0" rtlCol="0">
            <a:spAutoFit/>
          </a:bodyPr>
          <a:lstStyle/>
          <a:p>
            <a:pPr marL="12700" marR="5080">
              <a:lnSpc>
                <a:spcPct val="78900"/>
              </a:lnSpc>
              <a:spcBef>
                <a:spcPts val="350"/>
              </a:spcBef>
            </a:pPr>
            <a:r>
              <a:rPr sz="950" spc="-45" dirty="0">
                <a:solidFill>
                  <a:srgbClr val="231F20"/>
                </a:solidFill>
                <a:latin typeface="Arial"/>
                <a:cs typeface="Arial"/>
              </a:rPr>
              <a:t>Resistencia</a:t>
            </a:r>
            <a:r>
              <a:rPr sz="950" spc="-130" dirty="0">
                <a:solidFill>
                  <a:srgbClr val="231F20"/>
                </a:solidFill>
                <a:latin typeface="Arial"/>
                <a:cs typeface="Arial"/>
              </a:rPr>
              <a:t> </a:t>
            </a:r>
            <a:r>
              <a:rPr sz="950" spc="-20" dirty="0">
                <a:solidFill>
                  <a:srgbClr val="231F20"/>
                </a:solidFill>
                <a:latin typeface="Arial"/>
                <a:cs typeface="Arial"/>
              </a:rPr>
              <a:t>de  </a:t>
            </a:r>
            <a:r>
              <a:rPr sz="950" spc="-30" dirty="0">
                <a:solidFill>
                  <a:srgbClr val="231F20"/>
                </a:solidFill>
                <a:latin typeface="Arial"/>
                <a:cs typeface="Arial"/>
              </a:rPr>
              <a:t>atenuadores  </a:t>
            </a:r>
            <a:r>
              <a:rPr sz="950" spc="-35" dirty="0">
                <a:solidFill>
                  <a:srgbClr val="231F20"/>
                </a:solidFill>
                <a:latin typeface="Arial"/>
                <a:cs typeface="Arial"/>
              </a:rPr>
              <a:t>(externas)</a:t>
            </a:r>
            <a:endParaRPr sz="950">
              <a:latin typeface="Arial"/>
              <a:cs typeface="Arial"/>
            </a:endParaRPr>
          </a:p>
        </p:txBody>
      </p:sp>
      <p:sp>
        <p:nvSpPr>
          <p:cNvPr id="141" name="object 141"/>
          <p:cNvSpPr txBox="1"/>
          <p:nvPr/>
        </p:nvSpPr>
        <p:spPr>
          <a:xfrm>
            <a:off x="4501319" y="7732766"/>
            <a:ext cx="88265" cy="172085"/>
          </a:xfrm>
          <a:prstGeom prst="rect">
            <a:avLst/>
          </a:prstGeom>
        </p:spPr>
        <p:txBody>
          <a:bodyPr vert="horz" wrap="square" lIns="0" tIns="13970" rIns="0" bIns="0" rtlCol="0">
            <a:spAutoFit/>
          </a:bodyPr>
          <a:lstStyle/>
          <a:p>
            <a:pPr marL="12700">
              <a:lnSpc>
                <a:spcPct val="100000"/>
              </a:lnSpc>
              <a:spcBef>
                <a:spcPts val="110"/>
              </a:spcBef>
            </a:pPr>
            <a:r>
              <a:rPr sz="950" spc="-35" dirty="0">
                <a:solidFill>
                  <a:srgbClr val="231F20"/>
                </a:solidFill>
                <a:latin typeface="Arial"/>
                <a:cs typeface="Arial"/>
              </a:rPr>
              <a:t>0</a:t>
            </a:r>
            <a:endParaRPr sz="950">
              <a:latin typeface="Arial"/>
              <a:cs typeface="Arial"/>
            </a:endParaRPr>
          </a:p>
        </p:txBody>
      </p:sp>
      <p:sp>
        <p:nvSpPr>
          <p:cNvPr id="142" name="object 142"/>
          <p:cNvSpPr txBox="1"/>
          <p:nvPr/>
        </p:nvSpPr>
        <p:spPr>
          <a:xfrm>
            <a:off x="5872924" y="7732766"/>
            <a:ext cx="88265" cy="172085"/>
          </a:xfrm>
          <a:prstGeom prst="rect">
            <a:avLst/>
          </a:prstGeom>
        </p:spPr>
        <p:txBody>
          <a:bodyPr vert="horz" wrap="square" lIns="0" tIns="13970" rIns="0" bIns="0" rtlCol="0">
            <a:spAutoFit/>
          </a:bodyPr>
          <a:lstStyle/>
          <a:p>
            <a:pPr marL="12700">
              <a:lnSpc>
                <a:spcPct val="100000"/>
              </a:lnSpc>
              <a:spcBef>
                <a:spcPts val="110"/>
              </a:spcBef>
            </a:pPr>
            <a:r>
              <a:rPr sz="950" spc="-35" dirty="0">
                <a:solidFill>
                  <a:srgbClr val="231F20"/>
                </a:solidFill>
                <a:latin typeface="Arial"/>
                <a:cs typeface="Arial"/>
              </a:rPr>
              <a:t>1</a:t>
            </a:r>
            <a:endParaRPr sz="950">
              <a:latin typeface="Arial"/>
              <a:cs typeface="Arial"/>
            </a:endParaRPr>
          </a:p>
        </p:txBody>
      </p:sp>
      <p:sp>
        <p:nvSpPr>
          <p:cNvPr id="143" name="object 143"/>
          <p:cNvSpPr txBox="1"/>
          <p:nvPr/>
        </p:nvSpPr>
        <p:spPr>
          <a:xfrm>
            <a:off x="6511422" y="7732766"/>
            <a:ext cx="88265" cy="172085"/>
          </a:xfrm>
          <a:prstGeom prst="rect">
            <a:avLst/>
          </a:prstGeom>
        </p:spPr>
        <p:txBody>
          <a:bodyPr vert="horz" wrap="square" lIns="0" tIns="13970" rIns="0" bIns="0" rtlCol="0">
            <a:spAutoFit/>
          </a:bodyPr>
          <a:lstStyle/>
          <a:p>
            <a:pPr marL="12700">
              <a:lnSpc>
                <a:spcPct val="100000"/>
              </a:lnSpc>
              <a:spcBef>
                <a:spcPts val="110"/>
              </a:spcBef>
            </a:pPr>
            <a:r>
              <a:rPr sz="950" spc="-35" dirty="0">
                <a:solidFill>
                  <a:srgbClr val="231F20"/>
                </a:solidFill>
                <a:latin typeface="Arial"/>
                <a:cs typeface="Arial"/>
              </a:rPr>
              <a:t>2</a:t>
            </a:r>
            <a:endParaRPr sz="950">
              <a:latin typeface="Arial"/>
              <a:cs typeface="Arial"/>
            </a:endParaRPr>
          </a:p>
        </p:txBody>
      </p:sp>
      <p:sp>
        <p:nvSpPr>
          <p:cNvPr id="144" name="object 144"/>
          <p:cNvSpPr txBox="1"/>
          <p:nvPr/>
        </p:nvSpPr>
        <p:spPr>
          <a:xfrm>
            <a:off x="7244529" y="7732766"/>
            <a:ext cx="88265" cy="172085"/>
          </a:xfrm>
          <a:prstGeom prst="rect">
            <a:avLst/>
          </a:prstGeom>
        </p:spPr>
        <p:txBody>
          <a:bodyPr vert="horz" wrap="square" lIns="0" tIns="13970" rIns="0" bIns="0" rtlCol="0">
            <a:spAutoFit/>
          </a:bodyPr>
          <a:lstStyle/>
          <a:p>
            <a:pPr marL="12700">
              <a:lnSpc>
                <a:spcPct val="100000"/>
              </a:lnSpc>
              <a:spcBef>
                <a:spcPts val="110"/>
              </a:spcBef>
            </a:pPr>
            <a:r>
              <a:rPr sz="950" spc="-35" dirty="0">
                <a:solidFill>
                  <a:srgbClr val="231F20"/>
                </a:solidFill>
                <a:latin typeface="Arial"/>
                <a:cs typeface="Arial"/>
              </a:rPr>
              <a:t>3</a:t>
            </a:r>
            <a:endParaRPr sz="950">
              <a:latin typeface="Arial"/>
              <a:cs typeface="Arial"/>
            </a:endParaRPr>
          </a:p>
        </p:txBody>
      </p:sp>
      <p:sp>
        <p:nvSpPr>
          <p:cNvPr id="145" name="object 145"/>
          <p:cNvSpPr txBox="1"/>
          <p:nvPr/>
        </p:nvSpPr>
        <p:spPr>
          <a:xfrm>
            <a:off x="7883027" y="7732766"/>
            <a:ext cx="88265" cy="172085"/>
          </a:xfrm>
          <a:prstGeom prst="rect">
            <a:avLst/>
          </a:prstGeom>
        </p:spPr>
        <p:txBody>
          <a:bodyPr vert="horz" wrap="square" lIns="0" tIns="13970" rIns="0" bIns="0" rtlCol="0">
            <a:spAutoFit/>
          </a:bodyPr>
          <a:lstStyle/>
          <a:p>
            <a:pPr marL="12700">
              <a:lnSpc>
                <a:spcPct val="100000"/>
              </a:lnSpc>
              <a:spcBef>
                <a:spcPts val="110"/>
              </a:spcBef>
            </a:pPr>
            <a:r>
              <a:rPr sz="950" spc="-35" dirty="0">
                <a:solidFill>
                  <a:srgbClr val="231F20"/>
                </a:solidFill>
                <a:latin typeface="Arial"/>
                <a:cs typeface="Arial"/>
              </a:rPr>
              <a:t>4</a:t>
            </a:r>
            <a:endParaRPr sz="950">
              <a:latin typeface="Arial"/>
              <a:cs typeface="Arial"/>
            </a:endParaRPr>
          </a:p>
        </p:txBody>
      </p:sp>
      <p:sp>
        <p:nvSpPr>
          <p:cNvPr id="146" name="object 146"/>
          <p:cNvSpPr txBox="1"/>
          <p:nvPr/>
        </p:nvSpPr>
        <p:spPr>
          <a:xfrm>
            <a:off x="5533499" y="8993611"/>
            <a:ext cx="481965" cy="172085"/>
          </a:xfrm>
          <a:prstGeom prst="rect">
            <a:avLst/>
          </a:prstGeom>
        </p:spPr>
        <p:txBody>
          <a:bodyPr vert="horz" wrap="square" lIns="0" tIns="13970" rIns="0" bIns="0" rtlCol="0">
            <a:spAutoFit/>
          </a:bodyPr>
          <a:lstStyle/>
          <a:p>
            <a:pPr marL="12700">
              <a:lnSpc>
                <a:spcPct val="100000"/>
              </a:lnSpc>
              <a:spcBef>
                <a:spcPts val="110"/>
              </a:spcBef>
            </a:pPr>
            <a:r>
              <a:rPr sz="950" spc="-170" dirty="0">
                <a:solidFill>
                  <a:srgbClr val="231F20"/>
                </a:solidFill>
                <a:latin typeface="Arial"/>
                <a:cs typeface="Arial"/>
              </a:rPr>
              <a:t>R</a:t>
            </a:r>
            <a:r>
              <a:rPr sz="950" spc="-120" dirty="0">
                <a:solidFill>
                  <a:srgbClr val="231F20"/>
                </a:solidFill>
                <a:latin typeface="Arial"/>
                <a:cs typeface="Arial"/>
              </a:rPr>
              <a:t> </a:t>
            </a:r>
            <a:r>
              <a:rPr sz="950" spc="-15" dirty="0">
                <a:solidFill>
                  <a:srgbClr val="231F20"/>
                </a:solidFill>
                <a:latin typeface="Arial"/>
                <a:cs typeface="Arial"/>
              </a:rPr>
              <a:t>Interna</a:t>
            </a:r>
            <a:endParaRPr sz="950">
              <a:latin typeface="Arial"/>
              <a:cs typeface="Arial"/>
            </a:endParaRPr>
          </a:p>
        </p:txBody>
      </p:sp>
      <p:sp>
        <p:nvSpPr>
          <p:cNvPr id="147" name="object 147"/>
          <p:cNvSpPr txBox="1"/>
          <p:nvPr/>
        </p:nvSpPr>
        <p:spPr>
          <a:xfrm>
            <a:off x="2801883" y="7590230"/>
            <a:ext cx="306705" cy="172085"/>
          </a:xfrm>
          <a:prstGeom prst="rect">
            <a:avLst/>
          </a:prstGeom>
        </p:spPr>
        <p:txBody>
          <a:bodyPr vert="horz" wrap="square" lIns="0" tIns="13970" rIns="0" bIns="0" rtlCol="0">
            <a:spAutoFit/>
          </a:bodyPr>
          <a:lstStyle/>
          <a:p>
            <a:pPr marL="12700">
              <a:lnSpc>
                <a:spcPct val="100000"/>
              </a:lnSpc>
              <a:spcBef>
                <a:spcPts val="110"/>
              </a:spcBef>
            </a:pPr>
            <a:r>
              <a:rPr sz="950" spc="-170" dirty="0">
                <a:solidFill>
                  <a:srgbClr val="231F20"/>
                </a:solidFill>
                <a:latin typeface="Arial"/>
                <a:cs typeface="Arial"/>
              </a:rPr>
              <a:t>T</a:t>
            </a:r>
            <a:r>
              <a:rPr sz="950" spc="-20" dirty="0">
                <a:solidFill>
                  <a:srgbClr val="231F20"/>
                </a:solidFill>
                <a:latin typeface="Arial"/>
                <a:cs typeface="Arial"/>
              </a:rPr>
              <a:t>oma</a:t>
            </a:r>
            <a:endParaRPr sz="950">
              <a:latin typeface="Arial"/>
              <a:cs typeface="Arial"/>
            </a:endParaRPr>
          </a:p>
        </p:txBody>
      </p:sp>
      <p:sp>
        <p:nvSpPr>
          <p:cNvPr id="148" name="object 148"/>
          <p:cNvSpPr txBox="1"/>
          <p:nvPr/>
        </p:nvSpPr>
        <p:spPr>
          <a:xfrm>
            <a:off x="2801883" y="7674821"/>
            <a:ext cx="290830" cy="172085"/>
          </a:xfrm>
          <a:prstGeom prst="rect">
            <a:avLst/>
          </a:prstGeom>
        </p:spPr>
        <p:txBody>
          <a:bodyPr vert="horz" wrap="square" lIns="0" tIns="13970" rIns="0" bIns="0" rtlCol="0">
            <a:spAutoFit/>
          </a:bodyPr>
          <a:lstStyle/>
          <a:p>
            <a:pPr marL="12700">
              <a:lnSpc>
                <a:spcPct val="100000"/>
              </a:lnSpc>
              <a:spcBef>
                <a:spcPts val="110"/>
              </a:spcBef>
            </a:pPr>
            <a:r>
              <a:rPr sz="950" spc="-40" dirty="0">
                <a:solidFill>
                  <a:srgbClr val="231F20"/>
                </a:solidFill>
                <a:latin typeface="Arial"/>
                <a:cs typeface="Arial"/>
              </a:rPr>
              <a:t>señal</a:t>
            </a:r>
            <a:endParaRPr sz="950">
              <a:latin typeface="Arial"/>
              <a:cs typeface="Arial"/>
            </a:endParaRPr>
          </a:p>
        </p:txBody>
      </p:sp>
      <p:sp>
        <p:nvSpPr>
          <p:cNvPr id="149" name="object 149"/>
          <p:cNvSpPr txBox="1"/>
          <p:nvPr/>
        </p:nvSpPr>
        <p:spPr>
          <a:xfrm>
            <a:off x="4117583" y="9181557"/>
            <a:ext cx="96520" cy="172085"/>
          </a:xfrm>
          <a:prstGeom prst="rect">
            <a:avLst/>
          </a:prstGeom>
        </p:spPr>
        <p:txBody>
          <a:bodyPr vert="horz" wrap="square" lIns="0" tIns="13970" rIns="0" bIns="0" rtlCol="0">
            <a:spAutoFit/>
          </a:bodyPr>
          <a:lstStyle/>
          <a:p>
            <a:pPr marL="12700">
              <a:lnSpc>
                <a:spcPct val="100000"/>
              </a:lnSpc>
              <a:spcBef>
                <a:spcPts val="110"/>
              </a:spcBef>
            </a:pPr>
            <a:r>
              <a:rPr sz="950" spc="-130" dirty="0">
                <a:solidFill>
                  <a:srgbClr val="231F20"/>
                </a:solidFill>
                <a:latin typeface="Arial"/>
                <a:cs typeface="Arial"/>
              </a:rPr>
              <a:t>C</a:t>
            </a:r>
            <a:endParaRPr sz="950">
              <a:latin typeface="Arial"/>
              <a:cs typeface="Arial"/>
            </a:endParaRPr>
          </a:p>
        </p:txBody>
      </p:sp>
      <p:sp>
        <p:nvSpPr>
          <p:cNvPr id="150" name="object 150"/>
          <p:cNvSpPr txBox="1"/>
          <p:nvPr/>
        </p:nvSpPr>
        <p:spPr>
          <a:xfrm>
            <a:off x="6034690" y="9438457"/>
            <a:ext cx="96520" cy="172085"/>
          </a:xfrm>
          <a:prstGeom prst="rect">
            <a:avLst/>
          </a:prstGeom>
        </p:spPr>
        <p:txBody>
          <a:bodyPr vert="horz" wrap="square" lIns="0" tIns="13970" rIns="0" bIns="0" rtlCol="0">
            <a:spAutoFit/>
          </a:bodyPr>
          <a:lstStyle/>
          <a:p>
            <a:pPr marL="12700">
              <a:lnSpc>
                <a:spcPct val="100000"/>
              </a:lnSpc>
              <a:spcBef>
                <a:spcPts val="110"/>
              </a:spcBef>
            </a:pPr>
            <a:r>
              <a:rPr sz="950" spc="-130" dirty="0">
                <a:solidFill>
                  <a:srgbClr val="231F20"/>
                </a:solidFill>
                <a:latin typeface="Arial"/>
                <a:cs typeface="Arial"/>
              </a:rPr>
              <a:t>C</a:t>
            </a:r>
            <a:endParaRPr sz="950">
              <a:latin typeface="Arial"/>
              <a:cs typeface="Arial"/>
            </a:endParaRPr>
          </a:p>
        </p:txBody>
      </p:sp>
      <p:sp>
        <p:nvSpPr>
          <p:cNvPr id="151" name="object 151"/>
          <p:cNvSpPr txBox="1"/>
          <p:nvPr/>
        </p:nvSpPr>
        <p:spPr>
          <a:xfrm>
            <a:off x="4114443" y="9757956"/>
            <a:ext cx="330200" cy="172085"/>
          </a:xfrm>
          <a:prstGeom prst="rect">
            <a:avLst/>
          </a:prstGeom>
        </p:spPr>
        <p:txBody>
          <a:bodyPr vert="horz" wrap="square" lIns="0" tIns="13970" rIns="0" bIns="0" rtlCol="0">
            <a:spAutoFit/>
          </a:bodyPr>
          <a:lstStyle/>
          <a:p>
            <a:pPr marL="12700">
              <a:lnSpc>
                <a:spcPct val="100000"/>
              </a:lnSpc>
              <a:spcBef>
                <a:spcPts val="110"/>
              </a:spcBef>
            </a:pPr>
            <a:r>
              <a:rPr sz="950" spc="-45" dirty="0">
                <a:solidFill>
                  <a:srgbClr val="231F20"/>
                </a:solidFill>
                <a:latin typeface="Arial"/>
                <a:cs typeface="Arial"/>
              </a:rPr>
              <a:t>Salida</a:t>
            </a:r>
            <a:endParaRPr sz="950">
              <a:latin typeface="Arial"/>
              <a:cs typeface="Arial"/>
            </a:endParaRPr>
          </a:p>
        </p:txBody>
      </p:sp>
      <p:sp>
        <p:nvSpPr>
          <p:cNvPr id="152" name="object 152"/>
          <p:cNvSpPr txBox="1"/>
          <p:nvPr/>
        </p:nvSpPr>
        <p:spPr>
          <a:xfrm>
            <a:off x="4947692" y="9751689"/>
            <a:ext cx="419734" cy="172085"/>
          </a:xfrm>
          <a:prstGeom prst="rect">
            <a:avLst/>
          </a:prstGeom>
        </p:spPr>
        <p:txBody>
          <a:bodyPr vert="horz" wrap="square" lIns="0" tIns="13970" rIns="0" bIns="0" rtlCol="0">
            <a:spAutoFit/>
          </a:bodyPr>
          <a:lstStyle/>
          <a:p>
            <a:pPr marL="12700">
              <a:lnSpc>
                <a:spcPct val="100000"/>
              </a:lnSpc>
              <a:spcBef>
                <a:spcPts val="110"/>
              </a:spcBef>
            </a:pPr>
            <a:r>
              <a:rPr sz="950" spc="-40" dirty="0">
                <a:solidFill>
                  <a:srgbClr val="231F20"/>
                </a:solidFill>
                <a:latin typeface="Arial"/>
                <a:cs typeface="Arial"/>
              </a:rPr>
              <a:t>Entrada</a:t>
            </a:r>
            <a:endParaRPr sz="950">
              <a:latin typeface="Arial"/>
              <a:cs typeface="Arial"/>
            </a:endParaRPr>
          </a:p>
        </p:txBody>
      </p:sp>
      <p:sp>
        <p:nvSpPr>
          <p:cNvPr id="153" name="object 153"/>
          <p:cNvSpPr txBox="1"/>
          <p:nvPr/>
        </p:nvSpPr>
        <p:spPr>
          <a:xfrm>
            <a:off x="6670598" y="9338192"/>
            <a:ext cx="572135" cy="172085"/>
          </a:xfrm>
          <a:prstGeom prst="rect">
            <a:avLst/>
          </a:prstGeom>
        </p:spPr>
        <p:txBody>
          <a:bodyPr vert="horz" wrap="square" lIns="0" tIns="13970" rIns="0" bIns="0" rtlCol="0">
            <a:spAutoFit/>
          </a:bodyPr>
          <a:lstStyle/>
          <a:p>
            <a:pPr marL="12700">
              <a:lnSpc>
                <a:spcPct val="100000"/>
              </a:lnSpc>
              <a:spcBef>
                <a:spcPts val="110"/>
              </a:spcBef>
            </a:pPr>
            <a:r>
              <a:rPr sz="950" spc="-45" dirty="0">
                <a:solidFill>
                  <a:srgbClr val="231F20"/>
                </a:solidFill>
                <a:latin typeface="Arial"/>
                <a:cs typeface="Arial"/>
              </a:rPr>
              <a:t>D</a:t>
            </a:r>
            <a:r>
              <a:rPr sz="950" spc="-50" dirty="0">
                <a:solidFill>
                  <a:srgbClr val="231F20"/>
                </a:solidFill>
                <a:latin typeface="Arial"/>
                <a:cs typeface="Arial"/>
              </a:rPr>
              <a:t>e</a:t>
            </a:r>
            <a:r>
              <a:rPr sz="950" dirty="0">
                <a:solidFill>
                  <a:srgbClr val="231F20"/>
                </a:solidFill>
                <a:latin typeface="Arial"/>
                <a:cs typeface="Arial"/>
              </a:rPr>
              <a:t>ri</a:t>
            </a:r>
            <a:r>
              <a:rPr sz="950" spc="-15" dirty="0">
                <a:solidFill>
                  <a:srgbClr val="231F20"/>
                </a:solidFill>
                <a:latin typeface="Arial"/>
                <a:cs typeface="Arial"/>
              </a:rPr>
              <a:t>v</a:t>
            </a:r>
            <a:r>
              <a:rPr sz="950" spc="-20" dirty="0">
                <a:solidFill>
                  <a:srgbClr val="231F20"/>
                </a:solidFill>
                <a:latin typeface="Arial"/>
                <a:cs typeface="Arial"/>
              </a:rPr>
              <a:t>ación</a:t>
            </a:r>
            <a:endParaRPr sz="950">
              <a:latin typeface="Arial"/>
              <a:cs typeface="Arial"/>
            </a:endParaRPr>
          </a:p>
        </p:txBody>
      </p:sp>
      <p:sp>
        <p:nvSpPr>
          <p:cNvPr id="154" name="object 154"/>
          <p:cNvSpPr/>
          <p:nvPr/>
        </p:nvSpPr>
        <p:spPr>
          <a:xfrm>
            <a:off x="3165462" y="7693793"/>
            <a:ext cx="667385" cy="150495"/>
          </a:xfrm>
          <a:custGeom>
            <a:avLst/>
            <a:gdLst/>
            <a:ahLst/>
            <a:cxnLst/>
            <a:rect l="l" t="t" r="r" b="b"/>
            <a:pathLst>
              <a:path w="667385" h="150495">
                <a:moveTo>
                  <a:pt x="0" y="0"/>
                </a:moveTo>
                <a:lnTo>
                  <a:pt x="667232" y="150355"/>
                </a:lnTo>
              </a:path>
            </a:pathLst>
          </a:custGeom>
          <a:solidFill>
            <a:srgbClr val="FFFFFF"/>
          </a:solidFill>
        </p:spPr>
        <p:txBody>
          <a:bodyPr wrap="square" lIns="0" tIns="0" rIns="0" bIns="0" rtlCol="0"/>
          <a:lstStyle/>
          <a:p>
            <a:endParaRPr/>
          </a:p>
        </p:txBody>
      </p:sp>
      <p:sp>
        <p:nvSpPr>
          <p:cNvPr id="155" name="object 155"/>
          <p:cNvSpPr/>
          <p:nvPr/>
        </p:nvSpPr>
        <p:spPr>
          <a:xfrm>
            <a:off x="3164065" y="7687596"/>
            <a:ext cx="670560" cy="163195"/>
          </a:xfrm>
          <a:custGeom>
            <a:avLst/>
            <a:gdLst/>
            <a:ahLst/>
            <a:cxnLst/>
            <a:rect l="l" t="t" r="r" b="b"/>
            <a:pathLst>
              <a:path w="670560" h="163195">
                <a:moveTo>
                  <a:pt x="2793" y="0"/>
                </a:moveTo>
                <a:lnTo>
                  <a:pt x="0" y="12382"/>
                </a:lnTo>
                <a:lnTo>
                  <a:pt x="667232" y="162737"/>
                </a:lnTo>
                <a:lnTo>
                  <a:pt x="670026" y="150355"/>
                </a:lnTo>
                <a:lnTo>
                  <a:pt x="2793" y="0"/>
                </a:lnTo>
                <a:close/>
              </a:path>
            </a:pathLst>
          </a:custGeom>
          <a:solidFill>
            <a:srgbClr val="231F20"/>
          </a:solidFill>
        </p:spPr>
        <p:txBody>
          <a:bodyPr wrap="square" lIns="0" tIns="0" rIns="0" bIns="0" rtlCol="0"/>
          <a:lstStyle/>
          <a:p>
            <a:endParaRPr/>
          </a:p>
        </p:txBody>
      </p:sp>
      <p:sp>
        <p:nvSpPr>
          <p:cNvPr id="156" name="object 156"/>
          <p:cNvSpPr txBox="1"/>
          <p:nvPr/>
        </p:nvSpPr>
        <p:spPr>
          <a:xfrm>
            <a:off x="2438400" y="6914160"/>
            <a:ext cx="1684020" cy="254000"/>
          </a:xfrm>
          <a:prstGeom prst="rect">
            <a:avLst/>
          </a:prstGeom>
        </p:spPr>
        <p:txBody>
          <a:bodyPr vert="horz" wrap="square" lIns="0" tIns="12700" rIns="0" bIns="0" rtlCol="0">
            <a:spAutoFit/>
          </a:bodyPr>
          <a:lstStyle/>
          <a:p>
            <a:pPr marL="12700">
              <a:lnSpc>
                <a:spcPct val="100000"/>
              </a:lnSpc>
              <a:spcBef>
                <a:spcPts val="100"/>
              </a:spcBef>
            </a:pPr>
            <a:r>
              <a:rPr sz="1500" spc="-114" dirty="0">
                <a:solidFill>
                  <a:srgbClr val="6D6E70"/>
                </a:solidFill>
                <a:latin typeface="Lucida Sans"/>
                <a:cs typeface="Lucida Sans"/>
              </a:rPr>
              <a:t>Circuito </a:t>
            </a:r>
            <a:r>
              <a:rPr sz="1500" spc="-100" dirty="0">
                <a:solidFill>
                  <a:srgbClr val="6D6E70"/>
                </a:solidFill>
                <a:latin typeface="Lucida Sans"/>
                <a:cs typeface="Lucida Sans"/>
              </a:rPr>
              <a:t>de</a:t>
            </a:r>
            <a:r>
              <a:rPr sz="1500" spc="95" dirty="0">
                <a:solidFill>
                  <a:srgbClr val="6D6E70"/>
                </a:solidFill>
                <a:latin typeface="Lucida Sans"/>
                <a:cs typeface="Lucida Sans"/>
              </a:rPr>
              <a:t> </a:t>
            </a:r>
            <a:r>
              <a:rPr sz="1500" spc="-125" dirty="0">
                <a:solidFill>
                  <a:srgbClr val="6D6E70"/>
                </a:solidFill>
                <a:latin typeface="Lucida Sans"/>
                <a:cs typeface="Lucida Sans"/>
              </a:rPr>
              <a:t>conexión</a:t>
            </a:r>
            <a:endParaRPr sz="1500">
              <a:latin typeface="Lucida Sans"/>
              <a:cs typeface="Lucida Sans"/>
            </a:endParaRPr>
          </a:p>
        </p:txBody>
      </p:sp>
      <p:sp>
        <p:nvSpPr>
          <p:cNvPr id="158" name="object 158"/>
          <p:cNvSpPr txBox="1"/>
          <p:nvPr/>
        </p:nvSpPr>
        <p:spPr>
          <a:xfrm>
            <a:off x="7908047" y="49269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59" name="object 159"/>
          <p:cNvSpPr txBox="1"/>
          <p:nvPr/>
        </p:nvSpPr>
        <p:spPr>
          <a:xfrm>
            <a:off x="4834775" y="853794"/>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
        <p:nvSpPr>
          <p:cNvPr id="160" name="object 160"/>
          <p:cNvSpPr/>
          <p:nvPr/>
        </p:nvSpPr>
        <p:spPr>
          <a:xfrm>
            <a:off x="4283697" y="9448464"/>
            <a:ext cx="12700" cy="280035"/>
          </a:xfrm>
          <a:custGeom>
            <a:avLst/>
            <a:gdLst/>
            <a:ahLst/>
            <a:cxnLst/>
            <a:rect l="l" t="t" r="r" b="b"/>
            <a:pathLst>
              <a:path w="12700" h="280034">
                <a:moveTo>
                  <a:pt x="12699" y="0"/>
                </a:moveTo>
                <a:lnTo>
                  <a:pt x="0" y="0"/>
                </a:lnTo>
                <a:lnTo>
                  <a:pt x="0" y="279971"/>
                </a:lnTo>
                <a:lnTo>
                  <a:pt x="12699" y="279971"/>
                </a:lnTo>
                <a:lnTo>
                  <a:pt x="12699" y="0"/>
                </a:lnTo>
                <a:close/>
              </a:path>
            </a:pathLst>
          </a:custGeom>
          <a:solidFill>
            <a:srgbClr val="231F20"/>
          </a:solidFill>
        </p:spPr>
        <p:txBody>
          <a:bodyPr wrap="square" lIns="0" tIns="0" rIns="0" bIns="0" rtlCol="0"/>
          <a:lstStyle/>
          <a:p>
            <a:endParaRPr/>
          </a:p>
        </p:txBody>
      </p:sp>
      <p:sp>
        <p:nvSpPr>
          <p:cNvPr id="161" name="object 161"/>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133</a:t>
            </a:r>
            <a:endParaRPr sz="700">
              <a:latin typeface="Lucida Sans"/>
              <a:cs typeface="Lucida Sans"/>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5031"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014413" y="1802981"/>
            <a:ext cx="4161154" cy="254000"/>
          </a:xfrm>
          <a:prstGeom prst="rect">
            <a:avLst/>
          </a:prstGeom>
        </p:spPr>
        <p:txBody>
          <a:bodyPr vert="horz" wrap="square" lIns="0" tIns="12700" rIns="0" bIns="0" rtlCol="0">
            <a:spAutoFit/>
          </a:bodyPr>
          <a:lstStyle/>
          <a:p>
            <a:pPr marL="12700">
              <a:lnSpc>
                <a:spcPct val="100000"/>
              </a:lnSpc>
              <a:spcBef>
                <a:spcPts val="100"/>
              </a:spcBef>
            </a:pPr>
            <a:r>
              <a:rPr sz="1500" spc="-105" dirty="0">
                <a:solidFill>
                  <a:srgbClr val="6D6E70"/>
                </a:solidFill>
                <a:latin typeface="Lucida Sans"/>
                <a:cs typeface="Lucida Sans"/>
              </a:rPr>
              <a:t>Interruptor </a:t>
            </a:r>
            <a:r>
              <a:rPr sz="1500" spc="-100" dirty="0">
                <a:solidFill>
                  <a:srgbClr val="6D6E70"/>
                </a:solidFill>
                <a:latin typeface="Lucida Sans"/>
                <a:cs typeface="Lucida Sans"/>
              </a:rPr>
              <a:t>de </a:t>
            </a:r>
            <a:r>
              <a:rPr sz="1500" spc="-114" dirty="0">
                <a:solidFill>
                  <a:srgbClr val="6D6E70"/>
                </a:solidFill>
                <a:latin typeface="Lucida Sans"/>
                <a:cs typeface="Lucida Sans"/>
              </a:rPr>
              <a:t>combinación </a:t>
            </a:r>
            <a:r>
              <a:rPr sz="1500" spc="-105" dirty="0">
                <a:solidFill>
                  <a:srgbClr val="6D6E70"/>
                </a:solidFill>
                <a:latin typeface="Lucida Sans"/>
                <a:cs typeface="Lucida Sans"/>
              </a:rPr>
              <a:t>múltiple </a:t>
            </a:r>
            <a:r>
              <a:rPr sz="1500" spc="-95" dirty="0">
                <a:solidFill>
                  <a:srgbClr val="6D6E70"/>
                </a:solidFill>
                <a:latin typeface="Lucida Sans"/>
                <a:cs typeface="Lucida Sans"/>
              </a:rPr>
              <a:t>(código</a:t>
            </a:r>
            <a:r>
              <a:rPr sz="1500" spc="165" dirty="0">
                <a:solidFill>
                  <a:srgbClr val="6D6E70"/>
                </a:solidFill>
                <a:latin typeface="Lucida Sans"/>
                <a:cs typeface="Lucida Sans"/>
              </a:rPr>
              <a:t> </a:t>
            </a:r>
            <a:r>
              <a:rPr sz="1500" spc="-120" dirty="0">
                <a:solidFill>
                  <a:srgbClr val="6D6E70"/>
                </a:solidFill>
                <a:latin typeface="Lucida Sans"/>
                <a:cs typeface="Lucida Sans"/>
              </a:rPr>
              <a:t>6946)</a:t>
            </a:r>
            <a:endParaRPr sz="1500">
              <a:latin typeface="Lucida Sans"/>
              <a:cs typeface="Lucida Sans"/>
            </a:endParaRPr>
          </a:p>
        </p:txBody>
      </p:sp>
      <p:sp>
        <p:nvSpPr>
          <p:cNvPr id="4" name="object 4"/>
          <p:cNvSpPr txBox="1"/>
          <p:nvPr/>
        </p:nvSpPr>
        <p:spPr>
          <a:xfrm>
            <a:off x="1976313" y="2285556"/>
            <a:ext cx="5883275" cy="596900"/>
          </a:xfrm>
          <a:prstGeom prst="rect">
            <a:avLst/>
          </a:prstGeom>
        </p:spPr>
        <p:txBody>
          <a:bodyPr vert="horz" wrap="square" lIns="0" tIns="12700" rIns="0" bIns="0" rtlCol="0">
            <a:spAutoFit/>
          </a:bodyPr>
          <a:lstStyle/>
          <a:p>
            <a:pPr marL="12700">
              <a:lnSpc>
                <a:spcPct val="100000"/>
              </a:lnSpc>
              <a:spcBef>
                <a:spcPts val="100"/>
              </a:spcBef>
            </a:pPr>
            <a:r>
              <a:rPr sz="1000" spc="-100" dirty="0">
                <a:solidFill>
                  <a:srgbClr val="231F20"/>
                </a:solidFill>
                <a:latin typeface="Lucida Sans"/>
                <a:cs typeface="Lucida Sans"/>
              </a:rPr>
              <a:t>NOTA: </a:t>
            </a:r>
            <a:r>
              <a:rPr sz="1000" spc="-50" dirty="0">
                <a:solidFill>
                  <a:srgbClr val="231F20"/>
                </a:solidFill>
                <a:latin typeface="Lucida Sans"/>
                <a:cs typeface="Lucida Sans"/>
              </a:rPr>
              <a:t>Este </a:t>
            </a:r>
            <a:r>
              <a:rPr sz="1000" spc="-75" dirty="0">
                <a:solidFill>
                  <a:srgbClr val="231F20"/>
                </a:solidFill>
                <a:latin typeface="Lucida Sans"/>
                <a:cs typeface="Lucida Sans"/>
              </a:rPr>
              <a:t>producto </a:t>
            </a:r>
            <a:r>
              <a:rPr sz="1000" spc="-65" dirty="0">
                <a:solidFill>
                  <a:srgbClr val="231F20"/>
                </a:solidFill>
                <a:latin typeface="Lucida Sans"/>
                <a:cs typeface="Lucida Sans"/>
              </a:rPr>
              <a:t>soluciona </a:t>
            </a:r>
            <a:r>
              <a:rPr sz="1000" spc="-60" dirty="0">
                <a:solidFill>
                  <a:srgbClr val="231F20"/>
                </a:solidFill>
                <a:latin typeface="Lucida Sans"/>
                <a:cs typeface="Lucida Sans"/>
              </a:rPr>
              <a:t>los </a:t>
            </a:r>
            <a:r>
              <a:rPr sz="1000" spc="-70" dirty="0">
                <a:solidFill>
                  <a:srgbClr val="231F20"/>
                </a:solidFill>
                <a:latin typeface="Lucida Sans"/>
                <a:cs typeface="Lucida Sans"/>
              </a:rPr>
              <a:t>circuitos </a:t>
            </a:r>
            <a:r>
              <a:rPr sz="1000" spc="-75" dirty="0">
                <a:solidFill>
                  <a:srgbClr val="231F20"/>
                </a:solidFill>
                <a:latin typeface="Lucida Sans"/>
                <a:cs typeface="Lucida Sans"/>
              </a:rPr>
              <a:t>complicados</a:t>
            </a:r>
            <a:r>
              <a:rPr sz="1000" spc="105" dirty="0">
                <a:solidFill>
                  <a:srgbClr val="231F20"/>
                </a:solidFill>
                <a:latin typeface="Lucida Sans"/>
                <a:cs typeface="Lucida Sans"/>
              </a:rPr>
              <a:t> </a:t>
            </a:r>
            <a:r>
              <a:rPr sz="1000" spc="-70" dirty="0">
                <a:solidFill>
                  <a:srgbClr val="231F20"/>
                </a:solidFill>
                <a:latin typeface="Lucida Sans"/>
                <a:cs typeface="Lucida Sans"/>
              </a:rPr>
              <a:t>de </a:t>
            </a:r>
            <a:r>
              <a:rPr sz="1000" spc="-50" dirty="0">
                <a:solidFill>
                  <a:srgbClr val="231F20"/>
                </a:solidFill>
                <a:latin typeface="Lucida Sans"/>
                <a:cs typeface="Lucida Sans"/>
              </a:rPr>
              <a:t>Pág. </a:t>
            </a:r>
            <a:r>
              <a:rPr sz="1000" spc="-100" dirty="0">
                <a:solidFill>
                  <a:srgbClr val="231F20"/>
                </a:solidFill>
                <a:latin typeface="Lucida Sans"/>
                <a:cs typeface="Lucida Sans"/>
              </a:rPr>
              <a:t>90 </a:t>
            </a:r>
            <a:r>
              <a:rPr sz="1000" spc="-70" dirty="0">
                <a:solidFill>
                  <a:srgbClr val="231F20"/>
                </a:solidFill>
                <a:latin typeface="Lucida Sans"/>
                <a:cs typeface="Lucida Sans"/>
              </a:rPr>
              <a:t>para </a:t>
            </a:r>
            <a:r>
              <a:rPr sz="1000" spc="-100" dirty="0">
                <a:solidFill>
                  <a:srgbClr val="231F20"/>
                </a:solidFill>
                <a:latin typeface="Lucida Sans"/>
                <a:cs typeface="Lucida Sans"/>
              </a:rPr>
              <a:t>3 </a:t>
            </a:r>
            <a:r>
              <a:rPr sz="1000" spc="-60" dirty="0">
                <a:solidFill>
                  <a:srgbClr val="231F20"/>
                </a:solidFill>
                <a:latin typeface="Lucida Sans"/>
                <a:cs typeface="Lucida Sans"/>
              </a:rPr>
              <a:t>y </a:t>
            </a:r>
            <a:r>
              <a:rPr sz="1000" spc="-100" dirty="0">
                <a:solidFill>
                  <a:srgbClr val="231F20"/>
                </a:solidFill>
                <a:latin typeface="Lucida Sans"/>
                <a:cs typeface="Lucida Sans"/>
              </a:rPr>
              <a:t>4 </a:t>
            </a:r>
            <a:r>
              <a:rPr sz="1000" spc="-65" dirty="0">
                <a:solidFill>
                  <a:srgbClr val="231F20"/>
                </a:solidFill>
                <a:latin typeface="Lucida Sans"/>
                <a:cs typeface="Lucida Sans"/>
              </a:rPr>
              <a:t>estaciones.</a:t>
            </a:r>
            <a:endParaRPr sz="1000">
              <a:latin typeface="Lucida Sans"/>
              <a:cs typeface="Lucida Sans"/>
            </a:endParaRPr>
          </a:p>
          <a:p>
            <a:pPr>
              <a:lnSpc>
                <a:spcPct val="100000"/>
              </a:lnSpc>
            </a:pPr>
            <a:endParaRPr sz="950">
              <a:latin typeface="Lucida Sans"/>
              <a:cs typeface="Lucida Sans"/>
            </a:endParaRPr>
          </a:p>
          <a:p>
            <a:pPr marL="12700" marR="5080">
              <a:lnSpc>
                <a:spcPts val="1100"/>
              </a:lnSpc>
            </a:pPr>
            <a:r>
              <a:rPr sz="1000" b="1" spc="-90" dirty="0">
                <a:solidFill>
                  <a:srgbClr val="231F20"/>
                </a:solidFill>
                <a:latin typeface="Lucida Sans"/>
                <a:cs typeface="Lucida Sans"/>
              </a:rPr>
              <a:t>Aplicación: </a:t>
            </a:r>
            <a:r>
              <a:rPr sz="1000" spc="-50" dirty="0">
                <a:solidFill>
                  <a:srgbClr val="231F20"/>
                </a:solidFill>
                <a:latin typeface="Lucida Sans"/>
                <a:cs typeface="Lucida Sans"/>
              </a:rPr>
              <a:t>Este </a:t>
            </a:r>
            <a:r>
              <a:rPr sz="1000" spc="-75" dirty="0">
                <a:solidFill>
                  <a:srgbClr val="231F20"/>
                </a:solidFill>
                <a:latin typeface="Lucida Sans"/>
                <a:cs typeface="Lucida Sans"/>
              </a:rPr>
              <a:t>interruptor </a:t>
            </a:r>
            <a:r>
              <a:rPr sz="1000" spc="-65" dirty="0">
                <a:solidFill>
                  <a:srgbClr val="231F20"/>
                </a:solidFill>
                <a:latin typeface="Lucida Sans"/>
                <a:cs typeface="Lucida Sans"/>
              </a:rPr>
              <a:t>(enciende </a:t>
            </a:r>
            <a:r>
              <a:rPr sz="1000" spc="-60" dirty="0">
                <a:solidFill>
                  <a:srgbClr val="231F20"/>
                </a:solidFill>
                <a:latin typeface="Lucida Sans"/>
                <a:cs typeface="Lucida Sans"/>
              </a:rPr>
              <a:t>y </a:t>
            </a:r>
            <a:r>
              <a:rPr sz="1000" spc="-70" dirty="0">
                <a:solidFill>
                  <a:srgbClr val="231F20"/>
                </a:solidFill>
                <a:latin typeface="Lucida Sans"/>
                <a:cs typeface="Lucida Sans"/>
              </a:rPr>
              <a:t>apaga desde </a:t>
            </a:r>
            <a:r>
              <a:rPr sz="1000" spc="-60" dirty="0">
                <a:solidFill>
                  <a:srgbClr val="231F20"/>
                </a:solidFill>
                <a:latin typeface="Lucida Sans"/>
                <a:cs typeface="Lucida Sans"/>
              </a:rPr>
              <a:t>varios </a:t>
            </a:r>
            <a:r>
              <a:rPr sz="1000" spc="-75" dirty="0">
                <a:solidFill>
                  <a:srgbClr val="231F20"/>
                </a:solidFill>
                <a:latin typeface="Lucida Sans"/>
                <a:cs typeface="Lucida Sans"/>
              </a:rPr>
              <a:t>lugares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0" dirty="0">
                <a:solidFill>
                  <a:srgbClr val="231F20"/>
                </a:solidFill>
                <a:latin typeface="Lucida Sans"/>
                <a:cs typeface="Lucida Sans"/>
              </a:rPr>
              <a:t>instalación; </a:t>
            </a:r>
            <a:r>
              <a:rPr sz="1000" spc="-80" dirty="0">
                <a:solidFill>
                  <a:srgbClr val="231F20"/>
                </a:solidFill>
                <a:latin typeface="Lucida Sans"/>
                <a:cs typeface="Lucida Sans"/>
              </a:rPr>
              <a:t>con </a:t>
            </a:r>
            <a:r>
              <a:rPr sz="1000" spc="-85" dirty="0">
                <a:solidFill>
                  <a:srgbClr val="231F20"/>
                </a:solidFill>
                <a:latin typeface="Lucida Sans"/>
                <a:cs typeface="Lucida Sans"/>
              </a:rPr>
              <a:t>un </a:t>
            </a:r>
            <a:r>
              <a:rPr sz="1000" spc="-65" dirty="0">
                <a:solidFill>
                  <a:srgbClr val="231F20"/>
                </a:solidFill>
                <a:latin typeface="Lucida Sans"/>
                <a:cs typeface="Lucida Sans"/>
              </a:rPr>
              <a:t>cableado </a:t>
            </a:r>
            <a:r>
              <a:rPr sz="1000" spc="-100" dirty="0">
                <a:solidFill>
                  <a:srgbClr val="231F20"/>
                </a:solidFill>
                <a:latin typeface="Lucida Sans"/>
                <a:cs typeface="Lucida Sans"/>
              </a:rPr>
              <a:t>muy  </a:t>
            </a:r>
            <a:r>
              <a:rPr sz="1000" spc="-70" dirty="0">
                <a:solidFill>
                  <a:srgbClr val="231F20"/>
                </a:solidFill>
                <a:latin typeface="Lucida Sans"/>
                <a:cs typeface="Lucida Sans"/>
              </a:rPr>
              <a:t>simple, dos </a:t>
            </a:r>
            <a:r>
              <a:rPr sz="1000" spc="-75" dirty="0">
                <a:solidFill>
                  <a:srgbClr val="231F20"/>
                </a:solidFill>
                <a:latin typeface="Lucida Sans"/>
                <a:cs typeface="Lucida Sans"/>
              </a:rPr>
              <a:t>conductores </a:t>
            </a:r>
            <a:r>
              <a:rPr sz="1000" spc="-30" dirty="0">
                <a:solidFill>
                  <a:srgbClr val="231F20"/>
                </a:solidFill>
                <a:latin typeface="Lucida Sans"/>
                <a:cs typeface="Lucida Sans"/>
              </a:rPr>
              <a:t>(a </a:t>
            </a:r>
            <a:r>
              <a:rPr sz="1000" spc="-60" dirty="0">
                <a:solidFill>
                  <a:srgbClr val="231F20"/>
                </a:solidFill>
                <a:latin typeface="Lucida Sans"/>
                <a:cs typeface="Lucida Sans"/>
              </a:rPr>
              <a:t>y</a:t>
            </a:r>
            <a:r>
              <a:rPr sz="1000" spc="75" dirty="0">
                <a:solidFill>
                  <a:srgbClr val="231F20"/>
                </a:solidFill>
                <a:latin typeface="Lucida Sans"/>
                <a:cs typeface="Lucida Sans"/>
              </a:rPr>
              <a:t> </a:t>
            </a:r>
            <a:r>
              <a:rPr sz="1000" spc="-95" dirty="0">
                <a:solidFill>
                  <a:srgbClr val="231F20"/>
                </a:solidFill>
                <a:latin typeface="Lucida Sans"/>
                <a:cs typeface="Lucida Sans"/>
              </a:rPr>
              <a:t>a1)</a:t>
            </a:r>
            <a:endParaRPr sz="1000">
              <a:latin typeface="Lucida Sans"/>
              <a:cs typeface="Lucida Sans"/>
            </a:endParaRPr>
          </a:p>
        </p:txBody>
      </p:sp>
      <p:sp>
        <p:nvSpPr>
          <p:cNvPr id="5" name="object 5"/>
          <p:cNvSpPr txBox="1"/>
          <p:nvPr/>
        </p:nvSpPr>
        <p:spPr>
          <a:xfrm>
            <a:off x="3272361" y="3434982"/>
            <a:ext cx="935990" cy="177800"/>
          </a:xfrm>
          <a:prstGeom prst="rect">
            <a:avLst/>
          </a:prstGeom>
        </p:spPr>
        <p:txBody>
          <a:bodyPr vert="horz" wrap="square" lIns="0" tIns="12700" rIns="0" bIns="0" rtlCol="0">
            <a:spAutoFit/>
          </a:bodyPr>
          <a:lstStyle/>
          <a:p>
            <a:pPr marL="12700">
              <a:lnSpc>
                <a:spcPct val="100000"/>
              </a:lnSpc>
              <a:spcBef>
                <a:spcPts val="100"/>
              </a:spcBef>
            </a:pPr>
            <a:r>
              <a:rPr sz="1000" spc="-75" dirty="0">
                <a:solidFill>
                  <a:srgbClr val="231F20"/>
                </a:solidFill>
                <a:latin typeface="Lucida Sans"/>
                <a:cs typeface="Lucida Sans"/>
              </a:rPr>
              <a:t>Una </a:t>
            </a:r>
            <a:r>
              <a:rPr sz="1000" spc="-80" dirty="0">
                <a:solidFill>
                  <a:srgbClr val="231F20"/>
                </a:solidFill>
                <a:latin typeface="Lucida Sans"/>
                <a:cs typeface="Lucida Sans"/>
              </a:rPr>
              <a:t>carga </a:t>
            </a:r>
            <a:r>
              <a:rPr sz="1000" spc="-70" dirty="0">
                <a:solidFill>
                  <a:srgbClr val="231F20"/>
                </a:solidFill>
                <a:latin typeface="Lucida Sans"/>
                <a:cs typeface="Lucida Sans"/>
              </a:rPr>
              <a:t>de</a:t>
            </a:r>
            <a:r>
              <a:rPr sz="1000" spc="140" dirty="0">
                <a:solidFill>
                  <a:srgbClr val="231F20"/>
                </a:solidFill>
                <a:latin typeface="Lucida Sans"/>
                <a:cs typeface="Lucida Sans"/>
              </a:rPr>
              <a:t> </a:t>
            </a:r>
            <a:r>
              <a:rPr sz="1000" spc="-30" dirty="0">
                <a:solidFill>
                  <a:srgbClr val="231F20"/>
                </a:solidFill>
                <a:latin typeface="Lucida Sans"/>
                <a:cs typeface="Lucida Sans"/>
              </a:rPr>
              <a:t>X=</a:t>
            </a:r>
            <a:endParaRPr sz="1000">
              <a:latin typeface="Lucida Sans"/>
              <a:cs typeface="Lucida Sans"/>
            </a:endParaRPr>
          </a:p>
        </p:txBody>
      </p:sp>
      <p:sp>
        <p:nvSpPr>
          <p:cNvPr id="6" name="object 6"/>
          <p:cNvSpPr txBox="1"/>
          <p:nvPr/>
        </p:nvSpPr>
        <p:spPr>
          <a:xfrm>
            <a:off x="4529661" y="3269882"/>
            <a:ext cx="2077720" cy="457200"/>
          </a:xfrm>
          <a:prstGeom prst="rect">
            <a:avLst/>
          </a:prstGeom>
        </p:spPr>
        <p:txBody>
          <a:bodyPr vert="horz" wrap="square" lIns="0" tIns="27940" rIns="0" bIns="0" rtlCol="0">
            <a:spAutoFit/>
          </a:bodyPr>
          <a:lstStyle/>
          <a:p>
            <a:pPr marL="12700" marR="5080">
              <a:lnSpc>
                <a:spcPts val="1100"/>
              </a:lnSpc>
              <a:spcBef>
                <a:spcPts val="220"/>
              </a:spcBef>
            </a:pPr>
            <a:r>
              <a:rPr sz="1000" spc="-135" dirty="0">
                <a:solidFill>
                  <a:srgbClr val="231F20"/>
                </a:solidFill>
                <a:latin typeface="Lucida Sans"/>
                <a:cs typeface="Lucida Sans"/>
              </a:rPr>
              <a:t>1200 </a:t>
            </a:r>
            <a:r>
              <a:rPr sz="1000" spc="-50" dirty="0">
                <a:solidFill>
                  <a:srgbClr val="231F20"/>
                </a:solidFill>
                <a:latin typeface="Lucida Sans"/>
                <a:cs typeface="Lucida Sans"/>
              </a:rPr>
              <a:t>Watt </a:t>
            </a:r>
            <a:r>
              <a:rPr sz="1000" spc="-25" dirty="0">
                <a:solidFill>
                  <a:srgbClr val="231F20"/>
                </a:solidFill>
                <a:latin typeface="Lucida Sans"/>
                <a:cs typeface="Lucida Sans"/>
              </a:rPr>
              <a:t>- </a:t>
            </a:r>
            <a:r>
              <a:rPr sz="1000" spc="-80" dirty="0">
                <a:solidFill>
                  <a:srgbClr val="231F20"/>
                </a:solidFill>
                <a:latin typeface="Lucida Sans"/>
                <a:cs typeface="Lucida Sans"/>
              </a:rPr>
              <a:t>Lámparas </a:t>
            </a:r>
            <a:r>
              <a:rPr sz="1000" spc="-70" dirty="0">
                <a:solidFill>
                  <a:srgbClr val="231F20"/>
                </a:solidFill>
                <a:latin typeface="Lucida Sans"/>
                <a:cs typeface="Lucida Sans"/>
              </a:rPr>
              <a:t>incandescentes  </a:t>
            </a:r>
            <a:r>
              <a:rPr sz="1000" spc="-100" dirty="0">
                <a:solidFill>
                  <a:srgbClr val="231F20"/>
                </a:solidFill>
                <a:latin typeface="Lucida Sans"/>
                <a:cs typeface="Lucida Sans"/>
              </a:rPr>
              <a:t>800 </a:t>
            </a:r>
            <a:r>
              <a:rPr sz="1000" spc="-50" dirty="0">
                <a:solidFill>
                  <a:srgbClr val="231F20"/>
                </a:solidFill>
                <a:latin typeface="Lucida Sans"/>
                <a:cs typeface="Lucida Sans"/>
              </a:rPr>
              <a:t>Watt </a:t>
            </a:r>
            <a:r>
              <a:rPr sz="1000" spc="-25" dirty="0">
                <a:solidFill>
                  <a:srgbClr val="231F20"/>
                </a:solidFill>
                <a:latin typeface="Lucida Sans"/>
                <a:cs typeface="Lucida Sans"/>
              </a:rPr>
              <a:t>- </a:t>
            </a:r>
            <a:r>
              <a:rPr sz="1000" spc="-80" dirty="0">
                <a:solidFill>
                  <a:srgbClr val="231F20"/>
                </a:solidFill>
                <a:latin typeface="Lucida Sans"/>
                <a:cs typeface="Lucida Sans"/>
              </a:rPr>
              <a:t>Lámparas</a:t>
            </a:r>
            <a:r>
              <a:rPr sz="1000" spc="15" dirty="0">
                <a:solidFill>
                  <a:srgbClr val="231F20"/>
                </a:solidFill>
                <a:latin typeface="Lucida Sans"/>
                <a:cs typeface="Lucida Sans"/>
              </a:rPr>
              <a:t> </a:t>
            </a:r>
            <a:r>
              <a:rPr sz="1000" spc="-70" dirty="0">
                <a:solidFill>
                  <a:srgbClr val="231F20"/>
                </a:solidFill>
                <a:latin typeface="Lucida Sans"/>
                <a:cs typeface="Lucida Sans"/>
              </a:rPr>
              <a:t>dicroicas</a:t>
            </a:r>
            <a:endParaRPr sz="1000">
              <a:latin typeface="Lucida Sans"/>
              <a:cs typeface="Lucida Sans"/>
            </a:endParaRPr>
          </a:p>
          <a:p>
            <a:pPr marL="12700">
              <a:lnSpc>
                <a:spcPts val="1080"/>
              </a:lnSpc>
            </a:pPr>
            <a:r>
              <a:rPr sz="1000" spc="-100" dirty="0">
                <a:solidFill>
                  <a:srgbClr val="231F20"/>
                </a:solidFill>
                <a:latin typeface="Lucida Sans"/>
                <a:cs typeface="Lucida Sans"/>
              </a:rPr>
              <a:t>400 </a:t>
            </a:r>
            <a:r>
              <a:rPr sz="1000" spc="-50" dirty="0">
                <a:solidFill>
                  <a:srgbClr val="231F20"/>
                </a:solidFill>
                <a:latin typeface="Lucida Sans"/>
                <a:cs typeface="Lucida Sans"/>
              </a:rPr>
              <a:t>Watt </a:t>
            </a:r>
            <a:r>
              <a:rPr sz="1000" spc="-25" dirty="0">
                <a:solidFill>
                  <a:srgbClr val="231F20"/>
                </a:solidFill>
                <a:latin typeface="Lucida Sans"/>
                <a:cs typeface="Lucida Sans"/>
              </a:rPr>
              <a:t>- </a:t>
            </a:r>
            <a:r>
              <a:rPr sz="1000" spc="-85" dirty="0">
                <a:solidFill>
                  <a:srgbClr val="231F20"/>
                </a:solidFill>
                <a:latin typeface="Lucida Sans"/>
                <a:cs typeface="Lucida Sans"/>
              </a:rPr>
              <a:t>Tubos</a:t>
            </a:r>
            <a:r>
              <a:rPr sz="1000" dirty="0">
                <a:solidFill>
                  <a:srgbClr val="231F20"/>
                </a:solidFill>
                <a:latin typeface="Lucida Sans"/>
                <a:cs typeface="Lucida Sans"/>
              </a:rPr>
              <a:t> </a:t>
            </a:r>
            <a:r>
              <a:rPr sz="1000" spc="-70" dirty="0">
                <a:solidFill>
                  <a:srgbClr val="231F20"/>
                </a:solidFill>
                <a:latin typeface="Lucida Sans"/>
                <a:cs typeface="Lucida Sans"/>
              </a:rPr>
              <a:t>fluorescentes</a:t>
            </a:r>
            <a:endParaRPr sz="1000">
              <a:latin typeface="Lucida Sans"/>
              <a:cs typeface="Lucida Sans"/>
            </a:endParaRPr>
          </a:p>
        </p:txBody>
      </p:sp>
      <p:sp>
        <p:nvSpPr>
          <p:cNvPr id="7" name="object 7"/>
          <p:cNvSpPr/>
          <p:nvPr/>
        </p:nvSpPr>
        <p:spPr>
          <a:xfrm>
            <a:off x="4315956" y="3234668"/>
            <a:ext cx="98425" cy="560705"/>
          </a:xfrm>
          <a:custGeom>
            <a:avLst/>
            <a:gdLst/>
            <a:ahLst/>
            <a:cxnLst/>
            <a:rect l="l" t="t" r="r" b="b"/>
            <a:pathLst>
              <a:path w="98425" h="560705">
                <a:moveTo>
                  <a:pt x="21399" y="296591"/>
                </a:moveTo>
                <a:lnTo>
                  <a:pt x="21399" y="412889"/>
                </a:lnTo>
                <a:lnTo>
                  <a:pt x="22861" y="441980"/>
                </a:lnTo>
                <a:lnTo>
                  <a:pt x="33704" y="493828"/>
                </a:lnTo>
                <a:lnTo>
                  <a:pt x="53544" y="533685"/>
                </a:lnTo>
                <a:lnTo>
                  <a:pt x="89409" y="559524"/>
                </a:lnTo>
                <a:lnTo>
                  <a:pt x="97853" y="560387"/>
                </a:lnTo>
                <a:lnTo>
                  <a:pt x="97853" y="547674"/>
                </a:lnTo>
                <a:lnTo>
                  <a:pt x="89954" y="547674"/>
                </a:lnTo>
                <a:lnTo>
                  <a:pt x="82245" y="544512"/>
                </a:lnTo>
                <a:lnTo>
                  <a:pt x="51748" y="505180"/>
                </a:lnTo>
                <a:lnTo>
                  <a:pt x="37179" y="453891"/>
                </a:lnTo>
                <a:lnTo>
                  <a:pt x="34099" y="412889"/>
                </a:lnTo>
                <a:lnTo>
                  <a:pt x="34099" y="298500"/>
                </a:lnTo>
                <a:lnTo>
                  <a:pt x="23888" y="298500"/>
                </a:lnTo>
                <a:lnTo>
                  <a:pt x="21399" y="296591"/>
                </a:lnTo>
                <a:close/>
              </a:path>
              <a:path w="98425" h="560705">
                <a:moveTo>
                  <a:pt x="27749" y="293458"/>
                </a:moveTo>
                <a:lnTo>
                  <a:pt x="21399" y="293458"/>
                </a:lnTo>
                <a:lnTo>
                  <a:pt x="21399" y="296591"/>
                </a:lnTo>
                <a:lnTo>
                  <a:pt x="23888" y="298500"/>
                </a:lnTo>
                <a:lnTo>
                  <a:pt x="27749" y="293458"/>
                </a:lnTo>
                <a:close/>
              </a:path>
              <a:path w="98425" h="560705">
                <a:moveTo>
                  <a:pt x="34099" y="293458"/>
                </a:moveTo>
                <a:lnTo>
                  <a:pt x="27749" y="293458"/>
                </a:lnTo>
                <a:lnTo>
                  <a:pt x="23888" y="298500"/>
                </a:lnTo>
                <a:lnTo>
                  <a:pt x="34099" y="298500"/>
                </a:lnTo>
                <a:lnTo>
                  <a:pt x="34099" y="293458"/>
                </a:lnTo>
                <a:close/>
              </a:path>
              <a:path w="98425" h="560705">
                <a:moveTo>
                  <a:pt x="21399" y="263780"/>
                </a:moveTo>
                <a:lnTo>
                  <a:pt x="0" y="280174"/>
                </a:lnTo>
                <a:lnTo>
                  <a:pt x="21399" y="296591"/>
                </a:lnTo>
                <a:lnTo>
                  <a:pt x="21399" y="293458"/>
                </a:lnTo>
                <a:lnTo>
                  <a:pt x="34099" y="293458"/>
                </a:lnTo>
                <a:lnTo>
                  <a:pt x="34099" y="290334"/>
                </a:lnTo>
                <a:lnTo>
                  <a:pt x="27423" y="285216"/>
                </a:lnTo>
                <a:lnTo>
                  <a:pt x="14287" y="285216"/>
                </a:lnTo>
                <a:lnTo>
                  <a:pt x="10426" y="280187"/>
                </a:lnTo>
                <a:lnTo>
                  <a:pt x="14287" y="275145"/>
                </a:lnTo>
                <a:lnTo>
                  <a:pt x="27434" y="275145"/>
                </a:lnTo>
                <a:lnTo>
                  <a:pt x="34099" y="270040"/>
                </a:lnTo>
                <a:lnTo>
                  <a:pt x="34099" y="266915"/>
                </a:lnTo>
                <a:lnTo>
                  <a:pt x="21399" y="266915"/>
                </a:lnTo>
                <a:lnTo>
                  <a:pt x="21399" y="263780"/>
                </a:lnTo>
                <a:close/>
              </a:path>
              <a:path w="98425" h="560705">
                <a:moveTo>
                  <a:pt x="14287" y="275145"/>
                </a:moveTo>
                <a:lnTo>
                  <a:pt x="10426" y="280187"/>
                </a:lnTo>
                <a:lnTo>
                  <a:pt x="14287" y="285216"/>
                </a:lnTo>
                <a:lnTo>
                  <a:pt x="20852" y="280187"/>
                </a:lnTo>
                <a:lnTo>
                  <a:pt x="14287" y="275145"/>
                </a:lnTo>
                <a:close/>
              </a:path>
              <a:path w="98425" h="560705">
                <a:moveTo>
                  <a:pt x="20858" y="280183"/>
                </a:moveTo>
                <a:lnTo>
                  <a:pt x="14287" y="285216"/>
                </a:lnTo>
                <a:lnTo>
                  <a:pt x="27423" y="285216"/>
                </a:lnTo>
                <a:lnTo>
                  <a:pt x="20858" y="280183"/>
                </a:lnTo>
                <a:close/>
              </a:path>
              <a:path w="98425" h="560705">
                <a:moveTo>
                  <a:pt x="27434" y="275145"/>
                </a:moveTo>
                <a:lnTo>
                  <a:pt x="14287" y="275145"/>
                </a:lnTo>
                <a:lnTo>
                  <a:pt x="20858" y="280183"/>
                </a:lnTo>
                <a:lnTo>
                  <a:pt x="27434" y="275145"/>
                </a:lnTo>
                <a:close/>
              </a:path>
              <a:path w="98425" h="560705">
                <a:moveTo>
                  <a:pt x="23888" y="261874"/>
                </a:moveTo>
                <a:lnTo>
                  <a:pt x="21399" y="263780"/>
                </a:lnTo>
                <a:lnTo>
                  <a:pt x="21399" y="266915"/>
                </a:lnTo>
                <a:lnTo>
                  <a:pt x="27749" y="266915"/>
                </a:lnTo>
                <a:lnTo>
                  <a:pt x="23888" y="261874"/>
                </a:lnTo>
                <a:close/>
              </a:path>
              <a:path w="98425" h="560705">
                <a:moveTo>
                  <a:pt x="34099" y="261874"/>
                </a:moveTo>
                <a:lnTo>
                  <a:pt x="23888" y="261874"/>
                </a:lnTo>
                <a:lnTo>
                  <a:pt x="27749" y="266915"/>
                </a:lnTo>
                <a:lnTo>
                  <a:pt x="34099" y="266915"/>
                </a:lnTo>
                <a:lnTo>
                  <a:pt x="34099" y="261874"/>
                </a:lnTo>
                <a:close/>
              </a:path>
              <a:path w="98425" h="560705">
                <a:moveTo>
                  <a:pt x="97853" y="0"/>
                </a:moveTo>
                <a:lnTo>
                  <a:pt x="56587" y="22755"/>
                </a:lnTo>
                <a:lnTo>
                  <a:pt x="33705" y="66548"/>
                </a:lnTo>
                <a:lnTo>
                  <a:pt x="24628" y="104538"/>
                </a:lnTo>
                <a:lnTo>
                  <a:pt x="21399" y="147472"/>
                </a:lnTo>
                <a:lnTo>
                  <a:pt x="21399" y="263780"/>
                </a:lnTo>
                <a:lnTo>
                  <a:pt x="23888" y="261874"/>
                </a:lnTo>
                <a:lnTo>
                  <a:pt x="34099" y="261874"/>
                </a:lnTo>
                <a:lnTo>
                  <a:pt x="34099" y="147472"/>
                </a:lnTo>
                <a:lnTo>
                  <a:pt x="35492" y="119673"/>
                </a:lnTo>
                <a:lnTo>
                  <a:pt x="45745" y="70591"/>
                </a:lnTo>
                <a:lnTo>
                  <a:pt x="63774" y="34209"/>
                </a:lnTo>
                <a:lnTo>
                  <a:pt x="89954" y="12700"/>
                </a:lnTo>
                <a:lnTo>
                  <a:pt x="97853" y="12700"/>
                </a:lnTo>
                <a:lnTo>
                  <a:pt x="97853" y="0"/>
                </a:lnTo>
                <a:close/>
              </a:path>
            </a:pathLst>
          </a:custGeom>
          <a:solidFill>
            <a:srgbClr val="231F20"/>
          </a:solidFill>
        </p:spPr>
        <p:txBody>
          <a:bodyPr wrap="square" lIns="0" tIns="0" rIns="0" bIns="0" rtlCol="0"/>
          <a:lstStyle/>
          <a:p>
            <a:endParaRPr/>
          </a:p>
        </p:txBody>
      </p:sp>
      <p:sp>
        <p:nvSpPr>
          <p:cNvPr id="8" name="object 8"/>
          <p:cNvSpPr txBox="1"/>
          <p:nvPr/>
        </p:nvSpPr>
        <p:spPr>
          <a:xfrm>
            <a:off x="2015059" y="4252862"/>
            <a:ext cx="6200140" cy="1155700"/>
          </a:xfrm>
          <a:prstGeom prst="rect">
            <a:avLst/>
          </a:prstGeom>
        </p:spPr>
        <p:txBody>
          <a:bodyPr vert="horz" wrap="square" lIns="0" tIns="27940" rIns="0" bIns="0" rtlCol="0">
            <a:spAutoFit/>
          </a:bodyPr>
          <a:lstStyle/>
          <a:p>
            <a:pPr marL="12700" marR="114935">
              <a:lnSpc>
                <a:spcPts val="1100"/>
              </a:lnSpc>
              <a:spcBef>
                <a:spcPts val="220"/>
              </a:spcBef>
            </a:pPr>
            <a:r>
              <a:rPr sz="1000" b="1" spc="-90" dirty="0">
                <a:solidFill>
                  <a:srgbClr val="231F20"/>
                </a:solidFill>
                <a:latin typeface="Lucida Sans"/>
                <a:cs typeface="Lucida Sans"/>
              </a:rPr>
              <a:t>Maniobra: </a:t>
            </a:r>
            <a:r>
              <a:rPr sz="1000" spc="-35" dirty="0">
                <a:solidFill>
                  <a:srgbClr val="231F20"/>
                </a:solidFill>
                <a:latin typeface="Lucida Sans"/>
                <a:cs typeface="Lucida Sans"/>
              </a:rPr>
              <a:t>El </a:t>
            </a:r>
            <a:r>
              <a:rPr sz="1000" spc="-70" dirty="0">
                <a:solidFill>
                  <a:srgbClr val="231F20"/>
                </a:solidFill>
                <a:latin typeface="Lucida Sans"/>
                <a:cs typeface="Lucida Sans"/>
              </a:rPr>
              <a:t>encendido </a:t>
            </a:r>
            <a:r>
              <a:rPr sz="1000" spc="-60" dirty="0">
                <a:solidFill>
                  <a:srgbClr val="231F20"/>
                </a:solidFill>
                <a:latin typeface="Lucida Sans"/>
                <a:cs typeface="Lucida Sans"/>
              </a:rPr>
              <a:t>y </a:t>
            </a:r>
            <a:r>
              <a:rPr sz="1000" spc="-70" dirty="0">
                <a:solidFill>
                  <a:srgbClr val="231F20"/>
                </a:solidFill>
                <a:latin typeface="Lucida Sans"/>
                <a:cs typeface="Lucida Sans"/>
              </a:rPr>
              <a:t>apagado </a:t>
            </a:r>
            <a:r>
              <a:rPr sz="1000" spc="-65" dirty="0">
                <a:solidFill>
                  <a:srgbClr val="231F20"/>
                </a:solidFill>
                <a:latin typeface="Lucida Sans"/>
                <a:cs typeface="Lucida Sans"/>
              </a:rPr>
              <a:t>se </a:t>
            </a:r>
            <a:r>
              <a:rPr sz="1000" spc="-70" dirty="0">
                <a:solidFill>
                  <a:srgbClr val="231F20"/>
                </a:solidFill>
                <a:latin typeface="Lucida Sans"/>
                <a:cs typeface="Lucida Sans"/>
              </a:rPr>
              <a:t>realiza </a:t>
            </a:r>
            <a:r>
              <a:rPr sz="1000" spc="-80" dirty="0">
                <a:solidFill>
                  <a:srgbClr val="231F20"/>
                </a:solidFill>
                <a:latin typeface="Lucida Sans"/>
                <a:cs typeface="Lucida Sans"/>
              </a:rPr>
              <a:t>con </a:t>
            </a:r>
            <a:r>
              <a:rPr sz="1000" spc="-60" dirty="0">
                <a:solidFill>
                  <a:srgbClr val="231F20"/>
                </a:solidFill>
                <a:latin typeface="Lucida Sans"/>
                <a:cs typeface="Lucida Sans"/>
              </a:rPr>
              <a:t>varios </a:t>
            </a:r>
            <a:r>
              <a:rPr sz="1000" spc="-70" dirty="0">
                <a:solidFill>
                  <a:srgbClr val="231F20"/>
                </a:solidFill>
                <a:latin typeface="Lucida Sans"/>
                <a:cs typeface="Lucida Sans"/>
              </a:rPr>
              <a:t>pulsadores </a:t>
            </a:r>
            <a:r>
              <a:rPr sz="1000" spc="-50" dirty="0">
                <a:solidFill>
                  <a:srgbClr val="231F20"/>
                </a:solidFill>
                <a:latin typeface="Lucida Sans"/>
                <a:cs typeface="Lucida Sans"/>
              </a:rPr>
              <a:t>(de la </a:t>
            </a:r>
            <a:r>
              <a:rPr sz="1000" spc="-55" dirty="0">
                <a:solidFill>
                  <a:srgbClr val="231F20"/>
                </a:solidFill>
                <a:latin typeface="Lucida Sans"/>
                <a:cs typeface="Lucida Sans"/>
              </a:rPr>
              <a:t>línea </a:t>
            </a:r>
            <a:r>
              <a:rPr sz="1000" spc="-85" dirty="0">
                <a:solidFill>
                  <a:srgbClr val="231F20"/>
                </a:solidFill>
                <a:latin typeface="Lucida Sans"/>
                <a:cs typeface="Lucida Sans"/>
              </a:rPr>
              <a:t>Cambre) </a:t>
            </a:r>
            <a:r>
              <a:rPr sz="1000" spc="-70" dirty="0">
                <a:solidFill>
                  <a:srgbClr val="231F20"/>
                </a:solidFill>
                <a:latin typeface="Lucida Sans"/>
                <a:cs typeface="Lucida Sans"/>
              </a:rPr>
              <a:t>colocados </a:t>
            </a:r>
            <a:r>
              <a:rPr sz="1000" spc="-75" dirty="0">
                <a:solidFill>
                  <a:srgbClr val="231F20"/>
                </a:solidFill>
                <a:latin typeface="Lucida Sans"/>
                <a:cs typeface="Lucida Sans"/>
              </a:rPr>
              <a:t>en </a:t>
            </a:r>
            <a:r>
              <a:rPr sz="1000" spc="-50" dirty="0">
                <a:solidFill>
                  <a:srgbClr val="231F20"/>
                </a:solidFill>
                <a:latin typeface="Lucida Sans"/>
                <a:cs typeface="Lucida Sans"/>
              </a:rPr>
              <a:t>la </a:t>
            </a:r>
            <a:r>
              <a:rPr sz="1000" spc="-55" dirty="0">
                <a:solidFill>
                  <a:srgbClr val="231F20"/>
                </a:solidFill>
                <a:latin typeface="Lucida Sans"/>
                <a:cs typeface="Lucida Sans"/>
              </a:rPr>
              <a:t>insta-  </a:t>
            </a:r>
            <a:r>
              <a:rPr sz="1000" spc="-60" dirty="0">
                <a:solidFill>
                  <a:srgbClr val="231F20"/>
                </a:solidFill>
                <a:latin typeface="Lucida Sans"/>
                <a:cs typeface="Lucida Sans"/>
              </a:rPr>
              <a:t>lación.</a:t>
            </a:r>
            <a:endParaRPr sz="1000">
              <a:latin typeface="Lucida Sans"/>
              <a:cs typeface="Lucida Sans"/>
            </a:endParaRPr>
          </a:p>
          <a:p>
            <a:pPr>
              <a:lnSpc>
                <a:spcPct val="100000"/>
              </a:lnSpc>
              <a:spcBef>
                <a:spcPts val="40"/>
              </a:spcBef>
            </a:pPr>
            <a:endParaRPr sz="900">
              <a:latin typeface="Lucida Sans"/>
              <a:cs typeface="Lucida Sans"/>
            </a:endParaRPr>
          </a:p>
          <a:p>
            <a:pPr marL="12700" marR="48260">
              <a:lnSpc>
                <a:spcPts val="1100"/>
              </a:lnSpc>
            </a:pPr>
            <a:r>
              <a:rPr sz="1000" b="1" spc="-85" dirty="0">
                <a:solidFill>
                  <a:srgbClr val="231F20"/>
                </a:solidFill>
                <a:latin typeface="Lucida Sans"/>
                <a:cs typeface="Lucida Sans"/>
              </a:rPr>
              <a:t>Ventajas: </a:t>
            </a:r>
            <a:r>
              <a:rPr sz="1000" spc="-60" dirty="0">
                <a:solidFill>
                  <a:srgbClr val="231F20"/>
                </a:solidFill>
                <a:latin typeface="Lucida Sans"/>
                <a:cs typeface="Lucida Sans"/>
              </a:rPr>
              <a:t>Simplifica </a:t>
            </a:r>
            <a:r>
              <a:rPr sz="1000" spc="-50" dirty="0">
                <a:solidFill>
                  <a:srgbClr val="231F20"/>
                </a:solidFill>
                <a:latin typeface="Lucida Sans"/>
                <a:cs typeface="Lucida Sans"/>
              </a:rPr>
              <a:t>el </a:t>
            </a:r>
            <a:r>
              <a:rPr sz="1000" spc="-80" dirty="0">
                <a:solidFill>
                  <a:srgbClr val="231F20"/>
                </a:solidFill>
                <a:latin typeface="Lucida Sans"/>
                <a:cs typeface="Lucida Sans"/>
              </a:rPr>
              <a:t>conexionado </a:t>
            </a:r>
            <a:r>
              <a:rPr sz="1000" spc="-75" dirty="0">
                <a:solidFill>
                  <a:srgbClr val="231F20"/>
                </a:solidFill>
                <a:latin typeface="Lucida Sans"/>
                <a:cs typeface="Lucida Sans"/>
              </a:rPr>
              <a:t>que </a:t>
            </a:r>
            <a:r>
              <a:rPr sz="1000" spc="-65" dirty="0">
                <a:solidFill>
                  <a:srgbClr val="231F20"/>
                </a:solidFill>
                <a:latin typeface="Lucida Sans"/>
                <a:cs typeface="Lucida Sans"/>
              </a:rPr>
              <a:t>se </a:t>
            </a:r>
            <a:r>
              <a:rPr sz="1000" spc="-70" dirty="0">
                <a:solidFill>
                  <a:srgbClr val="231F20"/>
                </a:solidFill>
                <a:latin typeface="Lucida Sans"/>
                <a:cs typeface="Lucida Sans"/>
              </a:rPr>
              <a:t>realiza </a:t>
            </a:r>
            <a:r>
              <a:rPr sz="1000" spc="-75" dirty="0">
                <a:solidFill>
                  <a:srgbClr val="231F20"/>
                </a:solidFill>
                <a:latin typeface="Lucida Sans"/>
                <a:cs typeface="Lucida Sans"/>
              </a:rPr>
              <a:t>únicamente </a:t>
            </a:r>
            <a:r>
              <a:rPr sz="1000" spc="-80" dirty="0">
                <a:solidFill>
                  <a:srgbClr val="231F20"/>
                </a:solidFill>
                <a:latin typeface="Lucida Sans"/>
                <a:cs typeface="Lucida Sans"/>
              </a:rPr>
              <a:t>con </a:t>
            </a:r>
            <a:r>
              <a:rPr sz="1000" spc="-70" dirty="0">
                <a:solidFill>
                  <a:srgbClr val="231F20"/>
                </a:solidFill>
                <a:latin typeface="Lucida Sans"/>
                <a:cs typeface="Lucida Sans"/>
              </a:rPr>
              <a:t>dos </a:t>
            </a:r>
            <a:r>
              <a:rPr sz="1000" spc="-40" dirty="0">
                <a:solidFill>
                  <a:srgbClr val="231F20"/>
                </a:solidFill>
                <a:latin typeface="Lucida Sans"/>
                <a:cs typeface="Lucida Sans"/>
              </a:rPr>
              <a:t>(2) </a:t>
            </a:r>
            <a:r>
              <a:rPr sz="1000" spc="-75" dirty="0">
                <a:solidFill>
                  <a:srgbClr val="231F20"/>
                </a:solidFill>
                <a:latin typeface="Lucida Sans"/>
                <a:cs typeface="Lucida Sans"/>
              </a:rPr>
              <a:t>conductores </a:t>
            </a:r>
            <a:r>
              <a:rPr sz="1000" spc="-70" dirty="0">
                <a:solidFill>
                  <a:srgbClr val="231F20"/>
                </a:solidFill>
                <a:latin typeface="Lucida Sans"/>
                <a:cs typeface="Lucida Sans"/>
              </a:rPr>
              <a:t>de </a:t>
            </a:r>
            <a:r>
              <a:rPr sz="1000" spc="-110" dirty="0">
                <a:solidFill>
                  <a:srgbClr val="231F20"/>
                </a:solidFill>
                <a:latin typeface="Lucida Sans"/>
                <a:cs typeface="Lucida Sans"/>
              </a:rPr>
              <a:t>0,5mm2 </a:t>
            </a:r>
            <a:r>
              <a:rPr sz="1000" spc="-75" dirty="0">
                <a:solidFill>
                  <a:srgbClr val="231F20"/>
                </a:solidFill>
                <a:latin typeface="Lucida Sans"/>
                <a:cs typeface="Lucida Sans"/>
              </a:rPr>
              <a:t>en donde </a:t>
            </a:r>
            <a:r>
              <a:rPr sz="1000" spc="-65" dirty="0">
                <a:solidFill>
                  <a:srgbClr val="231F20"/>
                </a:solidFill>
                <a:latin typeface="Lucida Sans"/>
                <a:cs typeface="Lucida Sans"/>
              </a:rPr>
              <a:t>se  </a:t>
            </a:r>
            <a:r>
              <a:rPr sz="1000" spc="-75" dirty="0">
                <a:solidFill>
                  <a:srgbClr val="231F20"/>
                </a:solidFill>
                <a:latin typeface="Lucida Sans"/>
                <a:cs typeface="Lucida Sans"/>
              </a:rPr>
              <a:t>conectan en </a:t>
            </a:r>
            <a:r>
              <a:rPr sz="1000" spc="-60" dirty="0">
                <a:solidFill>
                  <a:srgbClr val="231F20"/>
                </a:solidFill>
                <a:latin typeface="Lucida Sans"/>
                <a:cs typeface="Lucida Sans"/>
              </a:rPr>
              <a:t>paralelo los</a:t>
            </a:r>
            <a:r>
              <a:rPr sz="1000" spc="-215" dirty="0">
                <a:solidFill>
                  <a:srgbClr val="231F20"/>
                </a:solidFill>
                <a:latin typeface="Lucida Sans"/>
                <a:cs typeface="Lucida Sans"/>
              </a:rPr>
              <a:t> </a:t>
            </a:r>
            <a:r>
              <a:rPr sz="1000" spc="-70" dirty="0">
                <a:solidFill>
                  <a:srgbClr val="231F20"/>
                </a:solidFill>
                <a:latin typeface="Lucida Sans"/>
                <a:cs typeface="Lucida Sans"/>
              </a:rPr>
              <a:t>pulsadores.</a:t>
            </a:r>
            <a:endParaRPr sz="1000">
              <a:latin typeface="Lucida Sans"/>
              <a:cs typeface="Lucida Sans"/>
            </a:endParaRPr>
          </a:p>
          <a:p>
            <a:pPr>
              <a:lnSpc>
                <a:spcPct val="100000"/>
              </a:lnSpc>
              <a:spcBef>
                <a:spcPts val="40"/>
              </a:spcBef>
            </a:pPr>
            <a:endParaRPr sz="900">
              <a:latin typeface="Lucida Sans"/>
              <a:cs typeface="Lucida Sans"/>
            </a:endParaRPr>
          </a:p>
          <a:p>
            <a:pPr marL="12700" marR="5080">
              <a:lnSpc>
                <a:spcPts val="1100"/>
              </a:lnSpc>
            </a:pPr>
            <a:r>
              <a:rPr sz="1000" b="1" spc="-105" dirty="0">
                <a:solidFill>
                  <a:srgbClr val="231F20"/>
                </a:solidFill>
                <a:latin typeface="Lucida Sans"/>
                <a:cs typeface="Lucida Sans"/>
              </a:rPr>
              <a:t>Dimensiones: </a:t>
            </a:r>
            <a:r>
              <a:rPr sz="1000" spc="-75" dirty="0">
                <a:solidFill>
                  <a:srgbClr val="231F20"/>
                </a:solidFill>
                <a:latin typeface="Lucida Sans"/>
                <a:cs typeface="Lucida Sans"/>
              </a:rPr>
              <a:t>Doble </a:t>
            </a:r>
            <a:r>
              <a:rPr sz="1000" spc="-80" dirty="0">
                <a:solidFill>
                  <a:srgbClr val="231F20"/>
                </a:solidFill>
                <a:latin typeface="Lucida Sans"/>
                <a:cs typeface="Lucida Sans"/>
              </a:rPr>
              <a:t>módulo, </a:t>
            </a:r>
            <a:r>
              <a:rPr sz="1000" spc="-75" dirty="0">
                <a:solidFill>
                  <a:srgbClr val="231F20"/>
                </a:solidFill>
                <a:latin typeface="Lucida Sans"/>
                <a:cs typeface="Lucida Sans"/>
              </a:rPr>
              <a:t>permite en </a:t>
            </a:r>
            <a:r>
              <a:rPr sz="1000" spc="-50" dirty="0">
                <a:solidFill>
                  <a:srgbClr val="231F20"/>
                </a:solidFill>
                <a:latin typeface="Lucida Sans"/>
                <a:cs typeface="Lucida Sans"/>
              </a:rPr>
              <a:t>la </a:t>
            </a:r>
            <a:r>
              <a:rPr sz="1000" spc="-65" dirty="0">
                <a:solidFill>
                  <a:srgbClr val="231F20"/>
                </a:solidFill>
                <a:latin typeface="Lucida Sans"/>
                <a:cs typeface="Lucida Sans"/>
              </a:rPr>
              <a:t>caja </a:t>
            </a:r>
            <a:r>
              <a:rPr sz="1000" spc="-70" dirty="0">
                <a:solidFill>
                  <a:srgbClr val="231F20"/>
                </a:solidFill>
                <a:latin typeface="Lucida Sans"/>
                <a:cs typeface="Lucida Sans"/>
              </a:rPr>
              <a:t>de </a:t>
            </a:r>
            <a:r>
              <a:rPr sz="1000" spc="-100" dirty="0">
                <a:solidFill>
                  <a:srgbClr val="231F20"/>
                </a:solidFill>
                <a:latin typeface="Lucida Sans"/>
                <a:cs typeface="Lucida Sans"/>
              </a:rPr>
              <a:t>(10x5) </a:t>
            </a:r>
            <a:r>
              <a:rPr sz="1000" spc="-75" dirty="0">
                <a:solidFill>
                  <a:srgbClr val="231F20"/>
                </a:solidFill>
                <a:latin typeface="Lucida Sans"/>
                <a:cs typeface="Lucida Sans"/>
              </a:rPr>
              <a:t>embutida, </a:t>
            </a:r>
            <a:r>
              <a:rPr sz="1000" spc="-70" dirty="0">
                <a:solidFill>
                  <a:srgbClr val="231F20"/>
                </a:solidFill>
                <a:latin typeface="Lucida Sans"/>
                <a:cs typeface="Lucida Sans"/>
              </a:rPr>
              <a:t>colocar otros </a:t>
            </a:r>
            <a:r>
              <a:rPr sz="1000" spc="-40" dirty="0">
                <a:solidFill>
                  <a:srgbClr val="231F20"/>
                </a:solidFill>
                <a:latin typeface="Lucida Sans"/>
                <a:cs typeface="Lucida Sans"/>
              </a:rPr>
              <a:t>(2) </a:t>
            </a:r>
            <a:r>
              <a:rPr sz="1000" spc="-70" dirty="0">
                <a:solidFill>
                  <a:srgbClr val="231F20"/>
                </a:solidFill>
                <a:latin typeface="Lucida Sans"/>
                <a:cs typeface="Lucida Sans"/>
              </a:rPr>
              <a:t>dos </a:t>
            </a:r>
            <a:r>
              <a:rPr sz="1000" spc="-80" dirty="0">
                <a:solidFill>
                  <a:srgbClr val="231F20"/>
                </a:solidFill>
                <a:latin typeface="Lucida Sans"/>
                <a:cs typeface="Lucida Sans"/>
              </a:rPr>
              <a:t>módulos </a:t>
            </a:r>
            <a:r>
              <a:rPr sz="1000" spc="-70" dirty="0">
                <a:solidFill>
                  <a:srgbClr val="231F20"/>
                </a:solidFill>
                <a:latin typeface="Lucida Sans"/>
                <a:cs typeface="Lucida Sans"/>
              </a:rPr>
              <a:t>cualquiera de  </a:t>
            </a:r>
            <a:r>
              <a:rPr sz="1000" spc="-50" dirty="0">
                <a:solidFill>
                  <a:srgbClr val="231F20"/>
                </a:solidFill>
                <a:latin typeface="Lucida Sans"/>
                <a:cs typeface="Lucida Sans"/>
              </a:rPr>
              <a:t>la</a:t>
            </a:r>
            <a:r>
              <a:rPr sz="1000" spc="15" dirty="0">
                <a:solidFill>
                  <a:srgbClr val="231F20"/>
                </a:solidFill>
                <a:latin typeface="Lucida Sans"/>
                <a:cs typeface="Lucida Sans"/>
              </a:rPr>
              <a:t> </a:t>
            </a:r>
            <a:r>
              <a:rPr sz="1000" spc="-55" dirty="0">
                <a:solidFill>
                  <a:srgbClr val="231F20"/>
                </a:solidFill>
                <a:latin typeface="Lucida Sans"/>
                <a:cs typeface="Lucida Sans"/>
              </a:rPr>
              <a:t>línea</a:t>
            </a:r>
            <a:r>
              <a:rPr sz="1000" spc="20" dirty="0">
                <a:solidFill>
                  <a:srgbClr val="231F20"/>
                </a:solidFill>
                <a:latin typeface="Lucida Sans"/>
                <a:cs typeface="Lucida Sans"/>
              </a:rPr>
              <a:t> </a:t>
            </a:r>
            <a:r>
              <a:rPr sz="1000" spc="-50" dirty="0">
                <a:solidFill>
                  <a:srgbClr val="231F20"/>
                </a:solidFill>
                <a:latin typeface="Lucida Sans"/>
                <a:cs typeface="Lucida Sans"/>
              </a:rPr>
              <a:t>Siglo</a:t>
            </a:r>
            <a:r>
              <a:rPr sz="1000" spc="15" dirty="0">
                <a:solidFill>
                  <a:srgbClr val="231F20"/>
                </a:solidFill>
                <a:latin typeface="Lucida Sans"/>
                <a:cs typeface="Lucida Sans"/>
              </a:rPr>
              <a:t> </a:t>
            </a:r>
            <a:r>
              <a:rPr sz="1000" spc="-70" dirty="0">
                <a:solidFill>
                  <a:srgbClr val="231F20"/>
                </a:solidFill>
                <a:latin typeface="Lucida Sans"/>
                <a:cs typeface="Lucida Sans"/>
              </a:rPr>
              <a:t>XXI</a:t>
            </a:r>
            <a:r>
              <a:rPr sz="1000" spc="20" dirty="0">
                <a:solidFill>
                  <a:srgbClr val="231F20"/>
                </a:solidFill>
                <a:latin typeface="Lucida Sans"/>
                <a:cs typeface="Lucida Sans"/>
              </a:rPr>
              <a:t> </a:t>
            </a:r>
            <a:r>
              <a:rPr sz="1000" spc="-55" dirty="0">
                <a:solidFill>
                  <a:srgbClr val="231F20"/>
                </a:solidFill>
                <a:latin typeface="Lucida Sans"/>
                <a:cs typeface="Lucida Sans"/>
              </a:rPr>
              <a:t>(Línea</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60" dirty="0">
                <a:solidFill>
                  <a:srgbClr val="231F20"/>
                </a:solidFill>
                <a:latin typeface="Lucida Sans"/>
                <a:cs typeface="Lucida Sans"/>
              </a:rPr>
              <a:t>Lujo)</a:t>
            </a:r>
            <a:r>
              <a:rPr sz="1000" spc="15" dirty="0">
                <a:solidFill>
                  <a:srgbClr val="231F20"/>
                </a:solidFill>
                <a:latin typeface="Lucida Sans"/>
                <a:cs typeface="Lucida Sans"/>
              </a:rPr>
              <a:t> </a:t>
            </a:r>
            <a:r>
              <a:rPr sz="1000" spc="-70" dirty="0">
                <a:solidFill>
                  <a:srgbClr val="231F20"/>
                </a:solidFill>
                <a:latin typeface="Lucida Sans"/>
                <a:cs typeface="Lucida Sans"/>
              </a:rPr>
              <a:t>ó</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50" dirty="0">
                <a:solidFill>
                  <a:srgbClr val="231F20"/>
                </a:solidFill>
                <a:latin typeface="Lucida Sans"/>
                <a:cs typeface="Lucida Sans"/>
              </a:rPr>
              <a:t>la</a:t>
            </a:r>
            <a:r>
              <a:rPr sz="1000" spc="20" dirty="0">
                <a:solidFill>
                  <a:srgbClr val="231F20"/>
                </a:solidFill>
                <a:latin typeface="Lucida Sans"/>
                <a:cs typeface="Lucida Sans"/>
              </a:rPr>
              <a:t> </a:t>
            </a:r>
            <a:r>
              <a:rPr sz="1000" spc="-50" dirty="0">
                <a:solidFill>
                  <a:srgbClr val="231F20"/>
                </a:solidFill>
                <a:latin typeface="Lucida Sans"/>
                <a:cs typeface="Lucida Sans"/>
              </a:rPr>
              <a:t>Serie</a:t>
            </a:r>
            <a:r>
              <a:rPr sz="1000" spc="15" dirty="0">
                <a:solidFill>
                  <a:srgbClr val="231F20"/>
                </a:solidFill>
                <a:latin typeface="Lucida Sans"/>
                <a:cs typeface="Lucida Sans"/>
              </a:rPr>
              <a:t> </a:t>
            </a:r>
            <a:r>
              <a:rPr sz="1000" spc="-90" dirty="0">
                <a:solidFill>
                  <a:srgbClr val="231F20"/>
                </a:solidFill>
                <a:latin typeface="Lucida Sans"/>
                <a:cs typeface="Lucida Sans"/>
              </a:rPr>
              <a:t>Condor</a:t>
            </a:r>
            <a:r>
              <a:rPr sz="1000" spc="20" dirty="0">
                <a:solidFill>
                  <a:srgbClr val="231F20"/>
                </a:solidFill>
                <a:latin typeface="Lucida Sans"/>
                <a:cs typeface="Lucida Sans"/>
              </a:rPr>
              <a:t> </a:t>
            </a:r>
            <a:r>
              <a:rPr sz="1000" spc="-65" dirty="0">
                <a:solidFill>
                  <a:srgbClr val="231F20"/>
                </a:solidFill>
                <a:latin typeface="Lucida Sans"/>
                <a:cs typeface="Lucida Sans"/>
              </a:rPr>
              <a:t>(Interruptor</a:t>
            </a:r>
            <a:r>
              <a:rPr sz="1000" spc="15" dirty="0">
                <a:solidFill>
                  <a:srgbClr val="231F20"/>
                </a:solidFill>
                <a:latin typeface="Lucida Sans"/>
                <a:cs typeface="Lucida Sans"/>
              </a:rPr>
              <a:t> </a:t>
            </a:r>
            <a:r>
              <a:rPr sz="1000" spc="-80" dirty="0">
                <a:solidFill>
                  <a:srgbClr val="231F20"/>
                </a:solidFill>
                <a:latin typeface="Lucida Sans"/>
                <a:cs typeface="Lucida Sans"/>
              </a:rPr>
              <a:t>9000)</a:t>
            </a:r>
            <a:r>
              <a:rPr sz="1000" spc="20" dirty="0">
                <a:solidFill>
                  <a:srgbClr val="231F20"/>
                </a:solidFill>
                <a:latin typeface="Lucida Sans"/>
                <a:cs typeface="Lucida Sans"/>
              </a:rPr>
              <a:t> </a:t>
            </a:r>
            <a:r>
              <a:rPr sz="1000" spc="-70" dirty="0">
                <a:solidFill>
                  <a:srgbClr val="231F20"/>
                </a:solidFill>
                <a:latin typeface="Lucida Sans"/>
                <a:cs typeface="Lucida Sans"/>
              </a:rPr>
              <a:t>ó</a:t>
            </a:r>
            <a:r>
              <a:rPr sz="1000" spc="15" dirty="0">
                <a:solidFill>
                  <a:srgbClr val="231F20"/>
                </a:solidFill>
                <a:latin typeface="Lucida Sans"/>
                <a:cs typeface="Lucida Sans"/>
              </a:rPr>
              <a:t> </a:t>
            </a:r>
            <a:r>
              <a:rPr sz="1000" spc="-80" dirty="0">
                <a:solidFill>
                  <a:srgbClr val="231F20"/>
                </a:solidFill>
                <a:latin typeface="Lucida Sans"/>
                <a:cs typeface="Lucida Sans"/>
              </a:rPr>
              <a:t>uno</a:t>
            </a:r>
            <a:r>
              <a:rPr sz="1000" spc="20" dirty="0">
                <a:solidFill>
                  <a:srgbClr val="231F20"/>
                </a:solidFill>
                <a:latin typeface="Lucida Sans"/>
                <a:cs typeface="Lucida Sans"/>
              </a:rPr>
              <a:t> </a:t>
            </a:r>
            <a:r>
              <a:rPr sz="1000" spc="-80" dirty="0">
                <a:solidFill>
                  <a:srgbClr val="231F20"/>
                </a:solidFill>
                <a:latin typeface="Lucida Sans"/>
                <a:cs typeface="Lucida Sans"/>
              </a:rPr>
              <a:t>(1)</a:t>
            </a:r>
            <a:r>
              <a:rPr sz="1000" spc="15" dirty="0">
                <a:solidFill>
                  <a:srgbClr val="231F20"/>
                </a:solidFill>
                <a:latin typeface="Lucida Sans"/>
                <a:cs typeface="Lucida Sans"/>
              </a:rPr>
              <a:t> </a:t>
            </a:r>
            <a:r>
              <a:rPr sz="1000" spc="-75" dirty="0">
                <a:solidFill>
                  <a:srgbClr val="231F20"/>
                </a:solidFill>
                <a:latin typeface="Lucida Sans"/>
                <a:cs typeface="Lucida Sans"/>
              </a:rPr>
              <a:t>código</a:t>
            </a:r>
            <a:r>
              <a:rPr sz="1000" spc="20" dirty="0">
                <a:solidFill>
                  <a:srgbClr val="231F20"/>
                </a:solidFill>
                <a:latin typeface="Lucida Sans"/>
                <a:cs typeface="Lucida Sans"/>
              </a:rPr>
              <a:t> </a:t>
            </a:r>
            <a:r>
              <a:rPr sz="1000" spc="-90" dirty="0">
                <a:solidFill>
                  <a:srgbClr val="231F20"/>
                </a:solidFill>
                <a:latin typeface="Lucida Sans"/>
                <a:cs typeface="Lucida Sans"/>
              </a:rPr>
              <a:t>8000.</a:t>
            </a:r>
            <a:endParaRPr sz="1000">
              <a:latin typeface="Lucida Sans"/>
              <a:cs typeface="Lucida Sans"/>
            </a:endParaRPr>
          </a:p>
        </p:txBody>
      </p:sp>
      <p:sp>
        <p:nvSpPr>
          <p:cNvPr id="9" name="object 9"/>
          <p:cNvSpPr/>
          <p:nvPr/>
        </p:nvSpPr>
        <p:spPr>
          <a:xfrm>
            <a:off x="2146300" y="6042727"/>
            <a:ext cx="6197599" cy="3251200"/>
          </a:xfrm>
          <a:prstGeom prst="rect">
            <a:avLst/>
          </a:prstGeom>
          <a:blipFill>
            <a:blip r:embed="rId2" cstate="print"/>
            <a:stretch>
              <a:fillRect/>
            </a:stretch>
          </a:blipFill>
        </p:spPr>
        <p:txBody>
          <a:bodyPr wrap="square" lIns="0" tIns="0" rIns="0" bIns="0" rtlCol="0"/>
          <a:lstStyle/>
          <a:p>
            <a:endParaRPr/>
          </a:p>
        </p:txBody>
      </p:sp>
      <p:sp>
        <p:nvSpPr>
          <p:cNvPr id="11" name="object 11"/>
          <p:cNvSpPr txBox="1"/>
          <p:nvPr/>
        </p:nvSpPr>
        <p:spPr>
          <a:xfrm>
            <a:off x="7637971" y="683819"/>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3" name="object 13"/>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134</a:t>
            </a:r>
            <a:endParaRPr sz="700">
              <a:latin typeface="Lucida Sans"/>
              <a:cs typeface="Lucida Sans"/>
            </a:endParaRPr>
          </a:p>
        </p:txBody>
      </p:sp>
      <p:sp>
        <p:nvSpPr>
          <p:cNvPr id="12" name="object 12"/>
          <p:cNvSpPr txBox="1"/>
          <p:nvPr/>
        </p:nvSpPr>
        <p:spPr>
          <a:xfrm>
            <a:off x="4564698" y="1044914"/>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09187"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273300" y="2051683"/>
            <a:ext cx="5805170" cy="2895600"/>
          </a:xfrm>
          <a:prstGeom prst="rect">
            <a:avLst/>
          </a:prstGeom>
        </p:spPr>
        <p:txBody>
          <a:bodyPr vert="horz" wrap="square" lIns="0" tIns="12700" rIns="0" bIns="0" rtlCol="0">
            <a:spAutoFit/>
          </a:bodyPr>
          <a:lstStyle/>
          <a:p>
            <a:pPr marL="12700">
              <a:lnSpc>
                <a:spcPct val="100000"/>
              </a:lnSpc>
              <a:spcBef>
                <a:spcPts val="100"/>
              </a:spcBef>
            </a:pPr>
            <a:r>
              <a:rPr sz="1500" spc="-90" dirty="0">
                <a:solidFill>
                  <a:srgbClr val="6D6E70"/>
                </a:solidFill>
                <a:latin typeface="Lucida Sans"/>
                <a:cs typeface="Lucida Sans"/>
              </a:rPr>
              <a:t>Protección</a:t>
            </a:r>
            <a:r>
              <a:rPr sz="1500" spc="15" dirty="0">
                <a:solidFill>
                  <a:srgbClr val="6D6E70"/>
                </a:solidFill>
                <a:latin typeface="Lucida Sans"/>
                <a:cs typeface="Lucida Sans"/>
              </a:rPr>
              <a:t> </a:t>
            </a:r>
            <a:r>
              <a:rPr sz="1500" spc="-100" dirty="0">
                <a:solidFill>
                  <a:srgbClr val="6D6E70"/>
                </a:solidFill>
                <a:latin typeface="Lucida Sans"/>
                <a:cs typeface="Lucida Sans"/>
              </a:rPr>
              <a:t>de</a:t>
            </a:r>
            <a:r>
              <a:rPr sz="1500" spc="20" dirty="0">
                <a:solidFill>
                  <a:srgbClr val="6D6E70"/>
                </a:solidFill>
                <a:latin typeface="Lucida Sans"/>
                <a:cs typeface="Lucida Sans"/>
              </a:rPr>
              <a:t> </a:t>
            </a:r>
            <a:r>
              <a:rPr sz="1500" spc="-90" dirty="0">
                <a:solidFill>
                  <a:srgbClr val="6D6E70"/>
                </a:solidFill>
                <a:latin typeface="Lucida Sans"/>
                <a:cs typeface="Lucida Sans"/>
              </a:rPr>
              <a:t>baja</a:t>
            </a:r>
            <a:r>
              <a:rPr sz="1500" spc="20" dirty="0">
                <a:solidFill>
                  <a:srgbClr val="6D6E70"/>
                </a:solidFill>
                <a:latin typeface="Lucida Sans"/>
                <a:cs typeface="Lucida Sans"/>
              </a:rPr>
              <a:t> </a:t>
            </a:r>
            <a:r>
              <a:rPr sz="1500" spc="-100" dirty="0">
                <a:solidFill>
                  <a:srgbClr val="6D6E70"/>
                </a:solidFill>
                <a:latin typeface="Lucida Sans"/>
                <a:cs typeface="Lucida Sans"/>
              </a:rPr>
              <a:t>tensión</a:t>
            </a:r>
            <a:r>
              <a:rPr sz="1500" spc="20" dirty="0">
                <a:solidFill>
                  <a:srgbClr val="6D6E70"/>
                </a:solidFill>
                <a:latin typeface="Lucida Sans"/>
                <a:cs typeface="Lucida Sans"/>
              </a:rPr>
              <a:t> </a:t>
            </a:r>
            <a:r>
              <a:rPr sz="1500" spc="-90" dirty="0">
                <a:solidFill>
                  <a:srgbClr val="6D6E70"/>
                </a:solidFill>
                <a:latin typeface="Lucida Sans"/>
                <a:cs typeface="Lucida Sans"/>
              </a:rPr>
              <a:t>y</a:t>
            </a:r>
            <a:r>
              <a:rPr sz="1500" spc="20" dirty="0">
                <a:solidFill>
                  <a:srgbClr val="6D6E70"/>
                </a:solidFill>
                <a:latin typeface="Lucida Sans"/>
                <a:cs typeface="Lucida Sans"/>
              </a:rPr>
              <a:t> </a:t>
            </a:r>
            <a:r>
              <a:rPr sz="1500" spc="-105" dirty="0">
                <a:solidFill>
                  <a:srgbClr val="6D6E70"/>
                </a:solidFill>
                <a:latin typeface="Lucida Sans"/>
                <a:cs typeface="Lucida Sans"/>
              </a:rPr>
              <a:t>sobre</a:t>
            </a:r>
            <a:r>
              <a:rPr sz="1500" spc="20" dirty="0">
                <a:solidFill>
                  <a:srgbClr val="6D6E70"/>
                </a:solidFill>
                <a:latin typeface="Lucida Sans"/>
                <a:cs typeface="Lucida Sans"/>
              </a:rPr>
              <a:t> </a:t>
            </a:r>
            <a:r>
              <a:rPr sz="1500" spc="-100" dirty="0">
                <a:solidFill>
                  <a:srgbClr val="6D6E70"/>
                </a:solidFill>
                <a:latin typeface="Lucida Sans"/>
                <a:cs typeface="Lucida Sans"/>
              </a:rPr>
              <a:t>tensión</a:t>
            </a:r>
            <a:r>
              <a:rPr sz="1500" spc="15" dirty="0">
                <a:solidFill>
                  <a:srgbClr val="6D6E70"/>
                </a:solidFill>
                <a:latin typeface="Lucida Sans"/>
                <a:cs typeface="Lucida Sans"/>
              </a:rPr>
              <a:t> </a:t>
            </a:r>
            <a:r>
              <a:rPr sz="1500" spc="-100" dirty="0">
                <a:solidFill>
                  <a:srgbClr val="6D6E70"/>
                </a:solidFill>
                <a:latin typeface="Lucida Sans"/>
                <a:cs typeface="Lucida Sans"/>
              </a:rPr>
              <a:t>(6944)</a:t>
            </a:r>
            <a:endParaRPr sz="1500">
              <a:latin typeface="Lucida Sans"/>
              <a:cs typeface="Lucida Sans"/>
            </a:endParaRPr>
          </a:p>
          <a:p>
            <a:pPr marL="12700">
              <a:lnSpc>
                <a:spcPct val="100000"/>
              </a:lnSpc>
              <a:spcBef>
                <a:spcPts val="900"/>
              </a:spcBef>
            </a:pPr>
            <a:r>
              <a:rPr sz="1000" b="1" spc="-90" dirty="0">
                <a:solidFill>
                  <a:srgbClr val="231F20"/>
                </a:solidFill>
                <a:latin typeface="Lucida Sans"/>
                <a:cs typeface="Lucida Sans"/>
              </a:rPr>
              <a:t>Aplicación: </a:t>
            </a:r>
            <a:r>
              <a:rPr sz="1000" spc="-50" dirty="0">
                <a:solidFill>
                  <a:srgbClr val="231F20"/>
                </a:solidFill>
                <a:latin typeface="Lucida Sans"/>
                <a:cs typeface="Lucida Sans"/>
              </a:rPr>
              <a:t>Este </a:t>
            </a:r>
            <a:r>
              <a:rPr sz="1000" spc="-75" dirty="0">
                <a:solidFill>
                  <a:srgbClr val="231F20"/>
                </a:solidFill>
                <a:latin typeface="Lucida Sans"/>
                <a:cs typeface="Lucida Sans"/>
              </a:rPr>
              <a:t>producto </a:t>
            </a:r>
            <a:r>
              <a:rPr sz="1000" spc="-65" dirty="0">
                <a:solidFill>
                  <a:srgbClr val="231F20"/>
                </a:solidFill>
                <a:latin typeface="Lucida Sans"/>
                <a:cs typeface="Lucida Sans"/>
              </a:rPr>
              <a:t>se utiliza</a:t>
            </a:r>
            <a:r>
              <a:rPr sz="1000" spc="-125" dirty="0">
                <a:solidFill>
                  <a:srgbClr val="231F20"/>
                </a:solidFill>
                <a:latin typeface="Lucida Sans"/>
                <a:cs typeface="Lucida Sans"/>
              </a:rPr>
              <a:t> </a:t>
            </a:r>
            <a:r>
              <a:rPr sz="1000" spc="-60" dirty="0">
                <a:solidFill>
                  <a:srgbClr val="231F20"/>
                </a:solidFill>
                <a:latin typeface="Lucida Sans"/>
                <a:cs typeface="Lucida Sans"/>
              </a:rPr>
              <a:t>para;</a:t>
            </a:r>
            <a:endParaRPr sz="1000">
              <a:latin typeface="Lucida Sans"/>
              <a:cs typeface="Lucida Sans"/>
            </a:endParaRPr>
          </a:p>
          <a:p>
            <a:pPr>
              <a:lnSpc>
                <a:spcPct val="100000"/>
              </a:lnSpc>
            </a:pPr>
            <a:endParaRPr sz="950">
              <a:latin typeface="Lucida Sans"/>
              <a:cs typeface="Lucida Sans"/>
            </a:endParaRPr>
          </a:p>
          <a:p>
            <a:pPr marL="12700" marR="76200">
              <a:lnSpc>
                <a:spcPts val="1100"/>
              </a:lnSpc>
              <a:buAutoNum type="romanUcParenR"/>
              <a:tabLst>
                <a:tab pos="130175" algn="l"/>
              </a:tabLst>
            </a:pPr>
            <a:r>
              <a:rPr sz="1000" spc="-65" dirty="0">
                <a:solidFill>
                  <a:srgbClr val="231F20"/>
                </a:solidFill>
                <a:latin typeface="Lucida Sans"/>
                <a:cs typeface="Lucida Sans"/>
              </a:rPr>
              <a:t>Proteger </a:t>
            </a:r>
            <a:r>
              <a:rPr sz="1000" spc="-75" dirty="0">
                <a:solidFill>
                  <a:srgbClr val="231F20"/>
                </a:solidFill>
                <a:latin typeface="Lucida Sans"/>
                <a:cs typeface="Lucida Sans"/>
              </a:rPr>
              <a:t>en </a:t>
            </a:r>
            <a:r>
              <a:rPr sz="1000" spc="-70" dirty="0">
                <a:solidFill>
                  <a:srgbClr val="231F20"/>
                </a:solidFill>
                <a:latin typeface="Lucida Sans"/>
                <a:cs typeface="Lucida Sans"/>
              </a:rPr>
              <a:t>caso de </a:t>
            </a:r>
            <a:r>
              <a:rPr sz="1000" spc="-60" dirty="0">
                <a:solidFill>
                  <a:srgbClr val="231F20"/>
                </a:solidFill>
                <a:latin typeface="Lucida Sans"/>
                <a:cs typeface="Lucida Sans"/>
              </a:rPr>
              <a:t>baja </a:t>
            </a:r>
            <a:r>
              <a:rPr sz="1000" spc="-65" dirty="0">
                <a:solidFill>
                  <a:srgbClr val="231F20"/>
                </a:solidFill>
                <a:latin typeface="Lucida Sans"/>
                <a:cs typeface="Lucida Sans"/>
              </a:rPr>
              <a:t>tensión </a:t>
            </a:r>
            <a:r>
              <a:rPr sz="1000" spc="-75" dirty="0">
                <a:solidFill>
                  <a:srgbClr val="231F20"/>
                </a:solidFill>
                <a:latin typeface="Lucida Sans"/>
                <a:cs typeface="Lucida Sans"/>
              </a:rPr>
              <a:t>(menos </a:t>
            </a:r>
            <a:r>
              <a:rPr sz="1000" spc="-70" dirty="0">
                <a:solidFill>
                  <a:srgbClr val="231F20"/>
                </a:solidFill>
                <a:latin typeface="Lucida Sans"/>
                <a:cs typeface="Lucida Sans"/>
              </a:rPr>
              <a:t>de </a:t>
            </a:r>
            <a:r>
              <a:rPr sz="1000" spc="-114" dirty="0">
                <a:solidFill>
                  <a:srgbClr val="231F20"/>
                </a:solidFill>
                <a:latin typeface="Lucida Sans"/>
                <a:cs typeface="Lucida Sans"/>
              </a:rPr>
              <a:t>180VCA) </a:t>
            </a:r>
            <a:r>
              <a:rPr sz="1000" spc="-55" dirty="0">
                <a:solidFill>
                  <a:srgbClr val="231F20"/>
                </a:solidFill>
                <a:latin typeface="Lucida Sans"/>
                <a:cs typeface="Lucida Sans"/>
              </a:rPr>
              <a:t>a </a:t>
            </a:r>
            <a:r>
              <a:rPr sz="1000" spc="-80" dirty="0">
                <a:solidFill>
                  <a:srgbClr val="231F20"/>
                </a:solidFill>
                <a:latin typeface="Lucida Sans"/>
                <a:cs typeface="Lucida Sans"/>
              </a:rPr>
              <a:t>motores </a:t>
            </a:r>
            <a:r>
              <a:rPr sz="1000" spc="-50" dirty="0">
                <a:solidFill>
                  <a:srgbClr val="231F20"/>
                </a:solidFill>
                <a:latin typeface="Lucida Sans"/>
                <a:cs typeface="Lucida Sans"/>
              </a:rPr>
              <a:t>de; </a:t>
            </a:r>
            <a:r>
              <a:rPr sz="1000" spc="-70" dirty="0">
                <a:solidFill>
                  <a:srgbClr val="231F20"/>
                </a:solidFill>
                <a:latin typeface="Lucida Sans"/>
                <a:cs typeface="Lucida Sans"/>
              </a:rPr>
              <a:t>heladeras-freezer, </a:t>
            </a:r>
            <a:r>
              <a:rPr sz="1000" spc="-65" dirty="0">
                <a:solidFill>
                  <a:srgbClr val="231F20"/>
                </a:solidFill>
                <a:latin typeface="Lucida Sans"/>
                <a:cs typeface="Lucida Sans"/>
              </a:rPr>
              <a:t>lavarropas, </a:t>
            </a:r>
            <a:r>
              <a:rPr sz="1000" spc="-75" dirty="0">
                <a:solidFill>
                  <a:srgbClr val="231F20"/>
                </a:solidFill>
                <a:latin typeface="Lucida Sans"/>
                <a:cs typeface="Lucida Sans"/>
              </a:rPr>
              <a:t>que  </a:t>
            </a:r>
            <a:r>
              <a:rPr sz="1000" spc="-80" dirty="0">
                <a:solidFill>
                  <a:srgbClr val="231F20"/>
                </a:solidFill>
                <a:latin typeface="Lucida Sans"/>
                <a:cs typeface="Lucida Sans"/>
              </a:rPr>
              <a:t>por</a:t>
            </a:r>
            <a:r>
              <a:rPr sz="1000" spc="15" dirty="0">
                <a:solidFill>
                  <a:srgbClr val="231F20"/>
                </a:solidFill>
                <a:latin typeface="Lucida Sans"/>
                <a:cs typeface="Lucida Sans"/>
              </a:rPr>
              <a:t> </a:t>
            </a:r>
            <a:r>
              <a:rPr sz="1000" spc="-70" dirty="0">
                <a:solidFill>
                  <a:srgbClr val="231F20"/>
                </a:solidFill>
                <a:latin typeface="Lucida Sans"/>
                <a:cs typeface="Lucida Sans"/>
              </a:rPr>
              <a:t>ser</a:t>
            </a:r>
            <a:r>
              <a:rPr sz="1000" spc="20" dirty="0">
                <a:solidFill>
                  <a:srgbClr val="231F20"/>
                </a:solidFill>
                <a:latin typeface="Lucida Sans"/>
                <a:cs typeface="Lucida Sans"/>
              </a:rPr>
              <a:t> </a:t>
            </a:r>
            <a:r>
              <a:rPr sz="1000" spc="-65" dirty="0">
                <a:solidFill>
                  <a:srgbClr val="231F20"/>
                </a:solidFill>
                <a:latin typeface="Lucida Sans"/>
                <a:cs typeface="Lucida Sans"/>
              </a:rPr>
              <a:t>fijos</a:t>
            </a:r>
            <a:r>
              <a:rPr sz="1000" spc="15" dirty="0">
                <a:solidFill>
                  <a:srgbClr val="231F20"/>
                </a:solidFill>
                <a:latin typeface="Lucida Sans"/>
                <a:cs typeface="Lucida Sans"/>
              </a:rPr>
              <a:t> </a:t>
            </a:r>
            <a:r>
              <a:rPr sz="1000" spc="-60" dirty="0">
                <a:solidFill>
                  <a:srgbClr val="231F20"/>
                </a:solidFill>
                <a:latin typeface="Lucida Sans"/>
                <a:cs typeface="Lucida Sans"/>
              </a:rPr>
              <a:t>y</a:t>
            </a:r>
            <a:r>
              <a:rPr sz="1000" spc="20" dirty="0">
                <a:solidFill>
                  <a:srgbClr val="231F20"/>
                </a:solidFill>
                <a:latin typeface="Lucida Sans"/>
                <a:cs typeface="Lucida Sans"/>
              </a:rPr>
              <a:t> </a:t>
            </a:r>
            <a:r>
              <a:rPr sz="1000" spc="-65" dirty="0">
                <a:solidFill>
                  <a:srgbClr val="231F20"/>
                </a:solidFill>
                <a:latin typeface="Lucida Sans"/>
                <a:cs typeface="Lucida Sans"/>
              </a:rPr>
              <a:t>sin</a:t>
            </a:r>
            <a:r>
              <a:rPr sz="1000" spc="15" dirty="0">
                <a:solidFill>
                  <a:srgbClr val="231F20"/>
                </a:solidFill>
                <a:latin typeface="Lucida Sans"/>
                <a:cs typeface="Lucida Sans"/>
              </a:rPr>
              <a:t> </a:t>
            </a:r>
            <a:r>
              <a:rPr sz="1000" spc="-65" dirty="0">
                <a:solidFill>
                  <a:srgbClr val="231F20"/>
                </a:solidFill>
                <a:latin typeface="Lucida Sans"/>
                <a:cs typeface="Lucida Sans"/>
              </a:rPr>
              <a:t>atención</a:t>
            </a:r>
            <a:r>
              <a:rPr sz="1000" spc="20" dirty="0">
                <a:solidFill>
                  <a:srgbClr val="231F20"/>
                </a:solidFill>
                <a:latin typeface="Lucida Sans"/>
                <a:cs typeface="Lucida Sans"/>
              </a:rPr>
              <a:t> </a:t>
            </a:r>
            <a:r>
              <a:rPr sz="1000" spc="-60" dirty="0">
                <a:solidFill>
                  <a:srgbClr val="231F20"/>
                </a:solidFill>
                <a:latin typeface="Lucida Sans"/>
                <a:cs typeface="Lucida Sans"/>
              </a:rPr>
              <a:t>del</a:t>
            </a:r>
            <a:r>
              <a:rPr sz="1000" spc="15" dirty="0">
                <a:solidFill>
                  <a:srgbClr val="231F20"/>
                </a:solidFill>
                <a:latin typeface="Lucida Sans"/>
                <a:cs typeface="Lucida Sans"/>
              </a:rPr>
              <a:t> </a:t>
            </a:r>
            <a:r>
              <a:rPr sz="1000" spc="-70" dirty="0">
                <a:solidFill>
                  <a:srgbClr val="231F20"/>
                </a:solidFill>
                <a:latin typeface="Lucida Sans"/>
                <a:cs typeface="Lucida Sans"/>
              </a:rPr>
              <a:t>usuario,</a:t>
            </a:r>
            <a:r>
              <a:rPr sz="1000" spc="20" dirty="0">
                <a:solidFill>
                  <a:srgbClr val="231F20"/>
                </a:solidFill>
                <a:latin typeface="Lucida Sans"/>
                <a:cs typeface="Lucida Sans"/>
              </a:rPr>
              <a:t> </a:t>
            </a:r>
            <a:r>
              <a:rPr sz="1000" spc="-75" dirty="0">
                <a:solidFill>
                  <a:srgbClr val="231F20"/>
                </a:solidFill>
                <a:latin typeface="Lucida Sans"/>
                <a:cs typeface="Lucida Sans"/>
              </a:rPr>
              <a:t>pueden</a:t>
            </a:r>
            <a:r>
              <a:rPr sz="1000" spc="15" dirty="0">
                <a:solidFill>
                  <a:srgbClr val="231F20"/>
                </a:solidFill>
                <a:latin typeface="Lucida Sans"/>
                <a:cs typeface="Lucida Sans"/>
              </a:rPr>
              <a:t> </a:t>
            </a:r>
            <a:r>
              <a:rPr sz="1000" spc="-70" dirty="0">
                <a:solidFill>
                  <a:srgbClr val="231F20"/>
                </a:solidFill>
                <a:latin typeface="Lucida Sans"/>
                <a:cs typeface="Lucida Sans"/>
              </a:rPr>
              <a:t>sobrecalentarse</a:t>
            </a:r>
            <a:r>
              <a:rPr sz="1000" spc="20" dirty="0">
                <a:solidFill>
                  <a:srgbClr val="231F20"/>
                </a:solidFill>
                <a:latin typeface="Lucida Sans"/>
                <a:cs typeface="Lucida Sans"/>
              </a:rPr>
              <a:t>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75" dirty="0">
                <a:solidFill>
                  <a:srgbClr val="231F20"/>
                </a:solidFill>
                <a:latin typeface="Lucida Sans"/>
                <a:cs typeface="Lucida Sans"/>
              </a:rPr>
              <a:t>aún</a:t>
            </a:r>
            <a:r>
              <a:rPr sz="1000" spc="20" dirty="0">
                <a:solidFill>
                  <a:srgbClr val="231F20"/>
                </a:solidFill>
                <a:latin typeface="Lucida Sans"/>
                <a:cs typeface="Lucida Sans"/>
              </a:rPr>
              <a:t> </a:t>
            </a:r>
            <a:r>
              <a:rPr sz="1000" spc="-80" dirty="0">
                <a:solidFill>
                  <a:srgbClr val="231F20"/>
                </a:solidFill>
                <a:latin typeface="Lucida Sans"/>
                <a:cs typeface="Lucida Sans"/>
              </a:rPr>
              <a:t>quemarse.</a:t>
            </a:r>
            <a:endParaRPr sz="1000">
              <a:latin typeface="Lucida Sans"/>
              <a:cs typeface="Lucida Sans"/>
            </a:endParaRPr>
          </a:p>
          <a:p>
            <a:pPr>
              <a:lnSpc>
                <a:spcPct val="100000"/>
              </a:lnSpc>
              <a:spcBef>
                <a:spcPts val="40"/>
              </a:spcBef>
              <a:buClr>
                <a:srgbClr val="231F20"/>
              </a:buClr>
              <a:buFont typeface="Lucida Sans"/>
              <a:buAutoNum type="romanUcParenR"/>
            </a:pPr>
            <a:endParaRPr sz="900">
              <a:latin typeface="Lucida Sans"/>
              <a:cs typeface="Lucida Sans"/>
            </a:endParaRPr>
          </a:p>
          <a:p>
            <a:pPr marL="12700" marR="147955">
              <a:lnSpc>
                <a:spcPts val="1100"/>
              </a:lnSpc>
              <a:buAutoNum type="romanUcParenR"/>
              <a:tabLst>
                <a:tab pos="164465" algn="l"/>
              </a:tabLst>
            </a:pPr>
            <a:r>
              <a:rPr sz="1000" spc="-65" dirty="0">
                <a:solidFill>
                  <a:srgbClr val="231F20"/>
                </a:solidFill>
                <a:latin typeface="Lucida Sans"/>
                <a:cs typeface="Lucida Sans"/>
              </a:rPr>
              <a:t>Proteger </a:t>
            </a:r>
            <a:r>
              <a:rPr sz="1000" spc="-75" dirty="0">
                <a:solidFill>
                  <a:srgbClr val="231F20"/>
                </a:solidFill>
                <a:latin typeface="Lucida Sans"/>
                <a:cs typeface="Lucida Sans"/>
              </a:rPr>
              <a:t>en </a:t>
            </a:r>
            <a:r>
              <a:rPr sz="1000" spc="-70" dirty="0">
                <a:solidFill>
                  <a:srgbClr val="231F20"/>
                </a:solidFill>
                <a:latin typeface="Lucida Sans"/>
                <a:cs typeface="Lucida Sans"/>
              </a:rPr>
              <a:t>caso de sobre </a:t>
            </a:r>
            <a:r>
              <a:rPr sz="1000" spc="-65" dirty="0">
                <a:solidFill>
                  <a:srgbClr val="231F20"/>
                </a:solidFill>
                <a:latin typeface="Lucida Sans"/>
                <a:cs typeface="Lucida Sans"/>
              </a:rPr>
              <a:t>tensión </a:t>
            </a:r>
            <a:r>
              <a:rPr sz="1000" spc="-70" dirty="0">
                <a:solidFill>
                  <a:srgbClr val="231F20"/>
                </a:solidFill>
                <a:latin typeface="Lucida Sans"/>
                <a:cs typeface="Lucida Sans"/>
              </a:rPr>
              <a:t>(más de </a:t>
            </a:r>
            <a:r>
              <a:rPr sz="1000" spc="-95" dirty="0">
                <a:solidFill>
                  <a:srgbClr val="231F20"/>
                </a:solidFill>
                <a:latin typeface="Lucida Sans"/>
                <a:cs typeface="Lucida Sans"/>
              </a:rPr>
              <a:t>240VCA) </a:t>
            </a:r>
            <a:r>
              <a:rPr sz="1000" spc="-55" dirty="0">
                <a:solidFill>
                  <a:srgbClr val="231F20"/>
                </a:solidFill>
                <a:latin typeface="Lucida Sans"/>
                <a:cs typeface="Lucida Sans"/>
              </a:rPr>
              <a:t>a </a:t>
            </a:r>
            <a:r>
              <a:rPr sz="1000" spc="-60" dirty="0">
                <a:solidFill>
                  <a:srgbClr val="231F20"/>
                </a:solidFill>
                <a:latin typeface="Lucida Sans"/>
                <a:cs typeface="Lucida Sans"/>
              </a:rPr>
              <a:t>televisores, </a:t>
            </a:r>
            <a:r>
              <a:rPr sz="1000" spc="-75" dirty="0">
                <a:solidFill>
                  <a:srgbClr val="231F20"/>
                </a:solidFill>
                <a:latin typeface="Lucida Sans"/>
                <a:cs typeface="Lucida Sans"/>
              </a:rPr>
              <a:t>centro </a:t>
            </a:r>
            <a:r>
              <a:rPr sz="1000" spc="-70" dirty="0">
                <a:solidFill>
                  <a:srgbClr val="231F20"/>
                </a:solidFill>
                <a:latin typeface="Lucida Sans"/>
                <a:cs typeface="Lucida Sans"/>
              </a:rPr>
              <a:t>musicales, </a:t>
            </a:r>
            <a:r>
              <a:rPr sz="1000" spc="-55" dirty="0">
                <a:solidFill>
                  <a:srgbClr val="231F20"/>
                </a:solidFill>
                <a:latin typeface="Lucida Sans"/>
                <a:cs typeface="Lucida Sans"/>
              </a:rPr>
              <a:t>video </a:t>
            </a:r>
            <a:r>
              <a:rPr sz="1000" spc="-65" dirty="0">
                <a:solidFill>
                  <a:srgbClr val="231F20"/>
                </a:solidFill>
                <a:latin typeface="Lucida Sans"/>
                <a:cs typeface="Lucida Sans"/>
              </a:rPr>
              <a:t>caseteras  </a:t>
            </a:r>
            <a:r>
              <a:rPr sz="1000" spc="-75" dirty="0">
                <a:solidFill>
                  <a:srgbClr val="231F20"/>
                </a:solidFill>
                <a:latin typeface="Lucida Sans"/>
                <a:cs typeface="Lucida Sans"/>
              </a:rPr>
              <a:t>que</a:t>
            </a:r>
            <a:r>
              <a:rPr sz="1000" spc="15" dirty="0">
                <a:solidFill>
                  <a:srgbClr val="231F20"/>
                </a:solidFill>
                <a:latin typeface="Lucida Sans"/>
                <a:cs typeface="Lucida Sans"/>
              </a:rPr>
              <a:t> </a:t>
            </a:r>
            <a:r>
              <a:rPr sz="1000" spc="-80" dirty="0">
                <a:solidFill>
                  <a:srgbClr val="231F20"/>
                </a:solidFill>
                <a:latin typeface="Lucida Sans"/>
                <a:cs typeface="Lucida Sans"/>
              </a:rPr>
              <a:t>con</a:t>
            </a:r>
            <a:r>
              <a:rPr sz="1000" spc="20" dirty="0">
                <a:solidFill>
                  <a:srgbClr val="231F20"/>
                </a:solidFill>
                <a:latin typeface="Lucida Sans"/>
                <a:cs typeface="Lucida Sans"/>
              </a:rPr>
              <a:t> </a:t>
            </a:r>
            <a:r>
              <a:rPr sz="1000" spc="-65" dirty="0">
                <a:solidFill>
                  <a:srgbClr val="231F20"/>
                </a:solidFill>
                <a:latin typeface="Lucida Sans"/>
                <a:cs typeface="Lucida Sans"/>
              </a:rPr>
              <a:t>tensiones</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5" dirty="0">
                <a:solidFill>
                  <a:srgbClr val="231F20"/>
                </a:solidFill>
                <a:latin typeface="Lucida Sans"/>
                <a:cs typeface="Lucida Sans"/>
              </a:rPr>
              <a:t>(280</a:t>
            </a:r>
            <a:r>
              <a:rPr sz="1000" spc="20" dirty="0">
                <a:solidFill>
                  <a:srgbClr val="231F20"/>
                </a:solidFill>
                <a:latin typeface="Lucida Sans"/>
                <a:cs typeface="Lucida Sans"/>
              </a:rPr>
              <a:t> </a:t>
            </a:r>
            <a:r>
              <a:rPr sz="1000" spc="-55" dirty="0">
                <a:solidFill>
                  <a:srgbClr val="231F20"/>
                </a:solidFill>
                <a:latin typeface="Lucida Sans"/>
                <a:cs typeface="Lucida Sans"/>
              </a:rPr>
              <a:t>a</a:t>
            </a:r>
            <a:r>
              <a:rPr sz="1000" spc="20" dirty="0">
                <a:solidFill>
                  <a:srgbClr val="231F20"/>
                </a:solidFill>
                <a:latin typeface="Lucida Sans"/>
                <a:cs typeface="Lucida Sans"/>
              </a:rPr>
              <a:t> </a:t>
            </a:r>
            <a:r>
              <a:rPr sz="1000" spc="-95" dirty="0">
                <a:solidFill>
                  <a:srgbClr val="231F20"/>
                </a:solidFill>
                <a:latin typeface="Lucida Sans"/>
                <a:cs typeface="Lucida Sans"/>
              </a:rPr>
              <a:t>380VCA)</a:t>
            </a:r>
            <a:r>
              <a:rPr sz="1000" spc="20" dirty="0">
                <a:solidFill>
                  <a:srgbClr val="231F20"/>
                </a:solidFill>
                <a:latin typeface="Lucida Sans"/>
                <a:cs typeface="Lucida Sans"/>
              </a:rPr>
              <a:t> </a:t>
            </a:r>
            <a:r>
              <a:rPr sz="1000" spc="-75" dirty="0">
                <a:solidFill>
                  <a:srgbClr val="231F20"/>
                </a:solidFill>
                <a:latin typeface="Lucida Sans"/>
                <a:cs typeface="Lucida Sans"/>
              </a:rPr>
              <a:t>pueden</a:t>
            </a:r>
            <a:r>
              <a:rPr sz="1000" spc="20" dirty="0">
                <a:solidFill>
                  <a:srgbClr val="231F20"/>
                </a:solidFill>
                <a:latin typeface="Lucida Sans"/>
                <a:cs typeface="Lucida Sans"/>
              </a:rPr>
              <a:t> </a:t>
            </a:r>
            <a:r>
              <a:rPr sz="1000" spc="-75" dirty="0">
                <a:solidFill>
                  <a:srgbClr val="231F20"/>
                </a:solidFill>
                <a:latin typeface="Lucida Sans"/>
                <a:cs typeface="Lucida Sans"/>
              </a:rPr>
              <a:t>quedar</a:t>
            </a:r>
            <a:r>
              <a:rPr sz="1000" spc="20" dirty="0">
                <a:solidFill>
                  <a:srgbClr val="231F20"/>
                </a:solidFill>
                <a:latin typeface="Lucida Sans"/>
                <a:cs typeface="Lucida Sans"/>
              </a:rPr>
              <a:t> </a:t>
            </a:r>
            <a:r>
              <a:rPr sz="1000" spc="-65" dirty="0">
                <a:solidFill>
                  <a:srgbClr val="231F20"/>
                </a:solidFill>
                <a:latin typeface="Lucida Sans"/>
                <a:cs typeface="Lucida Sans"/>
              </a:rPr>
              <a:t>inutilizadas,</a:t>
            </a:r>
            <a:r>
              <a:rPr sz="1000" spc="20" dirty="0">
                <a:solidFill>
                  <a:srgbClr val="231F20"/>
                </a:solidFill>
                <a:latin typeface="Lucida Sans"/>
                <a:cs typeface="Lucida Sans"/>
              </a:rPr>
              <a:t> </a:t>
            </a:r>
            <a:r>
              <a:rPr sz="1000" spc="-80" dirty="0">
                <a:solidFill>
                  <a:srgbClr val="231F20"/>
                </a:solidFill>
                <a:latin typeface="Lucida Sans"/>
                <a:cs typeface="Lucida Sans"/>
              </a:rPr>
              <a:t>por</a:t>
            </a:r>
            <a:r>
              <a:rPr sz="1000" spc="20" dirty="0">
                <a:solidFill>
                  <a:srgbClr val="231F20"/>
                </a:solidFill>
                <a:latin typeface="Lucida Sans"/>
                <a:cs typeface="Lucida Sans"/>
              </a:rPr>
              <a:t> </a:t>
            </a:r>
            <a:r>
              <a:rPr sz="1000" spc="-65" dirty="0">
                <a:solidFill>
                  <a:srgbClr val="231F20"/>
                </a:solidFill>
                <a:latin typeface="Lucida Sans"/>
                <a:cs typeface="Lucida Sans"/>
              </a:rPr>
              <a:t>levantamiento</a:t>
            </a:r>
            <a:r>
              <a:rPr sz="1000" spc="20" dirty="0">
                <a:solidFill>
                  <a:srgbClr val="231F20"/>
                </a:solidFill>
                <a:latin typeface="Lucida Sans"/>
                <a:cs typeface="Lucida Sans"/>
              </a:rPr>
              <a:t>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0" dirty="0">
                <a:solidFill>
                  <a:srgbClr val="231F20"/>
                </a:solidFill>
                <a:latin typeface="Lucida Sans"/>
                <a:cs typeface="Lucida Sans"/>
              </a:rPr>
              <a:t>neutro,</a:t>
            </a:r>
            <a:r>
              <a:rPr sz="1000" spc="20" dirty="0">
                <a:solidFill>
                  <a:srgbClr val="231F20"/>
                </a:solidFill>
                <a:latin typeface="Lucida Sans"/>
                <a:cs typeface="Lucida Sans"/>
              </a:rPr>
              <a:t> </a:t>
            </a:r>
            <a:r>
              <a:rPr sz="1000" spc="-65" dirty="0">
                <a:solidFill>
                  <a:srgbClr val="231F20"/>
                </a:solidFill>
                <a:latin typeface="Lucida Sans"/>
                <a:cs typeface="Lucida Sans"/>
              </a:rPr>
              <a:t>etc.</a:t>
            </a:r>
            <a:endParaRPr sz="1000">
              <a:latin typeface="Lucida Sans"/>
              <a:cs typeface="Lucida Sans"/>
            </a:endParaRPr>
          </a:p>
          <a:p>
            <a:pPr marL="12700">
              <a:lnSpc>
                <a:spcPts val="1150"/>
              </a:lnSpc>
              <a:spcBef>
                <a:spcPts val="980"/>
              </a:spcBef>
            </a:pPr>
            <a:r>
              <a:rPr sz="1000" b="1" spc="-95" dirty="0">
                <a:solidFill>
                  <a:srgbClr val="231F20"/>
                </a:solidFill>
                <a:latin typeface="Lucida Sans"/>
                <a:cs typeface="Lucida Sans"/>
              </a:rPr>
              <a:t>Actuación:</a:t>
            </a:r>
            <a:endParaRPr sz="1000">
              <a:latin typeface="Lucida Sans"/>
              <a:cs typeface="Lucida Sans"/>
            </a:endParaRPr>
          </a:p>
          <a:p>
            <a:pPr marL="12700" marR="5080" lvl="1">
              <a:lnSpc>
                <a:spcPts val="1100"/>
              </a:lnSpc>
              <a:spcBef>
                <a:spcPts val="70"/>
              </a:spcBef>
              <a:buAutoNum type="alphaLcParenR"/>
              <a:tabLst>
                <a:tab pos="159385" algn="l"/>
              </a:tabLst>
            </a:pPr>
            <a:r>
              <a:rPr sz="1000" spc="-80" dirty="0">
                <a:solidFill>
                  <a:srgbClr val="231F20"/>
                </a:solidFill>
                <a:latin typeface="Lucida Sans"/>
                <a:cs typeface="Lucida Sans"/>
              </a:rPr>
              <a:t>Actua </a:t>
            </a:r>
            <a:r>
              <a:rPr sz="1000" spc="-75" dirty="0">
                <a:solidFill>
                  <a:srgbClr val="231F20"/>
                </a:solidFill>
                <a:latin typeface="Lucida Sans"/>
                <a:cs typeface="Lucida Sans"/>
              </a:rPr>
              <a:t>automáticamente </a:t>
            </a:r>
            <a:r>
              <a:rPr sz="1000" spc="-80" dirty="0">
                <a:solidFill>
                  <a:srgbClr val="231F20"/>
                </a:solidFill>
                <a:latin typeface="Lucida Sans"/>
                <a:cs typeface="Lucida Sans"/>
              </a:rPr>
              <a:t>por </a:t>
            </a:r>
            <a:r>
              <a:rPr sz="1000" spc="-75" dirty="0">
                <a:solidFill>
                  <a:srgbClr val="231F20"/>
                </a:solidFill>
                <a:latin typeface="Lucida Sans"/>
                <a:cs typeface="Lucida Sans"/>
              </a:rPr>
              <a:t>fuera </a:t>
            </a:r>
            <a:r>
              <a:rPr sz="1000" spc="-70" dirty="0">
                <a:solidFill>
                  <a:srgbClr val="231F20"/>
                </a:solidFill>
                <a:latin typeface="Lucida Sans"/>
                <a:cs typeface="Lucida Sans"/>
              </a:rPr>
              <a:t>de </a:t>
            </a:r>
            <a:r>
              <a:rPr sz="1000" spc="-60" dirty="0">
                <a:solidFill>
                  <a:srgbClr val="231F20"/>
                </a:solidFill>
                <a:latin typeface="Lucida Sans"/>
                <a:cs typeface="Lucida Sans"/>
              </a:rPr>
              <a:t>los </a:t>
            </a:r>
            <a:r>
              <a:rPr sz="1000" spc="-65" dirty="0">
                <a:solidFill>
                  <a:srgbClr val="231F20"/>
                </a:solidFill>
                <a:latin typeface="Lucida Sans"/>
                <a:cs typeface="Lucida Sans"/>
              </a:rPr>
              <a:t>límites </a:t>
            </a:r>
            <a:r>
              <a:rPr sz="1000" spc="-75" dirty="0">
                <a:solidFill>
                  <a:srgbClr val="231F20"/>
                </a:solidFill>
                <a:latin typeface="Lucida Sans"/>
                <a:cs typeface="Lucida Sans"/>
              </a:rPr>
              <a:t>mencionados </a:t>
            </a:r>
            <a:r>
              <a:rPr sz="1000" spc="-110" dirty="0">
                <a:solidFill>
                  <a:srgbClr val="231F20"/>
                </a:solidFill>
                <a:latin typeface="Lucida Sans"/>
                <a:cs typeface="Lucida Sans"/>
              </a:rPr>
              <a:t>(180 </a:t>
            </a:r>
            <a:r>
              <a:rPr sz="1000" spc="-55" dirty="0">
                <a:solidFill>
                  <a:srgbClr val="231F20"/>
                </a:solidFill>
                <a:latin typeface="Lucida Sans"/>
                <a:cs typeface="Lucida Sans"/>
              </a:rPr>
              <a:t>a </a:t>
            </a:r>
            <a:r>
              <a:rPr sz="1000" spc="-95" dirty="0">
                <a:solidFill>
                  <a:srgbClr val="231F20"/>
                </a:solidFill>
                <a:latin typeface="Lucida Sans"/>
                <a:cs typeface="Lucida Sans"/>
              </a:rPr>
              <a:t>240VCA) </a:t>
            </a:r>
            <a:r>
              <a:rPr sz="1000" spc="-60" dirty="0">
                <a:solidFill>
                  <a:srgbClr val="231F20"/>
                </a:solidFill>
                <a:latin typeface="Lucida Sans"/>
                <a:cs typeface="Lucida Sans"/>
              </a:rPr>
              <a:t>y </a:t>
            </a:r>
            <a:r>
              <a:rPr sz="1000" spc="-70" dirty="0">
                <a:solidFill>
                  <a:srgbClr val="231F20"/>
                </a:solidFill>
                <a:latin typeface="Lucida Sans"/>
                <a:cs typeface="Lucida Sans"/>
              </a:rPr>
              <a:t>corta </a:t>
            </a:r>
            <a:r>
              <a:rPr sz="1000" spc="-50" dirty="0">
                <a:solidFill>
                  <a:srgbClr val="231F20"/>
                </a:solidFill>
                <a:latin typeface="Lucida Sans"/>
                <a:cs typeface="Lucida Sans"/>
              </a:rPr>
              <a:t>la </a:t>
            </a:r>
            <a:r>
              <a:rPr sz="1000" spc="-70" dirty="0">
                <a:solidFill>
                  <a:srgbClr val="231F20"/>
                </a:solidFill>
                <a:latin typeface="Lucida Sans"/>
                <a:cs typeface="Lucida Sans"/>
              </a:rPr>
              <a:t>alimentación, </a:t>
            </a:r>
            <a:r>
              <a:rPr sz="1000" spc="-60" dirty="0">
                <a:solidFill>
                  <a:srgbClr val="231F20"/>
                </a:solidFill>
                <a:latin typeface="Lucida Sans"/>
                <a:cs typeface="Lucida Sans"/>
              </a:rPr>
              <a:t>y  </a:t>
            </a:r>
            <a:r>
              <a:rPr sz="1000" spc="-65" dirty="0">
                <a:solidFill>
                  <a:srgbClr val="231F20"/>
                </a:solidFill>
                <a:latin typeface="Lucida Sans"/>
                <a:cs typeface="Lucida Sans"/>
              </a:rPr>
              <a:t>se </a:t>
            </a:r>
            <a:r>
              <a:rPr sz="1000" spc="-70" dirty="0">
                <a:solidFill>
                  <a:srgbClr val="231F20"/>
                </a:solidFill>
                <a:latin typeface="Lucida Sans"/>
                <a:cs typeface="Lucida Sans"/>
              </a:rPr>
              <a:t>enciende </a:t>
            </a:r>
            <a:r>
              <a:rPr sz="1000" spc="-50" dirty="0">
                <a:solidFill>
                  <a:srgbClr val="231F20"/>
                </a:solidFill>
                <a:latin typeface="Lucida Sans"/>
                <a:cs typeface="Lucida Sans"/>
              </a:rPr>
              <a:t>el </a:t>
            </a:r>
            <a:r>
              <a:rPr sz="1000" spc="-60" dirty="0">
                <a:solidFill>
                  <a:srgbClr val="231F20"/>
                </a:solidFill>
                <a:latin typeface="Lucida Sans"/>
                <a:cs typeface="Lucida Sans"/>
              </a:rPr>
              <a:t>led</a:t>
            </a:r>
            <a:r>
              <a:rPr sz="1000" spc="-15" dirty="0">
                <a:solidFill>
                  <a:srgbClr val="231F20"/>
                </a:solidFill>
                <a:latin typeface="Lucida Sans"/>
                <a:cs typeface="Lucida Sans"/>
              </a:rPr>
              <a:t> </a:t>
            </a:r>
            <a:r>
              <a:rPr sz="1000" spc="-65" dirty="0">
                <a:solidFill>
                  <a:srgbClr val="231F20"/>
                </a:solidFill>
                <a:latin typeface="Lucida Sans"/>
                <a:cs typeface="Lucida Sans"/>
              </a:rPr>
              <a:t>rojo.</a:t>
            </a:r>
            <a:endParaRPr sz="1000">
              <a:latin typeface="Lucida Sans"/>
              <a:cs typeface="Lucida Sans"/>
            </a:endParaRPr>
          </a:p>
          <a:p>
            <a:pPr marL="165735" lvl="1" indent="-153670">
              <a:lnSpc>
                <a:spcPts val="1030"/>
              </a:lnSpc>
              <a:buAutoNum type="alphaLcParenR"/>
              <a:tabLst>
                <a:tab pos="166370" algn="l"/>
              </a:tabLst>
            </a:pPr>
            <a:r>
              <a:rPr sz="1000" spc="-90" dirty="0">
                <a:solidFill>
                  <a:srgbClr val="231F20"/>
                </a:solidFill>
                <a:latin typeface="Lucida Sans"/>
                <a:cs typeface="Lucida Sans"/>
              </a:rPr>
              <a:t>Cuando </a:t>
            </a:r>
            <a:r>
              <a:rPr sz="1000" spc="-55" dirty="0">
                <a:solidFill>
                  <a:srgbClr val="231F20"/>
                </a:solidFill>
                <a:latin typeface="Lucida Sans"/>
                <a:cs typeface="Lucida Sans"/>
              </a:rPr>
              <a:t>vuelve </a:t>
            </a:r>
            <a:r>
              <a:rPr sz="1000" spc="-50" dirty="0">
                <a:solidFill>
                  <a:srgbClr val="231F20"/>
                </a:solidFill>
                <a:latin typeface="Lucida Sans"/>
                <a:cs typeface="Lucida Sans"/>
              </a:rPr>
              <a:t>la </a:t>
            </a:r>
            <a:r>
              <a:rPr sz="1000" spc="-65" dirty="0">
                <a:solidFill>
                  <a:srgbClr val="231F20"/>
                </a:solidFill>
                <a:latin typeface="Lucida Sans"/>
                <a:cs typeface="Lucida Sans"/>
              </a:rPr>
              <a:t>tensión </a:t>
            </a:r>
            <a:r>
              <a:rPr sz="1000" spc="-70" dirty="0">
                <a:solidFill>
                  <a:srgbClr val="231F20"/>
                </a:solidFill>
                <a:latin typeface="Lucida Sans"/>
                <a:cs typeface="Lucida Sans"/>
              </a:rPr>
              <a:t>entre dichos </a:t>
            </a:r>
            <a:r>
              <a:rPr sz="1000" spc="-65" dirty="0">
                <a:solidFill>
                  <a:srgbClr val="231F20"/>
                </a:solidFill>
                <a:latin typeface="Lucida Sans"/>
                <a:cs typeface="Lucida Sans"/>
              </a:rPr>
              <a:t>límites </a:t>
            </a:r>
            <a:r>
              <a:rPr sz="1000" spc="-70" dirty="0">
                <a:solidFill>
                  <a:srgbClr val="231F20"/>
                </a:solidFill>
                <a:latin typeface="Lucida Sans"/>
                <a:cs typeface="Lucida Sans"/>
              </a:rPr>
              <a:t>conecta </a:t>
            </a:r>
            <a:r>
              <a:rPr sz="1000" spc="-75" dirty="0">
                <a:solidFill>
                  <a:srgbClr val="231F20"/>
                </a:solidFill>
                <a:latin typeface="Lucida Sans"/>
                <a:cs typeface="Lucida Sans"/>
              </a:rPr>
              <a:t>automáticamente </a:t>
            </a:r>
            <a:r>
              <a:rPr sz="1000" spc="-60" dirty="0">
                <a:solidFill>
                  <a:srgbClr val="231F20"/>
                </a:solidFill>
                <a:latin typeface="Lucida Sans"/>
                <a:cs typeface="Lucida Sans"/>
              </a:rPr>
              <a:t>y </a:t>
            </a:r>
            <a:r>
              <a:rPr sz="1000" spc="-65" dirty="0">
                <a:solidFill>
                  <a:srgbClr val="231F20"/>
                </a:solidFill>
                <a:latin typeface="Lucida Sans"/>
                <a:cs typeface="Lucida Sans"/>
              </a:rPr>
              <a:t>se </a:t>
            </a:r>
            <a:r>
              <a:rPr sz="1000" spc="-70" dirty="0">
                <a:solidFill>
                  <a:srgbClr val="231F20"/>
                </a:solidFill>
                <a:latin typeface="Lucida Sans"/>
                <a:cs typeface="Lucida Sans"/>
              </a:rPr>
              <a:t>enciende</a:t>
            </a:r>
            <a:r>
              <a:rPr sz="1000" spc="-75" dirty="0">
                <a:solidFill>
                  <a:srgbClr val="231F20"/>
                </a:solidFill>
                <a:latin typeface="Lucida Sans"/>
                <a:cs typeface="Lucida Sans"/>
              </a:rPr>
              <a:t> </a:t>
            </a:r>
            <a:r>
              <a:rPr sz="1000" spc="-50" dirty="0">
                <a:solidFill>
                  <a:srgbClr val="231F20"/>
                </a:solidFill>
                <a:latin typeface="Lucida Sans"/>
                <a:cs typeface="Lucida Sans"/>
              </a:rPr>
              <a:t>el </a:t>
            </a:r>
            <a:r>
              <a:rPr sz="1000" spc="-60" dirty="0">
                <a:solidFill>
                  <a:srgbClr val="231F20"/>
                </a:solidFill>
                <a:latin typeface="Lucida Sans"/>
                <a:cs typeface="Lucida Sans"/>
              </a:rPr>
              <a:t>led </a:t>
            </a:r>
            <a:r>
              <a:rPr sz="1000" spc="-65" dirty="0">
                <a:solidFill>
                  <a:srgbClr val="231F20"/>
                </a:solidFill>
                <a:latin typeface="Lucida Sans"/>
                <a:cs typeface="Lucida Sans"/>
              </a:rPr>
              <a:t>verde.</a:t>
            </a:r>
            <a:endParaRPr sz="1000">
              <a:latin typeface="Lucida Sans"/>
              <a:cs typeface="Lucida Sans"/>
            </a:endParaRPr>
          </a:p>
          <a:p>
            <a:pPr marL="12700" marR="77470" lvl="1">
              <a:lnSpc>
                <a:spcPts val="1100"/>
              </a:lnSpc>
              <a:spcBef>
                <a:spcPts val="70"/>
              </a:spcBef>
              <a:buAutoNum type="alphaLcParenR"/>
              <a:tabLst>
                <a:tab pos="150495" algn="l"/>
              </a:tabLst>
            </a:pPr>
            <a:r>
              <a:rPr sz="1000" spc="-15" dirty="0">
                <a:solidFill>
                  <a:srgbClr val="231F20"/>
                </a:solidFill>
                <a:latin typeface="Lucida Sans"/>
                <a:cs typeface="Lucida Sans"/>
              </a:rPr>
              <a:t>Si </a:t>
            </a:r>
            <a:r>
              <a:rPr sz="1000" spc="-60" dirty="0">
                <a:solidFill>
                  <a:srgbClr val="231F20"/>
                </a:solidFill>
                <a:latin typeface="Lucida Sans"/>
                <a:cs typeface="Lucida Sans"/>
              </a:rPr>
              <a:t>baja </a:t>
            </a:r>
            <a:r>
              <a:rPr sz="1000" spc="-50" dirty="0">
                <a:solidFill>
                  <a:srgbClr val="231F20"/>
                </a:solidFill>
                <a:latin typeface="Lucida Sans"/>
                <a:cs typeface="Lucida Sans"/>
              </a:rPr>
              <a:t>la </a:t>
            </a:r>
            <a:r>
              <a:rPr sz="1000" spc="-65" dirty="0">
                <a:solidFill>
                  <a:srgbClr val="231F20"/>
                </a:solidFill>
                <a:latin typeface="Lucida Sans"/>
                <a:cs typeface="Lucida Sans"/>
              </a:rPr>
              <a:t>tensión </a:t>
            </a:r>
            <a:r>
              <a:rPr sz="1000" spc="-55" dirty="0">
                <a:solidFill>
                  <a:srgbClr val="231F20"/>
                </a:solidFill>
                <a:latin typeface="Lucida Sans"/>
                <a:cs typeface="Lucida Sans"/>
              </a:rPr>
              <a:t>a </a:t>
            </a:r>
            <a:r>
              <a:rPr sz="1000" spc="-85" dirty="0">
                <a:solidFill>
                  <a:srgbClr val="231F20"/>
                </a:solidFill>
                <a:latin typeface="Lucida Sans"/>
                <a:cs typeface="Lucida Sans"/>
              </a:rPr>
              <a:t>menos </a:t>
            </a:r>
            <a:r>
              <a:rPr sz="1000" spc="-70" dirty="0">
                <a:solidFill>
                  <a:srgbClr val="231F20"/>
                </a:solidFill>
                <a:latin typeface="Lucida Sans"/>
                <a:cs typeface="Lucida Sans"/>
              </a:rPr>
              <a:t>de </a:t>
            </a:r>
            <a:r>
              <a:rPr sz="1000" spc="-130" dirty="0">
                <a:solidFill>
                  <a:srgbClr val="231F20"/>
                </a:solidFill>
                <a:latin typeface="Lucida Sans"/>
                <a:cs typeface="Lucida Sans"/>
              </a:rPr>
              <a:t>180VCA </a:t>
            </a:r>
            <a:r>
              <a:rPr sz="1000" spc="-75" dirty="0">
                <a:solidFill>
                  <a:srgbClr val="231F20"/>
                </a:solidFill>
                <a:latin typeface="Lucida Sans"/>
                <a:cs typeface="Lucida Sans"/>
              </a:rPr>
              <a:t>no </a:t>
            </a:r>
            <a:r>
              <a:rPr sz="1000" spc="-70" dirty="0">
                <a:solidFill>
                  <a:srgbClr val="231F20"/>
                </a:solidFill>
                <a:latin typeface="Lucida Sans"/>
                <a:cs typeface="Lucida Sans"/>
              </a:rPr>
              <a:t>corta </a:t>
            </a:r>
            <a:r>
              <a:rPr sz="1000" spc="-65" dirty="0">
                <a:solidFill>
                  <a:srgbClr val="231F20"/>
                </a:solidFill>
                <a:latin typeface="Lucida Sans"/>
                <a:cs typeface="Lucida Sans"/>
              </a:rPr>
              <a:t>hasta pasado </a:t>
            </a:r>
            <a:r>
              <a:rPr sz="1000" spc="-60" dirty="0">
                <a:solidFill>
                  <a:srgbClr val="231F20"/>
                </a:solidFill>
                <a:latin typeface="Lucida Sans"/>
                <a:cs typeface="Lucida Sans"/>
              </a:rPr>
              <a:t>los </a:t>
            </a:r>
            <a:r>
              <a:rPr sz="1000" spc="-165" dirty="0">
                <a:solidFill>
                  <a:srgbClr val="231F20"/>
                </a:solidFill>
                <a:latin typeface="Lucida Sans"/>
                <a:cs typeface="Lucida Sans"/>
              </a:rPr>
              <a:t>10 </a:t>
            </a:r>
            <a:r>
              <a:rPr sz="1000" spc="-75" dirty="0">
                <a:solidFill>
                  <a:srgbClr val="231F20"/>
                </a:solidFill>
                <a:latin typeface="Lucida Sans"/>
                <a:cs typeface="Lucida Sans"/>
              </a:rPr>
              <a:t>segundos </a:t>
            </a:r>
            <a:r>
              <a:rPr sz="1000" spc="-60" dirty="0">
                <a:solidFill>
                  <a:srgbClr val="231F20"/>
                </a:solidFill>
                <a:latin typeface="Lucida Sans"/>
                <a:cs typeface="Lucida Sans"/>
              </a:rPr>
              <a:t>y </a:t>
            </a:r>
            <a:r>
              <a:rPr sz="1000" spc="-55" dirty="0">
                <a:solidFill>
                  <a:srgbClr val="231F20"/>
                </a:solidFill>
                <a:latin typeface="Lucida Sans"/>
                <a:cs typeface="Lucida Sans"/>
              </a:rPr>
              <a:t>si vuelve </a:t>
            </a:r>
            <a:r>
              <a:rPr sz="1000" spc="-50" dirty="0">
                <a:solidFill>
                  <a:srgbClr val="231F20"/>
                </a:solidFill>
                <a:latin typeface="Lucida Sans"/>
                <a:cs typeface="Lucida Sans"/>
              </a:rPr>
              <a:t>la </a:t>
            </a:r>
            <a:r>
              <a:rPr sz="1000" spc="-65" dirty="0">
                <a:solidFill>
                  <a:srgbClr val="231F20"/>
                </a:solidFill>
                <a:latin typeface="Lucida Sans"/>
                <a:cs typeface="Lucida Sans"/>
              </a:rPr>
              <a:t>tensión </a:t>
            </a:r>
            <a:r>
              <a:rPr sz="1000" spc="-55" dirty="0">
                <a:solidFill>
                  <a:srgbClr val="231F20"/>
                </a:solidFill>
                <a:latin typeface="Lucida Sans"/>
                <a:cs typeface="Lucida Sans"/>
              </a:rPr>
              <a:t>a  </a:t>
            </a:r>
            <a:r>
              <a:rPr sz="1000" spc="-90" dirty="0">
                <a:solidFill>
                  <a:srgbClr val="231F20"/>
                </a:solidFill>
                <a:latin typeface="Lucida Sans"/>
                <a:cs typeface="Lucida Sans"/>
              </a:rPr>
              <a:t>más </a:t>
            </a:r>
            <a:r>
              <a:rPr sz="1000" spc="-70" dirty="0">
                <a:solidFill>
                  <a:srgbClr val="231F20"/>
                </a:solidFill>
                <a:latin typeface="Lucida Sans"/>
                <a:cs typeface="Lucida Sans"/>
              </a:rPr>
              <a:t>de </a:t>
            </a:r>
            <a:r>
              <a:rPr sz="1000" spc="-130" dirty="0">
                <a:solidFill>
                  <a:srgbClr val="231F20"/>
                </a:solidFill>
                <a:latin typeface="Lucida Sans"/>
                <a:cs typeface="Lucida Sans"/>
              </a:rPr>
              <a:t>180VCA </a:t>
            </a:r>
            <a:r>
              <a:rPr sz="1000" spc="-75" dirty="0">
                <a:solidFill>
                  <a:srgbClr val="231F20"/>
                </a:solidFill>
                <a:latin typeface="Lucida Sans"/>
                <a:cs typeface="Lucida Sans"/>
              </a:rPr>
              <a:t>no </a:t>
            </a:r>
            <a:r>
              <a:rPr sz="1000" spc="-70" dirty="0">
                <a:solidFill>
                  <a:srgbClr val="231F20"/>
                </a:solidFill>
                <a:latin typeface="Lucida Sans"/>
                <a:cs typeface="Lucida Sans"/>
              </a:rPr>
              <a:t>enciende </a:t>
            </a:r>
            <a:r>
              <a:rPr sz="1000" spc="-65" dirty="0">
                <a:solidFill>
                  <a:srgbClr val="231F20"/>
                </a:solidFill>
                <a:latin typeface="Lucida Sans"/>
                <a:cs typeface="Lucida Sans"/>
              </a:rPr>
              <a:t>hasta pasado </a:t>
            </a:r>
            <a:r>
              <a:rPr sz="1000" spc="-85" dirty="0">
                <a:solidFill>
                  <a:srgbClr val="231F20"/>
                </a:solidFill>
                <a:latin typeface="Lucida Sans"/>
                <a:cs typeface="Lucida Sans"/>
              </a:rPr>
              <a:t>un </a:t>
            </a:r>
            <a:r>
              <a:rPr sz="1000" spc="-75" dirty="0">
                <a:solidFill>
                  <a:srgbClr val="231F20"/>
                </a:solidFill>
                <a:latin typeface="Lucida Sans"/>
                <a:cs typeface="Lucida Sans"/>
              </a:rPr>
              <a:t>tiempo </a:t>
            </a:r>
            <a:r>
              <a:rPr sz="1000" spc="-70" dirty="0">
                <a:solidFill>
                  <a:srgbClr val="231F20"/>
                </a:solidFill>
                <a:latin typeface="Lucida Sans"/>
                <a:cs typeface="Lucida Sans"/>
              </a:rPr>
              <a:t>de </a:t>
            </a:r>
            <a:r>
              <a:rPr sz="1000" spc="-229" dirty="0">
                <a:solidFill>
                  <a:srgbClr val="231F20"/>
                </a:solidFill>
                <a:latin typeface="Lucida Sans"/>
                <a:cs typeface="Lucida Sans"/>
              </a:rPr>
              <a:t>1 </a:t>
            </a:r>
            <a:r>
              <a:rPr sz="1000" spc="-55" dirty="0">
                <a:solidFill>
                  <a:srgbClr val="231F20"/>
                </a:solidFill>
                <a:latin typeface="Lucida Sans"/>
                <a:cs typeface="Lucida Sans"/>
              </a:rPr>
              <a:t>a</a:t>
            </a:r>
            <a:r>
              <a:rPr sz="1000" spc="-35" dirty="0">
                <a:solidFill>
                  <a:srgbClr val="231F20"/>
                </a:solidFill>
                <a:latin typeface="Lucida Sans"/>
                <a:cs typeface="Lucida Sans"/>
              </a:rPr>
              <a:t> </a:t>
            </a:r>
            <a:r>
              <a:rPr sz="1000" spc="-229" dirty="0">
                <a:solidFill>
                  <a:srgbClr val="231F20"/>
                </a:solidFill>
                <a:latin typeface="Lucida Sans"/>
                <a:cs typeface="Lucida Sans"/>
              </a:rPr>
              <a:t>1 </a:t>
            </a:r>
            <a:r>
              <a:rPr sz="1000" spc="-185" dirty="0">
                <a:solidFill>
                  <a:srgbClr val="231F20"/>
                </a:solidFill>
                <a:latin typeface="Lucida Sans"/>
                <a:cs typeface="Lucida Sans"/>
              </a:rPr>
              <a:t>1/2 </a:t>
            </a:r>
            <a:r>
              <a:rPr sz="1000" spc="-80" dirty="0">
                <a:solidFill>
                  <a:srgbClr val="231F20"/>
                </a:solidFill>
                <a:latin typeface="Lucida Sans"/>
                <a:cs typeface="Lucida Sans"/>
              </a:rPr>
              <a:t>minuto.</a:t>
            </a:r>
            <a:endParaRPr sz="1000">
              <a:latin typeface="Lucida Sans"/>
              <a:cs typeface="Lucida Sans"/>
            </a:endParaRPr>
          </a:p>
          <a:p>
            <a:pPr marL="12700">
              <a:lnSpc>
                <a:spcPts val="1030"/>
              </a:lnSpc>
            </a:pPr>
            <a:r>
              <a:rPr sz="1000" spc="-65" dirty="0">
                <a:solidFill>
                  <a:srgbClr val="231F20"/>
                </a:solidFill>
                <a:latin typeface="Lucida Sans"/>
                <a:cs typeface="Lucida Sans"/>
              </a:rPr>
              <a:t>(No actúa ante</a:t>
            </a:r>
            <a:r>
              <a:rPr sz="1000" spc="170" dirty="0">
                <a:solidFill>
                  <a:srgbClr val="231F20"/>
                </a:solidFill>
                <a:latin typeface="Lucida Sans"/>
                <a:cs typeface="Lucida Sans"/>
              </a:rPr>
              <a:t> </a:t>
            </a:r>
            <a:r>
              <a:rPr sz="1000" spc="-60" dirty="0">
                <a:solidFill>
                  <a:srgbClr val="231F20"/>
                </a:solidFill>
                <a:latin typeface="Lucida Sans"/>
                <a:cs typeface="Lucida Sans"/>
              </a:rPr>
              <a:t>transitorios)</a:t>
            </a:r>
            <a:endParaRPr sz="1000">
              <a:latin typeface="Lucida Sans"/>
              <a:cs typeface="Lucida Sans"/>
            </a:endParaRPr>
          </a:p>
          <a:p>
            <a:pPr marL="12700" marR="79375" lvl="1">
              <a:lnSpc>
                <a:spcPts val="1100"/>
              </a:lnSpc>
              <a:spcBef>
                <a:spcPts val="70"/>
              </a:spcBef>
              <a:buAutoNum type="alphaLcParenR" startAt="4"/>
              <a:tabLst>
                <a:tab pos="166370" algn="l"/>
              </a:tabLst>
            </a:pPr>
            <a:r>
              <a:rPr sz="1000" spc="-15" dirty="0">
                <a:solidFill>
                  <a:srgbClr val="231F20"/>
                </a:solidFill>
                <a:latin typeface="Lucida Sans"/>
                <a:cs typeface="Lucida Sans"/>
              </a:rPr>
              <a:t>Si </a:t>
            </a:r>
            <a:r>
              <a:rPr sz="1000" spc="-65" dirty="0">
                <a:solidFill>
                  <a:srgbClr val="231F20"/>
                </a:solidFill>
                <a:latin typeface="Lucida Sans"/>
                <a:cs typeface="Lucida Sans"/>
              </a:rPr>
              <a:t>se </a:t>
            </a:r>
            <a:r>
              <a:rPr sz="1000" spc="-50" dirty="0">
                <a:solidFill>
                  <a:srgbClr val="231F20"/>
                </a:solidFill>
                <a:latin typeface="Lucida Sans"/>
                <a:cs typeface="Lucida Sans"/>
              </a:rPr>
              <a:t>eleva la </a:t>
            </a:r>
            <a:r>
              <a:rPr sz="1000" spc="-65" dirty="0">
                <a:solidFill>
                  <a:srgbClr val="231F20"/>
                </a:solidFill>
                <a:latin typeface="Lucida Sans"/>
                <a:cs typeface="Lucida Sans"/>
              </a:rPr>
              <a:t>tensión </a:t>
            </a:r>
            <a:r>
              <a:rPr sz="1000" spc="-80" dirty="0">
                <a:solidFill>
                  <a:srgbClr val="231F20"/>
                </a:solidFill>
                <a:latin typeface="Lucida Sans"/>
                <a:cs typeface="Lucida Sans"/>
              </a:rPr>
              <a:t>bruscamente por encima </a:t>
            </a:r>
            <a:r>
              <a:rPr sz="1000" spc="-70" dirty="0">
                <a:solidFill>
                  <a:srgbClr val="231F20"/>
                </a:solidFill>
                <a:latin typeface="Lucida Sans"/>
                <a:cs typeface="Lucida Sans"/>
              </a:rPr>
              <a:t>de </a:t>
            </a:r>
            <a:r>
              <a:rPr sz="1000" spc="-100" dirty="0">
                <a:solidFill>
                  <a:srgbClr val="231F20"/>
                </a:solidFill>
                <a:latin typeface="Lucida Sans"/>
                <a:cs typeface="Lucida Sans"/>
              </a:rPr>
              <a:t>240VCA, </a:t>
            </a:r>
            <a:r>
              <a:rPr sz="1000" spc="-70" dirty="0">
                <a:solidFill>
                  <a:srgbClr val="231F20"/>
                </a:solidFill>
                <a:latin typeface="Lucida Sans"/>
                <a:cs typeface="Lucida Sans"/>
              </a:rPr>
              <a:t>corta instantáneamente </a:t>
            </a:r>
            <a:r>
              <a:rPr sz="1000" spc="-120" dirty="0">
                <a:solidFill>
                  <a:srgbClr val="231F20"/>
                </a:solidFill>
                <a:latin typeface="Lucida Sans"/>
                <a:cs typeface="Lucida Sans"/>
              </a:rPr>
              <a:t>(1 </a:t>
            </a:r>
            <a:r>
              <a:rPr sz="1000" spc="-60" dirty="0">
                <a:solidFill>
                  <a:srgbClr val="231F20"/>
                </a:solidFill>
                <a:latin typeface="Lucida Sans"/>
                <a:cs typeface="Lucida Sans"/>
              </a:rPr>
              <a:t>seg.) y </a:t>
            </a:r>
            <a:r>
              <a:rPr sz="1000" spc="-75" dirty="0">
                <a:solidFill>
                  <a:srgbClr val="231F20"/>
                </a:solidFill>
                <a:latin typeface="Lucida Sans"/>
                <a:cs typeface="Lucida Sans"/>
              </a:rPr>
              <a:t>también  en</a:t>
            </a:r>
            <a:r>
              <a:rPr sz="1000" spc="15" dirty="0">
                <a:solidFill>
                  <a:srgbClr val="231F20"/>
                </a:solidFill>
                <a:latin typeface="Lucida Sans"/>
                <a:cs typeface="Lucida Sans"/>
              </a:rPr>
              <a:t> </a:t>
            </a:r>
            <a:r>
              <a:rPr sz="1000" spc="-50" dirty="0">
                <a:solidFill>
                  <a:srgbClr val="231F20"/>
                </a:solidFill>
                <a:latin typeface="Lucida Sans"/>
                <a:cs typeface="Lucida Sans"/>
              </a:rPr>
              <a:t>el</a:t>
            </a:r>
            <a:r>
              <a:rPr sz="1000" spc="15" dirty="0">
                <a:solidFill>
                  <a:srgbClr val="231F20"/>
                </a:solidFill>
                <a:latin typeface="Lucida Sans"/>
                <a:cs typeface="Lucida Sans"/>
              </a:rPr>
              <a:t> </a:t>
            </a:r>
            <a:r>
              <a:rPr sz="1000" spc="-70" dirty="0">
                <a:solidFill>
                  <a:srgbClr val="231F20"/>
                </a:solidFill>
                <a:latin typeface="Lucida Sans"/>
                <a:cs typeface="Lucida Sans"/>
              </a:rPr>
              <a:t>caso</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65" dirty="0">
                <a:solidFill>
                  <a:srgbClr val="231F20"/>
                </a:solidFill>
                <a:latin typeface="Lucida Sans"/>
                <a:cs typeface="Lucida Sans"/>
              </a:rPr>
              <a:t>bajar</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100" dirty="0">
                <a:solidFill>
                  <a:srgbClr val="231F20"/>
                </a:solidFill>
                <a:latin typeface="Lucida Sans"/>
                <a:cs typeface="Lucida Sans"/>
              </a:rPr>
              <a:t>240VCA,</a:t>
            </a:r>
            <a:r>
              <a:rPr sz="1000" spc="15" dirty="0">
                <a:solidFill>
                  <a:srgbClr val="231F20"/>
                </a:solidFill>
                <a:latin typeface="Lucida Sans"/>
                <a:cs typeface="Lucida Sans"/>
              </a:rPr>
              <a:t> </a:t>
            </a:r>
            <a:r>
              <a:rPr sz="1000" spc="-65" dirty="0">
                <a:solidFill>
                  <a:srgbClr val="231F20"/>
                </a:solidFill>
                <a:latin typeface="Lucida Sans"/>
                <a:cs typeface="Lucida Sans"/>
              </a:rPr>
              <a:t>se</a:t>
            </a:r>
            <a:r>
              <a:rPr sz="1000" spc="15" dirty="0">
                <a:solidFill>
                  <a:srgbClr val="231F20"/>
                </a:solidFill>
                <a:latin typeface="Lucida Sans"/>
                <a:cs typeface="Lucida Sans"/>
              </a:rPr>
              <a:t> </a:t>
            </a:r>
            <a:r>
              <a:rPr sz="1000" spc="-85" dirty="0">
                <a:solidFill>
                  <a:srgbClr val="231F20"/>
                </a:solidFill>
                <a:latin typeface="Lucida Sans"/>
                <a:cs typeface="Lucida Sans"/>
              </a:rPr>
              <a:t>demora</a:t>
            </a:r>
            <a:r>
              <a:rPr sz="1000" spc="15" dirty="0">
                <a:solidFill>
                  <a:srgbClr val="231F20"/>
                </a:solidFill>
                <a:latin typeface="Lucida Sans"/>
                <a:cs typeface="Lucida Sans"/>
              </a:rPr>
              <a:t> </a:t>
            </a:r>
            <a:r>
              <a:rPr sz="1000" spc="-229" dirty="0">
                <a:solidFill>
                  <a:srgbClr val="231F20"/>
                </a:solidFill>
                <a:latin typeface="Lucida Sans"/>
                <a:cs typeface="Lucida Sans"/>
              </a:rPr>
              <a:t>1</a:t>
            </a:r>
            <a:r>
              <a:rPr sz="1000" spc="-15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185" dirty="0">
                <a:solidFill>
                  <a:srgbClr val="231F20"/>
                </a:solidFill>
                <a:latin typeface="Lucida Sans"/>
                <a:cs typeface="Lucida Sans"/>
              </a:rPr>
              <a:t>1/2</a:t>
            </a:r>
            <a:r>
              <a:rPr sz="1000" spc="-114" dirty="0">
                <a:solidFill>
                  <a:srgbClr val="231F20"/>
                </a:solidFill>
                <a:latin typeface="Lucida Sans"/>
                <a:cs typeface="Lucida Sans"/>
              </a:rPr>
              <a:t> </a:t>
            </a:r>
            <a:r>
              <a:rPr sz="1000" spc="-80" dirty="0">
                <a:solidFill>
                  <a:srgbClr val="231F20"/>
                </a:solidFill>
                <a:latin typeface="Lucida Sans"/>
                <a:cs typeface="Lucida Sans"/>
              </a:rPr>
              <a:t>minuto</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70" dirty="0">
                <a:solidFill>
                  <a:srgbClr val="231F20"/>
                </a:solidFill>
                <a:latin typeface="Lucida Sans"/>
                <a:cs typeface="Lucida Sans"/>
              </a:rPr>
              <a:t>reconectarse.</a:t>
            </a:r>
            <a:endParaRPr sz="1000">
              <a:latin typeface="Lucida Sans"/>
              <a:cs typeface="Lucida Sans"/>
            </a:endParaRPr>
          </a:p>
          <a:p>
            <a:pPr marL="159385" lvl="1" indent="-146685">
              <a:lnSpc>
                <a:spcPts val="1080"/>
              </a:lnSpc>
              <a:buAutoNum type="alphaLcParenR" startAt="4"/>
              <a:tabLst>
                <a:tab pos="159385" algn="l"/>
              </a:tabLst>
            </a:pPr>
            <a:r>
              <a:rPr sz="1000" spc="-80" dirty="0">
                <a:solidFill>
                  <a:srgbClr val="231F20"/>
                </a:solidFill>
                <a:latin typeface="Lucida Sans"/>
                <a:cs typeface="Lucida Sans"/>
              </a:rPr>
              <a:t>Al</a:t>
            </a:r>
            <a:r>
              <a:rPr sz="1000" spc="15" dirty="0">
                <a:solidFill>
                  <a:srgbClr val="231F20"/>
                </a:solidFill>
                <a:latin typeface="Lucida Sans"/>
                <a:cs typeface="Lucida Sans"/>
              </a:rPr>
              <a:t> </a:t>
            </a:r>
            <a:r>
              <a:rPr sz="1000" spc="-70" dirty="0">
                <a:solidFill>
                  <a:srgbClr val="231F20"/>
                </a:solidFill>
                <a:latin typeface="Lucida Sans"/>
                <a:cs typeface="Lucida Sans"/>
              </a:rPr>
              <a:t>conectarse</a:t>
            </a:r>
            <a:r>
              <a:rPr sz="1000" spc="15" dirty="0">
                <a:solidFill>
                  <a:srgbClr val="231F20"/>
                </a:solidFill>
                <a:latin typeface="Lucida Sans"/>
                <a:cs typeface="Lucida Sans"/>
              </a:rPr>
              <a:t> </a:t>
            </a:r>
            <a:r>
              <a:rPr sz="1000" spc="-65" dirty="0">
                <a:solidFill>
                  <a:srgbClr val="231F20"/>
                </a:solidFill>
                <a:latin typeface="Lucida Sans"/>
                <a:cs typeface="Lucida Sans"/>
              </a:rPr>
              <a:t>inicialmente</a:t>
            </a:r>
            <a:r>
              <a:rPr sz="1000" spc="15" dirty="0">
                <a:solidFill>
                  <a:srgbClr val="231F20"/>
                </a:solidFill>
                <a:latin typeface="Lucida Sans"/>
                <a:cs typeface="Lucida Sans"/>
              </a:rPr>
              <a:t> </a:t>
            </a:r>
            <a:r>
              <a:rPr sz="1000" spc="-60" dirty="0">
                <a:solidFill>
                  <a:srgbClr val="231F20"/>
                </a:solidFill>
                <a:latin typeface="Lucida Sans"/>
                <a:cs typeface="Lucida Sans"/>
              </a:rPr>
              <a:t>está</a:t>
            </a:r>
            <a:r>
              <a:rPr sz="1000" spc="15" dirty="0">
                <a:solidFill>
                  <a:srgbClr val="231F20"/>
                </a:solidFill>
                <a:latin typeface="Lucida Sans"/>
                <a:cs typeface="Lucida Sans"/>
              </a:rPr>
              <a:t> </a:t>
            </a:r>
            <a:r>
              <a:rPr sz="1000" spc="-75" dirty="0">
                <a:solidFill>
                  <a:srgbClr val="231F20"/>
                </a:solidFill>
                <a:latin typeface="Lucida Sans"/>
                <a:cs typeface="Lucida Sans"/>
              </a:rPr>
              <a:t>en</a:t>
            </a:r>
            <a:r>
              <a:rPr sz="1000" spc="15" dirty="0">
                <a:solidFill>
                  <a:srgbClr val="231F20"/>
                </a:solidFill>
                <a:latin typeface="Lucida Sans"/>
                <a:cs typeface="Lucida Sans"/>
              </a:rPr>
              <a:t> </a:t>
            </a:r>
            <a:r>
              <a:rPr sz="1000" spc="-70" dirty="0">
                <a:solidFill>
                  <a:srgbClr val="231F20"/>
                </a:solidFill>
                <a:latin typeface="Lucida Sans"/>
                <a:cs typeface="Lucida Sans"/>
              </a:rPr>
              <a:t>rojo</a:t>
            </a:r>
            <a:r>
              <a:rPr sz="1000" spc="15" dirty="0">
                <a:solidFill>
                  <a:srgbClr val="231F20"/>
                </a:solidFill>
                <a:latin typeface="Lucida Sans"/>
                <a:cs typeface="Lucida Sans"/>
              </a:rPr>
              <a:t> </a:t>
            </a:r>
            <a:r>
              <a:rPr sz="1000" spc="-229" dirty="0">
                <a:solidFill>
                  <a:srgbClr val="231F20"/>
                </a:solidFill>
                <a:latin typeface="Lucida Sans"/>
                <a:cs typeface="Lucida Sans"/>
              </a:rPr>
              <a:t>1</a:t>
            </a:r>
            <a:r>
              <a:rPr sz="1000" spc="-15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185" dirty="0">
                <a:solidFill>
                  <a:srgbClr val="231F20"/>
                </a:solidFill>
                <a:latin typeface="Lucida Sans"/>
                <a:cs typeface="Lucida Sans"/>
              </a:rPr>
              <a:t>1/2</a:t>
            </a:r>
            <a:r>
              <a:rPr sz="1000" spc="-114" dirty="0">
                <a:solidFill>
                  <a:srgbClr val="231F20"/>
                </a:solidFill>
                <a:latin typeface="Lucida Sans"/>
                <a:cs typeface="Lucida Sans"/>
              </a:rPr>
              <a:t> </a:t>
            </a:r>
            <a:r>
              <a:rPr sz="1000" spc="-80" dirty="0">
                <a:solidFill>
                  <a:srgbClr val="231F20"/>
                </a:solidFill>
                <a:latin typeface="Lucida Sans"/>
                <a:cs typeface="Lucida Sans"/>
              </a:rPr>
              <a:t>minuto</a:t>
            </a:r>
            <a:r>
              <a:rPr sz="1000" spc="15" dirty="0">
                <a:solidFill>
                  <a:srgbClr val="231F20"/>
                </a:solidFill>
                <a:latin typeface="Lucida Sans"/>
                <a:cs typeface="Lucida Sans"/>
              </a:rPr>
              <a:t>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75" dirty="0">
                <a:solidFill>
                  <a:srgbClr val="231F20"/>
                </a:solidFill>
                <a:latin typeface="Lucida Sans"/>
                <a:cs typeface="Lucida Sans"/>
              </a:rPr>
              <a:t>luego</a:t>
            </a:r>
            <a:r>
              <a:rPr sz="1000" spc="15" dirty="0">
                <a:solidFill>
                  <a:srgbClr val="231F20"/>
                </a:solidFill>
                <a:latin typeface="Lucida Sans"/>
                <a:cs typeface="Lucida Sans"/>
              </a:rPr>
              <a:t> </a:t>
            </a:r>
            <a:r>
              <a:rPr sz="1000" spc="-65" dirty="0">
                <a:solidFill>
                  <a:srgbClr val="231F20"/>
                </a:solidFill>
                <a:latin typeface="Lucida Sans"/>
                <a:cs typeface="Lucida Sans"/>
              </a:rPr>
              <a:t>pasa</a:t>
            </a:r>
            <a:r>
              <a:rPr sz="1000" spc="1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65" dirty="0">
                <a:solidFill>
                  <a:srgbClr val="231F20"/>
                </a:solidFill>
                <a:latin typeface="Lucida Sans"/>
                <a:cs typeface="Lucida Sans"/>
              </a:rPr>
              <a:t>verde.</a:t>
            </a:r>
            <a:endParaRPr sz="1000">
              <a:latin typeface="Lucida Sans"/>
              <a:cs typeface="Lucida Sans"/>
            </a:endParaRPr>
          </a:p>
        </p:txBody>
      </p:sp>
      <p:sp>
        <p:nvSpPr>
          <p:cNvPr id="4" name="object 4"/>
          <p:cNvSpPr/>
          <p:nvPr/>
        </p:nvSpPr>
        <p:spPr>
          <a:xfrm>
            <a:off x="3382441" y="5333165"/>
            <a:ext cx="3759200" cy="3530600"/>
          </a:xfrm>
          <a:prstGeom prst="rect">
            <a:avLst/>
          </a:prstGeom>
          <a:blipFill>
            <a:blip r:embed="rId2" cstate="print"/>
            <a:stretch>
              <a:fillRect/>
            </a:stretch>
          </a:blipFill>
        </p:spPr>
        <p:txBody>
          <a:bodyPr wrap="square" lIns="0" tIns="0" rIns="0" bIns="0" rtlCol="0"/>
          <a:lstStyle/>
          <a:p>
            <a:endParaRPr/>
          </a:p>
        </p:txBody>
      </p:sp>
      <p:sp>
        <p:nvSpPr>
          <p:cNvPr id="5" name="object 5"/>
          <p:cNvSpPr txBox="1"/>
          <p:nvPr/>
        </p:nvSpPr>
        <p:spPr>
          <a:xfrm>
            <a:off x="2298700" y="9309100"/>
            <a:ext cx="6027420" cy="596900"/>
          </a:xfrm>
          <a:prstGeom prst="rect">
            <a:avLst/>
          </a:prstGeom>
        </p:spPr>
        <p:txBody>
          <a:bodyPr vert="horz" wrap="square" lIns="0" tIns="12700" rIns="0" bIns="0" rtlCol="0">
            <a:spAutoFit/>
          </a:bodyPr>
          <a:lstStyle/>
          <a:p>
            <a:pPr marL="12700">
              <a:lnSpc>
                <a:spcPct val="100000"/>
              </a:lnSpc>
              <a:spcBef>
                <a:spcPts val="100"/>
              </a:spcBef>
            </a:pPr>
            <a:r>
              <a:rPr sz="1000" b="1" spc="-110" dirty="0">
                <a:solidFill>
                  <a:srgbClr val="231F20"/>
                </a:solidFill>
                <a:latin typeface="Lucida Sans"/>
                <a:cs typeface="Lucida Sans"/>
              </a:rPr>
              <a:t>Máxima </a:t>
            </a:r>
            <a:r>
              <a:rPr sz="1000" b="1" spc="-75" dirty="0">
                <a:solidFill>
                  <a:srgbClr val="231F20"/>
                </a:solidFill>
                <a:latin typeface="Lucida Sans"/>
                <a:cs typeface="Lucida Sans"/>
              </a:rPr>
              <a:t>carga: </a:t>
            </a:r>
            <a:r>
              <a:rPr sz="1000" spc="-75" dirty="0">
                <a:solidFill>
                  <a:srgbClr val="231F20"/>
                </a:solidFill>
                <a:latin typeface="Lucida Sans"/>
                <a:cs typeface="Lucida Sans"/>
              </a:rPr>
              <a:t>0,75HP </a:t>
            </a:r>
            <a:r>
              <a:rPr sz="1000" spc="-70" dirty="0">
                <a:solidFill>
                  <a:srgbClr val="231F20"/>
                </a:solidFill>
                <a:latin typeface="Lucida Sans"/>
                <a:cs typeface="Lucida Sans"/>
              </a:rPr>
              <a:t>ó</a:t>
            </a:r>
            <a:r>
              <a:rPr sz="1000" spc="95" dirty="0">
                <a:solidFill>
                  <a:srgbClr val="231F20"/>
                </a:solidFill>
                <a:latin typeface="Lucida Sans"/>
                <a:cs typeface="Lucida Sans"/>
              </a:rPr>
              <a:t> </a:t>
            </a:r>
            <a:r>
              <a:rPr sz="1000" spc="-100" dirty="0">
                <a:solidFill>
                  <a:srgbClr val="231F20"/>
                </a:solidFill>
                <a:latin typeface="Lucida Sans"/>
                <a:cs typeface="Lucida Sans"/>
              </a:rPr>
              <a:t>550VA</a:t>
            </a:r>
            <a:endParaRPr sz="1000">
              <a:latin typeface="Lucida Sans"/>
              <a:cs typeface="Lucida Sans"/>
            </a:endParaRPr>
          </a:p>
          <a:p>
            <a:pPr>
              <a:lnSpc>
                <a:spcPct val="100000"/>
              </a:lnSpc>
            </a:pPr>
            <a:endParaRPr sz="950">
              <a:latin typeface="Lucida Sans"/>
              <a:cs typeface="Lucida Sans"/>
            </a:endParaRPr>
          </a:p>
          <a:p>
            <a:pPr marL="12700" marR="5080">
              <a:lnSpc>
                <a:spcPts val="1100"/>
              </a:lnSpc>
            </a:pPr>
            <a:r>
              <a:rPr sz="1000" b="1" spc="-105" dirty="0">
                <a:solidFill>
                  <a:srgbClr val="231F20"/>
                </a:solidFill>
                <a:latin typeface="Lucida Sans"/>
                <a:cs typeface="Lucida Sans"/>
              </a:rPr>
              <a:t>Dimensiones: </a:t>
            </a:r>
            <a:r>
              <a:rPr sz="1000" spc="-75" dirty="0">
                <a:solidFill>
                  <a:srgbClr val="231F20"/>
                </a:solidFill>
                <a:latin typeface="Lucida Sans"/>
                <a:cs typeface="Lucida Sans"/>
              </a:rPr>
              <a:t>Doble </a:t>
            </a:r>
            <a:r>
              <a:rPr sz="1000" spc="-80" dirty="0">
                <a:solidFill>
                  <a:srgbClr val="231F20"/>
                </a:solidFill>
                <a:latin typeface="Lucida Sans"/>
                <a:cs typeface="Lucida Sans"/>
              </a:rPr>
              <a:t>módulo, </a:t>
            </a:r>
            <a:r>
              <a:rPr sz="1000" spc="-65" dirty="0">
                <a:solidFill>
                  <a:srgbClr val="231F20"/>
                </a:solidFill>
                <a:latin typeface="Lucida Sans"/>
                <a:cs typeface="Lucida Sans"/>
              </a:rPr>
              <a:t>se </a:t>
            </a:r>
            <a:r>
              <a:rPr sz="1000" spc="-85" dirty="0">
                <a:solidFill>
                  <a:srgbClr val="231F20"/>
                </a:solidFill>
                <a:latin typeface="Lucida Sans"/>
                <a:cs typeface="Lucida Sans"/>
              </a:rPr>
              <a:t>monta </a:t>
            </a:r>
            <a:r>
              <a:rPr sz="1000" spc="-80" dirty="0">
                <a:solidFill>
                  <a:srgbClr val="231F20"/>
                </a:solidFill>
                <a:latin typeface="Lucida Sans"/>
                <a:cs typeface="Lucida Sans"/>
              </a:rPr>
              <a:t>con toma </a:t>
            </a:r>
            <a:r>
              <a:rPr sz="1000" spc="-70" dirty="0">
                <a:solidFill>
                  <a:srgbClr val="231F20"/>
                </a:solidFill>
                <a:latin typeface="Lucida Sans"/>
                <a:cs typeface="Lucida Sans"/>
              </a:rPr>
              <a:t>corriente </a:t>
            </a:r>
            <a:r>
              <a:rPr sz="1000" spc="-100" dirty="0">
                <a:solidFill>
                  <a:srgbClr val="231F20"/>
                </a:solidFill>
                <a:latin typeface="Lucida Sans"/>
                <a:cs typeface="Lucida Sans"/>
              </a:rPr>
              <a:t>6909 </a:t>
            </a:r>
            <a:r>
              <a:rPr sz="1000" spc="-70" dirty="0">
                <a:solidFill>
                  <a:srgbClr val="231F20"/>
                </a:solidFill>
                <a:latin typeface="Lucida Sans"/>
                <a:cs typeface="Lucida Sans"/>
              </a:rPr>
              <a:t>ó </a:t>
            </a:r>
            <a:r>
              <a:rPr sz="1000" spc="-100" dirty="0">
                <a:solidFill>
                  <a:srgbClr val="231F20"/>
                </a:solidFill>
                <a:latin typeface="Lucida Sans"/>
                <a:cs typeface="Lucida Sans"/>
              </a:rPr>
              <a:t>6904 </a:t>
            </a:r>
            <a:r>
              <a:rPr sz="1000" spc="-75" dirty="0">
                <a:solidFill>
                  <a:srgbClr val="231F20"/>
                </a:solidFill>
                <a:latin typeface="Lucida Sans"/>
                <a:cs typeface="Lucida Sans"/>
              </a:rPr>
              <a:t>en </a:t>
            </a:r>
            <a:r>
              <a:rPr sz="1000" spc="-65" dirty="0">
                <a:solidFill>
                  <a:srgbClr val="231F20"/>
                </a:solidFill>
                <a:latin typeface="Lucida Sans"/>
                <a:cs typeface="Lucida Sans"/>
              </a:rPr>
              <a:t>caja </a:t>
            </a:r>
            <a:r>
              <a:rPr sz="1000" spc="-70" dirty="0">
                <a:solidFill>
                  <a:srgbClr val="231F20"/>
                </a:solidFill>
                <a:latin typeface="Lucida Sans"/>
                <a:cs typeface="Lucida Sans"/>
              </a:rPr>
              <a:t>de </a:t>
            </a:r>
            <a:r>
              <a:rPr sz="1000" spc="-150" dirty="0">
                <a:solidFill>
                  <a:srgbClr val="231F20"/>
                </a:solidFill>
                <a:latin typeface="Lucida Sans"/>
                <a:cs typeface="Lucida Sans"/>
              </a:rPr>
              <a:t>10x5 </a:t>
            </a:r>
            <a:r>
              <a:rPr sz="1000" spc="-75" dirty="0">
                <a:solidFill>
                  <a:srgbClr val="231F20"/>
                </a:solidFill>
                <a:latin typeface="Lucida Sans"/>
                <a:cs typeface="Lucida Sans"/>
              </a:rPr>
              <a:t>embutida en </a:t>
            </a:r>
            <a:r>
              <a:rPr sz="1000" spc="-50" dirty="0">
                <a:solidFill>
                  <a:srgbClr val="231F20"/>
                </a:solidFill>
                <a:latin typeface="Lucida Sans"/>
                <a:cs typeface="Lucida Sans"/>
              </a:rPr>
              <a:t>la </a:t>
            </a:r>
            <a:r>
              <a:rPr sz="1000" spc="-65" dirty="0">
                <a:solidFill>
                  <a:srgbClr val="231F20"/>
                </a:solidFill>
                <a:latin typeface="Lucida Sans"/>
                <a:cs typeface="Lucida Sans"/>
              </a:rPr>
              <a:t>Línea  </a:t>
            </a:r>
            <a:r>
              <a:rPr sz="1000" spc="-50" dirty="0">
                <a:solidFill>
                  <a:srgbClr val="231F20"/>
                </a:solidFill>
                <a:latin typeface="Lucida Sans"/>
                <a:cs typeface="Lucida Sans"/>
              </a:rPr>
              <a:t>Siglo </a:t>
            </a:r>
            <a:r>
              <a:rPr sz="1000" spc="-70" dirty="0">
                <a:solidFill>
                  <a:srgbClr val="231F20"/>
                </a:solidFill>
                <a:latin typeface="Lucida Sans"/>
                <a:cs typeface="Lucida Sans"/>
              </a:rPr>
              <a:t>XXI ó de</a:t>
            </a:r>
            <a:r>
              <a:rPr sz="1000" spc="-100" dirty="0">
                <a:solidFill>
                  <a:srgbClr val="231F20"/>
                </a:solidFill>
                <a:latin typeface="Lucida Sans"/>
                <a:cs typeface="Lucida Sans"/>
              </a:rPr>
              <a:t> </a:t>
            </a:r>
            <a:r>
              <a:rPr sz="1000" spc="-50" dirty="0">
                <a:solidFill>
                  <a:srgbClr val="231F20"/>
                </a:solidFill>
                <a:latin typeface="Lucida Sans"/>
                <a:cs typeface="Lucida Sans"/>
              </a:rPr>
              <a:t>la </a:t>
            </a:r>
            <a:r>
              <a:rPr sz="1000" spc="-65" dirty="0">
                <a:solidFill>
                  <a:srgbClr val="231F20"/>
                </a:solidFill>
                <a:latin typeface="Lucida Sans"/>
                <a:cs typeface="Lucida Sans"/>
              </a:rPr>
              <a:t>Línea </a:t>
            </a:r>
            <a:r>
              <a:rPr sz="1000" spc="-60" dirty="0">
                <a:solidFill>
                  <a:srgbClr val="231F20"/>
                </a:solidFill>
                <a:latin typeface="Lucida Sans"/>
                <a:cs typeface="Lucida Sans"/>
              </a:rPr>
              <a:t>Bauhaus.</a:t>
            </a:r>
            <a:endParaRPr sz="1000">
              <a:latin typeface="Lucida Sans"/>
              <a:cs typeface="Lucida Sans"/>
            </a:endParaRPr>
          </a:p>
        </p:txBody>
      </p:sp>
      <p:sp>
        <p:nvSpPr>
          <p:cNvPr id="7" name="object 7"/>
          <p:cNvSpPr txBox="1"/>
          <p:nvPr/>
        </p:nvSpPr>
        <p:spPr>
          <a:xfrm>
            <a:off x="6334111" y="61883"/>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9" name="object 9"/>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135</a:t>
            </a:r>
            <a:endParaRPr sz="700">
              <a:latin typeface="Lucida Sans"/>
              <a:cs typeface="Lucida Sans"/>
            </a:endParaRPr>
          </a:p>
        </p:txBody>
      </p:sp>
      <p:sp>
        <p:nvSpPr>
          <p:cNvPr id="8" name="object 8"/>
          <p:cNvSpPr txBox="1"/>
          <p:nvPr/>
        </p:nvSpPr>
        <p:spPr>
          <a:xfrm>
            <a:off x="4645139" y="1135452"/>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39806" y="1037036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3" name="object 3"/>
          <p:cNvSpPr txBox="1"/>
          <p:nvPr/>
        </p:nvSpPr>
        <p:spPr>
          <a:xfrm>
            <a:off x="2578100" y="2814955"/>
            <a:ext cx="3843654" cy="254000"/>
          </a:xfrm>
          <a:prstGeom prst="rect">
            <a:avLst/>
          </a:prstGeom>
        </p:spPr>
        <p:txBody>
          <a:bodyPr vert="horz" wrap="square" lIns="0" tIns="12700" rIns="0" bIns="0" rtlCol="0">
            <a:spAutoFit/>
          </a:bodyPr>
          <a:lstStyle/>
          <a:p>
            <a:pPr marL="12700">
              <a:lnSpc>
                <a:spcPct val="100000"/>
              </a:lnSpc>
              <a:spcBef>
                <a:spcPts val="100"/>
              </a:spcBef>
            </a:pPr>
            <a:r>
              <a:rPr sz="1500" spc="-110" dirty="0">
                <a:solidFill>
                  <a:srgbClr val="6D6E70"/>
                </a:solidFill>
                <a:latin typeface="Lucida Sans"/>
                <a:cs typeface="Lucida Sans"/>
              </a:rPr>
              <a:t>Nuevo uso </a:t>
            </a:r>
            <a:r>
              <a:rPr sz="1500" spc="-90" dirty="0">
                <a:solidFill>
                  <a:srgbClr val="6D6E70"/>
                </a:solidFill>
                <a:latin typeface="Lucida Sans"/>
                <a:cs typeface="Lucida Sans"/>
              </a:rPr>
              <a:t>del </a:t>
            </a:r>
            <a:r>
              <a:rPr sz="1500" spc="-110" dirty="0">
                <a:solidFill>
                  <a:srgbClr val="6D6E70"/>
                </a:solidFill>
                <a:latin typeface="Lucida Sans"/>
                <a:cs typeface="Lucida Sans"/>
              </a:rPr>
              <a:t>interruptor </a:t>
            </a:r>
            <a:r>
              <a:rPr sz="1500" spc="-75" dirty="0">
                <a:solidFill>
                  <a:srgbClr val="6D6E70"/>
                </a:solidFill>
                <a:latin typeface="Lucida Sans"/>
                <a:cs typeface="Lucida Sans"/>
              </a:rPr>
              <a:t>Siglo</a:t>
            </a:r>
            <a:r>
              <a:rPr sz="1500" spc="-310" dirty="0">
                <a:solidFill>
                  <a:srgbClr val="6D6E70"/>
                </a:solidFill>
                <a:latin typeface="Lucida Sans"/>
                <a:cs typeface="Lucida Sans"/>
              </a:rPr>
              <a:t> </a:t>
            </a:r>
            <a:r>
              <a:rPr sz="1500" spc="-100" dirty="0">
                <a:solidFill>
                  <a:srgbClr val="6D6E70"/>
                </a:solidFill>
                <a:latin typeface="Lucida Sans"/>
                <a:cs typeface="Lucida Sans"/>
              </a:rPr>
              <a:t>XXI ó </a:t>
            </a:r>
            <a:r>
              <a:rPr sz="1500" spc="-90" dirty="0">
                <a:solidFill>
                  <a:srgbClr val="6D6E70"/>
                </a:solidFill>
                <a:latin typeface="Lucida Sans"/>
                <a:cs typeface="Lucida Sans"/>
              </a:rPr>
              <a:t>Bauhaus</a:t>
            </a:r>
            <a:endParaRPr sz="1500">
              <a:latin typeface="Lucida Sans"/>
              <a:cs typeface="Lucida Sans"/>
            </a:endParaRPr>
          </a:p>
        </p:txBody>
      </p:sp>
      <p:sp>
        <p:nvSpPr>
          <p:cNvPr id="4" name="object 4"/>
          <p:cNvSpPr txBox="1"/>
          <p:nvPr/>
        </p:nvSpPr>
        <p:spPr>
          <a:xfrm>
            <a:off x="2578100" y="3373755"/>
            <a:ext cx="5867400" cy="1155700"/>
          </a:xfrm>
          <a:prstGeom prst="rect">
            <a:avLst/>
          </a:prstGeom>
        </p:spPr>
        <p:txBody>
          <a:bodyPr vert="horz" wrap="square" lIns="0" tIns="27940" rIns="0" bIns="0" rtlCol="0">
            <a:spAutoFit/>
          </a:bodyPr>
          <a:lstStyle/>
          <a:p>
            <a:pPr marL="12700" marR="5080">
              <a:lnSpc>
                <a:spcPts val="1100"/>
              </a:lnSpc>
              <a:spcBef>
                <a:spcPts val="220"/>
              </a:spcBef>
            </a:pPr>
            <a:r>
              <a:rPr sz="1000" spc="-70" dirty="0">
                <a:solidFill>
                  <a:srgbClr val="231F20"/>
                </a:solidFill>
                <a:latin typeface="Lucida Sans"/>
                <a:cs typeface="Lucida Sans"/>
              </a:rPr>
              <a:t>Respondiendo </a:t>
            </a:r>
            <a:r>
              <a:rPr sz="1000" spc="-55" dirty="0">
                <a:solidFill>
                  <a:srgbClr val="231F20"/>
                </a:solidFill>
                <a:latin typeface="Lucida Sans"/>
                <a:cs typeface="Lucida Sans"/>
              </a:rPr>
              <a:t>a </a:t>
            </a:r>
            <a:r>
              <a:rPr sz="1000" spc="-50" dirty="0">
                <a:solidFill>
                  <a:srgbClr val="231F20"/>
                </a:solidFill>
                <a:latin typeface="Lucida Sans"/>
                <a:cs typeface="Lucida Sans"/>
              </a:rPr>
              <a:t>la </a:t>
            </a:r>
            <a:r>
              <a:rPr sz="1000" spc="-95" dirty="0">
                <a:solidFill>
                  <a:srgbClr val="231F20"/>
                </a:solidFill>
                <a:latin typeface="Lucida Sans"/>
                <a:cs typeface="Lucida Sans"/>
              </a:rPr>
              <a:t>Norma </a:t>
            </a:r>
            <a:r>
              <a:rPr sz="1000" spc="-70" dirty="0">
                <a:solidFill>
                  <a:srgbClr val="231F20"/>
                </a:solidFill>
                <a:latin typeface="Lucida Sans"/>
                <a:cs typeface="Lucida Sans"/>
              </a:rPr>
              <a:t>IEC </a:t>
            </a:r>
            <a:r>
              <a:rPr sz="1000" spc="-100" dirty="0">
                <a:solidFill>
                  <a:srgbClr val="231F20"/>
                </a:solidFill>
                <a:latin typeface="Lucida Sans"/>
                <a:cs typeface="Lucida Sans"/>
              </a:rPr>
              <a:t>669-1-93 </a:t>
            </a:r>
            <a:r>
              <a:rPr sz="1000" spc="-60" dirty="0">
                <a:solidFill>
                  <a:srgbClr val="231F20"/>
                </a:solidFill>
                <a:latin typeface="Lucida Sans"/>
                <a:cs typeface="Lucida Sans"/>
              </a:rPr>
              <a:t>los </a:t>
            </a:r>
            <a:r>
              <a:rPr sz="1000" spc="-70" dirty="0">
                <a:solidFill>
                  <a:srgbClr val="231F20"/>
                </a:solidFill>
                <a:latin typeface="Lucida Sans"/>
                <a:cs typeface="Lucida Sans"/>
              </a:rPr>
              <a:t>interruptores </a:t>
            </a:r>
            <a:r>
              <a:rPr sz="1000" spc="-65" dirty="0">
                <a:solidFill>
                  <a:srgbClr val="231F20"/>
                </a:solidFill>
                <a:latin typeface="Lucida Sans"/>
                <a:cs typeface="Lucida Sans"/>
              </a:rPr>
              <a:t>tienen </a:t>
            </a:r>
            <a:r>
              <a:rPr sz="1000" spc="-75" dirty="0">
                <a:solidFill>
                  <a:srgbClr val="231F20"/>
                </a:solidFill>
                <a:latin typeface="Lucida Sans"/>
                <a:cs typeface="Lucida Sans"/>
              </a:rPr>
              <a:t>que </a:t>
            </a:r>
            <a:r>
              <a:rPr sz="1000" spc="-70" dirty="0">
                <a:solidFill>
                  <a:srgbClr val="231F20"/>
                </a:solidFill>
                <a:latin typeface="Lucida Sans"/>
                <a:cs typeface="Lucida Sans"/>
              </a:rPr>
              <a:t>tener </a:t>
            </a:r>
            <a:r>
              <a:rPr sz="1000" spc="-50" dirty="0">
                <a:solidFill>
                  <a:srgbClr val="231F20"/>
                </a:solidFill>
                <a:latin typeface="Lucida Sans"/>
                <a:cs typeface="Lucida Sans"/>
              </a:rPr>
              <a:t>la </a:t>
            </a:r>
            <a:r>
              <a:rPr sz="1000" spc="-65" dirty="0">
                <a:solidFill>
                  <a:srgbClr val="231F20"/>
                </a:solidFill>
                <a:latin typeface="Lucida Sans"/>
                <a:cs typeface="Lucida Sans"/>
              </a:rPr>
              <a:t>aptitud </a:t>
            </a:r>
            <a:r>
              <a:rPr sz="1000" spc="-70" dirty="0">
                <a:solidFill>
                  <a:srgbClr val="231F20"/>
                </a:solidFill>
                <a:latin typeface="Lucida Sans"/>
                <a:cs typeface="Lucida Sans"/>
              </a:rPr>
              <a:t>de </a:t>
            </a:r>
            <a:r>
              <a:rPr sz="1000" spc="-75" dirty="0">
                <a:solidFill>
                  <a:srgbClr val="231F20"/>
                </a:solidFill>
                <a:latin typeface="Lucida Sans"/>
                <a:cs typeface="Lucida Sans"/>
              </a:rPr>
              <a:t>encender </a:t>
            </a:r>
            <a:r>
              <a:rPr sz="1000" spc="-60" dirty="0">
                <a:solidFill>
                  <a:srgbClr val="231F20"/>
                </a:solidFill>
                <a:latin typeface="Lucida Sans"/>
                <a:cs typeface="Lucida Sans"/>
              </a:rPr>
              <a:t>y </a:t>
            </a:r>
            <a:r>
              <a:rPr sz="1000" spc="-55" dirty="0">
                <a:solidFill>
                  <a:srgbClr val="231F20"/>
                </a:solidFill>
                <a:latin typeface="Lucida Sans"/>
                <a:cs typeface="Lucida Sans"/>
              </a:rPr>
              <a:t>a </a:t>
            </a:r>
            <a:r>
              <a:rPr sz="1000" spc="-75" dirty="0">
                <a:solidFill>
                  <a:srgbClr val="231F20"/>
                </a:solidFill>
                <a:latin typeface="Lucida Sans"/>
                <a:cs typeface="Lucida Sans"/>
              </a:rPr>
              <a:t>pagar  </a:t>
            </a:r>
            <a:r>
              <a:rPr sz="1000" spc="-70" dirty="0">
                <a:solidFill>
                  <a:srgbClr val="231F20"/>
                </a:solidFill>
                <a:latin typeface="Lucida Sans"/>
                <a:cs typeface="Lucida Sans"/>
              </a:rPr>
              <a:t>circuitos de iluminación </a:t>
            </a:r>
            <a:r>
              <a:rPr sz="1000" spc="-80" dirty="0">
                <a:solidFill>
                  <a:srgbClr val="231F20"/>
                </a:solidFill>
                <a:latin typeface="Lucida Sans"/>
                <a:cs typeface="Lucida Sans"/>
              </a:rPr>
              <a:t>con </a:t>
            </a:r>
            <a:r>
              <a:rPr sz="1000" spc="-75" dirty="0">
                <a:solidFill>
                  <a:srgbClr val="231F20"/>
                </a:solidFill>
                <a:latin typeface="Lucida Sans"/>
                <a:cs typeface="Lucida Sans"/>
              </a:rPr>
              <a:t>cargas </a:t>
            </a:r>
            <a:r>
              <a:rPr sz="1000" spc="-70" dirty="0">
                <a:solidFill>
                  <a:srgbClr val="231F20"/>
                </a:solidFill>
                <a:latin typeface="Lucida Sans"/>
                <a:cs typeface="Lucida Sans"/>
              </a:rPr>
              <a:t>de </a:t>
            </a:r>
            <a:r>
              <a:rPr sz="1000" spc="-65" dirty="0">
                <a:solidFill>
                  <a:srgbClr val="231F20"/>
                </a:solidFill>
                <a:latin typeface="Lucida Sans"/>
                <a:cs typeface="Lucida Sans"/>
              </a:rPr>
              <a:t>capacitores </a:t>
            </a:r>
            <a:r>
              <a:rPr sz="1000" spc="-75" dirty="0">
                <a:solidFill>
                  <a:srgbClr val="231F20"/>
                </a:solidFill>
                <a:latin typeface="Lucida Sans"/>
                <a:cs typeface="Lucida Sans"/>
              </a:rPr>
              <a:t>en </a:t>
            </a:r>
            <a:r>
              <a:rPr sz="1000" spc="-60" dirty="0">
                <a:solidFill>
                  <a:srgbClr val="231F20"/>
                </a:solidFill>
                <a:latin typeface="Lucida Sans"/>
                <a:cs typeface="Lucida Sans"/>
              </a:rPr>
              <a:t>paralelo </a:t>
            </a:r>
            <a:r>
              <a:rPr sz="1000" spc="-55" dirty="0">
                <a:solidFill>
                  <a:srgbClr val="231F20"/>
                </a:solidFill>
                <a:latin typeface="Lucida Sans"/>
                <a:cs typeface="Lucida Sans"/>
              </a:rPr>
              <a:t>(para </a:t>
            </a:r>
            <a:r>
              <a:rPr sz="1000" spc="-80" dirty="0">
                <a:solidFill>
                  <a:srgbClr val="231F20"/>
                </a:solidFill>
                <a:latin typeface="Lucida Sans"/>
                <a:cs typeface="Lucida Sans"/>
              </a:rPr>
              <a:t>corregir </a:t>
            </a:r>
            <a:r>
              <a:rPr sz="1000" spc="-50" dirty="0">
                <a:solidFill>
                  <a:srgbClr val="231F20"/>
                </a:solidFill>
                <a:latin typeface="Lucida Sans"/>
                <a:cs typeface="Lucida Sans"/>
              </a:rPr>
              <a:t>el </a:t>
            </a:r>
            <a:r>
              <a:rPr sz="1000" spc="-70" dirty="0">
                <a:solidFill>
                  <a:srgbClr val="231F20"/>
                </a:solidFill>
                <a:latin typeface="Lucida Sans"/>
                <a:cs typeface="Lucida Sans"/>
              </a:rPr>
              <a:t>Factor de </a:t>
            </a:r>
            <a:r>
              <a:rPr sz="1000" spc="-50" dirty="0">
                <a:solidFill>
                  <a:srgbClr val="231F20"/>
                </a:solidFill>
                <a:latin typeface="Lucida Sans"/>
                <a:cs typeface="Lucida Sans"/>
              </a:rPr>
              <a:t>Potencia). </a:t>
            </a:r>
            <a:r>
              <a:rPr sz="1000" spc="-55" dirty="0">
                <a:solidFill>
                  <a:srgbClr val="231F20"/>
                </a:solidFill>
                <a:latin typeface="Lucida Sans"/>
                <a:cs typeface="Lucida Sans"/>
              </a:rPr>
              <a:t>Estas  </a:t>
            </a:r>
            <a:r>
              <a:rPr sz="1000" spc="-65" dirty="0">
                <a:solidFill>
                  <a:srgbClr val="231F20"/>
                </a:solidFill>
                <a:latin typeface="Lucida Sans"/>
                <a:cs typeface="Lucida Sans"/>
              </a:rPr>
              <a:t>nuevas </a:t>
            </a:r>
            <a:r>
              <a:rPr sz="1000" spc="-75" dirty="0">
                <a:solidFill>
                  <a:srgbClr val="231F20"/>
                </a:solidFill>
                <a:latin typeface="Lucida Sans"/>
                <a:cs typeface="Lucida Sans"/>
              </a:rPr>
              <a:t>exigencias </a:t>
            </a:r>
            <a:r>
              <a:rPr sz="1000" spc="-65" dirty="0">
                <a:solidFill>
                  <a:srgbClr val="231F20"/>
                </a:solidFill>
                <a:latin typeface="Lucida Sans"/>
                <a:cs typeface="Lucida Sans"/>
              </a:rPr>
              <a:t>se satisfacen </a:t>
            </a:r>
            <a:r>
              <a:rPr sz="1000" spc="-55" dirty="0">
                <a:solidFill>
                  <a:srgbClr val="231F20"/>
                </a:solidFill>
                <a:latin typeface="Lucida Sans"/>
                <a:cs typeface="Lucida Sans"/>
              </a:rPr>
              <a:t>si </a:t>
            </a:r>
            <a:r>
              <a:rPr sz="1000" spc="-50" dirty="0">
                <a:solidFill>
                  <a:srgbClr val="231F20"/>
                </a:solidFill>
                <a:latin typeface="Lucida Sans"/>
                <a:cs typeface="Lucida Sans"/>
              </a:rPr>
              <a:t>el </a:t>
            </a:r>
            <a:r>
              <a:rPr sz="1000" spc="-65" dirty="0">
                <a:solidFill>
                  <a:srgbClr val="231F20"/>
                </a:solidFill>
                <a:latin typeface="Lucida Sans"/>
                <a:cs typeface="Lucida Sans"/>
              </a:rPr>
              <a:t>diseño </a:t>
            </a:r>
            <a:r>
              <a:rPr sz="1000" spc="-60" dirty="0">
                <a:solidFill>
                  <a:srgbClr val="231F20"/>
                </a:solidFill>
                <a:latin typeface="Lucida Sans"/>
                <a:cs typeface="Lucida Sans"/>
              </a:rPr>
              <a:t>del </a:t>
            </a:r>
            <a:r>
              <a:rPr sz="1000" spc="-75" dirty="0">
                <a:solidFill>
                  <a:srgbClr val="231F20"/>
                </a:solidFill>
                <a:latin typeface="Lucida Sans"/>
                <a:cs typeface="Lucida Sans"/>
              </a:rPr>
              <a:t>interruptor </a:t>
            </a:r>
            <a:r>
              <a:rPr sz="1000" spc="-85" dirty="0">
                <a:solidFill>
                  <a:srgbClr val="231F20"/>
                </a:solidFill>
                <a:latin typeface="Lucida Sans"/>
                <a:cs typeface="Lucida Sans"/>
              </a:rPr>
              <a:t>cumple </a:t>
            </a:r>
            <a:r>
              <a:rPr sz="1000" spc="-80" dirty="0">
                <a:solidFill>
                  <a:srgbClr val="231F20"/>
                </a:solidFill>
                <a:latin typeface="Lucida Sans"/>
                <a:cs typeface="Lucida Sans"/>
              </a:rPr>
              <a:t>con </a:t>
            </a:r>
            <a:r>
              <a:rPr sz="1000" spc="-100" dirty="0">
                <a:solidFill>
                  <a:srgbClr val="231F20"/>
                </a:solidFill>
                <a:latin typeface="Lucida Sans"/>
                <a:cs typeface="Lucida Sans"/>
              </a:rPr>
              <a:t>5000 </a:t>
            </a:r>
            <a:r>
              <a:rPr sz="1000" spc="-70" dirty="0">
                <a:solidFill>
                  <a:srgbClr val="231F20"/>
                </a:solidFill>
                <a:latin typeface="Lucida Sans"/>
                <a:cs typeface="Lucida Sans"/>
              </a:rPr>
              <a:t>accionamientos </a:t>
            </a:r>
            <a:r>
              <a:rPr sz="1000" spc="-75" dirty="0">
                <a:solidFill>
                  <a:srgbClr val="231F20"/>
                </a:solidFill>
                <a:latin typeface="Lucida Sans"/>
                <a:cs typeface="Lucida Sans"/>
              </a:rPr>
              <a:t>que </a:t>
            </a:r>
            <a:r>
              <a:rPr sz="1000" spc="-70" dirty="0">
                <a:solidFill>
                  <a:srgbClr val="231F20"/>
                </a:solidFill>
                <a:latin typeface="Lucida Sans"/>
                <a:cs typeface="Lucida Sans"/>
              </a:rPr>
              <a:t>abarcan  </a:t>
            </a:r>
            <a:r>
              <a:rPr sz="1000" spc="-85" dirty="0">
                <a:solidFill>
                  <a:srgbClr val="231F20"/>
                </a:solidFill>
                <a:latin typeface="Lucida Sans"/>
                <a:cs typeface="Lucida Sans"/>
              </a:rPr>
              <a:t>un </a:t>
            </a:r>
            <a:r>
              <a:rPr sz="1000" spc="-70" dirty="0">
                <a:solidFill>
                  <a:srgbClr val="231F20"/>
                </a:solidFill>
                <a:latin typeface="Lucida Sans"/>
                <a:cs typeface="Lucida Sans"/>
              </a:rPr>
              <a:t>cierre </a:t>
            </a:r>
            <a:r>
              <a:rPr sz="1000" spc="-60" dirty="0">
                <a:solidFill>
                  <a:srgbClr val="231F20"/>
                </a:solidFill>
                <a:latin typeface="Lucida Sans"/>
                <a:cs typeface="Lucida Sans"/>
              </a:rPr>
              <a:t>y </a:t>
            </a:r>
            <a:r>
              <a:rPr sz="1000" spc="-75" dirty="0">
                <a:solidFill>
                  <a:srgbClr val="231F20"/>
                </a:solidFill>
                <a:latin typeface="Lucida Sans"/>
                <a:cs typeface="Lucida Sans"/>
              </a:rPr>
              <a:t>una </a:t>
            </a:r>
            <a:r>
              <a:rPr sz="1000" spc="-70" dirty="0">
                <a:solidFill>
                  <a:srgbClr val="231F20"/>
                </a:solidFill>
                <a:latin typeface="Lucida Sans"/>
                <a:cs typeface="Lucida Sans"/>
              </a:rPr>
              <a:t>apertura sobre </a:t>
            </a:r>
            <a:r>
              <a:rPr sz="1000" spc="-85" dirty="0">
                <a:solidFill>
                  <a:srgbClr val="231F20"/>
                </a:solidFill>
                <a:latin typeface="Lucida Sans"/>
                <a:cs typeface="Lucida Sans"/>
              </a:rPr>
              <a:t>un </a:t>
            </a:r>
            <a:r>
              <a:rPr sz="1000" spc="-70" dirty="0">
                <a:solidFill>
                  <a:srgbClr val="231F20"/>
                </a:solidFill>
                <a:latin typeface="Lucida Sans"/>
                <a:cs typeface="Lucida Sans"/>
              </a:rPr>
              <a:t>capacitor de </a:t>
            </a:r>
            <a:r>
              <a:rPr sz="1000" spc="-90" dirty="0">
                <a:solidFill>
                  <a:srgbClr val="231F20"/>
                </a:solidFill>
                <a:latin typeface="Lucida Sans"/>
                <a:cs typeface="Lucida Sans"/>
              </a:rPr>
              <a:t>70µF </a:t>
            </a:r>
            <a:r>
              <a:rPr sz="1000" dirty="0">
                <a:solidFill>
                  <a:srgbClr val="231F20"/>
                </a:solidFill>
                <a:latin typeface="Arial Narrow"/>
                <a:cs typeface="Arial Narrow"/>
              </a:rPr>
              <a:t>± </a:t>
            </a:r>
            <a:r>
              <a:rPr sz="1000" spc="-55" dirty="0">
                <a:solidFill>
                  <a:srgbClr val="231F20"/>
                </a:solidFill>
                <a:latin typeface="Lucida Sans"/>
                <a:cs typeface="Lucida Sans"/>
              </a:rPr>
              <a:t>10% </a:t>
            </a:r>
            <a:r>
              <a:rPr sz="1000" spc="-60" dirty="0">
                <a:solidFill>
                  <a:srgbClr val="231F20"/>
                </a:solidFill>
                <a:latin typeface="Lucida Sans"/>
                <a:cs typeface="Lucida Sans"/>
              </a:rPr>
              <a:t>y </a:t>
            </a:r>
            <a:r>
              <a:rPr sz="1000" spc="-85" dirty="0">
                <a:solidFill>
                  <a:srgbClr val="231F20"/>
                </a:solidFill>
                <a:latin typeface="Lucida Sans"/>
                <a:cs typeface="Lucida Sans"/>
              </a:rPr>
              <a:t>un </a:t>
            </a:r>
            <a:r>
              <a:rPr sz="1000" spc="-70" dirty="0">
                <a:solidFill>
                  <a:srgbClr val="231F20"/>
                </a:solidFill>
                <a:latin typeface="Lucida Sans"/>
                <a:cs typeface="Lucida Sans"/>
              </a:rPr>
              <a:t>circuito </a:t>
            </a:r>
            <a:r>
              <a:rPr sz="1000" spc="-65" dirty="0">
                <a:solidFill>
                  <a:srgbClr val="231F20"/>
                </a:solidFill>
                <a:latin typeface="Lucida Sans"/>
                <a:cs typeface="Lucida Sans"/>
              </a:rPr>
              <a:t>R </a:t>
            </a:r>
            <a:r>
              <a:rPr sz="1000" spc="-60" dirty="0">
                <a:solidFill>
                  <a:srgbClr val="231F20"/>
                </a:solidFill>
                <a:latin typeface="Lucida Sans"/>
                <a:cs typeface="Lucida Sans"/>
              </a:rPr>
              <a:t>y </a:t>
            </a:r>
            <a:r>
              <a:rPr sz="1000" spc="-70" dirty="0">
                <a:solidFill>
                  <a:srgbClr val="231F20"/>
                </a:solidFill>
                <a:latin typeface="Lucida Sans"/>
                <a:cs typeface="Lucida Sans"/>
              </a:rPr>
              <a:t>L </a:t>
            </a:r>
            <a:r>
              <a:rPr sz="1000" spc="-75" dirty="0">
                <a:solidFill>
                  <a:srgbClr val="231F20"/>
                </a:solidFill>
                <a:latin typeface="Lucida Sans"/>
                <a:cs typeface="Lucida Sans"/>
              </a:rPr>
              <a:t>en </a:t>
            </a:r>
            <a:r>
              <a:rPr sz="1000" spc="-60" dirty="0">
                <a:solidFill>
                  <a:srgbClr val="231F20"/>
                </a:solidFill>
                <a:latin typeface="Lucida Sans"/>
                <a:cs typeface="Lucida Sans"/>
              </a:rPr>
              <a:t>paralelo </a:t>
            </a:r>
            <a:r>
              <a:rPr sz="1000" spc="-80" dirty="0">
                <a:solidFill>
                  <a:srgbClr val="231F20"/>
                </a:solidFill>
                <a:latin typeface="Lucida Sans"/>
                <a:cs typeface="Lucida Sans"/>
              </a:rPr>
              <a:t>con </a:t>
            </a:r>
            <a:r>
              <a:rPr sz="1000" spc="-65" dirty="0">
                <a:solidFill>
                  <a:srgbClr val="231F20"/>
                </a:solidFill>
                <a:latin typeface="Lucida Sans"/>
                <a:cs typeface="Lucida Sans"/>
              </a:rPr>
              <a:t>aquel </a:t>
            </a:r>
            <a:r>
              <a:rPr sz="1000" spc="-70" dirty="0">
                <a:solidFill>
                  <a:srgbClr val="231F20"/>
                </a:solidFill>
                <a:latin typeface="Lucida Sans"/>
                <a:cs typeface="Lucida Sans"/>
              </a:rPr>
              <a:t>para </a:t>
            </a:r>
            <a:r>
              <a:rPr sz="1000" spc="-25" dirty="0">
                <a:solidFill>
                  <a:srgbClr val="231F20"/>
                </a:solidFill>
                <a:latin typeface="Lucida Sans"/>
                <a:cs typeface="Lucida Sans"/>
              </a:rPr>
              <a:t>I  </a:t>
            </a:r>
            <a:r>
              <a:rPr sz="1000" spc="-75" dirty="0">
                <a:solidFill>
                  <a:srgbClr val="231F20"/>
                </a:solidFill>
                <a:latin typeface="Lucida Sans"/>
                <a:cs typeface="Lucida Sans"/>
              </a:rPr>
              <a:t>Nominales </a:t>
            </a:r>
            <a:r>
              <a:rPr sz="1000" spc="-65" dirty="0">
                <a:solidFill>
                  <a:srgbClr val="231F20"/>
                </a:solidFill>
                <a:latin typeface="Lucida Sans"/>
                <a:cs typeface="Lucida Sans"/>
              </a:rPr>
              <a:t>capacitores </a:t>
            </a:r>
            <a:r>
              <a:rPr sz="1000" spc="-70" dirty="0">
                <a:solidFill>
                  <a:srgbClr val="231F20"/>
                </a:solidFill>
                <a:latin typeface="Lucida Sans"/>
                <a:cs typeface="Lucida Sans"/>
              </a:rPr>
              <a:t>de</a:t>
            </a:r>
            <a:r>
              <a:rPr sz="1000" spc="-60" dirty="0">
                <a:solidFill>
                  <a:srgbClr val="231F20"/>
                </a:solidFill>
                <a:latin typeface="Lucida Sans"/>
                <a:cs typeface="Lucida Sans"/>
              </a:rPr>
              <a:t> </a:t>
            </a:r>
            <a:r>
              <a:rPr sz="1000" spc="-90" dirty="0">
                <a:solidFill>
                  <a:srgbClr val="231F20"/>
                </a:solidFill>
                <a:latin typeface="Lucida Sans"/>
                <a:cs typeface="Lucida Sans"/>
              </a:rPr>
              <a:t>6A.</a:t>
            </a:r>
            <a:endParaRPr sz="1000">
              <a:latin typeface="Lucida Sans"/>
              <a:cs typeface="Lucida Sans"/>
            </a:endParaRPr>
          </a:p>
          <a:p>
            <a:pPr>
              <a:lnSpc>
                <a:spcPct val="100000"/>
              </a:lnSpc>
              <a:spcBef>
                <a:spcPts val="40"/>
              </a:spcBef>
            </a:pPr>
            <a:endParaRPr sz="900">
              <a:latin typeface="Lucida Sans"/>
              <a:cs typeface="Lucida Sans"/>
            </a:endParaRPr>
          </a:p>
          <a:p>
            <a:pPr marL="12700" marR="469900">
              <a:lnSpc>
                <a:spcPts val="1100"/>
              </a:lnSpc>
            </a:pPr>
            <a:r>
              <a:rPr sz="1000" spc="-95" dirty="0">
                <a:solidFill>
                  <a:srgbClr val="231F20"/>
                </a:solidFill>
                <a:latin typeface="Lucida Sans"/>
                <a:cs typeface="Lucida Sans"/>
              </a:rPr>
              <a:t>Inx </a:t>
            </a:r>
            <a:r>
              <a:rPr sz="1000" spc="30" dirty="0">
                <a:solidFill>
                  <a:srgbClr val="231F20"/>
                </a:solidFill>
                <a:latin typeface="Lucida Sans"/>
                <a:cs typeface="Lucida Sans"/>
              </a:rPr>
              <a:t>= </a:t>
            </a:r>
            <a:r>
              <a:rPr sz="1000" spc="-110" dirty="0">
                <a:solidFill>
                  <a:srgbClr val="231F20"/>
                </a:solidFill>
                <a:latin typeface="Lucida Sans"/>
                <a:cs typeface="Lucida Sans"/>
              </a:rPr>
              <a:t>6A </a:t>
            </a:r>
            <a:r>
              <a:rPr sz="1000" spc="-25" dirty="0">
                <a:solidFill>
                  <a:srgbClr val="231F20"/>
                </a:solidFill>
                <a:latin typeface="Lucida Sans"/>
                <a:cs typeface="Lucida Sans"/>
              </a:rPr>
              <a:t>- </a:t>
            </a:r>
            <a:r>
              <a:rPr sz="1000" spc="-160" dirty="0">
                <a:solidFill>
                  <a:srgbClr val="231F20"/>
                </a:solidFill>
                <a:latin typeface="Lucida Sans"/>
                <a:cs typeface="Lucida Sans"/>
              </a:rPr>
              <a:t>C </a:t>
            </a:r>
            <a:r>
              <a:rPr sz="1000" spc="30" dirty="0">
                <a:solidFill>
                  <a:srgbClr val="231F20"/>
                </a:solidFill>
                <a:latin typeface="Lucida Sans"/>
                <a:cs typeface="Lucida Sans"/>
              </a:rPr>
              <a:t>= </a:t>
            </a:r>
            <a:r>
              <a:rPr sz="1000" spc="-90" dirty="0">
                <a:solidFill>
                  <a:srgbClr val="231F20"/>
                </a:solidFill>
                <a:latin typeface="Lucida Sans"/>
                <a:cs typeface="Lucida Sans"/>
              </a:rPr>
              <a:t>70µF </a:t>
            </a:r>
            <a:r>
              <a:rPr sz="1000" dirty="0">
                <a:solidFill>
                  <a:srgbClr val="231F20"/>
                </a:solidFill>
                <a:latin typeface="Arial Narrow"/>
                <a:cs typeface="Arial Narrow"/>
              </a:rPr>
              <a:t>± </a:t>
            </a:r>
            <a:r>
              <a:rPr sz="1000" spc="-55" dirty="0">
                <a:solidFill>
                  <a:srgbClr val="231F20"/>
                </a:solidFill>
                <a:latin typeface="Lucida Sans"/>
                <a:cs typeface="Lucida Sans"/>
              </a:rPr>
              <a:t>10% </a:t>
            </a:r>
            <a:r>
              <a:rPr sz="1000" spc="-25" dirty="0">
                <a:solidFill>
                  <a:srgbClr val="231F20"/>
                </a:solidFill>
                <a:latin typeface="Lucida Sans"/>
                <a:cs typeface="Lucida Sans"/>
              </a:rPr>
              <a:t>- </a:t>
            </a:r>
            <a:r>
              <a:rPr sz="1000" spc="-80" dirty="0">
                <a:solidFill>
                  <a:srgbClr val="231F20"/>
                </a:solidFill>
                <a:latin typeface="Lucida Sans"/>
                <a:cs typeface="Lucida Sans"/>
              </a:rPr>
              <a:t>R2 </a:t>
            </a:r>
            <a:r>
              <a:rPr sz="1000" spc="-60" dirty="0">
                <a:solidFill>
                  <a:srgbClr val="231F20"/>
                </a:solidFill>
                <a:latin typeface="Lucida Sans"/>
                <a:cs typeface="Lucida Sans"/>
              </a:rPr>
              <a:t>y </a:t>
            </a:r>
            <a:r>
              <a:rPr sz="1000" spc="-150" dirty="0">
                <a:solidFill>
                  <a:srgbClr val="231F20"/>
                </a:solidFill>
                <a:latin typeface="Lucida Sans"/>
                <a:cs typeface="Lucida Sans"/>
              </a:rPr>
              <a:t>L1 </a:t>
            </a:r>
            <a:r>
              <a:rPr sz="1000" spc="-70" dirty="0">
                <a:solidFill>
                  <a:srgbClr val="231F20"/>
                </a:solidFill>
                <a:latin typeface="Lucida Sans"/>
                <a:cs typeface="Lucida Sans"/>
              </a:rPr>
              <a:t>de </a:t>
            </a:r>
            <a:r>
              <a:rPr sz="1000" spc="-60" dirty="0">
                <a:solidFill>
                  <a:srgbClr val="231F20"/>
                </a:solidFill>
                <a:latin typeface="Lucida Sans"/>
                <a:cs typeface="Lucida Sans"/>
              </a:rPr>
              <a:t>valores </a:t>
            </a:r>
            <a:r>
              <a:rPr sz="1000" spc="-70" dirty="0">
                <a:solidFill>
                  <a:srgbClr val="231F20"/>
                </a:solidFill>
                <a:latin typeface="Lucida Sans"/>
                <a:cs typeface="Lucida Sans"/>
              </a:rPr>
              <a:t>para </a:t>
            </a:r>
            <a:r>
              <a:rPr sz="1000" spc="-75" dirty="0">
                <a:solidFill>
                  <a:srgbClr val="231F20"/>
                </a:solidFill>
                <a:latin typeface="Lucida Sans"/>
                <a:cs typeface="Lucida Sans"/>
              </a:rPr>
              <a:t>lograr cos </a:t>
            </a:r>
            <a:r>
              <a:rPr sz="1000" spc="-55" dirty="0">
                <a:solidFill>
                  <a:srgbClr val="231F20"/>
                </a:solidFill>
                <a:latin typeface="Lucida Sans"/>
                <a:cs typeface="Lucida Sans"/>
              </a:rPr>
              <a:t>j </a:t>
            </a:r>
            <a:r>
              <a:rPr sz="1000" spc="30" dirty="0">
                <a:solidFill>
                  <a:srgbClr val="231F20"/>
                </a:solidFill>
                <a:latin typeface="Lucida Sans"/>
                <a:cs typeface="Lucida Sans"/>
              </a:rPr>
              <a:t>= </a:t>
            </a:r>
            <a:r>
              <a:rPr sz="1000" spc="-90" dirty="0">
                <a:solidFill>
                  <a:srgbClr val="231F20"/>
                </a:solidFill>
                <a:latin typeface="Lucida Sans"/>
                <a:cs typeface="Lucida Sans"/>
              </a:rPr>
              <a:t>0,90 </a:t>
            </a:r>
            <a:r>
              <a:rPr sz="1000" dirty="0">
                <a:solidFill>
                  <a:srgbClr val="231F20"/>
                </a:solidFill>
                <a:latin typeface="Arial Narrow"/>
                <a:cs typeface="Arial Narrow"/>
              </a:rPr>
              <a:t>± </a:t>
            </a:r>
            <a:r>
              <a:rPr sz="1000" spc="-90" dirty="0">
                <a:solidFill>
                  <a:srgbClr val="231F20"/>
                </a:solidFill>
                <a:latin typeface="Lucida Sans"/>
                <a:cs typeface="Lucida Sans"/>
              </a:rPr>
              <a:t>0,05 </a:t>
            </a:r>
            <a:r>
              <a:rPr sz="1000" spc="-25" dirty="0">
                <a:solidFill>
                  <a:srgbClr val="231F20"/>
                </a:solidFill>
                <a:latin typeface="Lucida Sans"/>
                <a:cs typeface="Lucida Sans"/>
              </a:rPr>
              <a:t>- </a:t>
            </a:r>
            <a:r>
              <a:rPr sz="1000" spc="-80" dirty="0">
                <a:solidFill>
                  <a:srgbClr val="231F20"/>
                </a:solidFill>
                <a:latin typeface="Lucida Sans"/>
                <a:cs typeface="Lucida Sans"/>
              </a:rPr>
              <a:t>R3 </a:t>
            </a:r>
            <a:r>
              <a:rPr sz="1000" spc="30" dirty="0">
                <a:solidFill>
                  <a:srgbClr val="231F20"/>
                </a:solidFill>
                <a:latin typeface="Lucida Sans"/>
                <a:cs typeface="Lucida Sans"/>
              </a:rPr>
              <a:t>= </a:t>
            </a:r>
            <a:r>
              <a:rPr sz="1000" spc="-90" dirty="0">
                <a:solidFill>
                  <a:srgbClr val="231F20"/>
                </a:solidFill>
                <a:latin typeface="Lucida Sans"/>
                <a:cs typeface="Lucida Sans"/>
              </a:rPr>
              <a:t>0,25 </a:t>
            </a:r>
            <a:r>
              <a:rPr sz="1000" spc="-100" dirty="0">
                <a:solidFill>
                  <a:srgbClr val="231F20"/>
                </a:solidFill>
                <a:latin typeface="Lucida Sans"/>
                <a:cs typeface="Lucida Sans"/>
              </a:rPr>
              <a:t>ohm  </a:t>
            </a:r>
            <a:r>
              <a:rPr sz="1000" spc="-55" dirty="0">
                <a:solidFill>
                  <a:srgbClr val="231F20"/>
                </a:solidFill>
                <a:latin typeface="Lucida Sans"/>
                <a:cs typeface="Lucida Sans"/>
              </a:rPr>
              <a:t>Esto </a:t>
            </a:r>
            <a:r>
              <a:rPr sz="1000" spc="-60" dirty="0">
                <a:solidFill>
                  <a:srgbClr val="231F20"/>
                </a:solidFill>
                <a:latin typeface="Lucida Sans"/>
                <a:cs typeface="Lucida Sans"/>
              </a:rPr>
              <a:t>equivale </a:t>
            </a:r>
            <a:r>
              <a:rPr sz="1000" spc="-55" dirty="0">
                <a:solidFill>
                  <a:srgbClr val="231F20"/>
                </a:solidFill>
                <a:latin typeface="Lucida Sans"/>
                <a:cs typeface="Lucida Sans"/>
              </a:rPr>
              <a:t>a </a:t>
            </a:r>
            <a:r>
              <a:rPr sz="1000" spc="-75" dirty="0">
                <a:solidFill>
                  <a:srgbClr val="231F20"/>
                </a:solidFill>
                <a:latin typeface="Lucida Sans"/>
                <a:cs typeface="Lucida Sans"/>
              </a:rPr>
              <a:t>poder </a:t>
            </a:r>
            <a:r>
              <a:rPr sz="1000" spc="-85" dirty="0">
                <a:solidFill>
                  <a:srgbClr val="231F20"/>
                </a:solidFill>
                <a:latin typeface="Lucida Sans"/>
                <a:cs typeface="Lucida Sans"/>
              </a:rPr>
              <a:t>comandar un </a:t>
            </a:r>
            <a:r>
              <a:rPr sz="1000" spc="-70" dirty="0">
                <a:solidFill>
                  <a:srgbClr val="231F20"/>
                </a:solidFill>
                <a:latin typeface="Lucida Sans"/>
                <a:cs typeface="Lucida Sans"/>
              </a:rPr>
              <a:t>circuito de </a:t>
            </a:r>
            <a:r>
              <a:rPr sz="1000" spc="-80" dirty="0">
                <a:solidFill>
                  <a:srgbClr val="231F20"/>
                </a:solidFill>
                <a:latin typeface="Lucida Sans"/>
                <a:cs typeface="Lucida Sans"/>
              </a:rPr>
              <a:t>alumbrado </a:t>
            </a:r>
            <a:r>
              <a:rPr sz="1000" spc="-75" dirty="0">
                <a:solidFill>
                  <a:srgbClr val="231F20"/>
                </a:solidFill>
                <a:latin typeface="Lucida Sans"/>
                <a:cs typeface="Lucida Sans"/>
              </a:rPr>
              <a:t>que tenga</a:t>
            </a:r>
            <a:r>
              <a:rPr sz="1000" spc="-10" dirty="0">
                <a:solidFill>
                  <a:srgbClr val="231F20"/>
                </a:solidFill>
                <a:latin typeface="Lucida Sans"/>
                <a:cs typeface="Lucida Sans"/>
              </a:rPr>
              <a:t> </a:t>
            </a:r>
            <a:r>
              <a:rPr sz="1000" spc="-55" dirty="0">
                <a:solidFill>
                  <a:srgbClr val="231F20"/>
                </a:solidFill>
                <a:latin typeface="Lucida Sans"/>
                <a:cs typeface="Lucida Sans"/>
              </a:rPr>
              <a:t>las </a:t>
            </a:r>
            <a:r>
              <a:rPr sz="1000" spc="-65" dirty="0">
                <a:solidFill>
                  <a:srgbClr val="231F20"/>
                </a:solidFill>
                <a:latin typeface="Lucida Sans"/>
                <a:cs typeface="Lucida Sans"/>
              </a:rPr>
              <a:t>características siguientes.</a:t>
            </a:r>
            <a:endParaRPr sz="1000">
              <a:latin typeface="Lucida Sans"/>
              <a:cs typeface="Lucida Sans"/>
            </a:endParaRPr>
          </a:p>
        </p:txBody>
      </p:sp>
      <p:graphicFrame>
        <p:nvGraphicFramePr>
          <p:cNvPr id="5" name="object 5"/>
          <p:cNvGraphicFramePr>
            <a:graphicFrameLocks noGrp="1"/>
          </p:cNvGraphicFramePr>
          <p:nvPr>
            <p:extLst>
              <p:ext uri="{D42A27DB-BD31-4B8C-83A1-F6EECF244321}">
                <p14:modId xmlns:p14="http://schemas.microsoft.com/office/powerpoint/2010/main" val="3254461415"/>
              </p:ext>
            </p:extLst>
          </p:nvPr>
        </p:nvGraphicFramePr>
        <p:xfrm>
          <a:off x="3676650" y="4866644"/>
          <a:ext cx="3289300" cy="1574799"/>
        </p:xfrm>
        <a:graphic>
          <a:graphicData uri="http://schemas.openxmlformats.org/drawingml/2006/table">
            <a:tbl>
              <a:tblPr firstRow="1" bandRow="1">
                <a:tableStyleId>{2D5ABB26-0587-4C30-8999-92F81FD0307C}</a:tableStyleId>
              </a:tblPr>
              <a:tblGrid>
                <a:gridCol w="1231900"/>
                <a:gridCol w="1193800"/>
                <a:gridCol w="863600"/>
              </a:tblGrid>
              <a:tr h="292100">
                <a:tc>
                  <a:txBody>
                    <a:bodyPr/>
                    <a:lstStyle/>
                    <a:p>
                      <a:pPr>
                        <a:lnSpc>
                          <a:spcPct val="100000"/>
                        </a:lnSpc>
                      </a:pPr>
                      <a:endParaRPr sz="1000">
                        <a:latin typeface="Times New Roman"/>
                        <a:cs typeface="Times New Roman"/>
                      </a:endParaRPr>
                    </a:p>
                  </a:txBody>
                  <a:tcPr marL="0" marR="0" marT="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L="6985" algn="ctr">
                        <a:lnSpc>
                          <a:spcPct val="100000"/>
                        </a:lnSpc>
                        <a:spcBef>
                          <a:spcPts val="470"/>
                        </a:spcBef>
                      </a:pPr>
                      <a:r>
                        <a:rPr sz="1000" spc="-80" dirty="0">
                          <a:solidFill>
                            <a:srgbClr val="231F20"/>
                          </a:solidFill>
                          <a:latin typeface="Lucida Sans"/>
                          <a:cs typeface="Lucida Sans"/>
                        </a:rPr>
                        <a:t>Tipo</a:t>
                      </a:r>
                      <a:r>
                        <a:rPr sz="1000" dirty="0">
                          <a:solidFill>
                            <a:srgbClr val="231F20"/>
                          </a:solidFill>
                          <a:latin typeface="Lucida Sans"/>
                          <a:cs typeface="Lucida Sans"/>
                        </a:rPr>
                        <a:t> </a:t>
                      </a:r>
                      <a:r>
                        <a:rPr sz="1000" spc="-70" dirty="0">
                          <a:solidFill>
                            <a:srgbClr val="231F20"/>
                          </a:solidFill>
                          <a:latin typeface="Lucida Sans"/>
                          <a:cs typeface="Lucida Sans"/>
                        </a:rPr>
                        <a:t>Iluminación</a:t>
                      </a:r>
                      <a:endParaRPr sz="1000">
                        <a:latin typeface="Lucida Sans"/>
                        <a:cs typeface="Lucida Sans"/>
                      </a:endParaRPr>
                    </a:p>
                  </a:txBody>
                  <a:tcPr marL="0" marR="0" marT="596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c>
                  <a:txBody>
                    <a:bodyPr/>
                    <a:lstStyle/>
                    <a:p>
                      <a:pPr marR="35560" algn="ctr">
                        <a:lnSpc>
                          <a:spcPct val="100000"/>
                        </a:lnSpc>
                        <a:spcBef>
                          <a:spcPts val="470"/>
                        </a:spcBef>
                      </a:pPr>
                      <a:r>
                        <a:rPr sz="1000" spc="-75" dirty="0">
                          <a:solidFill>
                            <a:srgbClr val="231F20"/>
                          </a:solidFill>
                          <a:latin typeface="Lucida Sans"/>
                          <a:cs typeface="Lucida Sans"/>
                        </a:rPr>
                        <a:t>Nº</a:t>
                      </a:r>
                      <a:r>
                        <a:rPr sz="1000" spc="-5" dirty="0">
                          <a:solidFill>
                            <a:srgbClr val="231F20"/>
                          </a:solidFill>
                          <a:latin typeface="Lucida Sans"/>
                          <a:cs typeface="Lucida Sans"/>
                        </a:rPr>
                        <a:t> </a:t>
                      </a:r>
                      <a:r>
                        <a:rPr sz="1000" spc="-70" dirty="0">
                          <a:solidFill>
                            <a:srgbClr val="231F20"/>
                          </a:solidFill>
                          <a:latin typeface="Lucida Sans"/>
                          <a:cs typeface="Lucida Sans"/>
                        </a:rPr>
                        <a:t>tubos</a:t>
                      </a:r>
                      <a:endParaRPr sz="1000">
                        <a:latin typeface="Lucida Sans"/>
                        <a:cs typeface="Lucida Sans"/>
                      </a:endParaRPr>
                    </a:p>
                  </a:txBody>
                  <a:tcPr marL="0" marR="0" marT="59690" marB="0">
                    <a:lnL w="12700">
                      <a:solidFill>
                        <a:srgbClr val="231F20"/>
                      </a:solidFill>
                      <a:prstDash val="solid"/>
                    </a:lnL>
                    <a:lnR w="12700">
                      <a:solidFill>
                        <a:srgbClr val="231F20"/>
                      </a:solidFill>
                      <a:prstDash val="solid"/>
                    </a:lnR>
                    <a:lnT w="12700">
                      <a:solidFill>
                        <a:srgbClr val="231F20"/>
                      </a:solidFill>
                      <a:prstDash val="solid"/>
                    </a:lnT>
                    <a:lnB w="12700">
                      <a:solidFill>
                        <a:srgbClr val="231F20"/>
                      </a:solidFill>
                      <a:prstDash val="solid"/>
                    </a:lnB>
                  </a:tcPr>
                </a:tc>
              </a:tr>
              <a:tr h="198255">
                <a:tc>
                  <a:txBody>
                    <a:bodyPr/>
                    <a:lstStyle/>
                    <a:p>
                      <a:pPr marL="130175">
                        <a:lnSpc>
                          <a:spcPts val="1090"/>
                        </a:lnSpc>
                        <a:spcBef>
                          <a:spcPts val="370"/>
                        </a:spcBef>
                      </a:pPr>
                      <a:r>
                        <a:rPr sz="1000" spc="-70" dirty="0">
                          <a:solidFill>
                            <a:srgbClr val="231F20"/>
                          </a:solidFill>
                          <a:latin typeface="Lucida Sans"/>
                          <a:cs typeface="Lucida Sans"/>
                        </a:rPr>
                        <a:t>Fluorescente</a:t>
                      </a:r>
                      <a:endParaRPr sz="1000">
                        <a:latin typeface="Lucida Sans"/>
                        <a:cs typeface="Lucida Sans"/>
                      </a:endParaRPr>
                    </a:p>
                  </a:txBody>
                  <a:tcPr marL="0" marR="0" marT="469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L="6985" algn="ctr">
                        <a:lnSpc>
                          <a:spcPts val="1090"/>
                        </a:lnSpc>
                        <a:spcBef>
                          <a:spcPts val="370"/>
                        </a:spcBef>
                      </a:pPr>
                      <a:r>
                        <a:rPr sz="1000" spc="-80" dirty="0">
                          <a:solidFill>
                            <a:srgbClr val="231F20"/>
                          </a:solidFill>
                          <a:latin typeface="Lucida Sans"/>
                          <a:cs typeface="Lucida Sans"/>
                        </a:rPr>
                        <a:t>40W</a:t>
                      </a:r>
                      <a:endParaRPr sz="1000">
                        <a:latin typeface="Lucida Sans"/>
                        <a:cs typeface="Lucida Sans"/>
                      </a:endParaRPr>
                    </a:p>
                  </a:txBody>
                  <a:tcPr marL="0" marR="0" marT="46990" marB="0">
                    <a:lnL w="12700">
                      <a:solidFill>
                        <a:srgbClr val="231F20"/>
                      </a:solidFill>
                      <a:prstDash val="solid"/>
                    </a:lnL>
                    <a:lnR w="12700">
                      <a:solidFill>
                        <a:srgbClr val="231F20"/>
                      </a:solidFill>
                      <a:prstDash val="solid"/>
                    </a:lnR>
                    <a:lnT w="12700">
                      <a:solidFill>
                        <a:srgbClr val="231F20"/>
                      </a:solidFill>
                      <a:prstDash val="solid"/>
                    </a:lnT>
                  </a:tcPr>
                </a:tc>
                <a:tc>
                  <a:txBody>
                    <a:bodyPr/>
                    <a:lstStyle/>
                    <a:p>
                      <a:pPr marR="35560" algn="ctr">
                        <a:lnSpc>
                          <a:spcPts val="1090"/>
                        </a:lnSpc>
                        <a:spcBef>
                          <a:spcPts val="370"/>
                        </a:spcBef>
                      </a:pPr>
                      <a:r>
                        <a:rPr sz="1000" spc="-165" dirty="0">
                          <a:solidFill>
                            <a:srgbClr val="231F20"/>
                          </a:solidFill>
                          <a:latin typeface="Lucida Sans"/>
                          <a:cs typeface="Lucida Sans"/>
                        </a:rPr>
                        <a:t>16</a:t>
                      </a:r>
                      <a:endParaRPr sz="1000">
                        <a:latin typeface="Lucida Sans"/>
                        <a:cs typeface="Lucida Sans"/>
                      </a:endParaRPr>
                    </a:p>
                  </a:txBody>
                  <a:tcPr marL="0" marR="0" marT="46990" marB="0">
                    <a:lnL w="12700">
                      <a:solidFill>
                        <a:srgbClr val="231F20"/>
                      </a:solidFill>
                      <a:prstDash val="solid"/>
                    </a:lnL>
                    <a:lnR w="12700">
                      <a:solidFill>
                        <a:srgbClr val="231F20"/>
                      </a:solidFill>
                      <a:prstDash val="solid"/>
                    </a:lnR>
                    <a:lnT w="12700">
                      <a:solidFill>
                        <a:srgbClr val="231F20"/>
                      </a:solidFill>
                      <a:prstDash val="solid"/>
                    </a:lnT>
                  </a:tcPr>
                </a:tc>
              </a:tr>
              <a:tr h="139700">
                <a:tc>
                  <a:txBody>
                    <a:bodyPr/>
                    <a:lstStyle/>
                    <a:p>
                      <a:pPr marL="130175">
                        <a:lnSpc>
                          <a:spcPts val="1000"/>
                        </a:lnSpc>
                      </a:pPr>
                      <a:r>
                        <a:rPr sz="1000" spc="-70" dirty="0">
                          <a:solidFill>
                            <a:srgbClr val="231F20"/>
                          </a:solidFill>
                          <a:latin typeface="Lucida Sans"/>
                          <a:cs typeface="Lucida Sans"/>
                        </a:rPr>
                        <a:t>Fluorescente</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80" dirty="0">
                          <a:solidFill>
                            <a:srgbClr val="231F20"/>
                          </a:solidFill>
                          <a:latin typeface="Lucida Sans"/>
                          <a:cs typeface="Lucida Sans"/>
                        </a:rPr>
                        <a:t>65W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spc="-165" dirty="0">
                          <a:solidFill>
                            <a:srgbClr val="231F20"/>
                          </a:solidFill>
                          <a:latin typeface="Lucida Sans"/>
                          <a:cs typeface="Lucida Sans"/>
                        </a:rPr>
                        <a:t>10</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130175">
                        <a:lnSpc>
                          <a:spcPts val="1000"/>
                        </a:lnSpc>
                      </a:pPr>
                      <a:r>
                        <a:rPr sz="1000" spc="-70" dirty="0">
                          <a:solidFill>
                            <a:srgbClr val="231F20"/>
                          </a:solidFill>
                          <a:latin typeface="Lucida Sans"/>
                          <a:cs typeface="Lucida Sans"/>
                        </a:rPr>
                        <a:t>Fluorescente</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120" dirty="0">
                          <a:solidFill>
                            <a:srgbClr val="231F20"/>
                          </a:solidFill>
                          <a:latin typeface="Lucida Sans"/>
                          <a:cs typeface="Lucida Sans"/>
                        </a:rPr>
                        <a:t>105W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dirty="0">
                          <a:solidFill>
                            <a:srgbClr val="231F20"/>
                          </a:solidFill>
                          <a:latin typeface="Lucida Sans"/>
                          <a:cs typeface="Lucida Sans"/>
                        </a:rPr>
                        <a:t>5</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130175">
                        <a:lnSpc>
                          <a:spcPts val="1000"/>
                        </a:lnSpc>
                      </a:pPr>
                      <a:r>
                        <a:rPr sz="1000" spc="-75" dirty="0">
                          <a:solidFill>
                            <a:srgbClr val="231F20"/>
                          </a:solidFill>
                          <a:latin typeface="Lucida Sans"/>
                          <a:cs typeface="Lucida Sans"/>
                        </a:rPr>
                        <a:t>Mercurio</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120" dirty="0">
                          <a:solidFill>
                            <a:srgbClr val="231F20"/>
                          </a:solidFill>
                          <a:latin typeface="Lucida Sans"/>
                          <a:cs typeface="Lucida Sans"/>
                        </a:rPr>
                        <a:t>125W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dirty="0">
                          <a:solidFill>
                            <a:srgbClr val="231F20"/>
                          </a:solidFill>
                          <a:latin typeface="Lucida Sans"/>
                          <a:cs typeface="Lucida Sans"/>
                        </a:rPr>
                        <a:t>7</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130175">
                        <a:lnSpc>
                          <a:spcPts val="1000"/>
                        </a:lnSpc>
                      </a:pPr>
                      <a:r>
                        <a:rPr sz="1000" spc="-75" dirty="0">
                          <a:solidFill>
                            <a:srgbClr val="231F20"/>
                          </a:solidFill>
                          <a:latin typeface="Lucida Sans"/>
                          <a:cs typeface="Lucida Sans"/>
                        </a:rPr>
                        <a:t>Mercurio</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85" dirty="0">
                          <a:solidFill>
                            <a:srgbClr val="231F20"/>
                          </a:solidFill>
                          <a:latin typeface="Lucida Sans"/>
                          <a:cs typeface="Lucida Sans"/>
                        </a:rPr>
                        <a:t>250W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dirty="0">
                          <a:solidFill>
                            <a:srgbClr val="231F20"/>
                          </a:solidFill>
                          <a:latin typeface="Lucida Sans"/>
                          <a:cs typeface="Lucida Sans"/>
                        </a:rPr>
                        <a:t>4</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130175">
                        <a:lnSpc>
                          <a:spcPts val="1000"/>
                        </a:lnSpc>
                      </a:pPr>
                      <a:r>
                        <a:rPr sz="1000" spc="-75" dirty="0">
                          <a:solidFill>
                            <a:srgbClr val="231F20"/>
                          </a:solidFill>
                          <a:latin typeface="Lucida Sans"/>
                          <a:cs typeface="Lucida Sans"/>
                        </a:rPr>
                        <a:t>Mercurio</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85" dirty="0">
                          <a:solidFill>
                            <a:srgbClr val="231F20"/>
                          </a:solidFill>
                          <a:latin typeface="Lucida Sans"/>
                          <a:cs typeface="Lucida Sans"/>
                        </a:rPr>
                        <a:t>400W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dirty="0">
                          <a:solidFill>
                            <a:srgbClr val="231F20"/>
                          </a:solidFill>
                          <a:latin typeface="Lucida Sans"/>
                          <a:cs typeface="Lucida Sans"/>
                        </a:rPr>
                        <a:t>2</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139700">
                <a:tc>
                  <a:txBody>
                    <a:bodyPr/>
                    <a:lstStyle/>
                    <a:p>
                      <a:pPr marL="130175">
                        <a:lnSpc>
                          <a:spcPts val="1000"/>
                        </a:lnSpc>
                      </a:pPr>
                      <a:r>
                        <a:rPr sz="1000" spc="-50" dirty="0">
                          <a:solidFill>
                            <a:srgbClr val="231F20"/>
                          </a:solidFill>
                          <a:latin typeface="Lucida Sans"/>
                          <a:cs typeface="Lucida Sans"/>
                        </a:rPr>
                        <a:t>Sodio alta</a:t>
                      </a:r>
                      <a:r>
                        <a:rPr sz="1000" spc="50" dirty="0">
                          <a:solidFill>
                            <a:srgbClr val="231F20"/>
                          </a:solidFill>
                          <a:latin typeface="Lucida Sans"/>
                          <a:cs typeface="Lucida Sans"/>
                        </a:rPr>
                        <a:t> </a:t>
                      </a:r>
                      <a:r>
                        <a:rPr sz="1000" spc="-70" dirty="0">
                          <a:solidFill>
                            <a:srgbClr val="231F20"/>
                          </a:solidFill>
                          <a:latin typeface="Lucida Sans"/>
                          <a:cs typeface="Lucida Sans"/>
                        </a:rPr>
                        <a:t>presión</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L="6985" algn="ctr">
                        <a:lnSpc>
                          <a:spcPts val="1000"/>
                        </a:lnSpc>
                      </a:pPr>
                      <a:r>
                        <a:rPr sz="1000" spc="-85" dirty="0">
                          <a:solidFill>
                            <a:srgbClr val="231F20"/>
                          </a:solidFill>
                          <a:latin typeface="Lucida Sans"/>
                          <a:cs typeface="Lucida Sans"/>
                        </a:rPr>
                        <a:t>250W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c>
                  <a:txBody>
                    <a:bodyPr/>
                    <a:lstStyle/>
                    <a:p>
                      <a:pPr marR="35560" algn="ctr">
                        <a:lnSpc>
                          <a:spcPts val="1000"/>
                        </a:lnSpc>
                      </a:pPr>
                      <a:r>
                        <a:rPr sz="1000" dirty="0">
                          <a:solidFill>
                            <a:srgbClr val="231F20"/>
                          </a:solidFill>
                          <a:latin typeface="Lucida Sans"/>
                          <a:cs typeface="Lucida Sans"/>
                        </a:rPr>
                        <a:t>2</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tcPr>
                </a:tc>
              </a:tr>
              <a:tr h="246244">
                <a:tc>
                  <a:txBody>
                    <a:bodyPr/>
                    <a:lstStyle/>
                    <a:p>
                      <a:pPr marL="130175">
                        <a:lnSpc>
                          <a:spcPts val="1110"/>
                        </a:lnSpc>
                      </a:pPr>
                      <a:r>
                        <a:rPr sz="1000" spc="-50" dirty="0">
                          <a:solidFill>
                            <a:srgbClr val="231F20"/>
                          </a:solidFill>
                          <a:latin typeface="Lucida Sans"/>
                          <a:cs typeface="Lucida Sans"/>
                        </a:rPr>
                        <a:t>Sodio alta</a:t>
                      </a:r>
                      <a:r>
                        <a:rPr sz="1000" spc="50" dirty="0">
                          <a:solidFill>
                            <a:srgbClr val="231F20"/>
                          </a:solidFill>
                          <a:latin typeface="Lucida Sans"/>
                          <a:cs typeface="Lucida Sans"/>
                        </a:rPr>
                        <a:t> </a:t>
                      </a:r>
                      <a:r>
                        <a:rPr sz="1000" spc="-70" dirty="0">
                          <a:solidFill>
                            <a:srgbClr val="231F20"/>
                          </a:solidFill>
                          <a:latin typeface="Lucida Sans"/>
                          <a:cs typeface="Lucida Sans"/>
                        </a:rPr>
                        <a:t>presión</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L="6985" algn="ctr">
                        <a:lnSpc>
                          <a:spcPts val="1110"/>
                        </a:lnSpc>
                      </a:pPr>
                      <a:r>
                        <a:rPr sz="1000" spc="-85" dirty="0">
                          <a:solidFill>
                            <a:srgbClr val="231F20"/>
                          </a:solidFill>
                          <a:latin typeface="Lucida Sans"/>
                          <a:cs typeface="Lucida Sans"/>
                        </a:rPr>
                        <a:t>400W</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c>
                  <a:txBody>
                    <a:bodyPr/>
                    <a:lstStyle/>
                    <a:p>
                      <a:pPr marR="35560" algn="ctr">
                        <a:lnSpc>
                          <a:spcPts val="1110"/>
                        </a:lnSpc>
                      </a:pPr>
                      <a:r>
                        <a:rPr sz="1000" dirty="0">
                          <a:solidFill>
                            <a:srgbClr val="231F20"/>
                          </a:solidFill>
                          <a:latin typeface="Lucida Sans"/>
                          <a:cs typeface="Lucida Sans"/>
                        </a:rPr>
                        <a:t>1</a:t>
                      </a:r>
                      <a:endParaRPr sz="1000">
                        <a:latin typeface="Lucida Sans"/>
                        <a:cs typeface="Lucida Sans"/>
                      </a:endParaRPr>
                    </a:p>
                  </a:txBody>
                  <a:tcPr marL="0" marR="0" marT="0" marB="0">
                    <a:lnL w="12700">
                      <a:solidFill>
                        <a:srgbClr val="231F20"/>
                      </a:solidFill>
                      <a:prstDash val="solid"/>
                    </a:lnL>
                    <a:lnR w="12700">
                      <a:solidFill>
                        <a:srgbClr val="231F20"/>
                      </a:solidFill>
                      <a:prstDash val="solid"/>
                    </a:lnR>
                    <a:lnB w="12700">
                      <a:solidFill>
                        <a:srgbClr val="231F20"/>
                      </a:solidFill>
                      <a:prstDash val="solid"/>
                    </a:lnB>
                  </a:tcPr>
                </a:tc>
              </a:tr>
            </a:tbl>
          </a:graphicData>
        </a:graphic>
      </p:graphicFrame>
      <p:sp>
        <p:nvSpPr>
          <p:cNvPr id="6" name="object 6"/>
          <p:cNvSpPr txBox="1"/>
          <p:nvPr/>
        </p:nvSpPr>
        <p:spPr>
          <a:xfrm>
            <a:off x="2679700" y="6794500"/>
            <a:ext cx="5640705" cy="317500"/>
          </a:xfrm>
          <a:prstGeom prst="rect">
            <a:avLst/>
          </a:prstGeom>
        </p:spPr>
        <p:txBody>
          <a:bodyPr vert="horz" wrap="square" lIns="0" tIns="27939" rIns="0" bIns="0" rtlCol="0">
            <a:spAutoFit/>
          </a:bodyPr>
          <a:lstStyle/>
          <a:p>
            <a:pPr marL="12700" marR="5080">
              <a:lnSpc>
                <a:spcPts val="1100"/>
              </a:lnSpc>
              <a:spcBef>
                <a:spcPts val="219"/>
              </a:spcBef>
            </a:pPr>
            <a:r>
              <a:rPr sz="1000" spc="-100" dirty="0">
                <a:solidFill>
                  <a:srgbClr val="231F20"/>
                </a:solidFill>
                <a:latin typeface="Lucida Sans"/>
                <a:cs typeface="Lucida Sans"/>
              </a:rPr>
              <a:t>NOTA: </a:t>
            </a:r>
            <a:r>
              <a:rPr sz="1000" spc="-80" dirty="0">
                <a:solidFill>
                  <a:srgbClr val="231F20"/>
                </a:solidFill>
                <a:latin typeface="Lucida Sans"/>
                <a:cs typeface="Lucida Sans"/>
              </a:rPr>
              <a:t>Luego </a:t>
            </a:r>
            <a:r>
              <a:rPr sz="1000" spc="-70" dirty="0">
                <a:solidFill>
                  <a:srgbClr val="231F20"/>
                </a:solidFill>
                <a:latin typeface="Lucida Sans"/>
                <a:cs typeface="Lucida Sans"/>
              </a:rPr>
              <a:t>de </a:t>
            </a:r>
            <a:r>
              <a:rPr sz="1000" spc="-55" dirty="0">
                <a:solidFill>
                  <a:srgbClr val="231F20"/>
                </a:solidFill>
                <a:latin typeface="Lucida Sans"/>
                <a:cs typeface="Lucida Sans"/>
              </a:rPr>
              <a:t>las </a:t>
            </a:r>
            <a:r>
              <a:rPr sz="1000" spc="-100" dirty="0">
                <a:solidFill>
                  <a:srgbClr val="231F20"/>
                </a:solidFill>
                <a:latin typeface="Lucida Sans"/>
                <a:cs typeface="Lucida Sans"/>
              </a:rPr>
              <a:t>5000 </a:t>
            </a:r>
            <a:r>
              <a:rPr sz="1000" spc="-70" dirty="0">
                <a:solidFill>
                  <a:srgbClr val="231F20"/>
                </a:solidFill>
                <a:latin typeface="Lucida Sans"/>
                <a:cs typeface="Lucida Sans"/>
              </a:rPr>
              <a:t>accionamientos </a:t>
            </a:r>
            <a:r>
              <a:rPr sz="1000" spc="-50" dirty="0">
                <a:solidFill>
                  <a:srgbClr val="231F20"/>
                </a:solidFill>
                <a:latin typeface="Lucida Sans"/>
                <a:cs typeface="Lucida Sans"/>
              </a:rPr>
              <a:t>el </a:t>
            </a:r>
            <a:r>
              <a:rPr sz="1000" spc="-70" dirty="0">
                <a:solidFill>
                  <a:srgbClr val="231F20"/>
                </a:solidFill>
                <a:latin typeface="Lucida Sans"/>
                <a:cs typeface="Lucida Sans"/>
              </a:rPr>
              <a:t>contacto </a:t>
            </a:r>
            <a:r>
              <a:rPr sz="1000" spc="-65" dirty="0">
                <a:solidFill>
                  <a:srgbClr val="231F20"/>
                </a:solidFill>
                <a:latin typeface="Lucida Sans"/>
                <a:cs typeface="Lucida Sans"/>
              </a:rPr>
              <a:t>fijo </a:t>
            </a:r>
            <a:r>
              <a:rPr sz="1000" spc="-60" dirty="0">
                <a:solidFill>
                  <a:srgbClr val="231F20"/>
                </a:solidFill>
                <a:latin typeface="Lucida Sans"/>
                <a:cs typeface="Lucida Sans"/>
              </a:rPr>
              <a:t>y </a:t>
            </a:r>
            <a:r>
              <a:rPr sz="1000" spc="-65" dirty="0">
                <a:solidFill>
                  <a:srgbClr val="231F20"/>
                </a:solidFill>
                <a:latin typeface="Lucida Sans"/>
                <a:cs typeface="Lucida Sans"/>
              </a:rPr>
              <a:t>móvil, </a:t>
            </a:r>
            <a:r>
              <a:rPr sz="1000" spc="-55" dirty="0">
                <a:solidFill>
                  <a:srgbClr val="231F20"/>
                </a:solidFill>
                <a:latin typeface="Lucida Sans"/>
                <a:cs typeface="Lucida Sans"/>
              </a:rPr>
              <a:t>visto </a:t>
            </a:r>
            <a:r>
              <a:rPr sz="1000" spc="-75" dirty="0">
                <a:solidFill>
                  <a:srgbClr val="231F20"/>
                </a:solidFill>
                <a:latin typeface="Lucida Sans"/>
                <a:cs typeface="Lucida Sans"/>
              </a:rPr>
              <a:t>en </a:t>
            </a:r>
            <a:r>
              <a:rPr sz="1000" spc="-50" dirty="0">
                <a:solidFill>
                  <a:srgbClr val="231F20"/>
                </a:solidFill>
                <a:latin typeface="Lucida Sans"/>
                <a:cs typeface="Lucida Sans"/>
              </a:rPr>
              <a:t>el </a:t>
            </a:r>
            <a:r>
              <a:rPr sz="1000" spc="-75" dirty="0">
                <a:solidFill>
                  <a:srgbClr val="231F20"/>
                </a:solidFill>
                <a:latin typeface="Lucida Sans"/>
                <a:cs typeface="Lucida Sans"/>
              </a:rPr>
              <a:t>microscopio </a:t>
            </a:r>
            <a:r>
              <a:rPr sz="1000" spc="-80" dirty="0">
                <a:solidFill>
                  <a:srgbClr val="231F20"/>
                </a:solidFill>
                <a:latin typeface="Lucida Sans"/>
                <a:cs typeface="Lucida Sans"/>
              </a:rPr>
              <a:t>muestra </a:t>
            </a:r>
            <a:r>
              <a:rPr sz="1000" spc="-75" dirty="0">
                <a:solidFill>
                  <a:srgbClr val="231F20"/>
                </a:solidFill>
                <a:latin typeface="Lucida Sans"/>
                <a:cs typeface="Lucida Sans"/>
              </a:rPr>
              <a:t>una  </a:t>
            </a:r>
            <a:r>
              <a:rPr sz="1000" spc="-70" dirty="0">
                <a:solidFill>
                  <a:srgbClr val="231F20"/>
                </a:solidFill>
                <a:latin typeface="Lucida Sans"/>
                <a:cs typeface="Lucida Sans"/>
              </a:rPr>
              <a:t>erosión</a:t>
            </a:r>
            <a:r>
              <a:rPr sz="1000" spc="15" dirty="0">
                <a:solidFill>
                  <a:srgbClr val="231F20"/>
                </a:solidFill>
                <a:latin typeface="Lucida Sans"/>
                <a:cs typeface="Lucida Sans"/>
              </a:rPr>
              <a:t> </a:t>
            </a:r>
            <a:r>
              <a:rPr sz="1000" spc="-70" dirty="0">
                <a:solidFill>
                  <a:srgbClr val="231F20"/>
                </a:solidFill>
                <a:latin typeface="Lucida Sans"/>
                <a:cs typeface="Lucida Sans"/>
              </a:rPr>
              <a:t>importante,</a:t>
            </a:r>
            <a:r>
              <a:rPr sz="1000" spc="15" dirty="0">
                <a:solidFill>
                  <a:srgbClr val="231F20"/>
                </a:solidFill>
                <a:latin typeface="Lucida Sans"/>
                <a:cs typeface="Lucida Sans"/>
              </a:rPr>
              <a:t> </a:t>
            </a:r>
            <a:r>
              <a:rPr sz="1000" spc="-75" dirty="0">
                <a:solidFill>
                  <a:srgbClr val="231F20"/>
                </a:solidFill>
                <a:latin typeface="Lucida Sans"/>
                <a:cs typeface="Lucida Sans"/>
              </a:rPr>
              <a:t>pero</a:t>
            </a:r>
            <a:r>
              <a:rPr sz="1000" spc="15" dirty="0">
                <a:solidFill>
                  <a:srgbClr val="231F20"/>
                </a:solidFill>
                <a:latin typeface="Lucida Sans"/>
                <a:cs typeface="Lucida Sans"/>
              </a:rPr>
              <a:t> </a:t>
            </a:r>
            <a:r>
              <a:rPr sz="1000" spc="-50" dirty="0">
                <a:solidFill>
                  <a:srgbClr val="231F20"/>
                </a:solidFill>
                <a:latin typeface="Lucida Sans"/>
                <a:cs typeface="Lucida Sans"/>
              </a:rPr>
              <a:t>el</a:t>
            </a:r>
            <a:r>
              <a:rPr sz="1000" spc="20" dirty="0">
                <a:solidFill>
                  <a:srgbClr val="231F20"/>
                </a:solidFill>
                <a:latin typeface="Lucida Sans"/>
                <a:cs typeface="Lucida Sans"/>
              </a:rPr>
              <a:t> </a:t>
            </a:r>
            <a:r>
              <a:rPr sz="1000" spc="-75" dirty="0">
                <a:solidFill>
                  <a:srgbClr val="231F20"/>
                </a:solidFill>
                <a:latin typeface="Lucida Sans"/>
                <a:cs typeface="Lucida Sans"/>
              </a:rPr>
              <a:t>interruptor</a:t>
            </a:r>
            <a:r>
              <a:rPr sz="1000" spc="15" dirty="0">
                <a:solidFill>
                  <a:srgbClr val="231F20"/>
                </a:solidFill>
                <a:latin typeface="Lucida Sans"/>
                <a:cs typeface="Lucida Sans"/>
              </a:rPr>
              <a:t> </a:t>
            </a:r>
            <a:r>
              <a:rPr sz="1000" spc="-75" dirty="0">
                <a:solidFill>
                  <a:srgbClr val="231F20"/>
                </a:solidFill>
                <a:latin typeface="Lucida Sans"/>
                <a:cs typeface="Lucida Sans"/>
              </a:rPr>
              <a:t>sigue</a:t>
            </a:r>
            <a:r>
              <a:rPr sz="1000" spc="15" dirty="0">
                <a:solidFill>
                  <a:srgbClr val="231F20"/>
                </a:solidFill>
                <a:latin typeface="Lucida Sans"/>
                <a:cs typeface="Lucida Sans"/>
              </a:rPr>
              <a:t> </a:t>
            </a:r>
            <a:r>
              <a:rPr sz="1000" spc="-70" dirty="0">
                <a:solidFill>
                  <a:srgbClr val="231F20"/>
                </a:solidFill>
                <a:latin typeface="Lucida Sans"/>
                <a:cs typeface="Lucida Sans"/>
              </a:rPr>
              <a:t>actuando</a:t>
            </a:r>
            <a:r>
              <a:rPr sz="1000" spc="15" dirty="0">
                <a:solidFill>
                  <a:srgbClr val="231F20"/>
                </a:solidFill>
                <a:latin typeface="Lucida Sans"/>
                <a:cs typeface="Lucida Sans"/>
              </a:rPr>
              <a:t> </a:t>
            </a:r>
            <a:r>
              <a:rPr sz="1000" spc="-75" dirty="0">
                <a:solidFill>
                  <a:srgbClr val="231F20"/>
                </a:solidFill>
                <a:latin typeface="Lucida Sans"/>
                <a:cs typeface="Lucida Sans"/>
              </a:rPr>
              <a:t>correctamente.</a:t>
            </a:r>
            <a:endParaRPr sz="1000">
              <a:latin typeface="Lucida Sans"/>
              <a:cs typeface="Lucida Sans"/>
            </a:endParaRPr>
          </a:p>
        </p:txBody>
      </p:sp>
      <p:sp>
        <p:nvSpPr>
          <p:cNvPr id="8" name="object 8"/>
          <p:cNvSpPr txBox="1"/>
          <p:nvPr/>
        </p:nvSpPr>
        <p:spPr>
          <a:xfrm>
            <a:off x="8138336" y="1588427"/>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10" name="object 10"/>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136</a:t>
            </a:r>
            <a:endParaRPr sz="700">
              <a:latin typeface="Lucida Sans"/>
              <a:cs typeface="Lucida Sans"/>
            </a:endParaRPr>
          </a:p>
        </p:txBody>
      </p:sp>
      <p:sp>
        <p:nvSpPr>
          <p:cNvPr id="9" name="object 9"/>
          <p:cNvSpPr txBox="1"/>
          <p:nvPr/>
        </p:nvSpPr>
        <p:spPr>
          <a:xfrm>
            <a:off x="5065077" y="1949522"/>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725646" y="10361345"/>
            <a:ext cx="127000" cy="127000"/>
          </a:xfrm>
          <a:custGeom>
            <a:avLst/>
            <a:gdLst/>
            <a:ahLst/>
            <a:cxnLst/>
            <a:rect l="l" t="t" r="r" b="b"/>
            <a:pathLst>
              <a:path w="127000" h="127000">
                <a:moveTo>
                  <a:pt x="127000" y="0"/>
                </a:moveTo>
                <a:lnTo>
                  <a:pt x="0" y="0"/>
                </a:lnTo>
                <a:lnTo>
                  <a:pt x="0" y="126999"/>
                </a:lnTo>
                <a:lnTo>
                  <a:pt x="127000" y="126999"/>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662601" y="813723"/>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8" name="object 8"/>
          <p:cNvSpPr txBox="1"/>
          <p:nvPr/>
        </p:nvSpPr>
        <p:spPr>
          <a:xfrm>
            <a:off x="3671074" y="10355308"/>
            <a:ext cx="255904" cy="146050"/>
          </a:xfrm>
          <a:prstGeom prst="rect">
            <a:avLst/>
          </a:prstGeom>
        </p:spPr>
        <p:txBody>
          <a:bodyPr vert="horz" wrap="square" lIns="0" tIns="25400" rIns="0" bIns="0" rtlCol="0">
            <a:spAutoFit/>
          </a:bodyPr>
          <a:lstStyle/>
          <a:p>
            <a:pPr marL="53975">
              <a:lnSpc>
                <a:spcPct val="100000"/>
              </a:lnSpc>
              <a:spcBef>
                <a:spcPts val="200"/>
              </a:spcBef>
            </a:pPr>
            <a:r>
              <a:rPr sz="700" spc="-100" dirty="0">
                <a:solidFill>
                  <a:srgbClr val="FFFFFF"/>
                </a:solidFill>
                <a:latin typeface="Lucida Sans"/>
                <a:cs typeface="Lucida Sans"/>
              </a:rPr>
              <a:t>137</a:t>
            </a:r>
            <a:endParaRPr sz="700">
              <a:latin typeface="Lucida Sans"/>
              <a:cs typeface="Lucida Sans"/>
            </a:endParaRPr>
          </a:p>
        </p:txBody>
      </p:sp>
      <p:sp>
        <p:nvSpPr>
          <p:cNvPr id="5" name="object 5"/>
          <p:cNvSpPr txBox="1"/>
          <p:nvPr/>
        </p:nvSpPr>
        <p:spPr>
          <a:xfrm>
            <a:off x="4589342" y="1174819"/>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
        <p:nvSpPr>
          <p:cNvPr id="6" name="object 6"/>
          <p:cNvSpPr txBox="1"/>
          <p:nvPr/>
        </p:nvSpPr>
        <p:spPr>
          <a:xfrm>
            <a:off x="1952315" y="1976960"/>
            <a:ext cx="5444490" cy="254000"/>
          </a:xfrm>
          <a:prstGeom prst="rect">
            <a:avLst/>
          </a:prstGeom>
        </p:spPr>
        <p:txBody>
          <a:bodyPr vert="horz" wrap="square" lIns="0" tIns="12700" rIns="0" bIns="0" rtlCol="0">
            <a:spAutoFit/>
          </a:bodyPr>
          <a:lstStyle/>
          <a:p>
            <a:pPr marL="12700">
              <a:lnSpc>
                <a:spcPct val="100000"/>
              </a:lnSpc>
              <a:spcBef>
                <a:spcPts val="100"/>
              </a:spcBef>
            </a:pPr>
            <a:r>
              <a:rPr sz="1500" spc="-110" dirty="0">
                <a:solidFill>
                  <a:srgbClr val="6D6E70"/>
                </a:solidFill>
                <a:latin typeface="Lucida Sans"/>
                <a:cs typeface="Lucida Sans"/>
              </a:rPr>
              <a:t>Característcas </a:t>
            </a:r>
            <a:r>
              <a:rPr sz="1500" spc="-100" dirty="0">
                <a:solidFill>
                  <a:srgbClr val="6D6E70"/>
                </a:solidFill>
                <a:latin typeface="Lucida Sans"/>
                <a:cs typeface="Lucida Sans"/>
              </a:rPr>
              <a:t>técnicas de </a:t>
            </a:r>
            <a:r>
              <a:rPr sz="1500" spc="-70" dirty="0">
                <a:solidFill>
                  <a:srgbClr val="6D6E70"/>
                </a:solidFill>
                <a:latin typeface="Lucida Sans"/>
                <a:cs typeface="Lucida Sans"/>
              </a:rPr>
              <a:t>la </a:t>
            </a:r>
            <a:r>
              <a:rPr sz="1500" spc="-95" dirty="0">
                <a:solidFill>
                  <a:srgbClr val="6D6E70"/>
                </a:solidFill>
                <a:latin typeface="Lucida Sans"/>
                <a:cs typeface="Lucida Sans"/>
              </a:rPr>
              <a:t>Línea </a:t>
            </a:r>
            <a:r>
              <a:rPr sz="1500" spc="-75" dirty="0">
                <a:solidFill>
                  <a:srgbClr val="6D6E70"/>
                </a:solidFill>
                <a:latin typeface="Lucida Sans"/>
                <a:cs typeface="Lucida Sans"/>
              </a:rPr>
              <a:t>Siglo </a:t>
            </a:r>
            <a:r>
              <a:rPr sz="1500" spc="-95" dirty="0">
                <a:solidFill>
                  <a:srgbClr val="6D6E70"/>
                </a:solidFill>
                <a:latin typeface="Lucida Sans"/>
                <a:cs typeface="Lucida Sans"/>
              </a:rPr>
              <a:t>XXI, </a:t>
            </a:r>
            <a:r>
              <a:rPr sz="1500" spc="-75" dirty="0">
                <a:solidFill>
                  <a:srgbClr val="6D6E70"/>
                </a:solidFill>
                <a:latin typeface="Lucida Sans"/>
                <a:cs typeface="Lucida Sans"/>
              </a:rPr>
              <a:t>Siglo </a:t>
            </a:r>
            <a:r>
              <a:rPr sz="1500" spc="-85" dirty="0">
                <a:solidFill>
                  <a:srgbClr val="6D6E70"/>
                </a:solidFill>
                <a:latin typeface="Lucida Sans"/>
                <a:cs typeface="Lucida Sans"/>
              </a:rPr>
              <a:t>XXII </a:t>
            </a:r>
            <a:r>
              <a:rPr sz="1500" spc="-90" dirty="0">
                <a:solidFill>
                  <a:srgbClr val="6D6E70"/>
                </a:solidFill>
                <a:latin typeface="Lucida Sans"/>
                <a:cs typeface="Lucida Sans"/>
              </a:rPr>
              <a:t>y</a:t>
            </a:r>
            <a:r>
              <a:rPr sz="1500" spc="-5" dirty="0">
                <a:solidFill>
                  <a:srgbClr val="6D6E70"/>
                </a:solidFill>
                <a:latin typeface="Lucida Sans"/>
                <a:cs typeface="Lucida Sans"/>
              </a:rPr>
              <a:t> </a:t>
            </a:r>
            <a:r>
              <a:rPr sz="1500" spc="-90" dirty="0">
                <a:solidFill>
                  <a:srgbClr val="6D6E70"/>
                </a:solidFill>
                <a:latin typeface="Lucida Sans"/>
                <a:cs typeface="Lucida Sans"/>
              </a:rPr>
              <a:t>Bauhaus.</a:t>
            </a:r>
            <a:endParaRPr sz="1500">
              <a:latin typeface="Lucida Sans"/>
              <a:cs typeface="Lucida Sans"/>
            </a:endParaRPr>
          </a:p>
        </p:txBody>
      </p:sp>
      <p:sp>
        <p:nvSpPr>
          <p:cNvPr id="7" name="object 7"/>
          <p:cNvSpPr txBox="1"/>
          <p:nvPr/>
        </p:nvSpPr>
        <p:spPr>
          <a:xfrm>
            <a:off x="2070100" y="2603500"/>
            <a:ext cx="6184900" cy="7302500"/>
          </a:xfrm>
          <a:prstGeom prst="rect">
            <a:avLst/>
          </a:prstGeom>
        </p:spPr>
        <p:txBody>
          <a:bodyPr vert="horz" wrap="square" lIns="0" tIns="27940" rIns="0" bIns="0" rtlCol="0">
            <a:spAutoFit/>
          </a:bodyPr>
          <a:lstStyle/>
          <a:p>
            <a:pPr marL="12700" marR="5080">
              <a:lnSpc>
                <a:spcPts val="1100"/>
              </a:lnSpc>
              <a:spcBef>
                <a:spcPts val="220"/>
              </a:spcBef>
            </a:pPr>
            <a:r>
              <a:rPr sz="1000" b="1" spc="-100" dirty="0">
                <a:solidFill>
                  <a:srgbClr val="231F20"/>
                </a:solidFill>
                <a:latin typeface="Lucida Sans"/>
                <a:cs typeface="Lucida Sans"/>
              </a:rPr>
              <a:t>Descripción: </a:t>
            </a:r>
            <a:r>
              <a:rPr sz="1000" spc="-65" dirty="0">
                <a:solidFill>
                  <a:srgbClr val="231F20"/>
                </a:solidFill>
                <a:latin typeface="Lucida Sans"/>
                <a:cs typeface="Lucida Sans"/>
              </a:rPr>
              <a:t>Línea </a:t>
            </a:r>
            <a:r>
              <a:rPr sz="1000" spc="-70" dirty="0">
                <a:solidFill>
                  <a:srgbClr val="231F20"/>
                </a:solidFill>
                <a:latin typeface="Lucida Sans"/>
                <a:cs typeface="Lucida Sans"/>
              </a:rPr>
              <a:t>de </a:t>
            </a:r>
            <a:r>
              <a:rPr sz="1000" spc="-80" dirty="0">
                <a:solidFill>
                  <a:srgbClr val="231F20"/>
                </a:solidFill>
                <a:latin typeface="Lucida Sans"/>
                <a:cs typeface="Lucida Sans"/>
              </a:rPr>
              <a:t>Tomacorrientes, </a:t>
            </a:r>
            <a:r>
              <a:rPr sz="1000" spc="-70" dirty="0">
                <a:solidFill>
                  <a:srgbClr val="231F20"/>
                </a:solidFill>
                <a:latin typeface="Lucida Sans"/>
                <a:cs typeface="Lucida Sans"/>
              </a:rPr>
              <a:t>Interruptores </a:t>
            </a:r>
            <a:r>
              <a:rPr sz="1000" spc="-60" dirty="0">
                <a:solidFill>
                  <a:srgbClr val="231F20"/>
                </a:solidFill>
                <a:latin typeface="Lucida Sans"/>
                <a:cs typeface="Lucida Sans"/>
              </a:rPr>
              <a:t>y </a:t>
            </a:r>
            <a:r>
              <a:rPr sz="1000" spc="-70" dirty="0">
                <a:solidFill>
                  <a:srgbClr val="231F20"/>
                </a:solidFill>
                <a:latin typeface="Lucida Sans"/>
                <a:cs typeface="Lucida Sans"/>
              </a:rPr>
              <a:t>accesorios de TE, </a:t>
            </a:r>
            <a:r>
              <a:rPr sz="1000" spc="-90" dirty="0">
                <a:solidFill>
                  <a:srgbClr val="231F20"/>
                </a:solidFill>
                <a:latin typeface="Lucida Sans"/>
                <a:cs typeface="Lucida Sans"/>
              </a:rPr>
              <a:t>TV, </a:t>
            </a:r>
            <a:r>
              <a:rPr sz="1000" spc="-75" dirty="0">
                <a:solidFill>
                  <a:srgbClr val="231F20"/>
                </a:solidFill>
                <a:latin typeface="Lucida Sans"/>
                <a:cs typeface="Lucida Sans"/>
              </a:rPr>
              <a:t>FM, </a:t>
            </a:r>
            <a:r>
              <a:rPr sz="1000" spc="-90" dirty="0">
                <a:solidFill>
                  <a:srgbClr val="231F20"/>
                </a:solidFill>
                <a:latin typeface="Lucida Sans"/>
                <a:cs typeface="Lucida Sans"/>
              </a:rPr>
              <a:t>Dimmers, </a:t>
            </a:r>
            <a:r>
              <a:rPr sz="1000" spc="-70" dirty="0">
                <a:solidFill>
                  <a:srgbClr val="231F20"/>
                </a:solidFill>
                <a:latin typeface="Lucida Sans"/>
                <a:cs typeface="Lucida Sans"/>
              </a:rPr>
              <a:t>Detectores de Proximi-  </a:t>
            </a:r>
            <a:r>
              <a:rPr sz="1000" spc="-65" dirty="0">
                <a:solidFill>
                  <a:srgbClr val="231F20"/>
                </a:solidFill>
                <a:latin typeface="Lucida Sans"/>
                <a:cs typeface="Lucida Sans"/>
              </a:rPr>
              <a:t>dad,</a:t>
            </a:r>
            <a:r>
              <a:rPr sz="1000" spc="15" dirty="0">
                <a:solidFill>
                  <a:srgbClr val="231F20"/>
                </a:solidFill>
                <a:latin typeface="Lucida Sans"/>
                <a:cs typeface="Lucida Sans"/>
              </a:rPr>
              <a:t> </a:t>
            </a:r>
            <a:r>
              <a:rPr sz="1000" spc="-70" dirty="0">
                <a:solidFill>
                  <a:srgbClr val="231F20"/>
                </a:solidFill>
                <a:latin typeface="Lucida Sans"/>
                <a:cs typeface="Lucida Sans"/>
              </a:rPr>
              <a:t>Detectores</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5" dirty="0">
                <a:solidFill>
                  <a:srgbClr val="231F20"/>
                </a:solidFill>
                <a:latin typeface="Lucida Sans"/>
                <a:cs typeface="Lucida Sans"/>
              </a:rPr>
              <a:t>Gas,</a:t>
            </a:r>
            <a:r>
              <a:rPr sz="1000" spc="15" dirty="0">
                <a:solidFill>
                  <a:srgbClr val="231F20"/>
                </a:solidFill>
                <a:latin typeface="Lucida Sans"/>
                <a:cs typeface="Lucida Sans"/>
              </a:rPr>
              <a:t> </a:t>
            </a:r>
            <a:r>
              <a:rPr sz="1000" spc="-60" dirty="0">
                <a:solidFill>
                  <a:srgbClr val="231F20"/>
                </a:solidFill>
                <a:latin typeface="Lucida Sans"/>
                <a:cs typeface="Lucida Sans"/>
              </a:rPr>
              <a:t>Protectores</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40" dirty="0">
                <a:solidFill>
                  <a:srgbClr val="231F20"/>
                </a:solidFill>
                <a:latin typeface="Lucida Sans"/>
                <a:cs typeface="Lucida Sans"/>
              </a:rPr>
              <a:t>Baja</a:t>
            </a:r>
            <a:r>
              <a:rPr sz="1000" spc="20" dirty="0">
                <a:solidFill>
                  <a:srgbClr val="231F20"/>
                </a:solidFill>
                <a:latin typeface="Lucida Sans"/>
                <a:cs typeface="Lucida Sans"/>
              </a:rPr>
              <a:t> </a:t>
            </a:r>
            <a:r>
              <a:rPr sz="1000" spc="-80" dirty="0">
                <a:solidFill>
                  <a:srgbClr val="231F20"/>
                </a:solidFill>
                <a:latin typeface="Lucida Sans"/>
                <a:cs typeface="Lucida Sans"/>
              </a:rPr>
              <a:t>Tensión</a:t>
            </a:r>
            <a:r>
              <a:rPr sz="1000" spc="15" dirty="0">
                <a:solidFill>
                  <a:srgbClr val="231F20"/>
                </a:solidFill>
                <a:latin typeface="Lucida Sans"/>
                <a:cs typeface="Lucida Sans"/>
              </a:rPr>
              <a:t> </a:t>
            </a:r>
            <a:r>
              <a:rPr sz="1000" spc="-60" dirty="0">
                <a:solidFill>
                  <a:srgbClr val="231F20"/>
                </a:solidFill>
                <a:latin typeface="Lucida Sans"/>
                <a:cs typeface="Lucida Sans"/>
              </a:rPr>
              <a:t>y</a:t>
            </a:r>
            <a:r>
              <a:rPr sz="1000" spc="15" dirty="0">
                <a:solidFill>
                  <a:srgbClr val="231F20"/>
                </a:solidFill>
                <a:latin typeface="Lucida Sans"/>
                <a:cs typeface="Lucida Sans"/>
              </a:rPr>
              <a:t> </a:t>
            </a:r>
            <a:r>
              <a:rPr sz="1000" spc="-55" dirty="0">
                <a:solidFill>
                  <a:srgbClr val="231F20"/>
                </a:solidFill>
                <a:latin typeface="Lucida Sans"/>
                <a:cs typeface="Lucida Sans"/>
              </a:rPr>
              <a:t>Sobre</a:t>
            </a:r>
            <a:r>
              <a:rPr sz="1000" spc="15" dirty="0">
                <a:solidFill>
                  <a:srgbClr val="231F20"/>
                </a:solidFill>
                <a:latin typeface="Lucida Sans"/>
                <a:cs typeface="Lucida Sans"/>
              </a:rPr>
              <a:t> </a:t>
            </a:r>
            <a:r>
              <a:rPr sz="1000" spc="-75" dirty="0">
                <a:solidFill>
                  <a:srgbClr val="231F20"/>
                </a:solidFill>
                <a:latin typeface="Lucida Sans"/>
                <a:cs typeface="Lucida Sans"/>
              </a:rPr>
              <a:t>Tensión,</a:t>
            </a:r>
            <a:r>
              <a:rPr sz="1000" spc="15" dirty="0">
                <a:solidFill>
                  <a:srgbClr val="231F20"/>
                </a:solidFill>
                <a:latin typeface="Lucida Sans"/>
                <a:cs typeface="Lucida Sans"/>
              </a:rPr>
              <a:t> </a:t>
            </a:r>
            <a:r>
              <a:rPr sz="1000" spc="-65" dirty="0">
                <a:solidFill>
                  <a:srgbClr val="231F20"/>
                </a:solidFill>
                <a:latin typeface="Lucida Sans"/>
                <a:cs typeface="Lucida Sans"/>
              </a:rPr>
              <a:t>etc.</a:t>
            </a:r>
            <a:endParaRPr sz="1000">
              <a:latin typeface="Lucida Sans"/>
              <a:cs typeface="Lucida Sans"/>
            </a:endParaRPr>
          </a:p>
          <a:p>
            <a:pPr marL="12700">
              <a:lnSpc>
                <a:spcPts val="1080"/>
              </a:lnSpc>
            </a:pPr>
            <a:r>
              <a:rPr sz="1000" spc="-65" dirty="0">
                <a:solidFill>
                  <a:srgbClr val="231F20"/>
                </a:solidFill>
                <a:latin typeface="Lucida Sans"/>
                <a:cs typeface="Lucida Sans"/>
              </a:rPr>
              <a:t>-Embutida </a:t>
            </a:r>
            <a:r>
              <a:rPr sz="1000" spc="-25" dirty="0">
                <a:solidFill>
                  <a:srgbClr val="231F20"/>
                </a:solidFill>
                <a:latin typeface="Lucida Sans"/>
                <a:cs typeface="Lucida Sans"/>
              </a:rPr>
              <a:t>- </a:t>
            </a:r>
            <a:r>
              <a:rPr sz="1000" spc="-75" dirty="0">
                <a:solidFill>
                  <a:srgbClr val="231F20"/>
                </a:solidFill>
                <a:latin typeface="Lucida Sans"/>
                <a:cs typeface="Lucida Sans"/>
              </a:rPr>
              <a:t>Modular </a:t>
            </a:r>
            <a:r>
              <a:rPr sz="1000" spc="-25" dirty="0">
                <a:solidFill>
                  <a:srgbClr val="231F20"/>
                </a:solidFill>
                <a:latin typeface="Lucida Sans"/>
                <a:cs typeface="Lucida Sans"/>
              </a:rPr>
              <a:t>- </a:t>
            </a:r>
            <a:r>
              <a:rPr sz="1000" spc="-70" dirty="0">
                <a:solidFill>
                  <a:srgbClr val="231F20"/>
                </a:solidFill>
                <a:latin typeface="Lucida Sans"/>
                <a:cs typeface="Lucida Sans"/>
              </a:rPr>
              <a:t>Montaje </a:t>
            </a:r>
            <a:r>
              <a:rPr sz="1000" spc="-55" dirty="0">
                <a:solidFill>
                  <a:srgbClr val="231F20"/>
                </a:solidFill>
                <a:latin typeface="Lucida Sans"/>
                <a:cs typeface="Lucida Sans"/>
              </a:rPr>
              <a:t>a</a:t>
            </a:r>
            <a:r>
              <a:rPr sz="1000" spc="-140" dirty="0">
                <a:solidFill>
                  <a:srgbClr val="231F20"/>
                </a:solidFill>
                <a:latin typeface="Lucida Sans"/>
                <a:cs typeface="Lucida Sans"/>
              </a:rPr>
              <a:t> </a:t>
            </a:r>
            <a:r>
              <a:rPr sz="1000" spc="-75" dirty="0">
                <a:solidFill>
                  <a:srgbClr val="231F20"/>
                </a:solidFill>
                <a:latin typeface="Lucida Sans"/>
                <a:cs typeface="Lucida Sans"/>
              </a:rPr>
              <a:t>Clip.</a:t>
            </a:r>
            <a:endParaRPr sz="1000">
              <a:latin typeface="Lucida Sans"/>
              <a:cs typeface="Lucida Sans"/>
            </a:endParaRPr>
          </a:p>
          <a:p>
            <a:pPr>
              <a:lnSpc>
                <a:spcPct val="100000"/>
              </a:lnSpc>
              <a:spcBef>
                <a:spcPts val="55"/>
              </a:spcBef>
            </a:pPr>
            <a:endParaRPr sz="800">
              <a:latin typeface="Lucida Sans"/>
              <a:cs typeface="Lucida Sans"/>
            </a:endParaRPr>
          </a:p>
          <a:p>
            <a:pPr marL="168275" indent="-156210">
              <a:lnSpc>
                <a:spcPts val="1150"/>
              </a:lnSpc>
              <a:buAutoNum type="alphaUcParenR"/>
              <a:tabLst>
                <a:tab pos="168910" algn="l"/>
              </a:tabLst>
            </a:pPr>
            <a:r>
              <a:rPr sz="1000" spc="-65" dirty="0">
                <a:solidFill>
                  <a:srgbClr val="231F20"/>
                </a:solidFill>
                <a:latin typeface="Lucida Sans"/>
                <a:cs typeface="Lucida Sans"/>
              </a:rPr>
              <a:t>Línea</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65" dirty="0">
                <a:solidFill>
                  <a:srgbClr val="231F20"/>
                </a:solidFill>
                <a:latin typeface="Lucida Sans"/>
                <a:cs typeface="Lucida Sans"/>
              </a:rPr>
              <a:t>Lujo,</a:t>
            </a:r>
            <a:r>
              <a:rPr sz="1000" spc="15" dirty="0">
                <a:solidFill>
                  <a:srgbClr val="231F20"/>
                </a:solidFill>
                <a:latin typeface="Lucida Sans"/>
                <a:cs typeface="Lucida Sans"/>
              </a:rPr>
              <a:t> </a:t>
            </a:r>
            <a:r>
              <a:rPr sz="1000" spc="-60" dirty="0">
                <a:solidFill>
                  <a:srgbClr val="231F20"/>
                </a:solidFill>
                <a:latin typeface="Lucida Sans"/>
                <a:cs typeface="Lucida Sans"/>
              </a:rPr>
              <a:t>apta</a:t>
            </a:r>
            <a:r>
              <a:rPr sz="1000" spc="15" dirty="0">
                <a:solidFill>
                  <a:srgbClr val="231F20"/>
                </a:solidFill>
                <a:latin typeface="Lucida Sans"/>
                <a:cs typeface="Lucida Sans"/>
              </a:rPr>
              <a:t> </a:t>
            </a:r>
            <a:r>
              <a:rPr sz="1000" spc="-70" dirty="0">
                <a:solidFill>
                  <a:srgbClr val="231F20"/>
                </a:solidFill>
                <a:latin typeface="Lucida Sans"/>
                <a:cs typeface="Lucida Sans"/>
              </a:rPr>
              <a:t>para</a:t>
            </a:r>
            <a:r>
              <a:rPr sz="1000" spc="15" dirty="0">
                <a:solidFill>
                  <a:srgbClr val="231F20"/>
                </a:solidFill>
                <a:latin typeface="Lucida Sans"/>
                <a:cs typeface="Lucida Sans"/>
              </a:rPr>
              <a:t> </a:t>
            </a:r>
            <a:r>
              <a:rPr sz="1000" spc="-85" dirty="0">
                <a:solidFill>
                  <a:srgbClr val="231F20"/>
                </a:solidFill>
                <a:latin typeface="Lucida Sans"/>
                <a:cs typeface="Lucida Sans"/>
              </a:rPr>
              <a:t>montar</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80" dirty="0">
                <a:solidFill>
                  <a:srgbClr val="231F20"/>
                </a:solidFill>
                <a:latin typeface="Lucida Sans"/>
                <a:cs typeface="Lucida Sans"/>
              </a:rPr>
              <a:t>uno</a:t>
            </a:r>
            <a:r>
              <a:rPr sz="1000" spc="1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75" dirty="0">
                <a:solidFill>
                  <a:srgbClr val="231F20"/>
                </a:solidFill>
                <a:latin typeface="Lucida Sans"/>
                <a:cs typeface="Lucida Sans"/>
              </a:rPr>
              <a:t>cuatro</a:t>
            </a:r>
            <a:r>
              <a:rPr sz="1000" spc="15" dirty="0">
                <a:solidFill>
                  <a:srgbClr val="231F20"/>
                </a:solidFill>
                <a:latin typeface="Lucida Sans"/>
                <a:cs typeface="Lucida Sans"/>
              </a:rPr>
              <a:t> </a:t>
            </a:r>
            <a:r>
              <a:rPr sz="1000" spc="-75" dirty="0">
                <a:solidFill>
                  <a:srgbClr val="231F20"/>
                </a:solidFill>
                <a:latin typeface="Lucida Sans"/>
                <a:cs typeface="Lucida Sans"/>
              </a:rPr>
              <a:t>módulos.</a:t>
            </a:r>
            <a:endParaRPr sz="1000">
              <a:latin typeface="Lucida Sans"/>
              <a:cs typeface="Lucida Sans"/>
            </a:endParaRPr>
          </a:p>
          <a:p>
            <a:pPr marL="170815" indent="-158115">
              <a:lnSpc>
                <a:spcPts val="1100"/>
              </a:lnSpc>
              <a:buAutoNum type="alphaUcParenR"/>
              <a:tabLst>
                <a:tab pos="170815" algn="l"/>
              </a:tabLst>
            </a:pPr>
            <a:r>
              <a:rPr sz="1000" spc="-65" dirty="0">
                <a:solidFill>
                  <a:srgbClr val="231F20"/>
                </a:solidFill>
                <a:latin typeface="Lucida Sans"/>
                <a:cs typeface="Lucida Sans"/>
              </a:rPr>
              <a:t>Línea</a:t>
            </a:r>
            <a:r>
              <a:rPr sz="1000" spc="15" dirty="0">
                <a:solidFill>
                  <a:srgbClr val="231F20"/>
                </a:solidFill>
                <a:latin typeface="Lucida Sans"/>
                <a:cs typeface="Lucida Sans"/>
              </a:rPr>
              <a:t> </a:t>
            </a:r>
            <a:r>
              <a:rPr sz="1000" spc="-80" dirty="0">
                <a:solidFill>
                  <a:srgbClr val="231F20"/>
                </a:solidFill>
                <a:latin typeface="Lucida Sans"/>
                <a:cs typeface="Lucida Sans"/>
              </a:rPr>
              <a:t>Mignon</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65" dirty="0">
                <a:solidFill>
                  <a:srgbClr val="231F20"/>
                </a:solidFill>
                <a:latin typeface="Lucida Sans"/>
                <a:cs typeface="Lucida Sans"/>
              </a:rPr>
              <a:t>Lujo,</a:t>
            </a:r>
            <a:r>
              <a:rPr sz="1000" spc="15" dirty="0">
                <a:solidFill>
                  <a:srgbClr val="231F20"/>
                </a:solidFill>
                <a:latin typeface="Lucida Sans"/>
                <a:cs typeface="Lucida Sans"/>
              </a:rPr>
              <a:t> </a:t>
            </a:r>
            <a:r>
              <a:rPr sz="1000" spc="-60" dirty="0">
                <a:solidFill>
                  <a:srgbClr val="231F20"/>
                </a:solidFill>
                <a:latin typeface="Lucida Sans"/>
                <a:cs typeface="Lucida Sans"/>
              </a:rPr>
              <a:t>apta</a:t>
            </a:r>
            <a:r>
              <a:rPr sz="1000" spc="15" dirty="0">
                <a:solidFill>
                  <a:srgbClr val="231F20"/>
                </a:solidFill>
                <a:latin typeface="Lucida Sans"/>
                <a:cs typeface="Lucida Sans"/>
              </a:rPr>
              <a:t> </a:t>
            </a:r>
            <a:r>
              <a:rPr sz="1000" spc="-70" dirty="0">
                <a:solidFill>
                  <a:srgbClr val="231F20"/>
                </a:solidFill>
                <a:latin typeface="Lucida Sans"/>
                <a:cs typeface="Lucida Sans"/>
              </a:rPr>
              <a:t>para</a:t>
            </a:r>
            <a:r>
              <a:rPr sz="1000" spc="15" dirty="0">
                <a:solidFill>
                  <a:srgbClr val="231F20"/>
                </a:solidFill>
                <a:latin typeface="Lucida Sans"/>
                <a:cs typeface="Lucida Sans"/>
              </a:rPr>
              <a:t> </a:t>
            </a:r>
            <a:r>
              <a:rPr sz="1000" spc="-85" dirty="0">
                <a:solidFill>
                  <a:srgbClr val="231F20"/>
                </a:solidFill>
                <a:latin typeface="Lucida Sans"/>
                <a:cs typeface="Lucida Sans"/>
              </a:rPr>
              <a:t>montar</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80" dirty="0">
                <a:solidFill>
                  <a:srgbClr val="231F20"/>
                </a:solidFill>
                <a:latin typeface="Lucida Sans"/>
                <a:cs typeface="Lucida Sans"/>
              </a:rPr>
              <a:t>uno</a:t>
            </a:r>
            <a:r>
              <a:rPr sz="1000" spc="1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70" dirty="0">
                <a:solidFill>
                  <a:srgbClr val="231F20"/>
                </a:solidFill>
                <a:latin typeface="Lucida Sans"/>
                <a:cs typeface="Lucida Sans"/>
              </a:rPr>
              <a:t>dos</a:t>
            </a:r>
            <a:r>
              <a:rPr sz="1000" spc="15" dirty="0">
                <a:solidFill>
                  <a:srgbClr val="231F20"/>
                </a:solidFill>
                <a:latin typeface="Lucida Sans"/>
                <a:cs typeface="Lucida Sans"/>
              </a:rPr>
              <a:t> </a:t>
            </a:r>
            <a:r>
              <a:rPr sz="1000" spc="-75" dirty="0">
                <a:solidFill>
                  <a:srgbClr val="231F20"/>
                </a:solidFill>
                <a:latin typeface="Lucida Sans"/>
                <a:cs typeface="Lucida Sans"/>
              </a:rPr>
              <a:t>módulos.</a:t>
            </a:r>
            <a:endParaRPr sz="1000">
              <a:latin typeface="Lucida Sans"/>
              <a:cs typeface="Lucida Sans"/>
            </a:endParaRPr>
          </a:p>
          <a:p>
            <a:pPr marL="163830" indent="-151765">
              <a:lnSpc>
                <a:spcPts val="1100"/>
              </a:lnSpc>
              <a:buAutoNum type="alphaUcParenR"/>
              <a:tabLst>
                <a:tab pos="164465" algn="l"/>
              </a:tabLst>
            </a:pPr>
            <a:r>
              <a:rPr sz="1000" spc="-65" dirty="0">
                <a:solidFill>
                  <a:srgbClr val="231F20"/>
                </a:solidFill>
                <a:latin typeface="Lucida Sans"/>
                <a:cs typeface="Lucida Sans"/>
              </a:rPr>
              <a:t>Línea </a:t>
            </a:r>
            <a:r>
              <a:rPr sz="1000" spc="-60" dirty="0">
                <a:solidFill>
                  <a:srgbClr val="231F20"/>
                </a:solidFill>
                <a:latin typeface="Lucida Sans"/>
                <a:cs typeface="Lucida Sans"/>
              </a:rPr>
              <a:t>Standard, </a:t>
            </a:r>
            <a:r>
              <a:rPr sz="1000" spc="-80" dirty="0">
                <a:solidFill>
                  <a:srgbClr val="231F20"/>
                </a:solidFill>
                <a:latin typeface="Lucida Sans"/>
                <a:cs typeface="Lucida Sans"/>
              </a:rPr>
              <a:t>con </a:t>
            </a:r>
            <a:r>
              <a:rPr sz="1000" spc="-75" dirty="0">
                <a:solidFill>
                  <a:srgbClr val="231F20"/>
                </a:solidFill>
                <a:latin typeface="Lucida Sans"/>
                <a:cs typeface="Lucida Sans"/>
              </a:rPr>
              <a:t>montaje </a:t>
            </a:r>
            <a:r>
              <a:rPr sz="1000" spc="-55" dirty="0">
                <a:solidFill>
                  <a:srgbClr val="231F20"/>
                </a:solidFill>
                <a:latin typeface="Lucida Sans"/>
                <a:cs typeface="Lucida Sans"/>
              </a:rPr>
              <a:t>a </a:t>
            </a:r>
            <a:r>
              <a:rPr sz="1000" spc="-60" dirty="0">
                <a:solidFill>
                  <a:srgbClr val="231F20"/>
                </a:solidFill>
                <a:latin typeface="Lucida Sans"/>
                <a:cs typeface="Lucida Sans"/>
              </a:rPr>
              <a:t>tornillos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60" dirty="0">
                <a:solidFill>
                  <a:srgbClr val="231F20"/>
                </a:solidFill>
                <a:latin typeface="Lucida Sans"/>
                <a:cs typeface="Lucida Sans"/>
              </a:rPr>
              <a:t>plástico.</a:t>
            </a:r>
            <a:endParaRPr sz="1000">
              <a:latin typeface="Lucida Sans"/>
              <a:cs typeface="Lucida Sans"/>
            </a:endParaRPr>
          </a:p>
          <a:p>
            <a:pPr marL="175260" indent="-162560">
              <a:lnSpc>
                <a:spcPts val="1150"/>
              </a:lnSpc>
              <a:buAutoNum type="alphaUcParenR"/>
              <a:tabLst>
                <a:tab pos="175260" algn="l"/>
              </a:tabLst>
            </a:pPr>
            <a:r>
              <a:rPr sz="1000" spc="-65" dirty="0">
                <a:solidFill>
                  <a:srgbClr val="231F20"/>
                </a:solidFill>
                <a:latin typeface="Lucida Sans"/>
                <a:cs typeface="Lucida Sans"/>
              </a:rPr>
              <a:t>Línea</a:t>
            </a:r>
            <a:r>
              <a:rPr sz="1000" spc="15" dirty="0">
                <a:solidFill>
                  <a:srgbClr val="231F20"/>
                </a:solidFill>
                <a:latin typeface="Lucida Sans"/>
                <a:cs typeface="Lucida Sans"/>
              </a:rPr>
              <a:t> </a:t>
            </a:r>
            <a:r>
              <a:rPr sz="1000" spc="-75" dirty="0">
                <a:solidFill>
                  <a:srgbClr val="231F20"/>
                </a:solidFill>
                <a:latin typeface="Lucida Sans"/>
                <a:cs typeface="Lucida Sans"/>
              </a:rPr>
              <a:t>Exterior,</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5" dirty="0">
                <a:solidFill>
                  <a:srgbClr val="231F20"/>
                </a:solidFill>
                <a:latin typeface="Lucida Sans"/>
                <a:cs typeface="Lucida Sans"/>
              </a:rPr>
              <a:t>capuchones</a:t>
            </a:r>
            <a:r>
              <a:rPr sz="1000" spc="15" dirty="0">
                <a:solidFill>
                  <a:srgbClr val="231F20"/>
                </a:solidFill>
                <a:latin typeface="Lucida Sans"/>
                <a:cs typeface="Lucida Sans"/>
              </a:rPr>
              <a:t> </a:t>
            </a:r>
            <a:r>
              <a:rPr sz="1000" spc="-70" dirty="0">
                <a:solidFill>
                  <a:srgbClr val="231F20"/>
                </a:solidFill>
                <a:latin typeface="Lucida Sans"/>
                <a:cs typeface="Lucida Sans"/>
              </a:rPr>
              <a:t>para</a:t>
            </a:r>
            <a:r>
              <a:rPr sz="1000" spc="15" dirty="0">
                <a:solidFill>
                  <a:srgbClr val="231F20"/>
                </a:solidFill>
                <a:latin typeface="Lucida Sans"/>
                <a:cs typeface="Lucida Sans"/>
              </a:rPr>
              <a:t> </a:t>
            </a:r>
            <a:r>
              <a:rPr sz="1000" spc="-85" dirty="0">
                <a:solidFill>
                  <a:srgbClr val="231F20"/>
                </a:solidFill>
                <a:latin typeface="Lucida Sans"/>
                <a:cs typeface="Lucida Sans"/>
              </a:rPr>
              <a:t>montar</a:t>
            </a:r>
            <a:r>
              <a:rPr sz="1000" spc="15" dirty="0">
                <a:solidFill>
                  <a:srgbClr val="231F20"/>
                </a:solidFill>
                <a:latin typeface="Lucida Sans"/>
                <a:cs typeface="Lucida Sans"/>
              </a:rPr>
              <a:t> </a:t>
            </a:r>
            <a:r>
              <a:rPr sz="1000" spc="-80" dirty="0">
                <a:solidFill>
                  <a:srgbClr val="231F20"/>
                </a:solidFill>
                <a:latin typeface="Lucida Sans"/>
                <a:cs typeface="Lucida Sans"/>
              </a:rPr>
              <a:t>uno</a:t>
            </a:r>
            <a:r>
              <a:rPr sz="1000" spc="15" dirty="0">
                <a:solidFill>
                  <a:srgbClr val="231F20"/>
                </a:solidFill>
                <a:latin typeface="Lucida Sans"/>
                <a:cs typeface="Lucida Sans"/>
              </a:rPr>
              <a:t> </a:t>
            </a:r>
            <a:r>
              <a:rPr sz="1000" spc="-55" dirty="0">
                <a:solidFill>
                  <a:srgbClr val="231F20"/>
                </a:solidFill>
                <a:latin typeface="Lucida Sans"/>
                <a:cs typeface="Lucida Sans"/>
              </a:rPr>
              <a:t>a</a:t>
            </a:r>
            <a:r>
              <a:rPr sz="1000" spc="15" dirty="0">
                <a:solidFill>
                  <a:srgbClr val="231F20"/>
                </a:solidFill>
                <a:latin typeface="Lucida Sans"/>
                <a:cs typeface="Lucida Sans"/>
              </a:rPr>
              <a:t> </a:t>
            </a:r>
            <a:r>
              <a:rPr sz="1000" spc="-70" dirty="0">
                <a:solidFill>
                  <a:srgbClr val="231F20"/>
                </a:solidFill>
                <a:latin typeface="Lucida Sans"/>
                <a:cs typeface="Lucida Sans"/>
              </a:rPr>
              <a:t>dos</a:t>
            </a:r>
            <a:r>
              <a:rPr sz="1000" spc="20" dirty="0">
                <a:solidFill>
                  <a:srgbClr val="231F20"/>
                </a:solidFill>
                <a:latin typeface="Lucida Sans"/>
                <a:cs typeface="Lucida Sans"/>
              </a:rPr>
              <a:t> </a:t>
            </a:r>
            <a:r>
              <a:rPr sz="1000" spc="-75" dirty="0">
                <a:solidFill>
                  <a:srgbClr val="231F20"/>
                </a:solidFill>
                <a:latin typeface="Lucida Sans"/>
                <a:cs typeface="Lucida Sans"/>
              </a:rPr>
              <a:t>módulos.</a:t>
            </a:r>
            <a:endParaRPr sz="1000">
              <a:latin typeface="Lucida Sans"/>
              <a:cs typeface="Lucida Sans"/>
            </a:endParaRPr>
          </a:p>
          <a:p>
            <a:pPr>
              <a:lnSpc>
                <a:spcPct val="100000"/>
              </a:lnSpc>
              <a:spcBef>
                <a:spcPts val="50"/>
              </a:spcBef>
            </a:pPr>
            <a:endParaRPr sz="1400">
              <a:latin typeface="Lucida Sans"/>
              <a:cs typeface="Lucida Sans"/>
            </a:endParaRPr>
          </a:p>
          <a:p>
            <a:pPr marL="12700">
              <a:lnSpc>
                <a:spcPct val="100000"/>
              </a:lnSpc>
            </a:pPr>
            <a:r>
              <a:rPr sz="1400" spc="-105" dirty="0">
                <a:solidFill>
                  <a:srgbClr val="231F20"/>
                </a:solidFill>
                <a:latin typeface="Lucida Sans"/>
                <a:cs typeface="Lucida Sans"/>
              </a:rPr>
              <a:t>Descripción </a:t>
            </a:r>
            <a:r>
              <a:rPr sz="1400" spc="-95" dirty="0">
                <a:solidFill>
                  <a:srgbClr val="231F20"/>
                </a:solidFill>
                <a:latin typeface="Lucida Sans"/>
                <a:cs typeface="Lucida Sans"/>
              </a:rPr>
              <a:t>de </a:t>
            </a:r>
            <a:r>
              <a:rPr sz="1400" spc="-100" dirty="0">
                <a:solidFill>
                  <a:srgbClr val="231F20"/>
                </a:solidFill>
                <a:latin typeface="Lucida Sans"/>
                <a:cs typeface="Lucida Sans"/>
              </a:rPr>
              <a:t>Características</a:t>
            </a:r>
            <a:r>
              <a:rPr sz="1400" spc="-80" dirty="0">
                <a:solidFill>
                  <a:srgbClr val="231F20"/>
                </a:solidFill>
                <a:latin typeface="Lucida Sans"/>
                <a:cs typeface="Lucida Sans"/>
              </a:rPr>
              <a:t> </a:t>
            </a:r>
            <a:r>
              <a:rPr sz="1400" spc="-95" dirty="0">
                <a:solidFill>
                  <a:srgbClr val="231F20"/>
                </a:solidFill>
                <a:latin typeface="Lucida Sans"/>
                <a:cs typeface="Lucida Sans"/>
              </a:rPr>
              <a:t>Técnicas:</a:t>
            </a:r>
            <a:endParaRPr sz="1400">
              <a:latin typeface="Lucida Sans"/>
              <a:cs typeface="Lucida Sans"/>
            </a:endParaRPr>
          </a:p>
          <a:p>
            <a:pPr marL="132080" indent="-120014">
              <a:lnSpc>
                <a:spcPct val="100000"/>
              </a:lnSpc>
              <a:spcBef>
                <a:spcPts val="919"/>
              </a:spcBef>
              <a:buAutoNum type="romanUcParenR"/>
              <a:tabLst>
                <a:tab pos="132715" algn="l"/>
              </a:tabLst>
            </a:pPr>
            <a:r>
              <a:rPr sz="1000" b="1" spc="-95" dirty="0">
                <a:solidFill>
                  <a:srgbClr val="231F20"/>
                </a:solidFill>
                <a:latin typeface="Lucida Sans"/>
                <a:cs typeface="Lucida Sans"/>
              </a:rPr>
              <a:t>Interruptores:</a:t>
            </a:r>
            <a:endParaRPr sz="1000">
              <a:latin typeface="Lucida Sans"/>
              <a:cs typeface="Lucida Sans"/>
            </a:endParaRPr>
          </a:p>
          <a:p>
            <a:pPr>
              <a:lnSpc>
                <a:spcPct val="100000"/>
              </a:lnSpc>
              <a:buClr>
                <a:srgbClr val="231F20"/>
              </a:buClr>
              <a:buFont typeface="Lucida Sans"/>
              <a:buAutoNum type="romanUcParenR"/>
            </a:pPr>
            <a:endParaRPr sz="850">
              <a:latin typeface="Lucida Sans"/>
              <a:cs typeface="Lucida Sans"/>
            </a:endParaRPr>
          </a:p>
          <a:p>
            <a:pPr marL="12700">
              <a:lnSpc>
                <a:spcPts val="1150"/>
              </a:lnSpc>
            </a:pPr>
            <a:r>
              <a:rPr sz="1000" spc="-75" dirty="0">
                <a:solidFill>
                  <a:srgbClr val="231F20"/>
                </a:solidFill>
                <a:latin typeface="Lucida Sans"/>
                <a:cs typeface="Lucida Sans"/>
              </a:rPr>
              <a:t>Construcción:</a:t>
            </a:r>
            <a:endParaRPr sz="1000">
              <a:latin typeface="Lucida Sans"/>
              <a:cs typeface="Lucida Sans"/>
            </a:endParaRPr>
          </a:p>
          <a:p>
            <a:pPr marL="12700" marR="152400">
              <a:lnSpc>
                <a:spcPts val="1100"/>
              </a:lnSpc>
              <a:spcBef>
                <a:spcPts val="70"/>
              </a:spcBef>
            </a:pPr>
            <a:r>
              <a:rPr sz="1000" spc="-50" dirty="0">
                <a:solidFill>
                  <a:srgbClr val="231F20"/>
                </a:solidFill>
                <a:latin typeface="Lucida Sans"/>
                <a:cs typeface="Lucida Sans"/>
              </a:rPr>
              <a:t>A)- </a:t>
            </a:r>
            <a:r>
              <a:rPr sz="1000" spc="-90" dirty="0">
                <a:solidFill>
                  <a:srgbClr val="231F20"/>
                </a:solidFill>
                <a:latin typeface="Lucida Sans"/>
                <a:cs typeface="Lucida Sans"/>
              </a:rPr>
              <a:t>Cuerpo </a:t>
            </a:r>
            <a:r>
              <a:rPr sz="1000" spc="-60" dirty="0">
                <a:solidFill>
                  <a:srgbClr val="231F20"/>
                </a:solidFill>
                <a:latin typeface="Lucida Sans"/>
                <a:cs typeface="Lucida Sans"/>
              </a:rPr>
              <a:t>y </a:t>
            </a:r>
            <a:r>
              <a:rPr sz="1000" spc="-75" dirty="0">
                <a:solidFill>
                  <a:srgbClr val="231F20"/>
                </a:solidFill>
                <a:latin typeface="Lucida Sans"/>
                <a:cs typeface="Lucida Sans"/>
              </a:rPr>
              <a:t>Tecla en </a:t>
            </a:r>
            <a:r>
              <a:rPr sz="1000" spc="-60" dirty="0">
                <a:solidFill>
                  <a:srgbClr val="231F20"/>
                </a:solidFill>
                <a:latin typeface="Lucida Sans"/>
                <a:cs typeface="Lucida Sans"/>
              </a:rPr>
              <a:t>Material </a:t>
            </a:r>
            <a:r>
              <a:rPr sz="1000" spc="-65" dirty="0">
                <a:solidFill>
                  <a:srgbClr val="231F20"/>
                </a:solidFill>
                <a:latin typeface="Lucida Sans"/>
                <a:cs typeface="Lucida Sans"/>
              </a:rPr>
              <a:t>inyectado </a:t>
            </a:r>
            <a:r>
              <a:rPr sz="1000" spc="-75" dirty="0">
                <a:solidFill>
                  <a:srgbClr val="231F20"/>
                </a:solidFill>
                <a:latin typeface="Lucida Sans"/>
                <a:cs typeface="Lucida Sans"/>
              </a:rPr>
              <a:t>en </a:t>
            </a:r>
            <a:r>
              <a:rPr sz="1000" spc="-70" dirty="0">
                <a:solidFill>
                  <a:srgbClr val="231F20"/>
                </a:solidFill>
                <a:latin typeface="Lucida Sans"/>
                <a:cs typeface="Lucida Sans"/>
              </a:rPr>
              <a:t>Policarbonato-Autoextinguible </a:t>
            </a:r>
            <a:r>
              <a:rPr sz="1000" spc="-55" dirty="0">
                <a:solidFill>
                  <a:srgbClr val="231F20"/>
                </a:solidFill>
                <a:latin typeface="Lucida Sans"/>
                <a:cs typeface="Lucida Sans"/>
              </a:rPr>
              <a:t>(Foto </a:t>
            </a:r>
            <a:r>
              <a:rPr sz="1000" spc="-65" dirty="0">
                <a:solidFill>
                  <a:srgbClr val="231F20"/>
                </a:solidFill>
                <a:latin typeface="Lucida Sans"/>
                <a:cs typeface="Lucida Sans"/>
              </a:rPr>
              <a:t>A) </a:t>
            </a:r>
            <a:r>
              <a:rPr sz="1000" spc="-80" dirty="0">
                <a:solidFill>
                  <a:srgbClr val="231F20"/>
                </a:solidFill>
                <a:latin typeface="Lucida Sans"/>
                <a:cs typeface="Lucida Sans"/>
              </a:rPr>
              <a:t>según </a:t>
            </a:r>
            <a:r>
              <a:rPr sz="1000" spc="-70" dirty="0">
                <a:solidFill>
                  <a:srgbClr val="231F20"/>
                </a:solidFill>
                <a:latin typeface="Lucida Sans"/>
                <a:cs typeface="Lucida Sans"/>
              </a:rPr>
              <a:t>IEC </a:t>
            </a:r>
            <a:r>
              <a:rPr sz="1000" spc="-95" dirty="0">
                <a:solidFill>
                  <a:srgbClr val="231F20"/>
                </a:solidFill>
                <a:latin typeface="Lucida Sans"/>
                <a:cs typeface="Lucida Sans"/>
              </a:rPr>
              <a:t>695-2-1 </a:t>
            </a:r>
            <a:r>
              <a:rPr sz="1000" spc="-55" dirty="0">
                <a:solidFill>
                  <a:srgbClr val="231F20"/>
                </a:solidFill>
                <a:latin typeface="Lucida Sans"/>
                <a:cs typeface="Lucida Sans"/>
              </a:rPr>
              <a:t>(Ensayo  </a:t>
            </a:r>
            <a:r>
              <a:rPr sz="1000" spc="-70" dirty="0">
                <a:solidFill>
                  <a:srgbClr val="231F20"/>
                </a:solidFill>
                <a:latin typeface="Lucida Sans"/>
                <a:cs typeface="Lucida Sans"/>
              </a:rPr>
              <a:t>de </a:t>
            </a:r>
            <a:r>
              <a:rPr sz="1000" spc="-55" dirty="0">
                <a:solidFill>
                  <a:srgbClr val="231F20"/>
                </a:solidFill>
                <a:latin typeface="Lucida Sans"/>
                <a:cs typeface="Lucida Sans"/>
              </a:rPr>
              <a:t>Punta </a:t>
            </a:r>
            <a:r>
              <a:rPr sz="1000" spc="-65" dirty="0">
                <a:solidFill>
                  <a:srgbClr val="231F20"/>
                </a:solidFill>
                <a:latin typeface="Lucida Sans"/>
                <a:cs typeface="Lucida Sans"/>
              </a:rPr>
              <a:t>Incandescente) </a:t>
            </a:r>
            <a:r>
              <a:rPr sz="1000" spc="-60" dirty="0">
                <a:solidFill>
                  <a:srgbClr val="231F20"/>
                </a:solidFill>
                <a:latin typeface="Lucida Sans"/>
                <a:cs typeface="Lucida Sans"/>
              </a:rPr>
              <a:t>y </a:t>
            </a:r>
            <a:r>
              <a:rPr sz="1000" spc="-80" dirty="0">
                <a:solidFill>
                  <a:srgbClr val="231F20"/>
                </a:solidFill>
                <a:latin typeface="Lucida Sans"/>
                <a:cs typeface="Lucida Sans"/>
              </a:rPr>
              <a:t>UL 94-(V1) </a:t>
            </a:r>
            <a:r>
              <a:rPr sz="1000" spc="-60" dirty="0">
                <a:solidFill>
                  <a:srgbClr val="231F20"/>
                </a:solidFill>
                <a:latin typeface="Lucida Sans"/>
                <a:cs typeface="Lucida Sans"/>
              </a:rPr>
              <a:t>y Ensayo </a:t>
            </a:r>
            <a:r>
              <a:rPr sz="1000" spc="-70" dirty="0">
                <a:solidFill>
                  <a:srgbClr val="231F20"/>
                </a:solidFill>
                <a:latin typeface="Lucida Sans"/>
                <a:cs typeface="Lucida Sans"/>
              </a:rPr>
              <a:t>de </a:t>
            </a:r>
            <a:r>
              <a:rPr sz="1000" spc="-80" dirty="0">
                <a:solidFill>
                  <a:srgbClr val="231F20"/>
                </a:solidFill>
                <a:latin typeface="Lucida Sans"/>
                <a:cs typeface="Lucida Sans"/>
              </a:rPr>
              <a:t>Corrientes </a:t>
            </a:r>
            <a:r>
              <a:rPr sz="1000" spc="-70" dirty="0">
                <a:solidFill>
                  <a:srgbClr val="231F20"/>
                </a:solidFill>
                <a:latin typeface="Lucida Sans"/>
                <a:cs typeface="Lucida Sans"/>
              </a:rPr>
              <a:t>de </a:t>
            </a:r>
            <a:r>
              <a:rPr sz="1000" spc="-80" dirty="0">
                <a:solidFill>
                  <a:srgbClr val="231F20"/>
                </a:solidFill>
                <a:latin typeface="Lucida Sans"/>
                <a:cs typeface="Lucida Sans"/>
              </a:rPr>
              <a:t>Fuga </a:t>
            </a:r>
            <a:r>
              <a:rPr sz="1000" spc="-60" dirty="0">
                <a:solidFill>
                  <a:srgbClr val="231F20"/>
                </a:solidFill>
                <a:latin typeface="Lucida Sans"/>
                <a:cs typeface="Lucida Sans"/>
              </a:rPr>
              <a:t>Superficiales </a:t>
            </a:r>
            <a:r>
              <a:rPr sz="1000" spc="-110" dirty="0">
                <a:solidFill>
                  <a:srgbClr val="231F20"/>
                </a:solidFill>
                <a:latin typeface="Lucida Sans"/>
                <a:cs typeface="Lucida Sans"/>
              </a:rPr>
              <a:t>(175 </a:t>
            </a:r>
            <a:r>
              <a:rPr sz="1000" spc="-120" dirty="0">
                <a:solidFill>
                  <a:srgbClr val="231F20"/>
                </a:solidFill>
                <a:latin typeface="Lucida Sans"/>
                <a:cs typeface="Lucida Sans"/>
              </a:rPr>
              <a:t>VCA </a:t>
            </a:r>
            <a:r>
              <a:rPr sz="1000" spc="-25" dirty="0">
                <a:solidFill>
                  <a:srgbClr val="231F20"/>
                </a:solidFill>
                <a:latin typeface="Lucida Sans"/>
                <a:cs typeface="Lucida Sans"/>
              </a:rPr>
              <a:t>- </a:t>
            </a:r>
            <a:r>
              <a:rPr sz="1000" spc="-100" dirty="0">
                <a:solidFill>
                  <a:srgbClr val="231F20"/>
                </a:solidFill>
                <a:latin typeface="Lucida Sans"/>
                <a:cs typeface="Lucida Sans"/>
              </a:rPr>
              <a:t>50 </a:t>
            </a:r>
            <a:r>
              <a:rPr sz="1000" spc="-60" dirty="0">
                <a:solidFill>
                  <a:srgbClr val="231F20"/>
                </a:solidFill>
                <a:latin typeface="Lucida Sans"/>
                <a:cs typeface="Lucida Sans"/>
              </a:rPr>
              <a:t>gotas) </a:t>
            </a:r>
            <a:r>
              <a:rPr sz="1000" spc="-55" dirty="0">
                <a:solidFill>
                  <a:srgbClr val="231F20"/>
                </a:solidFill>
                <a:latin typeface="Lucida Sans"/>
                <a:cs typeface="Lucida Sans"/>
              </a:rPr>
              <a:t>(IEC  </a:t>
            </a:r>
            <a:r>
              <a:rPr sz="1000" spc="-100" dirty="0">
                <a:solidFill>
                  <a:srgbClr val="231F20"/>
                </a:solidFill>
                <a:latin typeface="Lucida Sans"/>
                <a:cs typeface="Lucida Sans"/>
              </a:rPr>
              <a:t>309</a:t>
            </a:r>
            <a:r>
              <a:rPr sz="1000" spc="15" dirty="0">
                <a:solidFill>
                  <a:srgbClr val="231F20"/>
                </a:solidFill>
                <a:latin typeface="Lucida Sans"/>
                <a:cs typeface="Lucida Sans"/>
              </a:rPr>
              <a:t> </a:t>
            </a:r>
            <a:r>
              <a:rPr sz="1000" spc="-25" dirty="0">
                <a:solidFill>
                  <a:srgbClr val="231F20"/>
                </a:solidFill>
                <a:latin typeface="Lucida Sans"/>
                <a:cs typeface="Lucida Sans"/>
              </a:rPr>
              <a:t>-</a:t>
            </a:r>
            <a:r>
              <a:rPr sz="1000" spc="15" dirty="0">
                <a:solidFill>
                  <a:srgbClr val="231F20"/>
                </a:solidFill>
                <a:latin typeface="Lucida Sans"/>
                <a:cs typeface="Lucida Sans"/>
              </a:rPr>
              <a:t> </a:t>
            </a:r>
            <a:r>
              <a:rPr sz="1000" spc="-45" dirty="0">
                <a:solidFill>
                  <a:srgbClr val="231F20"/>
                </a:solidFill>
                <a:latin typeface="Lucida Sans"/>
                <a:cs typeface="Lucida Sans"/>
              </a:rPr>
              <a:t>Part</a:t>
            </a:r>
            <a:r>
              <a:rPr sz="1000" spc="20" dirty="0">
                <a:solidFill>
                  <a:srgbClr val="231F20"/>
                </a:solidFill>
                <a:latin typeface="Lucida Sans"/>
                <a:cs typeface="Lucida Sans"/>
              </a:rPr>
              <a:t> </a:t>
            </a:r>
            <a:r>
              <a:rPr sz="1000" spc="-15" dirty="0">
                <a:solidFill>
                  <a:srgbClr val="231F20"/>
                </a:solidFill>
                <a:latin typeface="Lucida Sans"/>
                <a:cs typeface="Lucida Sans"/>
              </a:rPr>
              <a:t>I)</a:t>
            </a:r>
            <a:r>
              <a:rPr sz="1000" spc="15" dirty="0">
                <a:solidFill>
                  <a:srgbClr val="231F20"/>
                </a:solidFill>
                <a:latin typeface="Lucida Sans"/>
                <a:cs typeface="Lucida Sans"/>
              </a:rPr>
              <a:t> </a:t>
            </a:r>
            <a:r>
              <a:rPr sz="1000" spc="-25" dirty="0">
                <a:solidFill>
                  <a:srgbClr val="231F20"/>
                </a:solidFill>
                <a:latin typeface="Lucida Sans"/>
                <a:cs typeface="Lucida Sans"/>
              </a:rPr>
              <a:t>-</a:t>
            </a:r>
            <a:r>
              <a:rPr sz="1000" spc="15" dirty="0">
                <a:solidFill>
                  <a:srgbClr val="231F20"/>
                </a:solidFill>
                <a:latin typeface="Lucida Sans"/>
                <a:cs typeface="Lucida Sans"/>
              </a:rPr>
              <a:t> </a:t>
            </a:r>
            <a:r>
              <a:rPr sz="1000" spc="-70" dirty="0">
                <a:solidFill>
                  <a:srgbClr val="231F20"/>
                </a:solidFill>
                <a:latin typeface="Lucida Sans"/>
                <a:cs typeface="Lucida Sans"/>
              </a:rPr>
              <a:t>CEE</a:t>
            </a:r>
            <a:r>
              <a:rPr sz="1000" spc="20" dirty="0">
                <a:solidFill>
                  <a:srgbClr val="231F20"/>
                </a:solidFill>
                <a:latin typeface="Lucida Sans"/>
                <a:cs typeface="Lucida Sans"/>
              </a:rPr>
              <a:t> </a:t>
            </a:r>
            <a:r>
              <a:rPr sz="1000" spc="-55" dirty="0">
                <a:solidFill>
                  <a:srgbClr val="231F20"/>
                </a:solidFill>
                <a:latin typeface="Lucida Sans"/>
                <a:cs typeface="Lucida Sans"/>
              </a:rPr>
              <a:t>Public.</a:t>
            </a:r>
            <a:r>
              <a:rPr sz="1000" spc="15" dirty="0">
                <a:solidFill>
                  <a:srgbClr val="231F20"/>
                </a:solidFill>
                <a:latin typeface="Lucida Sans"/>
                <a:cs typeface="Lucida Sans"/>
              </a:rPr>
              <a:t> </a:t>
            </a:r>
            <a:r>
              <a:rPr sz="1000" spc="-90" dirty="0">
                <a:solidFill>
                  <a:srgbClr val="231F20"/>
                </a:solidFill>
                <a:latin typeface="Lucida Sans"/>
                <a:cs typeface="Lucida Sans"/>
              </a:rPr>
              <a:t>(10-17-20-22)</a:t>
            </a:r>
            <a:r>
              <a:rPr sz="1000" spc="15" dirty="0">
                <a:solidFill>
                  <a:srgbClr val="231F20"/>
                </a:solidFill>
                <a:latin typeface="Lucida Sans"/>
                <a:cs typeface="Lucida Sans"/>
              </a:rPr>
              <a:t> </a:t>
            </a:r>
            <a:r>
              <a:rPr sz="1000" spc="-60" dirty="0">
                <a:solidFill>
                  <a:srgbClr val="231F20"/>
                </a:solidFill>
                <a:latin typeface="Lucida Sans"/>
                <a:cs typeface="Lucida Sans"/>
              </a:rPr>
              <a:t>y</a:t>
            </a:r>
            <a:r>
              <a:rPr sz="1000" spc="20" dirty="0">
                <a:solidFill>
                  <a:srgbClr val="231F20"/>
                </a:solidFill>
                <a:latin typeface="Lucida Sans"/>
                <a:cs typeface="Lucida Sans"/>
              </a:rPr>
              <a:t> </a:t>
            </a:r>
            <a:r>
              <a:rPr sz="1000" spc="-80" dirty="0">
                <a:solidFill>
                  <a:srgbClr val="231F20"/>
                </a:solidFill>
                <a:latin typeface="Lucida Sans"/>
                <a:cs typeface="Lucida Sans"/>
              </a:rPr>
              <a:t>UL-746</a:t>
            </a:r>
            <a:r>
              <a:rPr sz="1000" spc="15" dirty="0">
                <a:solidFill>
                  <a:srgbClr val="231F20"/>
                </a:solidFill>
                <a:latin typeface="Lucida Sans"/>
                <a:cs typeface="Lucida Sans"/>
              </a:rPr>
              <a:t> </a:t>
            </a:r>
            <a:r>
              <a:rPr sz="1000" spc="-120" dirty="0">
                <a:solidFill>
                  <a:srgbClr val="231F20"/>
                </a:solidFill>
                <a:latin typeface="Lucida Sans"/>
                <a:cs typeface="Lucida Sans"/>
              </a:rPr>
              <a:t>A</a:t>
            </a:r>
            <a:r>
              <a:rPr sz="1000" spc="15" dirty="0">
                <a:solidFill>
                  <a:srgbClr val="231F20"/>
                </a:solidFill>
                <a:latin typeface="Lucida Sans"/>
                <a:cs typeface="Lucida Sans"/>
              </a:rPr>
              <a:t> </a:t>
            </a:r>
            <a:r>
              <a:rPr sz="1000" spc="-70" dirty="0">
                <a:solidFill>
                  <a:srgbClr val="231F20"/>
                </a:solidFill>
                <a:latin typeface="Lucida Sans"/>
                <a:cs typeface="Lucida Sans"/>
              </a:rPr>
              <a:t>(parágrafo</a:t>
            </a:r>
            <a:r>
              <a:rPr sz="1000" spc="20" dirty="0">
                <a:solidFill>
                  <a:srgbClr val="231F20"/>
                </a:solidFill>
                <a:latin typeface="Lucida Sans"/>
                <a:cs typeface="Lucida Sans"/>
              </a:rPr>
              <a:t> </a:t>
            </a:r>
            <a:r>
              <a:rPr sz="1000" spc="-70" dirty="0">
                <a:solidFill>
                  <a:srgbClr val="231F20"/>
                </a:solidFill>
                <a:latin typeface="Lucida Sans"/>
                <a:cs typeface="Lucida Sans"/>
              </a:rPr>
              <a:t>24)</a:t>
            </a:r>
            <a:r>
              <a:rPr sz="1000" spc="15" dirty="0">
                <a:solidFill>
                  <a:srgbClr val="231F20"/>
                </a:solidFill>
                <a:latin typeface="Lucida Sans"/>
                <a:cs typeface="Lucida Sans"/>
              </a:rPr>
              <a:t> </a:t>
            </a:r>
            <a:r>
              <a:rPr sz="1000" spc="-25" dirty="0">
                <a:solidFill>
                  <a:srgbClr val="231F20"/>
                </a:solidFill>
                <a:latin typeface="Lucida Sans"/>
                <a:cs typeface="Lucida Sans"/>
              </a:rPr>
              <a:t>-</a:t>
            </a:r>
            <a:r>
              <a:rPr sz="1000" spc="15" dirty="0">
                <a:solidFill>
                  <a:srgbClr val="231F20"/>
                </a:solidFill>
                <a:latin typeface="Lucida Sans"/>
                <a:cs typeface="Lucida Sans"/>
              </a:rPr>
              <a:t> </a:t>
            </a:r>
            <a:r>
              <a:rPr sz="1000" spc="-55" dirty="0">
                <a:solidFill>
                  <a:srgbClr val="231F20"/>
                </a:solidFill>
                <a:latin typeface="Lucida Sans"/>
                <a:cs typeface="Lucida Sans"/>
              </a:rPr>
              <a:t>(Foto</a:t>
            </a:r>
            <a:r>
              <a:rPr sz="1000" spc="20" dirty="0">
                <a:solidFill>
                  <a:srgbClr val="231F20"/>
                </a:solidFill>
                <a:latin typeface="Lucida Sans"/>
                <a:cs typeface="Lucida Sans"/>
              </a:rPr>
              <a:t> </a:t>
            </a:r>
            <a:r>
              <a:rPr sz="1000" spc="-15" dirty="0">
                <a:solidFill>
                  <a:srgbClr val="231F20"/>
                </a:solidFill>
                <a:latin typeface="Lucida Sans"/>
                <a:cs typeface="Lucida Sans"/>
              </a:rPr>
              <a:t>B).</a:t>
            </a:r>
            <a:endParaRPr sz="1000">
              <a:latin typeface="Lucida Sans"/>
              <a:cs typeface="Lucida Sans"/>
            </a:endParaRPr>
          </a:p>
          <a:p>
            <a:pPr>
              <a:lnSpc>
                <a:spcPct val="100000"/>
              </a:lnSpc>
            </a:pPr>
            <a:endParaRPr sz="1100">
              <a:latin typeface="Lucida Sans"/>
              <a:cs typeface="Lucida Sans"/>
            </a:endParaRPr>
          </a:p>
          <a:p>
            <a:pPr marL="12700">
              <a:lnSpc>
                <a:spcPts val="1150"/>
              </a:lnSpc>
              <a:spcBef>
                <a:spcPts val="785"/>
              </a:spcBef>
            </a:pPr>
            <a:r>
              <a:rPr sz="1000" spc="-5" dirty="0">
                <a:solidFill>
                  <a:srgbClr val="231F20"/>
                </a:solidFill>
                <a:latin typeface="Lucida Sans"/>
                <a:cs typeface="Lucida Sans"/>
              </a:rPr>
              <a:t>B)-</a:t>
            </a:r>
            <a:r>
              <a:rPr sz="1000" spc="10" dirty="0">
                <a:solidFill>
                  <a:srgbClr val="231F20"/>
                </a:solidFill>
                <a:latin typeface="Lucida Sans"/>
                <a:cs typeface="Lucida Sans"/>
              </a:rPr>
              <a:t> </a:t>
            </a:r>
            <a:r>
              <a:rPr sz="1000" spc="-75" dirty="0">
                <a:solidFill>
                  <a:srgbClr val="231F20"/>
                </a:solidFill>
                <a:latin typeface="Lucida Sans"/>
                <a:cs typeface="Lucida Sans"/>
              </a:rPr>
              <a:t>Doble</a:t>
            </a:r>
            <a:r>
              <a:rPr sz="1000" spc="15" dirty="0">
                <a:solidFill>
                  <a:srgbClr val="231F20"/>
                </a:solidFill>
                <a:latin typeface="Lucida Sans"/>
                <a:cs typeface="Lucida Sans"/>
              </a:rPr>
              <a:t> </a:t>
            </a:r>
            <a:r>
              <a:rPr sz="1000" spc="-75" dirty="0">
                <a:solidFill>
                  <a:srgbClr val="231F20"/>
                </a:solidFill>
                <a:latin typeface="Lucida Sans"/>
                <a:cs typeface="Lucida Sans"/>
              </a:rPr>
              <a:t>Contactos</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40" dirty="0">
                <a:solidFill>
                  <a:srgbClr val="231F20"/>
                </a:solidFill>
                <a:latin typeface="Lucida Sans"/>
                <a:cs typeface="Lucida Sans"/>
              </a:rPr>
              <a:t>Plata</a:t>
            </a:r>
            <a:r>
              <a:rPr sz="1000" spc="15" dirty="0">
                <a:solidFill>
                  <a:srgbClr val="231F20"/>
                </a:solidFill>
                <a:latin typeface="Lucida Sans"/>
                <a:cs typeface="Lucida Sans"/>
              </a:rPr>
              <a:t> </a:t>
            </a:r>
            <a:r>
              <a:rPr sz="1000" spc="-80" dirty="0">
                <a:solidFill>
                  <a:srgbClr val="231F20"/>
                </a:solidFill>
                <a:latin typeface="Lucida Sans"/>
                <a:cs typeface="Lucida Sans"/>
              </a:rPr>
              <a:t>(Ag</a:t>
            </a:r>
            <a:r>
              <a:rPr sz="1000" spc="15" dirty="0">
                <a:solidFill>
                  <a:srgbClr val="231F20"/>
                </a:solidFill>
                <a:latin typeface="Lucida Sans"/>
                <a:cs typeface="Lucida Sans"/>
              </a:rPr>
              <a:t> </a:t>
            </a:r>
            <a:r>
              <a:rPr sz="1000" spc="-100" dirty="0">
                <a:solidFill>
                  <a:srgbClr val="231F20"/>
                </a:solidFill>
                <a:latin typeface="Lucida Sans"/>
                <a:cs typeface="Lucida Sans"/>
              </a:rPr>
              <a:t>1000).</a:t>
            </a:r>
            <a:endParaRPr sz="1000">
              <a:latin typeface="Lucida Sans"/>
              <a:cs typeface="Lucida Sans"/>
            </a:endParaRPr>
          </a:p>
          <a:p>
            <a:pPr marL="12700" marR="179705">
              <a:lnSpc>
                <a:spcPts val="1100"/>
              </a:lnSpc>
              <a:spcBef>
                <a:spcPts val="70"/>
              </a:spcBef>
            </a:pPr>
            <a:r>
              <a:rPr sz="1000" spc="-70" dirty="0">
                <a:solidFill>
                  <a:srgbClr val="231F20"/>
                </a:solidFill>
                <a:latin typeface="Lucida Sans"/>
                <a:cs typeface="Lucida Sans"/>
              </a:rPr>
              <a:t>Funcionamiento: </a:t>
            </a:r>
            <a:r>
              <a:rPr sz="1000" spc="-90" dirty="0">
                <a:solidFill>
                  <a:srgbClr val="231F20"/>
                </a:solidFill>
                <a:latin typeface="Lucida Sans"/>
                <a:cs typeface="Lucida Sans"/>
              </a:rPr>
              <a:t>20.000 </a:t>
            </a:r>
            <a:r>
              <a:rPr sz="1000" spc="-70" dirty="0">
                <a:solidFill>
                  <a:srgbClr val="231F20"/>
                </a:solidFill>
                <a:latin typeface="Lucida Sans"/>
                <a:cs typeface="Lucida Sans"/>
              </a:rPr>
              <a:t>accionamientos </a:t>
            </a:r>
            <a:r>
              <a:rPr sz="1000" spc="-80" dirty="0">
                <a:solidFill>
                  <a:srgbClr val="231F20"/>
                </a:solidFill>
                <a:latin typeface="Lucida Sans"/>
                <a:cs typeface="Lucida Sans"/>
              </a:rPr>
              <a:t>con carga </a:t>
            </a:r>
            <a:r>
              <a:rPr sz="1000" spc="-70" dirty="0">
                <a:solidFill>
                  <a:srgbClr val="231F20"/>
                </a:solidFill>
                <a:latin typeface="Lucida Sans"/>
                <a:cs typeface="Lucida Sans"/>
              </a:rPr>
              <a:t>de </a:t>
            </a:r>
            <a:r>
              <a:rPr sz="1000" spc="-80" dirty="0">
                <a:solidFill>
                  <a:srgbClr val="231F20"/>
                </a:solidFill>
                <a:latin typeface="Lucida Sans"/>
                <a:cs typeface="Lucida Sans"/>
              </a:rPr>
              <a:t>In=10 </a:t>
            </a:r>
            <a:r>
              <a:rPr sz="1000" spc="-100" dirty="0">
                <a:solidFill>
                  <a:srgbClr val="231F20"/>
                </a:solidFill>
                <a:latin typeface="Lucida Sans"/>
                <a:cs typeface="Lucida Sans"/>
              </a:rPr>
              <a:t>Amper </a:t>
            </a:r>
            <a:r>
              <a:rPr sz="1000" spc="-25" dirty="0">
                <a:solidFill>
                  <a:srgbClr val="231F20"/>
                </a:solidFill>
                <a:latin typeface="Lucida Sans"/>
                <a:cs typeface="Lucida Sans"/>
              </a:rPr>
              <a:t>- </a:t>
            </a:r>
            <a:r>
              <a:rPr sz="1000" spc="-70" dirty="0">
                <a:solidFill>
                  <a:srgbClr val="231F20"/>
                </a:solidFill>
                <a:latin typeface="Lucida Sans"/>
                <a:cs typeface="Lucida Sans"/>
              </a:rPr>
              <a:t>Factor de </a:t>
            </a:r>
            <a:r>
              <a:rPr sz="1000" spc="-60" dirty="0">
                <a:solidFill>
                  <a:srgbClr val="231F20"/>
                </a:solidFill>
                <a:latin typeface="Lucida Sans"/>
                <a:cs typeface="Lucida Sans"/>
              </a:rPr>
              <a:t>Potencia=0.60.  Especificaciones: </a:t>
            </a:r>
            <a:r>
              <a:rPr sz="1000" spc="-95" dirty="0">
                <a:solidFill>
                  <a:srgbClr val="231F20"/>
                </a:solidFill>
                <a:latin typeface="Lucida Sans"/>
                <a:cs typeface="Lucida Sans"/>
              </a:rPr>
              <a:t>Cumple </a:t>
            </a:r>
            <a:r>
              <a:rPr sz="1000" spc="-80" dirty="0">
                <a:solidFill>
                  <a:srgbClr val="231F20"/>
                </a:solidFill>
                <a:latin typeface="Lucida Sans"/>
                <a:cs typeface="Lucida Sans"/>
              </a:rPr>
              <a:t>con </a:t>
            </a:r>
            <a:r>
              <a:rPr sz="1000" spc="-95" dirty="0">
                <a:solidFill>
                  <a:srgbClr val="231F20"/>
                </a:solidFill>
                <a:latin typeface="Lucida Sans"/>
                <a:cs typeface="Lucida Sans"/>
              </a:rPr>
              <a:t>Norma </a:t>
            </a:r>
            <a:r>
              <a:rPr sz="1000" spc="-75" dirty="0">
                <a:solidFill>
                  <a:srgbClr val="231F20"/>
                </a:solidFill>
                <a:latin typeface="Lucida Sans"/>
                <a:cs typeface="Lucida Sans"/>
              </a:rPr>
              <a:t>IRAM </a:t>
            </a:r>
            <a:r>
              <a:rPr sz="1000" spc="-100" dirty="0">
                <a:solidFill>
                  <a:srgbClr val="231F20"/>
                </a:solidFill>
                <a:latin typeface="Lucida Sans"/>
                <a:cs typeface="Lucida Sans"/>
              </a:rPr>
              <a:t>2007 </a:t>
            </a:r>
            <a:r>
              <a:rPr sz="1000" spc="-60" dirty="0">
                <a:solidFill>
                  <a:srgbClr val="231F20"/>
                </a:solidFill>
                <a:latin typeface="Lucida Sans"/>
                <a:cs typeface="Lucida Sans"/>
              </a:rPr>
              <a:t>del </a:t>
            </a:r>
            <a:r>
              <a:rPr sz="1000" spc="-145" dirty="0">
                <a:solidFill>
                  <a:srgbClr val="231F20"/>
                </a:solidFill>
                <a:latin typeface="Lucida Sans"/>
                <a:cs typeface="Lucida Sans"/>
              </a:rPr>
              <a:t>12/1984, </a:t>
            </a:r>
            <a:r>
              <a:rPr sz="1000" spc="-65" dirty="0">
                <a:solidFill>
                  <a:srgbClr val="231F20"/>
                </a:solidFill>
                <a:latin typeface="Lucida Sans"/>
                <a:cs typeface="Lucida Sans"/>
              </a:rPr>
              <a:t>basada </a:t>
            </a:r>
            <a:r>
              <a:rPr sz="1000" spc="-75" dirty="0">
                <a:solidFill>
                  <a:srgbClr val="231F20"/>
                </a:solidFill>
                <a:latin typeface="Lucida Sans"/>
                <a:cs typeface="Lucida Sans"/>
              </a:rPr>
              <a:t>en </a:t>
            </a:r>
            <a:r>
              <a:rPr sz="1000" spc="-55" dirty="0">
                <a:solidFill>
                  <a:srgbClr val="231F20"/>
                </a:solidFill>
                <a:latin typeface="Lucida Sans"/>
                <a:cs typeface="Lucida Sans"/>
              </a:rPr>
              <a:t>las </a:t>
            </a:r>
            <a:r>
              <a:rPr sz="1000" spc="-90" dirty="0">
                <a:solidFill>
                  <a:srgbClr val="231F20"/>
                </a:solidFill>
                <a:latin typeface="Lucida Sans"/>
                <a:cs typeface="Lucida Sans"/>
              </a:rPr>
              <a:t>Normas </a:t>
            </a:r>
            <a:r>
              <a:rPr sz="1000" spc="-60" dirty="0">
                <a:solidFill>
                  <a:srgbClr val="231F20"/>
                </a:solidFill>
                <a:latin typeface="Lucida Sans"/>
                <a:cs typeface="Lucida Sans"/>
              </a:rPr>
              <a:t>Internacionales: </a:t>
            </a:r>
            <a:r>
              <a:rPr sz="1000" spc="-80" dirty="0">
                <a:solidFill>
                  <a:srgbClr val="231F20"/>
                </a:solidFill>
                <a:latin typeface="Lucida Sans"/>
                <a:cs typeface="Lucida Sans"/>
              </a:rPr>
              <a:t>UL </a:t>
            </a:r>
            <a:r>
              <a:rPr sz="1000" spc="-125" dirty="0">
                <a:solidFill>
                  <a:srgbClr val="231F20"/>
                </a:solidFill>
                <a:latin typeface="Lucida Sans"/>
                <a:cs typeface="Lucida Sans"/>
              </a:rPr>
              <a:t>20/70  </a:t>
            </a:r>
            <a:r>
              <a:rPr sz="1000" spc="-45" dirty="0">
                <a:solidFill>
                  <a:srgbClr val="231F20"/>
                </a:solidFill>
                <a:latin typeface="Lucida Sans"/>
                <a:cs typeface="Lucida Sans"/>
              </a:rPr>
              <a:t>(SNAP </a:t>
            </a:r>
            <a:r>
              <a:rPr sz="1000" spc="-50" dirty="0">
                <a:solidFill>
                  <a:srgbClr val="231F20"/>
                </a:solidFill>
                <a:latin typeface="Lucida Sans"/>
                <a:cs typeface="Lucida Sans"/>
              </a:rPr>
              <a:t>SWITCHES) </a:t>
            </a:r>
            <a:r>
              <a:rPr sz="1000" spc="-60" dirty="0">
                <a:solidFill>
                  <a:srgbClr val="231F20"/>
                </a:solidFill>
                <a:latin typeface="Lucida Sans"/>
                <a:cs typeface="Lucida Sans"/>
              </a:rPr>
              <a:t>y </a:t>
            </a:r>
            <a:r>
              <a:rPr sz="1000" spc="-70" dirty="0">
                <a:solidFill>
                  <a:srgbClr val="231F20"/>
                </a:solidFill>
                <a:latin typeface="Lucida Sans"/>
                <a:cs typeface="Lucida Sans"/>
              </a:rPr>
              <a:t>CEE </a:t>
            </a:r>
            <a:r>
              <a:rPr sz="1000" spc="-165" dirty="0">
                <a:solidFill>
                  <a:srgbClr val="231F20"/>
                </a:solidFill>
                <a:latin typeface="Lucida Sans"/>
                <a:cs typeface="Lucida Sans"/>
              </a:rPr>
              <a:t>14 </a:t>
            </a:r>
            <a:r>
              <a:rPr sz="1000" spc="-55" dirty="0">
                <a:solidFill>
                  <a:srgbClr val="231F20"/>
                </a:solidFill>
                <a:latin typeface="Lucida Sans"/>
                <a:cs typeface="Lucida Sans"/>
              </a:rPr>
              <a:t>(SWITCHES </a:t>
            </a:r>
            <a:r>
              <a:rPr sz="1000" spc="-85" dirty="0">
                <a:solidFill>
                  <a:srgbClr val="231F20"/>
                </a:solidFill>
                <a:latin typeface="Lucida Sans"/>
                <a:cs typeface="Lucida Sans"/>
              </a:rPr>
              <a:t>FOR DOMESTIC </a:t>
            </a:r>
            <a:r>
              <a:rPr sz="1000" spc="-120" dirty="0">
                <a:solidFill>
                  <a:srgbClr val="231F20"/>
                </a:solidFill>
                <a:latin typeface="Lucida Sans"/>
                <a:cs typeface="Lucida Sans"/>
              </a:rPr>
              <a:t>AND </a:t>
            </a:r>
            <a:r>
              <a:rPr sz="1000" spc="-55" dirty="0">
                <a:solidFill>
                  <a:srgbClr val="231F20"/>
                </a:solidFill>
                <a:latin typeface="Lucida Sans"/>
                <a:cs typeface="Lucida Sans"/>
              </a:rPr>
              <a:t>SIMILAR</a:t>
            </a:r>
            <a:r>
              <a:rPr sz="1000" spc="-160" dirty="0">
                <a:solidFill>
                  <a:srgbClr val="231F20"/>
                </a:solidFill>
                <a:latin typeface="Lucida Sans"/>
                <a:cs typeface="Lucida Sans"/>
              </a:rPr>
              <a:t> </a:t>
            </a:r>
            <a:r>
              <a:rPr sz="1000" spc="-30" dirty="0">
                <a:solidFill>
                  <a:srgbClr val="231F20"/>
                </a:solidFill>
                <a:latin typeface="Lucida Sans"/>
                <a:cs typeface="Lucida Sans"/>
              </a:rPr>
              <a:t>PURPOSES).</a:t>
            </a:r>
            <a:endParaRPr sz="1000">
              <a:latin typeface="Lucida Sans"/>
              <a:cs typeface="Lucida Sans"/>
            </a:endParaRPr>
          </a:p>
          <a:p>
            <a:pPr marL="168275" indent="-156210">
              <a:lnSpc>
                <a:spcPct val="100000"/>
              </a:lnSpc>
              <a:spcBef>
                <a:spcPts val="980"/>
              </a:spcBef>
              <a:buAutoNum type="romanUcParenR" startAt="2"/>
              <a:tabLst>
                <a:tab pos="168910" algn="l"/>
              </a:tabLst>
            </a:pPr>
            <a:r>
              <a:rPr sz="1000" b="1" spc="-105" dirty="0">
                <a:solidFill>
                  <a:srgbClr val="231F20"/>
                </a:solidFill>
                <a:latin typeface="Lucida Sans"/>
                <a:cs typeface="Lucida Sans"/>
              </a:rPr>
              <a:t>Tomacorrientes:</a:t>
            </a:r>
            <a:endParaRPr sz="1000">
              <a:latin typeface="Lucida Sans"/>
              <a:cs typeface="Lucida Sans"/>
            </a:endParaRPr>
          </a:p>
          <a:p>
            <a:pPr>
              <a:lnSpc>
                <a:spcPct val="100000"/>
              </a:lnSpc>
            </a:pPr>
            <a:endParaRPr sz="850">
              <a:latin typeface="Lucida Sans"/>
              <a:cs typeface="Lucida Sans"/>
            </a:endParaRPr>
          </a:p>
          <a:p>
            <a:pPr marL="12700">
              <a:lnSpc>
                <a:spcPts val="1150"/>
              </a:lnSpc>
            </a:pPr>
            <a:r>
              <a:rPr sz="1000" spc="-75" dirty="0">
                <a:solidFill>
                  <a:srgbClr val="231F20"/>
                </a:solidFill>
                <a:latin typeface="Lucida Sans"/>
                <a:cs typeface="Lucida Sans"/>
              </a:rPr>
              <a:t>Construcción:</a:t>
            </a:r>
            <a:endParaRPr sz="1000">
              <a:latin typeface="Lucida Sans"/>
              <a:cs typeface="Lucida Sans"/>
            </a:endParaRPr>
          </a:p>
          <a:p>
            <a:pPr marL="93345" indent="-80645">
              <a:lnSpc>
                <a:spcPts val="1100"/>
              </a:lnSpc>
              <a:buChar char="-"/>
              <a:tabLst>
                <a:tab pos="93345" algn="l"/>
              </a:tabLst>
            </a:pPr>
            <a:r>
              <a:rPr sz="1000" spc="-90" dirty="0">
                <a:solidFill>
                  <a:srgbClr val="231F20"/>
                </a:solidFill>
                <a:latin typeface="Lucida Sans"/>
                <a:cs typeface="Lucida Sans"/>
              </a:rPr>
              <a:t>Cuerpo </a:t>
            </a:r>
            <a:r>
              <a:rPr sz="1000" spc="-70" dirty="0">
                <a:solidFill>
                  <a:srgbClr val="231F20"/>
                </a:solidFill>
                <a:latin typeface="Lucida Sans"/>
                <a:cs typeface="Lucida Sans"/>
              </a:rPr>
              <a:t>realizado </a:t>
            </a:r>
            <a:r>
              <a:rPr sz="1000" spc="-75" dirty="0">
                <a:solidFill>
                  <a:srgbClr val="231F20"/>
                </a:solidFill>
                <a:latin typeface="Lucida Sans"/>
                <a:cs typeface="Lucida Sans"/>
              </a:rPr>
              <a:t>en </a:t>
            </a:r>
            <a:r>
              <a:rPr sz="1000" spc="-60" dirty="0">
                <a:solidFill>
                  <a:srgbClr val="231F20"/>
                </a:solidFill>
                <a:latin typeface="Lucida Sans"/>
                <a:cs typeface="Lucida Sans"/>
              </a:rPr>
              <a:t>Material plástico </a:t>
            </a:r>
            <a:r>
              <a:rPr sz="1000" spc="-70" dirty="0">
                <a:solidFill>
                  <a:srgbClr val="231F20"/>
                </a:solidFill>
                <a:latin typeface="Lucida Sans"/>
                <a:cs typeface="Lucida Sans"/>
              </a:rPr>
              <a:t>de</a:t>
            </a:r>
            <a:r>
              <a:rPr sz="1000" spc="-25" dirty="0">
                <a:solidFill>
                  <a:srgbClr val="231F20"/>
                </a:solidFill>
                <a:latin typeface="Lucida Sans"/>
                <a:cs typeface="Lucida Sans"/>
              </a:rPr>
              <a:t> </a:t>
            </a:r>
            <a:r>
              <a:rPr sz="1000" spc="-65" dirty="0">
                <a:solidFill>
                  <a:srgbClr val="231F20"/>
                </a:solidFill>
                <a:latin typeface="Lucida Sans"/>
                <a:cs typeface="Lucida Sans"/>
              </a:rPr>
              <a:t>ingeniería=policarbonato</a:t>
            </a:r>
            <a:endParaRPr sz="1000">
              <a:latin typeface="Lucida Sans"/>
              <a:cs typeface="Lucida Sans"/>
            </a:endParaRPr>
          </a:p>
          <a:p>
            <a:pPr marL="12700" marR="271145">
              <a:lnSpc>
                <a:spcPts val="1100"/>
              </a:lnSpc>
              <a:spcBef>
                <a:spcPts val="70"/>
              </a:spcBef>
              <a:buChar char="-"/>
              <a:tabLst>
                <a:tab pos="93345" algn="l"/>
              </a:tabLst>
            </a:pPr>
            <a:r>
              <a:rPr sz="1000" spc="-70" dirty="0">
                <a:solidFill>
                  <a:srgbClr val="231F20"/>
                </a:solidFill>
                <a:latin typeface="Lucida Sans"/>
                <a:cs typeface="Lucida Sans"/>
              </a:rPr>
              <a:t>Frente </a:t>
            </a:r>
            <a:r>
              <a:rPr sz="1000" spc="-75" dirty="0">
                <a:solidFill>
                  <a:srgbClr val="231F20"/>
                </a:solidFill>
                <a:latin typeface="Lucida Sans"/>
                <a:cs typeface="Lucida Sans"/>
              </a:rPr>
              <a:t>en </a:t>
            </a:r>
            <a:r>
              <a:rPr sz="1000" spc="-60" dirty="0">
                <a:solidFill>
                  <a:srgbClr val="231F20"/>
                </a:solidFill>
                <a:latin typeface="Lucida Sans"/>
                <a:cs typeface="Lucida Sans"/>
              </a:rPr>
              <a:t>Material </a:t>
            </a:r>
            <a:r>
              <a:rPr sz="1000" spc="-65" dirty="0">
                <a:solidFill>
                  <a:srgbClr val="231F20"/>
                </a:solidFill>
                <a:latin typeface="Lucida Sans"/>
                <a:cs typeface="Lucida Sans"/>
              </a:rPr>
              <a:t>inyectado </a:t>
            </a:r>
            <a:r>
              <a:rPr sz="1000" spc="-75" dirty="0">
                <a:solidFill>
                  <a:srgbClr val="231F20"/>
                </a:solidFill>
                <a:latin typeface="Lucida Sans"/>
                <a:cs typeface="Lucida Sans"/>
              </a:rPr>
              <a:t>en </a:t>
            </a:r>
            <a:r>
              <a:rPr sz="1000" spc="-70" dirty="0">
                <a:solidFill>
                  <a:srgbClr val="231F20"/>
                </a:solidFill>
                <a:latin typeface="Lucida Sans"/>
                <a:cs typeface="Lucida Sans"/>
              </a:rPr>
              <a:t>Policarbonato-Autoextinguible </a:t>
            </a:r>
            <a:r>
              <a:rPr sz="1000" spc="-80" dirty="0">
                <a:solidFill>
                  <a:srgbClr val="231F20"/>
                </a:solidFill>
                <a:latin typeface="Lucida Sans"/>
                <a:cs typeface="Lucida Sans"/>
              </a:rPr>
              <a:t>según </a:t>
            </a:r>
            <a:r>
              <a:rPr sz="1000" spc="-70" dirty="0">
                <a:solidFill>
                  <a:srgbClr val="231F20"/>
                </a:solidFill>
                <a:latin typeface="Lucida Sans"/>
                <a:cs typeface="Lucida Sans"/>
              </a:rPr>
              <a:t>IEC </a:t>
            </a:r>
            <a:r>
              <a:rPr sz="1000" spc="-95" dirty="0">
                <a:solidFill>
                  <a:srgbClr val="231F20"/>
                </a:solidFill>
                <a:latin typeface="Lucida Sans"/>
                <a:cs typeface="Lucida Sans"/>
              </a:rPr>
              <a:t>695-2-1 </a:t>
            </a:r>
            <a:r>
              <a:rPr sz="1000" spc="-60" dirty="0">
                <a:solidFill>
                  <a:srgbClr val="231F20"/>
                </a:solidFill>
                <a:latin typeface="Lucida Sans"/>
                <a:cs typeface="Lucida Sans"/>
              </a:rPr>
              <a:t>y </a:t>
            </a:r>
            <a:r>
              <a:rPr sz="1000" spc="-80" dirty="0">
                <a:solidFill>
                  <a:srgbClr val="231F20"/>
                </a:solidFill>
                <a:latin typeface="Lucida Sans"/>
                <a:cs typeface="Lucida Sans"/>
              </a:rPr>
              <a:t>UL 94-(V1) </a:t>
            </a:r>
            <a:r>
              <a:rPr sz="1000" spc="-60" dirty="0">
                <a:solidFill>
                  <a:srgbClr val="231F20"/>
                </a:solidFill>
                <a:latin typeface="Lucida Sans"/>
                <a:cs typeface="Lucida Sans"/>
              </a:rPr>
              <a:t>y Ensayo </a:t>
            </a:r>
            <a:r>
              <a:rPr sz="1000" spc="-70" dirty="0">
                <a:solidFill>
                  <a:srgbClr val="231F20"/>
                </a:solidFill>
                <a:latin typeface="Lucida Sans"/>
                <a:cs typeface="Lucida Sans"/>
              </a:rPr>
              <a:t>de  </a:t>
            </a:r>
            <a:r>
              <a:rPr sz="1000" spc="-80" dirty="0">
                <a:solidFill>
                  <a:srgbClr val="231F20"/>
                </a:solidFill>
                <a:latin typeface="Lucida Sans"/>
                <a:cs typeface="Lucida Sans"/>
              </a:rPr>
              <a:t>Corrientes </a:t>
            </a:r>
            <a:r>
              <a:rPr sz="1000" spc="-70" dirty="0">
                <a:solidFill>
                  <a:srgbClr val="231F20"/>
                </a:solidFill>
                <a:latin typeface="Lucida Sans"/>
                <a:cs typeface="Lucida Sans"/>
              </a:rPr>
              <a:t>de </a:t>
            </a:r>
            <a:r>
              <a:rPr sz="1000" spc="-80" dirty="0">
                <a:solidFill>
                  <a:srgbClr val="231F20"/>
                </a:solidFill>
                <a:latin typeface="Lucida Sans"/>
                <a:cs typeface="Lucida Sans"/>
              </a:rPr>
              <a:t>Fuga</a:t>
            </a:r>
            <a:r>
              <a:rPr sz="1000" spc="-45" dirty="0">
                <a:solidFill>
                  <a:srgbClr val="231F20"/>
                </a:solidFill>
                <a:latin typeface="Lucida Sans"/>
                <a:cs typeface="Lucida Sans"/>
              </a:rPr>
              <a:t> </a:t>
            </a:r>
            <a:r>
              <a:rPr sz="1000" spc="-60" dirty="0">
                <a:solidFill>
                  <a:srgbClr val="231F20"/>
                </a:solidFill>
                <a:latin typeface="Lucida Sans"/>
                <a:cs typeface="Lucida Sans"/>
              </a:rPr>
              <a:t>Superficiales.</a:t>
            </a:r>
            <a:endParaRPr sz="1000">
              <a:latin typeface="Lucida Sans"/>
              <a:cs typeface="Lucida Sans"/>
            </a:endParaRPr>
          </a:p>
          <a:p>
            <a:pPr marL="12700">
              <a:lnSpc>
                <a:spcPts val="1080"/>
              </a:lnSpc>
            </a:pPr>
            <a:r>
              <a:rPr sz="1000" spc="-60" dirty="0">
                <a:solidFill>
                  <a:srgbClr val="231F20"/>
                </a:solidFill>
                <a:latin typeface="Lucida Sans"/>
                <a:cs typeface="Lucida Sans"/>
              </a:rPr>
              <a:t>Especificaciones: </a:t>
            </a:r>
            <a:r>
              <a:rPr sz="1000" spc="-95" dirty="0">
                <a:solidFill>
                  <a:srgbClr val="231F20"/>
                </a:solidFill>
                <a:latin typeface="Lucida Sans"/>
                <a:cs typeface="Lucida Sans"/>
              </a:rPr>
              <a:t>Cumple </a:t>
            </a:r>
            <a:r>
              <a:rPr sz="1000" spc="-80" dirty="0">
                <a:solidFill>
                  <a:srgbClr val="231F20"/>
                </a:solidFill>
                <a:latin typeface="Lucida Sans"/>
                <a:cs typeface="Lucida Sans"/>
              </a:rPr>
              <a:t>con </a:t>
            </a:r>
            <a:r>
              <a:rPr sz="1000" spc="-55" dirty="0">
                <a:solidFill>
                  <a:srgbClr val="231F20"/>
                </a:solidFill>
                <a:latin typeface="Lucida Sans"/>
                <a:cs typeface="Lucida Sans"/>
              </a:rPr>
              <a:t>las </a:t>
            </a:r>
            <a:r>
              <a:rPr sz="1000" spc="-90" dirty="0">
                <a:solidFill>
                  <a:srgbClr val="231F20"/>
                </a:solidFill>
                <a:latin typeface="Lucida Sans"/>
                <a:cs typeface="Lucida Sans"/>
              </a:rPr>
              <a:t>Normas </a:t>
            </a:r>
            <a:r>
              <a:rPr sz="1000" spc="-75" dirty="0">
                <a:solidFill>
                  <a:srgbClr val="231F20"/>
                </a:solidFill>
                <a:latin typeface="Lucida Sans"/>
                <a:cs typeface="Lucida Sans"/>
              </a:rPr>
              <a:t>IRAM </a:t>
            </a:r>
            <a:r>
              <a:rPr sz="1000" spc="-100" dirty="0">
                <a:solidFill>
                  <a:srgbClr val="231F20"/>
                </a:solidFill>
                <a:latin typeface="Lucida Sans"/>
                <a:cs typeface="Lucida Sans"/>
              </a:rPr>
              <a:t>2006 </a:t>
            </a:r>
            <a:r>
              <a:rPr sz="1000" spc="-90" dirty="0">
                <a:solidFill>
                  <a:srgbClr val="231F20"/>
                </a:solidFill>
                <a:latin typeface="Lucida Sans"/>
                <a:cs typeface="Lucida Sans"/>
              </a:rPr>
              <a:t>(1985) </a:t>
            </a:r>
            <a:r>
              <a:rPr sz="1000" spc="-60" dirty="0">
                <a:solidFill>
                  <a:srgbClr val="231F20"/>
                </a:solidFill>
                <a:latin typeface="Lucida Sans"/>
                <a:cs typeface="Lucida Sans"/>
              </a:rPr>
              <a:t>y </a:t>
            </a:r>
            <a:r>
              <a:rPr sz="1000" spc="-100" dirty="0">
                <a:solidFill>
                  <a:srgbClr val="231F20"/>
                </a:solidFill>
                <a:latin typeface="Lucida Sans"/>
                <a:cs typeface="Lucida Sans"/>
              </a:rPr>
              <a:t>2007</a:t>
            </a:r>
            <a:r>
              <a:rPr sz="1000" spc="-40" dirty="0">
                <a:solidFill>
                  <a:srgbClr val="231F20"/>
                </a:solidFill>
                <a:latin typeface="Lucida Sans"/>
                <a:cs typeface="Lucida Sans"/>
              </a:rPr>
              <a:t> </a:t>
            </a:r>
            <a:r>
              <a:rPr sz="1000" spc="-85" dirty="0">
                <a:solidFill>
                  <a:srgbClr val="231F20"/>
                </a:solidFill>
                <a:latin typeface="Lucida Sans"/>
                <a:cs typeface="Lucida Sans"/>
              </a:rPr>
              <a:t>(1984).</a:t>
            </a:r>
            <a:endParaRPr sz="1000">
              <a:latin typeface="Lucida Sans"/>
              <a:cs typeface="Lucida Sans"/>
            </a:endParaRPr>
          </a:p>
          <a:p>
            <a:pPr>
              <a:lnSpc>
                <a:spcPct val="100000"/>
              </a:lnSpc>
            </a:pPr>
            <a:endParaRPr sz="1100">
              <a:latin typeface="Lucida Sans"/>
              <a:cs typeface="Lucida Sans"/>
            </a:endParaRPr>
          </a:p>
          <a:p>
            <a:pPr marL="204470" indent="-192405">
              <a:lnSpc>
                <a:spcPct val="100000"/>
              </a:lnSpc>
              <a:spcBef>
                <a:spcPts val="805"/>
              </a:spcBef>
              <a:buAutoNum type="romanUcParenR" startAt="3"/>
              <a:tabLst>
                <a:tab pos="205104" algn="l"/>
              </a:tabLst>
            </a:pPr>
            <a:r>
              <a:rPr sz="1000" b="1" spc="-85" dirty="0">
                <a:solidFill>
                  <a:srgbClr val="231F20"/>
                </a:solidFill>
                <a:latin typeface="Lucida Sans"/>
                <a:cs typeface="Lucida Sans"/>
              </a:rPr>
              <a:t>Calidad:</a:t>
            </a:r>
            <a:endParaRPr sz="1000">
              <a:latin typeface="Lucida Sans"/>
              <a:cs typeface="Lucida Sans"/>
            </a:endParaRPr>
          </a:p>
          <a:p>
            <a:pPr>
              <a:lnSpc>
                <a:spcPct val="100000"/>
              </a:lnSpc>
              <a:buClr>
                <a:srgbClr val="231F20"/>
              </a:buClr>
              <a:buFont typeface="Lucida Sans"/>
              <a:buAutoNum type="romanUcParenR" startAt="3"/>
            </a:pPr>
            <a:endParaRPr sz="950">
              <a:latin typeface="Lucida Sans"/>
              <a:cs typeface="Lucida Sans"/>
            </a:endParaRPr>
          </a:p>
          <a:p>
            <a:pPr marL="12700" marR="48260">
              <a:lnSpc>
                <a:spcPts val="1100"/>
              </a:lnSpc>
            </a:pPr>
            <a:r>
              <a:rPr sz="1000" spc="-65" dirty="0">
                <a:solidFill>
                  <a:srgbClr val="231F20"/>
                </a:solidFill>
                <a:latin typeface="Lucida Sans"/>
                <a:cs typeface="Lucida Sans"/>
              </a:rPr>
              <a:t>La </a:t>
            </a:r>
            <a:r>
              <a:rPr sz="1000" spc="-75" dirty="0">
                <a:solidFill>
                  <a:srgbClr val="231F20"/>
                </a:solidFill>
                <a:latin typeface="Lucida Sans"/>
                <a:cs typeface="Lucida Sans"/>
              </a:rPr>
              <a:t>Dirección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75" dirty="0">
                <a:solidFill>
                  <a:srgbClr val="231F20"/>
                </a:solidFill>
                <a:latin typeface="Lucida Sans"/>
                <a:cs typeface="Lucida Sans"/>
              </a:rPr>
              <a:t>Empresa </a:t>
            </a:r>
            <a:r>
              <a:rPr sz="1000" spc="-65" dirty="0">
                <a:solidFill>
                  <a:srgbClr val="231F20"/>
                </a:solidFill>
                <a:latin typeface="Lucida Sans"/>
                <a:cs typeface="Lucida Sans"/>
              </a:rPr>
              <a:t>entiende </a:t>
            </a:r>
            <a:r>
              <a:rPr sz="1000" spc="-55" dirty="0">
                <a:solidFill>
                  <a:srgbClr val="231F20"/>
                </a:solidFill>
                <a:latin typeface="Lucida Sans"/>
                <a:cs typeface="Lucida Sans"/>
              </a:rPr>
              <a:t>a </a:t>
            </a:r>
            <a:r>
              <a:rPr sz="1000" spc="-50" dirty="0">
                <a:solidFill>
                  <a:srgbClr val="231F20"/>
                </a:solidFill>
                <a:latin typeface="Lucida Sans"/>
                <a:cs typeface="Lucida Sans"/>
              </a:rPr>
              <a:t>la </a:t>
            </a:r>
            <a:r>
              <a:rPr sz="1000" spc="-75" dirty="0">
                <a:solidFill>
                  <a:srgbClr val="231F20"/>
                </a:solidFill>
                <a:latin typeface="Lucida Sans"/>
                <a:cs typeface="Lucida Sans"/>
              </a:rPr>
              <a:t>Calidad </a:t>
            </a:r>
            <a:r>
              <a:rPr sz="1000" spc="-95" dirty="0">
                <a:solidFill>
                  <a:srgbClr val="231F20"/>
                </a:solidFill>
                <a:latin typeface="Lucida Sans"/>
                <a:cs typeface="Lucida Sans"/>
              </a:rPr>
              <a:t>como </a:t>
            </a:r>
            <a:r>
              <a:rPr sz="1000" spc="-50" dirty="0">
                <a:solidFill>
                  <a:srgbClr val="231F20"/>
                </a:solidFill>
                <a:latin typeface="Lucida Sans"/>
                <a:cs typeface="Lucida Sans"/>
              </a:rPr>
              <a:t>al </a:t>
            </a:r>
            <a:r>
              <a:rPr sz="1000" spc="-75" dirty="0">
                <a:solidFill>
                  <a:srgbClr val="231F20"/>
                </a:solidFill>
                <a:latin typeface="Lucida Sans"/>
                <a:cs typeface="Lucida Sans"/>
              </a:rPr>
              <a:t>conjunto </a:t>
            </a:r>
            <a:r>
              <a:rPr sz="1000" spc="-70" dirty="0">
                <a:solidFill>
                  <a:srgbClr val="231F20"/>
                </a:solidFill>
                <a:latin typeface="Lucida Sans"/>
                <a:cs typeface="Lucida Sans"/>
              </a:rPr>
              <a:t>de </a:t>
            </a:r>
            <a:r>
              <a:rPr sz="1000" spc="-65" dirty="0">
                <a:solidFill>
                  <a:srgbClr val="231F20"/>
                </a:solidFill>
                <a:latin typeface="Lucida Sans"/>
                <a:cs typeface="Lucida Sans"/>
              </a:rPr>
              <a:t>características </a:t>
            </a:r>
            <a:r>
              <a:rPr sz="1000" spc="-70" dirty="0">
                <a:solidFill>
                  <a:srgbClr val="231F20"/>
                </a:solidFill>
                <a:latin typeface="Lucida Sans"/>
                <a:cs typeface="Lucida Sans"/>
              </a:rPr>
              <a:t>de </a:t>
            </a:r>
            <a:r>
              <a:rPr sz="1000" spc="-85" dirty="0">
                <a:solidFill>
                  <a:srgbClr val="231F20"/>
                </a:solidFill>
                <a:latin typeface="Lucida Sans"/>
                <a:cs typeface="Lucida Sans"/>
              </a:rPr>
              <a:t>un </a:t>
            </a:r>
            <a:r>
              <a:rPr sz="1000" spc="-75" dirty="0">
                <a:solidFill>
                  <a:srgbClr val="231F20"/>
                </a:solidFill>
                <a:latin typeface="Lucida Sans"/>
                <a:cs typeface="Lucida Sans"/>
              </a:rPr>
              <a:t>producto que  </a:t>
            </a:r>
            <a:r>
              <a:rPr sz="1000" spc="-80" dirty="0">
                <a:solidFill>
                  <a:srgbClr val="231F20"/>
                </a:solidFill>
                <a:latin typeface="Lucida Sans"/>
                <a:cs typeface="Lucida Sans"/>
              </a:rPr>
              <a:t>permiten </a:t>
            </a:r>
            <a:r>
              <a:rPr sz="1000" spc="-65" dirty="0">
                <a:solidFill>
                  <a:srgbClr val="231F20"/>
                </a:solidFill>
                <a:latin typeface="Lucida Sans"/>
                <a:cs typeface="Lucida Sans"/>
              </a:rPr>
              <a:t>satisfacer </a:t>
            </a:r>
            <a:r>
              <a:rPr sz="1000" spc="-60" dirty="0">
                <a:solidFill>
                  <a:srgbClr val="231F20"/>
                </a:solidFill>
                <a:latin typeface="Lucida Sans"/>
                <a:cs typeface="Lucida Sans"/>
              </a:rPr>
              <a:t>los </a:t>
            </a:r>
            <a:r>
              <a:rPr sz="1000" spc="-75" dirty="0">
                <a:solidFill>
                  <a:srgbClr val="231F20"/>
                </a:solidFill>
                <a:latin typeface="Lucida Sans"/>
                <a:cs typeface="Lucida Sans"/>
              </a:rPr>
              <a:t>requerimientos </a:t>
            </a:r>
            <a:r>
              <a:rPr sz="1000" spc="-60" dirty="0">
                <a:solidFill>
                  <a:srgbClr val="231F20"/>
                </a:solidFill>
                <a:latin typeface="Lucida Sans"/>
                <a:cs typeface="Lucida Sans"/>
              </a:rPr>
              <a:t>del </a:t>
            </a:r>
            <a:r>
              <a:rPr sz="1000" spc="-80" dirty="0">
                <a:solidFill>
                  <a:srgbClr val="231F20"/>
                </a:solidFill>
                <a:latin typeface="Lucida Sans"/>
                <a:cs typeface="Lucida Sans"/>
              </a:rPr>
              <a:t>consumidor. </a:t>
            </a:r>
            <a:r>
              <a:rPr sz="1000" spc="-35" dirty="0">
                <a:solidFill>
                  <a:srgbClr val="231F20"/>
                </a:solidFill>
                <a:latin typeface="Lucida Sans"/>
                <a:cs typeface="Lucida Sans"/>
              </a:rPr>
              <a:t>El </a:t>
            </a:r>
            <a:r>
              <a:rPr sz="1000" spc="-70" dirty="0">
                <a:solidFill>
                  <a:srgbClr val="231F20"/>
                </a:solidFill>
                <a:latin typeface="Lucida Sans"/>
                <a:cs typeface="Lucida Sans"/>
              </a:rPr>
              <a:t>control de </a:t>
            </a:r>
            <a:r>
              <a:rPr sz="1000" spc="-60" dirty="0">
                <a:solidFill>
                  <a:srgbClr val="231F20"/>
                </a:solidFill>
                <a:latin typeface="Lucida Sans"/>
                <a:cs typeface="Lucida Sans"/>
              </a:rPr>
              <a:t>los </a:t>
            </a:r>
            <a:r>
              <a:rPr sz="1000" spc="-70" dirty="0">
                <a:solidFill>
                  <a:srgbClr val="231F20"/>
                </a:solidFill>
                <a:latin typeface="Lucida Sans"/>
                <a:cs typeface="Lucida Sans"/>
              </a:rPr>
              <a:t>materiales recibidos de </a:t>
            </a:r>
            <a:r>
              <a:rPr sz="1000" spc="-65" dirty="0">
                <a:solidFill>
                  <a:srgbClr val="231F20"/>
                </a:solidFill>
                <a:latin typeface="Lucida Sans"/>
                <a:cs typeface="Lucida Sans"/>
              </a:rPr>
              <a:t>proveedores, </a:t>
            </a:r>
            <a:r>
              <a:rPr sz="1000" spc="-50" dirty="0">
                <a:solidFill>
                  <a:srgbClr val="231F20"/>
                </a:solidFill>
                <a:latin typeface="Lucida Sans"/>
                <a:cs typeface="Lucida Sans"/>
              </a:rPr>
              <a:t>el  </a:t>
            </a:r>
            <a:r>
              <a:rPr sz="1000" spc="-70" dirty="0">
                <a:solidFill>
                  <a:srgbClr val="231F20"/>
                </a:solidFill>
                <a:latin typeface="Lucida Sans"/>
                <a:cs typeface="Lucida Sans"/>
              </a:rPr>
              <a:t>control </a:t>
            </a:r>
            <a:r>
              <a:rPr sz="1000" spc="-60" dirty="0">
                <a:solidFill>
                  <a:srgbClr val="231F20"/>
                </a:solidFill>
                <a:latin typeface="Lucida Sans"/>
                <a:cs typeface="Lucida Sans"/>
              </a:rPr>
              <a:t>del </a:t>
            </a:r>
            <a:r>
              <a:rPr sz="1000" spc="-75" dirty="0">
                <a:solidFill>
                  <a:srgbClr val="231F20"/>
                </a:solidFill>
                <a:latin typeface="Lucida Sans"/>
                <a:cs typeface="Lucida Sans"/>
              </a:rPr>
              <a:t>proceso </a:t>
            </a:r>
            <a:r>
              <a:rPr sz="1000" spc="-70" dirty="0">
                <a:solidFill>
                  <a:srgbClr val="231F20"/>
                </a:solidFill>
                <a:latin typeface="Lucida Sans"/>
                <a:cs typeface="Lucida Sans"/>
              </a:rPr>
              <a:t>de fabricación de </a:t>
            </a:r>
            <a:r>
              <a:rPr sz="1000" spc="-55" dirty="0">
                <a:solidFill>
                  <a:srgbClr val="231F20"/>
                </a:solidFill>
                <a:latin typeface="Lucida Sans"/>
                <a:cs typeface="Lucida Sans"/>
              </a:rPr>
              <a:t>las </a:t>
            </a:r>
            <a:r>
              <a:rPr sz="1000" spc="-60" dirty="0">
                <a:solidFill>
                  <a:srgbClr val="231F20"/>
                </a:solidFill>
                <a:latin typeface="Lucida Sans"/>
                <a:cs typeface="Lucida Sans"/>
              </a:rPr>
              <a:t>distintas </a:t>
            </a:r>
            <a:r>
              <a:rPr sz="1000" spc="-75" dirty="0">
                <a:solidFill>
                  <a:srgbClr val="231F20"/>
                </a:solidFill>
                <a:latin typeface="Lucida Sans"/>
                <a:cs typeface="Lucida Sans"/>
              </a:rPr>
              <a:t>piezas </a:t>
            </a:r>
            <a:r>
              <a:rPr sz="1000" spc="-60" dirty="0">
                <a:solidFill>
                  <a:srgbClr val="231F20"/>
                </a:solidFill>
                <a:latin typeface="Lucida Sans"/>
                <a:cs typeface="Lucida Sans"/>
              </a:rPr>
              <a:t>y los </a:t>
            </a:r>
            <a:r>
              <a:rPr sz="1000" spc="-75" dirty="0">
                <a:solidFill>
                  <a:srgbClr val="231F20"/>
                </a:solidFill>
                <a:latin typeface="Lucida Sans"/>
                <a:cs typeface="Lucida Sans"/>
              </a:rPr>
              <a:t>conjuntos </a:t>
            </a:r>
            <a:r>
              <a:rPr sz="1000" spc="-70" dirty="0">
                <a:solidFill>
                  <a:srgbClr val="231F20"/>
                </a:solidFill>
                <a:latin typeface="Lucida Sans"/>
                <a:cs typeface="Lucida Sans"/>
              </a:rPr>
              <a:t>ensamblados, </a:t>
            </a:r>
            <a:r>
              <a:rPr sz="1000" spc="-55" dirty="0">
                <a:solidFill>
                  <a:srgbClr val="231F20"/>
                </a:solidFill>
                <a:latin typeface="Lucida Sans"/>
                <a:cs typeface="Lucida Sans"/>
              </a:rPr>
              <a:t>y, </a:t>
            </a:r>
            <a:r>
              <a:rPr sz="1000" spc="-50" dirty="0">
                <a:solidFill>
                  <a:srgbClr val="231F20"/>
                </a:solidFill>
                <a:latin typeface="Lucida Sans"/>
                <a:cs typeface="Lucida Sans"/>
              </a:rPr>
              <a:t>el </a:t>
            </a:r>
            <a:r>
              <a:rPr sz="1000" spc="-70" dirty="0">
                <a:solidFill>
                  <a:srgbClr val="231F20"/>
                </a:solidFill>
                <a:latin typeface="Lucida Sans"/>
                <a:cs typeface="Lucida Sans"/>
              </a:rPr>
              <a:t>control </a:t>
            </a:r>
            <a:r>
              <a:rPr sz="1000" spc="-60" dirty="0">
                <a:solidFill>
                  <a:srgbClr val="231F20"/>
                </a:solidFill>
                <a:latin typeface="Lucida Sans"/>
                <a:cs typeface="Lucida Sans"/>
              </a:rPr>
              <a:t>final  </a:t>
            </a:r>
            <a:r>
              <a:rPr sz="1000" spc="-80" dirty="0">
                <a:solidFill>
                  <a:srgbClr val="231F20"/>
                </a:solidFill>
                <a:latin typeface="Lucida Sans"/>
                <a:cs typeface="Lucida Sans"/>
              </a:rPr>
              <a:t>permiten</a:t>
            </a:r>
            <a:r>
              <a:rPr sz="1000" spc="15" dirty="0">
                <a:solidFill>
                  <a:srgbClr val="231F20"/>
                </a:solidFill>
                <a:latin typeface="Lucida Sans"/>
                <a:cs typeface="Lucida Sans"/>
              </a:rPr>
              <a:t> </a:t>
            </a:r>
            <a:r>
              <a:rPr sz="1000" spc="-75" dirty="0">
                <a:solidFill>
                  <a:srgbClr val="231F20"/>
                </a:solidFill>
                <a:latin typeface="Lucida Sans"/>
                <a:cs typeface="Lucida Sans"/>
              </a:rPr>
              <a:t>asegurar</a:t>
            </a:r>
            <a:r>
              <a:rPr sz="1000" spc="15" dirty="0">
                <a:solidFill>
                  <a:srgbClr val="231F20"/>
                </a:solidFill>
                <a:latin typeface="Lucida Sans"/>
                <a:cs typeface="Lucida Sans"/>
              </a:rPr>
              <a:t> </a:t>
            </a:r>
            <a:r>
              <a:rPr sz="1000" spc="-50" dirty="0">
                <a:solidFill>
                  <a:srgbClr val="231F20"/>
                </a:solidFill>
                <a:latin typeface="Lucida Sans"/>
                <a:cs typeface="Lucida Sans"/>
              </a:rPr>
              <a:t>la</a:t>
            </a:r>
            <a:r>
              <a:rPr sz="1000" spc="15" dirty="0">
                <a:solidFill>
                  <a:srgbClr val="231F20"/>
                </a:solidFill>
                <a:latin typeface="Lucida Sans"/>
                <a:cs typeface="Lucida Sans"/>
              </a:rPr>
              <a:t> </a:t>
            </a:r>
            <a:r>
              <a:rPr sz="1000" spc="-60" dirty="0">
                <a:solidFill>
                  <a:srgbClr val="231F20"/>
                </a:solidFill>
                <a:latin typeface="Lucida Sans"/>
                <a:cs typeface="Lucida Sans"/>
              </a:rPr>
              <a:t>calidad</a:t>
            </a:r>
            <a:r>
              <a:rPr sz="1000" spc="15" dirty="0">
                <a:solidFill>
                  <a:srgbClr val="231F20"/>
                </a:solidFill>
                <a:latin typeface="Lucida Sans"/>
                <a:cs typeface="Lucida Sans"/>
              </a:rPr>
              <a:t> </a:t>
            </a:r>
            <a:r>
              <a:rPr sz="1000" spc="-60" dirty="0">
                <a:solidFill>
                  <a:srgbClr val="231F20"/>
                </a:solidFill>
                <a:latin typeface="Lucida Sans"/>
                <a:cs typeface="Lucida Sans"/>
              </a:rPr>
              <a:t>final</a:t>
            </a:r>
            <a:r>
              <a:rPr sz="1000" spc="15" dirty="0">
                <a:solidFill>
                  <a:srgbClr val="231F20"/>
                </a:solidFill>
                <a:latin typeface="Lucida Sans"/>
                <a:cs typeface="Lucida Sans"/>
              </a:rPr>
              <a:t> </a:t>
            </a:r>
            <a:r>
              <a:rPr sz="1000" spc="-70" dirty="0">
                <a:solidFill>
                  <a:srgbClr val="231F20"/>
                </a:solidFill>
                <a:latin typeface="Lucida Sans"/>
                <a:cs typeface="Lucida Sans"/>
              </a:rPr>
              <a:t>de</a:t>
            </a:r>
            <a:r>
              <a:rPr sz="1000" spc="15" dirty="0">
                <a:solidFill>
                  <a:srgbClr val="231F20"/>
                </a:solidFill>
                <a:latin typeface="Lucida Sans"/>
                <a:cs typeface="Lucida Sans"/>
              </a:rPr>
              <a:t> </a:t>
            </a:r>
            <a:r>
              <a:rPr sz="1000" spc="-70" dirty="0">
                <a:solidFill>
                  <a:srgbClr val="231F20"/>
                </a:solidFill>
                <a:latin typeface="Lucida Sans"/>
                <a:cs typeface="Lucida Sans"/>
              </a:rPr>
              <a:t>nuestros</a:t>
            </a:r>
            <a:r>
              <a:rPr sz="1000" spc="15" dirty="0">
                <a:solidFill>
                  <a:srgbClr val="231F20"/>
                </a:solidFill>
                <a:latin typeface="Lucida Sans"/>
                <a:cs typeface="Lucida Sans"/>
              </a:rPr>
              <a:t> </a:t>
            </a:r>
            <a:r>
              <a:rPr sz="1000" spc="-75" dirty="0">
                <a:solidFill>
                  <a:srgbClr val="231F20"/>
                </a:solidFill>
                <a:latin typeface="Lucida Sans"/>
                <a:cs typeface="Lucida Sans"/>
              </a:rPr>
              <a:t>productos.</a:t>
            </a:r>
            <a:endParaRPr sz="1000">
              <a:latin typeface="Lucida Sans"/>
              <a:cs typeface="Lucida Sans"/>
            </a:endParaRPr>
          </a:p>
          <a:p>
            <a:pPr marL="207010" indent="-194945">
              <a:lnSpc>
                <a:spcPct val="100000"/>
              </a:lnSpc>
              <a:spcBef>
                <a:spcPts val="980"/>
              </a:spcBef>
              <a:buAutoNum type="romanUcParenR" startAt="4"/>
              <a:tabLst>
                <a:tab pos="207645" algn="l"/>
              </a:tabLst>
            </a:pPr>
            <a:r>
              <a:rPr sz="1000" b="1" spc="-90" dirty="0">
                <a:solidFill>
                  <a:srgbClr val="231F20"/>
                </a:solidFill>
                <a:latin typeface="Lucida Sans"/>
                <a:cs typeface="Lucida Sans"/>
              </a:rPr>
              <a:t>Productividad:</a:t>
            </a:r>
            <a:endParaRPr sz="1000">
              <a:latin typeface="Lucida Sans"/>
              <a:cs typeface="Lucida Sans"/>
            </a:endParaRPr>
          </a:p>
          <a:p>
            <a:pPr>
              <a:lnSpc>
                <a:spcPct val="100000"/>
              </a:lnSpc>
              <a:buClr>
                <a:srgbClr val="231F20"/>
              </a:buClr>
              <a:buFont typeface="Lucida Sans"/>
              <a:buAutoNum type="romanUcParenR" startAt="4"/>
            </a:pPr>
            <a:endParaRPr sz="950">
              <a:latin typeface="Lucida Sans"/>
              <a:cs typeface="Lucida Sans"/>
            </a:endParaRPr>
          </a:p>
          <a:p>
            <a:pPr marL="12700" marR="184150">
              <a:lnSpc>
                <a:spcPts val="1100"/>
              </a:lnSpc>
            </a:pPr>
            <a:r>
              <a:rPr sz="1000" spc="-65" dirty="0">
                <a:solidFill>
                  <a:srgbClr val="231F20"/>
                </a:solidFill>
                <a:latin typeface="Lucida Sans"/>
                <a:cs typeface="Lucida Sans"/>
              </a:rPr>
              <a:t>La </a:t>
            </a:r>
            <a:r>
              <a:rPr sz="1000" spc="-80" dirty="0">
                <a:solidFill>
                  <a:srgbClr val="231F20"/>
                </a:solidFill>
                <a:latin typeface="Lucida Sans"/>
                <a:cs typeface="Lucida Sans"/>
              </a:rPr>
              <a:t>permanente </a:t>
            </a:r>
            <a:r>
              <a:rPr sz="1000" spc="-70" dirty="0">
                <a:solidFill>
                  <a:srgbClr val="231F20"/>
                </a:solidFill>
                <a:latin typeface="Lucida Sans"/>
                <a:cs typeface="Lucida Sans"/>
              </a:rPr>
              <a:t>acción </a:t>
            </a:r>
            <a:r>
              <a:rPr sz="1000" spc="-75" dirty="0">
                <a:solidFill>
                  <a:srgbClr val="231F20"/>
                </a:solidFill>
                <a:latin typeface="Lucida Sans"/>
                <a:cs typeface="Lucida Sans"/>
              </a:rPr>
              <a:t>en </a:t>
            </a:r>
            <a:r>
              <a:rPr sz="1000" spc="-80" dirty="0">
                <a:solidFill>
                  <a:srgbClr val="231F20"/>
                </a:solidFill>
                <a:latin typeface="Lucida Sans"/>
                <a:cs typeface="Lucida Sans"/>
              </a:rPr>
              <a:t>mejorar </a:t>
            </a:r>
            <a:r>
              <a:rPr sz="1000" spc="-55" dirty="0">
                <a:solidFill>
                  <a:srgbClr val="231F20"/>
                </a:solidFill>
                <a:latin typeface="Lucida Sans"/>
                <a:cs typeface="Lucida Sans"/>
              </a:rPr>
              <a:t>las </a:t>
            </a:r>
            <a:r>
              <a:rPr sz="1000" spc="-65" dirty="0">
                <a:solidFill>
                  <a:srgbClr val="231F20"/>
                </a:solidFill>
                <a:latin typeface="Lucida Sans"/>
                <a:cs typeface="Lucida Sans"/>
              </a:rPr>
              <a:t>técnicas </a:t>
            </a:r>
            <a:r>
              <a:rPr sz="1000" spc="-70" dirty="0">
                <a:solidFill>
                  <a:srgbClr val="231F20"/>
                </a:solidFill>
                <a:latin typeface="Lucida Sans"/>
                <a:cs typeface="Lucida Sans"/>
              </a:rPr>
              <a:t>de </a:t>
            </a:r>
            <a:r>
              <a:rPr sz="1000" spc="-75" dirty="0">
                <a:solidFill>
                  <a:srgbClr val="231F20"/>
                </a:solidFill>
                <a:latin typeface="Lucida Sans"/>
                <a:cs typeface="Lucida Sans"/>
              </a:rPr>
              <a:t>producción </a:t>
            </a:r>
            <a:r>
              <a:rPr sz="1000" spc="-80" dirty="0">
                <a:solidFill>
                  <a:srgbClr val="231F20"/>
                </a:solidFill>
                <a:latin typeface="Lucida Sans"/>
                <a:cs typeface="Lucida Sans"/>
              </a:rPr>
              <a:t>con </a:t>
            </a:r>
            <a:r>
              <a:rPr sz="1000" spc="-65" dirty="0">
                <a:solidFill>
                  <a:srgbClr val="231F20"/>
                </a:solidFill>
                <a:latin typeface="Lucida Sans"/>
                <a:cs typeface="Lucida Sans"/>
              </a:rPr>
              <a:t>nuevas </a:t>
            </a:r>
            <a:r>
              <a:rPr sz="1000" spc="-75" dirty="0">
                <a:solidFill>
                  <a:srgbClr val="231F20"/>
                </a:solidFill>
                <a:latin typeface="Lucida Sans"/>
                <a:cs typeface="Lucida Sans"/>
              </a:rPr>
              <a:t>herramientas </a:t>
            </a:r>
            <a:r>
              <a:rPr sz="1000" spc="-60" dirty="0">
                <a:solidFill>
                  <a:srgbClr val="231F20"/>
                </a:solidFill>
                <a:latin typeface="Lucida Sans"/>
                <a:cs typeface="Lucida Sans"/>
              </a:rPr>
              <a:t>y dispositivos, </a:t>
            </a:r>
            <a:r>
              <a:rPr sz="1000" spc="-75" dirty="0">
                <a:solidFill>
                  <a:srgbClr val="231F20"/>
                </a:solidFill>
                <a:latin typeface="Lucida Sans"/>
                <a:cs typeface="Lucida Sans"/>
              </a:rPr>
              <a:t>permite  asegurar </a:t>
            </a:r>
            <a:r>
              <a:rPr sz="1000" spc="-50" dirty="0">
                <a:solidFill>
                  <a:srgbClr val="231F20"/>
                </a:solidFill>
                <a:latin typeface="Lucida Sans"/>
                <a:cs typeface="Lucida Sans"/>
              </a:rPr>
              <a:t>la </a:t>
            </a:r>
            <a:r>
              <a:rPr sz="1000" spc="-75" dirty="0">
                <a:solidFill>
                  <a:srgbClr val="231F20"/>
                </a:solidFill>
                <a:latin typeface="Lucida Sans"/>
                <a:cs typeface="Lucida Sans"/>
              </a:rPr>
              <a:t>óptima </a:t>
            </a:r>
            <a:r>
              <a:rPr sz="1000" spc="-65" dirty="0">
                <a:solidFill>
                  <a:srgbClr val="231F20"/>
                </a:solidFill>
                <a:latin typeface="Lucida Sans"/>
                <a:cs typeface="Lucida Sans"/>
              </a:rPr>
              <a:t>Relación</a:t>
            </a:r>
            <a:r>
              <a:rPr sz="1000" spc="5" dirty="0">
                <a:solidFill>
                  <a:srgbClr val="231F20"/>
                </a:solidFill>
                <a:latin typeface="Lucida Sans"/>
                <a:cs typeface="Lucida Sans"/>
              </a:rPr>
              <a:t> </a:t>
            </a:r>
            <a:r>
              <a:rPr sz="1000" spc="-85" dirty="0">
                <a:solidFill>
                  <a:srgbClr val="231F20"/>
                </a:solidFill>
                <a:latin typeface="Lucida Sans"/>
                <a:cs typeface="Lucida Sans"/>
              </a:rPr>
              <a:t>Costo/Calidad.</a:t>
            </a:r>
            <a:endParaRPr sz="1000">
              <a:latin typeface="Lucida Sans"/>
              <a:cs typeface="Lucida Sans"/>
            </a:endParaRPr>
          </a:p>
          <a:p>
            <a:pPr marL="170815" indent="-158115">
              <a:lnSpc>
                <a:spcPct val="100000"/>
              </a:lnSpc>
              <a:spcBef>
                <a:spcPts val="980"/>
              </a:spcBef>
              <a:buAutoNum type="romanUcParenR" startAt="5"/>
              <a:tabLst>
                <a:tab pos="170815" algn="l"/>
              </a:tabLst>
            </a:pPr>
            <a:r>
              <a:rPr sz="1000" b="1" spc="-114" dirty="0">
                <a:solidFill>
                  <a:srgbClr val="231F20"/>
                </a:solidFill>
                <a:latin typeface="Lucida Sans"/>
                <a:cs typeface="Lucida Sans"/>
              </a:rPr>
              <a:t>Nuevos</a:t>
            </a:r>
            <a:r>
              <a:rPr sz="1000" b="1" spc="5" dirty="0">
                <a:solidFill>
                  <a:srgbClr val="231F20"/>
                </a:solidFill>
                <a:latin typeface="Lucida Sans"/>
                <a:cs typeface="Lucida Sans"/>
              </a:rPr>
              <a:t> </a:t>
            </a:r>
            <a:r>
              <a:rPr sz="1000" b="1" spc="-95" dirty="0">
                <a:solidFill>
                  <a:srgbClr val="231F20"/>
                </a:solidFill>
                <a:latin typeface="Lucida Sans"/>
                <a:cs typeface="Lucida Sans"/>
              </a:rPr>
              <a:t>Desarrollos:</a:t>
            </a:r>
            <a:endParaRPr sz="1000">
              <a:latin typeface="Lucida Sans"/>
              <a:cs typeface="Lucida Sans"/>
            </a:endParaRPr>
          </a:p>
          <a:p>
            <a:pPr>
              <a:lnSpc>
                <a:spcPct val="100000"/>
              </a:lnSpc>
            </a:pPr>
            <a:endParaRPr sz="950">
              <a:latin typeface="Lucida Sans"/>
              <a:cs typeface="Lucida Sans"/>
            </a:endParaRPr>
          </a:p>
          <a:p>
            <a:pPr marL="12700" marR="72390" indent="41910">
              <a:lnSpc>
                <a:spcPts val="1100"/>
              </a:lnSpc>
              <a:spcBef>
                <a:spcPts val="5"/>
              </a:spcBef>
            </a:pPr>
            <a:r>
              <a:rPr sz="1000" spc="-65" dirty="0">
                <a:solidFill>
                  <a:srgbClr val="231F20"/>
                </a:solidFill>
                <a:latin typeface="Lucida Sans"/>
                <a:cs typeface="Lucida Sans"/>
              </a:rPr>
              <a:t>La </a:t>
            </a:r>
            <a:r>
              <a:rPr sz="1000" spc="-50" dirty="0">
                <a:solidFill>
                  <a:srgbClr val="231F20"/>
                </a:solidFill>
                <a:latin typeface="Lucida Sans"/>
                <a:cs typeface="Lucida Sans"/>
              </a:rPr>
              <a:t>visita </a:t>
            </a:r>
            <a:r>
              <a:rPr sz="1000" spc="-55" dirty="0">
                <a:solidFill>
                  <a:srgbClr val="231F20"/>
                </a:solidFill>
                <a:latin typeface="Lucida Sans"/>
                <a:cs typeface="Lucida Sans"/>
              </a:rPr>
              <a:t>a </a:t>
            </a:r>
            <a:r>
              <a:rPr sz="1000" spc="-85" dirty="0">
                <a:solidFill>
                  <a:srgbClr val="231F20"/>
                </a:solidFill>
                <a:latin typeface="Lucida Sans"/>
                <a:cs typeface="Lucida Sans"/>
              </a:rPr>
              <a:t>Centros </a:t>
            </a:r>
            <a:r>
              <a:rPr sz="1000" spc="-65" dirty="0">
                <a:solidFill>
                  <a:srgbClr val="231F20"/>
                </a:solidFill>
                <a:latin typeface="Lucida Sans"/>
                <a:cs typeface="Lucida Sans"/>
              </a:rPr>
              <a:t>Internacionales </a:t>
            </a:r>
            <a:r>
              <a:rPr sz="1000" spc="-70" dirty="0">
                <a:solidFill>
                  <a:srgbClr val="231F20"/>
                </a:solidFill>
                <a:latin typeface="Lucida Sans"/>
                <a:cs typeface="Lucida Sans"/>
              </a:rPr>
              <a:t>de Fabricación </a:t>
            </a:r>
            <a:r>
              <a:rPr sz="1000" spc="-60" dirty="0">
                <a:solidFill>
                  <a:srgbClr val="231F20"/>
                </a:solidFill>
                <a:latin typeface="Lucida Sans"/>
                <a:cs typeface="Lucida Sans"/>
              </a:rPr>
              <a:t>y </a:t>
            </a:r>
            <a:r>
              <a:rPr sz="1000" spc="-70" dirty="0">
                <a:solidFill>
                  <a:srgbClr val="231F20"/>
                </a:solidFill>
                <a:latin typeface="Lucida Sans"/>
                <a:cs typeface="Lucida Sans"/>
              </a:rPr>
              <a:t>Diseño, </a:t>
            </a:r>
            <a:r>
              <a:rPr sz="1000" spc="-75" dirty="0">
                <a:solidFill>
                  <a:srgbClr val="231F20"/>
                </a:solidFill>
                <a:latin typeface="Lucida Sans"/>
                <a:cs typeface="Lucida Sans"/>
              </a:rPr>
              <a:t>permite </a:t>
            </a:r>
            <a:r>
              <a:rPr sz="1000" spc="-65" dirty="0">
                <a:solidFill>
                  <a:srgbClr val="231F20"/>
                </a:solidFill>
                <a:latin typeface="Lucida Sans"/>
                <a:cs typeface="Lucida Sans"/>
              </a:rPr>
              <a:t>estudiar </a:t>
            </a:r>
            <a:r>
              <a:rPr sz="1000" spc="-60" dirty="0">
                <a:solidFill>
                  <a:srgbClr val="231F20"/>
                </a:solidFill>
                <a:latin typeface="Lucida Sans"/>
                <a:cs typeface="Lucida Sans"/>
              </a:rPr>
              <a:t>y </a:t>
            </a:r>
            <a:r>
              <a:rPr sz="1000" spc="-70" dirty="0">
                <a:solidFill>
                  <a:srgbClr val="231F20"/>
                </a:solidFill>
                <a:latin typeface="Lucida Sans"/>
                <a:cs typeface="Lucida Sans"/>
              </a:rPr>
              <a:t>analizar </a:t>
            </a:r>
            <a:r>
              <a:rPr sz="1000" spc="-60" dirty="0">
                <a:solidFill>
                  <a:srgbClr val="231F20"/>
                </a:solidFill>
                <a:latin typeface="Lucida Sans"/>
                <a:cs typeface="Lucida Sans"/>
              </a:rPr>
              <a:t>los </a:t>
            </a:r>
            <a:r>
              <a:rPr sz="1000" spc="-70" dirty="0">
                <a:solidFill>
                  <a:srgbClr val="231F20"/>
                </a:solidFill>
                <a:latin typeface="Lucida Sans"/>
                <a:cs typeface="Lucida Sans"/>
              </a:rPr>
              <a:t>nuevos </a:t>
            </a:r>
            <a:r>
              <a:rPr sz="1000" spc="-75" dirty="0">
                <a:solidFill>
                  <a:srgbClr val="231F20"/>
                </a:solidFill>
                <a:latin typeface="Lucida Sans"/>
                <a:cs typeface="Lucida Sans"/>
              </a:rPr>
              <a:t>productos </a:t>
            </a:r>
            <a:r>
              <a:rPr sz="1000" spc="-55" dirty="0">
                <a:solidFill>
                  <a:srgbClr val="231F20"/>
                </a:solidFill>
                <a:latin typeface="Lucida Sans"/>
                <a:cs typeface="Lucida Sans"/>
              </a:rPr>
              <a:t>a  </a:t>
            </a:r>
            <a:r>
              <a:rPr sz="1000" spc="-65" dirty="0">
                <a:solidFill>
                  <a:srgbClr val="231F20"/>
                </a:solidFill>
                <a:latin typeface="Lucida Sans"/>
                <a:cs typeface="Lucida Sans"/>
              </a:rPr>
              <a:t>desarrollar </a:t>
            </a:r>
            <a:r>
              <a:rPr sz="1000" spc="-75" dirty="0">
                <a:solidFill>
                  <a:srgbClr val="231F20"/>
                </a:solidFill>
                <a:latin typeface="Lucida Sans"/>
                <a:cs typeface="Lucida Sans"/>
              </a:rPr>
              <a:t>en </a:t>
            </a:r>
            <a:r>
              <a:rPr sz="1000" spc="-50" dirty="0">
                <a:solidFill>
                  <a:srgbClr val="231F20"/>
                </a:solidFill>
                <a:latin typeface="Lucida Sans"/>
                <a:cs typeface="Lucida Sans"/>
              </a:rPr>
              <a:t>el </a:t>
            </a:r>
            <a:r>
              <a:rPr sz="1000" spc="-85" dirty="0">
                <a:solidFill>
                  <a:srgbClr val="231F20"/>
                </a:solidFill>
                <a:latin typeface="Lucida Sans"/>
                <a:cs typeface="Lucida Sans"/>
              </a:rPr>
              <a:t>mercado </a:t>
            </a:r>
            <a:r>
              <a:rPr sz="1000" spc="-70" dirty="0">
                <a:solidFill>
                  <a:srgbClr val="231F20"/>
                </a:solidFill>
                <a:latin typeface="Lucida Sans"/>
                <a:cs typeface="Lucida Sans"/>
              </a:rPr>
              <a:t>argentino. </a:t>
            </a:r>
            <a:r>
              <a:rPr sz="1000" spc="-100" dirty="0">
                <a:solidFill>
                  <a:srgbClr val="231F20"/>
                </a:solidFill>
                <a:latin typeface="Lucida Sans"/>
                <a:cs typeface="Lucida Sans"/>
              </a:rPr>
              <a:t>Cambre </a:t>
            </a:r>
            <a:r>
              <a:rPr sz="1000" spc="-60" dirty="0">
                <a:solidFill>
                  <a:srgbClr val="231F20"/>
                </a:solidFill>
                <a:latin typeface="Lucida Sans"/>
                <a:cs typeface="Lucida Sans"/>
              </a:rPr>
              <a:t>tiene </a:t>
            </a:r>
            <a:r>
              <a:rPr sz="1000" spc="-95" dirty="0">
                <a:solidFill>
                  <a:srgbClr val="231F20"/>
                </a:solidFill>
                <a:latin typeface="Lucida Sans"/>
                <a:cs typeface="Lucida Sans"/>
              </a:rPr>
              <a:t>como </a:t>
            </a:r>
            <a:r>
              <a:rPr sz="1000" spc="-60" dirty="0">
                <a:solidFill>
                  <a:srgbClr val="231F20"/>
                </a:solidFill>
                <a:latin typeface="Lucida Sans"/>
                <a:cs typeface="Lucida Sans"/>
              </a:rPr>
              <a:t>filosofía, </a:t>
            </a:r>
            <a:r>
              <a:rPr sz="1000" spc="-50" dirty="0">
                <a:solidFill>
                  <a:srgbClr val="231F20"/>
                </a:solidFill>
                <a:latin typeface="Lucida Sans"/>
                <a:cs typeface="Lucida Sans"/>
              </a:rPr>
              <a:t>la </a:t>
            </a:r>
            <a:r>
              <a:rPr sz="1000" spc="-80" dirty="0">
                <a:solidFill>
                  <a:srgbClr val="231F20"/>
                </a:solidFill>
                <a:latin typeface="Lucida Sans"/>
                <a:cs typeface="Lucida Sans"/>
              </a:rPr>
              <a:t>mejora </a:t>
            </a:r>
            <a:r>
              <a:rPr sz="1000" spc="-70" dirty="0">
                <a:solidFill>
                  <a:srgbClr val="231F20"/>
                </a:solidFill>
                <a:latin typeface="Lucida Sans"/>
                <a:cs typeface="Lucida Sans"/>
              </a:rPr>
              <a:t>contínua de </a:t>
            </a:r>
            <a:r>
              <a:rPr sz="1000" spc="-50" dirty="0">
                <a:solidFill>
                  <a:srgbClr val="231F20"/>
                </a:solidFill>
                <a:latin typeface="Lucida Sans"/>
                <a:cs typeface="Lucida Sans"/>
              </a:rPr>
              <a:t>la </a:t>
            </a:r>
            <a:r>
              <a:rPr sz="1000" spc="-75" dirty="0">
                <a:solidFill>
                  <a:srgbClr val="231F20"/>
                </a:solidFill>
                <a:latin typeface="Lucida Sans"/>
                <a:cs typeface="Lucida Sans"/>
              </a:rPr>
              <a:t>Calidad </a:t>
            </a:r>
            <a:r>
              <a:rPr sz="1000" spc="-70" dirty="0">
                <a:solidFill>
                  <a:srgbClr val="231F20"/>
                </a:solidFill>
                <a:latin typeface="Lucida Sans"/>
                <a:cs typeface="Lucida Sans"/>
              </a:rPr>
              <a:t>de </a:t>
            </a:r>
            <a:r>
              <a:rPr sz="1000" spc="-75" dirty="0">
                <a:solidFill>
                  <a:srgbClr val="231F20"/>
                </a:solidFill>
                <a:latin typeface="Lucida Sans"/>
                <a:cs typeface="Lucida Sans"/>
              </a:rPr>
              <a:t>sus  </a:t>
            </a:r>
            <a:r>
              <a:rPr sz="1000" spc="-65" dirty="0">
                <a:solidFill>
                  <a:srgbClr val="231F20"/>
                </a:solidFill>
                <a:latin typeface="Lucida Sans"/>
                <a:cs typeface="Lucida Sans"/>
              </a:rPr>
              <a:t>Productos </a:t>
            </a:r>
            <a:r>
              <a:rPr sz="1000" spc="-60" dirty="0">
                <a:solidFill>
                  <a:srgbClr val="231F20"/>
                </a:solidFill>
                <a:latin typeface="Lucida Sans"/>
                <a:cs typeface="Lucida Sans"/>
              </a:rPr>
              <a:t>y </a:t>
            </a:r>
            <a:r>
              <a:rPr sz="1000" spc="-50" dirty="0">
                <a:solidFill>
                  <a:srgbClr val="231F20"/>
                </a:solidFill>
                <a:latin typeface="Lucida Sans"/>
                <a:cs typeface="Lucida Sans"/>
              </a:rPr>
              <a:t>el Servicio </a:t>
            </a:r>
            <a:r>
              <a:rPr sz="1000" spc="-55" dirty="0">
                <a:solidFill>
                  <a:srgbClr val="231F20"/>
                </a:solidFill>
                <a:latin typeface="Lucida Sans"/>
                <a:cs typeface="Lucida Sans"/>
              </a:rPr>
              <a:t>a </a:t>
            </a:r>
            <a:r>
              <a:rPr sz="1000" spc="-75" dirty="0">
                <a:solidFill>
                  <a:srgbClr val="231F20"/>
                </a:solidFill>
                <a:latin typeface="Lucida Sans"/>
                <a:cs typeface="Lucida Sans"/>
              </a:rPr>
              <a:t>sus </a:t>
            </a:r>
            <a:r>
              <a:rPr sz="1000" spc="-70" dirty="0">
                <a:solidFill>
                  <a:srgbClr val="231F20"/>
                </a:solidFill>
                <a:latin typeface="Lucida Sans"/>
                <a:cs typeface="Lucida Sans"/>
              </a:rPr>
              <a:t>Clientes, </a:t>
            </a:r>
            <a:r>
              <a:rPr sz="1000" spc="-60" dirty="0">
                <a:solidFill>
                  <a:srgbClr val="231F20"/>
                </a:solidFill>
                <a:latin typeface="Lucida Sans"/>
                <a:cs typeface="Lucida Sans"/>
              </a:rPr>
              <a:t>y </a:t>
            </a:r>
            <a:r>
              <a:rPr sz="1000" spc="-75" dirty="0">
                <a:solidFill>
                  <a:srgbClr val="231F20"/>
                </a:solidFill>
                <a:latin typeface="Lucida Sans"/>
                <a:cs typeface="Lucida Sans"/>
              </a:rPr>
              <a:t>busca </a:t>
            </a:r>
            <a:r>
              <a:rPr sz="1000" spc="-55" dirty="0">
                <a:solidFill>
                  <a:srgbClr val="231F20"/>
                </a:solidFill>
                <a:latin typeface="Lucida Sans"/>
                <a:cs typeface="Lucida Sans"/>
              </a:rPr>
              <a:t>a </a:t>
            </a:r>
            <a:r>
              <a:rPr sz="1000" spc="-60" dirty="0">
                <a:solidFill>
                  <a:srgbClr val="231F20"/>
                </a:solidFill>
                <a:latin typeface="Lucida Sans"/>
                <a:cs typeface="Lucida Sans"/>
              </a:rPr>
              <a:t>través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5" dirty="0">
                <a:solidFill>
                  <a:srgbClr val="231F20"/>
                </a:solidFill>
                <a:latin typeface="Lucida Sans"/>
                <a:cs typeface="Lucida Sans"/>
              </a:rPr>
              <a:t>Creatividad, </a:t>
            </a:r>
            <a:r>
              <a:rPr sz="1000" spc="-75" dirty="0">
                <a:solidFill>
                  <a:srgbClr val="231F20"/>
                </a:solidFill>
                <a:latin typeface="Lucida Sans"/>
                <a:cs typeface="Lucida Sans"/>
              </a:rPr>
              <a:t>lograr </a:t>
            </a:r>
            <a:r>
              <a:rPr sz="1000" spc="-50" dirty="0">
                <a:solidFill>
                  <a:srgbClr val="231F20"/>
                </a:solidFill>
                <a:latin typeface="Lucida Sans"/>
                <a:cs typeface="Lucida Sans"/>
              </a:rPr>
              <a:t>la </a:t>
            </a:r>
            <a:r>
              <a:rPr sz="1000" spc="-70" dirty="0">
                <a:solidFill>
                  <a:srgbClr val="231F20"/>
                </a:solidFill>
                <a:latin typeface="Lucida Sans"/>
                <a:cs typeface="Lucida Sans"/>
              </a:rPr>
              <a:t>Excelencia </a:t>
            </a:r>
            <a:r>
              <a:rPr sz="1000" spc="-55" dirty="0">
                <a:solidFill>
                  <a:srgbClr val="231F20"/>
                </a:solidFill>
                <a:latin typeface="Lucida Sans"/>
                <a:cs typeface="Lucida Sans"/>
              </a:rPr>
              <a:t>total, </a:t>
            </a:r>
            <a:r>
              <a:rPr sz="1000" spc="-50" dirty="0">
                <a:solidFill>
                  <a:srgbClr val="231F20"/>
                </a:solidFill>
                <a:latin typeface="Lucida Sans"/>
                <a:cs typeface="Lucida Sans"/>
              </a:rPr>
              <a:t>la Suya </a:t>
            </a:r>
            <a:r>
              <a:rPr sz="1000" spc="-60" dirty="0">
                <a:solidFill>
                  <a:srgbClr val="231F20"/>
                </a:solidFill>
                <a:latin typeface="Lucida Sans"/>
                <a:cs typeface="Lucida Sans"/>
              </a:rPr>
              <a:t>y </a:t>
            </a:r>
            <a:r>
              <a:rPr sz="1000" spc="-50" dirty="0">
                <a:solidFill>
                  <a:srgbClr val="231F20"/>
                </a:solidFill>
                <a:latin typeface="Lucida Sans"/>
                <a:cs typeface="Lucida Sans"/>
              </a:rPr>
              <a:t>la  </a:t>
            </a:r>
            <a:r>
              <a:rPr sz="1000" spc="-75" dirty="0">
                <a:solidFill>
                  <a:srgbClr val="231F20"/>
                </a:solidFill>
                <a:latin typeface="Lucida Sans"/>
                <a:cs typeface="Lucida Sans"/>
              </a:rPr>
              <a:t>Nuestra.</a:t>
            </a:r>
            <a:endParaRPr sz="1000">
              <a:latin typeface="Lucida Sans"/>
              <a:cs typeface="Lucida Sans"/>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879697" y="10361333"/>
            <a:ext cx="127000" cy="127635"/>
          </a:xfrm>
          <a:custGeom>
            <a:avLst/>
            <a:gdLst/>
            <a:ahLst/>
            <a:cxnLst/>
            <a:rect l="l" t="t" r="r" b="b"/>
            <a:pathLst>
              <a:path w="127000" h="127634">
                <a:moveTo>
                  <a:pt x="127000" y="0"/>
                </a:moveTo>
                <a:lnTo>
                  <a:pt x="0" y="0"/>
                </a:lnTo>
                <a:lnTo>
                  <a:pt x="0" y="127012"/>
                </a:lnTo>
                <a:lnTo>
                  <a:pt x="127000" y="127012"/>
                </a:lnTo>
                <a:lnTo>
                  <a:pt x="127000" y="0"/>
                </a:lnTo>
                <a:close/>
              </a:path>
            </a:pathLst>
          </a:custGeom>
          <a:solidFill>
            <a:srgbClr val="A7A9AC"/>
          </a:solidFill>
        </p:spPr>
        <p:txBody>
          <a:bodyPr wrap="square" lIns="0" tIns="0" rIns="0" bIns="0" rtlCol="0"/>
          <a:lstStyle/>
          <a:p>
            <a:endParaRPr/>
          </a:p>
        </p:txBody>
      </p:sp>
      <p:sp>
        <p:nvSpPr>
          <p:cNvPr id="4" name="object 4"/>
          <p:cNvSpPr txBox="1"/>
          <p:nvPr/>
        </p:nvSpPr>
        <p:spPr>
          <a:xfrm>
            <a:off x="7700695" y="484795"/>
            <a:ext cx="1088390" cy="680720"/>
          </a:xfrm>
          <a:prstGeom prst="rect">
            <a:avLst/>
          </a:prstGeom>
        </p:spPr>
        <p:txBody>
          <a:bodyPr vert="horz" wrap="square" lIns="0" tIns="12700" rIns="0" bIns="0" rtlCol="0">
            <a:spAutoFit/>
          </a:bodyPr>
          <a:lstStyle/>
          <a:p>
            <a:pPr marL="12700">
              <a:lnSpc>
                <a:spcPts val="2100"/>
              </a:lnSpc>
              <a:spcBef>
                <a:spcPts val="100"/>
              </a:spcBef>
            </a:pPr>
            <a:r>
              <a:rPr sz="2000" spc="-170" dirty="0">
                <a:solidFill>
                  <a:srgbClr val="FFFFFF"/>
                </a:solidFill>
                <a:latin typeface="Lucida Sans"/>
                <a:cs typeface="Lucida Sans"/>
              </a:rPr>
              <a:t>CAPÍTULO</a:t>
            </a:r>
            <a:endParaRPr sz="2000">
              <a:latin typeface="Lucida Sans"/>
              <a:cs typeface="Lucida Sans"/>
            </a:endParaRPr>
          </a:p>
          <a:p>
            <a:pPr marL="100965" algn="ctr">
              <a:lnSpc>
                <a:spcPts val="3060"/>
              </a:lnSpc>
            </a:pPr>
            <a:r>
              <a:rPr sz="2800" spc="-275" dirty="0">
                <a:solidFill>
                  <a:srgbClr val="FFFFFF"/>
                </a:solidFill>
                <a:latin typeface="Lucida Sans"/>
                <a:cs typeface="Lucida Sans"/>
              </a:rPr>
              <a:t>9</a:t>
            </a:r>
            <a:endParaRPr sz="2800">
              <a:latin typeface="Lucida Sans"/>
              <a:cs typeface="Lucida Sans"/>
            </a:endParaRPr>
          </a:p>
        </p:txBody>
      </p:sp>
      <p:sp>
        <p:nvSpPr>
          <p:cNvPr id="5" name="object 5"/>
          <p:cNvSpPr txBox="1"/>
          <p:nvPr/>
        </p:nvSpPr>
        <p:spPr>
          <a:xfrm>
            <a:off x="4627435" y="845889"/>
            <a:ext cx="568960" cy="208279"/>
          </a:xfrm>
          <a:prstGeom prst="rect">
            <a:avLst/>
          </a:prstGeom>
        </p:spPr>
        <p:txBody>
          <a:bodyPr vert="horz" wrap="square" lIns="0" tIns="12700" rIns="0" bIns="0" rtlCol="0">
            <a:spAutoFit/>
          </a:bodyPr>
          <a:lstStyle/>
          <a:p>
            <a:pPr marL="12700">
              <a:lnSpc>
                <a:spcPct val="100000"/>
              </a:lnSpc>
              <a:spcBef>
                <a:spcPts val="100"/>
              </a:spcBef>
            </a:pPr>
            <a:r>
              <a:rPr sz="1200" spc="-120" dirty="0">
                <a:solidFill>
                  <a:srgbClr val="BBBDC0"/>
                </a:solidFill>
                <a:latin typeface="Lucida Sans"/>
                <a:cs typeface="Lucida Sans"/>
              </a:rPr>
              <a:t>Anexo</a:t>
            </a:r>
            <a:r>
              <a:rPr sz="1200" spc="-60" dirty="0">
                <a:solidFill>
                  <a:srgbClr val="BBBDC0"/>
                </a:solidFill>
                <a:latin typeface="Lucida Sans"/>
                <a:cs typeface="Lucida Sans"/>
              </a:rPr>
              <a:t> </a:t>
            </a:r>
            <a:r>
              <a:rPr sz="1200" spc="-130" dirty="0">
                <a:solidFill>
                  <a:srgbClr val="BBBDC0"/>
                </a:solidFill>
                <a:latin typeface="Lucida Sans"/>
                <a:cs typeface="Lucida Sans"/>
              </a:rPr>
              <a:t>H</a:t>
            </a:r>
            <a:endParaRPr sz="1200">
              <a:latin typeface="Lucida Sans"/>
              <a:cs typeface="Lucida Sans"/>
            </a:endParaRPr>
          </a:p>
        </p:txBody>
      </p:sp>
      <p:sp>
        <p:nvSpPr>
          <p:cNvPr id="6" name="object 6"/>
          <p:cNvSpPr/>
          <p:nvPr/>
        </p:nvSpPr>
        <p:spPr>
          <a:xfrm>
            <a:off x="2738971" y="2273737"/>
            <a:ext cx="5080000" cy="5029199"/>
          </a:xfrm>
          <a:prstGeom prst="rect">
            <a:avLst/>
          </a:prstGeom>
          <a:blipFill>
            <a:blip r:embed="rId2" cstate="print"/>
            <a:stretch>
              <a:fillRect/>
            </a:stretch>
          </a:blipFill>
        </p:spPr>
        <p:txBody>
          <a:bodyPr wrap="square" lIns="0" tIns="0" rIns="0" bIns="0" rtlCol="0"/>
          <a:lstStyle/>
          <a:p>
            <a:endParaRPr/>
          </a:p>
        </p:txBody>
      </p:sp>
      <p:sp>
        <p:nvSpPr>
          <p:cNvPr id="7" name="object 7"/>
          <p:cNvSpPr txBox="1"/>
          <p:nvPr/>
        </p:nvSpPr>
        <p:spPr>
          <a:xfrm>
            <a:off x="3236519" y="1558290"/>
            <a:ext cx="4022090" cy="469900"/>
          </a:xfrm>
          <a:prstGeom prst="rect">
            <a:avLst/>
          </a:prstGeom>
        </p:spPr>
        <p:txBody>
          <a:bodyPr vert="horz" wrap="square" lIns="0" tIns="30480" rIns="0" bIns="0" rtlCol="0">
            <a:spAutoFit/>
          </a:bodyPr>
          <a:lstStyle/>
          <a:p>
            <a:pPr marL="269875" marR="5080" indent="-257810">
              <a:lnSpc>
                <a:spcPts val="1700"/>
              </a:lnSpc>
              <a:spcBef>
                <a:spcPts val="240"/>
              </a:spcBef>
            </a:pPr>
            <a:r>
              <a:rPr sz="1500" spc="-95" dirty="0">
                <a:solidFill>
                  <a:srgbClr val="6D6E70"/>
                </a:solidFill>
                <a:latin typeface="Lucida Sans"/>
                <a:cs typeface="Lucida Sans"/>
              </a:rPr>
              <a:t>Las Líneas </a:t>
            </a:r>
            <a:r>
              <a:rPr sz="1500" spc="-75" dirty="0">
                <a:solidFill>
                  <a:srgbClr val="6D6E70"/>
                </a:solidFill>
                <a:latin typeface="Lucida Sans"/>
                <a:cs typeface="Lucida Sans"/>
              </a:rPr>
              <a:t>Siglo </a:t>
            </a:r>
            <a:r>
              <a:rPr sz="1500" spc="-95" dirty="0">
                <a:solidFill>
                  <a:srgbClr val="6D6E70"/>
                </a:solidFill>
                <a:latin typeface="Lucida Sans"/>
                <a:cs typeface="Lucida Sans"/>
              </a:rPr>
              <a:t>XXI, </a:t>
            </a:r>
            <a:r>
              <a:rPr sz="1500" spc="-75" dirty="0">
                <a:solidFill>
                  <a:srgbClr val="6D6E70"/>
                </a:solidFill>
                <a:latin typeface="Lucida Sans"/>
                <a:cs typeface="Lucida Sans"/>
              </a:rPr>
              <a:t>Siglo </a:t>
            </a:r>
            <a:r>
              <a:rPr sz="1500" spc="-85" dirty="0">
                <a:solidFill>
                  <a:srgbClr val="6D6E70"/>
                </a:solidFill>
                <a:latin typeface="Lucida Sans"/>
                <a:cs typeface="Lucida Sans"/>
              </a:rPr>
              <a:t>XXII </a:t>
            </a:r>
            <a:r>
              <a:rPr sz="1500" spc="-90" dirty="0">
                <a:solidFill>
                  <a:srgbClr val="6D6E70"/>
                </a:solidFill>
                <a:latin typeface="Lucida Sans"/>
                <a:cs typeface="Lucida Sans"/>
              </a:rPr>
              <a:t>y Bauhaus </a:t>
            </a:r>
            <a:r>
              <a:rPr sz="1500" spc="-95" dirty="0">
                <a:solidFill>
                  <a:srgbClr val="6D6E70"/>
                </a:solidFill>
                <a:latin typeface="Lucida Sans"/>
                <a:cs typeface="Lucida Sans"/>
              </a:rPr>
              <a:t>tienen </a:t>
            </a:r>
            <a:r>
              <a:rPr sz="1500" spc="280" dirty="0">
                <a:solidFill>
                  <a:srgbClr val="6D6E70"/>
                </a:solidFill>
                <a:latin typeface="Lucida Sans"/>
                <a:cs typeface="Lucida Sans"/>
              </a:rPr>
              <a:t> </a:t>
            </a:r>
            <a:r>
              <a:rPr sz="1500" spc="-114" dirty="0">
                <a:solidFill>
                  <a:srgbClr val="6D6E70"/>
                </a:solidFill>
                <a:latin typeface="Lucida Sans"/>
                <a:cs typeface="Lucida Sans"/>
              </a:rPr>
              <a:t>una </a:t>
            </a:r>
            <a:r>
              <a:rPr sz="1500" spc="-70" dirty="0">
                <a:solidFill>
                  <a:srgbClr val="6D6E70"/>
                </a:solidFill>
                <a:latin typeface="Lucida Sans"/>
                <a:cs typeface="Lucida Sans"/>
              </a:rPr>
              <a:t>RESPUESTA </a:t>
            </a:r>
            <a:r>
              <a:rPr sz="1500" spc="-80" dirty="0">
                <a:solidFill>
                  <a:srgbClr val="6D6E70"/>
                </a:solidFill>
                <a:latin typeface="Lucida Sans"/>
                <a:cs typeface="Lucida Sans"/>
              </a:rPr>
              <a:t>a </a:t>
            </a:r>
            <a:r>
              <a:rPr sz="1500" spc="-100" dirty="0">
                <a:solidFill>
                  <a:srgbClr val="6D6E70"/>
                </a:solidFill>
                <a:latin typeface="Lucida Sans"/>
                <a:cs typeface="Lucida Sans"/>
              </a:rPr>
              <a:t>cada </a:t>
            </a:r>
            <a:r>
              <a:rPr sz="1500" spc="-114" dirty="0">
                <a:solidFill>
                  <a:srgbClr val="6D6E70"/>
                </a:solidFill>
                <a:latin typeface="Lucida Sans"/>
                <a:cs typeface="Lucida Sans"/>
              </a:rPr>
              <a:t>NECESIDAD</a:t>
            </a:r>
            <a:r>
              <a:rPr sz="1500" spc="90" dirty="0">
                <a:solidFill>
                  <a:srgbClr val="6D6E70"/>
                </a:solidFill>
                <a:latin typeface="Lucida Sans"/>
                <a:cs typeface="Lucida Sans"/>
              </a:rPr>
              <a:t> </a:t>
            </a:r>
            <a:r>
              <a:rPr sz="1500" spc="-90" dirty="0">
                <a:solidFill>
                  <a:srgbClr val="6D6E70"/>
                </a:solidFill>
                <a:latin typeface="Lucida Sans"/>
                <a:cs typeface="Lucida Sans"/>
              </a:rPr>
              <a:t>suya...</a:t>
            </a:r>
            <a:endParaRPr sz="1500">
              <a:latin typeface="Lucida Sans"/>
              <a:cs typeface="Lucida Sans"/>
            </a:endParaRPr>
          </a:p>
        </p:txBody>
      </p:sp>
      <p:sp>
        <p:nvSpPr>
          <p:cNvPr id="11" name="object 11"/>
          <p:cNvSpPr txBox="1"/>
          <p:nvPr/>
        </p:nvSpPr>
        <p:spPr>
          <a:xfrm>
            <a:off x="3866984" y="10355295"/>
            <a:ext cx="156845" cy="126364"/>
          </a:xfrm>
          <a:prstGeom prst="rect">
            <a:avLst/>
          </a:prstGeom>
        </p:spPr>
        <p:txBody>
          <a:bodyPr vert="horz" wrap="square" lIns="0" tIns="5715" rIns="0" bIns="0" rtlCol="0">
            <a:spAutoFit/>
          </a:bodyPr>
          <a:lstStyle/>
          <a:p>
            <a:pPr marL="12700">
              <a:lnSpc>
                <a:spcPct val="100000"/>
              </a:lnSpc>
              <a:spcBef>
                <a:spcPts val="45"/>
              </a:spcBef>
            </a:pPr>
            <a:r>
              <a:rPr sz="700" spc="-100" dirty="0">
                <a:solidFill>
                  <a:srgbClr val="FFFFFF"/>
                </a:solidFill>
                <a:latin typeface="Lucida Sans"/>
                <a:cs typeface="Lucida Sans"/>
              </a:rPr>
              <a:t>138</a:t>
            </a:r>
            <a:endParaRPr sz="700">
              <a:latin typeface="Lucida Sans"/>
              <a:cs typeface="Lucida Sans"/>
            </a:endParaRPr>
          </a:p>
        </p:txBody>
      </p:sp>
      <p:sp>
        <p:nvSpPr>
          <p:cNvPr id="8" name="object 8"/>
          <p:cNvSpPr txBox="1"/>
          <p:nvPr/>
        </p:nvSpPr>
        <p:spPr>
          <a:xfrm>
            <a:off x="2146300" y="7518400"/>
            <a:ext cx="2628265" cy="1714500"/>
          </a:xfrm>
          <a:prstGeom prst="rect">
            <a:avLst/>
          </a:prstGeom>
        </p:spPr>
        <p:txBody>
          <a:bodyPr vert="horz" wrap="square" lIns="0" tIns="12700" rIns="0" bIns="0" rtlCol="0">
            <a:spAutoFit/>
          </a:bodyPr>
          <a:lstStyle/>
          <a:p>
            <a:pPr marL="12700">
              <a:lnSpc>
                <a:spcPts val="1150"/>
              </a:lnSpc>
              <a:spcBef>
                <a:spcPts val="100"/>
              </a:spcBef>
            </a:pPr>
            <a:r>
              <a:rPr sz="1000" spc="-85" dirty="0">
                <a:solidFill>
                  <a:srgbClr val="231F20"/>
                </a:solidFill>
                <a:latin typeface="Lucida Sans"/>
                <a:cs typeface="Lucida Sans"/>
              </a:rPr>
              <a:t>MODULOS</a:t>
            </a:r>
            <a:r>
              <a:rPr sz="1000" spc="-75" dirty="0">
                <a:solidFill>
                  <a:srgbClr val="231F20"/>
                </a:solidFill>
                <a:latin typeface="Lucida Sans"/>
                <a:cs typeface="Lucida Sans"/>
              </a:rPr>
              <a:t> </a:t>
            </a:r>
            <a:r>
              <a:rPr sz="1000" spc="-55" dirty="0">
                <a:solidFill>
                  <a:srgbClr val="231F20"/>
                </a:solidFill>
                <a:latin typeface="Lucida Sans"/>
                <a:cs typeface="Lucida Sans"/>
              </a:rPr>
              <a:t>EMPLEADOS:</a:t>
            </a:r>
            <a:endParaRPr sz="1000">
              <a:latin typeface="Lucida Sans"/>
              <a:cs typeface="Lucida Sans"/>
            </a:endParaRPr>
          </a:p>
          <a:p>
            <a:pPr marL="144145" indent="-132080">
              <a:lnSpc>
                <a:spcPts val="1100"/>
              </a:lnSpc>
              <a:buAutoNum type="arabicPlain"/>
              <a:tabLst>
                <a:tab pos="144780" algn="l"/>
              </a:tabLst>
            </a:pPr>
            <a:r>
              <a:rPr sz="1000" spc="-70" dirty="0">
                <a:solidFill>
                  <a:srgbClr val="231F20"/>
                </a:solidFill>
                <a:latin typeface="Lucida Sans"/>
                <a:cs typeface="Lucida Sans"/>
              </a:rPr>
              <a:t>Interruptor</a:t>
            </a:r>
            <a:r>
              <a:rPr sz="1000" spc="-4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a:p>
            <a:pPr marL="161290" indent="-148590">
              <a:lnSpc>
                <a:spcPts val="1100"/>
              </a:lnSpc>
              <a:buAutoNum type="arabicPlain"/>
              <a:tabLst>
                <a:tab pos="161290" algn="l"/>
              </a:tabLst>
            </a:pPr>
            <a:r>
              <a:rPr sz="1000" spc="-70" dirty="0">
                <a:solidFill>
                  <a:srgbClr val="231F20"/>
                </a:solidFill>
                <a:latin typeface="Lucida Sans"/>
                <a:cs typeface="Lucida Sans"/>
              </a:rPr>
              <a:t>Interruptor de </a:t>
            </a:r>
            <a:r>
              <a:rPr sz="1000" spc="-100" dirty="0">
                <a:solidFill>
                  <a:srgbClr val="231F20"/>
                </a:solidFill>
                <a:latin typeface="Lucida Sans"/>
                <a:cs typeface="Lucida Sans"/>
              </a:rPr>
              <a:t>2 </a:t>
            </a:r>
            <a:r>
              <a:rPr sz="1000" spc="-50" dirty="0">
                <a:solidFill>
                  <a:srgbClr val="231F20"/>
                </a:solidFill>
                <a:latin typeface="Lucida Sans"/>
                <a:cs typeface="Lucida Sans"/>
              </a:rPr>
              <a:t>vias</a:t>
            </a:r>
            <a:r>
              <a:rPr sz="1000" spc="70" dirty="0">
                <a:solidFill>
                  <a:srgbClr val="231F20"/>
                </a:solidFill>
                <a:latin typeface="Lucida Sans"/>
                <a:cs typeface="Lucida Sans"/>
              </a:rPr>
              <a:t> </a:t>
            </a:r>
            <a:r>
              <a:rPr sz="1000" spc="-65" dirty="0">
                <a:solidFill>
                  <a:srgbClr val="231F20"/>
                </a:solidFill>
                <a:latin typeface="Lucida Sans"/>
                <a:cs typeface="Lucida Sans"/>
              </a:rPr>
              <a:t>(combinación).</a:t>
            </a:r>
            <a:endParaRPr sz="1000">
              <a:latin typeface="Lucida Sans"/>
              <a:cs typeface="Lucida Sans"/>
            </a:endParaRPr>
          </a:p>
          <a:p>
            <a:pPr marL="161290" indent="-148590">
              <a:lnSpc>
                <a:spcPts val="1100"/>
              </a:lnSpc>
              <a:buAutoNum type="arabicPlain"/>
              <a:tabLst>
                <a:tab pos="161290" algn="l"/>
              </a:tabLst>
            </a:pPr>
            <a:r>
              <a:rPr sz="1000" spc="-80" dirty="0">
                <a:solidFill>
                  <a:srgbClr val="231F20"/>
                </a:solidFill>
                <a:latin typeface="Lucida Sans"/>
                <a:cs typeface="Lucida Sans"/>
              </a:rPr>
              <a:t>Tomacorriente</a:t>
            </a:r>
            <a:r>
              <a:rPr sz="1000" spc="10" dirty="0">
                <a:solidFill>
                  <a:srgbClr val="231F20"/>
                </a:solidFill>
                <a:latin typeface="Lucida Sans"/>
                <a:cs typeface="Lucida Sans"/>
              </a:rPr>
              <a:t> </a:t>
            </a:r>
            <a:r>
              <a:rPr sz="1000" spc="-65" dirty="0">
                <a:solidFill>
                  <a:srgbClr val="231F20"/>
                </a:solidFill>
                <a:latin typeface="Lucida Sans"/>
                <a:cs typeface="Lucida Sans"/>
              </a:rPr>
              <a:t>bipolar.</a:t>
            </a:r>
            <a:endParaRPr sz="1000">
              <a:latin typeface="Lucida Sans"/>
              <a:cs typeface="Lucida Sans"/>
            </a:endParaRPr>
          </a:p>
          <a:p>
            <a:pPr marL="161290" marR="218440" indent="-161290">
              <a:lnSpc>
                <a:spcPts val="1100"/>
              </a:lnSpc>
              <a:spcBef>
                <a:spcPts val="70"/>
              </a:spcBef>
              <a:buAutoNum type="arabicPlain"/>
              <a:tabLst>
                <a:tab pos="161290" algn="l"/>
              </a:tabLst>
            </a:pPr>
            <a:r>
              <a:rPr sz="1000" spc="-80" dirty="0">
                <a:solidFill>
                  <a:srgbClr val="231F20"/>
                </a:solidFill>
                <a:latin typeface="Lucida Sans"/>
                <a:cs typeface="Lucida Sans"/>
              </a:rPr>
              <a:t>Tomacorriente </a:t>
            </a:r>
            <a:r>
              <a:rPr sz="1000" spc="-65" dirty="0">
                <a:solidFill>
                  <a:srgbClr val="231F20"/>
                </a:solidFill>
                <a:latin typeface="Lucida Sans"/>
                <a:cs typeface="Lucida Sans"/>
              </a:rPr>
              <a:t>bipolar </a:t>
            </a:r>
            <a:r>
              <a:rPr sz="1000" spc="-80" dirty="0">
                <a:solidFill>
                  <a:srgbClr val="231F20"/>
                </a:solidFill>
                <a:latin typeface="Lucida Sans"/>
                <a:cs typeface="Lucida Sans"/>
              </a:rPr>
              <a:t>con toma </a:t>
            </a:r>
            <a:r>
              <a:rPr sz="1000" spc="-70" dirty="0">
                <a:solidFill>
                  <a:srgbClr val="231F20"/>
                </a:solidFill>
                <a:latin typeface="Lucida Sans"/>
                <a:cs typeface="Lucida Sans"/>
              </a:rPr>
              <a:t>de </a:t>
            </a:r>
            <a:r>
              <a:rPr sz="1000" spc="-65" dirty="0">
                <a:solidFill>
                  <a:srgbClr val="231F20"/>
                </a:solidFill>
                <a:latin typeface="Lucida Sans"/>
                <a:cs typeface="Lucida Sans"/>
              </a:rPr>
              <a:t>tierra  </a:t>
            </a:r>
            <a:r>
              <a:rPr sz="1000" spc="-75" dirty="0">
                <a:solidFill>
                  <a:srgbClr val="231F20"/>
                </a:solidFill>
                <a:latin typeface="Lucida Sans"/>
                <a:cs typeface="Lucida Sans"/>
              </a:rPr>
              <a:t>euroamericano.</a:t>
            </a:r>
            <a:endParaRPr sz="1000">
              <a:latin typeface="Lucida Sans"/>
              <a:cs typeface="Lucida Sans"/>
            </a:endParaRPr>
          </a:p>
          <a:p>
            <a:pPr marL="12700" marR="184785">
              <a:lnSpc>
                <a:spcPts val="1100"/>
              </a:lnSpc>
              <a:buAutoNum type="arabicPlain"/>
              <a:tabLst>
                <a:tab pos="161290" algn="l"/>
              </a:tabLst>
            </a:pPr>
            <a:r>
              <a:rPr sz="1000" spc="-80" dirty="0">
                <a:solidFill>
                  <a:srgbClr val="231F20"/>
                </a:solidFill>
                <a:latin typeface="Lucida Sans"/>
                <a:cs typeface="Lucida Sans"/>
              </a:rPr>
              <a:t>Tomacorriente </a:t>
            </a:r>
            <a:r>
              <a:rPr sz="1000" spc="-65" dirty="0">
                <a:solidFill>
                  <a:srgbClr val="231F20"/>
                </a:solidFill>
                <a:latin typeface="Lucida Sans"/>
                <a:cs typeface="Lucida Sans"/>
              </a:rPr>
              <a:t>bipolar </a:t>
            </a:r>
            <a:r>
              <a:rPr sz="1000" spc="-80" dirty="0">
                <a:solidFill>
                  <a:srgbClr val="231F20"/>
                </a:solidFill>
                <a:latin typeface="Lucida Sans"/>
                <a:cs typeface="Lucida Sans"/>
              </a:rPr>
              <a:t>con toma </a:t>
            </a:r>
            <a:r>
              <a:rPr sz="1000" spc="-70" dirty="0">
                <a:solidFill>
                  <a:srgbClr val="231F20"/>
                </a:solidFill>
                <a:latin typeface="Lucida Sans"/>
                <a:cs typeface="Lucida Sans"/>
              </a:rPr>
              <a:t>de </a:t>
            </a:r>
            <a:r>
              <a:rPr sz="1000" spc="-65" dirty="0">
                <a:solidFill>
                  <a:srgbClr val="231F20"/>
                </a:solidFill>
                <a:latin typeface="Lucida Sans"/>
                <a:cs typeface="Lucida Sans"/>
              </a:rPr>
              <a:t>tierra.  6- </a:t>
            </a:r>
            <a:r>
              <a:rPr sz="1000" spc="-80" dirty="0">
                <a:solidFill>
                  <a:srgbClr val="231F20"/>
                </a:solidFill>
                <a:latin typeface="Lucida Sans"/>
                <a:cs typeface="Lucida Sans"/>
              </a:rPr>
              <a:t>Tomacorriente </a:t>
            </a:r>
            <a:r>
              <a:rPr sz="1000" spc="-65" dirty="0">
                <a:solidFill>
                  <a:srgbClr val="231F20"/>
                </a:solidFill>
                <a:latin typeface="Lucida Sans"/>
                <a:cs typeface="Lucida Sans"/>
              </a:rPr>
              <a:t>bipolar </a:t>
            </a:r>
            <a:r>
              <a:rPr sz="1000" spc="-70" dirty="0">
                <a:solidFill>
                  <a:srgbClr val="231F20"/>
                </a:solidFill>
                <a:latin typeface="Lucida Sans"/>
                <a:cs typeface="Lucida Sans"/>
              </a:rPr>
              <a:t>de</a:t>
            </a:r>
            <a:r>
              <a:rPr sz="1000" spc="20" dirty="0">
                <a:solidFill>
                  <a:srgbClr val="231F20"/>
                </a:solidFill>
                <a:latin typeface="Lucida Sans"/>
                <a:cs typeface="Lucida Sans"/>
              </a:rPr>
              <a:t> </a:t>
            </a:r>
            <a:r>
              <a:rPr sz="1000" spc="-70" dirty="0">
                <a:solidFill>
                  <a:srgbClr val="231F20"/>
                </a:solidFill>
                <a:latin typeface="Lucida Sans"/>
                <a:cs typeface="Lucida Sans"/>
              </a:rPr>
              <a:t>seguridad.</a:t>
            </a:r>
            <a:endParaRPr sz="1000">
              <a:latin typeface="Lucida Sans"/>
              <a:cs typeface="Lucida Sans"/>
            </a:endParaRPr>
          </a:p>
          <a:p>
            <a:pPr marL="161290" indent="-148590">
              <a:lnSpc>
                <a:spcPts val="1030"/>
              </a:lnSpc>
              <a:buAutoNum type="arabicPlain" startAt="7"/>
              <a:tabLst>
                <a:tab pos="161290" algn="l"/>
              </a:tabLst>
            </a:pPr>
            <a:r>
              <a:rPr sz="1000" spc="-70" dirty="0">
                <a:solidFill>
                  <a:srgbClr val="231F20"/>
                </a:solidFill>
                <a:latin typeface="Lucida Sans"/>
                <a:cs typeface="Lucida Sans"/>
              </a:rPr>
              <a:t>Interruptor unipolar </a:t>
            </a:r>
            <a:r>
              <a:rPr sz="1000" spc="-75" dirty="0">
                <a:solidFill>
                  <a:srgbClr val="231F20"/>
                </a:solidFill>
                <a:latin typeface="Lucida Sans"/>
                <a:cs typeface="Lucida Sans"/>
              </a:rPr>
              <a:t>luminoso</a:t>
            </a:r>
            <a:r>
              <a:rPr sz="1000" spc="-70" dirty="0">
                <a:solidFill>
                  <a:srgbClr val="231F20"/>
                </a:solidFill>
                <a:latin typeface="Lucida Sans"/>
                <a:cs typeface="Lucida Sans"/>
              </a:rPr>
              <a:t> </a:t>
            </a:r>
            <a:r>
              <a:rPr sz="1000" spc="-65" dirty="0">
                <a:solidFill>
                  <a:srgbClr val="231F20"/>
                </a:solidFill>
                <a:latin typeface="Lucida Sans"/>
                <a:cs typeface="Lucida Sans"/>
              </a:rPr>
              <a:t>blanco.</a:t>
            </a:r>
            <a:endParaRPr sz="1000">
              <a:latin typeface="Lucida Sans"/>
              <a:cs typeface="Lucida Sans"/>
            </a:endParaRPr>
          </a:p>
          <a:p>
            <a:pPr marL="12700" marR="100965">
              <a:lnSpc>
                <a:spcPts val="1100"/>
              </a:lnSpc>
              <a:spcBef>
                <a:spcPts val="70"/>
              </a:spcBef>
              <a:buAutoNum type="arabicPlain" startAt="7"/>
              <a:tabLst>
                <a:tab pos="161290" algn="l"/>
              </a:tabLst>
            </a:pPr>
            <a:r>
              <a:rPr sz="1000" spc="-70" dirty="0">
                <a:solidFill>
                  <a:srgbClr val="231F20"/>
                </a:solidFill>
                <a:latin typeface="Lucida Sans"/>
                <a:cs typeface="Lucida Sans"/>
              </a:rPr>
              <a:t>Interruptor unipolar </a:t>
            </a:r>
            <a:r>
              <a:rPr sz="1000" spc="-75" dirty="0">
                <a:solidFill>
                  <a:srgbClr val="231F20"/>
                </a:solidFill>
                <a:latin typeface="Lucida Sans"/>
                <a:cs typeface="Lucida Sans"/>
              </a:rPr>
              <a:t>luminoso </a:t>
            </a:r>
            <a:r>
              <a:rPr sz="1000" spc="-70" dirty="0">
                <a:solidFill>
                  <a:srgbClr val="231F20"/>
                </a:solidFill>
                <a:latin typeface="Lucida Sans"/>
                <a:cs typeface="Lucida Sans"/>
              </a:rPr>
              <a:t>transparente.  </a:t>
            </a:r>
            <a:r>
              <a:rPr sz="1000" spc="-65" dirty="0">
                <a:solidFill>
                  <a:srgbClr val="231F20"/>
                </a:solidFill>
                <a:latin typeface="Lucida Sans"/>
                <a:cs typeface="Lucida Sans"/>
              </a:rPr>
              <a:t>9- </a:t>
            </a:r>
            <a:r>
              <a:rPr sz="1000" spc="-70" dirty="0">
                <a:solidFill>
                  <a:srgbClr val="231F20"/>
                </a:solidFill>
                <a:latin typeface="Lucida Sans"/>
                <a:cs typeface="Lucida Sans"/>
              </a:rPr>
              <a:t>Interruptor unipolar pulsador.</a:t>
            </a:r>
            <a:endParaRPr sz="1000">
              <a:latin typeface="Lucida Sans"/>
              <a:cs typeface="Lucida Sans"/>
            </a:endParaRPr>
          </a:p>
          <a:p>
            <a:pPr marL="12700">
              <a:lnSpc>
                <a:spcPts val="1080"/>
              </a:lnSpc>
            </a:pPr>
            <a:r>
              <a:rPr sz="1000" spc="-120" dirty="0">
                <a:solidFill>
                  <a:srgbClr val="231F20"/>
                </a:solidFill>
                <a:latin typeface="Lucida Sans"/>
                <a:cs typeface="Lucida Sans"/>
              </a:rPr>
              <a:t>10- </a:t>
            </a:r>
            <a:r>
              <a:rPr sz="1000" spc="-70" dirty="0">
                <a:solidFill>
                  <a:srgbClr val="231F20"/>
                </a:solidFill>
                <a:latin typeface="Lucida Sans"/>
                <a:cs typeface="Lucida Sans"/>
              </a:rPr>
              <a:t>Interruptor unipolar pulsador </a:t>
            </a:r>
            <a:r>
              <a:rPr sz="1000" spc="-75" dirty="0">
                <a:solidFill>
                  <a:srgbClr val="231F20"/>
                </a:solidFill>
                <a:latin typeface="Lucida Sans"/>
                <a:cs typeface="Lucida Sans"/>
              </a:rPr>
              <a:t>luminoso</a:t>
            </a:r>
            <a:r>
              <a:rPr sz="1000" spc="-55" dirty="0">
                <a:solidFill>
                  <a:srgbClr val="231F20"/>
                </a:solidFill>
                <a:latin typeface="Lucida Sans"/>
                <a:cs typeface="Lucida Sans"/>
              </a:rPr>
              <a:t> </a:t>
            </a:r>
            <a:r>
              <a:rPr sz="1000" spc="-65" dirty="0">
                <a:solidFill>
                  <a:srgbClr val="231F20"/>
                </a:solidFill>
                <a:latin typeface="Lucida Sans"/>
                <a:cs typeface="Lucida Sans"/>
              </a:rPr>
              <a:t>rojo.</a:t>
            </a:r>
            <a:endParaRPr sz="1000">
              <a:latin typeface="Lucida Sans"/>
              <a:cs typeface="Lucida Sans"/>
            </a:endParaRPr>
          </a:p>
        </p:txBody>
      </p:sp>
      <p:sp>
        <p:nvSpPr>
          <p:cNvPr id="9" name="object 9"/>
          <p:cNvSpPr txBox="1"/>
          <p:nvPr/>
        </p:nvSpPr>
        <p:spPr>
          <a:xfrm>
            <a:off x="2146300" y="9613900"/>
            <a:ext cx="5914390" cy="457200"/>
          </a:xfrm>
          <a:prstGeom prst="rect">
            <a:avLst/>
          </a:prstGeom>
        </p:spPr>
        <p:txBody>
          <a:bodyPr vert="horz" wrap="square" lIns="0" tIns="27940" rIns="0" bIns="0" rtlCol="0">
            <a:spAutoFit/>
          </a:bodyPr>
          <a:lstStyle/>
          <a:p>
            <a:pPr marL="12700" marR="5080">
              <a:lnSpc>
                <a:spcPts val="1100"/>
              </a:lnSpc>
              <a:spcBef>
                <a:spcPts val="220"/>
              </a:spcBef>
            </a:pPr>
            <a:r>
              <a:rPr sz="1000" spc="-85" dirty="0">
                <a:solidFill>
                  <a:srgbClr val="231F20"/>
                </a:solidFill>
                <a:latin typeface="Lucida Sans"/>
                <a:cs typeface="Lucida Sans"/>
              </a:rPr>
              <a:t>Todos </a:t>
            </a:r>
            <a:r>
              <a:rPr sz="1000" spc="-60" dirty="0">
                <a:solidFill>
                  <a:srgbClr val="231F20"/>
                </a:solidFill>
                <a:latin typeface="Lucida Sans"/>
                <a:cs typeface="Lucida Sans"/>
              </a:rPr>
              <a:t>los </a:t>
            </a:r>
            <a:r>
              <a:rPr sz="1000" spc="-75" dirty="0">
                <a:solidFill>
                  <a:srgbClr val="231F20"/>
                </a:solidFill>
                <a:latin typeface="Lucida Sans"/>
                <a:cs typeface="Lucida Sans"/>
              </a:rPr>
              <a:t>productos </a:t>
            </a:r>
            <a:r>
              <a:rPr sz="1000" spc="-100" dirty="0">
                <a:solidFill>
                  <a:srgbClr val="231F20"/>
                </a:solidFill>
                <a:latin typeface="Lucida Sans"/>
                <a:cs typeface="Lucida Sans"/>
              </a:rPr>
              <a:t>Cambre </a:t>
            </a:r>
            <a:r>
              <a:rPr sz="1000" spc="-70" dirty="0">
                <a:solidFill>
                  <a:srgbClr val="231F20"/>
                </a:solidFill>
                <a:latin typeface="Lucida Sans"/>
                <a:cs typeface="Lucida Sans"/>
              </a:rPr>
              <a:t>usados para </a:t>
            </a:r>
            <a:r>
              <a:rPr sz="1000" spc="-60" dirty="0">
                <a:solidFill>
                  <a:srgbClr val="231F20"/>
                </a:solidFill>
                <a:latin typeface="Lucida Sans"/>
                <a:cs typeface="Lucida Sans"/>
              </a:rPr>
              <a:t>Instalaciones </a:t>
            </a:r>
            <a:r>
              <a:rPr sz="1000" spc="-80" dirty="0">
                <a:solidFill>
                  <a:srgbClr val="231F20"/>
                </a:solidFill>
                <a:latin typeface="Lucida Sans"/>
                <a:cs typeface="Lucida Sans"/>
              </a:rPr>
              <a:t>según </a:t>
            </a:r>
            <a:r>
              <a:rPr sz="1000" spc="-50" dirty="0">
                <a:solidFill>
                  <a:srgbClr val="231F20"/>
                </a:solidFill>
                <a:latin typeface="Lucida Sans"/>
                <a:cs typeface="Lucida Sans"/>
              </a:rPr>
              <a:t>el </a:t>
            </a:r>
            <a:r>
              <a:rPr sz="1000" spc="-75" dirty="0">
                <a:solidFill>
                  <a:srgbClr val="231F20"/>
                </a:solidFill>
                <a:latin typeface="Lucida Sans"/>
                <a:cs typeface="Lucida Sans"/>
              </a:rPr>
              <a:t>Reglamento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90" dirty="0">
                <a:solidFill>
                  <a:srgbClr val="231F20"/>
                </a:solidFill>
                <a:latin typeface="Lucida Sans"/>
                <a:cs typeface="Lucida Sans"/>
              </a:rPr>
              <a:t>AEA </a:t>
            </a:r>
            <a:r>
              <a:rPr sz="1000" spc="-60" dirty="0">
                <a:solidFill>
                  <a:srgbClr val="231F20"/>
                </a:solidFill>
                <a:latin typeface="Lucida Sans"/>
                <a:cs typeface="Lucida Sans"/>
              </a:rPr>
              <a:t>y </a:t>
            </a:r>
            <a:r>
              <a:rPr sz="1000" spc="-65" dirty="0">
                <a:solidFill>
                  <a:srgbClr val="231F20"/>
                </a:solidFill>
                <a:latin typeface="Lucida Sans"/>
                <a:cs typeface="Lucida Sans"/>
              </a:rPr>
              <a:t>Resolución </a:t>
            </a:r>
            <a:r>
              <a:rPr sz="1000" spc="-125" dirty="0">
                <a:solidFill>
                  <a:srgbClr val="231F20"/>
                </a:solidFill>
                <a:latin typeface="Lucida Sans"/>
                <a:cs typeface="Lucida Sans"/>
              </a:rPr>
              <a:t>92/98  </a:t>
            </a:r>
            <a:r>
              <a:rPr sz="1000" spc="-70" dirty="0">
                <a:solidFill>
                  <a:srgbClr val="231F20"/>
                </a:solidFill>
                <a:latin typeface="Lucida Sans"/>
                <a:cs typeface="Lucida Sans"/>
              </a:rPr>
              <a:t>de </a:t>
            </a:r>
            <a:r>
              <a:rPr sz="1000" spc="-50" dirty="0">
                <a:solidFill>
                  <a:srgbClr val="231F20"/>
                </a:solidFill>
                <a:latin typeface="Lucida Sans"/>
                <a:cs typeface="Lucida Sans"/>
              </a:rPr>
              <a:t>la </a:t>
            </a:r>
            <a:r>
              <a:rPr sz="1000" spc="-60" dirty="0">
                <a:solidFill>
                  <a:srgbClr val="231F20"/>
                </a:solidFill>
                <a:latin typeface="Lucida Sans"/>
                <a:cs typeface="Lucida Sans"/>
              </a:rPr>
              <a:t>Secretaría </a:t>
            </a:r>
            <a:r>
              <a:rPr sz="1000" spc="-70" dirty="0">
                <a:solidFill>
                  <a:srgbClr val="231F20"/>
                </a:solidFill>
                <a:latin typeface="Lucida Sans"/>
                <a:cs typeface="Lucida Sans"/>
              </a:rPr>
              <a:t>de </a:t>
            </a:r>
            <a:r>
              <a:rPr sz="1000" spc="-65" dirty="0">
                <a:solidFill>
                  <a:srgbClr val="231F20"/>
                </a:solidFill>
                <a:latin typeface="Lucida Sans"/>
                <a:cs typeface="Lucida Sans"/>
              </a:rPr>
              <a:t>Industrias </a:t>
            </a:r>
            <a:r>
              <a:rPr sz="1000" spc="-60" dirty="0">
                <a:solidFill>
                  <a:srgbClr val="231F20"/>
                </a:solidFill>
                <a:latin typeface="Lucida Sans"/>
                <a:cs typeface="Lucida Sans"/>
              </a:rPr>
              <a:t>y </a:t>
            </a:r>
            <a:r>
              <a:rPr sz="1000" spc="-65" dirty="0">
                <a:solidFill>
                  <a:srgbClr val="231F20"/>
                </a:solidFill>
                <a:latin typeface="Lucida Sans"/>
                <a:cs typeface="Lucida Sans"/>
              </a:rPr>
              <a:t>Minería </a:t>
            </a:r>
            <a:r>
              <a:rPr sz="1000" spc="-60" dirty="0">
                <a:solidFill>
                  <a:srgbClr val="231F20"/>
                </a:solidFill>
                <a:latin typeface="Lucida Sans"/>
                <a:cs typeface="Lucida Sans"/>
              </a:rPr>
              <a:t>y </a:t>
            </a:r>
            <a:r>
              <a:rPr sz="1000" spc="-65" dirty="0">
                <a:solidFill>
                  <a:srgbClr val="231F20"/>
                </a:solidFill>
                <a:latin typeface="Lucida Sans"/>
                <a:cs typeface="Lucida Sans"/>
              </a:rPr>
              <a:t>Resolución </a:t>
            </a:r>
            <a:r>
              <a:rPr sz="1000" spc="-130" dirty="0">
                <a:solidFill>
                  <a:srgbClr val="231F20"/>
                </a:solidFill>
                <a:latin typeface="Lucida Sans"/>
                <a:cs typeface="Lucida Sans"/>
              </a:rPr>
              <a:t>207/1995 </a:t>
            </a:r>
            <a:r>
              <a:rPr sz="1000" spc="-60" dirty="0">
                <a:solidFill>
                  <a:srgbClr val="231F20"/>
                </a:solidFill>
                <a:latin typeface="Lucida Sans"/>
                <a:cs typeface="Lucida Sans"/>
              </a:rPr>
              <a:t>del </a:t>
            </a:r>
            <a:r>
              <a:rPr sz="1000" spc="-55" dirty="0">
                <a:solidFill>
                  <a:srgbClr val="231F20"/>
                </a:solidFill>
                <a:latin typeface="Lucida Sans"/>
                <a:cs typeface="Lucida Sans"/>
              </a:rPr>
              <a:t>ENRE, </a:t>
            </a:r>
            <a:r>
              <a:rPr sz="1000" spc="-85" dirty="0">
                <a:solidFill>
                  <a:srgbClr val="231F20"/>
                </a:solidFill>
                <a:latin typeface="Lucida Sans"/>
                <a:cs typeface="Lucida Sans"/>
              </a:rPr>
              <a:t>cumplen </a:t>
            </a:r>
            <a:r>
              <a:rPr sz="1000" spc="-80" dirty="0">
                <a:solidFill>
                  <a:srgbClr val="231F20"/>
                </a:solidFill>
                <a:latin typeface="Lucida Sans"/>
                <a:cs typeface="Lucida Sans"/>
              </a:rPr>
              <a:t>con </a:t>
            </a:r>
            <a:r>
              <a:rPr sz="1000" spc="-55" dirty="0">
                <a:solidFill>
                  <a:srgbClr val="231F20"/>
                </a:solidFill>
                <a:latin typeface="Lucida Sans"/>
                <a:cs typeface="Lucida Sans"/>
              </a:rPr>
              <a:t>sello </a:t>
            </a:r>
            <a:r>
              <a:rPr sz="1000" spc="-70" dirty="0">
                <a:solidFill>
                  <a:srgbClr val="231F20"/>
                </a:solidFill>
                <a:latin typeface="Lucida Sans"/>
                <a:cs typeface="Lucida Sans"/>
              </a:rPr>
              <a:t>de </a:t>
            </a:r>
            <a:r>
              <a:rPr sz="1000" spc="-80" dirty="0">
                <a:solidFill>
                  <a:srgbClr val="231F20"/>
                </a:solidFill>
                <a:latin typeface="Lucida Sans"/>
                <a:cs typeface="Lucida Sans"/>
              </a:rPr>
              <a:t>conformidad  </a:t>
            </a:r>
            <a:r>
              <a:rPr sz="1000" spc="-70" dirty="0">
                <a:solidFill>
                  <a:srgbClr val="231F20"/>
                </a:solidFill>
                <a:latin typeface="Lucida Sans"/>
                <a:cs typeface="Lucida Sans"/>
              </a:rPr>
              <a:t>IRAM.</a:t>
            </a:r>
            <a:endParaRPr sz="1000">
              <a:latin typeface="Lucida Sans"/>
              <a:cs typeface="Lucida Sans"/>
            </a:endParaRPr>
          </a:p>
        </p:txBody>
      </p:sp>
      <p:sp>
        <p:nvSpPr>
          <p:cNvPr id="10" name="object 10"/>
          <p:cNvSpPr txBox="1"/>
          <p:nvPr/>
        </p:nvSpPr>
        <p:spPr>
          <a:xfrm>
            <a:off x="5168900" y="7527291"/>
            <a:ext cx="2766060" cy="1435100"/>
          </a:xfrm>
          <a:prstGeom prst="rect">
            <a:avLst/>
          </a:prstGeom>
        </p:spPr>
        <p:txBody>
          <a:bodyPr vert="horz" wrap="square" lIns="0" tIns="27939" rIns="0" bIns="0" rtlCol="0">
            <a:spAutoFit/>
          </a:bodyPr>
          <a:lstStyle/>
          <a:p>
            <a:pPr marL="12700" marR="956310">
              <a:lnSpc>
                <a:spcPts val="1100"/>
              </a:lnSpc>
              <a:spcBef>
                <a:spcPts val="219"/>
              </a:spcBef>
            </a:pPr>
            <a:r>
              <a:rPr sz="1000" spc="-120" dirty="0">
                <a:solidFill>
                  <a:srgbClr val="231F20"/>
                </a:solidFill>
                <a:latin typeface="Lucida Sans"/>
                <a:cs typeface="Lucida Sans"/>
              </a:rPr>
              <a:t>12- </a:t>
            </a:r>
            <a:r>
              <a:rPr sz="1000" spc="-100" dirty="0">
                <a:solidFill>
                  <a:srgbClr val="231F20"/>
                </a:solidFill>
                <a:latin typeface="Lucida Sans"/>
                <a:cs typeface="Lucida Sans"/>
              </a:rPr>
              <a:t>Toma </a:t>
            </a:r>
            <a:r>
              <a:rPr sz="1000" spc="-70" dirty="0">
                <a:solidFill>
                  <a:srgbClr val="231F20"/>
                </a:solidFill>
                <a:latin typeface="Lucida Sans"/>
                <a:cs typeface="Lucida Sans"/>
              </a:rPr>
              <a:t>de </a:t>
            </a:r>
            <a:r>
              <a:rPr sz="1000" spc="-65" dirty="0">
                <a:solidFill>
                  <a:srgbClr val="231F20"/>
                </a:solidFill>
                <a:latin typeface="Lucida Sans"/>
                <a:cs typeface="Lucida Sans"/>
              </a:rPr>
              <a:t>teléfono </a:t>
            </a:r>
            <a:r>
              <a:rPr sz="1000" spc="-75" dirty="0">
                <a:solidFill>
                  <a:srgbClr val="231F20"/>
                </a:solidFill>
                <a:latin typeface="Lucida Sans"/>
                <a:cs typeface="Lucida Sans"/>
              </a:rPr>
              <a:t>americano.  </a:t>
            </a:r>
            <a:r>
              <a:rPr sz="1000" spc="-120" dirty="0">
                <a:solidFill>
                  <a:srgbClr val="231F20"/>
                </a:solidFill>
                <a:latin typeface="Lucida Sans"/>
                <a:cs typeface="Lucida Sans"/>
              </a:rPr>
              <a:t>13- </a:t>
            </a:r>
            <a:r>
              <a:rPr sz="1000" spc="-100" dirty="0">
                <a:solidFill>
                  <a:srgbClr val="231F20"/>
                </a:solidFill>
                <a:latin typeface="Lucida Sans"/>
                <a:cs typeface="Lucida Sans"/>
              </a:rPr>
              <a:t>Toma </a:t>
            </a:r>
            <a:r>
              <a:rPr sz="1000" spc="-75" dirty="0">
                <a:solidFill>
                  <a:srgbClr val="231F20"/>
                </a:solidFill>
                <a:latin typeface="Lucida Sans"/>
                <a:cs typeface="Lucida Sans"/>
              </a:rPr>
              <a:t>coaxil</a:t>
            </a:r>
            <a:r>
              <a:rPr sz="1000" spc="-165" dirty="0">
                <a:solidFill>
                  <a:srgbClr val="231F20"/>
                </a:solidFill>
                <a:latin typeface="Lucida Sans"/>
                <a:cs typeface="Lucida Sans"/>
              </a:rPr>
              <a:t> </a:t>
            </a:r>
            <a:r>
              <a:rPr sz="1000" spc="-110" dirty="0">
                <a:solidFill>
                  <a:srgbClr val="231F20"/>
                </a:solidFill>
                <a:latin typeface="Lucida Sans"/>
                <a:cs typeface="Lucida Sans"/>
              </a:rPr>
              <a:t>TV/FM.</a:t>
            </a:r>
            <a:endParaRPr sz="1000">
              <a:latin typeface="Lucida Sans"/>
              <a:cs typeface="Lucida Sans"/>
            </a:endParaRPr>
          </a:p>
          <a:p>
            <a:pPr marL="212090" indent="-200025">
              <a:lnSpc>
                <a:spcPts val="1030"/>
              </a:lnSpc>
              <a:buAutoNum type="arabicPlain" startAt="14"/>
              <a:tabLst>
                <a:tab pos="212725" algn="l"/>
              </a:tabLst>
            </a:pPr>
            <a:r>
              <a:rPr sz="1000" spc="-100" dirty="0">
                <a:solidFill>
                  <a:srgbClr val="231F20"/>
                </a:solidFill>
                <a:latin typeface="Lucida Sans"/>
                <a:cs typeface="Lucida Sans"/>
              </a:rPr>
              <a:t>Toma</a:t>
            </a:r>
            <a:r>
              <a:rPr sz="1000" spc="-50" dirty="0">
                <a:solidFill>
                  <a:srgbClr val="231F20"/>
                </a:solidFill>
                <a:latin typeface="Lucida Sans"/>
                <a:cs typeface="Lucida Sans"/>
              </a:rPr>
              <a:t> </a:t>
            </a:r>
            <a:r>
              <a:rPr sz="1000" spc="-65" dirty="0">
                <a:solidFill>
                  <a:srgbClr val="231F20"/>
                </a:solidFill>
                <a:latin typeface="Lucida Sans"/>
                <a:cs typeface="Lucida Sans"/>
              </a:rPr>
              <a:t>parlante.</a:t>
            </a:r>
            <a:endParaRPr sz="1000">
              <a:latin typeface="Lucida Sans"/>
              <a:cs typeface="Lucida Sans"/>
            </a:endParaRPr>
          </a:p>
          <a:p>
            <a:pPr marL="12700" marR="116839">
              <a:lnSpc>
                <a:spcPts val="1100"/>
              </a:lnSpc>
              <a:spcBef>
                <a:spcPts val="70"/>
              </a:spcBef>
              <a:buAutoNum type="arabicPlain" startAt="14"/>
              <a:tabLst>
                <a:tab pos="212725" algn="l"/>
              </a:tabLst>
            </a:pPr>
            <a:r>
              <a:rPr sz="1000" spc="-70" dirty="0">
                <a:solidFill>
                  <a:srgbClr val="231F20"/>
                </a:solidFill>
                <a:latin typeface="Lucida Sans"/>
                <a:cs typeface="Lucida Sans"/>
              </a:rPr>
              <a:t>Regulador de </a:t>
            </a:r>
            <a:r>
              <a:rPr sz="1000" spc="-65" dirty="0">
                <a:solidFill>
                  <a:srgbClr val="231F20"/>
                </a:solidFill>
                <a:latin typeface="Lucida Sans"/>
                <a:cs typeface="Lucida Sans"/>
              </a:rPr>
              <a:t>intensidad </a:t>
            </a:r>
            <a:r>
              <a:rPr sz="1000" spc="-75" dirty="0">
                <a:solidFill>
                  <a:srgbClr val="231F20"/>
                </a:solidFill>
                <a:latin typeface="Lucida Sans"/>
                <a:cs typeface="Lucida Sans"/>
              </a:rPr>
              <a:t>luminosa </a:t>
            </a:r>
            <a:r>
              <a:rPr sz="1000" spc="-55" dirty="0">
                <a:solidFill>
                  <a:srgbClr val="231F20"/>
                </a:solidFill>
                <a:latin typeface="Lucida Sans"/>
                <a:cs typeface="Lucida Sans"/>
              </a:rPr>
              <a:t>a </a:t>
            </a:r>
            <a:r>
              <a:rPr sz="1000" spc="-60" dirty="0">
                <a:solidFill>
                  <a:srgbClr val="231F20"/>
                </a:solidFill>
                <a:latin typeface="Lucida Sans"/>
                <a:cs typeface="Lucida Sans"/>
              </a:rPr>
              <a:t>perilla.  </a:t>
            </a:r>
            <a:r>
              <a:rPr sz="1000" spc="-120" dirty="0">
                <a:solidFill>
                  <a:srgbClr val="231F20"/>
                </a:solidFill>
                <a:latin typeface="Lucida Sans"/>
                <a:cs typeface="Lucida Sans"/>
              </a:rPr>
              <a:t>16- </a:t>
            </a:r>
            <a:r>
              <a:rPr sz="1000" spc="-70" dirty="0">
                <a:solidFill>
                  <a:srgbClr val="231F20"/>
                </a:solidFill>
                <a:latin typeface="Lucida Sans"/>
                <a:cs typeface="Lucida Sans"/>
              </a:rPr>
              <a:t>Regulador de </a:t>
            </a:r>
            <a:r>
              <a:rPr sz="1000" spc="-65" dirty="0">
                <a:solidFill>
                  <a:srgbClr val="231F20"/>
                </a:solidFill>
                <a:latin typeface="Lucida Sans"/>
                <a:cs typeface="Lucida Sans"/>
              </a:rPr>
              <a:t>intensidad </a:t>
            </a:r>
            <a:r>
              <a:rPr sz="1000" spc="-75" dirty="0">
                <a:solidFill>
                  <a:srgbClr val="231F20"/>
                </a:solidFill>
                <a:latin typeface="Lucida Sans"/>
                <a:cs typeface="Lucida Sans"/>
              </a:rPr>
              <a:t>luminosa </a:t>
            </a:r>
            <a:r>
              <a:rPr sz="1000" spc="-80" dirty="0">
                <a:solidFill>
                  <a:srgbClr val="231F20"/>
                </a:solidFill>
                <a:latin typeface="Lucida Sans"/>
                <a:cs typeface="Lucida Sans"/>
              </a:rPr>
              <a:t>por </a:t>
            </a:r>
            <a:r>
              <a:rPr sz="1000" spc="-60" dirty="0">
                <a:solidFill>
                  <a:srgbClr val="231F20"/>
                </a:solidFill>
                <a:latin typeface="Lucida Sans"/>
                <a:cs typeface="Lucida Sans"/>
              </a:rPr>
              <a:t>tacto.  </a:t>
            </a:r>
            <a:r>
              <a:rPr sz="1000" spc="-120" dirty="0">
                <a:solidFill>
                  <a:srgbClr val="231F20"/>
                </a:solidFill>
                <a:latin typeface="Lucida Sans"/>
                <a:cs typeface="Lucida Sans"/>
              </a:rPr>
              <a:t>17- </a:t>
            </a:r>
            <a:r>
              <a:rPr sz="1000" spc="-80" dirty="0">
                <a:solidFill>
                  <a:srgbClr val="231F20"/>
                </a:solidFill>
                <a:latin typeface="Lucida Sans"/>
                <a:cs typeface="Lucida Sans"/>
              </a:rPr>
              <a:t>Automático </a:t>
            </a:r>
            <a:r>
              <a:rPr sz="1000" spc="-70" dirty="0">
                <a:solidFill>
                  <a:srgbClr val="231F20"/>
                </a:solidFill>
                <a:latin typeface="Lucida Sans"/>
                <a:cs typeface="Lucida Sans"/>
              </a:rPr>
              <a:t>de</a:t>
            </a:r>
            <a:r>
              <a:rPr sz="1000" spc="-190" dirty="0">
                <a:solidFill>
                  <a:srgbClr val="231F20"/>
                </a:solidFill>
                <a:latin typeface="Lucida Sans"/>
                <a:cs typeface="Lucida Sans"/>
              </a:rPr>
              <a:t> </a:t>
            </a:r>
            <a:r>
              <a:rPr sz="1000" spc="-65" dirty="0">
                <a:solidFill>
                  <a:srgbClr val="231F20"/>
                </a:solidFill>
                <a:latin typeface="Lucida Sans"/>
                <a:cs typeface="Lucida Sans"/>
              </a:rPr>
              <a:t>escaleras.</a:t>
            </a:r>
            <a:endParaRPr sz="1000">
              <a:latin typeface="Lucida Sans"/>
              <a:cs typeface="Lucida Sans"/>
            </a:endParaRPr>
          </a:p>
          <a:p>
            <a:pPr marL="212090" indent="-200025">
              <a:lnSpc>
                <a:spcPts val="1030"/>
              </a:lnSpc>
              <a:buAutoNum type="arabicPlain" startAt="18"/>
              <a:tabLst>
                <a:tab pos="212725" algn="l"/>
              </a:tabLst>
            </a:pPr>
            <a:r>
              <a:rPr sz="1000" spc="-75" dirty="0">
                <a:solidFill>
                  <a:srgbClr val="231F20"/>
                </a:solidFill>
                <a:latin typeface="Lucida Sans"/>
                <a:cs typeface="Lucida Sans"/>
              </a:rPr>
              <a:t>Detector </a:t>
            </a:r>
            <a:r>
              <a:rPr sz="1000" spc="-70" dirty="0">
                <a:solidFill>
                  <a:srgbClr val="231F20"/>
                </a:solidFill>
                <a:latin typeface="Lucida Sans"/>
                <a:cs typeface="Lucida Sans"/>
              </a:rPr>
              <a:t>de</a:t>
            </a:r>
            <a:r>
              <a:rPr sz="1000" spc="-145" dirty="0">
                <a:solidFill>
                  <a:srgbClr val="231F20"/>
                </a:solidFill>
                <a:latin typeface="Lucida Sans"/>
                <a:cs typeface="Lucida Sans"/>
              </a:rPr>
              <a:t> </a:t>
            </a:r>
            <a:r>
              <a:rPr sz="1000" spc="-80" dirty="0">
                <a:solidFill>
                  <a:srgbClr val="231F20"/>
                </a:solidFill>
                <a:latin typeface="Lucida Sans"/>
                <a:cs typeface="Lucida Sans"/>
              </a:rPr>
              <a:t>proximidad.</a:t>
            </a:r>
            <a:endParaRPr sz="1000">
              <a:latin typeface="Lucida Sans"/>
              <a:cs typeface="Lucida Sans"/>
            </a:endParaRPr>
          </a:p>
          <a:p>
            <a:pPr marL="212090" indent="-200025">
              <a:lnSpc>
                <a:spcPts val="1100"/>
              </a:lnSpc>
              <a:buAutoNum type="arabicPlain" startAt="18"/>
              <a:tabLst>
                <a:tab pos="212725" algn="l"/>
              </a:tabLst>
            </a:pPr>
            <a:r>
              <a:rPr sz="1000" spc="-60" dirty="0">
                <a:solidFill>
                  <a:srgbClr val="231F20"/>
                </a:solidFill>
                <a:latin typeface="Lucida Sans"/>
                <a:cs typeface="Lucida Sans"/>
              </a:rPr>
              <a:t>Protector </a:t>
            </a:r>
            <a:r>
              <a:rPr sz="1000" spc="-70" dirty="0">
                <a:solidFill>
                  <a:srgbClr val="231F20"/>
                </a:solidFill>
                <a:latin typeface="Lucida Sans"/>
                <a:cs typeface="Lucida Sans"/>
              </a:rPr>
              <a:t>de </a:t>
            </a:r>
            <a:r>
              <a:rPr sz="1000" spc="-60" dirty="0">
                <a:solidFill>
                  <a:srgbClr val="231F20"/>
                </a:solidFill>
                <a:latin typeface="Lucida Sans"/>
                <a:cs typeface="Lucida Sans"/>
              </a:rPr>
              <a:t>Baja-Tensión y</a:t>
            </a:r>
            <a:r>
              <a:rPr sz="1000" spc="-15" dirty="0">
                <a:solidFill>
                  <a:srgbClr val="231F20"/>
                </a:solidFill>
                <a:latin typeface="Lucida Sans"/>
                <a:cs typeface="Lucida Sans"/>
              </a:rPr>
              <a:t> </a:t>
            </a:r>
            <a:r>
              <a:rPr sz="1000" spc="-65" dirty="0">
                <a:solidFill>
                  <a:srgbClr val="231F20"/>
                </a:solidFill>
                <a:latin typeface="Lucida Sans"/>
                <a:cs typeface="Lucida Sans"/>
              </a:rPr>
              <a:t>Sobre-Tensión.</a:t>
            </a:r>
            <a:endParaRPr sz="1000">
              <a:latin typeface="Lucida Sans"/>
              <a:cs typeface="Lucida Sans"/>
            </a:endParaRPr>
          </a:p>
          <a:p>
            <a:pPr marL="12700" marR="5080">
              <a:lnSpc>
                <a:spcPts val="1100"/>
              </a:lnSpc>
              <a:spcBef>
                <a:spcPts val="70"/>
              </a:spcBef>
              <a:buAutoNum type="arabicPlain" startAt="18"/>
              <a:tabLst>
                <a:tab pos="229235" algn="l"/>
              </a:tabLst>
            </a:pPr>
            <a:r>
              <a:rPr sz="1000" spc="-80" dirty="0">
                <a:solidFill>
                  <a:srgbClr val="231F20"/>
                </a:solidFill>
                <a:latin typeface="Lucida Sans"/>
                <a:cs typeface="Lucida Sans"/>
              </a:rPr>
              <a:t>Tomacorriente </a:t>
            </a:r>
            <a:r>
              <a:rPr sz="1000" spc="-65" dirty="0">
                <a:solidFill>
                  <a:srgbClr val="231F20"/>
                </a:solidFill>
                <a:latin typeface="Lucida Sans"/>
                <a:cs typeface="Lucida Sans"/>
              </a:rPr>
              <a:t>bipolar </a:t>
            </a:r>
            <a:r>
              <a:rPr sz="1000" spc="-70" dirty="0">
                <a:solidFill>
                  <a:srgbClr val="231F20"/>
                </a:solidFill>
                <a:latin typeface="Lucida Sans"/>
                <a:cs typeface="Lucida Sans"/>
              </a:rPr>
              <a:t>de </a:t>
            </a:r>
            <a:r>
              <a:rPr sz="1000" spc="-75" dirty="0">
                <a:solidFill>
                  <a:srgbClr val="231F20"/>
                </a:solidFill>
                <a:latin typeface="Lucida Sans"/>
                <a:cs typeface="Lucida Sans"/>
              </a:rPr>
              <a:t>seguridad </a:t>
            </a:r>
            <a:r>
              <a:rPr sz="1000" spc="-70" dirty="0">
                <a:solidFill>
                  <a:srgbClr val="231F20"/>
                </a:solidFill>
                <a:latin typeface="Lucida Sans"/>
                <a:cs typeface="Lucida Sans"/>
              </a:rPr>
              <a:t>para </a:t>
            </a:r>
            <a:r>
              <a:rPr sz="1000" spc="-60" dirty="0">
                <a:solidFill>
                  <a:srgbClr val="231F20"/>
                </a:solidFill>
                <a:latin typeface="Lucida Sans"/>
                <a:cs typeface="Lucida Sans"/>
              </a:rPr>
              <a:t>piso.  </a:t>
            </a:r>
            <a:r>
              <a:rPr sz="1000" spc="-120" dirty="0">
                <a:solidFill>
                  <a:srgbClr val="231F20"/>
                </a:solidFill>
                <a:latin typeface="Lucida Sans"/>
                <a:cs typeface="Lucida Sans"/>
              </a:rPr>
              <a:t>21- </a:t>
            </a:r>
            <a:r>
              <a:rPr sz="1000" spc="-80" dirty="0">
                <a:solidFill>
                  <a:srgbClr val="231F20"/>
                </a:solidFill>
                <a:latin typeface="Lucida Sans"/>
                <a:cs typeface="Lucida Sans"/>
              </a:rPr>
              <a:t>Tomacorriente</a:t>
            </a:r>
            <a:r>
              <a:rPr sz="1000" spc="-50" dirty="0">
                <a:solidFill>
                  <a:srgbClr val="231F20"/>
                </a:solidFill>
                <a:latin typeface="Lucida Sans"/>
                <a:cs typeface="Lucida Sans"/>
              </a:rPr>
              <a:t> </a:t>
            </a:r>
            <a:r>
              <a:rPr sz="1000" spc="-70" dirty="0">
                <a:solidFill>
                  <a:srgbClr val="231F20"/>
                </a:solidFill>
                <a:latin typeface="Lucida Sans"/>
                <a:cs typeface="Lucida Sans"/>
              </a:rPr>
              <a:t>múltiple.</a:t>
            </a:r>
            <a:endParaRPr sz="1000">
              <a:latin typeface="Lucida Sans"/>
              <a:cs typeface="Lucida Sans"/>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070100" y="1231900"/>
            <a:ext cx="6101715" cy="8355330"/>
          </a:xfrm>
          <a:prstGeom prst="rect">
            <a:avLst/>
          </a:prstGeom>
        </p:spPr>
        <p:txBody>
          <a:bodyPr vert="horz" wrap="square" lIns="0" tIns="12700" rIns="0" bIns="0" rtlCol="0">
            <a:spAutoFit/>
          </a:bodyPr>
          <a:lstStyle/>
          <a:p>
            <a:pPr marL="20320" algn="ctr">
              <a:lnSpc>
                <a:spcPct val="100000"/>
              </a:lnSpc>
              <a:spcBef>
                <a:spcPts val="100"/>
              </a:spcBef>
            </a:pPr>
            <a:r>
              <a:rPr sz="1000" b="1" spc="-5" dirty="0">
                <a:latin typeface="Arial"/>
                <a:cs typeface="Arial"/>
              </a:rPr>
              <a:t>ASOCIACION ELECTROTECNICA ARGENTINA </a:t>
            </a:r>
            <a:r>
              <a:rPr sz="1000" b="1" dirty="0">
                <a:latin typeface="Arial"/>
                <a:cs typeface="Arial"/>
              </a:rPr>
              <a:t>(A.E.A)</a:t>
            </a:r>
            <a:endParaRPr sz="1000">
              <a:latin typeface="Arial"/>
              <a:cs typeface="Arial"/>
            </a:endParaRPr>
          </a:p>
          <a:p>
            <a:pPr>
              <a:lnSpc>
                <a:spcPct val="100000"/>
              </a:lnSpc>
              <a:spcBef>
                <a:spcPts val="5"/>
              </a:spcBef>
            </a:pPr>
            <a:endParaRPr sz="950">
              <a:latin typeface="Arial"/>
              <a:cs typeface="Arial"/>
            </a:endParaRPr>
          </a:p>
          <a:p>
            <a:pPr marL="20320" algn="ctr">
              <a:lnSpc>
                <a:spcPct val="100000"/>
              </a:lnSpc>
            </a:pPr>
            <a:r>
              <a:rPr sz="1000" b="1" spc="-5" dirty="0">
                <a:latin typeface="Arial"/>
                <a:cs typeface="Arial"/>
              </a:rPr>
              <a:t>REGLAMENTACIONES</a:t>
            </a:r>
            <a:r>
              <a:rPr sz="1000" b="1" spc="-10" dirty="0">
                <a:latin typeface="Arial"/>
                <a:cs typeface="Arial"/>
              </a:rPr>
              <a:t> </a:t>
            </a:r>
            <a:r>
              <a:rPr sz="1000" b="1" spc="-5" dirty="0">
                <a:latin typeface="Arial"/>
                <a:cs typeface="Arial"/>
              </a:rPr>
              <a:t>VIGENTES</a:t>
            </a:r>
            <a:endParaRPr sz="1000">
              <a:latin typeface="Arial"/>
              <a:cs typeface="Arial"/>
            </a:endParaRPr>
          </a:p>
          <a:p>
            <a:pPr>
              <a:lnSpc>
                <a:spcPct val="100000"/>
              </a:lnSpc>
            </a:pPr>
            <a:endParaRPr sz="950">
              <a:latin typeface="Arial"/>
              <a:cs typeface="Arial"/>
            </a:endParaRPr>
          </a:p>
          <a:p>
            <a:pPr marL="12700">
              <a:lnSpc>
                <a:spcPts val="1175"/>
              </a:lnSpc>
            </a:pPr>
            <a:r>
              <a:rPr sz="1000" spc="-5" dirty="0">
                <a:latin typeface="Arial"/>
                <a:cs typeface="Arial"/>
              </a:rPr>
              <a:t>AEA 90364-0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0 - </a:t>
            </a:r>
            <a:r>
              <a:rPr sz="1000" spc="-5" dirty="0">
                <a:latin typeface="Arial"/>
                <a:cs typeface="Arial"/>
              </a:rPr>
              <a:t>Guía de Aplicación. [Edición</a:t>
            </a:r>
            <a:r>
              <a:rPr sz="1000" spc="-20" dirty="0">
                <a:latin typeface="Arial"/>
                <a:cs typeface="Arial"/>
              </a:rPr>
              <a:t> </a:t>
            </a:r>
            <a:r>
              <a:rPr sz="1000" spc="-10"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90364-1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1 - </a:t>
            </a:r>
            <a:r>
              <a:rPr sz="1000" spc="-5" dirty="0">
                <a:latin typeface="Arial"/>
                <a:cs typeface="Arial"/>
              </a:rPr>
              <a:t>Alcance, objeto </a:t>
            </a:r>
            <a:r>
              <a:rPr sz="1000" dirty="0">
                <a:latin typeface="Arial"/>
                <a:cs typeface="Arial"/>
              </a:rPr>
              <a:t>y </a:t>
            </a:r>
            <a:r>
              <a:rPr sz="1000" spc="-5" dirty="0">
                <a:latin typeface="Arial"/>
                <a:cs typeface="Arial"/>
              </a:rPr>
              <a:t>principios fundamentales. [Edición</a:t>
            </a:r>
            <a:r>
              <a:rPr sz="1000" spc="-30" dirty="0">
                <a:latin typeface="Arial"/>
                <a:cs typeface="Arial"/>
              </a:rPr>
              <a:t> </a:t>
            </a:r>
            <a:r>
              <a:rPr sz="1000" spc="-10"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90364-2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2 </a:t>
            </a:r>
            <a:r>
              <a:rPr sz="1000" spc="-5" dirty="0">
                <a:latin typeface="Arial"/>
                <a:cs typeface="Arial"/>
              </a:rPr>
              <a:t>-Definiciones. [Edición</a:t>
            </a:r>
            <a:r>
              <a:rPr sz="1000" spc="-15" dirty="0">
                <a:latin typeface="Arial"/>
                <a:cs typeface="Arial"/>
              </a:rPr>
              <a:t> </a:t>
            </a:r>
            <a:r>
              <a:rPr sz="1000" spc="-10"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90364-3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3 - </a:t>
            </a:r>
            <a:r>
              <a:rPr sz="1000" spc="-5" dirty="0">
                <a:latin typeface="Arial"/>
                <a:cs typeface="Arial"/>
              </a:rPr>
              <a:t>Determinación de </a:t>
            </a:r>
            <a:r>
              <a:rPr sz="1000" dirty="0">
                <a:latin typeface="Arial"/>
                <a:cs typeface="Arial"/>
              </a:rPr>
              <a:t>las </a:t>
            </a:r>
            <a:r>
              <a:rPr sz="1000" spc="-5" dirty="0">
                <a:latin typeface="Arial"/>
                <a:cs typeface="Arial"/>
              </a:rPr>
              <a:t>características generales de </a:t>
            </a:r>
            <a:r>
              <a:rPr sz="1000" dirty="0">
                <a:latin typeface="Arial"/>
                <a:cs typeface="Arial"/>
              </a:rPr>
              <a:t>las </a:t>
            </a:r>
            <a:r>
              <a:rPr sz="1000" spc="-5" dirty="0">
                <a:latin typeface="Arial"/>
                <a:cs typeface="Arial"/>
              </a:rPr>
              <a:t>instalaciones. </a:t>
            </a:r>
            <a:r>
              <a:rPr sz="1000" dirty="0">
                <a:latin typeface="Arial"/>
                <a:cs typeface="Arial"/>
              </a:rPr>
              <a:t>[Edición</a:t>
            </a:r>
            <a:r>
              <a:rPr sz="1000" spc="65" dirty="0">
                <a:latin typeface="Arial"/>
                <a:cs typeface="Arial"/>
              </a:rPr>
              <a:t> </a:t>
            </a:r>
            <a:r>
              <a:rPr sz="1000" spc="-5"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spcBef>
                <a:spcPts val="5"/>
              </a:spcBef>
            </a:pPr>
            <a:r>
              <a:rPr sz="1000" spc="-5" dirty="0">
                <a:latin typeface="Arial"/>
                <a:cs typeface="Arial"/>
              </a:rPr>
              <a:t>AEA 90364-4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4 - </a:t>
            </a:r>
            <a:r>
              <a:rPr sz="1000" spc="-5" dirty="0">
                <a:latin typeface="Arial"/>
                <a:cs typeface="Arial"/>
              </a:rPr>
              <a:t>Protecciones para preservar la seguridad. [Edición</a:t>
            </a:r>
            <a:r>
              <a:rPr sz="1000" spc="-20" dirty="0">
                <a:latin typeface="Arial"/>
                <a:cs typeface="Arial"/>
              </a:rPr>
              <a:t> </a:t>
            </a:r>
            <a:r>
              <a:rPr sz="1000" spc="-10"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90364-5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66775" indent="-78105">
              <a:lnSpc>
                <a:spcPts val="1175"/>
              </a:lnSpc>
              <a:buChar char="-"/>
              <a:tabLst>
                <a:tab pos="867410" algn="l"/>
              </a:tabLst>
            </a:pPr>
            <a:r>
              <a:rPr sz="1000" dirty="0">
                <a:latin typeface="Arial"/>
                <a:cs typeface="Arial"/>
              </a:rPr>
              <a:t>Parte 5 - </a:t>
            </a:r>
            <a:r>
              <a:rPr sz="1000" spc="-5" dirty="0">
                <a:latin typeface="Arial"/>
                <a:cs typeface="Arial"/>
              </a:rPr>
              <a:t>Elección </a:t>
            </a:r>
            <a:r>
              <a:rPr sz="1000" dirty="0">
                <a:latin typeface="Arial"/>
                <a:cs typeface="Arial"/>
              </a:rPr>
              <a:t>e </a:t>
            </a:r>
            <a:r>
              <a:rPr sz="1000" spc="-5" dirty="0">
                <a:latin typeface="Arial"/>
                <a:cs typeface="Arial"/>
              </a:rPr>
              <a:t>instalación </a:t>
            </a:r>
            <a:r>
              <a:rPr sz="1000" dirty="0">
                <a:latin typeface="Arial"/>
                <a:cs typeface="Arial"/>
              </a:rPr>
              <a:t>de </a:t>
            </a:r>
            <a:r>
              <a:rPr sz="1000" spc="-5" dirty="0">
                <a:latin typeface="Arial"/>
                <a:cs typeface="Arial"/>
              </a:rPr>
              <a:t>los materiales eléctricos. </a:t>
            </a:r>
            <a:r>
              <a:rPr sz="1000" dirty="0">
                <a:latin typeface="Arial"/>
                <a:cs typeface="Arial"/>
              </a:rPr>
              <a:t>[Edición </a:t>
            </a:r>
            <a:r>
              <a:rPr sz="1000" spc="-5" dirty="0">
                <a:latin typeface="Arial"/>
                <a:cs typeface="Arial"/>
              </a:rPr>
              <a:t>2006]</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90364-6 </a:t>
            </a:r>
            <a:r>
              <a:rPr sz="1000" dirty="0">
                <a:latin typeface="Arial"/>
                <a:cs typeface="Arial"/>
              </a:rPr>
              <a:t>- </a:t>
            </a:r>
            <a:r>
              <a:rPr sz="1000" spc="-5" dirty="0">
                <a:latin typeface="Arial"/>
                <a:cs typeface="Arial"/>
              </a:rPr>
              <a:t>Reglamentación para la Ejecución de Instalaciones Eléctricas en</a:t>
            </a:r>
            <a:r>
              <a:rPr sz="1000" spc="-10" dirty="0">
                <a:latin typeface="Arial"/>
                <a:cs typeface="Arial"/>
              </a:rPr>
              <a:t> </a:t>
            </a:r>
            <a:r>
              <a:rPr sz="1000" spc="-5" dirty="0">
                <a:latin typeface="Arial"/>
                <a:cs typeface="Arial"/>
              </a:rPr>
              <a:t>Inmuebles</a:t>
            </a:r>
            <a:endParaRPr sz="1000">
              <a:latin typeface="Arial"/>
              <a:cs typeface="Arial"/>
            </a:endParaRPr>
          </a:p>
          <a:p>
            <a:pPr marL="859155" marR="5080" indent="-70485">
              <a:lnSpc>
                <a:spcPts val="1150"/>
              </a:lnSpc>
              <a:spcBef>
                <a:spcPts val="55"/>
              </a:spcBef>
              <a:buChar char="-"/>
              <a:tabLst>
                <a:tab pos="867410" algn="l"/>
              </a:tabLst>
            </a:pPr>
            <a:r>
              <a:rPr sz="1000" spc="-5" dirty="0">
                <a:latin typeface="Arial"/>
                <a:cs typeface="Arial"/>
              </a:rPr>
              <a:t>Parte </a:t>
            </a:r>
            <a:r>
              <a:rPr sz="1000" dirty="0">
                <a:latin typeface="Arial"/>
                <a:cs typeface="Arial"/>
              </a:rPr>
              <a:t>6 - </a:t>
            </a:r>
            <a:r>
              <a:rPr sz="1000" spc="-5" dirty="0">
                <a:latin typeface="Arial"/>
                <a:cs typeface="Arial"/>
              </a:rPr>
              <a:t>Verificación de </a:t>
            </a:r>
            <a:r>
              <a:rPr sz="1000" dirty="0">
                <a:latin typeface="Arial"/>
                <a:cs typeface="Arial"/>
              </a:rPr>
              <a:t>las </a:t>
            </a:r>
            <a:r>
              <a:rPr sz="1000" spc="-5" dirty="0">
                <a:latin typeface="Arial"/>
                <a:cs typeface="Arial"/>
              </a:rPr>
              <a:t>Instalaciones eléctricas (inicial </a:t>
            </a:r>
            <a:r>
              <a:rPr sz="1000" dirty="0">
                <a:latin typeface="Arial"/>
                <a:cs typeface="Arial"/>
              </a:rPr>
              <a:t>y </a:t>
            </a:r>
            <a:r>
              <a:rPr sz="1000" spc="-5" dirty="0">
                <a:latin typeface="Arial"/>
                <a:cs typeface="Arial"/>
              </a:rPr>
              <a:t>periódicas) </a:t>
            </a:r>
            <a:r>
              <a:rPr sz="1000" dirty="0">
                <a:latin typeface="Arial"/>
                <a:cs typeface="Arial"/>
              </a:rPr>
              <a:t>y su </a:t>
            </a:r>
            <a:r>
              <a:rPr sz="1000" spc="-5" dirty="0">
                <a:latin typeface="Arial"/>
                <a:cs typeface="Arial"/>
              </a:rPr>
              <a:t>mantenimiento.  [Edición</a:t>
            </a:r>
            <a:r>
              <a:rPr sz="1000" spc="-10" dirty="0">
                <a:latin typeface="Arial"/>
                <a:cs typeface="Arial"/>
              </a:rPr>
              <a:t> </a:t>
            </a:r>
            <a:r>
              <a:rPr sz="1000" spc="-5" dirty="0">
                <a:latin typeface="Arial"/>
                <a:cs typeface="Arial"/>
              </a:rPr>
              <a:t>2006]</a:t>
            </a:r>
            <a:endParaRPr sz="1000">
              <a:latin typeface="Arial"/>
              <a:cs typeface="Arial"/>
            </a:endParaRPr>
          </a:p>
          <a:p>
            <a:pPr>
              <a:lnSpc>
                <a:spcPct val="100000"/>
              </a:lnSpc>
              <a:spcBef>
                <a:spcPts val="35"/>
              </a:spcBef>
              <a:buFont typeface="Arial"/>
              <a:buChar char="-"/>
            </a:pPr>
            <a:endParaRPr sz="900">
              <a:latin typeface="Arial"/>
              <a:cs typeface="Arial"/>
            </a:endParaRPr>
          </a:p>
          <a:p>
            <a:pPr marL="12700">
              <a:lnSpc>
                <a:spcPts val="1175"/>
              </a:lnSpc>
            </a:pPr>
            <a:r>
              <a:rPr sz="1000" spc="-5" dirty="0">
                <a:latin typeface="Arial"/>
                <a:cs typeface="Arial"/>
              </a:rPr>
              <a:t>AEA 90364-7-701 </a:t>
            </a:r>
            <a:r>
              <a:rPr sz="1000" dirty="0">
                <a:latin typeface="Arial"/>
                <a:cs typeface="Arial"/>
              </a:rPr>
              <a:t>- </a:t>
            </a:r>
            <a:r>
              <a:rPr sz="1000" spc="-5" dirty="0">
                <a:latin typeface="Arial"/>
                <a:cs typeface="Arial"/>
              </a:rPr>
              <a:t>Reglamentación para la Ejecución </a:t>
            </a:r>
            <a:r>
              <a:rPr sz="1000" dirty="0">
                <a:latin typeface="Arial"/>
                <a:cs typeface="Arial"/>
              </a:rPr>
              <a:t>de Instalaciones </a:t>
            </a:r>
            <a:r>
              <a:rPr sz="1000" spc="-5" dirty="0">
                <a:latin typeface="Arial"/>
                <a:cs typeface="Arial"/>
              </a:rPr>
              <a:t>Eléctricas </a:t>
            </a:r>
            <a:r>
              <a:rPr sz="1000" dirty="0">
                <a:latin typeface="Arial"/>
                <a:cs typeface="Arial"/>
              </a:rPr>
              <a:t>en</a:t>
            </a:r>
            <a:r>
              <a:rPr sz="1000" spc="-20" dirty="0">
                <a:latin typeface="Arial"/>
                <a:cs typeface="Arial"/>
              </a:rPr>
              <a:t> </a:t>
            </a:r>
            <a:r>
              <a:rPr sz="1000" dirty="0">
                <a:latin typeface="Arial"/>
                <a:cs typeface="Arial"/>
              </a:rPr>
              <a:t>Inmuebles</a:t>
            </a:r>
            <a:endParaRPr sz="1000">
              <a:latin typeface="Arial"/>
              <a:cs typeface="Arial"/>
            </a:endParaRPr>
          </a:p>
          <a:p>
            <a:pPr marL="1113155" lvl="1" indent="-78105">
              <a:lnSpc>
                <a:spcPts val="1175"/>
              </a:lnSpc>
              <a:buChar char="-"/>
              <a:tabLst>
                <a:tab pos="1113790" algn="l"/>
              </a:tabLst>
            </a:pPr>
            <a:r>
              <a:rPr sz="1000" spc="-5" dirty="0">
                <a:latin typeface="Arial"/>
                <a:cs typeface="Arial"/>
              </a:rPr>
              <a:t>Parte </a:t>
            </a:r>
            <a:r>
              <a:rPr sz="1000" dirty="0">
                <a:latin typeface="Arial"/>
                <a:cs typeface="Arial"/>
              </a:rPr>
              <a:t>7 - </a:t>
            </a:r>
            <a:r>
              <a:rPr sz="1000" spc="-5" dirty="0">
                <a:latin typeface="Arial"/>
                <a:cs typeface="Arial"/>
              </a:rPr>
              <a:t>Sección 701 </a:t>
            </a:r>
            <a:r>
              <a:rPr sz="1000" dirty="0">
                <a:latin typeface="Arial"/>
                <a:cs typeface="Arial"/>
              </a:rPr>
              <a:t>- </a:t>
            </a:r>
            <a:r>
              <a:rPr sz="1000" spc="-5" dirty="0">
                <a:latin typeface="Arial"/>
                <a:cs typeface="Arial"/>
              </a:rPr>
              <a:t>Cuartos de baño. [Edición</a:t>
            </a:r>
            <a:r>
              <a:rPr sz="1000" spc="-30" dirty="0">
                <a:latin typeface="Arial"/>
                <a:cs typeface="Arial"/>
              </a:rPr>
              <a:t> </a:t>
            </a:r>
            <a:r>
              <a:rPr sz="1000" spc="-5" dirty="0">
                <a:latin typeface="Arial"/>
                <a:cs typeface="Arial"/>
              </a:rPr>
              <a:t>2002]</a:t>
            </a:r>
            <a:endParaRPr sz="1000">
              <a:latin typeface="Arial"/>
              <a:cs typeface="Arial"/>
            </a:endParaRPr>
          </a:p>
          <a:p>
            <a:pPr lvl="1">
              <a:lnSpc>
                <a:spcPct val="100000"/>
              </a:lnSpc>
              <a:spcBef>
                <a:spcPts val="10"/>
              </a:spcBef>
              <a:buFont typeface="Arial"/>
              <a:buChar char="-"/>
            </a:pPr>
            <a:endParaRPr sz="950">
              <a:latin typeface="Arial"/>
              <a:cs typeface="Arial"/>
            </a:endParaRPr>
          </a:p>
          <a:p>
            <a:pPr marL="12700">
              <a:lnSpc>
                <a:spcPts val="1175"/>
              </a:lnSpc>
            </a:pPr>
            <a:r>
              <a:rPr sz="1000" spc="-5" dirty="0">
                <a:latin typeface="Arial"/>
                <a:cs typeface="Arial"/>
              </a:rPr>
              <a:t>AEA 90364-7-710 </a:t>
            </a:r>
            <a:r>
              <a:rPr sz="1000" dirty="0">
                <a:latin typeface="Arial"/>
                <a:cs typeface="Arial"/>
              </a:rPr>
              <a:t>- </a:t>
            </a:r>
            <a:r>
              <a:rPr sz="1000" spc="-5" dirty="0">
                <a:latin typeface="Arial"/>
                <a:cs typeface="Arial"/>
              </a:rPr>
              <a:t>Reglamentación para la Ejecución </a:t>
            </a:r>
            <a:r>
              <a:rPr sz="1000" dirty="0">
                <a:latin typeface="Arial"/>
                <a:cs typeface="Arial"/>
              </a:rPr>
              <a:t>de Instalaciones </a:t>
            </a:r>
            <a:r>
              <a:rPr sz="1000" spc="-5" dirty="0">
                <a:latin typeface="Arial"/>
                <a:cs typeface="Arial"/>
              </a:rPr>
              <a:t>Eléctricas </a:t>
            </a:r>
            <a:r>
              <a:rPr sz="1000" dirty="0">
                <a:latin typeface="Arial"/>
                <a:cs typeface="Arial"/>
              </a:rPr>
              <a:t>en</a:t>
            </a:r>
            <a:r>
              <a:rPr sz="1000" spc="-20" dirty="0">
                <a:latin typeface="Arial"/>
                <a:cs typeface="Arial"/>
              </a:rPr>
              <a:t> </a:t>
            </a:r>
            <a:r>
              <a:rPr sz="1000" dirty="0">
                <a:latin typeface="Arial"/>
                <a:cs typeface="Arial"/>
              </a:rPr>
              <a:t>Inmuebles</a:t>
            </a:r>
            <a:endParaRPr sz="1000">
              <a:latin typeface="Arial"/>
              <a:cs typeface="Arial"/>
            </a:endParaRPr>
          </a:p>
          <a:p>
            <a:pPr marL="1106170" marR="285115" lvl="1" indent="-71120">
              <a:lnSpc>
                <a:spcPts val="1150"/>
              </a:lnSpc>
              <a:spcBef>
                <a:spcPts val="55"/>
              </a:spcBef>
              <a:buChar char="-"/>
              <a:tabLst>
                <a:tab pos="1113155" algn="l"/>
              </a:tabLst>
            </a:pPr>
            <a:r>
              <a:rPr sz="1000" spc="-5" dirty="0">
                <a:latin typeface="Arial"/>
                <a:cs typeface="Arial"/>
              </a:rPr>
              <a:t>Parte </a:t>
            </a:r>
            <a:r>
              <a:rPr sz="1000" dirty="0">
                <a:latin typeface="Arial"/>
                <a:cs typeface="Arial"/>
              </a:rPr>
              <a:t>7 - Sección </a:t>
            </a:r>
            <a:r>
              <a:rPr sz="1000" spc="-5" dirty="0">
                <a:latin typeface="Arial"/>
                <a:cs typeface="Arial"/>
              </a:rPr>
              <a:t>710 </a:t>
            </a:r>
            <a:r>
              <a:rPr sz="1000" dirty="0">
                <a:latin typeface="Arial"/>
                <a:cs typeface="Arial"/>
              </a:rPr>
              <a:t>- </a:t>
            </a:r>
            <a:r>
              <a:rPr sz="1000" spc="-5" dirty="0">
                <a:latin typeface="Arial"/>
                <a:cs typeface="Arial"/>
              </a:rPr>
              <a:t>Locales para </a:t>
            </a:r>
            <a:r>
              <a:rPr sz="1000" dirty="0">
                <a:latin typeface="Arial"/>
                <a:cs typeface="Arial"/>
              </a:rPr>
              <a:t>Usos Médicos y Salas Externas a los Mismos.  </a:t>
            </a:r>
            <a:r>
              <a:rPr sz="1000" spc="-5" dirty="0">
                <a:latin typeface="Arial"/>
                <a:cs typeface="Arial"/>
              </a:rPr>
              <a:t>[Edición</a:t>
            </a:r>
            <a:r>
              <a:rPr sz="1000" spc="-10" dirty="0">
                <a:latin typeface="Arial"/>
                <a:cs typeface="Arial"/>
              </a:rPr>
              <a:t> </a:t>
            </a:r>
            <a:r>
              <a:rPr sz="1000" spc="-5" dirty="0">
                <a:latin typeface="Arial"/>
                <a:cs typeface="Arial"/>
              </a:rPr>
              <a:t>2008]</a:t>
            </a:r>
            <a:endParaRPr sz="1000">
              <a:latin typeface="Arial"/>
              <a:cs typeface="Arial"/>
            </a:endParaRPr>
          </a:p>
          <a:p>
            <a:pPr lvl="1">
              <a:lnSpc>
                <a:spcPct val="100000"/>
              </a:lnSpc>
              <a:spcBef>
                <a:spcPts val="35"/>
              </a:spcBef>
              <a:buFont typeface="Arial"/>
              <a:buChar char="-"/>
            </a:pPr>
            <a:endParaRPr sz="900">
              <a:latin typeface="Arial"/>
              <a:cs typeface="Arial"/>
            </a:endParaRPr>
          </a:p>
          <a:p>
            <a:pPr marL="12700">
              <a:lnSpc>
                <a:spcPts val="1175"/>
              </a:lnSpc>
            </a:pPr>
            <a:r>
              <a:rPr sz="1000" spc="-5" dirty="0">
                <a:latin typeface="Arial"/>
                <a:cs typeface="Arial"/>
              </a:rPr>
              <a:t>AEA 90364-7-718 </a:t>
            </a:r>
            <a:r>
              <a:rPr sz="1000" dirty="0">
                <a:latin typeface="Arial"/>
                <a:cs typeface="Arial"/>
              </a:rPr>
              <a:t>- </a:t>
            </a:r>
            <a:r>
              <a:rPr sz="1000" spc="-5" dirty="0">
                <a:latin typeface="Arial"/>
                <a:cs typeface="Arial"/>
              </a:rPr>
              <a:t>Reglamentación para la Ejecución </a:t>
            </a:r>
            <a:r>
              <a:rPr sz="1000" dirty="0">
                <a:latin typeface="Arial"/>
                <a:cs typeface="Arial"/>
              </a:rPr>
              <a:t>de Instalaciones </a:t>
            </a:r>
            <a:r>
              <a:rPr sz="1000" spc="-5" dirty="0">
                <a:latin typeface="Arial"/>
                <a:cs typeface="Arial"/>
              </a:rPr>
              <a:t>Eléctricas </a:t>
            </a:r>
            <a:r>
              <a:rPr sz="1000" dirty="0">
                <a:latin typeface="Arial"/>
                <a:cs typeface="Arial"/>
              </a:rPr>
              <a:t>en</a:t>
            </a:r>
            <a:r>
              <a:rPr sz="1000" spc="-20" dirty="0">
                <a:latin typeface="Arial"/>
                <a:cs typeface="Arial"/>
              </a:rPr>
              <a:t> </a:t>
            </a:r>
            <a:r>
              <a:rPr sz="1000" dirty="0">
                <a:latin typeface="Arial"/>
                <a:cs typeface="Arial"/>
              </a:rPr>
              <a:t>Inmuebles</a:t>
            </a:r>
            <a:endParaRPr sz="1000">
              <a:latin typeface="Arial"/>
              <a:cs typeface="Arial"/>
            </a:endParaRPr>
          </a:p>
          <a:p>
            <a:pPr marL="1113155" lvl="1" indent="-78105">
              <a:lnSpc>
                <a:spcPts val="1175"/>
              </a:lnSpc>
              <a:buChar char="-"/>
              <a:tabLst>
                <a:tab pos="1113790" algn="l"/>
              </a:tabLst>
            </a:pPr>
            <a:r>
              <a:rPr sz="1000" dirty="0">
                <a:latin typeface="Arial"/>
                <a:cs typeface="Arial"/>
              </a:rPr>
              <a:t>Parte 7 - Sección </a:t>
            </a:r>
            <a:r>
              <a:rPr sz="1000" spc="-5" dirty="0">
                <a:latin typeface="Arial"/>
                <a:cs typeface="Arial"/>
              </a:rPr>
              <a:t>718 </a:t>
            </a:r>
            <a:r>
              <a:rPr sz="1000" dirty="0">
                <a:latin typeface="Arial"/>
                <a:cs typeface="Arial"/>
              </a:rPr>
              <a:t>- </a:t>
            </a:r>
            <a:r>
              <a:rPr sz="1000" spc="-5" dirty="0">
                <a:latin typeface="Arial"/>
                <a:cs typeface="Arial"/>
              </a:rPr>
              <a:t>Lugares </a:t>
            </a:r>
            <a:r>
              <a:rPr sz="1000" dirty="0">
                <a:latin typeface="Arial"/>
                <a:cs typeface="Arial"/>
              </a:rPr>
              <a:t>y </a:t>
            </a:r>
            <a:r>
              <a:rPr sz="1000" spc="-5" dirty="0">
                <a:latin typeface="Arial"/>
                <a:cs typeface="Arial"/>
              </a:rPr>
              <a:t>Locales de </a:t>
            </a:r>
            <a:r>
              <a:rPr sz="1000" dirty="0">
                <a:latin typeface="Arial"/>
                <a:cs typeface="Arial"/>
              </a:rPr>
              <a:t>Pública </a:t>
            </a:r>
            <a:r>
              <a:rPr sz="1000" spc="-5" dirty="0">
                <a:latin typeface="Arial"/>
                <a:cs typeface="Arial"/>
              </a:rPr>
              <a:t>Concurrencia. </a:t>
            </a:r>
            <a:r>
              <a:rPr sz="1000" dirty="0">
                <a:latin typeface="Arial"/>
                <a:cs typeface="Arial"/>
              </a:rPr>
              <a:t>[Edición</a:t>
            </a:r>
            <a:r>
              <a:rPr sz="1000" spc="-10" dirty="0">
                <a:latin typeface="Arial"/>
                <a:cs typeface="Arial"/>
              </a:rPr>
              <a:t> </a:t>
            </a:r>
            <a:r>
              <a:rPr sz="1000" dirty="0">
                <a:latin typeface="Arial"/>
                <a:cs typeface="Arial"/>
              </a:rPr>
              <a:t>2008]</a:t>
            </a:r>
            <a:endParaRPr sz="1000">
              <a:latin typeface="Arial"/>
              <a:cs typeface="Arial"/>
            </a:endParaRPr>
          </a:p>
          <a:p>
            <a:pPr lvl="1">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90364-7-771 </a:t>
            </a:r>
            <a:r>
              <a:rPr sz="1000" dirty="0">
                <a:latin typeface="Arial"/>
                <a:cs typeface="Arial"/>
              </a:rPr>
              <a:t>- </a:t>
            </a:r>
            <a:r>
              <a:rPr sz="1000" spc="-5" dirty="0">
                <a:latin typeface="Arial"/>
                <a:cs typeface="Arial"/>
              </a:rPr>
              <a:t>Reglamentación para la Ejecución </a:t>
            </a:r>
            <a:r>
              <a:rPr sz="1000" dirty="0">
                <a:latin typeface="Arial"/>
                <a:cs typeface="Arial"/>
              </a:rPr>
              <a:t>de Instalaciones </a:t>
            </a:r>
            <a:r>
              <a:rPr sz="1000" spc="-5" dirty="0">
                <a:latin typeface="Arial"/>
                <a:cs typeface="Arial"/>
              </a:rPr>
              <a:t>Eléctricas </a:t>
            </a:r>
            <a:r>
              <a:rPr sz="1000" dirty="0">
                <a:latin typeface="Arial"/>
                <a:cs typeface="Arial"/>
              </a:rPr>
              <a:t>en</a:t>
            </a:r>
            <a:r>
              <a:rPr sz="1000" spc="-20" dirty="0">
                <a:latin typeface="Arial"/>
                <a:cs typeface="Arial"/>
              </a:rPr>
              <a:t> </a:t>
            </a:r>
            <a:r>
              <a:rPr sz="1000" dirty="0">
                <a:latin typeface="Arial"/>
                <a:cs typeface="Arial"/>
              </a:rPr>
              <a:t>Inmuebles</a:t>
            </a:r>
            <a:endParaRPr sz="1000">
              <a:latin typeface="Arial"/>
              <a:cs typeface="Arial"/>
            </a:endParaRPr>
          </a:p>
          <a:p>
            <a:pPr marL="1148080" lvl="1" indent="-78105">
              <a:lnSpc>
                <a:spcPts val="1175"/>
              </a:lnSpc>
              <a:buChar char="-"/>
              <a:tabLst>
                <a:tab pos="1148715" algn="l"/>
              </a:tabLst>
            </a:pPr>
            <a:r>
              <a:rPr sz="1000" spc="-5" dirty="0">
                <a:latin typeface="Arial"/>
                <a:cs typeface="Arial"/>
              </a:rPr>
              <a:t>Parte </a:t>
            </a:r>
            <a:r>
              <a:rPr sz="1000" dirty="0">
                <a:latin typeface="Arial"/>
                <a:cs typeface="Arial"/>
              </a:rPr>
              <a:t>7 - </a:t>
            </a:r>
            <a:r>
              <a:rPr sz="1000" spc="-5" dirty="0">
                <a:latin typeface="Arial"/>
                <a:cs typeface="Arial"/>
              </a:rPr>
              <a:t>Sección 771 </a:t>
            </a:r>
            <a:r>
              <a:rPr sz="1000" dirty="0">
                <a:latin typeface="Arial"/>
                <a:cs typeface="Arial"/>
              </a:rPr>
              <a:t>- </a:t>
            </a:r>
            <a:r>
              <a:rPr sz="1000" spc="-5" dirty="0">
                <a:latin typeface="Arial"/>
                <a:cs typeface="Arial"/>
              </a:rPr>
              <a:t>Viviendas, Oficinas </a:t>
            </a:r>
            <a:r>
              <a:rPr sz="1000" dirty="0">
                <a:latin typeface="Arial"/>
                <a:cs typeface="Arial"/>
              </a:rPr>
              <a:t>y </a:t>
            </a:r>
            <a:r>
              <a:rPr sz="1000" spc="-5" dirty="0">
                <a:latin typeface="Arial"/>
                <a:cs typeface="Arial"/>
              </a:rPr>
              <a:t>Locales (Unitarios). </a:t>
            </a:r>
            <a:r>
              <a:rPr sz="1000" dirty="0">
                <a:latin typeface="Arial"/>
                <a:cs typeface="Arial"/>
              </a:rPr>
              <a:t>[ </a:t>
            </a:r>
            <a:r>
              <a:rPr sz="1000" spc="-5" dirty="0">
                <a:latin typeface="Arial"/>
                <a:cs typeface="Arial"/>
              </a:rPr>
              <a:t>Edición 2006</a:t>
            </a:r>
            <a:r>
              <a:rPr sz="1000" spc="-30" dirty="0">
                <a:latin typeface="Arial"/>
                <a:cs typeface="Arial"/>
              </a:rPr>
              <a:t> </a:t>
            </a:r>
            <a:r>
              <a:rPr sz="1000" dirty="0">
                <a:latin typeface="Arial"/>
                <a:cs typeface="Arial"/>
              </a:rPr>
              <a:t>]</a:t>
            </a:r>
            <a:endParaRPr sz="1000">
              <a:latin typeface="Arial"/>
              <a:cs typeface="Arial"/>
            </a:endParaRPr>
          </a:p>
          <a:p>
            <a:pPr lvl="1">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90364-7-790 </a:t>
            </a:r>
            <a:r>
              <a:rPr sz="1000" dirty="0">
                <a:latin typeface="Arial"/>
                <a:cs typeface="Arial"/>
              </a:rPr>
              <a:t>- </a:t>
            </a:r>
            <a:r>
              <a:rPr sz="1000" spc="-5" dirty="0">
                <a:latin typeface="Arial"/>
                <a:cs typeface="Arial"/>
              </a:rPr>
              <a:t>Reglamentación para la Ejecución </a:t>
            </a:r>
            <a:r>
              <a:rPr sz="1000" dirty="0">
                <a:latin typeface="Arial"/>
                <a:cs typeface="Arial"/>
              </a:rPr>
              <a:t>de Instalaciones </a:t>
            </a:r>
            <a:r>
              <a:rPr sz="1000" spc="-5" dirty="0">
                <a:latin typeface="Arial"/>
                <a:cs typeface="Arial"/>
              </a:rPr>
              <a:t>Eléctricas </a:t>
            </a:r>
            <a:r>
              <a:rPr sz="1000" dirty="0">
                <a:latin typeface="Arial"/>
                <a:cs typeface="Arial"/>
              </a:rPr>
              <a:t>en</a:t>
            </a:r>
            <a:r>
              <a:rPr sz="1000" spc="-20" dirty="0">
                <a:latin typeface="Arial"/>
                <a:cs typeface="Arial"/>
              </a:rPr>
              <a:t> </a:t>
            </a:r>
            <a:r>
              <a:rPr sz="1000" dirty="0">
                <a:latin typeface="Arial"/>
                <a:cs typeface="Arial"/>
              </a:rPr>
              <a:t>Inmuebles</a:t>
            </a:r>
            <a:endParaRPr sz="1000">
              <a:latin typeface="Arial"/>
              <a:cs typeface="Arial"/>
            </a:endParaRPr>
          </a:p>
          <a:p>
            <a:pPr marL="1106170" marR="88265" lvl="1" indent="-71120">
              <a:lnSpc>
                <a:spcPts val="1150"/>
              </a:lnSpc>
              <a:spcBef>
                <a:spcPts val="55"/>
              </a:spcBef>
              <a:buChar char="-"/>
              <a:tabLst>
                <a:tab pos="1113155" algn="l"/>
              </a:tabLst>
            </a:pPr>
            <a:r>
              <a:rPr sz="1000" spc="-5" dirty="0">
                <a:latin typeface="Arial"/>
                <a:cs typeface="Arial"/>
              </a:rPr>
              <a:t>Parte </a:t>
            </a:r>
            <a:r>
              <a:rPr sz="1000" dirty="0">
                <a:latin typeface="Arial"/>
                <a:cs typeface="Arial"/>
              </a:rPr>
              <a:t>7 - </a:t>
            </a:r>
            <a:r>
              <a:rPr sz="1000" spc="-5" dirty="0">
                <a:latin typeface="Arial"/>
                <a:cs typeface="Arial"/>
              </a:rPr>
              <a:t>Sección 790 </a:t>
            </a:r>
            <a:r>
              <a:rPr sz="1000" dirty="0">
                <a:latin typeface="Arial"/>
                <a:cs typeface="Arial"/>
              </a:rPr>
              <a:t>- Protección contra las </a:t>
            </a:r>
            <a:r>
              <a:rPr sz="1000" spc="-5" dirty="0">
                <a:latin typeface="Arial"/>
                <a:cs typeface="Arial"/>
              </a:rPr>
              <a:t>Descargas Eléctricas Atmosféricas </a:t>
            </a:r>
            <a:r>
              <a:rPr sz="1000" dirty="0">
                <a:latin typeface="Arial"/>
                <a:cs typeface="Arial"/>
              </a:rPr>
              <a:t>en </a:t>
            </a:r>
            <a:r>
              <a:rPr sz="1000" spc="-5" dirty="0">
                <a:latin typeface="Arial"/>
                <a:cs typeface="Arial"/>
              </a:rPr>
              <a:t>las  Estaciones de </a:t>
            </a:r>
            <a:r>
              <a:rPr sz="1000" dirty="0">
                <a:latin typeface="Arial"/>
                <a:cs typeface="Arial"/>
              </a:rPr>
              <a:t>Carga de </a:t>
            </a:r>
            <a:r>
              <a:rPr sz="1000" spc="-5" dirty="0">
                <a:latin typeface="Arial"/>
                <a:cs typeface="Arial"/>
              </a:rPr>
              <a:t>Combustibles Líquidos </a:t>
            </a:r>
            <a:r>
              <a:rPr sz="1000" dirty="0">
                <a:latin typeface="Arial"/>
                <a:cs typeface="Arial"/>
              </a:rPr>
              <a:t>y </a:t>
            </a:r>
            <a:r>
              <a:rPr sz="1000" spc="-5" dirty="0">
                <a:latin typeface="Arial"/>
                <a:cs typeface="Arial"/>
              </a:rPr>
              <a:t>Gaseosos. </a:t>
            </a:r>
            <a:r>
              <a:rPr sz="1000" dirty="0">
                <a:latin typeface="Arial"/>
                <a:cs typeface="Arial"/>
              </a:rPr>
              <a:t>[Edición</a:t>
            </a:r>
            <a:r>
              <a:rPr sz="1000" spc="5" dirty="0">
                <a:latin typeface="Arial"/>
                <a:cs typeface="Arial"/>
              </a:rPr>
              <a:t> </a:t>
            </a:r>
            <a:r>
              <a:rPr sz="1000" spc="-5" dirty="0">
                <a:latin typeface="Arial"/>
                <a:cs typeface="Arial"/>
              </a:rPr>
              <a:t>2006]</a:t>
            </a:r>
            <a:endParaRPr sz="1000">
              <a:latin typeface="Arial"/>
              <a:cs typeface="Arial"/>
            </a:endParaRPr>
          </a:p>
          <a:p>
            <a:pPr lvl="1">
              <a:lnSpc>
                <a:spcPct val="100000"/>
              </a:lnSpc>
              <a:spcBef>
                <a:spcPts val="35"/>
              </a:spcBef>
              <a:buFont typeface="Arial"/>
              <a:buChar char="-"/>
            </a:pPr>
            <a:endParaRPr sz="900">
              <a:latin typeface="Arial"/>
              <a:cs typeface="Arial"/>
            </a:endParaRPr>
          </a:p>
          <a:p>
            <a:pPr marL="12700">
              <a:lnSpc>
                <a:spcPts val="1175"/>
              </a:lnSpc>
            </a:pPr>
            <a:r>
              <a:rPr sz="1000" spc="-5" dirty="0">
                <a:latin typeface="Arial"/>
                <a:cs typeface="Arial"/>
              </a:rPr>
              <a:t>AEA 90702 </a:t>
            </a:r>
            <a:r>
              <a:rPr sz="1000" dirty="0">
                <a:latin typeface="Arial"/>
                <a:cs typeface="Arial"/>
              </a:rPr>
              <a:t>- </a:t>
            </a:r>
            <a:r>
              <a:rPr sz="1000" spc="-5" dirty="0">
                <a:latin typeface="Arial"/>
                <a:cs typeface="Arial"/>
              </a:rPr>
              <a:t>Reglamentación para la Ejecución de Trabajos con Tensión en Instalaciones</a:t>
            </a:r>
            <a:r>
              <a:rPr sz="1000" dirty="0">
                <a:latin typeface="Arial"/>
                <a:cs typeface="Arial"/>
              </a:rPr>
              <a:t> </a:t>
            </a:r>
            <a:r>
              <a:rPr sz="1000" spc="-5" dirty="0">
                <a:latin typeface="Arial"/>
                <a:cs typeface="Arial"/>
              </a:rPr>
              <a:t>Eléctricas.</a:t>
            </a:r>
            <a:endParaRPr sz="1000">
              <a:latin typeface="Arial"/>
              <a:cs typeface="Arial"/>
            </a:endParaRPr>
          </a:p>
          <a:p>
            <a:pPr marL="753745">
              <a:lnSpc>
                <a:spcPts val="1175"/>
              </a:lnSpc>
            </a:pPr>
            <a:r>
              <a:rPr sz="1000" spc="-5" dirty="0">
                <a:latin typeface="Arial"/>
                <a:cs typeface="Arial"/>
              </a:rPr>
              <a:t>Res. 592/2004. </a:t>
            </a:r>
            <a:r>
              <a:rPr sz="1000" dirty="0">
                <a:latin typeface="Arial"/>
                <a:cs typeface="Arial"/>
              </a:rPr>
              <a:t>[ </a:t>
            </a:r>
            <a:r>
              <a:rPr sz="1000" spc="-5" dirty="0">
                <a:latin typeface="Arial"/>
                <a:cs typeface="Arial"/>
              </a:rPr>
              <a:t>Edición 2004</a:t>
            </a:r>
            <a:r>
              <a:rPr sz="1000" spc="-15" dirty="0">
                <a:latin typeface="Arial"/>
                <a:cs typeface="Arial"/>
              </a:rPr>
              <a:t> </a:t>
            </a:r>
            <a:r>
              <a:rPr sz="1000" dirty="0">
                <a:latin typeface="Arial"/>
                <a:cs typeface="Arial"/>
              </a:rPr>
              <a:t>]</a:t>
            </a:r>
            <a:endParaRPr sz="1000">
              <a:latin typeface="Arial"/>
              <a:cs typeface="Arial"/>
            </a:endParaRPr>
          </a:p>
          <a:p>
            <a:pPr marL="12700" marR="1154430">
              <a:lnSpc>
                <a:spcPct val="191500"/>
              </a:lnSpc>
              <a:spcBef>
                <a:spcPts val="10"/>
              </a:spcBef>
            </a:pPr>
            <a:r>
              <a:rPr sz="1000" spc="-5" dirty="0">
                <a:latin typeface="Arial"/>
                <a:cs typeface="Arial"/>
              </a:rPr>
              <a:t>AEA 90706 </a:t>
            </a:r>
            <a:r>
              <a:rPr sz="1000" dirty="0">
                <a:latin typeface="Arial"/>
                <a:cs typeface="Arial"/>
              </a:rPr>
              <a:t>- </a:t>
            </a:r>
            <a:r>
              <a:rPr sz="1000" spc="-5" dirty="0">
                <a:latin typeface="Arial"/>
                <a:cs typeface="Arial"/>
              </a:rPr>
              <a:t>Guía para la Gestión del Mantenimiento en Instalaciones. [Edición 2006]  AEA 90909-0 </a:t>
            </a:r>
            <a:r>
              <a:rPr sz="1000" dirty="0">
                <a:latin typeface="Arial"/>
                <a:cs typeface="Arial"/>
              </a:rPr>
              <a:t>- </a:t>
            </a:r>
            <a:r>
              <a:rPr sz="1000" spc="-5" dirty="0">
                <a:latin typeface="Arial"/>
                <a:cs typeface="Arial"/>
              </a:rPr>
              <a:t>Corrientes de Corto Circuito en Sistemas Trifásicos de Corriente Alterna</a:t>
            </a:r>
            <a:endParaRPr sz="1000">
              <a:latin typeface="Arial"/>
              <a:cs typeface="Arial"/>
            </a:endParaRPr>
          </a:p>
          <a:p>
            <a:pPr marL="866775" indent="-78105">
              <a:lnSpc>
                <a:spcPts val="1150"/>
              </a:lnSpc>
              <a:buChar char="-"/>
              <a:tabLst>
                <a:tab pos="867410" algn="l"/>
              </a:tabLst>
            </a:pPr>
            <a:r>
              <a:rPr sz="1000" spc="-5" dirty="0">
                <a:latin typeface="Arial"/>
                <a:cs typeface="Arial"/>
              </a:rPr>
              <a:t>Parte </a:t>
            </a:r>
            <a:r>
              <a:rPr sz="1000" dirty="0">
                <a:latin typeface="Arial"/>
                <a:cs typeface="Arial"/>
              </a:rPr>
              <a:t>0 - </a:t>
            </a:r>
            <a:r>
              <a:rPr sz="1000" spc="-5" dirty="0">
                <a:latin typeface="Arial"/>
                <a:cs typeface="Arial"/>
              </a:rPr>
              <a:t>Documento </a:t>
            </a:r>
            <a:r>
              <a:rPr sz="1000" dirty="0">
                <a:latin typeface="Arial"/>
                <a:cs typeface="Arial"/>
              </a:rPr>
              <a:t>Normativo. </a:t>
            </a:r>
            <a:r>
              <a:rPr sz="1000" spc="-5" dirty="0">
                <a:latin typeface="Arial"/>
                <a:cs typeface="Arial"/>
              </a:rPr>
              <a:t>Cálculo </a:t>
            </a:r>
            <a:r>
              <a:rPr sz="1000" dirty="0">
                <a:latin typeface="Arial"/>
                <a:cs typeface="Arial"/>
              </a:rPr>
              <a:t>de las Corrientes. </a:t>
            </a:r>
            <a:r>
              <a:rPr sz="1000" spc="-5" dirty="0">
                <a:latin typeface="Arial"/>
                <a:cs typeface="Arial"/>
              </a:rPr>
              <a:t>[Edición</a:t>
            </a:r>
            <a:r>
              <a:rPr sz="1000" spc="-25" dirty="0">
                <a:latin typeface="Arial"/>
                <a:cs typeface="Arial"/>
              </a:rPr>
              <a:t> </a:t>
            </a:r>
            <a:r>
              <a:rPr sz="1000" spc="-5" dirty="0">
                <a:latin typeface="Arial"/>
                <a:cs typeface="Arial"/>
              </a:rPr>
              <a:t>2004]</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90909-1 </a:t>
            </a:r>
            <a:r>
              <a:rPr sz="1000" dirty="0">
                <a:latin typeface="Arial"/>
                <a:cs typeface="Arial"/>
              </a:rPr>
              <a:t>- </a:t>
            </a:r>
            <a:r>
              <a:rPr sz="1000" spc="-5" dirty="0">
                <a:latin typeface="Arial"/>
                <a:cs typeface="Arial"/>
              </a:rPr>
              <a:t>Corrientes de Corto Circuito en Sistemas Trifásicos de Corriente</a:t>
            </a:r>
            <a:r>
              <a:rPr sz="1000" spc="-15" dirty="0">
                <a:latin typeface="Arial"/>
                <a:cs typeface="Arial"/>
              </a:rPr>
              <a:t> </a:t>
            </a:r>
            <a:r>
              <a:rPr sz="1000" spc="-5" dirty="0">
                <a:latin typeface="Arial"/>
                <a:cs typeface="Arial"/>
              </a:rPr>
              <a:t>Alterna</a:t>
            </a:r>
            <a:endParaRPr sz="1000">
              <a:latin typeface="Arial"/>
              <a:cs typeface="Arial"/>
            </a:endParaRPr>
          </a:p>
          <a:p>
            <a:pPr marL="866775" indent="-78105">
              <a:lnSpc>
                <a:spcPts val="1175"/>
              </a:lnSpc>
              <a:buChar char="-"/>
              <a:tabLst>
                <a:tab pos="867410" algn="l"/>
              </a:tabLst>
            </a:pPr>
            <a:r>
              <a:rPr sz="1000" spc="-5" dirty="0">
                <a:latin typeface="Arial"/>
                <a:cs typeface="Arial"/>
              </a:rPr>
              <a:t>Parte </a:t>
            </a:r>
            <a:r>
              <a:rPr sz="1000" dirty="0">
                <a:latin typeface="Arial"/>
                <a:cs typeface="Arial"/>
              </a:rPr>
              <a:t>1 - </a:t>
            </a:r>
            <a:r>
              <a:rPr sz="1000" spc="-5" dirty="0">
                <a:latin typeface="Arial"/>
                <a:cs typeface="Arial"/>
              </a:rPr>
              <a:t>Informe Técnico. </a:t>
            </a:r>
            <a:r>
              <a:rPr sz="1000" dirty="0">
                <a:latin typeface="Arial"/>
                <a:cs typeface="Arial"/>
              </a:rPr>
              <a:t>Factores </a:t>
            </a:r>
            <a:r>
              <a:rPr sz="1000" spc="-5" dirty="0">
                <a:latin typeface="Arial"/>
                <a:cs typeface="Arial"/>
              </a:rPr>
              <a:t>para </a:t>
            </a:r>
            <a:r>
              <a:rPr sz="1000" dirty="0">
                <a:latin typeface="Arial"/>
                <a:cs typeface="Arial"/>
              </a:rPr>
              <a:t>el </a:t>
            </a:r>
            <a:r>
              <a:rPr sz="1000" spc="-5" dirty="0">
                <a:latin typeface="Arial"/>
                <a:cs typeface="Arial"/>
              </a:rPr>
              <a:t>Cálculo. </a:t>
            </a:r>
            <a:r>
              <a:rPr sz="1000" dirty="0">
                <a:latin typeface="Arial"/>
                <a:cs typeface="Arial"/>
              </a:rPr>
              <a:t>[Edición</a:t>
            </a:r>
            <a:r>
              <a:rPr sz="1000" spc="-15" dirty="0">
                <a:latin typeface="Arial"/>
                <a:cs typeface="Arial"/>
              </a:rPr>
              <a:t> </a:t>
            </a:r>
            <a:r>
              <a:rPr sz="1000" spc="-5" dirty="0">
                <a:latin typeface="Arial"/>
                <a:cs typeface="Arial"/>
              </a:rPr>
              <a:t>2004]</a:t>
            </a:r>
            <a:endParaRPr sz="1000">
              <a:latin typeface="Arial"/>
              <a:cs typeface="Arial"/>
            </a:endParaRPr>
          </a:p>
          <a:p>
            <a:pPr>
              <a:lnSpc>
                <a:spcPct val="100000"/>
              </a:lnSpc>
              <a:spcBef>
                <a:spcPts val="5"/>
              </a:spcBef>
            </a:pPr>
            <a:endParaRPr sz="950">
              <a:latin typeface="Arial"/>
              <a:cs typeface="Arial"/>
            </a:endParaRPr>
          </a:p>
          <a:p>
            <a:pPr marL="12700">
              <a:lnSpc>
                <a:spcPts val="1175"/>
              </a:lnSpc>
            </a:pPr>
            <a:r>
              <a:rPr sz="1000" spc="-5" dirty="0">
                <a:latin typeface="Arial"/>
                <a:cs typeface="Arial"/>
              </a:rPr>
              <a:t>AEA 91140 </a:t>
            </a:r>
            <a:r>
              <a:rPr sz="1000" dirty="0">
                <a:latin typeface="Arial"/>
                <a:cs typeface="Arial"/>
              </a:rPr>
              <a:t>- </a:t>
            </a:r>
            <a:r>
              <a:rPr sz="1000" spc="-5" dirty="0">
                <a:latin typeface="Arial"/>
                <a:cs typeface="Arial"/>
              </a:rPr>
              <a:t>Protección Contra los Choques</a:t>
            </a:r>
            <a:r>
              <a:rPr sz="1000" spc="-15" dirty="0">
                <a:latin typeface="Arial"/>
                <a:cs typeface="Arial"/>
              </a:rPr>
              <a:t> </a:t>
            </a:r>
            <a:r>
              <a:rPr sz="1000" spc="-5" dirty="0">
                <a:latin typeface="Arial"/>
                <a:cs typeface="Arial"/>
              </a:rPr>
              <a:t>Eléctricos</a:t>
            </a:r>
            <a:endParaRPr sz="1000">
              <a:latin typeface="Arial"/>
              <a:cs typeface="Arial"/>
            </a:endParaRPr>
          </a:p>
          <a:p>
            <a:pPr marL="760730" indent="-78740">
              <a:lnSpc>
                <a:spcPts val="1150"/>
              </a:lnSpc>
              <a:buChar char="-"/>
              <a:tabLst>
                <a:tab pos="761365" algn="l"/>
              </a:tabLst>
            </a:pPr>
            <a:r>
              <a:rPr sz="1000" dirty="0">
                <a:latin typeface="Arial"/>
                <a:cs typeface="Arial"/>
              </a:rPr>
              <a:t>Aspectos </a:t>
            </a:r>
            <a:r>
              <a:rPr sz="1000" spc="-5" dirty="0">
                <a:latin typeface="Arial"/>
                <a:cs typeface="Arial"/>
              </a:rPr>
              <a:t>Comunes </a:t>
            </a:r>
            <a:r>
              <a:rPr sz="1000" dirty="0">
                <a:latin typeface="Arial"/>
                <a:cs typeface="Arial"/>
              </a:rPr>
              <a:t>a las </a:t>
            </a:r>
            <a:r>
              <a:rPr sz="1000" spc="-5" dirty="0">
                <a:latin typeface="Arial"/>
                <a:cs typeface="Arial"/>
              </a:rPr>
              <a:t>Instalaciones </a:t>
            </a:r>
            <a:r>
              <a:rPr sz="1000" dirty="0">
                <a:latin typeface="Arial"/>
                <a:cs typeface="Arial"/>
              </a:rPr>
              <a:t>y a los Componentes, Materiales y</a:t>
            </a:r>
            <a:r>
              <a:rPr sz="1000" spc="-35" dirty="0">
                <a:latin typeface="Arial"/>
                <a:cs typeface="Arial"/>
              </a:rPr>
              <a:t> </a:t>
            </a:r>
            <a:r>
              <a:rPr sz="1000" spc="-5" dirty="0">
                <a:latin typeface="Arial"/>
                <a:cs typeface="Arial"/>
              </a:rPr>
              <a:t>Equipos.</a:t>
            </a:r>
            <a:endParaRPr sz="1000">
              <a:latin typeface="Arial"/>
              <a:cs typeface="Arial"/>
            </a:endParaRPr>
          </a:p>
          <a:p>
            <a:pPr marL="760730" indent="-78740">
              <a:lnSpc>
                <a:spcPts val="1175"/>
              </a:lnSpc>
              <a:buChar char="-"/>
              <a:tabLst>
                <a:tab pos="761365" algn="l"/>
              </a:tabLst>
            </a:pPr>
            <a:r>
              <a:rPr sz="1000" spc="-5" dirty="0">
                <a:latin typeface="Arial"/>
                <a:cs typeface="Arial"/>
              </a:rPr>
              <a:t>[Edición</a:t>
            </a:r>
            <a:r>
              <a:rPr sz="1000" spc="-10" dirty="0">
                <a:latin typeface="Arial"/>
                <a:cs typeface="Arial"/>
              </a:rPr>
              <a:t> </a:t>
            </a:r>
            <a:r>
              <a:rPr sz="1000" spc="-5" dirty="0">
                <a:latin typeface="Arial"/>
                <a:cs typeface="Arial"/>
              </a:rPr>
              <a:t>2004]</a:t>
            </a:r>
            <a:endParaRPr sz="1000">
              <a:latin typeface="Arial"/>
              <a:cs typeface="Arial"/>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p:nvPr/>
        </p:nvSpPr>
        <p:spPr>
          <a:xfrm>
            <a:off x="2298700" y="1460500"/>
            <a:ext cx="5855970" cy="3683635"/>
          </a:xfrm>
          <a:prstGeom prst="rect">
            <a:avLst/>
          </a:prstGeom>
        </p:spPr>
        <p:txBody>
          <a:bodyPr vert="horz" wrap="square" lIns="0" tIns="12700" rIns="0" bIns="0" rtlCol="0">
            <a:spAutoFit/>
          </a:bodyPr>
          <a:lstStyle/>
          <a:p>
            <a:pPr marL="12700">
              <a:lnSpc>
                <a:spcPts val="1175"/>
              </a:lnSpc>
              <a:spcBef>
                <a:spcPts val="100"/>
              </a:spcBef>
            </a:pPr>
            <a:r>
              <a:rPr sz="1000" spc="-5" dirty="0">
                <a:latin typeface="Arial"/>
                <a:cs typeface="Arial"/>
              </a:rPr>
              <a:t>AEA 92305-1 </a:t>
            </a:r>
            <a:r>
              <a:rPr sz="1000" dirty="0">
                <a:latin typeface="Arial"/>
                <a:cs typeface="Arial"/>
              </a:rPr>
              <a:t>- </a:t>
            </a:r>
            <a:r>
              <a:rPr sz="1000" spc="-5" dirty="0">
                <a:latin typeface="Arial"/>
                <a:cs typeface="Arial"/>
              </a:rPr>
              <a:t>Protección contra las descargas Eléctricas</a:t>
            </a:r>
            <a:r>
              <a:rPr sz="1000" spc="-15" dirty="0">
                <a:latin typeface="Arial"/>
                <a:cs typeface="Arial"/>
              </a:rPr>
              <a:t> </a:t>
            </a:r>
            <a:r>
              <a:rPr sz="1000" spc="-5" dirty="0">
                <a:latin typeface="Arial"/>
                <a:cs typeface="Arial"/>
              </a:rPr>
              <a:t>Atmosféricas</a:t>
            </a:r>
            <a:endParaRPr sz="1000">
              <a:latin typeface="Arial"/>
              <a:cs typeface="Arial"/>
            </a:endParaRPr>
          </a:p>
          <a:p>
            <a:pPr marL="866775" indent="-78105">
              <a:lnSpc>
                <a:spcPts val="1175"/>
              </a:lnSpc>
              <a:buChar char="-"/>
              <a:tabLst>
                <a:tab pos="867410" algn="l"/>
              </a:tabLst>
            </a:pPr>
            <a:r>
              <a:rPr sz="1000" dirty="0">
                <a:latin typeface="Arial"/>
                <a:cs typeface="Arial"/>
              </a:rPr>
              <a:t>Parte 1 - </a:t>
            </a:r>
            <a:r>
              <a:rPr sz="1000" spc="-5" dirty="0">
                <a:latin typeface="Arial"/>
                <a:cs typeface="Arial"/>
              </a:rPr>
              <a:t>Principios Generales. </a:t>
            </a:r>
            <a:r>
              <a:rPr sz="1000" dirty="0">
                <a:latin typeface="Arial"/>
                <a:cs typeface="Arial"/>
              </a:rPr>
              <a:t>[Edición</a:t>
            </a:r>
            <a:r>
              <a:rPr sz="1000" spc="-25" dirty="0">
                <a:latin typeface="Arial"/>
                <a:cs typeface="Arial"/>
              </a:rPr>
              <a:t> </a:t>
            </a:r>
            <a:r>
              <a:rPr sz="1000" dirty="0">
                <a:latin typeface="Arial"/>
                <a:cs typeface="Arial"/>
              </a:rPr>
              <a:t>2007]</a:t>
            </a:r>
            <a:endParaRPr sz="1000">
              <a:latin typeface="Arial"/>
              <a:cs typeface="Arial"/>
            </a:endParaRPr>
          </a:p>
          <a:p>
            <a:pPr>
              <a:lnSpc>
                <a:spcPct val="100000"/>
              </a:lnSpc>
              <a:spcBef>
                <a:spcPts val="5"/>
              </a:spcBef>
              <a:buFont typeface="Arial"/>
              <a:buChar char="-"/>
            </a:pPr>
            <a:endParaRPr sz="950">
              <a:latin typeface="Arial"/>
              <a:cs typeface="Arial"/>
            </a:endParaRPr>
          </a:p>
          <a:p>
            <a:pPr marL="12700">
              <a:lnSpc>
                <a:spcPts val="1175"/>
              </a:lnSpc>
            </a:pPr>
            <a:r>
              <a:rPr sz="1000" spc="-5" dirty="0">
                <a:latin typeface="Arial"/>
                <a:cs typeface="Arial"/>
              </a:rPr>
              <a:t>AEA 92305-2 </a:t>
            </a:r>
            <a:r>
              <a:rPr sz="1000" dirty="0">
                <a:latin typeface="Arial"/>
                <a:cs typeface="Arial"/>
              </a:rPr>
              <a:t>- </a:t>
            </a:r>
            <a:r>
              <a:rPr sz="1000" spc="-5" dirty="0">
                <a:latin typeface="Arial"/>
                <a:cs typeface="Arial"/>
              </a:rPr>
              <a:t>Protección contra las descargas Eléctricas</a:t>
            </a:r>
            <a:r>
              <a:rPr sz="1000" spc="-15" dirty="0">
                <a:latin typeface="Arial"/>
                <a:cs typeface="Arial"/>
              </a:rPr>
              <a:t> </a:t>
            </a:r>
            <a:r>
              <a:rPr sz="1000" spc="-5" dirty="0">
                <a:latin typeface="Arial"/>
                <a:cs typeface="Arial"/>
              </a:rPr>
              <a:t>Atmosféricas</a:t>
            </a:r>
            <a:endParaRPr sz="1000">
              <a:latin typeface="Arial"/>
              <a:cs typeface="Arial"/>
            </a:endParaRPr>
          </a:p>
          <a:p>
            <a:pPr marL="866775" indent="-78105">
              <a:lnSpc>
                <a:spcPts val="1175"/>
              </a:lnSpc>
              <a:buChar char="-"/>
              <a:tabLst>
                <a:tab pos="867410" algn="l"/>
              </a:tabLst>
            </a:pPr>
            <a:r>
              <a:rPr sz="1000" dirty="0">
                <a:latin typeface="Arial"/>
                <a:cs typeface="Arial"/>
              </a:rPr>
              <a:t>Parte 2 - Evaluación del </a:t>
            </a:r>
            <a:r>
              <a:rPr sz="1000" spc="-5" dirty="0">
                <a:latin typeface="Arial"/>
                <a:cs typeface="Arial"/>
              </a:rPr>
              <a:t>Riesgo[Edición</a:t>
            </a:r>
            <a:r>
              <a:rPr sz="1000" spc="-40" dirty="0">
                <a:latin typeface="Arial"/>
                <a:cs typeface="Arial"/>
              </a:rPr>
              <a:t> </a:t>
            </a:r>
            <a:r>
              <a:rPr sz="1000" dirty="0">
                <a:latin typeface="Arial"/>
                <a:cs typeface="Arial"/>
              </a:rPr>
              <a:t>2007]</a:t>
            </a:r>
            <a:endParaRPr sz="1000">
              <a:latin typeface="Arial"/>
              <a:cs typeface="Arial"/>
            </a:endParaRPr>
          </a:p>
          <a:p>
            <a:pPr>
              <a:lnSpc>
                <a:spcPct val="100000"/>
              </a:lnSpc>
              <a:spcBef>
                <a:spcPts val="30"/>
              </a:spcBef>
            </a:pPr>
            <a:endParaRPr sz="1000">
              <a:latin typeface="Arial"/>
              <a:cs typeface="Arial"/>
            </a:endParaRPr>
          </a:p>
          <a:p>
            <a:pPr marL="753745" marR="5080" indent="-741680">
              <a:lnSpc>
                <a:spcPts val="1150"/>
              </a:lnSpc>
            </a:pPr>
            <a:r>
              <a:rPr sz="1000" spc="-5" dirty="0">
                <a:latin typeface="Arial"/>
                <a:cs typeface="Arial"/>
              </a:rPr>
              <a:t>AEA 95101 </a:t>
            </a:r>
            <a:r>
              <a:rPr sz="1000" dirty="0">
                <a:latin typeface="Arial"/>
                <a:cs typeface="Arial"/>
              </a:rPr>
              <a:t>- </a:t>
            </a:r>
            <a:r>
              <a:rPr sz="1000" spc="-5" dirty="0">
                <a:latin typeface="Arial"/>
                <a:cs typeface="Arial"/>
              </a:rPr>
              <a:t>Reglamentación sobre Líneas Subterráneas Exteriores de Energía </a:t>
            </a:r>
            <a:r>
              <a:rPr sz="1000" dirty="0">
                <a:latin typeface="Arial"/>
                <a:cs typeface="Arial"/>
              </a:rPr>
              <a:t>y </a:t>
            </a:r>
            <a:r>
              <a:rPr sz="1000" spc="-5" dirty="0">
                <a:latin typeface="Arial"/>
                <a:cs typeface="Arial"/>
              </a:rPr>
              <a:t>Telecomunicaciones.  [Edición</a:t>
            </a:r>
            <a:r>
              <a:rPr sz="1000" spc="-10" dirty="0">
                <a:latin typeface="Arial"/>
                <a:cs typeface="Arial"/>
              </a:rPr>
              <a:t> 2007]</a:t>
            </a:r>
            <a:endParaRPr sz="1000">
              <a:latin typeface="Arial"/>
              <a:cs typeface="Arial"/>
            </a:endParaRPr>
          </a:p>
          <a:p>
            <a:pPr>
              <a:lnSpc>
                <a:spcPct val="100000"/>
              </a:lnSpc>
            </a:pPr>
            <a:endParaRPr sz="1000">
              <a:latin typeface="Arial"/>
              <a:cs typeface="Arial"/>
            </a:endParaRPr>
          </a:p>
          <a:p>
            <a:pPr marL="753745" marR="237490" indent="-741680">
              <a:lnSpc>
                <a:spcPts val="1150"/>
              </a:lnSpc>
            </a:pPr>
            <a:r>
              <a:rPr sz="1000" spc="-5" dirty="0">
                <a:latin typeface="Arial"/>
                <a:cs typeface="Arial"/>
              </a:rPr>
              <a:t>AEA 95150 </a:t>
            </a:r>
            <a:r>
              <a:rPr sz="1000" dirty="0">
                <a:latin typeface="Arial"/>
                <a:cs typeface="Arial"/>
              </a:rPr>
              <a:t>- </a:t>
            </a:r>
            <a:r>
              <a:rPr sz="1000" spc="-5" dirty="0">
                <a:latin typeface="Arial"/>
                <a:cs typeface="Arial"/>
              </a:rPr>
              <a:t>Reglamentación para la Ejecución de Instalaciones Eléctricas </a:t>
            </a:r>
            <a:r>
              <a:rPr sz="1000" dirty="0">
                <a:latin typeface="Arial"/>
                <a:cs typeface="Arial"/>
              </a:rPr>
              <a:t>de </a:t>
            </a:r>
            <a:r>
              <a:rPr sz="1000" spc="-5" dirty="0">
                <a:latin typeface="Arial"/>
                <a:cs typeface="Arial"/>
              </a:rPr>
              <a:t>Suministro </a:t>
            </a:r>
            <a:r>
              <a:rPr sz="1000" dirty="0">
                <a:latin typeface="Arial"/>
                <a:cs typeface="Arial"/>
              </a:rPr>
              <a:t>y en Baja  </a:t>
            </a:r>
            <a:r>
              <a:rPr sz="1000" spc="-5" dirty="0">
                <a:latin typeface="Arial"/>
                <a:cs typeface="Arial"/>
              </a:rPr>
              <a:t>Tensión. [Edición</a:t>
            </a:r>
            <a:r>
              <a:rPr sz="1000" spc="-10" dirty="0">
                <a:latin typeface="Arial"/>
                <a:cs typeface="Arial"/>
              </a:rPr>
              <a:t> 2007]</a:t>
            </a:r>
            <a:endParaRPr sz="1000">
              <a:latin typeface="Arial"/>
              <a:cs typeface="Arial"/>
            </a:endParaRPr>
          </a:p>
          <a:p>
            <a:pPr>
              <a:lnSpc>
                <a:spcPct val="100000"/>
              </a:lnSpc>
              <a:spcBef>
                <a:spcPts val="35"/>
              </a:spcBef>
            </a:pPr>
            <a:endParaRPr sz="900">
              <a:latin typeface="Arial"/>
              <a:cs typeface="Arial"/>
            </a:endParaRPr>
          </a:p>
          <a:p>
            <a:pPr marL="12700">
              <a:lnSpc>
                <a:spcPct val="100000"/>
              </a:lnSpc>
            </a:pPr>
            <a:r>
              <a:rPr sz="1000" dirty="0">
                <a:latin typeface="Arial"/>
                <a:cs typeface="Arial"/>
              </a:rPr>
              <a:t>AEA 95201 - </a:t>
            </a:r>
            <a:r>
              <a:rPr sz="1000" spc="-5" dirty="0">
                <a:latin typeface="Arial"/>
                <a:cs typeface="Arial"/>
              </a:rPr>
              <a:t>Reglamentación </a:t>
            </a:r>
            <a:r>
              <a:rPr sz="1000" dirty="0">
                <a:latin typeface="Arial"/>
                <a:cs typeface="Arial"/>
              </a:rPr>
              <a:t>de Líneas Aéreas </a:t>
            </a:r>
            <a:r>
              <a:rPr sz="1000" spc="-5" dirty="0">
                <a:latin typeface="Arial"/>
                <a:cs typeface="Arial"/>
              </a:rPr>
              <a:t>Exteriores de Baja</a:t>
            </a:r>
            <a:r>
              <a:rPr sz="1000" spc="-50" dirty="0">
                <a:latin typeface="Arial"/>
                <a:cs typeface="Arial"/>
              </a:rPr>
              <a:t> </a:t>
            </a:r>
            <a:r>
              <a:rPr sz="1000" spc="-5" dirty="0">
                <a:latin typeface="Arial"/>
                <a:cs typeface="Arial"/>
              </a:rPr>
              <a:t>Tensión.</a:t>
            </a:r>
            <a:endParaRPr sz="1000">
              <a:latin typeface="Arial"/>
              <a:cs typeface="Arial"/>
            </a:endParaRPr>
          </a:p>
          <a:p>
            <a:pPr>
              <a:lnSpc>
                <a:spcPct val="100000"/>
              </a:lnSpc>
              <a:spcBef>
                <a:spcPts val="30"/>
              </a:spcBef>
            </a:pPr>
            <a:endParaRPr sz="1000">
              <a:latin typeface="Arial"/>
              <a:cs typeface="Arial"/>
            </a:endParaRPr>
          </a:p>
          <a:p>
            <a:pPr marL="717550" marR="604520" indent="-705485">
              <a:lnSpc>
                <a:spcPts val="1150"/>
              </a:lnSpc>
              <a:spcBef>
                <a:spcPts val="5"/>
              </a:spcBef>
            </a:pPr>
            <a:r>
              <a:rPr sz="1000" spc="-5" dirty="0">
                <a:latin typeface="Arial"/>
                <a:cs typeface="Arial"/>
              </a:rPr>
              <a:t>AEA 95301 </a:t>
            </a:r>
            <a:r>
              <a:rPr sz="1000" dirty="0">
                <a:latin typeface="Arial"/>
                <a:cs typeface="Arial"/>
              </a:rPr>
              <a:t>- </a:t>
            </a:r>
            <a:r>
              <a:rPr sz="1000" spc="-5" dirty="0">
                <a:latin typeface="Arial"/>
                <a:cs typeface="Arial"/>
              </a:rPr>
              <a:t>Reglamentación de Líneas Aéreas Exteriores de Media Tensión </a:t>
            </a:r>
            <a:r>
              <a:rPr sz="1000" dirty="0">
                <a:latin typeface="Arial"/>
                <a:cs typeface="Arial"/>
              </a:rPr>
              <a:t>y </a:t>
            </a:r>
            <a:r>
              <a:rPr sz="1000" spc="-5" dirty="0">
                <a:latin typeface="Arial"/>
                <a:cs typeface="Arial"/>
              </a:rPr>
              <a:t>Alta Tensión.  [Edición</a:t>
            </a:r>
            <a:r>
              <a:rPr sz="1000" spc="-10" dirty="0">
                <a:latin typeface="Arial"/>
                <a:cs typeface="Arial"/>
              </a:rPr>
              <a:t> 2007]</a:t>
            </a:r>
            <a:endParaRPr sz="1000">
              <a:latin typeface="Arial"/>
              <a:cs typeface="Arial"/>
            </a:endParaRPr>
          </a:p>
          <a:p>
            <a:pPr>
              <a:lnSpc>
                <a:spcPct val="100000"/>
              </a:lnSpc>
              <a:spcBef>
                <a:spcPts val="55"/>
              </a:spcBef>
            </a:pPr>
            <a:endParaRPr sz="950">
              <a:latin typeface="Arial"/>
              <a:cs typeface="Arial"/>
            </a:endParaRPr>
          </a:p>
          <a:p>
            <a:pPr marL="753745" marR="421640" indent="-741680">
              <a:lnSpc>
                <a:spcPts val="1150"/>
              </a:lnSpc>
            </a:pPr>
            <a:r>
              <a:rPr sz="1000" dirty="0">
                <a:latin typeface="Arial"/>
                <a:cs typeface="Arial"/>
              </a:rPr>
              <a:t>AEA 95401 - </a:t>
            </a:r>
            <a:r>
              <a:rPr sz="1000" spc="-5" dirty="0">
                <a:latin typeface="Arial"/>
                <a:cs typeface="Arial"/>
              </a:rPr>
              <a:t>Reglamentación </a:t>
            </a:r>
            <a:r>
              <a:rPr sz="1000" dirty="0">
                <a:latin typeface="Arial"/>
                <a:cs typeface="Arial"/>
              </a:rPr>
              <a:t>sobre Centros de </a:t>
            </a:r>
            <a:r>
              <a:rPr sz="1000" spc="-5" dirty="0">
                <a:latin typeface="Arial"/>
                <a:cs typeface="Arial"/>
              </a:rPr>
              <a:t>Transformación </a:t>
            </a:r>
            <a:r>
              <a:rPr sz="1000" dirty="0">
                <a:latin typeface="Arial"/>
                <a:cs typeface="Arial"/>
              </a:rPr>
              <a:t>y </a:t>
            </a:r>
            <a:r>
              <a:rPr sz="1000" spc="-5" dirty="0">
                <a:latin typeface="Arial"/>
                <a:cs typeface="Arial"/>
              </a:rPr>
              <a:t>Suministro </a:t>
            </a:r>
            <a:r>
              <a:rPr sz="1000" dirty="0">
                <a:latin typeface="Arial"/>
                <a:cs typeface="Arial"/>
              </a:rPr>
              <a:t>en Media </a:t>
            </a:r>
            <a:r>
              <a:rPr sz="1000" spc="-5" dirty="0">
                <a:latin typeface="Arial"/>
                <a:cs typeface="Arial"/>
              </a:rPr>
              <a:t>Tensión.  [Edición</a:t>
            </a:r>
            <a:r>
              <a:rPr sz="1000" spc="-10" dirty="0">
                <a:latin typeface="Arial"/>
                <a:cs typeface="Arial"/>
              </a:rPr>
              <a:t> 2006]</a:t>
            </a:r>
            <a:endParaRPr sz="1000">
              <a:latin typeface="Arial"/>
              <a:cs typeface="Arial"/>
            </a:endParaRPr>
          </a:p>
          <a:p>
            <a:pPr>
              <a:lnSpc>
                <a:spcPct val="100000"/>
              </a:lnSpc>
              <a:spcBef>
                <a:spcPts val="50"/>
              </a:spcBef>
            </a:pPr>
            <a:endParaRPr sz="950">
              <a:latin typeface="Arial"/>
              <a:cs typeface="Arial"/>
            </a:endParaRPr>
          </a:p>
          <a:p>
            <a:pPr marL="753745" marR="300990" indent="-741680">
              <a:lnSpc>
                <a:spcPts val="1150"/>
              </a:lnSpc>
              <a:spcBef>
                <a:spcPts val="5"/>
              </a:spcBef>
            </a:pPr>
            <a:r>
              <a:rPr sz="1000" spc="-5" dirty="0">
                <a:latin typeface="Arial"/>
                <a:cs typeface="Arial"/>
              </a:rPr>
              <a:t>AEA 95703 </a:t>
            </a:r>
            <a:r>
              <a:rPr sz="1000" dirty="0">
                <a:latin typeface="Arial"/>
                <a:cs typeface="Arial"/>
              </a:rPr>
              <a:t>- </a:t>
            </a:r>
            <a:r>
              <a:rPr sz="1000" spc="-5" dirty="0">
                <a:latin typeface="Arial"/>
                <a:cs typeface="Arial"/>
              </a:rPr>
              <a:t>Reglamentación para la Ejecución de Instalaciones Eléctricas de Alumbrado Público.  [Edición</a:t>
            </a:r>
            <a:r>
              <a:rPr sz="1000" spc="-10" dirty="0">
                <a:latin typeface="Arial"/>
                <a:cs typeface="Arial"/>
              </a:rPr>
              <a:t> 2009]</a:t>
            </a:r>
            <a:endParaRPr sz="1000">
              <a:latin typeface="Arial"/>
              <a:cs typeface="Arial"/>
            </a:endParaRPr>
          </a:p>
          <a:p>
            <a:pPr>
              <a:lnSpc>
                <a:spcPct val="100000"/>
              </a:lnSpc>
              <a:spcBef>
                <a:spcPts val="55"/>
              </a:spcBef>
            </a:pPr>
            <a:endParaRPr sz="950">
              <a:latin typeface="Arial"/>
              <a:cs typeface="Arial"/>
            </a:endParaRPr>
          </a:p>
          <a:p>
            <a:pPr marL="753745" marR="422275" indent="-741680">
              <a:lnSpc>
                <a:spcPts val="1150"/>
              </a:lnSpc>
            </a:pPr>
            <a:r>
              <a:rPr sz="1000" spc="-5" dirty="0">
                <a:latin typeface="Arial"/>
                <a:cs typeface="Arial"/>
              </a:rPr>
              <a:t>AEA 95704 </a:t>
            </a:r>
            <a:r>
              <a:rPr sz="1000" dirty="0">
                <a:latin typeface="Arial"/>
                <a:cs typeface="Arial"/>
              </a:rPr>
              <a:t>- </a:t>
            </a:r>
            <a:r>
              <a:rPr sz="1000" spc="-5" dirty="0">
                <a:latin typeface="Arial"/>
                <a:cs typeface="Arial"/>
              </a:rPr>
              <a:t>Reglamentación para la Señalización de Instalaciones Eléctricas en la Vía Pública.  [Edición</a:t>
            </a:r>
            <a:r>
              <a:rPr sz="1000" spc="-10" dirty="0">
                <a:latin typeface="Arial"/>
                <a:cs typeface="Arial"/>
              </a:rPr>
              <a:t> 2007]</a:t>
            </a:r>
            <a:endParaRPr sz="1000">
              <a:latin typeface="Arial"/>
              <a:cs typeface="Arial"/>
            </a:endParaRP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876270747"/>
              </p:ext>
            </p:extLst>
          </p:nvPr>
        </p:nvGraphicFramePr>
        <p:xfrm>
          <a:off x="2374900" y="622300"/>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marL="1270" algn="ctr">
                        <a:lnSpc>
                          <a:spcPts val="950"/>
                        </a:lnSpc>
                      </a:pPr>
                      <a:r>
                        <a:rPr sz="800" b="1" spc="-20" dirty="0">
                          <a:latin typeface="Arial"/>
                          <a:cs typeface="Arial"/>
                        </a:rPr>
                        <a:t>Página</a:t>
                      </a:r>
                      <a:r>
                        <a:rPr sz="800" b="1" spc="-45" dirty="0">
                          <a:latin typeface="Arial"/>
                          <a:cs typeface="Arial"/>
                        </a:rPr>
                        <a:t> </a:t>
                      </a:r>
                      <a:r>
                        <a:rPr sz="800" b="1" spc="-5" dirty="0">
                          <a:latin typeface="Arial"/>
                          <a:cs typeface="Arial"/>
                        </a:rPr>
                        <a:t>8</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47335" y="674160"/>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65228" y="1163115"/>
            <a:ext cx="6147435" cy="8294370"/>
          </a:xfrm>
          <a:prstGeom prst="rect">
            <a:avLst/>
          </a:prstGeom>
        </p:spPr>
        <p:txBody>
          <a:bodyPr vert="horz" wrap="square" lIns="0" tIns="81915" rIns="0" bIns="0" rtlCol="0">
            <a:spAutoFit/>
          </a:bodyPr>
          <a:lstStyle/>
          <a:p>
            <a:pPr marL="12700">
              <a:lnSpc>
                <a:spcPct val="100000"/>
              </a:lnSpc>
              <a:spcBef>
                <a:spcPts val="645"/>
              </a:spcBef>
            </a:pPr>
            <a:r>
              <a:rPr sz="1000" b="1" spc="-20" dirty="0">
                <a:latin typeface="Arial"/>
                <a:cs typeface="Arial"/>
              </a:rPr>
              <a:t>771.2.2: Verificación </a:t>
            </a:r>
            <a:r>
              <a:rPr sz="1000" b="1" spc="-10" dirty="0">
                <a:latin typeface="Arial"/>
                <a:cs typeface="Arial"/>
              </a:rPr>
              <a:t>de </a:t>
            </a:r>
            <a:r>
              <a:rPr sz="1000" b="1" spc="-20" dirty="0">
                <a:latin typeface="Arial"/>
                <a:cs typeface="Arial"/>
              </a:rPr>
              <a:t>conformidad durante </a:t>
            </a:r>
            <a:r>
              <a:rPr sz="1000" b="1" spc="-10" dirty="0">
                <a:latin typeface="Arial"/>
                <a:cs typeface="Arial"/>
              </a:rPr>
              <a:t>el</a:t>
            </a:r>
            <a:r>
              <a:rPr sz="1000" b="1" spc="-150" dirty="0">
                <a:latin typeface="Arial"/>
                <a:cs typeface="Arial"/>
              </a:rPr>
              <a:t> </a:t>
            </a:r>
            <a:r>
              <a:rPr sz="1000" b="1" spc="-20" dirty="0">
                <a:latin typeface="Arial"/>
                <a:cs typeface="Arial"/>
              </a:rPr>
              <a:t>montaje</a:t>
            </a:r>
            <a:endParaRPr sz="1000">
              <a:latin typeface="Arial"/>
              <a:cs typeface="Arial"/>
            </a:endParaRPr>
          </a:p>
          <a:p>
            <a:pPr marL="12700" marR="5080" algn="just">
              <a:lnSpc>
                <a:spcPts val="1150"/>
              </a:lnSpc>
              <a:spcBef>
                <a:spcPts val="625"/>
              </a:spcBef>
            </a:pPr>
            <a:r>
              <a:rPr sz="1000" dirty="0">
                <a:latin typeface="Arial"/>
                <a:cs typeface="Arial"/>
              </a:rPr>
              <a:t>El</a:t>
            </a:r>
            <a:r>
              <a:rPr sz="1000" spc="-35" dirty="0">
                <a:latin typeface="Arial"/>
                <a:cs typeface="Arial"/>
              </a:rPr>
              <a:t> </a:t>
            </a:r>
            <a:r>
              <a:rPr sz="1000" dirty="0">
                <a:latin typeface="Arial"/>
                <a:cs typeface="Arial"/>
              </a:rPr>
              <a:t>Director</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Obra</a:t>
            </a:r>
            <a:r>
              <a:rPr sz="1000" spc="-25" dirty="0">
                <a:latin typeface="Arial"/>
                <a:cs typeface="Arial"/>
              </a:rPr>
              <a:t> </a:t>
            </a:r>
            <a:r>
              <a:rPr sz="1000" dirty="0">
                <a:latin typeface="Arial"/>
                <a:cs typeface="Arial"/>
              </a:rPr>
              <a:t>o</a:t>
            </a:r>
            <a:r>
              <a:rPr sz="1000" spc="-30" dirty="0">
                <a:latin typeface="Arial"/>
                <a:cs typeface="Arial"/>
              </a:rPr>
              <a:t> </a:t>
            </a:r>
            <a:r>
              <a:rPr sz="1000" dirty="0">
                <a:latin typeface="Arial"/>
                <a:cs typeface="Arial"/>
              </a:rPr>
              <a:t>en</a:t>
            </a:r>
            <a:r>
              <a:rPr sz="1000" spc="-30" dirty="0">
                <a:latin typeface="Arial"/>
                <a:cs typeface="Arial"/>
              </a:rPr>
              <a:t> </a:t>
            </a:r>
            <a:r>
              <a:rPr sz="1000" dirty="0">
                <a:latin typeface="Arial"/>
                <a:cs typeface="Arial"/>
              </a:rPr>
              <a:t>su</a:t>
            </a:r>
            <a:r>
              <a:rPr sz="1000" spc="-30" dirty="0">
                <a:latin typeface="Arial"/>
                <a:cs typeface="Arial"/>
              </a:rPr>
              <a:t> </a:t>
            </a:r>
            <a:r>
              <a:rPr sz="1000" dirty="0">
                <a:latin typeface="Arial"/>
                <a:cs typeface="Arial"/>
              </a:rPr>
              <a:t>defecto</a:t>
            </a:r>
            <a:r>
              <a:rPr sz="1000" spc="-35" dirty="0">
                <a:latin typeface="Arial"/>
                <a:cs typeface="Arial"/>
              </a:rPr>
              <a:t> </a:t>
            </a:r>
            <a:r>
              <a:rPr sz="1000" dirty="0">
                <a:latin typeface="Arial"/>
                <a:cs typeface="Arial"/>
              </a:rPr>
              <a:t>el</a:t>
            </a:r>
            <a:r>
              <a:rPr sz="1000" spc="-30" dirty="0">
                <a:latin typeface="Arial"/>
                <a:cs typeface="Arial"/>
              </a:rPr>
              <a:t> </a:t>
            </a:r>
            <a:r>
              <a:rPr sz="1000" dirty="0">
                <a:latin typeface="Arial"/>
                <a:cs typeface="Arial"/>
              </a:rPr>
              <a:t>Instalador</a:t>
            </a:r>
            <a:r>
              <a:rPr sz="1000" spc="-25" dirty="0">
                <a:latin typeface="Arial"/>
                <a:cs typeface="Arial"/>
              </a:rPr>
              <a:t> </a:t>
            </a:r>
            <a:r>
              <a:rPr sz="1000" dirty="0">
                <a:latin typeface="Arial"/>
                <a:cs typeface="Arial"/>
              </a:rPr>
              <a:t>deberá</a:t>
            </a:r>
            <a:r>
              <a:rPr sz="1000" spc="-30" dirty="0">
                <a:latin typeface="Arial"/>
                <a:cs typeface="Arial"/>
              </a:rPr>
              <a:t> </a:t>
            </a:r>
            <a:r>
              <a:rPr sz="1000" dirty="0">
                <a:latin typeface="Arial"/>
                <a:cs typeface="Arial"/>
              </a:rPr>
              <a:t>solicitar</a:t>
            </a:r>
            <a:r>
              <a:rPr sz="1000" spc="-25" dirty="0">
                <a:latin typeface="Arial"/>
                <a:cs typeface="Arial"/>
              </a:rPr>
              <a:t> </a:t>
            </a:r>
            <a:r>
              <a:rPr sz="1000" dirty="0">
                <a:latin typeface="Arial"/>
                <a:cs typeface="Arial"/>
              </a:rPr>
              <a:t>a</a:t>
            </a:r>
            <a:r>
              <a:rPr sz="1000" spc="-30"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Autoridad</a:t>
            </a:r>
            <a:r>
              <a:rPr sz="1000" spc="-3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Aplicación</a:t>
            </a:r>
            <a:r>
              <a:rPr sz="1000" spc="-20" dirty="0">
                <a:latin typeface="Arial"/>
                <a:cs typeface="Arial"/>
              </a:rPr>
              <a:t> </a:t>
            </a:r>
            <a:r>
              <a:rPr sz="1000" dirty="0">
                <a:latin typeface="Arial"/>
                <a:cs typeface="Arial"/>
              </a:rPr>
              <a:t>u</a:t>
            </a:r>
            <a:r>
              <a:rPr sz="1000" spc="-20" dirty="0">
                <a:latin typeface="Arial"/>
                <a:cs typeface="Arial"/>
              </a:rPr>
              <a:t> </a:t>
            </a:r>
            <a:r>
              <a:rPr sz="1000" dirty="0">
                <a:latin typeface="Arial"/>
                <a:cs typeface="Arial"/>
              </a:rPr>
              <a:t>Organismo</a:t>
            </a:r>
            <a:r>
              <a:rPr sz="1000" spc="-20" dirty="0">
                <a:latin typeface="Arial"/>
                <a:cs typeface="Arial"/>
              </a:rPr>
              <a:t> </a:t>
            </a:r>
            <a:r>
              <a:rPr sz="1000" dirty="0">
                <a:latin typeface="Arial"/>
                <a:cs typeface="Arial"/>
              </a:rPr>
              <a:t>de  Control de su jurisdicción, en forma fehaciente, la fiscalización de la correcta elección e instalación de los  distintos materiales que componen la instalación eléctrica en conformidad con los requisitos indicados en la  presente Sección u otras de aplicación</a:t>
            </a:r>
            <a:r>
              <a:rPr sz="1000" spc="-35" dirty="0">
                <a:latin typeface="Arial"/>
                <a:cs typeface="Arial"/>
              </a:rPr>
              <a:t> </a:t>
            </a:r>
            <a:r>
              <a:rPr sz="1000" dirty="0">
                <a:latin typeface="Arial"/>
                <a:cs typeface="Arial"/>
              </a:rPr>
              <a:t>complementaria.</a:t>
            </a:r>
            <a:endParaRPr sz="1000">
              <a:latin typeface="Arial"/>
              <a:cs typeface="Arial"/>
            </a:endParaRPr>
          </a:p>
          <a:p>
            <a:pPr marL="12700" marR="6350">
              <a:lnSpc>
                <a:spcPts val="1150"/>
              </a:lnSpc>
              <a:spcBef>
                <a:spcPts val="610"/>
              </a:spcBef>
            </a:pPr>
            <a:r>
              <a:rPr sz="1000" dirty="0">
                <a:latin typeface="Arial"/>
                <a:cs typeface="Arial"/>
              </a:rPr>
              <a:t>Esta</a:t>
            </a:r>
            <a:r>
              <a:rPr sz="1000" spc="-30" dirty="0">
                <a:latin typeface="Arial"/>
                <a:cs typeface="Arial"/>
              </a:rPr>
              <a:t> </a:t>
            </a:r>
            <a:r>
              <a:rPr sz="1000" dirty="0">
                <a:latin typeface="Arial"/>
                <a:cs typeface="Arial"/>
              </a:rPr>
              <a:t>fiscalización</a:t>
            </a:r>
            <a:r>
              <a:rPr sz="1000" spc="-25" dirty="0">
                <a:latin typeface="Arial"/>
                <a:cs typeface="Arial"/>
              </a:rPr>
              <a:t> </a:t>
            </a:r>
            <a:r>
              <a:rPr sz="1000" dirty="0">
                <a:latin typeface="Arial"/>
                <a:cs typeface="Arial"/>
              </a:rPr>
              <a:t>deberá</a:t>
            </a:r>
            <a:r>
              <a:rPr sz="1000" spc="-30" dirty="0">
                <a:latin typeface="Arial"/>
                <a:cs typeface="Arial"/>
              </a:rPr>
              <a:t> </a:t>
            </a:r>
            <a:r>
              <a:rPr sz="1000" dirty="0">
                <a:latin typeface="Arial"/>
                <a:cs typeface="Arial"/>
              </a:rPr>
              <a:t>ser</a:t>
            </a:r>
            <a:r>
              <a:rPr sz="1000" spc="-25" dirty="0">
                <a:latin typeface="Arial"/>
                <a:cs typeface="Arial"/>
              </a:rPr>
              <a:t> </a:t>
            </a:r>
            <a:r>
              <a:rPr sz="1000" dirty="0">
                <a:latin typeface="Arial"/>
                <a:cs typeface="Arial"/>
              </a:rPr>
              <a:t>solicitada</a:t>
            </a:r>
            <a:r>
              <a:rPr sz="1000" spc="-25" dirty="0">
                <a:latin typeface="Arial"/>
                <a:cs typeface="Arial"/>
              </a:rPr>
              <a:t> </a:t>
            </a:r>
            <a:r>
              <a:rPr sz="1000" dirty="0">
                <a:latin typeface="Arial"/>
                <a:cs typeface="Arial"/>
              </a:rPr>
              <a:t>y</a:t>
            </a:r>
            <a:r>
              <a:rPr sz="1000" spc="-25" dirty="0">
                <a:latin typeface="Arial"/>
                <a:cs typeface="Arial"/>
              </a:rPr>
              <a:t> </a:t>
            </a:r>
            <a:r>
              <a:rPr sz="1000" dirty="0">
                <a:latin typeface="Arial"/>
                <a:cs typeface="Arial"/>
              </a:rPr>
              <a:t>realizada</a:t>
            </a:r>
            <a:r>
              <a:rPr sz="1000" spc="-30" dirty="0">
                <a:latin typeface="Arial"/>
                <a:cs typeface="Arial"/>
              </a:rPr>
              <a:t> </a:t>
            </a:r>
            <a:r>
              <a:rPr sz="1000" dirty="0">
                <a:latin typeface="Arial"/>
                <a:cs typeface="Arial"/>
              </a:rPr>
              <a:t>como</a:t>
            </a:r>
            <a:r>
              <a:rPr sz="1000" spc="-25" dirty="0">
                <a:latin typeface="Arial"/>
                <a:cs typeface="Arial"/>
              </a:rPr>
              <a:t> </a:t>
            </a:r>
            <a:r>
              <a:rPr sz="1000" dirty="0">
                <a:latin typeface="Arial"/>
                <a:cs typeface="Arial"/>
              </a:rPr>
              <a:t>mínimo</a:t>
            </a:r>
            <a:r>
              <a:rPr sz="1000" spc="-30" dirty="0">
                <a:latin typeface="Arial"/>
                <a:cs typeface="Arial"/>
              </a:rPr>
              <a:t> </a:t>
            </a:r>
            <a:r>
              <a:rPr sz="1000" dirty="0">
                <a:latin typeface="Arial"/>
                <a:cs typeface="Arial"/>
              </a:rPr>
              <a:t>en</a:t>
            </a:r>
            <a:r>
              <a:rPr sz="1000" spc="-30" dirty="0">
                <a:latin typeface="Arial"/>
                <a:cs typeface="Arial"/>
              </a:rPr>
              <a:t> </a:t>
            </a:r>
            <a:r>
              <a:rPr sz="1000" dirty="0">
                <a:latin typeface="Arial"/>
                <a:cs typeface="Arial"/>
              </a:rPr>
              <a:t>dos</a:t>
            </a:r>
            <a:r>
              <a:rPr sz="1000" spc="-30" dirty="0">
                <a:latin typeface="Arial"/>
                <a:cs typeface="Arial"/>
              </a:rPr>
              <a:t> </a:t>
            </a:r>
            <a:r>
              <a:rPr sz="1000" dirty="0">
                <a:latin typeface="Arial"/>
                <a:cs typeface="Arial"/>
              </a:rPr>
              <a:t>momentos</a:t>
            </a:r>
            <a:r>
              <a:rPr sz="1000" spc="-30" dirty="0">
                <a:latin typeface="Arial"/>
                <a:cs typeface="Arial"/>
              </a:rPr>
              <a:t> </a:t>
            </a:r>
            <a:r>
              <a:rPr sz="1000" dirty="0">
                <a:latin typeface="Arial"/>
                <a:cs typeface="Arial"/>
              </a:rPr>
              <a:t>durante</a:t>
            </a:r>
            <a:r>
              <a:rPr sz="1000" spc="-30" dirty="0">
                <a:latin typeface="Arial"/>
                <a:cs typeface="Arial"/>
              </a:rPr>
              <a:t> </a:t>
            </a:r>
            <a:r>
              <a:rPr sz="1000" dirty="0">
                <a:latin typeface="Arial"/>
                <a:cs typeface="Arial"/>
              </a:rPr>
              <a:t>la</a:t>
            </a:r>
            <a:r>
              <a:rPr sz="1000" spc="-35" dirty="0">
                <a:latin typeface="Arial"/>
                <a:cs typeface="Arial"/>
              </a:rPr>
              <a:t> </a:t>
            </a:r>
            <a:r>
              <a:rPr sz="1000" dirty="0">
                <a:latin typeface="Arial"/>
                <a:cs typeface="Arial"/>
              </a:rPr>
              <a:t>ejecución</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la  </a:t>
            </a:r>
            <a:r>
              <a:rPr sz="1000" spc="-5" dirty="0">
                <a:latin typeface="Arial"/>
                <a:cs typeface="Arial"/>
              </a:rPr>
              <a:t>instalación:</a:t>
            </a:r>
            <a:endParaRPr sz="1000">
              <a:latin typeface="Arial"/>
              <a:cs typeface="Arial"/>
            </a:endParaRPr>
          </a:p>
          <a:p>
            <a:pPr marL="160655" indent="-148590">
              <a:lnSpc>
                <a:spcPct val="100000"/>
              </a:lnSpc>
              <a:spcBef>
                <a:spcPts val="520"/>
              </a:spcBef>
              <a:buAutoNum type="alphaLcParenR"/>
              <a:tabLst>
                <a:tab pos="161290" algn="l"/>
              </a:tabLst>
            </a:pPr>
            <a:r>
              <a:rPr sz="1000" dirty="0">
                <a:latin typeface="Arial"/>
                <a:cs typeface="Arial"/>
              </a:rPr>
              <a:t>Previo </a:t>
            </a:r>
            <a:r>
              <a:rPr sz="1000" spc="-5" dirty="0">
                <a:latin typeface="Arial"/>
                <a:cs typeface="Arial"/>
              </a:rPr>
              <a:t>al </a:t>
            </a:r>
            <a:r>
              <a:rPr sz="1000" dirty="0">
                <a:latin typeface="Arial"/>
                <a:cs typeface="Arial"/>
              </a:rPr>
              <a:t>tapado </a:t>
            </a:r>
            <a:r>
              <a:rPr sz="1000" spc="-5" dirty="0">
                <a:latin typeface="Arial"/>
                <a:cs typeface="Arial"/>
              </a:rPr>
              <a:t>de las </a:t>
            </a:r>
            <a:r>
              <a:rPr sz="1000" dirty="0">
                <a:latin typeface="Arial"/>
                <a:cs typeface="Arial"/>
              </a:rPr>
              <a:t>canalizaciones y </a:t>
            </a:r>
            <a:r>
              <a:rPr sz="1000" spc="-5" dirty="0">
                <a:latin typeface="Arial"/>
                <a:cs typeface="Arial"/>
              </a:rPr>
              <a:t>elementos embutidos </a:t>
            </a:r>
            <a:r>
              <a:rPr sz="1000" dirty="0">
                <a:latin typeface="Arial"/>
                <a:cs typeface="Arial"/>
              </a:rPr>
              <a:t>u </a:t>
            </a:r>
            <a:r>
              <a:rPr sz="1000" spc="-5" dirty="0">
                <a:latin typeface="Arial"/>
                <a:cs typeface="Arial"/>
              </a:rPr>
              <a:t>ocultos </a:t>
            </a:r>
            <a:r>
              <a:rPr sz="1000" dirty="0">
                <a:latin typeface="Arial"/>
                <a:cs typeface="Arial"/>
              </a:rPr>
              <a:t>(ver</a:t>
            </a:r>
            <a:r>
              <a:rPr sz="1000" spc="-15" dirty="0">
                <a:latin typeface="Arial"/>
                <a:cs typeface="Arial"/>
              </a:rPr>
              <a:t> </a:t>
            </a:r>
            <a:r>
              <a:rPr sz="1000" u="sng" dirty="0">
                <a:uFill>
                  <a:solidFill>
                    <a:srgbClr val="000000"/>
                  </a:solidFill>
                </a:uFill>
                <a:latin typeface="Arial"/>
                <a:cs typeface="Arial"/>
              </a:rPr>
              <a:t>771.23.2</a:t>
            </a:r>
            <a:r>
              <a:rPr sz="1000" dirty="0">
                <a:latin typeface="Arial"/>
                <a:cs typeface="Arial"/>
              </a:rPr>
              <a:t>).</a:t>
            </a:r>
            <a:endParaRPr sz="1000">
              <a:latin typeface="Arial"/>
              <a:cs typeface="Arial"/>
            </a:endParaRPr>
          </a:p>
          <a:p>
            <a:pPr marL="153670" indent="-141605">
              <a:lnSpc>
                <a:spcPct val="100000"/>
              </a:lnSpc>
              <a:spcBef>
                <a:spcPts val="555"/>
              </a:spcBef>
              <a:buAutoNum type="alphaLcParenR"/>
              <a:tabLst>
                <a:tab pos="154305" algn="l"/>
              </a:tabLst>
            </a:pPr>
            <a:r>
              <a:rPr sz="1000" spc="-20" dirty="0">
                <a:latin typeface="Arial"/>
                <a:cs typeface="Arial"/>
              </a:rPr>
              <a:t>Previo</a:t>
            </a:r>
            <a:r>
              <a:rPr sz="1000" spc="-40" dirty="0">
                <a:latin typeface="Arial"/>
                <a:cs typeface="Arial"/>
              </a:rPr>
              <a:t> </a:t>
            </a:r>
            <a:r>
              <a:rPr sz="1000" dirty="0">
                <a:latin typeface="Arial"/>
                <a:cs typeface="Arial"/>
              </a:rPr>
              <a:t>a</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puesta</a:t>
            </a:r>
            <a:r>
              <a:rPr sz="1000" spc="-40" dirty="0">
                <a:latin typeface="Arial"/>
                <a:cs typeface="Arial"/>
              </a:rPr>
              <a:t> </a:t>
            </a:r>
            <a:r>
              <a:rPr sz="1000" spc="-10" dirty="0">
                <a:latin typeface="Arial"/>
                <a:cs typeface="Arial"/>
              </a:rPr>
              <a:t>en</a:t>
            </a:r>
            <a:r>
              <a:rPr sz="1000" spc="-40" dirty="0">
                <a:latin typeface="Arial"/>
                <a:cs typeface="Arial"/>
              </a:rPr>
              <a:t> </a:t>
            </a:r>
            <a:r>
              <a:rPr sz="1000" spc="-20" dirty="0">
                <a:latin typeface="Arial"/>
                <a:cs typeface="Arial"/>
              </a:rPr>
              <a:t>servicio</a:t>
            </a:r>
            <a:r>
              <a:rPr sz="1000" spc="-40" dirty="0">
                <a:latin typeface="Arial"/>
                <a:cs typeface="Arial"/>
              </a:rPr>
              <a:t> </a:t>
            </a:r>
            <a:r>
              <a:rPr sz="1000" spc="-10" dirty="0">
                <a:latin typeface="Arial"/>
                <a:cs typeface="Arial"/>
              </a:rPr>
              <a:t>de</a:t>
            </a:r>
            <a:r>
              <a:rPr sz="1000" spc="-25"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instalación</a:t>
            </a:r>
            <a:r>
              <a:rPr sz="1000" spc="-40" dirty="0">
                <a:latin typeface="Arial"/>
                <a:cs typeface="Arial"/>
              </a:rPr>
              <a:t> </a:t>
            </a:r>
            <a:r>
              <a:rPr sz="1000" spc="-20" dirty="0">
                <a:latin typeface="Arial"/>
                <a:cs typeface="Arial"/>
              </a:rPr>
              <a:t>terminada</a:t>
            </a:r>
            <a:r>
              <a:rPr sz="1000" spc="-40" dirty="0">
                <a:latin typeface="Arial"/>
                <a:cs typeface="Arial"/>
              </a:rPr>
              <a:t> </a:t>
            </a:r>
            <a:r>
              <a:rPr sz="1000" spc="-15" dirty="0">
                <a:latin typeface="Arial"/>
                <a:cs typeface="Arial"/>
              </a:rPr>
              <a:t>(ver</a:t>
            </a:r>
            <a:r>
              <a:rPr sz="1000" spc="-40" dirty="0">
                <a:latin typeface="Arial"/>
                <a:cs typeface="Arial"/>
              </a:rPr>
              <a:t> </a:t>
            </a:r>
            <a:r>
              <a:rPr sz="1000" u="sng" spc="-20" dirty="0">
                <a:uFill>
                  <a:solidFill>
                    <a:srgbClr val="000000"/>
                  </a:solidFill>
                </a:uFill>
                <a:latin typeface="Arial"/>
                <a:cs typeface="Arial"/>
              </a:rPr>
              <a:t>771.23.3</a:t>
            </a:r>
            <a:r>
              <a:rPr sz="1000" spc="-20" dirty="0">
                <a:latin typeface="Arial"/>
                <a:cs typeface="Arial"/>
              </a:rPr>
              <a:t>).</a:t>
            </a:r>
            <a:endParaRPr sz="1000">
              <a:latin typeface="Arial"/>
              <a:cs typeface="Arial"/>
            </a:endParaRPr>
          </a:p>
          <a:p>
            <a:pPr>
              <a:lnSpc>
                <a:spcPct val="100000"/>
              </a:lnSpc>
            </a:pPr>
            <a:endParaRPr sz="1100">
              <a:latin typeface="Arial"/>
              <a:cs typeface="Arial"/>
            </a:endParaRPr>
          </a:p>
          <a:p>
            <a:pPr>
              <a:lnSpc>
                <a:spcPct val="100000"/>
              </a:lnSpc>
              <a:spcBef>
                <a:spcPts val="15"/>
              </a:spcBef>
            </a:pPr>
            <a:endParaRPr sz="950">
              <a:latin typeface="Arial"/>
              <a:cs typeface="Arial"/>
            </a:endParaRPr>
          </a:p>
          <a:p>
            <a:pPr marL="384810" lvl="1" indent="-372745">
              <a:lnSpc>
                <a:spcPct val="100000"/>
              </a:lnSpc>
              <a:buSzPct val="91666"/>
              <a:buAutoNum type="arabicPeriod" startAt="3"/>
              <a:tabLst>
                <a:tab pos="385445" algn="l"/>
              </a:tabLst>
            </a:pPr>
            <a:r>
              <a:rPr sz="1200" b="1" dirty="0">
                <a:latin typeface="Arial"/>
                <a:cs typeface="Arial"/>
              </a:rPr>
              <a:t>: </a:t>
            </a:r>
            <a:r>
              <a:rPr sz="1200" b="1" spc="-20" dirty="0">
                <a:latin typeface="Arial"/>
                <a:cs typeface="Arial"/>
              </a:rPr>
              <a:t>Esquemas </a:t>
            </a:r>
            <a:r>
              <a:rPr sz="1200" b="1" spc="-10" dirty="0">
                <a:latin typeface="Arial"/>
                <a:cs typeface="Arial"/>
              </a:rPr>
              <a:t>de </a:t>
            </a:r>
            <a:r>
              <a:rPr sz="1200" b="1" spc="-20" dirty="0">
                <a:latin typeface="Arial"/>
                <a:cs typeface="Arial"/>
              </a:rPr>
              <a:t>conexión </a:t>
            </a:r>
            <a:r>
              <a:rPr sz="1200" b="1" dirty="0">
                <a:latin typeface="Arial"/>
                <a:cs typeface="Arial"/>
              </a:rPr>
              <a:t>a</a:t>
            </a:r>
            <a:r>
              <a:rPr sz="1200" b="1" spc="-145" dirty="0">
                <a:latin typeface="Arial"/>
                <a:cs typeface="Arial"/>
              </a:rPr>
              <a:t> </a:t>
            </a:r>
            <a:r>
              <a:rPr sz="1200" b="1" spc="-20" dirty="0">
                <a:latin typeface="Arial"/>
                <a:cs typeface="Arial"/>
              </a:rPr>
              <a:t>tierra</a:t>
            </a:r>
            <a:endParaRPr sz="1200">
              <a:latin typeface="Arial"/>
              <a:cs typeface="Arial"/>
            </a:endParaRPr>
          </a:p>
          <a:p>
            <a:pPr marL="423545" lvl="2" indent="-411480">
              <a:lnSpc>
                <a:spcPct val="100000"/>
              </a:lnSpc>
              <a:spcBef>
                <a:spcPts val="875"/>
              </a:spcBef>
              <a:buSzPct val="90000"/>
              <a:buAutoNum type="arabicPeriod"/>
              <a:tabLst>
                <a:tab pos="424180" algn="l"/>
              </a:tabLst>
            </a:pPr>
            <a:r>
              <a:rPr sz="1000" b="1" dirty="0">
                <a:latin typeface="Arial"/>
                <a:cs typeface="Arial"/>
              </a:rPr>
              <a:t>:</a:t>
            </a:r>
            <a:r>
              <a:rPr sz="1000" b="1" spc="140" dirty="0">
                <a:latin typeface="Arial"/>
                <a:cs typeface="Arial"/>
              </a:rPr>
              <a:t> </a:t>
            </a:r>
            <a:r>
              <a:rPr sz="1000" b="1" spc="-20" dirty="0">
                <a:latin typeface="Arial"/>
                <a:cs typeface="Arial"/>
              </a:rPr>
              <a:t>Definición</a:t>
            </a:r>
            <a:endParaRPr sz="1000">
              <a:latin typeface="Arial"/>
              <a:cs typeface="Arial"/>
            </a:endParaRPr>
          </a:p>
          <a:p>
            <a:pPr marL="12700" marR="5715" algn="just">
              <a:lnSpc>
                <a:spcPts val="1150"/>
              </a:lnSpc>
              <a:spcBef>
                <a:spcPts val="625"/>
              </a:spcBef>
            </a:pPr>
            <a:r>
              <a:rPr sz="1000" spc="-15" dirty="0">
                <a:latin typeface="Arial"/>
                <a:cs typeface="Arial"/>
              </a:rPr>
              <a:t>Los </a:t>
            </a:r>
            <a:r>
              <a:rPr sz="1000" spc="-20" dirty="0">
                <a:latin typeface="Arial"/>
                <a:cs typeface="Arial"/>
              </a:rPr>
              <a:t>esquemas </a:t>
            </a:r>
            <a:r>
              <a:rPr sz="1000" spc="-10" dirty="0">
                <a:latin typeface="Arial"/>
                <a:cs typeface="Arial"/>
              </a:rPr>
              <a:t>de </a:t>
            </a:r>
            <a:r>
              <a:rPr sz="1000" spc="-20" dirty="0">
                <a:latin typeface="Arial"/>
                <a:cs typeface="Arial"/>
              </a:rPr>
              <a:t>conexión </a:t>
            </a:r>
            <a:r>
              <a:rPr sz="1000" dirty="0">
                <a:latin typeface="Arial"/>
                <a:cs typeface="Arial"/>
              </a:rPr>
              <a:t>a </a:t>
            </a:r>
            <a:r>
              <a:rPr sz="1000" spc="-20" dirty="0">
                <a:latin typeface="Arial"/>
                <a:cs typeface="Arial"/>
              </a:rPr>
              <a:t>tierra </a:t>
            </a:r>
            <a:r>
              <a:rPr sz="1000" spc="-15" dirty="0">
                <a:latin typeface="Arial"/>
                <a:cs typeface="Arial"/>
              </a:rPr>
              <a:t>(ECT) </a:t>
            </a:r>
            <a:r>
              <a:rPr sz="1000" spc="-20" dirty="0">
                <a:latin typeface="Arial"/>
                <a:cs typeface="Arial"/>
              </a:rPr>
              <a:t>definen </a:t>
            </a:r>
            <a:r>
              <a:rPr sz="1000" spc="-10" dirty="0">
                <a:latin typeface="Arial"/>
                <a:cs typeface="Arial"/>
              </a:rPr>
              <a:t>la </a:t>
            </a:r>
            <a:r>
              <a:rPr sz="1000" spc="-20" dirty="0">
                <a:latin typeface="Arial"/>
                <a:cs typeface="Arial"/>
              </a:rPr>
              <a:t>“Clasificación </a:t>
            </a:r>
            <a:r>
              <a:rPr sz="1000" spc="-15" dirty="0">
                <a:latin typeface="Arial"/>
                <a:cs typeface="Arial"/>
              </a:rPr>
              <a:t>según </a:t>
            </a:r>
            <a:r>
              <a:rPr sz="1000" spc="-10" dirty="0">
                <a:latin typeface="Arial"/>
                <a:cs typeface="Arial"/>
              </a:rPr>
              <a:t>la </a:t>
            </a:r>
            <a:r>
              <a:rPr sz="1000" spc="-20" dirty="0">
                <a:latin typeface="Arial"/>
                <a:cs typeface="Arial"/>
              </a:rPr>
              <a:t>conexión </a:t>
            </a:r>
            <a:r>
              <a:rPr sz="1000" dirty="0">
                <a:latin typeface="Arial"/>
                <a:cs typeface="Arial"/>
              </a:rPr>
              <a:t>a </a:t>
            </a:r>
            <a:r>
              <a:rPr sz="1000" spc="-20" dirty="0">
                <a:latin typeface="Arial"/>
                <a:cs typeface="Arial"/>
              </a:rPr>
              <a:t>tierra </a:t>
            </a:r>
            <a:r>
              <a:rPr sz="1000" spc="-10" dirty="0">
                <a:latin typeface="Arial"/>
                <a:cs typeface="Arial"/>
              </a:rPr>
              <a:t>de </a:t>
            </a:r>
            <a:r>
              <a:rPr sz="1000" spc="-15" dirty="0">
                <a:latin typeface="Arial"/>
                <a:cs typeface="Arial"/>
              </a:rPr>
              <a:t>las redes </a:t>
            </a:r>
            <a:r>
              <a:rPr sz="1000" spc="-20" dirty="0">
                <a:latin typeface="Arial"/>
                <a:cs typeface="Arial"/>
              </a:rPr>
              <a:t>de  alimentación </a:t>
            </a:r>
            <a:r>
              <a:rPr sz="1000" dirty="0">
                <a:latin typeface="Arial"/>
                <a:cs typeface="Arial"/>
              </a:rPr>
              <a:t>y </a:t>
            </a:r>
            <a:r>
              <a:rPr sz="1000" spc="-10" dirty="0">
                <a:latin typeface="Arial"/>
                <a:cs typeface="Arial"/>
              </a:rPr>
              <a:t>de </a:t>
            </a:r>
            <a:r>
              <a:rPr sz="1000" spc="-15" dirty="0">
                <a:latin typeface="Arial"/>
                <a:cs typeface="Arial"/>
              </a:rPr>
              <a:t>las masas </a:t>
            </a:r>
            <a:r>
              <a:rPr sz="1000" spc="-20" dirty="0">
                <a:latin typeface="Arial"/>
                <a:cs typeface="Arial"/>
              </a:rPr>
              <a:t>eléctricas </a:t>
            </a:r>
            <a:r>
              <a:rPr sz="1000" spc="-10" dirty="0">
                <a:latin typeface="Arial"/>
                <a:cs typeface="Arial"/>
              </a:rPr>
              <a:t>de </a:t>
            </a:r>
            <a:r>
              <a:rPr sz="1000" spc="-15" dirty="0">
                <a:latin typeface="Arial"/>
                <a:cs typeface="Arial"/>
              </a:rPr>
              <a:t>las </a:t>
            </a:r>
            <a:r>
              <a:rPr sz="1000" spc="-20" dirty="0">
                <a:latin typeface="Arial"/>
                <a:cs typeface="Arial"/>
              </a:rPr>
              <a:t>instalaciones eléctricas consumidoras” </a:t>
            </a:r>
            <a:r>
              <a:rPr sz="1000" dirty="0">
                <a:latin typeface="Arial"/>
                <a:cs typeface="Arial"/>
              </a:rPr>
              <a:t>y </a:t>
            </a:r>
            <a:r>
              <a:rPr sz="1000" spc="-10" dirty="0">
                <a:latin typeface="Arial"/>
                <a:cs typeface="Arial"/>
              </a:rPr>
              <a:t>se </a:t>
            </a:r>
            <a:r>
              <a:rPr sz="1000" spc="-20" dirty="0">
                <a:latin typeface="Arial"/>
                <a:cs typeface="Arial"/>
              </a:rPr>
              <a:t>identifican </a:t>
            </a:r>
            <a:r>
              <a:rPr sz="1000" spc="-10" dirty="0">
                <a:latin typeface="Arial"/>
                <a:cs typeface="Arial"/>
              </a:rPr>
              <a:t>de </a:t>
            </a:r>
            <a:r>
              <a:rPr sz="1000" spc="-20" dirty="0">
                <a:latin typeface="Arial"/>
                <a:cs typeface="Arial"/>
              </a:rPr>
              <a:t>acuerdo  </a:t>
            </a:r>
            <a:r>
              <a:rPr sz="1000" spc="-15" dirty="0">
                <a:latin typeface="Arial"/>
                <a:cs typeface="Arial"/>
              </a:rPr>
              <a:t>con</a:t>
            </a:r>
            <a:r>
              <a:rPr sz="1000" spc="-65" dirty="0">
                <a:latin typeface="Arial"/>
                <a:cs typeface="Arial"/>
              </a:rPr>
              <a:t> </a:t>
            </a:r>
            <a:r>
              <a:rPr sz="1000" spc="-10" dirty="0">
                <a:latin typeface="Arial"/>
                <a:cs typeface="Arial"/>
              </a:rPr>
              <a:t>lo</a:t>
            </a:r>
            <a:r>
              <a:rPr sz="1000" spc="-65" dirty="0">
                <a:latin typeface="Arial"/>
                <a:cs typeface="Arial"/>
              </a:rPr>
              <a:t> </a:t>
            </a:r>
            <a:r>
              <a:rPr sz="1000" spc="-20" dirty="0">
                <a:latin typeface="Arial"/>
                <a:cs typeface="Arial"/>
              </a:rPr>
              <a:t>indicado</a:t>
            </a:r>
            <a:r>
              <a:rPr sz="1000" spc="-65" dirty="0">
                <a:latin typeface="Arial"/>
                <a:cs typeface="Arial"/>
              </a:rPr>
              <a:t> </a:t>
            </a:r>
            <a:r>
              <a:rPr sz="1000" spc="-10" dirty="0">
                <a:latin typeface="Arial"/>
                <a:cs typeface="Arial"/>
              </a:rPr>
              <a:t>en</a:t>
            </a:r>
            <a:r>
              <a:rPr sz="1000" spc="-60" dirty="0">
                <a:latin typeface="Arial"/>
                <a:cs typeface="Arial"/>
              </a:rPr>
              <a:t> </a:t>
            </a:r>
            <a:r>
              <a:rPr sz="1000" spc="-15" dirty="0">
                <a:latin typeface="Arial"/>
                <a:cs typeface="Arial"/>
              </a:rPr>
              <a:t>312.2</a:t>
            </a:r>
            <a:r>
              <a:rPr sz="1000" spc="-65" dirty="0">
                <a:latin typeface="Arial"/>
                <a:cs typeface="Arial"/>
              </a:rPr>
              <a:t> </a:t>
            </a:r>
            <a:r>
              <a:rPr sz="1000" spc="-10" dirty="0">
                <a:latin typeface="Arial"/>
                <a:cs typeface="Arial"/>
              </a:rPr>
              <a:t>de</a:t>
            </a:r>
            <a:r>
              <a:rPr sz="1000" spc="-65" dirty="0">
                <a:latin typeface="Arial"/>
                <a:cs typeface="Arial"/>
              </a:rPr>
              <a:t> </a:t>
            </a:r>
            <a:r>
              <a:rPr sz="1000" spc="-15" dirty="0">
                <a:latin typeface="Arial"/>
                <a:cs typeface="Arial"/>
              </a:rPr>
              <a:t>esta</a:t>
            </a:r>
            <a:r>
              <a:rPr sz="1000" spc="-65" dirty="0">
                <a:latin typeface="Arial"/>
                <a:cs typeface="Arial"/>
              </a:rPr>
              <a:t> </a:t>
            </a:r>
            <a:r>
              <a:rPr sz="1000" spc="-20" dirty="0">
                <a:latin typeface="Arial"/>
                <a:cs typeface="Arial"/>
              </a:rPr>
              <a:t>Reglamentación</a:t>
            </a:r>
            <a:r>
              <a:rPr sz="1000" spc="-60" dirty="0">
                <a:latin typeface="Arial"/>
                <a:cs typeface="Arial"/>
              </a:rPr>
              <a:t> </a:t>
            </a:r>
            <a:r>
              <a:rPr sz="1000" spc="-15" dirty="0">
                <a:latin typeface="Arial"/>
                <a:cs typeface="Arial"/>
              </a:rPr>
              <a:t>con</a:t>
            </a:r>
            <a:r>
              <a:rPr sz="1000" spc="-65" dirty="0">
                <a:latin typeface="Arial"/>
                <a:cs typeface="Arial"/>
              </a:rPr>
              <a:t> </a:t>
            </a:r>
            <a:r>
              <a:rPr sz="1000" spc="-15" dirty="0">
                <a:latin typeface="Arial"/>
                <a:cs typeface="Arial"/>
              </a:rPr>
              <a:t>dos</a:t>
            </a:r>
            <a:r>
              <a:rPr sz="1000" spc="-45" dirty="0">
                <a:latin typeface="Arial"/>
                <a:cs typeface="Arial"/>
              </a:rPr>
              <a:t> </a:t>
            </a:r>
            <a:r>
              <a:rPr sz="1000" spc="-20" dirty="0">
                <a:latin typeface="Arial"/>
                <a:cs typeface="Arial"/>
              </a:rPr>
              <a:t>letras:</a:t>
            </a:r>
            <a:r>
              <a:rPr sz="1000" spc="-60" dirty="0">
                <a:latin typeface="Arial"/>
                <a:cs typeface="Arial"/>
              </a:rPr>
              <a:t> </a:t>
            </a:r>
            <a:r>
              <a:rPr sz="1000" spc="-15" dirty="0">
                <a:latin typeface="Arial"/>
                <a:cs typeface="Arial"/>
              </a:rPr>
              <a:t>TT,</a:t>
            </a:r>
            <a:r>
              <a:rPr sz="1000" spc="-65" dirty="0">
                <a:latin typeface="Arial"/>
                <a:cs typeface="Arial"/>
              </a:rPr>
              <a:t> </a:t>
            </a:r>
            <a:r>
              <a:rPr sz="1000" spc="-10" dirty="0">
                <a:latin typeface="Arial"/>
                <a:cs typeface="Arial"/>
              </a:rPr>
              <a:t>TN</a:t>
            </a:r>
            <a:r>
              <a:rPr sz="1000" spc="-65" dirty="0">
                <a:latin typeface="Arial"/>
                <a:cs typeface="Arial"/>
              </a:rPr>
              <a:t> </a:t>
            </a:r>
            <a:r>
              <a:rPr sz="1000" dirty="0">
                <a:latin typeface="Arial"/>
                <a:cs typeface="Arial"/>
              </a:rPr>
              <a:t>e</a:t>
            </a:r>
            <a:r>
              <a:rPr sz="1000" spc="-60" dirty="0">
                <a:latin typeface="Arial"/>
                <a:cs typeface="Arial"/>
              </a:rPr>
              <a:t> </a:t>
            </a:r>
            <a:r>
              <a:rPr sz="1000" spc="-15" dirty="0">
                <a:latin typeface="Arial"/>
                <a:cs typeface="Arial"/>
              </a:rPr>
              <a:t>IT,</a:t>
            </a:r>
            <a:r>
              <a:rPr sz="1000" spc="-55" dirty="0">
                <a:latin typeface="Arial"/>
                <a:cs typeface="Arial"/>
              </a:rPr>
              <a:t> </a:t>
            </a:r>
            <a:r>
              <a:rPr sz="1000" spc="-20" dirty="0">
                <a:latin typeface="Arial"/>
                <a:cs typeface="Arial"/>
              </a:rPr>
              <a:t>admitiendo</a:t>
            </a:r>
            <a:r>
              <a:rPr sz="1000" spc="-60" dirty="0">
                <a:latin typeface="Arial"/>
                <a:cs typeface="Arial"/>
              </a:rPr>
              <a:t> </a:t>
            </a:r>
            <a:r>
              <a:rPr sz="1000" spc="-20" dirty="0">
                <a:latin typeface="Arial"/>
                <a:cs typeface="Arial"/>
              </a:rPr>
              <a:t>alguno</a:t>
            </a:r>
            <a:r>
              <a:rPr sz="1000" spc="-60"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ellos</a:t>
            </a:r>
            <a:r>
              <a:rPr sz="1000" spc="-60"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letra  adicional </a:t>
            </a:r>
            <a:r>
              <a:rPr sz="1000" spc="-15" dirty="0">
                <a:latin typeface="Arial"/>
                <a:cs typeface="Arial"/>
              </a:rPr>
              <a:t>que </a:t>
            </a:r>
            <a:r>
              <a:rPr sz="1000" spc="-10" dirty="0">
                <a:latin typeface="Arial"/>
                <a:cs typeface="Arial"/>
              </a:rPr>
              <a:t>se </a:t>
            </a:r>
            <a:r>
              <a:rPr sz="1000" spc="-20" dirty="0">
                <a:latin typeface="Arial"/>
                <a:cs typeface="Arial"/>
              </a:rPr>
              <a:t>incorpora </a:t>
            </a:r>
            <a:r>
              <a:rPr sz="1000" dirty="0">
                <a:latin typeface="Arial"/>
                <a:cs typeface="Arial"/>
              </a:rPr>
              <a:t>a </a:t>
            </a:r>
            <a:r>
              <a:rPr sz="1000" spc="-10" dirty="0">
                <a:latin typeface="Arial"/>
                <a:cs typeface="Arial"/>
              </a:rPr>
              <a:t>la </a:t>
            </a:r>
            <a:r>
              <a:rPr sz="1000" spc="-20" dirty="0">
                <a:latin typeface="Arial"/>
                <a:cs typeface="Arial"/>
              </a:rPr>
              <a:t>definición principal separándola </a:t>
            </a:r>
            <a:r>
              <a:rPr sz="1000" spc="-10" dirty="0">
                <a:latin typeface="Arial"/>
                <a:cs typeface="Arial"/>
              </a:rPr>
              <a:t>de la </a:t>
            </a:r>
            <a:r>
              <a:rPr sz="1000" spc="-15" dirty="0">
                <a:latin typeface="Arial"/>
                <a:cs typeface="Arial"/>
              </a:rPr>
              <a:t>misma con </a:t>
            </a:r>
            <a:r>
              <a:rPr sz="1000" spc="-10" dirty="0">
                <a:latin typeface="Arial"/>
                <a:cs typeface="Arial"/>
              </a:rPr>
              <a:t>un </a:t>
            </a:r>
            <a:r>
              <a:rPr sz="1000" spc="-20" dirty="0">
                <a:latin typeface="Arial"/>
                <a:cs typeface="Arial"/>
              </a:rPr>
              <a:t>guión. </a:t>
            </a:r>
            <a:r>
              <a:rPr sz="1000" spc="-15" dirty="0">
                <a:latin typeface="Arial"/>
                <a:cs typeface="Arial"/>
              </a:rPr>
              <a:t>Así </a:t>
            </a:r>
            <a:r>
              <a:rPr sz="1000" spc="-10" dirty="0">
                <a:latin typeface="Arial"/>
                <a:cs typeface="Arial"/>
              </a:rPr>
              <a:t>se </a:t>
            </a:r>
            <a:r>
              <a:rPr sz="1000" spc="-20" dirty="0">
                <a:latin typeface="Arial"/>
                <a:cs typeface="Arial"/>
              </a:rPr>
              <a:t>tienen </a:t>
            </a:r>
            <a:r>
              <a:rPr sz="1000" spc="-15" dirty="0">
                <a:latin typeface="Arial"/>
                <a:cs typeface="Arial"/>
              </a:rPr>
              <a:t>los </a:t>
            </a:r>
            <a:r>
              <a:rPr sz="1000" spc="-20" dirty="0">
                <a:latin typeface="Arial"/>
                <a:cs typeface="Arial"/>
              </a:rPr>
              <a:t>es-  quemas </a:t>
            </a:r>
            <a:r>
              <a:rPr sz="1000" spc="-15" dirty="0">
                <a:latin typeface="Arial"/>
                <a:cs typeface="Arial"/>
              </a:rPr>
              <a:t>TN-C, TN-S </a:t>
            </a:r>
            <a:r>
              <a:rPr sz="1000" dirty="0">
                <a:latin typeface="Arial"/>
                <a:cs typeface="Arial"/>
              </a:rPr>
              <a:t>y</a:t>
            </a:r>
            <a:r>
              <a:rPr sz="1000" spc="-114" dirty="0">
                <a:latin typeface="Arial"/>
                <a:cs typeface="Arial"/>
              </a:rPr>
              <a:t> </a:t>
            </a:r>
            <a:r>
              <a:rPr sz="1000" spc="-20" dirty="0">
                <a:latin typeface="Arial"/>
                <a:cs typeface="Arial"/>
              </a:rPr>
              <a:t>TN-C-S.</a:t>
            </a:r>
            <a:endParaRPr sz="1000">
              <a:latin typeface="Arial"/>
              <a:cs typeface="Arial"/>
            </a:endParaRPr>
          </a:p>
          <a:p>
            <a:pPr marL="372745" marR="5080" indent="-360680" algn="just">
              <a:lnSpc>
                <a:spcPct val="97300"/>
              </a:lnSpc>
              <a:spcBef>
                <a:spcPts val="585"/>
              </a:spcBef>
            </a:pPr>
            <a:r>
              <a:rPr sz="800" spc="-5" dirty="0">
                <a:latin typeface="Arial"/>
                <a:cs typeface="Arial"/>
              </a:rPr>
              <a:t>Nota 1: Adicionalmente, para identificar el ECT </a:t>
            </a:r>
            <a:r>
              <a:rPr sz="800" b="1" spc="-5" dirty="0">
                <a:latin typeface="Arial"/>
                <a:cs typeface="Arial"/>
              </a:rPr>
              <a:t>en los </a:t>
            </a:r>
            <a:r>
              <a:rPr sz="800" b="1" spc="-10" dirty="0">
                <a:latin typeface="Arial"/>
                <a:cs typeface="Arial"/>
              </a:rPr>
              <a:t>centros </a:t>
            </a:r>
            <a:r>
              <a:rPr sz="800" b="1" spc="-5" dirty="0">
                <a:latin typeface="Arial"/>
                <a:cs typeface="Arial"/>
              </a:rPr>
              <a:t>de </a:t>
            </a:r>
            <a:r>
              <a:rPr sz="800" b="1" spc="-10" dirty="0">
                <a:latin typeface="Arial"/>
                <a:cs typeface="Arial"/>
              </a:rPr>
              <a:t>transformación</a:t>
            </a:r>
            <a:r>
              <a:rPr sz="800" spc="-10" dirty="0">
                <a:latin typeface="Arial"/>
                <a:cs typeface="Arial"/>
              </a:rPr>
              <a:t>, </a:t>
            </a:r>
            <a:r>
              <a:rPr sz="800" spc="-5" dirty="0">
                <a:latin typeface="Arial"/>
                <a:cs typeface="Arial"/>
              </a:rPr>
              <a:t>algunos países (por ejemplo Francia) suelen in-  corporar una tercera letra a las dos letras principales (sin guión de separación) para indicar y distinguir como están conectadas a  tierra las </a:t>
            </a:r>
            <a:r>
              <a:rPr sz="800" b="1" spc="-10" dirty="0">
                <a:latin typeface="Arial"/>
                <a:cs typeface="Arial"/>
              </a:rPr>
              <a:t>masas </a:t>
            </a:r>
            <a:r>
              <a:rPr sz="800" b="1" spc="-5" dirty="0">
                <a:latin typeface="Arial"/>
                <a:cs typeface="Arial"/>
              </a:rPr>
              <a:t>eléctricas del centro de transformación, </a:t>
            </a:r>
            <a:r>
              <a:rPr sz="800" b="1" spc="-10" dirty="0">
                <a:latin typeface="Arial"/>
                <a:cs typeface="Arial"/>
              </a:rPr>
              <a:t>independientemente </a:t>
            </a:r>
            <a:r>
              <a:rPr sz="800" b="1" spc="-5" dirty="0">
                <a:latin typeface="Arial"/>
                <a:cs typeface="Arial"/>
              </a:rPr>
              <a:t>de la </a:t>
            </a:r>
            <a:r>
              <a:rPr sz="800" b="1" spc="-10" dirty="0">
                <a:latin typeface="Arial"/>
                <a:cs typeface="Arial"/>
              </a:rPr>
              <a:t>conexión </a:t>
            </a:r>
            <a:r>
              <a:rPr sz="800" b="1" spc="-5" dirty="0">
                <a:latin typeface="Arial"/>
                <a:cs typeface="Arial"/>
              </a:rPr>
              <a:t>de las </a:t>
            </a:r>
            <a:r>
              <a:rPr sz="800" b="1" spc="-10" dirty="0">
                <a:latin typeface="Arial"/>
                <a:cs typeface="Arial"/>
              </a:rPr>
              <a:t>masas eléctricas del  </a:t>
            </a:r>
            <a:r>
              <a:rPr sz="800" b="1" spc="-5" dirty="0">
                <a:latin typeface="Arial"/>
                <a:cs typeface="Arial"/>
              </a:rPr>
              <a:t>resto de la </a:t>
            </a:r>
            <a:r>
              <a:rPr sz="800" b="1" spc="-10" dirty="0">
                <a:latin typeface="Arial"/>
                <a:cs typeface="Arial"/>
              </a:rPr>
              <a:t>instalación consumidora </a:t>
            </a:r>
            <a:r>
              <a:rPr sz="800" b="1" spc="-5" dirty="0">
                <a:latin typeface="Arial"/>
                <a:cs typeface="Arial"/>
              </a:rPr>
              <a:t>de BT. </a:t>
            </a:r>
            <a:r>
              <a:rPr sz="800" spc="-5" dirty="0">
                <a:latin typeface="Arial"/>
                <a:cs typeface="Arial"/>
              </a:rPr>
              <a:t>En esos casos, para los centros de transformación se definen los ECT</a:t>
            </a:r>
            <a:r>
              <a:rPr sz="800" spc="110" dirty="0">
                <a:latin typeface="Arial"/>
                <a:cs typeface="Arial"/>
              </a:rPr>
              <a:t> </a:t>
            </a:r>
            <a:r>
              <a:rPr sz="800" dirty="0">
                <a:latin typeface="Arial"/>
                <a:cs typeface="Arial"/>
              </a:rPr>
              <a:t>siguientes:</a:t>
            </a:r>
            <a:endParaRPr sz="800">
              <a:latin typeface="Arial"/>
              <a:cs typeface="Arial"/>
            </a:endParaRPr>
          </a:p>
          <a:p>
            <a:pPr marL="372745" marR="5715" algn="just">
              <a:lnSpc>
                <a:spcPts val="919"/>
              </a:lnSpc>
              <a:spcBef>
                <a:spcPts val="325"/>
              </a:spcBef>
            </a:pPr>
            <a:r>
              <a:rPr sz="800" spc="-5" dirty="0">
                <a:latin typeface="Arial"/>
                <a:cs typeface="Arial"/>
              </a:rPr>
              <a:t>En los centros de transformación en los que sus masas eléctricas son conectadas a la vez a la toma de tierra del neutro de la  instalación de BT (tierra de servicio) y a las masas de la instalación de BT, se designan los </a:t>
            </a:r>
            <a:r>
              <a:rPr sz="800" dirty="0">
                <a:latin typeface="Arial"/>
                <a:cs typeface="Arial"/>
              </a:rPr>
              <a:t>ECT </a:t>
            </a:r>
            <a:r>
              <a:rPr sz="800" spc="-5" dirty="0">
                <a:latin typeface="Arial"/>
                <a:cs typeface="Arial"/>
              </a:rPr>
              <a:t>por una tercera letra R (del  francés “Relié”, conectar), por </a:t>
            </a:r>
            <a:r>
              <a:rPr sz="800" spc="-10" dirty="0">
                <a:latin typeface="Arial"/>
                <a:cs typeface="Arial"/>
              </a:rPr>
              <a:t>ejemplo </a:t>
            </a:r>
            <a:r>
              <a:rPr sz="800" spc="-5" dirty="0">
                <a:latin typeface="Arial"/>
                <a:cs typeface="Arial"/>
              </a:rPr>
              <a:t>TNR o</a:t>
            </a:r>
            <a:r>
              <a:rPr sz="800" spc="15" dirty="0">
                <a:latin typeface="Arial"/>
                <a:cs typeface="Arial"/>
              </a:rPr>
              <a:t> </a:t>
            </a:r>
            <a:r>
              <a:rPr sz="800" spc="-5" dirty="0">
                <a:latin typeface="Arial"/>
                <a:cs typeface="Arial"/>
              </a:rPr>
              <a:t>ITR.</a:t>
            </a:r>
            <a:endParaRPr sz="800">
              <a:latin typeface="Arial"/>
              <a:cs typeface="Arial"/>
            </a:endParaRPr>
          </a:p>
          <a:p>
            <a:pPr marL="372745" marR="5715" algn="just">
              <a:lnSpc>
                <a:spcPts val="919"/>
              </a:lnSpc>
              <a:spcBef>
                <a:spcPts val="295"/>
              </a:spcBef>
            </a:pPr>
            <a:r>
              <a:rPr sz="800" spc="-5" dirty="0">
                <a:latin typeface="Arial"/>
                <a:cs typeface="Arial"/>
              </a:rPr>
              <a:t>En los centros de transformación en los que sus masas eléctricas son conectadas a la toma de tierra del neutro de la instalación  de BT (tierra de servicio) pero no a las masas de la instalación de BT, se designan los ECT por una tercera letra N (del francés  </a:t>
            </a:r>
            <a:r>
              <a:rPr sz="800" spc="-10" dirty="0">
                <a:latin typeface="Arial"/>
                <a:cs typeface="Arial"/>
              </a:rPr>
              <a:t>Neutre, neutro), </a:t>
            </a:r>
            <a:r>
              <a:rPr sz="800" spc="-5" dirty="0">
                <a:latin typeface="Arial"/>
                <a:cs typeface="Arial"/>
              </a:rPr>
              <a:t>por </a:t>
            </a:r>
            <a:r>
              <a:rPr sz="800" spc="-10" dirty="0">
                <a:latin typeface="Arial"/>
                <a:cs typeface="Arial"/>
              </a:rPr>
              <a:t>ejemplo </a:t>
            </a:r>
            <a:r>
              <a:rPr sz="800" spc="-5" dirty="0">
                <a:latin typeface="Arial"/>
                <a:cs typeface="Arial"/>
              </a:rPr>
              <a:t>TTN o</a:t>
            </a:r>
            <a:r>
              <a:rPr sz="800" spc="15" dirty="0">
                <a:latin typeface="Arial"/>
                <a:cs typeface="Arial"/>
              </a:rPr>
              <a:t> </a:t>
            </a:r>
            <a:r>
              <a:rPr sz="800" spc="-5" dirty="0">
                <a:latin typeface="Arial"/>
                <a:cs typeface="Arial"/>
              </a:rPr>
              <a:t>ITN.</a:t>
            </a:r>
            <a:endParaRPr sz="800">
              <a:latin typeface="Arial"/>
              <a:cs typeface="Arial"/>
            </a:endParaRPr>
          </a:p>
          <a:p>
            <a:pPr marL="372745" marR="5715" algn="just">
              <a:lnSpc>
                <a:spcPts val="919"/>
              </a:lnSpc>
              <a:spcBef>
                <a:spcPts val="290"/>
              </a:spcBef>
            </a:pPr>
            <a:r>
              <a:rPr sz="800" spc="-5" dirty="0">
                <a:latin typeface="Arial"/>
                <a:cs typeface="Arial"/>
              </a:rPr>
              <a:t>En los centros de transformación en los que sus masas eléctricas son conectadas a una toma de tierra eléctricamente separada  de la toma de tierra del neutro de la instalación de BT (tierra de servicio) y de las masas de la instalación de BT, se </a:t>
            </a:r>
            <a:r>
              <a:rPr sz="800" dirty="0">
                <a:latin typeface="Arial"/>
                <a:cs typeface="Arial"/>
              </a:rPr>
              <a:t>designan </a:t>
            </a:r>
            <a:r>
              <a:rPr sz="800" spc="-5" dirty="0">
                <a:latin typeface="Arial"/>
                <a:cs typeface="Arial"/>
              </a:rPr>
              <a:t>los  ECT por una tercera letra S (del francés Separeé, separada), por ejemplo TNS, TTS o</a:t>
            </a:r>
            <a:r>
              <a:rPr sz="800" spc="100" dirty="0">
                <a:latin typeface="Arial"/>
                <a:cs typeface="Arial"/>
              </a:rPr>
              <a:t> </a:t>
            </a:r>
            <a:r>
              <a:rPr sz="800" spc="-5" dirty="0">
                <a:latin typeface="Arial"/>
                <a:cs typeface="Arial"/>
              </a:rPr>
              <a:t>ITS.</a:t>
            </a:r>
            <a:endParaRPr sz="800">
              <a:latin typeface="Arial"/>
              <a:cs typeface="Arial"/>
            </a:endParaRPr>
          </a:p>
          <a:p>
            <a:pPr marL="372745" marR="6350" algn="just">
              <a:lnSpc>
                <a:spcPts val="919"/>
              </a:lnSpc>
              <a:spcBef>
                <a:spcPts val="295"/>
              </a:spcBef>
            </a:pPr>
            <a:r>
              <a:rPr sz="800" spc="-5" dirty="0">
                <a:latin typeface="Arial"/>
                <a:cs typeface="Arial"/>
              </a:rPr>
              <a:t>Estas denominaciones, que no deben confundirse con las mencionadas en el primer párrafo de esta cláusula, sólo se indican a  título de</a:t>
            </a:r>
            <a:r>
              <a:rPr sz="800" dirty="0">
                <a:latin typeface="Arial"/>
                <a:cs typeface="Arial"/>
              </a:rPr>
              <a:t> </a:t>
            </a:r>
            <a:r>
              <a:rPr sz="800" spc="-5" dirty="0">
                <a:latin typeface="Arial"/>
                <a:cs typeface="Arial"/>
              </a:rPr>
              <a:t>información.</a:t>
            </a:r>
            <a:endParaRPr sz="800">
              <a:latin typeface="Arial"/>
              <a:cs typeface="Arial"/>
            </a:endParaRPr>
          </a:p>
          <a:p>
            <a:pPr marL="372745" marR="5080" indent="-360680" algn="just">
              <a:lnSpc>
                <a:spcPts val="919"/>
              </a:lnSpc>
              <a:spcBef>
                <a:spcPts val="295"/>
              </a:spcBef>
            </a:pPr>
            <a:r>
              <a:rPr sz="800" spc="-5" dirty="0">
                <a:latin typeface="Arial"/>
                <a:cs typeface="Arial"/>
              </a:rPr>
              <a:t>Nota</a:t>
            </a:r>
            <a:r>
              <a:rPr sz="800" spc="15" dirty="0">
                <a:latin typeface="Arial"/>
                <a:cs typeface="Arial"/>
              </a:rPr>
              <a:t> </a:t>
            </a:r>
            <a:r>
              <a:rPr sz="800" spc="-5" dirty="0">
                <a:latin typeface="Arial"/>
                <a:cs typeface="Arial"/>
              </a:rPr>
              <a:t>2:</a:t>
            </a:r>
            <a:r>
              <a:rPr sz="800" spc="60" dirty="0">
                <a:latin typeface="Arial"/>
                <a:cs typeface="Arial"/>
              </a:rPr>
              <a:t> </a:t>
            </a:r>
            <a:r>
              <a:rPr sz="800" spc="-5" dirty="0">
                <a:latin typeface="Arial"/>
                <a:cs typeface="Arial"/>
              </a:rPr>
              <a:t>Se</a:t>
            </a:r>
            <a:r>
              <a:rPr sz="800" spc="-35" dirty="0">
                <a:latin typeface="Arial"/>
                <a:cs typeface="Arial"/>
              </a:rPr>
              <a:t> </a:t>
            </a:r>
            <a:r>
              <a:rPr sz="800" spc="-5" dirty="0">
                <a:latin typeface="Arial"/>
                <a:cs typeface="Arial"/>
              </a:rPr>
              <a:t>define</a:t>
            </a:r>
            <a:r>
              <a:rPr sz="800" spc="-35" dirty="0">
                <a:latin typeface="Arial"/>
                <a:cs typeface="Arial"/>
              </a:rPr>
              <a:t> </a:t>
            </a:r>
            <a:r>
              <a:rPr sz="800" spc="-5" dirty="0">
                <a:latin typeface="Arial"/>
                <a:cs typeface="Arial"/>
              </a:rPr>
              <a:t>masa</a:t>
            </a:r>
            <a:r>
              <a:rPr sz="800" spc="-40" dirty="0">
                <a:latin typeface="Arial"/>
                <a:cs typeface="Arial"/>
              </a:rPr>
              <a:t> </a:t>
            </a:r>
            <a:r>
              <a:rPr sz="800" spc="-5" dirty="0">
                <a:latin typeface="Arial"/>
                <a:cs typeface="Arial"/>
              </a:rPr>
              <a:t>o</a:t>
            </a:r>
            <a:r>
              <a:rPr sz="800" spc="-35" dirty="0">
                <a:latin typeface="Arial"/>
                <a:cs typeface="Arial"/>
              </a:rPr>
              <a:t> </a:t>
            </a:r>
            <a:r>
              <a:rPr sz="800" spc="-5" dirty="0">
                <a:latin typeface="Arial"/>
                <a:cs typeface="Arial"/>
              </a:rPr>
              <a:t>masa</a:t>
            </a:r>
            <a:r>
              <a:rPr sz="800" spc="-35" dirty="0">
                <a:latin typeface="Arial"/>
                <a:cs typeface="Arial"/>
              </a:rPr>
              <a:t> </a:t>
            </a:r>
            <a:r>
              <a:rPr sz="800" spc="-5" dirty="0">
                <a:latin typeface="Arial"/>
                <a:cs typeface="Arial"/>
              </a:rPr>
              <a:t>eléctrica</a:t>
            </a:r>
            <a:r>
              <a:rPr sz="800" spc="-30" dirty="0">
                <a:latin typeface="Arial"/>
                <a:cs typeface="Arial"/>
              </a:rPr>
              <a:t> </a:t>
            </a:r>
            <a:r>
              <a:rPr sz="800" spc="-5" dirty="0">
                <a:latin typeface="Arial"/>
                <a:cs typeface="Arial"/>
              </a:rPr>
              <a:t>o</a:t>
            </a:r>
            <a:r>
              <a:rPr sz="800" spc="-35" dirty="0">
                <a:latin typeface="Arial"/>
                <a:cs typeface="Arial"/>
              </a:rPr>
              <a:t> </a:t>
            </a:r>
            <a:r>
              <a:rPr sz="800" spc="-5" dirty="0">
                <a:latin typeface="Arial"/>
                <a:cs typeface="Arial"/>
              </a:rPr>
              <a:t>parte</a:t>
            </a:r>
            <a:r>
              <a:rPr sz="800" spc="-30" dirty="0">
                <a:latin typeface="Arial"/>
                <a:cs typeface="Arial"/>
              </a:rPr>
              <a:t> </a:t>
            </a:r>
            <a:r>
              <a:rPr sz="800" spc="-5" dirty="0">
                <a:latin typeface="Arial"/>
                <a:cs typeface="Arial"/>
              </a:rPr>
              <a:t>conductora</a:t>
            </a:r>
            <a:r>
              <a:rPr sz="800" spc="-30" dirty="0">
                <a:latin typeface="Arial"/>
                <a:cs typeface="Arial"/>
              </a:rPr>
              <a:t> </a:t>
            </a:r>
            <a:r>
              <a:rPr sz="800" dirty="0">
                <a:latin typeface="Arial"/>
                <a:cs typeface="Arial"/>
              </a:rPr>
              <a:t>accesible,</a:t>
            </a:r>
            <a:r>
              <a:rPr sz="800" spc="-30" dirty="0">
                <a:latin typeface="Arial"/>
                <a:cs typeface="Arial"/>
              </a:rPr>
              <a:t> </a:t>
            </a:r>
            <a:r>
              <a:rPr sz="800" spc="-5" dirty="0">
                <a:latin typeface="Arial"/>
                <a:cs typeface="Arial"/>
              </a:rPr>
              <a:t>a</a:t>
            </a:r>
            <a:r>
              <a:rPr sz="800" spc="-30" dirty="0">
                <a:latin typeface="Arial"/>
                <a:cs typeface="Arial"/>
              </a:rPr>
              <a:t> </a:t>
            </a:r>
            <a:r>
              <a:rPr sz="800" spc="-5" dirty="0">
                <a:latin typeface="Arial"/>
                <a:cs typeface="Arial"/>
              </a:rPr>
              <a:t>la</a:t>
            </a:r>
            <a:r>
              <a:rPr sz="800" spc="-30" dirty="0">
                <a:latin typeface="Arial"/>
                <a:cs typeface="Arial"/>
              </a:rPr>
              <a:t> </a:t>
            </a:r>
            <a:r>
              <a:rPr sz="800" spc="-5" dirty="0">
                <a:latin typeface="Arial"/>
                <a:cs typeface="Arial"/>
              </a:rPr>
              <a:t>parte</a:t>
            </a:r>
            <a:r>
              <a:rPr sz="800" spc="-35" dirty="0">
                <a:latin typeface="Arial"/>
                <a:cs typeface="Arial"/>
              </a:rPr>
              <a:t> </a:t>
            </a:r>
            <a:r>
              <a:rPr sz="800" spc="-5" dirty="0">
                <a:latin typeface="Arial"/>
                <a:cs typeface="Arial"/>
              </a:rPr>
              <a:t>conductora</a:t>
            </a:r>
            <a:r>
              <a:rPr sz="800" spc="-25"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un</a:t>
            </a:r>
            <a:r>
              <a:rPr sz="800" spc="-30" dirty="0">
                <a:latin typeface="Arial"/>
                <a:cs typeface="Arial"/>
              </a:rPr>
              <a:t> </a:t>
            </a:r>
            <a:r>
              <a:rPr sz="800" spc="-5" dirty="0">
                <a:latin typeface="Arial"/>
                <a:cs typeface="Arial"/>
              </a:rPr>
              <a:t>material</a:t>
            </a:r>
            <a:r>
              <a:rPr sz="800" spc="-30" dirty="0">
                <a:latin typeface="Arial"/>
                <a:cs typeface="Arial"/>
              </a:rPr>
              <a:t> </a:t>
            </a:r>
            <a:r>
              <a:rPr sz="800" spc="-5" dirty="0">
                <a:latin typeface="Arial"/>
                <a:cs typeface="Arial"/>
              </a:rPr>
              <a:t>o</a:t>
            </a:r>
            <a:r>
              <a:rPr sz="800" spc="-35" dirty="0">
                <a:latin typeface="Arial"/>
                <a:cs typeface="Arial"/>
              </a:rPr>
              <a:t> </a:t>
            </a:r>
            <a:r>
              <a:rPr sz="800" spc="-5" dirty="0">
                <a:latin typeface="Arial"/>
                <a:cs typeface="Arial"/>
              </a:rPr>
              <a:t>equipo</a:t>
            </a:r>
            <a:r>
              <a:rPr sz="800" spc="-30" dirty="0">
                <a:latin typeface="Arial"/>
                <a:cs typeface="Arial"/>
              </a:rPr>
              <a:t> </a:t>
            </a:r>
            <a:r>
              <a:rPr sz="800" spc="-5" dirty="0">
                <a:latin typeface="Arial"/>
                <a:cs typeface="Arial"/>
              </a:rPr>
              <a:t>eléctrico,</a:t>
            </a:r>
            <a:r>
              <a:rPr sz="800" spc="-20" dirty="0">
                <a:latin typeface="Arial"/>
                <a:cs typeface="Arial"/>
              </a:rPr>
              <a:t> </a:t>
            </a:r>
            <a:r>
              <a:rPr sz="800" spc="-5" dirty="0">
                <a:latin typeface="Arial"/>
                <a:cs typeface="Arial"/>
              </a:rPr>
              <a:t>susceptible  de ser tocado y que normalmente no está bajo tensión pero que puede </a:t>
            </a:r>
            <a:r>
              <a:rPr sz="800" dirty="0">
                <a:latin typeface="Arial"/>
                <a:cs typeface="Arial"/>
              </a:rPr>
              <a:t>estarlo </a:t>
            </a:r>
            <a:r>
              <a:rPr sz="800" spc="-5" dirty="0">
                <a:latin typeface="Arial"/>
                <a:cs typeface="Arial"/>
              </a:rPr>
              <a:t>en caso de defecto o falla. Las masas eléctricas  características son las paredes de los caños y conductos (aún estando embutidos), envolventes, tableros, las empuñaduras de  mando, etc. La parte conductora de un equipo o material, que </a:t>
            </a:r>
            <a:r>
              <a:rPr sz="800" dirty="0">
                <a:latin typeface="Arial"/>
                <a:cs typeface="Arial"/>
              </a:rPr>
              <a:t>sólo </a:t>
            </a:r>
            <a:r>
              <a:rPr sz="800" spc="-5" dirty="0">
                <a:latin typeface="Arial"/>
                <a:cs typeface="Arial"/>
              </a:rPr>
              <a:t>puede ponerse bajo tensión en caso de falla a través de una  masa eléctrica intermedia, no se considera masa eléctrica sino masa</a:t>
            </a:r>
            <a:r>
              <a:rPr sz="800" spc="60" dirty="0">
                <a:latin typeface="Arial"/>
                <a:cs typeface="Arial"/>
              </a:rPr>
              <a:t> </a:t>
            </a:r>
            <a:r>
              <a:rPr sz="800" spc="-5" dirty="0">
                <a:latin typeface="Arial"/>
                <a:cs typeface="Arial"/>
              </a:rPr>
              <a:t>extraña.</a:t>
            </a:r>
            <a:endParaRPr sz="800">
              <a:latin typeface="Arial"/>
              <a:cs typeface="Arial"/>
            </a:endParaRPr>
          </a:p>
          <a:p>
            <a:pPr marL="372745" marR="5715" indent="-360680" algn="just">
              <a:lnSpc>
                <a:spcPts val="919"/>
              </a:lnSpc>
              <a:spcBef>
                <a:spcPts val="290"/>
              </a:spcBef>
            </a:pPr>
            <a:r>
              <a:rPr sz="800" spc="-5" dirty="0">
                <a:latin typeface="Arial"/>
                <a:cs typeface="Arial"/>
              </a:rPr>
              <a:t>Nota 3: Se define masa extraña o elemento conductor ajeno a la instalación eléctrica, al elemento que no forma parte de la misma y </a:t>
            </a:r>
            <a:r>
              <a:rPr sz="800" spc="-10" dirty="0">
                <a:latin typeface="Arial"/>
                <a:cs typeface="Arial"/>
              </a:rPr>
              <a:t>que  </a:t>
            </a:r>
            <a:r>
              <a:rPr sz="800" spc="-5" dirty="0">
                <a:latin typeface="Arial"/>
                <a:cs typeface="Arial"/>
              </a:rPr>
              <a:t>es susceptible de introducir un potencial, generalmente el de tierra. Elementos conductores extraños pueden ser las cañerías  metálicas</a:t>
            </a:r>
            <a:r>
              <a:rPr sz="800" spc="10"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los</a:t>
            </a:r>
            <a:r>
              <a:rPr sz="800" spc="10" dirty="0">
                <a:latin typeface="Arial"/>
                <a:cs typeface="Arial"/>
              </a:rPr>
              <a:t> </a:t>
            </a:r>
            <a:r>
              <a:rPr sz="800" spc="-5" dirty="0">
                <a:latin typeface="Arial"/>
                <a:cs typeface="Arial"/>
              </a:rPr>
              <a:t>sistemas</a:t>
            </a:r>
            <a:r>
              <a:rPr sz="800" spc="15"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calefacción,</a:t>
            </a:r>
            <a:r>
              <a:rPr sz="800" spc="15"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agua,</a:t>
            </a:r>
            <a:r>
              <a:rPr sz="800" spc="15"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gas,</a:t>
            </a:r>
            <a:r>
              <a:rPr sz="800" spc="15" dirty="0">
                <a:latin typeface="Arial"/>
                <a:cs typeface="Arial"/>
              </a:rPr>
              <a:t> </a:t>
            </a:r>
            <a:r>
              <a:rPr sz="800" spc="-5" dirty="0">
                <a:latin typeface="Arial"/>
                <a:cs typeface="Arial"/>
              </a:rPr>
              <a:t>los</a:t>
            </a:r>
            <a:r>
              <a:rPr sz="800" spc="15" dirty="0">
                <a:latin typeface="Arial"/>
                <a:cs typeface="Arial"/>
              </a:rPr>
              <a:t> </a:t>
            </a:r>
            <a:r>
              <a:rPr sz="800" dirty="0">
                <a:latin typeface="Arial"/>
                <a:cs typeface="Arial"/>
              </a:rPr>
              <a:t>hierros</a:t>
            </a:r>
            <a:r>
              <a:rPr sz="800" spc="10"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estructura,</a:t>
            </a:r>
            <a:r>
              <a:rPr sz="800" spc="15" dirty="0">
                <a:latin typeface="Arial"/>
                <a:cs typeface="Arial"/>
              </a:rPr>
              <a:t> </a:t>
            </a:r>
            <a:r>
              <a:rPr sz="800" spc="-5" dirty="0">
                <a:latin typeface="Arial"/>
                <a:cs typeface="Arial"/>
              </a:rPr>
              <a:t>los</a:t>
            </a:r>
            <a:r>
              <a:rPr sz="800" spc="10" dirty="0">
                <a:latin typeface="Arial"/>
                <a:cs typeface="Arial"/>
              </a:rPr>
              <a:t> </a:t>
            </a:r>
            <a:r>
              <a:rPr sz="800" spc="-5" dirty="0">
                <a:latin typeface="Arial"/>
                <a:cs typeface="Arial"/>
              </a:rPr>
              <a:t>pisos</a:t>
            </a:r>
            <a:r>
              <a:rPr sz="800" spc="15" dirty="0">
                <a:latin typeface="Arial"/>
                <a:cs typeface="Arial"/>
              </a:rPr>
              <a:t> </a:t>
            </a:r>
            <a:r>
              <a:rPr sz="800" spc="-5" dirty="0">
                <a:latin typeface="Arial"/>
                <a:cs typeface="Arial"/>
              </a:rPr>
              <a:t>no</a:t>
            </a:r>
            <a:r>
              <a:rPr sz="800" spc="10" dirty="0">
                <a:latin typeface="Arial"/>
                <a:cs typeface="Arial"/>
              </a:rPr>
              <a:t> </a:t>
            </a:r>
            <a:r>
              <a:rPr sz="800" spc="-5" dirty="0">
                <a:latin typeface="Arial"/>
                <a:cs typeface="Arial"/>
              </a:rPr>
              <a:t>aislados,</a:t>
            </a:r>
            <a:r>
              <a:rPr sz="800" spc="15"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paredes,</a:t>
            </a:r>
            <a:r>
              <a:rPr sz="800" spc="10" dirty="0">
                <a:latin typeface="Arial"/>
                <a:cs typeface="Arial"/>
              </a:rPr>
              <a:t> </a:t>
            </a:r>
            <a:r>
              <a:rPr sz="800" spc="-5" dirty="0">
                <a:latin typeface="Arial"/>
                <a:cs typeface="Arial"/>
              </a:rPr>
              <a:t>etc.</a:t>
            </a:r>
            <a:endParaRPr sz="800">
              <a:latin typeface="Arial"/>
              <a:cs typeface="Arial"/>
            </a:endParaRPr>
          </a:p>
          <a:p>
            <a:pPr marL="12700" marR="5080" lvl="2">
              <a:lnSpc>
                <a:spcPts val="1170"/>
              </a:lnSpc>
              <a:spcBef>
                <a:spcPts val="310"/>
              </a:spcBef>
              <a:buSzPct val="90000"/>
              <a:buAutoNum type="arabicPeriod" startAt="2"/>
              <a:tabLst>
                <a:tab pos="424180" algn="l"/>
              </a:tabLst>
            </a:pPr>
            <a:r>
              <a:rPr sz="1000" b="1" dirty="0">
                <a:latin typeface="Arial"/>
                <a:cs typeface="Arial"/>
              </a:rPr>
              <a:t>: </a:t>
            </a:r>
            <a:r>
              <a:rPr sz="1000" b="1" spc="-20" dirty="0">
                <a:latin typeface="Arial"/>
                <a:cs typeface="Arial"/>
              </a:rPr>
              <a:t>Esquema </a:t>
            </a:r>
            <a:r>
              <a:rPr sz="1000" b="1" spc="-10" dirty="0">
                <a:latin typeface="Arial"/>
                <a:cs typeface="Arial"/>
              </a:rPr>
              <a:t>de </a:t>
            </a:r>
            <a:r>
              <a:rPr sz="1000" b="1" spc="-20" dirty="0">
                <a:latin typeface="Arial"/>
                <a:cs typeface="Arial"/>
              </a:rPr>
              <a:t>conexión </a:t>
            </a:r>
            <a:r>
              <a:rPr sz="1000" b="1" dirty="0">
                <a:latin typeface="Arial"/>
                <a:cs typeface="Arial"/>
              </a:rPr>
              <a:t>a </a:t>
            </a:r>
            <a:r>
              <a:rPr sz="1000" b="1" spc="-20" dirty="0">
                <a:latin typeface="Arial"/>
                <a:cs typeface="Arial"/>
              </a:rPr>
              <a:t>tierra </a:t>
            </a:r>
            <a:r>
              <a:rPr sz="1000" b="1" spc="-15" dirty="0">
                <a:latin typeface="Arial"/>
                <a:cs typeface="Arial"/>
              </a:rPr>
              <a:t>(ECT) </a:t>
            </a:r>
            <a:r>
              <a:rPr sz="1000" b="1" spc="-20" dirty="0">
                <a:latin typeface="Arial"/>
                <a:cs typeface="Arial"/>
              </a:rPr>
              <a:t>exigido </a:t>
            </a:r>
            <a:r>
              <a:rPr sz="1000" b="1" spc="-10" dirty="0">
                <a:latin typeface="Arial"/>
                <a:cs typeface="Arial"/>
              </a:rPr>
              <a:t>en </a:t>
            </a:r>
            <a:r>
              <a:rPr sz="1000" b="1" spc="-15" dirty="0">
                <a:latin typeface="Arial"/>
                <a:cs typeface="Arial"/>
              </a:rPr>
              <a:t>las </a:t>
            </a:r>
            <a:r>
              <a:rPr sz="1000" b="1" spc="-20" dirty="0">
                <a:latin typeface="Arial"/>
                <a:cs typeface="Arial"/>
              </a:rPr>
              <a:t>instalaciones eléctricas </a:t>
            </a:r>
            <a:r>
              <a:rPr sz="1000" b="1" spc="-10" dirty="0">
                <a:latin typeface="Arial"/>
                <a:cs typeface="Arial"/>
              </a:rPr>
              <a:t>en </a:t>
            </a:r>
            <a:r>
              <a:rPr sz="1000" b="1" spc="-20" dirty="0">
                <a:latin typeface="Arial"/>
                <a:cs typeface="Arial"/>
              </a:rPr>
              <a:t>inmuebles ali-  mentados </a:t>
            </a:r>
            <a:r>
              <a:rPr sz="1000" b="1" spc="-15" dirty="0">
                <a:latin typeface="Arial"/>
                <a:cs typeface="Arial"/>
              </a:rPr>
              <a:t>desde </a:t>
            </a:r>
            <a:r>
              <a:rPr sz="1000" b="1" spc="-10" dirty="0">
                <a:latin typeface="Arial"/>
                <a:cs typeface="Arial"/>
              </a:rPr>
              <a:t>la </a:t>
            </a:r>
            <a:r>
              <a:rPr sz="1000" b="1" spc="-15" dirty="0">
                <a:latin typeface="Arial"/>
                <a:cs typeface="Arial"/>
              </a:rPr>
              <a:t>red </a:t>
            </a:r>
            <a:r>
              <a:rPr sz="1000" b="1" spc="-20" dirty="0">
                <a:latin typeface="Arial"/>
                <a:cs typeface="Arial"/>
              </a:rPr>
              <a:t>pública </a:t>
            </a:r>
            <a:r>
              <a:rPr sz="1000" b="1" spc="-10" dirty="0">
                <a:latin typeface="Arial"/>
                <a:cs typeface="Arial"/>
              </a:rPr>
              <a:t>de</a:t>
            </a:r>
            <a:r>
              <a:rPr sz="1000" b="1" spc="-165" dirty="0">
                <a:latin typeface="Arial"/>
                <a:cs typeface="Arial"/>
              </a:rPr>
              <a:t> </a:t>
            </a:r>
            <a:r>
              <a:rPr sz="1000" b="1" spc="-20" dirty="0">
                <a:latin typeface="Arial"/>
                <a:cs typeface="Arial"/>
              </a:rPr>
              <a:t>BT</a:t>
            </a:r>
            <a:endParaRPr sz="1000">
              <a:latin typeface="Arial"/>
              <a:cs typeface="Arial"/>
            </a:endParaRPr>
          </a:p>
          <a:p>
            <a:pPr marL="372745" marR="5080" indent="-360680" algn="just">
              <a:lnSpc>
                <a:spcPts val="919"/>
              </a:lnSpc>
              <a:spcBef>
                <a:spcPts val="585"/>
              </a:spcBef>
            </a:pPr>
            <a:r>
              <a:rPr sz="800" spc="-5" dirty="0">
                <a:latin typeface="Arial"/>
                <a:cs typeface="Arial"/>
              </a:rPr>
              <a:t>Nota 1: Los esquemas de conexión a tierra de las instalaciones eléctricas de los inmuebles no deben confundirse con los esquemas de  conexión a tierra de las redes de alimentación de las distribuidoras de energía </a:t>
            </a:r>
            <a:r>
              <a:rPr sz="800" dirty="0">
                <a:latin typeface="Arial"/>
                <a:cs typeface="Arial"/>
              </a:rPr>
              <a:t>eléctrica, </a:t>
            </a:r>
            <a:r>
              <a:rPr sz="800" spc="-5" dirty="0">
                <a:latin typeface="Arial"/>
                <a:cs typeface="Arial"/>
              </a:rPr>
              <a:t>las que por lo general adoptan el </a:t>
            </a:r>
            <a:r>
              <a:rPr sz="800" dirty="0">
                <a:latin typeface="Arial"/>
                <a:cs typeface="Arial"/>
              </a:rPr>
              <a:t>es-  </a:t>
            </a:r>
            <a:r>
              <a:rPr sz="800" spc="-10" dirty="0">
                <a:latin typeface="Arial"/>
                <a:cs typeface="Arial"/>
              </a:rPr>
              <a:t>quema </a:t>
            </a:r>
            <a:r>
              <a:rPr sz="800" spc="-5" dirty="0">
                <a:latin typeface="Arial"/>
                <a:cs typeface="Arial"/>
              </a:rPr>
              <a:t>TN-C.</a:t>
            </a:r>
            <a:endParaRPr sz="800">
              <a:latin typeface="Arial"/>
              <a:cs typeface="Arial"/>
            </a:endParaRPr>
          </a:p>
          <a:p>
            <a:pPr marL="12700" marR="5715">
              <a:lnSpc>
                <a:spcPts val="1150"/>
              </a:lnSpc>
              <a:spcBef>
                <a:spcPts val="305"/>
              </a:spcBef>
            </a:pPr>
            <a:r>
              <a:rPr sz="1000" spc="-10" dirty="0">
                <a:latin typeface="Arial"/>
                <a:cs typeface="Arial"/>
              </a:rPr>
              <a:t>En</a:t>
            </a:r>
            <a:r>
              <a:rPr sz="1000" spc="-70" dirty="0">
                <a:latin typeface="Arial"/>
                <a:cs typeface="Arial"/>
              </a:rPr>
              <a:t> </a:t>
            </a:r>
            <a:r>
              <a:rPr sz="1000" spc="-15" dirty="0">
                <a:latin typeface="Arial"/>
                <a:cs typeface="Arial"/>
              </a:rPr>
              <a:t>los</a:t>
            </a:r>
            <a:r>
              <a:rPr sz="1000" spc="-70" dirty="0">
                <a:latin typeface="Arial"/>
                <a:cs typeface="Arial"/>
              </a:rPr>
              <a:t> </a:t>
            </a:r>
            <a:r>
              <a:rPr sz="1000" spc="-20" dirty="0">
                <a:latin typeface="Arial"/>
                <a:cs typeface="Arial"/>
              </a:rPr>
              <a:t>inmuebles</a:t>
            </a:r>
            <a:r>
              <a:rPr sz="1000" spc="-70" dirty="0">
                <a:latin typeface="Arial"/>
                <a:cs typeface="Arial"/>
              </a:rPr>
              <a:t> </a:t>
            </a:r>
            <a:r>
              <a:rPr sz="1000" spc="-20" dirty="0">
                <a:latin typeface="Arial"/>
                <a:cs typeface="Arial"/>
              </a:rPr>
              <a:t>alimentados</a:t>
            </a:r>
            <a:r>
              <a:rPr sz="1000" spc="-65" dirty="0">
                <a:latin typeface="Arial"/>
                <a:cs typeface="Arial"/>
              </a:rPr>
              <a:t> </a:t>
            </a:r>
            <a:r>
              <a:rPr sz="1000" spc="-15" dirty="0">
                <a:latin typeface="Arial"/>
                <a:cs typeface="Arial"/>
              </a:rPr>
              <a:t>desde</a:t>
            </a:r>
            <a:r>
              <a:rPr sz="1000" spc="-70" dirty="0">
                <a:latin typeface="Arial"/>
                <a:cs typeface="Arial"/>
              </a:rPr>
              <a:t> </a:t>
            </a:r>
            <a:r>
              <a:rPr sz="1000" spc="-10" dirty="0">
                <a:latin typeface="Arial"/>
                <a:cs typeface="Arial"/>
              </a:rPr>
              <a:t>la</a:t>
            </a:r>
            <a:r>
              <a:rPr sz="1000" spc="-70" dirty="0">
                <a:latin typeface="Arial"/>
                <a:cs typeface="Arial"/>
              </a:rPr>
              <a:t> </a:t>
            </a:r>
            <a:r>
              <a:rPr sz="1000" spc="-15" dirty="0">
                <a:latin typeface="Arial"/>
                <a:cs typeface="Arial"/>
              </a:rPr>
              <a:t>red</a:t>
            </a:r>
            <a:r>
              <a:rPr sz="1000" spc="-65" dirty="0">
                <a:latin typeface="Arial"/>
                <a:cs typeface="Arial"/>
              </a:rPr>
              <a:t> </a:t>
            </a:r>
            <a:r>
              <a:rPr sz="1000" spc="-20" dirty="0">
                <a:latin typeface="Arial"/>
                <a:cs typeface="Arial"/>
              </a:rPr>
              <a:t>pública</a:t>
            </a:r>
            <a:r>
              <a:rPr sz="1000" spc="-70" dirty="0">
                <a:latin typeface="Arial"/>
                <a:cs typeface="Arial"/>
              </a:rPr>
              <a:t> </a:t>
            </a:r>
            <a:r>
              <a:rPr sz="1000" spc="-10" dirty="0">
                <a:latin typeface="Arial"/>
                <a:cs typeface="Arial"/>
              </a:rPr>
              <a:t>de</a:t>
            </a:r>
            <a:r>
              <a:rPr sz="1000" spc="-70" dirty="0">
                <a:latin typeface="Arial"/>
                <a:cs typeface="Arial"/>
              </a:rPr>
              <a:t> </a:t>
            </a:r>
            <a:r>
              <a:rPr sz="1000" spc="-15" dirty="0">
                <a:latin typeface="Arial"/>
                <a:cs typeface="Arial"/>
              </a:rPr>
              <a:t>baja</a:t>
            </a:r>
            <a:r>
              <a:rPr sz="1000" spc="-65" dirty="0">
                <a:latin typeface="Arial"/>
                <a:cs typeface="Arial"/>
              </a:rPr>
              <a:t> </a:t>
            </a:r>
            <a:r>
              <a:rPr sz="1000" spc="-15" dirty="0">
                <a:latin typeface="Arial"/>
                <a:cs typeface="Arial"/>
              </a:rPr>
              <a:t>tensión</a:t>
            </a:r>
            <a:r>
              <a:rPr sz="1000" spc="-70" dirty="0">
                <a:latin typeface="Arial"/>
                <a:cs typeface="Arial"/>
              </a:rPr>
              <a:t> </a:t>
            </a:r>
            <a:r>
              <a:rPr sz="1000" spc="-10" dirty="0">
                <a:latin typeface="Arial"/>
                <a:cs typeface="Arial"/>
              </a:rPr>
              <a:t>el</a:t>
            </a:r>
            <a:r>
              <a:rPr sz="1000" spc="-70" dirty="0">
                <a:latin typeface="Arial"/>
                <a:cs typeface="Arial"/>
              </a:rPr>
              <a:t> </a:t>
            </a:r>
            <a:r>
              <a:rPr sz="1000" spc="-20" dirty="0">
                <a:latin typeface="Arial"/>
                <a:cs typeface="Arial"/>
              </a:rPr>
              <a:t>esquema</a:t>
            </a:r>
            <a:r>
              <a:rPr sz="1000" spc="-70"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conexión</a:t>
            </a:r>
            <a:r>
              <a:rPr sz="1000" spc="-70" dirty="0">
                <a:latin typeface="Arial"/>
                <a:cs typeface="Arial"/>
              </a:rPr>
              <a:t> </a:t>
            </a:r>
            <a:r>
              <a:rPr sz="1000" dirty="0">
                <a:latin typeface="Arial"/>
                <a:cs typeface="Arial"/>
              </a:rPr>
              <a:t>a</a:t>
            </a:r>
            <a:r>
              <a:rPr sz="1000" spc="-70" dirty="0">
                <a:latin typeface="Arial"/>
                <a:cs typeface="Arial"/>
              </a:rPr>
              <a:t> </a:t>
            </a:r>
            <a:r>
              <a:rPr sz="1000" spc="-20" dirty="0">
                <a:latin typeface="Arial"/>
                <a:cs typeface="Arial"/>
              </a:rPr>
              <a:t>tierra</a:t>
            </a:r>
            <a:r>
              <a:rPr sz="1000" spc="-65" dirty="0">
                <a:latin typeface="Arial"/>
                <a:cs typeface="Arial"/>
              </a:rPr>
              <a:t> </a:t>
            </a:r>
            <a:r>
              <a:rPr sz="1000" spc="-20" dirty="0">
                <a:latin typeface="Arial"/>
                <a:cs typeface="Arial"/>
              </a:rPr>
              <a:t>exigido</a:t>
            </a:r>
            <a:r>
              <a:rPr sz="1000" spc="-70" dirty="0">
                <a:latin typeface="Arial"/>
                <a:cs typeface="Arial"/>
              </a:rPr>
              <a:t> </a:t>
            </a:r>
            <a:r>
              <a:rPr sz="1000" spc="-15" dirty="0">
                <a:latin typeface="Arial"/>
                <a:cs typeface="Arial"/>
              </a:rPr>
              <a:t>será</a:t>
            </a:r>
            <a:r>
              <a:rPr sz="1000" spc="-70" dirty="0">
                <a:latin typeface="Arial"/>
                <a:cs typeface="Arial"/>
              </a:rPr>
              <a:t> </a:t>
            </a:r>
            <a:r>
              <a:rPr sz="1000" spc="-20" dirty="0">
                <a:latin typeface="Arial"/>
                <a:cs typeface="Arial"/>
              </a:rPr>
              <a:t>el  </a:t>
            </a:r>
            <a:r>
              <a:rPr sz="1000" spc="-10" dirty="0">
                <a:latin typeface="Arial"/>
                <a:cs typeface="Arial"/>
              </a:rPr>
              <a:t>TT </a:t>
            </a:r>
            <a:r>
              <a:rPr sz="1000" spc="-15" dirty="0">
                <a:latin typeface="Arial"/>
                <a:cs typeface="Arial"/>
              </a:rPr>
              <a:t>(ver</a:t>
            </a:r>
            <a:r>
              <a:rPr sz="1000" spc="-75" dirty="0">
                <a:latin typeface="Arial"/>
                <a:cs typeface="Arial"/>
              </a:rPr>
              <a:t> </a:t>
            </a:r>
            <a:r>
              <a:rPr sz="1000" u="sng" spc="-20" dirty="0">
                <a:uFill>
                  <a:solidFill>
                    <a:srgbClr val="000000"/>
                  </a:solidFill>
                </a:uFill>
                <a:latin typeface="Arial"/>
                <a:cs typeface="Arial"/>
              </a:rPr>
              <a:t>771.3.3.1</a:t>
            </a:r>
            <a:r>
              <a:rPr sz="1000" spc="-20" dirty="0">
                <a:latin typeface="Arial"/>
                <a:cs typeface="Arial"/>
              </a:rPr>
              <a:t>).</a:t>
            </a:r>
            <a:endParaRPr sz="1000">
              <a:latin typeface="Arial"/>
              <a:cs typeface="Arial"/>
            </a:endParaRPr>
          </a:p>
          <a:p>
            <a:pPr marL="372745" marR="5715" indent="-360680" algn="just">
              <a:lnSpc>
                <a:spcPts val="919"/>
              </a:lnSpc>
              <a:spcBef>
                <a:spcPts val="595"/>
              </a:spcBef>
            </a:pPr>
            <a:r>
              <a:rPr sz="800" spc="-5" dirty="0">
                <a:latin typeface="Arial"/>
                <a:cs typeface="Arial"/>
              </a:rPr>
              <a:t>Nota 2: En los casos en que la alimentación se reciba en MT o AT desde la red pública, o cuando la alimentación se reciba desde </a:t>
            </a:r>
            <a:r>
              <a:rPr sz="800" spc="-10" dirty="0">
                <a:latin typeface="Arial"/>
                <a:cs typeface="Arial"/>
              </a:rPr>
              <a:t>un  </a:t>
            </a:r>
            <a:r>
              <a:rPr sz="800" spc="-5" dirty="0">
                <a:latin typeface="Arial"/>
                <a:cs typeface="Arial"/>
              </a:rPr>
              <a:t>generador</a:t>
            </a:r>
            <a:r>
              <a:rPr sz="800" spc="-35" dirty="0">
                <a:latin typeface="Arial"/>
                <a:cs typeface="Arial"/>
              </a:rPr>
              <a:t> </a:t>
            </a:r>
            <a:r>
              <a:rPr sz="800" spc="-5" dirty="0">
                <a:latin typeface="Arial"/>
                <a:cs typeface="Arial"/>
              </a:rPr>
              <a:t>de</a:t>
            </a:r>
            <a:r>
              <a:rPr sz="800" spc="-35" dirty="0">
                <a:latin typeface="Arial"/>
                <a:cs typeface="Arial"/>
              </a:rPr>
              <a:t> </a:t>
            </a:r>
            <a:r>
              <a:rPr sz="800" spc="-5" dirty="0">
                <a:latin typeface="Arial"/>
                <a:cs typeface="Arial"/>
              </a:rPr>
              <a:t>propiedad</a:t>
            </a:r>
            <a:r>
              <a:rPr sz="800" spc="-30" dirty="0">
                <a:latin typeface="Arial"/>
                <a:cs typeface="Arial"/>
              </a:rPr>
              <a:t> </a:t>
            </a:r>
            <a:r>
              <a:rPr sz="800" spc="-5" dirty="0">
                <a:latin typeface="Arial"/>
                <a:cs typeface="Arial"/>
              </a:rPr>
              <a:t>del</a:t>
            </a:r>
            <a:r>
              <a:rPr sz="800" spc="-35" dirty="0">
                <a:latin typeface="Arial"/>
                <a:cs typeface="Arial"/>
              </a:rPr>
              <a:t> </a:t>
            </a:r>
            <a:r>
              <a:rPr sz="800" spc="-5" dirty="0">
                <a:latin typeface="Arial"/>
                <a:cs typeface="Arial"/>
              </a:rPr>
              <a:t>usuario</a:t>
            </a:r>
            <a:r>
              <a:rPr sz="800" spc="-30" dirty="0">
                <a:latin typeface="Arial"/>
                <a:cs typeface="Arial"/>
              </a:rPr>
              <a:t> </a:t>
            </a:r>
            <a:r>
              <a:rPr sz="800" spc="-5" dirty="0">
                <a:latin typeface="Arial"/>
                <a:cs typeface="Arial"/>
              </a:rPr>
              <a:t>(por</a:t>
            </a:r>
            <a:r>
              <a:rPr sz="800" spc="-35" dirty="0">
                <a:latin typeface="Arial"/>
                <a:cs typeface="Arial"/>
              </a:rPr>
              <a:t> </a:t>
            </a:r>
            <a:r>
              <a:rPr sz="800" dirty="0">
                <a:latin typeface="Arial"/>
                <a:cs typeface="Arial"/>
              </a:rPr>
              <a:t>ejemplo</a:t>
            </a:r>
            <a:r>
              <a:rPr sz="800" spc="-30" dirty="0">
                <a:latin typeface="Arial"/>
                <a:cs typeface="Arial"/>
              </a:rPr>
              <a:t> </a:t>
            </a:r>
            <a:r>
              <a:rPr sz="800" spc="-5" dirty="0">
                <a:latin typeface="Arial"/>
                <a:cs typeface="Arial"/>
              </a:rPr>
              <a:t>grupo</a:t>
            </a:r>
            <a:r>
              <a:rPr sz="800" spc="-35" dirty="0">
                <a:latin typeface="Arial"/>
                <a:cs typeface="Arial"/>
              </a:rPr>
              <a:t> </a:t>
            </a:r>
            <a:r>
              <a:rPr sz="800" spc="-10" dirty="0">
                <a:latin typeface="Arial"/>
                <a:cs typeface="Arial"/>
              </a:rPr>
              <a:t>electrógeno)</a:t>
            </a:r>
            <a:r>
              <a:rPr sz="800" spc="-25" dirty="0">
                <a:latin typeface="Arial"/>
                <a:cs typeface="Arial"/>
              </a:rPr>
              <a:t> </a:t>
            </a:r>
            <a:r>
              <a:rPr sz="800" spc="-5" dirty="0">
                <a:latin typeface="Arial"/>
                <a:cs typeface="Arial"/>
              </a:rPr>
              <a:t>se</a:t>
            </a:r>
            <a:r>
              <a:rPr sz="800" spc="-30" dirty="0">
                <a:latin typeface="Arial"/>
                <a:cs typeface="Arial"/>
              </a:rPr>
              <a:t> </a:t>
            </a:r>
            <a:r>
              <a:rPr sz="800" spc="-5" dirty="0">
                <a:latin typeface="Arial"/>
                <a:cs typeface="Arial"/>
              </a:rPr>
              <a:t>podrá</a:t>
            </a:r>
            <a:r>
              <a:rPr sz="800" spc="-25" dirty="0">
                <a:latin typeface="Arial"/>
                <a:cs typeface="Arial"/>
              </a:rPr>
              <a:t> </a:t>
            </a:r>
            <a:r>
              <a:rPr sz="800" spc="-5" dirty="0">
                <a:latin typeface="Arial"/>
                <a:cs typeface="Arial"/>
              </a:rPr>
              <a:t>optar</a:t>
            </a:r>
            <a:r>
              <a:rPr sz="800" spc="-25" dirty="0">
                <a:latin typeface="Arial"/>
                <a:cs typeface="Arial"/>
              </a:rPr>
              <a:t> </a:t>
            </a:r>
            <a:r>
              <a:rPr sz="800" spc="-5" dirty="0">
                <a:latin typeface="Arial"/>
                <a:cs typeface="Arial"/>
              </a:rPr>
              <a:t>por</a:t>
            </a:r>
            <a:r>
              <a:rPr sz="800" spc="-30" dirty="0">
                <a:latin typeface="Arial"/>
                <a:cs typeface="Arial"/>
              </a:rPr>
              <a:t> </a:t>
            </a:r>
            <a:r>
              <a:rPr sz="800" spc="-5" dirty="0">
                <a:latin typeface="Arial"/>
                <a:cs typeface="Arial"/>
              </a:rPr>
              <a:t>cualquiera</a:t>
            </a:r>
            <a:r>
              <a:rPr sz="800" spc="-25"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los</a:t>
            </a:r>
            <a:r>
              <a:rPr sz="800" spc="-25" dirty="0">
                <a:latin typeface="Arial"/>
                <a:cs typeface="Arial"/>
              </a:rPr>
              <a:t> </a:t>
            </a:r>
            <a:r>
              <a:rPr sz="800" spc="-5" dirty="0">
                <a:latin typeface="Arial"/>
                <a:cs typeface="Arial"/>
              </a:rPr>
              <a:t>tres</a:t>
            </a:r>
            <a:r>
              <a:rPr sz="800" spc="-30" dirty="0">
                <a:latin typeface="Arial"/>
                <a:cs typeface="Arial"/>
              </a:rPr>
              <a:t> </a:t>
            </a:r>
            <a:r>
              <a:rPr sz="800" spc="-5" dirty="0">
                <a:latin typeface="Arial"/>
                <a:cs typeface="Arial"/>
              </a:rPr>
              <a:t>ECT</a:t>
            </a:r>
            <a:r>
              <a:rPr sz="800" spc="-25" dirty="0">
                <a:latin typeface="Arial"/>
                <a:cs typeface="Arial"/>
              </a:rPr>
              <a:t> </a:t>
            </a:r>
            <a:r>
              <a:rPr sz="800" spc="-5" dirty="0">
                <a:latin typeface="Arial"/>
                <a:cs typeface="Arial"/>
              </a:rPr>
              <a:t>siguientes:</a:t>
            </a:r>
            <a:r>
              <a:rPr sz="800" spc="-30" dirty="0">
                <a:latin typeface="Arial"/>
                <a:cs typeface="Arial"/>
              </a:rPr>
              <a:t> </a:t>
            </a:r>
            <a:r>
              <a:rPr sz="800" spc="-5" dirty="0">
                <a:latin typeface="Arial"/>
                <a:cs typeface="Arial"/>
              </a:rPr>
              <a:t>TT,  TN-S</a:t>
            </a:r>
            <a:r>
              <a:rPr sz="800" spc="15" dirty="0">
                <a:latin typeface="Arial"/>
                <a:cs typeface="Arial"/>
              </a:rPr>
              <a:t> </a:t>
            </a:r>
            <a:r>
              <a:rPr sz="800" spc="-5" dirty="0">
                <a:latin typeface="Arial"/>
                <a:cs typeface="Arial"/>
              </a:rPr>
              <a:t>o</a:t>
            </a:r>
            <a:r>
              <a:rPr sz="800" spc="15" dirty="0">
                <a:latin typeface="Arial"/>
                <a:cs typeface="Arial"/>
              </a:rPr>
              <a:t> </a:t>
            </a:r>
            <a:r>
              <a:rPr sz="800" spc="-5" dirty="0">
                <a:latin typeface="Arial"/>
                <a:cs typeface="Arial"/>
              </a:rPr>
              <a:t>IT,</a:t>
            </a:r>
            <a:r>
              <a:rPr sz="800" spc="15" dirty="0">
                <a:latin typeface="Arial"/>
                <a:cs typeface="Arial"/>
              </a:rPr>
              <a:t> </a:t>
            </a:r>
            <a:r>
              <a:rPr sz="800" spc="-5" dirty="0">
                <a:latin typeface="Arial"/>
                <a:cs typeface="Arial"/>
              </a:rPr>
              <a:t>cumpliendo</a:t>
            </a:r>
            <a:r>
              <a:rPr sz="800" spc="15" dirty="0">
                <a:latin typeface="Arial"/>
                <a:cs typeface="Arial"/>
              </a:rPr>
              <a:t> </a:t>
            </a:r>
            <a:r>
              <a:rPr sz="800" spc="-5" dirty="0">
                <a:latin typeface="Arial"/>
                <a:cs typeface="Arial"/>
              </a:rPr>
              <a:t>con</a:t>
            </a:r>
            <a:r>
              <a:rPr sz="800" spc="15"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prescripciones</a:t>
            </a:r>
            <a:r>
              <a:rPr sz="800" spc="15" dirty="0">
                <a:latin typeface="Arial"/>
                <a:cs typeface="Arial"/>
              </a:rPr>
              <a:t> </a:t>
            </a:r>
            <a:r>
              <a:rPr sz="800" spc="-5" dirty="0">
                <a:latin typeface="Arial"/>
                <a:cs typeface="Arial"/>
              </a:rPr>
              <a:t>que</a:t>
            </a:r>
            <a:r>
              <a:rPr sz="800" spc="15" dirty="0">
                <a:latin typeface="Arial"/>
                <a:cs typeface="Arial"/>
              </a:rPr>
              <a:t> </a:t>
            </a:r>
            <a:r>
              <a:rPr sz="800" spc="-5" dirty="0">
                <a:latin typeface="Arial"/>
                <a:cs typeface="Arial"/>
              </a:rPr>
              <a:t>se</a:t>
            </a:r>
            <a:r>
              <a:rPr sz="800" spc="15" dirty="0">
                <a:latin typeface="Arial"/>
                <a:cs typeface="Arial"/>
              </a:rPr>
              <a:t> </a:t>
            </a:r>
            <a:r>
              <a:rPr sz="800" spc="-5" dirty="0">
                <a:latin typeface="Arial"/>
                <a:cs typeface="Arial"/>
              </a:rPr>
              <a:t>indican</a:t>
            </a:r>
            <a:r>
              <a:rPr sz="800" spc="15" dirty="0">
                <a:latin typeface="Arial"/>
                <a:cs typeface="Arial"/>
              </a:rPr>
              <a:t> </a:t>
            </a:r>
            <a:r>
              <a:rPr sz="800" spc="-5" dirty="0">
                <a:latin typeface="Arial"/>
                <a:cs typeface="Arial"/>
              </a:rPr>
              <a:t>para</a:t>
            </a:r>
            <a:r>
              <a:rPr sz="800" spc="15" dirty="0">
                <a:latin typeface="Arial"/>
                <a:cs typeface="Arial"/>
              </a:rPr>
              <a:t> </a:t>
            </a:r>
            <a:r>
              <a:rPr sz="800" spc="-5" dirty="0">
                <a:latin typeface="Arial"/>
                <a:cs typeface="Arial"/>
              </a:rPr>
              <a:t>cada</a:t>
            </a:r>
            <a:r>
              <a:rPr sz="800" spc="15" dirty="0">
                <a:latin typeface="Arial"/>
                <a:cs typeface="Arial"/>
              </a:rPr>
              <a:t> </a:t>
            </a:r>
            <a:r>
              <a:rPr sz="800" spc="-5" dirty="0">
                <a:latin typeface="Arial"/>
                <a:cs typeface="Arial"/>
              </a:rPr>
              <a:t>uno</a:t>
            </a:r>
            <a:r>
              <a:rPr sz="800" spc="15"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esos</a:t>
            </a:r>
            <a:r>
              <a:rPr sz="800" spc="10" dirty="0">
                <a:latin typeface="Arial"/>
                <a:cs typeface="Arial"/>
              </a:rPr>
              <a:t> </a:t>
            </a:r>
            <a:r>
              <a:rPr sz="800" spc="-5" dirty="0">
                <a:latin typeface="Arial"/>
                <a:cs typeface="Arial"/>
              </a:rPr>
              <a:t>ECT</a:t>
            </a:r>
            <a:r>
              <a:rPr sz="800" spc="15" dirty="0">
                <a:latin typeface="Arial"/>
                <a:cs typeface="Arial"/>
              </a:rPr>
              <a:t> </a:t>
            </a:r>
            <a:r>
              <a:rPr sz="800" spc="-5" dirty="0">
                <a:latin typeface="Arial"/>
                <a:cs typeface="Arial"/>
              </a:rPr>
              <a:t>(ver</a:t>
            </a:r>
            <a:r>
              <a:rPr sz="800" spc="15" dirty="0">
                <a:latin typeface="Arial"/>
                <a:cs typeface="Arial"/>
              </a:rPr>
              <a:t> </a:t>
            </a:r>
            <a:r>
              <a:rPr sz="800" u="sng" spc="-5" dirty="0">
                <a:uFill>
                  <a:solidFill>
                    <a:srgbClr val="000000"/>
                  </a:solidFill>
                </a:uFill>
                <a:latin typeface="Arial"/>
                <a:cs typeface="Arial"/>
              </a:rPr>
              <a:t>771.3.3.1</a:t>
            </a:r>
            <a:r>
              <a:rPr sz="800" spc="-5" dirty="0">
                <a:latin typeface="Arial"/>
                <a:cs typeface="Arial"/>
              </a:rPr>
              <a:t>,</a:t>
            </a:r>
            <a:r>
              <a:rPr sz="800" spc="15" dirty="0">
                <a:latin typeface="Arial"/>
                <a:cs typeface="Arial"/>
              </a:rPr>
              <a:t> </a:t>
            </a:r>
            <a:r>
              <a:rPr sz="800" u="sng" spc="-5" dirty="0">
                <a:uFill>
                  <a:solidFill>
                    <a:srgbClr val="000000"/>
                  </a:solidFill>
                </a:uFill>
                <a:latin typeface="Arial"/>
                <a:cs typeface="Arial"/>
              </a:rPr>
              <a:t>771.3.3.2</a:t>
            </a:r>
            <a:r>
              <a:rPr sz="800" spc="15" dirty="0">
                <a:latin typeface="Arial"/>
                <a:cs typeface="Arial"/>
              </a:rPr>
              <a:t> </a:t>
            </a:r>
            <a:r>
              <a:rPr sz="800" spc="-5" dirty="0">
                <a:latin typeface="Arial"/>
                <a:cs typeface="Arial"/>
              </a:rPr>
              <a:t>y</a:t>
            </a:r>
            <a:r>
              <a:rPr sz="800" spc="5" dirty="0">
                <a:latin typeface="Arial"/>
                <a:cs typeface="Arial"/>
              </a:rPr>
              <a:t> </a:t>
            </a:r>
            <a:r>
              <a:rPr sz="800" u="sng" spc="-5" dirty="0">
                <a:uFill>
                  <a:solidFill>
                    <a:srgbClr val="000000"/>
                  </a:solidFill>
                </a:uFill>
                <a:latin typeface="Arial"/>
                <a:cs typeface="Arial"/>
              </a:rPr>
              <a:t>771.3.3.3</a:t>
            </a:r>
            <a:r>
              <a:rPr sz="800" spc="-5" dirty="0">
                <a:latin typeface="Arial"/>
                <a:cs typeface="Arial"/>
              </a:rPr>
              <a:t>).</a:t>
            </a:r>
            <a:endParaRPr sz="800">
              <a:latin typeface="Arial"/>
              <a:cs typeface="Arial"/>
            </a:endParaRPr>
          </a:p>
          <a:p>
            <a:pPr marL="372745" marR="5080" indent="-360680" algn="just">
              <a:lnSpc>
                <a:spcPts val="919"/>
              </a:lnSpc>
              <a:spcBef>
                <a:spcPts val="295"/>
              </a:spcBef>
            </a:pPr>
            <a:r>
              <a:rPr sz="800" spc="-5" dirty="0">
                <a:latin typeface="Arial"/>
                <a:cs typeface="Arial"/>
              </a:rPr>
              <a:t>Nota</a:t>
            </a:r>
            <a:r>
              <a:rPr sz="800" spc="10" dirty="0">
                <a:latin typeface="Arial"/>
                <a:cs typeface="Arial"/>
              </a:rPr>
              <a:t> </a:t>
            </a:r>
            <a:r>
              <a:rPr sz="800" spc="-5" dirty="0">
                <a:latin typeface="Arial"/>
                <a:cs typeface="Arial"/>
              </a:rPr>
              <a:t>3:</a:t>
            </a:r>
            <a:r>
              <a:rPr sz="800" spc="60" dirty="0">
                <a:latin typeface="Arial"/>
                <a:cs typeface="Arial"/>
              </a:rPr>
              <a:t> </a:t>
            </a:r>
            <a:r>
              <a:rPr sz="800" spc="-5" dirty="0">
                <a:latin typeface="Arial"/>
                <a:cs typeface="Arial"/>
              </a:rPr>
              <a:t>En</a:t>
            </a:r>
            <a:r>
              <a:rPr sz="800" spc="-40" dirty="0">
                <a:latin typeface="Arial"/>
                <a:cs typeface="Arial"/>
              </a:rPr>
              <a:t> </a:t>
            </a:r>
            <a:r>
              <a:rPr sz="800" spc="-5" dirty="0">
                <a:latin typeface="Arial"/>
                <a:cs typeface="Arial"/>
              </a:rPr>
              <a:t>los</a:t>
            </a:r>
            <a:r>
              <a:rPr sz="800" spc="-40" dirty="0">
                <a:latin typeface="Arial"/>
                <a:cs typeface="Arial"/>
              </a:rPr>
              <a:t> </a:t>
            </a:r>
            <a:r>
              <a:rPr sz="800" spc="-5" dirty="0">
                <a:latin typeface="Arial"/>
                <a:cs typeface="Arial"/>
              </a:rPr>
              <a:t>casos</a:t>
            </a:r>
            <a:r>
              <a:rPr sz="800" spc="-35" dirty="0">
                <a:latin typeface="Arial"/>
                <a:cs typeface="Arial"/>
              </a:rPr>
              <a:t> </a:t>
            </a:r>
            <a:r>
              <a:rPr sz="800" spc="-5" dirty="0">
                <a:latin typeface="Arial"/>
                <a:cs typeface="Arial"/>
              </a:rPr>
              <a:t>en</a:t>
            </a:r>
            <a:r>
              <a:rPr sz="800" spc="-40" dirty="0">
                <a:latin typeface="Arial"/>
                <a:cs typeface="Arial"/>
              </a:rPr>
              <a:t> </a:t>
            </a:r>
            <a:r>
              <a:rPr sz="800" spc="-5" dirty="0">
                <a:latin typeface="Arial"/>
                <a:cs typeface="Arial"/>
              </a:rPr>
              <a:t>que</a:t>
            </a:r>
            <a:r>
              <a:rPr sz="800" spc="-40" dirty="0">
                <a:latin typeface="Arial"/>
                <a:cs typeface="Arial"/>
              </a:rPr>
              <a:t> </a:t>
            </a:r>
            <a:r>
              <a:rPr sz="800" spc="-5" dirty="0">
                <a:latin typeface="Arial"/>
                <a:cs typeface="Arial"/>
              </a:rPr>
              <a:t>el</a:t>
            </a:r>
            <a:r>
              <a:rPr sz="800" spc="-40" dirty="0">
                <a:latin typeface="Arial"/>
                <a:cs typeface="Arial"/>
              </a:rPr>
              <a:t> </a:t>
            </a:r>
            <a:r>
              <a:rPr sz="800" spc="-5" dirty="0">
                <a:latin typeface="Arial"/>
                <a:cs typeface="Arial"/>
              </a:rPr>
              <a:t>inmueble</a:t>
            </a:r>
            <a:r>
              <a:rPr sz="800" spc="-35" dirty="0">
                <a:latin typeface="Arial"/>
                <a:cs typeface="Arial"/>
              </a:rPr>
              <a:t> </a:t>
            </a:r>
            <a:r>
              <a:rPr sz="800" spc="-5" dirty="0">
                <a:latin typeface="Arial"/>
                <a:cs typeface="Arial"/>
              </a:rPr>
              <a:t>se</a:t>
            </a:r>
            <a:r>
              <a:rPr sz="800" spc="-40" dirty="0">
                <a:latin typeface="Arial"/>
                <a:cs typeface="Arial"/>
              </a:rPr>
              <a:t> </a:t>
            </a:r>
            <a:r>
              <a:rPr sz="800" spc="-5" dirty="0">
                <a:latin typeface="Arial"/>
                <a:cs typeface="Arial"/>
              </a:rPr>
              <a:t>alimenta</a:t>
            </a:r>
            <a:r>
              <a:rPr sz="800" spc="-35" dirty="0">
                <a:latin typeface="Arial"/>
                <a:cs typeface="Arial"/>
              </a:rPr>
              <a:t> </a:t>
            </a:r>
            <a:r>
              <a:rPr sz="800" spc="-5" dirty="0">
                <a:latin typeface="Arial"/>
                <a:cs typeface="Arial"/>
              </a:rPr>
              <a:t>en</a:t>
            </a:r>
            <a:r>
              <a:rPr sz="800" spc="-30" dirty="0">
                <a:latin typeface="Arial"/>
                <a:cs typeface="Arial"/>
              </a:rPr>
              <a:t> </a:t>
            </a:r>
            <a:r>
              <a:rPr sz="800" spc="-5" dirty="0">
                <a:latin typeface="Arial"/>
                <a:cs typeface="Arial"/>
              </a:rPr>
              <a:t>BT</a:t>
            </a:r>
            <a:r>
              <a:rPr sz="800" spc="-35" dirty="0">
                <a:latin typeface="Arial"/>
                <a:cs typeface="Arial"/>
              </a:rPr>
              <a:t> </a:t>
            </a:r>
            <a:r>
              <a:rPr sz="800" spc="-5" dirty="0">
                <a:latin typeface="Arial"/>
                <a:cs typeface="Arial"/>
              </a:rPr>
              <a:t>desde</a:t>
            </a:r>
            <a:r>
              <a:rPr sz="800" spc="-25" dirty="0">
                <a:latin typeface="Arial"/>
                <a:cs typeface="Arial"/>
              </a:rPr>
              <a:t> </a:t>
            </a:r>
            <a:r>
              <a:rPr sz="800" spc="-5" dirty="0">
                <a:latin typeface="Arial"/>
                <a:cs typeface="Arial"/>
              </a:rPr>
              <a:t>la</a:t>
            </a:r>
            <a:r>
              <a:rPr sz="800" spc="-30" dirty="0">
                <a:latin typeface="Arial"/>
                <a:cs typeface="Arial"/>
              </a:rPr>
              <a:t> </a:t>
            </a:r>
            <a:r>
              <a:rPr sz="800" spc="-5" dirty="0">
                <a:latin typeface="Arial"/>
                <a:cs typeface="Arial"/>
              </a:rPr>
              <a:t>red</a:t>
            </a:r>
            <a:r>
              <a:rPr sz="800" spc="-35" dirty="0">
                <a:latin typeface="Arial"/>
                <a:cs typeface="Arial"/>
              </a:rPr>
              <a:t> </a:t>
            </a:r>
            <a:r>
              <a:rPr sz="800" spc="-5" dirty="0">
                <a:latin typeface="Arial"/>
                <a:cs typeface="Arial"/>
              </a:rPr>
              <a:t>pública</a:t>
            </a:r>
            <a:r>
              <a:rPr sz="800" spc="-35" dirty="0">
                <a:latin typeface="Arial"/>
                <a:cs typeface="Arial"/>
              </a:rPr>
              <a:t> </a:t>
            </a:r>
            <a:r>
              <a:rPr sz="800" spc="-5" dirty="0">
                <a:latin typeface="Arial"/>
                <a:cs typeface="Arial"/>
              </a:rPr>
              <a:t>(exigencia</a:t>
            </a:r>
            <a:r>
              <a:rPr sz="800" spc="-30" dirty="0">
                <a:latin typeface="Arial"/>
                <a:cs typeface="Arial"/>
              </a:rPr>
              <a:t> </a:t>
            </a:r>
            <a:r>
              <a:rPr sz="800" spc="-5" dirty="0">
                <a:latin typeface="Arial"/>
                <a:cs typeface="Arial"/>
              </a:rPr>
              <a:t>de</a:t>
            </a:r>
            <a:r>
              <a:rPr sz="800" spc="-35" dirty="0">
                <a:latin typeface="Arial"/>
                <a:cs typeface="Arial"/>
              </a:rPr>
              <a:t> </a:t>
            </a:r>
            <a:r>
              <a:rPr sz="800" spc="-5" dirty="0">
                <a:latin typeface="Arial"/>
                <a:cs typeface="Arial"/>
              </a:rPr>
              <a:t>emplear</a:t>
            </a:r>
            <a:r>
              <a:rPr sz="800" spc="-35" dirty="0">
                <a:latin typeface="Arial"/>
                <a:cs typeface="Arial"/>
              </a:rPr>
              <a:t> </a:t>
            </a:r>
            <a:r>
              <a:rPr sz="800" spc="-5" dirty="0">
                <a:latin typeface="Arial"/>
                <a:cs typeface="Arial"/>
              </a:rPr>
              <a:t>el</a:t>
            </a:r>
            <a:r>
              <a:rPr sz="800" spc="-30" dirty="0">
                <a:latin typeface="Arial"/>
                <a:cs typeface="Arial"/>
              </a:rPr>
              <a:t> </a:t>
            </a:r>
            <a:r>
              <a:rPr sz="800" spc="-5" dirty="0">
                <a:latin typeface="Arial"/>
                <a:cs typeface="Arial"/>
              </a:rPr>
              <a:t>ECT</a:t>
            </a:r>
            <a:r>
              <a:rPr sz="800" spc="-35" dirty="0">
                <a:latin typeface="Arial"/>
                <a:cs typeface="Arial"/>
              </a:rPr>
              <a:t> </a:t>
            </a:r>
            <a:r>
              <a:rPr sz="800" spc="-5" dirty="0">
                <a:latin typeface="Arial"/>
                <a:cs typeface="Arial"/>
              </a:rPr>
              <a:t>TT)</a:t>
            </a:r>
            <a:r>
              <a:rPr sz="800" spc="-35" dirty="0">
                <a:latin typeface="Arial"/>
                <a:cs typeface="Arial"/>
              </a:rPr>
              <a:t> </a:t>
            </a:r>
            <a:r>
              <a:rPr sz="800" spc="-5" dirty="0">
                <a:latin typeface="Arial"/>
                <a:cs typeface="Arial"/>
              </a:rPr>
              <a:t>y</a:t>
            </a:r>
            <a:r>
              <a:rPr sz="800" spc="-40" dirty="0">
                <a:latin typeface="Arial"/>
                <a:cs typeface="Arial"/>
              </a:rPr>
              <a:t> </a:t>
            </a:r>
            <a:r>
              <a:rPr sz="800" spc="-5" dirty="0">
                <a:latin typeface="Arial"/>
                <a:cs typeface="Arial"/>
              </a:rPr>
              <a:t>se</a:t>
            </a:r>
            <a:r>
              <a:rPr sz="800" spc="-35" dirty="0">
                <a:latin typeface="Arial"/>
                <a:cs typeface="Arial"/>
              </a:rPr>
              <a:t> </a:t>
            </a:r>
            <a:r>
              <a:rPr sz="800" spc="-5" dirty="0">
                <a:latin typeface="Arial"/>
                <a:cs typeface="Arial"/>
              </a:rPr>
              <a:t>requiera</a:t>
            </a:r>
            <a:r>
              <a:rPr sz="800" spc="-35" dirty="0">
                <a:latin typeface="Arial"/>
                <a:cs typeface="Arial"/>
              </a:rPr>
              <a:t> </a:t>
            </a:r>
            <a:r>
              <a:rPr sz="800" spc="-5" dirty="0">
                <a:latin typeface="Arial"/>
                <a:cs typeface="Arial"/>
              </a:rPr>
              <a:t>para</a:t>
            </a:r>
            <a:r>
              <a:rPr sz="800" spc="-30" dirty="0">
                <a:latin typeface="Arial"/>
                <a:cs typeface="Arial"/>
              </a:rPr>
              <a:t> </a:t>
            </a:r>
            <a:r>
              <a:rPr sz="800" spc="-10" dirty="0">
                <a:latin typeface="Arial"/>
                <a:cs typeface="Arial"/>
              </a:rPr>
              <a:t>parte  </a:t>
            </a:r>
            <a:r>
              <a:rPr sz="800" spc="-5" dirty="0">
                <a:latin typeface="Arial"/>
                <a:cs typeface="Arial"/>
              </a:rPr>
              <a:t>de la instalación o para toda la instalación un ECT distinto al TT, se deberán instalar uno o más transformadores BT/BT cuyos  secundarios junto con las masas de la instalación podrán configurarse para </a:t>
            </a:r>
            <a:r>
              <a:rPr sz="800" spc="-10" dirty="0">
                <a:latin typeface="Arial"/>
                <a:cs typeface="Arial"/>
              </a:rPr>
              <a:t>obtener </a:t>
            </a:r>
            <a:r>
              <a:rPr sz="800" spc="-5" dirty="0">
                <a:latin typeface="Arial"/>
                <a:cs typeface="Arial"/>
              </a:rPr>
              <a:t>el ECT </a:t>
            </a:r>
            <a:r>
              <a:rPr sz="800" spc="-10" dirty="0">
                <a:latin typeface="Arial"/>
                <a:cs typeface="Arial"/>
              </a:rPr>
              <a:t>deseado, distinto </a:t>
            </a:r>
            <a:r>
              <a:rPr sz="800" spc="-5" dirty="0">
                <a:latin typeface="Arial"/>
                <a:cs typeface="Arial"/>
              </a:rPr>
              <a:t>al TT (TN-S o IT),  cumpliendo</a:t>
            </a:r>
            <a:r>
              <a:rPr sz="800" spc="10" dirty="0">
                <a:latin typeface="Arial"/>
                <a:cs typeface="Arial"/>
              </a:rPr>
              <a:t> </a:t>
            </a:r>
            <a:r>
              <a:rPr sz="800" spc="-5" dirty="0">
                <a:latin typeface="Arial"/>
                <a:cs typeface="Arial"/>
              </a:rPr>
              <a:t>con</a:t>
            </a:r>
            <a:r>
              <a:rPr sz="800" spc="10"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prescripciones</a:t>
            </a:r>
            <a:r>
              <a:rPr sz="800" spc="10" dirty="0">
                <a:latin typeface="Arial"/>
                <a:cs typeface="Arial"/>
              </a:rPr>
              <a:t> </a:t>
            </a:r>
            <a:r>
              <a:rPr sz="800" spc="-5" dirty="0">
                <a:latin typeface="Arial"/>
                <a:cs typeface="Arial"/>
              </a:rPr>
              <a:t>que</a:t>
            </a:r>
            <a:r>
              <a:rPr sz="800" spc="10" dirty="0">
                <a:latin typeface="Arial"/>
                <a:cs typeface="Arial"/>
              </a:rPr>
              <a:t> </a:t>
            </a:r>
            <a:r>
              <a:rPr sz="800" spc="-5" dirty="0">
                <a:latin typeface="Arial"/>
                <a:cs typeface="Arial"/>
              </a:rPr>
              <a:t>se</a:t>
            </a:r>
            <a:r>
              <a:rPr sz="800" spc="15" dirty="0">
                <a:latin typeface="Arial"/>
                <a:cs typeface="Arial"/>
              </a:rPr>
              <a:t> </a:t>
            </a:r>
            <a:r>
              <a:rPr sz="800" spc="-5" dirty="0">
                <a:latin typeface="Arial"/>
                <a:cs typeface="Arial"/>
              </a:rPr>
              <a:t>indican</a:t>
            </a:r>
            <a:r>
              <a:rPr sz="800" spc="10" dirty="0">
                <a:latin typeface="Arial"/>
                <a:cs typeface="Arial"/>
              </a:rPr>
              <a:t> </a:t>
            </a:r>
            <a:r>
              <a:rPr sz="800" spc="-5" dirty="0">
                <a:latin typeface="Arial"/>
                <a:cs typeface="Arial"/>
              </a:rPr>
              <a:t>para</a:t>
            </a:r>
            <a:r>
              <a:rPr sz="800" spc="10" dirty="0">
                <a:latin typeface="Arial"/>
                <a:cs typeface="Arial"/>
              </a:rPr>
              <a:t> </a:t>
            </a:r>
            <a:r>
              <a:rPr sz="800" spc="-5" dirty="0">
                <a:latin typeface="Arial"/>
                <a:cs typeface="Arial"/>
              </a:rPr>
              <a:t>cada</a:t>
            </a:r>
            <a:r>
              <a:rPr sz="800" spc="15" dirty="0">
                <a:latin typeface="Arial"/>
                <a:cs typeface="Arial"/>
              </a:rPr>
              <a:t> </a:t>
            </a:r>
            <a:r>
              <a:rPr sz="800" spc="-5" dirty="0">
                <a:latin typeface="Arial"/>
                <a:cs typeface="Arial"/>
              </a:rPr>
              <a:t>uno</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esos</a:t>
            </a:r>
            <a:r>
              <a:rPr sz="800" spc="15" dirty="0">
                <a:latin typeface="Arial"/>
                <a:cs typeface="Arial"/>
              </a:rPr>
              <a:t> </a:t>
            </a:r>
            <a:r>
              <a:rPr sz="800" spc="-5" dirty="0">
                <a:latin typeface="Arial"/>
                <a:cs typeface="Arial"/>
              </a:rPr>
              <a:t>esquemas</a:t>
            </a:r>
            <a:r>
              <a:rPr sz="800" spc="10" dirty="0">
                <a:latin typeface="Arial"/>
                <a:cs typeface="Arial"/>
              </a:rPr>
              <a:t> </a:t>
            </a:r>
            <a:r>
              <a:rPr sz="800" spc="-5" dirty="0">
                <a:latin typeface="Arial"/>
                <a:cs typeface="Arial"/>
              </a:rPr>
              <a:t>(ver</a:t>
            </a:r>
            <a:r>
              <a:rPr sz="800" spc="10" dirty="0">
                <a:latin typeface="Arial"/>
                <a:cs typeface="Arial"/>
              </a:rPr>
              <a:t> </a:t>
            </a:r>
            <a:r>
              <a:rPr sz="800" u="sng" spc="-5" dirty="0">
                <a:uFill>
                  <a:solidFill>
                    <a:srgbClr val="000000"/>
                  </a:solidFill>
                </a:uFill>
                <a:latin typeface="Arial"/>
                <a:cs typeface="Arial"/>
              </a:rPr>
              <a:t>771.3.3.1</a:t>
            </a:r>
            <a:r>
              <a:rPr sz="800" spc="-5" dirty="0">
                <a:latin typeface="Arial"/>
                <a:cs typeface="Arial"/>
              </a:rPr>
              <a:t>,</a:t>
            </a:r>
            <a:r>
              <a:rPr sz="800" spc="15" dirty="0">
                <a:latin typeface="Arial"/>
                <a:cs typeface="Arial"/>
              </a:rPr>
              <a:t> </a:t>
            </a:r>
            <a:r>
              <a:rPr sz="800" u="sng" spc="-5" dirty="0">
                <a:uFill>
                  <a:solidFill>
                    <a:srgbClr val="000000"/>
                  </a:solidFill>
                </a:uFill>
                <a:latin typeface="Arial"/>
                <a:cs typeface="Arial"/>
              </a:rPr>
              <a:t>771.3.3.2</a:t>
            </a:r>
            <a:r>
              <a:rPr sz="800" spc="5" dirty="0">
                <a:latin typeface="Arial"/>
                <a:cs typeface="Arial"/>
              </a:rPr>
              <a:t> </a:t>
            </a:r>
            <a:r>
              <a:rPr sz="800" spc="-5" dirty="0">
                <a:latin typeface="Arial"/>
                <a:cs typeface="Arial"/>
              </a:rPr>
              <a:t>y</a:t>
            </a:r>
            <a:r>
              <a:rPr sz="800" dirty="0">
                <a:latin typeface="Arial"/>
                <a:cs typeface="Arial"/>
              </a:rPr>
              <a:t> </a:t>
            </a:r>
            <a:r>
              <a:rPr sz="800" u="sng" spc="-5" dirty="0">
                <a:uFill>
                  <a:solidFill>
                    <a:srgbClr val="000000"/>
                  </a:solidFill>
                </a:uFill>
                <a:latin typeface="Arial"/>
                <a:cs typeface="Arial"/>
              </a:rPr>
              <a:t>771.3.3.3</a:t>
            </a:r>
            <a:r>
              <a:rPr sz="800" spc="-5" dirty="0">
                <a:latin typeface="Arial"/>
                <a:cs typeface="Arial"/>
              </a:rPr>
              <a:t>).</a:t>
            </a:r>
            <a:endParaRPr sz="800">
              <a:latin typeface="Arial"/>
              <a:cs typeface="Aria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910509390"/>
              </p:ext>
            </p:extLst>
          </p:nvPr>
        </p:nvGraphicFramePr>
        <p:xfrm>
          <a:off x="2206754" y="698250"/>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dirty="0">
                        <a:latin typeface="Arial"/>
                        <a:cs typeface="Arial"/>
                      </a:endParaRPr>
                    </a:p>
                    <a:p>
                      <a:pPr marL="1270" algn="ctr">
                        <a:lnSpc>
                          <a:spcPts val="950"/>
                        </a:lnSpc>
                      </a:pPr>
                      <a:r>
                        <a:rPr sz="800" b="1" spc="-20" dirty="0">
                          <a:latin typeface="Arial"/>
                          <a:cs typeface="Arial"/>
                        </a:rPr>
                        <a:t>Página</a:t>
                      </a:r>
                      <a:r>
                        <a:rPr sz="800" b="1" spc="-45" dirty="0">
                          <a:latin typeface="Arial"/>
                          <a:cs typeface="Arial"/>
                        </a:rPr>
                        <a:t> </a:t>
                      </a:r>
                      <a:r>
                        <a:rPr sz="800" b="1" spc="-5" dirty="0">
                          <a:latin typeface="Arial"/>
                          <a:cs typeface="Arial"/>
                        </a:rPr>
                        <a:t>9</a:t>
                      </a:r>
                      <a:endParaRPr sz="800" dirty="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279188" y="750110"/>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146300" y="1308100"/>
            <a:ext cx="6249670" cy="5410835"/>
          </a:xfrm>
          <a:prstGeom prst="rect">
            <a:avLst/>
          </a:prstGeom>
        </p:spPr>
        <p:txBody>
          <a:bodyPr vert="horz" wrap="square" lIns="0" tIns="12700" rIns="0" bIns="0" rtlCol="0">
            <a:spAutoFit/>
          </a:bodyPr>
          <a:lstStyle/>
          <a:p>
            <a:pPr marL="474345" lvl="2" indent="-411480">
              <a:lnSpc>
                <a:spcPct val="100000"/>
              </a:lnSpc>
              <a:spcBef>
                <a:spcPts val="100"/>
              </a:spcBef>
              <a:buSzPct val="90000"/>
              <a:buAutoNum type="arabicPeriod" startAt="3"/>
              <a:tabLst>
                <a:tab pos="474980" algn="l"/>
              </a:tabLst>
            </a:pPr>
            <a:r>
              <a:rPr sz="1000" b="1" dirty="0">
                <a:latin typeface="Arial"/>
                <a:cs typeface="Arial"/>
              </a:rPr>
              <a:t>: </a:t>
            </a:r>
            <a:r>
              <a:rPr sz="1000" b="1" spc="-20" dirty="0">
                <a:latin typeface="Arial"/>
                <a:cs typeface="Arial"/>
              </a:rPr>
              <a:t>Descripción </a:t>
            </a:r>
            <a:r>
              <a:rPr sz="1000" b="1" spc="-10" dirty="0">
                <a:latin typeface="Arial"/>
                <a:cs typeface="Arial"/>
              </a:rPr>
              <a:t>de </a:t>
            </a:r>
            <a:r>
              <a:rPr sz="1000" b="1" spc="-15" dirty="0">
                <a:latin typeface="Arial"/>
                <a:cs typeface="Arial"/>
              </a:rPr>
              <a:t>los </a:t>
            </a:r>
            <a:r>
              <a:rPr sz="1000" b="1" spc="-20" dirty="0">
                <a:latin typeface="Arial"/>
                <a:cs typeface="Arial"/>
              </a:rPr>
              <a:t>esquemas </a:t>
            </a:r>
            <a:r>
              <a:rPr sz="1000" b="1" spc="-10" dirty="0">
                <a:latin typeface="Arial"/>
                <a:cs typeface="Arial"/>
              </a:rPr>
              <a:t>de </a:t>
            </a:r>
            <a:r>
              <a:rPr sz="1000" b="1" spc="-20" dirty="0">
                <a:latin typeface="Arial"/>
                <a:cs typeface="Arial"/>
              </a:rPr>
              <a:t>conexión </a:t>
            </a:r>
            <a:r>
              <a:rPr sz="1000" b="1" dirty="0">
                <a:latin typeface="Arial"/>
                <a:cs typeface="Arial"/>
              </a:rPr>
              <a:t>a</a:t>
            </a:r>
            <a:r>
              <a:rPr sz="1000" b="1" spc="-45" dirty="0">
                <a:latin typeface="Arial"/>
                <a:cs typeface="Arial"/>
              </a:rPr>
              <a:t> </a:t>
            </a:r>
            <a:r>
              <a:rPr sz="1000" b="1" spc="-20" dirty="0">
                <a:latin typeface="Arial"/>
                <a:cs typeface="Arial"/>
              </a:rPr>
              <a:t>tierra</a:t>
            </a:r>
            <a:endParaRPr sz="1000" dirty="0">
              <a:latin typeface="Arial"/>
              <a:cs typeface="Arial"/>
            </a:endParaRPr>
          </a:p>
          <a:p>
            <a:pPr marL="575945" lvl="3" indent="-513080">
              <a:lnSpc>
                <a:spcPct val="100000"/>
              </a:lnSpc>
              <a:spcBef>
                <a:spcPts val="869"/>
              </a:spcBef>
              <a:buSzPct val="90000"/>
              <a:buAutoNum type="arabicPeriod"/>
              <a:tabLst>
                <a:tab pos="576580" algn="l"/>
                <a:tab pos="782955" algn="l"/>
              </a:tabLst>
            </a:pPr>
            <a:r>
              <a:rPr sz="1000" b="1" dirty="0">
                <a:latin typeface="Arial"/>
                <a:cs typeface="Arial"/>
              </a:rPr>
              <a:t>:	</a:t>
            </a:r>
            <a:r>
              <a:rPr sz="1000" b="1" spc="-20" dirty="0">
                <a:latin typeface="Arial"/>
                <a:cs typeface="Arial"/>
              </a:rPr>
              <a:t>Esquema </a:t>
            </a:r>
            <a:r>
              <a:rPr sz="1000" b="1" spc="-10" dirty="0">
                <a:latin typeface="Arial"/>
                <a:cs typeface="Arial"/>
              </a:rPr>
              <a:t>de </a:t>
            </a:r>
            <a:r>
              <a:rPr sz="1000" b="1" spc="-20" dirty="0">
                <a:latin typeface="Arial"/>
                <a:cs typeface="Arial"/>
              </a:rPr>
              <a:t>conexión </a:t>
            </a:r>
            <a:r>
              <a:rPr sz="1000" b="1" dirty="0">
                <a:latin typeface="Arial"/>
                <a:cs typeface="Arial"/>
              </a:rPr>
              <a:t>a </a:t>
            </a:r>
            <a:r>
              <a:rPr sz="1000" b="1" spc="-20" dirty="0">
                <a:latin typeface="Arial"/>
                <a:cs typeface="Arial"/>
              </a:rPr>
              <a:t>tierra</a:t>
            </a:r>
            <a:r>
              <a:rPr sz="1000" b="1" spc="-155" dirty="0">
                <a:latin typeface="Arial"/>
                <a:cs typeface="Arial"/>
              </a:rPr>
              <a:t> </a:t>
            </a:r>
            <a:r>
              <a:rPr sz="1000" b="1" spc="-20" dirty="0">
                <a:latin typeface="Arial"/>
                <a:cs typeface="Arial"/>
              </a:rPr>
              <a:t>TT</a:t>
            </a:r>
            <a:endParaRPr sz="1000" dirty="0">
              <a:latin typeface="Arial"/>
              <a:cs typeface="Arial"/>
            </a:endParaRPr>
          </a:p>
          <a:p>
            <a:pPr marL="63500" marR="57150" algn="just">
              <a:lnSpc>
                <a:spcPts val="1150"/>
              </a:lnSpc>
              <a:spcBef>
                <a:spcPts val="625"/>
              </a:spcBef>
            </a:pPr>
            <a:r>
              <a:rPr sz="1000" spc="-10" dirty="0">
                <a:latin typeface="Arial"/>
                <a:cs typeface="Arial"/>
              </a:rPr>
              <a:t>El </a:t>
            </a:r>
            <a:r>
              <a:rPr sz="1000" spc="-20" dirty="0">
                <a:latin typeface="Arial"/>
                <a:cs typeface="Arial"/>
              </a:rPr>
              <a:t>esquema </a:t>
            </a:r>
            <a:r>
              <a:rPr sz="1000" spc="-10" dirty="0">
                <a:latin typeface="Arial"/>
                <a:cs typeface="Arial"/>
              </a:rPr>
              <a:t>TT </a:t>
            </a:r>
            <a:r>
              <a:rPr sz="1000" spc="-20" dirty="0">
                <a:latin typeface="Arial"/>
                <a:cs typeface="Arial"/>
              </a:rPr>
              <a:t>tiene </a:t>
            </a:r>
            <a:r>
              <a:rPr sz="1000" spc="-10" dirty="0">
                <a:latin typeface="Arial"/>
                <a:cs typeface="Arial"/>
              </a:rPr>
              <a:t>un </a:t>
            </a:r>
            <a:r>
              <a:rPr sz="1000" spc="-15" dirty="0">
                <a:latin typeface="Arial"/>
                <a:cs typeface="Arial"/>
              </a:rPr>
              <a:t>punto del </a:t>
            </a:r>
            <a:r>
              <a:rPr sz="1000" spc="-20" dirty="0">
                <a:latin typeface="Arial"/>
                <a:cs typeface="Arial"/>
              </a:rPr>
              <a:t>sistema </a:t>
            </a:r>
            <a:r>
              <a:rPr sz="1000" spc="-10" dirty="0">
                <a:latin typeface="Arial"/>
                <a:cs typeface="Arial"/>
              </a:rPr>
              <a:t>de </a:t>
            </a:r>
            <a:r>
              <a:rPr sz="1000" spc="-20" dirty="0">
                <a:latin typeface="Arial"/>
                <a:cs typeface="Arial"/>
              </a:rPr>
              <a:t>alimentación (generalmente </a:t>
            </a:r>
            <a:r>
              <a:rPr sz="1000" spc="-10" dirty="0">
                <a:latin typeface="Arial"/>
                <a:cs typeface="Arial"/>
              </a:rPr>
              <a:t>el </a:t>
            </a:r>
            <a:r>
              <a:rPr sz="1000" spc="-20" dirty="0">
                <a:latin typeface="Arial"/>
                <a:cs typeface="Arial"/>
              </a:rPr>
              <a:t>conductor neutro) conectado direc-  tamente</a:t>
            </a:r>
            <a:r>
              <a:rPr sz="1000" spc="-50" dirty="0">
                <a:latin typeface="Arial"/>
                <a:cs typeface="Arial"/>
              </a:rPr>
              <a:t> </a:t>
            </a:r>
            <a:r>
              <a:rPr sz="1000" dirty="0">
                <a:latin typeface="Arial"/>
                <a:cs typeface="Arial"/>
              </a:rPr>
              <a:t>a</a:t>
            </a:r>
            <a:r>
              <a:rPr sz="1000" spc="-50"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toma</a:t>
            </a:r>
            <a:r>
              <a:rPr sz="1000" spc="-4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tierra</a:t>
            </a:r>
            <a:r>
              <a:rPr sz="1000" spc="-45" dirty="0">
                <a:latin typeface="Arial"/>
                <a:cs typeface="Arial"/>
              </a:rPr>
              <a:t> </a:t>
            </a:r>
            <a:r>
              <a:rPr sz="1000" spc="-20" dirty="0">
                <a:latin typeface="Arial"/>
                <a:cs typeface="Arial"/>
              </a:rPr>
              <a:t>(tierra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servicio),</a:t>
            </a:r>
            <a:r>
              <a:rPr sz="1000" spc="-50" dirty="0">
                <a:latin typeface="Arial"/>
                <a:cs typeface="Arial"/>
              </a:rPr>
              <a:t> </a:t>
            </a:r>
            <a:r>
              <a:rPr sz="1000" spc="-15" dirty="0">
                <a:latin typeface="Arial"/>
                <a:cs typeface="Arial"/>
              </a:rPr>
              <a:t>por</a:t>
            </a:r>
            <a:r>
              <a:rPr sz="1000" spc="-55" dirty="0">
                <a:latin typeface="Arial"/>
                <a:cs typeface="Arial"/>
              </a:rPr>
              <a:t> </a:t>
            </a:r>
            <a:r>
              <a:rPr sz="1000" spc="-10" dirty="0">
                <a:latin typeface="Arial"/>
                <a:cs typeface="Arial"/>
              </a:rPr>
              <a:t>el</a:t>
            </a:r>
            <a:r>
              <a:rPr sz="1000" spc="-55" dirty="0">
                <a:latin typeface="Arial"/>
                <a:cs typeface="Arial"/>
              </a:rPr>
              <a:t> </a:t>
            </a:r>
            <a:r>
              <a:rPr sz="1000" spc="-20" dirty="0">
                <a:latin typeface="Arial"/>
                <a:cs typeface="Arial"/>
              </a:rPr>
              <a:t>proveedor</a:t>
            </a:r>
            <a:r>
              <a:rPr sz="1000" spc="-55"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energía</a:t>
            </a:r>
            <a:r>
              <a:rPr sz="1000" spc="-50" dirty="0">
                <a:latin typeface="Arial"/>
                <a:cs typeface="Arial"/>
              </a:rPr>
              <a:t> </a:t>
            </a:r>
            <a:r>
              <a:rPr sz="1000" spc="-20" dirty="0">
                <a:latin typeface="Arial"/>
                <a:cs typeface="Arial"/>
              </a:rPr>
              <a:t>eléctrica</a:t>
            </a:r>
            <a:r>
              <a:rPr sz="1000" spc="-45"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las</a:t>
            </a:r>
            <a:r>
              <a:rPr sz="1000" spc="-40" dirty="0">
                <a:latin typeface="Arial"/>
                <a:cs typeface="Arial"/>
              </a:rPr>
              <a:t> </a:t>
            </a:r>
            <a:r>
              <a:rPr sz="1000" spc="-15" dirty="0">
                <a:latin typeface="Arial"/>
                <a:cs typeface="Arial"/>
              </a:rPr>
              <a:t>masas</a:t>
            </a:r>
            <a:r>
              <a:rPr sz="1000" spc="-45" dirty="0">
                <a:latin typeface="Arial"/>
                <a:cs typeface="Arial"/>
              </a:rPr>
              <a:t> </a:t>
            </a:r>
            <a:r>
              <a:rPr sz="1000" spc="-20" dirty="0">
                <a:latin typeface="Arial"/>
                <a:cs typeface="Arial"/>
              </a:rPr>
              <a:t>eléctricas</a:t>
            </a:r>
            <a:r>
              <a:rPr sz="1000" spc="-40" dirty="0">
                <a:latin typeface="Arial"/>
                <a:cs typeface="Arial"/>
              </a:rPr>
              <a:t> </a:t>
            </a:r>
            <a:r>
              <a:rPr sz="1000" spc="-20" dirty="0">
                <a:latin typeface="Arial"/>
                <a:cs typeface="Arial"/>
              </a:rPr>
              <a:t>de  </a:t>
            </a:r>
            <a:r>
              <a:rPr sz="1000" spc="-10" dirty="0">
                <a:latin typeface="Arial"/>
                <a:cs typeface="Arial"/>
              </a:rPr>
              <a:t>la </a:t>
            </a:r>
            <a:r>
              <a:rPr sz="1000" spc="-20" dirty="0">
                <a:latin typeface="Arial"/>
                <a:cs typeface="Arial"/>
              </a:rPr>
              <a:t>instalación consumidora conectadas </a:t>
            </a:r>
            <a:r>
              <a:rPr sz="1000" dirty="0">
                <a:latin typeface="Arial"/>
                <a:cs typeface="Arial"/>
              </a:rPr>
              <a:t>a </a:t>
            </a:r>
            <a:r>
              <a:rPr sz="1000" spc="-20" dirty="0">
                <a:latin typeface="Arial"/>
                <a:cs typeface="Arial"/>
              </a:rPr>
              <a:t>través </a:t>
            </a:r>
            <a:r>
              <a:rPr sz="1000" spc="-10" dirty="0">
                <a:latin typeface="Arial"/>
                <a:cs typeface="Arial"/>
              </a:rPr>
              <a:t>de un </a:t>
            </a:r>
            <a:r>
              <a:rPr sz="1000" spc="-20" dirty="0">
                <a:latin typeface="Arial"/>
                <a:cs typeface="Arial"/>
              </a:rPr>
              <a:t>conductor </a:t>
            </a:r>
            <a:r>
              <a:rPr sz="1000" spc="-10" dirty="0">
                <a:latin typeface="Arial"/>
                <a:cs typeface="Arial"/>
              </a:rPr>
              <a:t>de </a:t>
            </a:r>
            <a:r>
              <a:rPr sz="1000" spc="-20" dirty="0">
                <a:latin typeface="Arial"/>
                <a:cs typeface="Arial"/>
              </a:rPr>
              <a:t>protección llamado </a:t>
            </a:r>
            <a:r>
              <a:rPr sz="1000" spc="-10" dirty="0">
                <a:latin typeface="Arial"/>
                <a:cs typeface="Arial"/>
              </a:rPr>
              <a:t>PE </a:t>
            </a:r>
            <a:r>
              <a:rPr sz="1000" spc="-15" dirty="0">
                <a:latin typeface="Arial"/>
                <a:cs typeface="Arial"/>
              </a:rPr>
              <a:t>(del </a:t>
            </a:r>
            <a:r>
              <a:rPr sz="1000" spc="-20" dirty="0">
                <a:latin typeface="Arial"/>
                <a:cs typeface="Arial"/>
              </a:rPr>
              <a:t>inglés protective  earth) </a:t>
            </a:r>
            <a:r>
              <a:rPr sz="1000" dirty="0">
                <a:latin typeface="Arial"/>
                <a:cs typeface="Arial"/>
              </a:rPr>
              <a:t>y </a:t>
            </a:r>
            <a:r>
              <a:rPr sz="1000" spc="-10" dirty="0">
                <a:latin typeface="Arial"/>
                <a:cs typeface="Arial"/>
              </a:rPr>
              <a:t>de un </a:t>
            </a:r>
            <a:r>
              <a:rPr sz="1000" spc="-20" dirty="0">
                <a:latin typeface="Arial"/>
                <a:cs typeface="Arial"/>
              </a:rPr>
              <a:t>conductor </a:t>
            </a:r>
            <a:r>
              <a:rPr sz="1000" spc="-10" dirty="0">
                <a:latin typeface="Arial"/>
                <a:cs typeface="Arial"/>
              </a:rPr>
              <a:t>de </a:t>
            </a:r>
            <a:r>
              <a:rPr sz="1000" spc="-20" dirty="0">
                <a:latin typeface="Arial"/>
                <a:cs typeface="Arial"/>
              </a:rPr>
              <a:t>puesta </a:t>
            </a:r>
            <a:r>
              <a:rPr sz="1000" dirty="0">
                <a:latin typeface="Arial"/>
                <a:cs typeface="Arial"/>
              </a:rPr>
              <a:t>a </a:t>
            </a:r>
            <a:r>
              <a:rPr sz="1000" spc="-20" dirty="0">
                <a:latin typeface="Arial"/>
                <a:cs typeface="Arial"/>
              </a:rPr>
              <a:t>tierra, </a:t>
            </a:r>
            <a:r>
              <a:rPr sz="1000" dirty="0">
                <a:latin typeface="Arial"/>
                <a:cs typeface="Arial"/>
              </a:rPr>
              <a:t>a </a:t>
            </a:r>
            <a:r>
              <a:rPr sz="1000" spc="-15" dirty="0">
                <a:latin typeface="Arial"/>
                <a:cs typeface="Arial"/>
              </a:rPr>
              <a:t>otra toma </a:t>
            </a:r>
            <a:r>
              <a:rPr sz="1000" spc="-10" dirty="0">
                <a:latin typeface="Arial"/>
                <a:cs typeface="Arial"/>
              </a:rPr>
              <a:t>de </a:t>
            </a:r>
            <a:r>
              <a:rPr sz="1000" spc="-20" dirty="0">
                <a:latin typeface="Arial"/>
                <a:cs typeface="Arial"/>
              </a:rPr>
              <a:t>tierra (tierra </a:t>
            </a:r>
            <a:r>
              <a:rPr sz="1000" spc="-10" dirty="0">
                <a:latin typeface="Arial"/>
                <a:cs typeface="Arial"/>
              </a:rPr>
              <a:t>de </a:t>
            </a:r>
            <a:r>
              <a:rPr sz="1000" spc="-20" dirty="0">
                <a:latin typeface="Arial"/>
                <a:cs typeface="Arial"/>
              </a:rPr>
              <a:t>protección) eléctricamente indepen-  diente </a:t>
            </a:r>
            <a:r>
              <a:rPr sz="1000" spc="-10" dirty="0">
                <a:latin typeface="Arial"/>
                <a:cs typeface="Arial"/>
              </a:rPr>
              <a:t>de la </a:t>
            </a:r>
            <a:r>
              <a:rPr sz="1000" spc="-15" dirty="0">
                <a:latin typeface="Arial"/>
                <a:cs typeface="Arial"/>
              </a:rPr>
              <a:t>toma </a:t>
            </a:r>
            <a:r>
              <a:rPr sz="1000" spc="-10" dirty="0">
                <a:latin typeface="Arial"/>
                <a:cs typeface="Arial"/>
              </a:rPr>
              <a:t>de </a:t>
            </a:r>
            <a:r>
              <a:rPr sz="1000" spc="-20" dirty="0">
                <a:latin typeface="Arial"/>
                <a:cs typeface="Arial"/>
              </a:rPr>
              <a:t>tierra </a:t>
            </a:r>
            <a:r>
              <a:rPr sz="1000" spc="-10" dirty="0">
                <a:latin typeface="Arial"/>
                <a:cs typeface="Arial"/>
              </a:rPr>
              <a:t>de</a:t>
            </a:r>
            <a:r>
              <a:rPr sz="1000" spc="-200" dirty="0">
                <a:latin typeface="Arial"/>
                <a:cs typeface="Arial"/>
              </a:rPr>
              <a:t> </a:t>
            </a:r>
            <a:r>
              <a:rPr sz="1000" spc="-20" dirty="0">
                <a:latin typeface="Arial"/>
                <a:cs typeface="Arial"/>
              </a:rPr>
              <a:t>servicio.</a:t>
            </a:r>
            <a:endParaRPr sz="1000" dirty="0">
              <a:latin typeface="Arial"/>
              <a:cs typeface="Arial"/>
            </a:endParaRPr>
          </a:p>
          <a:p>
            <a:pPr marL="63500" marR="55880" algn="just">
              <a:lnSpc>
                <a:spcPts val="1150"/>
              </a:lnSpc>
              <a:spcBef>
                <a:spcPts val="610"/>
              </a:spcBef>
            </a:pPr>
            <a:r>
              <a:rPr sz="1000" spc="-15" dirty="0">
                <a:latin typeface="Arial"/>
                <a:cs typeface="Arial"/>
              </a:rPr>
              <a:t>Cabe </a:t>
            </a:r>
            <a:r>
              <a:rPr sz="1000" spc="-20" dirty="0">
                <a:latin typeface="Arial"/>
                <a:cs typeface="Arial"/>
              </a:rPr>
              <a:t>aclarar </a:t>
            </a:r>
            <a:r>
              <a:rPr sz="1000" spc="-15" dirty="0">
                <a:latin typeface="Arial"/>
                <a:cs typeface="Arial"/>
              </a:rPr>
              <a:t>que </a:t>
            </a:r>
            <a:r>
              <a:rPr sz="1000" spc="-10" dirty="0">
                <a:latin typeface="Arial"/>
                <a:cs typeface="Arial"/>
              </a:rPr>
              <a:t>en </a:t>
            </a:r>
            <a:r>
              <a:rPr sz="1000" spc="-15" dirty="0">
                <a:latin typeface="Arial"/>
                <a:cs typeface="Arial"/>
              </a:rPr>
              <a:t>los casos </a:t>
            </a:r>
            <a:r>
              <a:rPr sz="1000" spc="-10" dirty="0">
                <a:latin typeface="Arial"/>
                <a:cs typeface="Arial"/>
              </a:rPr>
              <a:t>en </a:t>
            </a:r>
            <a:r>
              <a:rPr sz="1000" spc="-15" dirty="0">
                <a:latin typeface="Arial"/>
                <a:cs typeface="Arial"/>
              </a:rPr>
              <a:t>que </a:t>
            </a:r>
            <a:r>
              <a:rPr sz="1000" spc="-10" dirty="0">
                <a:latin typeface="Arial"/>
                <a:cs typeface="Arial"/>
              </a:rPr>
              <a:t>la </a:t>
            </a:r>
            <a:r>
              <a:rPr sz="1000" spc="-20" dirty="0">
                <a:latin typeface="Arial"/>
                <a:cs typeface="Arial"/>
              </a:rPr>
              <a:t>compañía distribuidora </a:t>
            </a:r>
            <a:r>
              <a:rPr sz="1000" spc="-10" dirty="0">
                <a:latin typeface="Arial"/>
                <a:cs typeface="Arial"/>
              </a:rPr>
              <a:t>de </a:t>
            </a:r>
            <a:r>
              <a:rPr sz="1000" spc="-20" dirty="0">
                <a:latin typeface="Arial"/>
                <a:cs typeface="Arial"/>
              </a:rPr>
              <a:t>energía eléctrica efectúe </a:t>
            </a:r>
            <a:r>
              <a:rPr sz="1000" spc="-15" dirty="0">
                <a:latin typeface="Arial"/>
                <a:cs typeface="Arial"/>
              </a:rPr>
              <a:t>una </a:t>
            </a:r>
            <a:r>
              <a:rPr sz="1000" spc="-20" dirty="0">
                <a:latin typeface="Arial"/>
                <a:cs typeface="Arial"/>
              </a:rPr>
              <a:t>puesta </a:t>
            </a:r>
            <a:r>
              <a:rPr sz="1000" dirty="0">
                <a:latin typeface="Arial"/>
                <a:cs typeface="Arial"/>
              </a:rPr>
              <a:t>a </a:t>
            </a:r>
            <a:r>
              <a:rPr sz="1000" spc="-20" dirty="0">
                <a:latin typeface="Arial"/>
                <a:cs typeface="Arial"/>
              </a:rPr>
              <a:t>tierra  suplementaria, adyacente </a:t>
            </a:r>
            <a:r>
              <a:rPr sz="1000" spc="-10" dirty="0">
                <a:latin typeface="Arial"/>
                <a:cs typeface="Arial"/>
              </a:rPr>
              <a:t>al </a:t>
            </a:r>
            <a:r>
              <a:rPr sz="1000" spc="-20" dirty="0">
                <a:latin typeface="Arial"/>
                <a:cs typeface="Arial"/>
              </a:rPr>
              <a:t>inmueble, </a:t>
            </a:r>
            <a:r>
              <a:rPr sz="1000" spc="-15" dirty="0">
                <a:latin typeface="Arial"/>
                <a:cs typeface="Arial"/>
              </a:rPr>
              <a:t>como </a:t>
            </a:r>
            <a:r>
              <a:rPr sz="1000" spc="-20" dirty="0">
                <a:latin typeface="Arial"/>
                <a:cs typeface="Arial"/>
              </a:rPr>
              <a:t>refuerzo </a:t>
            </a:r>
            <a:r>
              <a:rPr sz="1000" spc="-10" dirty="0">
                <a:latin typeface="Arial"/>
                <a:cs typeface="Arial"/>
              </a:rPr>
              <a:t>de la </a:t>
            </a:r>
            <a:r>
              <a:rPr sz="1000" spc="-20" dirty="0">
                <a:latin typeface="Arial"/>
                <a:cs typeface="Arial"/>
              </a:rPr>
              <a:t>puesta </a:t>
            </a:r>
            <a:r>
              <a:rPr sz="1000" dirty="0">
                <a:latin typeface="Arial"/>
                <a:cs typeface="Arial"/>
              </a:rPr>
              <a:t>a </a:t>
            </a:r>
            <a:r>
              <a:rPr sz="1000" spc="-20" dirty="0">
                <a:latin typeface="Arial"/>
                <a:cs typeface="Arial"/>
              </a:rPr>
              <a:t>tierra </a:t>
            </a:r>
            <a:r>
              <a:rPr sz="1000" spc="-15" dirty="0">
                <a:latin typeface="Arial"/>
                <a:cs typeface="Arial"/>
              </a:rPr>
              <a:t>del </a:t>
            </a:r>
            <a:r>
              <a:rPr sz="1000" spc="-20" dirty="0">
                <a:latin typeface="Arial"/>
                <a:cs typeface="Arial"/>
              </a:rPr>
              <a:t>neutro, </a:t>
            </a:r>
            <a:r>
              <a:rPr sz="1000" spc="-15" dirty="0">
                <a:latin typeface="Arial"/>
                <a:cs typeface="Arial"/>
              </a:rPr>
              <a:t>esa </a:t>
            </a:r>
            <a:r>
              <a:rPr sz="1000" spc="-20" dirty="0">
                <a:latin typeface="Arial"/>
                <a:cs typeface="Arial"/>
              </a:rPr>
              <a:t>puesta </a:t>
            </a:r>
            <a:r>
              <a:rPr sz="1000" dirty="0">
                <a:latin typeface="Arial"/>
                <a:cs typeface="Arial"/>
              </a:rPr>
              <a:t>a </a:t>
            </a:r>
            <a:r>
              <a:rPr sz="1000" spc="-20" dirty="0">
                <a:latin typeface="Arial"/>
                <a:cs typeface="Arial"/>
              </a:rPr>
              <a:t>tierra deberá  tratarse </a:t>
            </a:r>
            <a:r>
              <a:rPr sz="1000" spc="-15" dirty="0">
                <a:latin typeface="Arial"/>
                <a:cs typeface="Arial"/>
              </a:rPr>
              <a:t>como </a:t>
            </a:r>
            <a:r>
              <a:rPr sz="1000" spc="-20" dirty="0">
                <a:latin typeface="Arial"/>
                <a:cs typeface="Arial"/>
              </a:rPr>
              <a:t>puesta </a:t>
            </a:r>
            <a:r>
              <a:rPr sz="1000" dirty="0">
                <a:latin typeface="Arial"/>
                <a:cs typeface="Arial"/>
              </a:rPr>
              <a:t>a </a:t>
            </a:r>
            <a:r>
              <a:rPr sz="1000" spc="-20" dirty="0">
                <a:latin typeface="Arial"/>
                <a:cs typeface="Arial"/>
              </a:rPr>
              <a:t>tierra </a:t>
            </a:r>
            <a:r>
              <a:rPr sz="1000" spc="-10" dirty="0">
                <a:latin typeface="Arial"/>
                <a:cs typeface="Arial"/>
              </a:rPr>
              <a:t>de </a:t>
            </a:r>
            <a:r>
              <a:rPr sz="1000" spc="-20" dirty="0">
                <a:latin typeface="Arial"/>
                <a:cs typeface="Arial"/>
              </a:rPr>
              <a:t>servicio, debiendo respetar </a:t>
            </a:r>
            <a:r>
              <a:rPr sz="1000" spc="-10" dirty="0">
                <a:latin typeface="Arial"/>
                <a:cs typeface="Arial"/>
              </a:rPr>
              <a:t>la </a:t>
            </a:r>
            <a:r>
              <a:rPr sz="1000" spc="-20" dirty="0">
                <a:latin typeface="Arial"/>
                <a:cs typeface="Arial"/>
              </a:rPr>
              <a:t>distancia mínima </a:t>
            </a:r>
            <a:r>
              <a:rPr sz="1000" spc="-10" dirty="0">
                <a:latin typeface="Arial"/>
                <a:cs typeface="Arial"/>
              </a:rPr>
              <a:t>de 10 </a:t>
            </a:r>
            <a:r>
              <a:rPr sz="1000" spc="-20" dirty="0">
                <a:latin typeface="Arial"/>
                <a:cs typeface="Arial"/>
              </a:rPr>
              <a:t>radios equivalentes (como  ejemplo</a:t>
            </a:r>
            <a:r>
              <a:rPr sz="1000" spc="-40" dirty="0">
                <a:latin typeface="Arial"/>
                <a:cs typeface="Arial"/>
              </a:rPr>
              <a:t> </a:t>
            </a:r>
            <a:r>
              <a:rPr sz="1000" spc="-15" dirty="0">
                <a:latin typeface="Arial"/>
                <a:cs typeface="Arial"/>
              </a:rPr>
              <a:t>ver</a:t>
            </a:r>
            <a:r>
              <a:rPr sz="1000" spc="-40" dirty="0">
                <a:latin typeface="Arial"/>
                <a:cs typeface="Arial"/>
              </a:rPr>
              <a:t> </a:t>
            </a:r>
            <a:r>
              <a:rPr sz="1000" u="sng" spc="-15" dirty="0">
                <a:uFill>
                  <a:solidFill>
                    <a:srgbClr val="000000"/>
                  </a:solidFill>
                </a:uFill>
                <a:latin typeface="Arial"/>
                <a:cs typeface="Arial"/>
              </a:rPr>
              <a:t>Tabla</a:t>
            </a:r>
            <a:r>
              <a:rPr sz="1000" u="sng" spc="-40" dirty="0">
                <a:uFill>
                  <a:solidFill>
                    <a:srgbClr val="000000"/>
                  </a:solidFill>
                </a:uFill>
                <a:latin typeface="Arial"/>
                <a:cs typeface="Arial"/>
              </a:rPr>
              <a:t> </a:t>
            </a:r>
            <a:r>
              <a:rPr sz="1000" u="sng" spc="-20" dirty="0">
                <a:uFill>
                  <a:solidFill>
                    <a:srgbClr val="000000"/>
                  </a:solidFill>
                </a:uFill>
                <a:latin typeface="Arial"/>
                <a:cs typeface="Arial"/>
              </a:rPr>
              <a:t>771.3.II</a:t>
            </a:r>
            <a:r>
              <a:rPr sz="1000" spc="-20" dirty="0">
                <a:latin typeface="Arial"/>
                <a:cs typeface="Arial"/>
              </a:rPr>
              <a:t>)</a:t>
            </a:r>
            <a:r>
              <a:rPr sz="1000" spc="-40" dirty="0">
                <a:latin typeface="Arial"/>
                <a:cs typeface="Arial"/>
              </a:rPr>
              <a:t> </a:t>
            </a:r>
            <a:r>
              <a:rPr sz="1000" spc="-15" dirty="0">
                <a:latin typeface="Arial"/>
                <a:cs typeface="Arial"/>
              </a:rPr>
              <a:t>con</a:t>
            </a:r>
            <a:r>
              <a:rPr sz="1000" spc="-40" dirty="0">
                <a:latin typeface="Arial"/>
                <a:cs typeface="Arial"/>
              </a:rPr>
              <a:t> </a:t>
            </a:r>
            <a:r>
              <a:rPr sz="1000" spc="-20" dirty="0">
                <a:latin typeface="Arial"/>
                <a:cs typeface="Arial"/>
              </a:rPr>
              <a:t>respecto</a:t>
            </a:r>
            <a:r>
              <a:rPr sz="1000" spc="-40" dirty="0">
                <a:latin typeface="Arial"/>
                <a:cs typeface="Arial"/>
              </a:rPr>
              <a:t> </a:t>
            </a:r>
            <a:r>
              <a:rPr sz="1000" dirty="0">
                <a:latin typeface="Arial"/>
                <a:cs typeface="Arial"/>
              </a:rPr>
              <a:t>a</a:t>
            </a:r>
            <a:r>
              <a:rPr sz="1000" spc="-35"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puesta</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tierra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protección.</a:t>
            </a:r>
            <a:endParaRPr sz="1000" dirty="0">
              <a:latin typeface="Arial"/>
              <a:cs typeface="Arial"/>
            </a:endParaRPr>
          </a:p>
          <a:p>
            <a:pPr marL="63500" marR="57150" algn="ctr">
              <a:lnSpc>
                <a:spcPts val="919"/>
              </a:lnSpc>
              <a:spcBef>
                <a:spcPts val="600"/>
              </a:spcBef>
            </a:pPr>
            <a:r>
              <a:rPr sz="800" spc="-5" dirty="0">
                <a:latin typeface="Arial"/>
                <a:cs typeface="Arial"/>
              </a:rPr>
              <a:t>Nota 1: El concepto “una toma de tierra” en el inmueble, no excluye la posibilidad de utilizar electrodos múltiples o puestas a tierra  adicionales en dicho inmueble, estando todas ellas interconectadas por</a:t>
            </a:r>
            <a:r>
              <a:rPr sz="800" spc="30" dirty="0">
                <a:latin typeface="Arial"/>
                <a:cs typeface="Arial"/>
              </a:rPr>
              <a:t> </a:t>
            </a:r>
            <a:r>
              <a:rPr sz="800" spc="-5" dirty="0">
                <a:latin typeface="Arial"/>
                <a:cs typeface="Arial"/>
              </a:rPr>
              <a:t>un conductor aislado o desnudo de vinculación.</a:t>
            </a:r>
            <a:endParaRPr sz="800" dirty="0">
              <a:latin typeface="Arial"/>
              <a:cs typeface="Arial"/>
            </a:endParaRPr>
          </a:p>
          <a:p>
            <a:pPr marL="63500">
              <a:lnSpc>
                <a:spcPct val="100000"/>
              </a:lnSpc>
              <a:spcBef>
                <a:spcPts val="225"/>
              </a:spcBef>
            </a:pPr>
            <a:r>
              <a:rPr sz="1000" spc="-5" dirty="0">
                <a:latin typeface="Arial"/>
                <a:cs typeface="Arial"/>
              </a:rPr>
              <a:t>La</a:t>
            </a:r>
            <a:r>
              <a:rPr sz="1000" spc="-35" dirty="0">
                <a:latin typeface="Arial"/>
                <a:cs typeface="Arial"/>
              </a:rPr>
              <a:t> </a:t>
            </a:r>
            <a:r>
              <a:rPr sz="1000" u="sng" dirty="0">
                <a:uFill>
                  <a:solidFill>
                    <a:srgbClr val="000000"/>
                  </a:solidFill>
                </a:uFill>
                <a:latin typeface="Arial"/>
                <a:cs typeface="Arial"/>
              </a:rPr>
              <a:t>Tabla</a:t>
            </a:r>
            <a:r>
              <a:rPr sz="1000" u="sng" spc="-35" dirty="0">
                <a:uFill>
                  <a:solidFill>
                    <a:srgbClr val="000000"/>
                  </a:solidFill>
                </a:uFill>
                <a:latin typeface="Arial"/>
                <a:cs typeface="Arial"/>
              </a:rPr>
              <a:t> </a:t>
            </a:r>
            <a:r>
              <a:rPr sz="1000" u="sng" spc="-5" dirty="0">
                <a:uFill>
                  <a:solidFill>
                    <a:srgbClr val="000000"/>
                  </a:solidFill>
                </a:uFill>
                <a:latin typeface="Arial"/>
                <a:cs typeface="Arial"/>
              </a:rPr>
              <a:t>771.3.I</a:t>
            </a:r>
            <a:r>
              <a:rPr sz="1000" spc="-35" dirty="0">
                <a:latin typeface="Arial"/>
                <a:cs typeface="Arial"/>
              </a:rPr>
              <a:t> </a:t>
            </a:r>
            <a:r>
              <a:rPr sz="1000" dirty="0">
                <a:latin typeface="Arial"/>
                <a:cs typeface="Arial"/>
              </a:rPr>
              <a:t>que</a:t>
            </a:r>
            <a:r>
              <a:rPr sz="1000" spc="-35" dirty="0">
                <a:latin typeface="Arial"/>
                <a:cs typeface="Arial"/>
              </a:rPr>
              <a:t> </a:t>
            </a:r>
            <a:r>
              <a:rPr sz="1000" dirty="0">
                <a:latin typeface="Arial"/>
                <a:cs typeface="Arial"/>
              </a:rPr>
              <a:t>se</a:t>
            </a:r>
            <a:r>
              <a:rPr sz="1000" spc="-35" dirty="0">
                <a:latin typeface="Arial"/>
                <a:cs typeface="Arial"/>
              </a:rPr>
              <a:t> </a:t>
            </a:r>
            <a:r>
              <a:rPr sz="1000" dirty="0">
                <a:latin typeface="Arial"/>
                <a:cs typeface="Arial"/>
              </a:rPr>
              <a:t>indica</a:t>
            </a:r>
            <a:r>
              <a:rPr sz="1000" spc="-35"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continuación</a:t>
            </a:r>
            <a:r>
              <a:rPr sz="1000" spc="-35" dirty="0">
                <a:latin typeface="Arial"/>
                <a:cs typeface="Arial"/>
              </a:rPr>
              <a:t> </a:t>
            </a:r>
            <a:r>
              <a:rPr sz="1000" dirty="0">
                <a:latin typeface="Arial"/>
                <a:cs typeface="Arial"/>
              </a:rPr>
              <a:t>da,</a:t>
            </a:r>
            <a:r>
              <a:rPr sz="1000" spc="-35" dirty="0">
                <a:latin typeface="Arial"/>
                <a:cs typeface="Arial"/>
              </a:rPr>
              <a:t> </a:t>
            </a:r>
            <a:r>
              <a:rPr sz="1000" dirty="0">
                <a:latin typeface="Arial"/>
                <a:cs typeface="Arial"/>
              </a:rPr>
              <a:t>para</a:t>
            </a:r>
            <a:r>
              <a:rPr sz="1000" spc="-3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diferentes</a:t>
            </a:r>
            <a:r>
              <a:rPr sz="1000" spc="-30" dirty="0">
                <a:latin typeface="Arial"/>
                <a:cs typeface="Arial"/>
              </a:rPr>
              <a:t> </a:t>
            </a:r>
            <a:r>
              <a:rPr sz="1000" dirty="0">
                <a:latin typeface="Arial"/>
                <a:cs typeface="Arial"/>
              </a:rPr>
              <a:t>valores</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corriente</a:t>
            </a:r>
            <a:r>
              <a:rPr sz="1000" spc="-30" dirty="0">
                <a:latin typeface="Arial"/>
                <a:cs typeface="Arial"/>
              </a:rPr>
              <a:t> </a:t>
            </a:r>
            <a:r>
              <a:rPr sz="1000" dirty="0">
                <a:latin typeface="Arial"/>
                <a:cs typeface="Arial"/>
              </a:rPr>
              <a:t>diferencial</a:t>
            </a:r>
            <a:r>
              <a:rPr sz="1000" spc="-30" dirty="0">
                <a:latin typeface="Arial"/>
                <a:cs typeface="Arial"/>
              </a:rPr>
              <a:t> </a:t>
            </a:r>
            <a:r>
              <a:rPr sz="1000" dirty="0">
                <a:latin typeface="Arial"/>
                <a:cs typeface="Arial"/>
              </a:rPr>
              <a:t>asignada</a:t>
            </a:r>
          </a:p>
          <a:p>
            <a:pPr marL="90805" algn="just">
              <a:lnSpc>
                <a:spcPct val="100000"/>
              </a:lnSpc>
              <a:spcBef>
                <a:spcPts val="20"/>
              </a:spcBef>
            </a:pPr>
            <a:r>
              <a:rPr sz="1200" i="1" spc="20" dirty="0">
                <a:latin typeface="Times New Roman"/>
                <a:cs typeface="Times New Roman"/>
              </a:rPr>
              <a:t>I</a:t>
            </a:r>
            <a:r>
              <a:rPr sz="1050" spc="30" baseline="-23809" dirty="0">
                <a:latin typeface="Symbol"/>
                <a:cs typeface="Symbol"/>
              </a:rPr>
              <a:t></a:t>
            </a:r>
            <a:r>
              <a:rPr sz="1050" i="1" spc="30" baseline="-23809" dirty="0">
                <a:latin typeface="Times New Roman"/>
                <a:cs typeface="Times New Roman"/>
              </a:rPr>
              <a:t>n </a:t>
            </a:r>
            <a:r>
              <a:rPr sz="1050" i="1" spc="202" baseline="-23809" dirty="0">
                <a:latin typeface="Times New Roman"/>
                <a:cs typeface="Times New Roman"/>
              </a:rPr>
              <a:t> </a:t>
            </a:r>
            <a:r>
              <a:rPr sz="1000" dirty="0">
                <a:latin typeface="Arial"/>
                <a:cs typeface="Arial"/>
              </a:rPr>
              <a:t>de</a:t>
            </a:r>
            <a:r>
              <a:rPr sz="1000" spc="75" dirty="0">
                <a:latin typeface="Arial"/>
                <a:cs typeface="Arial"/>
              </a:rPr>
              <a:t> </a:t>
            </a:r>
            <a:r>
              <a:rPr sz="1000" dirty="0">
                <a:latin typeface="Arial"/>
                <a:cs typeface="Arial"/>
              </a:rPr>
              <a:t>disparo</a:t>
            </a:r>
            <a:r>
              <a:rPr sz="1000" spc="75" dirty="0">
                <a:latin typeface="Arial"/>
                <a:cs typeface="Arial"/>
              </a:rPr>
              <a:t> </a:t>
            </a:r>
            <a:r>
              <a:rPr sz="1000" dirty="0">
                <a:latin typeface="Arial"/>
                <a:cs typeface="Arial"/>
              </a:rPr>
              <a:t>de</a:t>
            </a:r>
            <a:r>
              <a:rPr sz="1000" spc="75" dirty="0">
                <a:latin typeface="Arial"/>
                <a:cs typeface="Arial"/>
              </a:rPr>
              <a:t> </a:t>
            </a:r>
            <a:r>
              <a:rPr sz="1000" dirty="0">
                <a:latin typeface="Arial"/>
                <a:cs typeface="Arial"/>
              </a:rPr>
              <a:t>los</a:t>
            </a:r>
            <a:r>
              <a:rPr sz="1000" spc="75" dirty="0">
                <a:latin typeface="Arial"/>
                <a:cs typeface="Arial"/>
              </a:rPr>
              <a:t> </a:t>
            </a:r>
            <a:r>
              <a:rPr sz="1000" dirty="0">
                <a:latin typeface="Arial"/>
                <a:cs typeface="Arial"/>
              </a:rPr>
              <a:t>dispositivos</a:t>
            </a:r>
            <a:r>
              <a:rPr sz="1000" spc="75" dirty="0">
                <a:latin typeface="Arial"/>
                <a:cs typeface="Arial"/>
              </a:rPr>
              <a:t> </a:t>
            </a:r>
            <a:r>
              <a:rPr sz="1000" dirty="0">
                <a:latin typeface="Arial"/>
                <a:cs typeface="Arial"/>
              </a:rPr>
              <a:t>diferenciales,</a:t>
            </a:r>
            <a:r>
              <a:rPr sz="1000" spc="75" dirty="0">
                <a:latin typeface="Arial"/>
                <a:cs typeface="Arial"/>
              </a:rPr>
              <a:t> </a:t>
            </a:r>
            <a:r>
              <a:rPr sz="1000" dirty="0">
                <a:latin typeface="Arial"/>
                <a:cs typeface="Arial"/>
              </a:rPr>
              <a:t>el</a:t>
            </a:r>
            <a:r>
              <a:rPr sz="1000" spc="75" dirty="0">
                <a:latin typeface="Arial"/>
                <a:cs typeface="Arial"/>
              </a:rPr>
              <a:t> </a:t>
            </a:r>
            <a:r>
              <a:rPr sz="1000" dirty="0">
                <a:latin typeface="Arial"/>
                <a:cs typeface="Arial"/>
              </a:rPr>
              <a:t>valor</a:t>
            </a:r>
            <a:r>
              <a:rPr sz="1000" spc="75" dirty="0">
                <a:latin typeface="Arial"/>
                <a:cs typeface="Arial"/>
              </a:rPr>
              <a:t> </a:t>
            </a:r>
            <a:r>
              <a:rPr sz="1000" dirty="0">
                <a:latin typeface="Arial"/>
                <a:cs typeface="Arial"/>
              </a:rPr>
              <a:t>máximo</a:t>
            </a:r>
            <a:r>
              <a:rPr sz="1000" spc="75" dirty="0">
                <a:latin typeface="Arial"/>
                <a:cs typeface="Arial"/>
              </a:rPr>
              <a:t> </a:t>
            </a:r>
            <a:r>
              <a:rPr sz="1000" dirty="0">
                <a:latin typeface="Arial"/>
                <a:cs typeface="Arial"/>
              </a:rPr>
              <a:t>de</a:t>
            </a:r>
            <a:r>
              <a:rPr sz="1000" spc="75" dirty="0">
                <a:latin typeface="Arial"/>
                <a:cs typeface="Arial"/>
              </a:rPr>
              <a:t> </a:t>
            </a:r>
            <a:r>
              <a:rPr sz="1000" dirty="0">
                <a:latin typeface="Arial"/>
                <a:cs typeface="Arial"/>
              </a:rPr>
              <a:t>resistencia</a:t>
            </a:r>
            <a:r>
              <a:rPr sz="1000" spc="75" dirty="0">
                <a:latin typeface="Arial"/>
                <a:cs typeface="Arial"/>
              </a:rPr>
              <a:t> </a:t>
            </a:r>
            <a:r>
              <a:rPr sz="1000" dirty="0">
                <a:latin typeface="Arial"/>
                <a:cs typeface="Arial"/>
              </a:rPr>
              <a:t>de</a:t>
            </a:r>
            <a:r>
              <a:rPr sz="1000" spc="75" dirty="0">
                <a:latin typeface="Arial"/>
                <a:cs typeface="Arial"/>
              </a:rPr>
              <a:t> </a:t>
            </a:r>
            <a:r>
              <a:rPr sz="1000" dirty="0">
                <a:latin typeface="Arial"/>
                <a:cs typeface="Arial"/>
              </a:rPr>
              <a:t>la</a:t>
            </a:r>
            <a:r>
              <a:rPr sz="1000" spc="75" dirty="0">
                <a:latin typeface="Arial"/>
                <a:cs typeface="Arial"/>
              </a:rPr>
              <a:t> </a:t>
            </a:r>
            <a:r>
              <a:rPr sz="1000" dirty="0">
                <a:latin typeface="Arial"/>
                <a:cs typeface="Arial"/>
              </a:rPr>
              <a:t>toma</a:t>
            </a:r>
            <a:r>
              <a:rPr sz="1000" spc="75" dirty="0">
                <a:latin typeface="Arial"/>
                <a:cs typeface="Arial"/>
              </a:rPr>
              <a:t> </a:t>
            </a:r>
            <a:r>
              <a:rPr sz="1000" dirty="0">
                <a:latin typeface="Arial"/>
                <a:cs typeface="Arial"/>
              </a:rPr>
              <a:t>de</a:t>
            </a:r>
            <a:r>
              <a:rPr sz="1000" spc="75" dirty="0">
                <a:latin typeface="Arial"/>
                <a:cs typeface="Arial"/>
              </a:rPr>
              <a:t> </a:t>
            </a:r>
            <a:r>
              <a:rPr sz="1000" dirty="0">
                <a:latin typeface="Arial"/>
                <a:cs typeface="Arial"/>
              </a:rPr>
              <a:t>tierra</a:t>
            </a:r>
            <a:r>
              <a:rPr sz="1000" spc="75" dirty="0">
                <a:latin typeface="Arial"/>
                <a:cs typeface="Arial"/>
              </a:rPr>
              <a:t> </a:t>
            </a:r>
            <a:r>
              <a:rPr sz="1000" dirty="0">
                <a:latin typeface="Arial"/>
                <a:cs typeface="Arial"/>
              </a:rPr>
              <a:t>de</a:t>
            </a:r>
            <a:r>
              <a:rPr sz="1000" spc="85" dirty="0">
                <a:latin typeface="Arial"/>
                <a:cs typeface="Arial"/>
              </a:rPr>
              <a:t> </a:t>
            </a:r>
            <a:r>
              <a:rPr sz="1000" dirty="0">
                <a:latin typeface="Arial"/>
                <a:cs typeface="Arial"/>
              </a:rPr>
              <a:t>las</a:t>
            </a:r>
          </a:p>
          <a:p>
            <a:pPr marL="63500" marR="57150" algn="just">
              <a:lnSpc>
                <a:spcPts val="1150"/>
              </a:lnSpc>
              <a:spcBef>
                <a:spcPts val="370"/>
              </a:spcBef>
            </a:pPr>
            <a:r>
              <a:rPr sz="1000" dirty="0">
                <a:latin typeface="Arial"/>
                <a:cs typeface="Arial"/>
              </a:rPr>
              <a:t>masas</a:t>
            </a:r>
            <a:r>
              <a:rPr sz="1000" spc="-45" dirty="0">
                <a:latin typeface="Arial"/>
                <a:cs typeface="Arial"/>
              </a:rPr>
              <a:t> </a:t>
            </a:r>
            <a:r>
              <a:rPr sz="1000" dirty="0">
                <a:latin typeface="Arial"/>
                <a:cs typeface="Arial"/>
              </a:rPr>
              <a:t>para</a:t>
            </a:r>
            <a:r>
              <a:rPr sz="1000" spc="-40" dirty="0">
                <a:latin typeface="Arial"/>
                <a:cs typeface="Arial"/>
              </a:rPr>
              <a:t> </a:t>
            </a:r>
            <a:r>
              <a:rPr sz="1000" dirty="0">
                <a:latin typeface="Arial"/>
                <a:cs typeface="Arial"/>
              </a:rPr>
              <a:t>que</a:t>
            </a:r>
            <a:r>
              <a:rPr sz="1000" spc="-40" dirty="0">
                <a:latin typeface="Arial"/>
                <a:cs typeface="Arial"/>
              </a:rPr>
              <a:t> </a:t>
            </a:r>
            <a:r>
              <a:rPr sz="1000" dirty="0">
                <a:latin typeface="Arial"/>
                <a:cs typeface="Arial"/>
              </a:rPr>
              <a:t>el</a:t>
            </a:r>
            <a:r>
              <a:rPr sz="1000" spc="-40" dirty="0">
                <a:latin typeface="Arial"/>
                <a:cs typeface="Arial"/>
              </a:rPr>
              <a:t> </a:t>
            </a:r>
            <a:r>
              <a:rPr sz="1000" dirty="0">
                <a:latin typeface="Arial"/>
                <a:cs typeface="Arial"/>
              </a:rPr>
              <a:t>potencial</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dichas</a:t>
            </a:r>
            <a:r>
              <a:rPr sz="1000" spc="-40" dirty="0">
                <a:latin typeface="Arial"/>
                <a:cs typeface="Arial"/>
              </a:rPr>
              <a:t> </a:t>
            </a:r>
            <a:r>
              <a:rPr sz="1000" dirty="0">
                <a:latin typeface="Arial"/>
                <a:cs typeface="Arial"/>
              </a:rPr>
              <a:t>masas</a:t>
            </a:r>
            <a:r>
              <a:rPr sz="1000" spc="-35" dirty="0">
                <a:latin typeface="Arial"/>
                <a:cs typeface="Arial"/>
              </a:rPr>
              <a:t> </a:t>
            </a:r>
            <a:r>
              <a:rPr sz="1000" dirty="0">
                <a:latin typeface="Arial"/>
                <a:cs typeface="Arial"/>
              </a:rPr>
              <a:t>no</a:t>
            </a:r>
            <a:r>
              <a:rPr sz="1000" spc="-35" dirty="0">
                <a:latin typeface="Arial"/>
                <a:cs typeface="Arial"/>
              </a:rPr>
              <a:t> </a:t>
            </a:r>
            <a:r>
              <a:rPr sz="1000" dirty="0">
                <a:latin typeface="Arial"/>
                <a:cs typeface="Arial"/>
              </a:rPr>
              <a:t>sea</a:t>
            </a:r>
            <a:r>
              <a:rPr sz="1000" spc="-35" dirty="0">
                <a:latin typeface="Arial"/>
                <a:cs typeface="Arial"/>
              </a:rPr>
              <a:t> </a:t>
            </a:r>
            <a:r>
              <a:rPr sz="1000" dirty="0">
                <a:latin typeface="Arial"/>
                <a:cs typeface="Arial"/>
              </a:rPr>
              <a:t>superior</a:t>
            </a:r>
            <a:r>
              <a:rPr sz="1000" spc="-35" dirty="0">
                <a:latin typeface="Arial"/>
                <a:cs typeface="Arial"/>
              </a:rPr>
              <a:t> </a:t>
            </a:r>
            <a:r>
              <a:rPr sz="1000" dirty="0">
                <a:latin typeface="Arial"/>
                <a:cs typeface="Arial"/>
              </a:rPr>
              <a:t>en</a:t>
            </a:r>
            <a:r>
              <a:rPr sz="1000" spc="-35" dirty="0">
                <a:latin typeface="Arial"/>
                <a:cs typeface="Arial"/>
              </a:rPr>
              <a:t> </a:t>
            </a:r>
            <a:r>
              <a:rPr sz="1000" dirty="0">
                <a:latin typeface="Arial"/>
                <a:cs typeface="Arial"/>
              </a:rPr>
              <a:t>forma</a:t>
            </a:r>
            <a:r>
              <a:rPr sz="1000" spc="-35" dirty="0">
                <a:latin typeface="Arial"/>
                <a:cs typeface="Arial"/>
              </a:rPr>
              <a:t> </a:t>
            </a:r>
            <a:r>
              <a:rPr sz="1000" dirty="0">
                <a:latin typeface="Arial"/>
                <a:cs typeface="Arial"/>
              </a:rPr>
              <a:t>permanente</a:t>
            </a:r>
            <a:r>
              <a:rPr sz="1000" spc="-40"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U</a:t>
            </a:r>
            <a:r>
              <a:rPr sz="975" baseline="-12820" dirty="0">
                <a:latin typeface="Arial"/>
                <a:cs typeface="Arial"/>
              </a:rPr>
              <a:t>L</a:t>
            </a:r>
            <a:r>
              <a:rPr sz="975" spc="97" baseline="-12820" dirty="0">
                <a:latin typeface="Arial"/>
                <a:cs typeface="Arial"/>
              </a:rPr>
              <a:t> </a:t>
            </a:r>
            <a:r>
              <a:rPr sz="1000" dirty="0">
                <a:latin typeface="Arial"/>
                <a:cs typeface="Arial"/>
              </a:rPr>
              <a:t>=</a:t>
            </a:r>
            <a:r>
              <a:rPr sz="1000" spc="-35" dirty="0">
                <a:latin typeface="Arial"/>
                <a:cs typeface="Arial"/>
              </a:rPr>
              <a:t> </a:t>
            </a:r>
            <a:r>
              <a:rPr sz="1000" spc="-5" dirty="0">
                <a:latin typeface="Arial"/>
                <a:cs typeface="Arial"/>
              </a:rPr>
              <a:t>50</a:t>
            </a:r>
            <a:r>
              <a:rPr sz="1000" spc="-35" dirty="0">
                <a:latin typeface="Arial"/>
                <a:cs typeface="Arial"/>
              </a:rPr>
              <a:t> </a:t>
            </a:r>
            <a:r>
              <a:rPr sz="1000" dirty="0">
                <a:latin typeface="Arial"/>
                <a:cs typeface="Arial"/>
              </a:rPr>
              <a:t>V</a:t>
            </a:r>
            <a:r>
              <a:rPr sz="1000" spc="-35" dirty="0">
                <a:latin typeface="Arial"/>
                <a:cs typeface="Arial"/>
              </a:rPr>
              <a:t> </a:t>
            </a:r>
            <a:r>
              <a:rPr sz="1000" dirty="0">
                <a:latin typeface="Arial"/>
                <a:cs typeface="Arial"/>
              </a:rPr>
              <a:t>y</a:t>
            </a:r>
            <a:r>
              <a:rPr sz="1000" spc="-35"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U</a:t>
            </a:r>
            <a:r>
              <a:rPr sz="975" baseline="-12820" dirty="0">
                <a:latin typeface="Arial"/>
                <a:cs typeface="Arial"/>
              </a:rPr>
              <a:t>L</a:t>
            </a:r>
            <a:r>
              <a:rPr sz="975" spc="97" baseline="-12820" dirty="0">
                <a:latin typeface="Arial"/>
                <a:cs typeface="Arial"/>
              </a:rPr>
              <a:t> </a:t>
            </a:r>
            <a:r>
              <a:rPr sz="1000" dirty="0">
                <a:latin typeface="Arial"/>
                <a:cs typeface="Arial"/>
              </a:rPr>
              <a:t>=</a:t>
            </a:r>
            <a:r>
              <a:rPr sz="1000" spc="-35" dirty="0">
                <a:latin typeface="Arial"/>
                <a:cs typeface="Arial"/>
              </a:rPr>
              <a:t> </a:t>
            </a:r>
            <a:r>
              <a:rPr sz="1000" dirty="0">
                <a:latin typeface="Arial"/>
                <a:cs typeface="Arial"/>
              </a:rPr>
              <a:t>24</a:t>
            </a:r>
            <a:r>
              <a:rPr sz="1000" spc="-35" dirty="0">
                <a:latin typeface="Arial"/>
                <a:cs typeface="Arial"/>
              </a:rPr>
              <a:t> </a:t>
            </a:r>
            <a:r>
              <a:rPr sz="1000" dirty="0">
                <a:latin typeface="Arial"/>
                <a:cs typeface="Arial"/>
              </a:rPr>
              <a:t>V  (la Ley N° 19587 de Higiene y Seguridad en el Trabajo, a través de los Decretos Reglamentarios 351/79 y  </a:t>
            </a:r>
            <a:r>
              <a:rPr sz="1000" spc="-5" dirty="0">
                <a:latin typeface="Arial"/>
                <a:cs typeface="Arial"/>
              </a:rPr>
              <a:t>911/96,</a:t>
            </a:r>
            <a:r>
              <a:rPr sz="1000" spc="-45" dirty="0">
                <a:latin typeface="Arial"/>
                <a:cs typeface="Arial"/>
              </a:rPr>
              <a:t> </a:t>
            </a:r>
            <a:r>
              <a:rPr sz="1000" spc="-5" dirty="0">
                <a:latin typeface="Arial"/>
                <a:cs typeface="Arial"/>
              </a:rPr>
              <a:t>establece</a:t>
            </a:r>
            <a:r>
              <a:rPr sz="1000" spc="-45" dirty="0">
                <a:latin typeface="Arial"/>
                <a:cs typeface="Arial"/>
              </a:rPr>
              <a:t> </a:t>
            </a:r>
            <a:r>
              <a:rPr sz="1000" spc="-5" dirty="0">
                <a:latin typeface="Arial"/>
                <a:cs typeface="Arial"/>
              </a:rPr>
              <a:t>la</a:t>
            </a:r>
            <a:r>
              <a:rPr sz="1000" spc="-45" dirty="0">
                <a:latin typeface="Arial"/>
                <a:cs typeface="Arial"/>
              </a:rPr>
              <a:t> </a:t>
            </a:r>
            <a:r>
              <a:rPr sz="1000" dirty="0">
                <a:latin typeface="Arial"/>
                <a:cs typeface="Arial"/>
              </a:rPr>
              <a:t>tensión</a:t>
            </a:r>
            <a:r>
              <a:rPr sz="1000" spc="-45" dirty="0">
                <a:latin typeface="Arial"/>
                <a:cs typeface="Arial"/>
              </a:rPr>
              <a:t> </a:t>
            </a:r>
            <a:r>
              <a:rPr sz="1000" spc="-5" dirty="0">
                <a:latin typeface="Arial"/>
                <a:cs typeface="Arial"/>
              </a:rPr>
              <a:t>límite</a:t>
            </a:r>
            <a:r>
              <a:rPr sz="1000" spc="-45" dirty="0">
                <a:latin typeface="Arial"/>
                <a:cs typeface="Arial"/>
              </a:rPr>
              <a:t> </a:t>
            </a:r>
            <a:r>
              <a:rPr sz="1000" spc="-5" dirty="0">
                <a:latin typeface="Arial"/>
                <a:cs typeface="Arial"/>
              </a:rPr>
              <a:t>de</a:t>
            </a:r>
            <a:r>
              <a:rPr sz="1000" spc="-45" dirty="0">
                <a:latin typeface="Arial"/>
                <a:cs typeface="Arial"/>
              </a:rPr>
              <a:t> </a:t>
            </a:r>
            <a:r>
              <a:rPr sz="1000" dirty="0">
                <a:latin typeface="Arial"/>
                <a:cs typeface="Arial"/>
              </a:rPr>
              <a:t>contacto</a:t>
            </a:r>
            <a:r>
              <a:rPr sz="1000" spc="-45" dirty="0">
                <a:latin typeface="Arial"/>
                <a:cs typeface="Arial"/>
              </a:rPr>
              <a:t> </a:t>
            </a:r>
            <a:r>
              <a:rPr sz="1000" dirty="0">
                <a:latin typeface="Arial"/>
                <a:cs typeface="Arial"/>
              </a:rPr>
              <a:t>U</a:t>
            </a:r>
            <a:r>
              <a:rPr sz="975" baseline="-12820" dirty="0">
                <a:latin typeface="Arial"/>
                <a:cs typeface="Arial"/>
              </a:rPr>
              <a:t>L</a:t>
            </a:r>
            <a:r>
              <a:rPr sz="975" spc="82" baseline="-1282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24</a:t>
            </a:r>
            <a:r>
              <a:rPr sz="1000" spc="-45" dirty="0">
                <a:latin typeface="Arial"/>
                <a:cs typeface="Arial"/>
              </a:rPr>
              <a:t> </a:t>
            </a:r>
            <a:r>
              <a:rPr sz="1000" dirty="0">
                <a:latin typeface="Arial"/>
                <a:cs typeface="Arial"/>
              </a:rPr>
              <a:t>V,</a:t>
            </a:r>
            <a:r>
              <a:rPr sz="1000" spc="-45" dirty="0">
                <a:latin typeface="Arial"/>
                <a:cs typeface="Arial"/>
              </a:rPr>
              <a:t> </a:t>
            </a:r>
            <a:r>
              <a:rPr sz="1000" dirty="0">
                <a:latin typeface="Arial"/>
                <a:cs typeface="Arial"/>
              </a:rPr>
              <a:t>razón</a:t>
            </a:r>
            <a:r>
              <a:rPr sz="1000" spc="-45"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la</a:t>
            </a:r>
            <a:r>
              <a:rPr sz="1000" spc="-40" dirty="0">
                <a:latin typeface="Arial"/>
                <a:cs typeface="Arial"/>
              </a:rPr>
              <a:t> </a:t>
            </a:r>
            <a:r>
              <a:rPr sz="1000" dirty="0">
                <a:latin typeface="Arial"/>
                <a:cs typeface="Arial"/>
              </a:rPr>
              <a:t>cual</a:t>
            </a:r>
            <a:r>
              <a:rPr sz="1000" spc="-40" dirty="0">
                <a:latin typeface="Arial"/>
                <a:cs typeface="Arial"/>
              </a:rPr>
              <a:t> </a:t>
            </a:r>
            <a:r>
              <a:rPr sz="1000" dirty="0">
                <a:latin typeface="Arial"/>
                <a:cs typeface="Arial"/>
              </a:rPr>
              <a:t>este</a:t>
            </a:r>
            <a:r>
              <a:rPr sz="1000" spc="-35" dirty="0">
                <a:latin typeface="Arial"/>
                <a:cs typeface="Arial"/>
              </a:rPr>
              <a:t> </a:t>
            </a:r>
            <a:r>
              <a:rPr sz="1000" dirty="0">
                <a:latin typeface="Arial"/>
                <a:cs typeface="Arial"/>
              </a:rPr>
              <a:t>valor</a:t>
            </a:r>
            <a:r>
              <a:rPr sz="1000" spc="-40" dirty="0">
                <a:latin typeface="Arial"/>
                <a:cs typeface="Arial"/>
              </a:rPr>
              <a:t> </a:t>
            </a:r>
            <a:r>
              <a:rPr sz="1000" dirty="0">
                <a:latin typeface="Arial"/>
                <a:cs typeface="Arial"/>
              </a:rPr>
              <a:t>es</a:t>
            </a:r>
            <a:r>
              <a:rPr sz="1000" spc="-40" dirty="0">
                <a:latin typeface="Arial"/>
                <a:cs typeface="Arial"/>
              </a:rPr>
              <a:t> </a:t>
            </a:r>
            <a:r>
              <a:rPr sz="1000" dirty="0">
                <a:latin typeface="Arial"/>
                <a:cs typeface="Arial"/>
              </a:rPr>
              <a:t>el</a:t>
            </a:r>
            <a:r>
              <a:rPr sz="1000" spc="-40" dirty="0">
                <a:latin typeface="Arial"/>
                <a:cs typeface="Arial"/>
              </a:rPr>
              <a:t> </a:t>
            </a:r>
            <a:r>
              <a:rPr sz="1000" dirty="0">
                <a:latin typeface="Arial"/>
                <a:cs typeface="Arial"/>
              </a:rPr>
              <a:t>adoptado</a:t>
            </a:r>
            <a:r>
              <a:rPr sz="1000" spc="-40" dirty="0">
                <a:latin typeface="Arial"/>
                <a:cs typeface="Arial"/>
              </a:rPr>
              <a:t> </a:t>
            </a:r>
            <a:r>
              <a:rPr sz="1000" dirty="0">
                <a:latin typeface="Arial"/>
                <a:cs typeface="Arial"/>
              </a:rPr>
              <a:t>por</a:t>
            </a:r>
            <a:r>
              <a:rPr sz="1000" spc="-40" dirty="0">
                <a:latin typeface="Arial"/>
                <a:cs typeface="Arial"/>
              </a:rPr>
              <a:t> </a:t>
            </a:r>
            <a:r>
              <a:rPr sz="1000" dirty="0">
                <a:latin typeface="Arial"/>
                <a:cs typeface="Arial"/>
              </a:rPr>
              <a:t>esta  </a:t>
            </a:r>
            <a:r>
              <a:rPr sz="1000" spc="-5" dirty="0">
                <a:latin typeface="Arial"/>
                <a:cs typeface="Arial"/>
              </a:rPr>
              <a:t>Reglamentación).</a:t>
            </a:r>
            <a:endParaRPr sz="1000" dirty="0">
              <a:latin typeface="Arial"/>
              <a:cs typeface="Arial"/>
            </a:endParaRPr>
          </a:p>
          <a:p>
            <a:pPr marL="63500" marR="57150" algn="just">
              <a:lnSpc>
                <a:spcPts val="1150"/>
              </a:lnSpc>
              <a:spcBef>
                <a:spcPts val="610"/>
              </a:spcBef>
            </a:pPr>
            <a:r>
              <a:rPr sz="1000" dirty="0">
                <a:latin typeface="Arial"/>
                <a:cs typeface="Arial"/>
              </a:rPr>
              <a:t>Como en la práctica, los valores a tomar en consideración para la resistencia de la toma de tierra de las  masas deben ser menores, para tener en cuenta las posibles variaciones ocasionales, se establecen como  valores máximos los indicados en la columna 3 de la </a:t>
            </a:r>
            <a:r>
              <a:rPr sz="1000" u="sng" dirty="0">
                <a:uFill>
                  <a:solidFill>
                    <a:srgbClr val="000000"/>
                  </a:solidFill>
                </a:uFill>
                <a:latin typeface="Arial"/>
                <a:cs typeface="Arial"/>
              </a:rPr>
              <a:t>Tabla </a:t>
            </a:r>
            <a:r>
              <a:rPr sz="1000" u="sng" spc="-5" dirty="0">
                <a:uFill>
                  <a:solidFill>
                    <a:srgbClr val="000000"/>
                  </a:solidFill>
                </a:uFill>
                <a:latin typeface="Arial"/>
                <a:cs typeface="Arial"/>
              </a:rPr>
              <a:t>771.3.I</a:t>
            </a:r>
            <a:r>
              <a:rPr sz="1000" spc="-5" dirty="0">
                <a:latin typeface="Arial"/>
                <a:cs typeface="Arial"/>
              </a:rPr>
              <a:t>. Se señala asimismo, </a:t>
            </a:r>
            <a:r>
              <a:rPr sz="1000" dirty="0">
                <a:latin typeface="Arial"/>
                <a:cs typeface="Arial"/>
              </a:rPr>
              <a:t>a título </a:t>
            </a:r>
            <a:r>
              <a:rPr sz="1000" spc="-5" dirty="0">
                <a:latin typeface="Arial"/>
                <a:cs typeface="Arial"/>
              </a:rPr>
              <a:t>informativo,  </a:t>
            </a:r>
            <a:r>
              <a:rPr sz="1000" dirty="0">
                <a:latin typeface="Arial"/>
                <a:cs typeface="Arial"/>
              </a:rPr>
              <a:t>en</a:t>
            </a:r>
            <a:r>
              <a:rPr sz="1000" spc="-3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columna</a:t>
            </a:r>
            <a:r>
              <a:rPr sz="1000" spc="-25" dirty="0">
                <a:latin typeface="Arial"/>
                <a:cs typeface="Arial"/>
              </a:rPr>
              <a:t> </a:t>
            </a:r>
            <a:r>
              <a:rPr sz="1000" dirty="0">
                <a:latin typeface="Arial"/>
                <a:cs typeface="Arial"/>
              </a:rPr>
              <a:t>1,</a:t>
            </a:r>
            <a:r>
              <a:rPr sz="1000" spc="-30" dirty="0">
                <a:latin typeface="Arial"/>
                <a:cs typeface="Arial"/>
              </a:rPr>
              <a:t> </a:t>
            </a:r>
            <a:r>
              <a:rPr sz="1000" dirty="0">
                <a:latin typeface="Arial"/>
                <a:cs typeface="Arial"/>
              </a:rPr>
              <a:t>los</a:t>
            </a:r>
            <a:r>
              <a:rPr sz="1000" spc="-20" dirty="0">
                <a:latin typeface="Arial"/>
                <a:cs typeface="Arial"/>
              </a:rPr>
              <a:t> </a:t>
            </a:r>
            <a:r>
              <a:rPr sz="1000" dirty="0">
                <a:latin typeface="Arial"/>
                <a:cs typeface="Arial"/>
              </a:rPr>
              <a:t>valores</a:t>
            </a:r>
            <a:r>
              <a:rPr sz="1000" spc="-20" dirty="0">
                <a:latin typeface="Arial"/>
                <a:cs typeface="Arial"/>
              </a:rPr>
              <a:t> </a:t>
            </a:r>
            <a:r>
              <a:rPr sz="1000" dirty="0">
                <a:latin typeface="Arial"/>
                <a:cs typeface="Arial"/>
              </a:rPr>
              <a:t>para</a:t>
            </a:r>
            <a:r>
              <a:rPr sz="1000" spc="-25" dirty="0">
                <a:latin typeface="Arial"/>
                <a:cs typeface="Arial"/>
              </a:rPr>
              <a:t> </a:t>
            </a:r>
            <a:r>
              <a:rPr sz="1000" dirty="0">
                <a:latin typeface="Arial"/>
                <a:cs typeface="Arial"/>
              </a:rPr>
              <a:t>U</a:t>
            </a:r>
            <a:r>
              <a:rPr sz="975" baseline="-12820" dirty="0">
                <a:latin typeface="Arial"/>
                <a:cs typeface="Arial"/>
              </a:rPr>
              <a:t>L</a:t>
            </a:r>
            <a:r>
              <a:rPr sz="975" spc="112" baseline="-12820" dirty="0">
                <a:latin typeface="Arial"/>
                <a:cs typeface="Arial"/>
              </a:rPr>
              <a:t> </a:t>
            </a:r>
            <a:r>
              <a:rPr sz="1000" dirty="0">
                <a:latin typeface="Arial"/>
                <a:cs typeface="Arial"/>
              </a:rPr>
              <a:t>=</a:t>
            </a:r>
            <a:r>
              <a:rPr sz="1000" spc="-20" dirty="0">
                <a:latin typeface="Arial"/>
                <a:cs typeface="Arial"/>
              </a:rPr>
              <a:t> </a:t>
            </a:r>
            <a:r>
              <a:rPr sz="1000" dirty="0">
                <a:latin typeface="Arial"/>
                <a:cs typeface="Arial"/>
              </a:rPr>
              <a:t>50</a:t>
            </a:r>
            <a:r>
              <a:rPr sz="1000" spc="-20" dirty="0">
                <a:latin typeface="Arial"/>
                <a:cs typeface="Arial"/>
              </a:rPr>
              <a:t> </a:t>
            </a:r>
            <a:r>
              <a:rPr sz="1000" dirty="0">
                <a:latin typeface="Arial"/>
                <a:cs typeface="Arial"/>
              </a:rPr>
              <a:t>V</a:t>
            </a:r>
            <a:r>
              <a:rPr sz="1000" spc="-20" dirty="0">
                <a:latin typeface="Arial"/>
                <a:cs typeface="Arial"/>
              </a:rPr>
              <a:t> </a:t>
            </a:r>
            <a:r>
              <a:rPr sz="1000" dirty="0">
                <a:latin typeface="Arial"/>
                <a:cs typeface="Arial"/>
              </a:rPr>
              <a:t>(tensión</a:t>
            </a:r>
            <a:r>
              <a:rPr sz="1000" spc="-20" dirty="0">
                <a:latin typeface="Arial"/>
                <a:cs typeface="Arial"/>
              </a:rPr>
              <a:t> </a:t>
            </a:r>
            <a:r>
              <a:rPr sz="1000" dirty="0">
                <a:latin typeface="Arial"/>
                <a:cs typeface="Arial"/>
              </a:rPr>
              <a:t>límite</a:t>
            </a:r>
            <a:r>
              <a:rPr sz="1000" spc="-25" dirty="0">
                <a:latin typeface="Arial"/>
                <a:cs typeface="Arial"/>
              </a:rPr>
              <a:t> </a:t>
            </a:r>
            <a:r>
              <a:rPr sz="1000" dirty="0">
                <a:latin typeface="Arial"/>
                <a:cs typeface="Arial"/>
              </a:rPr>
              <a:t>convencional</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contacto</a:t>
            </a:r>
            <a:r>
              <a:rPr sz="1000" spc="-20" dirty="0">
                <a:latin typeface="Arial"/>
                <a:cs typeface="Arial"/>
              </a:rPr>
              <a:t> </a:t>
            </a:r>
            <a:r>
              <a:rPr sz="1000" dirty="0">
                <a:latin typeface="Arial"/>
                <a:cs typeface="Arial"/>
              </a:rPr>
              <a:t>adoptada</a:t>
            </a:r>
            <a:r>
              <a:rPr sz="1000" spc="-20" dirty="0">
                <a:latin typeface="Arial"/>
                <a:cs typeface="Arial"/>
              </a:rPr>
              <a:t> </a:t>
            </a:r>
            <a:r>
              <a:rPr sz="1000" dirty="0">
                <a:latin typeface="Arial"/>
                <a:cs typeface="Arial"/>
              </a:rPr>
              <a:t>por</a:t>
            </a:r>
            <a:r>
              <a:rPr sz="1000" spc="-20" dirty="0">
                <a:latin typeface="Arial"/>
                <a:cs typeface="Arial"/>
              </a:rPr>
              <a:t> </a:t>
            </a:r>
            <a:r>
              <a:rPr sz="1000" dirty="0">
                <a:latin typeface="Arial"/>
                <a:cs typeface="Arial"/>
              </a:rPr>
              <a:t>IEC</a:t>
            </a:r>
            <a:r>
              <a:rPr sz="1000" spc="-25" dirty="0">
                <a:latin typeface="Arial"/>
                <a:cs typeface="Arial"/>
              </a:rPr>
              <a:t> </a:t>
            </a:r>
            <a:r>
              <a:rPr sz="1000" dirty="0">
                <a:latin typeface="Arial"/>
                <a:cs typeface="Arial"/>
              </a:rPr>
              <a:t>60364  para ambientes secos y</a:t>
            </a:r>
            <a:r>
              <a:rPr sz="1000" spc="-25" dirty="0">
                <a:latin typeface="Arial"/>
                <a:cs typeface="Arial"/>
              </a:rPr>
              <a:t> </a:t>
            </a:r>
            <a:r>
              <a:rPr sz="1000" dirty="0">
                <a:latin typeface="Arial"/>
                <a:cs typeface="Arial"/>
              </a:rPr>
              <a:t>húmedos).</a:t>
            </a:r>
          </a:p>
          <a:p>
            <a:pPr marL="63500" marR="57150" algn="just">
              <a:lnSpc>
                <a:spcPct val="102499"/>
              </a:lnSpc>
              <a:spcBef>
                <a:spcPts val="500"/>
              </a:spcBef>
            </a:pPr>
            <a:r>
              <a:rPr sz="1000" dirty="0">
                <a:latin typeface="Arial"/>
                <a:cs typeface="Arial"/>
              </a:rPr>
              <a:t>Para esta Sección de la Reglamentación se establece que el valor máximo permanente de la resistencia de  puesta a tierra de protección debe ser menor o igual a 40</a:t>
            </a:r>
            <a:r>
              <a:rPr sz="1000" spc="-50" dirty="0">
                <a:latin typeface="Arial"/>
                <a:cs typeface="Arial"/>
              </a:rPr>
              <a:t> </a:t>
            </a:r>
            <a:r>
              <a:rPr sz="1000" spc="-5" dirty="0">
                <a:latin typeface="Symbol"/>
                <a:cs typeface="Symbol"/>
              </a:rPr>
              <a:t></a:t>
            </a:r>
            <a:r>
              <a:rPr sz="1000" spc="-5" dirty="0">
                <a:latin typeface="Arial"/>
                <a:cs typeface="Arial"/>
              </a:rPr>
              <a:t>.</a:t>
            </a:r>
            <a:endParaRPr sz="1000" dirty="0">
              <a:latin typeface="Arial"/>
              <a:cs typeface="Arial"/>
            </a:endParaRPr>
          </a:p>
          <a:p>
            <a:pPr marL="63500" marR="57150" algn="just">
              <a:lnSpc>
                <a:spcPct val="101800"/>
              </a:lnSpc>
              <a:spcBef>
                <a:spcPts val="530"/>
              </a:spcBef>
            </a:pPr>
            <a:r>
              <a:rPr sz="1000" dirty="0">
                <a:latin typeface="Arial"/>
                <a:cs typeface="Arial"/>
              </a:rPr>
              <a:t>Cuando, en el caso de locales sin riesgo de incendio y con </a:t>
            </a:r>
            <a:r>
              <a:rPr sz="1000" spc="-5" dirty="0">
                <a:latin typeface="Arial"/>
                <a:cs typeface="Arial"/>
              </a:rPr>
              <a:t>personal </a:t>
            </a:r>
            <a:r>
              <a:rPr sz="1000" dirty="0">
                <a:latin typeface="Arial"/>
                <a:cs typeface="Arial"/>
              </a:rPr>
              <a:t>BA4 o BA5, se </a:t>
            </a:r>
            <a:r>
              <a:rPr sz="1000" spc="-5" dirty="0">
                <a:latin typeface="Arial"/>
                <a:cs typeface="Arial"/>
              </a:rPr>
              <a:t>empleen dispositivos  </a:t>
            </a:r>
            <a:r>
              <a:rPr sz="1000" dirty="0">
                <a:latin typeface="Arial"/>
                <a:cs typeface="Arial"/>
              </a:rPr>
              <a:t>diferenciales</a:t>
            </a:r>
            <a:r>
              <a:rPr sz="1000" spc="135" dirty="0">
                <a:latin typeface="Arial"/>
                <a:cs typeface="Arial"/>
              </a:rPr>
              <a:t> </a:t>
            </a:r>
            <a:r>
              <a:rPr sz="1000" dirty="0">
                <a:latin typeface="Arial"/>
                <a:cs typeface="Arial"/>
              </a:rPr>
              <a:t>de</a:t>
            </a:r>
            <a:r>
              <a:rPr sz="1000" spc="210" dirty="0">
                <a:latin typeface="Arial"/>
                <a:cs typeface="Arial"/>
              </a:rPr>
              <a:t> </a:t>
            </a:r>
            <a:r>
              <a:rPr sz="1200" i="1" spc="20" dirty="0">
                <a:latin typeface="Times New Roman"/>
                <a:cs typeface="Times New Roman"/>
              </a:rPr>
              <a:t>I</a:t>
            </a:r>
            <a:r>
              <a:rPr sz="1050" spc="30" baseline="-23809" dirty="0">
                <a:latin typeface="Symbol"/>
                <a:cs typeface="Symbol"/>
              </a:rPr>
              <a:t></a:t>
            </a:r>
            <a:r>
              <a:rPr sz="1050" i="1" spc="30" baseline="-23809" dirty="0">
                <a:latin typeface="Times New Roman"/>
                <a:cs typeface="Times New Roman"/>
              </a:rPr>
              <a:t>n</a:t>
            </a:r>
            <a:r>
              <a:rPr sz="1050" i="1" spc="202" baseline="-23809" dirty="0">
                <a:latin typeface="Times New Roman"/>
                <a:cs typeface="Times New Roman"/>
              </a:rPr>
              <a:t> </a:t>
            </a:r>
            <a:r>
              <a:rPr sz="1000" dirty="0">
                <a:latin typeface="Arial"/>
                <a:cs typeface="Arial"/>
              </a:rPr>
              <a:t>&gt;</a:t>
            </a:r>
            <a:r>
              <a:rPr sz="1000" spc="140" dirty="0">
                <a:latin typeface="Arial"/>
                <a:cs typeface="Arial"/>
              </a:rPr>
              <a:t> </a:t>
            </a:r>
            <a:r>
              <a:rPr sz="1000" dirty="0">
                <a:latin typeface="Arial"/>
                <a:cs typeface="Arial"/>
              </a:rPr>
              <a:t>300</a:t>
            </a:r>
            <a:r>
              <a:rPr sz="1000" spc="135" dirty="0">
                <a:latin typeface="Arial"/>
                <a:cs typeface="Arial"/>
              </a:rPr>
              <a:t> </a:t>
            </a:r>
            <a:r>
              <a:rPr sz="1000" dirty="0">
                <a:latin typeface="Arial"/>
                <a:cs typeface="Arial"/>
              </a:rPr>
              <a:t>mA</a:t>
            </a:r>
            <a:r>
              <a:rPr sz="1000" spc="135" dirty="0">
                <a:latin typeface="Arial"/>
                <a:cs typeface="Arial"/>
              </a:rPr>
              <a:t> </a:t>
            </a:r>
            <a:r>
              <a:rPr sz="1000" dirty="0">
                <a:latin typeface="Arial"/>
                <a:cs typeface="Arial"/>
              </a:rPr>
              <a:t>para</a:t>
            </a:r>
            <a:r>
              <a:rPr sz="1000" spc="135" dirty="0">
                <a:latin typeface="Arial"/>
                <a:cs typeface="Arial"/>
              </a:rPr>
              <a:t> </a:t>
            </a:r>
            <a:r>
              <a:rPr sz="1000" dirty="0">
                <a:latin typeface="Arial"/>
                <a:cs typeface="Arial"/>
              </a:rPr>
              <a:t>la</a:t>
            </a:r>
            <a:r>
              <a:rPr sz="1000" spc="135" dirty="0">
                <a:latin typeface="Arial"/>
                <a:cs typeface="Arial"/>
              </a:rPr>
              <a:t> </a:t>
            </a:r>
            <a:r>
              <a:rPr sz="1000" dirty="0">
                <a:latin typeface="Arial"/>
                <a:cs typeface="Arial"/>
              </a:rPr>
              <a:t>protección</a:t>
            </a:r>
            <a:r>
              <a:rPr sz="1000" spc="135" dirty="0">
                <a:latin typeface="Arial"/>
                <a:cs typeface="Arial"/>
              </a:rPr>
              <a:t> </a:t>
            </a:r>
            <a:r>
              <a:rPr sz="1000" dirty="0">
                <a:latin typeface="Arial"/>
                <a:cs typeface="Arial"/>
              </a:rPr>
              <a:t>contra</a:t>
            </a:r>
            <a:r>
              <a:rPr sz="1000" spc="135" dirty="0">
                <a:latin typeface="Arial"/>
                <a:cs typeface="Arial"/>
              </a:rPr>
              <a:t> </a:t>
            </a:r>
            <a:r>
              <a:rPr sz="1000" dirty="0">
                <a:latin typeface="Arial"/>
                <a:cs typeface="Arial"/>
              </a:rPr>
              <a:t>los</a:t>
            </a:r>
            <a:r>
              <a:rPr sz="1000" spc="140" dirty="0">
                <a:latin typeface="Arial"/>
                <a:cs typeface="Arial"/>
              </a:rPr>
              <a:t> </a:t>
            </a:r>
            <a:r>
              <a:rPr sz="1000" dirty="0">
                <a:latin typeface="Arial"/>
                <a:cs typeface="Arial"/>
              </a:rPr>
              <a:t>contactos</a:t>
            </a:r>
            <a:r>
              <a:rPr sz="1000" spc="135" dirty="0">
                <a:latin typeface="Arial"/>
                <a:cs typeface="Arial"/>
              </a:rPr>
              <a:t> </a:t>
            </a:r>
            <a:r>
              <a:rPr sz="1000" dirty="0">
                <a:latin typeface="Arial"/>
                <a:cs typeface="Arial"/>
              </a:rPr>
              <a:t>indirectos,</a:t>
            </a:r>
            <a:r>
              <a:rPr sz="1000" spc="140" dirty="0">
                <a:latin typeface="Arial"/>
                <a:cs typeface="Arial"/>
              </a:rPr>
              <a:t> </a:t>
            </a:r>
            <a:r>
              <a:rPr sz="1000" spc="-5" dirty="0">
                <a:latin typeface="Arial"/>
                <a:cs typeface="Arial"/>
              </a:rPr>
              <a:t>(ver</a:t>
            </a:r>
            <a:r>
              <a:rPr sz="1000" spc="135" dirty="0">
                <a:latin typeface="Arial"/>
                <a:cs typeface="Arial"/>
              </a:rPr>
              <a:t> </a:t>
            </a:r>
            <a:r>
              <a:rPr sz="1000" u="sng" spc="-5" dirty="0">
                <a:uFill>
                  <a:solidFill>
                    <a:srgbClr val="000000"/>
                  </a:solidFill>
                </a:uFill>
                <a:latin typeface="Arial"/>
                <a:cs typeface="Arial"/>
              </a:rPr>
              <a:t>771.18.4.3</a:t>
            </a:r>
            <a:r>
              <a:rPr sz="1000" u="sng" spc="140" dirty="0">
                <a:uFill>
                  <a:solidFill>
                    <a:srgbClr val="000000"/>
                  </a:solidFill>
                </a:uFill>
                <a:latin typeface="Arial"/>
                <a:cs typeface="Arial"/>
              </a:rPr>
              <a:t> </a:t>
            </a:r>
            <a:r>
              <a:rPr sz="1000" u="sng" spc="-5" dirty="0">
                <a:uFill>
                  <a:solidFill>
                    <a:srgbClr val="000000"/>
                  </a:solidFill>
                </a:uFill>
                <a:latin typeface="Arial"/>
                <a:cs typeface="Arial"/>
              </a:rPr>
              <a:t>b.2</a:t>
            </a:r>
            <a:r>
              <a:rPr sz="1000" spc="-5" dirty="0">
                <a:latin typeface="Arial"/>
                <a:cs typeface="Arial"/>
              </a:rPr>
              <a:t>)</a:t>
            </a:r>
            <a:r>
              <a:rPr sz="1000" spc="145" dirty="0">
                <a:latin typeface="Arial"/>
                <a:cs typeface="Arial"/>
              </a:rPr>
              <a:t> </a:t>
            </a:r>
            <a:r>
              <a:rPr sz="1000" dirty="0">
                <a:latin typeface="Arial"/>
                <a:cs typeface="Arial"/>
              </a:rPr>
              <a:t>se</a:t>
            </a:r>
          </a:p>
          <a:p>
            <a:pPr marL="63500" marR="57785" algn="just">
              <a:lnSpc>
                <a:spcPts val="1150"/>
              </a:lnSpc>
              <a:spcBef>
                <a:spcPts val="370"/>
              </a:spcBef>
            </a:pPr>
            <a:r>
              <a:rPr sz="1000" dirty="0">
                <a:latin typeface="Arial"/>
                <a:cs typeface="Arial"/>
              </a:rPr>
              <a:t>deberán</a:t>
            </a:r>
            <a:r>
              <a:rPr sz="1000" spc="-40" dirty="0">
                <a:latin typeface="Arial"/>
                <a:cs typeface="Arial"/>
              </a:rPr>
              <a:t> </a:t>
            </a:r>
            <a:r>
              <a:rPr sz="1000" dirty="0">
                <a:latin typeface="Arial"/>
                <a:cs typeface="Arial"/>
              </a:rPr>
              <a:t>efectuar</a:t>
            </a:r>
            <a:r>
              <a:rPr sz="1000" spc="-35" dirty="0">
                <a:latin typeface="Arial"/>
                <a:cs typeface="Arial"/>
              </a:rPr>
              <a:t> </a:t>
            </a:r>
            <a:r>
              <a:rPr sz="1000" dirty="0">
                <a:latin typeface="Arial"/>
                <a:cs typeface="Arial"/>
              </a:rPr>
              <a:t>tomas</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tierra</a:t>
            </a:r>
            <a:r>
              <a:rPr sz="1000" spc="-40" dirty="0">
                <a:latin typeface="Arial"/>
                <a:cs typeface="Arial"/>
              </a:rPr>
              <a:t> </a:t>
            </a:r>
            <a:r>
              <a:rPr sz="1000" dirty="0">
                <a:latin typeface="Arial"/>
                <a:cs typeface="Arial"/>
              </a:rPr>
              <a:t>cuyas</a:t>
            </a:r>
            <a:r>
              <a:rPr sz="1000" spc="-35" dirty="0">
                <a:latin typeface="Arial"/>
                <a:cs typeface="Arial"/>
              </a:rPr>
              <a:t> </a:t>
            </a:r>
            <a:r>
              <a:rPr sz="1000" dirty="0">
                <a:latin typeface="Arial"/>
                <a:cs typeface="Arial"/>
              </a:rPr>
              <a:t>resistencias</a:t>
            </a:r>
            <a:r>
              <a:rPr sz="1000" spc="-35" dirty="0">
                <a:latin typeface="Arial"/>
                <a:cs typeface="Arial"/>
              </a:rPr>
              <a:t> </a:t>
            </a:r>
            <a:r>
              <a:rPr sz="1000" dirty="0">
                <a:latin typeface="Arial"/>
                <a:cs typeface="Arial"/>
              </a:rPr>
              <a:t>alcancen</a:t>
            </a:r>
            <a:r>
              <a:rPr sz="1000" spc="-35" dirty="0">
                <a:latin typeface="Arial"/>
                <a:cs typeface="Arial"/>
              </a:rPr>
              <a:t> </a:t>
            </a:r>
            <a:r>
              <a:rPr sz="1000" dirty="0">
                <a:latin typeface="Arial"/>
                <a:cs typeface="Arial"/>
              </a:rPr>
              <a:t>valores</a:t>
            </a:r>
            <a:r>
              <a:rPr sz="1000" spc="-35" dirty="0">
                <a:latin typeface="Arial"/>
                <a:cs typeface="Arial"/>
              </a:rPr>
              <a:t> </a:t>
            </a:r>
            <a:r>
              <a:rPr sz="1000" dirty="0">
                <a:latin typeface="Arial"/>
                <a:cs typeface="Arial"/>
              </a:rPr>
              <a:t>iguales</a:t>
            </a:r>
            <a:r>
              <a:rPr sz="1000" spc="-40" dirty="0">
                <a:latin typeface="Arial"/>
                <a:cs typeface="Arial"/>
              </a:rPr>
              <a:t> </a:t>
            </a:r>
            <a:r>
              <a:rPr sz="1000" dirty="0">
                <a:latin typeface="Arial"/>
                <a:cs typeface="Arial"/>
              </a:rPr>
              <a:t>o</a:t>
            </a:r>
            <a:r>
              <a:rPr sz="1000" spc="-35" dirty="0">
                <a:latin typeface="Arial"/>
                <a:cs typeface="Arial"/>
              </a:rPr>
              <a:t> </a:t>
            </a:r>
            <a:r>
              <a:rPr sz="1000" dirty="0">
                <a:latin typeface="Arial"/>
                <a:cs typeface="Arial"/>
              </a:rPr>
              <a:t>menores</a:t>
            </a:r>
            <a:r>
              <a:rPr sz="1000" spc="-35"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indicados</a:t>
            </a:r>
            <a:r>
              <a:rPr sz="1000" spc="-35" dirty="0">
                <a:latin typeface="Arial"/>
                <a:cs typeface="Arial"/>
              </a:rPr>
              <a:t> </a:t>
            </a:r>
            <a:r>
              <a:rPr sz="1000" dirty="0">
                <a:latin typeface="Arial"/>
                <a:cs typeface="Arial"/>
              </a:rPr>
              <a:t>en</a:t>
            </a:r>
            <a:r>
              <a:rPr sz="1000" spc="-25" dirty="0">
                <a:latin typeface="Arial"/>
                <a:cs typeface="Arial"/>
              </a:rPr>
              <a:t> </a:t>
            </a:r>
            <a:r>
              <a:rPr sz="1000" dirty="0">
                <a:latin typeface="Arial"/>
                <a:cs typeface="Arial"/>
              </a:rPr>
              <a:t>la  columna 3 </a:t>
            </a:r>
            <a:r>
              <a:rPr sz="1000" spc="-5" dirty="0">
                <a:latin typeface="Arial"/>
                <a:cs typeface="Arial"/>
              </a:rPr>
              <a:t>de la </a:t>
            </a:r>
            <a:r>
              <a:rPr sz="1000" u="sng" dirty="0">
                <a:uFill>
                  <a:solidFill>
                    <a:srgbClr val="000000"/>
                  </a:solidFill>
                </a:uFill>
                <a:latin typeface="Arial"/>
                <a:cs typeface="Arial"/>
              </a:rPr>
              <a:t>Tabla</a:t>
            </a:r>
            <a:r>
              <a:rPr sz="1000" u="sng" spc="-20" dirty="0">
                <a:uFill>
                  <a:solidFill>
                    <a:srgbClr val="000000"/>
                  </a:solidFill>
                </a:uFill>
                <a:latin typeface="Arial"/>
                <a:cs typeface="Arial"/>
              </a:rPr>
              <a:t> </a:t>
            </a:r>
            <a:r>
              <a:rPr sz="1000" u="sng" dirty="0">
                <a:uFill>
                  <a:solidFill>
                    <a:srgbClr val="000000"/>
                  </a:solidFill>
                </a:uFill>
                <a:latin typeface="Arial"/>
                <a:cs typeface="Arial"/>
              </a:rPr>
              <a:t>771.3.I</a:t>
            </a:r>
            <a:r>
              <a:rPr sz="1000" dirty="0">
                <a:latin typeface="Arial"/>
                <a:cs typeface="Arial"/>
              </a:rPr>
              <a:t>.</a:t>
            </a:r>
          </a:p>
          <a:p>
            <a:pPr algn="ctr">
              <a:lnSpc>
                <a:spcPct val="100000"/>
              </a:lnSpc>
              <a:spcBef>
                <a:spcPts val="850"/>
              </a:spcBef>
            </a:pPr>
            <a:r>
              <a:rPr sz="1000" b="1" dirty="0">
                <a:latin typeface="Arial"/>
                <a:cs typeface="Arial"/>
              </a:rPr>
              <a:t>Tabla </a:t>
            </a:r>
            <a:r>
              <a:rPr sz="1000" b="1" spc="-5" dirty="0">
                <a:latin typeface="Arial"/>
                <a:cs typeface="Arial"/>
              </a:rPr>
              <a:t>771.3.I </a:t>
            </a:r>
            <a:r>
              <a:rPr sz="1000" b="1" dirty="0">
                <a:latin typeface="Arial"/>
                <a:cs typeface="Arial"/>
              </a:rPr>
              <a:t>– </a:t>
            </a:r>
            <a:r>
              <a:rPr sz="1000" b="1" spc="-5" dirty="0">
                <a:latin typeface="Arial"/>
                <a:cs typeface="Arial"/>
              </a:rPr>
              <a:t>Valores máximos </a:t>
            </a:r>
            <a:r>
              <a:rPr sz="1000" b="1" dirty="0">
                <a:latin typeface="Arial"/>
                <a:cs typeface="Arial"/>
              </a:rPr>
              <a:t>de </a:t>
            </a:r>
            <a:r>
              <a:rPr sz="1000" b="1" spc="-5" dirty="0">
                <a:latin typeface="Arial"/>
                <a:cs typeface="Arial"/>
              </a:rPr>
              <a:t>resistencia </a:t>
            </a:r>
            <a:r>
              <a:rPr sz="1000" b="1" dirty="0">
                <a:latin typeface="Arial"/>
                <a:cs typeface="Arial"/>
              </a:rPr>
              <a:t>de puesta a </a:t>
            </a:r>
            <a:r>
              <a:rPr sz="1000" b="1" spc="-5" dirty="0">
                <a:latin typeface="Arial"/>
                <a:cs typeface="Arial"/>
              </a:rPr>
              <a:t>tierra </a:t>
            </a:r>
            <a:r>
              <a:rPr sz="1000" b="1" dirty="0">
                <a:latin typeface="Arial"/>
                <a:cs typeface="Arial"/>
              </a:rPr>
              <a:t>de</a:t>
            </a:r>
            <a:r>
              <a:rPr sz="1000" b="1" spc="-40" dirty="0">
                <a:latin typeface="Arial"/>
                <a:cs typeface="Arial"/>
              </a:rPr>
              <a:t> </a:t>
            </a:r>
            <a:r>
              <a:rPr sz="1000" b="1" dirty="0">
                <a:latin typeface="Arial"/>
                <a:cs typeface="Arial"/>
              </a:rPr>
              <a:t>protección</a:t>
            </a:r>
            <a:endParaRPr sz="1000" dirty="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617957443"/>
              </p:ext>
            </p:extLst>
          </p:nvPr>
        </p:nvGraphicFramePr>
        <p:xfrm>
          <a:off x="2296670" y="6746243"/>
          <a:ext cx="5761355" cy="2358388"/>
        </p:xfrm>
        <a:graphic>
          <a:graphicData uri="http://schemas.openxmlformats.org/drawingml/2006/table">
            <a:tbl>
              <a:tblPr firstRow="1" bandRow="1">
                <a:tableStyleId>{2D5ABB26-0587-4C30-8999-92F81FD0307C}</a:tableStyleId>
              </a:tblPr>
              <a:tblGrid>
                <a:gridCol w="720090"/>
                <a:gridCol w="810895"/>
                <a:gridCol w="1440180"/>
                <a:gridCol w="1440180"/>
                <a:gridCol w="1350010"/>
              </a:tblGrid>
              <a:tr h="673608">
                <a:tc gridSpan="2">
                  <a:txBody>
                    <a:bodyPr/>
                    <a:lstStyle/>
                    <a:p>
                      <a:pPr marL="71755" marR="65405" algn="ctr">
                        <a:lnSpc>
                          <a:spcPts val="1040"/>
                        </a:lnSpc>
                        <a:spcBef>
                          <a:spcPts val="200"/>
                        </a:spcBef>
                      </a:pPr>
                      <a:r>
                        <a:rPr sz="900" spc="-20" dirty="0">
                          <a:latin typeface="Arial"/>
                          <a:cs typeface="Arial"/>
                        </a:rPr>
                        <a:t>Corriente diferencial</a:t>
                      </a:r>
                      <a:r>
                        <a:rPr sz="900" spc="-120" dirty="0">
                          <a:latin typeface="Arial"/>
                          <a:cs typeface="Arial"/>
                        </a:rPr>
                        <a:t> </a:t>
                      </a:r>
                      <a:r>
                        <a:rPr sz="900" spc="-20" dirty="0">
                          <a:latin typeface="Arial"/>
                          <a:cs typeface="Arial"/>
                        </a:rPr>
                        <a:t>máxima  asignada </a:t>
                      </a:r>
                      <a:r>
                        <a:rPr sz="900" spc="-15" dirty="0">
                          <a:latin typeface="Arial"/>
                          <a:cs typeface="Arial"/>
                        </a:rPr>
                        <a:t>del </a:t>
                      </a:r>
                      <a:r>
                        <a:rPr sz="900" spc="-20" dirty="0">
                          <a:latin typeface="Arial"/>
                          <a:cs typeface="Arial"/>
                        </a:rPr>
                        <a:t>dispositivo  diferencial</a:t>
                      </a:r>
                      <a:endParaRPr sz="900">
                        <a:latin typeface="Arial"/>
                        <a:cs typeface="Arial"/>
                      </a:endParaRPr>
                    </a:p>
                    <a:p>
                      <a:pPr marL="1270" algn="ctr">
                        <a:lnSpc>
                          <a:spcPct val="100000"/>
                        </a:lnSpc>
                        <a:spcBef>
                          <a:spcPts val="434"/>
                        </a:spcBef>
                      </a:pPr>
                      <a:r>
                        <a:rPr sz="1800" i="1" baseline="13888" dirty="0">
                          <a:latin typeface="Times New Roman"/>
                          <a:cs typeface="Times New Roman"/>
                        </a:rPr>
                        <a:t>I</a:t>
                      </a:r>
                      <a:r>
                        <a:rPr sz="1800" i="1" spc="-292" baseline="13888" dirty="0">
                          <a:latin typeface="Times New Roman"/>
                          <a:cs typeface="Times New Roman"/>
                        </a:rPr>
                        <a:t> </a:t>
                      </a:r>
                      <a:r>
                        <a:rPr sz="700" spc="-5" dirty="0">
                          <a:latin typeface="Symbol"/>
                          <a:cs typeface="Symbol"/>
                        </a:rPr>
                        <a:t></a:t>
                      </a:r>
                      <a:r>
                        <a:rPr sz="700" i="1" spc="-5" dirty="0">
                          <a:latin typeface="Times New Roman"/>
                          <a:cs typeface="Times New Roman"/>
                        </a:rPr>
                        <a:t>n</a:t>
                      </a:r>
                      <a:endParaRPr sz="700">
                        <a:latin typeface="Times New Roman"/>
                        <a:cs typeface="Times New Roman"/>
                      </a:endParaRPr>
                    </a:p>
                  </a:txBody>
                  <a:tcPr marL="0" marR="0" marT="254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a:txBody>
                    <a:bodyPr/>
                    <a:lstStyle/>
                    <a:p>
                      <a:pPr marL="635" algn="ctr">
                        <a:lnSpc>
                          <a:spcPts val="1025"/>
                        </a:lnSpc>
                      </a:pPr>
                      <a:r>
                        <a:rPr sz="900" spc="-25" dirty="0">
                          <a:latin typeface="Arial"/>
                          <a:cs typeface="Arial"/>
                        </a:rPr>
                        <a:t>Columna</a:t>
                      </a:r>
                      <a:r>
                        <a:rPr sz="900" spc="-45" dirty="0">
                          <a:latin typeface="Arial"/>
                          <a:cs typeface="Arial"/>
                        </a:rPr>
                        <a:t> </a:t>
                      </a:r>
                      <a:r>
                        <a:rPr sz="900" dirty="0">
                          <a:latin typeface="Arial"/>
                          <a:cs typeface="Arial"/>
                        </a:rPr>
                        <a:t>1</a:t>
                      </a:r>
                      <a:endParaRPr sz="900">
                        <a:latin typeface="Arial"/>
                        <a:cs typeface="Arial"/>
                      </a:endParaRPr>
                    </a:p>
                    <a:p>
                      <a:pPr marL="67310" marR="60325" algn="ctr">
                        <a:lnSpc>
                          <a:spcPct val="98100"/>
                        </a:lnSpc>
                      </a:pPr>
                      <a:r>
                        <a:rPr sz="900" spc="-20" dirty="0">
                          <a:latin typeface="Arial"/>
                          <a:cs typeface="Arial"/>
                        </a:rPr>
                        <a:t>Valor máximo </a:t>
                      </a:r>
                      <a:r>
                        <a:rPr sz="900" spc="-10" dirty="0">
                          <a:latin typeface="Arial"/>
                          <a:cs typeface="Arial"/>
                        </a:rPr>
                        <a:t>de la </a:t>
                      </a:r>
                      <a:r>
                        <a:rPr sz="900" spc="-20" dirty="0">
                          <a:latin typeface="Arial"/>
                          <a:cs typeface="Arial"/>
                        </a:rPr>
                        <a:t>resis-  tencia</a:t>
                      </a:r>
                      <a:r>
                        <a:rPr sz="900" spc="-50" dirty="0">
                          <a:latin typeface="Arial"/>
                          <a:cs typeface="Arial"/>
                        </a:rPr>
                        <a:t> </a:t>
                      </a:r>
                      <a:r>
                        <a:rPr sz="900" spc="-10" dirty="0">
                          <a:latin typeface="Arial"/>
                          <a:cs typeface="Arial"/>
                        </a:rPr>
                        <a:t>de</a:t>
                      </a:r>
                      <a:r>
                        <a:rPr sz="900" spc="-50" dirty="0">
                          <a:latin typeface="Arial"/>
                          <a:cs typeface="Arial"/>
                        </a:rPr>
                        <a:t> </a:t>
                      </a:r>
                      <a:r>
                        <a:rPr sz="900" spc="-10" dirty="0">
                          <a:latin typeface="Arial"/>
                          <a:cs typeface="Arial"/>
                        </a:rPr>
                        <a:t>la</a:t>
                      </a:r>
                      <a:r>
                        <a:rPr sz="900" spc="-55" dirty="0">
                          <a:latin typeface="Arial"/>
                          <a:cs typeface="Arial"/>
                        </a:rPr>
                        <a:t> </a:t>
                      </a:r>
                      <a:r>
                        <a:rPr sz="900" spc="-15" dirty="0">
                          <a:latin typeface="Arial"/>
                          <a:cs typeface="Arial"/>
                        </a:rPr>
                        <a:t>toma</a:t>
                      </a:r>
                      <a:r>
                        <a:rPr sz="900" spc="-45" dirty="0">
                          <a:latin typeface="Arial"/>
                          <a:cs typeface="Arial"/>
                        </a:rPr>
                        <a:t> </a:t>
                      </a:r>
                      <a:r>
                        <a:rPr sz="900" spc="-10" dirty="0">
                          <a:latin typeface="Arial"/>
                          <a:cs typeface="Arial"/>
                        </a:rPr>
                        <a:t>de</a:t>
                      </a:r>
                      <a:r>
                        <a:rPr sz="900" spc="-50" dirty="0">
                          <a:latin typeface="Arial"/>
                          <a:cs typeface="Arial"/>
                        </a:rPr>
                        <a:t> </a:t>
                      </a:r>
                      <a:r>
                        <a:rPr sz="900" spc="-20" dirty="0">
                          <a:latin typeface="Arial"/>
                          <a:cs typeface="Arial"/>
                        </a:rPr>
                        <a:t>tierra  </a:t>
                      </a:r>
                      <a:r>
                        <a:rPr sz="900" spc="-10" dirty="0">
                          <a:latin typeface="Arial"/>
                          <a:cs typeface="Arial"/>
                        </a:rPr>
                        <a:t>de </a:t>
                      </a:r>
                      <a:r>
                        <a:rPr sz="900" spc="-15" dirty="0">
                          <a:latin typeface="Arial"/>
                          <a:cs typeface="Arial"/>
                        </a:rPr>
                        <a:t>las </a:t>
                      </a:r>
                      <a:r>
                        <a:rPr sz="900" spc="-20" dirty="0">
                          <a:latin typeface="Arial"/>
                          <a:cs typeface="Arial"/>
                        </a:rPr>
                        <a:t>masas eléctricas</a:t>
                      </a:r>
                      <a:r>
                        <a:rPr sz="900" spc="-155" dirty="0">
                          <a:latin typeface="Arial"/>
                          <a:cs typeface="Arial"/>
                        </a:rPr>
                        <a:t> </a:t>
                      </a:r>
                      <a:r>
                        <a:rPr sz="900" spc="-20" dirty="0">
                          <a:latin typeface="Arial"/>
                          <a:cs typeface="Arial"/>
                        </a:rPr>
                        <a:t>Ra  </a:t>
                      </a:r>
                      <a:r>
                        <a:rPr sz="900" spc="-15" dirty="0">
                          <a:latin typeface="Arial"/>
                          <a:cs typeface="Arial"/>
                        </a:rPr>
                        <a:t>(</a:t>
                      </a:r>
                      <a:r>
                        <a:rPr sz="900" spc="-15" dirty="0">
                          <a:latin typeface="Symbol"/>
                          <a:cs typeface="Symbol"/>
                        </a:rPr>
                        <a:t></a:t>
                      </a:r>
                      <a:r>
                        <a:rPr sz="900" spc="-15" dirty="0">
                          <a:latin typeface="Arial"/>
                          <a:cs typeface="Arial"/>
                        </a:rPr>
                        <a:t>) para </a:t>
                      </a:r>
                      <a:r>
                        <a:rPr sz="900" spc="-10" dirty="0">
                          <a:latin typeface="Arial"/>
                          <a:cs typeface="Arial"/>
                        </a:rPr>
                        <a:t>U</a:t>
                      </a:r>
                      <a:r>
                        <a:rPr sz="900" spc="-15" baseline="-13888" dirty="0">
                          <a:latin typeface="Arial"/>
                          <a:cs typeface="Arial"/>
                        </a:rPr>
                        <a:t>L </a:t>
                      </a:r>
                      <a:r>
                        <a:rPr sz="900" spc="-10" dirty="0">
                          <a:latin typeface="Arial"/>
                          <a:cs typeface="Arial"/>
                        </a:rPr>
                        <a:t>50</a:t>
                      </a:r>
                      <a:r>
                        <a:rPr sz="900" spc="-60" dirty="0">
                          <a:latin typeface="Arial"/>
                          <a:cs typeface="Arial"/>
                        </a:rPr>
                        <a:t> </a:t>
                      </a:r>
                      <a:r>
                        <a:rPr sz="900" dirty="0">
                          <a:latin typeface="Arial"/>
                          <a:cs typeface="Arial"/>
                        </a:rPr>
                        <a:t>V</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025"/>
                        </a:lnSpc>
                      </a:pPr>
                      <a:r>
                        <a:rPr sz="900" spc="-25" dirty="0">
                          <a:latin typeface="Arial"/>
                          <a:cs typeface="Arial"/>
                        </a:rPr>
                        <a:t>Columna</a:t>
                      </a:r>
                      <a:r>
                        <a:rPr sz="900" spc="-45" dirty="0">
                          <a:latin typeface="Arial"/>
                          <a:cs typeface="Arial"/>
                        </a:rPr>
                        <a:t> </a:t>
                      </a:r>
                      <a:r>
                        <a:rPr sz="900" dirty="0">
                          <a:latin typeface="Arial"/>
                          <a:cs typeface="Arial"/>
                        </a:rPr>
                        <a:t>2</a:t>
                      </a:r>
                      <a:endParaRPr sz="900">
                        <a:latin typeface="Arial"/>
                        <a:cs typeface="Arial"/>
                      </a:endParaRPr>
                    </a:p>
                    <a:p>
                      <a:pPr marL="67310" marR="60325" algn="ctr">
                        <a:lnSpc>
                          <a:spcPct val="98100"/>
                        </a:lnSpc>
                      </a:pPr>
                      <a:r>
                        <a:rPr sz="900" spc="-20" dirty="0">
                          <a:latin typeface="Arial"/>
                          <a:cs typeface="Arial"/>
                        </a:rPr>
                        <a:t>Valor máximo </a:t>
                      </a:r>
                      <a:r>
                        <a:rPr sz="900" spc="-10" dirty="0">
                          <a:latin typeface="Arial"/>
                          <a:cs typeface="Arial"/>
                        </a:rPr>
                        <a:t>de la </a:t>
                      </a:r>
                      <a:r>
                        <a:rPr sz="900" spc="-20" dirty="0">
                          <a:latin typeface="Arial"/>
                          <a:cs typeface="Arial"/>
                        </a:rPr>
                        <a:t>resis-  tencia</a:t>
                      </a:r>
                      <a:r>
                        <a:rPr sz="900" spc="-50" dirty="0">
                          <a:latin typeface="Arial"/>
                          <a:cs typeface="Arial"/>
                        </a:rPr>
                        <a:t> </a:t>
                      </a:r>
                      <a:r>
                        <a:rPr sz="900" spc="-10" dirty="0">
                          <a:latin typeface="Arial"/>
                          <a:cs typeface="Arial"/>
                        </a:rPr>
                        <a:t>de</a:t>
                      </a:r>
                      <a:r>
                        <a:rPr sz="900" spc="-50" dirty="0">
                          <a:latin typeface="Arial"/>
                          <a:cs typeface="Arial"/>
                        </a:rPr>
                        <a:t> </a:t>
                      </a:r>
                      <a:r>
                        <a:rPr sz="900" spc="-10" dirty="0">
                          <a:latin typeface="Arial"/>
                          <a:cs typeface="Arial"/>
                        </a:rPr>
                        <a:t>la</a:t>
                      </a:r>
                      <a:r>
                        <a:rPr sz="900" spc="-55" dirty="0">
                          <a:latin typeface="Arial"/>
                          <a:cs typeface="Arial"/>
                        </a:rPr>
                        <a:t> </a:t>
                      </a:r>
                      <a:r>
                        <a:rPr sz="900" spc="-15" dirty="0">
                          <a:latin typeface="Arial"/>
                          <a:cs typeface="Arial"/>
                        </a:rPr>
                        <a:t>toma</a:t>
                      </a:r>
                      <a:r>
                        <a:rPr sz="900" spc="-45" dirty="0">
                          <a:latin typeface="Arial"/>
                          <a:cs typeface="Arial"/>
                        </a:rPr>
                        <a:t> </a:t>
                      </a:r>
                      <a:r>
                        <a:rPr sz="900" spc="-10" dirty="0">
                          <a:latin typeface="Arial"/>
                          <a:cs typeface="Arial"/>
                        </a:rPr>
                        <a:t>de</a:t>
                      </a:r>
                      <a:r>
                        <a:rPr sz="900" spc="-50" dirty="0">
                          <a:latin typeface="Arial"/>
                          <a:cs typeface="Arial"/>
                        </a:rPr>
                        <a:t> </a:t>
                      </a:r>
                      <a:r>
                        <a:rPr sz="900" spc="-20" dirty="0">
                          <a:latin typeface="Arial"/>
                          <a:cs typeface="Arial"/>
                        </a:rPr>
                        <a:t>tierra  </a:t>
                      </a:r>
                      <a:r>
                        <a:rPr sz="900" spc="-10" dirty="0">
                          <a:latin typeface="Arial"/>
                          <a:cs typeface="Arial"/>
                        </a:rPr>
                        <a:t>de </a:t>
                      </a:r>
                      <a:r>
                        <a:rPr sz="900" spc="-15" dirty="0">
                          <a:latin typeface="Arial"/>
                          <a:cs typeface="Arial"/>
                        </a:rPr>
                        <a:t>las </a:t>
                      </a:r>
                      <a:r>
                        <a:rPr sz="900" spc="-20" dirty="0">
                          <a:latin typeface="Arial"/>
                          <a:cs typeface="Arial"/>
                        </a:rPr>
                        <a:t>masas eléctricas</a:t>
                      </a:r>
                      <a:r>
                        <a:rPr sz="900" spc="-155" dirty="0">
                          <a:latin typeface="Arial"/>
                          <a:cs typeface="Arial"/>
                        </a:rPr>
                        <a:t> </a:t>
                      </a:r>
                      <a:r>
                        <a:rPr sz="900" spc="-20" dirty="0">
                          <a:latin typeface="Arial"/>
                          <a:cs typeface="Arial"/>
                        </a:rPr>
                        <a:t>Ra  </a:t>
                      </a:r>
                      <a:r>
                        <a:rPr sz="900" spc="-15" dirty="0">
                          <a:latin typeface="Arial"/>
                          <a:cs typeface="Arial"/>
                        </a:rPr>
                        <a:t>(</a:t>
                      </a:r>
                      <a:r>
                        <a:rPr sz="900" spc="-15" dirty="0">
                          <a:latin typeface="Symbol"/>
                          <a:cs typeface="Symbol"/>
                        </a:rPr>
                        <a:t></a:t>
                      </a:r>
                      <a:r>
                        <a:rPr sz="900" spc="-15" dirty="0">
                          <a:latin typeface="Arial"/>
                          <a:cs typeface="Arial"/>
                        </a:rPr>
                        <a:t>) para </a:t>
                      </a:r>
                      <a:r>
                        <a:rPr sz="900" spc="-10" dirty="0">
                          <a:latin typeface="Arial"/>
                          <a:cs typeface="Arial"/>
                        </a:rPr>
                        <a:t>U</a:t>
                      </a:r>
                      <a:r>
                        <a:rPr sz="900" spc="-15" baseline="-13888" dirty="0">
                          <a:latin typeface="Arial"/>
                          <a:cs typeface="Arial"/>
                        </a:rPr>
                        <a:t>L </a:t>
                      </a:r>
                      <a:r>
                        <a:rPr sz="900" spc="-10" dirty="0">
                          <a:latin typeface="Arial"/>
                          <a:cs typeface="Arial"/>
                        </a:rPr>
                        <a:t>24</a:t>
                      </a:r>
                      <a:r>
                        <a:rPr sz="900" spc="-60" dirty="0">
                          <a:latin typeface="Arial"/>
                          <a:cs typeface="Arial"/>
                        </a:rPr>
                        <a:t> </a:t>
                      </a:r>
                      <a:r>
                        <a:rPr sz="900" dirty="0">
                          <a:latin typeface="Arial"/>
                          <a:cs typeface="Arial"/>
                        </a:rPr>
                        <a:t>V</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ts val="1025"/>
                        </a:lnSpc>
                      </a:pPr>
                      <a:r>
                        <a:rPr sz="900" spc="-25" dirty="0">
                          <a:latin typeface="Arial"/>
                          <a:cs typeface="Arial"/>
                        </a:rPr>
                        <a:t>Columna</a:t>
                      </a:r>
                      <a:r>
                        <a:rPr sz="900" spc="-45" dirty="0">
                          <a:latin typeface="Arial"/>
                          <a:cs typeface="Arial"/>
                        </a:rPr>
                        <a:t> </a:t>
                      </a:r>
                      <a:r>
                        <a:rPr sz="900" dirty="0">
                          <a:latin typeface="Arial"/>
                          <a:cs typeface="Arial"/>
                        </a:rPr>
                        <a:t>3</a:t>
                      </a:r>
                      <a:endParaRPr sz="900">
                        <a:latin typeface="Arial"/>
                        <a:cs typeface="Arial"/>
                      </a:endParaRPr>
                    </a:p>
                    <a:p>
                      <a:pPr marL="89535" marR="80010" indent="-3175" algn="ctr">
                        <a:lnSpc>
                          <a:spcPct val="98100"/>
                        </a:lnSpc>
                      </a:pPr>
                      <a:r>
                        <a:rPr sz="900" spc="-20" dirty="0">
                          <a:latin typeface="Arial"/>
                          <a:cs typeface="Arial"/>
                        </a:rPr>
                        <a:t>Valor máximo permitido  </a:t>
                      </a:r>
                      <a:r>
                        <a:rPr sz="900" spc="-10" dirty="0">
                          <a:latin typeface="Arial"/>
                          <a:cs typeface="Arial"/>
                        </a:rPr>
                        <a:t>de la </a:t>
                      </a:r>
                      <a:r>
                        <a:rPr sz="900" spc="-20" dirty="0">
                          <a:latin typeface="Arial"/>
                          <a:cs typeface="Arial"/>
                        </a:rPr>
                        <a:t>resistencia </a:t>
                      </a:r>
                      <a:r>
                        <a:rPr sz="900" spc="-10" dirty="0">
                          <a:latin typeface="Arial"/>
                          <a:cs typeface="Arial"/>
                        </a:rPr>
                        <a:t>de </a:t>
                      </a:r>
                      <a:r>
                        <a:rPr sz="900" spc="-20" dirty="0">
                          <a:latin typeface="Arial"/>
                          <a:cs typeface="Arial"/>
                        </a:rPr>
                        <a:t>la  </a:t>
                      </a:r>
                      <a:r>
                        <a:rPr sz="900" spc="-15" dirty="0">
                          <a:latin typeface="Arial"/>
                          <a:cs typeface="Arial"/>
                        </a:rPr>
                        <a:t>toma </a:t>
                      </a:r>
                      <a:r>
                        <a:rPr sz="900" spc="-10" dirty="0">
                          <a:latin typeface="Arial"/>
                          <a:cs typeface="Arial"/>
                        </a:rPr>
                        <a:t>de </a:t>
                      </a:r>
                      <a:r>
                        <a:rPr sz="900" spc="-20" dirty="0">
                          <a:latin typeface="Arial"/>
                          <a:cs typeface="Arial"/>
                        </a:rPr>
                        <a:t>tierra </a:t>
                      </a:r>
                      <a:r>
                        <a:rPr sz="900" spc="-10" dirty="0">
                          <a:latin typeface="Arial"/>
                          <a:cs typeface="Arial"/>
                        </a:rPr>
                        <a:t>de </a:t>
                      </a:r>
                      <a:r>
                        <a:rPr sz="900" spc="-20" dirty="0">
                          <a:latin typeface="Arial"/>
                          <a:cs typeface="Arial"/>
                        </a:rPr>
                        <a:t>las  masas eléctricas </a:t>
                      </a:r>
                      <a:r>
                        <a:rPr sz="900" spc="-10" dirty="0">
                          <a:latin typeface="Arial"/>
                          <a:cs typeface="Arial"/>
                        </a:rPr>
                        <a:t>Ra</a:t>
                      </a:r>
                      <a:r>
                        <a:rPr sz="900" spc="-125" dirty="0">
                          <a:latin typeface="Arial"/>
                          <a:cs typeface="Arial"/>
                        </a:rPr>
                        <a:t> </a:t>
                      </a:r>
                      <a:r>
                        <a:rPr sz="900" spc="-15" dirty="0">
                          <a:latin typeface="Arial"/>
                          <a:cs typeface="Arial"/>
                        </a:rPr>
                        <a:t>(</a:t>
                      </a:r>
                      <a:r>
                        <a:rPr sz="900" spc="-15" dirty="0">
                          <a:latin typeface="Symbol"/>
                          <a:cs typeface="Symbol"/>
                        </a:rPr>
                        <a:t></a:t>
                      </a:r>
                      <a:r>
                        <a:rPr sz="900" spc="-15" dirty="0">
                          <a:latin typeface="Arial"/>
                          <a:cs typeface="Arial"/>
                        </a:rPr>
                        <a:t>)</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rowSpan="4">
                  <a:txBody>
                    <a:bodyPr/>
                    <a:lstStyle/>
                    <a:p>
                      <a:pPr>
                        <a:lnSpc>
                          <a:spcPct val="100000"/>
                        </a:lnSpc>
                      </a:pPr>
                      <a:endParaRPr sz="1200">
                        <a:latin typeface="Times New Roman"/>
                        <a:cs typeface="Times New Roman"/>
                      </a:endParaRPr>
                    </a:p>
                    <a:p>
                      <a:pPr marL="271780" marR="59055" indent="-205104">
                        <a:lnSpc>
                          <a:spcPts val="1040"/>
                        </a:lnSpc>
                      </a:pPr>
                      <a:r>
                        <a:rPr sz="900" spc="-20" dirty="0">
                          <a:latin typeface="Arial"/>
                          <a:cs typeface="Arial"/>
                        </a:rPr>
                        <a:t>Sensibilidad  baja</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marL="1905" algn="ctr">
                        <a:lnSpc>
                          <a:spcPts val="1060"/>
                        </a:lnSpc>
                        <a:spcBef>
                          <a:spcPts val="275"/>
                        </a:spcBef>
                      </a:pPr>
                      <a:r>
                        <a:rPr sz="900" spc="-10" dirty="0">
                          <a:latin typeface="Arial"/>
                          <a:cs typeface="Arial"/>
                        </a:rPr>
                        <a:t>20</a:t>
                      </a:r>
                      <a:r>
                        <a:rPr sz="900" spc="-140" dirty="0">
                          <a:latin typeface="Arial"/>
                          <a:cs typeface="Arial"/>
                        </a:rPr>
                        <a:t> </a:t>
                      </a:r>
                      <a:r>
                        <a:rPr sz="900" dirty="0">
                          <a:latin typeface="Arial"/>
                          <a:cs typeface="Arial"/>
                        </a:rPr>
                        <a:t>A</a:t>
                      </a:r>
                      <a:endParaRPr sz="900">
                        <a:latin typeface="Arial"/>
                        <a:cs typeface="Arial"/>
                      </a:endParaRPr>
                    </a:p>
                    <a:p>
                      <a:pPr marL="1905" algn="ctr">
                        <a:lnSpc>
                          <a:spcPts val="1040"/>
                        </a:lnSpc>
                      </a:pPr>
                      <a:r>
                        <a:rPr sz="900" spc="-10" dirty="0">
                          <a:latin typeface="Arial"/>
                          <a:cs typeface="Arial"/>
                        </a:rPr>
                        <a:t>10</a:t>
                      </a:r>
                      <a:r>
                        <a:rPr sz="900" spc="-140" dirty="0">
                          <a:latin typeface="Arial"/>
                          <a:cs typeface="Arial"/>
                        </a:rPr>
                        <a:t> </a:t>
                      </a:r>
                      <a:r>
                        <a:rPr sz="900" dirty="0">
                          <a:latin typeface="Arial"/>
                          <a:cs typeface="Arial"/>
                        </a:rPr>
                        <a:t>A</a:t>
                      </a:r>
                      <a:endParaRPr sz="900">
                        <a:latin typeface="Arial"/>
                        <a:cs typeface="Arial"/>
                      </a:endParaRPr>
                    </a:p>
                    <a:p>
                      <a:pPr marL="1905" algn="ctr">
                        <a:lnSpc>
                          <a:spcPts val="1040"/>
                        </a:lnSpc>
                      </a:pPr>
                      <a:r>
                        <a:rPr sz="900" dirty="0">
                          <a:latin typeface="Arial"/>
                          <a:cs typeface="Arial"/>
                        </a:rPr>
                        <a:t>5</a:t>
                      </a:r>
                      <a:r>
                        <a:rPr sz="900" spc="-140" dirty="0">
                          <a:latin typeface="Arial"/>
                          <a:cs typeface="Arial"/>
                        </a:rPr>
                        <a:t> </a:t>
                      </a:r>
                      <a:r>
                        <a:rPr sz="900" dirty="0">
                          <a:latin typeface="Arial"/>
                          <a:cs typeface="Arial"/>
                        </a:rPr>
                        <a:t>A</a:t>
                      </a:r>
                      <a:endParaRPr sz="900">
                        <a:latin typeface="Arial"/>
                        <a:cs typeface="Arial"/>
                      </a:endParaRPr>
                    </a:p>
                    <a:p>
                      <a:pPr marL="1905" algn="ctr">
                        <a:lnSpc>
                          <a:spcPts val="1060"/>
                        </a:lnSpc>
                      </a:pPr>
                      <a:r>
                        <a:rPr sz="900" dirty="0">
                          <a:latin typeface="Arial"/>
                          <a:cs typeface="Arial"/>
                        </a:rPr>
                        <a:t>3</a:t>
                      </a:r>
                      <a:r>
                        <a:rPr sz="900" spc="-140" dirty="0">
                          <a:latin typeface="Arial"/>
                          <a:cs typeface="Arial"/>
                        </a:rPr>
                        <a:t> </a:t>
                      </a:r>
                      <a:r>
                        <a:rPr sz="900" dirty="0">
                          <a:latin typeface="Arial"/>
                          <a:cs typeface="Arial"/>
                        </a:rPr>
                        <a:t>A</a:t>
                      </a:r>
                      <a:endParaRPr sz="900">
                        <a:latin typeface="Arial"/>
                        <a:cs typeface="Arial"/>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2,5</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1,2</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0,6</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20"/>
                        </a:lnSpc>
                      </a:pPr>
                      <a:r>
                        <a:rPr sz="1000" dirty="0">
                          <a:latin typeface="Arial"/>
                          <a:cs typeface="Arial"/>
                        </a:rPr>
                        <a:t>5</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2,4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1,2</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10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4,8</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2,4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17</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dirty="0">
                          <a:latin typeface="Arial"/>
                          <a:cs typeface="Arial"/>
                        </a:rPr>
                        <a:t>8</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ts val="1120"/>
                        </a:lnSpc>
                      </a:pPr>
                      <a:r>
                        <a:rPr sz="1000" b="1" dirty="0">
                          <a:latin typeface="Arial"/>
                          <a:cs typeface="Arial"/>
                        </a:rPr>
                        <a:t>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rowSpan="4">
                  <a:txBody>
                    <a:bodyPr/>
                    <a:lstStyle/>
                    <a:p>
                      <a:pPr>
                        <a:lnSpc>
                          <a:spcPct val="100000"/>
                        </a:lnSpc>
                      </a:pPr>
                      <a:endParaRPr sz="1200">
                        <a:latin typeface="Times New Roman"/>
                        <a:cs typeface="Times New Roman"/>
                      </a:endParaRPr>
                    </a:p>
                    <a:p>
                      <a:pPr marL="210820" marR="59055" indent="-144145">
                        <a:lnSpc>
                          <a:spcPts val="1040"/>
                        </a:lnSpc>
                      </a:pPr>
                      <a:r>
                        <a:rPr sz="900" spc="-20" dirty="0">
                          <a:latin typeface="Arial"/>
                          <a:cs typeface="Arial"/>
                        </a:rPr>
                        <a:t>Sensibilidad  media</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30"/>
                        </a:spcBef>
                      </a:pPr>
                      <a:r>
                        <a:rPr sz="900" dirty="0">
                          <a:latin typeface="Arial"/>
                          <a:cs typeface="Arial"/>
                        </a:rPr>
                        <a:t>1</a:t>
                      </a:r>
                      <a:r>
                        <a:rPr sz="900" spc="-50" dirty="0">
                          <a:latin typeface="Arial"/>
                          <a:cs typeface="Arial"/>
                        </a:rPr>
                        <a:t> </a:t>
                      </a:r>
                      <a:r>
                        <a:rPr sz="900" dirty="0">
                          <a:latin typeface="Arial"/>
                          <a:cs typeface="Arial"/>
                        </a:rPr>
                        <a:t>A</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50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24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12</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0"/>
                        </a:spcBef>
                      </a:pPr>
                      <a:r>
                        <a:rPr sz="900" spc="-15" dirty="0">
                          <a:latin typeface="Arial"/>
                          <a:cs typeface="Arial"/>
                        </a:rPr>
                        <a:t>500</a:t>
                      </a:r>
                      <a:r>
                        <a:rPr sz="900" spc="-55" dirty="0">
                          <a:latin typeface="Arial"/>
                          <a:cs typeface="Arial"/>
                        </a:rPr>
                        <a:t> </a:t>
                      </a:r>
                      <a:r>
                        <a:rPr sz="900" spc="-20" dirty="0">
                          <a:latin typeface="Arial"/>
                          <a:cs typeface="Arial"/>
                        </a:rPr>
                        <a:t>mA</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100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48</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24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0"/>
                        </a:spcBef>
                      </a:pPr>
                      <a:r>
                        <a:rPr sz="900" spc="-15" dirty="0">
                          <a:latin typeface="Arial"/>
                          <a:cs typeface="Arial"/>
                        </a:rPr>
                        <a:t>300</a:t>
                      </a:r>
                      <a:r>
                        <a:rPr sz="900" spc="-55" dirty="0">
                          <a:latin typeface="Arial"/>
                          <a:cs typeface="Arial"/>
                        </a:rPr>
                        <a:t> </a:t>
                      </a:r>
                      <a:r>
                        <a:rPr sz="900" spc="-20" dirty="0">
                          <a:latin typeface="Arial"/>
                          <a:cs typeface="Arial"/>
                        </a:rPr>
                        <a:t>mA</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167</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80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40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468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0"/>
                        </a:spcBef>
                      </a:pPr>
                      <a:r>
                        <a:rPr sz="900" spc="-15" dirty="0">
                          <a:latin typeface="Arial"/>
                          <a:cs typeface="Arial"/>
                        </a:rPr>
                        <a:t>100</a:t>
                      </a:r>
                      <a:r>
                        <a:rPr sz="900" spc="-55" dirty="0">
                          <a:latin typeface="Arial"/>
                          <a:cs typeface="Arial"/>
                        </a:rPr>
                        <a:t> </a:t>
                      </a:r>
                      <a:r>
                        <a:rPr sz="900" spc="-20" dirty="0">
                          <a:latin typeface="Arial"/>
                          <a:cs typeface="Arial"/>
                        </a:rPr>
                        <a:t>mA</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500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spc="-20" dirty="0">
                          <a:latin typeface="Arial"/>
                          <a:cs typeface="Arial"/>
                        </a:rPr>
                        <a:t>240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40</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47293">
                <a:tc>
                  <a:txBody>
                    <a:bodyPr/>
                    <a:lstStyle/>
                    <a:p>
                      <a:pPr marL="272415" marR="59055" indent="-205740">
                        <a:lnSpc>
                          <a:spcPts val="1040"/>
                        </a:lnSpc>
                        <a:spcBef>
                          <a:spcPts val="725"/>
                        </a:spcBef>
                      </a:pPr>
                      <a:r>
                        <a:rPr sz="900" spc="-20" dirty="0">
                          <a:latin typeface="Arial"/>
                          <a:cs typeface="Arial"/>
                        </a:rPr>
                        <a:t>Sensibilidad  alta</a:t>
                      </a:r>
                      <a:endParaRPr sz="900">
                        <a:latin typeface="Arial"/>
                        <a:cs typeface="Arial"/>
                      </a:endParaRPr>
                    </a:p>
                  </a:txBody>
                  <a:tcPr marL="0" marR="0" marT="920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6850" marR="80010" indent="-109220">
                        <a:lnSpc>
                          <a:spcPts val="1040"/>
                        </a:lnSpc>
                        <a:spcBef>
                          <a:spcPts val="725"/>
                        </a:spcBef>
                      </a:pPr>
                      <a:r>
                        <a:rPr sz="900" spc="-20" dirty="0">
                          <a:latin typeface="Arial"/>
                          <a:cs typeface="Arial"/>
                        </a:rPr>
                        <a:t>Hasta </a:t>
                      </a:r>
                      <a:r>
                        <a:rPr sz="900" spc="-10" dirty="0">
                          <a:latin typeface="Arial"/>
                          <a:cs typeface="Arial"/>
                        </a:rPr>
                        <a:t>30</a:t>
                      </a:r>
                      <a:r>
                        <a:rPr sz="900" spc="-135" dirty="0">
                          <a:latin typeface="Arial"/>
                          <a:cs typeface="Arial"/>
                        </a:rPr>
                        <a:t> </a:t>
                      </a:r>
                      <a:r>
                        <a:rPr sz="900" spc="-20" dirty="0">
                          <a:latin typeface="Arial"/>
                          <a:cs typeface="Arial"/>
                        </a:rPr>
                        <a:t>mA  inclusive</a:t>
                      </a:r>
                      <a:endParaRPr sz="900">
                        <a:latin typeface="Arial"/>
                        <a:cs typeface="Arial"/>
                      </a:endParaRPr>
                    </a:p>
                  </a:txBody>
                  <a:tcPr marL="0" marR="0" marT="920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15"/>
                        </a:spcBef>
                      </a:pPr>
                      <a:endParaRPr sz="950">
                        <a:latin typeface="Times New Roman"/>
                        <a:cs typeface="Times New Roman"/>
                      </a:endParaRPr>
                    </a:p>
                    <a:p>
                      <a:pPr algn="ctr">
                        <a:lnSpc>
                          <a:spcPct val="100000"/>
                        </a:lnSpc>
                        <a:spcBef>
                          <a:spcPts val="5"/>
                        </a:spcBef>
                      </a:pPr>
                      <a:r>
                        <a:rPr sz="1000" spc="-15" dirty="0">
                          <a:latin typeface="Arial"/>
                          <a:cs typeface="Arial"/>
                        </a:rPr>
                        <a:t>Hasta</a:t>
                      </a:r>
                      <a:r>
                        <a:rPr sz="1000" spc="-50" dirty="0">
                          <a:latin typeface="Arial"/>
                          <a:cs typeface="Arial"/>
                        </a:rPr>
                        <a:t> </a:t>
                      </a:r>
                      <a:r>
                        <a:rPr sz="1000" spc="-20" dirty="0">
                          <a:latin typeface="Arial"/>
                          <a:cs typeface="Arial"/>
                        </a:rPr>
                        <a:t>1666</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15"/>
                        </a:spcBef>
                      </a:pPr>
                      <a:endParaRPr sz="950">
                        <a:latin typeface="Times New Roman"/>
                        <a:cs typeface="Times New Roman"/>
                      </a:endParaRPr>
                    </a:p>
                    <a:p>
                      <a:pPr algn="ctr">
                        <a:lnSpc>
                          <a:spcPct val="100000"/>
                        </a:lnSpc>
                        <a:spcBef>
                          <a:spcPts val="5"/>
                        </a:spcBef>
                      </a:pPr>
                      <a:r>
                        <a:rPr sz="1000" spc="-20" dirty="0">
                          <a:latin typeface="Arial"/>
                          <a:cs typeface="Arial"/>
                        </a:rPr>
                        <a:t>800</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35"/>
                        </a:spcBef>
                      </a:pPr>
                      <a:endParaRPr sz="950">
                        <a:latin typeface="Times New Roman"/>
                        <a:cs typeface="Times New Roman"/>
                      </a:endParaRPr>
                    </a:p>
                    <a:p>
                      <a:pPr algn="ctr">
                        <a:lnSpc>
                          <a:spcPct val="100000"/>
                        </a:lnSpc>
                      </a:pPr>
                      <a:r>
                        <a:rPr sz="1000" b="1" spc="-20" dirty="0">
                          <a:latin typeface="Arial"/>
                          <a:cs typeface="Arial"/>
                        </a:rPr>
                        <a:t>40</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197101" y="9219965"/>
            <a:ext cx="6146800" cy="795655"/>
          </a:xfrm>
          <a:prstGeom prst="rect">
            <a:avLst/>
          </a:prstGeom>
        </p:spPr>
        <p:txBody>
          <a:bodyPr vert="horz" wrap="square" lIns="0" tIns="37465" rIns="0" bIns="0" rtlCol="0">
            <a:spAutoFit/>
          </a:bodyPr>
          <a:lstStyle/>
          <a:p>
            <a:pPr marL="12700" algn="just">
              <a:lnSpc>
                <a:spcPct val="100000"/>
              </a:lnSpc>
              <a:spcBef>
                <a:spcPts val="295"/>
              </a:spcBef>
            </a:pPr>
            <a:r>
              <a:rPr sz="800" spc="-5" dirty="0">
                <a:latin typeface="Arial"/>
                <a:cs typeface="Arial"/>
              </a:rPr>
              <a:t>Nota 2: </a:t>
            </a:r>
            <a:r>
              <a:rPr sz="800" spc="-10" dirty="0">
                <a:latin typeface="Arial"/>
                <a:cs typeface="Arial"/>
              </a:rPr>
              <a:t>Corresponde </a:t>
            </a:r>
            <a:r>
              <a:rPr sz="800" spc="-5" dirty="0">
                <a:latin typeface="Arial"/>
                <a:cs typeface="Arial"/>
              </a:rPr>
              <a:t>a la Tabla 53 C de 531.2.4.2.2 de esta</a:t>
            </a:r>
            <a:r>
              <a:rPr sz="800" spc="85" dirty="0">
                <a:latin typeface="Arial"/>
                <a:cs typeface="Arial"/>
              </a:rPr>
              <a:t> </a:t>
            </a:r>
            <a:r>
              <a:rPr sz="800" spc="-5" dirty="0">
                <a:latin typeface="Arial"/>
                <a:cs typeface="Arial"/>
              </a:rPr>
              <a:t>Reglamentación.</a:t>
            </a:r>
            <a:endParaRPr sz="800">
              <a:latin typeface="Arial"/>
              <a:cs typeface="Arial"/>
            </a:endParaRPr>
          </a:p>
          <a:p>
            <a:pPr marL="12700" marR="5080" algn="just">
              <a:lnSpc>
                <a:spcPts val="1150"/>
              </a:lnSpc>
              <a:spcBef>
                <a:spcPts val="330"/>
              </a:spcBef>
            </a:pPr>
            <a:r>
              <a:rPr sz="1000" dirty="0">
                <a:latin typeface="Arial"/>
                <a:cs typeface="Arial"/>
              </a:rPr>
              <a:t>Generalmente en un esquema TT la corriente de defecto entre un conductor de línea y una masa tiene una  intensidad inferior a la corriente de cortocircuito, ya que la impedancia del lazo de falla prácticamente está  determinada</a:t>
            </a:r>
            <a:r>
              <a:rPr sz="1000" spc="-45" dirty="0">
                <a:latin typeface="Arial"/>
                <a:cs typeface="Arial"/>
              </a:rPr>
              <a:t> </a:t>
            </a:r>
            <a:r>
              <a:rPr sz="1000" dirty="0">
                <a:latin typeface="Arial"/>
                <a:cs typeface="Arial"/>
              </a:rPr>
              <a:t>por</a:t>
            </a:r>
            <a:r>
              <a:rPr sz="1000" spc="-40" dirty="0">
                <a:latin typeface="Arial"/>
                <a:cs typeface="Arial"/>
              </a:rPr>
              <a:t> </a:t>
            </a:r>
            <a:r>
              <a:rPr sz="1000" dirty="0">
                <a:latin typeface="Arial"/>
                <a:cs typeface="Arial"/>
              </a:rPr>
              <a:t>las</a:t>
            </a:r>
            <a:r>
              <a:rPr sz="1000" spc="-40" dirty="0">
                <a:latin typeface="Arial"/>
                <a:cs typeface="Arial"/>
              </a:rPr>
              <a:t> </a:t>
            </a:r>
            <a:r>
              <a:rPr sz="1000" dirty="0">
                <a:latin typeface="Arial"/>
                <a:cs typeface="Arial"/>
              </a:rPr>
              <a:t>resistencias</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las</a:t>
            </a:r>
            <a:r>
              <a:rPr sz="1000" spc="-40" dirty="0">
                <a:latin typeface="Arial"/>
                <a:cs typeface="Arial"/>
              </a:rPr>
              <a:t> </a:t>
            </a:r>
            <a:r>
              <a:rPr sz="1000" dirty="0">
                <a:latin typeface="Arial"/>
                <a:cs typeface="Arial"/>
              </a:rPr>
              <a:t>tomas</a:t>
            </a:r>
            <a:r>
              <a:rPr sz="1000" spc="-35"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tierra</a:t>
            </a:r>
            <a:r>
              <a:rPr sz="1000" spc="-40" dirty="0">
                <a:latin typeface="Arial"/>
                <a:cs typeface="Arial"/>
              </a:rPr>
              <a:t> </a:t>
            </a:r>
            <a:r>
              <a:rPr sz="1000" dirty="0">
                <a:latin typeface="Arial"/>
                <a:cs typeface="Arial"/>
              </a:rPr>
              <a:t>Ra</a:t>
            </a:r>
            <a:r>
              <a:rPr sz="1000" spc="-35" dirty="0">
                <a:latin typeface="Arial"/>
                <a:cs typeface="Arial"/>
              </a:rPr>
              <a:t> </a:t>
            </a:r>
            <a:r>
              <a:rPr sz="1000" dirty="0">
                <a:latin typeface="Arial"/>
                <a:cs typeface="Arial"/>
              </a:rPr>
              <a:t>y</a:t>
            </a:r>
            <a:r>
              <a:rPr sz="1000" spc="-35" dirty="0">
                <a:latin typeface="Arial"/>
                <a:cs typeface="Arial"/>
              </a:rPr>
              <a:t> </a:t>
            </a:r>
            <a:r>
              <a:rPr sz="1000" dirty="0">
                <a:latin typeface="Arial"/>
                <a:cs typeface="Arial"/>
              </a:rPr>
              <a:t>Rb;</a:t>
            </a:r>
            <a:r>
              <a:rPr sz="1000" spc="-35" dirty="0">
                <a:latin typeface="Arial"/>
                <a:cs typeface="Arial"/>
              </a:rPr>
              <a:t> </a:t>
            </a:r>
            <a:r>
              <a:rPr sz="1000" dirty="0">
                <a:latin typeface="Arial"/>
                <a:cs typeface="Arial"/>
              </a:rPr>
              <a:t>no</a:t>
            </a:r>
            <a:r>
              <a:rPr sz="1000" spc="-35" dirty="0">
                <a:latin typeface="Arial"/>
                <a:cs typeface="Arial"/>
              </a:rPr>
              <a:t> </a:t>
            </a:r>
            <a:r>
              <a:rPr sz="1000" dirty="0">
                <a:latin typeface="Arial"/>
                <a:cs typeface="Arial"/>
              </a:rPr>
              <a:t>obstante,</a:t>
            </a:r>
            <a:r>
              <a:rPr sz="1000" spc="-35" dirty="0">
                <a:latin typeface="Arial"/>
                <a:cs typeface="Arial"/>
              </a:rPr>
              <a:t> </a:t>
            </a:r>
            <a:r>
              <a:rPr sz="1000" dirty="0">
                <a:latin typeface="Arial"/>
                <a:cs typeface="Arial"/>
              </a:rPr>
              <a:t>esta</a:t>
            </a:r>
            <a:r>
              <a:rPr sz="1000" spc="-40" dirty="0">
                <a:latin typeface="Arial"/>
                <a:cs typeface="Arial"/>
              </a:rPr>
              <a:t> </a:t>
            </a:r>
            <a:r>
              <a:rPr sz="1000" dirty="0">
                <a:latin typeface="Arial"/>
                <a:cs typeface="Arial"/>
              </a:rPr>
              <a:t>corriente</a:t>
            </a:r>
            <a:r>
              <a:rPr sz="1000" spc="-35" dirty="0">
                <a:latin typeface="Arial"/>
                <a:cs typeface="Arial"/>
              </a:rPr>
              <a:t> </a:t>
            </a:r>
            <a:r>
              <a:rPr sz="1000" dirty="0">
                <a:latin typeface="Arial"/>
                <a:cs typeface="Arial"/>
              </a:rPr>
              <a:t>puede</a:t>
            </a:r>
            <a:r>
              <a:rPr sz="1000" spc="-35" dirty="0">
                <a:latin typeface="Arial"/>
                <a:cs typeface="Arial"/>
              </a:rPr>
              <a:t> </a:t>
            </a:r>
            <a:r>
              <a:rPr sz="1000" dirty="0">
                <a:latin typeface="Arial"/>
                <a:cs typeface="Arial"/>
              </a:rPr>
              <a:t>dar</a:t>
            </a:r>
            <a:r>
              <a:rPr sz="1000" spc="-35" dirty="0">
                <a:latin typeface="Arial"/>
                <a:cs typeface="Arial"/>
              </a:rPr>
              <a:t> </a:t>
            </a:r>
            <a:r>
              <a:rPr sz="1000" dirty="0">
                <a:latin typeface="Arial"/>
                <a:cs typeface="Arial"/>
              </a:rPr>
              <a:t>lugar</a:t>
            </a:r>
            <a:r>
              <a:rPr sz="1000" spc="-35" dirty="0">
                <a:latin typeface="Arial"/>
                <a:cs typeface="Arial"/>
              </a:rPr>
              <a:t> </a:t>
            </a:r>
            <a:r>
              <a:rPr sz="1000" dirty="0">
                <a:latin typeface="Arial"/>
                <a:cs typeface="Arial"/>
              </a:rPr>
              <a:t>a  la aparición de tensiones</a:t>
            </a:r>
            <a:r>
              <a:rPr sz="1000" spc="-25" dirty="0">
                <a:latin typeface="Arial"/>
                <a:cs typeface="Arial"/>
              </a:rPr>
              <a:t> </a:t>
            </a:r>
            <a:r>
              <a:rPr sz="1000" dirty="0">
                <a:latin typeface="Arial"/>
                <a:cs typeface="Arial"/>
              </a:rPr>
              <a:t>peligrosas.</a:t>
            </a:r>
            <a:endParaRPr sz="1000">
              <a:latin typeface="Arial"/>
              <a:cs typeface="Arial"/>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659168370"/>
              </p:ext>
            </p:extLst>
          </p:nvPr>
        </p:nvGraphicFramePr>
        <p:xfrm>
          <a:off x="2308354" y="1294114"/>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10</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80789" y="1345974"/>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98697" y="1862815"/>
            <a:ext cx="6149340" cy="324485"/>
          </a:xfrm>
          <a:prstGeom prst="rect">
            <a:avLst/>
          </a:prstGeom>
        </p:spPr>
        <p:txBody>
          <a:bodyPr vert="horz" wrap="square" lIns="0" tIns="22860" rIns="0" bIns="0" rtlCol="0">
            <a:spAutoFit/>
          </a:bodyPr>
          <a:lstStyle/>
          <a:p>
            <a:pPr marL="12700" marR="5080">
              <a:lnSpc>
                <a:spcPts val="1150"/>
              </a:lnSpc>
              <a:spcBef>
                <a:spcPts val="180"/>
              </a:spcBef>
            </a:pPr>
            <a:r>
              <a:rPr sz="1000" spc="-10" dirty="0">
                <a:latin typeface="Arial"/>
                <a:cs typeface="Arial"/>
              </a:rPr>
              <a:t>En la </a:t>
            </a:r>
            <a:r>
              <a:rPr sz="1000" spc="-20" dirty="0">
                <a:latin typeface="Arial"/>
                <a:cs typeface="Arial"/>
              </a:rPr>
              <a:t>siguiente </a:t>
            </a:r>
            <a:r>
              <a:rPr sz="1000" u="sng" spc="-20" dirty="0">
                <a:uFill>
                  <a:solidFill>
                    <a:srgbClr val="000000"/>
                  </a:solidFill>
                </a:uFill>
                <a:latin typeface="Arial"/>
                <a:cs typeface="Arial"/>
              </a:rPr>
              <a:t>Figura 771.3.A</a:t>
            </a:r>
            <a:r>
              <a:rPr sz="1000" spc="-20" dirty="0">
                <a:latin typeface="Arial"/>
                <a:cs typeface="Arial"/>
              </a:rPr>
              <a:t> </a:t>
            </a:r>
            <a:r>
              <a:rPr sz="1000" spc="-10" dirty="0">
                <a:latin typeface="Arial"/>
                <a:cs typeface="Arial"/>
              </a:rPr>
              <a:t>se </a:t>
            </a:r>
            <a:r>
              <a:rPr sz="1000" spc="-20" dirty="0">
                <a:latin typeface="Arial"/>
                <a:cs typeface="Arial"/>
              </a:rPr>
              <a:t>muestra </a:t>
            </a:r>
            <a:r>
              <a:rPr sz="1000" spc="-10" dirty="0">
                <a:latin typeface="Arial"/>
                <a:cs typeface="Arial"/>
              </a:rPr>
              <a:t>el </a:t>
            </a:r>
            <a:r>
              <a:rPr sz="1000" spc="-20" dirty="0">
                <a:latin typeface="Arial"/>
                <a:cs typeface="Arial"/>
              </a:rPr>
              <a:t>esquema </a:t>
            </a:r>
            <a:r>
              <a:rPr sz="1000" spc="-15" dirty="0">
                <a:latin typeface="Arial"/>
                <a:cs typeface="Arial"/>
              </a:rPr>
              <a:t>TT, con </a:t>
            </a:r>
            <a:r>
              <a:rPr sz="1000" spc="-10" dirty="0">
                <a:latin typeface="Arial"/>
                <a:cs typeface="Arial"/>
              </a:rPr>
              <a:t>el </a:t>
            </a:r>
            <a:r>
              <a:rPr sz="1000" spc="-20" dirty="0">
                <a:latin typeface="Arial"/>
                <a:cs typeface="Arial"/>
              </a:rPr>
              <a:t>recorrido </a:t>
            </a:r>
            <a:r>
              <a:rPr sz="1000" spc="-10" dirty="0">
                <a:latin typeface="Arial"/>
                <a:cs typeface="Arial"/>
              </a:rPr>
              <a:t>de </a:t>
            </a:r>
            <a:r>
              <a:rPr sz="1000" spc="-15" dirty="0">
                <a:latin typeface="Arial"/>
                <a:cs typeface="Arial"/>
              </a:rPr>
              <a:t>una </a:t>
            </a:r>
            <a:r>
              <a:rPr sz="1000" spc="-20" dirty="0">
                <a:latin typeface="Arial"/>
                <a:cs typeface="Arial"/>
              </a:rPr>
              <a:t>corriente </a:t>
            </a:r>
            <a:r>
              <a:rPr sz="1000" spc="-10" dirty="0">
                <a:latin typeface="Arial"/>
                <a:cs typeface="Arial"/>
              </a:rPr>
              <a:t>de </a:t>
            </a:r>
            <a:r>
              <a:rPr sz="1000" spc="-20" dirty="0">
                <a:latin typeface="Arial"/>
                <a:cs typeface="Arial"/>
              </a:rPr>
              <a:t>defecto </a:t>
            </a:r>
            <a:r>
              <a:rPr sz="1000" dirty="0">
                <a:latin typeface="Arial"/>
                <a:cs typeface="Arial"/>
              </a:rPr>
              <a:t>a </a:t>
            </a:r>
            <a:r>
              <a:rPr sz="1000" spc="-20" dirty="0">
                <a:latin typeface="Arial"/>
                <a:cs typeface="Arial"/>
              </a:rPr>
              <a:t>tierra </a:t>
            </a:r>
            <a:r>
              <a:rPr sz="1000" dirty="0">
                <a:latin typeface="Arial"/>
                <a:cs typeface="Arial"/>
              </a:rPr>
              <a:t>a  </a:t>
            </a:r>
            <a:r>
              <a:rPr sz="1000" spc="-20" dirty="0">
                <a:latin typeface="Arial"/>
                <a:cs typeface="Arial"/>
              </a:rPr>
              <a:t>través</a:t>
            </a:r>
            <a:r>
              <a:rPr sz="1000" spc="-40" dirty="0">
                <a:latin typeface="Arial"/>
                <a:cs typeface="Arial"/>
              </a:rPr>
              <a:t> </a:t>
            </a:r>
            <a:r>
              <a:rPr sz="1000" spc="-15" dirty="0">
                <a:latin typeface="Arial"/>
                <a:cs typeface="Arial"/>
              </a:rPr>
              <a:t>del</a:t>
            </a:r>
            <a:r>
              <a:rPr sz="1000" spc="-40" dirty="0">
                <a:latin typeface="Arial"/>
                <a:cs typeface="Arial"/>
              </a:rPr>
              <a:t> </a:t>
            </a:r>
            <a:r>
              <a:rPr sz="1000" spc="-15" dirty="0">
                <a:latin typeface="Arial"/>
                <a:cs typeface="Arial"/>
              </a:rPr>
              <a:t>lazo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falla</a:t>
            </a:r>
            <a:r>
              <a:rPr sz="1000" spc="-40" dirty="0">
                <a:latin typeface="Arial"/>
                <a:cs typeface="Arial"/>
              </a:rPr>
              <a:t> </a:t>
            </a:r>
            <a:r>
              <a:rPr sz="1000" spc="-15" dirty="0">
                <a:latin typeface="Arial"/>
                <a:cs typeface="Arial"/>
              </a:rPr>
              <a:t>(ver</a:t>
            </a:r>
            <a:r>
              <a:rPr sz="1000" spc="-40" dirty="0">
                <a:latin typeface="Arial"/>
                <a:cs typeface="Arial"/>
              </a:rPr>
              <a:t> </a:t>
            </a:r>
            <a:r>
              <a:rPr sz="1000" spc="-20" dirty="0">
                <a:latin typeface="Arial"/>
                <a:cs typeface="Arial"/>
              </a:rPr>
              <a:t>simbología</a:t>
            </a:r>
            <a:r>
              <a:rPr sz="1000" spc="-40" dirty="0">
                <a:latin typeface="Arial"/>
                <a:cs typeface="Arial"/>
              </a:rPr>
              <a:t> </a:t>
            </a:r>
            <a:r>
              <a:rPr sz="1000" spc="-10" dirty="0">
                <a:latin typeface="Arial"/>
                <a:cs typeface="Arial"/>
              </a:rPr>
              <a:t>en</a:t>
            </a:r>
            <a:r>
              <a:rPr sz="1000" spc="-40" dirty="0">
                <a:latin typeface="Arial"/>
                <a:cs typeface="Arial"/>
              </a:rPr>
              <a:t> </a:t>
            </a:r>
            <a:r>
              <a:rPr sz="1000" u="sng" spc="-15" dirty="0">
                <a:uFill>
                  <a:solidFill>
                    <a:srgbClr val="000000"/>
                  </a:solidFill>
                </a:uFill>
                <a:latin typeface="Arial"/>
                <a:cs typeface="Arial"/>
              </a:rPr>
              <a:t>Anexo</a:t>
            </a:r>
            <a:r>
              <a:rPr sz="1000" u="sng" spc="-40" dirty="0">
                <a:uFill>
                  <a:solidFill>
                    <a:srgbClr val="000000"/>
                  </a:solidFill>
                </a:uFill>
                <a:latin typeface="Arial"/>
                <a:cs typeface="Arial"/>
              </a:rPr>
              <a:t> </a:t>
            </a:r>
            <a:r>
              <a:rPr sz="1000" u="sng" spc="-20" dirty="0">
                <a:uFill>
                  <a:solidFill>
                    <a:srgbClr val="000000"/>
                  </a:solidFill>
                </a:uFill>
                <a:latin typeface="Arial"/>
                <a:cs typeface="Arial"/>
              </a:rPr>
              <a:t>771-K</a:t>
            </a:r>
            <a:r>
              <a:rPr sz="1000" spc="-20" dirty="0">
                <a:latin typeface="Arial"/>
                <a:cs typeface="Arial"/>
              </a:rPr>
              <a:t>):</a:t>
            </a:r>
            <a:endParaRPr sz="1000">
              <a:latin typeface="Arial"/>
              <a:cs typeface="Arial"/>
            </a:endParaRPr>
          </a:p>
        </p:txBody>
      </p:sp>
      <p:sp>
        <p:nvSpPr>
          <p:cNvPr id="5" name="object 5"/>
          <p:cNvSpPr txBox="1"/>
          <p:nvPr/>
        </p:nvSpPr>
        <p:spPr>
          <a:xfrm>
            <a:off x="6063364" y="4384473"/>
            <a:ext cx="381635" cy="168275"/>
          </a:xfrm>
          <a:prstGeom prst="rect">
            <a:avLst/>
          </a:prstGeom>
        </p:spPr>
        <p:txBody>
          <a:bodyPr vert="horz" wrap="square" lIns="0" tIns="17145" rIns="0" bIns="0" rtlCol="0">
            <a:spAutoFit/>
          </a:bodyPr>
          <a:lstStyle/>
          <a:p>
            <a:pPr marL="12700">
              <a:lnSpc>
                <a:spcPct val="100000"/>
              </a:lnSpc>
              <a:spcBef>
                <a:spcPts val="135"/>
              </a:spcBef>
              <a:tabLst>
                <a:tab pos="368300" algn="l"/>
              </a:tabLst>
            </a:pPr>
            <a:r>
              <a:rPr sz="900" u="sng" spc="80" dirty="0">
                <a:uFill>
                  <a:solidFill>
                    <a:srgbClr val="000000"/>
                  </a:solidFill>
                </a:uFill>
                <a:latin typeface="Times New Roman"/>
                <a:cs typeface="Times New Roman"/>
              </a:rPr>
              <a:t> </a:t>
            </a:r>
            <a:r>
              <a:rPr sz="900" u="sng" spc="10" dirty="0">
                <a:uFill>
                  <a:solidFill>
                    <a:srgbClr val="000000"/>
                  </a:solidFill>
                </a:uFill>
                <a:latin typeface="Times New Roman"/>
                <a:cs typeface="Times New Roman"/>
              </a:rPr>
              <a:t>Id	</a:t>
            </a:r>
            <a:endParaRPr sz="900">
              <a:latin typeface="Times New Roman"/>
              <a:cs typeface="Times New Roman"/>
            </a:endParaRPr>
          </a:p>
        </p:txBody>
      </p:sp>
      <p:sp>
        <p:nvSpPr>
          <p:cNvPr id="6" name="object 6"/>
          <p:cNvSpPr/>
          <p:nvPr/>
        </p:nvSpPr>
        <p:spPr>
          <a:xfrm>
            <a:off x="5765548" y="2392917"/>
            <a:ext cx="355600" cy="7620"/>
          </a:xfrm>
          <a:custGeom>
            <a:avLst/>
            <a:gdLst/>
            <a:ahLst/>
            <a:cxnLst/>
            <a:rect l="l" t="t" r="r" b="b"/>
            <a:pathLst>
              <a:path w="355600" h="7619">
                <a:moveTo>
                  <a:pt x="355092" y="0"/>
                </a:moveTo>
                <a:lnTo>
                  <a:pt x="0" y="7620"/>
                </a:lnTo>
                <a:lnTo>
                  <a:pt x="355092" y="7620"/>
                </a:lnTo>
                <a:lnTo>
                  <a:pt x="355092" y="0"/>
                </a:lnTo>
                <a:close/>
              </a:path>
            </a:pathLst>
          </a:custGeom>
          <a:solidFill>
            <a:srgbClr val="000000"/>
          </a:solidFill>
        </p:spPr>
        <p:txBody>
          <a:bodyPr wrap="square" lIns="0" tIns="0" rIns="0" bIns="0" rtlCol="0"/>
          <a:lstStyle/>
          <a:p>
            <a:endParaRPr/>
          </a:p>
        </p:txBody>
      </p:sp>
      <p:sp>
        <p:nvSpPr>
          <p:cNvPr id="7" name="object 7"/>
          <p:cNvSpPr/>
          <p:nvPr/>
        </p:nvSpPr>
        <p:spPr>
          <a:xfrm>
            <a:off x="5765548" y="2392917"/>
            <a:ext cx="355600" cy="7620"/>
          </a:xfrm>
          <a:custGeom>
            <a:avLst/>
            <a:gdLst/>
            <a:ahLst/>
            <a:cxnLst/>
            <a:rect l="l" t="t" r="r" b="b"/>
            <a:pathLst>
              <a:path w="355600" h="7619">
                <a:moveTo>
                  <a:pt x="355092" y="0"/>
                </a:moveTo>
                <a:lnTo>
                  <a:pt x="0" y="0"/>
                </a:lnTo>
                <a:lnTo>
                  <a:pt x="0" y="7620"/>
                </a:lnTo>
                <a:lnTo>
                  <a:pt x="355092" y="0"/>
                </a:lnTo>
                <a:close/>
              </a:path>
            </a:pathLst>
          </a:custGeom>
          <a:solidFill>
            <a:srgbClr val="000000"/>
          </a:solidFill>
        </p:spPr>
        <p:txBody>
          <a:bodyPr wrap="square" lIns="0" tIns="0" rIns="0" bIns="0" rtlCol="0"/>
          <a:lstStyle/>
          <a:p>
            <a:endParaRPr/>
          </a:p>
        </p:txBody>
      </p:sp>
      <p:sp>
        <p:nvSpPr>
          <p:cNvPr id="8" name="object 8"/>
          <p:cNvSpPr txBox="1"/>
          <p:nvPr/>
        </p:nvSpPr>
        <p:spPr>
          <a:xfrm>
            <a:off x="6186427" y="4212520"/>
            <a:ext cx="264160" cy="126364"/>
          </a:xfrm>
          <a:prstGeom prst="rect">
            <a:avLst/>
          </a:prstGeom>
        </p:spPr>
        <p:txBody>
          <a:bodyPr vert="horz" wrap="square" lIns="0" tIns="13970" rIns="0" bIns="0" rtlCol="0">
            <a:spAutoFit/>
          </a:bodyPr>
          <a:lstStyle/>
          <a:p>
            <a:pPr marL="12700">
              <a:lnSpc>
                <a:spcPct val="100000"/>
              </a:lnSpc>
              <a:spcBef>
                <a:spcPts val="110"/>
              </a:spcBef>
            </a:pPr>
            <a:r>
              <a:rPr sz="650" spc="10" dirty="0">
                <a:latin typeface="Arial"/>
                <a:cs typeface="Arial"/>
              </a:rPr>
              <a:t>M</a:t>
            </a:r>
            <a:r>
              <a:rPr sz="650" dirty="0">
                <a:latin typeface="Arial"/>
                <a:cs typeface="Arial"/>
              </a:rPr>
              <a:t>A</a:t>
            </a:r>
            <a:r>
              <a:rPr sz="650" spc="5" dirty="0">
                <a:latin typeface="Arial"/>
                <a:cs typeface="Arial"/>
              </a:rPr>
              <a:t>SA</a:t>
            </a:r>
            <a:endParaRPr sz="650">
              <a:latin typeface="Arial"/>
              <a:cs typeface="Arial"/>
            </a:endParaRPr>
          </a:p>
        </p:txBody>
      </p:sp>
      <p:sp>
        <p:nvSpPr>
          <p:cNvPr id="9" name="object 9"/>
          <p:cNvSpPr txBox="1"/>
          <p:nvPr/>
        </p:nvSpPr>
        <p:spPr>
          <a:xfrm>
            <a:off x="6187949" y="3934391"/>
            <a:ext cx="395605" cy="126364"/>
          </a:xfrm>
          <a:prstGeom prst="rect">
            <a:avLst/>
          </a:prstGeom>
        </p:spPr>
        <p:txBody>
          <a:bodyPr vert="horz" wrap="square" lIns="0" tIns="13970" rIns="0" bIns="0" rtlCol="0">
            <a:spAutoFit/>
          </a:bodyPr>
          <a:lstStyle/>
          <a:p>
            <a:pPr marL="12700">
              <a:lnSpc>
                <a:spcPct val="100000"/>
              </a:lnSpc>
              <a:spcBef>
                <a:spcPts val="110"/>
              </a:spcBef>
            </a:pPr>
            <a:r>
              <a:rPr sz="650" spc="5" dirty="0">
                <a:latin typeface="Arial"/>
                <a:cs typeface="Arial"/>
              </a:rPr>
              <a:t>CARGA</a:t>
            </a:r>
            <a:r>
              <a:rPr sz="650" spc="-50" dirty="0">
                <a:latin typeface="Arial"/>
                <a:cs typeface="Arial"/>
              </a:rPr>
              <a:t> </a:t>
            </a:r>
            <a:r>
              <a:rPr sz="650" spc="5" dirty="0">
                <a:latin typeface="Arial"/>
                <a:cs typeface="Arial"/>
              </a:rPr>
              <a:t>1</a:t>
            </a:r>
            <a:endParaRPr sz="650">
              <a:latin typeface="Arial"/>
              <a:cs typeface="Arial"/>
            </a:endParaRPr>
          </a:p>
        </p:txBody>
      </p:sp>
      <p:sp>
        <p:nvSpPr>
          <p:cNvPr id="10" name="object 10"/>
          <p:cNvSpPr txBox="1"/>
          <p:nvPr/>
        </p:nvSpPr>
        <p:spPr>
          <a:xfrm>
            <a:off x="6142992" y="3671587"/>
            <a:ext cx="10668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N</a:t>
            </a:r>
            <a:endParaRPr sz="850">
              <a:latin typeface="Arial"/>
              <a:cs typeface="Arial"/>
            </a:endParaRPr>
          </a:p>
        </p:txBody>
      </p:sp>
      <p:sp>
        <p:nvSpPr>
          <p:cNvPr id="11" name="object 11"/>
          <p:cNvSpPr/>
          <p:nvPr/>
        </p:nvSpPr>
        <p:spPr>
          <a:xfrm>
            <a:off x="5765548" y="2392917"/>
            <a:ext cx="355600" cy="7620"/>
          </a:xfrm>
          <a:custGeom>
            <a:avLst/>
            <a:gdLst/>
            <a:ahLst/>
            <a:cxnLst/>
            <a:rect l="l" t="t" r="r" b="b"/>
            <a:pathLst>
              <a:path w="355600" h="7619">
                <a:moveTo>
                  <a:pt x="355092" y="7620"/>
                </a:moveTo>
                <a:lnTo>
                  <a:pt x="355092" y="0"/>
                </a:lnTo>
                <a:lnTo>
                  <a:pt x="0" y="0"/>
                </a:lnTo>
                <a:lnTo>
                  <a:pt x="0" y="7620"/>
                </a:lnTo>
                <a:lnTo>
                  <a:pt x="355092" y="7620"/>
                </a:lnTo>
              </a:path>
            </a:pathLst>
          </a:custGeom>
          <a:ln w="3175">
            <a:solidFill>
              <a:srgbClr val="000000"/>
            </a:solidFill>
          </a:ln>
        </p:spPr>
        <p:txBody>
          <a:bodyPr wrap="square" lIns="0" tIns="0" rIns="0" bIns="0" rtlCol="0"/>
          <a:lstStyle/>
          <a:p>
            <a:endParaRPr/>
          </a:p>
        </p:txBody>
      </p:sp>
      <p:sp>
        <p:nvSpPr>
          <p:cNvPr id="12" name="object 12"/>
          <p:cNvSpPr/>
          <p:nvPr/>
        </p:nvSpPr>
        <p:spPr>
          <a:xfrm>
            <a:off x="5898136" y="4331445"/>
            <a:ext cx="979169" cy="0"/>
          </a:xfrm>
          <a:custGeom>
            <a:avLst/>
            <a:gdLst/>
            <a:ahLst/>
            <a:cxnLst/>
            <a:rect l="l" t="t" r="r" b="b"/>
            <a:pathLst>
              <a:path w="979170">
                <a:moveTo>
                  <a:pt x="979170" y="0"/>
                </a:moveTo>
                <a:lnTo>
                  <a:pt x="0" y="0"/>
                </a:lnTo>
              </a:path>
            </a:pathLst>
          </a:custGeom>
          <a:ln w="3175">
            <a:solidFill>
              <a:srgbClr val="000000"/>
            </a:solidFill>
          </a:ln>
        </p:spPr>
        <p:txBody>
          <a:bodyPr wrap="square" lIns="0" tIns="0" rIns="0" bIns="0" rtlCol="0"/>
          <a:lstStyle/>
          <a:p>
            <a:endParaRPr/>
          </a:p>
        </p:txBody>
      </p:sp>
      <p:sp>
        <p:nvSpPr>
          <p:cNvPr id="13" name="object 13"/>
          <p:cNvSpPr/>
          <p:nvPr/>
        </p:nvSpPr>
        <p:spPr>
          <a:xfrm>
            <a:off x="5898136" y="3905488"/>
            <a:ext cx="979169" cy="0"/>
          </a:xfrm>
          <a:custGeom>
            <a:avLst/>
            <a:gdLst/>
            <a:ahLst/>
            <a:cxnLst/>
            <a:rect l="l" t="t" r="r" b="b"/>
            <a:pathLst>
              <a:path w="979170">
                <a:moveTo>
                  <a:pt x="0" y="0"/>
                </a:moveTo>
                <a:lnTo>
                  <a:pt x="979170" y="0"/>
                </a:lnTo>
              </a:path>
            </a:pathLst>
          </a:custGeom>
          <a:ln w="3175">
            <a:solidFill>
              <a:srgbClr val="000000"/>
            </a:solidFill>
          </a:ln>
        </p:spPr>
        <p:txBody>
          <a:bodyPr wrap="square" lIns="0" tIns="0" rIns="0" bIns="0" rtlCol="0"/>
          <a:lstStyle/>
          <a:p>
            <a:endParaRPr/>
          </a:p>
        </p:txBody>
      </p:sp>
      <p:sp>
        <p:nvSpPr>
          <p:cNvPr id="14" name="object 14"/>
          <p:cNvSpPr/>
          <p:nvPr/>
        </p:nvSpPr>
        <p:spPr>
          <a:xfrm>
            <a:off x="6179315" y="4170663"/>
            <a:ext cx="416559" cy="0"/>
          </a:xfrm>
          <a:custGeom>
            <a:avLst/>
            <a:gdLst/>
            <a:ahLst/>
            <a:cxnLst/>
            <a:rect l="l" t="t" r="r" b="b"/>
            <a:pathLst>
              <a:path w="416560">
                <a:moveTo>
                  <a:pt x="416051" y="0"/>
                </a:moveTo>
                <a:lnTo>
                  <a:pt x="0" y="0"/>
                </a:lnTo>
              </a:path>
            </a:pathLst>
          </a:custGeom>
          <a:ln w="3175">
            <a:solidFill>
              <a:srgbClr val="000000"/>
            </a:solidFill>
          </a:ln>
        </p:spPr>
        <p:txBody>
          <a:bodyPr wrap="square" lIns="0" tIns="0" rIns="0" bIns="0" rtlCol="0"/>
          <a:lstStyle/>
          <a:p>
            <a:endParaRPr/>
          </a:p>
        </p:txBody>
      </p:sp>
      <p:sp>
        <p:nvSpPr>
          <p:cNvPr id="15" name="object 15"/>
          <p:cNvSpPr/>
          <p:nvPr/>
        </p:nvSpPr>
        <p:spPr>
          <a:xfrm>
            <a:off x="6179315" y="4067032"/>
            <a:ext cx="416559" cy="0"/>
          </a:xfrm>
          <a:custGeom>
            <a:avLst/>
            <a:gdLst/>
            <a:ahLst/>
            <a:cxnLst/>
            <a:rect l="l" t="t" r="r" b="b"/>
            <a:pathLst>
              <a:path w="416560">
                <a:moveTo>
                  <a:pt x="0" y="0"/>
                </a:moveTo>
                <a:lnTo>
                  <a:pt x="416051" y="0"/>
                </a:lnTo>
              </a:path>
            </a:pathLst>
          </a:custGeom>
          <a:ln w="3175">
            <a:solidFill>
              <a:srgbClr val="000000"/>
            </a:solidFill>
          </a:ln>
        </p:spPr>
        <p:txBody>
          <a:bodyPr wrap="square" lIns="0" tIns="0" rIns="0" bIns="0" rtlCol="0"/>
          <a:lstStyle/>
          <a:p>
            <a:endParaRPr/>
          </a:p>
        </p:txBody>
      </p:sp>
      <p:sp>
        <p:nvSpPr>
          <p:cNvPr id="16" name="object 16"/>
          <p:cNvSpPr/>
          <p:nvPr/>
        </p:nvSpPr>
        <p:spPr>
          <a:xfrm>
            <a:off x="4661411" y="3118341"/>
            <a:ext cx="3681729" cy="0"/>
          </a:xfrm>
          <a:custGeom>
            <a:avLst/>
            <a:gdLst/>
            <a:ahLst/>
            <a:cxnLst/>
            <a:rect l="l" t="t" r="r" b="b"/>
            <a:pathLst>
              <a:path w="3681729">
                <a:moveTo>
                  <a:pt x="0" y="0"/>
                </a:moveTo>
                <a:lnTo>
                  <a:pt x="3681222" y="0"/>
                </a:lnTo>
              </a:path>
            </a:pathLst>
          </a:custGeom>
          <a:ln w="3175">
            <a:solidFill>
              <a:srgbClr val="000000"/>
            </a:solidFill>
          </a:ln>
        </p:spPr>
        <p:txBody>
          <a:bodyPr wrap="square" lIns="0" tIns="0" rIns="0" bIns="0" rtlCol="0"/>
          <a:lstStyle/>
          <a:p>
            <a:endParaRPr/>
          </a:p>
        </p:txBody>
      </p:sp>
      <p:sp>
        <p:nvSpPr>
          <p:cNvPr id="17" name="object 17"/>
          <p:cNvSpPr/>
          <p:nvPr/>
        </p:nvSpPr>
        <p:spPr>
          <a:xfrm>
            <a:off x="4661411" y="2877550"/>
            <a:ext cx="3681729" cy="0"/>
          </a:xfrm>
          <a:custGeom>
            <a:avLst/>
            <a:gdLst/>
            <a:ahLst/>
            <a:cxnLst/>
            <a:rect l="l" t="t" r="r" b="b"/>
            <a:pathLst>
              <a:path w="3681729">
                <a:moveTo>
                  <a:pt x="0" y="0"/>
                </a:moveTo>
                <a:lnTo>
                  <a:pt x="3681222" y="0"/>
                </a:lnTo>
              </a:path>
            </a:pathLst>
          </a:custGeom>
          <a:ln w="3175">
            <a:solidFill>
              <a:srgbClr val="000000"/>
            </a:solidFill>
          </a:ln>
        </p:spPr>
        <p:txBody>
          <a:bodyPr wrap="square" lIns="0" tIns="0" rIns="0" bIns="0" rtlCol="0"/>
          <a:lstStyle/>
          <a:p>
            <a:endParaRPr/>
          </a:p>
        </p:txBody>
      </p:sp>
      <p:sp>
        <p:nvSpPr>
          <p:cNvPr id="18" name="object 18"/>
          <p:cNvSpPr/>
          <p:nvPr/>
        </p:nvSpPr>
        <p:spPr>
          <a:xfrm>
            <a:off x="4877056" y="3601450"/>
            <a:ext cx="3465829" cy="0"/>
          </a:xfrm>
          <a:custGeom>
            <a:avLst/>
            <a:gdLst/>
            <a:ahLst/>
            <a:cxnLst/>
            <a:rect l="l" t="t" r="r" b="b"/>
            <a:pathLst>
              <a:path w="3465829">
                <a:moveTo>
                  <a:pt x="0" y="0"/>
                </a:moveTo>
                <a:lnTo>
                  <a:pt x="3465576" y="0"/>
                </a:lnTo>
              </a:path>
            </a:pathLst>
          </a:custGeom>
          <a:ln w="3175">
            <a:solidFill>
              <a:srgbClr val="000000"/>
            </a:solidFill>
          </a:ln>
        </p:spPr>
        <p:txBody>
          <a:bodyPr wrap="square" lIns="0" tIns="0" rIns="0" bIns="0" rtlCol="0"/>
          <a:lstStyle/>
          <a:p>
            <a:endParaRPr/>
          </a:p>
        </p:txBody>
      </p:sp>
      <p:sp>
        <p:nvSpPr>
          <p:cNvPr id="19" name="object 19"/>
          <p:cNvSpPr/>
          <p:nvPr/>
        </p:nvSpPr>
        <p:spPr>
          <a:xfrm>
            <a:off x="3879599" y="3359895"/>
            <a:ext cx="4463415" cy="0"/>
          </a:xfrm>
          <a:custGeom>
            <a:avLst/>
            <a:gdLst/>
            <a:ahLst/>
            <a:cxnLst/>
            <a:rect l="l" t="t" r="r" b="b"/>
            <a:pathLst>
              <a:path w="4463415">
                <a:moveTo>
                  <a:pt x="0" y="0"/>
                </a:moveTo>
                <a:lnTo>
                  <a:pt x="4463034" y="0"/>
                </a:lnTo>
              </a:path>
            </a:pathLst>
          </a:custGeom>
          <a:ln w="3175">
            <a:solidFill>
              <a:srgbClr val="000000"/>
            </a:solidFill>
          </a:ln>
        </p:spPr>
        <p:txBody>
          <a:bodyPr wrap="square" lIns="0" tIns="0" rIns="0" bIns="0" rtlCol="0"/>
          <a:lstStyle/>
          <a:p>
            <a:endParaRPr/>
          </a:p>
        </p:txBody>
      </p:sp>
      <p:sp>
        <p:nvSpPr>
          <p:cNvPr id="20" name="object 20"/>
          <p:cNvSpPr/>
          <p:nvPr/>
        </p:nvSpPr>
        <p:spPr>
          <a:xfrm>
            <a:off x="4661411" y="2635995"/>
            <a:ext cx="3681729" cy="0"/>
          </a:xfrm>
          <a:custGeom>
            <a:avLst/>
            <a:gdLst/>
            <a:ahLst/>
            <a:cxnLst/>
            <a:rect l="l" t="t" r="r" b="b"/>
            <a:pathLst>
              <a:path w="3681729">
                <a:moveTo>
                  <a:pt x="0" y="0"/>
                </a:moveTo>
                <a:lnTo>
                  <a:pt x="3681222" y="0"/>
                </a:lnTo>
              </a:path>
            </a:pathLst>
          </a:custGeom>
          <a:ln w="3175">
            <a:solidFill>
              <a:srgbClr val="000000"/>
            </a:solidFill>
          </a:ln>
        </p:spPr>
        <p:txBody>
          <a:bodyPr wrap="square" lIns="0" tIns="0" rIns="0" bIns="0" rtlCol="0"/>
          <a:lstStyle/>
          <a:p>
            <a:endParaRPr/>
          </a:p>
        </p:txBody>
      </p:sp>
      <p:sp>
        <p:nvSpPr>
          <p:cNvPr id="21" name="object 21"/>
          <p:cNvSpPr/>
          <p:nvPr/>
        </p:nvSpPr>
        <p:spPr>
          <a:xfrm>
            <a:off x="4877056" y="3601450"/>
            <a:ext cx="0" cy="299085"/>
          </a:xfrm>
          <a:custGeom>
            <a:avLst/>
            <a:gdLst/>
            <a:ahLst/>
            <a:cxnLst/>
            <a:rect l="l" t="t" r="r" b="b"/>
            <a:pathLst>
              <a:path h="299085">
                <a:moveTo>
                  <a:pt x="0" y="0"/>
                </a:moveTo>
                <a:lnTo>
                  <a:pt x="0" y="298704"/>
                </a:lnTo>
              </a:path>
            </a:pathLst>
          </a:custGeom>
          <a:ln w="3175">
            <a:solidFill>
              <a:srgbClr val="000000"/>
            </a:solidFill>
          </a:ln>
        </p:spPr>
        <p:txBody>
          <a:bodyPr wrap="square" lIns="0" tIns="0" rIns="0" bIns="0" rtlCol="0"/>
          <a:lstStyle/>
          <a:p>
            <a:endParaRPr/>
          </a:p>
        </p:txBody>
      </p:sp>
      <p:sp>
        <p:nvSpPr>
          <p:cNvPr id="22" name="object 22"/>
          <p:cNvSpPr/>
          <p:nvPr/>
        </p:nvSpPr>
        <p:spPr>
          <a:xfrm>
            <a:off x="5898136" y="3905488"/>
            <a:ext cx="0" cy="426084"/>
          </a:xfrm>
          <a:custGeom>
            <a:avLst/>
            <a:gdLst/>
            <a:ahLst/>
            <a:cxnLst/>
            <a:rect l="l" t="t" r="r" b="b"/>
            <a:pathLst>
              <a:path h="426085">
                <a:moveTo>
                  <a:pt x="0" y="425957"/>
                </a:moveTo>
                <a:lnTo>
                  <a:pt x="0" y="0"/>
                </a:lnTo>
              </a:path>
            </a:pathLst>
          </a:custGeom>
          <a:ln w="3175">
            <a:solidFill>
              <a:srgbClr val="000000"/>
            </a:solidFill>
          </a:ln>
        </p:spPr>
        <p:txBody>
          <a:bodyPr wrap="square" lIns="0" tIns="0" rIns="0" bIns="0" rtlCol="0"/>
          <a:lstStyle/>
          <a:p>
            <a:endParaRPr/>
          </a:p>
        </p:txBody>
      </p:sp>
      <p:sp>
        <p:nvSpPr>
          <p:cNvPr id="23" name="object 23"/>
          <p:cNvSpPr/>
          <p:nvPr/>
        </p:nvSpPr>
        <p:spPr>
          <a:xfrm>
            <a:off x="3879599" y="3601450"/>
            <a:ext cx="0" cy="299085"/>
          </a:xfrm>
          <a:custGeom>
            <a:avLst/>
            <a:gdLst/>
            <a:ahLst/>
            <a:cxnLst/>
            <a:rect l="l" t="t" r="r" b="b"/>
            <a:pathLst>
              <a:path h="299085">
                <a:moveTo>
                  <a:pt x="0" y="0"/>
                </a:moveTo>
                <a:lnTo>
                  <a:pt x="0" y="298704"/>
                </a:lnTo>
              </a:path>
            </a:pathLst>
          </a:custGeom>
          <a:ln w="3175">
            <a:solidFill>
              <a:srgbClr val="000000"/>
            </a:solidFill>
          </a:ln>
        </p:spPr>
        <p:txBody>
          <a:bodyPr wrap="square" lIns="0" tIns="0" rIns="0" bIns="0" rtlCol="0"/>
          <a:lstStyle/>
          <a:p>
            <a:endParaRPr/>
          </a:p>
        </p:txBody>
      </p:sp>
      <p:sp>
        <p:nvSpPr>
          <p:cNvPr id="24" name="object 24"/>
          <p:cNvSpPr/>
          <p:nvPr/>
        </p:nvSpPr>
        <p:spPr>
          <a:xfrm>
            <a:off x="6099304" y="3359895"/>
            <a:ext cx="0" cy="759460"/>
          </a:xfrm>
          <a:custGeom>
            <a:avLst/>
            <a:gdLst/>
            <a:ahLst/>
            <a:cxnLst/>
            <a:rect l="l" t="t" r="r" b="b"/>
            <a:pathLst>
              <a:path h="759460">
                <a:moveTo>
                  <a:pt x="0" y="758951"/>
                </a:moveTo>
                <a:lnTo>
                  <a:pt x="0" y="0"/>
                </a:lnTo>
              </a:path>
            </a:pathLst>
          </a:custGeom>
          <a:ln w="3175">
            <a:solidFill>
              <a:srgbClr val="000000"/>
            </a:solidFill>
          </a:ln>
        </p:spPr>
        <p:txBody>
          <a:bodyPr wrap="square" lIns="0" tIns="0" rIns="0" bIns="0" rtlCol="0"/>
          <a:lstStyle/>
          <a:p>
            <a:endParaRPr/>
          </a:p>
        </p:txBody>
      </p:sp>
      <p:sp>
        <p:nvSpPr>
          <p:cNvPr id="25" name="object 25"/>
          <p:cNvSpPr/>
          <p:nvPr/>
        </p:nvSpPr>
        <p:spPr>
          <a:xfrm>
            <a:off x="4131059" y="4757404"/>
            <a:ext cx="152400" cy="40640"/>
          </a:xfrm>
          <a:custGeom>
            <a:avLst/>
            <a:gdLst/>
            <a:ahLst/>
            <a:cxnLst/>
            <a:rect l="l" t="t" r="r" b="b"/>
            <a:pathLst>
              <a:path w="152400" h="40639">
                <a:moveTo>
                  <a:pt x="152400" y="0"/>
                </a:moveTo>
                <a:lnTo>
                  <a:pt x="0" y="19811"/>
                </a:lnTo>
                <a:lnTo>
                  <a:pt x="152400" y="40385"/>
                </a:lnTo>
                <a:lnTo>
                  <a:pt x="152400" y="0"/>
                </a:lnTo>
                <a:close/>
              </a:path>
            </a:pathLst>
          </a:custGeom>
          <a:solidFill>
            <a:srgbClr val="000000"/>
          </a:solidFill>
        </p:spPr>
        <p:txBody>
          <a:bodyPr wrap="square" lIns="0" tIns="0" rIns="0" bIns="0" rtlCol="0"/>
          <a:lstStyle/>
          <a:p>
            <a:endParaRPr/>
          </a:p>
        </p:txBody>
      </p:sp>
      <p:sp>
        <p:nvSpPr>
          <p:cNvPr id="26" name="object 26"/>
          <p:cNvSpPr txBox="1"/>
          <p:nvPr/>
        </p:nvSpPr>
        <p:spPr>
          <a:xfrm>
            <a:off x="3968245" y="3896289"/>
            <a:ext cx="663575" cy="544830"/>
          </a:xfrm>
          <a:prstGeom prst="rect">
            <a:avLst/>
          </a:prstGeom>
        </p:spPr>
        <p:txBody>
          <a:bodyPr vert="horz" wrap="square" lIns="0" tIns="12700" rIns="0" bIns="0" rtlCol="0">
            <a:spAutoFit/>
          </a:bodyPr>
          <a:lstStyle/>
          <a:p>
            <a:pPr marL="12700" marR="189230">
              <a:lnSpc>
                <a:spcPct val="101499"/>
              </a:lnSpc>
              <a:spcBef>
                <a:spcPts val="100"/>
              </a:spcBef>
            </a:pPr>
            <a:r>
              <a:rPr sz="650" spc="5" dirty="0">
                <a:latin typeface="Arial"/>
                <a:cs typeface="Arial"/>
              </a:rPr>
              <a:t>PUESTA A  TIERRA</a:t>
            </a:r>
            <a:r>
              <a:rPr sz="650" spc="-65" dirty="0">
                <a:latin typeface="Arial"/>
                <a:cs typeface="Arial"/>
              </a:rPr>
              <a:t> </a:t>
            </a:r>
            <a:r>
              <a:rPr sz="650" spc="5" dirty="0">
                <a:latin typeface="Arial"/>
                <a:cs typeface="Arial"/>
              </a:rPr>
              <a:t>DE  LA RED</a:t>
            </a:r>
            <a:r>
              <a:rPr sz="650" spc="-70" dirty="0">
                <a:latin typeface="Arial"/>
                <a:cs typeface="Arial"/>
              </a:rPr>
              <a:t> </a:t>
            </a:r>
            <a:r>
              <a:rPr sz="650" spc="5" dirty="0">
                <a:latin typeface="Arial"/>
                <a:cs typeface="Arial"/>
              </a:rPr>
              <a:t>DE</a:t>
            </a:r>
            <a:endParaRPr sz="650">
              <a:latin typeface="Arial"/>
              <a:cs typeface="Arial"/>
            </a:endParaRPr>
          </a:p>
          <a:p>
            <a:pPr marL="13970" marR="5080" indent="5080">
              <a:lnSpc>
                <a:spcPct val="102299"/>
              </a:lnSpc>
              <a:spcBef>
                <a:spcPts val="115"/>
              </a:spcBef>
            </a:pPr>
            <a:r>
              <a:rPr sz="650" dirty="0">
                <a:latin typeface="Arial"/>
                <a:cs typeface="Arial"/>
              </a:rPr>
              <a:t>A</a:t>
            </a:r>
            <a:r>
              <a:rPr sz="650" spc="5" dirty="0">
                <a:latin typeface="Arial"/>
                <a:cs typeface="Arial"/>
              </a:rPr>
              <a:t>L</a:t>
            </a:r>
            <a:r>
              <a:rPr sz="650" spc="-5" dirty="0">
                <a:latin typeface="Arial"/>
                <a:cs typeface="Arial"/>
              </a:rPr>
              <a:t>I</a:t>
            </a:r>
            <a:r>
              <a:rPr sz="650" spc="5" dirty="0">
                <a:latin typeface="Arial"/>
                <a:cs typeface="Arial"/>
              </a:rPr>
              <a:t>MEN</a:t>
            </a:r>
            <a:r>
              <a:rPr sz="650" dirty="0">
                <a:latin typeface="Arial"/>
                <a:cs typeface="Arial"/>
              </a:rPr>
              <a:t>T</a:t>
            </a:r>
            <a:r>
              <a:rPr sz="650" spc="5" dirty="0">
                <a:latin typeface="Arial"/>
                <a:cs typeface="Arial"/>
              </a:rPr>
              <a:t>A</a:t>
            </a:r>
            <a:r>
              <a:rPr sz="650" dirty="0">
                <a:latin typeface="Arial"/>
                <a:cs typeface="Arial"/>
              </a:rPr>
              <a:t>C</a:t>
            </a:r>
            <a:r>
              <a:rPr sz="650" spc="5" dirty="0">
                <a:latin typeface="Arial"/>
                <a:cs typeface="Arial"/>
              </a:rPr>
              <a:t>IÓN  (DE</a:t>
            </a:r>
            <a:r>
              <a:rPr sz="650" spc="-30" dirty="0">
                <a:latin typeface="Arial"/>
                <a:cs typeface="Arial"/>
              </a:rPr>
              <a:t> </a:t>
            </a:r>
            <a:r>
              <a:rPr sz="650" spc="5" dirty="0">
                <a:latin typeface="Arial"/>
                <a:cs typeface="Arial"/>
              </a:rPr>
              <a:t>SERVICIO)</a:t>
            </a:r>
            <a:endParaRPr sz="650">
              <a:latin typeface="Arial"/>
              <a:cs typeface="Arial"/>
            </a:endParaRPr>
          </a:p>
        </p:txBody>
      </p:sp>
      <p:sp>
        <p:nvSpPr>
          <p:cNvPr id="27" name="object 27"/>
          <p:cNvSpPr/>
          <p:nvPr/>
        </p:nvSpPr>
        <p:spPr>
          <a:xfrm>
            <a:off x="4131059" y="4757404"/>
            <a:ext cx="152400" cy="40640"/>
          </a:xfrm>
          <a:custGeom>
            <a:avLst/>
            <a:gdLst/>
            <a:ahLst/>
            <a:cxnLst/>
            <a:rect l="l" t="t" r="r" b="b"/>
            <a:pathLst>
              <a:path w="152400" h="40639">
                <a:moveTo>
                  <a:pt x="0" y="19811"/>
                </a:moveTo>
                <a:lnTo>
                  <a:pt x="152400" y="0"/>
                </a:lnTo>
                <a:lnTo>
                  <a:pt x="152400" y="40385"/>
                </a:lnTo>
                <a:lnTo>
                  <a:pt x="0" y="19811"/>
                </a:lnTo>
              </a:path>
            </a:pathLst>
          </a:custGeom>
          <a:ln w="3175">
            <a:solidFill>
              <a:srgbClr val="000000"/>
            </a:solidFill>
          </a:ln>
        </p:spPr>
        <p:txBody>
          <a:bodyPr wrap="square" lIns="0" tIns="0" rIns="0" bIns="0" rtlCol="0"/>
          <a:lstStyle/>
          <a:p>
            <a:endParaRPr/>
          </a:p>
        </p:txBody>
      </p:sp>
      <p:sp>
        <p:nvSpPr>
          <p:cNvPr id="28" name="object 28"/>
          <p:cNvSpPr txBox="1"/>
          <p:nvPr/>
        </p:nvSpPr>
        <p:spPr>
          <a:xfrm>
            <a:off x="3805939" y="4409202"/>
            <a:ext cx="17018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Rb</a:t>
            </a:r>
            <a:endParaRPr sz="850">
              <a:latin typeface="Arial"/>
              <a:cs typeface="Arial"/>
            </a:endParaRPr>
          </a:p>
        </p:txBody>
      </p:sp>
      <p:sp>
        <p:nvSpPr>
          <p:cNvPr id="29" name="object 29"/>
          <p:cNvSpPr/>
          <p:nvPr/>
        </p:nvSpPr>
        <p:spPr>
          <a:xfrm>
            <a:off x="3827783" y="4136373"/>
            <a:ext cx="0" cy="260985"/>
          </a:xfrm>
          <a:custGeom>
            <a:avLst/>
            <a:gdLst/>
            <a:ahLst/>
            <a:cxnLst/>
            <a:rect l="l" t="t" r="r" b="b"/>
            <a:pathLst>
              <a:path h="260985">
                <a:moveTo>
                  <a:pt x="0" y="260604"/>
                </a:moveTo>
                <a:lnTo>
                  <a:pt x="0" y="0"/>
                </a:lnTo>
              </a:path>
            </a:pathLst>
          </a:custGeom>
          <a:ln w="3175">
            <a:solidFill>
              <a:srgbClr val="000000"/>
            </a:solidFill>
          </a:ln>
        </p:spPr>
        <p:txBody>
          <a:bodyPr wrap="square" lIns="0" tIns="0" rIns="0" bIns="0" rtlCol="0"/>
          <a:lstStyle/>
          <a:p>
            <a:endParaRPr/>
          </a:p>
        </p:txBody>
      </p:sp>
      <p:sp>
        <p:nvSpPr>
          <p:cNvPr id="30" name="object 30"/>
          <p:cNvSpPr/>
          <p:nvPr/>
        </p:nvSpPr>
        <p:spPr>
          <a:xfrm>
            <a:off x="3931415" y="4136373"/>
            <a:ext cx="0" cy="260985"/>
          </a:xfrm>
          <a:custGeom>
            <a:avLst/>
            <a:gdLst/>
            <a:ahLst/>
            <a:cxnLst/>
            <a:rect l="l" t="t" r="r" b="b"/>
            <a:pathLst>
              <a:path h="260985">
                <a:moveTo>
                  <a:pt x="0" y="0"/>
                </a:moveTo>
                <a:lnTo>
                  <a:pt x="0" y="260604"/>
                </a:lnTo>
              </a:path>
            </a:pathLst>
          </a:custGeom>
          <a:ln w="3175">
            <a:solidFill>
              <a:srgbClr val="000000"/>
            </a:solidFill>
          </a:ln>
        </p:spPr>
        <p:txBody>
          <a:bodyPr wrap="square" lIns="0" tIns="0" rIns="0" bIns="0" rtlCol="0"/>
          <a:lstStyle/>
          <a:p>
            <a:endParaRPr/>
          </a:p>
        </p:txBody>
      </p:sp>
      <p:sp>
        <p:nvSpPr>
          <p:cNvPr id="31" name="object 31"/>
          <p:cNvSpPr/>
          <p:nvPr/>
        </p:nvSpPr>
        <p:spPr>
          <a:xfrm>
            <a:off x="3827783" y="4396978"/>
            <a:ext cx="104139" cy="0"/>
          </a:xfrm>
          <a:custGeom>
            <a:avLst/>
            <a:gdLst/>
            <a:ahLst/>
            <a:cxnLst/>
            <a:rect l="l" t="t" r="r" b="b"/>
            <a:pathLst>
              <a:path w="104139">
                <a:moveTo>
                  <a:pt x="103631" y="0"/>
                </a:moveTo>
                <a:lnTo>
                  <a:pt x="0" y="0"/>
                </a:lnTo>
              </a:path>
            </a:pathLst>
          </a:custGeom>
          <a:ln w="3175">
            <a:solidFill>
              <a:srgbClr val="000000"/>
            </a:solidFill>
          </a:ln>
        </p:spPr>
        <p:txBody>
          <a:bodyPr wrap="square" lIns="0" tIns="0" rIns="0" bIns="0" rtlCol="0"/>
          <a:lstStyle/>
          <a:p>
            <a:endParaRPr/>
          </a:p>
        </p:txBody>
      </p:sp>
      <p:sp>
        <p:nvSpPr>
          <p:cNvPr id="32" name="object 32"/>
          <p:cNvSpPr/>
          <p:nvPr/>
        </p:nvSpPr>
        <p:spPr>
          <a:xfrm>
            <a:off x="3879599" y="3996928"/>
            <a:ext cx="0" cy="139700"/>
          </a:xfrm>
          <a:custGeom>
            <a:avLst/>
            <a:gdLst/>
            <a:ahLst/>
            <a:cxnLst/>
            <a:rect l="l" t="t" r="r" b="b"/>
            <a:pathLst>
              <a:path h="139700">
                <a:moveTo>
                  <a:pt x="0" y="0"/>
                </a:moveTo>
                <a:lnTo>
                  <a:pt x="0" y="139445"/>
                </a:lnTo>
              </a:path>
            </a:pathLst>
          </a:custGeom>
          <a:ln w="3175">
            <a:solidFill>
              <a:srgbClr val="000000"/>
            </a:solidFill>
          </a:ln>
        </p:spPr>
        <p:txBody>
          <a:bodyPr wrap="square" lIns="0" tIns="0" rIns="0" bIns="0" rtlCol="0"/>
          <a:lstStyle/>
          <a:p>
            <a:endParaRPr/>
          </a:p>
        </p:txBody>
      </p:sp>
      <p:sp>
        <p:nvSpPr>
          <p:cNvPr id="33" name="object 33"/>
          <p:cNvSpPr txBox="1"/>
          <p:nvPr/>
        </p:nvSpPr>
        <p:spPr>
          <a:xfrm>
            <a:off x="4782822" y="4384055"/>
            <a:ext cx="16827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Ra</a:t>
            </a:r>
            <a:endParaRPr sz="850">
              <a:latin typeface="Arial"/>
              <a:cs typeface="Arial"/>
            </a:endParaRPr>
          </a:p>
        </p:txBody>
      </p:sp>
      <p:sp>
        <p:nvSpPr>
          <p:cNvPr id="34" name="object 34"/>
          <p:cNvSpPr txBox="1"/>
          <p:nvPr/>
        </p:nvSpPr>
        <p:spPr>
          <a:xfrm>
            <a:off x="4971791" y="3938200"/>
            <a:ext cx="786130" cy="459105"/>
          </a:xfrm>
          <a:prstGeom prst="rect">
            <a:avLst/>
          </a:prstGeom>
        </p:spPr>
        <p:txBody>
          <a:bodyPr vert="horz" wrap="square" lIns="0" tIns="5080" rIns="0" bIns="0" rtlCol="0">
            <a:spAutoFit/>
          </a:bodyPr>
          <a:lstStyle/>
          <a:p>
            <a:pPr marL="12700" marR="183515" indent="1270">
              <a:lnSpc>
                <a:spcPct val="109200"/>
              </a:lnSpc>
              <a:spcBef>
                <a:spcPts val="40"/>
              </a:spcBef>
            </a:pPr>
            <a:r>
              <a:rPr sz="650" spc="5" dirty="0">
                <a:latin typeface="Arial"/>
                <a:cs typeface="Arial"/>
              </a:rPr>
              <a:t>PUESTA A  TIERRA DE</a:t>
            </a:r>
            <a:r>
              <a:rPr sz="650" spc="-75" dirty="0">
                <a:latin typeface="Arial"/>
                <a:cs typeface="Arial"/>
              </a:rPr>
              <a:t> </a:t>
            </a:r>
            <a:r>
              <a:rPr sz="650" spc="5" dirty="0">
                <a:latin typeface="Arial"/>
                <a:cs typeface="Arial"/>
              </a:rPr>
              <a:t>LA  INSTALACIÓN</a:t>
            </a:r>
            <a:endParaRPr sz="650">
              <a:latin typeface="Arial"/>
              <a:cs typeface="Arial"/>
            </a:endParaRPr>
          </a:p>
          <a:p>
            <a:pPr marL="15240">
              <a:lnSpc>
                <a:spcPct val="100000"/>
              </a:lnSpc>
              <a:spcBef>
                <a:spcPts val="130"/>
              </a:spcBef>
            </a:pPr>
            <a:r>
              <a:rPr sz="650" spc="5" dirty="0">
                <a:latin typeface="Arial"/>
                <a:cs typeface="Arial"/>
              </a:rPr>
              <a:t>(DE</a:t>
            </a:r>
            <a:r>
              <a:rPr sz="650" spc="-45" dirty="0">
                <a:latin typeface="Arial"/>
                <a:cs typeface="Arial"/>
              </a:rPr>
              <a:t> </a:t>
            </a:r>
            <a:r>
              <a:rPr sz="650" spc="5" dirty="0">
                <a:latin typeface="Arial"/>
                <a:cs typeface="Arial"/>
              </a:rPr>
              <a:t>PROTECCIÓN)</a:t>
            </a:r>
            <a:endParaRPr sz="650">
              <a:latin typeface="Arial"/>
              <a:cs typeface="Arial"/>
            </a:endParaRPr>
          </a:p>
        </p:txBody>
      </p:sp>
      <p:sp>
        <p:nvSpPr>
          <p:cNvPr id="35" name="object 35"/>
          <p:cNvSpPr/>
          <p:nvPr/>
        </p:nvSpPr>
        <p:spPr>
          <a:xfrm>
            <a:off x="3827783" y="4136373"/>
            <a:ext cx="104139" cy="0"/>
          </a:xfrm>
          <a:custGeom>
            <a:avLst/>
            <a:gdLst/>
            <a:ahLst/>
            <a:cxnLst/>
            <a:rect l="l" t="t" r="r" b="b"/>
            <a:pathLst>
              <a:path w="104139">
                <a:moveTo>
                  <a:pt x="0" y="0"/>
                </a:moveTo>
                <a:lnTo>
                  <a:pt x="103631" y="0"/>
                </a:lnTo>
              </a:path>
            </a:pathLst>
          </a:custGeom>
          <a:ln w="3175">
            <a:solidFill>
              <a:srgbClr val="000000"/>
            </a:solidFill>
          </a:ln>
        </p:spPr>
        <p:txBody>
          <a:bodyPr wrap="square" lIns="0" tIns="0" rIns="0" bIns="0" rtlCol="0"/>
          <a:lstStyle/>
          <a:p>
            <a:endParaRPr/>
          </a:p>
        </p:txBody>
      </p:sp>
      <p:sp>
        <p:nvSpPr>
          <p:cNvPr id="36" name="object 36"/>
          <p:cNvSpPr/>
          <p:nvPr/>
        </p:nvSpPr>
        <p:spPr>
          <a:xfrm>
            <a:off x="3805684" y="3924538"/>
            <a:ext cx="147955" cy="0"/>
          </a:xfrm>
          <a:custGeom>
            <a:avLst/>
            <a:gdLst/>
            <a:ahLst/>
            <a:cxnLst/>
            <a:rect l="l" t="t" r="r" b="b"/>
            <a:pathLst>
              <a:path w="147955">
                <a:moveTo>
                  <a:pt x="147828" y="0"/>
                </a:moveTo>
                <a:lnTo>
                  <a:pt x="0" y="0"/>
                </a:lnTo>
              </a:path>
            </a:pathLst>
          </a:custGeom>
          <a:ln w="3175">
            <a:solidFill>
              <a:srgbClr val="000000"/>
            </a:solidFill>
          </a:ln>
        </p:spPr>
        <p:txBody>
          <a:bodyPr wrap="square" lIns="0" tIns="0" rIns="0" bIns="0" rtlCol="0"/>
          <a:lstStyle/>
          <a:p>
            <a:endParaRPr/>
          </a:p>
        </p:txBody>
      </p:sp>
      <p:sp>
        <p:nvSpPr>
          <p:cNvPr id="37" name="object 37"/>
          <p:cNvSpPr/>
          <p:nvPr/>
        </p:nvSpPr>
        <p:spPr>
          <a:xfrm>
            <a:off x="3782062" y="3900154"/>
            <a:ext cx="196215" cy="0"/>
          </a:xfrm>
          <a:custGeom>
            <a:avLst/>
            <a:gdLst/>
            <a:ahLst/>
            <a:cxnLst/>
            <a:rect l="l" t="t" r="r" b="b"/>
            <a:pathLst>
              <a:path w="196214">
                <a:moveTo>
                  <a:pt x="195833" y="0"/>
                </a:moveTo>
                <a:lnTo>
                  <a:pt x="0" y="0"/>
                </a:lnTo>
              </a:path>
            </a:pathLst>
          </a:custGeom>
          <a:ln w="3175">
            <a:solidFill>
              <a:srgbClr val="000000"/>
            </a:solidFill>
          </a:ln>
        </p:spPr>
        <p:txBody>
          <a:bodyPr wrap="square" lIns="0" tIns="0" rIns="0" bIns="0" rtlCol="0"/>
          <a:lstStyle/>
          <a:p>
            <a:endParaRPr/>
          </a:p>
        </p:txBody>
      </p:sp>
      <p:sp>
        <p:nvSpPr>
          <p:cNvPr id="38" name="object 38"/>
          <p:cNvSpPr/>
          <p:nvPr/>
        </p:nvSpPr>
        <p:spPr>
          <a:xfrm>
            <a:off x="3805684" y="3924538"/>
            <a:ext cx="147955" cy="0"/>
          </a:xfrm>
          <a:custGeom>
            <a:avLst/>
            <a:gdLst/>
            <a:ahLst/>
            <a:cxnLst/>
            <a:rect l="l" t="t" r="r" b="b"/>
            <a:pathLst>
              <a:path w="147955">
                <a:moveTo>
                  <a:pt x="147828" y="0"/>
                </a:moveTo>
                <a:lnTo>
                  <a:pt x="0" y="0"/>
                </a:lnTo>
              </a:path>
            </a:pathLst>
          </a:custGeom>
          <a:ln w="3175">
            <a:solidFill>
              <a:srgbClr val="000000"/>
            </a:solidFill>
          </a:ln>
        </p:spPr>
        <p:txBody>
          <a:bodyPr wrap="square" lIns="0" tIns="0" rIns="0" bIns="0" rtlCol="0"/>
          <a:lstStyle/>
          <a:p>
            <a:endParaRPr/>
          </a:p>
        </p:txBody>
      </p:sp>
      <p:sp>
        <p:nvSpPr>
          <p:cNvPr id="39" name="object 39"/>
          <p:cNvSpPr/>
          <p:nvPr/>
        </p:nvSpPr>
        <p:spPr>
          <a:xfrm>
            <a:off x="3830068" y="3948160"/>
            <a:ext cx="99060" cy="0"/>
          </a:xfrm>
          <a:custGeom>
            <a:avLst/>
            <a:gdLst/>
            <a:ahLst/>
            <a:cxnLst/>
            <a:rect l="l" t="t" r="r" b="b"/>
            <a:pathLst>
              <a:path w="99060">
                <a:moveTo>
                  <a:pt x="99059" y="0"/>
                </a:moveTo>
                <a:lnTo>
                  <a:pt x="0" y="0"/>
                </a:lnTo>
              </a:path>
            </a:pathLst>
          </a:custGeom>
          <a:ln w="3175">
            <a:solidFill>
              <a:srgbClr val="000000"/>
            </a:solidFill>
          </a:ln>
        </p:spPr>
        <p:txBody>
          <a:bodyPr wrap="square" lIns="0" tIns="0" rIns="0" bIns="0" rtlCol="0"/>
          <a:lstStyle/>
          <a:p>
            <a:endParaRPr/>
          </a:p>
        </p:txBody>
      </p:sp>
      <p:sp>
        <p:nvSpPr>
          <p:cNvPr id="40" name="object 40"/>
          <p:cNvSpPr/>
          <p:nvPr/>
        </p:nvSpPr>
        <p:spPr>
          <a:xfrm>
            <a:off x="4825240" y="4136373"/>
            <a:ext cx="0" cy="260985"/>
          </a:xfrm>
          <a:custGeom>
            <a:avLst/>
            <a:gdLst/>
            <a:ahLst/>
            <a:cxnLst/>
            <a:rect l="l" t="t" r="r" b="b"/>
            <a:pathLst>
              <a:path h="260985">
                <a:moveTo>
                  <a:pt x="0" y="260604"/>
                </a:moveTo>
                <a:lnTo>
                  <a:pt x="0" y="0"/>
                </a:lnTo>
              </a:path>
            </a:pathLst>
          </a:custGeom>
          <a:ln w="3175">
            <a:solidFill>
              <a:srgbClr val="000000"/>
            </a:solidFill>
          </a:ln>
        </p:spPr>
        <p:txBody>
          <a:bodyPr wrap="square" lIns="0" tIns="0" rIns="0" bIns="0" rtlCol="0"/>
          <a:lstStyle/>
          <a:p>
            <a:endParaRPr/>
          </a:p>
        </p:txBody>
      </p:sp>
      <p:sp>
        <p:nvSpPr>
          <p:cNvPr id="41" name="object 41"/>
          <p:cNvSpPr/>
          <p:nvPr/>
        </p:nvSpPr>
        <p:spPr>
          <a:xfrm>
            <a:off x="4928872" y="4136373"/>
            <a:ext cx="0" cy="260985"/>
          </a:xfrm>
          <a:custGeom>
            <a:avLst/>
            <a:gdLst/>
            <a:ahLst/>
            <a:cxnLst/>
            <a:rect l="l" t="t" r="r" b="b"/>
            <a:pathLst>
              <a:path h="260985">
                <a:moveTo>
                  <a:pt x="0" y="0"/>
                </a:moveTo>
                <a:lnTo>
                  <a:pt x="0" y="260604"/>
                </a:lnTo>
              </a:path>
            </a:pathLst>
          </a:custGeom>
          <a:ln w="3175">
            <a:solidFill>
              <a:srgbClr val="000000"/>
            </a:solidFill>
          </a:ln>
        </p:spPr>
        <p:txBody>
          <a:bodyPr wrap="square" lIns="0" tIns="0" rIns="0" bIns="0" rtlCol="0"/>
          <a:lstStyle/>
          <a:p>
            <a:endParaRPr/>
          </a:p>
        </p:txBody>
      </p:sp>
      <p:sp>
        <p:nvSpPr>
          <p:cNvPr id="42" name="object 42"/>
          <p:cNvSpPr/>
          <p:nvPr/>
        </p:nvSpPr>
        <p:spPr>
          <a:xfrm>
            <a:off x="4825240" y="4396978"/>
            <a:ext cx="104139" cy="0"/>
          </a:xfrm>
          <a:custGeom>
            <a:avLst/>
            <a:gdLst/>
            <a:ahLst/>
            <a:cxnLst/>
            <a:rect l="l" t="t" r="r" b="b"/>
            <a:pathLst>
              <a:path w="104139">
                <a:moveTo>
                  <a:pt x="103631" y="0"/>
                </a:moveTo>
                <a:lnTo>
                  <a:pt x="0" y="0"/>
                </a:lnTo>
              </a:path>
            </a:pathLst>
          </a:custGeom>
          <a:ln w="3175">
            <a:solidFill>
              <a:srgbClr val="000000"/>
            </a:solidFill>
          </a:ln>
        </p:spPr>
        <p:txBody>
          <a:bodyPr wrap="square" lIns="0" tIns="0" rIns="0" bIns="0" rtlCol="0"/>
          <a:lstStyle/>
          <a:p>
            <a:endParaRPr/>
          </a:p>
        </p:txBody>
      </p:sp>
      <p:sp>
        <p:nvSpPr>
          <p:cNvPr id="43" name="object 43"/>
          <p:cNvSpPr/>
          <p:nvPr/>
        </p:nvSpPr>
        <p:spPr>
          <a:xfrm>
            <a:off x="4877056" y="3996928"/>
            <a:ext cx="0" cy="139700"/>
          </a:xfrm>
          <a:custGeom>
            <a:avLst/>
            <a:gdLst/>
            <a:ahLst/>
            <a:cxnLst/>
            <a:rect l="l" t="t" r="r" b="b"/>
            <a:pathLst>
              <a:path h="139700">
                <a:moveTo>
                  <a:pt x="0" y="0"/>
                </a:moveTo>
                <a:lnTo>
                  <a:pt x="0" y="139445"/>
                </a:lnTo>
              </a:path>
            </a:pathLst>
          </a:custGeom>
          <a:ln w="3175">
            <a:solidFill>
              <a:srgbClr val="000000"/>
            </a:solidFill>
          </a:ln>
        </p:spPr>
        <p:txBody>
          <a:bodyPr wrap="square" lIns="0" tIns="0" rIns="0" bIns="0" rtlCol="0"/>
          <a:lstStyle/>
          <a:p>
            <a:endParaRPr/>
          </a:p>
        </p:txBody>
      </p:sp>
      <p:sp>
        <p:nvSpPr>
          <p:cNvPr id="44" name="object 44"/>
          <p:cNvSpPr/>
          <p:nvPr/>
        </p:nvSpPr>
        <p:spPr>
          <a:xfrm>
            <a:off x="4825240" y="4136373"/>
            <a:ext cx="104139" cy="0"/>
          </a:xfrm>
          <a:custGeom>
            <a:avLst/>
            <a:gdLst/>
            <a:ahLst/>
            <a:cxnLst/>
            <a:rect l="l" t="t" r="r" b="b"/>
            <a:pathLst>
              <a:path w="104139">
                <a:moveTo>
                  <a:pt x="0" y="0"/>
                </a:moveTo>
                <a:lnTo>
                  <a:pt x="103631" y="0"/>
                </a:lnTo>
              </a:path>
            </a:pathLst>
          </a:custGeom>
          <a:ln w="3175">
            <a:solidFill>
              <a:srgbClr val="000000"/>
            </a:solidFill>
          </a:ln>
        </p:spPr>
        <p:txBody>
          <a:bodyPr wrap="square" lIns="0" tIns="0" rIns="0" bIns="0" rtlCol="0"/>
          <a:lstStyle/>
          <a:p>
            <a:endParaRPr/>
          </a:p>
        </p:txBody>
      </p:sp>
      <p:sp>
        <p:nvSpPr>
          <p:cNvPr id="45" name="object 45"/>
          <p:cNvSpPr/>
          <p:nvPr/>
        </p:nvSpPr>
        <p:spPr>
          <a:xfrm>
            <a:off x="4803143" y="3924538"/>
            <a:ext cx="147955" cy="0"/>
          </a:xfrm>
          <a:custGeom>
            <a:avLst/>
            <a:gdLst/>
            <a:ahLst/>
            <a:cxnLst/>
            <a:rect l="l" t="t" r="r" b="b"/>
            <a:pathLst>
              <a:path w="147955">
                <a:moveTo>
                  <a:pt x="147827" y="0"/>
                </a:moveTo>
                <a:lnTo>
                  <a:pt x="0" y="0"/>
                </a:lnTo>
              </a:path>
            </a:pathLst>
          </a:custGeom>
          <a:ln w="3175">
            <a:solidFill>
              <a:srgbClr val="000000"/>
            </a:solidFill>
          </a:ln>
        </p:spPr>
        <p:txBody>
          <a:bodyPr wrap="square" lIns="0" tIns="0" rIns="0" bIns="0" rtlCol="0"/>
          <a:lstStyle/>
          <a:p>
            <a:endParaRPr/>
          </a:p>
        </p:txBody>
      </p:sp>
      <p:sp>
        <p:nvSpPr>
          <p:cNvPr id="46" name="object 46"/>
          <p:cNvSpPr/>
          <p:nvPr/>
        </p:nvSpPr>
        <p:spPr>
          <a:xfrm>
            <a:off x="4803143" y="3924538"/>
            <a:ext cx="147955" cy="0"/>
          </a:xfrm>
          <a:custGeom>
            <a:avLst/>
            <a:gdLst/>
            <a:ahLst/>
            <a:cxnLst/>
            <a:rect l="l" t="t" r="r" b="b"/>
            <a:pathLst>
              <a:path w="147955">
                <a:moveTo>
                  <a:pt x="147827" y="0"/>
                </a:moveTo>
                <a:lnTo>
                  <a:pt x="0" y="0"/>
                </a:lnTo>
              </a:path>
            </a:pathLst>
          </a:custGeom>
          <a:ln w="3175">
            <a:solidFill>
              <a:srgbClr val="000000"/>
            </a:solidFill>
          </a:ln>
        </p:spPr>
        <p:txBody>
          <a:bodyPr wrap="square" lIns="0" tIns="0" rIns="0" bIns="0" rtlCol="0"/>
          <a:lstStyle/>
          <a:p>
            <a:endParaRPr/>
          </a:p>
        </p:txBody>
      </p:sp>
      <p:sp>
        <p:nvSpPr>
          <p:cNvPr id="47" name="object 47"/>
          <p:cNvSpPr/>
          <p:nvPr/>
        </p:nvSpPr>
        <p:spPr>
          <a:xfrm>
            <a:off x="4779521" y="3900154"/>
            <a:ext cx="196215" cy="0"/>
          </a:xfrm>
          <a:custGeom>
            <a:avLst/>
            <a:gdLst/>
            <a:ahLst/>
            <a:cxnLst/>
            <a:rect l="l" t="t" r="r" b="b"/>
            <a:pathLst>
              <a:path w="196214">
                <a:moveTo>
                  <a:pt x="195834" y="0"/>
                </a:moveTo>
                <a:lnTo>
                  <a:pt x="0" y="0"/>
                </a:lnTo>
              </a:path>
            </a:pathLst>
          </a:custGeom>
          <a:ln w="3175">
            <a:solidFill>
              <a:srgbClr val="000000"/>
            </a:solidFill>
          </a:ln>
        </p:spPr>
        <p:txBody>
          <a:bodyPr wrap="square" lIns="0" tIns="0" rIns="0" bIns="0" rtlCol="0"/>
          <a:lstStyle/>
          <a:p>
            <a:endParaRPr/>
          </a:p>
        </p:txBody>
      </p:sp>
      <p:sp>
        <p:nvSpPr>
          <p:cNvPr id="48" name="object 48"/>
          <p:cNvSpPr/>
          <p:nvPr/>
        </p:nvSpPr>
        <p:spPr>
          <a:xfrm>
            <a:off x="4827527" y="3948160"/>
            <a:ext cx="99060" cy="0"/>
          </a:xfrm>
          <a:custGeom>
            <a:avLst/>
            <a:gdLst/>
            <a:ahLst/>
            <a:cxnLst/>
            <a:rect l="l" t="t" r="r" b="b"/>
            <a:pathLst>
              <a:path w="99060">
                <a:moveTo>
                  <a:pt x="99060" y="0"/>
                </a:moveTo>
                <a:lnTo>
                  <a:pt x="0" y="0"/>
                </a:lnTo>
              </a:path>
            </a:pathLst>
          </a:custGeom>
          <a:ln w="3175">
            <a:solidFill>
              <a:srgbClr val="000000"/>
            </a:solidFill>
          </a:ln>
        </p:spPr>
        <p:txBody>
          <a:bodyPr wrap="square" lIns="0" tIns="0" rIns="0" bIns="0" rtlCol="0"/>
          <a:lstStyle/>
          <a:p>
            <a:endParaRPr/>
          </a:p>
        </p:txBody>
      </p:sp>
      <p:sp>
        <p:nvSpPr>
          <p:cNvPr id="49" name="object 49"/>
          <p:cNvSpPr/>
          <p:nvPr/>
        </p:nvSpPr>
        <p:spPr>
          <a:xfrm>
            <a:off x="5924045" y="4520422"/>
            <a:ext cx="152400" cy="40640"/>
          </a:xfrm>
          <a:custGeom>
            <a:avLst/>
            <a:gdLst/>
            <a:ahLst/>
            <a:cxnLst/>
            <a:rect l="l" t="t" r="r" b="b"/>
            <a:pathLst>
              <a:path w="152400" h="40639">
                <a:moveTo>
                  <a:pt x="152400" y="0"/>
                </a:moveTo>
                <a:lnTo>
                  <a:pt x="0" y="20574"/>
                </a:lnTo>
                <a:lnTo>
                  <a:pt x="152400" y="40386"/>
                </a:lnTo>
                <a:lnTo>
                  <a:pt x="152400" y="0"/>
                </a:lnTo>
                <a:close/>
              </a:path>
            </a:pathLst>
          </a:custGeom>
          <a:solidFill>
            <a:srgbClr val="000000"/>
          </a:solidFill>
        </p:spPr>
        <p:txBody>
          <a:bodyPr wrap="square" lIns="0" tIns="0" rIns="0" bIns="0" rtlCol="0"/>
          <a:lstStyle/>
          <a:p>
            <a:endParaRPr/>
          </a:p>
        </p:txBody>
      </p:sp>
      <p:sp>
        <p:nvSpPr>
          <p:cNvPr id="50" name="object 50"/>
          <p:cNvSpPr/>
          <p:nvPr/>
        </p:nvSpPr>
        <p:spPr>
          <a:xfrm>
            <a:off x="5924045" y="4520422"/>
            <a:ext cx="152400" cy="40640"/>
          </a:xfrm>
          <a:custGeom>
            <a:avLst/>
            <a:gdLst/>
            <a:ahLst/>
            <a:cxnLst/>
            <a:rect l="l" t="t" r="r" b="b"/>
            <a:pathLst>
              <a:path w="152400" h="40639">
                <a:moveTo>
                  <a:pt x="0" y="19812"/>
                </a:moveTo>
                <a:lnTo>
                  <a:pt x="152400" y="0"/>
                </a:lnTo>
                <a:lnTo>
                  <a:pt x="152400" y="40386"/>
                </a:lnTo>
                <a:lnTo>
                  <a:pt x="0" y="19812"/>
                </a:lnTo>
              </a:path>
            </a:pathLst>
          </a:custGeom>
          <a:ln w="3175">
            <a:solidFill>
              <a:srgbClr val="000000"/>
            </a:solidFill>
          </a:ln>
        </p:spPr>
        <p:txBody>
          <a:bodyPr wrap="square" lIns="0" tIns="0" rIns="0" bIns="0" rtlCol="0"/>
          <a:lstStyle/>
          <a:p>
            <a:endParaRPr/>
          </a:p>
        </p:txBody>
      </p:sp>
      <p:sp>
        <p:nvSpPr>
          <p:cNvPr id="51" name="object 51"/>
          <p:cNvSpPr/>
          <p:nvPr/>
        </p:nvSpPr>
        <p:spPr>
          <a:xfrm>
            <a:off x="6179315" y="4067032"/>
            <a:ext cx="0" cy="104139"/>
          </a:xfrm>
          <a:custGeom>
            <a:avLst/>
            <a:gdLst/>
            <a:ahLst/>
            <a:cxnLst/>
            <a:rect l="l" t="t" r="r" b="b"/>
            <a:pathLst>
              <a:path h="104139">
                <a:moveTo>
                  <a:pt x="0" y="103631"/>
                </a:moveTo>
                <a:lnTo>
                  <a:pt x="0" y="0"/>
                </a:lnTo>
              </a:path>
            </a:pathLst>
          </a:custGeom>
          <a:ln w="3175">
            <a:solidFill>
              <a:srgbClr val="000000"/>
            </a:solidFill>
          </a:ln>
        </p:spPr>
        <p:txBody>
          <a:bodyPr wrap="square" lIns="0" tIns="0" rIns="0" bIns="0" rtlCol="0"/>
          <a:lstStyle/>
          <a:p>
            <a:endParaRPr/>
          </a:p>
        </p:txBody>
      </p:sp>
      <p:sp>
        <p:nvSpPr>
          <p:cNvPr id="52" name="object 52"/>
          <p:cNvSpPr/>
          <p:nvPr/>
        </p:nvSpPr>
        <p:spPr>
          <a:xfrm>
            <a:off x="6099304" y="4118847"/>
            <a:ext cx="80010" cy="0"/>
          </a:xfrm>
          <a:custGeom>
            <a:avLst/>
            <a:gdLst/>
            <a:ahLst/>
            <a:cxnLst/>
            <a:rect l="l" t="t" r="r" b="b"/>
            <a:pathLst>
              <a:path w="80010">
                <a:moveTo>
                  <a:pt x="80010" y="0"/>
                </a:moveTo>
                <a:lnTo>
                  <a:pt x="0" y="0"/>
                </a:lnTo>
              </a:path>
            </a:pathLst>
          </a:custGeom>
          <a:ln w="3175">
            <a:solidFill>
              <a:srgbClr val="000000"/>
            </a:solidFill>
          </a:ln>
        </p:spPr>
        <p:txBody>
          <a:bodyPr wrap="square" lIns="0" tIns="0" rIns="0" bIns="0" rtlCol="0"/>
          <a:lstStyle/>
          <a:p>
            <a:endParaRPr/>
          </a:p>
        </p:txBody>
      </p:sp>
      <p:sp>
        <p:nvSpPr>
          <p:cNvPr id="53" name="object 53"/>
          <p:cNvSpPr/>
          <p:nvPr/>
        </p:nvSpPr>
        <p:spPr>
          <a:xfrm>
            <a:off x="4390139" y="2351007"/>
            <a:ext cx="152400" cy="40640"/>
          </a:xfrm>
          <a:custGeom>
            <a:avLst/>
            <a:gdLst/>
            <a:ahLst/>
            <a:cxnLst/>
            <a:rect l="l" t="t" r="r" b="b"/>
            <a:pathLst>
              <a:path w="152400" h="40640">
                <a:moveTo>
                  <a:pt x="152400" y="0"/>
                </a:moveTo>
                <a:lnTo>
                  <a:pt x="0" y="19811"/>
                </a:lnTo>
                <a:lnTo>
                  <a:pt x="152400" y="40385"/>
                </a:lnTo>
                <a:lnTo>
                  <a:pt x="152400" y="0"/>
                </a:lnTo>
                <a:close/>
              </a:path>
            </a:pathLst>
          </a:custGeom>
          <a:solidFill>
            <a:srgbClr val="000000"/>
          </a:solidFill>
        </p:spPr>
        <p:txBody>
          <a:bodyPr wrap="square" lIns="0" tIns="0" rIns="0" bIns="0" rtlCol="0"/>
          <a:lstStyle/>
          <a:p>
            <a:endParaRPr/>
          </a:p>
        </p:txBody>
      </p:sp>
      <p:sp>
        <p:nvSpPr>
          <p:cNvPr id="54" name="object 54"/>
          <p:cNvSpPr/>
          <p:nvPr/>
        </p:nvSpPr>
        <p:spPr>
          <a:xfrm>
            <a:off x="4390139" y="2351007"/>
            <a:ext cx="152400" cy="40640"/>
          </a:xfrm>
          <a:custGeom>
            <a:avLst/>
            <a:gdLst/>
            <a:ahLst/>
            <a:cxnLst/>
            <a:rect l="l" t="t" r="r" b="b"/>
            <a:pathLst>
              <a:path w="152400" h="40640">
                <a:moveTo>
                  <a:pt x="0" y="19811"/>
                </a:moveTo>
                <a:lnTo>
                  <a:pt x="152400" y="0"/>
                </a:lnTo>
                <a:lnTo>
                  <a:pt x="152400" y="40385"/>
                </a:lnTo>
                <a:lnTo>
                  <a:pt x="0" y="19811"/>
                </a:lnTo>
              </a:path>
            </a:pathLst>
          </a:custGeom>
          <a:ln w="3175">
            <a:solidFill>
              <a:srgbClr val="000000"/>
            </a:solidFill>
          </a:ln>
        </p:spPr>
        <p:txBody>
          <a:bodyPr wrap="square" lIns="0" tIns="0" rIns="0" bIns="0" rtlCol="0"/>
          <a:lstStyle/>
          <a:p>
            <a:endParaRPr/>
          </a:p>
        </p:txBody>
      </p:sp>
      <p:sp>
        <p:nvSpPr>
          <p:cNvPr id="55" name="object 55"/>
          <p:cNvSpPr/>
          <p:nvPr/>
        </p:nvSpPr>
        <p:spPr>
          <a:xfrm>
            <a:off x="4106674" y="3049000"/>
            <a:ext cx="554990" cy="139065"/>
          </a:xfrm>
          <a:custGeom>
            <a:avLst/>
            <a:gdLst/>
            <a:ahLst/>
            <a:cxnLst/>
            <a:rect l="l" t="t" r="r" b="b"/>
            <a:pathLst>
              <a:path w="554989" h="139064">
                <a:moveTo>
                  <a:pt x="0" y="0"/>
                </a:moveTo>
                <a:lnTo>
                  <a:pt x="554736" y="0"/>
                </a:lnTo>
                <a:lnTo>
                  <a:pt x="554736" y="138684"/>
                </a:lnTo>
                <a:lnTo>
                  <a:pt x="0" y="138684"/>
                </a:lnTo>
                <a:lnTo>
                  <a:pt x="0" y="0"/>
                </a:lnTo>
              </a:path>
            </a:pathLst>
          </a:custGeom>
          <a:ln w="3175">
            <a:solidFill>
              <a:srgbClr val="000000"/>
            </a:solidFill>
          </a:ln>
        </p:spPr>
        <p:txBody>
          <a:bodyPr wrap="square" lIns="0" tIns="0" rIns="0" bIns="0" rtlCol="0"/>
          <a:lstStyle/>
          <a:p>
            <a:endParaRPr/>
          </a:p>
        </p:txBody>
      </p:sp>
      <p:sp>
        <p:nvSpPr>
          <p:cNvPr id="56" name="object 56"/>
          <p:cNvSpPr/>
          <p:nvPr/>
        </p:nvSpPr>
        <p:spPr>
          <a:xfrm>
            <a:off x="4106674" y="2807445"/>
            <a:ext cx="554990" cy="139700"/>
          </a:xfrm>
          <a:custGeom>
            <a:avLst/>
            <a:gdLst/>
            <a:ahLst/>
            <a:cxnLst/>
            <a:rect l="l" t="t" r="r" b="b"/>
            <a:pathLst>
              <a:path w="554989" h="139700">
                <a:moveTo>
                  <a:pt x="0" y="0"/>
                </a:moveTo>
                <a:lnTo>
                  <a:pt x="554736" y="0"/>
                </a:lnTo>
                <a:lnTo>
                  <a:pt x="554736" y="139446"/>
                </a:lnTo>
                <a:lnTo>
                  <a:pt x="0" y="139446"/>
                </a:lnTo>
                <a:lnTo>
                  <a:pt x="0" y="0"/>
                </a:lnTo>
              </a:path>
            </a:pathLst>
          </a:custGeom>
          <a:ln w="3175">
            <a:solidFill>
              <a:srgbClr val="000000"/>
            </a:solidFill>
          </a:ln>
        </p:spPr>
        <p:txBody>
          <a:bodyPr wrap="square" lIns="0" tIns="0" rIns="0" bIns="0" rtlCol="0"/>
          <a:lstStyle/>
          <a:p>
            <a:endParaRPr/>
          </a:p>
        </p:txBody>
      </p:sp>
      <p:sp>
        <p:nvSpPr>
          <p:cNvPr id="57" name="object 57"/>
          <p:cNvSpPr/>
          <p:nvPr/>
        </p:nvSpPr>
        <p:spPr>
          <a:xfrm>
            <a:off x="4106674" y="2566654"/>
            <a:ext cx="554990" cy="139065"/>
          </a:xfrm>
          <a:custGeom>
            <a:avLst/>
            <a:gdLst/>
            <a:ahLst/>
            <a:cxnLst/>
            <a:rect l="l" t="t" r="r" b="b"/>
            <a:pathLst>
              <a:path w="554989" h="139064">
                <a:moveTo>
                  <a:pt x="0" y="0"/>
                </a:moveTo>
                <a:lnTo>
                  <a:pt x="554736" y="0"/>
                </a:lnTo>
                <a:lnTo>
                  <a:pt x="554736" y="138683"/>
                </a:lnTo>
                <a:lnTo>
                  <a:pt x="0" y="138683"/>
                </a:lnTo>
                <a:lnTo>
                  <a:pt x="0" y="0"/>
                </a:lnTo>
              </a:path>
            </a:pathLst>
          </a:custGeom>
          <a:ln w="3175">
            <a:solidFill>
              <a:srgbClr val="000000"/>
            </a:solidFill>
          </a:ln>
        </p:spPr>
        <p:txBody>
          <a:bodyPr wrap="square" lIns="0" tIns="0" rIns="0" bIns="0" rtlCol="0"/>
          <a:lstStyle/>
          <a:p>
            <a:endParaRPr/>
          </a:p>
        </p:txBody>
      </p:sp>
      <p:sp>
        <p:nvSpPr>
          <p:cNvPr id="58" name="object 58"/>
          <p:cNvSpPr/>
          <p:nvPr/>
        </p:nvSpPr>
        <p:spPr>
          <a:xfrm>
            <a:off x="3879599" y="2635995"/>
            <a:ext cx="0" cy="965835"/>
          </a:xfrm>
          <a:custGeom>
            <a:avLst/>
            <a:gdLst/>
            <a:ahLst/>
            <a:cxnLst/>
            <a:rect l="l" t="t" r="r" b="b"/>
            <a:pathLst>
              <a:path h="965835">
                <a:moveTo>
                  <a:pt x="0" y="0"/>
                </a:moveTo>
                <a:lnTo>
                  <a:pt x="0" y="965453"/>
                </a:lnTo>
              </a:path>
            </a:pathLst>
          </a:custGeom>
          <a:ln w="3175">
            <a:solidFill>
              <a:srgbClr val="000000"/>
            </a:solidFill>
          </a:ln>
        </p:spPr>
        <p:txBody>
          <a:bodyPr wrap="square" lIns="0" tIns="0" rIns="0" bIns="0" rtlCol="0"/>
          <a:lstStyle/>
          <a:p>
            <a:endParaRPr/>
          </a:p>
        </p:txBody>
      </p:sp>
      <p:sp>
        <p:nvSpPr>
          <p:cNvPr id="59" name="object 59"/>
          <p:cNvSpPr/>
          <p:nvPr/>
        </p:nvSpPr>
        <p:spPr>
          <a:xfrm>
            <a:off x="3603755" y="3806428"/>
            <a:ext cx="40640" cy="152400"/>
          </a:xfrm>
          <a:custGeom>
            <a:avLst/>
            <a:gdLst/>
            <a:ahLst/>
            <a:cxnLst/>
            <a:rect l="l" t="t" r="r" b="b"/>
            <a:pathLst>
              <a:path w="40639" h="152400">
                <a:moveTo>
                  <a:pt x="20573" y="0"/>
                </a:moveTo>
                <a:lnTo>
                  <a:pt x="0" y="152400"/>
                </a:lnTo>
                <a:lnTo>
                  <a:pt x="40385" y="152400"/>
                </a:lnTo>
                <a:lnTo>
                  <a:pt x="20573" y="0"/>
                </a:lnTo>
                <a:close/>
              </a:path>
            </a:pathLst>
          </a:custGeom>
          <a:solidFill>
            <a:srgbClr val="000000"/>
          </a:solidFill>
        </p:spPr>
        <p:txBody>
          <a:bodyPr wrap="square" lIns="0" tIns="0" rIns="0" bIns="0" rtlCol="0"/>
          <a:lstStyle/>
          <a:p>
            <a:endParaRPr/>
          </a:p>
        </p:txBody>
      </p:sp>
      <p:sp>
        <p:nvSpPr>
          <p:cNvPr id="60" name="object 60"/>
          <p:cNvSpPr txBox="1"/>
          <p:nvPr/>
        </p:nvSpPr>
        <p:spPr>
          <a:xfrm>
            <a:off x="3440940" y="3799257"/>
            <a:ext cx="125095" cy="168275"/>
          </a:xfrm>
          <a:prstGeom prst="rect">
            <a:avLst/>
          </a:prstGeom>
        </p:spPr>
        <p:txBody>
          <a:bodyPr vert="horz" wrap="square" lIns="0" tIns="17145" rIns="0" bIns="0" rtlCol="0">
            <a:spAutoFit/>
          </a:bodyPr>
          <a:lstStyle/>
          <a:p>
            <a:pPr marL="12700">
              <a:lnSpc>
                <a:spcPct val="100000"/>
              </a:lnSpc>
              <a:spcBef>
                <a:spcPts val="135"/>
              </a:spcBef>
            </a:pPr>
            <a:r>
              <a:rPr sz="900" spc="10" dirty="0">
                <a:latin typeface="Times New Roman"/>
                <a:cs typeface="Times New Roman"/>
              </a:rPr>
              <a:t>Id</a:t>
            </a:r>
            <a:endParaRPr sz="900">
              <a:latin typeface="Times New Roman"/>
              <a:cs typeface="Times New Roman"/>
            </a:endParaRPr>
          </a:p>
        </p:txBody>
      </p:sp>
      <p:sp>
        <p:nvSpPr>
          <p:cNvPr id="61" name="object 61"/>
          <p:cNvSpPr/>
          <p:nvPr/>
        </p:nvSpPr>
        <p:spPr>
          <a:xfrm>
            <a:off x="3603755" y="3806428"/>
            <a:ext cx="40640" cy="152400"/>
          </a:xfrm>
          <a:custGeom>
            <a:avLst/>
            <a:gdLst/>
            <a:ahLst/>
            <a:cxnLst/>
            <a:rect l="l" t="t" r="r" b="b"/>
            <a:pathLst>
              <a:path w="40639" h="152400">
                <a:moveTo>
                  <a:pt x="20573" y="0"/>
                </a:moveTo>
                <a:lnTo>
                  <a:pt x="40385" y="152400"/>
                </a:lnTo>
                <a:lnTo>
                  <a:pt x="0" y="152400"/>
                </a:lnTo>
                <a:lnTo>
                  <a:pt x="20573" y="0"/>
                </a:lnTo>
              </a:path>
            </a:pathLst>
          </a:custGeom>
          <a:ln w="3175">
            <a:solidFill>
              <a:srgbClr val="000000"/>
            </a:solidFill>
          </a:ln>
        </p:spPr>
        <p:txBody>
          <a:bodyPr wrap="square" lIns="0" tIns="0" rIns="0" bIns="0" rtlCol="0"/>
          <a:lstStyle/>
          <a:p>
            <a:endParaRPr/>
          </a:p>
        </p:txBody>
      </p:sp>
      <p:sp>
        <p:nvSpPr>
          <p:cNvPr id="62" name="object 62"/>
          <p:cNvSpPr/>
          <p:nvPr/>
        </p:nvSpPr>
        <p:spPr>
          <a:xfrm>
            <a:off x="4254502" y="3255501"/>
            <a:ext cx="121285" cy="208915"/>
          </a:xfrm>
          <a:custGeom>
            <a:avLst/>
            <a:gdLst/>
            <a:ahLst/>
            <a:cxnLst/>
            <a:rect l="l" t="t" r="r" b="b"/>
            <a:pathLst>
              <a:path w="121285" h="208914">
                <a:moveTo>
                  <a:pt x="0" y="208788"/>
                </a:moveTo>
                <a:lnTo>
                  <a:pt x="121158" y="0"/>
                </a:lnTo>
              </a:path>
            </a:pathLst>
          </a:custGeom>
          <a:ln w="3175">
            <a:solidFill>
              <a:srgbClr val="000000"/>
            </a:solidFill>
          </a:ln>
        </p:spPr>
        <p:txBody>
          <a:bodyPr wrap="square" lIns="0" tIns="0" rIns="0" bIns="0" rtlCol="0"/>
          <a:lstStyle/>
          <a:p>
            <a:endParaRPr/>
          </a:p>
        </p:txBody>
      </p:sp>
      <p:sp>
        <p:nvSpPr>
          <p:cNvPr id="63" name="object 63"/>
          <p:cNvSpPr/>
          <p:nvPr/>
        </p:nvSpPr>
        <p:spPr>
          <a:xfrm>
            <a:off x="3619756" y="3958828"/>
            <a:ext cx="8890" cy="355600"/>
          </a:xfrm>
          <a:custGeom>
            <a:avLst/>
            <a:gdLst/>
            <a:ahLst/>
            <a:cxnLst/>
            <a:rect l="l" t="t" r="r" b="b"/>
            <a:pathLst>
              <a:path w="8889" h="355600">
                <a:moveTo>
                  <a:pt x="8381" y="0"/>
                </a:moveTo>
                <a:lnTo>
                  <a:pt x="0" y="0"/>
                </a:lnTo>
                <a:lnTo>
                  <a:pt x="8381" y="355091"/>
                </a:lnTo>
                <a:lnTo>
                  <a:pt x="8381" y="0"/>
                </a:lnTo>
                <a:close/>
              </a:path>
            </a:pathLst>
          </a:custGeom>
          <a:solidFill>
            <a:srgbClr val="000000"/>
          </a:solidFill>
        </p:spPr>
        <p:txBody>
          <a:bodyPr wrap="square" lIns="0" tIns="0" rIns="0" bIns="0" rtlCol="0"/>
          <a:lstStyle/>
          <a:p>
            <a:endParaRPr/>
          </a:p>
        </p:txBody>
      </p:sp>
      <p:sp>
        <p:nvSpPr>
          <p:cNvPr id="64" name="object 64"/>
          <p:cNvSpPr/>
          <p:nvPr/>
        </p:nvSpPr>
        <p:spPr>
          <a:xfrm>
            <a:off x="3619756" y="3958828"/>
            <a:ext cx="8890" cy="355600"/>
          </a:xfrm>
          <a:custGeom>
            <a:avLst/>
            <a:gdLst/>
            <a:ahLst/>
            <a:cxnLst/>
            <a:rect l="l" t="t" r="r" b="b"/>
            <a:pathLst>
              <a:path w="8889" h="355600">
                <a:moveTo>
                  <a:pt x="0" y="0"/>
                </a:moveTo>
                <a:lnTo>
                  <a:pt x="0" y="355091"/>
                </a:lnTo>
                <a:lnTo>
                  <a:pt x="8381" y="355091"/>
                </a:lnTo>
                <a:lnTo>
                  <a:pt x="0" y="0"/>
                </a:lnTo>
                <a:close/>
              </a:path>
            </a:pathLst>
          </a:custGeom>
          <a:solidFill>
            <a:srgbClr val="000000"/>
          </a:solidFill>
        </p:spPr>
        <p:txBody>
          <a:bodyPr wrap="square" lIns="0" tIns="0" rIns="0" bIns="0" rtlCol="0"/>
          <a:lstStyle/>
          <a:p>
            <a:endParaRPr/>
          </a:p>
        </p:txBody>
      </p:sp>
      <p:sp>
        <p:nvSpPr>
          <p:cNvPr id="65" name="object 65"/>
          <p:cNvSpPr/>
          <p:nvPr/>
        </p:nvSpPr>
        <p:spPr>
          <a:xfrm>
            <a:off x="3619756" y="3958828"/>
            <a:ext cx="8890" cy="355600"/>
          </a:xfrm>
          <a:custGeom>
            <a:avLst/>
            <a:gdLst/>
            <a:ahLst/>
            <a:cxnLst/>
            <a:rect l="l" t="t" r="r" b="b"/>
            <a:pathLst>
              <a:path w="8889" h="355600">
                <a:moveTo>
                  <a:pt x="8381" y="0"/>
                </a:moveTo>
                <a:lnTo>
                  <a:pt x="0" y="0"/>
                </a:lnTo>
                <a:lnTo>
                  <a:pt x="0" y="355091"/>
                </a:lnTo>
                <a:lnTo>
                  <a:pt x="8381" y="355091"/>
                </a:lnTo>
                <a:lnTo>
                  <a:pt x="8381" y="0"/>
                </a:lnTo>
              </a:path>
            </a:pathLst>
          </a:custGeom>
          <a:ln w="3175">
            <a:solidFill>
              <a:srgbClr val="000000"/>
            </a:solidFill>
          </a:ln>
        </p:spPr>
        <p:txBody>
          <a:bodyPr wrap="square" lIns="0" tIns="0" rIns="0" bIns="0" rtlCol="0"/>
          <a:lstStyle/>
          <a:p>
            <a:endParaRPr/>
          </a:p>
        </p:txBody>
      </p:sp>
      <p:sp>
        <p:nvSpPr>
          <p:cNvPr id="66" name="object 66"/>
          <p:cNvSpPr/>
          <p:nvPr/>
        </p:nvSpPr>
        <p:spPr>
          <a:xfrm>
            <a:off x="3879599" y="3359895"/>
            <a:ext cx="227329" cy="0"/>
          </a:xfrm>
          <a:custGeom>
            <a:avLst/>
            <a:gdLst/>
            <a:ahLst/>
            <a:cxnLst/>
            <a:rect l="l" t="t" r="r" b="b"/>
            <a:pathLst>
              <a:path w="227330">
                <a:moveTo>
                  <a:pt x="227075" y="0"/>
                </a:moveTo>
                <a:lnTo>
                  <a:pt x="0" y="0"/>
                </a:lnTo>
              </a:path>
            </a:pathLst>
          </a:custGeom>
          <a:ln w="3175">
            <a:solidFill>
              <a:srgbClr val="000000"/>
            </a:solidFill>
          </a:ln>
        </p:spPr>
        <p:txBody>
          <a:bodyPr wrap="square" lIns="0" tIns="0" rIns="0" bIns="0" rtlCol="0"/>
          <a:lstStyle/>
          <a:p>
            <a:endParaRPr/>
          </a:p>
        </p:txBody>
      </p:sp>
      <p:sp>
        <p:nvSpPr>
          <p:cNvPr id="67" name="object 67"/>
          <p:cNvSpPr/>
          <p:nvPr/>
        </p:nvSpPr>
        <p:spPr>
          <a:xfrm>
            <a:off x="3879599" y="3345417"/>
            <a:ext cx="20955" cy="14604"/>
          </a:xfrm>
          <a:custGeom>
            <a:avLst/>
            <a:gdLst/>
            <a:ahLst/>
            <a:cxnLst/>
            <a:rect l="l" t="t" r="r" b="b"/>
            <a:pathLst>
              <a:path w="20955" h="14605">
                <a:moveTo>
                  <a:pt x="14477" y="0"/>
                </a:moveTo>
                <a:lnTo>
                  <a:pt x="0" y="14477"/>
                </a:lnTo>
                <a:lnTo>
                  <a:pt x="20573" y="14477"/>
                </a:lnTo>
                <a:lnTo>
                  <a:pt x="14477" y="0"/>
                </a:lnTo>
                <a:close/>
              </a:path>
            </a:pathLst>
          </a:custGeom>
          <a:solidFill>
            <a:srgbClr val="000000"/>
          </a:solidFill>
        </p:spPr>
        <p:txBody>
          <a:bodyPr wrap="square" lIns="0" tIns="0" rIns="0" bIns="0" rtlCol="0"/>
          <a:lstStyle/>
          <a:p>
            <a:endParaRPr/>
          </a:p>
        </p:txBody>
      </p:sp>
      <p:sp>
        <p:nvSpPr>
          <p:cNvPr id="68" name="object 68"/>
          <p:cNvSpPr/>
          <p:nvPr/>
        </p:nvSpPr>
        <p:spPr>
          <a:xfrm>
            <a:off x="3879599" y="3345417"/>
            <a:ext cx="20955" cy="14604"/>
          </a:xfrm>
          <a:custGeom>
            <a:avLst/>
            <a:gdLst/>
            <a:ahLst/>
            <a:cxnLst/>
            <a:rect l="l" t="t" r="r" b="b"/>
            <a:pathLst>
              <a:path w="20955" h="14605">
                <a:moveTo>
                  <a:pt x="20573" y="14477"/>
                </a:moveTo>
                <a:lnTo>
                  <a:pt x="14477" y="0"/>
                </a:lnTo>
                <a:lnTo>
                  <a:pt x="0" y="14477"/>
                </a:lnTo>
                <a:lnTo>
                  <a:pt x="20573" y="14477"/>
                </a:lnTo>
              </a:path>
            </a:pathLst>
          </a:custGeom>
          <a:ln w="3175">
            <a:solidFill>
              <a:srgbClr val="000000"/>
            </a:solidFill>
          </a:ln>
        </p:spPr>
        <p:txBody>
          <a:bodyPr wrap="square" lIns="0" tIns="0" rIns="0" bIns="0" rtlCol="0"/>
          <a:lstStyle/>
          <a:p>
            <a:endParaRPr/>
          </a:p>
        </p:txBody>
      </p:sp>
      <p:sp>
        <p:nvSpPr>
          <p:cNvPr id="69" name="object 69"/>
          <p:cNvSpPr/>
          <p:nvPr/>
        </p:nvSpPr>
        <p:spPr>
          <a:xfrm>
            <a:off x="3879599" y="3340084"/>
            <a:ext cx="14604" cy="20320"/>
          </a:xfrm>
          <a:custGeom>
            <a:avLst/>
            <a:gdLst/>
            <a:ahLst/>
            <a:cxnLst/>
            <a:rect l="l" t="t" r="r" b="b"/>
            <a:pathLst>
              <a:path w="14605" h="20319">
                <a:moveTo>
                  <a:pt x="0" y="0"/>
                </a:moveTo>
                <a:lnTo>
                  <a:pt x="0" y="19811"/>
                </a:lnTo>
                <a:lnTo>
                  <a:pt x="14477" y="5333"/>
                </a:lnTo>
                <a:lnTo>
                  <a:pt x="0" y="0"/>
                </a:lnTo>
                <a:close/>
              </a:path>
            </a:pathLst>
          </a:custGeom>
          <a:solidFill>
            <a:srgbClr val="000000"/>
          </a:solidFill>
        </p:spPr>
        <p:txBody>
          <a:bodyPr wrap="square" lIns="0" tIns="0" rIns="0" bIns="0" rtlCol="0"/>
          <a:lstStyle/>
          <a:p>
            <a:endParaRPr/>
          </a:p>
        </p:txBody>
      </p:sp>
      <p:sp>
        <p:nvSpPr>
          <p:cNvPr id="70" name="object 70"/>
          <p:cNvSpPr/>
          <p:nvPr/>
        </p:nvSpPr>
        <p:spPr>
          <a:xfrm>
            <a:off x="3879599" y="3340084"/>
            <a:ext cx="14604" cy="20320"/>
          </a:xfrm>
          <a:custGeom>
            <a:avLst/>
            <a:gdLst/>
            <a:ahLst/>
            <a:cxnLst/>
            <a:rect l="l" t="t" r="r" b="b"/>
            <a:pathLst>
              <a:path w="14605" h="20319">
                <a:moveTo>
                  <a:pt x="14477" y="5333"/>
                </a:moveTo>
                <a:lnTo>
                  <a:pt x="0" y="0"/>
                </a:lnTo>
                <a:lnTo>
                  <a:pt x="0" y="19811"/>
                </a:lnTo>
                <a:lnTo>
                  <a:pt x="14477" y="5333"/>
                </a:lnTo>
              </a:path>
            </a:pathLst>
          </a:custGeom>
          <a:ln w="3175">
            <a:solidFill>
              <a:srgbClr val="000000"/>
            </a:solidFill>
          </a:ln>
        </p:spPr>
        <p:txBody>
          <a:bodyPr wrap="square" lIns="0" tIns="0" rIns="0" bIns="0" rtlCol="0"/>
          <a:lstStyle/>
          <a:p>
            <a:endParaRPr/>
          </a:p>
        </p:txBody>
      </p:sp>
      <p:sp>
        <p:nvSpPr>
          <p:cNvPr id="71" name="object 71"/>
          <p:cNvSpPr/>
          <p:nvPr/>
        </p:nvSpPr>
        <p:spPr>
          <a:xfrm>
            <a:off x="3865883" y="3340084"/>
            <a:ext cx="13970" cy="20320"/>
          </a:xfrm>
          <a:custGeom>
            <a:avLst/>
            <a:gdLst/>
            <a:ahLst/>
            <a:cxnLst/>
            <a:rect l="l" t="t" r="r" b="b"/>
            <a:pathLst>
              <a:path w="13969" h="20319">
                <a:moveTo>
                  <a:pt x="13716" y="0"/>
                </a:moveTo>
                <a:lnTo>
                  <a:pt x="0" y="5333"/>
                </a:lnTo>
                <a:lnTo>
                  <a:pt x="13716" y="19811"/>
                </a:lnTo>
                <a:lnTo>
                  <a:pt x="13716" y="0"/>
                </a:lnTo>
                <a:close/>
              </a:path>
            </a:pathLst>
          </a:custGeom>
          <a:solidFill>
            <a:srgbClr val="000000"/>
          </a:solidFill>
        </p:spPr>
        <p:txBody>
          <a:bodyPr wrap="square" lIns="0" tIns="0" rIns="0" bIns="0" rtlCol="0"/>
          <a:lstStyle/>
          <a:p>
            <a:endParaRPr/>
          </a:p>
        </p:txBody>
      </p:sp>
      <p:sp>
        <p:nvSpPr>
          <p:cNvPr id="72" name="object 72"/>
          <p:cNvSpPr/>
          <p:nvPr/>
        </p:nvSpPr>
        <p:spPr>
          <a:xfrm>
            <a:off x="3865883" y="3340084"/>
            <a:ext cx="13970" cy="20320"/>
          </a:xfrm>
          <a:custGeom>
            <a:avLst/>
            <a:gdLst/>
            <a:ahLst/>
            <a:cxnLst/>
            <a:rect l="l" t="t" r="r" b="b"/>
            <a:pathLst>
              <a:path w="13969" h="20319">
                <a:moveTo>
                  <a:pt x="13716" y="0"/>
                </a:moveTo>
                <a:lnTo>
                  <a:pt x="0" y="5333"/>
                </a:lnTo>
                <a:lnTo>
                  <a:pt x="13716" y="19811"/>
                </a:lnTo>
                <a:lnTo>
                  <a:pt x="13716" y="0"/>
                </a:lnTo>
              </a:path>
            </a:pathLst>
          </a:custGeom>
          <a:ln w="3175">
            <a:solidFill>
              <a:srgbClr val="000000"/>
            </a:solidFill>
          </a:ln>
        </p:spPr>
        <p:txBody>
          <a:bodyPr wrap="square" lIns="0" tIns="0" rIns="0" bIns="0" rtlCol="0"/>
          <a:lstStyle/>
          <a:p>
            <a:endParaRPr/>
          </a:p>
        </p:txBody>
      </p:sp>
      <p:sp>
        <p:nvSpPr>
          <p:cNvPr id="73" name="object 73"/>
          <p:cNvSpPr/>
          <p:nvPr/>
        </p:nvSpPr>
        <p:spPr>
          <a:xfrm>
            <a:off x="3859787" y="3345417"/>
            <a:ext cx="20320" cy="14604"/>
          </a:xfrm>
          <a:custGeom>
            <a:avLst/>
            <a:gdLst/>
            <a:ahLst/>
            <a:cxnLst/>
            <a:rect l="l" t="t" r="r" b="b"/>
            <a:pathLst>
              <a:path w="20319"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74" name="object 74"/>
          <p:cNvSpPr/>
          <p:nvPr/>
        </p:nvSpPr>
        <p:spPr>
          <a:xfrm>
            <a:off x="3859787" y="3345417"/>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75" name="object 75"/>
          <p:cNvSpPr/>
          <p:nvPr/>
        </p:nvSpPr>
        <p:spPr>
          <a:xfrm>
            <a:off x="3859787" y="3359895"/>
            <a:ext cx="20320" cy="14604"/>
          </a:xfrm>
          <a:custGeom>
            <a:avLst/>
            <a:gdLst/>
            <a:ahLst/>
            <a:cxnLst/>
            <a:rect l="l" t="t" r="r" b="b"/>
            <a:pathLst>
              <a:path w="20319" h="14605">
                <a:moveTo>
                  <a:pt x="19812" y="0"/>
                </a:moveTo>
                <a:lnTo>
                  <a:pt x="0" y="0"/>
                </a:lnTo>
                <a:lnTo>
                  <a:pt x="6095" y="14477"/>
                </a:lnTo>
                <a:lnTo>
                  <a:pt x="19812" y="0"/>
                </a:lnTo>
                <a:close/>
              </a:path>
            </a:pathLst>
          </a:custGeom>
          <a:solidFill>
            <a:srgbClr val="000000"/>
          </a:solidFill>
        </p:spPr>
        <p:txBody>
          <a:bodyPr wrap="square" lIns="0" tIns="0" rIns="0" bIns="0" rtlCol="0"/>
          <a:lstStyle/>
          <a:p>
            <a:endParaRPr/>
          </a:p>
        </p:txBody>
      </p:sp>
      <p:sp>
        <p:nvSpPr>
          <p:cNvPr id="76" name="object 76"/>
          <p:cNvSpPr/>
          <p:nvPr/>
        </p:nvSpPr>
        <p:spPr>
          <a:xfrm>
            <a:off x="3859787" y="3359895"/>
            <a:ext cx="20320" cy="13970"/>
          </a:xfrm>
          <a:custGeom>
            <a:avLst/>
            <a:gdLst/>
            <a:ahLst/>
            <a:cxnLst/>
            <a:rect l="l" t="t" r="r" b="b"/>
            <a:pathLst>
              <a:path w="20319" h="13969">
                <a:moveTo>
                  <a:pt x="0" y="0"/>
                </a:moveTo>
                <a:lnTo>
                  <a:pt x="6095" y="13716"/>
                </a:lnTo>
                <a:lnTo>
                  <a:pt x="19812" y="0"/>
                </a:lnTo>
                <a:lnTo>
                  <a:pt x="0" y="0"/>
                </a:lnTo>
              </a:path>
            </a:pathLst>
          </a:custGeom>
          <a:ln w="3175">
            <a:solidFill>
              <a:srgbClr val="000000"/>
            </a:solidFill>
          </a:ln>
        </p:spPr>
        <p:txBody>
          <a:bodyPr wrap="square" lIns="0" tIns="0" rIns="0" bIns="0" rtlCol="0"/>
          <a:lstStyle/>
          <a:p>
            <a:endParaRPr/>
          </a:p>
        </p:txBody>
      </p:sp>
      <p:sp>
        <p:nvSpPr>
          <p:cNvPr id="77" name="object 77"/>
          <p:cNvSpPr/>
          <p:nvPr/>
        </p:nvSpPr>
        <p:spPr>
          <a:xfrm>
            <a:off x="3865883" y="3359895"/>
            <a:ext cx="13970" cy="20320"/>
          </a:xfrm>
          <a:custGeom>
            <a:avLst/>
            <a:gdLst/>
            <a:ahLst/>
            <a:cxnLst/>
            <a:rect l="l" t="t" r="r" b="b"/>
            <a:pathLst>
              <a:path w="13969" h="20319">
                <a:moveTo>
                  <a:pt x="13716" y="0"/>
                </a:moveTo>
                <a:lnTo>
                  <a:pt x="0" y="14477"/>
                </a:lnTo>
                <a:lnTo>
                  <a:pt x="13716" y="19812"/>
                </a:lnTo>
                <a:lnTo>
                  <a:pt x="13716" y="0"/>
                </a:lnTo>
                <a:close/>
              </a:path>
            </a:pathLst>
          </a:custGeom>
          <a:solidFill>
            <a:srgbClr val="000000"/>
          </a:solidFill>
        </p:spPr>
        <p:txBody>
          <a:bodyPr wrap="square" lIns="0" tIns="0" rIns="0" bIns="0" rtlCol="0"/>
          <a:lstStyle/>
          <a:p>
            <a:endParaRPr/>
          </a:p>
        </p:txBody>
      </p:sp>
      <p:sp>
        <p:nvSpPr>
          <p:cNvPr id="78" name="object 78"/>
          <p:cNvSpPr/>
          <p:nvPr/>
        </p:nvSpPr>
        <p:spPr>
          <a:xfrm>
            <a:off x="3865883" y="3359895"/>
            <a:ext cx="13970" cy="20320"/>
          </a:xfrm>
          <a:custGeom>
            <a:avLst/>
            <a:gdLst/>
            <a:ahLst/>
            <a:cxnLst/>
            <a:rect l="l" t="t" r="r" b="b"/>
            <a:pathLst>
              <a:path w="13969"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79" name="object 79"/>
          <p:cNvSpPr/>
          <p:nvPr/>
        </p:nvSpPr>
        <p:spPr>
          <a:xfrm>
            <a:off x="3879599" y="3359895"/>
            <a:ext cx="14604" cy="20320"/>
          </a:xfrm>
          <a:custGeom>
            <a:avLst/>
            <a:gdLst/>
            <a:ahLst/>
            <a:cxnLst/>
            <a:rect l="l" t="t" r="r" b="b"/>
            <a:pathLst>
              <a:path w="14605" h="20319">
                <a:moveTo>
                  <a:pt x="0" y="0"/>
                </a:moveTo>
                <a:lnTo>
                  <a:pt x="0" y="19812"/>
                </a:lnTo>
                <a:lnTo>
                  <a:pt x="14477" y="14477"/>
                </a:lnTo>
                <a:lnTo>
                  <a:pt x="0" y="0"/>
                </a:lnTo>
                <a:close/>
              </a:path>
            </a:pathLst>
          </a:custGeom>
          <a:solidFill>
            <a:srgbClr val="000000"/>
          </a:solidFill>
        </p:spPr>
        <p:txBody>
          <a:bodyPr wrap="square" lIns="0" tIns="0" rIns="0" bIns="0" rtlCol="0"/>
          <a:lstStyle/>
          <a:p>
            <a:endParaRPr/>
          </a:p>
        </p:txBody>
      </p:sp>
      <p:sp>
        <p:nvSpPr>
          <p:cNvPr id="80" name="object 80"/>
          <p:cNvSpPr/>
          <p:nvPr/>
        </p:nvSpPr>
        <p:spPr>
          <a:xfrm>
            <a:off x="3879599" y="3359895"/>
            <a:ext cx="14604" cy="20320"/>
          </a:xfrm>
          <a:custGeom>
            <a:avLst/>
            <a:gdLst/>
            <a:ahLst/>
            <a:cxnLst/>
            <a:rect l="l" t="t" r="r" b="b"/>
            <a:pathLst>
              <a:path w="14605" h="20319">
                <a:moveTo>
                  <a:pt x="0" y="19812"/>
                </a:moveTo>
                <a:lnTo>
                  <a:pt x="14477" y="13716"/>
                </a:lnTo>
                <a:lnTo>
                  <a:pt x="0" y="0"/>
                </a:lnTo>
                <a:lnTo>
                  <a:pt x="0" y="19812"/>
                </a:lnTo>
              </a:path>
            </a:pathLst>
          </a:custGeom>
          <a:ln w="3175">
            <a:solidFill>
              <a:srgbClr val="000000"/>
            </a:solidFill>
          </a:ln>
        </p:spPr>
        <p:txBody>
          <a:bodyPr wrap="square" lIns="0" tIns="0" rIns="0" bIns="0" rtlCol="0"/>
          <a:lstStyle/>
          <a:p>
            <a:endParaRPr/>
          </a:p>
        </p:txBody>
      </p:sp>
      <p:sp>
        <p:nvSpPr>
          <p:cNvPr id="81" name="object 81"/>
          <p:cNvSpPr/>
          <p:nvPr/>
        </p:nvSpPr>
        <p:spPr>
          <a:xfrm>
            <a:off x="3879599" y="3359895"/>
            <a:ext cx="20955" cy="14604"/>
          </a:xfrm>
          <a:custGeom>
            <a:avLst/>
            <a:gdLst/>
            <a:ahLst/>
            <a:cxnLst/>
            <a:rect l="l" t="t" r="r" b="b"/>
            <a:pathLst>
              <a:path w="20955" h="14605">
                <a:moveTo>
                  <a:pt x="20573" y="0"/>
                </a:moveTo>
                <a:lnTo>
                  <a:pt x="0" y="0"/>
                </a:lnTo>
                <a:lnTo>
                  <a:pt x="14477" y="14477"/>
                </a:lnTo>
                <a:lnTo>
                  <a:pt x="20573" y="0"/>
                </a:lnTo>
                <a:close/>
              </a:path>
            </a:pathLst>
          </a:custGeom>
          <a:solidFill>
            <a:srgbClr val="000000"/>
          </a:solidFill>
        </p:spPr>
        <p:txBody>
          <a:bodyPr wrap="square" lIns="0" tIns="0" rIns="0" bIns="0" rtlCol="0"/>
          <a:lstStyle/>
          <a:p>
            <a:endParaRPr/>
          </a:p>
        </p:txBody>
      </p:sp>
      <p:sp>
        <p:nvSpPr>
          <p:cNvPr id="82" name="object 82"/>
          <p:cNvSpPr/>
          <p:nvPr/>
        </p:nvSpPr>
        <p:spPr>
          <a:xfrm>
            <a:off x="3879599" y="3359895"/>
            <a:ext cx="20955" cy="13970"/>
          </a:xfrm>
          <a:custGeom>
            <a:avLst/>
            <a:gdLst/>
            <a:ahLst/>
            <a:cxnLst/>
            <a:rect l="l" t="t" r="r" b="b"/>
            <a:pathLst>
              <a:path w="20955" h="13969">
                <a:moveTo>
                  <a:pt x="14477" y="13716"/>
                </a:moveTo>
                <a:lnTo>
                  <a:pt x="20573" y="0"/>
                </a:lnTo>
                <a:lnTo>
                  <a:pt x="0" y="0"/>
                </a:lnTo>
                <a:lnTo>
                  <a:pt x="14477" y="13716"/>
                </a:lnTo>
              </a:path>
            </a:pathLst>
          </a:custGeom>
          <a:ln w="3175">
            <a:solidFill>
              <a:srgbClr val="000000"/>
            </a:solidFill>
          </a:ln>
        </p:spPr>
        <p:txBody>
          <a:bodyPr wrap="square" lIns="0" tIns="0" rIns="0" bIns="0" rtlCol="0"/>
          <a:lstStyle/>
          <a:p>
            <a:endParaRPr/>
          </a:p>
        </p:txBody>
      </p:sp>
      <p:sp>
        <p:nvSpPr>
          <p:cNvPr id="83" name="object 83"/>
          <p:cNvSpPr/>
          <p:nvPr/>
        </p:nvSpPr>
        <p:spPr>
          <a:xfrm>
            <a:off x="3879599" y="3118341"/>
            <a:ext cx="227329" cy="0"/>
          </a:xfrm>
          <a:custGeom>
            <a:avLst/>
            <a:gdLst/>
            <a:ahLst/>
            <a:cxnLst/>
            <a:rect l="l" t="t" r="r" b="b"/>
            <a:pathLst>
              <a:path w="227330">
                <a:moveTo>
                  <a:pt x="0" y="0"/>
                </a:moveTo>
                <a:lnTo>
                  <a:pt x="227075" y="0"/>
                </a:lnTo>
              </a:path>
            </a:pathLst>
          </a:custGeom>
          <a:ln w="3175">
            <a:solidFill>
              <a:srgbClr val="000000"/>
            </a:solidFill>
          </a:ln>
        </p:spPr>
        <p:txBody>
          <a:bodyPr wrap="square" lIns="0" tIns="0" rIns="0" bIns="0" rtlCol="0"/>
          <a:lstStyle/>
          <a:p>
            <a:endParaRPr/>
          </a:p>
        </p:txBody>
      </p:sp>
      <p:sp>
        <p:nvSpPr>
          <p:cNvPr id="84" name="object 84"/>
          <p:cNvSpPr/>
          <p:nvPr/>
        </p:nvSpPr>
        <p:spPr>
          <a:xfrm>
            <a:off x="3879599" y="2877550"/>
            <a:ext cx="227329" cy="0"/>
          </a:xfrm>
          <a:custGeom>
            <a:avLst/>
            <a:gdLst/>
            <a:ahLst/>
            <a:cxnLst/>
            <a:rect l="l" t="t" r="r" b="b"/>
            <a:pathLst>
              <a:path w="227330">
                <a:moveTo>
                  <a:pt x="0" y="0"/>
                </a:moveTo>
                <a:lnTo>
                  <a:pt x="227075" y="0"/>
                </a:lnTo>
              </a:path>
            </a:pathLst>
          </a:custGeom>
          <a:ln w="3175">
            <a:solidFill>
              <a:srgbClr val="000000"/>
            </a:solidFill>
          </a:ln>
        </p:spPr>
        <p:txBody>
          <a:bodyPr wrap="square" lIns="0" tIns="0" rIns="0" bIns="0" rtlCol="0"/>
          <a:lstStyle/>
          <a:p>
            <a:endParaRPr/>
          </a:p>
        </p:txBody>
      </p:sp>
      <p:sp>
        <p:nvSpPr>
          <p:cNvPr id="85" name="object 85"/>
          <p:cNvSpPr/>
          <p:nvPr/>
        </p:nvSpPr>
        <p:spPr>
          <a:xfrm>
            <a:off x="3879599" y="3104625"/>
            <a:ext cx="20955" cy="13970"/>
          </a:xfrm>
          <a:custGeom>
            <a:avLst/>
            <a:gdLst/>
            <a:ahLst/>
            <a:cxnLst/>
            <a:rect l="l" t="t" r="r" b="b"/>
            <a:pathLst>
              <a:path w="20955" h="13969">
                <a:moveTo>
                  <a:pt x="14477" y="0"/>
                </a:moveTo>
                <a:lnTo>
                  <a:pt x="0" y="13716"/>
                </a:lnTo>
                <a:lnTo>
                  <a:pt x="20573" y="13716"/>
                </a:lnTo>
                <a:lnTo>
                  <a:pt x="14477" y="0"/>
                </a:lnTo>
                <a:close/>
              </a:path>
            </a:pathLst>
          </a:custGeom>
          <a:solidFill>
            <a:srgbClr val="000000"/>
          </a:solidFill>
        </p:spPr>
        <p:txBody>
          <a:bodyPr wrap="square" lIns="0" tIns="0" rIns="0" bIns="0" rtlCol="0"/>
          <a:lstStyle/>
          <a:p>
            <a:endParaRPr/>
          </a:p>
        </p:txBody>
      </p:sp>
      <p:sp>
        <p:nvSpPr>
          <p:cNvPr id="86" name="object 86"/>
          <p:cNvSpPr/>
          <p:nvPr/>
        </p:nvSpPr>
        <p:spPr>
          <a:xfrm>
            <a:off x="3879599" y="3103863"/>
            <a:ext cx="20955" cy="14604"/>
          </a:xfrm>
          <a:custGeom>
            <a:avLst/>
            <a:gdLst/>
            <a:ahLst/>
            <a:cxnLst/>
            <a:rect l="l" t="t" r="r" b="b"/>
            <a:pathLst>
              <a:path w="20955" h="14605">
                <a:moveTo>
                  <a:pt x="20573" y="14477"/>
                </a:moveTo>
                <a:lnTo>
                  <a:pt x="14477" y="0"/>
                </a:lnTo>
                <a:lnTo>
                  <a:pt x="0" y="14477"/>
                </a:lnTo>
                <a:lnTo>
                  <a:pt x="20573" y="14477"/>
                </a:lnTo>
              </a:path>
            </a:pathLst>
          </a:custGeom>
          <a:ln w="3175">
            <a:solidFill>
              <a:srgbClr val="000000"/>
            </a:solidFill>
          </a:ln>
        </p:spPr>
        <p:txBody>
          <a:bodyPr wrap="square" lIns="0" tIns="0" rIns="0" bIns="0" rtlCol="0"/>
          <a:lstStyle/>
          <a:p>
            <a:endParaRPr/>
          </a:p>
        </p:txBody>
      </p:sp>
      <p:sp>
        <p:nvSpPr>
          <p:cNvPr id="87" name="object 87"/>
          <p:cNvSpPr/>
          <p:nvPr/>
        </p:nvSpPr>
        <p:spPr>
          <a:xfrm>
            <a:off x="3879599" y="3098529"/>
            <a:ext cx="14604" cy="20320"/>
          </a:xfrm>
          <a:custGeom>
            <a:avLst/>
            <a:gdLst/>
            <a:ahLst/>
            <a:cxnLst/>
            <a:rect l="l" t="t" r="r" b="b"/>
            <a:pathLst>
              <a:path w="14605" h="20319">
                <a:moveTo>
                  <a:pt x="0" y="0"/>
                </a:moveTo>
                <a:lnTo>
                  <a:pt x="0" y="19811"/>
                </a:lnTo>
                <a:lnTo>
                  <a:pt x="14477" y="6095"/>
                </a:lnTo>
                <a:lnTo>
                  <a:pt x="0" y="0"/>
                </a:lnTo>
                <a:close/>
              </a:path>
            </a:pathLst>
          </a:custGeom>
          <a:solidFill>
            <a:srgbClr val="000000"/>
          </a:solidFill>
        </p:spPr>
        <p:txBody>
          <a:bodyPr wrap="square" lIns="0" tIns="0" rIns="0" bIns="0" rtlCol="0"/>
          <a:lstStyle/>
          <a:p>
            <a:endParaRPr/>
          </a:p>
        </p:txBody>
      </p:sp>
      <p:sp>
        <p:nvSpPr>
          <p:cNvPr id="88" name="object 88"/>
          <p:cNvSpPr/>
          <p:nvPr/>
        </p:nvSpPr>
        <p:spPr>
          <a:xfrm>
            <a:off x="3879599" y="3098529"/>
            <a:ext cx="14604" cy="20320"/>
          </a:xfrm>
          <a:custGeom>
            <a:avLst/>
            <a:gdLst/>
            <a:ahLst/>
            <a:cxnLst/>
            <a:rect l="l" t="t" r="r" b="b"/>
            <a:pathLst>
              <a:path w="14605" h="20319">
                <a:moveTo>
                  <a:pt x="14477" y="5333"/>
                </a:moveTo>
                <a:lnTo>
                  <a:pt x="0" y="0"/>
                </a:lnTo>
                <a:lnTo>
                  <a:pt x="0" y="19811"/>
                </a:lnTo>
                <a:lnTo>
                  <a:pt x="14477" y="5333"/>
                </a:lnTo>
              </a:path>
            </a:pathLst>
          </a:custGeom>
          <a:ln w="3175">
            <a:solidFill>
              <a:srgbClr val="000000"/>
            </a:solidFill>
          </a:ln>
        </p:spPr>
        <p:txBody>
          <a:bodyPr wrap="square" lIns="0" tIns="0" rIns="0" bIns="0" rtlCol="0"/>
          <a:lstStyle/>
          <a:p>
            <a:endParaRPr/>
          </a:p>
        </p:txBody>
      </p:sp>
      <p:sp>
        <p:nvSpPr>
          <p:cNvPr id="89" name="object 89"/>
          <p:cNvSpPr/>
          <p:nvPr/>
        </p:nvSpPr>
        <p:spPr>
          <a:xfrm>
            <a:off x="3865883" y="3098529"/>
            <a:ext cx="13970" cy="20320"/>
          </a:xfrm>
          <a:custGeom>
            <a:avLst/>
            <a:gdLst/>
            <a:ahLst/>
            <a:cxnLst/>
            <a:rect l="l" t="t" r="r" b="b"/>
            <a:pathLst>
              <a:path w="13969" h="20319">
                <a:moveTo>
                  <a:pt x="13716" y="0"/>
                </a:moveTo>
                <a:lnTo>
                  <a:pt x="0" y="6095"/>
                </a:lnTo>
                <a:lnTo>
                  <a:pt x="13716" y="19811"/>
                </a:lnTo>
                <a:lnTo>
                  <a:pt x="13716" y="0"/>
                </a:lnTo>
                <a:close/>
              </a:path>
            </a:pathLst>
          </a:custGeom>
          <a:solidFill>
            <a:srgbClr val="000000"/>
          </a:solidFill>
        </p:spPr>
        <p:txBody>
          <a:bodyPr wrap="square" lIns="0" tIns="0" rIns="0" bIns="0" rtlCol="0"/>
          <a:lstStyle/>
          <a:p>
            <a:endParaRPr/>
          </a:p>
        </p:txBody>
      </p:sp>
      <p:sp>
        <p:nvSpPr>
          <p:cNvPr id="90" name="object 90"/>
          <p:cNvSpPr/>
          <p:nvPr/>
        </p:nvSpPr>
        <p:spPr>
          <a:xfrm>
            <a:off x="3865883" y="3098529"/>
            <a:ext cx="13970" cy="20320"/>
          </a:xfrm>
          <a:custGeom>
            <a:avLst/>
            <a:gdLst/>
            <a:ahLst/>
            <a:cxnLst/>
            <a:rect l="l" t="t" r="r" b="b"/>
            <a:pathLst>
              <a:path w="13969" h="20319">
                <a:moveTo>
                  <a:pt x="13716" y="0"/>
                </a:moveTo>
                <a:lnTo>
                  <a:pt x="0" y="5333"/>
                </a:lnTo>
                <a:lnTo>
                  <a:pt x="13716" y="19811"/>
                </a:lnTo>
                <a:lnTo>
                  <a:pt x="13716" y="0"/>
                </a:lnTo>
              </a:path>
            </a:pathLst>
          </a:custGeom>
          <a:ln w="3175">
            <a:solidFill>
              <a:srgbClr val="000000"/>
            </a:solidFill>
          </a:ln>
        </p:spPr>
        <p:txBody>
          <a:bodyPr wrap="square" lIns="0" tIns="0" rIns="0" bIns="0" rtlCol="0"/>
          <a:lstStyle/>
          <a:p>
            <a:endParaRPr/>
          </a:p>
        </p:txBody>
      </p:sp>
      <p:sp>
        <p:nvSpPr>
          <p:cNvPr id="91" name="object 91"/>
          <p:cNvSpPr/>
          <p:nvPr/>
        </p:nvSpPr>
        <p:spPr>
          <a:xfrm>
            <a:off x="3859787" y="3104625"/>
            <a:ext cx="20320" cy="13970"/>
          </a:xfrm>
          <a:custGeom>
            <a:avLst/>
            <a:gdLst/>
            <a:ahLst/>
            <a:cxnLst/>
            <a:rect l="l" t="t" r="r" b="b"/>
            <a:pathLst>
              <a:path w="20319" h="13969">
                <a:moveTo>
                  <a:pt x="6095" y="0"/>
                </a:moveTo>
                <a:lnTo>
                  <a:pt x="0" y="13716"/>
                </a:lnTo>
                <a:lnTo>
                  <a:pt x="19812" y="13716"/>
                </a:lnTo>
                <a:lnTo>
                  <a:pt x="6095" y="0"/>
                </a:lnTo>
                <a:close/>
              </a:path>
            </a:pathLst>
          </a:custGeom>
          <a:solidFill>
            <a:srgbClr val="000000"/>
          </a:solidFill>
        </p:spPr>
        <p:txBody>
          <a:bodyPr wrap="square" lIns="0" tIns="0" rIns="0" bIns="0" rtlCol="0"/>
          <a:lstStyle/>
          <a:p>
            <a:endParaRPr/>
          </a:p>
        </p:txBody>
      </p:sp>
      <p:sp>
        <p:nvSpPr>
          <p:cNvPr id="92" name="object 92"/>
          <p:cNvSpPr/>
          <p:nvPr/>
        </p:nvSpPr>
        <p:spPr>
          <a:xfrm>
            <a:off x="3859787" y="3103863"/>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93" name="object 93"/>
          <p:cNvSpPr/>
          <p:nvPr/>
        </p:nvSpPr>
        <p:spPr>
          <a:xfrm>
            <a:off x="3859787" y="3118341"/>
            <a:ext cx="20320" cy="14604"/>
          </a:xfrm>
          <a:custGeom>
            <a:avLst/>
            <a:gdLst/>
            <a:ahLst/>
            <a:cxnLst/>
            <a:rect l="l" t="t" r="r" b="b"/>
            <a:pathLst>
              <a:path w="20319" h="14605">
                <a:moveTo>
                  <a:pt x="19812" y="0"/>
                </a:moveTo>
                <a:lnTo>
                  <a:pt x="0" y="0"/>
                </a:lnTo>
                <a:lnTo>
                  <a:pt x="6095" y="14477"/>
                </a:lnTo>
                <a:lnTo>
                  <a:pt x="19812" y="0"/>
                </a:lnTo>
                <a:close/>
              </a:path>
            </a:pathLst>
          </a:custGeom>
          <a:solidFill>
            <a:srgbClr val="000000"/>
          </a:solidFill>
        </p:spPr>
        <p:txBody>
          <a:bodyPr wrap="square" lIns="0" tIns="0" rIns="0" bIns="0" rtlCol="0"/>
          <a:lstStyle/>
          <a:p>
            <a:endParaRPr/>
          </a:p>
        </p:txBody>
      </p:sp>
      <p:sp>
        <p:nvSpPr>
          <p:cNvPr id="94" name="object 94"/>
          <p:cNvSpPr/>
          <p:nvPr/>
        </p:nvSpPr>
        <p:spPr>
          <a:xfrm>
            <a:off x="3859787" y="3118341"/>
            <a:ext cx="20320" cy="14604"/>
          </a:xfrm>
          <a:custGeom>
            <a:avLst/>
            <a:gdLst/>
            <a:ahLst/>
            <a:cxnLst/>
            <a:rect l="l" t="t" r="r" b="b"/>
            <a:pathLst>
              <a:path w="20319" h="14605">
                <a:moveTo>
                  <a:pt x="0" y="0"/>
                </a:moveTo>
                <a:lnTo>
                  <a:pt x="6095" y="14477"/>
                </a:lnTo>
                <a:lnTo>
                  <a:pt x="19812" y="0"/>
                </a:lnTo>
                <a:lnTo>
                  <a:pt x="0" y="0"/>
                </a:lnTo>
              </a:path>
            </a:pathLst>
          </a:custGeom>
          <a:ln w="3175">
            <a:solidFill>
              <a:srgbClr val="000000"/>
            </a:solidFill>
          </a:ln>
        </p:spPr>
        <p:txBody>
          <a:bodyPr wrap="square" lIns="0" tIns="0" rIns="0" bIns="0" rtlCol="0"/>
          <a:lstStyle/>
          <a:p>
            <a:endParaRPr/>
          </a:p>
        </p:txBody>
      </p:sp>
      <p:sp>
        <p:nvSpPr>
          <p:cNvPr id="95" name="object 95"/>
          <p:cNvSpPr/>
          <p:nvPr/>
        </p:nvSpPr>
        <p:spPr>
          <a:xfrm>
            <a:off x="3865883" y="3118341"/>
            <a:ext cx="13970" cy="20955"/>
          </a:xfrm>
          <a:custGeom>
            <a:avLst/>
            <a:gdLst/>
            <a:ahLst/>
            <a:cxnLst/>
            <a:rect l="l" t="t" r="r" b="b"/>
            <a:pathLst>
              <a:path w="13969" h="20955">
                <a:moveTo>
                  <a:pt x="13716" y="0"/>
                </a:moveTo>
                <a:lnTo>
                  <a:pt x="0" y="14477"/>
                </a:lnTo>
                <a:lnTo>
                  <a:pt x="13716" y="20574"/>
                </a:lnTo>
                <a:lnTo>
                  <a:pt x="13716" y="0"/>
                </a:lnTo>
                <a:close/>
              </a:path>
            </a:pathLst>
          </a:custGeom>
          <a:solidFill>
            <a:srgbClr val="000000"/>
          </a:solidFill>
        </p:spPr>
        <p:txBody>
          <a:bodyPr wrap="square" lIns="0" tIns="0" rIns="0" bIns="0" rtlCol="0"/>
          <a:lstStyle/>
          <a:p>
            <a:endParaRPr/>
          </a:p>
        </p:txBody>
      </p:sp>
      <p:sp>
        <p:nvSpPr>
          <p:cNvPr id="96" name="object 96"/>
          <p:cNvSpPr/>
          <p:nvPr/>
        </p:nvSpPr>
        <p:spPr>
          <a:xfrm>
            <a:off x="3865883" y="3118341"/>
            <a:ext cx="13970" cy="20955"/>
          </a:xfrm>
          <a:custGeom>
            <a:avLst/>
            <a:gdLst/>
            <a:ahLst/>
            <a:cxnLst/>
            <a:rect l="l" t="t" r="r" b="b"/>
            <a:pathLst>
              <a:path w="13969" h="20955">
                <a:moveTo>
                  <a:pt x="0" y="14477"/>
                </a:moveTo>
                <a:lnTo>
                  <a:pt x="13716" y="20574"/>
                </a:lnTo>
                <a:lnTo>
                  <a:pt x="13716" y="0"/>
                </a:lnTo>
                <a:lnTo>
                  <a:pt x="0" y="14477"/>
                </a:lnTo>
              </a:path>
            </a:pathLst>
          </a:custGeom>
          <a:ln w="3175">
            <a:solidFill>
              <a:srgbClr val="000000"/>
            </a:solidFill>
          </a:ln>
        </p:spPr>
        <p:txBody>
          <a:bodyPr wrap="square" lIns="0" tIns="0" rIns="0" bIns="0" rtlCol="0"/>
          <a:lstStyle/>
          <a:p>
            <a:endParaRPr/>
          </a:p>
        </p:txBody>
      </p:sp>
      <p:sp>
        <p:nvSpPr>
          <p:cNvPr id="97" name="object 97"/>
          <p:cNvSpPr/>
          <p:nvPr/>
        </p:nvSpPr>
        <p:spPr>
          <a:xfrm>
            <a:off x="3879599" y="3118341"/>
            <a:ext cx="14604" cy="20955"/>
          </a:xfrm>
          <a:custGeom>
            <a:avLst/>
            <a:gdLst/>
            <a:ahLst/>
            <a:cxnLst/>
            <a:rect l="l" t="t" r="r" b="b"/>
            <a:pathLst>
              <a:path w="14605" h="20955">
                <a:moveTo>
                  <a:pt x="0" y="0"/>
                </a:moveTo>
                <a:lnTo>
                  <a:pt x="0" y="20574"/>
                </a:lnTo>
                <a:lnTo>
                  <a:pt x="14477" y="14477"/>
                </a:lnTo>
                <a:lnTo>
                  <a:pt x="0" y="0"/>
                </a:lnTo>
                <a:close/>
              </a:path>
            </a:pathLst>
          </a:custGeom>
          <a:solidFill>
            <a:srgbClr val="000000"/>
          </a:solidFill>
        </p:spPr>
        <p:txBody>
          <a:bodyPr wrap="square" lIns="0" tIns="0" rIns="0" bIns="0" rtlCol="0"/>
          <a:lstStyle/>
          <a:p>
            <a:endParaRPr/>
          </a:p>
        </p:txBody>
      </p:sp>
      <p:sp>
        <p:nvSpPr>
          <p:cNvPr id="98" name="object 98"/>
          <p:cNvSpPr/>
          <p:nvPr/>
        </p:nvSpPr>
        <p:spPr>
          <a:xfrm>
            <a:off x="3879599" y="3118341"/>
            <a:ext cx="14604" cy="20955"/>
          </a:xfrm>
          <a:custGeom>
            <a:avLst/>
            <a:gdLst/>
            <a:ahLst/>
            <a:cxnLst/>
            <a:rect l="l" t="t" r="r" b="b"/>
            <a:pathLst>
              <a:path w="14605" h="20955">
                <a:moveTo>
                  <a:pt x="0" y="20574"/>
                </a:moveTo>
                <a:lnTo>
                  <a:pt x="14477" y="14477"/>
                </a:lnTo>
                <a:lnTo>
                  <a:pt x="0" y="0"/>
                </a:lnTo>
                <a:lnTo>
                  <a:pt x="0" y="20574"/>
                </a:lnTo>
              </a:path>
            </a:pathLst>
          </a:custGeom>
          <a:ln w="3175">
            <a:solidFill>
              <a:srgbClr val="000000"/>
            </a:solidFill>
          </a:ln>
        </p:spPr>
        <p:txBody>
          <a:bodyPr wrap="square" lIns="0" tIns="0" rIns="0" bIns="0" rtlCol="0"/>
          <a:lstStyle/>
          <a:p>
            <a:endParaRPr/>
          </a:p>
        </p:txBody>
      </p:sp>
      <p:sp>
        <p:nvSpPr>
          <p:cNvPr id="99" name="object 99"/>
          <p:cNvSpPr/>
          <p:nvPr/>
        </p:nvSpPr>
        <p:spPr>
          <a:xfrm>
            <a:off x="3879599" y="3118341"/>
            <a:ext cx="20955" cy="14604"/>
          </a:xfrm>
          <a:custGeom>
            <a:avLst/>
            <a:gdLst/>
            <a:ahLst/>
            <a:cxnLst/>
            <a:rect l="l" t="t" r="r" b="b"/>
            <a:pathLst>
              <a:path w="20955" h="14605">
                <a:moveTo>
                  <a:pt x="20573" y="0"/>
                </a:moveTo>
                <a:lnTo>
                  <a:pt x="0" y="0"/>
                </a:lnTo>
                <a:lnTo>
                  <a:pt x="14477" y="14477"/>
                </a:lnTo>
                <a:lnTo>
                  <a:pt x="20573" y="0"/>
                </a:lnTo>
                <a:close/>
              </a:path>
            </a:pathLst>
          </a:custGeom>
          <a:solidFill>
            <a:srgbClr val="000000"/>
          </a:solidFill>
        </p:spPr>
        <p:txBody>
          <a:bodyPr wrap="square" lIns="0" tIns="0" rIns="0" bIns="0" rtlCol="0"/>
          <a:lstStyle/>
          <a:p>
            <a:endParaRPr/>
          </a:p>
        </p:txBody>
      </p:sp>
      <p:sp>
        <p:nvSpPr>
          <p:cNvPr id="100" name="object 100"/>
          <p:cNvSpPr/>
          <p:nvPr/>
        </p:nvSpPr>
        <p:spPr>
          <a:xfrm>
            <a:off x="3879599" y="3118341"/>
            <a:ext cx="20955" cy="14604"/>
          </a:xfrm>
          <a:custGeom>
            <a:avLst/>
            <a:gdLst/>
            <a:ahLst/>
            <a:cxnLst/>
            <a:rect l="l" t="t" r="r" b="b"/>
            <a:pathLst>
              <a:path w="20955" h="14605">
                <a:moveTo>
                  <a:pt x="14477" y="14477"/>
                </a:moveTo>
                <a:lnTo>
                  <a:pt x="20573" y="0"/>
                </a:lnTo>
                <a:lnTo>
                  <a:pt x="0" y="0"/>
                </a:lnTo>
                <a:lnTo>
                  <a:pt x="14477" y="14477"/>
                </a:lnTo>
              </a:path>
            </a:pathLst>
          </a:custGeom>
          <a:ln w="3175">
            <a:solidFill>
              <a:srgbClr val="000000"/>
            </a:solidFill>
          </a:ln>
        </p:spPr>
        <p:txBody>
          <a:bodyPr wrap="square" lIns="0" tIns="0" rIns="0" bIns="0" rtlCol="0"/>
          <a:lstStyle/>
          <a:p>
            <a:endParaRPr/>
          </a:p>
        </p:txBody>
      </p:sp>
      <p:sp>
        <p:nvSpPr>
          <p:cNvPr id="101" name="object 101"/>
          <p:cNvSpPr/>
          <p:nvPr/>
        </p:nvSpPr>
        <p:spPr>
          <a:xfrm>
            <a:off x="3879599" y="2863072"/>
            <a:ext cx="20955" cy="14604"/>
          </a:xfrm>
          <a:custGeom>
            <a:avLst/>
            <a:gdLst/>
            <a:ahLst/>
            <a:cxnLst/>
            <a:rect l="l" t="t" r="r" b="b"/>
            <a:pathLst>
              <a:path w="20955" h="14605">
                <a:moveTo>
                  <a:pt x="14477" y="0"/>
                </a:moveTo>
                <a:lnTo>
                  <a:pt x="0" y="14477"/>
                </a:lnTo>
                <a:lnTo>
                  <a:pt x="20573" y="14477"/>
                </a:lnTo>
                <a:lnTo>
                  <a:pt x="14477" y="0"/>
                </a:lnTo>
                <a:close/>
              </a:path>
            </a:pathLst>
          </a:custGeom>
          <a:solidFill>
            <a:srgbClr val="000000"/>
          </a:solidFill>
        </p:spPr>
        <p:txBody>
          <a:bodyPr wrap="square" lIns="0" tIns="0" rIns="0" bIns="0" rtlCol="0"/>
          <a:lstStyle/>
          <a:p>
            <a:endParaRPr/>
          </a:p>
        </p:txBody>
      </p:sp>
      <p:sp>
        <p:nvSpPr>
          <p:cNvPr id="102" name="object 102"/>
          <p:cNvSpPr/>
          <p:nvPr/>
        </p:nvSpPr>
        <p:spPr>
          <a:xfrm>
            <a:off x="3879599" y="2863072"/>
            <a:ext cx="20955" cy="14604"/>
          </a:xfrm>
          <a:custGeom>
            <a:avLst/>
            <a:gdLst/>
            <a:ahLst/>
            <a:cxnLst/>
            <a:rect l="l" t="t" r="r" b="b"/>
            <a:pathLst>
              <a:path w="20955" h="14605">
                <a:moveTo>
                  <a:pt x="20573" y="14477"/>
                </a:moveTo>
                <a:lnTo>
                  <a:pt x="14477" y="0"/>
                </a:lnTo>
                <a:lnTo>
                  <a:pt x="0" y="14477"/>
                </a:lnTo>
                <a:lnTo>
                  <a:pt x="20573" y="14477"/>
                </a:lnTo>
              </a:path>
            </a:pathLst>
          </a:custGeom>
          <a:ln w="3175">
            <a:solidFill>
              <a:srgbClr val="000000"/>
            </a:solidFill>
          </a:ln>
        </p:spPr>
        <p:txBody>
          <a:bodyPr wrap="square" lIns="0" tIns="0" rIns="0" bIns="0" rtlCol="0"/>
          <a:lstStyle/>
          <a:p>
            <a:endParaRPr/>
          </a:p>
        </p:txBody>
      </p:sp>
      <p:sp>
        <p:nvSpPr>
          <p:cNvPr id="103" name="object 103"/>
          <p:cNvSpPr/>
          <p:nvPr/>
        </p:nvSpPr>
        <p:spPr>
          <a:xfrm>
            <a:off x="3879599" y="2856975"/>
            <a:ext cx="14604" cy="20955"/>
          </a:xfrm>
          <a:custGeom>
            <a:avLst/>
            <a:gdLst/>
            <a:ahLst/>
            <a:cxnLst/>
            <a:rect l="l" t="t" r="r" b="b"/>
            <a:pathLst>
              <a:path w="14605" h="20955">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104" name="object 104"/>
          <p:cNvSpPr/>
          <p:nvPr/>
        </p:nvSpPr>
        <p:spPr>
          <a:xfrm>
            <a:off x="3879599" y="2856975"/>
            <a:ext cx="14604" cy="20955"/>
          </a:xfrm>
          <a:custGeom>
            <a:avLst/>
            <a:gdLst/>
            <a:ahLst/>
            <a:cxnLst/>
            <a:rect l="l" t="t" r="r" b="b"/>
            <a:pathLst>
              <a:path w="14605" h="20955">
                <a:moveTo>
                  <a:pt x="14477" y="6096"/>
                </a:moveTo>
                <a:lnTo>
                  <a:pt x="0" y="0"/>
                </a:lnTo>
                <a:lnTo>
                  <a:pt x="0" y="20574"/>
                </a:lnTo>
                <a:lnTo>
                  <a:pt x="14477" y="6096"/>
                </a:lnTo>
              </a:path>
            </a:pathLst>
          </a:custGeom>
          <a:ln w="3175">
            <a:solidFill>
              <a:srgbClr val="000000"/>
            </a:solidFill>
          </a:ln>
        </p:spPr>
        <p:txBody>
          <a:bodyPr wrap="square" lIns="0" tIns="0" rIns="0" bIns="0" rtlCol="0"/>
          <a:lstStyle/>
          <a:p>
            <a:endParaRPr/>
          </a:p>
        </p:txBody>
      </p:sp>
      <p:sp>
        <p:nvSpPr>
          <p:cNvPr id="105" name="object 105"/>
          <p:cNvSpPr/>
          <p:nvPr/>
        </p:nvSpPr>
        <p:spPr>
          <a:xfrm>
            <a:off x="3865883" y="2856975"/>
            <a:ext cx="13970" cy="20955"/>
          </a:xfrm>
          <a:custGeom>
            <a:avLst/>
            <a:gdLst/>
            <a:ahLst/>
            <a:cxnLst/>
            <a:rect l="l" t="t" r="r" b="b"/>
            <a:pathLst>
              <a:path w="13969" h="20955">
                <a:moveTo>
                  <a:pt x="13716" y="0"/>
                </a:moveTo>
                <a:lnTo>
                  <a:pt x="0" y="6096"/>
                </a:lnTo>
                <a:lnTo>
                  <a:pt x="13716" y="20574"/>
                </a:lnTo>
                <a:lnTo>
                  <a:pt x="13716" y="0"/>
                </a:lnTo>
                <a:close/>
              </a:path>
            </a:pathLst>
          </a:custGeom>
          <a:solidFill>
            <a:srgbClr val="000000"/>
          </a:solidFill>
        </p:spPr>
        <p:txBody>
          <a:bodyPr wrap="square" lIns="0" tIns="0" rIns="0" bIns="0" rtlCol="0"/>
          <a:lstStyle/>
          <a:p>
            <a:endParaRPr/>
          </a:p>
        </p:txBody>
      </p:sp>
      <p:sp>
        <p:nvSpPr>
          <p:cNvPr id="106" name="object 106"/>
          <p:cNvSpPr/>
          <p:nvPr/>
        </p:nvSpPr>
        <p:spPr>
          <a:xfrm>
            <a:off x="3865883" y="2856975"/>
            <a:ext cx="13970" cy="20955"/>
          </a:xfrm>
          <a:custGeom>
            <a:avLst/>
            <a:gdLst/>
            <a:ahLst/>
            <a:cxnLst/>
            <a:rect l="l" t="t" r="r" b="b"/>
            <a:pathLst>
              <a:path w="13969" h="20955">
                <a:moveTo>
                  <a:pt x="13716" y="0"/>
                </a:moveTo>
                <a:lnTo>
                  <a:pt x="0" y="6096"/>
                </a:lnTo>
                <a:lnTo>
                  <a:pt x="13716" y="20574"/>
                </a:lnTo>
                <a:lnTo>
                  <a:pt x="13716" y="0"/>
                </a:lnTo>
              </a:path>
            </a:pathLst>
          </a:custGeom>
          <a:ln w="3175">
            <a:solidFill>
              <a:srgbClr val="000000"/>
            </a:solidFill>
          </a:ln>
        </p:spPr>
        <p:txBody>
          <a:bodyPr wrap="square" lIns="0" tIns="0" rIns="0" bIns="0" rtlCol="0"/>
          <a:lstStyle/>
          <a:p>
            <a:endParaRPr/>
          </a:p>
        </p:txBody>
      </p:sp>
      <p:sp>
        <p:nvSpPr>
          <p:cNvPr id="107" name="object 107"/>
          <p:cNvSpPr/>
          <p:nvPr/>
        </p:nvSpPr>
        <p:spPr>
          <a:xfrm>
            <a:off x="3859787" y="2863072"/>
            <a:ext cx="20320" cy="14604"/>
          </a:xfrm>
          <a:custGeom>
            <a:avLst/>
            <a:gdLst/>
            <a:ahLst/>
            <a:cxnLst/>
            <a:rect l="l" t="t" r="r" b="b"/>
            <a:pathLst>
              <a:path w="20319"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108" name="object 108"/>
          <p:cNvSpPr/>
          <p:nvPr/>
        </p:nvSpPr>
        <p:spPr>
          <a:xfrm>
            <a:off x="3859787" y="2863072"/>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109" name="object 109"/>
          <p:cNvSpPr/>
          <p:nvPr/>
        </p:nvSpPr>
        <p:spPr>
          <a:xfrm>
            <a:off x="3859787" y="2877550"/>
            <a:ext cx="20320" cy="13970"/>
          </a:xfrm>
          <a:custGeom>
            <a:avLst/>
            <a:gdLst/>
            <a:ahLst/>
            <a:cxnLst/>
            <a:rect l="l" t="t" r="r" b="b"/>
            <a:pathLst>
              <a:path w="20319" h="13969">
                <a:moveTo>
                  <a:pt x="19812" y="0"/>
                </a:moveTo>
                <a:lnTo>
                  <a:pt x="0" y="0"/>
                </a:lnTo>
                <a:lnTo>
                  <a:pt x="6095" y="13716"/>
                </a:lnTo>
                <a:lnTo>
                  <a:pt x="19812" y="0"/>
                </a:lnTo>
                <a:close/>
              </a:path>
            </a:pathLst>
          </a:custGeom>
          <a:solidFill>
            <a:srgbClr val="000000"/>
          </a:solidFill>
        </p:spPr>
        <p:txBody>
          <a:bodyPr wrap="square" lIns="0" tIns="0" rIns="0" bIns="0" rtlCol="0"/>
          <a:lstStyle/>
          <a:p>
            <a:endParaRPr/>
          </a:p>
        </p:txBody>
      </p:sp>
      <p:sp>
        <p:nvSpPr>
          <p:cNvPr id="110" name="object 110"/>
          <p:cNvSpPr/>
          <p:nvPr/>
        </p:nvSpPr>
        <p:spPr>
          <a:xfrm>
            <a:off x="3859787" y="2877550"/>
            <a:ext cx="20320" cy="13970"/>
          </a:xfrm>
          <a:custGeom>
            <a:avLst/>
            <a:gdLst/>
            <a:ahLst/>
            <a:cxnLst/>
            <a:rect l="l" t="t" r="r" b="b"/>
            <a:pathLst>
              <a:path w="20319" h="13969">
                <a:moveTo>
                  <a:pt x="0" y="0"/>
                </a:moveTo>
                <a:lnTo>
                  <a:pt x="6095" y="13716"/>
                </a:lnTo>
                <a:lnTo>
                  <a:pt x="19812" y="0"/>
                </a:lnTo>
                <a:lnTo>
                  <a:pt x="0" y="0"/>
                </a:lnTo>
              </a:path>
            </a:pathLst>
          </a:custGeom>
          <a:ln w="3175">
            <a:solidFill>
              <a:srgbClr val="000000"/>
            </a:solidFill>
          </a:ln>
        </p:spPr>
        <p:txBody>
          <a:bodyPr wrap="square" lIns="0" tIns="0" rIns="0" bIns="0" rtlCol="0"/>
          <a:lstStyle/>
          <a:p>
            <a:endParaRPr/>
          </a:p>
        </p:txBody>
      </p:sp>
      <p:sp>
        <p:nvSpPr>
          <p:cNvPr id="111" name="object 111"/>
          <p:cNvSpPr/>
          <p:nvPr/>
        </p:nvSpPr>
        <p:spPr>
          <a:xfrm>
            <a:off x="3865883" y="2877550"/>
            <a:ext cx="13970" cy="20320"/>
          </a:xfrm>
          <a:custGeom>
            <a:avLst/>
            <a:gdLst/>
            <a:ahLst/>
            <a:cxnLst/>
            <a:rect l="l" t="t" r="r" b="b"/>
            <a:pathLst>
              <a:path w="13969" h="20319">
                <a:moveTo>
                  <a:pt x="13716" y="0"/>
                </a:moveTo>
                <a:lnTo>
                  <a:pt x="0" y="13716"/>
                </a:lnTo>
                <a:lnTo>
                  <a:pt x="13716" y="19812"/>
                </a:lnTo>
                <a:lnTo>
                  <a:pt x="13716" y="0"/>
                </a:lnTo>
                <a:close/>
              </a:path>
            </a:pathLst>
          </a:custGeom>
          <a:solidFill>
            <a:srgbClr val="000000"/>
          </a:solidFill>
        </p:spPr>
        <p:txBody>
          <a:bodyPr wrap="square" lIns="0" tIns="0" rIns="0" bIns="0" rtlCol="0"/>
          <a:lstStyle/>
          <a:p>
            <a:endParaRPr/>
          </a:p>
        </p:txBody>
      </p:sp>
      <p:sp>
        <p:nvSpPr>
          <p:cNvPr id="112" name="object 112"/>
          <p:cNvSpPr/>
          <p:nvPr/>
        </p:nvSpPr>
        <p:spPr>
          <a:xfrm>
            <a:off x="3865883" y="2877550"/>
            <a:ext cx="13970" cy="20320"/>
          </a:xfrm>
          <a:custGeom>
            <a:avLst/>
            <a:gdLst/>
            <a:ahLst/>
            <a:cxnLst/>
            <a:rect l="l" t="t" r="r" b="b"/>
            <a:pathLst>
              <a:path w="13969"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113" name="object 113"/>
          <p:cNvSpPr/>
          <p:nvPr/>
        </p:nvSpPr>
        <p:spPr>
          <a:xfrm>
            <a:off x="3879599" y="2877550"/>
            <a:ext cx="14604" cy="20320"/>
          </a:xfrm>
          <a:custGeom>
            <a:avLst/>
            <a:gdLst/>
            <a:ahLst/>
            <a:cxnLst/>
            <a:rect l="l" t="t" r="r" b="b"/>
            <a:pathLst>
              <a:path w="14605" h="20319">
                <a:moveTo>
                  <a:pt x="0" y="0"/>
                </a:moveTo>
                <a:lnTo>
                  <a:pt x="0" y="19812"/>
                </a:lnTo>
                <a:lnTo>
                  <a:pt x="14477" y="13716"/>
                </a:lnTo>
                <a:lnTo>
                  <a:pt x="0" y="0"/>
                </a:lnTo>
                <a:close/>
              </a:path>
            </a:pathLst>
          </a:custGeom>
          <a:solidFill>
            <a:srgbClr val="000000"/>
          </a:solidFill>
        </p:spPr>
        <p:txBody>
          <a:bodyPr wrap="square" lIns="0" tIns="0" rIns="0" bIns="0" rtlCol="0"/>
          <a:lstStyle/>
          <a:p>
            <a:endParaRPr/>
          </a:p>
        </p:txBody>
      </p:sp>
      <p:sp>
        <p:nvSpPr>
          <p:cNvPr id="114" name="object 114"/>
          <p:cNvSpPr/>
          <p:nvPr/>
        </p:nvSpPr>
        <p:spPr>
          <a:xfrm>
            <a:off x="3879599" y="2877550"/>
            <a:ext cx="14604" cy="20320"/>
          </a:xfrm>
          <a:custGeom>
            <a:avLst/>
            <a:gdLst/>
            <a:ahLst/>
            <a:cxnLst/>
            <a:rect l="l" t="t" r="r" b="b"/>
            <a:pathLst>
              <a:path w="14605" h="20319">
                <a:moveTo>
                  <a:pt x="0" y="19812"/>
                </a:moveTo>
                <a:lnTo>
                  <a:pt x="14477" y="13716"/>
                </a:lnTo>
                <a:lnTo>
                  <a:pt x="0" y="0"/>
                </a:lnTo>
                <a:lnTo>
                  <a:pt x="0" y="19812"/>
                </a:lnTo>
              </a:path>
            </a:pathLst>
          </a:custGeom>
          <a:ln w="3175">
            <a:solidFill>
              <a:srgbClr val="000000"/>
            </a:solidFill>
          </a:ln>
        </p:spPr>
        <p:txBody>
          <a:bodyPr wrap="square" lIns="0" tIns="0" rIns="0" bIns="0" rtlCol="0"/>
          <a:lstStyle/>
          <a:p>
            <a:endParaRPr/>
          </a:p>
        </p:txBody>
      </p:sp>
      <p:sp>
        <p:nvSpPr>
          <p:cNvPr id="115" name="object 115"/>
          <p:cNvSpPr/>
          <p:nvPr/>
        </p:nvSpPr>
        <p:spPr>
          <a:xfrm>
            <a:off x="3879599" y="2877550"/>
            <a:ext cx="20955" cy="13970"/>
          </a:xfrm>
          <a:custGeom>
            <a:avLst/>
            <a:gdLst/>
            <a:ahLst/>
            <a:cxnLst/>
            <a:rect l="l" t="t" r="r" b="b"/>
            <a:pathLst>
              <a:path w="20955" h="13969">
                <a:moveTo>
                  <a:pt x="20573" y="0"/>
                </a:moveTo>
                <a:lnTo>
                  <a:pt x="0" y="0"/>
                </a:lnTo>
                <a:lnTo>
                  <a:pt x="14477" y="13716"/>
                </a:lnTo>
                <a:lnTo>
                  <a:pt x="20573" y="0"/>
                </a:lnTo>
                <a:close/>
              </a:path>
            </a:pathLst>
          </a:custGeom>
          <a:solidFill>
            <a:srgbClr val="000000"/>
          </a:solidFill>
        </p:spPr>
        <p:txBody>
          <a:bodyPr wrap="square" lIns="0" tIns="0" rIns="0" bIns="0" rtlCol="0"/>
          <a:lstStyle/>
          <a:p>
            <a:endParaRPr/>
          </a:p>
        </p:txBody>
      </p:sp>
      <p:sp>
        <p:nvSpPr>
          <p:cNvPr id="116" name="object 116"/>
          <p:cNvSpPr/>
          <p:nvPr/>
        </p:nvSpPr>
        <p:spPr>
          <a:xfrm>
            <a:off x="3879599" y="2877550"/>
            <a:ext cx="20955" cy="13970"/>
          </a:xfrm>
          <a:custGeom>
            <a:avLst/>
            <a:gdLst/>
            <a:ahLst/>
            <a:cxnLst/>
            <a:rect l="l" t="t" r="r" b="b"/>
            <a:pathLst>
              <a:path w="20955" h="13969">
                <a:moveTo>
                  <a:pt x="14477" y="13716"/>
                </a:moveTo>
                <a:lnTo>
                  <a:pt x="20573" y="0"/>
                </a:lnTo>
                <a:lnTo>
                  <a:pt x="0" y="0"/>
                </a:lnTo>
                <a:lnTo>
                  <a:pt x="14477" y="13716"/>
                </a:lnTo>
              </a:path>
            </a:pathLst>
          </a:custGeom>
          <a:ln w="3175">
            <a:solidFill>
              <a:srgbClr val="000000"/>
            </a:solidFill>
          </a:ln>
        </p:spPr>
        <p:txBody>
          <a:bodyPr wrap="square" lIns="0" tIns="0" rIns="0" bIns="0" rtlCol="0"/>
          <a:lstStyle/>
          <a:p>
            <a:endParaRPr/>
          </a:p>
        </p:txBody>
      </p:sp>
      <p:sp>
        <p:nvSpPr>
          <p:cNvPr id="117" name="object 117"/>
          <p:cNvSpPr/>
          <p:nvPr/>
        </p:nvSpPr>
        <p:spPr>
          <a:xfrm>
            <a:off x="4375661" y="3238738"/>
            <a:ext cx="24130" cy="17145"/>
          </a:xfrm>
          <a:custGeom>
            <a:avLst/>
            <a:gdLst/>
            <a:ahLst/>
            <a:cxnLst/>
            <a:rect l="l" t="t" r="r" b="b"/>
            <a:pathLst>
              <a:path w="24130" h="17144">
                <a:moveTo>
                  <a:pt x="16763" y="0"/>
                </a:moveTo>
                <a:lnTo>
                  <a:pt x="0" y="16763"/>
                </a:lnTo>
                <a:lnTo>
                  <a:pt x="23621" y="16763"/>
                </a:lnTo>
                <a:lnTo>
                  <a:pt x="16763" y="0"/>
                </a:lnTo>
                <a:close/>
              </a:path>
            </a:pathLst>
          </a:custGeom>
          <a:solidFill>
            <a:srgbClr val="000000"/>
          </a:solidFill>
        </p:spPr>
        <p:txBody>
          <a:bodyPr wrap="square" lIns="0" tIns="0" rIns="0" bIns="0" rtlCol="0"/>
          <a:lstStyle/>
          <a:p>
            <a:endParaRPr/>
          </a:p>
        </p:txBody>
      </p:sp>
      <p:sp>
        <p:nvSpPr>
          <p:cNvPr id="118" name="object 118"/>
          <p:cNvSpPr/>
          <p:nvPr/>
        </p:nvSpPr>
        <p:spPr>
          <a:xfrm>
            <a:off x="4375661" y="3237975"/>
            <a:ext cx="24130" cy="17780"/>
          </a:xfrm>
          <a:custGeom>
            <a:avLst/>
            <a:gdLst/>
            <a:ahLst/>
            <a:cxnLst/>
            <a:rect l="l" t="t" r="r" b="b"/>
            <a:pathLst>
              <a:path w="24130" h="17780">
                <a:moveTo>
                  <a:pt x="23621" y="17525"/>
                </a:moveTo>
                <a:lnTo>
                  <a:pt x="16763" y="0"/>
                </a:lnTo>
                <a:lnTo>
                  <a:pt x="0" y="17525"/>
                </a:lnTo>
                <a:lnTo>
                  <a:pt x="23621" y="17525"/>
                </a:lnTo>
              </a:path>
            </a:pathLst>
          </a:custGeom>
          <a:ln w="3175">
            <a:solidFill>
              <a:srgbClr val="000000"/>
            </a:solidFill>
          </a:ln>
        </p:spPr>
        <p:txBody>
          <a:bodyPr wrap="square" lIns="0" tIns="0" rIns="0" bIns="0" rtlCol="0"/>
          <a:lstStyle/>
          <a:p>
            <a:endParaRPr/>
          </a:p>
        </p:txBody>
      </p:sp>
      <p:sp>
        <p:nvSpPr>
          <p:cNvPr id="119" name="object 119"/>
          <p:cNvSpPr/>
          <p:nvPr/>
        </p:nvSpPr>
        <p:spPr>
          <a:xfrm>
            <a:off x="4375661" y="3231117"/>
            <a:ext cx="17145" cy="24765"/>
          </a:xfrm>
          <a:custGeom>
            <a:avLst/>
            <a:gdLst/>
            <a:ahLst/>
            <a:cxnLst/>
            <a:rect l="l" t="t" r="r" b="b"/>
            <a:pathLst>
              <a:path w="17144" h="24764">
                <a:moveTo>
                  <a:pt x="0" y="0"/>
                </a:moveTo>
                <a:lnTo>
                  <a:pt x="0" y="24383"/>
                </a:lnTo>
                <a:lnTo>
                  <a:pt x="16763" y="7620"/>
                </a:lnTo>
                <a:lnTo>
                  <a:pt x="0" y="0"/>
                </a:lnTo>
                <a:close/>
              </a:path>
            </a:pathLst>
          </a:custGeom>
          <a:solidFill>
            <a:srgbClr val="000000"/>
          </a:solidFill>
        </p:spPr>
        <p:txBody>
          <a:bodyPr wrap="square" lIns="0" tIns="0" rIns="0" bIns="0" rtlCol="0"/>
          <a:lstStyle/>
          <a:p>
            <a:endParaRPr/>
          </a:p>
        </p:txBody>
      </p:sp>
      <p:sp>
        <p:nvSpPr>
          <p:cNvPr id="120" name="object 120"/>
          <p:cNvSpPr/>
          <p:nvPr/>
        </p:nvSpPr>
        <p:spPr>
          <a:xfrm>
            <a:off x="4375661" y="3231117"/>
            <a:ext cx="17145" cy="24765"/>
          </a:xfrm>
          <a:custGeom>
            <a:avLst/>
            <a:gdLst/>
            <a:ahLst/>
            <a:cxnLst/>
            <a:rect l="l" t="t" r="r" b="b"/>
            <a:pathLst>
              <a:path w="17144" h="24764">
                <a:moveTo>
                  <a:pt x="16763" y="6857"/>
                </a:moveTo>
                <a:lnTo>
                  <a:pt x="0" y="0"/>
                </a:lnTo>
                <a:lnTo>
                  <a:pt x="0" y="24383"/>
                </a:lnTo>
                <a:lnTo>
                  <a:pt x="16763" y="6857"/>
                </a:lnTo>
              </a:path>
            </a:pathLst>
          </a:custGeom>
          <a:ln w="3175">
            <a:solidFill>
              <a:srgbClr val="000000"/>
            </a:solidFill>
          </a:ln>
        </p:spPr>
        <p:txBody>
          <a:bodyPr wrap="square" lIns="0" tIns="0" rIns="0" bIns="0" rtlCol="0"/>
          <a:lstStyle/>
          <a:p>
            <a:endParaRPr/>
          </a:p>
        </p:txBody>
      </p:sp>
      <p:sp>
        <p:nvSpPr>
          <p:cNvPr id="121" name="object 121"/>
          <p:cNvSpPr/>
          <p:nvPr/>
        </p:nvSpPr>
        <p:spPr>
          <a:xfrm>
            <a:off x="4358134" y="3231117"/>
            <a:ext cx="17780" cy="24765"/>
          </a:xfrm>
          <a:custGeom>
            <a:avLst/>
            <a:gdLst/>
            <a:ahLst/>
            <a:cxnLst/>
            <a:rect l="l" t="t" r="r" b="b"/>
            <a:pathLst>
              <a:path w="17780" h="24764">
                <a:moveTo>
                  <a:pt x="17526" y="0"/>
                </a:moveTo>
                <a:lnTo>
                  <a:pt x="0" y="7620"/>
                </a:lnTo>
                <a:lnTo>
                  <a:pt x="17526" y="24383"/>
                </a:lnTo>
                <a:lnTo>
                  <a:pt x="17526" y="0"/>
                </a:lnTo>
                <a:close/>
              </a:path>
            </a:pathLst>
          </a:custGeom>
          <a:solidFill>
            <a:srgbClr val="000000"/>
          </a:solidFill>
        </p:spPr>
        <p:txBody>
          <a:bodyPr wrap="square" lIns="0" tIns="0" rIns="0" bIns="0" rtlCol="0"/>
          <a:lstStyle/>
          <a:p>
            <a:endParaRPr/>
          </a:p>
        </p:txBody>
      </p:sp>
      <p:sp>
        <p:nvSpPr>
          <p:cNvPr id="122" name="object 122"/>
          <p:cNvSpPr/>
          <p:nvPr/>
        </p:nvSpPr>
        <p:spPr>
          <a:xfrm>
            <a:off x="4358134" y="3231117"/>
            <a:ext cx="17780" cy="24765"/>
          </a:xfrm>
          <a:custGeom>
            <a:avLst/>
            <a:gdLst/>
            <a:ahLst/>
            <a:cxnLst/>
            <a:rect l="l" t="t" r="r" b="b"/>
            <a:pathLst>
              <a:path w="17780" h="24764">
                <a:moveTo>
                  <a:pt x="17526" y="0"/>
                </a:moveTo>
                <a:lnTo>
                  <a:pt x="0" y="6857"/>
                </a:lnTo>
                <a:lnTo>
                  <a:pt x="17526" y="24383"/>
                </a:lnTo>
                <a:lnTo>
                  <a:pt x="17526" y="0"/>
                </a:lnTo>
              </a:path>
            </a:pathLst>
          </a:custGeom>
          <a:ln w="3175">
            <a:solidFill>
              <a:srgbClr val="000000"/>
            </a:solidFill>
          </a:ln>
        </p:spPr>
        <p:txBody>
          <a:bodyPr wrap="square" lIns="0" tIns="0" rIns="0" bIns="0" rtlCol="0"/>
          <a:lstStyle/>
          <a:p>
            <a:endParaRPr/>
          </a:p>
        </p:txBody>
      </p:sp>
      <p:sp>
        <p:nvSpPr>
          <p:cNvPr id="123" name="object 123"/>
          <p:cNvSpPr/>
          <p:nvPr/>
        </p:nvSpPr>
        <p:spPr>
          <a:xfrm>
            <a:off x="4351277" y="3238738"/>
            <a:ext cx="24765" cy="17145"/>
          </a:xfrm>
          <a:custGeom>
            <a:avLst/>
            <a:gdLst/>
            <a:ahLst/>
            <a:cxnLst/>
            <a:rect l="l" t="t" r="r" b="b"/>
            <a:pathLst>
              <a:path w="24764" h="17144">
                <a:moveTo>
                  <a:pt x="6857" y="0"/>
                </a:moveTo>
                <a:lnTo>
                  <a:pt x="0" y="16763"/>
                </a:lnTo>
                <a:lnTo>
                  <a:pt x="24384" y="16763"/>
                </a:lnTo>
                <a:lnTo>
                  <a:pt x="6857" y="0"/>
                </a:lnTo>
                <a:close/>
              </a:path>
            </a:pathLst>
          </a:custGeom>
          <a:solidFill>
            <a:srgbClr val="000000"/>
          </a:solidFill>
        </p:spPr>
        <p:txBody>
          <a:bodyPr wrap="square" lIns="0" tIns="0" rIns="0" bIns="0" rtlCol="0"/>
          <a:lstStyle/>
          <a:p>
            <a:endParaRPr/>
          </a:p>
        </p:txBody>
      </p:sp>
      <p:sp>
        <p:nvSpPr>
          <p:cNvPr id="124" name="object 124"/>
          <p:cNvSpPr/>
          <p:nvPr/>
        </p:nvSpPr>
        <p:spPr>
          <a:xfrm>
            <a:off x="4351277" y="3237975"/>
            <a:ext cx="24765" cy="17780"/>
          </a:xfrm>
          <a:custGeom>
            <a:avLst/>
            <a:gdLst/>
            <a:ahLst/>
            <a:cxnLst/>
            <a:rect l="l" t="t" r="r" b="b"/>
            <a:pathLst>
              <a:path w="24764" h="17780">
                <a:moveTo>
                  <a:pt x="6857" y="0"/>
                </a:moveTo>
                <a:lnTo>
                  <a:pt x="0" y="17525"/>
                </a:lnTo>
                <a:lnTo>
                  <a:pt x="24384" y="17525"/>
                </a:lnTo>
                <a:lnTo>
                  <a:pt x="6857" y="0"/>
                </a:lnTo>
              </a:path>
            </a:pathLst>
          </a:custGeom>
          <a:ln w="3175">
            <a:solidFill>
              <a:srgbClr val="000000"/>
            </a:solidFill>
          </a:ln>
        </p:spPr>
        <p:txBody>
          <a:bodyPr wrap="square" lIns="0" tIns="0" rIns="0" bIns="0" rtlCol="0"/>
          <a:lstStyle/>
          <a:p>
            <a:endParaRPr/>
          </a:p>
        </p:txBody>
      </p:sp>
      <p:sp>
        <p:nvSpPr>
          <p:cNvPr id="125" name="object 125"/>
          <p:cNvSpPr/>
          <p:nvPr/>
        </p:nvSpPr>
        <p:spPr>
          <a:xfrm>
            <a:off x="4351277" y="3255501"/>
            <a:ext cx="24765" cy="17145"/>
          </a:xfrm>
          <a:custGeom>
            <a:avLst/>
            <a:gdLst/>
            <a:ahLst/>
            <a:cxnLst/>
            <a:rect l="l" t="t" r="r" b="b"/>
            <a:pathLst>
              <a:path w="24764" h="17144">
                <a:moveTo>
                  <a:pt x="24384" y="0"/>
                </a:moveTo>
                <a:lnTo>
                  <a:pt x="0" y="0"/>
                </a:lnTo>
                <a:lnTo>
                  <a:pt x="6857" y="16764"/>
                </a:lnTo>
                <a:lnTo>
                  <a:pt x="24384" y="0"/>
                </a:lnTo>
                <a:close/>
              </a:path>
            </a:pathLst>
          </a:custGeom>
          <a:solidFill>
            <a:srgbClr val="000000"/>
          </a:solidFill>
        </p:spPr>
        <p:txBody>
          <a:bodyPr wrap="square" lIns="0" tIns="0" rIns="0" bIns="0" rtlCol="0"/>
          <a:lstStyle/>
          <a:p>
            <a:endParaRPr/>
          </a:p>
        </p:txBody>
      </p:sp>
      <p:sp>
        <p:nvSpPr>
          <p:cNvPr id="126" name="object 126"/>
          <p:cNvSpPr/>
          <p:nvPr/>
        </p:nvSpPr>
        <p:spPr>
          <a:xfrm>
            <a:off x="4351277" y="3255501"/>
            <a:ext cx="24765" cy="17145"/>
          </a:xfrm>
          <a:custGeom>
            <a:avLst/>
            <a:gdLst/>
            <a:ahLst/>
            <a:cxnLst/>
            <a:rect l="l" t="t" r="r" b="b"/>
            <a:pathLst>
              <a:path w="24764" h="17144">
                <a:moveTo>
                  <a:pt x="0" y="0"/>
                </a:moveTo>
                <a:lnTo>
                  <a:pt x="6857" y="16764"/>
                </a:lnTo>
                <a:lnTo>
                  <a:pt x="24384" y="0"/>
                </a:lnTo>
                <a:lnTo>
                  <a:pt x="0" y="0"/>
                </a:lnTo>
              </a:path>
            </a:pathLst>
          </a:custGeom>
          <a:ln w="3175">
            <a:solidFill>
              <a:srgbClr val="000000"/>
            </a:solidFill>
          </a:ln>
        </p:spPr>
        <p:txBody>
          <a:bodyPr wrap="square" lIns="0" tIns="0" rIns="0" bIns="0" rtlCol="0"/>
          <a:lstStyle/>
          <a:p>
            <a:endParaRPr/>
          </a:p>
        </p:txBody>
      </p:sp>
      <p:sp>
        <p:nvSpPr>
          <p:cNvPr id="127" name="object 127"/>
          <p:cNvSpPr/>
          <p:nvPr/>
        </p:nvSpPr>
        <p:spPr>
          <a:xfrm>
            <a:off x="4358134" y="3255501"/>
            <a:ext cx="17780" cy="24765"/>
          </a:xfrm>
          <a:custGeom>
            <a:avLst/>
            <a:gdLst/>
            <a:ahLst/>
            <a:cxnLst/>
            <a:rect l="l" t="t" r="r" b="b"/>
            <a:pathLst>
              <a:path w="17780" h="24764">
                <a:moveTo>
                  <a:pt x="17526" y="0"/>
                </a:moveTo>
                <a:lnTo>
                  <a:pt x="0" y="16764"/>
                </a:lnTo>
                <a:lnTo>
                  <a:pt x="17526" y="24384"/>
                </a:lnTo>
                <a:lnTo>
                  <a:pt x="17526" y="0"/>
                </a:lnTo>
                <a:close/>
              </a:path>
            </a:pathLst>
          </a:custGeom>
          <a:solidFill>
            <a:srgbClr val="000000"/>
          </a:solidFill>
        </p:spPr>
        <p:txBody>
          <a:bodyPr wrap="square" lIns="0" tIns="0" rIns="0" bIns="0" rtlCol="0"/>
          <a:lstStyle/>
          <a:p>
            <a:endParaRPr/>
          </a:p>
        </p:txBody>
      </p:sp>
      <p:sp>
        <p:nvSpPr>
          <p:cNvPr id="128" name="object 128"/>
          <p:cNvSpPr/>
          <p:nvPr/>
        </p:nvSpPr>
        <p:spPr>
          <a:xfrm>
            <a:off x="4358134" y="3255501"/>
            <a:ext cx="17780" cy="24765"/>
          </a:xfrm>
          <a:custGeom>
            <a:avLst/>
            <a:gdLst/>
            <a:ahLst/>
            <a:cxnLst/>
            <a:rect l="l" t="t" r="r" b="b"/>
            <a:pathLst>
              <a:path w="17780" h="24764">
                <a:moveTo>
                  <a:pt x="0" y="16764"/>
                </a:moveTo>
                <a:lnTo>
                  <a:pt x="17526" y="24384"/>
                </a:lnTo>
                <a:lnTo>
                  <a:pt x="17526" y="0"/>
                </a:lnTo>
                <a:lnTo>
                  <a:pt x="0" y="16764"/>
                </a:lnTo>
              </a:path>
            </a:pathLst>
          </a:custGeom>
          <a:ln w="3175">
            <a:solidFill>
              <a:srgbClr val="000000"/>
            </a:solidFill>
          </a:ln>
        </p:spPr>
        <p:txBody>
          <a:bodyPr wrap="square" lIns="0" tIns="0" rIns="0" bIns="0" rtlCol="0"/>
          <a:lstStyle/>
          <a:p>
            <a:endParaRPr/>
          </a:p>
        </p:txBody>
      </p:sp>
      <p:sp>
        <p:nvSpPr>
          <p:cNvPr id="129" name="object 129"/>
          <p:cNvSpPr/>
          <p:nvPr/>
        </p:nvSpPr>
        <p:spPr>
          <a:xfrm>
            <a:off x="4375661" y="3255501"/>
            <a:ext cx="17145" cy="24765"/>
          </a:xfrm>
          <a:custGeom>
            <a:avLst/>
            <a:gdLst/>
            <a:ahLst/>
            <a:cxnLst/>
            <a:rect l="l" t="t" r="r" b="b"/>
            <a:pathLst>
              <a:path w="17144" h="24764">
                <a:moveTo>
                  <a:pt x="0" y="0"/>
                </a:moveTo>
                <a:lnTo>
                  <a:pt x="0" y="24384"/>
                </a:lnTo>
                <a:lnTo>
                  <a:pt x="16763" y="16764"/>
                </a:lnTo>
                <a:lnTo>
                  <a:pt x="0" y="0"/>
                </a:lnTo>
                <a:close/>
              </a:path>
            </a:pathLst>
          </a:custGeom>
          <a:solidFill>
            <a:srgbClr val="000000"/>
          </a:solidFill>
        </p:spPr>
        <p:txBody>
          <a:bodyPr wrap="square" lIns="0" tIns="0" rIns="0" bIns="0" rtlCol="0"/>
          <a:lstStyle/>
          <a:p>
            <a:endParaRPr/>
          </a:p>
        </p:txBody>
      </p:sp>
      <p:sp>
        <p:nvSpPr>
          <p:cNvPr id="130" name="object 130"/>
          <p:cNvSpPr/>
          <p:nvPr/>
        </p:nvSpPr>
        <p:spPr>
          <a:xfrm>
            <a:off x="4375661" y="3255501"/>
            <a:ext cx="17145" cy="24765"/>
          </a:xfrm>
          <a:custGeom>
            <a:avLst/>
            <a:gdLst/>
            <a:ahLst/>
            <a:cxnLst/>
            <a:rect l="l" t="t" r="r" b="b"/>
            <a:pathLst>
              <a:path w="17144" h="24764">
                <a:moveTo>
                  <a:pt x="0" y="24384"/>
                </a:moveTo>
                <a:lnTo>
                  <a:pt x="16763" y="16764"/>
                </a:lnTo>
                <a:lnTo>
                  <a:pt x="0" y="0"/>
                </a:lnTo>
                <a:lnTo>
                  <a:pt x="0" y="24384"/>
                </a:lnTo>
              </a:path>
            </a:pathLst>
          </a:custGeom>
          <a:ln w="3175">
            <a:solidFill>
              <a:srgbClr val="000000"/>
            </a:solidFill>
          </a:ln>
        </p:spPr>
        <p:txBody>
          <a:bodyPr wrap="square" lIns="0" tIns="0" rIns="0" bIns="0" rtlCol="0"/>
          <a:lstStyle/>
          <a:p>
            <a:endParaRPr/>
          </a:p>
        </p:txBody>
      </p:sp>
      <p:sp>
        <p:nvSpPr>
          <p:cNvPr id="131" name="object 131"/>
          <p:cNvSpPr/>
          <p:nvPr/>
        </p:nvSpPr>
        <p:spPr>
          <a:xfrm>
            <a:off x="4375661" y="3255501"/>
            <a:ext cx="24130" cy="17145"/>
          </a:xfrm>
          <a:custGeom>
            <a:avLst/>
            <a:gdLst/>
            <a:ahLst/>
            <a:cxnLst/>
            <a:rect l="l" t="t" r="r" b="b"/>
            <a:pathLst>
              <a:path w="24130" h="17144">
                <a:moveTo>
                  <a:pt x="23621" y="0"/>
                </a:moveTo>
                <a:lnTo>
                  <a:pt x="0" y="0"/>
                </a:lnTo>
                <a:lnTo>
                  <a:pt x="16763" y="16764"/>
                </a:lnTo>
                <a:lnTo>
                  <a:pt x="23621" y="0"/>
                </a:lnTo>
                <a:close/>
              </a:path>
            </a:pathLst>
          </a:custGeom>
          <a:solidFill>
            <a:srgbClr val="000000"/>
          </a:solidFill>
        </p:spPr>
        <p:txBody>
          <a:bodyPr wrap="square" lIns="0" tIns="0" rIns="0" bIns="0" rtlCol="0"/>
          <a:lstStyle/>
          <a:p>
            <a:endParaRPr/>
          </a:p>
        </p:txBody>
      </p:sp>
      <p:sp>
        <p:nvSpPr>
          <p:cNvPr id="132" name="object 132"/>
          <p:cNvSpPr/>
          <p:nvPr/>
        </p:nvSpPr>
        <p:spPr>
          <a:xfrm>
            <a:off x="4375661" y="3255501"/>
            <a:ext cx="24130" cy="17145"/>
          </a:xfrm>
          <a:custGeom>
            <a:avLst/>
            <a:gdLst/>
            <a:ahLst/>
            <a:cxnLst/>
            <a:rect l="l" t="t" r="r" b="b"/>
            <a:pathLst>
              <a:path w="24130" h="17144">
                <a:moveTo>
                  <a:pt x="16763" y="16764"/>
                </a:moveTo>
                <a:lnTo>
                  <a:pt x="23621" y="0"/>
                </a:lnTo>
                <a:lnTo>
                  <a:pt x="0" y="0"/>
                </a:lnTo>
                <a:lnTo>
                  <a:pt x="16763" y="16764"/>
                </a:lnTo>
              </a:path>
            </a:pathLst>
          </a:custGeom>
          <a:ln w="3175">
            <a:solidFill>
              <a:srgbClr val="000000"/>
            </a:solidFill>
          </a:ln>
        </p:spPr>
        <p:txBody>
          <a:bodyPr wrap="square" lIns="0" tIns="0" rIns="0" bIns="0" rtlCol="0"/>
          <a:lstStyle/>
          <a:p>
            <a:endParaRPr/>
          </a:p>
        </p:txBody>
      </p:sp>
      <p:sp>
        <p:nvSpPr>
          <p:cNvPr id="133" name="object 133"/>
          <p:cNvSpPr/>
          <p:nvPr/>
        </p:nvSpPr>
        <p:spPr>
          <a:xfrm>
            <a:off x="3879599" y="2635995"/>
            <a:ext cx="227329" cy="0"/>
          </a:xfrm>
          <a:custGeom>
            <a:avLst/>
            <a:gdLst/>
            <a:ahLst/>
            <a:cxnLst/>
            <a:rect l="l" t="t" r="r" b="b"/>
            <a:pathLst>
              <a:path w="227330">
                <a:moveTo>
                  <a:pt x="227075" y="0"/>
                </a:moveTo>
                <a:lnTo>
                  <a:pt x="0" y="0"/>
                </a:lnTo>
              </a:path>
            </a:pathLst>
          </a:custGeom>
          <a:ln w="3175">
            <a:solidFill>
              <a:srgbClr val="000000"/>
            </a:solidFill>
          </a:ln>
        </p:spPr>
        <p:txBody>
          <a:bodyPr wrap="square" lIns="0" tIns="0" rIns="0" bIns="0" rtlCol="0"/>
          <a:lstStyle/>
          <a:p>
            <a:endParaRPr/>
          </a:p>
        </p:txBody>
      </p:sp>
      <p:sp>
        <p:nvSpPr>
          <p:cNvPr id="134" name="object 134"/>
          <p:cNvSpPr txBox="1"/>
          <p:nvPr/>
        </p:nvSpPr>
        <p:spPr>
          <a:xfrm>
            <a:off x="4941318" y="3199147"/>
            <a:ext cx="10668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N</a:t>
            </a:r>
            <a:endParaRPr sz="850">
              <a:latin typeface="Arial"/>
              <a:cs typeface="Arial"/>
            </a:endParaRPr>
          </a:p>
        </p:txBody>
      </p:sp>
      <p:sp>
        <p:nvSpPr>
          <p:cNvPr id="135" name="object 135"/>
          <p:cNvSpPr txBox="1"/>
          <p:nvPr/>
        </p:nvSpPr>
        <p:spPr>
          <a:xfrm>
            <a:off x="4942082" y="2958354"/>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L3</a:t>
            </a:r>
            <a:endParaRPr sz="850">
              <a:latin typeface="Arial"/>
              <a:cs typeface="Arial"/>
            </a:endParaRPr>
          </a:p>
        </p:txBody>
      </p:sp>
      <p:sp>
        <p:nvSpPr>
          <p:cNvPr id="136" name="object 136"/>
          <p:cNvSpPr txBox="1"/>
          <p:nvPr/>
        </p:nvSpPr>
        <p:spPr>
          <a:xfrm>
            <a:off x="4942082" y="2716799"/>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L2</a:t>
            </a:r>
            <a:endParaRPr sz="850">
              <a:latin typeface="Arial"/>
              <a:cs typeface="Arial"/>
            </a:endParaRPr>
          </a:p>
        </p:txBody>
      </p:sp>
      <p:sp>
        <p:nvSpPr>
          <p:cNvPr id="137" name="object 137"/>
          <p:cNvSpPr txBox="1"/>
          <p:nvPr/>
        </p:nvSpPr>
        <p:spPr>
          <a:xfrm>
            <a:off x="5599689" y="3440702"/>
            <a:ext cx="175260"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PE</a:t>
            </a:r>
            <a:endParaRPr sz="850">
              <a:latin typeface="Arial"/>
              <a:cs typeface="Arial"/>
            </a:endParaRPr>
          </a:p>
        </p:txBody>
      </p:sp>
      <p:sp>
        <p:nvSpPr>
          <p:cNvPr id="138" name="object 138"/>
          <p:cNvSpPr/>
          <p:nvPr/>
        </p:nvSpPr>
        <p:spPr>
          <a:xfrm>
            <a:off x="4897630" y="2370820"/>
            <a:ext cx="0" cy="71120"/>
          </a:xfrm>
          <a:custGeom>
            <a:avLst/>
            <a:gdLst/>
            <a:ahLst/>
            <a:cxnLst/>
            <a:rect l="l" t="t" r="r" b="b"/>
            <a:pathLst>
              <a:path h="71119">
                <a:moveTo>
                  <a:pt x="0" y="0"/>
                </a:moveTo>
                <a:lnTo>
                  <a:pt x="0" y="70866"/>
                </a:lnTo>
              </a:path>
            </a:pathLst>
          </a:custGeom>
          <a:ln w="3175">
            <a:solidFill>
              <a:srgbClr val="000000"/>
            </a:solidFill>
          </a:ln>
        </p:spPr>
        <p:txBody>
          <a:bodyPr wrap="square" lIns="0" tIns="0" rIns="0" bIns="0" rtlCol="0"/>
          <a:lstStyle/>
          <a:p>
            <a:endParaRPr/>
          </a:p>
        </p:txBody>
      </p:sp>
      <p:sp>
        <p:nvSpPr>
          <p:cNvPr id="139" name="object 139"/>
          <p:cNvSpPr/>
          <p:nvPr/>
        </p:nvSpPr>
        <p:spPr>
          <a:xfrm>
            <a:off x="4897630" y="2465307"/>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0" name="object 140"/>
          <p:cNvSpPr/>
          <p:nvPr/>
        </p:nvSpPr>
        <p:spPr>
          <a:xfrm>
            <a:off x="4897630" y="2586466"/>
            <a:ext cx="0" cy="96520"/>
          </a:xfrm>
          <a:custGeom>
            <a:avLst/>
            <a:gdLst/>
            <a:ahLst/>
            <a:cxnLst/>
            <a:rect l="l" t="t" r="r" b="b"/>
            <a:pathLst>
              <a:path h="96519">
                <a:moveTo>
                  <a:pt x="0" y="0"/>
                </a:moveTo>
                <a:lnTo>
                  <a:pt x="0" y="96012"/>
                </a:lnTo>
              </a:path>
            </a:pathLst>
          </a:custGeom>
          <a:ln w="3175">
            <a:solidFill>
              <a:srgbClr val="000000"/>
            </a:solidFill>
          </a:ln>
        </p:spPr>
        <p:txBody>
          <a:bodyPr wrap="square" lIns="0" tIns="0" rIns="0" bIns="0" rtlCol="0"/>
          <a:lstStyle/>
          <a:p>
            <a:endParaRPr/>
          </a:p>
        </p:txBody>
      </p:sp>
      <p:sp>
        <p:nvSpPr>
          <p:cNvPr id="141" name="object 141"/>
          <p:cNvSpPr/>
          <p:nvPr/>
        </p:nvSpPr>
        <p:spPr>
          <a:xfrm>
            <a:off x="4897630" y="2706862"/>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2" name="object 142"/>
          <p:cNvSpPr/>
          <p:nvPr/>
        </p:nvSpPr>
        <p:spPr>
          <a:xfrm>
            <a:off x="4897630" y="2827257"/>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3" name="object 143"/>
          <p:cNvSpPr/>
          <p:nvPr/>
        </p:nvSpPr>
        <p:spPr>
          <a:xfrm>
            <a:off x="4897630" y="2948416"/>
            <a:ext cx="0" cy="96520"/>
          </a:xfrm>
          <a:custGeom>
            <a:avLst/>
            <a:gdLst/>
            <a:ahLst/>
            <a:cxnLst/>
            <a:rect l="l" t="t" r="r" b="b"/>
            <a:pathLst>
              <a:path h="96519">
                <a:moveTo>
                  <a:pt x="0" y="0"/>
                </a:moveTo>
                <a:lnTo>
                  <a:pt x="0" y="96012"/>
                </a:lnTo>
              </a:path>
            </a:pathLst>
          </a:custGeom>
          <a:ln w="3175">
            <a:solidFill>
              <a:srgbClr val="000000"/>
            </a:solidFill>
          </a:ln>
        </p:spPr>
        <p:txBody>
          <a:bodyPr wrap="square" lIns="0" tIns="0" rIns="0" bIns="0" rtlCol="0"/>
          <a:lstStyle/>
          <a:p>
            <a:endParaRPr/>
          </a:p>
        </p:txBody>
      </p:sp>
      <p:sp>
        <p:nvSpPr>
          <p:cNvPr id="144" name="object 144"/>
          <p:cNvSpPr/>
          <p:nvPr/>
        </p:nvSpPr>
        <p:spPr>
          <a:xfrm>
            <a:off x="4897630" y="3068812"/>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5" name="object 145"/>
          <p:cNvSpPr/>
          <p:nvPr/>
        </p:nvSpPr>
        <p:spPr>
          <a:xfrm>
            <a:off x="4897630" y="3189207"/>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6" name="object 146"/>
          <p:cNvSpPr/>
          <p:nvPr/>
        </p:nvSpPr>
        <p:spPr>
          <a:xfrm>
            <a:off x="4897630" y="3310366"/>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147" name="object 147"/>
          <p:cNvSpPr/>
          <p:nvPr/>
        </p:nvSpPr>
        <p:spPr>
          <a:xfrm>
            <a:off x="4897630" y="3430762"/>
            <a:ext cx="0" cy="70485"/>
          </a:xfrm>
          <a:custGeom>
            <a:avLst/>
            <a:gdLst/>
            <a:ahLst/>
            <a:cxnLst/>
            <a:rect l="l" t="t" r="r" b="b"/>
            <a:pathLst>
              <a:path h="70485">
                <a:moveTo>
                  <a:pt x="0" y="0"/>
                </a:moveTo>
                <a:lnTo>
                  <a:pt x="0" y="70103"/>
                </a:lnTo>
              </a:path>
            </a:pathLst>
          </a:custGeom>
          <a:ln w="3175">
            <a:solidFill>
              <a:srgbClr val="000000"/>
            </a:solidFill>
          </a:ln>
        </p:spPr>
        <p:txBody>
          <a:bodyPr wrap="square" lIns="0" tIns="0" rIns="0" bIns="0" rtlCol="0"/>
          <a:lstStyle/>
          <a:p>
            <a:endParaRPr/>
          </a:p>
        </p:txBody>
      </p:sp>
      <p:sp>
        <p:nvSpPr>
          <p:cNvPr id="148" name="object 148"/>
          <p:cNvSpPr/>
          <p:nvPr/>
        </p:nvSpPr>
        <p:spPr>
          <a:xfrm>
            <a:off x="5411980" y="3255501"/>
            <a:ext cx="120650" cy="208915"/>
          </a:xfrm>
          <a:custGeom>
            <a:avLst/>
            <a:gdLst/>
            <a:ahLst/>
            <a:cxnLst/>
            <a:rect l="l" t="t" r="r" b="b"/>
            <a:pathLst>
              <a:path w="120650" h="208914">
                <a:moveTo>
                  <a:pt x="0" y="208788"/>
                </a:moveTo>
                <a:lnTo>
                  <a:pt x="120396" y="0"/>
                </a:lnTo>
              </a:path>
            </a:pathLst>
          </a:custGeom>
          <a:ln w="3175">
            <a:solidFill>
              <a:srgbClr val="000000"/>
            </a:solidFill>
          </a:ln>
        </p:spPr>
        <p:txBody>
          <a:bodyPr wrap="square" lIns="0" tIns="0" rIns="0" bIns="0" rtlCol="0"/>
          <a:lstStyle/>
          <a:p>
            <a:endParaRPr/>
          </a:p>
        </p:txBody>
      </p:sp>
      <p:sp>
        <p:nvSpPr>
          <p:cNvPr id="149" name="object 149"/>
          <p:cNvSpPr/>
          <p:nvPr/>
        </p:nvSpPr>
        <p:spPr>
          <a:xfrm>
            <a:off x="5793742" y="3693651"/>
            <a:ext cx="208915" cy="120650"/>
          </a:xfrm>
          <a:custGeom>
            <a:avLst/>
            <a:gdLst/>
            <a:ahLst/>
            <a:cxnLst/>
            <a:rect l="l" t="t" r="r" b="b"/>
            <a:pathLst>
              <a:path w="208914" h="120650">
                <a:moveTo>
                  <a:pt x="208787" y="120396"/>
                </a:moveTo>
                <a:lnTo>
                  <a:pt x="0" y="0"/>
                </a:lnTo>
              </a:path>
            </a:pathLst>
          </a:custGeom>
          <a:ln w="3175">
            <a:solidFill>
              <a:srgbClr val="000000"/>
            </a:solidFill>
          </a:ln>
        </p:spPr>
        <p:txBody>
          <a:bodyPr wrap="square" lIns="0" tIns="0" rIns="0" bIns="0" rtlCol="0"/>
          <a:lstStyle/>
          <a:p>
            <a:endParaRPr/>
          </a:p>
        </p:txBody>
      </p:sp>
      <p:sp>
        <p:nvSpPr>
          <p:cNvPr id="150" name="object 150"/>
          <p:cNvSpPr/>
          <p:nvPr/>
        </p:nvSpPr>
        <p:spPr>
          <a:xfrm>
            <a:off x="5408933" y="3497056"/>
            <a:ext cx="120650" cy="208915"/>
          </a:xfrm>
          <a:custGeom>
            <a:avLst/>
            <a:gdLst/>
            <a:ahLst/>
            <a:cxnLst/>
            <a:rect l="l" t="t" r="r" b="b"/>
            <a:pathLst>
              <a:path w="120650" h="208914">
                <a:moveTo>
                  <a:pt x="0" y="208787"/>
                </a:moveTo>
                <a:lnTo>
                  <a:pt x="120396" y="0"/>
                </a:lnTo>
              </a:path>
            </a:pathLst>
          </a:custGeom>
          <a:ln w="3175">
            <a:solidFill>
              <a:srgbClr val="000000"/>
            </a:solidFill>
          </a:ln>
        </p:spPr>
        <p:txBody>
          <a:bodyPr wrap="square" lIns="0" tIns="0" rIns="0" bIns="0" rtlCol="0"/>
          <a:lstStyle/>
          <a:p>
            <a:endParaRPr/>
          </a:p>
        </p:txBody>
      </p:sp>
      <p:sp>
        <p:nvSpPr>
          <p:cNvPr id="151" name="object 151"/>
          <p:cNvSpPr/>
          <p:nvPr/>
        </p:nvSpPr>
        <p:spPr>
          <a:xfrm>
            <a:off x="5488180" y="3497056"/>
            <a:ext cx="82550" cy="0"/>
          </a:xfrm>
          <a:custGeom>
            <a:avLst/>
            <a:gdLst/>
            <a:ahLst/>
            <a:cxnLst/>
            <a:rect l="l" t="t" r="r" b="b"/>
            <a:pathLst>
              <a:path w="82550">
                <a:moveTo>
                  <a:pt x="0" y="0"/>
                </a:moveTo>
                <a:lnTo>
                  <a:pt x="82296" y="0"/>
                </a:lnTo>
              </a:path>
            </a:pathLst>
          </a:custGeom>
          <a:ln w="3175">
            <a:solidFill>
              <a:srgbClr val="000000"/>
            </a:solidFill>
          </a:ln>
        </p:spPr>
        <p:txBody>
          <a:bodyPr wrap="square" lIns="0" tIns="0" rIns="0" bIns="0" rtlCol="0"/>
          <a:lstStyle/>
          <a:p>
            <a:endParaRPr/>
          </a:p>
        </p:txBody>
      </p:sp>
      <p:sp>
        <p:nvSpPr>
          <p:cNvPr id="152" name="object 152"/>
          <p:cNvSpPr/>
          <p:nvPr/>
        </p:nvSpPr>
        <p:spPr>
          <a:xfrm>
            <a:off x="5894327" y="3601450"/>
            <a:ext cx="7620" cy="304800"/>
          </a:xfrm>
          <a:custGeom>
            <a:avLst/>
            <a:gdLst/>
            <a:ahLst/>
            <a:cxnLst/>
            <a:rect l="l" t="t" r="r" b="b"/>
            <a:pathLst>
              <a:path w="7620" h="304800">
                <a:moveTo>
                  <a:pt x="0" y="0"/>
                </a:moveTo>
                <a:lnTo>
                  <a:pt x="0" y="304800"/>
                </a:lnTo>
                <a:lnTo>
                  <a:pt x="7619" y="304800"/>
                </a:lnTo>
                <a:lnTo>
                  <a:pt x="0" y="0"/>
                </a:lnTo>
                <a:close/>
              </a:path>
            </a:pathLst>
          </a:custGeom>
          <a:solidFill>
            <a:srgbClr val="000000"/>
          </a:solidFill>
        </p:spPr>
        <p:txBody>
          <a:bodyPr wrap="square" lIns="0" tIns="0" rIns="0" bIns="0" rtlCol="0"/>
          <a:lstStyle/>
          <a:p>
            <a:endParaRPr/>
          </a:p>
        </p:txBody>
      </p:sp>
      <p:sp>
        <p:nvSpPr>
          <p:cNvPr id="153" name="object 153"/>
          <p:cNvSpPr/>
          <p:nvPr/>
        </p:nvSpPr>
        <p:spPr>
          <a:xfrm>
            <a:off x="5894327" y="3601450"/>
            <a:ext cx="7620" cy="304800"/>
          </a:xfrm>
          <a:custGeom>
            <a:avLst/>
            <a:gdLst/>
            <a:ahLst/>
            <a:cxnLst/>
            <a:rect l="l" t="t" r="r" b="b"/>
            <a:pathLst>
              <a:path w="7620" h="304800">
                <a:moveTo>
                  <a:pt x="7619" y="0"/>
                </a:moveTo>
                <a:lnTo>
                  <a:pt x="0" y="0"/>
                </a:lnTo>
                <a:lnTo>
                  <a:pt x="7619" y="304800"/>
                </a:lnTo>
                <a:lnTo>
                  <a:pt x="7619" y="0"/>
                </a:lnTo>
                <a:close/>
              </a:path>
            </a:pathLst>
          </a:custGeom>
          <a:solidFill>
            <a:srgbClr val="000000"/>
          </a:solidFill>
        </p:spPr>
        <p:txBody>
          <a:bodyPr wrap="square" lIns="0" tIns="0" rIns="0" bIns="0" rtlCol="0"/>
          <a:lstStyle/>
          <a:p>
            <a:endParaRPr/>
          </a:p>
        </p:txBody>
      </p:sp>
      <p:sp>
        <p:nvSpPr>
          <p:cNvPr id="154" name="object 154"/>
          <p:cNvSpPr/>
          <p:nvPr/>
        </p:nvSpPr>
        <p:spPr>
          <a:xfrm>
            <a:off x="5894327" y="3601450"/>
            <a:ext cx="7620" cy="304165"/>
          </a:xfrm>
          <a:custGeom>
            <a:avLst/>
            <a:gdLst/>
            <a:ahLst/>
            <a:cxnLst/>
            <a:rect l="l" t="t" r="r" b="b"/>
            <a:pathLst>
              <a:path w="7620" h="304164">
                <a:moveTo>
                  <a:pt x="0" y="304038"/>
                </a:moveTo>
                <a:lnTo>
                  <a:pt x="7619" y="304038"/>
                </a:lnTo>
                <a:lnTo>
                  <a:pt x="7619" y="0"/>
                </a:lnTo>
                <a:lnTo>
                  <a:pt x="0" y="0"/>
                </a:lnTo>
                <a:lnTo>
                  <a:pt x="0" y="304038"/>
                </a:lnTo>
              </a:path>
            </a:pathLst>
          </a:custGeom>
          <a:ln w="3175">
            <a:solidFill>
              <a:srgbClr val="000000"/>
            </a:solidFill>
          </a:ln>
        </p:spPr>
        <p:txBody>
          <a:bodyPr wrap="square" lIns="0" tIns="0" rIns="0" bIns="0" rtlCol="0"/>
          <a:lstStyle/>
          <a:p>
            <a:endParaRPr/>
          </a:p>
        </p:txBody>
      </p:sp>
      <p:sp>
        <p:nvSpPr>
          <p:cNvPr id="155" name="object 155"/>
          <p:cNvSpPr/>
          <p:nvPr/>
        </p:nvSpPr>
        <p:spPr>
          <a:xfrm>
            <a:off x="5898136" y="3586972"/>
            <a:ext cx="20955" cy="14604"/>
          </a:xfrm>
          <a:custGeom>
            <a:avLst/>
            <a:gdLst/>
            <a:ahLst/>
            <a:cxnLst/>
            <a:rect l="l" t="t" r="r" b="b"/>
            <a:pathLst>
              <a:path w="20954" h="14605">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56" name="object 156"/>
          <p:cNvSpPr/>
          <p:nvPr/>
        </p:nvSpPr>
        <p:spPr>
          <a:xfrm>
            <a:off x="5898136" y="3586972"/>
            <a:ext cx="20955" cy="14604"/>
          </a:xfrm>
          <a:custGeom>
            <a:avLst/>
            <a:gdLst/>
            <a:ahLst/>
            <a:cxnLst/>
            <a:rect l="l" t="t" r="r" b="b"/>
            <a:pathLst>
              <a:path w="20954" h="14605">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157" name="object 157"/>
          <p:cNvSpPr/>
          <p:nvPr/>
        </p:nvSpPr>
        <p:spPr>
          <a:xfrm>
            <a:off x="5898136" y="3580875"/>
            <a:ext cx="14604" cy="20955"/>
          </a:xfrm>
          <a:custGeom>
            <a:avLst/>
            <a:gdLst/>
            <a:ahLst/>
            <a:cxnLst/>
            <a:rect l="l" t="t" r="r" b="b"/>
            <a:pathLst>
              <a:path w="14604" h="20955">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158" name="object 158"/>
          <p:cNvSpPr/>
          <p:nvPr/>
        </p:nvSpPr>
        <p:spPr>
          <a:xfrm>
            <a:off x="5898136" y="3580875"/>
            <a:ext cx="14604" cy="20955"/>
          </a:xfrm>
          <a:custGeom>
            <a:avLst/>
            <a:gdLst/>
            <a:ahLst/>
            <a:cxnLst/>
            <a:rect l="l" t="t" r="r" b="b"/>
            <a:pathLst>
              <a:path w="14604" h="20955">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159" name="object 159"/>
          <p:cNvSpPr/>
          <p:nvPr/>
        </p:nvSpPr>
        <p:spPr>
          <a:xfrm>
            <a:off x="5884421" y="3580875"/>
            <a:ext cx="13970" cy="20955"/>
          </a:xfrm>
          <a:custGeom>
            <a:avLst/>
            <a:gdLst/>
            <a:ahLst/>
            <a:cxnLst/>
            <a:rect l="l" t="t" r="r" b="b"/>
            <a:pathLst>
              <a:path w="13970" h="20955">
                <a:moveTo>
                  <a:pt x="13715" y="0"/>
                </a:moveTo>
                <a:lnTo>
                  <a:pt x="0" y="6096"/>
                </a:lnTo>
                <a:lnTo>
                  <a:pt x="13715" y="20574"/>
                </a:lnTo>
                <a:lnTo>
                  <a:pt x="13715" y="0"/>
                </a:lnTo>
                <a:close/>
              </a:path>
            </a:pathLst>
          </a:custGeom>
          <a:solidFill>
            <a:srgbClr val="000000"/>
          </a:solidFill>
        </p:spPr>
        <p:txBody>
          <a:bodyPr wrap="square" lIns="0" tIns="0" rIns="0" bIns="0" rtlCol="0"/>
          <a:lstStyle/>
          <a:p>
            <a:endParaRPr/>
          </a:p>
        </p:txBody>
      </p:sp>
      <p:sp>
        <p:nvSpPr>
          <p:cNvPr id="160" name="object 160"/>
          <p:cNvSpPr/>
          <p:nvPr/>
        </p:nvSpPr>
        <p:spPr>
          <a:xfrm>
            <a:off x="5884421" y="3580875"/>
            <a:ext cx="13970" cy="20955"/>
          </a:xfrm>
          <a:custGeom>
            <a:avLst/>
            <a:gdLst/>
            <a:ahLst/>
            <a:cxnLst/>
            <a:rect l="l" t="t" r="r" b="b"/>
            <a:pathLst>
              <a:path w="13970" h="20955">
                <a:moveTo>
                  <a:pt x="13715" y="0"/>
                </a:moveTo>
                <a:lnTo>
                  <a:pt x="0" y="6096"/>
                </a:lnTo>
                <a:lnTo>
                  <a:pt x="13715" y="20574"/>
                </a:lnTo>
                <a:lnTo>
                  <a:pt x="13715" y="0"/>
                </a:lnTo>
              </a:path>
            </a:pathLst>
          </a:custGeom>
          <a:ln w="3175">
            <a:solidFill>
              <a:srgbClr val="000000"/>
            </a:solidFill>
          </a:ln>
        </p:spPr>
        <p:txBody>
          <a:bodyPr wrap="square" lIns="0" tIns="0" rIns="0" bIns="0" rtlCol="0"/>
          <a:lstStyle/>
          <a:p>
            <a:endParaRPr/>
          </a:p>
        </p:txBody>
      </p:sp>
      <p:sp>
        <p:nvSpPr>
          <p:cNvPr id="161" name="object 161"/>
          <p:cNvSpPr/>
          <p:nvPr/>
        </p:nvSpPr>
        <p:spPr>
          <a:xfrm>
            <a:off x="5878324" y="3586972"/>
            <a:ext cx="20320" cy="14604"/>
          </a:xfrm>
          <a:custGeom>
            <a:avLst/>
            <a:gdLst/>
            <a:ahLst/>
            <a:cxnLst/>
            <a:rect l="l" t="t" r="r" b="b"/>
            <a:pathLst>
              <a:path w="20320" h="14605">
                <a:moveTo>
                  <a:pt x="6096" y="0"/>
                </a:moveTo>
                <a:lnTo>
                  <a:pt x="0" y="14477"/>
                </a:lnTo>
                <a:lnTo>
                  <a:pt x="19812" y="14477"/>
                </a:lnTo>
                <a:lnTo>
                  <a:pt x="6096" y="0"/>
                </a:lnTo>
                <a:close/>
              </a:path>
            </a:pathLst>
          </a:custGeom>
          <a:solidFill>
            <a:srgbClr val="000000"/>
          </a:solidFill>
        </p:spPr>
        <p:txBody>
          <a:bodyPr wrap="square" lIns="0" tIns="0" rIns="0" bIns="0" rtlCol="0"/>
          <a:lstStyle/>
          <a:p>
            <a:endParaRPr/>
          </a:p>
        </p:txBody>
      </p:sp>
      <p:sp>
        <p:nvSpPr>
          <p:cNvPr id="162" name="object 162"/>
          <p:cNvSpPr/>
          <p:nvPr/>
        </p:nvSpPr>
        <p:spPr>
          <a:xfrm>
            <a:off x="5878324" y="3586972"/>
            <a:ext cx="20320" cy="14604"/>
          </a:xfrm>
          <a:custGeom>
            <a:avLst/>
            <a:gdLst/>
            <a:ahLst/>
            <a:cxnLst/>
            <a:rect l="l" t="t" r="r" b="b"/>
            <a:pathLst>
              <a:path w="20320" h="14605">
                <a:moveTo>
                  <a:pt x="6096" y="0"/>
                </a:moveTo>
                <a:lnTo>
                  <a:pt x="0" y="14477"/>
                </a:lnTo>
                <a:lnTo>
                  <a:pt x="19812" y="14477"/>
                </a:lnTo>
                <a:lnTo>
                  <a:pt x="6096" y="0"/>
                </a:lnTo>
              </a:path>
            </a:pathLst>
          </a:custGeom>
          <a:ln w="3175">
            <a:solidFill>
              <a:srgbClr val="000000"/>
            </a:solidFill>
          </a:ln>
        </p:spPr>
        <p:txBody>
          <a:bodyPr wrap="square" lIns="0" tIns="0" rIns="0" bIns="0" rtlCol="0"/>
          <a:lstStyle/>
          <a:p>
            <a:endParaRPr/>
          </a:p>
        </p:txBody>
      </p:sp>
      <p:sp>
        <p:nvSpPr>
          <p:cNvPr id="163" name="object 163"/>
          <p:cNvSpPr/>
          <p:nvPr/>
        </p:nvSpPr>
        <p:spPr>
          <a:xfrm>
            <a:off x="5878324" y="3601450"/>
            <a:ext cx="20320" cy="13970"/>
          </a:xfrm>
          <a:custGeom>
            <a:avLst/>
            <a:gdLst/>
            <a:ahLst/>
            <a:cxnLst/>
            <a:rect l="l" t="t" r="r" b="b"/>
            <a:pathLst>
              <a:path w="20320" h="13969">
                <a:moveTo>
                  <a:pt x="19812" y="0"/>
                </a:moveTo>
                <a:lnTo>
                  <a:pt x="0" y="0"/>
                </a:lnTo>
                <a:lnTo>
                  <a:pt x="6096" y="13716"/>
                </a:lnTo>
                <a:lnTo>
                  <a:pt x="19812" y="0"/>
                </a:lnTo>
                <a:close/>
              </a:path>
            </a:pathLst>
          </a:custGeom>
          <a:solidFill>
            <a:srgbClr val="000000"/>
          </a:solidFill>
        </p:spPr>
        <p:txBody>
          <a:bodyPr wrap="square" lIns="0" tIns="0" rIns="0" bIns="0" rtlCol="0"/>
          <a:lstStyle/>
          <a:p>
            <a:endParaRPr/>
          </a:p>
        </p:txBody>
      </p:sp>
      <p:sp>
        <p:nvSpPr>
          <p:cNvPr id="164" name="object 164"/>
          <p:cNvSpPr/>
          <p:nvPr/>
        </p:nvSpPr>
        <p:spPr>
          <a:xfrm>
            <a:off x="5878324" y="3601450"/>
            <a:ext cx="20320" cy="13970"/>
          </a:xfrm>
          <a:custGeom>
            <a:avLst/>
            <a:gdLst/>
            <a:ahLst/>
            <a:cxnLst/>
            <a:rect l="l" t="t" r="r" b="b"/>
            <a:pathLst>
              <a:path w="20320" h="13969">
                <a:moveTo>
                  <a:pt x="0" y="0"/>
                </a:moveTo>
                <a:lnTo>
                  <a:pt x="6096" y="13716"/>
                </a:lnTo>
                <a:lnTo>
                  <a:pt x="19812" y="0"/>
                </a:lnTo>
                <a:lnTo>
                  <a:pt x="0" y="0"/>
                </a:lnTo>
              </a:path>
            </a:pathLst>
          </a:custGeom>
          <a:ln w="3175">
            <a:solidFill>
              <a:srgbClr val="000000"/>
            </a:solidFill>
          </a:ln>
        </p:spPr>
        <p:txBody>
          <a:bodyPr wrap="square" lIns="0" tIns="0" rIns="0" bIns="0" rtlCol="0"/>
          <a:lstStyle/>
          <a:p>
            <a:endParaRPr/>
          </a:p>
        </p:txBody>
      </p:sp>
      <p:sp>
        <p:nvSpPr>
          <p:cNvPr id="165" name="object 165"/>
          <p:cNvSpPr/>
          <p:nvPr/>
        </p:nvSpPr>
        <p:spPr>
          <a:xfrm>
            <a:off x="5884421" y="3601450"/>
            <a:ext cx="13970" cy="20320"/>
          </a:xfrm>
          <a:custGeom>
            <a:avLst/>
            <a:gdLst/>
            <a:ahLst/>
            <a:cxnLst/>
            <a:rect l="l" t="t" r="r" b="b"/>
            <a:pathLst>
              <a:path w="13970" h="20319">
                <a:moveTo>
                  <a:pt x="13715" y="0"/>
                </a:moveTo>
                <a:lnTo>
                  <a:pt x="0" y="13716"/>
                </a:lnTo>
                <a:lnTo>
                  <a:pt x="13715" y="19812"/>
                </a:lnTo>
                <a:lnTo>
                  <a:pt x="13715" y="0"/>
                </a:lnTo>
                <a:close/>
              </a:path>
            </a:pathLst>
          </a:custGeom>
          <a:solidFill>
            <a:srgbClr val="000000"/>
          </a:solidFill>
        </p:spPr>
        <p:txBody>
          <a:bodyPr wrap="square" lIns="0" tIns="0" rIns="0" bIns="0" rtlCol="0"/>
          <a:lstStyle/>
          <a:p>
            <a:endParaRPr/>
          </a:p>
        </p:txBody>
      </p:sp>
      <p:sp>
        <p:nvSpPr>
          <p:cNvPr id="166" name="object 166"/>
          <p:cNvSpPr/>
          <p:nvPr/>
        </p:nvSpPr>
        <p:spPr>
          <a:xfrm>
            <a:off x="5884421" y="3601450"/>
            <a:ext cx="13970" cy="20320"/>
          </a:xfrm>
          <a:custGeom>
            <a:avLst/>
            <a:gdLst/>
            <a:ahLst/>
            <a:cxnLst/>
            <a:rect l="l" t="t" r="r" b="b"/>
            <a:pathLst>
              <a:path w="13970" h="20319">
                <a:moveTo>
                  <a:pt x="0" y="13716"/>
                </a:moveTo>
                <a:lnTo>
                  <a:pt x="13715" y="19812"/>
                </a:lnTo>
                <a:lnTo>
                  <a:pt x="13715" y="0"/>
                </a:lnTo>
                <a:lnTo>
                  <a:pt x="0" y="13716"/>
                </a:lnTo>
              </a:path>
            </a:pathLst>
          </a:custGeom>
          <a:ln w="3175">
            <a:solidFill>
              <a:srgbClr val="000000"/>
            </a:solidFill>
          </a:ln>
        </p:spPr>
        <p:txBody>
          <a:bodyPr wrap="square" lIns="0" tIns="0" rIns="0" bIns="0" rtlCol="0"/>
          <a:lstStyle/>
          <a:p>
            <a:endParaRPr/>
          </a:p>
        </p:txBody>
      </p:sp>
      <p:sp>
        <p:nvSpPr>
          <p:cNvPr id="167" name="object 167"/>
          <p:cNvSpPr/>
          <p:nvPr/>
        </p:nvSpPr>
        <p:spPr>
          <a:xfrm>
            <a:off x="5898136" y="3601450"/>
            <a:ext cx="14604" cy="20320"/>
          </a:xfrm>
          <a:custGeom>
            <a:avLst/>
            <a:gdLst/>
            <a:ahLst/>
            <a:cxnLst/>
            <a:rect l="l" t="t" r="r" b="b"/>
            <a:pathLst>
              <a:path w="14604" h="20319">
                <a:moveTo>
                  <a:pt x="0" y="0"/>
                </a:moveTo>
                <a:lnTo>
                  <a:pt x="0" y="19812"/>
                </a:lnTo>
                <a:lnTo>
                  <a:pt x="14478" y="13716"/>
                </a:lnTo>
                <a:lnTo>
                  <a:pt x="0" y="0"/>
                </a:lnTo>
                <a:close/>
              </a:path>
            </a:pathLst>
          </a:custGeom>
          <a:solidFill>
            <a:srgbClr val="000000"/>
          </a:solidFill>
        </p:spPr>
        <p:txBody>
          <a:bodyPr wrap="square" lIns="0" tIns="0" rIns="0" bIns="0" rtlCol="0"/>
          <a:lstStyle/>
          <a:p>
            <a:endParaRPr/>
          </a:p>
        </p:txBody>
      </p:sp>
      <p:sp>
        <p:nvSpPr>
          <p:cNvPr id="168" name="object 168"/>
          <p:cNvSpPr/>
          <p:nvPr/>
        </p:nvSpPr>
        <p:spPr>
          <a:xfrm>
            <a:off x="5898136" y="3601450"/>
            <a:ext cx="14604" cy="20320"/>
          </a:xfrm>
          <a:custGeom>
            <a:avLst/>
            <a:gdLst/>
            <a:ahLst/>
            <a:cxnLst/>
            <a:rect l="l" t="t" r="r" b="b"/>
            <a:pathLst>
              <a:path w="14604" h="20319">
                <a:moveTo>
                  <a:pt x="0" y="19812"/>
                </a:moveTo>
                <a:lnTo>
                  <a:pt x="14478" y="13716"/>
                </a:lnTo>
                <a:lnTo>
                  <a:pt x="0" y="0"/>
                </a:lnTo>
                <a:lnTo>
                  <a:pt x="0" y="19812"/>
                </a:lnTo>
              </a:path>
            </a:pathLst>
          </a:custGeom>
          <a:ln w="3175">
            <a:solidFill>
              <a:srgbClr val="000000"/>
            </a:solidFill>
          </a:ln>
        </p:spPr>
        <p:txBody>
          <a:bodyPr wrap="square" lIns="0" tIns="0" rIns="0" bIns="0" rtlCol="0"/>
          <a:lstStyle/>
          <a:p>
            <a:endParaRPr/>
          </a:p>
        </p:txBody>
      </p:sp>
      <p:sp>
        <p:nvSpPr>
          <p:cNvPr id="169" name="object 169"/>
          <p:cNvSpPr/>
          <p:nvPr/>
        </p:nvSpPr>
        <p:spPr>
          <a:xfrm>
            <a:off x="5898136" y="3601450"/>
            <a:ext cx="20955" cy="13970"/>
          </a:xfrm>
          <a:custGeom>
            <a:avLst/>
            <a:gdLst/>
            <a:ahLst/>
            <a:cxnLst/>
            <a:rect l="l" t="t" r="r" b="b"/>
            <a:pathLst>
              <a:path w="20954" h="13969">
                <a:moveTo>
                  <a:pt x="20574" y="0"/>
                </a:moveTo>
                <a:lnTo>
                  <a:pt x="0" y="0"/>
                </a:lnTo>
                <a:lnTo>
                  <a:pt x="14478" y="13716"/>
                </a:lnTo>
                <a:lnTo>
                  <a:pt x="20574" y="0"/>
                </a:lnTo>
                <a:close/>
              </a:path>
            </a:pathLst>
          </a:custGeom>
          <a:solidFill>
            <a:srgbClr val="000000"/>
          </a:solidFill>
        </p:spPr>
        <p:txBody>
          <a:bodyPr wrap="square" lIns="0" tIns="0" rIns="0" bIns="0" rtlCol="0"/>
          <a:lstStyle/>
          <a:p>
            <a:endParaRPr/>
          </a:p>
        </p:txBody>
      </p:sp>
      <p:sp>
        <p:nvSpPr>
          <p:cNvPr id="170" name="object 170"/>
          <p:cNvSpPr txBox="1"/>
          <p:nvPr/>
        </p:nvSpPr>
        <p:spPr>
          <a:xfrm>
            <a:off x="5899153" y="3617485"/>
            <a:ext cx="17653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PE</a:t>
            </a:r>
            <a:endParaRPr sz="850">
              <a:latin typeface="Arial"/>
              <a:cs typeface="Arial"/>
            </a:endParaRPr>
          </a:p>
        </p:txBody>
      </p:sp>
      <p:sp>
        <p:nvSpPr>
          <p:cNvPr id="171" name="object 171"/>
          <p:cNvSpPr/>
          <p:nvPr/>
        </p:nvSpPr>
        <p:spPr>
          <a:xfrm>
            <a:off x="5898136" y="3601450"/>
            <a:ext cx="20955" cy="13970"/>
          </a:xfrm>
          <a:custGeom>
            <a:avLst/>
            <a:gdLst/>
            <a:ahLst/>
            <a:cxnLst/>
            <a:rect l="l" t="t" r="r" b="b"/>
            <a:pathLst>
              <a:path w="20954" h="13969">
                <a:moveTo>
                  <a:pt x="14478" y="13716"/>
                </a:moveTo>
                <a:lnTo>
                  <a:pt x="20574" y="0"/>
                </a:lnTo>
                <a:lnTo>
                  <a:pt x="0" y="0"/>
                </a:lnTo>
                <a:lnTo>
                  <a:pt x="14478" y="13716"/>
                </a:lnTo>
              </a:path>
            </a:pathLst>
          </a:custGeom>
          <a:ln w="3175">
            <a:solidFill>
              <a:srgbClr val="000000"/>
            </a:solidFill>
          </a:ln>
        </p:spPr>
        <p:txBody>
          <a:bodyPr wrap="square" lIns="0" tIns="0" rIns="0" bIns="0" rtlCol="0"/>
          <a:lstStyle/>
          <a:p>
            <a:endParaRPr/>
          </a:p>
        </p:txBody>
      </p:sp>
      <p:sp>
        <p:nvSpPr>
          <p:cNvPr id="172" name="object 172"/>
          <p:cNvSpPr/>
          <p:nvPr/>
        </p:nvSpPr>
        <p:spPr>
          <a:xfrm>
            <a:off x="5898136" y="3891772"/>
            <a:ext cx="20955" cy="14604"/>
          </a:xfrm>
          <a:custGeom>
            <a:avLst/>
            <a:gdLst/>
            <a:ahLst/>
            <a:cxnLst/>
            <a:rect l="l" t="t" r="r" b="b"/>
            <a:pathLst>
              <a:path w="20954" h="14605">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73" name="object 173"/>
          <p:cNvSpPr/>
          <p:nvPr/>
        </p:nvSpPr>
        <p:spPr>
          <a:xfrm>
            <a:off x="5898136" y="3891772"/>
            <a:ext cx="20955" cy="13970"/>
          </a:xfrm>
          <a:custGeom>
            <a:avLst/>
            <a:gdLst/>
            <a:ahLst/>
            <a:cxnLst/>
            <a:rect l="l" t="t" r="r" b="b"/>
            <a:pathLst>
              <a:path w="20954" h="13969">
                <a:moveTo>
                  <a:pt x="20574" y="13716"/>
                </a:moveTo>
                <a:lnTo>
                  <a:pt x="14478" y="0"/>
                </a:lnTo>
                <a:lnTo>
                  <a:pt x="0" y="13716"/>
                </a:lnTo>
                <a:lnTo>
                  <a:pt x="20574" y="13716"/>
                </a:lnTo>
              </a:path>
            </a:pathLst>
          </a:custGeom>
          <a:ln w="3175">
            <a:solidFill>
              <a:srgbClr val="000000"/>
            </a:solidFill>
          </a:ln>
        </p:spPr>
        <p:txBody>
          <a:bodyPr wrap="square" lIns="0" tIns="0" rIns="0" bIns="0" rtlCol="0"/>
          <a:lstStyle/>
          <a:p>
            <a:endParaRPr/>
          </a:p>
        </p:txBody>
      </p:sp>
      <p:sp>
        <p:nvSpPr>
          <p:cNvPr id="174" name="object 174"/>
          <p:cNvSpPr/>
          <p:nvPr/>
        </p:nvSpPr>
        <p:spPr>
          <a:xfrm>
            <a:off x="5898136" y="3885675"/>
            <a:ext cx="14604" cy="20955"/>
          </a:xfrm>
          <a:custGeom>
            <a:avLst/>
            <a:gdLst/>
            <a:ahLst/>
            <a:cxnLst/>
            <a:rect l="l" t="t" r="r" b="b"/>
            <a:pathLst>
              <a:path w="14604" h="20955">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175" name="object 175"/>
          <p:cNvSpPr/>
          <p:nvPr/>
        </p:nvSpPr>
        <p:spPr>
          <a:xfrm>
            <a:off x="5898136" y="3885675"/>
            <a:ext cx="14604" cy="20320"/>
          </a:xfrm>
          <a:custGeom>
            <a:avLst/>
            <a:gdLst/>
            <a:ahLst/>
            <a:cxnLst/>
            <a:rect l="l" t="t" r="r" b="b"/>
            <a:pathLst>
              <a:path w="14604" h="20319">
                <a:moveTo>
                  <a:pt x="14478" y="6096"/>
                </a:moveTo>
                <a:lnTo>
                  <a:pt x="0" y="0"/>
                </a:lnTo>
                <a:lnTo>
                  <a:pt x="0" y="19812"/>
                </a:lnTo>
                <a:lnTo>
                  <a:pt x="14478" y="6096"/>
                </a:lnTo>
              </a:path>
            </a:pathLst>
          </a:custGeom>
          <a:ln w="3175">
            <a:solidFill>
              <a:srgbClr val="000000"/>
            </a:solidFill>
          </a:ln>
        </p:spPr>
        <p:txBody>
          <a:bodyPr wrap="square" lIns="0" tIns="0" rIns="0" bIns="0" rtlCol="0"/>
          <a:lstStyle/>
          <a:p>
            <a:endParaRPr/>
          </a:p>
        </p:txBody>
      </p:sp>
      <p:sp>
        <p:nvSpPr>
          <p:cNvPr id="176" name="object 176"/>
          <p:cNvSpPr/>
          <p:nvPr/>
        </p:nvSpPr>
        <p:spPr>
          <a:xfrm>
            <a:off x="5884421" y="3885675"/>
            <a:ext cx="13970" cy="20955"/>
          </a:xfrm>
          <a:custGeom>
            <a:avLst/>
            <a:gdLst/>
            <a:ahLst/>
            <a:cxnLst/>
            <a:rect l="l" t="t" r="r" b="b"/>
            <a:pathLst>
              <a:path w="13970" h="20955">
                <a:moveTo>
                  <a:pt x="13715" y="0"/>
                </a:moveTo>
                <a:lnTo>
                  <a:pt x="0" y="6096"/>
                </a:lnTo>
                <a:lnTo>
                  <a:pt x="13715" y="20574"/>
                </a:lnTo>
                <a:lnTo>
                  <a:pt x="13715" y="0"/>
                </a:lnTo>
                <a:close/>
              </a:path>
            </a:pathLst>
          </a:custGeom>
          <a:solidFill>
            <a:srgbClr val="000000"/>
          </a:solidFill>
        </p:spPr>
        <p:txBody>
          <a:bodyPr wrap="square" lIns="0" tIns="0" rIns="0" bIns="0" rtlCol="0"/>
          <a:lstStyle/>
          <a:p>
            <a:endParaRPr/>
          </a:p>
        </p:txBody>
      </p:sp>
      <p:sp>
        <p:nvSpPr>
          <p:cNvPr id="177" name="object 177"/>
          <p:cNvSpPr/>
          <p:nvPr/>
        </p:nvSpPr>
        <p:spPr>
          <a:xfrm>
            <a:off x="5884421" y="3885675"/>
            <a:ext cx="13970" cy="20320"/>
          </a:xfrm>
          <a:custGeom>
            <a:avLst/>
            <a:gdLst/>
            <a:ahLst/>
            <a:cxnLst/>
            <a:rect l="l" t="t" r="r" b="b"/>
            <a:pathLst>
              <a:path w="13970" h="20319">
                <a:moveTo>
                  <a:pt x="13715" y="0"/>
                </a:moveTo>
                <a:lnTo>
                  <a:pt x="0" y="6096"/>
                </a:lnTo>
                <a:lnTo>
                  <a:pt x="13715" y="19812"/>
                </a:lnTo>
                <a:lnTo>
                  <a:pt x="13715" y="0"/>
                </a:lnTo>
              </a:path>
            </a:pathLst>
          </a:custGeom>
          <a:ln w="3175">
            <a:solidFill>
              <a:srgbClr val="000000"/>
            </a:solidFill>
          </a:ln>
        </p:spPr>
        <p:txBody>
          <a:bodyPr wrap="square" lIns="0" tIns="0" rIns="0" bIns="0" rtlCol="0"/>
          <a:lstStyle/>
          <a:p>
            <a:endParaRPr/>
          </a:p>
        </p:txBody>
      </p:sp>
      <p:sp>
        <p:nvSpPr>
          <p:cNvPr id="178" name="object 178"/>
          <p:cNvSpPr/>
          <p:nvPr/>
        </p:nvSpPr>
        <p:spPr>
          <a:xfrm>
            <a:off x="5878324" y="3891772"/>
            <a:ext cx="20320" cy="14604"/>
          </a:xfrm>
          <a:custGeom>
            <a:avLst/>
            <a:gdLst/>
            <a:ahLst/>
            <a:cxnLst/>
            <a:rect l="l" t="t" r="r" b="b"/>
            <a:pathLst>
              <a:path w="20320" h="14605">
                <a:moveTo>
                  <a:pt x="6096" y="0"/>
                </a:moveTo>
                <a:lnTo>
                  <a:pt x="0" y="14477"/>
                </a:lnTo>
                <a:lnTo>
                  <a:pt x="19812" y="14477"/>
                </a:lnTo>
                <a:lnTo>
                  <a:pt x="6096" y="0"/>
                </a:lnTo>
                <a:close/>
              </a:path>
            </a:pathLst>
          </a:custGeom>
          <a:solidFill>
            <a:srgbClr val="000000"/>
          </a:solidFill>
        </p:spPr>
        <p:txBody>
          <a:bodyPr wrap="square" lIns="0" tIns="0" rIns="0" bIns="0" rtlCol="0"/>
          <a:lstStyle/>
          <a:p>
            <a:endParaRPr/>
          </a:p>
        </p:txBody>
      </p:sp>
      <p:sp>
        <p:nvSpPr>
          <p:cNvPr id="179" name="object 179"/>
          <p:cNvSpPr/>
          <p:nvPr/>
        </p:nvSpPr>
        <p:spPr>
          <a:xfrm>
            <a:off x="5878324" y="3891772"/>
            <a:ext cx="20320" cy="13970"/>
          </a:xfrm>
          <a:custGeom>
            <a:avLst/>
            <a:gdLst/>
            <a:ahLst/>
            <a:cxnLst/>
            <a:rect l="l" t="t" r="r" b="b"/>
            <a:pathLst>
              <a:path w="20320" h="13969">
                <a:moveTo>
                  <a:pt x="6096" y="0"/>
                </a:moveTo>
                <a:lnTo>
                  <a:pt x="0" y="13716"/>
                </a:lnTo>
                <a:lnTo>
                  <a:pt x="19812" y="13716"/>
                </a:lnTo>
                <a:lnTo>
                  <a:pt x="6096" y="0"/>
                </a:lnTo>
              </a:path>
            </a:pathLst>
          </a:custGeom>
          <a:ln w="3175">
            <a:solidFill>
              <a:srgbClr val="000000"/>
            </a:solidFill>
          </a:ln>
        </p:spPr>
        <p:txBody>
          <a:bodyPr wrap="square" lIns="0" tIns="0" rIns="0" bIns="0" rtlCol="0"/>
          <a:lstStyle/>
          <a:p>
            <a:endParaRPr/>
          </a:p>
        </p:txBody>
      </p:sp>
      <p:sp>
        <p:nvSpPr>
          <p:cNvPr id="180" name="object 180"/>
          <p:cNvSpPr/>
          <p:nvPr/>
        </p:nvSpPr>
        <p:spPr>
          <a:xfrm>
            <a:off x="5878324" y="3906250"/>
            <a:ext cx="20320" cy="13970"/>
          </a:xfrm>
          <a:custGeom>
            <a:avLst/>
            <a:gdLst/>
            <a:ahLst/>
            <a:cxnLst/>
            <a:rect l="l" t="t" r="r" b="b"/>
            <a:pathLst>
              <a:path w="20320" h="13969">
                <a:moveTo>
                  <a:pt x="19812" y="0"/>
                </a:moveTo>
                <a:lnTo>
                  <a:pt x="0" y="0"/>
                </a:lnTo>
                <a:lnTo>
                  <a:pt x="6096" y="13716"/>
                </a:lnTo>
                <a:lnTo>
                  <a:pt x="19812" y="0"/>
                </a:lnTo>
                <a:close/>
              </a:path>
            </a:pathLst>
          </a:custGeom>
          <a:solidFill>
            <a:srgbClr val="000000"/>
          </a:solidFill>
        </p:spPr>
        <p:txBody>
          <a:bodyPr wrap="square" lIns="0" tIns="0" rIns="0" bIns="0" rtlCol="0"/>
          <a:lstStyle/>
          <a:p>
            <a:endParaRPr/>
          </a:p>
        </p:txBody>
      </p:sp>
      <p:sp>
        <p:nvSpPr>
          <p:cNvPr id="181" name="object 181"/>
          <p:cNvSpPr/>
          <p:nvPr/>
        </p:nvSpPr>
        <p:spPr>
          <a:xfrm>
            <a:off x="5878324" y="3905488"/>
            <a:ext cx="20320" cy="14604"/>
          </a:xfrm>
          <a:custGeom>
            <a:avLst/>
            <a:gdLst/>
            <a:ahLst/>
            <a:cxnLst/>
            <a:rect l="l" t="t" r="r" b="b"/>
            <a:pathLst>
              <a:path w="20320" h="14605">
                <a:moveTo>
                  <a:pt x="0" y="0"/>
                </a:moveTo>
                <a:lnTo>
                  <a:pt x="6096" y="14477"/>
                </a:lnTo>
                <a:lnTo>
                  <a:pt x="19812" y="0"/>
                </a:lnTo>
                <a:lnTo>
                  <a:pt x="0" y="0"/>
                </a:lnTo>
              </a:path>
            </a:pathLst>
          </a:custGeom>
          <a:ln w="3175">
            <a:solidFill>
              <a:srgbClr val="000000"/>
            </a:solidFill>
          </a:ln>
        </p:spPr>
        <p:txBody>
          <a:bodyPr wrap="square" lIns="0" tIns="0" rIns="0" bIns="0" rtlCol="0"/>
          <a:lstStyle/>
          <a:p>
            <a:endParaRPr/>
          </a:p>
        </p:txBody>
      </p:sp>
      <p:sp>
        <p:nvSpPr>
          <p:cNvPr id="182" name="object 182"/>
          <p:cNvSpPr/>
          <p:nvPr/>
        </p:nvSpPr>
        <p:spPr>
          <a:xfrm>
            <a:off x="5884421" y="3906250"/>
            <a:ext cx="13970" cy="20320"/>
          </a:xfrm>
          <a:custGeom>
            <a:avLst/>
            <a:gdLst/>
            <a:ahLst/>
            <a:cxnLst/>
            <a:rect l="l" t="t" r="r" b="b"/>
            <a:pathLst>
              <a:path w="13970" h="20319">
                <a:moveTo>
                  <a:pt x="13715" y="0"/>
                </a:moveTo>
                <a:lnTo>
                  <a:pt x="0" y="13716"/>
                </a:lnTo>
                <a:lnTo>
                  <a:pt x="13715" y="19812"/>
                </a:lnTo>
                <a:lnTo>
                  <a:pt x="13715" y="0"/>
                </a:lnTo>
                <a:close/>
              </a:path>
            </a:pathLst>
          </a:custGeom>
          <a:solidFill>
            <a:srgbClr val="000000"/>
          </a:solidFill>
        </p:spPr>
        <p:txBody>
          <a:bodyPr wrap="square" lIns="0" tIns="0" rIns="0" bIns="0" rtlCol="0"/>
          <a:lstStyle/>
          <a:p>
            <a:endParaRPr/>
          </a:p>
        </p:txBody>
      </p:sp>
      <p:sp>
        <p:nvSpPr>
          <p:cNvPr id="183" name="object 183"/>
          <p:cNvSpPr/>
          <p:nvPr/>
        </p:nvSpPr>
        <p:spPr>
          <a:xfrm>
            <a:off x="5884421" y="3905488"/>
            <a:ext cx="13970" cy="20955"/>
          </a:xfrm>
          <a:custGeom>
            <a:avLst/>
            <a:gdLst/>
            <a:ahLst/>
            <a:cxnLst/>
            <a:rect l="l" t="t" r="r" b="b"/>
            <a:pathLst>
              <a:path w="13970" h="20955">
                <a:moveTo>
                  <a:pt x="0" y="14477"/>
                </a:moveTo>
                <a:lnTo>
                  <a:pt x="13715" y="20574"/>
                </a:lnTo>
                <a:lnTo>
                  <a:pt x="13715" y="0"/>
                </a:lnTo>
                <a:lnTo>
                  <a:pt x="0" y="14477"/>
                </a:lnTo>
              </a:path>
            </a:pathLst>
          </a:custGeom>
          <a:ln w="3175">
            <a:solidFill>
              <a:srgbClr val="000000"/>
            </a:solidFill>
          </a:ln>
        </p:spPr>
        <p:txBody>
          <a:bodyPr wrap="square" lIns="0" tIns="0" rIns="0" bIns="0" rtlCol="0"/>
          <a:lstStyle/>
          <a:p>
            <a:endParaRPr/>
          </a:p>
        </p:txBody>
      </p:sp>
      <p:sp>
        <p:nvSpPr>
          <p:cNvPr id="184" name="object 184"/>
          <p:cNvSpPr/>
          <p:nvPr/>
        </p:nvSpPr>
        <p:spPr>
          <a:xfrm>
            <a:off x="5898136" y="3906250"/>
            <a:ext cx="14604" cy="20320"/>
          </a:xfrm>
          <a:custGeom>
            <a:avLst/>
            <a:gdLst/>
            <a:ahLst/>
            <a:cxnLst/>
            <a:rect l="l" t="t" r="r" b="b"/>
            <a:pathLst>
              <a:path w="14604" h="20319">
                <a:moveTo>
                  <a:pt x="0" y="0"/>
                </a:moveTo>
                <a:lnTo>
                  <a:pt x="0" y="19812"/>
                </a:lnTo>
                <a:lnTo>
                  <a:pt x="14478" y="13716"/>
                </a:lnTo>
                <a:lnTo>
                  <a:pt x="0" y="0"/>
                </a:lnTo>
                <a:close/>
              </a:path>
            </a:pathLst>
          </a:custGeom>
          <a:solidFill>
            <a:srgbClr val="000000"/>
          </a:solidFill>
        </p:spPr>
        <p:txBody>
          <a:bodyPr wrap="square" lIns="0" tIns="0" rIns="0" bIns="0" rtlCol="0"/>
          <a:lstStyle/>
          <a:p>
            <a:endParaRPr/>
          </a:p>
        </p:txBody>
      </p:sp>
      <p:sp>
        <p:nvSpPr>
          <p:cNvPr id="185" name="object 185"/>
          <p:cNvSpPr/>
          <p:nvPr/>
        </p:nvSpPr>
        <p:spPr>
          <a:xfrm>
            <a:off x="5898136" y="3905488"/>
            <a:ext cx="14604" cy="20955"/>
          </a:xfrm>
          <a:custGeom>
            <a:avLst/>
            <a:gdLst/>
            <a:ahLst/>
            <a:cxnLst/>
            <a:rect l="l" t="t" r="r" b="b"/>
            <a:pathLst>
              <a:path w="14604" h="20955">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186" name="object 186"/>
          <p:cNvSpPr/>
          <p:nvPr/>
        </p:nvSpPr>
        <p:spPr>
          <a:xfrm>
            <a:off x="5898136" y="3906250"/>
            <a:ext cx="20955" cy="13970"/>
          </a:xfrm>
          <a:custGeom>
            <a:avLst/>
            <a:gdLst/>
            <a:ahLst/>
            <a:cxnLst/>
            <a:rect l="l" t="t" r="r" b="b"/>
            <a:pathLst>
              <a:path w="20954" h="13969">
                <a:moveTo>
                  <a:pt x="20574" y="0"/>
                </a:moveTo>
                <a:lnTo>
                  <a:pt x="0" y="0"/>
                </a:lnTo>
                <a:lnTo>
                  <a:pt x="14478" y="13716"/>
                </a:lnTo>
                <a:lnTo>
                  <a:pt x="20574" y="0"/>
                </a:lnTo>
                <a:close/>
              </a:path>
            </a:pathLst>
          </a:custGeom>
          <a:solidFill>
            <a:srgbClr val="000000"/>
          </a:solidFill>
        </p:spPr>
        <p:txBody>
          <a:bodyPr wrap="square" lIns="0" tIns="0" rIns="0" bIns="0" rtlCol="0"/>
          <a:lstStyle/>
          <a:p>
            <a:endParaRPr/>
          </a:p>
        </p:txBody>
      </p:sp>
      <p:sp>
        <p:nvSpPr>
          <p:cNvPr id="187" name="object 187"/>
          <p:cNvSpPr/>
          <p:nvPr/>
        </p:nvSpPr>
        <p:spPr>
          <a:xfrm>
            <a:off x="5898136" y="3905488"/>
            <a:ext cx="20955" cy="14604"/>
          </a:xfrm>
          <a:custGeom>
            <a:avLst/>
            <a:gdLst/>
            <a:ahLst/>
            <a:cxnLst/>
            <a:rect l="l" t="t" r="r" b="b"/>
            <a:pathLst>
              <a:path w="20954" h="14605">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188" name="object 188"/>
          <p:cNvSpPr/>
          <p:nvPr/>
        </p:nvSpPr>
        <p:spPr>
          <a:xfrm>
            <a:off x="5970146" y="3410569"/>
            <a:ext cx="233933" cy="145542"/>
          </a:xfrm>
          <a:prstGeom prst="rect">
            <a:avLst/>
          </a:prstGeom>
          <a:blipFill>
            <a:blip r:embed="rId3" cstate="print"/>
            <a:stretch>
              <a:fillRect/>
            </a:stretch>
          </a:blipFill>
        </p:spPr>
        <p:txBody>
          <a:bodyPr wrap="square" lIns="0" tIns="0" rIns="0" bIns="0" rtlCol="0"/>
          <a:lstStyle/>
          <a:p>
            <a:endParaRPr/>
          </a:p>
        </p:txBody>
      </p:sp>
      <p:sp>
        <p:nvSpPr>
          <p:cNvPr id="189" name="object 189"/>
          <p:cNvSpPr/>
          <p:nvPr/>
        </p:nvSpPr>
        <p:spPr>
          <a:xfrm>
            <a:off x="6099304" y="3345417"/>
            <a:ext cx="20320" cy="14604"/>
          </a:xfrm>
          <a:custGeom>
            <a:avLst/>
            <a:gdLst/>
            <a:ahLst/>
            <a:cxnLst/>
            <a:rect l="l" t="t" r="r" b="b"/>
            <a:pathLst>
              <a:path w="20320" h="14605">
                <a:moveTo>
                  <a:pt x="14477" y="0"/>
                </a:moveTo>
                <a:lnTo>
                  <a:pt x="0" y="14477"/>
                </a:lnTo>
                <a:lnTo>
                  <a:pt x="19812" y="14477"/>
                </a:lnTo>
                <a:lnTo>
                  <a:pt x="14477" y="0"/>
                </a:lnTo>
                <a:close/>
              </a:path>
            </a:pathLst>
          </a:custGeom>
          <a:solidFill>
            <a:srgbClr val="000000"/>
          </a:solidFill>
        </p:spPr>
        <p:txBody>
          <a:bodyPr wrap="square" lIns="0" tIns="0" rIns="0" bIns="0" rtlCol="0"/>
          <a:lstStyle/>
          <a:p>
            <a:endParaRPr/>
          </a:p>
        </p:txBody>
      </p:sp>
      <p:sp>
        <p:nvSpPr>
          <p:cNvPr id="190" name="object 190"/>
          <p:cNvSpPr/>
          <p:nvPr/>
        </p:nvSpPr>
        <p:spPr>
          <a:xfrm>
            <a:off x="6099304" y="3345417"/>
            <a:ext cx="20320" cy="14604"/>
          </a:xfrm>
          <a:custGeom>
            <a:avLst/>
            <a:gdLst/>
            <a:ahLst/>
            <a:cxnLst/>
            <a:rect l="l" t="t" r="r" b="b"/>
            <a:pathLst>
              <a:path w="20320" h="14605">
                <a:moveTo>
                  <a:pt x="19812" y="14477"/>
                </a:moveTo>
                <a:lnTo>
                  <a:pt x="13715" y="0"/>
                </a:lnTo>
                <a:lnTo>
                  <a:pt x="0" y="14477"/>
                </a:lnTo>
                <a:lnTo>
                  <a:pt x="19812" y="14477"/>
                </a:lnTo>
              </a:path>
            </a:pathLst>
          </a:custGeom>
          <a:ln w="3175">
            <a:solidFill>
              <a:srgbClr val="000000"/>
            </a:solidFill>
          </a:ln>
        </p:spPr>
        <p:txBody>
          <a:bodyPr wrap="square" lIns="0" tIns="0" rIns="0" bIns="0" rtlCol="0"/>
          <a:lstStyle/>
          <a:p>
            <a:endParaRPr/>
          </a:p>
        </p:txBody>
      </p:sp>
      <p:sp>
        <p:nvSpPr>
          <p:cNvPr id="191" name="object 191"/>
          <p:cNvSpPr/>
          <p:nvPr/>
        </p:nvSpPr>
        <p:spPr>
          <a:xfrm>
            <a:off x="6099304" y="3340084"/>
            <a:ext cx="14604" cy="20320"/>
          </a:xfrm>
          <a:custGeom>
            <a:avLst/>
            <a:gdLst/>
            <a:ahLst/>
            <a:cxnLst/>
            <a:rect l="l" t="t" r="r" b="b"/>
            <a:pathLst>
              <a:path w="14604" h="20319">
                <a:moveTo>
                  <a:pt x="0" y="0"/>
                </a:moveTo>
                <a:lnTo>
                  <a:pt x="0" y="19811"/>
                </a:lnTo>
                <a:lnTo>
                  <a:pt x="14477" y="5333"/>
                </a:lnTo>
                <a:lnTo>
                  <a:pt x="0" y="0"/>
                </a:lnTo>
                <a:close/>
              </a:path>
            </a:pathLst>
          </a:custGeom>
          <a:solidFill>
            <a:srgbClr val="000000"/>
          </a:solidFill>
        </p:spPr>
        <p:txBody>
          <a:bodyPr wrap="square" lIns="0" tIns="0" rIns="0" bIns="0" rtlCol="0"/>
          <a:lstStyle/>
          <a:p>
            <a:endParaRPr/>
          </a:p>
        </p:txBody>
      </p:sp>
      <p:sp>
        <p:nvSpPr>
          <p:cNvPr id="192" name="object 192"/>
          <p:cNvSpPr/>
          <p:nvPr/>
        </p:nvSpPr>
        <p:spPr>
          <a:xfrm>
            <a:off x="6099304" y="3340084"/>
            <a:ext cx="13970" cy="20320"/>
          </a:xfrm>
          <a:custGeom>
            <a:avLst/>
            <a:gdLst/>
            <a:ahLst/>
            <a:cxnLst/>
            <a:rect l="l" t="t" r="r" b="b"/>
            <a:pathLst>
              <a:path w="13970" h="20319">
                <a:moveTo>
                  <a:pt x="13715" y="5333"/>
                </a:moveTo>
                <a:lnTo>
                  <a:pt x="0" y="0"/>
                </a:lnTo>
                <a:lnTo>
                  <a:pt x="0" y="19811"/>
                </a:lnTo>
                <a:lnTo>
                  <a:pt x="13715" y="5333"/>
                </a:lnTo>
              </a:path>
            </a:pathLst>
          </a:custGeom>
          <a:ln w="3175">
            <a:solidFill>
              <a:srgbClr val="000000"/>
            </a:solidFill>
          </a:ln>
        </p:spPr>
        <p:txBody>
          <a:bodyPr wrap="square" lIns="0" tIns="0" rIns="0" bIns="0" rtlCol="0"/>
          <a:lstStyle/>
          <a:p>
            <a:endParaRPr/>
          </a:p>
        </p:txBody>
      </p:sp>
      <p:sp>
        <p:nvSpPr>
          <p:cNvPr id="193" name="object 193"/>
          <p:cNvSpPr/>
          <p:nvPr/>
        </p:nvSpPr>
        <p:spPr>
          <a:xfrm>
            <a:off x="6084827" y="3340084"/>
            <a:ext cx="14604" cy="20320"/>
          </a:xfrm>
          <a:custGeom>
            <a:avLst/>
            <a:gdLst/>
            <a:ahLst/>
            <a:cxnLst/>
            <a:rect l="l" t="t" r="r" b="b"/>
            <a:pathLst>
              <a:path w="14604" h="20319">
                <a:moveTo>
                  <a:pt x="14477" y="0"/>
                </a:moveTo>
                <a:lnTo>
                  <a:pt x="0" y="5333"/>
                </a:lnTo>
                <a:lnTo>
                  <a:pt x="14477" y="19811"/>
                </a:lnTo>
                <a:lnTo>
                  <a:pt x="14477" y="0"/>
                </a:lnTo>
                <a:close/>
              </a:path>
            </a:pathLst>
          </a:custGeom>
          <a:solidFill>
            <a:srgbClr val="000000"/>
          </a:solidFill>
        </p:spPr>
        <p:txBody>
          <a:bodyPr wrap="square" lIns="0" tIns="0" rIns="0" bIns="0" rtlCol="0"/>
          <a:lstStyle/>
          <a:p>
            <a:endParaRPr/>
          </a:p>
        </p:txBody>
      </p:sp>
      <p:sp>
        <p:nvSpPr>
          <p:cNvPr id="194" name="object 194"/>
          <p:cNvSpPr/>
          <p:nvPr/>
        </p:nvSpPr>
        <p:spPr>
          <a:xfrm>
            <a:off x="6084827" y="3340084"/>
            <a:ext cx="14604" cy="20320"/>
          </a:xfrm>
          <a:custGeom>
            <a:avLst/>
            <a:gdLst/>
            <a:ahLst/>
            <a:cxnLst/>
            <a:rect l="l" t="t" r="r" b="b"/>
            <a:pathLst>
              <a:path w="14604" h="20319">
                <a:moveTo>
                  <a:pt x="14477" y="0"/>
                </a:moveTo>
                <a:lnTo>
                  <a:pt x="0" y="5333"/>
                </a:lnTo>
                <a:lnTo>
                  <a:pt x="14477" y="19811"/>
                </a:lnTo>
                <a:lnTo>
                  <a:pt x="14477" y="0"/>
                </a:lnTo>
              </a:path>
            </a:pathLst>
          </a:custGeom>
          <a:ln w="3175">
            <a:solidFill>
              <a:srgbClr val="000000"/>
            </a:solidFill>
          </a:ln>
        </p:spPr>
        <p:txBody>
          <a:bodyPr wrap="square" lIns="0" tIns="0" rIns="0" bIns="0" rtlCol="0"/>
          <a:lstStyle/>
          <a:p>
            <a:endParaRPr/>
          </a:p>
        </p:txBody>
      </p:sp>
      <p:sp>
        <p:nvSpPr>
          <p:cNvPr id="195" name="object 195"/>
          <p:cNvSpPr/>
          <p:nvPr/>
        </p:nvSpPr>
        <p:spPr>
          <a:xfrm>
            <a:off x="6078730" y="3345417"/>
            <a:ext cx="20955" cy="14604"/>
          </a:xfrm>
          <a:custGeom>
            <a:avLst/>
            <a:gdLst/>
            <a:ahLst/>
            <a:cxnLst/>
            <a:rect l="l" t="t" r="r" b="b"/>
            <a:pathLst>
              <a:path w="20954" h="14605">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196" name="object 196"/>
          <p:cNvSpPr/>
          <p:nvPr/>
        </p:nvSpPr>
        <p:spPr>
          <a:xfrm>
            <a:off x="6078730" y="3345417"/>
            <a:ext cx="20955" cy="14604"/>
          </a:xfrm>
          <a:custGeom>
            <a:avLst/>
            <a:gdLst/>
            <a:ahLst/>
            <a:cxnLst/>
            <a:rect l="l" t="t" r="r" b="b"/>
            <a:pathLst>
              <a:path w="20954" h="14605">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197" name="object 197"/>
          <p:cNvSpPr/>
          <p:nvPr/>
        </p:nvSpPr>
        <p:spPr>
          <a:xfrm>
            <a:off x="6078730" y="3359895"/>
            <a:ext cx="20955" cy="14604"/>
          </a:xfrm>
          <a:custGeom>
            <a:avLst/>
            <a:gdLst/>
            <a:ahLst/>
            <a:cxnLst/>
            <a:rect l="l" t="t" r="r" b="b"/>
            <a:pathLst>
              <a:path w="20954" h="14605">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198" name="object 198"/>
          <p:cNvSpPr/>
          <p:nvPr/>
        </p:nvSpPr>
        <p:spPr>
          <a:xfrm>
            <a:off x="6078730" y="3359895"/>
            <a:ext cx="20955" cy="13970"/>
          </a:xfrm>
          <a:custGeom>
            <a:avLst/>
            <a:gdLst/>
            <a:ahLst/>
            <a:cxnLst/>
            <a:rect l="l" t="t" r="r" b="b"/>
            <a:pathLst>
              <a:path w="20954" h="13969">
                <a:moveTo>
                  <a:pt x="0" y="0"/>
                </a:moveTo>
                <a:lnTo>
                  <a:pt x="6096" y="13716"/>
                </a:lnTo>
                <a:lnTo>
                  <a:pt x="20574" y="0"/>
                </a:lnTo>
                <a:lnTo>
                  <a:pt x="0" y="0"/>
                </a:lnTo>
              </a:path>
            </a:pathLst>
          </a:custGeom>
          <a:ln w="3175">
            <a:solidFill>
              <a:srgbClr val="000000"/>
            </a:solidFill>
          </a:ln>
        </p:spPr>
        <p:txBody>
          <a:bodyPr wrap="square" lIns="0" tIns="0" rIns="0" bIns="0" rtlCol="0"/>
          <a:lstStyle/>
          <a:p>
            <a:endParaRPr/>
          </a:p>
        </p:txBody>
      </p:sp>
      <p:sp>
        <p:nvSpPr>
          <p:cNvPr id="199" name="object 199"/>
          <p:cNvSpPr/>
          <p:nvPr/>
        </p:nvSpPr>
        <p:spPr>
          <a:xfrm>
            <a:off x="6084827" y="3359895"/>
            <a:ext cx="14604" cy="20320"/>
          </a:xfrm>
          <a:custGeom>
            <a:avLst/>
            <a:gdLst/>
            <a:ahLst/>
            <a:cxnLst/>
            <a:rect l="l" t="t" r="r" b="b"/>
            <a:pathLst>
              <a:path w="14604" h="20319">
                <a:moveTo>
                  <a:pt x="14477" y="0"/>
                </a:moveTo>
                <a:lnTo>
                  <a:pt x="0" y="14477"/>
                </a:lnTo>
                <a:lnTo>
                  <a:pt x="14477" y="19812"/>
                </a:lnTo>
                <a:lnTo>
                  <a:pt x="14477" y="0"/>
                </a:lnTo>
                <a:close/>
              </a:path>
            </a:pathLst>
          </a:custGeom>
          <a:solidFill>
            <a:srgbClr val="000000"/>
          </a:solidFill>
        </p:spPr>
        <p:txBody>
          <a:bodyPr wrap="square" lIns="0" tIns="0" rIns="0" bIns="0" rtlCol="0"/>
          <a:lstStyle/>
          <a:p>
            <a:endParaRPr/>
          </a:p>
        </p:txBody>
      </p:sp>
      <p:sp>
        <p:nvSpPr>
          <p:cNvPr id="200" name="object 200"/>
          <p:cNvSpPr/>
          <p:nvPr/>
        </p:nvSpPr>
        <p:spPr>
          <a:xfrm>
            <a:off x="6084827" y="3359895"/>
            <a:ext cx="14604" cy="20320"/>
          </a:xfrm>
          <a:custGeom>
            <a:avLst/>
            <a:gdLst/>
            <a:ahLst/>
            <a:cxnLst/>
            <a:rect l="l" t="t" r="r" b="b"/>
            <a:pathLst>
              <a:path w="14604" h="20319">
                <a:moveTo>
                  <a:pt x="0" y="13716"/>
                </a:moveTo>
                <a:lnTo>
                  <a:pt x="14477" y="19812"/>
                </a:lnTo>
                <a:lnTo>
                  <a:pt x="14477" y="0"/>
                </a:lnTo>
                <a:lnTo>
                  <a:pt x="0" y="13716"/>
                </a:lnTo>
              </a:path>
            </a:pathLst>
          </a:custGeom>
          <a:ln w="3175">
            <a:solidFill>
              <a:srgbClr val="000000"/>
            </a:solidFill>
          </a:ln>
        </p:spPr>
        <p:txBody>
          <a:bodyPr wrap="square" lIns="0" tIns="0" rIns="0" bIns="0" rtlCol="0"/>
          <a:lstStyle/>
          <a:p>
            <a:endParaRPr/>
          </a:p>
        </p:txBody>
      </p:sp>
      <p:sp>
        <p:nvSpPr>
          <p:cNvPr id="201" name="object 201"/>
          <p:cNvSpPr/>
          <p:nvPr/>
        </p:nvSpPr>
        <p:spPr>
          <a:xfrm>
            <a:off x="6099304" y="3359895"/>
            <a:ext cx="14604" cy="20320"/>
          </a:xfrm>
          <a:custGeom>
            <a:avLst/>
            <a:gdLst/>
            <a:ahLst/>
            <a:cxnLst/>
            <a:rect l="l" t="t" r="r" b="b"/>
            <a:pathLst>
              <a:path w="14604" h="20319">
                <a:moveTo>
                  <a:pt x="0" y="0"/>
                </a:moveTo>
                <a:lnTo>
                  <a:pt x="0" y="19812"/>
                </a:lnTo>
                <a:lnTo>
                  <a:pt x="14477" y="14477"/>
                </a:lnTo>
                <a:lnTo>
                  <a:pt x="0" y="0"/>
                </a:lnTo>
                <a:close/>
              </a:path>
            </a:pathLst>
          </a:custGeom>
          <a:solidFill>
            <a:srgbClr val="000000"/>
          </a:solidFill>
        </p:spPr>
        <p:txBody>
          <a:bodyPr wrap="square" lIns="0" tIns="0" rIns="0" bIns="0" rtlCol="0"/>
          <a:lstStyle/>
          <a:p>
            <a:endParaRPr/>
          </a:p>
        </p:txBody>
      </p:sp>
      <p:sp>
        <p:nvSpPr>
          <p:cNvPr id="202" name="object 202"/>
          <p:cNvSpPr/>
          <p:nvPr/>
        </p:nvSpPr>
        <p:spPr>
          <a:xfrm>
            <a:off x="6099304" y="3359895"/>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203" name="object 203"/>
          <p:cNvSpPr/>
          <p:nvPr/>
        </p:nvSpPr>
        <p:spPr>
          <a:xfrm>
            <a:off x="6099304" y="3359895"/>
            <a:ext cx="20320" cy="14604"/>
          </a:xfrm>
          <a:custGeom>
            <a:avLst/>
            <a:gdLst/>
            <a:ahLst/>
            <a:cxnLst/>
            <a:rect l="l" t="t" r="r" b="b"/>
            <a:pathLst>
              <a:path w="20320" h="14605">
                <a:moveTo>
                  <a:pt x="19812" y="0"/>
                </a:moveTo>
                <a:lnTo>
                  <a:pt x="0" y="0"/>
                </a:lnTo>
                <a:lnTo>
                  <a:pt x="14477" y="14477"/>
                </a:lnTo>
                <a:lnTo>
                  <a:pt x="19812" y="0"/>
                </a:lnTo>
                <a:close/>
              </a:path>
            </a:pathLst>
          </a:custGeom>
          <a:solidFill>
            <a:srgbClr val="000000"/>
          </a:solidFill>
        </p:spPr>
        <p:txBody>
          <a:bodyPr wrap="square" lIns="0" tIns="0" rIns="0" bIns="0" rtlCol="0"/>
          <a:lstStyle/>
          <a:p>
            <a:endParaRPr/>
          </a:p>
        </p:txBody>
      </p:sp>
      <p:sp>
        <p:nvSpPr>
          <p:cNvPr id="204" name="object 204"/>
          <p:cNvSpPr/>
          <p:nvPr/>
        </p:nvSpPr>
        <p:spPr>
          <a:xfrm>
            <a:off x="6099304" y="3359895"/>
            <a:ext cx="20320" cy="13970"/>
          </a:xfrm>
          <a:custGeom>
            <a:avLst/>
            <a:gdLst/>
            <a:ahLst/>
            <a:cxnLst/>
            <a:rect l="l" t="t" r="r" b="b"/>
            <a:pathLst>
              <a:path w="20320" h="13969">
                <a:moveTo>
                  <a:pt x="13715" y="13716"/>
                </a:moveTo>
                <a:lnTo>
                  <a:pt x="19812" y="0"/>
                </a:lnTo>
                <a:lnTo>
                  <a:pt x="0" y="0"/>
                </a:lnTo>
                <a:lnTo>
                  <a:pt x="13715" y="13716"/>
                </a:lnTo>
              </a:path>
            </a:pathLst>
          </a:custGeom>
          <a:ln w="3175">
            <a:solidFill>
              <a:srgbClr val="000000"/>
            </a:solidFill>
          </a:ln>
        </p:spPr>
        <p:txBody>
          <a:bodyPr wrap="square" lIns="0" tIns="0" rIns="0" bIns="0" rtlCol="0"/>
          <a:lstStyle/>
          <a:p>
            <a:endParaRPr/>
          </a:p>
        </p:txBody>
      </p:sp>
      <p:sp>
        <p:nvSpPr>
          <p:cNvPr id="205" name="object 205"/>
          <p:cNvSpPr/>
          <p:nvPr/>
        </p:nvSpPr>
        <p:spPr>
          <a:xfrm>
            <a:off x="6099304" y="3345417"/>
            <a:ext cx="20320" cy="14604"/>
          </a:xfrm>
          <a:custGeom>
            <a:avLst/>
            <a:gdLst/>
            <a:ahLst/>
            <a:cxnLst/>
            <a:rect l="l" t="t" r="r" b="b"/>
            <a:pathLst>
              <a:path w="20320" h="14605">
                <a:moveTo>
                  <a:pt x="14477" y="0"/>
                </a:moveTo>
                <a:lnTo>
                  <a:pt x="0" y="14477"/>
                </a:lnTo>
                <a:lnTo>
                  <a:pt x="19812" y="14477"/>
                </a:lnTo>
                <a:lnTo>
                  <a:pt x="14477" y="0"/>
                </a:lnTo>
                <a:close/>
              </a:path>
            </a:pathLst>
          </a:custGeom>
          <a:solidFill>
            <a:srgbClr val="000000"/>
          </a:solidFill>
        </p:spPr>
        <p:txBody>
          <a:bodyPr wrap="square" lIns="0" tIns="0" rIns="0" bIns="0" rtlCol="0"/>
          <a:lstStyle/>
          <a:p>
            <a:endParaRPr/>
          </a:p>
        </p:txBody>
      </p:sp>
      <p:sp>
        <p:nvSpPr>
          <p:cNvPr id="206" name="object 206"/>
          <p:cNvSpPr/>
          <p:nvPr/>
        </p:nvSpPr>
        <p:spPr>
          <a:xfrm>
            <a:off x="6099304" y="3345417"/>
            <a:ext cx="20320" cy="14604"/>
          </a:xfrm>
          <a:custGeom>
            <a:avLst/>
            <a:gdLst/>
            <a:ahLst/>
            <a:cxnLst/>
            <a:rect l="l" t="t" r="r" b="b"/>
            <a:pathLst>
              <a:path w="20320" h="14605">
                <a:moveTo>
                  <a:pt x="19812" y="14477"/>
                </a:moveTo>
                <a:lnTo>
                  <a:pt x="13715" y="0"/>
                </a:lnTo>
                <a:lnTo>
                  <a:pt x="0" y="14477"/>
                </a:lnTo>
                <a:lnTo>
                  <a:pt x="19812" y="14477"/>
                </a:lnTo>
              </a:path>
            </a:pathLst>
          </a:custGeom>
          <a:ln w="3175">
            <a:solidFill>
              <a:srgbClr val="000000"/>
            </a:solidFill>
          </a:ln>
        </p:spPr>
        <p:txBody>
          <a:bodyPr wrap="square" lIns="0" tIns="0" rIns="0" bIns="0" rtlCol="0"/>
          <a:lstStyle/>
          <a:p>
            <a:endParaRPr/>
          </a:p>
        </p:txBody>
      </p:sp>
      <p:sp>
        <p:nvSpPr>
          <p:cNvPr id="207" name="object 207"/>
          <p:cNvSpPr/>
          <p:nvPr/>
        </p:nvSpPr>
        <p:spPr>
          <a:xfrm>
            <a:off x="6099304" y="3340084"/>
            <a:ext cx="14604" cy="20320"/>
          </a:xfrm>
          <a:custGeom>
            <a:avLst/>
            <a:gdLst/>
            <a:ahLst/>
            <a:cxnLst/>
            <a:rect l="l" t="t" r="r" b="b"/>
            <a:pathLst>
              <a:path w="14604" h="20319">
                <a:moveTo>
                  <a:pt x="0" y="0"/>
                </a:moveTo>
                <a:lnTo>
                  <a:pt x="0" y="19811"/>
                </a:lnTo>
                <a:lnTo>
                  <a:pt x="14477" y="5333"/>
                </a:lnTo>
                <a:lnTo>
                  <a:pt x="0" y="0"/>
                </a:lnTo>
                <a:close/>
              </a:path>
            </a:pathLst>
          </a:custGeom>
          <a:solidFill>
            <a:srgbClr val="000000"/>
          </a:solidFill>
        </p:spPr>
        <p:txBody>
          <a:bodyPr wrap="square" lIns="0" tIns="0" rIns="0" bIns="0" rtlCol="0"/>
          <a:lstStyle/>
          <a:p>
            <a:endParaRPr/>
          </a:p>
        </p:txBody>
      </p:sp>
      <p:sp>
        <p:nvSpPr>
          <p:cNvPr id="208" name="object 208"/>
          <p:cNvSpPr/>
          <p:nvPr/>
        </p:nvSpPr>
        <p:spPr>
          <a:xfrm>
            <a:off x="6099304" y="3340084"/>
            <a:ext cx="13970" cy="20320"/>
          </a:xfrm>
          <a:custGeom>
            <a:avLst/>
            <a:gdLst/>
            <a:ahLst/>
            <a:cxnLst/>
            <a:rect l="l" t="t" r="r" b="b"/>
            <a:pathLst>
              <a:path w="13970" h="20319">
                <a:moveTo>
                  <a:pt x="13715" y="5333"/>
                </a:moveTo>
                <a:lnTo>
                  <a:pt x="0" y="0"/>
                </a:lnTo>
                <a:lnTo>
                  <a:pt x="0" y="19811"/>
                </a:lnTo>
                <a:lnTo>
                  <a:pt x="13715" y="5333"/>
                </a:lnTo>
              </a:path>
            </a:pathLst>
          </a:custGeom>
          <a:ln w="3175">
            <a:solidFill>
              <a:srgbClr val="000000"/>
            </a:solidFill>
          </a:ln>
        </p:spPr>
        <p:txBody>
          <a:bodyPr wrap="square" lIns="0" tIns="0" rIns="0" bIns="0" rtlCol="0"/>
          <a:lstStyle/>
          <a:p>
            <a:endParaRPr/>
          </a:p>
        </p:txBody>
      </p:sp>
      <p:sp>
        <p:nvSpPr>
          <p:cNvPr id="209" name="object 209"/>
          <p:cNvSpPr/>
          <p:nvPr/>
        </p:nvSpPr>
        <p:spPr>
          <a:xfrm>
            <a:off x="6084827" y="3340084"/>
            <a:ext cx="14604" cy="20320"/>
          </a:xfrm>
          <a:custGeom>
            <a:avLst/>
            <a:gdLst/>
            <a:ahLst/>
            <a:cxnLst/>
            <a:rect l="l" t="t" r="r" b="b"/>
            <a:pathLst>
              <a:path w="14604" h="20319">
                <a:moveTo>
                  <a:pt x="14477" y="0"/>
                </a:moveTo>
                <a:lnTo>
                  <a:pt x="0" y="5333"/>
                </a:lnTo>
                <a:lnTo>
                  <a:pt x="14477" y="19811"/>
                </a:lnTo>
                <a:lnTo>
                  <a:pt x="14477" y="0"/>
                </a:lnTo>
                <a:close/>
              </a:path>
            </a:pathLst>
          </a:custGeom>
          <a:solidFill>
            <a:srgbClr val="000000"/>
          </a:solidFill>
        </p:spPr>
        <p:txBody>
          <a:bodyPr wrap="square" lIns="0" tIns="0" rIns="0" bIns="0" rtlCol="0"/>
          <a:lstStyle/>
          <a:p>
            <a:endParaRPr/>
          </a:p>
        </p:txBody>
      </p:sp>
      <p:sp>
        <p:nvSpPr>
          <p:cNvPr id="210" name="object 210"/>
          <p:cNvSpPr/>
          <p:nvPr/>
        </p:nvSpPr>
        <p:spPr>
          <a:xfrm>
            <a:off x="6084827" y="3340084"/>
            <a:ext cx="14604" cy="20320"/>
          </a:xfrm>
          <a:custGeom>
            <a:avLst/>
            <a:gdLst/>
            <a:ahLst/>
            <a:cxnLst/>
            <a:rect l="l" t="t" r="r" b="b"/>
            <a:pathLst>
              <a:path w="14604" h="20319">
                <a:moveTo>
                  <a:pt x="14477" y="0"/>
                </a:moveTo>
                <a:lnTo>
                  <a:pt x="0" y="5333"/>
                </a:lnTo>
                <a:lnTo>
                  <a:pt x="14477" y="19811"/>
                </a:lnTo>
                <a:lnTo>
                  <a:pt x="14477" y="0"/>
                </a:lnTo>
              </a:path>
            </a:pathLst>
          </a:custGeom>
          <a:ln w="3175">
            <a:solidFill>
              <a:srgbClr val="000000"/>
            </a:solidFill>
          </a:ln>
        </p:spPr>
        <p:txBody>
          <a:bodyPr wrap="square" lIns="0" tIns="0" rIns="0" bIns="0" rtlCol="0"/>
          <a:lstStyle/>
          <a:p>
            <a:endParaRPr/>
          </a:p>
        </p:txBody>
      </p:sp>
      <p:sp>
        <p:nvSpPr>
          <p:cNvPr id="211" name="object 211"/>
          <p:cNvSpPr/>
          <p:nvPr/>
        </p:nvSpPr>
        <p:spPr>
          <a:xfrm>
            <a:off x="6078730" y="3345417"/>
            <a:ext cx="20955" cy="14604"/>
          </a:xfrm>
          <a:custGeom>
            <a:avLst/>
            <a:gdLst/>
            <a:ahLst/>
            <a:cxnLst/>
            <a:rect l="l" t="t" r="r" b="b"/>
            <a:pathLst>
              <a:path w="20954" h="14605">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212" name="object 212"/>
          <p:cNvSpPr/>
          <p:nvPr/>
        </p:nvSpPr>
        <p:spPr>
          <a:xfrm>
            <a:off x="6078730" y="3345417"/>
            <a:ext cx="20955" cy="14604"/>
          </a:xfrm>
          <a:custGeom>
            <a:avLst/>
            <a:gdLst/>
            <a:ahLst/>
            <a:cxnLst/>
            <a:rect l="l" t="t" r="r" b="b"/>
            <a:pathLst>
              <a:path w="20954" h="14605">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213" name="object 213"/>
          <p:cNvSpPr/>
          <p:nvPr/>
        </p:nvSpPr>
        <p:spPr>
          <a:xfrm>
            <a:off x="6078730" y="3359895"/>
            <a:ext cx="20955" cy="14604"/>
          </a:xfrm>
          <a:custGeom>
            <a:avLst/>
            <a:gdLst/>
            <a:ahLst/>
            <a:cxnLst/>
            <a:rect l="l" t="t" r="r" b="b"/>
            <a:pathLst>
              <a:path w="20954" h="14605">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214" name="object 214"/>
          <p:cNvSpPr/>
          <p:nvPr/>
        </p:nvSpPr>
        <p:spPr>
          <a:xfrm>
            <a:off x="6078730" y="3359895"/>
            <a:ext cx="20955" cy="13970"/>
          </a:xfrm>
          <a:custGeom>
            <a:avLst/>
            <a:gdLst/>
            <a:ahLst/>
            <a:cxnLst/>
            <a:rect l="l" t="t" r="r" b="b"/>
            <a:pathLst>
              <a:path w="20954" h="13969">
                <a:moveTo>
                  <a:pt x="0" y="0"/>
                </a:moveTo>
                <a:lnTo>
                  <a:pt x="6096" y="13716"/>
                </a:lnTo>
                <a:lnTo>
                  <a:pt x="20574" y="0"/>
                </a:lnTo>
                <a:lnTo>
                  <a:pt x="0" y="0"/>
                </a:lnTo>
              </a:path>
            </a:pathLst>
          </a:custGeom>
          <a:ln w="3175">
            <a:solidFill>
              <a:srgbClr val="000000"/>
            </a:solidFill>
          </a:ln>
        </p:spPr>
        <p:txBody>
          <a:bodyPr wrap="square" lIns="0" tIns="0" rIns="0" bIns="0" rtlCol="0"/>
          <a:lstStyle/>
          <a:p>
            <a:endParaRPr/>
          </a:p>
        </p:txBody>
      </p:sp>
      <p:sp>
        <p:nvSpPr>
          <p:cNvPr id="215" name="object 215"/>
          <p:cNvSpPr/>
          <p:nvPr/>
        </p:nvSpPr>
        <p:spPr>
          <a:xfrm>
            <a:off x="6084827" y="3359895"/>
            <a:ext cx="14604" cy="20320"/>
          </a:xfrm>
          <a:custGeom>
            <a:avLst/>
            <a:gdLst/>
            <a:ahLst/>
            <a:cxnLst/>
            <a:rect l="l" t="t" r="r" b="b"/>
            <a:pathLst>
              <a:path w="14604" h="20319">
                <a:moveTo>
                  <a:pt x="14477" y="0"/>
                </a:moveTo>
                <a:lnTo>
                  <a:pt x="0" y="14477"/>
                </a:lnTo>
                <a:lnTo>
                  <a:pt x="14477" y="19812"/>
                </a:lnTo>
                <a:lnTo>
                  <a:pt x="14477" y="0"/>
                </a:lnTo>
                <a:close/>
              </a:path>
            </a:pathLst>
          </a:custGeom>
          <a:solidFill>
            <a:srgbClr val="000000"/>
          </a:solidFill>
        </p:spPr>
        <p:txBody>
          <a:bodyPr wrap="square" lIns="0" tIns="0" rIns="0" bIns="0" rtlCol="0"/>
          <a:lstStyle/>
          <a:p>
            <a:endParaRPr/>
          </a:p>
        </p:txBody>
      </p:sp>
      <p:sp>
        <p:nvSpPr>
          <p:cNvPr id="216" name="object 216"/>
          <p:cNvSpPr/>
          <p:nvPr/>
        </p:nvSpPr>
        <p:spPr>
          <a:xfrm>
            <a:off x="6084827" y="3359895"/>
            <a:ext cx="14604" cy="20320"/>
          </a:xfrm>
          <a:custGeom>
            <a:avLst/>
            <a:gdLst/>
            <a:ahLst/>
            <a:cxnLst/>
            <a:rect l="l" t="t" r="r" b="b"/>
            <a:pathLst>
              <a:path w="14604" h="20319">
                <a:moveTo>
                  <a:pt x="0" y="13716"/>
                </a:moveTo>
                <a:lnTo>
                  <a:pt x="14477" y="19812"/>
                </a:lnTo>
                <a:lnTo>
                  <a:pt x="14477" y="0"/>
                </a:lnTo>
                <a:lnTo>
                  <a:pt x="0" y="13716"/>
                </a:lnTo>
              </a:path>
            </a:pathLst>
          </a:custGeom>
          <a:ln w="3175">
            <a:solidFill>
              <a:srgbClr val="000000"/>
            </a:solidFill>
          </a:ln>
        </p:spPr>
        <p:txBody>
          <a:bodyPr wrap="square" lIns="0" tIns="0" rIns="0" bIns="0" rtlCol="0"/>
          <a:lstStyle/>
          <a:p>
            <a:endParaRPr/>
          </a:p>
        </p:txBody>
      </p:sp>
      <p:sp>
        <p:nvSpPr>
          <p:cNvPr id="217" name="object 217"/>
          <p:cNvSpPr/>
          <p:nvPr/>
        </p:nvSpPr>
        <p:spPr>
          <a:xfrm>
            <a:off x="6099304" y="3359895"/>
            <a:ext cx="14604" cy="20320"/>
          </a:xfrm>
          <a:custGeom>
            <a:avLst/>
            <a:gdLst/>
            <a:ahLst/>
            <a:cxnLst/>
            <a:rect l="l" t="t" r="r" b="b"/>
            <a:pathLst>
              <a:path w="14604" h="20319">
                <a:moveTo>
                  <a:pt x="0" y="0"/>
                </a:moveTo>
                <a:lnTo>
                  <a:pt x="0" y="19812"/>
                </a:lnTo>
                <a:lnTo>
                  <a:pt x="14477" y="14477"/>
                </a:lnTo>
                <a:lnTo>
                  <a:pt x="0" y="0"/>
                </a:lnTo>
                <a:close/>
              </a:path>
            </a:pathLst>
          </a:custGeom>
          <a:solidFill>
            <a:srgbClr val="000000"/>
          </a:solidFill>
        </p:spPr>
        <p:txBody>
          <a:bodyPr wrap="square" lIns="0" tIns="0" rIns="0" bIns="0" rtlCol="0"/>
          <a:lstStyle/>
          <a:p>
            <a:endParaRPr/>
          </a:p>
        </p:txBody>
      </p:sp>
      <p:sp>
        <p:nvSpPr>
          <p:cNvPr id="218" name="object 218"/>
          <p:cNvSpPr/>
          <p:nvPr/>
        </p:nvSpPr>
        <p:spPr>
          <a:xfrm>
            <a:off x="6099304" y="3359895"/>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219" name="object 219"/>
          <p:cNvSpPr/>
          <p:nvPr/>
        </p:nvSpPr>
        <p:spPr>
          <a:xfrm>
            <a:off x="6099304" y="3359895"/>
            <a:ext cx="20320" cy="14604"/>
          </a:xfrm>
          <a:custGeom>
            <a:avLst/>
            <a:gdLst/>
            <a:ahLst/>
            <a:cxnLst/>
            <a:rect l="l" t="t" r="r" b="b"/>
            <a:pathLst>
              <a:path w="20320" h="14605">
                <a:moveTo>
                  <a:pt x="19812" y="0"/>
                </a:moveTo>
                <a:lnTo>
                  <a:pt x="0" y="0"/>
                </a:lnTo>
                <a:lnTo>
                  <a:pt x="14477" y="14477"/>
                </a:lnTo>
                <a:lnTo>
                  <a:pt x="19812" y="0"/>
                </a:lnTo>
                <a:close/>
              </a:path>
            </a:pathLst>
          </a:custGeom>
          <a:solidFill>
            <a:srgbClr val="000000"/>
          </a:solidFill>
        </p:spPr>
        <p:txBody>
          <a:bodyPr wrap="square" lIns="0" tIns="0" rIns="0" bIns="0" rtlCol="0"/>
          <a:lstStyle/>
          <a:p>
            <a:endParaRPr/>
          </a:p>
        </p:txBody>
      </p:sp>
      <p:sp>
        <p:nvSpPr>
          <p:cNvPr id="220" name="object 220"/>
          <p:cNvSpPr/>
          <p:nvPr/>
        </p:nvSpPr>
        <p:spPr>
          <a:xfrm>
            <a:off x="6099304" y="3359895"/>
            <a:ext cx="20320" cy="13970"/>
          </a:xfrm>
          <a:custGeom>
            <a:avLst/>
            <a:gdLst/>
            <a:ahLst/>
            <a:cxnLst/>
            <a:rect l="l" t="t" r="r" b="b"/>
            <a:pathLst>
              <a:path w="20320" h="13969">
                <a:moveTo>
                  <a:pt x="13715" y="13716"/>
                </a:moveTo>
                <a:lnTo>
                  <a:pt x="19812" y="0"/>
                </a:lnTo>
                <a:lnTo>
                  <a:pt x="0" y="0"/>
                </a:lnTo>
                <a:lnTo>
                  <a:pt x="13715" y="13716"/>
                </a:lnTo>
              </a:path>
            </a:pathLst>
          </a:custGeom>
          <a:ln w="3175">
            <a:solidFill>
              <a:srgbClr val="000000"/>
            </a:solidFill>
          </a:ln>
        </p:spPr>
        <p:txBody>
          <a:bodyPr wrap="square" lIns="0" tIns="0" rIns="0" bIns="0" rtlCol="0"/>
          <a:lstStyle/>
          <a:p>
            <a:endParaRPr/>
          </a:p>
        </p:txBody>
      </p:sp>
      <p:sp>
        <p:nvSpPr>
          <p:cNvPr id="221" name="object 221"/>
          <p:cNvSpPr/>
          <p:nvPr/>
        </p:nvSpPr>
        <p:spPr>
          <a:xfrm>
            <a:off x="5532377" y="3238738"/>
            <a:ext cx="24765" cy="17145"/>
          </a:xfrm>
          <a:custGeom>
            <a:avLst/>
            <a:gdLst/>
            <a:ahLst/>
            <a:cxnLst/>
            <a:rect l="l" t="t" r="r" b="b"/>
            <a:pathLst>
              <a:path w="24764" h="17144">
                <a:moveTo>
                  <a:pt x="17525" y="0"/>
                </a:moveTo>
                <a:lnTo>
                  <a:pt x="0" y="16763"/>
                </a:lnTo>
                <a:lnTo>
                  <a:pt x="24383" y="16763"/>
                </a:lnTo>
                <a:lnTo>
                  <a:pt x="17525" y="0"/>
                </a:lnTo>
                <a:close/>
              </a:path>
            </a:pathLst>
          </a:custGeom>
          <a:solidFill>
            <a:srgbClr val="000000"/>
          </a:solidFill>
        </p:spPr>
        <p:txBody>
          <a:bodyPr wrap="square" lIns="0" tIns="0" rIns="0" bIns="0" rtlCol="0"/>
          <a:lstStyle/>
          <a:p>
            <a:endParaRPr/>
          </a:p>
        </p:txBody>
      </p:sp>
      <p:sp>
        <p:nvSpPr>
          <p:cNvPr id="222" name="object 222"/>
          <p:cNvSpPr/>
          <p:nvPr/>
        </p:nvSpPr>
        <p:spPr>
          <a:xfrm>
            <a:off x="5532377" y="3237975"/>
            <a:ext cx="24765" cy="17780"/>
          </a:xfrm>
          <a:custGeom>
            <a:avLst/>
            <a:gdLst/>
            <a:ahLst/>
            <a:cxnLst/>
            <a:rect l="l" t="t" r="r" b="b"/>
            <a:pathLst>
              <a:path w="24764" h="17780">
                <a:moveTo>
                  <a:pt x="24383" y="17525"/>
                </a:moveTo>
                <a:lnTo>
                  <a:pt x="17525" y="0"/>
                </a:lnTo>
                <a:lnTo>
                  <a:pt x="0" y="17525"/>
                </a:lnTo>
                <a:lnTo>
                  <a:pt x="24383" y="17525"/>
                </a:lnTo>
              </a:path>
            </a:pathLst>
          </a:custGeom>
          <a:ln w="3175">
            <a:solidFill>
              <a:srgbClr val="000000"/>
            </a:solidFill>
          </a:ln>
        </p:spPr>
        <p:txBody>
          <a:bodyPr wrap="square" lIns="0" tIns="0" rIns="0" bIns="0" rtlCol="0"/>
          <a:lstStyle/>
          <a:p>
            <a:endParaRPr/>
          </a:p>
        </p:txBody>
      </p:sp>
      <p:sp>
        <p:nvSpPr>
          <p:cNvPr id="223" name="object 223"/>
          <p:cNvSpPr/>
          <p:nvPr/>
        </p:nvSpPr>
        <p:spPr>
          <a:xfrm>
            <a:off x="5532377" y="3231117"/>
            <a:ext cx="17780" cy="24765"/>
          </a:xfrm>
          <a:custGeom>
            <a:avLst/>
            <a:gdLst/>
            <a:ahLst/>
            <a:cxnLst/>
            <a:rect l="l" t="t" r="r" b="b"/>
            <a:pathLst>
              <a:path w="17779" h="24764">
                <a:moveTo>
                  <a:pt x="0" y="0"/>
                </a:moveTo>
                <a:lnTo>
                  <a:pt x="0" y="24383"/>
                </a:lnTo>
                <a:lnTo>
                  <a:pt x="17525" y="7620"/>
                </a:lnTo>
                <a:lnTo>
                  <a:pt x="0" y="0"/>
                </a:lnTo>
                <a:close/>
              </a:path>
            </a:pathLst>
          </a:custGeom>
          <a:solidFill>
            <a:srgbClr val="000000"/>
          </a:solidFill>
        </p:spPr>
        <p:txBody>
          <a:bodyPr wrap="square" lIns="0" tIns="0" rIns="0" bIns="0" rtlCol="0"/>
          <a:lstStyle/>
          <a:p>
            <a:endParaRPr/>
          </a:p>
        </p:txBody>
      </p:sp>
      <p:sp>
        <p:nvSpPr>
          <p:cNvPr id="224" name="object 224"/>
          <p:cNvSpPr/>
          <p:nvPr/>
        </p:nvSpPr>
        <p:spPr>
          <a:xfrm>
            <a:off x="5532377" y="3231117"/>
            <a:ext cx="17780" cy="24765"/>
          </a:xfrm>
          <a:custGeom>
            <a:avLst/>
            <a:gdLst/>
            <a:ahLst/>
            <a:cxnLst/>
            <a:rect l="l" t="t" r="r" b="b"/>
            <a:pathLst>
              <a:path w="17779" h="24764">
                <a:moveTo>
                  <a:pt x="17525" y="6857"/>
                </a:moveTo>
                <a:lnTo>
                  <a:pt x="0" y="0"/>
                </a:lnTo>
                <a:lnTo>
                  <a:pt x="0" y="24383"/>
                </a:lnTo>
                <a:lnTo>
                  <a:pt x="17525" y="6857"/>
                </a:lnTo>
              </a:path>
            </a:pathLst>
          </a:custGeom>
          <a:ln w="3175">
            <a:solidFill>
              <a:srgbClr val="000000"/>
            </a:solidFill>
          </a:ln>
        </p:spPr>
        <p:txBody>
          <a:bodyPr wrap="square" lIns="0" tIns="0" rIns="0" bIns="0" rtlCol="0"/>
          <a:lstStyle/>
          <a:p>
            <a:endParaRPr/>
          </a:p>
        </p:txBody>
      </p:sp>
      <p:sp>
        <p:nvSpPr>
          <p:cNvPr id="225" name="object 225"/>
          <p:cNvSpPr/>
          <p:nvPr/>
        </p:nvSpPr>
        <p:spPr>
          <a:xfrm>
            <a:off x="5515612" y="3231117"/>
            <a:ext cx="17145" cy="24765"/>
          </a:xfrm>
          <a:custGeom>
            <a:avLst/>
            <a:gdLst/>
            <a:ahLst/>
            <a:cxnLst/>
            <a:rect l="l" t="t" r="r" b="b"/>
            <a:pathLst>
              <a:path w="17145" h="24764">
                <a:moveTo>
                  <a:pt x="16764" y="0"/>
                </a:moveTo>
                <a:lnTo>
                  <a:pt x="0" y="7620"/>
                </a:lnTo>
                <a:lnTo>
                  <a:pt x="16764" y="24383"/>
                </a:lnTo>
                <a:lnTo>
                  <a:pt x="16764" y="0"/>
                </a:lnTo>
                <a:close/>
              </a:path>
            </a:pathLst>
          </a:custGeom>
          <a:solidFill>
            <a:srgbClr val="000000"/>
          </a:solidFill>
        </p:spPr>
        <p:txBody>
          <a:bodyPr wrap="square" lIns="0" tIns="0" rIns="0" bIns="0" rtlCol="0"/>
          <a:lstStyle/>
          <a:p>
            <a:endParaRPr/>
          </a:p>
        </p:txBody>
      </p:sp>
      <p:sp>
        <p:nvSpPr>
          <p:cNvPr id="226" name="object 226"/>
          <p:cNvSpPr/>
          <p:nvPr/>
        </p:nvSpPr>
        <p:spPr>
          <a:xfrm>
            <a:off x="5515612" y="3231117"/>
            <a:ext cx="17145" cy="24765"/>
          </a:xfrm>
          <a:custGeom>
            <a:avLst/>
            <a:gdLst/>
            <a:ahLst/>
            <a:cxnLst/>
            <a:rect l="l" t="t" r="r" b="b"/>
            <a:pathLst>
              <a:path w="17145" h="24764">
                <a:moveTo>
                  <a:pt x="16764" y="0"/>
                </a:moveTo>
                <a:lnTo>
                  <a:pt x="0" y="6857"/>
                </a:lnTo>
                <a:lnTo>
                  <a:pt x="16764" y="24383"/>
                </a:lnTo>
                <a:lnTo>
                  <a:pt x="16764" y="0"/>
                </a:lnTo>
              </a:path>
            </a:pathLst>
          </a:custGeom>
          <a:ln w="3175">
            <a:solidFill>
              <a:srgbClr val="000000"/>
            </a:solidFill>
          </a:ln>
        </p:spPr>
        <p:txBody>
          <a:bodyPr wrap="square" lIns="0" tIns="0" rIns="0" bIns="0" rtlCol="0"/>
          <a:lstStyle/>
          <a:p>
            <a:endParaRPr/>
          </a:p>
        </p:txBody>
      </p:sp>
      <p:sp>
        <p:nvSpPr>
          <p:cNvPr id="227" name="object 227"/>
          <p:cNvSpPr/>
          <p:nvPr/>
        </p:nvSpPr>
        <p:spPr>
          <a:xfrm>
            <a:off x="5508754" y="3238738"/>
            <a:ext cx="24130" cy="17145"/>
          </a:xfrm>
          <a:custGeom>
            <a:avLst/>
            <a:gdLst/>
            <a:ahLst/>
            <a:cxnLst/>
            <a:rect l="l" t="t" r="r" b="b"/>
            <a:pathLst>
              <a:path w="24129" h="17144">
                <a:moveTo>
                  <a:pt x="6857" y="0"/>
                </a:moveTo>
                <a:lnTo>
                  <a:pt x="0" y="16763"/>
                </a:lnTo>
                <a:lnTo>
                  <a:pt x="23622" y="16763"/>
                </a:lnTo>
                <a:lnTo>
                  <a:pt x="6857" y="0"/>
                </a:lnTo>
                <a:close/>
              </a:path>
            </a:pathLst>
          </a:custGeom>
          <a:solidFill>
            <a:srgbClr val="000000"/>
          </a:solidFill>
        </p:spPr>
        <p:txBody>
          <a:bodyPr wrap="square" lIns="0" tIns="0" rIns="0" bIns="0" rtlCol="0"/>
          <a:lstStyle/>
          <a:p>
            <a:endParaRPr/>
          </a:p>
        </p:txBody>
      </p:sp>
      <p:sp>
        <p:nvSpPr>
          <p:cNvPr id="228" name="object 228"/>
          <p:cNvSpPr/>
          <p:nvPr/>
        </p:nvSpPr>
        <p:spPr>
          <a:xfrm>
            <a:off x="5508754" y="3237975"/>
            <a:ext cx="24130" cy="17780"/>
          </a:xfrm>
          <a:custGeom>
            <a:avLst/>
            <a:gdLst/>
            <a:ahLst/>
            <a:cxnLst/>
            <a:rect l="l" t="t" r="r" b="b"/>
            <a:pathLst>
              <a:path w="24129" h="17780">
                <a:moveTo>
                  <a:pt x="6857" y="0"/>
                </a:moveTo>
                <a:lnTo>
                  <a:pt x="0" y="17525"/>
                </a:lnTo>
                <a:lnTo>
                  <a:pt x="23622" y="17525"/>
                </a:lnTo>
                <a:lnTo>
                  <a:pt x="6857" y="0"/>
                </a:lnTo>
              </a:path>
            </a:pathLst>
          </a:custGeom>
          <a:ln w="3175">
            <a:solidFill>
              <a:srgbClr val="000000"/>
            </a:solidFill>
          </a:ln>
        </p:spPr>
        <p:txBody>
          <a:bodyPr wrap="square" lIns="0" tIns="0" rIns="0" bIns="0" rtlCol="0"/>
          <a:lstStyle/>
          <a:p>
            <a:endParaRPr/>
          </a:p>
        </p:txBody>
      </p:sp>
      <p:sp>
        <p:nvSpPr>
          <p:cNvPr id="229" name="object 229"/>
          <p:cNvSpPr/>
          <p:nvPr/>
        </p:nvSpPr>
        <p:spPr>
          <a:xfrm>
            <a:off x="5508754" y="3255501"/>
            <a:ext cx="24130" cy="17145"/>
          </a:xfrm>
          <a:custGeom>
            <a:avLst/>
            <a:gdLst/>
            <a:ahLst/>
            <a:cxnLst/>
            <a:rect l="l" t="t" r="r" b="b"/>
            <a:pathLst>
              <a:path w="24129" h="17144">
                <a:moveTo>
                  <a:pt x="23622" y="0"/>
                </a:moveTo>
                <a:lnTo>
                  <a:pt x="0" y="0"/>
                </a:lnTo>
                <a:lnTo>
                  <a:pt x="6857" y="16764"/>
                </a:lnTo>
                <a:lnTo>
                  <a:pt x="23622" y="0"/>
                </a:lnTo>
                <a:close/>
              </a:path>
            </a:pathLst>
          </a:custGeom>
          <a:solidFill>
            <a:srgbClr val="000000"/>
          </a:solidFill>
        </p:spPr>
        <p:txBody>
          <a:bodyPr wrap="square" lIns="0" tIns="0" rIns="0" bIns="0" rtlCol="0"/>
          <a:lstStyle/>
          <a:p>
            <a:endParaRPr/>
          </a:p>
        </p:txBody>
      </p:sp>
      <p:sp>
        <p:nvSpPr>
          <p:cNvPr id="230" name="object 230"/>
          <p:cNvSpPr/>
          <p:nvPr/>
        </p:nvSpPr>
        <p:spPr>
          <a:xfrm>
            <a:off x="5508754" y="3255501"/>
            <a:ext cx="24130" cy="17145"/>
          </a:xfrm>
          <a:custGeom>
            <a:avLst/>
            <a:gdLst/>
            <a:ahLst/>
            <a:cxnLst/>
            <a:rect l="l" t="t" r="r" b="b"/>
            <a:pathLst>
              <a:path w="24129" h="17144">
                <a:moveTo>
                  <a:pt x="0" y="0"/>
                </a:moveTo>
                <a:lnTo>
                  <a:pt x="6857" y="16764"/>
                </a:lnTo>
                <a:lnTo>
                  <a:pt x="23622" y="0"/>
                </a:lnTo>
                <a:lnTo>
                  <a:pt x="0" y="0"/>
                </a:lnTo>
              </a:path>
            </a:pathLst>
          </a:custGeom>
          <a:ln w="3175">
            <a:solidFill>
              <a:srgbClr val="000000"/>
            </a:solidFill>
          </a:ln>
        </p:spPr>
        <p:txBody>
          <a:bodyPr wrap="square" lIns="0" tIns="0" rIns="0" bIns="0" rtlCol="0"/>
          <a:lstStyle/>
          <a:p>
            <a:endParaRPr/>
          </a:p>
        </p:txBody>
      </p:sp>
      <p:sp>
        <p:nvSpPr>
          <p:cNvPr id="231" name="object 231"/>
          <p:cNvSpPr/>
          <p:nvPr/>
        </p:nvSpPr>
        <p:spPr>
          <a:xfrm>
            <a:off x="5515612" y="3255501"/>
            <a:ext cx="17145" cy="24765"/>
          </a:xfrm>
          <a:custGeom>
            <a:avLst/>
            <a:gdLst/>
            <a:ahLst/>
            <a:cxnLst/>
            <a:rect l="l" t="t" r="r" b="b"/>
            <a:pathLst>
              <a:path w="17145" h="24764">
                <a:moveTo>
                  <a:pt x="16764" y="0"/>
                </a:moveTo>
                <a:lnTo>
                  <a:pt x="0" y="16764"/>
                </a:lnTo>
                <a:lnTo>
                  <a:pt x="16764" y="24384"/>
                </a:lnTo>
                <a:lnTo>
                  <a:pt x="16764" y="0"/>
                </a:lnTo>
                <a:close/>
              </a:path>
            </a:pathLst>
          </a:custGeom>
          <a:solidFill>
            <a:srgbClr val="000000"/>
          </a:solidFill>
        </p:spPr>
        <p:txBody>
          <a:bodyPr wrap="square" lIns="0" tIns="0" rIns="0" bIns="0" rtlCol="0"/>
          <a:lstStyle/>
          <a:p>
            <a:endParaRPr/>
          </a:p>
        </p:txBody>
      </p:sp>
      <p:sp>
        <p:nvSpPr>
          <p:cNvPr id="232" name="object 232"/>
          <p:cNvSpPr/>
          <p:nvPr/>
        </p:nvSpPr>
        <p:spPr>
          <a:xfrm>
            <a:off x="5515612" y="3255501"/>
            <a:ext cx="17145" cy="24765"/>
          </a:xfrm>
          <a:custGeom>
            <a:avLst/>
            <a:gdLst/>
            <a:ahLst/>
            <a:cxnLst/>
            <a:rect l="l" t="t" r="r" b="b"/>
            <a:pathLst>
              <a:path w="17145" h="24764">
                <a:moveTo>
                  <a:pt x="0" y="16764"/>
                </a:moveTo>
                <a:lnTo>
                  <a:pt x="16764" y="24384"/>
                </a:lnTo>
                <a:lnTo>
                  <a:pt x="16764" y="0"/>
                </a:lnTo>
                <a:lnTo>
                  <a:pt x="0" y="16764"/>
                </a:lnTo>
              </a:path>
            </a:pathLst>
          </a:custGeom>
          <a:ln w="3175">
            <a:solidFill>
              <a:srgbClr val="000000"/>
            </a:solidFill>
          </a:ln>
        </p:spPr>
        <p:txBody>
          <a:bodyPr wrap="square" lIns="0" tIns="0" rIns="0" bIns="0" rtlCol="0"/>
          <a:lstStyle/>
          <a:p>
            <a:endParaRPr/>
          </a:p>
        </p:txBody>
      </p:sp>
      <p:sp>
        <p:nvSpPr>
          <p:cNvPr id="233" name="object 233"/>
          <p:cNvSpPr/>
          <p:nvPr/>
        </p:nvSpPr>
        <p:spPr>
          <a:xfrm>
            <a:off x="5532377" y="3255501"/>
            <a:ext cx="17780" cy="24765"/>
          </a:xfrm>
          <a:custGeom>
            <a:avLst/>
            <a:gdLst/>
            <a:ahLst/>
            <a:cxnLst/>
            <a:rect l="l" t="t" r="r" b="b"/>
            <a:pathLst>
              <a:path w="17779" h="24764">
                <a:moveTo>
                  <a:pt x="0" y="0"/>
                </a:moveTo>
                <a:lnTo>
                  <a:pt x="0" y="24384"/>
                </a:lnTo>
                <a:lnTo>
                  <a:pt x="17525" y="16764"/>
                </a:lnTo>
                <a:lnTo>
                  <a:pt x="0" y="0"/>
                </a:lnTo>
                <a:close/>
              </a:path>
            </a:pathLst>
          </a:custGeom>
          <a:solidFill>
            <a:srgbClr val="000000"/>
          </a:solidFill>
        </p:spPr>
        <p:txBody>
          <a:bodyPr wrap="square" lIns="0" tIns="0" rIns="0" bIns="0" rtlCol="0"/>
          <a:lstStyle/>
          <a:p>
            <a:endParaRPr/>
          </a:p>
        </p:txBody>
      </p:sp>
      <p:sp>
        <p:nvSpPr>
          <p:cNvPr id="234" name="object 234"/>
          <p:cNvSpPr/>
          <p:nvPr/>
        </p:nvSpPr>
        <p:spPr>
          <a:xfrm>
            <a:off x="5532377" y="3255501"/>
            <a:ext cx="17780" cy="24765"/>
          </a:xfrm>
          <a:custGeom>
            <a:avLst/>
            <a:gdLst/>
            <a:ahLst/>
            <a:cxnLst/>
            <a:rect l="l" t="t" r="r" b="b"/>
            <a:pathLst>
              <a:path w="17779" h="24764">
                <a:moveTo>
                  <a:pt x="0" y="24384"/>
                </a:moveTo>
                <a:lnTo>
                  <a:pt x="17525" y="16764"/>
                </a:lnTo>
                <a:lnTo>
                  <a:pt x="0" y="0"/>
                </a:lnTo>
                <a:lnTo>
                  <a:pt x="0" y="24384"/>
                </a:lnTo>
              </a:path>
            </a:pathLst>
          </a:custGeom>
          <a:ln w="3175">
            <a:solidFill>
              <a:srgbClr val="000000"/>
            </a:solidFill>
          </a:ln>
        </p:spPr>
        <p:txBody>
          <a:bodyPr wrap="square" lIns="0" tIns="0" rIns="0" bIns="0" rtlCol="0"/>
          <a:lstStyle/>
          <a:p>
            <a:endParaRPr/>
          </a:p>
        </p:txBody>
      </p:sp>
      <p:sp>
        <p:nvSpPr>
          <p:cNvPr id="235" name="object 235"/>
          <p:cNvSpPr/>
          <p:nvPr/>
        </p:nvSpPr>
        <p:spPr>
          <a:xfrm>
            <a:off x="5532377" y="3255501"/>
            <a:ext cx="24765" cy="17145"/>
          </a:xfrm>
          <a:custGeom>
            <a:avLst/>
            <a:gdLst/>
            <a:ahLst/>
            <a:cxnLst/>
            <a:rect l="l" t="t" r="r" b="b"/>
            <a:pathLst>
              <a:path w="24764" h="17144">
                <a:moveTo>
                  <a:pt x="24383" y="0"/>
                </a:moveTo>
                <a:lnTo>
                  <a:pt x="0" y="0"/>
                </a:lnTo>
                <a:lnTo>
                  <a:pt x="17525" y="16764"/>
                </a:lnTo>
                <a:lnTo>
                  <a:pt x="24383" y="0"/>
                </a:lnTo>
                <a:close/>
              </a:path>
            </a:pathLst>
          </a:custGeom>
          <a:solidFill>
            <a:srgbClr val="000000"/>
          </a:solidFill>
        </p:spPr>
        <p:txBody>
          <a:bodyPr wrap="square" lIns="0" tIns="0" rIns="0" bIns="0" rtlCol="0"/>
          <a:lstStyle/>
          <a:p>
            <a:endParaRPr/>
          </a:p>
        </p:txBody>
      </p:sp>
      <p:sp>
        <p:nvSpPr>
          <p:cNvPr id="236" name="object 236"/>
          <p:cNvSpPr txBox="1"/>
          <p:nvPr/>
        </p:nvSpPr>
        <p:spPr>
          <a:xfrm>
            <a:off x="4117596" y="2190259"/>
            <a:ext cx="1354455" cy="160655"/>
          </a:xfrm>
          <a:prstGeom prst="rect">
            <a:avLst/>
          </a:prstGeom>
        </p:spPr>
        <p:txBody>
          <a:bodyPr vert="horz" wrap="square" lIns="0" tIns="16510" rIns="0" bIns="0" rtlCol="0">
            <a:spAutoFit/>
          </a:bodyPr>
          <a:lstStyle/>
          <a:p>
            <a:pPr marL="12700">
              <a:lnSpc>
                <a:spcPct val="100000"/>
              </a:lnSpc>
              <a:spcBef>
                <a:spcPts val="130"/>
              </a:spcBef>
              <a:tabLst>
                <a:tab pos="829944" algn="l"/>
              </a:tabLst>
            </a:pPr>
            <a:r>
              <a:rPr sz="850" spc="15" dirty="0">
                <a:latin typeface="Arial"/>
                <a:cs typeface="Arial"/>
              </a:rPr>
              <a:t>Alimentación	</a:t>
            </a:r>
            <a:r>
              <a:rPr sz="850" spc="10" dirty="0">
                <a:latin typeface="Arial"/>
                <a:cs typeface="Arial"/>
              </a:rPr>
              <a:t>Utilización</a:t>
            </a:r>
            <a:endParaRPr sz="850">
              <a:latin typeface="Arial"/>
              <a:cs typeface="Arial"/>
            </a:endParaRPr>
          </a:p>
        </p:txBody>
      </p:sp>
      <p:sp>
        <p:nvSpPr>
          <p:cNvPr id="237" name="object 237"/>
          <p:cNvSpPr/>
          <p:nvPr/>
        </p:nvSpPr>
        <p:spPr>
          <a:xfrm>
            <a:off x="5532377" y="3255501"/>
            <a:ext cx="24765" cy="17145"/>
          </a:xfrm>
          <a:custGeom>
            <a:avLst/>
            <a:gdLst/>
            <a:ahLst/>
            <a:cxnLst/>
            <a:rect l="l" t="t" r="r" b="b"/>
            <a:pathLst>
              <a:path w="24764" h="17144">
                <a:moveTo>
                  <a:pt x="17525" y="16764"/>
                </a:moveTo>
                <a:lnTo>
                  <a:pt x="24383" y="0"/>
                </a:lnTo>
                <a:lnTo>
                  <a:pt x="0" y="0"/>
                </a:lnTo>
                <a:lnTo>
                  <a:pt x="17525" y="16764"/>
                </a:lnTo>
              </a:path>
            </a:pathLst>
          </a:custGeom>
          <a:ln w="3175">
            <a:solidFill>
              <a:srgbClr val="000000"/>
            </a:solidFill>
          </a:ln>
        </p:spPr>
        <p:txBody>
          <a:bodyPr wrap="square" lIns="0" tIns="0" rIns="0" bIns="0" rtlCol="0"/>
          <a:lstStyle/>
          <a:p>
            <a:endParaRPr/>
          </a:p>
        </p:txBody>
      </p:sp>
      <p:sp>
        <p:nvSpPr>
          <p:cNvPr id="238" name="object 238"/>
          <p:cNvSpPr/>
          <p:nvPr/>
        </p:nvSpPr>
        <p:spPr>
          <a:xfrm>
            <a:off x="4897630" y="2367009"/>
            <a:ext cx="355600" cy="8890"/>
          </a:xfrm>
          <a:custGeom>
            <a:avLst/>
            <a:gdLst/>
            <a:ahLst/>
            <a:cxnLst/>
            <a:rect l="l" t="t" r="r" b="b"/>
            <a:pathLst>
              <a:path w="355600" h="8890">
                <a:moveTo>
                  <a:pt x="355091" y="0"/>
                </a:moveTo>
                <a:lnTo>
                  <a:pt x="0" y="8381"/>
                </a:lnTo>
                <a:lnTo>
                  <a:pt x="355091" y="8381"/>
                </a:lnTo>
                <a:lnTo>
                  <a:pt x="355091" y="0"/>
                </a:lnTo>
                <a:close/>
              </a:path>
            </a:pathLst>
          </a:custGeom>
          <a:solidFill>
            <a:srgbClr val="000000"/>
          </a:solidFill>
        </p:spPr>
        <p:txBody>
          <a:bodyPr wrap="square" lIns="0" tIns="0" rIns="0" bIns="0" rtlCol="0"/>
          <a:lstStyle/>
          <a:p>
            <a:endParaRPr/>
          </a:p>
        </p:txBody>
      </p:sp>
      <p:sp>
        <p:nvSpPr>
          <p:cNvPr id="239" name="object 239"/>
          <p:cNvSpPr/>
          <p:nvPr/>
        </p:nvSpPr>
        <p:spPr>
          <a:xfrm>
            <a:off x="4897630" y="2367009"/>
            <a:ext cx="355600" cy="8890"/>
          </a:xfrm>
          <a:custGeom>
            <a:avLst/>
            <a:gdLst/>
            <a:ahLst/>
            <a:cxnLst/>
            <a:rect l="l" t="t" r="r" b="b"/>
            <a:pathLst>
              <a:path w="355600" h="8890">
                <a:moveTo>
                  <a:pt x="355091" y="0"/>
                </a:moveTo>
                <a:lnTo>
                  <a:pt x="0" y="0"/>
                </a:lnTo>
                <a:lnTo>
                  <a:pt x="0" y="8381"/>
                </a:lnTo>
                <a:lnTo>
                  <a:pt x="355091" y="0"/>
                </a:lnTo>
                <a:close/>
              </a:path>
            </a:pathLst>
          </a:custGeom>
          <a:solidFill>
            <a:srgbClr val="000000"/>
          </a:solidFill>
        </p:spPr>
        <p:txBody>
          <a:bodyPr wrap="square" lIns="0" tIns="0" rIns="0" bIns="0" rtlCol="0"/>
          <a:lstStyle/>
          <a:p>
            <a:endParaRPr/>
          </a:p>
        </p:txBody>
      </p:sp>
      <p:sp>
        <p:nvSpPr>
          <p:cNvPr id="240" name="object 240"/>
          <p:cNvSpPr/>
          <p:nvPr/>
        </p:nvSpPr>
        <p:spPr>
          <a:xfrm>
            <a:off x="4897630" y="2367009"/>
            <a:ext cx="355600" cy="8890"/>
          </a:xfrm>
          <a:custGeom>
            <a:avLst/>
            <a:gdLst/>
            <a:ahLst/>
            <a:cxnLst/>
            <a:rect l="l" t="t" r="r" b="b"/>
            <a:pathLst>
              <a:path w="355600" h="8890">
                <a:moveTo>
                  <a:pt x="355091" y="8381"/>
                </a:moveTo>
                <a:lnTo>
                  <a:pt x="355091" y="0"/>
                </a:lnTo>
                <a:lnTo>
                  <a:pt x="0" y="0"/>
                </a:lnTo>
                <a:lnTo>
                  <a:pt x="0" y="8381"/>
                </a:lnTo>
                <a:lnTo>
                  <a:pt x="355091" y="8381"/>
                </a:lnTo>
              </a:path>
            </a:pathLst>
          </a:custGeom>
          <a:ln w="3175">
            <a:solidFill>
              <a:srgbClr val="000000"/>
            </a:solidFill>
          </a:ln>
        </p:spPr>
        <p:txBody>
          <a:bodyPr wrap="square" lIns="0" tIns="0" rIns="0" bIns="0" rtlCol="0"/>
          <a:lstStyle/>
          <a:p>
            <a:endParaRPr/>
          </a:p>
        </p:txBody>
      </p:sp>
      <p:sp>
        <p:nvSpPr>
          <p:cNvPr id="241" name="object 241"/>
          <p:cNvSpPr/>
          <p:nvPr/>
        </p:nvSpPr>
        <p:spPr>
          <a:xfrm>
            <a:off x="4542539" y="2367009"/>
            <a:ext cx="355600" cy="8890"/>
          </a:xfrm>
          <a:custGeom>
            <a:avLst/>
            <a:gdLst/>
            <a:ahLst/>
            <a:cxnLst/>
            <a:rect l="l" t="t" r="r" b="b"/>
            <a:pathLst>
              <a:path w="355600" h="8890">
                <a:moveTo>
                  <a:pt x="355092" y="0"/>
                </a:moveTo>
                <a:lnTo>
                  <a:pt x="0" y="0"/>
                </a:lnTo>
                <a:lnTo>
                  <a:pt x="0" y="8381"/>
                </a:lnTo>
                <a:lnTo>
                  <a:pt x="355092" y="0"/>
                </a:lnTo>
                <a:close/>
              </a:path>
            </a:pathLst>
          </a:custGeom>
          <a:solidFill>
            <a:srgbClr val="000000"/>
          </a:solidFill>
        </p:spPr>
        <p:txBody>
          <a:bodyPr wrap="square" lIns="0" tIns="0" rIns="0" bIns="0" rtlCol="0"/>
          <a:lstStyle/>
          <a:p>
            <a:endParaRPr/>
          </a:p>
        </p:txBody>
      </p:sp>
      <p:sp>
        <p:nvSpPr>
          <p:cNvPr id="242" name="object 242"/>
          <p:cNvSpPr/>
          <p:nvPr/>
        </p:nvSpPr>
        <p:spPr>
          <a:xfrm>
            <a:off x="4542539" y="2367009"/>
            <a:ext cx="355600" cy="8890"/>
          </a:xfrm>
          <a:custGeom>
            <a:avLst/>
            <a:gdLst/>
            <a:ahLst/>
            <a:cxnLst/>
            <a:rect l="l" t="t" r="r" b="b"/>
            <a:pathLst>
              <a:path w="355600" h="8890">
                <a:moveTo>
                  <a:pt x="355092" y="0"/>
                </a:moveTo>
                <a:lnTo>
                  <a:pt x="0" y="8381"/>
                </a:lnTo>
                <a:lnTo>
                  <a:pt x="355092" y="8381"/>
                </a:lnTo>
                <a:lnTo>
                  <a:pt x="355092" y="0"/>
                </a:lnTo>
                <a:close/>
              </a:path>
            </a:pathLst>
          </a:custGeom>
          <a:solidFill>
            <a:srgbClr val="000000"/>
          </a:solidFill>
        </p:spPr>
        <p:txBody>
          <a:bodyPr wrap="square" lIns="0" tIns="0" rIns="0" bIns="0" rtlCol="0"/>
          <a:lstStyle/>
          <a:p>
            <a:endParaRPr/>
          </a:p>
        </p:txBody>
      </p:sp>
      <p:sp>
        <p:nvSpPr>
          <p:cNvPr id="243" name="object 243"/>
          <p:cNvSpPr/>
          <p:nvPr/>
        </p:nvSpPr>
        <p:spPr>
          <a:xfrm>
            <a:off x="4542539" y="2367009"/>
            <a:ext cx="355600" cy="8890"/>
          </a:xfrm>
          <a:custGeom>
            <a:avLst/>
            <a:gdLst/>
            <a:ahLst/>
            <a:cxnLst/>
            <a:rect l="l" t="t" r="r" b="b"/>
            <a:pathLst>
              <a:path w="355600" h="8890">
                <a:moveTo>
                  <a:pt x="0" y="0"/>
                </a:moveTo>
                <a:lnTo>
                  <a:pt x="0" y="8381"/>
                </a:lnTo>
                <a:lnTo>
                  <a:pt x="355092" y="8381"/>
                </a:lnTo>
                <a:lnTo>
                  <a:pt x="355092" y="0"/>
                </a:lnTo>
                <a:lnTo>
                  <a:pt x="0" y="0"/>
                </a:lnTo>
              </a:path>
            </a:pathLst>
          </a:custGeom>
          <a:ln w="3175">
            <a:solidFill>
              <a:srgbClr val="000000"/>
            </a:solidFill>
          </a:ln>
        </p:spPr>
        <p:txBody>
          <a:bodyPr wrap="square" lIns="0" tIns="0" rIns="0" bIns="0" rtlCol="0"/>
          <a:lstStyle/>
          <a:p>
            <a:endParaRPr/>
          </a:p>
        </p:txBody>
      </p:sp>
      <p:sp>
        <p:nvSpPr>
          <p:cNvPr id="244" name="object 244"/>
          <p:cNvSpPr/>
          <p:nvPr/>
        </p:nvSpPr>
        <p:spPr>
          <a:xfrm>
            <a:off x="4889249" y="2342626"/>
            <a:ext cx="40640" cy="28575"/>
          </a:xfrm>
          <a:custGeom>
            <a:avLst/>
            <a:gdLst/>
            <a:ahLst/>
            <a:cxnLst/>
            <a:rect l="l" t="t" r="r" b="b"/>
            <a:pathLst>
              <a:path w="40639" h="28575">
                <a:moveTo>
                  <a:pt x="28956" y="0"/>
                </a:moveTo>
                <a:lnTo>
                  <a:pt x="0" y="28194"/>
                </a:lnTo>
                <a:lnTo>
                  <a:pt x="40385" y="28194"/>
                </a:lnTo>
                <a:lnTo>
                  <a:pt x="28956" y="0"/>
                </a:lnTo>
                <a:close/>
              </a:path>
            </a:pathLst>
          </a:custGeom>
          <a:solidFill>
            <a:srgbClr val="000000"/>
          </a:solidFill>
        </p:spPr>
        <p:txBody>
          <a:bodyPr wrap="square" lIns="0" tIns="0" rIns="0" bIns="0" rtlCol="0"/>
          <a:lstStyle/>
          <a:p>
            <a:endParaRPr/>
          </a:p>
        </p:txBody>
      </p:sp>
      <p:sp>
        <p:nvSpPr>
          <p:cNvPr id="245" name="object 245"/>
          <p:cNvSpPr/>
          <p:nvPr/>
        </p:nvSpPr>
        <p:spPr>
          <a:xfrm>
            <a:off x="4889249" y="2342626"/>
            <a:ext cx="40640" cy="28575"/>
          </a:xfrm>
          <a:custGeom>
            <a:avLst/>
            <a:gdLst/>
            <a:ahLst/>
            <a:cxnLst/>
            <a:rect l="l" t="t" r="r" b="b"/>
            <a:pathLst>
              <a:path w="40639" h="28575">
                <a:moveTo>
                  <a:pt x="40385" y="28194"/>
                </a:moveTo>
                <a:lnTo>
                  <a:pt x="28956" y="0"/>
                </a:lnTo>
                <a:lnTo>
                  <a:pt x="0" y="28194"/>
                </a:lnTo>
                <a:lnTo>
                  <a:pt x="40385" y="28194"/>
                </a:lnTo>
              </a:path>
            </a:pathLst>
          </a:custGeom>
          <a:ln w="3175">
            <a:solidFill>
              <a:srgbClr val="000000"/>
            </a:solidFill>
          </a:ln>
        </p:spPr>
        <p:txBody>
          <a:bodyPr wrap="square" lIns="0" tIns="0" rIns="0" bIns="0" rtlCol="0"/>
          <a:lstStyle/>
          <a:p>
            <a:endParaRPr/>
          </a:p>
        </p:txBody>
      </p:sp>
      <p:sp>
        <p:nvSpPr>
          <p:cNvPr id="246" name="object 246"/>
          <p:cNvSpPr/>
          <p:nvPr/>
        </p:nvSpPr>
        <p:spPr>
          <a:xfrm>
            <a:off x="4889249" y="2331195"/>
            <a:ext cx="29209" cy="40005"/>
          </a:xfrm>
          <a:custGeom>
            <a:avLst/>
            <a:gdLst/>
            <a:ahLst/>
            <a:cxnLst/>
            <a:rect l="l" t="t" r="r" b="b"/>
            <a:pathLst>
              <a:path w="29210" h="40005">
                <a:moveTo>
                  <a:pt x="0" y="0"/>
                </a:moveTo>
                <a:lnTo>
                  <a:pt x="0" y="39624"/>
                </a:lnTo>
                <a:lnTo>
                  <a:pt x="28956" y="11429"/>
                </a:lnTo>
                <a:lnTo>
                  <a:pt x="0" y="0"/>
                </a:lnTo>
                <a:close/>
              </a:path>
            </a:pathLst>
          </a:custGeom>
          <a:solidFill>
            <a:srgbClr val="000000"/>
          </a:solidFill>
        </p:spPr>
        <p:txBody>
          <a:bodyPr wrap="square" lIns="0" tIns="0" rIns="0" bIns="0" rtlCol="0"/>
          <a:lstStyle/>
          <a:p>
            <a:endParaRPr/>
          </a:p>
        </p:txBody>
      </p:sp>
      <p:sp>
        <p:nvSpPr>
          <p:cNvPr id="247" name="object 247"/>
          <p:cNvSpPr/>
          <p:nvPr/>
        </p:nvSpPr>
        <p:spPr>
          <a:xfrm>
            <a:off x="4889249" y="2331195"/>
            <a:ext cx="29209" cy="40005"/>
          </a:xfrm>
          <a:custGeom>
            <a:avLst/>
            <a:gdLst/>
            <a:ahLst/>
            <a:cxnLst/>
            <a:rect l="l" t="t" r="r" b="b"/>
            <a:pathLst>
              <a:path w="29210" h="40005">
                <a:moveTo>
                  <a:pt x="28956" y="11429"/>
                </a:moveTo>
                <a:lnTo>
                  <a:pt x="0" y="0"/>
                </a:lnTo>
                <a:lnTo>
                  <a:pt x="0" y="39624"/>
                </a:lnTo>
                <a:lnTo>
                  <a:pt x="28956" y="11429"/>
                </a:lnTo>
              </a:path>
            </a:pathLst>
          </a:custGeom>
          <a:ln w="3175">
            <a:solidFill>
              <a:srgbClr val="000000"/>
            </a:solidFill>
          </a:ln>
        </p:spPr>
        <p:txBody>
          <a:bodyPr wrap="square" lIns="0" tIns="0" rIns="0" bIns="0" rtlCol="0"/>
          <a:lstStyle/>
          <a:p>
            <a:endParaRPr/>
          </a:p>
        </p:txBody>
      </p:sp>
      <p:sp>
        <p:nvSpPr>
          <p:cNvPr id="248" name="object 248"/>
          <p:cNvSpPr/>
          <p:nvPr/>
        </p:nvSpPr>
        <p:spPr>
          <a:xfrm>
            <a:off x="4861055" y="2331195"/>
            <a:ext cx="28575" cy="40005"/>
          </a:xfrm>
          <a:custGeom>
            <a:avLst/>
            <a:gdLst/>
            <a:ahLst/>
            <a:cxnLst/>
            <a:rect l="l" t="t" r="r" b="b"/>
            <a:pathLst>
              <a:path w="28575" h="40005">
                <a:moveTo>
                  <a:pt x="28193" y="0"/>
                </a:moveTo>
                <a:lnTo>
                  <a:pt x="0" y="11429"/>
                </a:lnTo>
                <a:lnTo>
                  <a:pt x="28193" y="39624"/>
                </a:lnTo>
                <a:lnTo>
                  <a:pt x="28193" y="0"/>
                </a:lnTo>
                <a:close/>
              </a:path>
            </a:pathLst>
          </a:custGeom>
          <a:solidFill>
            <a:srgbClr val="000000"/>
          </a:solidFill>
        </p:spPr>
        <p:txBody>
          <a:bodyPr wrap="square" lIns="0" tIns="0" rIns="0" bIns="0" rtlCol="0"/>
          <a:lstStyle/>
          <a:p>
            <a:endParaRPr/>
          </a:p>
        </p:txBody>
      </p:sp>
      <p:sp>
        <p:nvSpPr>
          <p:cNvPr id="249" name="object 249"/>
          <p:cNvSpPr/>
          <p:nvPr/>
        </p:nvSpPr>
        <p:spPr>
          <a:xfrm>
            <a:off x="4861055" y="2331195"/>
            <a:ext cx="28575" cy="40005"/>
          </a:xfrm>
          <a:custGeom>
            <a:avLst/>
            <a:gdLst/>
            <a:ahLst/>
            <a:cxnLst/>
            <a:rect l="l" t="t" r="r" b="b"/>
            <a:pathLst>
              <a:path w="28575" h="40005">
                <a:moveTo>
                  <a:pt x="28193" y="0"/>
                </a:moveTo>
                <a:lnTo>
                  <a:pt x="0" y="11429"/>
                </a:lnTo>
                <a:lnTo>
                  <a:pt x="28193" y="39624"/>
                </a:lnTo>
                <a:lnTo>
                  <a:pt x="28193" y="0"/>
                </a:lnTo>
              </a:path>
            </a:pathLst>
          </a:custGeom>
          <a:ln w="3175">
            <a:solidFill>
              <a:srgbClr val="000000"/>
            </a:solidFill>
          </a:ln>
        </p:spPr>
        <p:txBody>
          <a:bodyPr wrap="square" lIns="0" tIns="0" rIns="0" bIns="0" rtlCol="0"/>
          <a:lstStyle/>
          <a:p>
            <a:endParaRPr/>
          </a:p>
        </p:txBody>
      </p:sp>
      <p:sp>
        <p:nvSpPr>
          <p:cNvPr id="250" name="object 250"/>
          <p:cNvSpPr/>
          <p:nvPr/>
        </p:nvSpPr>
        <p:spPr>
          <a:xfrm>
            <a:off x="4849624" y="2342626"/>
            <a:ext cx="40005" cy="28575"/>
          </a:xfrm>
          <a:custGeom>
            <a:avLst/>
            <a:gdLst/>
            <a:ahLst/>
            <a:cxnLst/>
            <a:rect l="l" t="t" r="r" b="b"/>
            <a:pathLst>
              <a:path w="40005" h="28575">
                <a:moveTo>
                  <a:pt x="11430" y="0"/>
                </a:moveTo>
                <a:lnTo>
                  <a:pt x="0" y="28194"/>
                </a:lnTo>
                <a:lnTo>
                  <a:pt x="39624" y="28194"/>
                </a:lnTo>
                <a:lnTo>
                  <a:pt x="11430" y="0"/>
                </a:lnTo>
                <a:close/>
              </a:path>
            </a:pathLst>
          </a:custGeom>
          <a:solidFill>
            <a:srgbClr val="000000"/>
          </a:solidFill>
        </p:spPr>
        <p:txBody>
          <a:bodyPr wrap="square" lIns="0" tIns="0" rIns="0" bIns="0" rtlCol="0"/>
          <a:lstStyle/>
          <a:p>
            <a:endParaRPr/>
          </a:p>
        </p:txBody>
      </p:sp>
      <p:sp>
        <p:nvSpPr>
          <p:cNvPr id="251" name="object 251"/>
          <p:cNvSpPr/>
          <p:nvPr/>
        </p:nvSpPr>
        <p:spPr>
          <a:xfrm>
            <a:off x="4849624" y="2342626"/>
            <a:ext cx="40005" cy="28575"/>
          </a:xfrm>
          <a:custGeom>
            <a:avLst/>
            <a:gdLst/>
            <a:ahLst/>
            <a:cxnLst/>
            <a:rect l="l" t="t" r="r" b="b"/>
            <a:pathLst>
              <a:path w="40005" h="28575">
                <a:moveTo>
                  <a:pt x="11430" y="0"/>
                </a:moveTo>
                <a:lnTo>
                  <a:pt x="0" y="28194"/>
                </a:lnTo>
                <a:lnTo>
                  <a:pt x="39624" y="28194"/>
                </a:lnTo>
                <a:lnTo>
                  <a:pt x="11430" y="0"/>
                </a:lnTo>
              </a:path>
            </a:pathLst>
          </a:custGeom>
          <a:ln w="3175">
            <a:solidFill>
              <a:srgbClr val="000000"/>
            </a:solidFill>
          </a:ln>
        </p:spPr>
        <p:txBody>
          <a:bodyPr wrap="square" lIns="0" tIns="0" rIns="0" bIns="0" rtlCol="0"/>
          <a:lstStyle/>
          <a:p>
            <a:endParaRPr/>
          </a:p>
        </p:txBody>
      </p:sp>
      <p:sp>
        <p:nvSpPr>
          <p:cNvPr id="252" name="object 252"/>
          <p:cNvSpPr/>
          <p:nvPr/>
        </p:nvSpPr>
        <p:spPr>
          <a:xfrm>
            <a:off x="4849624" y="2370820"/>
            <a:ext cx="40005" cy="29209"/>
          </a:xfrm>
          <a:custGeom>
            <a:avLst/>
            <a:gdLst/>
            <a:ahLst/>
            <a:cxnLst/>
            <a:rect l="l" t="t" r="r" b="b"/>
            <a:pathLst>
              <a:path w="40005" h="29209">
                <a:moveTo>
                  <a:pt x="39624" y="0"/>
                </a:moveTo>
                <a:lnTo>
                  <a:pt x="0" y="0"/>
                </a:lnTo>
                <a:lnTo>
                  <a:pt x="11430" y="28955"/>
                </a:lnTo>
                <a:lnTo>
                  <a:pt x="39624" y="0"/>
                </a:lnTo>
                <a:close/>
              </a:path>
            </a:pathLst>
          </a:custGeom>
          <a:solidFill>
            <a:srgbClr val="000000"/>
          </a:solidFill>
        </p:spPr>
        <p:txBody>
          <a:bodyPr wrap="square" lIns="0" tIns="0" rIns="0" bIns="0" rtlCol="0"/>
          <a:lstStyle/>
          <a:p>
            <a:endParaRPr/>
          </a:p>
        </p:txBody>
      </p:sp>
      <p:sp>
        <p:nvSpPr>
          <p:cNvPr id="253" name="object 253"/>
          <p:cNvSpPr/>
          <p:nvPr/>
        </p:nvSpPr>
        <p:spPr>
          <a:xfrm>
            <a:off x="4849624" y="2370820"/>
            <a:ext cx="40005" cy="29209"/>
          </a:xfrm>
          <a:custGeom>
            <a:avLst/>
            <a:gdLst/>
            <a:ahLst/>
            <a:cxnLst/>
            <a:rect l="l" t="t" r="r" b="b"/>
            <a:pathLst>
              <a:path w="40005" h="29209">
                <a:moveTo>
                  <a:pt x="0" y="0"/>
                </a:moveTo>
                <a:lnTo>
                  <a:pt x="11430" y="28955"/>
                </a:lnTo>
                <a:lnTo>
                  <a:pt x="39624" y="0"/>
                </a:lnTo>
                <a:lnTo>
                  <a:pt x="0" y="0"/>
                </a:lnTo>
              </a:path>
            </a:pathLst>
          </a:custGeom>
          <a:ln w="3175">
            <a:solidFill>
              <a:srgbClr val="000000"/>
            </a:solidFill>
          </a:ln>
        </p:spPr>
        <p:txBody>
          <a:bodyPr wrap="square" lIns="0" tIns="0" rIns="0" bIns="0" rtlCol="0"/>
          <a:lstStyle/>
          <a:p>
            <a:endParaRPr/>
          </a:p>
        </p:txBody>
      </p:sp>
      <p:sp>
        <p:nvSpPr>
          <p:cNvPr id="254" name="object 254"/>
          <p:cNvSpPr/>
          <p:nvPr/>
        </p:nvSpPr>
        <p:spPr>
          <a:xfrm>
            <a:off x="4861055" y="2370820"/>
            <a:ext cx="28575" cy="40640"/>
          </a:xfrm>
          <a:custGeom>
            <a:avLst/>
            <a:gdLst/>
            <a:ahLst/>
            <a:cxnLst/>
            <a:rect l="l" t="t" r="r" b="b"/>
            <a:pathLst>
              <a:path w="28575" h="40640">
                <a:moveTo>
                  <a:pt x="28193" y="0"/>
                </a:moveTo>
                <a:lnTo>
                  <a:pt x="0" y="28955"/>
                </a:lnTo>
                <a:lnTo>
                  <a:pt x="28193" y="40386"/>
                </a:lnTo>
                <a:lnTo>
                  <a:pt x="28193" y="0"/>
                </a:lnTo>
                <a:close/>
              </a:path>
            </a:pathLst>
          </a:custGeom>
          <a:solidFill>
            <a:srgbClr val="000000"/>
          </a:solidFill>
        </p:spPr>
        <p:txBody>
          <a:bodyPr wrap="square" lIns="0" tIns="0" rIns="0" bIns="0" rtlCol="0"/>
          <a:lstStyle/>
          <a:p>
            <a:endParaRPr/>
          </a:p>
        </p:txBody>
      </p:sp>
      <p:sp>
        <p:nvSpPr>
          <p:cNvPr id="255" name="object 255"/>
          <p:cNvSpPr/>
          <p:nvPr/>
        </p:nvSpPr>
        <p:spPr>
          <a:xfrm>
            <a:off x="4861055" y="2370820"/>
            <a:ext cx="28575" cy="40640"/>
          </a:xfrm>
          <a:custGeom>
            <a:avLst/>
            <a:gdLst/>
            <a:ahLst/>
            <a:cxnLst/>
            <a:rect l="l" t="t" r="r" b="b"/>
            <a:pathLst>
              <a:path w="28575" h="40640">
                <a:moveTo>
                  <a:pt x="0" y="28955"/>
                </a:moveTo>
                <a:lnTo>
                  <a:pt x="28193" y="40386"/>
                </a:lnTo>
                <a:lnTo>
                  <a:pt x="28193" y="0"/>
                </a:lnTo>
                <a:lnTo>
                  <a:pt x="0" y="28955"/>
                </a:lnTo>
              </a:path>
            </a:pathLst>
          </a:custGeom>
          <a:ln w="3175">
            <a:solidFill>
              <a:srgbClr val="000000"/>
            </a:solidFill>
          </a:ln>
        </p:spPr>
        <p:txBody>
          <a:bodyPr wrap="square" lIns="0" tIns="0" rIns="0" bIns="0" rtlCol="0"/>
          <a:lstStyle/>
          <a:p>
            <a:endParaRPr/>
          </a:p>
        </p:txBody>
      </p:sp>
      <p:sp>
        <p:nvSpPr>
          <p:cNvPr id="256" name="object 256"/>
          <p:cNvSpPr/>
          <p:nvPr/>
        </p:nvSpPr>
        <p:spPr>
          <a:xfrm>
            <a:off x="4889249" y="2370820"/>
            <a:ext cx="29209" cy="40640"/>
          </a:xfrm>
          <a:custGeom>
            <a:avLst/>
            <a:gdLst/>
            <a:ahLst/>
            <a:cxnLst/>
            <a:rect l="l" t="t" r="r" b="b"/>
            <a:pathLst>
              <a:path w="29210" h="40640">
                <a:moveTo>
                  <a:pt x="0" y="0"/>
                </a:moveTo>
                <a:lnTo>
                  <a:pt x="0" y="40386"/>
                </a:lnTo>
                <a:lnTo>
                  <a:pt x="28956" y="28955"/>
                </a:lnTo>
                <a:lnTo>
                  <a:pt x="0" y="0"/>
                </a:lnTo>
                <a:close/>
              </a:path>
            </a:pathLst>
          </a:custGeom>
          <a:solidFill>
            <a:srgbClr val="000000"/>
          </a:solidFill>
        </p:spPr>
        <p:txBody>
          <a:bodyPr wrap="square" lIns="0" tIns="0" rIns="0" bIns="0" rtlCol="0"/>
          <a:lstStyle/>
          <a:p>
            <a:endParaRPr/>
          </a:p>
        </p:txBody>
      </p:sp>
      <p:sp>
        <p:nvSpPr>
          <p:cNvPr id="257" name="object 257"/>
          <p:cNvSpPr/>
          <p:nvPr/>
        </p:nvSpPr>
        <p:spPr>
          <a:xfrm>
            <a:off x="4889249" y="2370820"/>
            <a:ext cx="29209" cy="40640"/>
          </a:xfrm>
          <a:custGeom>
            <a:avLst/>
            <a:gdLst/>
            <a:ahLst/>
            <a:cxnLst/>
            <a:rect l="l" t="t" r="r" b="b"/>
            <a:pathLst>
              <a:path w="29210" h="40640">
                <a:moveTo>
                  <a:pt x="0" y="40386"/>
                </a:moveTo>
                <a:lnTo>
                  <a:pt x="28956" y="28955"/>
                </a:lnTo>
                <a:lnTo>
                  <a:pt x="0" y="0"/>
                </a:lnTo>
                <a:lnTo>
                  <a:pt x="0" y="40386"/>
                </a:lnTo>
              </a:path>
            </a:pathLst>
          </a:custGeom>
          <a:ln w="3175">
            <a:solidFill>
              <a:srgbClr val="000000"/>
            </a:solidFill>
          </a:ln>
        </p:spPr>
        <p:txBody>
          <a:bodyPr wrap="square" lIns="0" tIns="0" rIns="0" bIns="0" rtlCol="0"/>
          <a:lstStyle/>
          <a:p>
            <a:endParaRPr/>
          </a:p>
        </p:txBody>
      </p:sp>
      <p:sp>
        <p:nvSpPr>
          <p:cNvPr id="258" name="object 258"/>
          <p:cNvSpPr/>
          <p:nvPr/>
        </p:nvSpPr>
        <p:spPr>
          <a:xfrm>
            <a:off x="4889249" y="2370820"/>
            <a:ext cx="40640" cy="29209"/>
          </a:xfrm>
          <a:custGeom>
            <a:avLst/>
            <a:gdLst/>
            <a:ahLst/>
            <a:cxnLst/>
            <a:rect l="l" t="t" r="r" b="b"/>
            <a:pathLst>
              <a:path w="40639" h="29209">
                <a:moveTo>
                  <a:pt x="40385" y="0"/>
                </a:moveTo>
                <a:lnTo>
                  <a:pt x="0" y="0"/>
                </a:lnTo>
                <a:lnTo>
                  <a:pt x="28956" y="28955"/>
                </a:lnTo>
                <a:lnTo>
                  <a:pt x="40385" y="0"/>
                </a:lnTo>
                <a:close/>
              </a:path>
            </a:pathLst>
          </a:custGeom>
          <a:solidFill>
            <a:srgbClr val="000000"/>
          </a:solidFill>
        </p:spPr>
        <p:txBody>
          <a:bodyPr wrap="square" lIns="0" tIns="0" rIns="0" bIns="0" rtlCol="0"/>
          <a:lstStyle/>
          <a:p>
            <a:endParaRPr/>
          </a:p>
        </p:txBody>
      </p:sp>
      <p:sp>
        <p:nvSpPr>
          <p:cNvPr id="259" name="object 259"/>
          <p:cNvSpPr/>
          <p:nvPr/>
        </p:nvSpPr>
        <p:spPr>
          <a:xfrm>
            <a:off x="4889249" y="2370820"/>
            <a:ext cx="40640" cy="29209"/>
          </a:xfrm>
          <a:custGeom>
            <a:avLst/>
            <a:gdLst/>
            <a:ahLst/>
            <a:cxnLst/>
            <a:rect l="l" t="t" r="r" b="b"/>
            <a:pathLst>
              <a:path w="40639" h="29209">
                <a:moveTo>
                  <a:pt x="28956" y="28955"/>
                </a:moveTo>
                <a:lnTo>
                  <a:pt x="40385" y="0"/>
                </a:lnTo>
                <a:lnTo>
                  <a:pt x="0" y="0"/>
                </a:lnTo>
                <a:lnTo>
                  <a:pt x="28956" y="28955"/>
                </a:lnTo>
              </a:path>
            </a:pathLst>
          </a:custGeom>
          <a:ln w="3175">
            <a:solidFill>
              <a:srgbClr val="000000"/>
            </a:solidFill>
          </a:ln>
        </p:spPr>
        <p:txBody>
          <a:bodyPr wrap="square" lIns="0" tIns="0" rIns="0" bIns="0" rtlCol="0"/>
          <a:lstStyle/>
          <a:p>
            <a:endParaRPr/>
          </a:p>
        </p:txBody>
      </p:sp>
      <p:sp>
        <p:nvSpPr>
          <p:cNvPr id="260" name="object 260"/>
          <p:cNvSpPr/>
          <p:nvPr/>
        </p:nvSpPr>
        <p:spPr>
          <a:xfrm>
            <a:off x="4897630" y="2359390"/>
            <a:ext cx="16510" cy="11430"/>
          </a:xfrm>
          <a:custGeom>
            <a:avLst/>
            <a:gdLst/>
            <a:ahLst/>
            <a:cxnLst/>
            <a:rect l="l" t="t" r="r" b="b"/>
            <a:pathLst>
              <a:path w="16510" h="11430">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261" name="object 261"/>
          <p:cNvSpPr/>
          <p:nvPr/>
        </p:nvSpPr>
        <p:spPr>
          <a:xfrm>
            <a:off x="4897630" y="2359390"/>
            <a:ext cx="16510" cy="11430"/>
          </a:xfrm>
          <a:custGeom>
            <a:avLst/>
            <a:gdLst/>
            <a:ahLst/>
            <a:cxnLst/>
            <a:rect l="l" t="t" r="r" b="b"/>
            <a:pathLst>
              <a:path w="16510" h="11430">
                <a:moveTo>
                  <a:pt x="16001" y="11429"/>
                </a:moveTo>
                <a:lnTo>
                  <a:pt x="11430" y="0"/>
                </a:lnTo>
                <a:lnTo>
                  <a:pt x="0" y="11429"/>
                </a:lnTo>
                <a:lnTo>
                  <a:pt x="16001" y="11429"/>
                </a:lnTo>
              </a:path>
            </a:pathLst>
          </a:custGeom>
          <a:ln w="3175">
            <a:solidFill>
              <a:srgbClr val="000000"/>
            </a:solidFill>
          </a:ln>
        </p:spPr>
        <p:txBody>
          <a:bodyPr wrap="square" lIns="0" tIns="0" rIns="0" bIns="0" rtlCol="0"/>
          <a:lstStyle/>
          <a:p>
            <a:endParaRPr/>
          </a:p>
        </p:txBody>
      </p:sp>
      <p:sp>
        <p:nvSpPr>
          <p:cNvPr id="262" name="object 262"/>
          <p:cNvSpPr/>
          <p:nvPr/>
        </p:nvSpPr>
        <p:spPr>
          <a:xfrm>
            <a:off x="4897630" y="2354817"/>
            <a:ext cx="11430" cy="16510"/>
          </a:xfrm>
          <a:custGeom>
            <a:avLst/>
            <a:gdLst/>
            <a:ahLst/>
            <a:cxnLst/>
            <a:rect l="l" t="t" r="r" b="b"/>
            <a:pathLst>
              <a:path w="11430" h="16509">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263" name="object 263"/>
          <p:cNvSpPr/>
          <p:nvPr/>
        </p:nvSpPr>
        <p:spPr>
          <a:xfrm>
            <a:off x="4897630" y="2354817"/>
            <a:ext cx="11430" cy="16510"/>
          </a:xfrm>
          <a:custGeom>
            <a:avLst/>
            <a:gdLst/>
            <a:ahLst/>
            <a:cxnLst/>
            <a:rect l="l" t="t" r="r" b="b"/>
            <a:pathLst>
              <a:path w="11430" h="16509">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264" name="object 264"/>
          <p:cNvSpPr/>
          <p:nvPr/>
        </p:nvSpPr>
        <p:spPr>
          <a:xfrm>
            <a:off x="4886200" y="2354817"/>
            <a:ext cx="11430" cy="16510"/>
          </a:xfrm>
          <a:custGeom>
            <a:avLst/>
            <a:gdLst/>
            <a:ahLst/>
            <a:cxnLst/>
            <a:rect l="l" t="t" r="r" b="b"/>
            <a:pathLst>
              <a:path w="11430" h="16509">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265" name="object 265"/>
          <p:cNvSpPr/>
          <p:nvPr/>
        </p:nvSpPr>
        <p:spPr>
          <a:xfrm>
            <a:off x="4886200" y="2354817"/>
            <a:ext cx="11430" cy="16510"/>
          </a:xfrm>
          <a:custGeom>
            <a:avLst/>
            <a:gdLst/>
            <a:ahLst/>
            <a:cxnLst/>
            <a:rect l="l" t="t" r="r" b="b"/>
            <a:pathLst>
              <a:path w="11430" h="16509">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266" name="object 266"/>
          <p:cNvSpPr/>
          <p:nvPr/>
        </p:nvSpPr>
        <p:spPr>
          <a:xfrm>
            <a:off x="4881628" y="2359390"/>
            <a:ext cx="16510" cy="11430"/>
          </a:xfrm>
          <a:custGeom>
            <a:avLst/>
            <a:gdLst/>
            <a:ahLst/>
            <a:cxnLst/>
            <a:rect l="l" t="t" r="r" b="b"/>
            <a:pathLst>
              <a:path w="16510" h="11430">
                <a:moveTo>
                  <a:pt x="4572" y="0"/>
                </a:moveTo>
                <a:lnTo>
                  <a:pt x="0" y="11429"/>
                </a:lnTo>
                <a:lnTo>
                  <a:pt x="16002" y="11429"/>
                </a:lnTo>
                <a:lnTo>
                  <a:pt x="4572" y="0"/>
                </a:lnTo>
                <a:close/>
              </a:path>
            </a:pathLst>
          </a:custGeom>
          <a:solidFill>
            <a:srgbClr val="000000"/>
          </a:solidFill>
        </p:spPr>
        <p:txBody>
          <a:bodyPr wrap="square" lIns="0" tIns="0" rIns="0" bIns="0" rtlCol="0"/>
          <a:lstStyle/>
          <a:p>
            <a:endParaRPr/>
          </a:p>
        </p:txBody>
      </p:sp>
      <p:sp>
        <p:nvSpPr>
          <p:cNvPr id="267" name="object 267"/>
          <p:cNvSpPr/>
          <p:nvPr/>
        </p:nvSpPr>
        <p:spPr>
          <a:xfrm>
            <a:off x="4881628" y="2359390"/>
            <a:ext cx="16510" cy="11430"/>
          </a:xfrm>
          <a:custGeom>
            <a:avLst/>
            <a:gdLst/>
            <a:ahLst/>
            <a:cxnLst/>
            <a:rect l="l" t="t" r="r" b="b"/>
            <a:pathLst>
              <a:path w="16510" h="11430">
                <a:moveTo>
                  <a:pt x="4572" y="0"/>
                </a:moveTo>
                <a:lnTo>
                  <a:pt x="0" y="11429"/>
                </a:lnTo>
                <a:lnTo>
                  <a:pt x="16002" y="11429"/>
                </a:lnTo>
                <a:lnTo>
                  <a:pt x="4572" y="0"/>
                </a:lnTo>
              </a:path>
            </a:pathLst>
          </a:custGeom>
          <a:ln w="3175">
            <a:solidFill>
              <a:srgbClr val="000000"/>
            </a:solidFill>
          </a:ln>
        </p:spPr>
        <p:txBody>
          <a:bodyPr wrap="square" lIns="0" tIns="0" rIns="0" bIns="0" rtlCol="0"/>
          <a:lstStyle/>
          <a:p>
            <a:endParaRPr/>
          </a:p>
        </p:txBody>
      </p:sp>
      <p:sp>
        <p:nvSpPr>
          <p:cNvPr id="268" name="object 268"/>
          <p:cNvSpPr/>
          <p:nvPr/>
        </p:nvSpPr>
        <p:spPr>
          <a:xfrm>
            <a:off x="4881628" y="2370820"/>
            <a:ext cx="16510" cy="11430"/>
          </a:xfrm>
          <a:custGeom>
            <a:avLst/>
            <a:gdLst/>
            <a:ahLst/>
            <a:cxnLst/>
            <a:rect l="l" t="t" r="r" b="b"/>
            <a:pathLst>
              <a:path w="16510" h="11430">
                <a:moveTo>
                  <a:pt x="16002" y="0"/>
                </a:moveTo>
                <a:lnTo>
                  <a:pt x="0" y="0"/>
                </a:lnTo>
                <a:lnTo>
                  <a:pt x="4572" y="11429"/>
                </a:lnTo>
                <a:lnTo>
                  <a:pt x="16002" y="0"/>
                </a:lnTo>
                <a:close/>
              </a:path>
            </a:pathLst>
          </a:custGeom>
          <a:solidFill>
            <a:srgbClr val="000000"/>
          </a:solidFill>
        </p:spPr>
        <p:txBody>
          <a:bodyPr wrap="square" lIns="0" tIns="0" rIns="0" bIns="0" rtlCol="0"/>
          <a:lstStyle/>
          <a:p>
            <a:endParaRPr/>
          </a:p>
        </p:txBody>
      </p:sp>
      <p:sp>
        <p:nvSpPr>
          <p:cNvPr id="269" name="object 269"/>
          <p:cNvSpPr/>
          <p:nvPr/>
        </p:nvSpPr>
        <p:spPr>
          <a:xfrm>
            <a:off x="4881628" y="2370820"/>
            <a:ext cx="16510" cy="11430"/>
          </a:xfrm>
          <a:custGeom>
            <a:avLst/>
            <a:gdLst/>
            <a:ahLst/>
            <a:cxnLst/>
            <a:rect l="l" t="t" r="r" b="b"/>
            <a:pathLst>
              <a:path w="16510" h="11430">
                <a:moveTo>
                  <a:pt x="0" y="0"/>
                </a:moveTo>
                <a:lnTo>
                  <a:pt x="4572" y="11429"/>
                </a:lnTo>
                <a:lnTo>
                  <a:pt x="16002" y="0"/>
                </a:lnTo>
                <a:lnTo>
                  <a:pt x="0" y="0"/>
                </a:lnTo>
              </a:path>
            </a:pathLst>
          </a:custGeom>
          <a:ln w="3175">
            <a:solidFill>
              <a:srgbClr val="000000"/>
            </a:solidFill>
          </a:ln>
        </p:spPr>
        <p:txBody>
          <a:bodyPr wrap="square" lIns="0" tIns="0" rIns="0" bIns="0" rtlCol="0"/>
          <a:lstStyle/>
          <a:p>
            <a:endParaRPr/>
          </a:p>
        </p:txBody>
      </p:sp>
      <p:sp>
        <p:nvSpPr>
          <p:cNvPr id="270" name="object 270"/>
          <p:cNvSpPr/>
          <p:nvPr/>
        </p:nvSpPr>
        <p:spPr>
          <a:xfrm>
            <a:off x="4886200" y="2370820"/>
            <a:ext cx="11430" cy="16510"/>
          </a:xfrm>
          <a:custGeom>
            <a:avLst/>
            <a:gdLst/>
            <a:ahLst/>
            <a:cxnLst/>
            <a:rect l="l" t="t" r="r" b="b"/>
            <a:pathLst>
              <a:path w="11430" h="16509">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271" name="object 271"/>
          <p:cNvSpPr/>
          <p:nvPr/>
        </p:nvSpPr>
        <p:spPr>
          <a:xfrm>
            <a:off x="4886200" y="2370820"/>
            <a:ext cx="11430" cy="16510"/>
          </a:xfrm>
          <a:custGeom>
            <a:avLst/>
            <a:gdLst/>
            <a:ahLst/>
            <a:cxnLst/>
            <a:rect l="l" t="t" r="r" b="b"/>
            <a:pathLst>
              <a:path w="11430" h="16509">
                <a:moveTo>
                  <a:pt x="0" y="11429"/>
                </a:moveTo>
                <a:lnTo>
                  <a:pt x="11430" y="16001"/>
                </a:lnTo>
                <a:lnTo>
                  <a:pt x="11430" y="0"/>
                </a:lnTo>
                <a:lnTo>
                  <a:pt x="0" y="11429"/>
                </a:lnTo>
              </a:path>
            </a:pathLst>
          </a:custGeom>
          <a:ln w="3175">
            <a:solidFill>
              <a:srgbClr val="000000"/>
            </a:solidFill>
          </a:ln>
        </p:spPr>
        <p:txBody>
          <a:bodyPr wrap="square" lIns="0" tIns="0" rIns="0" bIns="0" rtlCol="0"/>
          <a:lstStyle/>
          <a:p>
            <a:endParaRPr/>
          </a:p>
        </p:txBody>
      </p:sp>
      <p:sp>
        <p:nvSpPr>
          <p:cNvPr id="272" name="object 272"/>
          <p:cNvSpPr/>
          <p:nvPr/>
        </p:nvSpPr>
        <p:spPr>
          <a:xfrm>
            <a:off x="4897630" y="2370820"/>
            <a:ext cx="11430" cy="16510"/>
          </a:xfrm>
          <a:custGeom>
            <a:avLst/>
            <a:gdLst/>
            <a:ahLst/>
            <a:cxnLst/>
            <a:rect l="l" t="t" r="r" b="b"/>
            <a:pathLst>
              <a:path w="11430"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273" name="object 273"/>
          <p:cNvSpPr/>
          <p:nvPr/>
        </p:nvSpPr>
        <p:spPr>
          <a:xfrm>
            <a:off x="4897630" y="2370820"/>
            <a:ext cx="11430" cy="16510"/>
          </a:xfrm>
          <a:custGeom>
            <a:avLst/>
            <a:gdLst/>
            <a:ahLst/>
            <a:cxnLst/>
            <a:rect l="l" t="t" r="r" b="b"/>
            <a:pathLst>
              <a:path w="11430"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274" name="object 274"/>
          <p:cNvSpPr/>
          <p:nvPr/>
        </p:nvSpPr>
        <p:spPr>
          <a:xfrm>
            <a:off x="4897630" y="2370820"/>
            <a:ext cx="16510" cy="11430"/>
          </a:xfrm>
          <a:custGeom>
            <a:avLst/>
            <a:gdLst/>
            <a:ahLst/>
            <a:cxnLst/>
            <a:rect l="l" t="t" r="r" b="b"/>
            <a:pathLst>
              <a:path w="16510" h="11430">
                <a:moveTo>
                  <a:pt x="16001" y="0"/>
                </a:moveTo>
                <a:lnTo>
                  <a:pt x="0" y="0"/>
                </a:lnTo>
                <a:lnTo>
                  <a:pt x="11430" y="11429"/>
                </a:lnTo>
                <a:lnTo>
                  <a:pt x="16001" y="0"/>
                </a:lnTo>
                <a:close/>
              </a:path>
            </a:pathLst>
          </a:custGeom>
          <a:solidFill>
            <a:srgbClr val="000000"/>
          </a:solidFill>
        </p:spPr>
        <p:txBody>
          <a:bodyPr wrap="square" lIns="0" tIns="0" rIns="0" bIns="0" rtlCol="0"/>
          <a:lstStyle/>
          <a:p>
            <a:endParaRPr/>
          </a:p>
        </p:txBody>
      </p:sp>
      <p:sp>
        <p:nvSpPr>
          <p:cNvPr id="275" name="object 275"/>
          <p:cNvSpPr txBox="1"/>
          <p:nvPr/>
        </p:nvSpPr>
        <p:spPr>
          <a:xfrm>
            <a:off x="4942080" y="2475247"/>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L1</a:t>
            </a:r>
            <a:endParaRPr sz="850">
              <a:latin typeface="Arial"/>
              <a:cs typeface="Arial"/>
            </a:endParaRPr>
          </a:p>
        </p:txBody>
      </p:sp>
      <p:sp>
        <p:nvSpPr>
          <p:cNvPr id="276" name="object 276"/>
          <p:cNvSpPr/>
          <p:nvPr/>
        </p:nvSpPr>
        <p:spPr>
          <a:xfrm>
            <a:off x="4897630" y="2370820"/>
            <a:ext cx="16510" cy="11430"/>
          </a:xfrm>
          <a:custGeom>
            <a:avLst/>
            <a:gdLst/>
            <a:ahLst/>
            <a:cxnLst/>
            <a:rect l="l" t="t" r="r" b="b"/>
            <a:pathLst>
              <a:path w="16510" h="11430">
                <a:moveTo>
                  <a:pt x="11430" y="11429"/>
                </a:moveTo>
                <a:lnTo>
                  <a:pt x="16001" y="0"/>
                </a:lnTo>
                <a:lnTo>
                  <a:pt x="0" y="0"/>
                </a:lnTo>
                <a:lnTo>
                  <a:pt x="11430" y="11429"/>
                </a:lnTo>
              </a:path>
            </a:pathLst>
          </a:custGeom>
          <a:ln w="3175">
            <a:solidFill>
              <a:srgbClr val="000000"/>
            </a:solidFill>
          </a:ln>
        </p:spPr>
        <p:txBody>
          <a:bodyPr wrap="square" lIns="0" tIns="0" rIns="0" bIns="0" rtlCol="0"/>
          <a:lstStyle/>
          <a:p>
            <a:endParaRPr/>
          </a:p>
        </p:txBody>
      </p:sp>
      <p:sp>
        <p:nvSpPr>
          <p:cNvPr id="277" name="object 277"/>
          <p:cNvSpPr/>
          <p:nvPr/>
        </p:nvSpPr>
        <p:spPr>
          <a:xfrm>
            <a:off x="5252723" y="2351007"/>
            <a:ext cx="151765" cy="40640"/>
          </a:xfrm>
          <a:custGeom>
            <a:avLst/>
            <a:gdLst/>
            <a:ahLst/>
            <a:cxnLst/>
            <a:rect l="l" t="t" r="r" b="b"/>
            <a:pathLst>
              <a:path w="151764" h="40640">
                <a:moveTo>
                  <a:pt x="0" y="0"/>
                </a:moveTo>
                <a:lnTo>
                  <a:pt x="0" y="40385"/>
                </a:lnTo>
                <a:lnTo>
                  <a:pt x="151637" y="19811"/>
                </a:lnTo>
                <a:lnTo>
                  <a:pt x="0" y="0"/>
                </a:lnTo>
                <a:close/>
              </a:path>
            </a:pathLst>
          </a:custGeom>
          <a:solidFill>
            <a:srgbClr val="000000"/>
          </a:solidFill>
        </p:spPr>
        <p:txBody>
          <a:bodyPr wrap="square" lIns="0" tIns="0" rIns="0" bIns="0" rtlCol="0"/>
          <a:lstStyle/>
          <a:p>
            <a:endParaRPr/>
          </a:p>
        </p:txBody>
      </p:sp>
      <p:sp>
        <p:nvSpPr>
          <p:cNvPr id="278" name="object 278"/>
          <p:cNvSpPr txBox="1"/>
          <p:nvPr/>
        </p:nvSpPr>
        <p:spPr>
          <a:xfrm>
            <a:off x="5883912" y="2211249"/>
            <a:ext cx="125095" cy="168275"/>
          </a:xfrm>
          <a:prstGeom prst="rect">
            <a:avLst/>
          </a:prstGeom>
        </p:spPr>
        <p:txBody>
          <a:bodyPr vert="horz" wrap="square" lIns="0" tIns="17145" rIns="0" bIns="0" rtlCol="0">
            <a:spAutoFit/>
          </a:bodyPr>
          <a:lstStyle/>
          <a:p>
            <a:pPr marL="12700">
              <a:lnSpc>
                <a:spcPct val="100000"/>
              </a:lnSpc>
              <a:spcBef>
                <a:spcPts val="135"/>
              </a:spcBef>
            </a:pPr>
            <a:r>
              <a:rPr sz="900" spc="10" dirty="0">
                <a:latin typeface="Times New Roman"/>
                <a:cs typeface="Times New Roman"/>
              </a:rPr>
              <a:t>Id</a:t>
            </a:r>
            <a:endParaRPr sz="900">
              <a:latin typeface="Times New Roman"/>
              <a:cs typeface="Times New Roman"/>
            </a:endParaRPr>
          </a:p>
        </p:txBody>
      </p:sp>
      <p:sp>
        <p:nvSpPr>
          <p:cNvPr id="279" name="object 279"/>
          <p:cNvSpPr/>
          <p:nvPr/>
        </p:nvSpPr>
        <p:spPr>
          <a:xfrm>
            <a:off x="5252723" y="2351007"/>
            <a:ext cx="151765" cy="40640"/>
          </a:xfrm>
          <a:custGeom>
            <a:avLst/>
            <a:gdLst/>
            <a:ahLst/>
            <a:cxnLst/>
            <a:rect l="l" t="t" r="r" b="b"/>
            <a:pathLst>
              <a:path w="151764" h="40640">
                <a:moveTo>
                  <a:pt x="151637" y="19811"/>
                </a:moveTo>
                <a:lnTo>
                  <a:pt x="0" y="40385"/>
                </a:lnTo>
                <a:lnTo>
                  <a:pt x="0" y="0"/>
                </a:lnTo>
                <a:lnTo>
                  <a:pt x="151637" y="19811"/>
                </a:lnTo>
              </a:path>
            </a:pathLst>
          </a:custGeom>
          <a:ln w="3175">
            <a:solidFill>
              <a:srgbClr val="000000"/>
            </a:solidFill>
          </a:ln>
        </p:spPr>
        <p:txBody>
          <a:bodyPr wrap="square" lIns="0" tIns="0" rIns="0" bIns="0" rtlCol="0"/>
          <a:lstStyle/>
          <a:p>
            <a:endParaRPr/>
          </a:p>
        </p:txBody>
      </p:sp>
      <p:sp>
        <p:nvSpPr>
          <p:cNvPr id="280" name="object 280"/>
          <p:cNvSpPr/>
          <p:nvPr/>
        </p:nvSpPr>
        <p:spPr>
          <a:xfrm>
            <a:off x="8047739" y="3905488"/>
            <a:ext cx="0" cy="426084"/>
          </a:xfrm>
          <a:custGeom>
            <a:avLst/>
            <a:gdLst/>
            <a:ahLst/>
            <a:cxnLst/>
            <a:rect l="l" t="t" r="r" b="b"/>
            <a:pathLst>
              <a:path h="426085">
                <a:moveTo>
                  <a:pt x="0" y="0"/>
                </a:moveTo>
                <a:lnTo>
                  <a:pt x="0" y="425957"/>
                </a:lnTo>
              </a:path>
            </a:pathLst>
          </a:custGeom>
          <a:ln w="3175">
            <a:solidFill>
              <a:srgbClr val="000000"/>
            </a:solidFill>
          </a:ln>
        </p:spPr>
        <p:txBody>
          <a:bodyPr wrap="square" lIns="0" tIns="0" rIns="0" bIns="0" rtlCol="0"/>
          <a:lstStyle/>
          <a:p>
            <a:endParaRPr/>
          </a:p>
        </p:txBody>
      </p:sp>
      <p:sp>
        <p:nvSpPr>
          <p:cNvPr id="281" name="object 281"/>
          <p:cNvSpPr/>
          <p:nvPr/>
        </p:nvSpPr>
        <p:spPr>
          <a:xfrm>
            <a:off x="7189727" y="3905488"/>
            <a:ext cx="0" cy="426084"/>
          </a:xfrm>
          <a:custGeom>
            <a:avLst/>
            <a:gdLst/>
            <a:ahLst/>
            <a:cxnLst/>
            <a:rect l="l" t="t" r="r" b="b"/>
            <a:pathLst>
              <a:path h="426085">
                <a:moveTo>
                  <a:pt x="0" y="425957"/>
                </a:moveTo>
                <a:lnTo>
                  <a:pt x="0" y="0"/>
                </a:lnTo>
              </a:path>
            </a:pathLst>
          </a:custGeom>
          <a:ln w="3175">
            <a:solidFill>
              <a:srgbClr val="000000"/>
            </a:solidFill>
          </a:ln>
        </p:spPr>
        <p:txBody>
          <a:bodyPr wrap="square" lIns="0" tIns="0" rIns="0" bIns="0" rtlCol="0"/>
          <a:lstStyle/>
          <a:p>
            <a:endParaRPr/>
          </a:p>
        </p:txBody>
      </p:sp>
      <p:sp>
        <p:nvSpPr>
          <p:cNvPr id="282" name="object 282"/>
          <p:cNvSpPr/>
          <p:nvPr/>
        </p:nvSpPr>
        <p:spPr>
          <a:xfrm>
            <a:off x="6877306" y="3905488"/>
            <a:ext cx="0" cy="426084"/>
          </a:xfrm>
          <a:custGeom>
            <a:avLst/>
            <a:gdLst/>
            <a:ahLst/>
            <a:cxnLst/>
            <a:rect l="l" t="t" r="r" b="b"/>
            <a:pathLst>
              <a:path h="426085">
                <a:moveTo>
                  <a:pt x="0" y="0"/>
                </a:moveTo>
                <a:lnTo>
                  <a:pt x="0" y="425957"/>
                </a:lnTo>
              </a:path>
            </a:pathLst>
          </a:custGeom>
          <a:ln w="3175">
            <a:solidFill>
              <a:srgbClr val="000000"/>
            </a:solidFill>
          </a:ln>
        </p:spPr>
        <p:txBody>
          <a:bodyPr wrap="square" lIns="0" tIns="0" rIns="0" bIns="0" rtlCol="0"/>
          <a:lstStyle/>
          <a:p>
            <a:endParaRPr/>
          </a:p>
        </p:txBody>
      </p:sp>
      <p:sp>
        <p:nvSpPr>
          <p:cNvPr id="283" name="object 283"/>
          <p:cNvSpPr/>
          <p:nvPr/>
        </p:nvSpPr>
        <p:spPr>
          <a:xfrm>
            <a:off x="7907530" y="2877550"/>
            <a:ext cx="0" cy="1241425"/>
          </a:xfrm>
          <a:custGeom>
            <a:avLst/>
            <a:gdLst/>
            <a:ahLst/>
            <a:cxnLst/>
            <a:rect l="l" t="t" r="r" b="b"/>
            <a:pathLst>
              <a:path h="1241425">
                <a:moveTo>
                  <a:pt x="0" y="1241298"/>
                </a:moveTo>
                <a:lnTo>
                  <a:pt x="0" y="0"/>
                </a:lnTo>
              </a:path>
            </a:pathLst>
          </a:custGeom>
          <a:ln w="3175">
            <a:solidFill>
              <a:srgbClr val="000000"/>
            </a:solidFill>
          </a:ln>
        </p:spPr>
        <p:txBody>
          <a:bodyPr wrap="square" lIns="0" tIns="0" rIns="0" bIns="0" rtlCol="0"/>
          <a:lstStyle/>
          <a:p>
            <a:endParaRPr/>
          </a:p>
        </p:txBody>
      </p:sp>
      <p:sp>
        <p:nvSpPr>
          <p:cNvPr id="284" name="object 284"/>
          <p:cNvSpPr/>
          <p:nvPr/>
        </p:nvSpPr>
        <p:spPr>
          <a:xfrm>
            <a:off x="7330697" y="3359895"/>
            <a:ext cx="0" cy="759460"/>
          </a:xfrm>
          <a:custGeom>
            <a:avLst/>
            <a:gdLst/>
            <a:ahLst/>
            <a:cxnLst/>
            <a:rect l="l" t="t" r="r" b="b"/>
            <a:pathLst>
              <a:path h="759460">
                <a:moveTo>
                  <a:pt x="0" y="758951"/>
                </a:moveTo>
                <a:lnTo>
                  <a:pt x="0" y="0"/>
                </a:lnTo>
              </a:path>
            </a:pathLst>
          </a:custGeom>
          <a:ln w="3175">
            <a:solidFill>
              <a:srgbClr val="000000"/>
            </a:solidFill>
          </a:ln>
        </p:spPr>
        <p:txBody>
          <a:bodyPr wrap="square" lIns="0" tIns="0" rIns="0" bIns="0" rtlCol="0"/>
          <a:lstStyle/>
          <a:p>
            <a:endParaRPr/>
          </a:p>
        </p:txBody>
      </p:sp>
      <p:sp>
        <p:nvSpPr>
          <p:cNvPr id="285" name="object 285"/>
          <p:cNvSpPr txBox="1"/>
          <p:nvPr/>
        </p:nvSpPr>
        <p:spPr>
          <a:xfrm>
            <a:off x="7419342" y="3934389"/>
            <a:ext cx="394970" cy="126364"/>
          </a:xfrm>
          <a:prstGeom prst="rect">
            <a:avLst/>
          </a:prstGeom>
        </p:spPr>
        <p:txBody>
          <a:bodyPr vert="horz" wrap="square" lIns="0" tIns="13970" rIns="0" bIns="0" rtlCol="0">
            <a:spAutoFit/>
          </a:bodyPr>
          <a:lstStyle/>
          <a:p>
            <a:pPr marL="12700">
              <a:lnSpc>
                <a:spcPct val="100000"/>
              </a:lnSpc>
              <a:spcBef>
                <a:spcPts val="110"/>
              </a:spcBef>
            </a:pPr>
            <a:r>
              <a:rPr sz="650" spc="5" dirty="0">
                <a:latin typeface="Arial"/>
                <a:cs typeface="Arial"/>
              </a:rPr>
              <a:t>CARGA</a:t>
            </a:r>
            <a:r>
              <a:rPr sz="650" spc="-55" dirty="0">
                <a:latin typeface="Arial"/>
                <a:cs typeface="Arial"/>
              </a:rPr>
              <a:t> </a:t>
            </a:r>
            <a:r>
              <a:rPr sz="650" spc="5" dirty="0">
                <a:latin typeface="Arial"/>
                <a:cs typeface="Arial"/>
              </a:rPr>
              <a:t>2</a:t>
            </a:r>
            <a:endParaRPr sz="650">
              <a:latin typeface="Arial"/>
              <a:cs typeface="Arial"/>
            </a:endParaRPr>
          </a:p>
        </p:txBody>
      </p:sp>
      <p:sp>
        <p:nvSpPr>
          <p:cNvPr id="286" name="object 286"/>
          <p:cNvSpPr/>
          <p:nvPr/>
        </p:nvSpPr>
        <p:spPr>
          <a:xfrm>
            <a:off x="6676139" y="2635995"/>
            <a:ext cx="0" cy="1483360"/>
          </a:xfrm>
          <a:custGeom>
            <a:avLst/>
            <a:gdLst/>
            <a:ahLst/>
            <a:cxnLst/>
            <a:rect l="l" t="t" r="r" b="b"/>
            <a:pathLst>
              <a:path h="1483360">
                <a:moveTo>
                  <a:pt x="0" y="1482852"/>
                </a:moveTo>
                <a:lnTo>
                  <a:pt x="0" y="0"/>
                </a:lnTo>
              </a:path>
            </a:pathLst>
          </a:custGeom>
          <a:ln w="3175">
            <a:solidFill>
              <a:srgbClr val="000000"/>
            </a:solidFill>
          </a:ln>
        </p:spPr>
        <p:txBody>
          <a:bodyPr wrap="square" lIns="0" tIns="0" rIns="0" bIns="0" rtlCol="0"/>
          <a:lstStyle/>
          <a:p>
            <a:endParaRPr/>
          </a:p>
        </p:txBody>
      </p:sp>
      <p:sp>
        <p:nvSpPr>
          <p:cNvPr id="287" name="object 287"/>
          <p:cNvSpPr/>
          <p:nvPr/>
        </p:nvSpPr>
        <p:spPr>
          <a:xfrm>
            <a:off x="7189727" y="4331445"/>
            <a:ext cx="858519" cy="0"/>
          </a:xfrm>
          <a:custGeom>
            <a:avLst/>
            <a:gdLst/>
            <a:ahLst/>
            <a:cxnLst/>
            <a:rect l="l" t="t" r="r" b="b"/>
            <a:pathLst>
              <a:path w="858520">
                <a:moveTo>
                  <a:pt x="858012" y="0"/>
                </a:moveTo>
                <a:lnTo>
                  <a:pt x="0" y="0"/>
                </a:lnTo>
              </a:path>
            </a:pathLst>
          </a:custGeom>
          <a:ln w="3175">
            <a:solidFill>
              <a:srgbClr val="000000"/>
            </a:solidFill>
          </a:ln>
        </p:spPr>
        <p:txBody>
          <a:bodyPr wrap="square" lIns="0" tIns="0" rIns="0" bIns="0" rtlCol="0"/>
          <a:lstStyle/>
          <a:p>
            <a:endParaRPr/>
          </a:p>
        </p:txBody>
      </p:sp>
      <p:sp>
        <p:nvSpPr>
          <p:cNvPr id="288" name="object 288"/>
          <p:cNvSpPr/>
          <p:nvPr/>
        </p:nvSpPr>
        <p:spPr>
          <a:xfrm>
            <a:off x="7410706" y="4067032"/>
            <a:ext cx="416559" cy="104139"/>
          </a:xfrm>
          <a:custGeom>
            <a:avLst/>
            <a:gdLst/>
            <a:ahLst/>
            <a:cxnLst/>
            <a:rect l="l" t="t" r="r" b="b"/>
            <a:pathLst>
              <a:path w="416560" h="104139">
                <a:moveTo>
                  <a:pt x="0" y="0"/>
                </a:moveTo>
                <a:lnTo>
                  <a:pt x="416051" y="0"/>
                </a:lnTo>
                <a:lnTo>
                  <a:pt x="416051" y="103631"/>
                </a:lnTo>
                <a:lnTo>
                  <a:pt x="0" y="103631"/>
                </a:lnTo>
                <a:lnTo>
                  <a:pt x="0" y="0"/>
                </a:lnTo>
              </a:path>
            </a:pathLst>
          </a:custGeom>
          <a:ln w="3175">
            <a:solidFill>
              <a:srgbClr val="000000"/>
            </a:solidFill>
          </a:ln>
        </p:spPr>
        <p:txBody>
          <a:bodyPr wrap="square" lIns="0" tIns="0" rIns="0" bIns="0" rtlCol="0"/>
          <a:lstStyle/>
          <a:p>
            <a:endParaRPr/>
          </a:p>
        </p:txBody>
      </p:sp>
      <p:sp>
        <p:nvSpPr>
          <p:cNvPr id="289" name="object 289"/>
          <p:cNvSpPr/>
          <p:nvPr/>
        </p:nvSpPr>
        <p:spPr>
          <a:xfrm>
            <a:off x="6594985" y="4067032"/>
            <a:ext cx="103631" cy="264794"/>
          </a:xfrm>
          <a:prstGeom prst="rect">
            <a:avLst/>
          </a:prstGeom>
          <a:blipFill>
            <a:blip r:embed="rId4" cstate="print"/>
            <a:stretch>
              <a:fillRect/>
            </a:stretch>
          </a:blipFill>
        </p:spPr>
        <p:txBody>
          <a:bodyPr wrap="square" lIns="0" tIns="0" rIns="0" bIns="0" rtlCol="0"/>
          <a:lstStyle/>
          <a:p>
            <a:endParaRPr/>
          </a:p>
        </p:txBody>
      </p:sp>
      <p:sp>
        <p:nvSpPr>
          <p:cNvPr id="290" name="object 290"/>
          <p:cNvSpPr txBox="1"/>
          <p:nvPr/>
        </p:nvSpPr>
        <p:spPr>
          <a:xfrm>
            <a:off x="7417818" y="4212520"/>
            <a:ext cx="264160" cy="126364"/>
          </a:xfrm>
          <a:prstGeom prst="rect">
            <a:avLst/>
          </a:prstGeom>
        </p:spPr>
        <p:txBody>
          <a:bodyPr vert="horz" wrap="square" lIns="0" tIns="13970" rIns="0" bIns="0" rtlCol="0">
            <a:spAutoFit/>
          </a:bodyPr>
          <a:lstStyle/>
          <a:p>
            <a:pPr marL="12700">
              <a:lnSpc>
                <a:spcPct val="100000"/>
              </a:lnSpc>
              <a:spcBef>
                <a:spcPts val="110"/>
              </a:spcBef>
            </a:pPr>
            <a:r>
              <a:rPr sz="650" spc="10" dirty="0">
                <a:latin typeface="Arial"/>
                <a:cs typeface="Arial"/>
              </a:rPr>
              <a:t>M</a:t>
            </a:r>
            <a:r>
              <a:rPr sz="650" dirty="0">
                <a:latin typeface="Arial"/>
                <a:cs typeface="Arial"/>
              </a:rPr>
              <a:t>A</a:t>
            </a:r>
            <a:r>
              <a:rPr sz="650" spc="5" dirty="0">
                <a:latin typeface="Arial"/>
                <a:cs typeface="Arial"/>
              </a:rPr>
              <a:t>SA</a:t>
            </a:r>
            <a:endParaRPr sz="650">
              <a:latin typeface="Arial"/>
              <a:cs typeface="Arial"/>
            </a:endParaRPr>
          </a:p>
        </p:txBody>
      </p:sp>
      <p:sp>
        <p:nvSpPr>
          <p:cNvPr id="291" name="object 291"/>
          <p:cNvSpPr/>
          <p:nvPr/>
        </p:nvSpPr>
        <p:spPr>
          <a:xfrm>
            <a:off x="7330697" y="4118847"/>
            <a:ext cx="80010" cy="0"/>
          </a:xfrm>
          <a:custGeom>
            <a:avLst/>
            <a:gdLst/>
            <a:ahLst/>
            <a:cxnLst/>
            <a:rect l="l" t="t" r="r" b="b"/>
            <a:pathLst>
              <a:path w="80010">
                <a:moveTo>
                  <a:pt x="80010" y="0"/>
                </a:moveTo>
                <a:lnTo>
                  <a:pt x="0" y="0"/>
                </a:lnTo>
              </a:path>
            </a:pathLst>
          </a:custGeom>
          <a:ln w="3175">
            <a:solidFill>
              <a:srgbClr val="000000"/>
            </a:solidFill>
          </a:ln>
        </p:spPr>
        <p:txBody>
          <a:bodyPr wrap="square" lIns="0" tIns="0" rIns="0" bIns="0" rtlCol="0"/>
          <a:lstStyle/>
          <a:p>
            <a:endParaRPr/>
          </a:p>
        </p:txBody>
      </p:sp>
      <p:sp>
        <p:nvSpPr>
          <p:cNvPr id="292" name="object 292"/>
          <p:cNvSpPr/>
          <p:nvPr/>
        </p:nvSpPr>
        <p:spPr>
          <a:xfrm>
            <a:off x="7826759" y="4118847"/>
            <a:ext cx="81280" cy="0"/>
          </a:xfrm>
          <a:custGeom>
            <a:avLst/>
            <a:gdLst/>
            <a:ahLst/>
            <a:cxnLst/>
            <a:rect l="l" t="t" r="r" b="b"/>
            <a:pathLst>
              <a:path w="81279">
                <a:moveTo>
                  <a:pt x="80772" y="0"/>
                </a:moveTo>
                <a:lnTo>
                  <a:pt x="0" y="0"/>
                </a:lnTo>
              </a:path>
            </a:pathLst>
          </a:custGeom>
          <a:ln w="3175">
            <a:solidFill>
              <a:srgbClr val="000000"/>
            </a:solidFill>
          </a:ln>
        </p:spPr>
        <p:txBody>
          <a:bodyPr wrap="square" lIns="0" tIns="0" rIns="0" bIns="0" rtlCol="0"/>
          <a:lstStyle/>
          <a:p>
            <a:endParaRPr/>
          </a:p>
        </p:txBody>
      </p:sp>
      <p:sp>
        <p:nvSpPr>
          <p:cNvPr id="293" name="object 293"/>
          <p:cNvSpPr/>
          <p:nvPr/>
        </p:nvSpPr>
        <p:spPr>
          <a:xfrm>
            <a:off x="7189727" y="3905488"/>
            <a:ext cx="858519" cy="0"/>
          </a:xfrm>
          <a:custGeom>
            <a:avLst/>
            <a:gdLst/>
            <a:ahLst/>
            <a:cxnLst/>
            <a:rect l="l" t="t" r="r" b="b"/>
            <a:pathLst>
              <a:path w="858520">
                <a:moveTo>
                  <a:pt x="0" y="0"/>
                </a:moveTo>
                <a:lnTo>
                  <a:pt x="858012" y="0"/>
                </a:lnTo>
              </a:path>
            </a:pathLst>
          </a:custGeom>
          <a:ln w="3175">
            <a:solidFill>
              <a:srgbClr val="000000"/>
            </a:solidFill>
          </a:ln>
        </p:spPr>
        <p:txBody>
          <a:bodyPr wrap="square" lIns="0" tIns="0" rIns="0" bIns="0" rtlCol="0"/>
          <a:lstStyle/>
          <a:p>
            <a:endParaRPr/>
          </a:p>
        </p:txBody>
      </p:sp>
      <p:sp>
        <p:nvSpPr>
          <p:cNvPr id="294" name="object 294"/>
          <p:cNvSpPr/>
          <p:nvPr/>
        </p:nvSpPr>
        <p:spPr>
          <a:xfrm>
            <a:off x="6823966" y="3101578"/>
            <a:ext cx="8890" cy="355600"/>
          </a:xfrm>
          <a:custGeom>
            <a:avLst/>
            <a:gdLst/>
            <a:ahLst/>
            <a:cxnLst/>
            <a:rect l="l" t="t" r="r" b="b"/>
            <a:pathLst>
              <a:path w="8889" h="355600">
                <a:moveTo>
                  <a:pt x="0" y="0"/>
                </a:moveTo>
                <a:lnTo>
                  <a:pt x="0" y="355091"/>
                </a:lnTo>
                <a:lnTo>
                  <a:pt x="8381" y="355091"/>
                </a:lnTo>
                <a:lnTo>
                  <a:pt x="0" y="0"/>
                </a:lnTo>
                <a:close/>
              </a:path>
            </a:pathLst>
          </a:custGeom>
          <a:solidFill>
            <a:srgbClr val="000000"/>
          </a:solidFill>
        </p:spPr>
        <p:txBody>
          <a:bodyPr wrap="square" lIns="0" tIns="0" rIns="0" bIns="0" rtlCol="0"/>
          <a:lstStyle/>
          <a:p>
            <a:endParaRPr/>
          </a:p>
        </p:txBody>
      </p:sp>
      <p:sp>
        <p:nvSpPr>
          <p:cNvPr id="295" name="object 295"/>
          <p:cNvSpPr/>
          <p:nvPr/>
        </p:nvSpPr>
        <p:spPr>
          <a:xfrm>
            <a:off x="6823966" y="3101578"/>
            <a:ext cx="8890" cy="355600"/>
          </a:xfrm>
          <a:custGeom>
            <a:avLst/>
            <a:gdLst/>
            <a:ahLst/>
            <a:cxnLst/>
            <a:rect l="l" t="t" r="r" b="b"/>
            <a:pathLst>
              <a:path w="8889" h="355600">
                <a:moveTo>
                  <a:pt x="8381" y="0"/>
                </a:moveTo>
                <a:lnTo>
                  <a:pt x="0" y="0"/>
                </a:lnTo>
                <a:lnTo>
                  <a:pt x="8381" y="355091"/>
                </a:lnTo>
                <a:lnTo>
                  <a:pt x="8381" y="0"/>
                </a:lnTo>
                <a:close/>
              </a:path>
            </a:pathLst>
          </a:custGeom>
          <a:solidFill>
            <a:srgbClr val="000000"/>
          </a:solidFill>
        </p:spPr>
        <p:txBody>
          <a:bodyPr wrap="square" lIns="0" tIns="0" rIns="0" bIns="0" rtlCol="0"/>
          <a:lstStyle/>
          <a:p>
            <a:endParaRPr/>
          </a:p>
        </p:txBody>
      </p:sp>
      <p:sp>
        <p:nvSpPr>
          <p:cNvPr id="296" name="object 296"/>
          <p:cNvSpPr/>
          <p:nvPr/>
        </p:nvSpPr>
        <p:spPr>
          <a:xfrm>
            <a:off x="6823966" y="3101578"/>
            <a:ext cx="8890" cy="355600"/>
          </a:xfrm>
          <a:custGeom>
            <a:avLst/>
            <a:gdLst/>
            <a:ahLst/>
            <a:cxnLst/>
            <a:rect l="l" t="t" r="r" b="b"/>
            <a:pathLst>
              <a:path w="8889" h="355600">
                <a:moveTo>
                  <a:pt x="0" y="355091"/>
                </a:moveTo>
                <a:lnTo>
                  <a:pt x="8381" y="355091"/>
                </a:lnTo>
                <a:lnTo>
                  <a:pt x="8381" y="0"/>
                </a:lnTo>
                <a:lnTo>
                  <a:pt x="0" y="0"/>
                </a:lnTo>
                <a:lnTo>
                  <a:pt x="0" y="355091"/>
                </a:lnTo>
              </a:path>
            </a:pathLst>
          </a:custGeom>
          <a:ln w="3175">
            <a:solidFill>
              <a:srgbClr val="000000"/>
            </a:solidFill>
          </a:ln>
        </p:spPr>
        <p:txBody>
          <a:bodyPr wrap="square" lIns="0" tIns="0" rIns="0" bIns="0" rtlCol="0"/>
          <a:lstStyle/>
          <a:p>
            <a:endParaRPr/>
          </a:p>
        </p:txBody>
      </p:sp>
      <p:sp>
        <p:nvSpPr>
          <p:cNvPr id="297" name="object 297"/>
          <p:cNvSpPr/>
          <p:nvPr/>
        </p:nvSpPr>
        <p:spPr>
          <a:xfrm>
            <a:off x="6807965" y="3456669"/>
            <a:ext cx="40640" cy="152400"/>
          </a:xfrm>
          <a:custGeom>
            <a:avLst/>
            <a:gdLst/>
            <a:ahLst/>
            <a:cxnLst/>
            <a:rect l="l" t="t" r="r" b="b"/>
            <a:pathLst>
              <a:path w="40639" h="152400">
                <a:moveTo>
                  <a:pt x="40385" y="0"/>
                </a:moveTo>
                <a:lnTo>
                  <a:pt x="0" y="0"/>
                </a:lnTo>
                <a:lnTo>
                  <a:pt x="20574" y="152400"/>
                </a:lnTo>
                <a:lnTo>
                  <a:pt x="40385" y="0"/>
                </a:lnTo>
                <a:close/>
              </a:path>
            </a:pathLst>
          </a:custGeom>
          <a:solidFill>
            <a:srgbClr val="000000"/>
          </a:solidFill>
        </p:spPr>
        <p:txBody>
          <a:bodyPr wrap="square" lIns="0" tIns="0" rIns="0" bIns="0" rtlCol="0"/>
          <a:lstStyle/>
          <a:p>
            <a:endParaRPr/>
          </a:p>
        </p:txBody>
      </p:sp>
      <p:sp>
        <p:nvSpPr>
          <p:cNvPr id="298" name="object 298"/>
          <p:cNvSpPr txBox="1"/>
          <p:nvPr/>
        </p:nvSpPr>
        <p:spPr>
          <a:xfrm>
            <a:off x="6891277" y="3391587"/>
            <a:ext cx="125095" cy="168275"/>
          </a:xfrm>
          <a:prstGeom prst="rect">
            <a:avLst/>
          </a:prstGeom>
        </p:spPr>
        <p:txBody>
          <a:bodyPr vert="horz" wrap="square" lIns="0" tIns="17145" rIns="0" bIns="0" rtlCol="0">
            <a:spAutoFit/>
          </a:bodyPr>
          <a:lstStyle/>
          <a:p>
            <a:pPr marL="12700">
              <a:lnSpc>
                <a:spcPct val="100000"/>
              </a:lnSpc>
              <a:spcBef>
                <a:spcPts val="135"/>
              </a:spcBef>
            </a:pPr>
            <a:r>
              <a:rPr sz="900" spc="10" dirty="0">
                <a:latin typeface="Times New Roman"/>
                <a:cs typeface="Times New Roman"/>
              </a:rPr>
              <a:t>Id</a:t>
            </a:r>
            <a:endParaRPr sz="900">
              <a:latin typeface="Times New Roman"/>
              <a:cs typeface="Times New Roman"/>
            </a:endParaRPr>
          </a:p>
        </p:txBody>
      </p:sp>
      <p:sp>
        <p:nvSpPr>
          <p:cNvPr id="299" name="object 299"/>
          <p:cNvSpPr/>
          <p:nvPr/>
        </p:nvSpPr>
        <p:spPr>
          <a:xfrm>
            <a:off x="6807965" y="3456669"/>
            <a:ext cx="40640" cy="152400"/>
          </a:xfrm>
          <a:custGeom>
            <a:avLst/>
            <a:gdLst/>
            <a:ahLst/>
            <a:cxnLst/>
            <a:rect l="l" t="t" r="r" b="b"/>
            <a:pathLst>
              <a:path w="40639" h="152400">
                <a:moveTo>
                  <a:pt x="20574" y="152400"/>
                </a:moveTo>
                <a:lnTo>
                  <a:pt x="0" y="0"/>
                </a:lnTo>
                <a:lnTo>
                  <a:pt x="40385" y="0"/>
                </a:lnTo>
                <a:lnTo>
                  <a:pt x="20574" y="152400"/>
                </a:lnTo>
              </a:path>
            </a:pathLst>
          </a:custGeom>
          <a:ln w="3175">
            <a:solidFill>
              <a:srgbClr val="000000"/>
            </a:solidFill>
          </a:ln>
        </p:spPr>
        <p:txBody>
          <a:bodyPr wrap="square" lIns="0" tIns="0" rIns="0" bIns="0" rtlCol="0"/>
          <a:lstStyle/>
          <a:p>
            <a:endParaRPr/>
          </a:p>
        </p:txBody>
      </p:sp>
      <p:sp>
        <p:nvSpPr>
          <p:cNvPr id="300" name="object 300"/>
          <p:cNvSpPr/>
          <p:nvPr/>
        </p:nvSpPr>
        <p:spPr>
          <a:xfrm>
            <a:off x="7226303" y="3434572"/>
            <a:ext cx="208915" cy="121285"/>
          </a:xfrm>
          <a:custGeom>
            <a:avLst/>
            <a:gdLst/>
            <a:ahLst/>
            <a:cxnLst/>
            <a:rect l="l" t="t" r="r" b="b"/>
            <a:pathLst>
              <a:path w="208914" h="121285">
                <a:moveTo>
                  <a:pt x="208787" y="121158"/>
                </a:moveTo>
                <a:lnTo>
                  <a:pt x="0" y="0"/>
                </a:lnTo>
              </a:path>
            </a:pathLst>
          </a:custGeom>
          <a:ln w="3175">
            <a:solidFill>
              <a:srgbClr val="000000"/>
            </a:solidFill>
          </a:ln>
        </p:spPr>
        <p:txBody>
          <a:bodyPr wrap="square" lIns="0" tIns="0" rIns="0" bIns="0" rtlCol="0"/>
          <a:lstStyle/>
          <a:p>
            <a:endParaRPr/>
          </a:p>
        </p:txBody>
      </p:sp>
      <p:sp>
        <p:nvSpPr>
          <p:cNvPr id="301" name="object 301"/>
          <p:cNvSpPr/>
          <p:nvPr/>
        </p:nvSpPr>
        <p:spPr>
          <a:xfrm>
            <a:off x="7330697" y="3345417"/>
            <a:ext cx="20320" cy="14604"/>
          </a:xfrm>
          <a:custGeom>
            <a:avLst/>
            <a:gdLst/>
            <a:ahLst/>
            <a:cxnLst/>
            <a:rect l="l" t="t" r="r" b="b"/>
            <a:pathLst>
              <a:path w="20320" h="14605">
                <a:moveTo>
                  <a:pt x="13715" y="0"/>
                </a:moveTo>
                <a:lnTo>
                  <a:pt x="0" y="14477"/>
                </a:lnTo>
                <a:lnTo>
                  <a:pt x="19812" y="14477"/>
                </a:lnTo>
                <a:lnTo>
                  <a:pt x="13715" y="0"/>
                </a:lnTo>
                <a:close/>
              </a:path>
            </a:pathLst>
          </a:custGeom>
          <a:solidFill>
            <a:srgbClr val="000000"/>
          </a:solidFill>
        </p:spPr>
        <p:txBody>
          <a:bodyPr wrap="square" lIns="0" tIns="0" rIns="0" bIns="0" rtlCol="0"/>
          <a:lstStyle/>
          <a:p>
            <a:endParaRPr/>
          </a:p>
        </p:txBody>
      </p:sp>
      <p:sp>
        <p:nvSpPr>
          <p:cNvPr id="302" name="object 302"/>
          <p:cNvSpPr/>
          <p:nvPr/>
        </p:nvSpPr>
        <p:spPr>
          <a:xfrm>
            <a:off x="7330697" y="3345417"/>
            <a:ext cx="20320" cy="14604"/>
          </a:xfrm>
          <a:custGeom>
            <a:avLst/>
            <a:gdLst/>
            <a:ahLst/>
            <a:cxnLst/>
            <a:rect l="l" t="t" r="r" b="b"/>
            <a:pathLst>
              <a:path w="20320" h="14605">
                <a:moveTo>
                  <a:pt x="19812" y="14477"/>
                </a:moveTo>
                <a:lnTo>
                  <a:pt x="13715" y="0"/>
                </a:lnTo>
                <a:lnTo>
                  <a:pt x="0" y="14477"/>
                </a:lnTo>
                <a:lnTo>
                  <a:pt x="19812" y="14477"/>
                </a:lnTo>
              </a:path>
            </a:pathLst>
          </a:custGeom>
          <a:ln w="3175">
            <a:solidFill>
              <a:srgbClr val="000000"/>
            </a:solidFill>
          </a:ln>
        </p:spPr>
        <p:txBody>
          <a:bodyPr wrap="square" lIns="0" tIns="0" rIns="0" bIns="0" rtlCol="0"/>
          <a:lstStyle/>
          <a:p>
            <a:endParaRPr/>
          </a:p>
        </p:txBody>
      </p:sp>
      <p:sp>
        <p:nvSpPr>
          <p:cNvPr id="303" name="object 303"/>
          <p:cNvSpPr/>
          <p:nvPr/>
        </p:nvSpPr>
        <p:spPr>
          <a:xfrm>
            <a:off x="7330697" y="3340084"/>
            <a:ext cx="13970" cy="20320"/>
          </a:xfrm>
          <a:custGeom>
            <a:avLst/>
            <a:gdLst/>
            <a:ahLst/>
            <a:cxnLst/>
            <a:rect l="l" t="t" r="r" b="b"/>
            <a:pathLst>
              <a:path w="13970" h="20319">
                <a:moveTo>
                  <a:pt x="0" y="0"/>
                </a:moveTo>
                <a:lnTo>
                  <a:pt x="0" y="19811"/>
                </a:lnTo>
                <a:lnTo>
                  <a:pt x="13715" y="5333"/>
                </a:lnTo>
                <a:lnTo>
                  <a:pt x="0" y="0"/>
                </a:lnTo>
                <a:close/>
              </a:path>
            </a:pathLst>
          </a:custGeom>
          <a:solidFill>
            <a:srgbClr val="000000"/>
          </a:solidFill>
        </p:spPr>
        <p:txBody>
          <a:bodyPr wrap="square" lIns="0" tIns="0" rIns="0" bIns="0" rtlCol="0"/>
          <a:lstStyle/>
          <a:p>
            <a:endParaRPr/>
          </a:p>
        </p:txBody>
      </p:sp>
      <p:sp>
        <p:nvSpPr>
          <p:cNvPr id="304" name="object 304"/>
          <p:cNvSpPr/>
          <p:nvPr/>
        </p:nvSpPr>
        <p:spPr>
          <a:xfrm>
            <a:off x="7330697" y="3340084"/>
            <a:ext cx="13970" cy="20320"/>
          </a:xfrm>
          <a:custGeom>
            <a:avLst/>
            <a:gdLst/>
            <a:ahLst/>
            <a:cxnLst/>
            <a:rect l="l" t="t" r="r" b="b"/>
            <a:pathLst>
              <a:path w="13970" h="20319">
                <a:moveTo>
                  <a:pt x="13715" y="5333"/>
                </a:moveTo>
                <a:lnTo>
                  <a:pt x="0" y="0"/>
                </a:lnTo>
                <a:lnTo>
                  <a:pt x="0" y="19811"/>
                </a:lnTo>
                <a:lnTo>
                  <a:pt x="13715" y="5333"/>
                </a:lnTo>
              </a:path>
            </a:pathLst>
          </a:custGeom>
          <a:ln w="3175">
            <a:solidFill>
              <a:srgbClr val="000000"/>
            </a:solidFill>
          </a:ln>
        </p:spPr>
        <p:txBody>
          <a:bodyPr wrap="square" lIns="0" tIns="0" rIns="0" bIns="0" rtlCol="0"/>
          <a:lstStyle/>
          <a:p>
            <a:endParaRPr/>
          </a:p>
        </p:txBody>
      </p:sp>
      <p:sp>
        <p:nvSpPr>
          <p:cNvPr id="305" name="object 305"/>
          <p:cNvSpPr/>
          <p:nvPr/>
        </p:nvSpPr>
        <p:spPr>
          <a:xfrm>
            <a:off x="7316218" y="3340084"/>
            <a:ext cx="14604" cy="20320"/>
          </a:xfrm>
          <a:custGeom>
            <a:avLst/>
            <a:gdLst/>
            <a:ahLst/>
            <a:cxnLst/>
            <a:rect l="l" t="t" r="r" b="b"/>
            <a:pathLst>
              <a:path w="14604" h="20319">
                <a:moveTo>
                  <a:pt x="14477" y="0"/>
                </a:moveTo>
                <a:lnTo>
                  <a:pt x="0" y="5333"/>
                </a:lnTo>
                <a:lnTo>
                  <a:pt x="14477" y="19811"/>
                </a:lnTo>
                <a:lnTo>
                  <a:pt x="14477" y="0"/>
                </a:lnTo>
                <a:close/>
              </a:path>
            </a:pathLst>
          </a:custGeom>
          <a:solidFill>
            <a:srgbClr val="000000"/>
          </a:solidFill>
        </p:spPr>
        <p:txBody>
          <a:bodyPr wrap="square" lIns="0" tIns="0" rIns="0" bIns="0" rtlCol="0"/>
          <a:lstStyle/>
          <a:p>
            <a:endParaRPr/>
          </a:p>
        </p:txBody>
      </p:sp>
      <p:sp>
        <p:nvSpPr>
          <p:cNvPr id="306" name="object 306"/>
          <p:cNvSpPr/>
          <p:nvPr/>
        </p:nvSpPr>
        <p:spPr>
          <a:xfrm>
            <a:off x="7316218" y="3340084"/>
            <a:ext cx="14604" cy="20320"/>
          </a:xfrm>
          <a:custGeom>
            <a:avLst/>
            <a:gdLst/>
            <a:ahLst/>
            <a:cxnLst/>
            <a:rect l="l" t="t" r="r" b="b"/>
            <a:pathLst>
              <a:path w="14604" h="20319">
                <a:moveTo>
                  <a:pt x="14477" y="0"/>
                </a:moveTo>
                <a:lnTo>
                  <a:pt x="0" y="5333"/>
                </a:lnTo>
                <a:lnTo>
                  <a:pt x="14477" y="19811"/>
                </a:lnTo>
                <a:lnTo>
                  <a:pt x="14477" y="0"/>
                </a:lnTo>
              </a:path>
            </a:pathLst>
          </a:custGeom>
          <a:ln w="3175">
            <a:solidFill>
              <a:srgbClr val="000000"/>
            </a:solidFill>
          </a:ln>
        </p:spPr>
        <p:txBody>
          <a:bodyPr wrap="square" lIns="0" tIns="0" rIns="0" bIns="0" rtlCol="0"/>
          <a:lstStyle/>
          <a:p>
            <a:endParaRPr/>
          </a:p>
        </p:txBody>
      </p:sp>
      <p:sp>
        <p:nvSpPr>
          <p:cNvPr id="307" name="object 307"/>
          <p:cNvSpPr/>
          <p:nvPr/>
        </p:nvSpPr>
        <p:spPr>
          <a:xfrm>
            <a:off x="7310123" y="3345417"/>
            <a:ext cx="20955" cy="14604"/>
          </a:xfrm>
          <a:custGeom>
            <a:avLst/>
            <a:gdLst/>
            <a:ahLst/>
            <a:cxnLst/>
            <a:rect l="l" t="t" r="r" b="b"/>
            <a:pathLst>
              <a:path w="20954" h="14605">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308" name="object 308"/>
          <p:cNvSpPr/>
          <p:nvPr/>
        </p:nvSpPr>
        <p:spPr>
          <a:xfrm>
            <a:off x="7310123" y="3345417"/>
            <a:ext cx="20955" cy="14604"/>
          </a:xfrm>
          <a:custGeom>
            <a:avLst/>
            <a:gdLst/>
            <a:ahLst/>
            <a:cxnLst/>
            <a:rect l="l" t="t" r="r" b="b"/>
            <a:pathLst>
              <a:path w="20954" h="14605">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309" name="object 309"/>
          <p:cNvSpPr/>
          <p:nvPr/>
        </p:nvSpPr>
        <p:spPr>
          <a:xfrm>
            <a:off x="7310123" y="3359895"/>
            <a:ext cx="20955" cy="14604"/>
          </a:xfrm>
          <a:custGeom>
            <a:avLst/>
            <a:gdLst/>
            <a:ahLst/>
            <a:cxnLst/>
            <a:rect l="l" t="t" r="r" b="b"/>
            <a:pathLst>
              <a:path w="20954" h="14605">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310" name="object 310"/>
          <p:cNvSpPr/>
          <p:nvPr/>
        </p:nvSpPr>
        <p:spPr>
          <a:xfrm>
            <a:off x="7310123" y="3359895"/>
            <a:ext cx="20955" cy="13970"/>
          </a:xfrm>
          <a:custGeom>
            <a:avLst/>
            <a:gdLst/>
            <a:ahLst/>
            <a:cxnLst/>
            <a:rect l="l" t="t" r="r" b="b"/>
            <a:pathLst>
              <a:path w="20954" h="13969">
                <a:moveTo>
                  <a:pt x="0" y="0"/>
                </a:moveTo>
                <a:lnTo>
                  <a:pt x="6096" y="13716"/>
                </a:lnTo>
                <a:lnTo>
                  <a:pt x="20574" y="0"/>
                </a:lnTo>
                <a:lnTo>
                  <a:pt x="0" y="0"/>
                </a:lnTo>
              </a:path>
            </a:pathLst>
          </a:custGeom>
          <a:ln w="3175">
            <a:solidFill>
              <a:srgbClr val="000000"/>
            </a:solidFill>
          </a:ln>
        </p:spPr>
        <p:txBody>
          <a:bodyPr wrap="square" lIns="0" tIns="0" rIns="0" bIns="0" rtlCol="0"/>
          <a:lstStyle/>
          <a:p>
            <a:endParaRPr/>
          </a:p>
        </p:txBody>
      </p:sp>
      <p:sp>
        <p:nvSpPr>
          <p:cNvPr id="311" name="object 311"/>
          <p:cNvSpPr/>
          <p:nvPr/>
        </p:nvSpPr>
        <p:spPr>
          <a:xfrm>
            <a:off x="7316218" y="3359895"/>
            <a:ext cx="14604" cy="20320"/>
          </a:xfrm>
          <a:custGeom>
            <a:avLst/>
            <a:gdLst/>
            <a:ahLst/>
            <a:cxnLst/>
            <a:rect l="l" t="t" r="r" b="b"/>
            <a:pathLst>
              <a:path w="14604" h="20319">
                <a:moveTo>
                  <a:pt x="14477" y="0"/>
                </a:moveTo>
                <a:lnTo>
                  <a:pt x="0" y="14477"/>
                </a:lnTo>
                <a:lnTo>
                  <a:pt x="14477" y="19812"/>
                </a:lnTo>
                <a:lnTo>
                  <a:pt x="14477" y="0"/>
                </a:lnTo>
                <a:close/>
              </a:path>
            </a:pathLst>
          </a:custGeom>
          <a:solidFill>
            <a:srgbClr val="000000"/>
          </a:solidFill>
        </p:spPr>
        <p:txBody>
          <a:bodyPr wrap="square" lIns="0" tIns="0" rIns="0" bIns="0" rtlCol="0"/>
          <a:lstStyle/>
          <a:p>
            <a:endParaRPr/>
          </a:p>
        </p:txBody>
      </p:sp>
      <p:sp>
        <p:nvSpPr>
          <p:cNvPr id="312" name="object 312"/>
          <p:cNvSpPr/>
          <p:nvPr/>
        </p:nvSpPr>
        <p:spPr>
          <a:xfrm>
            <a:off x="7316218" y="3359895"/>
            <a:ext cx="14604" cy="20320"/>
          </a:xfrm>
          <a:custGeom>
            <a:avLst/>
            <a:gdLst/>
            <a:ahLst/>
            <a:cxnLst/>
            <a:rect l="l" t="t" r="r" b="b"/>
            <a:pathLst>
              <a:path w="14604" h="20319">
                <a:moveTo>
                  <a:pt x="0" y="13716"/>
                </a:moveTo>
                <a:lnTo>
                  <a:pt x="14477" y="19812"/>
                </a:lnTo>
                <a:lnTo>
                  <a:pt x="14477" y="0"/>
                </a:lnTo>
                <a:lnTo>
                  <a:pt x="0" y="13716"/>
                </a:lnTo>
              </a:path>
            </a:pathLst>
          </a:custGeom>
          <a:ln w="3175">
            <a:solidFill>
              <a:srgbClr val="000000"/>
            </a:solidFill>
          </a:ln>
        </p:spPr>
        <p:txBody>
          <a:bodyPr wrap="square" lIns="0" tIns="0" rIns="0" bIns="0" rtlCol="0"/>
          <a:lstStyle/>
          <a:p>
            <a:endParaRPr/>
          </a:p>
        </p:txBody>
      </p:sp>
      <p:sp>
        <p:nvSpPr>
          <p:cNvPr id="313" name="object 313"/>
          <p:cNvSpPr/>
          <p:nvPr/>
        </p:nvSpPr>
        <p:spPr>
          <a:xfrm>
            <a:off x="7330697" y="3359895"/>
            <a:ext cx="13970" cy="20320"/>
          </a:xfrm>
          <a:custGeom>
            <a:avLst/>
            <a:gdLst/>
            <a:ahLst/>
            <a:cxnLst/>
            <a:rect l="l" t="t" r="r" b="b"/>
            <a:pathLst>
              <a:path w="13970" h="20319">
                <a:moveTo>
                  <a:pt x="0" y="0"/>
                </a:moveTo>
                <a:lnTo>
                  <a:pt x="0" y="19812"/>
                </a:lnTo>
                <a:lnTo>
                  <a:pt x="13715" y="14477"/>
                </a:lnTo>
                <a:lnTo>
                  <a:pt x="0" y="0"/>
                </a:lnTo>
                <a:close/>
              </a:path>
            </a:pathLst>
          </a:custGeom>
          <a:solidFill>
            <a:srgbClr val="000000"/>
          </a:solidFill>
        </p:spPr>
        <p:txBody>
          <a:bodyPr wrap="square" lIns="0" tIns="0" rIns="0" bIns="0" rtlCol="0"/>
          <a:lstStyle/>
          <a:p>
            <a:endParaRPr/>
          </a:p>
        </p:txBody>
      </p:sp>
      <p:sp>
        <p:nvSpPr>
          <p:cNvPr id="314" name="object 314"/>
          <p:cNvSpPr/>
          <p:nvPr/>
        </p:nvSpPr>
        <p:spPr>
          <a:xfrm>
            <a:off x="7330697" y="3359895"/>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315" name="object 315"/>
          <p:cNvSpPr/>
          <p:nvPr/>
        </p:nvSpPr>
        <p:spPr>
          <a:xfrm>
            <a:off x="7330697" y="3359895"/>
            <a:ext cx="20320" cy="14604"/>
          </a:xfrm>
          <a:custGeom>
            <a:avLst/>
            <a:gdLst/>
            <a:ahLst/>
            <a:cxnLst/>
            <a:rect l="l" t="t" r="r" b="b"/>
            <a:pathLst>
              <a:path w="20320" h="14605">
                <a:moveTo>
                  <a:pt x="19812" y="0"/>
                </a:moveTo>
                <a:lnTo>
                  <a:pt x="0" y="0"/>
                </a:lnTo>
                <a:lnTo>
                  <a:pt x="13715" y="14477"/>
                </a:lnTo>
                <a:lnTo>
                  <a:pt x="19812" y="0"/>
                </a:lnTo>
                <a:close/>
              </a:path>
            </a:pathLst>
          </a:custGeom>
          <a:solidFill>
            <a:srgbClr val="000000"/>
          </a:solidFill>
        </p:spPr>
        <p:txBody>
          <a:bodyPr wrap="square" lIns="0" tIns="0" rIns="0" bIns="0" rtlCol="0"/>
          <a:lstStyle/>
          <a:p>
            <a:endParaRPr/>
          </a:p>
        </p:txBody>
      </p:sp>
      <p:sp>
        <p:nvSpPr>
          <p:cNvPr id="316" name="object 316"/>
          <p:cNvSpPr/>
          <p:nvPr/>
        </p:nvSpPr>
        <p:spPr>
          <a:xfrm>
            <a:off x="7330697" y="3359895"/>
            <a:ext cx="20320" cy="13970"/>
          </a:xfrm>
          <a:custGeom>
            <a:avLst/>
            <a:gdLst/>
            <a:ahLst/>
            <a:cxnLst/>
            <a:rect l="l" t="t" r="r" b="b"/>
            <a:pathLst>
              <a:path w="20320" h="13969">
                <a:moveTo>
                  <a:pt x="13715" y="13716"/>
                </a:moveTo>
                <a:lnTo>
                  <a:pt x="19812" y="0"/>
                </a:lnTo>
                <a:lnTo>
                  <a:pt x="0" y="0"/>
                </a:lnTo>
                <a:lnTo>
                  <a:pt x="13715" y="13716"/>
                </a:lnTo>
              </a:path>
            </a:pathLst>
          </a:custGeom>
          <a:ln w="3175">
            <a:solidFill>
              <a:srgbClr val="000000"/>
            </a:solidFill>
          </a:ln>
        </p:spPr>
        <p:txBody>
          <a:bodyPr wrap="square" lIns="0" tIns="0" rIns="0" bIns="0" rtlCol="0"/>
          <a:lstStyle/>
          <a:p>
            <a:endParaRPr/>
          </a:p>
        </p:txBody>
      </p:sp>
      <p:sp>
        <p:nvSpPr>
          <p:cNvPr id="317" name="object 317"/>
          <p:cNvSpPr/>
          <p:nvPr/>
        </p:nvSpPr>
        <p:spPr>
          <a:xfrm>
            <a:off x="7185916" y="3601450"/>
            <a:ext cx="7620" cy="304800"/>
          </a:xfrm>
          <a:custGeom>
            <a:avLst/>
            <a:gdLst/>
            <a:ahLst/>
            <a:cxnLst/>
            <a:rect l="l" t="t" r="r" b="b"/>
            <a:pathLst>
              <a:path w="7620" h="304800">
                <a:moveTo>
                  <a:pt x="0" y="0"/>
                </a:moveTo>
                <a:lnTo>
                  <a:pt x="0" y="304800"/>
                </a:lnTo>
                <a:lnTo>
                  <a:pt x="7619" y="304800"/>
                </a:lnTo>
                <a:lnTo>
                  <a:pt x="0" y="0"/>
                </a:lnTo>
                <a:close/>
              </a:path>
            </a:pathLst>
          </a:custGeom>
          <a:solidFill>
            <a:srgbClr val="000000"/>
          </a:solidFill>
        </p:spPr>
        <p:txBody>
          <a:bodyPr wrap="square" lIns="0" tIns="0" rIns="0" bIns="0" rtlCol="0"/>
          <a:lstStyle/>
          <a:p>
            <a:endParaRPr/>
          </a:p>
        </p:txBody>
      </p:sp>
      <p:sp>
        <p:nvSpPr>
          <p:cNvPr id="318" name="object 318"/>
          <p:cNvSpPr/>
          <p:nvPr/>
        </p:nvSpPr>
        <p:spPr>
          <a:xfrm>
            <a:off x="7185916" y="3601450"/>
            <a:ext cx="7620" cy="304800"/>
          </a:xfrm>
          <a:custGeom>
            <a:avLst/>
            <a:gdLst/>
            <a:ahLst/>
            <a:cxnLst/>
            <a:rect l="l" t="t" r="r" b="b"/>
            <a:pathLst>
              <a:path w="7620" h="304800">
                <a:moveTo>
                  <a:pt x="7619" y="0"/>
                </a:moveTo>
                <a:lnTo>
                  <a:pt x="0" y="0"/>
                </a:lnTo>
                <a:lnTo>
                  <a:pt x="7619" y="304800"/>
                </a:lnTo>
                <a:lnTo>
                  <a:pt x="7619" y="0"/>
                </a:lnTo>
                <a:close/>
              </a:path>
            </a:pathLst>
          </a:custGeom>
          <a:solidFill>
            <a:srgbClr val="000000"/>
          </a:solidFill>
        </p:spPr>
        <p:txBody>
          <a:bodyPr wrap="square" lIns="0" tIns="0" rIns="0" bIns="0" rtlCol="0"/>
          <a:lstStyle/>
          <a:p>
            <a:endParaRPr/>
          </a:p>
        </p:txBody>
      </p:sp>
      <p:sp>
        <p:nvSpPr>
          <p:cNvPr id="319" name="object 319"/>
          <p:cNvSpPr/>
          <p:nvPr/>
        </p:nvSpPr>
        <p:spPr>
          <a:xfrm>
            <a:off x="7185916" y="3601450"/>
            <a:ext cx="7620" cy="304165"/>
          </a:xfrm>
          <a:custGeom>
            <a:avLst/>
            <a:gdLst/>
            <a:ahLst/>
            <a:cxnLst/>
            <a:rect l="l" t="t" r="r" b="b"/>
            <a:pathLst>
              <a:path w="7620" h="304164">
                <a:moveTo>
                  <a:pt x="0" y="304038"/>
                </a:moveTo>
                <a:lnTo>
                  <a:pt x="7619" y="304038"/>
                </a:lnTo>
                <a:lnTo>
                  <a:pt x="7619" y="0"/>
                </a:lnTo>
                <a:lnTo>
                  <a:pt x="0" y="0"/>
                </a:lnTo>
                <a:lnTo>
                  <a:pt x="0" y="304038"/>
                </a:lnTo>
              </a:path>
            </a:pathLst>
          </a:custGeom>
          <a:ln w="3175">
            <a:solidFill>
              <a:srgbClr val="000000"/>
            </a:solidFill>
          </a:ln>
        </p:spPr>
        <p:txBody>
          <a:bodyPr wrap="square" lIns="0" tIns="0" rIns="0" bIns="0" rtlCol="0"/>
          <a:lstStyle/>
          <a:p>
            <a:endParaRPr/>
          </a:p>
        </p:txBody>
      </p:sp>
      <p:sp>
        <p:nvSpPr>
          <p:cNvPr id="320" name="object 320"/>
          <p:cNvSpPr/>
          <p:nvPr/>
        </p:nvSpPr>
        <p:spPr>
          <a:xfrm>
            <a:off x="7189727" y="3586972"/>
            <a:ext cx="20320" cy="14604"/>
          </a:xfrm>
          <a:custGeom>
            <a:avLst/>
            <a:gdLst/>
            <a:ahLst/>
            <a:cxnLst/>
            <a:rect l="l" t="t" r="r" b="b"/>
            <a:pathLst>
              <a:path w="20320" h="14605">
                <a:moveTo>
                  <a:pt x="14477" y="0"/>
                </a:moveTo>
                <a:lnTo>
                  <a:pt x="0" y="14477"/>
                </a:lnTo>
                <a:lnTo>
                  <a:pt x="19812" y="14477"/>
                </a:lnTo>
                <a:lnTo>
                  <a:pt x="14477" y="0"/>
                </a:lnTo>
                <a:close/>
              </a:path>
            </a:pathLst>
          </a:custGeom>
          <a:solidFill>
            <a:srgbClr val="000000"/>
          </a:solidFill>
        </p:spPr>
        <p:txBody>
          <a:bodyPr wrap="square" lIns="0" tIns="0" rIns="0" bIns="0" rtlCol="0"/>
          <a:lstStyle/>
          <a:p>
            <a:endParaRPr/>
          </a:p>
        </p:txBody>
      </p:sp>
      <p:sp>
        <p:nvSpPr>
          <p:cNvPr id="321" name="object 321"/>
          <p:cNvSpPr/>
          <p:nvPr/>
        </p:nvSpPr>
        <p:spPr>
          <a:xfrm>
            <a:off x="7189727" y="3586972"/>
            <a:ext cx="20320" cy="14604"/>
          </a:xfrm>
          <a:custGeom>
            <a:avLst/>
            <a:gdLst/>
            <a:ahLst/>
            <a:cxnLst/>
            <a:rect l="l" t="t" r="r" b="b"/>
            <a:pathLst>
              <a:path w="20320" h="14605">
                <a:moveTo>
                  <a:pt x="19812" y="14477"/>
                </a:moveTo>
                <a:lnTo>
                  <a:pt x="14477" y="0"/>
                </a:lnTo>
                <a:lnTo>
                  <a:pt x="0" y="14477"/>
                </a:lnTo>
                <a:lnTo>
                  <a:pt x="19812" y="14477"/>
                </a:lnTo>
              </a:path>
            </a:pathLst>
          </a:custGeom>
          <a:ln w="3175">
            <a:solidFill>
              <a:srgbClr val="000000"/>
            </a:solidFill>
          </a:ln>
        </p:spPr>
        <p:txBody>
          <a:bodyPr wrap="square" lIns="0" tIns="0" rIns="0" bIns="0" rtlCol="0"/>
          <a:lstStyle/>
          <a:p>
            <a:endParaRPr/>
          </a:p>
        </p:txBody>
      </p:sp>
      <p:sp>
        <p:nvSpPr>
          <p:cNvPr id="322" name="object 322"/>
          <p:cNvSpPr/>
          <p:nvPr/>
        </p:nvSpPr>
        <p:spPr>
          <a:xfrm>
            <a:off x="7189727" y="3580875"/>
            <a:ext cx="14604" cy="20955"/>
          </a:xfrm>
          <a:custGeom>
            <a:avLst/>
            <a:gdLst/>
            <a:ahLst/>
            <a:cxnLst/>
            <a:rect l="l" t="t" r="r" b="b"/>
            <a:pathLst>
              <a:path w="14604" h="20955">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323" name="object 323"/>
          <p:cNvSpPr/>
          <p:nvPr/>
        </p:nvSpPr>
        <p:spPr>
          <a:xfrm>
            <a:off x="7189727" y="3580875"/>
            <a:ext cx="14604" cy="20955"/>
          </a:xfrm>
          <a:custGeom>
            <a:avLst/>
            <a:gdLst/>
            <a:ahLst/>
            <a:cxnLst/>
            <a:rect l="l" t="t" r="r" b="b"/>
            <a:pathLst>
              <a:path w="14604" h="20955">
                <a:moveTo>
                  <a:pt x="14477" y="6096"/>
                </a:moveTo>
                <a:lnTo>
                  <a:pt x="0" y="0"/>
                </a:lnTo>
                <a:lnTo>
                  <a:pt x="0" y="20574"/>
                </a:lnTo>
                <a:lnTo>
                  <a:pt x="14477" y="6096"/>
                </a:lnTo>
              </a:path>
            </a:pathLst>
          </a:custGeom>
          <a:ln w="3175">
            <a:solidFill>
              <a:srgbClr val="000000"/>
            </a:solidFill>
          </a:ln>
        </p:spPr>
        <p:txBody>
          <a:bodyPr wrap="square" lIns="0" tIns="0" rIns="0" bIns="0" rtlCol="0"/>
          <a:lstStyle/>
          <a:p>
            <a:endParaRPr/>
          </a:p>
        </p:txBody>
      </p:sp>
      <p:sp>
        <p:nvSpPr>
          <p:cNvPr id="324" name="object 324"/>
          <p:cNvSpPr/>
          <p:nvPr/>
        </p:nvSpPr>
        <p:spPr>
          <a:xfrm>
            <a:off x="7176010" y="3580875"/>
            <a:ext cx="13970" cy="20955"/>
          </a:xfrm>
          <a:custGeom>
            <a:avLst/>
            <a:gdLst/>
            <a:ahLst/>
            <a:cxnLst/>
            <a:rect l="l" t="t" r="r" b="b"/>
            <a:pathLst>
              <a:path w="13970" h="20955">
                <a:moveTo>
                  <a:pt x="13716" y="0"/>
                </a:moveTo>
                <a:lnTo>
                  <a:pt x="0" y="6096"/>
                </a:lnTo>
                <a:lnTo>
                  <a:pt x="13716" y="20574"/>
                </a:lnTo>
                <a:lnTo>
                  <a:pt x="13716" y="0"/>
                </a:lnTo>
                <a:close/>
              </a:path>
            </a:pathLst>
          </a:custGeom>
          <a:solidFill>
            <a:srgbClr val="000000"/>
          </a:solidFill>
        </p:spPr>
        <p:txBody>
          <a:bodyPr wrap="square" lIns="0" tIns="0" rIns="0" bIns="0" rtlCol="0"/>
          <a:lstStyle/>
          <a:p>
            <a:endParaRPr/>
          </a:p>
        </p:txBody>
      </p:sp>
      <p:sp>
        <p:nvSpPr>
          <p:cNvPr id="325" name="object 325"/>
          <p:cNvSpPr/>
          <p:nvPr/>
        </p:nvSpPr>
        <p:spPr>
          <a:xfrm>
            <a:off x="7176010" y="3580875"/>
            <a:ext cx="13970" cy="20955"/>
          </a:xfrm>
          <a:custGeom>
            <a:avLst/>
            <a:gdLst/>
            <a:ahLst/>
            <a:cxnLst/>
            <a:rect l="l" t="t" r="r" b="b"/>
            <a:pathLst>
              <a:path w="13970" h="20955">
                <a:moveTo>
                  <a:pt x="13716" y="0"/>
                </a:moveTo>
                <a:lnTo>
                  <a:pt x="0" y="6096"/>
                </a:lnTo>
                <a:lnTo>
                  <a:pt x="13716" y="20574"/>
                </a:lnTo>
                <a:lnTo>
                  <a:pt x="13716" y="0"/>
                </a:lnTo>
              </a:path>
            </a:pathLst>
          </a:custGeom>
          <a:ln w="3175">
            <a:solidFill>
              <a:srgbClr val="000000"/>
            </a:solidFill>
          </a:ln>
        </p:spPr>
        <p:txBody>
          <a:bodyPr wrap="square" lIns="0" tIns="0" rIns="0" bIns="0" rtlCol="0"/>
          <a:lstStyle/>
          <a:p>
            <a:endParaRPr/>
          </a:p>
        </p:txBody>
      </p:sp>
      <p:sp>
        <p:nvSpPr>
          <p:cNvPr id="326" name="object 326"/>
          <p:cNvSpPr/>
          <p:nvPr/>
        </p:nvSpPr>
        <p:spPr>
          <a:xfrm>
            <a:off x="7169915" y="3586972"/>
            <a:ext cx="20320" cy="14604"/>
          </a:xfrm>
          <a:custGeom>
            <a:avLst/>
            <a:gdLst/>
            <a:ahLst/>
            <a:cxnLst/>
            <a:rect l="l" t="t" r="r" b="b"/>
            <a:pathLst>
              <a:path w="20320"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327" name="object 327"/>
          <p:cNvSpPr/>
          <p:nvPr/>
        </p:nvSpPr>
        <p:spPr>
          <a:xfrm>
            <a:off x="7169915" y="3586972"/>
            <a:ext cx="20320" cy="14604"/>
          </a:xfrm>
          <a:custGeom>
            <a:avLst/>
            <a:gdLst/>
            <a:ahLst/>
            <a:cxnLst/>
            <a:rect l="l" t="t" r="r" b="b"/>
            <a:pathLst>
              <a:path w="20320"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328" name="object 328"/>
          <p:cNvSpPr/>
          <p:nvPr/>
        </p:nvSpPr>
        <p:spPr>
          <a:xfrm>
            <a:off x="7169915" y="3601450"/>
            <a:ext cx="20320" cy="13970"/>
          </a:xfrm>
          <a:custGeom>
            <a:avLst/>
            <a:gdLst/>
            <a:ahLst/>
            <a:cxnLst/>
            <a:rect l="l" t="t" r="r" b="b"/>
            <a:pathLst>
              <a:path w="20320" h="13969">
                <a:moveTo>
                  <a:pt x="19812" y="0"/>
                </a:moveTo>
                <a:lnTo>
                  <a:pt x="0" y="0"/>
                </a:lnTo>
                <a:lnTo>
                  <a:pt x="6095" y="13716"/>
                </a:lnTo>
                <a:lnTo>
                  <a:pt x="19812" y="0"/>
                </a:lnTo>
                <a:close/>
              </a:path>
            </a:pathLst>
          </a:custGeom>
          <a:solidFill>
            <a:srgbClr val="000000"/>
          </a:solidFill>
        </p:spPr>
        <p:txBody>
          <a:bodyPr wrap="square" lIns="0" tIns="0" rIns="0" bIns="0" rtlCol="0"/>
          <a:lstStyle/>
          <a:p>
            <a:endParaRPr/>
          </a:p>
        </p:txBody>
      </p:sp>
      <p:sp>
        <p:nvSpPr>
          <p:cNvPr id="329" name="object 329"/>
          <p:cNvSpPr/>
          <p:nvPr/>
        </p:nvSpPr>
        <p:spPr>
          <a:xfrm>
            <a:off x="7169915" y="3601450"/>
            <a:ext cx="20320" cy="13970"/>
          </a:xfrm>
          <a:custGeom>
            <a:avLst/>
            <a:gdLst/>
            <a:ahLst/>
            <a:cxnLst/>
            <a:rect l="l" t="t" r="r" b="b"/>
            <a:pathLst>
              <a:path w="20320" h="13969">
                <a:moveTo>
                  <a:pt x="0" y="0"/>
                </a:moveTo>
                <a:lnTo>
                  <a:pt x="6095" y="13716"/>
                </a:lnTo>
                <a:lnTo>
                  <a:pt x="19812" y="0"/>
                </a:lnTo>
                <a:lnTo>
                  <a:pt x="0" y="0"/>
                </a:lnTo>
              </a:path>
            </a:pathLst>
          </a:custGeom>
          <a:ln w="3175">
            <a:solidFill>
              <a:srgbClr val="000000"/>
            </a:solidFill>
          </a:ln>
        </p:spPr>
        <p:txBody>
          <a:bodyPr wrap="square" lIns="0" tIns="0" rIns="0" bIns="0" rtlCol="0"/>
          <a:lstStyle/>
          <a:p>
            <a:endParaRPr/>
          </a:p>
        </p:txBody>
      </p:sp>
      <p:sp>
        <p:nvSpPr>
          <p:cNvPr id="330" name="object 330"/>
          <p:cNvSpPr/>
          <p:nvPr/>
        </p:nvSpPr>
        <p:spPr>
          <a:xfrm>
            <a:off x="7176010" y="3601450"/>
            <a:ext cx="13970" cy="20320"/>
          </a:xfrm>
          <a:custGeom>
            <a:avLst/>
            <a:gdLst/>
            <a:ahLst/>
            <a:cxnLst/>
            <a:rect l="l" t="t" r="r" b="b"/>
            <a:pathLst>
              <a:path w="13970" h="20319">
                <a:moveTo>
                  <a:pt x="13716" y="0"/>
                </a:moveTo>
                <a:lnTo>
                  <a:pt x="0" y="13716"/>
                </a:lnTo>
                <a:lnTo>
                  <a:pt x="13716" y="19812"/>
                </a:lnTo>
                <a:lnTo>
                  <a:pt x="13716" y="0"/>
                </a:lnTo>
                <a:close/>
              </a:path>
            </a:pathLst>
          </a:custGeom>
          <a:solidFill>
            <a:srgbClr val="000000"/>
          </a:solidFill>
        </p:spPr>
        <p:txBody>
          <a:bodyPr wrap="square" lIns="0" tIns="0" rIns="0" bIns="0" rtlCol="0"/>
          <a:lstStyle/>
          <a:p>
            <a:endParaRPr/>
          </a:p>
        </p:txBody>
      </p:sp>
      <p:sp>
        <p:nvSpPr>
          <p:cNvPr id="331" name="object 331"/>
          <p:cNvSpPr/>
          <p:nvPr/>
        </p:nvSpPr>
        <p:spPr>
          <a:xfrm>
            <a:off x="7176010" y="3601450"/>
            <a:ext cx="13970" cy="20320"/>
          </a:xfrm>
          <a:custGeom>
            <a:avLst/>
            <a:gdLst/>
            <a:ahLst/>
            <a:cxnLst/>
            <a:rect l="l" t="t" r="r" b="b"/>
            <a:pathLst>
              <a:path w="13970"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332" name="object 332"/>
          <p:cNvSpPr/>
          <p:nvPr/>
        </p:nvSpPr>
        <p:spPr>
          <a:xfrm>
            <a:off x="7189727" y="3601450"/>
            <a:ext cx="14604" cy="20320"/>
          </a:xfrm>
          <a:custGeom>
            <a:avLst/>
            <a:gdLst/>
            <a:ahLst/>
            <a:cxnLst/>
            <a:rect l="l" t="t" r="r" b="b"/>
            <a:pathLst>
              <a:path w="14604" h="20319">
                <a:moveTo>
                  <a:pt x="0" y="0"/>
                </a:moveTo>
                <a:lnTo>
                  <a:pt x="0" y="19812"/>
                </a:lnTo>
                <a:lnTo>
                  <a:pt x="14477" y="13716"/>
                </a:lnTo>
                <a:lnTo>
                  <a:pt x="0" y="0"/>
                </a:lnTo>
                <a:close/>
              </a:path>
            </a:pathLst>
          </a:custGeom>
          <a:solidFill>
            <a:srgbClr val="000000"/>
          </a:solidFill>
        </p:spPr>
        <p:txBody>
          <a:bodyPr wrap="square" lIns="0" tIns="0" rIns="0" bIns="0" rtlCol="0"/>
          <a:lstStyle/>
          <a:p>
            <a:endParaRPr/>
          </a:p>
        </p:txBody>
      </p:sp>
      <p:sp>
        <p:nvSpPr>
          <p:cNvPr id="333" name="object 333"/>
          <p:cNvSpPr/>
          <p:nvPr/>
        </p:nvSpPr>
        <p:spPr>
          <a:xfrm>
            <a:off x="7189727" y="3601450"/>
            <a:ext cx="14604" cy="20320"/>
          </a:xfrm>
          <a:custGeom>
            <a:avLst/>
            <a:gdLst/>
            <a:ahLst/>
            <a:cxnLst/>
            <a:rect l="l" t="t" r="r" b="b"/>
            <a:pathLst>
              <a:path w="14604" h="20319">
                <a:moveTo>
                  <a:pt x="0" y="19812"/>
                </a:moveTo>
                <a:lnTo>
                  <a:pt x="14477" y="13716"/>
                </a:lnTo>
                <a:lnTo>
                  <a:pt x="0" y="0"/>
                </a:lnTo>
                <a:lnTo>
                  <a:pt x="0" y="19812"/>
                </a:lnTo>
              </a:path>
            </a:pathLst>
          </a:custGeom>
          <a:ln w="3175">
            <a:solidFill>
              <a:srgbClr val="000000"/>
            </a:solidFill>
          </a:ln>
        </p:spPr>
        <p:txBody>
          <a:bodyPr wrap="square" lIns="0" tIns="0" rIns="0" bIns="0" rtlCol="0"/>
          <a:lstStyle/>
          <a:p>
            <a:endParaRPr/>
          </a:p>
        </p:txBody>
      </p:sp>
      <p:sp>
        <p:nvSpPr>
          <p:cNvPr id="334" name="object 334"/>
          <p:cNvSpPr/>
          <p:nvPr/>
        </p:nvSpPr>
        <p:spPr>
          <a:xfrm>
            <a:off x="7189727" y="3601450"/>
            <a:ext cx="20320" cy="13970"/>
          </a:xfrm>
          <a:custGeom>
            <a:avLst/>
            <a:gdLst/>
            <a:ahLst/>
            <a:cxnLst/>
            <a:rect l="l" t="t" r="r" b="b"/>
            <a:pathLst>
              <a:path w="20320" h="13969">
                <a:moveTo>
                  <a:pt x="19812" y="0"/>
                </a:moveTo>
                <a:lnTo>
                  <a:pt x="0" y="0"/>
                </a:lnTo>
                <a:lnTo>
                  <a:pt x="14477" y="13716"/>
                </a:lnTo>
                <a:lnTo>
                  <a:pt x="19812" y="0"/>
                </a:lnTo>
                <a:close/>
              </a:path>
            </a:pathLst>
          </a:custGeom>
          <a:solidFill>
            <a:srgbClr val="000000"/>
          </a:solidFill>
        </p:spPr>
        <p:txBody>
          <a:bodyPr wrap="square" lIns="0" tIns="0" rIns="0" bIns="0" rtlCol="0"/>
          <a:lstStyle/>
          <a:p>
            <a:endParaRPr/>
          </a:p>
        </p:txBody>
      </p:sp>
      <p:sp>
        <p:nvSpPr>
          <p:cNvPr id="335" name="object 335"/>
          <p:cNvSpPr/>
          <p:nvPr/>
        </p:nvSpPr>
        <p:spPr>
          <a:xfrm>
            <a:off x="7189727" y="3601450"/>
            <a:ext cx="20320" cy="13970"/>
          </a:xfrm>
          <a:custGeom>
            <a:avLst/>
            <a:gdLst/>
            <a:ahLst/>
            <a:cxnLst/>
            <a:rect l="l" t="t" r="r" b="b"/>
            <a:pathLst>
              <a:path w="20320" h="13969">
                <a:moveTo>
                  <a:pt x="14477" y="13716"/>
                </a:moveTo>
                <a:lnTo>
                  <a:pt x="19812" y="0"/>
                </a:lnTo>
                <a:lnTo>
                  <a:pt x="0" y="0"/>
                </a:lnTo>
                <a:lnTo>
                  <a:pt x="14477" y="13716"/>
                </a:lnTo>
              </a:path>
            </a:pathLst>
          </a:custGeom>
          <a:ln w="3175">
            <a:solidFill>
              <a:srgbClr val="000000"/>
            </a:solidFill>
          </a:ln>
        </p:spPr>
        <p:txBody>
          <a:bodyPr wrap="square" lIns="0" tIns="0" rIns="0" bIns="0" rtlCol="0"/>
          <a:lstStyle/>
          <a:p>
            <a:endParaRPr/>
          </a:p>
        </p:txBody>
      </p:sp>
      <p:sp>
        <p:nvSpPr>
          <p:cNvPr id="336" name="object 336"/>
          <p:cNvSpPr txBox="1"/>
          <p:nvPr/>
        </p:nvSpPr>
        <p:spPr>
          <a:xfrm>
            <a:off x="6928615" y="3702066"/>
            <a:ext cx="175260"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PE</a:t>
            </a:r>
            <a:endParaRPr sz="850">
              <a:latin typeface="Arial"/>
              <a:cs typeface="Arial"/>
            </a:endParaRPr>
          </a:p>
        </p:txBody>
      </p:sp>
      <p:sp>
        <p:nvSpPr>
          <p:cNvPr id="337" name="object 337"/>
          <p:cNvSpPr/>
          <p:nvPr/>
        </p:nvSpPr>
        <p:spPr>
          <a:xfrm>
            <a:off x="7085333" y="3693651"/>
            <a:ext cx="208915" cy="120650"/>
          </a:xfrm>
          <a:custGeom>
            <a:avLst/>
            <a:gdLst/>
            <a:ahLst/>
            <a:cxnLst/>
            <a:rect l="l" t="t" r="r" b="b"/>
            <a:pathLst>
              <a:path w="208914" h="120650">
                <a:moveTo>
                  <a:pt x="208787" y="120396"/>
                </a:moveTo>
                <a:lnTo>
                  <a:pt x="0" y="0"/>
                </a:lnTo>
              </a:path>
            </a:pathLst>
          </a:custGeom>
          <a:ln w="3175">
            <a:solidFill>
              <a:srgbClr val="000000"/>
            </a:solidFill>
          </a:ln>
        </p:spPr>
        <p:txBody>
          <a:bodyPr wrap="square" lIns="0" tIns="0" rIns="0" bIns="0" rtlCol="0"/>
          <a:lstStyle/>
          <a:p>
            <a:endParaRPr/>
          </a:p>
        </p:txBody>
      </p:sp>
      <p:sp>
        <p:nvSpPr>
          <p:cNvPr id="338" name="object 338"/>
          <p:cNvSpPr/>
          <p:nvPr/>
        </p:nvSpPr>
        <p:spPr>
          <a:xfrm>
            <a:off x="7189727" y="3891772"/>
            <a:ext cx="20320" cy="14604"/>
          </a:xfrm>
          <a:custGeom>
            <a:avLst/>
            <a:gdLst/>
            <a:ahLst/>
            <a:cxnLst/>
            <a:rect l="l" t="t" r="r" b="b"/>
            <a:pathLst>
              <a:path w="20320" h="14605">
                <a:moveTo>
                  <a:pt x="14477" y="0"/>
                </a:moveTo>
                <a:lnTo>
                  <a:pt x="0" y="14477"/>
                </a:lnTo>
                <a:lnTo>
                  <a:pt x="19812" y="14477"/>
                </a:lnTo>
                <a:lnTo>
                  <a:pt x="14477" y="0"/>
                </a:lnTo>
                <a:close/>
              </a:path>
            </a:pathLst>
          </a:custGeom>
          <a:solidFill>
            <a:srgbClr val="000000"/>
          </a:solidFill>
        </p:spPr>
        <p:txBody>
          <a:bodyPr wrap="square" lIns="0" tIns="0" rIns="0" bIns="0" rtlCol="0"/>
          <a:lstStyle/>
          <a:p>
            <a:endParaRPr/>
          </a:p>
        </p:txBody>
      </p:sp>
      <p:sp>
        <p:nvSpPr>
          <p:cNvPr id="339" name="object 339"/>
          <p:cNvSpPr/>
          <p:nvPr/>
        </p:nvSpPr>
        <p:spPr>
          <a:xfrm>
            <a:off x="7189727" y="3891772"/>
            <a:ext cx="20320" cy="13970"/>
          </a:xfrm>
          <a:custGeom>
            <a:avLst/>
            <a:gdLst/>
            <a:ahLst/>
            <a:cxnLst/>
            <a:rect l="l" t="t" r="r" b="b"/>
            <a:pathLst>
              <a:path w="20320" h="13969">
                <a:moveTo>
                  <a:pt x="19812" y="13716"/>
                </a:moveTo>
                <a:lnTo>
                  <a:pt x="14477" y="0"/>
                </a:lnTo>
                <a:lnTo>
                  <a:pt x="0" y="13716"/>
                </a:lnTo>
                <a:lnTo>
                  <a:pt x="19812" y="13716"/>
                </a:lnTo>
              </a:path>
            </a:pathLst>
          </a:custGeom>
          <a:ln w="3175">
            <a:solidFill>
              <a:srgbClr val="000000"/>
            </a:solidFill>
          </a:ln>
        </p:spPr>
        <p:txBody>
          <a:bodyPr wrap="square" lIns="0" tIns="0" rIns="0" bIns="0" rtlCol="0"/>
          <a:lstStyle/>
          <a:p>
            <a:endParaRPr/>
          </a:p>
        </p:txBody>
      </p:sp>
      <p:sp>
        <p:nvSpPr>
          <p:cNvPr id="340" name="object 340"/>
          <p:cNvSpPr/>
          <p:nvPr/>
        </p:nvSpPr>
        <p:spPr>
          <a:xfrm>
            <a:off x="7189727" y="3885675"/>
            <a:ext cx="14604" cy="20955"/>
          </a:xfrm>
          <a:custGeom>
            <a:avLst/>
            <a:gdLst/>
            <a:ahLst/>
            <a:cxnLst/>
            <a:rect l="l" t="t" r="r" b="b"/>
            <a:pathLst>
              <a:path w="14604" h="20955">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341" name="object 341"/>
          <p:cNvSpPr/>
          <p:nvPr/>
        </p:nvSpPr>
        <p:spPr>
          <a:xfrm>
            <a:off x="7189727" y="3885675"/>
            <a:ext cx="14604" cy="20320"/>
          </a:xfrm>
          <a:custGeom>
            <a:avLst/>
            <a:gdLst/>
            <a:ahLst/>
            <a:cxnLst/>
            <a:rect l="l" t="t" r="r" b="b"/>
            <a:pathLst>
              <a:path w="14604" h="20319">
                <a:moveTo>
                  <a:pt x="14477" y="6096"/>
                </a:moveTo>
                <a:lnTo>
                  <a:pt x="0" y="0"/>
                </a:lnTo>
                <a:lnTo>
                  <a:pt x="0" y="19812"/>
                </a:lnTo>
                <a:lnTo>
                  <a:pt x="14477" y="6096"/>
                </a:lnTo>
              </a:path>
            </a:pathLst>
          </a:custGeom>
          <a:ln w="3175">
            <a:solidFill>
              <a:srgbClr val="000000"/>
            </a:solidFill>
          </a:ln>
        </p:spPr>
        <p:txBody>
          <a:bodyPr wrap="square" lIns="0" tIns="0" rIns="0" bIns="0" rtlCol="0"/>
          <a:lstStyle/>
          <a:p>
            <a:endParaRPr/>
          </a:p>
        </p:txBody>
      </p:sp>
      <p:sp>
        <p:nvSpPr>
          <p:cNvPr id="342" name="object 342"/>
          <p:cNvSpPr/>
          <p:nvPr/>
        </p:nvSpPr>
        <p:spPr>
          <a:xfrm>
            <a:off x="7176010" y="3885675"/>
            <a:ext cx="13970" cy="20955"/>
          </a:xfrm>
          <a:custGeom>
            <a:avLst/>
            <a:gdLst/>
            <a:ahLst/>
            <a:cxnLst/>
            <a:rect l="l" t="t" r="r" b="b"/>
            <a:pathLst>
              <a:path w="13970" h="20955">
                <a:moveTo>
                  <a:pt x="13716" y="0"/>
                </a:moveTo>
                <a:lnTo>
                  <a:pt x="0" y="6096"/>
                </a:lnTo>
                <a:lnTo>
                  <a:pt x="13716" y="20574"/>
                </a:lnTo>
                <a:lnTo>
                  <a:pt x="13716" y="0"/>
                </a:lnTo>
                <a:close/>
              </a:path>
            </a:pathLst>
          </a:custGeom>
          <a:solidFill>
            <a:srgbClr val="000000"/>
          </a:solidFill>
        </p:spPr>
        <p:txBody>
          <a:bodyPr wrap="square" lIns="0" tIns="0" rIns="0" bIns="0" rtlCol="0"/>
          <a:lstStyle/>
          <a:p>
            <a:endParaRPr/>
          </a:p>
        </p:txBody>
      </p:sp>
      <p:sp>
        <p:nvSpPr>
          <p:cNvPr id="343" name="object 343"/>
          <p:cNvSpPr/>
          <p:nvPr/>
        </p:nvSpPr>
        <p:spPr>
          <a:xfrm>
            <a:off x="7176010" y="3885675"/>
            <a:ext cx="13970" cy="20320"/>
          </a:xfrm>
          <a:custGeom>
            <a:avLst/>
            <a:gdLst/>
            <a:ahLst/>
            <a:cxnLst/>
            <a:rect l="l" t="t" r="r" b="b"/>
            <a:pathLst>
              <a:path w="13970" h="20319">
                <a:moveTo>
                  <a:pt x="13716" y="0"/>
                </a:moveTo>
                <a:lnTo>
                  <a:pt x="0" y="6096"/>
                </a:lnTo>
                <a:lnTo>
                  <a:pt x="13716" y="19812"/>
                </a:lnTo>
                <a:lnTo>
                  <a:pt x="13716" y="0"/>
                </a:lnTo>
              </a:path>
            </a:pathLst>
          </a:custGeom>
          <a:ln w="3175">
            <a:solidFill>
              <a:srgbClr val="000000"/>
            </a:solidFill>
          </a:ln>
        </p:spPr>
        <p:txBody>
          <a:bodyPr wrap="square" lIns="0" tIns="0" rIns="0" bIns="0" rtlCol="0"/>
          <a:lstStyle/>
          <a:p>
            <a:endParaRPr/>
          </a:p>
        </p:txBody>
      </p:sp>
      <p:sp>
        <p:nvSpPr>
          <p:cNvPr id="344" name="object 344"/>
          <p:cNvSpPr/>
          <p:nvPr/>
        </p:nvSpPr>
        <p:spPr>
          <a:xfrm>
            <a:off x="7169915" y="3891772"/>
            <a:ext cx="20320" cy="14604"/>
          </a:xfrm>
          <a:custGeom>
            <a:avLst/>
            <a:gdLst/>
            <a:ahLst/>
            <a:cxnLst/>
            <a:rect l="l" t="t" r="r" b="b"/>
            <a:pathLst>
              <a:path w="20320"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345" name="object 345"/>
          <p:cNvSpPr/>
          <p:nvPr/>
        </p:nvSpPr>
        <p:spPr>
          <a:xfrm>
            <a:off x="7169915" y="3891772"/>
            <a:ext cx="20320" cy="13970"/>
          </a:xfrm>
          <a:custGeom>
            <a:avLst/>
            <a:gdLst/>
            <a:ahLst/>
            <a:cxnLst/>
            <a:rect l="l" t="t" r="r" b="b"/>
            <a:pathLst>
              <a:path w="20320" h="13969">
                <a:moveTo>
                  <a:pt x="6095" y="0"/>
                </a:moveTo>
                <a:lnTo>
                  <a:pt x="0" y="13716"/>
                </a:lnTo>
                <a:lnTo>
                  <a:pt x="19812" y="13716"/>
                </a:lnTo>
                <a:lnTo>
                  <a:pt x="6095" y="0"/>
                </a:lnTo>
              </a:path>
            </a:pathLst>
          </a:custGeom>
          <a:ln w="3175">
            <a:solidFill>
              <a:srgbClr val="000000"/>
            </a:solidFill>
          </a:ln>
        </p:spPr>
        <p:txBody>
          <a:bodyPr wrap="square" lIns="0" tIns="0" rIns="0" bIns="0" rtlCol="0"/>
          <a:lstStyle/>
          <a:p>
            <a:endParaRPr/>
          </a:p>
        </p:txBody>
      </p:sp>
      <p:sp>
        <p:nvSpPr>
          <p:cNvPr id="346" name="object 346"/>
          <p:cNvSpPr/>
          <p:nvPr/>
        </p:nvSpPr>
        <p:spPr>
          <a:xfrm>
            <a:off x="7169915" y="3906250"/>
            <a:ext cx="20320" cy="13970"/>
          </a:xfrm>
          <a:custGeom>
            <a:avLst/>
            <a:gdLst/>
            <a:ahLst/>
            <a:cxnLst/>
            <a:rect l="l" t="t" r="r" b="b"/>
            <a:pathLst>
              <a:path w="20320" h="13969">
                <a:moveTo>
                  <a:pt x="19812" y="0"/>
                </a:moveTo>
                <a:lnTo>
                  <a:pt x="0" y="0"/>
                </a:lnTo>
                <a:lnTo>
                  <a:pt x="6095" y="13716"/>
                </a:lnTo>
                <a:lnTo>
                  <a:pt x="19812" y="0"/>
                </a:lnTo>
                <a:close/>
              </a:path>
            </a:pathLst>
          </a:custGeom>
          <a:solidFill>
            <a:srgbClr val="000000"/>
          </a:solidFill>
        </p:spPr>
        <p:txBody>
          <a:bodyPr wrap="square" lIns="0" tIns="0" rIns="0" bIns="0" rtlCol="0"/>
          <a:lstStyle/>
          <a:p>
            <a:endParaRPr/>
          </a:p>
        </p:txBody>
      </p:sp>
      <p:sp>
        <p:nvSpPr>
          <p:cNvPr id="347" name="object 347"/>
          <p:cNvSpPr/>
          <p:nvPr/>
        </p:nvSpPr>
        <p:spPr>
          <a:xfrm>
            <a:off x="7169915" y="3905488"/>
            <a:ext cx="20320" cy="14604"/>
          </a:xfrm>
          <a:custGeom>
            <a:avLst/>
            <a:gdLst/>
            <a:ahLst/>
            <a:cxnLst/>
            <a:rect l="l" t="t" r="r" b="b"/>
            <a:pathLst>
              <a:path w="20320" h="14605">
                <a:moveTo>
                  <a:pt x="0" y="0"/>
                </a:moveTo>
                <a:lnTo>
                  <a:pt x="6095" y="14477"/>
                </a:lnTo>
                <a:lnTo>
                  <a:pt x="19812" y="0"/>
                </a:lnTo>
                <a:lnTo>
                  <a:pt x="0" y="0"/>
                </a:lnTo>
              </a:path>
            </a:pathLst>
          </a:custGeom>
          <a:ln w="3175">
            <a:solidFill>
              <a:srgbClr val="000000"/>
            </a:solidFill>
          </a:ln>
        </p:spPr>
        <p:txBody>
          <a:bodyPr wrap="square" lIns="0" tIns="0" rIns="0" bIns="0" rtlCol="0"/>
          <a:lstStyle/>
          <a:p>
            <a:endParaRPr/>
          </a:p>
        </p:txBody>
      </p:sp>
      <p:sp>
        <p:nvSpPr>
          <p:cNvPr id="348" name="object 348"/>
          <p:cNvSpPr/>
          <p:nvPr/>
        </p:nvSpPr>
        <p:spPr>
          <a:xfrm>
            <a:off x="7176010" y="3906250"/>
            <a:ext cx="13970" cy="20320"/>
          </a:xfrm>
          <a:custGeom>
            <a:avLst/>
            <a:gdLst/>
            <a:ahLst/>
            <a:cxnLst/>
            <a:rect l="l" t="t" r="r" b="b"/>
            <a:pathLst>
              <a:path w="13970" h="20319">
                <a:moveTo>
                  <a:pt x="13716" y="0"/>
                </a:moveTo>
                <a:lnTo>
                  <a:pt x="0" y="13716"/>
                </a:lnTo>
                <a:lnTo>
                  <a:pt x="13716" y="19812"/>
                </a:lnTo>
                <a:lnTo>
                  <a:pt x="13716" y="0"/>
                </a:lnTo>
                <a:close/>
              </a:path>
            </a:pathLst>
          </a:custGeom>
          <a:solidFill>
            <a:srgbClr val="000000"/>
          </a:solidFill>
        </p:spPr>
        <p:txBody>
          <a:bodyPr wrap="square" lIns="0" tIns="0" rIns="0" bIns="0" rtlCol="0"/>
          <a:lstStyle/>
          <a:p>
            <a:endParaRPr/>
          </a:p>
        </p:txBody>
      </p:sp>
      <p:sp>
        <p:nvSpPr>
          <p:cNvPr id="349" name="object 349"/>
          <p:cNvSpPr/>
          <p:nvPr/>
        </p:nvSpPr>
        <p:spPr>
          <a:xfrm>
            <a:off x="7176010" y="3905488"/>
            <a:ext cx="13970" cy="20955"/>
          </a:xfrm>
          <a:custGeom>
            <a:avLst/>
            <a:gdLst/>
            <a:ahLst/>
            <a:cxnLst/>
            <a:rect l="l" t="t" r="r" b="b"/>
            <a:pathLst>
              <a:path w="13970" h="20955">
                <a:moveTo>
                  <a:pt x="0" y="14477"/>
                </a:moveTo>
                <a:lnTo>
                  <a:pt x="13716" y="20574"/>
                </a:lnTo>
                <a:lnTo>
                  <a:pt x="13716" y="0"/>
                </a:lnTo>
                <a:lnTo>
                  <a:pt x="0" y="14477"/>
                </a:lnTo>
              </a:path>
            </a:pathLst>
          </a:custGeom>
          <a:ln w="3175">
            <a:solidFill>
              <a:srgbClr val="000000"/>
            </a:solidFill>
          </a:ln>
        </p:spPr>
        <p:txBody>
          <a:bodyPr wrap="square" lIns="0" tIns="0" rIns="0" bIns="0" rtlCol="0"/>
          <a:lstStyle/>
          <a:p>
            <a:endParaRPr/>
          </a:p>
        </p:txBody>
      </p:sp>
      <p:sp>
        <p:nvSpPr>
          <p:cNvPr id="350" name="object 350"/>
          <p:cNvSpPr/>
          <p:nvPr/>
        </p:nvSpPr>
        <p:spPr>
          <a:xfrm>
            <a:off x="7189727" y="3906250"/>
            <a:ext cx="14604" cy="20320"/>
          </a:xfrm>
          <a:custGeom>
            <a:avLst/>
            <a:gdLst/>
            <a:ahLst/>
            <a:cxnLst/>
            <a:rect l="l" t="t" r="r" b="b"/>
            <a:pathLst>
              <a:path w="14604" h="20319">
                <a:moveTo>
                  <a:pt x="0" y="0"/>
                </a:moveTo>
                <a:lnTo>
                  <a:pt x="0" y="19812"/>
                </a:lnTo>
                <a:lnTo>
                  <a:pt x="14477" y="13716"/>
                </a:lnTo>
                <a:lnTo>
                  <a:pt x="0" y="0"/>
                </a:lnTo>
                <a:close/>
              </a:path>
            </a:pathLst>
          </a:custGeom>
          <a:solidFill>
            <a:srgbClr val="000000"/>
          </a:solidFill>
        </p:spPr>
        <p:txBody>
          <a:bodyPr wrap="square" lIns="0" tIns="0" rIns="0" bIns="0" rtlCol="0"/>
          <a:lstStyle/>
          <a:p>
            <a:endParaRPr/>
          </a:p>
        </p:txBody>
      </p:sp>
      <p:sp>
        <p:nvSpPr>
          <p:cNvPr id="351" name="object 351"/>
          <p:cNvSpPr/>
          <p:nvPr/>
        </p:nvSpPr>
        <p:spPr>
          <a:xfrm>
            <a:off x="7189727" y="3905488"/>
            <a:ext cx="14604" cy="20955"/>
          </a:xfrm>
          <a:custGeom>
            <a:avLst/>
            <a:gdLst/>
            <a:ahLst/>
            <a:cxnLst/>
            <a:rect l="l" t="t" r="r" b="b"/>
            <a:pathLst>
              <a:path w="14604" h="20955">
                <a:moveTo>
                  <a:pt x="0" y="20574"/>
                </a:moveTo>
                <a:lnTo>
                  <a:pt x="14477" y="14477"/>
                </a:lnTo>
                <a:lnTo>
                  <a:pt x="0" y="0"/>
                </a:lnTo>
                <a:lnTo>
                  <a:pt x="0" y="20574"/>
                </a:lnTo>
              </a:path>
            </a:pathLst>
          </a:custGeom>
          <a:ln w="3175">
            <a:solidFill>
              <a:srgbClr val="000000"/>
            </a:solidFill>
          </a:ln>
        </p:spPr>
        <p:txBody>
          <a:bodyPr wrap="square" lIns="0" tIns="0" rIns="0" bIns="0" rtlCol="0"/>
          <a:lstStyle/>
          <a:p>
            <a:endParaRPr/>
          </a:p>
        </p:txBody>
      </p:sp>
      <p:sp>
        <p:nvSpPr>
          <p:cNvPr id="352" name="object 352"/>
          <p:cNvSpPr/>
          <p:nvPr/>
        </p:nvSpPr>
        <p:spPr>
          <a:xfrm>
            <a:off x="7189727" y="3906250"/>
            <a:ext cx="20320" cy="13970"/>
          </a:xfrm>
          <a:custGeom>
            <a:avLst/>
            <a:gdLst/>
            <a:ahLst/>
            <a:cxnLst/>
            <a:rect l="l" t="t" r="r" b="b"/>
            <a:pathLst>
              <a:path w="20320" h="13969">
                <a:moveTo>
                  <a:pt x="19812" y="0"/>
                </a:moveTo>
                <a:lnTo>
                  <a:pt x="0" y="0"/>
                </a:lnTo>
                <a:lnTo>
                  <a:pt x="14477" y="13716"/>
                </a:lnTo>
                <a:lnTo>
                  <a:pt x="19812" y="0"/>
                </a:lnTo>
                <a:close/>
              </a:path>
            </a:pathLst>
          </a:custGeom>
          <a:solidFill>
            <a:srgbClr val="000000"/>
          </a:solidFill>
        </p:spPr>
        <p:txBody>
          <a:bodyPr wrap="square" lIns="0" tIns="0" rIns="0" bIns="0" rtlCol="0"/>
          <a:lstStyle/>
          <a:p>
            <a:endParaRPr/>
          </a:p>
        </p:txBody>
      </p:sp>
      <p:sp>
        <p:nvSpPr>
          <p:cNvPr id="353" name="object 353"/>
          <p:cNvSpPr/>
          <p:nvPr/>
        </p:nvSpPr>
        <p:spPr>
          <a:xfrm>
            <a:off x="7189727" y="3905488"/>
            <a:ext cx="20320" cy="14604"/>
          </a:xfrm>
          <a:custGeom>
            <a:avLst/>
            <a:gdLst/>
            <a:ahLst/>
            <a:cxnLst/>
            <a:rect l="l" t="t" r="r" b="b"/>
            <a:pathLst>
              <a:path w="20320" h="14605">
                <a:moveTo>
                  <a:pt x="14477" y="14477"/>
                </a:moveTo>
                <a:lnTo>
                  <a:pt x="19812" y="0"/>
                </a:lnTo>
                <a:lnTo>
                  <a:pt x="0" y="0"/>
                </a:lnTo>
                <a:lnTo>
                  <a:pt x="14477" y="14477"/>
                </a:lnTo>
              </a:path>
            </a:pathLst>
          </a:custGeom>
          <a:ln w="3175">
            <a:solidFill>
              <a:srgbClr val="000000"/>
            </a:solidFill>
          </a:ln>
        </p:spPr>
        <p:txBody>
          <a:bodyPr wrap="square" lIns="0" tIns="0" rIns="0" bIns="0" rtlCol="0"/>
          <a:lstStyle/>
          <a:p>
            <a:endParaRPr/>
          </a:p>
        </p:txBody>
      </p:sp>
      <p:sp>
        <p:nvSpPr>
          <p:cNvPr id="354" name="object 354"/>
          <p:cNvSpPr/>
          <p:nvPr/>
        </p:nvSpPr>
        <p:spPr>
          <a:xfrm>
            <a:off x="7208777" y="3410950"/>
            <a:ext cx="17780" cy="24130"/>
          </a:xfrm>
          <a:custGeom>
            <a:avLst/>
            <a:gdLst/>
            <a:ahLst/>
            <a:cxnLst/>
            <a:rect l="l" t="t" r="r" b="b"/>
            <a:pathLst>
              <a:path w="17779" h="24130">
                <a:moveTo>
                  <a:pt x="17525" y="0"/>
                </a:moveTo>
                <a:lnTo>
                  <a:pt x="0" y="6858"/>
                </a:lnTo>
                <a:lnTo>
                  <a:pt x="17525" y="23622"/>
                </a:lnTo>
                <a:lnTo>
                  <a:pt x="17525" y="0"/>
                </a:lnTo>
                <a:close/>
              </a:path>
            </a:pathLst>
          </a:custGeom>
          <a:solidFill>
            <a:srgbClr val="000000"/>
          </a:solidFill>
        </p:spPr>
        <p:txBody>
          <a:bodyPr wrap="square" lIns="0" tIns="0" rIns="0" bIns="0" rtlCol="0"/>
          <a:lstStyle/>
          <a:p>
            <a:endParaRPr/>
          </a:p>
        </p:txBody>
      </p:sp>
      <p:sp>
        <p:nvSpPr>
          <p:cNvPr id="355" name="object 355"/>
          <p:cNvSpPr/>
          <p:nvPr/>
        </p:nvSpPr>
        <p:spPr>
          <a:xfrm>
            <a:off x="7208777" y="3410950"/>
            <a:ext cx="17780" cy="24130"/>
          </a:xfrm>
          <a:custGeom>
            <a:avLst/>
            <a:gdLst/>
            <a:ahLst/>
            <a:cxnLst/>
            <a:rect l="l" t="t" r="r" b="b"/>
            <a:pathLst>
              <a:path w="17779" h="24130">
                <a:moveTo>
                  <a:pt x="17525" y="0"/>
                </a:moveTo>
                <a:lnTo>
                  <a:pt x="0" y="6858"/>
                </a:lnTo>
                <a:lnTo>
                  <a:pt x="17525" y="23622"/>
                </a:lnTo>
                <a:lnTo>
                  <a:pt x="17525" y="0"/>
                </a:lnTo>
              </a:path>
            </a:pathLst>
          </a:custGeom>
          <a:ln w="3175">
            <a:solidFill>
              <a:srgbClr val="000000"/>
            </a:solidFill>
          </a:ln>
        </p:spPr>
        <p:txBody>
          <a:bodyPr wrap="square" lIns="0" tIns="0" rIns="0" bIns="0" rtlCol="0"/>
          <a:lstStyle/>
          <a:p>
            <a:endParaRPr/>
          </a:p>
        </p:txBody>
      </p:sp>
      <p:sp>
        <p:nvSpPr>
          <p:cNvPr id="356" name="object 356"/>
          <p:cNvSpPr/>
          <p:nvPr/>
        </p:nvSpPr>
        <p:spPr>
          <a:xfrm>
            <a:off x="7201918" y="3417807"/>
            <a:ext cx="24765" cy="17145"/>
          </a:xfrm>
          <a:custGeom>
            <a:avLst/>
            <a:gdLst/>
            <a:ahLst/>
            <a:cxnLst/>
            <a:rect l="l" t="t" r="r" b="b"/>
            <a:pathLst>
              <a:path w="24764" h="17144">
                <a:moveTo>
                  <a:pt x="6858" y="0"/>
                </a:moveTo>
                <a:lnTo>
                  <a:pt x="0" y="16763"/>
                </a:lnTo>
                <a:lnTo>
                  <a:pt x="24384" y="16763"/>
                </a:lnTo>
                <a:lnTo>
                  <a:pt x="6858" y="0"/>
                </a:lnTo>
                <a:close/>
              </a:path>
            </a:pathLst>
          </a:custGeom>
          <a:solidFill>
            <a:srgbClr val="000000"/>
          </a:solidFill>
        </p:spPr>
        <p:txBody>
          <a:bodyPr wrap="square" lIns="0" tIns="0" rIns="0" bIns="0" rtlCol="0"/>
          <a:lstStyle/>
          <a:p>
            <a:endParaRPr/>
          </a:p>
        </p:txBody>
      </p:sp>
      <p:sp>
        <p:nvSpPr>
          <p:cNvPr id="357" name="object 357"/>
          <p:cNvSpPr/>
          <p:nvPr/>
        </p:nvSpPr>
        <p:spPr>
          <a:xfrm>
            <a:off x="7201918" y="3417807"/>
            <a:ext cx="24765" cy="17145"/>
          </a:xfrm>
          <a:custGeom>
            <a:avLst/>
            <a:gdLst/>
            <a:ahLst/>
            <a:cxnLst/>
            <a:rect l="l" t="t" r="r" b="b"/>
            <a:pathLst>
              <a:path w="24764" h="17144">
                <a:moveTo>
                  <a:pt x="6858" y="0"/>
                </a:moveTo>
                <a:lnTo>
                  <a:pt x="0" y="16763"/>
                </a:lnTo>
                <a:lnTo>
                  <a:pt x="24384" y="16763"/>
                </a:lnTo>
                <a:lnTo>
                  <a:pt x="6858" y="0"/>
                </a:lnTo>
              </a:path>
            </a:pathLst>
          </a:custGeom>
          <a:ln w="3175">
            <a:solidFill>
              <a:srgbClr val="000000"/>
            </a:solidFill>
          </a:ln>
        </p:spPr>
        <p:txBody>
          <a:bodyPr wrap="square" lIns="0" tIns="0" rIns="0" bIns="0" rtlCol="0"/>
          <a:lstStyle/>
          <a:p>
            <a:endParaRPr/>
          </a:p>
        </p:txBody>
      </p:sp>
      <p:sp>
        <p:nvSpPr>
          <p:cNvPr id="358" name="object 358"/>
          <p:cNvSpPr/>
          <p:nvPr/>
        </p:nvSpPr>
        <p:spPr>
          <a:xfrm>
            <a:off x="7201918" y="3434572"/>
            <a:ext cx="24765" cy="17780"/>
          </a:xfrm>
          <a:custGeom>
            <a:avLst/>
            <a:gdLst/>
            <a:ahLst/>
            <a:cxnLst/>
            <a:rect l="l" t="t" r="r" b="b"/>
            <a:pathLst>
              <a:path w="24764" h="17780">
                <a:moveTo>
                  <a:pt x="24384" y="0"/>
                </a:moveTo>
                <a:lnTo>
                  <a:pt x="0" y="0"/>
                </a:lnTo>
                <a:lnTo>
                  <a:pt x="6858" y="17525"/>
                </a:lnTo>
                <a:lnTo>
                  <a:pt x="24384" y="0"/>
                </a:lnTo>
                <a:close/>
              </a:path>
            </a:pathLst>
          </a:custGeom>
          <a:solidFill>
            <a:srgbClr val="000000"/>
          </a:solidFill>
        </p:spPr>
        <p:txBody>
          <a:bodyPr wrap="square" lIns="0" tIns="0" rIns="0" bIns="0" rtlCol="0"/>
          <a:lstStyle/>
          <a:p>
            <a:endParaRPr/>
          </a:p>
        </p:txBody>
      </p:sp>
      <p:sp>
        <p:nvSpPr>
          <p:cNvPr id="359" name="object 359"/>
          <p:cNvSpPr/>
          <p:nvPr/>
        </p:nvSpPr>
        <p:spPr>
          <a:xfrm>
            <a:off x="7201918" y="3434572"/>
            <a:ext cx="24765" cy="17780"/>
          </a:xfrm>
          <a:custGeom>
            <a:avLst/>
            <a:gdLst/>
            <a:ahLst/>
            <a:cxnLst/>
            <a:rect l="l" t="t" r="r" b="b"/>
            <a:pathLst>
              <a:path w="24764" h="17780">
                <a:moveTo>
                  <a:pt x="0" y="0"/>
                </a:moveTo>
                <a:lnTo>
                  <a:pt x="6858" y="17525"/>
                </a:lnTo>
                <a:lnTo>
                  <a:pt x="24384" y="0"/>
                </a:lnTo>
                <a:lnTo>
                  <a:pt x="0" y="0"/>
                </a:lnTo>
              </a:path>
            </a:pathLst>
          </a:custGeom>
          <a:ln w="3175">
            <a:solidFill>
              <a:srgbClr val="000000"/>
            </a:solidFill>
          </a:ln>
        </p:spPr>
        <p:txBody>
          <a:bodyPr wrap="square" lIns="0" tIns="0" rIns="0" bIns="0" rtlCol="0"/>
          <a:lstStyle/>
          <a:p>
            <a:endParaRPr/>
          </a:p>
        </p:txBody>
      </p:sp>
      <p:sp>
        <p:nvSpPr>
          <p:cNvPr id="360" name="object 360"/>
          <p:cNvSpPr/>
          <p:nvPr/>
        </p:nvSpPr>
        <p:spPr>
          <a:xfrm>
            <a:off x="7208777" y="3434572"/>
            <a:ext cx="17780" cy="24765"/>
          </a:xfrm>
          <a:custGeom>
            <a:avLst/>
            <a:gdLst/>
            <a:ahLst/>
            <a:cxnLst/>
            <a:rect l="l" t="t" r="r" b="b"/>
            <a:pathLst>
              <a:path w="17779" h="24764">
                <a:moveTo>
                  <a:pt x="17525" y="0"/>
                </a:moveTo>
                <a:lnTo>
                  <a:pt x="0" y="17525"/>
                </a:lnTo>
                <a:lnTo>
                  <a:pt x="17525" y="24384"/>
                </a:lnTo>
                <a:lnTo>
                  <a:pt x="17525" y="0"/>
                </a:lnTo>
                <a:close/>
              </a:path>
            </a:pathLst>
          </a:custGeom>
          <a:solidFill>
            <a:srgbClr val="000000"/>
          </a:solidFill>
        </p:spPr>
        <p:txBody>
          <a:bodyPr wrap="square" lIns="0" tIns="0" rIns="0" bIns="0" rtlCol="0"/>
          <a:lstStyle/>
          <a:p>
            <a:endParaRPr/>
          </a:p>
        </p:txBody>
      </p:sp>
      <p:sp>
        <p:nvSpPr>
          <p:cNvPr id="361" name="object 361"/>
          <p:cNvSpPr/>
          <p:nvPr/>
        </p:nvSpPr>
        <p:spPr>
          <a:xfrm>
            <a:off x="7208777" y="3434572"/>
            <a:ext cx="17780" cy="24765"/>
          </a:xfrm>
          <a:custGeom>
            <a:avLst/>
            <a:gdLst/>
            <a:ahLst/>
            <a:cxnLst/>
            <a:rect l="l" t="t" r="r" b="b"/>
            <a:pathLst>
              <a:path w="17779" h="24764">
                <a:moveTo>
                  <a:pt x="0" y="17525"/>
                </a:moveTo>
                <a:lnTo>
                  <a:pt x="17525" y="24384"/>
                </a:lnTo>
                <a:lnTo>
                  <a:pt x="17525" y="0"/>
                </a:lnTo>
                <a:lnTo>
                  <a:pt x="0" y="17525"/>
                </a:lnTo>
              </a:path>
            </a:pathLst>
          </a:custGeom>
          <a:ln w="3175">
            <a:solidFill>
              <a:srgbClr val="000000"/>
            </a:solidFill>
          </a:ln>
        </p:spPr>
        <p:txBody>
          <a:bodyPr wrap="square" lIns="0" tIns="0" rIns="0" bIns="0" rtlCol="0"/>
          <a:lstStyle/>
          <a:p>
            <a:endParaRPr/>
          </a:p>
        </p:txBody>
      </p:sp>
      <p:sp>
        <p:nvSpPr>
          <p:cNvPr id="362" name="object 362"/>
          <p:cNvSpPr/>
          <p:nvPr/>
        </p:nvSpPr>
        <p:spPr>
          <a:xfrm>
            <a:off x="7226303" y="3434572"/>
            <a:ext cx="17145" cy="24765"/>
          </a:xfrm>
          <a:custGeom>
            <a:avLst/>
            <a:gdLst/>
            <a:ahLst/>
            <a:cxnLst/>
            <a:rect l="l" t="t" r="r" b="b"/>
            <a:pathLst>
              <a:path w="17145" h="24764">
                <a:moveTo>
                  <a:pt x="0" y="0"/>
                </a:moveTo>
                <a:lnTo>
                  <a:pt x="0" y="24384"/>
                </a:lnTo>
                <a:lnTo>
                  <a:pt x="16763" y="17525"/>
                </a:lnTo>
                <a:lnTo>
                  <a:pt x="0" y="0"/>
                </a:lnTo>
                <a:close/>
              </a:path>
            </a:pathLst>
          </a:custGeom>
          <a:solidFill>
            <a:srgbClr val="000000"/>
          </a:solidFill>
        </p:spPr>
        <p:txBody>
          <a:bodyPr wrap="square" lIns="0" tIns="0" rIns="0" bIns="0" rtlCol="0"/>
          <a:lstStyle/>
          <a:p>
            <a:endParaRPr/>
          </a:p>
        </p:txBody>
      </p:sp>
      <p:sp>
        <p:nvSpPr>
          <p:cNvPr id="363" name="object 363"/>
          <p:cNvSpPr/>
          <p:nvPr/>
        </p:nvSpPr>
        <p:spPr>
          <a:xfrm>
            <a:off x="7226303" y="3434572"/>
            <a:ext cx="17145" cy="24765"/>
          </a:xfrm>
          <a:custGeom>
            <a:avLst/>
            <a:gdLst/>
            <a:ahLst/>
            <a:cxnLst/>
            <a:rect l="l" t="t" r="r" b="b"/>
            <a:pathLst>
              <a:path w="17145" h="24764">
                <a:moveTo>
                  <a:pt x="0" y="24384"/>
                </a:moveTo>
                <a:lnTo>
                  <a:pt x="16763" y="17525"/>
                </a:lnTo>
                <a:lnTo>
                  <a:pt x="0" y="0"/>
                </a:lnTo>
                <a:lnTo>
                  <a:pt x="0" y="24384"/>
                </a:lnTo>
              </a:path>
            </a:pathLst>
          </a:custGeom>
          <a:ln w="3175">
            <a:solidFill>
              <a:srgbClr val="000000"/>
            </a:solidFill>
          </a:ln>
        </p:spPr>
        <p:txBody>
          <a:bodyPr wrap="square" lIns="0" tIns="0" rIns="0" bIns="0" rtlCol="0"/>
          <a:lstStyle/>
          <a:p>
            <a:endParaRPr/>
          </a:p>
        </p:txBody>
      </p:sp>
      <p:sp>
        <p:nvSpPr>
          <p:cNvPr id="364" name="object 364"/>
          <p:cNvSpPr/>
          <p:nvPr/>
        </p:nvSpPr>
        <p:spPr>
          <a:xfrm>
            <a:off x="7226303" y="3434572"/>
            <a:ext cx="24765" cy="17780"/>
          </a:xfrm>
          <a:custGeom>
            <a:avLst/>
            <a:gdLst/>
            <a:ahLst/>
            <a:cxnLst/>
            <a:rect l="l" t="t" r="r" b="b"/>
            <a:pathLst>
              <a:path w="24764" h="17780">
                <a:moveTo>
                  <a:pt x="24383" y="0"/>
                </a:moveTo>
                <a:lnTo>
                  <a:pt x="0" y="0"/>
                </a:lnTo>
                <a:lnTo>
                  <a:pt x="16763" y="17525"/>
                </a:lnTo>
                <a:lnTo>
                  <a:pt x="24383" y="0"/>
                </a:lnTo>
                <a:close/>
              </a:path>
            </a:pathLst>
          </a:custGeom>
          <a:solidFill>
            <a:srgbClr val="000000"/>
          </a:solidFill>
        </p:spPr>
        <p:txBody>
          <a:bodyPr wrap="square" lIns="0" tIns="0" rIns="0" bIns="0" rtlCol="0"/>
          <a:lstStyle/>
          <a:p>
            <a:endParaRPr/>
          </a:p>
        </p:txBody>
      </p:sp>
      <p:sp>
        <p:nvSpPr>
          <p:cNvPr id="365" name="object 365"/>
          <p:cNvSpPr/>
          <p:nvPr/>
        </p:nvSpPr>
        <p:spPr>
          <a:xfrm>
            <a:off x="7226303" y="3434572"/>
            <a:ext cx="24130" cy="17780"/>
          </a:xfrm>
          <a:custGeom>
            <a:avLst/>
            <a:gdLst/>
            <a:ahLst/>
            <a:cxnLst/>
            <a:rect l="l" t="t" r="r" b="b"/>
            <a:pathLst>
              <a:path w="24129" h="17780">
                <a:moveTo>
                  <a:pt x="16763" y="17525"/>
                </a:moveTo>
                <a:lnTo>
                  <a:pt x="23621" y="0"/>
                </a:lnTo>
                <a:lnTo>
                  <a:pt x="0" y="0"/>
                </a:lnTo>
                <a:lnTo>
                  <a:pt x="16763" y="17525"/>
                </a:lnTo>
              </a:path>
            </a:pathLst>
          </a:custGeom>
          <a:ln w="3175">
            <a:solidFill>
              <a:srgbClr val="000000"/>
            </a:solidFill>
          </a:ln>
        </p:spPr>
        <p:txBody>
          <a:bodyPr wrap="square" lIns="0" tIns="0" rIns="0" bIns="0" rtlCol="0"/>
          <a:lstStyle/>
          <a:p>
            <a:endParaRPr/>
          </a:p>
        </p:txBody>
      </p:sp>
      <p:sp>
        <p:nvSpPr>
          <p:cNvPr id="366" name="object 366"/>
          <p:cNvSpPr/>
          <p:nvPr/>
        </p:nvSpPr>
        <p:spPr>
          <a:xfrm>
            <a:off x="7226303" y="3417807"/>
            <a:ext cx="24765" cy="17145"/>
          </a:xfrm>
          <a:custGeom>
            <a:avLst/>
            <a:gdLst/>
            <a:ahLst/>
            <a:cxnLst/>
            <a:rect l="l" t="t" r="r" b="b"/>
            <a:pathLst>
              <a:path w="24764" h="17144">
                <a:moveTo>
                  <a:pt x="16763" y="0"/>
                </a:moveTo>
                <a:lnTo>
                  <a:pt x="0" y="16763"/>
                </a:lnTo>
                <a:lnTo>
                  <a:pt x="24383" y="16763"/>
                </a:lnTo>
                <a:lnTo>
                  <a:pt x="16763" y="0"/>
                </a:lnTo>
                <a:close/>
              </a:path>
            </a:pathLst>
          </a:custGeom>
          <a:solidFill>
            <a:srgbClr val="000000"/>
          </a:solidFill>
        </p:spPr>
        <p:txBody>
          <a:bodyPr wrap="square" lIns="0" tIns="0" rIns="0" bIns="0" rtlCol="0"/>
          <a:lstStyle/>
          <a:p>
            <a:endParaRPr/>
          </a:p>
        </p:txBody>
      </p:sp>
      <p:sp>
        <p:nvSpPr>
          <p:cNvPr id="367" name="object 367"/>
          <p:cNvSpPr/>
          <p:nvPr/>
        </p:nvSpPr>
        <p:spPr>
          <a:xfrm>
            <a:off x="7226303" y="3417807"/>
            <a:ext cx="24130" cy="17145"/>
          </a:xfrm>
          <a:custGeom>
            <a:avLst/>
            <a:gdLst/>
            <a:ahLst/>
            <a:cxnLst/>
            <a:rect l="l" t="t" r="r" b="b"/>
            <a:pathLst>
              <a:path w="24129" h="17144">
                <a:moveTo>
                  <a:pt x="23621" y="16763"/>
                </a:moveTo>
                <a:lnTo>
                  <a:pt x="16763" y="0"/>
                </a:lnTo>
                <a:lnTo>
                  <a:pt x="0" y="16763"/>
                </a:lnTo>
                <a:lnTo>
                  <a:pt x="23621" y="16763"/>
                </a:lnTo>
              </a:path>
            </a:pathLst>
          </a:custGeom>
          <a:ln w="3175">
            <a:solidFill>
              <a:srgbClr val="000000"/>
            </a:solidFill>
          </a:ln>
        </p:spPr>
        <p:txBody>
          <a:bodyPr wrap="square" lIns="0" tIns="0" rIns="0" bIns="0" rtlCol="0"/>
          <a:lstStyle/>
          <a:p>
            <a:endParaRPr/>
          </a:p>
        </p:txBody>
      </p:sp>
      <p:sp>
        <p:nvSpPr>
          <p:cNvPr id="368" name="object 368"/>
          <p:cNvSpPr/>
          <p:nvPr/>
        </p:nvSpPr>
        <p:spPr>
          <a:xfrm>
            <a:off x="7226303" y="3410950"/>
            <a:ext cx="17145" cy="24130"/>
          </a:xfrm>
          <a:custGeom>
            <a:avLst/>
            <a:gdLst/>
            <a:ahLst/>
            <a:cxnLst/>
            <a:rect l="l" t="t" r="r" b="b"/>
            <a:pathLst>
              <a:path w="17145" h="24130">
                <a:moveTo>
                  <a:pt x="0" y="0"/>
                </a:moveTo>
                <a:lnTo>
                  <a:pt x="0" y="23622"/>
                </a:lnTo>
                <a:lnTo>
                  <a:pt x="16763" y="6858"/>
                </a:lnTo>
                <a:lnTo>
                  <a:pt x="0" y="0"/>
                </a:lnTo>
                <a:close/>
              </a:path>
            </a:pathLst>
          </a:custGeom>
          <a:solidFill>
            <a:srgbClr val="000000"/>
          </a:solidFill>
        </p:spPr>
        <p:txBody>
          <a:bodyPr wrap="square" lIns="0" tIns="0" rIns="0" bIns="0" rtlCol="0"/>
          <a:lstStyle/>
          <a:p>
            <a:endParaRPr/>
          </a:p>
        </p:txBody>
      </p:sp>
      <p:sp>
        <p:nvSpPr>
          <p:cNvPr id="369" name="object 369"/>
          <p:cNvSpPr txBox="1"/>
          <p:nvPr/>
        </p:nvSpPr>
        <p:spPr>
          <a:xfrm>
            <a:off x="7346953" y="3679207"/>
            <a:ext cx="10668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N</a:t>
            </a:r>
            <a:endParaRPr sz="850">
              <a:latin typeface="Arial"/>
              <a:cs typeface="Arial"/>
            </a:endParaRPr>
          </a:p>
        </p:txBody>
      </p:sp>
      <p:sp>
        <p:nvSpPr>
          <p:cNvPr id="370" name="object 370"/>
          <p:cNvSpPr/>
          <p:nvPr/>
        </p:nvSpPr>
        <p:spPr>
          <a:xfrm>
            <a:off x="7226303" y="3410950"/>
            <a:ext cx="17145" cy="24130"/>
          </a:xfrm>
          <a:custGeom>
            <a:avLst/>
            <a:gdLst/>
            <a:ahLst/>
            <a:cxnLst/>
            <a:rect l="l" t="t" r="r" b="b"/>
            <a:pathLst>
              <a:path w="17145" h="24130">
                <a:moveTo>
                  <a:pt x="16763" y="6858"/>
                </a:moveTo>
                <a:lnTo>
                  <a:pt x="0" y="0"/>
                </a:lnTo>
                <a:lnTo>
                  <a:pt x="0" y="23622"/>
                </a:lnTo>
                <a:lnTo>
                  <a:pt x="16763" y="6858"/>
                </a:lnTo>
              </a:path>
            </a:pathLst>
          </a:custGeom>
          <a:ln w="3175">
            <a:solidFill>
              <a:srgbClr val="000000"/>
            </a:solidFill>
          </a:ln>
        </p:spPr>
        <p:txBody>
          <a:bodyPr wrap="square" lIns="0" tIns="0" rIns="0" bIns="0" rtlCol="0"/>
          <a:lstStyle/>
          <a:p>
            <a:endParaRPr/>
          </a:p>
        </p:txBody>
      </p:sp>
      <p:sp>
        <p:nvSpPr>
          <p:cNvPr id="371" name="object 371"/>
          <p:cNvSpPr/>
          <p:nvPr/>
        </p:nvSpPr>
        <p:spPr>
          <a:xfrm>
            <a:off x="6120641" y="2376153"/>
            <a:ext cx="151765" cy="40640"/>
          </a:xfrm>
          <a:custGeom>
            <a:avLst/>
            <a:gdLst/>
            <a:ahLst/>
            <a:cxnLst/>
            <a:rect l="l" t="t" r="r" b="b"/>
            <a:pathLst>
              <a:path w="151764" h="40640">
                <a:moveTo>
                  <a:pt x="0" y="0"/>
                </a:moveTo>
                <a:lnTo>
                  <a:pt x="0" y="40385"/>
                </a:lnTo>
                <a:lnTo>
                  <a:pt x="151637" y="20574"/>
                </a:lnTo>
                <a:lnTo>
                  <a:pt x="0" y="0"/>
                </a:lnTo>
                <a:close/>
              </a:path>
            </a:pathLst>
          </a:custGeom>
          <a:solidFill>
            <a:srgbClr val="000000"/>
          </a:solidFill>
        </p:spPr>
        <p:txBody>
          <a:bodyPr wrap="square" lIns="0" tIns="0" rIns="0" bIns="0" rtlCol="0"/>
          <a:lstStyle/>
          <a:p>
            <a:endParaRPr/>
          </a:p>
        </p:txBody>
      </p:sp>
      <p:sp>
        <p:nvSpPr>
          <p:cNvPr id="372" name="object 372"/>
          <p:cNvSpPr/>
          <p:nvPr/>
        </p:nvSpPr>
        <p:spPr>
          <a:xfrm>
            <a:off x="6120641" y="2376153"/>
            <a:ext cx="151765" cy="40640"/>
          </a:xfrm>
          <a:custGeom>
            <a:avLst/>
            <a:gdLst/>
            <a:ahLst/>
            <a:cxnLst/>
            <a:rect l="l" t="t" r="r" b="b"/>
            <a:pathLst>
              <a:path w="151764" h="40640">
                <a:moveTo>
                  <a:pt x="151637" y="20574"/>
                </a:moveTo>
                <a:lnTo>
                  <a:pt x="0" y="40385"/>
                </a:lnTo>
                <a:lnTo>
                  <a:pt x="0" y="0"/>
                </a:lnTo>
                <a:lnTo>
                  <a:pt x="151637" y="20574"/>
                </a:lnTo>
              </a:path>
            </a:pathLst>
          </a:custGeom>
          <a:ln w="3175">
            <a:solidFill>
              <a:srgbClr val="000000"/>
            </a:solidFill>
          </a:ln>
        </p:spPr>
        <p:txBody>
          <a:bodyPr wrap="square" lIns="0" tIns="0" rIns="0" bIns="0" rtlCol="0"/>
          <a:lstStyle/>
          <a:p>
            <a:endParaRPr/>
          </a:p>
        </p:txBody>
      </p:sp>
      <p:sp>
        <p:nvSpPr>
          <p:cNvPr id="373" name="object 373"/>
          <p:cNvSpPr/>
          <p:nvPr/>
        </p:nvSpPr>
        <p:spPr>
          <a:xfrm>
            <a:off x="6676139" y="2621517"/>
            <a:ext cx="20320" cy="14604"/>
          </a:xfrm>
          <a:custGeom>
            <a:avLst/>
            <a:gdLst/>
            <a:ahLst/>
            <a:cxnLst/>
            <a:rect l="l" t="t" r="r" b="b"/>
            <a:pathLst>
              <a:path w="20320" h="14605">
                <a:moveTo>
                  <a:pt x="14477" y="0"/>
                </a:moveTo>
                <a:lnTo>
                  <a:pt x="0" y="14477"/>
                </a:lnTo>
                <a:lnTo>
                  <a:pt x="19811" y="14477"/>
                </a:lnTo>
                <a:lnTo>
                  <a:pt x="14477" y="0"/>
                </a:lnTo>
                <a:close/>
              </a:path>
            </a:pathLst>
          </a:custGeom>
          <a:solidFill>
            <a:srgbClr val="000000"/>
          </a:solidFill>
        </p:spPr>
        <p:txBody>
          <a:bodyPr wrap="square" lIns="0" tIns="0" rIns="0" bIns="0" rtlCol="0"/>
          <a:lstStyle/>
          <a:p>
            <a:endParaRPr/>
          </a:p>
        </p:txBody>
      </p:sp>
      <p:sp>
        <p:nvSpPr>
          <p:cNvPr id="374" name="object 374"/>
          <p:cNvSpPr/>
          <p:nvPr/>
        </p:nvSpPr>
        <p:spPr>
          <a:xfrm>
            <a:off x="6676139" y="2621517"/>
            <a:ext cx="20320" cy="14604"/>
          </a:xfrm>
          <a:custGeom>
            <a:avLst/>
            <a:gdLst/>
            <a:ahLst/>
            <a:cxnLst/>
            <a:rect l="l" t="t" r="r" b="b"/>
            <a:pathLst>
              <a:path w="20320" h="14605">
                <a:moveTo>
                  <a:pt x="19811" y="14477"/>
                </a:moveTo>
                <a:lnTo>
                  <a:pt x="13715" y="0"/>
                </a:lnTo>
                <a:lnTo>
                  <a:pt x="0" y="14477"/>
                </a:lnTo>
                <a:lnTo>
                  <a:pt x="19811" y="14477"/>
                </a:lnTo>
              </a:path>
            </a:pathLst>
          </a:custGeom>
          <a:ln w="3175">
            <a:solidFill>
              <a:srgbClr val="000000"/>
            </a:solidFill>
          </a:ln>
        </p:spPr>
        <p:txBody>
          <a:bodyPr wrap="square" lIns="0" tIns="0" rIns="0" bIns="0" rtlCol="0"/>
          <a:lstStyle/>
          <a:p>
            <a:endParaRPr/>
          </a:p>
        </p:txBody>
      </p:sp>
      <p:sp>
        <p:nvSpPr>
          <p:cNvPr id="375" name="object 375"/>
          <p:cNvSpPr/>
          <p:nvPr/>
        </p:nvSpPr>
        <p:spPr>
          <a:xfrm>
            <a:off x="6676139" y="2615422"/>
            <a:ext cx="14604" cy="20955"/>
          </a:xfrm>
          <a:custGeom>
            <a:avLst/>
            <a:gdLst/>
            <a:ahLst/>
            <a:cxnLst/>
            <a:rect l="l" t="t" r="r" b="b"/>
            <a:pathLst>
              <a:path w="14604" h="20955">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376" name="object 376"/>
          <p:cNvSpPr/>
          <p:nvPr/>
        </p:nvSpPr>
        <p:spPr>
          <a:xfrm>
            <a:off x="6676139" y="2615422"/>
            <a:ext cx="13970" cy="20955"/>
          </a:xfrm>
          <a:custGeom>
            <a:avLst/>
            <a:gdLst/>
            <a:ahLst/>
            <a:cxnLst/>
            <a:rect l="l" t="t" r="r" b="b"/>
            <a:pathLst>
              <a:path w="13970" h="20955">
                <a:moveTo>
                  <a:pt x="13715" y="6096"/>
                </a:moveTo>
                <a:lnTo>
                  <a:pt x="0" y="0"/>
                </a:lnTo>
                <a:lnTo>
                  <a:pt x="0" y="20574"/>
                </a:lnTo>
                <a:lnTo>
                  <a:pt x="13715" y="6096"/>
                </a:lnTo>
              </a:path>
            </a:pathLst>
          </a:custGeom>
          <a:ln w="3175">
            <a:solidFill>
              <a:srgbClr val="000000"/>
            </a:solidFill>
          </a:ln>
        </p:spPr>
        <p:txBody>
          <a:bodyPr wrap="square" lIns="0" tIns="0" rIns="0" bIns="0" rtlCol="0"/>
          <a:lstStyle/>
          <a:p>
            <a:endParaRPr/>
          </a:p>
        </p:txBody>
      </p:sp>
      <p:sp>
        <p:nvSpPr>
          <p:cNvPr id="377" name="object 377"/>
          <p:cNvSpPr/>
          <p:nvPr/>
        </p:nvSpPr>
        <p:spPr>
          <a:xfrm>
            <a:off x="6661660" y="2615422"/>
            <a:ext cx="14604" cy="20955"/>
          </a:xfrm>
          <a:custGeom>
            <a:avLst/>
            <a:gdLst/>
            <a:ahLst/>
            <a:cxnLst/>
            <a:rect l="l" t="t" r="r" b="b"/>
            <a:pathLst>
              <a:path w="14604" h="20955">
                <a:moveTo>
                  <a:pt x="14478" y="0"/>
                </a:moveTo>
                <a:lnTo>
                  <a:pt x="0" y="6096"/>
                </a:lnTo>
                <a:lnTo>
                  <a:pt x="14478" y="20574"/>
                </a:lnTo>
                <a:lnTo>
                  <a:pt x="14478" y="0"/>
                </a:lnTo>
                <a:close/>
              </a:path>
            </a:pathLst>
          </a:custGeom>
          <a:solidFill>
            <a:srgbClr val="000000"/>
          </a:solidFill>
        </p:spPr>
        <p:txBody>
          <a:bodyPr wrap="square" lIns="0" tIns="0" rIns="0" bIns="0" rtlCol="0"/>
          <a:lstStyle/>
          <a:p>
            <a:endParaRPr/>
          </a:p>
        </p:txBody>
      </p:sp>
      <p:sp>
        <p:nvSpPr>
          <p:cNvPr id="378" name="object 378"/>
          <p:cNvSpPr/>
          <p:nvPr/>
        </p:nvSpPr>
        <p:spPr>
          <a:xfrm>
            <a:off x="6661660" y="2615422"/>
            <a:ext cx="14604" cy="20955"/>
          </a:xfrm>
          <a:custGeom>
            <a:avLst/>
            <a:gdLst/>
            <a:ahLst/>
            <a:cxnLst/>
            <a:rect l="l" t="t" r="r" b="b"/>
            <a:pathLst>
              <a:path w="14604" h="20955">
                <a:moveTo>
                  <a:pt x="14478" y="0"/>
                </a:moveTo>
                <a:lnTo>
                  <a:pt x="0" y="6096"/>
                </a:lnTo>
                <a:lnTo>
                  <a:pt x="14478" y="20574"/>
                </a:lnTo>
                <a:lnTo>
                  <a:pt x="14478" y="0"/>
                </a:lnTo>
              </a:path>
            </a:pathLst>
          </a:custGeom>
          <a:ln w="3175">
            <a:solidFill>
              <a:srgbClr val="000000"/>
            </a:solidFill>
          </a:ln>
        </p:spPr>
        <p:txBody>
          <a:bodyPr wrap="square" lIns="0" tIns="0" rIns="0" bIns="0" rtlCol="0"/>
          <a:lstStyle/>
          <a:p>
            <a:endParaRPr/>
          </a:p>
        </p:txBody>
      </p:sp>
      <p:sp>
        <p:nvSpPr>
          <p:cNvPr id="379" name="object 379"/>
          <p:cNvSpPr/>
          <p:nvPr/>
        </p:nvSpPr>
        <p:spPr>
          <a:xfrm>
            <a:off x="6655565" y="2621517"/>
            <a:ext cx="20955" cy="14604"/>
          </a:xfrm>
          <a:custGeom>
            <a:avLst/>
            <a:gdLst/>
            <a:ahLst/>
            <a:cxnLst/>
            <a:rect l="l" t="t" r="r" b="b"/>
            <a:pathLst>
              <a:path w="20954" h="14605">
                <a:moveTo>
                  <a:pt x="6095" y="0"/>
                </a:moveTo>
                <a:lnTo>
                  <a:pt x="0" y="14477"/>
                </a:lnTo>
                <a:lnTo>
                  <a:pt x="20574" y="14477"/>
                </a:lnTo>
                <a:lnTo>
                  <a:pt x="6095" y="0"/>
                </a:lnTo>
                <a:close/>
              </a:path>
            </a:pathLst>
          </a:custGeom>
          <a:solidFill>
            <a:srgbClr val="000000"/>
          </a:solidFill>
        </p:spPr>
        <p:txBody>
          <a:bodyPr wrap="square" lIns="0" tIns="0" rIns="0" bIns="0" rtlCol="0"/>
          <a:lstStyle/>
          <a:p>
            <a:endParaRPr/>
          </a:p>
        </p:txBody>
      </p:sp>
      <p:sp>
        <p:nvSpPr>
          <p:cNvPr id="380" name="object 380"/>
          <p:cNvSpPr/>
          <p:nvPr/>
        </p:nvSpPr>
        <p:spPr>
          <a:xfrm>
            <a:off x="6655565" y="2621517"/>
            <a:ext cx="20955" cy="14604"/>
          </a:xfrm>
          <a:custGeom>
            <a:avLst/>
            <a:gdLst/>
            <a:ahLst/>
            <a:cxnLst/>
            <a:rect l="l" t="t" r="r" b="b"/>
            <a:pathLst>
              <a:path w="20954" h="14605">
                <a:moveTo>
                  <a:pt x="6095" y="0"/>
                </a:moveTo>
                <a:lnTo>
                  <a:pt x="0" y="14477"/>
                </a:lnTo>
                <a:lnTo>
                  <a:pt x="20574" y="14477"/>
                </a:lnTo>
                <a:lnTo>
                  <a:pt x="6095" y="0"/>
                </a:lnTo>
              </a:path>
            </a:pathLst>
          </a:custGeom>
          <a:ln w="3175">
            <a:solidFill>
              <a:srgbClr val="000000"/>
            </a:solidFill>
          </a:ln>
        </p:spPr>
        <p:txBody>
          <a:bodyPr wrap="square" lIns="0" tIns="0" rIns="0" bIns="0" rtlCol="0"/>
          <a:lstStyle/>
          <a:p>
            <a:endParaRPr/>
          </a:p>
        </p:txBody>
      </p:sp>
      <p:sp>
        <p:nvSpPr>
          <p:cNvPr id="381" name="object 381"/>
          <p:cNvSpPr/>
          <p:nvPr/>
        </p:nvSpPr>
        <p:spPr>
          <a:xfrm>
            <a:off x="6655565" y="2635995"/>
            <a:ext cx="20955" cy="13970"/>
          </a:xfrm>
          <a:custGeom>
            <a:avLst/>
            <a:gdLst/>
            <a:ahLst/>
            <a:cxnLst/>
            <a:rect l="l" t="t" r="r" b="b"/>
            <a:pathLst>
              <a:path w="20954" h="13969">
                <a:moveTo>
                  <a:pt x="20574" y="0"/>
                </a:moveTo>
                <a:lnTo>
                  <a:pt x="0" y="0"/>
                </a:lnTo>
                <a:lnTo>
                  <a:pt x="6095" y="13716"/>
                </a:lnTo>
                <a:lnTo>
                  <a:pt x="20574" y="0"/>
                </a:lnTo>
                <a:close/>
              </a:path>
            </a:pathLst>
          </a:custGeom>
          <a:solidFill>
            <a:srgbClr val="000000"/>
          </a:solidFill>
        </p:spPr>
        <p:txBody>
          <a:bodyPr wrap="square" lIns="0" tIns="0" rIns="0" bIns="0" rtlCol="0"/>
          <a:lstStyle/>
          <a:p>
            <a:endParaRPr/>
          </a:p>
        </p:txBody>
      </p:sp>
      <p:sp>
        <p:nvSpPr>
          <p:cNvPr id="382" name="object 382"/>
          <p:cNvSpPr/>
          <p:nvPr/>
        </p:nvSpPr>
        <p:spPr>
          <a:xfrm>
            <a:off x="6655565" y="2635995"/>
            <a:ext cx="20955" cy="13970"/>
          </a:xfrm>
          <a:custGeom>
            <a:avLst/>
            <a:gdLst/>
            <a:ahLst/>
            <a:cxnLst/>
            <a:rect l="l" t="t" r="r" b="b"/>
            <a:pathLst>
              <a:path w="20954" h="13969">
                <a:moveTo>
                  <a:pt x="0" y="0"/>
                </a:moveTo>
                <a:lnTo>
                  <a:pt x="6095" y="13716"/>
                </a:lnTo>
                <a:lnTo>
                  <a:pt x="20574" y="0"/>
                </a:lnTo>
                <a:lnTo>
                  <a:pt x="0" y="0"/>
                </a:lnTo>
              </a:path>
            </a:pathLst>
          </a:custGeom>
          <a:ln w="3175">
            <a:solidFill>
              <a:srgbClr val="000000"/>
            </a:solidFill>
          </a:ln>
        </p:spPr>
        <p:txBody>
          <a:bodyPr wrap="square" lIns="0" tIns="0" rIns="0" bIns="0" rtlCol="0"/>
          <a:lstStyle/>
          <a:p>
            <a:endParaRPr/>
          </a:p>
        </p:txBody>
      </p:sp>
      <p:sp>
        <p:nvSpPr>
          <p:cNvPr id="383" name="object 383"/>
          <p:cNvSpPr/>
          <p:nvPr/>
        </p:nvSpPr>
        <p:spPr>
          <a:xfrm>
            <a:off x="6661660" y="2635995"/>
            <a:ext cx="14604" cy="20320"/>
          </a:xfrm>
          <a:custGeom>
            <a:avLst/>
            <a:gdLst/>
            <a:ahLst/>
            <a:cxnLst/>
            <a:rect l="l" t="t" r="r" b="b"/>
            <a:pathLst>
              <a:path w="14604" h="20319">
                <a:moveTo>
                  <a:pt x="14478" y="0"/>
                </a:moveTo>
                <a:lnTo>
                  <a:pt x="0" y="13716"/>
                </a:lnTo>
                <a:lnTo>
                  <a:pt x="14478" y="19812"/>
                </a:lnTo>
                <a:lnTo>
                  <a:pt x="14478" y="0"/>
                </a:lnTo>
                <a:close/>
              </a:path>
            </a:pathLst>
          </a:custGeom>
          <a:solidFill>
            <a:srgbClr val="000000"/>
          </a:solidFill>
        </p:spPr>
        <p:txBody>
          <a:bodyPr wrap="square" lIns="0" tIns="0" rIns="0" bIns="0" rtlCol="0"/>
          <a:lstStyle/>
          <a:p>
            <a:endParaRPr/>
          </a:p>
        </p:txBody>
      </p:sp>
      <p:sp>
        <p:nvSpPr>
          <p:cNvPr id="384" name="object 384"/>
          <p:cNvSpPr/>
          <p:nvPr/>
        </p:nvSpPr>
        <p:spPr>
          <a:xfrm>
            <a:off x="6661660" y="2635995"/>
            <a:ext cx="14604" cy="20320"/>
          </a:xfrm>
          <a:custGeom>
            <a:avLst/>
            <a:gdLst/>
            <a:ahLst/>
            <a:cxnLst/>
            <a:rect l="l" t="t" r="r" b="b"/>
            <a:pathLst>
              <a:path w="14604" h="20319">
                <a:moveTo>
                  <a:pt x="0" y="13716"/>
                </a:moveTo>
                <a:lnTo>
                  <a:pt x="14478" y="19812"/>
                </a:lnTo>
                <a:lnTo>
                  <a:pt x="14478" y="0"/>
                </a:lnTo>
                <a:lnTo>
                  <a:pt x="0" y="13716"/>
                </a:lnTo>
              </a:path>
            </a:pathLst>
          </a:custGeom>
          <a:ln w="3175">
            <a:solidFill>
              <a:srgbClr val="000000"/>
            </a:solidFill>
          </a:ln>
        </p:spPr>
        <p:txBody>
          <a:bodyPr wrap="square" lIns="0" tIns="0" rIns="0" bIns="0" rtlCol="0"/>
          <a:lstStyle/>
          <a:p>
            <a:endParaRPr/>
          </a:p>
        </p:txBody>
      </p:sp>
      <p:sp>
        <p:nvSpPr>
          <p:cNvPr id="385" name="object 385"/>
          <p:cNvSpPr/>
          <p:nvPr/>
        </p:nvSpPr>
        <p:spPr>
          <a:xfrm>
            <a:off x="6676139" y="2635995"/>
            <a:ext cx="14604" cy="20320"/>
          </a:xfrm>
          <a:custGeom>
            <a:avLst/>
            <a:gdLst/>
            <a:ahLst/>
            <a:cxnLst/>
            <a:rect l="l" t="t" r="r" b="b"/>
            <a:pathLst>
              <a:path w="14604" h="20319">
                <a:moveTo>
                  <a:pt x="0" y="0"/>
                </a:moveTo>
                <a:lnTo>
                  <a:pt x="0" y="19812"/>
                </a:lnTo>
                <a:lnTo>
                  <a:pt x="14477" y="13716"/>
                </a:lnTo>
                <a:lnTo>
                  <a:pt x="0" y="0"/>
                </a:lnTo>
                <a:close/>
              </a:path>
            </a:pathLst>
          </a:custGeom>
          <a:solidFill>
            <a:srgbClr val="000000"/>
          </a:solidFill>
        </p:spPr>
        <p:txBody>
          <a:bodyPr wrap="square" lIns="0" tIns="0" rIns="0" bIns="0" rtlCol="0"/>
          <a:lstStyle/>
          <a:p>
            <a:endParaRPr/>
          </a:p>
        </p:txBody>
      </p:sp>
      <p:sp>
        <p:nvSpPr>
          <p:cNvPr id="386" name="object 386"/>
          <p:cNvSpPr/>
          <p:nvPr/>
        </p:nvSpPr>
        <p:spPr>
          <a:xfrm>
            <a:off x="6676139" y="2635995"/>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387" name="object 387"/>
          <p:cNvSpPr/>
          <p:nvPr/>
        </p:nvSpPr>
        <p:spPr>
          <a:xfrm>
            <a:off x="6676139" y="2635995"/>
            <a:ext cx="20320" cy="13970"/>
          </a:xfrm>
          <a:custGeom>
            <a:avLst/>
            <a:gdLst/>
            <a:ahLst/>
            <a:cxnLst/>
            <a:rect l="l" t="t" r="r" b="b"/>
            <a:pathLst>
              <a:path w="20320" h="13969">
                <a:moveTo>
                  <a:pt x="19811" y="0"/>
                </a:moveTo>
                <a:lnTo>
                  <a:pt x="0" y="0"/>
                </a:lnTo>
                <a:lnTo>
                  <a:pt x="14477" y="13716"/>
                </a:lnTo>
                <a:lnTo>
                  <a:pt x="19811" y="0"/>
                </a:lnTo>
                <a:close/>
              </a:path>
            </a:pathLst>
          </a:custGeom>
          <a:solidFill>
            <a:srgbClr val="000000"/>
          </a:solidFill>
        </p:spPr>
        <p:txBody>
          <a:bodyPr wrap="square" lIns="0" tIns="0" rIns="0" bIns="0" rtlCol="0"/>
          <a:lstStyle/>
          <a:p>
            <a:endParaRPr/>
          </a:p>
        </p:txBody>
      </p:sp>
      <p:sp>
        <p:nvSpPr>
          <p:cNvPr id="388" name="object 388"/>
          <p:cNvSpPr/>
          <p:nvPr/>
        </p:nvSpPr>
        <p:spPr>
          <a:xfrm>
            <a:off x="6676139" y="2635995"/>
            <a:ext cx="20320" cy="13970"/>
          </a:xfrm>
          <a:custGeom>
            <a:avLst/>
            <a:gdLst/>
            <a:ahLst/>
            <a:cxnLst/>
            <a:rect l="l" t="t" r="r" b="b"/>
            <a:pathLst>
              <a:path w="20320" h="13969">
                <a:moveTo>
                  <a:pt x="13715" y="13716"/>
                </a:moveTo>
                <a:lnTo>
                  <a:pt x="19811" y="0"/>
                </a:lnTo>
                <a:lnTo>
                  <a:pt x="0" y="0"/>
                </a:lnTo>
                <a:lnTo>
                  <a:pt x="13715" y="13716"/>
                </a:lnTo>
              </a:path>
            </a:pathLst>
          </a:custGeom>
          <a:ln w="3175">
            <a:solidFill>
              <a:srgbClr val="000000"/>
            </a:solidFill>
          </a:ln>
        </p:spPr>
        <p:txBody>
          <a:bodyPr wrap="square" lIns="0" tIns="0" rIns="0" bIns="0" rtlCol="0"/>
          <a:lstStyle/>
          <a:p>
            <a:endParaRPr/>
          </a:p>
        </p:txBody>
      </p:sp>
      <p:sp>
        <p:nvSpPr>
          <p:cNvPr id="389" name="object 389"/>
          <p:cNvSpPr txBox="1"/>
          <p:nvPr/>
        </p:nvSpPr>
        <p:spPr>
          <a:xfrm>
            <a:off x="8183629" y="3199147"/>
            <a:ext cx="106680" cy="160655"/>
          </a:xfrm>
          <a:prstGeom prst="rect">
            <a:avLst/>
          </a:prstGeom>
        </p:spPr>
        <p:txBody>
          <a:bodyPr vert="horz" wrap="square" lIns="0" tIns="16510" rIns="0" bIns="0" rtlCol="0">
            <a:spAutoFit/>
          </a:bodyPr>
          <a:lstStyle/>
          <a:p>
            <a:pPr marL="12700">
              <a:lnSpc>
                <a:spcPct val="100000"/>
              </a:lnSpc>
              <a:spcBef>
                <a:spcPts val="130"/>
              </a:spcBef>
            </a:pPr>
            <a:r>
              <a:rPr sz="850" spc="20" dirty="0">
                <a:latin typeface="Arial"/>
                <a:cs typeface="Arial"/>
              </a:rPr>
              <a:t>N</a:t>
            </a:r>
            <a:endParaRPr sz="850">
              <a:latin typeface="Arial"/>
              <a:cs typeface="Arial"/>
            </a:endParaRPr>
          </a:p>
        </p:txBody>
      </p:sp>
      <p:sp>
        <p:nvSpPr>
          <p:cNvPr id="390" name="object 390"/>
          <p:cNvSpPr txBox="1"/>
          <p:nvPr/>
        </p:nvSpPr>
        <p:spPr>
          <a:xfrm>
            <a:off x="8183629" y="3440702"/>
            <a:ext cx="175260"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PE</a:t>
            </a:r>
            <a:endParaRPr sz="850">
              <a:latin typeface="Arial"/>
              <a:cs typeface="Arial"/>
            </a:endParaRPr>
          </a:p>
        </p:txBody>
      </p:sp>
      <p:sp>
        <p:nvSpPr>
          <p:cNvPr id="391" name="object 391"/>
          <p:cNvSpPr/>
          <p:nvPr/>
        </p:nvSpPr>
        <p:spPr>
          <a:xfrm>
            <a:off x="7953250" y="3255501"/>
            <a:ext cx="120650" cy="208915"/>
          </a:xfrm>
          <a:custGeom>
            <a:avLst/>
            <a:gdLst/>
            <a:ahLst/>
            <a:cxnLst/>
            <a:rect l="l" t="t" r="r" b="b"/>
            <a:pathLst>
              <a:path w="120650" h="208914">
                <a:moveTo>
                  <a:pt x="0" y="208788"/>
                </a:moveTo>
                <a:lnTo>
                  <a:pt x="120396" y="0"/>
                </a:lnTo>
              </a:path>
            </a:pathLst>
          </a:custGeom>
          <a:ln w="3175">
            <a:solidFill>
              <a:srgbClr val="000000"/>
            </a:solidFill>
          </a:ln>
        </p:spPr>
        <p:txBody>
          <a:bodyPr wrap="square" lIns="0" tIns="0" rIns="0" bIns="0" rtlCol="0"/>
          <a:lstStyle/>
          <a:p>
            <a:endParaRPr/>
          </a:p>
        </p:txBody>
      </p:sp>
      <p:sp>
        <p:nvSpPr>
          <p:cNvPr id="392" name="object 392"/>
          <p:cNvSpPr/>
          <p:nvPr/>
        </p:nvSpPr>
        <p:spPr>
          <a:xfrm>
            <a:off x="8050024" y="3497056"/>
            <a:ext cx="81915" cy="0"/>
          </a:xfrm>
          <a:custGeom>
            <a:avLst/>
            <a:gdLst/>
            <a:ahLst/>
            <a:cxnLst/>
            <a:rect l="l" t="t" r="r" b="b"/>
            <a:pathLst>
              <a:path w="81914">
                <a:moveTo>
                  <a:pt x="0" y="0"/>
                </a:moveTo>
                <a:lnTo>
                  <a:pt x="81534" y="0"/>
                </a:lnTo>
              </a:path>
            </a:pathLst>
          </a:custGeom>
          <a:ln w="3175">
            <a:solidFill>
              <a:srgbClr val="000000"/>
            </a:solidFill>
          </a:ln>
        </p:spPr>
        <p:txBody>
          <a:bodyPr wrap="square" lIns="0" tIns="0" rIns="0" bIns="0" rtlCol="0"/>
          <a:lstStyle/>
          <a:p>
            <a:endParaRPr/>
          </a:p>
        </p:txBody>
      </p:sp>
      <p:sp>
        <p:nvSpPr>
          <p:cNvPr id="393" name="object 393"/>
          <p:cNvSpPr/>
          <p:nvPr/>
        </p:nvSpPr>
        <p:spPr>
          <a:xfrm>
            <a:off x="7970015" y="3497056"/>
            <a:ext cx="120650" cy="208915"/>
          </a:xfrm>
          <a:custGeom>
            <a:avLst/>
            <a:gdLst/>
            <a:ahLst/>
            <a:cxnLst/>
            <a:rect l="l" t="t" r="r" b="b"/>
            <a:pathLst>
              <a:path w="120650" h="208914">
                <a:moveTo>
                  <a:pt x="0" y="208787"/>
                </a:moveTo>
                <a:lnTo>
                  <a:pt x="120395" y="0"/>
                </a:lnTo>
              </a:path>
            </a:pathLst>
          </a:custGeom>
          <a:ln w="3175">
            <a:solidFill>
              <a:srgbClr val="000000"/>
            </a:solidFill>
          </a:ln>
        </p:spPr>
        <p:txBody>
          <a:bodyPr wrap="square" lIns="0" tIns="0" rIns="0" bIns="0" rtlCol="0"/>
          <a:lstStyle/>
          <a:p>
            <a:endParaRPr/>
          </a:p>
        </p:txBody>
      </p:sp>
      <p:sp>
        <p:nvSpPr>
          <p:cNvPr id="394" name="object 394"/>
          <p:cNvSpPr/>
          <p:nvPr/>
        </p:nvSpPr>
        <p:spPr>
          <a:xfrm>
            <a:off x="8073647" y="3238738"/>
            <a:ext cx="24765" cy="17145"/>
          </a:xfrm>
          <a:custGeom>
            <a:avLst/>
            <a:gdLst/>
            <a:ahLst/>
            <a:cxnLst/>
            <a:rect l="l" t="t" r="r" b="b"/>
            <a:pathLst>
              <a:path w="24764" h="17144">
                <a:moveTo>
                  <a:pt x="17525" y="0"/>
                </a:moveTo>
                <a:lnTo>
                  <a:pt x="0" y="16763"/>
                </a:lnTo>
                <a:lnTo>
                  <a:pt x="24384" y="16763"/>
                </a:lnTo>
                <a:lnTo>
                  <a:pt x="17525" y="0"/>
                </a:lnTo>
                <a:close/>
              </a:path>
            </a:pathLst>
          </a:custGeom>
          <a:solidFill>
            <a:srgbClr val="000000"/>
          </a:solidFill>
        </p:spPr>
        <p:txBody>
          <a:bodyPr wrap="square" lIns="0" tIns="0" rIns="0" bIns="0" rtlCol="0"/>
          <a:lstStyle/>
          <a:p>
            <a:endParaRPr/>
          </a:p>
        </p:txBody>
      </p:sp>
      <p:sp>
        <p:nvSpPr>
          <p:cNvPr id="395" name="object 395"/>
          <p:cNvSpPr/>
          <p:nvPr/>
        </p:nvSpPr>
        <p:spPr>
          <a:xfrm>
            <a:off x="8073647" y="3237975"/>
            <a:ext cx="24765" cy="17780"/>
          </a:xfrm>
          <a:custGeom>
            <a:avLst/>
            <a:gdLst/>
            <a:ahLst/>
            <a:cxnLst/>
            <a:rect l="l" t="t" r="r" b="b"/>
            <a:pathLst>
              <a:path w="24764" h="17780">
                <a:moveTo>
                  <a:pt x="24384" y="17525"/>
                </a:moveTo>
                <a:lnTo>
                  <a:pt x="17525" y="0"/>
                </a:lnTo>
                <a:lnTo>
                  <a:pt x="0" y="17525"/>
                </a:lnTo>
                <a:lnTo>
                  <a:pt x="24384" y="17525"/>
                </a:lnTo>
              </a:path>
            </a:pathLst>
          </a:custGeom>
          <a:ln w="3175">
            <a:solidFill>
              <a:srgbClr val="000000"/>
            </a:solidFill>
          </a:ln>
        </p:spPr>
        <p:txBody>
          <a:bodyPr wrap="square" lIns="0" tIns="0" rIns="0" bIns="0" rtlCol="0"/>
          <a:lstStyle/>
          <a:p>
            <a:endParaRPr/>
          </a:p>
        </p:txBody>
      </p:sp>
      <p:sp>
        <p:nvSpPr>
          <p:cNvPr id="396" name="object 396"/>
          <p:cNvSpPr/>
          <p:nvPr/>
        </p:nvSpPr>
        <p:spPr>
          <a:xfrm>
            <a:off x="8073647" y="3231117"/>
            <a:ext cx="17780" cy="24765"/>
          </a:xfrm>
          <a:custGeom>
            <a:avLst/>
            <a:gdLst/>
            <a:ahLst/>
            <a:cxnLst/>
            <a:rect l="l" t="t" r="r" b="b"/>
            <a:pathLst>
              <a:path w="17779" h="24764">
                <a:moveTo>
                  <a:pt x="0" y="0"/>
                </a:moveTo>
                <a:lnTo>
                  <a:pt x="0" y="24383"/>
                </a:lnTo>
                <a:lnTo>
                  <a:pt x="17525" y="7620"/>
                </a:lnTo>
                <a:lnTo>
                  <a:pt x="0" y="0"/>
                </a:lnTo>
                <a:close/>
              </a:path>
            </a:pathLst>
          </a:custGeom>
          <a:solidFill>
            <a:srgbClr val="000000"/>
          </a:solidFill>
        </p:spPr>
        <p:txBody>
          <a:bodyPr wrap="square" lIns="0" tIns="0" rIns="0" bIns="0" rtlCol="0"/>
          <a:lstStyle/>
          <a:p>
            <a:endParaRPr/>
          </a:p>
        </p:txBody>
      </p:sp>
      <p:sp>
        <p:nvSpPr>
          <p:cNvPr id="397" name="object 397"/>
          <p:cNvSpPr/>
          <p:nvPr/>
        </p:nvSpPr>
        <p:spPr>
          <a:xfrm>
            <a:off x="8073647" y="3231117"/>
            <a:ext cx="17780" cy="24765"/>
          </a:xfrm>
          <a:custGeom>
            <a:avLst/>
            <a:gdLst/>
            <a:ahLst/>
            <a:cxnLst/>
            <a:rect l="l" t="t" r="r" b="b"/>
            <a:pathLst>
              <a:path w="17779" h="24764">
                <a:moveTo>
                  <a:pt x="17525" y="6857"/>
                </a:moveTo>
                <a:lnTo>
                  <a:pt x="0" y="0"/>
                </a:lnTo>
                <a:lnTo>
                  <a:pt x="0" y="24383"/>
                </a:lnTo>
                <a:lnTo>
                  <a:pt x="17525" y="6857"/>
                </a:lnTo>
              </a:path>
            </a:pathLst>
          </a:custGeom>
          <a:ln w="3175">
            <a:solidFill>
              <a:srgbClr val="000000"/>
            </a:solidFill>
          </a:ln>
        </p:spPr>
        <p:txBody>
          <a:bodyPr wrap="square" lIns="0" tIns="0" rIns="0" bIns="0" rtlCol="0"/>
          <a:lstStyle/>
          <a:p>
            <a:endParaRPr/>
          </a:p>
        </p:txBody>
      </p:sp>
      <p:sp>
        <p:nvSpPr>
          <p:cNvPr id="398" name="object 398"/>
          <p:cNvSpPr/>
          <p:nvPr/>
        </p:nvSpPr>
        <p:spPr>
          <a:xfrm>
            <a:off x="8056883" y="3231117"/>
            <a:ext cx="17145" cy="24765"/>
          </a:xfrm>
          <a:custGeom>
            <a:avLst/>
            <a:gdLst/>
            <a:ahLst/>
            <a:cxnLst/>
            <a:rect l="l" t="t" r="r" b="b"/>
            <a:pathLst>
              <a:path w="17145" h="24764">
                <a:moveTo>
                  <a:pt x="16763" y="0"/>
                </a:moveTo>
                <a:lnTo>
                  <a:pt x="0" y="7620"/>
                </a:lnTo>
                <a:lnTo>
                  <a:pt x="16763" y="24383"/>
                </a:lnTo>
                <a:lnTo>
                  <a:pt x="16763" y="0"/>
                </a:lnTo>
                <a:close/>
              </a:path>
            </a:pathLst>
          </a:custGeom>
          <a:solidFill>
            <a:srgbClr val="000000"/>
          </a:solidFill>
        </p:spPr>
        <p:txBody>
          <a:bodyPr wrap="square" lIns="0" tIns="0" rIns="0" bIns="0" rtlCol="0"/>
          <a:lstStyle/>
          <a:p>
            <a:endParaRPr/>
          </a:p>
        </p:txBody>
      </p:sp>
      <p:sp>
        <p:nvSpPr>
          <p:cNvPr id="399" name="object 399"/>
          <p:cNvSpPr/>
          <p:nvPr/>
        </p:nvSpPr>
        <p:spPr>
          <a:xfrm>
            <a:off x="8056883" y="3231117"/>
            <a:ext cx="17145" cy="24765"/>
          </a:xfrm>
          <a:custGeom>
            <a:avLst/>
            <a:gdLst/>
            <a:ahLst/>
            <a:cxnLst/>
            <a:rect l="l" t="t" r="r" b="b"/>
            <a:pathLst>
              <a:path w="17145" h="24764">
                <a:moveTo>
                  <a:pt x="16763" y="0"/>
                </a:moveTo>
                <a:lnTo>
                  <a:pt x="0" y="6857"/>
                </a:lnTo>
                <a:lnTo>
                  <a:pt x="16763" y="24383"/>
                </a:lnTo>
                <a:lnTo>
                  <a:pt x="16763" y="0"/>
                </a:lnTo>
              </a:path>
            </a:pathLst>
          </a:custGeom>
          <a:ln w="3175">
            <a:solidFill>
              <a:srgbClr val="000000"/>
            </a:solidFill>
          </a:ln>
        </p:spPr>
        <p:txBody>
          <a:bodyPr wrap="square" lIns="0" tIns="0" rIns="0" bIns="0" rtlCol="0"/>
          <a:lstStyle/>
          <a:p>
            <a:endParaRPr/>
          </a:p>
        </p:txBody>
      </p:sp>
      <p:sp>
        <p:nvSpPr>
          <p:cNvPr id="400" name="object 400"/>
          <p:cNvSpPr/>
          <p:nvPr/>
        </p:nvSpPr>
        <p:spPr>
          <a:xfrm>
            <a:off x="8050024" y="3238738"/>
            <a:ext cx="24130" cy="17145"/>
          </a:xfrm>
          <a:custGeom>
            <a:avLst/>
            <a:gdLst/>
            <a:ahLst/>
            <a:cxnLst/>
            <a:rect l="l" t="t" r="r" b="b"/>
            <a:pathLst>
              <a:path w="24129" h="17144">
                <a:moveTo>
                  <a:pt x="6858" y="0"/>
                </a:moveTo>
                <a:lnTo>
                  <a:pt x="0" y="16763"/>
                </a:lnTo>
                <a:lnTo>
                  <a:pt x="23622" y="16763"/>
                </a:lnTo>
                <a:lnTo>
                  <a:pt x="6858" y="0"/>
                </a:lnTo>
                <a:close/>
              </a:path>
            </a:pathLst>
          </a:custGeom>
          <a:solidFill>
            <a:srgbClr val="000000"/>
          </a:solidFill>
        </p:spPr>
        <p:txBody>
          <a:bodyPr wrap="square" lIns="0" tIns="0" rIns="0" bIns="0" rtlCol="0"/>
          <a:lstStyle/>
          <a:p>
            <a:endParaRPr/>
          </a:p>
        </p:txBody>
      </p:sp>
      <p:sp>
        <p:nvSpPr>
          <p:cNvPr id="401" name="object 401"/>
          <p:cNvSpPr/>
          <p:nvPr/>
        </p:nvSpPr>
        <p:spPr>
          <a:xfrm>
            <a:off x="8050024" y="3237975"/>
            <a:ext cx="24130" cy="17780"/>
          </a:xfrm>
          <a:custGeom>
            <a:avLst/>
            <a:gdLst/>
            <a:ahLst/>
            <a:cxnLst/>
            <a:rect l="l" t="t" r="r" b="b"/>
            <a:pathLst>
              <a:path w="24129" h="17780">
                <a:moveTo>
                  <a:pt x="6858" y="0"/>
                </a:moveTo>
                <a:lnTo>
                  <a:pt x="0" y="17525"/>
                </a:lnTo>
                <a:lnTo>
                  <a:pt x="23622" y="17525"/>
                </a:lnTo>
                <a:lnTo>
                  <a:pt x="6858" y="0"/>
                </a:lnTo>
              </a:path>
            </a:pathLst>
          </a:custGeom>
          <a:ln w="3175">
            <a:solidFill>
              <a:srgbClr val="000000"/>
            </a:solidFill>
          </a:ln>
        </p:spPr>
        <p:txBody>
          <a:bodyPr wrap="square" lIns="0" tIns="0" rIns="0" bIns="0" rtlCol="0"/>
          <a:lstStyle/>
          <a:p>
            <a:endParaRPr/>
          </a:p>
        </p:txBody>
      </p:sp>
      <p:sp>
        <p:nvSpPr>
          <p:cNvPr id="402" name="object 402"/>
          <p:cNvSpPr/>
          <p:nvPr/>
        </p:nvSpPr>
        <p:spPr>
          <a:xfrm>
            <a:off x="8050024" y="3255501"/>
            <a:ext cx="24130" cy="17145"/>
          </a:xfrm>
          <a:custGeom>
            <a:avLst/>
            <a:gdLst/>
            <a:ahLst/>
            <a:cxnLst/>
            <a:rect l="l" t="t" r="r" b="b"/>
            <a:pathLst>
              <a:path w="24129" h="17144">
                <a:moveTo>
                  <a:pt x="23622" y="0"/>
                </a:moveTo>
                <a:lnTo>
                  <a:pt x="0" y="0"/>
                </a:lnTo>
                <a:lnTo>
                  <a:pt x="6858" y="16764"/>
                </a:lnTo>
                <a:lnTo>
                  <a:pt x="23622" y="0"/>
                </a:lnTo>
                <a:close/>
              </a:path>
            </a:pathLst>
          </a:custGeom>
          <a:solidFill>
            <a:srgbClr val="000000"/>
          </a:solidFill>
        </p:spPr>
        <p:txBody>
          <a:bodyPr wrap="square" lIns="0" tIns="0" rIns="0" bIns="0" rtlCol="0"/>
          <a:lstStyle/>
          <a:p>
            <a:endParaRPr/>
          </a:p>
        </p:txBody>
      </p:sp>
      <p:sp>
        <p:nvSpPr>
          <p:cNvPr id="403" name="object 403"/>
          <p:cNvSpPr/>
          <p:nvPr/>
        </p:nvSpPr>
        <p:spPr>
          <a:xfrm>
            <a:off x="8050024" y="3255501"/>
            <a:ext cx="24130" cy="17145"/>
          </a:xfrm>
          <a:custGeom>
            <a:avLst/>
            <a:gdLst/>
            <a:ahLst/>
            <a:cxnLst/>
            <a:rect l="l" t="t" r="r" b="b"/>
            <a:pathLst>
              <a:path w="24129" h="17144">
                <a:moveTo>
                  <a:pt x="0" y="0"/>
                </a:moveTo>
                <a:lnTo>
                  <a:pt x="6858" y="16764"/>
                </a:lnTo>
                <a:lnTo>
                  <a:pt x="23622" y="0"/>
                </a:lnTo>
                <a:lnTo>
                  <a:pt x="0" y="0"/>
                </a:lnTo>
              </a:path>
            </a:pathLst>
          </a:custGeom>
          <a:ln w="3175">
            <a:solidFill>
              <a:srgbClr val="000000"/>
            </a:solidFill>
          </a:ln>
        </p:spPr>
        <p:txBody>
          <a:bodyPr wrap="square" lIns="0" tIns="0" rIns="0" bIns="0" rtlCol="0"/>
          <a:lstStyle/>
          <a:p>
            <a:endParaRPr/>
          </a:p>
        </p:txBody>
      </p:sp>
      <p:sp>
        <p:nvSpPr>
          <p:cNvPr id="404" name="object 404"/>
          <p:cNvSpPr/>
          <p:nvPr/>
        </p:nvSpPr>
        <p:spPr>
          <a:xfrm>
            <a:off x="8056883" y="3255501"/>
            <a:ext cx="17145" cy="24765"/>
          </a:xfrm>
          <a:custGeom>
            <a:avLst/>
            <a:gdLst/>
            <a:ahLst/>
            <a:cxnLst/>
            <a:rect l="l" t="t" r="r" b="b"/>
            <a:pathLst>
              <a:path w="17145" h="24764">
                <a:moveTo>
                  <a:pt x="16763" y="0"/>
                </a:moveTo>
                <a:lnTo>
                  <a:pt x="0" y="16764"/>
                </a:lnTo>
                <a:lnTo>
                  <a:pt x="16763" y="24384"/>
                </a:lnTo>
                <a:lnTo>
                  <a:pt x="16763" y="0"/>
                </a:lnTo>
                <a:close/>
              </a:path>
            </a:pathLst>
          </a:custGeom>
          <a:solidFill>
            <a:srgbClr val="000000"/>
          </a:solidFill>
        </p:spPr>
        <p:txBody>
          <a:bodyPr wrap="square" lIns="0" tIns="0" rIns="0" bIns="0" rtlCol="0"/>
          <a:lstStyle/>
          <a:p>
            <a:endParaRPr/>
          </a:p>
        </p:txBody>
      </p:sp>
      <p:sp>
        <p:nvSpPr>
          <p:cNvPr id="405" name="object 405"/>
          <p:cNvSpPr/>
          <p:nvPr/>
        </p:nvSpPr>
        <p:spPr>
          <a:xfrm>
            <a:off x="8056883" y="3255501"/>
            <a:ext cx="17145" cy="24765"/>
          </a:xfrm>
          <a:custGeom>
            <a:avLst/>
            <a:gdLst/>
            <a:ahLst/>
            <a:cxnLst/>
            <a:rect l="l" t="t" r="r" b="b"/>
            <a:pathLst>
              <a:path w="17145" h="24764">
                <a:moveTo>
                  <a:pt x="0" y="16764"/>
                </a:moveTo>
                <a:lnTo>
                  <a:pt x="16763" y="24384"/>
                </a:lnTo>
                <a:lnTo>
                  <a:pt x="16763" y="0"/>
                </a:lnTo>
                <a:lnTo>
                  <a:pt x="0" y="16764"/>
                </a:lnTo>
              </a:path>
            </a:pathLst>
          </a:custGeom>
          <a:ln w="3175">
            <a:solidFill>
              <a:srgbClr val="000000"/>
            </a:solidFill>
          </a:ln>
        </p:spPr>
        <p:txBody>
          <a:bodyPr wrap="square" lIns="0" tIns="0" rIns="0" bIns="0" rtlCol="0"/>
          <a:lstStyle/>
          <a:p>
            <a:endParaRPr/>
          </a:p>
        </p:txBody>
      </p:sp>
      <p:sp>
        <p:nvSpPr>
          <p:cNvPr id="406" name="object 406"/>
          <p:cNvSpPr/>
          <p:nvPr/>
        </p:nvSpPr>
        <p:spPr>
          <a:xfrm>
            <a:off x="8073647" y="3255501"/>
            <a:ext cx="17780" cy="24765"/>
          </a:xfrm>
          <a:custGeom>
            <a:avLst/>
            <a:gdLst/>
            <a:ahLst/>
            <a:cxnLst/>
            <a:rect l="l" t="t" r="r" b="b"/>
            <a:pathLst>
              <a:path w="17779" h="24764">
                <a:moveTo>
                  <a:pt x="0" y="0"/>
                </a:moveTo>
                <a:lnTo>
                  <a:pt x="0" y="24384"/>
                </a:lnTo>
                <a:lnTo>
                  <a:pt x="17525" y="16764"/>
                </a:lnTo>
                <a:lnTo>
                  <a:pt x="0" y="0"/>
                </a:lnTo>
                <a:close/>
              </a:path>
            </a:pathLst>
          </a:custGeom>
          <a:solidFill>
            <a:srgbClr val="000000"/>
          </a:solidFill>
        </p:spPr>
        <p:txBody>
          <a:bodyPr wrap="square" lIns="0" tIns="0" rIns="0" bIns="0" rtlCol="0"/>
          <a:lstStyle/>
          <a:p>
            <a:endParaRPr/>
          </a:p>
        </p:txBody>
      </p:sp>
      <p:sp>
        <p:nvSpPr>
          <p:cNvPr id="407" name="object 407"/>
          <p:cNvSpPr/>
          <p:nvPr/>
        </p:nvSpPr>
        <p:spPr>
          <a:xfrm>
            <a:off x="8073647" y="3255501"/>
            <a:ext cx="17780" cy="24765"/>
          </a:xfrm>
          <a:custGeom>
            <a:avLst/>
            <a:gdLst/>
            <a:ahLst/>
            <a:cxnLst/>
            <a:rect l="l" t="t" r="r" b="b"/>
            <a:pathLst>
              <a:path w="17779" h="24764">
                <a:moveTo>
                  <a:pt x="0" y="24384"/>
                </a:moveTo>
                <a:lnTo>
                  <a:pt x="17525" y="16764"/>
                </a:lnTo>
                <a:lnTo>
                  <a:pt x="0" y="0"/>
                </a:lnTo>
                <a:lnTo>
                  <a:pt x="0" y="24384"/>
                </a:lnTo>
              </a:path>
            </a:pathLst>
          </a:custGeom>
          <a:ln w="3175">
            <a:solidFill>
              <a:srgbClr val="000000"/>
            </a:solidFill>
          </a:ln>
        </p:spPr>
        <p:txBody>
          <a:bodyPr wrap="square" lIns="0" tIns="0" rIns="0" bIns="0" rtlCol="0"/>
          <a:lstStyle/>
          <a:p>
            <a:endParaRPr/>
          </a:p>
        </p:txBody>
      </p:sp>
      <p:sp>
        <p:nvSpPr>
          <p:cNvPr id="408" name="object 408"/>
          <p:cNvSpPr/>
          <p:nvPr/>
        </p:nvSpPr>
        <p:spPr>
          <a:xfrm>
            <a:off x="8073647" y="3255501"/>
            <a:ext cx="24765" cy="17145"/>
          </a:xfrm>
          <a:custGeom>
            <a:avLst/>
            <a:gdLst/>
            <a:ahLst/>
            <a:cxnLst/>
            <a:rect l="l" t="t" r="r" b="b"/>
            <a:pathLst>
              <a:path w="24764" h="17144">
                <a:moveTo>
                  <a:pt x="24384" y="0"/>
                </a:moveTo>
                <a:lnTo>
                  <a:pt x="0" y="0"/>
                </a:lnTo>
                <a:lnTo>
                  <a:pt x="17525" y="16764"/>
                </a:lnTo>
                <a:lnTo>
                  <a:pt x="24384" y="0"/>
                </a:lnTo>
                <a:close/>
              </a:path>
            </a:pathLst>
          </a:custGeom>
          <a:solidFill>
            <a:srgbClr val="000000"/>
          </a:solidFill>
        </p:spPr>
        <p:txBody>
          <a:bodyPr wrap="square" lIns="0" tIns="0" rIns="0" bIns="0" rtlCol="0"/>
          <a:lstStyle/>
          <a:p>
            <a:endParaRPr/>
          </a:p>
        </p:txBody>
      </p:sp>
      <p:sp>
        <p:nvSpPr>
          <p:cNvPr id="409" name="object 409"/>
          <p:cNvSpPr/>
          <p:nvPr/>
        </p:nvSpPr>
        <p:spPr>
          <a:xfrm>
            <a:off x="8073647" y="3255501"/>
            <a:ext cx="24765" cy="17145"/>
          </a:xfrm>
          <a:custGeom>
            <a:avLst/>
            <a:gdLst/>
            <a:ahLst/>
            <a:cxnLst/>
            <a:rect l="l" t="t" r="r" b="b"/>
            <a:pathLst>
              <a:path w="24764" h="17144">
                <a:moveTo>
                  <a:pt x="17525" y="16764"/>
                </a:moveTo>
                <a:lnTo>
                  <a:pt x="24384" y="0"/>
                </a:lnTo>
                <a:lnTo>
                  <a:pt x="0" y="0"/>
                </a:lnTo>
                <a:lnTo>
                  <a:pt x="17525" y="16764"/>
                </a:lnTo>
              </a:path>
            </a:pathLst>
          </a:custGeom>
          <a:ln w="3175">
            <a:solidFill>
              <a:srgbClr val="000000"/>
            </a:solidFill>
          </a:ln>
        </p:spPr>
        <p:txBody>
          <a:bodyPr wrap="square" lIns="0" tIns="0" rIns="0" bIns="0" rtlCol="0"/>
          <a:lstStyle/>
          <a:p>
            <a:endParaRPr/>
          </a:p>
        </p:txBody>
      </p:sp>
      <p:sp>
        <p:nvSpPr>
          <p:cNvPr id="410" name="object 410"/>
          <p:cNvSpPr/>
          <p:nvPr/>
        </p:nvSpPr>
        <p:spPr>
          <a:xfrm>
            <a:off x="7907530" y="2863072"/>
            <a:ext cx="20320" cy="14604"/>
          </a:xfrm>
          <a:custGeom>
            <a:avLst/>
            <a:gdLst/>
            <a:ahLst/>
            <a:cxnLst/>
            <a:rect l="l" t="t" r="r" b="b"/>
            <a:pathLst>
              <a:path w="20320" h="14605">
                <a:moveTo>
                  <a:pt x="13715" y="0"/>
                </a:moveTo>
                <a:lnTo>
                  <a:pt x="0" y="14477"/>
                </a:lnTo>
                <a:lnTo>
                  <a:pt x="19812" y="14477"/>
                </a:lnTo>
                <a:lnTo>
                  <a:pt x="13715" y="0"/>
                </a:lnTo>
                <a:close/>
              </a:path>
            </a:pathLst>
          </a:custGeom>
          <a:solidFill>
            <a:srgbClr val="000000"/>
          </a:solidFill>
        </p:spPr>
        <p:txBody>
          <a:bodyPr wrap="square" lIns="0" tIns="0" rIns="0" bIns="0" rtlCol="0"/>
          <a:lstStyle/>
          <a:p>
            <a:endParaRPr/>
          </a:p>
        </p:txBody>
      </p:sp>
      <p:sp>
        <p:nvSpPr>
          <p:cNvPr id="411" name="object 411"/>
          <p:cNvSpPr/>
          <p:nvPr/>
        </p:nvSpPr>
        <p:spPr>
          <a:xfrm>
            <a:off x="7907530" y="2863072"/>
            <a:ext cx="20320" cy="14604"/>
          </a:xfrm>
          <a:custGeom>
            <a:avLst/>
            <a:gdLst/>
            <a:ahLst/>
            <a:cxnLst/>
            <a:rect l="l" t="t" r="r" b="b"/>
            <a:pathLst>
              <a:path w="20320" h="14605">
                <a:moveTo>
                  <a:pt x="19812" y="14477"/>
                </a:moveTo>
                <a:lnTo>
                  <a:pt x="13715" y="0"/>
                </a:lnTo>
                <a:lnTo>
                  <a:pt x="0" y="14477"/>
                </a:lnTo>
                <a:lnTo>
                  <a:pt x="19812" y="14477"/>
                </a:lnTo>
              </a:path>
            </a:pathLst>
          </a:custGeom>
          <a:ln w="3175">
            <a:solidFill>
              <a:srgbClr val="000000"/>
            </a:solidFill>
          </a:ln>
        </p:spPr>
        <p:txBody>
          <a:bodyPr wrap="square" lIns="0" tIns="0" rIns="0" bIns="0" rtlCol="0"/>
          <a:lstStyle/>
          <a:p>
            <a:endParaRPr/>
          </a:p>
        </p:txBody>
      </p:sp>
      <p:sp>
        <p:nvSpPr>
          <p:cNvPr id="412" name="object 412"/>
          <p:cNvSpPr/>
          <p:nvPr/>
        </p:nvSpPr>
        <p:spPr>
          <a:xfrm>
            <a:off x="7907530" y="2856975"/>
            <a:ext cx="13970" cy="20955"/>
          </a:xfrm>
          <a:custGeom>
            <a:avLst/>
            <a:gdLst/>
            <a:ahLst/>
            <a:cxnLst/>
            <a:rect l="l" t="t" r="r" b="b"/>
            <a:pathLst>
              <a:path w="13970" h="20955">
                <a:moveTo>
                  <a:pt x="0" y="0"/>
                </a:moveTo>
                <a:lnTo>
                  <a:pt x="0" y="20574"/>
                </a:lnTo>
                <a:lnTo>
                  <a:pt x="13715" y="6096"/>
                </a:lnTo>
                <a:lnTo>
                  <a:pt x="0" y="0"/>
                </a:lnTo>
                <a:close/>
              </a:path>
            </a:pathLst>
          </a:custGeom>
          <a:solidFill>
            <a:srgbClr val="000000"/>
          </a:solidFill>
        </p:spPr>
        <p:txBody>
          <a:bodyPr wrap="square" lIns="0" tIns="0" rIns="0" bIns="0" rtlCol="0"/>
          <a:lstStyle/>
          <a:p>
            <a:endParaRPr/>
          </a:p>
        </p:txBody>
      </p:sp>
      <p:sp>
        <p:nvSpPr>
          <p:cNvPr id="413" name="object 413"/>
          <p:cNvSpPr/>
          <p:nvPr/>
        </p:nvSpPr>
        <p:spPr>
          <a:xfrm>
            <a:off x="7907530" y="2856975"/>
            <a:ext cx="13970" cy="20955"/>
          </a:xfrm>
          <a:custGeom>
            <a:avLst/>
            <a:gdLst/>
            <a:ahLst/>
            <a:cxnLst/>
            <a:rect l="l" t="t" r="r" b="b"/>
            <a:pathLst>
              <a:path w="13970" h="20955">
                <a:moveTo>
                  <a:pt x="13715" y="6096"/>
                </a:moveTo>
                <a:lnTo>
                  <a:pt x="0" y="0"/>
                </a:lnTo>
                <a:lnTo>
                  <a:pt x="0" y="20574"/>
                </a:lnTo>
                <a:lnTo>
                  <a:pt x="13715" y="6096"/>
                </a:lnTo>
              </a:path>
            </a:pathLst>
          </a:custGeom>
          <a:ln w="3175">
            <a:solidFill>
              <a:srgbClr val="000000"/>
            </a:solidFill>
          </a:ln>
        </p:spPr>
        <p:txBody>
          <a:bodyPr wrap="square" lIns="0" tIns="0" rIns="0" bIns="0" rtlCol="0"/>
          <a:lstStyle/>
          <a:p>
            <a:endParaRPr/>
          </a:p>
        </p:txBody>
      </p:sp>
      <p:sp>
        <p:nvSpPr>
          <p:cNvPr id="414" name="object 414"/>
          <p:cNvSpPr/>
          <p:nvPr/>
        </p:nvSpPr>
        <p:spPr>
          <a:xfrm>
            <a:off x="7893053" y="2856975"/>
            <a:ext cx="14604" cy="20955"/>
          </a:xfrm>
          <a:custGeom>
            <a:avLst/>
            <a:gdLst/>
            <a:ahLst/>
            <a:cxnLst/>
            <a:rect l="l" t="t" r="r" b="b"/>
            <a:pathLst>
              <a:path w="14604" h="20955">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415" name="object 415"/>
          <p:cNvSpPr/>
          <p:nvPr/>
        </p:nvSpPr>
        <p:spPr>
          <a:xfrm>
            <a:off x="7893053" y="2856975"/>
            <a:ext cx="14604" cy="20955"/>
          </a:xfrm>
          <a:custGeom>
            <a:avLst/>
            <a:gdLst/>
            <a:ahLst/>
            <a:cxnLst/>
            <a:rect l="l" t="t" r="r" b="b"/>
            <a:pathLst>
              <a:path w="14604" h="20955">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416" name="object 416"/>
          <p:cNvSpPr/>
          <p:nvPr/>
        </p:nvSpPr>
        <p:spPr>
          <a:xfrm>
            <a:off x="7886956" y="2863072"/>
            <a:ext cx="20955" cy="14604"/>
          </a:xfrm>
          <a:custGeom>
            <a:avLst/>
            <a:gdLst/>
            <a:ahLst/>
            <a:cxnLst/>
            <a:rect l="l" t="t" r="r" b="b"/>
            <a:pathLst>
              <a:path w="20954" h="14605">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417" name="object 417"/>
          <p:cNvSpPr/>
          <p:nvPr/>
        </p:nvSpPr>
        <p:spPr>
          <a:xfrm>
            <a:off x="7886956" y="2863072"/>
            <a:ext cx="20955" cy="14604"/>
          </a:xfrm>
          <a:custGeom>
            <a:avLst/>
            <a:gdLst/>
            <a:ahLst/>
            <a:cxnLst/>
            <a:rect l="l" t="t" r="r" b="b"/>
            <a:pathLst>
              <a:path w="20954" h="14605">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418" name="object 418"/>
          <p:cNvSpPr/>
          <p:nvPr/>
        </p:nvSpPr>
        <p:spPr>
          <a:xfrm>
            <a:off x="7886956" y="2877550"/>
            <a:ext cx="20955" cy="13970"/>
          </a:xfrm>
          <a:custGeom>
            <a:avLst/>
            <a:gdLst/>
            <a:ahLst/>
            <a:cxnLst/>
            <a:rect l="l" t="t" r="r" b="b"/>
            <a:pathLst>
              <a:path w="20954" h="13969">
                <a:moveTo>
                  <a:pt x="20574" y="0"/>
                </a:moveTo>
                <a:lnTo>
                  <a:pt x="0" y="0"/>
                </a:lnTo>
                <a:lnTo>
                  <a:pt x="6096" y="13716"/>
                </a:lnTo>
                <a:lnTo>
                  <a:pt x="20574" y="0"/>
                </a:lnTo>
                <a:close/>
              </a:path>
            </a:pathLst>
          </a:custGeom>
          <a:solidFill>
            <a:srgbClr val="000000"/>
          </a:solidFill>
        </p:spPr>
        <p:txBody>
          <a:bodyPr wrap="square" lIns="0" tIns="0" rIns="0" bIns="0" rtlCol="0"/>
          <a:lstStyle/>
          <a:p>
            <a:endParaRPr/>
          </a:p>
        </p:txBody>
      </p:sp>
      <p:sp>
        <p:nvSpPr>
          <p:cNvPr id="419" name="object 419"/>
          <p:cNvSpPr/>
          <p:nvPr/>
        </p:nvSpPr>
        <p:spPr>
          <a:xfrm>
            <a:off x="7886956" y="2877550"/>
            <a:ext cx="20955" cy="13970"/>
          </a:xfrm>
          <a:custGeom>
            <a:avLst/>
            <a:gdLst/>
            <a:ahLst/>
            <a:cxnLst/>
            <a:rect l="l" t="t" r="r" b="b"/>
            <a:pathLst>
              <a:path w="20954" h="13969">
                <a:moveTo>
                  <a:pt x="0" y="0"/>
                </a:moveTo>
                <a:lnTo>
                  <a:pt x="6096" y="13716"/>
                </a:lnTo>
                <a:lnTo>
                  <a:pt x="20574" y="0"/>
                </a:lnTo>
                <a:lnTo>
                  <a:pt x="0" y="0"/>
                </a:lnTo>
              </a:path>
            </a:pathLst>
          </a:custGeom>
          <a:ln w="3175">
            <a:solidFill>
              <a:srgbClr val="000000"/>
            </a:solidFill>
          </a:ln>
        </p:spPr>
        <p:txBody>
          <a:bodyPr wrap="square" lIns="0" tIns="0" rIns="0" bIns="0" rtlCol="0"/>
          <a:lstStyle/>
          <a:p>
            <a:endParaRPr/>
          </a:p>
        </p:txBody>
      </p:sp>
      <p:sp>
        <p:nvSpPr>
          <p:cNvPr id="420" name="object 420"/>
          <p:cNvSpPr/>
          <p:nvPr/>
        </p:nvSpPr>
        <p:spPr>
          <a:xfrm>
            <a:off x="7893053" y="2877550"/>
            <a:ext cx="14604" cy="20320"/>
          </a:xfrm>
          <a:custGeom>
            <a:avLst/>
            <a:gdLst/>
            <a:ahLst/>
            <a:cxnLst/>
            <a:rect l="l" t="t" r="r" b="b"/>
            <a:pathLst>
              <a:path w="14604" h="20319">
                <a:moveTo>
                  <a:pt x="14477" y="0"/>
                </a:moveTo>
                <a:lnTo>
                  <a:pt x="0" y="13716"/>
                </a:lnTo>
                <a:lnTo>
                  <a:pt x="14477" y="19812"/>
                </a:lnTo>
                <a:lnTo>
                  <a:pt x="14477" y="0"/>
                </a:lnTo>
                <a:close/>
              </a:path>
            </a:pathLst>
          </a:custGeom>
          <a:solidFill>
            <a:srgbClr val="000000"/>
          </a:solidFill>
        </p:spPr>
        <p:txBody>
          <a:bodyPr wrap="square" lIns="0" tIns="0" rIns="0" bIns="0" rtlCol="0"/>
          <a:lstStyle/>
          <a:p>
            <a:endParaRPr/>
          </a:p>
        </p:txBody>
      </p:sp>
      <p:sp>
        <p:nvSpPr>
          <p:cNvPr id="421" name="object 421"/>
          <p:cNvSpPr/>
          <p:nvPr/>
        </p:nvSpPr>
        <p:spPr>
          <a:xfrm>
            <a:off x="7893053" y="2877550"/>
            <a:ext cx="14604" cy="20320"/>
          </a:xfrm>
          <a:custGeom>
            <a:avLst/>
            <a:gdLst/>
            <a:ahLst/>
            <a:cxnLst/>
            <a:rect l="l" t="t" r="r" b="b"/>
            <a:pathLst>
              <a:path w="14604" h="20319">
                <a:moveTo>
                  <a:pt x="0" y="13716"/>
                </a:moveTo>
                <a:lnTo>
                  <a:pt x="14477" y="19812"/>
                </a:lnTo>
                <a:lnTo>
                  <a:pt x="14477" y="0"/>
                </a:lnTo>
                <a:lnTo>
                  <a:pt x="0" y="13716"/>
                </a:lnTo>
              </a:path>
            </a:pathLst>
          </a:custGeom>
          <a:ln w="3175">
            <a:solidFill>
              <a:srgbClr val="000000"/>
            </a:solidFill>
          </a:ln>
        </p:spPr>
        <p:txBody>
          <a:bodyPr wrap="square" lIns="0" tIns="0" rIns="0" bIns="0" rtlCol="0"/>
          <a:lstStyle/>
          <a:p>
            <a:endParaRPr/>
          </a:p>
        </p:txBody>
      </p:sp>
      <p:sp>
        <p:nvSpPr>
          <p:cNvPr id="422" name="object 422"/>
          <p:cNvSpPr/>
          <p:nvPr/>
        </p:nvSpPr>
        <p:spPr>
          <a:xfrm>
            <a:off x="7907530" y="2877550"/>
            <a:ext cx="13970" cy="20320"/>
          </a:xfrm>
          <a:custGeom>
            <a:avLst/>
            <a:gdLst/>
            <a:ahLst/>
            <a:cxnLst/>
            <a:rect l="l" t="t" r="r" b="b"/>
            <a:pathLst>
              <a:path w="13970" h="20319">
                <a:moveTo>
                  <a:pt x="0" y="0"/>
                </a:moveTo>
                <a:lnTo>
                  <a:pt x="0" y="19812"/>
                </a:lnTo>
                <a:lnTo>
                  <a:pt x="13715" y="13716"/>
                </a:lnTo>
                <a:lnTo>
                  <a:pt x="0" y="0"/>
                </a:lnTo>
                <a:close/>
              </a:path>
            </a:pathLst>
          </a:custGeom>
          <a:solidFill>
            <a:srgbClr val="000000"/>
          </a:solidFill>
        </p:spPr>
        <p:txBody>
          <a:bodyPr wrap="square" lIns="0" tIns="0" rIns="0" bIns="0" rtlCol="0"/>
          <a:lstStyle/>
          <a:p>
            <a:endParaRPr/>
          </a:p>
        </p:txBody>
      </p:sp>
      <p:sp>
        <p:nvSpPr>
          <p:cNvPr id="423" name="object 423"/>
          <p:cNvSpPr/>
          <p:nvPr/>
        </p:nvSpPr>
        <p:spPr>
          <a:xfrm>
            <a:off x="7907530" y="2877550"/>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424" name="object 424"/>
          <p:cNvSpPr/>
          <p:nvPr/>
        </p:nvSpPr>
        <p:spPr>
          <a:xfrm>
            <a:off x="7907530" y="2877550"/>
            <a:ext cx="20320" cy="13970"/>
          </a:xfrm>
          <a:custGeom>
            <a:avLst/>
            <a:gdLst/>
            <a:ahLst/>
            <a:cxnLst/>
            <a:rect l="l" t="t" r="r" b="b"/>
            <a:pathLst>
              <a:path w="20320" h="13969">
                <a:moveTo>
                  <a:pt x="19812" y="0"/>
                </a:moveTo>
                <a:lnTo>
                  <a:pt x="0" y="0"/>
                </a:lnTo>
                <a:lnTo>
                  <a:pt x="13715" y="13716"/>
                </a:lnTo>
                <a:lnTo>
                  <a:pt x="19812" y="0"/>
                </a:lnTo>
                <a:close/>
              </a:path>
            </a:pathLst>
          </a:custGeom>
          <a:solidFill>
            <a:srgbClr val="000000"/>
          </a:solidFill>
        </p:spPr>
        <p:txBody>
          <a:bodyPr wrap="square" lIns="0" tIns="0" rIns="0" bIns="0" rtlCol="0"/>
          <a:lstStyle/>
          <a:p>
            <a:endParaRPr/>
          </a:p>
        </p:txBody>
      </p:sp>
      <p:sp>
        <p:nvSpPr>
          <p:cNvPr id="425" name="object 425"/>
          <p:cNvSpPr txBox="1"/>
          <p:nvPr/>
        </p:nvSpPr>
        <p:spPr>
          <a:xfrm>
            <a:off x="8183629" y="2958354"/>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L3</a:t>
            </a:r>
            <a:endParaRPr sz="850">
              <a:latin typeface="Arial"/>
              <a:cs typeface="Arial"/>
            </a:endParaRPr>
          </a:p>
        </p:txBody>
      </p:sp>
      <p:sp>
        <p:nvSpPr>
          <p:cNvPr id="426" name="object 426"/>
          <p:cNvSpPr txBox="1"/>
          <p:nvPr/>
        </p:nvSpPr>
        <p:spPr>
          <a:xfrm>
            <a:off x="8183629" y="2716799"/>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L2</a:t>
            </a:r>
            <a:endParaRPr sz="850">
              <a:latin typeface="Arial"/>
              <a:cs typeface="Arial"/>
            </a:endParaRPr>
          </a:p>
        </p:txBody>
      </p:sp>
      <p:sp>
        <p:nvSpPr>
          <p:cNvPr id="427" name="object 427"/>
          <p:cNvSpPr txBox="1"/>
          <p:nvPr/>
        </p:nvSpPr>
        <p:spPr>
          <a:xfrm>
            <a:off x="8183629" y="2475244"/>
            <a:ext cx="150495" cy="160655"/>
          </a:xfrm>
          <a:prstGeom prst="rect">
            <a:avLst/>
          </a:prstGeom>
        </p:spPr>
        <p:txBody>
          <a:bodyPr vert="horz" wrap="square" lIns="0" tIns="16510" rIns="0" bIns="0" rtlCol="0">
            <a:spAutoFit/>
          </a:bodyPr>
          <a:lstStyle/>
          <a:p>
            <a:pPr marL="12700">
              <a:lnSpc>
                <a:spcPct val="100000"/>
              </a:lnSpc>
              <a:spcBef>
                <a:spcPts val="130"/>
              </a:spcBef>
            </a:pPr>
            <a:r>
              <a:rPr sz="850" spc="15" dirty="0">
                <a:latin typeface="Arial"/>
                <a:cs typeface="Arial"/>
              </a:rPr>
              <a:t>L1</a:t>
            </a:r>
            <a:endParaRPr sz="850">
              <a:latin typeface="Arial"/>
              <a:cs typeface="Arial"/>
            </a:endParaRPr>
          </a:p>
        </p:txBody>
      </p:sp>
      <p:sp>
        <p:nvSpPr>
          <p:cNvPr id="428" name="object 428"/>
          <p:cNvSpPr/>
          <p:nvPr/>
        </p:nvSpPr>
        <p:spPr>
          <a:xfrm>
            <a:off x="7907530" y="2877550"/>
            <a:ext cx="20320" cy="13970"/>
          </a:xfrm>
          <a:custGeom>
            <a:avLst/>
            <a:gdLst/>
            <a:ahLst/>
            <a:cxnLst/>
            <a:rect l="l" t="t" r="r" b="b"/>
            <a:pathLst>
              <a:path w="20320" h="13969">
                <a:moveTo>
                  <a:pt x="13715" y="13716"/>
                </a:moveTo>
                <a:lnTo>
                  <a:pt x="19812" y="0"/>
                </a:lnTo>
                <a:lnTo>
                  <a:pt x="0" y="0"/>
                </a:lnTo>
                <a:lnTo>
                  <a:pt x="13715" y="13716"/>
                </a:lnTo>
              </a:path>
            </a:pathLst>
          </a:custGeom>
          <a:ln w="3175">
            <a:solidFill>
              <a:srgbClr val="000000"/>
            </a:solidFill>
          </a:ln>
        </p:spPr>
        <p:txBody>
          <a:bodyPr wrap="square" lIns="0" tIns="0" rIns="0" bIns="0" rtlCol="0"/>
          <a:lstStyle/>
          <a:p>
            <a:endParaRPr/>
          </a:p>
        </p:txBody>
      </p:sp>
      <p:sp>
        <p:nvSpPr>
          <p:cNvPr id="429" name="object 429"/>
          <p:cNvSpPr txBox="1"/>
          <p:nvPr/>
        </p:nvSpPr>
        <p:spPr>
          <a:xfrm>
            <a:off x="2459488" y="3234112"/>
            <a:ext cx="1078230" cy="329565"/>
          </a:xfrm>
          <a:prstGeom prst="rect">
            <a:avLst/>
          </a:prstGeom>
        </p:spPr>
        <p:txBody>
          <a:bodyPr vert="horz" wrap="square" lIns="0" tIns="12065" rIns="0" bIns="0" rtlCol="0">
            <a:spAutoFit/>
          </a:bodyPr>
          <a:lstStyle/>
          <a:p>
            <a:pPr marL="76835" marR="76835" algn="ctr">
              <a:lnSpc>
                <a:spcPct val="102299"/>
              </a:lnSpc>
              <a:spcBef>
                <a:spcPts val="95"/>
              </a:spcBef>
            </a:pPr>
            <a:r>
              <a:rPr sz="650" spc="5" dirty="0">
                <a:latin typeface="Arial"/>
                <a:cs typeface="Arial"/>
              </a:rPr>
              <a:t>TRANSFORMADOR</a:t>
            </a:r>
            <a:r>
              <a:rPr sz="650" spc="-65" dirty="0">
                <a:latin typeface="Arial"/>
                <a:cs typeface="Arial"/>
              </a:rPr>
              <a:t> </a:t>
            </a:r>
            <a:r>
              <a:rPr sz="650" spc="5" dirty="0">
                <a:latin typeface="Arial"/>
                <a:cs typeface="Arial"/>
              </a:rPr>
              <a:t>DE  LA</a:t>
            </a:r>
            <a:r>
              <a:rPr sz="650" spc="-25" dirty="0">
                <a:latin typeface="Arial"/>
                <a:cs typeface="Arial"/>
              </a:rPr>
              <a:t> </a:t>
            </a:r>
            <a:r>
              <a:rPr sz="650" spc="5" dirty="0">
                <a:latin typeface="Arial"/>
                <a:cs typeface="Arial"/>
              </a:rPr>
              <a:t>DISTRIBUIDORA</a:t>
            </a:r>
            <a:endParaRPr sz="650">
              <a:latin typeface="Arial"/>
              <a:cs typeface="Arial"/>
            </a:endParaRPr>
          </a:p>
          <a:p>
            <a:pPr algn="ctr">
              <a:lnSpc>
                <a:spcPct val="100000"/>
              </a:lnSpc>
              <a:spcBef>
                <a:spcPts val="15"/>
              </a:spcBef>
            </a:pPr>
            <a:r>
              <a:rPr sz="650" dirty="0">
                <a:latin typeface="Arial"/>
                <a:cs typeface="Arial"/>
              </a:rPr>
              <a:t>p.ej. 3x13200 </a:t>
            </a:r>
            <a:r>
              <a:rPr sz="650" spc="5" dirty="0">
                <a:latin typeface="Arial"/>
                <a:cs typeface="Arial"/>
              </a:rPr>
              <a:t>V </a:t>
            </a:r>
            <a:r>
              <a:rPr sz="650" dirty="0">
                <a:latin typeface="Arial"/>
                <a:cs typeface="Arial"/>
              </a:rPr>
              <a:t>/</a:t>
            </a:r>
            <a:r>
              <a:rPr sz="650" spc="-15" dirty="0">
                <a:latin typeface="Arial"/>
                <a:cs typeface="Arial"/>
              </a:rPr>
              <a:t> </a:t>
            </a:r>
            <a:r>
              <a:rPr sz="650" dirty="0">
                <a:latin typeface="Arial"/>
                <a:cs typeface="Arial"/>
              </a:rPr>
              <a:t>3x400-231</a:t>
            </a:r>
            <a:endParaRPr sz="650">
              <a:latin typeface="Arial"/>
              <a:cs typeface="Arial"/>
            </a:endParaRPr>
          </a:p>
        </p:txBody>
      </p:sp>
      <p:sp>
        <p:nvSpPr>
          <p:cNvPr id="430" name="object 430"/>
          <p:cNvSpPr/>
          <p:nvPr/>
        </p:nvSpPr>
        <p:spPr>
          <a:xfrm>
            <a:off x="3612137" y="2514837"/>
            <a:ext cx="0" cy="603885"/>
          </a:xfrm>
          <a:custGeom>
            <a:avLst/>
            <a:gdLst/>
            <a:ahLst/>
            <a:cxnLst/>
            <a:rect l="l" t="t" r="r" b="b"/>
            <a:pathLst>
              <a:path h="603885">
                <a:moveTo>
                  <a:pt x="0" y="0"/>
                </a:moveTo>
                <a:lnTo>
                  <a:pt x="0" y="603503"/>
                </a:lnTo>
              </a:path>
            </a:pathLst>
          </a:custGeom>
          <a:ln w="3175">
            <a:solidFill>
              <a:srgbClr val="000000"/>
            </a:solidFill>
          </a:ln>
        </p:spPr>
        <p:txBody>
          <a:bodyPr wrap="square" lIns="0" tIns="0" rIns="0" bIns="0" rtlCol="0"/>
          <a:lstStyle/>
          <a:p>
            <a:endParaRPr/>
          </a:p>
        </p:txBody>
      </p:sp>
      <p:sp>
        <p:nvSpPr>
          <p:cNvPr id="431" name="object 431"/>
          <p:cNvSpPr/>
          <p:nvPr/>
        </p:nvSpPr>
        <p:spPr>
          <a:xfrm>
            <a:off x="3612137" y="2514837"/>
            <a:ext cx="0" cy="603885"/>
          </a:xfrm>
          <a:custGeom>
            <a:avLst/>
            <a:gdLst/>
            <a:ahLst/>
            <a:cxnLst/>
            <a:rect l="l" t="t" r="r" b="b"/>
            <a:pathLst>
              <a:path h="603885">
                <a:moveTo>
                  <a:pt x="0" y="0"/>
                </a:moveTo>
                <a:lnTo>
                  <a:pt x="0" y="603503"/>
                </a:lnTo>
              </a:path>
            </a:pathLst>
          </a:custGeom>
          <a:ln w="3175">
            <a:solidFill>
              <a:srgbClr val="000000"/>
            </a:solidFill>
          </a:ln>
        </p:spPr>
        <p:txBody>
          <a:bodyPr wrap="square" lIns="0" tIns="0" rIns="0" bIns="0" rtlCol="0"/>
          <a:lstStyle/>
          <a:p>
            <a:endParaRPr/>
          </a:p>
        </p:txBody>
      </p:sp>
      <p:sp>
        <p:nvSpPr>
          <p:cNvPr id="432" name="object 432"/>
          <p:cNvSpPr/>
          <p:nvPr/>
        </p:nvSpPr>
        <p:spPr>
          <a:xfrm>
            <a:off x="2620775" y="2514837"/>
            <a:ext cx="991869" cy="673100"/>
          </a:xfrm>
          <a:custGeom>
            <a:avLst/>
            <a:gdLst/>
            <a:ahLst/>
            <a:cxnLst/>
            <a:rect l="l" t="t" r="r" b="b"/>
            <a:pathLst>
              <a:path w="991869" h="673100">
                <a:moveTo>
                  <a:pt x="0" y="0"/>
                </a:moveTo>
                <a:lnTo>
                  <a:pt x="991362" y="0"/>
                </a:lnTo>
                <a:lnTo>
                  <a:pt x="991362" y="603503"/>
                </a:lnTo>
                <a:lnTo>
                  <a:pt x="649223" y="603503"/>
                </a:lnTo>
                <a:lnTo>
                  <a:pt x="649223" y="534161"/>
                </a:lnTo>
                <a:lnTo>
                  <a:pt x="649223" y="672846"/>
                </a:lnTo>
                <a:lnTo>
                  <a:pt x="93725" y="672846"/>
                </a:lnTo>
                <a:lnTo>
                  <a:pt x="93725" y="534161"/>
                </a:lnTo>
                <a:lnTo>
                  <a:pt x="649223" y="534161"/>
                </a:lnTo>
                <a:lnTo>
                  <a:pt x="93725" y="534161"/>
                </a:lnTo>
                <a:lnTo>
                  <a:pt x="93725" y="603503"/>
                </a:lnTo>
                <a:lnTo>
                  <a:pt x="0" y="603503"/>
                </a:lnTo>
                <a:lnTo>
                  <a:pt x="0" y="483107"/>
                </a:lnTo>
                <a:lnTo>
                  <a:pt x="876300" y="483107"/>
                </a:lnTo>
                <a:lnTo>
                  <a:pt x="876300" y="362711"/>
                </a:lnTo>
                <a:lnTo>
                  <a:pt x="649223" y="362711"/>
                </a:lnTo>
                <a:lnTo>
                  <a:pt x="649223" y="292607"/>
                </a:lnTo>
                <a:lnTo>
                  <a:pt x="649223" y="432053"/>
                </a:lnTo>
                <a:lnTo>
                  <a:pt x="93725" y="432053"/>
                </a:lnTo>
                <a:lnTo>
                  <a:pt x="93725" y="292607"/>
                </a:lnTo>
                <a:lnTo>
                  <a:pt x="649223" y="292607"/>
                </a:lnTo>
                <a:lnTo>
                  <a:pt x="93725" y="292607"/>
                </a:lnTo>
                <a:lnTo>
                  <a:pt x="93725" y="362711"/>
                </a:lnTo>
                <a:lnTo>
                  <a:pt x="0" y="362711"/>
                </a:lnTo>
                <a:lnTo>
                  <a:pt x="0" y="241553"/>
                </a:lnTo>
                <a:lnTo>
                  <a:pt x="876300" y="241553"/>
                </a:lnTo>
                <a:lnTo>
                  <a:pt x="876300" y="121157"/>
                </a:lnTo>
                <a:lnTo>
                  <a:pt x="649223" y="121157"/>
                </a:lnTo>
              </a:path>
            </a:pathLst>
          </a:custGeom>
          <a:ln w="3175">
            <a:solidFill>
              <a:srgbClr val="000000"/>
            </a:solidFill>
          </a:ln>
        </p:spPr>
        <p:txBody>
          <a:bodyPr wrap="square" lIns="0" tIns="0" rIns="0" bIns="0" rtlCol="0"/>
          <a:lstStyle/>
          <a:p>
            <a:endParaRPr/>
          </a:p>
        </p:txBody>
      </p:sp>
      <p:sp>
        <p:nvSpPr>
          <p:cNvPr id="433" name="object 433"/>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434" name="object 434"/>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435" name="object 435"/>
          <p:cNvSpPr/>
          <p:nvPr/>
        </p:nvSpPr>
        <p:spPr>
          <a:xfrm>
            <a:off x="2714500" y="3049000"/>
            <a:ext cx="555625" cy="0"/>
          </a:xfrm>
          <a:custGeom>
            <a:avLst/>
            <a:gdLst/>
            <a:ahLst/>
            <a:cxnLst/>
            <a:rect l="l" t="t" r="r" b="b"/>
            <a:pathLst>
              <a:path w="555625">
                <a:moveTo>
                  <a:pt x="0" y="0"/>
                </a:moveTo>
                <a:lnTo>
                  <a:pt x="555497" y="0"/>
                </a:lnTo>
              </a:path>
            </a:pathLst>
          </a:custGeom>
          <a:ln w="3175">
            <a:solidFill>
              <a:srgbClr val="000000"/>
            </a:solidFill>
          </a:ln>
        </p:spPr>
        <p:txBody>
          <a:bodyPr wrap="square" lIns="0" tIns="0" rIns="0" bIns="0" rtlCol="0"/>
          <a:lstStyle/>
          <a:p>
            <a:endParaRPr/>
          </a:p>
        </p:txBody>
      </p:sp>
      <p:sp>
        <p:nvSpPr>
          <p:cNvPr id="436" name="object 436"/>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437" name="object 437"/>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438" name="object 438"/>
          <p:cNvSpPr/>
          <p:nvPr/>
        </p:nvSpPr>
        <p:spPr>
          <a:xfrm>
            <a:off x="2620775" y="3104625"/>
            <a:ext cx="20955" cy="13970"/>
          </a:xfrm>
          <a:custGeom>
            <a:avLst/>
            <a:gdLst/>
            <a:ahLst/>
            <a:cxnLst/>
            <a:rect l="l" t="t" r="r" b="b"/>
            <a:pathLst>
              <a:path w="20955" h="13969">
                <a:moveTo>
                  <a:pt x="14478" y="0"/>
                </a:moveTo>
                <a:lnTo>
                  <a:pt x="0" y="13716"/>
                </a:lnTo>
                <a:lnTo>
                  <a:pt x="20573" y="13716"/>
                </a:lnTo>
                <a:lnTo>
                  <a:pt x="14478" y="0"/>
                </a:lnTo>
                <a:close/>
              </a:path>
            </a:pathLst>
          </a:custGeom>
          <a:solidFill>
            <a:srgbClr val="000000"/>
          </a:solidFill>
        </p:spPr>
        <p:txBody>
          <a:bodyPr wrap="square" lIns="0" tIns="0" rIns="0" bIns="0" rtlCol="0"/>
          <a:lstStyle/>
          <a:p>
            <a:endParaRPr/>
          </a:p>
        </p:txBody>
      </p:sp>
      <p:sp>
        <p:nvSpPr>
          <p:cNvPr id="439" name="object 439"/>
          <p:cNvSpPr/>
          <p:nvPr/>
        </p:nvSpPr>
        <p:spPr>
          <a:xfrm>
            <a:off x="2620775" y="3103863"/>
            <a:ext cx="20955" cy="14604"/>
          </a:xfrm>
          <a:custGeom>
            <a:avLst/>
            <a:gdLst/>
            <a:ahLst/>
            <a:cxnLst/>
            <a:rect l="l" t="t" r="r" b="b"/>
            <a:pathLst>
              <a:path w="20955" h="14605">
                <a:moveTo>
                  <a:pt x="20573" y="14477"/>
                </a:moveTo>
                <a:lnTo>
                  <a:pt x="14478" y="0"/>
                </a:lnTo>
                <a:lnTo>
                  <a:pt x="0" y="14477"/>
                </a:lnTo>
                <a:lnTo>
                  <a:pt x="20573" y="14477"/>
                </a:lnTo>
              </a:path>
            </a:pathLst>
          </a:custGeom>
          <a:ln w="3175">
            <a:solidFill>
              <a:srgbClr val="000000"/>
            </a:solidFill>
          </a:ln>
        </p:spPr>
        <p:txBody>
          <a:bodyPr wrap="square" lIns="0" tIns="0" rIns="0" bIns="0" rtlCol="0"/>
          <a:lstStyle/>
          <a:p>
            <a:endParaRPr/>
          </a:p>
        </p:txBody>
      </p:sp>
      <p:sp>
        <p:nvSpPr>
          <p:cNvPr id="440" name="object 440"/>
          <p:cNvSpPr/>
          <p:nvPr/>
        </p:nvSpPr>
        <p:spPr>
          <a:xfrm>
            <a:off x="2620775" y="3098529"/>
            <a:ext cx="14604" cy="20320"/>
          </a:xfrm>
          <a:custGeom>
            <a:avLst/>
            <a:gdLst/>
            <a:ahLst/>
            <a:cxnLst/>
            <a:rect l="l" t="t" r="r" b="b"/>
            <a:pathLst>
              <a:path w="14605" h="20319">
                <a:moveTo>
                  <a:pt x="0" y="0"/>
                </a:moveTo>
                <a:lnTo>
                  <a:pt x="0" y="19811"/>
                </a:lnTo>
                <a:lnTo>
                  <a:pt x="14478" y="6095"/>
                </a:lnTo>
                <a:lnTo>
                  <a:pt x="0" y="0"/>
                </a:lnTo>
                <a:close/>
              </a:path>
            </a:pathLst>
          </a:custGeom>
          <a:solidFill>
            <a:srgbClr val="000000"/>
          </a:solidFill>
        </p:spPr>
        <p:txBody>
          <a:bodyPr wrap="square" lIns="0" tIns="0" rIns="0" bIns="0" rtlCol="0"/>
          <a:lstStyle/>
          <a:p>
            <a:endParaRPr/>
          </a:p>
        </p:txBody>
      </p:sp>
      <p:sp>
        <p:nvSpPr>
          <p:cNvPr id="441" name="object 441"/>
          <p:cNvSpPr/>
          <p:nvPr/>
        </p:nvSpPr>
        <p:spPr>
          <a:xfrm>
            <a:off x="2620775" y="3098529"/>
            <a:ext cx="14604" cy="20320"/>
          </a:xfrm>
          <a:custGeom>
            <a:avLst/>
            <a:gdLst/>
            <a:ahLst/>
            <a:cxnLst/>
            <a:rect l="l" t="t" r="r" b="b"/>
            <a:pathLst>
              <a:path w="14605" h="20319">
                <a:moveTo>
                  <a:pt x="14478" y="5333"/>
                </a:moveTo>
                <a:lnTo>
                  <a:pt x="0" y="0"/>
                </a:lnTo>
                <a:lnTo>
                  <a:pt x="0" y="19811"/>
                </a:lnTo>
                <a:lnTo>
                  <a:pt x="14478" y="5333"/>
                </a:lnTo>
              </a:path>
            </a:pathLst>
          </a:custGeom>
          <a:ln w="3175">
            <a:solidFill>
              <a:srgbClr val="000000"/>
            </a:solidFill>
          </a:ln>
        </p:spPr>
        <p:txBody>
          <a:bodyPr wrap="square" lIns="0" tIns="0" rIns="0" bIns="0" rtlCol="0"/>
          <a:lstStyle/>
          <a:p>
            <a:endParaRPr/>
          </a:p>
        </p:txBody>
      </p:sp>
      <p:sp>
        <p:nvSpPr>
          <p:cNvPr id="442" name="object 442"/>
          <p:cNvSpPr/>
          <p:nvPr/>
        </p:nvSpPr>
        <p:spPr>
          <a:xfrm>
            <a:off x="2607058" y="3098529"/>
            <a:ext cx="13970" cy="20320"/>
          </a:xfrm>
          <a:custGeom>
            <a:avLst/>
            <a:gdLst/>
            <a:ahLst/>
            <a:cxnLst/>
            <a:rect l="l" t="t" r="r" b="b"/>
            <a:pathLst>
              <a:path w="13969" h="20319">
                <a:moveTo>
                  <a:pt x="13716" y="0"/>
                </a:moveTo>
                <a:lnTo>
                  <a:pt x="0" y="6095"/>
                </a:lnTo>
                <a:lnTo>
                  <a:pt x="13716" y="19811"/>
                </a:lnTo>
                <a:lnTo>
                  <a:pt x="13716" y="0"/>
                </a:lnTo>
                <a:close/>
              </a:path>
            </a:pathLst>
          </a:custGeom>
          <a:solidFill>
            <a:srgbClr val="000000"/>
          </a:solidFill>
        </p:spPr>
        <p:txBody>
          <a:bodyPr wrap="square" lIns="0" tIns="0" rIns="0" bIns="0" rtlCol="0"/>
          <a:lstStyle/>
          <a:p>
            <a:endParaRPr/>
          </a:p>
        </p:txBody>
      </p:sp>
      <p:sp>
        <p:nvSpPr>
          <p:cNvPr id="443" name="object 443"/>
          <p:cNvSpPr/>
          <p:nvPr/>
        </p:nvSpPr>
        <p:spPr>
          <a:xfrm>
            <a:off x="2607058" y="3098529"/>
            <a:ext cx="13970" cy="20320"/>
          </a:xfrm>
          <a:custGeom>
            <a:avLst/>
            <a:gdLst/>
            <a:ahLst/>
            <a:cxnLst/>
            <a:rect l="l" t="t" r="r" b="b"/>
            <a:pathLst>
              <a:path w="13969" h="20319">
                <a:moveTo>
                  <a:pt x="13716" y="0"/>
                </a:moveTo>
                <a:lnTo>
                  <a:pt x="0" y="5333"/>
                </a:lnTo>
                <a:lnTo>
                  <a:pt x="13716" y="19811"/>
                </a:lnTo>
                <a:lnTo>
                  <a:pt x="13716" y="0"/>
                </a:lnTo>
              </a:path>
            </a:pathLst>
          </a:custGeom>
          <a:ln w="3175">
            <a:solidFill>
              <a:srgbClr val="000000"/>
            </a:solidFill>
          </a:ln>
        </p:spPr>
        <p:txBody>
          <a:bodyPr wrap="square" lIns="0" tIns="0" rIns="0" bIns="0" rtlCol="0"/>
          <a:lstStyle/>
          <a:p>
            <a:endParaRPr/>
          </a:p>
        </p:txBody>
      </p:sp>
      <p:sp>
        <p:nvSpPr>
          <p:cNvPr id="444" name="object 444"/>
          <p:cNvSpPr/>
          <p:nvPr/>
        </p:nvSpPr>
        <p:spPr>
          <a:xfrm>
            <a:off x="2600962" y="3104625"/>
            <a:ext cx="20320" cy="13970"/>
          </a:xfrm>
          <a:custGeom>
            <a:avLst/>
            <a:gdLst/>
            <a:ahLst/>
            <a:cxnLst/>
            <a:rect l="l" t="t" r="r" b="b"/>
            <a:pathLst>
              <a:path w="20319" h="13969">
                <a:moveTo>
                  <a:pt x="6095" y="0"/>
                </a:moveTo>
                <a:lnTo>
                  <a:pt x="0" y="13716"/>
                </a:lnTo>
                <a:lnTo>
                  <a:pt x="19812" y="13716"/>
                </a:lnTo>
                <a:lnTo>
                  <a:pt x="6095" y="0"/>
                </a:lnTo>
                <a:close/>
              </a:path>
            </a:pathLst>
          </a:custGeom>
          <a:solidFill>
            <a:srgbClr val="000000"/>
          </a:solidFill>
        </p:spPr>
        <p:txBody>
          <a:bodyPr wrap="square" lIns="0" tIns="0" rIns="0" bIns="0" rtlCol="0"/>
          <a:lstStyle/>
          <a:p>
            <a:endParaRPr/>
          </a:p>
        </p:txBody>
      </p:sp>
      <p:sp>
        <p:nvSpPr>
          <p:cNvPr id="445" name="object 445"/>
          <p:cNvSpPr/>
          <p:nvPr/>
        </p:nvSpPr>
        <p:spPr>
          <a:xfrm>
            <a:off x="2600962" y="3103863"/>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446" name="object 446"/>
          <p:cNvSpPr/>
          <p:nvPr/>
        </p:nvSpPr>
        <p:spPr>
          <a:xfrm>
            <a:off x="2600962" y="3118341"/>
            <a:ext cx="20320" cy="14604"/>
          </a:xfrm>
          <a:custGeom>
            <a:avLst/>
            <a:gdLst/>
            <a:ahLst/>
            <a:cxnLst/>
            <a:rect l="l" t="t" r="r" b="b"/>
            <a:pathLst>
              <a:path w="20319" h="14605">
                <a:moveTo>
                  <a:pt x="19812" y="0"/>
                </a:moveTo>
                <a:lnTo>
                  <a:pt x="0" y="0"/>
                </a:lnTo>
                <a:lnTo>
                  <a:pt x="6095" y="14477"/>
                </a:lnTo>
                <a:lnTo>
                  <a:pt x="19812" y="0"/>
                </a:lnTo>
                <a:close/>
              </a:path>
            </a:pathLst>
          </a:custGeom>
          <a:solidFill>
            <a:srgbClr val="000000"/>
          </a:solidFill>
        </p:spPr>
        <p:txBody>
          <a:bodyPr wrap="square" lIns="0" tIns="0" rIns="0" bIns="0" rtlCol="0"/>
          <a:lstStyle/>
          <a:p>
            <a:endParaRPr/>
          </a:p>
        </p:txBody>
      </p:sp>
      <p:sp>
        <p:nvSpPr>
          <p:cNvPr id="447" name="object 447"/>
          <p:cNvSpPr/>
          <p:nvPr/>
        </p:nvSpPr>
        <p:spPr>
          <a:xfrm>
            <a:off x="2600962" y="3118341"/>
            <a:ext cx="20320" cy="14604"/>
          </a:xfrm>
          <a:custGeom>
            <a:avLst/>
            <a:gdLst/>
            <a:ahLst/>
            <a:cxnLst/>
            <a:rect l="l" t="t" r="r" b="b"/>
            <a:pathLst>
              <a:path w="20319" h="14605">
                <a:moveTo>
                  <a:pt x="0" y="0"/>
                </a:moveTo>
                <a:lnTo>
                  <a:pt x="6095" y="14477"/>
                </a:lnTo>
                <a:lnTo>
                  <a:pt x="19812" y="0"/>
                </a:lnTo>
                <a:lnTo>
                  <a:pt x="0" y="0"/>
                </a:lnTo>
              </a:path>
            </a:pathLst>
          </a:custGeom>
          <a:ln w="3175">
            <a:solidFill>
              <a:srgbClr val="000000"/>
            </a:solidFill>
          </a:ln>
        </p:spPr>
        <p:txBody>
          <a:bodyPr wrap="square" lIns="0" tIns="0" rIns="0" bIns="0" rtlCol="0"/>
          <a:lstStyle/>
          <a:p>
            <a:endParaRPr/>
          </a:p>
        </p:txBody>
      </p:sp>
      <p:sp>
        <p:nvSpPr>
          <p:cNvPr id="448" name="object 448"/>
          <p:cNvSpPr/>
          <p:nvPr/>
        </p:nvSpPr>
        <p:spPr>
          <a:xfrm>
            <a:off x="2607058" y="3118341"/>
            <a:ext cx="13970" cy="20955"/>
          </a:xfrm>
          <a:custGeom>
            <a:avLst/>
            <a:gdLst/>
            <a:ahLst/>
            <a:cxnLst/>
            <a:rect l="l" t="t" r="r" b="b"/>
            <a:pathLst>
              <a:path w="13969" h="20955">
                <a:moveTo>
                  <a:pt x="13716" y="0"/>
                </a:moveTo>
                <a:lnTo>
                  <a:pt x="0" y="14477"/>
                </a:lnTo>
                <a:lnTo>
                  <a:pt x="13716" y="20574"/>
                </a:lnTo>
                <a:lnTo>
                  <a:pt x="13716" y="0"/>
                </a:lnTo>
                <a:close/>
              </a:path>
            </a:pathLst>
          </a:custGeom>
          <a:solidFill>
            <a:srgbClr val="000000"/>
          </a:solidFill>
        </p:spPr>
        <p:txBody>
          <a:bodyPr wrap="square" lIns="0" tIns="0" rIns="0" bIns="0" rtlCol="0"/>
          <a:lstStyle/>
          <a:p>
            <a:endParaRPr/>
          </a:p>
        </p:txBody>
      </p:sp>
      <p:sp>
        <p:nvSpPr>
          <p:cNvPr id="449" name="object 449"/>
          <p:cNvSpPr/>
          <p:nvPr/>
        </p:nvSpPr>
        <p:spPr>
          <a:xfrm>
            <a:off x="2607058" y="3118341"/>
            <a:ext cx="13970" cy="20955"/>
          </a:xfrm>
          <a:custGeom>
            <a:avLst/>
            <a:gdLst/>
            <a:ahLst/>
            <a:cxnLst/>
            <a:rect l="l" t="t" r="r" b="b"/>
            <a:pathLst>
              <a:path w="13969" h="20955">
                <a:moveTo>
                  <a:pt x="0" y="14477"/>
                </a:moveTo>
                <a:lnTo>
                  <a:pt x="13716" y="20574"/>
                </a:lnTo>
                <a:lnTo>
                  <a:pt x="13716" y="0"/>
                </a:lnTo>
                <a:lnTo>
                  <a:pt x="0" y="14477"/>
                </a:lnTo>
              </a:path>
            </a:pathLst>
          </a:custGeom>
          <a:ln w="3175">
            <a:solidFill>
              <a:srgbClr val="000000"/>
            </a:solidFill>
          </a:ln>
        </p:spPr>
        <p:txBody>
          <a:bodyPr wrap="square" lIns="0" tIns="0" rIns="0" bIns="0" rtlCol="0"/>
          <a:lstStyle/>
          <a:p>
            <a:endParaRPr/>
          </a:p>
        </p:txBody>
      </p:sp>
      <p:sp>
        <p:nvSpPr>
          <p:cNvPr id="450" name="object 450"/>
          <p:cNvSpPr/>
          <p:nvPr/>
        </p:nvSpPr>
        <p:spPr>
          <a:xfrm>
            <a:off x="2620775" y="3118341"/>
            <a:ext cx="14604" cy="20955"/>
          </a:xfrm>
          <a:custGeom>
            <a:avLst/>
            <a:gdLst/>
            <a:ahLst/>
            <a:cxnLst/>
            <a:rect l="l" t="t" r="r" b="b"/>
            <a:pathLst>
              <a:path w="14605" h="20955">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451" name="object 451"/>
          <p:cNvSpPr/>
          <p:nvPr/>
        </p:nvSpPr>
        <p:spPr>
          <a:xfrm>
            <a:off x="2620775" y="3118341"/>
            <a:ext cx="14604" cy="20955"/>
          </a:xfrm>
          <a:custGeom>
            <a:avLst/>
            <a:gdLst/>
            <a:ahLst/>
            <a:cxnLst/>
            <a:rect l="l" t="t" r="r" b="b"/>
            <a:pathLst>
              <a:path w="14605" h="20955">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452" name="object 452"/>
          <p:cNvSpPr/>
          <p:nvPr/>
        </p:nvSpPr>
        <p:spPr>
          <a:xfrm>
            <a:off x="2620775" y="3118341"/>
            <a:ext cx="20955" cy="14604"/>
          </a:xfrm>
          <a:custGeom>
            <a:avLst/>
            <a:gdLst/>
            <a:ahLst/>
            <a:cxnLst/>
            <a:rect l="l" t="t" r="r" b="b"/>
            <a:pathLst>
              <a:path w="20955" h="14605">
                <a:moveTo>
                  <a:pt x="20573" y="0"/>
                </a:moveTo>
                <a:lnTo>
                  <a:pt x="0" y="0"/>
                </a:lnTo>
                <a:lnTo>
                  <a:pt x="14478" y="14477"/>
                </a:lnTo>
                <a:lnTo>
                  <a:pt x="20573" y="0"/>
                </a:lnTo>
                <a:close/>
              </a:path>
            </a:pathLst>
          </a:custGeom>
          <a:solidFill>
            <a:srgbClr val="000000"/>
          </a:solidFill>
        </p:spPr>
        <p:txBody>
          <a:bodyPr wrap="square" lIns="0" tIns="0" rIns="0" bIns="0" rtlCol="0"/>
          <a:lstStyle/>
          <a:p>
            <a:endParaRPr/>
          </a:p>
        </p:txBody>
      </p:sp>
      <p:sp>
        <p:nvSpPr>
          <p:cNvPr id="453" name="object 453"/>
          <p:cNvSpPr/>
          <p:nvPr/>
        </p:nvSpPr>
        <p:spPr>
          <a:xfrm>
            <a:off x="2620775" y="3118341"/>
            <a:ext cx="20955" cy="14604"/>
          </a:xfrm>
          <a:custGeom>
            <a:avLst/>
            <a:gdLst/>
            <a:ahLst/>
            <a:cxnLst/>
            <a:rect l="l" t="t" r="r" b="b"/>
            <a:pathLst>
              <a:path w="20955" h="14605">
                <a:moveTo>
                  <a:pt x="14478" y="14477"/>
                </a:moveTo>
                <a:lnTo>
                  <a:pt x="20573" y="0"/>
                </a:lnTo>
                <a:lnTo>
                  <a:pt x="0" y="0"/>
                </a:lnTo>
                <a:lnTo>
                  <a:pt x="14478" y="14477"/>
                </a:lnTo>
              </a:path>
            </a:pathLst>
          </a:custGeom>
          <a:ln w="3175">
            <a:solidFill>
              <a:srgbClr val="000000"/>
            </a:solidFill>
          </a:ln>
        </p:spPr>
        <p:txBody>
          <a:bodyPr wrap="square" lIns="0" tIns="0" rIns="0" bIns="0" rtlCol="0"/>
          <a:lstStyle/>
          <a:p>
            <a:endParaRPr/>
          </a:p>
        </p:txBody>
      </p:sp>
      <p:sp>
        <p:nvSpPr>
          <p:cNvPr id="454" name="object 454"/>
          <p:cNvSpPr/>
          <p:nvPr/>
        </p:nvSpPr>
        <p:spPr>
          <a:xfrm>
            <a:off x="3269998" y="3118341"/>
            <a:ext cx="342265" cy="0"/>
          </a:xfrm>
          <a:custGeom>
            <a:avLst/>
            <a:gdLst/>
            <a:ahLst/>
            <a:cxnLst/>
            <a:rect l="l" t="t" r="r" b="b"/>
            <a:pathLst>
              <a:path w="342264">
                <a:moveTo>
                  <a:pt x="342138" y="0"/>
                </a:moveTo>
                <a:lnTo>
                  <a:pt x="0" y="0"/>
                </a:lnTo>
              </a:path>
            </a:pathLst>
          </a:custGeom>
          <a:ln w="3175">
            <a:solidFill>
              <a:srgbClr val="000000"/>
            </a:solidFill>
          </a:ln>
        </p:spPr>
        <p:txBody>
          <a:bodyPr wrap="square" lIns="0" tIns="0" rIns="0" bIns="0" rtlCol="0"/>
          <a:lstStyle/>
          <a:p>
            <a:endParaRPr/>
          </a:p>
        </p:txBody>
      </p:sp>
      <p:sp>
        <p:nvSpPr>
          <p:cNvPr id="455" name="object 455"/>
          <p:cNvSpPr/>
          <p:nvPr/>
        </p:nvSpPr>
        <p:spPr>
          <a:xfrm>
            <a:off x="3269998" y="3118341"/>
            <a:ext cx="342265" cy="0"/>
          </a:xfrm>
          <a:custGeom>
            <a:avLst/>
            <a:gdLst/>
            <a:ahLst/>
            <a:cxnLst/>
            <a:rect l="l" t="t" r="r" b="b"/>
            <a:pathLst>
              <a:path w="342264">
                <a:moveTo>
                  <a:pt x="342138" y="0"/>
                </a:moveTo>
                <a:lnTo>
                  <a:pt x="0" y="0"/>
                </a:lnTo>
              </a:path>
            </a:pathLst>
          </a:custGeom>
          <a:ln w="3175">
            <a:solidFill>
              <a:srgbClr val="000000"/>
            </a:solidFill>
          </a:ln>
        </p:spPr>
        <p:txBody>
          <a:bodyPr wrap="square" lIns="0" tIns="0" rIns="0" bIns="0" rtlCol="0"/>
          <a:lstStyle/>
          <a:p>
            <a:endParaRPr/>
          </a:p>
        </p:txBody>
      </p:sp>
      <p:sp>
        <p:nvSpPr>
          <p:cNvPr id="456" name="object 456"/>
          <p:cNvSpPr/>
          <p:nvPr/>
        </p:nvSpPr>
        <p:spPr>
          <a:xfrm>
            <a:off x="3269998" y="3049000"/>
            <a:ext cx="0" cy="139065"/>
          </a:xfrm>
          <a:custGeom>
            <a:avLst/>
            <a:gdLst/>
            <a:ahLst/>
            <a:cxnLst/>
            <a:rect l="l" t="t" r="r" b="b"/>
            <a:pathLst>
              <a:path h="139064">
                <a:moveTo>
                  <a:pt x="0" y="0"/>
                </a:moveTo>
                <a:lnTo>
                  <a:pt x="0" y="138684"/>
                </a:lnTo>
              </a:path>
            </a:pathLst>
          </a:custGeom>
          <a:ln w="3175">
            <a:solidFill>
              <a:srgbClr val="000000"/>
            </a:solidFill>
          </a:ln>
        </p:spPr>
        <p:txBody>
          <a:bodyPr wrap="square" lIns="0" tIns="0" rIns="0" bIns="0" rtlCol="0"/>
          <a:lstStyle/>
          <a:p>
            <a:endParaRPr/>
          </a:p>
        </p:txBody>
      </p:sp>
      <p:sp>
        <p:nvSpPr>
          <p:cNvPr id="457" name="object 457"/>
          <p:cNvSpPr/>
          <p:nvPr/>
        </p:nvSpPr>
        <p:spPr>
          <a:xfrm>
            <a:off x="2620775" y="2514837"/>
            <a:ext cx="991869" cy="0"/>
          </a:xfrm>
          <a:custGeom>
            <a:avLst/>
            <a:gdLst/>
            <a:ahLst/>
            <a:cxnLst/>
            <a:rect l="l" t="t" r="r" b="b"/>
            <a:pathLst>
              <a:path w="991869">
                <a:moveTo>
                  <a:pt x="991362" y="0"/>
                </a:moveTo>
                <a:lnTo>
                  <a:pt x="0" y="0"/>
                </a:lnTo>
              </a:path>
            </a:pathLst>
          </a:custGeom>
          <a:ln w="3175">
            <a:solidFill>
              <a:srgbClr val="000000"/>
            </a:solidFill>
          </a:ln>
        </p:spPr>
        <p:txBody>
          <a:bodyPr wrap="square" lIns="0" tIns="0" rIns="0" bIns="0" rtlCol="0"/>
          <a:lstStyle/>
          <a:p>
            <a:endParaRPr/>
          </a:p>
        </p:txBody>
      </p:sp>
      <p:sp>
        <p:nvSpPr>
          <p:cNvPr id="458" name="object 458"/>
          <p:cNvSpPr/>
          <p:nvPr/>
        </p:nvSpPr>
        <p:spPr>
          <a:xfrm>
            <a:off x="2620775" y="2514837"/>
            <a:ext cx="991869" cy="0"/>
          </a:xfrm>
          <a:custGeom>
            <a:avLst/>
            <a:gdLst/>
            <a:ahLst/>
            <a:cxnLst/>
            <a:rect l="l" t="t" r="r" b="b"/>
            <a:pathLst>
              <a:path w="991869">
                <a:moveTo>
                  <a:pt x="991362" y="0"/>
                </a:moveTo>
                <a:lnTo>
                  <a:pt x="0" y="0"/>
                </a:lnTo>
              </a:path>
            </a:pathLst>
          </a:custGeom>
          <a:ln w="3175">
            <a:solidFill>
              <a:srgbClr val="000000"/>
            </a:solidFill>
          </a:ln>
        </p:spPr>
        <p:txBody>
          <a:bodyPr wrap="square" lIns="0" tIns="0" rIns="0" bIns="0" rtlCol="0"/>
          <a:lstStyle/>
          <a:p>
            <a:endParaRPr/>
          </a:p>
        </p:txBody>
      </p:sp>
      <p:sp>
        <p:nvSpPr>
          <p:cNvPr id="459" name="object 459"/>
          <p:cNvSpPr/>
          <p:nvPr/>
        </p:nvSpPr>
        <p:spPr>
          <a:xfrm>
            <a:off x="2620775" y="2756391"/>
            <a:ext cx="876300" cy="0"/>
          </a:xfrm>
          <a:custGeom>
            <a:avLst/>
            <a:gdLst/>
            <a:ahLst/>
            <a:cxnLst/>
            <a:rect l="l" t="t" r="r" b="b"/>
            <a:pathLst>
              <a:path w="876300">
                <a:moveTo>
                  <a:pt x="876300" y="0"/>
                </a:moveTo>
                <a:lnTo>
                  <a:pt x="0" y="0"/>
                </a:lnTo>
              </a:path>
            </a:pathLst>
          </a:custGeom>
          <a:ln w="3175">
            <a:solidFill>
              <a:srgbClr val="000000"/>
            </a:solidFill>
          </a:ln>
        </p:spPr>
        <p:txBody>
          <a:bodyPr wrap="square" lIns="0" tIns="0" rIns="0" bIns="0" rtlCol="0"/>
          <a:lstStyle/>
          <a:p>
            <a:endParaRPr/>
          </a:p>
        </p:txBody>
      </p:sp>
      <p:sp>
        <p:nvSpPr>
          <p:cNvPr id="460" name="object 460"/>
          <p:cNvSpPr/>
          <p:nvPr/>
        </p:nvSpPr>
        <p:spPr>
          <a:xfrm>
            <a:off x="2620775" y="2756391"/>
            <a:ext cx="876300" cy="0"/>
          </a:xfrm>
          <a:custGeom>
            <a:avLst/>
            <a:gdLst/>
            <a:ahLst/>
            <a:cxnLst/>
            <a:rect l="l" t="t" r="r" b="b"/>
            <a:pathLst>
              <a:path w="876300">
                <a:moveTo>
                  <a:pt x="876300" y="0"/>
                </a:moveTo>
                <a:lnTo>
                  <a:pt x="0" y="0"/>
                </a:lnTo>
              </a:path>
            </a:pathLst>
          </a:custGeom>
          <a:ln w="3175">
            <a:solidFill>
              <a:srgbClr val="000000"/>
            </a:solidFill>
          </a:ln>
        </p:spPr>
        <p:txBody>
          <a:bodyPr wrap="square" lIns="0" tIns="0" rIns="0" bIns="0" rtlCol="0"/>
          <a:lstStyle/>
          <a:p>
            <a:endParaRPr/>
          </a:p>
        </p:txBody>
      </p:sp>
      <p:sp>
        <p:nvSpPr>
          <p:cNvPr id="461" name="object 461"/>
          <p:cNvSpPr/>
          <p:nvPr/>
        </p:nvSpPr>
        <p:spPr>
          <a:xfrm>
            <a:off x="2714500" y="2705338"/>
            <a:ext cx="555625" cy="0"/>
          </a:xfrm>
          <a:custGeom>
            <a:avLst/>
            <a:gdLst/>
            <a:ahLst/>
            <a:cxnLst/>
            <a:rect l="l" t="t" r="r" b="b"/>
            <a:pathLst>
              <a:path w="555625">
                <a:moveTo>
                  <a:pt x="555497" y="0"/>
                </a:moveTo>
                <a:lnTo>
                  <a:pt x="0" y="0"/>
                </a:lnTo>
              </a:path>
            </a:pathLst>
          </a:custGeom>
          <a:ln w="3175">
            <a:solidFill>
              <a:srgbClr val="000000"/>
            </a:solidFill>
          </a:ln>
        </p:spPr>
        <p:txBody>
          <a:bodyPr wrap="square" lIns="0" tIns="0" rIns="0" bIns="0" rtlCol="0"/>
          <a:lstStyle/>
          <a:p>
            <a:endParaRPr/>
          </a:p>
        </p:txBody>
      </p:sp>
      <p:sp>
        <p:nvSpPr>
          <p:cNvPr id="462" name="object 462"/>
          <p:cNvSpPr/>
          <p:nvPr/>
        </p:nvSpPr>
        <p:spPr>
          <a:xfrm>
            <a:off x="2714500" y="2566654"/>
            <a:ext cx="555625" cy="139065"/>
          </a:xfrm>
          <a:custGeom>
            <a:avLst/>
            <a:gdLst/>
            <a:ahLst/>
            <a:cxnLst/>
            <a:rect l="l" t="t" r="r" b="b"/>
            <a:pathLst>
              <a:path w="555625" h="139064">
                <a:moveTo>
                  <a:pt x="555497" y="0"/>
                </a:moveTo>
                <a:lnTo>
                  <a:pt x="0" y="0"/>
                </a:lnTo>
                <a:lnTo>
                  <a:pt x="0" y="138683"/>
                </a:lnTo>
                <a:lnTo>
                  <a:pt x="555497" y="138683"/>
                </a:lnTo>
                <a:lnTo>
                  <a:pt x="555497" y="0"/>
                </a:lnTo>
              </a:path>
            </a:pathLst>
          </a:custGeom>
          <a:ln w="3175">
            <a:solidFill>
              <a:srgbClr val="000000"/>
            </a:solidFill>
          </a:ln>
        </p:spPr>
        <p:txBody>
          <a:bodyPr wrap="square" lIns="0" tIns="0" rIns="0" bIns="0" rtlCol="0"/>
          <a:lstStyle/>
          <a:p>
            <a:endParaRPr/>
          </a:p>
        </p:txBody>
      </p:sp>
      <p:sp>
        <p:nvSpPr>
          <p:cNvPr id="463" name="object 463"/>
          <p:cNvSpPr/>
          <p:nvPr/>
        </p:nvSpPr>
        <p:spPr>
          <a:xfrm>
            <a:off x="2714500" y="2566654"/>
            <a:ext cx="555625" cy="139065"/>
          </a:xfrm>
          <a:custGeom>
            <a:avLst/>
            <a:gdLst/>
            <a:ahLst/>
            <a:cxnLst/>
            <a:rect l="l" t="t" r="r" b="b"/>
            <a:pathLst>
              <a:path w="555625" h="139064">
                <a:moveTo>
                  <a:pt x="555497" y="0"/>
                </a:moveTo>
                <a:lnTo>
                  <a:pt x="0" y="0"/>
                </a:lnTo>
                <a:lnTo>
                  <a:pt x="0" y="138683"/>
                </a:lnTo>
                <a:lnTo>
                  <a:pt x="555497" y="138683"/>
                </a:lnTo>
                <a:lnTo>
                  <a:pt x="555497" y="0"/>
                </a:lnTo>
              </a:path>
            </a:pathLst>
          </a:custGeom>
          <a:ln w="3175">
            <a:solidFill>
              <a:srgbClr val="000000"/>
            </a:solidFill>
          </a:ln>
        </p:spPr>
        <p:txBody>
          <a:bodyPr wrap="square" lIns="0" tIns="0" rIns="0" bIns="0" rtlCol="0"/>
          <a:lstStyle/>
          <a:p>
            <a:endParaRPr/>
          </a:p>
        </p:txBody>
      </p:sp>
      <p:sp>
        <p:nvSpPr>
          <p:cNvPr id="464" name="object 464"/>
          <p:cNvSpPr/>
          <p:nvPr/>
        </p:nvSpPr>
        <p:spPr>
          <a:xfrm>
            <a:off x="2714500" y="2566654"/>
            <a:ext cx="555625" cy="0"/>
          </a:xfrm>
          <a:custGeom>
            <a:avLst/>
            <a:gdLst/>
            <a:ahLst/>
            <a:cxnLst/>
            <a:rect l="l" t="t" r="r" b="b"/>
            <a:pathLst>
              <a:path w="555625">
                <a:moveTo>
                  <a:pt x="0" y="0"/>
                </a:moveTo>
                <a:lnTo>
                  <a:pt x="555497" y="0"/>
                </a:lnTo>
              </a:path>
            </a:pathLst>
          </a:custGeom>
          <a:ln w="3175">
            <a:solidFill>
              <a:srgbClr val="000000"/>
            </a:solidFill>
          </a:ln>
        </p:spPr>
        <p:txBody>
          <a:bodyPr wrap="square" lIns="0" tIns="0" rIns="0" bIns="0" rtlCol="0"/>
          <a:lstStyle/>
          <a:p>
            <a:endParaRPr/>
          </a:p>
        </p:txBody>
      </p:sp>
      <p:sp>
        <p:nvSpPr>
          <p:cNvPr id="465" name="object 465"/>
          <p:cNvSpPr/>
          <p:nvPr/>
        </p:nvSpPr>
        <p:spPr>
          <a:xfrm>
            <a:off x="2620775" y="2997945"/>
            <a:ext cx="876300" cy="0"/>
          </a:xfrm>
          <a:custGeom>
            <a:avLst/>
            <a:gdLst/>
            <a:ahLst/>
            <a:cxnLst/>
            <a:rect l="l" t="t" r="r" b="b"/>
            <a:pathLst>
              <a:path w="876300">
                <a:moveTo>
                  <a:pt x="876300" y="0"/>
                </a:moveTo>
                <a:lnTo>
                  <a:pt x="0" y="0"/>
                </a:lnTo>
              </a:path>
            </a:pathLst>
          </a:custGeom>
          <a:ln w="3175">
            <a:solidFill>
              <a:srgbClr val="000000"/>
            </a:solidFill>
          </a:ln>
        </p:spPr>
        <p:txBody>
          <a:bodyPr wrap="square" lIns="0" tIns="0" rIns="0" bIns="0" rtlCol="0"/>
          <a:lstStyle/>
          <a:p>
            <a:endParaRPr/>
          </a:p>
        </p:txBody>
      </p:sp>
      <p:sp>
        <p:nvSpPr>
          <p:cNvPr id="466" name="object 466"/>
          <p:cNvSpPr/>
          <p:nvPr/>
        </p:nvSpPr>
        <p:spPr>
          <a:xfrm>
            <a:off x="2620775" y="2997945"/>
            <a:ext cx="876300" cy="0"/>
          </a:xfrm>
          <a:custGeom>
            <a:avLst/>
            <a:gdLst/>
            <a:ahLst/>
            <a:cxnLst/>
            <a:rect l="l" t="t" r="r" b="b"/>
            <a:pathLst>
              <a:path w="876300">
                <a:moveTo>
                  <a:pt x="876300" y="0"/>
                </a:moveTo>
                <a:lnTo>
                  <a:pt x="0" y="0"/>
                </a:lnTo>
              </a:path>
            </a:pathLst>
          </a:custGeom>
          <a:ln w="3175">
            <a:solidFill>
              <a:srgbClr val="000000"/>
            </a:solidFill>
          </a:ln>
        </p:spPr>
        <p:txBody>
          <a:bodyPr wrap="square" lIns="0" tIns="0" rIns="0" bIns="0" rtlCol="0"/>
          <a:lstStyle/>
          <a:p>
            <a:endParaRPr/>
          </a:p>
        </p:txBody>
      </p:sp>
      <p:sp>
        <p:nvSpPr>
          <p:cNvPr id="467" name="object 467"/>
          <p:cNvSpPr/>
          <p:nvPr/>
        </p:nvSpPr>
        <p:spPr>
          <a:xfrm>
            <a:off x="2714500" y="2807445"/>
            <a:ext cx="555625" cy="139700"/>
          </a:xfrm>
          <a:custGeom>
            <a:avLst/>
            <a:gdLst/>
            <a:ahLst/>
            <a:cxnLst/>
            <a:rect l="l" t="t" r="r" b="b"/>
            <a:pathLst>
              <a:path w="555625" h="139700">
                <a:moveTo>
                  <a:pt x="555497" y="0"/>
                </a:moveTo>
                <a:lnTo>
                  <a:pt x="0" y="0"/>
                </a:lnTo>
                <a:lnTo>
                  <a:pt x="0" y="139446"/>
                </a:lnTo>
                <a:lnTo>
                  <a:pt x="555497" y="139446"/>
                </a:lnTo>
                <a:lnTo>
                  <a:pt x="555497" y="0"/>
                </a:lnTo>
              </a:path>
            </a:pathLst>
          </a:custGeom>
          <a:ln w="3175">
            <a:solidFill>
              <a:srgbClr val="000000"/>
            </a:solidFill>
          </a:ln>
        </p:spPr>
        <p:txBody>
          <a:bodyPr wrap="square" lIns="0" tIns="0" rIns="0" bIns="0" rtlCol="0"/>
          <a:lstStyle/>
          <a:p>
            <a:endParaRPr/>
          </a:p>
        </p:txBody>
      </p:sp>
      <p:sp>
        <p:nvSpPr>
          <p:cNvPr id="468" name="object 468"/>
          <p:cNvSpPr/>
          <p:nvPr/>
        </p:nvSpPr>
        <p:spPr>
          <a:xfrm>
            <a:off x="2714500" y="2807445"/>
            <a:ext cx="555625" cy="139700"/>
          </a:xfrm>
          <a:custGeom>
            <a:avLst/>
            <a:gdLst/>
            <a:ahLst/>
            <a:cxnLst/>
            <a:rect l="l" t="t" r="r" b="b"/>
            <a:pathLst>
              <a:path w="555625" h="139700">
                <a:moveTo>
                  <a:pt x="555497" y="0"/>
                </a:moveTo>
                <a:lnTo>
                  <a:pt x="0" y="0"/>
                </a:lnTo>
                <a:lnTo>
                  <a:pt x="0" y="139446"/>
                </a:lnTo>
                <a:lnTo>
                  <a:pt x="555497" y="139446"/>
                </a:lnTo>
                <a:lnTo>
                  <a:pt x="555497" y="0"/>
                </a:lnTo>
              </a:path>
            </a:pathLst>
          </a:custGeom>
          <a:ln w="3175">
            <a:solidFill>
              <a:srgbClr val="000000"/>
            </a:solidFill>
          </a:ln>
        </p:spPr>
        <p:txBody>
          <a:bodyPr wrap="square" lIns="0" tIns="0" rIns="0" bIns="0" rtlCol="0"/>
          <a:lstStyle/>
          <a:p>
            <a:endParaRPr/>
          </a:p>
        </p:txBody>
      </p:sp>
      <p:sp>
        <p:nvSpPr>
          <p:cNvPr id="469" name="object 469"/>
          <p:cNvSpPr/>
          <p:nvPr/>
        </p:nvSpPr>
        <p:spPr>
          <a:xfrm>
            <a:off x="2714500" y="2807445"/>
            <a:ext cx="555625" cy="0"/>
          </a:xfrm>
          <a:custGeom>
            <a:avLst/>
            <a:gdLst/>
            <a:ahLst/>
            <a:cxnLst/>
            <a:rect l="l" t="t" r="r" b="b"/>
            <a:pathLst>
              <a:path w="555625">
                <a:moveTo>
                  <a:pt x="0" y="0"/>
                </a:moveTo>
                <a:lnTo>
                  <a:pt x="555497" y="0"/>
                </a:lnTo>
              </a:path>
            </a:pathLst>
          </a:custGeom>
          <a:ln w="3175">
            <a:solidFill>
              <a:srgbClr val="000000"/>
            </a:solidFill>
          </a:ln>
        </p:spPr>
        <p:txBody>
          <a:bodyPr wrap="square" lIns="0" tIns="0" rIns="0" bIns="0" rtlCol="0"/>
          <a:lstStyle/>
          <a:p>
            <a:endParaRPr/>
          </a:p>
        </p:txBody>
      </p:sp>
      <p:sp>
        <p:nvSpPr>
          <p:cNvPr id="470" name="object 470"/>
          <p:cNvSpPr/>
          <p:nvPr/>
        </p:nvSpPr>
        <p:spPr>
          <a:xfrm>
            <a:off x="2714500" y="2807445"/>
            <a:ext cx="555625" cy="139700"/>
          </a:xfrm>
          <a:custGeom>
            <a:avLst/>
            <a:gdLst/>
            <a:ahLst/>
            <a:cxnLst/>
            <a:rect l="l" t="t" r="r" b="b"/>
            <a:pathLst>
              <a:path w="555625" h="139700">
                <a:moveTo>
                  <a:pt x="555497" y="0"/>
                </a:moveTo>
                <a:lnTo>
                  <a:pt x="0" y="0"/>
                </a:lnTo>
                <a:lnTo>
                  <a:pt x="0" y="139446"/>
                </a:lnTo>
                <a:lnTo>
                  <a:pt x="555497" y="139446"/>
                </a:lnTo>
                <a:lnTo>
                  <a:pt x="555497" y="0"/>
                </a:lnTo>
              </a:path>
            </a:pathLst>
          </a:custGeom>
          <a:ln w="3175">
            <a:solidFill>
              <a:srgbClr val="000000"/>
            </a:solidFill>
          </a:ln>
        </p:spPr>
        <p:txBody>
          <a:bodyPr wrap="square" lIns="0" tIns="0" rIns="0" bIns="0" rtlCol="0"/>
          <a:lstStyle/>
          <a:p>
            <a:endParaRPr/>
          </a:p>
        </p:txBody>
      </p:sp>
      <p:sp>
        <p:nvSpPr>
          <p:cNvPr id="471" name="object 471"/>
          <p:cNvSpPr/>
          <p:nvPr/>
        </p:nvSpPr>
        <p:spPr>
          <a:xfrm>
            <a:off x="2620775" y="2514837"/>
            <a:ext cx="0" cy="121285"/>
          </a:xfrm>
          <a:custGeom>
            <a:avLst/>
            <a:gdLst/>
            <a:ahLst/>
            <a:cxnLst/>
            <a:rect l="l" t="t" r="r" b="b"/>
            <a:pathLst>
              <a:path h="121285">
                <a:moveTo>
                  <a:pt x="0" y="0"/>
                </a:moveTo>
                <a:lnTo>
                  <a:pt x="0" y="121157"/>
                </a:lnTo>
              </a:path>
            </a:pathLst>
          </a:custGeom>
          <a:ln w="3175">
            <a:solidFill>
              <a:srgbClr val="000000"/>
            </a:solidFill>
          </a:ln>
        </p:spPr>
        <p:txBody>
          <a:bodyPr wrap="square" lIns="0" tIns="0" rIns="0" bIns="0" rtlCol="0"/>
          <a:lstStyle/>
          <a:p>
            <a:endParaRPr/>
          </a:p>
        </p:txBody>
      </p:sp>
      <p:sp>
        <p:nvSpPr>
          <p:cNvPr id="472" name="object 472"/>
          <p:cNvSpPr/>
          <p:nvPr/>
        </p:nvSpPr>
        <p:spPr>
          <a:xfrm>
            <a:off x="2620775" y="2514837"/>
            <a:ext cx="0" cy="121285"/>
          </a:xfrm>
          <a:custGeom>
            <a:avLst/>
            <a:gdLst/>
            <a:ahLst/>
            <a:cxnLst/>
            <a:rect l="l" t="t" r="r" b="b"/>
            <a:pathLst>
              <a:path h="121285">
                <a:moveTo>
                  <a:pt x="0" y="0"/>
                </a:moveTo>
                <a:lnTo>
                  <a:pt x="0" y="121157"/>
                </a:lnTo>
              </a:path>
            </a:pathLst>
          </a:custGeom>
          <a:ln w="3175">
            <a:solidFill>
              <a:srgbClr val="000000"/>
            </a:solidFill>
          </a:ln>
        </p:spPr>
        <p:txBody>
          <a:bodyPr wrap="square" lIns="0" tIns="0" rIns="0" bIns="0" rtlCol="0"/>
          <a:lstStyle/>
          <a:p>
            <a:endParaRPr/>
          </a:p>
        </p:txBody>
      </p:sp>
      <p:sp>
        <p:nvSpPr>
          <p:cNvPr id="473" name="object 473"/>
          <p:cNvSpPr/>
          <p:nvPr/>
        </p:nvSpPr>
        <p:spPr>
          <a:xfrm>
            <a:off x="2620775" y="2514837"/>
            <a:ext cx="0" cy="121285"/>
          </a:xfrm>
          <a:custGeom>
            <a:avLst/>
            <a:gdLst/>
            <a:ahLst/>
            <a:cxnLst/>
            <a:rect l="l" t="t" r="r" b="b"/>
            <a:pathLst>
              <a:path h="121285">
                <a:moveTo>
                  <a:pt x="0" y="0"/>
                </a:moveTo>
                <a:lnTo>
                  <a:pt x="0" y="121157"/>
                </a:lnTo>
              </a:path>
            </a:pathLst>
          </a:custGeom>
          <a:ln w="3175">
            <a:solidFill>
              <a:srgbClr val="000000"/>
            </a:solidFill>
          </a:ln>
        </p:spPr>
        <p:txBody>
          <a:bodyPr wrap="square" lIns="0" tIns="0" rIns="0" bIns="0" rtlCol="0"/>
          <a:lstStyle/>
          <a:p>
            <a:endParaRPr/>
          </a:p>
        </p:txBody>
      </p:sp>
      <p:sp>
        <p:nvSpPr>
          <p:cNvPr id="474" name="object 474"/>
          <p:cNvSpPr/>
          <p:nvPr/>
        </p:nvSpPr>
        <p:spPr>
          <a:xfrm>
            <a:off x="2620775" y="2514837"/>
            <a:ext cx="0" cy="121285"/>
          </a:xfrm>
          <a:custGeom>
            <a:avLst/>
            <a:gdLst/>
            <a:ahLst/>
            <a:cxnLst/>
            <a:rect l="l" t="t" r="r" b="b"/>
            <a:pathLst>
              <a:path h="121285">
                <a:moveTo>
                  <a:pt x="0" y="0"/>
                </a:moveTo>
                <a:lnTo>
                  <a:pt x="0" y="121157"/>
                </a:lnTo>
              </a:path>
            </a:pathLst>
          </a:custGeom>
          <a:ln w="3175">
            <a:solidFill>
              <a:srgbClr val="000000"/>
            </a:solidFill>
          </a:ln>
        </p:spPr>
        <p:txBody>
          <a:bodyPr wrap="square" lIns="0" tIns="0" rIns="0" bIns="0" rtlCol="0"/>
          <a:lstStyle/>
          <a:p>
            <a:endParaRPr/>
          </a:p>
        </p:txBody>
      </p:sp>
      <p:sp>
        <p:nvSpPr>
          <p:cNvPr id="475" name="object 475"/>
          <p:cNvSpPr/>
          <p:nvPr/>
        </p:nvSpPr>
        <p:spPr>
          <a:xfrm>
            <a:off x="2714500" y="2566654"/>
            <a:ext cx="0" cy="139065"/>
          </a:xfrm>
          <a:custGeom>
            <a:avLst/>
            <a:gdLst/>
            <a:ahLst/>
            <a:cxnLst/>
            <a:rect l="l" t="t" r="r" b="b"/>
            <a:pathLst>
              <a:path h="139064">
                <a:moveTo>
                  <a:pt x="0" y="138683"/>
                </a:moveTo>
                <a:lnTo>
                  <a:pt x="0" y="0"/>
                </a:lnTo>
              </a:path>
            </a:pathLst>
          </a:custGeom>
          <a:ln w="3175">
            <a:solidFill>
              <a:srgbClr val="000000"/>
            </a:solidFill>
          </a:ln>
        </p:spPr>
        <p:txBody>
          <a:bodyPr wrap="square" lIns="0" tIns="0" rIns="0" bIns="0" rtlCol="0"/>
          <a:lstStyle/>
          <a:p>
            <a:endParaRPr/>
          </a:p>
        </p:txBody>
      </p:sp>
      <p:sp>
        <p:nvSpPr>
          <p:cNvPr id="476" name="object 476"/>
          <p:cNvSpPr/>
          <p:nvPr/>
        </p:nvSpPr>
        <p:spPr>
          <a:xfrm>
            <a:off x="2375411" y="2635995"/>
            <a:ext cx="339090" cy="69850"/>
          </a:xfrm>
          <a:custGeom>
            <a:avLst/>
            <a:gdLst/>
            <a:ahLst/>
            <a:cxnLst/>
            <a:rect l="l" t="t" r="r" b="b"/>
            <a:pathLst>
              <a:path w="339090" h="69850">
                <a:moveTo>
                  <a:pt x="0" y="0"/>
                </a:moveTo>
                <a:lnTo>
                  <a:pt x="339090" y="0"/>
                </a:lnTo>
                <a:lnTo>
                  <a:pt x="339090" y="69342"/>
                </a:lnTo>
              </a:path>
            </a:pathLst>
          </a:custGeom>
          <a:ln w="3175">
            <a:solidFill>
              <a:srgbClr val="000000"/>
            </a:solidFill>
          </a:ln>
        </p:spPr>
        <p:txBody>
          <a:bodyPr wrap="square" lIns="0" tIns="0" rIns="0" bIns="0" rtlCol="0"/>
          <a:lstStyle/>
          <a:p>
            <a:endParaRPr/>
          </a:p>
        </p:txBody>
      </p:sp>
      <p:sp>
        <p:nvSpPr>
          <p:cNvPr id="477" name="object 477"/>
          <p:cNvSpPr/>
          <p:nvPr/>
        </p:nvSpPr>
        <p:spPr>
          <a:xfrm>
            <a:off x="2620775" y="2863072"/>
            <a:ext cx="20955" cy="14604"/>
          </a:xfrm>
          <a:custGeom>
            <a:avLst/>
            <a:gdLst/>
            <a:ahLst/>
            <a:cxnLst/>
            <a:rect l="l" t="t" r="r" b="b"/>
            <a:pathLst>
              <a:path w="20955" h="14605">
                <a:moveTo>
                  <a:pt x="14478" y="0"/>
                </a:moveTo>
                <a:lnTo>
                  <a:pt x="0" y="14477"/>
                </a:lnTo>
                <a:lnTo>
                  <a:pt x="20573" y="14477"/>
                </a:lnTo>
                <a:lnTo>
                  <a:pt x="14478" y="0"/>
                </a:lnTo>
                <a:close/>
              </a:path>
            </a:pathLst>
          </a:custGeom>
          <a:solidFill>
            <a:srgbClr val="000000"/>
          </a:solidFill>
        </p:spPr>
        <p:txBody>
          <a:bodyPr wrap="square" lIns="0" tIns="0" rIns="0" bIns="0" rtlCol="0"/>
          <a:lstStyle/>
          <a:p>
            <a:endParaRPr/>
          </a:p>
        </p:txBody>
      </p:sp>
      <p:sp>
        <p:nvSpPr>
          <p:cNvPr id="478" name="object 478"/>
          <p:cNvSpPr/>
          <p:nvPr/>
        </p:nvSpPr>
        <p:spPr>
          <a:xfrm>
            <a:off x="2620775" y="2863072"/>
            <a:ext cx="20955" cy="14604"/>
          </a:xfrm>
          <a:custGeom>
            <a:avLst/>
            <a:gdLst/>
            <a:ahLst/>
            <a:cxnLst/>
            <a:rect l="l" t="t" r="r" b="b"/>
            <a:pathLst>
              <a:path w="20955" h="14605">
                <a:moveTo>
                  <a:pt x="20573" y="14477"/>
                </a:moveTo>
                <a:lnTo>
                  <a:pt x="14478" y="0"/>
                </a:lnTo>
                <a:lnTo>
                  <a:pt x="0" y="14477"/>
                </a:lnTo>
                <a:lnTo>
                  <a:pt x="20573" y="14477"/>
                </a:lnTo>
              </a:path>
            </a:pathLst>
          </a:custGeom>
          <a:ln w="3175">
            <a:solidFill>
              <a:srgbClr val="000000"/>
            </a:solidFill>
          </a:ln>
        </p:spPr>
        <p:txBody>
          <a:bodyPr wrap="square" lIns="0" tIns="0" rIns="0" bIns="0" rtlCol="0"/>
          <a:lstStyle/>
          <a:p>
            <a:endParaRPr/>
          </a:p>
        </p:txBody>
      </p:sp>
      <p:sp>
        <p:nvSpPr>
          <p:cNvPr id="479" name="object 479"/>
          <p:cNvSpPr/>
          <p:nvPr/>
        </p:nvSpPr>
        <p:spPr>
          <a:xfrm>
            <a:off x="2620775" y="2856975"/>
            <a:ext cx="14604" cy="20955"/>
          </a:xfrm>
          <a:custGeom>
            <a:avLst/>
            <a:gdLst/>
            <a:ahLst/>
            <a:cxnLst/>
            <a:rect l="l" t="t" r="r" b="b"/>
            <a:pathLst>
              <a:path w="14605" h="20955">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480" name="object 480"/>
          <p:cNvSpPr/>
          <p:nvPr/>
        </p:nvSpPr>
        <p:spPr>
          <a:xfrm>
            <a:off x="2620775" y="2856975"/>
            <a:ext cx="14604" cy="20955"/>
          </a:xfrm>
          <a:custGeom>
            <a:avLst/>
            <a:gdLst/>
            <a:ahLst/>
            <a:cxnLst/>
            <a:rect l="l" t="t" r="r" b="b"/>
            <a:pathLst>
              <a:path w="14605" h="20955">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481" name="object 481"/>
          <p:cNvSpPr/>
          <p:nvPr/>
        </p:nvSpPr>
        <p:spPr>
          <a:xfrm>
            <a:off x="2607058" y="2856975"/>
            <a:ext cx="13970" cy="20955"/>
          </a:xfrm>
          <a:custGeom>
            <a:avLst/>
            <a:gdLst/>
            <a:ahLst/>
            <a:cxnLst/>
            <a:rect l="l" t="t" r="r" b="b"/>
            <a:pathLst>
              <a:path w="13969" h="20955">
                <a:moveTo>
                  <a:pt x="13716" y="0"/>
                </a:moveTo>
                <a:lnTo>
                  <a:pt x="0" y="6096"/>
                </a:lnTo>
                <a:lnTo>
                  <a:pt x="13716" y="20574"/>
                </a:lnTo>
                <a:lnTo>
                  <a:pt x="13716" y="0"/>
                </a:lnTo>
                <a:close/>
              </a:path>
            </a:pathLst>
          </a:custGeom>
          <a:solidFill>
            <a:srgbClr val="000000"/>
          </a:solidFill>
        </p:spPr>
        <p:txBody>
          <a:bodyPr wrap="square" lIns="0" tIns="0" rIns="0" bIns="0" rtlCol="0"/>
          <a:lstStyle/>
          <a:p>
            <a:endParaRPr/>
          </a:p>
        </p:txBody>
      </p:sp>
      <p:sp>
        <p:nvSpPr>
          <p:cNvPr id="482" name="object 482"/>
          <p:cNvSpPr/>
          <p:nvPr/>
        </p:nvSpPr>
        <p:spPr>
          <a:xfrm>
            <a:off x="2607058" y="2856975"/>
            <a:ext cx="13970" cy="20955"/>
          </a:xfrm>
          <a:custGeom>
            <a:avLst/>
            <a:gdLst/>
            <a:ahLst/>
            <a:cxnLst/>
            <a:rect l="l" t="t" r="r" b="b"/>
            <a:pathLst>
              <a:path w="13969" h="20955">
                <a:moveTo>
                  <a:pt x="13716" y="0"/>
                </a:moveTo>
                <a:lnTo>
                  <a:pt x="0" y="6096"/>
                </a:lnTo>
                <a:lnTo>
                  <a:pt x="13716" y="20574"/>
                </a:lnTo>
                <a:lnTo>
                  <a:pt x="13716" y="0"/>
                </a:lnTo>
              </a:path>
            </a:pathLst>
          </a:custGeom>
          <a:ln w="3175">
            <a:solidFill>
              <a:srgbClr val="000000"/>
            </a:solidFill>
          </a:ln>
        </p:spPr>
        <p:txBody>
          <a:bodyPr wrap="square" lIns="0" tIns="0" rIns="0" bIns="0" rtlCol="0"/>
          <a:lstStyle/>
          <a:p>
            <a:endParaRPr/>
          </a:p>
        </p:txBody>
      </p:sp>
      <p:sp>
        <p:nvSpPr>
          <p:cNvPr id="483" name="object 483"/>
          <p:cNvSpPr/>
          <p:nvPr/>
        </p:nvSpPr>
        <p:spPr>
          <a:xfrm>
            <a:off x="2600962" y="2863072"/>
            <a:ext cx="20320" cy="14604"/>
          </a:xfrm>
          <a:custGeom>
            <a:avLst/>
            <a:gdLst/>
            <a:ahLst/>
            <a:cxnLst/>
            <a:rect l="l" t="t" r="r" b="b"/>
            <a:pathLst>
              <a:path w="20319"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484" name="object 484"/>
          <p:cNvSpPr/>
          <p:nvPr/>
        </p:nvSpPr>
        <p:spPr>
          <a:xfrm>
            <a:off x="2600962" y="2863072"/>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485" name="object 485"/>
          <p:cNvSpPr/>
          <p:nvPr/>
        </p:nvSpPr>
        <p:spPr>
          <a:xfrm>
            <a:off x="2600962" y="2877550"/>
            <a:ext cx="20320" cy="13970"/>
          </a:xfrm>
          <a:custGeom>
            <a:avLst/>
            <a:gdLst/>
            <a:ahLst/>
            <a:cxnLst/>
            <a:rect l="l" t="t" r="r" b="b"/>
            <a:pathLst>
              <a:path w="20319" h="13969">
                <a:moveTo>
                  <a:pt x="19812" y="0"/>
                </a:moveTo>
                <a:lnTo>
                  <a:pt x="0" y="0"/>
                </a:lnTo>
                <a:lnTo>
                  <a:pt x="6095" y="13716"/>
                </a:lnTo>
                <a:lnTo>
                  <a:pt x="19812" y="0"/>
                </a:lnTo>
                <a:close/>
              </a:path>
            </a:pathLst>
          </a:custGeom>
          <a:solidFill>
            <a:srgbClr val="000000"/>
          </a:solidFill>
        </p:spPr>
        <p:txBody>
          <a:bodyPr wrap="square" lIns="0" tIns="0" rIns="0" bIns="0" rtlCol="0"/>
          <a:lstStyle/>
          <a:p>
            <a:endParaRPr/>
          </a:p>
        </p:txBody>
      </p:sp>
      <p:sp>
        <p:nvSpPr>
          <p:cNvPr id="486" name="object 486"/>
          <p:cNvSpPr/>
          <p:nvPr/>
        </p:nvSpPr>
        <p:spPr>
          <a:xfrm>
            <a:off x="2600962" y="2877550"/>
            <a:ext cx="20320" cy="13970"/>
          </a:xfrm>
          <a:custGeom>
            <a:avLst/>
            <a:gdLst/>
            <a:ahLst/>
            <a:cxnLst/>
            <a:rect l="l" t="t" r="r" b="b"/>
            <a:pathLst>
              <a:path w="20319" h="13969">
                <a:moveTo>
                  <a:pt x="0" y="0"/>
                </a:moveTo>
                <a:lnTo>
                  <a:pt x="6095" y="13716"/>
                </a:lnTo>
                <a:lnTo>
                  <a:pt x="19812" y="0"/>
                </a:lnTo>
                <a:lnTo>
                  <a:pt x="0" y="0"/>
                </a:lnTo>
              </a:path>
            </a:pathLst>
          </a:custGeom>
          <a:ln w="3175">
            <a:solidFill>
              <a:srgbClr val="000000"/>
            </a:solidFill>
          </a:ln>
        </p:spPr>
        <p:txBody>
          <a:bodyPr wrap="square" lIns="0" tIns="0" rIns="0" bIns="0" rtlCol="0"/>
          <a:lstStyle/>
          <a:p>
            <a:endParaRPr/>
          </a:p>
        </p:txBody>
      </p:sp>
      <p:sp>
        <p:nvSpPr>
          <p:cNvPr id="487" name="object 487"/>
          <p:cNvSpPr/>
          <p:nvPr/>
        </p:nvSpPr>
        <p:spPr>
          <a:xfrm>
            <a:off x="2607058" y="2877550"/>
            <a:ext cx="13970" cy="20320"/>
          </a:xfrm>
          <a:custGeom>
            <a:avLst/>
            <a:gdLst/>
            <a:ahLst/>
            <a:cxnLst/>
            <a:rect l="l" t="t" r="r" b="b"/>
            <a:pathLst>
              <a:path w="13969" h="20319">
                <a:moveTo>
                  <a:pt x="13716" y="0"/>
                </a:moveTo>
                <a:lnTo>
                  <a:pt x="0" y="13716"/>
                </a:lnTo>
                <a:lnTo>
                  <a:pt x="13716" y="19812"/>
                </a:lnTo>
                <a:lnTo>
                  <a:pt x="13716" y="0"/>
                </a:lnTo>
                <a:close/>
              </a:path>
            </a:pathLst>
          </a:custGeom>
          <a:solidFill>
            <a:srgbClr val="000000"/>
          </a:solidFill>
        </p:spPr>
        <p:txBody>
          <a:bodyPr wrap="square" lIns="0" tIns="0" rIns="0" bIns="0" rtlCol="0"/>
          <a:lstStyle/>
          <a:p>
            <a:endParaRPr/>
          </a:p>
        </p:txBody>
      </p:sp>
      <p:sp>
        <p:nvSpPr>
          <p:cNvPr id="488" name="object 488"/>
          <p:cNvSpPr/>
          <p:nvPr/>
        </p:nvSpPr>
        <p:spPr>
          <a:xfrm>
            <a:off x="2607058" y="2877550"/>
            <a:ext cx="13970" cy="20320"/>
          </a:xfrm>
          <a:custGeom>
            <a:avLst/>
            <a:gdLst/>
            <a:ahLst/>
            <a:cxnLst/>
            <a:rect l="l" t="t" r="r" b="b"/>
            <a:pathLst>
              <a:path w="13969"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489" name="object 489"/>
          <p:cNvSpPr/>
          <p:nvPr/>
        </p:nvSpPr>
        <p:spPr>
          <a:xfrm>
            <a:off x="2620775" y="2877550"/>
            <a:ext cx="14604" cy="20320"/>
          </a:xfrm>
          <a:custGeom>
            <a:avLst/>
            <a:gdLst/>
            <a:ahLst/>
            <a:cxnLst/>
            <a:rect l="l" t="t" r="r" b="b"/>
            <a:pathLst>
              <a:path w="14605" h="20319">
                <a:moveTo>
                  <a:pt x="0" y="0"/>
                </a:moveTo>
                <a:lnTo>
                  <a:pt x="0" y="19812"/>
                </a:lnTo>
                <a:lnTo>
                  <a:pt x="14478" y="13716"/>
                </a:lnTo>
                <a:lnTo>
                  <a:pt x="0" y="0"/>
                </a:lnTo>
                <a:close/>
              </a:path>
            </a:pathLst>
          </a:custGeom>
          <a:solidFill>
            <a:srgbClr val="000000"/>
          </a:solidFill>
        </p:spPr>
        <p:txBody>
          <a:bodyPr wrap="square" lIns="0" tIns="0" rIns="0" bIns="0" rtlCol="0"/>
          <a:lstStyle/>
          <a:p>
            <a:endParaRPr/>
          </a:p>
        </p:txBody>
      </p:sp>
      <p:sp>
        <p:nvSpPr>
          <p:cNvPr id="490" name="object 490"/>
          <p:cNvSpPr/>
          <p:nvPr/>
        </p:nvSpPr>
        <p:spPr>
          <a:xfrm>
            <a:off x="2620775" y="2877550"/>
            <a:ext cx="14604" cy="20320"/>
          </a:xfrm>
          <a:custGeom>
            <a:avLst/>
            <a:gdLst/>
            <a:ahLst/>
            <a:cxnLst/>
            <a:rect l="l" t="t" r="r" b="b"/>
            <a:pathLst>
              <a:path w="14605" h="20319">
                <a:moveTo>
                  <a:pt x="0" y="19812"/>
                </a:moveTo>
                <a:lnTo>
                  <a:pt x="14478" y="13716"/>
                </a:lnTo>
                <a:lnTo>
                  <a:pt x="0" y="0"/>
                </a:lnTo>
                <a:lnTo>
                  <a:pt x="0" y="19812"/>
                </a:lnTo>
              </a:path>
            </a:pathLst>
          </a:custGeom>
          <a:ln w="3175">
            <a:solidFill>
              <a:srgbClr val="000000"/>
            </a:solidFill>
          </a:ln>
        </p:spPr>
        <p:txBody>
          <a:bodyPr wrap="square" lIns="0" tIns="0" rIns="0" bIns="0" rtlCol="0"/>
          <a:lstStyle/>
          <a:p>
            <a:endParaRPr/>
          </a:p>
        </p:txBody>
      </p:sp>
      <p:sp>
        <p:nvSpPr>
          <p:cNvPr id="491" name="object 491"/>
          <p:cNvSpPr/>
          <p:nvPr/>
        </p:nvSpPr>
        <p:spPr>
          <a:xfrm>
            <a:off x="2620775" y="2877550"/>
            <a:ext cx="20955" cy="13970"/>
          </a:xfrm>
          <a:custGeom>
            <a:avLst/>
            <a:gdLst/>
            <a:ahLst/>
            <a:cxnLst/>
            <a:rect l="l" t="t" r="r" b="b"/>
            <a:pathLst>
              <a:path w="20955" h="13969">
                <a:moveTo>
                  <a:pt x="20573" y="0"/>
                </a:moveTo>
                <a:lnTo>
                  <a:pt x="0" y="0"/>
                </a:lnTo>
                <a:lnTo>
                  <a:pt x="14478" y="13716"/>
                </a:lnTo>
                <a:lnTo>
                  <a:pt x="20573" y="0"/>
                </a:lnTo>
                <a:close/>
              </a:path>
            </a:pathLst>
          </a:custGeom>
          <a:solidFill>
            <a:srgbClr val="000000"/>
          </a:solidFill>
        </p:spPr>
        <p:txBody>
          <a:bodyPr wrap="square" lIns="0" tIns="0" rIns="0" bIns="0" rtlCol="0"/>
          <a:lstStyle/>
          <a:p>
            <a:endParaRPr/>
          </a:p>
        </p:txBody>
      </p:sp>
      <p:sp>
        <p:nvSpPr>
          <p:cNvPr id="492" name="object 492"/>
          <p:cNvSpPr/>
          <p:nvPr/>
        </p:nvSpPr>
        <p:spPr>
          <a:xfrm>
            <a:off x="2620775" y="2877550"/>
            <a:ext cx="20955" cy="13970"/>
          </a:xfrm>
          <a:custGeom>
            <a:avLst/>
            <a:gdLst/>
            <a:ahLst/>
            <a:cxnLst/>
            <a:rect l="l" t="t" r="r" b="b"/>
            <a:pathLst>
              <a:path w="20955" h="13969">
                <a:moveTo>
                  <a:pt x="14478" y="13716"/>
                </a:moveTo>
                <a:lnTo>
                  <a:pt x="20573" y="0"/>
                </a:lnTo>
                <a:lnTo>
                  <a:pt x="0" y="0"/>
                </a:lnTo>
                <a:lnTo>
                  <a:pt x="14478" y="13716"/>
                </a:lnTo>
              </a:path>
            </a:pathLst>
          </a:custGeom>
          <a:ln w="3175">
            <a:solidFill>
              <a:srgbClr val="000000"/>
            </a:solidFill>
          </a:ln>
        </p:spPr>
        <p:txBody>
          <a:bodyPr wrap="square" lIns="0" tIns="0" rIns="0" bIns="0" rtlCol="0"/>
          <a:lstStyle/>
          <a:p>
            <a:endParaRPr/>
          </a:p>
        </p:txBody>
      </p:sp>
      <p:sp>
        <p:nvSpPr>
          <p:cNvPr id="493" name="object 493"/>
          <p:cNvSpPr/>
          <p:nvPr/>
        </p:nvSpPr>
        <p:spPr>
          <a:xfrm>
            <a:off x="2620775" y="2621517"/>
            <a:ext cx="20955" cy="14604"/>
          </a:xfrm>
          <a:custGeom>
            <a:avLst/>
            <a:gdLst/>
            <a:ahLst/>
            <a:cxnLst/>
            <a:rect l="l" t="t" r="r" b="b"/>
            <a:pathLst>
              <a:path w="20955" h="14605">
                <a:moveTo>
                  <a:pt x="14478" y="0"/>
                </a:moveTo>
                <a:lnTo>
                  <a:pt x="0" y="14477"/>
                </a:lnTo>
                <a:lnTo>
                  <a:pt x="20573" y="14477"/>
                </a:lnTo>
                <a:lnTo>
                  <a:pt x="14478" y="0"/>
                </a:lnTo>
                <a:close/>
              </a:path>
            </a:pathLst>
          </a:custGeom>
          <a:solidFill>
            <a:srgbClr val="000000"/>
          </a:solidFill>
        </p:spPr>
        <p:txBody>
          <a:bodyPr wrap="square" lIns="0" tIns="0" rIns="0" bIns="0" rtlCol="0"/>
          <a:lstStyle/>
          <a:p>
            <a:endParaRPr/>
          </a:p>
        </p:txBody>
      </p:sp>
      <p:sp>
        <p:nvSpPr>
          <p:cNvPr id="494" name="object 494"/>
          <p:cNvSpPr/>
          <p:nvPr/>
        </p:nvSpPr>
        <p:spPr>
          <a:xfrm>
            <a:off x="2620775" y="2621517"/>
            <a:ext cx="20955" cy="14604"/>
          </a:xfrm>
          <a:custGeom>
            <a:avLst/>
            <a:gdLst/>
            <a:ahLst/>
            <a:cxnLst/>
            <a:rect l="l" t="t" r="r" b="b"/>
            <a:pathLst>
              <a:path w="20955" h="14605">
                <a:moveTo>
                  <a:pt x="20573" y="14477"/>
                </a:moveTo>
                <a:lnTo>
                  <a:pt x="14478" y="0"/>
                </a:lnTo>
                <a:lnTo>
                  <a:pt x="0" y="14477"/>
                </a:lnTo>
                <a:lnTo>
                  <a:pt x="20573" y="14477"/>
                </a:lnTo>
              </a:path>
            </a:pathLst>
          </a:custGeom>
          <a:ln w="3175">
            <a:solidFill>
              <a:srgbClr val="000000"/>
            </a:solidFill>
          </a:ln>
        </p:spPr>
        <p:txBody>
          <a:bodyPr wrap="square" lIns="0" tIns="0" rIns="0" bIns="0" rtlCol="0"/>
          <a:lstStyle/>
          <a:p>
            <a:endParaRPr/>
          </a:p>
        </p:txBody>
      </p:sp>
      <p:sp>
        <p:nvSpPr>
          <p:cNvPr id="495" name="object 495"/>
          <p:cNvSpPr/>
          <p:nvPr/>
        </p:nvSpPr>
        <p:spPr>
          <a:xfrm>
            <a:off x="2620775" y="2615422"/>
            <a:ext cx="14604" cy="20955"/>
          </a:xfrm>
          <a:custGeom>
            <a:avLst/>
            <a:gdLst/>
            <a:ahLst/>
            <a:cxnLst/>
            <a:rect l="l" t="t" r="r" b="b"/>
            <a:pathLst>
              <a:path w="14605" h="20955">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496" name="object 496"/>
          <p:cNvSpPr/>
          <p:nvPr/>
        </p:nvSpPr>
        <p:spPr>
          <a:xfrm>
            <a:off x="2620775" y="2615422"/>
            <a:ext cx="14604" cy="20955"/>
          </a:xfrm>
          <a:custGeom>
            <a:avLst/>
            <a:gdLst/>
            <a:ahLst/>
            <a:cxnLst/>
            <a:rect l="l" t="t" r="r" b="b"/>
            <a:pathLst>
              <a:path w="14605" h="20955">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497" name="object 497"/>
          <p:cNvSpPr/>
          <p:nvPr/>
        </p:nvSpPr>
        <p:spPr>
          <a:xfrm>
            <a:off x="2607058" y="2615422"/>
            <a:ext cx="13970" cy="20955"/>
          </a:xfrm>
          <a:custGeom>
            <a:avLst/>
            <a:gdLst/>
            <a:ahLst/>
            <a:cxnLst/>
            <a:rect l="l" t="t" r="r" b="b"/>
            <a:pathLst>
              <a:path w="13969" h="20955">
                <a:moveTo>
                  <a:pt x="13716" y="0"/>
                </a:moveTo>
                <a:lnTo>
                  <a:pt x="0" y="6096"/>
                </a:lnTo>
                <a:lnTo>
                  <a:pt x="13716" y="20574"/>
                </a:lnTo>
                <a:lnTo>
                  <a:pt x="13716" y="0"/>
                </a:lnTo>
                <a:close/>
              </a:path>
            </a:pathLst>
          </a:custGeom>
          <a:solidFill>
            <a:srgbClr val="000000"/>
          </a:solidFill>
        </p:spPr>
        <p:txBody>
          <a:bodyPr wrap="square" lIns="0" tIns="0" rIns="0" bIns="0" rtlCol="0"/>
          <a:lstStyle/>
          <a:p>
            <a:endParaRPr/>
          </a:p>
        </p:txBody>
      </p:sp>
      <p:sp>
        <p:nvSpPr>
          <p:cNvPr id="498" name="object 498"/>
          <p:cNvSpPr/>
          <p:nvPr/>
        </p:nvSpPr>
        <p:spPr>
          <a:xfrm>
            <a:off x="2607058" y="2615422"/>
            <a:ext cx="13970" cy="20955"/>
          </a:xfrm>
          <a:custGeom>
            <a:avLst/>
            <a:gdLst/>
            <a:ahLst/>
            <a:cxnLst/>
            <a:rect l="l" t="t" r="r" b="b"/>
            <a:pathLst>
              <a:path w="13969" h="20955">
                <a:moveTo>
                  <a:pt x="13716" y="0"/>
                </a:moveTo>
                <a:lnTo>
                  <a:pt x="0" y="6096"/>
                </a:lnTo>
                <a:lnTo>
                  <a:pt x="13716" y="20574"/>
                </a:lnTo>
                <a:lnTo>
                  <a:pt x="13716" y="0"/>
                </a:lnTo>
              </a:path>
            </a:pathLst>
          </a:custGeom>
          <a:ln w="3175">
            <a:solidFill>
              <a:srgbClr val="000000"/>
            </a:solidFill>
          </a:ln>
        </p:spPr>
        <p:txBody>
          <a:bodyPr wrap="square" lIns="0" tIns="0" rIns="0" bIns="0" rtlCol="0"/>
          <a:lstStyle/>
          <a:p>
            <a:endParaRPr/>
          </a:p>
        </p:txBody>
      </p:sp>
      <p:sp>
        <p:nvSpPr>
          <p:cNvPr id="499" name="object 499"/>
          <p:cNvSpPr/>
          <p:nvPr/>
        </p:nvSpPr>
        <p:spPr>
          <a:xfrm>
            <a:off x="2600962" y="2621517"/>
            <a:ext cx="20320" cy="14604"/>
          </a:xfrm>
          <a:custGeom>
            <a:avLst/>
            <a:gdLst/>
            <a:ahLst/>
            <a:cxnLst/>
            <a:rect l="l" t="t" r="r" b="b"/>
            <a:pathLst>
              <a:path w="20319" h="14605">
                <a:moveTo>
                  <a:pt x="6095" y="0"/>
                </a:moveTo>
                <a:lnTo>
                  <a:pt x="0" y="14477"/>
                </a:lnTo>
                <a:lnTo>
                  <a:pt x="19812" y="14477"/>
                </a:lnTo>
                <a:lnTo>
                  <a:pt x="6095" y="0"/>
                </a:lnTo>
                <a:close/>
              </a:path>
            </a:pathLst>
          </a:custGeom>
          <a:solidFill>
            <a:srgbClr val="000000"/>
          </a:solidFill>
        </p:spPr>
        <p:txBody>
          <a:bodyPr wrap="square" lIns="0" tIns="0" rIns="0" bIns="0" rtlCol="0"/>
          <a:lstStyle/>
          <a:p>
            <a:endParaRPr/>
          </a:p>
        </p:txBody>
      </p:sp>
      <p:sp>
        <p:nvSpPr>
          <p:cNvPr id="500" name="object 500"/>
          <p:cNvSpPr/>
          <p:nvPr/>
        </p:nvSpPr>
        <p:spPr>
          <a:xfrm>
            <a:off x="2600962" y="2621517"/>
            <a:ext cx="20320" cy="14604"/>
          </a:xfrm>
          <a:custGeom>
            <a:avLst/>
            <a:gdLst/>
            <a:ahLst/>
            <a:cxnLst/>
            <a:rect l="l" t="t" r="r" b="b"/>
            <a:pathLst>
              <a:path w="20319" h="14605">
                <a:moveTo>
                  <a:pt x="6095" y="0"/>
                </a:moveTo>
                <a:lnTo>
                  <a:pt x="0" y="14477"/>
                </a:lnTo>
                <a:lnTo>
                  <a:pt x="19812" y="14477"/>
                </a:lnTo>
                <a:lnTo>
                  <a:pt x="6095" y="0"/>
                </a:lnTo>
              </a:path>
            </a:pathLst>
          </a:custGeom>
          <a:ln w="3175">
            <a:solidFill>
              <a:srgbClr val="000000"/>
            </a:solidFill>
          </a:ln>
        </p:spPr>
        <p:txBody>
          <a:bodyPr wrap="square" lIns="0" tIns="0" rIns="0" bIns="0" rtlCol="0"/>
          <a:lstStyle/>
          <a:p>
            <a:endParaRPr/>
          </a:p>
        </p:txBody>
      </p:sp>
      <p:sp>
        <p:nvSpPr>
          <p:cNvPr id="501" name="object 501"/>
          <p:cNvSpPr/>
          <p:nvPr/>
        </p:nvSpPr>
        <p:spPr>
          <a:xfrm>
            <a:off x="2600962" y="2635995"/>
            <a:ext cx="20320" cy="13970"/>
          </a:xfrm>
          <a:custGeom>
            <a:avLst/>
            <a:gdLst/>
            <a:ahLst/>
            <a:cxnLst/>
            <a:rect l="l" t="t" r="r" b="b"/>
            <a:pathLst>
              <a:path w="20319" h="13969">
                <a:moveTo>
                  <a:pt x="19812" y="0"/>
                </a:moveTo>
                <a:lnTo>
                  <a:pt x="0" y="0"/>
                </a:lnTo>
                <a:lnTo>
                  <a:pt x="6095" y="13716"/>
                </a:lnTo>
                <a:lnTo>
                  <a:pt x="19812" y="0"/>
                </a:lnTo>
                <a:close/>
              </a:path>
            </a:pathLst>
          </a:custGeom>
          <a:solidFill>
            <a:srgbClr val="000000"/>
          </a:solidFill>
        </p:spPr>
        <p:txBody>
          <a:bodyPr wrap="square" lIns="0" tIns="0" rIns="0" bIns="0" rtlCol="0"/>
          <a:lstStyle/>
          <a:p>
            <a:endParaRPr/>
          </a:p>
        </p:txBody>
      </p:sp>
      <p:sp>
        <p:nvSpPr>
          <p:cNvPr id="502" name="object 502"/>
          <p:cNvSpPr/>
          <p:nvPr/>
        </p:nvSpPr>
        <p:spPr>
          <a:xfrm>
            <a:off x="2600962" y="2635995"/>
            <a:ext cx="20320" cy="13970"/>
          </a:xfrm>
          <a:custGeom>
            <a:avLst/>
            <a:gdLst/>
            <a:ahLst/>
            <a:cxnLst/>
            <a:rect l="l" t="t" r="r" b="b"/>
            <a:pathLst>
              <a:path w="20319" h="13969">
                <a:moveTo>
                  <a:pt x="0" y="0"/>
                </a:moveTo>
                <a:lnTo>
                  <a:pt x="6095" y="13716"/>
                </a:lnTo>
                <a:lnTo>
                  <a:pt x="19812" y="0"/>
                </a:lnTo>
                <a:lnTo>
                  <a:pt x="0" y="0"/>
                </a:lnTo>
              </a:path>
            </a:pathLst>
          </a:custGeom>
          <a:ln w="3175">
            <a:solidFill>
              <a:srgbClr val="000000"/>
            </a:solidFill>
          </a:ln>
        </p:spPr>
        <p:txBody>
          <a:bodyPr wrap="square" lIns="0" tIns="0" rIns="0" bIns="0" rtlCol="0"/>
          <a:lstStyle/>
          <a:p>
            <a:endParaRPr/>
          </a:p>
        </p:txBody>
      </p:sp>
      <p:sp>
        <p:nvSpPr>
          <p:cNvPr id="503" name="object 503"/>
          <p:cNvSpPr/>
          <p:nvPr/>
        </p:nvSpPr>
        <p:spPr>
          <a:xfrm>
            <a:off x="2607058" y="2635995"/>
            <a:ext cx="13970" cy="20320"/>
          </a:xfrm>
          <a:custGeom>
            <a:avLst/>
            <a:gdLst/>
            <a:ahLst/>
            <a:cxnLst/>
            <a:rect l="l" t="t" r="r" b="b"/>
            <a:pathLst>
              <a:path w="13969" h="20319">
                <a:moveTo>
                  <a:pt x="13716" y="0"/>
                </a:moveTo>
                <a:lnTo>
                  <a:pt x="0" y="13716"/>
                </a:lnTo>
                <a:lnTo>
                  <a:pt x="13716" y="19812"/>
                </a:lnTo>
                <a:lnTo>
                  <a:pt x="13716" y="0"/>
                </a:lnTo>
                <a:close/>
              </a:path>
            </a:pathLst>
          </a:custGeom>
          <a:solidFill>
            <a:srgbClr val="000000"/>
          </a:solidFill>
        </p:spPr>
        <p:txBody>
          <a:bodyPr wrap="square" lIns="0" tIns="0" rIns="0" bIns="0" rtlCol="0"/>
          <a:lstStyle/>
          <a:p>
            <a:endParaRPr/>
          </a:p>
        </p:txBody>
      </p:sp>
      <p:sp>
        <p:nvSpPr>
          <p:cNvPr id="504" name="object 504"/>
          <p:cNvSpPr/>
          <p:nvPr/>
        </p:nvSpPr>
        <p:spPr>
          <a:xfrm>
            <a:off x="2607058" y="2635995"/>
            <a:ext cx="13970" cy="20320"/>
          </a:xfrm>
          <a:custGeom>
            <a:avLst/>
            <a:gdLst/>
            <a:ahLst/>
            <a:cxnLst/>
            <a:rect l="l" t="t" r="r" b="b"/>
            <a:pathLst>
              <a:path w="13969"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505" name="object 505"/>
          <p:cNvSpPr/>
          <p:nvPr/>
        </p:nvSpPr>
        <p:spPr>
          <a:xfrm>
            <a:off x="2620775" y="2635995"/>
            <a:ext cx="14604" cy="20320"/>
          </a:xfrm>
          <a:custGeom>
            <a:avLst/>
            <a:gdLst/>
            <a:ahLst/>
            <a:cxnLst/>
            <a:rect l="l" t="t" r="r" b="b"/>
            <a:pathLst>
              <a:path w="14605" h="20319">
                <a:moveTo>
                  <a:pt x="0" y="0"/>
                </a:moveTo>
                <a:lnTo>
                  <a:pt x="0" y="19812"/>
                </a:lnTo>
                <a:lnTo>
                  <a:pt x="14478" y="13716"/>
                </a:lnTo>
                <a:lnTo>
                  <a:pt x="0" y="0"/>
                </a:lnTo>
                <a:close/>
              </a:path>
            </a:pathLst>
          </a:custGeom>
          <a:solidFill>
            <a:srgbClr val="000000"/>
          </a:solidFill>
        </p:spPr>
        <p:txBody>
          <a:bodyPr wrap="square" lIns="0" tIns="0" rIns="0" bIns="0" rtlCol="0"/>
          <a:lstStyle/>
          <a:p>
            <a:endParaRPr/>
          </a:p>
        </p:txBody>
      </p:sp>
      <p:sp>
        <p:nvSpPr>
          <p:cNvPr id="506" name="object 506"/>
          <p:cNvSpPr/>
          <p:nvPr/>
        </p:nvSpPr>
        <p:spPr>
          <a:xfrm>
            <a:off x="2620775" y="2635995"/>
            <a:ext cx="14604" cy="20320"/>
          </a:xfrm>
          <a:custGeom>
            <a:avLst/>
            <a:gdLst/>
            <a:ahLst/>
            <a:cxnLst/>
            <a:rect l="l" t="t" r="r" b="b"/>
            <a:pathLst>
              <a:path w="14605" h="20319">
                <a:moveTo>
                  <a:pt x="0" y="19812"/>
                </a:moveTo>
                <a:lnTo>
                  <a:pt x="14478" y="13716"/>
                </a:lnTo>
                <a:lnTo>
                  <a:pt x="0" y="0"/>
                </a:lnTo>
                <a:lnTo>
                  <a:pt x="0" y="19812"/>
                </a:lnTo>
              </a:path>
            </a:pathLst>
          </a:custGeom>
          <a:ln w="3175">
            <a:solidFill>
              <a:srgbClr val="000000"/>
            </a:solidFill>
          </a:ln>
        </p:spPr>
        <p:txBody>
          <a:bodyPr wrap="square" lIns="0" tIns="0" rIns="0" bIns="0" rtlCol="0"/>
          <a:lstStyle/>
          <a:p>
            <a:endParaRPr/>
          </a:p>
        </p:txBody>
      </p:sp>
      <p:sp>
        <p:nvSpPr>
          <p:cNvPr id="507" name="object 507"/>
          <p:cNvSpPr/>
          <p:nvPr/>
        </p:nvSpPr>
        <p:spPr>
          <a:xfrm>
            <a:off x="2620775" y="2635995"/>
            <a:ext cx="20955" cy="13970"/>
          </a:xfrm>
          <a:custGeom>
            <a:avLst/>
            <a:gdLst/>
            <a:ahLst/>
            <a:cxnLst/>
            <a:rect l="l" t="t" r="r" b="b"/>
            <a:pathLst>
              <a:path w="20955" h="13969">
                <a:moveTo>
                  <a:pt x="20573" y="0"/>
                </a:moveTo>
                <a:lnTo>
                  <a:pt x="0" y="0"/>
                </a:lnTo>
                <a:lnTo>
                  <a:pt x="14478" y="13716"/>
                </a:lnTo>
                <a:lnTo>
                  <a:pt x="20573" y="0"/>
                </a:lnTo>
                <a:close/>
              </a:path>
            </a:pathLst>
          </a:custGeom>
          <a:solidFill>
            <a:srgbClr val="000000"/>
          </a:solidFill>
        </p:spPr>
        <p:txBody>
          <a:bodyPr wrap="square" lIns="0" tIns="0" rIns="0" bIns="0" rtlCol="0"/>
          <a:lstStyle/>
          <a:p>
            <a:endParaRPr/>
          </a:p>
        </p:txBody>
      </p:sp>
      <p:sp>
        <p:nvSpPr>
          <p:cNvPr id="508" name="object 508"/>
          <p:cNvSpPr/>
          <p:nvPr/>
        </p:nvSpPr>
        <p:spPr>
          <a:xfrm>
            <a:off x="2620775" y="2635995"/>
            <a:ext cx="20955" cy="13970"/>
          </a:xfrm>
          <a:custGeom>
            <a:avLst/>
            <a:gdLst/>
            <a:ahLst/>
            <a:cxnLst/>
            <a:rect l="l" t="t" r="r" b="b"/>
            <a:pathLst>
              <a:path w="20955" h="13969">
                <a:moveTo>
                  <a:pt x="14478" y="13716"/>
                </a:moveTo>
                <a:lnTo>
                  <a:pt x="20573" y="0"/>
                </a:lnTo>
                <a:lnTo>
                  <a:pt x="0" y="0"/>
                </a:lnTo>
                <a:lnTo>
                  <a:pt x="14478" y="13716"/>
                </a:lnTo>
              </a:path>
            </a:pathLst>
          </a:custGeom>
          <a:ln w="3175">
            <a:solidFill>
              <a:srgbClr val="000000"/>
            </a:solidFill>
          </a:ln>
        </p:spPr>
        <p:txBody>
          <a:bodyPr wrap="square" lIns="0" tIns="0" rIns="0" bIns="0" rtlCol="0"/>
          <a:lstStyle/>
          <a:p>
            <a:endParaRPr/>
          </a:p>
        </p:txBody>
      </p:sp>
      <p:sp>
        <p:nvSpPr>
          <p:cNvPr id="509" name="object 509"/>
          <p:cNvSpPr/>
          <p:nvPr/>
        </p:nvSpPr>
        <p:spPr>
          <a:xfrm>
            <a:off x="3269998" y="2566654"/>
            <a:ext cx="0" cy="139065"/>
          </a:xfrm>
          <a:custGeom>
            <a:avLst/>
            <a:gdLst/>
            <a:ahLst/>
            <a:cxnLst/>
            <a:rect l="l" t="t" r="r" b="b"/>
            <a:pathLst>
              <a:path h="139064">
                <a:moveTo>
                  <a:pt x="0" y="0"/>
                </a:moveTo>
                <a:lnTo>
                  <a:pt x="0" y="138683"/>
                </a:lnTo>
              </a:path>
            </a:pathLst>
          </a:custGeom>
          <a:ln w="3175">
            <a:solidFill>
              <a:srgbClr val="000000"/>
            </a:solidFill>
          </a:ln>
        </p:spPr>
        <p:txBody>
          <a:bodyPr wrap="square" lIns="0" tIns="0" rIns="0" bIns="0" rtlCol="0"/>
          <a:lstStyle/>
          <a:p>
            <a:endParaRPr/>
          </a:p>
        </p:txBody>
      </p:sp>
      <p:sp>
        <p:nvSpPr>
          <p:cNvPr id="510" name="object 510"/>
          <p:cNvSpPr/>
          <p:nvPr/>
        </p:nvSpPr>
        <p:spPr>
          <a:xfrm>
            <a:off x="3269998" y="2877550"/>
            <a:ext cx="227329" cy="0"/>
          </a:xfrm>
          <a:custGeom>
            <a:avLst/>
            <a:gdLst/>
            <a:ahLst/>
            <a:cxnLst/>
            <a:rect l="l" t="t" r="r" b="b"/>
            <a:pathLst>
              <a:path w="227330">
                <a:moveTo>
                  <a:pt x="227076" y="0"/>
                </a:moveTo>
                <a:lnTo>
                  <a:pt x="0" y="0"/>
                </a:lnTo>
              </a:path>
            </a:pathLst>
          </a:custGeom>
          <a:ln w="3175">
            <a:solidFill>
              <a:srgbClr val="000000"/>
            </a:solidFill>
          </a:ln>
        </p:spPr>
        <p:txBody>
          <a:bodyPr wrap="square" lIns="0" tIns="0" rIns="0" bIns="0" rtlCol="0"/>
          <a:lstStyle/>
          <a:p>
            <a:endParaRPr/>
          </a:p>
        </p:txBody>
      </p:sp>
      <p:sp>
        <p:nvSpPr>
          <p:cNvPr id="511" name="object 511"/>
          <p:cNvSpPr/>
          <p:nvPr/>
        </p:nvSpPr>
        <p:spPr>
          <a:xfrm>
            <a:off x="3269998" y="2877550"/>
            <a:ext cx="227329" cy="0"/>
          </a:xfrm>
          <a:custGeom>
            <a:avLst/>
            <a:gdLst/>
            <a:ahLst/>
            <a:cxnLst/>
            <a:rect l="l" t="t" r="r" b="b"/>
            <a:pathLst>
              <a:path w="227330">
                <a:moveTo>
                  <a:pt x="227076" y="0"/>
                </a:moveTo>
                <a:lnTo>
                  <a:pt x="0" y="0"/>
                </a:lnTo>
              </a:path>
            </a:pathLst>
          </a:custGeom>
          <a:ln w="3175">
            <a:solidFill>
              <a:srgbClr val="000000"/>
            </a:solidFill>
          </a:ln>
        </p:spPr>
        <p:txBody>
          <a:bodyPr wrap="square" lIns="0" tIns="0" rIns="0" bIns="0" rtlCol="0"/>
          <a:lstStyle/>
          <a:p>
            <a:endParaRPr/>
          </a:p>
        </p:txBody>
      </p:sp>
      <p:sp>
        <p:nvSpPr>
          <p:cNvPr id="512" name="object 512"/>
          <p:cNvSpPr/>
          <p:nvPr/>
        </p:nvSpPr>
        <p:spPr>
          <a:xfrm>
            <a:off x="3497074" y="2635995"/>
            <a:ext cx="0" cy="120650"/>
          </a:xfrm>
          <a:custGeom>
            <a:avLst/>
            <a:gdLst/>
            <a:ahLst/>
            <a:cxnLst/>
            <a:rect l="l" t="t" r="r" b="b"/>
            <a:pathLst>
              <a:path h="120650">
                <a:moveTo>
                  <a:pt x="0" y="0"/>
                </a:moveTo>
                <a:lnTo>
                  <a:pt x="0" y="120396"/>
                </a:lnTo>
              </a:path>
            </a:pathLst>
          </a:custGeom>
          <a:ln w="3175">
            <a:solidFill>
              <a:srgbClr val="000000"/>
            </a:solidFill>
          </a:ln>
        </p:spPr>
        <p:txBody>
          <a:bodyPr wrap="square" lIns="0" tIns="0" rIns="0" bIns="0" rtlCol="0"/>
          <a:lstStyle/>
          <a:p>
            <a:endParaRPr/>
          </a:p>
        </p:txBody>
      </p:sp>
      <p:sp>
        <p:nvSpPr>
          <p:cNvPr id="513" name="object 513"/>
          <p:cNvSpPr/>
          <p:nvPr/>
        </p:nvSpPr>
        <p:spPr>
          <a:xfrm>
            <a:off x="3497074" y="2635995"/>
            <a:ext cx="0" cy="116205"/>
          </a:xfrm>
          <a:custGeom>
            <a:avLst/>
            <a:gdLst/>
            <a:ahLst/>
            <a:cxnLst/>
            <a:rect l="l" t="t" r="r" b="b"/>
            <a:pathLst>
              <a:path h="116205">
                <a:moveTo>
                  <a:pt x="0" y="0"/>
                </a:moveTo>
                <a:lnTo>
                  <a:pt x="0" y="115824"/>
                </a:lnTo>
              </a:path>
            </a:pathLst>
          </a:custGeom>
          <a:ln w="3175">
            <a:solidFill>
              <a:srgbClr val="000000"/>
            </a:solidFill>
          </a:ln>
        </p:spPr>
        <p:txBody>
          <a:bodyPr wrap="square" lIns="0" tIns="0" rIns="0" bIns="0" rtlCol="0"/>
          <a:lstStyle/>
          <a:p>
            <a:endParaRPr/>
          </a:p>
        </p:txBody>
      </p:sp>
      <p:sp>
        <p:nvSpPr>
          <p:cNvPr id="514" name="object 514"/>
          <p:cNvSpPr/>
          <p:nvPr/>
        </p:nvSpPr>
        <p:spPr>
          <a:xfrm>
            <a:off x="3497074" y="2635995"/>
            <a:ext cx="0" cy="120650"/>
          </a:xfrm>
          <a:custGeom>
            <a:avLst/>
            <a:gdLst/>
            <a:ahLst/>
            <a:cxnLst/>
            <a:rect l="l" t="t" r="r" b="b"/>
            <a:pathLst>
              <a:path h="120650">
                <a:moveTo>
                  <a:pt x="0" y="0"/>
                </a:moveTo>
                <a:lnTo>
                  <a:pt x="0" y="120396"/>
                </a:lnTo>
              </a:path>
            </a:pathLst>
          </a:custGeom>
          <a:ln w="3175">
            <a:solidFill>
              <a:srgbClr val="000000"/>
            </a:solidFill>
          </a:ln>
        </p:spPr>
        <p:txBody>
          <a:bodyPr wrap="square" lIns="0" tIns="0" rIns="0" bIns="0" rtlCol="0"/>
          <a:lstStyle/>
          <a:p>
            <a:endParaRPr/>
          </a:p>
        </p:txBody>
      </p:sp>
      <p:sp>
        <p:nvSpPr>
          <p:cNvPr id="515" name="object 515"/>
          <p:cNvSpPr/>
          <p:nvPr/>
        </p:nvSpPr>
        <p:spPr>
          <a:xfrm>
            <a:off x="3497074" y="2635995"/>
            <a:ext cx="0" cy="116205"/>
          </a:xfrm>
          <a:custGeom>
            <a:avLst/>
            <a:gdLst/>
            <a:ahLst/>
            <a:cxnLst/>
            <a:rect l="l" t="t" r="r" b="b"/>
            <a:pathLst>
              <a:path h="116205">
                <a:moveTo>
                  <a:pt x="0" y="0"/>
                </a:moveTo>
                <a:lnTo>
                  <a:pt x="0" y="115824"/>
                </a:lnTo>
              </a:path>
            </a:pathLst>
          </a:custGeom>
          <a:ln w="3175">
            <a:solidFill>
              <a:srgbClr val="000000"/>
            </a:solidFill>
          </a:ln>
        </p:spPr>
        <p:txBody>
          <a:bodyPr wrap="square" lIns="0" tIns="0" rIns="0" bIns="0" rtlCol="0"/>
          <a:lstStyle/>
          <a:p>
            <a:endParaRPr/>
          </a:p>
        </p:txBody>
      </p:sp>
      <p:sp>
        <p:nvSpPr>
          <p:cNvPr id="516" name="object 516"/>
          <p:cNvSpPr/>
          <p:nvPr/>
        </p:nvSpPr>
        <p:spPr>
          <a:xfrm>
            <a:off x="3269998" y="2635995"/>
            <a:ext cx="227329" cy="0"/>
          </a:xfrm>
          <a:custGeom>
            <a:avLst/>
            <a:gdLst/>
            <a:ahLst/>
            <a:cxnLst/>
            <a:rect l="l" t="t" r="r" b="b"/>
            <a:pathLst>
              <a:path w="227330">
                <a:moveTo>
                  <a:pt x="0" y="0"/>
                </a:moveTo>
                <a:lnTo>
                  <a:pt x="227076" y="0"/>
                </a:lnTo>
              </a:path>
            </a:pathLst>
          </a:custGeom>
          <a:ln w="3175">
            <a:solidFill>
              <a:srgbClr val="000000"/>
            </a:solidFill>
          </a:ln>
        </p:spPr>
        <p:txBody>
          <a:bodyPr wrap="square" lIns="0" tIns="0" rIns="0" bIns="0" rtlCol="0"/>
          <a:lstStyle/>
          <a:p>
            <a:endParaRPr/>
          </a:p>
        </p:txBody>
      </p:sp>
      <p:sp>
        <p:nvSpPr>
          <p:cNvPr id="517" name="object 517"/>
          <p:cNvSpPr/>
          <p:nvPr/>
        </p:nvSpPr>
        <p:spPr>
          <a:xfrm>
            <a:off x="3269998" y="2635995"/>
            <a:ext cx="227329" cy="0"/>
          </a:xfrm>
          <a:custGeom>
            <a:avLst/>
            <a:gdLst/>
            <a:ahLst/>
            <a:cxnLst/>
            <a:rect l="l" t="t" r="r" b="b"/>
            <a:pathLst>
              <a:path w="227330">
                <a:moveTo>
                  <a:pt x="0" y="0"/>
                </a:moveTo>
                <a:lnTo>
                  <a:pt x="227076" y="0"/>
                </a:lnTo>
              </a:path>
            </a:pathLst>
          </a:custGeom>
          <a:ln w="3175">
            <a:solidFill>
              <a:srgbClr val="000000"/>
            </a:solidFill>
          </a:ln>
        </p:spPr>
        <p:txBody>
          <a:bodyPr wrap="square" lIns="0" tIns="0" rIns="0" bIns="0" rtlCol="0"/>
          <a:lstStyle/>
          <a:p>
            <a:endParaRPr/>
          </a:p>
        </p:txBody>
      </p:sp>
      <p:sp>
        <p:nvSpPr>
          <p:cNvPr id="518" name="object 518"/>
          <p:cNvSpPr/>
          <p:nvPr/>
        </p:nvSpPr>
        <p:spPr>
          <a:xfrm>
            <a:off x="7966585" y="2528934"/>
            <a:ext cx="128015" cy="214121"/>
          </a:xfrm>
          <a:prstGeom prst="rect">
            <a:avLst/>
          </a:prstGeom>
          <a:blipFill>
            <a:blip r:embed="rId5" cstate="print"/>
            <a:stretch>
              <a:fillRect/>
            </a:stretch>
          </a:blipFill>
        </p:spPr>
        <p:txBody>
          <a:bodyPr wrap="square" lIns="0" tIns="0" rIns="0" bIns="0" rtlCol="0"/>
          <a:lstStyle/>
          <a:p>
            <a:endParaRPr/>
          </a:p>
        </p:txBody>
      </p:sp>
      <p:sp>
        <p:nvSpPr>
          <p:cNvPr id="519" name="object 519"/>
          <p:cNvSpPr/>
          <p:nvPr/>
        </p:nvSpPr>
        <p:spPr>
          <a:xfrm>
            <a:off x="7966585" y="2770488"/>
            <a:ext cx="128015" cy="213359"/>
          </a:xfrm>
          <a:prstGeom prst="rect">
            <a:avLst/>
          </a:prstGeom>
          <a:blipFill>
            <a:blip r:embed="rId6" cstate="print"/>
            <a:stretch>
              <a:fillRect/>
            </a:stretch>
          </a:blipFill>
        </p:spPr>
        <p:txBody>
          <a:bodyPr wrap="square" lIns="0" tIns="0" rIns="0" bIns="0" rtlCol="0"/>
          <a:lstStyle/>
          <a:p>
            <a:endParaRPr/>
          </a:p>
        </p:txBody>
      </p:sp>
      <p:sp>
        <p:nvSpPr>
          <p:cNvPr id="520" name="object 520"/>
          <p:cNvSpPr/>
          <p:nvPr/>
        </p:nvSpPr>
        <p:spPr>
          <a:xfrm>
            <a:off x="7966585" y="3011281"/>
            <a:ext cx="128015" cy="214121"/>
          </a:xfrm>
          <a:prstGeom prst="rect">
            <a:avLst/>
          </a:prstGeom>
          <a:blipFill>
            <a:blip r:embed="rId7" cstate="print"/>
            <a:stretch>
              <a:fillRect/>
            </a:stretch>
          </a:blipFill>
        </p:spPr>
        <p:txBody>
          <a:bodyPr wrap="square" lIns="0" tIns="0" rIns="0" bIns="0" rtlCol="0"/>
          <a:lstStyle/>
          <a:p>
            <a:endParaRPr/>
          </a:p>
        </p:txBody>
      </p:sp>
      <p:sp>
        <p:nvSpPr>
          <p:cNvPr id="521" name="object 521"/>
          <p:cNvSpPr/>
          <p:nvPr/>
        </p:nvSpPr>
        <p:spPr>
          <a:xfrm>
            <a:off x="4661411" y="2632185"/>
            <a:ext cx="3681729" cy="7620"/>
          </a:xfrm>
          <a:custGeom>
            <a:avLst/>
            <a:gdLst/>
            <a:ahLst/>
            <a:cxnLst/>
            <a:rect l="l" t="t" r="r" b="b"/>
            <a:pathLst>
              <a:path w="3681729" h="7619">
                <a:moveTo>
                  <a:pt x="3681222" y="0"/>
                </a:moveTo>
                <a:lnTo>
                  <a:pt x="0" y="7620"/>
                </a:lnTo>
                <a:lnTo>
                  <a:pt x="3681222" y="7620"/>
                </a:lnTo>
                <a:lnTo>
                  <a:pt x="3681222" y="0"/>
                </a:lnTo>
                <a:close/>
              </a:path>
            </a:pathLst>
          </a:custGeom>
          <a:solidFill>
            <a:srgbClr val="000000"/>
          </a:solidFill>
        </p:spPr>
        <p:txBody>
          <a:bodyPr wrap="square" lIns="0" tIns="0" rIns="0" bIns="0" rtlCol="0"/>
          <a:lstStyle/>
          <a:p>
            <a:endParaRPr/>
          </a:p>
        </p:txBody>
      </p:sp>
      <p:sp>
        <p:nvSpPr>
          <p:cNvPr id="522" name="object 522"/>
          <p:cNvSpPr/>
          <p:nvPr/>
        </p:nvSpPr>
        <p:spPr>
          <a:xfrm>
            <a:off x="4661411" y="2632185"/>
            <a:ext cx="3681729" cy="7620"/>
          </a:xfrm>
          <a:custGeom>
            <a:avLst/>
            <a:gdLst/>
            <a:ahLst/>
            <a:cxnLst/>
            <a:rect l="l" t="t" r="r" b="b"/>
            <a:pathLst>
              <a:path w="3681729" h="7619">
                <a:moveTo>
                  <a:pt x="3681222" y="0"/>
                </a:moveTo>
                <a:lnTo>
                  <a:pt x="0" y="0"/>
                </a:lnTo>
                <a:lnTo>
                  <a:pt x="0" y="7620"/>
                </a:lnTo>
                <a:lnTo>
                  <a:pt x="3681222" y="0"/>
                </a:lnTo>
                <a:close/>
              </a:path>
            </a:pathLst>
          </a:custGeom>
          <a:solidFill>
            <a:srgbClr val="000000"/>
          </a:solidFill>
        </p:spPr>
        <p:txBody>
          <a:bodyPr wrap="square" lIns="0" tIns="0" rIns="0" bIns="0" rtlCol="0"/>
          <a:lstStyle/>
          <a:p>
            <a:endParaRPr/>
          </a:p>
        </p:txBody>
      </p:sp>
      <p:sp>
        <p:nvSpPr>
          <p:cNvPr id="523" name="object 523"/>
          <p:cNvSpPr/>
          <p:nvPr/>
        </p:nvSpPr>
        <p:spPr>
          <a:xfrm>
            <a:off x="4661411" y="2632185"/>
            <a:ext cx="3681729" cy="7620"/>
          </a:xfrm>
          <a:custGeom>
            <a:avLst/>
            <a:gdLst/>
            <a:ahLst/>
            <a:cxnLst/>
            <a:rect l="l" t="t" r="r" b="b"/>
            <a:pathLst>
              <a:path w="3681729" h="7619">
                <a:moveTo>
                  <a:pt x="3681222" y="7620"/>
                </a:moveTo>
                <a:lnTo>
                  <a:pt x="3681222" y="0"/>
                </a:lnTo>
                <a:lnTo>
                  <a:pt x="0" y="0"/>
                </a:lnTo>
                <a:lnTo>
                  <a:pt x="0" y="7620"/>
                </a:lnTo>
                <a:lnTo>
                  <a:pt x="3681222" y="7620"/>
                </a:lnTo>
              </a:path>
            </a:pathLst>
          </a:custGeom>
          <a:ln w="3175">
            <a:solidFill>
              <a:srgbClr val="000000"/>
            </a:solidFill>
          </a:ln>
        </p:spPr>
        <p:txBody>
          <a:bodyPr wrap="square" lIns="0" tIns="0" rIns="0" bIns="0" rtlCol="0"/>
          <a:lstStyle/>
          <a:p>
            <a:endParaRPr/>
          </a:p>
        </p:txBody>
      </p:sp>
      <p:sp>
        <p:nvSpPr>
          <p:cNvPr id="524" name="object 524"/>
          <p:cNvSpPr/>
          <p:nvPr/>
        </p:nvSpPr>
        <p:spPr>
          <a:xfrm>
            <a:off x="4661411" y="2872978"/>
            <a:ext cx="3681729" cy="8890"/>
          </a:xfrm>
          <a:custGeom>
            <a:avLst/>
            <a:gdLst/>
            <a:ahLst/>
            <a:cxnLst/>
            <a:rect l="l" t="t" r="r" b="b"/>
            <a:pathLst>
              <a:path w="3681729" h="8889">
                <a:moveTo>
                  <a:pt x="3681222" y="0"/>
                </a:moveTo>
                <a:lnTo>
                  <a:pt x="0" y="8381"/>
                </a:lnTo>
                <a:lnTo>
                  <a:pt x="3681222" y="8381"/>
                </a:lnTo>
                <a:lnTo>
                  <a:pt x="3681222" y="0"/>
                </a:lnTo>
                <a:close/>
              </a:path>
            </a:pathLst>
          </a:custGeom>
          <a:solidFill>
            <a:srgbClr val="000000"/>
          </a:solidFill>
        </p:spPr>
        <p:txBody>
          <a:bodyPr wrap="square" lIns="0" tIns="0" rIns="0" bIns="0" rtlCol="0"/>
          <a:lstStyle/>
          <a:p>
            <a:endParaRPr/>
          </a:p>
        </p:txBody>
      </p:sp>
      <p:sp>
        <p:nvSpPr>
          <p:cNvPr id="525" name="object 525"/>
          <p:cNvSpPr/>
          <p:nvPr/>
        </p:nvSpPr>
        <p:spPr>
          <a:xfrm>
            <a:off x="4661411" y="2872978"/>
            <a:ext cx="3681729" cy="8890"/>
          </a:xfrm>
          <a:custGeom>
            <a:avLst/>
            <a:gdLst/>
            <a:ahLst/>
            <a:cxnLst/>
            <a:rect l="l" t="t" r="r" b="b"/>
            <a:pathLst>
              <a:path w="3681729" h="8889">
                <a:moveTo>
                  <a:pt x="3681222" y="0"/>
                </a:moveTo>
                <a:lnTo>
                  <a:pt x="0" y="0"/>
                </a:lnTo>
                <a:lnTo>
                  <a:pt x="0" y="8381"/>
                </a:lnTo>
                <a:lnTo>
                  <a:pt x="3681222" y="0"/>
                </a:lnTo>
                <a:close/>
              </a:path>
            </a:pathLst>
          </a:custGeom>
          <a:solidFill>
            <a:srgbClr val="000000"/>
          </a:solidFill>
        </p:spPr>
        <p:txBody>
          <a:bodyPr wrap="square" lIns="0" tIns="0" rIns="0" bIns="0" rtlCol="0"/>
          <a:lstStyle/>
          <a:p>
            <a:endParaRPr/>
          </a:p>
        </p:txBody>
      </p:sp>
      <p:sp>
        <p:nvSpPr>
          <p:cNvPr id="526" name="object 526"/>
          <p:cNvSpPr/>
          <p:nvPr/>
        </p:nvSpPr>
        <p:spPr>
          <a:xfrm>
            <a:off x="4661411" y="2872978"/>
            <a:ext cx="3681729" cy="8890"/>
          </a:xfrm>
          <a:custGeom>
            <a:avLst/>
            <a:gdLst/>
            <a:ahLst/>
            <a:cxnLst/>
            <a:rect l="l" t="t" r="r" b="b"/>
            <a:pathLst>
              <a:path w="3681729" h="8889">
                <a:moveTo>
                  <a:pt x="3681222" y="8381"/>
                </a:moveTo>
                <a:lnTo>
                  <a:pt x="3681222" y="0"/>
                </a:lnTo>
                <a:lnTo>
                  <a:pt x="0" y="0"/>
                </a:lnTo>
                <a:lnTo>
                  <a:pt x="0" y="8381"/>
                </a:lnTo>
                <a:lnTo>
                  <a:pt x="3681222" y="8381"/>
                </a:lnTo>
              </a:path>
            </a:pathLst>
          </a:custGeom>
          <a:ln w="3175">
            <a:solidFill>
              <a:srgbClr val="000000"/>
            </a:solidFill>
          </a:ln>
        </p:spPr>
        <p:txBody>
          <a:bodyPr wrap="square" lIns="0" tIns="0" rIns="0" bIns="0" rtlCol="0"/>
          <a:lstStyle/>
          <a:p>
            <a:endParaRPr/>
          </a:p>
        </p:txBody>
      </p:sp>
      <p:sp>
        <p:nvSpPr>
          <p:cNvPr id="527" name="object 527"/>
          <p:cNvSpPr/>
          <p:nvPr/>
        </p:nvSpPr>
        <p:spPr>
          <a:xfrm>
            <a:off x="4661411" y="3114532"/>
            <a:ext cx="3681729" cy="8890"/>
          </a:xfrm>
          <a:custGeom>
            <a:avLst/>
            <a:gdLst/>
            <a:ahLst/>
            <a:cxnLst/>
            <a:rect l="l" t="t" r="r" b="b"/>
            <a:pathLst>
              <a:path w="3681729" h="8889">
                <a:moveTo>
                  <a:pt x="3681222" y="0"/>
                </a:moveTo>
                <a:lnTo>
                  <a:pt x="0" y="8381"/>
                </a:lnTo>
                <a:lnTo>
                  <a:pt x="3681222" y="8381"/>
                </a:lnTo>
                <a:lnTo>
                  <a:pt x="3681222" y="0"/>
                </a:lnTo>
                <a:close/>
              </a:path>
            </a:pathLst>
          </a:custGeom>
          <a:solidFill>
            <a:srgbClr val="000000"/>
          </a:solidFill>
        </p:spPr>
        <p:txBody>
          <a:bodyPr wrap="square" lIns="0" tIns="0" rIns="0" bIns="0" rtlCol="0"/>
          <a:lstStyle/>
          <a:p>
            <a:endParaRPr/>
          </a:p>
        </p:txBody>
      </p:sp>
      <p:sp>
        <p:nvSpPr>
          <p:cNvPr id="528" name="object 528"/>
          <p:cNvSpPr/>
          <p:nvPr/>
        </p:nvSpPr>
        <p:spPr>
          <a:xfrm>
            <a:off x="4661411" y="3114532"/>
            <a:ext cx="3681729" cy="8890"/>
          </a:xfrm>
          <a:custGeom>
            <a:avLst/>
            <a:gdLst/>
            <a:ahLst/>
            <a:cxnLst/>
            <a:rect l="l" t="t" r="r" b="b"/>
            <a:pathLst>
              <a:path w="3681729" h="8889">
                <a:moveTo>
                  <a:pt x="3681222" y="0"/>
                </a:moveTo>
                <a:lnTo>
                  <a:pt x="0" y="0"/>
                </a:lnTo>
                <a:lnTo>
                  <a:pt x="0" y="8381"/>
                </a:lnTo>
                <a:lnTo>
                  <a:pt x="3681222" y="0"/>
                </a:lnTo>
                <a:close/>
              </a:path>
            </a:pathLst>
          </a:custGeom>
          <a:solidFill>
            <a:srgbClr val="000000"/>
          </a:solidFill>
        </p:spPr>
        <p:txBody>
          <a:bodyPr wrap="square" lIns="0" tIns="0" rIns="0" bIns="0" rtlCol="0"/>
          <a:lstStyle/>
          <a:p>
            <a:endParaRPr/>
          </a:p>
        </p:txBody>
      </p:sp>
      <p:sp>
        <p:nvSpPr>
          <p:cNvPr id="529" name="object 529"/>
          <p:cNvSpPr/>
          <p:nvPr/>
        </p:nvSpPr>
        <p:spPr>
          <a:xfrm>
            <a:off x="4661411" y="3114532"/>
            <a:ext cx="3681729" cy="8890"/>
          </a:xfrm>
          <a:custGeom>
            <a:avLst/>
            <a:gdLst/>
            <a:ahLst/>
            <a:cxnLst/>
            <a:rect l="l" t="t" r="r" b="b"/>
            <a:pathLst>
              <a:path w="3681729" h="8889">
                <a:moveTo>
                  <a:pt x="3681222" y="8381"/>
                </a:moveTo>
                <a:lnTo>
                  <a:pt x="3681222" y="0"/>
                </a:lnTo>
                <a:lnTo>
                  <a:pt x="0" y="0"/>
                </a:lnTo>
                <a:lnTo>
                  <a:pt x="0" y="8381"/>
                </a:lnTo>
                <a:lnTo>
                  <a:pt x="3681222" y="8381"/>
                </a:lnTo>
              </a:path>
            </a:pathLst>
          </a:custGeom>
          <a:ln w="3175">
            <a:solidFill>
              <a:srgbClr val="000000"/>
            </a:solidFill>
          </a:ln>
        </p:spPr>
        <p:txBody>
          <a:bodyPr wrap="square" lIns="0" tIns="0" rIns="0" bIns="0" rtlCol="0"/>
          <a:lstStyle/>
          <a:p>
            <a:endParaRPr/>
          </a:p>
        </p:txBody>
      </p:sp>
      <p:sp>
        <p:nvSpPr>
          <p:cNvPr id="530" name="object 530"/>
          <p:cNvSpPr/>
          <p:nvPr/>
        </p:nvSpPr>
        <p:spPr>
          <a:xfrm>
            <a:off x="3889505" y="3356085"/>
            <a:ext cx="4453255" cy="7620"/>
          </a:xfrm>
          <a:custGeom>
            <a:avLst/>
            <a:gdLst/>
            <a:ahLst/>
            <a:cxnLst/>
            <a:rect l="l" t="t" r="r" b="b"/>
            <a:pathLst>
              <a:path w="4453255" h="7619">
                <a:moveTo>
                  <a:pt x="4453128" y="0"/>
                </a:moveTo>
                <a:lnTo>
                  <a:pt x="0" y="7620"/>
                </a:lnTo>
                <a:lnTo>
                  <a:pt x="4453128" y="7620"/>
                </a:lnTo>
                <a:lnTo>
                  <a:pt x="4453128" y="0"/>
                </a:lnTo>
                <a:close/>
              </a:path>
            </a:pathLst>
          </a:custGeom>
          <a:solidFill>
            <a:srgbClr val="000000"/>
          </a:solidFill>
        </p:spPr>
        <p:txBody>
          <a:bodyPr wrap="square" lIns="0" tIns="0" rIns="0" bIns="0" rtlCol="0"/>
          <a:lstStyle/>
          <a:p>
            <a:endParaRPr/>
          </a:p>
        </p:txBody>
      </p:sp>
      <p:sp>
        <p:nvSpPr>
          <p:cNvPr id="531" name="object 531"/>
          <p:cNvSpPr/>
          <p:nvPr/>
        </p:nvSpPr>
        <p:spPr>
          <a:xfrm>
            <a:off x="3889505" y="3356085"/>
            <a:ext cx="4453255" cy="7620"/>
          </a:xfrm>
          <a:custGeom>
            <a:avLst/>
            <a:gdLst/>
            <a:ahLst/>
            <a:cxnLst/>
            <a:rect l="l" t="t" r="r" b="b"/>
            <a:pathLst>
              <a:path w="4453255" h="7619">
                <a:moveTo>
                  <a:pt x="4453128" y="0"/>
                </a:moveTo>
                <a:lnTo>
                  <a:pt x="0" y="0"/>
                </a:lnTo>
                <a:lnTo>
                  <a:pt x="0" y="7620"/>
                </a:lnTo>
                <a:lnTo>
                  <a:pt x="4453128" y="0"/>
                </a:lnTo>
                <a:close/>
              </a:path>
            </a:pathLst>
          </a:custGeom>
          <a:solidFill>
            <a:srgbClr val="000000"/>
          </a:solidFill>
        </p:spPr>
        <p:txBody>
          <a:bodyPr wrap="square" lIns="0" tIns="0" rIns="0" bIns="0" rtlCol="0"/>
          <a:lstStyle/>
          <a:p>
            <a:endParaRPr/>
          </a:p>
        </p:txBody>
      </p:sp>
      <p:sp>
        <p:nvSpPr>
          <p:cNvPr id="532" name="object 532"/>
          <p:cNvSpPr/>
          <p:nvPr/>
        </p:nvSpPr>
        <p:spPr>
          <a:xfrm>
            <a:off x="3889505" y="3356085"/>
            <a:ext cx="4453255" cy="7620"/>
          </a:xfrm>
          <a:custGeom>
            <a:avLst/>
            <a:gdLst/>
            <a:ahLst/>
            <a:cxnLst/>
            <a:rect l="l" t="t" r="r" b="b"/>
            <a:pathLst>
              <a:path w="4453255" h="7619">
                <a:moveTo>
                  <a:pt x="4453128" y="7620"/>
                </a:moveTo>
                <a:lnTo>
                  <a:pt x="4453128" y="0"/>
                </a:lnTo>
                <a:lnTo>
                  <a:pt x="0" y="0"/>
                </a:lnTo>
                <a:lnTo>
                  <a:pt x="0" y="7620"/>
                </a:lnTo>
                <a:lnTo>
                  <a:pt x="4453128" y="7620"/>
                </a:lnTo>
              </a:path>
            </a:pathLst>
          </a:custGeom>
          <a:ln w="3175">
            <a:solidFill>
              <a:srgbClr val="000000"/>
            </a:solidFill>
          </a:ln>
        </p:spPr>
        <p:txBody>
          <a:bodyPr wrap="square" lIns="0" tIns="0" rIns="0" bIns="0" rtlCol="0"/>
          <a:lstStyle/>
          <a:p>
            <a:endParaRPr/>
          </a:p>
        </p:txBody>
      </p:sp>
      <p:sp>
        <p:nvSpPr>
          <p:cNvPr id="533" name="object 533"/>
          <p:cNvSpPr/>
          <p:nvPr/>
        </p:nvSpPr>
        <p:spPr>
          <a:xfrm>
            <a:off x="4106674" y="2562082"/>
            <a:ext cx="558800" cy="8890"/>
          </a:xfrm>
          <a:custGeom>
            <a:avLst/>
            <a:gdLst/>
            <a:ahLst/>
            <a:cxnLst/>
            <a:rect l="l" t="t" r="r" b="b"/>
            <a:pathLst>
              <a:path w="558800" h="8889">
                <a:moveTo>
                  <a:pt x="558545" y="0"/>
                </a:moveTo>
                <a:lnTo>
                  <a:pt x="0" y="0"/>
                </a:lnTo>
                <a:lnTo>
                  <a:pt x="0" y="8381"/>
                </a:lnTo>
                <a:lnTo>
                  <a:pt x="558545" y="0"/>
                </a:lnTo>
                <a:close/>
              </a:path>
            </a:pathLst>
          </a:custGeom>
          <a:solidFill>
            <a:srgbClr val="000000"/>
          </a:solidFill>
        </p:spPr>
        <p:txBody>
          <a:bodyPr wrap="square" lIns="0" tIns="0" rIns="0" bIns="0" rtlCol="0"/>
          <a:lstStyle/>
          <a:p>
            <a:endParaRPr/>
          </a:p>
        </p:txBody>
      </p:sp>
      <p:sp>
        <p:nvSpPr>
          <p:cNvPr id="534" name="object 534"/>
          <p:cNvSpPr/>
          <p:nvPr/>
        </p:nvSpPr>
        <p:spPr>
          <a:xfrm>
            <a:off x="4106674" y="2562082"/>
            <a:ext cx="558800" cy="8890"/>
          </a:xfrm>
          <a:custGeom>
            <a:avLst/>
            <a:gdLst/>
            <a:ahLst/>
            <a:cxnLst/>
            <a:rect l="l" t="t" r="r" b="b"/>
            <a:pathLst>
              <a:path w="558800" h="8889">
                <a:moveTo>
                  <a:pt x="558545" y="0"/>
                </a:moveTo>
                <a:lnTo>
                  <a:pt x="0" y="8381"/>
                </a:lnTo>
                <a:lnTo>
                  <a:pt x="550926" y="8381"/>
                </a:lnTo>
                <a:lnTo>
                  <a:pt x="558545" y="0"/>
                </a:lnTo>
                <a:close/>
              </a:path>
            </a:pathLst>
          </a:custGeom>
          <a:solidFill>
            <a:srgbClr val="000000"/>
          </a:solidFill>
        </p:spPr>
        <p:txBody>
          <a:bodyPr wrap="square" lIns="0" tIns="0" rIns="0" bIns="0" rtlCol="0"/>
          <a:lstStyle/>
          <a:p>
            <a:endParaRPr/>
          </a:p>
        </p:txBody>
      </p:sp>
      <p:sp>
        <p:nvSpPr>
          <p:cNvPr id="535" name="object 535"/>
          <p:cNvSpPr/>
          <p:nvPr/>
        </p:nvSpPr>
        <p:spPr>
          <a:xfrm>
            <a:off x="4106674" y="2562082"/>
            <a:ext cx="558800" cy="8890"/>
          </a:xfrm>
          <a:custGeom>
            <a:avLst/>
            <a:gdLst/>
            <a:ahLst/>
            <a:cxnLst/>
            <a:rect l="l" t="t" r="r" b="b"/>
            <a:pathLst>
              <a:path w="558800" h="8889">
                <a:moveTo>
                  <a:pt x="0" y="0"/>
                </a:moveTo>
                <a:lnTo>
                  <a:pt x="0" y="8381"/>
                </a:lnTo>
                <a:lnTo>
                  <a:pt x="550926" y="8381"/>
                </a:lnTo>
                <a:lnTo>
                  <a:pt x="558545" y="0"/>
                </a:lnTo>
                <a:lnTo>
                  <a:pt x="0" y="0"/>
                </a:lnTo>
              </a:path>
            </a:pathLst>
          </a:custGeom>
          <a:ln w="3175">
            <a:solidFill>
              <a:srgbClr val="000000"/>
            </a:solidFill>
          </a:ln>
        </p:spPr>
        <p:txBody>
          <a:bodyPr wrap="square" lIns="0" tIns="0" rIns="0" bIns="0" rtlCol="0"/>
          <a:lstStyle/>
          <a:p>
            <a:endParaRPr/>
          </a:p>
        </p:txBody>
      </p:sp>
      <p:sp>
        <p:nvSpPr>
          <p:cNvPr id="536" name="object 536"/>
          <p:cNvSpPr/>
          <p:nvPr/>
        </p:nvSpPr>
        <p:spPr>
          <a:xfrm>
            <a:off x="4657600" y="2562082"/>
            <a:ext cx="7620" cy="147320"/>
          </a:xfrm>
          <a:custGeom>
            <a:avLst/>
            <a:gdLst/>
            <a:ahLst/>
            <a:cxnLst/>
            <a:rect l="l" t="t" r="r" b="b"/>
            <a:pathLst>
              <a:path w="7619" h="147319">
                <a:moveTo>
                  <a:pt x="7619" y="0"/>
                </a:moveTo>
                <a:lnTo>
                  <a:pt x="0" y="8381"/>
                </a:lnTo>
                <a:lnTo>
                  <a:pt x="7619" y="147065"/>
                </a:lnTo>
                <a:lnTo>
                  <a:pt x="7619" y="0"/>
                </a:lnTo>
                <a:close/>
              </a:path>
            </a:pathLst>
          </a:custGeom>
          <a:solidFill>
            <a:srgbClr val="000000"/>
          </a:solidFill>
        </p:spPr>
        <p:txBody>
          <a:bodyPr wrap="square" lIns="0" tIns="0" rIns="0" bIns="0" rtlCol="0"/>
          <a:lstStyle/>
          <a:p>
            <a:endParaRPr/>
          </a:p>
        </p:txBody>
      </p:sp>
      <p:sp>
        <p:nvSpPr>
          <p:cNvPr id="537" name="object 537"/>
          <p:cNvSpPr/>
          <p:nvPr/>
        </p:nvSpPr>
        <p:spPr>
          <a:xfrm>
            <a:off x="4657600" y="2570463"/>
            <a:ext cx="7620" cy="139065"/>
          </a:xfrm>
          <a:custGeom>
            <a:avLst/>
            <a:gdLst/>
            <a:ahLst/>
            <a:cxnLst/>
            <a:rect l="l" t="t" r="r" b="b"/>
            <a:pathLst>
              <a:path w="7619" h="139064">
                <a:moveTo>
                  <a:pt x="0" y="0"/>
                </a:moveTo>
                <a:lnTo>
                  <a:pt x="0" y="131064"/>
                </a:lnTo>
                <a:lnTo>
                  <a:pt x="7619" y="138683"/>
                </a:lnTo>
                <a:lnTo>
                  <a:pt x="0" y="0"/>
                </a:lnTo>
                <a:close/>
              </a:path>
            </a:pathLst>
          </a:custGeom>
          <a:solidFill>
            <a:srgbClr val="000000"/>
          </a:solidFill>
        </p:spPr>
        <p:txBody>
          <a:bodyPr wrap="square" lIns="0" tIns="0" rIns="0" bIns="0" rtlCol="0"/>
          <a:lstStyle/>
          <a:p>
            <a:endParaRPr/>
          </a:p>
        </p:txBody>
      </p:sp>
      <p:sp>
        <p:nvSpPr>
          <p:cNvPr id="538" name="object 538"/>
          <p:cNvSpPr/>
          <p:nvPr/>
        </p:nvSpPr>
        <p:spPr>
          <a:xfrm>
            <a:off x="4657600" y="2562082"/>
            <a:ext cx="7620" cy="147320"/>
          </a:xfrm>
          <a:custGeom>
            <a:avLst/>
            <a:gdLst/>
            <a:ahLst/>
            <a:cxnLst/>
            <a:rect l="l" t="t" r="r" b="b"/>
            <a:pathLst>
              <a:path w="7619" h="147319">
                <a:moveTo>
                  <a:pt x="7619" y="0"/>
                </a:moveTo>
                <a:lnTo>
                  <a:pt x="0" y="8381"/>
                </a:lnTo>
                <a:lnTo>
                  <a:pt x="0" y="139446"/>
                </a:lnTo>
                <a:lnTo>
                  <a:pt x="7619" y="147065"/>
                </a:lnTo>
                <a:lnTo>
                  <a:pt x="7619" y="0"/>
                </a:lnTo>
              </a:path>
            </a:pathLst>
          </a:custGeom>
          <a:ln w="3175">
            <a:solidFill>
              <a:srgbClr val="000000"/>
            </a:solidFill>
          </a:ln>
        </p:spPr>
        <p:txBody>
          <a:bodyPr wrap="square" lIns="0" tIns="0" rIns="0" bIns="0" rtlCol="0"/>
          <a:lstStyle/>
          <a:p>
            <a:endParaRPr/>
          </a:p>
        </p:txBody>
      </p:sp>
      <p:sp>
        <p:nvSpPr>
          <p:cNvPr id="539" name="object 539"/>
          <p:cNvSpPr/>
          <p:nvPr/>
        </p:nvSpPr>
        <p:spPr>
          <a:xfrm>
            <a:off x="4102865" y="2701528"/>
            <a:ext cx="562610" cy="7620"/>
          </a:xfrm>
          <a:custGeom>
            <a:avLst/>
            <a:gdLst/>
            <a:ahLst/>
            <a:cxnLst/>
            <a:rect l="l" t="t" r="r" b="b"/>
            <a:pathLst>
              <a:path w="562610" h="7619">
                <a:moveTo>
                  <a:pt x="554736" y="0"/>
                </a:moveTo>
                <a:lnTo>
                  <a:pt x="0" y="7619"/>
                </a:lnTo>
                <a:lnTo>
                  <a:pt x="562356" y="7619"/>
                </a:lnTo>
                <a:lnTo>
                  <a:pt x="554736" y="0"/>
                </a:lnTo>
                <a:close/>
              </a:path>
            </a:pathLst>
          </a:custGeom>
          <a:solidFill>
            <a:srgbClr val="000000"/>
          </a:solidFill>
        </p:spPr>
        <p:txBody>
          <a:bodyPr wrap="square" lIns="0" tIns="0" rIns="0" bIns="0" rtlCol="0"/>
          <a:lstStyle/>
          <a:p>
            <a:endParaRPr/>
          </a:p>
        </p:txBody>
      </p:sp>
      <p:sp>
        <p:nvSpPr>
          <p:cNvPr id="540" name="object 540"/>
          <p:cNvSpPr/>
          <p:nvPr/>
        </p:nvSpPr>
        <p:spPr>
          <a:xfrm>
            <a:off x="4102865" y="2701528"/>
            <a:ext cx="554990" cy="7620"/>
          </a:xfrm>
          <a:custGeom>
            <a:avLst/>
            <a:gdLst/>
            <a:ahLst/>
            <a:cxnLst/>
            <a:rect l="l" t="t" r="r" b="b"/>
            <a:pathLst>
              <a:path w="554989" h="7619">
                <a:moveTo>
                  <a:pt x="554736" y="0"/>
                </a:moveTo>
                <a:lnTo>
                  <a:pt x="7619" y="0"/>
                </a:lnTo>
                <a:lnTo>
                  <a:pt x="0" y="7619"/>
                </a:lnTo>
                <a:lnTo>
                  <a:pt x="554736" y="0"/>
                </a:lnTo>
                <a:close/>
              </a:path>
            </a:pathLst>
          </a:custGeom>
          <a:solidFill>
            <a:srgbClr val="000000"/>
          </a:solidFill>
        </p:spPr>
        <p:txBody>
          <a:bodyPr wrap="square" lIns="0" tIns="0" rIns="0" bIns="0" rtlCol="0"/>
          <a:lstStyle/>
          <a:p>
            <a:endParaRPr/>
          </a:p>
        </p:txBody>
      </p:sp>
      <p:sp>
        <p:nvSpPr>
          <p:cNvPr id="541" name="object 541"/>
          <p:cNvSpPr/>
          <p:nvPr/>
        </p:nvSpPr>
        <p:spPr>
          <a:xfrm>
            <a:off x="4102865" y="2701528"/>
            <a:ext cx="562610" cy="7620"/>
          </a:xfrm>
          <a:custGeom>
            <a:avLst/>
            <a:gdLst/>
            <a:ahLst/>
            <a:cxnLst/>
            <a:rect l="l" t="t" r="r" b="b"/>
            <a:pathLst>
              <a:path w="562610" h="7619">
                <a:moveTo>
                  <a:pt x="562356" y="7619"/>
                </a:moveTo>
                <a:lnTo>
                  <a:pt x="554736" y="0"/>
                </a:lnTo>
                <a:lnTo>
                  <a:pt x="7619" y="0"/>
                </a:lnTo>
                <a:lnTo>
                  <a:pt x="0" y="7619"/>
                </a:lnTo>
                <a:lnTo>
                  <a:pt x="562356" y="7619"/>
                </a:lnTo>
              </a:path>
            </a:pathLst>
          </a:custGeom>
          <a:ln w="3175">
            <a:solidFill>
              <a:srgbClr val="000000"/>
            </a:solidFill>
          </a:ln>
        </p:spPr>
        <p:txBody>
          <a:bodyPr wrap="square" lIns="0" tIns="0" rIns="0" bIns="0" rtlCol="0"/>
          <a:lstStyle/>
          <a:p>
            <a:endParaRPr/>
          </a:p>
        </p:txBody>
      </p:sp>
      <p:sp>
        <p:nvSpPr>
          <p:cNvPr id="542" name="object 542"/>
          <p:cNvSpPr/>
          <p:nvPr/>
        </p:nvSpPr>
        <p:spPr>
          <a:xfrm>
            <a:off x="4102865" y="2566654"/>
            <a:ext cx="7620" cy="142875"/>
          </a:xfrm>
          <a:custGeom>
            <a:avLst/>
            <a:gdLst/>
            <a:ahLst/>
            <a:cxnLst/>
            <a:rect l="l" t="t" r="r" b="b"/>
            <a:pathLst>
              <a:path w="7619" h="142875">
                <a:moveTo>
                  <a:pt x="0" y="0"/>
                </a:moveTo>
                <a:lnTo>
                  <a:pt x="0" y="142493"/>
                </a:lnTo>
                <a:lnTo>
                  <a:pt x="7619" y="134874"/>
                </a:lnTo>
                <a:lnTo>
                  <a:pt x="0" y="0"/>
                </a:lnTo>
                <a:close/>
              </a:path>
            </a:pathLst>
          </a:custGeom>
          <a:solidFill>
            <a:srgbClr val="000000"/>
          </a:solidFill>
        </p:spPr>
        <p:txBody>
          <a:bodyPr wrap="square" lIns="0" tIns="0" rIns="0" bIns="0" rtlCol="0"/>
          <a:lstStyle/>
          <a:p>
            <a:endParaRPr/>
          </a:p>
        </p:txBody>
      </p:sp>
      <p:sp>
        <p:nvSpPr>
          <p:cNvPr id="543" name="object 543"/>
          <p:cNvSpPr/>
          <p:nvPr/>
        </p:nvSpPr>
        <p:spPr>
          <a:xfrm>
            <a:off x="4102865" y="2566654"/>
            <a:ext cx="7620" cy="135255"/>
          </a:xfrm>
          <a:custGeom>
            <a:avLst/>
            <a:gdLst/>
            <a:ahLst/>
            <a:cxnLst/>
            <a:rect l="l" t="t" r="r" b="b"/>
            <a:pathLst>
              <a:path w="7619" h="135255">
                <a:moveTo>
                  <a:pt x="7619" y="0"/>
                </a:moveTo>
                <a:lnTo>
                  <a:pt x="0" y="0"/>
                </a:lnTo>
                <a:lnTo>
                  <a:pt x="7619" y="134874"/>
                </a:lnTo>
                <a:lnTo>
                  <a:pt x="7619" y="0"/>
                </a:lnTo>
                <a:close/>
              </a:path>
            </a:pathLst>
          </a:custGeom>
          <a:solidFill>
            <a:srgbClr val="000000"/>
          </a:solidFill>
        </p:spPr>
        <p:txBody>
          <a:bodyPr wrap="square" lIns="0" tIns="0" rIns="0" bIns="0" rtlCol="0"/>
          <a:lstStyle/>
          <a:p>
            <a:endParaRPr/>
          </a:p>
        </p:txBody>
      </p:sp>
      <p:sp>
        <p:nvSpPr>
          <p:cNvPr id="544" name="object 544"/>
          <p:cNvSpPr/>
          <p:nvPr/>
        </p:nvSpPr>
        <p:spPr>
          <a:xfrm>
            <a:off x="4102865" y="2566654"/>
            <a:ext cx="7620" cy="142875"/>
          </a:xfrm>
          <a:custGeom>
            <a:avLst/>
            <a:gdLst/>
            <a:ahLst/>
            <a:cxnLst/>
            <a:rect l="l" t="t" r="r" b="b"/>
            <a:pathLst>
              <a:path w="7619" h="142875">
                <a:moveTo>
                  <a:pt x="0" y="142493"/>
                </a:moveTo>
                <a:lnTo>
                  <a:pt x="7619" y="134874"/>
                </a:lnTo>
                <a:lnTo>
                  <a:pt x="7619" y="0"/>
                </a:lnTo>
                <a:lnTo>
                  <a:pt x="0" y="0"/>
                </a:lnTo>
                <a:lnTo>
                  <a:pt x="0" y="142493"/>
                </a:lnTo>
              </a:path>
            </a:pathLst>
          </a:custGeom>
          <a:ln w="3175">
            <a:solidFill>
              <a:srgbClr val="000000"/>
            </a:solidFill>
          </a:ln>
        </p:spPr>
        <p:txBody>
          <a:bodyPr wrap="square" lIns="0" tIns="0" rIns="0" bIns="0" rtlCol="0"/>
          <a:lstStyle/>
          <a:p>
            <a:endParaRPr/>
          </a:p>
        </p:txBody>
      </p:sp>
      <p:sp>
        <p:nvSpPr>
          <p:cNvPr id="545" name="object 545"/>
          <p:cNvSpPr/>
          <p:nvPr/>
        </p:nvSpPr>
        <p:spPr>
          <a:xfrm>
            <a:off x="4106674" y="2803635"/>
            <a:ext cx="558800" cy="8890"/>
          </a:xfrm>
          <a:custGeom>
            <a:avLst/>
            <a:gdLst/>
            <a:ahLst/>
            <a:cxnLst/>
            <a:rect l="l" t="t" r="r" b="b"/>
            <a:pathLst>
              <a:path w="558800" h="8889">
                <a:moveTo>
                  <a:pt x="558545" y="0"/>
                </a:moveTo>
                <a:lnTo>
                  <a:pt x="0" y="0"/>
                </a:lnTo>
                <a:lnTo>
                  <a:pt x="0" y="8381"/>
                </a:lnTo>
                <a:lnTo>
                  <a:pt x="558545" y="0"/>
                </a:lnTo>
                <a:close/>
              </a:path>
            </a:pathLst>
          </a:custGeom>
          <a:solidFill>
            <a:srgbClr val="000000"/>
          </a:solidFill>
        </p:spPr>
        <p:txBody>
          <a:bodyPr wrap="square" lIns="0" tIns="0" rIns="0" bIns="0" rtlCol="0"/>
          <a:lstStyle/>
          <a:p>
            <a:endParaRPr/>
          </a:p>
        </p:txBody>
      </p:sp>
      <p:sp>
        <p:nvSpPr>
          <p:cNvPr id="546" name="object 546"/>
          <p:cNvSpPr/>
          <p:nvPr/>
        </p:nvSpPr>
        <p:spPr>
          <a:xfrm>
            <a:off x="4106674" y="2803635"/>
            <a:ext cx="558800" cy="8890"/>
          </a:xfrm>
          <a:custGeom>
            <a:avLst/>
            <a:gdLst/>
            <a:ahLst/>
            <a:cxnLst/>
            <a:rect l="l" t="t" r="r" b="b"/>
            <a:pathLst>
              <a:path w="558800" h="8889">
                <a:moveTo>
                  <a:pt x="558545" y="0"/>
                </a:moveTo>
                <a:lnTo>
                  <a:pt x="0" y="8381"/>
                </a:lnTo>
                <a:lnTo>
                  <a:pt x="550926" y="8381"/>
                </a:lnTo>
                <a:lnTo>
                  <a:pt x="558545" y="0"/>
                </a:lnTo>
                <a:close/>
              </a:path>
            </a:pathLst>
          </a:custGeom>
          <a:solidFill>
            <a:srgbClr val="000000"/>
          </a:solidFill>
        </p:spPr>
        <p:txBody>
          <a:bodyPr wrap="square" lIns="0" tIns="0" rIns="0" bIns="0" rtlCol="0"/>
          <a:lstStyle/>
          <a:p>
            <a:endParaRPr/>
          </a:p>
        </p:txBody>
      </p:sp>
      <p:sp>
        <p:nvSpPr>
          <p:cNvPr id="547" name="object 547"/>
          <p:cNvSpPr/>
          <p:nvPr/>
        </p:nvSpPr>
        <p:spPr>
          <a:xfrm>
            <a:off x="4106674" y="2803635"/>
            <a:ext cx="558800" cy="8890"/>
          </a:xfrm>
          <a:custGeom>
            <a:avLst/>
            <a:gdLst/>
            <a:ahLst/>
            <a:cxnLst/>
            <a:rect l="l" t="t" r="r" b="b"/>
            <a:pathLst>
              <a:path w="558800" h="8889">
                <a:moveTo>
                  <a:pt x="0" y="0"/>
                </a:moveTo>
                <a:lnTo>
                  <a:pt x="0" y="8381"/>
                </a:lnTo>
                <a:lnTo>
                  <a:pt x="550926" y="8381"/>
                </a:lnTo>
                <a:lnTo>
                  <a:pt x="558545" y="0"/>
                </a:lnTo>
                <a:lnTo>
                  <a:pt x="0" y="0"/>
                </a:lnTo>
              </a:path>
            </a:pathLst>
          </a:custGeom>
          <a:ln w="3175">
            <a:solidFill>
              <a:srgbClr val="000000"/>
            </a:solidFill>
          </a:ln>
        </p:spPr>
        <p:txBody>
          <a:bodyPr wrap="square" lIns="0" tIns="0" rIns="0" bIns="0" rtlCol="0"/>
          <a:lstStyle/>
          <a:p>
            <a:endParaRPr/>
          </a:p>
        </p:txBody>
      </p:sp>
      <p:sp>
        <p:nvSpPr>
          <p:cNvPr id="548" name="object 548"/>
          <p:cNvSpPr/>
          <p:nvPr/>
        </p:nvSpPr>
        <p:spPr>
          <a:xfrm>
            <a:off x="4657600" y="2803635"/>
            <a:ext cx="7620" cy="147320"/>
          </a:xfrm>
          <a:custGeom>
            <a:avLst/>
            <a:gdLst/>
            <a:ahLst/>
            <a:cxnLst/>
            <a:rect l="l" t="t" r="r" b="b"/>
            <a:pathLst>
              <a:path w="7619" h="147319">
                <a:moveTo>
                  <a:pt x="7619" y="0"/>
                </a:moveTo>
                <a:lnTo>
                  <a:pt x="0" y="8381"/>
                </a:lnTo>
                <a:lnTo>
                  <a:pt x="7619" y="147065"/>
                </a:lnTo>
                <a:lnTo>
                  <a:pt x="7619" y="0"/>
                </a:lnTo>
                <a:close/>
              </a:path>
            </a:pathLst>
          </a:custGeom>
          <a:solidFill>
            <a:srgbClr val="000000"/>
          </a:solidFill>
        </p:spPr>
        <p:txBody>
          <a:bodyPr wrap="square" lIns="0" tIns="0" rIns="0" bIns="0" rtlCol="0"/>
          <a:lstStyle/>
          <a:p>
            <a:endParaRPr/>
          </a:p>
        </p:txBody>
      </p:sp>
      <p:sp>
        <p:nvSpPr>
          <p:cNvPr id="549" name="object 549"/>
          <p:cNvSpPr/>
          <p:nvPr/>
        </p:nvSpPr>
        <p:spPr>
          <a:xfrm>
            <a:off x="4657600" y="2812017"/>
            <a:ext cx="7620" cy="139065"/>
          </a:xfrm>
          <a:custGeom>
            <a:avLst/>
            <a:gdLst/>
            <a:ahLst/>
            <a:cxnLst/>
            <a:rect l="l" t="t" r="r" b="b"/>
            <a:pathLst>
              <a:path w="7619" h="139064">
                <a:moveTo>
                  <a:pt x="0" y="0"/>
                </a:moveTo>
                <a:lnTo>
                  <a:pt x="0" y="130301"/>
                </a:lnTo>
                <a:lnTo>
                  <a:pt x="7619" y="138683"/>
                </a:lnTo>
                <a:lnTo>
                  <a:pt x="0" y="0"/>
                </a:lnTo>
                <a:close/>
              </a:path>
            </a:pathLst>
          </a:custGeom>
          <a:solidFill>
            <a:srgbClr val="000000"/>
          </a:solidFill>
        </p:spPr>
        <p:txBody>
          <a:bodyPr wrap="square" lIns="0" tIns="0" rIns="0" bIns="0" rtlCol="0"/>
          <a:lstStyle/>
          <a:p>
            <a:endParaRPr/>
          </a:p>
        </p:txBody>
      </p:sp>
      <p:sp>
        <p:nvSpPr>
          <p:cNvPr id="550" name="object 550"/>
          <p:cNvSpPr/>
          <p:nvPr/>
        </p:nvSpPr>
        <p:spPr>
          <a:xfrm>
            <a:off x="4657600" y="2803635"/>
            <a:ext cx="7620" cy="147320"/>
          </a:xfrm>
          <a:custGeom>
            <a:avLst/>
            <a:gdLst/>
            <a:ahLst/>
            <a:cxnLst/>
            <a:rect l="l" t="t" r="r" b="b"/>
            <a:pathLst>
              <a:path w="7619" h="147319">
                <a:moveTo>
                  <a:pt x="7619" y="0"/>
                </a:moveTo>
                <a:lnTo>
                  <a:pt x="0" y="8381"/>
                </a:lnTo>
                <a:lnTo>
                  <a:pt x="0" y="138683"/>
                </a:lnTo>
                <a:lnTo>
                  <a:pt x="7619" y="147065"/>
                </a:lnTo>
                <a:lnTo>
                  <a:pt x="7619" y="0"/>
                </a:lnTo>
              </a:path>
            </a:pathLst>
          </a:custGeom>
          <a:ln w="3175">
            <a:solidFill>
              <a:srgbClr val="000000"/>
            </a:solidFill>
          </a:ln>
        </p:spPr>
        <p:txBody>
          <a:bodyPr wrap="square" lIns="0" tIns="0" rIns="0" bIns="0" rtlCol="0"/>
          <a:lstStyle/>
          <a:p>
            <a:endParaRPr/>
          </a:p>
        </p:txBody>
      </p:sp>
      <p:sp>
        <p:nvSpPr>
          <p:cNvPr id="551" name="object 551"/>
          <p:cNvSpPr/>
          <p:nvPr/>
        </p:nvSpPr>
        <p:spPr>
          <a:xfrm>
            <a:off x="4102865" y="2942319"/>
            <a:ext cx="562610" cy="8890"/>
          </a:xfrm>
          <a:custGeom>
            <a:avLst/>
            <a:gdLst/>
            <a:ahLst/>
            <a:cxnLst/>
            <a:rect l="l" t="t" r="r" b="b"/>
            <a:pathLst>
              <a:path w="562610" h="8889">
                <a:moveTo>
                  <a:pt x="554736" y="0"/>
                </a:moveTo>
                <a:lnTo>
                  <a:pt x="0" y="8381"/>
                </a:lnTo>
                <a:lnTo>
                  <a:pt x="562356" y="8381"/>
                </a:lnTo>
                <a:lnTo>
                  <a:pt x="554736" y="0"/>
                </a:lnTo>
                <a:close/>
              </a:path>
            </a:pathLst>
          </a:custGeom>
          <a:solidFill>
            <a:srgbClr val="000000"/>
          </a:solidFill>
        </p:spPr>
        <p:txBody>
          <a:bodyPr wrap="square" lIns="0" tIns="0" rIns="0" bIns="0" rtlCol="0"/>
          <a:lstStyle/>
          <a:p>
            <a:endParaRPr/>
          </a:p>
        </p:txBody>
      </p:sp>
      <p:sp>
        <p:nvSpPr>
          <p:cNvPr id="552" name="object 552"/>
          <p:cNvSpPr/>
          <p:nvPr/>
        </p:nvSpPr>
        <p:spPr>
          <a:xfrm>
            <a:off x="4102865" y="2942319"/>
            <a:ext cx="554990" cy="8890"/>
          </a:xfrm>
          <a:custGeom>
            <a:avLst/>
            <a:gdLst/>
            <a:ahLst/>
            <a:cxnLst/>
            <a:rect l="l" t="t" r="r" b="b"/>
            <a:pathLst>
              <a:path w="554989" h="8889">
                <a:moveTo>
                  <a:pt x="554736" y="0"/>
                </a:moveTo>
                <a:lnTo>
                  <a:pt x="7619" y="0"/>
                </a:lnTo>
                <a:lnTo>
                  <a:pt x="0" y="8381"/>
                </a:lnTo>
                <a:lnTo>
                  <a:pt x="554736" y="0"/>
                </a:lnTo>
                <a:close/>
              </a:path>
            </a:pathLst>
          </a:custGeom>
          <a:solidFill>
            <a:srgbClr val="000000"/>
          </a:solidFill>
        </p:spPr>
        <p:txBody>
          <a:bodyPr wrap="square" lIns="0" tIns="0" rIns="0" bIns="0" rtlCol="0"/>
          <a:lstStyle/>
          <a:p>
            <a:endParaRPr/>
          </a:p>
        </p:txBody>
      </p:sp>
      <p:sp>
        <p:nvSpPr>
          <p:cNvPr id="553" name="object 553"/>
          <p:cNvSpPr/>
          <p:nvPr/>
        </p:nvSpPr>
        <p:spPr>
          <a:xfrm>
            <a:off x="4102865" y="2942319"/>
            <a:ext cx="562610" cy="8890"/>
          </a:xfrm>
          <a:custGeom>
            <a:avLst/>
            <a:gdLst/>
            <a:ahLst/>
            <a:cxnLst/>
            <a:rect l="l" t="t" r="r" b="b"/>
            <a:pathLst>
              <a:path w="562610" h="8889">
                <a:moveTo>
                  <a:pt x="562356" y="8381"/>
                </a:moveTo>
                <a:lnTo>
                  <a:pt x="554736" y="0"/>
                </a:lnTo>
                <a:lnTo>
                  <a:pt x="7619" y="0"/>
                </a:lnTo>
                <a:lnTo>
                  <a:pt x="0" y="8381"/>
                </a:lnTo>
                <a:lnTo>
                  <a:pt x="562356" y="8381"/>
                </a:lnTo>
              </a:path>
            </a:pathLst>
          </a:custGeom>
          <a:ln w="3175">
            <a:solidFill>
              <a:srgbClr val="000000"/>
            </a:solidFill>
          </a:ln>
        </p:spPr>
        <p:txBody>
          <a:bodyPr wrap="square" lIns="0" tIns="0" rIns="0" bIns="0" rtlCol="0"/>
          <a:lstStyle/>
          <a:p>
            <a:endParaRPr/>
          </a:p>
        </p:txBody>
      </p:sp>
      <p:sp>
        <p:nvSpPr>
          <p:cNvPr id="554" name="object 554"/>
          <p:cNvSpPr/>
          <p:nvPr/>
        </p:nvSpPr>
        <p:spPr>
          <a:xfrm>
            <a:off x="4102865" y="2807445"/>
            <a:ext cx="7620" cy="143510"/>
          </a:xfrm>
          <a:custGeom>
            <a:avLst/>
            <a:gdLst/>
            <a:ahLst/>
            <a:cxnLst/>
            <a:rect l="l" t="t" r="r" b="b"/>
            <a:pathLst>
              <a:path w="7619" h="143510">
                <a:moveTo>
                  <a:pt x="0" y="0"/>
                </a:moveTo>
                <a:lnTo>
                  <a:pt x="0" y="143255"/>
                </a:lnTo>
                <a:lnTo>
                  <a:pt x="7619" y="134874"/>
                </a:lnTo>
                <a:lnTo>
                  <a:pt x="0" y="0"/>
                </a:lnTo>
                <a:close/>
              </a:path>
            </a:pathLst>
          </a:custGeom>
          <a:solidFill>
            <a:srgbClr val="000000"/>
          </a:solidFill>
        </p:spPr>
        <p:txBody>
          <a:bodyPr wrap="square" lIns="0" tIns="0" rIns="0" bIns="0" rtlCol="0"/>
          <a:lstStyle/>
          <a:p>
            <a:endParaRPr/>
          </a:p>
        </p:txBody>
      </p:sp>
      <p:sp>
        <p:nvSpPr>
          <p:cNvPr id="555" name="object 555"/>
          <p:cNvSpPr/>
          <p:nvPr/>
        </p:nvSpPr>
        <p:spPr>
          <a:xfrm>
            <a:off x="4102865" y="2807445"/>
            <a:ext cx="7620" cy="135255"/>
          </a:xfrm>
          <a:custGeom>
            <a:avLst/>
            <a:gdLst/>
            <a:ahLst/>
            <a:cxnLst/>
            <a:rect l="l" t="t" r="r" b="b"/>
            <a:pathLst>
              <a:path w="7619" h="135255">
                <a:moveTo>
                  <a:pt x="7619" y="0"/>
                </a:moveTo>
                <a:lnTo>
                  <a:pt x="0" y="0"/>
                </a:lnTo>
                <a:lnTo>
                  <a:pt x="7619" y="134874"/>
                </a:lnTo>
                <a:lnTo>
                  <a:pt x="7619" y="0"/>
                </a:lnTo>
                <a:close/>
              </a:path>
            </a:pathLst>
          </a:custGeom>
          <a:solidFill>
            <a:srgbClr val="000000"/>
          </a:solidFill>
        </p:spPr>
        <p:txBody>
          <a:bodyPr wrap="square" lIns="0" tIns="0" rIns="0" bIns="0" rtlCol="0"/>
          <a:lstStyle/>
          <a:p>
            <a:endParaRPr/>
          </a:p>
        </p:txBody>
      </p:sp>
      <p:sp>
        <p:nvSpPr>
          <p:cNvPr id="556" name="object 556"/>
          <p:cNvSpPr/>
          <p:nvPr/>
        </p:nvSpPr>
        <p:spPr>
          <a:xfrm>
            <a:off x="4102865" y="2807445"/>
            <a:ext cx="7620" cy="143510"/>
          </a:xfrm>
          <a:custGeom>
            <a:avLst/>
            <a:gdLst/>
            <a:ahLst/>
            <a:cxnLst/>
            <a:rect l="l" t="t" r="r" b="b"/>
            <a:pathLst>
              <a:path w="7619" h="143510">
                <a:moveTo>
                  <a:pt x="0" y="143255"/>
                </a:moveTo>
                <a:lnTo>
                  <a:pt x="7619" y="134874"/>
                </a:lnTo>
                <a:lnTo>
                  <a:pt x="7619" y="0"/>
                </a:lnTo>
                <a:lnTo>
                  <a:pt x="0" y="0"/>
                </a:lnTo>
                <a:lnTo>
                  <a:pt x="0" y="143255"/>
                </a:lnTo>
              </a:path>
            </a:pathLst>
          </a:custGeom>
          <a:ln w="3175">
            <a:solidFill>
              <a:srgbClr val="000000"/>
            </a:solidFill>
          </a:ln>
        </p:spPr>
        <p:txBody>
          <a:bodyPr wrap="square" lIns="0" tIns="0" rIns="0" bIns="0" rtlCol="0"/>
          <a:lstStyle/>
          <a:p>
            <a:endParaRPr/>
          </a:p>
        </p:txBody>
      </p:sp>
      <p:sp>
        <p:nvSpPr>
          <p:cNvPr id="557" name="object 557"/>
          <p:cNvSpPr/>
          <p:nvPr/>
        </p:nvSpPr>
        <p:spPr>
          <a:xfrm>
            <a:off x="4106674" y="2807445"/>
            <a:ext cx="554990" cy="139700"/>
          </a:xfrm>
          <a:custGeom>
            <a:avLst/>
            <a:gdLst/>
            <a:ahLst/>
            <a:cxnLst/>
            <a:rect l="l" t="t" r="r" b="b"/>
            <a:pathLst>
              <a:path w="554989" h="139700">
                <a:moveTo>
                  <a:pt x="0" y="0"/>
                </a:moveTo>
                <a:lnTo>
                  <a:pt x="554736" y="0"/>
                </a:lnTo>
                <a:lnTo>
                  <a:pt x="554736" y="139446"/>
                </a:lnTo>
                <a:lnTo>
                  <a:pt x="0" y="139446"/>
                </a:lnTo>
                <a:lnTo>
                  <a:pt x="0" y="0"/>
                </a:lnTo>
              </a:path>
            </a:pathLst>
          </a:custGeom>
          <a:ln w="3175">
            <a:solidFill>
              <a:srgbClr val="000000"/>
            </a:solidFill>
          </a:ln>
        </p:spPr>
        <p:txBody>
          <a:bodyPr wrap="square" lIns="0" tIns="0" rIns="0" bIns="0" rtlCol="0"/>
          <a:lstStyle/>
          <a:p>
            <a:endParaRPr/>
          </a:p>
        </p:txBody>
      </p:sp>
      <p:sp>
        <p:nvSpPr>
          <p:cNvPr id="558" name="object 558"/>
          <p:cNvSpPr/>
          <p:nvPr/>
        </p:nvSpPr>
        <p:spPr>
          <a:xfrm>
            <a:off x="4106674" y="3045190"/>
            <a:ext cx="558800" cy="7620"/>
          </a:xfrm>
          <a:custGeom>
            <a:avLst/>
            <a:gdLst/>
            <a:ahLst/>
            <a:cxnLst/>
            <a:rect l="l" t="t" r="r" b="b"/>
            <a:pathLst>
              <a:path w="558800" h="7619">
                <a:moveTo>
                  <a:pt x="558545" y="0"/>
                </a:moveTo>
                <a:lnTo>
                  <a:pt x="0" y="0"/>
                </a:lnTo>
                <a:lnTo>
                  <a:pt x="0" y="7620"/>
                </a:lnTo>
                <a:lnTo>
                  <a:pt x="558545" y="0"/>
                </a:lnTo>
                <a:close/>
              </a:path>
            </a:pathLst>
          </a:custGeom>
          <a:solidFill>
            <a:srgbClr val="000000"/>
          </a:solidFill>
        </p:spPr>
        <p:txBody>
          <a:bodyPr wrap="square" lIns="0" tIns="0" rIns="0" bIns="0" rtlCol="0"/>
          <a:lstStyle/>
          <a:p>
            <a:endParaRPr/>
          </a:p>
        </p:txBody>
      </p:sp>
      <p:sp>
        <p:nvSpPr>
          <p:cNvPr id="559" name="object 559"/>
          <p:cNvSpPr/>
          <p:nvPr/>
        </p:nvSpPr>
        <p:spPr>
          <a:xfrm>
            <a:off x="4106674" y="3045190"/>
            <a:ext cx="558800" cy="7620"/>
          </a:xfrm>
          <a:custGeom>
            <a:avLst/>
            <a:gdLst/>
            <a:ahLst/>
            <a:cxnLst/>
            <a:rect l="l" t="t" r="r" b="b"/>
            <a:pathLst>
              <a:path w="558800" h="7619">
                <a:moveTo>
                  <a:pt x="558545" y="0"/>
                </a:moveTo>
                <a:lnTo>
                  <a:pt x="0" y="7620"/>
                </a:lnTo>
                <a:lnTo>
                  <a:pt x="550926" y="7620"/>
                </a:lnTo>
                <a:lnTo>
                  <a:pt x="558545" y="0"/>
                </a:lnTo>
                <a:close/>
              </a:path>
            </a:pathLst>
          </a:custGeom>
          <a:solidFill>
            <a:srgbClr val="000000"/>
          </a:solidFill>
        </p:spPr>
        <p:txBody>
          <a:bodyPr wrap="square" lIns="0" tIns="0" rIns="0" bIns="0" rtlCol="0"/>
          <a:lstStyle/>
          <a:p>
            <a:endParaRPr/>
          </a:p>
        </p:txBody>
      </p:sp>
      <p:sp>
        <p:nvSpPr>
          <p:cNvPr id="560" name="object 560"/>
          <p:cNvSpPr/>
          <p:nvPr/>
        </p:nvSpPr>
        <p:spPr>
          <a:xfrm>
            <a:off x="4106674" y="3045190"/>
            <a:ext cx="558800" cy="7620"/>
          </a:xfrm>
          <a:custGeom>
            <a:avLst/>
            <a:gdLst/>
            <a:ahLst/>
            <a:cxnLst/>
            <a:rect l="l" t="t" r="r" b="b"/>
            <a:pathLst>
              <a:path w="558800" h="7619">
                <a:moveTo>
                  <a:pt x="0" y="0"/>
                </a:moveTo>
                <a:lnTo>
                  <a:pt x="0" y="7620"/>
                </a:lnTo>
                <a:lnTo>
                  <a:pt x="550926" y="7620"/>
                </a:lnTo>
                <a:lnTo>
                  <a:pt x="558545" y="0"/>
                </a:lnTo>
                <a:lnTo>
                  <a:pt x="0" y="0"/>
                </a:lnTo>
              </a:path>
            </a:pathLst>
          </a:custGeom>
          <a:ln w="3175">
            <a:solidFill>
              <a:srgbClr val="000000"/>
            </a:solidFill>
          </a:ln>
        </p:spPr>
        <p:txBody>
          <a:bodyPr wrap="square" lIns="0" tIns="0" rIns="0" bIns="0" rtlCol="0"/>
          <a:lstStyle/>
          <a:p>
            <a:endParaRPr/>
          </a:p>
        </p:txBody>
      </p:sp>
      <p:sp>
        <p:nvSpPr>
          <p:cNvPr id="561" name="object 561"/>
          <p:cNvSpPr/>
          <p:nvPr/>
        </p:nvSpPr>
        <p:spPr>
          <a:xfrm>
            <a:off x="4657600" y="3045190"/>
            <a:ext cx="7620" cy="147320"/>
          </a:xfrm>
          <a:custGeom>
            <a:avLst/>
            <a:gdLst/>
            <a:ahLst/>
            <a:cxnLst/>
            <a:rect l="l" t="t" r="r" b="b"/>
            <a:pathLst>
              <a:path w="7619" h="147319">
                <a:moveTo>
                  <a:pt x="7619" y="0"/>
                </a:moveTo>
                <a:lnTo>
                  <a:pt x="0" y="7620"/>
                </a:lnTo>
                <a:lnTo>
                  <a:pt x="7619" y="147066"/>
                </a:lnTo>
                <a:lnTo>
                  <a:pt x="7619" y="0"/>
                </a:lnTo>
                <a:close/>
              </a:path>
            </a:pathLst>
          </a:custGeom>
          <a:solidFill>
            <a:srgbClr val="000000"/>
          </a:solidFill>
        </p:spPr>
        <p:txBody>
          <a:bodyPr wrap="square" lIns="0" tIns="0" rIns="0" bIns="0" rtlCol="0"/>
          <a:lstStyle/>
          <a:p>
            <a:endParaRPr/>
          </a:p>
        </p:txBody>
      </p:sp>
      <p:sp>
        <p:nvSpPr>
          <p:cNvPr id="562" name="object 562"/>
          <p:cNvSpPr/>
          <p:nvPr/>
        </p:nvSpPr>
        <p:spPr>
          <a:xfrm>
            <a:off x="4657600" y="3052810"/>
            <a:ext cx="7620" cy="139700"/>
          </a:xfrm>
          <a:custGeom>
            <a:avLst/>
            <a:gdLst/>
            <a:ahLst/>
            <a:cxnLst/>
            <a:rect l="l" t="t" r="r" b="b"/>
            <a:pathLst>
              <a:path w="7619" h="139700">
                <a:moveTo>
                  <a:pt x="0" y="0"/>
                </a:moveTo>
                <a:lnTo>
                  <a:pt x="0" y="131063"/>
                </a:lnTo>
                <a:lnTo>
                  <a:pt x="7619" y="139446"/>
                </a:lnTo>
                <a:lnTo>
                  <a:pt x="0" y="0"/>
                </a:lnTo>
                <a:close/>
              </a:path>
            </a:pathLst>
          </a:custGeom>
          <a:solidFill>
            <a:srgbClr val="000000"/>
          </a:solidFill>
        </p:spPr>
        <p:txBody>
          <a:bodyPr wrap="square" lIns="0" tIns="0" rIns="0" bIns="0" rtlCol="0"/>
          <a:lstStyle/>
          <a:p>
            <a:endParaRPr/>
          </a:p>
        </p:txBody>
      </p:sp>
      <p:sp>
        <p:nvSpPr>
          <p:cNvPr id="563" name="object 563"/>
          <p:cNvSpPr/>
          <p:nvPr/>
        </p:nvSpPr>
        <p:spPr>
          <a:xfrm>
            <a:off x="4657600" y="3045190"/>
            <a:ext cx="7620" cy="147320"/>
          </a:xfrm>
          <a:custGeom>
            <a:avLst/>
            <a:gdLst/>
            <a:ahLst/>
            <a:cxnLst/>
            <a:rect l="l" t="t" r="r" b="b"/>
            <a:pathLst>
              <a:path w="7619" h="147319">
                <a:moveTo>
                  <a:pt x="7619" y="0"/>
                </a:moveTo>
                <a:lnTo>
                  <a:pt x="0" y="7620"/>
                </a:lnTo>
                <a:lnTo>
                  <a:pt x="0" y="138683"/>
                </a:lnTo>
                <a:lnTo>
                  <a:pt x="7619" y="147066"/>
                </a:lnTo>
                <a:lnTo>
                  <a:pt x="7619" y="0"/>
                </a:lnTo>
              </a:path>
            </a:pathLst>
          </a:custGeom>
          <a:ln w="3175">
            <a:solidFill>
              <a:srgbClr val="000000"/>
            </a:solidFill>
          </a:ln>
        </p:spPr>
        <p:txBody>
          <a:bodyPr wrap="square" lIns="0" tIns="0" rIns="0" bIns="0" rtlCol="0"/>
          <a:lstStyle/>
          <a:p>
            <a:endParaRPr/>
          </a:p>
        </p:txBody>
      </p:sp>
      <p:sp>
        <p:nvSpPr>
          <p:cNvPr id="564" name="object 564"/>
          <p:cNvSpPr/>
          <p:nvPr/>
        </p:nvSpPr>
        <p:spPr>
          <a:xfrm>
            <a:off x="4102865" y="3183873"/>
            <a:ext cx="562610" cy="8890"/>
          </a:xfrm>
          <a:custGeom>
            <a:avLst/>
            <a:gdLst/>
            <a:ahLst/>
            <a:cxnLst/>
            <a:rect l="l" t="t" r="r" b="b"/>
            <a:pathLst>
              <a:path w="562610" h="8889">
                <a:moveTo>
                  <a:pt x="554736" y="0"/>
                </a:moveTo>
                <a:lnTo>
                  <a:pt x="0" y="8382"/>
                </a:lnTo>
                <a:lnTo>
                  <a:pt x="562356" y="8382"/>
                </a:lnTo>
                <a:lnTo>
                  <a:pt x="554736" y="0"/>
                </a:lnTo>
                <a:close/>
              </a:path>
            </a:pathLst>
          </a:custGeom>
          <a:solidFill>
            <a:srgbClr val="000000"/>
          </a:solidFill>
        </p:spPr>
        <p:txBody>
          <a:bodyPr wrap="square" lIns="0" tIns="0" rIns="0" bIns="0" rtlCol="0"/>
          <a:lstStyle/>
          <a:p>
            <a:endParaRPr/>
          </a:p>
        </p:txBody>
      </p:sp>
      <p:sp>
        <p:nvSpPr>
          <p:cNvPr id="565" name="object 565"/>
          <p:cNvSpPr/>
          <p:nvPr/>
        </p:nvSpPr>
        <p:spPr>
          <a:xfrm>
            <a:off x="4102865" y="3183873"/>
            <a:ext cx="554990" cy="8890"/>
          </a:xfrm>
          <a:custGeom>
            <a:avLst/>
            <a:gdLst/>
            <a:ahLst/>
            <a:cxnLst/>
            <a:rect l="l" t="t" r="r" b="b"/>
            <a:pathLst>
              <a:path w="554989" h="8889">
                <a:moveTo>
                  <a:pt x="554736" y="0"/>
                </a:moveTo>
                <a:lnTo>
                  <a:pt x="7619" y="0"/>
                </a:lnTo>
                <a:lnTo>
                  <a:pt x="0" y="8382"/>
                </a:lnTo>
                <a:lnTo>
                  <a:pt x="554736" y="0"/>
                </a:lnTo>
                <a:close/>
              </a:path>
            </a:pathLst>
          </a:custGeom>
          <a:solidFill>
            <a:srgbClr val="000000"/>
          </a:solidFill>
        </p:spPr>
        <p:txBody>
          <a:bodyPr wrap="square" lIns="0" tIns="0" rIns="0" bIns="0" rtlCol="0"/>
          <a:lstStyle/>
          <a:p>
            <a:endParaRPr/>
          </a:p>
        </p:txBody>
      </p:sp>
      <p:sp>
        <p:nvSpPr>
          <p:cNvPr id="566" name="object 566"/>
          <p:cNvSpPr/>
          <p:nvPr/>
        </p:nvSpPr>
        <p:spPr>
          <a:xfrm>
            <a:off x="4102865" y="3183873"/>
            <a:ext cx="562610" cy="8890"/>
          </a:xfrm>
          <a:custGeom>
            <a:avLst/>
            <a:gdLst/>
            <a:ahLst/>
            <a:cxnLst/>
            <a:rect l="l" t="t" r="r" b="b"/>
            <a:pathLst>
              <a:path w="562610" h="8889">
                <a:moveTo>
                  <a:pt x="562356" y="8382"/>
                </a:moveTo>
                <a:lnTo>
                  <a:pt x="554736" y="0"/>
                </a:lnTo>
                <a:lnTo>
                  <a:pt x="7619" y="0"/>
                </a:lnTo>
                <a:lnTo>
                  <a:pt x="0" y="8382"/>
                </a:lnTo>
                <a:lnTo>
                  <a:pt x="562356" y="8382"/>
                </a:lnTo>
              </a:path>
            </a:pathLst>
          </a:custGeom>
          <a:ln w="3175">
            <a:solidFill>
              <a:srgbClr val="000000"/>
            </a:solidFill>
          </a:ln>
        </p:spPr>
        <p:txBody>
          <a:bodyPr wrap="square" lIns="0" tIns="0" rIns="0" bIns="0" rtlCol="0"/>
          <a:lstStyle/>
          <a:p>
            <a:endParaRPr/>
          </a:p>
        </p:txBody>
      </p:sp>
      <p:sp>
        <p:nvSpPr>
          <p:cNvPr id="567" name="object 567"/>
          <p:cNvSpPr/>
          <p:nvPr/>
        </p:nvSpPr>
        <p:spPr>
          <a:xfrm>
            <a:off x="4102865" y="3049000"/>
            <a:ext cx="7620" cy="143510"/>
          </a:xfrm>
          <a:custGeom>
            <a:avLst/>
            <a:gdLst/>
            <a:ahLst/>
            <a:cxnLst/>
            <a:rect l="l" t="t" r="r" b="b"/>
            <a:pathLst>
              <a:path w="7619" h="143510">
                <a:moveTo>
                  <a:pt x="0" y="0"/>
                </a:moveTo>
                <a:lnTo>
                  <a:pt x="0" y="143256"/>
                </a:lnTo>
                <a:lnTo>
                  <a:pt x="7619" y="134874"/>
                </a:lnTo>
                <a:lnTo>
                  <a:pt x="0" y="0"/>
                </a:lnTo>
                <a:close/>
              </a:path>
            </a:pathLst>
          </a:custGeom>
          <a:solidFill>
            <a:srgbClr val="000000"/>
          </a:solidFill>
        </p:spPr>
        <p:txBody>
          <a:bodyPr wrap="square" lIns="0" tIns="0" rIns="0" bIns="0" rtlCol="0"/>
          <a:lstStyle/>
          <a:p>
            <a:endParaRPr/>
          </a:p>
        </p:txBody>
      </p:sp>
      <p:sp>
        <p:nvSpPr>
          <p:cNvPr id="568" name="object 568"/>
          <p:cNvSpPr/>
          <p:nvPr/>
        </p:nvSpPr>
        <p:spPr>
          <a:xfrm>
            <a:off x="4102865" y="3049000"/>
            <a:ext cx="7620" cy="135255"/>
          </a:xfrm>
          <a:custGeom>
            <a:avLst/>
            <a:gdLst/>
            <a:ahLst/>
            <a:cxnLst/>
            <a:rect l="l" t="t" r="r" b="b"/>
            <a:pathLst>
              <a:path w="7619" h="135255">
                <a:moveTo>
                  <a:pt x="7619" y="0"/>
                </a:moveTo>
                <a:lnTo>
                  <a:pt x="0" y="0"/>
                </a:lnTo>
                <a:lnTo>
                  <a:pt x="7619" y="134874"/>
                </a:lnTo>
                <a:lnTo>
                  <a:pt x="7619" y="0"/>
                </a:lnTo>
                <a:close/>
              </a:path>
            </a:pathLst>
          </a:custGeom>
          <a:solidFill>
            <a:srgbClr val="000000"/>
          </a:solidFill>
        </p:spPr>
        <p:txBody>
          <a:bodyPr wrap="square" lIns="0" tIns="0" rIns="0" bIns="0" rtlCol="0"/>
          <a:lstStyle/>
          <a:p>
            <a:endParaRPr/>
          </a:p>
        </p:txBody>
      </p:sp>
      <p:sp>
        <p:nvSpPr>
          <p:cNvPr id="569" name="object 569"/>
          <p:cNvSpPr/>
          <p:nvPr/>
        </p:nvSpPr>
        <p:spPr>
          <a:xfrm>
            <a:off x="4102865" y="3049000"/>
            <a:ext cx="7620" cy="143510"/>
          </a:xfrm>
          <a:custGeom>
            <a:avLst/>
            <a:gdLst/>
            <a:ahLst/>
            <a:cxnLst/>
            <a:rect l="l" t="t" r="r" b="b"/>
            <a:pathLst>
              <a:path w="7619" h="143510">
                <a:moveTo>
                  <a:pt x="0" y="143256"/>
                </a:moveTo>
                <a:lnTo>
                  <a:pt x="7619" y="134874"/>
                </a:lnTo>
                <a:lnTo>
                  <a:pt x="7619" y="0"/>
                </a:lnTo>
                <a:lnTo>
                  <a:pt x="0" y="0"/>
                </a:lnTo>
                <a:lnTo>
                  <a:pt x="0" y="143256"/>
                </a:lnTo>
              </a:path>
            </a:pathLst>
          </a:custGeom>
          <a:ln w="3175">
            <a:solidFill>
              <a:srgbClr val="000000"/>
            </a:solidFill>
          </a:ln>
        </p:spPr>
        <p:txBody>
          <a:bodyPr wrap="square" lIns="0" tIns="0" rIns="0" bIns="0" rtlCol="0"/>
          <a:lstStyle/>
          <a:p>
            <a:endParaRPr/>
          </a:p>
        </p:txBody>
      </p:sp>
      <p:sp>
        <p:nvSpPr>
          <p:cNvPr id="570" name="object 570"/>
          <p:cNvSpPr/>
          <p:nvPr/>
        </p:nvSpPr>
        <p:spPr>
          <a:xfrm>
            <a:off x="4106674" y="3049000"/>
            <a:ext cx="554990" cy="139065"/>
          </a:xfrm>
          <a:custGeom>
            <a:avLst/>
            <a:gdLst/>
            <a:ahLst/>
            <a:cxnLst/>
            <a:rect l="l" t="t" r="r" b="b"/>
            <a:pathLst>
              <a:path w="554989" h="139064">
                <a:moveTo>
                  <a:pt x="0" y="0"/>
                </a:moveTo>
                <a:lnTo>
                  <a:pt x="554736" y="0"/>
                </a:lnTo>
                <a:lnTo>
                  <a:pt x="554736" y="138684"/>
                </a:lnTo>
                <a:lnTo>
                  <a:pt x="0" y="138684"/>
                </a:lnTo>
                <a:lnTo>
                  <a:pt x="0" y="0"/>
                </a:lnTo>
              </a:path>
            </a:pathLst>
          </a:custGeom>
          <a:ln w="3175">
            <a:solidFill>
              <a:srgbClr val="000000"/>
            </a:solidFill>
          </a:ln>
        </p:spPr>
        <p:txBody>
          <a:bodyPr wrap="square" lIns="0" tIns="0" rIns="0" bIns="0" rtlCol="0"/>
          <a:lstStyle/>
          <a:p>
            <a:endParaRPr/>
          </a:p>
        </p:txBody>
      </p:sp>
      <p:sp>
        <p:nvSpPr>
          <p:cNvPr id="571" name="object 571"/>
          <p:cNvSpPr/>
          <p:nvPr/>
        </p:nvSpPr>
        <p:spPr>
          <a:xfrm>
            <a:off x="3883409" y="2632185"/>
            <a:ext cx="223520" cy="7620"/>
          </a:xfrm>
          <a:custGeom>
            <a:avLst/>
            <a:gdLst/>
            <a:ahLst/>
            <a:cxnLst/>
            <a:rect l="l" t="t" r="r" b="b"/>
            <a:pathLst>
              <a:path w="223519" h="7619">
                <a:moveTo>
                  <a:pt x="223266" y="0"/>
                </a:moveTo>
                <a:lnTo>
                  <a:pt x="0" y="7620"/>
                </a:lnTo>
                <a:lnTo>
                  <a:pt x="223266" y="7620"/>
                </a:lnTo>
                <a:lnTo>
                  <a:pt x="223266" y="0"/>
                </a:lnTo>
                <a:close/>
              </a:path>
            </a:pathLst>
          </a:custGeom>
          <a:solidFill>
            <a:srgbClr val="000000"/>
          </a:solidFill>
        </p:spPr>
        <p:txBody>
          <a:bodyPr wrap="square" lIns="0" tIns="0" rIns="0" bIns="0" rtlCol="0"/>
          <a:lstStyle/>
          <a:p>
            <a:endParaRPr/>
          </a:p>
        </p:txBody>
      </p:sp>
      <p:sp>
        <p:nvSpPr>
          <p:cNvPr id="572" name="object 572"/>
          <p:cNvSpPr/>
          <p:nvPr/>
        </p:nvSpPr>
        <p:spPr>
          <a:xfrm>
            <a:off x="3875789" y="2632185"/>
            <a:ext cx="231140" cy="7620"/>
          </a:xfrm>
          <a:custGeom>
            <a:avLst/>
            <a:gdLst/>
            <a:ahLst/>
            <a:cxnLst/>
            <a:rect l="l" t="t" r="r" b="b"/>
            <a:pathLst>
              <a:path w="231139" h="7619">
                <a:moveTo>
                  <a:pt x="230886" y="0"/>
                </a:moveTo>
                <a:lnTo>
                  <a:pt x="0" y="0"/>
                </a:lnTo>
                <a:lnTo>
                  <a:pt x="7619" y="7620"/>
                </a:lnTo>
                <a:lnTo>
                  <a:pt x="230886" y="0"/>
                </a:lnTo>
                <a:close/>
              </a:path>
            </a:pathLst>
          </a:custGeom>
          <a:solidFill>
            <a:srgbClr val="000000"/>
          </a:solidFill>
        </p:spPr>
        <p:txBody>
          <a:bodyPr wrap="square" lIns="0" tIns="0" rIns="0" bIns="0" rtlCol="0"/>
          <a:lstStyle/>
          <a:p>
            <a:endParaRPr/>
          </a:p>
        </p:txBody>
      </p:sp>
      <p:sp>
        <p:nvSpPr>
          <p:cNvPr id="573" name="object 573"/>
          <p:cNvSpPr/>
          <p:nvPr/>
        </p:nvSpPr>
        <p:spPr>
          <a:xfrm>
            <a:off x="3875789" y="2632185"/>
            <a:ext cx="231140" cy="7620"/>
          </a:xfrm>
          <a:custGeom>
            <a:avLst/>
            <a:gdLst/>
            <a:ahLst/>
            <a:cxnLst/>
            <a:rect l="l" t="t" r="r" b="b"/>
            <a:pathLst>
              <a:path w="231139" h="7619">
                <a:moveTo>
                  <a:pt x="230886" y="7620"/>
                </a:moveTo>
                <a:lnTo>
                  <a:pt x="230886" y="0"/>
                </a:lnTo>
                <a:lnTo>
                  <a:pt x="0" y="0"/>
                </a:lnTo>
                <a:lnTo>
                  <a:pt x="7619" y="7620"/>
                </a:lnTo>
                <a:lnTo>
                  <a:pt x="230886" y="7620"/>
                </a:lnTo>
              </a:path>
            </a:pathLst>
          </a:custGeom>
          <a:ln w="3175">
            <a:solidFill>
              <a:srgbClr val="000000"/>
            </a:solidFill>
          </a:ln>
        </p:spPr>
        <p:txBody>
          <a:bodyPr wrap="square" lIns="0" tIns="0" rIns="0" bIns="0" rtlCol="0"/>
          <a:lstStyle/>
          <a:p>
            <a:endParaRPr/>
          </a:p>
        </p:txBody>
      </p:sp>
      <p:sp>
        <p:nvSpPr>
          <p:cNvPr id="574" name="object 574"/>
          <p:cNvSpPr/>
          <p:nvPr/>
        </p:nvSpPr>
        <p:spPr>
          <a:xfrm>
            <a:off x="3875789" y="2632185"/>
            <a:ext cx="7620" cy="1268095"/>
          </a:xfrm>
          <a:custGeom>
            <a:avLst/>
            <a:gdLst/>
            <a:ahLst/>
            <a:cxnLst/>
            <a:rect l="l" t="t" r="r" b="b"/>
            <a:pathLst>
              <a:path w="7619" h="1268095">
                <a:moveTo>
                  <a:pt x="0" y="0"/>
                </a:moveTo>
                <a:lnTo>
                  <a:pt x="7619" y="1267968"/>
                </a:lnTo>
                <a:lnTo>
                  <a:pt x="7619" y="7620"/>
                </a:lnTo>
                <a:lnTo>
                  <a:pt x="0" y="0"/>
                </a:lnTo>
                <a:close/>
              </a:path>
            </a:pathLst>
          </a:custGeom>
          <a:solidFill>
            <a:srgbClr val="000000"/>
          </a:solidFill>
        </p:spPr>
        <p:txBody>
          <a:bodyPr wrap="square" lIns="0" tIns="0" rIns="0" bIns="0" rtlCol="0"/>
          <a:lstStyle/>
          <a:p>
            <a:endParaRPr/>
          </a:p>
        </p:txBody>
      </p:sp>
      <p:sp>
        <p:nvSpPr>
          <p:cNvPr id="575" name="object 575"/>
          <p:cNvSpPr/>
          <p:nvPr/>
        </p:nvSpPr>
        <p:spPr>
          <a:xfrm>
            <a:off x="3875789" y="2632185"/>
            <a:ext cx="7620" cy="1268095"/>
          </a:xfrm>
          <a:custGeom>
            <a:avLst/>
            <a:gdLst/>
            <a:ahLst/>
            <a:cxnLst/>
            <a:rect l="l" t="t" r="r" b="b"/>
            <a:pathLst>
              <a:path w="7619" h="1268095">
                <a:moveTo>
                  <a:pt x="0" y="0"/>
                </a:moveTo>
                <a:lnTo>
                  <a:pt x="0" y="1267968"/>
                </a:lnTo>
                <a:lnTo>
                  <a:pt x="7619" y="1267968"/>
                </a:lnTo>
                <a:lnTo>
                  <a:pt x="0" y="0"/>
                </a:lnTo>
                <a:close/>
              </a:path>
            </a:pathLst>
          </a:custGeom>
          <a:solidFill>
            <a:srgbClr val="000000"/>
          </a:solidFill>
        </p:spPr>
        <p:txBody>
          <a:bodyPr wrap="square" lIns="0" tIns="0" rIns="0" bIns="0" rtlCol="0"/>
          <a:lstStyle/>
          <a:p>
            <a:endParaRPr/>
          </a:p>
        </p:txBody>
      </p:sp>
      <p:sp>
        <p:nvSpPr>
          <p:cNvPr id="576" name="object 576"/>
          <p:cNvSpPr/>
          <p:nvPr/>
        </p:nvSpPr>
        <p:spPr>
          <a:xfrm>
            <a:off x="3875789" y="2632185"/>
            <a:ext cx="7620" cy="1268095"/>
          </a:xfrm>
          <a:custGeom>
            <a:avLst/>
            <a:gdLst/>
            <a:ahLst/>
            <a:cxnLst/>
            <a:rect l="l" t="t" r="r" b="b"/>
            <a:pathLst>
              <a:path w="7619" h="1268095">
                <a:moveTo>
                  <a:pt x="3809" y="-380"/>
                </a:moveTo>
                <a:lnTo>
                  <a:pt x="3809" y="1268349"/>
                </a:lnTo>
              </a:path>
            </a:pathLst>
          </a:custGeom>
          <a:ln w="8381">
            <a:solidFill>
              <a:srgbClr val="000000"/>
            </a:solidFill>
          </a:ln>
        </p:spPr>
        <p:txBody>
          <a:bodyPr wrap="square" lIns="0" tIns="0" rIns="0" bIns="0" rtlCol="0"/>
          <a:lstStyle/>
          <a:p>
            <a:endParaRPr/>
          </a:p>
        </p:txBody>
      </p:sp>
      <p:sp>
        <p:nvSpPr>
          <p:cNvPr id="577" name="object 577"/>
          <p:cNvSpPr/>
          <p:nvPr/>
        </p:nvSpPr>
        <p:spPr>
          <a:xfrm>
            <a:off x="3879599" y="2872978"/>
            <a:ext cx="227329" cy="8890"/>
          </a:xfrm>
          <a:custGeom>
            <a:avLst/>
            <a:gdLst/>
            <a:ahLst/>
            <a:cxnLst/>
            <a:rect l="l" t="t" r="r" b="b"/>
            <a:pathLst>
              <a:path w="227330" h="8889">
                <a:moveTo>
                  <a:pt x="227075" y="0"/>
                </a:moveTo>
                <a:lnTo>
                  <a:pt x="0" y="8381"/>
                </a:lnTo>
                <a:lnTo>
                  <a:pt x="227075" y="8381"/>
                </a:lnTo>
                <a:lnTo>
                  <a:pt x="227075" y="0"/>
                </a:lnTo>
                <a:close/>
              </a:path>
            </a:pathLst>
          </a:custGeom>
          <a:solidFill>
            <a:srgbClr val="000000"/>
          </a:solidFill>
        </p:spPr>
        <p:txBody>
          <a:bodyPr wrap="square" lIns="0" tIns="0" rIns="0" bIns="0" rtlCol="0"/>
          <a:lstStyle/>
          <a:p>
            <a:endParaRPr/>
          </a:p>
        </p:txBody>
      </p:sp>
      <p:sp>
        <p:nvSpPr>
          <p:cNvPr id="578" name="object 578"/>
          <p:cNvSpPr/>
          <p:nvPr/>
        </p:nvSpPr>
        <p:spPr>
          <a:xfrm>
            <a:off x="3879599" y="2872978"/>
            <a:ext cx="227329" cy="8890"/>
          </a:xfrm>
          <a:custGeom>
            <a:avLst/>
            <a:gdLst/>
            <a:ahLst/>
            <a:cxnLst/>
            <a:rect l="l" t="t" r="r" b="b"/>
            <a:pathLst>
              <a:path w="227330" h="8889">
                <a:moveTo>
                  <a:pt x="227075" y="0"/>
                </a:moveTo>
                <a:lnTo>
                  <a:pt x="0" y="0"/>
                </a:lnTo>
                <a:lnTo>
                  <a:pt x="0" y="8381"/>
                </a:lnTo>
                <a:lnTo>
                  <a:pt x="227075" y="0"/>
                </a:lnTo>
                <a:close/>
              </a:path>
            </a:pathLst>
          </a:custGeom>
          <a:solidFill>
            <a:srgbClr val="000000"/>
          </a:solidFill>
        </p:spPr>
        <p:txBody>
          <a:bodyPr wrap="square" lIns="0" tIns="0" rIns="0" bIns="0" rtlCol="0"/>
          <a:lstStyle/>
          <a:p>
            <a:endParaRPr/>
          </a:p>
        </p:txBody>
      </p:sp>
      <p:sp>
        <p:nvSpPr>
          <p:cNvPr id="579" name="object 579"/>
          <p:cNvSpPr/>
          <p:nvPr/>
        </p:nvSpPr>
        <p:spPr>
          <a:xfrm>
            <a:off x="3879599" y="2872978"/>
            <a:ext cx="227329" cy="8890"/>
          </a:xfrm>
          <a:custGeom>
            <a:avLst/>
            <a:gdLst/>
            <a:ahLst/>
            <a:cxnLst/>
            <a:rect l="l" t="t" r="r" b="b"/>
            <a:pathLst>
              <a:path w="227330" h="8889">
                <a:moveTo>
                  <a:pt x="227075" y="8381"/>
                </a:moveTo>
                <a:lnTo>
                  <a:pt x="227075" y="0"/>
                </a:lnTo>
                <a:lnTo>
                  <a:pt x="0" y="0"/>
                </a:lnTo>
                <a:lnTo>
                  <a:pt x="0" y="8381"/>
                </a:lnTo>
                <a:lnTo>
                  <a:pt x="227075" y="8381"/>
                </a:lnTo>
              </a:path>
            </a:pathLst>
          </a:custGeom>
          <a:ln w="3175">
            <a:solidFill>
              <a:srgbClr val="000000"/>
            </a:solidFill>
          </a:ln>
        </p:spPr>
        <p:txBody>
          <a:bodyPr wrap="square" lIns="0" tIns="0" rIns="0" bIns="0" rtlCol="0"/>
          <a:lstStyle/>
          <a:p>
            <a:endParaRPr/>
          </a:p>
        </p:txBody>
      </p:sp>
      <p:sp>
        <p:nvSpPr>
          <p:cNvPr id="580" name="object 580"/>
          <p:cNvSpPr/>
          <p:nvPr/>
        </p:nvSpPr>
        <p:spPr>
          <a:xfrm>
            <a:off x="3889505" y="3114532"/>
            <a:ext cx="217170" cy="8890"/>
          </a:xfrm>
          <a:custGeom>
            <a:avLst/>
            <a:gdLst/>
            <a:ahLst/>
            <a:cxnLst/>
            <a:rect l="l" t="t" r="r" b="b"/>
            <a:pathLst>
              <a:path w="217169" h="8889">
                <a:moveTo>
                  <a:pt x="217169" y="0"/>
                </a:moveTo>
                <a:lnTo>
                  <a:pt x="0" y="8381"/>
                </a:lnTo>
                <a:lnTo>
                  <a:pt x="217169" y="8381"/>
                </a:lnTo>
                <a:lnTo>
                  <a:pt x="217169" y="0"/>
                </a:lnTo>
                <a:close/>
              </a:path>
            </a:pathLst>
          </a:custGeom>
          <a:solidFill>
            <a:srgbClr val="000000"/>
          </a:solidFill>
        </p:spPr>
        <p:txBody>
          <a:bodyPr wrap="square" lIns="0" tIns="0" rIns="0" bIns="0" rtlCol="0"/>
          <a:lstStyle/>
          <a:p>
            <a:endParaRPr/>
          </a:p>
        </p:txBody>
      </p:sp>
      <p:sp>
        <p:nvSpPr>
          <p:cNvPr id="581" name="object 581"/>
          <p:cNvSpPr/>
          <p:nvPr/>
        </p:nvSpPr>
        <p:spPr>
          <a:xfrm>
            <a:off x="3889505" y="3114532"/>
            <a:ext cx="217170" cy="8890"/>
          </a:xfrm>
          <a:custGeom>
            <a:avLst/>
            <a:gdLst/>
            <a:ahLst/>
            <a:cxnLst/>
            <a:rect l="l" t="t" r="r" b="b"/>
            <a:pathLst>
              <a:path w="217169" h="8889">
                <a:moveTo>
                  <a:pt x="217169" y="0"/>
                </a:moveTo>
                <a:lnTo>
                  <a:pt x="0" y="0"/>
                </a:lnTo>
                <a:lnTo>
                  <a:pt x="0" y="8381"/>
                </a:lnTo>
                <a:lnTo>
                  <a:pt x="217169" y="0"/>
                </a:lnTo>
                <a:close/>
              </a:path>
            </a:pathLst>
          </a:custGeom>
          <a:solidFill>
            <a:srgbClr val="000000"/>
          </a:solidFill>
        </p:spPr>
        <p:txBody>
          <a:bodyPr wrap="square" lIns="0" tIns="0" rIns="0" bIns="0" rtlCol="0"/>
          <a:lstStyle/>
          <a:p>
            <a:endParaRPr/>
          </a:p>
        </p:txBody>
      </p:sp>
      <p:sp>
        <p:nvSpPr>
          <p:cNvPr id="582" name="object 582"/>
          <p:cNvSpPr/>
          <p:nvPr/>
        </p:nvSpPr>
        <p:spPr>
          <a:xfrm>
            <a:off x="3889505" y="3114532"/>
            <a:ext cx="217170" cy="8890"/>
          </a:xfrm>
          <a:custGeom>
            <a:avLst/>
            <a:gdLst/>
            <a:ahLst/>
            <a:cxnLst/>
            <a:rect l="l" t="t" r="r" b="b"/>
            <a:pathLst>
              <a:path w="217169" h="8889">
                <a:moveTo>
                  <a:pt x="217169" y="8381"/>
                </a:moveTo>
                <a:lnTo>
                  <a:pt x="217169" y="0"/>
                </a:lnTo>
                <a:lnTo>
                  <a:pt x="0" y="0"/>
                </a:lnTo>
                <a:lnTo>
                  <a:pt x="0" y="8381"/>
                </a:lnTo>
                <a:lnTo>
                  <a:pt x="217169" y="8381"/>
                </a:lnTo>
              </a:path>
            </a:pathLst>
          </a:custGeom>
          <a:ln w="3175">
            <a:solidFill>
              <a:srgbClr val="000000"/>
            </a:solidFill>
          </a:ln>
        </p:spPr>
        <p:txBody>
          <a:bodyPr wrap="square" lIns="0" tIns="0" rIns="0" bIns="0" rtlCol="0"/>
          <a:lstStyle/>
          <a:p>
            <a:endParaRPr/>
          </a:p>
        </p:txBody>
      </p:sp>
      <p:sp>
        <p:nvSpPr>
          <p:cNvPr id="583" name="object 583"/>
          <p:cNvSpPr/>
          <p:nvPr/>
        </p:nvSpPr>
        <p:spPr>
          <a:xfrm>
            <a:off x="7826759" y="4115038"/>
            <a:ext cx="76200" cy="7620"/>
          </a:xfrm>
          <a:custGeom>
            <a:avLst/>
            <a:gdLst/>
            <a:ahLst/>
            <a:cxnLst/>
            <a:rect l="l" t="t" r="r" b="b"/>
            <a:pathLst>
              <a:path w="76200" h="7619">
                <a:moveTo>
                  <a:pt x="76200" y="0"/>
                </a:moveTo>
                <a:lnTo>
                  <a:pt x="0" y="0"/>
                </a:lnTo>
                <a:lnTo>
                  <a:pt x="0" y="7620"/>
                </a:lnTo>
                <a:lnTo>
                  <a:pt x="76200" y="0"/>
                </a:lnTo>
                <a:close/>
              </a:path>
            </a:pathLst>
          </a:custGeom>
          <a:solidFill>
            <a:srgbClr val="000000"/>
          </a:solidFill>
        </p:spPr>
        <p:txBody>
          <a:bodyPr wrap="square" lIns="0" tIns="0" rIns="0" bIns="0" rtlCol="0"/>
          <a:lstStyle/>
          <a:p>
            <a:endParaRPr/>
          </a:p>
        </p:txBody>
      </p:sp>
      <p:sp>
        <p:nvSpPr>
          <p:cNvPr id="584" name="object 584"/>
          <p:cNvSpPr/>
          <p:nvPr/>
        </p:nvSpPr>
        <p:spPr>
          <a:xfrm>
            <a:off x="7826759" y="4115038"/>
            <a:ext cx="85090" cy="7620"/>
          </a:xfrm>
          <a:custGeom>
            <a:avLst/>
            <a:gdLst/>
            <a:ahLst/>
            <a:cxnLst/>
            <a:rect l="l" t="t" r="r" b="b"/>
            <a:pathLst>
              <a:path w="85089" h="7619">
                <a:moveTo>
                  <a:pt x="76200" y="0"/>
                </a:moveTo>
                <a:lnTo>
                  <a:pt x="0" y="7620"/>
                </a:lnTo>
                <a:lnTo>
                  <a:pt x="84582" y="7620"/>
                </a:lnTo>
                <a:lnTo>
                  <a:pt x="76200" y="0"/>
                </a:lnTo>
                <a:close/>
              </a:path>
            </a:pathLst>
          </a:custGeom>
          <a:solidFill>
            <a:srgbClr val="000000"/>
          </a:solidFill>
        </p:spPr>
        <p:txBody>
          <a:bodyPr wrap="square" lIns="0" tIns="0" rIns="0" bIns="0" rtlCol="0"/>
          <a:lstStyle/>
          <a:p>
            <a:endParaRPr/>
          </a:p>
        </p:txBody>
      </p:sp>
      <p:sp>
        <p:nvSpPr>
          <p:cNvPr id="585" name="object 585"/>
          <p:cNvSpPr/>
          <p:nvPr/>
        </p:nvSpPr>
        <p:spPr>
          <a:xfrm>
            <a:off x="7826759" y="4115038"/>
            <a:ext cx="85090" cy="7620"/>
          </a:xfrm>
          <a:custGeom>
            <a:avLst/>
            <a:gdLst/>
            <a:ahLst/>
            <a:cxnLst/>
            <a:rect l="l" t="t" r="r" b="b"/>
            <a:pathLst>
              <a:path w="85089" h="7619">
                <a:moveTo>
                  <a:pt x="0" y="0"/>
                </a:moveTo>
                <a:lnTo>
                  <a:pt x="0" y="7620"/>
                </a:lnTo>
                <a:lnTo>
                  <a:pt x="84582" y="7620"/>
                </a:lnTo>
                <a:lnTo>
                  <a:pt x="76200" y="0"/>
                </a:lnTo>
                <a:lnTo>
                  <a:pt x="0" y="0"/>
                </a:lnTo>
              </a:path>
            </a:pathLst>
          </a:custGeom>
          <a:ln w="3175">
            <a:solidFill>
              <a:srgbClr val="000000"/>
            </a:solidFill>
          </a:ln>
        </p:spPr>
        <p:txBody>
          <a:bodyPr wrap="square" lIns="0" tIns="0" rIns="0" bIns="0" rtlCol="0"/>
          <a:lstStyle/>
          <a:p>
            <a:endParaRPr/>
          </a:p>
        </p:txBody>
      </p:sp>
      <p:sp>
        <p:nvSpPr>
          <p:cNvPr id="586" name="object 586"/>
          <p:cNvSpPr/>
          <p:nvPr/>
        </p:nvSpPr>
        <p:spPr>
          <a:xfrm>
            <a:off x="7902959" y="2877550"/>
            <a:ext cx="8890" cy="1245235"/>
          </a:xfrm>
          <a:custGeom>
            <a:avLst/>
            <a:gdLst/>
            <a:ahLst/>
            <a:cxnLst/>
            <a:rect l="l" t="t" r="r" b="b"/>
            <a:pathLst>
              <a:path w="8889" h="1245235">
                <a:moveTo>
                  <a:pt x="0" y="0"/>
                </a:moveTo>
                <a:lnTo>
                  <a:pt x="0" y="1237488"/>
                </a:lnTo>
                <a:lnTo>
                  <a:pt x="8382" y="1245108"/>
                </a:lnTo>
                <a:lnTo>
                  <a:pt x="0" y="0"/>
                </a:lnTo>
                <a:close/>
              </a:path>
            </a:pathLst>
          </a:custGeom>
          <a:solidFill>
            <a:srgbClr val="000000"/>
          </a:solidFill>
        </p:spPr>
        <p:txBody>
          <a:bodyPr wrap="square" lIns="0" tIns="0" rIns="0" bIns="0" rtlCol="0"/>
          <a:lstStyle/>
          <a:p>
            <a:endParaRPr/>
          </a:p>
        </p:txBody>
      </p:sp>
      <p:sp>
        <p:nvSpPr>
          <p:cNvPr id="587" name="object 587"/>
          <p:cNvSpPr/>
          <p:nvPr/>
        </p:nvSpPr>
        <p:spPr>
          <a:xfrm>
            <a:off x="7902959" y="2877550"/>
            <a:ext cx="8890" cy="1245235"/>
          </a:xfrm>
          <a:custGeom>
            <a:avLst/>
            <a:gdLst/>
            <a:ahLst/>
            <a:cxnLst/>
            <a:rect l="l" t="t" r="r" b="b"/>
            <a:pathLst>
              <a:path w="8889" h="1245235">
                <a:moveTo>
                  <a:pt x="8382" y="0"/>
                </a:moveTo>
                <a:lnTo>
                  <a:pt x="0" y="0"/>
                </a:lnTo>
                <a:lnTo>
                  <a:pt x="8382" y="1245108"/>
                </a:lnTo>
                <a:lnTo>
                  <a:pt x="8382" y="0"/>
                </a:lnTo>
                <a:close/>
              </a:path>
            </a:pathLst>
          </a:custGeom>
          <a:solidFill>
            <a:srgbClr val="000000"/>
          </a:solidFill>
        </p:spPr>
        <p:txBody>
          <a:bodyPr wrap="square" lIns="0" tIns="0" rIns="0" bIns="0" rtlCol="0"/>
          <a:lstStyle/>
          <a:p>
            <a:endParaRPr/>
          </a:p>
        </p:txBody>
      </p:sp>
      <p:sp>
        <p:nvSpPr>
          <p:cNvPr id="588" name="object 588"/>
          <p:cNvSpPr/>
          <p:nvPr/>
        </p:nvSpPr>
        <p:spPr>
          <a:xfrm>
            <a:off x="7902959" y="2877550"/>
            <a:ext cx="8890" cy="1245235"/>
          </a:xfrm>
          <a:custGeom>
            <a:avLst/>
            <a:gdLst/>
            <a:ahLst/>
            <a:cxnLst/>
            <a:rect l="l" t="t" r="r" b="b"/>
            <a:pathLst>
              <a:path w="8889" h="1245235">
                <a:moveTo>
                  <a:pt x="4190" y="-380"/>
                </a:moveTo>
                <a:lnTo>
                  <a:pt x="4190" y="1245488"/>
                </a:lnTo>
              </a:path>
            </a:pathLst>
          </a:custGeom>
          <a:ln w="9143">
            <a:solidFill>
              <a:srgbClr val="000000"/>
            </a:solidFill>
          </a:ln>
        </p:spPr>
        <p:txBody>
          <a:bodyPr wrap="square" lIns="0" tIns="0" rIns="0" bIns="0" rtlCol="0"/>
          <a:lstStyle/>
          <a:p>
            <a:endParaRPr/>
          </a:p>
        </p:txBody>
      </p:sp>
      <p:sp>
        <p:nvSpPr>
          <p:cNvPr id="589" name="object 589"/>
          <p:cNvSpPr/>
          <p:nvPr/>
        </p:nvSpPr>
        <p:spPr>
          <a:xfrm>
            <a:off x="7326124" y="4115038"/>
            <a:ext cx="85090" cy="7620"/>
          </a:xfrm>
          <a:custGeom>
            <a:avLst/>
            <a:gdLst/>
            <a:ahLst/>
            <a:cxnLst/>
            <a:rect l="l" t="t" r="r" b="b"/>
            <a:pathLst>
              <a:path w="85089" h="7619">
                <a:moveTo>
                  <a:pt x="84582" y="0"/>
                </a:moveTo>
                <a:lnTo>
                  <a:pt x="0" y="7620"/>
                </a:lnTo>
                <a:lnTo>
                  <a:pt x="84582" y="7620"/>
                </a:lnTo>
                <a:lnTo>
                  <a:pt x="84582" y="0"/>
                </a:lnTo>
                <a:close/>
              </a:path>
            </a:pathLst>
          </a:custGeom>
          <a:solidFill>
            <a:srgbClr val="000000"/>
          </a:solidFill>
        </p:spPr>
        <p:txBody>
          <a:bodyPr wrap="square" lIns="0" tIns="0" rIns="0" bIns="0" rtlCol="0"/>
          <a:lstStyle/>
          <a:p>
            <a:endParaRPr/>
          </a:p>
        </p:txBody>
      </p:sp>
      <p:sp>
        <p:nvSpPr>
          <p:cNvPr id="590" name="object 590"/>
          <p:cNvSpPr/>
          <p:nvPr/>
        </p:nvSpPr>
        <p:spPr>
          <a:xfrm>
            <a:off x="7326124" y="4115038"/>
            <a:ext cx="85090" cy="7620"/>
          </a:xfrm>
          <a:custGeom>
            <a:avLst/>
            <a:gdLst/>
            <a:ahLst/>
            <a:cxnLst/>
            <a:rect l="l" t="t" r="r" b="b"/>
            <a:pathLst>
              <a:path w="85089" h="7619">
                <a:moveTo>
                  <a:pt x="84582" y="0"/>
                </a:moveTo>
                <a:lnTo>
                  <a:pt x="8382" y="0"/>
                </a:lnTo>
                <a:lnTo>
                  <a:pt x="0" y="7620"/>
                </a:lnTo>
                <a:lnTo>
                  <a:pt x="84582" y="0"/>
                </a:lnTo>
                <a:close/>
              </a:path>
            </a:pathLst>
          </a:custGeom>
          <a:solidFill>
            <a:srgbClr val="000000"/>
          </a:solidFill>
        </p:spPr>
        <p:txBody>
          <a:bodyPr wrap="square" lIns="0" tIns="0" rIns="0" bIns="0" rtlCol="0"/>
          <a:lstStyle/>
          <a:p>
            <a:endParaRPr/>
          </a:p>
        </p:txBody>
      </p:sp>
      <p:sp>
        <p:nvSpPr>
          <p:cNvPr id="591" name="object 591"/>
          <p:cNvSpPr/>
          <p:nvPr/>
        </p:nvSpPr>
        <p:spPr>
          <a:xfrm>
            <a:off x="7326124" y="4115038"/>
            <a:ext cx="85090" cy="7620"/>
          </a:xfrm>
          <a:custGeom>
            <a:avLst/>
            <a:gdLst/>
            <a:ahLst/>
            <a:cxnLst/>
            <a:rect l="l" t="t" r="r" b="b"/>
            <a:pathLst>
              <a:path w="85089" h="7619">
                <a:moveTo>
                  <a:pt x="84582" y="7620"/>
                </a:moveTo>
                <a:lnTo>
                  <a:pt x="84582" y="0"/>
                </a:lnTo>
                <a:lnTo>
                  <a:pt x="8382" y="0"/>
                </a:lnTo>
                <a:lnTo>
                  <a:pt x="0" y="7620"/>
                </a:lnTo>
                <a:lnTo>
                  <a:pt x="84582" y="7620"/>
                </a:lnTo>
              </a:path>
            </a:pathLst>
          </a:custGeom>
          <a:ln w="3175">
            <a:solidFill>
              <a:srgbClr val="000000"/>
            </a:solidFill>
          </a:ln>
        </p:spPr>
        <p:txBody>
          <a:bodyPr wrap="square" lIns="0" tIns="0" rIns="0" bIns="0" rtlCol="0"/>
          <a:lstStyle/>
          <a:p>
            <a:endParaRPr/>
          </a:p>
        </p:txBody>
      </p:sp>
      <p:sp>
        <p:nvSpPr>
          <p:cNvPr id="592" name="object 592"/>
          <p:cNvSpPr/>
          <p:nvPr/>
        </p:nvSpPr>
        <p:spPr>
          <a:xfrm>
            <a:off x="7326124" y="3369801"/>
            <a:ext cx="8890" cy="753110"/>
          </a:xfrm>
          <a:custGeom>
            <a:avLst/>
            <a:gdLst/>
            <a:ahLst/>
            <a:cxnLst/>
            <a:rect l="l" t="t" r="r" b="b"/>
            <a:pathLst>
              <a:path w="8889" h="753110">
                <a:moveTo>
                  <a:pt x="0" y="0"/>
                </a:moveTo>
                <a:lnTo>
                  <a:pt x="0" y="752856"/>
                </a:lnTo>
                <a:lnTo>
                  <a:pt x="8382" y="745236"/>
                </a:lnTo>
                <a:lnTo>
                  <a:pt x="0" y="0"/>
                </a:lnTo>
                <a:close/>
              </a:path>
            </a:pathLst>
          </a:custGeom>
          <a:solidFill>
            <a:srgbClr val="000000"/>
          </a:solidFill>
        </p:spPr>
        <p:txBody>
          <a:bodyPr wrap="square" lIns="0" tIns="0" rIns="0" bIns="0" rtlCol="0"/>
          <a:lstStyle/>
          <a:p>
            <a:endParaRPr/>
          </a:p>
        </p:txBody>
      </p:sp>
      <p:sp>
        <p:nvSpPr>
          <p:cNvPr id="593" name="object 593"/>
          <p:cNvSpPr/>
          <p:nvPr/>
        </p:nvSpPr>
        <p:spPr>
          <a:xfrm>
            <a:off x="7326124" y="3369801"/>
            <a:ext cx="8890" cy="745490"/>
          </a:xfrm>
          <a:custGeom>
            <a:avLst/>
            <a:gdLst/>
            <a:ahLst/>
            <a:cxnLst/>
            <a:rect l="l" t="t" r="r" b="b"/>
            <a:pathLst>
              <a:path w="8889" h="745489">
                <a:moveTo>
                  <a:pt x="8382" y="0"/>
                </a:moveTo>
                <a:lnTo>
                  <a:pt x="0" y="0"/>
                </a:lnTo>
                <a:lnTo>
                  <a:pt x="8382" y="745236"/>
                </a:lnTo>
                <a:lnTo>
                  <a:pt x="8382" y="0"/>
                </a:lnTo>
                <a:close/>
              </a:path>
            </a:pathLst>
          </a:custGeom>
          <a:solidFill>
            <a:srgbClr val="000000"/>
          </a:solidFill>
        </p:spPr>
        <p:txBody>
          <a:bodyPr wrap="square" lIns="0" tIns="0" rIns="0" bIns="0" rtlCol="0"/>
          <a:lstStyle/>
          <a:p>
            <a:endParaRPr/>
          </a:p>
        </p:txBody>
      </p:sp>
      <p:sp>
        <p:nvSpPr>
          <p:cNvPr id="594" name="object 594"/>
          <p:cNvSpPr/>
          <p:nvPr/>
        </p:nvSpPr>
        <p:spPr>
          <a:xfrm>
            <a:off x="7326124" y="3369801"/>
            <a:ext cx="8890" cy="753110"/>
          </a:xfrm>
          <a:custGeom>
            <a:avLst/>
            <a:gdLst/>
            <a:ahLst/>
            <a:cxnLst/>
            <a:rect l="l" t="t" r="r" b="b"/>
            <a:pathLst>
              <a:path w="8889" h="753110">
                <a:moveTo>
                  <a:pt x="0" y="752856"/>
                </a:moveTo>
                <a:lnTo>
                  <a:pt x="8382" y="745236"/>
                </a:lnTo>
                <a:lnTo>
                  <a:pt x="8382" y="0"/>
                </a:lnTo>
                <a:lnTo>
                  <a:pt x="0" y="0"/>
                </a:lnTo>
                <a:lnTo>
                  <a:pt x="0" y="752856"/>
                </a:lnTo>
              </a:path>
            </a:pathLst>
          </a:custGeom>
          <a:ln w="3175">
            <a:solidFill>
              <a:srgbClr val="000000"/>
            </a:solidFill>
          </a:ln>
        </p:spPr>
        <p:txBody>
          <a:bodyPr wrap="square" lIns="0" tIns="0" rIns="0" bIns="0" rtlCol="0"/>
          <a:lstStyle/>
          <a:p>
            <a:endParaRPr/>
          </a:p>
        </p:txBody>
      </p:sp>
      <p:sp>
        <p:nvSpPr>
          <p:cNvPr id="595" name="object 595"/>
          <p:cNvSpPr/>
          <p:nvPr/>
        </p:nvSpPr>
        <p:spPr>
          <a:xfrm>
            <a:off x="6095495" y="4115038"/>
            <a:ext cx="83820" cy="7620"/>
          </a:xfrm>
          <a:custGeom>
            <a:avLst/>
            <a:gdLst/>
            <a:ahLst/>
            <a:cxnLst/>
            <a:rect l="l" t="t" r="r" b="b"/>
            <a:pathLst>
              <a:path w="83820" h="7619">
                <a:moveTo>
                  <a:pt x="83820" y="0"/>
                </a:moveTo>
                <a:lnTo>
                  <a:pt x="0" y="7620"/>
                </a:lnTo>
                <a:lnTo>
                  <a:pt x="83820" y="7620"/>
                </a:lnTo>
                <a:lnTo>
                  <a:pt x="83820" y="0"/>
                </a:lnTo>
                <a:close/>
              </a:path>
            </a:pathLst>
          </a:custGeom>
          <a:solidFill>
            <a:srgbClr val="000000"/>
          </a:solidFill>
        </p:spPr>
        <p:txBody>
          <a:bodyPr wrap="square" lIns="0" tIns="0" rIns="0" bIns="0" rtlCol="0"/>
          <a:lstStyle/>
          <a:p>
            <a:endParaRPr/>
          </a:p>
        </p:txBody>
      </p:sp>
      <p:sp>
        <p:nvSpPr>
          <p:cNvPr id="596" name="object 596"/>
          <p:cNvSpPr/>
          <p:nvPr/>
        </p:nvSpPr>
        <p:spPr>
          <a:xfrm>
            <a:off x="6095495" y="4115038"/>
            <a:ext cx="83820" cy="7620"/>
          </a:xfrm>
          <a:custGeom>
            <a:avLst/>
            <a:gdLst/>
            <a:ahLst/>
            <a:cxnLst/>
            <a:rect l="l" t="t" r="r" b="b"/>
            <a:pathLst>
              <a:path w="83820" h="7619">
                <a:moveTo>
                  <a:pt x="83820" y="0"/>
                </a:moveTo>
                <a:lnTo>
                  <a:pt x="7620" y="0"/>
                </a:lnTo>
                <a:lnTo>
                  <a:pt x="0" y="7620"/>
                </a:lnTo>
                <a:lnTo>
                  <a:pt x="83820" y="0"/>
                </a:lnTo>
                <a:close/>
              </a:path>
            </a:pathLst>
          </a:custGeom>
          <a:solidFill>
            <a:srgbClr val="000000"/>
          </a:solidFill>
        </p:spPr>
        <p:txBody>
          <a:bodyPr wrap="square" lIns="0" tIns="0" rIns="0" bIns="0" rtlCol="0"/>
          <a:lstStyle/>
          <a:p>
            <a:endParaRPr/>
          </a:p>
        </p:txBody>
      </p:sp>
      <p:sp>
        <p:nvSpPr>
          <p:cNvPr id="597" name="object 597"/>
          <p:cNvSpPr/>
          <p:nvPr/>
        </p:nvSpPr>
        <p:spPr>
          <a:xfrm>
            <a:off x="6095495" y="4115038"/>
            <a:ext cx="83820" cy="7620"/>
          </a:xfrm>
          <a:custGeom>
            <a:avLst/>
            <a:gdLst/>
            <a:ahLst/>
            <a:cxnLst/>
            <a:rect l="l" t="t" r="r" b="b"/>
            <a:pathLst>
              <a:path w="83820" h="7619">
                <a:moveTo>
                  <a:pt x="83820" y="7620"/>
                </a:moveTo>
                <a:lnTo>
                  <a:pt x="83820" y="0"/>
                </a:lnTo>
                <a:lnTo>
                  <a:pt x="7620" y="0"/>
                </a:lnTo>
                <a:lnTo>
                  <a:pt x="0" y="7620"/>
                </a:lnTo>
                <a:lnTo>
                  <a:pt x="83820" y="7620"/>
                </a:lnTo>
              </a:path>
            </a:pathLst>
          </a:custGeom>
          <a:ln w="3175">
            <a:solidFill>
              <a:srgbClr val="000000"/>
            </a:solidFill>
          </a:ln>
        </p:spPr>
        <p:txBody>
          <a:bodyPr wrap="square" lIns="0" tIns="0" rIns="0" bIns="0" rtlCol="0"/>
          <a:lstStyle/>
          <a:p>
            <a:endParaRPr/>
          </a:p>
        </p:txBody>
      </p:sp>
      <p:sp>
        <p:nvSpPr>
          <p:cNvPr id="598" name="object 598"/>
          <p:cNvSpPr/>
          <p:nvPr/>
        </p:nvSpPr>
        <p:spPr>
          <a:xfrm>
            <a:off x="6095495" y="3359895"/>
            <a:ext cx="7620" cy="763270"/>
          </a:xfrm>
          <a:custGeom>
            <a:avLst/>
            <a:gdLst/>
            <a:ahLst/>
            <a:cxnLst/>
            <a:rect l="l" t="t" r="r" b="b"/>
            <a:pathLst>
              <a:path w="7620" h="763269">
                <a:moveTo>
                  <a:pt x="0" y="0"/>
                </a:moveTo>
                <a:lnTo>
                  <a:pt x="0" y="762762"/>
                </a:lnTo>
                <a:lnTo>
                  <a:pt x="7620" y="755142"/>
                </a:lnTo>
                <a:lnTo>
                  <a:pt x="0" y="0"/>
                </a:lnTo>
                <a:close/>
              </a:path>
            </a:pathLst>
          </a:custGeom>
          <a:solidFill>
            <a:srgbClr val="000000"/>
          </a:solidFill>
        </p:spPr>
        <p:txBody>
          <a:bodyPr wrap="square" lIns="0" tIns="0" rIns="0" bIns="0" rtlCol="0"/>
          <a:lstStyle/>
          <a:p>
            <a:endParaRPr/>
          </a:p>
        </p:txBody>
      </p:sp>
      <p:sp>
        <p:nvSpPr>
          <p:cNvPr id="599" name="object 599"/>
          <p:cNvSpPr/>
          <p:nvPr/>
        </p:nvSpPr>
        <p:spPr>
          <a:xfrm>
            <a:off x="6095495" y="3359895"/>
            <a:ext cx="7620" cy="755650"/>
          </a:xfrm>
          <a:custGeom>
            <a:avLst/>
            <a:gdLst/>
            <a:ahLst/>
            <a:cxnLst/>
            <a:rect l="l" t="t" r="r" b="b"/>
            <a:pathLst>
              <a:path w="7620" h="755650">
                <a:moveTo>
                  <a:pt x="7620" y="0"/>
                </a:moveTo>
                <a:lnTo>
                  <a:pt x="0" y="0"/>
                </a:lnTo>
                <a:lnTo>
                  <a:pt x="7620" y="755142"/>
                </a:lnTo>
                <a:lnTo>
                  <a:pt x="7620" y="0"/>
                </a:lnTo>
                <a:close/>
              </a:path>
            </a:pathLst>
          </a:custGeom>
          <a:solidFill>
            <a:srgbClr val="000000"/>
          </a:solidFill>
        </p:spPr>
        <p:txBody>
          <a:bodyPr wrap="square" lIns="0" tIns="0" rIns="0" bIns="0" rtlCol="0"/>
          <a:lstStyle/>
          <a:p>
            <a:endParaRPr/>
          </a:p>
        </p:txBody>
      </p:sp>
      <p:sp>
        <p:nvSpPr>
          <p:cNvPr id="600" name="object 600"/>
          <p:cNvSpPr/>
          <p:nvPr/>
        </p:nvSpPr>
        <p:spPr>
          <a:xfrm>
            <a:off x="6095495" y="3359895"/>
            <a:ext cx="7620" cy="763270"/>
          </a:xfrm>
          <a:custGeom>
            <a:avLst/>
            <a:gdLst/>
            <a:ahLst/>
            <a:cxnLst/>
            <a:rect l="l" t="t" r="r" b="b"/>
            <a:pathLst>
              <a:path w="7620" h="763269">
                <a:moveTo>
                  <a:pt x="3810" y="-380"/>
                </a:moveTo>
                <a:lnTo>
                  <a:pt x="3810" y="763142"/>
                </a:lnTo>
              </a:path>
            </a:pathLst>
          </a:custGeom>
          <a:ln w="8381">
            <a:solidFill>
              <a:srgbClr val="000000"/>
            </a:solidFill>
          </a:ln>
        </p:spPr>
        <p:txBody>
          <a:bodyPr wrap="square" lIns="0" tIns="0" rIns="0" bIns="0" rtlCol="0"/>
          <a:lstStyle/>
          <a:p>
            <a:endParaRPr/>
          </a:p>
        </p:txBody>
      </p:sp>
      <p:sp>
        <p:nvSpPr>
          <p:cNvPr id="601" name="object 601"/>
          <p:cNvSpPr/>
          <p:nvPr/>
        </p:nvSpPr>
        <p:spPr>
          <a:xfrm>
            <a:off x="6595366" y="4115038"/>
            <a:ext cx="81280" cy="7620"/>
          </a:xfrm>
          <a:custGeom>
            <a:avLst/>
            <a:gdLst/>
            <a:ahLst/>
            <a:cxnLst/>
            <a:rect l="l" t="t" r="r" b="b"/>
            <a:pathLst>
              <a:path w="81279" h="7619">
                <a:moveTo>
                  <a:pt x="80772" y="0"/>
                </a:moveTo>
                <a:lnTo>
                  <a:pt x="0" y="0"/>
                </a:lnTo>
                <a:lnTo>
                  <a:pt x="0" y="7620"/>
                </a:lnTo>
                <a:lnTo>
                  <a:pt x="80772" y="0"/>
                </a:lnTo>
                <a:close/>
              </a:path>
            </a:pathLst>
          </a:custGeom>
          <a:solidFill>
            <a:srgbClr val="000000"/>
          </a:solidFill>
        </p:spPr>
        <p:txBody>
          <a:bodyPr wrap="square" lIns="0" tIns="0" rIns="0" bIns="0" rtlCol="0"/>
          <a:lstStyle/>
          <a:p>
            <a:endParaRPr/>
          </a:p>
        </p:txBody>
      </p:sp>
      <p:sp>
        <p:nvSpPr>
          <p:cNvPr id="602" name="object 602"/>
          <p:cNvSpPr/>
          <p:nvPr/>
        </p:nvSpPr>
        <p:spPr>
          <a:xfrm>
            <a:off x="6595366" y="4115038"/>
            <a:ext cx="81280" cy="7620"/>
          </a:xfrm>
          <a:custGeom>
            <a:avLst/>
            <a:gdLst/>
            <a:ahLst/>
            <a:cxnLst/>
            <a:rect l="l" t="t" r="r" b="b"/>
            <a:pathLst>
              <a:path w="81279" h="7619">
                <a:moveTo>
                  <a:pt x="80772" y="0"/>
                </a:moveTo>
                <a:lnTo>
                  <a:pt x="0" y="7620"/>
                </a:lnTo>
                <a:lnTo>
                  <a:pt x="80772" y="7620"/>
                </a:lnTo>
                <a:lnTo>
                  <a:pt x="80772" y="0"/>
                </a:lnTo>
                <a:close/>
              </a:path>
            </a:pathLst>
          </a:custGeom>
          <a:solidFill>
            <a:srgbClr val="000000"/>
          </a:solidFill>
        </p:spPr>
        <p:txBody>
          <a:bodyPr wrap="square" lIns="0" tIns="0" rIns="0" bIns="0" rtlCol="0"/>
          <a:lstStyle/>
          <a:p>
            <a:endParaRPr/>
          </a:p>
        </p:txBody>
      </p:sp>
      <p:sp>
        <p:nvSpPr>
          <p:cNvPr id="603" name="object 603"/>
          <p:cNvSpPr/>
          <p:nvPr/>
        </p:nvSpPr>
        <p:spPr>
          <a:xfrm>
            <a:off x="6595366" y="4115038"/>
            <a:ext cx="81280" cy="7620"/>
          </a:xfrm>
          <a:custGeom>
            <a:avLst/>
            <a:gdLst/>
            <a:ahLst/>
            <a:cxnLst/>
            <a:rect l="l" t="t" r="r" b="b"/>
            <a:pathLst>
              <a:path w="81279" h="7619">
                <a:moveTo>
                  <a:pt x="0" y="0"/>
                </a:moveTo>
                <a:lnTo>
                  <a:pt x="0" y="7620"/>
                </a:lnTo>
                <a:lnTo>
                  <a:pt x="80772" y="7620"/>
                </a:lnTo>
                <a:lnTo>
                  <a:pt x="80772" y="0"/>
                </a:lnTo>
                <a:lnTo>
                  <a:pt x="0" y="0"/>
                </a:lnTo>
              </a:path>
            </a:pathLst>
          </a:custGeom>
          <a:ln w="3175">
            <a:solidFill>
              <a:srgbClr val="000000"/>
            </a:solidFill>
          </a:ln>
        </p:spPr>
        <p:txBody>
          <a:bodyPr wrap="square" lIns="0" tIns="0" rIns="0" bIns="0" rtlCol="0"/>
          <a:lstStyle/>
          <a:p>
            <a:endParaRPr/>
          </a:p>
        </p:txBody>
      </p:sp>
      <p:sp>
        <p:nvSpPr>
          <p:cNvPr id="604" name="object 604"/>
          <p:cNvSpPr/>
          <p:nvPr/>
        </p:nvSpPr>
        <p:spPr>
          <a:xfrm>
            <a:off x="6671566" y="2635995"/>
            <a:ext cx="8890" cy="1483360"/>
          </a:xfrm>
          <a:custGeom>
            <a:avLst/>
            <a:gdLst/>
            <a:ahLst/>
            <a:cxnLst/>
            <a:rect l="l" t="t" r="r" b="b"/>
            <a:pathLst>
              <a:path w="8889" h="1483360">
                <a:moveTo>
                  <a:pt x="0" y="0"/>
                </a:moveTo>
                <a:lnTo>
                  <a:pt x="0" y="1482852"/>
                </a:lnTo>
                <a:lnTo>
                  <a:pt x="8381" y="1482852"/>
                </a:lnTo>
                <a:lnTo>
                  <a:pt x="0" y="0"/>
                </a:lnTo>
                <a:close/>
              </a:path>
            </a:pathLst>
          </a:custGeom>
          <a:solidFill>
            <a:srgbClr val="000000"/>
          </a:solidFill>
        </p:spPr>
        <p:txBody>
          <a:bodyPr wrap="square" lIns="0" tIns="0" rIns="0" bIns="0" rtlCol="0"/>
          <a:lstStyle/>
          <a:p>
            <a:endParaRPr/>
          </a:p>
        </p:txBody>
      </p:sp>
      <p:sp>
        <p:nvSpPr>
          <p:cNvPr id="605" name="object 605"/>
          <p:cNvSpPr/>
          <p:nvPr/>
        </p:nvSpPr>
        <p:spPr>
          <a:xfrm>
            <a:off x="6671566" y="2635995"/>
            <a:ext cx="8890" cy="1483360"/>
          </a:xfrm>
          <a:custGeom>
            <a:avLst/>
            <a:gdLst/>
            <a:ahLst/>
            <a:cxnLst/>
            <a:rect l="l" t="t" r="r" b="b"/>
            <a:pathLst>
              <a:path w="8889" h="1483360">
                <a:moveTo>
                  <a:pt x="8381" y="0"/>
                </a:moveTo>
                <a:lnTo>
                  <a:pt x="0" y="0"/>
                </a:lnTo>
                <a:lnTo>
                  <a:pt x="8381" y="1482852"/>
                </a:lnTo>
                <a:lnTo>
                  <a:pt x="8381" y="0"/>
                </a:lnTo>
                <a:close/>
              </a:path>
            </a:pathLst>
          </a:custGeom>
          <a:solidFill>
            <a:srgbClr val="000000"/>
          </a:solidFill>
        </p:spPr>
        <p:txBody>
          <a:bodyPr wrap="square" lIns="0" tIns="0" rIns="0" bIns="0" rtlCol="0"/>
          <a:lstStyle/>
          <a:p>
            <a:endParaRPr/>
          </a:p>
        </p:txBody>
      </p:sp>
      <p:sp>
        <p:nvSpPr>
          <p:cNvPr id="606" name="object 606"/>
          <p:cNvSpPr/>
          <p:nvPr/>
        </p:nvSpPr>
        <p:spPr>
          <a:xfrm>
            <a:off x="6671566" y="2635995"/>
            <a:ext cx="8890" cy="1483360"/>
          </a:xfrm>
          <a:custGeom>
            <a:avLst/>
            <a:gdLst/>
            <a:ahLst/>
            <a:cxnLst/>
            <a:rect l="l" t="t" r="r" b="b"/>
            <a:pathLst>
              <a:path w="8889" h="1483360">
                <a:moveTo>
                  <a:pt x="0" y="1482852"/>
                </a:moveTo>
                <a:lnTo>
                  <a:pt x="8381" y="1482852"/>
                </a:lnTo>
                <a:lnTo>
                  <a:pt x="8381" y="0"/>
                </a:lnTo>
                <a:lnTo>
                  <a:pt x="0" y="0"/>
                </a:lnTo>
                <a:lnTo>
                  <a:pt x="0" y="1482852"/>
                </a:lnTo>
              </a:path>
            </a:pathLst>
          </a:custGeom>
          <a:ln w="3175">
            <a:solidFill>
              <a:srgbClr val="000000"/>
            </a:solidFill>
          </a:ln>
        </p:spPr>
        <p:txBody>
          <a:bodyPr wrap="square" lIns="0" tIns="0" rIns="0" bIns="0" rtlCol="0"/>
          <a:lstStyle/>
          <a:p>
            <a:endParaRPr/>
          </a:p>
        </p:txBody>
      </p:sp>
      <p:sp>
        <p:nvSpPr>
          <p:cNvPr id="607" name="object 607"/>
          <p:cNvSpPr/>
          <p:nvPr/>
        </p:nvSpPr>
        <p:spPr>
          <a:xfrm>
            <a:off x="6179315" y="4062460"/>
            <a:ext cx="421005" cy="8890"/>
          </a:xfrm>
          <a:custGeom>
            <a:avLst/>
            <a:gdLst/>
            <a:ahLst/>
            <a:cxnLst/>
            <a:rect l="l" t="t" r="r" b="b"/>
            <a:pathLst>
              <a:path w="421004" h="8889">
                <a:moveTo>
                  <a:pt x="420624" y="0"/>
                </a:moveTo>
                <a:lnTo>
                  <a:pt x="0" y="0"/>
                </a:lnTo>
                <a:lnTo>
                  <a:pt x="0" y="8381"/>
                </a:lnTo>
                <a:lnTo>
                  <a:pt x="420624" y="0"/>
                </a:lnTo>
                <a:close/>
              </a:path>
            </a:pathLst>
          </a:custGeom>
          <a:solidFill>
            <a:srgbClr val="000000"/>
          </a:solidFill>
        </p:spPr>
        <p:txBody>
          <a:bodyPr wrap="square" lIns="0" tIns="0" rIns="0" bIns="0" rtlCol="0"/>
          <a:lstStyle/>
          <a:p>
            <a:endParaRPr/>
          </a:p>
        </p:txBody>
      </p:sp>
      <p:sp>
        <p:nvSpPr>
          <p:cNvPr id="608" name="object 608"/>
          <p:cNvSpPr/>
          <p:nvPr/>
        </p:nvSpPr>
        <p:spPr>
          <a:xfrm>
            <a:off x="6179315" y="4062460"/>
            <a:ext cx="421005" cy="8890"/>
          </a:xfrm>
          <a:custGeom>
            <a:avLst/>
            <a:gdLst/>
            <a:ahLst/>
            <a:cxnLst/>
            <a:rect l="l" t="t" r="r" b="b"/>
            <a:pathLst>
              <a:path w="421004" h="8889">
                <a:moveTo>
                  <a:pt x="420624" y="0"/>
                </a:moveTo>
                <a:lnTo>
                  <a:pt x="0" y="8381"/>
                </a:lnTo>
                <a:lnTo>
                  <a:pt x="412241" y="8381"/>
                </a:lnTo>
                <a:lnTo>
                  <a:pt x="420624" y="0"/>
                </a:lnTo>
                <a:close/>
              </a:path>
            </a:pathLst>
          </a:custGeom>
          <a:solidFill>
            <a:srgbClr val="000000"/>
          </a:solidFill>
        </p:spPr>
        <p:txBody>
          <a:bodyPr wrap="square" lIns="0" tIns="0" rIns="0" bIns="0" rtlCol="0"/>
          <a:lstStyle/>
          <a:p>
            <a:endParaRPr/>
          </a:p>
        </p:txBody>
      </p:sp>
      <p:sp>
        <p:nvSpPr>
          <p:cNvPr id="609" name="object 609"/>
          <p:cNvSpPr/>
          <p:nvPr/>
        </p:nvSpPr>
        <p:spPr>
          <a:xfrm>
            <a:off x="6179315" y="4062460"/>
            <a:ext cx="421005" cy="8890"/>
          </a:xfrm>
          <a:custGeom>
            <a:avLst/>
            <a:gdLst/>
            <a:ahLst/>
            <a:cxnLst/>
            <a:rect l="l" t="t" r="r" b="b"/>
            <a:pathLst>
              <a:path w="421004" h="8889">
                <a:moveTo>
                  <a:pt x="0" y="0"/>
                </a:moveTo>
                <a:lnTo>
                  <a:pt x="0" y="8381"/>
                </a:lnTo>
                <a:lnTo>
                  <a:pt x="412241" y="8381"/>
                </a:lnTo>
                <a:lnTo>
                  <a:pt x="420624" y="0"/>
                </a:lnTo>
                <a:lnTo>
                  <a:pt x="0" y="0"/>
                </a:lnTo>
              </a:path>
            </a:pathLst>
          </a:custGeom>
          <a:ln w="3175">
            <a:solidFill>
              <a:srgbClr val="000000"/>
            </a:solidFill>
          </a:ln>
        </p:spPr>
        <p:txBody>
          <a:bodyPr wrap="square" lIns="0" tIns="0" rIns="0" bIns="0" rtlCol="0"/>
          <a:lstStyle/>
          <a:p>
            <a:endParaRPr/>
          </a:p>
        </p:txBody>
      </p:sp>
      <p:sp>
        <p:nvSpPr>
          <p:cNvPr id="610" name="object 610"/>
          <p:cNvSpPr/>
          <p:nvPr/>
        </p:nvSpPr>
        <p:spPr>
          <a:xfrm>
            <a:off x="6591556" y="4062460"/>
            <a:ext cx="8890" cy="113030"/>
          </a:xfrm>
          <a:custGeom>
            <a:avLst/>
            <a:gdLst/>
            <a:ahLst/>
            <a:cxnLst/>
            <a:rect l="l" t="t" r="r" b="b"/>
            <a:pathLst>
              <a:path w="8889" h="113030">
                <a:moveTo>
                  <a:pt x="8382" y="0"/>
                </a:moveTo>
                <a:lnTo>
                  <a:pt x="0" y="8381"/>
                </a:lnTo>
                <a:lnTo>
                  <a:pt x="8382" y="112775"/>
                </a:lnTo>
                <a:lnTo>
                  <a:pt x="8382" y="0"/>
                </a:lnTo>
                <a:close/>
              </a:path>
            </a:pathLst>
          </a:custGeom>
          <a:solidFill>
            <a:srgbClr val="000000"/>
          </a:solidFill>
        </p:spPr>
        <p:txBody>
          <a:bodyPr wrap="square" lIns="0" tIns="0" rIns="0" bIns="0" rtlCol="0"/>
          <a:lstStyle/>
          <a:p>
            <a:endParaRPr/>
          </a:p>
        </p:txBody>
      </p:sp>
      <p:sp>
        <p:nvSpPr>
          <p:cNvPr id="611" name="object 611"/>
          <p:cNvSpPr/>
          <p:nvPr/>
        </p:nvSpPr>
        <p:spPr>
          <a:xfrm>
            <a:off x="6591556" y="4070841"/>
            <a:ext cx="8890" cy="104775"/>
          </a:xfrm>
          <a:custGeom>
            <a:avLst/>
            <a:gdLst/>
            <a:ahLst/>
            <a:cxnLst/>
            <a:rect l="l" t="t" r="r" b="b"/>
            <a:pathLst>
              <a:path w="8889" h="104775">
                <a:moveTo>
                  <a:pt x="0" y="0"/>
                </a:moveTo>
                <a:lnTo>
                  <a:pt x="0" y="96012"/>
                </a:lnTo>
                <a:lnTo>
                  <a:pt x="8382" y="104394"/>
                </a:lnTo>
                <a:lnTo>
                  <a:pt x="0" y="0"/>
                </a:lnTo>
                <a:close/>
              </a:path>
            </a:pathLst>
          </a:custGeom>
          <a:solidFill>
            <a:srgbClr val="000000"/>
          </a:solidFill>
        </p:spPr>
        <p:txBody>
          <a:bodyPr wrap="square" lIns="0" tIns="0" rIns="0" bIns="0" rtlCol="0"/>
          <a:lstStyle/>
          <a:p>
            <a:endParaRPr/>
          </a:p>
        </p:txBody>
      </p:sp>
      <p:sp>
        <p:nvSpPr>
          <p:cNvPr id="612" name="object 612"/>
          <p:cNvSpPr/>
          <p:nvPr/>
        </p:nvSpPr>
        <p:spPr>
          <a:xfrm>
            <a:off x="6591556" y="4062460"/>
            <a:ext cx="8890" cy="112395"/>
          </a:xfrm>
          <a:custGeom>
            <a:avLst/>
            <a:gdLst/>
            <a:ahLst/>
            <a:cxnLst/>
            <a:rect l="l" t="t" r="r" b="b"/>
            <a:pathLst>
              <a:path w="8889" h="112394">
                <a:moveTo>
                  <a:pt x="8382" y="0"/>
                </a:moveTo>
                <a:lnTo>
                  <a:pt x="0" y="8381"/>
                </a:lnTo>
                <a:lnTo>
                  <a:pt x="0" y="104394"/>
                </a:lnTo>
                <a:lnTo>
                  <a:pt x="8382" y="112013"/>
                </a:lnTo>
                <a:lnTo>
                  <a:pt x="8382" y="0"/>
                </a:lnTo>
              </a:path>
            </a:pathLst>
          </a:custGeom>
          <a:ln w="3175">
            <a:solidFill>
              <a:srgbClr val="000000"/>
            </a:solidFill>
          </a:ln>
        </p:spPr>
        <p:txBody>
          <a:bodyPr wrap="square" lIns="0" tIns="0" rIns="0" bIns="0" rtlCol="0"/>
          <a:lstStyle/>
          <a:p>
            <a:endParaRPr/>
          </a:p>
        </p:txBody>
      </p:sp>
      <p:sp>
        <p:nvSpPr>
          <p:cNvPr id="613" name="object 613"/>
          <p:cNvSpPr/>
          <p:nvPr/>
        </p:nvSpPr>
        <p:spPr>
          <a:xfrm>
            <a:off x="6175504" y="4166854"/>
            <a:ext cx="424815" cy="8890"/>
          </a:xfrm>
          <a:custGeom>
            <a:avLst/>
            <a:gdLst/>
            <a:ahLst/>
            <a:cxnLst/>
            <a:rect l="l" t="t" r="r" b="b"/>
            <a:pathLst>
              <a:path w="424814" h="8889">
                <a:moveTo>
                  <a:pt x="416051" y="0"/>
                </a:moveTo>
                <a:lnTo>
                  <a:pt x="0" y="8381"/>
                </a:lnTo>
                <a:lnTo>
                  <a:pt x="424434" y="8381"/>
                </a:lnTo>
                <a:lnTo>
                  <a:pt x="416051" y="0"/>
                </a:lnTo>
                <a:close/>
              </a:path>
            </a:pathLst>
          </a:custGeom>
          <a:solidFill>
            <a:srgbClr val="000000"/>
          </a:solidFill>
        </p:spPr>
        <p:txBody>
          <a:bodyPr wrap="square" lIns="0" tIns="0" rIns="0" bIns="0" rtlCol="0"/>
          <a:lstStyle/>
          <a:p>
            <a:endParaRPr/>
          </a:p>
        </p:txBody>
      </p:sp>
      <p:sp>
        <p:nvSpPr>
          <p:cNvPr id="614" name="object 614"/>
          <p:cNvSpPr/>
          <p:nvPr/>
        </p:nvSpPr>
        <p:spPr>
          <a:xfrm>
            <a:off x="6175504" y="4166854"/>
            <a:ext cx="416559" cy="8890"/>
          </a:xfrm>
          <a:custGeom>
            <a:avLst/>
            <a:gdLst/>
            <a:ahLst/>
            <a:cxnLst/>
            <a:rect l="l" t="t" r="r" b="b"/>
            <a:pathLst>
              <a:path w="416560" h="8889">
                <a:moveTo>
                  <a:pt x="416051" y="0"/>
                </a:moveTo>
                <a:lnTo>
                  <a:pt x="8381" y="0"/>
                </a:lnTo>
                <a:lnTo>
                  <a:pt x="0" y="8381"/>
                </a:lnTo>
                <a:lnTo>
                  <a:pt x="416051" y="0"/>
                </a:lnTo>
                <a:close/>
              </a:path>
            </a:pathLst>
          </a:custGeom>
          <a:solidFill>
            <a:srgbClr val="000000"/>
          </a:solidFill>
        </p:spPr>
        <p:txBody>
          <a:bodyPr wrap="square" lIns="0" tIns="0" rIns="0" bIns="0" rtlCol="0"/>
          <a:lstStyle/>
          <a:p>
            <a:endParaRPr/>
          </a:p>
        </p:txBody>
      </p:sp>
      <p:sp>
        <p:nvSpPr>
          <p:cNvPr id="615" name="object 615"/>
          <p:cNvSpPr/>
          <p:nvPr/>
        </p:nvSpPr>
        <p:spPr>
          <a:xfrm>
            <a:off x="6175504" y="4166854"/>
            <a:ext cx="424815" cy="7620"/>
          </a:xfrm>
          <a:custGeom>
            <a:avLst/>
            <a:gdLst/>
            <a:ahLst/>
            <a:cxnLst/>
            <a:rect l="l" t="t" r="r" b="b"/>
            <a:pathLst>
              <a:path w="424814" h="7619">
                <a:moveTo>
                  <a:pt x="424434" y="7619"/>
                </a:moveTo>
                <a:lnTo>
                  <a:pt x="416051" y="0"/>
                </a:lnTo>
                <a:lnTo>
                  <a:pt x="8381" y="0"/>
                </a:lnTo>
                <a:lnTo>
                  <a:pt x="0" y="7619"/>
                </a:lnTo>
                <a:lnTo>
                  <a:pt x="424434" y="7619"/>
                </a:lnTo>
              </a:path>
            </a:pathLst>
          </a:custGeom>
          <a:ln w="3175">
            <a:solidFill>
              <a:srgbClr val="000000"/>
            </a:solidFill>
          </a:ln>
        </p:spPr>
        <p:txBody>
          <a:bodyPr wrap="square" lIns="0" tIns="0" rIns="0" bIns="0" rtlCol="0"/>
          <a:lstStyle/>
          <a:p>
            <a:endParaRPr/>
          </a:p>
        </p:txBody>
      </p:sp>
      <p:sp>
        <p:nvSpPr>
          <p:cNvPr id="616" name="object 616"/>
          <p:cNvSpPr/>
          <p:nvPr/>
        </p:nvSpPr>
        <p:spPr>
          <a:xfrm>
            <a:off x="6175504" y="4067032"/>
            <a:ext cx="8890" cy="108585"/>
          </a:xfrm>
          <a:custGeom>
            <a:avLst/>
            <a:gdLst/>
            <a:ahLst/>
            <a:cxnLst/>
            <a:rect l="l" t="t" r="r" b="b"/>
            <a:pathLst>
              <a:path w="8889" h="108585">
                <a:moveTo>
                  <a:pt x="0" y="0"/>
                </a:moveTo>
                <a:lnTo>
                  <a:pt x="0" y="108203"/>
                </a:lnTo>
                <a:lnTo>
                  <a:pt x="8381" y="99822"/>
                </a:lnTo>
                <a:lnTo>
                  <a:pt x="0" y="0"/>
                </a:lnTo>
                <a:close/>
              </a:path>
            </a:pathLst>
          </a:custGeom>
          <a:solidFill>
            <a:srgbClr val="000000"/>
          </a:solidFill>
        </p:spPr>
        <p:txBody>
          <a:bodyPr wrap="square" lIns="0" tIns="0" rIns="0" bIns="0" rtlCol="0"/>
          <a:lstStyle/>
          <a:p>
            <a:endParaRPr/>
          </a:p>
        </p:txBody>
      </p:sp>
      <p:sp>
        <p:nvSpPr>
          <p:cNvPr id="617" name="object 617"/>
          <p:cNvSpPr/>
          <p:nvPr/>
        </p:nvSpPr>
        <p:spPr>
          <a:xfrm>
            <a:off x="6175504" y="4067032"/>
            <a:ext cx="8890" cy="100330"/>
          </a:xfrm>
          <a:custGeom>
            <a:avLst/>
            <a:gdLst/>
            <a:ahLst/>
            <a:cxnLst/>
            <a:rect l="l" t="t" r="r" b="b"/>
            <a:pathLst>
              <a:path w="8889" h="100330">
                <a:moveTo>
                  <a:pt x="8381" y="0"/>
                </a:moveTo>
                <a:lnTo>
                  <a:pt x="0" y="0"/>
                </a:lnTo>
                <a:lnTo>
                  <a:pt x="8381" y="99822"/>
                </a:lnTo>
                <a:lnTo>
                  <a:pt x="8381" y="0"/>
                </a:lnTo>
                <a:close/>
              </a:path>
            </a:pathLst>
          </a:custGeom>
          <a:solidFill>
            <a:srgbClr val="000000"/>
          </a:solidFill>
        </p:spPr>
        <p:txBody>
          <a:bodyPr wrap="square" lIns="0" tIns="0" rIns="0" bIns="0" rtlCol="0"/>
          <a:lstStyle/>
          <a:p>
            <a:endParaRPr/>
          </a:p>
        </p:txBody>
      </p:sp>
      <p:sp>
        <p:nvSpPr>
          <p:cNvPr id="618" name="object 618"/>
          <p:cNvSpPr/>
          <p:nvPr/>
        </p:nvSpPr>
        <p:spPr>
          <a:xfrm>
            <a:off x="6175504" y="4067032"/>
            <a:ext cx="8890" cy="107950"/>
          </a:xfrm>
          <a:custGeom>
            <a:avLst/>
            <a:gdLst/>
            <a:ahLst/>
            <a:cxnLst/>
            <a:rect l="l" t="t" r="r" b="b"/>
            <a:pathLst>
              <a:path w="8889" h="107950">
                <a:moveTo>
                  <a:pt x="0" y="107441"/>
                </a:moveTo>
                <a:lnTo>
                  <a:pt x="8381" y="99822"/>
                </a:lnTo>
                <a:lnTo>
                  <a:pt x="8381" y="0"/>
                </a:lnTo>
                <a:lnTo>
                  <a:pt x="0" y="0"/>
                </a:lnTo>
                <a:lnTo>
                  <a:pt x="0" y="107441"/>
                </a:lnTo>
              </a:path>
            </a:pathLst>
          </a:custGeom>
          <a:ln w="3175">
            <a:solidFill>
              <a:srgbClr val="000000"/>
            </a:solidFill>
          </a:ln>
        </p:spPr>
        <p:txBody>
          <a:bodyPr wrap="square" lIns="0" tIns="0" rIns="0" bIns="0" rtlCol="0"/>
          <a:lstStyle/>
          <a:p>
            <a:endParaRPr/>
          </a:p>
        </p:txBody>
      </p:sp>
      <p:sp>
        <p:nvSpPr>
          <p:cNvPr id="619" name="object 619"/>
          <p:cNvSpPr/>
          <p:nvPr/>
        </p:nvSpPr>
        <p:spPr>
          <a:xfrm>
            <a:off x="7822948" y="4067032"/>
            <a:ext cx="8890" cy="108585"/>
          </a:xfrm>
          <a:custGeom>
            <a:avLst/>
            <a:gdLst/>
            <a:ahLst/>
            <a:cxnLst/>
            <a:rect l="l" t="t" r="r" b="b"/>
            <a:pathLst>
              <a:path w="8889" h="108585">
                <a:moveTo>
                  <a:pt x="8382" y="0"/>
                </a:moveTo>
                <a:lnTo>
                  <a:pt x="0" y="0"/>
                </a:lnTo>
                <a:lnTo>
                  <a:pt x="8382" y="108203"/>
                </a:lnTo>
                <a:lnTo>
                  <a:pt x="8382" y="0"/>
                </a:lnTo>
                <a:close/>
              </a:path>
            </a:pathLst>
          </a:custGeom>
          <a:solidFill>
            <a:srgbClr val="000000"/>
          </a:solidFill>
        </p:spPr>
        <p:txBody>
          <a:bodyPr wrap="square" lIns="0" tIns="0" rIns="0" bIns="0" rtlCol="0"/>
          <a:lstStyle/>
          <a:p>
            <a:endParaRPr/>
          </a:p>
        </p:txBody>
      </p:sp>
      <p:sp>
        <p:nvSpPr>
          <p:cNvPr id="620" name="object 620"/>
          <p:cNvSpPr/>
          <p:nvPr/>
        </p:nvSpPr>
        <p:spPr>
          <a:xfrm>
            <a:off x="7822948" y="4067032"/>
            <a:ext cx="8890" cy="108585"/>
          </a:xfrm>
          <a:custGeom>
            <a:avLst/>
            <a:gdLst/>
            <a:ahLst/>
            <a:cxnLst/>
            <a:rect l="l" t="t" r="r" b="b"/>
            <a:pathLst>
              <a:path w="8889" h="108585">
                <a:moveTo>
                  <a:pt x="0" y="0"/>
                </a:moveTo>
                <a:lnTo>
                  <a:pt x="0" y="99822"/>
                </a:lnTo>
                <a:lnTo>
                  <a:pt x="8382" y="108203"/>
                </a:lnTo>
                <a:lnTo>
                  <a:pt x="0" y="0"/>
                </a:lnTo>
                <a:close/>
              </a:path>
            </a:pathLst>
          </a:custGeom>
          <a:solidFill>
            <a:srgbClr val="000000"/>
          </a:solidFill>
        </p:spPr>
        <p:txBody>
          <a:bodyPr wrap="square" lIns="0" tIns="0" rIns="0" bIns="0" rtlCol="0"/>
          <a:lstStyle/>
          <a:p>
            <a:endParaRPr/>
          </a:p>
        </p:txBody>
      </p:sp>
      <p:sp>
        <p:nvSpPr>
          <p:cNvPr id="621" name="object 621"/>
          <p:cNvSpPr/>
          <p:nvPr/>
        </p:nvSpPr>
        <p:spPr>
          <a:xfrm>
            <a:off x="7822948" y="4067032"/>
            <a:ext cx="8890" cy="107950"/>
          </a:xfrm>
          <a:custGeom>
            <a:avLst/>
            <a:gdLst/>
            <a:ahLst/>
            <a:cxnLst/>
            <a:rect l="l" t="t" r="r" b="b"/>
            <a:pathLst>
              <a:path w="8889" h="107950">
                <a:moveTo>
                  <a:pt x="8382" y="0"/>
                </a:moveTo>
                <a:lnTo>
                  <a:pt x="0" y="0"/>
                </a:lnTo>
                <a:lnTo>
                  <a:pt x="0" y="99822"/>
                </a:lnTo>
                <a:lnTo>
                  <a:pt x="8382" y="107441"/>
                </a:lnTo>
                <a:lnTo>
                  <a:pt x="8382" y="0"/>
                </a:lnTo>
              </a:path>
            </a:pathLst>
          </a:custGeom>
          <a:ln w="3175">
            <a:solidFill>
              <a:srgbClr val="000000"/>
            </a:solidFill>
          </a:ln>
        </p:spPr>
        <p:txBody>
          <a:bodyPr wrap="square" lIns="0" tIns="0" rIns="0" bIns="0" rtlCol="0"/>
          <a:lstStyle/>
          <a:p>
            <a:endParaRPr/>
          </a:p>
        </p:txBody>
      </p:sp>
      <p:sp>
        <p:nvSpPr>
          <p:cNvPr id="622" name="object 622"/>
          <p:cNvSpPr/>
          <p:nvPr/>
        </p:nvSpPr>
        <p:spPr>
          <a:xfrm>
            <a:off x="7406897" y="4166854"/>
            <a:ext cx="424815" cy="8890"/>
          </a:xfrm>
          <a:custGeom>
            <a:avLst/>
            <a:gdLst/>
            <a:ahLst/>
            <a:cxnLst/>
            <a:rect l="l" t="t" r="r" b="b"/>
            <a:pathLst>
              <a:path w="424814" h="8889">
                <a:moveTo>
                  <a:pt x="416051" y="0"/>
                </a:moveTo>
                <a:lnTo>
                  <a:pt x="0" y="8381"/>
                </a:lnTo>
                <a:lnTo>
                  <a:pt x="424434" y="8381"/>
                </a:lnTo>
                <a:lnTo>
                  <a:pt x="416051" y="0"/>
                </a:lnTo>
                <a:close/>
              </a:path>
            </a:pathLst>
          </a:custGeom>
          <a:solidFill>
            <a:srgbClr val="000000"/>
          </a:solidFill>
        </p:spPr>
        <p:txBody>
          <a:bodyPr wrap="square" lIns="0" tIns="0" rIns="0" bIns="0" rtlCol="0"/>
          <a:lstStyle/>
          <a:p>
            <a:endParaRPr/>
          </a:p>
        </p:txBody>
      </p:sp>
      <p:sp>
        <p:nvSpPr>
          <p:cNvPr id="623" name="object 623"/>
          <p:cNvSpPr/>
          <p:nvPr/>
        </p:nvSpPr>
        <p:spPr>
          <a:xfrm>
            <a:off x="7406897" y="4166854"/>
            <a:ext cx="416559" cy="8890"/>
          </a:xfrm>
          <a:custGeom>
            <a:avLst/>
            <a:gdLst/>
            <a:ahLst/>
            <a:cxnLst/>
            <a:rect l="l" t="t" r="r" b="b"/>
            <a:pathLst>
              <a:path w="416560" h="8889">
                <a:moveTo>
                  <a:pt x="416051" y="0"/>
                </a:moveTo>
                <a:lnTo>
                  <a:pt x="7620" y="0"/>
                </a:lnTo>
                <a:lnTo>
                  <a:pt x="0" y="8381"/>
                </a:lnTo>
                <a:lnTo>
                  <a:pt x="416051" y="0"/>
                </a:lnTo>
                <a:close/>
              </a:path>
            </a:pathLst>
          </a:custGeom>
          <a:solidFill>
            <a:srgbClr val="000000"/>
          </a:solidFill>
        </p:spPr>
        <p:txBody>
          <a:bodyPr wrap="square" lIns="0" tIns="0" rIns="0" bIns="0" rtlCol="0"/>
          <a:lstStyle/>
          <a:p>
            <a:endParaRPr/>
          </a:p>
        </p:txBody>
      </p:sp>
      <p:sp>
        <p:nvSpPr>
          <p:cNvPr id="624" name="object 624"/>
          <p:cNvSpPr/>
          <p:nvPr/>
        </p:nvSpPr>
        <p:spPr>
          <a:xfrm>
            <a:off x="7406897" y="4166854"/>
            <a:ext cx="424815" cy="7620"/>
          </a:xfrm>
          <a:custGeom>
            <a:avLst/>
            <a:gdLst/>
            <a:ahLst/>
            <a:cxnLst/>
            <a:rect l="l" t="t" r="r" b="b"/>
            <a:pathLst>
              <a:path w="424814" h="7619">
                <a:moveTo>
                  <a:pt x="424434" y="7619"/>
                </a:moveTo>
                <a:lnTo>
                  <a:pt x="416051" y="0"/>
                </a:lnTo>
                <a:lnTo>
                  <a:pt x="7620" y="0"/>
                </a:lnTo>
                <a:lnTo>
                  <a:pt x="0" y="7619"/>
                </a:lnTo>
                <a:lnTo>
                  <a:pt x="424434" y="7619"/>
                </a:lnTo>
              </a:path>
            </a:pathLst>
          </a:custGeom>
          <a:ln w="3175">
            <a:solidFill>
              <a:srgbClr val="000000"/>
            </a:solidFill>
          </a:ln>
        </p:spPr>
        <p:txBody>
          <a:bodyPr wrap="square" lIns="0" tIns="0" rIns="0" bIns="0" rtlCol="0"/>
          <a:lstStyle/>
          <a:p>
            <a:endParaRPr/>
          </a:p>
        </p:txBody>
      </p:sp>
      <p:sp>
        <p:nvSpPr>
          <p:cNvPr id="625" name="object 625"/>
          <p:cNvSpPr/>
          <p:nvPr/>
        </p:nvSpPr>
        <p:spPr>
          <a:xfrm>
            <a:off x="7406897" y="4062460"/>
            <a:ext cx="7620" cy="113030"/>
          </a:xfrm>
          <a:custGeom>
            <a:avLst/>
            <a:gdLst/>
            <a:ahLst/>
            <a:cxnLst/>
            <a:rect l="l" t="t" r="r" b="b"/>
            <a:pathLst>
              <a:path w="7620" h="113030">
                <a:moveTo>
                  <a:pt x="0" y="0"/>
                </a:moveTo>
                <a:lnTo>
                  <a:pt x="0" y="112775"/>
                </a:lnTo>
                <a:lnTo>
                  <a:pt x="7620" y="104394"/>
                </a:lnTo>
                <a:lnTo>
                  <a:pt x="0" y="0"/>
                </a:lnTo>
                <a:close/>
              </a:path>
            </a:pathLst>
          </a:custGeom>
          <a:solidFill>
            <a:srgbClr val="000000"/>
          </a:solidFill>
        </p:spPr>
        <p:txBody>
          <a:bodyPr wrap="square" lIns="0" tIns="0" rIns="0" bIns="0" rtlCol="0"/>
          <a:lstStyle/>
          <a:p>
            <a:endParaRPr/>
          </a:p>
        </p:txBody>
      </p:sp>
      <p:sp>
        <p:nvSpPr>
          <p:cNvPr id="626" name="object 626"/>
          <p:cNvSpPr/>
          <p:nvPr/>
        </p:nvSpPr>
        <p:spPr>
          <a:xfrm>
            <a:off x="7406897" y="4062460"/>
            <a:ext cx="7620" cy="104775"/>
          </a:xfrm>
          <a:custGeom>
            <a:avLst/>
            <a:gdLst/>
            <a:ahLst/>
            <a:cxnLst/>
            <a:rect l="l" t="t" r="r" b="b"/>
            <a:pathLst>
              <a:path w="7620" h="104775">
                <a:moveTo>
                  <a:pt x="0" y="0"/>
                </a:moveTo>
                <a:lnTo>
                  <a:pt x="7620" y="104394"/>
                </a:lnTo>
                <a:lnTo>
                  <a:pt x="7620" y="8381"/>
                </a:lnTo>
                <a:lnTo>
                  <a:pt x="0" y="0"/>
                </a:lnTo>
                <a:close/>
              </a:path>
            </a:pathLst>
          </a:custGeom>
          <a:solidFill>
            <a:srgbClr val="000000"/>
          </a:solidFill>
        </p:spPr>
        <p:txBody>
          <a:bodyPr wrap="square" lIns="0" tIns="0" rIns="0" bIns="0" rtlCol="0"/>
          <a:lstStyle/>
          <a:p>
            <a:endParaRPr/>
          </a:p>
        </p:txBody>
      </p:sp>
      <p:sp>
        <p:nvSpPr>
          <p:cNvPr id="627" name="object 627"/>
          <p:cNvSpPr/>
          <p:nvPr/>
        </p:nvSpPr>
        <p:spPr>
          <a:xfrm>
            <a:off x="7406897" y="4062460"/>
            <a:ext cx="7620" cy="112395"/>
          </a:xfrm>
          <a:custGeom>
            <a:avLst/>
            <a:gdLst/>
            <a:ahLst/>
            <a:cxnLst/>
            <a:rect l="l" t="t" r="r" b="b"/>
            <a:pathLst>
              <a:path w="7620" h="112394">
                <a:moveTo>
                  <a:pt x="0" y="112013"/>
                </a:moveTo>
                <a:lnTo>
                  <a:pt x="7620" y="104394"/>
                </a:lnTo>
                <a:lnTo>
                  <a:pt x="7620" y="8381"/>
                </a:lnTo>
                <a:lnTo>
                  <a:pt x="0" y="0"/>
                </a:lnTo>
                <a:lnTo>
                  <a:pt x="0" y="112013"/>
                </a:lnTo>
              </a:path>
            </a:pathLst>
          </a:custGeom>
          <a:ln w="3175">
            <a:solidFill>
              <a:srgbClr val="000000"/>
            </a:solidFill>
          </a:ln>
        </p:spPr>
        <p:txBody>
          <a:bodyPr wrap="square" lIns="0" tIns="0" rIns="0" bIns="0" rtlCol="0"/>
          <a:lstStyle/>
          <a:p>
            <a:endParaRPr/>
          </a:p>
        </p:txBody>
      </p:sp>
      <p:sp>
        <p:nvSpPr>
          <p:cNvPr id="628" name="object 628"/>
          <p:cNvSpPr/>
          <p:nvPr/>
        </p:nvSpPr>
        <p:spPr>
          <a:xfrm>
            <a:off x="7406897" y="4062460"/>
            <a:ext cx="420370" cy="8890"/>
          </a:xfrm>
          <a:custGeom>
            <a:avLst/>
            <a:gdLst/>
            <a:ahLst/>
            <a:cxnLst/>
            <a:rect l="l" t="t" r="r" b="b"/>
            <a:pathLst>
              <a:path w="420370" h="8889">
                <a:moveTo>
                  <a:pt x="419862" y="0"/>
                </a:moveTo>
                <a:lnTo>
                  <a:pt x="0" y="0"/>
                </a:lnTo>
                <a:lnTo>
                  <a:pt x="7620" y="8381"/>
                </a:lnTo>
                <a:lnTo>
                  <a:pt x="419862" y="0"/>
                </a:lnTo>
                <a:close/>
              </a:path>
            </a:pathLst>
          </a:custGeom>
          <a:solidFill>
            <a:srgbClr val="000000"/>
          </a:solidFill>
        </p:spPr>
        <p:txBody>
          <a:bodyPr wrap="square" lIns="0" tIns="0" rIns="0" bIns="0" rtlCol="0"/>
          <a:lstStyle/>
          <a:p>
            <a:endParaRPr/>
          </a:p>
        </p:txBody>
      </p:sp>
      <p:sp>
        <p:nvSpPr>
          <p:cNvPr id="629" name="object 629"/>
          <p:cNvSpPr/>
          <p:nvPr/>
        </p:nvSpPr>
        <p:spPr>
          <a:xfrm>
            <a:off x="7414516" y="4062460"/>
            <a:ext cx="412750" cy="8890"/>
          </a:xfrm>
          <a:custGeom>
            <a:avLst/>
            <a:gdLst/>
            <a:ahLst/>
            <a:cxnLst/>
            <a:rect l="l" t="t" r="r" b="b"/>
            <a:pathLst>
              <a:path w="412750" h="8889">
                <a:moveTo>
                  <a:pt x="412241" y="0"/>
                </a:moveTo>
                <a:lnTo>
                  <a:pt x="0" y="8381"/>
                </a:lnTo>
                <a:lnTo>
                  <a:pt x="412241" y="8381"/>
                </a:lnTo>
                <a:lnTo>
                  <a:pt x="412241" y="0"/>
                </a:lnTo>
                <a:close/>
              </a:path>
            </a:pathLst>
          </a:custGeom>
          <a:solidFill>
            <a:srgbClr val="000000"/>
          </a:solidFill>
        </p:spPr>
        <p:txBody>
          <a:bodyPr wrap="square" lIns="0" tIns="0" rIns="0" bIns="0" rtlCol="0"/>
          <a:lstStyle/>
          <a:p>
            <a:endParaRPr/>
          </a:p>
        </p:txBody>
      </p:sp>
      <p:sp>
        <p:nvSpPr>
          <p:cNvPr id="630" name="object 630"/>
          <p:cNvSpPr/>
          <p:nvPr/>
        </p:nvSpPr>
        <p:spPr>
          <a:xfrm>
            <a:off x="7406897" y="4062460"/>
            <a:ext cx="420370" cy="8890"/>
          </a:xfrm>
          <a:custGeom>
            <a:avLst/>
            <a:gdLst/>
            <a:ahLst/>
            <a:cxnLst/>
            <a:rect l="l" t="t" r="r" b="b"/>
            <a:pathLst>
              <a:path w="420370" h="8889">
                <a:moveTo>
                  <a:pt x="0" y="0"/>
                </a:moveTo>
                <a:lnTo>
                  <a:pt x="7620" y="8381"/>
                </a:lnTo>
                <a:lnTo>
                  <a:pt x="419862" y="8381"/>
                </a:lnTo>
                <a:lnTo>
                  <a:pt x="419862" y="0"/>
                </a:lnTo>
                <a:lnTo>
                  <a:pt x="0" y="0"/>
                </a:lnTo>
              </a:path>
            </a:pathLst>
          </a:custGeom>
          <a:ln w="3175">
            <a:solidFill>
              <a:srgbClr val="000000"/>
            </a:solidFill>
          </a:ln>
        </p:spPr>
        <p:txBody>
          <a:bodyPr wrap="square" lIns="0" tIns="0" rIns="0" bIns="0" rtlCol="0"/>
          <a:lstStyle/>
          <a:p>
            <a:endParaRPr/>
          </a:p>
        </p:txBody>
      </p:sp>
      <p:sp>
        <p:nvSpPr>
          <p:cNvPr id="631" name="object 631"/>
          <p:cNvSpPr/>
          <p:nvPr/>
        </p:nvSpPr>
        <p:spPr>
          <a:xfrm>
            <a:off x="6591556" y="4067032"/>
            <a:ext cx="8890" cy="108585"/>
          </a:xfrm>
          <a:custGeom>
            <a:avLst/>
            <a:gdLst/>
            <a:ahLst/>
            <a:cxnLst/>
            <a:rect l="l" t="t" r="r" b="b"/>
            <a:pathLst>
              <a:path w="8889" h="108585">
                <a:moveTo>
                  <a:pt x="8382" y="0"/>
                </a:moveTo>
                <a:lnTo>
                  <a:pt x="0" y="0"/>
                </a:lnTo>
                <a:lnTo>
                  <a:pt x="8382" y="108203"/>
                </a:lnTo>
                <a:lnTo>
                  <a:pt x="8382" y="0"/>
                </a:lnTo>
                <a:close/>
              </a:path>
            </a:pathLst>
          </a:custGeom>
          <a:solidFill>
            <a:srgbClr val="000000"/>
          </a:solidFill>
        </p:spPr>
        <p:txBody>
          <a:bodyPr wrap="square" lIns="0" tIns="0" rIns="0" bIns="0" rtlCol="0"/>
          <a:lstStyle/>
          <a:p>
            <a:endParaRPr/>
          </a:p>
        </p:txBody>
      </p:sp>
      <p:sp>
        <p:nvSpPr>
          <p:cNvPr id="632" name="object 632"/>
          <p:cNvSpPr/>
          <p:nvPr/>
        </p:nvSpPr>
        <p:spPr>
          <a:xfrm>
            <a:off x="6591556" y="4067032"/>
            <a:ext cx="8890" cy="108585"/>
          </a:xfrm>
          <a:custGeom>
            <a:avLst/>
            <a:gdLst/>
            <a:ahLst/>
            <a:cxnLst/>
            <a:rect l="l" t="t" r="r" b="b"/>
            <a:pathLst>
              <a:path w="8889" h="108585">
                <a:moveTo>
                  <a:pt x="0" y="0"/>
                </a:moveTo>
                <a:lnTo>
                  <a:pt x="0" y="99822"/>
                </a:lnTo>
                <a:lnTo>
                  <a:pt x="8382" y="108203"/>
                </a:lnTo>
                <a:lnTo>
                  <a:pt x="0" y="0"/>
                </a:lnTo>
                <a:close/>
              </a:path>
            </a:pathLst>
          </a:custGeom>
          <a:solidFill>
            <a:srgbClr val="000000"/>
          </a:solidFill>
        </p:spPr>
        <p:txBody>
          <a:bodyPr wrap="square" lIns="0" tIns="0" rIns="0" bIns="0" rtlCol="0"/>
          <a:lstStyle/>
          <a:p>
            <a:endParaRPr/>
          </a:p>
        </p:txBody>
      </p:sp>
      <p:sp>
        <p:nvSpPr>
          <p:cNvPr id="633" name="object 633"/>
          <p:cNvSpPr/>
          <p:nvPr/>
        </p:nvSpPr>
        <p:spPr>
          <a:xfrm>
            <a:off x="6591556" y="4067032"/>
            <a:ext cx="8890" cy="107950"/>
          </a:xfrm>
          <a:custGeom>
            <a:avLst/>
            <a:gdLst/>
            <a:ahLst/>
            <a:cxnLst/>
            <a:rect l="l" t="t" r="r" b="b"/>
            <a:pathLst>
              <a:path w="8889" h="107950">
                <a:moveTo>
                  <a:pt x="8382" y="0"/>
                </a:moveTo>
                <a:lnTo>
                  <a:pt x="0" y="0"/>
                </a:lnTo>
                <a:lnTo>
                  <a:pt x="0" y="99822"/>
                </a:lnTo>
                <a:lnTo>
                  <a:pt x="8382" y="107441"/>
                </a:lnTo>
                <a:lnTo>
                  <a:pt x="8382" y="0"/>
                </a:lnTo>
              </a:path>
            </a:pathLst>
          </a:custGeom>
          <a:ln w="3175">
            <a:solidFill>
              <a:srgbClr val="000000"/>
            </a:solidFill>
          </a:ln>
        </p:spPr>
        <p:txBody>
          <a:bodyPr wrap="square" lIns="0" tIns="0" rIns="0" bIns="0" rtlCol="0"/>
          <a:lstStyle/>
          <a:p>
            <a:endParaRPr/>
          </a:p>
        </p:txBody>
      </p:sp>
      <p:sp>
        <p:nvSpPr>
          <p:cNvPr id="634" name="object 634"/>
          <p:cNvSpPr/>
          <p:nvPr/>
        </p:nvSpPr>
        <p:spPr>
          <a:xfrm>
            <a:off x="6175504" y="4166854"/>
            <a:ext cx="424815" cy="8890"/>
          </a:xfrm>
          <a:custGeom>
            <a:avLst/>
            <a:gdLst/>
            <a:ahLst/>
            <a:cxnLst/>
            <a:rect l="l" t="t" r="r" b="b"/>
            <a:pathLst>
              <a:path w="424814" h="8889">
                <a:moveTo>
                  <a:pt x="416051" y="0"/>
                </a:moveTo>
                <a:lnTo>
                  <a:pt x="0" y="8381"/>
                </a:lnTo>
                <a:lnTo>
                  <a:pt x="424434" y="8381"/>
                </a:lnTo>
                <a:lnTo>
                  <a:pt x="416051" y="0"/>
                </a:lnTo>
                <a:close/>
              </a:path>
            </a:pathLst>
          </a:custGeom>
          <a:solidFill>
            <a:srgbClr val="000000"/>
          </a:solidFill>
        </p:spPr>
        <p:txBody>
          <a:bodyPr wrap="square" lIns="0" tIns="0" rIns="0" bIns="0" rtlCol="0"/>
          <a:lstStyle/>
          <a:p>
            <a:endParaRPr/>
          </a:p>
        </p:txBody>
      </p:sp>
      <p:sp>
        <p:nvSpPr>
          <p:cNvPr id="635" name="object 635"/>
          <p:cNvSpPr/>
          <p:nvPr/>
        </p:nvSpPr>
        <p:spPr>
          <a:xfrm>
            <a:off x="6175504" y="4166854"/>
            <a:ext cx="416559" cy="8890"/>
          </a:xfrm>
          <a:custGeom>
            <a:avLst/>
            <a:gdLst/>
            <a:ahLst/>
            <a:cxnLst/>
            <a:rect l="l" t="t" r="r" b="b"/>
            <a:pathLst>
              <a:path w="416560" h="8889">
                <a:moveTo>
                  <a:pt x="416051" y="0"/>
                </a:moveTo>
                <a:lnTo>
                  <a:pt x="8381" y="0"/>
                </a:lnTo>
                <a:lnTo>
                  <a:pt x="0" y="8381"/>
                </a:lnTo>
                <a:lnTo>
                  <a:pt x="416051" y="0"/>
                </a:lnTo>
                <a:close/>
              </a:path>
            </a:pathLst>
          </a:custGeom>
          <a:solidFill>
            <a:srgbClr val="000000"/>
          </a:solidFill>
        </p:spPr>
        <p:txBody>
          <a:bodyPr wrap="square" lIns="0" tIns="0" rIns="0" bIns="0" rtlCol="0"/>
          <a:lstStyle/>
          <a:p>
            <a:endParaRPr/>
          </a:p>
        </p:txBody>
      </p:sp>
      <p:sp>
        <p:nvSpPr>
          <p:cNvPr id="636" name="object 636"/>
          <p:cNvSpPr/>
          <p:nvPr/>
        </p:nvSpPr>
        <p:spPr>
          <a:xfrm>
            <a:off x="6175504" y="4166854"/>
            <a:ext cx="424815" cy="7620"/>
          </a:xfrm>
          <a:custGeom>
            <a:avLst/>
            <a:gdLst/>
            <a:ahLst/>
            <a:cxnLst/>
            <a:rect l="l" t="t" r="r" b="b"/>
            <a:pathLst>
              <a:path w="424814" h="7619">
                <a:moveTo>
                  <a:pt x="424434" y="7619"/>
                </a:moveTo>
                <a:lnTo>
                  <a:pt x="416051" y="0"/>
                </a:lnTo>
                <a:lnTo>
                  <a:pt x="8381" y="0"/>
                </a:lnTo>
                <a:lnTo>
                  <a:pt x="0" y="7619"/>
                </a:lnTo>
                <a:lnTo>
                  <a:pt x="424434" y="7619"/>
                </a:lnTo>
              </a:path>
            </a:pathLst>
          </a:custGeom>
          <a:ln w="3175">
            <a:solidFill>
              <a:srgbClr val="000000"/>
            </a:solidFill>
          </a:ln>
        </p:spPr>
        <p:txBody>
          <a:bodyPr wrap="square" lIns="0" tIns="0" rIns="0" bIns="0" rtlCol="0"/>
          <a:lstStyle/>
          <a:p>
            <a:endParaRPr/>
          </a:p>
        </p:txBody>
      </p:sp>
      <p:sp>
        <p:nvSpPr>
          <p:cNvPr id="637" name="object 637"/>
          <p:cNvSpPr/>
          <p:nvPr/>
        </p:nvSpPr>
        <p:spPr>
          <a:xfrm>
            <a:off x="6175504" y="4062460"/>
            <a:ext cx="8890" cy="113030"/>
          </a:xfrm>
          <a:custGeom>
            <a:avLst/>
            <a:gdLst/>
            <a:ahLst/>
            <a:cxnLst/>
            <a:rect l="l" t="t" r="r" b="b"/>
            <a:pathLst>
              <a:path w="8889" h="113030">
                <a:moveTo>
                  <a:pt x="0" y="0"/>
                </a:moveTo>
                <a:lnTo>
                  <a:pt x="0" y="112775"/>
                </a:lnTo>
                <a:lnTo>
                  <a:pt x="8381" y="104394"/>
                </a:lnTo>
                <a:lnTo>
                  <a:pt x="0" y="0"/>
                </a:lnTo>
                <a:close/>
              </a:path>
            </a:pathLst>
          </a:custGeom>
          <a:solidFill>
            <a:srgbClr val="000000"/>
          </a:solidFill>
        </p:spPr>
        <p:txBody>
          <a:bodyPr wrap="square" lIns="0" tIns="0" rIns="0" bIns="0" rtlCol="0"/>
          <a:lstStyle/>
          <a:p>
            <a:endParaRPr/>
          </a:p>
        </p:txBody>
      </p:sp>
      <p:sp>
        <p:nvSpPr>
          <p:cNvPr id="638" name="object 638"/>
          <p:cNvSpPr/>
          <p:nvPr/>
        </p:nvSpPr>
        <p:spPr>
          <a:xfrm>
            <a:off x="6175504" y="4062460"/>
            <a:ext cx="8890" cy="104775"/>
          </a:xfrm>
          <a:custGeom>
            <a:avLst/>
            <a:gdLst/>
            <a:ahLst/>
            <a:cxnLst/>
            <a:rect l="l" t="t" r="r" b="b"/>
            <a:pathLst>
              <a:path w="8889" h="104775">
                <a:moveTo>
                  <a:pt x="0" y="0"/>
                </a:moveTo>
                <a:lnTo>
                  <a:pt x="8381" y="104394"/>
                </a:lnTo>
                <a:lnTo>
                  <a:pt x="8381" y="8381"/>
                </a:lnTo>
                <a:lnTo>
                  <a:pt x="0" y="0"/>
                </a:lnTo>
                <a:close/>
              </a:path>
            </a:pathLst>
          </a:custGeom>
          <a:solidFill>
            <a:srgbClr val="000000"/>
          </a:solidFill>
        </p:spPr>
        <p:txBody>
          <a:bodyPr wrap="square" lIns="0" tIns="0" rIns="0" bIns="0" rtlCol="0"/>
          <a:lstStyle/>
          <a:p>
            <a:endParaRPr/>
          </a:p>
        </p:txBody>
      </p:sp>
      <p:sp>
        <p:nvSpPr>
          <p:cNvPr id="639" name="object 639"/>
          <p:cNvSpPr/>
          <p:nvPr/>
        </p:nvSpPr>
        <p:spPr>
          <a:xfrm>
            <a:off x="6175504" y="4062460"/>
            <a:ext cx="8890" cy="112395"/>
          </a:xfrm>
          <a:custGeom>
            <a:avLst/>
            <a:gdLst/>
            <a:ahLst/>
            <a:cxnLst/>
            <a:rect l="l" t="t" r="r" b="b"/>
            <a:pathLst>
              <a:path w="8889" h="112394">
                <a:moveTo>
                  <a:pt x="0" y="112013"/>
                </a:moveTo>
                <a:lnTo>
                  <a:pt x="8381" y="104394"/>
                </a:lnTo>
                <a:lnTo>
                  <a:pt x="8381" y="8381"/>
                </a:lnTo>
                <a:lnTo>
                  <a:pt x="0" y="0"/>
                </a:lnTo>
                <a:lnTo>
                  <a:pt x="0" y="112013"/>
                </a:lnTo>
              </a:path>
            </a:pathLst>
          </a:custGeom>
          <a:ln w="3175">
            <a:solidFill>
              <a:srgbClr val="000000"/>
            </a:solidFill>
          </a:ln>
        </p:spPr>
        <p:txBody>
          <a:bodyPr wrap="square" lIns="0" tIns="0" rIns="0" bIns="0" rtlCol="0"/>
          <a:lstStyle/>
          <a:p>
            <a:endParaRPr/>
          </a:p>
        </p:txBody>
      </p:sp>
      <p:sp>
        <p:nvSpPr>
          <p:cNvPr id="640" name="object 640"/>
          <p:cNvSpPr/>
          <p:nvPr/>
        </p:nvSpPr>
        <p:spPr>
          <a:xfrm>
            <a:off x="6175504" y="4062460"/>
            <a:ext cx="420370" cy="8890"/>
          </a:xfrm>
          <a:custGeom>
            <a:avLst/>
            <a:gdLst/>
            <a:ahLst/>
            <a:cxnLst/>
            <a:rect l="l" t="t" r="r" b="b"/>
            <a:pathLst>
              <a:path w="420370" h="8889">
                <a:moveTo>
                  <a:pt x="419862" y="0"/>
                </a:moveTo>
                <a:lnTo>
                  <a:pt x="0" y="0"/>
                </a:lnTo>
                <a:lnTo>
                  <a:pt x="8381" y="8381"/>
                </a:lnTo>
                <a:lnTo>
                  <a:pt x="419862" y="0"/>
                </a:lnTo>
                <a:close/>
              </a:path>
            </a:pathLst>
          </a:custGeom>
          <a:solidFill>
            <a:srgbClr val="000000"/>
          </a:solidFill>
        </p:spPr>
        <p:txBody>
          <a:bodyPr wrap="square" lIns="0" tIns="0" rIns="0" bIns="0" rtlCol="0"/>
          <a:lstStyle/>
          <a:p>
            <a:endParaRPr/>
          </a:p>
        </p:txBody>
      </p:sp>
      <p:sp>
        <p:nvSpPr>
          <p:cNvPr id="641" name="object 641"/>
          <p:cNvSpPr/>
          <p:nvPr/>
        </p:nvSpPr>
        <p:spPr>
          <a:xfrm>
            <a:off x="6183886" y="4062460"/>
            <a:ext cx="411480" cy="8890"/>
          </a:xfrm>
          <a:custGeom>
            <a:avLst/>
            <a:gdLst/>
            <a:ahLst/>
            <a:cxnLst/>
            <a:rect l="l" t="t" r="r" b="b"/>
            <a:pathLst>
              <a:path w="411479" h="8889">
                <a:moveTo>
                  <a:pt x="411480" y="0"/>
                </a:moveTo>
                <a:lnTo>
                  <a:pt x="0" y="8381"/>
                </a:lnTo>
                <a:lnTo>
                  <a:pt x="411480" y="8381"/>
                </a:lnTo>
                <a:lnTo>
                  <a:pt x="411480" y="0"/>
                </a:lnTo>
                <a:close/>
              </a:path>
            </a:pathLst>
          </a:custGeom>
          <a:solidFill>
            <a:srgbClr val="000000"/>
          </a:solidFill>
        </p:spPr>
        <p:txBody>
          <a:bodyPr wrap="square" lIns="0" tIns="0" rIns="0" bIns="0" rtlCol="0"/>
          <a:lstStyle/>
          <a:p>
            <a:endParaRPr/>
          </a:p>
        </p:txBody>
      </p:sp>
      <p:sp>
        <p:nvSpPr>
          <p:cNvPr id="642" name="object 642"/>
          <p:cNvSpPr/>
          <p:nvPr/>
        </p:nvSpPr>
        <p:spPr>
          <a:xfrm>
            <a:off x="6175504" y="4062460"/>
            <a:ext cx="420370" cy="8890"/>
          </a:xfrm>
          <a:custGeom>
            <a:avLst/>
            <a:gdLst/>
            <a:ahLst/>
            <a:cxnLst/>
            <a:rect l="l" t="t" r="r" b="b"/>
            <a:pathLst>
              <a:path w="420370" h="8889">
                <a:moveTo>
                  <a:pt x="0" y="0"/>
                </a:moveTo>
                <a:lnTo>
                  <a:pt x="8381" y="8381"/>
                </a:lnTo>
                <a:lnTo>
                  <a:pt x="419862" y="8381"/>
                </a:lnTo>
                <a:lnTo>
                  <a:pt x="419862" y="0"/>
                </a:lnTo>
                <a:lnTo>
                  <a:pt x="0" y="0"/>
                </a:lnTo>
              </a:path>
            </a:pathLst>
          </a:custGeom>
          <a:ln w="3175">
            <a:solidFill>
              <a:srgbClr val="000000"/>
            </a:solidFill>
          </a:ln>
        </p:spPr>
        <p:txBody>
          <a:bodyPr wrap="square" lIns="0" tIns="0" rIns="0" bIns="0" rtlCol="0"/>
          <a:lstStyle/>
          <a:p>
            <a:endParaRPr/>
          </a:p>
        </p:txBody>
      </p:sp>
      <p:sp>
        <p:nvSpPr>
          <p:cNvPr id="643" name="object 643"/>
          <p:cNvSpPr/>
          <p:nvPr/>
        </p:nvSpPr>
        <p:spPr>
          <a:xfrm>
            <a:off x="6179315" y="4067032"/>
            <a:ext cx="416559" cy="104139"/>
          </a:xfrm>
          <a:custGeom>
            <a:avLst/>
            <a:gdLst/>
            <a:ahLst/>
            <a:cxnLst/>
            <a:rect l="l" t="t" r="r" b="b"/>
            <a:pathLst>
              <a:path w="416560" h="104139">
                <a:moveTo>
                  <a:pt x="0" y="0"/>
                </a:moveTo>
                <a:lnTo>
                  <a:pt x="416051" y="0"/>
                </a:lnTo>
                <a:lnTo>
                  <a:pt x="416051" y="103631"/>
                </a:lnTo>
                <a:lnTo>
                  <a:pt x="0" y="103631"/>
                </a:lnTo>
                <a:lnTo>
                  <a:pt x="0" y="0"/>
                </a:lnTo>
              </a:path>
            </a:pathLst>
          </a:custGeom>
          <a:ln w="3175">
            <a:solidFill>
              <a:srgbClr val="000000"/>
            </a:solidFill>
          </a:ln>
        </p:spPr>
        <p:txBody>
          <a:bodyPr wrap="square" lIns="0" tIns="0" rIns="0" bIns="0" rtlCol="0"/>
          <a:lstStyle/>
          <a:p>
            <a:endParaRPr/>
          </a:p>
        </p:txBody>
      </p:sp>
      <p:sp>
        <p:nvSpPr>
          <p:cNvPr id="644" name="object 644"/>
          <p:cNvSpPr/>
          <p:nvPr/>
        </p:nvSpPr>
        <p:spPr>
          <a:xfrm>
            <a:off x="7410706" y="4067032"/>
            <a:ext cx="416559" cy="104139"/>
          </a:xfrm>
          <a:custGeom>
            <a:avLst/>
            <a:gdLst/>
            <a:ahLst/>
            <a:cxnLst/>
            <a:rect l="l" t="t" r="r" b="b"/>
            <a:pathLst>
              <a:path w="416560" h="104139">
                <a:moveTo>
                  <a:pt x="0" y="0"/>
                </a:moveTo>
                <a:lnTo>
                  <a:pt x="416051" y="0"/>
                </a:lnTo>
                <a:lnTo>
                  <a:pt x="416051" y="103631"/>
                </a:lnTo>
                <a:lnTo>
                  <a:pt x="0" y="103631"/>
                </a:lnTo>
                <a:lnTo>
                  <a:pt x="0" y="0"/>
                </a:lnTo>
              </a:path>
            </a:pathLst>
          </a:custGeom>
          <a:ln w="3175">
            <a:solidFill>
              <a:srgbClr val="000000"/>
            </a:solidFill>
          </a:ln>
        </p:spPr>
        <p:txBody>
          <a:bodyPr wrap="square" lIns="0" tIns="0" rIns="0" bIns="0" rtlCol="0"/>
          <a:lstStyle/>
          <a:p>
            <a:endParaRPr/>
          </a:p>
        </p:txBody>
      </p:sp>
      <p:sp>
        <p:nvSpPr>
          <p:cNvPr id="645" name="object 645"/>
          <p:cNvSpPr/>
          <p:nvPr/>
        </p:nvSpPr>
        <p:spPr>
          <a:xfrm>
            <a:off x="7822948" y="4067032"/>
            <a:ext cx="8890" cy="108585"/>
          </a:xfrm>
          <a:custGeom>
            <a:avLst/>
            <a:gdLst/>
            <a:ahLst/>
            <a:cxnLst/>
            <a:rect l="l" t="t" r="r" b="b"/>
            <a:pathLst>
              <a:path w="8889" h="108585">
                <a:moveTo>
                  <a:pt x="8382" y="0"/>
                </a:moveTo>
                <a:lnTo>
                  <a:pt x="0" y="0"/>
                </a:lnTo>
                <a:lnTo>
                  <a:pt x="8382" y="108203"/>
                </a:lnTo>
                <a:lnTo>
                  <a:pt x="8382" y="0"/>
                </a:lnTo>
                <a:close/>
              </a:path>
            </a:pathLst>
          </a:custGeom>
          <a:solidFill>
            <a:srgbClr val="000000"/>
          </a:solidFill>
        </p:spPr>
        <p:txBody>
          <a:bodyPr wrap="square" lIns="0" tIns="0" rIns="0" bIns="0" rtlCol="0"/>
          <a:lstStyle/>
          <a:p>
            <a:endParaRPr/>
          </a:p>
        </p:txBody>
      </p:sp>
      <p:sp>
        <p:nvSpPr>
          <p:cNvPr id="646" name="object 646"/>
          <p:cNvSpPr/>
          <p:nvPr/>
        </p:nvSpPr>
        <p:spPr>
          <a:xfrm>
            <a:off x="7822948" y="4067032"/>
            <a:ext cx="8890" cy="108585"/>
          </a:xfrm>
          <a:custGeom>
            <a:avLst/>
            <a:gdLst/>
            <a:ahLst/>
            <a:cxnLst/>
            <a:rect l="l" t="t" r="r" b="b"/>
            <a:pathLst>
              <a:path w="8889" h="108585">
                <a:moveTo>
                  <a:pt x="0" y="0"/>
                </a:moveTo>
                <a:lnTo>
                  <a:pt x="0" y="99822"/>
                </a:lnTo>
                <a:lnTo>
                  <a:pt x="8382" y="108203"/>
                </a:lnTo>
                <a:lnTo>
                  <a:pt x="0" y="0"/>
                </a:lnTo>
                <a:close/>
              </a:path>
            </a:pathLst>
          </a:custGeom>
          <a:solidFill>
            <a:srgbClr val="000000"/>
          </a:solidFill>
        </p:spPr>
        <p:txBody>
          <a:bodyPr wrap="square" lIns="0" tIns="0" rIns="0" bIns="0" rtlCol="0"/>
          <a:lstStyle/>
          <a:p>
            <a:endParaRPr/>
          </a:p>
        </p:txBody>
      </p:sp>
      <p:sp>
        <p:nvSpPr>
          <p:cNvPr id="647" name="object 647"/>
          <p:cNvSpPr/>
          <p:nvPr/>
        </p:nvSpPr>
        <p:spPr>
          <a:xfrm>
            <a:off x="7822948" y="4067032"/>
            <a:ext cx="8890" cy="107950"/>
          </a:xfrm>
          <a:custGeom>
            <a:avLst/>
            <a:gdLst/>
            <a:ahLst/>
            <a:cxnLst/>
            <a:rect l="l" t="t" r="r" b="b"/>
            <a:pathLst>
              <a:path w="8889" h="107950">
                <a:moveTo>
                  <a:pt x="8382" y="0"/>
                </a:moveTo>
                <a:lnTo>
                  <a:pt x="0" y="0"/>
                </a:lnTo>
                <a:lnTo>
                  <a:pt x="0" y="99822"/>
                </a:lnTo>
                <a:lnTo>
                  <a:pt x="8382" y="107441"/>
                </a:lnTo>
                <a:lnTo>
                  <a:pt x="8382" y="0"/>
                </a:lnTo>
              </a:path>
            </a:pathLst>
          </a:custGeom>
          <a:ln w="3175">
            <a:solidFill>
              <a:srgbClr val="000000"/>
            </a:solidFill>
          </a:ln>
        </p:spPr>
        <p:txBody>
          <a:bodyPr wrap="square" lIns="0" tIns="0" rIns="0" bIns="0" rtlCol="0"/>
          <a:lstStyle/>
          <a:p>
            <a:endParaRPr/>
          </a:p>
        </p:txBody>
      </p:sp>
      <p:sp>
        <p:nvSpPr>
          <p:cNvPr id="648" name="object 648"/>
          <p:cNvSpPr/>
          <p:nvPr/>
        </p:nvSpPr>
        <p:spPr>
          <a:xfrm>
            <a:off x="7406897" y="4166854"/>
            <a:ext cx="424815" cy="8890"/>
          </a:xfrm>
          <a:custGeom>
            <a:avLst/>
            <a:gdLst/>
            <a:ahLst/>
            <a:cxnLst/>
            <a:rect l="l" t="t" r="r" b="b"/>
            <a:pathLst>
              <a:path w="424814" h="8889">
                <a:moveTo>
                  <a:pt x="416051" y="0"/>
                </a:moveTo>
                <a:lnTo>
                  <a:pt x="0" y="8381"/>
                </a:lnTo>
                <a:lnTo>
                  <a:pt x="424434" y="8381"/>
                </a:lnTo>
                <a:lnTo>
                  <a:pt x="416051" y="0"/>
                </a:lnTo>
                <a:close/>
              </a:path>
            </a:pathLst>
          </a:custGeom>
          <a:solidFill>
            <a:srgbClr val="000000"/>
          </a:solidFill>
        </p:spPr>
        <p:txBody>
          <a:bodyPr wrap="square" lIns="0" tIns="0" rIns="0" bIns="0" rtlCol="0"/>
          <a:lstStyle/>
          <a:p>
            <a:endParaRPr/>
          </a:p>
        </p:txBody>
      </p:sp>
      <p:sp>
        <p:nvSpPr>
          <p:cNvPr id="649" name="object 649"/>
          <p:cNvSpPr/>
          <p:nvPr/>
        </p:nvSpPr>
        <p:spPr>
          <a:xfrm>
            <a:off x="7406897" y="4166854"/>
            <a:ext cx="416559" cy="8890"/>
          </a:xfrm>
          <a:custGeom>
            <a:avLst/>
            <a:gdLst/>
            <a:ahLst/>
            <a:cxnLst/>
            <a:rect l="l" t="t" r="r" b="b"/>
            <a:pathLst>
              <a:path w="416560" h="8889">
                <a:moveTo>
                  <a:pt x="416051" y="0"/>
                </a:moveTo>
                <a:lnTo>
                  <a:pt x="7620" y="0"/>
                </a:lnTo>
                <a:lnTo>
                  <a:pt x="0" y="8381"/>
                </a:lnTo>
                <a:lnTo>
                  <a:pt x="416051" y="0"/>
                </a:lnTo>
                <a:close/>
              </a:path>
            </a:pathLst>
          </a:custGeom>
          <a:solidFill>
            <a:srgbClr val="000000"/>
          </a:solidFill>
        </p:spPr>
        <p:txBody>
          <a:bodyPr wrap="square" lIns="0" tIns="0" rIns="0" bIns="0" rtlCol="0"/>
          <a:lstStyle/>
          <a:p>
            <a:endParaRPr/>
          </a:p>
        </p:txBody>
      </p:sp>
      <p:sp>
        <p:nvSpPr>
          <p:cNvPr id="650" name="object 650"/>
          <p:cNvSpPr/>
          <p:nvPr/>
        </p:nvSpPr>
        <p:spPr>
          <a:xfrm>
            <a:off x="7406897" y="4166854"/>
            <a:ext cx="424815" cy="7620"/>
          </a:xfrm>
          <a:custGeom>
            <a:avLst/>
            <a:gdLst/>
            <a:ahLst/>
            <a:cxnLst/>
            <a:rect l="l" t="t" r="r" b="b"/>
            <a:pathLst>
              <a:path w="424814" h="7619">
                <a:moveTo>
                  <a:pt x="424434" y="7619"/>
                </a:moveTo>
                <a:lnTo>
                  <a:pt x="416051" y="0"/>
                </a:lnTo>
                <a:lnTo>
                  <a:pt x="7620" y="0"/>
                </a:lnTo>
                <a:lnTo>
                  <a:pt x="0" y="7619"/>
                </a:lnTo>
                <a:lnTo>
                  <a:pt x="424434" y="7619"/>
                </a:lnTo>
              </a:path>
            </a:pathLst>
          </a:custGeom>
          <a:ln w="3175">
            <a:solidFill>
              <a:srgbClr val="000000"/>
            </a:solidFill>
          </a:ln>
        </p:spPr>
        <p:txBody>
          <a:bodyPr wrap="square" lIns="0" tIns="0" rIns="0" bIns="0" rtlCol="0"/>
          <a:lstStyle/>
          <a:p>
            <a:endParaRPr/>
          </a:p>
        </p:txBody>
      </p:sp>
      <p:sp>
        <p:nvSpPr>
          <p:cNvPr id="651" name="object 651"/>
          <p:cNvSpPr/>
          <p:nvPr/>
        </p:nvSpPr>
        <p:spPr>
          <a:xfrm>
            <a:off x="7406897" y="4062460"/>
            <a:ext cx="7620" cy="113030"/>
          </a:xfrm>
          <a:custGeom>
            <a:avLst/>
            <a:gdLst/>
            <a:ahLst/>
            <a:cxnLst/>
            <a:rect l="l" t="t" r="r" b="b"/>
            <a:pathLst>
              <a:path w="7620" h="113030">
                <a:moveTo>
                  <a:pt x="0" y="0"/>
                </a:moveTo>
                <a:lnTo>
                  <a:pt x="0" y="112775"/>
                </a:lnTo>
                <a:lnTo>
                  <a:pt x="7620" y="104394"/>
                </a:lnTo>
                <a:lnTo>
                  <a:pt x="0" y="0"/>
                </a:lnTo>
                <a:close/>
              </a:path>
            </a:pathLst>
          </a:custGeom>
          <a:solidFill>
            <a:srgbClr val="000000"/>
          </a:solidFill>
        </p:spPr>
        <p:txBody>
          <a:bodyPr wrap="square" lIns="0" tIns="0" rIns="0" bIns="0" rtlCol="0"/>
          <a:lstStyle/>
          <a:p>
            <a:endParaRPr/>
          </a:p>
        </p:txBody>
      </p:sp>
      <p:sp>
        <p:nvSpPr>
          <p:cNvPr id="652" name="object 652"/>
          <p:cNvSpPr/>
          <p:nvPr/>
        </p:nvSpPr>
        <p:spPr>
          <a:xfrm>
            <a:off x="7406897" y="4062460"/>
            <a:ext cx="7620" cy="104775"/>
          </a:xfrm>
          <a:custGeom>
            <a:avLst/>
            <a:gdLst/>
            <a:ahLst/>
            <a:cxnLst/>
            <a:rect l="l" t="t" r="r" b="b"/>
            <a:pathLst>
              <a:path w="7620" h="104775">
                <a:moveTo>
                  <a:pt x="0" y="0"/>
                </a:moveTo>
                <a:lnTo>
                  <a:pt x="7620" y="104394"/>
                </a:lnTo>
                <a:lnTo>
                  <a:pt x="7620" y="8381"/>
                </a:lnTo>
                <a:lnTo>
                  <a:pt x="0" y="0"/>
                </a:lnTo>
                <a:close/>
              </a:path>
            </a:pathLst>
          </a:custGeom>
          <a:solidFill>
            <a:srgbClr val="000000"/>
          </a:solidFill>
        </p:spPr>
        <p:txBody>
          <a:bodyPr wrap="square" lIns="0" tIns="0" rIns="0" bIns="0" rtlCol="0"/>
          <a:lstStyle/>
          <a:p>
            <a:endParaRPr/>
          </a:p>
        </p:txBody>
      </p:sp>
      <p:sp>
        <p:nvSpPr>
          <p:cNvPr id="653" name="object 653"/>
          <p:cNvSpPr/>
          <p:nvPr/>
        </p:nvSpPr>
        <p:spPr>
          <a:xfrm>
            <a:off x="7406897" y="4062460"/>
            <a:ext cx="7620" cy="112395"/>
          </a:xfrm>
          <a:custGeom>
            <a:avLst/>
            <a:gdLst/>
            <a:ahLst/>
            <a:cxnLst/>
            <a:rect l="l" t="t" r="r" b="b"/>
            <a:pathLst>
              <a:path w="7620" h="112394">
                <a:moveTo>
                  <a:pt x="0" y="112013"/>
                </a:moveTo>
                <a:lnTo>
                  <a:pt x="7620" y="104394"/>
                </a:lnTo>
                <a:lnTo>
                  <a:pt x="7620" y="8381"/>
                </a:lnTo>
                <a:lnTo>
                  <a:pt x="0" y="0"/>
                </a:lnTo>
                <a:lnTo>
                  <a:pt x="0" y="112013"/>
                </a:lnTo>
              </a:path>
            </a:pathLst>
          </a:custGeom>
          <a:ln w="3175">
            <a:solidFill>
              <a:srgbClr val="000000"/>
            </a:solidFill>
          </a:ln>
        </p:spPr>
        <p:txBody>
          <a:bodyPr wrap="square" lIns="0" tIns="0" rIns="0" bIns="0" rtlCol="0"/>
          <a:lstStyle/>
          <a:p>
            <a:endParaRPr/>
          </a:p>
        </p:txBody>
      </p:sp>
      <p:sp>
        <p:nvSpPr>
          <p:cNvPr id="654" name="object 654"/>
          <p:cNvSpPr/>
          <p:nvPr/>
        </p:nvSpPr>
        <p:spPr>
          <a:xfrm>
            <a:off x="7406897" y="4062460"/>
            <a:ext cx="420370" cy="8890"/>
          </a:xfrm>
          <a:custGeom>
            <a:avLst/>
            <a:gdLst/>
            <a:ahLst/>
            <a:cxnLst/>
            <a:rect l="l" t="t" r="r" b="b"/>
            <a:pathLst>
              <a:path w="420370" h="8889">
                <a:moveTo>
                  <a:pt x="419862" y="0"/>
                </a:moveTo>
                <a:lnTo>
                  <a:pt x="0" y="0"/>
                </a:lnTo>
                <a:lnTo>
                  <a:pt x="7620" y="8381"/>
                </a:lnTo>
                <a:lnTo>
                  <a:pt x="419862" y="0"/>
                </a:lnTo>
                <a:close/>
              </a:path>
            </a:pathLst>
          </a:custGeom>
          <a:solidFill>
            <a:srgbClr val="000000"/>
          </a:solidFill>
        </p:spPr>
        <p:txBody>
          <a:bodyPr wrap="square" lIns="0" tIns="0" rIns="0" bIns="0" rtlCol="0"/>
          <a:lstStyle/>
          <a:p>
            <a:endParaRPr/>
          </a:p>
        </p:txBody>
      </p:sp>
      <p:sp>
        <p:nvSpPr>
          <p:cNvPr id="655" name="object 655"/>
          <p:cNvSpPr/>
          <p:nvPr/>
        </p:nvSpPr>
        <p:spPr>
          <a:xfrm>
            <a:off x="7414516" y="4062460"/>
            <a:ext cx="412750" cy="8890"/>
          </a:xfrm>
          <a:custGeom>
            <a:avLst/>
            <a:gdLst/>
            <a:ahLst/>
            <a:cxnLst/>
            <a:rect l="l" t="t" r="r" b="b"/>
            <a:pathLst>
              <a:path w="412750" h="8889">
                <a:moveTo>
                  <a:pt x="412241" y="0"/>
                </a:moveTo>
                <a:lnTo>
                  <a:pt x="0" y="8381"/>
                </a:lnTo>
                <a:lnTo>
                  <a:pt x="412241" y="8381"/>
                </a:lnTo>
                <a:lnTo>
                  <a:pt x="412241" y="0"/>
                </a:lnTo>
                <a:close/>
              </a:path>
            </a:pathLst>
          </a:custGeom>
          <a:solidFill>
            <a:srgbClr val="000000"/>
          </a:solidFill>
        </p:spPr>
        <p:txBody>
          <a:bodyPr wrap="square" lIns="0" tIns="0" rIns="0" bIns="0" rtlCol="0"/>
          <a:lstStyle/>
          <a:p>
            <a:endParaRPr/>
          </a:p>
        </p:txBody>
      </p:sp>
      <p:sp>
        <p:nvSpPr>
          <p:cNvPr id="656" name="object 656"/>
          <p:cNvSpPr/>
          <p:nvPr/>
        </p:nvSpPr>
        <p:spPr>
          <a:xfrm>
            <a:off x="7406897" y="4062460"/>
            <a:ext cx="420370" cy="8890"/>
          </a:xfrm>
          <a:custGeom>
            <a:avLst/>
            <a:gdLst/>
            <a:ahLst/>
            <a:cxnLst/>
            <a:rect l="l" t="t" r="r" b="b"/>
            <a:pathLst>
              <a:path w="420370" h="8889">
                <a:moveTo>
                  <a:pt x="0" y="0"/>
                </a:moveTo>
                <a:lnTo>
                  <a:pt x="7620" y="8381"/>
                </a:lnTo>
                <a:lnTo>
                  <a:pt x="419862" y="8381"/>
                </a:lnTo>
                <a:lnTo>
                  <a:pt x="419862" y="0"/>
                </a:lnTo>
                <a:lnTo>
                  <a:pt x="0" y="0"/>
                </a:lnTo>
              </a:path>
            </a:pathLst>
          </a:custGeom>
          <a:ln w="3175">
            <a:solidFill>
              <a:srgbClr val="000000"/>
            </a:solidFill>
          </a:ln>
        </p:spPr>
        <p:txBody>
          <a:bodyPr wrap="square" lIns="0" tIns="0" rIns="0" bIns="0" rtlCol="0"/>
          <a:lstStyle/>
          <a:p>
            <a:endParaRPr/>
          </a:p>
        </p:txBody>
      </p:sp>
      <p:sp>
        <p:nvSpPr>
          <p:cNvPr id="657" name="object 657"/>
          <p:cNvSpPr/>
          <p:nvPr/>
        </p:nvSpPr>
        <p:spPr>
          <a:xfrm>
            <a:off x="7410706" y="4062460"/>
            <a:ext cx="421005" cy="8890"/>
          </a:xfrm>
          <a:custGeom>
            <a:avLst/>
            <a:gdLst/>
            <a:ahLst/>
            <a:cxnLst/>
            <a:rect l="l" t="t" r="r" b="b"/>
            <a:pathLst>
              <a:path w="421004" h="8889">
                <a:moveTo>
                  <a:pt x="420624" y="0"/>
                </a:moveTo>
                <a:lnTo>
                  <a:pt x="0" y="0"/>
                </a:lnTo>
                <a:lnTo>
                  <a:pt x="0" y="8381"/>
                </a:lnTo>
                <a:lnTo>
                  <a:pt x="420624" y="0"/>
                </a:lnTo>
                <a:close/>
              </a:path>
            </a:pathLst>
          </a:custGeom>
          <a:solidFill>
            <a:srgbClr val="000000"/>
          </a:solidFill>
        </p:spPr>
        <p:txBody>
          <a:bodyPr wrap="square" lIns="0" tIns="0" rIns="0" bIns="0" rtlCol="0"/>
          <a:lstStyle/>
          <a:p>
            <a:endParaRPr/>
          </a:p>
        </p:txBody>
      </p:sp>
      <p:sp>
        <p:nvSpPr>
          <p:cNvPr id="658" name="object 658"/>
          <p:cNvSpPr/>
          <p:nvPr/>
        </p:nvSpPr>
        <p:spPr>
          <a:xfrm>
            <a:off x="7410706" y="4062460"/>
            <a:ext cx="421005" cy="8890"/>
          </a:xfrm>
          <a:custGeom>
            <a:avLst/>
            <a:gdLst/>
            <a:ahLst/>
            <a:cxnLst/>
            <a:rect l="l" t="t" r="r" b="b"/>
            <a:pathLst>
              <a:path w="421004" h="8889">
                <a:moveTo>
                  <a:pt x="420624" y="0"/>
                </a:moveTo>
                <a:lnTo>
                  <a:pt x="0" y="8381"/>
                </a:lnTo>
                <a:lnTo>
                  <a:pt x="412241" y="8381"/>
                </a:lnTo>
                <a:lnTo>
                  <a:pt x="420624" y="0"/>
                </a:lnTo>
                <a:close/>
              </a:path>
            </a:pathLst>
          </a:custGeom>
          <a:solidFill>
            <a:srgbClr val="000000"/>
          </a:solidFill>
        </p:spPr>
        <p:txBody>
          <a:bodyPr wrap="square" lIns="0" tIns="0" rIns="0" bIns="0" rtlCol="0"/>
          <a:lstStyle/>
          <a:p>
            <a:endParaRPr/>
          </a:p>
        </p:txBody>
      </p:sp>
      <p:sp>
        <p:nvSpPr>
          <p:cNvPr id="659" name="object 659"/>
          <p:cNvSpPr/>
          <p:nvPr/>
        </p:nvSpPr>
        <p:spPr>
          <a:xfrm>
            <a:off x="7410706" y="4062460"/>
            <a:ext cx="421005" cy="8890"/>
          </a:xfrm>
          <a:custGeom>
            <a:avLst/>
            <a:gdLst/>
            <a:ahLst/>
            <a:cxnLst/>
            <a:rect l="l" t="t" r="r" b="b"/>
            <a:pathLst>
              <a:path w="421004" h="8889">
                <a:moveTo>
                  <a:pt x="0" y="0"/>
                </a:moveTo>
                <a:lnTo>
                  <a:pt x="0" y="8381"/>
                </a:lnTo>
                <a:lnTo>
                  <a:pt x="412241" y="8381"/>
                </a:lnTo>
                <a:lnTo>
                  <a:pt x="420624" y="0"/>
                </a:lnTo>
                <a:lnTo>
                  <a:pt x="0" y="0"/>
                </a:lnTo>
              </a:path>
            </a:pathLst>
          </a:custGeom>
          <a:ln w="3175">
            <a:solidFill>
              <a:srgbClr val="000000"/>
            </a:solidFill>
          </a:ln>
        </p:spPr>
        <p:txBody>
          <a:bodyPr wrap="square" lIns="0" tIns="0" rIns="0" bIns="0" rtlCol="0"/>
          <a:lstStyle/>
          <a:p>
            <a:endParaRPr/>
          </a:p>
        </p:txBody>
      </p:sp>
      <p:sp>
        <p:nvSpPr>
          <p:cNvPr id="660" name="object 660"/>
          <p:cNvSpPr/>
          <p:nvPr/>
        </p:nvSpPr>
        <p:spPr>
          <a:xfrm>
            <a:off x="7822948" y="4062460"/>
            <a:ext cx="8890" cy="113030"/>
          </a:xfrm>
          <a:custGeom>
            <a:avLst/>
            <a:gdLst/>
            <a:ahLst/>
            <a:cxnLst/>
            <a:rect l="l" t="t" r="r" b="b"/>
            <a:pathLst>
              <a:path w="8889" h="113030">
                <a:moveTo>
                  <a:pt x="8382" y="0"/>
                </a:moveTo>
                <a:lnTo>
                  <a:pt x="0" y="8381"/>
                </a:lnTo>
                <a:lnTo>
                  <a:pt x="8382" y="112775"/>
                </a:lnTo>
                <a:lnTo>
                  <a:pt x="8382" y="0"/>
                </a:lnTo>
                <a:close/>
              </a:path>
            </a:pathLst>
          </a:custGeom>
          <a:solidFill>
            <a:srgbClr val="000000"/>
          </a:solidFill>
        </p:spPr>
        <p:txBody>
          <a:bodyPr wrap="square" lIns="0" tIns="0" rIns="0" bIns="0" rtlCol="0"/>
          <a:lstStyle/>
          <a:p>
            <a:endParaRPr/>
          </a:p>
        </p:txBody>
      </p:sp>
      <p:sp>
        <p:nvSpPr>
          <p:cNvPr id="661" name="object 661"/>
          <p:cNvSpPr/>
          <p:nvPr/>
        </p:nvSpPr>
        <p:spPr>
          <a:xfrm>
            <a:off x="7822948" y="4070841"/>
            <a:ext cx="8890" cy="104775"/>
          </a:xfrm>
          <a:custGeom>
            <a:avLst/>
            <a:gdLst/>
            <a:ahLst/>
            <a:cxnLst/>
            <a:rect l="l" t="t" r="r" b="b"/>
            <a:pathLst>
              <a:path w="8889" h="104775">
                <a:moveTo>
                  <a:pt x="0" y="0"/>
                </a:moveTo>
                <a:lnTo>
                  <a:pt x="0" y="96012"/>
                </a:lnTo>
                <a:lnTo>
                  <a:pt x="8382" y="104394"/>
                </a:lnTo>
                <a:lnTo>
                  <a:pt x="0" y="0"/>
                </a:lnTo>
                <a:close/>
              </a:path>
            </a:pathLst>
          </a:custGeom>
          <a:solidFill>
            <a:srgbClr val="000000"/>
          </a:solidFill>
        </p:spPr>
        <p:txBody>
          <a:bodyPr wrap="square" lIns="0" tIns="0" rIns="0" bIns="0" rtlCol="0"/>
          <a:lstStyle/>
          <a:p>
            <a:endParaRPr/>
          </a:p>
        </p:txBody>
      </p:sp>
      <p:sp>
        <p:nvSpPr>
          <p:cNvPr id="662" name="object 662"/>
          <p:cNvSpPr/>
          <p:nvPr/>
        </p:nvSpPr>
        <p:spPr>
          <a:xfrm>
            <a:off x="7822948" y="4062460"/>
            <a:ext cx="8890" cy="112395"/>
          </a:xfrm>
          <a:custGeom>
            <a:avLst/>
            <a:gdLst/>
            <a:ahLst/>
            <a:cxnLst/>
            <a:rect l="l" t="t" r="r" b="b"/>
            <a:pathLst>
              <a:path w="8889" h="112394">
                <a:moveTo>
                  <a:pt x="8382" y="0"/>
                </a:moveTo>
                <a:lnTo>
                  <a:pt x="0" y="8381"/>
                </a:lnTo>
                <a:lnTo>
                  <a:pt x="0" y="104394"/>
                </a:lnTo>
                <a:lnTo>
                  <a:pt x="8382" y="112013"/>
                </a:lnTo>
                <a:lnTo>
                  <a:pt x="8382" y="0"/>
                </a:lnTo>
              </a:path>
            </a:pathLst>
          </a:custGeom>
          <a:ln w="3175">
            <a:solidFill>
              <a:srgbClr val="000000"/>
            </a:solidFill>
          </a:ln>
        </p:spPr>
        <p:txBody>
          <a:bodyPr wrap="square" lIns="0" tIns="0" rIns="0" bIns="0" rtlCol="0"/>
          <a:lstStyle/>
          <a:p>
            <a:endParaRPr/>
          </a:p>
        </p:txBody>
      </p:sp>
      <p:sp>
        <p:nvSpPr>
          <p:cNvPr id="663" name="object 663"/>
          <p:cNvSpPr/>
          <p:nvPr/>
        </p:nvSpPr>
        <p:spPr>
          <a:xfrm>
            <a:off x="7406897" y="4166854"/>
            <a:ext cx="424815" cy="8890"/>
          </a:xfrm>
          <a:custGeom>
            <a:avLst/>
            <a:gdLst/>
            <a:ahLst/>
            <a:cxnLst/>
            <a:rect l="l" t="t" r="r" b="b"/>
            <a:pathLst>
              <a:path w="424814" h="8889">
                <a:moveTo>
                  <a:pt x="416051" y="0"/>
                </a:moveTo>
                <a:lnTo>
                  <a:pt x="0" y="8381"/>
                </a:lnTo>
                <a:lnTo>
                  <a:pt x="424434" y="8381"/>
                </a:lnTo>
                <a:lnTo>
                  <a:pt x="416051" y="0"/>
                </a:lnTo>
                <a:close/>
              </a:path>
            </a:pathLst>
          </a:custGeom>
          <a:solidFill>
            <a:srgbClr val="000000"/>
          </a:solidFill>
        </p:spPr>
        <p:txBody>
          <a:bodyPr wrap="square" lIns="0" tIns="0" rIns="0" bIns="0" rtlCol="0"/>
          <a:lstStyle/>
          <a:p>
            <a:endParaRPr/>
          </a:p>
        </p:txBody>
      </p:sp>
      <p:sp>
        <p:nvSpPr>
          <p:cNvPr id="664" name="object 664"/>
          <p:cNvSpPr/>
          <p:nvPr/>
        </p:nvSpPr>
        <p:spPr>
          <a:xfrm>
            <a:off x="7406897" y="4166854"/>
            <a:ext cx="416559" cy="8890"/>
          </a:xfrm>
          <a:custGeom>
            <a:avLst/>
            <a:gdLst/>
            <a:ahLst/>
            <a:cxnLst/>
            <a:rect l="l" t="t" r="r" b="b"/>
            <a:pathLst>
              <a:path w="416560" h="8889">
                <a:moveTo>
                  <a:pt x="416051" y="0"/>
                </a:moveTo>
                <a:lnTo>
                  <a:pt x="7620" y="0"/>
                </a:lnTo>
                <a:lnTo>
                  <a:pt x="0" y="8381"/>
                </a:lnTo>
                <a:lnTo>
                  <a:pt x="416051" y="0"/>
                </a:lnTo>
                <a:close/>
              </a:path>
            </a:pathLst>
          </a:custGeom>
          <a:solidFill>
            <a:srgbClr val="000000"/>
          </a:solidFill>
        </p:spPr>
        <p:txBody>
          <a:bodyPr wrap="square" lIns="0" tIns="0" rIns="0" bIns="0" rtlCol="0"/>
          <a:lstStyle/>
          <a:p>
            <a:endParaRPr/>
          </a:p>
        </p:txBody>
      </p:sp>
      <p:sp>
        <p:nvSpPr>
          <p:cNvPr id="665" name="object 665"/>
          <p:cNvSpPr/>
          <p:nvPr/>
        </p:nvSpPr>
        <p:spPr>
          <a:xfrm>
            <a:off x="7406897" y="4166854"/>
            <a:ext cx="424815" cy="7620"/>
          </a:xfrm>
          <a:custGeom>
            <a:avLst/>
            <a:gdLst/>
            <a:ahLst/>
            <a:cxnLst/>
            <a:rect l="l" t="t" r="r" b="b"/>
            <a:pathLst>
              <a:path w="424814" h="7619">
                <a:moveTo>
                  <a:pt x="424434" y="7619"/>
                </a:moveTo>
                <a:lnTo>
                  <a:pt x="416051" y="0"/>
                </a:lnTo>
                <a:lnTo>
                  <a:pt x="7620" y="0"/>
                </a:lnTo>
                <a:lnTo>
                  <a:pt x="0" y="7619"/>
                </a:lnTo>
                <a:lnTo>
                  <a:pt x="424434" y="7619"/>
                </a:lnTo>
              </a:path>
            </a:pathLst>
          </a:custGeom>
          <a:ln w="3175">
            <a:solidFill>
              <a:srgbClr val="000000"/>
            </a:solidFill>
          </a:ln>
        </p:spPr>
        <p:txBody>
          <a:bodyPr wrap="square" lIns="0" tIns="0" rIns="0" bIns="0" rtlCol="0"/>
          <a:lstStyle/>
          <a:p>
            <a:endParaRPr/>
          </a:p>
        </p:txBody>
      </p:sp>
      <p:sp>
        <p:nvSpPr>
          <p:cNvPr id="666" name="object 666"/>
          <p:cNvSpPr/>
          <p:nvPr/>
        </p:nvSpPr>
        <p:spPr>
          <a:xfrm>
            <a:off x="7406897" y="4067032"/>
            <a:ext cx="7620" cy="108585"/>
          </a:xfrm>
          <a:custGeom>
            <a:avLst/>
            <a:gdLst/>
            <a:ahLst/>
            <a:cxnLst/>
            <a:rect l="l" t="t" r="r" b="b"/>
            <a:pathLst>
              <a:path w="7620" h="108585">
                <a:moveTo>
                  <a:pt x="0" y="0"/>
                </a:moveTo>
                <a:lnTo>
                  <a:pt x="0" y="108203"/>
                </a:lnTo>
                <a:lnTo>
                  <a:pt x="7620" y="99822"/>
                </a:lnTo>
                <a:lnTo>
                  <a:pt x="0" y="0"/>
                </a:lnTo>
                <a:close/>
              </a:path>
            </a:pathLst>
          </a:custGeom>
          <a:solidFill>
            <a:srgbClr val="000000"/>
          </a:solidFill>
        </p:spPr>
        <p:txBody>
          <a:bodyPr wrap="square" lIns="0" tIns="0" rIns="0" bIns="0" rtlCol="0"/>
          <a:lstStyle/>
          <a:p>
            <a:endParaRPr/>
          </a:p>
        </p:txBody>
      </p:sp>
      <p:sp>
        <p:nvSpPr>
          <p:cNvPr id="667" name="object 667"/>
          <p:cNvSpPr/>
          <p:nvPr/>
        </p:nvSpPr>
        <p:spPr>
          <a:xfrm>
            <a:off x="7406897" y="4067032"/>
            <a:ext cx="7620" cy="100330"/>
          </a:xfrm>
          <a:custGeom>
            <a:avLst/>
            <a:gdLst/>
            <a:ahLst/>
            <a:cxnLst/>
            <a:rect l="l" t="t" r="r" b="b"/>
            <a:pathLst>
              <a:path w="7620" h="100330">
                <a:moveTo>
                  <a:pt x="7620" y="0"/>
                </a:moveTo>
                <a:lnTo>
                  <a:pt x="0" y="0"/>
                </a:lnTo>
                <a:lnTo>
                  <a:pt x="7620" y="99822"/>
                </a:lnTo>
                <a:lnTo>
                  <a:pt x="7620" y="0"/>
                </a:lnTo>
                <a:close/>
              </a:path>
            </a:pathLst>
          </a:custGeom>
          <a:solidFill>
            <a:srgbClr val="000000"/>
          </a:solidFill>
        </p:spPr>
        <p:txBody>
          <a:bodyPr wrap="square" lIns="0" tIns="0" rIns="0" bIns="0" rtlCol="0"/>
          <a:lstStyle/>
          <a:p>
            <a:endParaRPr/>
          </a:p>
        </p:txBody>
      </p:sp>
      <p:sp>
        <p:nvSpPr>
          <p:cNvPr id="668" name="object 668"/>
          <p:cNvSpPr/>
          <p:nvPr/>
        </p:nvSpPr>
        <p:spPr>
          <a:xfrm>
            <a:off x="7406897" y="4067032"/>
            <a:ext cx="7620" cy="107950"/>
          </a:xfrm>
          <a:custGeom>
            <a:avLst/>
            <a:gdLst/>
            <a:ahLst/>
            <a:cxnLst/>
            <a:rect l="l" t="t" r="r" b="b"/>
            <a:pathLst>
              <a:path w="7620" h="107950">
                <a:moveTo>
                  <a:pt x="0" y="107441"/>
                </a:moveTo>
                <a:lnTo>
                  <a:pt x="7620" y="99822"/>
                </a:lnTo>
                <a:lnTo>
                  <a:pt x="7620" y="0"/>
                </a:lnTo>
                <a:lnTo>
                  <a:pt x="0" y="0"/>
                </a:lnTo>
                <a:lnTo>
                  <a:pt x="0" y="107441"/>
                </a:lnTo>
              </a:path>
            </a:pathLst>
          </a:custGeom>
          <a:ln w="3175">
            <a:solidFill>
              <a:srgbClr val="000000"/>
            </a:solidFill>
          </a:ln>
        </p:spPr>
        <p:txBody>
          <a:bodyPr wrap="square" lIns="0" tIns="0" rIns="0" bIns="0" rtlCol="0"/>
          <a:lstStyle/>
          <a:p>
            <a:endParaRPr/>
          </a:p>
        </p:txBody>
      </p:sp>
      <p:sp>
        <p:nvSpPr>
          <p:cNvPr id="669" name="object 669"/>
          <p:cNvSpPr/>
          <p:nvPr/>
        </p:nvSpPr>
        <p:spPr>
          <a:xfrm>
            <a:off x="7410706" y="4067032"/>
            <a:ext cx="416559" cy="0"/>
          </a:xfrm>
          <a:custGeom>
            <a:avLst/>
            <a:gdLst/>
            <a:ahLst/>
            <a:cxnLst/>
            <a:rect l="l" t="t" r="r" b="b"/>
            <a:pathLst>
              <a:path w="416560">
                <a:moveTo>
                  <a:pt x="0" y="0"/>
                </a:moveTo>
                <a:lnTo>
                  <a:pt x="416051" y="0"/>
                </a:lnTo>
              </a:path>
            </a:pathLst>
          </a:custGeom>
          <a:ln w="3175">
            <a:solidFill>
              <a:srgbClr val="000000"/>
            </a:solidFill>
          </a:ln>
        </p:spPr>
        <p:txBody>
          <a:bodyPr wrap="square" lIns="0" tIns="0" rIns="0" bIns="0" rtlCol="0"/>
          <a:lstStyle/>
          <a:p>
            <a:endParaRPr/>
          </a:p>
        </p:txBody>
      </p:sp>
      <p:sp>
        <p:nvSpPr>
          <p:cNvPr id="670" name="object 670"/>
          <p:cNvSpPr/>
          <p:nvPr/>
        </p:nvSpPr>
        <p:spPr>
          <a:xfrm>
            <a:off x="6872735" y="3906250"/>
            <a:ext cx="8890" cy="429895"/>
          </a:xfrm>
          <a:custGeom>
            <a:avLst/>
            <a:gdLst/>
            <a:ahLst/>
            <a:cxnLst/>
            <a:rect l="l" t="t" r="r" b="b"/>
            <a:pathLst>
              <a:path w="8889" h="429895">
                <a:moveTo>
                  <a:pt x="8382" y="0"/>
                </a:moveTo>
                <a:lnTo>
                  <a:pt x="0" y="0"/>
                </a:lnTo>
                <a:lnTo>
                  <a:pt x="8382" y="429768"/>
                </a:lnTo>
                <a:lnTo>
                  <a:pt x="8382" y="0"/>
                </a:lnTo>
                <a:close/>
              </a:path>
            </a:pathLst>
          </a:custGeom>
          <a:solidFill>
            <a:srgbClr val="000000"/>
          </a:solidFill>
        </p:spPr>
        <p:txBody>
          <a:bodyPr wrap="square" lIns="0" tIns="0" rIns="0" bIns="0" rtlCol="0"/>
          <a:lstStyle/>
          <a:p>
            <a:endParaRPr/>
          </a:p>
        </p:txBody>
      </p:sp>
      <p:sp>
        <p:nvSpPr>
          <p:cNvPr id="671" name="object 671"/>
          <p:cNvSpPr/>
          <p:nvPr/>
        </p:nvSpPr>
        <p:spPr>
          <a:xfrm>
            <a:off x="6872735" y="3906250"/>
            <a:ext cx="8890" cy="429895"/>
          </a:xfrm>
          <a:custGeom>
            <a:avLst/>
            <a:gdLst/>
            <a:ahLst/>
            <a:cxnLst/>
            <a:rect l="l" t="t" r="r" b="b"/>
            <a:pathLst>
              <a:path w="8889" h="429895">
                <a:moveTo>
                  <a:pt x="0" y="0"/>
                </a:moveTo>
                <a:lnTo>
                  <a:pt x="0" y="421386"/>
                </a:lnTo>
                <a:lnTo>
                  <a:pt x="8382" y="429768"/>
                </a:lnTo>
                <a:lnTo>
                  <a:pt x="0" y="0"/>
                </a:lnTo>
                <a:close/>
              </a:path>
            </a:pathLst>
          </a:custGeom>
          <a:solidFill>
            <a:srgbClr val="000000"/>
          </a:solidFill>
        </p:spPr>
        <p:txBody>
          <a:bodyPr wrap="square" lIns="0" tIns="0" rIns="0" bIns="0" rtlCol="0"/>
          <a:lstStyle/>
          <a:p>
            <a:endParaRPr/>
          </a:p>
        </p:txBody>
      </p:sp>
      <p:sp>
        <p:nvSpPr>
          <p:cNvPr id="672" name="object 672"/>
          <p:cNvSpPr/>
          <p:nvPr/>
        </p:nvSpPr>
        <p:spPr>
          <a:xfrm>
            <a:off x="6872735" y="3905488"/>
            <a:ext cx="8890" cy="430530"/>
          </a:xfrm>
          <a:custGeom>
            <a:avLst/>
            <a:gdLst/>
            <a:ahLst/>
            <a:cxnLst/>
            <a:rect l="l" t="t" r="r" b="b"/>
            <a:pathLst>
              <a:path w="8889" h="430529">
                <a:moveTo>
                  <a:pt x="8382" y="0"/>
                </a:moveTo>
                <a:lnTo>
                  <a:pt x="0" y="0"/>
                </a:lnTo>
                <a:lnTo>
                  <a:pt x="0" y="422148"/>
                </a:lnTo>
                <a:lnTo>
                  <a:pt x="8382" y="430529"/>
                </a:lnTo>
                <a:lnTo>
                  <a:pt x="8382" y="0"/>
                </a:lnTo>
              </a:path>
            </a:pathLst>
          </a:custGeom>
          <a:ln w="3175">
            <a:solidFill>
              <a:srgbClr val="000000"/>
            </a:solidFill>
          </a:ln>
        </p:spPr>
        <p:txBody>
          <a:bodyPr wrap="square" lIns="0" tIns="0" rIns="0" bIns="0" rtlCol="0"/>
          <a:lstStyle/>
          <a:p>
            <a:endParaRPr/>
          </a:p>
        </p:txBody>
      </p:sp>
      <p:sp>
        <p:nvSpPr>
          <p:cNvPr id="673" name="object 673"/>
          <p:cNvSpPr/>
          <p:nvPr/>
        </p:nvSpPr>
        <p:spPr>
          <a:xfrm>
            <a:off x="5894327" y="4327636"/>
            <a:ext cx="986790" cy="8890"/>
          </a:xfrm>
          <a:custGeom>
            <a:avLst/>
            <a:gdLst/>
            <a:ahLst/>
            <a:cxnLst/>
            <a:rect l="l" t="t" r="r" b="b"/>
            <a:pathLst>
              <a:path w="986789" h="8889">
                <a:moveTo>
                  <a:pt x="978407" y="0"/>
                </a:moveTo>
                <a:lnTo>
                  <a:pt x="0" y="8381"/>
                </a:lnTo>
                <a:lnTo>
                  <a:pt x="986789" y="8381"/>
                </a:lnTo>
                <a:lnTo>
                  <a:pt x="978407" y="0"/>
                </a:lnTo>
                <a:close/>
              </a:path>
            </a:pathLst>
          </a:custGeom>
          <a:solidFill>
            <a:srgbClr val="000000"/>
          </a:solidFill>
        </p:spPr>
        <p:txBody>
          <a:bodyPr wrap="square" lIns="0" tIns="0" rIns="0" bIns="0" rtlCol="0"/>
          <a:lstStyle/>
          <a:p>
            <a:endParaRPr/>
          </a:p>
        </p:txBody>
      </p:sp>
      <p:sp>
        <p:nvSpPr>
          <p:cNvPr id="674" name="object 674"/>
          <p:cNvSpPr/>
          <p:nvPr/>
        </p:nvSpPr>
        <p:spPr>
          <a:xfrm>
            <a:off x="5894327" y="4327636"/>
            <a:ext cx="978535" cy="8890"/>
          </a:xfrm>
          <a:custGeom>
            <a:avLst/>
            <a:gdLst/>
            <a:ahLst/>
            <a:cxnLst/>
            <a:rect l="l" t="t" r="r" b="b"/>
            <a:pathLst>
              <a:path w="978535" h="8889">
                <a:moveTo>
                  <a:pt x="978407" y="0"/>
                </a:moveTo>
                <a:lnTo>
                  <a:pt x="7619" y="0"/>
                </a:lnTo>
                <a:lnTo>
                  <a:pt x="0" y="8381"/>
                </a:lnTo>
                <a:lnTo>
                  <a:pt x="978407" y="0"/>
                </a:lnTo>
                <a:close/>
              </a:path>
            </a:pathLst>
          </a:custGeom>
          <a:solidFill>
            <a:srgbClr val="000000"/>
          </a:solidFill>
        </p:spPr>
        <p:txBody>
          <a:bodyPr wrap="square" lIns="0" tIns="0" rIns="0" bIns="0" rtlCol="0"/>
          <a:lstStyle/>
          <a:p>
            <a:endParaRPr/>
          </a:p>
        </p:txBody>
      </p:sp>
      <p:sp>
        <p:nvSpPr>
          <p:cNvPr id="675" name="object 675"/>
          <p:cNvSpPr/>
          <p:nvPr/>
        </p:nvSpPr>
        <p:spPr>
          <a:xfrm>
            <a:off x="5894327" y="4327636"/>
            <a:ext cx="986790" cy="8890"/>
          </a:xfrm>
          <a:custGeom>
            <a:avLst/>
            <a:gdLst/>
            <a:ahLst/>
            <a:cxnLst/>
            <a:rect l="l" t="t" r="r" b="b"/>
            <a:pathLst>
              <a:path w="986789" h="8889">
                <a:moveTo>
                  <a:pt x="-381" y="4190"/>
                </a:moveTo>
                <a:lnTo>
                  <a:pt x="987170" y="4190"/>
                </a:lnTo>
              </a:path>
            </a:pathLst>
          </a:custGeom>
          <a:ln w="9143">
            <a:solidFill>
              <a:srgbClr val="000000"/>
            </a:solidFill>
          </a:ln>
        </p:spPr>
        <p:txBody>
          <a:bodyPr wrap="square" lIns="0" tIns="0" rIns="0" bIns="0" rtlCol="0"/>
          <a:lstStyle/>
          <a:p>
            <a:endParaRPr/>
          </a:p>
        </p:txBody>
      </p:sp>
      <p:sp>
        <p:nvSpPr>
          <p:cNvPr id="676" name="object 676"/>
          <p:cNvSpPr/>
          <p:nvPr/>
        </p:nvSpPr>
        <p:spPr>
          <a:xfrm>
            <a:off x="5894327" y="3901678"/>
            <a:ext cx="7620" cy="434340"/>
          </a:xfrm>
          <a:custGeom>
            <a:avLst/>
            <a:gdLst/>
            <a:ahLst/>
            <a:cxnLst/>
            <a:rect l="l" t="t" r="r" b="b"/>
            <a:pathLst>
              <a:path w="7620" h="434339">
                <a:moveTo>
                  <a:pt x="0" y="0"/>
                </a:moveTo>
                <a:lnTo>
                  <a:pt x="0" y="434339"/>
                </a:lnTo>
                <a:lnTo>
                  <a:pt x="7619" y="425957"/>
                </a:lnTo>
                <a:lnTo>
                  <a:pt x="0" y="0"/>
                </a:lnTo>
                <a:close/>
              </a:path>
            </a:pathLst>
          </a:custGeom>
          <a:solidFill>
            <a:srgbClr val="000000"/>
          </a:solidFill>
        </p:spPr>
        <p:txBody>
          <a:bodyPr wrap="square" lIns="0" tIns="0" rIns="0" bIns="0" rtlCol="0"/>
          <a:lstStyle/>
          <a:p>
            <a:endParaRPr/>
          </a:p>
        </p:txBody>
      </p:sp>
      <p:sp>
        <p:nvSpPr>
          <p:cNvPr id="677" name="object 677"/>
          <p:cNvSpPr/>
          <p:nvPr/>
        </p:nvSpPr>
        <p:spPr>
          <a:xfrm>
            <a:off x="5894327" y="3901678"/>
            <a:ext cx="7620" cy="426084"/>
          </a:xfrm>
          <a:custGeom>
            <a:avLst/>
            <a:gdLst/>
            <a:ahLst/>
            <a:cxnLst/>
            <a:rect l="l" t="t" r="r" b="b"/>
            <a:pathLst>
              <a:path w="7620" h="426085">
                <a:moveTo>
                  <a:pt x="0" y="0"/>
                </a:moveTo>
                <a:lnTo>
                  <a:pt x="7619" y="425957"/>
                </a:lnTo>
                <a:lnTo>
                  <a:pt x="7619" y="8381"/>
                </a:lnTo>
                <a:lnTo>
                  <a:pt x="0" y="0"/>
                </a:lnTo>
                <a:close/>
              </a:path>
            </a:pathLst>
          </a:custGeom>
          <a:solidFill>
            <a:srgbClr val="000000"/>
          </a:solidFill>
        </p:spPr>
        <p:txBody>
          <a:bodyPr wrap="square" lIns="0" tIns="0" rIns="0" bIns="0" rtlCol="0"/>
          <a:lstStyle/>
          <a:p>
            <a:endParaRPr/>
          </a:p>
        </p:txBody>
      </p:sp>
      <p:sp>
        <p:nvSpPr>
          <p:cNvPr id="678" name="object 678"/>
          <p:cNvSpPr/>
          <p:nvPr/>
        </p:nvSpPr>
        <p:spPr>
          <a:xfrm>
            <a:off x="5894327" y="3901678"/>
            <a:ext cx="7620" cy="434340"/>
          </a:xfrm>
          <a:custGeom>
            <a:avLst/>
            <a:gdLst/>
            <a:ahLst/>
            <a:cxnLst/>
            <a:rect l="l" t="t" r="r" b="b"/>
            <a:pathLst>
              <a:path w="7620" h="434339">
                <a:moveTo>
                  <a:pt x="0" y="434339"/>
                </a:moveTo>
                <a:lnTo>
                  <a:pt x="7619" y="425957"/>
                </a:lnTo>
                <a:lnTo>
                  <a:pt x="7619" y="8381"/>
                </a:lnTo>
                <a:lnTo>
                  <a:pt x="0" y="0"/>
                </a:lnTo>
                <a:lnTo>
                  <a:pt x="0" y="434339"/>
                </a:lnTo>
              </a:path>
            </a:pathLst>
          </a:custGeom>
          <a:ln w="3175">
            <a:solidFill>
              <a:srgbClr val="000000"/>
            </a:solidFill>
          </a:ln>
        </p:spPr>
        <p:txBody>
          <a:bodyPr wrap="square" lIns="0" tIns="0" rIns="0" bIns="0" rtlCol="0"/>
          <a:lstStyle/>
          <a:p>
            <a:endParaRPr/>
          </a:p>
        </p:txBody>
      </p:sp>
      <p:sp>
        <p:nvSpPr>
          <p:cNvPr id="679" name="object 679"/>
          <p:cNvSpPr/>
          <p:nvPr/>
        </p:nvSpPr>
        <p:spPr>
          <a:xfrm>
            <a:off x="5894327" y="3901678"/>
            <a:ext cx="982980" cy="8890"/>
          </a:xfrm>
          <a:custGeom>
            <a:avLst/>
            <a:gdLst/>
            <a:ahLst/>
            <a:cxnLst/>
            <a:rect l="l" t="t" r="r" b="b"/>
            <a:pathLst>
              <a:path w="982979" h="8889">
                <a:moveTo>
                  <a:pt x="982979" y="0"/>
                </a:moveTo>
                <a:lnTo>
                  <a:pt x="0" y="0"/>
                </a:lnTo>
                <a:lnTo>
                  <a:pt x="7619" y="8381"/>
                </a:lnTo>
                <a:lnTo>
                  <a:pt x="982979" y="0"/>
                </a:lnTo>
                <a:close/>
              </a:path>
            </a:pathLst>
          </a:custGeom>
          <a:solidFill>
            <a:srgbClr val="000000"/>
          </a:solidFill>
        </p:spPr>
        <p:txBody>
          <a:bodyPr wrap="square" lIns="0" tIns="0" rIns="0" bIns="0" rtlCol="0"/>
          <a:lstStyle/>
          <a:p>
            <a:endParaRPr/>
          </a:p>
        </p:txBody>
      </p:sp>
      <p:sp>
        <p:nvSpPr>
          <p:cNvPr id="680" name="object 680"/>
          <p:cNvSpPr/>
          <p:nvPr/>
        </p:nvSpPr>
        <p:spPr>
          <a:xfrm>
            <a:off x="5901947" y="3901678"/>
            <a:ext cx="975360" cy="8890"/>
          </a:xfrm>
          <a:custGeom>
            <a:avLst/>
            <a:gdLst/>
            <a:ahLst/>
            <a:cxnLst/>
            <a:rect l="l" t="t" r="r" b="b"/>
            <a:pathLst>
              <a:path w="975360" h="8889">
                <a:moveTo>
                  <a:pt x="975360" y="0"/>
                </a:moveTo>
                <a:lnTo>
                  <a:pt x="0" y="8381"/>
                </a:lnTo>
                <a:lnTo>
                  <a:pt x="975360" y="8381"/>
                </a:lnTo>
                <a:lnTo>
                  <a:pt x="975360" y="0"/>
                </a:lnTo>
                <a:close/>
              </a:path>
            </a:pathLst>
          </a:custGeom>
          <a:solidFill>
            <a:srgbClr val="000000"/>
          </a:solidFill>
        </p:spPr>
        <p:txBody>
          <a:bodyPr wrap="square" lIns="0" tIns="0" rIns="0" bIns="0" rtlCol="0"/>
          <a:lstStyle/>
          <a:p>
            <a:endParaRPr/>
          </a:p>
        </p:txBody>
      </p:sp>
      <p:sp>
        <p:nvSpPr>
          <p:cNvPr id="681" name="object 681"/>
          <p:cNvSpPr/>
          <p:nvPr/>
        </p:nvSpPr>
        <p:spPr>
          <a:xfrm>
            <a:off x="5894327" y="3901678"/>
            <a:ext cx="982980" cy="8890"/>
          </a:xfrm>
          <a:custGeom>
            <a:avLst/>
            <a:gdLst/>
            <a:ahLst/>
            <a:cxnLst/>
            <a:rect l="l" t="t" r="r" b="b"/>
            <a:pathLst>
              <a:path w="982979" h="8889">
                <a:moveTo>
                  <a:pt x="-380" y="4190"/>
                </a:moveTo>
                <a:lnTo>
                  <a:pt x="983360" y="4190"/>
                </a:lnTo>
              </a:path>
            </a:pathLst>
          </a:custGeom>
          <a:ln w="9143">
            <a:solidFill>
              <a:srgbClr val="000000"/>
            </a:solidFill>
          </a:ln>
        </p:spPr>
        <p:txBody>
          <a:bodyPr wrap="square" lIns="0" tIns="0" rIns="0" bIns="0" rtlCol="0"/>
          <a:lstStyle/>
          <a:p>
            <a:endParaRPr/>
          </a:p>
        </p:txBody>
      </p:sp>
      <p:sp>
        <p:nvSpPr>
          <p:cNvPr id="682" name="object 682"/>
          <p:cNvSpPr/>
          <p:nvPr/>
        </p:nvSpPr>
        <p:spPr>
          <a:xfrm>
            <a:off x="8043929" y="3906250"/>
            <a:ext cx="8890" cy="429895"/>
          </a:xfrm>
          <a:custGeom>
            <a:avLst/>
            <a:gdLst/>
            <a:ahLst/>
            <a:cxnLst/>
            <a:rect l="l" t="t" r="r" b="b"/>
            <a:pathLst>
              <a:path w="8889" h="429895">
                <a:moveTo>
                  <a:pt x="8381" y="0"/>
                </a:moveTo>
                <a:lnTo>
                  <a:pt x="0" y="0"/>
                </a:lnTo>
                <a:lnTo>
                  <a:pt x="8381" y="429768"/>
                </a:lnTo>
                <a:lnTo>
                  <a:pt x="8381" y="0"/>
                </a:lnTo>
                <a:close/>
              </a:path>
            </a:pathLst>
          </a:custGeom>
          <a:solidFill>
            <a:srgbClr val="000000"/>
          </a:solidFill>
        </p:spPr>
        <p:txBody>
          <a:bodyPr wrap="square" lIns="0" tIns="0" rIns="0" bIns="0" rtlCol="0"/>
          <a:lstStyle/>
          <a:p>
            <a:endParaRPr/>
          </a:p>
        </p:txBody>
      </p:sp>
      <p:sp>
        <p:nvSpPr>
          <p:cNvPr id="683" name="object 683"/>
          <p:cNvSpPr/>
          <p:nvPr/>
        </p:nvSpPr>
        <p:spPr>
          <a:xfrm>
            <a:off x="8043929" y="3906250"/>
            <a:ext cx="8890" cy="429895"/>
          </a:xfrm>
          <a:custGeom>
            <a:avLst/>
            <a:gdLst/>
            <a:ahLst/>
            <a:cxnLst/>
            <a:rect l="l" t="t" r="r" b="b"/>
            <a:pathLst>
              <a:path w="8889" h="429895">
                <a:moveTo>
                  <a:pt x="0" y="0"/>
                </a:moveTo>
                <a:lnTo>
                  <a:pt x="0" y="421386"/>
                </a:lnTo>
                <a:lnTo>
                  <a:pt x="8381" y="429768"/>
                </a:lnTo>
                <a:lnTo>
                  <a:pt x="0" y="0"/>
                </a:lnTo>
                <a:close/>
              </a:path>
            </a:pathLst>
          </a:custGeom>
          <a:solidFill>
            <a:srgbClr val="000000"/>
          </a:solidFill>
        </p:spPr>
        <p:txBody>
          <a:bodyPr wrap="square" lIns="0" tIns="0" rIns="0" bIns="0" rtlCol="0"/>
          <a:lstStyle/>
          <a:p>
            <a:endParaRPr/>
          </a:p>
        </p:txBody>
      </p:sp>
      <p:sp>
        <p:nvSpPr>
          <p:cNvPr id="684" name="object 684"/>
          <p:cNvSpPr/>
          <p:nvPr/>
        </p:nvSpPr>
        <p:spPr>
          <a:xfrm>
            <a:off x="8043929" y="3905488"/>
            <a:ext cx="7620" cy="430530"/>
          </a:xfrm>
          <a:custGeom>
            <a:avLst/>
            <a:gdLst/>
            <a:ahLst/>
            <a:cxnLst/>
            <a:rect l="l" t="t" r="r" b="b"/>
            <a:pathLst>
              <a:path w="7620" h="430529">
                <a:moveTo>
                  <a:pt x="7619" y="0"/>
                </a:moveTo>
                <a:lnTo>
                  <a:pt x="0" y="0"/>
                </a:lnTo>
                <a:lnTo>
                  <a:pt x="0" y="422148"/>
                </a:lnTo>
                <a:lnTo>
                  <a:pt x="7619" y="430529"/>
                </a:lnTo>
                <a:lnTo>
                  <a:pt x="7619" y="0"/>
                </a:lnTo>
              </a:path>
            </a:pathLst>
          </a:custGeom>
          <a:ln w="3175">
            <a:solidFill>
              <a:srgbClr val="000000"/>
            </a:solidFill>
          </a:ln>
        </p:spPr>
        <p:txBody>
          <a:bodyPr wrap="square" lIns="0" tIns="0" rIns="0" bIns="0" rtlCol="0"/>
          <a:lstStyle/>
          <a:p>
            <a:endParaRPr/>
          </a:p>
        </p:txBody>
      </p:sp>
      <p:sp>
        <p:nvSpPr>
          <p:cNvPr id="685" name="object 685"/>
          <p:cNvSpPr/>
          <p:nvPr/>
        </p:nvSpPr>
        <p:spPr>
          <a:xfrm>
            <a:off x="7185916" y="4327636"/>
            <a:ext cx="866775" cy="8890"/>
          </a:xfrm>
          <a:custGeom>
            <a:avLst/>
            <a:gdLst/>
            <a:ahLst/>
            <a:cxnLst/>
            <a:rect l="l" t="t" r="r" b="b"/>
            <a:pathLst>
              <a:path w="866775" h="8889">
                <a:moveTo>
                  <a:pt x="858012" y="0"/>
                </a:moveTo>
                <a:lnTo>
                  <a:pt x="0" y="8381"/>
                </a:lnTo>
                <a:lnTo>
                  <a:pt x="866393" y="8381"/>
                </a:lnTo>
                <a:lnTo>
                  <a:pt x="858012" y="0"/>
                </a:lnTo>
                <a:close/>
              </a:path>
            </a:pathLst>
          </a:custGeom>
          <a:solidFill>
            <a:srgbClr val="000000"/>
          </a:solidFill>
        </p:spPr>
        <p:txBody>
          <a:bodyPr wrap="square" lIns="0" tIns="0" rIns="0" bIns="0" rtlCol="0"/>
          <a:lstStyle/>
          <a:p>
            <a:endParaRPr/>
          </a:p>
        </p:txBody>
      </p:sp>
      <p:sp>
        <p:nvSpPr>
          <p:cNvPr id="686" name="object 686"/>
          <p:cNvSpPr/>
          <p:nvPr/>
        </p:nvSpPr>
        <p:spPr>
          <a:xfrm>
            <a:off x="7185916" y="4327636"/>
            <a:ext cx="858519" cy="8890"/>
          </a:xfrm>
          <a:custGeom>
            <a:avLst/>
            <a:gdLst/>
            <a:ahLst/>
            <a:cxnLst/>
            <a:rect l="l" t="t" r="r" b="b"/>
            <a:pathLst>
              <a:path w="858520" h="8889">
                <a:moveTo>
                  <a:pt x="858012" y="0"/>
                </a:moveTo>
                <a:lnTo>
                  <a:pt x="7619" y="0"/>
                </a:lnTo>
                <a:lnTo>
                  <a:pt x="0" y="8381"/>
                </a:lnTo>
                <a:lnTo>
                  <a:pt x="858012" y="0"/>
                </a:lnTo>
                <a:close/>
              </a:path>
            </a:pathLst>
          </a:custGeom>
          <a:solidFill>
            <a:srgbClr val="000000"/>
          </a:solidFill>
        </p:spPr>
        <p:txBody>
          <a:bodyPr wrap="square" lIns="0" tIns="0" rIns="0" bIns="0" rtlCol="0"/>
          <a:lstStyle/>
          <a:p>
            <a:endParaRPr/>
          </a:p>
        </p:txBody>
      </p:sp>
      <p:sp>
        <p:nvSpPr>
          <p:cNvPr id="687" name="object 687"/>
          <p:cNvSpPr/>
          <p:nvPr/>
        </p:nvSpPr>
        <p:spPr>
          <a:xfrm>
            <a:off x="7185916" y="4327636"/>
            <a:ext cx="866140" cy="8890"/>
          </a:xfrm>
          <a:custGeom>
            <a:avLst/>
            <a:gdLst/>
            <a:ahLst/>
            <a:cxnLst/>
            <a:rect l="l" t="t" r="r" b="b"/>
            <a:pathLst>
              <a:path w="866139" h="8889">
                <a:moveTo>
                  <a:pt x="-380" y="4190"/>
                </a:moveTo>
                <a:lnTo>
                  <a:pt x="866012" y="4190"/>
                </a:lnTo>
              </a:path>
            </a:pathLst>
          </a:custGeom>
          <a:ln w="9143">
            <a:solidFill>
              <a:srgbClr val="000000"/>
            </a:solidFill>
          </a:ln>
        </p:spPr>
        <p:txBody>
          <a:bodyPr wrap="square" lIns="0" tIns="0" rIns="0" bIns="0" rtlCol="0"/>
          <a:lstStyle/>
          <a:p>
            <a:endParaRPr/>
          </a:p>
        </p:txBody>
      </p:sp>
      <p:sp>
        <p:nvSpPr>
          <p:cNvPr id="688" name="object 688"/>
          <p:cNvSpPr/>
          <p:nvPr/>
        </p:nvSpPr>
        <p:spPr>
          <a:xfrm>
            <a:off x="7185916" y="3901678"/>
            <a:ext cx="7620" cy="434340"/>
          </a:xfrm>
          <a:custGeom>
            <a:avLst/>
            <a:gdLst/>
            <a:ahLst/>
            <a:cxnLst/>
            <a:rect l="l" t="t" r="r" b="b"/>
            <a:pathLst>
              <a:path w="7620" h="434339">
                <a:moveTo>
                  <a:pt x="0" y="0"/>
                </a:moveTo>
                <a:lnTo>
                  <a:pt x="0" y="434339"/>
                </a:lnTo>
                <a:lnTo>
                  <a:pt x="7619" y="425957"/>
                </a:lnTo>
                <a:lnTo>
                  <a:pt x="0" y="0"/>
                </a:lnTo>
                <a:close/>
              </a:path>
            </a:pathLst>
          </a:custGeom>
          <a:solidFill>
            <a:srgbClr val="000000"/>
          </a:solidFill>
        </p:spPr>
        <p:txBody>
          <a:bodyPr wrap="square" lIns="0" tIns="0" rIns="0" bIns="0" rtlCol="0"/>
          <a:lstStyle/>
          <a:p>
            <a:endParaRPr/>
          </a:p>
        </p:txBody>
      </p:sp>
      <p:sp>
        <p:nvSpPr>
          <p:cNvPr id="689" name="object 689"/>
          <p:cNvSpPr/>
          <p:nvPr/>
        </p:nvSpPr>
        <p:spPr>
          <a:xfrm>
            <a:off x="7185916" y="3901678"/>
            <a:ext cx="7620" cy="426084"/>
          </a:xfrm>
          <a:custGeom>
            <a:avLst/>
            <a:gdLst/>
            <a:ahLst/>
            <a:cxnLst/>
            <a:rect l="l" t="t" r="r" b="b"/>
            <a:pathLst>
              <a:path w="7620" h="426085">
                <a:moveTo>
                  <a:pt x="0" y="0"/>
                </a:moveTo>
                <a:lnTo>
                  <a:pt x="7619" y="425957"/>
                </a:lnTo>
                <a:lnTo>
                  <a:pt x="7619" y="8381"/>
                </a:lnTo>
                <a:lnTo>
                  <a:pt x="0" y="0"/>
                </a:lnTo>
                <a:close/>
              </a:path>
            </a:pathLst>
          </a:custGeom>
          <a:solidFill>
            <a:srgbClr val="000000"/>
          </a:solidFill>
        </p:spPr>
        <p:txBody>
          <a:bodyPr wrap="square" lIns="0" tIns="0" rIns="0" bIns="0" rtlCol="0"/>
          <a:lstStyle/>
          <a:p>
            <a:endParaRPr/>
          </a:p>
        </p:txBody>
      </p:sp>
      <p:sp>
        <p:nvSpPr>
          <p:cNvPr id="690" name="object 690"/>
          <p:cNvSpPr/>
          <p:nvPr/>
        </p:nvSpPr>
        <p:spPr>
          <a:xfrm>
            <a:off x="7185916" y="3901678"/>
            <a:ext cx="7620" cy="434340"/>
          </a:xfrm>
          <a:custGeom>
            <a:avLst/>
            <a:gdLst/>
            <a:ahLst/>
            <a:cxnLst/>
            <a:rect l="l" t="t" r="r" b="b"/>
            <a:pathLst>
              <a:path w="7620" h="434339">
                <a:moveTo>
                  <a:pt x="0" y="434339"/>
                </a:moveTo>
                <a:lnTo>
                  <a:pt x="7619" y="425957"/>
                </a:lnTo>
                <a:lnTo>
                  <a:pt x="7619" y="8381"/>
                </a:lnTo>
                <a:lnTo>
                  <a:pt x="0" y="0"/>
                </a:lnTo>
                <a:lnTo>
                  <a:pt x="0" y="434339"/>
                </a:lnTo>
              </a:path>
            </a:pathLst>
          </a:custGeom>
          <a:ln w="3175">
            <a:solidFill>
              <a:srgbClr val="000000"/>
            </a:solidFill>
          </a:ln>
        </p:spPr>
        <p:txBody>
          <a:bodyPr wrap="square" lIns="0" tIns="0" rIns="0" bIns="0" rtlCol="0"/>
          <a:lstStyle/>
          <a:p>
            <a:endParaRPr/>
          </a:p>
        </p:txBody>
      </p:sp>
      <p:sp>
        <p:nvSpPr>
          <p:cNvPr id="691" name="object 691"/>
          <p:cNvSpPr/>
          <p:nvPr/>
        </p:nvSpPr>
        <p:spPr>
          <a:xfrm>
            <a:off x="7185916" y="3901678"/>
            <a:ext cx="862330" cy="8890"/>
          </a:xfrm>
          <a:custGeom>
            <a:avLst/>
            <a:gdLst/>
            <a:ahLst/>
            <a:cxnLst/>
            <a:rect l="l" t="t" r="r" b="b"/>
            <a:pathLst>
              <a:path w="862329" h="8889">
                <a:moveTo>
                  <a:pt x="861822" y="0"/>
                </a:moveTo>
                <a:lnTo>
                  <a:pt x="0" y="0"/>
                </a:lnTo>
                <a:lnTo>
                  <a:pt x="7619" y="8381"/>
                </a:lnTo>
                <a:lnTo>
                  <a:pt x="861822" y="0"/>
                </a:lnTo>
                <a:close/>
              </a:path>
            </a:pathLst>
          </a:custGeom>
          <a:solidFill>
            <a:srgbClr val="000000"/>
          </a:solidFill>
        </p:spPr>
        <p:txBody>
          <a:bodyPr wrap="square" lIns="0" tIns="0" rIns="0" bIns="0" rtlCol="0"/>
          <a:lstStyle/>
          <a:p>
            <a:endParaRPr/>
          </a:p>
        </p:txBody>
      </p:sp>
      <p:sp>
        <p:nvSpPr>
          <p:cNvPr id="692" name="object 692"/>
          <p:cNvSpPr/>
          <p:nvPr/>
        </p:nvSpPr>
        <p:spPr>
          <a:xfrm>
            <a:off x="7193536" y="3901678"/>
            <a:ext cx="854710" cy="8890"/>
          </a:xfrm>
          <a:custGeom>
            <a:avLst/>
            <a:gdLst/>
            <a:ahLst/>
            <a:cxnLst/>
            <a:rect l="l" t="t" r="r" b="b"/>
            <a:pathLst>
              <a:path w="854710" h="8889">
                <a:moveTo>
                  <a:pt x="854202" y="0"/>
                </a:moveTo>
                <a:lnTo>
                  <a:pt x="0" y="8381"/>
                </a:lnTo>
                <a:lnTo>
                  <a:pt x="854202" y="8381"/>
                </a:lnTo>
                <a:lnTo>
                  <a:pt x="854202" y="0"/>
                </a:lnTo>
                <a:close/>
              </a:path>
            </a:pathLst>
          </a:custGeom>
          <a:solidFill>
            <a:srgbClr val="000000"/>
          </a:solidFill>
        </p:spPr>
        <p:txBody>
          <a:bodyPr wrap="square" lIns="0" tIns="0" rIns="0" bIns="0" rtlCol="0"/>
          <a:lstStyle/>
          <a:p>
            <a:endParaRPr/>
          </a:p>
        </p:txBody>
      </p:sp>
      <p:sp>
        <p:nvSpPr>
          <p:cNvPr id="693" name="object 693"/>
          <p:cNvSpPr/>
          <p:nvPr/>
        </p:nvSpPr>
        <p:spPr>
          <a:xfrm>
            <a:off x="7185916" y="3901678"/>
            <a:ext cx="862330" cy="8890"/>
          </a:xfrm>
          <a:custGeom>
            <a:avLst/>
            <a:gdLst/>
            <a:ahLst/>
            <a:cxnLst/>
            <a:rect l="l" t="t" r="r" b="b"/>
            <a:pathLst>
              <a:path w="862329" h="8889">
                <a:moveTo>
                  <a:pt x="-380" y="4190"/>
                </a:moveTo>
                <a:lnTo>
                  <a:pt x="862202" y="4190"/>
                </a:lnTo>
              </a:path>
            </a:pathLst>
          </a:custGeom>
          <a:ln w="9143">
            <a:solidFill>
              <a:srgbClr val="000000"/>
            </a:solidFill>
          </a:ln>
        </p:spPr>
        <p:txBody>
          <a:bodyPr wrap="square" lIns="0" tIns="0" rIns="0" bIns="0" rtlCol="0"/>
          <a:lstStyle/>
          <a:p>
            <a:endParaRPr/>
          </a:p>
        </p:txBody>
      </p:sp>
      <p:sp>
        <p:nvSpPr>
          <p:cNvPr id="694" name="object 694"/>
          <p:cNvSpPr/>
          <p:nvPr/>
        </p:nvSpPr>
        <p:spPr>
          <a:xfrm>
            <a:off x="4881628" y="3596878"/>
            <a:ext cx="3461385" cy="8890"/>
          </a:xfrm>
          <a:custGeom>
            <a:avLst/>
            <a:gdLst/>
            <a:ahLst/>
            <a:cxnLst/>
            <a:rect l="l" t="t" r="r" b="b"/>
            <a:pathLst>
              <a:path w="3461384" h="8889">
                <a:moveTo>
                  <a:pt x="3461004" y="0"/>
                </a:moveTo>
                <a:lnTo>
                  <a:pt x="0" y="8381"/>
                </a:lnTo>
                <a:lnTo>
                  <a:pt x="3461004" y="8381"/>
                </a:lnTo>
                <a:lnTo>
                  <a:pt x="3461004" y="0"/>
                </a:lnTo>
                <a:close/>
              </a:path>
            </a:pathLst>
          </a:custGeom>
          <a:solidFill>
            <a:srgbClr val="000000"/>
          </a:solidFill>
        </p:spPr>
        <p:txBody>
          <a:bodyPr wrap="square" lIns="0" tIns="0" rIns="0" bIns="0" rtlCol="0"/>
          <a:lstStyle/>
          <a:p>
            <a:endParaRPr/>
          </a:p>
        </p:txBody>
      </p:sp>
      <p:sp>
        <p:nvSpPr>
          <p:cNvPr id="695" name="object 695"/>
          <p:cNvSpPr/>
          <p:nvPr/>
        </p:nvSpPr>
        <p:spPr>
          <a:xfrm>
            <a:off x="4873246" y="3596878"/>
            <a:ext cx="3469640" cy="8890"/>
          </a:xfrm>
          <a:custGeom>
            <a:avLst/>
            <a:gdLst/>
            <a:ahLst/>
            <a:cxnLst/>
            <a:rect l="l" t="t" r="r" b="b"/>
            <a:pathLst>
              <a:path w="3469640" h="8889">
                <a:moveTo>
                  <a:pt x="3469386" y="0"/>
                </a:moveTo>
                <a:lnTo>
                  <a:pt x="0" y="0"/>
                </a:lnTo>
                <a:lnTo>
                  <a:pt x="8381" y="8381"/>
                </a:lnTo>
                <a:lnTo>
                  <a:pt x="3469386" y="0"/>
                </a:lnTo>
                <a:close/>
              </a:path>
            </a:pathLst>
          </a:custGeom>
          <a:solidFill>
            <a:srgbClr val="000000"/>
          </a:solidFill>
        </p:spPr>
        <p:txBody>
          <a:bodyPr wrap="square" lIns="0" tIns="0" rIns="0" bIns="0" rtlCol="0"/>
          <a:lstStyle/>
          <a:p>
            <a:endParaRPr/>
          </a:p>
        </p:txBody>
      </p:sp>
      <p:sp>
        <p:nvSpPr>
          <p:cNvPr id="696" name="object 696"/>
          <p:cNvSpPr/>
          <p:nvPr/>
        </p:nvSpPr>
        <p:spPr>
          <a:xfrm>
            <a:off x="4873246" y="3596878"/>
            <a:ext cx="3469640" cy="8890"/>
          </a:xfrm>
          <a:custGeom>
            <a:avLst/>
            <a:gdLst/>
            <a:ahLst/>
            <a:cxnLst/>
            <a:rect l="l" t="t" r="r" b="b"/>
            <a:pathLst>
              <a:path w="3469640" h="8889">
                <a:moveTo>
                  <a:pt x="-380" y="4190"/>
                </a:moveTo>
                <a:lnTo>
                  <a:pt x="3469767" y="4190"/>
                </a:lnTo>
              </a:path>
            </a:pathLst>
          </a:custGeom>
          <a:ln w="9143">
            <a:solidFill>
              <a:srgbClr val="000000"/>
            </a:solidFill>
          </a:ln>
        </p:spPr>
        <p:txBody>
          <a:bodyPr wrap="square" lIns="0" tIns="0" rIns="0" bIns="0" rtlCol="0"/>
          <a:lstStyle/>
          <a:p>
            <a:endParaRPr/>
          </a:p>
        </p:txBody>
      </p:sp>
      <p:sp>
        <p:nvSpPr>
          <p:cNvPr id="697" name="object 697"/>
          <p:cNvSpPr/>
          <p:nvPr/>
        </p:nvSpPr>
        <p:spPr>
          <a:xfrm>
            <a:off x="4873246" y="3596878"/>
            <a:ext cx="8890" cy="303530"/>
          </a:xfrm>
          <a:custGeom>
            <a:avLst/>
            <a:gdLst/>
            <a:ahLst/>
            <a:cxnLst/>
            <a:rect l="l" t="t" r="r" b="b"/>
            <a:pathLst>
              <a:path w="8889" h="303530">
                <a:moveTo>
                  <a:pt x="0" y="0"/>
                </a:moveTo>
                <a:lnTo>
                  <a:pt x="8381" y="303275"/>
                </a:lnTo>
                <a:lnTo>
                  <a:pt x="8381" y="8381"/>
                </a:lnTo>
                <a:lnTo>
                  <a:pt x="0" y="0"/>
                </a:lnTo>
                <a:close/>
              </a:path>
            </a:pathLst>
          </a:custGeom>
          <a:solidFill>
            <a:srgbClr val="000000"/>
          </a:solidFill>
        </p:spPr>
        <p:txBody>
          <a:bodyPr wrap="square" lIns="0" tIns="0" rIns="0" bIns="0" rtlCol="0"/>
          <a:lstStyle/>
          <a:p>
            <a:endParaRPr/>
          </a:p>
        </p:txBody>
      </p:sp>
      <p:sp>
        <p:nvSpPr>
          <p:cNvPr id="698" name="object 698"/>
          <p:cNvSpPr/>
          <p:nvPr/>
        </p:nvSpPr>
        <p:spPr>
          <a:xfrm>
            <a:off x="4873246" y="3596878"/>
            <a:ext cx="8890" cy="303530"/>
          </a:xfrm>
          <a:custGeom>
            <a:avLst/>
            <a:gdLst/>
            <a:ahLst/>
            <a:cxnLst/>
            <a:rect l="l" t="t" r="r" b="b"/>
            <a:pathLst>
              <a:path w="8889" h="303530">
                <a:moveTo>
                  <a:pt x="0" y="0"/>
                </a:moveTo>
                <a:lnTo>
                  <a:pt x="0" y="303275"/>
                </a:lnTo>
                <a:lnTo>
                  <a:pt x="8381" y="303275"/>
                </a:lnTo>
                <a:lnTo>
                  <a:pt x="0" y="0"/>
                </a:lnTo>
                <a:close/>
              </a:path>
            </a:pathLst>
          </a:custGeom>
          <a:solidFill>
            <a:srgbClr val="000000"/>
          </a:solidFill>
        </p:spPr>
        <p:txBody>
          <a:bodyPr wrap="square" lIns="0" tIns="0" rIns="0" bIns="0" rtlCol="0"/>
          <a:lstStyle/>
          <a:p>
            <a:endParaRPr/>
          </a:p>
        </p:txBody>
      </p:sp>
      <p:sp>
        <p:nvSpPr>
          <p:cNvPr id="699" name="object 699"/>
          <p:cNvSpPr/>
          <p:nvPr/>
        </p:nvSpPr>
        <p:spPr>
          <a:xfrm>
            <a:off x="4873246" y="3596878"/>
            <a:ext cx="8890" cy="303530"/>
          </a:xfrm>
          <a:custGeom>
            <a:avLst/>
            <a:gdLst/>
            <a:ahLst/>
            <a:cxnLst/>
            <a:rect l="l" t="t" r="r" b="b"/>
            <a:pathLst>
              <a:path w="8889" h="303530">
                <a:moveTo>
                  <a:pt x="8381" y="8381"/>
                </a:moveTo>
                <a:lnTo>
                  <a:pt x="0" y="0"/>
                </a:lnTo>
                <a:lnTo>
                  <a:pt x="0" y="303275"/>
                </a:lnTo>
                <a:lnTo>
                  <a:pt x="8381" y="303275"/>
                </a:lnTo>
                <a:lnTo>
                  <a:pt x="8381" y="8381"/>
                </a:lnTo>
              </a:path>
            </a:pathLst>
          </a:custGeom>
          <a:ln w="3175">
            <a:solidFill>
              <a:srgbClr val="000000"/>
            </a:solidFill>
          </a:ln>
        </p:spPr>
        <p:txBody>
          <a:bodyPr wrap="square" lIns="0" tIns="0" rIns="0" bIns="0" rtlCol="0"/>
          <a:lstStyle/>
          <a:p>
            <a:endParaRPr/>
          </a:p>
        </p:txBody>
      </p:sp>
      <p:sp>
        <p:nvSpPr>
          <p:cNvPr id="700" name="object 700"/>
          <p:cNvSpPr/>
          <p:nvPr/>
        </p:nvSpPr>
        <p:spPr>
          <a:xfrm>
            <a:off x="7949822" y="3252835"/>
            <a:ext cx="128015" cy="214121"/>
          </a:xfrm>
          <a:prstGeom prst="rect">
            <a:avLst/>
          </a:prstGeom>
          <a:blipFill>
            <a:blip r:embed="rId8" cstate="print"/>
            <a:stretch>
              <a:fillRect/>
            </a:stretch>
          </a:blipFill>
        </p:spPr>
        <p:txBody>
          <a:bodyPr wrap="square" lIns="0" tIns="0" rIns="0" bIns="0" rtlCol="0"/>
          <a:lstStyle/>
          <a:p>
            <a:endParaRPr/>
          </a:p>
        </p:txBody>
      </p:sp>
      <p:sp>
        <p:nvSpPr>
          <p:cNvPr id="701" name="object 701"/>
          <p:cNvSpPr/>
          <p:nvPr/>
        </p:nvSpPr>
        <p:spPr>
          <a:xfrm>
            <a:off x="7966585" y="3492103"/>
            <a:ext cx="165353" cy="216407"/>
          </a:xfrm>
          <a:prstGeom prst="rect">
            <a:avLst/>
          </a:prstGeom>
          <a:blipFill>
            <a:blip r:embed="rId9" cstate="print"/>
            <a:stretch>
              <a:fillRect/>
            </a:stretch>
          </a:blipFill>
        </p:spPr>
        <p:txBody>
          <a:bodyPr wrap="square" lIns="0" tIns="0" rIns="0" bIns="0" rtlCol="0"/>
          <a:lstStyle/>
          <a:p>
            <a:endParaRPr/>
          </a:p>
        </p:txBody>
      </p:sp>
      <p:sp>
        <p:nvSpPr>
          <p:cNvPr id="702" name="object 702"/>
          <p:cNvSpPr/>
          <p:nvPr/>
        </p:nvSpPr>
        <p:spPr>
          <a:xfrm>
            <a:off x="5407790" y="3230737"/>
            <a:ext cx="149351" cy="236219"/>
          </a:xfrm>
          <a:prstGeom prst="rect">
            <a:avLst/>
          </a:prstGeom>
          <a:blipFill>
            <a:blip r:embed="rId10" cstate="print"/>
            <a:stretch>
              <a:fillRect/>
            </a:stretch>
          </a:blipFill>
        </p:spPr>
        <p:txBody>
          <a:bodyPr wrap="square" lIns="0" tIns="0" rIns="0" bIns="0" rtlCol="0"/>
          <a:lstStyle/>
          <a:p>
            <a:endParaRPr/>
          </a:p>
        </p:txBody>
      </p:sp>
      <p:sp>
        <p:nvSpPr>
          <p:cNvPr id="703" name="object 703"/>
          <p:cNvSpPr/>
          <p:nvPr/>
        </p:nvSpPr>
        <p:spPr>
          <a:xfrm>
            <a:off x="5404741" y="3492103"/>
            <a:ext cx="166115" cy="216407"/>
          </a:xfrm>
          <a:prstGeom prst="rect">
            <a:avLst/>
          </a:prstGeom>
          <a:blipFill>
            <a:blip r:embed="rId11" cstate="print"/>
            <a:stretch>
              <a:fillRect/>
            </a:stretch>
          </a:blipFill>
        </p:spPr>
        <p:txBody>
          <a:bodyPr wrap="square" lIns="0" tIns="0" rIns="0" bIns="0" rtlCol="0"/>
          <a:lstStyle/>
          <a:p>
            <a:endParaRPr/>
          </a:p>
        </p:txBody>
      </p:sp>
      <p:sp>
        <p:nvSpPr>
          <p:cNvPr id="704" name="object 704"/>
          <p:cNvSpPr/>
          <p:nvPr/>
        </p:nvSpPr>
        <p:spPr>
          <a:xfrm>
            <a:off x="5992243" y="3431142"/>
            <a:ext cx="213359" cy="128016"/>
          </a:xfrm>
          <a:prstGeom prst="rect">
            <a:avLst/>
          </a:prstGeom>
          <a:blipFill>
            <a:blip r:embed="rId12" cstate="print"/>
            <a:stretch>
              <a:fillRect/>
            </a:stretch>
          </a:blipFill>
        </p:spPr>
        <p:txBody>
          <a:bodyPr wrap="square" lIns="0" tIns="0" rIns="0" bIns="0" rtlCol="0"/>
          <a:lstStyle/>
          <a:p>
            <a:endParaRPr/>
          </a:p>
        </p:txBody>
      </p:sp>
      <p:sp>
        <p:nvSpPr>
          <p:cNvPr id="705" name="object 705"/>
          <p:cNvSpPr/>
          <p:nvPr/>
        </p:nvSpPr>
        <p:spPr>
          <a:xfrm>
            <a:off x="5791456" y="3696700"/>
            <a:ext cx="213360" cy="120650"/>
          </a:xfrm>
          <a:custGeom>
            <a:avLst/>
            <a:gdLst/>
            <a:ahLst/>
            <a:cxnLst/>
            <a:rect l="l" t="t" r="r" b="b"/>
            <a:pathLst>
              <a:path w="213360" h="120650">
                <a:moveTo>
                  <a:pt x="0" y="0"/>
                </a:moveTo>
                <a:lnTo>
                  <a:pt x="209550" y="120396"/>
                </a:lnTo>
                <a:lnTo>
                  <a:pt x="213360" y="113538"/>
                </a:lnTo>
                <a:lnTo>
                  <a:pt x="0" y="0"/>
                </a:lnTo>
                <a:close/>
              </a:path>
            </a:pathLst>
          </a:custGeom>
          <a:solidFill>
            <a:srgbClr val="000000"/>
          </a:solidFill>
        </p:spPr>
        <p:txBody>
          <a:bodyPr wrap="square" lIns="0" tIns="0" rIns="0" bIns="0" rtlCol="0"/>
          <a:lstStyle/>
          <a:p>
            <a:endParaRPr/>
          </a:p>
        </p:txBody>
      </p:sp>
      <p:sp>
        <p:nvSpPr>
          <p:cNvPr id="706" name="object 706"/>
          <p:cNvSpPr/>
          <p:nvPr/>
        </p:nvSpPr>
        <p:spPr>
          <a:xfrm>
            <a:off x="5791456" y="3689841"/>
            <a:ext cx="213360" cy="120650"/>
          </a:xfrm>
          <a:custGeom>
            <a:avLst/>
            <a:gdLst/>
            <a:ahLst/>
            <a:cxnLst/>
            <a:rect l="l" t="t" r="r" b="b"/>
            <a:pathLst>
              <a:path w="213360" h="120650">
                <a:moveTo>
                  <a:pt x="4572" y="0"/>
                </a:moveTo>
                <a:lnTo>
                  <a:pt x="0" y="6857"/>
                </a:lnTo>
                <a:lnTo>
                  <a:pt x="213360" y="120396"/>
                </a:lnTo>
                <a:lnTo>
                  <a:pt x="4572" y="0"/>
                </a:lnTo>
                <a:close/>
              </a:path>
            </a:pathLst>
          </a:custGeom>
          <a:solidFill>
            <a:srgbClr val="000000"/>
          </a:solidFill>
        </p:spPr>
        <p:txBody>
          <a:bodyPr wrap="square" lIns="0" tIns="0" rIns="0" bIns="0" rtlCol="0"/>
          <a:lstStyle/>
          <a:p>
            <a:endParaRPr/>
          </a:p>
        </p:txBody>
      </p:sp>
      <p:sp>
        <p:nvSpPr>
          <p:cNvPr id="707" name="object 707"/>
          <p:cNvSpPr/>
          <p:nvPr/>
        </p:nvSpPr>
        <p:spPr>
          <a:xfrm>
            <a:off x="5791456" y="3689841"/>
            <a:ext cx="213360" cy="127635"/>
          </a:xfrm>
          <a:custGeom>
            <a:avLst/>
            <a:gdLst/>
            <a:ahLst/>
            <a:cxnLst/>
            <a:rect l="l" t="t" r="r" b="b"/>
            <a:pathLst>
              <a:path w="213360" h="127635">
                <a:moveTo>
                  <a:pt x="208787" y="127253"/>
                </a:moveTo>
                <a:lnTo>
                  <a:pt x="213360" y="120396"/>
                </a:lnTo>
                <a:lnTo>
                  <a:pt x="4572" y="0"/>
                </a:lnTo>
                <a:lnTo>
                  <a:pt x="0" y="6857"/>
                </a:lnTo>
                <a:lnTo>
                  <a:pt x="208787" y="127253"/>
                </a:lnTo>
              </a:path>
            </a:pathLst>
          </a:custGeom>
          <a:ln w="3175">
            <a:solidFill>
              <a:srgbClr val="000000"/>
            </a:solidFill>
          </a:ln>
        </p:spPr>
        <p:txBody>
          <a:bodyPr wrap="square" lIns="0" tIns="0" rIns="0" bIns="0" rtlCol="0"/>
          <a:lstStyle/>
          <a:p>
            <a:endParaRPr/>
          </a:p>
        </p:txBody>
      </p:sp>
      <p:sp>
        <p:nvSpPr>
          <p:cNvPr id="708" name="object 708"/>
          <p:cNvSpPr/>
          <p:nvPr/>
        </p:nvSpPr>
        <p:spPr>
          <a:xfrm>
            <a:off x="5789933" y="3652504"/>
            <a:ext cx="7620" cy="81915"/>
          </a:xfrm>
          <a:custGeom>
            <a:avLst/>
            <a:gdLst/>
            <a:ahLst/>
            <a:cxnLst/>
            <a:rect l="l" t="t" r="r" b="b"/>
            <a:pathLst>
              <a:path w="7620" h="81914">
                <a:moveTo>
                  <a:pt x="0" y="81533"/>
                </a:moveTo>
                <a:lnTo>
                  <a:pt x="7620" y="81533"/>
                </a:lnTo>
                <a:lnTo>
                  <a:pt x="7620" y="0"/>
                </a:lnTo>
                <a:lnTo>
                  <a:pt x="0" y="0"/>
                </a:lnTo>
                <a:lnTo>
                  <a:pt x="0" y="81533"/>
                </a:lnTo>
              </a:path>
            </a:pathLst>
          </a:custGeom>
          <a:ln w="3175">
            <a:solidFill>
              <a:srgbClr val="000000"/>
            </a:solidFill>
          </a:ln>
        </p:spPr>
        <p:txBody>
          <a:bodyPr wrap="square" lIns="0" tIns="0" rIns="0" bIns="0" rtlCol="0"/>
          <a:lstStyle/>
          <a:p>
            <a:endParaRPr/>
          </a:p>
        </p:txBody>
      </p:sp>
      <p:sp>
        <p:nvSpPr>
          <p:cNvPr id="709" name="object 709"/>
          <p:cNvSpPr/>
          <p:nvPr/>
        </p:nvSpPr>
        <p:spPr>
          <a:xfrm>
            <a:off x="7223635" y="3431142"/>
            <a:ext cx="213359" cy="128016"/>
          </a:xfrm>
          <a:prstGeom prst="rect">
            <a:avLst/>
          </a:prstGeom>
          <a:blipFill>
            <a:blip r:embed="rId13" cstate="print"/>
            <a:stretch>
              <a:fillRect/>
            </a:stretch>
          </a:blipFill>
        </p:spPr>
        <p:txBody>
          <a:bodyPr wrap="square" lIns="0" tIns="0" rIns="0" bIns="0" rtlCol="0"/>
          <a:lstStyle/>
          <a:p>
            <a:endParaRPr/>
          </a:p>
        </p:txBody>
      </p:sp>
      <p:sp>
        <p:nvSpPr>
          <p:cNvPr id="710" name="object 710"/>
          <p:cNvSpPr/>
          <p:nvPr/>
        </p:nvSpPr>
        <p:spPr>
          <a:xfrm>
            <a:off x="7083809" y="3696700"/>
            <a:ext cx="212725" cy="120650"/>
          </a:xfrm>
          <a:custGeom>
            <a:avLst/>
            <a:gdLst/>
            <a:ahLst/>
            <a:cxnLst/>
            <a:rect l="l" t="t" r="r" b="b"/>
            <a:pathLst>
              <a:path w="212725" h="120650">
                <a:moveTo>
                  <a:pt x="0" y="0"/>
                </a:moveTo>
                <a:lnTo>
                  <a:pt x="208787" y="120396"/>
                </a:lnTo>
                <a:lnTo>
                  <a:pt x="212598" y="113538"/>
                </a:lnTo>
                <a:lnTo>
                  <a:pt x="0" y="0"/>
                </a:lnTo>
                <a:close/>
              </a:path>
            </a:pathLst>
          </a:custGeom>
          <a:solidFill>
            <a:srgbClr val="000000"/>
          </a:solidFill>
        </p:spPr>
        <p:txBody>
          <a:bodyPr wrap="square" lIns="0" tIns="0" rIns="0" bIns="0" rtlCol="0"/>
          <a:lstStyle/>
          <a:p>
            <a:endParaRPr/>
          </a:p>
        </p:txBody>
      </p:sp>
      <p:sp>
        <p:nvSpPr>
          <p:cNvPr id="711" name="object 711"/>
          <p:cNvSpPr/>
          <p:nvPr/>
        </p:nvSpPr>
        <p:spPr>
          <a:xfrm>
            <a:off x="7083809" y="3689841"/>
            <a:ext cx="212725" cy="120650"/>
          </a:xfrm>
          <a:custGeom>
            <a:avLst/>
            <a:gdLst/>
            <a:ahLst/>
            <a:cxnLst/>
            <a:rect l="l" t="t" r="r" b="b"/>
            <a:pathLst>
              <a:path w="212725" h="120650">
                <a:moveTo>
                  <a:pt x="3810" y="0"/>
                </a:moveTo>
                <a:lnTo>
                  <a:pt x="0" y="6857"/>
                </a:lnTo>
                <a:lnTo>
                  <a:pt x="212598" y="120396"/>
                </a:lnTo>
                <a:lnTo>
                  <a:pt x="3810" y="0"/>
                </a:lnTo>
                <a:close/>
              </a:path>
            </a:pathLst>
          </a:custGeom>
          <a:solidFill>
            <a:srgbClr val="000000"/>
          </a:solidFill>
        </p:spPr>
        <p:txBody>
          <a:bodyPr wrap="square" lIns="0" tIns="0" rIns="0" bIns="0" rtlCol="0"/>
          <a:lstStyle/>
          <a:p>
            <a:endParaRPr/>
          </a:p>
        </p:txBody>
      </p:sp>
      <p:sp>
        <p:nvSpPr>
          <p:cNvPr id="712" name="object 712"/>
          <p:cNvSpPr/>
          <p:nvPr/>
        </p:nvSpPr>
        <p:spPr>
          <a:xfrm>
            <a:off x="7083809" y="3689841"/>
            <a:ext cx="212725" cy="127635"/>
          </a:xfrm>
          <a:custGeom>
            <a:avLst/>
            <a:gdLst/>
            <a:ahLst/>
            <a:cxnLst/>
            <a:rect l="l" t="t" r="r" b="b"/>
            <a:pathLst>
              <a:path w="212725" h="127635">
                <a:moveTo>
                  <a:pt x="208787" y="127253"/>
                </a:moveTo>
                <a:lnTo>
                  <a:pt x="212598" y="120396"/>
                </a:lnTo>
                <a:lnTo>
                  <a:pt x="3810" y="0"/>
                </a:lnTo>
                <a:lnTo>
                  <a:pt x="0" y="6857"/>
                </a:lnTo>
                <a:lnTo>
                  <a:pt x="208787" y="127253"/>
                </a:lnTo>
              </a:path>
            </a:pathLst>
          </a:custGeom>
          <a:ln w="3175">
            <a:solidFill>
              <a:srgbClr val="000000"/>
            </a:solidFill>
          </a:ln>
        </p:spPr>
        <p:txBody>
          <a:bodyPr wrap="square" lIns="0" tIns="0" rIns="0" bIns="0" rtlCol="0"/>
          <a:lstStyle/>
          <a:p>
            <a:endParaRPr/>
          </a:p>
        </p:txBody>
      </p:sp>
      <p:sp>
        <p:nvSpPr>
          <p:cNvPr id="713" name="object 713"/>
          <p:cNvSpPr/>
          <p:nvPr/>
        </p:nvSpPr>
        <p:spPr>
          <a:xfrm>
            <a:off x="7081523" y="3652504"/>
            <a:ext cx="7620" cy="81915"/>
          </a:xfrm>
          <a:custGeom>
            <a:avLst/>
            <a:gdLst/>
            <a:ahLst/>
            <a:cxnLst/>
            <a:rect l="l" t="t" r="r" b="b"/>
            <a:pathLst>
              <a:path w="7620" h="81914">
                <a:moveTo>
                  <a:pt x="0" y="81533"/>
                </a:moveTo>
                <a:lnTo>
                  <a:pt x="7620" y="81533"/>
                </a:lnTo>
                <a:lnTo>
                  <a:pt x="7620" y="0"/>
                </a:lnTo>
                <a:lnTo>
                  <a:pt x="0" y="0"/>
                </a:lnTo>
                <a:lnTo>
                  <a:pt x="0" y="81533"/>
                </a:lnTo>
              </a:path>
            </a:pathLst>
          </a:custGeom>
          <a:ln w="3175">
            <a:solidFill>
              <a:srgbClr val="000000"/>
            </a:solidFill>
          </a:ln>
        </p:spPr>
        <p:txBody>
          <a:bodyPr wrap="square" lIns="0" tIns="0" rIns="0" bIns="0" rtlCol="0"/>
          <a:lstStyle/>
          <a:p>
            <a:endParaRPr/>
          </a:p>
        </p:txBody>
      </p:sp>
      <p:sp>
        <p:nvSpPr>
          <p:cNvPr id="714" name="object 714"/>
          <p:cNvSpPr/>
          <p:nvPr/>
        </p:nvSpPr>
        <p:spPr>
          <a:xfrm>
            <a:off x="3728722" y="2467593"/>
            <a:ext cx="36830" cy="8890"/>
          </a:xfrm>
          <a:custGeom>
            <a:avLst/>
            <a:gdLst/>
            <a:ahLst/>
            <a:cxnLst/>
            <a:rect l="l" t="t" r="r" b="b"/>
            <a:pathLst>
              <a:path w="36830" h="8890">
                <a:moveTo>
                  <a:pt x="36576" y="0"/>
                </a:moveTo>
                <a:lnTo>
                  <a:pt x="0" y="0"/>
                </a:lnTo>
                <a:lnTo>
                  <a:pt x="0" y="8381"/>
                </a:lnTo>
                <a:lnTo>
                  <a:pt x="36576" y="0"/>
                </a:lnTo>
                <a:close/>
              </a:path>
            </a:pathLst>
          </a:custGeom>
          <a:solidFill>
            <a:srgbClr val="000000"/>
          </a:solidFill>
        </p:spPr>
        <p:txBody>
          <a:bodyPr wrap="square" lIns="0" tIns="0" rIns="0" bIns="0" rtlCol="0"/>
          <a:lstStyle/>
          <a:p>
            <a:endParaRPr/>
          </a:p>
        </p:txBody>
      </p:sp>
      <p:sp>
        <p:nvSpPr>
          <p:cNvPr id="715" name="object 715"/>
          <p:cNvSpPr/>
          <p:nvPr/>
        </p:nvSpPr>
        <p:spPr>
          <a:xfrm>
            <a:off x="3728722" y="2467593"/>
            <a:ext cx="36830" cy="8890"/>
          </a:xfrm>
          <a:custGeom>
            <a:avLst/>
            <a:gdLst/>
            <a:ahLst/>
            <a:cxnLst/>
            <a:rect l="l" t="t" r="r" b="b"/>
            <a:pathLst>
              <a:path w="36830" h="8890">
                <a:moveTo>
                  <a:pt x="36576" y="0"/>
                </a:moveTo>
                <a:lnTo>
                  <a:pt x="0" y="8381"/>
                </a:lnTo>
                <a:lnTo>
                  <a:pt x="36576" y="8381"/>
                </a:lnTo>
                <a:lnTo>
                  <a:pt x="36576" y="0"/>
                </a:lnTo>
                <a:close/>
              </a:path>
            </a:pathLst>
          </a:custGeom>
          <a:solidFill>
            <a:srgbClr val="000000"/>
          </a:solidFill>
        </p:spPr>
        <p:txBody>
          <a:bodyPr wrap="square" lIns="0" tIns="0" rIns="0" bIns="0" rtlCol="0"/>
          <a:lstStyle/>
          <a:p>
            <a:endParaRPr/>
          </a:p>
        </p:txBody>
      </p:sp>
      <p:sp>
        <p:nvSpPr>
          <p:cNvPr id="716" name="object 716"/>
          <p:cNvSpPr/>
          <p:nvPr/>
        </p:nvSpPr>
        <p:spPr>
          <a:xfrm>
            <a:off x="3728722" y="2467593"/>
            <a:ext cx="36830" cy="8890"/>
          </a:xfrm>
          <a:custGeom>
            <a:avLst/>
            <a:gdLst/>
            <a:ahLst/>
            <a:cxnLst/>
            <a:rect l="l" t="t" r="r" b="b"/>
            <a:pathLst>
              <a:path w="36830" h="8890">
                <a:moveTo>
                  <a:pt x="0" y="0"/>
                </a:moveTo>
                <a:lnTo>
                  <a:pt x="0" y="8381"/>
                </a:lnTo>
                <a:lnTo>
                  <a:pt x="36576" y="8381"/>
                </a:lnTo>
                <a:lnTo>
                  <a:pt x="36576" y="0"/>
                </a:lnTo>
                <a:lnTo>
                  <a:pt x="0" y="0"/>
                </a:lnTo>
              </a:path>
            </a:pathLst>
          </a:custGeom>
          <a:ln w="3175">
            <a:solidFill>
              <a:srgbClr val="000000"/>
            </a:solidFill>
          </a:ln>
        </p:spPr>
        <p:txBody>
          <a:bodyPr wrap="square" lIns="0" tIns="0" rIns="0" bIns="0" rtlCol="0"/>
          <a:lstStyle/>
          <a:p>
            <a:endParaRPr/>
          </a:p>
        </p:txBody>
      </p:sp>
      <p:sp>
        <p:nvSpPr>
          <p:cNvPr id="717" name="object 717"/>
          <p:cNvSpPr/>
          <p:nvPr/>
        </p:nvSpPr>
        <p:spPr>
          <a:xfrm>
            <a:off x="3791206"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18" name="object 718"/>
          <p:cNvSpPr/>
          <p:nvPr/>
        </p:nvSpPr>
        <p:spPr>
          <a:xfrm>
            <a:off x="3791206"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719" name="object 719"/>
          <p:cNvSpPr/>
          <p:nvPr/>
        </p:nvSpPr>
        <p:spPr>
          <a:xfrm>
            <a:off x="3791206"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720" name="object 720"/>
          <p:cNvSpPr/>
          <p:nvPr/>
        </p:nvSpPr>
        <p:spPr>
          <a:xfrm>
            <a:off x="3867406"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21" name="object 721"/>
          <p:cNvSpPr/>
          <p:nvPr/>
        </p:nvSpPr>
        <p:spPr>
          <a:xfrm>
            <a:off x="3867406"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722" name="object 722"/>
          <p:cNvSpPr/>
          <p:nvPr/>
        </p:nvSpPr>
        <p:spPr>
          <a:xfrm>
            <a:off x="3867406"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723" name="object 723"/>
          <p:cNvSpPr/>
          <p:nvPr/>
        </p:nvSpPr>
        <p:spPr>
          <a:xfrm>
            <a:off x="3944368" y="2467593"/>
            <a:ext cx="50800" cy="8890"/>
          </a:xfrm>
          <a:custGeom>
            <a:avLst/>
            <a:gdLst/>
            <a:ahLst/>
            <a:cxnLst/>
            <a:rect l="l" t="t" r="r" b="b"/>
            <a:pathLst>
              <a:path w="50800" h="8890">
                <a:moveTo>
                  <a:pt x="50292" y="0"/>
                </a:moveTo>
                <a:lnTo>
                  <a:pt x="0" y="0"/>
                </a:lnTo>
                <a:lnTo>
                  <a:pt x="0" y="8381"/>
                </a:lnTo>
                <a:lnTo>
                  <a:pt x="50292" y="0"/>
                </a:lnTo>
                <a:close/>
              </a:path>
            </a:pathLst>
          </a:custGeom>
          <a:solidFill>
            <a:srgbClr val="000000"/>
          </a:solidFill>
        </p:spPr>
        <p:txBody>
          <a:bodyPr wrap="square" lIns="0" tIns="0" rIns="0" bIns="0" rtlCol="0"/>
          <a:lstStyle/>
          <a:p>
            <a:endParaRPr/>
          </a:p>
        </p:txBody>
      </p:sp>
      <p:sp>
        <p:nvSpPr>
          <p:cNvPr id="724" name="object 724"/>
          <p:cNvSpPr/>
          <p:nvPr/>
        </p:nvSpPr>
        <p:spPr>
          <a:xfrm>
            <a:off x="3944368" y="2467593"/>
            <a:ext cx="50800" cy="8890"/>
          </a:xfrm>
          <a:custGeom>
            <a:avLst/>
            <a:gdLst/>
            <a:ahLst/>
            <a:cxnLst/>
            <a:rect l="l" t="t" r="r" b="b"/>
            <a:pathLst>
              <a:path w="50800" h="8890">
                <a:moveTo>
                  <a:pt x="50292" y="0"/>
                </a:moveTo>
                <a:lnTo>
                  <a:pt x="0" y="8381"/>
                </a:lnTo>
                <a:lnTo>
                  <a:pt x="50292" y="8381"/>
                </a:lnTo>
                <a:lnTo>
                  <a:pt x="50292" y="0"/>
                </a:lnTo>
                <a:close/>
              </a:path>
            </a:pathLst>
          </a:custGeom>
          <a:solidFill>
            <a:srgbClr val="000000"/>
          </a:solidFill>
        </p:spPr>
        <p:txBody>
          <a:bodyPr wrap="square" lIns="0" tIns="0" rIns="0" bIns="0" rtlCol="0"/>
          <a:lstStyle/>
          <a:p>
            <a:endParaRPr/>
          </a:p>
        </p:txBody>
      </p:sp>
      <p:sp>
        <p:nvSpPr>
          <p:cNvPr id="725" name="object 725"/>
          <p:cNvSpPr/>
          <p:nvPr/>
        </p:nvSpPr>
        <p:spPr>
          <a:xfrm>
            <a:off x="3944368" y="2467593"/>
            <a:ext cx="50800" cy="8890"/>
          </a:xfrm>
          <a:custGeom>
            <a:avLst/>
            <a:gdLst/>
            <a:ahLst/>
            <a:cxnLst/>
            <a:rect l="l" t="t" r="r" b="b"/>
            <a:pathLst>
              <a:path w="50800" h="8890">
                <a:moveTo>
                  <a:pt x="0" y="0"/>
                </a:moveTo>
                <a:lnTo>
                  <a:pt x="0" y="8381"/>
                </a:lnTo>
                <a:lnTo>
                  <a:pt x="50292" y="8381"/>
                </a:lnTo>
                <a:lnTo>
                  <a:pt x="50292" y="0"/>
                </a:lnTo>
                <a:lnTo>
                  <a:pt x="0" y="0"/>
                </a:lnTo>
              </a:path>
            </a:pathLst>
          </a:custGeom>
          <a:ln w="3175">
            <a:solidFill>
              <a:srgbClr val="000000"/>
            </a:solidFill>
          </a:ln>
        </p:spPr>
        <p:txBody>
          <a:bodyPr wrap="square" lIns="0" tIns="0" rIns="0" bIns="0" rtlCol="0"/>
          <a:lstStyle/>
          <a:p>
            <a:endParaRPr/>
          </a:p>
        </p:txBody>
      </p:sp>
      <p:sp>
        <p:nvSpPr>
          <p:cNvPr id="726" name="object 726"/>
          <p:cNvSpPr/>
          <p:nvPr/>
        </p:nvSpPr>
        <p:spPr>
          <a:xfrm>
            <a:off x="4020568"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27" name="object 727"/>
          <p:cNvSpPr/>
          <p:nvPr/>
        </p:nvSpPr>
        <p:spPr>
          <a:xfrm>
            <a:off x="4020568"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28" name="object 728"/>
          <p:cNvSpPr/>
          <p:nvPr/>
        </p:nvSpPr>
        <p:spPr>
          <a:xfrm>
            <a:off x="4020568"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29" name="object 729"/>
          <p:cNvSpPr/>
          <p:nvPr/>
        </p:nvSpPr>
        <p:spPr>
          <a:xfrm>
            <a:off x="4096768"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30" name="object 730"/>
          <p:cNvSpPr/>
          <p:nvPr/>
        </p:nvSpPr>
        <p:spPr>
          <a:xfrm>
            <a:off x="4096768"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31" name="object 731"/>
          <p:cNvSpPr/>
          <p:nvPr/>
        </p:nvSpPr>
        <p:spPr>
          <a:xfrm>
            <a:off x="4096768"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32" name="object 732"/>
          <p:cNvSpPr/>
          <p:nvPr/>
        </p:nvSpPr>
        <p:spPr>
          <a:xfrm>
            <a:off x="4173730"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33" name="object 733"/>
          <p:cNvSpPr/>
          <p:nvPr/>
        </p:nvSpPr>
        <p:spPr>
          <a:xfrm>
            <a:off x="4173730"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34" name="object 734"/>
          <p:cNvSpPr/>
          <p:nvPr/>
        </p:nvSpPr>
        <p:spPr>
          <a:xfrm>
            <a:off x="4173730"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35" name="object 735"/>
          <p:cNvSpPr/>
          <p:nvPr/>
        </p:nvSpPr>
        <p:spPr>
          <a:xfrm>
            <a:off x="4249930"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36" name="object 736"/>
          <p:cNvSpPr/>
          <p:nvPr/>
        </p:nvSpPr>
        <p:spPr>
          <a:xfrm>
            <a:off x="4249930"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37" name="object 737"/>
          <p:cNvSpPr/>
          <p:nvPr/>
        </p:nvSpPr>
        <p:spPr>
          <a:xfrm>
            <a:off x="4249930"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38" name="object 738"/>
          <p:cNvSpPr/>
          <p:nvPr/>
        </p:nvSpPr>
        <p:spPr>
          <a:xfrm>
            <a:off x="4326893"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39" name="object 739"/>
          <p:cNvSpPr/>
          <p:nvPr/>
        </p:nvSpPr>
        <p:spPr>
          <a:xfrm>
            <a:off x="4326893"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40" name="object 740"/>
          <p:cNvSpPr/>
          <p:nvPr/>
        </p:nvSpPr>
        <p:spPr>
          <a:xfrm>
            <a:off x="4326893"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41" name="object 741"/>
          <p:cNvSpPr/>
          <p:nvPr/>
        </p:nvSpPr>
        <p:spPr>
          <a:xfrm>
            <a:off x="4403093"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42" name="object 742"/>
          <p:cNvSpPr/>
          <p:nvPr/>
        </p:nvSpPr>
        <p:spPr>
          <a:xfrm>
            <a:off x="4403093"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43" name="object 743"/>
          <p:cNvSpPr/>
          <p:nvPr/>
        </p:nvSpPr>
        <p:spPr>
          <a:xfrm>
            <a:off x="4403093"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44" name="object 744"/>
          <p:cNvSpPr/>
          <p:nvPr/>
        </p:nvSpPr>
        <p:spPr>
          <a:xfrm>
            <a:off x="4480055"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45" name="object 745"/>
          <p:cNvSpPr/>
          <p:nvPr/>
        </p:nvSpPr>
        <p:spPr>
          <a:xfrm>
            <a:off x="4480055"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46" name="object 746"/>
          <p:cNvSpPr/>
          <p:nvPr/>
        </p:nvSpPr>
        <p:spPr>
          <a:xfrm>
            <a:off x="4480055"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47" name="object 747"/>
          <p:cNvSpPr/>
          <p:nvPr/>
        </p:nvSpPr>
        <p:spPr>
          <a:xfrm>
            <a:off x="4556255"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48" name="object 748"/>
          <p:cNvSpPr/>
          <p:nvPr/>
        </p:nvSpPr>
        <p:spPr>
          <a:xfrm>
            <a:off x="4556255"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49" name="object 749"/>
          <p:cNvSpPr/>
          <p:nvPr/>
        </p:nvSpPr>
        <p:spPr>
          <a:xfrm>
            <a:off x="4556255"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50" name="object 750"/>
          <p:cNvSpPr/>
          <p:nvPr/>
        </p:nvSpPr>
        <p:spPr>
          <a:xfrm>
            <a:off x="4633217" y="2467593"/>
            <a:ext cx="50800" cy="8890"/>
          </a:xfrm>
          <a:custGeom>
            <a:avLst/>
            <a:gdLst/>
            <a:ahLst/>
            <a:cxnLst/>
            <a:rect l="l" t="t" r="r" b="b"/>
            <a:pathLst>
              <a:path w="50800" h="8890">
                <a:moveTo>
                  <a:pt x="50291" y="0"/>
                </a:moveTo>
                <a:lnTo>
                  <a:pt x="0" y="0"/>
                </a:lnTo>
                <a:lnTo>
                  <a:pt x="0" y="8381"/>
                </a:lnTo>
                <a:lnTo>
                  <a:pt x="50291" y="0"/>
                </a:lnTo>
                <a:close/>
              </a:path>
            </a:pathLst>
          </a:custGeom>
          <a:solidFill>
            <a:srgbClr val="000000"/>
          </a:solidFill>
        </p:spPr>
        <p:txBody>
          <a:bodyPr wrap="square" lIns="0" tIns="0" rIns="0" bIns="0" rtlCol="0"/>
          <a:lstStyle/>
          <a:p>
            <a:endParaRPr/>
          </a:p>
        </p:txBody>
      </p:sp>
      <p:sp>
        <p:nvSpPr>
          <p:cNvPr id="751" name="object 751"/>
          <p:cNvSpPr/>
          <p:nvPr/>
        </p:nvSpPr>
        <p:spPr>
          <a:xfrm>
            <a:off x="4633217" y="2467593"/>
            <a:ext cx="50800" cy="8890"/>
          </a:xfrm>
          <a:custGeom>
            <a:avLst/>
            <a:gdLst/>
            <a:ahLst/>
            <a:cxnLst/>
            <a:rect l="l" t="t" r="r" b="b"/>
            <a:pathLst>
              <a:path w="50800" h="8890">
                <a:moveTo>
                  <a:pt x="50291" y="0"/>
                </a:moveTo>
                <a:lnTo>
                  <a:pt x="0" y="8381"/>
                </a:lnTo>
                <a:lnTo>
                  <a:pt x="50291" y="8381"/>
                </a:lnTo>
                <a:lnTo>
                  <a:pt x="50291" y="0"/>
                </a:lnTo>
                <a:close/>
              </a:path>
            </a:pathLst>
          </a:custGeom>
          <a:solidFill>
            <a:srgbClr val="000000"/>
          </a:solidFill>
        </p:spPr>
        <p:txBody>
          <a:bodyPr wrap="square" lIns="0" tIns="0" rIns="0" bIns="0" rtlCol="0"/>
          <a:lstStyle/>
          <a:p>
            <a:endParaRPr/>
          </a:p>
        </p:txBody>
      </p:sp>
      <p:sp>
        <p:nvSpPr>
          <p:cNvPr id="752" name="object 752"/>
          <p:cNvSpPr/>
          <p:nvPr/>
        </p:nvSpPr>
        <p:spPr>
          <a:xfrm>
            <a:off x="4633217" y="2467593"/>
            <a:ext cx="50800" cy="8890"/>
          </a:xfrm>
          <a:custGeom>
            <a:avLst/>
            <a:gdLst/>
            <a:ahLst/>
            <a:cxnLst/>
            <a:rect l="l" t="t" r="r" b="b"/>
            <a:pathLst>
              <a:path w="50800" h="8890">
                <a:moveTo>
                  <a:pt x="0" y="0"/>
                </a:moveTo>
                <a:lnTo>
                  <a:pt x="0" y="8381"/>
                </a:lnTo>
                <a:lnTo>
                  <a:pt x="50291" y="8381"/>
                </a:lnTo>
                <a:lnTo>
                  <a:pt x="50291" y="0"/>
                </a:lnTo>
                <a:lnTo>
                  <a:pt x="0" y="0"/>
                </a:lnTo>
              </a:path>
            </a:pathLst>
          </a:custGeom>
          <a:ln w="3175">
            <a:solidFill>
              <a:srgbClr val="000000"/>
            </a:solidFill>
          </a:ln>
        </p:spPr>
        <p:txBody>
          <a:bodyPr wrap="square" lIns="0" tIns="0" rIns="0" bIns="0" rtlCol="0"/>
          <a:lstStyle/>
          <a:p>
            <a:endParaRPr/>
          </a:p>
        </p:txBody>
      </p:sp>
      <p:sp>
        <p:nvSpPr>
          <p:cNvPr id="753" name="object 753"/>
          <p:cNvSpPr/>
          <p:nvPr/>
        </p:nvSpPr>
        <p:spPr>
          <a:xfrm>
            <a:off x="4709417"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54" name="object 754"/>
          <p:cNvSpPr/>
          <p:nvPr/>
        </p:nvSpPr>
        <p:spPr>
          <a:xfrm>
            <a:off x="4709417"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55" name="object 755"/>
          <p:cNvSpPr/>
          <p:nvPr/>
        </p:nvSpPr>
        <p:spPr>
          <a:xfrm>
            <a:off x="4709417"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56" name="object 756"/>
          <p:cNvSpPr/>
          <p:nvPr/>
        </p:nvSpPr>
        <p:spPr>
          <a:xfrm>
            <a:off x="4785617"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57" name="object 757"/>
          <p:cNvSpPr/>
          <p:nvPr/>
        </p:nvSpPr>
        <p:spPr>
          <a:xfrm>
            <a:off x="4785617"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58" name="object 758"/>
          <p:cNvSpPr/>
          <p:nvPr/>
        </p:nvSpPr>
        <p:spPr>
          <a:xfrm>
            <a:off x="4785617"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59" name="object 759"/>
          <p:cNvSpPr/>
          <p:nvPr/>
        </p:nvSpPr>
        <p:spPr>
          <a:xfrm>
            <a:off x="4862578"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60" name="object 760"/>
          <p:cNvSpPr/>
          <p:nvPr/>
        </p:nvSpPr>
        <p:spPr>
          <a:xfrm>
            <a:off x="4862578"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761" name="object 761"/>
          <p:cNvSpPr/>
          <p:nvPr/>
        </p:nvSpPr>
        <p:spPr>
          <a:xfrm>
            <a:off x="4862578"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762" name="object 762"/>
          <p:cNvSpPr/>
          <p:nvPr/>
        </p:nvSpPr>
        <p:spPr>
          <a:xfrm>
            <a:off x="4938778"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63" name="object 763"/>
          <p:cNvSpPr/>
          <p:nvPr/>
        </p:nvSpPr>
        <p:spPr>
          <a:xfrm>
            <a:off x="4938778"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764" name="object 764"/>
          <p:cNvSpPr/>
          <p:nvPr/>
        </p:nvSpPr>
        <p:spPr>
          <a:xfrm>
            <a:off x="4938778"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765" name="object 765"/>
          <p:cNvSpPr/>
          <p:nvPr/>
        </p:nvSpPr>
        <p:spPr>
          <a:xfrm>
            <a:off x="5015740"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66" name="object 766"/>
          <p:cNvSpPr/>
          <p:nvPr/>
        </p:nvSpPr>
        <p:spPr>
          <a:xfrm>
            <a:off x="5015740"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767" name="object 767"/>
          <p:cNvSpPr/>
          <p:nvPr/>
        </p:nvSpPr>
        <p:spPr>
          <a:xfrm>
            <a:off x="5015740"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768" name="object 768"/>
          <p:cNvSpPr/>
          <p:nvPr/>
        </p:nvSpPr>
        <p:spPr>
          <a:xfrm>
            <a:off x="5091941"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69" name="object 769"/>
          <p:cNvSpPr/>
          <p:nvPr/>
        </p:nvSpPr>
        <p:spPr>
          <a:xfrm>
            <a:off x="5091941"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70" name="object 770"/>
          <p:cNvSpPr/>
          <p:nvPr/>
        </p:nvSpPr>
        <p:spPr>
          <a:xfrm>
            <a:off x="5091941"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71" name="object 771"/>
          <p:cNvSpPr/>
          <p:nvPr/>
        </p:nvSpPr>
        <p:spPr>
          <a:xfrm>
            <a:off x="5168903"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72" name="object 772"/>
          <p:cNvSpPr/>
          <p:nvPr/>
        </p:nvSpPr>
        <p:spPr>
          <a:xfrm>
            <a:off x="5168903"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73" name="object 773"/>
          <p:cNvSpPr/>
          <p:nvPr/>
        </p:nvSpPr>
        <p:spPr>
          <a:xfrm>
            <a:off x="5168903"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74" name="object 774"/>
          <p:cNvSpPr/>
          <p:nvPr/>
        </p:nvSpPr>
        <p:spPr>
          <a:xfrm>
            <a:off x="5245103"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75" name="object 775"/>
          <p:cNvSpPr/>
          <p:nvPr/>
        </p:nvSpPr>
        <p:spPr>
          <a:xfrm>
            <a:off x="5245103"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76" name="object 776"/>
          <p:cNvSpPr/>
          <p:nvPr/>
        </p:nvSpPr>
        <p:spPr>
          <a:xfrm>
            <a:off x="5245103"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77" name="object 777"/>
          <p:cNvSpPr/>
          <p:nvPr/>
        </p:nvSpPr>
        <p:spPr>
          <a:xfrm>
            <a:off x="5322065" y="2467593"/>
            <a:ext cx="50800" cy="8890"/>
          </a:xfrm>
          <a:custGeom>
            <a:avLst/>
            <a:gdLst/>
            <a:ahLst/>
            <a:cxnLst/>
            <a:rect l="l" t="t" r="r" b="b"/>
            <a:pathLst>
              <a:path w="50800" h="8890">
                <a:moveTo>
                  <a:pt x="50291" y="0"/>
                </a:moveTo>
                <a:lnTo>
                  <a:pt x="0" y="0"/>
                </a:lnTo>
                <a:lnTo>
                  <a:pt x="0" y="8381"/>
                </a:lnTo>
                <a:lnTo>
                  <a:pt x="50291" y="0"/>
                </a:lnTo>
                <a:close/>
              </a:path>
            </a:pathLst>
          </a:custGeom>
          <a:solidFill>
            <a:srgbClr val="000000"/>
          </a:solidFill>
        </p:spPr>
        <p:txBody>
          <a:bodyPr wrap="square" lIns="0" tIns="0" rIns="0" bIns="0" rtlCol="0"/>
          <a:lstStyle/>
          <a:p>
            <a:endParaRPr/>
          </a:p>
        </p:txBody>
      </p:sp>
      <p:sp>
        <p:nvSpPr>
          <p:cNvPr id="778" name="object 778"/>
          <p:cNvSpPr/>
          <p:nvPr/>
        </p:nvSpPr>
        <p:spPr>
          <a:xfrm>
            <a:off x="5322065" y="2467593"/>
            <a:ext cx="50800" cy="8890"/>
          </a:xfrm>
          <a:custGeom>
            <a:avLst/>
            <a:gdLst/>
            <a:ahLst/>
            <a:cxnLst/>
            <a:rect l="l" t="t" r="r" b="b"/>
            <a:pathLst>
              <a:path w="50800" h="8890">
                <a:moveTo>
                  <a:pt x="50291" y="0"/>
                </a:moveTo>
                <a:lnTo>
                  <a:pt x="0" y="8381"/>
                </a:lnTo>
                <a:lnTo>
                  <a:pt x="50291" y="8381"/>
                </a:lnTo>
                <a:lnTo>
                  <a:pt x="50291" y="0"/>
                </a:lnTo>
                <a:close/>
              </a:path>
            </a:pathLst>
          </a:custGeom>
          <a:solidFill>
            <a:srgbClr val="000000"/>
          </a:solidFill>
        </p:spPr>
        <p:txBody>
          <a:bodyPr wrap="square" lIns="0" tIns="0" rIns="0" bIns="0" rtlCol="0"/>
          <a:lstStyle/>
          <a:p>
            <a:endParaRPr/>
          </a:p>
        </p:txBody>
      </p:sp>
      <p:sp>
        <p:nvSpPr>
          <p:cNvPr id="779" name="object 779"/>
          <p:cNvSpPr/>
          <p:nvPr/>
        </p:nvSpPr>
        <p:spPr>
          <a:xfrm>
            <a:off x="5322065" y="2467593"/>
            <a:ext cx="50800" cy="8890"/>
          </a:xfrm>
          <a:custGeom>
            <a:avLst/>
            <a:gdLst/>
            <a:ahLst/>
            <a:cxnLst/>
            <a:rect l="l" t="t" r="r" b="b"/>
            <a:pathLst>
              <a:path w="50800" h="8890">
                <a:moveTo>
                  <a:pt x="0" y="0"/>
                </a:moveTo>
                <a:lnTo>
                  <a:pt x="0" y="8381"/>
                </a:lnTo>
                <a:lnTo>
                  <a:pt x="50291" y="8381"/>
                </a:lnTo>
                <a:lnTo>
                  <a:pt x="50291" y="0"/>
                </a:lnTo>
                <a:lnTo>
                  <a:pt x="0" y="0"/>
                </a:lnTo>
              </a:path>
            </a:pathLst>
          </a:custGeom>
          <a:ln w="3175">
            <a:solidFill>
              <a:srgbClr val="000000"/>
            </a:solidFill>
          </a:ln>
        </p:spPr>
        <p:txBody>
          <a:bodyPr wrap="square" lIns="0" tIns="0" rIns="0" bIns="0" rtlCol="0"/>
          <a:lstStyle/>
          <a:p>
            <a:endParaRPr/>
          </a:p>
        </p:txBody>
      </p:sp>
      <p:sp>
        <p:nvSpPr>
          <p:cNvPr id="780" name="object 780"/>
          <p:cNvSpPr/>
          <p:nvPr/>
        </p:nvSpPr>
        <p:spPr>
          <a:xfrm>
            <a:off x="5398265"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81" name="object 781"/>
          <p:cNvSpPr/>
          <p:nvPr/>
        </p:nvSpPr>
        <p:spPr>
          <a:xfrm>
            <a:off x="5398265"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82" name="object 782"/>
          <p:cNvSpPr/>
          <p:nvPr/>
        </p:nvSpPr>
        <p:spPr>
          <a:xfrm>
            <a:off x="5398265"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83" name="object 783"/>
          <p:cNvSpPr/>
          <p:nvPr/>
        </p:nvSpPr>
        <p:spPr>
          <a:xfrm>
            <a:off x="5474465"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84" name="object 784"/>
          <p:cNvSpPr/>
          <p:nvPr/>
        </p:nvSpPr>
        <p:spPr>
          <a:xfrm>
            <a:off x="5474465"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85" name="object 785"/>
          <p:cNvSpPr/>
          <p:nvPr/>
        </p:nvSpPr>
        <p:spPr>
          <a:xfrm>
            <a:off x="5474465"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86" name="object 786"/>
          <p:cNvSpPr/>
          <p:nvPr/>
        </p:nvSpPr>
        <p:spPr>
          <a:xfrm>
            <a:off x="5551427"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87" name="object 787"/>
          <p:cNvSpPr/>
          <p:nvPr/>
        </p:nvSpPr>
        <p:spPr>
          <a:xfrm>
            <a:off x="5551427"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88" name="object 788"/>
          <p:cNvSpPr/>
          <p:nvPr/>
        </p:nvSpPr>
        <p:spPr>
          <a:xfrm>
            <a:off x="5551427"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89" name="object 789"/>
          <p:cNvSpPr/>
          <p:nvPr/>
        </p:nvSpPr>
        <p:spPr>
          <a:xfrm>
            <a:off x="5627627"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90" name="object 790"/>
          <p:cNvSpPr/>
          <p:nvPr/>
        </p:nvSpPr>
        <p:spPr>
          <a:xfrm>
            <a:off x="5627627"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91" name="object 791"/>
          <p:cNvSpPr/>
          <p:nvPr/>
        </p:nvSpPr>
        <p:spPr>
          <a:xfrm>
            <a:off x="5627627"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92" name="object 792"/>
          <p:cNvSpPr/>
          <p:nvPr/>
        </p:nvSpPr>
        <p:spPr>
          <a:xfrm>
            <a:off x="5704589"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93" name="object 793"/>
          <p:cNvSpPr/>
          <p:nvPr/>
        </p:nvSpPr>
        <p:spPr>
          <a:xfrm>
            <a:off x="5704589"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94" name="object 794"/>
          <p:cNvSpPr/>
          <p:nvPr/>
        </p:nvSpPr>
        <p:spPr>
          <a:xfrm>
            <a:off x="5704589"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95" name="object 795"/>
          <p:cNvSpPr/>
          <p:nvPr/>
        </p:nvSpPr>
        <p:spPr>
          <a:xfrm>
            <a:off x="5780789" y="2467593"/>
            <a:ext cx="51435" cy="8890"/>
          </a:xfrm>
          <a:custGeom>
            <a:avLst/>
            <a:gdLst/>
            <a:ahLst/>
            <a:cxnLst/>
            <a:rect l="l" t="t" r="r" b="b"/>
            <a:pathLst>
              <a:path w="51435" h="8890">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796" name="object 796"/>
          <p:cNvSpPr/>
          <p:nvPr/>
        </p:nvSpPr>
        <p:spPr>
          <a:xfrm>
            <a:off x="5780789" y="2467593"/>
            <a:ext cx="51435" cy="8890"/>
          </a:xfrm>
          <a:custGeom>
            <a:avLst/>
            <a:gdLst/>
            <a:ahLst/>
            <a:cxnLst/>
            <a:rect l="l" t="t" r="r" b="b"/>
            <a:pathLst>
              <a:path w="51435" h="8890">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797" name="object 797"/>
          <p:cNvSpPr/>
          <p:nvPr/>
        </p:nvSpPr>
        <p:spPr>
          <a:xfrm>
            <a:off x="5780789" y="2467593"/>
            <a:ext cx="51435" cy="8890"/>
          </a:xfrm>
          <a:custGeom>
            <a:avLst/>
            <a:gdLst/>
            <a:ahLst/>
            <a:cxnLst/>
            <a:rect l="l" t="t" r="r" b="b"/>
            <a:pathLst>
              <a:path w="51435" h="8890">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798" name="object 798"/>
          <p:cNvSpPr/>
          <p:nvPr/>
        </p:nvSpPr>
        <p:spPr>
          <a:xfrm>
            <a:off x="5857750"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799" name="object 799"/>
          <p:cNvSpPr/>
          <p:nvPr/>
        </p:nvSpPr>
        <p:spPr>
          <a:xfrm>
            <a:off x="5857750"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00" name="object 800"/>
          <p:cNvSpPr/>
          <p:nvPr/>
        </p:nvSpPr>
        <p:spPr>
          <a:xfrm>
            <a:off x="5857750"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01" name="object 801"/>
          <p:cNvSpPr/>
          <p:nvPr/>
        </p:nvSpPr>
        <p:spPr>
          <a:xfrm>
            <a:off x="5933950"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02" name="object 802"/>
          <p:cNvSpPr/>
          <p:nvPr/>
        </p:nvSpPr>
        <p:spPr>
          <a:xfrm>
            <a:off x="5933950"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03" name="object 803"/>
          <p:cNvSpPr/>
          <p:nvPr/>
        </p:nvSpPr>
        <p:spPr>
          <a:xfrm>
            <a:off x="5933950"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04" name="object 804"/>
          <p:cNvSpPr/>
          <p:nvPr/>
        </p:nvSpPr>
        <p:spPr>
          <a:xfrm>
            <a:off x="6010912" y="2467593"/>
            <a:ext cx="50800" cy="8890"/>
          </a:xfrm>
          <a:custGeom>
            <a:avLst/>
            <a:gdLst/>
            <a:ahLst/>
            <a:cxnLst/>
            <a:rect l="l" t="t" r="r" b="b"/>
            <a:pathLst>
              <a:path w="50800" h="8890">
                <a:moveTo>
                  <a:pt x="50292" y="0"/>
                </a:moveTo>
                <a:lnTo>
                  <a:pt x="0" y="0"/>
                </a:lnTo>
                <a:lnTo>
                  <a:pt x="0" y="8381"/>
                </a:lnTo>
                <a:lnTo>
                  <a:pt x="50292" y="0"/>
                </a:lnTo>
                <a:close/>
              </a:path>
            </a:pathLst>
          </a:custGeom>
          <a:solidFill>
            <a:srgbClr val="000000"/>
          </a:solidFill>
        </p:spPr>
        <p:txBody>
          <a:bodyPr wrap="square" lIns="0" tIns="0" rIns="0" bIns="0" rtlCol="0"/>
          <a:lstStyle/>
          <a:p>
            <a:endParaRPr/>
          </a:p>
        </p:txBody>
      </p:sp>
      <p:sp>
        <p:nvSpPr>
          <p:cNvPr id="805" name="object 805"/>
          <p:cNvSpPr/>
          <p:nvPr/>
        </p:nvSpPr>
        <p:spPr>
          <a:xfrm>
            <a:off x="6010912" y="2467593"/>
            <a:ext cx="50800" cy="8890"/>
          </a:xfrm>
          <a:custGeom>
            <a:avLst/>
            <a:gdLst/>
            <a:ahLst/>
            <a:cxnLst/>
            <a:rect l="l" t="t" r="r" b="b"/>
            <a:pathLst>
              <a:path w="50800" h="8890">
                <a:moveTo>
                  <a:pt x="50292" y="0"/>
                </a:moveTo>
                <a:lnTo>
                  <a:pt x="0" y="8381"/>
                </a:lnTo>
                <a:lnTo>
                  <a:pt x="50292" y="8381"/>
                </a:lnTo>
                <a:lnTo>
                  <a:pt x="50292" y="0"/>
                </a:lnTo>
                <a:close/>
              </a:path>
            </a:pathLst>
          </a:custGeom>
          <a:solidFill>
            <a:srgbClr val="000000"/>
          </a:solidFill>
        </p:spPr>
        <p:txBody>
          <a:bodyPr wrap="square" lIns="0" tIns="0" rIns="0" bIns="0" rtlCol="0"/>
          <a:lstStyle/>
          <a:p>
            <a:endParaRPr/>
          </a:p>
        </p:txBody>
      </p:sp>
      <p:sp>
        <p:nvSpPr>
          <p:cNvPr id="806" name="object 806"/>
          <p:cNvSpPr/>
          <p:nvPr/>
        </p:nvSpPr>
        <p:spPr>
          <a:xfrm>
            <a:off x="6010912" y="2467593"/>
            <a:ext cx="50800" cy="8890"/>
          </a:xfrm>
          <a:custGeom>
            <a:avLst/>
            <a:gdLst/>
            <a:ahLst/>
            <a:cxnLst/>
            <a:rect l="l" t="t" r="r" b="b"/>
            <a:pathLst>
              <a:path w="50800" h="8890">
                <a:moveTo>
                  <a:pt x="0" y="0"/>
                </a:moveTo>
                <a:lnTo>
                  <a:pt x="0" y="8381"/>
                </a:lnTo>
                <a:lnTo>
                  <a:pt x="50292" y="8381"/>
                </a:lnTo>
                <a:lnTo>
                  <a:pt x="50292" y="0"/>
                </a:lnTo>
                <a:lnTo>
                  <a:pt x="0" y="0"/>
                </a:lnTo>
              </a:path>
            </a:pathLst>
          </a:custGeom>
          <a:ln w="3175">
            <a:solidFill>
              <a:srgbClr val="000000"/>
            </a:solidFill>
          </a:ln>
        </p:spPr>
        <p:txBody>
          <a:bodyPr wrap="square" lIns="0" tIns="0" rIns="0" bIns="0" rtlCol="0"/>
          <a:lstStyle/>
          <a:p>
            <a:endParaRPr/>
          </a:p>
        </p:txBody>
      </p:sp>
      <p:sp>
        <p:nvSpPr>
          <p:cNvPr id="807" name="object 807"/>
          <p:cNvSpPr/>
          <p:nvPr/>
        </p:nvSpPr>
        <p:spPr>
          <a:xfrm>
            <a:off x="6087112"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08" name="object 808"/>
          <p:cNvSpPr/>
          <p:nvPr/>
        </p:nvSpPr>
        <p:spPr>
          <a:xfrm>
            <a:off x="6087112"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09" name="object 809"/>
          <p:cNvSpPr/>
          <p:nvPr/>
        </p:nvSpPr>
        <p:spPr>
          <a:xfrm>
            <a:off x="6087112"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10" name="object 810"/>
          <p:cNvSpPr/>
          <p:nvPr/>
        </p:nvSpPr>
        <p:spPr>
          <a:xfrm>
            <a:off x="6163312"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11" name="object 811"/>
          <p:cNvSpPr/>
          <p:nvPr/>
        </p:nvSpPr>
        <p:spPr>
          <a:xfrm>
            <a:off x="6163312"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12" name="object 812"/>
          <p:cNvSpPr/>
          <p:nvPr/>
        </p:nvSpPr>
        <p:spPr>
          <a:xfrm>
            <a:off x="6163312"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13" name="object 813"/>
          <p:cNvSpPr/>
          <p:nvPr/>
        </p:nvSpPr>
        <p:spPr>
          <a:xfrm>
            <a:off x="6240274"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14" name="object 814"/>
          <p:cNvSpPr/>
          <p:nvPr/>
        </p:nvSpPr>
        <p:spPr>
          <a:xfrm>
            <a:off x="6240274"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15" name="object 815"/>
          <p:cNvSpPr/>
          <p:nvPr/>
        </p:nvSpPr>
        <p:spPr>
          <a:xfrm>
            <a:off x="6240274"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16" name="object 816"/>
          <p:cNvSpPr/>
          <p:nvPr/>
        </p:nvSpPr>
        <p:spPr>
          <a:xfrm>
            <a:off x="6316474"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17" name="object 817"/>
          <p:cNvSpPr/>
          <p:nvPr/>
        </p:nvSpPr>
        <p:spPr>
          <a:xfrm>
            <a:off x="6316474"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18" name="object 818"/>
          <p:cNvSpPr/>
          <p:nvPr/>
        </p:nvSpPr>
        <p:spPr>
          <a:xfrm>
            <a:off x="6316474"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19" name="object 819"/>
          <p:cNvSpPr/>
          <p:nvPr/>
        </p:nvSpPr>
        <p:spPr>
          <a:xfrm>
            <a:off x="6393436"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20" name="object 820"/>
          <p:cNvSpPr/>
          <p:nvPr/>
        </p:nvSpPr>
        <p:spPr>
          <a:xfrm>
            <a:off x="6393436"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21" name="object 821"/>
          <p:cNvSpPr/>
          <p:nvPr/>
        </p:nvSpPr>
        <p:spPr>
          <a:xfrm>
            <a:off x="6393436"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22" name="object 822"/>
          <p:cNvSpPr/>
          <p:nvPr/>
        </p:nvSpPr>
        <p:spPr>
          <a:xfrm>
            <a:off x="6469636"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23" name="object 823"/>
          <p:cNvSpPr/>
          <p:nvPr/>
        </p:nvSpPr>
        <p:spPr>
          <a:xfrm>
            <a:off x="6469636"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24" name="object 824"/>
          <p:cNvSpPr/>
          <p:nvPr/>
        </p:nvSpPr>
        <p:spPr>
          <a:xfrm>
            <a:off x="6469636"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25" name="object 825"/>
          <p:cNvSpPr/>
          <p:nvPr/>
        </p:nvSpPr>
        <p:spPr>
          <a:xfrm>
            <a:off x="6546598"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26" name="object 826"/>
          <p:cNvSpPr/>
          <p:nvPr/>
        </p:nvSpPr>
        <p:spPr>
          <a:xfrm>
            <a:off x="6546598"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27" name="object 827"/>
          <p:cNvSpPr/>
          <p:nvPr/>
        </p:nvSpPr>
        <p:spPr>
          <a:xfrm>
            <a:off x="6546598"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28" name="object 828"/>
          <p:cNvSpPr/>
          <p:nvPr/>
        </p:nvSpPr>
        <p:spPr>
          <a:xfrm>
            <a:off x="6622798" y="2467593"/>
            <a:ext cx="51435" cy="8890"/>
          </a:xfrm>
          <a:custGeom>
            <a:avLst/>
            <a:gdLst/>
            <a:ahLst/>
            <a:cxnLst/>
            <a:rect l="l" t="t" r="r" b="b"/>
            <a:pathLst>
              <a:path w="51435" h="8890">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829" name="object 829"/>
          <p:cNvSpPr/>
          <p:nvPr/>
        </p:nvSpPr>
        <p:spPr>
          <a:xfrm>
            <a:off x="6622798" y="2467593"/>
            <a:ext cx="51435" cy="8890"/>
          </a:xfrm>
          <a:custGeom>
            <a:avLst/>
            <a:gdLst/>
            <a:ahLst/>
            <a:cxnLst/>
            <a:rect l="l" t="t" r="r" b="b"/>
            <a:pathLst>
              <a:path w="51435" h="8890">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830" name="object 830"/>
          <p:cNvSpPr/>
          <p:nvPr/>
        </p:nvSpPr>
        <p:spPr>
          <a:xfrm>
            <a:off x="6622798" y="2467593"/>
            <a:ext cx="51435" cy="8890"/>
          </a:xfrm>
          <a:custGeom>
            <a:avLst/>
            <a:gdLst/>
            <a:ahLst/>
            <a:cxnLst/>
            <a:rect l="l" t="t" r="r" b="b"/>
            <a:pathLst>
              <a:path w="51435" h="8890">
                <a:moveTo>
                  <a:pt x="0" y="0"/>
                </a:moveTo>
                <a:lnTo>
                  <a:pt x="0" y="8381"/>
                </a:lnTo>
                <a:lnTo>
                  <a:pt x="51054" y="8381"/>
                </a:lnTo>
                <a:lnTo>
                  <a:pt x="51054" y="0"/>
                </a:lnTo>
                <a:lnTo>
                  <a:pt x="0" y="0"/>
                </a:lnTo>
              </a:path>
            </a:pathLst>
          </a:custGeom>
          <a:ln w="3175">
            <a:solidFill>
              <a:srgbClr val="000000"/>
            </a:solidFill>
          </a:ln>
        </p:spPr>
        <p:txBody>
          <a:bodyPr wrap="square" lIns="0" tIns="0" rIns="0" bIns="0" rtlCol="0"/>
          <a:lstStyle/>
          <a:p>
            <a:endParaRPr/>
          </a:p>
        </p:txBody>
      </p:sp>
      <p:sp>
        <p:nvSpPr>
          <p:cNvPr id="831" name="object 831"/>
          <p:cNvSpPr/>
          <p:nvPr/>
        </p:nvSpPr>
        <p:spPr>
          <a:xfrm>
            <a:off x="6699760" y="2467593"/>
            <a:ext cx="36195" cy="8890"/>
          </a:xfrm>
          <a:custGeom>
            <a:avLst/>
            <a:gdLst/>
            <a:ahLst/>
            <a:cxnLst/>
            <a:rect l="l" t="t" r="r" b="b"/>
            <a:pathLst>
              <a:path w="36195" h="8890">
                <a:moveTo>
                  <a:pt x="35813" y="0"/>
                </a:moveTo>
                <a:lnTo>
                  <a:pt x="0" y="0"/>
                </a:lnTo>
                <a:lnTo>
                  <a:pt x="0" y="8381"/>
                </a:lnTo>
                <a:lnTo>
                  <a:pt x="35813" y="0"/>
                </a:lnTo>
                <a:close/>
              </a:path>
            </a:pathLst>
          </a:custGeom>
          <a:solidFill>
            <a:srgbClr val="000000"/>
          </a:solidFill>
        </p:spPr>
        <p:txBody>
          <a:bodyPr wrap="square" lIns="0" tIns="0" rIns="0" bIns="0" rtlCol="0"/>
          <a:lstStyle/>
          <a:p>
            <a:endParaRPr/>
          </a:p>
        </p:txBody>
      </p:sp>
      <p:sp>
        <p:nvSpPr>
          <p:cNvPr id="832" name="object 832"/>
          <p:cNvSpPr/>
          <p:nvPr/>
        </p:nvSpPr>
        <p:spPr>
          <a:xfrm>
            <a:off x="6699760" y="2467593"/>
            <a:ext cx="36195" cy="8890"/>
          </a:xfrm>
          <a:custGeom>
            <a:avLst/>
            <a:gdLst/>
            <a:ahLst/>
            <a:cxnLst/>
            <a:rect l="l" t="t" r="r" b="b"/>
            <a:pathLst>
              <a:path w="36195" h="8890">
                <a:moveTo>
                  <a:pt x="35813" y="0"/>
                </a:moveTo>
                <a:lnTo>
                  <a:pt x="0" y="8381"/>
                </a:lnTo>
                <a:lnTo>
                  <a:pt x="35813" y="8381"/>
                </a:lnTo>
                <a:lnTo>
                  <a:pt x="35813" y="0"/>
                </a:lnTo>
                <a:close/>
              </a:path>
            </a:pathLst>
          </a:custGeom>
          <a:solidFill>
            <a:srgbClr val="000000"/>
          </a:solidFill>
        </p:spPr>
        <p:txBody>
          <a:bodyPr wrap="square" lIns="0" tIns="0" rIns="0" bIns="0" rtlCol="0"/>
          <a:lstStyle/>
          <a:p>
            <a:endParaRPr/>
          </a:p>
        </p:txBody>
      </p:sp>
      <p:sp>
        <p:nvSpPr>
          <p:cNvPr id="833" name="object 833"/>
          <p:cNvSpPr/>
          <p:nvPr/>
        </p:nvSpPr>
        <p:spPr>
          <a:xfrm>
            <a:off x="6699760" y="2467593"/>
            <a:ext cx="36195" cy="8890"/>
          </a:xfrm>
          <a:custGeom>
            <a:avLst/>
            <a:gdLst/>
            <a:ahLst/>
            <a:cxnLst/>
            <a:rect l="l" t="t" r="r" b="b"/>
            <a:pathLst>
              <a:path w="36195" h="8890">
                <a:moveTo>
                  <a:pt x="0" y="0"/>
                </a:moveTo>
                <a:lnTo>
                  <a:pt x="0" y="8381"/>
                </a:lnTo>
                <a:lnTo>
                  <a:pt x="35813" y="8381"/>
                </a:lnTo>
                <a:lnTo>
                  <a:pt x="35813" y="0"/>
                </a:lnTo>
                <a:lnTo>
                  <a:pt x="0" y="0"/>
                </a:lnTo>
              </a:path>
            </a:pathLst>
          </a:custGeom>
          <a:ln w="3175">
            <a:solidFill>
              <a:srgbClr val="000000"/>
            </a:solidFill>
          </a:ln>
        </p:spPr>
        <p:txBody>
          <a:bodyPr wrap="square" lIns="0" tIns="0" rIns="0" bIns="0" rtlCol="0"/>
          <a:lstStyle/>
          <a:p>
            <a:endParaRPr/>
          </a:p>
        </p:txBody>
      </p:sp>
      <p:sp>
        <p:nvSpPr>
          <p:cNvPr id="834" name="object 834"/>
          <p:cNvSpPr/>
          <p:nvPr/>
        </p:nvSpPr>
        <p:spPr>
          <a:xfrm>
            <a:off x="6735574" y="2467593"/>
            <a:ext cx="0" cy="8890"/>
          </a:xfrm>
          <a:custGeom>
            <a:avLst/>
            <a:gdLst/>
            <a:ahLst/>
            <a:cxnLst/>
            <a:rect l="l" t="t" r="r" b="b"/>
            <a:pathLst>
              <a:path h="8890">
                <a:moveTo>
                  <a:pt x="0" y="0"/>
                </a:moveTo>
                <a:lnTo>
                  <a:pt x="0" y="8381"/>
                </a:lnTo>
              </a:path>
            </a:pathLst>
          </a:custGeom>
          <a:ln w="3175">
            <a:solidFill>
              <a:srgbClr val="000000"/>
            </a:solidFill>
          </a:ln>
        </p:spPr>
        <p:txBody>
          <a:bodyPr wrap="square" lIns="0" tIns="0" rIns="0" bIns="0" rtlCol="0"/>
          <a:lstStyle/>
          <a:p>
            <a:endParaRPr/>
          </a:p>
        </p:txBody>
      </p:sp>
      <p:sp>
        <p:nvSpPr>
          <p:cNvPr id="835" name="object 835"/>
          <p:cNvSpPr/>
          <p:nvPr/>
        </p:nvSpPr>
        <p:spPr>
          <a:xfrm>
            <a:off x="6735955" y="2471023"/>
            <a:ext cx="0" cy="43180"/>
          </a:xfrm>
          <a:custGeom>
            <a:avLst/>
            <a:gdLst/>
            <a:ahLst/>
            <a:cxnLst/>
            <a:rect l="l" t="t" r="r" b="b"/>
            <a:pathLst>
              <a:path h="43180">
                <a:moveTo>
                  <a:pt x="0" y="0"/>
                </a:moveTo>
                <a:lnTo>
                  <a:pt x="0" y="42671"/>
                </a:lnTo>
              </a:path>
            </a:pathLst>
          </a:custGeom>
          <a:ln w="9143">
            <a:solidFill>
              <a:srgbClr val="000000"/>
            </a:solidFill>
          </a:ln>
        </p:spPr>
        <p:txBody>
          <a:bodyPr wrap="square" lIns="0" tIns="0" rIns="0" bIns="0" rtlCol="0"/>
          <a:lstStyle/>
          <a:p>
            <a:endParaRPr/>
          </a:p>
        </p:txBody>
      </p:sp>
      <p:sp>
        <p:nvSpPr>
          <p:cNvPr id="836" name="object 836"/>
          <p:cNvSpPr/>
          <p:nvPr/>
        </p:nvSpPr>
        <p:spPr>
          <a:xfrm>
            <a:off x="6731765" y="2539222"/>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37" name="object 837"/>
          <p:cNvSpPr/>
          <p:nvPr/>
        </p:nvSpPr>
        <p:spPr>
          <a:xfrm>
            <a:off x="6731765" y="2616184"/>
            <a:ext cx="8890" cy="50800"/>
          </a:xfrm>
          <a:custGeom>
            <a:avLst/>
            <a:gdLst/>
            <a:ahLst/>
            <a:cxnLst/>
            <a:rect l="l" t="t" r="r" b="b"/>
            <a:pathLst>
              <a:path w="8889" h="50800">
                <a:moveTo>
                  <a:pt x="8381" y="0"/>
                </a:moveTo>
                <a:lnTo>
                  <a:pt x="0" y="0"/>
                </a:lnTo>
                <a:lnTo>
                  <a:pt x="0" y="50291"/>
                </a:lnTo>
                <a:lnTo>
                  <a:pt x="8381" y="50291"/>
                </a:lnTo>
                <a:lnTo>
                  <a:pt x="8381" y="0"/>
                </a:lnTo>
              </a:path>
            </a:pathLst>
          </a:custGeom>
          <a:ln w="3175">
            <a:solidFill>
              <a:srgbClr val="000000"/>
            </a:solidFill>
          </a:ln>
        </p:spPr>
        <p:txBody>
          <a:bodyPr wrap="square" lIns="0" tIns="0" rIns="0" bIns="0" rtlCol="0"/>
          <a:lstStyle/>
          <a:p>
            <a:endParaRPr/>
          </a:p>
        </p:txBody>
      </p:sp>
      <p:sp>
        <p:nvSpPr>
          <p:cNvPr id="838" name="object 838"/>
          <p:cNvSpPr/>
          <p:nvPr/>
        </p:nvSpPr>
        <p:spPr>
          <a:xfrm>
            <a:off x="6731765" y="2692384"/>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39" name="object 839"/>
          <p:cNvSpPr/>
          <p:nvPr/>
        </p:nvSpPr>
        <p:spPr>
          <a:xfrm>
            <a:off x="6731765" y="2769345"/>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0" name="object 840"/>
          <p:cNvSpPr/>
          <p:nvPr/>
        </p:nvSpPr>
        <p:spPr>
          <a:xfrm>
            <a:off x="6731765" y="2845545"/>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1" name="object 841"/>
          <p:cNvSpPr/>
          <p:nvPr/>
        </p:nvSpPr>
        <p:spPr>
          <a:xfrm>
            <a:off x="6731765" y="2922507"/>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2" name="object 842"/>
          <p:cNvSpPr/>
          <p:nvPr/>
        </p:nvSpPr>
        <p:spPr>
          <a:xfrm>
            <a:off x="6731765" y="2998707"/>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3" name="object 843"/>
          <p:cNvSpPr/>
          <p:nvPr/>
        </p:nvSpPr>
        <p:spPr>
          <a:xfrm>
            <a:off x="6731765" y="3075669"/>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4" name="object 844"/>
          <p:cNvSpPr/>
          <p:nvPr/>
        </p:nvSpPr>
        <p:spPr>
          <a:xfrm>
            <a:off x="6731765" y="3152632"/>
            <a:ext cx="8890" cy="50800"/>
          </a:xfrm>
          <a:custGeom>
            <a:avLst/>
            <a:gdLst/>
            <a:ahLst/>
            <a:cxnLst/>
            <a:rect l="l" t="t" r="r" b="b"/>
            <a:pathLst>
              <a:path w="8889" h="50800">
                <a:moveTo>
                  <a:pt x="8381" y="0"/>
                </a:moveTo>
                <a:lnTo>
                  <a:pt x="0" y="0"/>
                </a:lnTo>
                <a:lnTo>
                  <a:pt x="0" y="50291"/>
                </a:lnTo>
                <a:lnTo>
                  <a:pt x="8381" y="50291"/>
                </a:lnTo>
                <a:lnTo>
                  <a:pt x="8381" y="0"/>
                </a:lnTo>
              </a:path>
            </a:pathLst>
          </a:custGeom>
          <a:ln w="3175">
            <a:solidFill>
              <a:srgbClr val="000000"/>
            </a:solidFill>
          </a:ln>
        </p:spPr>
        <p:txBody>
          <a:bodyPr wrap="square" lIns="0" tIns="0" rIns="0" bIns="0" rtlCol="0"/>
          <a:lstStyle/>
          <a:p>
            <a:endParaRPr/>
          </a:p>
        </p:txBody>
      </p:sp>
      <p:sp>
        <p:nvSpPr>
          <p:cNvPr id="845" name="object 845"/>
          <p:cNvSpPr/>
          <p:nvPr/>
        </p:nvSpPr>
        <p:spPr>
          <a:xfrm>
            <a:off x="6731765" y="3228832"/>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6" name="object 846"/>
          <p:cNvSpPr/>
          <p:nvPr/>
        </p:nvSpPr>
        <p:spPr>
          <a:xfrm>
            <a:off x="6731765" y="3305794"/>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7" name="object 847"/>
          <p:cNvSpPr/>
          <p:nvPr/>
        </p:nvSpPr>
        <p:spPr>
          <a:xfrm>
            <a:off x="6731765" y="3381994"/>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8" name="object 848"/>
          <p:cNvSpPr/>
          <p:nvPr/>
        </p:nvSpPr>
        <p:spPr>
          <a:xfrm>
            <a:off x="6731765" y="3458956"/>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49" name="object 849"/>
          <p:cNvSpPr/>
          <p:nvPr/>
        </p:nvSpPr>
        <p:spPr>
          <a:xfrm>
            <a:off x="6731765" y="3535156"/>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0" name="object 850"/>
          <p:cNvSpPr/>
          <p:nvPr/>
        </p:nvSpPr>
        <p:spPr>
          <a:xfrm>
            <a:off x="6731765" y="3612117"/>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1" name="object 851"/>
          <p:cNvSpPr/>
          <p:nvPr/>
        </p:nvSpPr>
        <p:spPr>
          <a:xfrm>
            <a:off x="6731765" y="3688317"/>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2" name="object 852"/>
          <p:cNvSpPr/>
          <p:nvPr/>
        </p:nvSpPr>
        <p:spPr>
          <a:xfrm>
            <a:off x="6731765" y="3765279"/>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3" name="object 853"/>
          <p:cNvSpPr/>
          <p:nvPr/>
        </p:nvSpPr>
        <p:spPr>
          <a:xfrm>
            <a:off x="6731765" y="3841479"/>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4" name="object 854"/>
          <p:cNvSpPr/>
          <p:nvPr/>
        </p:nvSpPr>
        <p:spPr>
          <a:xfrm>
            <a:off x="6731765" y="3918441"/>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5" name="object 855"/>
          <p:cNvSpPr/>
          <p:nvPr/>
        </p:nvSpPr>
        <p:spPr>
          <a:xfrm>
            <a:off x="6731765" y="3995404"/>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6" name="object 856"/>
          <p:cNvSpPr/>
          <p:nvPr/>
        </p:nvSpPr>
        <p:spPr>
          <a:xfrm>
            <a:off x="6731765" y="4071604"/>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7" name="object 857"/>
          <p:cNvSpPr/>
          <p:nvPr/>
        </p:nvSpPr>
        <p:spPr>
          <a:xfrm>
            <a:off x="6731765" y="4148566"/>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8" name="object 858"/>
          <p:cNvSpPr/>
          <p:nvPr/>
        </p:nvSpPr>
        <p:spPr>
          <a:xfrm>
            <a:off x="6731765" y="4224766"/>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59" name="object 859"/>
          <p:cNvSpPr/>
          <p:nvPr/>
        </p:nvSpPr>
        <p:spPr>
          <a:xfrm>
            <a:off x="6731765" y="4301728"/>
            <a:ext cx="8890" cy="51435"/>
          </a:xfrm>
          <a:custGeom>
            <a:avLst/>
            <a:gdLst/>
            <a:ahLst/>
            <a:cxnLst/>
            <a:rect l="l" t="t" r="r" b="b"/>
            <a:pathLst>
              <a:path w="8889" h="51435">
                <a:moveTo>
                  <a:pt x="8381" y="0"/>
                </a:moveTo>
                <a:lnTo>
                  <a:pt x="0" y="0"/>
                </a:lnTo>
                <a:lnTo>
                  <a:pt x="0" y="51053"/>
                </a:lnTo>
                <a:lnTo>
                  <a:pt x="8381" y="51053"/>
                </a:lnTo>
                <a:lnTo>
                  <a:pt x="8381" y="0"/>
                </a:lnTo>
              </a:path>
            </a:pathLst>
          </a:custGeom>
          <a:ln w="3175">
            <a:solidFill>
              <a:srgbClr val="000000"/>
            </a:solidFill>
          </a:ln>
        </p:spPr>
        <p:txBody>
          <a:bodyPr wrap="square" lIns="0" tIns="0" rIns="0" bIns="0" rtlCol="0"/>
          <a:lstStyle/>
          <a:p>
            <a:endParaRPr/>
          </a:p>
        </p:txBody>
      </p:sp>
      <p:sp>
        <p:nvSpPr>
          <p:cNvPr id="860" name="object 860"/>
          <p:cNvSpPr/>
          <p:nvPr/>
        </p:nvSpPr>
        <p:spPr>
          <a:xfrm>
            <a:off x="6735955" y="4377547"/>
            <a:ext cx="0" cy="43180"/>
          </a:xfrm>
          <a:custGeom>
            <a:avLst/>
            <a:gdLst/>
            <a:ahLst/>
            <a:cxnLst/>
            <a:rect l="l" t="t" r="r" b="b"/>
            <a:pathLst>
              <a:path h="43179">
                <a:moveTo>
                  <a:pt x="0" y="0"/>
                </a:moveTo>
                <a:lnTo>
                  <a:pt x="0" y="42671"/>
                </a:lnTo>
              </a:path>
            </a:pathLst>
          </a:custGeom>
          <a:ln w="9143">
            <a:solidFill>
              <a:srgbClr val="000000"/>
            </a:solidFill>
          </a:ln>
        </p:spPr>
        <p:txBody>
          <a:bodyPr wrap="square" lIns="0" tIns="0" rIns="0" bIns="0" rtlCol="0"/>
          <a:lstStyle/>
          <a:p>
            <a:endParaRPr/>
          </a:p>
        </p:txBody>
      </p:sp>
      <p:sp>
        <p:nvSpPr>
          <p:cNvPr id="861" name="object 861"/>
          <p:cNvSpPr/>
          <p:nvPr/>
        </p:nvSpPr>
        <p:spPr>
          <a:xfrm>
            <a:off x="4739134" y="3795760"/>
            <a:ext cx="34290" cy="7620"/>
          </a:xfrm>
          <a:custGeom>
            <a:avLst/>
            <a:gdLst/>
            <a:ahLst/>
            <a:cxnLst/>
            <a:rect l="l" t="t" r="r" b="b"/>
            <a:pathLst>
              <a:path w="34289" h="7619">
                <a:moveTo>
                  <a:pt x="34290" y="0"/>
                </a:moveTo>
                <a:lnTo>
                  <a:pt x="0" y="0"/>
                </a:lnTo>
                <a:lnTo>
                  <a:pt x="0" y="7620"/>
                </a:lnTo>
                <a:lnTo>
                  <a:pt x="34290" y="0"/>
                </a:lnTo>
                <a:close/>
              </a:path>
            </a:pathLst>
          </a:custGeom>
          <a:solidFill>
            <a:srgbClr val="000000"/>
          </a:solidFill>
        </p:spPr>
        <p:txBody>
          <a:bodyPr wrap="square" lIns="0" tIns="0" rIns="0" bIns="0" rtlCol="0"/>
          <a:lstStyle/>
          <a:p>
            <a:endParaRPr/>
          </a:p>
        </p:txBody>
      </p:sp>
      <p:sp>
        <p:nvSpPr>
          <p:cNvPr id="862" name="object 862"/>
          <p:cNvSpPr/>
          <p:nvPr/>
        </p:nvSpPr>
        <p:spPr>
          <a:xfrm>
            <a:off x="4739134" y="3795760"/>
            <a:ext cx="34290" cy="7620"/>
          </a:xfrm>
          <a:custGeom>
            <a:avLst/>
            <a:gdLst/>
            <a:ahLst/>
            <a:cxnLst/>
            <a:rect l="l" t="t" r="r" b="b"/>
            <a:pathLst>
              <a:path w="34289" h="7619">
                <a:moveTo>
                  <a:pt x="34290" y="0"/>
                </a:moveTo>
                <a:lnTo>
                  <a:pt x="0" y="7620"/>
                </a:lnTo>
                <a:lnTo>
                  <a:pt x="34290" y="7620"/>
                </a:lnTo>
                <a:lnTo>
                  <a:pt x="34290" y="0"/>
                </a:lnTo>
                <a:close/>
              </a:path>
            </a:pathLst>
          </a:custGeom>
          <a:solidFill>
            <a:srgbClr val="000000"/>
          </a:solidFill>
        </p:spPr>
        <p:txBody>
          <a:bodyPr wrap="square" lIns="0" tIns="0" rIns="0" bIns="0" rtlCol="0"/>
          <a:lstStyle/>
          <a:p>
            <a:endParaRPr/>
          </a:p>
        </p:txBody>
      </p:sp>
      <p:sp>
        <p:nvSpPr>
          <p:cNvPr id="863" name="object 863"/>
          <p:cNvSpPr/>
          <p:nvPr/>
        </p:nvSpPr>
        <p:spPr>
          <a:xfrm>
            <a:off x="4739134" y="3795760"/>
            <a:ext cx="34290" cy="7620"/>
          </a:xfrm>
          <a:custGeom>
            <a:avLst/>
            <a:gdLst/>
            <a:ahLst/>
            <a:cxnLst/>
            <a:rect l="l" t="t" r="r" b="b"/>
            <a:pathLst>
              <a:path w="34289" h="7619">
                <a:moveTo>
                  <a:pt x="0" y="0"/>
                </a:moveTo>
                <a:lnTo>
                  <a:pt x="0" y="7620"/>
                </a:lnTo>
                <a:lnTo>
                  <a:pt x="34290" y="7620"/>
                </a:lnTo>
                <a:lnTo>
                  <a:pt x="34290" y="0"/>
                </a:lnTo>
                <a:lnTo>
                  <a:pt x="0" y="0"/>
                </a:lnTo>
              </a:path>
            </a:pathLst>
          </a:custGeom>
          <a:ln w="3175">
            <a:solidFill>
              <a:srgbClr val="000000"/>
            </a:solidFill>
          </a:ln>
        </p:spPr>
        <p:txBody>
          <a:bodyPr wrap="square" lIns="0" tIns="0" rIns="0" bIns="0" rtlCol="0"/>
          <a:lstStyle/>
          <a:p>
            <a:endParaRPr/>
          </a:p>
        </p:txBody>
      </p:sp>
      <p:sp>
        <p:nvSpPr>
          <p:cNvPr id="864" name="object 864"/>
          <p:cNvSpPr/>
          <p:nvPr/>
        </p:nvSpPr>
        <p:spPr>
          <a:xfrm>
            <a:off x="4798571" y="3795760"/>
            <a:ext cx="51435" cy="7620"/>
          </a:xfrm>
          <a:custGeom>
            <a:avLst/>
            <a:gdLst/>
            <a:ahLst/>
            <a:cxnLst/>
            <a:rect l="l" t="t" r="r" b="b"/>
            <a:pathLst>
              <a:path w="51435" h="7619">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865" name="object 865"/>
          <p:cNvSpPr/>
          <p:nvPr/>
        </p:nvSpPr>
        <p:spPr>
          <a:xfrm>
            <a:off x="4798571" y="3795760"/>
            <a:ext cx="51435" cy="7620"/>
          </a:xfrm>
          <a:custGeom>
            <a:avLst/>
            <a:gdLst/>
            <a:ahLst/>
            <a:cxnLst/>
            <a:rect l="l" t="t" r="r" b="b"/>
            <a:pathLst>
              <a:path w="51435" h="7619">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866" name="object 866"/>
          <p:cNvSpPr/>
          <p:nvPr/>
        </p:nvSpPr>
        <p:spPr>
          <a:xfrm>
            <a:off x="4798571" y="3795760"/>
            <a:ext cx="51435" cy="7620"/>
          </a:xfrm>
          <a:custGeom>
            <a:avLst/>
            <a:gdLst/>
            <a:ahLst/>
            <a:cxnLst/>
            <a:rect l="l" t="t" r="r" b="b"/>
            <a:pathLst>
              <a:path w="51435" h="7619">
                <a:moveTo>
                  <a:pt x="0" y="0"/>
                </a:moveTo>
                <a:lnTo>
                  <a:pt x="0" y="7620"/>
                </a:lnTo>
                <a:lnTo>
                  <a:pt x="51054" y="7620"/>
                </a:lnTo>
                <a:lnTo>
                  <a:pt x="51054" y="0"/>
                </a:lnTo>
                <a:lnTo>
                  <a:pt x="0" y="0"/>
                </a:lnTo>
              </a:path>
            </a:pathLst>
          </a:custGeom>
          <a:ln w="3175">
            <a:solidFill>
              <a:srgbClr val="000000"/>
            </a:solidFill>
          </a:ln>
        </p:spPr>
        <p:txBody>
          <a:bodyPr wrap="square" lIns="0" tIns="0" rIns="0" bIns="0" rtlCol="0"/>
          <a:lstStyle/>
          <a:p>
            <a:endParaRPr/>
          </a:p>
        </p:txBody>
      </p:sp>
      <p:sp>
        <p:nvSpPr>
          <p:cNvPr id="867" name="object 867"/>
          <p:cNvSpPr/>
          <p:nvPr/>
        </p:nvSpPr>
        <p:spPr>
          <a:xfrm>
            <a:off x="4875533" y="3795760"/>
            <a:ext cx="50800" cy="7620"/>
          </a:xfrm>
          <a:custGeom>
            <a:avLst/>
            <a:gdLst/>
            <a:ahLst/>
            <a:cxnLst/>
            <a:rect l="l" t="t" r="r" b="b"/>
            <a:pathLst>
              <a:path w="50800" h="7619">
                <a:moveTo>
                  <a:pt x="50292" y="0"/>
                </a:moveTo>
                <a:lnTo>
                  <a:pt x="0" y="0"/>
                </a:lnTo>
                <a:lnTo>
                  <a:pt x="0" y="7620"/>
                </a:lnTo>
                <a:lnTo>
                  <a:pt x="50292" y="0"/>
                </a:lnTo>
                <a:close/>
              </a:path>
            </a:pathLst>
          </a:custGeom>
          <a:solidFill>
            <a:srgbClr val="000000"/>
          </a:solidFill>
        </p:spPr>
        <p:txBody>
          <a:bodyPr wrap="square" lIns="0" tIns="0" rIns="0" bIns="0" rtlCol="0"/>
          <a:lstStyle/>
          <a:p>
            <a:endParaRPr/>
          </a:p>
        </p:txBody>
      </p:sp>
      <p:sp>
        <p:nvSpPr>
          <p:cNvPr id="868" name="object 868"/>
          <p:cNvSpPr/>
          <p:nvPr/>
        </p:nvSpPr>
        <p:spPr>
          <a:xfrm>
            <a:off x="4875533" y="3795760"/>
            <a:ext cx="50800" cy="7620"/>
          </a:xfrm>
          <a:custGeom>
            <a:avLst/>
            <a:gdLst/>
            <a:ahLst/>
            <a:cxnLst/>
            <a:rect l="l" t="t" r="r" b="b"/>
            <a:pathLst>
              <a:path w="50800" h="7619">
                <a:moveTo>
                  <a:pt x="50292" y="0"/>
                </a:moveTo>
                <a:lnTo>
                  <a:pt x="0" y="7620"/>
                </a:lnTo>
                <a:lnTo>
                  <a:pt x="50292" y="7620"/>
                </a:lnTo>
                <a:lnTo>
                  <a:pt x="50292" y="0"/>
                </a:lnTo>
                <a:close/>
              </a:path>
            </a:pathLst>
          </a:custGeom>
          <a:solidFill>
            <a:srgbClr val="000000"/>
          </a:solidFill>
        </p:spPr>
        <p:txBody>
          <a:bodyPr wrap="square" lIns="0" tIns="0" rIns="0" bIns="0" rtlCol="0"/>
          <a:lstStyle/>
          <a:p>
            <a:endParaRPr/>
          </a:p>
        </p:txBody>
      </p:sp>
      <p:sp>
        <p:nvSpPr>
          <p:cNvPr id="869" name="object 869"/>
          <p:cNvSpPr/>
          <p:nvPr/>
        </p:nvSpPr>
        <p:spPr>
          <a:xfrm>
            <a:off x="4875533" y="3795760"/>
            <a:ext cx="50800" cy="7620"/>
          </a:xfrm>
          <a:custGeom>
            <a:avLst/>
            <a:gdLst/>
            <a:ahLst/>
            <a:cxnLst/>
            <a:rect l="l" t="t" r="r" b="b"/>
            <a:pathLst>
              <a:path w="50800" h="7619">
                <a:moveTo>
                  <a:pt x="0" y="0"/>
                </a:moveTo>
                <a:lnTo>
                  <a:pt x="0" y="7620"/>
                </a:lnTo>
                <a:lnTo>
                  <a:pt x="50292" y="7620"/>
                </a:lnTo>
                <a:lnTo>
                  <a:pt x="50292" y="0"/>
                </a:lnTo>
                <a:lnTo>
                  <a:pt x="0" y="0"/>
                </a:lnTo>
              </a:path>
            </a:pathLst>
          </a:custGeom>
          <a:ln w="3175">
            <a:solidFill>
              <a:srgbClr val="000000"/>
            </a:solidFill>
          </a:ln>
        </p:spPr>
        <p:txBody>
          <a:bodyPr wrap="square" lIns="0" tIns="0" rIns="0" bIns="0" rtlCol="0"/>
          <a:lstStyle/>
          <a:p>
            <a:endParaRPr/>
          </a:p>
        </p:txBody>
      </p:sp>
      <p:sp>
        <p:nvSpPr>
          <p:cNvPr id="870" name="object 870"/>
          <p:cNvSpPr/>
          <p:nvPr/>
        </p:nvSpPr>
        <p:spPr>
          <a:xfrm>
            <a:off x="4951733" y="3795760"/>
            <a:ext cx="51435" cy="7620"/>
          </a:xfrm>
          <a:custGeom>
            <a:avLst/>
            <a:gdLst/>
            <a:ahLst/>
            <a:cxnLst/>
            <a:rect l="l" t="t" r="r" b="b"/>
            <a:pathLst>
              <a:path w="51435" h="7619">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871" name="object 871"/>
          <p:cNvSpPr/>
          <p:nvPr/>
        </p:nvSpPr>
        <p:spPr>
          <a:xfrm>
            <a:off x="4951733" y="3795760"/>
            <a:ext cx="51435" cy="7620"/>
          </a:xfrm>
          <a:custGeom>
            <a:avLst/>
            <a:gdLst/>
            <a:ahLst/>
            <a:cxnLst/>
            <a:rect l="l" t="t" r="r" b="b"/>
            <a:pathLst>
              <a:path w="51435" h="7619">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872" name="object 872"/>
          <p:cNvSpPr/>
          <p:nvPr/>
        </p:nvSpPr>
        <p:spPr>
          <a:xfrm>
            <a:off x="4951733" y="3795760"/>
            <a:ext cx="51435" cy="7620"/>
          </a:xfrm>
          <a:custGeom>
            <a:avLst/>
            <a:gdLst/>
            <a:ahLst/>
            <a:cxnLst/>
            <a:rect l="l" t="t" r="r" b="b"/>
            <a:pathLst>
              <a:path w="51435" h="7619">
                <a:moveTo>
                  <a:pt x="0" y="0"/>
                </a:moveTo>
                <a:lnTo>
                  <a:pt x="0" y="7620"/>
                </a:lnTo>
                <a:lnTo>
                  <a:pt x="51054" y="7620"/>
                </a:lnTo>
                <a:lnTo>
                  <a:pt x="51054" y="0"/>
                </a:lnTo>
                <a:lnTo>
                  <a:pt x="0" y="0"/>
                </a:lnTo>
              </a:path>
            </a:pathLst>
          </a:custGeom>
          <a:ln w="3175">
            <a:solidFill>
              <a:srgbClr val="000000"/>
            </a:solidFill>
          </a:ln>
        </p:spPr>
        <p:txBody>
          <a:bodyPr wrap="square" lIns="0" tIns="0" rIns="0" bIns="0" rtlCol="0"/>
          <a:lstStyle/>
          <a:p>
            <a:endParaRPr/>
          </a:p>
        </p:txBody>
      </p:sp>
      <p:sp>
        <p:nvSpPr>
          <p:cNvPr id="873" name="object 873"/>
          <p:cNvSpPr/>
          <p:nvPr/>
        </p:nvSpPr>
        <p:spPr>
          <a:xfrm>
            <a:off x="5027933" y="3795760"/>
            <a:ext cx="52069" cy="7620"/>
          </a:xfrm>
          <a:custGeom>
            <a:avLst/>
            <a:gdLst/>
            <a:ahLst/>
            <a:cxnLst/>
            <a:rect l="l" t="t" r="r" b="b"/>
            <a:pathLst>
              <a:path w="52070" h="7619">
                <a:moveTo>
                  <a:pt x="51815" y="0"/>
                </a:moveTo>
                <a:lnTo>
                  <a:pt x="0" y="0"/>
                </a:lnTo>
                <a:lnTo>
                  <a:pt x="0" y="7620"/>
                </a:lnTo>
                <a:lnTo>
                  <a:pt x="51815" y="0"/>
                </a:lnTo>
                <a:close/>
              </a:path>
            </a:pathLst>
          </a:custGeom>
          <a:solidFill>
            <a:srgbClr val="000000"/>
          </a:solidFill>
        </p:spPr>
        <p:txBody>
          <a:bodyPr wrap="square" lIns="0" tIns="0" rIns="0" bIns="0" rtlCol="0"/>
          <a:lstStyle/>
          <a:p>
            <a:endParaRPr/>
          </a:p>
        </p:txBody>
      </p:sp>
      <p:sp>
        <p:nvSpPr>
          <p:cNvPr id="874" name="object 874"/>
          <p:cNvSpPr/>
          <p:nvPr/>
        </p:nvSpPr>
        <p:spPr>
          <a:xfrm>
            <a:off x="5027933" y="3795760"/>
            <a:ext cx="52069" cy="7620"/>
          </a:xfrm>
          <a:custGeom>
            <a:avLst/>
            <a:gdLst/>
            <a:ahLst/>
            <a:cxnLst/>
            <a:rect l="l" t="t" r="r" b="b"/>
            <a:pathLst>
              <a:path w="52070" h="7619">
                <a:moveTo>
                  <a:pt x="51815" y="0"/>
                </a:moveTo>
                <a:lnTo>
                  <a:pt x="0" y="7620"/>
                </a:lnTo>
                <a:lnTo>
                  <a:pt x="51815" y="7620"/>
                </a:lnTo>
                <a:lnTo>
                  <a:pt x="51815" y="0"/>
                </a:lnTo>
                <a:close/>
              </a:path>
            </a:pathLst>
          </a:custGeom>
          <a:solidFill>
            <a:srgbClr val="000000"/>
          </a:solidFill>
        </p:spPr>
        <p:txBody>
          <a:bodyPr wrap="square" lIns="0" tIns="0" rIns="0" bIns="0" rtlCol="0"/>
          <a:lstStyle/>
          <a:p>
            <a:endParaRPr/>
          </a:p>
        </p:txBody>
      </p:sp>
      <p:sp>
        <p:nvSpPr>
          <p:cNvPr id="875" name="object 875"/>
          <p:cNvSpPr/>
          <p:nvPr/>
        </p:nvSpPr>
        <p:spPr>
          <a:xfrm>
            <a:off x="5027933"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76" name="object 876"/>
          <p:cNvSpPr/>
          <p:nvPr/>
        </p:nvSpPr>
        <p:spPr>
          <a:xfrm>
            <a:off x="5104895"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77" name="object 877"/>
          <p:cNvSpPr/>
          <p:nvPr/>
        </p:nvSpPr>
        <p:spPr>
          <a:xfrm>
            <a:off x="5104895"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78" name="object 878"/>
          <p:cNvSpPr/>
          <p:nvPr/>
        </p:nvSpPr>
        <p:spPr>
          <a:xfrm>
            <a:off x="5104895"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79" name="object 879"/>
          <p:cNvSpPr/>
          <p:nvPr/>
        </p:nvSpPr>
        <p:spPr>
          <a:xfrm>
            <a:off x="5181095"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80" name="object 880"/>
          <p:cNvSpPr/>
          <p:nvPr/>
        </p:nvSpPr>
        <p:spPr>
          <a:xfrm>
            <a:off x="5181095"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81" name="object 881"/>
          <p:cNvSpPr/>
          <p:nvPr/>
        </p:nvSpPr>
        <p:spPr>
          <a:xfrm>
            <a:off x="5181095"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82" name="object 882"/>
          <p:cNvSpPr/>
          <p:nvPr/>
        </p:nvSpPr>
        <p:spPr>
          <a:xfrm>
            <a:off x="5258056"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83" name="object 883"/>
          <p:cNvSpPr/>
          <p:nvPr/>
        </p:nvSpPr>
        <p:spPr>
          <a:xfrm>
            <a:off x="5258056"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84" name="object 884"/>
          <p:cNvSpPr/>
          <p:nvPr/>
        </p:nvSpPr>
        <p:spPr>
          <a:xfrm>
            <a:off x="5258056"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85" name="object 885"/>
          <p:cNvSpPr/>
          <p:nvPr/>
        </p:nvSpPr>
        <p:spPr>
          <a:xfrm>
            <a:off x="5334256"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86" name="object 886"/>
          <p:cNvSpPr/>
          <p:nvPr/>
        </p:nvSpPr>
        <p:spPr>
          <a:xfrm>
            <a:off x="5334256"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87" name="object 887"/>
          <p:cNvSpPr/>
          <p:nvPr/>
        </p:nvSpPr>
        <p:spPr>
          <a:xfrm>
            <a:off x="5334256"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88" name="object 888"/>
          <p:cNvSpPr/>
          <p:nvPr/>
        </p:nvSpPr>
        <p:spPr>
          <a:xfrm>
            <a:off x="5411218"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89" name="object 889"/>
          <p:cNvSpPr/>
          <p:nvPr/>
        </p:nvSpPr>
        <p:spPr>
          <a:xfrm>
            <a:off x="5411218"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90" name="object 890"/>
          <p:cNvSpPr/>
          <p:nvPr/>
        </p:nvSpPr>
        <p:spPr>
          <a:xfrm>
            <a:off x="5411218"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91" name="object 891"/>
          <p:cNvSpPr/>
          <p:nvPr/>
        </p:nvSpPr>
        <p:spPr>
          <a:xfrm>
            <a:off x="5487418"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92" name="object 892"/>
          <p:cNvSpPr/>
          <p:nvPr/>
        </p:nvSpPr>
        <p:spPr>
          <a:xfrm>
            <a:off x="5487418"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93" name="object 893"/>
          <p:cNvSpPr/>
          <p:nvPr/>
        </p:nvSpPr>
        <p:spPr>
          <a:xfrm>
            <a:off x="5487418"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94" name="object 894"/>
          <p:cNvSpPr/>
          <p:nvPr/>
        </p:nvSpPr>
        <p:spPr>
          <a:xfrm>
            <a:off x="5564380"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95" name="object 895"/>
          <p:cNvSpPr/>
          <p:nvPr/>
        </p:nvSpPr>
        <p:spPr>
          <a:xfrm>
            <a:off x="5564380"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96" name="object 896"/>
          <p:cNvSpPr/>
          <p:nvPr/>
        </p:nvSpPr>
        <p:spPr>
          <a:xfrm>
            <a:off x="5564380"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897" name="object 897"/>
          <p:cNvSpPr/>
          <p:nvPr/>
        </p:nvSpPr>
        <p:spPr>
          <a:xfrm>
            <a:off x="5640580"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898" name="object 898"/>
          <p:cNvSpPr/>
          <p:nvPr/>
        </p:nvSpPr>
        <p:spPr>
          <a:xfrm>
            <a:off x="5640580"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899" name="object 899"/>
          <p:cNvSpPr/>
          <p:nvPr/>
        </p:nvSpPr>
        <p:spPr>
          <a:xfrm>
            <a:off x="5640580" y="3795760"/>
            <a:ext cx="51435" cy="7620"/>
          </a:xfrm>
          <a:custGeom>
            <a:avLst/>
            <a:gdLst/>
            <a:ahLst/>
            <a:cxnLst/>
            <a:rect l="l" t="t" r="r" b="b"/>
            <a:pathLst>
              <a:path w="51435" h="7619">
                <a:moveTo>
                  <a:pt x="0" y="0"/>
                </a:moveTo>
                <a:lnTo>
                  <a:pt x="0" y="7620"/>
                </a:lnTo>
                <a:lnTo>
                  <a:pt x="51053" y="7620"/>
                </a:lnTo>
                <a:lnTo>
                  <a:pt x="51053" y="0"/>
                </a:lnTo>
                <a:lnTo>
                  <a:pt x="0" y="0"/>
                </a:lnTo>
              </a:path>
            </a:pathLst>
          </a:custGeom>
          <a:ln w="3175">
            <a:solidFill>
              <a:srgbClr val="000000"/>
            </a:solidFill>
          </a:ln>
        </p:spPr>
        <p:txBody>
          <a:bodyPr wrap="square" lIns="0" tIns="0" rIns="0" bIns="0" rtlCol="0"/>
          <a:lstStyle/>
          <a:p>
            <a:endParaRPr/>
          </a:p>
        </p:txBody>
      </p:sp>
      <p:sp>
        <p:nvSpPr>
          <p:cNvPr id="900" name="object 900"/>
          <p:cNvSpPr/>
          <p:nvPr/>
        </p:nvSpPr>
        <p:spPr>
          <a:xfrm>
            <a:off x="5717542" y="3795760"/>
            <a:ext cx="51435" cy="7620"/>
          </a:xfrm>
          <a:custGeom>
            <a:avLst/>
            <a:gdLst/>
            <a:ahLst/>
            <a:cxnLst/>
            <a:rect l="l" t="t" r="r" b="b"/>
            <a:pathLst>
              <a:path w="51435" h="7619">
                <a:moveTo>
                  <a:pt x="51053" y="0"/>
                </a:moveTo>
                <a:lnTo>
                  <a:pt x="0" y="0"/>
                </a:lnTo>
                <a:lnTo>
                  <a:pt x="0" y="7620"/>
                </a:lnTo>
                <a:lnTo>
                  <a:pt x="51053" y="0"/>
                </a:lnTo>
                <a:close/>
              </a:path>
            </a:pathLst>
          </a:custGeom>
          <a:solidFill>
            <a:srgbClr val="000000"/>
          </a:solidFill>
        </p:spPr>
        <p:txBody>
          <a:bodyPr wrap="square" lIns="0" tIns="0" rIns="0" bIns="0" rtlCol="0"/>
          <a:lstStyle/>
          <a:p>
            <a:endParaRPr/>
          </a:p>
        </p:txBody>
      </p:sp>
      <p:sp>
        <p:nvSpPr>
          <p:cNvPr id="901" name="object 901"/>
          <p:cNvSpPr/>
          <p:nvPr/>
        </p:nvSpPr>
        <p:spPr>
          <a:xfrm>
            <a:off x="5717542" y="3795760"/>
            <a:ext cx="51435" cy="7620"/>
          </a:xfrm>
          <a:custGeom>
            <a:avLst/>
            <a:gdLst/>
            <a:ahLst/>
            <a:cxnLst/>
            <a:rect l="l" t="t" r="r" b="b"/>
            <a:pathLst>
              <a:path w="51435" h="7619">
                <a:moveTo>
                  <a:pt x="51053" y="0"/>
                </a:moveTo>
                <a:lnTo>
                  <a:pt x="0" y="7620"/>
                </a:lnTo>
                <a:lnTo>
                  <a:pt x="51053" y="7620"/>
                </a:lnTo>
                <a:lnTo>
                  <a:pt x="51053" y="0"/>
                </a:lnTo>
                <a:close/>
              </a:path>
            </a:pathLst>
          </a:custGeom>
          <a:solidFill>
            <a:srgbClr val="000000"/>
          </a:solidFill>
        </p:spPr>
        <p:txBody>
          <a:bodyPr wrap="square" lIns="0" tIns="0" rIns="0" bIns="0" rtlCol="0"/>
          <a:lstStyle/>
          <a:p>
            <a:endParaRPr/>
          </a:p>
        </p:txBody>
      </p:sp>
      <p:sp>
        <p:nvSpPr>
          <p:cNvPr id="902" name="object 902"/>
          <p:cNvSpPr/>
          <p:nvPr/>
        </p:nvSpPr>
        <p:spPr>
          <a:xfrm>
            <a:off x="5717542" y="3795760"/>
            <a:ext cx="50800" cy="7620"/>
          </a:xfrm>
          <a:custGeom>
            <a:avLst/>
            <a:gdLst/>
            <a:ahLst/>
            <a:cxnLst/>
            <a:rect l="l" t="t" r="r" b="b"/>
            <a:pathLst>
              <a:path w="50800" h="7619">
                <a:moveTo>
                  <a:pt x="0" y="0"/>
                </a:moveTo>
                <a:lnTo>
                  <a:pt x="0" y="7620"/>
                </a:lnTo>
                <a:lnTo>
                  <a:pt x="50291" y="7620"/>
                </a:lnTo>
                <a:lnTo>
                  <a:pt x="50291" y="0"/>
                </a:lnTo>
                <a:lnTo>
                  <a:pt x="0" y="0"/>
                </a:lnTo>
              </a:path>
            </a:pathLst>
          </a:custGeom>
          <a:ln w="3175">
            <a:solidFill>
              <a:srgbClr val="000000"/>
            </a:solidFill>
          </a:ln>
        </p:spPr>
        <p:txBody>
          <a:bodyPr wrap="square" lIns="0" tIns="0" rIns="0" bIns="0" rtlCol="0"/>
          <a:lstStyle/>
          <a:p>
            <a:endParaRPr/>
          </a:p>
        </p:txBody>
      </p:sp>
      <p:sp>
        <p:nvSpPr>
          <p:cNvPr id="903" name="object 903"/>
          <p:cNvSpPr/>
          <p:nvPr/>
        </p:nvSpPr>
        <p:spPr>
          <a:xfrm>
            <a:off x="5793742" y="3795760"/>
            <a:ext cx="34290" cy="7620"/>
          </a:xfrm>
          <a:custGeom>
            <a:avLst/>
            <a:gdLst/>
            <a:ahLst/>
            <a:cxnLst/>
            <a:rect l="l" t="t" r="r" b="b"/>
            <a:pathLst>
              <a:path w="34289" h="7619">
                <a:moveTo>
                  <a:pt x="34289" y="0"/>
                </a:moveTo>
                <a:lnTo>
                  <a:pt x="0" y="0"/>
                </a:lnTo>
                <a:lnTo>
                  <a:pt x="0" y="7620"/>
                </a:lnTo>
                <a:lnTo>
                  <a:pt x="34289" y="0"/>
                </a:lnTo>
                <a:close/>
              </a:path>
            </a:pathLst>
          </a:custGeom>
          <a:solidFill>
            <a:srgbClr val="000000"/>
          </a:solidFill>
        </p:spPr>
        <p:txBody>
          <a:bodyPr wrap="square" lIns="0" tIns="0" rIns="0" bIns="0" rtlCol="0"/>
          <a:lstStyle/>
          <a:p>
            <a:endParaRPr/>
          </a:p>
        </p:txBody>
      </p:sp>
      <p:sp>
        <p:nvSpPr>
          <p:cNvPr id="904" name="object 904"/>
          <p:cNvSpPr/>
          <p:nvPr/>
        </p:nvSpPr>
        <p:spPr>
          <a:xfrm>
            <a:off x="5793742" y="3795760"/>
            <a:ext cx="34290" cy="7620"/>
          </a:xfrm>
          <a:custGeom>
            <a:avLst/>
            <a:gdLst/>
            <a:ahLst/>
            <a:cxnLst/>
            <a:rect l="l" t="t" r="r" b="b"/>
            <a:pathLst>
              <a:path w="34289" h="7619">
                <a:moveTo>
                  <a:pt x="34289" y="0"/>
                </a:moveTo>
                <a:lnTo>
                  <a:pt x="0" y="7620"/>
                </a:lnTo>
                <a:lnTo>
                  <a:pt x="34289" y="7620"/>
                </a:lnTo>
                <a:lnTo>
                  <a:pt x="34289" y="0"/>
                </a:lnTo>
                <a:close/>
              </a:path>
            </a:pathLst>
          </a:custGeom>
          <a:solidFill>
            <a:srgbClr val="000000"/>
          </a:solidFill>
        </p:spPr>
        <p:txBody>
          <a:bodyPr wrap="square" lIns="0" tIns="0" rIns="0" bIns="0" rtlCol="0"/>
          <a:lstStyle/>
          <a:p>
            <a:endParaRPr/>
          </a:p>
        </p:txBody>
      </p:sp>
      <p:sp>
        <p:nvSpPr>
          <p:cNvPr id="905" name="object 905"/>
          <p:cNvSpPr/>
          <p:nvPr/>
        </p:nvSpPr>
        <p:spPr>
          <a:xfrm>
            <a:off x="5793742" y="3795760"/>
            <a:ext cx="34290" cy="7620"/>
          </a:xfrm>
          <a:custGeom>
            <a:avLst/>
            <a:gdLst/>
            <a:ahLst/>
            <a:cxnLst/>
            <a:rect l="l" t="t" r="r" b="b"/>
            <a:pathLst>
              <a:path w="34289" h="7619">
                <a:moveTo>
                  <a:pt x="0" y="0"/>
                </a:moveTo>
                <a:lnTo>
                  <a:pt x="0" y="7620"/>
                </a:lnTo>
                <a:lnTo>
                  <a:pt x="34289" y="7620"/>
                </a:lnTo>
                <a:lnTo>
                  <a:pt x="34289" y="0"/>
                </a:lnTo>
                <a:lnTo>
                  <a:pt x="0" y="0"/>
                </a:lnTo>
              </a:path>
            </a:pathLst>
          </a:custGeom>
          <a:ln w="3175">
            <a:solidFill>
              <a:srgbClr val="000000"/>
            </a:solidFill>
          </a:ln>
        </p:spPr>
        <p:txBody>
          <a:bodyPr wrap="square" lIns="0" tIns="0" rIns="0" bIns="0" rtlCol="0"/>
          <a:lstStyle/>
          <a:p>
            <a:endParaRPr/>
          </a:p>
        </p:txBody>
      </p:sp>
      <p:sp>
        <p:nvSpPr>
          <p:cNvPr id="906" name="object 906"/>
          <p:cNvSpPr/>
          <p:nvPr/>
        </p:nvSpPr>
        <p:spPr>
          <a:xfrm>
            <a:off x="5828033" y="3795760"/>
            <a:ext cx="0" cy="7620"/>
          </a:xfrm>
          <a:custGeom>
            <a:avLst/>
            <a:gdLst/>
            <a:ahLst/>
            <a:cxnLst/>
            <a:rect l="l" t="t" r="r" b="b"/>
            <a:pathLst>
              <a:path h="7619">
                <a:moveTo>
                  <a:pt x="0" y="0"/>
                </a:moveTo>
                <a:lnTo>
                  <a:pt x="0" y="7620"/>
                </a:lnTo>
              </a:path>
            </a:pathLst>
          </a:custGeom>
          <a:ln w="3175">
            <a:solidFill>
              <a:srgbClr val="000000"/>
            </a:solidFill>
          </a:ln>
        </p:spPr>
        <p:txBody>
          <a:bodyPr wrap="square" lIns="0" tIns="0" rIns="0" bIns="0" rtlCol="0"/>
          <a:lstStyle/>
          <a:p>
            <a:endParaRPr/>
          </a:p>
        </p:txBody>
      </p:sp>
      <p:sp>
        <p:nvSpPr>
          <p:cNvPr id="907" name="object 907"/>
          <p:cNvSpPr/>
          <p:nvPr/>
        </p:nvSpPr>
        <p:spPr>
          <a:xfrm>
            <a:off x="5827652" y="4390500"/>
            <a:ext cx="0" cy="29845"/>
          </a:xfrm>
          <a:custGeom>
            <a:avLst/>
            <a:gdLst/>
            <a:ahLst/>
            <a:cxnLst/>
            <a:rect l="l" t="t" r="r" b="b"/>
            <a:pathLst>
              <a:path h="29845">
                <a:moveTo>
                  <a:pt x="0" y="0"/>
                </a:moveTo>
                <a:lnTo>
                  <a:pt x="0" y="29717"/>
                </a:lnTo>
              </a:path>
            </a:pathLst>
          </a:custGeom>
          <a:ln w="9144">
            <a:solidFill>
              <a:srgbClr val="000000"/>
            </a:solidFill>
          </a:ln>
        </p:spPr>
        <p:txBody>
          <a:bodyPr wrap="square" lIns="0" tIns="0" rIns="0" bIns="0" rtlCol="0"/>
          <a:lstStyle/>
          <a:p>
            <a:endParaRPr/>
          </a:p>
        </p:txBody>
      </p:sp>
      <p:sp>
        <p:nvSpPr>
          <p:cNvPr id="908" name="object 908"/>
          <p:cNvSpPr/>
          <p:nvPr/>
        </p:nvSpPr>
        <p:spPr>
          <a:xfrm>
            <a:off x="5823460" y="4313919"/>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09" name="object 909"/>
          <p:cNvSpPr/>
          <p:nvPr/>
        </p:nvSpPr>
        <p:spPr>
          <a:xfrm>
            <a:off x="5823460" y="4237719"/>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0" name="object 910"/>
          <p:cNvSpPr/>
          <p:nvPr/>
        </p:nvSpPr>
        <p:spPr>
          <a:xfrm>
            <a:off x="5823460" y="4160757"/>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1" name="object 911"/>
          <p:cNvSpPr/>
          <p:nvPr/>
        </p:nvSpPr>
        <p:spPr>
          <a:xfrm>
            <a:off x="5823460" y="4084557"/>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2" name="object 912"/>
          <p:cNvSpPr/>
          <p:nvPr/>
        </p:nvSpPr>
        <p:spPr>
          <a:xfrm>
            <a:off x="5823460" y="4007595"/>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3" name="object 913"/>
          <p:cNvSpPr/>
          <p:nvPr/>
        </p:nvSpPr>
        <p:spPr>
          <a:xfrm>
            <a:off x="5823460" y="3931395"/>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4" name="object 914"/>
          <p:cNvSpPr/>
          <p:nvPr/>
        </p:nvSpPr>
        <p:spPr>
          <a:xfrm>
            <a:off x="5823460" y="3854434"/>
            <a:ext cx="8890" cy="51435"/>
          </a:xfrm>
          <a:custGeom>
            <a:avLst/>
            <a:gdLst/>
            <a:ahLst/>
            <a:cxnLst/>
            <a:rect l="l" t="t" r="r" b="b"/>
            <a:pathLst>
              <a:path w="8889" h="51435">
                <a:moveTo>
                  <a:pt x="0" y="51053"/>
                </a:moveTo>
                <a:lnTo>
                  <a:pt x="8382" y="51053"/>
                </a:lnTo>
                <a:lnTo>
                  <a:pt x="8382" y="0"/>
                </a:lnTo>
                <a:lnTo>
                  <a:pt x="0" y="0"/>
                </a:lnTo>
                <a:lnTo>
                  <a:pt x="0" y="51053"/>
                </a:lnTo>
              </a:path>
            </a:pathLst>
          </a:custGeom>
          <a:ln w="3175">
            <a:solidFill>
              <a:srgbClr val="000000"/>
            </a:solidFill>
          </a:ln>
        </p:spPr>
        <p:txBody>
          <a:bodyPr wrap="square" lIns="0" tIns="0" rIns="0" bIns="0" rtlCol="0"/>
          <a:lstStyle/>
          <a:p>
            <a:endParaRPr/>
          </a:p>
        </p:txBody>
      </p:sp>
      <p:sp>
        <p:nvSpPr>
          <p:cNvPr id="915" name="object 915"/>
          <p:cNvSpPr/>
          <p:nvPr/>
        </p:nvSpPr>
        <p:spPr>
          <a:xfrm>
            <a:off x="5827652" y="3799188"/>
            <a:ext cx="0" cy="30480"/>
          </a:xfrm>
          <a:custGeom>
            <a:avLst/>
            <a:gdLst/>
            <a:ahLst/>
            <a:cxnLst/>
            <a:rect l="l" t="t" r="r" b="b"/>
            <a:pathLst>
              <a:path h="30480">
                <a:moveTo>
                  <a:pt x="0" y="0"/>
                </a:moveTo>
                <a:lnTo>
                  <a:pt x="0" y="30480"/>
                </a:lnTo>
              </a:path>
            </a:pathLst>
          </a:custGeom>
          <a:ln w="9144">
            <a:solidFill>
              <a:srgbClr val="000000"/>
            </a:solidFill>
          </a:ln>
        </p:spPr>
        <p:txBody>
          <a:bodyPr wrap="square" lIns="0" tIns="0" rIns="0" bIns="0" rtlCol="0"/>
          <a:lstStyle/>
          <a:p>
            <a:endParaRPr/>
          </a:p>
        </p:txBody>
      </p:sp>
      <p:sp>
        <p:nvSpPr>
          <p:cNvPr id="916" name="object 916"/>
          <p:cNvSpPr/>
          <p:nvPr/>
        </p:nvSpPr>
        <p:spPr>
          <a:xfrm>
            <a:off x="5823460" y="3799569"/>
            <a:ext cx="8890" cy="0"/>
          </a:xfrm>
          <a:custGeom>
            <a:avLst/>
            <a:gdLst/>
            <a:ahLst/>
            <a:cxnLst/>
            <a:rect l="l" t="t" r="r" b="b"/>
            <a:pathLst>
              <a:path w="8889">
                <a:moveTo>
                  <a:pt x="0" y="0"/>
                </a:moveTo>
                <a:lnTo>
                  <a:pt x="8382" y="0"/>
                </a:lnTo>
              </a:path>
            </a:pathLst>
          </a:custGeom>
          <a:ln w="3175">
            <a:solidFill>
              <a:srgbClr val="000000"/>
            </a:solidFill>
          </a:ln>
        </p:spPr>
        <p:txBody>
          <a:bodyPr wrap="square" lIns="0" tIns="0" rIns="0" bIns="0" rtlCol="0"/>
          <a:lstStyle/>
          <a:p>
            <a:endParaRPr/>
          </a:p>
        </p:txBody>
      </p:sp>
      <p:sp>
        <p:nvSpPr>
          <p:cNvPr id="917" name="object 917"/>
          <p:cNvSpPr/>
          <p:nvPr/>
        </p:nvSpPr>
        <p:spPr>
          <a:xfrm>
            <a:off x="6677662" y="4416028"/>
            <a:ext cx="58419" cy="8890"/>
          </a:xfrm>
          <a:custGeom>
            <a:avLst/>
            <a:gdLst/>
            <a:ahLst/>
            <a:cxnLst/>
            <a:rect l="l" t="t" r="r" b="b"/>
            <a:pathLst>
              <a:path w="58420" h="8889">
                <a:moveTo>
                  <a:pt x="57912" y="0"/>
                </a:moveTo>
                <a:lnTo>
                  <a:pt x="0" y="8381"/>
                </a:lnTo>
                <a:lnTo>
                  <a:pt x="57912" y="8381"/>
                </a:lnTo>
                <a:lnTo>
                  <a:pt x="57912" y="0"/>
                </a:lnTo>
                <a:close/>
              </a:path>
            </a:pathLst>
          </a:custGeom>
          <a:solidFill>
            <a:srgbClr val="000000"/>
          </a:solidFill>
        </p:spPr>
        <p:txBody>
          <a:bodyPr wrap="square" lIns="0" tIns="0" rIns="0" bIns="0" rtlCol="0"/>
          <a:lstStyle/>
          <a:p>
            <a:endParaRPr/>
          </a:p>
        </p:txBody>
      </p:sp>
      <p:sp>
        <p:nvSpPr>
          <p:cNvPr id="918" name="object 918"/>
          <p:cNvSpPr/>
          <p:nvPr/>
        </p:nvSpPr>
        <p:spPr>
          <a:xfrm>
            <a:off x="6677662" y="4416028"/>
            <a:ext cx="58419" cy="8890"/>
          </a:xfrm>
          <a:custGeom>
            <a:avLst/>
            <a:gdLst/>
            <a:ahLst/>
            <a:cxnLst/>
            <a:rect l="l" t="t" r="r" b="b"/>
            <a:pathLst>
              <a:path w="58420" h="8889">
                <a:moveTo>
                  <a:pt x="57912" y="0"/>
                </a:moveTo>
                <a:lnTo>
                  <a:pt x="0" y="0"/>
                </a:lnTo>
                <a:lnTo>
                  <a:pt x="0" y="8381"/>
                </a:lnTo>
                <a:lnTo>
                  <a:pt x="57912" y="0"/>
                </a:lnTo>
                <a:close/>
              </a:path>
            </a:pathLst>
          </a:custGeom>
          <a:solidFill>
            <a:srgbClr val="000000"/>
          </a:solidFill>
        </p:spPr>
        <p:txBody>
          <a:bodyPr wrap="square" lIns="0" tIns="0" rIns="0" bIns="0" rtlCol="0"/>
          <a:lstStyle/>
          <a:p>
            <a:endParaRPr/>
          </a:p>
        </p:txBody>
      </p:sp>
      <p:sp>
        <p:nvSpPr>
          <p:cNvPr id="919" name="object 919"/>
          <p:cNvSpPr/>
          <p:nvPr/>
        </p:nvSpPr>
        <p:spPr>
          <a:xfrm>
            <a:off x="6677662" y="4416028"/>
            <a:ext cx="58419" cy="8890"/>
          </a:xfrm>
          <a:custGeom>
            <a:avLst/>
            <a:gdLst/>
            <a:ahLst/>
            <a:cxnLst/>
            <a:rect l="l" t="t" r="r" b="b"/>
            <a:pathLst>
              <a:path w="58420" h="8889">
                <a:moveTo>
                  <a:pt x="57912" y="8381"/>
                </a:moveTo>
                <a:lnTo>
                  <a:pt x="57912" y="0"/>
                </a:lnTo>
                <a:lnTo>
                  <a:pt x="0" y="0"/>
                </a:lnTo>
                <a:lnTo>
                  <a:pt x="0" y="8381"/>
                </a:lnTo>
                <a:lnTo>
                  <a:pt x="57912" y="8381"/>
                </a:lnTo>
              </a:path>
            </a:pathLst>
          </a:custGeom>
          <a:ln w="3175">
            <a:solidFill>
              <a:srgbClr val="000000"/>
            </a:solidFill>
          </a:ln>
        </p:spPr>
        <p:txBody>
          <a:bodyPr wrap="square" lIns="0" tIns="0" rIns="0" bIns="0" rtlCol="0"/>
          <a:lstStyle/>
          <a:p>
            <a:endParaRPr/>
          </a:p>
        </p:txBody>
      </p:sp>
      <p:sp>
        <p:nvSpPr>
          <p:cNvPr id="920" name="object 920"/>
          <p:cNvSpPr/>
          <p:nvPr/>
        </p:nvSpPr>
        <p:spPr>
          <a:xfrm>
            <a:off x="6600700" y="4416028"/>
            <a:ext cx="51435" cy="8890"/>
          </a:xfrm>
          <a:custGeom>
            <a:avLst/>
            <a:gdLst/>
            <a:ahLst/>
            <a:cxnLst/>
            <a:rect l="l" t="t" r="r" b="b"/>
            <a:pathLst>
              <a:path w="51435" h="8889">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921" name="object 921"/>
          <p:cNvSpPr/>
          <p:nvPr/>
        </p:nvSpPr>
        <p:spPr>
          <a:xfrm>
            <a:off x="6600700" y="4416028"/>
            <a:ext cx="51435" cy="8890"/>
          </a:xfrm>
          <a:custGeom>
            <a:avLst/>
            <a:gdLst/>
            <a:ahLst/>
            <a:cxnLst/>
            <a:rect l="l" t="t" r="r" b="b"/>
            <a:pathLst>
              <a:path w="51435" h="8889">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922" name="object 922"/>
          <p:cNvSpPr/>
          <p:nvPr/>
        </p:nvSpPr>
        <p:spPr>
          <a:xfrm>
            <a:off x="6600700" y="4416028"/>
            <a:ext cx="51435" cy="8890"/>
          </a:xfrm>
          <a:custGeom>
            <a:avLst/>
            <a:gdLst/>
            <a:ahLst/>
            <a:cxnLst/>
            <a:rect l="l" t="t" r="r" b="b"/>
            <a:pathLst>
              <a:path w="51435" h="8889">
                <a:moveTo>
                  <a:pt x="51054" y="8381"/>
                </a:moveTo>
                <a:lnTo>
                  <a:pt x="51054" y="0"/>
                </a:lnTo>
                <a:lnTo>
                  <a:pt x="0" y="0"/>
                </a:lnTo>
                <a:lnTo>
                  <a:pt x="0" y="8381"/>
                </a:lnTo>
                <a:lnTo>
                  <a:pt x="51054" y="8381"/>
                </a:lnTo>
              </a:path>
            </a:pathLst>
          </a:custGeom>
          <a:ln w="3175">
            <a:solidFill>
              <a:srgbClr val="000000"/>
            </a:solidFill>
          </a:ln>
        </p:spPr>
        <p:txBody>
          <a:bodyPr wrap="square" lIns="0" tIns="0" rIns="0" bIns="0" rtlCol="0"/>
          <a:lstStyle/>
          <a:p>
            <a:endParaRPr/>
          </a:p>
        </p:txBody>
      </p:sp>
      <p:sp>
        <p:nvSpPr>
          <p:cNvPr id="923" name="object 923"/>
          <p:cNvSpPr/>
          <p:nvPr/>
        </p:nvSpPr>
        <p:spPr>
          <a:xfrm>
            <a:off x="6524500" y="4416028"/>
            <a:ext cx="51435" cy="8890"/>
          </a:xfrm>
          <a:custGeom>
            <a:avLst/>
            <a:gdLst/>
            <a:ahLst/>
            <a:cxnLst/>
            <a:rect l="l" t="t" r="r" b="b"/>
            <a:pathLst>
              <a:path w="51435" h="8889">
                <a:moveTo>
                  <a:pt x="51054" y="0"/>
                </a:moveTo>
                <a:lnTo>
                  <a:pt x="0" y="8381"/>
                </a:lnTo>
                <a:lnTo>
                  <a:pt x="51054" y="8381"/>
                </a:lnTo>
                <a:lnTo>
                  <a:pt x="51054" y="0"/>
                </a:lnTo>
                <a:close/>
              </a:path>
            </a:pathLst>
          </a:custGeom>
          <a:solidFill>
            <a:srgbClr val="000000"/>
          </a:solidFill>
        </p:spPr>
        <p:txBody>
          <a:bodyPr wrap="square" lIns="0" tIns="0" rIns="0" bIns="0" rtlCol="0"/>
          <a:lstStyle/>
          <a:p>
            <a:endParaRPr/>
          </a:p>
        </p:txBody>
      </p:sp>
      <p:sp>
        <p:nvSpPr>
          <p:cNvPr id="924" name="object 924"/>
          <p:cNvSpPr/>
          <p:nvPr/>
        </p:nvSpPr>
        <p:spPr>
          <a:xfrm>
            <a:off x="6524500" y="4416028"/>
            <a:ext cx="51435" cy="8890"/>
          </a:xfrm>
          <a:custGeom>
            <a:avLst/>
            <a:gdLst/>
            <a:ahLst/>
            <a:cxnLst/>
            <a:rect l="l" t="t" r="r" b="b"/>
            <a:pathLst>
              <a:path w="51435" h="8889">
                <a:moveTo>
                  <a:pt x="51054" y="0"/>
                </a:moveTo>
                <a:lnTo>
                  <a:pt x="0" y="0"/>
                </a:lnTo>
                <a:lnTo>
                  <a:pt x="0" y="8381"/>
                </a:lnTo>
                <a:lnTo>
                  <a:pt x="51054" y="0"/>
                </a:lnTo>
                <a:close/>
              </a:path>
            </a:pathLst>
          </a:custGeom>
          <a:solidFill>
            <a:srgbClr val="000000"/>
          </a:solidFill>
        </p:spPr>
        <p:txBody>
          <a:bodyPr wrap="square" lIns="0" tIns="0" rIns="0" bIns="0" rtlCol="0"/>
          <a:lstStyle/>
          <a:p>
            <a:endParaRPr/>
          </a:p>
        </p:txBody>
      </p:sp>
      <p:sp>
        <p:nvSpPr>
          <p:cNvPr id="925" name="object 925"/>
          <p:cNvSpPr/>
          <p:nvPr/>
        </p:nvSpPr>
        <p:spPr>
          <a:xfrm>
            <a:off x="6524500" y="4416028"/>
            <a:ext cx="51435" cy="8890"/>
          </a:xfrm>
          <a:custGeom>
            <a:avLst/>
            <a:gdLst/>
            <a:ahLst/>
            <a:cxnLst/>
            <a:rect l="l" t="t" r="r" b="b"/>
            <a:pathLst>
              <a:path w="51435" h="8889">
                <a:moveTo>
                  <a:pt x="51054" y="8381"/>
                </a:moveTo>
                <a:lnTo>
                  <a:pt x="51054" y="0"/>
                </a:lnTo>
                <a:lnTo>
                  <a:pt x="0" y="0"/>
                </a:lnTo>
                <a:lnTo>
                  <a:pt x="0" y="8381"/>
                </a:lnTo>
                <a:lnTo>
                  <a:pt x="51054" y="8381"/>
                </a:lnTo>
              </a:path>
            </a:pathLst>
          </a:custGeom>
          <a:ln w="3175">
            <a:solidFill>
              <a:srgbClr val="000000"/>
            </a:solidFill>
          </a:ln>
        </p:spPr>
        <p:txBody>
          <a:bodyPr wrap="square" lIns="0" tIns="0" rIns="0" bIns="0" rtlCol="0"/>
          <a:lstStyle/>
          <a:p>
            <a:endParaRPr/>
          </a:p>
        </p:txBody>
      </p:sp>
      <p:sp>
        <p:nvSpPr>
          <p:cNvPr id="926" name="object 926"/>
          <p:cNvSpPr/>
          <p:nvPr/>
        </p:nvSpPr>
        <p:spPr>
          <a:xfrm>
            <a:off x="6447539"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27" name="object 927"/>
          <p:cNvSpPr/>
          <p:nvPr/>
        </p:nvSpPr>
        <p:spPr>
          <a:xfrm>
            <a:off x="6447539"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28" name="object 928"/>
          <p:cNvSpPr/>
          <p:nvPr/>
        </p:nvSpPr>
        <p:spPr>
          <a:xfrm>
            <a:off x="6447539"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29" name="object 929"/>
          <p:cNvSpPr/>
          <p:nvPr/>
        </p:nvSpPr>
        <p:spPr>
          <a:xfrm>
            <a:off x="6371339"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30" name="object 930"/>
          <p:cNvSpPr/>
          <p:nvPr/>
        </p:nvSpPr>
        <p:spPr>
          <a:xfrm>
            <a:off x="6371339"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31" name="object 931"/>
          <p:cNvSpPr/>
          <p:nvPr/>
        </p:nvSpPr>
        <p:spPr>
          <a:xfrm>
            <a:off x="6371339"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32" name="object 932"/>
          <p:cNvSpPr/>
          <p:nvPr/>
        </p:nvSpPr>
        <p:spPr>
          <a:xfrm>
            <a:off x="6294377"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33" name="object 933"/>
          <p:cNvSpPr/>
          <p:nvPr/>
        </p:nvSpPr>
        <p:spPr>
          <a:xfrm>
            <a:off x="6294377"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34" name="object 934"/>
          <p:cNvSpPr/>
          <p:nvPr/>
        </p:nvSpPr>
        <p:spPr>
          <a:xfrm>
            <a:off x="6294377"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35" name="object 935"/>
          <p:cNvSpPr/>
          <p:nvPr/>
        </p:nvSpPr>
        <p:spPr>
          <a:xfrm>
            <a:off x="6218177"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36" name="object 936"/>
          <p:cNvSpPr/>
          <p:nvPr/>
        </p:nvSpPr>
        <p:spPr>
          <a:xfrm>
            <a:off x="6218177"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37" name="object 937"/>
          <p:cNvSpPr/>
          <p:nvPr/>
        </p:nvSpPr>
        <p:spPr>
          <a:xfrm>
            <a:off x="6218177"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38" name="object 938"/>
          <p:cNvSpPr/>
          <p:nvPr/>
        </p:nvSpPr>
        <p:spPr>
          <a:xfrm>
            <a:off x="6141215"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39" name="object 939"/>
          <p:cNvSpPr/>
          <p:nvPr/>
        </p:nvSpPr>
        <p:spPr>
          <a:xfrm>
            <a:off x="6141215"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40" name="object 940"/>
          <p:cNvSpPr/>
          <p:nvPr/>
        </p:nvSpPr>
        <p:spPr>
          <a:xfrm>
            <a:off x="6141215"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41" name="object 941"/>
          <p:cNvSpPr/>
          <p:nvPr/>
        </p:nvSpPr>
        <p:spPr>
          <a:xfrm>
            <a:off x="6065015"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42" name="object 942"/>
          <p:cNvSpPr/>
          <p:nvPr/>
        </p:nvSpPr>
        <p:spPr>
          <a:xfrm>
            <a:off x="6065015"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43" name="object 943"/>
          <p:cNvSpPr/>
          <p:nvPr/>
        </p:nvSpPr>
        <p:spPr>
          <a:xfrm>
            <a:off x="6065015"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44" name="object 944"/>
          <p:cNvSpPr/>
          <p:nvPr/>
        </p:nvSpPr>
        <p:spPr>
          <a:xfrm>
            <a:off x="5988815" y="4416028"/>
            <a:ext cx="50800" cy="8890"/>
          </a:xfrm>
          <a:custGeom>
            <a:avLst/>
            <a:gdLst/>
            <a:ahLst/>
            <a:cxnLst/>
            <a:rect l="l" t="t" r="r" b="b"/>
            <a:pathLst>
              <a:path w="50800" h="8889">
                <a:moveTo>
                  <a:pt x="50291" y="0"/>
                </a:moveTo>
                <a:lnTo>
                  <a:pt x="0" y="8381"/>
                </a:lnTo>
                <a:lnTo>
                  <a:pt x="50291" y="8381"/>
                </a:lnTo>
                <a:lnTo>
                  <a:pt x="50291" y="0"/>
                </a:lnTo>
                <a:close/>
              </a:path>
            </a:pathLst>
          </a:custGeom>
          <a:solidFill>
            <a:srgbClr val="000000"/>
          </a:solidFill>
        </p:spPr>
        <p:txBody>
          <a:bodyPr wrap="square" lIns="0" tIns="0" rIns="0" bIns="0" rtlCol="0"/>
          <a:lstStyle/>
          <a:p>
            <a:endParaRPr/>
          </a:p>
        </p:txBody>
      </p:sp>
      <p:sp>
        <p:nvSpPr>
          <p:cNvPr id="945" name="object 945"/>
          <p:cNvSpPr/>
          <p:nvPr/>
        </p:nvSpPr>
        <p:spPr>
          <a:xfrm>
            <a:off x="5988815" y="4416028"/>
            <a:ext cx="50800" cy="8890"/>
          </a:xfrm>
          <a:custGeom>
            <a:avLst/>
            <a:gdLst/>
            <a:ahLst/>
            <a:cxnLst/>
            <a:rect l="l" t="t" r="r" b="b"/>
            <a:pathLst>
              <a:path w="50800" h="8889">
                <a:moveTo>
                  <a:pt x="50291" y="0"/>
                </a:moveTo>
                <a:lnTo>
                  <a:pt x="0" y="0"/>
                </a:lnTo>
                <a:lnTo>
                  <a:pt x="0" y="8381"/>
                </a:lnTo>
                <a:lnTo>
                  <a:pt x="50291" y="0"/>
                </a:lnTo>
                <a:close/>
              </a:path>
            </a:pathLst>
          </a:custGeom>
          <a:solidFill>
            <a:srgbClr val="000000"/>
          </a:solidFill>
        </p:spPr>
        <p:txBody>
          <a:bodyPr wrap="square" lIns="0" tIns="0" rIns="0" bIns="0" rtlCol="0"/>
          <a:lstStyle/>
          <a:p>
            <a:endParaRPr/>
          </a:p>
        </p:txBody>
      </p:sp>
      <p:sp>
        <p:nvSpPr>
          <p:cNvPr id="946" name="object 946"/>
          <p:cNvSpPr/>
          <p:nvPr/>
        </p:nvSpPr>
        <p:spPr>
          <a:xfrm>
            <a:off x="5988815" y="4416028"/>
            <a:ext cx="50800" cy="8890"/>
          </a:xfrm>
          <a:custGeom>
            <a:avLst/>
            <a:gdLst/>
            <a:ahLst/>
            <a:cxnLst/>
            <a:rect l="l" t="t" r="r" b="b"/>
            <a:pathLst>
              <a:path w="50800" h="8889">
                <a:moveTo>
                  <a:pt x="50291" y="8381"/>
                </a:moveTo>
                <a:lnTo>
                  <a:pt x="50291" y="0"/>
                </a:lnTo>
                <a:lnTo>
                  <a:pt x="0" y="0"/>
                </a:lnTo>
                <a:lnTo>
                  <a:pt x="0" y="8381"/>
                </a:lnTo>
                <a:lnTo>
                  <a:pt x="50291" y="8381"/>
                </a:lnTo>
              </a:path>
            </a:pathLst>
          </a:custGeom>
          <a:ln w="3175">
            <a:solidFill>
              <a:srgbClr val="000000"/>
            </a:solidFill>
          </a:ln>
        </p:spPr>
        <p:txBody>
          <a:bodyPr wrap="square" lIns="0" tIns="0" rIns="0" bIns="0" rtlCol="0"/>
          <a:lstStyle/>
          <a:p>
            <a:endParaRPr/>
          </a:p>
        </p:txBody>
      </p:sp>
      <p:sp>
        <p:nvSpPr>
          <p:cNvPr id="947" name="object 947"/>
          <p:cNvSpPr/>
          <p:nvPr/>
        </p:nvSpPr>
        <p:spPr>
          <a:xfrm>
            <a:off x="5911853" y="4416028"/>
            <a:ext cx="51435" cy="8890"/>
          </a:xfrm>
          <a:custGeom>
            <a:avLst/>
            <a:gdLst/>
            <a:ahLst/>
            <a:cxnLst/>
            <a:rect l="l" t="t" r="r" b="b"/>
            <a:pathLst>
              <a:path w="51435"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948" name="object 948"/>
          <p:cNvSpPr/>
          <p:nvPr/>
        </p:nvSpPr>
        <p:spPr>
          <a:xfrm>
            <a:off x="5911853" y="4416028"/>
            <a:ext cx="51435" cy="8890"/>
          </a:xfrm>
          <a:custGeom>
            <a:avLst/>
            <a:gdLst/>
            <a:ahLst/>
            <a:cxnLst/>
            <a:rect l="l" t="t" r="r" b="b"/>
            <a:pathLst>
              <a:path w="51435"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949" name="object 949"/>
          <p:cNvSpPr/>
          <p:nvPr/>
        </p:nvSpPr>
        <p:spPr>
          <a:xfrm>
            <a:off x="5911853" y="4416028"/>
            <a:ext cx="51435" cy="8890"/>
          </a:xfrm>
          <a:custGeom>
            <a:avLst/>
            <a:gdLst/>
            <a:ahLst/>
            <a:cxnLst/>
            <a:rect l="l" t="t" r="r" b="b"/>
            <a:pathLst>
              <a:path w="51435" h="8889">
                <a:moveTo>
                  <a:pt x="51053" y="8381"/>
                </a:moveTo>
                <a:lnTo>
                  <a:pt x="51053" y="0"/>
                </a:lnTo>
                <a:lnTo>
                  <a:pt x="0" y="0"/>
                </a:lnTo>
                <a:lnTo>
                  <a:pt x="0" y="8381"/>
                </a:lnTo>
                <a:lnTo>
                  <a:pt x="51053" y="8381"/>
                </a:lnTo>
              </a:path>
            </a:pathLst>
          </a:custGeom>
          <a:ln w="3175">
            <a:solidFill>
              <a:srgbClr val="000000"/>
            </a:solidFill>
          </a:ln>
        </p:spPr>
        <p:txBody>
          <a:bodyPr wrap="square" lIns="0" tIns="0" rIns="0" bIns="0" rtlCol="0"/>
          <a:lstStyle/>
          <a:p>
            <a:endParaRPr/>
          </a:p>
        </p:txBody>
      </p:sp>
      <p:sp>
        <p:nvSpPr>
          <p:cNvPr id="950" name="object 950"/>
          <p:cNvSpPr/>
          <p:nvPr/>
        </p:nvSpPr>
        <p:spPr>
          <a:xfrm>
            <a:off x="5828033" y="4416028"/>
            <a:ext cx="59055" cy="8890"/>
          </a:xfrm>
          <a:custGeom>
            <a:avLst/>
            <a:gdLst/>
            <a:ahLst/>
            <a:cxnLst/>
            <a:rect l="l" t="t" r="r" b="b"/>
            <a:pathLst>
              <a:path w="59054" h="8889">
                <a:moveTo>
                  <a:pt x="58674" y="0"/>
                </a:moveTo>
                <a:lnTo>
                  <a:pt x="0" y="8381"/>
                </a:lnTo>
                <a:lnTo>
                  <a:pt x="58674" y="8381"/>
                </a:lnTo>
                <a:lnTo>
                  <a:pt x="58674" y="0"/>
                </a:lnTo>
                <a:close/>
              </a:path>
            </a:pathLst>
          </a:custGeom>
          <a:solidFill>
            <a:srgbClr val="000000"/>
          </a:solidFill>
        </p:spPr>
        <p:txBody>
          <a:bodyPr wrap="square" lIns="0" tIns="0" rIns="0" bIns="0" rtlCol="0"/>
          <a:lstStyle/>
          <a:p>
            <a:endParaRPr/>
          </a:p>
        </p:txBody>
      </p:sp>
      <p:sp>
        <p:nvSpPr>
          <p:cNvPr id="951" name="object 951"/>
          <p:cNvSpPr/>
          <p:nvPr/>
        </p:nvSpPr>
        <p:spPr>
          <a:xfrm>
            <a:off x="5828033" y="4416028"/>
            <a:ext cx="59055" cy="8890"/>
          </a:xfrm>
          <a:custGeom>
            <a:avLst/>
            <a:gdLst/>
            <a:ahLst/>
            <a:cxnLst/>
            <a:rect l="l" t="t" r="r" b="b"/>
            <a:pathLst>
              <a:path w="59054" h="8889">
                <a:moveTo>
                  <a:pt x="58674" y="0"/>
                </a:moveTo>
                <a:lnTo>
                  <a:pt x="0" y="0"/>
                </a:lnTo>
                <a:lnTo>
                  <a:pt x="0" y="8381"/>
                </a:lnTo>
                <a:lnTo>
                  <a:pt x="58674" y="0"/>
                </a:lnTo>
                <a:close/>
              </a:path>
            </a:pathLst>
          </a:custGeom>
          <a:solidFill>
            <a:srgbClr val="000000"/>
          </a:solidFill>
        </p:spPr>
        <p:txBody>
          <a:bodyPr wrap="square" lIns="0" tIns="0" rIns="0" bIns="0" rtlCol="0"/>
          <a:lstStyle/>
          <a:p>
            <a:endParaRPr/>
          </a:p>
        </p:txBody>
      </p:sp>
      <p:sp>
        <p:nvSpPr>
          <p:cNvPr id="952" name="object 952"/>
          <p:cNvSpPr/>
          <p:nvPr/>
        </p:nvSpPr>
        <p:spPr>
          <a:xfrm>
            <a:off x="5828033" y="4416028"/>
            <a:ext cx="59055" cy="8890"/>
          </a:xfrm>
          <a:custGeom>
            <a:avLst/>
            <a:gdLst/>
            <a:ahLst/>
            <a:cxnLst/>
            <a:rect l="l" t="t" r="r" b="b"/>
            <a:pathLst>
              <a:path w="59054" h="8889">
                <a:moveTo>
                  <a:pt x="58674" y="8381"/>
                </a:moveTo>
                <a:lnTo>
                  <a:pt x="58674" y="0"/>
                </a:lnTo>
                <a:lnTo>
                  <a:pt x="0" y="0"/>
                </a:lnTo>
                <a:lnTo>
                  <a:pt x="0" y="8381"/>
                </a:lnTo>
                <a:lnTo>
                  <a:pt x="58674" y="8381"/>
                </a:lnTo>
              </a:path>
            </a:pathLst>
          </a:custGeom>
          <a:ln w="3175">
            <a:solidFill>
              <a:srgbClr val="000000"/>
            </a:solidFill>
          </a:ln>
        </p:spPr>
        <p:txBody>
          <a:bodyPr wrap="square" lIns="0" tIns="0" rIns="0" bIns="0" rtlCol="0"/>
          <a:lstStyle/>
          <a:p>
            <a:endParaRPr/>
          </a:p>
        </p:txBody>
      </p:sp>
      <p:sp>
        <p:nvSpPr>
          <p:cNvPr id="953" name="object 953"/>
          <p:cNvSpPr/>
          <p:nvPr/>
        </p:nvSpPr>
        <p:spPr>
          <a:xfrm>
            <a:off x="5828033" y="4416028"/>
            <a:ext cx="0" cy="8890"/>
          </a:xfrm>
          <a:custGeom>
            <a:avLst/>
            <a:gdLst/>
            <a:ahLst/>
            <a:cxnLst/>
            <a:rect l="l" t="t" r="r" b="b"/>
            <a:pathLst>
              <a:path h="8889">
                <a:moveTo>
                  <a:pt x="0" y="8381"/>
                </a:moveTo>
                <a:lnTo>
                  <a:pt x="0" y="0"/>
                </a:lnTo>
              </a:path>
            </a:pathLst>
          </a:custGeom>
          <a:ln w="3175">
            <a:solidFill>
              <a:srgbClr val="000000"/>
            </a:solidFill>
          </a:ln>
        </p:spPr>
        <p:txBody>
          <a:bodyPr wrap="square" lIns="0" tIns="0" rIns="0" bIns="0" rtlCol="0"/>
          <a:lstStyle/>
          <a:p>
            <a:endParaRPr/>
          </a:p>
        </p:txBody>
      </p:sp>
      <p:sp>
        <p:nvSpPr>
          <p:cNvPr id="954" name="object 954"/>
          <p:cNvSpPr/>
          <p:nvPr/>
        </p:nvSpPr>
        <p:spPr>
          <a:xfrm>
            <a:off x="4739134" y="4793599"/>
            <a:ext cx="0" cy="50800"/>
          </a:xfrm>
          <a:custGeom>
            <a:avLst/>
            <a:gdLst/>
            <a:ahLst/>
            <a:cxnLst/>
            <a:rect l="l" t="t" r="r" b="b"/>
            <a:pathLst>
              <a:path h="50800">
                <a:moveTo>
                  <a:pt x="0" y="0"/>
                </a:moveTo>
                <a:lnTo>
                  <a:pt x="0" y="50292"/>
                </a:lnTo>
              </a:path>
            </a:pathLst>
          </a:custGeom>
          <a:ln w="8381">
            <a:solidFill>
              <a:srgbClr val="000000"/>
            </a:solidFill>
          </a:ln>
        </p:spPr>
        <p:txBody>
          <a:bodyPr wrap="square" lIns="0" tIns="0" rIns="0" bIns="0" rtlCol="0"/>
          <a:lstStyle/>
          <a:p>
            <a:endParaRPr/>
          </a:p>
        </p:txBody>
      </p:sp>
      <p:sp>
        <p:nvSpPr>
          <p:cNvPr id="955" name="object 955"/>
          <p:cNvSpPr/>
          <p:nvPr/>
        </p:nvSpPr>
        <p:spPr>
          <a:xfrm>
            <a:off x="4735324" y="4717780"/>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56" name="object 956"/>
          <p:cNvSpPr/>
          <p:nvPr/>
        </p:nvSpPr>
        <p:spPr>
          <a:xfrm>
            <a:off x="4735324" y="4640818"/>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57" name="object 957"/>
          <p:cNvSpPr/>
          <p:nvPr/>
        </p:nvSpPr>
        <p:spPr>
          <a:xfrm>
            <a:off x="4735324" y="4563855"/>
            <a:ext cx="7620" cy="52069"/>
          </a:xfrm>
          <a:custGeom>
            <a:avLst/>
            <a:gdLst/>
            <a:ahLst/>
            <a:cxnLst/>
            <a:rect l="l" t="t" r="r" b="b"/>
            <a:pathLst>
              <a:path w="7619" h="52070">
                <a:moveTo>
                  <a:pt x="0" y="51815"/>
                </a:moveTo>
                <a:lnTo>
                  <a:pt x="7619" y="51815"/>
                </a:lnTo>
                <a:lnTo>
                  <a:pt x="7619" y="0"/>
                </a:lnTo>
                <a:lnTo>
                  <a:pt x="0" y="0"/>
                </a:lnTo>
                <a:lnTo>
                  <a:pt x="0" y="51815"/>
                </a:lnTo>
              </a:path>
            </a:pathLst>
          </a:custGeom>
          <a:ln w="3175">
            <a:solidFill>
              <a:srgbClr val="000000"/>
            </a:solidFill>
          </a:ln>
        </p:spPr>
        <p:txBody>
          <a:bodyPr wrap="square" lIns="0" tIns="0" rIns="0" bIns="0" rtlCol="0"/>
          <a:lstStyle/>
          <a:p>
            <a:endParaRPr/>
          </a:p>
        </p:txBody>
      </p:sp>
      <p:sp>
        <p:nvSpPr>
          <p:cNvPr id="958" name="object 958"/>
          <p:cNvSpPr/>
          <p:nvPr/>
        </p:nvSpPr>
        <p:spPr>
          <a:xfrm>
            <a:off x="4735324" y="4487655"/>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59" name="object 959"/>
          <p:cNvSpPr/>
          <p:nvPr/>
        </p:nvSpPr>
        <p:spPr>
          <a:xfrm>
            <a:off x="4735324" y="4410693"/>
            <a:ext cx="7620" cy="52069"/>
          </a:xfrm>
          <a:custGeom>
            <a:avLst/>
            <a:gdLst/>
            <a:ahLst/>
            <a:cxnLst/>
            <a:rect l="l" t="t" r="r" b="b"/>
            <a:pathLst>
              <a:path w="7619" h="52070">
                <a:moveTo>
                  <a:pt x="0" y="51816"/>
                </a:moveTo>
                <a:lnTo>
                  <a:pt x="7619" y="51816"/>
                </a:lnTo>
                <a:lnTo>
                  <a:pt x="7619" y="0"/>
                </a:lnTo>
                <a:lnTo>
                  <a:pt x="0" y="0"/>
                </a:lnTo>
                <a:lnTo>
                  <a:pt x="0" y="51816"/>
                </a:lnTo>
              </a:path>
            </a:pathLst>
          </a:custGeom>
          <a:ln w="3175">
            <a:solidFill>
              <a:srgbClr val="000000"/>
            </a:solidFill>
          </a:ln>
        </p:spPr>
        <p:txBody>
          <a:bodyPr wrap="square" lIns="0" tIns="0" rIns="0" bIns="0" rtlCol="0"/>
          <a:lstStyle/>
          <a:p>
            <a:endParaRPr/>
          </a:p>
        </p:txBody>
      </p:sp>
      <p:sp>
        <p:nvSpPr>
          <p:cNvPr id="960" name="object 960"/>
          <p:cNvSpPr/>
          <p:nvPr/>
        </p:nvSpPr>
        <p:spPr>
          <a:xfrm>
            <a:off x="4735324" y="4334493"/>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1" name="object 961"/>
          <p:cNvSpPr/>
          <p:nvPr/>
        </p:nvSpPr>
        <p:spPr>
          <a:xfrm>
            <a:off x="4735324" y="4257531"/>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2" name="object 962"/>
          <p:cNvSpPr/>
          <p:nvPr/>
        </p:nvSpPr>
        <p:spPr>
          <a:xfrm>
            <a:off x="4735324" y="4181332"/>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3" name="object 963"/>
          <p:cNvSpPr/>
          <p:nvPr/>
        </p:nvSpPr>
        <p:spPr>
          <a:xfrm>
            <a:off x="4735324" y="4104369"/>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4" name="object 964"/>
          <p:cNvSpPr/>
          <p:nvPr/>
        </p:nvSpPr>
        <p:spPr>
          <a:xfrm>
            <a:off x="4735324" y="4028169"/>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5" name="object 965"/>
          <p:cNvSpPr/>
          <p:nvPr/>
        </p:nvSpPr>
        <p:spPr>
          <a:xfrm>
            <a:off x="4735324" y="3951207"/>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6" name="object 966"/>
          <p:cNvSpPr/>
          <p:nvPr/>
        </p:nvSpPr>
        <p:spPr>
          <a:xfrm>
            <a:off x="4735324" y="3875007"/>
            <a:ext cx="7620" cy="51435"/>
          </a:xfrm>
          <a:custGeom>
            <a:avLst/>
            <a:gdLst/>
            <a:ahLst/>
            <a:cxnLst/>
            <a:rect l="l" t="t" r="r" b="b"/>
            <a:pathLst>
              <a:path w="7619" h="51435">
                <a:moveTo>
                  <a:pt x="0" y="51053"/>
                </a:moveTo>
                <a:lnTo>
                  <a:pt x="7619" y="51053"/>
                </a:lnTo>
                <a:lnTo>
                  <a:pt x="7619" y="0"/>
                </a:lnTo>
                <a:lnTo>
                  <a:pt x="0" y="0"/>
                </a:lnTo>
                <a:lnTo>
                  <a:pt x="0" y="51053"/>
                </a:lnTo>
              </a:path>
            </a:pathLst>
          </a:custGeom>
          <a:ln w="3175">
            <a:solidFill>
              <a:srgbClr val="000000"/>
            </a:solidFill>
          </a:ln>
        </p:spPr>
        <p:txBody>
          <a:bodyPr wrap="square" lIns="0" tIns="0" rIns="0" bIns="0" rtlCol="0"/>
          <a:lstStyle/>
          <a:p>
            <a:endParaRPr/>
          </a:p>
        </p:txBody>
      </p:sp>
      <p:sp>
        <p:nvSpPr>
          <p:cNvPr id="967" name="object 967"/>
          <p:cNvSpPr/>
          <p:nvPr/>
        </p:nvSpPr>
        <p:spPr>
          <a:xfrm>
            <a:off x="4739134" y="3799188"/>
            <a:ext cx="0" cy="50800"/>
          </a:xfrm>
          <a:custGeom>
            <a:avLst/>
            <a:gdLst/>
            <a:ahLst/>
            <a:cxnLst/>
            <a:rect l="l" t="t" r="r" b="b"/>
            <a:pathLst>
              <a:path h="50800">
                <a:moveTo>
                  <a:pt x="0" y="0"/>
                </a:moveTo>
                <a:lnTo>
                  <a:pt x="0" y="50292"/>
                </a:lnTo>
              </a:path>
            </a:pathLst>
          </a:custGeom>
          <a:ln w="8381">
            <a:solidFill>
              <a:srgbClr val="000000"/>
            </a:solidFill>
          </a:ln>
        </p:spPr>
        <p:txBody>
          <a:bodyPr wrap="square" lIns="0" tIns="0" rIns="0" bIns="0" rtlCol="0"/>
          <a:lstStyle/>
          <a:p>
            <a:endParaRPr/>
          </a:p>
        </p:txBody>
      </p:sp>
      <p:sp>
        <p:nvSpPr>
          <p:cNvPr id="968" name="object 968"/>
          <p:cNvSpPr/>
          <p:nvPr/>
        </p:nvSpPr>
        <p:spPr>
          <a:xfrm>
            <a:off x="4735324" y="3799569"/>
            <a:ext cx="7620" cy="0"/>
          </a:xfrm>
          <a:custGeom>
            <a:avLst/>
            <a:gdLst/>
            <a:ahLst/>
            <a:cxnLst/>
            <a:rect l="l" t="t" r="r" b="b"/>
            <a:pathLst>
              <a:path w="7619">
                <a:moveTo>
                  <a:pt x="0" y="0"/>
                </a:moveTo>
                <a:lnTo>
                  <a:pt x="7619" y="0"/>
                </a:lnTo>
              </a:path>
            </a:pathLst>
          </a:custGeom>
          <a:ln w="3175">
            <a:solidFill>
              <a:srgbClr val="000000"/>
            </a:solidFill>
          </a:ln>
        </p:spPr>
        <p:txBody>
          <a:bodyPr wrap="square" lIns="0" tIns="0" rIns="0" bIns="0" rtlCol="0"/>
          <a:lstStyle/>
          <a:p>
            <a:endParaRPr/>
          </a:p>
        </p:txBody>
      </p:sp>
      <p:sp>
        <p:nvSpPr>
          <p:cNvPr id="969" name="object 969"/>
          <p:cNvSpPr/>
          <p:nvPr/>
        </p:nvSpPr>
        <p:spPr>
          <a:xfrm>
            <a:off x="3728722" y="2471023"/>
            <a:ext cx="0" cy="2372995"/>
          </a:xfrm>
          <a:custGeom>
            <a:avLst/>
            <a:gdLst/>
            <a:ahLst/>
            <a:cxnLst/>
            <a:rect l="l" t="t" r="r" b="b"/>
            <a:pathLst>
              <a:path h="2372995">
                <a:moveTo>
                  <a:pt x="0" y="0"/>
                </a:moveTo>
                <a:lnTo>
                  <a:pt x="0" y="2372868"/>
                </a:lnTo>
              </a:path>
            </a:pathLst>
          </a:custGeom>
          <a:ln w="8381">
            <a:solidFill>
              <a:srgbClr val="000000"/>
            </a:solidFill>
          </a:ln>
        </p:spPr>
        <p:txBody>
          <a:bodyPr wrap="square" lIns="0" tIns="0" rIns="0" bIns="0" rtlCol="0"/>
          <a:lstStyle/>
          <a:p>
            <a:endParaRPr/>
          </a:p>
        </p:txBody>
      </p:sp>
      <p:sp>
        <p:nvSpPr>
          <p:cNvPr id="970" name="object 970"/>
          <p:cNvSpPr/>
          <p:nvPr/>
        </p:nvSpPr>
        <p:spPr>
          <a:xfrm>
            <a:off x="3724912" y="2471403"/>
            <a:ext cx="7620" cy="0"/>
          </a:xfrm>
          <a:custGeom>
            <a:avLst/>
            <a:gdLst/>
            <a:ahLst/>
            <a:cxnLst/>
            <a:rect l="l" t="t" r="r" b="b"/>
            <a:pathLst>
              <a:path w="7619">
                <a:moveTo>
                  <a:pt x="0" y="0"/>
                </a:moveTo>
                <a:lnTo>
                  <a:pt x="7619" y="0"/>
                </a:lnTo>
              </a:path>
            </a:pathLst>
          </a:custGeom>
          <a:ln w="3175">
            <a:solidFill>
              <a:srgbClr val="000000"/>
            </a:solidFill>
          </a:ln>
        </p:spPr>
        <p:txBody>
          <a:bodyPr wrap="square" lIns="0" tIns="0" rIns="0" bIns="0" rtlCol="0"/>
          <a:lstStyle/>
          <a:p>
            <a:endParaRPr/>
          </a:p>
        </p:txBody>
      </p:sp>
      <p:sp>
        <p:nvSpPr>
          <p:cNvPr id="971" name="object 971"/>
          <p:cNvSpPr/>
          <p:nvPr/>
        </p:nvSpPr>
        <p:spPr>
          <a:xfrm>
            <a:off x="4706368" y="4839699"/>
            <a:ext cx="33020" cy="7620"/>
          </a:xfrm>
          <a:custGeom>
            <a:avLst/>
            <a:gdLst/>
            <a:ahLst/>
            <a:cxnLst/>
            <a:rect l="l" t="t" r="r" b="b"/>
            <a:pathLst>
              <a:path w="33019" h="7620">
                <a:moveTo>
                  <a:pt x="32765" y="0"/>
                </a:moveTo>
                <a:lnTo>
                  <a:pt x="0" y="7620"/>
                </a:lnTo>
                <a:lnTo>
                  <a:pt x="32765" y="7620"/>
                </a:lnTo>
                <a:lnTo>
                  <a:pt x="32765" y="0"/>
                </a:lnTo>
                <a:close/>
              </a:path>
            </a:pathLst>
          </a:custGeom>
          <a:solidFill>
            <a:srgbClr val="000000"/>
          </a:solidFill>
        </p:spPr>
        <p:txBody>
          <a:bodyPr wrap="square" lIns="0" tIns="0" rIns="0" bIns="0" rtlCol="0"/>
          <a:lstStyle/>
          <a:p>
            <a:endParaRPr/>
          </a:p>
        </p:txBody>
      </p:sp>
      <p:sp>
        <p:nvSpPr>
          <p:cNvPr id="972" name="object 972"/>
          <p:cNvSpPr/>
          <p:nvPr/>
        </p:nvSpPr>
        <p:spPr>
          <a:xfrm>
            <a:off x="4706368" y="4839699"/>
            <a:ext cx="33020" cy="7620"/>
          </a:xfrm>
          <a:custGeom>
            <a:avLst/>
            <a:gdLst/>
            <a:ahLst/>
            <a:cxnLst/>
            <a:rect l="l" t="t" r="r" b="b"/>
            <a:pathLst>
              <a:path w="33019" h="7620">
                <a:moveTo>
                  <a:pt x="32765" y="0"/>
                </a:moveTo>
                <a:lnTo>
                  <a:pt x="0" y="0"/>
                </a:lnTo>
                <a:lnTo>
                  <a:pt x="0" y="7620"/>
                </a:lnTo>
                <a:lnTo>
                  <a:pt x="32765" y="0"/>
                </a:lnTo>
                <a:close/>
              </a:path>
            </a:pathLst>
          </a:custGeom>
          <a:solidFill>
            <a:srgbClr val="000000"/>
          </a:solidFill>
        </p:spPr>
        <p:txBody>
          <a:bodyPr wrap="square" lIns="0" tIns="0" rIns="0" bIns="0" rtlCol="0"/>
          <a:lstStyle/>
          <a:p>
            <a:endParaRPr/>
          </a:p>
        </p:txBody>
      </p:sp>
      <p:sp>
        <p:nvSpPr>
          <p:cNvPr id="973" name="object 973"/>
          <p:cNvSpPr/>
          <p:nvPr/>
        </p:nvSpPr>
        <p:spPr>
          <a:xfrm>
            <a:off x="4706368" y="4839699"/>
            <a:ext cx="33020" cy="7620"/>
          </a:xfrm>
          <a:custGeom>
            <a:avLst/>
            <a:gdLst/>
            <a:ahLst/>
            <a:cxnLst/>
            <a:rect l="l" t="t" r="r" b="b"/>
            <a:pathLst>
              <a:path w="33019" h="7620">
                <a:moveTo>
                  <a:pt x="32765" y="7620"/>
                </a:moveTo>
                <a:lnTo>
                  <a:pt x="32765" y="0"/>
                </a:lnTo>
                <a:lnTo>
                  <a:pt x="0" y="0"/>
                </a:lnTo>
                <a:lnTo>
                  <a:pt x="0" y="7620"/>
                </a:lnTo>
                <a:lnTo>
                  <a:pt x="32765" y="7620"/>
                </a:lnTo>
              </a:path>
            </a:pathLst>
          </a:custGeom>
          <a:ln w="3175">
            <a:solidFill>
              <a:srgbClr val="000000"/>
            </a:solidFill>
          </a:ln>
        </p:spPr>
        <p:txBody>
          <a:bodyPr wrap="square" lIns="0" tIns="0" rIns="0" bIns="0" rtlCol="0"/>
          <a:lstStyle/>
          <a:p>
            <a:endParaRPr/>
          </a:p>
        </p:txBody>
      </p:sp>
      <p:sp>
        <p:nvSpPr>
          <p:cNvPr id="974" name="object 974"/>
          <p:cNvSpPr/>
          <p:nvPr/>
        </p:nvSpPr>
        <p:spPr>
          <a:xfrm>
            <a:off x="4629406"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75" name="object 975"/>
          <p:cNvSpPr/>
          <p:nvPr/>
        </p:nvSpPr>
        <p:spPr>
          <a:xfrm>
            <a:off x="4629406"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76" name="object 976"/>
          <p:cNvSpPr/>
          <p:nvPr/>
        </p:nvSpPr>
        <p:spPr>
          <a:xfrm>
            <a:off x="4629406"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77" name="object 977"/>
          <p:cNvSpPr/>
          <p:nvPr/>
        </p:nvSpPr>
        <p:spPr>
          <a:xfrm>
            <a:off x="4553206"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78" name="object 978"/>
          <p:cNvSpPr/>
          <p:nvPr/>
        </p:nvSpPr>
        <p:spPr>
          <a:xfrm>
            <a:off x="4553206"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79" name="object 979"/>
          <p:cNvSpPr/>
          <p:nvPr/>
        </p:nvSpPr>
        <p:spPr>
          <a:xfrm>
            <a:off x="4553206"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80" name="object 980"/>
          <p:cNvSpPr/>
          <p:nvPr/>
        </p:nvSpPr>
        <p:spPr>
          <a:xfrm>
            <a:off x="4476245"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81" name="object 981"/>
          <p:cNvSpPr/>
          <p:nvPr/>
        </p:nvSpPr>
        <p:spPr>
          <a:xfrm>
            <a:off x="4476245"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82" name="object 982"/>
          <p:cNvSpPr/>
          <p:nvPr/>
        </p:nvSpPr>
        <p:spPr>
          <a:xfrm>
            <a:off x="4476245"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83" name="object 983"/>
          <p:cNvSpPr/>
          <p:nvPr/>
        </p:nvSpPr>
        <p:spPr>
          <a:xfrm>
            <a:off x="4400045"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84" name="object 984"/>
          <p:cNvSpPr/>
          <p:nvPr/>
        </p:nvSpPr>
        <p:spPr>
          <a:xfrm>
            <a:off x="4400045"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85" name="object 985"/>
          <p:cNvSpPr/>
          <p:nvPr/>
        </p:nvSpPr>
        <p:spPr>
          <a:xfrm>
            <a:off x="4400045"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86" name="object 986"/>
          <p:cNvSpPr/>
          <p:nvPr/>
        </p:nvSpPr>
        <p:spPr>
          <a:xfrm>
            <a:off x="4323083"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87" name="object 987"/>
          <p:cNvSpPr/>
          <p:nvPr/>
        </p:nvSpPr>
        <p:spPr>
          <a:xfrm>
            <a:off x="4323083"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88" name="object 988"/>
          <p:cNvSpPr/>
          <p:nvPr/>
        </p:nvSpPr>
        <p:spPr>
          <a:xfrm>
            <a:off x="4323083"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89" name="object 989"/>
          <p:cNvSpPr/>
          <p:nvPr/>
        </p:nvSpPr>
        <p:spPr>
          <a:xfrm>
            <a:off x="4246883"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90" name="object 990"/>
          <p:cNvSpPr/>
          <p:nvPr/>
        </p:nvSpPr>
        <p:spPr>
          <a:xfrm>
            <a:off x="4246883"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91" name="object 991"/>
          <p:cNvSpPr/>
          <p:nvPr/>
        </p:nvSpPr>
        <p:spPr>
          <a:xfrm>
            <a:off x="4246883"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92" name="object 992"/>
          <p:cNvSpPr/>
          <p:nvPr/>
        </p:nvSpPr>
        <p:spPr>
          <a:xfrm>
            <a:off x="4169921"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93" name="object 993"/>
          <p:cNvSpPr/>
          <p:nvPr/>
        </p:nvSpPr>
        <p:spPr>
          <a:xfrm>
            <a:off x="4169921"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94" name="object 994"/>
          <p:cNvSpPr/>
          <p:nvPr/>
        </p:nvSpPr>
        <p:spPr>
          <a:xfrm>
            <a:off x="4169921"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95" name="object 995"/>
          <p:cNvSpPr/>
          <p:nvPr/>
        </p:nvSpPr>
        <p:spPr>
          <a:xfrm>
            <a:off x="4093721"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96" name="object 996"/>
          <p:cNvSpPr/>
          <p:nvPr/>
        </p:nvSpPr>
        <p:spPr>
          <a:xfrm>
            <a:off x="4093721"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997" name="object 997"/>
          <p:cNvSpPr/>
          <p:nvPr/>
        </p:nvSpPr>
        <p:spPr>
          <a:xfrm>
            <a:off x="4093721"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998" name="object 998"/>
          <p:cNvSpPr/>
          <p:nvPr/>
        </p:nvSpPr>
        <p:spPr>
          <a:xfrm>
            <a:off x="4016759"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999" name="object 999"/>
          <p:cNvSpPr/>
          <p:nvPr/>
        </p:nvSpPr>
        <p:spPr>
          <a:xfrm>
            <a:off x="4016759"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1000" name="object 1000"/>
          <p:cNvSpPr/>
          <p:nvPr/>
        </p:nvSpPr>
        <p:spPr>
          <a:xfrm>
            <a:off x="4016759"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1001" name="object 1001"/>
          <p:cNvSpPr/>
          <p:nvPr/>
        </p:nvSpPr>
        <p:spPr>
          <a:xfrm>
            <a:off x="3940559"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1002" name="object 1002"/>
          <p:cNvSpPr/>
          <p:nvPr/>
        </p:nvSpPr>
        <p:spPr>
          <a:xfrm>
            <a:off x="3940559"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1003" name="object 1003"/>
          <p:cNvSpPr/>
          <p:nvPr/>
        </p:nvSpPr>
        <p:spPr>
          <a:xfrm>
            <a:off x="3940559"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1004" name="object 1004"/>
          <p:cNvSpPr/>
          <p:nvPr/>
        </p:nvSpPr>
        <p:spPr>
          <a:xfrm>
            <a:off x="3864359" y="4839699"/>
            <a:ext cx="50800" cy="7620"/>
          </a:xfrm>
          <a:custGeom>
            <a:avLst/>
            <a:gdLst/>
            <a:ahLst/>
            <a:cxnLst/>
            <a:rect l="l" t="t" r="r" b="b"/>
            <a:pathLst>
              <a:path w="50800" h="7620">
                <a:moveTo>
                  <a:pt x="50292" y="0"/>
                </a:moveTo>
                <a:lnTo>
                  <a:pt x="0" y="7620"/>
                </a:lnTo>
                <a:lnTo>
                  <a:pt x="50292" y="7620"/>
                </a:lnTo>
                <a:lnTo>
                  <a:pt x="50292" y="0"/>
                </a:lnTo>
                <a:close/>
              </a:path>
            </a:pathLst>
          </a:custGeom>
          <a:solidFill>
            <a:srgbClr val="000000"/>
          </a:solidFill>
        </p:spPr>
        <p:txBody>
          <a:bodyPr wrap="square" lIns="0" tIns="0" rIns="0" bIns="0" rtlCol="0"/>
          <a:lstStyle/>
          <a:p>
            <a:endParaRPr/>
          </a:p>
        </p:txBody>
      </p:sp>
      <p:sp>
        <p:nvSpPr>
          <p:cNvPr id="1005" name="object 1005"/>
          <p:cNvSpPr/>
          <p:nvPr/>
        </p:nvSpPr>
        <p:spPr>
          <a:xfrm>
            <a:off x="3864359" y="4839699"/>
            <a:ext cx="50800" cy="7620"/>
          </a:xfrm>
          <a:custGeom>
            <a:avLst/>
            <a:gdLst/>
            <a:ahLst/>
            <a:cxnLst/>
            <a:rect l="l" t="t" r="r" b="b"/>
            <a:pathLst>
              <a:path w="50800" h="7620">
                <a:moveTo>
                  <a:pt x="50292" y="0"/>
                </a:moveTo>
                <a:lnTo>
                  <a:pt x="0" y="0"/>
                </a:lnTo>
                <a:lnTo>
                  <a:pt x="0" y="7620"/>
                </a:lnTo>
                <a:lnTo>
                  <a:pt x="50292" y="0"/>
                </a:lnTo>
                <a:close/>
              </a:path>
            </a:pathLst>
          </a:custGeom>
          <a:solidFill>
            <a:srgbClr val="000000"/>
          </a:solidFill>
        </p:spPr>
        <p:txBody>
          <a:bodyPr wrap="square" lIns="0" tIns="0" rIns="0" bIns="0" rtlCol="0"/>
          <a:lstStyle/>
          <a:p>
            <a:endParaRPr/>
          </a:p>
        </p:txBody>
      </p:sp>
      <p:sp>
        <p:nvSpPr>
          <p:cNvPr id="1006" name="object 1006"/>
          <p:cNvSpPr/>
          <p:nvPr/>
        </p:nvSpPr>
        <p:spPr>
          <a:xfrm>
            <a:off x="3864359" y="4839699"/>
            <a:ext cx="50800" cy="7620"/>
          </a:xfrm>
          <a:custGeom>
            <a:avLst/>
            <a:gdLst/>
            <a:ahLst/>
            <a:cxnLst/>
            <a:rect l="l" t="t" r="r" b="b"/>
            <a:pathLst>
              <a:path w="50800" h="7620">
                <a:moveTo>
                  <a:pt x="50292" y="7620"/>
                </a:moveTo>
                <a:lnTo>
                  <a:pt x="50292" y="0"/>
                </a:lnTo>
                <a:lnTo>
                  <a:pt x="0" y="0"/>
                </a:lnTo>
                <a:lnTo>
                  <a:pt x="0" y="7620"/>
                </a:lnTo>
                <a:lnTo>
                  <a:pt x="50292" y="7620"/>
                </a:lnTo>
              </a:path>
            </a:pathLst>
          </a:custGeom>
          <a:ln w="3175">
            <a:solidFill>
              <a:srgbClr val="000000"/>
            </a:solidFill>
          </a:ln>
        </p:spPr>
        <p:txBody>
          <a:bodyPr wrap="square" lIns="0" tIns="0" rIns="0" bIns="0" rtlCol="0"/>
          <a:lstStyle/>
          <a:p>
            <a:endParaRPr/>
          </a:p>
        </p:txBody>
      </p:sp>
      <p:sp>
        <p:nvSpPr>
          <p:cNvPr id="1007" name="object 1007"/>
          <p:cNvSpPr/>
          <p:nvPr/>
        </p:nvSpPr>
        <p:spPr>
          <a:xfrm>
            <a:off x="3787396" y="4839699"/>
            <a:ext cx="51435" cy="7620"/>
          </a:xfrm>
          <a:custGeom>
            <a:avLst/>
            <a:gdLst/>
            <a:ahLst/>
            <a:cxnLst/>
            <a:rect l="l" t="t" r="r" b="b"/>
            <a:pathLst>
              <a:path w="51435" h="7620">
                <a:moveTo>
                  <a:pt x="51054" y="0"/>
                </a:moveTo>
                <a:lnTo>
                  <a:pt x="0" y="7620"/>
                </a:lnTo>
                <a:lnTo>
                  <a:pt x="51054" y="7620"/>
                </a:lnTo>
                <a:lnTo>
                  <a:pt x="51054" y="0"/>
                </a:lnTo>
                <a:close/>
              </a:path>
            </a:pathLst>
          </a:custGeom>
          <a:solidFill>
            <a:srgbClr val="000000"/>
          </a:solidFill>
        </p:spPr>
        <p:txBody>
          <a:bodyPr wrap="square" lIns="0" tIns="0" rIns="0" bIns="0" rtlCol="0"/>
          <a:lstStyle/>
          <a:p>
            <a:endParaRPr/>
          </a:p>
        </p:txBody>
      </p:sp>
      <p:sp>
        <p:nvSpPr>
          <p:cNvPr id="1008" name="object 1008"/>
          <p:cNvSpPr/>
          <p:nvPr/>
        </p:nvSpPr>
        <p:spPr>
          <a:xfrm>
            <a:off x="3787396" y="4839699"/>
            <a:ext cx="51435" cy="7620"/>
          </a:xfrm>
          <a:custGeom>
            <a:avLst/>
            <a:gdLst/>
            <a:ahLst/>
            <a:cxnLst/>
            <a:rect l="l" t="t" r="r" b="b"/>
            <a:pathLst>
              <a:path w="51435" h="7620">
                <a:moveTo>
                  <a:pt x="51054" y="0"/>
                </a:moveTo>
                <a:lnTo>
                  <a:pt x="0" y="0"/>
                </a:lnTo>
                <a:lnTo>
                  <a:pt x="0" y="7620"/>
                </a:lnTo>
                <a:lnTo>
                  <a:pt x="51054" y="0"/>
                </a:lnTo>
                <a:close/>
              </a:path>
            </a:pathLst>
          </a:custGeom>
          <a:solidFill>
            <a:srgbClr val="000000"/>
          </a:solidFill>
        </p:spPr>
        <p:txBody>
          <a:bodyPr wrap="square" lIns="0" tIns="0" rIns="0" bIns="0" rtlCol="0"/>
          <a:lstStyle/>
          <a:p>
            <a:endParaRPr/>
          </a:p>
        </p:txBody>
      </p:sp>
      <p:sp>
        <p:nvSpPr>
          <p:cNvPr id="1009" name="object 1009"/>
          <p:cNvSpPr/>
          <p:nvPr/>
        </p:nvSpPr>
        <p:spPr>
          <a:xfrm>
            <a:off x="3787396" y="4839699"/>
            <a:ext cx="51435" cy="7620"/>
          </a:xfrm>
          <a:custGeom>
            <a:avLst/>
            <a:gdLst/>
            <a:ahLst/>
            <a:cxnLst/>
            <a:rect l="l" t="t" r="r" b="b"/>
            <a:pathLst>
              <a:path w="51435" h="7620">
                <a:moveTo>
                  <a:pt x="51054" y="7620"/>
                </a:moveTo>
                <a:lnTo>
                  <a:pt x="51054" y="0"/>
                </a:lnTo>
                <a:lnTo>
                  <a:pt x="0" y="0"/>
                </a:lnTo>
                <a:lnTo>
                  <a:pt x="0" y="7620"/>
                </a:lnTo>
                <a:lnTo>
                  <a:pt x="51054" y="7620"/>
                </a:lnTo>
              </a:path>
            </a:pathLst>
          </a:custGeom>
          <a:ln w="3175">
            <a:solidFill>
              <a:srgbClr val="000000"/>
            </a:solidFill>
          </a:ln>
        </p:spPr>
        <p:txBody>
          <a:bodyPr wrap="square" lIns="0" tIns="0" rIns="0" bIns="0" rtlCol="0"/>
          <a:lstStyle/>
          <a:p>
            <a:endParaRPr/>
          </a:p>
        </p:txBody>
      </p:sp>
      <p:sp>
        <p:nvSpPr>
          <p:cNvPr id="1010" name="object 1010"/>
          <p:cNvSpPr/>
          <p:nvPr/>
        </p:nvSpPr>
        <p:spPr>
          <a:xfrm>
            <a:off x="3728722" y="4839699"/>
            <a:ext cx="33655" cy="7620"/>
          </a:xfrm>
          <a:custGeom>
            <a:avLst/>
            <a:gdLst/>
            <a:ahLst/>
            <a:cxnLst/>
            <a:rect l="l" t="t" r="r" b="b"/>
            <a:pathLst>
              <a:path w="33655" h="7620">
                <a:moveTo>
                  <a:pt x="33528" y="0"/>
                </a:moveTo>
                <a:lnTo>
                  <a:pt x="0" y="7620"/>
                </a:lnTo>
                <a:lnTo>
                  <a:pt x="33528" y="7620"/>
                </a:lnTo>
                <a:lnTo>
                  <a:pt x="33528" y="0"/>
                </a:lnTo>
                <a:close/>
              </a:path>
            </a:pathLst>
          </a:custGeom>
          <a:solidFill>
            <a:srgbClr val="000000"/>
          </a:solidFill>
        </p:spPr>
        <p:txBody>
          <a:bodyPr wrap="square" lIns="0" tIns="0" rIns="0" bIns="0" rtlCol="0"/>
          <a:lstStyle/>
          <a:p>
            <a:endParaRPr/>
          </a:p>
        </p:txBody>
      </p:sp>
      <p:sp>
        <p:nvSpPr>
          <p:cNvPr id="1011" name="object 1011"/>
          <p:cNvSpPr/>
          <p:nvPr/>
        </p:nvSpPr>
        <p:spPr>
          <a:xfrm>
            <a:off x="3728722" y="4839699"/>
            <a:ext cx="33655" cy="7620"/>
          </a:xfrm>
          <a:custGeom>
            <a:avLst/>
            <a:gdLst/>
            <a:ahLst/>
            <a:cxnLst/>
            <a:rect l="l" t="t" r="r" b="b"/>
            <a:pathLst>
              <a:path w="33655" h="7620">
                <a:moveTo>
                  <a:pt x="33528" y="0"/>
                </a:moveTo>
                <a:lnTo>
                  <a:pt x="0" y="0"/>
                </a:lnTo>
                <a:lnTo>
                  <a:pt x="0" y="7620"/>
                </a:lnTo>
                <a:lnTo>
                  <a:pt x="33528" y="0"/>
                </a:lnTo>
                <a:close/>
              </a:path>
            </a:pathLst>
          </a:custGeom>
          <a:solidFill>
            <a:srgbClr val="000000"/>
          </a:solidFill>
        </p:spPr>
        <p:txBody>
          <a:bodyPr wrap="square" lIns="0" tIns="0" rIns="0" bIns="0" rtlCol="0"/>
          <a:lstStyle/>
          <a:p>
            <a:endParaRPr/>
          </a:p>
        </p:txBody>
      </p:sp>
      <p:sp>
        <p:nvSpPr>
          <p:cNvPr id="1012" name="object 1012"/>
          <p:cNvSpPr/>
          <p:nvPr/>
        </p:nvSpPr>
        <p:spPr>
          <a:xfrm>
            <a:off x="3728722" y="4839699"/>
            <a:ext cx="33655" cy="7620"/>
          </a:xfrm>
          <a:custGeom>
            <a:avLst/>
            <a:gdLst/>
            <a:ahLst/>
            <a:cxnLst/>
            <a:rect l="l" t="t" r="r" b="b"/>
            <a:pathLst>
              <a:path w="33655" h="7620">
                <a:moveTo>
                  <a:pt x="33528" y="7620"/>
                </a:moveTo>
                <a:lnTo>
                  <a:pt x="33528" y="0"/>
                </a:lnTo>
                <a:lnTo>
                  <a:pt x="0" y="0"/>
                </a:lnTo>
                <a:lnTo>
                  <a:pt x="0" y="7620"/>
                </a:lnTo>
                <a:lnTo>
                  <a:pt x="33528" y="7620"/>
                </a:lnTo>
              </a:path>
            </a:pathLst>
          </a:custGeom>
          <a:ln w="3175">
            <a:solidFill>
              <a:srgbClr val="000000"/>
            </a:solidFill>
          </a:ln>
        </p:spPr>
        <p:txBody>
          <a:bodyPr wrap="square" lIns="0" tIns="0" rIns="0" bIns="0" rtlCol="0"/>
          <a:lstStyle/>
          <a:p>
            <a:endParaRPr/>
          </a:p>
        </p:txBody>
      </p:sp>
      <p:sp>
        <p:nvSpPr>
          <p:cNvPr id="1013" name="object 1013"/>
          <p:cNvSpPr/>
          <p:nvPr/>
        </p:nvSpPr>
        <p:spPr>
          <a:xfrm>
            <a:off x="3728722" y="4839699"/>
            <a:ext cx="0" cy="7620"/>
          </a:xfrm>
          <a:custGeom>
            <a:avLst/>
            <a:gdLst/>
            <a:ahLst/>
            <a:cxnLst/>
            <a:rect l="l" t="t" r="r" b="b"/>
            <a:pathLst>
              <a:path h="7620">
                <a:moveTo>
                  <a:pt x="0" y="7620"/>
                </a:moveTo>
                <a:lnTo>
                  <a:pt x="0" y="0"/>
                </a:lnTo>
              </a:path>
            </a:pathLst>
          </a:custGeom>
          <a:ln w="3175">
            <a:solidFill>
              <a:srgbClr val="000000"/>
            </a:solidFill>
          </a:ln>
        </p:spPr>
        <p:txBody>
          <a:bodyPr wrap="square" lIns="0" tIns="0" rIns="0" bIns="0" rtlCol="0"/>
          <a:lstStyle/>
          <a:p>
            <a:endParaRPr/>
          </a:p>
        </p:txBody>
      </p:sp>
      <p:sp>
        <p:nvSpPr>
          <p:cNvPr id="1014" name="object 1014"/>
          <p:cNvSpPr/>
          <p:nvPr/>
        </p:nvSpPr>
        <p:spPr>
          <a:xfrm>
            <a:off x="3875789" y="3996928"/>
            <a:ext cx="7620" cy="139700"/>
          </a:xfrm>
          <a:custGeom>
            <a:avLst/>
            <a:gdLst/>
            <a:ahLst/>
            <a:cxnLst/>
            <a:rect l="l" t="t" r="r" b="b"/>
            <a:pathLst>
              <a:path w="7619" h="139700">
                <a:moveTo>
                  <a:pt x="7619" y="0"/>
                </a:moveTo>
                <a:lnTo>
                  <a:pt x="0" y="0"/>
                </a:lnTo>
                <a:lnTo>
                  <a:pt x="7619" y="139445"/>
                </a:lnTo>
                <a:lnTo>
                  <a:pt x="7619" y="0"/>
                </a:lnTo>
                <a:close/>
              </a:path>
            </a:pathLst>
          </a:custGeom>
          <a:solidFill>
            <a:srgbClr val="000000"/>
          </a:solidFill>
        </p:spPr>
        <p:txBody>
          <a:bodyPr wrap="square" lIns="0" tIns="0" rIns="0" bIns="0" rtlCol="0"/>
          <a:lstStyle/>
          <a:p>
            <a:endParaRPr/>
          </a:p>
        </p:txBody>
      </p:sp>
      <p:sp>
        <p:nvSpPr>
          <p:cNvPr id="1015" name="object 1015"/>
          <p:cNvSpPr/>
          <p:nvPr/>
        </p:nvSpPr>
        <p:spPr>
          <a:xfrm>
            <a:off x="3875789" y="3996928"/>
            <a:ext cx="7620" cy="139700"/>
          </a:xfrm>
          <a:custGeom>
            <a:avLst/>
            <a:gdLst/>
            <a:ahLst/>
            <a:cxnLst/>
            <a:rect l="l" t="t" r="r" b="b"/>
            <a:pathLst>
              <a:path w="7619" h="139700">
                <a:moveTo>
                  <a:pt x="0" y="0"/>
                </a:moveTo>
                <a:lnTo>
                  <a:pt x="0" y="139445"/>
                </a:lnTo>
                <a:lnTo>
                  <a:pt x="7619" y="139445"/>
                </a:lnTo>
                <a:lnTo>
                  <a:pt x="0" y="0"/>
                </a:lnTo>
                <a:close/>
              </a:path>
            </a:pathLst>
          </a:custGeom>
          <a:solidFill>
            <a:srgbClr val="000000"/>
          </a:solidFill>
        </p:spPr>
        <p:txBody>
          <a:bodyPr wrap="square" lIns="0" tIns="0" rIns="0" bIns="0" rtlCol="0"/>
          <a:lstStyle/>
          <a:p>
            <a:endParaRPr/>
          </a:p>
        </p:txBody>
      </p:sp>
      <p:sp>
        <p:nvSpPr>
          <p:cNvPr id="1016" name="object 1016"/>
          <p:cNvSpPr/>
          <p:nvPr/>
        </p:nvSpPr>
        <p:spPr>
          <a:xfrm>
            <a:off x="3875789" y="3996928"/>
            <a:ext cx="7620" cy="139700"/>
          </a:xfrm>
          <a:custGeom>
            <a:avLst/>
            <a:gdLst/>
            <a:ahLst/>
            <a:cxnLst/>
            <a:rect l="l" t="t" r="r" b="b"/>
            <a:pathLst>
              <a:path w="7619" h="139700">
                <a:moveTo>
                  <a:pt x="7619" y="0"/>
                </a:moveTo>
                <a:lnTo>
                  <a:pt x="0" y="0"/>
                </a:lnTo>
                <a:lnTo>
                  <a:pt x="0" y="139445"/>
                </a:lnTo>
                <a:lnTo>
                  <a:pt x="7619" y="139445"/>
                </a:lnTo>
                <a:lnTo>
                  <a:pt x="7619" y="0"/>
                </a:lnTo>
              </a:path>
            </a:pathLst>
          </a:custGeom>
          <a:ln w="3175">
            <a:solidFill>
              <a:srgbClr val="000000"/>
            </a:solidFill>
          </a:ln>
        </p:spPr>
        <p:txBody>
          <a:bodyPr wrap="square" lIns="0" tIns="0" rIns="0" bIns="0" rtlCol="0"/>
          <a:lstStyle/>
          <a:p>
            <a:endParaRPr/>
          </a:p>
        </p:txBody>
      </p:sp>
      <p:sp>
        <p:nvSpPr>
          <p:cNvPr id="1017" name="object 1017"/>
          <p:cNvSpPr/>
          <p:nvPr/>
        </p:nvSpPr>
        <p:spPr>
          <a:xfrm>
            <a:off x="4873246" y="3996928"/>
            <a:ext cx="8890" cy="139700"/>
          </a:xfrm>
          <a:custGeom>
            <a:avLst/>
            <a:gdLst/>
            <a:ahLst/>
            <a:cxnLst/>
            <a:rect l="l" t="t" r="r" b="b"/>
            <a:pathLst>
              <a:path w="8889" h="139700">
                <a:moveTo>
                  <a:pt x="8381" y="0"/>
                </a:moveTo>
                <a:lnTo>
                  <a:pt x="0" y="0"/>
                </a:lnTo>
                <a:lnTo>
                  <a:pt x="8381" y="139445"/>
                </a:lnTo>
                <a:lnTo>
                  <a:pt x="8381" y="0"/>
                </a:lnTo>
                <a:close/>
              </a:path>
            </a:pathLst>
          </a:custGeom>
          <a:solidFill>
            <a:srgbClr val="000000"/>
          </a:solidFill>
        </p:spPr>
        <p:txBody>
          <a:bodyPr wrap="square" lIns="0" tIns="0" rIns="0" bIns="0" rtlCol="0"/>
          <a:lstStyle/>
          <a:p>
            <a:endParaRPr/>
          </a:p>
        </p:txBody>
      </p:sp>
      <p:sp>
        <p:nvSpPr>
          <p:cNvPr id="1018" name="object 1018"/>
          <p:cNvSpPr/>
          <p:nvPr/>
        </p:nvSpPr>
        <p:spPr>
          <a:xfrm>
            <a:off x="4873246" y="3996928"/>
            <a:ext cx="8890" cy="139700"/>
          </a:xfrm>
          <a:custGeom>
            <a:avLst/>
            <a:gdLst/>
            <a:ahLst/>
            <a:cxnLst/>
            <a:rect l="l" t="t" r="r" b="b"/>
            <a:pathLst>
              <a:path w="8889" h="139700">
                <a:moveTo>
                  <a:pt x="0" y="0"/>
                </a:moveTo>
                <a:lnTo>
                  <a:pt x="0" y="139445"/>
                </a:lnTo>
                <a:lnTo>
                  <a:pt x="8381" y="139445"/>
                </a:lnTo>
                <a:lnTo>
                  <a:pt x="0" y="0"/>
                </a:lnTo>
                <a:close/>
              </a:path>
            </a:pathLst>
          </a:custGeom>
          <a:solidFill>
            <a:srgbClr val="000000"/>
          </a:solidFill>
        </p:spPr>
        <p:txBody>
          <a:bodyPr wrap="square" lIns="0" tIns="0" rIns="0" bIns="0" rtlCol="0"/>
          <a:lstStyle/>
          <a:p>
            <a:endParaRPr/>
          </a:p>
        </p:txBody>
      </p:sp>
      <p:sp>
        <p:nvSpPr>
          <p:cNvPr id="1019" name="object 1019"/>
          <p:cNvSpPr/>
          <p:nvPr/>
        </p:nvSpPr>
        <p:spPr>
          <a:xfrm>
            <a:off x="4873246" y="3996928"/>
            <a:ext cx="8890" cy="139700"/>
          </a:xfrm>
          <a:custGeom>
            <a:avLst/>
            <a:gdLst/>
            <a:ahLst/>
            <a:cxnLst/>
            <a:rect l="l" t="t" r="r" b="b"/>
            <a:pathLst>
              <a:path w="8889" h="139700">
                <a:moveTo>
                  <a:pt x="8381" y="0"/>
                </a:moveTo>
                <a:lnTo>
                  <a:pt x="0" y="0"/>
                </a:lnTo>
                <a:lnTo>
                  <a:pt x="0" y="139445"/>
                </a:lnTo>
                <a:lnTo>
                  <a:pt x="8381" y="139445"/>
                </a:lnTo>
                <a:lnTo>
                  <a:pt x="8381" y="0"/>
                </a:lnTo>
              </a:path>
            </a:pathLst>
          </a:custGeom>
          <a:ln w="3175">
            <a:solidFill>
              <a:srgbClr val="000000"/>
            </a:solidFill>
          </a:ln>
        </p:spPr>
        <p:txBody>
          <a:bodyPr wrap="square" lIns="0" tIns="0" rIns="0" bIns="0" rtlCol="0"/>
          <a:lstStyle/>
          <a:p>
            <a:endParaRPr/>
          </a:p>
        </p:txBody>
      </p:sp>
      <p:sp>
        <p:nvSpPr>
          <p:cNvPr id="1020" name="object 1020"/>
          <p:cNvSpPr/>
          <p:nvPr/>
        </p:nvSpPr>
        <p:spPr>
          <a:xfrm>
            <a:off x="3827783" y="4132563"/>
            <a:ext cx="108585" cy="7620"/>
          </a:xfrm>
          <a:custGeom>
            <a:avLst/>
            <a:gdLst/>
            <a:ahLst/>
            <a:cxnLst/>
            <a:rect l="l" t="t" r="r" b="b"/>
            <a:pathLst>
              <a:path w="108585" h="7619">
                <a:moveTo>
                  <a:pt x="108204" y="0"/>
                </a:moveTo>
                <a:lnTo>
                  <a:pt x="0" y="0"/>
                </a:lnTo>
                <a:lnTo>
                  <a:pt x="0" y="7620"/>
                </a:lnTo>
                <a:lnTo>
                  <a:pt x="108204" y="0"/>
                </a:lnTo>
                <a:close/>
              </a:path>
            </a:pathLst>
          </a:custGeom>
          <a:solidFill>
            <a:srgbClr val="000000"/>
          </a:solidFill>
        </p:spPr>
        <p:txBody>
          <a:bodyPr wrap="square" lIns="0" tIns="0" rIns="0" bIns="0" rtlCol="0"/>
          <a:lstStyle/>
          <a:p>
            <a:endParaRPr/>
          </a:p>
        </p:txBody>
      </p:sp>
      <p:sp>
        <p:nvSpPr>
          <p:cNvPr id="1021" name="object 1021"/>
          <p:cNvSpPr/>
          <p:nvPr/>
        </p:nvSpPr>
        <p:spPr>
          <a:xfrm>
            <a:off x="3827783" y="4132563"/>
            <a:ext cx="108585" cy="7620"/>
          </a:xfrm>
          <a:custGeom>
            <a:avLst/>
            <a:gdLst/>
            <a:ahLst/>
            <a:cxnLst/>
            <a:rect l="l" t="t" r="r" b="b"/>
            <a:pathLst>
              <a:path w="108585" h="7619">
                <a:moveTo>
                  <a:pt x="108204" y="0"/>
                </a:moveTo>
                <a:lnTo>
                  <a:pt x="0" y="7620"/>
                </a:lnTo>
                <a:lnTo>
                  <a:pt x="99822" y="7620"/>
                </a:lnTo>
                <a:lnTo>
                  <a:pt x="108204" y="0"/>
                </a:lnTo>
                <a:close/>
              </a:path>
            </a:pathLst>
          </a:custGeom>
          <a:solidFill>
            <a:srgbClr val="000000"/>
          </a:solidFill>
        </p:spPr>
        <p:txBody>
          <a:bodyPr wrap="square" lIns="0" tIns="0" rIns="0" bIns="0" rtlCol="0"/>
          <a:lstStyle/>
          <a:p>
            <a:endParaRPr/>
          </a:p>
        </p:txBody>
      </p:sp>
      <p:sp>
        <p:nvSpPr>
          <p:cNvPr id="1022" name="object 1022"/>
          <p:cNvSpPr/>
          <p:nvPr/>
        </p:nvSpPr>
        <p:spPr>
          <a:xfrm>
            <a:off x="3827783" y="4132563"/>
            <a:ext cx="108585" cy="7620"/>
          </a:xfrm>
          <a:custGeom>
            <a:avLst/>
            <a:gdLst/>
            <a:ahLst/>
            <a:cxnLst/>
            <a:rect l="l" t="t" r="r" b="b"/>
            <a:pathLst>
              <a:path w="108585" h="7619">
                <a:moveTo>
                  <a:pt x="0" y="0"/>
                </a:moveTo>
                <a:lnTo>
                  <a:pt x="0" y="7620"/>
                </a:lnTo>
                <a:lnTo>
                  <a:pt x="99822" y="7620"/>
                </a:lnTo>
                <a:lnTo>
                  <a:pt x="108204" y="0"/>
                </a:lnTo>
                <a:lnTo>
                  <a:pt x="0" y="0"/>
                </a:lnTo>
              </a:path>
            </a:pathLst>
          </a:custGeom>
          <a:ln w="3175">
            <a:solidFill>
              <a:srgbClr val="000000"/>
            </a:solidFill>
          </a:ln>
        </p:spPr>
        <p:txBody>
          <a:bodyPr wrap="square" lIns="0" tIns="0" rIns="0" bIns="0" rtlCol="0"/>
          <a:lstStyle/>
          <a:p>
            <a:endParaRPr/>
          </a:p>
        </p:txBody>
      </p:sp>
      <p:sp>
        <p:nvSpPr>
          <p:cNvPr id="1023" name="object 1023"/>
          <p:cNvSpPr/>
          <p:nvPr/>
        </p:nvSpPr>
        <p:spPr>
          <a:xfrm>
            <a:off x="3927605" y="4132563"/>
            <a:ext cx="8890" cy="268605"/>
          </a:xfrm>
          <a:custGeom>
            <a:avLst/>
            <a:gdLst/>
            <a:ahLst/>
            <a:cxnLst/>
            <a:rect l="l" t="t" r="r" b="b"/>
            <a:pathLst>
              <a:path w="8889" h="268604">
                <a:moveTo>
                  <a:pt x="8381" y="0"/>
                </a:moveTo>
                <a:lnTo>
                  <a:pt x="0" y="7620"/>
                </a:lnTo>
                <a:lnTo>
                  <a:pt x="8381" y="268224"/>
                </a:lnTo>
                <a:lnTo>
                  <a:pt x="8381" y="0"/>
                </a:lnTo>
                <a:close/>
              </a:path>
            </a:pathLst>
          </a:custGeom>
          <a:solidFill>
            <a:srgbClr val="000000"/>
          </a:solidFill>
        </p:spPr>
        <p:txBody>
          <a:bodyPr wrap="square" lIns="0" tIns="0" rIns="0" bIns="0" rtlCol="0"/>
          <a:lstStyle/>
          <a:p>
            <a:endParaRPr/>
          </a:p>
        </p:txBody>
      </p:sp>
      <p:sp>
        <p:nvSpPr>
          <p:cNvPr id="1024" name="object 1024"/>
          <p:cNvSpPr/>
          <p:nvPr/>
        </p:nvSpPr>
        <p:spPr>
          <a:xfrm>
            <a:off x="3927605" y="4140184"/>
            <a:ext cx="8890" cy="260985"/>
          </a:xfrm>
          <a:custGeom>
            <a:avLst/>
            <a:gdLst/>
            <a:ahLst/>
            <a:cxnLst/>
            <a:rect l="l" t="t" r="r" b="b"/>
            <a:pathLst>
              <a:path w="8889" h="260985">
                <a:moveTo>
                  <a:pt x="0" y="0"/>
                </a:moveTo>
                <a:lnTo>
                  <a:pt x="0" y="252983"/>
                </a:lnTo>
                <a:lnTo>
                  <a:pt x="8381" y="260603"/>
                </a:lnTo>
                <a:lnTo>
                  <a:pt x="0" y="0"/>
                </a:lnTo>
                <a:close/>
              </a:path>
            </a:pathLst>
          </a:custGeom>
          <a:solidFill>
            <a:srgbClr val="000000"/>
          </a:solidFill>
        </p:spPr>
        <p:txBody>
          <a:bodyPr wrap="square" lIns="0" tIns="0" rIns="0" bIns="0" rtlCol="0"/>
          <a:lstStyle/>
          <a:p>
            <a:endParaRPr/>
          </a:p>
        </p:txBody>
      </p:sp>
      <p:sp>
        <p:nvSpPr>
          <p:cNvPr id="1025" name="object 1025"/>
          <p:cNvSpPr/>
          <p:nvPr/>
        </p:nvSpPr>
        <p:spPr>
          <a:xfrm>
            <a:off x="3927605" y="4132563"/>
            <a:ext cx="8890" cy="268605"/>
          </a:xfrm>
          <a:custGeom>
            <a:avLst/>
            <a:gdLst/>
            <a:ahLst/>
            <a:cxnLst/>
            <a:rect l="l" t="t" r="r" b="b"/>
            <a:pathLst>
              <a:path w="8889" h="268604">
                <a:moveTo>
                  <a:pt x="8381" y="0"/>
                </a:moveTo>
                <a:lnTo>
                  <a:pt x="0" y="7620"/>
                </a:lnTo>
                <a:lnTo>
                  <a:pt x="0" y="260603"/>
                </a:lnTo>
                <a:lnTo>
                  <a:pt x="8381" y="268224"/>
                </a:lnTo>
                <a:lnTo>
                  <a:pt x="8381" y="0"/>
                </a:lnTo>
              </a:path>
            </a:pathLst>
          </a:custGeom>
          <a:ln w="3175">
            <a:solidFill>
              <a:srgbClr val="000000"/>
            </a:solidFill>
          </a:ln>
        </p:spPr>
        <p:txBody>
          <a:bodyPr wrap="square" lIns="0" tIns="0" rIns="0" bIns="0" rtlCol="0"/>
          <a:lstStyle/>
          <a:p>
            <a:endParaRPr/>
          </a:p>
        </p:txBody>
      </p:sp>
      <p:sp>
        <p:nvSpPr>
          <p:cNvPr id="1026" name="object 1026"/>
          <p:cNvSpPr/>
          <p:nvPr/>
        </p:nvSpPr>
        <p:spPr>
          <a:xfrm>
            <a:off x="3823972" y="4393168"/>
            <a:ext cx="112395" cy="7620"/>
          </a:xfrm>
          <a:custGeom>
            <a:avLst/>
            <a:gdLst/>
            <a:ahLst/>
            <a:cxnLst/>
            <a:rect l="l" t="t" r="r" b="b"/>
            <a:pathLst>
              <a:path w="112394" h="7620">
                <a:moveTo>
                  <a:pt x="103632" y="0"/>
                </a:moveTo>
                <a:lnTo>
                  <a:pt x="0" y="7620"/>
                </a:lnTo>
                <a:lnTo>
                  <a:pt x="112014" y="7620"/>
                </a:lnTo>
                <a:lnTo>
                  <a:pt x="103632" y="0"/>
                </a:lnTo>
                <a:close/>
              </a:path>
            </a:pathLst>
          </a:custGeom>
          <a:solidFill>
            <a:srgbClr val="000000"/>
          </a:solidFill>
        </p:spPr>
        <p:txBody>
          <a:bodyPr wrap="square" lIns="0" tIns="0" rIns="0" bIns="0" rtlCol="0"/>
          <a:lstStyle/>
          <a:p>
            <a:endParaRPr/>
          </a:p>
        </p:txBody>
      </p:sp>
      <p:sp>
        <p:nvSpPr>
          <p:cNvPr id="1027" name="object 1027"/>
          <p:cNvSpPr/>
          <p:nvPr/>
        </p:nvSpPr>
        <p:spPr>
          <a:xfrm>
            <a:off x="3823972" y="4393168"/>
            <a:ext cx="104139" cy="7620"/>
          </a:xfrm>
          <a:custGeom>
            <a:avLst/>
            <a:gdLst/>
            <a:ahLst/>
            <a:cxnLst/>
            <a:rect l="l" t="t" r="r" b="b"/>
            <a:pathLst>
              <a:path w="104139" h="7620">
                <a:moveTo>
                  <a:pt x="103632" y="0"/>
                </a:moveTo>
                <a:lnTo>
                  <a:pt x="7620" y="0"/>
                </a:lnTo>
                <a:lnTo>
                  <a:pt x="0" y="7620"/>
                </a:lnTo>
                <a:lnTo>
                  <a:pt x="103632" y="0"/>
                </a:lnTo>
                <a:close/>
              </a:path>
            </a:pathLst>
          </a:custGeom>
          <a:solidFill>
            <a:srgbClr val="000000"/>
          </a:solidFill>
        </p:spPr>
        <p:txBody>
          <a:bodyPr wrap="square" lIns="0" tIns="0" rIns="0" bIns="0" rtlCol="0"/>
          <a:lstStyle/>
          <a:p>
            <a:endParaRPr/>
          </a:p>
        </p:txBody>
      </p:sp>
      <p:sp>
        <p:nvSpPr>
          <p:cNvPr id="1028" name="object 1028"/>
          <p:cNvSpPr/>
          <p:nvPr/>
        </p:nvSpPr>
        <p:spPr>
          <a:xfrm>
            <a:off x="3823972" y="4393168"/>
            <a:ext cx="112395" cy="7620"/>
          </a:xfrm>
          <a:custGeom>
            <a:avLst/>
            <a:gdLst/>
            <a:ahLst/>
            <a:cxnLst/>
            <a:rect l="l" t="t" r="r" b="b"/>
            <a:pathLst>
              <a:path w="112394" h="7620">
                <a:moveTo>
                  <a:pt x="112014" y="7620"/>
                </a:moveTo>
                <a:lnTo>
                  <a:pt x="103632" y="0"/>
                </a:lnTo>
                <a:lnTo>
                  <a:pt x="7620" y="0"/>
                </a:lnTo>
                <a:lnTo>
                  <a:pt x="0" y="7620"/>
                </a:lnTo>
                <a:lnTo>
                  <a:pt x="112014" y="7620"/>
                </a:lnTo>
              </a:path>
            </a:pathLst>
          </a:custGeom>
          <a:ln w="3175">
            <a:solidFill>
              <a:srgbClr val="000000"/>
            </a:solidFill>
          </a:ln>
        </p:spPr>
        <p:txBody>
          <a:bodyPr wrap="square" lIns="0" tIns="0" rIns="0" bIns="0" rtlCol="0"/>
          <a:lstStyle/>
          <a:p>
            <a:endParaRPr/>
          </a:p>
        </p:txBody>
      </p:sp>
      <p:sp>
        <p:nvSpPr>
          <p:cNvPr id="1029" name="object 1029"/>
          <p:cNvSpPr/>
          <p:nvPr/>
        </p:nvSpPr>
        <p:spPr>
          <a:xfrm>
            <a:off x="3823972" y="4136373"/>
            <a:ext cx="7620" cy="264795"/>
          </a:xfrm>
          <a:custGeom>
            <a:avLst/>
            <a:gdLst/>
            <a:ahLst/>
            <a:cxnLst/>
            <a:rect l="l" t="t" r="r" b="b"/>
            <a:pathLst>
              <a:path w="7619" h="264795">
                <a:moveTo>
                  <a:pt x="0" y="0"/>
                </a:moveTo>
                <a:lnTo>
                  <a:pt x="0" y="264414"/>
                </a:lnTo>
                <a:lnTo>
                  <a:pt x="7620" y="256794"/>
                </a:lnTo>
                <a:lnTo>
                  <a:pt x="0" y="0"/>
                </a:lnTo>
                <a:close/>
              </a:path>
            </a:pathLst>
          </a:custGeom>
          <a:solidFill>
            <a:srgbClr val="000000"/>
          </a:solidFill>
        </p:spPr>
        <p:txBody>
          <a:bodyPr wrap="square" lIns="0" tIns="0" rIns="0" bIns="0" rtlCol="0"/>
          <a:lstStyle/>
          <a:p>
            <a:endParaRPr/>
          </a:p>
        </p:txBody>
      </p:sp>
      <p:sp>
        <p:nvSpPr>
          <p:cNvPr id="1030" name="object 1030"/>
          <p:cNvSpPr/>
          <p:nvPr/>
        </p:nvSpPr>
        <p:spPr>
          <a:xfrm>
            <a:off x="3823972" y="4136373"/>
            <a:ext cx="7620" cy="257175"/>
          </a:xfrm>
          <a:custGeom>
            <a:avLst/>
            <a:gdLst/>
            <a:ahLst/>
            <a:cxnLst/>
            <a:rect l="l" t="t" r="r" b="b"/>
            <a:pathLst>
              <a:path w="7619" h="257175">
                <a:moveTo>
                  <a:pt x="7620" y="0"/>
                </a:moveTo>
                <a:lnTo>
                  <a:pt x="0" y="0"/>
                </a:lnTo>
                <a:lnTo>
                  <a:pt x="7620" y="256794"/>
                </a:lnTo>
                <a:lnTo>
                  <a:pt x="7620" y="0"/>
                </a:lnTo>
                <a:close/>
              </a:path>
            </a:pathLst>
          </a:custGeom>
          <a:solidFill>
            <a:srgbClr val="000000"/>
          </a:solidFill>
        </p:spPr>
        <p:txBody>
          <a:bodyPr wrap="square" lIns="0" tIns="0" rIns="0" bIns="0" rtlCol="0"/>
          <a:lstStyle/>
          <a:p>
            <a:endParaRPr/>
          </a:p>
        </p:txBody>
      </p:sp>
      <p:sp>
        <p:nvSpPr>
          <p:cNvPr id="1031" name="object 1031"/>
          <p:cNvSpPr/>
          <p:nvPr/>
        </p:nvSpPr>
        <p:spPr>
          <a:xfrm>
            <a:off x="3823972" y="4136373"/>
            <a:ext cx="7620" cy="264795"/>
          </a:xfrm>
          <a:custGeom>
            <a:avLst/>
            <a:gdLst/>
            <a:ahLst/>
            <a:cxnLst/>
            <a:rect l="l" t="t" r="r" b="b"/>
            <a:pathLst>
              <a:path w="7619" h="264795">
                <a:moveTo>
                  <a:pt x="0" y="264414"/>
                </a:moveTo>
                <a:lnTo>
                  <a:pt x="7620" y="256794"/>
                </a:lnTo>
                <a:lnTo>
                  <a:pt x="7620" y="0"/>
                </a:lnTo>
                <a:lnTo>
                  <a:pt x="0" y="0"/>
                </a:lnTo>
                <a:lnTo>
                  <a:pt x="0" y="264414"/>
                </a:lnTo>
              </a:path>
            </a:pathLst>
          </a:custGeom>
          <a:ln w="3175">
            <a:solidFill>
              <a:srgbClr val="000000"/>
            </a:solidFill>
          </a:ln>
        </p:spPr>
        <p:txBody>
          <a:bodyPr wrap="square" lIns="0" tIns="0" rIns="0" bIns="0" rtlCol="0"/>
          <a:lstStyle/>
          <a:p>
            <a:endParaRPr/>
          </a:p>
        </p:txBody>
      </p:sp>
      <p:sp>
        <p:nvSpPr>
          <p:cNvPr id="1032" name="object 1032"/>
          <p:cNvSpPr/>
          <p:nvPr/>
        </p:nvSpPr>
        <p:spPr>
          <a:xfrm>
            <a:off x="4825240" y="4132563"/>
            <a:ext cx="108585" cy="7620"/>
          </a:xfrm>
          <a:custGeom>
            <a:avLst/>
            <a:gdLst/>
            <a:ahLst/>
            <a:cxnLst/>
            <a:rect l="l" t="t" r="r" b="b"/>
            <a:pathLst>
              <a:path w="108585" h="7619">
                <a:moveTo>
                  <a:pt x="108204" y="0"/>
                </a:moveTo>
                <a:lnTo>
                  <a:pt x="0" y="0"/>
                </a:lnTo>
                <a:lnTo>
                  <a:pt x="0" y="7620"/>
                </a:lnTo>
                <a:lnTo>
                  <a:pt x="108204" y="0"/>
                </a:lnTo>
                <a:close/>
              </a:path>
            </a:pathLst>
          </a:custGeom>
          <a:solidFill>
            <a:srgbClr val="000000"/>
          </a:solidFill>
        </p:spPr>
        <p:txBody>
          <a:bodyPr wrap="square" lIns="0" tIns="0" rIns="0" bIns="0" rtlCol="0"/>
          <a:lstStyle/>
          <a:p>
            <a:endParaRPr/>
          </a:p>
        </p:txBody>
      </p:sp>
      <p:sp>
        <p:nvSpPr>
          <p:cNvPr id="1033" name="object 1033"/>
          <p:cNvSpPr/>
          <p:nvPr/>
        </p:nvSpPr>
        <p:spPr>
          <a:xfrm>
            <a:off x="4825240" y="4132563"/>
            <a:ext cx="108585" cy="7620"/>
          </a:xfrm>
          <a:custGeom>
            <a:avLst/>
            <a:gdLst/>
            <a:ahLst/>
            <a:cxnLst/>
            <a:rect l="l" t="t" r="r" b="b"/>
            <a:pathLst>
              <a:path w="108585" h="7619">
                <a:moveTo>
                  <a:pt x="108204" y="0"/>
                </a:moveTo>
                <a:lnTo>
                  <a:pt x="0" y="7620"/>
                </a:lnTo>
                <a:lnTo>
                  <a:pt x="99822" y="7620"/>
                </a:lnTo>
                <a:lnTo>
                  <a:pt x="108204" y="0"/>
                </a:lnTo>
                <a:close/>
              </a:path>
            </a:pathLst>
          </a:custGeom>
          <a:solidFill>
            <a:srgbClr val="000000"/>
          </a:solidFill>
        </p:spPr>
        <p:txBody>
          <a:bodyPr wrap="square" lIns="0" tIns="0" rIns="0" bIns="0" rtlCol="0"/>
          <a:lstStyle/>
          <a:p>
            <a:endParaRPr/>
          </a:p>
        </p:txBody>
      </p:sp>
      <p:sp>
        <p:nvSpPr>
          <p:cNvPr id="1034" name="object 1034"/>
          <p:cNvSpPr/>
          <p:nvPr/>
        </p:nvSpPr>
        <p:spPr>
          <a:xfrm>
            <a:off x="4825240" y="4132563"/>
            <a:ext cx="108585" cy="7620"/>
          </a:xfrm>
          <a:custGeom>
            <a:avLst/>
            <a:gdLst/>
            <a:ahLst/>
            <a:cxnLst/>
            <a:rect l="l" t="t" r="r" b="b"/>
            <a:pathLst>
              <a:path w="108585" h="7619">
                <a:moveTo>
                  <a:pt x="0" y="0"/>
                </a:moveTo>
                <a:lnTo>
                  <a:pt x="0" y="7620"/>
                </a:lnTo>
                <a:lnTo>
                  <a:pt x="99822" y="7620"/>
                </a:lnTo>
                <a:lnTo>
                  <a:pt x="108204" y="0"/>
                </a:lnTo>
                <a:lnTo>
                  <a:pt x="0" y="0"/>
                </a:lnTo>
              </a:path>
            </a:pathLst>
          </a:custGeom>
          <a:ln w="3175">
            <a:solidFill>
              <a:srgbClr val="000000"/>
            </a:solidFill>
          </a:ln>
        </p:spPr>
        <p:txBody>
          <a:bodyPr wrap="square" lIns="0" tIns="0" rIns="0" bIns="0" rtlCol="0"/>
          <a:lstStyle/>
          <a:p>
            <a:endParaRPr/>
          </a:p>
        </p:txBody>
      </p:sp>
      <p:sp>
        <p:nvSpPr>
          <p:cNvPr id="1035" name="object 1035"/>
          <p:cNvSpPr/>
          <p:nvPr/>
        </p:nvSpPr>
        <p:spPr>
          <a:xfrm>
            <a:off x="4925062" y="4132563"/>
            <a:ext cx="8890" cy="268605"/>
          </a:xfrm>
          <a:custGeom>
            <a:avLst/>
            <a:gdLst/>
            <a:ahLst/>
            <a:cxnLst/>
            <a:rect l="l" t="t" r="r" b="b"/>
            <a:pathLst>
              <a:path w="8889" h="268604">
                <a:moveTo>
                  <a:pt x="8381" y="0"/>
                </a:moveTo>
                <a:lnTo>
                  <a:pt x="0" y="7620"/>
                </a:lnTo>
                <a:lnTo>
                  <a:pt x="8381" y="268224"/>
                </a:lnTo>
                <a:lnTo>
                  <a:pt x="8381" y="0"/>
                </a:lnTo>
                <a:close/>
              </a:path>
            </a:pathLst>
          </a:custGeom>
          <a:solidFill>
            <a:srgbClr val="000000"/>
          </a:solidFill>
        </p:spPr>
        <p:txBody>
          <a:bodyPr wrap="square" lIns="0" tIns="0" rIns="0" bIns="0" rtlCol="0"/>
          <a:lstStyle/>
          <a:p>
            <a:endParaRPr/>
          </a:p>
        </p:txBody>
      </p:sp>
      <p:sp>
        <p:nvSpPr>
          <p:cNvPr id="1036" name="object 1036"/>
          <p:cNvSpPr/>
          <p:nvPr/>
        </p:nvSpPr>
        <p:spPr>
          <a:xfrm>
            <a:off x="4925062" y="4140184"/>
            <a:ext cx="8890" cy="260985"/>
          </a:xfrm>
          <a:custGeom>
            <a:avLst/>
            <a:gdLst/>
            <a:ahLst/>
            <a:cxnLst/>
            <a:rect l="l" t="t" r="r" b="b"/>
            <a:pathLst>
              <a:path w="8889" h="260985">
                <a:moveTo>
                  <a:pt x="0" y="0"/>
                </a:moveTo>
                <a:lnTo>
                  <a:pt x="0" y="252983"/>
                </a:lnTo>
                <a:lnTo>
                  <a:pt x="8381" y="260603"/>
                </a:lnTo>
                <a:lnTo>
                  <a:pt x="0" y="0"/>
                </a:lnTo>
                <a:close/>
              </a:path>
            </a:pathLst>
          </a:custGeom>
          <a:solidFill>
            <a:srgbClr val="000000"/>
          </a:solidFill>
        </p:spPr>
        <p:txBody>
          <a:bodyPr wrap="square" lIns="0" tIns="0" rIns="0" bIns="0" rtlCol="0"/>
          <a:lstStyle/>
          <a:p>
            <a:endParaRPr/>
          </a:p>
        </p:txBody>
      </p:sp>
      <p:sp>
        <p:nvSpPr>
          <p:cNvPr id="1037" name="object 1037"/>
          <p:cNvSpPr/>
          <p:nvPr/>
        </p:nvSpPr>
        <p:spPr>
          <a:xfrm>
            <a:off x="4925062" y="4132563"/>
            <a:ext cx="8890" cy="268605"/>
          </a:xfrm>
          <a:custGeom>
            <a:avLst/>
            <a:gdLst/>
            <a:ahLst/>
            <a:cxnLst/>
            <a:rect l="l" t="t" r="r" b="b"/>
            <a:pathLst>
              <a:path w="8889" h="268604">
                <a:moveTo>
                  <a:pt x="8381" y="0"/>
                </a:moveTo>
                <a:lnTo>
                  <a:pt x="0" y="7620"/>
                </a:lnTo>
                <a:lnTo>
                  <a:pt x="0" y="260603"/>
                </a:lnTo>
                <a:lnTo>
                  <a:pt x="8381" y="268224"/>
                </a:lnTo>
                <a:lnTo>
                  <a:pt x="8381" y="0"/>
                </a:lnTo>
              </a:path>
            </a:pathLst>
          </a:custGeom>
          <a:ln w="3175">
            <a:solidFill>
              <a:srgbClr val="000000"/>
            </a:solidFill>
          </a:ln>
        </p:spPr>
        <p:txBody>
          <a:bodyPr wrap="square" lIns="0" tIns="0" rIns="0" bIns="0" rtlCol="0"/>
          <a:lstStyle/>
          <a:p>
            <a:endParaRPr/>
          </a:p>
        </p:txBody>
      </p:sp>
      <p:sp>
        <p:nvSpPr>
          <p:cNvPr id="1038" name="object 1038"/>
          <p:cNvSpPr/>
          <p:nvPr/>
        </p:nvSpPr>
        <p:spPr>
          <a:xfrm>
            <a:off x="4821430" y="4393168"/>
            <a:ext cx="112395" cy="7620"/>
          </a:xfrm>
          <a:custGeom>
            <a:avLst/>
            <a:gdLst/>
            <a:ahLst/>
            <a:cxnLst/>
            <a:rect l="l" t="t" r="r" b="b"/>
            <a:pathLst>
              <a:path w="112394" h="7620">
                <a:moveTo>
                  <a:pt x="103631" y="0"/>
                </a:moveTo>
                <a:lnTo>
                  <a:pt x="0" y="7620"/>
                </a:lnTo>
                <a:lnTo>
                  <a:pt x="112013" y="7620"/>
                </a:lnTo>
                <a:lnTo>
                  <a:pt x="103631" y="0"/>
                </a:lnTo>
                <a:close/>
              </a:path>
            </a:pathLst>
          </a:custGeom>
          <a:solidFill>
            <a:srgbClr val="000000"/>
          </a:solidFill>
        </p:spPr>
        <p:txBody>
          <a:bodyPr wrap="square" lIns="0" tIns="0" rIns="0" bIns="0" rtlCol="0"/>
          <a:lstStyle/>
          <a:p>
            <a:endParaRPr/>
          </a:p>
        </p:txBody>
      </p:sp>
      <p:sp>
        <p:nvSpPr>
          <p:cNvPr id="1039" name="object 1039"/>
          <p:cNvSpPr/>
          <p:nvPr/>
        </p:nvSpPr>
        <p:spPr>
          <a:xfrm>
            <a:off x="4821430" y="4393168"/>
            <a:ext cx="104139" cy="7620"/>
          </a:xfrm>
          <a:custGeom>
            <a:avLst/>
            <a:gdLst/>
            <a:ahLst/>
            <a:cxnLst/>
            <a:rect l="l" t="t" r="r" b="b"/>
            <a:pathLst>
              <a:path w="104139" h="7620">
                <a:moveTo>
                  <a:pt x="103631" y="0"/>
                </a:moveTo>
                <a:lnTo>
                  <a:pt x="7619" y="0"/>
                </a:lnTo>
                <a:lnTo>
                  <a:pt x="0" y="7620"/>
                </a:lnTo>
                <a:lnTo>
                  <a:pt x="103631" y="0"/>
                </a:lnTo>
                <a:close/>
              </a:path>
            </a:pathLst>
          </a:custGeom>
          <a:solidFill>
            <a:srgbClr val="000000"/>
          </a:solidFill>
        </p:spPr>
        <p:txBody>
          <a:bodyPr wrap="square" lIns="0" tIns="0" rIns="0" bIns="0" rtlCol="0"/>
          <a:lstStyle/>
          <a:p>
            <a:endParaRPr/>
          </a:p>
        </p:txBody>
      </p:sp>
      <p:sp>
        <p:nvSpPr>
          <p:cNvPr id="1040" name="object 1040"/>
          <p:cNvSpPr/>
          <p:nvPr/>
        </p:nvSpPr>
        <p:spPr>
          <a:xfrm>
            <a:off x="4821430" y="4393168"/>
            <a:ext cx="112395" cy="7620"/>
          </a:xfrm>
          <a:custGeom>
            <a:avLst/>
            <a:gdLst/>
            <a:ahLst/>
            <a:cxnLst/>
            <a:rect l="l" t="t" r="r" b="b"/>
            <a:pathLst>
              <a:path w="112394" h="7620">
                <a:moveTo>
                  <a:pt x="112013" y="7620"/>
                </a:moveTo>
                <a:lnTo>
                  <a:pt x="103631" y="0"/>
                </a:lnTo>
                <a:lnTo>
                  <a:pt x="7619" y="0"/>
                </a:lnTo>
                <a:lnTo>
                  <a:pt x="0" y="7620"/>
                </a:lnTo>
                <a:lnTo>
                  <a:pt x="112013" y="7620"/>
                </a:lnTo>
              </a:path>
            </a:pathLst>
          </a:custGeom>
          <a:ln w="3175">
            <a:solidFill>
              <a:srgbClr val="000000"/>
            </a:solidFill>
          </a:ln>
        </p:spPr>
        <p:txBody>
          <a:bodyPr wrap="square" lIns="0" tIns="0" rIns="0" bIns="0" rtlCol="0"/>
          <a:lstStyle/>
          <a:p>
            <a:endParaRPr/>
          </a:p>
        </p:txBody>
      </p:sp>
      <p:sp>
        <p:nvSpPr>
          <p:cNvPr id="1041" name="object 1041"/>
          <p:cNvSpPr/>
          <p:nvPr/>
        </p:nvSpPr>
        <p:spPr>
          <a:xfrm>
            <a:off x="4821430" y="4136373"/>
            <a:ext cx="7620" cy="264795"/>
          </a:xfrm>
          <a:custGeom>
            <a:avLst/>
            <a:gdLst/>
            <a:ahLst/>
            <a:cxnLst/>
            <a:rect l="l" t="t" r="r" b="b"/>
            <a:pathLst>
              <a:path w="7619" h="264795">
                <a:moveTo>
                  <a:pt x="0" y="0"/>
                </a:moveTo>
                <a:lnTo>
                  <a:pt x="0" y="264414"/>
                </a:lnTo>
                <a:lnTo>
                  <a:pt x="7619" y="256794"/>
                </a:lnTo>
                <a:lnTo>
                  <a:pt x="0" y="0"/>
                </a:lnTo>
                <a:close/>
              </a:path>
            </a:pathLst>
          </a:custGeom>
          <a:solidFill>
            <a:srgbClr val="000000"/>
          </a:solidFill>
        </p:spPr>
        <p:txBody>
          <a:bodyPr wrap="square" lIns="0" tIns="0" rIns="0" bIns="0" rtlCol="0"/>
          <a:lstStyle/>
          <a:p>
            <a:endParaRPr/>
          </a:p>
        </p:txBody>
      </p:sp>
      <p:sp>
        <p:nvSpPr>
          <p:cNvPr id="1042" name="object 1042"/>
          <p:cNvSpPr/>
          <p:nvPr/>
        </p:nvSpPr>
        <p:spPr>
          <a:xfrm>
            <a:off x="4821430" y="4136373"/>
            <a:ext cx="7620" cy="257175"/>
          </a:xfrm>
          <a:custGeom>
            <a:avLst/>
            <a:gdLst/>
            <a:ahLst/>
            <a:cxnLst/>
            <a:rect l="l" t="t" r="r" b="b"/>
            <a:pathLst>
              <a:path w="7619" h="257175">
                <a:moveTo>
                  <a:pt x="7619" y="0"/>
                </a:moveTo>
                <a:lnTo>
                  <a:pt x="0" y="0"/>
                </a:lnTo>
                <a:lnTo>
                  <a:pt x="7619" y="256794"/>
                </a:lnTo>
                <a:lnTo>
                  <a:pt x="7619" y="0"/>
                </a:lnTo>
                <a:close/>
              </a:path>
            </a:pathLst>
          </a:custGeom>
          <a:solidFill>
            <a:srgbClr val="000000"/>
          </a:solidFill>
        </p:spPr>
        <p:txBody>
          <a:bodyPr wrap="square" lIns="0" tIns="0" rIns="0" bIns="0" rtlCol="0"/>
          <a:lstStyle/>
          <a:p>
            <a:endParaRPr/>
          </a:p>
        </p:txBody>
      </p:sp>
      <p:sp>
        <p:nvSpPr>
          <p:cNvPr id="1043" name="object 1043"/>
          <p:cNvSpPr/>
          <p:nvPr/>
        </p:nvSpPr>
        <p:spPr>
          <a:xfrm>
            <a:off x="4821430" y="4136373"/>
            <a:ext cx="7620" cy="264795"/>
          </a:xfrm>
          <a:custGeom>
            <a:avLst/>
            <a:gdLst/>
            <a:ahLst/>
            <a:cxnLst/>
            <a:rect l="l" t="t" r="r" b="b"/>
            <a:pathLst>
              <a:path w="7619" h="264795">
                <a:moveTo>
                  <a:pt x="0" y="264414"/>
                </a:moveTo>
                <a:lnTo>
                  <a:pt x="7619" y="256794"/>
                </a:lnTo>
                <a:lnTo>
                  <a:pt x="7619" y="0"/>
                </a:lnTo>
                <a:lnTo>
                  <a:pt x="0" y="0"/>
                </a:lnTo>
                <a:lnTo>
                  <a:pt x="0" y="264414"/>
                </a:lnTo>
              </a:path>
            </a:pathLst>
          </a:custGeom>
          <a:ln w="3175">
            <a:solidFill>
              <a:srgbClr val="000000"/>
            </a:solidFill>
          </a:ln>
        </p:spPr>
        <p:txBody>
          <a:bodyPr wrap="square" lIns="0" tIns="0" rIns="0" bIns="0" rtlCol="0"/>
          <a:lstStyle/>
          <a:p>
            <a:endParaRPr/>
          </a:p>
        </p:txBody>
      </p:sp>
      <p:sp>
        <p:nvSpPr>
          <p:cNvPr id="1044" name="object 1044"/>
          <p:cNvSpPr/>
          <p:nvPr/>
        </p:nvSpPr>
        <p:spPr>
          <a:xfrm>
            <a:off x="3782062" y="3896344"/>
            <a:ext cx="196215" cy="7620"/>
          </a:xfrm>
          <a:custGeom>
            <a:avLst/>
            <a:gdLst/>
            <a:ahLst/>
            <a:cxnLst/>
            <a:rect l="l" t="t" r="r" b="b"/>
            <a:pathLst>
              <a:path w="196214" h="7619">
                <a:moveTo>
                  <a:pt x="195833" y="0"/>
                </a:moveTo>
                <a:lnTo>
                  <a:pt x="0" y="0"/>
                </a:lnTo>
                <a:lnTo>
                  <a:pt x="0" y="7620"/>
                </a:lnTo>
                <a:lnTo>
                  <a:pt x="195833" y="0"/>
                </a:lnTo>
                <a:close/>
              </a:path>
            </a:pathLst>
          </a:custGeom>
          <a:solidFill>
            <a:srgbClr val="000000"/>
          </a:solidFill>
        </p:spPr>
        <p:txBody>
          <a:bodyPr wrap="square" lIns="0" tIns="0" rIns="0" bIns="0" rtlCol="0"/>
          <a:lstStyle/>
          <a:p>
            <a:endParaRPr/>
          </a:p>
        </p:txBody>
      </p:sp>
      <p:sp>
        <p:nvSpPr>
          <p:cNvPr id="1045" name="object 1045"/>
          <p:cNvSpPr/>
          <p:nvPr/>
        </p:nvSpPr>
        <p:spPr>
          <a:xfrm>
            <a:off x="3782062" y="3896344"/>
            <a:ext cx="196215" cy="7620"/>
          </a:xfrm>
          <a:custGeom>
            <a:avLst/>
            <a:gdLst/>
            <a:ahLst/>
            <a:cxnLst/>
            <a:rect l="l" t="t" r="r" b="b"/>
            <a:pathLst>
              <a:path w="196214" h="7619">
                <a:moveTo>
                  <a:pt x="195833" y="0"/>
                </a:moveTo>
                <a:lnTo>
                  <a:pt x="0" y="7620"/>
                </a:lnTo>
                <a:lnTo>
                  <a:pt x="195833" y="7620"/>
                </a:lnTo>
                <a:lnTo>
                  <a:pt x="195833" y="0"/>
                </a:lnTo>
                <a:close/>
              </a:path>
            </a:pathLst>
          </a:custGeom>
          <a:solidFill>
            <a:srgbClr val="000000"/>
          </a:solidFill>
        </p:spPr>
        <p:txBody>
          <a:bodyPr wrap="square" lIns="0" tIns="0" rIns="0" bIns="0" rtlCol="0"/>
          <a:lstStyle/>
          <a:p>
            <a:endParaRPr/>
          </a:p>
        </p:txBody>
      </p:sp>
      <p:sp>
        <p:nvSpPr>
          <p:cNvPr id="1046" name="object 1046"/>
          <p:cNvSpPr/>
          <p:nvPr/>
        </p:nvSpPr>
        <p:spPr>
          <a:xfrm>
            <a:off x="3782062" y="3896344"/>
            <a:ext cx="196215" cy="7620"/>
          </a:xfrm>
          <a:custGeom>
            <a:avLst/>
            <a:gdLst/>
            <a:ahLst/>
            <a:cxnLst/>
            <a:rect l="l" t="t" r="r" b="b"/>
            <a:pathLst>
              <a:path w="196214" h="7619">
                <a:moveTo>
                  <a:pt x="0" y="0"/>
                </a:moveTo>
                <a:lnTo>
                  <a:pt x="0" y="7620"/>
                </a:lnTo>
                <a:lnTo>
                  <a:pt x="195833" y="7620"/>
                </a:lnTo>
                <a:lnTo>
                  <a:pt x="195833" y="0"/>
                </a:lnTo>
                <a:lnTo>
                  <a:pt x="0" y="0"/>
                </a:lnTo>
              </a:path>
            </a:pathLst>
          </a:custGeom>
          <a:ln w="3175">
            <a:solidFill>
              <a:srgbClr val="000000"/>
            </a:solidFill>
          </a:ln>
        </p:spPr>
        <p:txBody>
          <a:bodyPr wrap="square" lIns="0" tIns="0" rIns="0" bIns="0" rtlCol="0"/>
          <a:lstStyle/>
          <a:p>
            <a:endParaRPr/>
          </a:p>
        </p:txBody>
      </p:sp>
      <p:sp>
        <p:nvSpPr>
          <p:cNvPr id="1047" name="object 1047"/>
          <p:cNvSpPr/>
          <p:nvPr/>
        </p:nvSpPr>
        <p:spPr>
          <a:xfrm>
            <a:off x="3806446" y="3919966"/>
            <a:ext cx="147320" cy="8890"/>
          </a:xfrm>
          <a:custGeom>
            <a:avLst/>
            <a:gdLst/>
            <a:ahLst/>
            <a:cxnLst/>
            <a:rect l="l" t="t" r="r" b="b"/>
            <a:pathLst>
              <a:path w="147319" h="8889">
                <a:moveTo>
                  <a:pt x="147066" y="0"/>
                </a:moveTo>
                <a:lnTo>
                  <a:pt x="0" y="0"/>
                </a:lnTo>
                <a:lnTo>
                  <a:pt x="0" y="8381"/>
                </a:lnTo>
                <a:lnTo>
                  <a:pt x="147066" y="0"/>
                </a:lnTo>
                <a:close/>
              </a:path>
            </a:pathLst>
          </a:custGeom>
          <a:solidFill>
            <a:srgbClr val="000000"/>
          </a:solidFill>
        </p:spPr>
        <p:txBody>
          <a:bodyPr wrap="square" lIns="0" tIns="0" rIns="0" bIns="0" rtlCol="0"/>
          <a:lstStyle/>
          <a:p>
            <a:endParaRPr/>
          </a:p>
        </p:txBody>
      </p:sp>
      <p:sp>
        <p:nvSpPr>
          <p:cNvPr id="1048" name="object 1048"/>
          <p:cNvSpPr/>
          <p:nvPr/>
        </p:nvSpPr>
        <p:spPr>
          <a:xfrm>
            <a:off x="3806446" y="3919966"/>
            <a:ext cx="147320" cy="8890"/>
          </a:xfrm>
          <a:custGeom>
            <a:avLst/>
            <a:gdLst/>
            <a:ahLst/>
            <a:cxnLst/>
            <a:rect l="l" t="t" r="r" b="b"/>
            <a:pathLst>
              <a:path w="147319" h="8889">
                <a:moveTo>
                  <a:pt x="147066" y="0"/>
                </a:moveTo>
                <a:lnTo>
                  <a:pt x="0" y="8381"/>
                </a:lnTo>
                <a:lnTo>
                  <a:pt x="147066" y="8381"/>
                </a:lnTo>
                <a:lnTo>
                  <a:pt x="147066" y="0"/>
                </a:lnTo>
                <a:close/>
              </a:path>
            </a:pathLst>
          </a:custGeom>
          <a:solidFill>
            <a:srgbClr val="000000"/>
          </a:solidFill>
        </p:spPr>
        <p:txBody>
          <a:bodyPr wrap="square" lIns="0" tIns="0" rIns="0" bIns="0" rtlCol="0"/>
          <a:lstStyle/>
          <a:p>
            <a:endParaRPr/>
          </a:p>
        </p:txBody>
      </p:sp>
      <p:sp>
        <p:nvSpPr>
          <p:cNvPr id="1049" name="object 1049"/>
          <p:cNvSpPr/>
          <p:nvPr/>
        </p:nvSpPr>
        <p:spPr>
          <a:xfrm>
            <a:off x="3805684" y="3919966"/>
            <a:ext cx="147955" cy="8890"/>
          </a:xfrm>
          <a:custGeom>
            <a:avLst/>
            <a:gdLst/>
            <a:ahLst/>
            <a:cxnLst/>
            <a:rect l="l" t="t" r="r" b="b"/>
            <a:pathLst>
              <a:path w="147955" h="8889">
                <a:moveTo>
                  <a:pt x="0" y="0"/>
                </a:moveTo>
                <a:lnTo>
                  <a:pt x="0" y="8381"/>
                </a:lnTo>
                <a:lnTo>
                  <a:pt x="147828" y="8381"/>
                </a:lnTo>
                <a:lnTo>
                  <a:pt x="147828" y="0"/>
                </a:lnTo>
                <a:lnTo>
                  <a:pt x="0" y="0"/>
                </a:lnTo>
              </a:path>
            </a:pathLst>
          </a:custGeom>
          <a:ln w="3175">
            <a:solidFill>
              <a:srgbClr val="000000"/>
            </a:solidFill>
          </a:ln>
        </p:spPr>
        <p:txBody>
          <a:bodyPr wrap="square" lIns="0" tIns="0" rIns="0" bIns="0" rtlCol="0"/>
          <a:lstStyle/>
          <a:p>
            <a:endParaRPr/>
          </a:p>
        </p:txBody>
      </p:sp>
      <p:sp>
        <p:nvSpPr>
          <p:cNvPr id="1050" name="object 1050"/>
          <p:cNvSpPr/>
          <p:nvPr/>
        </p:nvSpPr>
        <p:spPr>
          <a:xfrm>
            <a:off x="3830068" y="3944350"/>
            <a:ext cx="99060" cy="7620"/>
          </a:xfrm>
          <a:custGeom>
            <a:avLst/>
            <a:gdLst/>
            <a:ahLst/>
            <a:cxnLst/>
            <a:rect l="l" t="t" r="r" b="b"/>
            <a:pathLst>
              <a:path w="99060" h="7619">
                <a:moveTo>
                  <a:pt x="99059" y="0"/>
                </a:moveTo>
                <a:lnTo>
                  <a:pt x="0" y="0"/>
                </a:lnTo>
                <a:lnTo>
                  <a:pt x="0" y="7620"/>
                </a:lnTo>
                <a:lnTo>
                  <a:pt x="99059" y="0"/>
                </a:lnTo>
                <a:close/>
              </a:path>
            </a:pathLst>
          </a:custGeom>
          <a:solidFill>
            <a:srgbClr val="000000"/>
          </a:solidFill>
        </p:spPr>
        <p:txBody>
          <a:bodyPr wrap="square" lIns="0" tIns="0" rIns="0" bIns="0" rtlCol="0"/>
          <a:lstStyle/>
          <a:p>
            <a:endParaRPr/>
          </a:p>
        </p:txBody>
      </p:sp>
      <p:sp>
        <p:nvSpPr>
          <p:cNvPr id="1051" name="object 1051"/>
          <p:cNvSpPr/>
          <p:nvPr/>
        </p:nvSpPr>
        <p:spPr>
          <a:xfrm>
            <a:off x="3830068" y="3944350"/>
            <a:ext cx="99060" cy="7620"/>
          </a:xfrm>
          <a:custGeom>
            <a:avLst/>
            <a:gdLst/>
            <a:ahLst/>
            <a:cxnLst/>
            <a:rect l="l" t="t" r="r" b="b"/>
            <a:pathLst>
              <a:path w="99060" h="7619">
                <a:moveTo>
                  <a:pt x="99059" y="0"/>
                </a:moveTo>
                <a:lnTo>
                  <a:pt x="0" y="7620"/>
                </a:lnTo>
                <a:lnTo>
                  <a:pt x="99059" y="7620"/>
                </a:lnTo>
                <a:lnTo>
                  <a:pt x="99059" y="0"/>
                </a:lnTo>
                <a:close/>
              </a:path>
            </a:pathLst>
          </a:custGeom>
          <a:solidFill>
            <a:srgbClr val="000000"/>
          </a:solidFill>
        </p:spPr>
        <p:txBody>
          <a:bodyPr wrap="square" lIns="0" tIns="0" rIns="0" bIns="0" rtlCol="0"/>
          <a:lstStyle/>
          <a:p>
            <a:endParaRPr/>
          </a:p>
        </p:txBody>
      </p:sp>
      <p:sp>
        <p:nvSpPr>
          <p:cNvPr id="1052" name="object 1052"/>
          <p:cNvSpPr/>
          <p:nvPr/>
        </p:nvSpPr>
        <p:spPr>
          <a:xfrm>
            <a:off x="3830068" y="3944350"/>
            <a:ext cx="99060" cy="7620"/>
          </a:xfrm>
          <a:custGeom>
            <a:avLst/>
            <a:gdLst/>
            <a:ahLst/>
            <a:cxnLst/>
            <a:rect l="l" t="t" r="r" b="b"/>
            <a:pathLst>
              <a:path w="99060" h="7619">
                <a:moveTo>
                  <a:pt x="0" y="0"/>
                </a:moveTo>
                <a:lnTo>
                  <a:pt x="0" y="7620"/>
                </a:lnTo>
                <a:lnTo>
                  <a:pt x="99059" y="7620"/>
                </a:lnTo>
                <a:lnTo>
                  <a:pt x="99059" y="0"/>
                </a:lnTo>
                <a:lnTo>
                  <a:pt x="0" y="0"/>
                </a:lnTo>
              </a:path>
            </a:pathLst>
          </a:custGeom>
          <a:ln w="3175">
            <a:solidFill>
              <a:srgbClr val="000000"/>
            </a:solidFill>
          </a:ln>
        </p:spPr>
        <p:txBody>
          <a:bodyPr wrap="square" lIns="0" tIns="0" rIns="0" bIns="0" rtlCol="0"/>
          <a:lstStyle/>
          <a:p>
            <a:endParaRPr/>
          </a:p>
        </p:txBody>
      </p:sp>
      <p:sp>
        <p:nvSpPr>
          <p:cNvPr id="1053" name="object 1053"/>
          <p:cNvSpPr/>
          <p:nvPr/>
        </p:nvSpPr>
        <p:spPr>
          <a:xfrm>
            <a:off x="4827527" y="3944350"/>
            <a:ext cx="99060" cy="7620"/>
          </a:xfrm>
          <a:custGeom>
            <a:avLst/>
            <a:gdLst/>
            <a:ahLst/>
            <a:cxnLst/>
            <a:rect l="l" t="t" r="r" b="b"/>
            <a:pathLst>
              <a:path w="99060" h="7619">
                <a:moveTo>
                  <a:pt x="99060" y="0"/>
                </a:moveTo>
                <a:lnTo>
                  <a:pt x="0" y="0"/>
                </a:lnTo>
                <a:lnTo>
                  <a:pt x="0" y="7620"/>
                </a:lnTo>
                <a:lnTo>
                  <a:pt x="99060" y="0"/>
                </a:lnTo>
                <a:close/>
              </a:path>
            </a:pathLst>
          </a:custGeom>
          <a:solidFill>
            <a:srgbClr val="000000"/>
          </a:solidFill>
        </p:spPr>
        <p:txBody>
          <a:bodyPr wrap="square" lIns="0" tIns="0" rIns="0" bIns="0" rtlCol="0"/>
          <a:lstStyle/>
          <a:p>
            <a:endParaRPr/>
          </a:p>
        </p:txBody>
      </p:sp>
      <p:sp>
        <p:nvSpPr>
          <p:cNvPr id="1054" name="object 1054"/>
          <p:cNvSpPr/>
          <p:nvPr/>
        </p:nvSpPr>
        <p:spPr>
          <a:xfrm>
            <a:off x="4827527" y="3944350"/>
            <a:ext cx="99060" cy="7620"/>
          </a:xfrm>
          <a:custGeom>
            <a:avLst/>
            <a:gdLst/>
            <a:ahLst/>
            <a:cxnLst/>
            <a:rect l="l" t="t" r="r" b="b"/>
            <a:pathLst>
              <a:path w="99060" h="7619">
                <a:moveTo>
                  <a:pt x="99060" y="0"/>
                </a:moveTo>
                <a:lnTo>
                  <a:pt x="0" y="7620"/>
                </a:lnTo>
                <a:lnTo>
                  <a:pt x="99060" y="7620"/>
                </a:lnTo>
                <a:lnTo>
                  <a:pt x="99060" y="0"/>
                </a:lnTo>
                <a:close/>
              </a:path>
            </a:pathLst>
          </a:custGeom>
          <a:solidFill>
            <a:srgbClr val="000000"/>
          </a:solidFill>
        </p:spPr>
        <p:txBody>
          <a:bodyPr wrap="square" lIns="0" tIns="0" rIns="0" bIns="0" rtlCol="0"/>
          <a:lstStyle/>
          <a:p>
            <a:endParaRPr/>
          </a:p>
        </p:txBody>
      </p:sp>
      <p:sp>
        <p:nvSpPr>
          <p:cNvPr id="1055" name="object 1055"/>
          <p:cNvSpPr/>
          <p:nvPr/>
        </p:nvSpPr>
        <p:spPr>
          <a:xfrm>
            <a:off x="4827527" y="3944350"/>
            <a:ext cx="99060" cy="7620"/>
          </a:xfrm>
          <a:custGeom>
            <a:avLst/>
            <a:gdLst/>
            <a:ahLst/>
            <a:cxnLst/>
            <a:rect l="l" t="t" r="r" b="b"/>
            <a:pathLst>
              <a:path w="99060" h="7619">
                <a:moveTo>
                  <a:pt x="0" y="0"/>
                </a:moveTo>
                <a:lnTo>
                  <a:pt x="0" y="7620"/>
                </a:lnTo>
                <a:lnTo>
                  <a:pt x="99060" y="7620"/>
                </a:lnTo>
                <a:lnTo>
                  <a:pt x="99060" y="0"/>
                </a:lnTo>
                <a:lnTo>
                  <a:pt x="0" y="0"/>
                </a:lnTo>
              </a:path>
            </a:pathLst>
          </a:custGeom>
          <a:ln w="3175">
            <a:solidFill>
              <a:srgbClr val="000000"/>
            </a:solidFill>
          </a:ln>
        </p:spPr>
        <p:txBody>
          <a:bodyPr wrap="square" lIns="0" tIns="0" rIns="0" bIns="0" rtlCol="0"/>
          <a:lstStyle/>
          <a:p>
            <a:endParaRPr/>
          </a:p>
        </p:txBody>
      </p:sp>
      <p:sp>
        <p:nvSpPr>
          <p:cNvPr id="1056" name="object 1056"/>
          <p:cNvSpPr/>
          <p:nvPr/>
        </p:nvSpPr>
        <p:spPr>
          <a:xfrm>
            <a:off x="4803143" y="3919966"/>
            <a:ext cx="147955" cy="8890"/>
          </a:xfrm>
          <a:custGeom>
            <a:avLst/>
            <a:gdLst/>
            <a:ahLst/>
            <a:cxnLst/>
            <a:rect l="l" t="t" r="r" b="b"/>
            <a:pathLst>
              <a:path w="147955" h="8889">
                <a:moveTo>
                  <a:pt x="147827" y="0"/>
                </a:moveTo>
                <a:lnTo>
                  <a:pt x="0" y="0"/>
                </a:lnTo>
                <a:lnTo>
                  <a:pt x="0" y="8381"/>
                </a:lnTo>
                <a:lnTo>
                  <a:pt x="147827" y="0"/>
                </a:lnTo>
                <a:close/>
              </a:path>
            </a:pathLst>
          </a:custGeom>
          <a:solidFill>
            <a:srgbClr val="000000"/>
          </a:solidFill>
        </p:spPr>
        <p:txBody>
          <a:bodyPr wrap="square" lIns="0" tIns="0" rIns="0" bIns="0" rtlCol="0"/>
          <a:lstStyle/>
          <a:p>
            <a:endParaRPr/>
          </a:p>
        </p:txBody>
      </p:sp>
      <p:sp>
        <p:nvSpPr>
          <p:cNvPr id="1057" name="object 1057"/>
          <p:cNvSpPr/>
          <p:nvPr/>
        </p:nvSpPr>
        <p:spPr>
          <a:xfrm>
            <a:off x="4803143" y="3919966"/>
            <a:ext cx="147955" cy="8890"/>
          </a:xfrm>
          <a:custGeom>
            <a:avLst/>
            <a:gdLst/>
            <a:ahLst/>
            <a:cxnLst/>
            <a:rect l="l" t="t" r="r" b="b"/>
            <a:pathLst>
              <a:path w="147955" h="8889">
                <a:moveTo>
                  <a:pt x="147827" y="0"/>
                </a:moveTo>
                <a:lnTo>
                  <a:pt x="0" y="8381"/>
                </a:lnTo>
                <a:lnTo>
                  <a:pt x="147827" y="8381"/>
                </a:lnTo>
                <a:lnTo>
                  <a:pt x="147827" y="0"/>
                </a:lnTo>
                <a:close/>
              </a:path>
            </a:pathLst>
          </a:custGeom>
          <a:solidFill>
            <a:srgbClr val="000000"/>
          </a:solidFill>
        </p:spPr>
        <p:txBody>
          <a:bodyPr wrap="square" lIns="0" tIns="0" rIns="0" bIns="0" rtlCol="0"/>
          <a:lstStyle/>
          <a:p>
            <a:endParaRPr/>
          </a:p>
        </p:txBody>
      </p:sp>
      <p:sp>
        <p:nvSpPr>
          <p:cNvPr id="1058" name="object 1058"/>
          <p:cNvSpPr/>
          <p:nvPr/>
        </p:nvSpPr>
        <p:spPr>
          <a:xfrm>
            <a:off x="4803143" y="3919966"/>
            <a:ext cx="147955" cy="8890"/>
          </a:xfrm>
          <a:custGeom>
            <a:avLst/>
            <a:gdLst/>
            <a:ahLst/>
            <a:cxnLst/>
            <a:rect l="l" t="t" r="r" b="b"/>
            <a:pathLst>
              <a:path w="147955" h="8889">
                <a:moveTo>
                  <a:pt x="0" y="0"/>
                </a:moveTo>
                <a:lnTo>
                  <a:pt x="0" y="8381"/>
                </a:lnTo>
                <a:lnTo>
                  <a:pt x="147827" y="8381"/>
                </a:lnTo>
                <a:lnTo>
                  <a:pt x="147827" y="0"/>
                </a:lnTo>
                <a:lnTo>
                  <a:pt x="0" y="0"/>
                </a:lnTo>
              </a:path>
            </a:pathLst>
          </a:custGeom>
          <a:ln w="3175">
            <a:solidFill>
              <a:srgbClr val="000000"/>
            </a:solidFill>
          </a:ln>
        </p:spPr>
        <p:txBody>
          <a:bodyPr wrap="square" lIns="0" tIns="0" rIns="0" bIns="0" rtlCol="0"/>
          <a:lstStyle/>
          <a:p>
            <a:endParaRPr/>
          </a:p>
        </p:txBody>
      </p:sp>
      <p:sp>
        <p:nvSpPr>
          <p:cNvPr id="1059" name="object 1059"/>
          <p:cNvSpPr/>
          <p:nvPr/>
        </p:nvSpPr>
        <p:spPr>
          <a:xfrm>
            <a:off x="4779521" y="3896344"/>
            <a:ext cx="196215" cy="7620"/>
          </a:xfrm>
          <a:custGeom>
            <a:avLst/>
            <a:gdLst/>
            <a:ahLst/>
            <a:cxnLst/>
            <a:rect l="l" t="t" r="r" b="b"/>
            <a:pathLst>
              <a:path w="196214" h="7619">
                <a:moveTo>
                  <a:pt x="195834" y="0"/>
                </a:moveTo>
                <a:lnTo>
                  <a:pt x="0" y="0"/>
                </a:lnTo>
                <a:lnTo>
                  <a:pt x="0" y="7620"/>
                </a:lnTo>
                <a:lnTo>
                  <a:pt x="195834" y="0"/>
                </a:lnTo>
                <a:close/>
              </a:path>
            </a:pathLst>
          </a:custGeom>
          <a:solidFill>
            <a:srgbClr val="000000"/>
          </a:solidFill>
        </p:spPr>
        <p:txBody>
          <a:bodyPr wrap="square" lIns="0" tIns="0" rIns="0" bIns="0" rtlCol="0"/>
          <a:lstStyle/>
          <a:p>
            <a:endParaRPr/>
          </a:p>
        </p:txBody>
      </p:sp>
      <p:sp>
        <p:nvSpPr>
          <p:cNvPr id="1060" name="object 1060"/>
          <p:cNvSpPr/>
          <p:nvPr/>
        </p:nvSpPr>
        <p:spPr>
          <a:xfrm>
            <a:off x="4779521" y="3896344"/>
            <a:ext cx="196215" cy="7620"/>
          </a:xfrm>
          <a:custGeom>
            <a:avLst/>
            <a:gdLst/>
            <a:ahLst/>
            <a:cxnLst/>
            <a:rect l="l" t="t" r="r" b="b"/>
            <a:pathLst>
              <a:path w="196214" h="7619">
                <a:moveTo>
                  <a:pt x="195834" y="0"/>
                </a:moveTo>
                <a:lnTo>
                  <a:pt x="0" y="7620"/>
                </a:lnTo>
                <a:lnTo>
                  <a:pt x="195834" y="7620"/>
                </a:lnTo>
                <a:lnTo>
                  <a:pt x="195834" y="0"/>
                </a:lnTo>
                <a:close/>
              </a:path>
            </a:pathLst>
          </a:custGeom>
          <a:solidFill>
            <a:srgbClr val="000000"/>
          </a:solidFill>
        </p:spPr>
        <p:txBody>
          <a:bodyPr wrap="square" lIns="0" tIns="0" rIns="0" bIns="0" rtlCol="0"/>
          <a:lstStyle/>
          <a:p>
            <a:endParaRPr/>
          </a:p>
        </p:txBody>
      </p:sp>
      <p:sp>
        <p:nvSpPr>
          <p:cNvPr id="1061" name="object 1061"/>
          <p:cNvSpPr/>
          <p:nvPr/>
        </p:nvSpPr>
        <p:spPr>
          <a:xfrm>
            <a:off x="4779521" y="3896344"/>
            <a:ext cx="196215" cy="7620"/>
          </a:xfrm>
          <a:custGeom>
            <a:avLst/>
            <a:gdLst/>
            <a:ahLst/>
            <a:cxnLst/>
            <a:rect l="l" t="t" r="r" b="b"/>
            <a:pathLst>
              <a:path w="196214" h="7619">
                <a:moveTo>
                  <a:pt x="0" y="0"/>
                </a:moveTo>
                <a:lnTo>
                  <a:pt x="0" y="7620"/>
                </a:lnTo>
                <a:lnTo>
                  <a:pt x="195834" y="7620"/>
                </a:lnTo>
                <a:lnTo>
                  <a:pt x="195834" y="0"/>
                </a:lnTo>
                <a:lnTo>
                  <a:pt x="0" y="0"/>
                </a:lnTo>
              </a:path>
            </a:pathLst>
          </a:custGeom>
          <a:ln w="3175">
            <a:solidFill>
              <a:srgbClr val="000000"/>
            </a:solidFill>
          </a:ln>
        </p:spPr>
        <p:txBody>
          <a:bodyPr wrap="square" lIns="0" tIns="0" rIns="0" bIns="0" rtlCol="0"/>
          <a:lstStyle/>
          <a:p>
            <a:endParaRPr/>
          </a:p>
        </p:txBody>
      </p:sp>
      <p:sp>
        <p:nvSpPr>
          <p:cNvPr id="1062" name="object 1062"/>
          <p:cNvSpPr/>
          <p:nvPr/>
        </p:nvSpPr>
        <p:spPr>
          <a:xfrm>
            <a:off x="4803143" y="3924538"/>
            <a:ext cx="147955" cy="0"/>
          </a:xfrm>
          <a:custGeom>
            <a:avLst/>
            <a:gdLst/>
            <a:ahLst/>
            <a:cxnLst/>
            <a:rect l="l" t="t" r="r" b="b"/>
            <a:pathLst>
              <a:path w="147955">
                <a:moveTo>
                  <a:pt x="147827" y="0"/>
                </a:moveTo>
                <a:lnTo>
                  <a:pt x="0" y="0"/>
                </a:lnTo>
              </a:path>
            </a:pathLst>
          </a:custGeom>
          <a:ln w="3175">
            <a:solidFill>
              <a:srgbClr val="000000"/>
            </a:solidFill>
          </a:ln>
        </p:spPr>
        <p:txBody>
          <a:bodyPr wrap="square" lIns="0" tIns="0" rIns="0" bIns="0" rtlCol="0"/>
          <a:lstStyle/>
          <a:p>
            <a:endParaRPr/>
          </a:p>
        </p:txBody>
      </p:sp>
      <p:sp>
        <p:nvSpPr>
          <p:cNvPr id="1063" name="object 1063"/>
          <p:cNvSpPr/>
          <p:nvPr/>
        </p:nvSpPr>
        <p:spPr>
          <a:xfrm>
            <a:off x="4779521" y="3900154"/>
            <a:ext cx="196215" cy="0"/>
          </a:xfrm>
          <a:custGeom>
            <a:avLst/>
            <a:gdLst/>
            <a:ahLst/>
            <a:cxnLst/>
            <a:rect l="l" t="t" r="r" b="b"/>
            <a:pathLst>
              <a:path w="196214">
                <a:moveTo>
                  <a:pt x="195834" y="0"/>
                </a:moveTo>
                <a:lnTo>
                  <a:pt x="0" y="0"/>
                </a:lnTo>
              </a:path>
            </a:pathLst>
          </a:custGeom>
          <a:ln w="3175">
            <a:solidFill>
              <a:srgbClr val="000000"/>
            </a:solidFill>
          </a:ln>
        </p:spPr>
        <p:txBody>
          <a:bodyPr wrap="square" lIns="0" tIns="0" rIns="0" bIns="0" rtlCol="0"/>
          <a:lstStyle/>
          <a:p>
            <a:endParaRPr/>
          </a:p>
        </p:txBody>
      </p:sp>
      <p:sp>
        <p:nvSpPr>
          <p:cNvPr id="1064" name="object 1064"/>
          <p:cNvSpPr/>
          <p:nvPr/>
        </p:nvSpPr>
        <p:spPr>
          <a:xfrm>
            <a:off x="4803143" y="3924538"/>
            <a:ext cx="147955" cy="0"/>
          </a:xfrm>
          <a:custGeom>
            <a:avLst/>
            <a:gdLst/>
            <a:ahLst/>
            <a:cxnLst/>
            <a:rect l="l" t="t" r="r" b="b"/>
            <a:pathLst>
              <a:path w="147955">
                <a:moveTo>
                  <a:pt x="147827" y="0"/>
                </a:moveTo>
                <a:lnTo>
                  <a:pt x="0" y="0"/>
                </a:lnTo>
              </a:path>
            </a:pathLst>
          </a:custGeom>
          <a:ln w="3175">
            <a:solidFill>
              <a:srgbClr val="000000"/>
            </a:solidFill>
          </a:ln>
        </p:spPr>
        <p:txBody>
          <a:bodyPr wrap="square" lIns="0" tIns="0" rIns="0" bIns="0" rtlCol="0"/>
          <a:lstStyle/>
          <a:p>
            <a:endParaRPr/>
          </a:p>
        </p:txBody>
      </p:sp>
      <p:sp>
        <p:nvSpPr>
          <p:cNvPr id="1065" name="object 1065"/>
          <p:cNvSpPr/>
          <p:nvPr/>
        </p:nvSpPr>
        <p:spPr>
          <a:xfrm>
            <a:off x="4827527" y="3948160"/>
            <a:ext cx="99060" cy="0"/>
          </a:xfrm>
          <a:custGeom>
            <a:avLst/>
            <a:gdLst/>
            <a:ahLst/>
            <a:cxnLst/>
            <a:rect l="l" t="t" r="r" b="b"/>
            <a:pathLst>
              <a:path w="99060">
                <a:moveTo>
                  <a:pt x="99060" y="0"/>
                </a:moveTo>
                <a:lnTo>
                  <a:pt x="0" y="0"/>
                </a:lnTo>
              </a:path>
            </a:pathLst>
          </a:custGeom>
          <a:ln w="3175">
            <a:solidFill>
              <a:srgbClr val="000000"/>
            </a:solidFill>
          </a:ln>
        </p:spPr>
        <p:txBody>
          <a:bodyPr wrap="square" lIns="0" tIns="0" rIns="0" bIns="0" rtlCol="0"/>
          <a:lstStyle/>
          <a:p>
            <a:endParaRPr/>
          </a:p>
        </p:txBody>
      </p:sp>
      <p:sp>
        <p:nvSpPr>
          <p:cNvPr id="1066" name="object 1066"/>
          <p:cNvSpPr/>
          <p:nvPr/>
        </p:nvSpPr>
        <p:spPr>
          <a:xfrm>
            <a:off x="2375411" y="2632185"/>
            <a:ext cx="339090" cy="6350"/>
          </a:xfrm>
          <a:custGeom>
            <a:avLst/>
            <a:gdLst/>
            <a:ahLst/>
            <a:cxnLst/>
            <a:rect l="l" t="t" r="r" b="b"/>
            <a:pathLst>
              <a:path w="339090" h="6350">
                <a:moveTo>
                  <a:pt x="339090" y="0"/>
                </a:moveTo>
                <a:lnTo>
                  <a:pt x="0" y="0"/>
                </a:lnTo>
                <a:lnTo>
                  <a:pt x="0" y="6044"/>
                </a:lnTo>
                <a:lnTo>
                  <a:pt x="339090" y="0"/>
                </a:lnTo>
                <a:close/>
              </a:path>
            </a:pathLst>
          </a:custGeom>
          <a:solidFill>
            <a:srgbClr val="000000"/>
          </a:solidFill>
        </p:spPr>
        <p:txBody>
          <a:bodyPr wrap="square" lIns="0" tIns="0" rIns="0" bIns="0" rtlCol="0"/>
          <a:lstStyle/>
          <a:p>
            <a:endParaRPr/>
          </a:p>
        </p:txBody>
      </p:sp>
      <p:sp>
        <p:nvSpPr>
          <p:cNvPr id="1067" name="object 1067"/>
          <p:cNvSpPr/>
          <p:nvPr/>
        </p:nvSpPr>
        <p:spPr>
          <a:xfrm>
            <a:off x="2375411" y="2632185"/>
            <a:ext cx="339090" cy="7620"/>
          </a:xfrm>
          <a:custGeom>
            <a:avLst/>
            <a:gdLst/>
            <a:ahLst/>
            <a:cxnLst/>
            <a:rect l="l" t="t" r="r" b="b"/>
            <a:pathLst>
              <a:path w="339090" h="7619">
                <a:moveTo>
                  <a:pt x="339090" y="0"/>
                </a:moveTo>
                <a:lnTo>
                  <a:pt x="0" y="6044"/>
                </a:lnTo>
                <a:lnTo>
                  <a:pt x="0" y="7620"/>
                </a:lnTo>
                <a:lnTo>
                  <a:pt x="339090" y="7620"/>
                </a:lnTo>
                <a:lnTo>
                  <a:pt x="339090" y="0"/>
                </a:lnTo>
                <a:close/>
              </a:path>
            </a:pathLst>
          </a:custGeom>
          <a:solidFill>
            <a:srgbClr val="000000"/>
          </a:solidFill>
        </p:spPr>
        <p:txBody>
          <a:bodyPr wrap="square" lIns="0" tIns="0" rIns="0" bIns="0" rtlCol="0"/>
          <a:lstStyle/>
          <a:p>
            <a:endParaRPr/>
          </a:p>
        </p:txBody>
      </p:sp>
      <p:sp>
        <p:nvSpPr>
          <p:cNvPr id="1068" name="object 1068"/>
          <p:cNvSpPr/>
          <p:nvPr/>
        </p:nvSpPr>
        <p:spPr>
          <a:xfrm>
            <a:off x="2375411" y="2632185"/>
            <a:ext cx="339090" cy="7620"/>
          </a:xfrm>
          <a:custGeom>
            <a:avLst/>
            <a:gdLst/>
            <a:ahLst/>
            <a:cxnLst/>
            <a:rect l="l" t="t" r="r" b="b"/>
            <a:pathLst>
              <a:path w="339090" h="7619">
                <a:moveTo>
                  <a:pt x="0" y="7620"/>
                </a:moveTo>
                <a:lnTo>
                  <a:pt x="339090" y="7620"/>
                </a:lnTo>
                <a:lnTo>
                  <a:pt x="339090" y="0"/>
                </a:lnTo>
                <a:lnTo>
                  <a:pt x="0" y="0"/>
                </a:lnTo>
              </a:path>
            </a:pathLst>
          </a:custGeom>
          <a:ln w="3175">
            <a:solidFill>
              <a:srgbClr val="000000"/>
            </a:solidFill>
          </a:ln>
        </p:spPr>
        <p:txBody>
          <a:bodyPr wrap="square" lIns="0" tIns="0" rIns="0" bIns="0" rtlCol="0"/>
          <a:lstStyle/>
          <a:p>
            <a:endParaRPr/>
          </a:p>
        </p:txBody>
      </p:sp>
      <p:sp>
        <p:nvSpPr>
          <p:cNvPr id="1069" name="object 1069"/>
          <p:cNvSpPr/>
          <p:nvPr/>
        </p:nvSpPr>
        <p:spPr>
          <a:xfrm>
            <a:off x="2714500" y="2562082"/>
            <a:ext cx="559435" cy="8890"/>
          </a:xfrm>
          <a:custGeom>
            <a:avLst/>
            <a:gdLst/>
            <a:ahLst/>
            <a:cxnLst/>
            <a:rect l="l" t="t" r="r" b="b"/>
            <a:pathLst>
              <a:path w="559435" h="8889">
                <a:moveTo>
                  <a:pt x="559307" y="0"/>
                </a:moveTo>
                <a:lnTo>
                  <a:pt x="0" y="0"/>
                </a:lnTo>
                <a:lnTo>
                  <a:pt x="0" y="8381"/>
                </a:lnTo>
                <a:lnTo>
                  <a:pt x="559307" y="0"/>
                </a:lnTo>
                <a:close/>
              </a:path>
            </a:pathLst>
          </a:custGeom>
          <a:solidFill>
            <a:srgbClr val="000000"/>
          </a:solidFill>
        </p:spPr>
        <p:txBody>
          <a:bodyPr wrap="square" lIns="0" tIns="0" rIns="0" bIns="0" rtlCol="0"/>
          <a:lstStyle/>
          <a:p>
            <a:endParaRPr/>
          </a:p>
        </p:txBody>
      </p:sp>
      <p:sp>
        <p:nvSpPr>
          <p:cNvPr id="1070" name="object 1070"/>
          <p:cNvSpPr/>
          <p:nvPr/>
        </p:nvSpPr>
        <p:spPr>
          <a:xfrm>
            <a:off x="2714500" y="2562082"/>
            <a:ext cx="559435" cy="8890"/>
          </a:xfrm>
          <a:custGeom>
            <a:avLst/>
            <a:gdLst/>
            <a:ahLst/>
            <a:cxnLst/>
            <a:rect l="l" t="t" r="r" b="b"/>
            <a:pathLst>
              <a:path w="559435" h="8889">
                <a:moveTo>
                  <a:pt x="559307" y="0"/>
                </a:moveTo>
                <a:lnTo>
                  <a:pt x="0" y="8381"/>
                </a:lnTo>
                <a:lnTo>
                  <a:pt x="550926" y="8381"/>
                </a:lnTo>
                <a:lnTo>
                  <a:pt x="559307" y="0"/>
                </a:lnTo>
                <a:close/>
              </a:path>
            </a:pathLst>
          </a:custGeom>
          <a:solidFill>
            <a:srgbClr val="000000"/>
          </a:solidFill>
        </p:spPr>
        <p:txBody>
          <a:bodyPr wrap="square" lIns="0" tIns="0" rIns="0" bIns="0" rtlCol="0"/>
          <a:lstStyle/>
          <a:p>
            <a:endParaRPr/>
          </a:p>
        </p:txBody>
      </p:sp>
      <p:sp>
        <p:nvSpPr>
          <p:cNvPr id="1071" name="object 1071"/>
          <p:cNvSpPr/>
          <p:nvPr/>
        </p:nvSpPr>
        <p:spPr>
          <a:xfrm>
            <a:off x="2714500" y="2562082"/>
            <a:ext cx="559435" cy="8890"/>
          </a:xfrm>
          <a:custGeom>
            <a:avLst/>
            <a:gdLst/>
            <a:ahLst/>
            <a:cxnLst/>
            <a:rect l="l" t="t" r="r" b="b"/>
            <a:pathLst>
              <a:path w="559435" h="8889">
                <a:moveTo>
                  <a:pt x="0" y="0"/>
                </a:moveTo>
                <a:lnTo>
                  <a:pt x="0" y="8381"/>
                </a:lnTo>
                <a:lnTo>
                  <a:pt x="550926" y="8381"/>
                </a:lnTo>
                <a:lnTo>
                  <a:pt x="559307" y="0"/>
                </a:lnTo>
                <a:lnTo>
                  <a:pt x="0" y="0"/>
                </a:lnTo>
              </a:path>
            </a:pathLst>
          </a:custGeom>
          <a:ln w="3175">
            <a:solidFill>
              <a:srgbClr val="000000"/>
            </a:solidFill>
          </a:ln>
        </p:spPr>
        <p:txBody>
          <a:bodyPr wrap="square" lIns="0" tIns="0" rIns="0" bIns="0" rtlCol="0"/>
          <a:lstStyle/>
          <a:p>
            <a:endParaRPr/>
          </a:p>
        </p:txBody>
      </p:sp>
      <p:sp>
        <p:nvSpPr>
          <p:cNvPr id="1072" name="object 1072"/>
          <p:cNvSpPr/>
          <p:nvPr/>
        </p:nvSpPr>
        <p:spPr>
          <a:xfrm>
            <a:off x="3265427" y="2562082"/>
            <a:ext cx="8890" cy="147320"/>
          </a:xfrm>
          <a:custGeom>
            <a:avLst/>
            <a:gdLst/>
            <a:ahLst/>
            <a:cxnLst/>
            <a:rect l="l" t="t" r="r" b="b"/>
            <a:pathLst>
              <a:path w="8890" h="147319">
                <a:moveTo>
                  <a:pt x="8381" y="0"/>
                </a:moveTo>
                <a:lnTo>
                  <a:pt x="0" y="8381"/>
                </a:lnTo>
                <a:lnTo>
                  <a:pt x="8381" y="147065"/>
                </a:lnTo>
                <a:lnTo>
                  <a:pt x="8381" y="0"/>
                </a:lnTo>
                <a:close/>
              </a:path>
            </a:pathLst>
          </a:custGeom>
          <a:solidFill>
            <a:srgbClr val="000000"/>
          </a:solidFill>
        </p:spPr>
        <p:txBody>
          <a:bodyPr wrap="square" lIns="0" tIns="0" rIns="0" bIns="0" rtlCol="0"/>
          <a:lstStyle/>
          <a:p>
            <a:endParaRPr/>
          </a:p>
        </p:txBody>
      </p:sp>
      <p:sp>
        <p:nvSpPr>
          <p:cNvPr id="1073" name="object 1073"/>
          <p:cNvSpPr/>
          <p:nvPr/>
        </p:nvSpPr>
        <p:spPr>
          <a:xfrm>
            <a:off x="3265427" y="2570463"/>
            <a:ext cx="8890" cy="139065"/>
          </a:xfrm>
          <a:custGeom>
            <a:avLst/>
            <a:gdLst/>
            <a:ahLst/>
            <a:cxnLst/>
            <a:rect l="l" t="t" r="r" b="b"/>
            <a:pathLst>
              <a:path w="8890" h="139064">
                <a:moveTo>
                  <a:pt x="0" y="0"/>
                </a:moveTo>
                <a:lnTo>
                  <a:pt x="0" y="131064"/>
                </a:lnTo>
                <a:lnTo>
                  <a:pt x="8381" y="138683"/>
                </a:lnTo>
                <a:lnTo>
                  <a:pt x="0" y="0"/>
                </a:lnTo>
                <a:close/>
              </a:path>
            </a:pathLst>
          </a:custGeom>
          <a:solidFill>
            <a:srgbClr val="000000"/>
          </a:solidFill>
        </p:spPr>
        <p:txBody>
          <a:bodyPr wrap="square" lIns="0" tIns="0" rIns="0" bIns="0" rtlCol="0"/>
          <a:lstStyle/>
          <a:p>
            <a:endParaRPr/>
          </a:p>
        </p:txBody>
      </p:sp>
      <p:sp>
        <p:nvSpPr>
          <p:cNvPr id="1074" name="object 1074"/>
          <p:cNvSpPr/>
          <p:nvPr/>
        </p:nvSpPr>
        <p:spPr>
          <a:xfrm>
            <a:off x="3265427" y="2562082"/>
            <a:ext cx="8890" cy="147320"/>
          </a:xfrm>
          <a:custGeom>
            <a:avLst/>
            <a:gdLst/>
            <a:ahLst/>
            <a:cxnLst/>
            <a:rect l="l" t="t" r="r" b="b"/>
            <a:pathLst>
              <a:path w="8890" h="147319">
                <a:moveTo>
                  <a:pt x="8381" y="0"/>
                </a:moveTo>
                <a:lnTo>
                  <a:pt x="0" y="8381"/>
                </a:lnTo>
                <a:lnTo>
                  <a:pt x="0" y="139446"/>
                </a:lnTo>
                <a:lnTo>
                  <a:pt x="8381" y="147065"/>
                </a:lnTo>
                <a:lnTo>
                  <a:pt x="8381" y="0"/>
                </a:lnTo>
              </a:path>
            </a:pathLst>
          </a:custGeom>
          <a:ln w="3175">
            <a:solidFill>
              <a:srgbClr val="000000"/>
            </a:solidFill>
          </a:ln>
        </p:spPr>
        <p:txBody>
          <a:bodyPr wrap="square" lIns="0" tIns="0" rIns="0" bIns="0" rtlCol="0"/>
          <a:lstStyle/>
          <a:p>
            <a:endParaRPr/>
          </a:p>
        </p:txBody>
      </p:sp>
      <p:sp>
        <p:nvSpPr>
          <p:cNvPr id="1075" name="object 1075"/>
          <p:cNvSpPr/>
          <p:nvPr/>
        </p:nvSpPr>
        <p:spPr>
          <a:xfrm>
            <a:off x="2710691" y="2701528"/>
            <a:ext cx="563245" cy="7620"/>
          </a:xfrm>
          <a:custGeom>
            <a:avLst/>
            <a:gdLst/>
            <a:ahLst/>
            <a:cxnLst/>
            <a:rect l="l" t="t" r="r" b="b"/>
            <a:pathLst>
              <a:path w="563244" h="7619">
                <a:moveTo>
                  <a:pt x="554735" y="0"/>
                </a:moveTo>
                <a:lnTo>
                  <a:pt x="0" y="7619"/>
                </a:lnTo>
                <a:lnTo>
                  <a:pt x="563117" y="7619"/>
                </a:lnTo>
                <a:lnTo>
                  <a:pt x="554735" y="0"/>
                </a:lnTo>
                <a:close/>
              </a:path>
            </a:pathLst>
          </a:custGeom>
          <a:solidFill>
            <a:srgbClr val="000000"/>
          </a:solidFill>
        </p:spPr>
        <p:txBody>
          <a:bodyPr wrap="square" lIns="0" tIns="0" rIns="0" bIns="0" rtlCol="0"/>
          <a:lstStyle/>
          <a:p>
            <a:endParaRPr/>
          </a:p>
        </p:txBody>
      </p:sp>
      <p:sp>
        <p:nvSpPr>
          <p:cNvPr id="1076" name="object 1076"/>
          <p:cNvSpPr/>
          <p:nvPr/>
        </p:nvSpPr>
        <p:spPr>
          <a:xfrm>
            <a:off x="2710691" y="2701528"/>
            <a:ext cx="554990" cy="7620"/>
          </a:xfrm>
          <a:custGeom>
            <a:avLst/>
            <a:gdLst/>
            <a:ahLst/>
            <a:cxnLst/>
            <a:rect l="l" t="t" r="r" b="b"/>
            <a:pathLst>
              <a:path w="554990" h="7619">
                <a:moveTo>
                  <a:pt x="554735" y="0"/>
                </a:moveTo>
                <a:lnTo>
                  <a:pt x="8381" y="0"/>
                </a:lnTo>
                <a:lnTo>
                  <a:pt x="0" y="7619"/>
                </a:lnTo>
                <a:lnTo>
                  <a:pt x="554735" y="0"/>
                </a:lnTo>
                <a:close/>
              </a:path>
            </a:pathLst>
          </a:custGeom>
          <a:solidFill>
            <a:srgbClr val="000000"/>
          </a:solidFill>
        </p:spPr>
        <p:txBody>
          <a:bodyPr wrap="square" lIns="0" tIns="0" rIns="0" bIns="0" rtlCol="0"/>
          <a:lstStyle/>
          <a:p>
            <a:endParaRPr/>
          </a:p>
        </p:txBody>
      </p:sp>
      <p:sp>
        <p:nvSpPr>
          <p:cNvPr id="1077" name="object 1077"/>
          <p:cNvSpPr/>
          <p:nvPr/>
        </p:nvSpPr>
        <p:spPr>
          <a:xfrm>
            <a:off x="2710691" y="2701528"/>
            <a:ext cx="563245" cy="7620"/>
          </a:xfrm>
          <a:custGeom>
            <a:avLst/>
            <a:gdLst/>
            <a:ahLst/>
            <a:cxnLst/>
            <a:rect l="l" t="t" r="r" b="b"/>
            <a:pathLst>
              <a:path w="563244" h="7619">
                <a:moveTo>
                  <a:pt x="563117" y="7619"/>
                </a:moveTo>
                <a:lnTo>
                  <a:pt x="554735" y="0"/>
                </a:lnTo>
                <a:lnTo>
                  <a:pt x="8381" y="0"/>
                </a:lnTo>
                <a:lnTo>
                  <a:pt x="0" y="7619"/>
                </a:lnTo>
                <a:lnTo>
                  <a:pt x="563117" y="7619"/>
                </a:lnTo>
              </a:path>
            </a:pathLst>
          </a:custGeom>
          <a:ln w="3175">
            <a:solidFill>
              <a:srgbClr val="000000"/>
            </a:solidFill>
          </a:ln>
        </p:spPr>
        <p:txBody>
          <a:bodyPr wrap="square" lIns="0" tIns="0" rIns="0" bIns="0" rtlCol="0"/>
          <a:lstStyle/>
          <a:p>
            <a:endParaRPr/>
          </a:p>
        </p:txBody>
      </p:sp>
      <p:sp>
        <p:nvSpPr>
          <p:cNvPr id="1078" name="object 1078"/>
          <p:cNvSpPr/>
          <p:nvPr/>
        </p:nvSpPr>
        <p:spPr>
          <a:xfrm>
            <a:off x="2710691" y="2566654"/>
            <a:ext cx="8890" cy="142875"/>
          </a:xfrm>
          <a:custGeom>
            <a:avLst/>
            <a:gdLst/>
            <a:ahLst/>
            <a:cxnLst/>
            <a:rect l="l" t="t" r="r" b="b"/>
            <a:pathLst>
              <a:path w="8890" h="142875">
                <a:moveTo>
                  <a:pt x="0" y="0"/>
                </a:moveTo>
                <a:lnTo>
                  <a:pt x="0" y="142493"/>
                </a:lnTo>
                <a:lnTo>
                  <a:pt x="8381" y="134874"/>
                </a:lnTo>
                <a:lnTo>
                  <a:pt x="0" y="0"/>
                </a:lnTo>
                <a:close/>
              </a:path>
            </a:pathLst>
          </a:custGeom>
          <a:solidFill>
            <a:srgbClr val="000000"/>
          </a:solidFill>
        </p:spPr>
        <p:txBody>
          <a:bodyPr wrap="square" lIns="0" tIns="0" rIns="0" bIns="0" rtlCol="0"/>
          <a:lstStyle/>
          <a:p>
            <a:endParaRPr/>
          </a:p>
        </p:txBody>
      </p:sp>
      <p:sp>
        <p:nvSpPr>
          <p:cNvPr id="1079" name="object 1079"/>
          <p:cNvSpPr/>
          <p:nvPr/>
        </p:nvSpPr>
        <p:spPr>
          <a:xfrm>
            <a:off x="2710691" y="2566654"/>
            <a:ext cx="8890" cy="135255"/>
          </a:xfrm>
          <a:custGeom>
            <a:avLst/>
            <a:gdLst/>
            <a:ahLst/>
            <a:cxnLst/>
            <a:rect l="l" t="t" r="r" b="b"/>
            <a:pathLst>
              <a:path w="8890" h="135255">
                <a:moveTo>
                  <a:pt x="8381" y="0"/>
                </a:moveTo>
                <a:lnTo>
                  <a:pt x="0" y="0"/>
                </a:lnTo>
                <a:lnTo>
                  <a:pt x="8381" y="134874"/>
                </a:lnTo>
                <a:lnTo>
                  <a:pt x="8381" y="0"/>
                </a:lnTo>
                <a:close/>
              </a:path>
            </a:pathLst>
          </a:custGeom>
          <a:solidFill>
            <a:srgbClr val="000000"/>
          </a:solidFill>
        </p:spPr>
        <p:txBody>
          <a:bodyPr wrap="square" lIns="0" tIns="0" rIns="0" bIns="0" rtlCol="0"/>
          <a:lstStyle/>
          <a:p>
            <a:endParaRPr/>
          </a:p>
        </p:txBody>
      </p:sp>
      <p:sp>
        <p:nvSpPr>
          <p:cNvPr id="1080" name="object 1080"/>
          <p:cNvSpPr/>
          <p:nvPr/>
        </p:nvSpPr>
        <p:spPr>
          <a:xfrm>
            <a:off x="2710691" y="2566654"/>
            <a:ext cx="8890" cy="142875"/>
          </a:xfrm>
          <a:custGeom>
            <a:avLst/>
            <a:gdLst/>
            <a:ahLst/>
            <a:cxnLst/>
            <a:rect l="l" t="t" r="r" b="b"/>
            <a:pathLst>
              <a:path w="8890" h="142875">
                <a:moveTo>
                  <a:pt x="0" y="142493"/>
                </a:moveTo>
                <a:lnTo>
                  <a:pt x="8381" y="134874"/>
                </a:lnTo>
                <a:lnTo>
                  <a:pt x="8381" y="0"/>
                </a:lnTo>
                <a:lnTo>
                  <a:pt x="0" y="0"/>
                </a:lnTo>
                <a:lnTo>
                  <a:pt x="0" y="142493"/>
                </a:lnTo>
              </a:path>
            </a:pathLst>
          </a:custGeom>
          <a:ln w="3175">
            <a:solidFill>
              <a:srgbClr val="000000"/>
            </a:solidFill>
          </a:ln>
        </p:spPr>
        <p:txBody>
          <a:bodyPr wrap="square" lIns="0" tIns="0" rIns="0" bIns="0" rtlCol="0"/>
          <a:lstStyle/>
          <a:p>
            <a:endParaRPr/>
          </a:p>
        </p:txBody>
      </p:sp>
      <p:sp>
        <p:nvSpPr>
          <p:cNvPr id="1081" name="object 1081"/>
          <p:cNvSpPr/>
          <p:nvPr/>
        </p:nvSpPr>
        <p:spPr>
          <a:xfrm>
            <a:off x="3269998" y="2632185"/>
            <a:ext cx="231140" cy="7620"/>
          </a:xfrm>
          <a:custGeom>
            <a:avLst/>
            <a:gdLst/>
            <a:ahLst/>
            <a:cxnLst/>
            <a:rect l="l" t="t" r="r" b="b"/>
            <a:pathLst>
              <a:path w="231139" h="7619">
                <a:moveTo>
                  <a:pt x="230885" y="0"/>
                </a:moveTo>
                <a:lnTo>
                  <a:pt x="0" y="0"/>
                </a:lnTo>
                <a:lnTo>
                  <a:pt x="0" y="7620"/>
                </a:lnTo>
                <a:lnTo>
                  <a:pt x="230885" y="0"/>
                </a:lnTo>
                <a:close/>
              </a:path>
            </a:pathLst>
          </a:custGeom>
          <a:solidFill>
            <a:srgbClr val="000000"/>
          </a:solidFill>
        </p:spPr>
        <p:txBody>
          <a:bodyPr wrap="square" lIns="0" tIns="0" rIns="0" bIns="0" rtlCol="0"/>
          <a:lstStyle/>
          <a:p>
            <a:endParaRPr/>
          </a:p>
        </p:txBody>
      </p:sp>
      <p:sp>
        <p:nvSpPr>
          <p:cNvPr id="1082" name="object 1082"/>
          <p:cNvSpPr/>
          <p:nvPr/>
        </p:nvSpPr>
        <p:spPr>
          <a:xfrm>
            <a:off x="3269998" y="2632185"/>
            <a:ext cx="231140" cy="7620"/>
          </a:xfrm>
          <a:custGeom>
            <a:avLst/>
            <a:gdLst/>
            <a:ahLst/>
            <a:cxnLst/>
            <a:rect l="l" t="t" r="r" b="b"/>
            <a:pathLst>
              <a:path w="231139" h="7619">
                <a:moveTo>
                  <a:pt x="230885" y="0"/>
                </a:moveTo>
                <a:lnTo>
                  <a:pt x="0" y="7620"/>
                </a:lnTo>
                <a:lnTo>
                  <a:pt x="222503" y="7620"/>
                </a:lnTo>
                <a:lnTo>
                  <a:pt x="230885" y="0"/>
                </a:lnTo>
                <a:close/>
              </a:path>
            </a:pathLst>
          </a:custGeom>
          <a:solidFill>
            <a:srgbClr val="000000"/>
          </a:solidFill>
        </p:spPr>
        <p:txBody>
          <a:bodyPr wrap="square" lIns="0" tIns="0" rIns="0" bIns="0" rtlCol="0"/>
          <a:lstStyle/>
          <a:p>
            <a:endParaRPr/>
          </a:p>
        </p:txBody>
      </p:sp>
      <p:sp>
        <p:nvSpPr>
          <p:cNvPr id="1083" name="object 1083"/>
          <p:cNvSpPr/>
          <p:nvPr/>
        </p:nvSpPr>
        <p:spPr>
          <a:xfrm>
            <a:off x="3269998" y="2632185"/>
            <a:ext cx="231140" cy="7620"/>
          </a:xfrm>
          <a:custGeom>
            <a:avLst/>
            <a:gdLst/>
            <a:ahLst/>
            <a:cxnLst/>
            <a:rect l="l" t="t" r="r" b="b"/>
            <a:pathLst>
              <a:path w="231139" h="7619">
                <a:moveTo>
                  <a:pt x="0" y="0"/>
                </a:moveTo>
                <a:lnTo>
                  <a:pt x="0" y="7620"/>
                </a:lnTo>
                <a:lnTo>
                  <a:pt x="222503" y="7620"/>
                </a:lnTo>
                <a:lnTo>
                  <a:pt x="230885" y="0"/>
                </a:lnTo>
                <a:lnTo>
                  <a:pt x="0" y="0"/>
                </a:lnTo>
              </a:path>
            </a:pathLst>
          </a:custGeom>
          <a:ln w="3175">
            <a:solidFill>
              <a:srgbClr val="000000"/>
            </a:solidFill>
          </a:ln>
        </p:spPr>
        <p:txBody>
          <a:bodyPr wrap="square" lIns="0" tIns="0" rIns="0" bIns="0" rtlCol="0"/>
          <a:lstStyle/>
          <a:p>
            <a:endParaRPr/>
          </a:p>
        </p:txBody>
      </p:sp>
      <p:sp>
        <p:nvSpPr>
          <p:cNvPr id="1084" name="object 1084"/>
          <p:cNvSpPr/>
          <p:nvPr/>
        </p:nvSpPr>
        <p:spPr>
          <a:xfrm>
            <a:off x="3492502" y="2632185"/>
            <a:ext cx="8890" cy="128270"/>
          </a:xfrm>
          <a:custGeom>
            <a:avLst/>
            <a:gdLst/>
            <a:ahLst/>
            <a:cxnLst/>
            <a:rect l="l" t="t" r="r" b="b"/>
            <a:pathLst>
              <a:path w="8889" h="128269">
                <a:moveTo>
                  <a:pt x="8381" y="0"/>
                </a:moveTo>
                <a:lnTo>
                  <a:pt x="0" y="7620"/>
                </a:lnTo>
                <a:lnTo>
                  <a:pt x="8381" y="128015"/>
                </a:lnTo>
                <a:lnTo>
                  <a:pt x="8381" y="0"/>
                </a:lnTo>
                <a:close/>
              </a:path>
            </a:pathLst>
          </a:custGeom>
          <a:solidFill>
            <a:srgbClr val="000000"/>
          </a:solidFill>
        </p:spPr>
        <p:txBody>
          <a:bodyPr wrap="square" lIns="0" tIns="0" rIns="0" bIns="0" rtlCol="0"/>
          <a:lstStyle/>
          <a:p>
            <a:endParaRPr/>
          </a:p>
        </p:txBody>
      </p:sp>
      <p:sp>
        <p:nvSpPr>
          <p:cNvPr id="1085" name="object 1085"/>
          <p:cNvSpPr/>
          <p:nvPr/>
        </p:nvSpPr>
        <p:spPr>
          <a:xfrm>
            <a:off x="3492502" y="2639806"/>
            <a:ext cx="8890" cy="120650"/>
          </a:xfrm>
          <a:custGeom>
            <a:avLst/>
            <a:gdLst/>
            <a:ahLst/>
            <a:cxnLst/>
            <a:rect l="l" t="t" r="r" b="b"/>
            <a:pathLst>
              <a:path w="8889" h="120650">
                <a:moveTo>
                  <a:pt x="0" y="0"/>
                </a:moveTo>
                <a:lnTo>
                  <a:pt x="0" y="112775"/>
                </a:lnTo>
                <a:lnTo>
                  <a:pt x="8381" y="120395"/>
                </a:lnTo>
                <a:lnTo>
                  <a:pt x="0" y="0"/>
                </a:lnTo>
                <a:close/>
              </a:path>
            </a:pathLst>
          </a:custGeom>
          <a:solidFill>
            <a:srgbClr val="000000"/>
          </a:solidFill>
        </p:spPr>
        <p:txBody>
          <a:bodyPr wrap="square" lIns="0" tIns="0" rIns="0" bIns="0" rtlCol="0"/>
          <a:lstStyle/>
          <a:p>
            <a:endParaRPr/>
          </a:p>
        </p:txBody>
      </p:sp>
      <p:sp>
        <p:nvSpPr>
          <p:cNvPr id="1086" name="object 1086"/>
          <p:cNvSpPr/>
          <p:nvPr/>
        </p:nvSpPr>
        <p:spPr>
          <a:xfrm>
            <a:off x="3492502" y="2632185"/>
            <a:ext cx="8890" cy="128270"/>
          </a:xfrm>
          <a:custGeom>
            <a:avLst/>
            <a:gdLst/>
            <a:ahLst/>
            <a:cxnLst/>
            <a:rect l="l" t="t" r="r" b="b"/>
            <a:pathLst>
              <a:path w="8889" h="128269">
                <a:moveTo>
                  <a:pt x="8381" y="0"/>
                </a:moveTo>
                <a:lnTo>
                  <a:pt x="0" y="7620"/>
                </a:lnTo>
                <a:lnTo>
                  <a:pt x="0" y="120396"/>
                </a:lnTo>
                <a:lnTo>
                  <a:pt x="8381" y="128015"/>
                </a:lnTo>
                <a:lnTo>
                  <a:pt x="8381" y="0"/>
                </a:lnTo>
              </a:path>
            </a:pathLst>
          </a:custGeom>
          <a:ln w="3175">
            <a:solidFill>
              <a:srgbClr val="000000"/>
            </a:solidFill>
          </a:ln>
        </p:spPr>
        <p:txBody>
          <a:bodyPr wrap="square" lIns="0" tIns="0" rIns="0" bIns="0" rtlCol="0"/>
          <a:lstStyle/>
          <a:p>
            <a:endParaRPr/>
          </a:p>
        </p:txBody>
      </p:sp>
      <p:sp>
        <p:nvSpPr>
          <p:cNvPr id="1087" name="object 1087"/>
          <p:cNvSpPr/>
          <p:nvPr/>
        </p:nvSpPr>
        <p:spPr>
          <a:xfrm>
            <a:off x="2625347" y="2752582"/>
            <a:ext cx="875665" cy="7620"/>
          </a:xfrm>
          <a:custGeom>
            <a:avLst/>
            <a:gdLst/>
            <a:ahLst/>
            <a:cxnLst/>
            <a:rect l="l" t="t" r="r" b="b"/>
            <a:pathLst>
              <a:path w="875664" h="7619">
                <a:moveTo>
                  <a:pt x="867155" y="0"/>
                </a:moveTo>
                <a:lnTo>
                  <a:pt x="0" y="7619"/>
                </a:lnTo>
                <a:lnTo>
                  <a:pt x="875537" y="7619"/>
                </a:lnTo>
                <a:lnTo>
                  <a:pt x="867155" y="0"/>
                </a:lnTo>
                <a:close/>
              </a:path>
            </a:pathLst>
          </a:custGeom>
          <a:solidFill>
            <a:srgbClr val="000000"/>
          </a:solidFill>
        </p:spPr>
        <p:txBody>
          <a:bodyPr wrap="square" lIns="0" tIns="0" rIns="0" bIns="0" rtlCol="0"/>
          <a:lstStyle/>
          <a:p>
            <a:endParaRPr/>
          </a:p>
        </p:txBody>
      </p:sp>
      <p:sp>
        <p:nvSpPr>
          <p:cNvPr id="1088" name="object 1088"/>
          <p:cNvSpPr/>
          <p:nvPr/>
        </p:nvSpPr>
        <p:spPr>
          <a:xfrm>
            <a:off x="2616964" y="2752582"/>
            <a:ext cx="875665" cy="7620"/>
          </a:xfrm>
          <a:custGeom>
            <a:avLst/>
            <a:gdLst/>
            <a:ahLst/>
            <a:cxnLst/>
            <a:rect l="l" t="t" r="r" b="b"/>
            <a:pathLst>
              <a:path w="875664" h="7619">
                <a:moveTo>
                  <a:pt x="875538" y="0"/>
                </a:moveTo>
                <a:lnTo>
                  <a:pt x="0" y="0"/>
                </a:lnTo>
                <a:lnTo>
                  <a:pt x="8382" y="7619"/>
                </a:lnTo>
                <a:lnTo>
                  <a:pt x="875538" y="0"/>
                </a:lnTo>
                <a:close/>
              </a:path>
            </a:pathLst>
          </a:custGeom>
          <a:solidFill>
            <a:srgbClr val="000000"/>
          </a:solidFill>
        </p:spPr>
        <p:txBody>
          <a:bodyPr wrap="square" lIns="0" tIns="0" rIns="0" bIns="0" rtlCol="0"/>
          <a:lstStyle/>
          <a:p>
            <a:endParaRPr/>
          </a:p>
        </p:txBody>
      </p:sp>
      <p:sp>
        <p:nvSpPr>
          <p:cNvPr id="1089" name="object 1089"/>
          <p:cNvSpPr/>
          <p:nvPr/>
        </p:nvSpPr>
        <p:spPr>
          <a:xfrm>
            <a:off x="2616964" y="2752582"/>
            <a:ext cx="883919" cy="7620"/>
          </a:xfrm>
          <a:custGeom>
            <a:avLst/>
            <a:gdLst/>
            <a:ahLst/>
            <a:cxnLst/>
            <a:rect l="l" t="t" r="r" b="b"/>
            <a:pathLst>
              <a:path w="883919" h="7619">
                <a:moveTo>
                  <a:pt x="-381" y="3809"/>
                </a:moveTo>
                <a:lnTo>
                  <a:pt x="884301" y="3809"/>
                </a:lnTo>
              </a:path>
            </a:pathLst>
          </a:custGeom>
          <a:ln w="8381">
            <a:solidFill>
              <a:srgbClr val="000000"/>
            </a:solidFill>
          </a:ln>
        </p:spPr>
        <p:txBody>
          <a:bodyPr wrap="square" lIns="0" tIns="0" rIns="0" bIns="0" rtlCol="0"/>
          <a:lstStyle/>
          <a:p>
            <a:endParaRPr/>
          </a:p>
        </p:txBody>
      </p:sp>
      <p:sp>
        <p:nvSpPr>
          <p:cNvPr id="1090" name="object 1090"/>
          <p:cNvSpPr/>
          <p:nvPr/>
        </p:nvSpPr>
        <p:spPr>
          <a:xfrm>
            <a:off x="2616964" y="2752582"/>
            <a:ext cx="8890" cy="135255"/>
          </a:xfrm>
          <a:custGeom>
            <a:avLst/>
            <a:gdLst/>
            <a:ahLst/>
            <a:cxnLst/>
            <a:rect l="l" t="t" r="r" b="b"/>
            <a:pathLst>
              <a:path w="8890" h="135255">
                <a:moveTo>
                  <a:pt x="0" y="0"/>
                </a:moveTo>
                <a:lnTo>
                  <a:pt x="8382" y="134874"/>
                </a:lnTo>
                <a:lnTo>
                  <a:pt x="8382" y="7619"/>
                </a:lnTo>
                <a:lnTo>
                  <a:pt x="0" y="0"/>
                </a:lnTo>
                <a:close/>
              </a:path>
            </a:pathLst>
          </a:custGeom>
          <a:solidFill>
            <a:srgbClr val="000000"/>
          </a:solidFill>
        </p:spPr>
        <p:txBody>
          <a:bodyPr wrap="square" lIns="0" tIns="0" rIns="0" bIns="0" rtlCol="0"/>
          <a:lstStyle/>
          <a:p>
            <a:endParaRPr/>
          </a:p>
        </p:txBody>
      </p:sp>
      <p:sp>
        <p:nvSpPr>
          <p:cNvPr id="1091" name="object 1091"/>
          <p:cNvSpPr/>
          <p:nvPr/>
        </p:nvSpPr>
        <p:spPr>
          <a:xfrm>
            <a:off x="2616964" y="2752582"/>
            <a:ext cx="8890" cy="135255"/>
          </a:xfrm>
          <a:custGeom>
            <a:avLst/>
            <a:gdLst/>
            <a:ahLst/>
            <a:cxnLst/>
            <a:rect l="l" t="t" r="r" b="b"/>
            <a:pathLst>
              <a:path w="8890" h="135255">
                <a:moveTo>
                  <a:pt x="0" y="0"/>
                </a:moveTo>
                <a:lnTo>
                  <a:pt x="0" y="134874"/>
                </a:lnTo>
                <a:lnTo>
                  <a:pt x="8382" y="134874"/>
                </a:lnTo>
                <a:lnTo>
                  <a:pt x="0" y="0"/>
                </a:lnTo>
                <a:close/>
              </a:path>
            </a:pathLst>
          </a:custGeom>
          <a:solidFill>
            <a:srgbClr val="000000"/>
          </a:solidFill>
        </p:spPr>
        <p:txBody>
          <a:bodyPr wrap="square" lIns="0" tIns="0" rIns="0" bIns="0" rtlCol="0"/>
          <a:lstStyle/>
          <a:p>
            <a:endParaRPr/>
          </a:p>
        </p:txBody>
      </p:sp>
      <p:sp>
        <p:nvSpPr>
          <p:cNvPr id="1092" name="object 1092"/>
          <p:cNvSpPr/>
          <p:nvPr/>
        </p:nvSpPr>
        <p:spPr>
          <a:xfrm>
            <a:off x="2616964" y="2752582"/>
            <a:ext cx="8890" cy="135255"/>
          </a:xfrm>
          <a:custGeom>
            <a:avLst/>
            <a:gdLst/>
            <a:ahLst/>
            <a:cxnLst/>
            <a:rect l="l" t="t" r="r" b="b"/>
            <a:pathLst>
              <a:path w="8890" h="135255">
                <a:moveTo>
                  <a:pt x="8382" y="7619"/>
                </a:moveTo>
                <a:lnTo>
                  <a:pt x="0" y="0"/>
                </a:lnTo>
                <a:lnTo>
                  <a:pt x="0" y="134874"/>
                </a:lnTo>
                <a:lnTo>
                  <a:pt x="8382" y="134874"/>
                </a:lnTo>
                <a:lnTo>
                  <a:pt x="8382" y="7619"/>
                </a:lnTo>
              </a:path>
            </a:pathLst>
          </a:custGeom>
          <a:ln w="3175">
            <a:solidFill>
              <a:srgbClr val="000000"/>
            </a:solidFill>
          </a:ln>
        </p:spPr>
        <p:txBody>
          <a:bodyPr wrap="square" lIns="0" tIns="0" rIns="0" bIns="0" rtlCol="0"/>
          <a:lstStyle/>
          <a:p>
            <a:endParaRPr/>
          </a:p>
        </p:txBody>
      </p:sp>
      <p:sp>
        <p:nvSpPr>
          <p:cNvPr id="1093" name="object 1093"/>
          <p:cNvSpPr/>
          <p:nvPr/>
        </p:nvSpPr>
        <p:spPr>
          <a:xfrm>
            <a:off x="2616964" y="2511028"/>
            <a:ext cx="8890" cy="125095"/>
          </a:xfrm>
          <a:custGeom>
            <a:avLst/>
            <a:gdLst/>
            <a:ahLst/>
            <a:cxnLst/>
            <a:rect l="l" t="t" r="r" b="b"/>
            <a:pathLst>
              <a:path w="8890" h="125094">
                <a:moveTo>
                  <a:pt x="0" y="0"/>
                </a:moveTo>
                <a:lnTo>
                  <a:pt x="0" y="124967"/>
                </a:lnTo>
                <a:lnTo>
                  <a:pt x="8382" y="124967"/>
                </a:lnTo>
                <a:lnTo>
                  <a:pt x="0" y="0"/>
                </a:lnTo>
                <a:close/>
              </a:path>
            </a:pathLst>
          </a:custGeom>
          <a:solidFill>
            <a:srgbClr val="000000"/>
          </a:solidFill>
        </p:spPr>
        <p:txBody>
          <a:bodyPr wrap="square" lIns="0" tIns="0" rIns="0" bIns="0" rtlCol="0"/>
          <a:lstStyle/>
          <a:p>
            <a:endParaRPr/>
          </a:p>
        </p:txBody>
      </p:sp>
      <p:sp>
        <p:nvSpPr>
          <p:cNvPr id="1094" name="object 1094"/>
          <p:cNvSpPr/>
          <p:nvPr/>
        </p:nvSpPr>
        <p:spPr>
          <a:xfrm>
            <a:off x="2616964" y="2511028"/>
            <a:ext cx="8890" cy="125095"/>
          </a:xfrm>
          <a:custGeom>
            <a:avLst/>
            <a:gdLst/>
            <a:ahLst/>
            <a:cxnLst/>
            <a:rect l="l" t="t" r="r" b="b"/>
            <a:pathLst>
              <a:path w="8890" h="125094">
                <a:moveTo>
                  <a:pt x="0" y="0"/>
                </a:moveTo>
                <a:lnTo>
                  <a:pt x="8382" y="124967"/>
                </a:lnTo>
                <a:lnTo>
                  <a:pt x="8382" y="8381"/>
                </a:lnTo>
                <a:lnTo>
                  <a:pt x="0" y="0"/>
                </a:lnTo>
                <a:close/>
              </a:path>
            </a:pathLst>
          </a:custGeom>
          <a:solidFill>
            <a:srgbClr val="000000"/>
          </a:solidFill>
        </p:spPr>
        <p:txBody>
          <a:bodyPr wrap="square" lIns="0" tIns="0" rIns="0" bIns="0" rtlCol="0"/>
          <a:lstStyle/>
          <a:p>
            <a:endParaRPr/>
          </a:p>
        </p:txBody>
      </p:sp>
      <p:sp>
        <p:nvSpPr>
          <p:cNvPr id="1095" name="object 1095"/>
          <p:cNvSpPr/>
          <p:nvPr/>
        </p:nvSpPr>
        <p:spPr>
          <a:xfrm>
            <a:off x="2616964" y="2511028"/>
            <a:ext cx="8890" cy="125095"/>
          </a:xfrm>
          <a:custGeom>
            <a:avLst/>
            <a:gdLst/>
            <a:ahLst/>
            <a:cxnLst/>
            <a:rect l="l" t="t" r="r" b="b"/>
            <a:pathLst>
              <a:path w="8890" h="125094">
                <a:moveTo>
                  <a:pt x="0" y="124967"/>
                </a:moveTo>
                <a:lnTo>
                  <a:pt x="8382" y="124967"/>
                </a:lnTo>
                <a:lnTo>
                  <a:pt x="8382" y="8381"/>
                </a:lnTo>
                <a:lnTo>
                  <a:pt x="0" y="0"/>
                </a:lnTo>
                <a:lnTo>
                  <a:pt x="0" y="124967"/>
                </a:lnTo>
              </a:path>
            </a:pathLst>
          </a:custGeom>
          <a:ln w="3175">
            <a:solidFill>
              <a:srgbClr val="000000"/>
            </a:solidFill>
          </a:ln>
        </p:spPr>
        <p:txBody>
          <a:bodyPr wrap="square" lIns="0" tIns="0" rIns="0" bIns="0" rtlCol="0"/>
          <a:lstStyle/>
          <a:p>
            <a:endParaRPr/>
          </a:p>
        </p:txBody>
      </p:sp>
      <p:sp>
        <p:nvSpPr>
          <p:cNvPr id="1096" name="object 1096"/>
          <p:cNvSpPr/>
          <p:nvPr/>
        </p:nvSpPr>
        <p:spPr>
          <a:xfrm>
            <a:off x="2616964" y="2511028"/>
            <a:ext cx="999490" cy="8890"/>
          </a:xfrm>
          <a:custGeom>
            <a:avLst/>
            <a:gdLst/>
            <a:ahLst/>
            <a:cxnLst/>
            <a:rect l="l" t="t" r="r" b="b"/>
            <a:pathLst>
              <a:path w="999489" h="8890">
                <a:moveTo>
                  <a:pt x="998982" y="0"/>
                </a:moveTo>
                <a:lnTo>
                  <a:pt x="0" y="0"/>
                </a:lnTo>
                <a:lnTo>
                  <a:pt x="8382" y="8381"/>
                </a:lnTo>
                <a:lnTo>
                  <a:pt x="998982" y="0"/>
                </a:lnTo>
                <a:close/>
              </a:path>
            </a:pathLst>
          </a:custGeom>
          <a:solidFill>
            <a:srgbClr val="000000"/>
          </a:solidFill>
        </p:spPr>
        <p:txBody>
          <a:bodyPr wrap="square" lIns="0" tIns="0" rIns="0" bIns="0" rtlCol="0"/>
          <a:lstStyle/>
          <a:p>
            <a:endParaRPr/>
          </a:p>
        </p:txBody>
      </p:sp>
      <p:sp>
        <p:nvSpPr>
          <p:cNvPr id="1097" name="object 1097"/>
          <p:cNvSpPr/>
          <p:nvPr/>
        </p:nvSpPr>
        <p:spPr>
          <a:xfrm>
            <a:off x="2625347" y="2511028"/>
            <a:ext cx="990600" cy="8890"/>
          </a:xfrm>
          <a:custGeom>
            <a:avLst/>
            <a:gdLst/>
            <a:ahLst/>
            <a:cxnLst/>
            <a:rect l="l" t="t" r="r" b="b"/>
            <a:pathLst>
              <a:path w="990600" h="8890">
                <a:moveTo>
                  <a:pt x="990599" y="0"/>
                </a:moveTo>
                <a:lnTo>
                  <a:pt x="0" y="8381"/>
                </a:lnTo>
                <a:lnTo>
                  <a:pt x="982979" y="8381"/>
                </a:lnTo>
                <a:lnTo>
                  <a:pt x="990599" y="0"/>
                </a:lnTo>
                <a:close/>
              </a:path>
            </a:pathLst>
          </a:custGeom>
          <a:solidFill>
            <a:srgbClr val="000000"/>
          </a:solidFill>
        </p:spPr>
        <p:txBody>
          <a:bodyPr wrap="square" lIns="0" tIns="0" rIns="0" bIns="0" rtlCol="0"/>
          <a:lstStyle/>
          <a:p>
            <a:endParaRPr/>
          </a:p>
        </p:txBody>
      </p:sp>
      <p:sp>
        <p:nvSpPr>
          <p:cNvPr id="1098" name="object 1098"/>
          <p:cNvSpPr/>
          <p:nvPr/>
        </p:nvSpPr>
        <p:spPr>
          <a:xfrm>
            <a:off x="2616964" y="2511028"/>
            <a:ext cx="999490" cy="8890"/>
          </a:xfrm>
          <a:custGeom>
            <a:avLst/>
            <a:gdLst/>
            <a:ahLst/>
            <a:cxnLst/>
            <a:rect l="l" t="t" r="r" b="b"/>
            <a:pathLst>
              <a:path w="999489" h="8890">
                <a:moveTo>
                  <a:pt x="-381" y="4190"/>
                </a:moveTo>
                <a:lnTo>
                  <a:pt x="999363" y="4190"/>
                </a:lnTo>
              </a:path>
            </a:pathLst>
          </a:custGeom>
          <a:ln w="9143">
            <a:solidFill>
              <a:srgbClr val="000000"/>
            </a:solidFill>
          </a:ln>
        </p:spPr>
        <p:txBody>
          <a:bodyPr wrap="square" lIns="0" tIns="0" rIns="0" bIns="0" rtlCol="0"/>
          <a:lstStyle/>
          <a:p>
            <a:endParaRPr/>
          </a:p>
        </p:txBody>
      </p:sp>
      <p:sp>
        <p:nvSpPr>
          <p:cNvPr id="1099" name="object 1099"/>
          <p:cNvSpPr/>
          <p:nvPr/>
        </p:nvSpPr>
        <p:spPr>
          <a:xfrm>
            <a:off x="3608327" y="2511028"/>
            <a:ext cx="7620" cy="612140"/>
          </a:xfrm>
          <a:custGeom>
            <a:avLst/>
            <a:gdLst/>
            <a:ahLst/>
            <a:cxnLst/>
            <a:rect l="l" t="t" r="r" b="b"/>
            <a:pathLst>
              <a:path w="7619" h="612139">
                <a:moveTo>
                  <a:pt x="7619" y="0"/>
                </a:moveTo>
                <a:lnTo>
                  <a:pt x="0" y="8381"/>
                </a:lnTo>
                <a:lnTo>
                  <a:pt x="7619" y="611885"/>
                </a:lnTo>
                <a:lnTo>
                  <a:pt x="7619" y="0"/>
                </a:lnTo>
                <a:close/>
              </a:path>
            </a:pathLst>
          </a:custGeom>
          <a:solidFill>
            <a:srgbClr val="000000"/>
          </a:solidFill>
        </p:spPr>
        <p:txBody>
          <a:bodyPr wrap="square" lIns="0" tIns="0" rIns="0" bIns="0" rtlCol="0"/>
          <a:lstStyle/>
          <a:p>
            <a:endParaRPr/>
          </a:p>
        </p:txBody>
      </p:sp>
      <p:sp>
        <p:nvSpPr>
          <p:cNvPr id="1100" name="object 1100"/>
          <p:cNvSpPr/>
          <p:nvPr/>
        </p:nvSpPr>
        <p:spPr>
          <a:xfrm>
            <a:off x="3608327" y="2519409"/>
            <a:ext cx="7620" cy="603885"/>
          </a:xfrm>
          <a:custGeom>
            <a:avLst/>
            <a:gdLst/>
            <a:ahLst/>
            <a:cxnLst/>
            <a:rect l="l" t="t" r="r" b="b"/>
            <a:pathLst>
              <a:path w="7619" h="603885">
                <a:moveTo>
                  <a:pt x="0" y="0"/>
                </a:moveTo>
                <a:lnTo>
                  <a:pt x="0" y="595122"/>
                </a:lnTo>
                <a:lnTo>
                  <a:pt x="7619" y="603503"/>
                </a:lnTo>
                <a:lnTo>
                  <a:pt x="0" y="0"/>
                </a:lnTo>
                <a:close/>
              </a:path>
            </a:pathLst>
          </a:custGeom>
          <a:solidFill>
            <a:srgbClr val="000000"/>
          </a:solidFill>
        </p:spPr>
        <p:txBody>
          <a:bodyPr wrap="square" lIns="0" tIns="0" rIns="0" bIns="0" rtlCol="0"/>
          <a:lstStyle/>
          <a:p>
            <a:endParaRPr/>
          </a:p>
        </p:txBody>
      </p:sp>
      <p:sp>
        <p:nvSpPr>
          <p:cNvPr id="1101" name="object 1101"/>
          <p:cNvSpPr/>
          <p:nvPr/>
        </p:nvSpPr>
        <p:spPr>
          <a:xfrm>
            <a:off x="3608327" y="2511028"/>
            <a:ext cx="7620" cy="612140"/>
          </a:xfrm>
          <a:custGeom>
            <a:avLst/>
            <a:gdLst/>
            <a:ahLst/>
            <a:cxnLst/>
            <a:rect l="l" t="t" r="r" b="b"/>
            <a:pathLst>
              <a:path w="7619" h="612139">
                <a:moveTo>
                  <a:pt x="7619" y="0"/>
                </a:moveTo>
                <a:lnTo>
                  <a:pt x="0" y="8381"/>
                </a:lnTo>
                <a:lnTo>
                  <a:pt x="0" y="603503"/>
                </a:lnTo>
                <a:lnTo>
                  <a:pt x="7619" y="611885"/>
                </a:lnTo>
                <a:lnTo>
                  <a:pt x="7619" y="0"/>
                </a:lnTo>
              </a:path>
            </a:pathLst>
          </a:custGeom>
          <a:ln w="3175">
            <a:solidFill>
              <a:srgbClr val="000000"/>
            </a:solidFill>
          </a:ln>
        </p:spPr>
        <p:txBody>
          <a:bodyPr wrap="square" lIns="0" tIns="0" rIns="0" bIns="0" rtlCol="0"/>
          <a:lstStyle/>
          <a:p>
            <a:endParaRPr/>
          </a:p>
        </p:txBody>
      </p:sp>
      <p:sp>
        <p:nvSpPr>
          <p:cNvPr id="1102" name="object 1102"/>
          <p:cNvSpPr/>
          <p:nvPr/>
        </p:nvSpPr>
        <p:spPr>
          <a:xfrm>
            <a:off x="3269998" y="3114532"/>
            <a:ext cx="346075" cy="8890"/>
          </a:xfrm>
          <a:custGeom>
            <a:avLst/>
            <a:gdLst/>
            <a:ahLst/>
            <a:cxnLst/>
            <a:rect l="l" t="t" r="r" b="b"/>
            <a:pathLst>
              <a:path w="346075" h="8889">
                <a:moveTo>
                  <a:pt x="338328" y="0"/>
                </a:moveTo>
                <a:lnTo>
                  <a:pt x="0" y="8381"/>
                </a:lnTo>
                <a:lnTo>
                  <a:pt x="345947" y="8381"/>
                </a:lnTo>
                <a:lnTo>
                  <a:pt x="338328" y="0"/>
                </a:lnTo>
                <a:close/>
              </a:path>
            </a:pathLst>
          </a:custGeom>
          <a:solidFill>
            <a:srgbClr val="000000"/>
          </a:solidFill>
        </p:spPr>
        <p:txBody>
          <a:bodyPr wrap="square" lIns="0" tIns="0" rIns="0" bIns="0" rtlCol="0"/>
          <a:lstStyle/>
          <a:p>
            <a:endParaRPr/>
          </a:p>
        </p:txBody>
      </p:sp>
      <p:sp>
        <p:nvSpPr>
          <p:cNvPr id="1103" name="object 1103"/>
          <p:cNvSpPr/>
          <p:nvPr/>
        </p:nvSpPr>
        <p:spPr>
          <a:xfrm>
            <a:off x="3269998" y="3114532"/>
            <a:ext cx="338455" cy="8890"/>
          </a:xfrm>
          <a:custGeom>
            <a:avLst/>
            <a:gdLst/>
            <a:ahLst/>
            <a:cxnLst/>
            <a:rect l="l" t="t" r="r" b="b"/>
            <a:pathLst>
              <a:path w="338455" h="8889">
                <a:moveTo>
                  <a:pt x="338328" y="0"/>
                </a:moveTo>
                <a:lnTo>
                  <a:pt x="0" y="0"/>
                </a:lnTo>
                <a:lnTo>
                  <a:pt x="0" y="8381"/>
                </a:lnTo>
                <a:lnTo>
                  <a:pt x="338328" y="0"/>
                </a:lnTo>
                <a:close/>
              </a:path>
            </a:pathLst>
          </a:custGeom>
          <a:solidFill>
            <a:srgbClr val="000000"/>
          </a:solidFill>
        </p:spPr>
        <p:txBody>
          <a:bodyPr wrap="square" lIns="0" tIns="0" rIns="0" bIns="0" rtlCol="0"/>
          <a:lstStyle/>
          <a:p>
            <a:endParaRPr/>
          </a:p>
        </p:txBody>
      </p:sp>
      <p:sp>
        <p:nvSpPr>
          <p:cNvPr id="1104" name="object 1104"/>
          <p:cNvSpPr/>
          <p:nvPr/>
        </p:nvSpPr>
        <p:spPr>
          <a:xfrm>
            <a:off x="3269998" y="3114532"/>
            <a:ext cx="346075" cy="8890"/>
          </a:xfrm>
          <a:custGeom>
            <a:avLst/>
            <a:gdLst/>
            <a:ahLst/>
            <a:cxnLst/>
            <a:rect l="l" t="t" r="r" b="b"/>
            <a:pathLst>
              <a:path w="346075" h="8889">
                <a:moveTo>
                  <a:pt x="345947" y="8381"/>
                </a:moveTo>
                <a:lnTo>
                  <a:pt x="338328" y="0"/>
                </a:lnTo>
                <a:lnTo>
                  <a:pt x="0" y="0"/>
                </a:lnTo>
                <a:lnTo>
                  <a:pt x="0" y="8381"/>
                </a:lnTo>
                <a:lnTo>
                  <a:pt x="345947" y="8381"/>
                </a:lnTo>
              </a:path>
            </a:pathLst>
          </a:custGeom>
          <a:ln w="3175">
            <a:solidFill>
              <a:srgbClr val="000000"/>
            </a:solidFill>
          </a:ln>
        </p:spPr>
        <p:txBody>
          <a:bodyPr wrap="square" lIns="0" tIns="0" rIns="0" bIns="0" rtlCol="0"/>
          <a:lstStyle/>
          <a:p>
            <a:endParaRPr/>
          </a:p>
        </p:txBody>
      </p:sp>
      <p:sp>
        <p:nvSpPr>
          <p:cNvPr id="1105" name="object 1105"/>
          <p:cNvSpPr/>
          <p:nvPr/>
        </p:nvSpPr>
        <p:spPr>
          <a:xfrm>
            <a:off x="3269998" y="2872978"/>
            <a:ext cx="231140" cy="8890"/>
          </a:xfrm>
          <a:custGeom>
            <a:avLst/>
            <a:gdLst/>
            <a:ahLst/>
            <a:cxnLst/>
            <a:rect l="l" t="t" r="r" b="b"/>
            <a:pathLst>
              <a:path w="231139" h="8889">
                <a:moveTo>
                  <a:pt x="230885" y="0"/>
                </a:moveTo>
                <a:lnTo>
                  <a:pt x="0" y="0"/>
                </a:lnTo>
                <a:lnTo>
                  <a:pt x="0" y="8381"/>
                </a:lnTo>
                <a:lnTo>
                  <a:pt x="230885" y="0"/>
                </a:lnTo>
                <a:close/>
              </a:path>
            </a:pathLst>
          </a:custGeom>
          <a:solidFill>
            <a:srgbClr val="000000"/>
          </a:solidFill>
        </p:spPr>
        <p:txBody>
          <a:bodyPr wrap="square" lIns="0" tIns="0" rIns="0" bIns="0" rtlCol="0"/>
          <a:lstStyle/>
          <a:p>
            <a:endParaRPr/>
          </a:p>
        </p:txBody>
      </p:sp>
      <p:sp>
        <p:nvSpPr>
          <p:cNvPr id="1106" name="object 1106"/>
          <p:cNvSpPr/>
          <p:nvPr/>
        </p:nvSpPr>
        <p:spPr>
          <a:xfrm>
            <a:off x="3269998" y="2872978"/>
            <a:ext cx="231140" cy="8890"/>
          </a:xfrm>
          <a:custGeom>
            <a:avLst/>
            <a:gdLst/>
            <a:ahLst/>
            <a:cxnLst/>
            <a:rect l="l" t="t" r="r" b="b"/>
            <a:pathLst>
              <a:path w="231139" h="8889">
                <a:moveTo>
                  <a:pt x="230885" y="0"/>
                </a:moveTo>
                <a:lnTo>
                  <a:pt x="0" y="8381"/>
                </a:lnTo>
                <a:lnTo>
                  <a:pt x="222503" y="8381"/>
                </a:lnTo>
                <a:lnTo>
                  <a:pt x="230885" y="0"/>
                </a:lnTo>
                <a:close/>
              </a:path>
            </a:pathLst>
          </a:custGeom>
          <a:solidFill>
            <a:srgbClr val="000000"/>
          </a:solidFill>
        </p:spPr>
        <p:txBody>
          <a:bodyPr wrap="square" lIns="0" tIns="0" rIns="0" bIns="0" rtlCol="0"/>
          <a:lstStyle/>
          <a:p>
            <a:endParaRPr/>
          </a:p>
        </p:txBody>
      </p:sp>
      <p:sp>
        <p:nvSpPr>
          <p:cNvPr id="1107" name="object 1107"/>
          <p:cNvSpPr/>
          <p:nvPr/>
        </p:nvSpPr>
        <p:spPr>
          <a:xfrm>
            <a:off x="3269998" y="2872978"/>
            <a:ext cx="231140" cy="8890"/>
          </a:xfrm>
          <a:custGeom>
            <a:avLst/>
            <a:gdLst/>
            <a:ahLst/>
            <a:cxnLst/>
            <a:rect l="l" t="t" r="r" b="b"/>
            <a:pathLst>
              <a:path w="231139" h="8889">
                <a:moveTo>
                  <a:pt x="0" y="0"/>
                </a:moveTo>
                <a:lnTo>
                  <a:pt x="0" y="8381"/>
                </a:lnTo>
                <a:lnTo>
                  <a:pt x="222503" y="8381"/>
                </a:lnTo>
                <a:lnTo>
                  <a:pt x="230885" y="0"/>
                </a:lnTo>
                <a:lnTo>
                  <a:pt x="0" y="0"/>
                </a:lnTo>
              </a:path>
            </a:pathLst>
          </a:custGeom>
          <a:ln w="3175">
            <a:solidFill>
              <a:srgbClr val="000000"/>
            </a:solidFill>
          </a:ln>
        </p:spPr>
        <p:txBody>
          <a:bodyPr wrap="square" lIns="0" tIns="0" rIns="0" bIns="0" rtlCol="0"/>
          <a:lstStyle/>
          <a:p>
            <a:endParaRPr/>
          </a:p>
        </p:txBody>
      </p:sp>
      <p:sp>
        <p:nvSpPr>
          <p:cNvPr id="1108" name="object 1108"/>
          <p:cNvSpPr/>
          <p:nvPr/>
        </p:nvSpPr>
        <p:spPr>
          <a:xfrm>
            <a:off x="3492502" y="2872978"/>
            <a:ext cx="8890" cy="128905"/>
          </a:xfrm>
          <a:custGeom>
            <a:avLst/>
            <a:gdLst/>
            <a:ahLst/>
            <a:cxnLst/>
            <a:rect l="l" t="t" r="r" b="b"/>
            <a:pathLst>
              <a:path w="8889" h="128905">
                <a:moveTo>
                  <a:pt x="8381" y="0"/>
                </a:moveTo>
                <a:lnTo>
                  <a:pt x="0" y="8381"/>
                </a:lnTo>
                <a:lnTo>
                  <a:pt x="8381" y="128777"/>
                </a:lnTo>
                <a:lnTo>
                  <a:pt x="8381" y="0"/>
                </a:lnTo>
                <a:close/>
              </a:path>
            </a:pathLst>
          </a:custGeom>
          <a:solidFill>
            <a:srgbClr val="000000"/>
          </a:solidFill>
        </p:spPr>
        <p:txBody>
          <a:bodyPr wrap="square" lIns="0" tIns="0" rIns="0" bIns="0" rtlCol="0"/>
          <a:lstStyle/>
          <a:p>
            <a:endParaRPr/>
          </a:p>
        </p:txBody>
      </p:sp>
      <p:sp>
        <p:nvSpPr>
          <p:cNvPr id="1109" name="object 1109"/>
          <p:cNvSpPr/>
          <p:nvPr/>
        </p:nvSpPr>
        <p:spPr>
          <a:xfrm>
            <a:off x="3492502" y="2881360"/>
            <a:ext cx="8890" cy="120650"/>
          </a:xfrm>
          <a:custGeom>
            <a:avLst/>
            <a:gdLst/>
            <a:ahLst/>
            <a:cxnLst/>
            <a:rect l="l" t="t" r="r" b="b"/>
            <a:pathLst>
              <a:path w="8889" h="120650">
                <a:moveTo>
                  <a:pt x="0" y="0"/>
                </a:moveTo>
                <a:lnTo>
                  <a:pt x="0" y="112775"/>
                </a:lnTo>
                <a:lnTo>
                  <a:pt x="8381" y="120396"/>
                </a:lnTo>
                <a:lnTo>
                  <a:pt x="0" y="0"/>
                </a:lnTo>
                <a:close/>
              </a:path>
            </a:pathLst>
          </a:custGeom>
          <a:solidFill>
            <a:srgbClr val="000000"/>
          </a:solidFill>
        </p:spPr>
        <p:txBody>
          <a:bodyPr wrap="square" lIns="0" tIns="0" rIns="0" bIns="0" rtlCol="0"/>
          <a:lstStyle/>
          <a:p>
            <a:endParaRPr/>
          </a:p>
        </p:txBody>
      </p:sp>
      <p:sp>
        <p:nvSpPr>
          <p:cNvPr id="1110" name="object 1110"/>
          <p:cNvSpPr/>
          <p:nvPr/>
        </p:nvSpPr>
        <p:spPr>
          <a:xfrm>
            <a:off x="3492502" y="2872978"/>
            <a:ext cx="8890" cy="128905"/>
          </a:xfrm>
          <a:custGeom>
            <a:avLst/>
            <a:gdLst/>
            <a:ahLst/>
            <a:cxnLst/>
            <a:rect l="l" t="t" r="r" b="b"/>
            <a:pathLst>
              <a:path w="8889" h="128905">
                <a:moveTo>
                  <a:pt x="8381" y="0"/>
                </a:moveTo>
                <a:lnTo>
                  <a:pt x="0" y="8381"/>
                </a:lnTo>
                <a:lnTo>
                  <a:pt x="0" y="121157"/>
                </a:lnTo>
                <a:lnTo>
                  <a:pt x="8381" y="128777"/>
                </a:lnTo>
                <a:lnTo>
                  <a:pt x="8381" y="0"/>
                </a:lnTo>
              </a:path>
            </a:pathLst>
          </a:custGeom>
          <a:ln w="3175">
            <a:solidFill>
              <a:srgbClr val="000000"/>
            </a:solidFill>
          </a:ln>
        </p:spPr>
        <p:txBody>
          <a:bodyPr wrap="square" lIns="0" tIns="0" rIns="0" bIns="0" rtlCol="0"/>
          <a:lstStyle/>
          <a:p>
            <a:endParaRPr/>
          </a:p>
        </p:txBody>
      </p:sp>
      <p:sp>
        <p:nvSpPr>
          <p:cNvPr id="1111" name="object 1111"/>
          <p:cNvSpPr/>
          <p:nvPr/>
        </p:nvSpPr>
        <p:spPr>
          <a:xfrm>
            <a:off x="2625347" y="2994135"/>
            <a:ext cx="875665" cy="7620"/>
          </a:xfrm>
          <a:custGeom>
            <a:avLst/>
            <a:gdLst/>
            <a:ahLst/>
            <a:cxnLst/>
            <a:rect l="l" t="t" r="r" b="b"/>
            <a:pathLst>
              <a:path w="875664" h="7619">
                <a:moveTo>
                  <a:pt x="867155" y="0"/>
                </a:moveTo>
                <a:lnTo>
                  <a:pt x="0" y="7620"/>
                </a:lnTo>
                <a:lnTo>
                  <a:pt x="875537" y="7620"/>
                </a:lnTo>
                <a:lnTo>
                  <a:pt x="867155" y="0"/>
                </a:lnTo>
                <a:close/>
              </a:path>
            </a:pathLst>
          </a:custGeom>
          <a:solidFill>
            <a:srgbClr val="000000"/>
          </a:solidFill>
        </p:spPr>
        <p:txBody>
          <a:bodyPr wrap="square" lIns="0" tIns="0" rIns="0" bIns="0" rtlCol="0"/>
          <a:lstStyle/>
          <a:p>
            <a:endParaRPr/>
          </a:p>
        </p:txBody>
      </p:sp>
      <p:sp>
        <p:nvSpPr>
          <p:cNvPr id="1112" name="object 1112"/>
          <p:cNvSpPr/>
          <p:nvPr/>
        </p:nvSpPr>
        <p:spPr>
          <a:xfrm>
            <a:off x="2616964" y="2994135"/>
            <a:ext cx="875665" cy="7620"/>
          </a:xfrm>
          <a:custGeom>
            <a:avLst/>
            <a:gdLst/>
            <a:ahLst/>
            <a:cxnLst/>
            <a:rect l="l" t="t" r="r" b="b"/>
            <a:pathLst>
              <a:path w="875664" h="7619">
                <a:moveTo>
                  <a:pt x="875538" y="0"/>
                </a:moveTo>
                <a:lnTo>
                  <a:pt x="0" y="0"/>
                </a:lnTo>
                <a:lnTo>
                  <a:pt x="8382" y="7620"/>
                </a:lnTo>
                <a:lnTo>
                  <a:pt x="875538" y="0"/>
                </a:lnTo>
                <a:close/>
              </a:path>
            </a:pathLst>
          </a:custGeom>
          <a:solidFill>
            <a:srgbClr val="000000"/>
          </a:solidFill>
        </p:spPr>
        <p:txBody>
          <a:bodyPr wrap="square" lIns="0" tIns="0" rIns="0" bIns="0" rtlCol="0"/>
          <a:lstStyle/>
          <a:p>
            <a:endParaRPr/>
          </a:p>
        </p:txBody>
      </p:sp>
      <p:sp>
        <p:nvSpPr>
          <p:cNvPr id="1113" name="object 1113"/>
          <p:cNvSpPr/>
          <p:nvPr/>
        </p:nvSpPr>
        <p:spPr>
          <a:xfrm>
            <a:off x="2616964" y="2994135"/>
            <a:ext cx="883919" cy="7620"/>
          </a:xfrm>
          <a:custGeom>
            <a:avLst/>
            <a:gdLst/>
            <a:ahLst/>
            <a:cxnLst/>
            <a:rect l="l" t="t" r="r" b="b"/>
            <a:pathLst>
              <a:path w="883919" h="7619">
                <a:moveTo>
                  <a:pt x="-381" y="3809"/>
                </a:moveTo>
                <a:lnTo>
                  <a:pt x="884301" y="3809"/>
                </a:lnTo>
              </a:path>
            </a:pathLst>
          </a:custGeom>
          <a:ln w="8381">
            <a:solidFill>
              <a:srgbClr val="000000"/>
            </a:solidFill>
          </a:ln>
        </p:spPr>
        <p:txBody>
          <a:bodyPr wrap="square" lIns="0" tIns="0" rIns="0" bIns="0" rtlCol="0"/>
          <a:lstStyle/>
          <a:p>
            <a:endParaRPr/>
          </a:p>
        </p:txBody>
      </p:sp>
      <p:sp>
        <p:nvSpPr>
          <p:cNvPr id="1114" name="object 1114"/>
          <p:cNvSpPr/>
          <p:nvPr/>
        </p:nvSpPr>
        <p:spPr>
          <a:xfrm>
            <a:off x="2616964" y="2994135"/>
            <a:ext cx="8890" cy="124460"/>
          </a:xfrm>
          <a:custGeom>
            <a:avLst/>
            <a:gdLst/>
            <a:ahLst/>
            <a:cxnLst/>
            <a:rect l="l" t="t" r="r" b="b"/>
            <a:pathLst>
              <a:path w="8890" h="124460">
                <a:moveTo>
                  <a:pt x="0" y="0"/>
                </a:moveTo>
                <a:lnTo>
                  <a:pt x="8382" y="124205"/>
                </a:lnTo>
                <a:lnTo>
                  <a:pt x="8382" y="7620"/>
                </a:lnTo>
                <a:lnTo>
                  <a:pt x="0" y="0"/>
                </a:lnTo>
                <a:close/>
              </a:path>
            </a:pathLst>
          </a:custGeom>
          <a:solidFill>
            <a:srgbClr val="000000"/>
          </a:solidFill>
        </p:spPr>
        <p:txBody>
          <a:bodyPr wrap="square" lIns="0" tIns="0" rIns="0" bIns="0" rtlCol="0"/>
          <a:lstStyle/>
          <a:p>
            <a:endParaRPr/>
          </a:p>
        </p:txBody>
      </p:sp>
      <p:sp>
        <p:nvSpPr>
          <p:cNvPr id="1115" name="object 1115"/>
          <p:cNvSpPr/>
          <p:nvPr/>
        </p:nvSpPr>
        <p:spPr>
          <a:xfrm>
            <a:off x="2616964" y="2994135"/>
            <a:ext cx="8890" cy="124460"/>
          </a:xfrm>
          <a:custGeom>
            <a:avLst/>
            <a:gdLst/>
            <a:ahLst/>
            <a:cxnLst/>
            <a:rect l="l" t="t" r="r" b="b"/>
            <a:pathLst>
              <a:path w="8890" h="124460">
                <a:moveTo>
                  <a:pt x="0" y="0"/>
                </a:moveTo>
                <a:lnTo>
                  <a:pt x="0" y="124205"/>
                </a:lnTo>
                <a:lnTo>
                  <a:pt x="8382" y="124205"/>
                </a:lnTo>
                <a:lnTo>
                  <a:pt x="0" y="0"/>
                </a:lnTo>
                <a:close/>
              </a:path>
            </a:pathLst>
          </a:custGeom>
          <a:solidFill>
            <a:srgbClr val="000000"/>
          </a:solidFill>
        </p:spPr>
        <p:txBody>
          <a:bodyPr wrap="square" lIns="0" tIns="0" rIns="0" bIns="0" rtlCol="0"/>
          <a:lstStyle/>
          <a:p>
            <a:endParaRPr/>
          </a:p>
        </p:txBody>
      </p:sp>
      <p:sp>
        <p:nvSpPr>
          <p:cNvPr id="1116" name="object 1116"/>
          <p:cNvSpPr/>
          <p:nvPr/>
        </p:nvSpPr>
        <p:spPr>
          <a:xfrm>
            <a:off x="2616964" y="2994135"/>
            <a:ext cx="8890" cy="124460"/>
          </a:xfrm>
          <a:custGeom>
            <a:avLst/>
            <a:gdLst/>
            <a:ahLst/>
            <a:cxnLst/>
            <a:rect l="l" t="t" r="r" b="b"/>
            <a:pathLst>
              <a:path w="8890" h="124460">
                <a:moveTo>
                  <a:pt x="8382" y="7620"/>
                </a:moveTo>
                <a:lnTo>
                  <a:pt x="0" y="0"/>
                </a:lnTo>
                <a:lnTo>
                  <a:pt x="0" y="124205"/>
                </a:lnTo>
                <a:lnTo>
                  <a:pt x="8382" y="124205"/>
                </a:lnTo>
                <a:lnTo>
                  <a:pt x="8382" y="7620"/>
                </a:lnTo>
              </a:path>
            </a:pathLst>
          </a:custGeom>
          <a:ln w="3175">
            <a:solidFill>
              <a:srgbClr val="000000"/>
            </a:solidFill>
          </a:ln>
        </p:spPr>
        <p:txBody>
          <a:bodyPr wrap="square" lIns="0" tIns="0" rIns="0" bIns="0" rtlCol="0"/>
          <a:lstStyle/>
          <a:p>
            <a:endParaRPr/>
          </a:p>
        </p:txBody>
      </p:sp>
      <p:sp>
        <p:nvSpPr>
          <p:cNvPr id="1117" name="object 1117"/>
          <p:cNvSpPr/>
          <p:nvPr/>
        </p:nvSpPr>
        <p:spPr>
          <a:xfrm>
            <a:off x="2375411" y="2872978"/>
            <a:ext cx="339090" cy="6985"/>
          </a:xfrm>
          <a:custGeom>
            <a:avLst/>
            <a:gdLst/>
            <a:ahLst/>
            <a:cxnLst/>
            <a:rect l="l" t="t" r="r" b="b"/>
            <a:pathLst>
              <a:path w="339090" h="6985">
                <a:moveTo>
                  <a:pt x="339090" y="0"/>
                </a:moveTo>
                <a:lnTo>
                  <a:pt x="0" y="0"/>
                </a:lnTo>
                <a:lnTo>
                  <a:pt x="0" y="6648"/>
                </a:lnTo>
                <a:lnTo>
                  <a:pt x="339090" y="0"/>
                </a:lnTo>
                <a:close/>
              </a:path>
            </a:pathLst>
          </a:custGeom>
          <a:solidFill>
            <a:srgbClr val="000000"/>
          </a:solidFill>
        </p:spPr>
        <p:txBody>
          <a:bodyPr wrap="square" lIns="0" tIns="0" rIns="0" bIns="0" rtlCol="0"/>
          <a:lstStyle/>
          <a:p>
            <a:endParaRPr/>
          </a:p>
        </p:txBody>
      </p:sp>
      <p:sp>
        <p:nvSpPr>
          <p:cNvPr id="1118" name="object 1118"/>
          <p:cNvSpPr/>
          <p:nvPr/>
        </p:nvSpPr>
        <p:spPr>
          <a:xfrm>
            <a:off x="2375411" y="2872978"/>
            <a:ext cx="339090" cy="8890"/>
          </a:xfrm>
          <a:custGeom>
            <a:avLst/>
            <a:gdLst/>
            <a:ahLst/>
            <a:cxnLst/>
            <a:rect l="l" t="t" r="r" b="b"/>
            <a:pathLst>
              <a:path w="339090" h="8889">
                <a:moveTo>
                  <a:pt x="339090" y="0"/>
                </a:moveTo>
                <a:lnTo>
                  <a:pt x="0" y="6648"/>
                </a:lnTo>
                <a:lnTo>
                  <a:pt x="0" y="8381"/>
                </a:lnTo>
                <a:lnTo>
                  <a:pt x="339090" y="8381"/>
                </a:lnTo>
                <a:lnTo>
                  <a:pt x="339090" y="0"/>
                </a:lnTo>
                <a:close/>
              </a:path>
            </a:pathLst>
          </a:custGeom>
          <a:solidFill>
            <a:srgbClr val="000000"/>
          </a:solidFill>
        </p:spPr>
        <p:txBody>
          <a:bodyPr wrap="square" lIns="0" tIns="0" rIns="0" bIns="0" rtlCol="0"/>
          <a:lstStyle/>
          <a:p>
            <a:endParaRPr/>
          </a:p>
        </p:txBody>
      </p:sp>
      <p:sp>
        <p:nvSpPr>
          <p:cNvPr id="1119" name="object 1119"/>
          <p:cNvSpPr/>
          <p:nvPr/>
        </p:nvSpPr>
        <p:spPr>
          <a:xfrm>
            <a:off x="2375411" y="2872978"/>
            <a:ext cx="339090" cy="8890"/>
          </a:xfrm>
          <a:custGeom>
            <a:avLst/>
            <a:gdLst/>
            <a:ahLst/>
            <a:cxnLst/>
            <a:rect l="l" t="t" r="r" b="b"/>
            <a:pathLst>
              <a:path w="339090" h="8889">
                <a:moveTo>
                  <a:pt x="0" y="8382"/>
                </a:moveTo>
                <a:lnTo>
                  <a:pt x="339090" y="8382"/>
                </a:lnTo>
                <a:lnTo>
                  <a:pt x="339090" y="0"/>
                </a:lnTo>
                <a:lnTo>
                  <a:pt x="0" y="0"/>
                </a:lnTo>
              </a:path>
            </a:pathLst>
          </a:custGeom>
          <a:ln w="3175">
            <a:solidFill>
              <a:srgbClr val="000000"/>
            </a:solidFill>
          </a:ln>
        </p:spPr>
        <p:txBody>
          <a:bodyPr wrap="square" lIns="0" tIns="0" rIns="0" bIns="0" rtlCol="0"/>
          <a:lstStyle/>
          <a:p>
            <a:endParaRPr/>
          </a:p>
        </p:txBody>
      </p:sp>
      <p:sp>
        <p:nvSpPr>
          <p:cNvPr id="1120" name="object 1120"/>
          <p:cNvSpPr/>
          <p:nvPr/>
        </p:nvSpPr>
        <p:spPr>
          <a:xfrm>
            <a:off x="2375411" y="3114532"/>
            <a:ext cx="339090" cy="6985"/>
          </a:xfrm>
          <a:custGeom>
            <a:avLst/>
            <a:gdLst/>
            <a:ahLst/>
            <a:cxnLst/>
            <a:rect l="l" t="t" r="r" b="b"/>
            <a:pathLst>
              <a:path w="339090" h="6985">
                <a:moveTo>
                  <a:pt x="339090" y="0"/>
                </a:moveTo>
                <a:lnTo>
                  <a:pt x="0" y="0"/>
                </a:lnTo>
                <a:lnTo>
                  <a:pt x="0" y="6648"/>
                </a:lnTo>
                <a:lnTo>
                  <a:pt x="339090" y="0"/>
                </a:lnTo>
                <a:close/>
              </a:path>
            </a:pathLst>
          </a:custGeom>
          <a:solidFill>
            <a:srgbClr val="000000"/>
          </a:solidFill>
        </p:spPr>
        <p:txBody>
          <a:bodyPr wrap="square" lIns="0" tIns="0" rIns="0" bIns="0" rtlCol="0"/>
          <a:lstStyle/>
          <a:p>
            <a:endParaRPr/>
          </a:p>
        </p:txBody>
      </p:sp>
      <p:sp>
        <p:nvSpPr>
          <p:cNvPr id="1121" name="object 1121"/>
          <p:cNvSpPr/>
          <p:nvPr/>
        </p:nvSpPr>
        <p:spPr>
          <a:xfrm>
            <a:off x="2375411" y="3114532"/>
            <a:ext cx="339090" cy="8890"/>
          </a:xfrm>
          <a:custGeom>
            <a:avLst/>
            <a:gdLst/>
            <a:ahLst/>
            <a:cxnLst/>
            <a:rect l="l" t="t" r="r" b="b"/>
            <a:pathLst>
              <a:path w="339090" h="8889">
                <a:moveTo>
                  <a:pt x="339090" y="0"/>
                </a:moveTo>
                <a:lnTo>
                  <a:pt x="0" y="6648"/>
                </a:lnTo>
                <a:lnTo>
                  <a:pt x="0" y="8381"/>
                </a:lnTo>
                <a:lnTo>
                  <a:pt x="339090" y="8381"/>
                </a:lnTo>
                <a:lnTo>
                  <a:pt x="339090" y="0"/>
                </a:lnTo>
                <a:close/>
              </a:path>
            </a:pathLst>
          </a:custGeom>
          <a:solidFill>
            <a:srgbClr val="000000"/>
          </a:solidFill>
        </p:spPr>
        <p:txBody>
          <a:bodyPr wrap="square" lIns="0" tIns="0" rIns="0" bIns="0" rtlCol="0"/>
          <a:lstStyle/>
          <a:p>
            <a:endParaRPr/>
          </a:p>
        </p:txBody>
      </p:sp>
      <p:sp>
        <p:nvSpPr>
          <p:cNvPr id="1122" name="object 1122"/>
          <p:cNvSpPr/>
          <p:nvPr/>
        </p:nvSpPr>
        <p:spPr>
          <a:xfrm>
            <a:off x="2375411" y="3114532"/>
            <a:ext cx="339090" cy="8890"/>
          </a:xfrm>
          <a:custGeom>
            <a:avLst/>
            <a:gdLst/>
            <a:ahLst/>
            <a:cxnLst/>
            <a:rect l="l" t="t" r="r" b="b"/>
            <a:pathLst>
              <a:path w="339090" h="8889">
                <a:moveTo>
                  <a:pt x="0" y="8382"/>
                </a:moveTo>
                <a:lnTo>
                  <a:pt x="339090" y="8382"/>
                </a:lnTo>
                <a:lnTo>
                  <a:pt x="339090" y="0"/>
                </a:lnTo>
                <a:lnTo>
                  <a:pt x="0" y="0"/>
                </a:lnTo>
              </a:path>
            </a:pathLst>
          </a:custGeom>
          <a:ln w="3175">
            <a:solidFill>
              <a:srgbClr val="000000"/>
            </a:solidFill>
          </a:ln>
        </p:spPr>
        <p:txBody>
          <a:bodyPr wrap="square" lIns="0" tIns="0" rIns="0" bIns="0" rtlCol="0"/>
          <a:lstStyle/>
          <a:p>
            <a:endParaRPr/>
          </a:p>
        </p:txBody>
      </p:sp>
      <p:sp>
        <p:nvSpPr>
          <p:cNvPr id="1123" name="object 1123"/>
          <p:cNvSpPr/>
          <p:nvPr/>
        </p:nvSpPr>
        <p:spPr>
          <a:xfrm>
            <a:off x="2714500" y="2803635"/>
            <a:ext cx="559435" cy="8890"/>
          </a:xfrm>
          <a:custGeom>
            <a:avLst/>
            <a:gdLst/>
            <a:ahLst/>
            <a:cxnLst/>
            <a:rect l="l" t="t" r="r" b="b"/>
            <a:pathLst>
              <a:path w="559435" h="8889">
                <a:moveTo>
                  <a:pt x="559307" y="0"/>
                </a:moveTo>
                <a:lnTo>
                  <a:pt x="0" y="0"/>
                </a:lnTo>
                <a:lnTo>
                  <a:pt x="0" y="8381"/>
                </a:lnTo>
                <a:lnTo>
                  <a:pt x="559307" y="0"/>
                </a:lnTo>
                <a:close/>
              </a:path>
            </a:pathLst>
          </a:custGeom>
          <a:solidFill>
            <a:srgbClr val="000000"/>
          </a:solidFill>
        </p:spPr>
        <p:txBody>
          <a:bodyPr wrap="square" lIns="0" tIns="0" rIns="0" bIns="0" rtlCol="0"/>
          <a:lstStyle/>
          <a:p>
            <a:endParaRPr/>
          </a:p>
        </p:txBody>
      </p:sp>
      <p:sp>
        <p:nvSpPr>
          <p:cNvPr id="1124" name="object 1124"/>
          <p:cNvSpPr/>
          <p:nvPr/>
        </p:nvSpPr>
        <p:spPr>
          <a:xfrm>
            <a:off x="2714500" y="2803635"/>
            <a:ext cx="559435" cy="8890"/>
          </a:xfrm>
          <a:custGeom>
            <a:avLst/>
            <a:gdLst/>
            <a:ahLst/>
            <a:cxnLst/>
            <a:rect l="l" t="t" r="r" b="b"/>
            <a:pathLst>
              <a:path w="559435" h="8889">
                <a:moveTo>
                  <a:pt x="559307" y="0"/>
                </a:moveTo>
                <a:lnTo>
                  <a:pt x="0" y="8381"/>
                </a:lnTo>
                <a:lnTo>
                  <a:pt x="550926" y="8381"/>
                </a:lnTo>
                <a:lnTo>
                  <a:pt x="559307" y="0"/>
                </a:lnTo>
                <a:close/>
              </a:path>
            </a:pathLst>
          </a:custGeom>
          <a:solidFill>
            <a:srgbClr val="000000"/>
          </a:solidFill>
        </p:spPr>
        <p:txBody>
          <a:bodyPr wrap="square" lIns="0" tIns="0" rIns="0" bIns="0" rtlCol="0"/>
          <a:lstStyle/>
          <a:p>
            <a:endParaRPr/>
          </a:p>
        </p:txBody>
      </p:sp>
      <p:sp>
        <p:nvSpPr>
          <p:cNvPr id="1125" name="object 1125"/>
          <p:cNvSpPr/>
          <p:nvPr/>
        </p:nvSpPr>
        <p:spPr>
          <a:xfrm>
            <a:off x="2714500" y="2803635"/>
            <a:ext cx="559435" cy="8890"/>
          </a:xfrm>
          <a:custGeom>
            <a:avLst/>
            <a:gdLst/>
            <a:ahLst/>
            <a:cxnLst/>
            <a:rect l="l" t="t" r="r" b="b"/>
            <a:pathLst>
              <a:path w="559435" h="8889">
                <a:moveTo>
                  <a:pt x="0" y="0"/>
                </a:moveTo>
                <a:lnTo>
                  <a:pt x="0" y="8381"/>
                </a:lnTo>
                <a:lnTo>
                  <a:pt x="550926" y="8381"/>
                </a:lnTo>
                <a:lnTo>
                  <a:pt x="559307" y="0"/>
                </a:lnTo>
                <a:lnTo>
                  <a:pt x="0" y="0"/>
                </a:lnTo>
              </a:path>
            </a:pathLst>
          </a:custGeom>
          <a:ln w="3175">
            <a:solidFill>
              <a:srgbClr val="000000"/>
            </a:solidFill>
          </a:ln>
        </p:spPr>
        <p:txBody>
          <a:bodyPr wrap="square" lIns="0" tIns="0" rIns="0" bIns="0" rtlCol="0"/>
          <a:lstStyle/>
          <a:p>
            <a:endParaRPr/>
          </a:p>
        </p:txBody>
      </p:sp>
      <p:sp>
        <p:nvSpPr>
          <p:cNvPr id="1126" name="object 1126"/>
          <p:cNvSpPr/>
          <p:nvPr/>
        </p:nvSpPr>
        <p:spPr>
          <a:xfrm>
            <a:off x="3265427" y="2803635"/>
            <a:ext cx="8890" cy="147320"/>
          </a:xfrm>
          <a:custGeom>
            <a:avLst/>
            <a:gdLst/>
            <a:ahLst/>
            <a:cxnLst/>
            <a:rect l="l" t="t" r="r" b="b"/>
            <a:pathLst>
              <a:path w="8890" h="147319">
                <a:moveTo>
                  <a:pt x="8381" y="0"/>
                </a:moveTo>
                <a:lnTo>
                  <a:pt x="0" y="8381"/>
                </a:lnTo>
                <a:lnTo>
                  <a:pt x="8381" y="147065"/>
                </a:lnTo>
                <a:lnTo>
                  <a:pt x="8381" y="0"/>
                </a:lnTo>
                <a:close/>
              </a:path>
            </a:pathLst>
          </a:custGeom>
          <a:solidFill>
            <a:srgbClr val="000000"/>
          </a:solidFill>
        </p:spPr>
        <p:txBody>
          <a:bodyPr wrap="square" lIns="0" tIns="0" rIns="0" bIns="0" rtlCol="0"/>
          <a:lstStyle/>
          <a:p>
            <a:endParaRPr/>
          </a:p>
        </p:txBody>
      </p:sp>
      <p:sp>
        <p:nvSpPr>
          <p:cNvPr id="1127" name="object 1127"/>
          <p:cNvSpPr/>
          <p:nvPr/>
        </p:nvSpPr>
        <p:spPr>
          <a:xfrm>
            <a:off x="3265427" y="2812017"/>
            <a:ext cx="8890" cy="139065"/>
          </a:xfrm>
          <a:custGeom>
            <a:avLst/>
            <a:gdLst/>
            <a:ahLst/>
            <a:cxnLst/>
            <a:rect l="l" t="t" r="r" b="b"/>
            <a:pathLst>
              <a:path w="8890" h="139064">
                <a:moveTo>
                  <a:pt x="0" y="0"/>
                </a:moveTo>
                <a:lnTo>
                  <a:pt x="0" y="130301"/>
                </a:lnTo>
                <a:lnTo>
                  <a:pt x="8381" y="138683"/>
                </a:lnTo>
                <a:lnTo>
                  <a:pt x="0" y="0"/>
                </a:lnTo>
                <a:close/>
              </a:path>
            </a:pathLst>
          </a:custGeom>
          <a:solidFill>
            <a:srgbClr val="000000"/>
          </a:solidFill>
        </p:spPr>
        <p:txBody>
          <a:bodyPr wrap="square" lIns="0" tIns="0" rIns="0" bIns="0" rtlCol="0"/>
          <a:lstStyle/>
          <a:p>
            <a:endParaRPr/>
          </a:p>
        </p:txBody>
      </p:sp>
      <p:sp>
        <p:nvSpPr>
          <p:cNvPr id="1128" name="object 1128"/>
          <p:cNvSpPr/>
          <p:nvPr/>
        </p:nvSpPr>
        <p:spPr>
          <a:xfrm>
            <a:off x="3265427" y="2803635"/>
            <a:ext cx="8890" cy="147320"/>
          </a:xfrm>
          <a:custGeom>
            <a:avLst/>
            <a:gdLst/>
            <a:ahLst/>
            <a:cxnLst/>
            <a:rect l="l" t="t" r="r" b="b"/>
            <a:pathLst>
              <a:path w="8890" h="147319">
                <a:moveTo>
                  <a:pt x="8381" y="0"/>
                </a:moveTo>
                <a:lnTo>
                  <a:pt x="0" y="8381"/>
                </a:lnTo>
                <a:lnTo>
                  <a:pt x="0" y="138683"/>
                </a:lnTo>
                <a:lnTo>
                  <a:pt x="8381" y="147065"/>
                </a:lnTo>
                <a:lnTo>
                  <a:pt x="8381" y="0"/>
                </a:lnTo>
              </a:path>
            </a:pathLst>
          </a:custGeom>
          <a:ln w="3175">
            <a:solidFill>
              <a:srgbClr val="000000"/>
            </a:solidFill>
          </a:ln>
        </p:spPr>
        <p:txBody>
          <a:bodyPr wrap="square" lIns="0" tIns="0" rIns="0" bIns="0" rtlCol="0"/>
          <a:lstStyle/>
          <a:p>
            <a:endParaRPr/>
          </a:p>
        </p:txBody>
      </p:sp>
      <p:sp>
        <p:nvSpPr>
          <p:cNvPr id="1129" name="object 1129"/>
          <p:cNvSpPr/>
          <p:nvPr/>
        </p:nvSpPr>
        <p:spPr>
          <a:xfrm>
            <a:off x="2710691" y="2942319"/>
            <a:ext cx="563245" cy="8890"/>
          </a:xfrm>
          <a:custGeom>
            <a:avLst/>
            <a:gdLst/>
            <a:ahLst/>
            <a:cxnLst/>
            <a:rect l="l" t="t" r="r" b="b"/>
            <a:pathLst>
              <a:path w="563244" h="8889">
                <a:moveTo>
                  <a:pt x="554735" y="0"/>
                </a:moveTo>
                <a:lnTo>
                  <a:pt x="0" y="8381"/>
                </a:lnTo>
                <a:lnTo>
                  <a:pt x="563117" y="8381"/>
                </a:lnTo>
                <a:lnTo>
                  <a:pt x="554735" y="0"/>
                </a:lnTo>
                <a:close/>
              </a:path>
            </a:pathLst>
          </a:custGeom>
          <a:solidFill>
            <a:srgbClr val="000000"/>
          </a:solidFill>
        </p:spPr>
        <p:txBody>
          <a:bodyPr wrap="square" lIns="0" tIns="0" rIns="0" bIns="0" rtlCol="0"/>
          <a:lstStyle/>
          <a:p>
            <a:endParaRPr/>
          </a:p>
        </p:txBody>
      </p:sp>
      <p:sp>
        <p:nvSpPr>
          <p:cNvPr id="1130" name="object 1130"/>
          <p:cNvSpPr/>
          <p:nvPr/>
        </p:nvSpPr>
        <p:spPr>
          <a:xfrm>
            <a:off x="2710691" y="2942319"/>
            <a:ext cx="554990" cy="8890"/>
          </a:xfrm>
          <a:custGeom>
            <a:avLst/>
            <a:gdLst/>
            <a:ahLst/>
            <a:cxnLst/>
            <a:rect l="l" t="t" r="r" b="b"/>
            <a:pathLst>
              <a:path w="554990" h="8889">
                <a:moveTo>
                  <a:pt x="554735" y="0"/>
                </a:moveTo>
                <a:lnTo>
                  <a:pt x="8381" y="0"/>
                </a:lnTo>
                <a:lnTo>
                  <a:pt x="0" y="8381"/>
                </a:lnTo>
                <a:lnTo>
                  <a:pt x="554735" y="0"/>
                </a:lnTo>
                <a:close/>
              </a:path>
            </a:pathLst>
          </a:custGeom>
          <a:solidFill>
            <a:srgbClr val="000000"/>
          </a:solidFill>
        </p:spPr>
        <p:txBody>
          <a:bodyPr wrap="square" lIns="0" tIns="0" rIns="0" bIns="0" rtlCol="0"/>
          <a:lstStyle/>
          <a:p>
            <a:endParaRPr/>
          </a:p>
        </p:txBody>
      </p:sp>
      <p:sp>
        <p:nvSpPr>
          <p:cNvPr id="1131" name="object 1131"/>
          <p:cNvSpPr/>
          <p:nvPr/>
        </p:nvSpPr>
        <p:spPr>
          <a:xfrm>
            <a:off x="2710691" y="2942319"/>
            <a:ext cx="563245" cy="8890"/>
          </a:xfrm>
          <a:custGeom>
            <a:avLst/>
            <a:gdLst/>
            <a:ahLst/>
            <a:cxnLst/>
            <a:rect l="l" t="t" r="r" b="b"/>
            <a:pathLst>
              <a:path w="563244" h="8889">
                <a:moveTo>
                  <a:pt x="563117" y="8381"/>
                </a:moveTo>
                <a:lnTo>
                  <a:pt x="554735" y="0"/>
                </a:lnTo>
                <a:lnTo>
                  <a:pt x="8381" y="0"/>
                </a:lnTo>
                <a:lnTo>
                  <a:pt x="0" y="8381"/>
                </a:lnTo>
                <a:lnTo>
                  <a:pt x="563117" y="8381"/>
                </a:lnTo>
              </a:path>
            </a:pathLst>
          </a:custGeom>
          <a:ln w="3175">
            <a:solidFill>
              <a:srgbClr val="000000"/>
            </a:solidFill>
          </a:ln>
        </p:spPr>
        <p:txBody>
          <a:bodyPr wrap="square" lIns="0" tIns="0" rIns="0" bIns="0" rtlCol="0"/>
          <a:lstStyle/>
          <a:p>
            <a:endParaRPr/>
          </a:p>
        </p:txBody>
      </p:sp>
      <p:sp>
        <p:nvSpPr>
          <p:cNvPr id="1132" name="object 1132"/>
          <p:cNvSpPr/>
          <p:nvPr/>
        </p:nvSpPr>
        <p:spPr>
          <a:xfrm>
            <a:off x="2710691" y="2807445"/>
            <a:ext cx="8890" cy="143510"/>
          </a:xfrm>
          <a:custGeom>
            <a:avLst/>
            <a:gdLst/>
            <a:ahLst/>
            <a:cxnLst/>
            <a:rect l="l" t="t" r="r" b="b"/>
            <a:pathLst>
              <a:path w="8890" h="143510">
                <a:moveTo>
                  <a:pt x="0" y="0"/>
                </a:moveTo>
                <a:lnTo>
                  <a:pt x="0" y="143255"/>
                </a:lnTo>
                <a:lnTo>
                  <a:pt x="8381" y="134874"/>
                </a:lnTo>
                <a:lnTo>
                  <a:pt x="0" y="0"/>
                </a:lnTo>
                <a:close/>
              </a:path>
            </a:pathLst>
          </a:custGeom>
          <a:solidFill>
            <a:srgbClr val="000000"/>
          </a:solidFill>
        </p:spPr>
        <p:txBody>
          <a:bodyPr wrap="square" lIns="0" tIns="0" rIns="0" bIns="0" rtlCol="0"/>
          <a:lstStyle/>
          <a:p>
            <a:endParaRPr/>
          </a:p>
        </p:txBody>
      </p:sp>
      <p:sp>
        <p:nvSpPr>
          <p:cNvPr id="1133" name="object 1133"/>
          <p:cNvSpPr/>
          <p:nvPr/>
        </p:nvSpPr>
        <p:spPr>
          <a:xfrm>
            <a:off x="2710691" y="2807445"/>
            <a:ext cx="8890" cy="135255"/>
          </a:xfrm>
          <a:custGeom>
            <a:avLst/>
            <a:gdLst/>
            <a:ahLst/>
            <a:cxnLst/>
            <a:rect l="l" t="t" r="r" b="b"/>
            <a:pathLst>
              <a:path w="8890" h="135255">
                <a:moveTo>
                  <a:pt x="8381" y="0"/>
                </a:moveTo>
                <a:lnTo>
                  <a:pt x="0" y="0"/>
                </a:lnTo>
                <a:lnTo>
                  <a:pt x="8381" y="134874"/>
                </a:lnTo>
                <a:lnTo>
                  <a:pt x="8381" y="0"/>
                </a:lnTo>
                <a:close/>
              </a:path>
            </a:pathLst>
          </a:custGeom>
          <a:solidFill>
            <a:srgbClr val="000000"/>
          </a:solidFill>
        </p:spPr>
        <p:txBody>
          <a:bodyPr wrap="square" lIns="0" tIns="0" rIns="0" bIns="0" rtlCol="0"/>
          <a:lstStyle/>
          <a:p>
            <a:endParaRPr/>
          </a:p>
        </p:txBody>
      </p:sp>
      <p:sp>
        <p:nvSpPr>
          <p:cNvPr id="1134" name="object 1134"/>
          <p:cNvSpPr/>
          <p:nvPr/>
        </p:nvSpPr>
        <p:spPr>
          <a:xfrm>
            <a:off x="2710691" y="2807445"/>
            <a:ext cx="8890" cy="143510"/>
          </a:xfrm>
          <a:custGeom>
            <a:avLst/>
            <a:gdLst/>
            <a:ahLst/>
            <a:cxnLst/>
            <a:rect l="l" t="t" r="r" b="b"/>
            <a:pathLst>
              <a:path w="8890" h="143510">
                <a:moveTo>
                  <a:pt x="0" y="143255"/>
                </a:moveTo>
                <a:lnTo>
                  <a:pt x="8381" y="134874"/>
                </a:lnTo>
                <a:lnTo>
                  <a:pt x="8381" y="0"/>
                </a:lnTo>
                <a:lnTo>
                  <a:pt x="0" y="0"/>
                </a:lnTo>
                <a:lnTo>
                  <a:pt x="0" y="143255"/>
                </a:lnTo>
              </a:path>
            </a:pathLst>
          </a:custGeom>
          <a:ln w="3175">
            <a:solidFill>
              <a:srgbClr val="000000"/>
            </a:solidFill>
          </a:ln>
        </p:spPr>
        <p:txBody>
          <a:bodyPr wrap="square" lIns="0" tIns="0" rIns="0" bIns="0" rtlCol="0"/>
          <a:lstStyle/>
          <a:p>
            <a:endParaRPr/>
          </a:p>
        </p:txBody>
      </p:sp>
      <p:sp>
        <p:nvSpPr>
          <p:cNvPr id="1135" name="object 1135"/>
          <p:cNvSpPr/>
          <p:nvPr/>
        </p:nvSpPr>
        <p:spPr>
          <a:xfrm>
            <a:off x="2714500" y="2807445"/>
            <a:ext cx="555625" cy="0"/>
          </a:xfrm>
          <a:custGeom>
            <a:avLst/>
            <a:gdLst/>
            <a:ahLst/>
            <a:cxnLst/>
            <a:rect l="l" t="t" r="r" b="b"/>
            <a:pathLst>
              <a:path w="555625">
                <a:moveTo>
                  <a:pt x="0" y="0"/>
                </a:moveTo>
                <a:lnTo>
                  <a:pt x="555497" y="0"/>
                </a:lnTo>
              </a:path>
            </a:pathLst>
          </a:custGeom>
          <a:ln w="3175">
            <a:solidFill>
              <a:srgbClr val="000000"/>
            </a:solidFill>
          </a:ln>
        </p:spPr>
        <p:txBody>
          <a:bodyPr wrap="square" lIns="0" tIns="0" rIns="0" bIns="0" rtlCol="0"/>
          <a:lstStyle/>
          <a:p>
            <a:endParaRPr/>
          </a:p>
        </p:txBody>
      </p:sp>
      <p:sp>
        <p:nvSpPr>
          <p:cNvPr id="1136" name="object 1136"/>
          <p:cNvSpPr/>
          <p:nvPr/>
        </p:nvSpPr>
        <p:spPr>
          <a:xfrm>
            <a:off x="2714500" y="2807445"/>
            <a:ext cx="555625" cy="139700"/>
          </a:xfrm>
          <a:custGeom>
            <a:avLst/>
            <a:gdLst/>
            <a:ahLst/>
            <a:cxnLst/>
            <a:rect l="l" t="t" r="r" b="b"/>
            <a:pathLst>
              <a:path w="555625" h="139700">
                <a:moveTo>
                  <a:pt x="555497" y="0"/>
                </a:moveTo>
                <a:lnTo>
                  <a:pt x="0" y="0"/>
                </a:lnTo>
                <a:lnTo>
                  <a:pt x="0" y="139446"/>
                </a:lnTo>
                <a:lnTo>
                  <a:pt x="555497" y="139446"/>
                </a:lnTo>
                <a:lnTo>
                  <a:pt x="555497" y="0"/>
                </a:lnTo>
              </a:path>
            </a:pathLst>
          </a:custGeom>
          <a:ln w="3175">
            <a:solidFill>
              <a:srgbClr val="000000"/>
            </a:solidFill>
          </a:ln>
        </p:spPr>
        <p:txBody>
          <a:bodyPr wrap="square" lIns="0" tIns="0" rIns="0" bIns="0" rtlCol="0"/>
          <a:lstStyle/>
          <a:p>
            <a:endParaRPr/>
          </a:p>
        </p:txBody>
      </p:sp>
      <p:sp>
        <p:nvSpPr>
          <p:cNvPr id="1137" name="object 1137"/>
          <p:cNvSpPr/>
          <p:nvPr/>
        </p:nvSpPr>
        <p:spPr>
          <a:xfrm>
            <a:off x="2714500" y="2807445"/>
            <a:ext cx="555625" cy="139700"/>
          </a:xfrm>
          <a:custGeom>
            <a:avLst/>
            <a:gdLst/>
            <a:ahLst/>
            <a:cxnLst/>
            <a:rect l="l" t="t" r="r" b="b"/>
            <a:pathLst>
              <a:path w="555625" h="139700">
                <a:moveTo>
                  <a:pt x="555497" y="0"/>
                </a:moveTo>
                <a:lnTo>
                  <a:pt x="0" y="0"/>
                </a:lnTo>
                <a:lnTo>
                  <a:pt x="0" y="139446"/>
                </a:lnTo>
                <a:lnTo>
                  <a:pt x="555497" y="139446"/>
                </a:lnTo>
                <a:lnTo>
                  <a:pt x="555497" y="0"/>
                </a:lnTo>
              </a:path>
            </a:pathLst>
          </a:custGeom>
          <a:ln w="3175">
            <a:solidFill>
              <a:srgbClr val="000000"/>
            </a:solidFill>
          </a:ln>
        </p:spPr>
        <p:txBody>
          <a:bodyPr wrap="square" lIns="0" tIns="0" rIns="0" bIns="0" rtlCol="0"/>
          <a:lstStyle/>
          <a:p>
            <a:endParaRPr/>
          </a:p>
        </p:txBody>
      </p:sp>
      <p:sp>
        <p:nvSpPr>
          <p:cNvPr id="1138" name="object 1138"/>
          <p:cNvSpPr/>
          <p:nvPr/>
        </p:nvSpPr>
        <p:spPr>
          <a:xfrm>
            <a:off x="2714500" y="2946891"/>
            <a:ext cx="555625" cy="0"/>
          </a:xfrm>
          <a:custGeom>
            <a:avLst/>
            <a:gdLst/>
            <a:ahLst/>
            <a:cxnLst/>
            <a:rect l="l" t="t" r="r" b="b"/>
            <a:pathLst>
              <a:path w="555625">
                <a:moveTo>
                  <a:pt x="555497" y="0"/>
                </a:moveTo>
                <a:lnTo>
                  <a:pt x="0" y="0"/>
                </a:lnTo>
              </a:path>
            </a:pathLst>
          </a:custGeom>
          <a:ln w="3175">
            <a:solidFill>
              <a:srgbClr val="000000"/>
            </a:solidFill>
          </a:ln>
        </p:spPr>
        <p:txBody>
          <a:bodyPr wrap="square" lIns="0" tIns="0" rIns="0" bIns="0" rtlCol="0"/>
          <a:lstStyle/>
          <a:p>
            <a:endParaRPr/>
          </a:p>
        </p:txBody>
      </p:sp>
      <p:sp>
        <p:nvSpPr>
          <p:cNvPr id="1139" name="object 1139"/>
          <p:cNvSpPr/>
          <p:nvPr/>
        </p:nvSpPr>
        <p:spPr>
          <a:xfrm>
            <a:off x="3269998" y="2807445"/>
            <a:ext cx="0" cy="139700"/>
          </a:xfrm>
          <a:custGeom>
            <a:avLst/>
            <a:gdLst/>
            <a:ahLst/>
            <a:cxnLst/>
            <a:rect l="l" t="t" r="r" b="b"/>
            <a:pathLst>
              <a:path h="139700">
                <a:moveTo>
                  <a:pt x="0" y="0"/>
                </a:moveTo>
                <a:lnTo>
                  <a:pt x="0" y="139446"/>
                </a:lnTo>
              </a:path>
            </a:pathLst>
          </a:custGeom>
          <a:ln w="3175">
            <a:solidFill>
              <a:srgbClr val="000000"/>
            </a:solidFill>
          </a:ln>
        </p:spPr>
        <p:txBody>
          <a:bodyPr wrap="square" lIns="0" tIns="0" rIns="0" bIns="0" rtlCol="0"/>
          <a:lstStyle/>
          <a:p>
            <a:endParaRPr/>
          </a:p>
        </p:txBody>
      </p:sp>
      <p:sp>
        <p:nvSpPr>
          <p:cNvPr id="1140" name="object 1140"/>
          <p:cNvSpPr/>
          <p:nvPr/>
        </p:nvSpPr>
        <p:spPr>
          <a:xfrm>
            <a:off x="2714500" y="2877550"/>
            <a:ext cx="0" cy="69850"/>
          </a:xfrm>
          <a:custGeom>
            <a:avLst/>
            <a:gdLst/>
            <a:ahLst/>
            <a:cxnLst/>
            <a:rect l="l" t="t" r="r" b="b"/>
            <a:pathLst>
              <a:path h="69850">
                <a:moveTo>
                  <a:pt x="0" y="0"/>
                </a:moveTo>
                <a:lnTo>
                  <a:pt x="0" y="69341"/>
                </a:lnTo>
              </a:path>
            </a:pathLst>
          </a:custGeom>
          <a:ln w="3175">
            <a:solidFill>
              <a:srgbClr val="000000"/>
            </a:solidFill>
          </a:ln>
        </p:spPr>
        <p:txBody>
          <a:bodyPr wrap="square" lIns="0" tIns="0" rIns="0" bIns="0" rtlCol="0"/>
          <a:lstStyle/>
          <a:p>
            <a:endParaRPr/>
          </a:p>
        </p:txBody>
      </p:sp>
      <p:sp>
        <p:nvSpPr>
          <p:cNvPr id="1141" name="object 1141"/>
          <p:cNvSpPr/>
          <p:nvPr/>
        </p:nvSpPr>
        <p:spPr>
          <a:xfrm>
            <a:off x="2714500" y="2807445"/>
            <a:ext cx="0" cy="139700"/>
          </a:xfrm>
          <a:custGeom>
            <a:avLst/>
            <a:gdLst/>
            <a:ahLst/>
            <a:cxnLst/>
            <a:rect l="l" t="t" r="r" b="b"/>
            <a:pathLst>
              <a:path h="139700">
                <a:moveTo>
                  <a:pt x="0" y="139446"/>
                </a:moveTo>
                <a:lnTo>
                  <a:pt x="0" y="0"/>
                </a:lnTo>
              </a:path>
            </a:pathLst>
          </a:custGeom>
          <a:ln w="3175">
            <a:solidFill>
              <a:srgbClr val="000000"/>
            </a:solidFill>
          </a:ln>
        </p:spPr>
        <p:txBody>
          <a:bodyPr wrap="square" lIns="0" tIns="0" rIns="0" bIns="0" rtlCol="0"/>
          <a:lstStyle/>
          <a:p>
            <a:endParaRPr/>
          </a:p>
        </p:txBody>
      </p:sp>
      <p:sp>
        <p:nvSpPr>
          <p:cNvPr id="1142" name="object 1142"/>
          <p:cNvSpPr/>
          <p:nvPr/>
        </p:nvSpPr>
        <p:spPr>
          <a:xfrm>
            <a:off x="2714500" y="3045190"/>
            <a:ext cx="559435" cy="7620"/>
          </a:xfrm>
          <a:custGeom>
            <a:avLst/>
            <a:gdLst/>
            <a:ahLst/>
            <a:cxnLst/>
            <a:rect l="l" t="t" r="r" b="b"/>
            <a:pathLst>
              <a:path w="559435" h="7619">
                <a:moveTo>
                  <a:pt x="559307" y="0"/>
                </a:moveTo>
                <a:lnTo>
                  <a:pt x="0" y="0"/>
                </a:lnTo>
                <a:lnTo>
                  <a:pt x="0" y="7620"/>
                </a:lnTo>
                <a:lnTo>
                  <a:pt x="559307" y="0"/>
                </a:lnTo>
                <a:close/>
              </a:path>
            </a:pathLst>
          </a:custGeom>
          <a:solidFill>
            <a:srgbClr val="000000"/>
          </a:solidFill>
        </p:spPr>
        <p:txBody>
          <a:bodyPr wrap="square" lIns="0" tIns="0" rIns="0" bIns="0" rtlCol="0"/>
          <a:lstStyle/>
          <a:p>
            <a:endParaRPr/>
          </a:p>
        </p:txBody>
      </p:sp>
      <p:sp>
        <p:nvSpPr>
          <p:cNvPr id="1143" name="object 1143"/>
          <p:cNvSpPr/>
          <p:nvPr/>
        </p:nvSpPr>
        <p:spPr>
          <a:xfrm>
            <a:off x="2714500" y="3045190"/>
            <a:ext cx="559435" cy="7620"/>
          </a:xfrm>
          <a:custGeom>
            <a:avLst/>
            <a:gdLst/>
            <a:ahLst/>
            <a:cxnLst/>
            <a:rect l="l" t="t" r="r" b="b"/>
            <a:pathLst>
              <a:path w="559435" h="7619">
                <a:moveTo>
                  <a:pt x="559307" y="0"/>
                </a:moveTo>
                <a:lnTo>
                  <a:pt x="0" y="7620"/>
                </a:lnTo>
                <a:lnTo>
                  <a:pt x="550926" y="7620"/>
                </a:lnTo>
                <a:lnTo>
                  <a:pt x="559307" y="0"/>
                </a:lnTo>
                <a:close/>
              </a:path>
            </a:pathLst>
          </a:custGeom>
          <a:solidFill>
            <a:srgbClr val="000000"/>
          </a:solidFill>
        </p:spPr>
        <p:txBody>
          <a:bodyPr wrap="square" lIns="0" tIns="0" rIns="0" bIns="0" rtlCol="0"/>
          <a:lstStyle/>
          <a:p>
            <a:endParaRPr/>
          </a:p>
        </p:txBody>
      </p:sp>
      <p:sp>
        <p:nvSpPr>
          <p:cNvPr id="1144" name="object 1144"/>
          <p:cNvSpPr/>
          <p:nvPr/>
        </p:nvSpPr>
        <p:spPr>
          <a:xfrm>
            <a:off x="2714500" y="3045190"/>
            <a:ext cx="559435" cy="7620"/>
          </a:xfrm>
          <a:custGeom>
            <a:avLst/>
            <a:gdLst/>
            <a:ahLst/>
            <a:cxnLst/>
            <a:rect l="l" t="t" r="r" b="b"/>
            <a:pathLst>
              <a:path w="559435" h="7619">
                <a:moveTo>
                  <a:pt x="0" y="0"/>
                </a:moveTo>
                <a:lnTo>
                  <a:pt x="0" y="7620"/>
                </a:lnTo>
                <a:lnTo>
                  <a:pt x="550926" y="7620"/>
                </a:lnTo>
                <a:lnTo>
                  <a:pt x="559307" y="0"/>
                </a:lnTo>
                <a:lnTo>
                  <a:pt x="0" y="0"/>
                </a:lnTo>
              </a:path>
            </a:pathLst>
          </a:custGeom>
          <a:ln w="3175">
            <a:solidFill>
              <a:srgbClr val="000000"/>
            </a:solidFill>
          </a:ln>
        </p:spPr>
        <p:txBody>
          <a:bodyPr wrap="square" lIns="0" tIns="0" rIns="0" bIns="0" rtlCol="0"/>
          <a:lstStyle/>
          <a:p>
            <a:endParaRPr/>
          </a:p>
        </p:txBody>
      </p:sp>
      <p:sp>
        <p:nvSpPr>
          <p:cNvPr id="1145" name="object 1145"/>
          <p:cNvSpPr/>
          <p:nvPr/>
        </p:nvSpPr>
        <p:spPr>
          <a:xfrm>
            <a:off x="3265427" y="3045190"/>
            <a:ext cx="8890" cy="147320"/>
          </a:xfrm>
          <a:custGeom>
            <a:avLst/>
            <a:gdLst/>
            <a:ahLst/>
            <a:cxnLst/>
            <a:rect l="l" t="t" r="r" b="b"/>
            <a:pathLst>
              <a:path w="8890" h="147319">
                <a:moveTo>
                  <a:pt x="8381" y="0"/>
                </a:moveTo>
                <a:lnTo>
                  <a:pt x="0" y="7620"/>
                </a:lnTo>
                <a:lnTo>
                  <a:pt x="8381" y="147066"/>
                </a:lnTo>
                <a:lnTo>
                  <a:pt x="8381" y="0"/>
                </a:lnTo>
                <a:close/>
              </a:path>
            </a:pathLst>
          </a:custGeom>
          <a:solidFill>
            <a:srgbClr val="000000"/>
          </a:solidFill>
        </p:spPr>
        <p:txBody>
          <a:bodyPr wrap="square" lIns="0" tIns="0" rIns="0" bIns="0" rtlCol="0"/>
          <a:lstStyle/>
          <a:p>
            <a:endParaRPr/>
          </a:p>
        </p:txBody>
      </p:sp>
      <p:sp>
        <p:nvSpPr>
          <p:cNvPr id="1146" name="object 1146"/>
          <p:cNvSpPr/>
          <p:nvPr/>
        </p:nvSpPr>
        <p:spPr>
          <a:xfrm>
            <a:off x="3265427" y="3052810"/>
            <a:ext cx="8890" cy="139700"/>
          </a:xfrm>
          <a:custGeom>
            <a:avLst/>
            <a:gdLst/>
            <a:ahLst/>
            <a:cxnLst/>
            <a:rect l="l" t="t" r="r" b="b"/>
            <a:pathLst>
              <a:path w="8890" h="139700">
                <a:moveTo>
                  <a:pt x="0" y="0"/>
                </a:moveTo>
                <a:lnTo>
                  <a:pt x="0" y="131063"/>
                </a:lnTo>
                <a:lnTo>
                  <a:pt x="8381" y="139446"/>
                </a:lnTo>
                <a:lnTo>
                  <a:pt x="0" y="0"/>
                </a:lnTo>
                <a:close/>
              </a:path>
            </a:pathLst>
          </a:custGeom>
          <a:solidFill>
            <a:srgbClr val="000000"/>
          </a:solidFill>
        </p:spPr>
        <p:txBody>
          <a:bodyPr wrap="square" lIns="0" tIns="0" rIns="0" bIns="0" rtlCol="0"/>
          <a:lstStyle/>
          <a:p>
            <a:endParaRPr/>
          </a:p>
        </p:txBody>
      </p:sp>
      <p:sp>
        <p:nvSpPr>
          <p:cNvPr id="1147" name="object 1147"/>
          <p:cNvSpPr/>
          <p:nvPr/>
        </p:nvSpPr>
        <p:spPr>
          <a:xfrm>
            <a:off x="3265427" y="3045190"/>
            <a:ext cx="8890" cy="147320"/>
          </a:xfrm>
          <a:custGeom>
            <a:avLst/>
            <a:gdLst/>
            <a:ahLst/>
            <a:cxnLst/>
            <a:rect l="l" t="t" r="r" b="b"/>
            <a:pathLst>
              <a:path w="8890" h="147319">
                <a:moveTo>
                  <a:pt x="8381" y="0"/>
                </a:moveTo>
                <a:lnTo>
                  <a:pt x="0" y="7620"/>
                </a:lnTo>
                <a:lnTo>
                  <a:pt x="0" y="138683"/>
                </a:lnTo>
                <a:lnTo>
                  <a:pt x="8381" y="147066"/>
                </a:lnTo>
                <a:lnTo>
                  <a:pt x="8381" y="0"/>
                </a:lnTo>
              </a:path>
            </a:pathLst>
          </a:custGeom>
          <a:ln w="3175">
            <a:solidFill>
              <a:srgbClr val="000000"/>
            </a:solidFill>
          </a:ln>
        </p:spPr>
        <p:txBody>
          <a:bodyPr wrap="square" lIns="0" tIns="0" rIns="0" bIns="0" rtlCol="0"/>
          <a:lstStyle/>
          <a:p>
            <a:endParaRPr/>
          </a:p>
        </p:txBody>
      </p:sp>
      <p:sp>
        <p:nvSpPr>
          <p:cNvPr id="1148" name="object 1148"/>
          <p:cNvSpPr/>
          <p:nvPr/>
        </p:nvSpPr>
        <p:spPr>
          <a:xfrm>
            <a:off x="2710691" y="3183873"/>
            <a:ext cx="563245" cy="8890"/>
          </a:xfrm>
          <a:custGeom>
            <a:avLst/>
            <a:gdLst/>
            <a:ahLst/>
            <a:cxnLst/>
            <a:rect l="l" t="t" r="r" b="b"/>
            <a:pathLst>
              <a:path w="563244" h="8889">
                <a:moveTo>
                  <a:pt x="554735" y="0"/>
                </a:moveTo>
                <a:lnTo>
                  <a:pt x="0" y="8382"/>
                </a:lnTo>
                <a:lnTo>
                  <a:pt x="563117" y="8382"/>
                </a:lnTo>
                <a:lnTo>
                  <a:pt x="554735" y="0"/>
                </a:lnTo>
                <a:close/>
              </a:path>
            </a:pathLst>
          </a:custGeom>
          <a:solidFill>
            <a:srgbClr val="000000"/>
          </a:solidFill>
        </p:spPr>
        <p:txBody>
          <a:bodyPr wrap="square" lIns="0" tIns="0" rIns="0" bIns="0" rtlCol="0"/>
          <a:lstStyle/>
          <a:p>
            <a:endParaRPr/>
          </a:p>
        </p:txBody>
      </p:sp>
      <p:sp>
        <p:nvSpPr>
          <p:cNvPr id="1149" name="object 1149"/>
          <p:cNvSpPr/>
          <p:nvPr/>
        </p:nvSpPr>
        <p:spPr>
          <a:xfrm>
            <a:off x="2710691" y="3183873"/>
            <a:ext cx="554990" cy="8890"/>
          </a:xfrm>
          <a:custGeom>
            <a:avLst/>
            <a:gdLst/>
            <a:ahLst/>
            <a:cxnLst/>
            <a:rect l="l" t="t" r="r" b="b"/>
            <a:pathLst>
              <a:path w="554990" h="8889">
                <a:moveTo>
                  <a:pt x="554735" y="0"/>
                </a:moveTo>
                <a:lnTo>
                  <a:pt x="8381" y="0"/>
                </a:lnTo>
                <a:lnTo>
                  <a:pt x="0" y="8382"/>
                </a:lnTo>
                <a:lnTo>
                  <a:pt x="554735" y="0"/>
                </a:lnTo>
                <a:close/>
              </a:path>
            </a:pathLst>
          </a:custGeom>
          <a:solidFill>
            <a:srgbClr val="000000"/>
          </a:solidFill>
        </p:spPr>
        <p:txBody>
          <a:bodyPr wrap="square" lIns="0" tIns="0" rIns="0" bIns="0" rtlCol="0"/>
          <a:lstStyle/>
          <a:p>
            <a:endParaRPr/>
          </a:p>
        </p:txBody>
      </p:sp>
      <p:sp>
        <p:nvSpPr>
          <p:cNvPr id="1150" name="object 1150"/>
          <p:cNvSpPr/>
          <p:nvPr/>
        </p:nvSpPr>
        <p:spPr>
          <a:xfrm>
            <a:off x="2710691" y="3183873"/>
            <a:ext cx="563245" cy="8890"/>
          </a:xfrm>
          <a:custGeom>
            <a:avLst/>
            <a:gdLst/>
            <a:ahLst/>
            <a:cxnLst/>
            <a:rect l="l" t="t" r="r" b="b"/>
            <a:pathLst>
              <a:path w="563244" h="8889">
                <a:moveTo>
                  <a:pt x="563117" y="8382"/>
                </a:moveTo>
                <a:lnTo>
                  <a:pt x="554735" y="0"/>
                </a:lnTo>
                <a:lnTo>
                  <a:pt x="8381" y="0"/>
                </a:lnTo>
                <a:lnTo>
                  <a:pt x="0" y="8382"/>
                </a:lnTo>
                <a:lnTo>
                  <a:pt x="563117" y="8382"/>
                </a:lnTo>
              </a:path>
            </a:pathLst>
          </a:custGeom>
          <a:ln w="3175">
            <a:solidFill>
              <a:srgbClr val="000000"/>
            </a:solidFill>
          </a:ln>
        </p:spPr>
        <p:txBody>
          <a:bodyPr wrap="square" lIns="0" tIns="0" rIns="0" bIns="0" rtlCol="0"/>
          <a:lstStyle/>
          <a:p>
            <a:endParaRPr/>
          </a:p>
        </p:txBody>
      </p:sp>
      <p:sp>
        <p:nvSpPr>
          <p:cNvPr id="1151" name="object 1151"/>
          <p:cNvSpPr/>
          <p:nvPr/>
        </p:nvSpPr>
        <p:spPr>
          <a:xfrm>
            <a:off x="2710691" y="3049000"/>
            <a:ext cx="8890" cy="143510"/>
          </a:xfrm>
          <a:custGeom>
            <a:avLst/>
            <a:gdLst/>
            <a:ahLst/>
            <a:cxnLst/>
            <a:rect l="l" t="t" r="r" b="b"/>
            <a:pathLst>
              <a:path w="8890" h="143510">
                <a:moveTo>
                  <a:pt x="0" y="0"/>
                </a:moveTo>
                <a:lnTo>
                  <a:pt x="0" y="143256"/>
                </a:lnTo>
                <a:lnTo>
                  <a:pt x="8381" y="134874"/>
                </a:lnTo>
                <a:lnTo>
                  <a:pt x="0" y="0"/>
                </a:lnTo>
                <a:close/>
              </a:path>
            </a:pathLst>
          </a:custGeom>
          <a:solidFill>
            <a:srgbClr val="000000"/>
          </a:solidFill>
        </p:spPr>
        <p:txBody>
          <a:bodyPr wrap="square" lIns="0" tIns="0" rIns="0" bIns="0" rtlCol="0"/>
          <a:lstStyle/>
          <a:p>
            <a:endParaRPr/>
          </a:p>
        </p:txBody>
      </p:sp>
      <p:sp>
        <p:nvSpPr>
          <p:cNvPr id="1152" name="object 1152"/>
          <p:cNvSpPr/>
          <p:nvPr/>
        </p:nvSpPr>
        <p:spPr>
          <a:xfrm>
            <a:off x="2710691" y="3049000"/>
            <a:ext cx="8890" cy="135255"/>
          </a:xfrm>
          <a:custGeom>
            <a:avLst/>
            <a:gdLst/>
            <a:ahLst/>
            <a:cxnLst/>
            <a:rect l="l" t="t" r="r" b="b"/>
            <a:pathLst>
              <a:path w="8890" h="135255">
                <a:moveTo>
                  <a:pt x="8381" y="0"/>
                </a:moveTo>
                <a:lnTo>
                  <a:pt x="0" y="0"/>
                </a:lnTo>
                <a:lnTo>
                  <a:pt x="8381" y="134874"/>
                </a:lnTo>
                <a:lnTo>
                  <a:pt x="8381" y="0"/>
                </a:lnTo>
                <a:close/>
              </a:path>
            </a:pathLst>
          </a:custGeom>
          <a:solidFill>
            <a:srgbClr val="000000"/>
          </a:solidFill>
        </p:spPr>
        <p:txBody>
          <a:bodyPr wrap="square" lIns="0" tIns="0" rIns="0" bIns="0" rtlCol="0"/>
          <a:lstStyle/>
          <a:p>
            <a:endParaRPr/>
          </a:p>
        </p:txBody>
      </p:sp>
      <p:sp>
        <p:nvSpPr>
          <p:cNvPr id="1153" name="object 1153"/>
          <p:cNvSpPr/>
          <p:nvPr/>
        </p:nvSpPr>
        <p:spPr>
          <a:xfrm>
            <a:off x="2710691" y="3049000"/>
            <a:ext cx="8890" cy="143510"/>
          </a:xfrm>
          <a:custGeom>
            <a:avLst/>
            <a:gdLst/>
            <a:ahLst/>
            <a:cxnLst/>
            <a:rect l="l" t="t" r="r" b="b"/>
            <a:pathLst>
              <a:path w="8890" h="143510">
                <a:moveTo>
                  <a:pt x="0" y="143256"/>
                </a:moveTo>
                <a:lnTo>
                  <a:pt x="8381" y="134874"/>
                </a:lnTo>
                <a:lnTo>
                  <a:pt x="8381" y="0"/>
                </a:lnTo>
                <a:lnTo>
                  <a:pt x="0" y="0"/>
                </a:lnTo>
                <a:lnTo>
                  <a:pt x="0" y="143256"/>
                </a:lnTo>
              </a:path>
            </a:pathLst>
          </a:custGeom>
          <a:ln w="3175">
            <a:solidFill>
              <a:srgbClr val="000000"/>
            </a:solidFill>
          </a:ln>
        </p:spPr>
        <p:txBody>
          <a:bodyPr wrap="square" lIns="0" tIns="0" rIns="0" bIns="0" rtlCol="0"/>
          <a:lstStyle/>
          <a:p>
            <a:endParaRPr/>
          </a:p>
        </p:txBody>
      </p:sp>
      <p:sp>
        <p:nvSpPr>
          <p:cNvPr id="1154" name="object 1154"/>
          <p:cNvSpPr/>
          <p:nvPr/>
        </p:nvSpPr>
        <p:spPr>
          <a:xfrm>
            <a:off x="2714500" y="3049000"/>
            <a:ext cx="555625" cy="0"/>
          </a:xfrm>
          <a:custGeom>
            <a:avLst/>
            <a:gdLst/>
            <a:ahLst/>
            <a:cxnLst/>
            <a:rect l="l" t="t" r="r" b="b"/>
            <a:pathLst>
              <a:path w="555625">
                <a:moveTo>
                  <a:pt x="0" y="0"/>
                </a:moveTo>
                <a:lnTo>
                  <a:pt x="555497" y="0"/>
                </a:lnTo>
              </a:path>
            </a:pathLst>
          </a:custGeom>
          <a:ln w="3175">
            <a:solidFill>
              <a:srgbClr val="000000"/>
            </a:solidFill>
          </a:ln>
        </p:spPr>
        <p:txBody>
          <a:bodyPr wrap="square" lIns="0" tIns="0" rIns="0" bIns="0" rtlCol="0"/>
          <a:lstStyle/>
          <a:p>
            <a:endParaRPr/>
          </a:p>
        </p:txBody>
      </p:sp>
      <p:sp>
        <p:nvSpPr>
          <p:cNvPr id="1155" name="object 1155"/>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1156" name="object 1156"/>
          <p:cNvSpPr/>
          <p:nvPr/>
        </p:nvSpPr>
        <p:spPr>
          <a:xfrm>
            <a:off x="2714500" y="3049000"/>
            <a:ext cx="555625" cy="139065"/>
          </a:xfrm>
          <a:custGeom>
            <a:avLst/>
            <a:gdLst/>
            <a:ahLst/>
            <a:cxnLst/>
            <a:rect l="l" t="t" r="r" b="b"/>
            <a:pathLst>
              <a:path w="555625" h="139064">
                <a:moveTo>
                  <a:pt x="555497" y="0"/>
                </a:moveTo>
                <a:lnTo>
                  <a:pt x="0" y="0"/>
                </a:lnTo>
                <a:lnTo>
                  <a:pt x="0" y="138684"/>
                </a:lnTo>
                <a:lnTo>
                  <a:pt x="555497" y="138684"/>
                </a:lnTo>
                <a:lnTo>
                  <a:pt x="555497" y="0"/>
                </a:lnTo>
              </a:path>
            </a:pathLst>
          </a:custGeom>
          <a:ln w="3175">
            <a:solidFill>
              <a:srgbClr val="000000"/>
            </a:solidFill>
          </a:ln>
        </p:spPr>
        <p:txBody>
          <a:bodyPr wrap="square" lIns="0" tIns="0" rIns="0" bIns="0" rtlCol="0"/>
          <a:lstStyle/>
          <a:p>
            <a:endParaRPr/>
          </a:p>
        </p:txBody>
      </p:sp>
      <p:sp>
        <p:nvSpPr>
          <p:cNvPr id="1157" name="object 1157"/>
          <p:cNvSpPr/>
          <p:nvPr/>
        </p:nvSpPr>
        <p:spPr>
          <a:xfrm>
            <a:off x="2714500" y="3187684"/>
            <a:ext cx="555625" cy="0"/>
          </a:xfrm>
          <a:custGeom>
            <a:avLst/>
            <a:gdLst/>
            <a:ahLst/>
            <a:cxnLst/>
            <a:rect l="l" t="t" r="r" b="b"/>
            <a:pathLst>
              <a:path w="555625">
                <a:moveTo>
                  <a:pt x="555497" y="0"/>
                </a:moveTo>
                <a:lnTo>
                  <a:pt x="0" y="0"/>
                </a:lnTo>
              </a:path>
            </a:pathLst>
          </a:custGeom>
          <a:ln w="3175">
            <a:solidFill>
              <a:srgbClr val="000000"/>
            </a:solidFill>
          </a:ln>
        </p:spPr>
        <p:txBody>
          <a:bodyPr wrap="square" lIns="0" tIns="0" rIns="0" bIns="0" rtlCol="0"/>
          <a:lstStyle/>
          <a:p>
            <a:endParaRPr/>
          </a:p>
        </p:txBody>
      </p:sp>
      <p:sp>
        <p:nvSpPr>
          <p:cNvPr id="1158" name="object 1158"/>
          <p:cNvSpPr/>
          <p:nvPr/>
        </p:nvSpPr>
        <p:spPr>
          <a:xfrm>
            <a:off x="3269998" y="3049000"/>
            <a:ext cx="0" cy="139065"/>
          </a:xfrm>
          <a:custGeom>
            <a:avLst/>
            <a:gdLst/>
            <a:ahLst/>
            <a:cxnLst/>
            <a:rect l="l" t="t" r="r" b="b"/>
            <a:pathLst>
              <a:path h="139064">
                <a:moveTo>
                  <a:pt x="0" y="0"/>
                </a:moveTo>
                <a:lnTo>
                  <a:pt x="0" y="138684"/>
                </a:lnTo>
              </a:path>
            </a:pathLst>
          </a:custGeom>
          <a:ln w="3175">
            <a:solidFill>
              <a:srgbClr val="000000"/>
            </a:solidFill>
          </a:ln>
        </p:spPr>
        <p:txBody>
          <a:bodyPr wrap="square" lIns="0" tIns="0" rIns="0" bIns="0" rtlCol="0"/>
          <a:lstStyle/>
          <a:p>
            <a:endParaRPr/>
          </a:p>
        </p:txBody>
      </p:sp>
      <p:sp>
        <p:nvSpPr>
          <p:cNvPr id="1159" name="object 1159"/>
          <p:cNvSpPr/>
          <p:nvPr/>
        </p:nvSpPr>
        <p:spPr>
          <a:xfrm>
            <a:off x="2375411" y="3118341"/>
            <a:ext cx="339090" cy="69850"/>
          </a:xfrm>
          <a:custGeom>
            <a:avLst/>
            <a:gdLst/>
            <a:ahLst/>
            <a:cxnLst/>
            <a:rect l="l" t="t" r="r" b="b"/>
            <a:pathLst>
              <a:path w="339090" h="69850">
                <a:moveTo>
                  <a:pt x="0" y="0"/>
                </a:moveTo>
                <a:lnTo>
                  <a:pt x="339090" y="0"/>
                </a:lnTo>
                <a:lnTo>
                  <a:pt x="339090" y="69342"/>
                </a:lnTo>
              </a:path>
            </a:pathLst>
          </a:custGeom>
          <a:ln w="3175">
            <a:solidFill>
              <a:srgbClr val="000000"/>
            </a:solidFill>
          </a:ln>
        </p:spPr>
        <p:txBody>
          <a:bodyPr wrap="square" lIns="0" tIns="0" rIns="0" bIns="0" rtlCol="0"/>
          <a:lstStyle/>
          <a:p>
            <a:endParaRPr/>
          </a:p>
        </p:txBody>
      </p:sp>
      <p:sp>
        <p:nvSpPr>
          <p:cNvPr id="1160" name="object 1160"/>
          <p:cNvSpPr/>
          <p:nvPr/>
        </p:nvSpPr>
        <p:spPr>
          <a:xfrm>
            <a:off x="2714500" y="3049000"/>
            <a:ext cx="0" cy="139065"/>
          </a:xfrm>
          <a:custGeom>
            <a:avLst/>
            <a:gdLst/>
            <a:ahLst/>
            <a:cxnLst/>
            <a:rect l="l" t="t" r="r" b="b"/>
            <a:pathLst>
              <a:path h="139064">
                <a:moveTo>
                  <a:pt x="0" y="138684"/>
                </a:moveTo>
                <a:lnTo>
                  <a:pt x="0" y="0"/>
                </a:lnTo>
              </a:path>
            </a:pathLst>
          </a:custGeom>
          <a:ln w="3175">
            <a:solidFill>
              <a:srgbClr val="000000"/>
            </a:solidFill>
          </a:ln>
        </p:spPr>
        <p:txBody>
          <a:bodyPr wrap="square" lIns="0" tIns="0" rIns="0" bIns="0" rtlCol="0"/>
          <a:lstStyle/>
          <a:p>
            <a:endParaRPr/>
          </a:p>
        </p:txBody>
      </p:sp>
      <p:sp>
        <p:nvSpPr>
          <p:cNvPr id="1161" name="object 1161"/>
          <p:cNvSpPr txBox="1"/>
          <p:nvPr/>
        </p:nvSpPr>
        <p:spPr>
          <a:xfrm>
            <a:off x="2298684" y="4621455"/>
            <a:ext cx="6147435" cy="3665854"/>
          </a:xfrm>
          <a:prstGeom prst="rect">
            <a:avLst/>
          </a:prstGeom>
        </p:spPr>
        <p:txBody>
          <a:bodyPr vert="horz" wrap="square" lIns="0" tIns="17145" rIns="0" bIns="0" rtlCol="0">
            <a:spAutoFit/>
          </a:bodyPr>
          <a:lstStyle/>
          <a:p>
            <a:pPr marL="1984375">
              <a:lnSpc>
                <a:spcPct val="100000"/>
              </a:lnSpc>
              <a:spcBef>
                <a:spcPts val="135"/>
              </a:spcBef>
              <a:tabLst>
                <a:tab pos="2339975" algn="l"/>
              </a:tabLst>
            </a:pPr>
            <a:r>
              <a:rPr sz="900" u="sng" spc="80" dirty="0">
                <a:uFill>
                  <a:solidFill>
                    <a:srgbClr val="000000"/>
                  </a:solidFill>
                </a:uFill>
                <a:latin typeface="Times New Roman"/>
                <a:cs typeface="Times New Roman"/>
              </a:rPr>
              <a:t> </a:t>
            </a:r>
            <a:r>
              <a:rPr sz="900" u="sng" spc="10" dirty="0">
                <a:uFill>
                  <a:solidFill>
                    <a:srgbClr val="000000"/>
                  </a:solidFill>
                </a:uFill>
                <a:latin typeface="Times New Roman"/>
                <a:cs typeface="Times New Roman"/>
              </a:rPr>
              <a:t>Id	</a:t>
            </a:r>
            <a:endParaRPr sz="900">
              <a:latin typeface="Times New Roman"/>
              <a:cs typeface="Times New Roman"/>
            </a:endParaRPr>
          </a:p>
          <a:p>
            <a:pPr>
              <a:lnSpc>
                <a:spcPct val="100000"/>
              </a:lnSpc>
            </a:pPr>
            <a:endParaRPr sz="1000">
              <a:latin typeface="Times New Roman"/>
              <a:cs typeface="Times New Roman"/>
            </a:endParaRPr>
          </a:p>
          <a:p>
            <a:pPr marL="12700">
              <a:lnSpc>
                <a:spcPts val="950"/>
              </a:lnSpc>
              <a:spcBef>
                <a:spcPts val="585"/>
              </a:spcBef>
            </a:pPr>
            <a:r>
              <a:rPr sz="800" b="1" spc="-20" dirty="0">
                <a:latin typeface="Arial"/>
                <a:cs typeface="Arial"/>
              </a:rPr>
              <a:t>Carga</a:t>
            </a:r>
            <a:r>
              <a:rPr sz="800" b="1" spc="-40" dirty="0">
                <a:latin typeface="Arial"/>
                <a:cs typeface="Arial"/>
              </a:rPr>
              <a:t> </a:t>
            </a:r>
            <a:r>
              <a:rPr sz="800" b="1" spc="-15" dirty="0">
                <a:latin typeface="Arial"/>
                <a:cs typeface="Arial"/>
              </a:rPr>
              <a:t>1;</a:t>
            </a:r>
            <a:r>
              <a:rPr sz="800" b="1" spc="-40" dirty="0">
                <a:latin typeface="Arial"/>
                <a:cs typeface="Arial"/>
              </a:rPr>
              <a:t> </a:t>
            </a:r>
            <a:r>
              <a:rPr sz="800" b="1" spc="-20" dirty="0">
                <a:latin typeface="Arial"/>
                <a:cs typeface="Arial"/>
              </a:rPr>
              <a:t>carga</a:t>
            </a:r>
            <a:r>
              <a:rPr sz="800" b="1" spc="-40" dirty="0">
                <a:latin typeface="Arial"/>
                <a:cs typeface="Arial"/>
              </a:rPr>
              <a:t> </a:t>
            </a:r>
            <a:r>
              <a:rPr sz="800" b="1" spc="-15" dirty="0">
                <a:latin typeface="Arial"/>
                <a:cs typeface="Arial"/>
              </a:rPr>
              <a:t>2:</a:t>
            </a:r>
            <a:r>
              <a:rPr sz="800" b="1" spc="-40" dirty="0">
                <a:latin typeface="Arial"/>
                <a:cs typeface="Arial"/>
              </a:rPr>
              <a:t> </a:t>
            </a:r>
            <a:r>
              <a:rPr sz="800" spc="-20" dirty="0">
                <a:latin typeface="Arial"/>
                <a:cs typeface="Arial"/>
              </a:rPr>
              <a:t>Diferentes</a:t>
            </a:r>
            <a:r>
              <a:rPr sz="800" spc="-40" dirty="0">
                <a:latin typeface="Arial"/>
                <a:cs typeface="Arial"/>
              </a:rPr>
              <a:t> </a:t>
            </a:r>
            <a:r>
              <a:rPr sz="800" spc="-20" dirty="0">
                <a:latin typeface="Arial"/>
                <a:cs typeface="Arial"/>
              </a:rPr>
              <a:t>cargas</a:t>
            </a:r>
            <a:r>
              <a:rPr sz="800" spc="-40" dirty="0">
                <a:latin typeface="Arial"/>
                <a:cs typeface="Arial"/>
              </a:rPr>
              <a:t> </a:t>
            </a:r>
            <a:r>
              <a:rPr sz="800" spc="-5" dirty="0">
                <a:latin typeface="Arial"/>
                <a:cs typeface="Arial"/>
              </a:rPr>
              <a:t>o</a:t>
            </a:r>
            <a:r>
              <a:rPr sz="800" spc="-40" dirty="0">
                <a:latin typeface="Arial"/>
                <a:cs typeface="Arial"/>
              </a:rPr>
              <a:t> </a:t>
            </a:r>
            <a:r>
              <a:rPr sz="800" spc="-20" dirty="0">
                <a:latin typeface="Arial"/>
                <a:cs typeface="Arial"/>
              </a:rPr>
              <a:t>consumos</a:t>
            </a:r>
            <a:r>
              <a:rPr sz="800" spc="-40" dirty="0">
                <a:latin typeface="Arial"/>
                <a:cs typeface="Arial"/>
              </a:rPr>
              <a:t> </a:t>
            </a:r>
            <a:r>
              <a:rPr sz="800" spc="-20" dirty="0">
                <a:latin typeface="Arial"/>
                <a:cs typeface="Arial"/>
              </a:rPr>
              <a:t>dentro</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mismo</a:t>
            </a:r>
            <a:r>
              <a:rPr sz="800" spc="-40" dirty="0">
                <a:latin typeface="Arial"/>
                <a:cs typeface="Arial"/>
              </a:rPr>
              <a:t> </a:t>
            </a:r>
            <a:r>
              <a:rPr sz="800" spc="-25" dirty="0">
                <a:latin typeface="Arial"/>
                <a:cs typeface="Arial"/>
              </a:rPr>
              <a:t>inmueble.</a:t>
            </a:r>
            <a:endParaRPr sz="800">
              <a:latin typeface="Arial"/>
              <a:cs typeface="Arial"/>
            </a:endParaRPr>
          </a:p>
          <a:p>
            <a:pPr marL="12700" marR="5080">
              <a:lnSpc>
                <a:spcPts val="919"/>
              </a:lnSpc>
              <a:spcBef>
                <a:spcPts val="55"/>
              </a:spcBef>
            </a:pPr>
            <a:r>
              <a:rPr sz="800" b="1" spc="-15" dirty="0">
                <a:latin typeface="Arial"/>
                <a:cs typeface="Arial"/>
              </a:rPr>
              <a:t>PE: </a:t>
            </a:r>
            <a:r>
              <a:rPr sz="800" spc="-20" dirty="0">
                <a:latin typeface="Arial"/>
                <a:cs typeface="Arial"/>
              </a:rPr>
              <a:t>Conductor </a:t>
            </a:r>
            <a:r>
              <a:rPr sz="800" spc="-15" dirty="0">
                <a:latin typeface="Arial"/>
                <a:cs typeface="Arial"/>
              </a:rPr>
              <a:t>de </a:t>
            </a:r>
            <a:r>
              <a:rPr sz="800" spc="-20" dirty="0">
                <a:latin typeface="Arial"/>
                <a:cs typeface="Arial"/>
              </a:rPr>
              <a:t>protección </a:t>
            </a:r>
            <a:r>
              <a:rPr sz="800" spc="-15" dirty="0">
                <a:latin typeface="Arial"/>
                <a:cs typeface="Arial"/>
              </a:rPr>
              <a:t>de la </a:t>
            </a:r>
            <a:r>
              <a:rPr sz="800" spc="-20" dirty="0">
                <a:latin typeface="Arial"/>
                <a:cs typeface="Arial"/>
              </a:rPr>
              <a:t>instalación consumidora </a:t>
            </a:r>
            <a:r>
              <a:rPr sz="800" spc="-15" dirty="0">
                <a:latin typeface="Arial"/>
                <a:cs typeface="Arial"/>
              </a:rPr>
              <a:t>del </a:t>
            </a:r>
            <a:r>
              <a:rPr sz="800" spc="-20" dirty="0">
                <a:latin typeface="Arial"/>
                <a:cs typeface="Arial"/>
              </a:rPr>
              <a:t>inmueble, conectado </a:t>
            </a:r>
            <a:r>
              <a:rPr sz="800" spc="-5" dirty="0">
                <a:latin typeface="Arial"/>
                <a:cs typeface="Arial"/>
              </a:rPr>
              <a:t>a </a:t>
            </a:r>
            <a:r>
              <a:rPr sz="800" spc="-15" dirty="0">
                <a:latin typeface="Arial"/>
                <a:cs typeface="Arial"/>
              </a:rPr>
              <a:t>la </a:t>
            </a:r>
            <a:r>
              <a:rPr sz="800" spc="-20" dirty="0">
                <a:latin typeface="Arial"/>
                <a:cs typeface="Arial"/>
              </a:rPr>
              <a:t>puesta </a:t>
            </a:r>
            <a:r>
              <a:rPr sz="800" spc="-5" dirty="0">
                <a:latin typeface="Arial"/>
                <a:cs typeface="Arial"/>
              </a:rPr>
              <a:t>a </a:t>
            </a:r>
            <a:r>
              <a:rPr sz="800" spc="-20" dirty="0">
                <a:latin typeface="Arial"/>
                <a:cs typeface="Arial"/>
              </a:rPr>
              <a:t>tierra </a:t>
            </a:r>
            <a:r>
              <a:rPr sz="800" spc="-15" dirty="0">
                <a:latin typeface="Arial"/>
                <a:cs typeface="Arial"/>
              </a:rPr>
              <a:t>de </a:t>
            </a:r>
            <a:r>
              <a:rPr sz="800" spc="-20" dirty="0">
                <a:latin typeface="Arial"/>
                <a:cs typeface="Arial"/>
              </a:rPr>
              <a:t>protección, independiente </a:t>
            </a:r>
            <a:r>
              <a:rPr sz="800" spc="-15" dirty="0">
                <a:latin typeface="Arial"/>
                <a:cs typeface="Arial"/>
              </a:rPr>
              <a:t>de </a:t>
            </a:r>
            <a:r>
              <a:rPr sz="800" spc="-25" dirty="0">
                <a:latin typeface="Arial"/>
                <a:cs typeface="Arial"/>
              </a:rPr>
              <a:t>la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empresa</a:t>
            </a:r>
            <a:r>
              <a:rPr sz="800" spc="-40" dirty="0">
                <a:latin typeface="Arial"/>
                <a:cs typeface="Arial"/>
              </a:rPr>
              <a:t> </a:t>
            </a:r>
            <a:r>
              <a:rPr sz="800" spc="-20" dirty="0">
                <a:latin typeface="Arial"/>
                <a:cs typeface="Arial"/>
              </a:rPr>
              <a:t>distribuidora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energía</a:t>
            </a:r>
            <a:r>
              <a:rPr sz="800" spc="-40" dirty="0">
                <a:latin typeface="Arial"/>
                <a:cs typeface="Arial"/>
              </a:rPr>
              <a:t> </a:t>
            </a:r>
            <a:r>
              <a:rPr sz="800" spc="-25" dirty="0">
                <a:latin typeface="Arial"/>
                <a:cs typeface="Arial"/>
              </a:rPr>
              <a:t>eléctrica.</a:t>
            </a:r>
            <a:endParaRPr sz="800">
              <a:latin typeface="Arial"/>
              <a:cs typeface="Arial"/>
            </a:endParaRPr>
          </a:p>
          <a:p>
            <a:pPr marL="12700">
              <a:lnSpc>
                <a:spcPts val="905"/>
              </a:lnSpc>
            </a:pPr>
            <a:r>
              <a:rPr sz="800" b="1" spc="-15" dirty="0">
                <a:latin typeface="Arial"/>
                <a:cs typeface="Arial"/>
              </a:rPr>
              <a:t>Id:</a:t>
            </a:r>
            <a:r>
              <a:rPr sz="800" b="1" spc="-40" dirty="0">
                <a:latin typeface="Arial"/>
                <a:cs typeface="Arial"/>
              </a:rPr>
              <a:t> </a:t>
            </a:r>
            <a:r>
              <a:rPr sz="800" spc="-20" dirty="0">
                <a:latin typeface="Arial"/>
                <a:cs typeface="Arial"/>
              </a:rPr>
              <a:t>Intensidad</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corriente</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defecto</a:t>
            </a:r>
            <a:r>
              <a:rPr sz="800" spc="-35" dirty="0">
                <a:latin typeface="Arial"/>
                <a:cs typeface="Arial"/>
              </a:rPr>
              <a:t> </a:t>
            </a:r>
            <a:r>
              <a:rPr sz="800" spc="-5" dirty="0">
                <a:latin typeface="Arial"/>
                <a:cs typeface="Arial"/>
              </a:rPr>
              <a:t>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falla,</a:t>
            </a:r>
            <a:r>
              <a:rPr sz="800" spc="-30"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este</a:t>
            </a:r>
            <a:r>
              <a:rPr sz="800" spc="-35" dirty="0">
                <a:latin typeface="Arial"/>
                <a:cs typeface="Arial"/>
              </a:rPr>
              <a:t> </a:t>
            </a:r>
            <a:r>
              <a:rPr sz="800" spc="-20" dirty="0">
                <a:latin typeface="Arial"/>
                <a:cs typeface="Arial"/>
              </a:rPr>
              <a:t>ejemplo</a:t>
            </a:r>
            <a:r>
              <a:rPr sz="800" spc="-35" dirty="0">
                <a:latin typeface="Arial"/>
                <a:cs typeface="Arial"/>
              </a:rPr>
              <a:t> </a:t>
            </a:r>
            <a:r>
              <a:rPr sz="800" spc="-20" dirty="0">
                <a:latin typeface="Arial"/>
                <a:cs typeface="Arial"/>
              </a:rPr>
              <a:t>entre</a:t>
            </a:r>
            <a:r>
              <a:rPr sz="800" spc="-35"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fase</a:t>
            </a:r>
            <a:r>
              <a:rPr sz="800" spc="-40" dirty="0">
                <a:latin typeface="Arial"/>
                <a:cs typeface="Arial"/>
              </a:rPr>
              <a:t> </a:t>
            </a:r>
            <a:r>
              <a:rPr sz="800" spc="-15" dirty="0">
                <a:latin typeface="Arial"/>
                <a:cs typeface="Arial"/>
              </a:rPr>
              <a:t>L1</a:t>
            </a:r>
            <a:r>
              <a:rPr sz="800" spc="-35" dirty="0">
                <a:latin typeface="Arial"/>
                <a:cs typeface="Arial"/>
              </a:rPr>
              <a:t> </a:t>
            </a:r>
            <a:r>
              <a:rPr sz="800" spc="-5" dirty="0">
                <a:latin typeface="Arial"/>
                <a:cs typeface="Arial"/>
              </a:rPr>
              <a:t>y</a:t>
            </a:r>
            <a:r>
              <a:rPr sz="800" spc="-45" dirty="0">
                <a:latin typeface="Arial"/>
                <a:cs typeface="Arial"/>
              </a:rPr>
              <a:t> </a:t>
            </a:r>
            <a:r>
              <a:rPr sz="800" spc="-20" dirty="0">
                <a:latin typeface="Arial"/>
                <a:cs typeface="Arial"/>
              </a:rPr>
              <a:t>masa,</a:t>
            </a:r>
            <a:r>
              <a:rPr sz="800" spc="-35" dirty="0">
                <a:latin typeface="Arial"/>
                <a:cs typeface="Arial"/>
              </a:rPr>
              <a:t> </a:t>
            </a:r>
            <a:r>
              <a:rPr sz="800" spc="-15" dirty="0">
                <a:latin typeface="Arial"/>
                <a:cs typeface="Arial"/>
              </a:rPr>
              <a:t>que</a:t>
            </a:r>
            <a:r>
              <a:rPr sz="800" spc="-35" dirty="0">
                <a:latin typeface="Arial"/>
                <a:cs typeface="Arial"/>
              </a:rPr>
              <a:t> </a:t>
            </a:r>
            <a:r>
              <a:rPr sz="800" spc="-20" dirty="0">
                <a:latin typeface="Arial"/>
                <a:cs typeface="Arial"/>
              </a:rPr>
              <a:t>cierra</a:t>
            </a:r>
            <a:r>
              <a:rPr sz="800" spc="-3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lazo</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por</a:t>
            </a:r>
            <a:r>
              <a:rPr sz="800" spc="-35" dirty="0">
                <a:latin typeface="Arial"/>
                <a:cs typeface="Arial"/>
              </a:rPr>
              <a:t> </a:t>
            </a:r>
            <a:r>
              <a:rPr sz="800" spc="-15" dirty="0">
                <a:latin typeface="Arial"/>
                <a:cs typeface="Arial"/>
              </a:rPr>
              <a:t>el</a:t>
            </a:r>
            <a:r>
              <a:rPr sz="800" spc="-35" dirty="0">
                <a:latin typeface="Arial"/>
                <a:cs typeface="Arial"/>
              </a:rPr>
              <a:t> </a:t>
            </a:r>
            <a:r>
              <a:rPr sz="800" spc="-15" dirty="0">
                <a:latin typeface="Arial"/>
                <a:cs typeface="Arial"/>
              </a:rPr>
              <a:t>suelo</a:t>
            </a:r>
            <a:r>
              <a:rPr sz="800" spc="-35" dirty="0">
                <a:latin typeface="Arial"/>
                <a:cs typeface="Arial"/>
              </a:rPr>
              <a:t> </a:t>
            </a:r>
            <a:r>
              <a:rPr sz="800" spc="-5" dirty="0">
                <a:latin typeface="Arial"/>
                <a:cs typeface="Arial"/>
              </a:rPr>
              <a:t>o</a:t>
            </a:r>
            <a:r>
              <a:rPr sz="800" spc="-40" dirty="0">
                <a:latin typeface="Arial"/>
                <a:cs typeface="Arial"/>
              </a:rPr>
              <a:t> </a:t>
            </a:r>
            <a:r>
              <a:rPr sz="800" spc="-25" dirty="0">
                <a:latin typeface="Arial"/>
                <a:cs typeface="Arial"/>
              </a:rPr>
              <a:t>tierra.</a:t>
            </a:r>
            <a:endParaRPr sz="800">
              <a:latin typeface="Arial"/>
              <a:cs typeface="Arial"/>
            </a:endParaRPr>
          </a:p>
          <a:p>
            <a:pPr marL="12700">
              <a:lnSpc>
                <a:spcPts val="940"/>
              </a:lnSpc>
            </a:pPr>
            <a:r>
              <a:rPr sz="800" b="1" spc="-15" dirty="0">
                <a:latin typeface="Arial"/>
                <a:cs typeface="Arial"/>
              </a:rPr>
              <a:t>Ra:</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protección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instalación</a:t>
            </a:r>
            <a:r>
              <a:rPr sz="800" spc="-40" dirty="0">
                <a:latin typeface="Arial"/>
                <a:cs typeface="Arial"/>
              </a:rPr>
              <a:t> </a:t>
            </a:r>
            <a:r>
              <a:rPr sz="800" spc="-25" dirty="0">
                <a:latin typeface="Arial"/>
                <a:cs typeface="Arial"/>
              </a:rPr>
              <a:t>consumidora.</a:t>
            </a:r>
            <a:endParaRPr sz="800">
              <a:latin typeface="Arial"/>
              <a:cs typeface="Arial"/>
            </a:endParaRPr>
          </a:p>
          <a:p>
            <a:pPr marL="12700">
              <a:lnSpc>
                <a:spcPts val="940"/>
              </a:lnSpc>
            </a:pPr>
            <a:r>
              <a:rPr sz="800" b="1" spc="-15" dirty="0">
                <a:latin typeface="Arial"/>
                <a:cs typeface="Arial"/>
              </a:rPr>
              <a:t>Rb:</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3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15" dirty="0">
                <a:latin typeface="Arial"/>
                <a:cs typeface="Arial"/>
              </a:rPr>
              <a:t>red</a:t>
            </a:r>
            <a:r>
              <a:rPr sz="800" spc="-35" dirty="0">
                <a:latin typeface="Arial"/>
                <a:cs typeface="Arial"/>
              </a:rPr>
              <a:t> </a:t>
            </a:r>
            <a:r>
              <a:rPr sz="800" spc="-15" dirty="0">
                <a:latin typeface="Arial"/>
                <a:cs typeface="Arial"/>
              </a:rPr>
              <a:t>de</a:t>
            </a:r>
            <a:r>
              <a:rPr sz="800" spc="-40" dirty="0">
                <a:latin typeface="Arial"/>
                <a:cs typeface="Arial"/>
              </a:rPr>
              <a:t> </a:t>
            </a:r>
            <a:r>
              <a:rPr sz="800" spc="-25" dirty="0">
                <a:latin typeface="Arial"/>
                <a:cs typeface="Arial"/>
              </a:rPr>
              <a:t>alimentación.</a:t>
            </a:r>
            <a:endParaRPr sz="800">
              <a:latin typeface="Arial"/>
              <a:cs typeface="Arial"/>
            </a:endParaRPr>
          </a:p>
          <a:p>
            <a:pPr algn="ctr">
              <a:lnSpc>
                <a:spcPts val="1170"/>
              </a:lnSpc>
            </a:pPr>
            <a:r>
              <a:rPr sz="1000" b="1" dirty="0">
                <a:latin typeface="Arial"/>
                <a:cs typeface="Arial"/>
              </a:rPr>
              <a:t>Figura </a:t>
            </a:r>
            <a:r>
              <a:rPr sz="1000" b="1" spc="-5" dirty="0">
                <a:latin typeface="Arial"/>
                <a:cs typeface="Arial"/>
              </a:rPr>
              <a:t>771.3.A </a:t>
            </a:r>
            <a:r>
              <a:rPr sz="1000" b="1" dirty="0">
                <a:latin typeface="Arial"/>
                <a:cs typeface="Arial"/>
              </a:rPr>
              <a:t>- Esquema</a:t>
            </a:r>
            <a:r>
              <a:rPr sz="1000" b="1" spc="-20" dirty="0">
                <a:latin typeface="Arial"/>
                <a:cs typeface="Arial"/>
              </a:rPr>
              <a:t> </a:t>
            </a:r>
            <a:r>
              <a:rPr sz="1000" b="1" dirty="0">
                <a:latin typeface="Arial"/>
                <a:cs typeface="Arial"/>
              </a:rPr>
              <a:t>TT</a:t>
            </a:r>
            <a:endParaRPr sz="1000">
              <a:latin typeface="Arial"/>
              <a:cs typeface="Arial"/>
            </a:endParaRPr>
          </a:p>
          <a:p>
            <a:pPr marL="108585" marR="100965" algn="ctr">
              <a:lnSpc>
                <a:spcPts val="1170"/>
              </a:lnSpc>
              <a:spcBef>
                <a:spcPts val="50"/>
              </a:spcBef>
            </a:pPr>
            <a:r>
              <a:rPr sz="1000" b="1" spc="-5" dirty="0">
                <a:latin typeface="Arial"/>
                <a:cs typeface="Arial"/>
              </a:rPr>
              <a:t>Neutro </a:t>
            </a:r>
            <a:r>
              <a:rPr sz="1000" b="1" dirty="0">
                <a:latin typeface="Arial"/>
                <a:cs typeface="Arial"/>
              </a:rPr>
              <a:t>de la </a:t>
            </a:r>
            <a:r>
              <a:rPr sz="1000" b="1" spc="-5" dirty="0">
                <a:latin typeface="Arial"/>
                <a:cs typeface="Arial"/>
              </a:rPr>
              <a:t>alimentación </a:t>
            </a:r>
            <a:r>
              <a:rPr sz="1000" b="1" dirty="0">
                <a:latin typeface="Arial"/>
                <a:cs typeface="Arial"/>
              </a:rPr>
              <a:t>a </a:t>
            </a:r>
            <a:r>
              <a:rPr sz="1000" b="1" spc="-5" dirty="0">
                <a:latin typeface="Arial"/>
                <a:cs typeface="Arial"/>
              </a:rPr>
              <a:t>(T)ierra </a:t>
            </a:r>
            <a:r>
              <a:rPr sz="1000" b="1" dirty="0">
                <a:latin typeface="Arial"/>
                <a:cs typeface="Arial"/>
              </a:rPr>
              <a:t>– </a:t>
            </a:r>
            <a:r>
              <a:rPr sz="1000" b="1" spc="-5" dirty="0">
                <a:latin typeface="Arial"/>
                <a:cs typeface="Arial"/>
              </a:rPr>
              <a:t>Masas </a:t>
            </a:r>
            <a:r>
              <a:rPr sz="1000" b="1" dirty="0">
                <a:latin typeface="Arial"/>
                <a:cs typeface="Arial"/>
              </a:rPr>
              <a:t>de la instalación de utilización a una </a:t>
            </a:r>
            <a:r>
              <a:rPr sz="1000" b="1" spc="-5" dirty="0">
                <a:latin typeface="Arial"/>
                <a:cs typeface="Arial"/>
              </a:rPr>
              <a:t>(T)ierra </a:t>
            </a:r>
            <a:r>
              <a:rPr sz="1000" b="1" dirty="0">
                <a:latin typeface="Arial"/>
                <a:cs typeface="Arial"/>
              </a:rPr>
              <a:t>indepen-  diente</a:t>
            </a:r>
            <a:endParaRPr sz="1000">
              <a:latin typeface="Arial"/>
              <a:cs typeface="Arial"/>
            </a:endParaRPr>
          </a:p>
          <a:p>
            <a:pPr marL="12700" marR="5080" algn="just">
              <a:lnSpc>
                <a:spcPts val="1150"/>
              </a:lnSpc>
              <a:spcBef>
                <a:spcPts val="590"/>
              </a:spcBef>
            </a:pPr>
            <a:r>
              <a:rPr sz="1000" spc="-15" dirty="0">
                <a:latin typeface="Arial"/>
                <a:cs typeface="Arial"/>
              </a:rPr>
              <a:t>Para </a:t>
            </a:r>
            <a:r>
              <a:rPr sz="1000" spc="-20" dirty="0">
                <a:latin typeface="Arial"/>
                <a:cs typeface="Arial"/>
              </a:rPr>
              <a:t>conformar </a:t>
            </a:r>
            <a:r>
              <a:rPr sz="1000" spc="-10" dirty="0">
                <a:latin typeface="Arial"/>
                <a:cs typeface="Arial"/>
              </a:rPr>
              <a:t>un </a:t>
            </a:r>
            <a:r>
              <a:rPr sz="1000" spc="-20" dirty="0">
                <a:latin typeface="Arial"/>
                <a:cs typeface="Arial"/>
              </a:rPr>
              <a:t>esquema </a:t>
            </a:r>
            <a:r>
              <a:rPr sz="1000" spc="-15" dirty="0">
                <a:latin typeface="Arial"/>
                <a:cs typeface="Arial"/>
              </a:rPr>
              <a:t>TT, </a:t>
            </a:r>
            <a:r>
              <a:rPr sz="1000" spc="-10" dirty="0">
                <a:latin typeface="Arial"/>
                <a:cs typeface="Arial"/>
              </a:rPr>
              <a:t>la </a:t>
            </a:r>
            <a:r>
              <a:rPr sz="1000" spc="-15" dirty="0">
                <a:latin typeface="Arial"/>
                <a:cs typeface="Arial"/>
              </a:rPr>
              <a:t>toma </a:t>
            </a:r>
            <a:r>
              <a:rPr sz="1000" spc="-10" dirty="0">
                <a:latin typeface="Arial"/>
                <a:cs typeface="Arial"/>
              </a:rPr>
              <a:t>de </a:t>
            </a:r>
            <a:r>
              <a:rPr sz="1000" spc="-20" dirty="0">
                <a:latin typeface="Arial"/>
                <a:cs typeface="Arial"/>
              </a:rPr>
              <a:t>tierra </a:t>
            </a:r>
            <a:r>
              <a:rPr sz="1000" spc="-10" dirty="0">
                <a:latin typeface="Arial"/>
                <a:cs typeface="Arial"/>
              </a:rPr>
              <a:t>de la </a:t>
            </a:r>
            <a:r>
              <a:rPr sz="1000" spc="-20" dirty="0">
                <a:latin typeface="Arial"/>
                <a:cs typeface="Arial"/>
              </a:rPr>
              <a:t>instalación interna deberá tener características </a:t>
            </a:r>
            <a:r>
              <a:rPr sz="1000" spc="-10" dirty="0">
                <a:latin typeface="Arial"/>
                <a:cs typeface="Arial"/>
              </a:rPr>
              <a:t>de </a:t>
            </a:r>
            <a:r>
              <a:rPr sz="1000" i="1" spc="-20" dirty="0">
                <a:latin typeface="Arial"/>
                <a:cs typeface="Arial"/>
              </a:rPr>
              <a:t>“tierra  lejana </a:t>
            </a:r>
            <a:r>
              <a:rPr sz="1000" i="1" dirty="0">
                <a:latin typeface="Arial"/>
                <a:cs typeface="Arial"/>
              </a:rPr>
              <a:t>o </a:t>
            </a:r>
            <a:r>
              <a:rPr sz="1000" i="1" spc="-20" dirty="0">
                <a:latin typeface="Arial"/>
                <a:cs typeface="Arial"/>
              </a:rPr>
              <a:t>tierra independiente” </a:t>
            </a:r>
            <a:r>
              <a:rPr sz="1000" spc="-20" dirty="0">
                <a:latin typeface="Arial"/>
                <a:cs typeface="Arial"/>
              </a:rPr>
              <a:t>frente </a:t>
            </a:r>
            <a:r>
              <a:rPr sz="1000" dirty="0">
                <a:latin typeface="Arial"/>
                <a:cs typeface="Arial"/>
              </a:rPr>
              <a:t>a </a:t>
            </a:r>
            <a:r>
              <a:rPr sz="1000" spc="-10" dirty="0">
                <a:latin typeface="Arial"/>
                <a:cs typeface="Arial"/>
              </a:rPr>
              <a:t>la </a:t>
            </a:r>
            <a:r>
              <a:rPr sz="1000" spc="-15" dirty="0">
                <a:latin typeface="Arial"/>
                <a:cs typeface="Arial"/>
              </a:rPr>
              <a:t>toma </a:t>
            </a:r>
            <a:r>
              <a:rPr sz="1000" spc="-10" dirty="0">
                <a:latin typeface="Arial"/>
                <a:cs typeface="Arial"/>
              </a:rPr>
              <a:t>de </a:t>
            </a:r>
            <a:r>
              <a:rPr sz="1000" spc="-20" dirty="0">
                <a:latin typeface="Arial"/>
                <a:cs typeface="Arial"/>
              </a:rPr>
              <a:t>tierra </a:t>
            </a:r>
            <a:r>
              <a:rPr sz="1000" spc="-10" dirty="0">
                <a:latin typeface="Arial"/>
                <a:cs typeface="Arial"/>
              </a:rPr>
              <a:t>de </a:t>
            </a:r>
            <a:r>
              <a:rPr sz="1000" spc="-20" dirty="0">
                <a:latin typeface="Arial"/>
                <a:cs typeface="Arial"/>
              </a:rPr>
              <a:t>servicio </a:t>
            </a:r>
            <a:r>
              <a:rPr sz="1000" spc="-10" dirty="0">
                <a:latin typeface="Arial"/>
                <a:cs typeface="Arial"/>
              </a:rPr>
              <a:t>de la </a:t>
            </a:r>
            <a:r>
              <a:rPr sz="1000" spc="-15" dirty="0">
                <a:latin typeface="Arial"/>
                <a:cs typeface="Arial"/>
              </a:rPr>
              <a:t>red </a:t>
            </a:r>
            <a:r>
              <a:rPr sz="1000" spc="-10" dirty="0">
                <a:latin typeface="Arial"/>
                <a:cs typeface="Arial"/>
              </a:rPr>
              <a:t>de</a:t>
            </a:r>
            <a:r>
              <a:rPr sz="1000" spc="-170" dirty="0">
                <a:latin typeface="Arial"/>
                <a:cs typeface="Arial"/>
              </a:rPr>
              <a:t> </a:t>
            </a:r>
            <a:r>
              <a:rPr sz="1000" spc="-20" dirty="0">
                <a:latin typeface="Arial"/>
                <a:cs typeface="Arial"/>
              </a:rPr>
              <a:t>alimentación.</a:t>
            </a:r>
            <a:endParaRPr sz="1000">
              <a:latin typeface="Arial"/>
              <a:cs typeface="Arial"/>
            </a:endParaRPr>
          </a:p>
          <a:p>
            <a:pPr>
              <a:lnSpc>
                <a:spcPct val="100000"/>
              </a:lnSpc>
              <a:spcBef>
                <a:spcPts val="20"/>
              </a:spcBef>
            </a:pPr>
            <a:endParaRPr sz="1300">
              <a:latin typeface="Arial"/>
              <a:cs typeface="Arial"/>
            </a:endParaRPr>
          </a:p>
          <a:p>
            <a:pPr marL="372745" marR="5080" indent="-360680">
              <a:lnSpc>
                <a:spcPts val="919"/>
              </a:lnSpc>
            </a:pPr>
            <a:r>
              <a:rPr sz="800" spc="-20" dirty="0">
                <a:latin typeface="Arial"/>
                <a:cs typeface="Arial"/>
              </a:rPr>
              <a:t>Nota </a:t>
            </a:r>
            <a:r>
              <a:rPr sz="800" spc="-15" dirty="0">
                <a:latin typeface="Arial"/>
                <a:cs typeface="Arial"/>
              </a:rPr>
              <a:t>3: </a:t>
            </a:r>
            <a:r>
              <a:rPr sz="800" spc="-20" dirty="0">
                <a:latin typeface="Arial"/>
                <a:cs typeface="Arial"/>
              </a:rPr>
              <a:t>Definición </a:t>
            </a:r>
            <a:r>
              <a:rPr sz="800" spc="-15" dirty="0">
                <a:latin typeface="Arial"/>
                <a:cs typeface="Arial"/>
              </a:rPr>
              <a:t>VEI </a:t>
            </a:r>
            <a:r>
              <a:rPr sz="800" spc="-20" dirty="0">
                <a:latin typeface="Arial"/>
                <a:cs typeface="Arial"/>
              </a:rPr>
              <a:t>195-02-02. Toma </a:t>
            </a:r>
            <a:r>
              <a:rPr sz="800" spc="-15" dirty="0">
                <a:latin typeface="Arial"/>
                <a:cs typeface="Arial"/>
              </a:rPr>
              <a:t>de </a:t>
            </a:r>
            <a:r>
              <a:rPr sz="800" spc="-20" dirty="0">
                <a:latin typeface="Arial"/>
                <a:cs typeface="Arial"/>
              </a:rPr>
              <a:t>tierra independiente: </a:t>
            </a:r>
            <a:r>
              <a:rPr sz="800" i="1" spc="-20" dirty="0">
                <a:latin typeface="Arial"/>
                <a:cs typeface="Arial"/>
              </a:rPr>
              <a:t>“Toma </a:t>
            </a:r>
            <a:r>
              <a:rPr sz="800" i="1" spc="-15" dirty="0">
                <a:latin typeface="Arial"/>
                <a:cs typeface="Arial"/>
              </a:rPr>
              <a:t>de </a:t>
            </a:r>
            <a:r>
              <a:rPr sz="800" i="1" spc="-20" dirty="0">
                <a:latin typeface="Arial"/>
                <a:cs typeface="Arial"/>
              </a:rPr>
              <a:t>tierra suficientemente alejada </a:t>
            </a:r>
            <a:r>
              <a:rPr sz="800" i="1" spc="-15" dirty="0">
                <a:latin typeface="Arial"/>
                <a:cs typeface="Arial"/>
              </a:rPr>
              <a:t>de </a:t>
            </a:r>
            <a:r>
              <a:rPr sz="800" i="1" spc="-20" dirty="0">
                <a:latin typeface="Arial"/>
                <a:cs typeface="Arial"/>
              </a:rPr>
              <a:t>otras tomas </a:t>
            </a:r>
            <a:r>
              <a:rPr sz="800" i="1" spc="-15" dirty="0">
                <a:latin typeface="Arial"/>
                <a:cs typeface="Arial"/>
              </a:rPr>
              <a:t>de </a:t>
            </a:r>
            <a:r>
              <a:rPr sz="800" i="1" spc="-20" dirty="0">
                <a:latin typeface="Arial"/>
                <a:cs typeface="Arial"/>
              </a:rPr>
              <a:t>tierra, </a:t>
            </a:r>
            <a:r>
              <a:rPr sz="800" i="1" spc="-15" dirty="0">
                <a:latin typeface="Arial"/>
                <a:cs typeface="Arial"/>
              </a:rPr>
              <a:t>de </a:t>
            </a:r>
            <a:r>
              <a:rPr sz="800" i="1" spc="-20" dirty="0">
                <a:latin typeface="Arial"/>
                <a:cs typeface="Arial"/>
              </a:rPr>
              <a:t>forma </a:t>
            </a:r>
            <a:r>
              <a:rPr sz="800" i="1" spc="-25" dirty="0">
                <a:latin typeface="Arial"/>
                <a:cs typeface="Arial"/>
              </a:rPr>
              <a:t>tal  </a:t>
            </a:r>
            <a:r>
              <a:rPr sz="800" i="1" spc="-15" dirty="0">
                <a:latin typeface="Arial"/>
                <a:cs typeface="Arial"/>
              </a:rPr>
              <a:t>que su </a:t>
            </a:r>
            <a:r>
              <a:rPr sz="800" i="1" spc="-20" dirty="0">
                <a:latin typeface="Arial"/>
                <a:cs typeface="Arial"/>
              </a:rPr>
              <a:t>potencial eléctrico </a:t>
            </a:r>
            <a:r>
              <a:rPr sz="800" i="1" spc="-15" dirty="0">
                <a:latin typeface="Arial"/>
                <a:cs typeface="Arial"/>
              </a:rPr>
              <a:t>no sea </a:t>
            </a:r>
            <a:r>
              <a:rPr sz="800" i="1" spc="-20" dirty="0">
                <a:latin typeface="Arial"/>
                <a:cs typeface="Arial"/>
              </a:rPr>
              <a:t>sensiblemente afectado </a:t>
            </a:r>
            <a:r>
              <a:rPr sz="800" i="1" spc="-15" dirty="0">
                <a:latin typeface="Arial"/>
                <a:cs typeface="Arial"/>
              </a:rPr>
              <a:t>por las </a:t>
            </a:r>
            <a:r>
              <a:rPr sz="800" i="1" spc="-20" dirty="0">
                <a:latin typeface="Arial"/>
                <a:cs typeface="Arial"/>
              </a:rPr>
              <a:t>corrientes eléctricas entre </a:t>
            </a:r>
            <a:r>
              <a:rPr sz="800" i="1" spc="-15" dirty="0">
                <a:latin typeface="Arial"/>
                <a:cs typeface="Arial"/>
              </a:rPr>
              <a:t>la </a:t>
            </a:r>
            <a:r>
              <a:rPr sz="800" i="1" spc="-20" dirty="0">
                <a:latin typeface="Arial"/>
                <a:cs typeface="Arial"/>
              </a:rPr>
              <a:t>Tierra </a:t>
            </a:r>
            <a:r>
              <a:rPr sz="800" i="1" spc="-5" dirty="0">
                <a:latin typeface="Arial"/>
                <a:cs typeface="Arial"/>
              </a:rPr>
              <a:t>y </a:t>
            </a:r>
            <a:r>
              <a:rPr sz="800" i="1" spc="-15" dirty="0">
                <a:latin typeface="Arial"/>
                <a:cs typeface="Arial"/>
              </a:rPr>
              <a:t>los </a:t>
            </a:r>
            <a:r>
              <a:rPr sz="800" i="1" spc="-20" dirty="0">
                <a:latin typeface="Arial"/>
                <a:cs typeface="Arial"/>
              </a:rPr>
              <a:t>otros electrodos </a:t>
            </a:r>
            <a:r>
              <a:rPr sz="800" i="1" spc="-15" dirty="0">
                <a:latin typeface="Arial"/>
                <a:cs typeface="Arial"/>
              </a:rPr>
              <a:t>de </a:t>
            </a:r>
            <a:r>
              <a:rPr sz="800" i="1" spc="-25" dirty="0">
                <a:latin typeface="Arial"/>
                <a:cs typeface="Arial"/>
              </a:rPr>
              <a:t>tierra”</a:t>
            </a:r>
            <a:r>
              <a:rPr sz="800" spc="-25" dirty="0">
                <a:latin typeface="Arial"/>
                <a:cs typeface="Arial"/>
              </a:rPr>
              <a:t>.  </a:t>
            </a:r>
            <a:r>
              <a:rPr sz="800" spc="-20" dirty="0">
                <a:latin typeface="Arial"/>
                <a:cs typeface="Arial"/>
              </a:rPr>
              <a:t>VEI:</a:t>
            </a:r>
            <a:r>
              <a:rPr sz="800" spc="-40" dirty="0">
                <a:latin typeface="Arial"/>
                <a:cs typeface="Arial"/>
              </a:rPr>
              <a:t> </a:t>
            </a:r>
            <a:r>
              <a:rPr sz="800" spc="-20" dirty="0">
                <a:latin typeface="Arial"/>
                <a:cs typeface="Arial"/>
              </a:rPr>
              <a:t>Vocabulario</a:t>
            </a:r>
            <a:r>
              <a:rPr sz="800" spc="-40" dirty="0">
                <a:latin typeface="Arial"/>
                <a:cs typeface="Arial"/>
              </a:rPr>
              <a:t> </a:t>
            </a:r>
            <a:r>
              <a:rPr sz="800" spc="-20" dirty="0">
                <a:latin typeface="Arial"/>
                <a:cs typeface="Arial"/>
              </a:rPr>
              <a:t>Electrotécnico</a:t>
            </a:r>
            <a:r>
              <a:rPr sz="800" spc="-35" dirty="0">
                <a:latin typeface="Arial"/>
                <a:cs typeface="Arial"/>
              </a:rPr>
              <a:t> </a:t>
            </a:r>
            <a:r>
              <a:rPr sz="800" spc="-20" dirty="0">
                <a:latin typeface="Arial"/>
                <a:cs typeface="Arial"/>
              </a:rPr>
              <a:t>Internacional</a:t>
            </a:r>
            <a:r>
              <a:rPr sz="800" spc="-40" dirty="0">
                <a:latin typeface="Arial"/>
                <a:cs typeface="Arial"/>
              </a:rPr>
              <a:t> </a:t>
            </a:r>
            <a:r>
              <a:rPr sz="800" spc="-20" dirty="0">
                <a:latin typeface="Arial"/>
                <a:cs typeface="Arial"/>
              </a:rPr>
              <a:t>según</a:t>
            </a:r>
            <a:r>
              <a:rPr sz="800" spc="-40" dirty="0">
                <a:latin typeface="Arial"/>
                <a:cs typeface="Arial"/>
              </a:rPr>
              <a:t> </a:t>
            </a:r>
            <a:r>
              <a:rPr sz="800" spc="-15" dirty="0">
                <a:latin typeface="Arial"/>
                <a:cs typeface="Arial"/>
              </a:rPr>
              <a:t>IEC</a:t>
            </a:r>
            <a:r>
              <a:rPr sz="800" spc="-40" dirty="0">
                <a:latin typeface="Arial"/>
                <a:cs typeface="Arial"/>
              </a:rPr>
              <a:t> </a:t>
            </a:r>
            <a:r>
              <a:rPr sz="800" spc="-20" dirty="0">
                <a:latin typeface="Arial"/>
                <a:cs typeface="Arial"/>
              </a:rPr>
              <a:t>60050</a:t>
            </a:r>
            <a:r>
              <a:rPr sz="800" spc="-40" dirty="0">
                <a:latin typeface="Arial"/>
                <a:cs typeface="Arial"/>
              </a:rPr>
              <a:t> </a:t>
            </a:r>
            <a:r>
              <a:rPr sz="800" spc="-20" dirty="0">
                <a:latin typeface="Arial"/>
                <a:cs typeface="Arial"/>
              </a:rPr>
              <a:t>“International</a:t>
            </a:r>
            <a:r>
              <a:rPr sz="800" spc="-40" dirty="0">
                <a:latin typeface="Arial"/>
                <a:cs typeface="Arial"/>
              </a:rPr>
              <a:t> </a:t>
            </a:r>
            <a:r>
              <a:rPr sz="800" spc="-20" dirty="0">
                <a:latin typeface="Arial"/>
                <a:cs typeface="Arial"/>
              </a:rPr>
              <a:t>Electrotechnical</a:t>
            </a:r>
            <a:r>
              <a:rPr sz="800" spc="-30" dirty="0">
                <a:latin typeface="Arial"/>
                <a:cs typeface="Arial"/>
              </a:rPr>
              <a:t> </a:t>
            </a:r>
            <a:r>
              <a:rPr sz="800" spc="-25" dirty="0">
                <a:latin typeface="Arial"/>
                <a:cs typeface="Arial"/>
              </a:rPr>
              <a:t>Vocabulary”</a:t>
            </a:r>
            <a:endParaRPr sz="800">
              <a:latin typeface="Arial"/>
              <a:cs typeface="Arial"/>
            </a:endParaRPr>
          </a:p>
          <a:p>
            <a:pPr marL="12700" marR="5080" algn="just">
              <a:lnSpc>
                <a:spcPts val="1150"/>
              </a:lnSpc>
              <a:spcBef>
                <a:spcPts val="605"/>
              </a:spcBef>
            </a:pPr>
            <a:r>
              <a:rPr sz="1000" spc="-20" dirty="0">
                <a:latin typeface="Arial"/>
                <a:cs typeface="Arial"/>
              </a:rPr>
              <a:t>Tratándose</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jabalinas</a:t>
            </a:r>
            <a:r>
              <a:rPr sz="1000" spc="-55" dirty="0">
                <a:latin typeface="Arial"/>
                <a:cs typeface="Arial"/>
              </a:rPr>
              <a:t> </a:t>
            </a:r>
            <a:r>
              <a:rPr sz="1000" spc="-20" dirty="0">
                <a:latin typeface="Arial"/>
                <a:cs typeface="Arial"/>
              </a:rPr>
              <a:t>cilíndricas</a:t>
            </a:r>
            <a:r>
              <a:rPr sz="1000" spc="-60" dirty="0">
                <a:latin typeface="Arial"/>
                <a:cs typeface="Arial"/>
              </a:rPr>
              <a:t> </a:t>
            </a:r>
            <a:r>
              <a:rPr sz="1000" spc="-15" dirty="0">
                <a:latin typeface="Arial"/>
                <a:cs typeface="Arial"/>
              </a:rPr>
              <a:t>IRAM</a:t>
            </a:r>
            <a:r>
              <a:rPr sz="1000" spc="-55" dirty="0">
                <a:latin typeface="Arial"/>
                <a:cs typeface="Arial"/>
              </a:rPr>
              <a:t> </a:t>
            </a:r>
            <a:r>
              <a:rPr sz="1000" spc="-15" dirty="0">
                <a:latin typeface="Arial"/>
                <a:cs typeface="Arial"/>
              </a:rPr>
              <a:t>2309</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2310,</a:t>
            </a:r>
            <a:r>
              <a:rPr sz="1000" spc="-60" dirty="0">
                <a:latin typeface="Arial"/>
                <a:cs typeface="Arial"/>
              </a:rPr>
              <a:t> </a:t>
            </a:r>
            <a:r>
              <a:rPr sz="1000" spc="-15" dirty="0">
                <a:latin typeface="Arial"/>
                <a:cs typeface="Arial"/>
              </a:rPr>
              <a:t>para</a:t>
            </a:r>
            <a:r>
              <a:rPr sz="1000" spc="-60" dirty="0">
                <a:latin typeface="Arial"/>
                <a:cs typeface="Arial"/>
              </a:rPr>
              <a:t> </a:t>
            </a:r>
            <a:r>
              <a:rPr sz="1000" spc="-20" dirty="0">
                <a:latin typeface="Arial"/>
                <a:cs typeface="Arial"/>
              </a:rPr>
              <a:t>cumplir</a:t>
            </a:r>
            <a:r>
              <a:rPr sz="1000" spc="-55" dirty="0">
                <a:latin typeface="Arial"/>
                <a:cs typeface="Arial"/>
              </a:rPr>
              <a:t> </a:t>
            </a:r>
            <a:r>
              <a:rPr sz="1000" spc="-15" dirty="0">
                <a:latin typeface="Arial"/>
                <a:cs typeface="Arial"/>
              </a:rPr>
              <a:t>con</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característica</a:t>
            </a:r>
            <a:r>
              <a:rPr sz="1000" spc="-60"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“tierra</a:t>
            </a:r>
            <a:r>
              <a:rPr sz="1000" spc="-60" dirty="0">
                <a:latin typeface="Arial"/>
                <a:cs typeface="Arial"/>
              </a:rPr>
              <a:t> </a:t>
            </a:r>
            <a:r>
              <a:rPr sz="1000" spc="-20" dirty="0">
                <a:latin typeface="Arial"/>
                <a:cs typeface="Arial"/>
              </a:rPr>
              <a:t>lejana”,</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toma  </a:t>
            </a:r>
            <a:r>
              <a:rPr sz="1000" spc="-10" dirty="0">
                <a:latin typeface="Arial"/>
                <a:cs typeface="Arial"/>
              </a:rPr>
              <a:t>de</a:t>
            </a:r>
            <a:r>
              <a:rPr sz="1000" spc="-45" dirty="0">
                <a:latin typeface="Arial"/>
                <a:cs typeface="Arial"/>
              </a:rPr>
              <a:t> </a:t>
            </a:r>
            <a:r>
              <a:rPr sz="1000" spc="-20" dirty="0">
                <a:latin typeface="Arial"/>
                <a:cs typeface="Arial"/>
              </a:rPr>
              <a:t>tierra</a:t>
            </a:r>
            <a:r>
              <a:rPr sz="1000" spc="-4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instalación</a:t>
            </a:r>
            <a:r>
              <a:rPr sz="1000" spc="-45" dirty="0">
                <a:latin typeface="Arial"/>
                <a:cs typeface="Arial"/>
              </a:rPr>
              <a:t> </a:t>
            </a:r>
            <a:r>
              <a:rPr sz="1000" spc="-20" dirty="0">
                <a:latin typeface="Arial"/>
                <a:cs typeface="Arial"/>
              </a:rPr>
              <a:t>deberá</a:t>
            </a:r>
            <a:r>
              <a:rPr sz="1000" spc="-40" dirty="0">
                <a:latin typeface="Arial"/>
                <a:cs typeface="Arial"/>
              </a:rPr>
              <a:t> </a:t>
            </a:r>
            <a:r>
              <a:rPr sz="1000" spc="-20" dirty="0">
                <a:latin typeface="Arial"/>
                <a:cs typeface="Arial"/>
              </a:rPr>
              <a:t>situarse</a:t>
            </a:r>
            <a:r>
              <a:rPr sz="1000" spc="-40" dirty="0">
                <a:latin typeface="Arial"/>
                <a:cs typeface="Arial"/>
              </a:rPr>
              <a:t> </a:t>
            </a:r>
            <a:r>
              <a:rPr sz="1000" dirty="0">
                <a:latin typeface="Arial"/>
                <a:cs typeface="Arial"/>
              </a:rPr>
              <a:t>a</a:t>
            </a:r>
            <a:r>
              <a:rPr sz="1000" spc="-45"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distancia,</a:t>
            </a:r>
            <a:r>
              <a:rPr sz="1000" spc="-35" dirty="0">
                <a:latin typeface="Arial"/>
                <a:cs typeface="Arial"/>
              </a:rPr>
              <a:t> </a:t>
            </a:r>
            <a:r>
              <a:rPr sz="1000" spc="-20" dirty="0">
                <a:latin typeface="Arial"/>
                <a:cs typeface="Arial"/>
              </a:rPr>
              <a:t>medida</a:t>
            </a:r>
            <a:r>
              <a:rPr sz="1000" spc="-40" dirty="0">
                <a:latin typeface="Arial"/>
                <a:cs typeface="Arial"/>
              </a:rPr>
              <a:t> </a:t>
            </a:r>
            <a:r>
              <a:rPr sz="1000" spc="-10" dirty="0">
                <a:latin typeface="Arial"/>
                <a:cs typeface="Arial"/>
              </a:rPr>
              <a:t>en</a:t>
            </a:r>
            <a:r>
              <a:rPr sz="1000" spc="-40" dirty="0">
                <a:latin typeface="Arial"/>
                <a:cs typeface="Arial"/>
              </a:rPr>
              <a:t> </a:t>
            </a:r>
            <a:r>
              <a:rPr sz="1000" spc="-20" dirty="0">
                <a:latin typeface="Arial"/>
                <a:cs typeface="Arial"/>
              </a:rPr>
              <a:t>cualquier</a:t>
            </a:r>
            <a:r>
              <a:rPr sz="1000" spc="-45" dirty="0">
                <a:latin typeface="Arial"/>
                <a:cs typeface="Arial"/>
              </a:rPr>
              <a:t> </a:t>
            </a:r>
            <a:r>
              <a:rPr sz="1000" spc="-20" dirty="0">
                <a:latin typeface="Arial"/>
                <a:cs typeface="Arial"/>
              </a:rPr>
              <a:t>dirección,</a:t>
            </a:r>
            <a:r>
              <a:rPr sz="1000" spc="-40" dirty="0">
                <a:latin typeface="Arial"/>
                <a:cs typeface="Arial"/>
              </a:rPr>
              <a:t> </a:t>
            </a:r>
            <a:r>
              <a:rPr sz="1000" spc="-15" dirty="0">
                <a:latin typeface="Arial"/>
                <a:cs typeface="Arial"/>
              </a:rPr>
              <a:t>mayor</a:t>
            </a:r>
            <a:r>
              <a:rPr sz="1000" spc="-45" dirty="0">
                <a:latin typeface="Arial"/>
                <a:cs typeface="Arial"/>
              </a:rPr>
              <a:t> </a:t>
            </a:r>
            <a:r>
              <a:rPr sz="1000" dirty="0">
                <a:latin typeface="Arial"/>
                <a:cs typeface="Arial"/>
              </a:rPr>
              <a:t>a</a:t>
            </a:r>
            <a:r>
              <a:rPr sz="1000" spc="-40" dirty="0">
                <a:latin typeface="Arial"/>
                <a:cs typeface="Arial"/>
              </a:rPr>
              <a:t> </a:t>
            </a:r>
            <a:r>
              <a:rPr sz="1000" spc="-15" dirty="0">
                <a:latin typeface="Arial"/>
                <a:cs typeface="Arial"/>
              </a:rPr>
              <a:t>diez</a:t>
            </a:r>
            <a:r>
              <a:rPr sz="1000" spc="-45" dirty="0">
                <a:latin typeface="Arial"/>
                <a:cs typeface="Arial"/>
              </a:rPr>
              <a:t> </a:t>
            </a:r>
            <a:r>
              <a:rPr sz="1000" spc="-15" dirty="0">
                <a:latin typeface="Arial"/>
                <a:cs typeface="Arial"/>
              </a:rPr>
              <a:t>(10)</a:t>
            </a:r>
            <a:r>
              <a:rPr sz="1000" spc="-40" dirty="0">
                <a:latin typeface="Arial"/>
                <a:cs typeface="Arial"/>
              </a:rPr>
              <a:t> </a:t>
            </a:r>
            <a:r>
              <a:rPr sz="1000" spc="-20" dirty="0">
                <a:latin typeface="Arial"/>
                <a:cs typeface="Arial"/>
              </a:rPr>
              <a:t>veces  </a:t>
            </a:r>
            <a:r>
              <a:rPr sz="1000" spc="-10" dirty="0">
                <a:latin typeface="Arial"/>
                <a:cs typeface="Arial"/>
              </a:rPr>
              <a:t>el </a:t>
            </a:r>
            <a:r>
              <a:rPr sz="1000" spc="-20" dirty="0">
                <a:latin typeface="Arial"/>
                <a:cs typeface="Arial"/>
              </a:rPr>
              <a:t>radio equivalente </a:t>
            </a:r>
            <a:r>
              <a:rPr sz="1000" spc="-10" dirty="0">
                <a:latin typeface="Arial"/>
                <a:cs typeface="Arial"/>
              </a:rPr>
              <a:t>de la </a:t>
            </a:r>
            <a:r>
              <a:rPr sz="1000" spc="-20" dirty="0">
                <a:latin typeface="Arial"/>
                <a:cs typeface="Arial"/>
              </a:rPr>
              <a:t>jabalina </a:t>
            </a:r>
            <a:r>
              <a:rPr sz="1000" spc="-10" dirty="0">
                <a:latin typeface="Arial"/>
                <a:cs typeface="Arial"/>
              </a:rPr>
              <a:t>de </a:t>
            </a:r>
            <a:r>
              <a:rPr sz="1000" spc="-15" dirty="0">
                <a:latin typeface="Arial"/>
                <a:cs typeface="Arial"/>
              </a:rPr>
              <a:t>mayor </a:t>
            </a:r>
            <a:r>
              <a:rPr sz="1000" spc="-20" dirty="0">
                <a:latin typeface="Arial"/>
                <a:cs typeface="Arial"/>
              </a:rPr>
              <a:t>longitud. </a:t>
            </a:r>
            <a:r>
              <a:rPr sz="1000" spc="-10" dirty="0">
                <a:latin typeface="Arial"/>
                <a:cs typeface="Arial"/>
              </a:rPr>
              <a:t>La </a:t>
            </a:r>
            <a:r>
              <a:rPr sz="1000" u="sng" spc="-15" dirty="0">
                <a:uFill>
                  <a:solidFill>
                    <a:srgbClr val="000000"/>
                  </a:solidFill>
                </a:uFill>
                <a:latin typeface="Arial"/>
                <a:cs typeface="Arial"/>
              </a:rPr>
              <a:t>Tabla </a:t>
            </a:r>
            <a:r>
              <a:rPr sz="1000" u="sng" spc="-20" dirty="0">
                <a:uFill>
                  <a:solidFill>
                    <a:srgbClr val="000000"/>
                  </a:solidFill>
                </a:uFill>
                <a:latin typeface="Arial"/>
                <a:cs typeface="Arial"/>
              </a:rPr>
              <a:t>771.3.II</a:t>
            </a:r>
            <a:r>
              <a:rPr sz="1000" spc="-20" dirty="0">
                <a:latin typeface="Arial"/>
                <a:cs typeface="Arial"/>
              </a:rPr>
              <a:t> establece radios equivalentes </a:t>
            </a:r>
            <a:r>
              <a:rPr sz="1000" spc="-15" dirty="0">
                <a:latin typeface="Arial"/>
                <a:cs typeface="Arial"/>
              </a:rPr>
              <a:t>para </a:t>
            </a:r>
            <a:r>
              <a:rPr sz="1000" spc="-20" dirty="0">
                <a:latin typeface="Arial"/>
                <a:cs typeface="Arial"/>
              </a:rPr>
              <a:t>dife-  rentes electrodos </a:t>
            </a:r>
            <a:r>
              <a:rPr sz="1000" dirty="0">
                <a:latin typeface="Arial"/>
                <a:cs typeface="Arial"/>
              </a:rPr>
              <a:t>o </a:t>
            </a:r>
            <a:r>
              <a:rPr sz="1000" spc="-20" dirty="0">
                <a:latin typeface="Arial"/>
                <a:cs typeface="Arial"/>
              </a:rPr>
              <a:t>jabalinas</a:t>
            </a:r>
            <a:r>
              <a:rPr sz="1000" spc="-125" dirty="0">
                <a:latin typeface="Arial"/>
                <a:cs typeface="Arial"/>
              </a:rPr>
              <a:t> </a:t>
            </a:r>
            <a:r>
              <a:rPr sz="1000" spc="-20" dirty="0">
                <a:latin typeface="Arial"/>
                <a:cs typeface="Arial"/>
              </a:rPr>
              <a:t>cilíndricas.</a:t>
            </a:r>
            <a:endParaRPr sz="1000">
              <a:latin typeface="Arial"/>
              <a:cs typeface="Arial"/>
            </a:endParaRPr>
          </a:p>
          <a:p>
            <a:pPr>
              <a:lnSpc>
                <a:spcPct val="100000"/>
              </a:lnSpc>
              <a:spcBef>
                <a:spcPts val="20"/>
              </a:spcBef>
            </a:pPr>
            <a:endParaRPr sz="1300">
              <a:latin typeface="Arial"/>
              <a:cs typeface="Arial"/>
            </a:endParaRPr>
          </a:p>
          <a:p>
            <a:pPr marL="372745" marR="5080" indent="-360680" algn="just">
              <a:lnSpc>
                <a:spcPts val="919"/>
              </a:lnSpc>
            </a:pPr>
            <a:r>
              <a:rPr sz="800" spc="-20" dirty="0">
                <a:latin typeface="Arial"/>
                <a:cs typeface="Arial"/>
              </a:rPr>
              <a:t>Nota</a:t>
            </a:r>
            <a:r>
              <a:rPr sz="800" spc="-35" dirty="0">
                <a:latin typeface="Arial"/>
                <a:cs typeface="Arial"/>
              </a:rPr>
              <a:t> </a:t>
            </a:r>
            <a:r>
              <a:rPr sz="800" spc="-15" dirty="0">
                <a:latin typeface="Arial"/>
                <a:cs typeface="Arial"/>
              </a:rPr>
              <a:t>4:</a:t>
            </a:r>
            <a:r>
              <a:rPr sz="800" spc="160" dirty="0">
                <a:latin typeface="Arial"/>
                <a:cs typeface="Arial"/>
              </a:rPr>
              <a:t> </a:t>
            </a:r>
            <a:r>
              <a:rPr sz="800" spc="-15" dirty="0">
                <a:latin typeface="Arial"/>
                <a:cs typeface="Arial"/>
              </a:rPr>
              <a:t>El</a:t>
            </a:r>
            <a:r>
              <a:rPr sz="800" spc="-65" dirty="0">
                <a:latin typeface="Arial"/>
                <a:cs typeface="Arial"/>
              </a:rPr>
              <a:t> </a:t>
            </a:r>
            <a:r>
              <a:rPr sz="800" spc="-20" dirty="0">
                <a:latin typeface="Arial"/>
                <a:cs typeface="Arial"/>
              </a:rPr>
              <a:t>radio</a:t>
            </a:r>
            <a:r>
              <a:rPr sz="800" spc="-55" dirty="0">
                <a:latin typeface="Arial"/>
                <a:cs typeface="Arial"/>
              </a:rPr>
              <a:t> </a:t>
            </a:r>
            <a:r>
              <a:rPr sz="800" spc="-20" dirty="0">
                <a:latin typeface="Arial"/>
                <a:cs typeface="Arial"/>
              </a:rPr>
              <a:t>equivalente</a:t>
            </a:r>
            <a:r>
              <a:rPr sz="800" spc="-55" dirty="0">
                <a:latin typeface="Arial"/>
                <a:cs typeface="Arial"/>
              </a:rPr>
              <a:t> </a:t>
            </a:r>
            <a:r>
              <a:rPr sz="800" spc="-15" dirty="0">
                <a:latin typeface="Arial"/>
                <a:cs typeface="Arial"/>
              </a:rPr>
              <a:t>es</a:t>
            </a:r>
            <a:r>
              <a:rPr sz="800" spc="-55" dirty="0">
                <a:latin typeface="Arial"/>
                <a:cs typeface="Arial"/>
              </a:rPr>
              <a:t> </a:t>
            </a:r>
            <a:r>
              <a:rPr sz="800" spc="-15" dirty="0">
                <a:latin typeface="Arial"/>
                <a:cs typeface="Arial"/>
              </a:rPr>
              <a:t>una</a:t>
            </a:r>
            <a:r>
              <a:rPr sz="800" spc="-50" dirty="0">
                <a:latin typeface="Arial"/>
                <a:cs typeface="Arial"/>
              </a:rPr>
              <a:t> </a:t>
            </a:r>
            <a:r>
              <a:rPr sz="800" spc="-20" dirty="0">
                <a:latin typeface="Arial"/>
                <a:cs typeface="Arial"/>
              </a:rPr>
              <a:t>distancia</a:t>
            </a:r>
            <a:r>
              <a:rPr sz="800" spc="-55" dirty="0">
                <a:latin typeface="Arial"/>
                <a:cs typeface="Arial"/>
              </a:rPr>
              <a:t> </a:t>
            </a:r>
            <a:r>
              <a:rPr sz="800" spc="-15" dirty="0">
                <a:latin typeface="Arial"/>
                <a:cs typeface="Arial"/>
              </a:rPr>
              <a:t>que</a:t>
            </a:r>
            <a:r>
              <a:rPr sz="800" spc="-55" dirty="0">
                <a:latin typeface="Arial"/>
                <a:cs typeface="Arial"/>
              </a:rPr>
              <a:t> </a:t>
            </a:r>
            <a:r>
              <a:rPr sz="800" spc="-20" dirty="0">
                <a:latin typeface="Arial"/>
                <a:cs typeface="Arial"/>
              </a:rPr>
              <a:t>indica</a:t>
            </a:r>
            <a:r>
              <a:rPr sz="800" spc="-55" dirty="0">
                <a:latin typeface="Arial"/>
                <a:cs typeface="Arial"/>
              </a:rPr>
              <a:t> </a:t>
            </a:r>
            <a:r>
              <a:rPr sz="800" spc="-15" dirty="0">
                <a:latin typeface="Arial"/>
                <a:cs typeface="Arial"/>
              </a:rPr>
              <a:t>una</a:t>
            </a:r>
            <a:r>
              <a:rPr sz="800" spc="-55" dirty="0">
                <a:latin typeface="Arial"/>
                <a:cs typeface="Arial"/>
              </a:rPr>
              <a:t> </a:t>
            </a:r>
            <a:r>
              <a:rPr sz="800" spc="-20" dirty="0">
                <a:latin typeface="Arial"/>
                <a:cs typeface="Arial"/>
              </a:rPr>
              <a:t>zona</a:t>
            </a:r>
            <a:r>
              <a:rPr sz="800" spc="-55" dirty="0">
                <a:latin typeface="Arial"/>
                <a:cs typeface="Arial"/>
              </a:rPr>
              <a:t> </a:t>
            </a:r>
            <a:r>
              <a:rPr sz="800" spc="-15" dirty="0">
                <a:latin typeface="Arial"/>
                <a:cs typeface="Arial"/>
              </a:rPr>
              <a:t>de</a:t>
            </a:r>
            <a:r>
              <a:rPr sz="800" spc="-55" dirty="0">
                <a:latin typeface="Arial"/>
                <a:cs typeface="Arial"/>
              </a:rPr>
              <a:t> </a:t>
            </a:r>
            <a:r>
              <a:rPr sz="800" spc="-20" dirty="0">
                <a:latin typeface="Arial"/>
                <a:cs typeface="Arial"/>
              </a:rPr>
              <a:t>influencia</a:t>
            </a:r>
            <a:r>
              <a:rPr sz="800" spc="-50" dirty="0">
                <a:latin typeface="Arial"/>
                <a:cs typeface="Arial"/>
              </a:rPr>
              <a:t> </a:t>
            </a:r>
            <a:r>
              <a:rPr sz="800" spc="-20" dirty="0">
                <a:latin typeface="Arial"/>
                <a:cs typeface="Arial"/>
              </a:rPr>
              <a:t>electromagnética</a:t>
            </a:r>
            <a:r>
              <a:rPr sz="800" spc="-55" dirty="0">
                <a:latin typeface="Arial"/>
                <a:cs typeface="Arial"/>
              </a:rPr>
              <a:t> </a:t>
            </a:r>
            <a:r>
              <a:rPr sz="800" spc="-15" dirty="0">
                <a:latin typeface="Arial"/>
                <a:cs typeface="Arial"/>
              </a:rPr>
              <a:t>del</a:t>
            </a:r>
            <a:r>
              <a:rPr sz="800" spc="-55" dirty="0">
                <a:latin typeface="Arial"/>
                <a:cs typeface="Arial"/>
              </a:rPr>
              <a:t> </a:t>
            </a:r>
            <a:r>
              <a:rPr sz="800" spc="-20" dirty="0">
                <a:latin typeface="Arial"/>
                <a:cs typeface="Arial"/>
              </a:rPr>
              <a:t>electrodo</a:t>
            </a:r>
            <a:r>
              <a:rPr sz="800" spc="-55" dirty="0">
                <a:latin typeface="Arial"/>
                <a:cs typeface="Arial"/>
              </a:rPr>
              <a:t> </a:t>
            </a:r>
            <a:r>
              <a:rPr sz="800" spc="-15" dirty="0">
                <a:latin typeface="Arial"/>
                <a:cs typeface="Arial"/>
              </a:rPr>
              <a:t>de</a:t>
            </a:r>
            <a:r>
              <a:rPr sz="800" spc="-55" dirty="0">
                <a:latin typeface="Arial"/>
                <a:cs typeface="Arial"/>
              </a:rPr>
              <a:t> </a:t>
            </a:r>
            <a:r>
              <a:rPr sz="800" spc="-20" dirty="0">
                <a:latin typeface="Arial"/>
                <a:cs typeface="Arial"/>
              </a:rPr>
              <a:t>puesta</a:t>
            </a:r>
            <a:r>
              <a:rPr sz="800" spc="-55" dirty="0">
                <a:latin typeface="Arial"/>
                <a:cs typeface="Arial"/>
              </a:rPr>
              <a:t> </a:t>
            </a:r>
            <a:r>
              <a:rPr sz="800" spc="-5" dirty="0">
                <a:latin typeface="Arial"/>
                <a:cs typeface="Arial"/>
              </a:rPr>
              <a:t>a</a:t>
            </a:r>
            <a:r>
              <a:rPr sz="800" spc="-55" dirty="0">
                <a:latin typeface="Arial"/>
                <a:cs typeface="Arial"/>
              </a:rPr>
              <a:t> </a:t>
            </a:r>
            <a:r>
              <a:rPr sz="800" spc="-20" dirty="0">
                <a:latin typeface="Arial"/>
                <a:cs typeface="Arial"/>
              </a:rPr>
              <a:t>tierra.</a:t>
            </a:r>
            <a:r>
              <a:rPr sz="800" spc="-50" dirty="0">
                <a:latin typeface="Arial"/>
                <a:cs typeface="Arial"/>
              </a:rPr>
              <a:t> </a:t>
            </a:r>
            <a:r>
              <a:rPr sz="800" spc="-20" dirty="0">
                <a:latin typeface="Arial"/>
                <a:cs typeface="Arial"/>
              </a:rPr>
              <a:t>Depende</a:t>
            </a:r>
            <a:r>
              <a:rPr sz="800" spc="-60" dirty="0">
                <a:latin typeface="Arial"/>
                <a:cs typeface="Arial"/>
              </a:rPr>
              <a:t> </a:t>
            </a:r>
            <a:r>
              <a:rPr sz="800" spc="-15" dirty="0">
                <a:latin typeface="Arial"/>
                <a:cs typeface="Arial"/>
              </a:rPr>
              <a:t>de</a:t>
            </a:r>
            <a:r>
              <a:rPr sz="800" spc="-60" dirty="0">
                <a:latin typeface="Arial"/>
                <a:cs typeface="Arial"/>
              </a:rPr>
              <a:t> </a:t>
            </a:r>
            <a:r>
              <a:rPr sz="800" spc="-25" dirty="0">
                <a:latin typeface="Arial"/>
                <a:cs typeface="Arial"/>
              </a:rPr>
              <a:t>la  </a:t>
            </a:r>
            <a:r>
              <a:rPr sz="800" spc="-20" dirty="0">
                <a:latin typeface="Arial"/>
                <a:cs typeface="Arial"/>
              </a:rPr>
              <a:t>forma</a:t>
            </a:r>
            <a:r>
              <a:rPr sz="800" spc="-50" dirty="0">
                <a:latin typeface="Arial"/>
                <a:cs typeface="Arial"/>
              </a:rPr>
              <a:t> </a:t>
            </a:r>
            <a:r>
              <a:rPr sz="800" spc="-5" dirty="0">
                <a:latin typeface="Arial"/>
                <a:cs typeface="Arial"/>
              </a:rPr>
              <a:t>y</a:t>
            </a:r>
            <a:r>
              <a:rPr sz="800" spc="-55" dirty="0">
                <a:latin typeface="Arial"/>
                <a:cs typeface="Arial"/>
              </a:rPr>
              <a:t> </a:t>
            </a:r>
            <a:r>
              <a:rPr sz="800" spc="-20" dirty="0">
                <a:latin typeface="Arial"/>
                <a:cs typeface="Arial"/>
              </a:rPr>
              <a:t>dimensiones</a:t>
            </a:r>
            <a:r>
              <a:rPr sz="800" spc="-45" dirty="0">
                <a:latin typeface="Arial"/>
                <a:cs typeface="Arial"/>
              </a:rPr>
              <a:t> </a:t>
            </a:r>
            <a:r>
              <a:rPr sz="800" spc="-15" dirty="0">
                <a:latin typeface="Arial"/>
                <a:cs typeface="Arial"/>
              </a:rPr>
              <a:t>del</a:t>
            </a:r>
            <a:r>
              <a:rPr sz="800" spc="-45" dirty="0">
                <a:latin typeface="Arial"/>
                <a:cs typeface="Arial"/>
              </a:rPr>
              <a:t> </a:t>
            </a:r>
            <a:r>
              <a:rPr sz="800" spc="-20" dirty="0">
                <a:latin typeface="Arial"/>
                <a:cs typeface="Arial"/>
              </a:rPr>
              <a:t>electrodo.</a:t>
            </a:r>
            <a:r>
              <a:rPr sz="800" spc="-45" dirty="0">
                <a:latin typeface="Arial"/>
                <a:cs typeface="Arial"/>
              </a:rPr>
              <a:t> </a:t>
            </a:r>
            <a:r>
              <a:rPr sz="800" spc="-20" dirty="0">
                <a:latin typeface="Arial"/>
                <a:cs typeface="Arial"/>
              </a:rPr>
              <a:t>Para</a:t>
            </a:r>
            <a:r>
              <a:rPr sz="800" spc="-45" dirty="0">
                <a:latin typeface="Arial"/>
                <a:cs typeface="Arial"/>
              </a:rPr>
              <a:t> </a:t>
            </a:r>
            <a:r>
              <a:rPr sz="800" spc="-15" dirty="0">
                <a:latin typeface="Arial"/>
                <a:cs typeface="Arial"/>
              </a:rPr>
              <a:t>las</a:t>
            </a:r>
            <a:r>
              <a:rPr sz="800" spc="-45" dirty="0">
                <a:latin typeface="Arial"/>
                <a:cs typeface="Arial"/>
              </a:rPr>
              <a:t> </a:t>
            </a:r>
            <a:r>
              <a:rPr sz="800" spc="-20" dirty="0">
                <a:latin typeface="Arial"/>
                <a:cs typeface="Arial"/>
              </a:rPr>
              <a:t>jabalinas</a:t>
            </a:r>
            <a:r>
              <a:rPr sz="800" spc="-45" dirty="0">
                <a:latin typeface="Arial"/>
                <a:cs typeface="Arial"/>
              </a:rPr>
              <a:t> </a:t>
            </a:r>
            <a:r>
              <a:rPr sz="800" spc="-20" dirty="0">
                <a:latin typeface="Arial"/>
                <a:cs typeface="Arial"/>
              </a:rPr>
              <a:t>cilíndricas</a:t>
            </a:r>
            <a:r>
              <a:rPr sz="800" spc="-4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radio</a:t>
            </a:r>
            <a:r>
              <a:rPr sz="800" spc="-35" dirty="0">
                <a:latin typeface="Arial"/>
                <a:cs typeface="Arial"/>
              </a:rPr>
              <a:t> </a:t>
            </a:r>
            <a:r>
              <a:rPr sz="800" spc="-20" dirty="0">
                <a:latin typeface="Arial"/>
                <a:cs typeface="Arial"/>
              </a:rPr>
              <a:t>equivalente</a:t>
            </a:r>
            <a:r>
              <a:rPr sz="800" spc="-40"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metros</a:t>
            </a:r>
            <a:r>
              <a:rPr sz="800" spc="-40" dirty="0">
                <a:latin typeface="Arial"/>
                <a:cs typeface="Arial"/>
              </a:rPr>
              <a:t> </a:t>
            </a:r>
            <a:r>
              <a:rPr sz="800" spc="-20" dirty="0">
                <a:latin typeface="Arial"/>
                <a:cs typeface="Arial"/>
              </a:rPr>
              <a:t>puede</a:t>
            </a:r>
            <a:r>
              <a:rPr sz="800" spc="-40" dirty="0">
                <a:latin typeface="Arial"/>
                <a:cs typeface="Arial"/>
              </a:rPr>
              <a:t> </a:t>
            </a:r>
            <a:r>
              <a:rPr sz="800" spc="-20" dirty="0">
                <a:latin typeface="Arial"/>
                <a:cs typeface="Arial"/>
              </a:rPr>
              <a:t>calcularse</a:t>
            </a:r>
            <a:r>
              <a:rPr sz="800" spc="-40" dirty="0">
                <a:latin typeface="Arial"/>
                <a:cs typeface="Arial"/>
              </a:rPr>
              <a:t> </a:t>
            </a:r>
            <a:r>
              <a:rPr sz="800" spc="-20" dirty="0">
                <a:latin typeface="Arial"/>
                <a:cs typeface="Arial"/>
              </a:rPr>
              <a:t>aproximadamente</a:t>
            </a:r>
            <a:r>
              <a:rPr sz="800" spc="-40" dirty="0">
                <a:latin typeface="Arial"/>
                <a:cs typeface="Arial"/>
              </a:rPr>
              <a:t> </a:t>
            </a:r>
            <a:r>
              <a:rPr sz="800" spc="-25" dirty="0">
                <a:latin typeface="Arial"/>
                <a:cs typeface="Arial"/>
              </a:rPr>
              <a:t>por  </a:t>
            </a:r>
            <a:r>
              <a:rPr sz="800" spc="-20" dirty="0">
                <a:latin typeface="Arial"/>
                <a:cs typeface="Arial"/>
              </a:rPr>
              <a:t>medio </a:t>
            </a:r>
            <a:r>
              <a:rPr sz="800" spc="-15" dirty="0">
                <a:latin typeface="Arial"/>
                <a:cs typeface="Arial"/>
              </a:rPr>
              <a:t>de la </a:t>
            </a:r>
            <a:r>
              <a:rPr sz="800" spc="-20" dirty="0">
                <a:latin typeface="Arial"/>
                <a:cs typeface="Arial"/>
              </a:rPr>
              <a:t>siguiente</a:t>
            </a:r>
            <a:r>
              <a:rPr sz="800" spc="-114" dirty="0">
                <a:latin typeface="Arial"/>
                <a:cs typeface="Arial"/>
              </a:rPr>
              <a:t> </a:t>
            </a:r>
            <a:r>
              <a:rPr sz="800" spc="-25" dirty="0">
                <a:latin typeface="Arial"/>
                <a:cs typeface="Arial"/>
              </a:rPr>
              <a:t>expresión:</a:t>
            </a:r>
            <a:endParaRPr sz="800">
              <a:latin typeface="Arial"/>
              <a:cs typeface="Arial"/>
            </a:endParaRPr>
          </a:p>
        </p:txBody>
      </p:sp>
      <p:sp>
        <p:nvSpPr>
          <p:cNvPr id="1162" name="object 1162"/>
          <p:cNvSpPr/>
          <p:nvPr/>
        </p:nvSpPr>
        <p:spPr>
          <a:xfrm>
            <a:off x="3861311" y="8744187"/>
            <a:ext cx="95250" cy="0"/>
          </a:xfrm>
          <a:custGeom>
            <a:avLst/>
            <a:gdLst/>
            <a:ahLst/>
            <a:cxnLst/>
            <a:rect l="l" t="t" r="r" b="b"/>
            <a:pathLst>
              <a:path w="95250">
                <a:moveTo>
                  <a:pt x="0" y="0"/>
                </a:moveTo>
                <a:lnTo>
                  <a:pt x="95250" y="0"/>
                </a:lnTo>
              </a:path>
            </a:pathLst>
          </a:custGeom>
          <a:ln w="3175">
            <a:solidFill>
              <a:srgbClr val="000000"/>
            </a:solidFill>
          </a:ln>
        </p:spPr>
        <p:txBody>
          <a:bodyPr wrap="square" lIns="0" tIns="0" rIns="0" bIns="0" rtlCol="0"/>
          <a:lstStyle/>
          <a:p>
            <a:endParaRPr/>
          </a:p>
        </p:txBody>
      </p:sp>
      <p:sp>
        <p:nvSpPr>
          <p:cNvPr id="1163" name="object 1163"/>
          <p:cNvSpPr/>
          <p:nvPr/>
        </p:nvSpPr>
        <p:spPr>
          <a:xfrm>
            <a:off x="3675383" y="8565118"/>
            <a:ext cx="353695" cy="0"/>
          </a:xfrm>
          <a:custGeom>
            <a:avLst/>
            <a:gdLst/>
            <a:ahLst/>
            <a:cxnLst/>
            <a:rect l="l" t="t" r="r" b="b"/>
            <a:pathLst>
              <a:path w="353694">
                <a:moveTo>
                  <a:pt x="0" y="0"/>
                </a:moveTo>
                <a:lnTo>
                  <a:pt x="353568" y="0"/>
                </a:lnTo>
              </a:path>
            </a:pathLst>
          </a:custGeom>
          <a:ln w="6337">
            <a:solidFill>
              <a:srgbClr val="000000"/>
            </a:solidFill>
          </a:ln>
        </p:spPr>
        <p:txBody>
          <a:bodyPr wrap="square" lIns="0" tIns="0" rIns="0" bIns="0" rtlCol="0"/>
          <a:lstStyle/>
          <a:p>
            <a:endParaRPr/>
          </a:p>
        </p:txBody>
      </p:sp>
      <p:sp>
        <p:nvSpPr>
          <p:cNvPr id="1164" name="object 1164"/>
          <p:cNvSpPr txBox="1"/>
          <p:nvPr/>
        </p:nvSpPr>
        <p:spPr>
          <a:xfrm>
            <a:off x="3783082" y="8563457"/>
            <a:ext cx="251460" cy="177800"/>
          </a:xfrm>
          <a:prstGeom prst="rect">
            <a:avLst/>
          </a:prstGeom>
        </p:spPr>
        <p:txBody>
          <a:bodyPr vert="horz" wrap="square" lIns="0" tIns="12700" rIns="0" bIns="0" rtlCol="0">
            <a:spAutoFit/>
          </a:bodyPr>
          <a:lstStyle/>
          <a:p>
            <a:pPr marL="12700">
              <a:lnSpc>
                <a:spcPct val="100000"/>
              </a:lnSpc>
              <a:spcBef>
                <a:spcPts val="100"/>
              </a:spcBef>
            </a:pPr>
            <a:r>
              <a:rPr sz="1000" dirty="0">
                <a:latin typeface="Symbol"/>
                <a:cs typeface="Symbol"/>
              </a:rPr>
              <a:t></a:t>
            </a:r>
            <a:r>
              <a:rPr sz="1000" dirty="0">
                <a:latin typeface="Times New Roman"/>
                <a:cs typeface="Times New Roman"/>
              </a:rPr>
              <a:t> </a:t>
            </a:r>
            <a:r>
              <a:rPr sz="1500" i="1" baseline="2777" dirty="0">
                <a:latin typeface="Times New Roman"/>
                <a:cs typeface="Times New Roman"/>
              </a:rPr>
              <a:t>l</a:t>
            </a:r>
            <a:r>
              <a:rPr sz="1500" i="1" spc="202" baseline="2777" dirty="0">
                <a:latin typeface="Times New Roman"/>
                <a:cs typeface="Times New Roman"/>
              </a:rPr>
              <a:t> </a:t>
            </a:r>
            <a:r>
              <a:rPr sz="1000" dirty="0">
                <a:latin typeface="Symbol"/>
                <a:cs typeface="Symbol"/>
              </a:rPr>
              <a:t></a:t>
            </a:r>
            <a:endParaRPr sz="1000">
              <a:latin typeface="Symbol"/>
              <a:cs typeface="Symbol"/>
            </a:endParaRPr>
          </a:p>
        </p:txBody>
      </p:sp>
      <p:sp>
        <p:nvSpPr>
          <p:cNvPr id="1165" name="object 1165"/>
          <p:cNvSpPr txBox="1"/>
          <p:nvPr/>
        </p:nvSpPr>
        <p:spPr>
          <a:xfrm>
            <a:off x="3668776" y="8644990"/>
            <a:ext cx="365760" cy="177800"/>
          </a:xfrm>
          <a:prstGeom prst="rect">
            <a:avLst/>
          </a:prstGeom>
        </p:spPr>
        <p:txBody>
          <a:bodyPr vert="horz" wrap="square" lIns="0" tIns="12700" rIns="0" bIns="0" rtlCol="0">
            <a:spAutoFit/>
          </a:bodyPr>
          <a:lstStyle/>
          <a:p>
            <a:pPr marL="12700">
              <a:lnSpc>
                <a:spcPct val="100000"/>
              </a:lnSpc>
              <a:spcBef>
                <a:spcPts val="100"/>
              </a:spcBef>
              <a:tabLst>
                <a:tab pos="303530" algn="l"/>
              </a:tabLst>
            </a:pPr>
            <a:r>
              <a:rPr sz="1500" i="1" baseline="2777" dirty="0">
                <a:latin typeface="Times New Roman"/>
                <a:cs typeface="Times New Roman"/>
              </a:rPr>
              <a:t>ln</a:t>
            </a:r>
            <a:r>
              <a:rPr sz="1500" i="1" spc="-195" baseline="2777" dirty="0">
                <a:latin typeface="Times New Roman"/>
                <a:cs typeface="Times New Roman"/>
              </a:rPr>
              <a:t> </a:t>
            </a:r>
            <a:r>
              <a:rPr sz="1000" dirty="0">
                <a:latin typeface="Symbol"/>
                <a:cs typeface="Symbol"/>
              </a:rPr>
              <a:t></a:t>
            </a:r>
            <a:r>
              <a:rPr sz="1000" dirty="0">
                <a:latin typeface="Times New Roman"/>
                <a:cs typeface="Times New Roman"/>
              </a:rPr>
              <a:t>	</a:t>
            </a:r>
            <a:r>
              <a:rPr sz="1000" dirty="0">
                <a:latin typeface="Symbol"/>
                <a:cs typeface="Symbol"/>
              </a:rPr>
              <a:t></a:t>
            </a:r>
            <a:endParaRPr sz="1000">
              <a:latin typeface="Symbol"/>
              <a:cs typeface="Symbol"/>
            </a:endParaRPr>
          </a:p>
        </p:txBody>
      </p:sp>
      <p:sp>
        <p:nvSpPr>
          <p:cNvPr id="1166" name="object 1166"/>
          <p:cNvSpPr txBox="1"/>
          <p:nvPr/>
        </p:nvSpPr>
        <p:spPr>
          <a:xfrm>
            <a:off x="3817364" y="8376767"/>
            <a:ext cx="60960" cy="177800"/>
          </a:xfrm>
          <a:prstGeom prst="rect">
            <a:avLst/>
          </a:prstGeom>
        </p:spPr>
        <p:txBody>
          <a:bodyPr vert="horz" wrap="square" lIns="0" tIns="12700" rIns="0" bIns="0" rtlCol="0">
            <a:spAutoFit/>
          </a:bodyPr>
          <a:lstStyle/>
          <a:p>
            <a:pPr marL="12700">
              <a:lnSpc>
                <a:spcPct val="100000"/>
              </a:lnSpc>
              <a:spcBef>
                <a:spcPts val="100"/>
              </a:spcBef>
            </a:pPr>
            <a:r>
              <a:rPr sz="1000" i="1" dirty="0">
                <a:latin typeface="Times New Roman"/>
                <a:cs typeface="Times New Roman"/>
              </a:rPr>
              <a:t>l</a:t>
            </a:r>
            <a:endParaRPr sz="1000">
              <a:latin typeface="Times New Roman"/>
              <a:cs typeface="Times New Roman"/>
            </a:endParaRPr>
          </a:p>
        </p:txBody>
      </p:sp>
      <p:sp>
        <p:nvSpPr>
          <p:cNvPr id="1167" name="object 1167"/>
          <p:cNvSpPr txBox="1"/>
          <p:nvPr/>
        </p:nvSpPr>
        <p:spPr>
          <a:xfrm>
            <a:off x="3318259" y="8456778"/>
            <a:ext cx="297180" cy="177800"/>
          </a:xfrm>
          <a:prstGeom prst="rect">
            <a:avLst/>
          </a:prstGeom>
        </p:spPr>
        <p:txBody>
          <a:bodyPr vert="horz" wrap="square" lIns="0" tIns="12700" rIns="0" bIns="0" rtlCol="0">
            <a:spAutoFit/>
          </a:bodyPr>
          <a:lstStyle/>
          <a:p>
            <a:pPr marL="12700">
              <a:lnSpc>
                <a:spcPct val="100000"/>
              </a:lnSpc>
              <a:spcBef>
                <a:spcPts val="100"/>
              </a:spcBef>
            </a:pPr>
            <a:r>
              <a:rPr sz="1000" i="1" dirty="0">
                <a:latin typeface="Times New Roman"/>
                <a:cs typeface="Times New Roman"/>
              </a:rPr>
              <a:t>Re</a:t>
            </a:r>
            <a:r>
              <a:rPr sz="1000" i="1" spc="200" dirty="0">
                <a:latin typeface="Times New Roman"/>
                <a:cs typeface="Times New Roman"/>
              </a:rPr>
              <a:t> </a:t>
            </a:r>
            <a:r>
              <a:rPr sz="1000" dirty="0">
                <a:latin typeface="Symbol"/>
                <a:cs typeface="Symbol"/>
              </a:rPr>
              <a:t></a:t>
            </a:r>
            <a:endParaRPr sz="1000">
              <a:latin typeface="Symbol"/>
              <a:cs typeface="Symbol"/>
            </a:endParaRPr>
          </a:p>
        </p:txBody>
      </p:sp>
      <p:sp>
        <p:nvSpPr>
          <p:cNvPr id="1168" name="object 1168"/>
          <p:cNvSpPr txBox="1"/>
          <p:nvPr/>
        </p:nvSpPr>
        <p:spPr>
          <a:xfrm>
            <a:off x="4863595" y="8374867"/>
            <a:ext cx="1861185" cy="386715"/>
          </a:xfrm>
          <a:prstGeom prst="rect">
            <a:avLst/>
          </a:prstGeom>
        </p:spPr>
        <p:txBody>
          <a:bodyPr vert="horz" wrap="square" lIns="0" tIns="12065" rIns="0" bIns="0" rtlCol="0">
            <a:spAutoFit/>
          </a:bodyPr>
          <a:lstStyle/>
          <a:p>
            <a:pPr marL="12700">
              <a:lnSpc>
                <a:spcPts val="950"/>
              </a:lnSpc>
              <a:spcBef>
                <a:spcPts val="95"/>
              </a:spcBef>
            </a:pPr>
            <a:r>
              <a:rPr sz="800" spc="-10" dirty="0">
                <a:latin typeface="Arial"/>
                <a:cs typeface="Arial"/>
              </a:rPr>
              <a:t>donde: </a:t>
            </a:r>
            <a:r>
              <a:rPr sz="800" i="1" spc="-5" dirty="0">
                <a:latin typeface="Times New Roman"/>
                <a:cs typeface="Times New Roman"/>
              </a:rPr>
              <a:t>Re </a:t>
            </a:r>
            <a:r>
              <a:rPr sz="800" spc="-5" dirty="0">
                <a:latin typeface="Arial"/>
                <a:cs typeface="Arial"/>
              </a:rPr>
              <a:t>[m] = radio equivalente</a:t>
            </a:r>
            <a:endParaRPr sz="800">
              <a:latin typeface="Arial"/>
              <a:cs typeface="Arial"/>
            </a:endParaRPr>
          </a:p>
          <a:p>
            <a:pPr marL="418465">
              <a:lnSpc>
                <a:spcPts val="940"/>
              </a:lnSpc>
              <a:tabLst>
                <a:tab pos="598170" algn="l"/>
              </a:tabLst>
            </a:pPr>
            <a:r>
              <a:rPr sz="800" i="1" spc="-5" dirty="0">
                <a:latin typeface="Times New Roman"/>
                <a:cs typeface="Times New Roman"/>
              </a:rPr>
              <a:t>l	</a:t>
            </a:r>
            <a:r>
              <a:rPr sz="800" spc="-5" dirty="0">
                <a:latin typeface="Arial"/>
                <a:cs typeface="Arial"/>
              </a:rPr>
              <a:t>[m]  = longitud de la</a:t>
            </a:r>
            <a:r>
              <a:rPr sz="800" spc="-114" dirty="0">
                <a:latin typeface="Arial"/>
                <a:cs typeface="Arial"/>
              </a:rPr>
              <a:t> </a:t>
            </a:r>
            <a:r>
              <a:rPr sz="800" spc="-5" dirty="0">
                <a:latin typeface="Arial"/>
                <a:cs typeface="Arial"/>
              </a:rPr>
              <a:t>jabalina</a:t>
            </a:r>
            <a:endParaRPr sz="800">
              <a:latin typeface="Arial"/>
              <a:cs typeface="Arial"/>
            </a:endParaRPr>
          </a:p>
          <a:p>
            <a:pPr marL="418465">
              <a:lnSpc>
                <a:spcPts val="950"/>
              </a:lnSpc>
              <a:tabLst>
                <a:tab pos="598170" algn="l"/>
              </a:tabLst>
            </a:pPr>
            <a:r>
              <a:rPr sz="800" i="1" spc="-5" dirty="0">
                <a:latin typeface="Times New Roman"/>
                <a:cs typeface="Times New Roman"/>
              </a:rPr>
              <a:t>d	</a:t>
            </a:r>
            <a:r>
              <a:rPr sz="800" spc="-15" dirty="0">
                <a:latin typeface="Arial"/>
                <a:cs typeface="Arial"/>
              </a:rPr>
              <a:t>[m] </a:t>
            </a:r>
            <a:r>
              <a:rPr sz="800" spc="-5" dirty="0">
                <a:latin typeface="Arial"/>
                <a:cs typeface="Arial"/>
              </a:rPr>
              <a:t>= </a:t>
            </a:r>
            <a:r>
              <a:rPr sz="800" spc="-20" dirty="0">
                <a:latin typeface="Arial"/>
                <a:cs typeface="Arial"/>
              </a:rPr>
              <a:t>diámetro </a:t>
            </a:r>
            <a:r>
              <a:rPr sz="800" spc="-15" dirty="0">
                <a:latin typeface="Arial"/>
                <a:cs typeface="Arial"/>
              </a:rPr>
              <a:t>de la</a:t>
            </a:r>
            <a:r>
              <a:rPr sz="800" spc="-25" dirty="0">
                <a:latin typeface="Arial"/>
                <a:cs typeface="Arial"/>
              </a:rPr>
              <a:t> jabalina</a:t>
            </a:r>
            <a:endParaRPr sz="800">
              <a:latin typeface="Arial"/>
              <a:cs typeface="Arial"/>
            </a:endParaRPr>
          </a:p>
        </p:txBody>
      </p:sp>
      <p:sp>
        <p:nvSpPr>
          <p:cNvPr id="1169" name="object 1169"/>
          <p:cNvSpPr txBox="1"/>
          <p:nvPr/>
        </p:nvSpPr>
        <p:spPr>
          <a:xfrm>
            <a:off x="2286000" y="8753193"/>
            <a:ext cx="6171565" cy="622300"/>
          </a:xfrm>
          <a:prstGeom prst="rect">
            <a:avLst/>
          </a:prstGeom>
        </p:spPr>
        <p:txBody>
          <a:bodyPr vert="horz" wrap="square" lIns="0" tIns="12700" rIns="0" bIns="0" rtlCol="0">
            <a:spAutoFit/>
          </a:bodyPr>
          <a:lstStyle/>
          <a:p>
            <a:pPr marL="1509395">
              <a:lnSpc>
                <a:spcPct val="100000"/>
              </a:lnSpc>
              <a:spcBef>
                <a:spcPts val="100"/>
              </a:spcBef>
            </a:pPr>
            <a:r>
              <a:rPr sz="1000" dirty="0">
                <a:latin typeface="Symbol"/>
                <a:cs typeface="Symbol"/>
              </a:rPr>
              <a:t></a:t>
            </a:r>
            <a:r>
              <a:rPr sz="1000" dirty="0">
                <a:latin typeface="Times New Roman"/>
                <a:cs typeface="Times New Roman"/>
              </a:rPr>
              <a:t> </a:t>
            </a:r>
            <a:r>
              <a:rPr sz="1500" i="1" baseline="8333" dirty="0">
                <a:latin typeface="Times New Roman"/>
                <a:cs typeface="Times New Roman"/>
              </a:rPr>
              <a:t>d </a:t>
            </a:r>
            <a:r>
              <a:rPr sz="1000" dirty="0">
                <a:latin typeface="Symbol"/>
                <a:cs typeface="Symbol"/>
              </a:rPr>
              <a:t></a:t>
            </a:r>
            <a:endParaRPr sz="1000">
              <a:latin typeface="Symbol"/>
              <a:cs typeface="Symbol"/>
            </a:endParaRPr>
          </a:p>
          <a:p>
            <a:pPr>
              <a:lnSpc>
                <a:spcPct val="100000"/>
              </a:lnSpc>
              <a:spcBef>
                <a:spcPts val="30"/>
              </a:spcBef>
            </a:pPr>
            <a:endParaRPr sz="1350">
              <a:latin typeface="Symbol"/>
              <a:cs typeface="Symbol"/>
            </a:endParaRPr>
          </a:p>
          <a:p>
            <a:pPr marL="385445" marR="17780" indent="-360680">
              <a:lnSpc>
                <a:spcPts val="919"/>
              </a:lnSpc>
            </a:pPr>
            <a:r>
              <a:rPr sz="800" spc="-20" dirty="0">
                <a:latin typeface="Arial"/>
                <a:cs typeface="Arial"/>
              </a:rPr>
              <a:t>Nota</a:t>
            </a:r>
            <a:r>
              <a:rPr sz="800" spc="-35" dirty="0">
                <a:latin typeface="Arial"/>
                <a:cs typeface="Arial"/>
              </a:rPr>
              <a:t> </a:t>
            </a:r>
            <a:r>
              <a:rPr sz="800" spc="-15" dirty="0">
                <a:latin typeface="Arial"/>
                <a:cs typeface="Arial"/>
              </a:rPr>
              <a:t>5:</a:t>
            </a:r>
            <a:r>
              <a:rPr sz="800" spc="165" dirty="0">
                <a:latin typeface="Arial"/>
                <a:cs typeface="Arial"/>
              </a:rPr>
              <a:t> </a:t>
            </a:r>
            <a:r>
              <a:rPr sz="800" spc="-15" dirty="0">
                <a:latin typeface="Arial"/>
                <a:cs typeface="Arial"/>
              </a:rPr>
              <a:t>En</a:t>
            </a:r>
            <a:r>
              <a:rPr sz="800" spc="-45" dirty="0">
                <a:latin typeface="Arial"/>
                <a:cs typeface="Arial"/>
              </a:rPr>
              <a:t> </a:t>
            </a:r>
            <a:r>
              <a:rPr sz="800" spc="-20" dirty="0">
                <a:latin typeface="Arial"/>
                <a:cs typeface="Arial"/>
              </a:rPr>
              <a:t>caso</a:t>
            </a:r>
            <a:r>
              <a:rPr sz="800" spc="-50" dirty="0">
                <a:latin typeface="Arial"/>
                <a:cs typeface="Arial"/>
              </a:rPr>
              <a:t> </a:t>
            </a:r>
            <a:r>
              <a:rPr sz="800" spc="-15" dirty="0">
                <a:latin typeface="Arial"/>
                <a:cs typeface="Arial"/>
              </a:rPr>
              <a:t>de</a:t>
            </a:r>
            <a:r>
              <a:rPr sz="800" spc="-45" dirty="0">
                <a:latin typeface="Arial"/>
                <a:cs typeface="Arial"/>
              </a:rPr>
              <a:t> </a:t>
            </a:r>
            <a:r>
              <a:rPr sz="800" spc="-20" dirty="0">
                <a:latin typeface="Arial"/>
                <a:cs typeface="Arial"/>
              </a:rPr>
              <a:t>optar</a:t>
            </a:r>
            <a:r>
              <a:rPr sz="800" spc="-50" dirty="0">
                <a:latin typeface="Arial"/>
                <a:cs typeface="Arial"/>
              </a:rPr>
              <a:t> </a:t>
            </a:r>
            <a:r>
              <a:rPr sz="800" spc="-15" dirty="0">
                <a:latin typeface="Arial"/>
                <a:cs typeface="Arial"/>
              </a:rPr>
              <a:t>por</a:t>
            </a:r>
            <a:r>
              <a:rPr sz="800" spc="-45" dirty="0">
                <a:latin typeface="Arial"/>
                <a:cs typeface="Arial"/>
              </a:rPr>
              <a:t> </a:t>
            </a:r>
            <a:r>
              <a:rPr sz="800" spc="-20" dirty="0">
                <a:latin typeface="Arial"/>
                <a:cs typeface="Arial"/>
              </a:rPr>
              <a:t>otro</a:t>
            </a:r>
            <a:r>
              <a:rPr sz="800" spc="-50" dirty="0">
                <a:latin typeface="Arial"/>
                <a:cs typeface="Arial"/>
              </a:rPr>
              <a:t> </a:t>
            </a:r>
            <a:r>
              <a:rPr sz="800" spc="-20" dirty="0">
                <a:latin typeface="Arial"/>
                <a:cs typeface="Arial"/>
              </a:rPr>
              <a:t>tipo</a:t>
            </a:r>
            <a:r>
              <a:rPr sz="800" spc="-45" dirty="0">
                <a:latin typeface="Arial"/>
                <a:cs typeface="Arial"/>
              </a:rPr>
              <a:t> </a:t>
            </a:r>
            <a:r>
              <a:rPr sz="800" spc="-15" dirty="0">
                <a:latin typeface="Arial"/>
                <a:cs typeface="Arial"/>
              </a:rPr>
              <a:t>de</a:t>
            </a:r>
            <a:r>
              <a:rPr sz="800" spc="-45" dirty="0">
                <a:latin typeface="Arial"/>
                <a:cs typeface="Arial"/>
              </a:rPr>
              <a:t> </a:t>
            </a:r>
            <a:r>
              <a:rPr sz="800" spc="-20" dirty="0">
                <a:latin typeface="Arial"/>
                <a:cs typeface="Arial"/>
              </a:rPr>
              <a:t>configuración</a:t>
            </a:r>
            <a:r>
              <a:rPr sz="800" spc="-50" dirty="0">
                <a:latin typeface="Arial"/>
                <a:cs typeface="Arial"/>
              </a:rPr>
              <a:t> </a:t>
            </a:r>
            <a:r>
              <a:rPr sz="800" spc="-20" dirty="0">
                <a:latin typeface="Arial"/>
                <a:cs typeface="Arial"/>
              </a:rPr>
              <a:t>para</a:t>
            </a:r>
            <a:r>
              <a:rPr sz="800" spc="-45" dirty="0">
                <a:latin typeface="Arial"/>
                <a:cs typeface="Arial"/>
              </a:rPr>
              <a:t> </a:t>
            </a:r>
            <a:r>
              <a:rPr sz="800" spc="-15" dirty="0">
                <a:latin typeface="Arial"/>
                <a:cs typeface="Arial"/>
              </a:rPr>
              <a:t>el</a:t>
            </a:r>
            <a:r>
              <a:rPr sz="800" spc="-45" dirty="0">
                <a:latin typeface="Arial"/>
                <a:cs typeface="Arial"/>
              </a:rPr>
              <a:t> </a:t>
            </a:r>
            <a:r>
              <a:rPr sz="800" spc="-20" dirty="0">
                <a:latin typeface="Arial"/>
                <a:cs typeface="Arial"/>
              </a:rPr>
              <a:t>sistema</a:t>
            </a:r>
            <a:r>
              <a:rPr sz="800" spc="-45" dirty="0">
                <a:latin typeface="Arial"/>
                <a:cs typeface="Arial"/>
              </a:rPr>
              <a:t> </a:t>
            </a:r>
            <a:r>
              <a:rPr sz="800" spc="-15" dirty="0">
                <a:latin typeface="Arial"/>
                <a:cs typeface="Arial"/>
              </a:rPr>
              <a:t>de</a:t>
            </a:r>
            <a:r>
              <a:rPr sz="800" spc="-50" dirty="0">
                <a:latin typeface="Arial"/>
                <a:cs typeface="Arial"/>
              </a:rPr>
              <a:t> </a:t>
            </a:r>
            <a:r>
              <a:rPr sz="800" spc="-20" dirty="0">
                <a:latin typeface="Arial"/>
                <a:cs typeface="Arial"/>
              </a:rPr>
              <a:t>puesta</a:t>
            </a:r>
            <a:r>
              <a:rPr sz="800" spc="-45" dirty="0">
                <a:latin typeface="Arial"/>
                <a:cs typeface="Arial"/>
              </a:rPr>
              <a:t> </a:t>
            </a:r>
            <a:r>
              <a:rPr sz="800" spc="-5" dirty="0">
                <a:latin typeface="Arial"/>
                <a:cs typeface="Arial"/>
              </a:rPr>
              <a:t>a</a:t>
            </a:r>
            <a:r>
              <a:rPr sz="800" spc="-45" dirty="0">
                <a:latin typeface="Arial"/>
                <a:cs typeface="Arial"/>
              </a:rPr>
              <a:t> </a:t>
            </a:r>
            <a:r>
              <a:rPr sz="800" spc="-20" dirty="0">
                <a:latin typeface="Arial"/>
                <a:cs typeface="Arial"/>
              </a:rPr>
              <a:t>tierra</a:t>
            </a:r>
            <a:r>
              <a:rPr sz="800" spc="-50" dirty="0">
                <a:latin typeface="Arial"/>
                <a:cs typeface="Arial"/>
              </a:rPr>
              <a:t> </a:t>
            </a:r>
            <a:r>
              <a:rPr sz="800" spc="-20" dirty="0">
                <a:latin typeface="Arial"/>
                <a:cs typeface="Arial"/>
              </a:rPr>
              <a:t>(malla,</a:t>
            </a:r>
            <a:r>
              <a:rPr sz="800" spc="-45" dirty="0">
                <a:latin typeface="Arial"/>
                <a:cs typeface="Arial"/>
              </a:rPr>
              <a:t> </a:t>
            </a:r>
            <a:r>
              <a:rPr sz="800" spc="-20" dirty="0">
                <a:latin typeface="Arial"/>
                <a:cs typeface="Arial"/>
              </a:rPr>
              <a:t>placas,</a:t>
            </a:r>
            <a:r>
              <a:rPr sz="800" spc="-45" dirty="0">
                <a:latin typeface="Arial"/>
                <a:cs typeface="Arial"/>
              </a:rPr>
              <a:t> </a:t>
            </a:r>
            <a:r>
              <a:rPr sz="800" spc="-20" dirty="0">
                <a:latin typeface="Arial"/>
                <a:cs typeface="Arial"/>
              </a:rPr>
              <a:t>cintas,</a:t>
            </a:r>
            <a:r>
              <a:rPr sz="800" spc="-40" dirty="0">
                <a:latin typeface="Arial"/>
                <a:cs typeface="Arial"/>
              </a:rPr>
              <a:t> </a:t>
            </a:r>
            <a:r>
              <a:rPr sz="800" spc="-20" dirty="0">
                <a:latin typeface="Arial"/>
                <a:cs typeface="Arial"/>
              </a:rPr>
              <a:t>etc.)</a:t>
            </a:r>
            <a:r>
              <a:rPr sz="800" spc="-40" dirty="0">
                <a:latin typeface="Arial"/>
                <a:cs typeface="Arial"/>
              </a:rPr>
              <a:t> </a:t>
            </a:r>
            <a:r>
              <a:rPr sz="800" spc="-15" dirty="0">
                <a:latin typeface="Arial"/>
                <a:cs typeface="Arial"/>
              </a:rPr>
              <a:t>el</a:t>
            </a:r>
            <a:r>
              <a:rPr sz="800" spc="-45" dirty="0">
                <a:latin typeface="Arial"/>
                <a:cs typeface="Arial"/>
              </a:rPr>
              <a:t> </a:t>
            </a:r>
            <a:r>
              <a:rPr sz="800" spc="-20" dirty="0">
                <a:latin typeface="Arial"/>
                <a:cs typeface="Arial"/>
              </a:rPr>
              <a:t>radio</a:t>
            </a:r>
            <a:r>
              <a:rPr sz="800" spc="-40" dirty="0">
                <a:latin typeface="Arial"/>
                <a:cs typeface="Arial"/>
              </a:rPr>
              <a:t> </a:t>
            </a:r>
            <a:r>
              <a:rPr sz="800" spc="-20" dirty="0">
                <a:latin typeface="Arial"/>
                <a:cs typeface="Arial"/>
              </a:rPr>
              <a:t>equivalente</a:t>
            </a:r>
            <a:r>
              <a:rPr sz="800" spc="-45" dirty="0">
                <a:latin typeface="Arial"/>
                <a:cs typeface="Arial"/>
              </a:rPr>
              <a:t> </a:t>
            </a:r>
            <a:r>
              <a:rPr sz="800" spc="-25" dirty="0">
                <a:latin typeface="Arial"/>
                <a:cs typeface="Arial"/>
              </a:rPr>
              <a:t>deberá  </a:t>
            </a:r>
            <a:r>
              <a:rPr sz="800" spc="-20" dirty="0">
                <a:latin typeface="Arial"/>
                <a:cs typeface="Arial"/>
              </a:rPr>
              <a:t>calcularse </a:t>
            </a:r>
            <a:r>
              <a:rPr sz="800" spc="-15" dirty="0">
                <a:latin typeface="Arial"/>
                <a:cs typeface="Arial"/>
              </a:rPr>
              <a:t>en </a:t>
            </a:r>
            <a:r>
              <a:rPr sz="800" spc="-20" dirty="0">
                <a:latin typeface="Arial"/>
                <a:cs typeface="Arial"/>
              </a:rPr>
              <a:t>función </a:t>
            </a:r>
            <a:r>
              <a:rPr sz="800" spc="-15" dirty="0">
                <a:latin typeface="Arial"/>
                <a:cs typeface="Arial"/>
              </a:rPr>
              <a:t>de la </a:t>
            </a:r>
            <a:r>
              <a:rPr sz="800" spc="-20" dirty="0">
                <a:latin typeface="Arial"/>
                <a:cs typeface="Arial"/>
              </a:rPr>
              <a:t>disposición</a:t>
            </a:r>
            <a:r>
              <a:rPr sz="800" spc="-150" dirty="0">
                <a:latin typeface="Arial"/>
                <a:cs typeface="Arial"/>
              </a:rPr>
              <a:t> </a:t>
            </a:r>
            <a:r>
              <a:rPr sz="800" spc="-25" dirty="0">
                <a:latin typeface="Arial"/>
                <a:cs typeface="Arial"/>
              </a:rPr>
              <a:t>adoptada.</a:t>
            </a:r>
            <a:endParaRPr sz="800">
              <a:latin typeface="Arial"/>
              <a:cs typeface="Arial"/>
            </a:endParaRPr>
          </a:p>
        </p:txBody>
      </p:sp>
      <p:sp>
        <p:nvSpPr>
          <p:cNvPr id="1170" name="object 1170"/>
          <p:cNvSpPr txBox="1"/>
          <p:nvPr/>
        </p:nvSpPr>
        <p:spPr>
          <a:xfrm>
            <a:off x="2298700" y="9537700"/>
            <a:ext cx="6148705" cy="497205"/>
          </a:xfrm>
          <a:prstGeom prst="rect">
            <a:avLst/>
          </a:prstGeom>
        </p:spPr>
        <p:txBody>
          <a:bodyPr vert="horz" wrap="square" lIns="0" tIns="20320" rIns="0" bIns="0" rtlCol="0">
            <a:spAutoFit/>
          </a:bodyPr>
          <a:lstStyle/>
          <a:p>
            <a:pPr marL="372745" marR="5080" indent="-360680" algn="just">
              <a:lnSpc>
                <a:spcPts val="919"/>
              </a:lnSpc>
              <a:spcBef>
                <a:spcPts val="160"/>
              </a:spcBef>
            </a:pPr>
            <a:r>
              <a:rPr sz="800" spc="-20" dirty="0">
                <a:latin typeface="Arial"/>
                <a:cs typeface="Arial"/>
              </a:rPr>
              <a:t>Nota</a:t>
            </a:r>
            <a:r>
              <a:rPr sz="800" spc="-35" dirty="0">
                <a:latin typeface="Arial"/>
                <a:cs typeface="Arial"/>
              </a:rPr>
              <a:t> </a:t>
            </a:r>
            <a:r>
              <a:rPr sz="800" spc="-15" dirty="0">
                <a:latin typeface="Arial"/>
                <a:cs typeface="Arial"/>
              </a:rPr>
              <a:t>6:</a:t>
            </a:r>
            <a:r>
              <a:rPr sz="800" spc="160"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puesta</a:t>
            </a:r>
            <a:r>
              <a:rPr sz="800" spc="-65" dirty="0">
                <a:latin typeface="Arial"/>
                <a:cs typeface="Arial"/>
              </a:rPr>
              <a:t> </a:t>
            </a:r>
            <a:r>
              <a:rPr sz="800" spc="-5" dirty="0">
                <a:latin typeface="Arial"/>
                <a:cs typeface="Arial"/>
              </a:rPr>
              <a:t>a</a:t>
            </a:r>
            <a:r>
              <a:rPr sz="800" spc="-55" dirty="0">
                <a:latin typeface="Arial"/>
                <a:cs typeface="Arial"/>
              </a:rPr>
              <a:t> </a:t>
            </a:r>
            <a:r>
              <a:rPr sz="800" spc="-20" dirty="0">
                <a:latin typeface="Arial"/>
                <a:cs typeface="Arial"/>
              </a:rPr>
              <a:t>tierra</a:t>
            </a:r>
            <a:r>
              <a:rPr sz="800" spc="-55" dirty="0">
                <a:latin typeface="Arial"/>
                <a:cs typeface="Arial"/>
              </a:rPr>
              <a:t> </a:t>
            </a:r>
            <a:r>
              <a:rPr sz="800" spc="-15" dirty="0">
                <a:latin typeface="Arial"/>
                <a:cs typeface="Arial"/>
              </a:rPr>
              <a:t>de</a:t>
            </a:r>
            <a:r>
              <a:rPr sz="800" spc="-55" dirty="0">
                <a:latin typeface="Arial"/>
                <a:cs typeface="Arial"/>
              </a:rPr>
              <a:t> </a:t>
            </a:r>
            <a:r>
              <a:rPr sz="800" spc="-20" dirty="0">
                <a:latin typeface="Arial"/>
                <a:cs typeface="Arial"/>
              </a:rPr>
              <a:t>servicio</a:t>
            </a:r>
            <a:r>
              <a:rPr sz="800" spc="-50" dirty="0">
                <a:latin typeface="Arial"/>
                <a:cs typeface="Arial"/>
              </a:rPr>
              <a:t> </a:t>
            </a:r>
            <a:r>
              <a:rPr sz="800" spc="-20" dirty="0">
                <a:latin typeface="Arial"/>
                <a:cs typeface="Arial"/>
              </a:rPr>
              <a:t>suplementaria</a:t>
            </a:r>
            <a:r>
              <a:rPr sz="800" spc="-55" dirty="0">
                <a:latin typeface="Arial"/>
                <a:cs typeface="Arial"/>
              </a:rPr>
              <a:t> </a:t>
            </a:r>
            <a:r>
              <a:rPr sz="800" spc="-20" dirty="0">
                <a:latin typeface="Arial"/>
                <a:cs typeface="Arial"/>
              </a:rPr>
              <a:t>exigida</a:t>
            </a:r>
            <a:r>
              <a:rPr sz="800" spc="-55" dirty="0">
                <a:latin typeface="Arial"/>
                <a:cs typeface="Arial"/>
              </a:rPr>
              <a:t> </a:t>
            </a:r>
            <a:r>
              <a:rPr sz="800" spc="-15" dirty="0">
                <a:latin typeface="Arial"/>
                <a:cs typeface="Arial"/>
              </a:rPr>
              <a:t>por</a:t>
            </a:r>
            <a:r>
              <a:rPr sz="800" spc="-55" dirty="0">
                <a:latin typeface="Arial"/>
                <a:cs typeface="Arial"/>
              </a:rPr>
              <a:t> </a:t>
            </a:r>
            <a:r>
              <a:rPr sz="800" spc="-20" dirty="0">
                <a:latin typeface="Arial"/>
                <a:cs typeface="Arial"/>
              </a:rPr>
              <a:t>algunas</a:t>
            </a:r>
            <a:r>
              <a:rPr sz="800" spc="-55" dirty="0">
                <a:latin typeface="Arial"/>
                <a:cs typeface="Arial"/>
              </a:rPr>
              <a:t> </a:t>
            </a:r>
            <a:r>
              <a:rPr sz="800" spc="-20" dirty="0">
                <a:latin typeface="Arial"/>
                <a:cs typeface="Arial"/>
              </a:rPr>
              <a:t>empresas</a:t>
            </a:r>
            <a:r>
              <a:rPr sz="800" spc="-50" dirty="0">
                <a:latin typeface="Arial"/>
                <a:cs typeface="Arial"/>
              </a:rPr>
              <a:t> </a:t>
            </a:r>
            <a:r>
              <a:rPr sz="800" spc="-15" dirty="0">
                <a:latin typeface="Arial"/>
                <a:cs typeface="Arial"/>
              </a:rPr>
              <a:t>de</a:t>
            </a:r>
            <a:r>
              <a:rPr sz="800" spc="-50" dirty="0">
                <a:latin typeface="Arial"/>
                <a:cs typeface="Arial"/>
              </a:rPr>
              <a:t> </a:t>
            </a:r>
            <a:r>
              <a:rPr sz="800" spc="-20" dirty="0">
                <a:latin typeface="Arial"/>
                <a:cs typeface="Arial"/>
              </a:rPr>
              <a:t>distribución</a:t>
            </a:r>
            <a:r>
              <a:rPr sz="800" spc="-55" dirty="0">
                <a:latin typeface="Arial"/>
                <a:cs typeface="Arial"/>
              </a:rPr>
              <a:t> </a:t>
            </a:r>
            <a:r>
              <a:rPr sz="800" spc="-15" dirty="0">
                <a:latin typeface="Arial"/>
                <a:cs typeface="Arial"/>
              </a:rPr>
              <a:t>de</a:t>
            </a:r>
            <a:r>
              <a:rPr sz="800" spc="-55" dirty="0">
                <a:latin typeface="Arial"/>
                <a:cs typeface="Arial"/>
              </a:rPr>
              <a:t> </a:t>
            </a:r>
            <a:r>
              <a:rPr sz="800" spc="-20" dirty="0">
                <a:latin typeface="Arial"/>
                <a:cs typeface="Arial"/>
              </a:rPr>
              <a:t>energía</a:t>
            </a:r>
            <a:r>
              <a:rPr sz="800" spc="-55" dirty="0">
                <a:latin typeface="Arial"/>
                <a:cs typeface="Arial"/>
              </a:rPr>
              <a:t> </a:t>
            </a:r>
            <a:r>
              <a:rPr sz="800" spc="-20" dirty="0">
                <a:latin typeface="Arial"/>
                <a:cs typeface="Arial"/>
              </a:rPr>
              <a:t>eléctrica</a:t>
            </a:r>
            <a:r>
              <a:rPr sz="800" spc="-55" dirty="0">
                <a:latin typeface="Arial"/>
                <a:cs typeface="Arial"/>
              </a:rPr>
              <a:t> </a:t>
            </a:r>
            <a:r>
              <a:rPr sz="800" spc="-20" dirty="0">
                <a:latin typeface="Arial"/>
                <a:cs typeface="Arial"/>
              </a:rPr>
              <a:t>para</a:t>
            </a:r>
            <a:r>
              <a:rPr sz="800" spc="-55" dirty="0">
                <a:latin typeface="Arial"/>
                <a:cs typeface="Arial"/>
              </a:rPr>
              <a:t> </a:t>
            </a:r>
            <a:r>
              <a:rPr sz="800" spc="-15" dirty="0">
                <a:latin typeface="Arial"/>
                <a:cs typeface="Arial"/>
              </a:rPr>
              <a:t>ser</a:t>
            </a:r>
            <a:r>
              <a:rPr sz="800" spc="-45" dirty="0">
                <a:latin typeface="Arial"/>
                <a:cs typeface="Arial"/>
              </a:rPr>
              <a:t> </a:t>
            </a:r>
            <a:r>
              <a:rPr sz="800" spc="-20" dirty="0">
                <a:latin typeface="Arial"/>
                <a:cs typeface="Arial"/>
              </a:rPr>
              <a:t>unida</a:t>
            </a:r>
            <a:r>
              <a:rPr sz="800" spc="-55" dirty="0">
                <a:latin typeface="Arial"/>
                <a:cs typeface="Arial"/>
              </a:rPr>
              <a:t> </a:t>
            </a:r>
            <a:r>
              <a:rPr sz="800" spc="-15" dirty="0">
                <a:latin typeface="Arial"/>
                <a:cs typeface="Arial"/>
              </a:rPr>
              <a:t>al</a:t>
            </a:r>
            <a:r>
              <a:rPr sz="800" spc="-55" dirty="0">
                <a:latin typeface="Arial"/>
                <a:cs typeface="Arial"/>
              </a:rPr>
              <a:t> </a:t>
            </a:r>
            <a:r>
              <a:rPr sz="800" spc="-20" dirty="0">
                <a:latin typeface="Arial"/>
                <a:cs typeface="Arial"/>
              </a:rPr>
              <a:t>neutro</a:t>
            </a:r>
            <a:r>
              <a:rPr sz="800" spc="-55" dirty="0">
                <a:latin typeface="Arial"/>
                <a:cs typeface="Arial"/>
              </a:rPr>
              <a:t> </a:t>
            </a:r>
            <a:r>
              <a:rPr sz="800" spc="-5" dirty="0">
                <a:latin typeface="Arial"/>
                <a:cs typeface="Arial"/>
              </a:rPr>
              <a:t>a  </a:t>
            </a:r>
            <a:r>
              <a:rPr sz="800" spc="-15" dirty="0">
                <a:latin typeface="Arial"/>
                <a:cs typeface="Arial"/>
              </a:rPr>
              <a:t>la </a:t>
            </a:r>
            <a:r>
              <a:rPr sz="800" spc="-20" dirty="0">
                <a:latin typeface="Arial"/>
                <a:cs typeface="Arial"/>
              </a:rPr>
              <a:t>entrada </a:t>
            </a:r>
            <a:r>
              <a:rPr sz="800" spc="-15" dirty="0">
                <a:latin typeface="Arial"/>
                <a:cs typeface="Arial"/>
              </a:rPr>
              <a:t>de la </a:t>
            </a:r>
            <a:r>
              <a:rPr sz="800" spc="-20" dirty="0">
                <a:latin typeface="Arial"/>
                <a:cs typeface="Arial"/>
              </a:rPr>
              <a:t>línea </a:t>
            </a:r>
            <a:r>
              <a:rPr sz="800" spc="-15" dirty="0">
                <a:latin typeface="Arial"/>
                <a:cs typeface="Arial"/>
              </a:rPr>
              <a:t>de </a:t>
            </a:r>
            <a:r>
              <a:rPr sz="800" spc="-20" dirty="0">
                <a:latin typeface="Arial"/>
                <a:cs typeface="Arial"/>
              </a:rPr>
              <a:t>alimentación, </a:t>
            </a:r>
            <a:r>
              <a:rPr sz="800" spc="-15" dirty="0">
                <a:latin typeface="Arial"/>
                <a:cs typeface="Arial"/>
              </a:rPr>
              <a:t>es un </a:t>
            </a:r>
            <a:r>
              <a:rPr sz="800" spc="-20" dirty="0">
                <a:latin typeface="Arial"/>
                <a:cs typeface="Arial"/>
              </a:rPr>
              <a:t>refuerzo </a:t>
            </a:r>
            <a:r>
              <a:rPr sz="800" spc="-15" dirty="0">
                <a:latin typeface="Arial"/>
                <a:cs typeface="Arial"/>
              </a:rPr>
              <a:t>de la </a:t>
            </a:r>
            <a:r>
              <a:rPr sz="800" spc="-20" dirty="0">
                <a:latin typeface="Arial"/>
                <a:cs typeface="Arial"/>
              </a:rPr>
              <a:t>puesta </a:t>
            </a:r>
            <a:r>
              <a:rPr sz="800" spc="-5" dirty="0">
                <a:latin typeface="Arial"/>
                <a:cs typeface="Arial"/>
              </a:rPr>
              <a:t>a </a:t>
            </a:r>
            <a:r>
              <a:rPr sz="800" spc="-20" dirty="0">
                <a:latin typeface="Arial"/>
                <a:cs typeface="Arial"/>
              </a:rPr>
              <a:t>tierra </a:t>
            </a:r>
            <a:r>
              <a:rPr sz="800" spc="-15" dirty="0">
                <a:latin typeface="Arial"/>
                <a:cs typeface="Arial"/>
              </a:rPr>
              <a:t>de </a:t>
            </a:r>
            <a:r>
              <a:rPr sz="800" spc="-20" dirty="0">
                <a:latin typeface="Arial"/>
                <a:cs typeface="Arial"/>
              </a:rPr>
              <a:t>servicio </a:t>
            </a:r>
            <a:r>
              <a:rPr sz="800" spc="-15" dirty="0">
                <a:latin typeface="Arial"/>
                <a:cs typeface="Arial"/>
              </a:rPr>
              <a:t>del </a:t>
            </a:r>
            <a:r>
              <a:rPr sz="800" spc="-20" dirty="0">
                <a:latin typeface="Arial"/>
                <a:cs typeface="Arial"/>
              </a:rPr>
              <a:t>transformador reductor </a:t>
            </a:r>
            <a:r>
              <a:rPr sz="800" spc="-15" dirty="0">
                <a:latin typeface="Arial"/>
                <a:cs typeface="Arial"/>
              </a:rPr>
              <a:t>de la </a:t>
            </a:r>
            <a:r>
              <a:rPr sz="800" spc="-20" dirty="0">
                <a:latin typeface="Arial"/>
                <a:cs typeface="Arial"/>
              </a:rPr>
              <a:t>empresa </a:t>
            </a:r>
            <a:r>
              <a:rPr sz="800" spc="-5" dirty="0">
                <a:latin typeface="Arial"/>
                <a:cs typeface="Arial"/>
              </a:rPr>
              <a:t>y </a:t>
            </a:r>
            <a:r>
              <a:rPr sz="800" spc="-25" dirty="0">
                <a:latin typeface="Arial"/>
                <a:cs typeface="Arial"/>
              </a:rPr>
              <a:t>no  </a:t>
            </a:r>
            <a:r>
              <a:rPr sz="800" spc="-20" dirty="0">
                <a:latin typeface="Arial"/>
                <a:cs typeface="Arial"/>
              </a:rPr>
              <a:t>debe confundirse </a:t>
            </a:r>
            <a:r>
              <a:rPr sz="800" spc="-15" dirty="0">
                <a:latin typeface="Arial"/>
                <a:cs typeface="Arial"/>
              </a:rPr>
              <a:t>con la </a:t>
            </a:r>
            <a:r>
              <a:rPr sz="800" spc="-20" dirty="0">
                <a:latin typeface="Arial"/>
                <a:cs typeface="Arial"/>
              </a:rPr>
              <a:t>puesta </a:t>
            </a:r>
            <a:r>
              <a:rPr sz="800" spc="-5" dirty="0">
                <a:latin typeface="Arial"/>
                <a:cs typeface="Arial"/>
              </a:rPr>
              <a:t>a </a:t>
            </a:r>
            <a:r>
              <a:rPr sz="800" spc="-20" dirty="0">
                <a:latin typeface="Arial"/>
                <a:cs typeface="Arial"/>
              </a:rPr>
              <a:t>tierra </a:t>
            </a:r>
            <a:r>
              <a:rPr sz="800" spc="-15" dirty="0">
                <a:latin typeface="Arial"/>
                <a:cs typeface="Arial"/>
              </a:rPr>
              <a:t>de </a:t>
            </a:r>
            <a:r>
              <a:rPr sz="800" spc="-20" dirty="0">
                <a:latin typeface="Arial"/>
                <a:cs typeface="Arial"/>
              </a:rPr>
              <a:t>protección </a:t>
            </a:r>
            <a:r>
              <a:rPr sz="800" spc="-15" dirty="0">
                <a:latin typeface="Arial"/>
                <a:cs typeface="Arial"/>
              </a:rPr>
              <a:t>de la </a:t>
            </a:r>
            <a:r>
              <a:rPr sz="800" spc="-20" dirty="0">
                <a:latin typeface="Arial"/>
                <a:cs typeface="Arial"/>
              </a:rPr>
              <a:t>instalación </a:t>
            </a:r>
            <a:r>
              <a:rPr sz="800" spc="-15" dirty="0">
                <a:latin typeface="Arial"/>
                <a:cs typeface="Arial"/>
              </a:rPr>
              <a:t>que </a:t>
            </a:r>
            <a:r>
              <a:rPr sz="800" spc="-20" dirty="0">
                <a:latin typeface="Arial"/>
                <a:cs typeface="Arial"/>
              </a:rPr>
              <a:t>debe </a:t>
            </a:r>
            <a:r>
              <a:rPr sz="800" spc="-15" dirty="0">
                <a:latin typeface="Arial"/>
                <a:cs typeface="Arial"/>
              </a:rPr>
              <a:t>ser </a:t>
            </a:r>
            <a:r>
              <a:rPr sz="800" spc="-20" dirty="0">
                <a:latin typeface="Arial"/>
                <a:cs typeface="Arial"/>
              </a:rPr>
              <a:t>independiente </a:t>
            </a:r>
            <a:r>
              <a:rPr sz="800" spc="-5" dirty="0">
                <a:latin typeface="Arial"/>
                <a:cs typeface="Arial"/>
              </a:rPr>
              <a:t>y </a:t>
            </a:r>
            <a:r>
              <a:rPr sz="800" spc="-20" dirty="0">
                <a:latin typeface="Arial"/>
                <a:cs typeface="Arial"/>
              </a:rPr>
              <a:t>separada </a:t>
            </a:r>
            <a:r>
              <a:rPr sz="800" spc="-15" dirty="0">
                <a:latin typeface="Arial"/>
                <a:cs typeface="Arial"/>
              </a:rPr>
              <a:t>más de </a:t>
            </a:r>
            <a:r>
              <a:rPr sz="800" spc="-20" dirty="0">
                <a:latin typeface="Arial"/>
                <a:cs typeface="Arial"/>
              </a:rPr>
              <a:t>diez (10) </a:t>
            </a:r>
            <a:r>
              <a:rPr sz="800" spc="-25" dirty="0">
                <a:latin typeface="Arial"/>
                <a:cs typeface="Arial"/>
              </a:rPr>
              <a:t>radios  </a:t>
            </a:r>
            <a:r>
              <a:rPr sz="800" spc="-20" dirty="0">
                <a:latin typeface="Arial"/>
                <a:cs typeface="Arial"/>
              </a:rPr>
              <a:t>equivalentes </a:t>
            </a:r>
            <a:r>
              <a:rPr sz="800" spc="-15" dirty="0">
                <a:latin typeface="Arial"/>
                <a:cs typeface="Arial"/>
              </a:rPr>
              <a:t>de la</a:t>
            </a:r>
            <a:r>
              <a:rPr sz="800" spc="-90" dirty="0">
                <a:latin typeface="Arial"/>
                <a:cs typeface="Arial"/>
              </a:rPr>
              <a:t> </a:t>
            </a:r>
            <a:r>
              <a:rPr sz="800" spc="-25" dirty="0">
                <a:latin typeface="Arial"/>
                <a:cs typeface="Arial"/>
              </a:rPr>
              <a:t>primera.</a:t>
            </a:r>
            <a:endParaRPr sz="800">
              <a:latin typeface="Arial"/>
              <a:cs typeface="Aria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653109821"/>
              </p:ext>
            </p:extLst>
          </p:nvPr>
        </p:nvGraphicFramePr>
        <p:xfrm>
          <a:off x="2384554" y="480007"/>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11</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56988" y="531867"/>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3326640" y="1089857"/>
            <a:ext cx="4241165" cy="178435"/>
          </a:xfrm>
          <a:prstGeom prst="rect">
            <a:avLst/>
          </a:prstGeom>
        </p:spPr>
        <p:txBody>
          <a:bodyPr vert="horz" wrap="square" lIns="0" tIns="12700" rIns="0" bIns="0" rtlCol="0">
            <a:spAutoFit/>
          </a:bodyPr>
          <a:lstStyle/>
          <a:p>
            <a:pPr marL="12700">
              <a:lnSpc>
                <a:spcPct val="100000"/>
              </a:lnSpc>
              <a:spcBef>
                <a:spcPts val="100"/>
              </a:spcBef>
            </a:pPr>
            <a:r>
              <a:rPr sz="1000" b="1" dirty="0">
                <a:latin typeface="Arial"/>
                <a:cs typeface="Arial"/>
              </a:rPr>
              <a:t>Tabla </a:t>
            </a:r>
            <a:r>
              <a:rPr sz="1000" b="1" spc="-5" dirty="0">
                <a:latin typeface="Arial"/>
                <a:cs typeface="Arial"/>
              </a:rPr>
              <a:t>771.3.II </a:t>
            </a:r>
            <a:r>
              <a:rPr sz="1000" b="1" dirty="0">
                <a:latin typeface="Arial"/>
                <a:cs typeface="Arial"/>
              </a:rPr>
              <a:t>- </a:t>
            </a:r>
            <a:r>
              <a:rPr sz="1000" b="1" spc="-5" dirty="0">
                <a:latin typeface="Arial"/>
                <a:cs typeface="Arial"/>
              </a:rPr>
              <a:t>Radios equivalentes </a:t>
            </a:r>
            <a:r>
              <a:rPr sz="1000" b="1" dirty="0">
                <a:latin typeface="Arial"/>
                <a:cs typeface="Arial"/>
              </a:rPr>
              <a:t>para </a:t>
            </a:r>
            <a:r>
              <a:rPr sz="1000" b="1" spc="-5" dirty="0">
                <a:latin typeface="Arial"/>
                <a:cs typeface="Arial"/>
              </a:rPr>
              <a:t>electrodos </a:t>
            </a:r>
            <a:r>
              <a:rPr sz="1000" b="1" dirty="0">
                <a:latin typeface="Arial"/>
                <a:cs typeface="Arial"/>
              </a:rPr>
              <a:t>IRAM </a:t>
            </a:r>
            <a:r>
              <a:rPr sz="1000" b="1" spc="-5" dirty="0">
                <a:latin typeface="Arial"/>
                <a:cs typeface="Arial"/>
              </a:rPr>
              <a:t>2309 </a:t>
            </a:r>
            <a:r>
              <a:rPr sz="1000" b="1" dirty="0">
                <a:latin typeface="Arial"/>
                <a:cs typeface="Arial"/>
              </a:rPr>
              <a:t>y</a:t>
            </a:r>
            <a:r>
              <a:rPr sz="1000" b="1" spc="-35" dirty="0">
                <a:latin typeface="Arial"/>
                <a:cs typeface="Arial"/>
              </a:rPr>
              <a:t> </a:t>
            </a:r>
            <a:r>
              <a:rPr sz="1000" b="1" spc="-5" dirty="0">
                <a:latin typeface="Arial"/>
                <a:cs typeface="Arial"/>
              </a:rPr>
              <a:t>2310</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2861264510"/>
              </p:ext>
            </p:extLst>
          </p:nvPr>
        </p:nvGraphicFramePr>
        <p:xfrm>
          <a:off x="2384554" y="1295346"/>
          <a:ext cx="6121398" cy="2841494"/>
        </p:xfrm>
        <a:graphic>
          <a:graphicData uri="http://schemas.openxmlformats.org/drawingml/2006/table">
            <a:tbl>
              <a:tblPr firstRow="1" bandRow="1">
                <a:tableStyleId>{2D5ABB26-0587-4C30-8999-92F81FD0307C}</a:tableStyleId>
              </a:tblPr>
              <a:tblGrid>
                <a:gridCol w="1800860"/>
                <a:gridCol w="1980564"/>
                <a:gridCol w="1169670"/>
                <a:gridCol w="1170304"/>
              </a:tblGrid>
              <a:tr h="178307">
                <a:tc>
                  <a:txBody>
                    <a:bodyPr/>
                    <a:lstStyle/>
                    <a:p>
                      <a:pPr marL="282575">
                        <a:lnSpc>
                          <a:spcPct val="100000"/>
                        </a:lnSpc>
                        <a:spcBef>
                          <a:spcPts val="55"/>
                        </a:spcBef>
                      </a:pPr>
                      <a:r>
                        <a:rPr sz="1000" spc="-20" dirty="0">
                          <a:latin typeface="Arial"/>
                          <a:cs typeface="Arial"/>
                        </a:rPr>
                        <a:t>Designación</a:t>
                      </a:r>
                      <a:r>
                        <a:rPr sz="1000" spc="-50" dirty="0">
                          <a:latin typeface="Arial"/>
                          <a:cs typeface="Arial"/>
                        </a:rPr>
                        <a:t> </a:t>
                      </a:r>
                      <a:r>
                        <a:rPr sz="1000" spc="-20" dirty="0">
                          <a:latin typeface="Arial"/>
                          <a:cs typeface="Arial"/>
                        </a:rPr>
                        <a:t>comercial</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9410">
                        <a:lnSpc>
                          <a:spcPct val="100000"/>
                        </a:lnSpc>
                        <a:spcBef>
                          <a:spcPts val="55"/>
                        </a:spcBef>
                      </a:pPr>
                      <a:r>
                        <a:rPr sz="1000" spc="-20" dirty="0">
                          <a:latin typeface="Arial"/>
                          <a:cs typeface="Arial"/>
                        </a:rPr>
                        <a:t>Diámetro exterior</a:t>
                      </a:r>
                      <a:r>
                        <a:rPr sz="1000" spc="-70" dirty="0">
                          <a:latin typeface="Arial"/>
                          <a:cs typeface="Arial"/>
                        </a:rPr>
                        <a:t> </a:t>
                      </a:r>
                      <a:r>
                        <a:rPr sz="1000" spc="-20" dirty="0">
                          <a:latin typeface="Arial"/>
                          <a:cs typeface="Arial"/>
                        </a:rPr>
                        <a:t>(mm)</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Longitud</a:t>
                      </a:r>
                      <a:r>
                        <a:rPr sz="1000" spc="-50" dirty="0">
                          <a:latin typeface="Arial"/>
                          <a:cs typeface="Arial"/>
                        </a:rPr>
                        <a:t> </a:t>
                      </a:r>
                      <a:r>
                        <a:rPr sz="1000" spc="-20" dirty="0">
                          <a:latin typeface="Arial"/>
                          <a:cs typeface="Arial"/>
                        </a:rPr>
                        <a:t>(m)</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305"/>
                        </a:lnSpc>
                      </a:pPr>
                      <a:r>
                        <a:rPr sz="1000" spc="-10" dirty="0">
                          <a:latin typeface="Arial"/>
                          <a:cs typeface="Arial"/>
                        </a:rPr>
                        <a:t>10 </a:t>
                      </a:r>
                      <a:r>
                        <a:rPr sz="1100" i="1" spc="-15" dirty="0">
                          <a:latin typeface="Arial"/>
                          <a:cs typeface="Arial"/>
                        </a:rPr>
                        <a:t>Re</a:t>
                      </a:r>
                      <a:r>
                        <a:rPr sz="1100" i="1" spc="-85" dirty="0">
                          <a:latin typeface="Arial"/>
                          <a:cs typeface="Arial"/>
                        </a:rPr>
                        <a:t> </a:t>
                      </a:r>
                      <a:r>
                        <a:rPr sz="1000" spc="-20" dirty="0">
                          <a:latin typeface="Arial"/>
                          <a:cs typeface="Arial"/>
                        </a:rPr>
                        <a:t>(m)</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635" algn="ctr">
                        <a:lnSpc>
                          <a:spcPct val="100000"/>
                        </a:lnSpc>
                        <a:spcBef>
                          <a:spcPts val="5"/>
                        </a:spcBef>
                      </a:pPr>
                      <a:r>
                        <a:rPr sz="1000" dirty="0">
                          <a:latin typeface="Arial"/>
                          <a:cs typeface="Arial"/>
                        </a:rPr>
                        <a:t>1 / 2</a:t>
                      </a:r>
                      <a:r>
                        <a:rPr sz="1000" spc="-135" dirty="0">
                          <a:latin typeface="Arial"/>
                          <a:cs typeface="Arial"/>
                        </a:rPr>
                        <a:t> </a:t>
                      </a:r>
                      <a:r>
                        <a:rPr sz="100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gn="ctr">
                        <a:lnSpc>
                          <a:spcPct val="100000"/>
                        </a:lnSpc>
                        <a:spcBef>
                          <a:spcPts val="5"/>
                        </a:spcBef>
                      </a:pPr>
                      <a:r>
                        <a:rPr sz="1000" spc="-20" dirty="0">
                          <a:latin typeface="Arial"/>
                          <a:cs typeface="Arial"/>
                        </a:rPr>
                        <a:t>12,6</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1,5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3,2</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2,0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5,4</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7,6</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6,0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9,8</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635" algn="ctr">
                        <a:lnSpc>
                          <a:spcPct val="100000"/>
                        </a:lnSpc>
                        <a:spcBef>
                          <a:spcPts val="5"/>
                        </a:spcBef>
                      </a:pPr>
                      <a:r>
                        <a:rPr sz="1000" dirty="0">
                          <a:latin typeface="Arial"/>
                          <a:cs typeface="Arial"/>
                        </a:rPr>
                        <a:t>5 / 8</a:t>
                      </a:r>
                      <a:r>
                        <a:rPr sz="1000" spc="-135" dirty="0">
                          <a:latin typeface="Arial"/>
                          <a:cs typeface="Arial"/>
                        </a:rPr>
                        <a:t> </a:t>
                      </a:r>
                      <a:r>
                        <a:rPr sz="100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gn="ctr">
                        <a:lnSpc>
                          <a:spcPct val="100000"/>
                        </a:lnSpc>
                        <a:spcBef>
                          <a:spcPts val="5"/>
                        </a:spcBef>
                      </a:pPr>
                      <a:r>
                        <a:rPr sz="1000" spc="-20" dirty="0">
                          <a:latin typeface="Arial"/>
                          <a:cs typeface="Arial"/>
                        </a:rPr>
                        <a:t>14,6</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1,5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3,2</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2,0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5,6</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7,8</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6,0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10,0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635" algn="ctr">
                        <a:lnSpc>
                          <a:spcPct val="100000"/>
                        </a:lnSpc>
                        <a:spcBef>
                          <a:spcPts val="5"/>
                        </a:spcBef>
                      </a:pPr>
                      <a:r>
                        <a:rPr sz="1000" dirty="0">
                          <a:latin typeface="Arial"/>
                          <a:cs typeface="Arial"/>
                        </a:rPr>
                        <a:t>3 / 4</a:t>
                      </a:r>
                      <a:r>
                        <a:rPr sz="1000" spc="-135" dirty="0">
                          <a:latin typeface="Arial"/>
                          <a:cs typeface="Arial"/>
                        </a:rPr>
                        <a:t> </a:t>
                      </a:r>
                      <a:r>
                        <a:rPr sz="100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5">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gn="ctr">
                        <a:lnSpc>
                          <a:spcPct val="100000"/>
                        </a:lnSpc>
                        <a:spcBef>
                          <a:spcPts val="5"/>
                        </a:spcBef>
                      </a:pPr>
                      <a:r>
                        <a:rPr sz="1000" spc="-20" dirty="0">
                          <a:latin typeface="Arial"/>
                          <a:cs typeface="Arial"/>
                        </a:rPr>
                        <a:t>16,2</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1,5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3,4</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2,0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4,2</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3,0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5,8</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6">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4,5</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8,0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7754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6,0</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
                        </a:spcBef>
                      </a:pPr>
                      <a:r>
                        <a:rPr sz="1000" spc="-20" dirty="0">
                          <a:latin typeface="Arial"/>
                          <a:cs typeface="Arial"/>
                        </a:rPr>
                        <a:t>10,2</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374900" y="4356100"/>
            <a:ext cx="6147435" cy="5756910"/>
          </a:xfrm>
          <a:prstGeom prst="rect">
            <a:avLst/>
          </a:prstGeom>
        </p:spPr>
        <p:txBody>
          <a:bodyPr vert="horz" wrap="square" lIns="0" tIns="81915" rIns="0" bIns="0" rtlCol="0">
            <a:spAutoFit/>
          </a:bodyPr>
          <a:lstStyle/>
          <a:p>
            <a:pPr marL="525145" lvl="3" indent="-513080" algn="just">
              <a:lnSpc>
                <a:spcPct val="100000"/>
              </a:lnSpc>
              <a:spcBef>
                <a:spcPts val="645"/>
              </a:spcBef>
              <a:buSzPct val="90000"/>
              <a:buAutoNum type="arabicPeriod" startAt="2"/>
              <a:tabLst>
                <a:tab pos="525780" algn="l"/>
              </a:tabLst>
            </a:pPr>
            <a:r>
              <a:rPr sz="1000" b="1" dirty="0">
                <a:latin typeface="Arial"/>
                <a:cs typeface="Arial"/>
              </a:rPr>
              <a:t>: </a:t>
            </a:r>
            <a:r>
              <a:rPr sz="1000" b="1" spc="-20" dirty="0">
                <a:latin typeface="Arial"/>
                <a:cs typeface="Arial"/>
              </a:rPr>
              <a:t>Esquema </a:t>
            </a:r>
            <a:r>
              <a:rPr sz="1000" b="1" spc="-10" dirty="0">
                <a:latin typeface="Arial"/>
                <a:cs typeface="Arial"/>
              </a:rPr>
              <a:t>de </a:t>
            </a:r>
            <a:r>
              <a:rPr sz="1000" b="1" spc="-20" dirty="0">
                <a:latin typeface="Arial"/>
                <a:cs typeface="Arial"/>
              </a:rPr>
              <a:t>conexión </a:t>
            </a:r>
            <a:r>
              <a:rPr sz="1000" b="1" dirty="0">
                <a:latin typeface="Arial"/>
                <a:cs typeface="Arial"/>
              </a:rPr>
              <a:t>a </a:t>
            </a:r>
            <a:r>
              <a:rPr sz="1000" b="1" spc="-20" dirty="0">
                <a:latin typeface="Arial"/>
                <a:cs typeface="Arial"/>
              </a:rPr>
              <a:t>tierra</a:t>
            </a:r>
            <a:r>
              <a:rPr sz="1000" b="1" spc="55" dirty="0">
                <a:latin typeface="Arial"/>
                <a:cs typeface="Arial"/>
              </a:rPr>
              <a:t> </a:t>
            </a:r>
            <a:r>
              <a:rPr sz="1000" b="1" spc="-20" dirty="0">
                <a:latin typeface="Arial"/>
                <a:cs typeface="Arial"/>
              </a:rPr>
              <a:t>TN</a:t>
            </a:r>
            <a:endParaRPr sz="1000">
              <a:latin typeface="Arial"/>
              <a:cs typeface="Arial"/>
            </a:endParaRPr>
          </a:p>
          <a:p>
            <a:pPr marL="12700" marR="5715" algn="just">
              <a:lnSpc>
                <a:spcPts val="1150"/>
              </a:lnSpc>
              <a:spcBef>
                <a:spcPts val="625"/>
              </a:spcBef>
            </a:pPr>
            <a:r>
              <a:rPr sz="1000" spc="-15" dirty="0">
                <a:latin typeface="Arial"/>
                <a:cs typeface="Arial"/>
              </a:rPr>
              <a:t>Los </a:t>
            </a:r>
            <a:r>
              <a:rPr sz="1000" spc="-20" dirty="0">
                <a:latin typeface="Arial"/>
                <a:cs typeface="Arial"/>
              </a:rPr>
              <a:t>esquemas </a:t>
            </a:r>
            <a:r>
              <a:rPr sz="1000" spc="-10" dirty="0">
                <a:latin typeface="Arial"/>
                <a:cs typeface="Arial"/>
              </a:rPr>
              <a:t>TN </a:t>
            </a:r>
            <a:r>
              <a:rPr sz="1000" spc="-20" dirty="0">
                <a:latin typeface="Arial"/>
                <a:cs typeface="Arial"/>
              </a:rPr>
              <a:t>tienen </a:t>
            </a:r>
            <a:r>
              <a:rPr sz="1000" spc="-10" dirty="0">
                <a:latin typeface="Arial"/>
                <a:cs typeface="Arial"/>
              </a:rPr>
              <a:t>un </a:t>
            </a:r>
            <a:r>
              <a:rPr sz="1000" spc="-15" dirty="0">
                <a:latin typeface="Arial"/>
                <a:cs typeface="Arial"/>
              </a:rPr>
              <a:t>punto del </a:t>
            </a:r>
            <a:r>
              <a:rPr sz="1000" spc="-20" dirty="0">
                <a:latin typeface="Arial"/>
                <a:cs typeface="Arial"/>
              </a:rPr>
              <a:t>sistema </a:t>
            </a:r>
            <a:r>
              <a:rPr sz="1000" spc="-10" dirty="0">
                <a:latin typeface="Arial"/>
                <a:cs typeface="Arial"/>
              </a:rPr>
              <a:t>de </a:t>
            </a:r>
            <a:r>
              <a:rPr sz="1000" spc="-20" dirty="0">
                <a:latin typeface="Arial"/>
                <a:cs typeface="Arial"/>
              </a:rPr>
              <a:t>alimentación (generalmente </a:t>
            </a:r>
            <a:r>
              <a:rPr sz="1000" spc="-10" dirty="0">
                <a:latin typeface="Arial"/>
                <a:cs typeface="Arial"/>
              </a:rPr>
              <a:t>el </a:t>
            </a:r>
            <a:r>
              <a:rPr sz="1000" spc="-20" dirty="0">
                <a:latin typeface="Arial"/>
                <a:cs typeface="Arial"/>
              </a:rPr>
              <a:t>conductor neutro) conectado  directamente </a:t>
            </a:r>
            <a:r>
              <a:rPr sz="1000" dirty="0">
                <a:latin typeface="Arial"/>
                <a:cs typeface="Arial"/>
              </a:rPr>
              <a:t>a </a:t>
            </a:r>
            <a:r>
              <a:rPr sz="1000" spc="-20" dirty="0">
                <a:latin typeface="Arial"/>
                <a:cs typeface="Arial"/>
              </a:rPr>
              <a:t>tierra (tierra </a:t>
            </a:r>
            <a:r>
              <a:rPr sz="1000" spc="-10" dirty="0">
                <a:latin typeface="Arial"/>
                <a:cs typeface="Arial"/>
              </a:rPr>
              <a:t>de </a:t>
            </a:r>
            <a:r>
              <a:rPr sz="1000" spc="-20" dirty="0">
                <a:latin typeface="Arial"/>
                <a:cs typeface="Arial"/>
              </a:rPr>
              <a:t>servicio) </a:t>
            </a:r>
            <a:r>
              <a:rPr sz="1000" spc="-15" dirty="0">
                <a:latin typeface="Arial"/>
                <a:cs typeface="Arial"/>
              </a:rPr>
              <a:t>por </a:t>
            </a:r>
            <a:r>
              <a:rPr sz="1000" spc="-10" dirty="0">
                <a:latin typeface="Arial"/>
                <a:cs typeface="Arial"/>
              </a:rPr>
              <a:t>el </a:t>
            </a:r>
            <a:r>
              <a:rPr sz="1000" spc="-20" dirty="0">
                <a:latin typeface="Arial"/>
                <a:cs typeface="Arial"/>
              </a:rPr>
              <a:t>proveedor </a:t>
            </a:r>
            <a:r>
              <a:rPr sz="1000" spc="-10" dirty="0">
                <a:latin typeface="Arial"/>
                <a:cs typeface="Arial"/>
              </a:rPr>
              <a:t>de la </a:t>
            </a:r>
            <a:r>
              <a:rPr sz="1000" spc="-20" dirty="0">
                <a:latin typeface="Arial"/>
                <a:cs typeface="Arial"/>
              </a:rPr>
              <a:t>energía eléctrica, </a:t>
            </a:r>
            <a:r>
              <a:rPr sz="1000" dirty="0">
                <a:latin typeface="Arial"/>
                <a:cs typeface="Arial"/>
              </a:rPr>
              <a:t>y </a:t>
            </a:r>
            <a:r>
              <a:rPr sz="1000" spc="-15" dirty="0">
                <a:latin typeface="Arial"/>
                <a:cs typeface="Arial"/>
              </a:rPr>
              <a:t>las masas </a:t>
            </a:r>
            <a:r>
              <a:rPr sz="1000" spc="-20" dirty="0">
                <a:latin typeface="Arial"/>
                <a:cs typeface="Arial"/>
              </a:rPr>
              <a:t>eléctricas </a:t>
            </a:r>
            <a:r>
              <a:rPr sz="1000" dirty="0">
                <a:latin typeface="Arial"/>
                <a:cs typeface="Arial"/>
              </a:rPr>
              <a:t>o </a:t>
            </a:r>
            <a:r>
              <a:rPr sz="1000" spc="-20" dirty="0">
                <a:latin typeface="Arial"/>
                <a:cs typeface="Arial"/>
              </a:rPr>
              <a:t>partes  conductoras accesibles </a:t>
            </a:r>
            <a:r>
              <a:rPr sz="1000" spc="-10" dirty="0">
                <a:latin typeface="Arial"/>
                <a:cs typeface="Arial"/>
              </a:rPr>
              <a:t>de la </a:t>
            </a:r>
            <a:r>
              <a:rPr sz="1000" spc="-20" dirty="0">
                <a:latin typeface="Arial"/>
                <a:cs typeface="Arial"/>
              </a:rPr>
              <a:t>instalación consumidora conectadas </a:t>
            </a:r>
            <a:r>
              <a:rPr sz="1000" dirty="0">
                <a:latin typeface="Arial"/>
                <a:cs typeface="Arial"/>
              </a:rPr>
              <a:t>a </a:t>
            </a:r>
            <a:r>
              <a:rPr sz="1000" spc="-15" dirty="0">
                <a:latin typeface="Arial"/>
                <a:cs typeface="Arial"/>
              </a:rPr>
              <a:t>ese punto por medio </a:t>
            </a:r>
            <a:r>
              <a:rPr sz="1000" spc="-10" dirty="0">
                <a:latin typeface="Arial"/>
                <a:cs typeface="Arial"/>
              </a:rPr>
              <a:t>de </a:t>
            </a:r>
            <a:r>
              <a:rPr sz="1000" spc="-20" dirty="0">
                <a:latin typeface="Arial"/>
                <a:cs typeface="Arial"/>
              </a:rPr>
              <a:t>conductores de  protección llamados </a:t>
            </a:r>
            <a:r>
              <a:rPr sz="1000" spc="-10" dirty="0">
                <a:latin typeface="Arial"/>
                <a:cs typeface="Arial"/>
              </a:rPr>
              <a:t>PE </a:t>
            </a:r>
            <a:r>
              <a:rPr sz="1000" spc="-20" dirty="0">
                <a:latin typeface="Arial"/>
                <a:cs typeface="Arial"/>
              </a:rPr>
              <a:t>(TN-S) </a:t>
            </a:r>
            <a:r>
              <a:rPr sz="1000" dirty="0">
                <a:latin typeface="Arial"/>
                <a:cs typeface="Arial"/>
              </a:rPr>
              <a:t>o </a:t>
            </a:r>
            <a:r>
              <a:rPr sz="1000" spc="-15" dirty="0">
                <a:latin typeface="Arial"/>
                <a:cs typeface="Arial"/>
              </a:rPr>
              <a:t>PEN</a:t>
            </a:r>
            <a:r>
              <a:rPr sz="1000" spc="-170" dirty="0">
                <a:latin typeface="Arial"/>
                <a:cs typeface="Arial"/>
              </a:rPr>
              <a:t> </a:t>
            </a:r>
            <a:r>
              <a:rPr sz="1000" spc="-20" dirty="0">
                <a:latin typeface="Arial"/>
                <a:cs typeface="Arial"/>
              </a:rPr>
              <a:t>(TN-C).</a:t>
            </a:r>
            <a:endParaRPr sz="1000">
              <a:latin typeface="Arial"/>
              <a:cs typeface="Arial"/>
            </a:endParaRPr>
          </a:p>
          <a:p>
            <a:pPr marL="12700" marR="5715" algn="just">
              <a:lnSpc>
                <a:spcPts val="1150"/>
              </a:lnSpc>
              <a:spcBef>
                <a:spcPts val="610"/>
              </a:spcBef>
            </a:pPr>
            <a:r>
              <a:rPr sz="1000" spc="-10" dirty="0">
                <a:latin typeface="Arial"/>
                <a:cs typeface="Arial"/>
              </a:rPr>
              <a:t>En el </a:t>
            </a:r>
            <a:r>
              <a:rPr sz="1000" spc="-20" dirty="0">
                <a:latin typeface="Arial"/>
                <a:cs typeface="Arial"/>
              </a:rPr>
              <a:t>esquema </a:t>
            </a:r>
            <a:r>
              <a:rPr sz="1000" spc="-15" dirty="0">
                <a:latin typeface="Arial"/>
                <a:cs typeface="Arial"/>
              </a:rPr>
              <a:t>TN, </a:t>
            </a:r>
            <a:r>
              <a:rPr sz="1000" spc="-10" dirty="0">
                <a:latin typeface="Arial"/>
                <a:cs typeface="Arial"/>
              </a:rPr>
              <a:t>un </a:t>
            </a:r>
            <a:r>
              <a:rPr sz="1000" spc="-20" dirty="0">
                <a:latin typeface="Arial"/>
                <a:cs typeface="Arial"/>
              </a:rPr>
              <a:t>defecto franco </a:t>
            </a:r>
            <a:r>
              <a:rPr sz="1000" spc="-10" dirty="0">
                <a:latin typeface="Arial"/>
                <a:cs typeface="Arial"/>
              </a:rPr>
              <a:t>(o </a:t>
            </a:r>
            <a:r>
              <a:rPr sz="1000" spc="-20" dirty="0">
                <a:latin typeface="Arial"/>
                <a:cs typeface="Arial"/>
              </a:rPr>
              <a:t>falla </a:t>
            </a:r>
            <a:r>
              <a:rPr sz="1000" spc="-10" dirty="0">
                <a:latin typeface="Arial"/>
                <a:cs typeface="Arial"/>
              </a:rPr>
              <a:t>de </a:t>
            </a:r>
            <a:r>
              <a:rPr sz="1000" spc="-20" dirty="0">
                <a:latin typeface="Arial"/>
                <a:cs typeface="Arial"/>
              </a:rPr>
              <a:t>impedancia despreciable) entre </a:t>
            </a:r>
            <a:r>
              <a:rPr sz="1000" spc="-10" dirty="0">
                <a:latin typeface="Arial"/>
                <a:cs typeface="Arial"/>
              </a:rPr>
              <a:t>un </a:t>
            </a:r>
            <a:r>
              <a:rPr sz="1000" spc="-20" dirty="0">
                <a:latin typeface="Arial"/>
                <a:cs typeface="Arial"/>
              </a:rPr>
              <a:t>conductor </a:t>
            </a:r>
            <a:r>
              <a:rPr sz="1000" spc="-10" dirty="0">
                <a:latin typeface="Arial"/>
                <a:cs typeface="Arial"/>
              </a:rPr>
              <a:t>de </a:t>
            </a:r>
            <a:r>
              <a:rPr sz="1000" spc="-20" dirty="0">
                <a:latin typeface="Arial"/>
                <a:cs typeface="Arial"/>
              </a:rPr>
              <a:t>línea </a:t>
            </a:r>
            <a:r>
              <a:rPr sz="1000" dirty="0">
                <a:latin typeface="Arial"/>
                <a:cs typeface="Arial"/>
              </a:rPr>
              <a:t>y </a:t>
            </a:r>
            <a:r>
              <a:rPr sz="1000" spc="-20" dirty="0">
                <a:latin typeface="Arial"/>
                <a:cs typeface="Arial"/>
              </a:rPr>
              <a:t>masa  produce </a:t>
            </a:r>
            <a:r>
              <a:rPr sz="1000" spc="-15" dirty="0">
                <a:latin typeface="Arial"/>
                <a:cs typeface="Arial"/>
              </a:rPr>
              <a:t>una </a:t>
            </a:r>
            <a:r>
              <a:rPr sz="1000" spc="-20" dirty="0">
                <a:latin typeface="Arial"/>
                <a:cs typeface="Arial"/>
              </a:rPr>
              <a:t>corriente </a:t>
            </a:r>
            <a:r>
              <a:rPr sz="1000" spc="-10" dirty="0">
                <a:latin typeface="Arial"/>
                <a:cs typeface="Arial"/>
              </a:rPr>
              <a:t>de </a:t>
            </a:r>
            <a:r>
              <a:rPr sz="1000" spc="-20" dirty="0">
                <a:latin typeface="Arial"/>
                <a:cs typeface="Arial"/>
              </a:rPr>
              <a:t>cortocircuito. </a:t>
            </a:r>
            <a:r>
              <a:rPr sz="1000" spc="-10" dirty="0">
                <a:latin typeface="Arial"/>
                <a:cs typeface="Arial"/>
              </a:rPr>
              <a:t>En </a:t>
            </a:r>
            <a:r>
              <a:rPr sz="1000" spc="-15" dirty="0">
                <a:latin typeface="Arial"/>
                <a:cs typeface="Arial"/>
              </a:rPr>
              <a:t>este </a:t>
            </a:r>
            <a:r>
              <a:rPr sz="1000" spc="-20" dirty="0">
                <a:latin typeface="Arial"/>
                <a:cs typeface="Arial"/>
              </a:rPr>
              <a:t>esquema </a:t>
            </a:r>
            <a:r>
              <a:rPr sz="1000" spc="-10" dirty="0">
                <a:latin typeface="Arial"/>
                <a:cs typeface="Arial"/>
              </a:rPr>
              <a:t>el </a:t>
            </a:r>
            <a:r>
              <a:rPr sz="1000" spc="-15" dirty="0">
                <a:latin typeface="Arial"/>
                <a:cs typeface="Arial"/>
              </a:rPr>
              <a:t>lazo </a:t>
            </a:r>
            <a:r>
              <a:rPr sz="1000" spc="-10" dirty="0">
                <a:latin typeface="Arial"/>
                <a:cs typeface="Arial"/>
              </a:rPr>
              <a:t>de </a:t>
            </a:r>
            <a:r>
              <a:rPr sz="1000" spc="-20" dirty="0">
                <a:latin typeface="Arial"/>
                <a:cs typeface="Arial"/>
              </a:rPr>
              <a:t>falla </a:t>
            </a:r>
            <a:r>
              <a:rPr sz="1000" spc="-15" dirty="0">
                <a:latin typeface="Arial"/>
                <a:cs typeface="Arial"/>
              </a:rPr>
              <a:t>está </a:t>
            </a:r>
            <a:r>
              <a:rPr sz="1000" spc="-20" dirty="0">
                <a:latin typeface="Arial"/>
                <a:cs typeface="Arial"/>
              </a:rPr>
              <a:t>constituido exclusivamente por  conductores activos </a:t>
            </a:r>
            <a:r>
              <a:rPr sz="1000" dirty="0">
                <a:latin typeface="Arial"/>
                <a:cs typeface="Arial"/>
              </a:rPr>
              <a:t>y </a:t>
            </a:r>
            <a:r>
              <a:rPr sz="1000" spc="-20" dirty="0">
                <a:latin typeface="Arial"/>
                <a:cs typeface="Arial"/>
              </a:rPr>
              <a:t>conductores </a:t>
            </a:r>
            <a:r>
              <a:rPr sz="1000" spc="-10" dirty="0">
                <a:latin typeface="Arial"/>
                <a:cs typeface="Arial"/>
              </a:rPr>
              <a:t>de </a:t>
            </a:r>
            <a:r>
              <a:rPr sz="1000" spc="-20" dirty="0">
                <a:latin typeface="Arial"/>
                <a:cs typeface="Arial"/>
              </a:rPr>
              <a:t>protección; </a:t>
            </a:r>
            <a:r>
              <a:rPr sz="1000" spc="-10" dirty="0">
                <a:latin typeface="Arial"/>
                <a:cs typeface="Arial"/>
              </a:rPr>
              <a:t>no se </a:t>
            </a:r>
            <a:r>
              <a:rPr sz="1000" spc="-20" dirty="0">
                <a:latin typeface="Arial"/>
                <a:cs typeface="Arial"/>
              </a:rPr>
              <a:t>incluye </a:t>
            </a:r>
            <a:r>
              <a:rPr sz="1000" spc="-10" dirty="0">
                <a:latin typeface="Arial"/>
                <a:cs typeface="Arial"/>
              </a:rPr>
              <a:t>en </a:t>
            </a:r>
            <a:r>
              <a:rPr sz="1000" spc="-15" dirty="0">
                <a:latin typeface="Arial"/>
                <a:cs typeface="Arial"/>
              </a:rPr>
              <a:t>dicho lazo </a:t>
            </a:r>
            <a:r>
              <a:rPr sz="1000" spc="-20" dirty="0">
                <a:latin typeface="Arial"/>
                <a:cs typeface="Arial"/>
              </a:rPr>
              <a:t>ningún recorrido </a:t>
            </a:r>
            <a:r>
              <a:rPr sz="1000" spc="-15" dirty="0">
                <a:latin typeface="Arial"/>
                <a:cs typeface="Arial"/>
              </a:rPr>
              <a:t>por masas </a:t>
            </a:r>
            <a:r>
              <a:rPr sz="1000" spc="-20" dirty="0">
                <a:latin typeface="Arial"/>
                <a:cs typeface="Arial"/>
              </a:rPr>
              <a:t>extra-  </a:t>
            </a:r>
            <a:r>
              <a:rPr sz="1000" spc="-15" dirty="0">
                <a:latin typeface="Arial"/>
                <a:cs typeface="Arial"/>
              </a:rPr>
              <a:t>ñas</a:t>
            </a:r>
            <a:r>
              <a:rPr sz="1000" spc="-45" dirty="0">
                <a:latin typeface="Arial"/>
                <a:cs typeface="Arial"/>
              </a:rPr>
              <a:t> </a:t>
            </a:r>
            <a:r>
              <a:rPr sz="1000" spc="-10" dirty="0">
                <a:latin typeface="Arial"/>
                <a:cs typeface="Arial"/>
              </a:rPr>
              <a:t>ni</a:t>
            </a:r>
            <a:r>
              <a:rPr sz="1000" spc="-40" dirty="0">
                <a:latin typeface="Arial"/>
                <a:cs typeface="Arial"/>
              </a:rPr>
              <a:t> </a:t>
            </a:r>
            <a:r>
              <a:rPr sz="1000" spc="-15" dirty="0">
                <a:latin typeface="Arial"/>
                <a:cs typeface="Arial"/>
              </a:rPr>
              <a:t>por</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tierra</a:t>
            </a:r>
            <a:r>
              <a:rPr sz="1000" spc="-40" dirty="0">
                <a:latin typeface="Arial"/>
                <a:cs typeface="Arial"/>
              </a:rPr>
              <a:t> </a:t>
            </a:r>
            <a:r>
              <a:rPr sz="1000" spc="-15" dirty="0">
                <a:latin typeface="Arial"/>
                <a:cs typeface="Arial"/>
              </a:rPr>
              <a:t>como</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esquema</a:t>
            </a:r>
            <a:r>
              <a:rPr sz="1000" spc="-40" dirty="0">
                <a:latin typeface="Arial"/>
                <a:cs typeface="Arial"/>
              </a:rPr>
              <a:t> </a:t>
            </a:r>
            <a:r>
              <a:rPr sz="1000" spc="-20" dirty="0">
                <a:latin typeface="Arial"/>
                <a:cs typeface="Arial"/>
              </a:rPr>
              <a:t>TT.</a:t>
            </a:r>
            <a:endParaRPr sz="1000">
              <a:latin typeface="Arial"/>
              <a:cs typeface="Arial"/>
            </a:endParaRPr>
          </a:p>
          <a:p>
            <a:pPr marL="12700" marR="5715" algn="just">
              <a:lnSpc>
                <a:spcPts val="1150"/>
              </a:lnSpc>
              <a:spcBef>
                <a:spcPts val="605"/>
              </a:spcBef>
            </a:pPr>
            <a:r>
              <a:rPr sz="1000" spc="-10" dirty="0">
                <a:latin typeface="Arial"/>
                <a:cs typeface="Arial"/>
              </a:rPr>
              <a:t>Se </a:t>
            </a:r>
            <a:r>
              <a:rPr sz="1000" spc="-20" dirty="0">
                <a:latin typeface="Arial"/>
                <a:cs typeface="Arial"/>
              </a:rPr>
              <a:t>consideran, dentro </a:t>
            </a:r>
            <a:r>
              <a:rPr sz="1000" spc="-10" dirty="0">
                <a:latin typeface="Arial"/>
                <a:cs typeface="Arial"/>
              </a:rPr>
              <a:t>de la </a:t>
            </a:r>
            <a:r>
              <a:rPr sz="1000" spc="-20" dirty="0">
                <a:latin typeface="Arial"/>
                <a:cs typeface="Arial"/>
              </a:rPr>
              <a:t>instalación consumidora, </a:t>
            </a:r>
            <a:r>
              <a:rPr sz="1000" spc="-15" dirty="0">
                <a:latin typeface="Arial"/>
                <a:cs typeface="Arial"/>
              </a:rPr>
              <a:t>tres </a:t>
            </a:r>
            <a:r>
              <a:rPr sz="1000" spc="-20" dirty="0">
                <a:latin typeface="Arial"/>
                <a:cs typeface="Arial"/>
              </a:rPr>
              <a:t>variantes </a:t>
            </a:r>
            <a:r>
              <a:rPr sz="1000" spc="-15" dirty="0">
                <a:latin typeface="Arial"/>
                <a:cs typeface="Arial"/>
              </a:rPr>
              <a:t>del </a:t>
            </a:r>
            <a:r>
              <a:rPr sz="1000" spc="-20" dirty="0">
                <a:latin typeface="Arial"/>
                <a:cs typeface="Arial"/>
              </a:rPr>
              <a:t>esquema </a:t>
            </a:r>
            <a:r>
              <a:rPr sz="1000" spc="-15" dirty="0">
                <a:latin typeface="Arial"/>
                <a:cs typeface="Arial"/>
              </a:rPr>
              <a:t>TN, según </a:t>
            </a:r>
            <a:r>
              <a:rPr sz="1000" spc="-10" dirty="0">
                <a:latin typeface="Arial"/>
                <a:cs typeface="Arial"/>
              </a:rPr>
              <a:t>la </a:t>
            </a:r>
            <a:r>
              <a:rPr sz="1000" spc="-20" dirty="0">
                <a:latin typeface="Arial"/>
                <a:cs typeface="Arial"/>
              </a:rPr>
              <a:t>disposición del  conductor neutro </a:t>
            </a:r>
            <a:r>
              <a:rPr sz="1000" dirty="0">
                <a:latin typeface="Arial"/>
                <a:cs typeface="Arial"/>
              </a:rPr>
              <a:t>y </a:t>
            </a:r>
            <a:r>
              <a:rPr sz="1000" spc="-15" dirty="0">
                <a:latin typeface="Arial"/>
                <a:cs typeface="Arial"/>
              </a:rPr>
              <a:t>del </a:t>
            </a:r>
            <a:r>
              <a:rPr sz="1000" spc="-20" dirty="0">
                <a:latin typeface="Arial"/>
                <a:cs typeface="Arial"/>
              </a:rPr>
              <a:t>conductor </a:t>
            </a:r>
            <a:r>
              <a:rPr sz="1000" spc="-10" dirty="0">
                <a:latin typeface="Arial"/>
                <a:cs typeface="Arial"/>
              </a:rPr>
              <a:t>de </a:t>
            </a:r>
            <a:r>
              <a:rPr sz="1000" spc="-20" dirty="0">
                <a:latin typeface="Arial"/>
                <a:cs typeface="Arial"/>
              </a:rPr>
              <a:t>protección, </a:t>
            </a:r>
            <a:r>
              <a:rPr sz="1000" dirty="0">
                <a:latin typeface="Arial"/>
                <a:cs typeface="Arial"/>
              </a:rPr>
              <a:t>a </a:t>
            </a:r>
            <a:r>
              <a:rPr sz="1000" spc="-15" dirty="0">
                <a:latin typeface="Arial"/>
                <a:cs typeface="Arial"/>
              </a:rPr>
              <a:t>saber TN-S, TN-C </a:t>
            </a:r>
            <a:r>
              <a:rPr sz="1000" dirty="0">
                <a:latin typeface="Arial"/>
                <a:cs typeface="Arial"/>
              </a:rPr>
              <a:t>y </a:t>
            </a:r>
            <a:r>
              <a:rPr sz="1000" spc="-20" dirty="0">
                <a:latin typeface="Arial"/>
                <a:cs typeface="Arial"/>
              </a:rPr>
              <a:t>TN-C-S. </a:t>
            </a:r>
            <a:r>
              <a:rPr sz="1000" spc="-10" dirty="0">
                <a:latin typeface="Arial"/>
                <a:cs typeface="Arial"/>
              </a:rPr>
              <a:t>En </a:t>
            </a:r>
            <a:r>
              <a:rPr sz="1000" spc="-15" dirty="0">
                <a:latin typeface="Arial"/>
                <a:cs typeface="Arial"/>
              </a:rPr>
              <a:t>los tres </a:t>
            </a:r>
            <a:r>
              <a:rPr sz="1000" spc="-20" dirty="0">
                <a:latin typeface="Arial"/>
                <a:cs typeface="Arial"/>
              </a:rPr>
              <a:t>esquemas, cuyos  principios</a:t>
            </a:r>
            <a:r>
              <a:rPr sz="1000" spc="-40" dirty="0">
                <a:latin typeface="Arial"/>
                <a:cs typeface="Arial"/>
              </a:rPr>
              <a:t> </a:t>
            </a:r>
            <a:r>
              <a:rPr sz="1000" spc="-10" dirty="0">
                <a:latin typeface="Arial"/>
                <a:cs typeface="Arial"/>
              </a:rPr>
              <a:t>se</a:t>
            </a:r>
            <a:r>
              <a:rPr sz="1000" spc="-35" dirty="0">
                <a:latin typeface="Arial"/>
                <a:cs typeface="Arial"/>
              </a:rPr>
              <a:t> </a:t>
            </a:r>
            <a:r>
              <a:rPr sz="1000" spc="-20" dirty="0">
                <a:latin typeface="Arial"/>
                <a:cs typeface="Arial"/>
              </a:rPr>
              <a:t>exponen</a:t>
            </a:r>
            <a:r>
              <a:rPr sz="1000" spc="-35" dirty="0">
                <a:latin typeface="Arial"/>
                <a:cs typeface="Arial"/>
              </a:rPr>
              <a:t> </a:t>
            </a:r>
            <a:r>
              <a:rPr sz="1000" dirty="0">
                <a:latin typeface="Arial"/>
                <a:cs typeface="Arial"/>
              </a:rPr>
              <a:t>a</a:t>
            </a:r>
            <a:r>
              <a:rPr sz="1000" spc="-35" dirty="0">
                <a:latin typeface="Arial"/>
                <a:cs typeface="Arial"/>
              </a:rPr>
              <a:t> </a:t>
            </a:r>
            <a:r>
              <a:rPr sz="1000" spc="-20" dirty="0">
                <a:latin typeface="Arial"/>
                <a:cs typeface="Arial"/>
              </a:rPr>
              <a:t>continuación,</a:t>
            </a:r>
            <a:r>
              <a:rPr sz="1000" spc="-35" dirty="0">
                <a:latin typeface="Arial"/>
                <a:cs typeface="Arial"/>
              </a:rPr>
              <a:t> </a:t>
            </a:r>
            <a:r>
              <a:rPr sz="1000" spc="-15" dirty="0">
                <a:latin typeface="Arial"/>
                <a:cs typeface="Arial"/>
              </a:rPr>
              <a:t>las</a:t>
            </a:r>
            <a:r>
              <a:rPr sz="1000" spc="-35" dirty="0">
                <a:latin typeface="Arial"/>
                <a:cs typeface="Arial"/>
              </a:rPr>
              <a:t> </a:t>
            </a:r>
            <a:r>
              <a:rPr sz="1000" spc="-20" dirty="0">
                <a:latin typeface="Arial"/>
                <a:cs typeface="Arial"/>
              </a:rPr>
              <a:t>cargas</a:t>
            </a:r>
            <a:r>
              <a:rPr sz="1000" spc="-40" dirty="0">
                <a:latin typeface="Arial"/>
                <a:cs typeface="Arial"/>
              </a:rPr>
              <a:t> </a:t>
            </a:r>
            <a:r>
              <a:rPr sz="1000" dirty="0">
                <a:latin typeface="Arial"/>
                <a:cs typeface="Arial"/>
              </a:rPr>
              <a:t>1</a:t>
            </a:r>
            <a:r>
              <a:rPr sz="1000" spc="-35" dirty="0">
                <a:latin typeface="Arial"/>
                <a:cs typeface="Arial"/>
              </a:rPr>
              <a:t> </a:t>
            </a:r>
            <a:r>
              <a:rPr sz="1000" dirty="0">
                <a:latin typeface="Arial"/>
                <a:cs typeface="Arial"/>
              </a:rPr>
              <a:t>y</a:t>
            </a:r>
            <a:r>
              <a:rPr sz="1000" spc="-20" dirty="0">
                <a:latin typeface="Arial"/>
                <a:cs typeface="Arial"/>
              </a:rPr>
              <a:t> </a:t>
            </a:r>
            <a:r>
              <a:rPr sz="1000" dirty="0">
                <a:latin typeface="Arial"/>
                <a:cs typeface="Arial"/>
              </a:rPr>
              <a:t>2</a:t>
            </a:r>
            <a:r>
              <a:rPr sz="1000" spc="-35" dirty="0">
                <a:latin typeface="Arial"/>
                <a:cs typeface="Arial"/>
              </a:rPr>
              <a:t> </a:t>
            </a:r>
            <a:r>
              <a:rPr sz="1000" spc="-15" dirty="0">
                <a:latin typeface="Arial"/>
                <a:cs typeface="Arial"/>
              </a:rPr>
              <a:t>son</a:t>
            </a:r>
            <a:r>
              <a:rPr sz="1000" spc="-35" dirty="0">
                <a:latin typeface="Arial"/>
                <a:cs typeface="Arial"/>
              </a:rPr>
              <a:t> </a:t>
            </a:r>
            <a:r>
              <a:rPr sz="1000" spc="-20" dirty="0">
                <a:latin typeface="Arial"/>
                <a:cs typeface="Arial"/>
              </a:rPr>
              <a:t>diferentes</a:t>
            </a:r>
            <a:r>
              <a:rPr sz="1000" spc="-35" dirty="0">
                <a:latin typeface="Arial"/>
                <a:cs typeface="Arial"/>
              </a:rPr>
              <a:t> </a:t>
            </a:r>
            <a:r>
              <a:rPr sz="1000" spc="-20" dirty="0">
                <a:latin typeface="Arial"/>
                <a:cs typeface="Arial"/>
              </a:rPr>
              <a:t>cargas</a:t>
            </a:r>
            <a:r>
              <a:rPr sz="1000" spc="-40" dirty="0">
                <a:latin typeface="Arial"/>
                <a:cs typeface="Arial"/>
              </a:rPr>
              <a:t> </a:t>
            </a:r>
            <a:r>
              <a:rPr sz="1000" spc="-20" dirty="0">
                <a:latin typeface="Arial"/>
                <a:cs typeface="Arial"/>
              </a:rPr>
              <a:t>dentro</a:t>
            </a:r>
            <a:r>
              <a:rPr sz="1000" spc="-35" dirty="0">
                <a:latin typeface="Arial"/>
                <a:cs typeface="Arial"/>
              </a:rPr>
              <a:t> </a:t>
            </a:r>
            <a:r>
              <a:rPr sz="1000" spc="-15" dirty="0">
                <a:latin typeface="Arial"/>
                <a:cs typeface="Arial"/>
              </a:rPr>
              <a:t>del</a:t>
            </a:r>
            <a:r>
              <a:rPr sz="1000" spc="-35" dirty="0">
                <a:latin typeface="Arial"/>
                <a:cs typeface="Arial"/>
              </a:rPr>
              <a:t> </a:t>
            </a:r>
            <a:r>
              <a:rPr sz="1000" spc="-15" dirty="0">
                <a:latin typeface="Arial"/>
                <a:cs typeface="Arial"/>
              </a:rPr>
              <a:t>mismo</a:t>
            </a:r>
            <a:r>
              <a:rPr sz="1000" spc="-35" dirty="0">
                <a:latin typeface="Arial"/>
                <a:cs typeface="Arial"/>
              </a:rPr>
              <a:t> </a:t>
            </a:r>
            <a:r>
              <a:rPr sz="1000" spc="-20" dirty="0">
                <a:latin typeface="Arial"/>
                <a:cs typeface="Arial"/>
              </a:rPr>
              <a:t>inmueble.</a:t>
            </a:r>
            <a:endParaRPr sz="1000">
              <a:latin typeface="Arial"/>
              <a:cs typeface="Arial"/>
            </a:endParaRPr>
          </a:p>
          <a:p>
            <a:pPr marL="648970" lvl="4" indent="-636905" algn="just">
              <a:lnSpc>
                <a:spcPct val="100000"/>
              </a:lnSpc>
              <a:spcBef>
                <a:spcPts val="850"/>
              </a:spcBef>
              <a:buSzPct val="90000"/>
              <a:buAutoNum type="arabicPeriod"/>
              <a:tabLst>
                <a:tab pos="649605" algn="l"/>
              </a:tabLst>
            </a:pPr>
            <a:r>
              <a:rPr sz="1000" b="1" dirty="0">
                <a:latin typeface="Arial"/>
                <a:cs typeface="Arial"/>
              </a:rPr>
              <a:t>: </a:t>
            </a:r>
            <a:r>
              <a:rPr sz="1000" b="1" spc="-5" dirty="0">
                <a:latin typeface="Arial"/>
                <a:cs typeface="Arial"/>
              </a:rPr>
              <a:t>Esquema </a:t>
            </a:r>
            <a:r>
              <a:rPr sz="1000" b="1" dirty="0">
                <a:latin typeface="Arial"/>
                <a:cs typeface="Arial"/>
              </a:rPr>
              <a:t>de </a:t>
            </a:r>
            <a:r>
              <a:rPr sz="1000" b="1" spc="-5" dirty="0">
                <a:latin typeface="Arial"/>
                <a:cs typeface="Arial"/>
              </a:rPr>
              <a:t>conexión </a:t>
            </a:r>
            <a:r>
              <a:rPr sz="1000" b="1" dirty="0">
                <a:latin typeface="Arial"/>
                <a:cs typeface="Arial"/>
              </a:rPr>
              <a:t>a </a:t>
            </a:r>
            <a:r>
              <a:rPr sz="1000" b="1" spc="-5" dirty="0">
                <a:latin typeface="Arial"/>
                <a:cs typeface="Arial"/>
              </a:rPr>
              <a:t>tierra</a:t>
            </a:r>
            <a:r>
              <a:rPr sz="1000" b="1" spc="40" dirty="0">
                <a:latin typeface="Arial"/>
                <a:cs typeface="Arial"/>
              </a:rPr>
              <a:t> </a:t>
            </a:r>
            <a:r>
              <a:rPr sz="1000" b="1" dirty="0">
                <a:latin typeface="Arial"/>
                <a:cs typeface="Arial"/>
              </a:rPr>
              <a:t>TN-S</a:t>
            </a:r>
            <a:endParaRPr sz="1000">
              <a:latin typeface="Arial"/>
              <a:cs typeface="Arial"/>
            </a:endParaRPr>
          </a:p>
          <a:p>
            <a:pPr marL="12700" marR="5080" algn="just">
              <a:lnSpc>
                <a:spcPts val="1150"/>
              </a:lnSpc>
              <a:spcBef>
                <a:spcPts val="625"/>
              </a:spcBef>
            </a:pPr>
            <a:r>
              <a:rPr sz="1000" spc="-10" dirty="0">
                <a:latin typeface="Arial"/>
                <a:cs typeface="Arial"/>
              </a:rPr>
              <a:t>Es </a:t>
            </a:r>
            <a:r>
              <a:rPr sz="1000" spc="-15" dirty="0">
                <a:latin typeface="Arial"/>
                <a:cs typeface="Arial"/>
              </a:rPr>
              <a:t>aquel </a:t>
            </a:r>
            <a:r>
              <a:rPr sz="1000" spc="-10" dirty="0">
                <a:latin typeface="Arial"/>
                <a:cs typeface="Arial"/>
              </a:rPr>
              <a:t>en el </a:t>
            </a:r>
            <a:r>
              <a:rPr sz="1000" spc="-15" dirty="0">
                <a:latin typeface="Arial"/>
                <a:cs typeface="Arial"/>
              </a:rPr>
              <a:t>que </a:t>
            </a:r>
            <a:r>
              <a:rPr sz="1000" spc="-10" dirty="0">
                <a:latin typeface="Arial"/>
                <a:cs typeface="Arial"/>
              </a:rPr>
              <a:t>el </a:t>
            </a:r>
            <a:r>
              <a:rPr sz="1000" spc="-20" dirty="0">
                <a:latin typeface="Arial"/>
                <a:cs typeface="Arial"/>
              </a:rPr>
              <a:t>conductor neutro </a:t>
            </a:r>
            <a:r>
              <a:rPr sz="1000" spc="-15" dirty="0">
                <a:latin typeface="Arial"/>
                <a:cs typeface="Arial"/>
              </a:rPr>
              <a:t>(N) </a:t>
            </a:r>
            <a:r>
              <a:rPr sz="1000" dirty="0">
                <a:latin typeface="Arial"/>
                <a:cs typeface="Arial"/>
              </a:rPr>
              <a:t>y </a:t>
            </a:r>
            <a:r>
              <a:rPr sz="1000" spc="-10" dirty="0">
                <a:latin typeface="Arial"/>
                <a:cs typeface="Arial"/>
              </a:rPr>
              <a:t>el </a:t>
            </a:r>
            <a:r>
              <a:rPr sz="1000" spc="-20" dirty="0">
                <a:latin typeface="Arial"/>
                <a:cs typeface="Arial"/>
              </a:rPr>
              <a:t>conductor </a:t>
            </a:r>
            <a:r>
              <a:rPr sz="1000" spc="-10" dirty="0">
                <a:latin typeface="Arial"/>
                <a:cs typeface="Arial"/>
              </a:rPr>
              <a:t>de </a:t>
            </a:r>
            <a:r>
              <a:rPr sz="1000" spc="-20" dirty="0">
                <a:latin typeface="Arial"/>
                <a:cs typeface="Arial"/>
              </a:rPr>
              <a:t>protección </a:t>
            </a:r>
            <a:r>
              <a:rPr sz="1000" spc="-15" dirty="0">
                <a:latin typeface="Arial"/>
                <a:cs typeface="Arial"/>
              </a:rPr>
              <a:t>(PE) están </a:t>
            </a:r>
            <a:r>
              <a:rPr sz="1000" spc="-20" dirty="0">
                <a:latin typeface="Arial"/>
                <a:cs typeface="Arial"/>
              </a:rPr>
              <a:t>separados </a:t>
            </a:r>
            <a:r>
              <a:rPr sz="1000" spc="-10" dirty="0">
                <a:latin typeface="Arial"/>
                <a:cs typeface="Arial"/>
              </a:rPr>
              <a:t>en </a:t>
            </a:r>
            <a:r>
              <a:rPr sz="1000" spc="-15" dirty="0">
                <a:latin typeface="Arial"/>
                <a:cs typeface="Arial"/>
              </a:rPr>
              <a:t>toda </a:t>
            </a:r>
            <a:r>
              <a:rPr sz="1000" spc="-10" dirty="0">
                <a:latin typeface="Arial"/>
                <a:cs typeface="Arial"/>
              </a:rPr>
              <a:t>la </a:t>
            </a:r>
            <a:r>
              <a:rPr sz="1000" spc="-20" dirty="0">
                <a:latin typeface="Arial"/>
                <a:cs typeface="Arial"/>
              </a:rPr>
              <a:t>instala-  </a:t>
            </a:r>
            <a:r>
              <a:rPr sz="1000" spc="-15" dirty="0">
                <a:latin typeface="Arial"/>
                <a:cs typeface="Arial"/>
              </a:rPr>
              <a:t>ción</a:t>
            </a:r>
            <a:r>
              <a:rPr sz="1000" spc="-55"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están</a:t>
            </a:r>
            <a:r>
              <a:rPr sz="1000" spc="-50" dirty="0">
                <a:latin typeface="Arial"/>
                <a:cs typeface="Arial"/>
              </a:rPr>
              <a:t> </a:t>
            </a:r>
            <a:r>
              <a:rPr sz="1000" spc="-20" dirty="0">
                <a:latin typeface="Arial"/>
                <a:cs typeface="Arial"/>
              </a:rPr>
              <a:t>conectados</a:t>
            </a:r>
            <a:r>
              <a:rPr sz="1000" spc="-55" dirty="0">
                <a:latin typeface="Arial"/>
                <a:cs typeface="Arial"/>
              </a:rPr>
              <a:t> </a:t>
            </a:r>
            <a:r>
              <a:rPr sz="1000" spc="-20" dirty="0">
                <a:latin typeface="Arial"/>
                <a:cs typeface="Arial"/>
              </a:rPr>
              <a:t>entre</a:t>
            </a:r>
            <a:r>
              <a:rPr sz="1000" spc="-55" dirty="0">
                <a:latin typeface="Arial"/>
                <a:cs typeface="Arial"/>
              </a:rPr>
              <a:t> </a:t>
            </a:r>
            <a:r>
              <a:rPr sz="1000" spc="-10" dirty="0">
                <a:latin typeface="Arial"/>
                <a:cs typeface="Arial"/>
              </a:rPr>
              <a:t>sí</a:t>
            </a:r>
            <a:r>
              <a:rPr sz="1000" spc="-50" dirty="0">
                <a:latin typeface="Arial"/>
                <a:cs typeface="Arial"/>
              </a:rPr>
              <a:t> </a:t>
            </a:r>
            <a:r>
              <a:rPr sz="1000" spc="-10" dirty="0">
                <a:latin typeface="Arial"/>
                <a:cs typeface="Arial"/>
              </a:rPr>
              <a:t>en</a:t>
            </a:r>
            <a:r>
              <a:rPr sz="1000" spc="-55" dirty="0">
                <a:latin typeface="Arial"/>
                <a:cs typeface="Arial"/>
              </a:rPr>
              <a:t> </a:t>
            </a:r>
            <a:r>
              <a:rPr sz="1000" spc="-10" dirty="0">
                <a:latin typeface="Arial"/>
                <a:cs typeface="Arial"/>
              </a:rPr>
              <a:t>el</a:t>
            </a:r>
            <a:r>
              <a:rPr sz="1000" spc="-55" dirty="0">
                <a:latin typeface="Arial"/>
                <a:cs typeface="Arial"/>
              </a:rPr>
              <a:t> </a:t>
            </a:r>
            <a:r>
              <a:rPr sz="1000" spc="-20" dirty="0">
                <a:latin typeface="Arial"/>
                <a:cs typeface="Arial"/>
              </a:rPr>
              <a:t>origen</a:t>
            </a:r>
            <a:r>
              <a:rPr sz="1000" spc="-50" dirty="0">
                <a:latin typeface="Arial"/>
                <a:cs typeface="Arial"/>
              </a:rPr>
              <a:t> </a:t>
            </a:r>
            <a:r>
              <a:rPr sz="1000" spc="-10" dirty="0">
                <a:latin typeface="Arial"/>
                <a:cs typeface="Arial"/>
              </a:rPr>
              <a:t>de</a:t>
            </a:r>
            <a:r>
              <a:rPr sz="1000" spc="-55"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alimentación</a:t>
            </a:r>
            <a:r>
              <a:rPr sz="1000" spc="-50" dirty="0">
                <a:latin typeface="Arial"/>
                <a:cs typeface="Arial"/>
              </a:rPr>
              <a:t> </a:t>
            </a:r>
            <a:r>
              <a:rPr sz="1000" spc="-20" dirty="0">
                <a:latin typeface="Arial"/>
                <a:cs typeface="Arial"/>
              </a:rPr>
              <a:t>(este</a:t>
            </a:r>
            <a:r>
              <a:rPr sz="1000" spc="-50" dirty="0">
                <a:latin typeface="Arial"/>
                <a:cs typeface="Arial"/>
              </a:rPr>
              <a:t> </a:t>
            </a:r>
            <a:r>
              <a:rPr sz="1000" spc="-20" dirty="0">
                <a:latin typeface="Arial"/>
                <a:cs typeface="Arial"/>
              </a:rPr>
              <a:t>origen</a:t>
            </a:r>
            <a:r>
              <a:rPr sz="1000" spc="-55" dirty="0">
                <a:latin typeface="Arial"/>
                <a:cs typeface="Arial"/>
              </a:rPr>
              <a:t> </a:t>
            </a:r>
            <a:r>
              <a:rPr sz="1000" spc="-10" dirty="0">
                <a:latin typeface="Arial"/>
                <a:cs typeface="Arial"/>
              </a:rPr>
              <a:t>no</a:t>
            </a:r>
            <a:r>
              <a:rPr sz="1000" spc="-50" dirty="0">
                <a:latin typeface="Arial"/>
                <a:cs typeface="Arial"/>
              </a:rPr>
              <a:t> </a:t>
            </a:r>
            <a:r>
              <a:rPr sz="1000" spc="-15" dirty="0">
                <a:latin typeface="Arial"/>
                <a:cs typeface="Arial"/>
              </a:rPr>
              <a:t>debe</a:t>
            </a:r>
            <a:r>
              <a:rPr sz="1000" spc="-55" dirty="0">
                <a:latin typeface="Arial"/>
                <a:cs typeface="Arial"/>
              </a:rPr>
              <a:t> </a:t>
            </a:r>
            <a:r>
              <a:rPr sz="1000" spc="-15" dirty="0">
                <a:latin typeface="Arial"/>
                <a:cs typeface="Arial"/>
              </a:rPr>
              <a:t>ser</a:t>
            </a:r>
            <a:r>
              <a:rPr sz="1000" spc="-45" dirty="0">
                <a:latin typeface="Arial"/>
                <a:cs typeface="Arial"/>
              </a:rPr>
              <a:t> </a:t>
            </a:r>
            <a:r>
              <a:rPr sz="1000" spc="-20" dirty="0">
                <a:latin typeface="Arial"/>
                <a:cs typeface="Arial"/>
              </a:rPr>
              <a:t>confundido</a:t>
            </a:r>
            <a:r>
              <a:rPr sz="1000" spc="-45" dirty="0">
                <a:latin typeface="Arial"/>
                <a:cs typeface="Arial"/>
              </a:rPr>
              <a:t> </a:t>
            </a:r>
            <a:r>
              <a:rPr sz="1000" spc="-15" dirty="0">
                <a:latin typeface="Arial"/>
                <a:cs typeface="Arial"/>
              </a:rPr>
              <a:t>con</a:t>
            </a:r>
            <a:r>
              <a:rPr sz="1000" spc="-45"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origen  </a:t>
            </a:r>
            <a:r>
              <a:rPr sz="1000" spc="-10" dirty="0">
                <a:latin typeface="Arial"/>
                <a:cs typeface="Arial"/>
              </a:rPr>
              <a:t>de la </a:t>
            </a:r>
            <a:r>
              <a:rPr sz="1000" spc="-20" dirty="0">
                <a:latin typeface="Arial"/>
                <a:cs typeface="Arial"/>
              </a:rPr>
              <a:t>instalación), </a:t>
            </a:r>
            <a:r>
              <a:rPr sz="1000" dirty="0">
                <a:latin typeface="Arial"/>
                <a:cs typeface="Arial"/>
              </a:rPr>
              <a:t>y a </a:t>
            </a:r>
            <a:r>
              <a:rPr sz="1000" spc="-20" dirty="0">
                <a:latin typeface="Arial"/>
                <a:cs typeface="Arial"/>
              </a:rPr>
              <a:t>tierra, </a:t>
            </a:r>
            <a:r>
              <a:rPr sz="1000" spc="-15" dirty="0">
                <a:latin typeface="Arial"/>
                <a:cs typeface="Arial"/>
              </a:rPr>
              <a:t>como </a:t>
            </a:r>
            <a:r>
              <a:rPr sz="1000" spc="-20" dirty="0">
                <a:latin typeface="Arial"/>
                <a:cs typeface="Arial"/>
              </a:rPr>
              <a:t>mínimo, </a:t>
            </a:r>
            <a:r>
              <a:rPr sz="1000" spc="-10" dirty="0">
                <a:latin typeface="Arial"/>
                <a:cs typeface="Arial"/>
              </a:rPr>
              <a:t>en el </a:t>
            </a:r>
            <a:r>
              <a:rPr sz="1000" spc="-15" dirty="0">
                <a:latin typeface="Arial"/>
                <a:cs typeface="Arial"/>
              </a:rPr>
              <a:t>origen </a:t>
            </a:r>
            <a:r>
              <a:rPr sz="1000" spc="-10" dirty="0">
                <a:latin typeface="Arial"/>
                <a:cs typeface="Arial"/>
              </a:rPr>
              <a:t>de la </a:t>
            </a:r>
            <a:r>
              <a:rPr sz="1000" spc="-20" dirty="0">
                <a:latin typeface="Arial"/>
                <a:cs typeface="Arial"/>
              </a:rPr>
              <a:t>alimentación, pudiendo estar además </a:t>
            </a:r>
            <a:r>
              <a:rPr sz="1000" spc="-10" dirty="0">
                <a:latin typeface="Arial"/>
                <a:cs typeface="Arial"/>
              </a:rPr>
              <a:t>el PE </a:t>
            </a:r>
            <a:r>
              <a:rPr sz="1000" spc="-20" dirty="0">
                <a:latin typeface="Arial"/>
                <a:cs typeface="Arial"/>
              </a:rPr>
              <a:t>conec-  </a:t>
            </a:r>
            <a:r>
              <a:rPr sz="1000" spc="-15" dirty="0">
                <a:latin typeface="Arial"/>
                <a:cs typeface="Arial"/>
              </a:rPr>
              <a:t>tado </a:t>
            </a:r>
            <a:r>
              <a:rPr sz="1000" dirty="0">
                <a:latin typeface="Arial"/>
                <a:cs typeface="Arial"/>
              </a:rPr>
              <a:t>a </a:t>
            </a:r>
            <a:r>
              <a:rPr sz="1000" spc="-20" dirty="0">
                <a:latin typeface="Arial"/>
                <a:cs typeface="Arial"/>
              </a:rPr>
              <a:t>tierra </a:t>
            </a:r>
            <a:r>
              <a:rPr sz="1000" spc="-10" dirty="0">
                <a:latin typeface="Arial"/>
                <a:cs typeface="Arial"/>
              </a:rPr>
              <a:t>en </a:t>
            </a:r>
            <a:r>
              <a:rPr sz="1000" spc="-20" dirty="0">
                <a:latin typeface="Arial"/>
                <a:cs typeface="Arial"/>
              </a:rPr>
              <a:t>varios otros puntos </a:t>
            </a:r>
            <a:r>
              <a:rPr sz="1000" spc="-15" dirty="0">
                <a:latin typeface="Arial"/>
                <a:cs typeface="Arial"/>
              </a:rPr>
              <a:t>aguas abajo del </a:t>
            </a:r>
            <a:r>
              <a:rPr sz="1000" spc="-20" dirty="0">
                <a:latin typeface="Arial"/>
                <a:cs typeface="Arial"/>
              </a:rPr>
              <a:t>origen </a:t>
            </a:r>
            <a:r>
              <a:rPr sz="1000" spc="-15" dirty="0">
                <a:latin typeface="Arial"/>
                <a:cs typeface="Arial"/>
              </a:rPr>
              <a:t>(ver </a:t>
            </a:r>
            <a:r>
              <a:rPr sz="1000" spc="-20" dirty="0">
                <a:latin typeface="Arial"/>
                <a:cs typeface="Arial"/>
              </a:rPr>
              <a:t>figuras </a:t>
            </a:r>
            <a:r>
              <a:rPr sz="1000" u="sng" spc="-20" dirty="0">
                <a:uFill>
                  <a:solidFill>
                    <a:srgbClr val="000000"/>
                  </a:solidFill>
                </a:uFill>
                <a:latin typeface="Arial"/>
                <a:cs typeface="Arial"/>
              </a:rPr>
              <a:t>771.3.B</a:t>
            </a:r>
            <a:r>
              <a:rPr sz="1000" spc="-20" dirty="0">
                <a:latin typeface="Arial"/>
                <a:cs typeface="Arial"/>
              </a:rPr>
              <a:t>, </a:t>
            </a:r>
            <a:r>
              <a:rPr sz="1000" u="sng" spc="-20" dirty="0">
                <a:uFill>
                  <a:solidFill>
                    <a:srgbClr val="000000"/>
                  </a:solidFill>
                </a:uFill>
                <a:latin typeface="Arial"/>
                <a:cs typeface="Arial"/>
              </a:rPr>
              <a:t>771.3.C</a:t>
            </a:r>
            <a:r>
              <a:rPr sz="1000" spc="-20" dirty="0">
                <a:latin typeface="Arial"/>
                <a:cs typeface="Arial"/>
              </a:rPr>
              <a:t> </a:t>
            </a:r>
            <a:r>
              <a:rPr sz="1000" dirty="0">
                <a:latin typeface="Arial"/>
                <a:cs typeface="Arial"/>
              </a:rPr>
              <a:t>y </a:t>
            </a:r>
            <a:r>
              <a:rPr sz="1000" u="sng" spc="-20" dirty="0">
                <a:uFill>
                  <a:solidFill>
                    <a:srgbClr val="000000"/>
                  </a:solidFill>
                </a:uFill>
                <a:latin typeface="Arial"/>
                <a:cs typeface="Arial"/>
              </a:rPr>
              <a:t>771.3.D</a:t>
            </a:r>
            <a:r>
              <a:rPr sz="1000" spc="-20" dirty="0">
                <a:latin typeface="Arial"/>
                <a:cs typeface="Arial"/>
              </a:rPr>
              <a:t>). </a:t>
            </a:r>
            <a:r>
              <a:rPr sz="1000" spc="-10" dirty="0">
                <a:latin typeface="Arial"/>
                <a:cs typeface="Arial"/>
              </a:rPr>
              <a:t>El </a:t>
            </a:r>
            <a:r>
              <a:rPr sz="1000" spc="-20" dirty="0">
                <a:latin typeface="Arial"/>
                <a:cs typeface="Arial"/>
              </a:rPr>
              <a:t>esquema  </a:t>
            </a:r>
            <a:r>
              <a:rPr sz="1000" spc="-15" dirty="0">
                <a:latin typeface="Arial"/>
                <a:cs typeface="Arial"/>
              </a:rPr>
              <a:t>TN-S está </a:t>
            </a:r>
            <a:r>
              <a:rPr sz="1000" spc="-20" dirty="0">
                <a:latin typeface="Arial"/>
                <a:cs typeface="Arial"/>
              </a:rPr>
              <a:t>prohibido </a:t>
            </a:r>
            <a:r>
              <a:rPr sz="1000" spc="-15" dirty="0">
                <a:latin typeface="Arial"/>
                <a:cs typeface="Arial"/>
              </a:rPr>
              <a:t>para las </a:t>
            </a:r>
            <a:r>
              <a:rPr sz="1000" spc="-20" dirty="0">
                <a:latin typeface="Arial"/>
                <a:cs typeface="Arial"/>
              </a:rPr>
              <a:t>instalaciones internas </a:t>
            </a:r>
            <a:r>
              <a:rPr sz="1000" spc="-10" dirty="0">
                <a:latin typeface="Arial"/>
                <a:cs typeface="Arial"/>
              </a:rPr>
              <a:t>de </a:t>
            </a:r>
            <a:r>
              <a:rPr sz="1000" spc="-15" dirty="0">
                <a:latin typeface="Arial"/>
                <a:cs typeface="Arial"/>
              </a:rPr>
              <a:t>los </a:t>
            </a:r>
            <a:r>
              <a:rPr sz="1000" spc="-20" dirty="0">
                <a:latin typeface="Arial"/>
                <a:cs typeface="Arial"/>
              </a:rPr>
              <a:t>inmuebles alimentados </a:t>
            </a:r>
            <a:r>
              <a:rPr sz="1000" spc="-15" dirty="0">
                <a:latin typeface="Arial"/>
                <a:cs typeface="Arial"/>
              </a:rPr>
              <a:t>desde </a:t>
            </a:r>
            <a:r>
              <a:rPr sz="1000" spc="-10" dirty="0">
                <a:latin typeface="Arial"/>
                <a:cs typeface="Arial"/>
              </a:rPr>
              <a:t>la </a:t>
            </a:r>
            <a:r>
              <a:rPr sz="1000" spc="-15" dirty="0">
                <a:latin typeface="Arial"/>
                <a:cs typeface="Arial"/>
              </a:rPr>
              <a:t>red </a:t>
            </a:r>
            <a:r>
              <a:rPr sz="1000" spc="-20" dirty="0">
                <a:latin typeface="Arial"/>
                <a:cs typeface="Arial"/>
              </a:rPr>
              <a:t>pública </a:t>
            </a:r>
            <a:r>
              <a:rPr sz="1000" spc="-10" dirty="0">
                <a:latin typeface="Arial"/>
                <a:cs typeface="Arial"/>
              </a:rPr>
              <a:t>de </a:t>
            </a:r>
            <a:r>
              <a:rPr sz="1000" spc="-20" dirty="0">
                <a:latin typeface="Arial"/>
                <a:cs typeface="Arial"/>
              </a:rPr>
              <a:t>baja  tensión, </a:t>
            </a:r>
            <a:r>
              <a:rPr sz="1000" spc="-15" dirty="0">
                <a:latin typeface="Arial"/>
                <a:cs typeface="Arial"/>
              </a:rPr>
              <a:t>para los que sólo </a:t>
            </a:r>
            <a:r>
              <a:rPr sz="1000" spc="-10" dirty="0">
                <a:latin typeface="Arial"/>
                <a:cs typeface="Arial"/>
              </a:rPr>
              <a:t>se </a:t>
            </a:r>
            <a:r>
              <a:rPr sz="1000" spc="-20" dirty="0">
                <a:latin typeface="Arial"/>
                <a:cs typeface="Arial"/>
              </a:rPr>
              <a:t>permite </a:t>
            </a:r>
            <a:r>
              <a:rPr sz="1000" spc="-10" dirty="0">
                <a:latin typeface="Arial"/>
                <a:cs typeface="Arial"/>
              </a:rPr>
              <a:t>el </a:t>
            </a:r>
            <a:r>
              <a:rPr sz="1000" spc="-20" dirty="0">
                <a:latin typeface="Arial"/>
                <a:cs typeface="Arial"/>
              </a:rPr>
              <a:t>esquema </a:t>
            </a:r>
            <a:r>
              <a:rPr sz="1000" spc="-10" dirty="0">
                <a:latin typeface="Arial"/>
                <a:cs typeface="Arial"/>
              </a:rPr>
              <a:t>de </a:t>
            </a:r>
            <a:r>
              <a:rPr sz="1000" spc="-20" dirty="0">
                <a:latin typeface="Arial"/>
                <a:cs typeface="Arial"/>
              </a:rPr>
              <a:t>conexión </a:t>
            </a:r>
            <a:r>
              <a:rPr sz="1000" dirty="0">
                <a:latin typeface="Arial"/>
                <a:cs typeface="Arial"/>
              </a:rPr>
              <a:t>a </a:t>
            </a:r>
            <a:r>
              <a:rPr sz="1000" spc="-20" dirty="0">
                <a:latin typeface="Arial"/>
                <a:cs typeface="Arial"/>
              </a:rPr>
              <a:t>tierra </a:t>
            </a:r>
            <a:r>
              <a:rPr sz="1000" spc="-15" dirty="0">
                <a:latin typeface="Arial"/>
                <a:cs typeface="Arial"/>
              </a:rPr>
              <a:t>TT. </a:t>
            </a:r>
            <a:r>
              <a:rPr sz="1000" spc="-10" dirty="0">
                <a:latin typeface="Arial"/>
                <a:cs typeface="Arial"/>
              </a:rPr>
              <a:t>El </a:t>
            </a:r>
            <a:r>
              <a:rPr sz="1000" spc="-20" dirty="0">
                <a:latin typeface="Arial"/>
                <a:cs typeface="Arial"/>
              </a:rPr>
              <a:t>esquema </a:t>
            </a:r>
            <a:r>
              <a:rPr sz="1000" spc="-10" dirty="0">
                <a:latin typeface="Arial"/>
                <a:cs typeface="Arial"/>
              </a:rPr>
              <a:t>de </a:t>
            </a:r>
            <a:r>
              <a:rPr sz="1000" spc="-20" dirty="0">
                <a:latin typeface="Arial"/>
                <a:cs typeface="Arial"/>
              </a:rPr>
              <a:t>conexión </a:t>
            </a:r>
            <a:r>
              <a:rPr sz="1000" dirty="0">
                <a:latin typeface="Arial"/>
                <a:cs typeface="Arial"/>
              </a:rPr>
              <a:t>a </a:t>
            </a:r>
            <a:r>
              <a:rPr sz="1000" spc="-20" dirty="0">
                <a:latin typeface="Arial"/>
                <a:cs typeface="Arial"/>
              </a:rPr>
              <a:t>tierra TN-S  </a:t>
            </a:r>
            <a:r>
              <a:rPr sz="1000" spc="-15" dirty="0">
                <a:latin typeface="Arial"/>
                <a:cs typeface="Arial"/>
              </a:rPr>
              <a:t>puede </a:t>
            </a:r>
            <a:r>
              <a:rPr sz="1000" spc="-20" dirty="0">
                <a:latin typeface="Arial"/>
                <a:cs typeface="Arial"/>
              </a:rPr>
              <a:t>emplearse </a:t>
            </a:r>
            <a:r>
              <a:rPr sz="1000" spc="-10" dirty="0">
                <a:latin typeface="Arial"/>
                <a:cs typeface="Arial"/>
              </a:rPr>
              <a:t>en </a:t>
            </a:r>
            <a:r>
              <a:rPr sz="1000" spc="-15" dirty="0">
                <a:latin typeface="Arial"/>
                <a:cs typeface="Arial"/>
              </a:rPr>
              <a:t>los casos </a:t>
            </a:r>
            <a:r>
              <a:rPr sz="1000" spc="-20" dirty="0">
                <a:latin typeface="Arial"/>
                <a:cs typeface="Arial"/>
              </a:rPr>
              <a:t>especiales indicados </a:t>
            </a:r>
            <a:r>
              <a:rPr sz="1000" dirty="0">
                <a:latin typeface="Arial"/>
                <a:cs typeface="Arial"/>
              </a:rPr>
              <a:t>a</a:t>
            </a:r>
            <a:r>
              <a:rPr sz="1000" spc="-204" dirty="0">
                <a:latin typeface="Arial"/>
                <a:cs typeface="Arial"/>
              </a:rPr>
              <a:t> </a:t>
            </a:r>
            <a:r>
              <a:rPr sz="1000" spc="-20" dirty="0">
                <a:latin typeface="Arial"/>
                <a:cs typeface="Arial"/>
              </a:rPr>
              <a:t>continuación.</a:t>
            </a:r>
            <a:endParaRPr sz="1000">
              <a:latin typeface="Arial"/>
              <a:cs typeface="Arial"/>
            </a:endParaRPr>
          </a:p>
          <a:p>
            <a:pPr>
              <a:lnSpc>
                <a:spcPct val="100000"/>
              </a:lnSpc>
              <a:spcBef>
                <a:spcPts val="40"/>
              </a:spcBef>
            </a:pPr>
            <a:endParaRPr sz="1500">
              <a:latin typeface="Arial"/>
              <a:cs typeface="Arial"/>
            </a:endParaRPr>
          </a:p>
          <a:p>
            <a:pPr marL="193040" marR="5715" lvl="5" algn="just">
              <a:lnSpc>
                <a:spcPts val="1150"/>
              </a:lnSpc>
              <a:spcBef>
                <a:spcPts val="5"/>
              </a:spcBef>
              <a:buAutoNum type="alphaLcParenR"/>
              <a:tabLst>
                <a:tab pos="374015" algn="l"/>
              </a:tabLst>
            </a:pPr>
            <a:r>
              <a:rPr sz="1000" spc="-10" dirty="0">
                <a:latin typeface="Arial"/>
                <a:cs typeface="Arial"/>
              </a:rPr>
              <a:t>En</a:t>
            </a:r>
            <a:r>
              <a:rPr sz="1000" spc="-35" dirty="0">
                <a:latin typeface="Arial"/>
                <a:cs typeface="Arial"/>
              </a:rPr>
              <a:t> </a:t>
            </a:r>
            <a:r>
              <a:rPr sz="1000" spc="-20" dirty="0">
                <a:latin typeface="Arial"/>
                <a:cs typeface="Arial"/>
              </a:rPr>
              <a:t>inmuebles</a:t>
            </a:r>
            <a:r>
              <a:rPr sz="1000" spc="-35" dirty="0">
                <a:latin typeface="Arial"/>
                <a:cs typeface="Arial"/>
              </a:rPr>
              <a:t> </a:t>
            </a:r>
            <a:r>
              <a:rPr sz="1000" dirty="0">
                <a:latin typeface="Arial"/>
                <a:cs typeface="Arial"/>
              </a:rPr>
              <a:t>o</a:t>
            </a:r>
            <a:r>
              <a:rPr sz="1000" spc="-35" dirty="0">
                <a:latin typeface="Arial"/>
                <a:cs typeface="Arial"/>
              </a:rPr>
              <a:t> </a:t>
            </a:r>
            <a:r>
              <a:rPr sz="1000" spc="-20" dirty="0">
                <a:latin typeface="Arial"/>
                <a:cs typeface="Arial"/>
              </a:rPr>
              <a:t>locales</a:t>
            </a:r>
            <a:r>
              <a:rPr sz="1000" spc="-35" dirty="0">
                <a:latin typeface="Arial"/>
                <a:cs typeface="Arial"/>
              </a:rPr>
              <a:t> </a:t>
            </a:r>
            <a:r>
              <a:rPr sz="1000" spc="-20" dirty="0">
                <a:latin typeface="Arial"/>
                <a:cs typeface="Arial"/>
              </a:rPr>
              <a:t>alimentados</a:t>
            </a:r>
            <a:r>
              <a:rPr sz="1000" spc="-35" dirty="0">
                <a:latin typeface="Arial"/>
                <a:cs typeface="Arial"/>
              </a:rPr>
              <a:t> </a:t>
            </a:r>
            <a:r>
              <a:rPr sz="1000" spc="-10" dirty="0">
                <a:latin typeface="Arial"/>
                <a:cs typeface="Arial"/>
              </a:rPr>
              <a:t>en</a:t>
            </a:r>
            <a:r>
              <a:rPr sz="1000" spc="-35" dirty="0">
                <a:latin typeface="Arial"/>
                <a:cs typeface="Arial"/>
              </a:rPr>
              <a:t> </a:t>
            </a:r>
            <a:r>
              <a:rPr sz="1000" spc="-15" dirty="0">
                <a:latin typeface="Arial"/>
                <a:cs typeface="Arial"/>
              </a:rPr>
              <a:t>media</a:t>
            </a:r>
            <a:r>
              <a:rPr sz="1000" spc="-35" dirty="0">
                <a:latin typeface="Arial"/>
                <a:cs typeface="Arial"/>
              </a:rPr>
              <a:t> </a:t>
            </a:r>
            <a:r>
              <a:rPr sz="1000" spc="-15" dirty="0">
                <a:latin typeface="Arial"/>
                <a:cs typeface="Arial"/>
              </a:rPr>
              <a:t>tensión</a:t>
            </a:r>
            <a:r>
              <a:rPr sz="1000" spc="-35" dirty="0">
                <a:latin typeface="Arial"/>
                <a:cs typeface="Arial"/>
              </a:rPr>
              <a:t> </a:t>
            </a:r>
            <a:r>
              <a:rPr sz="1000" spc="-15" dirty="0">
                <a:latin typeface="Arial"/>
                <a:cs typeface="Arial"/>
              </a:rPr>
              <a:t>(MT)</a:t>
            </a:r>
            <a:r>
              <a:rPr sz="1000" spc="-35" dirty="0">
                <a:latin typeface="Arial"/>
                <a:cs typeface="Arial"/>
              </a:rPr>
              <a:t> </a:t>
            </a:r>
            <a:r>
              <a:rPr sz="1000" spc="-15" dirty="0">
                <a:latin typeface="Arial"/>
                <a:cs typeface="Arial"/>
              </a:rPr>
              <a:t>desde</a:t>
            </a:r>
            <a:r>
              <a:rPr sz="1000" spc="-35" dirty="0">
                <a:latin typeface="Arial"/>
                <a:cs typeface="Arial"/>
              </a:rPr>
              <a:t> </a:t>
            </a:r>
            <a:r>
              <a:rPr sz="1000" spc="-10" dirty="0">
                <a:latin typeface="Arial"/>
                <a:cs typeface="Arial"/>
              </a:rPr>
              <a:t>la</a:t>
            </a:r>
            <a:r>
              <a:rPr sz="1000" spc="-35" dirty="0">
                <a:latin typeface="Arial"/>
                <a:cs typeface="Arial"/>
              </a:rPr>
              <a:t> </a:t>
            </a:r>
            <a:r>
              <a:rPr sz="1000" spc="-15" dirty="0">
                <a:latin typeface="Arial"/>
                <a:cs typeface="Arial"/>
              </a:rPr>
              <a:t>red</a:t>
            </a:r>
            <a:r>
              <a:rPr sz="1000" spc="-35" dirty="0">
                <a:latin typeface="Arial"/>
                <a:cs typeface="Arial"/>
              </a:rPr>
              <a:t> </a:t>
            </a:r>
            <a:r>
              <a:rPr sz="1000" spc="-20" dirty="0">
                <a:latin typeface="Arial"/>
                <a:cs typeface="Arial"/>
              </a:rPr>
              <a:t>pública</a:t>
            </a:r>
            <a:r>
              <a:rPr sz="1000" spc="-35" dirty="0">
                <a:latin typeface="Arial"/>
                <a:cs typeface="Arial"/>
              </a:rPr>
              <a:t> </a:t>
            </a:r>
            <a:r>
              <a:rPr sz="1000" dirty="0">
                <a:latin typeface="Arial"/>
                <a:cs typeface="Arial"/>
              </a:rPr>
              <a:t>o</a:t>
            </a:r>
            <a:r>
              <a:rPr sz="1000" spc="-35" dirty="0">
                <a:latin typeface="Arial"/>
                <a:cs typeface="Arial"/>
              </a:rPr>
              <a:t> </a:t>
            </a:r>
            <a:r>
              <a:rPr sz="1000" spc="-15" dirty="0">
                <a:latin typeface="Arial"/>
                <a:cs typeface="Arial"/>
              </a:rPr>
              <a:t>con</a:t>
            </a:r>
            <a:r>
              <a:rPr sz="1000" spc="-35" dirty="0">
                <a:latin typeface="Arial"/>
                <a:cs typeface="Arial"/>
              </a:rPr>
              <a:t> </a:t>
            </a:r>
            <a:r>
              <a:rPr sz="1000" spc="-20" dirty="0">
                <a:latin typeface="Arial"/>
                <a:cs typeface="Arial"/>
              </a:rPr>
              <a:t>alimentación</a:t>
            </a:r>
            <a:r>
              <a:rPr sz="1000" spc="-35" dirty="0">
                <a:latin typeface="Arial"/>
                <a:cs typeface="Arial"/>
              </a:rPr>
              <a:t> </a:t>
            </a:r>
            <a:r>
              <a:rPr sz="1000" spc="-20" dirty="0">
                <a:latin typeface="Arial"/>
                <a:cs typeface="Arial"/>
              </a:rPr>
              <a:t>desde  </a:t>
            </a:r>
            <a:r>
              <a:rPr sz="1000" spc="-15" dirty="0">
                <a:latin typeface="Arial"/>
                <a:cs typeface="Arial"/>
              </a:rPr>
              <a:t>grupo </a:t>
            </a:r>
            <a:r>
              <a:rPr sz="1000" spc="-20" dirty="0">
                <a:latin typeface="Arial"/>
                <a:cs typeface="Arial"/>
              </a:rPr>
              <a:t>electrógeno propio </a:t>
            </a:r>
            <a:r>
              <a:rPr sz="1000" spc="-10" dirty="0">
                <a:latin typeface="Arial"/>
                <a:cs typeface="Arial"/>
              </a:rPr>
              <a:t>(o </a:t>
            </a:r>
            <a:r>
              <a:rPr sz="1000" spc="-20" dirty="0">
                <a:latin typeface="Arial"/>
                <a:cs typeface="Arial"/>
              </a:rPr>
              <a:t>alimentación equivalente), </a:t>
            </a:r>
            <a:r>
              <a:rPr sz="1000" spc="-15" dirty="0">
                <a:latin typeface="Arial"/>
                <a:cs typeface="Arial"/>
              </a:rPr>
              <a:t>podrá ser </a:t>
            </a:r>
            <a:r>
              <a:rPr sz="1000" spc="-20" dirty="0">
                <a:latin typeface="Arial"/>
                <a:cs typeface="Arial"/>
              </a:rPr>
              <a:t>decisión </a:t>
            </a:r>
            <a:r>
              <a:rPr sz="1000" spc="-15" dirty="0">
                <a:latin typeface="Arial"/>
                <a:cs typeface="Arial"/>
              </a:rPr>
              <a:t>del </a:t>
            </a:r>
            <a:r>
              <a:rPr sz="1000" spc="-20" dirty="0">
                <a:latin typeface="Arial"/>
                <a:cs typeface="Arial"/>
              </a:rPr>
              <a:t>usuario </a:t>
            </a:r>
            <a:r>
              <a:rPr sz="1000" dirty="0">
                <a:latin typeface="Arial"/>
                <a:cs typeface="Arial"/>
              </a:rPr>
              <a:t>o </a:t>
            </a:r>
            <a:r>
              <a:rPr sz="1000" spc="-20" dirty="0">
                <a:latin typeface="Arial"/>
                <a:cs typeface="Arial"/>
              </a:rPr>
              <a:t>instalador </a:t>
            </a:r>
            <a:r>
              <a:rPr sz="1000" spc="-10" dirty="0">
                <a:latin typeface="Arial"/>
                <a:cs typeface="Arial"/>
              </a:rPr>
              <a:t>el </a:t>
            </a:r>
            <a:r>
              <a:rPr sz="1000" spc="-20" dirty="0">
                <a:latin typeface="Arial"/>
                <a:cs typeface="Arial"/>
              </a:rPr>
              <a:t>empleo  </a:t>
            </a:r>
            <a:r>
              <a:rPr sz="1000" spc="-15" dirty="0">
                <a:latin typeface="Arial"/>
                <a:cs typeface="Arial"/>
              </a:rPr>
              <a:t>del </a:t>
            </a:r>
            <a:r>
              <a:rPr sz="1000" spc="-20" dirty="0">
                <a:latin typeface="Arial"/>
                <a:cs typeface="Arial"/>
              </a:rPr>
              <a:t>esquema </a:t>
            </a:r>
            <a:r>
              <a:rPr sz="1000" spc="-15" dirty="0">
                <a:latin typeface="Arial"/>
                <a:cs typeface="Arial"/>
              </a:rPr>
              <a:t>TN-S. </a:t>
            </a:r>
            <a:r>
              <a:rPr sz="1000" spc="-10" dirty="0">
                <a:latin typeface="Arial"/>
                <a:cs typeface="Arial"/>
              </a:rPr>
              <a:t>En </a:t>
            </a:r>
            <a:r>
              <a:rPr sz="1000" spc="-15" dirty="0">
                <a:latin typeface="Arial"/>
                <a:cs typeface="Arial"/>
              </a:rPr>
              <a:t>los casos </a:t>
            </a:r>
            <a:r>
              <a:rPr sz="1000" spc="-10" dirty="0">
                <a:latin typeface="Arial"/>
                <a:cs typeface="Arial"/>
              </a:rPr>
              <a:t>en </a:t>
            </a:r>
            <a:r>
              <a:rPr sz="1000" spc="-15" dirty="0">
                <a:latin typeface="Arial"/>
                <a:cs typeface="Arial"/>
              </a:rPr>
              <a:t>que </a:t>
            </a:r>
            <a:r>
              <a:rPr sz="1000" spc="-10" dirty="0">
                <a:latin typeface="Arial"/>
                <a:cs typeface="Arial"/>
              </a:rPr>
              <a:t>el </a:t>
            </a:r>
            <a:r>
              <a:rPr sz="1000" spc="-20" dirty="0">
                <a:latin typeface="Arial"/>
                <a:cs typeface="Arial"/>
              </a:rPr>
              <a:t>inmueble reciba alguna alimentación </a:t>
            </a:r>
            <a:r>
              <a:rPr sz="1000" spc="-10" dirty="0">
                <a:latin typeface="Arial"/>
                <a:cs typeface="Arial"/>
              </a:rPr>
              <a:t>en BT </a:t>
            </a:r>
            <a:r>
              <a:rPr sz="1000" spc="-15" dirty="0">
                <a:latin typeface="Arial"/>
                <a:cs typeface="Arial"/>
              </a:rPr>
              <a:t>desde </a:t>
            </a:r>
            <a:r>
              <a:rPr sz="1000" spc="-10" dirty="0">
                <a:latin typeface="Arial"/>
                <a:cs typeface="Arial"/>
              </a:rPr>
              <a:t>la </a:t>
            </a:r>
            <a:r>
              <a:rPr sz="1000" spc="-15" dirty="0">
                <a:latin typeface="Arial"/>
                <a:cs typeface="Arial"/>
              </a:rPr>
              <a:t>red </a:t>
            </a:r>
            <a:r>
              <a:rPr sz="1000" spc="-10" dirty="0">
                <a:latin typeface="Arial"/>
                <a:cs typeface="Arial"/>
              </a:rPr>
              <a:t>de </a:t>
            </a:r>
            <a:r>
              <a:rPr sz="1000" spc="-20" dirty="0">
                <a:latin typeface="Arial"/>
                <a:cs typeface="Arial"/>
              </a:rPr>
              <a:t>dis-  tribución</a:t>
            </a:r>
            <a:r>
              <a:rPr sz="1000" spc="-65" dirty="0">
                <a:latin typeface="Arial"/>
                <a:cs typeface="Arial"/>
              </a:rPr>
              <a:t> </a:t>
            </a:r>
            <a:r>
              <a:rPr sz="1000" spc="-20" dirty="0">
                <a:latin typeface="Arial"/>
                <a:cs typeface="Arial"/>
              </a:rPr>
              <a:t>pública,</a:t>
            </a:r>
            <a:r>
              <a:rPr sz="1000" spc="-60" dirty="0">
                <a:latin typeface="Arial"/>
                <a:cs typeface="Arial"/>
              </a:rPr>
              <a:t> </a:t>
            </a:r>
            <a:r>
              <a:rPr sz="1000" spc="-20" dirty="0">
                <a:latin typeface="Arial"/>
                <a:cs typeface="Arial"/>
              </a:rPr>
              <a:t>además</a:t>
            </a:r>
            <a:r>
              <a:rPr sz="1000" spc="-60" dirty="0">
                <a:latin typeface="Arial"/>
                <a:cs typeface="Arial"/>
              </a:rPr>
              <a:t> </a:t>
            </a:r>
            <a:r>
              <a:rPr sz="1000" spc="-10" dirty="0">
                <a:latin typeface="Arial"/>
                <a:cs typeface="Arial"/>
              </a:rPr>
              <a:t>de</a:t>
            </a:r>
            <a:r>
              <a:rPr sz="1000" spc="-60"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alimentación</a:t>
            </a:r>
            <a:r>
              <a:rPr sz="1000" spc="-60" dirty="0">
                <a:latin typeface="Arial"/>
                <a:cs typeface="Arial"/>
              </a:rPr>
              <a:t> </a:t>
            </a:r>
            <a:r>
              <a:rPr sz="1000" spc="-10" dirty="0">
                <a:latin typeface="Arial"/>
                <a:cs typeface="Arial"/>
              </a:rPr>
              <a:t>en</a:t>
            </a:r>
            <a:r>
              <a:rPr sz="1000" spc="-65" dirty="0">
                <a:latin typeface="Arial"/>
                <a:cs typeface="Arial"/>
              </a:rPr>
              <a:t> </a:t>
            </a:r>
            <a:r>
              <a:rPr sz="1000" spc="-10" dirty="0">
                <a:latin typeface="Arial"/>
                <a:cs typeface="Arial"/>
              </a:rPr>
              <a:t>MT</a:t>
            </a:r>
            <a:r>
              <a:rPr sz="1000" spc="-60" dirty="0">
                <a:latin typeface="Arial"/>
                <a:cs typeface="Arial"/>
              </a:rPr>
              <a:t> </a:t>
            </a:r>
            <a:r>
              <a:rPr sz="1000" spc="-20" dirty="0">
                <a:latin typeface="Arial"/>
                <a:cs typeface="Arial"/>
              </a:rPr>
              <a:t>indicada,</a:t>
            </a:r>
            <a:r>
              <a:rPr sz="1000" spc="-60" dirty="0">
                <a:latin typeface="Arial"/>
                <a:cs typeface="Arial"/>
              </a:rPr>
              <a:t> </a:t>
            </a:r>
            <a:r>
              <a:rPr sz="1000" spc="-10" dirty="0">
                <a:latin typeface="Arial"/>
                <a:cs typeface="Arial"/>
              </a:rPr>
              <a:t>se</a:t>
            </a:r>
            <a:r>
              <a:rPr sz="1000" spc="-60" dirty="0">
                <a:latin typeface="Arial"/>
                <a:cs typeface="Arial"/>
              </a:rPr>
              <a:t> </a:t>
            </a:r>
            <a:r>
              <a:rPr sz="1000" spc="-20" dirty="0">
                <a:latin typeface="Arial"/>
                <a:cs typeface="Arial"/>
              </a:rPr>
              <a:t>deberán</a:t>
            </a:r>
            <a:r>
              <a:rPr sz="1000" spc="-60" dirty="0">
                <a:latin typeface="Arial"/>
                <a:cs typeface="Arial"/>
              </a:rPr>
              <a:t> </a:t>
            </a:r>
            <a:r>
              <a:rPr sz="1000" spc="-15" dirty="0">
                <a:latin typeface="Arial"/>
                <a:cs typeface="Arial"/>
              </a:rPr>
              <a:t>tomar</a:t>
            </a:r>
            <a:r>
              <a:rPr sz="1000" spc="-60" dirty="0">
                <a:latin typeface="Arial"/>
                <a:cs typeface="Arial"/>
              </a:rPr>
              <a:t> </a:t>
            </a:r>
            <a:r>
              <a:rPr sz="1000" spc="-15" dirty="0">
                <a:latin typeface="Arial"/>
                <a:cs typeface="Arial"/>
              </a:rPr>
              <a:t>las</a:t>
            </a:r>
            <a:r>
              <a:rPr sz="1000" spc="-65" dirty="0">
                <a:latin typeface="Arial"/>
                <a:cs typeface="Arial"/>
              </a:rPr>
              <a:t> </a:t>
            </a:r>
            <a:r>
              <a:rPr sz="1000" spc="-20" dirty="0">
                <a:latin typeface="Arial"/>
                <a:cs typeface="Arial"/>
              </a:rPr>
              <a:t>debidas</a:t>
            </a:r>
            <a:r>
              <a:rPr sz="1000" spc="-60" dirty="0">
                <a:latin typeface="Arial"/>
                <a:cs typeface="Arial"/>
              </a:rPr>
              <a:t> </a:t>
            </a:r>
            <a:r>
              <a:rPr sz="1000" spc="-20" dirty="0">
                <a:latin typeface="Arial"/>
                <a:cs typeface="Arial"/>
              </a:rPr>
              <a:t>precauciones</a:t>
            </a:r>
            <a:r>
              <a:rPr sz="1000" spc="-60" dirty="0">
                <a:latin typeface="Arial"/>
                <a:cs typeface="Arial"/>
              </a:rPr>
              <a:t> </a:t>
            </a:r>
            <a:r>
              <a:rPr sz="1000" spc="-20" dirty="0">
                <a:latin typeface="Arial"/>
                <a:cs typeface="Arial"/>
              </a:rPr>
              <a:t>para  evitar </a:t>
            </a:r>
            <a:r>
              <a:rPr sz="1000" spc="-15" dirty="0">
                <a:latin typeface="Arial"/>
                <a:cs typeface="Arial"/>
              </a:rPr>
              <a:t>que las </a:t>
            </a:r>
            <a:r>
              <a:rPr sz="1000" spc="-20" dirty="0">
                <a:latin typeface="Arial"/>
                <a:cs typeface="Arial"/>
              </a:rPr>
              <a:t>alimentaciones, incluido </a:t>
            </a:r>
            <a:r>
              <a:rPr sz="1000" spc="-10" dirty="0">
                <a:latin typeface="Arial"/>
                <a:cs typeface="Arial"/>
              </a:rPr>
              <a:t>el </a:t>
            </a:r>
            <a:r>
              <a:rPr sz="1000" spc="-20" dirty="0">
                <a:latin typeface="Arial"/>
                <a:cs typeface="Arial"/>
              </a:rPr>
              <a:t>neutro, </a:t>
            </a:r>
            <a:r>
              <a:rPr sz="1000" spc="-15" dirty="0">
                <a:latin typeface="Arial"/>
                <a:cs typeface="Arial"/>
              </a:rPr>
              <a:t>entren </a:t>
            </a:r>
            <a:r>
              <a:rPr sz="1000" spc="-10" dirty="0">
                <a:latin typeface="Arial"/>
                <a:cs typeface="Arial"/>
              </a:rPr>
              <a:t>en </a:t>
            </a:r>
            <a:r>
              <a:rPr sz="1000" spc="-20" dirty="0">
                <a:latin typeface="Arial"/>
                <a:cs typeface="Arial"/>
              </a:rPr>
              <a:t>paralelo, debiéndose emplear </a:t>
            </a:r>
            <a:r>
              <a:rPr sz="1000" spc="-10" dirty="0">
                <a:latin typeface="Arial"/>
                <a:cs typeface="Arial"/>
              </a:rPr>
              <a:t>el </a:t>
            </a:r>
            <a:r>
              <a:rPr sz="1000" spc="-20" dirty="0">
                <a:latin typeface="Arial"/>
                <a:cs typeface="Arial"/>
              </a:rPr>
              <a:t>esquema </a:t>
            </a:r>
            <a:r>
              <a:rPr sz="1000" spc="-10" dirty="0">
                <a:latin typeface="Arial"/>
                <a:cs typeface="Arial"/>
              </a:rPr>
              <a:t>TT </a:t>
            </a:r>
            <a:r>
              <a:rPr sz="1000" spc="-20" dirty="0">
                <a:latin typeface="Arial"/>
                <a:cs typeface="Arial"/>
              </a:rPr>
              <a:t>para  </a:t>
            </a:r>
            <a:r>
              <a:rPr sz="1000" spc="-15" dirty="0">
                <a:latin typeface="Arial"/>
                <a:cs typeface="Arial"/>
              </a:rPr>
              <a:t>las </a:t>
            </a:r>
            <a:r>
              <a:rPr sz="1000" spc="-20" dirty="0">
                <a:latin typeface="Arial"/>
                <a:cs typeface="Arial"/>
              </a:rPr>
              <a:t>instalaciones atendidas </a:t>
            </a:r>
            <a:r>
              <a:rPr sz="1000" spc="-15" dirty="0">
                <a:latin typeface="Arial"/>
                <a:cs typeface="Arial"/>
              </a:rPr>
              <a:t>desde </a:t>
            </a:r>
            <a:r>
              <a:rPr sz="1000" spc="-10" dirty="0">
                <a:latin typeface="Arial"/>
                <a:cs typeface="Arial"/>
              </a:rPr>
              <a:t>la </a:t>
            </a:r>
            <a:r>
              <a:rPr sz="1000" spc="-15" dirty="0">
                <a:latin typeface="Arial"/>
                <a:cs typeface="Arial"/>
              </a:rPr>
              <a:t>red </a:t>
            </a:r>
            <a:r>
              <a:rPr sz="1000" spc="-20" dirty="0">
                <a:latin typeface="Arial"/>
                <a:cs typeface="Arial"/>
              </a:rPr>
              <a:t>pública </a:t>
            </a:r>
            <a:r>
              <a:rPr sz="1000" spc="-10" dirty="0">
                <a:latin typeface="Arial"/>
                <a:cs typeface="Arial"/>
              </a:rPr>
              <a:t>de</a:t>
            </a:r>
            <a:r>
              <a:rPr sz="1000" spc="-204" dirty="0">
                <a:latin typeface="Arial"/>
                <a:cs typeface="Arial"/>
              </a:rPr>
              <a:t> </a:t>
            </a:r>
            <a:r>
              <a:rPr sz="1000" spc="-20" dirty="0">
                <a:latin typeface="Arial"/>
                <a:cs typeface="Arial"/>
              </a:rPr>
              <a:t>BT.</a:t>
            </a:r>
            <a:endParaRPr sz="1000">
              <a:latin typeface="Arial"/>
              <a:cs typeface="Arial"/>
            </a:endParaRPr>
          </a:p>
          <a:p>
            <a:pPr lvl="5">
              <a:lnSpc>
                <a:spcPct val="100000"/>
              </a:lnSpc>
              <a:spcBef>
                <a:spcPts val="25"/>
              </a:spcBef>
              <a:buFont typeface="Arial"/>
              <a:buAutoNum type="alphaLcParenR"/>
            </a:pPr>
            <a:endParaRPr sz="1250">
              <a:latin typeface="Arial"/>
              <a:cs typeface="Arial"/>
            </a:endParaRPr>
          </a:p>
          <a:p>
            <a:pPr marL="193040" marR="5715" lvl="5" algn="just">
              <a:lnSpc>
                <a:spcPts val="1150"/>
              </a:lnSpc>
              <a:buAutoNum type="alphaLcParenR"/>
              <a:tabLst>
                <a:tab pos="346710" algn="l"/>
              </a:tabLst>
            </a:pPr>
            <a:r>
              <a:rPr sz="1000" dirty="0">
                <a:latin typeface="Arial"/>
                <a:cs typeface="Arial"/>
              </a:rPr>
              <a:t>En los casos en que por prescripciones de las empresas proveedoras de equipos de tecnología de la  información (o por otras necesidades) se requiera el empleo del esquema TN-S, el usuario podrá</a:t>
            </a:r>
            <a:r>
              <a:rPr sz="1000" spc="-114" dirty="0">
                <a:latin typeface="Arial"/>
                <a:cs typeface="Arial"/>
              </a:rPr>
              <a:t> </a:t>
            </a:r>
            <a:r>
              <a:rPr sz="1000" dirty="0">
                <a:latin typeface="Arial"/>
                <a:cs typeface="Arial"/>
              </a:rPr>
              <a:t>solicitar  el</a:t>
            </a:r>
            <a:r>
              <a:rPr sz="1000" spc="-30" dirty="0">
                <a:latin typeface="Arial"/>
                <a:cs typeface="Arial"/>
              </a:rPr>
              <a:t> </a:t>
            </a:r>
            <a:r>
              <a:rPr sz="1000" dirty="0">
                <a:latin typeface="Arial"/>
                <a:cs typeface="Arial"/>
              </a:rPr>
              <a:t>suministro</a:t>
            </a:r>
            <a:r>
              <a:rPr sz="1000" spc="-30" dirty="0">
                <a:latin typeface="Arial"/>
                <a:cs typeface="Arial"/>
              </a:rPr>
              <a:t> </a:t>
            </a:r>
            <a:r>
              <a:rPr sz="1000" dirty="0">
                <a:latin typeface="Arial"/>
                <a:cs typeface="Arial"/>
              </a:rPr>
              <a:t>en</a:t>
            </a:r>
            <a:r>
              <a:rPr sz="1000" spc="-30" dirty="0">
                <a:latin typeface="Arial"/>
                <a:cs typeface="Arial"/>
              </a:rPr>
              <a:t> </a:t>
            </a:r>
            <a:r>
              <a:rPr sz="1000" dirty="0">
                <a:latin typeface="Arial"/>
                <a:cs typeface="Arial"/>
              </a:rPr>
              <a:t>MT</a:t>
            </a:r>
            <a:r>
              <a:rPr sz="1000" spc="-30" dirty="0">
                <a:latin typeface="Arial"/>
                <a:cs typeface="Arial"/>
              </a:rPr>
              <a:t> </a:t>
            </a:r>
            <a:r>
              <a:rPr sz="1000" dirty="0">
                <a:latin typeface="Arial"/>
                <a:cs typeface="Arial"/>
              </a:rPr>
              <a:t>y</a:t>
            </a:r>
            <a:r>
              <a:rPr sz="1000" spc="-30" dirty="0">
                <a:latin typeface="Arial"/>
                <a:cs typeface="Arial"/>
              </a:rPr>
              <a:t> </a:t>
            </a:r>
            <a:r>
              <a:rPr sz="1000" dirty="0">
                <a:latin typeface="Arial"/>
                <a:cs typeface="Arial"/>
              </a:rPr>
              <a:t>adoptar</a:t>
            </a:r>
            <a:r>
              <a:rPr sz="1000" spc="-30" dirty="0">
                <a:latin typeface="Arial"/>
                <a:cs typeface="Arial"/>
              </a:rPr>
              <a:t> </a:t>
            </a:r>
            <a:r>
              <a:rPr sz="1000" dirty="0">
                <a:latin typeface="Arial"/>
                <a:cs typeface="Arial"/>
              </a:rPr>
              <a:t>el</a:t>
            </a:r>
            <a:r>
              <a:rPr sz="1000" spc="-30" dirty="0">
                <a:latin typeface="Arial"/>
                <a:cs typeface="Arial"/>
              </a:rPr>
              <a:t> </a:t>
            </a:r>
            <a:r>
              <a:rPr sz="1000" dirty="0">
                <a:latin typeface="Arial"/>
                <a:cs typeface="Arial"/>
              </a:rPr>
              <a:t>esquema</a:t>
            </a:r>
            <a:r>
              <a:rPr sz="1000" spc="-30" dirty="0">
                <a:latin typeface="Arial"/>
                <a:cs typeface="Arial"/>
              </a:rPr>
              <a:t> </a:t>
            </a:r>
            <a:r>
              <a:rPr sz="1000" dirty="0">
                <a:latin typeface="Arial"/>
                <a:cs typeface="Arial"/>
              </a:rPr>
              <a:t>TN-S</a:t>
            </a:r>
            <a:r>
              <a:rPr sz="1000" spc="-25" dirty="0">
                <a:latin typeface="Arial"/>
                <a:cs typeface="Arial"/>
              </a:rPr>
              <a:t> </a:t>
            </a:r>
            <a:r>
              <a:rPr sz="1000" dirty="0">
                <a:latin typeface="Arial"/>
                <a:cs typeface="Arial"/>
              </a:rPr>
              <a:t>en</a:t>
            </a:r>
            <a:r>
              <a:rPr sz="1000" spc="-30" dirty="0">
                <a:latin typeface="Arial"/>
                <a:cs typeface="Arial"/>
              </a:rPr>
              <a:t> </a:t>
            </a:r>
            <a:r>
              <a:rPr sz="1000" dirty="0">
                <a:latin typeface="Arial"/>
                <a:cs typeface="Arial"/>
              </a:rPr>
              <a:t>la</a:t>
            </a:r>
            <a:r>
              <a:rPr sz="1000" spc="-25" dirty="0">
                <a:latin typeface="Arial"/>
                <a:cs typeface="Arial"/>
              </a:rPr>
              <a:t> </a:t>
            </a:r>
            <a:r>
              <a:rPr sz="1000" spc="-20" dirty="0">
                <a:latin typeface="Arial"/>
                <a:cs typeface="Arial"/>
              </a:rPr>
              <a:t>instalación</a:t>
            </a:r>
            <a:r>
              <a:rPr sz="1000" spc="-4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BT</a:t>
            </a:r>
            <a:r>
              <a:rPr sz="1000" spc="-20" dirty="0">
                <a:latin typeface="Arial"/>
                <a:cs typeface="Arial"/>
              </a:rPr>
              <a:t> </a:t>
            </a:r>
            <a:r>
              <a:rPr sz="1000" dirty="0">
                <a:latin typeface="Arial"/>
                <a:cs typeface="Arial"/>
              </a:rPr>
              <a:t>a</a:t>
            </a:r>
            <a:r>
              <a:rPr sz="1000" spc="-20" dirty="0">
                <a:latin typeface="Arial"/>
                <a:cs typeface="Arial"/>
              </a:rPr>
              <a:t> </a:t>
            </a:r>
            <a:r>
              <a:rPr sz="1000" dirty="0">
                <a:latin typeface="Arial"/>
                <a:cs typeface="Arial"/>
              </a:rPr>
              <a:t>partir</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su</a:t>
            </a:r>
            <a:r>
              <a:rPr sz="1000" spc="-20" dirty="0">
                <a:latin typeface="Arial"/>
                <a:cs typeface="Arial"/>
              </a:rPr>
              <a:t> </a:t>
            </a:r>
            <a:r>
              <a:rPr sz="1000" dirty="0">
                <a:latin typeface="Arial"/>
                <a:cs typeface="Arial"/>
              </a:rPr>
              <a:t>propio</a:t>
            </a:r>
            <a:r>
              <a:rPr sz="1000" spc="-20" dirty="0">
                <a:latin typeface="Arial"/>
                <a:cs typeface="Arial"/>
              </a:rPr>
              <a:t> </a:t>
            </a:r>
            <a:r>
              <a:rPr sz="1000" dirty="0">
                <a:latin typeface="Arial"/>
                <a:cs typeface="Arial"/>
              </a:rPr>
              <a:t>transformador  (ver </a:t>
            </a:r>
            <a:r>
              <a:rPr sz="1000" u="sng" dirty="0">
                <a:uFill>
                  <a:solidFill>
                    <a:srgbClr val="000000"/>
                  </a:solidFill>
                </a:uFill>
                <a:latin typeface="Arial"/>
                <a:cs typeface="Arial"/>
              </a:rPr>
              <a:t>Figura 771.3.C</a:t>
            </a:r>
            <a:r>
              <a:rPr sz="1000" dirty="0">
                <a:latin typeface="Arial"/>
                <a:cs typeface="Arial"/>
              </a:rPr>
              <a:t>). Si por disposiciones de la distribuidora de energía eléctrica, o de la autoridad de  aplicación</a:t>
            </a:r>
            <a:r>
              <a:rPr sz="1000" spc="-55" dirty="0">
                <a:latin typeface="Arial"/>
                <a:cs typeface="Arial"/>
              </a:rPr>
              <a:t> </a:t>
            </a:r>
            <a:r>
              <a:rPr sz="1000" dirty="0">
                <a:latin typeface="Arial"/>
                <a:cs typeface="Arial"/>
              </a:rPr>
              <a:t>correspondiente,</a:t>
            </a:r>
            <a:r>
              <a:rPr sz="1000" spc="-50" dirty="0">
                <a:latin typeface="Arial"/>
                <a:cs typeface="Arial"/>
              </a:rPr>
              <a:t> </a:t>
            </a:r>
            <a:r>
              <a:rPr sz="1000" dirty="0">
                <a:latin typeface="Arial"/>
                <a:cs typeface="Arial"/>
              </a:rPr>
              <a:t>el</a:t>
            </a:r>
            <a:r>
              <a:rPr sz="1000" spc="-50" dirty="0">
                <a:latin typeface="Arial"/>
                <a:cs typeface="Arial"/>
              </a:rPr>
              <a:t> </a:t>
            </a:r>
            <a:r>
              <a:rPr sz="1000" dirty="0">
                <a:latin typeface="Arial"/>
                <a:cs typeface="Arial"/>
              </a:rPr>
              <a:t>usuario</a:t>
            </a:r>
            <a:r>
              <a:rPr sz="1000" spc="-50" dirty="0">
                <a:latin typeface="Arial"/>
                <a:cs typeface="Arial"/>
              </a:rPr>
              <a:t> </a:t>
            </a:r>
            <a:r>
              <a:rPr sz="1000" dirty="0">
                <a:latin typeface="Arial"/>
                <a:cs typeface="Arial"/>
              </a:rPr>
              <a:t>no</a:t>
            </a:r>
            <a:r>
              <a:rPr sz="1000" spc="-50" dirty="0">
                <a:latin typeface="Arial"/>
                <a:cs typeface="Arial"/>
              </a:rPr>
              <a:t> </a:t>
            </a:r>
            <a:r>
              <a:rPr sz="1000" dirty="0">
                <a:latin typeface="Arial"/>
                <a:cs typeface="Arial"/>
              </a:rPr>
              <a:t>puede</a:t>
            </a:r>
            <a:r>
              <a:rPr sz="1000" spc="-55" dirty="0">
                <a:latin typeface="Arial"/>
                <a:cs typeface="Arial"/>
              </a:rPr>
              <a:t> </a:t>
            </a:r>
            <a:r>
              <a:rPr sz="1000" dirty="0">
                <a:latin typeface="Arial"/>
                <a:cs typeface="Arial"/>
              </a:rPr>
              <a:t>disponer</a:t>
            </a:r>
            <a:r>
              <a:rPr sz="1000" spc="-40" dirty="0">
                <a:latin typeface="Arial"/>
                <a:cs typeface="Arial"/>
              </a:rPr>
              <a:t> </a:t>
            </a:r>
            <a:r>
              <a:rPr sz="1000" dirty="0">
                <a:latin typeface="Arial"/>
                <a:cs typeface="Arial"/>
              </a:rPr>
              <a:t>del</a:t>
            </a:r>
            <a:r>
              <a:rPr sz="1000" spc="-50" dirty="0">
                <a:latin typeface="Arial"/>
                <a:cs typeface="Arial"/>
              </a:rPr>
              <a:t> </a:t>
            </a:r>
            <a:r>
              <a:rPr sz="1000" dirty="0">
                <a:latin typeface="Arial"/>
                <a:cs typeface="Arial"/>
              </a:rPr>
              <a:t>suministro</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MT,</a:t>
            </a:r>
            <a:r>
              <a:rPr sz="1000" spc="-50" dirty="0">
                <a:latin typeface="Arial"/>
                <a:cs typeface="Arial"/>
              </a:rPr>
              <a:t> </a:t>
            </a:r>
            <a:r>
              <a:rPr sz="1000" dirty="0">
                <a:latin typeface="Arial"/>
                <a:cs typeface="Arial"/>
              </a:rPr>
              <a:t>deberá</a:t>
            </a:r>
            <a:r>
              <a:rPr sz="1000" spc="-45" dirty="0">
                <a:latin typeface="Arial"/>
                <a:cs typeface="Arial"/>
              </a:rPr>
              <a:t> </a:t>
            </a:r>
            <a:r>
              <a:rPr sz="1000" dirty="0">
                <a:latin typeface="Arial"/>
                <a:cs typeface="Arial"/>
              </a:rPr>
              <a:t>tomar</a:t>
            </a:r>
            <a:r>
              <a:rPr sz="1000" spc="-45" dirty="0">
                <a:latin typeface="Arial"/>
                <a:cs typeface="Arial"/>
              </a:rPr>
              <a:t> </a:t>
            </a:r>
            <a:r>
              <a:rPr sz="1000" dirty="0">
                <a:latin typeface="Arial"/>
                <a:cs typeface="Arial"/>
              </a:rPr>
              <a:t>el</a:t>
            </a:r>
            <a:r>
              <a:rPr sz="1000" spc="-45" dirty="0">
                <a:latin typeface="Arial"/>
                <a:cs typeface="Arial"/>
              </a:rPr>
              <a:t> </a:t>
            </a:r>
            <a:r>
              <a:rPr sz="1000" dirty="0">
                <a:latin typeface="Arial"/>
                <a:cs typeface="Arial"/>
              </a:rPr>
              <a:t>suministro  en</a:t>
            </a:r>
            <a:r>
              <a:rPr sz="1000" spc="-50" dirty="0">
                <a:latin typeface="Arial"/>
                <a:cs typeface="Arial"/>
              </a:rPr>
              <a:t> </a:t>
            </a:r>
            <a:r>
              <a:rPr sz="1000" dirty="0">
                <a:latin typeface="Arial"/>
                <a:cs typeface="Arial"/>
              </a:rPr>
              <a:t>BT,</a:t>
            </a:r>
            <a:r>
              <a:rPr sz="1000" spc="-45" dirty="0">
                <a:latin typeface="Arial"/>
                <a:cs typeface="Arial"/>
              </a:rPr>
              <a:t> </a:t>
            </a:r>
            <a:r>
              <a:rPr sz="1000" dirty="0">
                <a:latin typeface="Arial"/>
                <a:cs typeface="Arial"/>
              </a:rPr>
              <a:t>debiendo</a:t>
            </a:r>
            <a:r>
              <a:rPr sz="1000" spc="-45" dirty="0">
                <a:latin typeface="Arial"/>
                <a:cs typeface="Arial"/>
              </a:rPr>
              <a:t> </a:t>
            </a:r>
            <a:r>
              <a:rPr sz="1000" dirty="0">
                <a:latin typeface="Arial"/>
                <a:cs typeface="Arial"/>
              </a:rPr>
              <a:t>instalar</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parte</a:t>
            </a:r>
            <a:r>
              <a:rPr sz="1000" spc="-5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toda</a:t>
            </a:r>
            <a:r>
              <a:rPr sz="1000" spc="-45" dirty="0">
                <a:latin typeface="Arial"/>
                <a:cs typeface="Arial"/>
              </a:rPr>
              <a:t> </a:t>
            </a:r>
            <a:r>
              <a:rPr sz="1000" dirty="0">
                <a:latin typeface="Arial"/>
                <a:cs typeface="Arial"/>
              </a:rPr>
              <a:t>la</a:t>
            </a:r>
            <a:r>
              <a:rPr sz="1000" spc="-45" dirty="0">
                <a:latin typeface="Arial"/>
                <a:cs typeface="Arial"/>
              </a:rPr>
              <a:t> </a:t>
            </a:r>
            <a:r>
              <a:rPr sz="1000" dirty="0">
                <a:latin typeface="Arial"/>
                <a:cs typeface="Arial"/>
              </a:rPr>
              <a:t>instalación,</a:t>
            </a:r>
            <a:r>
              <a:rPr sz="1000" spc="-45" dirty="0">
                <a:latin typeface="Arial"/>
                <a:cs typeface="Arial"/>
              </a:rPr>
              <a:t> </a:t>
            </a:r>
            <a:r>
              <a:rPr sz="1000" dirty="0">
                <a:latin typeface="Arial"/>
                <a:cs typeface="Arial"/>
              </a:rPr>
              <a:t>un</a:t>
            </a:r>
            <a:r>
              <a:rPr sz="1000" spc="-45" dirty="0">
                <a:latin typeface="Arial"/>
                <a:cs typeface="Arial"/>
              </a:rPr>
              <a:t> </a:t>
            </a:r>
            <a:r>
              <a:rPr sz="1000" dirty="0">
                <a:latin typeface="Arial"/>
                <a:cs typeface="Arial"/>
              </a:rPr>
              <a:t>transformador</a:t>
            </a:r>
            <a:r>
              <a:rPr sz="1000" spc="-40" dirty="0">
                <a:latin typeface="Arial"/>
                <a:cs typeface="Arial"/>
              </a:rPr>
              <a:t> </a:t>
            </a:r>
            <a:r>
              <a:rPr sz="1000" dirty="0">
                <a:latin typeface="Arial"/>
                <a:cs typeface="Arial"/>
              </a:rPr>
              <a:t>BT/BT</a:t>
            </a:r>
            <a:r>
              <a:rPr sz="1000" spc="-40" dirty="0">
                <a:latin typeface="Arial"/>
                <a:cs typeface="Arial"/>
              </a:rPr>
              <a:t> </a:t>
            </a:r>
            <a:r>
              <a:rPr sz="1000" dirty="0">
                <a:latin typeface="Arial"/>
                <a:cs typeface="Arial"/>
              </a:rPr>
              <a:t>desde</a:t>
            </a:r>
            <a:r>
              <a:rPr sz="1000" spc="-40" dirty="0">
                <a:latin typeface="Arial"/>
                <a:cs typeface="Arial"/>
              </a:rPr>
              <a:t> </a:t>
            </a:r>
            <a:r>
              <a:rPr sz="1000" dirty="0">
                <a:latin typeface="Arial"/>
                <a:cs typeface="Arial"/>
              </a:rPr>
              <a:t>el</a:t>
            </a:r>
            <a:r>
              <a:rPr sz="1000" spc="-40" dirty="0">
                <a:latin typeface="Arial"/>
                <a:cs typeface="Arial"/>
              </a:rPr>
              <a:t> </a:t>
            </a:r>
            <a:r>
              <a:rPr sz="1000" dirty="0">
                <a:latin typeface="Arial"/>
                <a:cs typeface="Arial"/>
              </a:rPr>
              <a:t>cual</a:t>
            </a:r>
            <a:r>
              <a:rPr sz="1000" spc="-40" dirty="0">
                <a:latin typeface="Arial"/>
                <a:cs typeface="Arial"/>
              </a:rPr>
              <a:t> </a:t>
            </a:r>
            <a:r>
              <a:rPr sz="1000" dirty="0">
                <a:latin typeface="Arial"/>
                <a:cs typeface="Arial"/>
              </a:rPr>
              <a:t>podrá  atender en esquema TN-S las instalaciones que lo</a:t>
            </a:r>
            <a:r>
              <a:rPr sz="1000" spc="-45" dirty="0">
                <a:latin typeface="Arial"/>
                <a:cs typeface="Arial"/>
              </a:rPr>
              <a:t> </a:t>
            </a:r>
            <a:r>
              <a:rPr sz="1000" dirty="0">
                <a:latin typeface="Arial"/>
                <a:cs typeface="Arial"/>
              </a:rPr>
              <a:t>requieran.</a:t>
            </a:r>
            <a:endParaRPr sz="1000">
              <a:latin typeface="Arial"/>
              <a:cs typeface="Arial"/>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465402786"/>
              </p:ext>
            </p:extLst>
          </p:nvPr>
        </p:nvGraphicFramePr>
        <p:xfrm>
          <a:off x="2689362" y="1054054"/>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12</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761797" y="1105914"/>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679711" y="1622755"/>
            <a:ext cx="6146165" cy="1132205"/>
          </a:xfrm>
          <a:prstGeom prst="rect">
            <a:avLst/>
          </a:prstGeom>
        </p:spPr>
        <p:txBody>
          <a:bodyPr vert="horz" wrap="square" lIns="0" tIns="22860" rIns="0" bIns="0" rtlCol="0">
            <a:spAutoFit/>
          </a:bodyPr>
          <a:lstStyle/>
          <a:p>
            <a:pPr marL="12700" marR="5080" algn="just">
              <a:lnSpc>
                <a:spcPts val="1150"/>
              </a:lnSpc>
              <a:spcBef>
                <a:spcPts val="180"/>
              </a:spcBef>
            </a:pPr>
            <a:r>
              <a:rPr sz="1000" spc="-10" dirty="0">
                <a:latin typeface="Arial"/>
                <a:cs typeface="Arial"/>
              </a:rPr>
              <a:t>En</a:t>
            </a:r>
            <a:r>
              <a:rPr sz="1000" spc="-65" dirty="0">
                <a:latin typeface="Arial"/>
                <a:cs typeface="Arial"/>
              </a:rPr>
              <a:t> </a:t>
            </a:r>
            <a:r>
              <a:rPr sz="1000" spc="-15" dirty="0">
                <a:latin typeface="Arial"/>
                <a:cs typeface="Arial"/>
              </a:rPr>
              <a:t>ambos</a:t>
            </a:r>
            <a:r>
              <a:rPr sz="1000" spc="-65" dirty="0">
                <a:latin typeface="Arial"/>
                <a:cs typeface="Arial"/>
              </a:rPr>
              <a:t> </a:t>
            </a:r>
            <a:r>
              <a:rPr sz="1000" spc="-15" dirty="0">
                <a:latin typeface="Arial"/>
                <a:cs typeface="Arial"/>
              </a:rPr>
              <a:t>casos</a:t>
            </a:r>
            <a:r>
              <a:rPr sz="1000" spc="-65" dirty="0">
                <a:latin typeface="Arial"/>
                <a:cs typeface="Arial"/>
              </a:rPr>
              <a:t> </a:t>
            </a:r>
            <a:r>
              <a:rPr sz="1000" spc="-10" dirty="0">
                <a:latin typeface="Arial"/>
                <a:cs typeface="Arial"/>
              </a:rPr>
              <a:t>se</a:t>
            </a:r>
            <a:r>
              <a:rPr sz="1000" spc="-65" dirty="0">
                <a:latin typeface="Arial"/>
                <a:cs typeface="Arial"/>
              </a:rPr>
              <a:t> </a:t>
            </a:r>
            <a:r>
              <a:rPr sz="1000" spc="-20" dirty="0">
                <a:latin typeface="Arial"/>
                <a:cs typeface="Arial"/>
              </a:rPr>
              <a:t>deberán</a:t>
            </a:r>
            <a:r>
              <a:rPr sz="1000" spc="-65" dirty="0">
                <a:latin typeface="Arial"/>
                <a:cs typeface="Arial"/>
              </a:rPr>
              <a:t> </a:t>
            </a:r>
            <a:r>
              <a:rPr sz="1000" spc="-20" dirty="0">
                <a:latin typeface="Arial"/>
                <a:cs typeface="Arial"/>
              </a:rPr>
              <a:t>cumplir</a:t>
            </a:r>
            <a:r>
              <a:rPr sz="1000" spc="-65" dirty="0">
                <a:latin typeface="Arial"/>
                <a:cs typeface="Arial"/>
              </a:rPr>
              <a:t> </a:t>
            </a:r>
            <a:r>
              <a:rPr sz="1000" spc="-15" dirty="0">
                <a:latin typeface="Arial"/>
                <a:cs typeface="Arial"/>
              </a:rPr>
              <a:t>las</a:t>
            </a:r>
            <a:r>
              <a:rPr sz="1000" spc="-65" dirty="0">
                <a:latin typeface="Arial"/>
                <a:cs typeface="Arial"/>
              </a:rPr>
              <a:t> </a:t>
            </a:r>
            <a:r>
              <a:rPr sz="1000" spc="-20" dirty="0">
                <a:latin typeface="Arial"/>
                <a:cs typeface="Arial"/>
              </a:rPr>
              <a:t>condiciones</a:t>
            </a:r>
            <a:r>
              <a:rPr sz="1000" spc="-60" dirty="0">
                <a:latin typeface="Arial"/>
                <a:cs typeface="Arial"/>
              </a:rPr>
              <a:t> </a:t>
            </a:r>
            <a:r>
              <a:rPr sz="1000" spc="-15" dirty="0">
                <a:latin typeface="Arial"/>
                <a:cs typeface="Arial"/>
              </a:rPr>
              <a:t>que</a:t>
            </a:r>
            <a:r>
              <a:rPr sz="1000" spc="-55" dirty="0">
                <a:latin typeface="Arial"/>
                <a:cs typeface="Arial"/>
              </a:rPr>
              <a:t> </a:t>
            </a:r>
            <a:r>
              <a:rPr sz="1000" spc="-15" dirty="0">
                <a:latin typeface="Arial"/>
                <a:cs typeface="Arial"/>
              </a:rPr>
              <a:t>para</a:t>
            </a:r>
            <a:r>
              <a:rPr sz="1000" spc="-60" dirty="0">
                <a:latin typeface="Arial"/>
                <a:cs typeface="Arial"/>
              </a:rPr>
              <a:t> </a:t>
            </a:r>
            <a:r>
              <a:rPr sz="1000" spc="-15" dirty="0">
                <a:latin typeface="Arial"/>
                <a:cs typeface="Arial"/>
              </a:rPr>
              <a:t>este</a:t>
            </a:r>
            <a:r>
              <a:rPr sz="1000" spc="-60" dirty="0">
                <a:latin typeface="Arial"/>
                <a:cs typeface="Arial"/>
              </a:rPr>
              <a:t> </a:t>
            </a:r>
            <a:r>
              <a:rPr sz="1000" spc="-20" dirty="0">
                <a:latin typeface="Arial"/>
                <a:cs typeface="Arial"/>
              </a:rPr>
              <a:t>esquema</a:t>
            </a:r>
            <a:r>
              <a:rPr sz="1000" spc="-60" dirty="0">
                <a:latin typeface="Arial"/>
                <a:cs typeface="Arial"/>
              </a:rPr>
              <a:t> </a:t>
            </a:r>
            <a:r>
              <a:rPr sz="1000" spc="-10" dirty="0">
                <a:latin typeface="Arial"/>
                <a:cs typeface="Arial"/>
              </a:rPr>
              <a:t>se</a:t>
            </a:r>
            <a:r>
              <a:rPr sz="1000" spc="-60" dirty="0">
                <a:latin typeface="Arial"/>
                <a:cs typeface="Arial"/>
              </a:rPr>
              <a:t> </a:t>
            </a:r>
            <a:r>
              <a:rPr sz="1000" spc="-20" dirty="0">
                <a:latin typeface="Arial"/>
                <a:cs typeface="Arial"/>
              </a:rPr>
              <a:t>establecen</a:t>
            </a:r>
            <a:r>
              <a:rPr sz="1000" spc="-60" dirty="0">
                <a:latin typeface="Arial"/>
                <a:cs typeface="Arial"/>
              </a:rPr>
              <a:t> </a:t>
            </a:r>
            <a:r>
              <a:rPr sz="1000" spc="-10" dirty="0">
                <a:latin typeface="Arial"/>
                <a:cs typeface="Arial"/>
              </a:rPr>
              <a:t>en</a:t>
            </a:r>
            <a:r>
              <a:rPr sz="1000" spc="-60" dirty="0">
                <a:latin typeface="Arial"/>
                <a:cs typeface="Arial"/>
              </a:rPr>
              <a:t> </a:t>
            </a:r>
            <a:r>
              <a:rPr sz="1000" spc="-15" dirty="0">
                <a:latin typeface="Arial"/>
                <a:cs typeface="Arial"/>
              </a:rPr>
              <a:t>las</a:t>
            </a:r>
            <a:r>
              <a:rPr sz="1000" spc="-60" dirty="0">
                <a:latin typeface="Arial"/>
                <a:cs typeface="Arial"/>
              </a:rPr>
              <a:t> </a:t>
            </a:r>
            <a:r>
              <a:rPr sz="1000" spc="-20" dirty="0">
                <a:latin typeface="Arial"/>
                <a:cs typeface="Arial"/>
              </a:rPr>
              <a:t>Partes</a:t>
            </a:r>
            <a:r>
              <a:rPr sz="1000" spc="-55" dirty="0">
                <a:latin typeface="Arial"/>
                <a:cs typeface="Arial"/>
              </a:rPr>
              <a:t> </a:t>
            </a:r>
            <a:r>
              <a:rPr sz="1000" dirty="0">
                <a:latin typeface="Arial"/>
                <a:cs typeface="Arial"/>
              </a:rPr>
              <a:t>1</a:t>
            </a:r>
            <a:r>
              <a:rPr sz="1000" spc="-60" dirty="0">
                <a:latin typeface="Arial"/>
                <a:cs typeface="Arial"/>
              </a:rPr>
              <a:t> </a:t>
            </a:r>
            <a:r>
              <a:rPr sz="1000" dirty="0">
                <a:latin typeface="Arial"/>
                <a:cs typeface="Arial"/>
              </a:rPr>
              <a:t>a</a:t>
            </a:r>
            <a:r>
              <a:rPr sz="1000" spc="-60" dirty="0">
                <a:latin typeface="Arial"/>
                <a:cs typeface="Arial"/>
              </a:rPr>
              <a:t> </a:t>
            </a:r>
            <a:r>
              <a:rPr sz="1000" dirty="0">
                <a:latin typeface="Arial"/>
                <a:cs typeface="Arial"/>
              </a:rPr>
              <a:t>6</a:t>
            </a:r>
            <a:r>
              <a:rPr sz="1000" spc="-60" dirty="0">
                <a:latin typeface="Arial"/>
                <a:cs typeface="Arial"/>
              </a:rPr>
              <a:t> </a:t>
            </a:r>
            <a:r>
              <a:rPr sz="1000" spc="-20" dirty="0">
                <a:latin typeface="Arial"/>
                <a:cs typeface="Arial"/>
              </a:rPr>
              <a:t>de  </a:t>
            </a:r>
            <a:r>
              <a:rPr sz="1000" spc="-15" dirty="0">
                <a:latin typeface="Arial"/>
                <a:cs typeface="Arial"/>
              </a:rPr>
              <a:t>esta</a:t>
            </a:r>
            <a:r>
              <a:rPr sz="1000" spc="-75" dirty="0">
                <a:latin typeface="Arial"/>
                <a:cs typeface="Arial"/>
              </a:rPr>
              <a:t> </a:t>
            </a:r>
            <a:r>
              <a:rPr sz="1000" spc="-20" dirty="0">
                <a:latin typeface="Arial"/>
                <a:cs typeface="Arial"/>
              </a:rPr>
              <a:t>Reglamentación,</a:t>
            </a:r>
            <a:r>
              <a:rPr sz="1000" spc="-70" dirty="0">
                <a:latin typeface="Arial"/>
                <a:cs typeface="Arial"/>
              </a:rPr>
              <a:t> </a:t>
            </a:r>
            <a:r>
              <a:rPr sz="1000" spc="-15" dirty="0">
                <a:latin typeface="Arial"/>
                <a:cs typeface="Arial"/>
              </a:rPr>
              <a:t>como</a:t>
            </a:r>
            <a:r>
              <a:rPr sz="1000" spc="-70" dirty="0">
                <a:latin typeface="Arial"/>
                <a:cs typeface="Arial"/>
              </a:rPr>
              <a:t> </a:t>
            </a:r>
            <a:r>
              <a:rPr sz="1000" spc="-20" dirty="0">
                <a:latin typeface="Arial"/>
                <a:cs typeface="Arial"/>
              </a:rPr>
              <a:t>asimismo</a:t>
            </a:r>
            <a:r>
              <a:rPr sz="1000" spc="-70" dirty="0">
                <a:latin typeface="Arial"/>
                <a:cs typeface="Arial"/>
              </a:rPr>
              <a:t> </a:t>
            </a:r>
            <a:r>
              <a:rPr sz="1000" spc="-10" dirty="0">
                <a:latin typeface="Arial"/>
                <a:cs typeface="Arial"/>
              </a:rPr>
              <a:t>lo</a:t>
            </a:r>
            <a:r>
              <a:rPr sz="1000" spc="-70" dirty="0">
                <a:latin typeface="Arial"/>
                <a:cs typeface="Arial"/>
              </a:rPr>
              <a:t> </a:t>
            </a:r>
            <a:r>
              <a:rPr sz="1000" spc="-20" dirty="0">
                <a:latin typeface="Arial"/>
                <a:cs typeface="Arial"/>
              </a:rPr>
              <a:t>indicado</a:t>
            </a:r>
            <a:r>
              <a:rPr sz="1000" spc="-70" dirty="0">
                <a:latin typeface="Arial"/>
                <a:cs typeface="Arial"/>
              </a:rPr>
              <a:t> </a:t>
            </a:r>
            <a:r>
              <a:rPr sz="1000" spc="-10" dirty="0">
                <a:latin typeface="Arial"/>
                <a:cs typeface="Arial"/>
              </a:rPr>
              <a:t>en</a:t>
            </a:r>
            <a:r>
              <a:rPr sz="1000" spc="-70" dirty="0">
                <a:latin typeface="Arial"/>
                <a:cs typeface="Arial"/>
              </a:rPr>
              <a:t> </a:t>
            </a:r>
            <a:r>
              <a:rPr sz="1000" u="sng" spc="-20" dirty="0">
                <a:uFill>
                  <a:solidFill>
                    <a:srgbClr val="000000"/>
                  </a:solidFill>
                </a:uFill>
                <a:latin typeface="Arial"/>
                <a:cs typeface="Arial"/>
              </a:rPr>
              <a:t>771.18</a:t>
            </a:r>
            <a:r>
              <a:rPr sz="1000" u="sng" spc="-70" dirty="0">
                <a:uFill>
                  <a:solidFill>
                    <a:srgbClr val="000000"/>
                  </a:solidFill>
                </a:uFill>
                <a:latin typeface="Arial"/>
                <a:cs typeface="Arial"/>
              </a:rPr>
              <a:t> </a:t>
            </a:r>
            <a:r>
              <a:rPr sz="1000" u="sng" spc="-5" dirty="0">
                <a:uFill>
                  <a:solidFill>
                    <a:srgbClr val="000000"/>
                  </a:solidFill>
                </a:uFill>
                <a:latin typeface="Arial"/>
                <a:cs typeface="Arial"/>
              </a:rPr>
              <a:t>4</a:t>
            </a:r>
            <a:r>
              <a:rPr sz="1000" spc="-5" dirty="0">
                <a:latin typeface="Arial"/>
                <a:cs typeface="Arial"/>
              </a:rPr>
              <a:t>.</a:t>
            </a:r>
            <a:r>
              <a:rPr sz="1000" spc="-70" dirty="0">
                <a:latin typeface="Arial"/>
                <a:cs typeface="Arial"/>
              </a:rPr>
              <a:t> </a:t>
            </a:r>
            <a:r>
              <a:rPr sz="1000" spc="-15" dirty="0">
                <a:latin typeface="Arial"/>
                <a:cs typeface="Arial"/>
              </a:rPr>
              <a:t>Estas</a:t>
            </a:r>
            <a:r>
              <a:rPr sz="1000" spc="-75" dirty="0">
                <a:latin typeface="Arial"/>
                <a:cs typeface="Arial"/>
              </a:rPr>
              <a:t> </a:t>
            </a:r>
            <a:r>
              <a:rPr sz="1000" spc="-20" dirty="0">
                <a:latin typeface="Arial"/>
                <a:cs typeface="Arial"/>
              </a:rPr>
              <a:t>situaciones</a:t>
            </a:r>
            <a:r>
              <a:rPr sz="1000" spc="-70" dirty="0">
                <a:latin typeface="Arial"/>
                <a:cs typeface="Arial"/>
              </a:rPr>
              <a:t> </a:t>
            </a:r>
            <a:r>
              <a:rPr sz="1000" spc="-20" dirty="0">
                <a:latin typeface="Arial"/>
                <a:cs typeface="Arial"/>
              </a:rPr>
              <a:t>deberán</a:t>
            </a:r>
            <a:r>
              <a:rPr sz="1000" spc="-65" dirty="0">
                <a:latin typeface="Arial"/>
                <a:cs typeface="Arial"/>
              </a:rPr>
              <a:t> </a:t>
            </a:r>
            <a:r>
              <a:rPr sz="1000" spc="-20" dirty="0">
                <a:latin typeface="Arial"/>
                <a:cs typeface="Arial"/>
              </a:rPr>
              <a:t>quedar</a:t>
            </a:r>
            <a:r>
              <a:rPr sz="1000" spc="-65" dirty="0">
                <a:latin typeface="Arial"/>
                <a:cs typeface="Arial"/>
              </a:rPr>
              <a:t> </a:t>
            </a:r>
            <a:r>
              <a:rPr sz="1000" spc="-20" dirty="0">
                <a:latin typeface="Arial"/>
                <a:cs typeface="Arial"/>
              </a:rPr>
              <a:t>indicadas</a:t>
            </a:r>
            <a:r>
              <a:rPr sz="1000" spc="-65" dirty="0">
                <a:latin typeface="Arial"/>
                <a:cs typeface="Arial"/>
              </a:rPr>
              <a:t> </a:t>
            </a:r>
            <a:r>
              <a:rPr sz="1000" spc="-10" dirty="0">
                <a:latin typeface="Arial"/>
                <a:cs typeface="Arial"/>
              </a:rPr>
              <a:t>en</a:t>
            </a:r>
            <a:r>
              <a:rPr sz="1000" spc="-65" dirty="0">
                <a:latin typeface="Arial"/>
                <a:cs typeface="Arial"/>
              </a:rPr>
              <a:t> </a:t>
            </a:r>
            <a:r>
              <a:rPr sz="1000" spc="-20" dirty="0">
                <a:latin typeface="Arial"/>
                <a:cs typeface="Arial"/>
              </a:rPr>
              <a:t>los  planos </a:t>
            </a:r>
            <a:r>
              <a:rPr sz="1000" dirty="0">
                <a:latin typeface="Arial"/>
                <a:cs typeface="Arial"/>
              </a:rPr>
              <a:t>y </a:t>
            </a:r>
            <a:r>
              <a:rPr sz="1000" spc="-20" dirty="0">
                <a:latin typeface="Arial"/>
                <a:cs typeface="Arial"/>
              </a:rPr>
              <a:t>memoria técnica </a:t>
            </a:r>
            <a:r>
              <a:rPr sz="1000" spc="-15" dirty="0">
                <a:latin typeface="Arial"/>
                <a:cs typeface="Arial"/>
              </a:rPr>
              <a:t>del </a:t>
            </a:r>
            <a:r>
              <a:rPr sz="1000" spc="-20" dirty="0">
                <a:latin typeface="Arial"/>
                <a:cs typeface="Arial"/>
              </a:rPr>
              <a:t>proyecto, </a:t>
            </a:r>
            <a:r>
              <a:rPr sz="1000" spc="-15" dirty="0">
                <a:latin typeface="Arial"/>
                <a:cs typeface="Arial"/>
              </a:rPr>
              <a:t>los que </a:t>
            </a:r>
            <a:r>
              <a:rPr sz="1000" spc="-20" dirty="0">
                <a:latin typeface="Arial"/>
                <a:cs typeface="Arial"/>
              </a:rPr>
              <a:t>deberán </a:t>
            </a:r>
            <a:r>
              <a:rPr sz="1000" spc="-15" dirty="0">
                <a:latin typeface="Arial"/>
                <a:cs typeface="Arial"/>
              </a:rPr>
              <a:t>ser </a:t>
            </a:r>
            <a:r>
              <a:rPr sz="1000" spc="-20" dirty="0">
                <a:latin typeface="Arial"/>
                <a:cs typeface="Arial"/>
              </a:rPr>
              <a:t>presentados </a:t>
            </a:r>
            <a:r>
              <a:rPr sz="1000" spc="-15" dirty="0">
                <a:latin typeface="Arial"/>
                <a:cs typeface="Arial"/>
              </a:rPr>
              <a:t>ante </a:t>
            </a:r>
            <a:r>
              <a:rPr sz="1000" spc="-10" dirty="0">
                <a:latin typeface="Arial"/>
                <a:cs typeface="Arial"/>
              </a:rPr>
              <a:t>la </a:t>
            </a:r>
            <a:r>
              <a:rPr sz="1000" spc="-20" dirty="0">
                <a:latin typeface="Arial"/>
                <a:cs typeface="Arial"/>
              </a:rPr>
              <a:t>autoridad </a:t>
            </a:r>
            <a:r>
              <a:rPr sz="1000" spc="-10" dirty="0">
                <a:latin typeface="Arial"/>
                <a:cs typeface="Arial"/>
              </a:rPr>
              <a:t>de </a:t>
            </a:r>
            <a:r>
              <a:rPr sz="1000" spc="-20" dirty="0">
                <a:latin typeface="Arial"/>
                <a:cs typeface="Arial"/>
              </a:rPr>
              <a:t>aplicación </a:t>
            </a:r>
            <a:r>
              <a:rPr sz="1000" dirty="0">
                <a:latin typeface="Arial"/>
                <a:cs typeface="Arial"/>
              </a:rPr>
              <a:t>o </a:t>
            </a:r>
            <a:r>
              <a:rPr sz="1000" spc="-20" dirty="0">
                <a:latin typeface="Arial"/>
                <a:cs typeface="Arial"/>
              </a:rPr>
              <a:t>de  control </a:t>
            </a:r>
            <a:r>
              <a:rPr sz="1000" spc="-15" dirty="0">
                <a:latin typeface="Arial"/>
                <a:cs typeface="Arial"/>
              </a:rPr>
              <a:t>que así </a:t>
            </a:r>
            <a:r>
              <a:rPr sz="1000" spc="-10" dirty="0">
                <a:latin typeface="Arial"/>
                <a:cs typeface="Arial"/>
              </a:rPr>
              <a:t>lo</a:t>
            </a:r>
            <a:r>
              <a:rPr sz="1000" spc="-114" dirty="0">
                <a:latin typeface="Arial"/>
                <a:cs typeface="Arial"/>
              </a:rPr>
              <a:t> </a:t>
            </a:r>
            <a:r>
              <a:rPr sz="1000" spc="-20" dirty="0">
                <a:latin typeface="Arial"/>
                <a:cs typeface="Arial"/>
              </a:rPr>
              <a:t>requieran.</a:t>
            </a:r>
            <a:endParaRPr sz="1000">
              <a:latin typeface="Arial"/>
              <a:cs typeface="Arial"/>
            </a:endParaRPr>
          </a:p>
          <a:p>
            <a:pPr marL="12700" marR="5080" algn="just">
              <a:lnSpc>
                <a:spcPts val="1150"/>
              </a:lnSpc>
              <a:spcBef>
                <a:spcPts val="610"/>
              </a:spcBef>
            </a:pPr>
            <a:r>
              <a:rPr sz="1000" spc="-20" dirty="0">
                <a:latin typeface="Arial"/>
                <a:cs typeface="Arial"/>
              </a:rPr>
              <a:t>Asimismo, </a:t>
            </a:r>
            <a:r>
              <a:rPr sz="1000" dirty="0">
                <a:latin typeface="Arial"/>
                <a:cs typeface="Arial"/>
              </a:rPr>
              <a:t>y </a:t>
            </a:r>
            <a:r>
              <a:rPr sz="1000" spc="-20" dirty="0">
                <a:latin typeface="Arial"/>
                <a:cs typeface="Arial"/>
              </a:rPr>
              <a:t>debido </a:t>
            </a:r>
            <a:r>
              <a:rPr sz="1000" dirty="0">
                <a:latin typeface="Arial"/>
                <a:cs typeface="Arial"/>
              </a:rPr>
              <a:t>a </a:t>
            </a:r>
            <a:r>
              <a:rPr sz="1000" spc="-15" dirty="0">
                <a:latin typeface="Arial"/>
                <a:cs typeface="Arial"/>
              </a:rPr>
              <a:t>las </a:t>
            </a:r>
            <a:r>
              <a:rPr sz="1000" spc="-20" dirty="0">
                <a:latin typeface="Arial"/>
                <a:cs typeface="Arial"/>
              </a:rPr>
              <a:t>elevadas corrientes </a:t>
            </a:r>
            <a:r>
              <a:rPr sz="1000" spc="-10" dirty="0">
                <a:latin typeface="Arial"/>
                <a:cs typeface="Arial"/>
              </a:rPr>
              <a:t>de </a:t>
            </a:r>
            <a:r>
              <a:rPr sz="1000" spc="-20" dirty="0">
                <a:latin typeface="Arial"/>
                <a:cs typeface="Arial"/>
              </a:rPr>
              <a:t>falla </a:t>
            </a:r>
            <a:r>
              <a:rPr sz="1000" dirty="0">
                <a:latin typeface="Arial"/>
                <a:cs typeface="Arial"/>
              </a:rPr>
              <a:t>a </a:t>
            </a:r>
            <a:r>
              <a:rPr sz="1000" spc="-20" dirty="0">
                <a:latin typeface="Arial"/>
                <a:cs typeface="Arial"/>
              </a:rPr>
              <a:t>tierra </a:t>
            </a:r>
            <a:r>
              <a:rPr sz="1000" spc="-15" dirty="0">
                <a:latin typeface="Arial"/>
                <a:cs typeface="Arial"/>
              </a:rPr>
              <a:t>que </a:t>
            </a:r>
            <a:r>
              <a:rPr sz="1000" spc="-10" dirty="0">
                <a:latin typeface="Arial"/>
                <a:cs typeface="Arial"/>
              </a:rPr>
              <a:t>se </a:t>
            </a:r>
            <a:r>
              <a:rPr sz="1000" spc="-20" dirty="0">
                <a:latin typeface="Arial"/>
                <a:cs typeface="Arial"/>
              </a:rPr>
              <a:t>pueden producir </a:t>
            </a:r>
            <a:r>
              <a:rPr sz="1000" spc="-10" dirty="0">
                <a:latin typeface="Arial"/>
                <a:cs typeface="Arial"/>
              </a:rPr>
              <a:t>en </a:t>
            </a:r>
            <a:r>
              <a:rPr sz="1000" spc="-15" dirty="0">
                <a:latin typeface="Arial"/>
                <a:cs typeface="Arial"/>
              </a:rPr>
              <a:t>los </a:t>
            </a:r>
            <a:r>
              <a:rPr sz="1000" spc="-20" dirty="0">
                <a:latin typeface="Arial"/>
                <a:cs typeface="Arial"/>
              </a:rPr>
              <a:t>esquemas TN-S,  entre</a:t>
            </a:r>
            <a:r>
              <a:rPr sz="1000" spc="-65" dirty="0">
                <a:latin typeface="Arial"/>
                <a:cs typeface="Arial"/>
              </a:rPr>
              <a:t> </a:t>
            </a:r>
            <a:r>
              <a:rPr sz="1000" spc="-10" dirty="0">
                <a:latin typeface="Arial"/>
                <a:cs typeface="Arial"/>
              </a:rPr>
              <a:t>un</a:t>
            </a:r>
            <a:r>
              <a:rPr sz="1000" spc="-65" dirty="0">
                <a:latin typeface="Arial"/>
                <a:cs typeface="Arial"/>
              </a:rPr>
              <a:t> </a:t>
            </a:r>
            <a:r>
              <a:rPr sz="1000" spc="-20" dirty="0">
                <a:latin typeface="Arial"/>
                <a:cs typeface="Arial"/>
              </a:rPr>
              <a:t>conductor</a:t>
            </a:r>
            <a:r>
              <a:rPr sz="1000" spc="-60"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línea</a:t>
            </a:r>
            <a:r>
              <a:rPr sz="1000" spc="-60" dirty="0">
                <a:latin typeface="Arial"/>
                <a:cs typeface="Arial"/>
              </a:rPr>
              <a:t> </a:t>
            </a:r>
            <a:r>
              <a:rPr sz="1000" dirty="0">
                <a:latin typeface="Arial"/>
                <a:cs typeface="Arial"/>
              </a:rPr>
              <a:t>y</a:t>
            </a:r>
            <a:r>
              <a:rPr sz="1000" spc="-65" dirty="0">
                <a:latin typeface="Arial"/>
                <a:cs typeface="Arial"/>
              </a:rPr>
              <a:t> </a:t>
            </a:r>
            <a:r>
              <a:rPr sz="1000" spc="-10" dirty="0">
                <a:latin typeface="Arial"/>
                <a:cs typeface="Arial"/>
              </a:rPr>
              <a:t>el</a:t>
            </a:r>
            <a:r>
              <a:rPr sz="1000" spc="-65" dirty="0">
                <a:latin typeface="Arial"/>
                <a:cs typeface="Arial"/>
              </a:rPr>
              <a:t> </a:t>
            </a:r>
            <a:r>
              <a:rPr sz="1000" spc="-20" dirty="0">
                <a:latin typeface="Arial"/>
                <a:cs typeface="Arial"/>
              </a:rPr>
              <a:t>conductor</a:t>
            </a:r>
            <a:r>
              <a:rPr sz="1000" spc="-60"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protección</a:t>
            </a:r>
            <a:r>
              <a:rPr sz="1000" spc="-55" dirty="0">
                <a:latin typeface="Arial"/>
                <a:cs typeface="Arial"/>
              </a:rPr>
              <a:t> </a:t>
            </a:r>
            <a:r>
              <a:rPr sz="1000" spc="-15" dirty="0">
                <a:latin typeface="Arial"/>
                <a:cs typeface="Arial"/>
              </a:rPr>
              <a:t>PE,</a:t>
            </a:r>
            <a:r>
              <a:rPr sz="1000" spc="-60" dirty="0">
                <a:latin typeface="Arial"/>
                <a:cs typeface="Arial"/>
              </a:rPr>
              <a:t> </a:t>
            </a:r>
            <a:r>
              <a:rPr sz="1000" dirty="0">
                <a:latin typeface="Arial"/>
                <a:cs typeface="Arial"/>
              </a:rPr>
              <a:t>o</a:t>
            </a:r>
            <a:r>
              <a:rPr sz="1000" spc="-60"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masa,</a:t>
            </a:r>
            <a:r>
              <a:rPr sz="1000" spc="-60" dirty="0">
                <a:latin typeface="Arial"/>
                <a:cs typeface="Arial"/>
              </a:rPr>
              <a:t> </a:t>
            </a:r>
            <a:r>
              <a:rPr sz="1000" spc="-15" dirty="0">
                <a:latin typeface="Arial"/>
                <a:cs typeface="Arial"/>
              </a:rPr>
              <a:t>debe</a:t>
            </a:r>
            <a:r>
              <a:rPr sz="1000" spc="-55" dirty="0">
                <a:latin typeface="Arial"/>
                <a:cs typeface="Arial"/>
              </a:rPr>
              <a:t> </a:t>
            </a:r>
            <a:r>
              <a:rPr sz="1000" spc="-20" dirty="0">
                <a:latin typeface="Arial"/>
                <a:cs typeface="Arial"/>
              </a:rPr>
              <a:t>verificarse</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adecuada</a:t>
            </a:r>
            <a:r>
              <a:rPr sz="1000" spc="-60" dirty="0">
                <a:latin typeface="Arial"/>
                <a:cs typeface="Arial"/>
              </a:rPr>
              <a:t> </a:t>
            </a:r>
            <a:r>
              <a:rPr sz="1000" spc="-20" dirty="0">
                <a:latin typeface="Arial"/>
                <a:cs typeface="Arial"/>
              </a:rPr>
              <a:t>protección  </a:t>
            </a:r>
            <a:r>
              <a:rPr sz="1000" spc="-10" dirty="0">
                <a:latin typeface="Arial"/>
                <a:cs typeface="Arial"/>
              </a:rPr>
              <a:t>de</a:t>
            </a:r>
            <a:r>
              <a:rPr sz="1000" spc="-40"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interruptores</a:t>
            </a:r>
            <a:r>
              <a:rPr sz="1000" spc="-35" dirty="0">
                <a:latin typeface="Arial"/>
                <a:cs typeface="Arial"/>
              </a:rPr>
              <a:t> </a:t>
            </a:r>
            <a:r>
              <a:rPr sz="1000" spc="-20" dirty="0">
                <a:latin typeface="Arial"/>
                <a:cs typeface="Arial"/>
              </a:rPr>
              <a:t>diferenciales</a:t>
            </a:r>
            <a:r>
              <a:rPr sz="1000" spc="-40" dirty="0">
                <a:latin typeface="Arial"/>
                <a:cs typeface="Arial"/>
              </a:rPr>
              <a:t> </a:t>
            </a:r>
            <a:r>
              <a:rPr sz="1000" spc="-20" dirty="0">
                <a:latin typeface="Arial"/>
                <a:cs typeface="Arial"/>
              </a:rPr>
              <a:t>debido</a:t>
            </a:r>
            <a:r>
              <a:rPr sz="1000" spc="-35" dirty="0">
                <a:latin typeface="Arial"/>
                <a:cs typeface="Arial"/>
              </a:rPr>
              <a:t> </a:t>
            </a:r>
            <a:r>
              <a:rPr sz="1000" dirty="0">
                <a:latin typeface="Arial"/>
                <a:cs typeface="Arial"/>
              </a:rPr>
              <a:t>a</a:t>
            </a:r>
            <a:r>
              <a:rPr sz="1000" spc="-40" dirty="0">
                <a:latin typeface="Arial"/>
                <a:cs typeface="Arial"/>
              </a:rPr>
              <a:t> </a:t>
            </a:r>
            <a:r>
              <a:rPr sz="1000" spc="-10" dirty="0">
                <a:latin typeface="Arial"/>
                <a:cs typeface="Arial"/>
              </a:rPr>
              <a:t>su</a:t>
            </a:r>
            <a:r>
              <a:rPr sz="1000" spc="-30" dirty="0">
                <a:latin typeface="Arial"/>
                <a:cs typeface="Arial"/>
              </a:rPr>
              <a:t> </a:t>
            </a:r>
            <a:r>
              <a:rPr sz="1000" spc="-20" dirty="0">
                <a:latin typeface="Arial"/>
                <a:cs typeface="Arial"/>
              </a:rPr>
              <a:t>limitada</a:t>
            </a:r>
            <a:r>
              <a:rPr sz="1000" spc="-40" dirty="0">
                <a:latin typeface="Arial"/>
                <a:cs typeface="Arial"/>
              </a:rPr>
              <a:t> </a:t>
            </a:r>
            <a:r>
              <a:rPr sz="1000" spc="-20" dirty="0">
                <a:latin typeface="Arial"/>
                <a:cs typeface="Arial"/>
              </a:rPr>
              <a:t>capacidad</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ruptura</a:t>
            </a:r>
            <a:r>
              <a:rPr sz="1000" spc="-35" dirty="0">
                <a:latin typeface="Arial"/>
                <a:cs typeface="Arial"/>
              </a:rPr>
              <a:t> </a:t>
            </a:r>
            <a:r>
              <a:rPr sz="1000" spc="-15" dirty="0">
                <a:latin typeface="Arial"/>
                <a:cs typeface="Arial"/>
              </a:rPr>
              <a:t>(ver</a:t>
            </a:r>
            <a:r>
              <a:rPr sz="1000" spc="-40" dirty="0">
                <a:latin typeface="Arial"/>
                <a:cs typeface="Arial"/>
              </a:rPr>
              <a:t> </a:t>
            </a:r>
            <a:r>
              <a:rPr sz="1000" u="sng" spc="-20" dirty="0">
                <a:uFill>
                  <a:solidFill>
                    <a:srgbClr val="000000"/>
                  </a:solidFill>
                </a:uFill>
                <a:latin typeface="Arial"/>
                <a:cs typeface="Arial"/>
              </a:rPr>
              <a:t>771.19.2.2.6</a:t>
            </a:r>
            <a:r>
              <a:rPr sz="1000" spc="-20" dirty="0">
                <a:latin typeface="Arial"/>
                <a:cs typeface="Arial"/>
              </a:rPr>
              <a:t>).</a:t>
            </a:r>
            <a:endParaRPr sz="1000">
              <a:latin typeface="Arial"/>
              <a:cs typeface="Arial"/>
            </a:endParaRPr>
          </a:p>
        </p:txBody>
      </p:sp>
      <p:sp>
        <p:nvSpPr>
          <p:cNvPr id="5" name="object 5"/>
          <p:cNvSpPr/>
          <p:nvPr/>
        </p:nvSpPr>
        <p:spPr>
          <a:xfrm>
            <a:off x="6873124" y="4465908"/>
            <a:ext cx="234695" cy="182118"/>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5048895" y="4292934"/>
            <a:ext cx="140207" cy="234696"/>
          </a:xfrm>
          <a:prstGeom prst="rect">
            <a:avLst/>
          </a:prstGeom>
          <a:blipFill>
            <a:blip r:embed="rId4" cstate="print"/>
            <a:stretch>
              <a:fillRect/>
            </a:stretch>
          </a:blipFill>
        </p:spPr>
        <p:txBody>
          <a:bodyPr wrap="square" lIns="0" tIns="0" rIns="0" bIns="0" rtlCol="0"/>
          <a:lstStyle/>
          <a:p>
            <a:endParaRPr/>
          </a:p>
        </p:txBody>
      </p:sp>
      <p:sp>
        <p:nvSpPr>
          <p:cNvPr id="7" name="object 7"/>
          <p:cNvSpPr/>
          <p:nvPr/>
        </p:nvSpPr>
        <p:spPr>
          <a:xfrm>
            <a:off x="7941448" y="4292934"/>
            <a:ext cx="139826" cy="234696"/>
          </a:xfrm>
          <a:prstGeom prst="rect">
            <a:avLst/>
          </a:prstGeom>
          <a:blipFill>
            <a:blip r:embed="rId5" cstate="print"/>
            <a:stretch>
              <a:fillRect/>
            </a:stretch>
          </a:blipFill>
        </p:spPr>
        <p:txBody>
          <a:bodyPr wrap="square" lIns="0" tIns="0" rIns="0" bIns="0" rtlCol="0"/>
          <a:lstStyle/>
          <a:p>
            <a:endParaRPr/>
          </a:p>
        </p:txBody>
      </p:sp>
      <p:sp>
        <p:nvSpPr>
          <p:cNvPr id="8" name="object 8"/>
          <p:cNvSpPr/>
          <p:nvPr/>
        </p:nvSpPr>
        <p:spPr>
          <a:xfrm>
            <a:off x="5343028" y="4465908"/>
            <a:ext cx="235457" cy="182118"/>
          </a:xfrm>
          <a:prstGeom prst="rect">
            <a:avLst/>
          </a:prstGeom>
          <a:blipFill>
            <a:blip r:embed="rId6" cstate="print"/>
            <a:stretch>
              <a:fillRect/>
            </a:stretch>
          </a:blipFill>
        </p:spPr>
        <p:txBody>
          <a:bodyPr wrap="square" lIns="0" tIns="0" rIns="0" bIns="0" rtlCol="0"/>
          <a:lstStyle/>
          <a:p>
            <a:endParaRPr/>
          </a:p>
        </p:txBody>
      </p:sp>
      <p:sp>
        <p:nvSpPr>
          <p:cNvPr id="9" name="object 9"/>
          <p:cNvSpPr/>
          <p:nvPr/>
        </p:nvSpPr>
        <p:spPr>
          <a:xfrm>
            <a:off x="3413263" y="4518106"/>
            <a:ext cx="8890" cy="59055"/>
          </a:xfrm>
          <a:custGeom>
            <a:avLst/>
            <a:gdLst/>
            <a:ahLst/>
            <a:cxnLst/>
            <a:rect l="l" t="t" r="r" b="b"/>
            <a:pathLst>
              <a:path w="8890" h="59054">
                <a:moveTo>
                  <a:pt x="0" y="58674"/>
                </a:moveTo>
                <a:lnTo>
                  <a:pt x="8381" y="58674"/>
                </a:lnTo>
                <a:lnTo>
                  <a:pt x="8381" y="0"/>
                </a:lnTo>
                <a:lnTo>
                  <a:pt x="0" y="0"/>
                </a:lnTo>
                <a:lnTo>
                  <a:pt x="0" y="58674"/>
                </a:lnTo>
              </a:path>
            </a:pathLst>
          </a:custGeom>
          <a:ln w="3175">
            <a:solidFill>
              <a:srgbClr val="000000"/>
            </a:solidFill>
          </a:ln>
        </p:spPr>
        <p:txBody>
          <a:bodyPr wrap="square" lIns="0" tIns="0" rIns="0" bIns="0" rtlCol="0"/>
          <a:lstStyle/>
          <a:p>
            <a:endParaRPr/>
          </a:p>
        </p:txBody>
      </p:sp>
      <p:sp>
        <p:nvSpPr>
          <p:cNvPr id="10" name="object 10"/>
          <p:cNvSpPr/>
          <p:nvPr/>
        </p:nvSpPr>
        <p:spPr>
          <a:xfrm>
            <a:off x="3413263" y="4434285"/>
            <a:ext cx="8890" cy="56515"/>
          </a:xfrm>
          <a:custGeom>
            <a:avLst/>
            <a:gdLst/>
            <a:ahLst/>
            <a:cxnLst/>
            <a:rect l="l" t="t" r="r" b="b"/>
            <a:pathLst>
              <a:path w="8890"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11" name="object 11"/>
          <p:cNvSpPr/>
          <p:nvPr/>
        </p:nvSpPr>
        <p:spPr>
          <a:xfrm>
            <a:off x="3413263" y="4350465"/>
            <a:ext cx="8890" cy="55880"/>
          </a:xfrm>
          <a:custGeom>
            <a:avLst/>
            <a:gdLst/>
            <a:ahLst/>
            <a:cxnLst/>
            <a:rect l="l" t="t" r="r" b="b"/>
            <a:pathLst>
              <a:path w="8890" h="55879">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12" name="object 12"/>
          <p:cNvSpPr/>
          <p:nvPr/>
        </p:nvSpPr>
        <p:spPr>
          <a:xfrm>
            <a:off x="3413263" y="4265883"/>
            <a:ext cx="8890" cy="56515"/>
          </a:xfrm>
          <a:custGeom>
            <a:avLst/>
            <a:gdLst/>
            <a:ahLst/>
            <a:cxnLst/>
            <a:rect l="l" t="t" r="r" b="b"/>
            <a:pathLst>
              <a:path w="8890"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13" name="object 13"/>
          <p:cNvSpPr/>
          <p:nvPr/>
        </p:nvSpPr>
        <p:spPr>
          <a:xfrm>
            <a:off x="3413263" y="4182064"/>
            <a:ext cx="8890" cy="56515"/>
          </a:xfrm>
          <a:custGeom>
            <a:avLst/>
            <a:gdLst/>
            <a:ahLst/>
            <a:cxnLst/>
            <a:rect l="l" t="t" r="r" b="b"/>
            <a:pathLst>
              <a:path w="8890"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14" name="object 14"/>
          <p:cNvSpPr/>
          <p:nvPr/>
        </p:nvSpPr>
        <p:spPr>
          <a:xfrm>
            <a:off x="3413263" y="4098244"/>
            <a:ext cx="8890" cy="55880"/>
          </a:xfrm>
          <a:custGeom>
            <a:avLst/>
            <a:gdLst/>
            <a:ahLst/>
            <a:cxnLst/>
            <a:rect l="l" t="t" r="r" b="b"/>
            <a:pathLst>
              <a:path w="8890" h="55879">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15" name="object 15"/>
          <p:cNvSpPr/>
          <p:nvPr/>
        </p:nvSpPr>
        <p:spPr>
          <a:xfrm>
            <a:off x="3413263" y="4013662"/>
            <a:ext cx="8890" cy="56515"/>
          </a:xfrm>
          <a:custGeom>
            <a:avLst/>
            <a:gdLst/>
            <a:ahLst/>
            <a:cxnLst/>
            <a:rect l="l" t="t" r="r" b="b"/>
            <a:pathLst>
              <a:path w="8890"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16" name="object 16"/>
          <p:cNvSpPr/>
          <p:nvPr/>
        </p:nvSpPr>
        <p:spPr>
          <a:xfrm>
            <a:off x="3413263" y="3929841"/>
            <a:ext cx="8890" cy="56515"/>
          </a:xfrm>
          <a:custGeom>
            <a:avLst/>
            <a:gdLst/>
            <a:ahLst/>
            <a:cxnLst/>
            <a:rect l="l" t="t" r="r" b="b"/>
            <a:pathLst>
              <a:path w="8890"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17" name="object 17"/>
          <p:cNvSpPr/>
          <p:nvPr/>
        </p:nvSpPr>
        <p:spPr>
          <a:xfrm>
            <a:off x="3413263" y="3846022"/>
            <a:ext cx="8890" cy="55880"/>
          </a:xfrm>
          <a:custGeom>
            <a:avLst/>
            <a:gdLst/>
            <a:ahLst/>
            <a:cxnLst/>
            <a:rect l="l" t="t" r="r" b="b"/>
            <a:pathLst>
              <a:path w="8890" h="55880">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18" name="object 18"/>
          <p:cNvSpPr/>
          <p:nvPr/>
        </p:nvSpPr>
        <p:spPr>
          <a:xfrm>
            <a:off x="3413263" y="3762202"/>
            <a:ext cx="8890" cy="55880"/>
          </a:xfrm>
          <a:custGeom>
            <a:avLst/>
            <a:gdLst/>
            <a:ahLst/>
            <a:cxnLst/>
            <a:rect l="l" t="t" r="r" b="b"/>
            <a:pathLst>
              <a:path w="8890" h="55880">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19" name="object 19"/>
          <p:cNvSpPr/>
          <p:nvPr/>
        </p:nvSpPr>
        <p:spPr>
          <a:xfrm>
            <a:off x="3413263" y="3677619"/>
            <a:ext cx="8890" cy="56515"/>
          </a:xfrm>
          <a:custGeom>
            <a:avLst/>
            <a:gdLst/>
            <a:ahLst/>
            <a:cxnLst/>
            <a:rect l="l" t="t" r="r" b="b"/>
            <a:pathLst>
              <a:path w="8890"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0" name="object 20"/>
          <p:cNvSpPr/>
          <p:nvPr/>
        </p:nvSpPr>
        <p:spPr>
          <a:xfrm>
            <a:off x="3413263" y="3593800"/>
            <a:ext cx="8890" cy="55880"/>
          </a:xfrm>
          <a:custGeom>
            <a:avLst/>
            <a:gdLst/>
            <a:ahLst/>
            <a:cxnLst/>
            <a:rect l="l" t="t" r="r" b="b"/>
            <a:pathLst>
              <a:path w="8890" h="55880">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21" name="object 21"/>
          <p:cNvSpPr/>
          <p:nvPr/>
        </p:nvSpPr>
        <p:spPr>
          <a:xfrm>
            <a:off x="3413263" y="3509980"/>
            <a:ext cx="8890" cy="55880"/>
          </a:xfrm>
          <a:custGeom>
            <a:avLst/>
            <a:gdLst/>
            <a:ahLst/>
            <a:cxnLst/>
            <a:rect l="l" t="t" r="r" b="b"/>
            <a:pathLst>
              <a:path w="8890" h="55880">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22" name="object 22"/>
          <p:cNvSpPr/>
          <p:nvPr/>
        </p:nvSpPr>
        <p:spPr>
          <a:xfrm>
            <a:off x="3413263" y="3425397"/>
            <a:ext cx="8890" cy="56515"/>
          </a:xfrm>
          <a:custGeom>
            <a:avLst/>
            <a:gdLst/>
            <a:ahLst/>
            <a:cxnLst/>
            <a:rect l="l" t="t" r="r" b="b"/>
            <a:pathLst>
              <a:path w="8890"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3" name="object 23"/>
          <p:cNvSpPr/>
          <p:nvPr/>
        </p:nvSpPr>
        <p:spPr>
          <a:xfrm>
            <a:off x="3413263" y="3341578"/>
            <a:ext cx="8890" cy="55880"/>
          </a:xfrm>
          <a:custGeom>
            <a:avLst/>
            <a:gdLst/>
            <a:ahLst/>
            <a:cxnLst/>
            <a:rect l="l" t="t" r="r" b="b"/>
            <a:pathLst>
              <a:path w="8890" h="55880">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24" name="object 24"/>
          <p:cNvSpPr/>
          <p:nvPr/>
        </p:nvSpPr>
        <p:spPr>
          <a:xfrm>
            <a:off x="3413263" y="3256996"/>
            <a:ext cx="8890" cy="56515"/>
          </a:xfrm>
          <a:custGeom>
            <a:avLst/>
            <a:gdLst/>
            <a:ahLst/>
            <a:cxnLst/>
            <a:rect l="l" t="t" r="r" b="b"/>
            <a:pathLst>
              <a:path w="8890"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5" name="object 25"/>
          <p:cNvSpPr/>
          <p:nvPr/>
        </p:nvSpPr>
        <p:spPr>
          <a:xfrm>
            <a:off x="3413263" y="3170890"/>
            <a:ext cx="8890" cy="59055"/>
          </a:xfrm>
          <a:custGeom>
            <a:avLst/>
            <a:gdLst/>
            <a:ahLst/>
            <a:cxnLst/>
            <a:rect l="l" t="t" r="r" b="b"/>
            <a:pathLst>
              <a:path w="8890" h="59055">
                <a:moveTo>
                  <a:pt x="0" y="58674"/>
                </a:moveTo>
                <a:lnTo>
                  <a:pt x="8381" y="58674"/>
                </a:lnTo>
                <a:lnTo>
                  <a:pt x="8381" y="0"/>
                </a:lnTo>
                <a:lnTo>
                  <a:pt x="0" y="0"/>
                </a:lnTo>
                <a:lnTo>
                  <a:pt x="0" y="58674"/>
                </a:lnTo>
              </a:path>
            </a:pathLst>
          </a:custGeom>
          <a:ln w="3175">
            <a:solidFill>
              <a:srgbClr val="000000"/>
            </a:solidFill>
          </a:ln>
        </p:spPr>
        <p:txBody>
          <a:bodyPr wrap="square" lIns="0" tIns="0" rIns="0" bIns="0" rtlCol="0"/>
          <a:lstStyle/>
          <a:p>
            <a:endParaRPr/>
          </a:p>
        </p:txBody>
      </p:sp>
      <p:sp>
        <p:nvSpPr>
          <p:cNvPr id="26" name="object 26"/>
          <p:cNvSpPr/>
          <p:nvPr/>
        </p:nvSpPr>
        <p:spPr>
          <a:xfrm>
            <a:off x="3413263" y="3170890"/>
            <a:ext cx="8890" cy="0"/>
          </a:xfrm>
          <a:custGeom>
            <a:avLst/>
            <a:gdLst/>
            <a:ahLst/>
            <a:cxnLst/>
            <a:rect l="l" t="t" r="r" b="b"/>
            <a:pathLst>
              <a:path w="8890">
                <a:moveTo>
                  <a:pt x="0" y="0"/>
                </a:moveTo>
                <a:lnTo>
                  <a:pt x="8381" y="0"/>
                </a:lnTo>
              </a:path>
            </a:pathLst>
          </a:custGeom>
          <a:ln w="3175">
            <a:solidFill>
              <a:srgbClr val="000000"/>
            </a:solidFill>
          </a:ln>
        </p:spPr>
        <p:txBody>
          <a:bodyPr wrap="square" lIns="0" tIns="0" rIns="0" bIns="0" rtlCol="0"/>
          <a:lstStyle/>
          <a:p>
            <a:endParaRPr/>
          </a:p>
        </p:txBody>
      </p:sp>
      <p:sp>
        <p:nvSpPr>
          <p:cNvPr id="27" name="object 27"/>
          <p:cNvSpPr/>
          <p:nvPr/>
        </p:nvSpPr>
        <p:spPr>
          <a:xfrm>
            <a:off x="6376299" y="3170509"/>
            <a:ext cx="0" cy="46990"/>
          </a:xfrm>
          <a:custGeom>
            <a:avLst/>
            <a:gdLst/>
            <a:ahLst/>
            <a:cxnLst/>
            <a:rect l="l" t="t" r="r" b="b"/>
            <a:pathLst>
              <a:path h="46989">
                <a:moveTo>
                  <a:pt x="0" y="0"/>
                </a:moveTo>
                <a:lnTo>
                  <a:pt x="0" y="46481"/>
                </a:lnTo>
              </a:path>
            </a:pathLst>
          </a:custGeom>
          <a:ln w="9144">
            <a:solidFill>
              <a:srgbClr val="000000"/>
            </a:solidFill>
          </a:ln>
        </p:spPr>
        <p:txBody>
          <a:bodyPr wrap="square" lIns="0" tIns="0" rIns="0" bIns="0" rtlCol="0"/>
          <a:lstStyle/>
          <a:p>
            <a:endParaRPr/>
          </a:p>
        </p:txBody>
      </p:sp>
      <p:sp>
        <p:nvSpPr>
          <p:cNvPr id="28" name="object 28"/>
          <p:cNvSpPr/>
          <p:nvPr/>
        </p:nvSpPr>
        <p:spPr>
          <a:xfrm>
            <a:off x="6372108" y="3244803"/>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29" name="object 29"/>
          <p:cNvSpPr/>
          <p:nvPr/>
        </p:nvSpPr>
        <p:spPr>
          <a:xfrm>
            <a:off x="6372108" y="3328624"/>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30" name="object 30"/>
          <p:cNvSpPr/>
          <p:nvPr/>
        </p:nvSpPr>
        <p:spPr>
          <a:xfrm>
            <a:off x="6372108" y="3413206"/>
            <a:ext cx="8890" cy="55880"/>
          </a:xfrm>
          <a:custGeom>
            <a:avLst/>
            <a:gdLst/>
            <a:ahLst/>
            <a:cxnLst/>
            <a:rect l="l" t="t" r="r" b="b"/>
            <a:pathLst>
              <a:path w="8889" h="55880">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31" name="object 31"/>
          <p:cNvSpPr/>
          <p:nvPr/>
        </p:nvSpPr>
        <p:spPr>
          <a:xfrm>
            <a:off x="6372108" y="3497025"/>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32" name="object 32"/>
          <p:cNvSpPr/>
          <p:nvPr/>
        </p:nvSpPr>
        <p:spPr>
          <a:xfrm>
            <a:off x="6372108" y="3580846"/>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33" name="object 33"/>
          <p:cNvSpPr/>
          <p:nvPr/>
        </p:nvSpPr>
        <p:spPr>
          <a:xfrm>
            <a:off x="6372108" y="3665428"/>
            <a:ext cx="8890" cy="55880"/>
          </a:xfrm>
          <a:custGeom>
            <a:avLst/>
            <a:gdLst/>
            <a:ahLst/>
            <a:cxnLst/>
            <a:rect l="l" t="t" r="r" b="b"/>
            <a:pathLst>
              <a:path w="8889" h="55880">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34" name="object 34"/>
          <p:cNvSpPr/>
          <p:nvPr/>
        </p:nvSpPr>
        <p:spPr>
          <a:xfrm>
            <a:off x="6372108" y="3749247"/>
            <a:ext cx="8890" cy="55880"/>
          </a:xfrm>
          <a:custGeom>
            <a:avLst/>
            <a:gdLst/>
            <a:ahLst/>
            <a:cxnLst/>
            <a:rect l="l" t="t" r="r" b="b"/>
            <a:pathLst>
              <a:path w="8889" h="55880">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35" name="object 35"/>
          <p:cNvSpPr/>
          <p:nvPr/>
        </p:nvSpPr>
        <p:spPr>
          <a:xfrm>
            <a:off x="6372108" y="3833068"/>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36" name="object 36"/>
          <p:cNvSpPr/>
          <p:nvPr/>
        </p:nvSpPr>
        <p:spPr>
          <a:xfrm>
            <a:off x="6372108" y="3917650"/>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37" name="object 37"/>
          <p:cNvSpPr/>
          <p:nvPr/>
        </p:nvSpPr>
        <p:spPr>
          <a:xfrm>
            <a:off x="6372108" y="4001470"/>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38" name="object 38"/>
          <p:cNvSpPr/>
          <p:nvPr/>
        </p:nvSpPr>
        <p:spPr>
          <a:xfrm>
            <a:off x="6372108" y="4085289"/>
            <a:ext cx="8890" cy="56515"/>
          </a:xfrm>
          <a:custGeom>
            <a:avLst/>
            <a:gdLst/>
            <a:ahLst/>
            <a:cxnLst/>
            <a:rect l="l" t="t" r="r" b="b"/>
            <a:pathLst>
              <a:path w="8889" h="56514">
                <a:moveTo>
                  <a:pt x="8382" y="0"/>
                </a:moveTo>
                <a:lnTo>
                  <a:pt x="0" y="0"/>
                </a:lnTo>
                <a:lnTo>
                  <a:pt x="0" y="56388"/>
                </a:lnTo>
                <a:lnTo>
                  <a:pt x="8382" y="56388"/>
                </a:lnTo>
                <a:lnTo>
                  <a:pt x="8382" y="0"/>
                </a:lnTo>
              </a:path>
            </a:pathLst>
          </a:custGeom>
          <a:ln w="3175">
            <a:solidFill>
              <a:srgbClr val="000000"/>
            </a:solidFill>
          </a:ln>
        </p:spPr>
        <p:txBody>
          <a:bodyPr wrap="square" lIns="0" tIns="0" rIns="0" bIns="0" rtlCol="0"/>
          <a:lstStyle/>
          <a:p>
            <a:endParaRPr/>
          </a:p>
        </p:txBody>
      </p:sp>
      <p:sp>
        <p:nvSpPr>
          <p:cNvPr id="39" name="object 39"/>
          <p:cNvSpPr/>
          <p:nvPr/>
        </p:nvSpPr>
        <p:spPr>
          <a:xfrm>
            <a:off x="6372108" y="4169871"/>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40" name="object 40"/>
          <p:cNvSpPr/>
          <p:nvPr/>
        </p:nvSpPr>
        <p:spPr>
          <a:xfrm>
            <a:off x="6372108" y="4253691"/>
            <a:ext cx="8890" cy="56515"/>
          </a:xfrm>
          <a:custGeom>
            <a:avLst/>
            <a:gdLst/>
            <a:ahLst/>
            <a:cxnLst/>
            <a:rect l="l" t="t" r="r" b="b"/>
            <a:pathLst>
              <a:path w="8889" h="56514">
                <a:moveTo>
                  <a:pt x="8382" y="0"/>
                </a:moveTo>
                <a:lnTo>
                  <a:pt x="0" y="0"/>
                </a:lnTo>
                <a:lnTo>
                  <a:pt x="0" y="56388"/>
                </a:lnTo>
                <a:lnTo>
                  <a:pt x="8382" y="56388"/>
                </a:lnTo>
                <a:lnTo>
                  <a:pt x="8382" y="0"/>
                </a:lnTo>
              </a:path>
            </a:pathLst>
          </a:custGeom>
          <a:ln w="3175">
            <a:solidFill>
              <a:srgbClr val="000000"/>
            </a:solidFill>
          </a:ln>
        </p:spPr>
        <p:txBody>
          <a:bodyPr wrap="square" lIns="0" tIns="0" rIns="0" bIns="0" rtlCol="0"/>
          <a:lstStyle/>
          <a:p>
            <a:endParaRPr/>
          </a:p>
        </p:txBody>
      </p:sp>
      <p:sp>
        <p:nvSpPr>
          <p:cNvPr id="41" name="object 41"/>
          <p:cNvSpPr/>
          <p:nvPr/>
        </p:nvSpPr>
        <p:spPr>
          <a:xfrm>
            <a:off x="6372108" y="4337512"/>
            <a:ext cx="8890" cy="56515"/>
          </a:xfrm>
          <a:custGeom>
            <a:avLst/>
            <a:gdLst/>
            <a:ahLst/>
            <a:cxnLst/>
            <a:rect l="l" t="t" r="r" b="b"/>
            <a:pathLst>
              <a:path w="8889" h="56514">
                <a:moveTo>
                  <a:pt x="8382" y="0"/>
                </a:moveTo>
                <a:lnTo>
                  <a:pt x="0" y="0"/>
                </a:lnTo>
                <a:lnTo>
                  <a:pt x="0" y="56388"/>
                </a:lnTo>
                <a:lnTo>
                  <a:pt x="8382" y="56388"/>
                </a:lnTo>
                <a:lnTo>
                  <a:pt x="8382" y="0"/>
                </a:lnTo>
              </a:path>
            </a:pathLst>
          </a:custGeom>
          <a:ln w="3175">
            <a:solidFill>
              <a:srgbClr val="000000"/>
            </a:solidFill>
          </a:ln>
        </p:spPr>
        <p:txBody>
          <a:bodyPr wrap="square" lIns="0" tIns="0" rIns="0" bIns="0" rtlCol="0"/>
          <a:lstStyle/>
          <a:p>
            <a:endParaRPr/>
          </a:p>
        </p:txBody>
      </p:sp>
      <p:sp>
        <p:nvSpPr>
          <p:cNvPr id="42" name="object 42"/>
          <p:cNvSpPr/>
          <p:nvPr/>
        </p:nvSpPr>
        <p:spPr>
          <a:xfrm>
            <a:off x="6372108" y="4422094"/>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43" name="object 43"/>
          <p:cNvSpPr/>
          <p:nvPr/>
        </p:nvSpPr>
        <p:spPr>
          <a:xfrm>
            <a:off x="6372108" y="4505914"/>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44" name="object 44"/>
          <p:cNvSpPr/>
          <p:nvPr/>
        </p:nvSpPr>
        <p:spPr>
          <a:xfrm>
            <a:off x="6372108" y="4589733"/>
            <a:ext cx="8890" cy="56515"/>
          </a:xfrm>
          <a:custGeom>
            <a:avLst/>
            <a:gdLst/>
            <a:ahLst/>
            <a:cxnLst/>
            <a:rect l="l" t="t" r="r" b="b"/>
            <a:pathLst>
              <a:path w="8889" h="56514">
                <a:moveTo>
                  <a:pt x="8382" y="0"/>
                </a:moveTo>
                <a:lnTo>
                  <a:pt x="0" y="0"/>
                </a:lnTo>
                <a:lnTo>
                  <a:pt x="0" y="56388"/>
                </a:lnTo>
                <a:lnTo>
                  <a:pt x="8382" y="56388"/>
                </a:lnTo>
                <a:lnTo>
                  <a:pt x="8382" y="0"/>
                </a:lnTo>
              </a:path>
            </a:pathLst>
          </a:custGeom>
          <a:ln w="3175">
            <a:solidFill>
              <a:srgbClr val="000000"/>
            </a:solidFill>
          </a:ln>
        </p:spPr>
        <p:txBody>
          <a:bodyPr wrap="square" lIns="0" tIns="0" rIns="0" bIns="0" rtlCol="0"/>
          <a:lstStyle/>
          <a:p>
            <a:endParaRPr/>
          </a:p>
        </p:txBody>
      </p:sp>
      <p:sp>
        <p:nvSpPr>
          <p:cNvPr id="45" name="object 45"/>
          <p:cNvSpPr/>
          <p:nvPr/>
        </p:nvSpPr>
        <p:spPr>
          <a:xfrm>
            <a:off x="6372108" y="4674315"/>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46" name="object 46"/>
          <p:cNvSpPr/>
          <p:nvPr/>
        </p:nvSpPr>
        <p:spPr>
          <a:xfrm>
            <a:off x="6372108" y="4758135"/>
            <a:ext cx="8890" cy="56515"/>
          </a:xfrm>
          <a:custGeom>
            <a:avLst/>
            <a:gdLst/>
            <a:ahLst/>
            <a:cxnLst/>
            <a:rect l="l" t="t" r="r" b="b"/>
            <a:pathLst>
              <a:path w="8889" h="56514">
                <a:moveTo>
                  <a:pt x="8382" y="0"/>
                </a:moveTo>
                <a:lnTo>
                  <a:pt x="0" y="0"/>
                </a:lnTo>
                <a:lnTo>
                  <a:pt x="0" y="56388"/>
                </a:lnTo>
                <a:lnTo>
                  <a:pt x="8382" y="56388"/>
                </a:lnTo>
                <a:lnTo>
                  <a:pt x="8382" y="0"/>
                </a:lnTo>
              </a:path>
            </a:pathLst>
          </a:custGeom>
          <a:ln w="3175">
            <a:solidFill>
              <a:srgbClr val="000000"/>
            </a:solidFill>
          </a:ln>
        </p:spPr>
        <p:txBody>
          <a:bodyPr wrap="square" lIns="0" tIns="0" rIns="0" bIns="0" rtlCol="0"/>
          <a:lstStyle/>
          <a:p>
            <a:endParaRPr/>
          </a:p>
        </p:txBody>
      </p:sp>
      <p:sp>
        <p:nvSpPr>
          <p:cNvPr id="47" name="object 47"/>
          <p:cNvSpPr/>
          <p:nvPr/>
        </p:nvSpPr>
        <p:spPr>
          <a:xfrm>
            <a:off x="6372108" y="4841956"/>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48" name="object 48"/>
          <p:cNvSpPr/>
          <p:nvPr/>
        </p:nvSpPr>
        <p:spPr>
          <a:xfrm>
            <a:off x="6372108" y="4926538"/>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49" name="object 49"/>
          <p:cNvSpPr/>
          <p:nvPr/>
        </p:nvSpPr>
        <p:spPr>
          <a:xfrm>
            <a:off x="6372108" y="5010358"/>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50" name="object 50"/>
          <p:cNvSpPr/>
          <p:nvPr/>
        </p:nvSpPr>
        <p:spPr>
          <a:xfrm>
            <a:off x="6372108" y="5094177"/>
            <a:ext cx="8890" cy="56515"/>
          </a:xfrm>
          <a:custGeom>
            <a:avLst/>
            <a:gdLst/>
            <a:ahLst/>
            <a:cxnLst/>
            <a:rect l="l" t="t" r="r" b="b"/>
            <a:pathLst>
              <a:path w="8889" h="56514">
                <a:moveTo>
                  <a:pt x="8382" y="0"/>
                </a:moveTo>
                <a:lnTo>
                  <a:pt x="0" y="0"/>
                </a:lnTo>
                <a:lnTo>
                  <a:pt x="0" y="56387"/>
                </a:lnTo>
                <a:lnTo>
                  <a:pt x="8382" y="56387"/>
                </a:lnTo>
                <a:lnTo>
                  <a:pt x="8382" y="0"/>
                </a:lnTo>
              </a:path>
            </a:pathLst>
          </a:custGeom>
          <a:ln w="3175">
            <a:solidFill>
              <a:srgbClr val="000000"/>
            </a:solidFill>
          </a:ln>
        </p:spPr>
        <p:txBody>
          <a:bodyPr wrap="square" lIns="0" tIns="0" rIns="0" bIns="0" rtlCol="0"/>
          <a:lstStyle/>
          <a:p>
            <a:endParaRPr/>
          </a:p>
        </p:txBody>
      </p:sp>
      <p:sp>
        <p:nvSpPr>
          <p:cNvPr id="51" name="object 51"/>
          <p:cNvSpPr/>
          <p:nvPr/>
        </p:nvSpPr>
        <p:spPr>
          <a:xfrm>
            <a:off x="6372108" y="5178759"/>
            <a:ext cx="8890" cy="55880"/>
          </a:xfrm>
          <a:custGeom>
            <a:avLst/>
            <a:gdLst/>
            <a:ahLst/>
            <a:cxnLst/>
            <a:rect l="l" t="t" r="r" b="b"/>
            <a:pathLst>
              <a:path w="8889" h="55879">
                <a:moveTo>
                  <a:pt x="8382" y="0"/>
                </a:moveTo>
                <a:lnTo>
                  <a:pt x="0" y="0"/>
                </a:lnTo>
                <a:lnTo>
                  <a:pt x="0" y="55625"/>
                </a:lnTo>
                <a:lnTo>
                  <a:pt x="8382" y="55625"/>
                </a:lnTo>
                <a:lnTo>
                  <a:pt x="8382" y="0"/>
                </a:lnTo>
              </a:path>
            </a:pathLst>
          </a:custGeom>
          <a:ln w="3175">
            <a:solidFill>
              <a:srgbClr val="000000"/>
            </a:solidFill>
          </a:ln>
        </p:spPr>
        <p:txBody>
          <a:bodyPr wrap="square" lIns="0" tIns="0" rIns="0" bIns="0" rtlCol="0"/>
          <a:lstStyle/>
          <a:p>
            <a:endParaRPr/>
          </a:p>
        </p:txBody>
      </p:sp>
      <p:sp>
        <p:nvSpPr>
          <p:cNvPr id="52" name="object 52"/>
          <p:cNvSpPr/>
          <p:nvPr/>
        </p:nvSpPr>
        <p:spPr>
          <a:xfrm>
            <a:off x="6376299" y="5262199"/>
            <a:ext cx="0" cy="46990"/>
          </a:xfrm>
          <a:custGeom>
            <a:avLst/>
            <a:gdLst/>
            <a:ahLst/>
            <a:cxnLst/>
            <a:rect l="l" t="t" r="r" b="b"/>
            <a:pathLst>
              <a:path h="46989">
                <a:moveTo>
                  <a:pt x="0" y="0"/>
                </a:moveTo>
                <a:lnTo>
                  <a:pt x="0" y="46481"/>
                </a:lnTo>
              </a:path>
            </a:pathLst>
          </a:custGeom>
          <a:ln w="9144">
            <a:solidFill>
              <a:srgbClr val="000000"/>
            </a:solidFill>
          </a:ln>
        </p:spPr>
        <p:txBody>
          <a:bodyPr wrap="square" lIns="0" tIns="0" rIns="0" bIns="0" rtlCol="0"/>
          <a:lstStyle/>
          <a:p>
            <a:endParaRPr/>
          </a:p>
        </p:txBody>
      </p:sp>
      <p:sp>
        <p:nvSpPr>
          <p:cNvPr id="53" name="object 53"/>
          <p:cNvSpPr/>
          <p:nvPr/>
        </p:nvSpPr>
        <p:spPr>
          <a:xfrm>
            <a:off x="6306576" y="3350722"/>
            <a:ext cx="9525" cy="1628139"/>
          </a:xfrm>
          <a:custGeom>
            <a:avLst/>
            <a:gdLst/>
            <a:ahLst/>
            <a:cxnLst/>
            <a:rect l="l" t="t" r="r" b="b"/>
            <a:pathLst>
              <a:path w="9525" h="1628139">
                <a:moveTo>
                  <a:pt x="0" y="0"/>
                </a:moveTo>
                <a:lnTo>
                  <a:pt x="0" y="1627631"/>
                </a:lnTo>
                <a:lnTo>
                  <a:pt x="9143" y="1627631"/>
                </a:lnTo>
                <a:lnTo>
                  <a:pt x="0" y="0"/>
                </a:lnTo>
                <a:close/>
              </a:path>
            </a:pathLst>
          </a:custGeom>
          <a:solidFill>
            <a:srgbClr val="000000"/>
          </a:solidFill>
        </p:spPr>
        <p:txBody>
          <a:bodyPr wrap="square" lIns="0" tIns="0" rIns="0" bIns="0" rtlCol="0"/>
          <a:lstStyle/>
          <a:p>
            <a:endParaRPr/>
          </a:p>
        </p:txBody>
      </p:sp>
      <p:sp>
        <p:nvSpPr>
          <p:cNvPr id="54" name="object 54"/>
          <p:cNvSpPr/>
          <p:nvPr/>
        </p:nvSpPr>
        <p:spPr>
          <a:xfrm>
            <a:off x="6306576" y="3350722"/>
            <a:ext cx="9525" cy="1628139"/>
          </a:xfrm>
          <a:custGeom>
            <a:avLst/>
            <a:gdLst/>
            <a:ahLst/>
            <a:cxnLst/>
            <a:rect l="l" t="t" r="r" b="b"/>
            <a:pathLst>
              <a:path w="9525" h="1628139">
                <a:moveTo>
                  <a:pt x="9143" y="0"/>
                </a:moveTo>
                <a:lnTo>
                  <a:pt x="0" y="0"/>
                </a:lnTo>
                <a:lnTo>
                  <a:pt x="9143" y="1627631"/>
                </a:lnTo>
                <a:lnTo>
                  <a:pt x="9143" y="0"/>
                </a:lnTo>
                <a:close/>
              </a:path>
            </a:pathLst>
          </a:custGeom>
          <a:solidFill>
            <a:srgbClr val="000000"/>
          </a:solidFill>
        </p:spPr>
        <p:txBody>
          <a:bodyPr wrap="square" lIns="0" tIns="0" rIns="0" bIns="0" rtlCol="0"/>
          <a:lstStyle/>
          <a:p>
            <a:endParaRPr/>
          </a:p>
        </p:txBody>
      </p:sp>
      <p:sp>
        <p:nvSpPr>
          <p:cNvPr id="55" name="object 55"/>
          <p:cNvSpPr/>
          <p:nvPr/>
        </p:nvSpPr>
        <p:spPr>
          <a:xfrm>
            <a:off x="6306576" y="3350722"/>
            <a:ext cx="9525" cy="1628139"/>
          </a:xfrm>
          <a:custGeom>
            <a:avLst/>
            <a:gdLst/>
            <a:ahLst/>
            <a:cxnLst/>
            <a:rect l="l" t="t" r="r" b="b"/>
            <a:pathLst>
              <a:path w="9525" h="1628139">
                <a:moveTo>
                  <a:pt x="0" y="1627631"/>
                </a:moveTo>
                <a:lnTo>
                  <a:pt x="9143" y="1627631"/>
                </a:lnTo>
                <a:lnTo>
                  <a:pt x="9143" y="0"/>
                </a:lnTo>
                <a:lnTo>
                  <a:pt x="0" y="0"/>
                </a:lnTo>
                <a:lnTo>
                  <a:pt x="0" y="1627631"/>
                </a:lnTo>
              </a:path>
            </a:pathLst>
          </a:custGeom>
          <a:ln w="3175">
            <a:solidFill>
              <a:srgbClr val="000000"/>
            </a:solidFill>
          </a:ln>
        </p:spPr>
        <p:txBody>
          <a:bodyPr wrap="square" lIns="0" tIns="0" rIns="0" bIns="0" rtlCol="0"/>
          <a:lstStyle/>
          <a:p>
            <a:endParaRPr/>
          </a:p>
        </p:txBody>
      </p:sp>
      <p:sp>
        <p:nvSpPr>
          <p:cNvPr id="56" name="object 56"/>
          <p:cNvSpPr/>
          <p:nvPr/>
        </p:nvSpPr>
        <p:spPr>
          <a:xfrm>
            <a:off x="5677164" y="4145488"/>
            <a:ext cx="8890" cy="833119"/>
          </a:xfrm>
          <a:custGeom>
            <a:avLst/>
            <a:gdLst/>
            <a:ahLst/>
            <a:cxnLst/>
            <a:rect l="l" t="t" r="r" b="b"/>
            <a:pathLst>
              <a:path w="8889" h="833120">
                <a:moveTo>
                  <a:pt x="0" y="0"/>
                </a:moveTo>
                <a:lnTo>
                  <a:pt x="0" y="832866"/>
                </a:lnTo>
                <a:lnTo>
                  <a:pt x="8382" y="832866"/>
                </a:lnTo>
                <a:lnTo>
                  <a:pt x="0" y="0"/>
                </a:lnTo>
                <a:close/>
              </a:path>
            </a:pathLst>
          </a:custGeom>
          <a:solidFill>
            <a:srgbClr val="000000"/>
          </a:solidFill>
        </p:spPr>
        <p:txBody>
          <a:bodyPr wrap="square" lIns="0" tIns="0" rIns="0" bIns="0" rtlCol="0"/>
          <a:lstStyle/>
          <a:p>
            <a:endParaRPr/>
          </a:p>
        </p:txBody>
      </p:sp>
      <p:sp>
        <p:nvSpPr>
          <p:cNvPr id="57" name="object 57"/>
          <p:cNvSpPr/>
          <p:nvPr/>
        </p:nvSpPr>
        <p:spPr>
          <a:xfrm>
            <a:off x="5677164" y="4145488"/>
            <a:ext cx="8890" cy="833119"/>
          </a:xfrm>
          <a:custGeom>
            <a:avLst/>
            <a:gdLst/>
            <a:ahLst/>
            <a:cxnLst/>
            <a:rect l="l" t="t" r="r" b="b"/>
            <a:pathLst>
              <a:path w="8889" h="833120">
                <a:moveTo>
                  <a:pt x="8382" y="0"/>
                </a:moveTo>
                <a:lnTo>
                  <a:pt x="0" y="0"/>
                </a:lnTo>
                <a:lnTo>
                  <a:pt x="8382" y="832866"/>
                </a:lnTo>
                <a:lnTo>
                  <a:pt x="8382" y="0"/>
                </a:lnTo>
                <a:close/>
              </a:path>
            </a:pathLst>
          </a:custGeom>
          <a:solidFill>
            <a:srgbClr val="000000"/>
          </a:solidFill>
        </p:spPr>
        <p:txBody>
          <a:bodyPr wrap="square" lIns="0" tIns="0" rIns="0" bIns="0" rtlCol="0"/>
          <a:lstStyle/>
          <a:p>
            <a:endParaRPr/>
          </a:p>
        </p:txBody>
      </p:sp>
      <p:sp>
        <p:nvSpPr>
          <p:cNvPr id="58" name="object 58"/>
          <p:cNvSpPr/>
          <p:nvPr/>
        </p:nvSpPr>
        <p:spPr>
          <a:xfrm>
            <a:off x="5677164" y="4145488"/>
            <a:ext cx="8890" cy="833119"/>
          </a:xfrm>
          <a:custGeom>
            <a:avLst/>
            <a:gdLst/>
            <a:ahLst/>
            <a:cxnLst/>
            <a:rect l="l" t="t" r="r" b="b"/>
            <a:pathLst>
              <a:path w="8889" h="833120">
                <a:moveTo>
                  <a:pt x="0" y="832866"/>
                </a:moveTo>
                <a:lnTo>
                  <a:pt x="8382" y="832866"/>
                </a:lnTo>
                <a:lnTo>
                  <a:pt x="8382" y="0"/>
                </a:lnTo>
                <a:lnTo>
                  <a:pt x="0" y="0"/>
                </a:lnTo>
                <a:lnTo>
                  <a:pt x="0" y="832866"/>
                </a:lnTo>
              </a:path>
            </a:pathLst>
          </a:custGeom>
          <a:ln w="3175">
            <a:solidFill>
              <a:srgbClr val="000000"/>
            </a:solidFill>
          </a:ln>
        </p:spPr>
        <p:txBody>
          <a:bodyPr wrap="square" lIns="0" tIns="0" rIns="0" bIns="0" rtlCol="0"/>
          <a:lstStyle/>
          <a:p>
            <a:endParaRPr/>
          </a:p>
        </p:txBody>
      </p:sp>
      <p:sp>
        <p:nvSpPr>
          <p:cNvPr id="59" name="object 59"/>
          <p:cNvSpPr/>
          <p:nvPr/>
        </p:nvSpPr>
        <p:spPr>
          <a:xfrm>
            <a:off x="7140967" y="4145488"/>
            <a:ext cx="8890" cy="833119"/>
          </a:xfrm>
          <a:custGeom>
            <a:avLst/>
            <a:gdLst/>
            <a:ahLst/>
            <a:cxnLst/>
            <a:rect l="l" t="t" r="r" b="b"/>
            <a:pathLst>
              <a:path w="8889" h="833120">
                <a:moveTo>
                  <a:pt x="0" y="0"/>
                </a:moveTo>
                <a:lnTo>
                  <a:pt x="0" y="832866"/>
                </a:lnTo>
                <a:lnTo>
                  <a:pt x="8382" y="832866"/>
                </a:lnTo>
                <a:lnTo>
                  <a:pt x="0" y="0"/>
                </a:lnTo>
                <a:close/>
              </a:path>
            </a:pathLst>
          </a:custGeom>
          <a:solidFill>
            <a:srgbClr val="000000"/>
          </a:solidFill>
        </p:spPr>
        <p:txBody>
          <a:bodyPr wrap="square" lIns="0" tIns="0" rIns="0" bIns="0" rtlCol="0"/>
          <a:lstStyle/>
          <a:p>
            <a:endParaRPr/>
          </a:p>
        </p:txBody>
      </p:sp>
      <p:sp>
        <p:nvSpPr>
          <p:cNvPr id="60" name="object 60"/>
          <p:cNvSpPr/>
          <p:nvPr/>
        </p:nvSpPr>
        <p:spPr>
          <a:xfrm>
            <a:off x="7140967" y="4145488"/>
            <a:ext cx="8890" cy="833119"/>
          </a:xfrm>
          <a:custGeom>
            <a:avLst/>
            <a:gdLst/>
            <a:ahLst/>
            <a:cxnLst/>
            <a:rect l="l" t="t" r="r" b="b"/>
            <a:pathLst>
              <a:path w="8889" h="833120">
                <a:moveTo>
                  <a:pt x="8382" y="0"/>
                </a:moveTo>
                <a:lnTo>
                  <a:pt x="0" y="0"/>
                </a:lnTo>
                <a:lnTo>
                  <a:pt x="8382" y="832866"/>
                </a:lnTo>
                <a:lnTo>
                  <a:pt x="8382" y="0"/>
                </a:lnTo>
                <a:close/>
              </a:path>
            </a:pathLst>
          </a:custGeom>
          <a:solidFill>
            <a:srgbClr val="000000"/>
          </a:solidFill>
        </p:spPr>
        <p:txBody>
          <a:bodyPr wrap="square" lIns="0" tIns="0" rIns="0" bIns="0" rtlCol="0"/>
          <a:lstStyle/>
          <a:p>
            <a:endParaRPr/>
          </a:p>
        </p:txBody>
      </p:sp>
      <p:sp>
        <p:nvSpPr>
          <p:cNvPr id="61" name="object 61"/>
          <p:cNvSpPr/>
          <p:nvPr/>
        </p:nvSpPr>
        <p:spPr>
          <a:xfrm>
            <a:off x="7140967" y="4145488"/>
            <a:ext cx="8890" cy="833119"/>
          </a:xfrm>
          <a:custGeom>
            <a:avLst/>
            <a:gdLst/>
            <a:ahLst/>
            <a:cxnLst/>
            <a:rect l="l" t="t" r="r" b="b"/>
            <a:pathLst>
              <a:path w="8889" h="833120">
                <a:moveTo>
                  <a:pt x="0" y="832866"/>
                </a:moveTo>
                <a:lnTo>
                  <a:pt x="8382" y="832866"/>
                </a:lnTo>
                <a:lnTo>
                  <a:pt x="8382" y="0"/>
                </a:lnTo>
                <a:lnTo>
                  <a:pt x="0" y="0"/>
                </a:lnTo>
                <a:lnTo>
                  <a:pt x="0" y="832866"/>
                </a:lnTo>
              </a:path>
            </a:pathLst>
          </a:custGeom>
          <a:ln w="3175">
            <a:solidFill>
              <a:srgbClr val="000000"/>
            </a:solidFill>
          </a:ln>
        </p:spPr>
        <p:txBody>
          <a:bodyPr wrap="square" lIns="0" tIns="0" rIns="0" bIns="0" rtlCol="0"/>
          <a:lstStyle/>
          <a:p>
            <a:endParaRPr/>
          </a:p>
        </p:txBody>
      </p:sp>
      <p:sp>
        <p:nvSpPr>
          <p:cNvPr id="62" name="object 62"/>
          <p:cNvSpPr/>
          <p:nvPr/>
        </p:nvSpPr>
        <p:spPr>
          <a:xfrm>
            <a:off x="7770379" y="3615897"/>
            <a:ext cx="9525" cy="1362710"/>
          </a:xfrm>
          <a:custGeom>
            <a:avLst/>
            <a:gdLst/>
            <a:ahLst/>
            <a:cxnLst/>
            <a:rect l="l" t="t" r="r" b="b"/>
            <a:pathLst>
              <a:path w="9525" h="1362710">
                <a:moveTo>
                  <a:pt x="0" y="0"/>
                </a:moveTo>
                <a:lnTo>
                  <a:pt x="0" y="1362455"/>
                </a:lnTo>
                <a:lnTo>
                  <a:pt x="9144" y="1362455"/>
                </a:lnTo>
                <a:lnTo>
                  <a:pt x="0" y="0"/>
                </a:lnTo>
                <a:close/>
              </a:path>
            </a:pathLst>
          </a:custGeom>
          <a:solidFill>
            <a:srgbClr val="000000"/>
          </a:solidFill>
        </p:spPr>
        <p:txBody>
          <a:bodyPr wrap="square" lIns="0" tIns="0" rIns="0" bIns="0" rtlCol="0"/>
          <a:lstStyle/>
          <a:p>
            <a:endParaRPr/>
          </a:p>
        </p:txBody>
      </p:sp>
      <p:sp>
        <p:nvSpPr>
          <p:cNvPr id="63" name="object 63"/>
          <p:cNvSpPr/>
          <p:nvPr/>
        </p:nvSpPr>
        <p:spPr>
          <a:xfrm>
            <a:off x="7770379" y="3615897"/>
            <a:ext cx="9525" cy="1362710"/>
          </a:xfrm>
          <a:custGeom>
            <a:avLst/>
            <a:gdLst/>
            <a:ahLst/>
            <a:cxnLst/>
            <a:rect l="l" t="t" r="r" b="b"/>
            <a:pathLst>
              <a:path w="9525" h="1362710">
                <a:moveTo>
                  <a:pt x="9144" y="0"/>
                </a:moveTo>
                <a:lnTo>
                  <a:pt x="0" y="0"/>
                </a:lnTo>
                <a:lnTo>
                  <a:pt x="9144" y="1362455"/>
                </a:lnTo>
                <a:lnTo>
                  <a:pt x="9144" y="0"/>
                </a:lnTo>
                <a:close/>
              </a:path>
            </a:pathLst>
          </a:custGeom>
          <a:solidFill>
            <a:srgbClr val="000000"/>
          </a:solidFill>
        </p:spPr>
        <p:txBody>
          <a:bodyPr wrap="square" lIns="0" tIns="0" rIns="0" bIns="0" rtlCol="0"/>
          <a:lstStyle/>
          <a:p>
            <a:endParaRPr/>
          </a:p>
        </p:txBody>
      </p:sp>
      <p:sp>
        <p:nvSpPr>
          <p:cNvPr id="64" name="object 64"/>
          <p:cNvSpPr/>
          <p:nvPr/>
        </p:nvSpPr>
        <p:spPr>
          <a:xfrm>
            <a:off x="7770379" y="3615897"/>
            <a:ext cx="9525" cy="1362710"/>
          </a:xfrm>
          <a:custGeom>
            <a:avLst/>
            <a:gdLst/>
            <a:ahLst/>
            <a:cxnLst/>
            <a:rect l="l" t="t" r="r" b="b"/>
            <a:pathLst>
              <a:path w="9525" h="1362710">
                <a:moveTo>
                  <a:pt x="0" y="1362455"/>
                </a:moveTo>
                <a:lnTo>
                  <a:pt x="9144" y="1362455"/>
                </a:lnTo>
                <a:lnTo>
                  <a:pt x="9144" y="0"/>
                </a:lnTo>
                <a:lnTo>
                  <a:pt x="0" y="0"/>
                </a:lnTo>
                <a:lnTo>
                  <a:pt x="0" y="1362455"/>
                </a:lnTo>
              </a:path>
            </a:pathLst>
          </a:custGeom>
          <a:ln w="3175">
            <a:solidFill>
              <a:srgbClr val="000000"/>
            </a:solidFill>
          </a:ln>
        </p:spPr>
        <p:txBody>
          <a:bodyPr wrap="square" lIns="0" tIns="0" rIns="0" bIns="0" rtlCol="0"/>
          <a:lstStyle/>
          <a:p>
            <a:endParaRPr/>
          </a:p>
        </p:txBody>
      </p:sp>
      <p:sp>
        <p:nvSpPr>
          <p:cNvPr id="65" name="object 65"/>
          <p:cNvSpPr/>
          <p:nvPr/>
        </p:nvSpPr>
        <p:spPr>
          <a:xfrm>
            <a:off x="3475747" y="4409901"/>
            <a:ext cx="8890" cy="355600"/>
          </a:xfrm>
          <a:custGeom>
            <a:avLst/>
            <a:gdLst/>
            <a:ahLst/>
            <a:cxnLst/>
            <a:rect l="l" t="t" r="r" b="b"/>
            <a:pathLst>
              <a:path w="8890" h="355600">
                <a:moveTo>
                  <a:pt x="8381" y="0"/>
                </a:moveTo>
                <a:lnTo>
                  <a:pt x="0" y="0"/>
                </a:lnTo>
                <a:lnTo>
                  <a:pt x="8381" y="355092"/>
                </a:lnTo>
                <a:lnTo>
                  <a:pt x="8381" y="0"/>
                </a:lnTo>
                <a:close/>
              </a:path>
            </a:pathLst>
          </a:custGeom>
          <a:solidFill>
            <a:srgbClr val="000000"/>
          </a:solidFill>
        </p:spPr>
        <p:txBody>
          <a:bodyPr wrap="square" lIns="0" tIns="0" rIns="0" bIns="0" rtlCol="0"/>
          <a:lstStyle/>
          <a:p>
            <a:endParaRPr/>
          </a:p>
        </p:txBody>
      </p:sp>
      <p:sp>
        <p:nvSpPr>
          <p:cNvPr id="66" name="object 66"/>
          <p:cNvSpPr/>
          <p:nvPr/>
        </p:nvSpPr>
        <p:spPr>
          <a:xfrm>
            <a:off x="3475747" y="4409901"/>
            <a:ext cx="8890" cy="355600"/>
          </a:xfrm>
          <a:custGeom>
            <a:avLst/>
            <a:gdLst/>
            <a:ahLst/>
            <a:cxnLst/>
            <a:rect l="l" t="t" r="r" b="b"/>
            <a:pathLst>
              <a:path w="8890" h="355600">
                <a:moveTo>
                  <a:pt x="0" y="0"/>
                </a:moveTo>
                <a:lnTo>
                  <a:pt x="0" y="355092"/>
                </a:lnTo>
                <a:lnTo>
                  <a:pt x="8381" y="355092"/>
                </a:lnTo>
                <a:lnTo>
                  <a:pt x="0" y="0"/>
                </a:lnTo>
                <a:close/>
              </a:path>
            </a:pathLst>
          </a:custGeom>
          <a:solidFill>
            <a:srgbClr val="000000"/>
          </a:solidFill>
        </p:spPr>
        <p:txBody>
          <a:bodyPr wrap="square" lIns="0" tIns="0" rIns="0" bIns="0" rtlCol="0"/>
          <a:lstStyle/>
          <a:p>
            <a:endParaRPr/>
          </a:p>
        </p:txBody>
      </p:sp>
      <p:sp>
        <p:nvSpPr>
          <p:cNvPr id="67" name="object 67"/>
          <p:cNvSpPr/>
          <p:nvPr/>
        </p:nvSpPr>
        <p:spPr>
          <a:xfrm>
            <a:off x="3475747" y="4409901"/>
            <a:ext cx="8890" cy="355600"/>
          </a:xfrm>
          <a:custGeom>
            <a:avLst/>
            <a:gdLst/>
            <a:ahLst/>
            <a:cxnLst/>
            <a:rect l="l" t="t" r="r" b="b"/>
            <a:pathLst>
              <a:path w="8890" h="355600">
                <a:moveTo>
                  <a:pt x="8381" y="0"/>
                </a:moveTo>
                <a:lnTo>
                  <a:pt x="0" y="0"/>
                </a:lnTo>
                <a:lnTo>
                  <a:pt x="0" y="355092"/>
                </a:lnTo>
                <a:lnTo>
                  <a:pt x="8381" y="355092"/>
                </a:lnTo>
                <a:lnTo>
                  <a:pt x="8381" y="0"/>
                </a:lnTo>
              </a:path>
            </a:pathLst>
          </a:custGeom>
          <a:ln w="3175">
            <a:solidFill>
              <a:srgbClr val="000000"/>
            </a:solidFill>
          </a:ln>
        </p:spPr>
        <p:txBody>
          <a:bodyPr wrap="square" lIns="0" tIns="0" rIns="0" bIns="0" rtlCol="0"/>
          <a:lstStyle/>
          <a:p>
            <a:endParaRPr/>
          </a:p>
        </p:txBody>
      </p:sp>
      <p:sp>
        <p:nvSpPr>
          <p:cNvPr id="68" name="object 68"/>
          <p:cNvSpPr/>
          <p:nvPr/>
        </p:nvSpPr>
        <p:spPr>
          <a:xfrm>
            <a:off x="6877314" y="4466289"/>
            <a:ext cx="0" cy="89535"/>
          </a:xfrm>
          <a:custGeom>
            <a:avLst/>
            <a:gdLst/>
            <a:ahLst/>
            <a:cxnLst/>
            <a:rect l="l" t="t" r="r" b="b"/>
            <a:pathLst>
              <a:path h="89535">
                <a:moveTo>
                  <a:pt x="0" y="89154"/>
                </a:moveTo>
                <a:lnTo>
                  <a:pt x="0" y="0"/>
                </a:lnTo>
              </a:path>
            </a:pathLst>
          </a:custGeom>
          <a:ln w="3175">
            <a:solidFill>
              <a:srgbClr val="000000"/>
            </a:solidFill>
          </a:ln>
        </p:spPr>
        <p:txBody>
          <a:bodyPr wrap="square" lIns="0" tIns="0" rIns="0" bIns="0" rtlCol="0"/>
          <a:lstStyle/>
          <a:p>
            <a:endParaRPr/>
          </a:p>
        </p:txBody>
      </p:sp>
      <p:sp>
        <p:nvSpPr>
          <p:cNvPr id="69" name="object 69"/>
          <p:cNvSpPr/>
          <p:nvPr/>
        </p:nvSpPr>
        <p:spPr>
          <a:xfrm>
            <a:off x="6877314" y="4511247"/>
            <a:ext cx="228600" cy="132080"/>
          </a:xfrm>
          <a:custGeom>
            <a:avLst/>
            <a:gdLst/>
            <a:ahLst/>
            <a:cxnLst/>
            <a:rect l="l" t="t" r="r" b="b"/>
            <a:pathLst>
              <a:path w="228600" h="132079">
                <a:moveTo>
                  <a:pt x="228600" y="131825"/>
                </a:moveTo>
                <a:lnTo>
                  <a:pt x="0" y="0"/>
                </a:lnTo>
              </a:path>
            </a:pathLst>
          </a:custGeom>
          <a:ln w="3175">
            <a:solidFill>
              <a:srgbClr val="000000"/>
            </a:solidFill>
          </a:ln>
        </p:spPr>
        <p:txBody>
          <a:bodyPr wrap="square" lIns="0" tIns="0" rIns="0" bIns="0" rtlCol="0"/>
          <a:lstStyle/>
          <a:p>
            <a:endParaRPr/>
          </a:p>
        </p:txBody>
      </p:sp>
      <p:sp>
        <p:nvSpPr>
          <p:cNvPr id="70" name="object 70"/>
          <p:cNvSpPr/>
          <p:nvPr/>
        </p:nvSpPr>
        <p:spPr>
          <a:xfrm>
            <a:off x="6987043" y="4409901"/>
            <a:ext cx="9525" cy="334645"/>
          </a:xfrm>
          <a:custGeom>
            <a:avLst/>
            <a:gdLst/>
            <a:ahLst/>
            <a:cxnLst/>
            <a:rect l="l" t="t" r="r" b="b"/>
            <a:pathLst>
              <a:path w="9525" h="334645">
                <a:moveTo>
                  <a:pt x="0" y="0"/>
                </a:moveTo>
                <a:lnTo>
                  <a:pt x="0" y="334518"/>
                </a:lnTo>
                <a:lnTo>
                  <a:pt x="9144" y="334518"/>
                </a:lnTo>
                <a:lnTo>
                  <a:pt x="0" y="0"/>
                </a:lnTo>
                <a:close/>
              </a:path>
            </a:pathLst>
          </a:custGeom>
          <a:solidFill>
            <a:srgbClr val="000000"/>
          </a:solidFill>
        </p:spPr>
        <p:txBody>
          <a:bodyPr wrap="square" lIns="0" tIns="0" rIns="0" bIns="0" rtlCol="0"/>
          <a:lstStyle/>
          <a:p>
            <a:endParaRPr/>
          </a:p>
        </p:txBody>
      </p:sp>
      <p:sp>
        <p:nvSpPr>
          <p:cNvPr id="71" name="object 71"/>
          <p:cNvSpPr/>
          <p:nvPr/>
        </p:nvSpPr>
        <p:spPr>
          <a:xfrm>
            <a:off x="6987043" y="4409901"/>
            <a:ext cx="9525" cy="334645"/>
          </a:xfrm>
          <a:custGeom>
            <a:avLst/>
            <a:gdLst/>
            <a:ahLst/>
            <a:cxnLst/>
            <a:rect l="l" t="t" r="r" b="b"/>
            <a:pathLst>
              <a:path w="9525" h="334645">
                <a:moveTo>
                  <a:pt x="9144" y="0"/>
                </a:moveTo>
                <a:lnTo>
                  <a:pt x="0" y="0"/>
                </a:lnTo>
                <a:lnTo>
                  <a:pt x="9144" y="334518"/>
                </a:lnTo>
                <a:lnTo>
                  <a:pt x="9144" y="0"/>
                </a:lnTo>
                <a:close/>
              </a:path>
            </a:pathLst>
          </a:custGeom>
          <a:solidFill>
            <a:srgbClr val="000000"/>
          </a:solidFill>
        </p:spPr>
        <p:txBody>
          <a:bodyPr wrap="square" lIns="0" tIns="0" rIns="0" bIns="0" rtlCol="0"/>
          <a:lstStyle/>
          <a:p>
            <a:endParaRPr/>
          </a:p>
        </p:txBody>
      </p:sp>
      <p:sp>
        <p:nvSpPr>
          <p:cNvPr id="72" name="object 72"/>
          <p:cNvSpPr/>
          <p:nvPr/>
        </p:nvSpPr>
        <p:spPr>
          <a:xfrm>
            <a:off x="6987043" y="4409901"/>
            <a:ext cx="9525" cy="334645"/>
          </a:xfrm>
          <a:custGeom>
            <a:avLst/>
            <a:gdLst/>
            <a:ahLst/>
            <a:cxnLst/>
            <a:rect l="l" t="t" r="r" b="b"/>
            <a:pathLst>
              <a:path w="9525" h="334645">
                <a:moveTo>
                  <a:pt x="0" y="334518"/>
                </a:moveTo>
                <a:lnTo>
                  <a:pt x="9144" y="334518"/>
                </a:lnTo>
                <a:lnTo>
                  <a:pt x="9144" y="0"/>
                </a:lnTo>
                <a:lnTo>
                  <a:pt x="0" y="0"/>
                </a:lnTo>
                <a:lnTo>
                  <a:pt x="0" y="334518"/>
                </a:lnTo>
              </a:path>
            </a:pathLst>
          </a:custGeom>
          <a:ln w="3175">
            <a:solidFill>
              <a:srgbClr val="000000"/>
            </a:solidFill>
          </a:ln>
        </p:spPr>
        <p:txBody>
          <a:bodyPr wrap="square" lIns="0" tIns="0" rIns="0" bIns="0" rtlCol="0"/>
          <a:lstStyle/>
          <a:p>
            <a:endParaRPr/>
          </a:p>
        </p:txBody>
      </p:sp>
      <p:sp>
        <p:nvSpPr>
          <p:cNvPr id="73" name="object 73"/>
          <p:cNvSpPr/>
          <p:nvPr/>
        </p:nvSpPr>
        <p:spPr>
          <a:xfrm>
            <a:off x="5457708" y="4409901"/>
            <a:ext cx="8890" cy="334645"/>
          </a:xfrm>
          <a:custGeom>
            <a:avLst/>
            <a:gdLst/>
            <a:ahLst/>
            <a:cxnLst/>
            <a:rect l="l" t="t" r="r" b="b"/>
            <a:pathLst>
              <a:path w="8889" h="334645">
                <a:moveTo>
                  <a:pt x="0" y="0"/>
                </a:moveTo>
                <a:lnTo>
                  <a:pt x="0" y="334518"/>
                </a:lnTo>
                <a:lnTo>
                  <a:pt x="8382" y="334518"/>
                </a:lnTo>
                <a:lnTo>
                  <a:pt x="0" y="0"/>
                </a:lnTo>
                <a:close/>
              </a:path>
            </a:pathLst>
          </a:custGeom>
          <a:solidFill>
            <a:srgbClr val="000000"/>
          </a:solidFill>
        </p:spPr>
        <p:txBody>
          <a:bodyPr wrap="square" lIns="0" tIns="0" rIns="0" bIns="0" rtlCol="0"/>
          <a:lstStyle/>
          <a:p>
            <a:endParaRPr/>
          </a:p>
        </p:txBody>
      </p:sp>
      <p:sp>
        <p:nvSpPr>
          <p:cNvPr id="74" name="object 74"/>
          <p:cNvSpPr/>
          <p:nvPr/>
        </p:nvSpPr>
        <p:spPr>
          <a:xfrm>
            <a:off x="5457708" y="4409901"/>
            <a:ext cx="8890" cy="334645"/>
          </a:xfrm>
          <a:custGeom>
            <a:avLst/>
            <a:gdLst/>
            <a:ahLst/>
            <a:cxnLst/>
            <a:rect l="l" t="t" r="r" b="b"/>
            <a:pathLst>
              <a:path w="8889" h="334645">
                <a:moveTo>
                  <a:pt x="8382" y="0"/>
                </a:moveTo>
                <a:lnTo>
                  <a:pt x="0" y="0"/>
                </a:lnTo>
                <a:lnTo>
                  <a:pt x="8382" y="334518"/>
                </a:lnTo>
                <a:lnTo>
                  <a:pt x="8382" y="0"/>
                </a:lnTo>
                <a:close/>
              </a:path>
            </a:pathLst>
          </a:custGeom>
          <a:solidFill>
            <a:srgbClr val="000000"/>
          </a:solidFill>
        </p:spPr>
        <p:txBody>
          <a:bodyPr wrap="square" lIns="0" tIns="0" rIns="0" bIns="0" rtlCol="0"/>
          <a:lstStyle/>
          <a:p>
            <a:endParaRPr/>
          </a:p>
        </p:txBody>
      </p:sp>
      <p:sp>
        <p:nvSpPr>
          <p:cNvPr id="75" name="object 75"/>
          <p:cNvSpPr txBox="1"/>
          <p:nvPr/>
        </p:nvSpPr>
        <p:spPr>
          <a:xfrm>
            <a:off x="7176781" y="4497272"/>
            <a:ext cx="507365" cy="173355"/>
          </a:xfrm>
          <a:prstGeom prst="rect">
            <a:avLst/>
          </a:prstGeom>
        </p:spPr>
        <p:txBody>
          <a:bodyPr vert="horz" wrap="square" lIns="0" tIns="15240" rIns="0" bIns="0" rtlCol="0">
            <a:spAutoFit/>
          </a:bodyPr>
          <a:lstStyle/>
          <a:p>
            <a:pPr>
              <a:lnSpc>
                <a:spcPct val="100000"/>
              </a:lnSpc>
              <a:spcBef>
                <a:spcPts val="120"/>
              </a:spcBef>
              <a:tabLst>
                <a:tab pos="358775" algn="l"/>
              </a:tabLst>
            </a:pPr>
            <a:r>
              <a:rPr sz="950" spc="10" dirty="0">
                <a:latin typeface="Arial"/>
                <a:cs typeface="Arial"/>
              </a:rPr>
              <a:t>N	</a:t>
            </a:r>
            <a:r>
              <a:rPr sz="950" dirty="0">
                <a:latin typeface="Arial"/>
                <a:cs typeface="Arial"/>
              </a:rPr>
              <a:t>L2</a:t>
            </a:r>
            <a:endParaRPr sz="950">
              <a:latin typeface="Arial"/>
              <a:cs typeface="Arial"/>
            </a:endParaRPr>
          </a:p>
        </p:txBody>
      </p:sp>
      <p:sp>
        <p:nvSpPr>
          <p:cNvPr id="76" name="object 76"/>
          <p:cNvSpPr txBox="1"/>
          <p:nvPr/>
        </p:nvSpPr>
        <p:spPr>
          <a:xfrm>
            <a:off x="5742698" y="4489650"/>
            <a:ext cx="492125" cy="173355"/>
          </a:xfrm>
          <a:prstGeom prst="rect">
            <a:avLst/>
          </a:prstGeom>
        </p:spPr>
        <p:txBody>
          <a:bodyPr vert="horz" wrap="square" lIns="0" tIns="15240" rIns="0" bIns="0" rtlCol="0">
            <a:spAutoFit/>
          </a:bodyPr>
          <a:lstStyle/>
          <a:p>
            <a:pPr>
              <a:lnSpc>
                <a:spcPct val="100000"/>
              </a:lnSpc>
              <a:spcBef>
                <a:spcPts val="120"/>
              </a:spcBef>
              <a:tabLst>
                <a:tab pos="343535" algn="l"/>
              </a:tabLst>
            </a:pPr>
            <a:r>
              <a:rPr sz="950" spc="10" dirty="0">
                <a:latin typeface="Arial"/>
                <a:cs typeface="Arial"/>
              </a:rPr>
              <a:t>N	</a:t>
            </a:r>
            <a:r>
              <a:rPr sz="950" dirty="0">
                <a:latin typeface="Arial"/>
                <a:cs typeface="Arial"/>
              </a:rPr>
              <a:t>L1</a:t>
            </a:r>
            <a:endParaRPr sz="950">
              <a:latin typeface="Arial"/>
              <a:cs typeface="Arial"/>
            </a:endParaRPr>
          </a:p>
        </p:txBody>
      </p:sp>
      <p:sp>
        <p:nvSpPr>
          <p:cNvPr id="77" name="object 77"/>
          <p:cNvSpPr/>
          <p:nvPr/>
        </p:nvSpPr>
        <p:spPr>
          <a:xfrm>
            <a:off x="5457708" y="4409901"/>
            <a:ext cx="8890" cy="334645"/>
          </a:xfrm>
          <a:custGeom>
            <a:avLst/>
            <a:gdLst/>
            <a:ahLst/>
            <a:cxnLst/>
            <a:rect l="l" t="t" r="r" b="b"/>
            <a:pathLst>
              <a:path w="8889" h="334645">
                <a:moveTo>
                  <a:pt x="0" y="334518"/>
                </a:moveTo>
                <a:lnTo>
                  <a:pt x="8382" y="334518"/>
                </a:lnTo>
                <a:lnTo>
                  <a:pt x="8382" y="0"/>
                </a:lnTo>
                <a:lnTo>
                  <a:pt x="0" y="0"/>
                </a:lnTo>
                <a:lnTo>
                  <a:pt x="0" y="334518"/>
                </a:lnTo>
              </a:path>
            </a:pathLst>
          </a:custGeom>
          <a:ln w="3175">
            <a:solidFill>
              <a:srgbClr val="000000"/>
            </a:solidFill>
          </a:ln>
        </p:spPr>
        <p:txBody>
          <a:bodyPr wrap="square" lIns="0" tIns="0" rIns="0" bIns="0" rtlCol="0"/>
          <a:lstStyle/>
          <a:p>
            <a:endParaRPr/>
          </a:p>
        </p:txBody>
      </p:sp>
      <p:sp>
        <p:nvSpPr>
          <p:cNvPr id="78" name="object 78"/>
          <p:cNvSpPr/>
          <p:nvPr/>
        </p:nvSpPr>
        <p:spPr>
          <a:xfrm>
            <a:off x="4591314" y="3060400"/>
            <a:ext cx="0" cy="58419"/>
          </a:xfrm>
          <a:custGeom>
            <a:avLst/>
            <a:gdLst/>
            <a:ahLst/>
            <a:cxnLst/>
            <a:rect l="l" t="t" r="r" b="b"/>
            <a:pathLst>
              <a:path h="58419">
                <a:moveTo>
                  <a:pt x="0" y="0"/>
                </a:moveTo>
                <a:lnTo>
                  <a:pt x="0" y="57911"/>
                </a:lnTo>
              </a:path>
            </a:pathLst>
          </a:custGeom>
          <a:ln w="3175">
            <a:solidFill>
              <a:srgbClr val="000000"/>
            </a:solidFill>
          </a:ln>
        </p:spPr>
        <p:txBody>
          <a:bodyPr wrap="square" lIns="0" tIns="0" rIns="0" bIns="0" rtlCol="0"/>
          <a:lstStyle/>
          <a:p>
            <a:endParaRPr/>
          </a:p>
        </p:txBody>
      </p:sp>
      <p:sp>
        <p:nvSpPr>
          <p:cNvPr id="79" name="object 79"/>
          <p:cNvSpPr/>
          <p:nvPr/>
        </p:nvSpPr>
        <p:spPr>
          <a:xfrm>
            <a:off x="4591314" y="3144981"/>
            <a:ext cx="0" cy="106045"/>
          </a:xfrm>
          <a:custGeom>
            <a:avLst/>
            <a:gdLst/>
            <a:ahLst/>
            <a:cxnLst/>
            <a:rect l="l" t="t" r="r" b="b"/>
            <a:pathLst>
              <a:path h="106044">
                <a:moveTo>
                  <a:pt x="0" y="0"/>
                </a:moveTo>
                <a:lnTo>
                  <a:pt x="0" y="105918"/>
                </a:lnTo>
              </a:path>
            </a:pathLst>
          </a:custGeom>
          <a:ln w="3175">
            <a:solidFill>
              <a:srgbClr val="000000"/>
            </a:solidFill>
          </a:ln>
        </p:spPr>
        <p:txBody>
          <a:bodyPr wrap="square" lIns="0" tIns="0" rIns="0" bIns="0" rtlCol="0"/>
          <a:lstStyle/>
          <a:p>
            <a:endParaRPr/>
          </a:p>
        </p:txBody>
      </p:sp>
      <p:sp>
        <p:nvSpPr>
          <p:cNvPr id="80" name="object 80"/>
          <p:cNvSpPr/>
          <p:nvPr/>
        </p:nvSpPr>
        <p:spPr>
          <a:xfrm>
            <a:off x="4591314" y="3276807"/>
            <a:ext cx="0" cy="106680"/>
          </a:xfrm>
          <a:custGeom>
            <a:avLst/>
            <a:gdLst/>
            <a:ahLst/>
            <a:cxnLst/>
            <a:rect l="l" t="t" r="r" b="b"/>
            <a:pathLst>
              <a:path h="106680">
                <a:moveTo>
                  <a:pt x="0" y="0"/>
                </a:moveTo>
                <a:lnTo>
                  <a:pt x="0" y="106679"/>
                </a:lnTo>
              </a:path>
            </a:pathLst>
          </a:custGeom>
          <a:ln w="3175">
            <a:solidFill>
              <a:srgbClr val="000000"/>
            </a:solidFill>
          </a:ln>
        </p:spPr>
        <p:txBody>
          <a:bodyPr wrap="square" lIns="0" tIns="0" rIns="0" bIns="0" rtlCol="0"/>
          <a:lstStyle/>
          <a:p>
            <a:endParaRPr/>
          </a:p>
        </p:txBody>
      </p:sp>
      <p:sp>
        <p:nvSpPr>
          <p:cNvPr id="81" name="object 81"/>
          <p:cNvSpPr/>
          <p:nvPr/>
        </p:nvSpPr>
        <p:spPr>
          <a:xfrm>
            <a:off x="4591314" y="3409396"/>
            <a:ext cx="0" cy="106045"/>
          </a:xfrm>
          <a:custGeom>
            <a:avLst/>
            <a:gdLst/>
            <a:ahLst/>
            <a:cxnLst/>
            <a:rect l="l" t="t" r="r" b="b"/>
            <a:pathLst>
              <a:path h="106044">
                <a:moveTo>
                  <a:pt x="0" y="0"/>
                </a:moveTo>
                <a:lnTo>
                  <a:pt x="0" y="105917"/>
                </a:lnTo>
              </a:path>
            </a:pathLst>
          </a:custGeom>
          <a:ln w="3175">
            <a:solidFill>
              <a:srgbClr val="000000"/>
            </a:solidFill>
          </a:ln>
        </p:spPr>
        <p:txBody>
          <a:bodyPr wrap="square" lIns="0" tIns="0" rIns="0" bIns="0" rtlCol="0"/>
          <a:lstStyle/>
          <a:p>
            <a:endParaRPr/>
          </a:p>
        </p:txBody>
      </p:sp>
      <p:sp>
        <p:nvSpPr>
          <p:cNvPr id="82" name="object 82"/>
          <p:cNvSpPr/>
          <p:nvPr/>
        </p:nvSpPr>
        <p:spPr>
          <a:xfrm>
            <a:off x="4591314" y="3541984"/>
            <a:ext cx="0" cy="106045"/>
          </a:xfrm>
          <a:custGeom>
            <a:avLst/>
            <a:gdLst/>
            <a:ahLst/>
            <a:cxnLst/>
            <a:rect l="l" t="t" r="r" b="b"/>
            <a:pathLst>
              <a:path h="106044">
                <a:moveTo>
                  <a:pt x="0" y="0"/>
                </a:moveTo>
                <a:lnTo>
                  <a:pt x="0" y="105918"/>
                </a:lnTo>
              </a:path>
            </a:pathLst>
          </a:custGeom>
          <a:ln w="3175">
            <a:solidFill>
              <a:srgbClr val="000000"/>
            </a:solidFill>
          </a:ln>
        </p:spPr>
        <p:txBody>
          <a:bodyPr wrap="square" lIns="0" tIns="0" rIns="0" bIns="0" rtlCol="0"/>
          <a:lstStyle/>
          <a:p>
            <a:endParaRPr/>
          </a:p>
        </p:txBody>
      </p:sp>
      <p:sp>
        <p:nvSpPr>
          <p:cNvPr id="83" name="object 83"/>
          <p:cNvSpPr/>
          <p:nvPr/>
        </p:nvSpPr>
        <p:spPr>
          <a:xfrm>
            <a:off x="4591314" y="3674572"/>
            <a:ext cx="0" cy="106045"/>
          </a:xfrm>
          <a:custGeom>
            <a:avLst/>
            <a:gdLst/>
            <a:ahLst/>
            <a:cxnLst/>
            <a:rect l="l" t="t" r="r" b="b"/>
            <a:pathLst>
              <a:path h="106044">
                <a:moveTo>
                  <a:pt x="0" y="0"/>
                </a:moveTo>
                <a:lnTo>
                  <a:pt x="0" y="105917"/>
                </a:lnTo>
              </a:path>
            </a:pathLst>
          </a:custGeom>
          <a:ln w="3175">
            <a:solidFill>
              <a:srgbClr val="000000"/>
            </a:solidFill>
          </a:ln>
        </p:spPr>
        <p:txBody>
          <a:bodyPr wrap="square" lIns="0" tIns="0" rIns="0" bIns="0" rtlCol="0"/>
          <a:lstStyle/>
          <a:p>
            <a:endParaRPr/>
          </a:p>
        </p:txBody>
      </p:sp>
      <p:sp>
        <p:nvSpPr>
          <p:cNvPr id="84" name="object 84"/>
          <p:cNvSpPr/>
          <p:nvPr/>
        </p:nvSpPr>
        <p:spPr>
          <a:xfrm>
            <a:off x="4591314" y="3806397"/>
            <a:ext cx="0" cy="106045"/>
          </a:xfrm>
          <a:custGeom>
            <a:avLst/>
            <a:gdLst/>
            <a:ahLst/>
            <a:cxnLst/>
            <a:rect l="l" t="t" r="r" b="b"/>
            <a:pathLst>
              <a:path h="106044">
                <a:moveTo>
                  <a:pt x="0" y="0"/>
                </a:moveTo>
                <a:lnTo>
                  <a:pt x="0" y="105917"/>
                </a:lnTo>
              </a:path>
            </a:pathLst>
          </a:custGeom>
          <a:ln w="3175">
            <a:solidFill>
              <a:srgbClr val="000000"/>
            </a:solidFill>
          </a:ln>
        </p:spPr>
        <p:txBody>
          <a:bodyPr wrap="square" lIns="0" tIns="0" rIns="0" bIns="0" rtlCol="0"/>
          <a:lstStyle/>
          <a:p>
            <a:endParaRPr/>
          </a:p>
        </p:txBody>
      </p:sp>
      <p:sp>
        <p:nvSpPr>
          <p:cNvPr id="85" name="object 85"/>
          <p:cNvSpPr/>
          <p:nvPr/>
        </p:nvSpPr>
        <p:spPr>
          <a:xfrm>
            <a:off x="4591314" y="3938985"/>
            <a:ext cx="0" cy="106045"/>
          </a:xfrm>
          <a:custGeom>
            <a:avLst/>
            <a:gdLst/>
            <a:ahLst/>
            <a:cxnLst/>
            <a:rect l="l" t="t" r="r" b="b"/>
            <a:pathLst>
              <a:path h="106045">
                <a:moveTo>
                  <a:pt x="0" y="0"/>
                </a:moveTo>
                <a:lnTo>
                  <a:pt x="0" y="105918"/>
                </a:lnTo>
              </a:path>
            </a:pathLst>
          </a:custGeom>
          <a:ln w="3175">
            <a:solidFill>
              <a:srgbClr val="000000"/>
            </a:solidFill>
          </a:ln>
        </p:spPr>
        <p:txBody>
          <a:bodyPr wrap="square" lIns="0" tIns="0" rIns="0" bIns="0" rtlCol="0"/>
          <a:lstStyle/>
          <a:p>
            <a:endParaRPr/>
          </a:p>
        </p:txBody>
      </p:sp>
      <p:sp>
        <p:nvSpPr>
          <p:cNvPr id="86" name="object 86"/>
          <p:cNvSpPr/>
          <p:nvPr/>
        </p:nvSpPr>
        <p:spPr>
          <a:xfrm>
            <a:off x="4591314" y="4071574"/>
            <a:ext cx="0" cy="106045"/>
          </a:xfrm>
          <a:custGeom>
            <a:avLst/>
            <a:gdLst/>
            <a:ahLst/>
            <a:cxnLst/>
            <a:rect l="l" t="t" r="r" b="b"/>
            <a:pathLst>
              <a:path h="106045">
                <a:moveTo>
                  <a:pt x="0" y="0"/>
                </a:moveTo>
                <a:lnTo>
                  <a:pt x="0" y="105917"/>
                </a:lnTo>
              </a:path>
            </a:pathLst>
          </a:custGeom>
          <a:ln w="3175">
            <a:solidFill>
              <a:srgbClr val="000000"/>
            </a:solidFill>
          </a:ln>
        </p:spPr>
        <p:txBody>
          <a:bodyPr wrap="square" lIns="0" tIns="0" rIns="0" bIns="0" rtlCol="0"/>
          <a:lstStyle/>
          <a:p>
            <a:endParaRPr/>
          </a:p>
        </p:txBody>
      </p:sp>
      <p:sp>
        <p:nvSpPr>
          <p:cNvPr id="87" name="object 87"/>
          <p:cNvSpPr/>
          <p:nvPr/>
        </p:nvSpPr>
        <p:spPr>
          <a:xfrm>
            <a:off x="4591314" y="4204162"/>
            <a:ext cx="0" cy="106045"/>
          </a:xfrm>
          <a:custGeom>
            <a:avLst/>
            <a:gdLst/>
            <a:ahLst/>
            <a:cxnLst/>
            <a:rect l="l" t="t" r="r" b="b"/>
            <a:pathLst>
              <a:path h="106045">
                <a:moveTo>
                  <a:pt x="0" y="0"/>
                </a:moveTo>
                <a:lnTo>
                  <a:pt x="0" y="105918"/>
                </a:lnTo>
              </a:path>
            </a:pathLst>
          </a:custGeom>
          <a:ln w="3175">
            <a:solidFill>
              <a:srgbClr val="000000"/>
            </a:solidFill>
          </a:ln>
        </p:spPr>
        <p:txBody>
          <a:bodyPr wrap="square" lIns="0" tIns="0" rIns="0" bIns="0" rtlCol="0"/>
          <a:lstStyle/>
          <a:p>
            <a:endParaRPr/>
          </a:p>
        </p:txBody>
      </p:sp>
      <p:sp>
        <p:nvSpPr>
          <p:cNvPr id="88" name="object 88"/>
          <p:cNvSpPr/>
          <p:nvPr/>
        </p:nvSpPr>
        <p:spPr>
          <a:xfrm>
            <a:off x="4591314" y="4335988"/>
            <a:ext cx="0" cy="106045"/>
          </a:xfrm>
          <a:custGeom>
            <a:avLst/>
            <a:gdLst/>
            <a:ahLst/>
            <a:cxnLst/>
            <a:rect l="l" t="t" r="r" b="b"/>
            <a:pathLst>
              <a:path h="106045">
                <a:moveTo>
                  <a:pt x="0" y="0"/>
                </a:moveTo>
                <a:lnTo>
                  <a:pt x="0" y="105918"/>
                </a:lnTo>
              </a:path>
            </a:pathLst>
          </a:custGeom>
          <a:ln w="3175">
            <a:solidFill>
              <a:srgbClr val="000000"/>
            </a:solidFill>
          </a:ln>
        </p:spPr>
        <p:txBody>
          <a:bodyPr wrap="square" lIns="0" tIns="0" rIns="0" bIns="0" rtlCol="0"/>
          <a:lstStyle/>
          <a:p>
            <a:endParaRPr/>
          </a:p>
        </p:txBody>
      </p:sp>
      <p:sp>
        <p:nvSpPr>
          <p:cNvPr id="89" name="object 89"/>
          <p:cNvSpPr/>
          <p:nvPr/>
        </p:nvSpPr>
        <p:spPr>
          <a:xfrm>
            <a:off x="4591314" y="4468576"/>
            <a:ext cx="0" cy="106045"/>
          </a:xfrm>
          <a:custGeom>
            <a:avLst/>
            <a:gdLst/>
            <a:ahLst/>
            <a:cxnLst/>
            <a:rect l="l" t="t" r="r" b="b"/>
            <a:pathLst>
              <a:path h="106045">
                <a:moveTo>
                  <a:pt x="0" y="0"/>
                </a:moveTo>
                <a:lnTo>
                  <a:pt x="0" y="105918"/>
                </a:lnTo>
              </a:path>
            </a:pathLst>
          </a:custGeom>
          <a:ln w="3175">
            <a:solidFill>
              <a:srgbClr val="000000"/>
            </a:solidFill>
          </a:ln>
        </p:spPr>
        <p:txBody>
          <a:bodyPr wrap="square" lIns="0" tIns="0" rIns="0" bIns="0" rtlCol="0"/>
          <a:lstStyle/>
          <a:p>
            <a:endParaRPr/>
          </a:p>
        </p:txBody>
      </p:sp>
      <p:sp>
        <p:nvSpPr>
          <p:cNvPr id="90" name="object 90"/>
          <p:cNvSpPr/>
          <p:nvPr/>
        </p:nvSpPr>
        <p:spPr>
          <a:xfrm>
            <a:off x="4591314" y="4601164"/>
            <a:ext cx="0" cy="58419"/>
          </a:xfrm>
          <a:custGeom>
            <a:avLst/>
            <a:gdLst/>
            <a:ahLst/>
            <a:cxnLst/>
            <a:rect l="l" t="t" r="r" b="b"/>
            <a:pathLst>
              <a:path h="58420">
                <a:moveTo>
                  <a:pt x="0" y="0"/>
                </a:moveTo>
                <a:lnTo>
                  <a:pt x="0" y="57912"/>
                </a:lnTo>
              </a:path>
            </a:pathLst>
          </a:custGeom>
          <a:ln w="3175">
            <a:solidFill>
              <a:srgbClr val="000000"/>
            </a:solidFill>
          </a:ln>
        </p:spPr>
        <p:txBody>
          <a:bodyPr wrap="square" lIns="0" tIns="0" rIns="0" bIns="0" rtlCol="0"/>
          <a:lstStyle/>
          <a:p>
            <a:endParaRPr/>
          </a:p>
        </p:txBody>
      </p:sp>
      <p:sp>
        <p:nvSpPr>
          <p:cNvPr id="91" name="object 91"/>
          <p:cNvSpPr/>
          <p:nvPr/>
        </p:nvSpPr>
        <p:spPr>
          <a:xfrm>
            <a:off x="5149098" y="4572970"/>
            <a:ext cx="33655" cy="8890"/>
          </a:xfrm>
          <a:custGeom>
            <a:avLst/>
            <a:gdLst/>
            <a:ahLst/>
            <a:cxnLst/>
            <a:rect l="l" t="t" r="r" b="b"/>
            <a:pathLst>
              <a:path w="33655" h="8889">
                <a:moveTo>
                  <a:pt x="33528" y="0"/>
                </a:moveTo>
                <a:lnTo>
                  <a:pt x="0" y="8381"/>
                </a:lnTo>
                <a:lnTo>
                  <a:pt x="33528" y="8381"/>
                </a:lnTo>
                <a:lnTo>
                  <a:pt x="33528" y="0"/>
                </a:lnTo>
                <a:close/>
              </a:path>
            </a:pathLst>
          </a:custGeom>
          <a:solidFill>
            <a:srgbClr val="000000"/>
          </a:solidFill>
        </p:spPr>
        <p:txBody>
          <a:bodyPr wrap="square" lIns="0" tIns="0" rIns="0" bIns="0" rtlCol="0"/>
          <a:lstStyle/>
          <a:p>
            <a:endParaRPr/>
          </a:p>
        </p:txBody>
      </p:sp>
      <p:sp>
        <p:nvSpPr>
          <p:cNvPr id="92" name="object 92"/>
          <p:cNvSpPr/>
          <p:nvPr/>
        </p:nvSpPr>
        <p:spPr>
          <a:xfrm>
            <a:off x="5149098" y="4572970"/>
            <a:ext cx="33655" cy="8890"/>
          </a:xfrm>
          <a:custGeom>
            <a:avLst/>
            <a:gdLst/>
            <a:ahLst/>
            <a:cxnLst/>
            <a:rect l="l" t="t" r="r" b="b"/>
            <a:pathLst>
              <a:path w="33655" h="8889">
                <a:moveTo>
                  <a:pt x="33528" y="0"/>
                </a:moveTo>
                <a:lnTo>
                  <a:pt x="0" y="0"/>
                </a:lnTo>
                <a:lnTo>
                  <a:pt x="0" y="8381"/>
                </a:lnTo>
                <a:lnTo>
                  <a:pt x="33528" y="0"/>
                </a:lnTo>
                <a:close/>
              </a:path>
            </a:pathLst>
          </a:custGeom>
          <a:solidFill>
            <a:srgbClr val="000000"/>
          </a:solidFill>
        </p:spPr>
        <p:txBody>
          <a:bodyPr wrap="square" lIns="0" tIns="0" rIns="0" bIns="0" rtlCol="0"/>
          <a:lstStyle/>
          <a:p>
            <a:endParaRPr/>
          </a:p>
        </p:txBody>
      </p:sp>
      <p:sp>
        <p:nvSpPr>
          <p:cNvPr id="93" name="object 93"/>
          <p:cNvSpPr/>
          <p:nvPr/>
        </p:nvSpPr>
        <p:spPr>
          <a:xfrm>
            <a:off x="5149098" y="4572970"/>
            <a:ext cx="33655" cy="8890"/>
          </a:xfrm>
          <a:custGeom>
            <a:avLst/>
            <a:gdLst/>
            <a:ahLst/>
            <a:cxnLst/>
            <a:rect l="l" t="t" r="r" b="b"/>
            <a:pathLst>
              <a:path w="33655" h="8889">
                <a:moveTo>
                  <a:pt x="33528" y="8381"/>
                </a:moveTo>
                <a:lnTo>
                  <a:pt x="33528" y="0"/>
                </a:lnTo>
                <a:lnTo>
                  <a:pt x="0" y="0"/>
                </a:lnTo>
                <a:lnTo>
                  <a:pt x="0" y="8381"/>
                </a:lnTo>
                <a:lnTo>
                  <a:pt x="33528" y="8381"/>
                </a:lnTo>
              </a:path>
            </a:pathLst>
          </a:custGeom>
          <a:ln w="3175">
            <a:solidFill>
              <a:srgbClr val="000000"/>
            </a:solidFill>
          </a:ln>
        </p:spPr>
        <p:txBody>
          <a:bodyPr wrap="square" lIns="0" tIns="0" rIns="0" bIns="0" rtlCol="0"/>
          <a:lstStyle/>
          <a:p>
            <a:endParaRPr/>
          </a:p>
        </p:txBody>
      </p:sp>
      <p:sp>
        <p:nvSpPr>
          <p:cNvPr id="94" name="object 94"/>
          <p:cNvSpPr/>
          <p:nvPr/>
        </p:nvSpPr>
        <p:spPr>
          <a:xfrm>
            <a:off x="5066041"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95" name="object 95"/>
          <p:cNvSpPr/>
          <p:nvPr/>
        </p:nvSpPr>
        <p:spPr>
          <a:xfrm>
            <a:off x="5066041"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96" name="object 96"/>
          <p:cNvSpPr/>
          <p:nvPr/>
        </p:nvSpPr>
        <p:spPr>
          <a:xfrm>
            <a:off x="5066041"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97" name="object 97"/>
          <p:cNvSpPr/>
          <p:nvPr/>
        </p:nvSpPr>
        <p:spPr>
          <a:xfrm>
            <a:off x="4982220"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98" name="object 98"/>
          <p:cNvSpPr/>
          <p:nvPr/>
        </p:nvSpPr>
        <p:spPr>
          <a:xfrm>
            <a:off x="4982220"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99" name="object 99"/>
          <p:cNvSpPr/>
          <p:nvPr/>
        </p:nvSpPr>
        <p:spPr>
          <a:xfrm>
            <a:off x="4982220"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00" name="object 100"/>
          <p:cNvSpPr/>
          <p:nvPr/>
        </p:nvSpPr>
        <p:spPr>
          <a:xfrm>
            <a:off x="4898401"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01" name="object 101"/>
          <p:cNvSpPr/>
          <p:nvPr/>
        </p:nvSpPr>
        <p:spPr>
          <a:xfrm>
            <a:off x="4898401"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02" name="object 102"/>
          <p:cNvSpPr/>
          <p:nvPr/>
        </p:nvSpPr>
        <p:spPr>
          <a:xfrm>
            <a:off x="4898401"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03" name="object 103"/>
          <p:cNvSpPr/>
          <p:nvPr/>
        </p:nvSpPr>
        <p:spPr>
          <a:xfrm>
            <a:off x="4815342" y="4572970"/>
            <a:ext cx="55880" cy="8890"/>
          </a:xfrm>
          <a:custGeom>
            <a:avLst/>
            <a:gdLst/>
            <a:ahLst/>
            <a:cxnLst/>
            <a:rect l="l" t="t" r="r" b="b"/>
            <a:pathLst>
              <a:path w="55880" h="8889">
                <a:moveTo>
                  <a:pt x="55626" y="0"/>
                </a:moveTo>
                <a:lnTo>
                  <a:pt x="0" y="8381"/>
                </a:lnTo>
                <a:lnTo>
                  <a:pt x="55626" y="8381"/>
                </a:lnTo>
                <a:lnTo>
                  <a:pt x="55626" y="0"/>
                </a:lnTo>
                <a:close/>
              </a:path>
            </a:pathLst>
          </a:custGeom>
          <a:solidFill>
            <a:srgbClr val="000000"/>
          </a:solidFill>
        </p:spPr>
        <p:txBody>
          <a:bodyPr wrap="square" lIns="0" tIns="0" rIns="0" bIns="0" rtlCol="0"/>
          <a:lstStyle/>
          <a:p>
            <a:endParaRPr/>
          </a:p>
        </p:txBody>
      </p:sp>
      <p:sp>
        <p:nvSpPr>
          <p:cNvPr id="104" name="object 104"/>
          <p:cNvSpPr/>
          <p:nvPr/>
        </p:nvSpPr>
        <p:spPr>
          <a:xfrm>
            <a:off x="4815342" y="4572970"/>
            <a:ext cx="55880" cy="8890"/>
          </a:xfrm>
          <a:custGeom>
            <a:avLst/>
            <a:gdLst/>
            <a:ahLst/>
            <a:cxnLst/>
            <a:rect l="l" t="t" r="r" b="b"/>
            <a:pathLst>
              <a:path w="55880" h="8889">
                <a:moveTo>
                  <a:pt x="55626" y="0"/>
                </a:moveTo>
                <a:lnTo>
                  <a:pt x="0" y="0"/>
                </a:lnTo>
                <a:lnTo>
                  <a:pt x="0" y="8381"/>
                </a:lnTo>
                <a:lnTo>
                  <a:pt x="55626" y="0"/>
                </a:lnTo>
                <a:close/>
              </a:path>
            </a:pathLst>
          </a:custGeom>
          <a:solidFill>
            <a:srgbClr val="000000"/>
          </a:solidFill>
        </p:spPr>
        <p:txBody>
          <a:bodyPr wrap="square" lIns="0" tIns="0" rIns="0" bIns="0" rtlCol="0"/>
          <a:lstStyle/>
          <a:p>
            <a:endParaRPr/>
          </a:p>
        </p:txBody>
      </p:sp>
      <p:sp>
        <p:nvSpPr>
          <p:cNvPr id="105" name="object 105"/>
          <p:cNvSpPr/>
          <p:nvPr/>
        </p:nvSpPr>
        <p:spPr>
          <a:xfrm>
            <a:off x="4815342" y="4572970"/>
            <a:ext cx="55880" cy="8890"/>
          </a:xfrm>
          <a:custGeom>
            <a:avLst/>
            <a:gdLst/>
            <a:ahLst/>
            <a:cxnLst/>
            <a:rect l="l" t="t" r="r" b="b"/>
            <a:pathLst>
              <a:path w="55880" h="8889">
                <a:moveTo>
                  <a:pt x="55626" y="8381"/>
                </a:moveTo>
                <a:lnTo>
                  <a:pt x="55626" y="0"/>
                </a:lnTo>
                <a:lnTo>
                  <a:pt x="0" y="0"/>
                </a:lnTo>
                <a:lnTo>
                  <a:pt x="0" y="8381"/>
                </a:lnTo>
                <a:lnTo>
                  <a:pt x="55626" y="8381"/>
                </a:lnTo>
              </a:path>
            </a:pathLst>
          </a:custGeom>
          <a:ln w="3175">
            <a:solidFill>
              <a:srgbClr val="000000"/>
            </a:solidFill>
          </a:ln>
        </p:spPr>
        <p:txBody>
          <a:bodyPr wrap="square" lIns="0" tIns="0" rIns="0" bIns="0" rtlCol="0"/>
          <a:lstStyle/>
          <a:p>
            <a:endParaRPr/>
          </a:p>
        </p:txBody>
      </p:sp>
      <p:sp>
        <p:nvSpPr>
          <p:cNvPr id="106" name="object 106"/>
          <p:cNvSpPr/>
          <p:nvPr/>
        </p:nvSpPr>
        <p:spPr>
          <a:xfrm>
            <a:off x="4731523"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07" name="object 107"/>
          <p:cNvSpPr/>
          <p:nvPr/>
        </p:nvSpPr>
        <p:spPr>
          <a:xfrm>
            <a:off x="4731523"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08" name="object 108"/>
          <p:cNvSpPr/>
          <p:nvPr/>
        </p:nvSpPr>
        <p:spPr>
          <a:xfrm>
            <a:off x="4731523"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09" name="object 109"/>
          <p:cNvSpPr/>
          <p:nvPr/>
        </p:nvSpPr>
        <p:spPr>
          <a:xfrm>
            <a:off x="4647703" y="4572970"/>
            <a:ext cx="56515" cy="8890"/>
          </a:xfrm>
          <a:custGeom>
            <a:avLst/>
            <a:gdLst/>
            <a:ahLst/>
            <a:cxnLst/>
            <a:rect l="l" t="t" r="r" b="b"/>
            <a:pathLst>
              <a:path w="56514" h="8889">
                <a:moveTo>
                  <a:pt x="56387" y="0"/>
                </a:moveTo>
                <a:lnTo>
                  <a:pt x="0" y="8381"/>
                </a:lnTo>
                <a:lnTo>
                  <a:pt x="56387" y="8381"/>
                </a:lnTo>
                <a:lnTo>
                  <a:pt x="56387" y="0"/>
                </a:lnTo>
                <a:close/>
              </a:path>
            </a:pathLst>
          </a:custGeom>
          <a:solidFill>
            <a:srgbClr val="000000"/>
          </a:solidFill>
        </p:spPr>
        <p:txBody>
          <a:bodyPr wrap="square" lIns="0" tIns="0" rIns="0" bIns="0" rtlCol="0"/>
          <a:lstStyle/>
          <a:p>
            <a:endParaRPr/>
          </a:p>
        </p:txBody>
      </p:sp>
      <p:sp>
        <p:nvSpPr>
          <p:cNvPr id="110" name="object 110"/>
          <p:cNvSpPr/>
          <p:nvPr/>
        </p:nvSpPr>
        <p:spPr>
          <a:xfrm>
            <a:off x="4647703" y="4572970"/>
            <a:ext cx="56515" cy="8890"/>
          </a:xfrm>
          <a:custGeom>
            <a:avLst/>
            <a:gdLst/>
            <a:ahLst/>
            <a:cxnLst/>
            <a:rect l="l" t="t" r="r" b="b"/>
            <a:pathLst>
              <a:path w="56514" h="8889">
                <a:moveTo>
                  <a:pt x="56387" y="0"/>
                </a:moveTo>
                <a:lnTo>
                  <a:pt x="0" y="0"/>
                </a:lnTo>
                <a:lnTo>
                  <a:pt x="0" y="8381"/>
                </a:lnTo>
                <a:lnTo>
                  <a:pt x="56387" y="0"/>
                </a:lnTo>
                <a:close/>
              </a:path>
            </a:pathLst>
          </a:custGeom>
          <a:solidFill>
            <a:srgbClr val="000000"/>
          </a:solidFill>
        </p:spPr>
        <p:txBody>
          <a:bodyPr wrap="square" lIns="0" tIns="0" rIns="0" bIns="0" rtlCol="0"/>
          <a:lstStyle/>
          <a:p>
            <a:endParaRPr/>
          </a:p>
        </p:txBody>
      </p:sp>
      <p:sp>
        <p:nvSpPr>
          <p:cNvPr id="111" name="object 111"/>
          <p:cNvSpPr/>
          <p:nvPr/>
        </p:nvSpPr>
        <p:spPr>
          <a:xfrm>
            <a:off x="4647703" y="4572970"/>
            <a:ext cx="56515" cy="8890"/>
          </a:xfrm>
          <a:custGeom>
            <a:avLst/>
            <a:gdLst/>
            <a:ahLst/>
            <a:cxnLst/>
            <a:rect l="l" t="t" r="r" b="b"/>
            <a:pathLst>
              <a:path w="56514" h="8889">
                <a:moveTo>
                  <a:pt x="56387" y="8381"/>
                </a:moveTo>
                <a:lnTo>
                  <a:pt x="56387" y="0"/>
                </a:lnTo>
                <a:lnTo>
                  <a:pt x="0" y="0"/>
                </a:lnTo>
                <a:lnTo>
                  <a:pt x="0" y="8381"/>
                </a:lnTo>
                <a:lnTo>
                  <a:pt x="56387" y="8381"/>
                </a:lnTo>
              </a:path>
            </a:pathLst>
          </a:custGeom>
          <a:ln w="3175">
            <a:solidFill>
              <a:srgbClr val="000000"/>
            </a:solidFill>
          </a:ln>
        </p:spPr>
        <p:txBody>
          <a:bodyPr wrap="square" lIns="0" tIns="0" rIns="0" bIns="0" rtlCol="0"/>
          <a:lstStyle/>
          <a:p>
            <a:endParaRPr/>
          </a:p>
        </p:txBody>
      </p:sp>
      <p:sp>
        <p:nvSpPr>
          <p:cNvPr id="112" name="object 112"/>
          <p:cNvSpPr/>
          <p:nvPr/>
        </p:nvSpPr>
        <p:spPr>
          <a:xfrm>
            <a:off x="4564645"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13" name="object 113"/>
          <p:cNvSpPr/>
          <p:nvPr/>
        </p:nvSpPr>
        <p:spPr>
          <a:xfrm>
            <a:off x="4564645"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14" name="object 114"/>
          <p:cNvSpPr/>
          <p:nvPr/>
        </p:nvSpPr>
        <p:spPr>
          <a:xfrm>
            <a:off x="4564645"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15" name="object 115"/>
          <p:cNvSpPr/>
          <p:nvPr/>
        </p:nvSpPr>
        <p:spPr>
          <a:xfrm>
            <a:off x="4480825"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16" name="object 116"/>
          <p:cNvSpPr/>
          <p:nvPr/>
        </p:nvSpPr>
        <p:spPr>
          <a:xfrm>
            <a:off x="4480825"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17" name="object 117"/>
          <p:cNvSpPr/>
          <p:nvPr/>
        </p:nvSpPr>
        <p:spPr>
          <a:xfrm>
            <a:off x="4480825"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18" name="object 118"/>
          <p:cNvSpPr/>
          <p:nvPr/>
        </p:nvSpPr>
        <p:spPr>
          <a:xfrm>
            <a:off x="4397004"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19" name="object 119"/>
          <p:cNvSpPr/>
          <p:nvPr/>
        </p:nvSpPr>
        <p:spPr>
          <a:xfrm>
            <a:off x="4397004"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20" name="object 120"/>
          <p:cNvSpPr/>
          <p:nvPr/>
        </p:nvSpPr>
        <p:spPr>
          <a:xfrm>
            <a:off x="4397004"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21" name="object 121"/>
          <p:cNvSpPr/>
          <p:nvPr/>
        </p:nvSpPr>
        <p:spPr>
          <a:xfrm>
            <a:off x="4313947"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22" name="object 122"/>
          <p:cNvSpPr/>
          <p:nvPr/>
        </p:nvSpPr>
        <p:spPr>
          <a:xfrm>
            <a:off x="4313947"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23" name="object 123"/>
          <p:cNvSpPr/>
          <p:nvPr/>
        </p:nvSpPr>
        <p:spPr>
          <a:xfrm>
            <a:off x="4313947"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24" name="object 124"/>
          <p:cNvSpPr/>
          <p:nvPr/>
        </p:nvSpPr>
        <p:spPr>
          <a:xfrm>
            <a:off x="4230126"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25" name="object 125"/>
          <p:cNvSpPr/>
          <p:nvPr/>
        </p:nvSpPr>
        <p:spPr>
          <a:xfrm>
            <a:off x="4230126"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26" name="object 126"/>
          <p:cNvSpPr/>
          <p:nvPr/>
        </p:nvSpPr>
        <p:spPr>
          <a:xfrm>
            <a:off x="4230126"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27" name="object 127"/>
          <p:cNvSpPr/>
          <p:nvPr/>
        </p:nvSpPr>
        <p:spPr>
          <a:xfrm>
            <a:off x="4146307"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28" name="object 128"/>
          <p:cNvSpPr/>
          <p:nvPr/>
        </p:nvSpPr>
        <p:spPr>
          <a:xfrm>
            <a:off x="4146307"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29" name="object 129"/>
          <p:cNvSpPr/>
          <p:nvPr/>
        </p:nvSpPr>
        <p:spPr>
          <a:xfrm>
            <a:off x="4146307"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30" name="object 130"/>
          <p:cNvSpPr/>
          <p:nvPr/>
        </p:nvSpPr>
        <p:spPr>
          <a:xfrm>
            <a:off x="4063248" y="4572970"/>
            <a:ext cx="55880" cy="8890"/>
          </a:xfrm>
          <a:custGeom>
            <a:avLst/>
            <a:gdLst/>
            <a:ahLst/>
            <a:cxnLst/>
            <a:rect l="l" t="t" r="r" b="b"/>
            <a:pathLst>
              <a:path w="55880" h="8889">
                <a:moveTo>
                  <a:pt x="55626" y="0"/>
                </a:moveTo>
                <a:lnTo>
                  <a:pt x="0" y="8381"/>
                </a:lnTo>
                <a:lnTo>
                  <a:pt x="55626" y="8381"/>
                </a:lnTo>
                <a:lnTo>
                  <a:pt x="55626" y="0"/>
                </a:lnTo>
                <a:close/>
              </a:path>
            </a:pathLst>
          </a:custGeom>
          <a:solidFill>
            <a:srgbClr val="000000"/>
          </a:solidFill>
        </p:spPr>
        <p:txBody>
          <a:bodyPr wrap="square" lIns="0" tIns="0" rIns="0" bIns="0" rtlCol="0"/>
          <a:lstStyle/>
          <a:p>
            <a:endParaRPr/>
          </a:p>
        </p:txBody>
      </p:sp>
      <p:sp>
        <p:nvSpPr>
          <p:cNvPr id="131" name="object 131"/>
          <p:cNvSpPr/>
          <p:nvPr/>
        </p:nvSpPr>
        <p:spPr>
          <a:xfrm>
            <a:off x="4063248" y="4572970"/>
            <a:ext cx="55880" cy="8890"/>
          </a:xfrm>
          <a:custGeom>
            <a:avLst/>
            <a:gdLst/>
            <a:ahLst/>
            <a:cxnLst/>
            <a:rect l="l" t="t" r="r" b="b"/>
            <a:pathLst>
              <a:path w="55880" h="8889">
                <a:moveTo>
                  <a:pt x="55626" y="0"/>
                </a:moveTo>
                <a:lnTo>
                  <a:pt x="0" y="0"/>
                </a:lnTo>
                <a:lnTo>
                  <a:pt x="0" y="8381"/>
                </a:lnTo>
                <a:lnTo>
                  <a:pt x="55626" y="0"/>
                </a:lnTo>
                <a:close/>
              </a:path>
            </a:pathLst>
          </a:custGeom>
          <a:solidFill>
            <a:srgbClr val="000000"/>
          </a:solidFill>
        </p:spPr>
        <p:txBody>
          <a:bodyPr wrap="square" lIns="0" tIns="0" rIns="0" bIns="0" rtlCol="0"/>
          <a:lstStyle/>
          <a:p>
            <a:endParaRPr/>
          </a:p>
        </p:txBody>
      </p:sp>
      <p:sp>
        <p:nvSpPr>
          <p:cNvPr id="132" name="object 132"/>
          <p:cNvSpPr/>
          <p:nvPr/>
        </p:nvSpPr>
        <p:spPr>
          <a:xfrm>
            <a:off x="4063248" y="4572970"/>
            <a:ext cx="55880" cy="8890"/>
          </a:xfrm>
          <a:custGeom>
            <a:avLst/>
            <a:gdLst/>
            <a:ahLst/>
            <a:cxnLst/>
            <a:rect l="l" t="t" r="r" b="b"/>
            <a:pathLst>
              <a:path w="55880" h="8889">
                <a:moveTo>
                  <a:pt x="55626" y="8381"/>
                </a:moveTo>
                <a:lnTo>
                  <a:pt x="55626" y="0"/>
                </a:lnTo>
                <a:lnTo>
                  <a:pt x="0" y="0"/>
                </a:lnTo>
                <a:lnTo>
                  <a:pt x="0" y="8381"/>
                </a:lnTo>
                <a:lnTo>
                  <a:pt x="55626" y="8381"/>
                </a:lnTo>
              </a:path>
            </a:pathLst>
          </a:custGeom>
          <a:ln w="3175">
            <a:solidFill>
              <a:srgbClr val="000000"/>
            </a:solidFill>
          </a:ln>
        </p:spPr>
        <p:txBody>
          <a:bodyPr wrap="square" lIns="0" tIns="0" rIns="0" bIns="0" rtlCol="0"/>
          <a:lstStyle/>
          <a:p>
            <a:endParaRPr/>
          </a:p>
        </p:txBody>
      </p:sp>
      <p:sp>
        <p:nvSpPr>
          <p:cNvPr id="133" name="object 133"/>
          <p:cNvSpPr/>
          <p:nvPr/>
        </p:nvSpPr>
        <p:spPr>
          <a:xfrm>
            <a:off x="3979429"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34" name="object 134"/>
          <p:cNvSpPr/>
          <p:nvPr/>
        </p:nvSpPr>
        <p:spPr>
          <a:xfrm>
            <a:off x="3979429"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35" name="object 135"/>
          <p:cNvSpPr/>
          <p:nvPr/>
        </p:nvSpPr>
        <p:spPr>
          <a:xfrm>
            <a:off x="3979429"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36" name="object 136"/>
          <p:cNvSpPr/>
          <p:nvPr/>
        </p:nvSpPr>
        <p:spPr>
          <a:xfrm>
            <a:off x="3895608" y="4572970"/>
            <a:ext cx="56515" cy="8890"/>
          </a:xfrm>
          <a:custGeom>
            <a:avLst/>
            <a:gdLst/>
            <a:ahLst/>
            <a:cxnLst/>
            <a:rect l="l" t="t" r="r" b="b"/>
            <a:pathLst>
              <a:path w="56514" h="8889">
                <a:moveTo>
                  <a:pt x="56387" y="0"/>
                </a:moveTo>
                <a:lnTo>
                  <a:pt x="0" y="8381"/>
                </a:lnTo>
                <a:lnTo>
                  <a:pt x="56387" y="8381"/>
                </a:lnTo>
                <a:lnTo>
                  <a:pt x="56387" y="0"/>
                </a:lnTo>
                <a:close/>
              </a:path>
            </a:pathLst>
          </a:custGeom>
          <a:solidFill>
            <a:srgbClr val="000000"/>
          </a:solidFill>
        </p:spPr>
        <p:txBody>
          <a:bodyPr wrap="square" lIns="0" tIns="0" rIns="0" bIns="0" rtlCol="0"/>
          <a:lstStyle/>
          <a:p>
            <a:endParaRPr/>
          </a:p>
        </p:txBody>
      </p:sp>
      <p:sp>
        <p:nvSpPr>
          <p:cNvPr id="137" name="object 137"/>
          <p:cNvSpPr/>
          <p:nvPr/>
        </p:nvSpPr>
        <p:spPr>
          <a:xfrm>
            <a:off x="3895608" y="4572970"/>
            <a:ext cx="56515" cy="8890"/>
          </a:xfrm>
          <a:custGeom>
            <a:avLst/>
            <a:gdLst/>
            <a:ahLst/>
            <a:cxnLst/>
            <a:rect l="l" t="t" r="r" b="b"/>
            <a:pathLst>
              <a:path w="56514" h="8889">
                <a:moveTo>
                  <a:pt x="56387" y="0"/>
                </a:moveTo>
                <a:lnTo>
                  <a:pt x="0" y="0"/>
                </a:lnTo>
                <a:lnTo>
                  <a:pt x="0" y="8381"/>
                </a:lnTo>
                <a:lnTo>
                  <a:pt x="56387" y="0"/>
                </a:lnTo>
                <a:close/>
              </a:path>
            </a:pathLst>
          </a:custGeom>
          <a:solidFill>
            <a:srgbClr val="000000"/>
          </a:solidFill>
        </p:spPr>
        <p:txBody>
          <a:bodyPr wrap="square" lIns="0" tIns="0" rIns="0" bIns="0" rtlCol="0"/>
          <a:lstStyle/>
          <a:p>
            <a:endParaRPr/>
          </a:p>
        </p:txBody>
      </p:sp>
      <p:sp>
        <p:nvSpPr>
          <p:cNvPr id="138" name="object 138"/>
          <p:cNvSpPr/>
          <p:nvPr/>
        </p:nvSpPr>
        <p:spPr>
          <a:xfrm>
            <a:off x="3895608" y="4572970"/>
            <a:ext cx="56515" cy="8890"/>
          </a:xfrm>
          <a:custGeom>
            <a:avLst/>
            <a:gdLst/>
            <a:ahLst/>
            <a:cxnLst/>
            <a:rect l="l" t="t" r="r" b="b"/>
            <a:pathLst>
              <a:path w="56514" h="8889">
                <a:moveTo>
                  <a:pt x="56387" y="8381"/>
                </a:moveTo>
                <a:lnTo>
                  <a:pt x="56387" y="0"/>
                </a:lnTo>
                <a:lnTo>
                  <a:pt x="0" y="0"/>
                </a:lnTo>
                <a:lnTo>
                  <a:pt x="0" y="8381"/>
                </a:lnTo>
                <a:lnTo>
                  <a:pt x="56387" y="8381"/>
                </a:lnTo>
              </a:path>
            </a:pathLst>
          </a:custGeom>
          <a:ln w="3175">
            <a:solidFill>
              <a:srgbClr val="000000"/>
            </a:solidFill>
          </a:ln>
        </p:spPr>
        <p:txBody>
          <a:bodyPr wrap="square" lIns="0" tIns="0" rIns="0" bIns="0" rtlCol="0"/>
          <a:lstStyle/>
          <a:p>
            <a:endParaRPr/>
          </a:p>
        </p:txBody>
      </p:sp>
      <p:sp>
        <p:nvSpPr>
          <p:cNvPr id="139" name="object 139"/>
          <p:cNvSpPr/>
          <p:nvPr/>
        </p:nvSpPr>
        <p:spPr>
          <a:xfrm>
            <a:off x="3812551"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40" name="object 140"/>
          <p:cNvSpPr/>
          <p:nvPr/>
        </p:nvSpPr>
        <p:spPr>
          <a:xfrm>
            <a:off x="3812551"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41" name="object 141"/>
          <p:cNvSpPr/>
          <p:nvPr/>
        </p:nvSpPr>
        <p:spPr>
          <a:xfrm>
            <a:off x="3812551"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42" name="object 142"/>
          <p:cNvSpPr/>
          <p:nvPr/>
        </p:nvSpPr>
        <p:spPr>
          <a:xfrm>
            <a:off x="3728730" y="4572970"/>
            <a:ext cx="55880" cy="8890"/>
          </a:xfrm>
          <a:custGeom>
            <a:avLst/>
            <a:gdLst/>
            <a:ahLst/>
            <a:cxnLst/>
            <a:rect l="l" t="t" r="r" b="b"/>
            <a:pathLst>
              <a:path w="55880" h="8889">
                <a:moveTo>
                  <a:pt x="55626" y="0"/>
                </a:moveTo>
                <a:lnTo>
                  <a:pt x="0" y="8381"/>
                </a:lnTo>
                <a:lnTo>
                  <a:pt x="55626" y="8381"/>
                </a:lnTo>
                <a:lnTo>
                  <a:pt x="55626" y="0"/>
                </a:lnTo>
                <a:close/>
              </a:path>
            </a:pathLst>
          </a:custGeom>
          <a:solidFill>
            <a:srgbClr val="000000"/>
          </a:solidFill>
        </p:spPr>
        <p:txBody>
          <a:bodyPr wrap="square" lIns="0" tIns="0" rIns="0" bIns="0" rtlCol="0"/>
          <a:lstStyle/>
          <a:p>
            <a:endParaRPr/>
          </a:p>
        </p:txBody>
      </p:sp>
      <p:sp>
        <p:nvSpPr>
          <p:cNvPr id="143" name="object 143"/>
          <p:cNvSpPr/>
          <p:nvPr/>
        </p:nvSpPr>
        <p:spPr>
          <a:xfrm>
            <a:off x="3728730" y="4572970"/>
            <a:ext cx="55880" cy="8890"/>
          </a:xfrm>
          <a:custGeom>
            <a:avLst/>
            <a:gdLst/>
            <a:ahLst/>
            <a:cxnLst/>
            <a:rect l="l" t="t" r="r" b="b"/>
            <a:pathLst>
              <a:path w="55880" h="8889">
                <a:moveTo>
                  <a:pt x="55626" y="0"/>
                </a:moveTo>
                <a:lnTo>
                  <a:pt x="0" y="0"/>
                </a:lnTo>
                <a:lnTo>
                  <a:pt x="0" y="8381"/>
                </a:lnTo>
                <a:lnTo>
                  <a:pt x="55626" y="0"/>
                </a:lnTo>
                <a:close/>
              </a:path>
            </a:pathLst>
          </a:custGeom>
          <a:solidFill>
            <a:srgbClr val="000000"/>
          </a:solidFill>
        </p:spPr>
        <p:txBody>
          <a:bodyPr wrap="square" lIns="0" tIns="0" rIns="0" bIns="0" rtlCol="0"/>
          <a:lstStyle/>
          <a:p>
            <a:endParaRPr/>
          </a:p>
        </p:txBody>
      </p:sp>
      <p:sp>
        <p:nvSpPr>
          <p:cNvPr id="144" name="object 144"/>
          <p:cNvSpPr/>
          <p:nvPr/>
        </p:nvSpPr>
        <p:spPr>
          <a:xfrm>
            <a:off x="3728730" y="4572970"/>
            <a:ext cx="55880" cy="8890"/>
          </a:xfrm>
          <a:custGeom>
            <a:avLst/>
            <a:gdLst/>
            <a:ahLst/>
            <a:cxnLst/>
            <a:rect l="l" t="t" r="r" b="b"/>
            <a:pathLst>
              <a:path w="55880" h="8889">
                <a:moveTo>
                  <a:pt x="55626" y="8381"/>
                </a:moveTo>
                <a:lnTo>
                  <a:pt x="55626" y="0"/>
                </a:lnTo>
                <a:lnTo>
                  <a:pt x="0" y="0"/>
                </a:lnTo>
                <a:lnTo>
                  <a:pt x="0" y="8381"/>
                </a:lnTo>
                <a:lnTo>
                  <a:pt x="55626" y="8381"/>
                </a:lnTo>
              </a:path>
            </a:pathLst>
          </a:custGeom>
          <a:ln w="3175">
            <a:solidFill>
              <a:srgbClr val="000000"/>
            </a:solidFill>
          </a:ln>
        </p:spPr>
        <p:txBody>
          <a:bodyPr wrap="square" lIns="0" tIns="0" rIns="0" bIns="0" rtlCol="0"/>
          <a:lstStyle/>
          <a:p>
            <a:endParaRPr/>
          </a:p>
        </p:txBody>
      </p:sp>
      <p:sp>
        <p:nvSpPr>
          <p:cNvPr id="145" name="object 145"/>
          <p:cNvSpPr/>
          <p:nvPr/>
        </p:nvSpPr>
        <p:spPr>
          <a:xfrm>
            <a:off x="3644911"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46" name="object 146"/>
          <p:cNvSpPr/>
          <p:nvPr/>
        </p:nvSpPr>
        <p:spPr>
          <a:xfrm>
            <a:off x="3644911"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47" name="object 147"/>
          <p:cNvSpPr/>
          <p:nvPr/>
        </p:nvSpPr>
        <p:spPr>
          <a:xfrm>
            <a:off x="3644911"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48" name="object 148"/>
          <p:cNvSpPr/>
          <p:nvPr/>
        </p:nvSpPr>
        <p:spPr>
          <a:xfrm>
            <a:off x="3561853"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49" name="object 149"/>
          <p:cNvSpPr/>
          <p:nvPr/>
        </p:nvSpPr>
        <p:spPr>
          <a:xfrm>
            <a:off x="3561853"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50" name="object 150"/>
          <p:cNvSpPr/>
          <p:nvPr/>
        </p:nvSpPr>
        <p:spPr>
          <a:xfrm>
            <a:off x="3561853"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51" name="object 151"/>
          <p:cNvSpPr/>
          <p:nvPr/>
        </p:nvSpPr>
        <p:spPr>
          <a:xfrm>
            <a:off x="3478033" y="4572970"/>
            <a:ext cx="55880" cy="8890"/>
          </a:xfrm>
          <a:custGeom>
            <a:avLst/>
            <a:gdLst/>
            <a:ahLst/>
            <a:cxnLst/>
            <a:rect l="l" t="t" r="r" b="b"/>
            <a:pathLst>
              <a:path w="55880" h="8889">
                <a:moveTo>
                  <a:pt x="55625" y="0"/>
                </a:moveTo>
                <a:lnTo>
                  <a:pt x="0" y="8381"/>
                </a:lnTo>
                <a:lnTo>
                  <a:pt x="55625" y="8381"/>
                </a:lnTo>
                <a:lnTo>
                  <a:pt x="55625" y="0"/>
                </a:lnTo>
                <a:close/>
              </a:path>
            </a:pathLst>
          </a:custGeom>
          <a:solidFill>
            <a:srgbClr val="000000"/>
          </a:solidFill>
        </p:spPr>
        <p:txBody>
          <a:bodyPr wrap="square" lIns="0" tIns="0" rIns="0" bIns="0" rtlCol="0"/>
          <a:lstStyle/>
          <a:p>
            <a:endParaRPr/>
          </a:p>
        </p:txBody>
      </p:sp>
      <p:sp>
        <p:nvSpPr>
          <p:cNvPr id="152" name="object 152"/>
          <p:cNvSpPr/>
          <p:nvPr/>
        </p:nvSpPr>
        <p:spPr>
          <a:xfrm>
            <a:off x="3478033" y="4572970"/>
            <a:ext cx="55880" cy="8890"/>
          </a:xfrm>
          <a:custGeom>
            <a:avLst/>
            <a:gdLst/>
            <a:ahLst/>
            <a:cxnLst/>
            <a:rect l="l" t="t" r="r" b="b"/>
            <a:pathLst>
              <a:path w="55880" h="8889">
                <a:moveTo>
                  <a:pt x="55625" y="0"/>
                </a:moveTo>
                <a:lnTo>
                  <a:pt x="0" y="0"/>
                </a:lnTo>
                <a:lnTo>
                  <a:pt x="0" y="8381"/>
                </a:lnTo>
                <a:lnTo>
                  <a:pt x="55625" y="0"/>
                </a:lnTo>
                <a:close/>
              </a:path>
            </a:pathLst>
          </a:custGeom>
          <a:solidFill>
            <a:srgbClr val="000000"/>
          </a:solidFill>
        </p:spPr>
        <p:txBody>
          <a:bodyPr wrap="square" lIns="0" tIns="0" rIns="0" bIns="0" rtlCol="0"/>
          <a:lstStyle/>
          <a:p>
            <a:endParaRPr/>
          </a:p>
        </p:txBody>
      </p:sp>
      <p:sp>
        <p:nvSpPr>
          <p:cNvPr id="153" name="object 153"/>
          <p:cNvSpPr/>
          <p:nvPr/>
        </p:nvSpPr>
        <p:spPr>
          <a:xfrm>
            <a:off x="3478033" y="4572970"/>
            <a:ext cx="55880" cy="8890"/>
          </a:xfrm>
          <a:custGeom>
            <a:avLst/>
            <a:gdLst/>
            <a:ahLst/>
            <a:cxnLst/>
            <a:rect l="l" t="t" r="r" b="b"/>
            <a:pathLst>
              <a:path w="55880" h="8889">
                <a:moveTo>
                  <a:pt x="55625" y="8381"/>
                </a:moveTo>
                <a:lnTo>
                  <a:pt x="55625" y="0"/>
                </a:lnTo>
                <a:lnTo>
                  <a:pt x="0" y="0"/>
                </a:lnTo>
                <a:lnTo>
                  <a:pt x="0" y="8381"/>
                </a:lnTo>
                <a:lnTo>
                  <a:pt x="55625" y="8381"/>
                </a:lnTo>
              </a:path>
            </a:pathLst>
          </a:custGeom>
          <a:ln w="3175">
            <a:solidFill>
              <a:srgbClr val="000000"/>
            </a:solidFill>
          </a:ln>
        </p:spPr>
        <p:txBody>
          <a:bodyPr wrap="square" lIns="0" tIns="0" rIns="0" bIns="0" rtlCol="0"/>
          <a:lstStyle/>
          <a:p>
            <a:endParaRPr/>
          </a:p>
        </p:txBody>
      </p:sp>
      <p:sp>
        <p:nvSpPr>
          <p:cNvPr id="154" name="object 154"/>
          <p:cNvSpPr/>
          <p:nvPr/>
        </p:nvSpPr>
        <p:spPr>
          <a:xfrm>
            <a:off x="3417072" y="4572970"/>
            <a:ext cx="33655" cy="8890"/>
          </a:xfrm>
          <a:custGeom>
            <a:avLst/>
            <a:gdLst/>
            <a:ahLst/>
            <a:cxnLst/>
            <a:rect l="l" t="t" r="r" b="b"/>
            <a:pathLst>
              <a:path w="33655" h="8889">
                <a:moveTo>
                  <a:pt x="33528" y="0"/>
                </a:moveTo>
                <a:lnTo>
                  <a:pt x="0" y="8381"/>
                </a:lnTo>
                <a:lnTo>
                  <a:pt x="33528" y="8381"/>
                </a:lnTo>
                <a:lnTo>
                  <a:pt x="33528" y="0"/>
                </a:lnTo>
                <a:close/>
              </a:path>
            </a:pathLst>
          </a:custGeom>
          <a:solidFill>
            <a:srgbClr val="000000"/>
          </a:solidFill>
        </p:spPr>
        <p:txBody>
          <a:bodyPr wrap="square" lIns="0" tIns="0" rIns="0" bIns="0" rtlCol="0"/>
          <a:lstStyle/>
          <a:p>
            <a:endParaRPr/>
          </a:p>
        </p:txBody>
      </p:sp>
      <p:sp>
        <p:nvSpPr>
          <p:cNvPr id="155" name="object 155"/>
          <p:cNvSpPr/>
          <p:nvPr/>
        </p:nvSpPr>
        <p:spPr>
          <a:xfrm>
            <a:off x="3417072" y="4572970"/>
            <a:ext cx="33655" cy="8890"/>
          </a:xfrm>
          <a:custGeom>
            <a:avLst/>
            <a:gdLst/>
            <a:ahLst/>
            <a:cxnLst/>
            <a:rect l="l" t="t" r="r" b="b"/>
            <a:pathLst>
              <a:path w="33655" h="8889">
                <a:moveTo>
                  <a:pt x="33528" y="0"/>
                </a:moveTo>
                <a:lnTo>
                  <a:pt x="0" y="0"/>
                </a:lnTo>
                <a:lnTo>
                  <a:pt x="0" y="8381"/>
                </a:lnTo>
                <a:lnTo>
                  <a:pt x="33528" y="0"/>
                </a:lnTo>
                <a:close/>
              </a:path>
            </a:pathLst>
          </a:custGeom>
          <a:solidFill>
            <a:srgbClr val="000000"/>
          </a:solidFill>
        </p:spPr>
        <p:txBody>
          <a:bodyPr wrap="square" lIns="0" tIns="0" rIns="0" bIns="0" rtlCol="0"/>
          <a:lstStyle/>
          <a:p>
            <a:endParaRPr/>
          </a:p>
        </p:txBody>
      </p:sp>
      <p:sp>
        <p:nvSpPr>
          <p:cNvPr id="156" name="object 156"/>
          <p:cNvSpPr/>
          <p:nvPr/>
        </p:nvSpPr>
        <p:spPr>
          <a:xfrm>
            <a:off x="3417072" y="4572970"/>
            <a:ext cx="33020" cy="8890"/>
          </a:xfrm>
          <a:custGeom>
            <a:avLst/>
            <a:gdLst/>
            <a:ahLst/>
            <a:cxnLst/>
            <a:rect l="l" t="t" r="r" b="b"/>
            <a:pathLst>
              <a:path w="33019" h="8889">
                <a:moveTo>
                  <a:pt x="32766" y="8381"/>
                </a:moveTo>
                <a:lnTo>
                  <a:pt x="32766" y="0"/>
                </a:lnTo>
                <a:lnTo>
                  <a:pt x="0" y="0"/>
                </a:lnTo>
                <a:lnTo>
                  <a:pt x="0" y="8381"/>
                </a:lnTo>
                <a:lnTo>
                  <a:pt x="32766" y="8381"/>
                </a:lnTo>
              </a:path>
            </a:pathLst>
          </a:custGeom>
          <a:ln w="3175">
            <a:solidFill>
              <a:srgbClr val="000000"/>
            </a:solidFill>
          </a:ln>
        </p:spPr>
        <p:txBody>
          <a:bodyPr wrap="square" lIns="0" tIns="0" rIns="0" bIns="0" rtlCol="0"/>
          <a:lstStyle/>
          <a:p>
            <a:endParaRPr/>
          </a:p>
        </p:txBody>
      </p:sp>
      <p:sp>
        <p:nvSpPr>
          <p:cNvPr id="157" name="object 157"/>
          <p:cNvSpPr/>
          <p:nvPr/>
        </p:nvSpPr>
        <p:spPr>
          <a:xfrm>
            <a:off x="3417072" y="4572970"/>
            <a:ext cx="0" cy="8890"/>
          </a:xfrm>
          <a:custGeom>
            <a:avLst/>
            <a:gdLst/>
            <a:ahLst/>
            <a:cxnLst/>
            <a:rect l="l" t="t" r="r" b="b"/>
            <a:pathLst>
              <a:path h="8889">
                <a:moveTo>
                  <a:pt x="0" y="8381"/>
                </a:moveTo>
                <a:lnTo>
                  <a:pt x="0" y="0"/>
                </a:lnTo>
              </a:path>
            </a:pathLst>
          </a:custGeom>
          <a:ln w="3175">
            <a:solidFill>
              <a:srgbClr val="000000"/>
            </a:solidFill>
          </a:ln>
        </p:spPr>
        <p:txBody>
          <a:bodyPr wrap="square" lIns="0" tIns="0" rIns="0" bIns="0" rtlCol="0"/>
          <a:lstStyle/>
          <a:p>
            <a:endParaRPr/>
          </a:p>
        </p:txBody>
      </p:sp>
      <p:sp>
        <p:nvSpPr>
          <p:cNvPr id="158" name="object 158"/>
          <p:cNvSpPr/>
          <p:nvPr/>
        </p:nvSpPr>
        <p:spPr>
          <a:xfrm>
            <a:off x="3475747" y="4842718"/>
            <a:ext cx="8890" cy="196215"/>
          </a:xfrm>
          <a:custGeom>
            <a:avLst/>
            <a:gdLst/>
            <a:ahLst/>
            <a:cxnLst/>
            <a:rect l="l" t="t" r="r" b="b"/>
            <a:pathLst>
              <a:path w="8890" h="196214">
                <a:moveTo>
                  <a:pt x="8381" y="0"/>
                </a:moveTo>
                <a:lnTo>
                  <a:pt x="0" y="0"/>
                </a:lnTo>
                <a:lnTo>
                  <a:pt x="8381" y="195833"/>
                </a:lnTo>
                <a:lnTo>
                  <a:pt x="8381" y="0"/>
                </a:lnTo>
                <a:close/>
              </a:path>
            </a:pathLst>
          </a:custGeom>
          <a:solidFill>
            <a:srgbClr val="000000"/>
          </a:solidFill>
        </p:spPr>
        <p:txBody>
          <a:bodyPr wrap="square" lIns="0" tIns="0" rIns="0" bIns="0" rtlCol="0"/>
          <a:lstStyle/>
          <a:p>
            <a:endParaRPr/>
          </a:p>
        </p:txBody>
      </p:sp>
      <p:sp>
        <p:nvSpPr>
          <p:cNvPr id="159" name="object 159"/>
          <p:cNvSpPr/>
          <p:nvPr/>
        </p:nvSpPr>
        <p:spPr>
          <a:xfrm>
            <a:off x="3475747" y="4842718"/>
            <a:ext cx="8890" cy="196215"/>
          </a:xfrm>
          <a:custGeom>
            <a:avLst/>
            <a:gdLst/>
            <a:ahLst/>
            <a:cxnLst/>
            <a:rect l="l" t="t" r="r" b="b"/>
            <a:pathLst>
              <a:path w="8890" h="196214">
                <a:moveTo>
                  <a:pt x="0" y="0"/>
                </a:moveTo>
                <a:lnTo>
                  <a:pt x="0" y="195833"/>
                </a:lnTo>
                <a:lnTo>
                  <a:pt x="8381" y="195833"/>
                </a:lnTo>
                <a:lnTo>
                  <a:pt x="0" y="0"/>
                </a:lnTo>
                <a:close/>
              </a:path>
            </a:pathLst>
          </a:custGeom>
          <a:solidFill>
            <a:srgbClr val="000000"/>
          </a:solidFill>
        </p:spPr>
        <p:txBody>
          <a:bodyPr wrap="square" lIns="0" tIns="0" rIns="0" bIns="0" rtlCol="0"/>
          <a:lstStyle/>
          <a:p>
            <a:endParaRPr/>
          </a:p>
        </p:txBody>
      </p:sp>
      <p:sp>
        <p:nvSpPr>
          <p:cNvPr id="160" name="object 160"/>
          <p:cNvSpPr/>
          <p:nvPr/>
        </p:nvSpPr>
        <p:spPr>
          <a:xfrm>
            <a:off x="3475747" y="4842718"/>
            <a:ext cx="8890" cy="196215"/>
          </a:xfrm>
          <a:custGeom>
            <a:avLst/>
            <a:gdLst/>
            <a:ahLst/>
            <a:cxnLst/>
            <a:rect l="l" t="t" r="r" b="b"/>
            <a:pathLst>
              <a:path w="8890" h="196214">
                <a:moveTo>
                  <a:pt x="8381" y="0"/>
                </a:moveTo>
                <a:lnTo>
                  <a:pt x="0" y="0"/>
                </a:lnTo>
                <a:lnTo>
                  <a:pt x="0" y="195833"/>
                </a:lnTo>
                <a:lnTo>
                  <a:pt x="8381" y="195833"/>
                </a:lnTo>
                <a:lnTo>
                  <a:pt x="8381" y="0"/>
                </a:lnTo>
              </a:path>
            </a:pathLst>
          </a:custGeom>
          <a:ln w="3175">
            <a:solidFill>
              <a:srgbClr val="000000"/>
            </a:solidFill>
          </a:ln>
        </p:spPr>
        <p:txBody>
          <a:bodyPr wrap="square" lIns="0" tIns="0" rIns="0" bIns="0" rtlCol="0"/>
          <a:lstStyle/>
          <a:p>
            <a:endParaRPr/>
          </a:p>
        </p:txBody>
      </p:sp>
      <p:sp>
        <p:nvSpPr>
          <p:cNvPr id="161" name="object 161"/>
          <p:cNvSpPr/>
          <p:nvPr/>
        </p:nvSpPr>
        <p:spPr>
          <a:xfrm>
            <a:off x="3479556" y="4842718"/>
            <a:ext cx="0" cy="196215"/>
          </a:xfrm>
          <a:custGeom>
            <a:avLst/>
            <a:gdLst/>
            <a:ahLst/>
            <a:cxnLst/>
            <a:rect l="l" t="t" r="r" b="b"/>
            <a:pathLst>
              <a:path h="196214">
                <a:moveTo>
                  <a:pt x="0" y="0"/>
                </a:moveTo>
                <a:lnTo>
                  <a:pt x="0" y="195833"/>
                </a:lnTo>
              </a:path>
            </a:pathLst>
          </a:custGeom>
          <a:ln w="3175">
            <a:solidFill>
              <a:srgbClr val="000000"/>
            </a:solidFill>
          </a:ln>
        </p:spPr>
        <p:txBody>
          <a:bodyPr wrap="square" lIns="0" tIns="0" rIns="0" bIns="0" rtlCol="0"/>
          <a:lstStyle/>
          <a:p>
            <a:endParaRPr/>
          </a:p>
        </p:txBody>
      </p:sp>
      <p:sp>
        <p:nvSpPr>
          <p:cNvPr id="162" name="object 162"/>
          <p:cNvSpPr/>
          <p:nvPr/>
        </p:nvSpPr>
        <p:spPr>
          <a:xfrm>
            <a:off x="5069088" y="4860244"/>
            <a:ext cx="9525" cy="390525"/>
          </a:xfrm>
          <a:custGeom>
            <a:avLst/>
            <a:gdLst/>
            <a:ahLst/>
            <a:cxnLst/>
            <a:rect l="l" t="t" r="r" b="b"/>
            <a:pathLst>
              <a:path w="9525" h="390525">
                <a:moveTo>
                  <a:pt x="9143" y="0"/>
                </a:moveTo>
                <a:lnTo>
                  <a:pt x="0" y="0"/>
                </a:lnTo>
                <a:lnTo>
                  <a:pt x="9143" y="390143"/>
                </a:lnTo>
                <a:lnTo>
                  <a:pt x="9143" y="0"/>
                </a:lnTo>
                <a:close/>
              </a:path>
            </a:pathLst>
          </a:custGeom>
          <a:solidFill>
            <a:srgbClr val="000000"/>
          </a:solidFill>
        </p:spPr>
        <p:txBody>
          <a:bodyPr wrap="square" lIns="0" tIns="0" rIns="0" bIns="0" rtlCol="0"/>
          <a:lstStyle/>
          <a:p>
            <a:endParaRPr/>
          </a:p>
        </p:txBody>
      </p:sp>
      <p:sp>
        <p:nvSpPr>
          <p:cNvPr id="163" name="object 163"/>
          <p:cNvSpPr/>
          <p:nvPr/>
        </p:nvSpPr>
        <p:spPr>
          <a:xfrm>
            <a:off x="5069088" y="4860244"/>
            <a:ext cx="9525" cy="390525"/>
          </a:xfrm>
          <a:custGeom>
            <a:avLst/>
            <a:gdLst/>
            <a:ahLst/>
            <a:cxnLst/>
            <a:rect l="l" t="t" r="r" b="b"/>
            <a:pathLst>
              <a:path w="9525" h="390525">
                <a:moveTo>
                  <a:pt x="0" y="0"/>
                </a:moveTo>
                <a:lnTo>
                  <a:pt x="0" y="390143"/>
                </a:lnTo>
                <a:lnTo>
                  <a:pt x="9143" y="390143"/>
                </a:lnTo>
                <a:lnTo>
                  <a:pt x="0" y="0"/>
                </a:lnTo>
                <a:close/>
              </a:path>
            </a:pathLst>
          </a:custGeom>
          <a:solidFill>
            <a:srgbClr val="000000"/>
          </a:solidFill>
        </p:spPr>
        <p:txBody>
          <a:bodyPr wrap="square" lIns="0" tIns="0" rIns="0" bIns="0" rtlCol="0"/>
          <a:lstStyle/>
          <a:p>
            <a:endParaRPr/>
          </a:p>
        </p:txBody>
      </p:sp>
      <p:sp>
        <p:nvSpPr>
          <p:cNvPr id="164" name="object 164"/>
          <p:cNvSpPr/>
          <p:nvPr/>
        </p:nvSpPr>
        <p:spPr>
          <a:xfrm>
            <a:off x="5069088" y="4860244"/>
            <a:ext cx="9525" cy="390525"/>
          </a:xfrm>
          <a:custGeom>
            <a:avLst/>
            <a:gdLst/>
            <a:ahLst/>
            <a:cxnLst/>
            <a:rect l="l" t="t" r="r" b="b"/>
            <a:pathLst>
              <a:path w="9525" h="390525">
                <a:moveTo>
                  <a:pt x="9143" y="0"/>
                </a:moveTo>
                <a:lnTo>
                  <a:pt x="0" y="0"/>
                </a:lnTo>
                <a:lnTo>
                  <a:pt x="0" y="390143"/>
                </a:lnTo>
                <a:lnTo>
                  <a:pt x="9143" y="390143"/>
                </a:lnTo>
                <a:lnTo>
                  <a:pt x="9143" y="0"/>
                </a:lnTo>
              </a:path>
            </a:pathLst>
          </a:custGeom>
          <a:ln w="3175">
            <a:solidFill>
              <a:srgbClr val="000000"/>
            </a:solidFill>
          </a:ln>
        </p:spPr>
        <p:txBody>
          <a:bodyPr wrap="square" lIns="0" tIns="0" rIns="0" bIns="0" rtlCol="0"/>
          <a:lstStyle/>
          <a:p>
            <a:endParaRPr/>
          </a:p>
        </p:txBody>
      </p:sp>
      <p:sp>
        <p:nvSpPr>
          <p:cNvPr id="165" name="object 165"/>
          <p:cNvSpPr/>
          <p:nvPr/>
        </p:nvSpPr>
        <p:spPr>
          <a:xfrm>
            <a:off x="3423169" y="5038551"/>
            <a:ext cx="0" cy="285750"/>
          </a:xfrm>
          <a:custGeom>
            <a:avLst/>
            <a:gdLst/>
            <a:ahLst/>
            <a:cxnLst/>
            <a:rect l="l" t="t" r="r" b="b"/>
            <a:pathLst>
              <a:path h="285750">
                <a:moveTo>
                  <a:pt x="0" y="285750"/>
                </a:moveTo>
                <a:lnTo>
                  <a:pt x="0" y="0"/>
                </a:lnTo>
              </a:path>
            </a:pathLst>
          </a:custGeom>
          <a:ln w="3175">
            <a:solidFill>
              <a:srgbClr val="000000"/>
            </a:solidFill>
          </a:ln>
        </p:spPr>
        <p:txBody>
          <a:bodyPr wrap="square" lIns="0" tIns="0" rIns="0" bIns="0" rtlCol="0"/>
          <a:lstStyle/>
          <a:p>
            <a:endParaRPr/>
          </a:p>
        </p:txBody>
      </p:sp>
      <p:sp>
        <p:nvSpPr>
          <p:cNvPr id="166" name="object 166"/>
          <p:cNvSpPr/>
          <p:nvPr/>
        </p:nvSpPr>
        <p:spPr>
          <a:xfrm>
            <a:off x="3536706" y="5038551"/>
            <a:ext cx="0" cy="285750"/>
          </a:xfrm>
          <a:custGeom>
            <a:avLst/>
            <a:gdLst/>
            <a:ahLst/>
            <a:cxnLst/>
            <a:rect l="l" t="t" r="r" b="b"/>
            <a:pathLst>
              <a:path h="285750">
                <a:moveTo>
                  <a:pt x="0" y="0"/>
                </a:moveTo>
                <a:lnTo>
                  <a:pt x="0" y="285750"/>
                </a:lnTo>
              </a:path>
            </a:pathLst>
          </a:custGeom>
          <a:ln w="3175">
            <a:solidFill>
              <a:srgbClr val="000000"/>
            </a:solidFill>
          </a:ln>
        </p:spPr>
        <p:txBody>
          <a:bodyPr wrap="square" lIns="0" tIns="0" rIns="0" bIns="0" rtlCol="0"/>
          <a:lstStyle/>
          <a:p>
            <a:endParaRPr/>
          </a:p>
        </p:txBody>
      </p:sp>
      <p:sp>
        <p:nvSpPr>
          <p:cNvPr id="167" name="object 167"/>
          <p:cNvSpPr/>
          <p:nvPr/>
        </p:nvSpPr>
        <p:spPr>
          <a:xfrm>
            <a:off x="3418597" y="5038551"/>
            <a:ext cx="9525" cy="285750"/>
          </a:xfrm>
          <a:custGeom>
            <a:avLst/>
            <a:gdLst/>
            <a:ahLst/>
            <a:cxnLst/>
            <a:rect l="l" t="t" r="r" b="b"/>
            <a:pathLst>
              <a:path w="9525" h="285750">
                <a:moveTo>
                  <a:pt x="0" y="0"/>
                </a:moveTo>
                <a:lnTo>
                  <a:pt x="0" y="285750"/>
                </a:lnTo>
                <a:lnTo>
                  <a:pt x="9143" y="285750"/>
                </a:lnTo>
                <a:lnTo>
                  <a:pt x="0" y="0"/>
                </a:lnTo>
                <a:close/>
              </a:path>
            </a:pathLst>
          </a:custGeom>
          <a:solidFill>
            <a:srgbClr val="000000"/>
          </a:solidFill>
        </p:spPr>
        <p:txBody>
          <a:bodyPr wrap="square" lIns="0" tIns="0" rIns="0" bIns="0" rtlCol="0"/>
          <a:lstStyle/>
          <a:p>
            <a:endParaRPr/>
          </a:p>
        </p:txBody>
      </p:sp>
      <p:sp>
        <p:nvSpPr>
          <p:cNvPr id="168" name="object 168"/>
          <p:cNvSpPr/>
          <p:nvPr/>
        </p:nvSpPr>
        <p:spPr>
          <a:xfrm>
            <a:off x="3418597" y="5038551"/>
            <a:ext cx="9525" cy="285750"/>
          </a:xfrm>
          <a:custGeom>
            <a:avLst/>
            <a:gdLst/>
            <a:ahLst/>
            <a:cxnLst/>
            <a:rect l="l" t="t" r="r" b="b"/>
            <a:pathLst>
              <a:path w="9525" h="285750">
                <a:moveTo>
                  <a:pt x="9143" y="0"/>
                </a:moveTo>
                <a:lnTo>
                  <a:pt x="0" y="0"/>
                </a:lnTo>
                <a:lnTo>
                  <a:pt x="9143" y="285750"/>
                </a:lnTo>
                <a:lnTo>
                  <a:pt x="9143" y="0"/>
                </a:lnTo>
                <a:close/>
              </a:path>
            </a:pathLst>
          </a:custGeom>
          <a:solidFill>
            <a:srgbClr val="000000"/>
          </a:solidFill>
        </p:spPr>
        <p:txBody>
          <a:bodyPr wrap="square" lIns="0" tIns="0" rIns="0" bIns="0" rtlCol="0"/>
          <a:lstStyle/>
          <a:p>
            <a:endParaRPr/>
          </a:p>
        </p:txBody>
      </p:sp>
      <p:sp>
        <p:nvSpPr>
          <p:cNvPr id="169" name="object 169"/>
          <p:cNvSpPr/>
          <p:nvPr/>
        </p:nvSpPr>
        <p:spPr>
          <a:xfrm>
            <a:off x="3418597" y="5038551"/>
            <a:ext cx="9525" cy="285750"/>
          </a:xfrm>
          <a:custGeom>
            <a:avLst/>
            <a:gdLst/>
            <a:ahLst/>
            <a:cxnLst/>
            <a:rect l="l" t="t" r="r" b="b"/>
            <a:pathLst>
              <a:path w="9525" h="285750">
                <a:moveTo>
                  <a:pt x="0" y="285750"/>
                </a:moveTo>
                <a:lnTo>
                  <a:pt x="9143" y="285750"/>
                </a:lnTo>
                <a:lnTo>
                  <a:pt x="9143" y="0"/>
                </a:lnTo>
                <a:lnTo>
                  <a:pt x="0" y="0"/>
                </a:lnTo>
                <a:lnTo>
                  <a:pt x="0" y="285750"/>
                </a:lnTo>
              </a:path>
            </a:pathLst>
          </a:custGeom>
          <a:ln w="3175">
            <a:solidFill>
              <a:srgbClr val="000000"/>
            </a:solidFill>
          </a:ln>
        </p:spPr>
        <p:txBody>
          <a:bodyPr wrap="square" lIns="0" tIns="0" rIns="0" bIns="0" rtlCol="0"/>
          <a:lstStyle/>
          <a:p>
            <a:endParaRPr/>
          </a:p>
        </p:txBody>
      </p:sp>
      <p:sp>
        <p:nvSpPr>
          <p:cNvPr id="170" name="object 170"/>
          <p:cNvSpPr/>
          <p:nvPr/>
        </p:nvSpPr>
        <p:spPr>
          <a:xfrm>
            <a:off x="3532135" y="5038551"/>
            <a:ext cx="8890" cy="285750"/>
          </a:xfrm>
          <a:custGeom>
            <a:avLst/>
            <a:gdLst/>
            <a:ahLst/>
            <a:cxnLst/>
            <a:rect l="l" t="t" r="r" b="b"/>
            <a:pathLst>
              <a:path w="8890" h="285750">
                <a:moveTo>
                  <a:pt x="8381" y="0"/>
                </a:moveTo>
                <a:lnTo>
                  <a:pt x="0" y="0"/>
                </a:lnTo>
                <a:lnTo>
                  <a:pt x="8381" y="285750"/>
                </a:lnTo>
                <a:lnTo>
                  <a:pt x="8381" y="0"/>
                </a:lnTo>
                <a:close/>
              </a:path>
            </a:pathLst>
          </a:custGeom>
          <a:solidFill>
            <a:srgbClr val="000000"/>
          </a:solidFill>
        </p:spPr>
        <p:txBody>
          <a:bodyPr wrap="square" lIns="0" tIns="0" rIns="0" bIns="0" rtlCol="0"/>
          <a:lstStyle/>
          <a:p>
            <a:endParaRPr/>
          </a:p>
        </p:txBody>
      </p:sp>
      <p:sp>
        <p:nvSpPr>
          <p:cNvPr id="171" name="object 171"/>
          <p:cNvSpPr/>
          <p:nvPr/>
        </p:nvSpPr>
        <p:spPr>
          <a:xfrm>
            <a:off x="3532135" y="5038551"/>
            <a:ext cx="8890" cy="285750"/>
          </a:xfrm>
          <a:custGeom>
            <a:avLst/>
            <a:gdLst/>
            <a:ahLst/>
            <a:cxnLst/>
            <a:rect l="l" t="t" r="r" b="b"/>
            <a:pathLst>
              <a:path w="8890" h="285750">
                <a:moveTo>
                  <a:pt x="0" y="0"/>
                </a:moveTo>
                <a:lnTo>
                  <a:pt x="0" y="285750"/>
                </a:lnTo>
                <a:lnTo>
                  <a:pt x="8381" y="285750"/>
                </a:lnTo>
                <a:lnTo>
                  <a:pt x="0" y="0"/>
                </a:lnTo>
                <a:close/>
              </a:path>
            </a:pathLst>
          </a:custGeom>
          <a:solidFill>
            <a:srgbClr val="000000"/>
          </a:solidFill>
        </p:spPr>
        <p:txBody>
          <a:bodyPr wrap="square" lIns="0" tIns="0" rIns="0" bIns="0" rtlCol="0"/>
          <a:lstStyle/>
          <a:p>
            <a:endParaRPr/>
          </a:p>
        </p:txBody>
      </p:sp>
      <p:sp>
        <p:nvSpPr>
          <p:cNvPr id="172" name="object 172"/>
          <p:cNvSpPr/>
          <p:nvPr/>
        </p:nvSpPr>
        <p:spPr>
          <a:xfrm>
            <a:off x="3532135" y="5038551"/>
            <a:ext cx="8890" cy="285750"/>
          </a:xfrm>
          <a:custGeom>
            <a:avLst/>
            <a:gdLst/>
            <a:ahLst/>
            <a:cxnLst/>
            <a:rect l="l" t="t" r="r" b="b"/>
            <a:pathLst>
              <a:path w="8890" h="285750">
                <a:moveTo>
                  <a:pt x="8381" y="0"/>
                </a:moveTo>
                <a:lnTo>
                  <a:pt x="0" y="0"/>
                </a:lnTo>
                <a:lnTo>
                  <a:pt x="0" y="285750"/>
                </a:lnTo>
                <a:lnTo>
                  <a:pt x="8381" y="285750"/>
                </a:lnTo>
                <a:lnTo>
                  <a:pt x="8381" y="0"/>
                </a:lnTo>
              </a:path>
            </a:pathLst>
          </a:custGeom>
          <a:ln w="3175">
            <a:solidFill>
              <a:srgbClr val="000000"/>
            </a:solidFill>
          </a:ln>
        </p:spPr>
        <p:txBody>
          <a:bodyPr wrap="square" lIns="0" tIns="0" rIns="0" bIns="0" rtlCol="0"/>
          <a:lstStyle/>
          <a:p>
            <a:endParaRPr/>
          </a:p>
        </p:txBody>
      </p:sp>
      <p:sp>
        <p:nvSpPr>
          <p:cNvPr id="173" name="object 173"/>
          <p:cNvSpPr txBox="1"/>
          <p:nvPr/>
        </p:nvSpPr>
        <p:spPr>
          <a:xfrm>
            <a:off x="3212349" y="4834784"/>
            <a:ext cx="1496060" cy="397510"/>
          </a:xfrm>
          <a:prstGeom prst="rect">
            <a:avLst/>
          </a:prstGeom>
        </p:spPr>
        <p:txBody>
          <a:bodyPr vert="horz" wrap="square" lIns="0" tIns="12065" rIns="0" bIns="0" rtlCol="0">
            <a:spAutoFit/>
          </a:bodyPr>
          <a:lstStyle/>
          <a:p>
            <a:pPr marL="374650" marR="5080">
              <a:lnSpc>
                <a:spcPct val="119300"/>
              </a:lnSpc>
              <a:spcBef>
                <a:spcPts val="95"/>
              </a:spcBef>
            </a:pPr>
            <a:r>
              <a:rPr sz="700" spc="10" dirty="0">
                <a:latin typeface="Arial"/>
                <a:cs typeface="Arial"/>
              </a:rPr>
              <a:t>PUESTA </a:t>
            </a:r>
            <a:r>
              <a:rPr sz="700" spc="15" dirty="0">
                <a:latin typeface="Arial"/>
                <a:cs typeface="Arial"/>
              </a:rPr>
              <a:t>A </a:t>
            </a:r>
            <a:r>
              <a:rPr sz="700" spc="10" dirty="0">
                <a:latin typeface="Arial"/>
                <a:cs typeface="Arial"/>
              </a:rPr>
              <a:t>TIERRA DE</a:t>
            </a:r>
            <a:r>
              <a:rPr sz="700" spc="-65" dirty="0">
                <a:latin typeface="Arial"/>
                <a:cs typeface="Arial"/>
              </a:rPr>
              <a:t> </a:t>
            </a:r>
            <a:r>
              <a:rPr sz="700" spc="5" dirty="0">
                <a:latin typeface="Arial"/>
                <a:cs typeface="Arial"/>
              </a:rPr>
              <a:t>LA  </a:t>
            </a:r>
            <a:r>
              <a:rPr sz="700" spc="10" dirty="0">
                <a:latin typeface="Arial"/>
                <a:cs typeface="Arial"/>
              </a:rPr>
              <a:t>RED </a:t>
            </a:r>
            <a:r>
              <a:rPr sz="700" spc="15" dirty="0">
                <a:latin typeface="Arial"/>
                <a:cs typeface="Arial"/>
              </a:rPr>
              <a:t>DE</a:t>
            </a:r>
            <a:r>
              <a:rPr sz="700" spc="-35" dirty="0">
                <a:latin typeface="Arial"/>
                <a:cs typeface="Arial"/>
              </a:rPr>
              <a:t> </a:t>
            </a:r>
            <a:r>
              <a:rPr sz="700" spc="10" dirty="0">
                <a:latin typeface="Arial"/>
                <a:cs typeface="Arial"/>
              </a:rPr>
              <a:t>ALIMENTACIÓN</a:t>
            </a:r>
            <a:endParaRPr sz="700">
              <a:latin typeface="Arial"/>
              <a:cs typeface="Arial"/>
            </a:endParaRPr>
          </a:p>
          <a:p>
            <a:pPr marL="12700">
              <a:lnSpc>
                <a:spcPts val="925"/>
              </a:lnSpc>
              <a:tabLst>
                <a:tab pos="375920" algn="l"/>
              </a:tabLst>
            </a:pPr>
            <a:r>
              <a:rPr sz="950" spc="10" dirty="0">
                <a:latin typeface="Arial"/>
                <a:cs typeface="Arial"/>
              </a:rPr>
              <a:t>Rb	</a:t>
            </a:r>
            <a:r>
              <a:rPr sz="700" spc="10" dirty="0">
                <a:latin typeface="Arial"/>
                <a:cs typeface="Arial"/>
              </a:rPr>
              <a:t>(DE</a:t>
            </a:r>
            <a:r>
              <a:rPr sz="700" dirty="0">
                <a:latin typeface="Arial"/>
                <a:cs typeface="Arial"/>
              </a:rPr>
              <a:t> </a:t>
            </a:r>
            <a:r>
              <a:rPr sz="700" spc="10" dirty="0">
                <a:latin typeface="Arial"/>
                <a:cs typeface="Arial"/>
              </a:rPr>
              <a:t>SERVICIO)</a:t>
            </a:r>
            <a:endParaRPr sz="700">
              <a:latin typeface="Arial"/>
              <a:cs typeface="Arial"/>
            </a:endParaRPr>
          </a:p>
        </p:txBody>
      </p:sp>
      <p:sp>
        <p:nvSpPr>
          <p:cNvPr id="174" name="object 174"/>
          <p:cNvSpPr/>
          <p:nvPr/>
        </p:nvSpPr>
        <p:spPr>
          <a:xfrm>
            <a:off x="3423169" y="5038551"/>
            <a:ext cx="0" cy="285750"/>
          </a:xfrm>
          <a:custGeom>
            <a:avLst/>
            <a:gdLst/>
            <a:ahLst/>
            <a:cxnLst/>
            <a:rect l="l" t="t" r="r" b="b"/>
            <a:pathLst>
              <a:path h="285750">
                <a:moveTo>
                  <a:pt x="0" y="285750"/>
                </a:moveTo>
                <a:lnTo>
                  <a:pt x="0" y="0"/>
                </a:lnTo>
              </a:path>
            </a:pathLst>
          </a:custGeom>
          <a:ln w="3175">
            <a:solidFill>
              <a:srgbClr val="000000"/>
            </a:solidFill>
          </a:ln>
        </p:spPr>
        <p:txBody>
          <a:bodyPr wrap="square" lIns="0" tIns="0" rIns="0" bIns="0" rtlCol="0"/>
          <a:lstStyle/>
          <a:p>
            <a:endParaRPr/>
          </a:p>
        </p:txBody>
      </p:sp>
      <p:sp>
        <p:nvSpPr>
          <p:cNvPr id="175" name="object 175"/>
          <p:cNvSpPr/>
          <p:nvPr/>
        </p:nvSpPr>
        <p:spPr>
          <a:xfrm>
            <a:off x="3536706" y="5038551"/>
            <a:ext cx="0" cy="285750"/>
          </a:xfrm>
          <a:custGeom>
            <a:avLst/>
            <a:gdLst/>
            <a:ahLst/>
            <a:cxnLst/>
            <a:rect l="l" t="t" r="r" b="b"/>
            <a:pathLst>
              <a:path h="285750">
                <a:moveTo>
                  <a:pt x="0" y="0"/>
                </a:moveTo>
                <a:lnTo>
                  <a:pt x="0" y="285750"/>
                </a:lnTo>
              </a:path>
            </a:pathLst>
          </a:custGeom>
          <a:ln w="3175">
            <a:solidFill>
              <a:srgbClr val="000000"/>
            </a:solidFill>
          </a:ln>
        </p:spPr>
        <p:txBody>
          <a:bodyPr wrap="square" lIns="0" tIns="0" rIns="0" bIns="0" rtlCol="0"/>
          <a:lstStyle/>
          <a:p>
            <a:endParaRPr/>
          </a:p>
        </p:txBody>
      </p:sp>
      <p:sp>
        <p:nvSpPr>
          <p:cNvPr id="176" name="object 176"/>
          <p:cNvSpPr/>
          <p:nvPr/>
        </p:nvSpPr>
        <p:spPr>
          <a:xfrm>
            <a:off x="3423169" y="5324301"/>
            <a:ext cx="113664" cy="0"/>
          </a:xfrm>
          <a:custGeom>
            <a:avLst/>
            <a:gdLst/>
            <a:ahLst/>
            <a:cxnLst/>
            <a:rect l="l" t="t" r="r" b="b"/>
            <a:pathLst>
              <a:path w="113665">
                <a:moveTo>
                  <a:pt x="113537" y="0"/>
                </a:moveTo>
                <a:lnTo>
                  <a:pt x="0" y="0"/>
                </a:lnTo>
              </a:path>
            </a:pathLst>
          </a:custGeom>
          <a:ln w="3175">
            <a:solidFill>
              <a:srgbClr val="000000"/>
            </a:solidFill>
          </a:ln>
        </p:spPr>
        <p:txBody>
          <a:bodyPr wrap="square" lIns="0" tIns="0" rIns="0" bIns="0" rtlCol="0"/>
          <a:lstStyle/>
          <a:p>
            <a:endParaRPr/>
          </a:p>
        </p:txBody>
      </p:sp>
      <p:sp>
        <p:nvSpPr>
          <p:cNvPr id="177" name="object 177"/>
          <p:cNvSpPr/>
          <p:nvPr/>
        </p:nvSpPr>
        <p:spPr>
          <a:xfrm>
            <a:off x="3423169" y="5319730"/>
            <a:ext cx="113664" cy="9525"/>
          </a:xfrm>
          <a:custGeom>
            <a:avLst/>
            <a:gdLst/>
            <a:ahLst/>
            <a:cxnLst/>
            <a:rect l="l" t="t" r="r" b="b"/>
            <a:pathLst>
              <a:path w="113665" h="9525">
                <a:moveTo>
                  <a:pt x="113537" y="0"/>
                </a:moveTo>
                <a:lnTo>
                  <a:pt x="0" y="9144"/>
                </a:lnTo>
                <a:lnTo>
                  <a:pt x="113537" y="9144"/>
                </a:lnTo>
                <a:lnTo>
                  <a:pt x="113537" y="0"/>
                </a:lnTo>
                <a:close/>
              </a:path>
            </a:pathLst>
          </a:custGeom>
          <a:solidFill>
            <a:srgbClr val="000000"/>
          </a:solidFill>
        </p:spPr>
        <p:txBody>
          <a:bodyPr wrap="square" lIns="0" tIns="0" rIns="0" bIns="0" rtlCol="0"/>
          <a:lstStyle/>
          <a:p>
            <a:endParaRPr/>
          </a:p>
        </p:txBody>
      </p:sp>
      <p:sp>
        <p:nvSpPr>
          <p:cNvPr id="178" name="object 178"/>
          <p:cNvSpPr/>
          <p:nvPr/>
        </p:nvSpPr>
        <p:spPr>
          <a:xfrm>
            <a:off x="3423169" y="5319730"/>
            <a:ext cx="113664" cy="9525"/>
          </a:xfrm>
          <a:custGeom>
            <a:avLst/>
            <a:gdLst/>
            <a:ahLst/>
            <a:cxnLst/>
            <a:rect l="l" t="t" r="r" b="b"/>
            <a:pathLst>
              <a:path w="113665" h="9525">
                <a:moveTo>
                  <a:pt x="113537" y="0"/>
                </a:moveTo>
                <a:lnTo>
                  <a:pt x="0" y="0"/>
                </a:lnTo>
                <a:lnTo>
                  <a:pt x="0" y="9144"/>
                </a:lnTo>
                <a:lnTo>
                  <a:pt x="113537" y="0"/>
                </a:lnTo>
                <a:close/>
              </a:path>
            </a:pathLst>
          </a:custGeom>
          <a:solidFill>
            <a:srgbClr val="000000"/>
          </a:solidFill>
        </p:spPr>
        <p:txBody>
          <a:bodyPr wrap="square" lIns="0" tIns="0" rIns="0" bIns="0" rtlCol="0"/>
          <a:lstStyle/>
          <a:p>
            <a:endParaRPr/>
          </a:p>
        </p:txBody>
      </p:sp>
      <p:sp>
        <p:nvSpPr>
          <p:cNvPr id="179" name="object 179"/>
          <p:cNvSpPr/>
          <p:nvPr/>
        </p:nvSpPr>
        <p:spPr>
          <a:xfrm>
            <a:off x="3423169" y="5319730"/>
            <a:ext cx="113664" cy="9525"/>
          </a:xfrm>
          <a:custGeom>
            <a:avLst/>
            <a:gdLst/>
            <a:ahLst/>
            <a:cxnLst/>
            <a:rect l="l" t="t" r="r" b="b"/>
            <a:pathLst>
              <a:path w="113665" h="9525">
                <a:moveTo>
                  <a:pt x="113537" y="9144"/>
                </a:moveTo>
                <a:lnTo>
                  <a:pt x="113537" y="0"/>
                </a:lnTo>
                <a:lnTo>
                  <a:pt x="0" y="0"/>
                </a:lnTo>
                <a:lnTo>
                  <a:pt x="0" y="9144"/>
                </a:lnTo>
                <a:lnTo>
                  <a:pt x="113537" y="9144"/>
                </a:lnTo>
              </a:path>
            </a:pathLst>
          </a:custGeom>
          <a:ln w="3175">
            <a:solidFill>
              <a:srgbClr val="000000"/>
            </a:solidFill>
          </a:ln>
        </p:spPr>
        <p:txBody>
          <a:bodyPr wrap="square" lIns="0" tIns="0" rIns="0" bIns="0" rtlCol="0"/>
          <a:lstStyle/>
          <a:p>
            <a:endParaRPr/>
          </a:p>
        </p:txBody>
      </p:sp>
      <p:sp>
        <p:nvSpPr>
          <p:cNvPr id="180" name="object 180"/>
          <p:cNvSpPr/>
          <p:nvPr/>
        </p:nvSpPr>
        <p:spPr>
          <a:xfrm>
            <a:off x="3423169" y="5324301"/>
            <a:ext cx="113664" cy="0"/>
          </a:xfrm>
          <a:custGeom>
            <a:avLst/>
            <a:gdLst/>
            <a:ahLst/>
            <a:cxnLst/>
            <a:rect l="l" t="t" r="r" b="b"/>
            <a:pathLst>
              <a:path w="113665">
                <a:moveTo>
                  <a:pt x="113537" y="0"/>
                </a:moveTo>
                <a:lnTo>
                  <a:pt x="0" y="0"/>
                </a:lnTo>
              </a:path>
            </a:pathLst>
          </a:custGeom>
          <a:ln w="3175">
            <a:solidFill>
              <a:srgbClr val="000000"/>
            </a:solidFill>
          </a:ln>
        </p:spPr>
        <p:txBody>
          <a:bodyPr wrap="square" lIns="0" tIns="0" rIns="0" bIns="0" rtlCol="0"/>
          <a:lstStyle/>
          <a:p>
            <a:endParaRPr/>
          </a:p>
        </p:txBody>
      </p:sp>
      <p:sp>
        <p:nvSpPr>
          <p:cNvPr id="181" name="object 181"/>
          <p:cNvSpPr/>
          <p:nvPr/>
        </p:nvSpPr>
        <p:spPr>
          <a:xfrm>
            <a:off x="3423169" y="5038551"/>
            <a:ext cx="113664" cy="0"/>
          </a:xfrm>
          <a:custGeom>
            <a:avLst/>
            <a:gdLst/>
            <a:ahLst/>
            <a:cxnLst/>
            <a:rect l="l" t="t" r="r" b="b"/>
            <a:pathLst>
              <a:path w="113665">
                <a:moveTo>
                  <a:pt x="0" y="0"/>
                </a:moveTo>
                <a:lnTo>
                  <a:pt x="113537" y="0"/>
                </a:lnTo>
              </a:path>
            </a:pathLst>
          </a:custGeom>
          <a:ln w="3175">
            <a:solidFill>
              <a:srgbClr val="000000"/>
            </a:solidFill>
          </a:ln>
        </p:spPr>
        <p:txBody>
          <a:bodyPr wrap="square" lIns="0" tIns="0" rIns="0" bIns="0" rtlCol="0"/>
          <a:lstStyle/>
          <a:p>
            <a:endParaRPr/>
          </a:p>
        </p:txBody>
      </p:sp>
      <p:sp>
        <p:nvSpPr>
          <p:cNvPr id="182" name="object 182"/>
          <p:cNvSpPr/>
          <p:nvPr/>
        </p:nvSpPr>
        <p:spPr>
          <a:xfrm>
            <a:off x="3423169" y="5033980"/>
            <a:ext cx="113664" cy="9525"/>
          </a:xfrm>
          <a:custGeom>
            <a:avLst/>
            <a:gdLst/>
            <a:ahLst/>
            <a:cxnLst/>
            <a:rect l="l" t="t" r="r" b="b"/>
            <a:pathLst>
              <a:path w="113665" h="9525">
                <a:moveTo>
                  <a:pt x="113537" y="0"/>
                </a:moveTo>
                <a:lnTo>
                  <a:pt x="0" y="0"/>
                </a:lnTo>
                <a:lnTo>
                  <a:pt x="0" y="9144"/>
                </a:lnTo>
                <a:lnTo>
                  <a:pt x="113537" y="0"/>
                </a:lnTo>
                <a:close/>
              </a:path>
            </a:pathLst>
          </a:custGeom>
          <a:solidFill>
            <a:srgbClr val="000000"/>
          </a:solidFill>
        </p:spPr>
        <p:txBody>
          <a:bodyPr wrap="square" lIns="0" tIns="0" rIns="0" bIns="0" rtlCol="0"/>
          <a:lstStyle/>
          <a:p>
            <a:endParaRPr/>
          </a:p>
        </p:txBody>
      </p:sp>
      <p:sp>
        <p:nvSpPr>
          <p:cNvPr id="183" name="object 183"/>
          <p:cNvSpPr/>
          <p:nvPr/>
        </p:nvSpPr>
        <p:spPr>
          <a:xfrm>
            <a:off x="3423169" y="5033980"/>
            <a:ext cx="113664" cy="9525"/>
          </a:xfrm>
          <a:custGeom>
            <a:avLst/>
            <a:gdLst/>
            <a:ahLst/>
            <a:cxnLst/>
            <a:rect l="l" t="t" r="r" b="b"/>
            <a:pathLst>
              <a:path w="113665" h="9525">
                <a:moveTo>
                  <a:pt x="113537" y="0"/>
                </a:moveTo>
                <a:lnTo>
                  <a:pt x="0" y="9144"/>
                </a:lnTo>
                <a:lnTo>
                  <a:pt x="113537" y="9144"/>
                </a:lnTo>
                <a:lnTo>
                  <a:pt x="113537" y="0"/>
                </a:lnTo>
                <a:close/>
              </a:path>
            </a:pathLst>
          </a:custGeom>
          <a:solidFill>
            <a:srgbClr val="000000"/>
          </a:solidFill>
        </p:spPr>
        <p:txBody>
          <a:bodyPr wrap="square" lIns="0" tIns="0" rIns="0" bIns="0" rtlCol="0"/>
          <a:lstStyle/>
          <a:p>
            <a:endParaRPr/>
          </a:p>
        </p:txBody>
      </p:sp>
      <p:sp>
        <p:nvSpPr>
          <p:cNvPr id="184" name="object 184"/>
          <p:cNvSpPr/>
          <p:nvPr/>
        </p:nvSpPr>
        <p:spPr>
          <a:xfrm>
            <a:off x="3423169" y="5033980"/>
            <a:ext cx="113664" cy="8890"/>
          </a:xfrm>
          <a:custGeom>
            <a:avLst/>
            <a:gdLst/>
            <a:ahLst/>
            <a:cxnLst/>
            <a:rect l="l" t="t" r="r" b="b"/>
            <a:pathLst>
              <a:path w="113665" h="8889">
                <a:moveTo>
                  <a:pt x="0" y="0"/>
                </a:moveTo>
                <a:lnTo>
                  <a:pt x="0" y="8382"/>
                </a:lnTo>
                <a:lnTo>
                  <a:pt x="113537" y="8382"/>
                </a:lnTo>
                <a:lnTo>
                  <a:pt x="113537" y="0"/>
                </a:lnTo>
                <a:lnTo>
                  <a:pt x="0" y="0"/>
                </a:lnTo>
              </a:path>
            </a:pathLst>
          </a:custGeom>
          <a:ln w="3175">
            <a:solidFill>
              <a:srgbClr val="000000"/>
            </a:solidFill>
          </a:ln>
        </p:spPr>
        <p:txBody>
          <a:bodyPr wrap="square" lIns="0" tIns="0" rIns="0" bIns="0" rtlCol="0"/>
          <a:lstStyle/>
          <a:p>
            <a:endParaRPr/>
          </a:p>
        </p:txBody>
      </p:sp>
      <p:sp>
        <p:nvSpPr>
          <p:cNvPr id="185" name="object 185"/>
          <p:cNvSpPr/>
          <p:nvPr/>
        </p:nvSpPr>
        <p:spPr>
          <a:xfrm>
            <a:off x="3423169" y="5038551"/>
            <a:ext cx="113664" cy="0"/>
          </a:xfrm>
          <a:custGeom>
            <a:avLst/>
            <a:gdLst/>
            <a:ahLst/>
            <a:cxnLst/>
            <a:rect l="l" t="t" r="r" b="b"/>
            <a:pathLst>
              <a:path w="113665">
                <a:moveTo>
                  <a:pt x="0" y="0"/>
                </a:moveTo>
                <a:lnTo>
                  <a:pt x="113537" y="0"/>
                </a:lnTo>
              </a:path>
            </a:pathLst>
          </a:custGeom>
          <a:ln w="3175">
            <a:solidFill>
              <a:srgbClr val="000000"/>
            </a:solidFill>
          </a:ln>
        </p:spPr>
        <p:txBody>
          <a:bodyPr wrap="square" lIns="0" tIns="0" rIns="0" bIns="0" rtlCol="0"/>
          <a:lstStyle/>
          <a:p>
            <a:endParaRPr/>
          </a:p>
        </p:txBody>
      </p:sp>
      <p:sp>
        <p:nvSpPr>
          <p:cNvPr id="186" name="object 186"/>
          <p:cNvSpPr txBox="1"/>
          <p:nvPr/>
        </p:nvSpPr>
        <p:spPr>
          <a:xfrm>
            <a:off x="4053978" y="4544314"/>
            <a:ext cx="414020" cy="182245"/>
          </a:xfrm>
          <a:prstGeom prst="rect">
            <a:avLst/>
          </a:prstGeom>
        </p:spPr>
        <p:txBody>
          <a:bodyPr vert="horz" wrap="square" lIns="0" tIns="15875" rIns="0" bIns="0" rtlCol="0">
            <a:spAutoFit/>
          </a:bodyPr>
          <a:lstStyle/>
          <a:p>
            <a:pPr marL="12700">
              <a:lnSpc>
                <a:spcPct val="100000"/>
              </a:lnSpc>
              <a:spcBef>
                <a:spcPts val="125"/>
              </a:spcBef>
              <a:tabLst>
                <a:tab pos="400685" algn="l"/>
              </a:tabLst>
            </a:pPr>
            <a:r>
              <a:rPr sz="1000" u="sng" spc="85" dirty="0">
                <a:uFill>
                  <a:solidFill>
                    <a:srgbClr val="000000"/>
                  </a:solidFill>
                </a:uFill>
                <a:latin typeface="Times New Roman"/>
                <a:cs typeface="Times New Roman"/>
              </a:rPr>
              <a:t> </a:t>
            </a:r>
            <a:r>
              <a:rPr sz="1000" u="sng" spc="10" dirty="0">
                <a:uFill>
                  <a:solidFill>
                    <a:srgbClr val="000000"/>
                  </a:solidFill>
                </a:uFill>
                <a:latin typeface="Times New Roman"/>
                <a:cs typeface="Times New Roman"/>
              </a:rPr>
              <a:t>Id	</a:t>
            </a:r>
            <a:endParaRPr sz="1000">
              <a:latin typeface="Times New Roman"/>
              <a:cs typeface="Times New Roman"/>
            </a:endParaRPr>
          </a:p>
        </p:txBody>
      </p:sp>
      <p:sp>
        <p:nvSpPr>
          <p:cNvPr id="187" name="object 187"/>
          <p:cNvSpPr/>
          <p:nvPr/>
        </p:nvSpPr>
        <p:spPr>
          <a:xfrm>
            <a:off x="3425455" y="4813762"/>
            <a:ext cx="108585" cy="8890"/>
          </a:xfrm>
          <a:custGeom>
            <a:avLst/>
            <a:gdLst/>
            <a:ahLst/>
            <a:cxnLst/>
            <a:rect l="l" t="t" r="r" b="b"/>
            <a:pathLst>
              <a:path w="108584" h="8889">
                <a:moveTo>
                  <a:pt x="108203" y="0"/>
                </a:moveTo>
                <a:lnTo>
                  <a:pt x="0" y="8382"/>
                </a:lnTo>
                <a:lnTo>
                  <a:pt x="108203" y="8382"/>
                </a:lnTo>
                <a:lnTo>
                  <a:pt x="108203" y="0"/>
                </a:lnTo>
                <a:close/>
              </a:path>
            </a:pathLst>
          </a:custGeom>
          <a:solidFill>
            <a:srgbClr val="000000"/>
          </a:solidFill>
        </p:spPr>
        <p:txBody>
          <a:bodyPr wrap="square" lIns="0" tIns="0" rIns="0" bIns="0" rtlCol="0"/>
          <a:lstStyle/>
          <a:p>
            <a:endParaRPr/>
          </a:p>
        </p:txBody>
      </p:sp>
      <p:sp>
        <p:nvSpPr>
          <p:cNvPr id="188" name="object 188"/>
          <p:cNvSpPr/>
          <p:nvPr/>
        </p:nvSpPr>
        <p:spPr>
          <a:xfrm>
            <a:off x="3425455" y="4813762"/>
            <a:ext cx="108585" cy="8890"/>
          </a:xfrm>
          <a:custGeom>
            <a:avLst/>
            <a:gdLst/>
            <a:ahLst/>
            <a:cxnLst/>
            <a:rect l="l" t="t" r="r" b="b"/>
            <a:pathLst>
              <a:path w="108584" h="8889">
                <a:moveTo>
                  <a:pt x="108203" y="0"/>
                </a:moveTo>
                <a:lnTo>
                  <a:pt x="0" y="0"/>
                </a:lnTo>
                <a:lnTo>
                  <a:pt x="0" y="8382"/>
                </a:lnTo>
                <a:lnTo>
                  <a:pt x="108203" y="0"/>
                </a:lnTo>
                <a:close/>
              </a:path>
            </a:pathLst>
          </a:custGeom>
          <a:solidFill>
            <a:srgbClr val="000000"/>
          </a:solidFill>
        </p:spPr>
        <p:txBody>
          <a:bodyPr wrap="square" lIns="0" tIns="0" rIns="0" bIns="0" rtlCol="0"/>
          <a:lstStyle/>
          <a:p>
            <a:endParaRPr/>
          </a:p>
        </p:txBody>
      </p:sp>
      <p:sp>
        <p:nvSpPr>
          <p:cNvPr id="189" name="object 189"/>
          <p:cNvSpPr/>
          <p:nvPr/>
        </p:nvSpPr>
        <p:spPr>
          <a:xfrm>
            <a:off x="3425455" y="4813762"/>
            <a:ext cx="108585" cy="8890"/>
          </a:xfrm>
          <a:custGeom>
            <a:avLst/>
            <a:gdLst/>
            <a:ahLst/>
            <a:cxnLst/>
            <a:rect l="l" t="t" r="r" b="b"/>
            <a:pathLst>
              <a:path w="108584" h="8889">
                <a:moveTo>
                  <a:pt x="108203" y="8382"/>
                </a:moveTo>
                <a:lnTo>
                  <a:pt x="108203" y="0"/>
                </a:lnTo>
                <a:lnTo>
                  <a:pt x="0" y="0"/>
                </a:lnTo>
                <a:lnTo>
                  <a:pt x="0" y="8382"/>
                </a:lnTo>
                <a:lnTo>
                  <a:pt x="108203" y="8382"/>
                </a:lnTo>
              </a:path>
            </a:pathLst>
          </a:custGeom>
          <a:ln w="3175">
            <a:solidFill>
              <a:srgbClr val="000000"/>
            </a:solidFill>
          </a:ln>
        </p:spPr>
        <p:txBody>
          <a:bodyPr wrap="square" lIns="0" tIns="0" rIns="0" bIns="0" rtlCol="0"/>
          <a:lstStyle/>
          <a:p>
            <a:endParaRPr/>
          </a:p>
        </p:txBody>
      </p:sp>
      <p:sp>
        <p:nvSpPr>
          <p:cNvPr id="190" name="object 190"/>
          <p:cNvSpPr/>
          <p:nvPr/>
        </p:nvSpPr>
        <p:spPr>
          <a:xfrm>
            <a:off x="3425455" y="4818333"/>
            <a:ext cx="108585" cy="0"/>
          </a:xfrm>
          <a:custGeom>
            <a:avLst/>
            <a:gdLst/>
            <a:ahLst/>
            <a:cxnLst/>
            <a:rect l="l" t="t" r="r" b="b"/>
            <a:pathLst>
              <a:path w="108584">
                <a:moveTo>
                  <a:pt x="108203" y="0"/>
                </a:moveTo>
                <a:lnTo>
                  <a:pt x="0" y="0"/>
                </a:lnTo>
              </a:path>
            </a:pathLst>
          </a:custGeom>
          <a:ln w="3175">
            <a:solidFill>
              <a:srgbClr val="000000"/>
            </a:solidFill>
          </a:ln>
        </p:spPr>
        <p:txBody>
          <a:bodyPr wrap="square" lIns="0" tIns="0" rIns="0" bIns="0" rtlCol="0"/>
          <a:lstStyle/>
          <a:p>
            <a:endParaRPr/>
          </a:p>
        </p:txBody>
      </p:sp>
      <p:sp>
        <p:nvSpPr>
          <p:cNvPr id="191" name="object 191"/>
          <p:cNvSpPr/>
          <p:nvPr/>
        </p:nvSpPr>
        <p:spPr>
          <a:xfrm>
            <a:off x="3425455" y="4818333"/>
            <a:ext cx="108585" cy="0"/>
          </a:xfrm>
          <a:custGeom>
            <a:avLst/>
            <a:gdLst/>
            <a:ahLst/>
            <a:cxnLst/>
            <a:rect l="l" t="t" r="r" b="b"/>
            <a:pathLst>
              <a:path w="108584">
                <a:moveTo>
                  <a:pt x="108203" y="0"/>
                </a:moveTo>
                <a:lnTo>
                  <a:pt x="0" y="0"/>
                </a:lnTo>
              </a:path>
            </a:pathLst>
          </a:custGeom>
          <a:ln w="3175">
            <a:solidFill>
              <a:srgbClr val="000000"/>
            </a:solidFill>
          </a:ln>
        </p:spPr>
        <p:txBody>
          <a:bodyPr wrap="square" lIns="0" tIns="0" rIns="0" bIns="0" rtlCol="0"/>
          <a:lstStyle/>
          <a:p>
            <a:endParaRPr/>
          </a:p>
        </p:txBody>
      </p:sp>
      <p:sp>
        <p:nvSpPr>
          <p:cNvPr id="192" name="object 192"/>
          <p:cNvSpPr/>
          <p:nvPr/>
        </p:nvSpPr>
        <p:spPr>
          <a:xfrm>
            <a:off x="3372877" y="4760421"/>
            <a:ext cx="214629" cy="9525"/>
          </a:xfrm>
          <a:custGeom>
            <a:avLst/>
            <a:gdLst/>
            <a:ahLst/>
            <a:cxnLst/>
            <a:rect l="l" t="t" r="r" b="b"/>
            <a:pathLst>
              <a:path w="214630" h="9525">
                <a:moveTo>
                  <a:pt x="214122" y="0"/>
                </a:moveTo>
                <a:lnTo>
                  <a:pt x="0" y="9143"/>
                </a:lnTo>
                <a:lnTo>
                  <a:pt x="214122" y="9143"/>
                </a:lnTo>
                <a:lnTo>
                  <a:pt x="214122" y="0"/>
                </a:lnTo>
                <a:close/>
              </a:path>
            </a:pathLst>
          </a:custGeom>
          <a:solidFill>
            <a:srgbClr val="000000"/>
          </a:solidFill>
        </p:spPr>
        <p:txBody>
          <a:bodyPr wrap="square" lIns="0" tIns="0" rIns="0" bIns="0" rtlCol="0"/>
          <a:lstStyle/>
          <a:p>
            <a:endParaRPr/>
          </a:p>
        </p:txBody>
      </p:sp>
      <p:sp>
        <p:nvSpPr>
          <p:cNvPr id="193" name="object 193"/>
          <p:cNvSpPr/>
          <p:nvPr/>
        </p:nvSpPr>
        <p:spPr>
          <a:xfrm>
            <a:off x="3372877" y="4760421"/>
            <a:ext cx="214629" cy="9525"/>
          </a:xfrm>
          <a:custGeom>
            <a:avLst/>
            <a:gdLst/>
            <a:ahLst/>
            <a:cxnLst/>
            <a:rect l="l" t="t" r="r" b="b"/>
            <a:pathLst>
              <a:path w="214630" h="9525">
                <a:moveTo>
                  <a:pt x="214122" y="0"/>
                </a:moveTo>
                <a:lnTo>
                  <a:pt x="0" y="0"/>
                </a:lnTo>
                <a:lnTo>
                  <a:pt x="0" y="9143"/>
                </a:lnTo>
                <a:lnTo>
                  <a:pt x="214122" y="0"/>
                </a:lnTo>
                <a:close/>
              </a:path>
            </a:pathLst>
          </a:custGeom>
          <a:solidFill>
            <a:srgbClr val="000000"/>
          </a:solidFill>
        </p:spPr>
        <p:txBody>
          <a:bodyPr wrap="square" lIns="0" tIns="0" rIns="0" bIns="0" rtlCol="0"/>
          <a:lstStyle/>
          <a:p>
            <a:endParaRPr/>
          </a:p>
        </p:txBody>
      </p:sp>
      <p:sp>
        <p:nvSpPr>
          <p:cNvPr id="194" name="object 194"/>
          <p:cNvSpPr/>
          <p:nvPr/>
        </p:nvSpPr>
        <p:spPr>
          <a:xfrm>
            <a:off x="3372877" y="4760421"/>
            <a:ext cx="214629" cy="9525"/>
          </a:xfrm>
          <a:custGeom>
            <a:avLst/>
            <a:gdLst/>
            <a:ahLst/>
            <a:cxnLst/>
            <a:rect l="l" t="t" r="r" b="b"/>
            <a:pathLst>
              <a:path w="214630" h="9525">
                <a:moveTo>
                  <a:pt x="214122" y="9143"/>
                </a:moveTo>
                <a:lnTo>
                  <a:pt x="214122" y="0"/>
                </a:lnTo>
                <a:lnTo>
                  <a:pt x="0" y="0"/>
                </a:lnTo>
                <a:lnTo>
                  <a:pt x="0" y="9143"/>
                </a:lnTo>
                <a:lnTo>
                  <a:pt x="214122" y="9143"/>
                </a:lnTo>
              </a:path>
            </a:pathLst>
          </a:custGeom>
          <a:ln w="3175">
            <a:solidFill>
              <a:srgbClr val="000000"/>
            </a:solidFill>
          </a:ln>
        </p:spPr>
        <p:txBody>
          <a:bodyPr wrap="square" lIns="0" tIns="0" rIns="0" bIns="0" rtlCol="0"/>
          <a:lstStyle/>
          <a:p>
            <a:endParaRPr/>
          </a:p>
        </p:txBody>
      </p:sp>
      <p:sp>
        <p:nvSpPr>
          <p:cNvPr id="195" name="object 195"/>
          <p:cNvSpPr/>
          <p:nvPr/>
        </p:nvSpPr>
        <p:spPr>
          <a:xfrm>
            <a:off x="3399547" y="4791664"/>
            <a:ext cx="161290" cy="0"/>
          </a:xfrm>
          <a:custGeom>
            <a:avLst/>
            <a:gdLst/>
            <a:ahLst/>
            <a:cxnLst/>
            <a:rect l="l" t="t" r="r" b="b"/>
            <a:pathLst>
              <a:path w="161290">
                <a:moveTo>
                  <a:pt x="160781" y="0"/>
                </a:moveTo>
                <a:lnTo>
                  <a:pt x="0" y="0"/>
                </a:lnTo>
              </a:path>
            </a:pathLst>
          </a:custGeom>
          <a:ln w="3175">
            <a:solidFill>
              <a:srgbClr val="000000"/>
            </a:solidFill>
          </a:ln>
        </p:spPr>
        <p:txBody>
          <a:bodyPr wrap="square" lIns="0" tIns="0" rIns="0" bIns="0" rtlCol="0"/>
          <a:lstStyle/>
          <a:p>
            <a:endParaRPr/>
          </a:p>
        </p:txBody>
      </p:sp>
      <p:sp>
        <p:nvSpPr>
          <p:cNvPr id="196" name="object 196"/>
          <p:cNvSpPr/>
          <p:nvPr/>
        </p:nvSpPr>
        <p:spPr>
          <a:xfrm>
            <a:off x="3399547" y="4787091"/>
            <a:ext cx="161290" cy="9525"/>
          </a:xfrm>
          <a:custGeom>
            <a:avLst/>
            <a:gdLst/>
            <a:ahLst/>
            <a:cxnLst/>
            <a:rect l="l" t="t" r="r" b="b"/>
            <a:pathLst>
              <a:path w="161290" h="9525">
                <a:moveTo>
                  <a:pt x="160781" y="0"/>
                </a:moveTo>
                <a:lnTo>
                  <a:pt x="0" y="9144"/>
                </a:lnTo>
                <a:lnTo>
                  <a:pt x="160781" y="9144"/>
                </a:lnTo>
                <a:lnTo>
                  <a:pt x="160781" y="0"/>
                </a:lnTo>
                <a:close/>
              </a:path>
            </a:pathLst>
          </a:custGeom>
          <a:solidFill>
            <a:srgbClr val="000000"/>
          </a:solidFill>
        </p:spPr>
        <p:txBody>
          <a:bodyPr wrap="square" lIns="0" tIns="0" rIns="0" bIns="0" rtlCol="0"/>
          <a:lstStyle/>
          <a:p>
            <a:endParaRPr/>
          </a:p>
        </p:txBody>
      </p:sp>
      <p:sp>
        <p:nvSpPr>
          <p:cNvPr id="197" name="object 197"/>
          <p:cNvSpPr/>
          <p:nvPr/>
        </p:nvSpPr>
        <p:spPr>
          <a:xfrm>
            <a:off x="3399547" y="4787091"/>
            <a:ext cx="161290" cy="9525"/>
          </a:xfrm>
          <a:custGeom>
            <a:avLst/>
            <a:gdLst/>
            <a:ahLst/>
            <a:cxnLst/>
            <a:rect l="l" t="t" r="r" b="b"/>
            <a:pathLst>
              <a:path w="161290" h="9525">
                <a:moveTo>
                  <a:pt x="160781" y="0"/>
                </a:moveTo>
                <a:lnTo>
                  <a:pt x="0" y="0"/>
                </a:lnTo>
                <a:lnTo>
                  <a:pt x="0" y="9144"/>
                </a:lnTo>
                <a:lnTo>
                  <a:pt x="160781" y="0"/>
                </a:lnTo>
                <a:close/>
              </a:path>
            </a:pathLst>
          </a:custGeom>
          <a:solidFill>
            <a:srgbClr val="000000"/>
          </a:solidFill>
        </p:spPr>
        <p:txBody>
          <a:bodyPr wrap="square" lIns="0" tIns="0" rIns="0" bIns="0" rtlCol="0"/>
          <a:lstStyle/>
          <a:p>
            <a:endParaRPr/>
          </a:p>
        </p:txBody>
      </p:sp>
      <p:sp>
        <p:nvSpPr>
          <p:cNvPr id="198" name="object 198"/>
          <p:cNvSpPr/>
          <p:nvPr/>
        </p:nvSpPr>
        <p:spPr>
          <a:xfrm>
            <a:off x="3399547" y="4787091"/>
            <a:ext cx="161290" cy="8890"/>
          </a:xfrm>
          <a:custGeom>
            <a:avLst/>
            <a:gdLst/>
            <a:ahLst/>
            <a:cxnLst/>
            <a:rect l="l" t="t" r="r" b="b"/>
            <a:pathLst>
              <a:path w="161290" h="8889">
                <a:moveTo>
                  <a:pt x="160781" y="8382"/>
                </a:moveTo>
                <a:lnTo>
                  <a:pt x="160781" y="0"/>
                </a:lnTo>
                <a:lnTo>
                  <a:pt x="0" y="0"/>
                </a:lnTo>
                <a:lnTo>
                  <a:pt x="0" y="8382"/>
                </a:lnTo>
                <a:lnTo>
                  <a:pt x="160781" y="8382"/>
                </a:lnTo>
              </a:path>
            </a:pathLst>
          </a:custGeom>
          <a:ln w="3175">
            <a:solidFill>
              <a:srgbClr val="000000"/>
            </a:solidFill>
          </a:ln>
        </p:spPr>
        <p:txBody>
          <a:bodyPr wrap="square" lIns="0" tIns="0" rIns="0" bIns="0" rtlCol="0"/>
          <a:lstStyle/>
          <a:p>
            <a:endParaRPr/>
          </a:p>
        </p:txBody>
      </p:sp>
      <p:sp>
        <p:nvSpPr>
          <p:cNvPr id="199" name="object 199"/>
          <p:cNvSpPr/>
          <p:nvPr/>
        </p:nvSpPr>
        <p:spPr>
          <a:xfrm>
            <a:off x="3399547" y="4791664"/>
            <a:ext cx="161290" cy="0"/>
          </a:xfrm>
          <a:custGeom>
            <a:avLst/>
            <a:gdLst/>
            <a:ahLst/>
            <a:cxnLst/>
            <a:rect l="l" t="t" r="r" b="b"/>
            <a:pathLst>
              <a:path w="161290">
                <a:moveTo>
                  <a:pt x="160781" y="0"/>
                </a:moveTo>
                <a:lnTo>
                  <a:pt x="0" y="0"/>
                </a:lnTo>
              </a:path>
            </a:pathLst>
          </a:custGeom>
          <a:ln w="3175">
            <a:solidFill>
              <a:srgbClr val="000000"/>
            </a:solidFill>
          </a:ln>
        </p:spPr>
        <p:txBody>
          <a:bodyPr wrap="square" lIns="0" tIns="0" rIns="0" bIns="0" rtlCol="0"/>
          <a:lstStyle/>
          <a:p>
            <a:endParaRPr/>
          </a:p>
        </p:txBody>
      </p:sp>
      <p:sp>
        <p:nvSpPr>
          <p:cNvPr id="200" name="object 200"/>
          <p:cNvSpPr/>
          <p:nvPr/>
        </p:nvSpPr>
        <p:spPr>
          <a:xfrm>
            <a:off x="3372877" y="4764994"/>
            <a:ext cx="214629" cy="0"/>
          </a:xfrm>
          <a:custGeom>
            <a:avLst/>
            <a:gdLst/>
            <a:ahLst/>
            <a:cxnLst/>
            <a:rect l="l" t="t" r="r" b="b"/>
            <a:pathLst>
              <a:path w="214630">
                <a:moveTo>
                  <a:pt x="214122" y="0"/>
                </a:moveTo>
                <a:lnTo>
                  <a:pt x="0" y="0"/>
                </a:lnTo>
              </a:path>
            </a:pathLst>
          </a:custGeom>
          <a:ln w="3175">
            <a:solidFill>
              <a:srgbClr val="000000"/>
            </a:solidFill>
          </a:ln>
        </p:spPr>
        <p:txBody>
          <a:bodyPr wrap="square" lIns="0" tIns="0" rIns="0" bIns="0" rtlCol="0"/>
          <a:lstStyle/>
          <a:p>
            <a:endParaRPr/>
          </a:p>
        </p:txBody>
      </p:sp>
      <p:sp>
        <p:nvSpPr>
          <p:cNvPr id="201" name="object 201"/>
          <p:cNvSpPr/>
          <p:nvPr/>
        </p:nvSpPr>
        <p:spPr>
          <a:xfrm>
            <a:off x="3399547" y="4791664"/>
            <a:ext cx="161290" cy="0"/>
          </a:xfrm>
          <a:custGeom>
            <a:avLst/>
            <a:gdLst/>
            <a:ahLst/>
            <a:cxnLst/>
            <a:rect l="l" t="t" r="r" b="b"/>
            <a:pathLst>
              <a:path w="161290">
                <a:moveTo>
                  <a:pt x="160781" y="0"/>
                </a:moveTo>
                <a:lnTo>
                  <a:pt x="0" y="0"/>
                </a:lnTo>
              </a:path>
            </a:pathLst>
          </a:custGeom>
          <a:ln w="3175">
            <a:solidFill>
              <a:srgbClr val="000000"/>
            </a:solidFill>
          </a:ln>
        </p:spPr>
        <p:txBody>
          <a:bodyPr wrap="square" lIns="0" tIns="0" rIns="0" bIns="0" rtlCol="0"/>
          <a:lstStyle/>
          <a:p>
            <a:endParaRPr/>
          </a:p>
        </p:txBody>
      </p:sp>
      <p:sp>
        <p:nvSpPr>
          <p:cNvPr id="202" name="object 202"/>
          <p:cNvSpPr/>
          <p:nvPr/>
        </p:nvSpPr>
        <p:spPr>
          <a:xfrm>
            <a:off x="3399547" y="4791664"/>
            <a:ext cx="161290" cy="0"/>
          </a:xfrm>
          <a:custGeom>
            <a:avLst/>
            <a:gdLst/>
            <a:ahLst/>
            <a:cxnLst/>
            <a:rect l="l" t="t" r="r" b="b"/>
            <a:pathLst>
              <a:path w="161290">
                <a:moveTo>
                  <a:pt x="160781" y="0"/>
                </a:moveTo>
                <a:lnTo>
                  <a:pt x="0" y="0"/>
                </a:lnTo>
              </a:path>
            </a:pathLst>
          </a:custGeom>
          <a:ln w="3175">
            <a:solidFill>
              <a:srgbClr val="000000"/>
            </a:solidFill>
          </a:ln>
        </p:spPr>
        <p:txBody>
          <a:bodyPr wrap="square" lIns="0" tIns="0" rIns="0" bIns="0" rtlCol="0"/>
          <a:lstStyle/>
          <a:p>
            <a:endParaRPr/>
          </a:p>
        </p:txBody>
      </p:sp>
      <p:sp>
        <p:nvSpPr>
          <p:cNvPr id="203" name="object 203"/>
          <p:cNvSpPr/>
          <p:nvPr/>
        </p:nvSpPr>
        <p:spPr>
          <a:xfrm>
            <a:off x="3372877" y="4764994"/>
            <a:ext cx="214629" cy="0"/>
          </a:xfrm>
          <a:custGeom>
            <a:avLst/>
            <a:gdLst/>
            <a:ahLst/>
            <a:cxnLst/>
            <a:rect l="l" t="t" r="r" b="b"/>
            <a:pathLst>
              <a:path w="214630">
                <a:moveTo>
                  <a:pt x="214122" y="0"/>
                </a:moveTo>
                <a:lnTo>
                  <a:pt x="0" y="0"/>
                </a:lnTo>
              </a:path>
            </a:pathLst>
          </a:custGeom>
          <a:ln w="3175">
            <a:solidFill>
              <a:srgbClr val="000000"/>
            </a:solidFill>
          </a:ln>
        </p:spPr>
        <p:txBody>
          <a:bodyPr wrap="square" lIns="0" tIns="0" rIns="0" bIns="0" rtlCol="0"/>
          <a:lstStyle/>
          <a:p>
            <a:endParaRPr/>
          </a:p>
        </p:txBody>
      </p:sp>
      <p:sp>
        <p:nvSpPr>
          <p:cNvPr id="204" name="object 204"/>
          <p:cNvSpPr/>
          <p:nvPr/>
        </p:nvSpPr>
        <p:spPr>
          <a:xfrm>
            <a:off x="3399547" y="4791664"/>
            <a:ext cx="161290" cy="0"/>
          </a:xfrm>
          <a:custGeom>
            <a:avLst/>
            <a:gdLst/>
            <a:ahLst/>
            <a:cxnLst/>
            <a:rect l="l" t="t" r="r" b="b"/>
            <a:pathLst>
              <a:path w="161290">
                <a:moveTo>
                  <a:pt x="160781" y="0"/>
                </a:moveTo>
                <a:lnTo>
                  <a:pt x="0" y="0"/>
                </a:lnTo>
              </a:path>
            </a:pathLst>
          </a:custGeom>
          <a:ln w="3175">
            <a:solidFill>
              <a:srgbClr val="000000"/>
            </a:solidFill>
          </a:ln>
        </p:spPr>
        <p:txBody>
          <a:bodyPr wrap="square" lIns="0" tIns="0" rIns="0" bIns="0" rtlCol="0"/>
          <a:lstStyle/>
          <a:p>
            <a:endParaRPr/>
          </a:p>
        </p:txBody>
      </p:sp>
      <p:sp>
        <p:nvSpPr>
          <p:cNvPr id="205" name="object 205"/>
          <p:cNvSpPr/>
          <p:nvPr/>
        </p:nvSpPr>
        <p:spPr>
          <a:xfrm>
            <a:off x="3901704" y="4692603"/>
            <a:ext cx="165735" cy="44450"/>
          </a:xfrm>
          <a:custGeom>
            <a:avLst/>
            <a:gdLst/>
            <a:ahLst/>
            <a:cxnLst/>
            <a:rect l="l" t="t" r="r" b="b"/>
            <a:pathLst>
              <a:path w="165735" h="44450">
                <a:moveTo>
                  <a:pt x="165354" y="0"/>
                </a:moveTo>
                <a:lnTo>
                  <a:pt x="0" y="22098"/>
                </a:lnTo>
                <a:lnTo>
                  <a:pt x="165354" y="44196"/>
                </a:lnTo>
                <a:lnTo>
                  <a:pt x="165354" y="0"/>
                </a:lnTo>
                <a:close/>
              </a:path>
            </a:pathLst>
          </a:custGeom>
          <a:solidFill>
            <a:srgbClr val="000000"/>
          </a:solidFill>
        </p:spPr>
        <p:txBody>
          <a:bodyPr wrap="square" lIns="0" tIns="0" rIns="0" bIns="0" rtlCol="0"/>
          <a:lstStyle/>
          <a:p>
            <a:endParaRPr/>
          </a:p>
        </p:txBody>
      </p:sp>
      <p:sp>
        <p:nvSpPr>
          <p:cNvPr id="206" name="object 206"/>
          <p:cNvSpPr/>
          <p:nvPr/>
        </p:nvSpPr>
        <p:spPr>
          <a:xfrm>
            <a:off x="3900942" y="4692603"/>
            <a:ext cx="166370" cy="44450"/>
          </a:xfrm>
          <a:custGeom>
            <a:avLst/>
            <a:gdLst/>
            <a:ahLst/>
            <a:cxnLst/>
            <a:rect l="l" t="t" r="r" b="b"/>
            <a:pathLst>
              <a:path w="166369" h="44450">
                <a:moveTo>
                  <a:pt x="0" y="22098"/>
                </a:moveTo>
                <a:lnTo>
                  <a:pt x="166116" y="0"/>
                </a:lnTo>
                <a:lnTo>
                  <a:pt x="166116" y="44196"/>
                </a:lnTo>
                <a:lnTo>
                  <a:pt x="0" y="22098"/>
                </a:lnTo>
              </a:path>
            </a:pathLst>
          </a:custGeom>
          <a:ln w="3175">
            <a:solidFill>
              <a:srgbClr val="000000"/>
            </a:solidFill>
          </a:ln>
        </p:spPr>
        <p:txBody>
          <a:bodyPr wrap="square" lIns="0" tIns="0" rIns="0" bIns="0" rtlCol="0"/>
          <a:lstStyle/>
          <a:p>
            <a:endParaRPr/>
          </a:p>
        </p:txBody>
      </p:sp>
      <p:sp>
        <p:nvSpPr>
          <p:cNvPr id="207" name="object 207"/>
          <p:cNvSpPr/>
          <p:nvPr/>
        </p:nvSpPr>
        <p:spPr>
          <a:xfrm>
            <a:off x="5051563" y="4693365"/>
            <a:ext cx="44450" cy="167005"/>
          </a:xfrm>
          <a:custGeom>
            <a:avLst/>
            <a:gdLst/>
            <a:ahLst/>
            <a:cxnLst/>
            <a:rect l="l" t="t" r="r" b="b"/>
            <a:pathLst>
              <a:path w="44450" h="167004">
                <a:moveTo>
                  <a:pt x="22097" y="0"/>
                </a:moveTo>
                <a:lnTo>
                  <a:pt x="0" y="166878"/>
                </a:lnTo>
                <a:lnTo>
                  <a:pt x="44195" y="166878"/>
                </a:lnTo>
                <a:lnTo>
                  <a:pt x="22097" y="0"/>
                </a:lnTo>
                <a:close/>
              </a:path>
            </a:pathLst>
          </a:custGeom>
          <a:solidFill>
            <a:srgbClr val="000000"/>
          </a:solidFill>
        </p:spPr>
        <p:txBody>
          <a:bodyPr wrap="square" lIns="0" tIns="0" rIns="0" bIns="0" rtlCol="0"/>
          <a:lstStyle/>
          <a:p>
            <a:endParaRPr/>
          </a:p>
        </p:txBody>
      </p:sp>
      <p:sp>
        <p:nvSpPr>
          <p:cNvPr id="208" name="object 208"/>
          <p:cNvSpPr txBox="1"/>
          <p:nvPr/>
        </p:nvSpPr>
        <p:spPr>
          <a:xfrm>
            <a:off x="4878842" y="4678425"/>
            <a:ext cx="132715" cy="182245"/>
          </a:xfrm>
          <a:prstGeom prst="rect">
            <a:avLst/>
          </a:prstGeom>
        </p:spPr>
        <p:txBody>
          <a:bodyPr vert="horz" wrap="square" lIns="0" tIns="15875" rIns="0" bIns="0" rtlCol="0">
            <a:spAutoFit/>
          </a:bodyPr>
          <a:lstStyle/>
          <a:p>
            <a:pPr marL="12700">
              <a:lnSpc>
                <a:spcPct val="100000"/>
              </a:lnSpc>
              <a:spcBef>
                <a:spcPts val="125"/>
              </a:spcBef>
            </a:pPr>
            <a:r>
              <a:rPr sz="1000" dirty="0">
                <a:latin typeface="Times New Roman"/>
                <a:cs typeface="Times New Roman"/>
              </a:rPr>
              <a:t>Id</a:t>
            </a:r>
            <a:endParaRPr sz="1000">
              <a:latin typeface="Times New Roman"/>
              <a:cs typeface="Times New Roman"/>
            </a:endParaRPr>
          </a:p>
        </p:txBody>
      </p:sp>
      <p:sp>
        <p:nvSpPr>
          <p:cNvPr id="209" name="object 209"/>
          <p:cNvSpPr/>
          <p:nvPr/>
        </p:nvSpPr>
        <p:spPr>
          <a:xfrm>
            <a:off x="5051563" y="4693365"/>
            <a:ext cx="44450" cy="167005"/>
          </a:xfrm>
          <a:custGeom>
            <a:avLst/>
            <a:gdLst/>
            <a:ahLst/>
            <a:cxnLst/>
            <a:rect l="l" t="t" r="r" b="b"/>
            <a:pathLst>
              <a:path w="44450" h="167004">
                <a:moveTo>
                  <a:pt x="22097" y="0"/>
                </a:moveTo>
                <a:lnTo>
                  <a:pt x="44195" y="166878"/>
                </a:lnTo>
                <a:lnTo>
                  <a:pt x="0" y="166878"/>
                </a:lnTo>
                <a:lnTo>
                  <a:pt x="22097" y="0"/>
                </a:lnTo>
              </a:path>
            </a:pathLst>
          </a:custGeom>
          <a:ln w="3175">
            <a:solidFill>
              <a:srgbClr val="000000"/>
            </a:solidFill>
          </a:ln>
        </p:spPr>
        <p:txBody>
          <a:bodyPr wrap="square" lIns="0" tIns="0" rIns="0" bIns="0" rtlCol="0"/>
          <a:lstStyle/>
          <a:p>
            <a:endParaRPr/>
          </a:p>
        </p:txBody>
      </p:sp>
      <p:sp>
        <p:nvSpPr>
          <p:cNvPr id="210" name="object 210"/>
          <p:cNvSpPr/>
          <p:nvPr/>
        </p:nvSpPr>
        <p:spPr>
          <a:xfrm>
            <a:off x="6991614" y="5206953"/>
            <a:ext cx="936625" cy="9525"/>
          </a:xfrm>
          <a:custGeom>
            <a:avLst/>
            <a:gdLst/>
            <a:ahLst/>
            <a:cxnLst/>
            <a:rect l="l" t="t" r="r" b="b"/>
            <a:pathLst>
              <a:path w="936625" h="9525">
                <a:moveTo>
                  <a:pt x="936498" y="0"/>
                </a:moveTo>
                <a:lnTo>
                  <a:pt x="0" y="9143"/>
                </a:lnTo>
                <a:lnTo>
                  <a:pt x="936498" y="9143"/>
                </a:lnTo>
                <a:lnTo>
                  <a:pt x="936498" y="0"/>
                </a:lnTo>
                <a:close/>
              </a:path>
            </a:pathLst>
          </a:custGeom>
          <a:solidFill>
            <a:srgbClr val="000000"/>
          </a:solidFill>
        </p:spPr>
        <p:txBody>
          <a:bodyPr wrap="square" lIns="0" tIns="0" rIns="0" bIns="0" rtlCol="0"/>
          <a:lstStyle/>
          <a:p>
            <a:endParaRPr/>
          </a:p>
        </p:txBody>
      </p:sp>
      <p:sp>
        <p:nvSpPr>
          <p:cNvPr id="211" name="object 211"/>
          <p:cNvSpPr/>
          <p:nvPr/>
        </p:nvSpPr>
        <p:spPr>
          <a:xfrm>
            <a:off x="6991614" y="5206953"/>
            <a:ext cx="936625" cy="9525"/>
          </a:xfrm>
          <a:custGeom>
            <a:avLst/>
            <a:gdLst/>
            <a:ahLst/>
            <a:cxnLst/>
            <a:rect l="l" t="t" r="r" b="b"/>
            <a:pathLst>
              <a:path w="936625" h="9525">
                <a:moveTo>
                  <a:pt x="936498" y="0"/>
                </a:moveTo>
                <a:lnTo>
                  <a:pt x="0" y="0"/>
                </a:lnTo>
                <a:lnTo>
                  <a:pt x="0" y="9143"/>
                </a:lnTo>
                <a:lnTo>
                  <a:pt x="936498" y="0"/>
                </a:lnTo>
                <a:close/>
              </a:path>
            </a:pathLst>
          </a:custGeom>
          <a:solidFill>
            <a:srgbClr val="000000"/>
          </a:solidFill>
        </p:spPr>
        <p:txBody>
          <a:bodyPr wrap="square" lIns="0" tIns="0" rIns="0" bIns="0" rtlCol="0"/>
          <a:lstStyle/>
          <a:p>
            <a:endParaRPr/>
          </a:p>
        </p:txBody>
      </p:sp>
      <p:sp>
        <p:nvSpPr>
          <p:cNvPr id="212" name="object 212"/>
          <p:cNvSpPr/>
          <p:nvPr/>
        </p:nvSpPr>
        <p:spPr>
          <a:xfrm>
            <a:off x="6991614" y="5206953"/>
            <a:ext cx="936625" cy="9525"/>
          </a:xfrm>
          <a:custGeom>
            <a:avLst/>
            <a:gdLst/>
            <a:ahLst/>
            <a:cxnLst/>
            <a:rect l="l" t="t" r="r" b="b"/>
            <a:pathLst>
              <a:path w="936625" h="9525">
                <a:moveTo>
                  <a:pt x="936498" y="9143"/>
                </a:moveTo>
                <a:lnTo>
                  <a:pt x="936498" y="0"/>
                </a:lnTo>
                <a:lnTo>
                  <a:pt x="0" y="0"/>
                </a:lnTo>
                <a:lnTo>
                  <a:pt x="0" y="9143"/>
                </a:lnTo>
                <a:lnTo>
                  <a:pt x="936498" y="9143"/>
                </a:lnTo>
              </a:path>
            </a:pathLst>
          </a:custGeom>
          <a:ln w="3175">
            <a:solidFill>
              <a:srgbClr val="000000"/>
            </a:solidFill>
          </a:ln>
        </p:spPr>
        <p:txBody>
          <a:bodyPr wrap="square" lIns="0" tIns="0" rIns="0" bIns="0" rtlCol="0"/>
          <a:lstStyle/>
          <a:p>
            <a:endParaRPr/>
          </a:p>
        </p:txBody>
      </p:sp>
      <p:sp>
        <p:nvSpPr>
          <p:cNvPr id="213" name="object 213"/>
          <p:cNvSpPr/>
          <p:nvPr/>
        </p:nvSpPr>
        <p:spPr>
          <a:xfrm>
            <a:off x="6991614" y="4739847"/>
            <a:ext cx="936625" cy="9525"/>
          </a:xfrm>
          <a:custGeom>
            <a:avLst/>
            <a:gdLst/>
            <a:ahLst/>
            <a:cxnLst/>
            <a:rect l="l" t="t" r="r" b="b"/>
            <a:pathLst>
              <a:path w="936625" h="9525">
                <a:moveTo>
                  <a:pt x="936498" y="0"/>
                </a:moveTo>
                <a:lnTo>
                  <a:pt x="0" y="0"/>
                </a:lnTo>
                <a:lnTo>
                  <a:pt x="0" y="9143"/>
                </a:lnTo>
                <a:lnTo>
                  <a:pt x="936498" y="0"/>
                </a:lnTo>
                <a:close/>
              </a:path>
            </a:pathLst>
          </a:custGeom>
          <a:solidFill>
            <a:srgbClr val="000000"/>
          </a:solidFill>
        </p:spPr>
        <p:txBody>
          <a:bodyPr wrap="square" lIns="0" tIns="0" rIns="0" bIns="0" rtlCol="0"/>
          <a:lstStyle/>
          <a:p>
            <a:endParaRPr/>
          </a:p>
        </p:txBody>
      </p:sp>
      <p:sp>
        <p:nvSpPr>
          <p:cNvPr id="214" name="object 214"/>
          <p:cNvSpPr/>
          <p:nvPr/>
        </p:nvSpPr>
        <p:spPr>
          <a:xfrm>
            <a:off x="6991614" y="4739847"/>
            <a:ext cx="936625" cy="9525"/>
          </a:xfrm>
          <a:custGeom>
            <a:avLst/>
            <a:gdLst/>
            <a:ahLst/>
            <a:cxnLst/>
            <a:rect l="l" t="t" r="r" b="b"/>
            <a:pathLst>
              <a:path w="936625" h="9525">
                <a:moveTo>
                  <a:pt x="936498" y="0"/>
                </a:moveTo>
                <a:lnTo>
                  <a:pt x="0" y="9143"/>
                </a:lnTo>
                <a:lnTo>
                  <a:pt x="936498" y="9143"/>
                </a:lnTo>
                <a:lnTo>
                  <a:pt x="936498" y="0"/>
                </a:lnTo>
                <a:close/>
              </a:path>
            </a:pathLst>
          </a:custGeom>
          <a:solidFill>
            <a:srgbClr val="000000"/>
          </a:solidFill>
        </p:spPr>
        <p:txBody>
          <a:bodyPr wrap="square" lIns="0" tIns="0" rIns="0" bIns="0" rtlCol="0"/>
          <a:lstStyle/>
          <a:p>
            <a:endParaRPr/>
          </a:p>
        </p:txBody>
      </p:sp>
      <p:sp>
        <p:nvSpPr>
          <p:cNvPr id="215" name="object 215"/>
          <p:cNvSpPr/>
          <p:nvPr/>
        </p:nvSpPr>
        <p:spPr>
          <a:xfrm>
            <a:off x="6991614" y="4739847"/>
            <a:ext cx="936625" cy="9525"/>
          </a:xfrm>
          <a:custGeom>
            <a:avLst/>
            <a:gdLst/>
            <a:ahLst/>
            <a:cxnLst/>
            <a:rect l="l" t="t" r="r" b="b"/>
            <a:pathLst>
              <a:path w="936625" h="9525">
                <a:moveTo>
                  <a:pt x="0" y="0"/>
                </a:moveTo>
                <a:lnTo>
                  <a:pt x="0" y="9143"/>
                </a:lnTo>
                <a:lnTo>
                  <a:pt x="936498" y="9143"/>
                </a:lnTo>
                <a:lnTo>
                  <a:pt x="936498" y="0"/>
                </a:lnTo>
                <a:lnTo>
                  <a:pt x="0" y="0"/>
                </a:lnTo>
              </a:path>
            </a:pathLst>
          </a:custGeom>
          <a:ln w="3175">
            <a:solidFill>
              <a:srgbClr val="000000"/>
            </a:solidFill>
          </a:ln>
        </p:spPr>
        <p:txBody>
          <a:bodyPr wrap="square" lIns="0" tIns="0" rIns="0" bIns="0" rtlCol="0"/>
          <a:lstStyle/>
          <a:p>
            <a:endParaRPr/>
          </a:p>
        </p:txBody>
      </p:sp>
      <p:sp>
        <p:nvSpPr>
          <p:cNvPr id="216" name="object 216"/>
          <p:cNvSpPr/>
          <p:nvPr/>
        </p:nvSpPr>
        <p:spPr>
          <a:xfrm>
            <a:off x="5178054" y="5251150"/>
            <a:ext cx="8890" cy="57150"/>
          </a:xfrm>
          <a:custGeom>
            <a:avLst/>
            <a:gdLst/>
            <a:ahLst/>
            <a:cxnLst/>
            <a:rect l="l" t="t" r="r" b="b"/>
            <a:pathLst>
              <a:path w="8889" h="57150">
                <a:moveTo>
                  <a:pt x="0" y="57150"/>
                </a:moveTo>
                <a:lnTo>
                  <a:pt x="8381" y="57150"/>
                </a:lnTo>
                <a:lnTo>
                  <a:pt x="8381" y="0"/>
                </a:lnTo>
                <a:lnTo>
                  <a:pt x="0" y="0"/>
                </a:lnTo>
                <a:lnTo>
                  <a:pt x="0" y="57150"/>
                </a:lnTo>
              </a:path>
            </a:pathLst>
          </a:custGeom>
          <a:ln w="3175">
            <a:solidFill>
              <a:srgbClr val="000000"/>
            </a:solidFill>
          </a:ln>
        </p:spPr>
        <p:txBody>
          <a:bodyPr wrap="square" lIns="0" tIns="0" rIns="0" bIns="0" rtlCol="0"/>
          <a:lstStyle/>
          <a:p>
            <a:endParaRPr/>
          </a:p>
        </p:txBody>
      </p:sp>
      <p:sp>
        <p:nvSpPr>
          <p:cNvPr id="217" name="object 217"/>
          <p:cNvSpPr/>
          <p:nvPr/>
        </p:nvSpPr>
        <p:spPr>
          <a:xfrm>
            <a:off x="5178054" y="5166568"/>
            <a:ext cx="8890" cy="56515"/>
          </a:xfrm>
          <a:custGeom>
            <a:avLst/>
            <a:gdLst/>
            <a:ahLst/>
            <a:cxnLst/>
            <a:rect l="l" t="t" r="r" b="b"/>
            <a:pathLst>
              <a:path w="8889"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18" name="object 218"/>
          <p:cNvSpPr/>
          <p:nvPr/>
        </p:nvSpPr>
        <p:spPr>
          <a:xfrm>
            <a:off x="5178054" y="5082747"/>
            <a:ext cx="8890" cy="56515"/>
          </a:xfrm>
          <a:custGeom>
            <a:avLst/>
            <a:gdLst/>
            <a:ahLst/>
            <a:cxnLst/>
            <a:rect l="l" t="t" r="r" b="b"/>
            <a:pathLst>
              <a:path w="8889"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19" name="object 219"/>
          <p:cNvSpPr/>
          <p:nvPr/>
        </p:nvSpPr>
        <p:spPr>
          <a:xfrm>
            <a:off x="5178054" y="4998927"/>
            <a:ext cx="8890" cy="55880"/>
          </a:xfrm>
          <a:custGeom>
            <a:avLst/>
            <a:gdLst/>
            <a:ahLst/>
            <a:cxnLst/>
            <a:rect l="l" t="t" r="r" b="b"/>
            <a:pathLst>
              <a:path w="8889" h="55879">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220" name="object 220"/>
          <p:cNvSpPr/>
          <p:nvPr/>
        </p:nvSpPr>
        <p:spPr>
          <a:xfrm>
            <a:off x="5178054" y="4914345"/>
            <a:ext cx="8890" cy="56515"/>
          </a:xfrm>
          <a:custGeom>
            <a:avLst/>
            <a:gdLst/>
            <a:ahLst/>
            <a:cxnLst/>
            <a:rect l="l" t="t" r="r" b="b"/>
            <a:pathLst>
              <a:path w="8889"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21" name="object 221"/>
          <p:cNvSpPr/>
          <p:nvPr/>
        </p:nvSpPr>
        <p:spPr>
          <a:xfrm>
            <a:off x="5178054" y="4830526"/>
            <a:ext cx="8890" cy="56515"/>
          </a:xfrm>
          <a:custGeom>
            <a:avLst/>
            <a:gdLst/>
            <a:ahLst/>
            <a:cxnLst/>
            <a:rect l="l" t="t" r="r" b="b"/>
            <a:pathLst>
              <a:path w="8889" h="56514">
                <a:moveTo>
                  <a:pt x="0" y="56387"/>
                </a:moveTo>
                <a:lnTo>
                  <a:pt x="8381" y="56387"/>
                </a:lnTo>
                <a:lnTo>
                  <a:pt x="8381" y="0"/>
                </a:lnTo>
                <a:lnTo>
                  <a:pt x="0" y="0"/>
                </a:lnTo>
                <a:lnTo>
                  <a:pt x="0" y="56387"/>
                </a:lnTo>
              </a:path>
            </a:pathLst>
          </a:custGeom>
          <a:ln w="3175">
            <a:solidFill>
              <a:srgbClr val="000000"/>
            </a:solidFill>
          </a:ln>
        </p:spPr>
        <p:txBody>
          <a:bodyPr wrap="square" lIns="0" tIns="0" rIns="0" bIns="0" rtlCol="0"/>
          <a:lstStyle/>
          <a:p>
            <a:endParaRPr/>
          </a:p>
        </p:txBody>
      </p:sp>
      <p:sp>
        <p:nvSpPr>
          <p:cNvPr id="222" name="object 222"/>
          <p:cNvSpPr/>
          <p:nvPr/>
        </p:nvSpPr>
        <p:spPr>
          <a:xfrm>
            <a:off x="5178054" y="4746706"/>
            <a:ext cx="8890" cy="56515"/>
          </a:xfrm>
          <a:custGeom>
            <a:avLst/>
            <a:gdLst/>
            <a:ahLst/>
            <a:cxnLst/>
            <a:rect l="l" t="t" r="r" b="b"/>
            <a:pathLst>
              <a:path w="8889" h="56514">
                <a:moveTo>
                  <a:pt x="0" y="56388"/>
                </a:moveTo>
                <a:lnTo>
                  <a:pt x="8381" y="56388"/>
                </a:lnTo>
                <a:lnTo>
                  <a:pt x="8381" y="0"/>
                </a:lnTo>
                <a:lnTo>
                  <a:pt x="0" y="0"/>
                </a:lnTo>
                <a:lnTo>
                  <a:pt x="0" y="56388"/>
                </a:lnTo>
              </a:path>
            </a:pathLst>
          </a:custGeom>
          <a:ln w="3175">
            <a:solidFill>
              <a:srgbClr val="000000"/>
            </a:solidFill>
          </a:ln>
        </p:spPr>
        <p:txBody>
          <a:bodyPr wrap="square" lIns="0" tIns="0" rIns="0" bIns="0" rtlCol="0"/>
          <a:lstStyle/>
          <a:p>
            <a:endParaRPr/>
          </a:p>
        </p:txBody>
      </p:sp>
      <p:sp>
        <p:nvSpPr>
          <p:cNvPr id="223" name="object 223"/>
          <p:cNvSpPr/>
          <p:nvPr/>
        </p:nvSpPr>
        <p:spPr>
          <a:xfrm>
            <a:off x="5178054" y="4662885"/>
            <a:ext cx="8890" cy="55880"/>
          </a:xfrm>
          <a:custGeom>
            <a:avLst/>
            <a:gdLst/>
            <a:ahLst/>
            <a:cxnLst/>
            <a:rect l="l" t="t" r="r" b="b"/>
            <a:pathLst>
              <a:path w="8889" h="55879">
                <a:moveTo>
                  <a:pt x="0" y="55625"/>
                </a:moveTo>
                <a:lnTo>
                  <a:pt x="8381" y="55625"/>
                </a:lnTo>
                <a:lnTo>
                  <a:pt x="8381" y="0"/>
                </a:lnTo>
                <a:lnTo>
                  <a:pt x="0" y="0"/>
                </a:lnTo>
                <a:lnTo>
                  <a:pt x="0" y="55625"/>
                </a:lnTo>
              </a:path>
            </a:pathLst>
          </a:custGeom>
          <a:ln w="3175">
            <a:solidFill>
              <a:srgbClr val="000000"/>
            </a:solidFill>
          </a:ln>
        </p:spPr>
        <p:txBody>
          <a:bodyPr wrap="square" lIns="0" tIns="0" rIns="0" bIns="0" rtlCol="0"/>
          <a:lstStyle/>
          <a:p>
            <a:endParaRPr/>
          </a:p>
        </p:txBody>
      </p:sp>
      <p:sp>
        <p:nvSpPr>
          <p:cNvPr id="224" name="object 224"/>
          <p:cNvSpPr/>
          <p:nvPr/>
        </p:nvSpPr>
        <p:spPr>
          <a:xfrm>
            <a:off x="5178054" y="4576780"/>
            <a:ext cx="8890" cy="58419"/>
          </a:xfrm>
          <a:custGeom>
            <a:avLst/>
            <a:gdLst/>
            <a:ahLst/>
            <a:cxnLst/>
            <a:rect l="l" t="t" r="r" b="b"/>
            <a:pathLst>
              <a:path w="8889" h="58420">
                <a:moveTo>
                  <a:pt x="0" y="57911"/>
                </a:moveTo>
                <a:lnTo>
                  <a:pt x="8381" y="57911"/>
                </a:lnTo>
                <a:lnTo>
                  <a:pt x="8381" y="0"/>
                </a:lnTo>
                <a:lnTo>
                  <a:pt x="0" y="0"/>
                </a:lnTo>
                <a:lnTo>
                  <a:pt x="0" y="57911"/>
                </a:lnTo>
              </a:path>
            </a:pathLst>
          </a:custGeom>
          <a:ln w="3175">
            <a:solidFill>
              <a:srgbClr val="000000"/>
            </a:solidFill>
          </a:ln>
        </p:spPr>
        <p:txBody>
          <a:bodyPr wrap="square" lIns="0" tIns="0" rIns="0" bIns="0" rtlCol="0"/>
          <a:lstStyle/>
          <a:p>
            <a:endParaRPr/>
          </a:p>
        </p:txBody>
      </p:sp>
      <p:sp>
        <p:nvSpPr>
          <p:cNvPr id="225" name="object 225"/>
          <p:cNvSpPr/>
          <p:nvPr/>
        </p:nvSpPr>
        <p:spPr>
          <a:xfrm>
            <a:off x="5178054" y="4576780"/>
            <a:ext cx="8890" cy="0"/>
          </a:xfrm>
          <a:custGeom>
            <a:avLst/>
            <a:gdLst/>
            <a:ahLst/>
            <a:cxnLst/>
            <a:rect l="l" t="t" r="r" b="b"/>
            <a:pathLst>
              <a:path w="8889">
                <a:moveTo>
                  <a:pt x="0" y="0"/>
                </a:moveTo>
                <a:lnTo>
                  <a:pt x="8381" y="0"/>
                </a:lnTo>
              </a:path>
            </a:pathLst>
          </a:custGeom>
          <a:ln w="3175">
            <a:solidFill>
              <a:srgbClr val="000000"/>
            </a:solidFill>
          </a:ln>
        </p:spPr>
        <p:txBody>
          <a:bodyPr wrap="square" lIns="0" tIns="0" rIns="0" bIns="0" rtlCol="0"/>
          <a:lstStyle/>
          <a:p>
            <a:endParaRPr/>
          </a:p>
        </p:txBody>
      </p:sp>
      <p:sp>
        <p:nvSpPr>
          <p:cNvPr id="226" name="object 226"/>
          <p:cNvSpPr/>
          <p:nvPr/>
        </p:nvSpPr>
        <p:spPr>
          <a:xfrm>
            <a:off x="6987043" y="4744420"/>
            <a:ext cx="9525" cy="467359"/>
          </a:xfrm>
          <a:custGeom>
            <a:avLst/>
            <a:gdLst/>
            <a:ahLst/>
            <a:cxnLst/>
            <a:rect l="l" t="t" r="r" b="b"/>
            <a:pathLst>
              <a:path w="9525" h="467360">
                <a:moveTo>
                  <a:pt x="0" y="0"/>
                </a:moveTo>
                <a:lnTo>
                  <a:pt x="0" y="467105"/>
                </a:lnTo>
                <a:lnTo>
                  <a:pt x="9144" y="467105"/>
                </a:lnTo>
                <a:lnTo>
                  <a:pt x="0" y="0"/>
                </a:lnTo>
                <a:close/>
              </a:path>
            </a:pathLst>
          </a:custGeom>
          <a:solidFill>
            <a:srgbClr val="000000"/>
          </a:solidFill>
        </p:spPr>
        <p:txBody>
          <a:bodyPr wrap="square" lIns="0" tIns="0" rIns="0" bIns="0" rtlCol="0"/>
          <a:lstStyle/>
          <a:p>
            <a:endParaRPr/>
          </a:p>
        </p:txBody>
      </p:sp>
      <p:sp>
        <p:nvSpPr>
          <p:cNvPr id="227" name="object 227"/>
          <p:cNvSpPr/>
          <p:nvPr/>
        </p:nvSpPr>
        <p:spPr>
          <a:xfrm>
            <a:off x="6987043" y="4744420"/>
            <a:ext cx="9525" cy="467359"/>
          </a:xfrm>
          <a:custGeom>
            <a:avLst/>
            <a:gdLst/>
            <a:ahLst/>
            <a:cxnLst/>
            <a:rect l="l" t="t" r="r" b="b"/>
            <a:pathLst>
              <a:path w="9525" h="467360">
                <a:moveTo>
                  <a:pt x="9144" y="0"/>
                </a:moveTo>
                <a:lnTo>
                  <a:pt x="0" y="0"/>
                </a:lnTo>
                <a:lnTo>
                  <a:pt x="9144" y="467105"/>
                </a:lnTo>
                <a:lnTo>
                  <a:pt x="9144" y="0"/>
                </a:lnTo>
                <a:close/>
              </a:path>
            </a:pathLst>
          </a:custGeom>
          <a:solidFill>
            <a:srgbClr val="000000"/>
          </a:solidFill>
        </p:spPr>
        <p:txBody>
          <a:bodyPr wrap="square" lIns="0" tIns="0" rIns="0" bIns="0" rtlCol="0"/>
          <a:lstStyle/>
          <a:p>
            <a:endParaRPr/>
          </a:p>
        </p:txBody>
      </p:sp>
      <p:sp>
        <p:nvSpPr>
          <p:cNvPr id="228" name="object 228"/>
          <p:cNvSpPr/>
          <p:nvPr/>
        </p:nvSpPr>
        <p:spPr>
          <a:xfrm>
            <a:off x="6987043" y="4744420"/>
            <a:ext cx="9525" cy="467359"/>
          </a:xfrm>
          <a:custGeom>
            <a:avLst/>
            <a:gdLst/>
            <a:ahLst/>
            <a:cxnLst/>
            <a:rect l="l" t="t" r="r" b="b"/>
            <a:pathLst>
              <a:path w="9525" h="467360">
                <a:moveTo>
                  <a:pt x="0" y="467105"/>
                </a:moveTo>
                <a:lnTo>
                  <a:pt x="9144" y="467105"/>
                </a:lnTo>
                <a:lnTo>
                  <a:pt x="9144" y="0"/>
                </a:lnTo>
                <a:lnTo>
                  <a:pt x="0" y="0"/>
                </a:lnTo>
                <a:lnTo>
                  <a:pt x="0" y="467105"/>
                </a:lnTo>
              </a:path>
            </a:pathLst>
          </a:custGeom>
          <a:ln w="3175">
            <a:solidFill>
              <a:srgbClr val="000000"/>
            </a:solidFill>
          </a:ln>
        </p:spPr>
        <p:txBody>
          <a:bodyPr wrap="square" lIns="0" tIns="0" rIns="0" bIns="0" rtlCol="0"/>
          <a:lstStyle/>
          <a:p>
            <a:endParaRPr/>
          </a:p>
        </p:txBody>
      </p:sp>
      <p:sp>
        <p:nvSpPr>
          <p:cNvPr id="229" name="object 229"/>
          <p:cNvSpPr/>
          <p:nvPr/>
        </p:nvSpPr>
        <p:spPr>
          <a:xfrm>
            <a:off x="6526032" y="4744420"/>
            <a:ext cx="8890" cy="467359"/>
          </a:xfrm>
          <a:custGeom>
            <a:avLst/>
            <a:gdLst/>
            <a:ahLst/>
            <a:cxnLst/>
            <a:rect l="l" t="t" r="r" b="b"/>
            <a:pathLst>
              <a:path w="8889" h="467360">
                <a:moveTo>
                  <a:pt x="8382" y="0"/>
                </a:moveTo>
                <a:lnTo>
                  <a:pt x="0" y="0"/>
                </a:lnTo>
                <a:lnTo>
                  <a:pt x="8382" y="467105"/>
                </a:lnTo>
                <a:lnTo>
                  <a:pt x="8382" y="0"/>
                </a:lnTo>
                <a:close/>
              </a:path>
            </a:pathLst>
          </a:custGeom>
          <a:solidFill>
            <a:srgbClr val="000000"/>
          </a:solidFill>
        </p:spPr>
        <p:txBody>
          <a:bodyPr wrap="square" lIns="0" tIns="0" rIns="0" bIns="0" rtlCol="0"/>
          <a:lstStyle/>
          <a:p>
            <a:endParaRPr/>
          </a:p>
        </p:txBody>
      </p:sp>
      <p:sp>
        <p:nvSpPr>
          <p:cNvPr id="230" name="object 230"/>
          <p:cNvSpPr/>
          <p:nvPr/>
        </p:nvSpPr>
        <p:spPr>
          <a:xfrm>
            <a:off x="6526032" y="4744420"/>
            <a:ext cx="8890" cy="467359"/>
          </a:xfrm>
          <a:custGeom>
            <a:avLst/>
            <a:gdLst/>
            <a:ahLst/>
            <a:cxnLst/>
            <a:rect l="l" t="t" r="r" b="b"/>
            <a:pathLst>
              <a:path w="8889" h="467360">
                <a:moveTo>
                  <a:pt x="0" y="0"/>
                </a:moveTo>
                <a:lnTo>
                  <a:pt x="0" y="467105"/>
                </a:lnTo>
                <a:lnTo>
                  <a:pt x="8382" y="467105"/>
                </a:lnTo>
                <a:lnTo>
                  <a:pt x="0" y="0"/>
                </a:lnTo>
                <a:close/>
              </a:path>
            </a:pathLst>
          </a:custGeom>
          <a:solidFill>
            <a:srgbClr val="000000"/>
          </a:solidFill>
        </p:spPr>
        <p:txBody>
          <a:bodyPr wrap="square" lIns="0" tIns="0" rIns="0" bIns="0" rtlCol="0"/>
          <a:lstStyle/>
          <a:p>
            <a:endParaRPr/>
          </a:p>
        </p:txBody>
      </p:sp>
      <p:sp>
        <p:nvSpPr>
          <p:cNvPr id="231" name="object 231"/>
          <p:cNvSpPr/>
          <p:nvPr/>
        </p:nvSpPr>
        <p:spPr>
          <a:xfrm>
            <a:off x="6526032" y="4744420"/>
            <a:ext cx="8890" cy="467359"/>
          </a:xfrm>
          <a:custGeom>
            <a:avLst/>
            <a:gdLst/>
            <a:ahLst/>
            <a:cxnLst/>
            <a:rect l="l" t="t" r="r" b="b"/>
            <a:pathLst>
              <a:path w="8889" h="467360">
                <a:moveTo>
                  <a:pt x="8382" y="0"/>
                </a:moveTo>
                <a:lnTo>
                  <a:pt x="0" y="0"/>
                </a:lnTo>
                <a:lnTo>
                  <a:pt x="0" y="467105"/>
                </a:lnTo>
                <a:lnTo>
                  <a:pt x="8382" y="467105"/>
                </a:lnTo>
                <a:lnTo>
                  <a:pt x="8382" y="0"/>
                </a:lnTo>
              </a:path>
            </a:pathLst>
          </a:custGeom>
          <a:ln w="3175">
            <a:solidFill>
              <a:srgbClr val="000000"/>
            </a:solidFill>
          </a:ln>
        </p:spPr>
        <p:txBody>
          <a:bodyPr wrap="square" lIns="0" tIns="0" rIns="0" bIns="0" rtlCol="0"/>
          <a:lstStyle/>
          <a:p>
            <a:endParaRPr/>
          </a:p>
        </p:txBody>
      </p:sp>
      <p:sp>
        <p:nvSpPr>
          <p:cNvPr id="232" name="object 232"/>
          <p:cNvSpPr/>
          <p:nvPr/>
        </p:nvSpPr>
        <p:spPr>
          <a:xfrm>
            <a:off x="5457708" y="4744420"/>
            <a:ext cx="8890" cy="467359"/>
          </a:xfrm>
          <a:custGeom>
            <a:avLst/>
            <a:gdLst/>
            <a:ahLst/>
            <a:cxnLst/>
            <a:rect l="l" t="t" r="r" b="b"/>
            <a:pathLst>
              <a:path w="8889" h="467360">
                <a:moveTo>
                  <a:pt x="0" y="0"/>
                </a:moveTo>
                <a:lnTo>
                  <a:pt x="0" y="467105"/>
                </a:lnTo>
                <a:lnTo>
                  <a:pt x="8382" y="467105"/>
                </a:lnTo>
                <a:lnTo>
                  <a:pt x="0" y="0"/>
                </a:lnTo>
                <a:close/>
              </a:path>
            </a:pathLst>
          </a:custGeom>
          <a:solidFill>
            <a:srgbClr val="000000"/>
          </a:solidFill>
        </p:spPr>
        <p:txBody>
          <a:bodyPr wrap="square" lIns="0" tIns="0" rIns="0" bIns="0" rtlCol="0"/>
          <a:lstStyle/>
          <a:p>
            <a:endParaRPr/>
          </a:p>
        </p:txBody>
      </p:sp>
      <p:sp>
        <p:nvSpPr>
          <p:cNvPr id="233" name="object 233"/>
          <p:cNvSpPr/>
          <p:nvPr/>
        </p:nvSpPr>
        <p:spPr>
          <a:xfrm>
            <a:off x="5457708" y="4744420"/>
            <a:ext cx="8890" cy="467359"/>
          </a:xfrm>
          <a:custGeom>
            <a:avLst/>
            <a:gdLst/>
            <a:ahLst/>
            <a:cxnLst/>
            <a:rect l="l" t="t" r="r" b="b"/>
            <a:pathLst>
              <a:path w="8889" h="467360">
                <a:moveTo>
                  <a:pt x="8382" y="0"/>
                </a:moveTo>
                <a:lnTo>
                  <a:pt x="0" y="0"/>
                </a:lnTo>
                <a:lnTo>
                  <a:pt x="8382" y="467105"/>
                </a:lnTo>
                <a:lnTo>
                  <a:pt x="8382" y="0"/>
                </a:lnTo>
                <a:close/>
              </a:path>
            </a:pathLst>
          </a:custGeom>
          <a:solidFill>
            <a:srgbClr val="000000"/>
          </a:solidFill>
        </p:spPr>
        <p:txBody>
          <a:bodyPr wrap="square" lIns="0" tIns="0" rIns="0" bIns="0" rtlCol="0"/>
          <a:lstStyle/>
          <a:p>
            <a:endParaRPr/>
          </a:p>
        </p:txBody>
      </p:sp>
      <p:sp>
        <p:nvSpPr>
          <p:cNvPr id="234" name="object 234"/>
          <p:cNvSpPr/>
          <p:nvPr/>
        </p:nvSpPr>
        <p:spPr>
          <a:xfrm>
            <a:off x="5457708" y="4744420"/>
            <a:ext cx="8890" cy="467359"/>
          </a:xfrm>
          <a:custGeom>
            <a:avLst/>
            <a:gdLst/>
            <a:ahLst/>
            <a:cxnLst/>
            <a:rect l="l" t="t" r="r" b="b"/>
            <a:pathLst>
              <a:path w="8889" h="467360">
                <a:moveTo>
                  <a:pt x="0" y="467105"/>
                </a:moveTo>
                <a:lnTo>
                  <a:pt x="8382" y="467105"/>
                </a:lnTo>
                <a:lnTo>
                  <a:pt x="8382" y="0"/>
                </a:lnTo>
                <a:lnTo>
                  <a:pt x="0" y="0"/>
                </a:lnTo>
                <a:lnTo>
                  <a:pt x="0" y="467105"/>
                </a:lnTo>
              </a:path>
            </a:pathLst>
          </a:custGeom>
          <a:ln w="3175">
            <a:solidFill>
              <a:srgbClr val="000000"/>
            </a:solidFill>
          </a:ln>
        </p:spPr>
        <p:txBody>
          <a:bodyPr wrap="square" lIns="0" tIns="0" rIns="0" bIns="0" rtlCol="0"/>
          <a:lstStyle/>
          <a:p>
            <a:endParaRPr/>
          </a:p>
        </p:txBody>
      </p:sp>
      <p:sp>
        <p:nvSpPr>
          <p:cNvPr id="235" name="object 235"/>
          <p:cNvSpPr txBox="1"/>
          <p:nvPr/>
        </p:nvSpPr>
        <p:spPr>
          <a:xfrm>
            <a:off x="5777241" y="5082003"/>
            <a:ext cx="287020" cy="136525"/>
          </a:xfrm>
          <a:prstGeom prst="rect">
            <a:avLst/>
          </a:prstGeom>
        </p:spPr>
        <p:txBody>
          <a:bodyPr vert="horz" wrap="square" lIns="0" tIns="15875" rIns="0" bIns="0" rtlCol="0">
            <a:spAutoFit/>
          </a:bodyPr>
          <a:lstStyle/>
          <a:p>
            <a:pPr marL="12700">
              <a:lnSpc>
                <a:spcPct val="100000"/>
              </a:lnSpc>
              <a:spcBef>
                <a:spcPts val="125"/>
              </a:spcBef>
            </a:pPr>
            <a:r>
              <a:rPr sz="700" spc="20" dirty="0">
                <a:latin typeface="Arial"/>
                <a:cs typeface="Arial"/>
              </a:rPr>
              <a:t>M</a:t>
            </a:r>
            <a:r>
              <a:rPr sz="700" spc="5" dirty="0">
                <a:latin typeface="Arial"/>
                <a:cs typeface="Arial"/>
              </a:rPr>
              <a:t>A</a:t>
            </a:r>
            <a:r>
              <a:rPr sz="700" spc="15" dirty="0">
                <a:latin typeface="Arial"/>
                <a:cs typeface="Arial"/>
              </a:rPr>
              <a:t>SA</a:t>
            </a:r>
            <a:endParaRPr sz="700">
              <a:latin typeface="Arial"/>
              <a:cs typeface="Arial"/>
            </a:endParaRPr>
          </a:p>
        </p:txBody>
      </p:sp>
      <p:sp>
        <p:nvSpPr>
          <p:cNvPr id="236" name="object 236"/>
          <p:cNvSpPr/>
          <p:nvPr/>
        </p:nvSpPr>
        <p:spPr>
          <a:xfrm>
            <a:off x="5461518" y="4744420"/>
            <a:ext cx="0" cy="467359"/>
          </a:xfrm>
          <a:custGeom>
            <a:avLst/>
            <a:gdLst/>
            <a:ahLst/>
            <a:cxnLst/>
            <a:rect l="l" t="t" r="r" b="b"/>
            <a:pathLst>
              <a:path h="467360">
                <a:moveTo>
                  <a:pt x="0" y="467105"/>
                </a:moveTo>
                <a:lnTo>
                  <a:pt x="0" y="0"/>
                </a:lnTo>
              </a:path>
            </a:pathLst>
          </a:custGeom>
          <a:ln w="3175">
            <a:solidFill>
              <a:srgbClr val="000000"/>
            </a:solidFill>
          </a:ln>
        </p:spPr>
        <p:txBody>
          <a:bodyPr wrap="square" lIns="0" tIns="0" rIns="0" bIns="0" rtlCol="0"/>
          <a:lstStyle/>
          <a:p>
            <a:endParaRPr/>
          </a:p>
        </p:txBody>
      </p:sp>
      <p:sp>
        <p:nvSpPr>
          <p:cNvPr id="237" name="object 237"/>
          <p:cNvSpPr/>
          <p:nvPr/>
        </p:nvSpPr>
        <p:spPr>
          <a:xfrm>
            <a:off x="6252093" y="5093796"/>
            <a:ext cx="83057" cy="118109"/>
          </a:xfrm>
          <a:prstGeom prst="rect">
            <a:avLst/>
          </a:prstGeom>
          <a:blipFill>
            <a:blip r:embed="rId7" cstate="print"/>
            <a:stretch>
              <a:fillRect/>
            </a:stretch>
          </a:blipFill>
        </p:spPr>
        <p:txBody>
          <a:bodyPr wrap="square" lIns="0" tIns="0" rIns="0" bIns="0" rtlCol="0"/>
          <a:lstStyle/>
          <a:p>
            <a:endParaRPr/>
          </a:p>
        </p:txBody>
      </p:sp>
      <p:sp>
        <p:nvSpPr>
          <p:cNvPr id="238" name="object 238"/>
          <p:cNvSpPr/>
          <p:nvPr/>
        </p:nvSpPr>
        <p:spPr>
          <a:xfrm>
            <a:off x="6336294" y="5303727"/>
            <a:ext cx="40640" cy="9525"/>
          </a:xfrm>
          <a:custGeom>
            <a:avLst/>
            <a:gdLst/>
            <a:ahLst/>
            <a:cxnLst/>
            <a:rect l="l" t="t" r="r" b="b"/>
            <a:pathLst>
              <a:path w="40639" h="9525">
                <a:moveTo>
                  <a:pt x="40386" y="0"/>
                </a:moveTo>
                <a:lnTo>
                  <a:pt x="0" y="9143"/>
                </a:lnTo>
                <a:lnTo>
                  <a:pt x="40386" y="9143"/>
                </a:lnTo>
                <a:lnTo>
                  <a:pt x="40386" y="0"/>
                </a:lnTo>
                <a:close/>
              </a:path>
            </a:pathLst>
          </a:custGeom>
          <a:solidFill>
            <a:srgbClr val="000000"/>
          </a:solidFill>
        </p:spPr>
        <p:txBody>
          <a:bodyPr wrap="square" lIns="0" tIns="0" rIns="0" bIns="0" rtlCol="0"/>
          <a:lstStyle/>
          <a:p>
            <a:endParaRPr/>
          </a:p>
        </p:txBody>
      </p:sp>
      <p:sp>
        <p:nvSpPr>
          <p:cNvPr id="239" name="object 239"/>
          <p:cNvSpPr/>
          <p:nvPr/>
        </p:nvSpPr>
        <p:spPr>
          <a:xfrm>
            <a:off x="6336294" y="5303727"/>
            <a:ext cx="40640" cy="9525"/>
          </a:xfrm>
          <a:custGeom>
            <a:avLst/>
            <a:gdLst/>
            <a:ahLst/>
            <a:cxnLst/>
            <a:rect l="l" t="t" r="r" b="b"/>
            <a:pathLst>
              <a:path w="40639" h="9525">
                <a:moveTo>
                  <a:pt x="40386" y="0"/>
                </a:moveTo>
                <a:lnTo>
                  <a:pt x="0" y="0"/>
                </a:lnTo>
                <a:lnTo>
                  <a:pt x="0" y="9143"/>
                </a:lnTo>
                <a:lnTo>
                  <a:pt x="40386" y="0"/>
                </a:lnTo>
                <a:close/>
              </a:path>
            </a:pathLst>
          </a:custGeom>
          <a:solidFill>
            <a:srgbClr val="000000"/>
          </a:solidFill>
        </p:spPr>
        <p:txBody>
          <a:bodyPr wrap="square" lIns="0" tIns="0" rIns="0" bIns="0" rtlCol="0"/>
          <a:lstStyle/>
          <a:p>
            <a:endParaRPr/>
          </a:p>
        </p:txBody>
      </p:sp>
      <p:sp>
        <p:nvSpPr>
          <p:cNvPr id="240" name="object 240"/>
          <p:cNvSpPr/>
          <p:nvPr/>
        </p:nvSpPr>
        <p:spPr>
          <a:xfrm>
            <a:off x="6336294" y="5303727"/>
            <a:ext cx="40640" cy="9525"/>
          </a:xfrm>
          <a:custGeom>
            <a:avLst/>
            <a:gdLst/>
            <a:ahLst/>
            <a:cxnLst/>
            <a:rect l="l" t="t" r="r" b="b"/>
            <a:pathLst>
              <a:path w="40639" h="9525">
                <a:moveTo>
                  <a:pt x="40386" y="9143"/>
                </a:moveTo>
                <a:lnTo>
                  <a:pt x="40386" y="0"/>
                </a:lnTo>
                <a:lnTo>
                  <a:pt x="0" y="0"/>
                </a:lnTo>
                <a:lnTo>
                  <a:pt x="0" y="9143"/>
                </a:lnTo>
                <a:lnTo>
                  <a:pt x="40386" y="9143"/>
                </a:lnTo>
              </a:path>
            </a:pathLst>
          </a:custGeom>
          <a:ln w="3175">
            <a:solidFill>
              <a:srgbClr val="000000"/>
            </a:solidFill>
          </a:ln>
        </p:spPr>
        <p:txBody>
          <a:bodyPr wrap="square" lIns="0" tIns="0" rIns="0" bIns="0" rtlCol="0"/>
          <a:lstStyle/>
          <a:p>
            <a:endParaRPr/>
          </a:p>
        </p:txBody>
      </p:sp>
      <p:sp>
        <p:nvSpPr>
          <p:cNvPr id="241" name="object 241"/>
          <p:cNvSpPr/>
          <p:nvPr/>
        </p:nvSpPr>
        <p:spPr>
          <a:xfrm>
            <a:off x="6253237"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42" name="object 242"/>
          <p:cNvSpPr/>
          <p:nvPr/>
        </p:nvSpPr>
        <p:spPr>
          <a:xfrm>
            <a:off x="6253237"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43" name="object 243"/>
          <p:cNvSpPr/>
          <p:nvPr/>
        </p:nvSpPr>
        <p:spPr>
          <a:xfrm>
            <a:off x="6252474" y="5303727"/>
            <a:ext cx="56515" cy="9525"/>
          </a:xfrm>
          <a:custGeom>
            <a:avLst/>
            <a:gdLst/>
            <a:ahLst/>
            <a:cxnLst/>
            <a:rect l="l" t="t" r="r" b="b"/>
            <a:pathLst>
              <a:path w="56514" h="9525">
                <a:moveTo>
                  <a:pt x="56387" y="9143"/>
                </a:moveTo>
                <a:lnTo>
                  <a:pt x="56387" y="0"/>
                </a:lnTo>
                <a:lnTo>
                  <a:pt x="0" y="0"/>
                </a:lnTo>
                <a:lnTo>
                  <a:pt x="0" y="9143"/>
                </a:lnTo>
                <a:lnTo>
                  <a:pt x="56387" y="9143"/>
                </a:lnTo>
              </a:path>
            </a:pathLst>
          </a:custGeom>
          <a:ln w="3175">
            <a:solidFill>
              <a:srgbClr val="000000"/>
            </a:solidFill>
          </a:ln>
        </p:spPr>
        <p:txBody>
          <a:bodyPr wrap="square" lIns="0" tIns="0" rIns="0" bIns="0" rtlCol="0"/>
          <a:lstStyle/>
          <a:p>
            <a:endParaRPr/>
          </a:p>
        </p:txBody>
      </p:sp>
      <p:sp>
        <p:nvSpPr>
          <p:cNvPr id="244" name="object 244"/>
          <p:cNvSpPr/>
          <p:nvPr/>
        </p:nvSpPr>
        <p:spPr>
          <a:xfrm>
            <a:off x="6169417"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45" name="object 245"/>
          <p:cNvSpPr/>
          <p:nvPr/>
        </p:nvSpPr>
        <p:spPr>
          <a:xfrm>
            <a:off x="6169417"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46" name="object 246"/>
          <p:cNvSpPr/>
          <p:nvPr/>
        </p:nvSpPr>
        <p:spPr>
          <a:xfrm>
            <a:off x="6169417"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47" name="object 247"/>
          <p:cNvSpPr/>
          <p:nvPr/>
        </p:nvSpPr>
        <p:spPr>
          <a:xfrm>
            <a:off x="6085597"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48" name="object 248"/>
          <p:cNvSpPr/>
          <p:nvPr/>
        </p:nvSpPr>
        <p:spPr>
          <a:xfrm>
            <a:off x="6085597"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49" name="object 249"/>
          <p:cNvSpPr/>
          <p:nvPr/>
        </p:nvSpPr>
        <p:spPr>
          <a:xfrm>
            <a:off x="6085597"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50" name="object 250"/>
          <p:cNvSpPr/>
          <p:nvPr/>
        </p:nvSpPr>
        <p:spPr>
          <a:xfrm>
            <a:off x="6002538"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51" name="object 251"/>
          <p:cNvSpPr/>
          <p:nvPr/>
        </p:nvSpPr>
        <p:spPr>
          <a:xfrm>
            <a:off x="6002538"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52" name="object 252"/>
          <p:cNvSpPr/>
          <p:nvPr/>
        </p:nvSpPr>
        <p:spPr>
          <a:xfrm>
            <a:off x="6002538"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53" name="object 253"/>
          <p:cNvSpPr/>
          <p:nvPr/>
        </p:nvSpPr>
        <p:spPr>
          <a:xfrm>
            <a:off x="5918718"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54" name="object 254"/>
          <p:cNvSpPr/>
          <p:nvPr/>
        </p:nvSpPr>
        <p:spPr>
          <a:xfrm>
            <a:off x="5918718"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55" name="object 255"/>
          <p:cNvSpPr/>
          <p:nvPr/>
        </p:nvSpPr>
        <p:spPr>
          <a:xfrm>
            <a:off x="5918718"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56" name="object 256"/>
          <p:cNvSpPr/>
          <p:nvPr/>
        </p:nvSpPr>
        <p:spPr>
          <a:xfrm>
            <a:off x="5834899"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57" name="object 257"/>
          <p:cNvSpPr/>
          <p:nvPr/>
        </p:nvSpPr>
        <p:spPr>
          <a:xfrm>
            <a:off x="5834899"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58" name="object 258"/>
          <p:cNvSpPr/>
          <p:nvPr/>
        </p:nvSpPr>
        <p:spPr>
          <a:xfrm>
            <a:off x="5834899"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59" name="object 259"/>
          <p:cNvSpPr/>
          <p:nvPr/>
        </p:nvSpPr>
        <p:spPr>
          <a:xfrm>
            <a:off x="5751079" y="5303727"/>
            <a:ext cx="56515" cy="9525"/>
          </a:xfrm>
          <a:custGeom>
            <a:avLst/>
            <a:gdLst/>
            <a:ahLst/>
            <a:cxnLst/>
            <a:rect l="l" t="t" r="r" b="b"/>
            <a:pathLst>
              <a:path w="56514" h="9525">
                <a:moveTo>
                  <a:pt x="56387" y="0"/>
                </a:moveTo>
                <a:lnTo>
                  <a:pt x="0" y="9143"/>
                </a:lnTo>
                <a:lnTo>
                  <a:pt x="56387" y="9143"/>
                </a:lnTo>
                <a:lnTo>
                  <a:pt x="56387" y="0"/>
                </a:lnTo>
                <a:close/>
              </a:path>
            </a:pathLst>
          </a:custGeom>
          <a:solidFill>
            <a:srgbClr val="000000"/>
          </a:solidFill>
        </p:spPr>
        <p:txBody>
          <a:bodyPr wrap="square" lIns="0" tIns="0" rIns="0" bIns="0" rtlCol="0"/>
          <a:lstStyle/>
          <a:p>
            <a:endParaRPr/>
          </a:p>
        </p:txBody>
      </p:sp>
      <p:sp>
        <p:nvSpPr>
          <p:cNvPr id="260" name="object 260"/>
          <p:cNvSpPr/>
          <p:nvPr/>
        </p:nvSpPr>
        <p:spPr>
          <a:xfrm>
            <a:off x="5751079" y="5303727"/>
            <a:ext cx="56515" cy="9525"/>
          </a:xfrm>
          <a:custGeom>
            <a:avLst/>
            <a:gdLst/>
            <a:ahLst/>
            <a:cxnLst/>
            <a:rect l="l" t="t" r="r" b="b"/>
            <a:pathLst>
              <a:path w="56514" h="9525">
                <a:moveTo>
                  <a:pt x="56387" y="0"/>
                </a:moveTo>
                <a:lnTo>
                  <a:pt x="0" y="0"/>
                </a:lnTo>
                <a:lnTo>
                  <a:pt x="0" y="9143"/>
                </a:lnTo>
                <a:lnTo>
                  <a:pt x="56387" y="0"/>
                </a:lnTo>
                <a:close/>
              </a:path>
            </a:pathLst>
          </a:custGeom>
          <a:solidFill>
            <a:srgbClr val="000000"/>
          </a:solidFill>
        </p:spPr>
        <p:txBody>
          <a:bodyPr wrap="square" lIns="0" tIns="0" rIns="0" bIns="0" rtlCol="0"/>
          <a:lstStyle/>
          <a:p>
            <a:endParaRPr/>
          </a:p>
        </p:txBody>
      </p:sp>
      <p:sp>
        <p:nvSpPr>
          <p:cNvPr id="261" name="object 261"/>
          <p:cNvSpPr/>
          <p:nvPr/>
        </p:nvSpPr>
        <p:spPr>
          <a:xfrm>
            <a:off x="5751079" y="5303727"/>
            <a:ext cx="56515" cy="9525"/>
          </a:xfrm>
          <a:custGeom>
            <a:avLst/>
            <a:gdLst/>
            <a:ahLst/>
            <a:cxnLst/>
            <a:rect l="l" t="t" r="r" b="b"/>
            <a:pathLst>
              <a:path w="56514" h="9525">
                <a:moveTo>
                  <a:pt x="56387" y="9143"/>
                </a:moveTo>
                <a:lnTo>
                  <a:pt x="56387" y="0"/>
                </a:lnTo>
                <a:lnTo>
                  <a:pt x="0" y="0"/>
                </a:lnTo>
                <a:lnTo>
                  <a:pt x="0" y="9143"/>
                </a:lnTo>
                <a:lnTo>
                  <a:pt x="56387" y="9143"/>
                </a:lnTo>
              </a:path>
            </a:pathLst>
          </a:custGeom>
          <a:ln w="3175">
            <a:solidFill>
              <a:srgbClr val="000000"/>
            </a:solidFill>
          </a:ln>
        </p:spPr>
        <p:txBody>
          <a:bodyPr wrap="square" lIns="0" tIns="0" rIns="0" bIns="0" rtlCol="0"/>
          <a:lstStyle/>
          <a:p>
            <a:endParaRPr/>
          </a:p>
        </p:txBody>
      </p:sp>
      <p:sp>
        <p:nvSpPr>
          <p:cNvPr id="262" name="object 262"/>
          <p:cNvSpPr/>
          <p:nvPr/>
        </p:nvSpPr>
        <p:spPr>
          <a:xfrm>
            <a:off x="5668020" y="5303727"/>
            <a:ext cx="55880" cy="9525"/>
          </a:xfrm>
          <a:custGeom>
            <a:avLst/>
            <a:gdLst/>
            <a:ahLst/>
            <a:cxnLst/>
            <a:rect l="l" t="t" r="r" b="b"/>
            <a:pathLst>
              <a:path w="55879"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263" name="object 263"/>
          <p:cNvSpPr/>
          <p:nvPr/>
        </p:nvSpPr>
        <p:spPr>
          <a:xfrm>
            <a:off x="5668020" y="5303727"/>
            <a:ext cx="55880" cy="9525"/>
          </a:xfrm>
          <a:custGeom>
            <a:avLst/>
            <a:gdLst/>
            <a:ahLst/>
            <a:cxnLst/>
            <a:rect l="l" t="t" r="r" b="b"/>
            <a:pathLst>
              <a:path w="55879"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264" name="object 264"/>
          <p:cNvSpPr/>
          <p:nvPr/>
        </p:nvSpPr>
        <p:spPr>
          <a:xfrm>
            <a:off x="5668020" y="5303727"/>
            <a:ext cx="55880" cy="9525"/>
          </a:xfrm>
          <a:custGeom>
            <a:avLst/>
            <a:gdLst/>
            <a:ahLst/>
            <a:cxnLst/>
            <a:rect l="l" t="t" r="r" b="b"/>
            <a:pathLst>
              <a:path w="55879" h="9525">
                <a:moveTo>
                  <a:pt x="55626" y="9143"/>
                </a:moveTo>
                <a:lnTo>
                  <a:pt x="55626" y="0"/>
                </a:lnTo>
                <a:lnTo>
                  <a:pt x="0" y="0"/>
                </a:lnTo>
                <a:lnTo>
                  <a:pt x="0" y="9143"/>
                </a:lnTo>
                <a:lnTo>
                  <a:pt x="55626" y="9143"/>
                </a:lnTo>
              </a:path>
            </a:pathLst>
          </a:custGeom>
          <a:ln w="3175">
            <a:solidFill>
              <a:srgbClr val="000000"/>
            </a:solidFill>
          </a:ln>
        </p:spPr>
        <p:txBody>
          <a:bodyPr wrap="square" lIns="0" tIns="0" rIns="0" bIns="0" rtlCol="0"/>
          <a:lstStyle/>
          <a:p>
            <a:endParaRPr/>
          </a:p>
        </p:txBody>
      </p:sp>
      <p:sp>
        <p:nvSpPr>
          <p:cNvPr id="265" name="object 265"/>
          <p:cNvSpPr/>
          <p:nvPr/>
        </p:nvSpPr>
        <p:spPr>
          <a:xfrm>
            <a:off x="5584200"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66" name="object 266"/>
          <p:cNvSpPr/>
          <p:nvPr/>
        </p:nvSpPr>
        <p:spPr>
          <a:xfrm>
            <a:off x="5584200"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67" name="object 267"/>
          <p:cNvSpPr/>
          <p:nvPr/>
        </p:nvSpPr>
        <p:spPr>
          <a:xfrm>
            <a:off x="5584200"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68" name="object 268"/>
          <p:cNvSpPr/>
          <p:nvPr/>
        </p:nvSpPr>
        <p:spPr>
          <a:xfrm>
            <a:off x="5501143"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69" name="object 269"/>
          <p:cNvSpPr/>
          <p:nvPr/>
        </p:nvSpPr>
        <p:spPr>
          <a:xfrm>
            <a:off x="5501143"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70" name="object 270"/>
          <p:cNvSpPr/>
          <p:nvPr/>
        </p:nvSpPr>
        <p:spPr>
          <a:xfrm>
            <a:off x="5501143"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71" name="object 271"/>
          <p:cNvSpPr/>
          <p:nvPr/>
        </p:nvSpPr>
        <p:spPr>
          <a:xfrm>
            <a:off x="5417323" y="5303727"/>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72" name="object 272"/>
          <p:cNvSpPr/>
          <p:nvPr/>
        </p:nvSpPr>
        <p:spPr>
          <a:xfrm>
            <a:off x="5417323" y="5303727"/>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73" name="object 273"/>
          <p:cNvSpPr/>
          <p:nvPr/>
        </p:nvSpPr>
        <p:spPr>
          <a:xfrm>
            <a:off x="5417323" y="5303727"/>
            <a:ext cx="55880" cy="9525"/>
          </a:xfrm>
          <a:custGeom>
            <a:avLst/>
            <a:gdLst/>
            <a:ahLst/>
            <a:cxnLst/>
            <a:rect l="l" t="t" r="r" b="b"/>
            <a:pathLst>
              <a:path w="55879"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74" name="object 274"/>
          <p:cNvSpPr/>
          <p:nvPr/>
        </p:nvSpPr>
        <p:spPr>
          <a:xfrm>
            <a:off x="5333503" y="5303727"/>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275" name="object 275"/>
          <p:cNvSpPr/>
          <p:nvPr/>
        </p:nvSpPr>
        <p:spPr>
          <a:xfrm>
            <a:off x="5333503" y="5303727"/>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276" name="object 276"/>
          <p:cNvSpPr/>
          <p:nvPr/>
        </p:nvSpPr>
        <p:spPr>
          <a:xfrm>
            <a:off x="5333503" y="5303727"/>
            <a:ext cx="55880" cy="9525"/>
          </a:xfrm>
          <a:custGeom>
            <a:avLst/>
            <a:gdLst/>
            <a:ahLst/>
            <a:cxnLst/>
            <a:rect l="l" t="t" r="r" b="b"/>
            <a:pathLst>
              <a:path w="55880" h="9525">
                <a:moveTo>
                  <a:pt x="55625" y="9143"/>
                </a:moveTo>
                <a:lnTo>
                  <a:pt x="55625" y="0"/>
                </a:lnTo>
                <a:lnTo>
                  <a:pt x="0" y="0"/>
                </a:lnTo>
                <a:lnTo>
                  <a:pt x="0" y="9143"/>
                </a:lnTo>
                <a:lnTo>
                  <a:pt x="55625" y="9143"/>
                </a:lnTo>
              </a:path>
            </a:pathLst>
          </a:custGeom>
          <a:ln w="3175">
            <a:solidFill>
              <a:srgbClr val="000000"/>
            </a:solidFill>
          </a:ln>
        </p:spPr>
        <p:txBody>
          <a:bodyPr wrap="square" lIns="0" tIns="0" rIns="0" bIns="0" rtlCol="0"/>
          <a:lstStyle/>
          <a:p>
            <a:endParaRPr/>
          </a:p>
        </p:txBody>
      </p:sp>
      <p:sp>
        <p:nvSpPr>
          <p:cNvPr id="277" name="object 277"/>
          <p:cNvSpPr/>
          <p:nvPr/>
        </p:nvSpPr>
        <p:spPr>
          <a:xfrm>
            <a:off x="5249682" y="5303727"/>
            <a:ext cx="56515" cy="9525"/>
          </a:xfrm>
          <a:custGeom>
            <a:avLst/>
            <a:gdLst/>
            <a:ahLst/>
            <a:cxnLst/>
            <a:rect l="l" t="t" r="r" b="b"/>
            <a:pathLst>
              <a:path w="56514" h="9525">
                <a:moveTo>
                  <a:pt x="56387" y="0"/>
                </a:moveTo>
                <a:lnTo>
                  <a:pt x="0" y="9143"/>
                </a:lnTo>
                <a:lnTo>
                  <a:pt x="56387" y="9143"/>
                </a:lnTo>
                <a:lnTo>
                  <a:pt x="56387" y="0"/>
                </a:lnTo>
                <a:close/>
              </a:path>
            </a:pathLst>
          </a:custGeom>
          <a:solidFill>
            <a:srgbClr val="000000"/>
          </a:solidFill>
        </p:spPr>
        <p:txBody>
          <a:bodyPr wrap="square" lIns="0" tIns="0" rIns="0" bIns="0" rtlCol="0"/>
          <a:lstStyle/>
          <a:p>
            <a:endParaRPr/>
          </a:p>
        </p:txBody>
      </p:sp>
      <p:sp>
        <p:nvSpPr>
          <p:cNvPr id="278" name="object 278"/>
          <p:cNvSpPr/>
          <p:nvPr/>
        </p:nvSpPr>
        <p:spPr>
          <a:xfrm>
            <a:off x="5249682" y="5303727"/>
            <a:ext cx="56515" cy="9525"/>
          </a:xfrm>
          <a:custGeom>
            <a:avLst/>
            <a:gdLst/>
            <a:ahLst/>
            <a:cxnLst/>
            <a:rect l="l" t="t" r="r" b="b"/>
            <a:pathLst>
              <a:path w="56514" h="9525">
                <a:moveTo>
                  <a:pt x="56387" y="0"/>
                </a:moveTo>
                <a:lnTo>
                  <a:pt x="0" y="0"/>
                </a:lnTo>
                <a:lnTo>
                  <a:pt x="0" y="9143"/>
                </a:lnTo>
                <a:lnTo>
                  <a:pt x="56387" y="0"/>
                </a:lnTo>
                <a:close/>
              </a:path>
            </a:pathLst>
          </a:custGeom>
          <a:solidFill>
            <a:srgbClr val="000000"/>
          </a:solidFill>
        </p:spPr>
        <p:txBody>
          <a:bodyPr wrap="square" lIns="0" tIns="0" rIns="0" bIns="0" rtlCol="0"/>
          <a:lstStyle/>
          <a:p>
            <a:endParaRPr/>
          </a:p>
        </p:txBody>
      </p:sp>
      <p:sp>
        <p:nvSpPr>
          <p:cNvPr id="279" name="object 279"/>
          <p:cNvSpPr/>
          <p:nvPr/>
        </p:nvSpPr>
        <p:spPr>
          <a:xfrm>
            <a:off x="5249682" y="5303727"/>
            <a:ext cx="56515" cy="9525"/>
          </a:xfrm>
          <a:custGeom>
            <a:avLst/>
            <a:gdLst/>
            <a:ahLst/>
            <a:cxnLst/>
            <a:rect l="l" t="t" r="r" b="b"/>
            <a:pathLst>
              <a:path w="56514" h="9525">
                <a:moveTo>
                  <a:pt x="56387" y="9143"/>
                </a:moveTo>
                <a:lnTo>
                  <a:pt x="56387" y="0"/>
                </a:lnTo>
                <a:lnTo>
                  <a:pt x="0" y="0"/>
                </a:lnTo>
                <a:lnTo>
                  <a:pt x="0" y="9143"/>
                </a:lnTo>
                <a:lnTo>
                  <a:pt x="56387" y="9143"/>
                </a:lnTo>
              </a:path>
            </a:pathLst>
          </a:custGeom>
          <a:ln w="3175">
            <a:solidFill>
              <a:srgbClr val="000000"/>
            </a:solidFill>
          </a:ln>
        </p:spPr>
        <p:txBody>
          <a:bodyPr wrap="square" lIns="0" tIns="0" rIns="0" bIns="0" rtlCol="0"/>
          <a:lstStyle/>
          <a:p>
            <a:endParaRPr/>
          </a:p>
        </p:txBody>
      </p:sp>
      <p:sp>
        <p:nvSpPr>
          <p:cNvPr id="280" name="object 280"/>
          <p:cNvSpPr/>
          <p:nvPr/>
        </p:nvSpPr>
        <p:spPr>
          <a:xfrm>
            <a:off x="5182626" y="5303727"/>
            <a:ext cx="40005" cy="9525"/>
          </a:xfrm>
          <a:custGeom>
            <a:avLst/>
            <a:gdLst/>
            <a:ahLst/>
            <a:cxnLst/>
            <a:rect l="l" t="t" r="r" b="b"/>
            <a:pathLst>
              <a:path w="40005" h="9525">
                <a:moveTo>
                  <a:pt x="39624" y="0"/>
                </a:moveTo>
                <a:lnTo>
                  <a:pt x="0" y="9143"/>
                </a:lnTo>
                <a:lnTo>
                  <a:pt x="39624" y="9143"/>
                </a:lnTo>
                <a:lnTo>
                  <a:pt x="39624" y="0"/>
                </a:lnTo>
                <a:close/>
              </a:path>
            </a:pathLst>
          </a:custGeom>
          <a:solidFill>
            <a:srgbClr val="000000"/>
          </a:solidFill>
        </p:spPr>
        <p:txBody>
          <a:bodyPr wrap="square" lIns="0" tIns="0" rIns="0" bIns="0" rtlCol="0"/>
          <a:lstStyle/>
          <a:p>
            <a:endParaRPr/>
          </a:p>
        </p:txBody>
      </p:sp>
      <p:sp>
        <p:nvSpPr>
          <p:cNvPr id="281" name="object 281"/>
          <p:cNvSpPr/>
          <p:nvPr/>
        </p:nvSpPr>
        <p:spPr>
          <a:xfrm>
            <a:off x="5182626" y="5303727"/>
            <a:ext cx="40005" cy="9525"/>
          </a:xfrm>
          <a:custGeom>
            <a:avLst/>
            <a:gdLst/>
            <a:ahLst/>
            <a:cxnLst/>
            <a:rect l="l" t="t" r="r" b="b"/>
            <a:pathLst>
              <a:path w="40005" h="9525">
                <a:moveTo>
                  <a:pt x="39624" y="0"/>
                </a:moveTo>
                <a:lnTo>
                  <a:pt x="0" y="0"/>
                </a:lnTo>
                <a:lnTo>
                  <a:pt x="0" y="9143"/>
                </a:lnTo>
                <a:lnTo>
                  <a:pt x="39624" y="0"/>
                </a:lnTo>
                <a:close/>
              </a:path>
            </a:pathLst>
          </a:custGeom>
          <a:solidFill>
            <a:srgbClr val="000000"/>
          </a:solidFill>
        </p:spPr>
        <p:txBody>
          <a:bodyPr wrap="square" lIns="0" tIns="0" rIns="0" bIns="0" rtlCol="0"/>
          <a:lstStyle/>
          <a:p>
            <a:endParaRPr/>
          </a:p>
        </p:txBody>
      </p:sp>
      <p:sp>
        <p:nvSpPr>
          <p:cNvPr id="282" name="object 282"/>
          <p:cNvSpPr/>
          <p:nvPr/>
        </p:nvSpPr>
        <p:spPr>
          <a:xfrm>
            <a:off x="5182626" y="5303727"/>
            <a:ext cx="40005" cy="9525"/>
          </a:xfrm>
          <a:custGeom>
            <a:avLst/>
            <a:gdLst/>
            <a:ahLst/>
            <a:cxnLst/>
            <a:rect l="l" t="t" r="r" b="b"/>
            <a:pathLst>
              <a:path w="40005" h="9525">
                <a:moveTo>
                  <a:pt x="39624" y="9143"/>
                </a:moveTo>
                <a:lnTo>
                  <a:pt x="39624" y="0"/>
                </a:lnTo>
                <a:lnTo>
                  <a:pt x="0" y="0"/>
                </a:lnTo>
                <a:lnTo>
                  <a:pt x="0" y="9143"/>
                </a:lnTo>
                <a:lnTo>
                  <a:pt x="39624" y="9143"/>
                </a:lnTo>
              </a:path>
            </a:pathLst>
          </a:custGeom>
          <a:ln w="3175">
            <a:solidFill>
              <a:srgbClr val="000000"/>
            </a:solidFill>
          </a:ln>
        </p:spPr>
        <p:txBody>
          <a:bodyPr wrap="square" lIns="0" tIns="0" rIns="0" bIns="0" rtlCol="0"/>
          <a:lstStyle/>
          <a:p>
            <a:endParaRPr/>
          </a:p>
        </p:txBody>
      </p:sp>
      <p:sp>
        <p:nvSpPr>
          <p:cNvPr id="283" name="object 283"/>
          <p:cNvSpPr/>
          <p:nvPr/>
        </p:nvSpPr>
        <p:spPr>
          <a:xfrm>
            <a:off x="5182626" y="5303727"/>
            <a:ext cx="0" cy="9525"/>
          </a:xfrm>
          <a:custGeom>
            <a:avLst/>
            <a:gdLst/>
            <a:ahLst/>
            <a:cxnLst/>
            <a:rect l="l" t="t" r="r" b="b"/>
            <a:pathLst>
              <a:path h="9525">
                <a:moveTo>
                  <a:pt x="0" y="9143"/>
                </a:moveTo>
                <a:lnTo>
                  <a:pt x="0" y="0"/>
                </a:lnTo>
              </a:path>
            </a:pathLst>
          </a:custGeom>
          <a:ln w="3175">
            <a:solidFill>
              <a:srgbClr val="000000"/>
            </a:solidFill>
          </a:ln>
        </p:spPr>
        <p:txBody>
          <a:bodyPr wrap="square" lIns="0" tIns="0" rIns="0" bIns="0" rtlCol="0"/>
          <a:lstStyle/>
          <a:p>
            <a:endParaRPr/>
          </a:p>
        </p:txBody>
      </p:sp>
      <p:sp>
        <p:nvSpPr>
          <p:cNvPr id="284" name="object 284"/>
          <p:cNvSpPr/>
          <p:nvPr/>
        </p:nvSpPr>
        <p:spPr>
          <a:xfrm>
            <a:off x="5461518" y="5206953"/>
            <a:ext cx="1069340" cy="9525"/>
          </a:xfrm>
          <a:custGeom>
            <a:avLst/>
            <a:gdLst/>
            <a:ahLst/>
            <a:cxnLst/>
            <a:rect l="l" t="t" r="r" b="b"/>
            <a:pathLst>
              <a:path w="1069339" h="9525">
                <a:moveTo>
                  <a:pt x="1069086" y="0"/>
                </a:moveTo>
                <a:lnTo>
                  <a:pt x="0" y="9143"/>
                </a:lnTo>
                <a:lnTo>
                  <a:pt x="1069086" y="9143"/>
                </a:lnTo>
                <a:lnTo>
                  <a:pt x="1069086" y="0"/>
                </a:lnTo>
                <a:close/>
              </a:path>
            </a:pathLst>
          </a:custGeom>
          <a:solidFill>
            <a:srgbClr val="000000"/>
          </a:solidFill>
        </p:spPr>
        <p:txBody>
          <a:bodyPr wrap="square" lIns="0" tIns="0" rIns="0" bIns="0" rtlCol="0"/>
          <a:lstStyle/>
          <a:p>
            <a:endParaRPr/>
          </a:p>
        </p:txBody>
      </p:sp>
      <p:sp>
        <p:nvSpPr>
          <p:cNvPr id="285" name="object 285"/>
          <p:cNvSpPr/>
          <p:nvPr/>
        </p:nvSpPr>
        <p:spPr>
          <a:xfrm>
            <a:off x="5461518" y="5206953"/>
            <a:ext cx="1069340" cy="9525"/>
          </a:xfrm>
          <a:custGeom>
            <a:avLst/>
            <a:gdLst/>
            <a:ahLst/>
            <a:cxnLst/>
            <a:rect l="l" t="t" r="r" b="b"/>
            <a:pathLst>
              <a:path w="1069339" h="9525">
                <a:moveTo>
                  <a:pt x="1069086" y="0"/>
                </a:moveTo>
                <a:lnTo>
                  <a:pt x="0" y="0"/>
                </a:lnTo>
                <a:lnTo>
                  <a:pt x="0" y="9143"/>
                </a:lnTo>
                <a:lnTo>
                  <a:pt x="1069086" y="0"/>
                </a:lnTo>
                <a:close/>
              </a:path>
            </a:pathLst>
          </a:custGeom>
          <a:solidFill>
            <a:srgbClr val="000000"/>
          </a:solidFill>
        </p:spPr>
        <p:txBody>
          <a:bodyPr wrap="square" lIns="0" tIns="0" rIns="0" bIns="0" rtlCol="0"/>
          <a:lstStyle/>
          <a:p>
            <a:endParaRPr/>
          </a:p>
        </p:txBody>
      </p:sp>
      <p:sp>
        <p:nvSpPr>
          <p:cNvPr id="286" name="object 286"/>
          <p:cNvSpPr/>
          <p:nvPr/>
        </p:nvSpPr>
        <p:spPr>
          <a:xfrm>
            <a:off x="5461518" y="5206953"/>
            <a:ext cx="1069340" cy="9525"/>
          </a:xfrm>
          <a:custGeom>
            <a:avLst/>
            <a:gdLst/>
            <a:ahLst/>
            <a:cxnLst/>
            <a:rect l="l" t="t" r="r" b="b"/>
            <a:pathLst>
              <a:path w="1069339" h="9525">
                <a:moveTo>
                  <a:pt x="1069086" y="9143"/>
                </a:moveTo>
                <a:lnTo>
                  <a:pt x="1069086" y="0"/>
                </a:lnTo>
                <a:lnTo>
                  <a:pt x="0" y="0"/>
                </a:lnTo>
                <a:lnTo>
                  <a:pt x="0" y="9143"/>
                </a:lnTo>
                <a:lnTo>
                  <a:pt x="1069086" y="9143"/>
                </a:lnTo>
              </a:path>
            </a:pathLst>
          </a:custGeom>
          <a:ln w="3175">
            <a:solidFill>
              <a:srgbClr val="000000"/>
            </a:solidFill>
          </a:ln>
        </p:spPr>
        <p:txBody>
          <a:bodyPr wrap="square" lIns="0" tIns="0" rIns="0" bIns="0" rtlCol="0"/>
          <a:lstStyle/>
          <a:p>
            <a:endParaRPr/>
          </a:p>
        </p:txBody>
      </p:sp>
      <p:sp>
        <p:nvSpPr>
          <p:cNvPr id="287" name="object 287"/>
          <p:cNvSpPr/>
          <p:nvPr/>
        </p:nvSpPr>
        <p:spPr>
          <a:xfrm>
            <a:off x="5546100" y="5418789"/>
            <a:ext cx="165735" cy="44450"/>
          </a:xfrm>
          <a:custGeom>
            <a:avLst/>
            <a:gdLst/>
            <a:ahLst/>
            <a:cxnLst/>
            <a:rect l="l" t="t" r="r" b="b"/>
            <a:pathLst>
              <a:path w="165735" h="44450">
                <a:moveTo>
                  <a:pt x="165353" y="0"/>
                </a:moveTo>
                <a:lnTo>
                  <a:pt x="0" y="22098"/>
                </a:lnTo>
                <a:lnTo>
                  <a:pt x="165353" y="44195"/>
                </a:lnTo>
                <a:lnTo>
                  <a:pt x="165353" y="0"/>
                </a:lnTo>
                <a:close/>
              </a:path>
            </a:pathLst>
          </a:custGeom>
          <a:solidFill>
            <a:srgbClr val="000000"/>
          </a:solidFill>
        </p:spPr>
        <p:txBody>
          <a:bodyPr wrap="square" lIns="0" tIns="0" rIns="0" bIns="0" rtlCol="0"/>
          <a:lstStyle/>
          <a:p>
            <a:endParaRPr/>
          </a:p>
        </p:txBody>
      </p:sp>
      <p:sp>
        <p:nvSpPr>
          <p:cNvPr id="288" name="object 288"/>
          <p:cNvSpPr/>
          <p:nvPr/>
        </p:nvSpPr>
        <p:spPr>
          <a:xfrm>
            <a:off x="5546100" y="5418789"/>
            <a:ext cx="165735" cy="44450"/>
          </a:xfrm>
          <a:custGeom>
            <a:avLst/>
            <a:gdLst/>
            <a:ahLst/>
            <a:cxnLst/>
            <a:rect l="l" t="t" r="r" b="b"/>
            <a:pathLst>
              <a:path w="165735" h="44450">
                <a:moveTo>
                  <a:pt x="0" y="22098"/>
                </a:moveTo>
                <a:lnTo>
                  <a:pt x="165353" y="0"/>
                </a:lnTo>
                <a:lnTo>
                  <a:pt x="165353" y="44195"/>
                </a:lnTo>
                <a:lnTo>
                  <a:pt x="0" y="22098"/>
                </a:lnTo>
              </a:path>
            </a:pathLst>
          </a:custGeom>
          <a:ln w="3175">
            <a:solidFill>
              <a:srgbClr val="000000"/>
            </a:solidFill>
          </a:ln>
        </p:spPr>
        <p:txBody>
          <a:bodyPr wrap="square" lIns="0" tIns="0" rIns="0" bIns="0" rtlCol="0"/>
          <a:lstStyle/>
          <a:p>
            <a:endParaRPr/>
          </a:p>
        </p:txBody>
      </p:sp>
      <p:sp>
        <p:nvSpPr>
          <p:cNvPr id="289" name="object 289"/>
          <p:cNvSpPr/>
          <p:nvPr/>
        </p:nvSpPr>
        <p:spPr>
          <a:xfrm>
            <a:off x="5769367" y="4916632"/>
            <a:ext cx="454659" cy="9525"/>
          </a:xfrm>
          <a:custGeom>
            <a:avLst/>
            <a:gdLst/>
            <a:ahLst/>
            <a:cxnLst/>
            <a:rect l="l" t="t" r="r" b="b"/>
            <a:pathLst>
              <a:path w="454660" h="9525">
                <a:moveTo>
                  <a:pt x="454151" y="0"/>
                </a:moveTo>
                <a:lnTo>
                  <a:pt x="0" y="0"/>
                </a:lnTo>
                <a:lnTo>
                  <a:pt x="0" y="9144"/>
                </a:lnTo>
                <a:lnTo>
                  <a:pt x="454151" y="0"/>
                </a:lnTo>
                <a:close/>
              </a:path>
            </a:pathLst>
          </a:custGeom>
          <a:solidFill>
            <a:srgbClr val="000000"/>
          </a:solidFill>
        </p:spPr>
        <p:txBody>
          <a:bodyPr wrap="square" lIns="0" tIns="0" rIns="0" bIns="0" rtlCol="0"/>
          <a:lstStyle/>
          <a:p>
            <a:endParaRPr/>
          </a:p>
        </p:txBody>
      </p:sp>
      <p:sp>
        <p:nvSpPr>
          <p:cNvPr id="290" name="object 290"/>
          <p:cNvSpPr/>
          <p:nvPr/>
        </p:nvSpPr>
        <p:spPr>
          <a:xfrm>
            <a:off x="5769367" y="4916632"/>
            <a:ext cx="454659" cy="9525"/>
          </a:xfrm>
          <a:custGeom>
            <a:avLst/>
            <a:gdLst/>
            <a:ahLst/>
            <a:cxnLst/>
            <a:rect l="l" t="t" r="r" b="b"/>
            <a:pathLst>
              <a:path w="454660" h="9525">
                <a:moveTo>
                  <a:pt x="454151" y="0"/>
                </a:moveTo>
                <a:lnTo>
                  <a:pt x="0" y="9144"/>
                </a:lnTo>
                <a:lnTo>
                  <a:pt x="454151" y="9144"/>
                </a:lnTo>
                <a:lnTo>
                  <a:pt x="454151" y="0"/>
                </a:lnTo>
                <a:close/>
              </a:path>
            </a:pathLst>
          </a:custGeom>
          <a:solidFill>
            <a:srgbClr val="000000"/>
          </a:solidFill>
        </p:spPr>
        <p:txBody>
          <a:bodyPr wrap="square" lIns="0" tIns="0" rIns="0" bIns="0" rtlCol="0"/>
          <a:lstStyle/>
          <a:p>
            <a:endParaRPr/>
          </a:p>
        </p:txBody>
      </p:sp>
      <p:sp>
        <p:nvSpPr>
          <p:cNvPr id="291" name="object 291"/>
          <p:cNvSpPr/>
          <p:nvPr/>
        </p:nvSpPr>
        <p:spPr>
          <a:xfrm>
            <a:off x="5768605" y="4916632"/>
            <a:ext cx="455295" cy="9525"/>
          </a:xfrm>
          <a:custGeom>
            <a:avLst/>
            <a:gdLst/>
            <a:ahLst/>
            <a:cxnLst/>
            <a:rect l="l" t="t" r="r" b="b"/>
            <a:pathLst>
              <a:path w="455295" h="9525">
                <a:moveTo>
                  <a:pt x="0" y="0"/>
                </a:moveTo>
                <a:lnTo>
                  <a:pt x="0" y="9144"/>
                </a:lnTo>
                <a:lnTo>
                  <a:pt x="454913" y="9144"/>
                </a:lnTo>
                <a:lnTo>
                  <a:pt x="454913" y="0"/>
                </a:lnTo>
                <a:lnTo>
                  <a:pt x="0" y="0"/>
                </a:lnTo>
              </a:path>
            </a:pathLst>
          </a:custGeom>
          <a:ln w="3175">
            <a:solidFill>
              <a:srgbClr val="000000"/>
            </a:solidFill>
          </a:ln>
        </p:spPr>
        <p:txBody>
          <a:bodyPr wrap="square" lIns="0" tIns="0" rIns="0" bIns="0" rtlCol="0"/>
          <a:lstStyle/>
          <a:p>
            <a:endParaRPr/>
          </a:p>
        </p:txBody>
      </p:sp>
      <p:sp>
        <p:nvSpPr>
          <p:cNvPr id="292" name="object 292"/>
          <p:cNvSpPr/>
          <p:nvPr/>
        </p:nvSpPr>
        <p:spPr>
          <a:xfrm>
            <a:off x="5769367" y="5030932"/>
            <a:ext cx="454659" cy="8890"/>
          </a:xfrm>
          <a:custGeom>
            <a:avLst/>
            <a:gdLst/>
            <a:ahLst/>
            <a:cxnLst/>
            <a:rect l="l" t="t" r="r" b="b"/>
            <a:pathLst>
              <a:path w="454660" h="8889">
                <a:moveTo>
                  <a:pt x="454151" y="0"/>
                </a:moveTo>
                <a:lnTo>
                  <a:pt x="0" y="8382"/>
                </a:lnTo>
                <a:lnTo>
                  <a:pt x="454151" y="8382"/>
                </a:lnTo>
                <a:lnTo>
                  <a:pt x="454151" y="0"/>
                </a:lnTo>
                <a:close/>
              </a:path>
            </a:pathLst>
          </a:custGeom>
          <a:solidFill>
            <a:srgbClr val="000000"/>
          </a:solidFill>
        </p:spPr>
        <p:txBody>
          <a:bodyPr wrap="square" lIns="0" tIns="0" rIns="0" bIns="0" rtlCol="0"/>
          <a:lstStyle/>
          <a:p>
            <a:endParaRPr/>
          </a:p>
        </p:txBody>
      </p:sp>
      <p:sp>
        <p:nvSpPr>
          <p:cNvPr id="293" name="object 293"/>
          <p:cNvSpPr/>
          <p:nvPr/>
        </p:nvSpPr>
        <p:spPr>
          <a:xfrm>
            <a:off x="5769367" y="5030932"/>
            <a:ext cx="454659" cy="8890"/>
          </a:xfrm>
          <a:custGeom>
            <a:avLst/>
            <a:gdLst/>
            <a:ahLst/>
            <a:cxnLst/>
            <a:rect l="l" t="t" r="r" b="b"/>
            <a:pathLst>
              <a:path w="454660" h="8889">
                <a:moveTo>
                  <a:pt x="454151" y="0"/>
                </a:moveTo>
                <a:lnTo>
                  <a:pt x="0" y="0"/>
                </a:lnTo>
                <a:lnTo>
                  <a:pt x="0" y="8382"/>
                </a:lnTo>
                <a:lnTo>
                  <a:pt x="454151" y="0"/>
                </a:lnTo>
                <a:close/>
              </a:path>
            </a:pathLst>
          </a:custGeom>
          <a:solidFill>
            <a:srgbClr val="000000"/>
          </a:solidFill>
        </p:spPr>
        <p:txBody>
          <a:bodyPr wrap="square" lIns="0" tIns="0" rIns="0" bIns="0" rtlCol="0"/>
          <a:lstStyle/>
          <a:p>
            <a:endParaRPr/>
          </a:p>
        </p:txBody>
      </p:sp>
      <p:sp>
        <p:nvSpPr>
          <p:cNvPr id="294" name="object 294"/>
          <p:cNvSpPr/>
          <p:nvPr/>
        </p:nvSpPr>
        <p:spPr>
          <a:xfrm>
            <a:off x="5768605" y="5030932"/>
            <a:ext cx="455295" cy="8890"/>
          </a:xfrm>
          <a:custGeom>
            <a:avLst/>
            <a:gdLst/>
            <a:ahLst/>
            <a:cxnLst/>
            <a:rect l="l" t="t" r="r" b="b"/>
            <a:pathLst>
              <a:path w="455295" h="8889">
                <a:moveTo>
                  <a:pt x="454913" y="8382"/>
                </a:moveTo>
                <a:lnTo>
                  <a:pt x="454913" y="0"/>
                </a:lnTo>
                <a:lnTo>
                  <a:pt x="0" y="0"/>
                </a:lnTo>
                <a:lnTo>
                  <a:pt x="0" y="8382"/>
                </a:lnTo>
                <a:lnTo>
                  <a:pt x="454913" y="8382"/>
                </a:lnTo>
              </a:path>
            </a:pathLst>
          </a:custGeom>
          <a:ln w="3175">
            <a:solidFill>
              <a:srgbClr val="000000"/>
            </a:solidFill>
          </a:ln>
        </p:spPr>
        <p:txBody>
          <a:bodyPr wrap="square" lIns="0" tIns="0" rIns="0" bIns="0" rtlCol="0"/>
          <a:lstStyle/>
          <a:p>
            <a:endParaRPr/>
          </a:p>
        </p:txBody>
      </p:sp>
      <p:sp>
        <p:nvSpPr>
          <p:cNvPr id="295" name="object 295"/>
          <p:cNvSpPr/>
          <p:nvPr/>
        </p:nvSpPr>
        <p:spPr>
          <a:xfrm>
            <a:off x="5461518" y="4739847"/>
            <a:ext cx="1069340" cy="9525"/>
          </a:xfrm>
          <a:custGeom>
            <a:avLst/>
            <a:gdLst/>
            <a:ahLst/>
            <a:cxnLst/>
            <a:rect l="l" t="t" r="r" b="b"/>
            <a:pathLst>
              <a:path w="1069339" h="9525">
                <a:moveTo>
                  <a:pt x="1069086" y="0"/>
                </a:moveTo>
                <a:lnTo>
                  <a:pt x="0" y="0"/>
                </a:lnTo>
                <a:lnTo>
                  <a:pt x="0" y="9143"/>
                </a:lnTo>
                <a:lnTo>
                  <a:pt x="1069086" y="0"/>
                </a:lnTo>
                <a:close/>
              </a:path>
            </a:pathLst>
          </a:custGeom>
          <a:solidFill>
            <a:srgbClr val="000000"/>
          </a:solidFill>
        </p:spPr>
        <p:txBody>
          <a:bodyPr wrap="square" lIns="0" tIns="0" rIns="0" bIns="0" rtlCol="0"/>
          <a:lstStyle/>
          <a:p>
            <a:endParaRPr/>
          </a:p>
        </p:txBody>
      </p:sp>
      <p:sp>
        <p:nvSpPr>
          <p:cNvPr id="296" name="object 296"/>
          <p:cNvSpPr/>
          <p:nvPr/>
        </p:nvSpPr>
        <p:spPr>
          <a:xfrm>
            <a:off x="5461518" y="4739847"/>
            <a:ext cx="1069340" cy="9525"/>
          </a:xfrm>
          <a:custGeom>
            <a:avLst/>
            <a:gdLst/>
            <a:ahLst/>
            <a:cxnLst/>
            <a:rect l="l" t="t" r="r" b="b"/>
            <a:pathLst>
              <a:path w="1069339" h="9525">
                <a:moveTo>
                  <a:pt x="1069086" y="0"/>
                </a:moveTo>
                <a:lnTo>
                  <a:pt x="0" y="9143"/>
                </a:lnTo>
                <a:lnTo>
                  <a:pt x="1069086" y="9143"/>
                </a:lnTo>
                <a:lnTo>
                  <a:pt x="1069086" y="0"/>
                </a:lnTo>
                <a:close/>
              </a:path>
            </a:pathLst>
          </a:custGeom>
          <a:solidFill>
            <a:srgbClr val="000000"/>
          </a:solidFill>
        </p:spPr>
        <p:txBody>
          <a:bodyPr wrap="square" lIns="0" tIns="0" rIns="0" bIns="0" rtlCol="0"/>
          <a:lstStyle/>
          <a:p>
            <a:endParaRPr/>
          </a:p>
        </p:txBody>
      </p:sp>
      <p:sp>
        <p:nvSpPr>
          <p:cNvPr id="297" name="object 297"/>
          <p:cNvSpPr txBox="1"/>
          <p:nvPr/>
        </p:nvSpPr>
        <p:spPr>
          <a:xfrm>
            <a:off x="5681356" y="4744420"/>
            <a:ext cx="629920" cy="177165"/>
          </a:xfrm>
          <a:prstGeom prst="rect">
            <a:avLst/>
          </a:prstGeom>
          <a:ln w="9905">
            <a:solidFill>
              <a:srgbClr val="000000"/>
            </a:solidFill>
          </a:ln>
        </p:spPr>
        <p:txBody>
          <a:bodyPr vert="horz" wrap="square" lIns="0" tIns="48260" rIns="0" bIns="0" rtlCol="0">
            <a:spAutoFit/>
          </a:bodyPr>
          <a:lstStyle/>
          <a:p>
            <a:pPr marL="110489">
              <a:lnSpc>
                <a:spcPct val="100000"/>
              </a:lnSpc>
              <a:spcBef>
                <a:spcPts val="380"/>
              </a:spcBef>
            </a:pPr>
            <a:r>
              <a:rPr sz="700" spc="15" dirty="0">
                <a:latin typeface="Arial"/>
                <a:cs typeface="Arial"/>
              </a:rPr>
              <a:t>CARGA</a:t>
            </a:r>
            <a:r>
              <a:rPr sz="700" spc="-15" dirty="0">
                <a:latin typeface="Arial"/>
                <a:cs typeface="Arial"/>
              </a:rPr>
              <a:t> </a:t>
            </a:r>
            <a:r>
              <a:rPr sz="700" spc="15" dirty="0">
                <a:latin typeface="Arial"/>
                <a:cs typeface="Arial"/>
              </a:rPr>
              <a:t>1</a:t>
            </a:r>
            <a:endParaRPr sz="700">
              <a:latin typeface="Arial"/>
              <a:cs typeface="Arial"/>
            </a:endParaRPr>
          </a:p>
        </p:txBody>
      </p:sp>
      <p:sp>
        <p:nvSpPr>
          <p:cNvPr id="298" name="object 298"/>
          <p:cNvSpPr/>
          <p:nvPr/>
        </p:nvSpPr>
        <p:spPr>
          <a:xfrm>
            <a:off x="5461518" y="4739847"/>
            <a:ext cx="1069340" cy="9525"/>
          </a:xfrm>
          <a:custGeom>
            <a:avLst/>
            <a:gdLst/>
            <a:ahLst/>
            <a:cxnLst/>
            <a:rect l="l" t="t" r="r" b="b"/>
            <a:pathLst>
              <a:path w="1069339" h="9525">
                <a:moveTo>
                  <a:pt x="0" y="0"/>
                </a:moveTo>
                <a:lnTo>
                  <a:pt x="0" y="9143"/>
                </a:lnTo>
                <a:lnTo>
                  <a:pt x="1069086" y="9143"/>
                </a:lnTo>
                <a:lnTo>
                  <a:pt x="1069086" y="0"/>
                </a:lnTo>
                <a:lnTo>
                  <a:pt x="0" y="0"/>
                </a:lnTo>
              </a:path>
            </a:pathLst>
          </a:custGeom>
          <a:ln w="3175">
            <a:solidFill>
              <a:srgbClr val="000000"/>
            </a:solidFill>
          </a:ln>
        </p:spPr>
        <p:txBody>
          <a:bodyPr wrap="square" lIns="0" tIns="0" rIns="0" bIns="0" rtlCol="0"/>
          <a:lstStyle/>
          <a:p>
            <a:endParaRPr/>
          </a:p>
        </p:txBody>
      </p:sp>
      <p:sp>
        <p:nvSpPr>
          <p:cNvPr id="299" name="object 299"/>
          <p:cNvSpPr/>
          <p:nvPr/>
        </p:nvSpPr>
        <p:spPr>
          <a:xfrm>
            <a:off x="5764794" y="4921203"/>
            <a:ext cx="8890" cy="113664"/>
          </a:xfrm>
          <a:custGeom>
            <a:avLst/>
            <a:gdLst/>
            <a:ahLst/>
            <a:cxnLst/>
            <a:rect l="l" t="t" r="r" b="b"/>
            <a:pathLst>
              <a:path w="8889" h="113664">
                <a:moveTo>
                  <a:pt x="0" y="0"/>
                </a:moveTo>
                <a:lnTo>
                  <a:pt x="0" y="113537"/>
                </a:lnTo>
                <a:lnTo>
                  <a:pt x="8382" y="113537"/>
                </a:lnTo>
                <a:lnTo>
                  <a:pt x="0" y="0"/>
                </a:lnTo>
                <a:close/>
              </a:path>
            </a:pathLst>
          </a:custGeom>
          <a:solidFill>
            <a:srgbClr val="000000"/>
          </a:solidFill>
        </p:spPr>
        <p:txBody>
          <a:bodyPr wrap="square" lIns="0" tIns="0" rIns="0" bIns="0" rtlCol="0"/>
          <a:lstStyle/>
          <a:p>
            <a:endParaRPr/>
          </a:p>
        </p:txBody>
      </p:sp>
      <p:sp>
        <p:nvSpPr>
          <p:cNvPr id="300" name="object 300"/>
          <p:cNvSpPr/>
          <p:nvPr/>
        </p:nvSpPr>
        <p:spPr>
          <a:xfrm>
            <a:off x="5764794" y="4921203"/>
            <a:ext cx="8890" cy="113664"/>
          </a:xfrm>
          <a:custGeom>
            <a:avLst/>
            <a:gdLst/>
            <a:ahLst/>
            <a:cxnLst/>
            <a:rect l="l" t="t" r="r" b="b"/>
            <a:pathLst>
              <a:path w="8889" h="113664">
                <a:moveTo>
                  <a:pt x="8382" y="0"/>
                </a:moveTo>
                <a:lnTo>
                  <a:pt x="0" y="0"/>
                </a:lnTo>
                <a:lnTo>
                  <a:pt x="8382" y="113537"/>
                </a:lnTo>
                <a:lnTo>
                  <a:pt x="8382" y="0"/>
                </a:lnTo>
                <a:close/>
              </a:path>
            </a:pathLst>
          </a:custGeom>
          <a:solidFill>
            <a:srgbClr val="000000"/>
          </a:solidFill>
        </p:spPr>
        <p:txBody>
          <a:bodyPr wrap="square" lIns="0" tIns="0" rIns="0" bIns="0" rtlCol="0"/>
          <a:lstStyle/>
          <a:p>
            <a:endParaRPr/>
          </a:p>
        </p:txBody>
      </p:sp>
      <p:sp>
        <p:nvSpPr>
          <p:cNvPr id="301" name="object 301"/>
          <p:cNvSpPr/>
          <p:nvPr/>
        </p:nvSpPr>
        <p:spPr>
          <a:xfrm>
            <a:off x="5764794" y="4921203"/>
            <a:ext cx="8890" cy="113664"/>
          </a:xfrm>
          <a:custGeom>
            <a:avLst/>
            <a:gdLst/>
            <a:ahLst/>
            <a:cxnLst/>
            <a:rect l="l" t="t" r="r" b="b"/>
            <a:pathLst>
              <a:path w="8889" h="113664">
                <a:moveTo>
                  <a:pt x="0" y="113537"/>
                </a:moveTo>
                <a:lnTo>
                  <a:pt x="8382" y="113537"/>
                </a:lnTo>
                <a:lnTo>
                  <a:pt x="8382" y="0"/>
                </a:lnTo>
                <a:lnTo>
                  <a:pt x="0" y="0"/>
                </a:lnTo>
                <a:lnTo>
                  <a:pt x="0" y="113537"/>
                </a:lnTo>
              </a:path>
            </a:pathLst>
          </a:custGeom>
          <a:ln w="3175">
            <a:solidFill>
              <a:srgbClr val="000000"/>
            </a:solidFill>
          </a:ln>
        </p:spPr>
        <p:txBody>
          <a:bodyPr wrap="square" lIns="0" tIns="0" rIns="0" bIns="0" rtlCol="0"/>
          <a:lstStyle/>
          <a:p>
            <a:endParaRPr/>
          </a:p>
        </p:txBody>
      </p:sp>
      <p:sp>
        <p:nvSpPr>
          <p:cNvPr id="302" name="object 302"/>
          <p:cNvSpPr/>
          <p:nvPr/>
        </p:nvSpPr>
        <p:spPr>
          <a:xfrm>
            <a:off x="5680974" y="4973782"/>
            <a:ext cx="88900" cy="8890"/>
          </a:xfrm>
          <a:custGeom>
            <a:avLst/>
            <a:gdLst/>
            <a:ahLst/>
            <a:cxnLst/>
            <a:rect l="l" t="t" r="r" b="b"/>
            <a:pathLst>
              <a:path w="88900" h="8889">
                <a:moveTo>
                  <a:pt x="88391" y="0"/>
                </a:moveTo>
                <a:lnTo>
                  <a:pt x="0" y="8382"/>
                </a:lnTo>
                <a:lnTo>
                  <a:pt x="88391" y="8382"/>
                </a:lnTo>
                <a:lnTo>
                  <a:pt x="88391" y="0"/>
                </a:lnTo>
                <a:close/>
              </a:path>
            </a:pathLst>
          </a:custGeom>
          <a:solidFill>
            <a:srgbClr val="000000"/>
          </a:solidFill>
        </p:spPr>
        <p:txBody>
          <a:bodyPr wrap="square" lIns="0" tIns="0" rIns="0" bIns="0" rtlCol="0"/>
          <a:lstStyle/>
          <a:p>
            <a:endParaRPr/>
          </a:p>
        </p:txBody>
      </p:sp>
      <p:sp>
        <p:nvSpPr>
          <p:cNvPr id="303" name="object 303"/>
          <p:cNvSpPr/>
          <p:nvPr/>
        </p:nvSpPr>
        <p:spPr>
          <a:xfrm>
            <a:off x="5680974" y="4973782"/>
            <a:ext cx="88900" cy="8890"/>
          </a:xfrm>
          <a:custGeom>
            <a:avLst/>
            <a:gdLst/>
            <a:ahLst/>
            <a:cxnLst/>
            <a:rect l="l" t="t" r="r" b="b"/>
            <a:pathLst>
              <a:path w="88900" h="8889">
                <a:moveTo>
                  <a:pt x="88391" y="0"/>
                </a:moveTo>
                <a:lnTo>
                  <a:pt x="0" y="0"/>
                </a:lnTo>
                <a:lnTo>
                  <a:pt x="0" y="8382"/>
                </a:lnTo>
                <a:lnTo>
                  <a:pt x="88391" y="0"/>
                </a:lnTo>
                <a:close/>
              </a:path>
            </a:pathLst>
          </a:custGeom>
          <a:solidFill>
            <a:srgbClr val="000000"/>
          </a:solidFill>
        </p:spPr>
        <p:txBody>
          <a:bodyPr wrap="square" lIns="0" tIns="0" rIns="0" bIns="0" rtlCol="0"/>
          <a:lstStyle/>
          <a:p>
            <a:endParaRPr/>
          </a:p>
        </p:txBody>
      </p:sp>
      <p:sp>
        <p:nvSpPr>
          <p:cNvPr id="304" name="object 304"/>
          <p:cNvSpPr txBox="1"/>
          <p:nvPr/>
        </p:nvSpPr>
        <p:spPr>
          <a:xfrm>
            <a:off x="5225553" y="4578044"/>
            <a:ext cx="188595" cy="173355"/>
          </a:xfrm>
          <a:prstGeom prst="rect">
            <a:avLst/>
          </a:prstGeom>
        </p:spPr>
        <p:txBody>
          <a:bodyPr vert="horz" wrap="square" lIns="0" tIns="15240" rIns="0" bIns="0" rtlCol="0">
            <a:spAutoFit/>
          </a:bodyPr>
          <a:lstStyle/>
          <a:p>
            <a:pPr marL="12700">
              <a:lnSpc>
                <a:spcPct val="100000"/>
              </a:lnSpc>
              <a:spcBef>
                <a:spcPts val="120"/>
              </a:spcBef>
            </a:pPr>
            <a:r>
              <a:rPr sz="950" spc="5" dirty="0">
                <a:latin typeface="Arial"/>
                <a:cs typeface="Arial"/>
              </a:rPr>
              <a:t>PE</a:t>
            </a:r>
            <a:endParaRPr sz="950">
              <a:latin typeface="Arial"/>
              <a:cs typeface="Arial"/>
            </a:endParaRPr>
          </a:p>
        </p:txBody>
      </p:sp>
      <p:sp>
        <p:nvSpPr>
          <p:cNvPr id="305" name="object 305"/>
          <p:cNvSpPr/>
          <p:nvPr/>
        </p:nvSpPr>
        <p:spPr>
          <a:xfrm>
            <a:off x="5680974" y="4973782"/>
            <a:ext cx="87630" cy="8890"/>
          </a:xfrm>
          <a:custGeom>
            <a:avLst/>
            <a:gdLst/>
            <a:ahLst/>
            <a:cxnLst/>
            <a:rect l="l" t="t" r="r" b="b"/>
            <a:pathLst>
              <a:path w="87629" h="8889">
                <a:moveTo>
                  <a:pt x="87629" y="8382"/>
                </a:moveTo>
                <a:lnTo>
                  <a:pt x="87629" y="0"/>
                </a:lnTo>
                <a:lnTo>
                  <a:pt x="0" y="0"/>
                </a:lnTo>
                <a:lnTo>
                  <a:pt x="0" y="8382"/>
                </a:lnTo>
                <a:lnTo>
                  <a:pt x="87629" y="8382"/>
                </a:lnTo>
              </a:path>
            </a:pathLst>
          </a:custGeom>
          <a:ln w="3175">
            <a:solidFill>
              <a:srgbClr val="000000"/>
            </a:solidFill>
          </a:ln>
        </p:spPr>
        <p:txBody>
          <a:bodyPr wrap="square" lIns="0" tIns="0" rIns="0" bIns="0" rtlCol="0"/>
          <a:lstStyle/>
          <a:p>
            <a:endParaRPr/>
          </a:p>
        </p:txBody>
      </p:sp>
      <p:sp>
        <p:nvSpPr>
          <p:cNvPr id="306" name="object 306"/>
          <p:cNvSpPr/>
          <p:nvPr/>
        </p:nvSpPr>
        <p:spPr>
          <a:xfrm>
            <a:off x="5461518" y="4729180"/>
            <a:ext cx="22225" cy="15240"/>
          </a:xfrm>
          <a:custGeom>
            <a:avLst/>
            <a:gdLst/>
            <a:ahLst/>
            <a:cxnLst/>
            <a:rect l="l" t="t" r="r" b="b"/>
            <a:pathLst>
              <a:path w="22225" h="15239">
                <a:moveTo>
                  <a:pt x="16001" y="0"/>
                </a:moveTo>
                <a:lnTo>
                  <a:pt x="0" y="15240"/>
                </a:lnTo>
                <a:lnTo>
                  <a:pt x="22098" y="15240"/>
                </a:lnTo>
                <a:lnTo>
                  <a:pt x="16001" y="0"/>
                </a:lnTo>
                <a:close/>
              </a:path>
            </a:pathLst>
          </a:custGeom>
          <a:solidFill>
            <a:srgbClr val="000000"/>
          </a:solidFill>
        </p:spPr>
        <p:txBody>
          <a:bodyPr wrap="square" lIns="0" tIns="0" rIns="0" bIns="0" rtlCol="0"/>
          <a:lstStyle/>
          <a:p>
            <a:endParaRPr/>
          </a:p>
        </p:txBody>
      </p:sp>
      <p:sp>
        <p:nvSpPr>
          <p:cNvPr id="307" name="object 307"/>
          <p:cNvSpPr/>
          <p:nvPr/>
        </p:nvSpPr>
        <p:spPr>
          <a:xfrm>
            <a:off x="5461518" y="4728418"/>
            <a:ext cx="22225" cy="16510"/>
          </a:xfrm>
          <a:custGeom>
            <a:avLst/>
            <a:gdLst/>
            <a:ahLst/>
            <a:cxnLst/>
            <a:rect l="l" t="t" r="r" b="b"/>
            <a:pathLst>
              <a:path w="22225" h="16510">
                <a:moveTo>
                  <a:pt x="22098" y="16001"/>
                </a:moveTo>
                <a:lnTo>
                  <a:pt x="16001" y="0"/>
                </a:lnTo>
                <a:lnTo>
                  <a:pt x="0" y="16001"/>
                </a:lnTo>
                <a:lnTo>
                  <a:pt x="22098" y="16001"/>
                </a:lnTo>
              </a:path>
            </a:pathLst>
          </a:custGeom>
          <a:ln w="3175">
            <a:solidFill>
              <a:srgbClr val="000000"/>
            </a:solidFill>
          </a:ln>
        </p:spPr>
        <p:txBody>
          <a:bodyPr wrap="square" lIns="0" tIns="0" rIns="0" bIns="0" rtlCol="0"/>
          <a:lstStyle/>
          <a:p>
            <a:endParaRPr/>
          </a:p>
        </p:txBody>
      </p:sp>
      <p:sp>
        <p:nvSpPr>
          <p:cNvPr id="308" name="object 308"/>
          <p:cNvSpPr/>
          <p:nvPr/>
        </p:nvSpPr>
        <p:spPr>
          <a:xfrm>
            <a:off x="5461518" y="4722321"/>
            <a:ext cx="16510" cy="22225"/>
          </a:xfrm>
          <a:custGeom>
            <a:avLst/>
            <a:gdLst/>
            <a:ahLst/>
            <a:cxnLst/>
            <a:rect l="l" t="t" r="r" b="b"/>
            <a:pathLst>
              <a:path w="16510" h="22225">
                <a:moveTo>
                  <a:pt x="0" y="0"/>
                </a:moveTo>
                <a:lnTo>
                  <a:pt x="0" y="22098"/>
                </a:lnTo>
                <a:lnTo>
                  <a:pt x="16001" y="6857"/>
                </a:lnTo>
                <a:lnTo>
                  <a:pt x="0" y="0"/>
                </a:lnTo>
                <a:close/>
              </a:path>
            </a:pathLst>
          </a:custGeom>
          <a:solidFill>
            <a:srgbClr val="000000"/>
          </a:solidFill>
        </p:spPr>
        <p:txBody>
          <a:bodyPr wrap="square" lIns="0" tIns="0" rIns="0" bIns="0" rtlCol="0"/>
          <a:lstStyle/>
          <a:p>
            <a:endParaRPr/>
          </a:p>
        </p:txBody>
      </p:sp>
      <p:sp>
        <p:nvSpPr>
          <p:cNvPr id="309" name="object 309"/>
          <p:cNvSpPr/>
          <p:nvPr/>
        </p:nvSpPr>
        <p:spPr>
          <a:xfrm>
            <a:off x="5461518" y="4722321"/>
            <a:ext cx="16510" cy="22225"/>
          </a:xfrm>
          <a:custGeom>
            <a:avLst/>
            <a:gdLst/>
            <a:ahLst/>
            <a:cxnLst/>
            <a:rect l="l" t="t" r="r" b="b"/>
            <a:pathLst>
              <a:path w="16510" h="22225">
                <a:moveTo>
                  <a:pt x="16001" y="6096"/>
                </a:moveTo>
                <a:lnTo>
                  <a:pt x="0" y="0"/>
                </a:lnTo>
                <a:lnTo>
                  <a:pt x="0" y="22098"/>
                </a:lnTo>
                <a:lnTo>
                  <a:pt x="16001" y="6096"/>
                </a:lnTo>
              </a:path>
            </a:pathLst>
          </a:custGeom>
          <a:ln w="3175">
            <a:solidFill>
              <a:srgbClr val="000000"/>
            </a:solidFill>
          </a:ln>
        </p:spPr>
        <p:txBody>
          <a:bodyPr wrap="square" lIns="0" tIns="0" rIns="0" bIns="0" rtlCol="0"/>
          <a:lstStyle/>
          <a:p>
            <a:endParaRPr/>
          </a:p>
        </p:txBody>
      </p:sp>
      <p:sp>
        <p:nvSpPr>
          <p:cNvPr id="310" name="object 310"/>
          <p:cNvSpPr/>
          <p:nvPr/>
        </p:nvSpPr>
        <p:spPr>
          <a:xfrm>
            <a:off x="5446279" y="4722321"/>
            <a:ext cx="15240" cy="22225"/>
          </a:xfrm>
          <a:custGeom>
            <a:avLst/>
            <a:gdLst/>
            <a:ahLst/>
            <a:cxnLst/>
            <a:rect l="l" t="t" r="r" b="b"/>
            <a:pathLst>
              <a:path w="15239"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311" name="object 311"/>
          <p:cNvSpPr/>
          <p:nvPr/>
        </p:nvSpPr>
        <p:spPr>
          <a:xfrm>
            <a:off x="5446279" y="4722321"/>
            <a:ext cx="15240" cy="22225"/>
          </a:xfrm>
          <a:custGeom>
            <a:avLst/>
            <a:gdLst/>
            <a:ahLst/>
            <a:cxnLst/>
            <a:rect l="l" t="t" r="r" b="b"/>
            <a:pathLst>
              <a:path w="15239" h="22225">
                <a:moveTo>
                  <a:pt x="15239" y="0"/>
                </a:moveTo>
                <a:lnTo>
                  <a:pt x="0" y="6096"/>
                </a:lnTo>
                <a:lnTo>
                  <a:pt x="15239" y="22098"/>
                </a:lnTo>
                <a:lnTo>
                  <a:pt x="15239" y="0"/>
                </a:lnTo>
              </a:path>
            </a:pathLst>
          </a:custGeom>
          <a:ln w="3175">
            <a:solidFill>
              <a:srgbClr val="000000"/>
            </a:solidFill>
          </a:ln>
        </p:spPr>
        <p:txBody>
          <a:bodyPr wrap="square" lIns="0" tIns="0" rIns="0" bIns="0" rtlCol="0"/>
          <a:lstStyle/>
          <a:p>
            <a:endParaRPr/>
          </a:p>
        </p:txBody>
      </p:sp>
      <p:sp>
        <p:nvSpPr>
          <p:cNvPr id="312" name="object 312"/>
          <p:cNvSpPr/>
          <p:nvPr/>
        </p:nvSpPr>
        <p:spPr>
          <a:xfrm>
            <a:off x="5440182" y="4729180"/>
            <a:ext cx="21590" cy="15240"/>
          </a:xfrm>
          <a:custGeom>
            <a:avLst/>
            <a:gdLst/>
            <a:ahLst/>
            <a:cxnLst/>
            <a:rect l="l" t="t" r="r" b="b"/>
            <a:pathLst>
              <a:path w="21589" h="15239">
                <a:moveTo>
                  <a:pt x="6096" y="0"/>
                </a:moveTo>
                <a:lnTo>
                  <a:pt x="0" y="15240"/>
                </a:lnTo>
                <a:lnTo>
                  <a:pt x="21336" y="15240"/>
                </a:lnTo>
                <a:lnTo>
                  <a:pt x="6096" y="0"/>
                </a:lnTo>
                <a:close/>
              </a:path>
            </a:pathLst>
          </a:custGeom>
          <a:solidFill>
            <a:srgbClr val="000000"/>
          </a:solidFill>
        </p:spPr>
        <p:txBody>
          <a:bodyPr wrap="square" lIns="0" tIns="0" rIns="0" bIns="0" rtlCol="0"/>
          <a:lstStyle/>
          <a:p>
            <a:endParaRPr/>
          </a:p>
        </p:txBody>
      </p:sp>
      <p:sp>
        <p:nvSpPr>
          <p:cNvPr id="313" name="object 313"/>
          <p:cNvSpPr/>
          <p:nvPr/>
        </p:nvSpPr>
        <p:spPr>
          <a:xfrm>
            <a:off x="5440182" y="4728418"/>
            <a:ext cx="21590" cy="16510"/>
          </a:xfrm>
          <a:custGeom>
            <a:avLst/>
            <a:gdLst/>
            <a:ahLst/>
            <a:cxnLst/>
            <a:rect l="l" t="t" r="r" b="b"/>
            <a:pathLst>
              <a:path w="21589" h="16510">
                <a:moveTo>
                  <a:pt x="6096" y="0"/>
                </a:moveTo>
                <a:lnTo>
                  <a:pt x="0" y="16001"/>
                </a:lnTo>
                <a:lnTo>
                  <a:pt x="21336" y="16001"/>
                </a:lnTo>
                <a:lnTo>
                  <a:pt x="6096" y="0"/>
                </a:lnTo>
              </a:path>
            </a:pathLst>
          </a:custGeom>
          <a:ln w="3175">
            <a:solidFill>
              <a:srgbClr val="000000"/>
            </a:solidFill>
          </a:ln>
        </p:spPr>
        <p:txBody>
          <a:bodyPr wrap="square" lIns="0" tIns="0" rIns="0" bIns="0" rtlCol="0"/>
          <a:lstStyle/>
          <a:p>
            <a:endParaRPr/>
          </a:p>
        </p:txBody>
      </p:sp>
      <p:sp>
        <p:nvSpPr>
          <p:cNvPr id="314" name="object 314"/>
          <p:cNvSpPr/>
          <p:nvPr/>
        </p:nvSpPr>
        <p:spPr>
          <a:xfrm>
            <a:off x="5440182" y="4744420"/>
            <a:ext cx="21590" cy="16510"/>
          </a:xfrm>
          <a:custGeom>
            <a:avLst/>
            <a:gdLst/>
            <a:ahLst/>
            <a:cxnLst/>
            <a:rect l="l" t="t" r="r" b="b"/>
            <a:pathLst>
              <a:path w="21589" h="16510">
                <a:moveTo>
                  <a:pt x="21336" y="0"/>
                </a:moveTo>
                <a:lnTo>
                  <a:pt x="0" y="0"/>
                </a:lnTo>
                <a:lnTo>
                  <a:pt x="6096" y="16001"/>
                </a:lnTo>
                <a:lnTo>
                  <a:pt x="21336" y="0"/>
                </a:lnTo>
                <a:close/>
              </a:path>
            </a:pathLst>
          </a:custGeom>
          <a:solidFill>
            <a:srgbClr val="000000"/>
          </a:solidFill>
        </p:spPr>
        <p:txBody>
          <a:bodyPr wrap="square" lIns="0" tIns="0" rIns="0" bIns="0" rtlCol="0"/>
          <a:lstStyle/>
          <a:p>
            <a:endParaRPr/>
          </a:p>
        </p:txBody>
      </p:sp>
      <p:sp>
        <p:nvSpPr>
          <p:cNvPr id="315" name="object 315"/>
          <p:cNvSpPr/>
          <p:nvPr/>
        </p:nvSpPr>
        <p:spPr>
          <a:xfrm>
            <a:off x="5440182" y="4744420"/>
            <a:ext cx="21590" cy="15240"/>
          </a:xfrm>
          <a:custGeom>
            <a:avLst/>
            <a:gdLst/>
            <a:ahLst/>
            <a:cxnLst/>
            <a:rect l="l" t="t" r="r" b="b"/>
            <a:pathLst>
              <a:path w="21589" h="15239">
                <a:moveTo>
                  <a:pt x="0" y="0"/>
                </a:moveTo>
                <a:lnTo>
                  <a:pt x="6096" y="15239"/>
                </a:lnTo>
                <a:lnTo>
                  <a:pt x="21336" y="0"/>
                </a:lnTo>
                <a:lnTo>
                  <a:pt x="0" y="0"/>
                </a:lnTo>
              </a:path>
            </a:pathLst>
          </a:custGeom>
          <a:ln w="3175">
            <a:solidFill>
              <a:srgbClr val="000000"/>
            </a:solidFill>
          </a:ln>
        </p:spPr>
        <p:txBody>
          <a:bodyPr wrap="square" lIns="0" tIns="0" rIns="0" bIns="0" rtlCol="0"/>
          <a:lstStyle/>
          <a:p>
            <a:endParaRPr/>
          </a:p>
        </p:txBody>
      </p:sp>
      <p:sp>
        <p:nvSpPr>
          <p:cNvPr id="316" name="object 316"/>
          <p:cNvSpPr/>
          <p:nvPr/>
        </p:nvSpPr>
        <p:spPr>
          <a:xfrm>
            <a:off x="5446279" y="4744420"/>
            <a:ext cx="15240" cy="22225"/>
          </a:xfrm>
          <a:custGeom>
            <a:avLst/>
            <a:gdLst/>
            <a:ahLst/>
            <a:cxnLst/>
            <a:rect l="l" t="t" r="r" b="b"/>
            <a:pathLst>
              <a:path w="15239" h="22225">
                <a:moveTo>
                  <a:pt x="15239" y="0"/>
                </a:moveTo>
                <a:lnTo>
                  <a:pt x="0" y="16001"/>
                </a:lnTo>
                <a:lnTo>
                  <a:pt x="15239" y="22098"/>
                </a:lnTo>
                <a:lnTo>
                  <a:pt x="15239" y="0"/>
                </a:lnTo>
                <a:close/>
              </a:path>
            </a:pathLst>
          </a:custGeom>
          <a:solidFill>
            <a:srgbClr val="000000"/>
          </a:solidFill>
        </p:spPr>
        <p:txBody>
          <a:bodyPr wrap="square" lIns="0" tIns="0" rIns="0" bIns="0" rtlCol="0"/>
          <a:lstStyle/>
          <a:p>
            <a:endParaRPr/>
          </a:p>
        </p:txBody>
      </p:sp>
      <p:sp>
        <p:nvSpPr>
          <p:cNvPr id="317" name="object 317"/>
          <p:cNvSpPr/>
          <p:nvPr/>
        </p:nvSpPr>
        <p:spPr>
          <a:xfrm>
            <a:off x="5446279" y="4744420"/>
            <a:ext cx="15240" cy="22225"/>
          </a:xfrm>
          <a:custGeom>
            <a:avLst/>
            <a:gdLst/>
            <a:ahLst/>
            <a:cxnLst/>
            <a:rect l="l" t="t" r="r" b="b"/>
            <a:pathLst>
              <a:path w="15239" h="22225">
                <a:moveTo>
                  <a:pt x="0" y="15239"/>
                </a:moveTo>
                <a:lnTo>
                  <a:pt x="15239" y="22098"/>
                </a:lnTo>
                <a:lnTo>
                  <a:pt x="15239" y="0"/>
                </a:lnTo>
                <a:lnTo>
                  <a:pt x="0" y="15239"/>
                </a:lnTo>
              </a:path>
            </a:pathLst>
          </a:custGeom>
          <a:ln w="3175">
            <a:solidFill>
              <a:srgbClr val="000000"/>
            </a:solidFill>
          </a:ln>
        </p:spPr>
        <p:txBody>
          <a:bodyPr wrap="square" lIns="0" tIns="0" rIns="0" bIns="0" rtlCol="0"/>
          <a:lstStyle/>
          <a:p>
            <a:endParaRPr/>
          </a:p>
        </p:txBody>
      </p:sp>
      <p:sp>
        <p:nvSpPr>
          <p:cNvPr id="318" name="object 318"/>
          <p:cNvSpPr/>
          <p:nvPr/>
        </p:nvSpPr>
        <p:spPr>
          <a:xfrm>
            <a:off x="5461518" y="4744420"/>
            <a:ext cx="16510" cy="22225"/>
          </a:xfrm>
          <a:custGeom>
            <a:avLst/>
            <a:gdLst/>
            <a:ahLst/>
            <a:cxnLst/>
            <a:rect l="l" t="t" r="r" b="b"/>
            <a:pathLst>
              <a:path w="16510" h="22225">
                <a:moveTo>
                  <a:pt x="0" y="0"/>
                </a:moveTo>
                <a:lnTo>
                  <a:pt x="0" y="22098"/>
                </a:lnTo>
                <a:lnTo>
                  <a:pt x="16001" y="16001"/>
                </a:lnTo>
                <a:lnTo>
                  <a:pt x="0" y="0"/>
                </a:lnTo>
                <a:close/>
              </a:path>
            </a:pathLst>
          </a:custGeom>
          <a:solidFill>
            <a:srgbClr val="000000"/>
          </a:solidFill>
        </p:spPr>
        <p:txBody>
          <a:bodyPr wrap="square" lIns="0" tIns="0" rIns="0" bIns="0" rtlCol="0"/>
          <a:lstStyle/>
          <a:p>
            <a:endParaRPr/>
          </a:p>
        </p:txBody>
      </p:sp>
      <p:sp>
        <p:nvSpPr>
          <p:cNvPr id="319" name="object 319"/>
          <p:cNvSpPr/>
          <p:nvPr/>
        </p:nvSpPr>
        <p:spPr>
          <a:xfrm>
            <a:off x="5461518" y="4744420"/>
            <a:ext cx="16510" cy="22225"/>
          </a:xfrm>
          <a:custGeom>
            <a:avLst/>
            <a:gdLst/>
            <a:ahLst/>
            <a:cxnLst/>
            <a:rect l="l" t="t" r="r" b="b"/>
            <a:pathLst>
              <a:path w="16510" h="22225">
                <a:moveTo>
                  <a:pt x="0" y="22098"/>
                </a:moveTo>
                <a:lnTo>
                  <a:pt x="16001" y="15239"/>
                </a:lnTo>
                <a:lnTo>
                  <a:pt x="0" y="0"/>
                </a:lnTo>
                <a:lnTo>
                  <a:pt x="0" y="22098"/>
                </a:lnTo>
              </a:path>
            </a:pathLst>
          </a:custGeom>
          <a:ln w="3175">
            <a:solidFill>
              <a:srgbClr val="000000"/>
            </a:solidFill>
          </a:ln>
        </p:spPr>
        <p:txBody>
          <a:bodyPr wrap="square" lIns="0" tIns="0" rIns="0" bIns="0" rtlCol="0"/>
          <a:lstStyle/>
          <a:p>
            <a:endParaRPr/>
          </a:p>
        </p:txBody>
      </p:sp>
      <p:sp>
        <p:nvSpPr>
          <p:cNvPr id="320" name="object 320"/>
          <p:cNvSpPr/>
          <p:nvPr/>
        </p:nvSpPr>
        <p:spPr>
          <a:xfrm>
            <a:off x="5461518" y="4744420"/>
            <a:ext cx="22225" cy="16510"/>
          </a:xfrm>
          <a:custGeom>
            <a:avLst/>
            <a:gdLst/>
            <a:ahLst/>
            <a:cxnLst/>
            <a:rect l="l" t="t" r="r" b="b"/>
            <a:pathLst>
              <a:path w="22225" h="16510">
                <a:moveTo>
                  <a:pt x="22098" y="0"/>
                </a:moveTo>
                <a:lnTo>
                  <a:pt x="0" y="0"/>
                </a:lnTo>
                <a:lnTo>
                  <a:pt x="16001" y="16001"/>
                </a:lnTo>
                <a:lnTo>
                  <a:pt x="22098" y="0"/>
                </a:lnTo>
                <a:close/>
              </a:path>
            </a:pathLst>
          </a:custGeom>
          <a:solidFill>
            <a:srgbClr val="000000"/>
          </a:solidFill>
        </p:spPr>
        <p:txBody>
          <a:bodyPr wrap="square" lIns="0" tIns="0" rIns="0" bIns="0" rtlCol="0"/>
          <a:lstStyle/>
          <a:p>
            <a:endParaRPr/>
          </a:p>
        </p:txBody>
      </p:sp>
      <p:sp>
        <p:nvSpPr>
          <p:cNvPr id="321" name="object 321"/>
          <p:cNvSpPr/>
          <p:nvPr/>
        </p:nvSpPr>
        <p:spPr>
          <a:xfrm>
            <a:off x="5461518" y="4744420"/>
            <a:ext cx="22225" cy="15240"/>
          </a:xfrm>
          <a:custGeom>
            <a:avLst/>
            <a:gdLst/>
            <a:ahLst/>
            <a:cxnLst/>
            <a:rect l="l" t="t" r="r" b="b"/>
            <a:pathLst>
              <a:path w="22225" h="15239">
                <a:moveTo>
                  <a:pt x="16001" y="15239"/>
                </a:moveTo>
                <a:lnTo>
                  <a:pt x="22098" y="0"/>
                </a:lnTo>
                <a:lnTo>
                  <a:pt x="0" y="0"/>
                </a:lnTo>
                <a:lnTo>
                  <a:pt x="16001" y="15239"/>
                </a:lnTo>
              </a:path>
            </a:pathLst>
          </a:custGeom>
          <a:ln w="3175">
            <a:solidFill>
              <a:srgbClr val="000000"/>
            </a:solidFill>
          </a:ln>
        </p:spPr>
        <p:txBody>
          <a:bodyPr wrap="square" lIns="0" tIns="0" rIns="0" bIns="0" rtlCol="0"/>
          <a:lstStyle/>
          <a:p>
            <a:endParaRPr/>
          </a:p>
        </p:txBody>
      </p:sp>
      <p:sp>
        <p:nvSpPr>
          <p:cNvPr id="322" name="object 322"/>
          <p:cNvSpPr/>
          <p:nvPr/>
        </p:nvSpPr>
        <p:spPr>
          <a:xfrm>
            <a:off x="6218947" y="4921203"/>
            <a:ext cx="8890" cy="113664"/>
          </a:xfrm>
          <a:custGeom>
            <a:avLst/>
            <a:gdLst/>
            <a:ahLst/>
            <a:cxnLst/>
            <a:rect l="l" t="t" r="r" b="b"/>
            <a:pathLst>
              <a:path w="8889" h="113664">
                <a:moveTo>
                  <a:pt x="8381" y="0"/>
                </a:moveTo>
                <a:lnTo>
                  <a:pt x="0" y="0"/>
                </a:lnTo>
                <a:lnTo>
                  <a:pt x="8381" y="113537"/>
                </a:lnTo>
                <a:lnTo>
                  <a:pt x="8381" y="0"/>
                </a:lnTo>
                <a:close/>
              </a:path>
            </a:pathLst>
          </a:custGeom>
          <a:solidFill>
            <a:srgbClr val="000000"/>
          </a:solidFill>
        </p:spPr>
        <p:txBody>
          <a:bodyPr wrap="square" lIns="0" tIns="0" rIns="0" bIns="0" rtlCol="0"/>
          <a:lstStyle/>
          <a:p>
            <a:endParaRPr/>
          </a:p>
        </p:txBody>
      </p:sp>
      <p:sp>
        <p:nvSpPr>
          <p:cNvPr id="323" name="object 323"/>
          <p:cNvSpPr/>
          <p:nvPr/>
        </p:nvSpPr>
        <p:spPr>
          <a:xfrm>
            <a:off x="6218947" y="4921203"/>
            <a:ext cx="8890" cy="113664"/>
          </a:xfrm>
          <a:custGeom>
            <a:avLst/>
            <a:gdLst/>
            <a:ahLst/>
            <a:cxnLst/>
            <a:rect l="l" t="t" r="r" b="b"/>
            <a:pathLst>
              <a:path w="8889" h="113664">
                <a:moveTo>
                  <a:pt x="0" y="0"/>
                </a:moveTo>
                <a:lnTo>
                  <a:pt x="0" y="113537"/>
                </a:lnTo>
                <a:lnTo>
                  <a:pt x="8381" y="113537"/>
                </a:lnTo>
                <a:lnTo>
                  <a:pt x="0" y="0"/>
                </a:lnTo>
                <a:close/>
              </a:path>
            </a:pathLst>
          </a:custGeom>
          <a:solidFill>
            <a:srgbClr val="000000"/>
          </a:solidFill>
        </p:spPr>
        <p:txBody>
          <a:bodyPr wrap="square" lIns="0" tIns="0" rIns="0" bIns="0" rtlCol="0"/>
          <a:lstStyle/>
          <a:p>
            <a:endParaRPr/>
          </a:p>
        </p:txBody>
      </p:sp>
      <p:sp>
        <p:nvSpPr>
          <p:cNvPr id="324" name="object 324"/>
          <p:cNvSpPr/>
          <p:nvPr/>
        </p:nvSpPr>
        <p:spPr>
          <a:xfrm>
            <a:off x="6218947" y="4921203"/>
            <a:ext cx="8890" cy="113664"/>
          </a:xfrm>
          <a:custGeom>
            <a:avLst/>
            <a:gdLst/>
            <a:ahLst/>
            <a:cxnLst/>
            <a:rect l="l" t="t" r="r" b="b"/>
            <a:pathLst>
              <a:path w="8889" h="113664">
                <a:moveTo>
                  <a:pt x="8381" y="0"/>
                </a:moveTo>
                <a:lnTo>
                  <a:pt x="0" y="0"/>
                </a:lnTo>
                <a:lnTo>
                  <a:pt x="0" y="113537"/>
                </a:lnTo>
                <a:lnTo>
                  <a:pt x="8381" y="113537"/>
                </a:lnTo>
                <a:lnTo>
                  <a:pt x="8381" y="0"/>
                </a:lnTo>
              </a:path>
            </a:pathLst>
          </a:custGeom>
          <a:ln w="3175">
            <a:solidFill>
              <a:srgbClr val="000000"/>
            </a:solidFill>
          </a:ln>
        </p:spPr>
        <p:txBody>
          <a:bodyPr wrap="square" lIns="0" tIns="0" rIns="0" bIns="0" rtlCol="0"/>
          <a:lstStyle/>
          <a:p>
            <a:endParaRPr/>
          </a:p>
        </p:txBody>
      </p:sp>
      <p:sp>
        <p:nvSpPr>
          <p:cNvPr id="325" name="object 325"/>
          <p:cNvSpPr/>
          <p:nvPr/>
        </p:nvSpPr>
        <p:spPr>
          <a:xfrm>
            <a:off x="6238758" y="4978353"/>
            <a:ext cx="72390" cy="102235"/>
          </a:xfrm>
          <a:custGeom>
            <a:avLst/>
            <a:gdLst/>
            <a:ahLst/>
            <a:cxnLst/>
            <a:rect l="l" t="t" r="r" b="b"/>
            <a:pathLst>
              <a:path w="72389" h="102235">
                <a:moveTo>
                  <a:pt x="72390" y="0"/>
                </a:moveTo>
                <a:lnTo>
                  <a:pt x="0" y="102108"/>
                </a:lnTo>
              </a:path>
            </a:pathLst>
          </a:custGeom>
          <a:ln w="3175">
            <a:solidFill>
              <a:srgbClr val="000000"/>
            </a:solidFill>
          </a:ln>
        </p:spPr>
        <p:txBody>
          <a:bodyPr wrap="square" lIns="0" tIns="0" rIns="0" bIns="0" rtlCol="0"/>
          <a:lstStyle/>
          <a:p>
            <a:endParaRPr/>
          </a:p>
        </p:txBody>
      </p:sp>
      <p:sp>
        <p:nvSpPr>
          <p:cNvPr id="326" name="object 326"/>
          <p:cNvSpPr/>
          <p:nvPr/>
        </p:nvSpPr>
        <p:spPr>
          <a:xfrm>
            <a:off x="6252474" y="5094177"/>
            <a:ext cx="82550" cy="41275"/>
          </a:xfrm>
          <a:custGeom>
            <a:avLst/>
            <a:gdLst/>
            <a:ahLst/>
            <a:cxnLst/>
            <a:rect l="l" t="t" r="r" b="b"/>
            <a:pathLst>
              <a:path w="82550" h="41275">
                <a:moveTo>
                  <a:pt x="0" y="41148"/>
                </a:moveTo>
                <a:lnTo>
                  <a:pt x="82295" y="0"/>
                </a:lnTo>
              </a:path>
            </a:pathLst>
          </a:custGeom>
          <a:ln w="3175">
            <a:solidFill>
              <a:srgbClr val="000000"/>
            </a:solidFill>
          </a:ln>
        </p:spPr>
        <p:txBody>
          <a:bodyPr wrap="square" lIns="0" tIns="0" rIns="0" bIns="0" rtlCol="0"/>
          <a:lstStyle/>
          <a:p>
            <a:endParaRPr/>
          </a:p>
        </p:txBody>
      </p:sp>
      <p:sp>
        <p:nvSpPr>
          <p:cNvPr id="327" name="object 327"/>
          <p:cNvSpPr/>
          <p:nvPr/>
        </p:nvSpPr>
        <p:spPr>
          <a:xfrm>
            <a:off x="6252474" y="5038551"/>
            <a:ext cx="68580" cy="97155"/>
          </a:xfrm>
          <a:custGeom>
            <a:avLst/>
            <a:gdLst/>
            <a:ahLst/>
            <a:cxnLst/>
            <a:rect l="l" t="t" r="r" b="b"/>
            <a:pathLst>
              <a:path w="68579" h="97154">
                <a:moveTo>
                  <a:pt x="68579" y="0"/>
                </a:moveTo>
                <a:lnTo>
                  <a:pt x="0" y="96774"/>
                </a:lnTo>
              </a:path>
            </a:pathLst>
          </a:custGeom>
          <a:ln w="3175">
            <a:solidFill>
              <a:srgbClr val="000000"/>
            </a:solidFill>
          </a:ln>
        </p:spPr>
        <p:txBody>
          <a:bodyPr wrap="square" lIns="0" tIns="0" rIns="0" bIns="0" rtlCol="0"/>
          <a:lstStyle/>
          <a:p>
            <a:endParaRPr/>
          </a:p>
        </p:txBody>
      </p:sp>
      <p:sp>
        <p:nvSpPr>
          <p:cNvPr id="328" name="object 328"/>
          <p:cNvSpPr/>
          <p:nvPr/>
        </p:nvSpPr>
        <p:spPr>
          <a:xfrm>
            <a:off x="6238758" y="5038551"/>
            <a:ext cx="82550" cy="41910"/>
          </a:xfrm>
          <a:custGeom>
            <a:avLst/>
            <a:gdLst/>
            <a:ahLst/>
            <a:cxnLst/>
            <a:rect l="l" t="t" r="r" b="b"/>
            <a:pathLst>
              <a:path w="82550" h="41910">
                <a:moveTo>
                  <a:pt x="0" y="41910"/>
                </a:moveTo>
                <a:lnTo>
                  <a:pt x="82296" y="0"/>
                </a:lnTo>
              </a:path>
            </a:pathLst>
          </a:custGeom>
          <a:ln w="3175">
            <a:solidFill>
              <a:srgbClr val="000000"/>
            </a:solidFill>
          </a:ln>
        </p:spPr>
        <p:txBody>
          <a:bodyPr wrap="square" lIns="0" tIns="0" rIns="0" bIns="0" rtlCol="0"/>
          <a:lstStyle/>
          <a:p>
            <a:endParaRPr/>
          </a:p>
        </p:txBody>
      </p:sp>
      <p:sp>
        <p:nvSpPr>
          <p:cNvPr id="329" name="object 329"/>
          <p:cNvSpPr/>
          <p:nvPr/>
        </p:nvSpPr>
        <p:spPr>
          <a:xfrm>
            <a:off x="6223518" y="4973782"/>
            <a:ext cx="87630" cy="8890"/>
          </a:xfrm>
          <a:custGeom>
            <a:avLst/>
            <a:gdLst/>
            <a:ahLst/>
            <a:cxnLst/>
            <a:rect l="l" t="t" r="r" b="b"/>
            <a:pathLst>
              <a:path w="87629" h="8889">
                <a:moveTo>
                  <a:pt x="87630" y="0"/>
                </a:moveTo>
                <a:lnTo>
                  <a:pt x="0" y="8382"/>
                </a:lnTo>
                <a:lnTo>
                  <a:pt x="87630" y="8382"/>
                </a:lnTo>
                <a:lnTo>
                  <a:pt x="87630" y="0"/>
                </a:lnTo>
                <a:close/>
              </a:path>
            </a:pathLst>
          </a:custGeom>
          <a:solidFill>
            <a:srgbClr val="000000"/>
          </a:solidFill>
        </p:spPr>
        <p:txBody>
          <a:bodyPr wrap="square" lIns="0" tIns="0" rIns="0" bIns="0" rtlCol="0"/>
          <a:lstStyle/>
          <a:p>
            <a:endParaRPr/>
          </a:p>
        </p:txBody>
      </p:sp>
      <p:sp>
        <p:nvSpPr>
          <p:cNvPr id="330" name="object 330"/>
          <p:cNvSpPr/>
          <p:nvPr/>
        </p:nvSpPr>
        <p:spPr>
          <a:xfrm>
            <a:off x="6223518" y="4973782"/>
            <a:ext cx="87630" cy="8890"/>
          </a:xfrm>
          <a:custGeom>
            <a:avLst/>
            <a:gdLst/>
            <a:ahLst/>
            <a:cxnLst/>
            <a:rect l="l" t="t" r="r" b="b"/>
            <a:pathLst>
              <a:path w="87629" h="8889">
                <a:moveTo>
                  <a:pt x="87630" y="0"/>
                </a:moveTo>
                <a:lnTo>
                  <a:pt x="0" y="0"/>
                </a:lnTo>
                <a:lnTo>
                  <a:pt x="0" y="8382"/>
                </a:lnTo>
                <a:lnTo>
                  <a:pt x="87630" y="0"/>
                </a:lnTo>
                <a:close/>
              </a:path>
            </a:pathLst>
          </a:custGeom>
          <a:solidFill>
            <a:srgbClr val="000000"/>
          </a:solidFill>
        </p:spPr>
        <p:txBody>
          <a:bodyPr wrap="square" lIns="0" tIns="0" rIns="0" bIns="0" rtlCol="0"/>
          <a:lstStyle/>
          <a:p>
            <a:endParaRPr/>
          </a:p>
        </p:txBody>
      </p:sp>
      <p:sp>
        <p:nvSpPr>
          <p:cNvPr id="331" name="object 331"/>
          <p:cNvSpPr/>
          <p:nvPr/>
        </p:nvSpPr>
        <p:spPr>
          <a:xfrm>
            <a:off x="6223518" y="4973782"/>
            <a:ext cx="87630" cy="8890"/>
          </a:xfrm>
          <a:custGeom>
            <a:avLst/>
            <a:gdLst/>
            <a:ahLst/>
            <a:cxnLst/>
            <a:rect l="l" t="t" r="r" b="b"/>
            <a:pathLst>
              <a:path w="87629" h="8889">
                <a:moveTo>
                  <a:pt x="87630" y="8382"/>
                </a:moveTo>
                <a:lnTo>
                  <a:pt x="87630" y="0"/>
                </a:lnTo>
                <a:lnTo>
                  <a:pt x="0" y="0"/>
                </a:lnTo>
                <a:lnTo>
                  <a:pt x="0" y="8382"/>
                </a:lnTo>
                <a:lnTo>
                  <a:pt x="87630" y="8382"/>
                </a:lnTo>
              </a:path>
            </a:pathLst>
          </a:custGeom>
          <a:ln w="3175">
            <a:solidFill>
              <a:srgbClr val="000000"/>
            </a:solidFill>
          </a:ln>
        </p:spPr>
        <p:txBody>
          <a:bodyPr wrap="square" lIns="0" tIns="0" rIns="0" bIns="0" rtlCol="0"/>
          <a:lstStyle/>
          <a:p>
            <a:endParaRPr/>
          </a:p>
        </p:txBody>
      </p:sp>
      <p:sp>
        <p:nvSpPr>
          <p:cNvPr id="332" name="object 332"/>
          <p:cNvSpPr/>
          <p:nvPr/>
        </p:nvSpPr>
        <p:spPr>
          <a:xfrm>
            <a:off x="6311149" y="4962351"/>
            <a:ext cx="22225" cy="16510"/>
          </a:xfrm>
          <a:custGeom>
            <a:avLst/>
            <a:gdLst/>
            <a:ahLst/>
            <a:cxnLst/>
            <a:rect l="l" t="t" r="r" b="b"/>
            <a:pathLst>
              <a:path w="22225" h="16510">
                <a:moveTo>
                  <a:pt x="15239" y="0"/>
                </a:moveTo>
                <a:lnTo>
                  <a:pt x="0" y="16001"/>
                </a:lnTo>
                <a:lnTo>
                  <a:pt x="22098" y="16001"/>
                </a:lnTo>
                <a:lnTo>
                  <a:pt x="15239" y="0"/>
                </a:lnTo>
                <a:close/>
              </a:path>
            </a:pathLst>
          </a:custGeom>
          <a:solidFill>
            <a:srgbClr val="000000"/>
          </a:solidFill>
        </p:spPr>
        <p:txBody>
          <a:bodyPr wrap="square" lIns="0" tIns="0" rIns="0" bIns="0" rtlCol="0"/>
          <a:lstStyle/>
          <a:p>
            <a:endParaRPr/>
          </a:p>
        </p:txBody>
      </p:sp>
      <p:sp>
        <p:nvSpPr>
          <p:cNvPr id="333" name="object 333"/>
          <p:cNvSpPr/>
          <p:nvPr/>
        </p:nvSpPr>
        <p:spPr>
          <a:xfrm>
            <a:off x="6311149" y="4962351"/>
            <a:ext cx="22225" cy="16510"/>
          </a:xfrm>
          <a:custGeom>
            <a:avLst/>
            <a:gdLst/>
            <a:ahLst/>
            <a:cxnLst/>
            <a:rect l="l" t="t" r="r" b="b"/>
            <a:pathLst>
              <a:path w="22225" h="16510">
                <a:moveTo>
                  <a:pt x="22098" y="16001"/>
                </a:moveTo>
                <a:lnTo>
                  <a:pt x="15239" y="0"/>
                </a:lnTo>
                <a:lnTo>
                  <a:pt x="0" y="16001"/>
                </a:lnTo>
                <a:lnTo>
                  <a:pt x="22098" y="16001"/>
                </a:lnTo>
              </a:path>
            </a:pathLst>
          </a:custGeom>
          <a:ln w="3175">
            <a:solidFill>
              <a:srgbClr val="000000"/>
            </a:solidFill>
          </a:ln>
        </p:spPr>
        <p:txBody>
          <a:bodyPr wrap="square" lIns="0" tIns="0" rIns="0" bIns="0" rtlCol="0"/>
          <a:lstStyle/>
          <a:p>
            <a:endParaRPr/>
          </a:p>
        </p:txBody>
      </p:sp>
      <p:sp>
        <p:nvSpPr>
          <p:cNvPr id="334" name="object 334"/>
          <p:cNvSpPr/>
          <p:nvPr/>
        </p:nvSpPr>
        <p:spPr>
          <a:xfrm>
            <a:off x="6311149" y="4956256"/>
            <a:ext cx="15240" cy="22225"/>
          </a:xfrm>
          <a:custGeom>
            <a:avLst/>
            <a:gdLst/>
            <a:ahLst/>
            <a:cxnLst/>
            <a:rect l="l" t="t" r="r" b="b"/>
            <a:pathLst>
              <a:path w="15239" h="22225">
                <a:moveTo>
                  <a:pt x="0" y="0"/>
                </a:moveTo>
                <a:lnTo>
                  <a:pt x="0" y="22098"/>
                </a:lnTo>
                <a:lnTo>
                  <a:pt x="15239" y="6096"/>
                </a:lnTo>
                <a:lnTo>
                  <a:pt x="0" y="0"/>
                </a:lnTo>
                <a:close/>
              </a:path>
            </a:pathLst>
          </a:custGeom>
          <a:solidFill>
            <a:srgbClr val="000000"/>
          </a:solidFill>
        </p:spPr>
        <p:txBody>
          <a:bodyPr wrap="square" lIns="0" tIns="0" rIns="0" bIns="0" rtlCol="0"/>
          <a:lstStyle/>
          <a:p>
            <a:endParaRPr/>
          </a:p>
        </p:txBody>
      </p:sp>
      <p:sp>
        <p:nvSpPr>
          <p:cNvPr id="335" name="object 335"/>
          <p:cNvSpPr/>
          <p:nvPr/>
        </p:nvSpPr>
        <p:spPr>
          <a:xfrm>
            <a:off x="6311149" y="4956256"/>
            <a:ext cx="15240" cy="22225"/>
          </a:xfrm>
          <a:custGeom>
            <a:avLst/>
            <a:gdLst/>
            <a:ahLst/>
            <a:cxnLst/>
            <a:rect l="l" t="t" r="r" b="b"/>
            <a:pathLst>
              <a:path w="15239" h="22225">
                <a:moveTo>
                  <a:pt x="15239" y="6096"/>
                </a:moveTo>
                <a:lnTo>
                  <a:pt x="0" y="0"/>
                </a:lnTo>
                <a:lnTo>
                  <a:pt x="0" y="22098"/>
                </a:lnTo>
                <a:lnTo>
                  <a:pt x="15239" y="6096"/>
                </a:lnTo>
              </a:path>
            </a:pathLst>
          </a:custGeom>
          <a:ln w="3175">
            <a:solidFill>
              <a:srgbClr val="000000"/>
            </a:solidFill>
          </a:ln>
        </p:spPr>
        <p:txBody>
          <a:bodyPr wrap="square" lIns="0" tIns="0" rIns="0" bIns="0" rtlCol="0"/>
          <a:lstStyle/>
          <a:p>
            <a:endParaRPr/>
          </a:p>
        </p:txBody>
      </p:sp>
      <p:sp>
        <p:nvSpPr>
          <p:cNvPr id="336" name="object 336"/>
          <p:cNvSpPr/>
          <p:nvPr/>
        </p:nvSpPr>
        <p:spPr>
          <a:xfrm>
            <a:off x="6295147" y="4956256"/>
            <a:ext cx="16510" cy="22225"/>
          </a:xfrm>
          <a:custGeom>
            <a:avLst/>
            <a:gdLst/>
            <a:ahLst/>
            <a:cxnLst/>
            <a:rect l="l" t="t" r="r" b="b"/>
            <a:pathLst>
              <a:path w="16510" h="22225">
                <a:moveTo>
                  <a:pt x="16001" y="0"/>
                </a:moveTo>
                <a:lnTo>
                  <a:pt x="0" y="6096"/>
                </a:lnTo>
                <a:lnTo>
                  <a:pt x="16001" y="22098"/>
                </a:lnTo>
                <a:lnTo>
                  <a:pt x="16001" y="0"/>
                </a:lnTo>
                <a:close/>
              </a:path>
            </a:pathLst>
          </a:custGeom>
          <a:solidFill>
            <a:srgbClr val="000000"/>
          </a:solidFill>
        </p:spPr>
        <p:txBody>
          <a:bodyPr wrap="square" lIns="0" tIns="0" rIns="0" bIns="0" rtlCol="0"/>
          <a:lstStyle/>
          <a:p>
            <a:endParaRPr/>
          </a:p>
        </p:txBody>
      </p:sp>
      <p:sp>
        <p:nvSpPr>
          <p:cNvPr id="337" name="object 337"/>
          <p:cNvSpPr/>
          <p:nvPr/>
        </p:nvSpPr>
        <p:spPr>
          <a:xfrm>
            <a:off x="6295147" y="4956256"/>
            <a:ext cx="16510" cy="22225"/>
          </a:xfrm>
          <a:custGeom>
            <a:avLst/>
            <a:gdLst/>
            <a:ahLst/>
            <a:cxnLst/>
            <a:rect l="l" t="t" r="r" b="b"/>
            <a:pathLst>
              <a:path w="16510" h="22225">
                <a:moveTo>
                  <a:pt x="16001" y="0"/>
                </a:moveTo>
                <a:lnTo>
                  <a:pt x="0" y="6096"/>
                </a:lnTo>
                <a:lnTo>
                  <a:pt x="16001" y="22098"/>
                </a:lnTo>
                <a:lnTo>
                  <a:pt x="16001" y="0"/>
                </a:lnTo>
              </a:path>
            </a:pathLst>
          </a:custGeom>
          <a:ln w="3175">
            <a:solidFill>
              <a:srgbClr val="000000"/>
            </a:solidFill>
          </a:ln>
        </p:spPr>
        <p:txBody>
          <a:bodyPr wrap="square" lIns="0" tIns="0" rIns="0" bIns="0" rtlCol="0"/>
          <a:lstStyle/>
          <a:p>
            <a:endParaRPr/>
          </a:p>
        </p:txBody>
      </p:sp>
      <p:sp>
        <p:nvSpPr>
          <p:cNvPr id="338" name="object 338"/>
          <p:cNvSpPr/>
          <p:nvPr/>
        </p:nvSpPr>
        <p:spPr>
          <a:xfrm>
            <a:off x="6289050" y="4962351"/>
            <a:ext cx="22225" cy="16510"/>
          </a:xfrm>
          <a:custGeom>
            <a:avLst/>
            <a:gdLst/>
            <a:ahLst/>
            <a:cxnLst/>
            <a:rect l="l" t="t" r="r" b="b"/>
            <a:pathLst>
              <a:path w="22225" h="16510">
                <a:moveTo>
                  <a:pt x="6096" y="0"/>
                </a:moveTo>
                <a:lnTo>
                  <a:pt x="0" y="16001"/>
                </a:lnTo>
                <a:lnTo>
                  <a:pt x="22098" y="16001"/>
                </a:lnTo>
                <a:lnTo>
                  <a:pt x="6096" y="0"/>
                </a:lnTo>
                <a:close/>
              </a:path>
            </a:pathLst>
          </a:custGeom>
          <a:solidFill>
            <a:srgbClr val="000000"/>
          </a:solidFill>
        </p:spPr>
        <p:txBody>
          <a:bodyPr wrap="square" lIns="0" tIns="0" rIns="0" bIns="0" rtlCol="0"/>
          <a:lstStyle/>
          <a:p>
            <a:endParaRPr/>
          </a:p>
        </p:txBody>
      </p:sp>
      <p:sp>
        <p:nvSpPr>
          <p:cNvPr id="339" name="object 339"/>
          <p:cNvSpPr/>
          <p:nvPr/>
        </p:nvSpPr>
        <p:spPr>
          <a:xfrm>
            <a:off x="6289050" y="4962351"/>
            <a:ext cx="22225" cy="16510"/>
          </a:xfrm>
          <a:custGeom>
            <a:avLst/>
            <a:gdLst/>
            <a:ahLst/>
            <a:cxnLst/>
            <a:rect l="l" t="t" r="r" b="b"/>
            <a:pathLst>
              <a:path w="22225" h="16510">
                <a:moveTo>
                  <a:pt x="6096" y="0"/>
                </a:moveTo>
                <a:lnTo>
                  <a:pt x="0" y="16001"/>
                </a:lnTo>
                <a:lnTo>
                  <a:pt x="22098" y="16001"/>
                </a:lnTo>
                <a:lnTo>
                  <a:pt x="6096" y="0"/>
                </a:lnTo>
              </a:path>
            </a:pathLst>
          </a:custGeom>
          <a:ln w="3175">
            <a:solidFill>
              <a:srgbClr val="000000"/>
            </a:solidFill>
          </a:ln>
        </p:spPr>
        <p:txBody>
          <a:bodyPr wrap="square" lIns="0" tIns="0" rIns="0" bIns="0" rtlCol="0"/>
          <a:lstStyle/>
          <a:p>
            <a:endParaRPr/>
          </a:p>
        </p:txBody>
      </p:sp>
      <p:sp>
        <p:nvSpPr>
          <p:cNvPr id="340" name="object 340"/>
          <p:cNvSpPr/>
          <p:nvPr/>
        </p:nvSpPr>
        <p:spPr>
          <a:xfrm>
            <a:off x="6289050" y="4978353"/>
            <a:ext cx="22225" cy="15240"/>
          </a:xfrm>
          <a:custGeom>
            <a:avLst/>
            <a:gdLst/>
            <a:ahLst/>
            <a:cxnLst/>
            <a:rect l="l" t="t" r="r" b="b"/>
            <a:pathLst>
              <a:path w="22225" h="15239">
                <a:moveTo>
                  <a:pt x="22098" y="0"/>
                </a:moveTo>
                <a:lnTo>
                  <a:pt x="0" y="0"/>
                </a:lnTo>
                <a:lnTo>
                  <a:pt x="6096" y="15239"/>
                </a:lnTo>
                <a:lnTo>
                  <a:pt x="22098" y="0"/>
                </a:lnTo>
                <a:close/>
              </a:path>
            </a:pathLst>
          </a:custGeom>
          <a:solidFill>
            <a:srgbClr val="000000"/>
          </a:solidFill>
        </p:spPr>
        <p:txBody>
          <a:bodyPr wrap="square" lIns="0" tIns="0" rIns="0" bIns="0" rtlCol="0"/>
          <a:lstStyle/>
          <a:p>
            <a:endParaRPr/>
          </a:p>
        </p:txBody>
      </p:sp>
      <p:sp>
        <p:nvSpPr>
          <p:cNvPr id="341" name="object 341"/>
          <p:cNvSpPr/>
          <p:nvPr/>
        </p:nvSpPr>
        <p:spPr>
          <a:xfrm>
            <a:off x="6289050" y="4978353"/>
            <a:ext cx="22225" cy="15240"/>
          </a:xfrm>
          <a:custGeom>
            <a:avLst/>
            <a:gdLst/>
            <a:ahLst/>
            <a:cxnLst/>
            <a:rect l="l" t="t" r="r" b="b"/>
            <a:pathLst>
              <a:path w="22225" h="15239">
                <a:moveTo>
                  <a:pt x="0" y="0"/>
                </a:moveTo>
                <a:lnTo>
                  <a:pt x="6096" y="15239"/>
                </a:lnTo>
                <a:lnTo>
                  <a:pt x="22098" y="0"/>
                </a:lnTo>
                <a:lnTo>
                  <a:pt x="0" y="0"/>
                </a:lnTo>
              </a:path>
            </a:pathLst>
          </a:custGeom>
          <a:ln w="3175">
            <a:solidFill>
              <a:srgbClr val="000000"/>
            </a:solidFill>
          </a:ln>
        </p:spPr>
        <p:txBody>
          <a:bodyPr wrap="square" lIns="0" tIns="0" rIns="0" bIns="0" rtlCol="0"/>
          <a:lstStyle/>
          <a:p>
            <a:endParaRPr/>
          </a:p>
        </p:txBody>
      </p:sp>
      <p:sp>
        <p:nvSpPr>
          <p:cNvPr id="342" name="object 342"/>
          <p:cNvSpPr/>
          <p:nvPr/>
        </p:nvSpPr>
        <p:spPr>
          <a:xfrm>
            <a:off x="6295147" y="4978353"/>
            <a:ext cx="16510" cy="21590"/>
          </a:xfrm>
          <a:custGeom>
            <a:avLst/>
            <a:gdLst/>
            <a:ahLst/>
            <a:cxnLst/>
            <a:rect l="l" t="t" r="r" b="b"/>
            <a:pathLst>
              <a:path w="16510" h="21589">
                <a:moveTo>
                  <a:pt x="16001" y="0"/>
                </a:moveTo>
                <a:lnTo>
                  <a:pt x="0" y="15239"/>
                </a:lnTo>
                <a:lnTo>
                  <a:pt x="16001" y="21336"/>
                </a:lnTo>
                <a:lnTo>
                  <a:pt x="16001" y="0"/>
                </a:lnTo>
                <a:close/>
              </a:path>
            </a:pathLst>
          </a:custGeom>
          <a:solidFill>
            <a:srgbClr val="000000"/>
          </a:solidFill>
        </p:spPr>
        <p:txBody>
          <a:bodyPr wrap="square" lIns="0" tIns="0" rIns="0" bIns="0" rtlCol="0"/>
          <a:lstStyle/>
          <a:p>
            <a:endParaRPr/>
          </a:p>
        </p:txBody>
      </p:sp>
      <p:sp>
        <p:nvSpPr>
          <p:cNvPr id="343" name="object 343"/>
          <p:cNvSpPr/>
          <p:nvPr/>
        </p:nvSpPr>
        <p:spPr>
          <a:xfrm>
            <a:off x="6295147" y="4978353"/>
            <a:ext cx="16510" cy="21590"/>
          </a:xfrm>
          <a:custGeom>
            <a:avLst/>
            <a:gdLst/>
            <a:ahLst/>
            <a:cxnLst/>
            <a:rect l="l" t="t" r="r" b="b"/>
            <a:pathLst>
              <a:path w="16510" h="21589">
                <a:moveTo>
                  <a:pt x="0" y="15239"/>
                </a:moveTo>
                <a:lnTo>
                  <a:pt x="16001" y="21336"/>
                </a:lnTo>
                <a:lnTo>
                  <a:pt x="16001" y="0"/>
                </a:lnTo>
                <a:lnTo>
                  <a:pt x="0" y="15239"/>
                </a:lnTo>
              </a:path>
            </a:pathLst>
          </a:custGeom>
          <a:ln w="3175">
            <a:solidFill>
              <a:srgbClr val="000000"/>
            </a:solidFill>
          </a:ln>
        </p:spPr>
        <p:txBody>
          <a:bodyPr wrap="square" lIns="0" tIns="0" rIns="0" bIns="0" rtlCol="0"/>
          <a:lstStyle/>
          <a:p>
            <a:endParaRPr/>
          </a:p>
        </p:txBody>
      </p:sp>
      <p:sp>
        <p:nvSpPr>
          <p:cNvPr id="344" name="object 344"/>
          <p:cNvSpPr/>
          <p:nvPr/>
        </p:nvSpPr>
        <p:spPr>
          <a:xfrm>
            <a:off x="6311149" y="4978353"/>
            <a:ext cx="15240" cy="21590"/>
          </a:xfrm>
          <a:custGeom>
            <a:avLst/>
            <a:gdLst/>
            <a:ahLst/>
            <a:cxnLst/>
            <a:rect l="l" t="t" r="r" b="b"/>
            <a:pathLst>
              <a:path w="15239" h="21589">
                <a:moveTo>
                  <a:pt x="0" y="0"/>
                </a:moveTo>
                <a:lnTo>
                  <a:pt x="0" y="21336"/>
                </a:lnTo>
                <a:lnTo>
                  <a:pt x="15239" y="15239"/>
                </a:lnTo>
                <a:lnTo>
                  <a:pt x="0" y="0"/>
                </a:lnTo>
                <a:close/>
              </a:path>
            </a:pathLst>
          </a:custGeom>
          <a:solidFill>
            <a:srgbClr val="000000"/>
          </a:solidFill>
        </p:spPr>
        <p:txBody>
          <a:bodyPr wrap="square" lIns="0" tIns="0" rIns="0" bIns="0" rtlCol="0"/>
          <a:lstStyle/>
          <a:p>
            <a:endParaRPr/>
          </a:p>
        </p:txBody>
      </p:sp>
      <p:sp>
        <p:nvSpPr>
          <p:cNvPr id="345" name="object 345"/>
          <p:cNvSpPr/>
          <p:nvPr/>
        </p:nvSpPr>
        <p:spPr>
          <a:xfrm>
            <a:off x="6311149" y="4978353"/>
            <a:ext cx="15240" cy="21590"/>
          </a:xfrm>
          <a:custGeom>
            <a:avLst/>
            <a:gdLst/>
            <a:ahLst/>
            <a:cxnLst/>
            <a:rect l="l" t="t" r="r" b="b"/>
            <a:pathLst>
              <a:path w="15239" h="21589">
                <a:moveTo>
                  <a:pt x="0" y="21336"/>
                </a:moveTo>
                <a:lnTo>
                  <a:pt x="15239" y="15239"/>
                </a:lnTo>
                <a:lnTo>
                  <a:pt x="0" y="0"/>
                </a:lnTo>
                <a:lnTo>
                  <a:pt x="0" y="21336"/>
                </a:lnTo>
              </a:path>
            </a:pathLst>
          </a:custGeom>
          <a:ln w="3175">
            <a:solidFill>
              <a:srgbClr val="000000"/>
            </a:solidFill>
          </a:ln>
        </p:spPr>
        <p:txBody>
          <a:bodyPr wrap="square" lIns="0" tIns="0" rIns="0" bIns="0" rtlCol="0"/>
          <a:lstStyle/>
          <a:p>
            <a:endParaRPr/>
          </a:p>
        </p:txBody>
      </p:sp>
      <p:sp>
        <p:nvSpPr>
          <p:cNvPr id="346" name="object 346"/>
          <p:cNvSpPr/>
          <p:nvPr/>
        </p:nvSpPr>
        <p:spPr>
          <a:xfrm>
            <a:off x="6311149" y="4978353"/>
            <a:ext cx="22225" cy="15240"/>
          </a:xfrm>
          <a:custGeom>
            <a:avLst/>
            <a:gdLst/>
            <a:ahLst/>
            <a:cxnLst/>
            <a:rect l="l" t="t" r="r" b="b"/>
            <a:pathLst>
              <a:path w="22225" h="15239">
                <a:moveTo>
                  <a:pt x="22098" y="0"/>
                </a:moveTo>
                <a:lnTo>
                  <a:pt x="0" y="0"/>
                </a:lnTo>
                <a:lnTo>
                  <a:pt x="15239" y="15239"/>
                </a:lnTo>
                <a:lnTo>
                  <a:pt x="22098" y="0"/>
                </a:lnTo>
                <a:close/>
              </a:path>
            </a:pathLst>
          </a:custGeom>
          <a:solidFill>
            <a:srgbClr val="000000"/>
          </a:solidFill>
        </p:spPr>
        <p:txBody>
          <a:bodyPr wrap="square" lIns="0" tIns="0" rIns="0" bIns="0" rtlCol="0"/>
          <a:lstStyle/>
          <a:p>
            <a:endParaRPr/>
          </a:p>
        </p:txBody>
      </p:sp>
      <p:sp>
        <p:nvSpPr>
          <p:cNvPr id="347" name="object 347"/>
          <p:cNvSpPr txBox="1"/>
          <p:nvPr/>
        </p:nvSpPr>
        <p:spPr>
          <a:xfrm>
            <a:off x="6707643" y="4568901"/>
            <a:ext cx="188595" cy="173355"/>
          </a:xfrm>
          <a:prstGeom prst="rect">
            <a:avLst/>
          </a:prstGeom>
        </p:spPr>
        <p:txBody>
          <a:bodyPr vert="horz" wrap="square" lIns="0" tIns="15240" rIns="0" bIns="0" rtlCol="0">
            <a:spAutoFit/>
          </a:bodyPr>
          <a:lstStyle/>
          <a:p>
            <a:pPr marL="12700">
              <a:lnSpc>
                <a:spcPct val="100000"/>
              </a:lnSpc>
              <a:spcBef>
                <a:spcPts val="120"/>
              </a:spcBef>
            </a:pPr>
            <a:r>
              <a:rPr sz="950" spc="5" dirty="0">
                <a:latin typeface="Arial"/>
                <a:cs typeface="Arial"/>
              </a:rPr>
              <a:t>PE</a:t>
            </a:r>
            <a:endParaRPr sz="950">
              <a:latin typeface="Arial"/>
              <a:cs typeface="Arial"/>
            </a:endParaRPr>
          </a:p>
        </p:txBody>
      </p:sp>
      <p:sp>
        <p:nvSpPr>
          <p:cNvPr id="348" name="object 348"/>
          <p:cNvSpPr/>
          <p:nvPr/>
        </p:nvSpPr>
        <p:spPr>
          <a:xfrm>
            <a:off x="6311149" y="4978353"/>
            <a:ext cx="22225" cy="15240"/>
          </a:xfrm>
          <a:custGeom>
            <a:avLst/>
            <a:gdLst/>
            <a:ahLst/>
            <a:cxnLst/>
            <a:rect l="l" t="t" r="r" b="b"/>
            <a:pathLst>
              <a:path w="22225" h="15239">
                <a:moveTo>
                  <a:pt x="15239" y="15239"/>
                </a:moveTo>
                <a:lnTo>
                  <a:pt x="22098" y="0"/>
                </a:lnTo>
                <a:lnTo>
                  <a:pt x="0" y="0"/>
                </a:lnTo>
                <a:lnTo>
                  <a:pt x="15239" y="15239"/>
                </a:lnTo>
              </a:path>
            </a:pathLst>
          </a:custGeom>
          <a:ln w="3175">
            <a:solidFill>
              <a:srgbClr val="000000"/>
            </a:solidFill>
          </a:ln>
        </p:spPr>
        <p:txBody>
          <a:bodyPr wrap="square" lIns="0" tIns="0" rIns="0" bIns="0" rtlCol="0"/>
          <a:lstStyle/>
          <a:p>
            <a:endParaRPr/>
          </a:p>
        </p:txBody>
      </p:sp>
      <p:sp>
        <p:nvSpPr>
          <p:cNvPr id="349" name="object 349"/>
          <p:cNvSpPr/>
          <p:nvPr/>
        </p:nvSpPr>
        <p:spPr>
          <a:xfrm>
            <a:off x="6991614" y="4729180"/>
            <a:ext cx="22225" cy="15240"/>
          </a:xfrm>
          <a:custGeom>
            <a:avLst/>
            <a:gdLst/>
            <a:ahLst/>
            <a:cxnLst/>
            <a:rect l="l" t="t" r="r" b="b"/>
            <a:pathLst>
              <a:path w="22225" h="15239">
                <a:moveTo>
                  <a:pt x="15239" y="0"/>
                </a:moveTo>
                <a:lnTo>
                  <a:pt x="0" y="15240"/>
                </a:lnTo>
                <a:lnTo>
                  <a:pt x="22098" y="15240"/>
                </a:lnTo>
                <a:lnTo>
                  <a:pt x="15239" y="0"/>
                </a:lnTo>
                <a:close/>
              </a:path>
            </a:pathLst>
          </a:custGeom>
          <a:solidFill>
            <a:srgbClr val="000000"/>
          </a:solidFill>
        </p:spPr>
        <p:txBody>
          <a:bodyPr wrap="square" lIns="0" tIns="0" rIns="0" bIns="0" rtlCol="0"/>
          <a:lstStyle/>
          <a:p>
            <a:endParaRPr/>
          </a:p>
        </p:txBody>
      </p:sp>
      <p:sp>
        <p:nvSpPr>
          <p:cNvPr id="350" name="object 350"/>
          <p:cNvSpPr/>
          <p:nvPr/>
        </p:nvSpPr>
        <p:spPr>
          <a:xfrm>
            <a:off x="6991614" y="4728418"/>
            <a:ext cx="22225" cy="16510"/>
          </a:xfrm>
          <a:custGeom>
            <a:avLst/>
            <a:gdLst/>
            <a:ahLst/>
            <a:cxnLst/>
            <a:rect l="l" t="t" r="r" b="b"/>
            <a:pathLst>
              <a:path w="22225" h="16510">
                <a:moveTo>
                  <a:pt x="22098" y="16001"/>
                </a:moveTo>
                <a:lnTo>
                  <a:pt x="15239" y="0"/>
                </a:lnTo>
                <a:lnTo>
                  <a:pt x="0" y="16001"/>
                </a:lnTo>
                <a:lnTo>
                  <a:pt x="22098" y="16001"/>
                </a:lnTo>
              </a:path>
            </a:pathLst>
          </a:custGeom>
          <a:ln w="3175">
            <a:solidFill>
              <a:srgbClr val="000000"/>
            </a:solidFill>
          </a:ln>
        </p:spPr>
        <p:txBody>
          <a:bodyPr wrap="square" lIns="0" tIns="0" rIns="0" bIns="0" rtlCol="0"/>
          <a:lstStyle/>
          <a:p>
            <a:endParaRPr/>
          </a:p>
        </p:txBody>
      </p:sp>
      <p:sp>
        <p:nvSpPr>
          <p:cNvPr id="351" name="object 351"/>
          <p:cNvSpPr/>
          <p:nvPr/>
        </p:nvSpPr>
        <p:spPr>
          <a:xfrm>
            <a:off x="6991614" y="4722321"/>
            <a:ext cx="15240" cy="22225"/>
          </a:xfrm>
          <a:custGeom>
            <a:avLst/>
            <a:gdLst/>
            <a:ahLst/>
            <a:cxnLst/>
            <a:rect l="l" t="t" r="r" b="b"/>
            <a:pathLst>
              <a:path w="15239" h="22225">
                <a:moveTo>
                  <a:pt x="0" y="0"/>
                </a:moveTo>
                <a:lnTo>
                  <a:pt x="0" y="22098"/>
                </a:lnTo>
                <a:lnTo>
                  <a:pt x="15239" y="6857"/>
                </a:lnTo>
                <a:lnTo>
                  <a:pt x="0" y="0"/>
                </a:lnTo>
                <a:close/>
              </a:path>
            </a:pathLst>
          </a:custGeom>
          <a:solidFill>
            <a:srgbClr val="000000"/>
          </a:solidFill>
        </p:spPr>
        <p:txBody>
          <a:bodyPr wrap="square" lIns="0" tIns="0" rIns="0" bIns="0" rtlCol="0"/>
          <a:lstStyle/>
          <a:p>
            <a:endParaRPr/>
          </a:p>
        </p:txBody>
      </p:sp>
      <p:sp>
        <p:nvSpPr>
          <p:cNvPr id="352" name="object 352"/>
          <p:cNvSpPr/>
          <p:nvPr/>
        </p:nvSpPr>
        <p:spPr>
          <a:xfrm>
            <a:off x="6991614" y="4722321"/>
            <a:ext cx="15240" cy="22225"/>
          </a:xfrm>
          <a:custGeom>
            <a:avLst/>
            <a:gdLst/>
            <a:ahLst/>
            <a:cxnLst/>
            <a:rect l="l" t="t" r="r" b="b"/>
            <a:pathLst>
              <a:path w="15239" h="22225">
                <a:moveTo>
                  <a:pt x="15239" y="6096"/>
                </a:moveTo>
                <a:lnTo>
                  <a:pt x="0" y="0"/>
                </a:lnTo>
                <a:lnTo>
                  <a:pt x="0" y="22098"/>
                </a:lnTo>
                <a:lnTo>
                  <a:pt x="15239" y="6096"/>
                </a:lnTo>
              </a:path>
            </a:pathLst>
          </a:custGeom>
          <a:ln w="3175">
            <a:solidFill>
              <a:srgbClr val="000000"/>
            </a:solidFill>
          </a:ln>
        </p:spPr>
        <p:txBody>
          <a:bodyPr wrap="square" lIns="0" tIns="0" rIns="0" bIns="0" rtlCol="0"/>
          <a:lstStyle/>
          <a:p>
            <a:endParaRPr/>
          </a:p>
        </p:txBody>
      </p:sp>
      <p:sp>
        <p:nvSpPr>
          <p:cNvPr id="353" name="object 353"/>
          <p:cNvSpPr/>
          <p:nvPr/>
        </p:nvSpPr>
        <p:spPr>
          <a:xfrm>
            <a:off x="6976374" y="4722321"/>
            <a:ext cx="15240" cy="22225"/>
          </a:xfrm>
          <a:custGeom>
            <a:avLst/>
            <a:gdLst/>
            <a:ahLst/>
            <a:cxnLst/>
            <a:rect l="l" t="t" r="r" b="b"/>
            <a:pathLst>
              <a:path w="15239"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354" name="object 354"/>
          <p:cNvSpPr/>
          <p:nvPr/>
        </p:nvSpPr>
        <p:spPr>
          <a:xfrm>
            <a:off x="6976374" y="4722321"/>
            <a:ext cx="15240" cy="22225"/>
          </a:xfrm>
          <a:custGeom>
            <a:avLst/>
            <a:gdLst/>
            <a:ahLst/>
            <a:cxnLst/>
            <a:rect l="l" t="t" r="r" b="b"/>
            <a:pathLst>
              <a:path w="15239" h="22225">
                <a:moveTo>
                  <a:pt x="15239" y="0"/>
                </a:moveTo>
                <a:lnTo>
                  <a:pt x="0" y="6096"/>
                </a:lnTo>
                <a:lnTo>
                  <a:pt x="15239" y="22098"/>
                </a:lnTo>
                <a:lnTo>
                  <a:pt x="15239" y="0"/>
                </a:lnTo>
              </a:path>
            </a:pathLst>
          </a:custGeom>
          <a:ln w="3175">
            <a:solidFill>
              <a:srgbClr val="000000"/>
            </a:solidFill>
          </a:ln>
        </p:spPr>
        <p:txBody>
          <a:bodyPr wrap="square" lIns="0" tIns="0" rIns="0" bIns="0" rtlCol="0"/>
          <a:lstStyle/>
          <a:p>
            <a:endParaRPr/>
          </a:p>
        </p:txBody>
      </p:sp>
      <p:sp>
        <p:nvSpPr>
          <p:cNvPr id="355" name="object 355"/>
          <p:cNvSpPr/>
          <p:nvPr/>
        </p:nvSpPr>
        <p:spPr>
          <a:xfrm>
            <a:off x="6969517" y="4729180"/>
            <a:ext cx="22225" cy="15240"/>
          </a:xfrm>
          <a:custGeom>
            <a:avLst/>
            <a:gdLst/>
            <a:ahLst/>
            <a:cxnLst/>
            <a:rect l="l" t="t" r="r" b="b"/>
            <a:pathLst>
              <a:path w="22225" h="15239">
                <a:moveTo>
                  <a:pt x="6858" y="0"/>
                </a:moveTo>
                <a:lnTo>
                  <a:pt x="0" y="15240"/>
                </a:lnTo>
                <a:lnTo>
                  <a:pt x="22098" y="15240"/>
                </a:lnTo>
                <a:lnTo>
                  <a:pt x="6858" y="0"/>
                </a:lnTo>
                <a:close/>
              </a:path>
            </a:pathLst>
          </a:custGeom>
          <a:solidFill>
            <a:srgbClr val="000000"/>
          </a:solidFill>
        </p:spPr>
        <p:txBody>
          <a:bodyPr wrap="square" lIns="0" tIns="0" rIns="0" bIns="0" rtlCol="0"/>
          <a:lstStyle/>
          <a:p>
            <a:endParaRPr/>
          </a:p>
        </p:txBody>
      </p:sp>
      <p:sp>
        <p:nvSpPr>
          <p:cNvPr id="356" name="object 356"/>
          <p:cNvSpPr/>
          <p:nvPr/>
        </p:nvSpPr>
        <p:spPr>
          <a:xfrm>
            <a:off x="6969517" y="4728418"/>
            <a:ext cx="22225" cy="16510"/>
          </a:xfrm>
          <a:custGeom>
            <a:avLst/>
            <a:gdLst/>
            <a:ahLst/>
            <a:cxnLst/>
            <a:rect l="l" t="t" r="r" b="b"/>
            <a:pathLst>
              <a:path w="22225" h="16510">
                <a:moveTo>
                  <a:pt x="6858" y="0"/>
                </a:moveTo>
                <a:lnTo>
                  <a:pt x="0" y="16001"/>
                </a:lnTo>
                <a:lnTo>
                  <a:pt x="22098" y="16001"/>
                </a:lnTo>
                <a:lnTo>
                  <a:pt x="6858" y="0"/>
                </a:lnTo>
              </a:path>
            </a:pathLst>
          </a:custGeom>
          <a:ln w="3175">
            <a:solidFill>
              <a:srgbClr val="000000"/>
            </a:solidFill>
          </a:ln>
        </p:spPr>
        <p:txBody>
          <a:bodyPr wrap="square" lIns="0" tIns="0" rIns="0" bIns="0" rtlCol="0"/>
          <a:lstStyle/>
          <a:p>
            <a:endParaRPr/>
          </a:p>
        </p:txBody>
      </p:sp>
      <p:sp>
        <p:nvSpPr>
          <p:cNvPr id="357" name="object 357"/>
          <p:cNvSpPr/>
          <p:nvPr/>
        </p:nvSpPr>
        <p:spPr>
          <a:xfrm>
            <a:off x="6969517" y="4744420"/>
            <a:ext cx="22225" cy="16510"/>
          </a:xfrm>
          <a:custGeom>
            <a:avLst/>
            <a:gdLst/>
            <a:ahLst/>
            <a:cxnLst/>
            <a:rect l="l" t="t" r="r" b="b"/>
            <a:pathLst>
              <a:path w="22225" h="16510">
                <a:moveTo>
                  <a:pt x="22098" y="0"/>
                </a:moveTo>
                <a:lnTo>
                  <a:pt x="0" y="0"/>
                </a:lnTo>
                <a:lnTo>
                  <a:pt x="6858" y="16001"/>
                </a:lnTo>
                <a:lnTo>
                  <a:pt x="22098" y="0"/>
                </a:lnTo>
                <a:close/>
              </a:path>
            </a:pathLst>
          </a:custGeom>
          <a:solidFill>
            <a:srgbClr val="000000"/>
          </a:solidFill>
        </p:spPr>
        <p:txBody>
          <a:bodyPr wrap="square" lIns="0" tIns="0" rIns="0" bIns="0" rtlCol="0"/>
          <a:lstStyle/>
          <a:p>
            <a:endParaRPr/>
          </a:p>
        </p:txBody>
      </p:sp>
      <p:sp>
        <p:nvSpPr>
          <p:cNvPr id="358" name="object 358"/>
          <p:cNvSpPr/>
          <p:nvPr/>
        </p:nvSpPr>
        <p:spPr>
          <a:xfrm>
            <a:off x="6969517" y="4744420"/>
            <a:ext cx="22225" cy="15240"/>
          </a:xfrm>
          <a:custGeom>
            <a:avLst/>
            <a:gdLst/>
            <a:ahLst/>
            <a:cxnLst/>
            <a:rect l="l" t="t" r="r" b="b"/>
            <a:pathLst>
              <a:path w="22225" h="15239">
                <a:moveTo>
                  <a:pt x="0" y="0"/>
                </a:moveTo>
                <a:lnTo>
                  <a:pt x="6858" y="15239"/>
                </a:lnTo>
                <a:lnTo>
                  <a:pt x="22098" y="0"/>
                </a:lnTo>
                <a:lnTo>
                  <a:pt x="0" y="0"/>
                </a:lnTo>
              </a:path>
            </a:pathLst>
          </a:custGeom>
          <a:ln w="3175">
            <a:solidFill>
              <a:srgbClr val="000000"/>
            </a:solidFill>
          </a:ln>
        </p:spPr>
        <p:txBody>
          <a:bodyPr wrap="square" lIns="0" tIns="0" rIns="0" bIns="0" rtlCol="0"/>
          <a:lstStyle/>
          <a:p>
            <a:endParaRPr/>
          </a:p>
        </p:txBody>
      </p:sp>
      <p:sp>
        <p:nvSpPr>
          <p:cNvPr id="359" name="object 359"/>
          <p:cNvSpPr/>
          <p:nvPr/>
        </p:nvSpPr>
        <p:spPr>
          <a:xfrm>
            <a:off x="6976374" y="4744420"/>
            <a:ext cx="15240" cy="22225"/>
          </a:xfrm>
          <a:custGeom>
            <a:avLst/>
            <a:gdLst/>
            <a:ahLst/>
            <a:cxnLst/>
            <a:rect l="l" t="t" r="r" b="b"/>
            <a:pathLst>
              <a:path w="15239" h="22225">
                <a:moveTo>
                  <a:pt x="15239" y="0"/>
                </a:moveTo>
                <a:lnTo>
                  <a:pt x="0" y="16001"/>
                </a:lnTo>
                <a:lnTo>
                  <a:pt x="15239" y="22098"/>
                </a:lnTo>
                <a:lnTo>
                  <a:pt x="15239" y="0"/>
                </a:lnTo>
                <a:close/>
              </a:path>
            </a:pathLst>
          </a:custGeom>
          <a:solidFill>
            <a:srgbClr val="000000"/>
          </a:solidFill>
        </p:spPr>
        <p:txBody>
          <a:bodyPr wrap="square" lIns="0" tIns="0" rIns="0" bIns="0" rtlCol="0"/>
          <a:lstStyle/>
          <a:p>
            <a:endParaRPr/>
          </a:p>
        </p:txBody>
      </p:sp>
      <p:sp>
        <p:nvSpPr>
          <p:cNvPr id="360" name="object 360"/>
          <p:cNvSpPr/>
          <p:nvPr/>
        </p:nvSpPr>
        <p:spPr>
          <a:xfrm>
            <a:off x="6976374" y="4744420"/>
            <a:ext cx="15240" cy="22225"/>
          </a:xfrm>
          <a:custGeom>
            <a:avLst/>
            <a:gdLst/>
            <a:ahLst/>
            <a:cxnLst/>
            <a:rect l="l" t="t" r="r" b="b"/>
            <a:pathLst>
              <a:path w="15239" h="22225">
                <a:moveTo>
                  <a:pt x="0" y="15239"/>
                </a:moveTo>
                <a:lnTo>
                  <a:pt x="15239" y="22098"/>
                </a:lnTo>
                <a:lnTo>
                  <a:pt x="15239" y="0"/>
                </a:lnTo>
                <a:lnTo>
                  <a:pt x="0" y="15239"/>
                </a:lnTo>
              </a:path>
            </a:pathLst>
          </a:custGeom>
          <a:ln w="3175">
            <a:solidFill>
              <a:srgbClr val="000000"/>
            </a:solidFill>
          </a:ln>
        </p:spPr>
        <p:txBody>
          <a:bodyPr wrap="square" lIns="0" tIns="0" rIns="0" bIns="0" rtlCol="0"/>
          <a:lstStyle/>
          <a:p>
            <a:endParaRPr/>
          </a:p>
        </p:txBody>
      </p:sp>
      <p:sp>
        <p:nvSpPr>
          <p:cNvPr id="361" name="object 361"/>
          <p:cNvSpPr/>
          <p:nvPr/>
        </p:nvSpPr>
        <p:spPr>
          <a:xfrm>
            <a:off x="6991614" y="4744420"/>
            <a:ext cx="15240" cy="22225"/>
          </a:xfrm>
          <a:custGeom>
            <a:avLst/>
            <a:gdLst/>
            <a:ahLst/>
            <a:cxnLst/>
            <a:rect l="l" t="t" r="r" b="b"/>
            <a:pathLst>
              <a:path w="15239" h="22225">
                <a:moveTo>
                  <a:pt x="0" y="0"/>
                </a:moveTo>
                <a:lnTo>
                  <a:pt x="0" y="22098"/>
                </a:lnTo>
                <a:lnTo>
                  <a:pt x="15239" y="16001"/>
                </a:lnTo>
                <a:lnTo>
                  <a:pt x="0" y="0"/>
                </a:lnTo>
                <a:close/>
              </a:path>
            </a:pathLst>
          </a:custGeom>
          <a:solidFill>
            <a:srgbClr val="000000"/>
          </a:solidFill>
        </p:spPr>
        <p:txBody>
          <a:bodyPr wrap="square" lIns="0" tIns="0" rIns="0" bIns="0" rtlCol="0"/>
          <a:lstStyle/>
          <a:p>
            <a:endParaRPr/>
          </a:p>
        </p:txBody>
      </p:sp>
      <p:sp>
        <p:nvSpPr>
          <p:cNvPr id="362" name="object 362"/>
          <p:cNvSpPr/>
          <p:nvPr/>
        </p:nvSpPr>
        <p:spPr>
          <a:xfrm>
            <a:off x="6991614" y="4744420"/>
            <a:ext cx="15240" cy="22225"/>
          </a:xfrm>
          <a:custGeom>
            <a:avLst/>
            <a:gdLst/>
            <a:ahLst/>
            <a:cxnLst/>
            <a:rect l="l" t="t" r="r" b="b"/>
            <a:pathLst>
              <a:path w="15239" h="22225">
                <a:moveTo>
                  <a:pt x="0" y="22098"/>
                </a:moveTo>
                <a:lnTo>
                  <a:pt x="15239" y="15239"/>
                </a:lnTo>
                <a:lnTo>
                  <a:pt x="0" y="0"/>
                </a:lnTo>
                <a:lnTo>
                  <a:pt x="0" y="22098"/>
                </a:lnTo>
              </a:path>
            </a:pathLst>
          </a:custGeom>
          <a:ln w="3175">
            <a:solidFill>
              <a:srgbClr val="000000"/>
            </a:solidFill>
          </a:ln>
        </p:spPr>
        <p:txBody>
          <a:bodyPr wrap="square" lIns="0" tIns="0" rIns="0" bIns="0" rtlCol="0"/>
          <a:lstStyle/>
          <a:p>
            <a:endParaRPr/>
          </a:p>
        </p:txBody>
      </p:sp>
      <p:sp>
        <p:nvSpPr>
          <p:cNvPr id="363" name="object 363"/>
          <p:cNvSpPr/>
          <p:nvPr/>
        </p:nvSpPr>
        <p:spPr>
          <a:xfrm>
            <a:off x="6991614" y="4744420"/>
            <a:ext cx="22225" cy="16510"/>
          </a:xfrm>
          <a:custGeom>
            <a:avLst/>
            <a:gdLst/>
            <a:ahLst/>
            <a:cxnLst/>
            <a:rect l="l" t="t" r="r" b="b"/>
            <a:pathLst>
              <a:path w="22225" h="16510">
                <a:moveTo>
                  <a:pt x="22098" y="0"/>
                </a:moveTo>
                <a:lnTo>
                  <a:pt x="0" y="0"/>
                </a:lnTo>
                <a:lnTo>
                  <a:pt x="15239" y="16001"/>
                </a:lnTo>
                <a:lnTo>
                  <a:pt x="22098" y="0"/>
                </a:lnTo>
                <a:close/>
              </a:path>
            </a:pathLst>
          </a:custGeom>
          <a:solidFill>
            <a:srgbClr val="000000"/>
          </a:solidFill>
        </p:spPr>
        <p:txBody>
          <a:bodyPr wrap="square" lIns="0" tIns="0" rIns="0" bIns="0" rtlCol="0"/>
          <a:lstStyle/>
          <a:p>
            <a:endParaRPr/>
          </a:p>
        </p:txBody>
      </p:sp>
      <p:sp>
        <p:nvSpPr>
          <p:cNvPr id="364" name="object 364"/>
          <p:cNvSpPr/>
          <p:nvPr/>
        </p:nvSpPr>
        <p:spPr>
          <a:xfrm>
            <a:off x="6991614" y="4744420"/>
            <a:ext cx="22225" cy="15240"/>
          </a:xfrm>
          <a:custGeom>
            <a:avLst/>
            <a:gdLst/>
            <a:ahLst/>
            <a:cxnLst/>
            <a:rect l="l" t="t" r="r" b="b"/>
            <a:pathLst>
              <a:path w="22225" h="15239">
                <a:moveTo>
                  <a:pt x="15239" y="15239"/>
                </a:moveTo>
                <a:lnTo>
                  <a:pt x="22098" y="0"/>
                </a:lnTo>
                <a:lnTo>
                  <a:pt x="0" y="0"/>
                </a:lnTo>
                <a:lnTo>
                  <a:pt x="15239" y="15239"/>
                </a:lnTo>
              </a:path>
            </a:pathLst>
          </a:custGeom>
          <a:ln w="3175">
            <a:solidFill>
              <a:srgbClr val="000000"/>
            </a:solidFill>
          </a:ln>
        </p:spPr>
        <p:txBody>
          <a:bodyPr wrap="square" lIns="0" tIns="0" rIns="0" bIns="0" rtlCol="0"/>
          <a:lstStyle/>
          <a:p>
            <a:endParaRPr/>
          </a:p>
        </p:txBody>
      </p:sp>
      <p:sp>
        <p:nvSpPr>
          <p:cNvPr id="365" name="object 365"/>
          <p:cNvSpPr/>
          <p:nvPr/>
        </p:nvSpPr>
        <p:spPr>
          <a:xfrm>
            <a:off x="7924303" y="4744420"/>
            <a:ext cx="8890" cy="467359"/>
          </a:xfrm>
          <a:custGeom>
            <a:avLst/>
            <a:gdLst/>
            <a:ahLst/>
            <a:cxnLst/>
            <a:rect l="l" t="t" r="r" b="b"/>
            <a:pathLst>
              <a:path w="8889" h="467360">
                <a:moveTo>
                  <a:pt x="8382" y="0"/>
                </a:moveTo>
                <a:lnTo>
                  <a:pt x="0" y="0"/>
                </a:lnTo>
                <a:lnTo>
                  <a:pt x="8382" y="467105"/>
                </a:lnTo>
                <a:lnTo>
                  <a:pt x="8382" y="0"/>
                </a:lnTo>
                <a:close/>
              </a:path>
            </a:pathLst>
          </a:custGeom>
          <a:solidFill>
            <a:srgbClr val="000000"/>
          </a:solidFill>
        </p:spPr>
        <p:txBody>
          <a:bodyPr wrap="square" lIns="0" tIns="0" rIns="0" bIns="0" rtlCol="0"/>
          <a:lstStyle/>
          <a:p>
            <a:endParaRPr/>
          </a:p>
        </p:txBody>
      </p:sp>
      <p:sp>
        <p:nvSpPr>
          <p:cNvPr id="366" name="object 366"/>
          <p:cNvSpPr/>
          <p:nvPr/>
        </p:nvSpPr>
        <p:spPr>
          <a:xfrm>
            <a:off x="7924303" y="4744420"/>
            <a:ext cx="8890" cy="467359"/>
          </a:xfrm>
          <a:custGeom>
            <a:avLst/>
            <a:gdLst/>
            <a:ahLst/>
            <a:cxnLst/>
            <a:rect l="l" t="t" r="r" b="b"/>
            <a:pathLst>
              <a:path w="8889" h="467360">
                <a:moveTo>
                  <a:pt x="0" y="0"/>
                </a:moveTo>
                <a:lnTo>
                  <a:pt x="0" y="467105"/>
                </a:lnTo>
                <a:lnTo>
                  <a:pt x="8382" y="467105"/>
                </a:lnTo>
                <a:lnTo>
                  <a:pt x="0" y="0"/>
                </a:lnTo>
                <a:close/>
              </a:path>
            </a:pathLst>
          </a:custGeom>
          <a:solidFill>
            <a:srgbClr val="000000"/>
          </a:solidFill>
        </p:spPr>
        <p:txBody>
          <a:bodyPr wrap="square" lIns="0" tIns="0" rIns="0" bIns="0" rtlCol="0"/>
          <a:lstStyle/>
          <a:p>
            <a:endParaRPr/>
          </a:p>
        </p:txBody>
      </p:sp>
      <p:sp>
        <p:nvSpPr>
          <p:cNvPr id="367" name="object 367"/>
          <p:cNvSpPr txBox="1"/>
          <p:nvPr/>
        </p:nvSpPr>
        <p:spPr>
          <a:xfrm>
            <a:off x="7241043" y="5082003"/>
            <a:ext cx="287020" cy="136525"/>
          </a:xfrm>
          <a:prstGeom prst="rect">
            <a:avLst/>
          </a:prstGeom>
        </p:spPr>
        <p:txBody>
          <a:bodyPr vert="horz" wrap="square" lIns="0" tIns="15875" rIns="0" bIns="0" rtlCol="0">
            <a:spAutoFit/>
          </a:bodyPr>
          <a:lstStyle/>
          <a:p>
            <a:pPr marL="12700">
              <a:lnSpc>
                <a:spcPct val="100000"/>
              </a:lnSpc>
              <a:spcBef>
                <a:spcPts val="125"/>
              </a:spcBef>
            </a:pPr>
            <a:r>
              <a:rPr sz="700" spc="20" dirty="0">
                <a:latin typeface="Arial"/>
                <a:cs typeface="Arial"/>
              </a:rPr>
              <a:t>M</a:t>
            </a:r>
            <a:r>
              <a:rPr sz="700" spc="5" dirty="0">
                <a:latin typeface="Arial"/>
                <a:cs typeface="Arial"/>
              </a:rPr>
              <a:t>A</a:t>
            </a:r>
            <a:r>
              <a:rPr sz="700" spc="15" dirty="0">
                <a:latin typeface="Arial"/>
                <a:cs typeface="Arial"/>
              </a:rPr>
              <a:t>SA</a:t>
            </a:r>
            <a:endParaRPr sz="700">
              <a:latin typeface="Arial"/>
              <a:cs typeface="Arial"/>
            </a:endParaRPr>
          </a:p>
        </p:txBody>
      </p:sp>
      <p:sp>
        <p:nvSpPr>
          <p:cNvPr id="368" name="object 368"/>
          <p:cNvSpPr txBox="1"/>
          <p:nvPr/>
        </p:nvSpPr>
        <p:spPr>
          <a:xfrm>
            <a:off x="7145157" y="4744420"/>
            <a:ext cx="629920" cy="177165"/>
          </a:xfrm>
          <a:prstGeom prst="rect">
            <a:avLst/>
          </a:prstGeom>
          <a:ln w="9905">
            <a:solidFill>
              <a:srgbClr val="000000"/>
            </a:solidFill>
          </a:ln>
        </p:spPr>
        <p:txBody>
          <a:bodyPr vert="horz" wrap="square" lIns="0" tIns="48260" rIns="0" bIns="0" rtlCol="0">
            <a:spAutoFit/>
          </a:bodyPr>
          <a:lstStyle/>
          <a:p>
            <a:pPr marL="110489">
              <a:lnSpc>
                <a:spcPct val="100000"/>
              </a:lnSpc>
              <a:spcBef>
                <a:spcPts val="380"/>
              </a:spcBef>
            </a:pPr>
            <a:r>
              <a:rPr sz="700" spc="15" dirty="0">
                <a:latin typeface="Arial"/>
                <a:cs typeface="Arial"/>
              </a:rPr>
              <a:t>CARGA</a:t>
            </a:r>
            <a:r>
              <a:rPr sz="700" spc="-20" dirty="0">
                <a:latin typeface="Arial"/>
                <a:cs typeface="Arial"/>
              </a:rPr>
              <a:t> </a:t>
            </a:r>
            <a:r>
              <a:rPr sz="700" spc="15" dirty="0">
                <a:latin typeface="Arial"/>
                <a:cs typeface="Arial"/>
              </a:rPr>
              <a:t>2</a:t>
            </a:r>
            <a:endParaRPr sz="700">
              <a:latin typeface="Arial"/>
              <a:cs typeface="Arial"/>
            </a:endParaRPr>
          </a:p>
        </p:txBody>
      </p:sp>
      <p:sp>
        <p:nvSpPr>
          <p:cNvPr id="369" name="object 369"/>
          <p:cNvSpPr/>
          <p:nvPr/>
        </p:nvSpPr>
        <p:spPr>
          <a:xfrm>
            <a:off x="7924303" y="4744420"/>
            <a:ext cx="8890" cy="467359"/>
          </a:xfrm>
          <a:custGeom>
            <a:avLst/>
            <a:gdLst/>
            <a:ahLst/>
            <a:cxnLst/>
            <a:rect l="l" t="t" r="r" b="b"/>
            <a:pathLst>
              <a:path w="8889" h="467360">
                <a:moveTo>
                  <a:pt x="8382" y="0"/>
                </a:moveTo>
                <a:lnTo>
                  <a:pt x="0" y="0"/>
                </a:lnTo>
                <a:lnTo>
                  <a:pt x="0" y="467105"/>
                </a:lnTo>
                <a:lnTo>
                  <a:pt x="8382" y="467105"/>
                </a:lnTo>
                <a:lnTo>
                  <a:pt x="8382" y="0"/>
                </a:lnTo>
              </a:path>
            </a:pathLst>
          </a:custGeom>
          <a:ln w="3175">
            <a:solidFill>
              <a:srgbClr val="000000"/>
            </a:solidFill>
          </a:ln>
        </p:spPr>
        <p:txBody>
          <a:bodyPr wrap="square" lIns="0" tIns="0" rIns="0" bIns="0" rtlCol="0"/>
          <a:lstStyle/>
          <a:p>
            <a:endParaRPr/>
          </a:p>
        </p:txBody>
      </p:sp>
      <p:sp>
        <p:nvSpPr>
          <p:cNvPr id="370" name="object 370"/>
          <p:cNvSpPr/>
          <p:nvPr/>
        </p:nvSpPr>
        <p:spPr>
          <a:xfrm>
            <a:off x="7682749" y="4916632"/>
            <a:ext cx="8890" cy="123189"/>
          </a:xfrm>
          <a:custGeom>
            <a:avLst/>
            <a:gdLst/>
            <a:ahLst/>
            <a:cxnLst/>
            <a:rect l="l" t="t" r="r" b="b"/>
            <a:pathLst>
              <a:path w="8889" h="123189">
                <a:moveTo>
                  <a:pt x="8381" y="0"/>
                </a:moveTo>
                <a:lnTo>
                  <a:pt x="0" y="9144"/>
                </a:lnTo>
                <a:lnTo>
                  <a:pt x="8381" y="122682"/>
                </a:lnTo>
                <a:lnTo>
                  <a:pt x="8381" y="0"/>
                </a:lnTo>
                <a:close/>
              </a:path>
            </a:pathLst>
          </a:custGeom>
          <a:solidFill>
            <a:srgbClr val="000000"/>
          </a:solidFill>
        </p:spPr>
        <p:txBody>
          <a:bodyPr wrap="square" lIns="0" tIns="0" rIns="0" bIns="0" rtlCol="0"/>
          <a:lstStyle/>
          <a:p>
            <a:endParaRPr/>
          </a:p>
        </p:txBody>
      </p:sp>
      <p:sp>
        <p:nvSpPr>
          <p:cNvPr id="371" name="object 371"/>
          <p:cNvSpPr/>
          <p:nvPr/>
        </p:nvSpPr>
        <p:spPr>
          <a:xfrm>
            <a:off x="7682749" y="4925776"/>
            <a:ext cx="8890" cy="113664"/>
          </a:xfrm>
          <a:custGeom>
            <a:avLst/>
            <a:gdLst/>
            <a:ahLst/>
            <a:cxnLst/>
            <a:rect l="l" t="t" r="r" b="b"/>
            <a:pathLst>
              <a:path w="8889" h="113664">
                <a:moveTo>
                  <a:pt x="0" y="0"/>
                </a:moveTo>
                <a:lnTo>
                  <a:pt x="0" y="105155"/>
                </a:lnTo>
                <a:lnTo>
                  <a:pt x="8381" y="113537"/>
                </a:lnTo>
                <a:lnTo>
                  <a:pt x="0" y="0"/>
                </a:lnTo>
                <a:close/>
              </a:path>
            </a:pathLst>
          </a:custGeom>
          <a:solidFill>
            <a:srgbClr val="000000"/>
          </a:solidFill>
        </p:spPr>
        <p:txBody>
          <a:bodyPr wrap="square" lIns="0" tIns="0" rIns="0" bIns="0" rtlCol="0"/>
          <a:lstStyle/>
          <a:p>
            <a:endParaRPr/>
          </a:p>
        </p:txBody>
      </p:sp>
      <p:sp>
        <p:nvSpPr>
          <p:cNvPr id="372" name="object 372"/>
          <p:cNvSpPr/>
          <p:nvPr/>
        </p:nvSpPr>
        <p:spPr>
          <a:xfrm>
            <a:off x="7682749" y="4916632"/>
            <a:ext cx="8890" cy="123189"/>
          </a:xfrm>
          <a:custGeom>
            <a:avLst/>
            <a:gdLst/>
            <a:ahLst/>
            <a:cxnLst/>
            <a:rect l="l" t="t" r="r" b="b"/>
            <a:pathLst>
              <a:path w="8889" h="123189">
                <a:moveTo>
                  <a:pt x="8381" y="0"/>
                </a:moveTo>
                <a:lnTo>
                  <a:pt x="0" y="9144"/>
                </a:lnTo>
                <a:lnTo>
                  <a:pt x="0" y="114300"/>
                </a:lnTo>
                <a:lnTo>
                  <a:pt x="8381" y="122682"/>
                </a:lnTo>
                <a:lnTo>
                  <a:pt x="8381" y="0"/>
                </a:lnTo>
              </a:path>
            </a:pathLst>
          </a:custGeom>
          <a:ln w="3175">
            <a:solidFill>
              <a:srgbClr val="000000"/>
            </a:solidFill>
          </a:ln>
        </p:spPr>
        <p:txBody>
          <a:bodyPr wrap="square" lIns="0" tIns="0" rIns="0" bIns="0" rtlCol="0"/>
          <a:lstStyle/>
          <a:p>
            <a:endParaRPr/>
          </a:p>
        </p:txBody>
      </p:sp>
      <p:sp>
        <p:nvSpPr>
          <p:cNvPr id="373" name="object 373"/>
          <p:cNvSpPr/>
          <p:nvPr/>
        </p:nvSpPr>
        <p:spPr>
          <a:xfrm>
            <a:off x="7228597" y="5030932"/>
            <a:ext cx="462915" cy="8890"/>
          </a:xfrm>
          <a:custGeom>
            <a:avLst/>
            <a:gdLst/>
            <a:ahLst/>
            <a:cxnLst/>
            <a:rect l="l" t="t" r="r" b="b"/>
            <a:pathLst>
              <a:path w="462914" h="8889">
                <a:moveTo>
                  <a:pt x="454151" y="0"/>
                </a:moveTo>
                <a:lnTo>
                  <a:pt x="0" y="8382"/>
                </a:lnTo>
                <a:lnTo>
                  <a:pt x="462533" y="8382"/>
                </a:lnTo>
                <a:lnTo>
                  <a:pt x="454151" y="0"/>
                </a:lnTo>
                <a:close/>
              </a:path>
            </a:pathLst>
          </a:custGeom>
          <a:solidFill>
            <a:srgbClr val="000000"/>
          </a:solidFill>
        </p:spPr>
        <p:txBody>
          <a:bodyPr wrap="square" lIns="0" tIns="0" rIns="0" bIns="0" rtlCol="0"/>
          <a:lstStyle/>
          <a:p>
            <a:endParaRPr/>
          </a:p>
        </p:txBody>
      </p:sp>
      <p:sp>
        <p:nvSpPr>
          <p:cNvPr id="374" name="object 374"/>
          <p:cNvSpPr/>
          <p:nvPr/>
        </p:nvSpPr>
        <p:spPr>
          <a:xfrm>
            <a:off x="7228597" y="5030932"/>
            <a:ext cx="454659" cy="8890"/>
          </a:xfrm>
          <a:custGeom>
            <a:avLst/>
            <a:gdLst/>
            <a:ahLst/>
            <a:cxnLst/>
            <a:rect l="l" t="t" r="r" b="b"/>
            <a:pathLst>
              <a:path w="454660" h="8889">
                <a:moveTo>
                  <a:pt x="454151" y="0"/>
                </a:moveTo>
                <a:lnTo>
                  <a:pt x="8381" y="0"/>
                </a:lnTo>
                <a:lnTo>
                  <a:pt x="0" y="8382"/>
                </a:lnTo>
                <a:lnTo>
                  <a:pt x="454151" y="0"/>
                </a:lnTo>
                <a:close/>
              </a:path>
            </a:pathLst>
          </a:custGeom>
          <a:solidFill>
            <a:srgbClr val="000000"/>
          </a:solidFill>
        </p:spPr>
        <p:txBody>
          <a:bodyPr wrap="square" lIns="0" tIns="0" rIns="0" bIns="0" rtlCol="0"/>
          <a:lstStyle/>
          <a:p>
            <a:endParaRPr/>
          </a:p>
        </p:txBody>
      </p:sp>
      <p:sp>
        <p:nvSpPr>
          <p:cNvPr id="375" name="object 375"/>
          <p:cNvSpPr/>
          <p:nvPr/>
        </p:nvSpPr>
        <p:spPr>
          <a:xfrm>
            <a:off x="7228597" y="5030932"/>
            <a:ext cx="462915" cy="8890"/>
          </a:xfrm>
          <a:custGeom>
            <a:avLst/>
            <a:gdLst/>
            <a:ahLst/>
            <a:cxnLst/>
            <a:rect l="l" t="t" r="r" b="b"/>
            <a:pathLst>
              <a:path w="462914" h="8889">
                <a:moveTo>
                  <a:pt x="462533" y="8382"/>
                </a:moveTo>
                <a:lnTo>
                  <a:pt x="454151" y="0"/>
                </a:lnTo>
                <a:lnTo>
                  <a:pt x="8381" y="0"/>
                </a:lnTo>
                <a:lnTo>
                  <a:pt x="0" y="8382"/>
                </a:lnTo>
                <a:lnTo>
                  <a:pt x="462533" y="8382"/>
                </a:lnTo>
              </a:path>
            </a:pathLst>
          </a:custGeom>
          <a:ln w="3175">
            <a:solidFill>
              <a:srgbClr val="000000"/>
            </a:solidFill>
          </a:ln>
        </p:spPr>
        <p:txBody>
          <a:bodyPr wrap="square" lIns="0" tIns="0" rIns="0" bIns="0" rtlCol="0"/>
          <a:lstStyle/>
          <a:p>
            <a:endParaRPr/>
          </a:p>
        </p:txBody>
      </p:sp>
      <p:sp>
        <p:nvSpPr>
          <p:cNvPr id="376" name="object 376"/>
          <p:cNvSpPr/>
          <p:nvPr/>
        </p:nvSpPr>
        <p:spPr>
          <a:xfrm>
            <a:off x="7228597" y="4916632"/>
            <a:ext cx="8890" cy="123189"/>
          </a:xfrm>
          <a:custGeom>
            <a:avLst/>
            <a:gdLst/>
            <a:ahLst/>
            <a:cxnLst/>
            <a:rect l="l" t="t" r="r" b="b"/>
            <a:pathLst>
              <a:path w="8889" h="123189">
                <a:moveTo>
                  <a:pt x="0" y="0"/>
                </a:moveTo>
                <a:lnTo>
                  <a:pt x="0" y="122682"/>
                </a:lnTo>
                <a:lnTo>
                  <a:pt x="8381" y="114300"/>
                </a:lnTo>
                <a:lnTo>
                  <a:pt x="0" y="0"/>
                </a:lnTo>
                <a:close/>
              </a:path>
            </a:pathLst>
          </a:custGeom>
          <a:solidFill>
            <a:srgbClr val="000000"/>
          </a:solidFill>
        </p:spPr>
        <p:txBody>
          <a:bodyPr wrap="square" lIns="0" tIns="0" rIns="0" bIns="0" rtlCol="0"/>
          <a:lstStyle/>
          <a:p>
            <a:endParaRPr/>
          </a:p>
        </p:txBody>
      </p:sp>
      <p:sp>
        <p:nvSpPr>
          <p:cNvPr id="377" name="object 377"/>
          <p:cNvSpPr/>
          <p:nvPr/>
        </p:nvSpPr>
        <p:spPr>
          <a:xfrm>
            <a:off x="7228597" y="4916632"/>
            <a:ext cx="8890" cy="114300"/>
          </a:xfrm>
          <a:custGeom>
            <a:avLst/>
            <a:gdLst/>
            <a:ahLst/>
            <a:cxnLst/>
            <a:rect l="l" t="t" r="r" b="b"/>
            <a:pathLst>
              <a:path w="8889" h="114300">
                <a:moveTo>
                  <a:pt x="0" y="0"/>
                </a:moveTo>
                <a:lnTo>
                  <a:pt x="8381" y="114300"/>
                </a:lnTo>
                <a:lnTo>
                  <a:pt x="8381" y="9144"/>
                </a:lnTo>
                <a:lnTo>
                  <a:pt x="0" y="0"/>
                </a:lnTo>
                <a:close/>
              </a:path>
            </a:pathLst>
          </a:custGeom>
          <a:solidFill>
            <a:srgbClr val="000000"/>
          </a:solidFill>
        </p:spPr>
        <p:txBody>
          <a:bodyPr wrap="square" lIns="0" tIns="0" rIns="0" bIns="0" rtlCol="0"/>
          <a:lstStyle/>
          <a:p>
            <a:endParaRPr/>
          </a:p>
        </p:txBody>
      </p:sp>
      <p:sp>
        <p:nvSpPr>
          <p:cNvPr id="378" name="object 378"/>
          <p:cNvSpPr/>
          <p:nvPr/>
        </p:nvSpPr>
        <p:spPr>
          <a:xfrm>
            <a:off x="7228597" y="4916632"/>
            <a:ext cx="8890" cy="123189"/>
          </a:xfrm>
          <a:custGeom>
            <a:avLst/>
            <a:gdLst/>
            <a:ahLst/>
            <a:cxnLst/>
            <a:rect l="l" t="t" r="r" b="b"/>
            <a:pathLst>
              <a:path w="8889" h="123189">
                <a:moveTo>
                  <a:pt x="0" y="122682"/>
                </a:moveTo>
                <a:lnTo>
                  <a:pt x="8381" y="114300"/>
                </a:lnTo>
                <a:lnTo>
                  <a:pt x="8381" y="9144"/>
                </a:lnTo>
                <a:lnTo>
                  <a:pt x="0" y="0"/>
                </a:lnTo>
                <a:lnTo>
                  <a:pt x="0" y="122682"/>
                </a:lnTo>
              </a:path>
            </a:pathLst>
          </a:custGeom>
          <a:ln w="3175">
            <a:solidFill>
              <a:srgbClr val="000000"/>
            </a:solidFill>
          </a:ln>
        </p:spPr>
        <p:txBody>
          <a:bodyPr wrap="square" lIns="0" tIns="0" rIns="0" bIns="0" rtlCol="0"/>
          <a:lstStyle/>
          <a:p>
            <a:endParaRPr/>
          </a:p>
        </p:txBody>
      </p:sp>
      <p:sp>
        <p:nvSpPr>
          <p:cNvPr id="379" name="object 379"/>
          <p:cNvSpPr/>
          <p:nvPr/>
        </p:nvSpPr>
        <p:spPr>
          <a:xfrm>
            <a:off x="7228597" y="4916632"/>
            <a:ext cx="462915" cy="9525"/>
          </a:xfrm>
          <a:custGeom>
            <a:avLst/>
            <a:gdLst/>
            <a:ahLst/>
            <a:cxnLst/>
            <a:rect l="l" t="t" r="r" b="b"/>
            <a:pathLst>
              <a:path w="462914" h="9525">
                <a:moveTo>
                  <a:pt x="462533" y="0"/>
                </a:moveTo>
                <a:lnTo>
                  <a:pt x="0" y="0"/>
                </a:lnTo>
                <a:lnTo>
                  <a:pt x="8381" y="9144"/>
                </a:lnTo>
                <a:lnTo>
                  <a:pt x="462533" y="0"/>
                </a:lnTo>
                <a:close/>
              </a:path>
            </a:pathLst>
          </a:custGeom>
          <a:solidFill>
            <a:srgbClr val="000000"/>
          </a:solidFill>
        </p:spPr>
        <p:txBody>
          <a:bodyPr wrap="square" lIns="0" tIns="0" rIns="0" bIns="0" rtlCol="0"/>
          <a:lstStyle/>
          <a:p>
            <a:endParaRPr/>
          </a:p>
        </p:txBody>
      </p:sp>
      <p:sp>
        <p:nvSpPr>
          <p:cNvPr id="380" name="object 380"/>
          <p:cNvSpPr/>
          <p:nvPr/>
        </p:nvSpPr>
        <p:spPr>
          <a:xfrm>
            <a:off x="7236979" y="4916632"/>
            <a:ext cx="454659" cy="9525"/>
          </a:xfrm>
          <a:custGeom>
            <a:avLst/>
            <a:gdLst/>
            <a:ahLst/>
            <a:cxnLst/>
            <a:rect l="l" t="t" r="r" b="b"/>
            <a:pathLst>
              <a:path w="454660" h="9525">
                <a:moveTo>
                  <a:pt x="454151" y="0"/>
                </a:moveTo>
                <a:lnTo>
                  <a:pt x="0" y="9144"/>
                </a:lnTo>
                <a:lnTo>
                  <a:pt x="445770" y="9144"/>
                </a:lnTo>
                <a:lnTo>
                  <a:pt x="454151" y="0"/>
                </a:lnTo>
                <a:close/>
              </a:path>
            </a:pathLst>
          </a:custGeom>
          <a:solidFill>
            <a:srgbClr val="000000"/>
          </a:solidFill>
        </p:spPr>
        <p:txBody>
          <a:bodyPr wrap="square" lIns="0" tIns="0" rIns="0" bIns="0" rtlCol="0"/>
          <a:lstStyle/>
          <a:p>
            <a:endParaRPr/>
          </a:p>
        </p:txBody>
      </p:sp>
      <p:sp>
        <p:nvSpPr>
          <p:cNvPr id="381" name="object 381"/>
          <p:cNvSpPr/>
          <p:nvPr/>
        </p:nvSpPr>
        <p:spPr>
          <a:xfrm>
            <a:off x="7228597" y="4916632"/>
            <a:ext cx="462915" cy="9525"/>
          </a:xfrm>
          <a:custGeom>
            <a:avLst/>
            <a:gdLst/>
            <a:ahLst/>
            <a:cxnLst/>
            <a:rect l="l" t="t" r="r" b="b"/>
            <a:pathLst>
              <a:path w="462914" h="9525">
                <a:moveTo>
                  <a:pt x="0" y="0"/>
                </a:moveTo>
                <a:lnTo>
                  <a:pt x="8381" y="9144"/>
                </a:lnTo>
                <a:lnTo>
                  <a:pt x="454151" y="9144"/>
                </a:lnTo>
                <a:lnTo>
                  <a:pt x="462533" y="0"/>
                </a:lnTo>
                <a:lnTo>
                  <a:pt x="0" y="0"/>
                </a:lnTo>
              </a:path>
            </a:pathLst>
          </a:custGeom>
          <a:ln w="3175">
            <a:solidFill>
              <a:srgbClr val="000000"/>
            </a:solidFill>
          </a:ln>
        </p:spPr>
        <p:txBody>
          <a:bodyPr wrap="square" lIns="0" tIns="0" rIns="0" bIns="0" rtlCol="0"/>
          <a:lstStyle/>
          <a:p>
            <a:endParaRPr/>
          </a:p>
        </p:txBody>
      </p:sp>
      <p:sp>
        <p:nvSpPr>
          <p:cNvPr id="382" name="object 382"/>
          <p:cNvSpPr/>
          <p:nvPr/>
        </p:nvSpPr>
        <p:spPr>
          <a:xfrm>
            <a:off x="7144776" y="4973782"/>
            <a:ext cx="88900" cy="8890"/>
          </a:xfrm>
          <a:custGeom>
            <a:avLst/>
            <a:gdLst/>
            <a:ahLst/>
            <a:cxnLst/>
            <a:rect l="l" t="t" r="r" b="b"/>
            <a:pathLst>
              <a:path w="88900" h="8889">
                <a:moveTo>
                  <a:pt x="88391" y="0"/>
                </a:moveTo>
                <a:lnTo>
                  <a:pt x="0" y="8382"/>
                </a:lnTo>
                <a:lnTo>
                  <a:pt x="88391" y="8382"/>
                </a:lnTo>
                <a:lnTo>
                  <a:pt x="88391" y="0"/>
                </a:lnTo>
                <a:close/>
              </a:path>
            </a:pathLst>
          </a:custGeom>
          <a:solidFill>
            <a:srgbClr val="000000"/>
          </a:solidFill>
        </p:spPr>
        <p:txBody>
          <a:bodyPr wrap="square" lIns="0" tIns="0" rIns="0" bIns="0" rtlCol="0"/>
          <a:lstStyle/>
          <a:p>
            <a:endParaRPr/>
          </a:p>
        </p:txBody>
      </p:sp>
      <p:sp>
        <p:nvSpPr>
          <p:cNvPr id="383" name="object 383"/>
          <p:cNvSpPr/>
          <p:nvPr/>
        </p:nvSpPr>
        <p:spPr>
          <a:xfrm>
            <a:off x="7144776" y="4973782"/>
            <a:ext cx="88900" cy="8890"/>
          </a:xfrm>
          <a:custGeom>
            <a:avLst/>
            <a:gdLst/>
            <a:ahLst/>
            <a:cxnLst/>
            <a:rect l="l" t="t" r="r" b="b"/>
            <a:pathLst>
              <a:path w="88900" h="8889">
                <a:moveTo>
                  <a:pt x="88391" y="0"/>
                </a:moveTo>
                <a:lnTo>
                  <a:pt x="0" y="0"/>
                </a:lnTo>
                <a:lnTo>
                  <a:pt x="0" y="8382"/>
                </a:lnTo>
                <a:lnTo>
                  <a:pt x="88391" y="0"/>
                </a:lnTo>
                <a:close/>
              </a:path>
            </a:pathLst>
          </a:custGeom>
          <a:solidFill>
            <a:srgbClr val="000000"/>
          </a:solidFill>
        </p:spPr>
        <p:txBody>
          <a:bodyPr wrap="square" lIns="0" tIns="0" rIns="0" bIns="0" rtlCol="0"/>
          <a:lstStyle/>
          <a:p>
            <a:endParaRPr/>
          </a:p>
        </p:txBody>
      </p:sp>
      <p:sp>
        <p:nvSpPr>
          <p:cNvPr id="384" name="object 384"/>
          <p:cNvSpPr/>
          <p:nvPr/>
        </p:nvSpPr>
        <p:spPr>
          <a:xfrm>
            <a:off x="7144776" y="4973782"/>
            <a:ext cx="88900" cy="8890"/>
          </a:xfrm>
          <a:custGeom>
            <a:avLst/>
            <a:gdLst/>
            <a:ahLst/>
            <a:cxnLst/>
            <a:rect l="l" t="t" r="r" b="b"/>
            <a:pathLst>
              <a:path w="88900" h="8889">
                <a:moveTo>
                  <a:pt x="88391" y="8382"/>
                </a:moveTo>
                <a:lnTo>
                  <a:pt x="88391" y="0"/>
                </a:lnTo>
                <a:lnTo>
                  <a:pt x="0" y="0"/>
                </a:lnTo>
                <a:lnTo>
                  <a:pt x="0" y="8382"/>
                </a:lnTo>
                <a:lnTo>
                  <a:pt x="88391" y="8382"/>
                </a:lnTo>
              </a:path>
            </a:pathLst>
          </a:custGeom>
          <a:ln w="3175">
            <a:solidFill>
              <a:srgbClr val="000000"/>
            </a:solidFill>
          </a:ln>
        </p:spPr>
        <p:txBody>
          <a:bodyPr wrap="square" lIns="0" tIns="0" rIns="0" bIns="0" rtlCol="0"/>
          <a:lstStyle/>
          <a:p>
            <a:endParaRPr/>
          </a:p>
        </p:txBody>
      </p:sp>
      <p:sp>
        <p:nvSpPr>
          <p:cNvPr id="385" name="object 385"/>
          <p:cNvSpPr/>
          <p:nvPr/>
        </p:nvSpPr>
        <p:spPr>
          <a:xfrm>
            <a:off x="7687320" y="4973782"/>
            <a:ext cx="87630" cy="8890"/>
          </a:xfrm>
          <a:custGeom>
            <a:avLst/>
            <a:gdLst/>
            <a:ahLst/>
            <a:cxnLst/>
            <a:rect l="l" t="t" r="r" b="b"/>
            <a:pathLst>
              <a:path w="87629" h="8889">
                <a:moveTo>
                  <a:pt x="87630" y="0"/>
                </a:moveTo>
                <a:lnTo>
                  <a:pt x="0" y="8382"/>
                </a:lnTo>
                <a:lnTo>
                  <a:pt x="87630" y="8382"/>
                </a:lnTo>
                <a:lnTo>
                  <a:pt x="87630" y="0"/>
                </a:lnTo>
                <a:close/>
              </a:path>
            </a:pathLst>
          </a:custGeom>
          <a:solidFill>
            <a:srgbClr val="000000"/>
          </a:solidFill>
        </p:spPr>
        <p:txBody>
          <a:bodyPr wrap="square" lIns="0" tIns="0" rIns="0" bIns="0" rtlCol="0"/>
          <a:lstStyle/>
          <a:p>
            <a:endParaRPr/>
          </a:p>
        </p:txBody>
      </p:sp>
      <p:sp>
        <p:nvSpPr>
          <p:cNvPr id="386" name="object 386"/>
          <p:cNvSpPr/>
          <p:nvPr/>
        </p:nvSpPr>
        <p:spPr>
          <a:xfrm>
            <a:off x="7687320" y="4973782"/>
            <a:ext cx="87630" cy="8890"/>
          </a:xfrm>
          <a:custGeom>
            <a:avLst/>
            <a:gdLst/>
            <a:ahLst/>
            <a:cxnLst/>
            <a:rect l="l" t="t" r="r" b="b"/>
            <a:pathLst>
              <a:path w="87629" h="8889">
                <a:moveTo>
                  <a:pt x="87630" y="0"/>
                </a:moveTo>
                <a:lnTo>
                  <a:pt x="0" y="0"/>
                </a:lnTo>
                <a:lnTo>
                  <a:pt x="0" y="8382"/>
                </a:lnTo>
                <a:lnTo>
                  <a:pt x="87630" y="0"/>
                </a:lnTo>
                <a:close/>
              </a:path>
            </a:pathLst>
          </a:custGeom>
          <a:solidFill>
            <a:srgbClr val="000000"/>
          </a:solidFill>
        </p:spPr>
        <p:txBody>
          <a:bodyPr wrap="square" lIns="0" tIns="0" rIns="0" bIns="0" rtlCol="0"/>
          <a:lstStyle/>
          <a:p>
            <a:endParaRPr/>
          </a:p>
        </p:txBody>
      </p:sp>
      <p:sp>
        <p:nvSpPr>
          <p:cNvPr id="387" name="object 387"/>
          <p:cNvSpPr/>
          <p:nvPr/>
        </p:nvSpPr>
        <p:spPr>
          <a:xfrm>
            <a:off x="7687320" y="4973782"/>
            <a:ext cx="87630" cy="8890"/>
          </a:xfrm>
          <a:custGeom>
            <a:avLst/>
            <a:gdLst/>
            <a:ahLst/>
            <a:cxnLst/>
            <a:rect l="l" t="t" r="r" b="b"/>
            <a:pathLst>
              <a:path w="87629" h="8889">
                <a:moveTo>
                  <a:pt x="87630" y="8382"/>
                </a:moveTo>
                <a:lnTo>
                  <a:pt x="87630" y="0"/>
                </a:lnTo>
                <a:lnTo>
                  <a:pt x="0" y="0"/>
                </a:lnTo>
                <a:lnTo>
                  <a:pt x="0" y="8382"/>
                </a:lnTo>
                <a:lnTo>
                  <a:pt x="87630" y="8382"/>
                </a:lnTo>
              </a:path>
            </a:pathLst>
          </a:custGeom>
          <a:ln w="3175">
            <a:solidFill>
              <a:srgbClr val="000000"/>
            </a:solidFill>
          </a:ln>
        </p:spPr>
        <p:txBody>
          <a:bodyPr wrap="square" lIns="0" tIns="0" rIns="0" bIns="0" rtlCol="0"/>
          <a:lstStyle/>
          <a:p>
            <a:endParaRPr/>
          </a:p>
        </p:txBody>
      </p:sp>
      <p:sp>
        <p:nvSpPr>
          <p:cNvPr id="388" name="object 388"/>
          <p:cNvSpPr/>
          <p:nvPr/>
        </p:nvSpPr>
        <p:spPr>
          <a:xfrm>
            <a:off x="3417072" y="3166318"/>
            <a:ext cx="45720" cy="9525"/>
          </a:xfrm>
          <a:custGeom>
            <a:avLst/>
            <a:gdLst/>
            <a:ahLst/>
            <a:cxnLst/>
            <a:rect l="l" t="t" r="r" b="b"/>
            <a:pathLst>
              <a:path w="45719" h="9525">
                <a:moveTo>
                  <a:pt x="45720" y="0"/>
                </a:moveTo>
                <a:lnTo>
                  <a:pt x="0" y="0"/>
                </a:lnTo>
                <a:lnTo>
                  <a:pt x="0" y="9143"/>
                </a:lnTo>
                <a:lnTo>
                  <a:pt x="45720" y="0"/>
                </a:lnTo>
                <a:close/>
              </a:path>
            </a:pathLst>
          </a:custGeom>
          <a:solidFill>
            <a:srgbClr val="000000"/>
          </a:solidFill>
        </p:spPr>
        <p:txBody>
          <a:bodyPr wrap="square" lIns="0" tIns="0" rIns="0" bIns="0" rtlCol="0"/>
          <a:lstStyle/>
          <a:p>
            <a:endParaRPr/>
          </a:p>
        </p:txBody>
      </p:sp>
      <p:sp>
        <p:nvSpPr>
          <p:cNvPr id="389" name="object 389"/>
          <p:cNvSpPr/>
          <p:nvPr/>
        </p:nvSpPr>
        <p:spPr>
          <a:xfrm>
            <a:off x="3417072" y="3166318"/>
            <a:ext cx="45720" cy="9525"/>
          </a:xfrm>
          <a:custGeom>
            <a:avLst/>
            <a:gdLst/>
            <a:ahLst/>
            <a:cxnLst/>
            <a:rect l="l" t="t" r="r" b="b"/>
            <a:pathLst>
              <a:path w="45719" h="9525">
                <a:moveTo>
                  <a:pt x="45720" y="0"/>
                </a:moveTo>
                <a:lnTo>
                  <a:pt x="0" y="9143"/>
                </a:lnTo>
                <a:lnTo>
                  <a:pt x="45720" y="9143"/>
                </a:lnTo>
                <a:lnTo>
                  <a:pt x="45720" y="0"/>
                </a:lnTo>
                <a:close/>
              </a:path>
            </a:pathLst>
          </a:custGeom>
          <a:solidFill>
            <a:srgbClr val="000000"/>
          </a:solidFill>
        </p:spPr>
        <p:txBody>
          <a:bodyPr wrap="square" lIns="0" tIns="0" rIns="0" bIns="0" rtlCol="0"/>
          <a:lstStyle/>
          <a:p>
            <a:endParaRPr/>
          </a:p>
        </p:txBody>
      </p:sp>
      <p:sp>
        <p:nvSpPr>
          <p:cNvPr id="390" name="object 390"/>
          <p:cNvSpPr/>
          <p:nvPr/>
        </p:nvSpPr>
        <p:spPr>
          <a:xfrm>
            <a:off x="3417072" y="3166318"/>
            <a:ext cx="45085" cy="9525"/>
          </a:xfrm>
          <a:custGeom>
            <a:avLst/>
            <a:gdLst/>
            <a:ahLst/>
            <a:cxnLst/>
            <a:rect l="l" t="t" r="r" b="b"/>
            <a:pathLst>
              <a:path w="45084" h="9525">
                <a:moveTo>
                  <a:pt x="0" y="0"/>
                </a:moveTo>
                <a:lnTo>
                  <a:pt x="0" y="9143"/>
                </a:lnTo>
                <a:lnTo>
                  <a:pt x="44958" y="9143"/>
                </a:lnTo>
                <a:lnTo>
                  <a:pt x="44958" y="0"/>
                </a:lnTo>
                <a:lnTo>
                  <a:pt x="0" y="0"/>
                </a:lnTo>
              </a:path>
            </a:pathLst>
          </a:custGeom>
          <a:ln w="3175">
            <a:solidFill>
              <a:srgbClr val="000000"/>
            </a:solidFill>
          </a:ln>
        </p:spPr>
        <p:txBody>
          <a:bodyPr wrap="square" lIns="0" tIns="0" rIns="0" bIns="0" rtlCol="0"/>
          <a:lstStyle/>
          <a:p>
            <a:endParaRPr/>
          </a:p>
        </p:txBody>
      </p:sp>
      <p:sp>
        <p:nvSpPr>
          <p:cNvPr id="391" name="object 391"/>
          <p:cNvSpPr/>
          <p:nvPr/>
        </p:nvSpPr>
        <p:spPr>
          <a:xfrm>
            <a:off x="3490225"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392" name="object 392"/>
          <p:cNvSpPr/>
          <p:nvPr/>
        </p:nvSpPr>
        <p:spPr>
          <a:xfrm>
            <a:off x="3490225"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393" name="object 393"/>
          <p:cNvSpPr/>
          <p:nvPr/>
        </p:nvSpPr>
        <p:spPr>
          <a:xfrm>
            <a:off x="3490225"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394" name="object 394"/>
          <p:cNvSpPr/>
          <p:nvPr/>
        </p:nvSpPr>
        <p:spPr>
          <a:xfrm>
            <a:off x="3574044"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395" name="object 395"/>
          <p:cNvSpPr/>
          <p:nvPr/>
        </p:nvSpPr>
        <p:spPr>
          <a:xfrm>
            <a:off x="3574044"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396" name="object 396"/>
          <p:cNvSpPr/>
          <p:nvPr/>
        </p:nvSpPr>
        <p:spPr>
          <a:xfrm>
            <a:off x="3574044"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397" name="object 397"/>
          <p:cNvSpPr/>
          <p:nvPr/>
        </p:nvSpPr>
        <p:spPr>
          <a:xfrm>
            <a:off x="3657103"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398" name="object 398"/>
          <p:cNvSpPr/>
          <p:nvPr/>
        </p:nvSpPr>
        <p:spPr>
          <a:xfrm>
            <a:off x="3657103"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399" name="object 399"/>
          <p:cNvSpPr/>
          <p:nvPr/>
        </p:nvSpPr>
        <p:spPr>
          <a:xfrm>
            <a:off x="3657103"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00" name="object 400"/>
          <p:cNvSpPr/>
          <p:nvPr/>
        </p:nvSpPr>
        <p:spPr>
          <a:xfrm>
            <a:off x="3740922"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01" name="object 401"/>
          <p:cNvSpPr/>
          <p:nvPr/>
        </p:nvSpPr>
        <p:spPr>
          <a:xfrm>
            <a:off x="3740922"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02" name="object 402"/>
          <p:cNvSpPr/>
          <p:nvPr/>
        </p:nvSpPr>
        <p:spPr>
          <a:xfrm>
            <a:off x="3740922"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03" name="object 403"/>
          <p:cNvSpPr/>
          <p:nvPr/>
        </p:nvSpPr>
        <p:spPr>
          <a:xfrm>
            <a:off x="3824742"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04" name="object 404"/>
          <p:cNvSpPr/>
          <p:nvPr/>
        </p:nvSpPr>
        <p:spPr>
          <a:xfrm>
            <a:off x="3824742"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05" name="object 405"/>
          <p:cNvSpPr/>
          <p:nvPr/>
        </p:nvSpPr>
        <p:spPr>
          <a:xfrm>
            <a:off x="3824742"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06" name="object 406"/>
          <p:cNvSpPr/>
          <p:nvPr/>
        </p:nvSpPr>
        <p:spPr>
          <a:xfrm>
            <a:off x="3907801"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07" name="object 407"/>
          <p:cNvSpPr/>
          <p:nvPr/>
        </p:nvSpPr>
        <p:spPr>
          <a:xfrm>
            <a:off x="3907801"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08" name="object 408"/>
          <p:cNvSpPr/>
          <p:nvPr/>
        </p:nvSpPr>
        <p:spPr>
          <a:xfrm>
            <a:off x="3907801"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09" name="object 409"/>
          <p:cNvSpPr/>
          <p:nvPr/>
        </p:nvSpPr>
        <p:spPr>
          <a:xfrm>
            <a:off x="3991620"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10" name="object 410"/>
          <p:cNvSpPr/>
          <p:nvPr/>
        </p:nvSpPr>
        <p:spPr>
          <a:xfrm>
            <a:off x="3991620"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11" name="object 411"/>
          <p:cNvSpPr/>
          <p:nvPr/>
        </p:nvSpPr>
        <p:spPr>
          <a:xfrm>
            <a:off x="3991620"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12" name="object 412"/>
          <p:cNvSpPr/>
          <p:nvPr/>
        </p:nvSpPr>
        <p:spPr>
          <a:xfrm>
            <a:off x="4075441"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13" name="object 413"/>
          <p:cNvSpPr/>
          <p:nvPr/>
        </p:nvSpPr>
        <p:spPr>
          <a:xfrm>
            <a:off x="4075441"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14" name="object 414"/>
          <p:cNvSpPr/>
          <p:nvPr/>
        </p:nvSpPr>
        <p:spPr>
          <a:xfrm>
            <a:off x="4075441"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15" name="object 415"/>
          <p:cNvSpPr/>
          <p:nvPr/>
        </p:nvSpPr>
        <p:spPr>
          <a:xfrm>
            <a:off x="4158498"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16" name="object 416"/>
          <p:cNvSpPr/>
          <p:nvPr/>
        </p:nvSpPr>
        <p:spPr>
          <a:xfrm>
            <a:off x="4158498"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17" name="object 417"/>
          <p:cNvSpPr/>
          <p:nvPr/>
        </p:nvSpPr>
        <p:spPr>
          <a:xfrm>
            <a:off x="4158498"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18" name="object 418"/>
          <p:cNvSpPr/>
          <p:nvPr/>
        </p:nvSpPr>
        <p:spPr>
          <a:xfrm>
            <a:off x="4242319"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19" name="object 419"/>
          <p:cNvSpPr/>
          <p:nvPr/>
        </p:nvSpPr>
        <p:spPr>
          <a:xfrm>
            <a:off x="4242319"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20" name="object 420"/>
          <p:cNvSpPr/>
          <p:nvPr/>
        </p:nvSpPr>
        <p:spPr>
          <a:xfrm>
            <a:off x="4242319"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21" name="object 421"/>
          <p:cNvSpPr/>
          <p:nvPr/>
        </p:nvSpPr>
        <p:spPr>
          <a:xfrm>
            <a:off x="4326138"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22" name="object 422"/>
          <p:cNvSpPr/>
          <p:nvPr/>
        </p:nvSpPr>
        <p:spPr>
          <a:xfrm>
            <a:off x="4326138"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23" name="object 423"/>
          <p:cNvSpPr/>
          <p:nvPr/>
        </p:nvSpPr>
        <p:spPr>
          <a:xfrm>
            <a:off x="4326138"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24" name="object 424"/>
          <p:cNvSpPr/>
          <p:nvPr/>
        </p:nvSpPr>
        <p:spPr>
          <a:xfrm>
            <a:off x="4409197"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25" name="object 425"/>
          <p:cNvSpPr/>
          <p:nvPr/>
        </p:nvSpPr>
        <p:spPr>
          <a:xfrm>
            <a:off x="4409197"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26" name="object 426"/>
          <p:cNvSpPr/>
          <p:nvPr/>
        </p:nvSpPr>
        <p:spPr>
          <a:xfrm>
            <a:off x="4409197"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27" name="object 427"/>
          <p:cNvSpPr/>
          <p:nvPr/>
        </p:nvSpPr>
        <p:spPr>
          <a:xfrm>
            <a:off x="4493017"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28" name="object 428"/>
          <p:cNvSpPr/>
          <p:nvPr/>
        </p:nvSpPr>
        <p:spPr>
          <a:xfrm>
            <a:off x="4493017"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29" name="object 429"/>
          <p:cNvSpPr/>
          <p:nvPr/>
        </p:nvSpPr>
        <p:spPr>
          <a:xfrm>
            <a:off x="4493017"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30" name="object 430"/>
          <p:cNvSpPr/>
          <p:nvPr/>
        </p:nvSpPr>
        <p:spPr>
          <a:xfrm>
            <a:off x="4576836"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31" name="object 431"/>
          <p:cNvSpPr/>
          <p:nvPr/>
        </p:nvSpPr>
        <p:spPr>
          <a:xfrm>
            <a:off x="4576836"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32" name="object 432"/>
          <p:cNvSpPr/>
          <p:nvPr/>
        </p:nvSpPr>
        <p:spPr>
          <a:xfrm>
            <a:off x="4576836"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33" name="object 433"/>
          <p:cNvSpPr/>
          <p:nvPr/>
        </p:nvSpPr>
        <p:spPr>
          <a:xfrm>
            <a:off x="4659895"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34" name="object 434"/>
          <p:cNvSpPr/>
          <p:nvPr/>
        </p:nvSpPr>
        <p:spPr>
          <a:xfrm>
            <a:off x="4659895"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35" name="object 435"/>
          <p:cNvSpPr/>
          <p:nvPr/>
        </p:nvSpPr>
        <p:spPr>
          <a:xfrm>
            <a:off x="4659895"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36" name="object 436"/>
          <p:cNvSpPr/>
          <p:nvPr/>
        </p:nvSpPr>
        <p:spPr>
          <a:xfrm>
            <a:off x="4743714"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37" name="object 437"/>
          <p:cNvSpPr/>
          <p:nvPr/>
        </p:nvSpPr>
        <p:spPr>
          <a:xfrm>
            <a:off x="4743714"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38" name="object 438"/>
          <p:cNvSpPr/>
          <p:nvPr/>
        </p:nvSpPr>
        <p:spPr>
          <a:xfrm>
            <a:off x="4743714"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39" name="object 439"/>
          <p:cNvSpPr/>
          <p:nvPr/>
        </p:nvSpPr>
        <p:spPr>
          <a:xfrm>
            <a:off x="4827535"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40" name="object 440"/>
          <p:cNvSpPr/>
          <p:nvPr/>
        </p:nvSpPr>
        <p:spPr>
          <a:xfrm>
            <a:off x="4827535"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41" name="object 441"/>
          <p:cNvSpPr/>
          <p:nvPr/>
        </p:nvSpPr>
        <p:spPr>
          <a:xfrm>
            <a:off x="4827535"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42" name="object 442"/>
          <p:cNvSpPr/>
          <p:nvPr/>
        </p:nvSpPr>
        <p:spPr>
          <a:xfrm>
            <a:off x="4910592"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43" name="object 443"/>
          <p:cNvSpPr/>
          <p:nvPr/>
        </p:nvSpPr>
        <p:spPr>
          <a:xfrm>
            <a:off x="4910592"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44" name="object 444"/>
          <p:cNvSpPr/>
          <p:nvPr/>
        </p:nvSpPr>
        <p:spPr>
          <a:xfrm>
            <a:off x="4910592"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45" name="object 445"/>
          <p:cNvSpPr/>
          <p:nvPr/>
        </p:nvSpPr>
        <p:spPr>
          <a:xfrm>
            <a:off x="4994413"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46" name="object 446"/>
          <p:cNvSpPr/>
          <p:nvPr/>
        </p:nvSpPr>
        <p:spPr>
          <a:xfrm>
            <a:off x="4994413"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47" name="object 447"/>
          <p:cNvSpPr/>
          <p:nvPr/>
        </p:nvSpPr>
        <p:spPr>
          <a:xfrm>
            <a:off x="4994413"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48" name="object 448"/>
          <p:cNvSpPr/>
          <p:nvPr/>
        </p:nvSpPr>
        <p:spPr>
          <a:xfrm>
            <a:off x="5078232"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49" name="object 449"/>
          <p:cNvSpPr/>
          <p:nvPr/>
        </p:nvSpPr>
        <p:spPr>
          <a:xfrm>
            <a:off x="5078232"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50" name="object 450"/>
          <p:cNvSpPr/>
          <p:nvPr/>
        </p:nvSpPr>
        <p:spPr>
          <a:xfrm>
            <a:off x="5078232"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51" name="object 451"/>
          <p:cNvSpPr/>
          <p:nvPr/>
        </p:nvSpPr>
        <p:spPr>
          <a:xfrm>
            <a:off x="5161291"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52" name="object 452"/>
          <p:cNvSpPr/>
          <p:nvPr/>
        </p:nvSpPr>
        <p:spPr>
          <a:xfrm>
            <a:off x="5161291"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53" name="object 453"/>
          <p:cNvSpPr/>
          <p:nvPr/>
        </p:nvSpPr>
        <p:spPr>
          <a:xfrm>
            <a:off x="5161291"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54" name="object 454"/>
          <p:cNvSpPr/>
          <p:nvPr/>
        </p:nvSpPr>
        <p:spPr>
          <a:xfrm>
            <a:off x="5245110" y="3166318"/>
            <a:ext cx="55880" cy="9525"/>
          </a:xfrm>
          <a:custGeom>
            <a:avLst/>
            <a:gdLst/>
            <a:ahLst/>
            <a:cxnLst/>
            <a:rect l="l" t="t" r="r" b="b"/>
            <a:pathLst>
              <a:path w="55880"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55" name="object 455"/>
          <p:cNvSpPr/>
          <p:nvPr/>
        </p:nvSpPr>
        <p:spPr>
          <a:xfrm>
            <a:off x="5245110" y="3166318"/>
            <a:ext cx="55880" cy="9525"/>
          </a:xfrm>
          <a:custGeom>
            <a:avLst/>
            <a:gdLst/>
            <a:ahLst/>
            <a:cxnLst/>
            <a:rect l="l" t="t" r="r" b="b"/>
            <a:pathLst>
              <a:path w="55880"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56" name="object 456"/>
          <p:cNvSpPr/>
          <p:nvPr/>
        </p:nvSpPr>
        <p:spPr>
          <a:xfrm>
            <a:off x="5245110" y="3166318"/>
            <a:ext cx="55880" cy="9525"/>
          </a:xfrm>
          <a:custGeom>
            <a:avLst/>
            <a:gdLst/>
            <a:ahLst/>
            <a:cxnLst/>
            <a:rect l="l" t="t" r="r" b="b"/>
            <a:pathLst>
              <a:path w="55880"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57" name="object 457"/>
          <p:cNvSpPr/>
          <p:nvPr/>
        </p:nvSpPr>
        <p:spPr>
          <a:xfrm>
            <a:off x="5328930" y="3166318"/>
            <a:ext cx="55880" cy="9525"/>
          </a:xfrm>
          <a:custGeom>
            <a:avLst/>
            <a:gdLst/>
            <a:ahLst/>
            <a:cxnLst/>
            <a:rect l="l" t="t" r="r" b="b"/>
            <a:pathLst>
              <a:path w="55880"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58" name="object 458"/>
          <p:cNvSpPr/>
          <p:nvPr/>
        </p:nvSpPr>
        <p:spPr>
          <a:xfrm>
            <a:off x="5328930" y="3166318"/>
            <a:ext cx="55880" cy="9525"/>
          </a:xfrm>
          <a:custGeom>
            <a:avLst/>
            <a:gdLst/>
            <a:ahLst/>
            <a:cxnLst/>
            <a:rect l="l" t="t" r="r" b="b"/>
            <a:pathLst>
              <a:path w="55880"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59" name="object 459"/>
          <p:cNvSpPr/>
          <p:nvPr/>
        </p:nvSpPr>
        <p:spPr>
          <a:xfrm>
            <a:off x="5328930" y="3166318"/>
            <a:ext cx="55880" cy="9525"/>
          </a:xfrm>
          <a:custGeom>
            <a:avLst/>
            <a:gdLst/>
            <a:ahLst/>
            <a:cxnLst/>
            <a:rect l="l" t="t" r="r" b="b"/>
            <a:pathLst>
              <a:path w="55880"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60" name="object 460"/>
          <p:cNvSpPr/>
          <p:nvPr/>
        </p:nvSpPr>
        <p:spPr>
          <a:xfrm>
            <a:off x="5411988"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61" name="object 461"/>
          <p:cNvSpPr/>
          <p:nvPr/>
        </p:nvSpPr>
        <p:spPr>
          <a:xfrm>
            <a:off x="5411988"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62" name="object 462"/>
          <p:cNvSpPr/>
          <p:nvPr/>
        </p:nvSpPr>
        <p:spPr>
          <a:xfrm>
            <a:off x="5411988"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63" name="object 463"/>
          <p:cNvSpPr/>
          <p:nvPr/>
        </p:nvSpPr>
        <p:spPr>
          <a:xfrm>
            <a:off x="5495808" y="3166318"/>
            <a:ext cx="55880" cy="9525"/>
          </a:xfrm>
          <a:custGeom>
            <a:avLst/>
            <a:gdLst/>
            <a:ahLst/>
            <a:cxnLst/>
            <a:rect l="l" t="t" r="r" b="b"/>
            <a:pathLst>
              <a:path w="55879" h="9525">
                <a:moveTo>
                  <a:pt x="55626" y="0"/>
                </a:moveTo>
                <a:lnTo>
                  <a:pt x="0" y="0"/>
                </a:lnTo>
                <a:lnTo>
                  <a:pt x="0" y="9143"/>
                </a:lnTo>
                <a:lnTo>
                  <a:pt x="55626" y="0"/>
                </a:lnTo>
                <a:close/>
              </a:path>
            </a:pathLst>
          </a:custGeom>
          <a:solidFill>
            <a:srgbClr val="000000"/>
          </a:solidFill>
        </p:spPr>
        <p:txBody>
          <a:bodyPr wrap="square" lIns="0" tIns="0" rIns="0" bIns="0" rtlCol="0"/>
          <a:lstStyle/>
          <a:p>
            <a:endParaRPr/>
          </a:p>
        </p:txBody>
      </p:sp>
      <p:sp>
        <p:nvSpPr>
          <p:cNvPr id="464" name="object 464"/>
          <p:cNvSpPr/>
          <p:nvPr/>
        </p:nvSpPr>
        <p:spPr>
          <a:xfrm>
            <a:off x="5495808" y="3166318"/>
            <a:ext cx="55880" cy="9525"/>
          </a:xfrm>
          <a:custGeom>
            <a:avLst/>
            <a:gdLst/>
            <a:ahLst/>
            <a:cxnLst/>
            <a:rect l="l" t="t" r="r" b="b"/>
            <a:pathLst>
              <a:path w="55879" h="9525">
                <a:moveTo>
                  <a:pt x="55626" y="0"/>
                </a:moveTo>
                <a:lnTo>
                  <a:pt x="0" y="9143"/>
                </a:lnTo>
                <a:lnTo>
                  <a:pt x="55626" y="9143"/>
                </a:lnTo>
                <a:lnTo>
                  <a:pt x="55626" y="0"/>
                </a:lnTo>
                <a:close/>
              </a:path>
            </a:pathLst>
          </a:custGeom>
          <a:solidFill>
            <a:srgbClr val="000000"/>
          </a:solidFill>
        </p:spPr>
        <p:txBody>
          <a:bodyPr wrap="square" lIns="0" tIns="0" rIns="0" bIns="0" rtlCol="0"/>
          <a:lstStyle/>
          <a:p>
            <a:endParaRPr/>
          </a:p>
        </p:txBody>
      </p:sp>
      <p:sp>
        <p:nvSpPr>
          <p:cNvPr id="465" name="object 465"/>
          <p:cNvSpPr/>
          <p:nvPr/>
        </p:nvSpPr>
        <p:spPr>
          <a:xfrm>
            <a:off x="5495808" y="3166318"/>
            <a:ext cx="55880" cy="9525"/>
          </a:xfrm>
          <a:custGeom>
            <a:avLst/>
            <a:gdLst/>
            <a:ahLst/>
            <a:cxnLst/>
            <a:rect l="l" t="t" r="r" b="b"/>
            <a:pathLst>
              <a:path w="55879" h="9525">
                <a:moveTo>
                  <a:pt x="0" y="0"/>
                </a:moveTo>
                <a:lnTo>
                  <a:pt x="0" y="9143"/>
                </a:lnTo>
                <a:lnTo>
                  <a:pt x="55626" y="9143"/>
                </a:lnTo>
                <a:lnTo>
                  <a:pt x="55626" y="0"/>
                </a:lnTo>
                <a:lnTo>
                  <a:pt x="0" y="0"/>
                </a:lnTo>
              </a:path>
            </a:pathLst>
          </a:custGeom>
          <a:ln w="3175">
            <a:solidFill>
              <a:srgbClr val="000000"/>
            </a:solidFill>
          </a:ln>
        </p:spPr>
        <p:txBody>
          <a:bodyPr wrap="square" lIns="0" tIns="0" rIns="0" bIns="0" rtlCol="0"/>
          <a:lstStyle/>
          <a:p>
            <a:endParaRPr/>
          </a:p>
        </p:txBody>
      </p:sp>
      <p:sp>
        <p:nvSpPr>
          <p:cNvPr id="466" name="object 466"/>
          <p:cNvSpPr/>
          <p:nvPr/>
        </p:nvSpPr>
        <p:spPr>
          <a:xfrm>
            <a:off x="5579629"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67" name="object 467"/>
          <p:cNvSpPr/>
          <p:nvPr/>
        </p:nvSpPr>
        <p:spPr>
          <a:xfrm>
            <a:off x="5579629"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68" name="object 468"/>
          <p:cNvSpPr/>
          <p:nvPr/>
        </p:nvSpPr>
        <p:spPr>
          <a:xfrm>
            <a:off x="5579629"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69" name="object 469"/>
          <p:cNvSpPr/>
          <p:nvPr/>
        </p:nvSpPr>
        <p:spPr>
          <a:xfrm>
            <a:off x="5662687"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70" name="object 470"/>
          <p:cNvSpPr/>
          <p:nvPr/>
        </p:nvSpPr>
        <p:spPr>
          <a:xfrm>
            <a:off x="5662687"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71" name="object 471"/>
          <p:cNvSpPr/>
          <p:nvPr/>
        </p:nvSpPr>
        <p:spPr>
          <a:xfrm>
            <a:off x="5662687"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72" name="object 472"/>
          <p:cNvSpPr/>
          <p:nvPr/>
        </p:nvSpPr>
        <p:spPr>
          <a:xfrm>
            <a:off x="5746506"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73" name="object 473"/>
          <p:cNvSpPr/>
          <p:nvPr/>
        </p:nvSpPr>
        <p:spPr>
          <a:xfrm>
            <a:off x="5746506"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74" name="object 474"/>
          <p:cNvSpPr/>
          <p:nvPr/>
        </p:nvSpPr>
        <p:spPr>
          <a:xfrm>
            <a:off x="5746506"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75" name="object 475"/>
          <p:cNvSpPr/>
          <p:nvPr/>
        </p:nvSpPr>
        <p:spPr>
          <a:xfrm>
            <a:off x="5830326"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76" name="object 476"/>
          <p:cNvSpPr/>
          <p:nvPr/>
        </p:nvSpPr>
        <p:spPr>
          <a:xfrm>
            <a:off x="5830326"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77" name="object 477"/>
          <p:cNvSpPr/>
          <p:nvPr/>
        </p:nvSpPr>
        <p:spPr>
          <a:xfrm>
            <a:off x="5830326"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78" name="object 478"/>
          <p:cNvSpPr/>
          <p:nvPr/>
        </p:nvSpPr>
        <p:spPr>
          <a:xfrm>
            <a:off x="5913385"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79" name="object 479"/>
          <p:cNvSpPr/>
          <p:nvPr/>
        </p:nvSpPr>
        <p:spPr>
          <a:xfrm>
            <a:off x="5913385"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80" name="object 480"/>
          <p:cNvSpPr/>
          <p:nvPr/>
        </p:nvSpPr>
        <p:spPr>
          <a:xfrm>
            <a:off x="5913385"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81" name="object 481"/>
          <p:cNvSpPr/>
          <p:nvPr/>
        </p:nvSpPr>
        <p:spPr>
          <a:xfrm>
            <a:off x="5997205"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82" name="object 482"/>
          <p:cNvSpPr/>
          <p:nvPr/>
        </p:nvSpPr>
        <p:spPr>
          <a:xfrm>
            <a:off x="5997205"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83" name="object 483"/>
          <p:cNvSpPr/>
          <p:nvPr/>
        </p:nvSpPr>
        <p:spPr>
          <a:xfrm>
            <a:off x="5997205"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84" name="object 484"/>
          <p:cNvSpPr/>
          <p:nvPr/>
        </p:nvSpPr>
        <p:spPr>
          <a:xfrm>
            <a:off x="6081024"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85" name="object 485"/>
          <p:cNvSpPr/>
          <p:nvPr/>
        </p:nvSpPr>
        <p:spPr>
          <a:xfrm>
            <a:off x="6081024"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86" name="object 486"/>
          <p:cNvSpPr/>
          <p:nvPr/>
        </p:nvSpPr>
        <p:spPr>
          <a:xfrm>
            <a:off x="6080262" y="3166318"/>
            <a:ext cx="56515" cy="9525"/>
          </a:xfrm>
          <a:custGeom>
            <a:avLst/>
            <a:gdLst/>
            <a:ahLst/>
            <a:cxnLst/>
            <a:rect l="l" t="t" r="r" b="b"/>
            <a:pathLst>
              <a:path w="56514" h="9525">
                <a:moveTo>
                  <a:pt x="0" y="0"/>
                </a:moveTo>
                <a:lnTo>
                  <a:pt x="0" y="9143"/>
                </a:lnTo>
                <a:lnTo>
                  <a:pt x="56387" y="9143"/>
                </a:lnTo>
                <a:lnTo>
                  <a:pt x="56387" y="0"/>
                </a:lnTo>
                <a:lnTo>
                  <a:pt x="0" y="0"/>
                </a:lnTo>
              </a:path>
            </a:pathLst>
          </a:custGeom>
          <a:ln w="3175">
            <a:solidFill>
              <a:srgbClr val="000000"/>
            </a:solidFill>
          </a:ln>
        </p:spPr>
        <p:txBody>
          <a:bodyPr wrap="square" lIns="0" tIns="0" rIns="0" bIns="0" rtlCol="0"/>
          <a:lstStyle/>
          <a:p>
            <a:endParaRPr/>
          </a:p>
        </p:txBody>
      </p:sp>
      <p:sp>
        <p:nvSpPr>
          <p:cNvPr id="487" name="object 487"/>
          <p:cNvSpPr/>
          <p:nvPr/>
        </p:nvSpPr>
        <p:spPr>
          <a:xfrm>
            <a:off x="6164082"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88" name="object 488"/>
          <p:cNvSpPr/>
          <p:nvPr/>
        </p:nvSpPr>
        <p:spPr>
          <a:xfrm>
            <a:off x="6164082"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89" name="object 489"/>
          <p:cNvSpPr/>
          <p:nvPr/>
        </p:nvSpPr>
        <p:spPr>
          <a:xfrm>
            <a:off x="6164082"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90" name="object 490"/>
          <p:cNvSpPr/>
          <p:nvPr/>
        </p:nvSpPr>
        <p:spPr>
          <a:xfrm>
            <a:off x="6247903" y="3166318"/>
            <a:ext cx="55880" cy="9525"/>
          </a:xfrm>
          <a:custGeom>
            <a:avLst/>
            <a:gdLst/>
            <a:ahLst/>
            <a:cxnLst/>
            <a:rect l="l" t="t" r="r" b="b"/>
            <a:pathLst>
              <a:path w="55879" h="9525">
                <a:moveTo>
                  <a:pt x="55625" y="0"/>
                </a:moveTo>
                <a:lnTo>
                  <a:pt x="0" y="0"/>
                </a:lnTo>
                <a:lnTo>
                  <a:pt x="0" y="9143"/>
                </a:lnTo>
                <a:lnTo>
                  <a:pt x="55625" y="0"/>
                </a:lnTo>
                <a:close/>
              </a:path>
            </a:pathLst>
          </a:custGeom>
          <a:solidFill>
            <a:srgbClr val="000000"/>
          </a:solidFill>
        </p:spPr>
        <p:txBody>
          <a:bodyPr wrap="square" lIns="0" tIns="0" rIns="0" bIns="0" rtlCol="0"/>
          <a:lstStyle/>
          <a:p>
            <a:endParaRPr/>
          </a:p>
        </p:txBody>
      </p:sp>
      <p:sp>
        <p:nvSpPr>
          <p:cNvPr id="491" name="object 491"/>
          <p:cNvSpPr/>
          <p:nvPr/>
        </p:nvSpPr>
        <p:spPr>
          <a:xfrm>
            <a:off x="6247903" y="3166318"/>
            <a:ext cx="55880" cy="9525"/>
          </a:xfrm>
          <a:custGeom>
            <a:avLst/>
            <a:gdLst/>
            <a:ahLst/>
            <a:cxnLst/>
            <a:rect l="l" t="t" r="r" b="b"/>
            <a:pathLst>
              <a:path w="55879" h="9525">
                <a:moveTo>
                  <a:pt x="55625" y="0"/>
                </a:moveTo>
                <a:lnTo>
                  <a:pt x="0" y="9143"/>
                </a:lnTo>
                <a:lnTo>
                  <a:pt x="55625" y="9143"/>
                </a:lnTo>
                <a:lnTo>
                  <a:pt x="55625" y="0"/>
                </a:lnTo>
                <a:close/>
              </a:path>
            </a:pathLst>
          </a:custGeom>
          <a:solidFill>
            <a:srgbClr val="000000"/>
          </a:solidFill>
        </p:spPr>
        <p:txBody>
          <a:bodyPr wrap="square" lIns="0" tIns="0" rIns="0" bIns="0" rtlCol="0"/>
          <a:lstStyle/>
          <a:p>
            <a:endParaRPr/>
          </a:p>
        </p:txBody>
      </p:sp>
      <p:sp>
        <p:nvSpPr>
          <p:cNvPr id="492" name="object 492"/>
          <p:cNvSpPr/>
          <p:nvPr/>
        </p:nvSpPr>
        <p:spPr>
          <a:xfrm>
            <a:off x="6247903" y="3166318"/>
            <a:ext cx="55880" cy="9525"/>
          </a:xfrm>
          <a:custGeom>
            <a:avLst/>
            <a:gdLst/>
            <a:ahLst/>
            <a:cxnLst/>
            <a:rect l="l" t="t" r="r" b="b"/>
            <a:pathLst>
              <a:path w="55879" h="9525">
                <a:moveTo>
                  <a:pt x="0" y="0"/>
                </a:moveTo>
                <a:lnTo>
                  <a:pt x="0" y="9143"/>
                </a:lnTo>
                <a:lnTo>
                  <a:pt x="55625" y="9143"/>
                </a:lnTo>
                <a:lnTo>
                  <a:pt x="55625" y="0"/>
                </a:lnTo>
                <a:lnTo>
                  <a:pt x="0" y="0"/>
                </a:lnTo>
              </a:path>
            </a:pathLst>
          </a:custGeom>
          <a:ln w="3175">
            <a:solidFill>
              <a:srgbClr val="000000"/>
            </a:solidFill>
          </a:ln>
        </p:spPr>
        <p:txBody>
          <a:bodyPr wrap="square" lIns="0" tIns="0" rIns="0" bIns="0" rtlCol="0"/>
          <a:lstStyle/>
          <a:p>
            <a:endParaRPr/>
          </a:p>
        </p:txBody>
      </p:sp>
      <p:sp>
        <p:nvSpPr>
          <p:cNvPr id="493" name="object 493"/>
          <p:cNvSpPr/>
          <p:nvPr/>
        </p:nvSpPr>
        <p:spPr>
          <a:xfrm>
            <a:off x="6331723" y="3166318"/>
            <a:ext cx="45085" cy="9525"/>
          </a:xfrm>
          <a:custGeom>
            <a:avLst/>
            <a:gdLst/>
            <a:ahLst/>
            <a:cxnLst/>
            <a:rect l="l" t="t" r="r" b="b"/>
            <a:pathLst>
              <a:path w="45085" h="9525">
                <a:moveTo>
                  <a:pt x="44957" y="0"/>
                </a:moveTo>
                <a:lnTo>
                  <a:pt x="0" y="0"/>
                </a:lnTo>
                <a:lnTo>
                  <a:pt x="0" y="9143"/>
                </a:lnTo>
                <a:lnTo>
                  <a:pt x="44957" y="0"/>
                </a:lnTo>
                <a:close/>
              </a:path>
            </a:pathLst>
          </a:custGeom>
          <a:solidFill>
            <a:srgbClr val="000000"/>
          </a:solidFill>
        </p:spPr>
        <p:txBody>
          <a:bodyPr wrap="square" lIns="0" tIns="0" rIns="0" bIns="0" rtlCol="0"/>
          <a:lstStyle/>
          <a:p>
            <a:endParaRPr/>
          </a:p>
        </p:txBody>
      </p:sp>
      <p:sp>
        <p:nvSpPr>
          <p:cNvPr id="494" name="object 494"/>
          <p:cNvSpPr/>
          <p:nvPr/>
        </p:nvSpPr>
        <p:spPr>
          <a:xfrm>
            <a:off x="6331723" y="3166318"/>
            <a:ext cx="45085" cy="9525"/>
          </a:xfrm>
          <a:custGeom>
            <a:avLst/>
            <a:gdLst/>
            <a:ahLst/>
            <a:cxnLst/>
            <a:rect l="l" t="t" r="r" b="b"/>
            <a:pathLst>
              <a:path w="45085" h="9525">
                <a:moveTo>
                  <a:pt x="44957" y="0"/>
                </a:moveTo>
                <a:lnTo>
                  <a:pt x="0" y="9143"/>
                </a:lnTo>
                <a:lnTo>
                  <a:pt x="44957" y="9143"/>
                </a:lnTo>
                <a:lnTo>
                  <a:pt x="44957" y="0"/>
                </a:lnTo>
                <a:close/>
              </a:path>
            </a:pathLst>
          </a:custGeom>
          <a:solidFill>
            <a:srgbClr val="000000"/>
          </a:solidFill>
        </p:spPr>
        <p:txBody>
          <a:bodyPr wrap="square" lIns="0" tIns="0" rIns="0" bIns="0" rtlCol="0"/>
          <a:lstStyle/>
          <a:p>
            <a:endParaRPr/>
          </a:p>
        </p:txBody>
      </p:sp>
      <p:sp>
        <p:nvSpPr>
          <p:cNvPr id="495" name="object 495"/>
          <p:cNvSpPr/>
          <p:nvPr/>
        </p:nvSpPr>
        <p:spPr>
          <a:xfrm>
            <a:off x="6331723" y="3166318"/>
            <a:ext cx="45085" cy="9525"/>
          </a:xfrm>
          <a:custGeom>
            <a:avLst/>
            <a:gdLst/>
            <a:ahLst/>
            <a:cxnLst/>
            <a:rect l="l" t="t" r="r" b="b"/>
            <a:pathLst>
              <a:path w="45085" h="9525">
                <a:moveTo>
                  <a:pt x="0" y="0"/>
                </a:moveTo>
                <a:lnTo>
                  <a:pt x="0" y="9143"/>
                </a:lnTo>
                <a:lnTo>
                  <a:pt x="44957" y="9143"/>
                </a:lnTo>
                <a:lnTo>
                  <a:pt x="44957" y="0"/>
                </a:lnTo>
                <a:lnTo>
                  <a:pt x="0" y="0"/>
                </a:lnTo>
              </a:path>
            </a:pathLst>
          </a:custGeom>
          <a:ln w="3175">
            <a:solidFill>
              <a:srgbClr val="000000"/>
            </a:solidFill>
          </a:ln>
        </p:spPr>
        <p:txBody>
          <a:bodyPr wrap="square" lIns="0" tIns="0" rIns="0" bIns="0" rtlCol="0"/>
          <a:lstStyle/>
          <a:p>
            <a:endParaRPr/>
          </a:p>
        </p:txBody>
      </p:sp>
      <p:sp>
        <p:nvSpPr>
          <p:cNvPr id="496" name="object 496"/>
          <p:cNvSpPr/>
          <p:nvPr/>
        </p:nvSpPr>
        <p:spPr>
          <a:xfrm>
            <a:off x="6376681" y="3166318"/>
            <a:ext cx="0" cy="9525"/>
          </a:xfrm>
          <a:custGeom>
            <a:avLst/>
            <a:gdLst/>
            <a:ahLst/>
            <a:cxnLst/>
            <a:rect l="l" t="t" r="r" b="b"/>
            <a:pathLst>
              <a:path h="9525">
                <a:moveTo>
                  <a:pt x="0" y="0"/>
                </a:moveTo>
                <a:lnTo>
                  <a:pt x="0" y="9143"/>
                </a:lnTo>
              </a:path>
            </a:pathLst>
          </a:custGeom>
          <a:ln w="3175">
            <a:solidFill>
              <a:srgbClr val="000000"/>
            </a:solidFill>
          </a:ln>
        </p:spPr>
        <p:txBody>
          <a:bodyPr wrap="square" lIns="0" tIns="0" rIns="0" bIns="0" rtlCol="0"/>
          <a:lstStyle/>
          <a:p>
            <a:endParaRPr/>
          </a:p>
        </p:txBody>
      </p:sp>
      <p:sp>
        <p:nvSpPr>
          <p:cNvPr id="497" name="object 497"/>
          <p:cNvSpPr/>
          <p:nvPr/>
        </p:nvSpPr>
        <p:spPr>
          <a:xfrm>
            <a:off x="3479556" y="4405330"/>
            <a:ext cx="4872355" cy="9525"/>
          </a:xfrm>
          <a:custGeom>
            <a:avLst/>
            <a:gdLst/>
            <a:ahLst/>
            <a:cxnLst/>
            <a:rect l="l" t="t" r="r" b="b"/>
            <a:pathLst>
              <a:path w="4872355" h="9525">
                <a:moveTo>
                  <a:pt x="4872228" y="0"/>
                </a:moveTo>
                <a:lnTo>
                  <a:pt x="0" y="0"/>
                </a:lnTo>
                <a:lnTo>
                  <a:pt x="0" y="9144"/>
                </a:lnTo>
                <a:lnTo>
                  <a:pt x="4872228" y="0"/>
                </a:lnTo>
                <a:close/>
              </a:path>
            </a:pathLst>
          </a:custGeom>
          <a:solidFill>
            <a:srgbClr val="000000"/>
          </a:solidFill>
        </p:spPr>
        <p:txBody>
          <a:bodyPr wrap="square" lIns="0" tIns="0" rIns="0" bIns="0" rtlCol="0"/>
          <a:lstStyle/>
          <a:p>
            <a:endParaRPr/>
          </a:p>
        </p:txBody>
      </p:sp>
      <p:sp>
        <p:nvSpPr>
          <p:cNvPr id="498" name="object 498"/>
          <p:cNvSpPr/>
          <p:nvPr/>
        </p:nvSpPr>
        <p:spPr>
          <a:xfrm>
            <a:off x="3479556" y="4405330"/>
            <a:ext cx="4872355" cy="9525"/>
          </a:xfrm>
          <a:custGeom>
            <a:avLst/>
            <a:gdLst/>
            <a:ahLst/>
            <a:cxnLst/>
            <a:rect l="l" t="t" r="r" b="b"/>
            <a:pathLst>
              <a:path w="4872355" h="9525">
                <a:moveTo>
                  <a:pt x="4872228" y="0"/>
                </a:moveTo>
                <a:lnTo>
                  <a:pt x="0" y="9144"/>
                </a:lnTo>
                <a:lnTo>
                  <a:pt x="4872228" y="9144"/>
                </a:lnTo>
                <a:lnTo>
                  <a:pt x="4872228" y="0"/>
                </a:lnTo>
                <a:close/>
              </a:path>
            </a:pathLst>
          </a:custGeom>
          <a:solidFill>
            <a:srgbClr val="000000"/>
          </a:solidFill>
        </p:spPr>
        <p:txBody>
          <a:bodyPr wrap="square" lIns="0" tIns="0" rIns="0" bIns="0" rtlCol="0"/>
          <a:lstStyle/>
          <a:p>
            <a:endParaRPr/>
          </a:p>
        </p:txBody>
      </p:sp>
      <p:sp>
        <p:nvSpPr>
          <p:cNvPr id="499" name="object 499"/>
          <p:cNvSpPr/>
          <p:nvPr/>
        </p:nvSpPr>
        <p:spPr>
          <a:xfrm>
            <a:off x="3479556" y="4405330"/>
            <a:ext cx="4872355" cy="9525"/>
          </a:xfrm>
          <a:custGeom>
            <a:avLst/>
            <a:gdLst/>
            <a:ahLst/>
            <a:cxnLst/>
            <a:rect l="l" t="t" r="r" b="b"/>
            <a:pathLst>
              <a:path w="4872355" h="9525">
                <a:moveTo>
                  <a:pt x="0" y="0"/>
                </a:moveTo>
                <a:lnTo>
                  <a:pt x="0" y="9144"/>
                </a:lnTo>
                <a:lnTo>
                  <a:pt x="4872228" y="9144"/>
                </a:lnTo>
                <a:lnTo>
                  <a:pt x="4872228" y="0"/>
                </a:lnTo>
                <a:lnTo>
                  <a:pt x="0" y="0"/>
                </a:lnTo>
              </a:path>
            </a:pathLst>
          </a:custGeom>
          <a:ln w="3175">
            <a:solidFill>
              <a:srgbClr val="000000"/>
            </a:solidFill>
          </a:ln>
        </p:spPr>
        <p:txBody>
          <a:bodyPr wrap="square" lIns="0" tIns="0" rIns="0" bIns="0" rtlCol="0"/>
          <a:lstStyle/>
          <a:p>
            <a:endParaRPr/>
          </a:p>
        </p:txBody>
      </p:sp>
      <p:sp>
        <p:nvSpPr>
          <p:cNvPr id="500" name="object 500"/>
          <p:cNvSpPr/>
          <p:nvPr/>
        </p:nvSpPr>
        <p:spPr>
          <a:xfrm>
            <a:off x="3479556" y="4140915"/>
            <a:ext cx="4872355" cy="8890"/>
          </a:xfrm>
          <a:custGeom>
            <a:avLst/>
            <a:gdLst/>
            <a:ahLst/>
            <a:cxnLst/>
            <a:rect l="l" t="t" r="r" b="b"/>
            <a:pathLst>
              <a:path w="4872355" h="8889">
                <a:moveTo>
                  <a:pt x="4872228" y="0"/>
                </a:moveTo>
                <a:lnTo>
                  <a:pt x="0" y="0"/>
                </a:lnTo>
                <a:lnTo>
                  <a:pt x="0" y="8382"/>
                </a:lnTo>
                <a:lnTo>
                  <a:pt x="4872228" y="0"/>
                </a:lnTo>
                <a:close/>
              </a:path>
            </a:pathLst>
          </a:custGeom>
          <a:solidFill>
            <a:srgbClr val="000000"/>
          </a:solidFill>
        </p:spPr>
        <p:txBody>
          <a:bodyPr wrap="square" lIns="0" tIns="0" rIns="0" bIns="0" rtlCol="0"/>
          <a:lstStyle/>
          <a:p>
            <a:endParaRPr/>
          </a:p>
        </p:txBody>
      </p:sp>
      <p:sp>
        <p:nvSpPr>
          <p:cNvPr id="501" name="object 501"/>
          <p:cNvSpPr/>
          <p:nvPr/>
        </p:nvSpPr>
        <p:spPr>
          <a:xfrm>
            <a:off x="3479556" y="4140915"/>
            <a:ext cx="4872355" cy="8890"/>
          </a:xfrm>
          <a:custGeom>
            <a:avLst/>
            <a:gdLst/>
            <a:ahLst/>
            <a:cxnLst/>
            <a:rect l="l" t="t" r="r" b="b"/>
            <a:pathLst>
              <a:path w="4872355" h="8889">
                <a:moveTo>
                  <a:pt x="4872228" y="0"/>
                </a:moveTo>
                <a:lnTo>
                  <a:pt x="0" y="8382"/>
                </a:lnTo>
                <a:lnTo>
                  <a:pt x="4872228" y="8382"/>
                </a:lnTo>
                <a:lnTo>
                  <a:pt x="4872228" y="0"/>
                </a:lnTo>
                <a:close/>
              </a:path>
            </a:pathLst>
          </a:custGeom>
          <a:solidFill>
            <a:srgbClr val="000000"/>
          </a:solidFill>
        </p:spPr>
        <p:txBody>
          <a:bodyPr wrap="square" lIns="0" tIns="0" rIns="0" bIns="0" rtlCol="0"/>
          <a:lstStyle/>
          <a:p>
            <a:endParaRPr/>
          </a:p>
        </p:txBody>
      </p:sp>
      <p:sp>
        <p:nvSpPr>
          <p:cNvPr id="502" name="object 502"/>
          <p:cNvSpPr/>
          <p:nvPr/>
        </p:nvSpPr>
        <p:spPr>
          <a:xfrm>
            <a:off x="3479556" y="4140915"/>
            <a:ext cx="4872355" cy="8890"/>
          </a:xfrm>
          <a:custGeom>
            <a:avLst/>
            <a:gdLst/>
            <a:ahLst/>
            <a:cxnLst/>
            <a:rect l="l" t="t" r="r" b="b"/>
            <a:pathLst>
              <a:path w="4872355" h="8889">
                <a:moveTo>
                  <a:pt x="0" y="0"/>
                </a:moveTo>
                <a:lnTo>
                  <a:pt x="0" y="8382"/>
                </a:lnTo>
                <a:lnTo>
                  <a:pt x="4872228" y="8382"/>
                </a:lnTo>
                <a:lnTo>
                  <a:pt x="4872228" y="0"/>
                </a:lnTo>
                <a:lnTo>
                  <a:pt x="0" y="0"/>
                </a:lnTo>
              </a:path>
            </a:pathLst>
          </a:custGeom>
          <a:ln w="3175">
            <a:solidFill>
              <a:srgbClr val="000000"/>
            </a:solidFill>
          </a:ln>
        </p:spPr>
        <p:txBody>
          <a:bodyPr wrap="square" lIns="0" tIns="0" rIns="0" bIns="0" rtlCol="0"/>
          <a:lstStyle/>
          <a:p>
            <a:endParaRPr/>
          </a:p>
        </p:txBody>
      </p:sp>
      <p:sp>
        <p:nvSpPr>
          <p:cNvPr id="503" name="object 503"/>
          <p:cNvSpPr/>
          <p:nvPr/>
        </p:nvSpPr>
        <p:spPr>
          <a:xfrm>
            <a:off x="4332997" y="3875740"/>
            <a:ext cx="4018915" cy="9525"/>
          </a:xfrm>
          <a:custGeom>
            <a:avLst/>
            <a:gdLst/>
            <a:ahLst/>
            <a:cxnLst/>
            <a:rect l="l" t="t" r="r" b="b"/>
            <a:pathLst>
              <a:path w="4018915" h="9525">
                <a:moveTo>
                  <a:pt x="4018788" y="0"/>
                </a:moveTo>
                <a:lnTo>
                  <a:pt x="0" y="0"/>
                </a:lnTo>
                <a:lnTo>
                  <a:pt x="0" y="9144"/>
                </a:lnTo>
                <a:lnTo>
                  <a:pt x="4018788" y="0"/>
                </a:lnTo>
                <a:close/>
              </a:path>
            </a:pathLst>
          </a:custGeom>
          <a:solidFill>
            <a:srgbClr val="000000"/>
          </a:solidFill>
        </p:spPr>
        <p:txBody>
          <a:bodyPr wrap="square" lIns="0" tIns="0" rIns="0" bIns="0" rtlCol="0"/>
          <a:lstStyle/>
          <a:p>
            <a:endParaRPr/>
          </a:p>
        </p:txBody>
      </p:sp>
      <p:sp>
        <p:nvSpPr>
          <p:cNvPr id="504" name="object 504"/>
          <p:cNvSpPr/>
          <p:nvPr/>
        </p:nvSpPr>
        <p:spPr>
          <a:xfrm>
            <a:off x="4332997" y="3875740"/>
            <a:ext cx="4018915" cy="9525"/>
          </a:xfrm>
          <a:custGeom>
            <a:avLst/>
            <a:gdLst/>
            <a:ahLst/>
            <a:cxnLst/>
            <a:rect l="l" t="t" r="r" b="b"/>
            <a:pathLst>
              <a:path w="4018915" h="9525">
                <a:moveTo>
                  <a:pt x="4018788" y="0"/>
                </a:moveTo>
                <a:lnTo>
                  <a:pt x="0" y="9144"/>
                </a:lnTo>
                <a:lnTo>
                  <a:pt x="4018788" y="9144"/>
                </a:lnTo>
                <a:lnTo>
                  <a:pt x="4018788" y="0"/>
                </a:lnTo>
                <a:close/>
              </a:path>
            </a:pathLst>
          </a:custGeom>
          <a:solidFill>
            <a:srgbClr val="000000"/>
          </a:solidFill>
        </p:spPr>
        <p:txBody>
          <a:bodyPr wrap="square" lIns="0" tIns="0" rIns="0" bIns="0" rtlCol="0"/>
          <a:lstStyle/>
          <a:p>
            <a:endParaRPr/>
          </a:p>
        </p:txBody>
      </p:sp>
      <p:sp>
        <p:nvSpPr>
          <p:cNvPr id="505" name="object 505"/>
          <p:cNvSpPr/>
          <p:nvPr/>
        </p:nvSpPr>
        <p:spPr>
          <a:xfrm>
            <a:off x="4332997" y="3875740"/>
            <a:ext cx="4018915" cy="9525"/>
          </a:xfrm>
          <a:custGeom>
            <a:avLst/>
            <a:gdLst/>
            <a:ahLst/>
            <a:cxnLst/>
            <a:rect l="l" t="t" r="r" b="b"/>
            <a:pathLst>
              <a:path w="4018915" h="9525">
                <a:moveTo>
                  <a:pt x="0" y="0"/>
                </a:moveTo>
                <a:lnTo>
                  <a:pt x="0" y="9144"/>
                </a:lnTo>
                <a:lnTo>
                  <a:pt x="4018788" y="9144"/>
                </a:lnTo>
                <a:lnTo>
                  <a:pt x="4018788" y="0"/>
                </a:lnTo>
                <a:lnTo>
                  <a:pt x="0" y="0"/>
                </a:lnTo>
              </a:path>
            </a:pathLst>
          </a:custGeom>
          <a:ln w="3175">
            <a:solidFill>
              <a:srgbClr val="000000"/>
            </a:solidFill>
          </a:ln>
        </p:spPr>
        <p:txBody>
          <a:bodyPr wrap="square" lIns="0" tIns="0" rIns="0" bIns="0" rtlCol="0"/>
          <a:lstStyle/>
          <a:p>
            <a:endParaRPr/>
          </a:p>
        </p:txBody>
      </p:sp>
      <p:sp>
        <p:nvSpPr>
          <p:cNvPr id="506" name="object 506"/>
          <p:cNvSpPr/>
          <p:nvPr/>
        </p:nvSpPr>
        <p:spPr>
          <a:xfrm>
            <a:off x="4332997" y="3611325"/>
            <a:ext cx="4018915" cy="8890"/>
          </a:xfrm>
          <a:custGeom>
            <a:avLst/>
            <a:gdLst/>
            <a:ahLst/>
            <a:cxnLst/>
            <a:rect l="l" t="t" r="r" b="b"/>
            <a:pathLst>
              <a:path w="4018915" h="8889">
                <a:moveTo>
                  <a:pt x="4018788" y="0"/>
                </a:moveTo>
                <a:lnTo>
                  <a:pt x="0" y="0"/>
                </a:lnTo>
                <a:lnTo>
                  <a:pt x="0" y="8381"/>
                </a:lnTo>
                <a:lnTo>
                  <a:pt x="4018788" y="0"/>
                </a:lnTo>
                <a:close/>
              </a:path>
            </a:pathLst>
          </a:custGeom>
          <a:solidFill>
            <a:srgbClr val="000000"/>
          </a:solidFill>
        </p:spPr>
        <p:txBody>
          <a:bodyPr wrap="square" lIns="0" tIns="0" rIns="0" bIns="0" rtlCol="0"/>
          <a:lstStyle/>
          <a:p>
            <a:endParaRPr/>
          </a:p>
        </p:txBody>
      </p:sp>
      <p:sp>
        <p:nvSpPr>
          <p:cNvPr id="507" name="object 507"/>
          <p:cNvSpPr/>
          <p:nvPr/>
        </p:nvSpPr>
        <p:spPr>
          <a:xfrm>
            <a:off x="4332997" y="3611325"/>
            <a:ext cx="4018915" cy="8890"/>
          </a:xfrm>
          <a:custGeom>
            <a:avLst/>
            <a:gdLst/>
            <a:ahLst/>
            <a:cxnLst/>
            <a:rect l="l" t="t" r="r" b="b"/>
            <a:pathLst>
              <a:path w="4018915" h="8889">
                <a:moveTo>
                  <a:pt x="4018788" y="0"/>
                </a:moveTo>
                <a:lnTo>
                  <a:pt x="0" y="8381"/>
                </a:lnTo>
                <a:lnTo>
                  <a:pt x="4018788" y="8381"/>
                </a:lnTo>
                <a:lnTo>
                  <a:pt x="4018788" y="0"/>
                </a:lnTo>
                <a:close/>
              </a:path>
            </a:pathLst>
          </a:custGeom>
          <a:solidFill>
            <a:srgbClr val="000000"/>
          </a:solidFill>
        </p:spPr>
        <p:txBody>
          <a:bodyPr wrap="square" lIns="0" tIns="0" rIns="0" bIns="0" rtlCol="0"/>
          <a:lstStyle/>
          <a:p>
            <a:endParaRPr/>
          </a:p>
        </p:txBody>
      </p:sp>
      <p:sp>
        <p:nvSpPr>
          <p:cNvPr id="508" name="object 508"/>
          <p:cNvSpPr/>
          <p:nvPr/>
        </p:nvSpPr>
        <p:spPr>
          <a:xfrm>
            <a:off x="4332997" y="3611325"/>
            <a:ext cx="4018915" cy="8890"/>
          </a:xfrm>
          <a:custGeom>
            <a:avLst/>
            <a:gdLst/>
            <a:ahLst/>
            <a:cxnLst/>
            <a:rect l="l" t="t" r="r" b="b"/>
            <a:pathLst>
              <a:path w="4018915" h="8889">
                <a:moveTo>
                  <a:pt x="0" y="0"/>
                </a:moveTo>
                <a:lnTo>
                  <a:pt x="0" y="8381"/>
                </a:lnTo>
                <a:lnTo>
                  <a:pt x="4018788" y="8381"/>
                </a:lnTo>
                <a:lnTo>
                  <a:pt x="4018788" y="0"/>
                </a:lnTo>
                <a:lnTo>
                  <a:pt x="0" y="0"/>
                </a:lnTo>
              </a:path>
            </a:pathLst>
          </a:custGeom>
          <a:ln w="3175">
            <a:solidFill>
              <a:srgbClr val="000000"/>
            </a:solidFill>
          </a:ln>
        </p:spPr>
        <p:txBody>
          <a:bodyPr wrap="square" lIns="0" tIns="0" rIns="0" bIns="0" rtlCol="0"/>
          <a:lstStyle/>
          <a:p>
            <a:endParaRPr/>
          </a:p>
        </p:txBody>
      </p:sp>
      <p:sp>
        <p:nvSpPr>
          <p:cNvPr id="509" name="object 509"/>
          <p:cNvSpPr/>
          <p:nvPr/>
        </p:nvSpPr>
        <p:spPr>
          <a:xfrm>
            <a:off x="4332997" y="3346150"/>
            <a:ext cx="4018915" cy="9525"/>
          </a:xfrm>
          <a:custGeom>
            <a:avLst/>
            <a:gdLst/>
            <a:ahLst/>
            <a:cxnLst/>
            <a:rect l="l" t="t" r="r" b="b"/>
            <a:pathLst>
              <a:path w="4018915" h="9525">
                <a:moveTo>
                  <a:pt x="4018788" y="0"/>
                </a:moveTo>
                <a:lnTo>
                  <a:pt x="0" y="0"/>
                </a:lnTo>
                <a:lnTo>
                  <a:pt x="0" y="9144"/>
                </a:lnTo>
                <a:lnTo>
                  <a:pt x="4018788" y="0"/>
                </a:lnTo>
                <a:close/>
              </a:path>
            </a:pathLst>
          </a:custGeom>
          <a:solidFill>
            <a:srgbClr val="000000"/>
          </a:solidFill>
        </p:spPr>
        <p:txBody>
          <a:bodyPr wrap="square" lIns="0" tIns="0" rIns="0" bIns="0" rtlCol="0"/>
          <a:lstStyle/>
          <a:p>
            <a:endParaRPr/>
          </a:p>
        </p:txBody>
      </p:sp>
      <p:sp>
        <p:nvSpPr>
          <p:cNvPr id="510" name="object 510"/>
          <p:cNvSpPr/>
          <p:nvPr/>
        </p:nvSpPr>
        <p:spPr>
          <a:xfrm>
            <a:off x="4332997" y="3346150"/>
            <a:ext cx="4018915" cy="9525"/>
          </a:xfrm>
          <a:custGeom>
            <a:avLst/>
            <a:gdLst/>
            <a:ahLst/>
            <a:cxnLst/>
            <a:rect l="l" t="t" r="r" b="b"/>
            <a:pathLst>
              <a:path w="4018915" h="9525">
                <a:moveTo>
                  <a:pt x="4018788" y="0"/>
                </a:moveTo>
                <a:lnTo>
                  <a:pt x="0" y="9144"/>
                </a:lnTo>
                <a:lnTo>
                  <a:pt x="4018788" y="9144"/>
                </a:lnTo>
                <a:lnTo>
                  <a:pt x="4018788" y="0"/>
                </a:lnTo>
                <a:close/>
              </a:path>
            </a:pathLst>
          </a:custGeom>
          <a:solidFill>
            <a:srgbClr val="000000"/>
          </a:solidFill>
        </p:spPr>
        <p:txBody>
          <a:bodyPr wrap="square" lIns="0" tIns="0" rIns="0" bIns="0" rtlCol="0"/>
          <a:lstStyle/>
          <a:p>
            <a:endParaRPr/>
          </a:p>
        </p:txBody>
      </p:sp>
      <p:sp>
        <p:nvSpPr>
          <p:cNvPr id="511" name="object 511"/>
          <p:cNvSpPr/>
          <p:nvPr/>
        </p:nvSpPr>
        <p:spPr>
          <a:xfrm>
            <a:off x="4332997" y="3346150"/>
            <a:ext cx="4018915" cy="9525"/>
          </a:xfrm>
          <a:custGeom>
            <a:avLst/>
            <a:gdLst/>
            <a:ahLst/>
            <a:cxnLst/>
            <a:rect l="l" t="t" r="r" b="b"/>
            <a:pathLst>
              <a:path w="4018915" h="9525">
                <a:moveTo>
                  <a:pt x="0" y="0"/>
                </a:moveTo>
                <a:lnTo>
                  <a:pt x="0" y="9144"/>
                </a:lnTo>
                <a:lnTo>
                  <a:pt x="4018788" y="9144"/>
                </a:lnTo>
                <a:lnTo>
                  <a:pt x="4018788" y="0"/>
                </a:lnTo>
                <a:lnTo>
                  <a:pt x="0" y="0"/>
                </a:lnTo>
              </a:path>
            </a:pathLst>
          </a:custGeom>
          <a:ln w="3175">
            <a:solidFill>
              <a:srgbClr val="000000"/>
            </a:solidFill>
          </a:ln>
        </p:spPr>
        <p:txBody>
          <a:bodyPr wrap="square" lIns="0" tIns="0" rIns="0" bIns="0" rtlCol="0"/>
          <a:lstStyle/>
          <a:p>
            <a:endParaRPr/>
          </a:p>
        </p:txBody>
      </p:sp>
      <p:sp>
        <p:nvSpPr>
          <p:cNvPr id="512" name="object 512"/>
          <p:cNvSpPr/>
          <p:nvPr/>
        </p:nvSpPr>
        <p:spPr>
          <a:xfrm>
            <a:off x="5053086" y="4295601"/>
            <a:ext cx="132080" cy="229870"/>
          </a:xfrm>
          <a:custGeom>
            <a:avLst/>
            <a:gdLst/>
            <a:ahLst/>
            <a:cxnLst/>
            <a:rect l="l" t="t" r="r" b="b"/>
            <a:pathLst>
              <a:path w="132080" h="229870">
                <a:moveTo>
                  <a:pt x="0" y="229361"/>
                </a:moveTo>
                <a:lnTo>
                  <a:pt x="131826" y="0"/>
                </a:lnTo>
              </a:path>
            </a:pathLst>
          </a:custGeom>
          <a:ln w="3175">
            <a:solidFill>
              <a:srgbClr val="000000"/>
            </a:solidFill>
          </a:ln>
        </p:spPr>
        <p:txBody>
          <a:bodyPr wrap="square" lIns="0" tIns="0" rIns="0" bIns="0" rtlCol="0"/>
          <a:lstStyle/>
          <a:p>
            <a:endParaRPr/>
          </a:p>
        </p:txBody>
      </p:sp>
      <p:sp>
        <p:nvSpPr>
          <p:cNvPr id="513" name="object 513"/>
          <p:cNvSpPr/>
          <p:nvPr/>
        </p:nvSpPr>
        <p:spPr>
          <a:xfrm>
            <a:off x="5120904" y="4012138"/>
            <a:ext cx="26670" cy="18415"/>
          </a:xfrm>
          <a:custGeom>
            <a:avLst/>
            <a:gdLst/>
            <a:ahLst/>
            <a:cxnLst/>
            <a:rect l="l" t="t" r="r" b="b"/>
            <a:pathLst>
              <a:path w="26669" h="18414">
                <a:moveTo>
                  <a:pt x="19050" y="0"/>
                </a:moveTo>
                <a:lnTo>
                  <a:pt x="0" y="18288"/>
                </a:lnTo>
                <a:lnTo>
                  <a:pt x="26670" y="18288"/>
                </a:lnTo>
                <a:lnTo>
                  <a:pt x="19050" y="0"/>
                </a:lnTo>
                <a:close/>
              </a:path>
            </a:pathLst>
          </a:custGeom>
          <a:solidFill>
            <a:srgbClr val="000000"/>
          </a:solidFill>
        </p:spPr>
        <p:txBody>
          <a:bodyPr wrap="square" lIns="0" tIns="0" rIns="0" bIns="0" rtlCol="0"/>
          <a:lstStyle/>
          <a:p>
            <a:endParaRPr/>
          </a:p>
        </p:txBody>
      </p:sp>
      <p:sp>
        <p:nvSpPr>
          <p:cNvPr id="514" name="object 514"/>
          <p:cNvSpPr/>
          <p:nvPr/>
        </p:nvSpPr>
        <p:spPr>
          <a:xfrm>
            <a:off x="5120904" y="4012138"/>
            <a:ext cx="26670" cy="18415"/>
          </a:xfrm>
          <a:custGeom>
            <a:avLst/>
            <a:gdLst/>
            <a:ahLst/>
            <a:cxnLst/>
            <a:rect l="l" t="t" r="r" b="b"/>
            <a:pathLst>
              <a:path w="26669" h="18414">
                <a:moveTo>
                  <a:pt x="26670" y="18288"/>
                </a:moveTo>
                <a:lnTo>
                  <a:pt x="19050" y="0"/>
                </a:lnTo>
                <a:lnTo>
                  <a:pt x="0" y="18288"/>
                </a:lnTo>
                <a:lnTo>
                  <a:pt x="26670" y="18288"/>
                </a:lnTo>
              </a:path>
            </a:pathLst>
          </a:custGeom>
          <a:ln w="3175">
            <a:solidFill>
              <a:srgbClr val="000000"/>
            </a:solidFill>
          </a:ln>
        </p:spPr>
        <p:txBody>
          <a:bodyPr wrap="square" lIns="0" tIns="0" rIns="0" bIns="0" rtlCol="0"/>
          <a:lstStyle/>
          <a:p>
            <a:endParaRPr/>
          </a:p>
        </p:txBody>
      </p:sp>
      <p:sp>
        <p:nvSpPr>
          <p:cNvPr id="515" name="object 515"/>
          <p:cNvSpPr/>
          <p:nvPr/>
        </p:nvSpPr>
        <p:spPr>
          <a:xfrm>
            <a:off x="5120904" y="4003756"/>
            <a:ext cx="19050" cy="26670"/>
          </a:xfrm>
          <a:custGeom>
            <a:avLst/>
            <a:gdLst/>
            <a:ahLst/>
            <a:cxnLst/>
            <a:rect l="l" t="t" r="r" b="b"/>
            <a:pathLst>
              <a:path w="19050" h="26670">
                <a:moveTo>
                  <a:pt x="0" y="0"/>
                </a:moveTo>
                <a:lnTo>
                  <a:pt x="0" y="26670"/>
                </a:lnTo>
                <a:lnTo>
                  <a:pt x="19050" y="8381"/>
                </a:lnTo>
                <a:lnTo>
                  <a:pt x="0" y="0"/>
                </a:lnTo>
                <a:close/>
              </a:path>
            </a:pathLst>
          </a:custGeom>
          <a:solidFill>
            <a:srgbClr val="000000"/>
          </a:solidFill>
        </p:spPr>
        <p:txBody>
          <a:bodyPr wrap="square" lIns="0" tIns="0" rIns="0" bIns="0" rtlCol="0"/>
          <a:lstStyle/>
          <a:p>
            <a:endParaRPr/>
          </a:p>
        </p:txBody>
      </p:sp>
      <p:sp>
        <p:nvSpPr>
          <p:cNvPr id="516" name="object 516"/>
          <p:cNvSpPr/>
          <p:nvPr/>
        </p:nvSpPr>
        <p:spPr>
          <a:xfrm>
            <a:off x="5120904" y="4003756"/>
            <a:ext cx="19050" cy="26670"/>
          </a:xfrm>
          <a:custGeom>
            <a:avLst/>
            <a:gdLst/>
            <a:ahLst/>
            <a:cxnLst/>
            <a:rect l="l" t="t" r="r" b="b"/>
            <a:pathLst>
              <a:path w="19050" h="26670">
                <a:moveTo>
                  <a:pt x="19050" y="8381"/>
                </a:moveTo>
                <a:lnTo>
                  <a:pt x="0" y="0"/>
                </a:lnTo>
                <a:lnTo>
                  <a:pt x="0" y="26670"/>
                </a:lnTo>
                <a:lnTo>
                  <a:pt x="19050" y="8381"/>
                </a:lnTo>
              </a:path>
            </a:pathLst>
          </a:custGeom>
          <a:ln w="3175">
            <a:solidFill>
              <a:srgbClr val="000000"/>
            </a:solidFill>
          </a:ln>
        </p:spPr>
        <p:txBody>
          <a:bodyPr wrap="square" lIns="0" tIns="0" rIns="0" bIns="0" rtlCol="0"/>
          <a:lstStyle/>
          <a:p>
            <a:endParaRPr/>
          </a:p>
        </p:txBody>
      </p:sp>
      <p:sp>
        <p:nvSpPr>
          <p:cNvPr id="517" name="object 517"/>
          <p:cNvSpPr/>
          <p:nvPr/>
        </p:nvSpPr>
        <p:spPr>
          <a:xfrm>
            <a:off x="5102617" y="4003756"/>
            <a:ext cx="18415" cy="26670"/>
          </a:xfrm>
          <a:custGeom>
            <a:avLst/>
            <a:gdLst/>
            <a:ahLst/>
            <a:cxnLst/>
            <a:rect l="l" t="t" r="r" b="b"/>
            <a:pathLst>
              <a:path w="18414" h="26670">
                <a:moveTo>
                  <a:pt x="18287" y="0"/>
                </a:moveTo>
                <a:lnTo>
                  <a:pt x="0" y="8381"/>
                </a:lnTo>
                <a:lnTo>
                  <a:pt x="18287" y="26670"/>
                </a:lnTo>
                <a:lnTo>
                  <a:pt x="18287" y="0"/>
                </a:lnTo>
                <a:close/>
              </a:path>
            </a:pathLst>
          </a:custGeom>
          <a:solidFill>
            <a:srgbClr val="000000"/>
          </a:solidFill>
        </p:spPr>
        <p:txBody>
          <a:bodyPr wrap="square" lIns="0" tIns="0" rIns="0" bIns="0" rtlCol="0"/>
          <a:lstStyle/>
          <a:p>
            <a:endParaRPr/>
          </a:p>
        </p:txBody>
      </p:sp>
      <p:sp>
        <p:nvSpPr>
          <p:cNvPr id="518" name="object 518"/>
          <p:cNvSpPr/>
          <p:nvPr/>
        </p:nvSpPr>
        <p:spPr>
          <a:xfrm>
            <a:off x="5102617" y="4003756"/>
            <a:ext cx="18415" cy="26670"/>
          </a:xfrm>
          <a:custGeom>
            <a:avLst/>
            <a:gdLst/>
            <a:ahLst/>
            <a:cxnLst/>
            <a:rect l="l" t="t" r="r" b="b"/>
            <a:pathLst>
              <a:path w="18414" h="26670">
                <a:moveTo>
                  <a:pt x="18287" y="0"/>
                </a:moveTo>
                <a:lnTo>
                  <a:pt x="0" y="8381"/>
                </a:lnTo>
                <a:lnTo>
                  <a:pt x="18287" y="26670"/>
                </a:lnTo>
                <a:lnTo>
                  <a:pt x="18287" y="0"/>
                </a:lnTo>
              </a:path>
            </a:pathLst>
          </a:custGeom>
          <a:ln w="3175">
            <a:solidFill>
              <a:srgbClr val="000000"/>
            </a:solidFill>
          </a:ln>
        </p:spPr>
        <p:txBody>
          <a:bodyPr wrap="square" lIns="0" tIns="0" rIns="0" bIns="0" rtlCol="0"/>
          <a:lstStyle/>
          <a:p>
            <a:endParaRPr/>
          </a:p>
        </p:txBody>
      </p:sp>
      <p:sp>
        <p:nvSpPr>
          <p:cNvPr id="519" name="object 519"/>
          <p:cNvSpPr/>
          <p:nvPr/>
        </p:nvSpPr>
        <p:spPr>
          <a:xfrm>
            <a:off x="5094997" y="4012138"/>
            <a:ext cx="26034" cy="18415"/>
          </a:xfrm>
          <a:custGeom>
            <a:avLst/>
            <a:gdLst/>
            <a:ahLst/>
            <a:cxnLst/>
            <a:rect l="l" t="t" r="r" b="b"/>
            <a:pathLst>
              <a:path w="26035" h="18414">
                <a:moveTo>
                  <a:pt x="7619" y="0"/>
                </a:moveTo>
                <a:lnTo>
                  <a:pt x="0" y="18288"/>
                </a:lnTo>
                <a:lnTo>
                  <a:pt x="25907" y="18288"/>
                </a:lnTo>
                <a:lnTo>
                  <a:pt x="7619" y="0"/>
                </a:lnTo>
                <a:close/>
              </a:path>
            </a:pathLst>
          </a:custGeom>
          <a:solidFill>
            <a:srgbClr val="000000"/>
          </a:solidFill>
        </p:spPr>
        <p:txBody>
          <a:bodyPr wrap="square" lIns="0" tIns="0" rIns="0" bIns="0" rtlCol="0"/>
          <a:lstStyle/>
          <a:p>
            <a:endParaRPr/>
          </a:p>
        </p:txBody>
      </p:sp>
      <p:sp>
        <p:nvSpPr>
          <p:cNvPr id="520" name="object 520"/>
          <p:cNvSpPr/>
          <p:nvPr/>
        </p:nvSpPr>
        <p:spPr>
          <a:xfrm>
            <a:off x="5094997" y="4012138"/>
            <a:ext cx="26034" cy="18415"/>
          </a:xfrm>
          <a:custGeom>
            <a:avLst/>
            <a:gdLst/>
            <a:ahLst/>
            <a:cxnLst/>
            <a:rect l="l" t="t" r="r" b="b"/>
            <a:pathLst>
              <a:path w="26035" h="18414">
                <a:moveTo>
                  <a:pt x="7619" y="0"/>
                </a:moveTo>
                <a:lnTo>
                  <a:pt x="0" y="18288"/>
                </a:lnTo>
                <a:lnTo>
                  <a:pt x="25907" y="18288"/>
                </a:lnTo>
                <a:lnTo>
                  <a:pt x="7619" y="0"/>
                </a:lnTo>
              </a:path>
            </a:pathLst>
          </a:custGeom>
          <a:ln w="3175">
            <a:solidFill>
              <a:srgbClr val="000000"/>
            </a:solidFill>
          </a:ln>
        </p:spPr>
        <p:txBody>
          <a:bodyPr wrap="square" lIns="0" tIns="0" rIns="0" bIns="0" rtlCol="0"/>
          <a:lstStyle/>
          <a:p>
            <a:endParaRPr/>
          </a:p>
        </p:txBody>
      </p:sp>
      <p:sp>
        <p:nvSpPr>
          <p:cNvPr id="521" name="object 521"/>
          <p:cNvSpPr/>
          <p:nvPr/>
        </p:nvSpPr>
        <p:spPr>
          <a:xfrm>
            <a:off x="5094997" y="4030426"/>
            <a:ext cx="26034" cy="19050"/>
          </a:xfrm>
          <a:custGeom>
            <a:avLst/>
            <a:gdLst/>
            <a:ahLst/>
            <a:cxnLst/>
            <a:rect l="l" t="t" r="r" b="b"/>
            <a:pathLst>
              <a:path w="26035" h="19050">
                <a:moveTo>
                  <a:pt x="25907" y="0"/>
                </a:moveTo>
                <a:lnTo>
                  <a:pt x="0" y="0"/>
                </a:lnTo>
                <a:lnTo>
                  <a:pt x="7619" y="19050"/>
                </a:lnTo>
                <a:lnTo>
                  <a:pt x="25907" y="0"/>
                </a:lnTo>
                <a:close/>
              </a:path>
            </a:pathLst>
          </a:custGeom>
          <a:solidFill>
            <a:srgbClr val="000000"/>
          </a:solidFill>
        </p:spPr>
        <p:txBody>
          <a:bodyPr wrap="square" lIns="0" tIns="0" rIns="0" bIns="0" rtlCol="0"/>
          <a:lstStyle/>
          <a:p>
            <a:endParaRPr/>
          </a:p>
        </p:txBody>
      </p:sp>
      <p:sp>
        <p:nvSpPr>
          <p:cNvPr id="522" name="object 522"/>
          <p:cNvSpPr/>
          <p:nvPr/>
        </p:nvSpPr>
        <p:spPr>
          <a:xfrm>
            <a:off x="5094997" y="4030426"/>
            <a:ext cx="26034" cy="19050"/>
          </a:xfrm>
          <a:custGeom>
            <a:avLst/>
            <a:gdLst/>
            <a:ahLst/>
            <a:cxnLst/>
            <a:rect l="l" t="t" r="r" b="b"/>
            <a:pathLst>
              <a:path w="26035" h="19050">
                <a:moveTo>
                  <a:pt x="0" y="0"/>
                </a:moveTo>
                <a:lnTo>
                  <a:pt x="7619" y="19050"/>
                </a:lnTo>
                <a:lnTo>
                  <a:pt x="25907" y="0"/>
                </a:lnTo>
                <a:lnTo>
                  <a:pt x="0" y="0"/>
                </a:lnTo>
              </a:path>
            </a:pathLst>
          </a:custGeom>
          <a:ln w="3175">
            <a:solidFill>
              <a:srgbClr val="000000"/>
            </a:solidFill>
          </a:ln>
        </p:spPr>
        <p:txBody>
          <a:bodyPr wrap="square" lIns="0" tIns="0" rIns="0" bIns="0" rtlCol="0"/>
          <a:lstStyle/>
          <a:p>
            <a:endParaRPr/>
          </a:p>
        </p:txBody>
      </p:sp>
      <p:sp>
        <p:nvSpPr>
          <p:cNvPr id="523" name="object 523"/>
          <p:cNvSpPr/>
          <p:nvPr/>
        </p:nvSpPr>
        <p:spPr>
          <a:xfrm>
            <a:off x="5102617" y="4030426"/>
            <a:ext cx="18415" cy="26670"/>
          </a:xfrm>
          <a:custGeom>
            <a:avLst/>
            <a:gdLst/>
            <a:ahLst/>
            <a:cxnLst/>
            <a:rect l="l" t="t" r="r" b="b"/>
            <a:pathLst>
              <a:path w="18414" h="26670">
                <a:moveTo>
                  <a:pt x="18287" y="0"/>
                </a:moveTo>
                <a:lnTo>
                  <a:pt x="0" y="19050"/>
                </a:lnTo>
                <a:lnTo>
                  <a:pt x="18287" y="26670"/>
                </a:lnTo>
                <a:lnTo>
                  <a:pt x="18287" y="0"/>
                </a:lnTo>
                <a:close/>
              </a:path>
            </a:pathLst>
          </a:custGeom>
          <a:solidFill>
            <a:srgbClr val="000000"/>
          </a:solidFill>
        </p:spPr>
        <p:txBody>
          <a:bodyPr wrap="square" lIns="0" tIns="0" rIns="0" bIns="0" rtlCol="0"/>
          <a:lstStyle/>
          <a:p>
            <a:endParaRPr/>
          </a:p>
        </p:txBody>
      </p:sp>
      <p:sp>
        <p:nvSpPr>
          <p:cNvPr id="524" name="object 524"/>
          <p:cNvSpPr/>
          <p:nvPr/>
        </p:nvSpPr>
        <p:spPr>
          <a:xfrm>
            <a:off x="5102617" y="4030426"/>
            <a:ext cx="18415" cy="26670"/>
          </a:xfrm>
          <a:custGeom>
            <a:avLst/>
            <a:gdLst/>
            <a:ahLst/>
            <a:cxnLst/>
            <a:rect l="l" t="t" r="r" b="b"/>
            <a:pathLst>
              <a:path w="18414" h="26670">
                <a:moveTo>
                  <a:pt x="0" y="19050"/>
                </a:moveTo>
                <a:lnTo>
                  <a:pt x="18287" y="26670"/>
                </a:lnTo>
                <a:lnTo>
                  <a:pt x="18287" y="0"/>
                </a:lnTo>
                <a:lnTo>
                  <a:pt x="0" y="19050"/>
                </a:lnTo>
              </a:path>
            </a:pathLst>
          </a:custGeom>
          <a:ln w="3175">
            <a:solidFill>
              <a:srgbClr val="000000"/>
            </a:solidFill>
          </a:ln>
        </p:spPr>
        <p:txBody>
          <a:bodyPr wrap="square" lIns="0" tIns="0" rIns="0" bIns="0" rtlCol="0"/>
          <a:lstStyle/>
          <a:p>
            <a:endParaRPr/>
          </a:p>
        </p:txBody>
      </p:sp>
      <p:sp>
        <p:nvSpPr>
          <p:cNvPr id="525" name="object 525"/>
          <p:cNvSpPr/>
          <p:nvPr/>
        </p:nvSpPr>
        <p:spPr>
          <a:xfrm>
            <a:off x="5120904" y="4030426"/>
            <a:ext cx="19050" cy="26670"/>
          </a:xfrm>
          <a:custGeom>
            <a:avLst/>
            <a:gdLst/>
            <a:ahLst/>
            <a:cxnLst/>
            <a:rect l="l" t="t" r="r" b="b"/>
            <a:pathLst>
              <a:path w="19050" h="26670">
                <a:moveTo>
                  <a:pt x="0" y="0"/>
                </a:moveTo>
                <a:lnTo>
                  <a:pt x="0" y="26670"/>
                </a:lnTo>
                <a:lnTo>
                  <a:pt x="19050" y="19050"/>
                </a:lnTo>
                <a:lnTo>
                  <a:pt x="0" y="0"/>
                </a:lnTo>
                <a:close/>
              </a:path>
            </a:pathLst>
          </a:custGeom>
          <a:solidFill>
            <a:srgbClr val="000000"/>
          </a:solidFill>
        </p:spPr>
        <p:txBody>
          <a:bodyPr wrap="square" lIns="0" tIns="0" rIns="0" bIns="0" rtlCol="0"/>
          <a:lstStyle/>
          <a:p>
            <a:endParaRPr/>
          </a:p>
        </p:txBody>
      </p:sp>
      <p:sp>
        <p:nvSpPr>
          <p:cNvPr id="526" name="object 526"/>
          <p:cNvSpPr/>
          <p:nvPr/>
        </p:nvSpPr>
        <p:spPr>
          <a:xfrm>
            <a:off x="5120904" y="4030426"/>
            <a:ext cx="19050" cy="26670"/>
          </a:xfrm>
          <a:custGeom>
            <a:avLst/>
            <a:gdLst/>
            <a:ahLst/>
            <a:cxnLst/>
            <a:rect l="l" t="t" r="r" b="b"/>
            <a:pathLst>
              <a:path w="19050" h="26670">
                <a:moveTo>
                  <a:pt x="0" y="26670"/>
                </a:moveTo>
                <a:lnTo>
                  <a:pt x="19050" y="19050"/>
                </a:lnTo>
                <a:lnTo>
                  <a:pt x="0" y="0"/>
                </a:lnTo>
                <a:lnTo>
                  <a:pt x="0" y="26670"/>
                </a:lnTo>
              </a:path>
            </a:pathLst>
          </a:custGeom>
          <a:ln w="3175">
            <a:solidFill>
              <a:srgbClr val="000000"/>
            </a:solidFill>
          </a:ln>
        </p:spPr>
        <p:txBody>
          <a:bodyPr wrap="square" lIns="0" tIns="0" rIns="0" bIns="0" rtlCol="0"/>
          <a:lstStyle/>
          <a:p>
            <a:endParaRPr/>
          </a:p>
        </p:txBody>
      </p:sp>
      <p:sp>
        <p:nvSpPr>
          <p:cNvPr id="527" name="object 527"/>
          <p:cNvSpPr/>
          <p:nvPr/>
        </p:nvSpPr>
        <p:spPr>
          <a:xfrm>
            <a:off x="5120904" y="4030426"/>
            <a:ext cx="26670" cy="19050"/>
          </a:xfrm>
          <a:custGeom>
            <a:avLst/>
            <a:gdLst/>
            <a:ahLst/>
            <a:cxnLst/>
            <a:rect l="l" t="t" r="r" b="b"/>
            <a:pathLst>
              <a:path w="26669" h="19050">
                <a:moveTo>
                  <a:pt x="26670" y="0"/>
                </a:moveTo>
                <a:lnTo>
                  <a:pt x="0" y="0"/>
                </a:lnTo>
                <a:lnTo>
                  <a:pt x="19050" y="19050"/>
                </a:lnTo>
                <a:lnTo>
                  <a:pt x="26670" y="0"/>
                </a:lnTo>
                <a:close/>
              </a:path>
            </a:pathLst>
          </a:custGeom>
          <a:solidFill>
            <a:srgbClr val="000000"/>
          </a:solidFill>
        </p:spPr>
        <p:txBody>
          <a:bodyPr wrap="square" lIns="0" tIns="0" rIns="0" bIns="0" rtlCol="0"/>
          <a:lstStyle/>
          <a:p>
            <a:endParaRPr/>
          </a:p>
        </p:txBody>
      </p:sp>
      <p:sp>
        <p:nvSpPr>
          <p:cNvPr id="528" name="object 528"/>
          <p:cNvSpPr/>
          <p:nvPr/>
        </p:nvSpPr>
        <p:spPr>
          <a:xfrm>
            <a:off x="5120904" y="4030426"/>
            <a:ext cx="26670" cy="19050"/>
          </a:xfrm>
          <a:custGeom>
            <a:avLst/>
            <a:gdLst/>
            <a:ahLst/>
            <a:cxnLst/>
            <a:rect l="l" t="t" r="r" b="b"/>
            <a:pathLst>
              <a:path w="26669" h="19050">
                <a:moveTo>
                  <a:pt x="19050" y="19050"/>
                </a:moveTo>
                <a:lnTo>
                  <a:pt x="26670" y="0"/>
                </a:lnTo>
                <a:lnTo>
                  <a:pt x="0" y="0"/>
                </a:lnTo>
                <a:lnTo>
                  <a:pt x="19050" y="19050"/>
                </a:lnTo>
              </a:path>
            </a:pathLst>
          </a:custGeom>
          <a:ln w="3175">
            <a:solidFill>
              <a:srgbClr val="000000"/>
            </a:solidFill>
          </a:ln>
        </p:spPr>
        <p:txBody>
          <a:bodyPr wrap="square" lIns="0" tIns="0" rIns="0" bIns="0" rtlCol="0"/>
          <a:lstStyle/>
          <a:p>
            <a:endParaRPr/>
          </a:p>
        </p:txBody>
      </p:sp>
      <p:sp>
        <p:nvSpPr>
          <p:cNvPr id="529" name="object 529"/>
          <p:cNvSpPr/>
          <p:nvPr/>
        </p:nvSpPr>
        <p:spPr>
          <a:xfrm>
            <a:off x="4978410" y="3038302"/>
            <a:ext cx="166370" cy="44450"/>
          </a:xfrm>
          <a:custGeom>
            <a:avLst/>
            <a:gdLst/>
            <a:ahLst/>
            <a:cxnLst/>
            <a:rect l="l" t="t" r="r" b="b"/>
            <a:pathLst>
              <a:path w="166369" h="44450">
                <a:moveTo>
                  <a:pt x="0" y="0"/>
                </a:moveTo>
                <a:lnTo>
                  <a:pt x="0" y="44196"/>
                </a:lnTo>
                <a:lnTo>
                  <a:pt x="166116" y="22098"/>
                </a:lnTo>
                <a:lnTo>
                  <a:pt x="0" y="0"/>
                </a:lnTo>
                <a:close/>
              </a:path>
            </a:pathLst>
          </a:custGeom>
          <a:solidFill>
            <a:srgbClr val="000000"/>
          </a:solidFill>
        </p:spPr>
        <p:txBody>
          <a:bodyPr wrap="square" lIns="0" tIns="0" rIns="0" bIns="0" rtlCol="0"/>
          <a:lstStyle/>
          <a:p>
            <a:endParaRPr/>
          </a:p>
        </p:txBody>
      </p:sp>
      <p:sp>
        <p:nvSpPr>
          <p:cNvPr id="530" name="object 530"/>
          <p:cNvSpPr txBox="1"/>
          <p:nvPr/>
        </p:nvSpPr>
        <p:spPr>
          <a:xfrm>
            <a:off x="4591695" y="3175965"/>
            <a:ext cx="1780539" cy="173355"/>
          </a:xfrm>
          <a:prstGeom prst="rect">
            <a:avLst/>
          </a:prstGeom>
        </p:spPr>
        <p:txBody>
          <a:bodyPr vert="horz" wrap="square" lIns="0" tIns="15240" rIns="0" bIns="0" rtlCol="0">
            <a:spAutoFit/>
          </a:bodyPr>
          <a:lstStyle/>
          <a:p>
            <a:pPr marL="60960">
              <a:lnSpc>
                <a:spcPct val="100000"/>
              </a:lnSpc>
              <a:spcBef>
                <a:spcPts val="120"/>
              </a:spcBef>
            </a:pPr>
            <a:r>
              <a:rPr sz="950" spc="10" dirty="0">
                <a:latin typeface="Arial"/>
                <a:cs typeface="Arial"/>
              </a:rPr>
              <a:t>L1</a:t>
            </a:r>
            <a:endParaRPr sz="950">
              <a:latin typeface="Arial"/>
              <a:cs typeface="Arial"/>
            </a:endParaRPr>
          </a:p>
        </p:txBody>
      </p:sp>
      <p:sp>
        <p:nvSpPr>
          <p:cNvPr id="531" name="object 531"/>
          <p:cNvSpPr txBox="1"/>
          <p:nvPr/>
        </p:nvSpPr>
        <p:spPr>
          <a:xfrm>
            <a:off x="3103383" y="3722117"/>
            <a:ext cx="132715" cy="182245"/>
          </a:xfrm>
          <a:prstGeom prst="rect">
            <a:avLst/>
          </a:prstGeom>
        </p:spPr>
        <p:txBody>
          <a:bodyPr vert="horz" wrap="square" lIns="0" tIns="15875" rIns="0" bIns="0" rtlCol="0">
            <a:spAutoFit/>
          </a:bodyPr>
          <a:lstStyle/>
          <a:p>
            <a:pPr marL="12700">
              <a:lnSpc>
                <a:spcPct val="100000"/>
              </a:lnSpc>
              <a:spcBef>
                <a:spcPts val="125"/>
              </a:spcBef>
            </a:pPr>
            <a:r>
              <a:rPr sz="1000" dirty="0">
                <a:latin typeface="Times New Roman"/>
                <a:cs typeface="Times New Roman"/>
              </a:rPr>
              <a:t>Id</a:t>
            </a:r>
            <a:endParaRPr sz="1000">
              <a:latin typeface="Times New Roman"/>
              <a:cs typeface="Times New Roman"/>
            </a:endParaRPr>
          </a:p>
        </p:txBody>
      </p:sp>
      <p:sp>
        <p:nvSpPr>
          <p:cNvPr id="532" name="object 532"/>
          <p:cNvSpPr/>
          <p:nvPr/>
        </p:nvSpPr>
        <p:spPr>
          <a:xfrm>
            <a:off x="4978410" y="3038302"/>
            <a:ext cx="166370" cy="44450"/>
          </a:xfrm>
          <a:custGeom>
            <a:avLst/>
            <a:gdLst/>
            <a:ahLst/>
            <a:cxnLst/>
            <a:rect l="l" t="t" r="r" b="b"/>
            <a:pathLst>
              <a:path w="166369" h="44450">
                <a:moveTo>
                  <a:pt x="166116" y="22098"/>
                </a:moveTo>
                <a:lnTo>
                  <a:pt x="0" y="44196"/>
                </a:lnTo>
                <a:lnTo>
                  <a:pt x="0" y="0"/>
                </a:lnTo>
                <a:lnTo>
                  <a:pt x="166116" y="22098"/>
                </a:lnTo>
              </a:path>
            </a:pathLst>
          </a:custGeom>
          <a:ln w="3175">
            <a:solidFill>
              <a:srgbClr val="000000"/>
            </a:solidFill>
          </a:ln>
        </p:spPr>
        <p:txBody>
          <a:bodyPr wrap="square" lIns="0" tIns="0" rIns="0" bIns="0" rtlCol="0"/>
          <a:lstStyle/>
          <a:p>
            <a:endParaRPr/>
          </a:p>
        </p:txBody>
      </p:sp>
      <p:sp>
        <p:nvSpPr>
          <p:cNvPr id="533" name="object 533"/>
          <p:cNvSpPr/>
          <p:nvPr/>
        </p:nvSpPr>
        <p:spPr>
          <a:xfrm>
            <a:off x="3475747" y="3350722"/>
            <a:ext cx="8890" cy="1059180"/>
          </a:xfrm>
          <a:custGeom>
            <a:avLst/>
            <a:gdLst/>
            <a:ahLst/>
            <a:cxnLst/>
            <a:rect l="l" t="t" r="r" b="b"/>
            <a:pathLst>
              <a:path w="8890" h="1059179">
                <a:moveTo>
                  <a:pt x="8381" y="0"/>
                </a:moveTo>
                <a:lnTo>
                  <a:pt x="0" y="0"/>
                </a:lnTo>
                <a:lnTo>
                  <a:pt x="8381" y="1059179"/>
                </a:lnTo>
                <a:lnTo>
                  <a:pt x="8381" y="0"/>
                </a:lnTo>
                <a:close/>
              </a:path>
            </a:pathLst>
          </a:custGeom>
          <a:solidFill>
            <a:srgbClr val="000000"/>
          </a:solidFill>
        </p:spPr>
        <p:txBody>
          <a:bodyPr wrap="square" lIns="0" tIns="0" rIns="0" bIns="0" rtlCol="0"/>
          <a:lstStyle/>
          <a:p>
            <a:endParaRPr/>
          </a:p>
        </p:txBody>
      </p:sp>
      <p:sp>
        <p:nvSpPr>
          <p:cNvPr id="534" name="object 534"/>
          <p:cNvSpPr/>
          <p:nvPr/>
        </p:nvSpPr>
        <p:spPr>
          <a:xfrm>
            <a:off x="3475747" y="3350722"/>
            <a:ext cx="8890" cy="1059180"/>
          </a:xfrm>
          <a:custGeom>
            <a:avLst/>
            <a:gdLst/>
            <a:ahLst/>
            <a:cxnLst/>
            <a:rect l="l" t="t" r="r" b="b"/>
            <a:pathLst>
              <a:path w="8890" h="1059179">
                <a:moveTo>
                  <a:pt x="0" y="0"/>
                </a:moveTo>
                <a:lnTo>
                  <a:pt x="0" y="1059179"/>
                </a:lnTo>
                <a:lnTo>
                  <a:pt x="8381" y="1059179"/>
                </a:lnTo>
                <a:lnTo>
                  <a:pt x="0" y="0"/>
                </a:lnTo>
                <a:close/>
              </a:path>
            </a:pathLst>
          </a:custGeom>
          <a:solidFill>
            <a:srgbClr val="000000"/>
          </a:solidFill>
        </p:spPr>
        <p:txBody>
          <a:bodyPr wrap="square" lIns="0" tIns="0" rIns="0" bIns="0" rtlCol="0"/>
          <a:lstStyle/>
          <a:p>
            <a:endParaRPr/>
          </a:p>
        </p:txBody>
      </p:sp>
      <p:sp>
        <p:nvSpPr>
          <p:cNvPr id="535" name="object 535"/>
          <p:cNvSpPr/>
          <p:nvPr/>
        </p:nvSpPr>
        <p:spPr>
          <a:xfrm>
            <a:off x="3475747" y="3350722"/>
            <a:ext cx="8890" cy="1059180"/>
          </a:xfrm>
          <a:custGeom>
            <a:avLst/>
            <a:gdLst/>
            <a:ahLst/>
            <a:cxnLst/>
            <a:rect l="l" t="t" r="r" b="b"/>
            <a:pathLst>
              <a:path w="8890" h="1059179">
                <a:moveTo>
                  <a:pt x="8381" y="0"/>
                </a:moveTo>
                <a:lnTo>
                  <a:pt x="0" y="0"/>
                </a:lnTo>
                <a:lnTo>
                  <a:pt x="0" y="1059179"/>
                </a:lnTo>
                <a:lnTo>
                  <a:pt x="8381" y="1059179"/>
                </a:lnTo>
                <a:lnTo>
                  <a:pt x="8381" y="0"/>
                </a:lnTo>
              </a:path>
            </a:pathLst>
          </a:custGeom>
          <a:ln w="3175">
            <a:solidFill>
              <a:srgbClr val="000000"/>
            </a:solidFill>
          </a:ln>
        </p:spPr>
        <p:txBody>
          <a:bodyPr wrap="square" lIns="0" tIns="0" rIns="0" bIns="0" rtlCol="0"/>
          <a:lstStyle/>
          <a:p>
            <a:endParaRPr/>
          </a:p>
        </p:txBody>
      </p:sp>
      <p:sp>
        <p:nvSpPr>
          <p:cNvPr id="536" name="object 536"/>
          <p:cNvSpPr/>
          <p:nvPr/>
        </p:nvSpPr>
        <p:spPr>
          <a:xfrm>
            <a:off x="3280675" y="3728674"/>
            <a:ext cx="43815" cy="167005"/>
          </a:xfrm>
          <a:custGeom>
            <a:avLst/>
            <a:gdLst/>
            <a:ahLst/>
            <a:cxnLst/>
            <a:rect l="l" t="t" r="r" b="b"/>
            <a:pathLst>
              <a:path w="43815" h="167005">
                <a:moveTo>
                  <a:pt x="22097" y="0"/>
                </a:moveTo>
                <a:lnTo>
                  <a:pt x="0" y="166877"/>
                </a:lnTo>
                <a:lnTo>
                  <a:pt x="43434" y="166877"/>
                </a:lnTo>
                <a:lnTo>
                  <a:pt x="22097" y="0"/>
                </a:lnTo>
                <a:close/>
              </a:path>
            </a:pathLst>
          </a:custGeom>
          <a:solidFill>
            <a:srgbClr val="000000"/>
          </a:solidFill>
        </p:spPr>
        <p:txBody>
          <a:bodyPr wrap="square" lIns="0" tIns="0" rIns="0" bIns="0" rtlCol="0"/>
          <a:lstStyle/>
          <a:p>
            <a:endParaRPr/>
          </a:p>
        </p:txBody>
      </p:sp>
      <p:sp>
        <p:nvSpPr>
          <p:cNvPr id="537" name="object 537"/>
          <p:cNvSpPr/>
          <p:nvPr/>
        </p:nvSpPr>
        <p:spPr>
          <a:xfrm>
            <a:off x="3280675" y="3728674"/>
            <a:ext cx="43815" cy="167005"/>
          </a:xfrm>
          <a:custGeom>
            <a:avLst/>
            <a:gdLst/>
            <a:ahLst/>
            <a:cxnLst/>
            <a:rect l="l" t="t" r="r" b="b"/>
            <a:pathLst>
              <a:path w="43815" h="167005">
                <a:moveTo>
                  <a:pt x="21336" y="0"/>
                </a:moveTo>
                <a:lnTo>
                  <a:pt x="43434" y="166877"/>
                </a:lnTo>
                <a:lnTo>
                  <a:pt x="0" y="166877"/>
                </a:lnTo>
                <a:lnTo>
                  <a:pt x="21336" y="0"/>
                </a:lnTo>
              </a:path>
            </a:pathLst>
          </a:custGeom>
          <a:ln w="3175">
            <a:solidFill>
              <a:srgbClr val="000000"/>
            </a:solidFill>
          </a:ln>
        </p:spPr>
        <p:txBody>
          <a:bodyPr wrap="square" lIns="0" tIns="0" rIns="0" bIns="0" rtlCol="0"/>
          <a:lstStyle/>
          <a:p>
            <a:endParaRPr/>
          </a:p>
        </p:txBody>
      </p:sp>
      <p:sp>
        <p:nvSpPr>
          <p:cNvPr id="538" name="object 538"/>
          <p:cNvSpPr/>
          <p:nvPr/>
        </p:nvSpPr>
        <p:spPr>
          <a:xfrm>
            <a:off x="3479556" y="3865072"/>
            <a:ext cx="22225" cy="15240"/>
          </a:xfrm>
          <a:custGeom>
            <a:avLst/>
            <a:gdLst/>
            <a:ahLst/>
            <a:cxnLst/>
            <a:rect l="l" t="t" r="r" b="b"/>
            <a:pathLst>
              <a:path w="22225" h="15239">
                <a:moveTo>
                  <a:pt x="16002" y="0"/>
                </a:moveTo>
                <a:lnTo>
                  <a:pt x="0" y="15239"/>
                </a:lnTo>
                <a:lnTo>
                  <a:pt x="22098" y="15239"/>
                </a:lnTo>
                <a:lnTo>
                  <a:pt x="16002" y="0"/>
                </a:lnTo>
                <a:close/>
              </a:path>
            </a:pathLst>
          </a:custGeom>
          <a:solidFill>
            <a:srgbClr val="000000"/>
          </a:solidFill>
        </p:spPr>
        <p:txBody>
          <a:bodyPr wrap="square" lIns="0" tIns="0" rIns="0" bIns="0" rtlCol="0"/>
          <a:lstStyle/>
          <a:p>
            <a:endParaRPr/>
          </a:p>
        </p:txBody>
      </p:sp>
      <p:sp>
        <p:nvSpPr>
          <p:cNvPr id="539" name="object 539"/>
          <p:cNvSpPr/>
          <p:nvPr/>
        </p:nvSpPr>
        <p:spPr>
          <a:xfrm>
            <a:off x="3479556" y="3865072"/>
            <a:ext cx="22225" cy="15240"/>
          </a:xfrm>
          <a:custGeom>
            <a:avLst/>
            <a:gdLst/>
            <a:ahLst/>
            <a:cxnLst/>
            <a:rect l="l" t="t" r="r" b="b"/>
            <a:pathLst>
              <a:path w="22225" h="15239">
                <a:moveTo>
                  <a:pt x="22098" y="15239"/>
                </a:moveTo>
                <a:lnTo>
                  <a:pt x="16002" y="0"/>
                </a:lnTo>
                <a:lnTo>
                  <a:pt x="0" y="15239"/>
                </a:lnTo>
                <a:lnTo>
                  <a:pt x="22098" y="15239"/>
                </a:lnTo>
              </a:path>
            </a:pathLst>
          </a:custGeom>
          <a:ln w="3175">
            <a:solidFill>
              <a:srgbClr val="000000"/>
            </a:solidFill>
          </a:ln>
        </p:spPr>
        <p:txBody>
          <a:bodyPr wrap="square" lIns="0" tIns="0" rIns="0" bIns="0" rtlCol="0"/>
          <a:lstStyle/>
          <a:p>
            <a:endParaRPr/>
          </a:p>
        </p:txBody>
      </p:sp>
      <p:sp>
        <p:nvSpPr>
          <p:cNvPr id="540" name="object 540"/>
          <p:cNvSpPr/>
          <p:nvPr/>
        </p:nvSpPr>
        <p:spPr>
          <a:xfrm>
            <a:off x="3479556" y="3858213"/>
            <a:ext cx="16510" cy="22225"/>
          </a:xfrm>
          <a:custGeom>
            <a:avLst/>
            <a:gdLst/>
            <a:ahLst/>
            <a:cxnLst/>
            <a:rect l="l" t="t" r="r" b="b"/>
            <a:pathLst>
              <a:path w="16509" h="22225">
                <a:moveTo>
                  <a:pt x="0" y="0"/>
                </a:moveTo>
                <a:lnTo>
                  <a:pt x="0" y="22098"/>
                </a:lnTo>
                <a:lnTo>
                  <a:pt x="16002" y="6858"/>
                </a:lnTo>
                <a:lnTo>
                  <a:pt x="0" y="0"/>
                </a:lnTo>
                <a:close/>
              </a:path>
            </a:pathLst>
          </a:custGeom>
          <a:solidFill>
            <a:srgbClr val="000000"/>
          </a:solidFill>
        </p:spPr>
        <p:txBody>
          <a:bodyPr wrap="square" lIns="0" tIns="0" rIns="0" bIns="0" rtlCol="0"/>
          <a:lstStyle/>
          <a:p>
            <a:endParaRPr/>
          </a:p>
        </p:txBody>
      </p:sp>
      <p:sp>
        <p:nvSpPr>
          <p:cNvPr id="541" name="object 541"/>
          <p:cNvSpPr/>
          <p:nvPr/>
        </p:nvSpPr>
        <p:spPr>
          <a:xfrm>
            <a:off x="3479556" y="3858213"/>
            <a:ext cx="16510" cy="22225"/>
          </a:xfrm>
          <a:custGeom>
            <a:avLst/>
            <a:gdLst/>
            <a:ahLst/>
            <a:cxnLst/>
            <a:rect l="l" t="t" r="r" b="b"/>
            <a:pathLst>
              <a:path w="16509" h="22225">
                <a:moveTo>
                  <a:pt x="16002" y="6858"/>
                </a:moveTo>
                <a:lnTo>
                  <a:pt x="0" y="0"/>
                </a:lnTo>
                <a:lnTo>
                  <a:pt x="0" y="22098"/>
                </a:lnTo>
                <a:lnTo>
                  <a:pt x="16002" y="6858"/>
                </a:lnTo>
              </a:path>
            </a:pathLst>
          </a:custGeom>
          <a:ln w="3175">
            <a:solidFill>
              <a:srgbClr val="000000"/>
            </a:solidFill>
          </a:ln>
        </p:spPr>
        <p:txBody>
          <a:bodyPr wrap="square" lIns="0" tIns="0" rIns="0" bIns="0" rtlCol="0"/>
          <a:lstStyle/>
          <a:p>
            <a:endParaRPr/>
          </a:p>
        </p:txBody>
      </p:sp>
      <p:sp>
        <p:nvSpPr>
          <p:cNvPr id="542" name="object 542"/>
          <p:cNvSpPr/>
          <p:nvPr/>
        </p:nvSpPr>
        <p:spPr>
          <a:xfrm>
            <a:off x="3464316" y="3858213"/>
            <a:ext cx="15240" cy="22225"/>
          </a:xfrm>
          <a:custGeom>
            <a:avLst/>
            <a:gdLst/>
            <a:ahLst/>
            <a:cxnLst/>
            <a:rect l="l" t="t" r="r" b="b"/>
            <a:pathLst>
              <a:path w="15240" h="22225">
                <a:moveTo>
                  <a:pt x="15240" y="0"/>
                </a:moveTo>
                <a:lnTo>
                  <a:pt x="0" y="6858"/>
                </a:lnTo>
                <a:lnTo>
                  <a:pt x="15240" y="22098"/>
                </a:lnTo>
                <a:lnTo>
                  <a:pt x="15240" y="0"/>
                </a:lnTo>
                <a:close/>
              </a:path>
            </a:pathLst>
          </a:custGeom>
          <a:solidFill>
            <a:srgbClr val="000000"/>
          </a:solidFill>
        </p:spPr>
        <p:txBody>
          <a:bodyPr wrap="square" lIns="0" tIns="0" rIns="0" bIns="0" rtlCol="0"/>
          <a:lstStyle/>
          <a:p>
            <a:endParaRPr/>
          </a:p>
        </p:txBody>
      </p:sp>
      <p:sp>
        <p:nvSpPr>
          <p:cNvPr id="543" name="object 543"/>
          <p:cNvSpPr/>
          <p:nvPr/>
        </p:nvSpPr>
        <p:spPr>
          <a:xfrm>
            <a:off x="3464316" y="3858213"/>
            <a:ext cx="15240" cy="22225"/>
          </a:xfrm>
          <a:custGeom>
            <a:avLst/>
            <a:gdLst/>
            <a:ahLst/>
            <a:cxnLst/>
            <a:rect l="l" t="t" r="r" b="b"/>
            <a:pathLst>
              <a:path w="15240" h="22225">
                <a:moveTo>
                  <a:pt x="15240" y="0"/>
                </a:moveTo>
                <a:lnTo>
                  <a:pt x="0" y="6858"/>
                </a:lnTo>
                <a:lnTo>
                  <a:pt x="15240" y="22098"/>
                </a:lnTo>
                <a:lnTo>
                  <a:pt x="15240" y="0"/>
                </a:lnTo>
              </a:path>
            </a:pathLst>
          </a:custGeom>
          <a:ln w="3175">
            <a:solidFill>
              <a:srgbClr val="000000"/>
            </a:solidFill>
          </a:ln>
        </p:spPr>
        <p:txBody>
          <a:bodyPr wrap="square" lIns="0" tIns="0" rIns="0" bIns="0" rtlCol="0"/>
          <a:lstStyle/>
          <a:p>
            <a:endParaRPr/>
          </a:p>
        </p:txBody>
      </p:sp>
      <p:sp>
        <p:nvSpPr>
          <p:cNvPr id="544" name="object 544"/>
          <p:cNvSpPr/>
          <p:nvPr/>
        </p:nvSpPr>
        <p:spPr>
          <a:xfrm>
            <a:off x="3458220" y="3865072"/>
            <a:ext cx="21590" cy="15240"/>
          </a:xfrm>
          <a:custGeom>
            <a:avLst/>
            <a:gdLst/>
            <a:ahLst/>
            <a:cxnLst/>
            <a:rect l="l" t="t" r="r" b="b"/>
            <a:pathLst>
              <a:path w="21590" h="15239">
                <a:moveTo>
                  <a:pt x="6095" y="0"/>
                </a:moveTo>
                <a:lnTo>
                  <a:pt x="0" y="15239"/>
                </a:lnTo>
                <a:lnTo>
                  <a:pt x="21335" y="15239"/>
                </a:lnTo>
                <a:lnTo>
                  <a:pt x="6095" y="0"/>
                </a:lnTo>
                <a:close/>
              </a:path>
            </a:pathLst>
          </a:custGeom>
          <a:solidFill>
            <a:srgbClr val="000000"/>
          </a:solidFill>
        </p:spPr>
        <p:txBody>
          <a:bodyPr wrap="square" lIns="0" tIns="0" rIns="0" bIns="0" rtlCol="0"/>
          <a:lstStyle/>
          <a:p>
            <a:endParaRPr/>
          </a:p>
        </p:txBody>
      </p:sp>
      <p:sp>
        <p:nvSpPr>
          <p:cNvPr id="545" name="object 545"/>
          <p:cNvSpPr/>
          <p:nvPr/>
        </p:nvSpPr>
        <p:spPr>
          <a:xfrm>
            <a:off x="3458220" y="3865072"/>
            <a:ext cx="21590" cy="15240"/>
          </a:xfrm>
          <a:custGeom>
            <a:avLst/>
            <a:gdLst/>
            <a:ahLst/>
            <a:cxnLst/>
            <a:rect l="l" t="t" r="r" b="b"/>
            <a:pathLst>
              <a:path w="21590" h="15239">
                <a:moveTo>
                  <a:pt x="6095" y="0"/>
                </a:moveTo>
                <a:lnTo>
                  <a:pt x="0" y="15239"/>
                </a:lnTo>
                <a:lnTo>
                  <a:pt x="21335" y="15239"/>
                </a:lnTo>
                <a:lnTo>
                  <a:pt x="6095" y="0"/>
                </a:lnTo>
              </a:path>
            </a:pathLst>
          </a:custGeom>
          <a:ln w="3175">
            <a:solidFill>
              <a:srgbClr val="000000"/>
            </a:solidFill>
          </a:ln>
        </p:spPr>
        <p:txBody>
          <a:bodyPr wrap="square" lIns="0" tIns="0" rIns="0" bIns="0" rtlCol="0"/>
          <a:lstStyle/>
          <a:p>
            <a:endParaRPr/>
          </a:p>
        </p:txBody>
      </p:sp>
      <p:sp>
        <p:nvSpPr>
          <p:cNvPr id="546" name="object 546"/>
          <p:cNvSpPr/>
          <p:nvPr/>
        </p:nvSpPr>
        <p:spPr>
          <a:xfrm>
            <a:off x="3458220" y="3880312"/>
            <a:ext cx="21590" cy="16510"/>
          </a:xfrm>
          <a:custGeom>
            <a:avLst/>
            <a:gdLst/>
            <a:ahLst/>
            <a:cxnLst/>
            <a:rect l="l" t="t" r="r" b="b"/>
            <a:pathLst>
              <a:path w="21590" h="16510">
                <a:moveTo>
                  <a:pt x="21335" y="0"/>
                </a:moveTo>
                <a:lnTo>
                  <a:pt x="0" y="0"/>
                </a:lnTo>
                <a:lnTo>
                  <a:pt x="6095" y="16001"/>
                </a:lnTo>
                <a:lnTo>
                  <a:pt x="21335" y="0"/>
                </a:lnTo>
                <a:close/>
              </a:path>
            </a:pathLst>
          </a:custGeom>
          <a:solidFill>
            <a:srgbClr val="000000"/>
          </a:solidFill>
        </p:spPr>
        <p:txBody>
          <a:bodyPr wrap="square" lIns="0" tIns="0" rIns="0" bIns="0" rtlCol="0"/>
          <a:lstStyle/>
          <a:p>
            <a:endParaRPr/>
          </a:p>
        </p:txBody>
      </p:sp>
      <p:sp>
        <p:nvSpPr>
          <p:cNvPr id="547" name="object 547"/>
          <p:cNvSpPr/>
          <p:nvPr/>
        </p:nvSpPr>
        <p:spPr>
          <a:xfrm>
            <a:off x="3458220" y="3880312"/>
            <a:ext cx="21590" cy="16510"/>
          </a:xfrm>
          <a:custGeom>
            <a:avLst/>
            <a:gdLst/>
            <a:ahLst/>
            <a:cxnLst/>
            <a:rect l="l" t="t" r="r" b="b"/>
            <a:pathLst>
              <a:path w="21590" h="16510">
                <a:moveTo>
                  <a:pt x="0" y="0"/>
                </a:moveTo>
                <a:lnTo>
                  <a:pt x="6095" y="16001"/>
                </a:lnTo>
                <a:lnTo>
                  <a:pt x="21335" y="0"/>
                </a:lnTo>
                <a:lnTo>
                  <a:pt x="0" y="0"/>
                </a:lnTo>
              </a:path>
            </a:pathLst>
          </a:custGeom>
          <a:ln w="3175">
            <a:solidFill>
              <a:srgbClr val="000000"/>
            </a:solidFill>
          </a:ln>
        </p:spPr>
        <p:txBody>
          <a:bodyPr wrap="square" lIns="0" tIns="0" rIns="0" bIns="0" rtlCol="0"/>
          <a:lstStyle/>
          <a:p>
            <a:endParaRPr/>
          </a:p>
        </p:txBody>
      </p:sp>
      <p:sp>
        <p:nvSpPr>
          <p:cNvPr id="548" name="object 548"/>
          <p:cNvSpPr/>
          <p:nvPr/>
        </p:nvSpPr>
        <p:spPr>
          <a:xfrm>
            <a:off x="3464316" y="3880312"/>
            <a:ext cx="15240" cy="22225"/>
          </a:xfrm>
          <a:custGeom>
            <a:avLst/>
            <a:gdLst/>
            <a:ahLst/>
            <a:cxnLst/>
            <a:rect l="l" t="t" r="r" b="b"/>
            <a:pathLst>
              <a:path w="15240" h="22225">
                <a:moveTo>
                  <a:pt x="15240" y="0"/>
                </a:moveTo>
                <a:lnTo>
                  <a:pt x="0" y="16001"/>
                </a:lnTo>
                <a:lnTo>
                  <a:pt x="15240" y="22098"/>
                </a:lnTo>
                <a:lnTo>
                  <a:pt x="15240" y="0"/>
                </a:lnTo>
                <a:close/>
              </a:path>
            </a:pathLst>
          </a:custGeom>
          <a:solidFill>
            <a:srgbClr val="000000"/>
          </a:solidFill>
        </p:spPr>
        <p:txBody>
          <a:bodyPr wrap="square" lIns="0" tIns="0" rIns="0" bIns="0" rtlCol="0"/>
          <a:lstStyle/>
          <a:p>
            <a:endParaRPr/>
          </a:p>
        </p:txBody>
      </p:sp>
      <p:sp>
        <p:nvSpPr>
          <p:cNvPr id="549" name="object 549"/>
          <p:cNvSpPr/>
          <p:nvPr/>
        </p:nvSpPr>
        <p:spPr>
          <a:xfrm>
            <a:off x="3464316" y="3880312"/>
            <a:ext cx="15240" cy="22225"/>
          </a:xfrm>
          <a:custGeom>
            <a:avLst/>
            <a:gdLst/>
            <a:ahLst/>
            <a:cxnLst/>
            <a:rect l="l" t="t" r="r" b="b"/>
            <a:pathLst>
              <a:path w="15240" h="22225">
                <a:moveTo>
                  <a:pt x="0" y="16001"/>
                </a:moveTo>
                <a:lnTo>
                  <a:pt x="15240" y="22098"/>
                </a:lnTo>
                <a:lnTo>
                  <a:pt x="15240" y="0"/>
                </a:lnTo>
                <a:lnTo>
                  <a:pt x="0" y="16001"/>
                </a:lnTo>
              </a:path>
            </a:pathLst>
          </a:custGeom>
          <a:ln w="3175">
            <a:solidFill>
              <a:srgbClr val="000000"/>
            </a:solidFill>
          </a:ln>
        </p:spPr>
        <p:txBody>
          <a:bodyPr wrap="square" lIns="0" tIns="0" rIns="0" bIns="0" rtlCol="0"/>
          <a:lstStyle/>
          <a:p>
            <a:endParaRPr/>
          </a:p>
        </p:txBody>
      </p:sp>
      <p:sp>
        <p:nvSpPr>
          <p:cNvPr id="550" name="object 550"/>
          <p:cNvSpPr/>
          <p:nvPr/>
        </p:nvSpPr>
        <p:spPr>
          <a:xfrm>
            <a:off x="3479556" y="3880312"/>
            <a:ext cx="16510" cy="22225"/>
          </a:xfrm>
          <a:custGeom>
            <a:avLst/>
            <a:gdLst/>
            <a:ahLst/>
            <a:cxnLst/>
            <a:rect l="l" t="t" r="r" b="b"/>
            <a:pathLst>
              <a:path w="16509" h="22225">
                <a:moveTo>
                  <a:pt x="0" y="0"/>
                </a:moveTo>
                <a:lnTo>
                  <a:pt x="0" y="22098"/>
                </a:lnTo>
                <a:lnTo>
                  <a:pt x="16002" y="16001"/>
                </a:lnTo>
                <a:lnTo>
                  <a:pt x="0" y="0"/>
                </a:lnTo>
                <a:close/>
              </a:path>
            </a:pathLst>
          </a:custGeom>
          <a:solidFill>
            <a:srgbClr val="000000"/>
          </a:solidFill>
        </p:spPr>
        <p:txBody>
          <a:bodyPr wrap="square" lIns="0" tIns="0" rIns="0" bIns="0" rtlCol="0"/>
          <a:lstStyle/>
          <a:p>
            <a:endParaRPr/>
          </a:p>
        </p:txBody>
      </p:sp>
      <p:sp>
        <p:nvSpPr>
          <p:cNvPr id="551" name="object 551"/>
          <p:cNvSpPr/>
          <p:nvPr/>
        </p:nvSpPr>
        <p:spPr>
          <a:xfrm>
            <a:off x="3479556" y="3880312"/>
            <a:ext cx="16510" cy="22225"/>
          </a:xfrm>
          <a:custGeom>
            <a:avLst/>
            <a:gdLst/>
            <a:ahLst/>
            <a:cxnLst/>
            <a:rect l="l" t="t" r="r" b="b"/>
            <a:pathLst>
              <a:path w="16509" h="22225">
                <a:moveTo>
                  <a:pt x="0" y="22098"/>
                </a:moveTo>
                <a:lnTo>
                  <a:pt x="16002" y="16001"/>
                </a:lnTo>
                <a:lnTo>
                  <a:pt x="0" y="0"/>
                </a:lnTo>
                <a:lnTo>
                  <a:pt x="0" y="22098"/>
                </a:lnTo>
              </a:path>
            </a:pathLst>
          </a:custGeom>
          <a:ln w="3175">
            <a:solidFill>
              <a:srgbClr val="000000"/>
            </a:solidFill>
          </a:ln>
        </p:spPr>
        <p:txBody>
          <a:bodyPr wrap="square" lIns="0" tIns="0" rIns="0" bIns="0" rtlCol="0"/>
          <a:lstStyle/>
          <a:p>
            <a:endParaRPr/>
          </a:p>
        </p:txBody>
      </p:sp>
      <p:sp>
        <p:nvSpPr>
          <p:cNvPr id="552" name="object 552"/>
          <p:cNvSpPr/>
          <p:nvPr/>
        </p:nvSpPr>
        <p:spPr>
          <a:xfrm>
            <a:off x="3479556" y="3880312"/>
            <a:ext cx="22225" cy="16510"/>
          </a:xfrm>
          <a:custGeom>
            <a:avLst/>
            <a:gdLst/>
            <a:ahLst/>
            <a:cxnLst/>
            <a:rect l="l" t="t" r="r" b="b"/>
            <a:pathLst>
              <a:path w="22225" h="16510">
                <a:moveTo>
                  <a:pt x="22098" y="0"/>
                </a:moveTo>
                <a:lnTo>
                  <a:pt x="0" y="0"/>
                </a:lnTo>
                <a:lnTo>
                  <a:pt x="16002" y="16001"/>
                </a:lnTo>
                <a:lnTo>
                  <a:pt x="22098" y="0"/>
                </a:lnTo>
                <a:close/>
              </a:path>
            </a:pathLst>
          </a:custGeom>
          <a:solidFill>
            <a:srgbClr val="000000"/>
          </a:solidFill>
        </p:spPr>
        <p:txBody>
          <a:bodyPr wrap="square" lIns="0" tIns="0" rIns="0" bIns="0" rtlCol="0"/>
          <a:lstStyle/>
          <a:p>
            <a:endParaRPr/>
          </a:p>
        </p:txBody>
      </p:sp>
      <p:sp>
        <p:nvSpPr>
          <p:cNvPr id="553" name="object 553"/>
          <p:cNvSpPr/>
          <p:nvPr/>
        </p:nvSpPr>
        <p:spPr>
          <a:xfrm>
            <a:off x="3479556" y="3880312"/>
            <a:ext cx="22225" cy="16510"/>
          </a:xfrm>
          <a:custGeom>
            <a:avLst/>
            <a:gdLst/>
            <a:ahLst/>
            <a:cxnLst/>
            <a:rect l="l" t="t" r="r" b="b"/>
            <a:pathLst>
              <a:path w="22225" h="16510">
                <a:moveTo>
                  <a:pt x="16002" y="16001"/>
                </a:moveTo>
                <a:lnTo>
                  <a:pt x="22098" y="0"/>
                </a:lnTo>
                <a:lnTo>
                  <a:pt x="0" y="0"/>
                </a:lnTo>
                <a:lnTo>
                  <a:pt x="16002" y="16001"/>
                </a:lnTo>
              </a:path>
            </a:pathLst>
          </a:custGeom>
          <a:ln w="3175">
            <a:solidFill>
              <a:srgbClr val="000000"/>
            </a:solidFill>
          </a:ln>
        </p:spPr>
        <p:txBody>
          <a:bodyPr wrap="square" lIns="0" tIns="0" rIns="0" bIns="0" rtlCol="0"/>
          <a:lstStyle/>
          <a:p>
            <a:endParaRPr/>
          </a:p>
        </p:txBody>
      </p:sp>
      <p:sp>
        <p:nvSpPr>
          <p:cNvPr id="554" name="object 554"/>
          <p:cNvSpPr/>
          <p:nvPr/>
        </p:nvSpPr>
        <p:spPr>
          <a:xfrm>
            <a:off x="4329186" y="3800302"/>
            <a:ext cx="8890" cy="161290"/>
          </a:xfrm>
          <a:custGeom>
            <a:avLst/>
            <a:gdLst/>
            <a:ahLst/>
            <a:cxnLst/>
            <a:rect l="l" t="t" r="r" b="b"/>
            <a:pathLst>
              <a:path w="8889" h="161289">
                <a:moveTo>
                  <a:pt x="8382" y="0"/>
                </a:moveTo>
                <a:lnTo>
                  <a:pt x="0" y="8381"/>
                </a:lnTo>
                <a:lnTo>
                  <a:pt x="8382" y="160781"/>
                </a:lnTo>
                <a:lnTo>
                  <a:pt x="8382" y="0"/>
                </a:lnTo>
                <a:close/>
              </a:path>
            </a:pathLst>
          </a:custGeom>
          <a:solidFill>
            <a:srgbClr val="000000"/>
          </a:solidFill>
        </p:spPr>
        <p:txBody>
          <a:bodyPr wrap="square" lIns="0" tIns="0" rIns="0" bIns="0" rtlCol="0"/>
          <a:lstStyle/>
          <a:p>
            <a:endParaRPr/>
          </a:p>
        </p:txBody>
      </p:sp>
      <p:sp>
        <p:nvSpPr>
          <p:cNvPr id="555" name="object 555"/>
          <p:cNvSpPr/>
          <p:nvPr/>
        </p:nvSpPr>
        <p:spPr>
          <a:xfrm>
            <a:off x="4329186" y="3808684"/>
            <a:ext cx="8890" cy="152400"/>
          </a:xfrm>
          <a:custGeom>
            <a:avLst/>
            <a:gdLst/>
            <a:ahLst/>
            <a:cxnLst/>
            <a:rect l="l" t="t" r="r" b="b"/>
            <a:pathLst>
              <a:path w="8889" h="152400">
                <a:moveTo>
                  <a:pt x="0" y="0"/>
                </a:moveTo>
                <a:lnTo>
                  <a:pt x="0" y="143255"/>
                </a:lnTo>
                <a:lnTo>
                  <a:pt x="8382" y="152400"/>
                </a:lnTo>
                <a:lnTo>
                  <a:pt x="0" y="0"/>
                </a:lnTo>
                <a:close/>
              </a:path>
            </a:pathLst>
          </a:custGeom>
          <a:solidFill>
            <a:srgbClr val="000000"/>
          </a:solidFill>
        </p:spPr>
        <p:txBody>
          <a:bodyPr wrap="square" lIns="0" tIns="0" rIns="0" bIns="0" rtlCol="0"/>
          <a:lstStyle/>
          <a:p>
            <a:endParaRPr/>
          </a:p>
        </p:txBody>
      </p:sp>
      <p:sp>
        <p:nvSpPr>
          <p:cNvPr id="556" name="object 556"/>
          <p:cNvSpPr/>
          <p:nvPr/>
        </p:nvSpPr>
        <p:spPr>
          <a:xfrm>
            <a:off x="4329186" y="3800302"/>
            <a:ext cx="8890" cy="161290"/>
          </a:xfrm>
          <a:custGeom>
            <a:avLst/>
            <a:gdLst/>
            <a:ahLst/>
            <a:cxnLst/>
            <a:rect l="l" t="t" r="r" b="b"/>
            <a:pathLst>
              <a:path w="8889" h="161289">
                <a:moveTo>
                  <a:pt x="8382" y="0"/>
                </a:moveTo>
                <a:lnTo>
                  <a:pt x="0" y="8381"/>
                </a:lnTo>
                <a:lnTo>
                  <a:pt x="0" y="151637"/>
                </a:lnTo>
                <a:lnTo>
                  <a:pt x="8382" y="160781"/>
                </a:lnTo>
                <a:lnTo>
                  <a:pt x="8382" y="0"/>
                </a:lnTo>
              </a:path>
            </a:pathLst>
          </a:custGeom>
          <a:ln w="3175">
            <a:solidFill>
              <a:srgbClr val="000000"/>
            </a:solidFill>
          </a:ln>
        </p:spPr>
        <p:txBody>
          <a:bodyPr wrap="square" lIns="0" tIns="0" rIns="0" bIns="0" rtlCol="0"/>
          <a:lstStyle/>
          <a:p>
            <a:endParaRPr/>
          </a:p>
        </p:txBody>
      </p:sp>
      <p:sp>
        <p:nvSpPr>
          <p:cNvPr id="557" name="object 557"/>
          <p:cNvSpPr/>
          <p:nvPr/>
        </p:nvSpPr>
        <p:spPr>
          <a:xfrm>
            <a:off x="3723397" y="3951939"/>
            <a:ext cx="614680" cy="9525"/>
          </a:xfrm>
          <a:custGeom>
            <a:avLst/>
            <a:gdLst/>
            <a:ahLst/>
            <a:cxnLst/>
            <a:rect l="l" t="t" r="r" b="b"/>
            <a:pathLst>
              <a:path w="614680" h="9525">
                <a:moveTo>
                  <a:pt x="605789" y="0"/>
                </a:moveTo>
                <a:lnTo>
                  <a:pt x="0" y="9144"/>
                </a:lnTo>
                <a:lnTo>
                  <a:pt x="614172" y="9144"/>
                </a:lnTo>
                <a:lnTo>
                  <a:pt x="605789" y="0"/>
                </a:lnTo>
                <a:close/>
              </a:path>
            </a:pathLst>
          </a:custGeom>
          <a:solidFill>
            <a:srgbClr val="000000"/>
          </a:solidFill>
        </p:spPr>
        <p:txBody>
          <a:bodyPr wrap="square" lIns="0" tIns="0" rIns="0" bIns="0" rtlCol="0"/>
          <a:lstStyle/>
          <a:p>
            <a:endParaRPr/>
          </a:p>
        </p:txBody>
      </p:sp>
      <p:sp>
        <p:nvSpPr>
          <p:cNvPr id="558" name="object 558"/>
          <p:cNvSpPr/>
          <p:nvPr/>
        </p:nvSpPr>
        <p:spPr>
          <a:xfrm>
            <a:off x="3723397" y="3951939"/>
            <a:ext cx="605790" cy="9525"/>
          </a:xfrm>
          <a:custGeom>
            <a:avLst/>
            <a:gdLst/>
            <a:ahLst/>
            <a:cxnLst/>
            <a:rect l="l" t="t" r="r" b="b"/>
            <a:pathLst>
              <a:path w="605789" h="9525">
                <a:moveTo>
                  <a:pt x="605789" y="0"/>
                </a:moveTo>
                <a:lnTo>
                  <a:pt x="8381" y="0"/>
                </a:lnTo>
                <a:lnTo>
                  <a:pt x="0" y="9144"/>
                </a:lnTo>
                <a:lnTo>
                  <a:pt x="605789" y="0"/>
                </a:lnTo>
                <a:close/>
              </a:path>
            </a:pathLst>
          </a:custGeom>
          <a:solidFill>
            <a:srgbClr val="000000"/>
          </a:solidFill>
        </p:spPr>
        <p:txBody>
          <a:bodyPr wrap="square" lIns="0" tIns="0" rIns="0" bIns="0" rtlCol="0"/>
          <a:lstStyle/>
          <a:p>
            <a:endParaRPr/>
          </a:p>
        </p:txBody>
      </p:sp>
      <p:sp>
        <p:nvSpPr>
          <p:cNvPr id="559" name="object 559"/>
          <p:cNvSpPr/>
          <p:nvPr/>
        </p:nvSpPr>
        <p:spPr>
          <a:xfrm>
            <a:off x="3723397" y="3951939"/>
            <a:ext cx="614680" cy="9525"/>
          </a:xfrm>
          <a:custGeom>
            <a:avLst/>
            <a:gdLst/>
            <a:ahLst/>
            <a:cxnLst/>
            <a:rect l="l" t="t" r="r" b="b"/>
            <a:pathLst>
              <a:path w="614680" h="9525">
                <a:moveTo>
                  <a:pt x="614172" y="9144"/>
                </a:moveTo>
                <a:lnTo>
                  <a:pt x="605789" y="0"/>
                </a:lnTo>
                <a:lnTo>
                  <a:pt x="8381" y="0"/>
                </a:lnTo>
                <a:lnTo>
                  <a:pt x="0" y="9144"/>
                </a:lnTo>
                <a:lnTo>
                  <a:pt x="614172" y="9144"/>
                </a:lnTo>
              </a:path>
            </a:pathLst>
          </a:custGeom>
          <a:ln w="3175">
            <a:solidFill>
              <a:srgbClr val="000000"/>
            </a:solidFill>
          </a:ln>
        </p:spPr>
        <p:txBody>
          <a:bodyPr wrap="square" lIns="0" tIns="0" rIns="0" bIns="0" rtlCol="0"/>
          <a:lstStyle/>
          <a:p>
            <a:endParaRPr/>
          </a:p>
        </p:txBody>
      </p:sp>
      <p:sp>
        <p:nvSpPr>
          <p:cNvPr id="560" name="object 560"/>
          <p:cNvSpPr/>
          <p:nvPr/>
        </p:nvSpPr>
        <p:spPr>
          <a:xfrm>
            <a:off x="3723397" y="3800302"/>
            <a:ext cx="8890" cy="161290"/>
          </a:xfrm>
          <a:custGeom>
            <a:avLst/>
            <a:gdLst/>
            <a:ahLst/>
            <a:cxnLst/>
            <a:rect l="l" t="t" r="r" b="b"/>
            <a:pathLst>
              <a:path w="8890" h="161289">
                <a:moveTo>
                  <a:pt x="0" y="0"/>
                </a:moveTo>
                <a:lnTo>
                  <a:pt x="0" y="160781"/>
                </a:lnTo>
                <a:lnTo>
                  <a:pt x="8381" y="151637"/>
                </a:lnTo>
                <a:lnTo>
                  <a:pt x="0" y="0"/>
                </a:lnTo>
                <a:close/>
              </a:path>
            </a:pathLst>
          </a:custGeom>
          <a:solidFill>
            <a:srgbClr val="000000"/>
          </a:solidFill>
        </p:spPr>
        <p:txBody>
          <a:bodyPr wrap="square" lIns="0" tIns="0" rIns="0" bIns="0" rtlCol="0"/>
          <a:lstStyle/>
          <a:p>
            <a:endParaRPr/>
          </a:p>
        </p:txBody>
      </p:sp>
      <p:sp>
        <p:nvSpPr>
          <p:cNvPr id="561" name="object 561"/>
          <p:cNvSpPr/>
          <p:nvPr/>
        </p:nvSpPr>
        <p:spPr>
          <a:xfrm>
            <a:off x="3723397" y="3800302"/>
            <a:ext cx="8890" cy="151765"/>
          </a:xfrm>
          <a:custGeom>
            <a:avLst/>
            <a:gdLst/>
            <a:ahLst/>
            <a:cxnLst/>
            <a:rect l="l" t="t" r="r" b="b"/>
            <a:pathLst>
              <a:path w="8890" h="151764">
                <a:moveTo>
                  <a:pt x="0" y="0"/>
                </a:moveTo>
                <a:lnTo>
                  <a:pt x="8381" y="151637"/>
                </a:lnTo>
                <a:lnTo>
                  <a:pt x="8381" y="8381"/>
                </a:lnTo>
                <a:lnTo>
                  <a:pt x="0" y="0"/>
                </a:lnTo>
                <a:close/>
              </a:path>
            </a:pathLst>
          </a:custGeom>
          <a:solidFill>
            <a:srgbClr val="000000"/>
          </a:solidFill>
        </p:spPr>
        <p:txBody>
          <a:bodyPr wrap="square" lIns="0" tIns="0" rIns="0" bIns="0" rtlCol="0"/>
          <a:lstStyle/>
          <a:p>
            <a:endParaRPr/>
          </a:p>
        </p:txBody>
      </p:sp>
      <p:sp>
        <p:nvSpPr>
          <p:cNvPr id="562" name="object 562"/>
          <p:cNvSpPr/>
          <p:nvPr/>
        </p:nvSpPr>
        <p:spPr>
          <a:xfrm>
            <a:off x="3723397" y="3800302"/>
            <a:ext cx="8890" cy="161290"/>
          </a:xfrm>
          <a:custGeom>
            <a:avLst/>
            <a:gdLst/>
            <a:ahLst/>
            <a:cxnLst/>
            <a:rect l="l" t="t" r="r" b="b"/>
            <a:pathLst>
              <a:path w="8890" h="161289">
                <a:moveTo>
                  <a:pt x="0" y="160781"/>
                </a:moveTo>
                <a:lnTo>
                  <a:pt x="8381" y="151637"/>
                </a:lnTo>
                <a:lnTo>
                  <a:pt x="8381" y="8381"/>
                </a:lnTo>
                <a:lnTo>
                  <a:pt x="0" y="0"/>
                </a:lnTo>
                <a:lnTo>
                  <a:pt x="0" y="160781"/>
                </a:lnTo>
              </a:path>
            </a:pathLst>
          </a:custGeom>
          <a:ln w="3175">
            <a:solidFill>
              <a:srgbClr val="000000"/>
            </a:solidFill>
          </a:ln>
        </p:spPr>
        <p:txBody>
          <a:bodyPr wrap="square" lIns="0" tIns="0" rIns="0" bIns="0" rtlCol="0"/>
          <a:lstStyle/>
          <a:p>
            <a:endParaRPr/>
          </a:p>
        </p:txBody>
      </p:sp>
      <p:sp>
        <p:nvSpPr>
          <p:cNvPr id="563" name="object 563"/>
          <p:cNvSpPr/>
          <p:nvPr/>
        </p:nvSpPr>
        <p:spPr>
          <a:xfrm>
            <a:off x="3723397" y="3800302"/>
            <a:ext cx="614680" cy="8890"/>
          </a:xfrm>
          <a:custGeom>
            <a:avLst/>
            <a:gdLst/>
            <a:ahLst/>
            <a:cxnLst/>
            <a:rect l="l" t="t" r="r" b="b"/>
            <a:pathLst>
              <a:path w="614680" h="8889">
                <a:moveTo>
                  <a:pt x="614172" y="0"/>
                </a:moveTo>
                <a:lnTo>
                  <a:pt x="0" y="0"/>
                </a:lnTo>
                <a:lnTo>
                  <a:pt x="8381" y="8381"/>
                </a:lnTo>
                <a:lnTo>
                  <a:pt x="614172" y="0"/>
                </a:lnTo>
                <a:close/>
              </a:path>
            </a:pathLst>
          </a:custGeom>
          <a:solidFill>
            <a:srgbClr val="000000"/>
          </a:solidFill>
        </p:spPr>
        <p:txBody>
          <a:bodyPr wrap="square" lIns="0" tIns="0" rIns="0" bIns="0" rtlCol="0"/>
          <a:lstStyle/>
          <a:p>
            <a:endParaRPr/>
          </a:p>
        </p:txBody>
      </p:sp>
      <p:sp>
        <p:nvSpPr>
          <p:cNvPr id="564" name="object 564"/>
          <p:cNvSpPr/>
          <p:nvPr/>
        </p:nvSpPr>
        <p:spPr>
          <a:xfrm>
            <a:off x="3731778" y="3800302"/>
            <a:ext cx="605790" cy="8890"/>
          </a:xfrm>
          <a:custGeom>
            <a:avLst/>
            <a:gdLst/>
            <a:ahLst/>
            <a:cxnLst/>
            <a:rect l="l" t="t" r="r" b="b"/>
            <a:pathLst>
              <a:path w="605789" h="8889">
                <a:moveTo>
                  <a:pt x="605790" y="0"/>
                </a:moveTo>
                <a:lnTo>
                  <a:pt x="0" y="8381"/>
                </a:lnTo>
                <a:lnTo>
                  <a:pt x="597407" y="8381"/>
                </a:lnTo>
                <a:lnTo>
                  <a:pt x="605790" y="0"/>
                </a:lnTo>
                <a:close/>
              </a:path>
            </a:pathLst>
          </a:custGeom>
          <a:solidFill>
            <a:srgbClr val="000000"/>
          </a:solidFill>
        </p:spPr>
        <p:txBody>
          <a:bodyPr wrap="square" lIns="0" tIns="0" rIns="0" bIns="0" rtlCol="0"/>
          <a:lstStyle/>
          <a:p>
            <a:endParaRPr/>
          </a:p>
        </p:txBody>
      </p:sp>
      <p:sp>
        <p:nvSpPr>
          <p:cNvPr id="565" name="object 565"/>
          <p:cNvSpPr/>
          <p:nvPr/>
        </p:nvSpPr>
        <p:spPr>
          <a:xfrm>
            <a:off x="3723397" y="3800302"/>
            <a:ext cx="614680" cy="8890"/>
          </a:xfrm>
          <a:custGeom>
            <a:avLst/>
            <a:gdLst/>
            <a:ahLst/>
            <a:cxnLst/>
            <a:rect l="l" t="t" r="r" b="b"/>
            <a:pathLst>
              <a:path w="614680" h="8889">
                <a:moveTo>
                  <a:pt x="0" y="0"/>
                </a:moveTo>
                <a:lnTo>
                  <a:pt x="8381" y="8381"/>
                </a:lnTo>
                <a:lnTo>
                  <a:pt x="605789" y="8381"/>
                </a:lnTo>
                <a:lnTo>
                  <a:pt x="614172" y="0"/>
                </a:lnTo>
                <a:lnTo>
                  <a:pt x="0" y="0"/>
                </a:lnTo>
              </a:path>
            </a:pathLst>
          </a:custGeom>
          <a:ln w="3175">
            <a:solidFill>
              <a:srgbClr val="000000"/>
            </a:solidFill>
          </a:ln>
        </p:spPr>
        <p:txBody>
          <a:bodyPr wrap="square" lIns="0" tIns="0" rIns="0" bIns="0" rtlCol="0"/>
          <a:lstStyle/>
          <a:p>
            <a:endParaRPr/>
          </a:p>
        </p:txBody>
      </p:sp>
      <p:sp>
        <p:nvSpPr>
          <p:cNvPr id="566" name="object 566"/>
          <p:cNvSpPr/>
          <p:nvPr/>
        </p:nvSpPr>
        <p:spPr>
          <a:xfrm>
            <a:off x="3884560" y="4027758"/>
            <a:ext cx="140207" cy="234696"/>
          </a:xfrm>
          <a:prstGeom prst="rect">
            <a:avLst/>
          </a:prstGeom>
          <a:blipFill>
            <a:blip r:embed="rId8" cstate="print"/>
            <a:stretch>
              <a:fillRect/>
            </a:stretch>
          </a:blipFill>
        </p:spPr>
        <p:txBody>
          <a:bodyPr wrap="square" lIns="0" tIns="0" rIns="0" bIns="0" rtlCol="0"/>
          <a:lstStyle/>
          <a:p>
            <a:endParaRPr/>
          </a:p>
        </p:txBody>
      </p:sp>
      <p:sp>
        <p:nvSpPr>
          <p:cNvPr id="567" name="object 567"/>
          <p:cNvSpPr/>
          <p:nvPr/>
        </p:nvSpPr>
        <p:spPr>
          <a:xfrm>
            <a:off x="3298200" y="3895552"/>
            <a:ext cx="8890" cy="390525"/>
          </a:xfrm>
          <a:custGeom>
            <a:avLst/>
            <a:gdLst/>
            <a:ahLst/>
            <a:cxnLst/>
            <a:rect l="l" t="t" r="r" b="b"/>
            <a:pathLst>
              <a:path w="8890" h="390525">
                <a:moveTo>
                  <a:pt x="8382" y="0"/>
                </a:moveTo>
                <a:lnTo>
                  <a:pt x="0" y="0"/>
                </a:lnTo>
                <a:lnTo>
                  <a:pt x="8382" y="390144"/>
                </a:lnTo>
                <a:lnTo>
                  <a:pt x="8382" y="0"/>
                </a:lnTo>
                <a:close/>
              </a:path>
            </a:pathLst>
          </a:custGeom>
          <a:solidFill>
            <a:srgbClr val="000000"/>
          </a:solidFill>
        </p:spPr>
        <p:txBody>
          <a:bodyPr wrap="square" lIns="0" tIns="0" rIns="0" bIns="0" rtlCol="0"/>
          <a:lstStyle/>
          <a:p>
            <a:endParaRPr/>
          </a:p>
        </p:txBody>
      </p:sp>
      <p:sp>
        <p:nvSpPr>
          <p:cNvPr id="568" name="object 568"/>
          <p:cNvSpPr/>
          <p:nvPr/>
        </p:nvSpPr>
        <p:spPr>
          <a:xfrm>
            <a:off x="3298200" y="3895552"/>
            <a:ext cx="8890" cy="390525"/>
          </a:xfrm>
          <a:custGeom>
            <a:avLst/>
            <a:gdLst/>
            <a:ahLst/>
            <a:cxnLst/>
            <a:rect l="l" t="t" r="r" b="b"/>
            <a:pathLst>
              <a:path w="8890" h="390525">
                <a:moveTo>
                  <a:pt x="0" y="0"/>
                </a:moveTo>
                <a:lnTo>
                  <a:pt x="0" y="390144"/>
                </a:lnTo>
                <a:lnTo>
                  <a:pt x="8382" y="390144"/>
                </a:lnTo>
                <a:lnTo>
                  <a:pt x="0" y="0"/>
                </a:lnTo>
                <a:close/>
              </a:path>
            </a:pathLst>
          </a:custGeom>
          <a:solidFill>
            <a:srgbClr val="000000"/>
          </a:solidFill>
        </p:spPr>
        <p:txBody>
          <a:bodyPr wrap="square" lIns="0" tIns="0" rIns="0" bIns="0" rtlCol="0"/>
          <a:lstStyle/>
          <a:p>
            <a:endParaRPr/>
          </a:p>
        </p:txBody>
      </p:sp>
      <p:sp>
        <p:nvSpPr>
          <p:cNvPr id="569" name="object 569"/>
          <p:cNvSpPr/>
          <p:nvPr/>
        </p:nvSpPr>
        <p:spPr>
          <a:xfrm>
            <a:off x="3298200" y="3895552"/>
            <a:ext cx="8890" cy="390525"/>
          </a:xfrm>
          <a:custGeom>
            <a:avLst/>
            <a:gdLst/>
            <a:ahLst/>
            <a:cxnLst/>
            <a:rect l="l" t="t" r="r" b="b"/>
            <a:pathLst>
              <a:path w="8890" h="390525">
                <a:moveTo>
                  <a:pt x="8382" y="0"/>
                </a:moveTo>
                <a:lnTo>
                  <a:pt x="0" y="0"/>
                </a:lnTo>
                <a:lnTo>
                  <a:pt x="0" y="390144"/>
                </a:lnTo>
                <a:lnTo>
                  <a:pt x="8382" y="390144"/>
                </a:lnTo>
                <a:lnTo>
                  <a:pt x="8382" y="0"/>
                </a:lnTo>
              </a:path>
            </a:pathLst>
          </a:custGeom>
          <a:ln w="3175">
            <a:solidFill>
              <a:srgbClr val="000000"/>
            </a:solidFill>
          </a:ln>
        </p:spPr>
        <p:txBody>
          <a:bodyPr wrap="square" lIns="0" tIns="0" rIns="0" bIns="0" rtlCol="0"/>
          <a:lstStyle/>
          <a:p>
            <a:endParaRPr/>
          </a:p>
        </p:txBody>
      </p:sp>
      <p:sp>
        <p:nvSpPr>
          <p:cNvPr id="570" name="object 570"/>
          <p:cNvSpPr/>
          <p:nvPr/>
        </p:nvSpPr>
        <p:spPr>
          <a:xfrm>
            <a:off x="3479556" y="4409901"/>
            <a:ext cx="247650" cy="0"/>
          </a:xfrm>
          <a:custGeom>
            <a:avLst/>
            <a:gdLst/>
            <a:ahLst/>
            <a:cxnLst/>
            <a:rect l="l" t="t" r="r" b="b"/>
            <a:pathLst>
              <a:path w="247650">
                <a:moveTo>
                  <a:pt x="247650" y="0"/>
                </a:moveTo>
                <a:lnTo>
                  <a:pt x="0" y="0"/>
                </a:lnTo>
              </a:path>
            </a:pathLst>
          </a:custGeom>
          <a:ln w="3175">
            <a:solidFill>
              <a:srgbClr val="000000"/>
            </a:solidFill>
          </a:ln>
        </p:spPr>
        <p:txBody>
          <a:bodyPr wrap="square" lIns="0" tIns="0" rIns="0" bIns="0" rtlCol="0"/>
          <a:lstStyle/>
          <a:p>
            <a:endParaRPr/>
          </a:p>
        </p:txBody>
      </p:sp>
      <p:sp>
        <p:nvSpPr>
          <p:cNvPr id="571" name="object 571"/>
          <p:cNvSpPr/>
          <p:nvPr/>
        </p:nvSpPr>
        <p:spPr>
          <a:xfrm>
            <a:off x="3479556" y="4394662"/>
            <a:ext cx="22225" cy="15240"/>
          </a:xfrm>
          <a:custGeom>
            <a:avLst/>
            <a:gdLst/>
            <a:ahLst/>
            <a:cxnLst/>
            <a:rect l="l" t="t" r="r" b="b"/>
            <a:pathLst>
              <a:path w="22225" h="15239">
                <a:moveTo>
                  <a:pt x="16002" y="0"/>
                </a:moveTo>
                <a:lnTo>
                  <a:pt x="0" y="15240"/>
                </a:lnTo>
                <a:lnTo>
                  <a:pt x="22098" y="15240"/>
                </a:lnTo>
                <a:lnTo>
                  <a:pt x="16002" y="0"/>
                </a:lnTo>
                <a:close/>
              </a:path>
            </a:pathLst>
          </a:custGeom>
          <a:solidFill>
            <a:srgbClr val="000000"/>
          </a:solidFill>
        </p:spPr>
        <p:txBody>
          <a:bodyPr wrap="square" lIns="0" tIns="0" rIns="0" bIns="0" rtlCol="0"/>
          <a:lstStyle/>
          <a:p>
            <a:endParaRPr/>
          </a:p>
        </p:txBody>
      </p:sp>
      <p:sp>
        <p:nvSpPr>
          <p:cNvPr id="572" name="object 572"/>
          <p:cNvSpPr/>
          <p:nvPr/>
        </p:nvSpPr>
        <p:spPr>
          <a:xfrm>
            <a:off x="3479556" y="4394662"/>
            <a:ext cx="22225" cy="15240"/>
          </a:xfrm>
          <a:custGeom>
            <a:avLst/>
            <a:gdLst/>
            <a:ahLst/>
            <a:cxnLst/>
            <a:rect l="l" t="t" r="r" b="b"/>
            <a:pathLst>
              <a:path w="22225" h="15239">
                <a:moveTo>
                  <a:pt x="22098" y="15240"/>
                </a:moveTo>
                <a:lnTo>
                  <a:pt x="16002" y="0"/>
                </a:lnTo>
                <a:lnTo>
                  <a:pt x="0" y="15240"/>
                </a:lnTo>
                <a:lnTo>
                  <a:pt x="22098" y="15240"/>
                </a:lnTo>
              </a:path>
            </a:pathLst>
          </a:custGeom>
          <a:ln w="3175">
            <a:solidFill>
              <a:srgbClr val="000000"/>
            </a:solidFill>
          </a:ln>
        </p:spPr>
        <p:txBody>
          <a:bodyPr wrap="square" lIns="0" tIns="0" rIns="0" bIns="0" rtlCol="0"/>
          <a:lstStyle/>
          <a:p>
            <a:endParaRPr/>
          </a:p>
        </p:txBody>
      </p:sp>
      <p:sp>
        <p:nvSpPr>
          <p:cNvPr id="573" name="object 573"/>
          <p:cNvSpPr/>
          <p:nvPr/>
        </p:nvSpPr>
        <p:spPr>
          <a:xfrm>
            <a:off x="3479556" y="4387803"/>
            <a:ext cx="16510" cy="22225"/>
          </a:xfrm>
          <a:custGeom>
            <a:avLst/>
            <a:gdLst/>
            <a:ahLst/>
            <a:cxnLst/>
            <a:rect l="l" t="t" r="r" b="b"/>
            <a:pathLst>
              <a:path w="16509" h="22225">
                <a:moveTo>
                  <a:pt x="0" y="0"/>
                </a:moveTo>
                <a:lnTo>
                  <a:pt x="0" y="22098"/>
                </a:lnTo>
                <a:lnTo>
                  <a:pt x="16002" y="6857"/>
                </a:lnTo>
                <a:lnTo>
                  <a:pt x="0" y="0"/>
                </a:lnTo>
                <a:close/>
              </a:path>
            </a:pathLst>
          </a:custGeom>
          <a:solidFill>
            <a:srgbClr val="000000"/>
          </a:solidFill>
        </p:spPr>
        <p:txBody>
          <a:bodyPr wrap="square" lIns="0" tIns="0" rIns="0" bIns="0" rtlCol="0"/>
          <a:lstStyle/>
          <a:p>
            <a:endParaRPr/>
          </a:p>
        </p:txBody>
      </p:sp>
      <p:sp>
        <p:nvSpPr>
          <p:cNvPr id="574" name="object 574"/>
          <p:cNvSpPr/>
          <p:nvPr/>
        </p:nvSpPr>
        <p:spPr>
          <a:xfrm>
            <a:off x="3479556" y="4387803"/>
            <a:ext cx="16510" cy="22225"/>
          </a:xfrm>
          <a:custGeom>
            <a:avLst/>
            <a:gdLst/>
            <a:ahLst/>
            <a:cxnLst/>
            <a:rect l="l" t="t" r="r" b="b"/>
            <a:pathLst>
              <a:path w="16509" h="22225">
                <a:moveTo>
                  <a:pt x="16002" y="6857"/>
                </a:moveTo>
                <a:lnTo>
                  <a:pt x="0" y="0"/>
                </a:lnTo>
                <a:lnTo>
                  <a:pt x="0" y="22098"/>
                </a:lnTo>
                <a:lnTo>
                  <a:pt x="16002" y="6857"/>
                </a:lnTo>
              </a:path>
            </a:pathLst>
          </a:custGeom>
          <a:ln w="3175">
            <a:solidFill>
              <a:srgbClr val="000000"/>
            </a:solidFill>
          </a:ln>
        </p:spPr>
        <p:txBody>
          <a:bodyPr wrap="square" lIns="0" tIns="0" rIns="0" bIns="0" rtlCol="0"/>
          <a:lstStyle/>
          <a:p>
            <a:endParaRPr/>
          </a:p>
        </p:txBody>
      </p:sp>
      <p:sp>
        <p:nvSpPr>
          <p:cNvPr id="575" name="object 575"/>
          <p:cNvSpPr/>
          <p:nvPr/>
        </p:nvSpPr>
        <p:spPr>
          <a:xfrm>
            <a:off x="3464316" y="4387803"/>
            <a:ext cx="15240" cy="22225"/>
          </a:xfrm>
          <a:custGeom>
            <a:avLst/>
            <a:gdLst/>
            <a:ahLst/>
            <a:cxnLst/>
            <a:rect l="l" t="t" r="r" b="b"/>
            <a:pathLst>
              <a:path w="15240" h="22225">
                <a:moveTo>
                  <a:pt x="15240" y="0"/>
                </a:moveTo>
                <a:lnTo>
                  <a:pt x="0" y="6857"/>
                </a:lnTo>
                <a:lnTo>
                  <a:pt x="15240" y="22098"/>
                </a:lnTo>
                <a:lnTo>
                  <a:pt x="15240" y="0"/>
                </a:lnTo>
                <a:close/>
              </a:path>
            </a:pathLst>
          </a:custGeom>
          <a:solidFill>
            <a:srgbClr val="000000"/>
          </a:solidFill>
        </p:spPr>
        <p:txBody>
          <a:bodyPr wrap="square" lIns="0" tIns="0" rIns="0" bIns="0" rtlCol="0"/>
          <a:lstStyle/>
          <a:p>
            <a:endParaRPr/>
          </a:p>
        </p:txBody>
      </p:sp>
      <p:sp>
        <p:nvSpPr>
          <p:cNvPr id="576" name="object 576"/>
          <p:cNvSpPr/>
          <p:nvPr/>
        </p:nvSpPr>
        <p:spPr>
          <a:xfrm>
            <a:off x="3464316" y="4387803"/>
            <a:ext cx="15240" cy="22225"/>
          </a:xfrm>
          <a:custGeom>
            <a:avLst/>
            <a:gdLst/>
            <a:ahLst/>
            <a:cxnLst/>
            <a:rect l="l" t="t" r="r" b="b"/>
            <a:pathLst>
              <a:path w="15240" h="22225">
                <a:moveTo>
                  <a:pt x="15240" y="0"/>
                </a:moveTo>
                <a:lnTo>
                  <a:pt x="0" y="6857"/>
                </a:lnTo>
                <a:lnTo>
                  <a:pt x="15240" y="22098"/>
                </a:lnTo>
                <a:lnTo>
                  <a:pt x="15240" y="0"/>
                </a:lnTo>
              </a:path>
            </a:pathLst>
          </a:custGeom>
          <a:ln w="3175">
            <a:solidFill>
              <a:srgbClr val="000000"/>
            </a:solidFill>
          </a:ln>
        </p:spPr>
        <p:txBody>
          <a:bodyPr wrap="square" lIns="0" tIns="0" rIns="0" bIns="0" rtlCol="0"/>
          <a:lstStyle/>
          <a:p>
            <a:endParaRPr/>
          </a:p>
        </p:txBody>
      </p:sp>
      <p:sp>
        <p:nvSpPr>
          <p:cNvPr id="577" name="object 577"/>
          <p:cNvSpPr/>
          <p:nvPr/>
        </p:nvSpPr>
        <p:spPr>
          <a:xfrm>
            <a:off x="3458220" y="4394662"/>
            <a:ext cx="21590" cy="15240"/>
          </a:xfrm>
          <a:custGeom>
            <a:avLst/>
            <a:gdLst/>
            <a:ahLst/>
            <a:cxnLst/>
            <a:rect l="l" t="t" r="r" b="b"/>
            <a:pathLst>
              <a:path w="21590" h="15239">
                <a:moveTo>
                  <a:pt x="6095" y="0"/>
                </a:moveTo>
                <a:lnTo>
                  <a:pt x="0" y="15240"/>
                </a:lnTo>
                <a:lnTo>
                  <a:pt x="21335" y="15240"/>
                </a:lnTo>
                <a:lnTo>
                  <a:pt x="6095" y="0"/>
                </a:lnTo>
                <a:close/>
              </a:path>
            </a:pathLst>
          </a:custGeom>
          <a:solidFill>
            <a:srgbClr val="000000"/>
          </a:solidFill>
        </p:spPr>
        <p:txBody>
          <a:bodyPr wrap="square" lIns="0" tIns="0" rIns="0" bIns="0" rtlCol="0"/>
          <a:lstStyle/>
          <a:p>
            <a:endParaRPr/>
          </a:p>
        </p:txBody>
      </p:sp>
      <p:sp>
        <p:nvSpPr>
          <p:cNvPr id="578" name="object 578"/>
          <p:cNvSpPr/>
          <p:nvPr/>
        </p:nvSpPr>
        <p:spPr>
          <a:xfrm>
            <a:off x="3458220" y="4394662"/>
            <a:ext cx="21590" cy="15240"/>
          </a:xfrm>
          <a:custGeom>
            <a:avLst/>
            <a:gdLst/>
            <a:ahLst/>
            <a:cxnLst/>
            <a:rect l="l" t="t" r="r" b="b"/>
            <a:pathLst>
              <a:path w="21590" h="15239">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579" name="object 579"/>
          <p:cNvSpPr/>
          <p:nvPr/>
        </p:nvSpPr>
        <p:spPr>
          <a:xfrm>
            <a:off x="3458220" y="4409901"/>
            <a:ext cx="21590" cy="16510"/>
          </a:xfrm>
          <a:custGeom>
            <a:avLst/>
            <a:gdLst/>
            <a:ahLst/>
            <a:cxnLst/>
            <a:rect l="l" t="t" r="r" b="b"/>
            <a:pathLst>
              <a:path w="21590" h="16510">
                <a:moveTo>
                  <a:pt x="21335" y="0"/>
                </a:moveTo>
                <a:lnTo>
                  <a:pt x="0" y="0"/>
                </a:lnTo>
                <a:lnTo>
                  <a:pt x="6095" y="16001"/>
                </a:lnTo>
                <a:lnTo>
                  <a:pt x="21335" y="0"/>
                </a:lnTo>
                <a:close/>
              </a:path>
            </a:pathLst>
          </a:custGeom>
          <a:solidFill>
            <a:srgbClr val="000000"/>
          </a:solidFill>
        </p:spPr>
        <p:txBody>
          <a:bodyPr wrap="square" lIns="0" tIns="0" rIns="0" bIns="0" rtlCol="0"/>
          <a:lstStyle/>
          <a:p>
            <a:endParaRPr/>
          </a:p>
        </p:txBody>
      </p:sp>
      <p:sp>
        <p:nvSpPr>
          <p:cNvPr id="580" name="object 580"/>
          <p:cNvSpPr/>
          <p:nvPr/>
        </p:nvSpPr>
        <p:spPr>
          <a:xfrm>
            <a:off x="3458220" y="4409901"/>
            <a:ext cx="21590" cy="16510"/>
          </a:xfrm>
          <a:custGeom>
            <a:avLst/>
            <a:gdLst/>
            <a:ahLst/>
            <a:cxnLst/>
            <a:rect l="l" t="t" r="r" b="b"/>
            <a:pathLst>
              <a:path w="21590" h="16510">
                <a:moveTo>
                  <a:pt x="0" y="0"/>
                </a:moveTo>
                <a:lnTo>
                  <a:pt x="6095" y="16001"/>
                </a:lnTo>
                <a:lnTo>
                  <a:pt x="21335" y="0"/>
                </a:lnTo>
                <a:lnTo>
                  <a:pt x="0" y="0"/>
                </a:lnTo>
              </a:path>
            </a:pathLst>
          </a:custGeom>
          <a:ln w="3175">
            <a:solidFill>
              <a:srgbClr val="000000"/>
            </a:solidFill>
          </a:ln>
        </p:spPr>
        <p:txBody>
          <a:bodyPr wrap="square" lIns="0" tIns="0" rIns="0" bIns="0" rtlCol="0"/>
          <a:lstStyle/>
          <a:p>
            <a:endParaRPr/>
          </a:p>
        </p:txBody>
      </p:sp>
      <p:sp>
        <p:nvSpPr>
          <p:cNvPr id="581" name="object 581"/>
          <p:cNvSpPr/>
          <p:nvPr/>
        </p:nvSpPr>
        <p:spPr>
          <a:xfrm>
            <a:off x="3464316" y="4409901"/>
            <a:ext cx="15240" cy="22225"/>
          </a:xfrm>
          <a:custGeom>
            <a:avLst/>
            <a:gdLst/>
            <a:ahLst/>
            <a:cxnLst/>
            <a:rect l="l" t="t" r="r" b="b"/>
            <a:pathLst>
              <a:path w="15240" h="22225">
                <a:moveTo>
                  <a:pt x="15240" y="0"/>
                </a:moveTo>
                <a:lnTo>
                  <a:pt x="0" y="16001"/>
                </a:lnTo>
                <a:lnTo>
                  <a:pt x="15240" y="22098"/>
                </a:lnTo>
                <a:lnTo>
                  <a:pt x="15240" y="0"/>
                </a:lnTo>
                <a:close/>
              </a:path>
            </a:pathLst>
          </a:custGeom>
          <a:solidFill>
            <a:srgbClr val="000000"/>
          </a:solidFill>
        </p:spPr>
        <p:txBody>
          <a:bodyPr wrap="square" lIns="0" tIns="0" rIns="0" bIns="0" rtlCol="0"/>
          <a:lstStyle/>
          <a:p>
            <a:endParaRPr/>
          </a:p>
        </p:txBody>
      </p:sp>
      <p:sp>
        <p:nvSpPr>
          <p:cNvPr id="582" name="object 582"/>
          <p:cNvSpPr/>
          <p:nvPr/>
        </p:nvSpPr>
        <p:spPr>
          <a:xfrm>
            <a:off x="3464316" y="4409901"/>
            <a:ext cx="15240" cy="22225"/>
          </a:xfrm>
          <a:custGeom>
            <a:avLst/>
            <a:gdLst/>
            <a:ahLst/>
            <a:cxnLst/>
            <a:rect l="l" t="t" r="r" b="b"/>
            <a:pathLst>
              <a:path w="15240" h="22225">
                <a:moveTo>
                  <a:pt x="0" y="16001"/>
                </a:moveTo>
                <a:lnTo>
                  <a:pt x="15240" y="22098"/>
                </a:lnTo>
                <a:lnTo>
                  <a:pt x="15240" y="0"/>
                </a:lnTo>
                <a:lnTo>
                  <a:pt x="0" y="16001"/>
                </a:lnTo>
              </a:path>
            </a:pathLst>
          </a:custGeom>
          <a:ln w="3175">
            <a:solidFill>
              <a:srgbClr val="000000"/>
            </a:solidFill>
          </a:ln>
        </p:spPr>
        <p:txBody>
          <a:bodyPr wrap="square" lIns="0" tIns="0" rIns="0" bIns="0" rtlCol="0"/>
          <a:lstStyle/>
          <a:p>
            <a:endParaRPr/>
          </a:p>
        </p:txBody>
      </p:sp>
      <p:sp>
        <p:nvSpPr>
          <p:cNvPr id="583" name="object 583"/>
          <p:cNvSpPr/>
          <p:nvPr/>
        </p:nvSpPr>
        <p:spPr>
          <a:xfrm>
            <a:off x="3479556" y="4409901"/>
            <a:ext cx="16510" cy="22225"/>
          </a:xfrm>
          <a:custGeom>
            <a:avLst/>
            <a:gdLst/>
            <a:ahLst/>
            <a:cxnLst/>
            <a:rect l="l" t="t" r="r" b="b"/>
            <a:pathLst>
              <a:path w="16509" h="22225">
                <a:moveTo>
                  <a:pt x="0" y="0"/>
                </a:moveTo>
                <a:lnTo>
                  <a:pt x="0" y="22098"/>
                </a:lnTo>
                <a:lnTo>
                  <a:pt x="16002" y="16001"/>
                </a:lnTo>
                <a:lnTo>
                  <a:pt x="0" y="0"/>
                </a:lnTo>
                <a:close/>
              </a:path>
            </a:pathLst>
          </a:custGeom>
          <a:solidFill>
            <a:srgbClr val="000000"/>
          </a:solidFill>
        </p:spPr>
        <p:txBody>
          <a:bodyPr wrap="square" lIns="0" tIns="0" rIns="0" bIns="0" rtlCol="0"/>
          <a:lstStyle/>
          <a:p>
            <a:endParaRPr/>
          </a:p>
        </p:txBody>
      </p:sp>
      <p:sp>
        <p:nvSpPr>
          <p:cNvPr id="584" name="object 584"/>
          <p:cNvSpPr/>
          <p:nvPr/>
        </p:nvSpPr>
        <p:spPr>
          <a:xfrm>
            <a:off x="3479556" y="4409901"/>
            <a:ext cx="16510" cy="22225"/>
          </a:xfrm>
          <a:custGeom>
            <a:avLst/>
            <a:gdLst/>
            <a:ahLst/>
            <a:cxnLst/>
            <a:rect l="l" t="t" r="r" b="b"/>
            <a:pathLst>
              <a:path w="16509" h="22225">
                <a:moveTo>
                  <a:pt x="0" y="22098"/>
                </a:moveTo>
                <a:lnTo>
                  <a:pt x="16002" y="16001"/>
                </a:lnTo>
                <a:lnTo>
                  <a:pt x="0" y="0"/>
                </a:lnTo>
                <a:lnTo>
                  <a:pt x="0" y="22098"/>
                </a:lnTo>
              </a:path>
            </a:pathLst>
          </a:custGeom>
          <a:ln w="3175">
            <a:solidFill>
              <a:srgbClr val="000000"/>
            </a:solidFill>
          </a:ln>
        </p:spPr>
        <p:txBody>
          <a:bodyPr wrap="square" lIns="0" tIns="0" rIns="0" bIns="0" rtlCol="0"/>
          <a:lstStyle/>
          <a:p>
            <a:endParaRPr/>
          </a:p>
        </p:txBody>
      </p:sp>
      <p:sp>
        <p:nvSpPr>
          <p:cNvPr id="585" name="object 585"/>
          <p:cNvSpPr/>
          <p:nvPr/>
        </p:nvSpPr>
        <p:spPr>
          <a:xfrm>
            <a:off x="3479556" y="4409901"/>
            <a:ext cx="22225" cy="16510"/>
          </a:xfrm>
          <a:custGeom>
            <a:avLst/>
            <a:gdLst/>
            <a:ahLst/>
            <a:cxnLst/>
            <a:rect l="l" t="t" r="r" b="b"/>
            <a:pathLst>
              <a:path w="22225" h="16510">
                <a:moveTo>
                  <a:pt x="22098" y="0"/>
                </a:moveTo>
                <a:lnTo>
                  <a:pt x="0" y="0"/>
                </a:lnTo>
                <a:lnTo>
                  <a:pt x="16002" y="16001"/>
                </a:lnTo>
                <a:lnTo>
                  <a:pt x="22098" y="0"/>
                </a:lnTo>
                <a:close/>
              </a:path>
            </a:pathLst>
          </a:custGeom>
          <a:solidFill>
            <a:srgbClr val="000000"/>
          </a:solidFill>
        </p:spPr>
        <p:txBody>
          <a:bodyPr wrap="square" lIns="0" tIns="0" rIns="0" bIns="0" rtlCol="0"/>
          <a:lstStyle/>
          <a:p>
            <a:endParaRPr/>
          </a:p>
        </p:txBody>
      </p:sp>
      <p:sp>
        <p:nvSpPr>
          <p:cNvPr id="586" name="object 586"/>
          <p:cNvSpPr/>
          <p:nvPr/>
        </p:nvSpPr>
        <p:spPr>
          <a:xfrm>
            <a:off x="3479556" y="4409901"/>
            <a:ext cx="22225" cy="16510"/>
          </a:xfrm>
          <a:custGeom>
            <a:avLst/>
            <a:gdLst/>
            <a:ahLst/>
            <a:cxnLst/>
            <a:rect l="l" t="t" r="r" b="b"/>
            <a:pathLst>
              <a:path w="22225" h="16510">
                <a:moveTo>
                  <a:pt x="16002" y="16001"/>
                </a:moveTo>
                <a:lnTo>
                  <a:pt x="22098" y="0"/>
                </a:lnTo>
                <a:lnTo>
                  <a:pt x="0" y="0"/>
                </a:lnTo>
                <a:lnTo>
                  <a:pt x="16002" y="16001"/>
                </a:lnTo>
              </a:path>
            </a:pathLst>
          </a:custGeom>
          <a:ln w="3175">
            <a:solidFill>
              <a:srgbClr val="000000"/>
            </a:solidFill>
          </a:ln>
        </p:spPr>
        <p:txBody>
          <a:bodyPr wrap="square" lIns="0" tIns="0" rIns="0" bIns="0" rtlCol="0"/>
          <a:lstStyle/>
          <a:p>
            <a:endParaRPr/>
          </a:p>
        </p:txBody>
      </p:sp>
      <p:sp>
        <p:nvSpPr>
          <p:cNvPr id="587" name="object 587"/>
          <p:cNvSpPr/>
          <p:nvPr/>
        </p:nvSpPr>
        <p:spPr>
          <a:xfrm>
            <a:off x="3479556" y="4145488"/>
            <a:ext cx="247650" cy="0"/>
          </a:xfrm>
          <a:custGeom>
            <a:avLst/>
            <a:gdLst/>
            <a:ahLst/>
            <a:cxnLst/>
            <a:rect l="l" t="t" r="r" b="b"/>
            <a:pathLst>
              <a:path w="247650">
                <a:moveTo>
                  <a:pt x="247650" y="0"/>
                </a:moveTo>
                <a:lnTo>
                  <a:pt x="0" y="0"/>
                </a:lnTo>
              </a:path>
            </a:pathLst>
          </a:custGeom>
          <a:ln w="3175">
            <a:solidFill>
              <a:srgbClr val="000000"/>
            </a:solidFill>
          </a:ln>
        </p:spPr>
        <p:txBody>
          <a:bodyPr wrap="square" lIns="0" tIns="0" rIns="0" bIns="0" rtlCol="0"/>
          <a:lstStyle/>
          <a:p>
            <a:endParaRPr/>
          </a:p>
        </p:txBody>
      </p:sp>
      <p:sp>
        <p:nvSpPr>
          <p:cNvPr id="588" name="object 588"/>
          <p:cNvSpPr/>
          <p:nvPr/>
        </p:nvSpPr>
        <p:spPr>
          <a:xfrm>
            <a:off x="3479556" y="4129485"/>
            <a:ext cx="22225" cy="16510"/>
          </a:xfrm>
          <a:custGeom>
            <a:avLst/>
            <a:gdLst/>
            <a:ahLst/>
            <a:cxnLst/>
            <a:rect l="l" t="t" r="r" b="b"/>
            <a:pathLst>
              <a:path w="22225" h="16510">
                <a:moveTo>
                  <a:pt x="16002" y="0"/>
                </a:moveTo>
                <a:lnTo>
                  <a:pt x="0" y="16001"/>
                </a:lnTo>
                <a:lnTo>
                  <a:pt x="22098" y="16001"/>
                </a:lnTo>
                <a:lnTo>
                  <a:pt x="16002" y="0"/>
                </a:lnTo>
                <a:close/>
              </a:path>
            </a:pathLst>
          </a:custGeom>
          <a:solidFill>
            <a:srgbClr val="000000"/>
          </a:solidFill>
        </p:spPr>
        <p:txBody>
          <a:bodyPr wrap="square" lIns="0" tIns="0" rIns="0" bIns="0" rtlCol="0"/>
          <a:lstStyle/>
          <a:p>
            <a:endParaRPr/>
          </a:p>
        </p:txBody>
      </p:sp>
      <p:sp>
        <p:nvSpPr>
          <p:cNvPr id="589" name="object 589"/>
          <p:cNvSpPr/>
          <p:nvPr/>
        </p:nvSpPr>
        <p:spPr>
          <a:xfrm>
            <a:off x="3479556" y="4129485"/>
            <a:ext cx="22225" cy="16510"/>
          </a:xfrm>
          <a:custGeom>
            <a:avLst/>
            <a:gdLst/>
            <a:ahLst/>
            <a:cxnLst/>
            <a:rect l="l" t="t" r="r" b="b"/>
            <a:pathLst>
              <a:path w="22225" h="16510">
                <a:moveTo>
                  <a:pt x="22098" y="16001"/>
                </a:moveTo>
                <a:lnTo>
                  <a:pt x="16002" y="0"/>
                </a:lnTo>
                <a:lnTo>
                  <a:pt x="0" y="16001"/>
                </a:lnTo>
                <a:lnTo>
                  <a:pt x="22098" y="16001"/>
                </a:lnTo>
              </a:path>
            </a:pathLst>
          </a:custGeom>
          <a:ln w="3175">
            <a:solidFill>
              <a:srgbClr val="000000"/>
            </a:solidFill>
          </a:ln>
        </p:spPr>
        <p:txBody>
          <a:bodyPr wrap="square" lIns="0" tIns="0" rIns="0" bIns="0" rtlCol="0"/>
          <a:lstStyle/>
          <a:p>
            <a:endParaRPr/>
          </a:p>
        </p:txBody>
      </p:sp>
      <p:sp>
        <p:nvSpPr>
          <p:cNvPr id="590" name="object 590"/>
          <p:cNvSpPr/>
          <p:nvPr/>
        </p:nvSpPr>
        <p:spPr>
          <a:xfrm>
            <a:off x="3479556" y="4123389"/>
            <a:ext cx="16510" cy="22225"/>
          </a:xfrm>
          <a:custGeom>
            <a:avLst/>
            <a:gdLst/>
            <a:ahLst/>
            <a:cxnLst/>
            <a:rect l="l" t="t" r="r" b="b"/>
            <a:pathLst>
              <a:path w="16509" h="22225">
                <a:moveTo>
                  <a:pt x="0" y="0"/>
                </a:moveTo>
                <a:lnTo>
                  <a:pt x="0" y="22098"/>
                </a:lnTo>
                <a:lnTo>
                  <a:pt x="16002" y="6096"/>
                </a:lnTo>
                <a:lnTo>
                  <a:pt x="0" y="0"/>
                </a:lnTo>
                <a:close/>
              </a:path>
            </a:pathLst>
          </a:custGeom>
          <a:solidFill>
            <a:srgbClr val="000000"/>
          </a:solidFill>
        </p:spPr>
        <p:txBody>
          <a:bodyPr wrap="square" lIns="0" tIns="0" rIns="0" bIns="0" rtlCol="0"/>
          <a:lstStyle/>
          <a:p>
            <a:endParaRPr/>
          </a:p>
        </p:txBody>
      </p:sp>
      <p:sp>
        <p:nvSpPr>
          <p:cNvPr id="591" name="object 591"/>
          <p:cNvSpPr/>
          <p:nvPr/>
        </p:nvSpPr>
        <p:spPr>
          <a:xfrm>
            <a:off x="3479556" y="4123389"/>
            <a:ext cx="16510" cy="22225"/>
          </a:xfrm>
          <a:custGeom>
            <a:avLst/>
            <a:gdLst/>
            <a:ahLst/>
            <a:cxnLst/>
            <a:rect l="l" t="t" r="r" b="b"/>
            <a:pathLst>
              <a:path w="16509" h="22225">
                <a:moveTo>
                  <a:pt x="16002" y="6096"/>
                </a:moveTo>
                <a:lnTo>
                  <a:pt x="0" y="0"/>
                </a:lnTo>
                <a:lnTo>
                  <a:pt x="0" y="22098"/>
                </a:lnTo>
                <a:lnTo>
                  <a:pt x="16002" y="6096"/>
                </a:lnTo>
              </a:path>
            </a:pathLst>
          </a:custGeom>
          <a:ln w="3175">
            <a:solidFill>
              <a:srgbClr val="000000"/>
            </a:solidFill>
          </a:ln>
        </p:spPr>
        <p:txBody>
          <a:bodyPr wrap="square" lIns="0" tIns="0" rIns="0" bIns="0" rtlCol="0"/>
          <a:lstStyle/>
          <a:p>
            <a:endParaRPr/>
          </a:p>
        </p:txBody>
      </p:sp>
      <p:sp>
        <p:nvSpPr>
          <p:cNvPr id="592" name="object 592"/>
          <p:cNvSpPr/>
          <p:nvPr/>
        </p:nvSpPr>
        <p:spPr>
          <a:xfrm>
            <a:off x="3464316" y="4123389"/>
            <a:ext cx="15240" cy="22225"/>
          </a:xfrm>
          <a:custGeom>
            <a:avLst/>
            <a:gdLst/>
            <a:ahLst/>
            <a:cxnLst/>
            <a:rect l="l" t="t" r="r" b="b"/>
            <a:pathLst>
              <a:path w="15240" h="22225">
                <a:moveTo>
                  <a:pt x="15240" y="0"/>
                </a:moveTo>
                <a:lnTo>
                  <a:pt x="0" y="6096"/>
                </a:lnTo>
                <a:lnTo>
                  <a:pt x="15240" y="22098"/>
                </a:lnTo>
                <a:lnTo>
                  <a:pt x="15240" y="0"/>
                </a:lnTo>
                <a:close/>
              </a:path>
            </a:pathLst>
          </a:custGeom>
          <a:solidFill>
            <a:srgbClr val="000000"/>
          </a:solidFill>
        </p:spPr>
        <p:txBody>
          <a:bodyPr wrap="square" lIns="0" tIns="0" rIns="0" bIns="0" rtlCol="0"/>
          <a:lstStyle/>
          <a:p>
            <a:endParaRPr/>
          </a:p>
        </p:txBody>
      </p:sp>
      <p:sp>
        <p:nvSpPr>
          <p:cNvPr id="593" name="object 593"/>
          <p:cNvSpPr/>
          <p:nvPr/>
        </p:nvSpPr>
        <p:spPr>
          <a:xfrm>
            <a:off x="3464316" y="4123389"/>
            <a:ext cx="15240" cy="22225"/>
          </a:xfrm>
          <a:custGeom>
            <a:avLst/>
            <a:gdLst/>
            <a:ahLst/>
            <a:cxnLst/>
            <a:rect l="l" t="t" r="r" b="b"/>
            <a:pathLst>
              <a:path w="15240" h="22225">
                <a:moveTo>
                  <a:pt x="15240" y="0"/>
                </a:moveTo>
                <a:lnTo>
                  <a:pt x="0" y="6096"/>
                </a:lnTo>
                <a:lnTo>
                  <a:pt x="15240" y="22098"/>
                </a:lnTo>
                <a:lnTo>
                  <a:pt x="15240" y="0"/>
                </a:lnTo>
              </a:path>
            </a:pathLst>
          </a:custGeom>
          <a:ln w="3175">
            <a:solidFill>
              <a:srgbClr val="000000"/>
            </a:solidFill>
          </a:ln>
        </p:spPr>
        <p:txBody>
          <a:bodyPr wrap="square" lIns="0" tIns="0" rIns="0" bIns="0" rtlCol="0"/>
          <a:lstStyle/>
          <a:p>
            <a:endParaRPr/>
          </a:p>
        </p:txBody>
      </p:sp>
      <p:sp>
        <p:nvSpPr>
          <p:cNvPr id="594" name="object 594"/>
          <p:cNvSpPr/>
          <p:nvPr/>
        </p:nvSpPr>
        <p:spPr>
          <a:xfrm>
            <a:off x="3458220" y="4129485"/>
            <a:ext cx="21590" cy="16510"/>
          </a:xfrm>
          <a:custGeom>
            <a:avLst/>
            <a:gdLst/>
            <a:ahLst/>
            <a:cxnLst/>
            <a:rect l="l" t="t" r="r" b="b"/>
            <a:pathLst>
              <a:path w="21590" h="16510">
                <a:moveTo>
                  <a:pt x="6095" y="0"/>
                </a:moveTo>
                <a:lnTo>
                  <a:pt x="0" y="16001"/>
                </a:lnTo>
                <a:lnTo>
                  <a:pt x="21335" y="16001"/>
                </a:lnTo>
                <a:lnTo>
                  <a:pt x="6095" y="0"/>
                </a:lnTo>
                <a:close/>
              </a:path>
            </a:pathLst>
          </a:custGeom>
          <a:solidFill>
            <a:srgbClr val="000000"/>
          </a:solidFill>
        </p:spPr>
        <p:txBody>
          <a:bodyPr wrap="square" lIns="0" tIns="0" rIns="0" bIns="0" rtlCol="0"/>
          <a:lstStyle/>
          <a:p>
            <a:endParaRPr/>
          </a:p>
        </p:txBody>
      </p:sp>
      <p:sp>
        <p:nvSpPr>
          <p:cNvPr id="595" name="object 595"/>
          <p:cNvSpPr/>
          <p:nvPr/>
        </p:nvSpPr>
        <p:spPr>
          <a:xfrm>
            <a:off x="3458220" y="4129485"/>
            <a:ext cx="21590" cy="16510"/>
          </a:xfrm>
          <a:custGeom>
            <a:avLst/>
            <a:gdLst/>
            <a:ahLst/>
            <a:cxnLst/>
            <a:rect l="l" t="t" r="r" b="b"/>
            <a:pathLst>
              <a:path w="21590" h="16510">
                <a:moveTo>
                  <a:pt x="6095" y="0"/>
                </a:moveTo>
                <a:lnTo>
                  <a:pt x="0" y="16001"/>
                </a:lnTo>
                <a:lnTo>
                  <a:pt x="21335" y="16001"/>
                </a:lnTo>
                <a:lnTo>
                  <a:pt x="6095" y="0"/>
                </a:lnTo>
              </a:path>
            </a:pathLst>
          </a:custGeom>
          <a:ln w="3175">
            <a:solidFill>
              <a:srgbClr val="000000"/>
            </a:solidFill>
          </a:ln>
        </p:spPr>
        <p:txBody>
          <a:bodyPr wrap="square" lIns="0" tIns="0" rIns="0" bIns="0" rtlCol="0"/>
          <a:lstStyle/>
          <a:p>
            <a:endParaRPr/>
          </a:p>
        </p:txBody>
      </p:sp>
      <p:sp>
        <p:nvSpPr>
          <p:cNvPr id="596" name="object 596"/>
          <p:cNvSpPr/>
          <p:nvPr/>
        </p:nvSpPr>
        <p:spPr>
          <a:xfrm>
            <a:off x="3458220" y="4145488"/>
            <a:ext cx="21590" cy="15240"/>
          </a:xfrm>
          <a:custGeom>
            <a:avLst/>
            <a:gdLst/>
            <a:ahLst/>
            <a:cxnLst/>
            <a:rect l="l" t="t" r="r" b="b"/>
            <a:pathLst>
              <a:path w="21590" h="15239">
                <a:moveTo>
                  <a:pt x="21335" y="0"/>
                </a:moveTo>
                <a:lnTo>
                  <a:pt x="0" y="0"/>
                </a:lnTo>
                <a:lnTo>
                  <a:pt x="6095" y="15240"/>
                </a:lnTo>
                <a:lnTo>
                  <a:pt x="21335" y="0"/>
                </a:lnTo>
                <a:close/>
              </a:path>
            </a:pathLst>
          </a:custGeom>
          <a:solidFill>
            <a:srgbClr val="000000"/>
          </a:solidFill>
        </p:spPr>
        <p:txBody>
          <a:bodyPr wrap="square" lIns="0" tIns="0" rIns="0" bIns="0" rtlCol="0"/>
          <a:lstStyle/>
          <a:p>
            <a:endParaRPr/>
          </a:p>
        </p:txBody>
      </p:sp>
      <p:sp>
        <p:nvSpPr>
          <p:cNvPr id="597" name="object 597"/>
          <p:cNvSpPr/>
          <p:nvPr/>
        </p:nvSpPr>
        <p:spPr>
          <a:xfrm>
            <a:off x="3458220" y="4145488"/>
            <a:ext cx="21590" cy="15240"/>
          </a:xfrm>
          <a:custGeom>
            <a:avLst/>
            <a:gdLst/>
            <a:ahLst/>
            <a:cxnLst/>
            <a:rect l="l" t="t" r="r" b="b"/>
            <a:pathLst>
              <a:path w="21590" h="15239">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598" name="object 598"/>
          <p:cNvSpPr/>
          <p:nvPr/>
        </p:nvSpPr>
        <p:spPr>
          <a:xfrm>
            <a:off x="3464316" y="4145488"/>
            <a:ext cx="15240" cy="22225"/>
          </a:xfrm>
          <a:custGeom>
            <a:avLst/>
            <a:gdLst/>
            <a:ahLst/>
            <a:cxnLst/>
            <a:rect l="l" t="t" r="r" b="b"/>
            <a:pathLst>
              <a:path w="15240" h="22225">
                <a:moveTo>
                  <a:pt x="15240" y="0"/>
                </a:moveTo>
                <a:lnTo>
                  <a:pt x="0" y="15240"/>
                </a:lnTo>
                <a:lnTo>
                  <a:pt x="15240" y="22098"/>
                </a:lnTo>
                <a:lnTo>
                  <a:pt x="15240" y="0"/>
                </a:lnTo>
                <a:close/>
              </a:path>
            </a:pathLst>
          </a:custGeom>
          <a:solidFill>
            <a:srgbClr val="000000"/>
          </a:solidFill>
        </p:spPr>
        <p:txBody>
          <a:bodyPr wrap="square" lIns="0" tIns="0" rIns="0" bIns="0" rtlCol="0"/>
          <a:lstStyle/>
          <a:p>
            <a:endParaRPr/>
          </a:p>
        </p:txBody>
      </p:sp>
      <p:sp>
        <p:nvSpPr>
          <p:cNvPr id="599" name="object 599"/>
          <p:cNvSpPr/>
          <p:nvPr/>
        </p:nvSpPr>
        <p:spPr>
          <a:xfrm>
            <a:off x="3464316" y="4145488"/>
            <a:ext cx="15240" cy="22225"/>
          </a:xfrm>
          <a:custGeom>
            <a:avLst/>
            <a:gdLst/>
            <a:ahLst/>
            <a:cxnLst/>
            <a:rect l="l" t="t" r="r" b="b"/>
            <a:pathLst>
              <a:path w="15240" h="22225">
                <a:moveTo>
                  <a:pt x="0" y="15240"/>
                </a:moveTo>
                <a:lnTo>
                  <a:pt x="15240" y="22098"/>
                </a:lnTo>
                <a:lnTo>
                  <a:pt x="15240" y="0"/>
                </a:lnTo>
                <a:lnTo>
                  <a:pt x="0" y="15240"/>
                </a:lnTo>
              </a:path>
            </a:pathLst>
          </a:custGeom>
          <a:ln w="3175">
            <a:solidFill>
              <a:srgbClr val="000000"/>
            </a:solidFill>
          </a:ln>
        </p:spPr>
        <p:txBody>
          <a:bodyPr wrap="square" lIns="0" tIns="0" rIns="0" bIns="0" rtlCol="0"/>
          <a:lstStyle/>
          <a:p>
            <a:endParaRPr/>
          </a:p>
        </p:txBody>
      </p:sp>
      <p:sp>
        <p:nvSpPr>
          <p:cNvPr id="600" name="object 600"/>
          <p:cNvSpPr/>
          <p:nvPr/>
        </p:nvSpPr>
        <p:spPr>
          <a:xfrm>
            <a:off x="3479556" y="4145488"/>
            <a:ext cx="16510" cy="22225"/>
          </a:xfrm>
          <a:custGeom>
            <a:avLst/>
            <a:gdLst/>
            <a:ahLst/>
            <a:cxnLst/>
            <a:rect l="l" t="t" r="r" b="b"/>
            <a:pathLst>
              <a:path w="16509" h="22225">
                <a:moveTo>
                  <a:pt x="0" y="0"/>
                </a:moveTo>
                <a:lnTo>
                  <a:pt x="0" y="22098"/>
                </a:lnTo>
                <a:lnTo>
                  <a:pt x="16002" y="15240"/>
                </a:lnTo>
                <a:lnTo>
                  <a:pt x="0" y="0"/>
                </a:lnTo>
                <a:close/>
              </a:path>
            </a:pathLst>
          </a:custGeom>
          <a:solidFill>
            <a:srgbClr val="000000"/>
          </a:solidFill>
        </p:spPr>
        <p:txBody>
          <a:bodyPr wrap="square" lIns="0" tIns="0" rIns="0" bIns="0" rtlCol="0"/>
          <a:lstStyle/>
          <a:p>
            <a:endParaRPr/>
          </a:p>
        </p:txBody>
      </p:sp>
      <p:sp>
        <p:nvSpPr>
          <p:cNvPr id="601" name="object 601"/>
          <p:cNvSpPr/>
          <p:nvPr/>
        </p:nvSpPr>
        <p:spPr>
          <a:xfrm>
            <a:off x="3479556" y="4145488"/>
            <a:ext cx="16510" cy="22225"/>
          </a:xfrm>
          <a:custGeom>
            <a:avLst/>
            <a:gdLst/>
            <a:ahLst/>
            <a:cxnLst/>
            <a:rect l="l" t="t" r="r" b="b"/>
            <a:pathLst>
              <a:path w="16509" h="22225">
                <a:moveTo>
                  <a:pt x="0" y="22098"/>
                </a:moveTo>
                <a:lnTo>
                  <a:pt x="16002" y="15240"/>
                </a:lnTo>
                <a:lnTo>
                  <a:pt x="0" y="0"/>
                </a:lnTo>
                <a:lnTo>
                  <a:pt x="0" y="22098"/>
                </a:lnTo>
              </a:path>
            </a:pathLst>
          </a:custGeom>
          <a:ln w="3175">
            <a:solidFill>
              <a:srgbClr val="000000"/>
            </a:solidFill>
          </a:ln>
        </p:spPr>
        <p:txBody>
          <a:bodyPr wrap="square" lIns="0" tIns="0" rIns="0" bIns="0" rtlCol="0"/>
          <a:lstStyle/>
          <a:p>
            <a:endParaRPr/>
          </a:p>
        </p:txBody>
      </p:sp>
      <p:sp>
        <p:nvSpPr>
          <p:cNvPr id="602" name="object 602"/>
          <p:cNvSpPr/>
          <p:nvPr/>
        </p:nvSpPr>
        <p:spPr>
          <a:xfrm>
            <a:off x="3479556" y="4145488"/>
            <a:ext cx="22225" cy="15240"/>
          </a:xfrm>
          <a:custGeom>
            <a:avLst/>
            <a:gdLst/>
            <a:ahLst/>
            <a:cxnLst/>
            <a:rect l="l" t="t" r="r" b="b"/>
            <a:pathLst>
              <a:path w="22225" h="15239">
                <a:moveTo>
                  <a:pt x="22098" y="0"/>
                </a:moveTo>
                <a:lnTo>
                  <a:pt x="0" y="0"/>
                </a:lnTo>
                <a:lnTo>
                  <a:pt x="16002" y="15240"/>
                </a:lnTo>
                <a:lnTo>
                  <a:pt x="22098" y="0"/>
                </a:lnTo>
                <a:close/>
              </a:path>
            </a:pathLst>
          </a:custGeom>
          <a:solidFill>
            <a:srgbClr val="000000"/>
          </a:solidFill>
        </p:spPr>
        <p:txBody>
          <a:bodyPr wrap="square" lIns="0" tIns="0" rIns="0" bIns="0" rtlCol="0"/>
          <a:lstStyle/>
          <a:p>
            <a:endParaRPr/>
          </a:p>
        </p:txBody>
      </p:sp>
      <p:sp>
        <p:nvSpPr>
          <p:cNvPr id="603" name="object 603"/>
          <p:cNvSpPr/>
          <p:nvPr/>
        </p:nvSpPr>
        <p:spPr>
          <a:xfrm>
            <a:off x="3479556" y="4145488"/>
            <a:ext cx="22225" cy="15240"/>
          </a:xfrm>
          <a:custGeom>
            <a:avLst/>
            <a:gdLst/>
            <a:ahLst/>
            <a:cxnLst/>
            <a:rect l="l" t="t" r="r" b="b"/>
            <a:pathLst>
              <a:path w="22225" h="15239">
                <a:moveTo>
                  <a:pt x="16002" y="15240"/>
                </a:moveTo>
                <a:lnTo>
                  <a:pt x="22098" y="0"/>
                </a:lnTo>
                <a:lnTo>
                  <a:pt x="0" y="0"/>
                </a:lnTo>
                <a:lnTo>
                  <a:pt x="16002" y="15240"/>
                </a:lnTo>
              </a:path>
            </a:pathLst>
          </a:custGeom>
          <a:ln w="3175">
            <a:solidFill>
              <a:srgbClr val="000000"/>
            </a:solidFill>
          </a:ln>
        </p:spPr>
        <p:txBody>
          <a:bodyPr wrap="square" lIns="0" tIns="0" rIns="0" bIns="0" rtlCol="0"/>
          <a:lstStyle/>
          <a:p>
            <a:endParaRPr/>
          </a:p>
        </p:txBody>
      </p:sp>
      <p:sp>
        <p:nvSpPr>
          <p:cNvPr id="604" name="object 604"/>
          <p:cNvSpPr/>
          <p:nvPr/>
        </p:nvSpPr>
        <p:spPr>
          <a:xfrm>
            <a:off x="4020576" y="4012138"/>
            <a:ext cx="26670" cy="18415"/>
          </a:xfrm>
          <a:custGeom>
            <a:avLst/>
            <a:gdLst/>
            <a:ahLst/>
            <a:cxnLst/>
            <a:rect l="l" t="t" r="r" b="b"/>
            <a:pathLst>
              <a:path w="26669" h="18414">
                <a:moveTo>
                  <a:pt x="19050" y="0"/>
                </a:moveTo>
                <a:lnTo>
                  <a:pt x="0" y="18288"/>
                </a:lnTo>
                <a:lnTo>
                  <a:pt x="26669" y="18288"/>
                </a:lnTo>
                <a:lnTo>
                  <a:pt x="19050" y="0"/>
                </a:lnTo>
                <a:close/>
              </a:path>
            </a:pathLst>
          </a:custGeom>
          <a:solidFill>
            <a:srgbClr val="000000"/>
          </a:solidFill>
        </p:spPr>
        <p:txBody>
          <a:bodyPr wrap="square" lIns="0" tIns="0" rIns="0" bIns="0" rtlCol="0"/>
          <a:lstStyle/>
          <a:p>
            <a:endParaRPr/>
          </a:p>
        </p:txBody>
      </p:sp>
      <p:sp>
        <p:nvSpPr>
          <p:cNvPr id="605" name="object 605"/>
          <p:cNvSpPr/>
          <p:nvPr/>
        </p:nvSpPr>
        <p:spPr>
          <a:xfrm>
            <a:off x="4020576" y="4012138"/>
            <a:ext cx="26670" cy="18415"/>
          </a:xfrm>
          <a:custGeom>
            <a:avLst/>
            <a:gdLst/>
            <a:ahLst/>
            <a:cxnLst/>
            <a:rect l="l" t="t" r="r" b="b"/>
            <a:pathLst>
              <a:path w="26669" h="18414">
                <a:moveTo>
                  <a:pt x="26669" y="18288"/>
                </a:moveTo>
                <a:lnTo>
                  <a:pt x="19050" y="0"/>
                </a:lnTo>
                <a:lnTo>
                  <a:pt x="0" y="18288"/>
                </a:lnTo>
                <a:lnTo>
                  <a:pt x="26669" y="18288"/>
                </a:lnTo>
              </a:path>
            </a:pathLst>
          </a:custGeom>
          <a:ln w="3175">
            <a:solidFill>
              <a:srgbClr val="000000"/>
            </a:solidFill>
          </a:ln>
        </p:spPr>
        <p:txBody>
          <a:bodyPr wrap="square" lIns="0" tIns="0" rIns="0" bIns="0" rtlCol="0"/>
          <a:lstStyle/>
          <a:p>
            <a:endParaRPr/>
          </a:p>
        </p:txBody>
      </p:sp>
      <p:sp>
        <p:nvSpPr>
          <p:cNvPr id="606" name="object 606"/>
          <p:cNvSpPr/>
          <p:nvPr/>
        </p:nvSpPr>
        <p:spPr>
          <a:xfrm>
            <a:off x="4020576" y="4003756"/>
            <a:ext cx="19050" cy="26670"/>
          </a:xfrm>
          <a:custGeom>
            <a:avLst/>
            <a:gdLst/>
            <a:ahLst/>
            <a:cxnLst/>
            <a:rect l="l" t="t" r="r" b="b"/>
            <a:pathLst>
              <a:path w="19050" h="26670">
                <a:moveTo>
                  <a:pt x="0" y="0"/>
                </a:moveTo>
                <a:lnTo>
                  <a:pt x="0" y="26670"/>
                </a:lnTo>
                <a:lnTo>
                  <a:pt x="19050" y="8381"/>
                </a:lnTo>
                <a:lnTo>
                  <a:pt x="0" y="0"/>
                </a:lnTo>
                <a:close/>
              </a:path>
            </a:pathLst>
          </a:custGeom>
          <a:solidFill>
            <a:srgbClr val="000000"/>
          </a:solidFill>
        </p:spPr>
        <p:txBody>
          <a:bodyPr wrap="square" lIns="0" tIns="0" rIns="0" bIns="0" rtlCol="0"/>
          <a:lstStyle/>
          <a:p>
            <a:endParaRPr/>
          </a:p>
        </p:txBody>
      </p:sp>
      <p:sp>
        <p:nvSpPr>
          <p:cNvPr id="607" name="object 607"/>
          <p:cNvSpPr/>
          <p:nvPr/>
        </p:nvSpPr>
        <p:spPr>
          <a:xfrm>
            <a:off x="4020576" y="4003756"/>
            <a:ext cx="19050" cy="26670"/>
          </a:xfrm>
          <a:custGeom>
            <a:avLst/>
            <a:gdLst/>
            <a:ahLst/>
            <a:cxnLst/>
            <a:rect l="l" t="t" r="r" b="b"/>
            <a:pathLst>
              <a:path w="19050" h="26670">
                <a:moveTo>
                  <a:pt x="19050" y="8381"/>
                </a:moveTo>
                <a:lnTo>
                  <a:pt x="0" y="0"/>
                </a:lnTo>
                <a:lnTo>
                  <a:pt x="0" y="26670"/>
                </a:lnTo>
                <a:lnTo>
                  <a:pt x="19050" y="8381"/>
                </a:lnTo>
              </a:path>
            </a:pathLst>
          </a:custGeom>
          <a:ln w="3175">
            <a:solidFill>
              <a:srgbClr val="000000"/>
            </a:solidFill>
          </a:ln>
        </p:spPr>
        <p:txBody>
          <a:bodyPr wrap="square" lIns="0" tIns="0" rIns="0" bIns="0" rtlCol="0"/>
          <a:lstStyle/>
          <a:p>
            <a:endParaRPr/>
          </a:p>
        </p:txBody>
      </p:sp>
      <p:sp>
        <p:nvSpPr>
          <p:cNvPr id="608" name="object 608"/>
          <p:cNvSpPr/>
          <p:nvPr/>
        </p:nvSpPr>
        <p:spPr>
          <a:xfrm>
            <a:off x="4002288" y="4003756"/>
            <a:ext cx="18415" cy="26670"/>
          </a:xfrm>
          <a:custGeom>
            <a:avLst/>
            <a:gdLst/>
            <a:ahLst/>
            <a:cxnLst/>
            <a:rect l="l" t="t" r="r" b="b"/>
            <a:pathLst>
              <a:path w="18414" h="26670">
                <a:moveTo>
                  <a:pt x="18287" y="0"/>
                </a:moveTo>
                <a:lnTo>
                  <a:pt x="0" y="8381"/>
                </a:lnTo>
                <a:lnTo>
                  <a:pt x="18287" y="26670"/>
                </a:lnTo>
                <a:lnTo>
                  <a:pt x="18287" y="0"/>
                </a:lnTo>
                <a:close/>
              </a:path>
            </a:pathLst>
          </a:custGeom>
          <a:solidFill>
            <a:srgbClr val="000000"/>
          </a:solidFill>
        </p:spPr>
        <p:txBody>
          <a:bodyPr wrap="square" lIns="0" tIns="0" rIns="0" bIns="0" rtlCol="0"/>
          <a:lstStyle/>
          <a:p>
            <a:endParaRPr/>
          </a:p>
        </p:txBody>
      </p:sp>
      <p:sp>
        <p:nvSpPr>
          <p:cNvPr id="609" name="object 609"/>
          <p:cNvSpPr/>
          <p:nvPr/>
        </p:nvSpPr>
        <p:spPr>
          <a:xfrm>
            <a:off x="4002288" y="4003756"/>
            <a:ext cx="18415" cy="26670"/>
          </a:xfrm>
          <a:custGeom>
            <a:avLst/>
            <a:gdLst/>
            <a:ahLst/>
            <a:cxnLst/>
            <a:rect l="l" t="t" r="r" b="b"/>
            <a:pathLst>
              <a:path w="18414" h="26670">
                <a:moveTo>
                  <a:pt x="18287" y="0"/>
                </a:moveTo>
                <a:lnTo>
                  <a:pt x="0" y="8381"/>
                </a:lnTo>
                <a:lnTo>
                  <a:pt x="18287" y="26670"/>
                </a:lnTo>
                <a:lnTo>
                  <a:pt x="18287" y="0"/>
                </a:lnTo>
              </a:path>
            </a:pathLst>
          </a:custGeom>
          <a:ln w="3175">
            <a:solidFill>
              <a:srgbClr val="000000"/>
            </a:solidFill>
          </a:ln>
        </p:spPr>
        <p:txBody>
          <a:bodyPr wrap="square" lIns="0" tIns="0" rIns="0" bIns="0" rtlCol="0"/>
          <a:lstStyle/>
          <a:p>
            <a:endParaRPr/>
          </a:p>
        </p:txBody>
      </p:sp>
      <p:sp>
        <p:nvSpPr>
          <p:cNvPr id="610" name="object 610"/>
          <p:cNvSpPr/>
          <p:nvPr/>
        </p:nvSpPr>
        <p:spPr>
          <a:xfrm>
            <a:off x="3994669" y="4012138"/>
            <a:ext cx="26034" cy="18415"/>
          </a:xfrm>
          <a:custGeom>
            <a:avLst/>
            <a:gdLst/>
            <a:ahLst/>
            <a:cxnLst/>
            <a:rect l="l" t="t" r="r" b="b"/>
            <a:pathLst>
              <a:path w="26035" h="18414">
                <a:moveTo>
                  <a:pt x="7619" y="0"/>
                </a:moveTo>
                <a:lnTo>
                  <a:pt x="0" y="18288"/>
                </a:lnTo>
                <a:lnTo>
                  <a:pt x="25907" y="18288"/>
                </a:lnTo>
                <a:lnTo>
                  <a:pt x="7619" y="0"/>
                </a:lnTo>
                <a:close/>
              </a:path>
            </a:pathLst>
          </a:custGeom>
          <a:solidFill>
            <a:srgbClr val="000000"/>
          </a:solidFill>
        </p:spPr>
        <p:txBody>
          <a:bodyPr wrap="square" lIns="0" tIns="0" rIns="0" bIns="0" rtlCol="0"/>
          <a:lstStyle/>
          <a:p>
            <a:endParaRPr/>
          </a:p>
        </p:txBody>
      </p:sp>
      <p:sp>
        <p:nvSpPr>
          <p:cNvPr id="611" name="object 611"/>
          <p:cNvSpPr/>
          <p:nvPr/>
        </p:nvSpPr>
        <p:spPr>
          <a:xfrm>
            <a:off x="3994669" y="4012138"/>
            <a:ext cx="26034" cy="18415"/>
          </a:xfrm>
          <a:custGeom>
            <a:avLst/>
            <a:gdLst/>
            <a:ahLst/>
            <a:cxnLst/>
            <a:rect l="l" t="t" r="r" b="b"/>
            <a:pathLst>
              <a:path w="26035" h="18414">
                <a:moveTo>
                  <a:pt x="7619" y="0"/>
                </a:moveTo>
                <a:lnTo>
                  <a:pt x="0" y="18288"/>
                </a:lnTo>
                <a:lnTo>
                  <a:pt x="25907" y="18288"/>
                </a:lnTo>
                <a:lnTo>
                  <a:pt x="7619" y="0"/>
                </a:lnTo>
              </a:path>
            </a:pathLst>
          </a:custGeom>
          <a:ln w="3175">
            <a:solidFill>
              <a:srgbClr val="000000"/>
            </a:solidFill>
          </a:ln>
        </p:spPr>
        <p:txBody>
          <a:bodyPr wrap="square" lIns="0" tIns="0" rIns="0" bIns="0" rtlCol="0"/>
          <a:lstStyle/>
          <a:p>
            <a:endParaRPr/>
          </a:p>
        </p:txBody>
      </p:sp>
      <p:sp>
        <p:nvSpPr>
          <p:cNvPr id="612" name="object 612"/>
          <p:cNvSpPr/>
          <p:nvPr/>
        </p:nvSpPr>
        <p:spPr>
          <a:xfrm>
            <a:off x="3994669" y="4030426"/>
            <a:ext cx="26034" cy="19050"/>
          </a:xfrm>
          <a:custGeom>
            <a:avLst/>
            <a:gdLst/>
            <a:ahLst/>
            <a:cxnLst/>
            <a:rect l="l" t="t" r="r" b="b"/>
            <a:pathLst>
              <a:path w="26035" h="19050">
                <a:moveTo>
                  <a:pt x="25907" y="0"/>
                </a:moveTo>
                <a:lnTo>
                  <a:pt x="0" y="0"/>
                </a:lnTo>
                <a:lnTo>
                  <a:pt x="7619" y="19050"/>
                </a:lnTo>
                <a:lnTo>
                  <a:pt x="25907" y="0"/>
                </a:lnTo>
                <a:close/>
              </a:path>
            </a:pathLst>
          </a:custGeom>
          <a:solidFill>
            <a:srgbClr val="000000"/>
          </a:solidFill>
        </p:spPr>
        <p:txBody>
          <a:bodyPr wrap="square" lIns="0" tIns="0" rIns="0" bIns="0" rtlCol="0"/>
          <a:lstStyle/>
          <a:p>
            <a:endParaRPr/>
          </a:p>
        </p:txBody>
      </p:sp>
      <p:sp>
        <p:nvSpPr>
          <p:cNvPr id="613" name="object 613"/>
          <p:cNvSpPr/>
          <p:nvPr/>
        </p:nvSpPr>
        <p:spPr>
          <a:xfrm>
            <a:off x="3994669" y="4030426"/>
            <a:ext cx="26034" cy="19050"/>
          </a:xfrm>
          <a:custGeom>
            <a:avLst/>
            <a:gdLst/>
            <a:ahLst/>
            <a:cxnLst/>
            <a:rect l="l" t="t" r="r" b="b"/>
            <a:pathLst>
              <a:path w="26035" h="19050">
                <a:moveTo>
                  <a:pt x="0" y="0"/>
                </a:moveTo>
                <a:lnTo>
                  <a:pt x="7619" y="19050"/>
                </a:lnTo>
                <a:lnTo>
                  <a:pt x="25907" y="0"/>
                </a:lnTo>
                <a:lnTo>
                  <a:pt x="0" y="0"/>
                </a:lnTo>
              </a:path>
            </a:pathLst>
          </a:custGeom>
          <a:ln w="3175">
            <a:solidFill>
              <a:srgbClr val="000000"/>
            </a:solidFill>
          </a:ln>
        </p:spPr>
        <p:txBody>
          <a:bodyPr wrap="square" lIns="0" tIns="0" rIns="0" bIns="0" rtlCol="0"/>
          <a:lstStyle/>
          <a:p>
            <a:endParaRPr/>
          </a:p>
        </p:txBody>
      </p:sp>
      <p:sp>
        <p:nvSpPr>
          <p:cNvPr id="614" name="object 614"/>
          <p:cNvSpPr/>
          <p:nvPr/>
        </p:nvSpPr>
        <p:spPr>
          <a:xfrm>
            <a:off x="4002288" y="4030426"/>
            <a:ext cx="18415" cy="26670"/>
          </a:xfrm>
          <a:custGeom>
            <a:avLst/>
            <a:gdLst/>
            <a:ahLst/>
            <a:cxnLst/>
            <a:rect l="l" t="t" r="r" b="b"/>
            <a:pathLst>
              <a:path w="18414" h="26670">
                <a:moveTo>
                  <a:pt x="18287" y="0"/>
                </a:moveTo>
                <a:lnTo>
                  <a:pt x="0" y="19050"/>
                </a:lnTo>
                <a:lnTo>
                  <a:pt x="18287" y="26670"/>
                </a:lnTo>
                <a:lnTo>
                  <a:pt x="18287" y="0"/>
                </a:lnTo>
                <a:close/>
              </a:path>
            </a:pathLst>
          </a:custGeom>
          <a:solidFill>
            <a:srgbClr val="000000"/>
          </a:solidFill>
        </p:spPr>
        <p:txBody>
          <a:bodyPr wrap="square" lIns="0" tIns="0" rIns="0" bIns="0" rtlCol="0"/>
          <a:lstStyle/>
          <a:p>
            <a:endParaRPr/>
          </a:p>
        </p:txBody>
      </p:sp>
      <p:sp>
        <p:nvSpPr>
          <p:cNvPr id="615" name="object 615"/>
          <p:cNvSpPr/>
          <p:nvPr/>
        </p:nvSpPr>
        <p:spPr>
          <a:xfrm>
            <a:off x="4002288" y="4030426"/>
            <a:ext cx="18415" cy="26670"/>
          </a:xfrm>
          <a:custGeom>
            <a:avLst/>
            <a:gdLst/>
            <a:ahLst/>
            <a:cxnLst/>
            <a:rect l="l" t="t" r="r" b="b"/>
            <a:pathLst>
              <a:path w="18414" h="26670">
                <a:moveTo>
                  <a:pt x="0" y="19050"/>
                </a:moveTo>
                <a:lnTo>
                  <a:pt x="18287" y="26670"/>
                </a:lnTo>
                <a:lnTo>
                  <a:pt x="18287" y="0"/>
                </a:lnTo>
                <a:lnTo>
                  <a:pt x="0" y="19050"/>
                </a:lnTo>
              </a:path>
            </a:pathLst>
          </a:custGeom>
          <a:ln w="3175">
            <a:solidFill>
              <a:srgbClr val="000000"/>
            </a:solidFill>
          </a:ln>
        </p:spPr>
        <p:txBody>
          <a:bodyPr wrap="square" lIns="0" tIns="0" rIns="0" bIns="0" rtlCol="0"/>
          <a:lstStyle/>
          <a:p>
            <a:endParaRPr/>
          </a:p>
        </p:txBody>
      </p:sp>
      <p:sp>
        <p:nvSpPr>
          <p:cNvPr id="616" name="object 616"/>
          <p:cNvSpPr/>
          <p:nvPr/>
        </p:nvSpPr>
        <p:spPr>
          <a:xfrm>
            <a:off x="4020576" y="4030426"/>
            <a:ext cx="19050" cy="26670"/>
          </a:xfrm>
          <a:custGeom>
            <a:avLst/>
            <a:gdLst/>
            <a:ahLst/>
            <a:cxnLst/>
            <a:rect l="l" t="t" r="r" b="b"/>
            <a:pathLst>
              <a:path w="19050" h="26670">
                <a:moveTo>
                  <a:pt x="0" y="0"/>
                </a:moveTo>
                <a:lnTo>
                  <a:pt x="0" y="26670"/>
                </a:lnTo>
                <a:lnTo>
                  <a:pt x="19050" y="19050"/>
                </a:lnTo>
                <a:lnTo>
                  <a:pt x="0" y="0"/>
                </a:lnTo>
                <a:close/>
              </a:path>
            </a:pathLst>
          </a:custGeom>
          <a:solidFill>
            <a:srgbClr val="000000"/>
          </a:solidFill>
        </p:spPr>
        <p:txBody>
          <a:bodyPr wrap="square" lIns="0" tIns="0" rIns="0" bIns="0" rtlCol="0"/>
          <a:lstStyle/>
          <a:p>
            <a:endParaRPr/>
          </a:p>
        </p:txBody>
      </p:sp>
      <p:sp>
        <p:nvSpPr>
          <p:cNvPr id="617" name="object 617"/>
          <p:cNvSpPr/>
          <p:nvPr/>
        </p:nvSpPr>
        <p:spPr>
          <a:xfrm>
            <a:off x="4020576" y="4030426"/>
            <a:ext cx="19050" cy="26670"/>
          </a:xfrm>
          <a:custGeom>
            <a:avLst/>
            <a:gdLst/>
            <a:ahLst/>
            <a:cxnLst/>
            <a:rect l="l" t="t" r="r" b="b"/>
            <a:pathLst>
              <a:path w="19050" h="26670">
                <a:moveTo>
                  <a:pt x="0" y="26670"/>
                </a:moveTo>
                <a:lnTo>
                  <a:pt x="19050" y="19050"/>
                </a:lnTo>
                <a:lnTo>
                  <a:pt x="0" y="0"/>
                </a:lnTo>
                <a:lnTo>
                  <a:pt x="0" y="26670"/>
                </a:lnTo>
              </a:path>
            </a:pathLst>
          </a:custGeom>
          <a:ln w="3175">
            <a:solidFill>
              <a:srgbClr val="000000"/>
            </a:solidFill>
          </a:ln>
        </p:spPr>
        <p:txBody>
          <a:bodyPr wrap="square" lIns="0" tIns="0" rIns="0" bIns="0" rtlCol="0"/>
          <a:lstStyle/>
          <a:p>
            <a:endParaRPr/>
          </a:p>
        </p:txBody>
      </p:sp>
      <p:sp>
        <p:nvSpPr>
          <p:cNvPr id="618" name="object 618"/>
          <p:cNvSpPr/>
          <p:nvPr/>
        </p:nvSpPr>
        <p:spPr>
          <a:xfrm>
            <a:off x="4020576" y="4030426"/>
            <a:ext cx="26670" cy="19050"/>
          </a:xfrm>
          <a:custGeom>
            <a:avLst/>
            <a:gdLst/>
            <a:ahLst/>
            <a:cxnLst/>
            <a:rect l="l" t="t" r="r" b="b"/>
            <a:pathLst>
              <a:path w="26669" h="19050">
                <a:moveTo>
                  <a:pt x="26669" y="0"/>
                </a:moveTo>
                <a:lnTo>
                  <a:pt x="0" y="0"/>
                </a:lnTo>
                <a:lnTo>
                  <a:pt x="19050" y="19050"/>
                </a:lnTo>
                <a:lnTo>
                  <a:pt x="26669" y="0"/>
                </a:lnTo>
                <a:close/>
              </a:path>
            </a:pathLst>
          </a:custGeom>
          <a:solidFill>
            <a:srgbClr val="000000"/>
          </a:solidFill>
        </p:spPr>
        <p:txBody>
          <a:bodyPr wrap="square" lIns="0" tIns="0" rIns="0" bIns="0" rtlCol="0"/>
          <a:lstStyle/>
          <a:p>
            <a:endParaRPr/>
          </a:p>
        </p:txBody>
      </p:sp>
      <p:sp>
        <p:nvSpPr>
          <p:cNvPr id="619" name="object 619"/>
          <p:cNvSpPr/>
          <p:nvPr/>
        </p:nvSpPr>
        <p:spPr>
          <a:xfrm>
            <a:off x="4020576" y="4030426"/>
            <a:ext cx="26670" cy="19050"/>
          </a:xfrm>
          <a:custGeom>
            <a:avLst/>
            <a:gdLst/>
            <a:ahLst/>
            <a:cxnLst/>
            <a:rect l="l" t="t" r="r" b="b"/>
            <a:pathLst>
              <a:path w="26669" h="19050">
                <a:moveTo>
                  <a:pt x="19050" y="19050"/>
                </a:moveTo>
                <a:lnTo>
                  <a:pt x="26669" y="0"/>
                </a:lnTo>
                <a:lnTo>
                  <a:pt x="0" y="0"/>
                </a:lnTo>
                <a:lnTo>
                  <a:pt x="19050" y="19050"/>
                </a:lnTo>
              </a:path>
            </a:pathLst>
          </a:custGeom>
          <a:ln w="3175">
            <a:solidFill>
              <a:srgbClr val="000000"/>
            </a:solidFill>
          </a:ln>
        </p:spPr>
        <p:txBody>
          <a:bodyPr wrap="square" lIns="0" tIns="0" rIns="0" bIns="0" rtlCol="0"/>
          <a:lstStyle/>
          <a:p>
            <a:endParaRPr/>
          </a:p>
        </p:txBody>
      </p:sp>
      <p:sp>
        <p:nvSpPr>
          <p:cNvPr id="620" name="object 620"/>
          <p:cNvSpPr/>
          <p:nvPr/>
        </p:nvSpPr>
        <p:spPr>
          <a:xfrm>
            <a:off x="4986030" y="4028139"/>
            <a:ext cx="131445" cy="234315"/>
          </a:xfrm>
          <a:custGeom>
            <a:avLst/>
            <a:gdLst/>
            <a:ahLst/>
            <a:cxnLst/>
            <a:rect l="l" t="t" r="r" b="b"/>
            <a:pathLst>
              <a:path w="131444" h="234314">
                <a:moveTo>
                  <a:pt x="131064" y="0"/>
                </a:moveTo>
                <a:lnTo>
                  <a:pt x="0" y="229362"/>
                </a:lnTo>
                <a:lnTo>
                  <a:pt x="7620" y="233934"/>
                </a:lnTo>
                <a:lnTo>
                  <a:pt x="131064" y="0"/>
                </a:lnTo>
                <a:close/>
              </a:path>
            </a:pathLst>
          </a:custGeom>
          <a:solidFill>
            <a:srgbClr val="000000"/>
          </a:solidFill>
        </p:spPr>
        <p:txBody>
          <a:bodyPr wrap="square" lIns="0" tIns="0" rIns="0" bIns="0" rtlCol="0"/>
          <a:lstStyle/>
          <a:p>
            <a:endParaRPr/>
          </a:p>
        </p:txBody>
      </p:sp>
      <p:sp>
        <p:nvSpPr>
          <p:cNvPr id="621" name="object 621"/>
          <p:cNvSpPr/>
          <p:nvPr/>
        </p:nvSpPr>
        <p:spPr>
          <a:xfrm>
            <a:off x="4993651" y="4028139"/>
            <a:ext cx="131445" cy="234315"/>
          </a:xfrm>
          <a:custGeom>
            <a:avLst/>
            <a:gdLst/>
            <a:ahLst/>
            <a:cxnLst/>
            <a:rect l="l" t="t" r="r" b="b"/>
            <a:pathLst>
              <a:path w="131444" h="234314">
                <a:moveTo>
                  <a:pt x="123443" y="0"/>
                </a:moveTo>
                <a:lnTo>
                  <a:pt x="0" y="233934"/>
                </a:lnTo>
                <a:lnTo>
                  <a:pt x="131063" y="4572"/>
                </a:lnTo>
                <a:lnTo>
                  <a:pt x="123443" y="0"/>
                </a:lnTo>
                <a:close/>
              </a:path>
            </a:pathLst>
          </a:custGeom>
          <a:solidFill>
            <a:srgbClr val="000000"/>
          </a:solidFill>
        </p:spPr>
        <p:txBody>
          <a:bodyPr wrap="square" lIns="0" tIns="0" rIns="0" bIns="0" rtlCol="0"/>
          <a:lstStyle/>
          <a:p>
            <a:endParaRPr/>
          </a:p>
        </p:txBody>
      </p:sp>
      <p:sp>
        <p:nvSpPr>
          <p:cNvPr id="622" name="object 622"/>
          <p:cNvSpPr/>
          <p:nvPr/>
        </p:nvSpPr>
        <p:spPr>
          <a:xfrm>
            <a:off x="4986030" y="4028139"/>
            <a:ext cx="139065" cy="234315"/>
          </a:xfrm>
          <a:custGeom>
            <a:avLst/>
            <a:gdLst/>
            <a:ahLst/>
            <a:cxnLst/>
            <a:rect l="l" t="t" r="r" b="b"/>
            <a:pathLst>
              <a:path w="139064" h="234314">
                <a:moveTo>
                  <a:pt x="0" y="229362"/>
                </a:moveTo>
                <a:lnTo>
                  <a:pt x="7620" y="233934"/>
                </a:lnTo>
                <a:lnTo>
                  <a:pt x="138684" y="4572"/>
                </a:lnTo>
                <a:lnTo>
                  <a:pt x="131064" y="0"/>
                </a:lnTo>
                <a:lnTo>
                  <a:pt x="0" y="229362"/>
                </a:lnTo>
              </a:path>
            </a:pathLst>
          </a:custGeom>
          <a:ln w="3175">
            <a:solidFill>
              <a:srgbClr val="000000"/>
            </a:solidFill>
          </a:ln>
        </p:spPr>
        <p:txBody>
          <a:bodyPr wrap="square" lIns="0" tIns="0" rIns="0" bIns="0" rtlCol="0"/>
          <a:lstStyle/>
          <a:p>
            <a:endParaRPr/>
          </a:p>
        </p:txBody>
      </p:sp>
      <p:sp>
        <p:nvSpPr>
          <p:cNvPr id="623" name="object 623"/>
          <p:cNvSpPr txBox="1"/>
          <p:nvPr/>
        </p:nvSpPr>
        <p:spPr>
          <a:xfrm>
            <a:off x="4591695" y="4234382"/>
            <a:ext cx="1085215" cy="173355"/>
          </a:xfrm>
          <a:prstGeom prst="rect">
            <a:avLst/>
          </a:prstGeom>
        </p:spPr>
        <p:txBody>
          <a:bodyPr vert="horz" wrap="square" lIns="0" tIns="15240" rIns="0" bIns="0" rtlCol="0">
            <a:spAutoFit/>
          </a:bodyPr>
          <a:lstStyle/>
          <a:p>
            <a:pPr marL="60960">
              <a:lnSpc>
                <a:spcPct val="100000"/>
              </a:lnSpc>
              <a:spcBef>
                <a:spcPts val="120"/>
              </a:spcBef>
            </a:pPr>
            <a:r>
              <a:rPr sz="950" spc="5" dirty="0">
                <a:latin typeface="Arial"/>
                <a:cs typeface="Arial"/>
              </a:rPr>
              <a:t>PE</a:t>
            </a:r>
            <a:endParaRPr sz="950">
              <a:latin typeface="Arial"/>
              <a:cs typeface="Arial"/>
            </a:endParaRPr>
          </a:p>
        </p:txBody>
      </p:sp>
      <p:sp>
        <p:nvSpPr>
          <p:cNvPr id="624" name="object 624"/>
          <p:cNvSpPr txBox="1"/>
          <p:nvPr/>
        </p:nvSpPr>
        <p:spPr>
          <a:xfrm>
            <a:off x="4653036" y="3969965"/>
            <a:ext cx="102235" cy="173355"/>
          </a:xfrm>
          <a:prstGeom prst="rect">
            <a:avLst/>
          </a:prstGeom>
        </p:spPr>
        <p:txBody>
          <a:bodyPr vert="horz" wrap="square" lIns="0" tIns="15240" rIns="0" bIns="0" rtlCol="0">
            <a:spAutoFit/>
          </a:bodyPr>
          <a:lstStyle/>
          <a:p>
            <a:pPr>
              <a:lnSpc>
                <a:spcPct val="100000"/>
              </a:lnSpc>
              <a:spcBef>
                <a:spcPts val="120"/>
              </a:spcBef>
            </a:pPr>
            <a:r>
              <a:rPr sz="950" spc="10" dirty="0">
                <a:latin typeface="Arial"/>
                <a:cs typeface="Arial"/>
              </a:rPr>
              <a:t>N</a:t>
            </a:r>
            <a:endParaRPr sz="950">
              <a:latin typeface="Arial"/>
              <a:cs typeface="Arial"/>
            </a:endParaRPr>
          </a:p>
        </p:txBody>
      </p:sp>
      <p:sp>
        <p:nvSpPr>
          <p:cNvPr id="625" name="object 625"/>
          <p:cNvSpPr/>
          <p:nvPr/>
        </p:nvSpPr>
        <p:spPr>
          <a:xfrm>
            <a:off x="4989841" y="4030426"/>
            <a:ext cx="131445" cy="229870"/>
          </a:xfrm>
          <a:custGeom>
            <a:avLst/>
            <a:gdLst/>
            <a:ahLst/>
            <a:cxnLst/>
            <a:rect l="l" t="t" r="r" b="b"/>
            <a:pathLst>
              <a:path w="131444" h="229870">
                <a:moveTo>
                  <a:pt x="0" y="229361"/>
                </a:moveTo>
                <a:lnTo>
                  <a:pt x="131063" y="0"/>
                </a:lnTo>
              </a:path>
            </a:pathLst>
          </a:custGeom>
          <a:ln w="3175">
            <a:solidFill>
              <a:srgbClr val="000000"/>
            </a:solidFill>
          </a:ln>
        </p:spPr>
        <p:txBody>
          <a:bodyPr wrap="square" lIns="0" tIns="0" rIns="0" bIns="0" rtlCol="0"/>
          <a:lstStyle/>
          <a:p>
            <a:endParaRPr/>
          </a:p>
        </p:txBody>
      </p:sp>
      <p:sp>
        <p:nvSpPr>
          <p:cNvPr id="626" name="object 626"/>
          <p:cNvSpPr/>
          <p:nvPr/>
        </p:nvSpPr>
        <p:spPr>
          <a:xfrm>
            <a:off x="4329186" y="3535125"/>
            <a:ext cx="8890" cy="161290"/>
          </a:xfrm>
          <a:custGeom>
            <a:avLst/>
            <a:gdLst/>
            <a:ahLst/>
            <a:cxnLst/>
            <a:rect l="l" t="t" r="r" b="b"/>
            <a:pathLst>
              <a:path w="8889" h="161289">
                <a:moveTo>
                  <a:pt x="8382" y="0"/>
                </a:moveTo>
                <a:lnTo>
                  <a:pt x="0" y="9144"/>
                </a:lnTo>
                <a:lnTo>
                  <a:pt x="8382" y="160781"/>
                </a:lnTo>
                <a:lnTo>
                  <a:pt x="8382" y="0"/>
                </a:lnTo>
                <a:close/>
              </a:path>
            </a:pathLst>
          </a:custGeom>
          <a:solidFill>
            <a:srgbClr val="000000"/>
          </a:solidFill>
        </p:spPr>
        <p:txBody>
          <a:bodyPr wrap="square" lIns="0" tIns="0" rIns="0" bIns="0" rtlCol="0"/>
          <a:lstStyle/>
          <a:p>
            <a:endParaRPr/>
          </a:p>
        </p:txBody>
      </p:sp>
      <p:sp>
        <p:nvSpPr>
          <p:cNvPr id="627" name="object 627"/>
          <p:cNvSpPr/>
          <p:nvPr/>
        </p:nvSpPr>
        <p:spPr>
          <a:xfrm>
            <a:off x="4329186" y="3544269"/>
            <a:ext cx="8890" cy="151765"/>
          </a:xfrm>
          <a:custGeom>
            <a:avLst/>
            <a:gdLst/>
            <a:ahLst/>
            <a:cxnLst/>
            <a:rect l="l" t="t" r="r" b="b"/>
            <a:pathLst>
              <a:path w="8889" h="151764">
                <a:moveTo>
                  <a:pt x="0" y="0"/>
                </a:moveTo>
                <a:lnTo>
                  <a:pt x="0" y="143255"/>
                </a:lnTo>
                <a:lnTo>
                  <a:pt x="8382" y="151637"/>
                </a:lnTo>
                <a:lnTo>
                  <a:pt x="0" y="0"/>
                </a:lnTo>
                <a:close/>
              </a:path>
            </a:pathLst>
          </a:custGeom>
          <a:solidFill>
            <a:srgbClr val="000000"/>
          </a:solidFill>
        </p:spPr>
        <p:txBody>
          <a:bodyPr wrap="square" lIns="0" tIns="0" rIns="0" bIns="0" rtlCol="0"/>
          <a:lstStyle/>
          <a:p>
            <a:endParaRPr/>
          </a:p>
        </p:txBody>
      </p:sp>
      <p:sp>
        <p:nvSpPr>
          <p:cNvPr id="628" name="object 628"/>
          <p:cNvSpPr/>
          <p:nvPr/>
        </p:nvSpPr>
        <p:spPr>
          <a:xfrm>
            <a:off x="4329186" y="3535125"/>
            <a:ext cx="8890" cy="161290"/>
          </a:xfrm>
          <a:custGeom>
            <a:avLst/>
            <a:gdLst/>
            <a:ahLst/>
            <a:cxnLst/>
            <a:rect l="l" t="t" r="r" b="b"/>
            <a:pathLst>
              <a:path w="8889" h="161289">
                <a:moveTo>
                  <a:pt x="8382" y="0"/>
                </a:moveTo>
                <a:lnTo>
                  <a:pt x="0" y="9144"/>
                </a:lnTo>
                <a:lnTo>
                  <a:pt x="0" y="152400"/>
                </a:lnTo>
                <a:lnTo>
                  <a:pt x="8382" y="160781"/>
                </a:lnTo>
                <a:lnTo>
                  <a:pt x="8382" y="0"/>
                </a:lnTo>
              </a:path>
            </a:pathLst>
          </a:custGeom>
          <a:ln w="3175">
            <a:solidFill>
              <a:srgbClr val="000000"/>
            </a:solidFill>
          </a:ln>
        </p:spPr>
        <p:txBody>
          <a:bodyPr wrap="square" lIns="0" tIns="0" rIns="0" bIns="0" rtlCol="0"/>
          <a:lstStyle/>
          <a:p>
            <a:endParaRPr/>
          </a:p>
        </p:txBody>
      </p:sp>
      <p:sp>
        <p:nvSpPr>
          <p:cNvPr id="629" name="object 629"/>
          <p:cNvSpPr/>
          <p:nvPr/>
        </p:nvSpPr>
        <p:spPr>
          <a:xfrm>
            <a:off x="3723397" y="3687525"/>
            <a:ext cx="614680" cy="8890"/>
          </a:xfrm>
          <a:custGeom>
            <a:avLst/>
            <a:gdLst/>
            <a:ahLst/>
            <a:cxnLst/>
            <a:rect l="l" t="t" r="r" b="b"/>
            <a:pathLst>
              <a:path w="614680" h="8889">
                <a:moveTo>
                  <a:pt x="605789" y="0"/>
                </a:moveTo>
                <a:lnTo>
                  <a:pt x="0" y="8381"/>
                </a:lnTo>
                <a:lnTo>
                  <a:pt x="614172" y="8381"/>
                </a:lnTo>
                <a:lnTo>
                  <a:pt x="605789" y="0"/>
                </a:lnTo>
                <a:close/>
              </a:path>
            </a:pathLst>
          </a:custGeom>
          <a:solidFill>
            <a:srgbClr val="000000"/>
          </a:solidFill>
        </p:spPr>
        <p:txBody>
          <a:bodyPr wrap="square" lIns="0" tIns="0" rIns="0" bIns="0" rtlCol="0"/>
          <a:lstStyle/>
          <a:p>
            <a:endParaRPr/>
          </a:p>
        </p:txBody>
      </p:sp>
      <p:sp>
        <p:nvSpPr>
          <p:cNvPr id="630" name="object 630"/>
          <p:cNvSpPr/>
          <p:nvPr/>
        </p:nvSpPr>
        <p:spPr>
          <a:xfrm>
            <a:off x="3723397" y="3687525"/>
            <a:ext cx="605790" cy="8890"/>
          </a:xfrm>
          <a:custGeom>
            <a:avLst/>
            <a:gdLst/>
            <a:ahLst/>
            <a:cxnLst/>
            <a:rect l="l" t="t" r="r" b="b"/>
            <a:pathLst>
              <a:path w="605789" h="8889">
                <a:moveTo>
                  <a:pt x="605789" y="0"/>
                </a:moveTo>
                <a:lnTo>
                  <a:pt x="8381" y="0"/>
                </a:lnTo>
                <a:lnTo>
                  <a:pt x="0" y="8381"/>
                </a:lnTo>
                <a:lnTo>
                  <a:pt x="605789" y="0"/>
                </a:lnTo>
                <a:close/>
              </a:path>
            </a:pathLst>
          </a:custGeom>
          <a:solidFill>
            <a:srgbClr val="000000"/>
          </a:solidFill>
        </p:spPr>
        <p:txBody>
          <a:bodyPr wrap="square" lIns="0" tIns="0" rIns="0" bIns="0" rtlCol="0"/>
          <a:lstStyle/>
          <a:p>
            <a:endParaRPr/>
          </a:p>
        </p:txBody>
      </p:sp>
      <p:sp>
        <p:nvSpPr>
          <p:cNvPr id="631" name="object 631"/>
          <p:cNvSpPr/>
          <p:nvPr/>
        </p:nvSpPr>
        <p:spPr>
          <a:xfrm>
            <a:off x="3723397" y="3687525"/>
            <a:ext cx="614680" cy="8890"/>
          </a:xfrm>
          <a:custGeom>
            <a:avLst/>
            <a:gdLst/>
            <a:ahLst/>
            <a:cxnLst/>
            <a:rect l="l" t="t" r="r" b="b"/>
            <a:pathLst>
              <a:path w="614680" h="8889">
                <a:moveTo>
                  <a:pt x="614172" y="8381"/>
                </a:moveTo>
                <a:lnTo>
                  <a:pt x="605789" y="0"/>
                </a:lnTo>
                <a:lnTo>
                  <a:pt x="8381" y="0"/>
                </a:lnTo>
                <a:lnTo>
                  <a:pt x="0" y="8381"/>
                </a:lnTo>
                <a:lnTo>
                  <a:pt x="614172" y="8381"/>
                </a:lnTo>
              </a:path>
            </a:pathLst>
          </a:custGeom>
          <a:ln w="3175">
            <a:solidFill>
              <a:srgbClr val="000000"/>
            </a:solidFill>
          </a:ln>
        </p:spPr>
        <p:txBody>
          <a:bodyPr wrap="square" lIns="0" tIns="0" rIns="0" bIns="0" rtlCol="0"/>
          <a:lstStyle/>
          <a:p>
            <a:endParaRPr/>
          </a:p>
        </p:txBody>
      </p:sp>
      <p:sp>
        <p:nvSpPr>
          <p:cNvPr id="632" name="object 632"/>
          <p:cNvSpPr/>
          <p:nvPr/>
        </p:nvSpPr>
        <p:spPr>
          <a:xfrm>
            <a:off x="3723397" y="3535125"/>
            <a:ext cx="8890" cy="161290"/>
          </a:xfrm>
          <a:custGeom>
            <a:avLst/>
            <a:gdLst/>
            <a:ahLst/>
            <a:cxnLst/>
            <a:rect l="l" t="t" r="r" b="b"/>
            <a:pathLst>
              <a:path w="8890" h="161289">
                <a:moveTo>
                  <a:pt x="0" y="0"/>
                </a:moveTo>
                <a:lnTo>
                  <a:pt x="0" y="160781"/>
                </a:lnTo>
                <a:lnTo>
                  <a:pt x="8381" y="152400"/>
                </a:lnTo>
                <a:lnTo>
                  <a:pt x="0" y="0"/>
                </a:lnTo>
                <a:close/>
              </a:path>
            </a:pathLst>
          </a:custGeom>
          <a:solidFill>
            <a:srgbClr val="000000"/>
          </a:solidFill>
        </p:spPr>
        <p:txBody>
          <a:bodyPr wrap="square" lIns="0" tIns="0" rIns="0" bIns="0" rtlCol="0"/>
          <a:lstStyle/>
          <a:p>
            <a:endParaRPr/>
          </a:p>
        </p:txBody>
      </p:sp>
      <p:sp>
        <p:nvSpPr>
          <p:cNvPr id="633" name="object 633"/>
          <p:cNvSpPr/>
          <p:nvPr/>
        </p:nvSpPr>
        <p:spPr>
          <a:xfrm>
            <a:off x="3723397" y="3535125"/>
            <a:ext cx="8890" cy="152400"/>
          </a:xfrm>
          <a:custGeom>
            <a:avLst/>
            <a:gdLst/>
            <a:ahLst/>
            <a:cxnLst/>
            <a:rect l="l" t="t" r="r" b="b"/>
            <a:pathLst>
              <a:path w="8890" h="152400">
                <a:moveTo>
                  <a:pt x="0" y="0"/>
                </a:moveTo>
                <a:lnTo>
                  <a:pt x="8381" y="152400"/>
                </a:lnTo>
                <a:lnTo>
                  <a:pt x="8381" y="9144"/>
                </a:lnTo>
                <a:lnTo>
                  <a:pt x="0" y="0"/>
                </a:lnTo>
                <a:close/>
              </a:path>
            </a:pathLst>
          </a:custGeom>
          <a:solidFill>
            <a:srgbClr val="000000"/>
          </a:solidFill>
        </p:spPr>
        <p:txBody>
          <a:bodyPr wrap="square" lIns="0" tIns="0" rIns="0" bIns="0" rtlCol="0"/>
          <a:lstStyle/>
          <a:p>
            <a:endParaRPr/>
          </a:p>
        </p:txBody>
      </p:sp>
      <p:sp>
        <p:nvSpPr>
          <p:cNvPr id="634" name="object 634"/>
          <p:cNvSpPr/>
          <p:nvPr/>
        </p:nvSpPr>
        <p:spPr>
          <a:xfrm>
            <a:off x="3723397" y="3535125"/>
            <a:ext cx="8890" cy="161290"/>
          </a:xfrm>
          <a:custGeom>
            <a:avLst/>
            <a:gdLst/>
            <a:ahLst/>
            <a:cxnLst/>
            <a:rect l="l" t="t" r="r" b="b"/>
            <a:pathLst>
              <a:path w="8890" h="161289">
                <a:moveTo>
                  <a:pt x="0" y="160781"/>
                </a:moveTo>
                <a:lnTo>
                  <a:pt x="8381" y="152400"/>
                </a:lnTo>
                <a:lnTo>
                  <a:pt x="8381" y="9144"/>
                </a:lnTo>
                <a:lnTo>
                  <a:pt x="0" y="0"/>
                </a:lnTo>
                <a:lnTo>
                  <a:pt x="0" y="160781"/>
                </a:lnTo>
              </a:path>
            </a:pathLst>
          </a:custGeom>
          <a:ln w="3175">
            <a:solidFill>
              <a:srgbClr val="000000"/>
            </a:solidFill>
          </a:ln>
        </p:spPr>
        <p:txBody>
          <a:bodyPr wrap="square" lIns="0" tIns="0" rIns="0" bIns="0" rtlCol="0"/>
          <a:lstStyle/>
          <a:p>
            <a:endParaRPr/>
          </a:p>
        </p:txBody>
      </p:sp>
      <p:sp>
        <p:nvSpPr>
          <p:cNvPr id="635" name="object 635"/>
          <p:cNvSpPr/>
          <p:nvPr/>
        </p:nvSpPr>
        <p:spPr>
          <a:xfrm>
            <a:off x="3723397" y="3535125"/>
            <a:ext cx="614680" cy="9525"/>
          </a:xfrm>
          <a:custGeom>
            <a:avLst/>
            <a:gdLst/>
            <a:ahLst/>
            <a:cxnLst/>
            <a:rect l="l" t="t" r="r" b="b"/>
            <a:pathLst>
              <a:path w="614680" h="9525">
                <a:moveTo>
                  <a:pt x="614172" y="0"/>
                </a:moveTo>
                <a:lnTo>
                  <a:pt x="0" y="0"/>
                </a:lnTo>
                <a:lnTo>
                  <a:pt x="8381" y="9144"/>
                </a:lnTo>
                <a:lnTo>
                  <a:pt x="614172" y="0"/>
                </a:lnTo>
                <a:close/>
              </a:path>
            </a:pathLst>
          </a:custGeom>
          <a:solidFill>
            <a:srgbClr val="000000"/>
          </a:solidFill>
        </p:spPr>
        <p:txBody>
          <a:bodyPr wrap="square" lIns="0" tIns="0" rIns="0" bIns="0" rtlCol="0"/>
          <a:lstStyle/>
          <a:p>
            <a:endParaRPr/>
          </a:p>
        </p:txBody>
      </p:sp>
      <p:sp>
        <p:nvSpPr>
          <p:cNvPr id="636" name="object 636"/>
          <p:cNvSpPr/>
          <p:nvPr/>
        </p:nvSpPr>
        <p:spPr>
          <a:xfrm>
            <a:off x="3731778" y="3535125"/>
            <a:ext cx="605790" cy="9525"/>
          </a:xfrm>
          <a:custGeom>
            <a:avLst/>
            <a:gdLst/>
            <a:ahLst/>
            <a:cxnLst/>
            <a:rect l="l" t="t" r="r" b="b"/>
            <a:pathLst>
              <a:path w="605789" h="9525">
                <a:moveTo>
                  <a:pt x="605790" y="0"/>
                </a:moveTo>
                <a:lnTo>
                  <a:pt x="0" y="9144"/>
                </a:lnTo>
                <a:lnTo>
                  <a:pt x="597407" y="9144"/>
                </a:lnTo>
                <a:lnTo>
                  <a:pt x="605790" y="0"/>
                </a:lnTo>
                <a:close/>
              </a:path>
            </a:pathLst>
          </a:custGeom>
          <a:solidFill>
            <a:srgbClr val="000000"/>
          </a:solidFill>
        </p:spPr>
        <p:txBody>
          <a:bodyPr wrap="square" lIns="0" tIns="0" rIns="0" bIns="0" rtlCol="0"/>
          <a:lstStyle/>
          <a:p>
            <a:endParaRPr/>
          </a:p>
        </p:txBody>
      </p:sp>
      <p:sp>
        <p:nvSpPr>
          <p:cNvPr id="637" name="object 637"/>
          <p:cNvSpPr/>
          <p:nvPr/>
        </p:nvSpPr>
        <p:spPr>
          <a:xfrm>
            <a:off x="3723397" y="3535125"/>
            <a:ext cx="614680" cy="9525"/>
          </a:xfrm>
          <a:custGeom>
            <a:avLst/>
            <a:gdLst/>
            <a:ahLst/>
            <a:cxnLst/>
            <a:rect l="l" t="t" r="r" b="b"/>
            <a:pathLst>
              <a:path w="614680" h="9525">
                <a:moveTo>
                  <a:pt x="0" y="0"/>
                </a:moveTo>
                <a:lnTo>
                  <a:pt x="8381" y="9144"/>
                </a:lnTo>
                <a:lnTo>
                  <a:pt x="605789" y="9144"/>
                </a:lnTo>
                <a:lnTo>
                  <a:pt x="614172" y="0"/>
                </a:lnTo>
                <a:lnTo>
                  <a:pt x="0" y="0"/>
                </a:lnTo>
              </a:path>
            </a:pathLst>
          </a:custGeom>
          <a:ln w="3175">
            <a:solidFill>
              <a:srgbClr val="000000"/>
            </a:solidFill>
          </a:ln>
        </p:spPr>
        <p:txBody>
          <a:bodyPr wrap="square" lIns="0" tIns="0" rIns="0" bIns="0" rtlCol="0"/>
          <a:lstStyle/>
          <a:p>
            <a:endParaRPr/>
          </a:p>
        </p:txBody>
      </p:sp>
      <p:sp>
        <p:nvSpPr>
          <p:cNvPr id="638" name="object 638"/>
          <p:cNvSpPr/>
          <p:nvPr/>
        </p:nvSpPr>
        <p:spPr>
          <a:xfrm>
            <a:off x="4329186" y="3270712"/>
            <a:ext cx="8890" cy="161290"/>
          </a:xfrm>
          <a:custGeom>
            <a:avLst/>
            <a:gdLst/>
            <a:ahLst/>
            <a:cxnLst/>
            <a:rect l="l" t="t" r="r" b="b"/>
            <a:pathLst>
              <a:path w="8889" h="161289">
                <a:moveTo>
                  <a:pt x="8382" y="0"/>
                </a:moveTo>
                <a:lnTo>
                  <a:pt x="0" y="8382"/>
                </a:lnTo>
                <a:lnTo>
                  <a:pt x="8382" y="160782"/>
                </a:lnTo>
                <a:lnTo>
                  <a:pt x="8382" y="0"/>
                </a:lnTo>
                <a:close/>
              </a:path>
            </a:pathLst>
          </a:custGeom>
          <a:solidFill>
            <a:srgbClr val="000000"/>
          </a:solidFill>
        </p:spPr>
        <p:txBody>
          <a:bodyPr wrap="square" lIns="0" tIns="0" rIns="0" bIns="0" rtlCol="0"/>
          <a:lstStyle/>
          <a:p>
            <a:endParaRPr/>
          </a:p>
        </p:txBody>
      </p:sp>
      <p:sp>
        <p:nvSpPr>
          <p:cNvPr id="639" name="object 639"/>
          <p:cNvSpPr/>
          <p:nvPr/>
        </p:nvSpPr>
        <p:spPr>
          <a:xfrm>
            <a:off x="4329186" y="3279094"/>
            <a:ext cx="8890" cy="152400"/>
          </a:xfrm>
          <a:custGeom>
            <a:avLst/>
            <a:gdLst/>
            <a:ahLst/>
            <a:cxnLst/>
            <a:rect l="l" t="t" r="r" b="b"/>
            <a:pathLst>
              <a:path w="8889" h="152400">
                <a:moveTo>
                  <a:pt x="0" y="0"/>
                </a:moveTo>
                <a:lnTo>
                  <a:pt x="0" y="143255"/>
                </a:lnTo>
                <a:lnTo>
                  <a:pt x="8382" y="152400"/>
                </a:lnTo>
                <a:lnTo>
                  <a:pt x="0" y="0"/>
                </a:lnTo>
                <a:close/>
              </a:path>
            </a:pathLst>
          </a:custGeom>
          <a:solidFill>
            <a:srgbClr val="000000"/>
          </a:solidFill>
        </p:spPr>
        <p:txBody>
          <a:bodyPr wrap="square" lIns="0" tIns="0" rIns="0" bIns="0" rtlCol="0"/>
          <a:lstStyle/>
          <a:p>
            <a:endParaRPr/>
          </a:p>
        </p:txBody>
      </p:sp>
      <p:sp>
        <p:nvSpPr>
          <p:cNvPr id="640" name="object 640"/>
          <p:cNvSpPr/>
          <p:nvPr/>
        </p:nvSpPr>
        <p:spPr>
          <a:xfrm>
            <a:off x="4329186" y="3270712"/>
            <a:ext cx="8890" cy="161290"/>
          </a:xfrm>
          <a:custGeom>
            <a:avLst/>
            <a:gdLst/>
            <a:ahLst/>
            <a:cxnLst/>
            <a:rect l="l" t="t" r="r" b="b"/>
            <a:pathLst>
              <a:path w="8889" h="161289">
                <a:moveTo>
                  <a:pt x="8382" y="0"/>
                </a:moveTo>
                <a:lnTo>
                  <a:pt x="0" y="8382"/>
                </a:lnTo>
                <a:lnTo>
                  <a:pt x="0" y="151638"/>
                </a:lnTo>
                <a:lnTo>
                  <a:pt x="8382" y="160782"/>
                </a:lnTo>
                <a:lnTo>
                  <a:pt x="8382" y="0"/>
                </a:lnTo>
              </a:path>
            </a:pathLst>
          </a:custGeom>
          <a:ln w="3175">
            <a:solidFill>
              <a:srgbClr val="000000"/>
            </a:solidFill>
          </a:ln>
        </p:spPr>
        <p:txBody>
          <a:bodyPr wrap="square" lIns="0" tIns="0" rIns="0" bIns="0" rtlCol="0"/>
          <a:lstStyle/>
          <a:p>
            <a:endParaRPr/>
          </a:p>
        </p:txBody>
      </p:sp>
      <p:sp>
        <p:nvSpPr>
          <p:cNvPr id="641" name="object 641"/>
          <p:cNvSpPr/>
          <p:nvPr/>
        </p:nvSpPr>
        <p:spPr>
          <a:xfrm>
            <a:off x="3723397" y="3422350"/>
            <a:ext cx="614680" cy="9525"/>
          </a:xfrm>
          <a:custGeom>
            <a:avLst/>
            <a:gdLst/>
            <a:ahLst/>
            <a:cxnLst/>
            <a:rect l="l" t="t" r="r" b="b"/>
            <a:pathLst>
              <a:path w="614680" h="9525">
                <a:moveTo>
                  <a:pt x="605789" y="0"/>
                </a:moveTo>
                <a:lnTo>
                  <a:pt x="0" y="9144"/>
                </a:lnTo>
                <a:lnTo>
                  <a:pt x="614172" y="9144"/>
                </a:lnTo>
                <a:lnTo>
                  <a:pt x="605789" y="0"/>
                </a:lnTo>
                <a:close/>
              </a:path>
            </a:pathLst>
          </a:custGeom>
          <a:solidFill>
            <a:srgbClr val="000000"/>
          </a:solidFill>
        </p:spPr>
        <p:txBody>
          <a:bodyPr wrap="square" lIns="0" tIns="0" rIns="0" bIns="0" rtlCol="0"/>
          <a:lstStyle/>
          <a:p>
            <a:endParaRPr/>
          </a:p>
        </p:txBody>
      </p:sp>
      <p:sp>
        <p:nvSpPr>
          <p:cNvPr id="642" name="object 642"/>
          <p:cNvSpPr/>
          <p:nvPr/>
        </p:nvSpPr>
        <p:spPr>
          <a:xfrm>
            <a:off x="3723397" y="3422350"/>
            <a:ext cx="605790" cy="9525"/>
          </a:xfrm>
          <a:custGeom>
            <a:avLst/>
            <a:gdLst/>
            <a:ahLst/>
            <a:cxnLst/>
            <a:rect l="l" t="t" r="r" b="b"/>
            <a:pathLst>
              <a:path w="605789" h="9525">
                <a:moveTo>
                  <a:pt x="605789" y="0"/>
                </a:moveTo>
                <a:lnTo>
                  <a:pt x="8381" y="0"/>
                </a:lnTo>
                <a:lnTo>
                  <a:pt x="0" y="9144"/>
                </a:lnTo>
                <a:lnTo>
                  <a:pt x="605789" y="0"/>
                </a:lnTo>
                <a:close/>
              </a:path>
            </a:pathLst>
          </a:custGeom>
          <a:solidFill>
            <a:srgbClr val="000000"/>
          </a:solidFill>
        </p:spPr>
        <p:txBody>
          <a:bodyPr wrap="square" lIns="0" tIns="0" rIns="0" bIns="0" rtlCol="0"/>
          <a:lstStyle/>
          <a:p>
            <a:endParaRPr/>
          </a:p>
        </p:txBody>
      </p:sp>
      <p:sp>
        <p:nvSpPr>
          <p:cNvPr id="643" name="object 643"/>
          <p:cNvSpPr/>
          <p:nvPr/>
        </p:nvSpPr>
        <p:spPr>
          <a:xfrm>
            <a:off x="3723397" y="3422350"/>
            <a:ext cx="614680" cy="9525"/>
          </a:xfrm>
          <a:custGeom>
            <a:avLst/>
            <a:gdLst/>
            <a:ahLst/>
            <a:cxnLst/>
            <a:rect l="l" t="t" r="r" b="b"/>
            <a:pathLst>
              <a:path w="614680" h="9525">
                <a:moveTo>
                  <a:pt x="614172" y="9144"/>
                </a:moveTo>
                <a:lnTo>
                  <a:pt x="605789" y="0"/>
                </a:lnTo>
                <a:lnTo>
                  <a:pt x="8381" y="0"/>
                </a:lnTo>
                <a:lnTo>
                  <a:pt x="0" y="9144"/>
                </a:lnTo>
                <a:lnTo>
                  <a:pt x="614172" y="9144"/>
                </a:lnTo>
              </a:path>
            </a:pathLst>
          </a:custGeom>
          <a:ln w="3175">
            <a:solidFill>
              <a:srgbClr val="000000"/>
            </a:solidFill>
          </a:ln>
        </p:spPr>
        <p:txBody>
          <a:bodyPr wrap="square" lIns="0" tIns="0" rIns="0" bIns="0" rtlCol="0"/>
          <a:lstStyle/>
          <a:p>
            <a:endParaRPr/>
          </a:p>
        </p:txBody>
      </p:sp>
      <p:sp>
        <p:nvSpPr>
          <p:cNvPr id="644" name="object 644"/>
          <p:cNvSpPr/>
          <p:nvPr/>
        </p:nvSpPr>
        <p:spPr>
          <a:xfrm>
            <a:off x="3723397" y="3270712"/>
            <a:ext cx="8890" cy="161290"/>
          </a:xfrm>
          <a:custGeom>
            <a:avLst/>
            <a:gdLst/>
            <a:ahLst/>
            <a:cxnLst/>
            <a:rect l="l" t="t" r="r" b="b"/>
            <a:pathLst>
              <a:path w="8890" h="161289">
                <a:moveTo>
                  <a:pt x="0" y="0"/>
                </a:moveTo>
                <a:lnTo>
                  <a:pt x="0" y="160782"/>
                </a:lnTo>
                <a:lnTo>
                  <a:pt x="8381" y="151638"/>
                </a:lnTo>
                <a:lnTo>
                  <a:pt x="0" y="0"/>
                </a:lnTo>
                <a:close/>
              </a:path>
            </a:pathLst>
          </a:custGeom>
          <a:solidFill>
            <a:srgbClr val="000000"/>
          </a:solidFill>
        </p:spPr>
        <p:txBody>
          <a:bodyPr wrap="square" lIns="0" tIns="0" rIns="0" bIns="0" rtlCol="0"/>
          <a:lstStyle/>
          <a:p>
            <a:endParaRPr/>
          </a:p>
        </p:txBody>
      </p:sp>
      <p:sp>
        <p:nvSpPr>
          <p:cNvPr id="645" name="object 645"/>
          <p:cNvSpPr/>
          <p:nvPr/>
        </p:nvSpPr>
        <p:spPr>
          <a:xfrm>
            <a:off x="3723397" y="3270712"/>
            <a:ext cx="8890" cy="151765"/>
          </a:xfrm>
          <a:custGeom>
            <a:avLst/>
            <a:gdLst/>
            <a:ahLst/>
            <a:cxnLst/>
            <a:rect l="l" t="t" r="r" b="b"/>
            <a:pathLst>
              <a:path w="8890" h="151764">
                <a:moveTo>
                  <a:pt x="0" y="0"/>
                </a:moveTo>
                <a:lnTo>
                  <a:pt x="8381" y="151638"/>
                </a:lnTo>
                <a:lnTo>
                  <a:pt x="8381" y="8382"/>
                </a:lnTo>
                <a:lnTo>
                  <a:pt x="0" y="0"/>
                </a:lnTo>
                <a:close/>
              </a:path>
            </a:pathLst>
          </a:custGeom>
          <a:solidFill>
            <a:srgbClr val="000000"/>
          </a:solidFill>
        </p:spPr>
        <p:txBody>
          <a:bodyPr wrap="square" lIns="0" tIns="0" rIns="0" bIns="0" rtlCol="0"/>
          <a:lstStyle/>
          <a:p>
            <a:endParaRPr/>
          </a:p>
        </p:txBody>
      </p:sp>
      <p:sp>
        <p:nvSpPr>
          <p:cNvPr id="646" name="object 646"/>
          <p:cNvSpPr/>
          <p:nvPr/>
        </p:nvSpPr>
        <p:spPr>
          <a:xfrm>
            <a:off x="3723397" y="3270712"/>
            <a:ext cx="8890" cy="161290"/>
          </a:xfrm>
          <a:custGeom>
            <a:avLst/>
            <a:gdLst/>
            <a:ahLst/>
            <a:cxnLst/>
            <a:rect l="l" t="t" r="r" b="b"/>
            <a:pathLst>
              <a:path w="8890" h="161289">
                <a:moveTo>
                  <a:pt x="0" y="160782"/>
                </a:moveTo>
                <a:lnTo>
                  <a:pt x="8381" y="151638"/>
                </a:lnTo>
                <a:lnTo>
                  <a:pt x="8381" y="8382"/>
                </a:lnTo>
                <a:lnTo>
                  <a:pt x="0" y="0"/>
                </a:lnTo>
                <a:lnTo>
                  <a:pt x="0" y="160782"/>
                </a:lnTo>
              </a:path>
            </a:pathLst>
          </a:custGeom>
          <a:ln w="3175">
            <a:solidFill>
              <a:srgbClr val="000000"/>
            </a:solidFill>
          </a:ln>
        </p:spPr>
        <p:txBody>
          <a:bodyPr wrap="square" lIns="0" tIns="0" rIns="0" bIns="0" rtlCol="0"/>
          <a:lstStyle/>
          <a:p>
            <a:endParaRPr/>
          </a:p>
        </p:txBody>
      </p:sp>
      <p:sp>
        <p:nvSpPr>
          <p:cNvPr id="647" name="object 647"/>
          <p:cNvSpPr/>
          <p:nvPr/>
        </p:nvSpPr>
        <p:spPr>
          <a:xfrm>
            <a:off x="3723397" y="3270712"/>
            <a:ext cx="614680" cy="8890"/>
          </a:xfrm>
          <a:custGeom>
            <a:avLst/>
            <a:gdLst/>
            <a:ahLst/>
            <a:cxnLst/>
            <a:rect l="l" t="t" r="r" b="b"/>
            <a:pathLst>
              <a:path w="614680" h="8889">
                <a:moveTo>
                  <a:pt x="614172" y="0"/>
                </a:moveTo>
                <a:lnTo>
                  <a:pt x="0" y="0"/>
                </a:lnTo>
                <a:lnTo>
                  <a:pt x="8381" y="8382"/>
                </a:lnTo>
                <a:lnTo>
                  <a:pt x="614172" y="0"/>
                </a:lnTo>
                <a:close/>
              </a:path>
            </a:pathLst>
          </a:custGeom>
          <a:solidFill>
            <a:srgbClr val="000000"/>
          </a:solidFill>
        </p:spPr>
        <p:txBody>
          <a:bodyPr wrap="square" lIns="0" tIns="0" rIns="0" bIns="0" rtlCol="0"/>
          <a:lstStyle/>
          <a:p>
            <a:endParaRPr/>
          </a:p>
        </p:txBody>
      </p:sp>
      <p:sp>
        <p:nvSpPr>
          <p:cNvPr id="648" name="object 648"/>
          <p:cNvSpPr/>
          <p:nvPr/>
        </p:nvSpPr>
        <p:spPr>
          <a:xfrm>
            <a:off x="3731778" y="3270712"/>
            <a:ext cx="605790" cy="8890"/>
          </a:xfrm>
          <a:custGeom>
            <a:avLst/>
            <a:gdLst/>
            <a:ahLst/>
            <a:cxnLst/>
            <a:rect l="l" t="t" r="r" b="b"/>
            <a:pathLst>
              <a:path w="605789" h="8889">
                <a:moveTo>
                  <a:pt x="605790" y="0"/>
                </a:moveTo>
                <a:lnTo>
                  <a:pt x="0" y="8382"/>
                </a:lnTo>
                <a:lnTo>
                  <a:pt x="597407" y="8382"/>
                </a:lnTo>
                <a:lnTo>
                  <a:pt x="605790" y="0"/>
                </a:lnTo>
                <a:close/>
              </a:path>
            </a:pathLst>
          </a:custGeom>
          <a:solidFill>
            <a:srgbClr val="000000"/>
          </a:solidFill>
        </p:spPr>
        <p:txBody>
          <a:bodyPr wrap="square" lIns="0" tIns="0" rIns="0" bIns="0" rtlCol="0"/>
          <a:lstStyle/>
          <a:p>
            <a:endParaRPr/>
          </a:p>
        </p:txBody>
      </p:sp>
      <p:sp>
        <p:nvSpPr>
          <p:cNvPr id="649" name="object 649"/>
          <p:cNvSpPr/>
          <p:nvPr/>
        </p:nvSpPr>
        <p:spPr>
          <a:xfrm>
            <a:off x="3723397" y="3270712"/>
            <a:ext cx="614680" cy="8890"/>
          </a:xfrm>
          <a:custGeom>
            <a:avLst/>
            <a:gdLst/>
            <a:ahLst/>
            <a:cxnLst/>
            <a:rect l="l" t="t" r="r" b="b"/>
            <a:pathLst>
              <a:path w="614680" h="8889">
                <a:moveTo>
                  <a:pt x="0" y="0"/>
                </a:moveTo>
                <a:lnTo>
                  <a:pt x="8381" y="8382"/>
                </a:lnTo>
                <a:lnTo>
                  <a:pt x="605789" y="8382"/>
                </a:lnTo>
                <a:lnTo>
                  <a:pt x="614172" y="0"/>
                </a:lnTo>
                <a:lnTo>
                  <a:pt x="0" y="0"/>
                </a:lnTo>
              </a:path>
            </a:pathLst>
          </a:custGeom>
          <a:ln w="3175">
            <a:solidFill>
              <a:srgbClr val="000000"/>
            </a:solidFill>
          </a:ln>
        </p:spPr>
        <p:txBody>
          <a:bodyPr wrap="square" lIns="0" tIns="0" rIns="0" bIns="0" rtlCol="0"/>
          <a:lstStyle/>
          <a:p>
            <a:endParaRPr/>
          </a:p>
        </p:txBody>
      </p:sp>
      <p:sp>
        <p:nvSpPr>
          <p:cNvPr id="650" name="object 650"/>
          <p:cNvSpPr/>
          <p:nvPr/>
        </p:nvSpPr>
        <p:spPr>
          <a:xfrm>
            <a:off x="3479556" y="3875740"/>
            <a:ext cx="248920" cy="9525"/>
          </a:xfrm>
          <a:custGeom>
            <a:avLst/>
            <a:gdLst/>
            <a:ahLst/>
            <a:cxnLst/>
            <a:rect l="l" t="t" r="r" b="b"/>
            <a:pathLst>
              <a:path w="248919" h="9525">
                <a:moveTo>
                  <a:pt x="248412" y="0"/>
                </a:moveTo>
                <a:lnTo>
                  <a:pt x="0" y="0"/>
                </a:lnTo>
                <a:lnTo>
                  <a:pt x="0" y="9144"/>
                </a:lnTo>
                <a:lnTo>
                  <a:pt x="248412" y="0"/>
                </a:lnTo>
                <a:close/>
              </a:path>
            </a:pathLst>
          </a:custGeom>
          <a:solidFill>
            <a:srgbClr val="000000"/>
          </a:solidFill>
        </p:spPr>
        <p:txBody>
          <a:bodyPr wrap="square" lIns="0" tIns="0" rIns="0" bIns="0" rtlCol="0"/>
          <a:lstStyle/>
          <a:p>
            <a:endParaRPr/>
          </a:p>
        </p:txBody>
      </p:sp>
      <p:sp>
        <p:nvSpPr>
          <p:cNvPr id="651" name="object 651"/>
          <p:cNvSpPr/>
          <p:nvPr/>
        </p:nvSpPr>
        <p:spPr>
          <a:xfrm>
            <a:off x="3479556" y="3875740"/>
            <a:ext cx="248920" cy="9525"/>
          </a:xfrm>
          <a:custGeom>
            <a:avLst/>
            <a:gdLst/>
            <a:ahLst/>
            <a:cxnLst/>
            <a:rect l="l" t="t" r="r" b="b"/>
            <a:pathLst>
              <a:path w="248919" h="9525">
                <a:moveTo>
                  <a:pt x="248412" y="0"/>
                </a:moveTo>
                <a:lnTo>
                  <a:pt x="0" y="9144"/>
                </a:lnTo>
                <a:lnTo>
                  <a:pt x="248412" y="9144"/>
                </a:lnTo>
                <a:lnTo>
                  <a:pt x="248412" y="0"/>
                </a:lnTo>
                <a:close/>
              </a:path>
            </a:pathLst>
          </a:custGeom>
          <a:solidFill>
            <a:srgbClr val="000000"/>
          </a:solidFill>
        </p:spPr>
        <p:txBody>
          <a:bodyPr wrap="square" lIns="0" tIns="0" rIns="0" bIns="0" rtlCol="0"/>
          <a:lstStyle/>
          <a:p>
            <a:endParaRPr/>
          </a:p>
        </p:txBody>
      </p:sp>
      <p:sp>
        <p:nvSpPr>
          <p:cNvPr id="652" name="object 652"/>
          <p:cNvSpPr/>
          <p:nvPr/>
        </p:nvSpPr>
        <p:spPr>
          <a:xfrm>
            <a:off x="3479556" y="3875740"/>
            <a:ext cx="247650" cy="9525"/>
          </a:xfrm>
          <a:custGeom>
            <a:avLst/>
            <a:gdLst/>
            <a:ahLst/>
            <a:cxnLst/>
            <a:rect l="l" t="t" r="r" b="b"/>
            <a:pathLst>
              <a:path w="247650" h="9525">
                <a:moveTo>
                  <a:pt x="0" y="0"/>
                </a:moveTo>
                <a:lnTo>
                  <a:pt x="0" y="9144"/>
                </a:lnTo>
                <a:lnTo>
                  <a:pt x="247650" y="9144"/>
                </a:lnTo>
                <a:lnTo>
                  <a:pt x="247650" y="0"/>
                </a:lnTo>
                <a:lnTo>
                  <a:pt x="0" y="0"/>
                </a:lnTo>
              </a:path>
            </a:pathLst>
          </a:custGeom>
          <a:ln w="3175">
            <a:solidFill>
              <a:srgbClr val="000000"/>
            </a:solidFill>
          </a:ln>
        </p:spPr>
        <p:txBody>
          <a:bodyPr wrap="square" lIns="0" tIns="0" rIns="0" bIns="0" rtlCol="0"/>
          <a:lstStyle/>
          <a:p>
            <a:endParaRPr/>
          </a:p>
        </p:txBody>
      </p:sp>
      <p:sp>
        <p:nvSpPr>
          <p:cNvPr id="653" name="object 653"/>
          <p:cNvSpPr/>
          <p:nvPr/>
        </p:nvSpPr>
        <p:spPr>
          <a:xfrm>
            <a:off x="3479556" y="3611325"/>
            <a:ext cx="248920" cy="8890"/>
          </a:xfrm>
          <a:custGeom>
            <a:avLst/>
            <a:gdLst/>
            <a:ahLst/>
            <a:cxnLst/>
            <a:rect l="l" t="t" r="r" b="b"/>
            <a:pathLst>
              <a:path w="248919" h="8889">
                <a:moveTo>
                  <a:pt x="248412" y="0"/>
                </a:moveTo>
                <a:lnTo>
                  <a:pt x="0" y="0"/>
                </a:lnTo>
                <a:lnTo>
                  <a:pt x="0" y="8381"/>
                </a:lnTo>
                <a:lnTo>
                  <a:pt x="248412" y="0"/>
                </a:lnTo>
                <a:close/>
              </a:path>
            </a:pathLst>
          </a:custGeom>
          <a:solidFill>
            <a:srgbClr val="000000"/>
          </a:solidFill>
        </p:spPr>
        <p:txBody>
          <a:bodyPr wrap="square" lIns="0" tIns="0" rIns="0" bIns="0" rtlCol="0"/>
          <a:lstStyle/>
          <a:p>
            <a:endParaRPr/>
          </a:p>
        </p:txBody>
      </p:sp>
      <p:sp>
        <p:nvSpPr>
          <p:cNvPr id="654" name="object 654"/>
          <p:cNvSpPr/>
          <p:nvPr/>
        </p:nvSpPr>
        <p:spPr>
          <a:xfrm>
            <a:off x="3479556" y="3611325"/>
            <a:ext cx="248920" cy="8890"/>
          </a:xfrm>
          <a:custGeom>
            <a:avLst/>
            <a:gdLst/>
            <a:ahLst/>
            <a:cxnLst/>
            <a:rect l="l" t="t" r="r" b="b"/>
            <a:pathLst>
              <a:path w="248919" h="8889">
                <a:moveTo>
                  <a:pt x="248412" y="0"/>
                </a:moveTo>
                <a:lnTo>
                  <a:pt x="0" y="8381"/>
                </a:lnTo>
                <a:lnTo>
                  <a:pt x="248412" y="8381"/>
                </a:lnTo>
                <a:lnTo>
                  <a:pt x="248412" y="0"/>
                </a:lnTo>
                <a:close/>
              </a:path>
            </a:pathLst>
          </a:custGeom>
          <a:solidFill>
            <a:srgbClr val="000000"/>
          </a:solidFill>
        </p:spPr>
        <p:txBody>
          <a:bodyPr wrap="square" lIns="0" tIns="0" rIns="0" bIns="0" rtlCol="0"/>
          <a:lstStyle/>
          <a:p>
            <a:endParaRPr/>
          </a:p>
        </p:txBody>
      </p:sp>
      <p:sp>
        <p:nvSpPr>
          <p:cNvPr id="655" name="object 655"/>
          <p:cNvSpPr/>
          <p:nvPr/>
        </p:nvSpPr>
        <p:spPr>
          <a:xfrm>
            <a:off x="3479556" y="3611325"/>
            <a:ext cx="247650" cy="8890"/>
          </a:xfrm>
          <a:custGeom>
            <a:avLst/>
            <a:gdLst/>
            <a:ahLst/>
            <a:cxnLst/>
            <a:rect l="l" t="t" r="r" b="b"/>
            <a:pathLst>
              <a:path w="247650" h="8889">
                <a:moveTo>
                  <a:pt x="0" y="0"/>
                </a:moveTo>
                <a:lnTo>
                  <a:pt x="0" y="8381"/>
                </a:lnTo>
                <a:lnTo>
                  <a:pt x="247650" y="8381"/>
                </a:lnTo>
                <a:lnTo>
                  <a:pt x="247650" y="0"/>
                </a:lnTo>
                <a:lnTo>
                  <a:pt x="0" y="0"/>
                </a:lnTo>
              </a:path>
            </a:pathLst>
          </a:custGeom>
          <a:ln w="3175">
            <a:solidFill>
              <a:srgbClr val="000000"/>
            </a:solidFill>
          </a:ln>
        </p:spPr>
        <p:txBody>
          <a:bodyPr wrap="square" lIns="0" tIns="0" rIns="0" bIns="0" rtlCol="0"/>
          <a:lstStyle/>
          <a:p>
            <a:endParaRPr/>
          </a:p>
        </p:txBody>
      </p:sp>
      <p:sp>
        <p:nvSpPr>
          <p:cNvPr id="656" name="object 656"/>
          <p:cNvSpPr/>
          <p:nvPr/>
        </p:nvSpPr>
        <p:spPr>
          <a:xfrm>
            <a:off x="3479556" y="3599896"/>
            <a:ext cx="22225" cy="16510"/>
          </a:xfrm>
          <a:custGeom>
            <a:avLst/>
            <a:gdLst/>
            <a:ahLst/>
            <a:cxnLst/>
            <a:rect l="l" t="t" r="r" b="b"/>
            <a:pathLst>
              <a:path w="22225" h="16510">
                <a:moveTo>
                  <a:pt x="16002" y="0"/>
                </a:moveTo>
                <a:lnTo>
                  <a:pt x="0" y="16001"/>
                </a:lnTo>
                <a:lnTo>
                  <a:pt x="22098" y="16001"/>
                </a:lnTo>
                <a:lnTo>
                  <a:pt x="16002" y="0"/>
                </a:lnTo>
                <a:close/>
              </a:path>
            </a:pathLst>
          </a:custGeom>
          <a:solidFill>
            <a:srgbClr val="000000"/>
          </a:solidFill>
        </p:spPr>
        <p:txBody>
          <a:bodyPr wrap="square" lIns="0" tIns="0" rIns="0" bIns="0" rtlCol="0"/>
          <a:lstStyle/>
          <a:p>
            <a:endParaRPr/>
          </a:p>
        </p:txBody>
      </p:sp>
      <p:sp>
        <p:nvSpPr>
          <p:cNvPr id="657" name="object 657"/>
          <p:cNvSpPr/>
          <p:nvPr/>
        </p:nvSpPr>
        <p:spPr>
          <a:xfrm>
            <a:off x="3479556" y="3599896"/>
            <a:ext cx="22225" cy="16510"/>
          </a:xfrm>
          <a:custGeom>
            <a:avLst/>
            <a:gdLst/>
            <a:ahLst/>
            <a:cxnLst/>
            <a:rect l="l" t="t" r="r" b="b"/>
            <a:pathLst>
              <a:path w="22225" h="16510">
                <a:moveTo>
                  <a:pt x="22098" y="16001"/>
                </a:moveTo>
                <a:lnTo>
                  <a:pt x="16002" y="0"/>
                </a:lnTo>
                <a:lnTo>
                  <a:pt x="0" y="16001"/>
                </a:lnTo>
                <a:lnTo>
                  <a:pt x="22098" y="16001"/>
                </a:lnTo>
              </a:path>
            </a:pathLst>
          </a:custGeom>
          <a:ln w="3175">
            <a:solidFill>
              <a:srgbClr val="000000"/>
            </a:solidFill>
          </a:ln>
        </p:spPr>
        <p:txBody>
          <a:bodyPr wrap="square" lIns="0" tIns="0" rIns="0" bIns="0" rtlCol="0"/>
          <a:lstStyle/>
          <a:p>
            <a:endParaRPr/>
          </a:p>
        </p:txBody>
      </p:sp>
      <p:sp>
        <p:nvSpPr>
          <p:cNvPr id="658" name="object 658"/>
          <p:cNvSpPr/>
          <p:nvPr/>
        </p:nvSpPr>
        <p:spPr>
          <a:xfrm>
            <a:off x="3479556" y="3593800"/>
            <a:ext cx="16510" cy="22225"/>
          </a:xfrm>
          <a:custGeom>
            <a:avLst/>
            <a:gdLst/>
            <a:ahLst/>
            <a:cxnLst/>
            <a:rect l="l" t="t" r="r" b="b"/>
            <a:pathLst>
              <a:path w="16509" h="22225">
                <a:moveTo>
                  <a:pt x="0" y="0"/>
                </a:moveTo>
                <a:lnTo>
                  <a:pt x="0" y="22098"/>
                </a:lnTo>
                <a:lnTo>
                  <a:pt x="16002" y="6096"/>
                </a:lnTo>
                <a:lnTo>
                  <a:pt x="0" y="0"/>
                </a:lnTo>
                <a:close/>
              </a:path>
            </a:pathLst>
          </a:custGeom>
          <a:solidFill>
            <a:srgbClr val="000000"/>
          </a:solidFill>
        </p:spPr>
        <p:txBody>
          <a:bodyPr wrap="square" lIns="0" tIns="0" rIns="0" bIns="0" rtlCol="0"/>
          <a:lstStyle/>
          <a:p>
            <a:endParaRPr/>
          </a:p>
        </p:txBody>
      </p:sp>
      <p:sp>
        <p:nvSpPr>
          <p:cNvPr id="659" name="object 659"/>
          <p:cNvSpPr/>
          <p:nvPr/>
        </p:nvSpPr>
        <p:spPr>
          <a:xfrm>
            <a:off x="3479556" y="3593800"/>
            <a:ext cx="16510" cy="22225"/>
          </a:xfrm>
          <a:custGeom>
            <a:avLst/>
            <a:gdLst/>
            <a:ahLst/>
            <a:cxnLst/>
            <a:rect l="l" t="t" r="r" b="b"/>
            <a:pathLst>
              <a:path w="16509" h="22225">
                <a:moveTo>
                  <a:pt x="16002" y="6096"/>
                </a:moveTo>
                <a:lnTo>
                  <a:pt x="0" y="0"/>
                </a:lnTo>
                <a:lnTo>
                  <a:pt x="0" y="22098"/>
                </a:lnTo>
                <a:lnTo>
                  <a:pt x="16002" y="6096"/>
                </a:lnTo>
              </a:path>
            </a:pathLst>
          </a:custGeom>
          <a:ln w="3175">
            <a:solidFill>
              <a:srgbClr val="000000"/>
            </a:solidFill>
          </a:ln>
        </p:spPr>
        <p:txBody>
          <a:bodyPr wrap="square" lIns="0" tIns="0" rIns="0" bIns="0" rtlCol="0"/>
          <a:lstStyle/>
          <a:p>
            <a:endParaRPr/>
          </a:p>
        </p:txBody>
      </p:sp>
      <p:sp>
        <p:nvSpPr>
          <p:cNvPr id="660" name="object 660"/>
          <p:cNvSpPr/>
          <p:nvPr/>
        </p:nvSpPr>
        <p:spPr>
          <a:xfrm>
            <a:off x="3464316" y="3593800"/>
            <a:ext cx="15240" cy="22225"/>
          </a:xfrm>
          <a:custGeom>
            <a:avLst/>
            <a:gdLst/>
            <a:ahLst/>
            <a:cxnLst/>
            <a:rect l="l" t="t" r="r" b="b"/>
            <a:pathLst>
              <a:path w="15240" h="22225">
                <a:moveTo>
                  <a:pt x="15240" y="0"/>
                </a:moveTo>
                <a:lnTo>
                  <a:pt x="0" y="6096"/>
                </a:lnTo>
                <a:lnTo>
                  <a:pt x="15240" y="22098"/>
                </a:lnTo>
                <a:lnTo>
                  <a:pt x="15240" y="0"/>
                </a:lnTo>
                <a:close/>
              </a:path>
            </a:pathLst>
          </a:custGeom>
          <a:solidFill>
            <a:srgbClr val="000000"/>
          </a:solidFill>
        </p:spPr>
        <p:txBody>
          <a:bodyPr wrap="square" lIns="0" tIns="0" rIns="0" bIns="0" rtlCol="0"/>
          <a:lstStyle/>
          <a:p>
            <a:endParaRPr/>
          </a:p>
        </p:txBody>
      </p:sp>
      <p:sp>
        <p:nvSpPr>
          <p:cNvPr id="661" name="object 661"/>
          <p:cNvSpPr/>
          <p:nvPr/>
        </p:nvSpPr>
        <p:spPr>
          <a:xfrm>
            <a:off x="3464316" y="3593800"/>
            <a:ext cx="15240" cy="22225"/>
          </a:xfrm>
          <a:custGeom>
            <a:avLst/>
            <a:gdLst/>
            <a:ahLst/>
            <a:cxnLst/>
            <a:rect l="l" t="t" r="r" b="b"/>
            <a:pathLst>
              <a:path w="15240" h="22225">
                <a:moveTo>
                  <a:pt x="15240" y="0"/>
                </a:moveTo>
                <a:lnTo>
                  <a:pt x="0" y="6096"/>
                </a:lnTo>
                <a:lnTo>
                  <a:pt x="15240" y="22098"/>
                </a:lnTo>
                <a:lnTo>
                  <a:pt x="15240" y="0"/>
                </a:lnTo>
              </a:path>
            </a:pathLst>
          </a:custGeom>
          <a:ln w="3175">
            <a:solidFill>
              <a:srgbClr val="000000"/>
            </a:solidFill>
          </a:ln>
        </p:spPr>
        <p:txBody>
          <a:bodyPr wrap="square" lIns="0" tIns="0" rIns="0" bIns="0" rtlCol="0"/>
          <a:lstStyle/>
          <a:p>
            <a:endParaRPr/>
          </a:p>
        </p:txBody>
      </p:sp>
      <p:sp>
        <p:nvSpPr>
          <p:cNvPr id="662" name="object 662"/>
          <p:cNvSpPr/>
          <p:nvPr/>
        </p:nvSpPr>
        <p:spPr>
          <a:xfrm>
            <a:off x="3458220" y="3599896"/>
            <a:ext cx="21590" cy="16510"/>
          </a:xfrm>
          <a:custGeom>
            <a:avLst/>
            <a:gdLst/>
            <a:ahLst/>
            <a:cxnLst/>
            <a:rect l="l" t="t" r="r" b="b"/>
            <a:pathLst>
              <a:path w="21590" h="16510">
                <a:moveTo>
                  <a:pt x="6095" y="0"/>
                </a:moveTo>
                <a:lnTo>
                  <a:pt x="0" y="16001"/>
                </a:lnTo>
                <a:lnTo>
                  <a:pt x="21335" y="16001"/>
                </a:lnTo>
                <a:lnTo>
                  <a:pt x="6095" y="0"/>
                </a:lnTo>
                <a:close/>
              </a:path>
            </a:pathLst>
          </a:custGeom>
          <a:solidFill>
            <a:srgbClr val="000000"/>
          </a:solidFill>
        </p:spPr>
        <p:txBody>
          <a:bodyPr wrap="square" lIns="0" tIns="0" rIns="0" bIns="0" rtlCol="0"/>
          <a:lstStyle/>
          <a:p>
            <a:endParaRPr/>
          </a:p>
        </p:txBody>
      </p:sp>
      <p:sp>
        <p:nvSpPr>
          <p:cNvPr id="663" name="object 663"/>
          <p:cNvSpPr/>
          <p:nvPr/>
        </p:nvSpPr>
        <p:spPr>
          <a:xfrm>
            <a:off x="3458220" y="3599896"/>
            <a:ext cx="21590" cy="16510"/>
          </a:xfrm>
          <a:custGeom>
            <a:avLst/>
            <a:gdLst/>
            <a:ahLst/>
            <a:cxnLst/>
            <a:rect l="l" t="t" r="r" b="b"/>
            <a:pathLst>
              <a:path w="21590" h="16510">
                <a:moveTo>
                  <a:pt x="6095" y="0"/>
                </a:moveTo>
                <a:lnTo>
                  <a:pt x="0" y="16001"/>
                </a:lnTo>
                <a:lnTo>
                  <a:pt x="21335" y="16001"/>
                </a:lnTo>
                <a:lnTo>
                  <a:pt x="6095" y="0"/>
                </a:lnTo>
              </a:path>
            </a:pathLst>
          </a:custGeom>
          <a:ln w="3175">
            <a:solidFill>
              <a:srgbClr val="000000"/>
            </a:solidFill>
          </a:ln>
        </p:spPr>
        <p:txBody>
          <a:bodyPr wrap="square" lIns="0" tIns="0" rIns="0" bIns="0" rtlCol="0"/>
          <a:lstStyle/>
          <a:p>
            <a:endParaRPr/>
          </a:p>
        </p:txBody>
      </p:sp>
      <p:sp>
        <p:nvSpPr>
          <p:cNvPr id="664" name="object 664"/>
          <p:cNvSpPr/>
          <p:nvPr/>
        </p:nvSpPr>
        <p:spPr>
          <a:xfrm>
            <a:off x="3458220" y="3615897"/>
            <a:ext cx="21590" cy="15240"/>
          </a:xfrm>
          <a:custGeom>
            <a:avLst/>
            <a:gdLst/>
            <a:ahLst/>
            <a:cxnLst/>
            <a:rect l="l" t="t" r="r" b="b"/>
            <a:pathLst>
              <a:path w="21590" h="15239">
                <a:moveTo>
                  <a:pt x="21335" y="0"/>
                </a:moveTo>
                <a:lnTo>
                  <a:pt x="0" y="0"/>
                </a:lnTo>
                <a:lnTo>
                  <a:pt x="6095" y="15239"/>
                </a:lnTo>
                <a:lnTo>
                  <a:pt x="21335" y="0"/>
                </a:lnTo>
                <a:close/>
              </a:path>
            </a:pathLst>
          </a:custGeom>
          <a:solidFill>
            <a:srgbClr val="000000"/>
          </a:solidFill>
        </p:spPr>
        <p:txBody>
          <a:bodyPr wrap="square" lIns="0" tIns="0" rIns="0" bIns="0" rtlCol="0"/>
          <a:lstStyle/>
          <a:p>
            <a:endParaRPr/>
          </a:p>
        </p:txBody>
      </p:sp>
      <p:sp>
        <p:nvSpPr>
          <p:cNvPr id="665" name="object 665"/>
          <p:cNvSpPr/>
          <p:nvPr/>
        </p:nvSpPr>
        <p:spPr>
          <a:xfrm>
            <a:off x="3458220" y="3615897"/>
            <a:ext cx="21590" cy="15240"/>
          </a:xfrm>
          <a:custGeom>
            <a:avLst/>
            <a:gdLst/>
            <a:ahLst/>
            <a:cxnLst/>
            <a:rect l="l" t="t" r="r" b="b"/>
            <a:pathLst>
              <a:path w="21590" h="15239">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666" name="object 666"/>
          <p:cNvSpPr/>
          <p:nvPr/>
        </p:nvSpPr>
        <p:spPr>
          <a:xfrm>
            <a:off x="3464316" y="3615897"/>
            <a:ext cx="15240" cy="22225"/>
          </a:xfrm>
          <a:custGeom>
            <a:avLst/>
            <a:gdLst/>
            <a:ahLst/>
            <a:cxnLst/>
            <a:rect l="l" t="t" r="r" b="b"/>
            <a:pathLst>
              <a:path w="15240" h="22225">
                <a:moveTo>
                  <a:pt x="15240" y="0"/>
                </a:moveTo>
                <a:lnTo>
                  <a:pt x="0" y="15239"/>
                </a:lnTo>
                <a:lnTo>
                  <a:pt x="15240" y="22098"/>
                </a:lnTo>
                <a:lnTo>
                  <a:pt x="15240" y="0"/>
                </a:lnTo>
                <a:close/>
              </a:path>
            </a:pathLst>
          </a:custGeom>
          <a:solidFill>
            <a:srgbClr val="000000"/>
          </a:solidFill>
        </p:spPr>
        <p:txBody>
          <a:bodyPr wrap="square" lIns="0" tIns="0" rIns="0" bIns="0" rtlCol="0"/>
          <a:lstStyle/>
          <a:p>
            <a:endParaRPr/>
          </a:p>
        </p:txBody>
      </p:sp>
      <p:sp>
        <p:nvSpPr>
          <p:cNvPr id="667" name="object 667"/>
          <p:cNvSpPr/>
          <p:nvPr/>
        </p:nvSpPr>
        <p:spPr>
          <a:xfrm>
            <a:off x="3464316" y="3615897"/>
            <a:ext cx="15240" cy="22225"/>
          </a:xfrm>
          <a:custGeom>
            <a:avLst/>
            <a:gdLst/>
            <a:ahLst/>
            <a:cxnLst/>
            <a:rect l="l" t="t" r="r" b="b"/>
            <a:pathLst>
              <a:path w="15240" h="22225">
                <a:moveTo>
                  <a:pt x="0" y="15239"/>
                </a:moveTo>
                <a:lnTo>
                  <a:pt x="15240" y="22098"/>
                </a:lnTo>
                <a:lnTo>
                  <a:pt x="15240" y="0"/>
                </a:lnTo>
                <a:lnTo>
                  <a:pt x="0" y="15239"/>
                </a:lnTo>
              </a:path>
            </a:pathLst>
          </a:custGeom>
          <a:ln w="3175">
            <a:solidFill>
              <a:srgbClr val="000000"/>
            </a:solidFill>
          </a:ln>
        </p:spPr>
        <p:txBody>
          <a:bodyPr wrap="square" lIns="0" tIns="0" rIns="0" bIns="0" rtlCol="0"/>
          <a:lstStyle/>
          <a:p>
            <a:endParaRPr/>
          </a:p>
        </p:txBody>
      </p:sp>
      <p:sp>
        <p:nvSpPr>
          <p:cNvPr id="668" name="object 668"/>
          <p:cNvSpPr/>
          <p:nvPr/>
        </p:nvSpPr>
        <p:spPr>
          <a:xfrm>
            <a:off x="3479556" y="3615897"/>
            <a:ext cx="16510" cy="22225"/>
          </a:xfrm>
          <a:custGeom>
            <a:avLst/>
            <a:gdLst/>
            <a:ahLst/>
            <a:cxnLst/>
            <a:rect l="l" t="t" r="r" b="b"/>
            <a:pathLst>
              <a:path w="16509" h="22225">
                <a:moveTo>
                  <a:pt x="0" y="0"/>
                </a:moveTo>
                <a:lnTo>
                  <a:pt x="0" y="22098"/>
                </a:lnTo>
                <a:lnTo>
                  <a:pt x="16002" y="15239"/>
                </a:lnTo>
                <a:lnTo>
                  <a:pt x="0" y="0"/>
                </a:lnTo>
                <a:close/>
              </a:path>
            </a:pathLst>
          </a:custGeom>
          <a:solidFill>
            <a:srgbClr val="000000"/>
          </a:solidFill>
        </p:spPr>
        <p:txBody>
          <a:bodyPr wrap="square" lIns="0" tIns="0" rIns="0" bIns="0" rtlCol="0"/>
          <a:lstStyle/>
          <a:p>
            <a:endParaRPr/>
          </a:p>
        </p:txBody>
      </p:sp>
      <p:sp>
        <p:nvSpPr>
          <p:cNvPr id="669" name="object 669"/>
          <p:cNvSpPr/>
          <p:nvPr/>
        </p:nvSpPr>
        <p:spPr>
          <a:xfrm>
            <a:off x="3479556" y="3615897"/>
            <a:ext cx="16510" cy="22225"/>
          </a:xfrm>
          <a:custGeom>
            <a:avLst/>
            <a:gdLst/>
            <a:ahLst/>
            <a:cxnLst/>
            <a:rect l="l" t="t" r="r" b="b"/>
            <a:pathLst>
              <a:path w="16509" h="22225">
                <a:moveTo>
                  <a:pt x="0" y="22098"/>
                </a:moveTo>
                <a:lnTo>
                  <a:pt x="16002" y="15239"/>
                </a:lnTo>
                <a:lnTo>
                  <a:pt x="0" y="0"/>
                </a:lnTo>
                <a:lnTo>
                  <a:pt x="0" y="22098"/>
                </a:lnTo>
              </a:path>
            </a:pathLst>
          </a:custGeom>
          <a:ln w="3175">
            <a:solidFill>
              <a:srgbClr val="000000"/>
            </a:solidFill>
          </a:ln>
        </p:spPr>
        <p:txBody>
          <a:bodyPr wrap="square" lIns="0" tIns="0" rIns="0" bIns="0" rtlCol="0"/>
          <a:lstStyle/>
          <a:p>
            <a:endParaRPr/>
          </a:p>
        </p:txBody>
      </p:sp>
      <p:sp>
        <p:nvSpPr>
          <p:cNvPr id="670" name="object 670"/>
          <p:cNvSpPr/>
          <p:nvPr/>
        </p:nvSpPr>
        <p:spPr>
          <a:xfrm>
            <a:off x="3479556" y="3615897"/>
            <a:ext cx="22225" cy="15240"/>
          </a:xfrm>
          <a:custGeom>
            <a:avLst/>
            <a:gdLst/>
            <a:ahLst/>
            <a:cxnLst/>
            <a:rect l="l" t="t" r="r" b="b"/>
            <a:pathLst>
              <a:path w="22225" h="15239">
                <a:moveTo>
                  <a:pt x="22098" y="0"/>
                </a:moveTo>
                <a:lnTo>
                  <a:pt x="0" y="0"/>
                </a:lnTo>
                <a:lnTo>
                  <a:pt x="16002" y="15239"/>
                </a:lnTo>
                <a:lnTo>
                  <a:pt x="22098" y="0"/>
                </a:lnTo>
                <a:close/>
              </a:path>
            </a:pathLst>
          </a:custGeom>
          <a:solidFill>
            <a:srgbClr val="000000"/>
          </a:solidFill>
        </p:spPr>
        <p:txBody>
          <a:bodyPr wrap="square" lIns="0" tIns="0" rIns="0" bIns="0" rtlCol="0"/>
          <a:lstStyle/>
          <a:p>
            <a:endParaRPr/>
          </a:p>
        </p:txBody>
      </p:sp>
      <p:sp>
        <p:nvSpPr>
          <p:cNvPr id="671" name="object 671"/>
          <p:cNvSpPr/>
          <p:nvPr/>
        </p:nvSpPr>
        <p:spPr>
          <a:xfrm>
            <a:off x="3479556" y="3615897"/>
            <a:ext cx="22225" cy="15240"/>
          </a:xfrm>
          <a:custGeom>
            <a:avLst/>
            <a:gdLst/>
            <a:ahLst/>
            <a:cxnLst/>
            <a:rect l="l" t="t" r="r" b="b"/>
            <a:pathLst>
              <a:path w="22225" h="15239">
                <a:moveTo>
                  <a:pt x="16002" y="15239"/>
                </a:moveTo>
                <a:lnTo>
                  <a:pt x="22098" y="0"/>
                </a:lnTo>
                <a:lnTo>
                  <a:pt x="0" y="0"/>
                </a:lnTo>
                <a:lnTo>
                  <a:pt x="16002" y="15239"/>
                </a:lnTo>
              </a:path>
            </a:pathLst>
          </a:custGeom>
          <a:ln w="3175">
            <a:solidFill>
              <a:srgbClr val="000000"/>
            </a:solidFill>
          </a:ln>
        </p:spPr>
        <p:txBody>
          <a:bodyPr wrap="square" lIns="0" tIns="0" rIns="0" bIns="0" rtlCol="0"/>
          <a:lstStyle/>
          <a:p>
            <a:endParaRPr/>
          </a:p>
        </p:txBody>
      </p:sp>
      <p:sp>
        <p:nvSpPr>
          <p:cNvPr id="672" name="object 672"/>
          <p:cNvSpPr/>
          <p:nvPr/>
        </p:nvSpPr>
        <p:spPr>
          <a:xfrm>
            <a:off x="3479556" y="3346150"/>
            <a:ext cx="248920" cy="9525"/>
          </a:xfrm>
          <a:custGeom>
            <a:avLst/>
            <a:gdLst/>
            <a:ahLst/>
            <a:cxnLst/>
            <a:rect l="l" t="t" r="r" b="b"/>
            <a:pathLst>
              <a:path w="248919" h="9525">
                <a:moveTo>
                  <a:pt x="248412" y="0"/>
                </a:moveTo>
                <a:lnTo>
                  <a:pt x="0" y="9144"/>
                </a:lnTo>
                <a:lnTo>
                  <a:pt x="248412" y="9144"/>
                </a:lnTo>
                <a:lnTo>
                  <a:pt x="248412" y="0"/>
                </a:lnTo>
                <a:close/>
              </a:path>
            </a:pathLst>
          </a:custGeom>
          <a:solidFill>
            <a:srgbClr val="000000"/>
          </a:solidFill>
        </p:spPr>
        <p:txBody>
          <a:bodyPr wrap="square" lIns="0" tIns="0" rIns="0" bIns="0" rtlCol="0"/>
          <a:lstStyle/>
          <a:p>
            <a:endParaRPr/>
          </a:p>
        </p:txBody>
      </p:sp>
      <p:sp>
        <p:nvSpPr>
          <p:cNvPr id="673" name="object 673"/>
          <p:cNvSpPr/>
          <p:nvPr/>
        </p:nvSpPr>
        <p:spPr>
          <a:xfrm>
            <a:off x="3479556" y="3346150"/>
            <a:ext cx="248920" cy="9525"/>
          </a:xfrm>
          <a:custGeom>
            <a:avLst/>
            <a:gdLst/>
            <a:ahLst/>
            <a:cxnLst/>
            <a:rect l="l" t="t" r="r" b="b"/>
            <a:pathLst>
              <a:path w="248919" h="9525">
                <a:moveTo>
                  <a:pt x="248412" y="0"/>
                </a:moveTo>
                <a:lnTo>
                  <a:pt x="0" y="0"/>
                </a:lnTo>
                <a:lnTo>
                  <a:pt x="0" y="9144"/>
                </a:lnTo>
                <a:lnTo>
                  <a:pt x="248412" y="0"/>
                </a:lnTo>
                <a:close/>
              </a:path>
            </a:pathLst>
          </a:custGeom>
          <a:solidFill>
            <a:srgbClr val="000000"/>
          </a:solidFill>
        </p:spPr>
        <p:txBody>
          <a:bodyPr wrap="square" lIns="0" tIns="0" rIns="0" bIns="0" rtlCol="0"/>
          <a:lstStyle/>
          <a:p>
            <a:endParaRPr/>
          </a:p>
        </p:txBody>
      </p:sp>
      <p:sp>
        <p:nvSpPr>
          <p:cNvPr id="674" name="object 674"/>
          <p:cNvSpPr txBox="1"/>
          <p:nvPr/>
        </p:nvSpPr>
        <p:spPr>
          <a:xfrm>
            <a:off x="4653036" y="3441141"/>
            <a:ext cx="149860" cy="173355"/>
          </a:xfrm>
          <a:prstGeom prst="rect">
            <a:avLst/>
          </a:prstGeom>
        </p:spPr>
        <p:txBody>
          <a:bodyPr vert="horz" wrap="square" lIns="0" tIns="15240" rIns="0" bIns="0" rtlCol="0">
            <a:spAutoFit/>
          </a:bodyPr>
          <a:lstStyle/>
          <a:p>
            <a:pPr>
              <a:lnSpc>
                <a:spcPct val="100000"/>
              </a:lnSpc>
              <a:spcBef>
                <a:spcPts val="120"/>
              </a:spcBef>
            </a:pPr>
            <a:r>
              <a:rPr sz="950" spc="10" dirty="0">
                <a:latin typeface="Arial"/>
                <a:cs typeface="Arial"/>
              </a:rPr>
              <a:t>L2</a:t>
            </a:r>
            <a:endParaRPr sz="950">
              <a:latin typeface="Arial"/>
              <a:cs typeface="Arial"/>
            </a:endParaRPr>
          </a:p>
        </p:txBody>
      </p:sp>
      <p:sp>
        <p:nvSpPr>
          <p:cNvPr id="675" name="object 675"/>
          <p:cNvSpPr txBox="1"/>
          <p:nvPr/>
        </p:nvSpPr>
        <p:spPr>
          <a:xfrm>
            <a:off x="4653036" y="3705558"/>
            <a:ext cx="149860" cy="173355"/>
          </a:xfrm>
          <a:prstGeom prst="rect">
            <a:avLst/>
          </a:prstGeom>
        </p:spPr>
        <p:txBody>
          <a:bodyPr vert="horz" wrap="square" lIns="0" tIns="15240" rIns="0" bIns="0" rtlCol="0">
            <a:spAutoFit/>
          </a:bodyPr>
          <a:lstStyle/>
          <a:p>
            <a:pPr>
              <a:lnSpc>
                <a:spcPct val="100000"/>
              </a:lnSpc>
              <a:spcBef>
                <a:spcPts val="120"/>
              </a:spcBef>
            </a:pPr>
            <a:r>
              <a:rPr sz="950" spc="10" dirty="0">
                <a:latin typeface="Arial"/>
                <a:cs typeface="Arial"/>
              </a:rPr>
              <a:t>L3</a:t>
            </a:r>
            <a:endParaRPr sz="950">
              <a:latin typeface="Arial"/>
              <a:cs typeface="Arial"/>
            </a:endParaRPr>
          </a:p>
        </p:txBody>
      </p:sp>
      <p:sp>
        <p:nvSpPr>
          <p:cNvPr id="676" name="object 676"/>
          <p:cNvSpPr/>
          <p:nvPr/>
        </p:nvSpPr>
        <p:spPr>
          <a:xfrm>
            <a:off x="3479556" y="3346150"/>
            <a:ext cx="247650" cy="9525"/>
          </a:xfrm>
          <a:custGeom>
            <a:avLst/>
            <a:gdLst/>
            <a:ahLst/>
            <a:cxnLst/>
            <a:rect l="l" t="t" r="r" b="b"/>
            <a:pathLst>
              <a:path w="247650" h="9525">
                <a:moveTo>
                  <a:pt x="247650" y="9144"/>
                </a:moveTo>
                <a:lnTo>
                  <a:pt x="247650" y="0"/>
                </a:lnTo>
                <a:lnTo>
                  <a:pt x="0" y="0"/>
                </a:lnTo>
                <a:lnTo>
                  <a:pt x="0" y="9144"/>
                </a:lnTo>
                <a:lnTo>
                  <a:pt x="247650" y="9144"/>
                </a:lnTo>
              </a:path>
            </a:pathLst>
          </a:custGeom>
          <a:ln w="3175">
            <a:solidFill>
              <a:srgbClr val="000000"/>
            </a:solidFill>
          </a:ln>
        </p:spPr>
        <p:txBody>
          <a:bodyPr wrap="square" lIns="0" tIns="0" rIns="0" bIns="0" rtlCol="0"/>
          <a:lstStyle/>
          <a:p>
            <a:endParaRPr/>
          </a:p>
        </p:txBody>
      </p:sp>
      <p:sp>
        <p:nvSpPr>
          <p:cNvPr id="677" name="object 677"/>
          <p:cNvSpPr/>
          <p:nvPr/>
        </p:nvSpPr>
        <p:spPr>
          <a:xfrm>
            <a:off x="4037341" y="3038302"/>
            <a:ext cx="166370" cy="44450"/>
          </a:xfrm>
          <a:custGeom>
            <a:avLst/>
            <a:gdLst/>
            <a:ahLst/>
            <a:cxnLst/>
            <a:rect l="l" t="t" r="r" b="b"/>
            <a:pathLst>
              <a:path w="166369" h="44450">
                <a:moveTo>
                  <a:pt x="166116" y="0"/>
                </a:moveTo>
                <a:lnTo>
                  <a:pt x="0" y="22098"/>
                </a:lnTo>
                <a:lnTo>
                  <a:pt x="166116" y="44196"/>
                </a:lnTo>
                <a:lnTo>
                  <a:pt x="166116" y="0"/>
                </a:lnTo>
                <a:close/>
              </a:path>
            </a:pathLst>
          </a:custGeom>
          <a:solidFill>
            <a:srgbClr val="000000"/>
          </a:solidFill>
        </p:spPr>
        <p:txBody>
          <a:bodyPr wrap="square" lIns="0" tIns="0" rIns="0" bIns="0" rtlCol="0"/>
          <a:lstStyle/>
          <a:p>
            <a:endParaRPr/>
          </a:p>
        </p:txBody>
      </p:sp>
      <p:sp>
        <p:nvSpPr>
          <p:cNvPr id="678" name="object 678"/>
          <p:cNvSpPr/>
          <p:nvPr/>
        </p:nvSpPr>
        <p:spPr>
          <a:xfrm>
            <a:off x="4037341" y="3038302"/>
            <a:ext cx="166370" cy="44450"/>
          </a:xfrm>
          <a:custGeom>
            <a:avLst/>
            <a:gdLst/>
            <a:ahLst/>
            <a:cxnLst/>
            <a:rect l="l" t="t" r="r" b="b"/>
            <a:pathLst>
              <a:path w="166369" h="44450">
                <a:moveTo>
                  <a:pt x="0" y="22098"/>
                </a:moveTo>
                <a:lnTo>
                  <a:pt x="166116" y="0"/>
                </a:lnTo>
                <a:lnTo>
                  <a:pt x="166116" y="44196"/>
                </a:lnTo>
                <a:lnTo>
                  <a:pt x="0" y="22098"/>
                </a:lnTo>
              </a:path>
            </a:pathLst>
          </a:custGeom>
          <a:ln w="3175">
            <a:solidFill>
              <a:srgbClr val="000000"/>
            </a:solidFill>
          </a:ln>
        </p:spPr>
        <p:txBody>
          <a:bodyPr wrap="square" lIns="0" tIns="0" rIns="0" bIns="0" rtlCol="0"/>
          <a:lstStyle/>
          <a:p>
            <a:endParaRPr/>
          </a:p>
        </p:txBody>
      </p:sp>
      <p:sp>
        <p:nvSpPr>
          <p:cNvPr id="679" name="object 679"/>
          <p:cNvSpPr/>
          <p:nvPr/>
        </p:nvSpPr>
        <p:spPr>
          <a:xfrm>
            <a:off x="4591314" y="3055828"/>
            <a:ext cx="387350" cy="9525"/>
          </a:xfrm>
          <a:custGeom>
            <a:avLst/>
            <a:gdLst/>
            <a:ahLst/>
            <a:cxnLst/>
            <a:rect l="l" t="t" r="r" b="b"/>
            <a:pathLst>
              <a:path w="387350" h="9525">
                <a:moveTo>
                  <a:pt x="387095" y="0"/>
                </a:moveTo>
                <a:lnTo>
                  <a:pt x="0" y="9144"/>
                </a:lnTo>
                <a:lnTo>
                  <a:pt x="387095" y="9144"/>
                </a:lnTo>
                <a:lnTo>
                  <a:pt x="387095" y="0"/>
                </a:lnTo>
                <a:close/>
              </a:path>
            </a:pathLst>
          </a:custGeom>
          <a:solidFill>
            <a:srgbClr val="000000"/>
          </a:solidFill>
        </p:spPr>
        <p:txBody>
          <a:bodyPr wrap="square" lIns="0" tIns="0" rIns="0" bIns="0" rtlCol="0"/>
          <a:lstStyle/>
          <a:p>
            <a:endParaRPr/>
          </a:p>
        </p:txBody>
      </p:sp>
      <p:sp>
        <p:nvSpPr>
          <p:cNvPr id="680" name="object 680"/>
          <p:cNvSpPr/>
          <p:nvPr/>
        </p:nvSpPr>
        <p:spPr>
          <a:xfrm>
            <a:off x="4591314" y="3055828"/>
            <a:ext cx="387350" cy="9525"/>
          </a:xfrm>
          <a:custGeom>
            <a:avLst/>
            <a:gdLst/>
            <a:ahLst/>
            <a:cxnLst/>
            <a:rect l="l" t="t" r="r" b="b"/>
            <a:pathLst>
              <a:path w="387350" h="9525">
                <a:moveTo>
                  <a:pt x="387095" y="0"/>
                </a:moveTo>
                <a:lnTo>
                  <a:pt x="0" y="0"/>
                </a:lnTo>
                <a:lnTo>
                  <a:pt x="0" y="9144"/>
                </a:lnTo>
                <a:lnTo>
                  <a:pt x="387095" y="0"/>
                </a:lnTo>
                <a:close/>
              </a:path>
            </a:pathLst>
          </a:custGeom>
          <a:solidFill>
            <a:srgbClr val="000000"/>
          </a:solidFill>
        </p:spPr>
        <p:txBody>
          <a:bodyPr wrap="square" lIns="0" tIns="0" rIns="0" bIns="0" rtlCol="0"/>
          <a:lstStyle/>
          <a:p>
            <a:endParaRPr/>
          </a:p>
        </p:txBody>
      </p:sp>
      <p:sp>
        <p:nvSpPr>
          <p:cNvPr id="681" name="object 681"/>
          <p:cNvSpPr/>
          <p:nvPr/>
        </p:nvSpPr>
        <p:spPr>
          <a:xfrm>
            <a:off x="4591314" y="3055828"/>
            <a:ext cx="387350" cy="9525"/>
          </a:xfrm>
          <a:custGeom>
            <a:avLst/>
            <a:gdLst/>
            <a:ahLst/>
            <a:cxnLst/>
            <a:rect l="l" t="t" r="r" b="b"/>
            <a:pathLst>
              <a:path w="387350" h="9525">
                <a:moveTo>
                  <a:pt x="387095" y="9144"/>
                </a:moveTo>
                <a:lnTo>
                  <a:pt x="387095" y="0"/>
                </a:lnTo>
                <a:lnTo>
                  <a:pt x="0" y="0"/>
                </a:lnTo>
                <a:lnTo>
                  <a:pt x="0" y="9144"/>
                </a:lnTo>
                <a:lnTo>
                  <a:pt x="387095" y="9144"/>
                </a:lnTo>
              </a:path>
            </a:pathLst>
          </a:custGeom>
          <a:ln w="3175">
            <a:solidFill>
              <a:srgbClr val="000000"/>
            </a:solidFill>
          </a:ln>
        </p:spPr>
        <p:txBody>
          <a:bodyPr wrap="square" lIns="0" tIns="0" rIns="0" bIns="0" rtlCol="0"/>
          <a:lstStyle/>
          <a:p>
            <a:endParaRPr/>
          </a:p>
        </p:txBody>
      </p:sp>
      <p:sp>
        <p:nvSpPr>
          <p:cNvPr id="682" name="object 682"/>
          <p:cNvSpPr/>
          <p:nvPr/>
        </p:nvSpPr>
        <p:spPr>
          <a:xfrm>
            <a:off x="4546738" y="3015822"/>
            <a:ext cx="88391" cy="89153"/>
          </a:xfrm>
          <a:prstGeom prst="rect">
            <a:avLst/>
          </a:prstGeom>
          <a:blipFill>
            <a:blip r:embed="rId9" cstate="print"/>
            <a:stretch>
              <a:fillRect/>
            </a:stretch>
          </a:blipFill>
        </p:spPr>
        <p:txBody>
          <a:bodyPr wrap="square" lIns="0" tIns="0" rIns="0" bIns="0" rtlCol="0"/>
          <a:lstStyle/>
          <a:p>
            <a:endParaRPr/>
          </a:p>
        </p:txBody>
      </p:sp>
      <p:sp>
        <p:nvSpPr>
          <p:cNvPr id="683" name="object 683"/>
          <p:cNvSpPr/>
          <p:nvPr/>
        </p:nvSpPr>
        <p:spPr>
          <a:xfrm>
            <a:off x="4203457" y="3055828"/>
            <a:ext cx="387985" cy="9525"/>
          </a:xfrm>
          <a:custGeom>
            <a:avLst/>
            <a:gdLst/>
            <a:ahLst/>
            <a:cxnLst/>
            <a:rect l="l" t="t" r="r" b="b"/>
            <a:pathLst>
              <a:path w="387985" h="9525">
                <a:moveTo>
                  <a:pt x="387857" y="0"/>
                </a:moveTo>
                <a:lnTo>
                  <a:pt x="0" y="0"/>
                </a:lnTo>
                <a:lnTo>
                  <a:pt x="0" y="9144"/>
                </a:lnTo>
                <a:lnTo>
                  <a:pt x="387857" y="0"/>
                </a:lnTo>
                <a:close/>
              </a:path>
            </a:pathLst>
          </a:custGeom>
          <a:solidFill>
            <a:srgbClr val="000000"/>
          </a:solidFill>
        </p:spPr>
        <p:txBody>
          <a:bodyPr wrap="square" lIns="0" tIns="0" rIns="0" bIns="0" rtlCol="0"/>
          <a:lstStyle/>
          <a:p>
            <a:endParaRPr/>
          </a:p>
        </p:txBody>
      </p:sp>
      <p:sp>
        <p:nvSpPr>
          <p:cNvPr id="684" name="object 684"/>
          <p:cNvSpPr/>
          <p:nvPr/>
        </p:nvSpPr>
        <p:spPr>
          <a:xfrm>
            <a:off x="4203457" y="3055828"/>
            <a:ext cx="387985" cy="9525"/>
          </a:xfrm>
          <a:custGeom>
            <a:avLst/>
            <a:gdLst/>
            <a:ahLst/>
            <a:cxnLst/>
            <a:rect l="l" t="t" r="r" b="b"/>
            <a:pathLst>
              <a:path w="387985" h="9525">
                <a:moveTo>
                  <a:pt x="387857" y="0"/>
                </a:moveTo>
                <a:lnTo>
                  <a:pt x="0" y="9144"/>
                </a:lnTo>
                <a:lnTo>
                  <a:pt x="387857" y="9144"/>
                </a:lnTo>
                <a:lnTo>
                  <a:pt x="387857" y="0"/>
                </a:lnTo>
                <a:close/>
              </a:path>
            </a:pathLst>
          </a:custGeom>
          <a:solidFill>
            <a:srgbClr val="000000"/>
          </a:solidFill>
        </p:spPr>
        <p:txBody>
          <a:bodyPr wrap="square" lIns="0" tIns="0" rIns="0" bIns="0" rtlCol="0"/>
          <a:lstStyle/>
          <a:p>
            <a:endParaRPr/>
          </a:p>
        </p:txBody>
      </p:sp>
      <p:sp>
        <p:nvSpPr>
          <p:cNvPr id="685" name="object 685"/>
          <p:cNvSpPr/>
          <p:nvPr/>
        </p:nvSpPr>
        <p:spPr>
          <a:xfrm>
            <a:off x="4203457" y="3055828"/>
            <a:ext cx="387985" cy="9525"/>
          </a:xfrm>
          <a:custGeom>
            <a:avLst/>
            <a:gdLst/>
            <a:ahLst/>
            <a:cxnLst/>
            <a:rect l="l" t="t" r="r" b="b"/>
            <a:pathLst>
              <a:path w="387985" h="9525">
                <a:moveTo>
                  <a:pt x="0" y="0"/>
                </a:moveTo>
                <a:lnTo>
                  <a:pt x="0" y="9144"/>
                </a:lnTo>
                <a:lnTo>
                  <a:pt x="387857" y="9144"/>
                </a:lnTo>
                <a:lnTo>
                  <a:pt x="387857" y="0"/>
                </a:lnTo>
                <a:lnTo>
                  <a:pt x="0" y="0"/>
                </a:lnTo>
              </a:path>
            </a:pathLst>
          </a:custGeom>
          <a:ln w="3175">
            <a:solidFill>
              <a:srgbClr val="000000"/>
            </a:solidFill>
          </a:ln>
        </p:spPr>
        <p:txBody>
          <a:bodyPr wrap="square" lIns="0" tIns="0" rIns="0" bIns="0" rtlCol="0"/>
          <a:lstStyle/>
          <a:p>
            <a:endParaRPr/>
          </a:p>
        </p:txBody>
      </p:sp>
      <p:sp>
        <p:nvSpPr>
          <p:cNvPr id="686" name="object 686"/>
          <p:cNvSpPr/>
          <p:nvPr/>
        </p:nvSpPr>
        <p:spPr>
          <a:xfrm>
            <a:off x="4591314" y="3048207"/>
            <a:ext cx="17780" cy="12700"/>
          </a:xfrm>
          <a:custGeom>
            <a:avLst/>
            <a:gdLst/>
            <a:ahLst/>
            <a:cxnLst/>
            <a:rect l="l" t="t" r="r" b="b"/>
            <a:pathLst>
              <a:path w="17780" h="12700">
                <a:moveTo>
                  <a:pt x="12192" y="0"/>
                </a:moveTo>
                <a:lnTo>
                  <a:pt x="0" y="12192"/>
                </a:lnTo>
                <a:lnTo>
                  <a:pt x="17525" y="12192"/>
                </a:lnTo>
                <a:lnTo>
                  <a:pt x="12192" y="0"/>
                </a:lnTo>
                <a:close/>
              </a:path>
            </a:pathLst>
          </a:custGeom>
          <a:solidFill>
            <a:srgbClr val="000000"/>
          </a:solidFill>
        </p:spPr>
        <p:txBody>
          <a:bodyPr wrap="square" lIns="0" tIns="0" rIns="0" bIns="0" rtlCol="0"/>
          <a:lstStyle/>
          <a:p>
            <a:endParaRPr/>
          </a:p>
        </p:txBody>
      </p:sp>
      <p:sp>
        <p:nvSpPr>
          <p:cNvPr id="687" name="object 687"/>
          <p:cNvSpPr/>
          <p:nvPr/>
        </p:nvSpPr>
        <p:spPr>
          <a:xfrm>
            <a:off x="4591314" y="3048207"/>
            <a:ext cx="17780" cy="12700"/>
          </a:xfrm>
          <a:custGeom>
            <a:avLst/>
            <a:gdLst/>
            <a:ahLst/>
            <a:cxnLst/>
            <a:rect l="l" t="t" r="r" b="b"/>
            <a:pathLst>
              <a:path w="17780" h="12700">
                <a:moveTo>
                  <a:pt x="17525" y="12192"/>
                </a:moveTo>
                <a:lnTo>
                  <a:pt x="12192" y="0"/>
                </a:lnTo>
                <a:lnTo>
                  <a:pt x="0" y="12192"/>
                </a:lnTo>
                <a:lnTo>
                  <a:pt x="17525" y="12192"/>
                </a:lnTo>
              </a:path>
            </a:pathLst>
          </a:custGeom>
          <a:ln w="3175">
            <a:solidFill>
              <a:srgbClr val="000000"/>
            </a:solidFill>
          </a:ln>
        </p:spPr>
        <p:txBody>
          <a:bodyPr wrap="square" lIns="0" tIns="0" rIns="0" bIns="0" rtlCol="0"/>
          <a:lstStyle/>
          <a:p>
            <a:endParaRPr/>
          </a:p>
        </p:txBody>
      </p:sp>
      <p:sp>
        <p:nvSpPr>
          <p:cNvPr id="688" name="object 688"/>
          <p:cNvSpPr/>
          <p:nvPr/>
        </p:nvSpPr>
        <p:spPr>
          <a:xfrm>
            <a:off x="4591314" y="3042874"/>
            <a:ext cx="12700" cy="17780"/>
          </a:xfrm>
          <a:custGeom>
            <a:avLst/>
            <a:gdLst/>
            <a:ahLst/>
            <a:cxnLst/>
            <a:rect l="l" t="t" r="r" b="b"/>
            <a:pathLst>
              <a:path w="12700" h="17780">
                <a:moveTo>
                  <a:pt x="0" y="0"/>
                </a:moveTo>
                <a:lnTo>
                  <a:pt x="0" y="17525"/>
                </a:lnTo>
                <a:lnTo>
                  <a:pt x="12192" y="5333"/>
                </a:lnTo>
                <a:lnTo>
                  <a:pt x="0" y="0"/>
                </a:lnTo>
                <a:close/>
              </a:path>
            </a:pathLst>
          </a:custGeom>
          <a:solidFill>
            <a:srgbClr val="000000"/>
          </a:solidFill>
        </p:spPr>
        <p:txBody>
          <a:bodyPr wrap="square" lIns="0" tIns="0" rIns="0" bIns="0" rtlCol="0"/>
          <a:lstStyle/>
          <a:p>
            <a:endParaRPr/>
          </a:p>
        </p:txBody>
      </p:sp>
      <p:sp>
        <p:nvSpPr>
          <p:cNvPr id="689" name="object 689"/>
          <p:cNvSpPr/>
          <p:nvPr/>
        </p:nvSpPr>
        <p:spPr>
          <a:xfrm>
            <a:off x="4591314" y="3042874"/>
            <a:ext cx="12700" cy="17780"/>
          </a:xfrm>
          <a:custGeom>
            <a:avLst/>
            <a:gdLst/>
            <a:ahLst/>
            <a:cxnLst/>
            <a:rect l="l" t="t" r="r" b="b"/>
            <a:pathLst>
              <a:path w="12700" h="17780">
                <a:moveTo>
                  <a:pt x="12192" y="5333"/>
                </a:moveTo>
                <a:lnTo>
                  <a:pt x="0" y="0"/>
                </a:lnTo>
                <a:lnTo>
                  <a:pt x="0" y="17525"/>
                </a:lnTo>
                <a:lnTo>
                  <a:pt x="12192" y="5333"/>
                </a:lnTo>
              </a:path>
            </a:pathLst>
          </a:custGeom>
          <a:ln w="3175">
            <a:solidFill>
              <a:srgbClr val="000000"/>
            </a:solidFill>
          </a:ln>
        </p:spPr>
        <p:txBody>
          <a:bodyPr wrap="square" lIns="0" tIns="0" rIns="0" bIns="0" rtlCol="0"/>
          <a:lstStyle/>
          <a:p>
            <a:endParaRPr/>
          </a:p>
        </p:txBody>
      </p:sp>
      <p:sp>
        <p:nvSpPr>
          <p:cNvPr id="690" name="object 690"/>
          <p:cNvSpPr/>
          <p:nvPr/>
        </p:nvSpPr>
        <p:spPr>
          <a:xfrm>
            <a:off x="4578360" y="3042874"/>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691" name="object 691"/>
          <p:cNvSpPr/>
          <p:nvPr/>
        </p:nvSpPr>
        <p:spPr>
          <a:xfrm>
            <a:off x="4578360" y="3042874"/>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692" name="object 692"/>
          <p:cNvSpPr/>
          <p:nvPr/>
        </p:nvSpPr>
        <p:spPr>
          <a:xfrm>
            <a:off x="4573788" y="3048207"/>
            <a:ext cx="17780" cy="12700"/>
          </a:xfrm>
          <a:custGeom>
            <a:avLst/>
            <a:gdLst/>
            <a:ahLst/>
            <a:cxnLst/>
            <a:rect l="l" t="t" r="r" b="b"/>
            <a:pathLst>
              <a:path w="17780" h="12700">
                <a:moveTo>
                  <a:pt x="4571" y="0"/>
                </a:moveTo>
                <a:lnTo>
                  <a:pt x="0" y="12192"/>
                </a:lnTo>
                <a:lnTo>
                  <a:pt x="17525" y="12192"/>
                </a:lnTo>
                <a:lnTo>
                  <a:pt x="4571" y="0"/>
                </a:lnTo>
                <a:close/>
              </a:path>
            </a:pathLst>
          </a:custGeom>
          <a:solidFill>
            <a:srgbClr val="000000"/>
          </a:solidFill>
        </p:spPr>
        <p:txBody>
          <a:bodyPr wrap="square" lIns="0" tIns="0" rIns="0" bIns="0" rtlCol="0"/>
          <a:lstStyle/>
          <a:p>
            <a:endParaRPr/>
          </a:p>
        </p:txBody>
      </p:sp>
      <p:sp>
        <p:nvSpPr>
          <p:cNvPr id="693" name="object 693"/>
          <p:cNvSpPr/>
          <p:nvPr/>
        </p:nvSpPr>
        <p:spPr>
          <a:xfrm>
            <a:off x="4573788" y="3048207"/>
            <a:ext cx="17780" cy="12700"/>
          </a:xfrm>
          <a:custGeom>
            <a:avLst/>
            <a:gdLst/>
            <a:ahLst/>
            <a:cxnLst/>
            <a:rect l="l" t="t" r="r" b="b"/>
            <a:pathLst>
              <a:path w="17780" h="12700">
                <a:moveTo>
                  <a:pt x="4571" y="0"/>
                </a:moveTo>
                <a:lnTo>
                  <a:pt x="0" y="12192"/>
                </a:lnTo>
                <a:lnTo>
                  <a:pt x="17525" y="12192"/>
                </a:lnTo>
                <a:lnTo>
                  <a:pt x="4571" y="0"/>
                </a:lnTo>
              </a:path>
            </a:pathLst>
          </a:custGeom>
          <a:ln w="3175">
            <a:solidFill>
              <a:srgbClr val="000000"/>
            </a:solidFill>
          </a:ln>
        </p:spPr>
        <p:txBody>
          <a:bodyPr wrap="square" lIns="0" tIns="0" rIns="0" bIns="0" rtlCol="0"/>
          <a:lstStyle/>
          <a:p>
            <a:endParaRPr/>
          </a:p>
        </p:txBody>
      </p:sp>
      <p:sp>
        <p:nvSpPr>
          <p:cNvPr id="694" name="object 694"/>
          <p:cNvSpPr/>
          <p:nvPr/>
        </p:nvSpPr>
        <p:spPr>
          <a:xfrm>
            <a:off x="4573788" y="3060400"/>
            <a:ext cx="17780" cy="13335"/>
          </a:xfrm>
          <a:custGeom>
            <a:avLst/>
            <a:gdLst/>
            <a:ahLst/>
            <a:cxnLst/>
            <a:rect l="l" t="t" r="r" b="b"/>
            <a:pathLst>
              <a:path w="17780" h="13335">
                <a:moveTo>
                  <a:pt x="17525" y="0"/>
                </a:moveTo>
                <a:lnTo>
                  <a:pt x="0" y="0"/>
                </a:lnTo>
                <a:lnTo>
                  <a:pt x="4571" y="12953"/>
                </a:lnTo>
                <a:lnTo>
                  <a:pt x="17525" y="0"/>
                </a:lnTo>
                <a:close/>
              </a:path>
            </a:pathLst>
          </a:custGeom>
          <a:solidFill>
            <a:srgbClr val="000000"/>
          </a:solidFill>
        </p:spPr>
        <p:txBody>
          <a:bodyPr wrap="square" lIns="0" tIns="0" rIns="0" bIns="0" rtlCol="0"/>
          <a:lstStyle/>
          <a:p>
            <a:endParaRPr/>
          </a:p>
        </p:txBody>
      </p:sp>
      <p:sp>
        <p:nvSpPr>
          <p:cNvPr id="695" name="object 695"/>
          <p:cNvSpPr/>
          <p:nvPr/>
        </p:nvSpPr>
        <p:spPr>
          <a:xfrm>
            <a:off x="4573788" y="3060400"/>
            <a:ext cx="17780" cy="13335"/>
          </a:xfrm>
          <a:custGeom>
            <a:avLst/>
            <a:gdLst/>
            <a:ahLst/>
            <a:cxnLst/>
            <a:rect l="l" t="t" r="r" b="b"/>
            <a:pathLst>
              <a:path w="17780" h="13335">
                <a:moveTo>
                  <a:pt x="0" y="0"/>
                </a:moveTo>
                <a:lnTo>
                  <a:pt x="4571" y="12953"/>
                </a:lnTo>
                <a:lnTo>
                  <a:pt x="17525" y="0"/>
                </a:lnTo>
                <a:lnTo>
                  <a:pt x="0" y="0"/>
                </a:lnTo>
              </a:path>
            </a:pathLst>
          </a:custGeom>
          <a:ln w="3175">
            <a:solidFill>
              <a:srgbClr val="000000"/>
            </a:solidFill>
          </a:ln>
        </p:spPr>
        <p:txBody>
          <a:bodyPr wrap="square" lIns="0" tIns="0" rIns="0" bIns="0" rtlCol="0"/>
          <a:lstStyle/>
          <a:p>
            <a:endParaRPr/>
          </a:p>
        </p:txBody>
      </p:sp>
      <p:sp>
        <p:nvSpPr>
          <p:cNvPr id="696" name="object 696"/>
          <p:cNvSpPr/>
          <p:nvPr/>
        </p:nvSpPr>
        <p:spPr>
          <a:xfrm>
            <a:off x="4578360" y="3060400"/>
            <a:ext cx="13335" cy="17780"/>
          </a:xfrm>
          <a:custGeom>
            <a:avLst/>
            <a:gdLst/>
            <a:ahLst/>
            <a:cxnLst/>
            <a:rect l="l" t="t" r="r" b="b"/>
            <a:pathLst>
              <a:path w="13335" h="17780">
                <a:moveTo>
                  <a:pt x="12954" y="0"/>
                </a:moveTo>
                <a:lnTo>
                  <a:pt x="0" y="12953"/>
                </a:lnTo>
                <a:lnTo>
                  <a:pt x="12954" y="17525"/>
                </a:lnTo>
                <a:lnTo>
                  <a:pt x="12954" y="0"/>
                </a:lnTo>
                <a:close/>
              </a:path>
            </a:pathLst>
          </a:custGeom>
          <a:solidFill>
            <a:srgbClr val="000000"/>
          </a:solidFill>
        </p:spPr>
        <p:txBody>
          <a:bodyPr wrap="square" lIns="0" tIns="0" rIns="0" bIns="0" rtlCol="0"/>
          <a:lstStyle/>
          <a:p>
            <a:endParaRPr/>
          </a:p>
        </p:txBody>
      </p:sp>
      <p:sp>
        <p:nvSpPr>
          <p:cNvPr id="697" name="object 697"/>
          <p:cNvSpPr/>
          <p:nvPr/>
        </p:nvSpPr>
        <p:spPr>
          <a:xfrm>
            <a:off x="4578360" y="3060400"/>
            <a:ext cx="13335" cy="17780"/>
          </a:xfrm>
          <a:custGeom>
            <a:avLst/>
            <a:gdLst/>
            <a:ahLst/>
            <a:cxnLst/>
            <a:rect l="l" t="t" r="r" b="b"/>
            <a:pathLst>
              <a:path w="13335" h="17780">
                <a:moveTo>
                  <a:pt x="0" y="12953"/>
                </a:moveTo>
                <a:lnTo>
                  <a:pt x="12954" y="17525"/>
                </a:lnTo>
                <a:lnTo>
                  <a:pt x="12954" y="0"/>
                </a:lnTo>
                <a:lnTo>
                  <a:pt x="0" y="12953"/>
                </a:lnTo>
              </a:path>
            </a:pathLst>
          </a:custGeom>
          <a:ln w="3175">
            <a:solidFill>
              <a:srgbClr val="000000"/>
            </a:solidFill>
          </a:ln>
        </p:spPr>
        <p:txBody>
          <a:bodyPr wrap="square" lIns="0" tIns="0" rIns="0" bIns="0" rtlCol="0"/>
          <a:lstStyle/>
          <a:p>
            <a:endParaRPr/>
          </a:p>
        </p:txBody>
      </p:sp>
      <p:sp>
        <p:nvSpPr>
          <p:cNvPr id="698" name="object 698"/>
          <p:cNvSpPr/>
          <p:nvPr/>
        </p:nvSpPr>
        <p:spPr>
          <a:xfrm>
            <a:off x="4591314" y="3060400"/>
            <a:ext cx="12700" cy="17780"/>
          </a:xfrm>
          <a:custGeom>
            <a:avLst/>
            <a:gdLst/>
            <a:ahLst/>
            <a:cxnLst/>
            <a:rect l="l" t="t" r="r" b="b"/>
            <a:pathLst>
              <a:path w="12700" h="17780">
                <a:moveTo>
                  <a:pt x="0" y="0"/>
                </a:moveTo>
                <a:lnTo>
                  <a:pt x="0" y="17525"/>
                </a:lnTo>
                <a:lnTo>
                  <a:pt x="12192" y="12953"/>
                </a:lnTo>
                <a:lnTo>
                  <a:pt x="0" y="0"/>
                </a:lnTo>
                <a:close/>
              </a:path>
            </a:pathLst>
          </a:custGeom>
          <a:solidFill>
            <a:srgbClr val="000000"/>
          </a:solidFill>
        </p:spPr>
        <p:txBody>
          <a:bodyPr wrap="square" lIns="0" tIns="0" rIns="0" bIns="0" rtlCol="0"/>
          <a:lstStyle/>
          <a:p>
            <a:endParaRPr/>
          </a:p>
        </p:txBody>
      </p:sp>
      <p:sp>
        <p:nvSpPr>
          <p:cNvPr id="699" name="object 699"/>
          <p:cNvSpPr/>
          <p:nvPr/>
        </p:nvSpPr>
        <p:spPr>
          <a:xfrm>
            <a:off x="4591314" y="3060400"/>
            <a:ext cx="12700" cy="17780"/>
          </a:xfrm>
          <a:custGeom>
            <a:avLst/>
            <a:gdLst/>
            <a:ahLst/>
            <a:cxnLst/>
            <a:rect l="l" t="t" r="r" b="b"/>
            <a:pathLst>
              <a:path w="12700" h="17780">
                <a:moveTo>
                  <a:pt x="0" y="17525"/>
                </a:moveTo>
                <a:lnTo>
                  <a:pt x="12192" y="12953"/>
                </a:lnTo>
                <a:lnTo>
                  <a:pt x="0" y="0"/>
                </a:lnTo>
                <a:lnTo>
                  <a:pt x="0" y="17525"/>
                </a:lnTo>
              </a:path>
            </a:pathLst>
          </a:custGeom>
          <a:ln w="3175">
            <a:solidFill>
              <a:srgbClr val="000000"/>
            </a:solidFill>
          </a:ln>
        </p:spPr>
        <p:txBody>
          <a:bodyPr wrap="square" lIns="0" tIns="0" rIns="0" bIns="0" rtlCol="0"/>
          <a:lstStyle/>
          <a:p>
            <a:endParaRPr/>
          </a:p>
        </p:txBody>
      </p:sp>
      <p:sp>
        <p:nvSpPr>
          <p:cNvPr id="700" name="object 700"/>
          <p:cNvSpPr/>
          <p:nvPr/>
        </p:nvSpPr>
        <p:spPr>
          <a:xfrm>
            <a:off x="4591314" y="3060400"/>
            <a:ext cx="17780" cy="13335"/>
          </a:xfrm>
          <a:custGeom>
            <a:avLst/>
            <a:gdLst/>
            <a:ahLst/>
            <a:cxnLst/>
            <a:rect l="l" t="t" r="r" b="b"/>
            <a:pathLst>
              <a:path w="17780" h="13335">
                <a:moveTo>
                  <a:pt x="17525" y="0"/>
                </a:moveTo>
                <a:lnTo>
                  <a:pt x="0" y="0"/>
                </a:lnTo>
                <a:lnTo>
                  <a:pt x="12192" y="12953"/>
                </a:lnTo>
                <a:lnTo>
                  <a:pt x="17525" y="0"/>
                </a:lnTo>
                <a:close/>
              </a:path>
            </a:pathLst>
          </a:custGeom>
          <a:solidFill>
            <a:srgbClr val="000000"/>
          </a:solidFill>
        </p:spPr>
        <p:txBody>
          <a:bodyPr wrap="square" lIns="0" tIns="0" rIns="0" bIns="0" rtlCol="0"/>
          <a:lstStyle/>
          <a:p>
            <a:endParaRPr/>
          </a:p>
        </p:txBody>
      </p:sp>
      <p:sp>
        <p:nvSpPr>
          <p:cNvPr id="701" name="object 701"/>
          <p:cNvSpPr txBox="1"/>
          <p:nvPr/>
        </p:nvSpPr>
        <p:spPr>
          <a:xfrm>
            <a:off x="8179826" y="3175965"/>
            <a:ext cx="162560" cy="173355"/>
          </a:xfrm>
          <a:prstGeom prst="rect">
            <a:avLst/>
          </a:prstGeom>
        </p:spPr>
        <p:txBody>
          <a:bodyPr vert="horz" wrap="square" lIns="0" tIns="15240" rIns="0" bIns="0" rtlCol="0">
            <a:spAutoFit/>
          </a:bodyPr>
          <a:lstStyle/>
          <a:p>
            <a:pPr marL="12700">
              <a:lnSpc>
                <a:spcPct val="100000"/>
              </a:lnSpc>
              <a:spcBef>
                <a:spcPts val="120"/>
              </a:spcBef>
            </a:pPr>
            <a:r>
              <a:rPr sz="950" spc="10" dirty="0">
                <a:latin typeface="Arial"/>
                <a:cs typeface="Arial"/>
              </a:rPr>
              <a:t>L1</a:t>
            </a:r>
            <a:endParaRPr sz="950">
              <a:latin typeface="Arial"/>
              <a:cs typeface="Arial"/>
            </a:endParaRPr>
          </a:p>
        </p:txBody>
      </p:sp>
      <p:sp>
        <p:nvSpPr>
          <p:cNvPr id="702" name="object 702"/>
          <p:cNvSpPr/>
          <p:nvPr/>
        </p:nvSpPr>
        <p:spPr>
          <a:xfrm>
            <a:off x="4591314" y="3060400"/>
            <a:ext cx="17780" cy="13335"/>
          </a:xfrm>
          <a:custGeom>
            <a:avLst/>
            <a:gdLst/>
            <a:ahLst/>
            <a:cxnLst/>
            <a:rect l="l" t="t" r="r" b="b"/>
            <a:pathLst>
              <a:path w="17780" h="13335">
                <a:moveTo>
                  <a:pt x="12192" y="12953"/>
                </a:moveTo>
                <a:lnTo>
                  <a:pt x="17525" y="0"/>
                </a:lnTo>
                <a:lnTo>
                  <a:pt x="0" y="0"/>
                </a:lnTo>
                <a:lnTo>
                  <a:pt x="12192" y="12953"/>
                </a:lnTo>
              </a:path>
            </a:pathLst>
          </a:custGeom>
          <a:ln w="3175">
            <a:solidFill>
              <a:srgbClr val="000000"/>
            </a:solidFill>
          </a:ln>
        </p:spPr>
        <p:txBody>
          <a:bodyPr wrap="square" lIns="0" tIns="0" rIns="0" bIns="0" rtlCol="0"/>
          <a:lstStyle/>
          <a:p>
            <a:endParaRPr/>
          </a:p>
        </p:txBody>
      </p:sp>
      <p:sp>
        <p:nvSpPr>
          <p:cNvPr id="703" name="object 703"/>
          <p:cNvSpPr/>
          <p:nvPr/>
        </p:nvSpPr>
        <p:spPr>
          <a:xfrm>
            <a:off x="7004187" y="4200733"/>
            <a:ext cx="257555" cy="163068"/>
          </a:xfrm>
          <a:prstGeom prst="rect">
            <a:avLst/>
          </a:prstGeom>
          <a:blipFill>
            <a:blip r:embed="rId10" cstate="print"/>
            <a:stretch>
              <a:fillRect/>
            </a:stretch>
          </a:blipFill>
        </p:spPr>
        <p:txBody>
          <a:bodyPr wrap="square" lIns="0" tIns="0" rIns="0" bIns="0" rtlCol="0"/>
          <a:lstStyle/>
          <a:p>
            <a:endParaRPr/>
          </a:p>
        </p:txBody>
      </p:sp>
      <p:sp>
        <p:nvSpPr>
          <p:cNvPr id="704" name="object 704"/>
          <p:cNvSpPr/>
          <p:nvPr/>
        </p:nvSpPr>
        <p:spPr>
          <a:xfrm>
            <a:off x="6472693" y="3862024"/>
            <a:ext cx="9525" cy="390525"/>
          </a:xfrm>
          <a:custGeom>
            <a:avLst/>
            <a:gdLst/>
            <a:ahLst/>
            <a:cxnLst/>
            <a:rect l="l" t="t" r="r" b="b"/>
            <a:pathLst>
              <a:path w="9525" h="390525">
                <a:moveTo>
                  <a:pt x="0" y="0"/>
                </a:moveTo>
                <a:lnTo>
                  <a:pt x="0" y="390144"/>
                </a:lnTo>
                <a:lnTo>
                  <a:pt x="9144" y="390144"/>
                </a:lnTo>
                <a:lnTo>
                  <a:pt x="0" y="0"/>
                </a:lnTo>
                <a:close/>
              </a:path>
            </a:pathLst>
          </a:custGeom>
          <a:solidFill>
            <a:srgbClr val="000000"/>
          </a:solidFill>
        </p:spPr>
        <p:txBody>
          <a:bodyPr wrap="square" lIns="0" tIns="0" rIns="0" bIns="0" rtlCol="0"/>
          <a:lstStyle/>
          <a:p>
            <a:endParaRPr/>
          </a:p>
        </p:txBody>
      </p:sp>
      <p:sp>
        <p:nvSpPr>
          <p:cNvPr id="705" name="object 705"/>
          <p:cNvSpPr/>
          <p:nvPr/>
        </p:nvSpPr>
        <p:spPr>
          <a:xfrm>
            <a:off x="6472693" y="3862024"/>
            <a:ext cx="9525" cy="390525"/>
          </a:xfrm>
          <a:custGeom>
            <a:avLst/>
            <a:gdLst/>
            <a:ahLst/>
            <a:cxnLst/>
            <a:rect l="l" t="t" r="r" b="b"/>
            <a:pathLst>
              <a:path w="9525" h="390525">
                <a:moveTo>
                  <a:pt x="9144" y="0"/>
                </a:moveTo>
                <a:lnTo>
                  <a:pt x="0" y="0"/>
                </a:lnTo>
                <a:lnTo>
                  <a:pt x="9144" y="390144"/>
                </a:lnTo>
                <a:lnTo>
                  <a:pt x="9144" y="0"/>
                </a:lnTo>
                <a:close/>
              </a:path>
            </a:pathLst>
          </a:custGeom>
          <a:solidFill>
            <a:srgbClr val="000000"/>
          </a:solidFill>
        </p:spPr>
        <p:txBody>
          <a:bodyPr wrap="square" lIns="0" tIns="0" rIns="0" bIns="0" rtlCol="0"/>
          <a:lstStyle/>
          <a:p>
            <a:endParaRPr/>
          </a:p>
        </p:txBody>
      </p:sp>
      <p:sp>
        <p:nvSpPr>
          <p:cNvPr id="706" name="object 706"/>
          <p:cNvSpPr/>
          <p:nvPr/>
        </p:nvSpPr>
        <p:spPr>
          <a:xfrm>
            <a:off x="6472693" y="3862024"/>
            <a:ext cx="9525" cy="390525"/>
          </a:xfrm>
          <a:custGeom>
            <a:avLst/>
            <a:gdLst/>
            <a:ahLst/>
            <a:cxnLst/>
            <a:rect l="l" t="t" r="r" b="b"/>
            <a:pathLst>
              <a:path w="9525" h="390525">
                <a:moveTo>
                  <a:pt x="0" y="390144"/>
                </a:moveTo>
                <a:lnTo>
                  <a:pt x="9144" y="390144"/>
                </a:lnTo>
                <a:lnTo>
                  <a:pt x="9144" y="0"/>
                </a:lnTo>
                <a:lnTo>
                  <a:pt x="0" y="0"/>
                </a:lnTo>
                <a:lnTo>
                  <a:pt x="0" y="390144"/>
                </a:lnTo>
              </a:path>
            </a:pathLst>
          </a:custGeom>
          <a:ln w="3175">
            <a:solidFill>
              <a:srgbClr val="000000"/>
            </a:solidFill>
          </a:ln>
        </p:spPr>
        <p:txBody>
          <a:bodyPr wrap="square" lIns="0" tIns="0" rIns="0" bIns="0" rtlCol="0"/>
          <a:lstStyle/>
          <a:p>
            <a:endParaRPr/>
          </a:p>
        </p:txBody>
      </p:sp>
      <p:sp>
        <p:nvSpPr>
          <p:cNvPr id="707" name="object 707"/>
          <p:cNvSpPr/>
          <p:nvPr/>
        </p:nvSpPr>
        <p:spPr>
          <a:xfrm>
            <a:off x="5540386" y="4200733"/>
            <a:ext cx="257555" cy="163068"/>
          </a:xfrm>
          <a:prstGeom prst="rect">
            <a:avLst/>
          </a:prstGeom>
          <a:blipFill>
            <a:blip r:embed="rId11" cstate="print"/>
            <a:stretch>
              <a:fillRect/>
            </a:stretch>
          </a:blipFill>
        </p:spPr>
        <p:txBody>
          <a:bodyPr wrap="square" lIns="0" tIns="0" rIns="0" bIns="0" rtlCol="0"/>
          <a:lstStyle/>
          <a:p>
            <a:endParaRPr/>
          </a:p>
        </p:txBody>
      </p:sp>
      <p:sp>
        <p:nvSpPr>
          <p:cNvPr id="708" name="object 708"/>
          <p:cNvSpPr/>
          <p:nvPr/>
        </p:nvSpPr>
        <p:spPr>
          <a:xfrm>
            <a:off x="5461518" y="4394662"/>
            <a:ext cx="22225" cy="15240"/>
          </a:xfrm>
          <a:custGeom>
            <a:avLst/>
            <a:gdLst/>
            <a:ahLst/>
            <a:cxnLst/>
            <a:rect l="l" t="t" r="r" b="b"/>
            <a:pathLst>
              <a:path w="22225" h="15239">
                <a:moveTo>
                  <a:pt x="16001" y="0"/>
                </a:moveTo>
                <a:lnTo>
                  <a:pt x="0" y="15240"/>
                </a:lnTo>
                <a:lnTo>
                  <a:pt x="22098" y="15240"/>
                </a:lnTo>
                <a:lnTo>
                  <a:pt x="16001" y="0"/>
                </a:lnTo>
                <a:close/>
              </a:path>
            </a:pathLst>
          </a:custGeom>
          <a:solidFill>
            <a:srgbClr val="000000"/>
          </a:solidFill>
        </p:spPr>
        <p:txBody>
          <a:bodyPr wrap="square" lIns="0" tIns="0" rIns="0" bIns="0" rtlCol="0"/>
          <a:lstStyle/>
          <a:p>
            <a:endParaRPr/>
          </a:p>
        </p:txBody>
      </p:sp>
      <p:sp>
        <p:nvSpPr>
          <p:cNvPr id="709" name="object 709"/>
          <p:cNvSpPr/>
          <p:nvPr/>
        </p:nvSpPr>
        <p:spPr>
          <a:xfrm>
            <a:off x="5461518" y="4394662"/>
            <a:ext cx="22225" cy="15240"/>
          </a:xfrm>
          <a:custGeom>
            <a:avLst/>
            <a:gdLst/>
            <a:ahLst/>
            <a:cxnLst/>
            <a:rect l="l" t="t" r="r" b="b"/>
            <a:pathLst>
              <a:path w="22225" h="15239">
                <a:moveTo>
                  <a:pt x="22098" y="15240"/>
                </a:moveTo>
                <a:lnTo>
                  <a:pt x="16001" y="0"/>
                </a:lnTo>
                <a:lnTo>
                  <a:pt x="0" y="15240"/>
                </a:lnTo>
                <a:lnTo>
                  <a:pt x="22098" y="15240"/>
                </a:lnTo>
              </a:path>
            </a:pathLst>
          </a:custGeom>
          <a:ln w="3175">
            <a:solidFill>
              <a:srgbClr val="000000"/>
            </a:solidFill>
          </a:ln>
        </p:spPr>
        <p:txBody>
          <a:bodyPr wrap="square" lIns="0" tIns="0" rIns="0" bIns="0" rtlCol="0"/>
          <a:lstStyle/>
          <a:p>
            <a:endParaRPr/>
          </a:p>
        </p:txBody>
      </p:sp>
      <p:sp>
        <p:nvSpPr>
          <p:cNvPr id="710" name="object 710"/>
          <p:cNvSpPr/>
          <p:nvPr/>
        </p:nvSpPr>
        <p:spPr>
          <a:xfrm>
            <a:off x="5461518" y="4387803"/>
            <a:ext cx="16510" cy="22225"/>
          </a:xfrm>
          <a:custGeom>
            <a:avLst/>
            <a:gdLst/>
            <a:ahLst/>
            <a:cxnLst/>
            <a:rect l="l" t="t" r="r" b="b"/>
            <a:pathLst>
              <a:path w="16510" h="22225">
                <a:moveTo>
                  <a:pt x="0" y="0"/>
                </a:moveTo>
                <a:lnTo>
                  <a:pt x="0" y="22098"/>
                </a:lnTo>
                <a:lnTo>
                  <a:pt x="16001" y="6857"/>
                </a:lnTo>
                <a:lnTo>
                  <a:pt x="0" y="0"/>
                </a:lnTo>
                <a:close/>
              </a:path>
            </a:pathLst>
          </a:custGeom>
          <a:solidFill>
            <a:srgbClr val="000000"/>
          </a:solidFill>
        </p:spPr>
        <p:txBody>
          <a:bodyPr wrap="square" lIns="0" tIns="0" rIns="0" bIns="0" rtlCol="0"/>
          <a:lstStyle/>
          <a:p>
            <a:endParaRPr/>
          </a:p>
        </p:txBody>
      </p:sp>
      <p:sp>
        <p:nvSpPr>
          <p:cNvPr id="711" name="object 711"/>
          <p:cNvSpPr/>
          <p:nvPr/>
        </p:nvSpPr>
        <p:spPr>
          <a:xfrm>
            <a:off x="5461518" y="4387803"/>
            <a:ext cx="16510" cy="22225"/>
          </a:xfrm>
          <a:custGeom>
            <a:avLst/>
            <a:gdLst/>
            <a:ahLst/>
            <a:cxnLst/>
            <a:rect l="l" t="t" r="r" b="b"/>
            <a:pathLst>
              <a:path w="16510" h="22225">
                <a:moveTo>
                  <a:pt x="16001" y="6857"/>
                </a:moveTo>
                <a:lnTo>
                  <a:pt x="0" y="0"/>
                </a:lnTo>
                <a:lnTo>
                  <a:pt x="0" y="22098"/>
                </a:lnTo>
                <a:lnTo>
                  <a:pt x="16001" y="6857"/>
                </a:lnTo>
              </a:path>
            </a:pathLst>
          </a:custGeom>
          <a:ln w="3175">
            <a:solidFill>
              <a:srgbClr val="000000"/>
            </a:solidFill>
          </a:ln>
        </p:spPr>
        <p:txBody>
          <a:bodyPr wrap="square" lIns="0" tIns="0" rIns="0" bIns="0" rtlCol="0"/>
          <a:lstStyle/>
          <a:p>
            <a:endParaRPr/>
          </a:p>
        </p:txBody>
      </p:sp>
      <p:sp>
        <p:nvSpPr>
          <p:cNvPr id="712" name="object 712"/>
          <p:cNvSpPr/>
          <p:nvPr/>
        </p:nvSpPr>
        <p:spPr>
          <a:xfrm>
            <a:off x="5446279" y="4387803"/>
            <a:ext cx="15240" cy="22225"/>
          </a:xfrm>
          <a:custGeom>
            <a:avLst/>
            <a:gdLst/>
            <a:ahLst/>
            <a:cxnLst/>
            <a:rect l="l" t="t" r="r" b="b"/>
            <a:pathLst>
              <a:path w="15239"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713" name="object 713"/>
          <p:cNvSpPr/>
          <p:nvPr/>
        </p:nvSpPr>
        <p:spPr>
          <a:xfrm>
            <a:off x="5446279" y="4387803"/>
            <a:ext cx="15240" cy="22225"/>
          </a:xfrm>
          <a:custGeom>
            <a:avLst/>
            <a:gdLst/>
            <a:ahLst/>
            <a:cxnLst/>
            <a:rect l="l" t="t" r="r" b="b"/>
            <a:pathLst>
              <a:path w="15239" h="22225">
                <a:moveTo>
                  <a:pt x="15239" y="0"/>
                </a:moveTo>
                <a:lnTo>
                  <a:pt x="0" y="6857"/>
                </a:lnTo>
                <a:lnTo>
                  <a:pt x="15239" y="22098"/>
                </a:lnTo>
                <a:lnTo>
                  <a:pt x="15239" y="0"/>
                </a:lnTo>
              </a:path>
            </a:pathLst>
          </a:custGeom>
          <a:ln w="3175">
            <a:solidFill>
              <a:srgbClr val="000000"/>
            </a:solidFill>
          </a:ln>
        </p:spPr>
        <p:txBody>
          <a:bodyPr wrap="square" lIns="0" tIns="0" rIns="0" bIns="0" rtlCol="0"/>
          <a:lstStyle/>
          <a:p>
            <a:endParaRPr/>
          </a:p>
        </p:txBody>
      </p:sp>
      <p:sp>
        <p:nvSpPr>
          <p:cNvPr id="714" name="object 714"/>
          <p:cNvSpPr/>
          <p:nvPr/>
        </p:nvSpPr>
        <p:spPr>
          <a:xfrm>
            <a:off x="5440182" y="4394662"/>
            <a:ext cx="21590" cy="15240"/>
          </a:xfrm>
          <a:custGeom>
            <a:avLst/>
            <a:gdLst/>
            <a:ahLst/>
            <a:cxnLst/>
            <a:rect l="l" t="t" r="r" b="b"/>
            <a:pathLst>
              <a:path w="21589" h="15239">
                <a:moveTo>
                  <a:pt x="6096" y="0"/>
                </a:moveTo>
                <a:lnTo>
                  <a:pt x="0" y="15240"/>
                </a:lnTo>
                <a:lnTo>
                  <a:pt x="21336" y="15240"/>
                </a:lnTo>
                <a:lnTo>
                  <a:pt x="6096" y="0"/>
                </a:lnTo>
                <a:close/>
              </a:path>
            </a:pathLst>
          </a:custGeom>
          <a:solidFill>
            <a:srgbClr val="000000"/>
          </a:solidFill>
        </p:spPr>
        <p:txBody>
          <a:bodyPr wrap="square" lIns="0" tIns="0" rIns="0" bIns="0" rtlCol="0"/>
          <a:lstStyle/>
          <a:p>
            <a:endParaRPr/>
          </a:p>
        </p:txBody>
      </p:sp>
      <p:sp>
        <p:nvSpPr>
          <p:cNvPr id="715" name="object 715"/>
          <p:cNvSpPr/>
          <p:nvPr/>
        </p:nvSpPr>
        <p:spPr>
          <a:xfrm>
            <a:off x="5440182" y="4394662"/>
            <a:ext cx="21590" cy="15240"/>
          </a:xfrm>
          <a:custGeom>
            <a:avLst/>
            <a:gdLst/>
            <a:ahLst/>
            <a:cxnLst/>
            <a:rect l="l" t="t" r="r" b="b"/>
            <a:pathLst>
              <a:path w="21589" h="15239">
                <a:moveTo>
                  <a:pt x="6096" y="0"/>
                </a:moveTo>
                <a:lnTo>
                  <a:pt x="0" y="15240"/>
                </a:lnTo>
                <a:lnTo>
                  <a:pt x="21336" y="15240"/>
                </a:lnTo>
                <a:lnTo>
                  <a:pt x="6096" y="0"/>
                </a:lnTo>
              </a:path>
            </a:pathLst>
          </a:custGeom>
          <a:ln w="3175">
            <a:solidFill>
              <a:srgbClr val="000000"/>
            </a:solidFill>
          </a:ln>
        </p:spPr>
        <p:txBody>
          <a:bodyPr wrap="square" lIns="0" tIns="0" rIns="0" bIns="0" rtlCol="0"/>
          <a:lstStyle/>
          <a:p>
            <a:endParaRPr/>
          </a:p>
        </p:txBody>
      </p:sp>
      <p:sp>
        <p:nvSpPr>
          <p:cNvPr id="716" name="object 716"/>
          <p:cNvSpPr/>
          <p:nvPr/>
        </p:nvSpPr>
        <p:spPr>
          <a:xfrm>
            <a:off x="5440182" y="4409901"/>
            <a:ext cx="21590" cy="16510"/>
          </a:xfrm>
          <a:custGeom>
            <a:avLst/>
            <a:gdLst/>
            <a:ahLst/>
            <a:cxnLst/>
            <a:rect l="l" t="t" r="r" b="b"/>
            <a:pathLst>
              <a:path w="21589" h="16510">
                <a:moveTo>
                  <a:pt x="21336" y="0"/>
                </a:moveTo>
                <a:lnTo>
                  <a:pt x="0" y="0"/>
                </a:lnTo>
                <a:lnTo>
                  <a:pt x="6096" y="16001"/>
                </a:lnTo>
                <a:lnTo>
                  <a:pt x="21336" y="0"/>
                </a:lnTo>
                <a:close/>
              </a:path>
            </a:pathLst>
          </a:custGeom>
          <a:solidFill>
            <a:srgbClr val="000000"/>
          </a:solidFill>
        </p:spPr>
        <p:txBody>
          <a:bodyPr wrap="square" lIns="0" tIns="0" rIns="0" bIns="0" rtlCol="0"/>
          <a:lstStyle/>
          <a:p>
            <a:endParaRPr/>
          </a:p>
        </p:txBody>
      </p:sp>
      <p:sp>
        <p:nvSpPr>
          <p:cNvPr id="717" name="object 717"/>
          <p:cNvSpPr/>
          <p:nvPr/>
        </p:nvSpPr>
        <p:spPr>
          <a:xfrm>
            <a:off x="5440182" y="4409901"/>
            <a:ext cx="21590" cy="16510"/>
          </a:xfrm>
          <a:custGeom>
            <a:avLst/>
            <a:gdLst/>
            <a:ahLst/>
            <a:cxnLst/>
            <a:rect l="l" t="t" r="r" b="b"/>
            <a:pathLst>
              <a:path w="21589" h="16510">
                <a:moveTo>
                  <a:pt x="0" y="0"/>
                </a:moveTo>
                <a:lnTo>
                  <a:pt x="6096" y="16001"/>
                </a:lnTo>
                <a:lnTo>
                  <a:pt x="21336" y="0"/>
                </a:lnTo>
                <a:lnTo>
                  <a:pt x="0" y="0"/>
                </a:lnTo>
              </a:path>
            </a:pathLst>
          </a:custGeom>
          <a:ln w="3175">
            <a:solidFill>
              <a:srgbClr val="000000"/>
            </a:solidFill>
          </a:ln>
        </p:spPr>
        <p:txBody>
          <a:bodyPr wrap="square" lIns="0" tIns="0" rIns="0" bIns="0" rtlCol="0"/>
          <a:lstStyle/>
          <a:p>
            <a:endParaRPr/>
          </a:p>
        </p:txBody>
      </p:sp>
      <p:sp>
        <p:nvSpPr>
          <p:cNvPr id="718" name="object 718"/>
          <p:cNvSpPr/>
          <p:nvPr/>
        </p:nvSpPr>
        <p:spPr>
          <a:xfrm>
            <a:off x="5446279" y="4409901"/>
            <a:ext cx="15240" cy="22225"/>
          </a:xfrm>
          <a:custGeom>
            <a:avLst/>
            <a:gdLst/>
            <a:ahLst/>
            <a:cxnLst/>
            <a:rect l="l" t="t" r="r" b="b"/>
            <a:pathLst>
              <a:path w="15239" h="22225">
                <a:moveTo>
                  <a:pt x="15239" y="0"/>
                </a:moveTo>
                <a:lnTo>
                  <a:pt x="0" y="16001"/>
                </a:lnTo>
                <a:lnTo>
                  <a:pt x="15239" y="22098"/>
                </a:lnTo>
                <a:lnTo>
                  <a:pt x="15239" y="0"/>
                </a:lnTo>
                <a:close/>
              </a:path>
            </a:pathLst>
          </a:custGeom>
          <a:solidFill>
            <a:srgbClr val="000000"/>
          </a:solidFill>
        </p:spPr>
        <p:txBody>
          <a:bodyPr wrap="square" lIns="0" tIns="0" rIns="0" bIns="0" rtlCol="0"/>
          <a:lstStyle/>
          <a:p>
            <a:endParaRPr/>
          </a:p>
        </p:txBody>
      </p:sp>
      <p:sp>
        <p:nvSpPr>
          <p:cNvPr id="719" name="object 719"/>
          <p:cNvSpPr/>
          <p:nvPr/>
        </p:nvSpPr>
        <p:spPr>
          <a:xfrm>
            <a:off x="5446279" y="4409901"/>
            <a:ext cx="15240" cy="22225"/>
          </a:xfrm>
          <a:custGeom>
            <a:avLst/>
            <a:gdLst/>
            <a:ahLst/>
            <a:cxnLst/>
            <a:rect l="l" t="t" r="r" b="b"/>
            <a:pathLst>
              <a:path w="15239" h="22225">
                <a:moveTo>
                  <a:pt x="0" y="16001"/>
                </a:moveTo>
                <a:lnTo>
                  <a:pt x="15239" y="22098"/>
                </a:lnTo>
                <a:lnTo>
                  <a:pt x="15239" y="0"/>
                </a:lnTo>
                <a:lnTo>
                  <a:pt x="0" y="16001"/>
                </a:lnTo>
              </a:path>
            </a:pathLst>
          </a:custGeom>
          <a:ln w="3175">
            <a:solidFill>
              <a:srgbClr val="000000"/>
            </a:solidFill>
          </a:ln>
        </p:spPr>
        <p:txBody>
          <a:bodyPr wrap="square" lIns="0" tIns="0" rIns="0" bIns="0" rtlCol="0"/>
          <a:lstStyle/>
          <a:p>
            <a:endParaRPr/>
          </a:p>
        </p:txBody>
      </p:sp>
      <p:sp>
        <p:nvSpPr>
          <p:cNvPr id="720" name="object 720"/>
          <p:cNvSpPr/>
          <p:nvPr/>
        </p:nvSpPr>
        <p:spPr>
          <a:xfrm>
            <a:off x="5461518" y="4409901"/>
            <a:ext cx="16510" cy="22225"/>
          </a:xfrm>
          <a:custGeom>
            <a:avLst/>
            <a:gdLst/>
            <a:ahLst/>
            <a:cxnLst/>
            <a:rect l="l" t="t" r="r" b="b"/>
            <a:pathLst>
              <a:path w="16510" h="22225">
                <a:moveTo>
                  <a:pt x="0" y="0"/>
                </a:moveTo>
                <a:lnTo>
                  <a:pt x="0" y="22098"/>
                </a:lnTo>
                <a:lnTo>
                  <a:pt x="16001" y="16001"/>
                </a:lnTo>
                <a:lnTo>
                  <a:pt x="0" y="0"/>
                </a:lnTo>
                <a:close/>
              </a:path>
            </a:pathLst>
          </a:custGeom>
          <a:solidFill>
            <a:srgbClr val="000000"/>
          </a:solidFill>
        </p:spPr>
        <p:txBody>
          <a:bodyPr wrap="square" lIns="0" tIns="0" rIns="0" bIns="0" rtlCol="0"/>
          <a:lstStyle/>
          <a:p>
            <a:endParaRPr/>
          </a:p>
        </p:txBody>
      </p:sp>
      <p:sp>
        <p:nvSpPr>
          <p:cNvPr id="721" name="object 721"/>
          <p:cNvSpPr/>
          <p:nvPr/>
        </p:nvSpPr>
        <p:spPr>
          <a:xfrm>
            <a:off x="5461518" y="4409901"/>
            <a:ext cx="16510" cy="22225"/>
          </a:xfrm>
          <a:custGeom>
            <a:avLst/>
            <a:gdLst/>
            <a:ahLst/>
            <a:cxnLst/>
            <a:rect l="l" t="t" r="r" b="b"/>
            <a:pathLst>
              <a:path w="16510" h="22225">
                <a:moveTo>
                  <a:pt x="0" y="22098"/>
                </a:moveTo>
                <a:lnTo>
                  <a:pt x="16001" y="16001"/>
                </a:lnTo>
                <a:lnTo>
                  <a:pt x="0" y="0"/>
                </a:lnTo>
                <a:lnTo>
                  <a:pt x="0" y="22098"/>
                </a:lnTo>
              </a:path>
            </a:pathLst>
          </a:custGeom>
          <a:ln w="3175">
            <a:solidFill>
              <a:srgbClr val="000000"/>
            </a:solidFill>
          </a:ln>
        </p:spPr>
        <p:txBody>
          <a:bodyPr wrap="square" lIns="0" tIns="0" rIns="0" bIns="0" rtlCol="0"/>
          <a:lstStyle/>
          <a:p>
            <a:endParaRPr/>
          </a:p>
        </p:txBody>
      </p:sp>
      <p:sp>
        <p:nvSpPr>
          <p:cNvPr id="722" name="object 722"/>
          <p:cNvSpPr/>
          <p:nvPr/>
        </p:nvSpPr>
        <p:spPr>
          <a:xfrm>
            <a:off x="5461518" y="4409901"/>
            <a:ext cx="22225" cy="16510"/>
          </a:xfrm>
          <a:custGeom>
            <a:avLst/>
            <a:gdLst/>
            <a:ahLst/>
            <a:cxnLst/>
            <a:rect l="l" t="t" r="r" b="b"/>
            <a:pathLst>
              <a:path w="22225" h="16510">
                <a:moveTo>
                  <a:pt x="22098" y="0"/>
                </a:moveTo>
                <a:lnTo>
                  <a:pt x="0" y="0"/>
                </a:lnTo>
                <a:lnTo>
                  <a:pt x="16001" y="16001"/>
                </a:lnTo>
                <a:lnTo>
                  <a:pt x="22098" y="0"/>
                </a:lnTo>
                <a:close/>
              </a:path>
            </a:pathLst>
          </a:custGeom>
          <a:solidFill>
            <a:srgbClr val="000000"/>
          </a:solidFill>
        </p:spPr>
        <p:txBody>
          <a:bodyPr wrap="square" lIns="0" tIns="0" rIns="0" bIns="0" rtlCol="0"/>
          <a:lstStyle/>
          <a:p>
            <a:endParaRPr/>
          </a:p>
        </p:txBody>
      </p:sp>
      <p:sp>
        <p:nvSpPr>
          <p:cNvPr id="723" name="object 723"/>
          <p:cNvSpPr/>
          <p:nvPr/>
        </p:nvSpPr>
        <p:spPr>
          <a:xfrm>
            <a:off x="5461518" y="4409901"/>
            <a:ext cx="22225" cy="16510"/>
          </a:xfrm>
          <a:custGeom>
            <a:avLst/>
            <a:gdLst/>
            <a:ahLst/>
            <a:cxnLst/>
            <a:rect l="l" t="t" r="r" b="b"/>
            <a:pathLst>
              <a:path w="22225" h="16510">
                <a:moveTo>
                  <a:pt x="16001" y="16001"/>
                </a:moveTo>
                <a:lnTo>
                  <a:pt x="22098" y="0"/>
                </a:lnTo>
                <a:lnTo>
                  <a:pt x="0" y="0"/>
                </a:lnTo>
                <a:lnTo>
                  <a:pt x="16001" y="16001"/>
                </a:lnTo>
              </a:path>
            </a:pathLst>
          </a:custGeom>
          <a:ln w="3175">
            <a:solidFill>
              <a:srgbClr val="000000"/>
            </a:solidFill>
          </a:ln>
        </p:spPr>
        <p:txBody>
          <a:bodyPr wrap="square" lIns="0" tIns="0" rIns="0" bIns="0" rtlCol="0"/>
          <a:lstStyle/>
          <a:p>
            <a:endParaRPr/>
          </a:p>
        </p:txBody>
      </p:sp>
      <p:sp>
        <p:nvSpPr>
          <p:cNvPr id="724" name="object 724"/>
          <p:cNvSpPr/>
          <p:nvPr/>
        </p:nvSpPr>
        <p:spPr>
          <a:xfrm>
            <a:off x="5140717" y="4291030"/>
            <a:ext cx="88900" cy="9525"/>
          </a:xfrm>
          <a:custGeom>
            <a:avLst/>
            <a:gdLst/>
            <a:ahLst/>
            <a:cxnLst/>
            <a:rect l="l" t="t" r="r" b="b"/>
            <a:pathLst>
              <a:path w="88900" h="9525">
                <a:moveTo>
                  <a:pt x="88392" y="0"/>
                </a:moveTo>
                <a:lnTo>
                  <a:pt x="0" y="0"/>
                </a:lnTo>
                <a:lnTo>
                  <a:pt x="0" y="9144"/>
                </a:lnTo>
                <a:lnTo>
                  <a:pt x="88392" y="0"/>
                </a:lnTo>
                <a:close/>
              </a:path>
            </a:pathLst>
          </a:custGeom>
          <a:solidFill>
            <a:srgbClr val="000000"/>
          </a:solidFill>
        </p:spPr>
        <p:txBody>
          <a:bodyPr wrap="square" lIns="0" tIns="0" rIns="0" bIns="0" rtlCol="0"/>
          <a:lstStyle/>
          <a:p>
            <a:endParaRPr/>
          </a:p>
        </p:txBody>
      </p:sp>
      <p:sp>
        <p:nvSpPr>
          <p:cNvPr id="725" name="object 725"/>
          <p:cNvSpPr/>
          <p:nvPr/>
        </p:nvSpPr>
        <p:spPr>
          <a:xfrm>
            <a:off x="5140717" y="4291030"/>
            <a:ext cx="88900" cy="9525"/>
          </a:xfrm>
          <a:custGeom>
            <a:avLst/>
            <a:gdLst/>
            <a:ahLst/>
            <a:cxnLst/>
            <a:rect l="l" t="t" r="r" b="b"/>
            <a:pathLst>
              <a:path w="88900" h="9525">
                <a:moveTo>
                  <a:pt x="88392" y="0"/>
                </a:moveTo>
                <a:lnTo>
                  <a:pt x="0" y="9144"/>
                </a:lnTo>
                <a:lnTo>
                  <a:pt x="88392" y="9144"/>
                </a:lnTo>
                <a:lnTo>
                  <a:pt x="88392" y="0"/>
                </a:lnTo>
                <a:close/>
              </a:path>
            </a:pathLst>
          </a:custGeom>
          <a:solidFill>
            <a:srgbClr val="000000"/>
          </a:solidFill>
        </p:spPr>
        <p:txBody>
          <a:bodyPr wrap="square" lIns="0" tIns="0" rIns="0" bIns="0" rtlCol="0"/>
          <a:lstStyle/>
          <a:p>
            <a:endParaRPr/>
          </a:p>
        </p:txBody>
      </p:sp>
      <p:sp>
        <p:nvSpPr>
          <p:cNvPr id="726" name="object 726"/>
          <p:cNvSpPr/>
          <p:nvPr/>
        </p:nvSpPr>
        <p:spPr>
          <a:xfrm>
            <a:off x="5140717" y="4291030"/>
            <a:ext cx="88900" cy="9525"/>
          </a:xfrm>
          <a:custGeom>
            <a:avLst/>
            <a:gdLst/>
            <a:ahLst/>
            <a:cxnLst/>
            <a:rect l="l" t="t" r="r" b="b"/>
            <a:pathLst>
              <a:path w="88900" h="9525">
                <a:moveTo>
                  <a:pt x="0" y="0"/>
                </a:moveTo>
                <a:lnTo>
                  <a:pt x="0" y="9144"/>
                </a:lnTo>
                <a:lnTo>
                  <a:pt x="88392" y="9144"/>
                </a:lnTo>
                <a:lnTo>
                  <a:pt x="88392" y="0"/>
                </a:lnTo>
                <a:lnTo>
                  <a:pt x="0" y="0"/>
                </a:lnTo>
              </a:path>
            </a:pathLst>
          </a:custGeom>
          <a:ln w="3175">
            <a:solidFill>
              <a:srgbClr val="000000"/>
            </a:solidFill>
          </a:ln>
        </p:spPr>
        <p:txBody>
          <a:bodyPr wrap="square" lIns="0" tIns="0" rIns="0" bIns="0" rtlCol="0"/>
          <a:lstStyle/>
          <a:p>
            <a:endParaRPr/>
          </a:p>
        </p:txBody>
      </p:sp>
      <p:sp>
        <p:nvSpPr>
          <p:cNvPr id="727" name="object 727"/>
          <p:cNvSpPr/>
          <p:nvPr/>
        </p:nvSpPr>
        <p:spPr>
          <a:xfrm>
            <a:off x="5680974" y="4129485"/>
            <a:ext cx="22225" cy="16510"/>
          </a:xfrm>
          <a:custGeom>
            <a:avLst/>
            <a:gdLst/>
            <a:ahLst/>
            <a:cxnLst/>
            <a:rect l="l" t="t" r="r" b="b"/>
            <a:pathLst>
              <a:path w="22225" h="16510">
                <a:moveTo>
                  <a:pt x="16001" y="0"/>
                </a:moveTo>
                <a:lnTo>
                  <a:pt x="0" y="16001"/>
                </a:lnTo>
                <a:lnTo>
                  <a:pt x="22098" y="16001"/>
                </a:lnTo>
                <a:lnTo>
                  <a:pt x="16001" y="0"/>
                </a:lnTo>
                <a:close/>
              </a:path>
            </a:pathLst>
          </a:custGeom>
          <a:solidFill>
            <a:srgbClr val="000000"/>
          </a:solidFill>
        </p:spPr>
        <p:txBody>
          <a:bodyPr wrap="square" lIns="0" tIns="0" rIns="0" bIns="0" rtlCol="0"/>
          <a:lstStyle/>
          <a:p>
            <a:endParaRPr/>
          </a:p>
        </p:txBody>
      </p:sp>
      <p:sp>
        <p:nvSpPr>
          <p:cNvPr id="728" name="object 728"/>
          <p:cNvSpPr/>
          <p:nvPr/>
        </p:nvSpPr>
        <p:spPr>
          <a:xfrm>
            <a:off x="5680974" y="4129485"/>
            <a:ext cx="22225" cy="16510"/>
          </a:xfrm>
          <a:custGeom>
            <a:avLst/>
            <a:gdLst/>
            <a:ahLst/>
            <a:cxnLst/>
            <a:rect l="l" t="t" r="r" b="b"/>
            <a:pathLst>
              <a:path w="22225" h="16510">
                <a:moveTo>
                  <a:pt x="22098" y="16001"/>
                </a:moveTo>
                <a:lnTo>
                  <a:pt x="16001" y="0"/>
                </a:lnTo>
                <a:lnTo>
                  <a:pt x="0" y="16001"/>
                </a:lnTo>
                <a:lnTo>
                  <a:pt x="22098" y="16001"/>
                </a:lnTo>
              </a:path>
            </a:pathLst>
          </a:custGeom>
          <a:ln w="3175">
            <a:solidFill>
              <a:srgbClr val="000000"/>
            </a:solidFill>
          </a:ln>
        </p:spPr>
        <p:txBody>
          <a:bodyPr wrap="square" lIns="0" tIns="0" rIns="0" bIns="0" rtlCol="0"/>
          <a:lstStyle/>
          <a:p>
            <a:endParaRPr/>
          </a:p>
        </p:txBody>
      </p:sp>
      <p:sp>
        <p:nvSpPr>
          <p:cNvPr id="729" name="object 729"/>
          <p:cNvSpPr/>
          <p:nvPr/>
        </p:nvSpPr>
        <p:spPr>
          <a:xfrm>
            <a:off x="5680974" y="4123389"/>
            <a:ext cx="16510" cy="22225"/>
          </a:xfrm>
          <a:custGeom>
            <a:avLst/>
            <a:gdLst/>
            <a:ahLst/>
            <a:cxnLst/>
            <a:rect l="l" t="t" r="r" b="b"/>
            <a:pathLst>
              <a:path w="16510" h="22225">
                <a:moveTo>
                  <a:pt x="0" y="0"/>
                </a:moveTo>
                <a:lnTo>
                  <a:pt x="0" y="22098"/>
                </a:lnTo>
                <a:lnTo>
                  <a:pt x="16001" y="6096"/>
                </a:lnTo>
                <a:lnTo>
                  <a:pt x="0" y="0"/>
                </a:lnTo>
                <a:close/>
              </a:path>
            </a:pathLst>
          </a:custGeom>
          <a:solidFill>
            <a:srgbClr val="000000"/>
          </a:solidFill>
        </p:spPr>
        <p:txBody>
          <a:bodyPr wrap="square" lIns="0" tIns="0" rIns="0" bIns="0" rtlCol="0"/>
          <a:lstStyle/>
          <a:p>
            <a:endParaRPr/>
          </a:p>
        </p:txBody>
      </p:sp>
      <p:sp>
        <p:nvSpPr>
          <p:cNvPr id="730" name="object 730"/>
          <p:cNvSpPr/>
          <p:nvPr/>
        </p:nvSpPr>
        <p:spPr>
          <a:xfrm>
            <a:off x="5680974" y="4123389"/>
            <a:ext cx="16510" cy="22225"/>
          </a:xfrm>
          <a:custGeom>
            <a:avLst/>
            <a:gdLst/>
            <a:ahLst/>
            <a:cxnLst/>
            <a:rect l="l" t="t" r="r" b="b"/>
            <a:pathLst>
              <a:path w="16510" h="22225">
                <a:moveTo>
                  <a:pt x="16001" y="6096"/>
                </a:moveTo>
                <a:lnTo>
                  <a:pt x="0" y="0"/>
                </a:lnTo>
                <a:lnTo>
                  <a:pt x="0" y="22098"/>
                </a:lnTo>
                <a:lnTo>
                  <a:pt x="16001" y="6096"/>
                </a:lnTo>
              </a:path>
            </a:pathLst>
          </a:custGeom>
          <a:ln w="3175">
            <a:solidFill>
              <a:srgbClr val="000000"/>
            </a:solidFill>
          </a:ln>
        </p:spPr>
        <p:txBody>
          <a:bodyPr wrap="square" lIns="0" tIns="0" rIns="0" bIns="0" rtlCol="0"/>
          <a:lstStyle/>
          <a:p>
            <a:endParaRPr/>
          </a:p>
        </p:txBody>
      </p:sp>
      <p:sp>
        <p:nvSpPr>
          <p:cNvPr id="731" name="object 731"/>
          <p:cNvSpPr/>
          <p:nvPr/>
        </p:nvSpPr>
        <p:spPr>
          <a:xfrm>
            <a:off x="5665735" y="4123389"/>
            <a:ext cx="15240" cy="22225"/>
          </a:xfrm>
          <a:custGeom>
            <a:avLst/>
            <a:gdLst/>
            <a:ahLst/>
            <a:cxnLst/>
            <a:rect l="l" t="t" r="r" b="b"/>
            <a:pathLst>
              <a:path w="15239" h="22225">
                <a:moveTo>
                  <a:pt x="15239" y="0"/>
                </a:moveTo>
                <a:lnTo>
                  <a:pt x="0" y="6096"/>
                </a:lnTo>
                <a:lnTo>
                  <a:pt x="15239" y="22098"/>
                </a:lnTo>
                <a:lnTo>
                  <a:pt x="15239" y="0"/>
                </a:lnTo>
                <a:close/>
              </a:path>
            </a:pathLst>
          </a:custGeom>
          <a:solidFill>
            <a:srgbClr val="000000"/>
          </a:solidFill>
        </p:spPr>
        <p:txBody>
          <a:bodyPr wrap="square" lIns="0" tIns="0" rIns="0" bIns="0" rtlCol="0"/>
          <a:lstStyle/>
          <a:p>
            <a:endParaRPr/>
          </a:p>
        </p:txBody>
      </p:sp>
      <p:sp>
        <p:nvSpPr>
          <p:cNvPr id="732" name="object 732"/>
          <p:cNvSpPr/>
          <p:nvPr/>
        </p:nvSpPr>
        <p:spPr>
          <a:xfrm>
            <a:off x="5665735" y="4123389"/>
            <a:ext cx="15240" cy="22225"/>
          </a:xfrm>
          <a:custGeom>
            <a:avLst/>
            <a:gdLst/>
            <a:ahLst/>
            <a:cxnLst/>
            <a:rect l="l" t="t" r="r" b="b"/>
            <a:pathLst>
              <a:path w="15239" h="22225">
                <a:moveTo>
                  <a:pt x="15239" y="0"/>
                </a:moveTo>
                <a:lnTo>
                  <a:pt x="0" y="6096"/>
                </a:lnTo>
                <a:lnTo>
                  <a:pt x="15239" y="22098"/>
                </a:lnTo>
                <a:lnTo>
                  <a:pt x="15239" y="0"/>
                </a:lnTo>
              </a:path>
            </a:pathLst>
          </a:custGeom>
          <a:ln w="3175">
            <a:solidFill>
              <a:srgbClr val="000000"/>
            </a:solidFill>
          </a:ln>
        </p:spPr>
        <p:txBody>
          <a:bodyPr wrap="square" lIns="0" tIns="0" rIns="0" bIns="0" rtlCol="0"/>
          <a:lstStyle/>
          <a:p>
            <a:endParaRPr/>
          </a:p>
        </p:txBody>
      </p:sp>
      <p:sp>
        <p:nvSpPr>
          <p:cNvPr id="733" name="object 733"/>
          <p:cNvSpPr/>
          <p:nvPr/>
        </p:nvSpPr>
        <p:spPr>
          <a:xfrm>
            <a:off x="5659638" y="4129485"/>
            <a:ext cx="21590" cy="16510"/>
          </a:xfrm>
          <a:custGeom>
            <a:avLst/>
            <a:gdLst/>
            <a:ahLst/>
            <a:cxnLst/>
            <a:rect l="l" t="t" r="r" b="b"/>
            <a:pathLst>
              <a:path w="21589" h="16510">
                <a:moveTo>
                  <a:pt x="6096" y="0"/>
                </a:moveTo>
                <a:lnTo>
                  <a:pt x="0" y="16001"/>
                </a:lnTo>
                <a:lnTo>
                  <a:pt x="21336" y="16001"/>
                </a:lnTo>
                <a:lnTo>
                  <a:pt x="6096" y="0"/>
                </a:lnTo>
                <a:close/>
              </a:path>
            </a:pathLst>
          </a:custGeom>
          <a:solidFill>
            <a:srgbClr val="000000"/>
          </a:solidFill>
        </p:spPr>
        <p:txBody>
          <a:bodyPr wrap="square" lIns="0" tIns="0" rIns="0" bIns="0" rtlCol="0"/>
          <a:lstStyle/>
          <a:p>
            <a:endParaRPr/>
          </a:p>
        </p:txBody>
      </p:sp>
      <p:sp>
        <p:nvSpPr>
          <p:cNvPr id="734" name="object 734"/>
          <p:cNvSpPr/>
          <p:nvPr/>
        </p:nvSpPr>
        <p:spPr>
          <a:xfrm>
            <a:off x="5659638" y="4129485"/>
            <a:ext cx="21590" cy="16510"/>
          </a:xfrm>
          <a:custGeom>
            <a:avLst/>
            <a:gdLst/>
            <a:ahLst/>
            <a:cxnLst/>
            <a:rect l="l" t="t" r="r" b="b"/>
            <a:pathLst>
              <a:path w="21589" h="16510">
                <a:moveTo>
                  <a:pt x="6096" y="0"/>
                </a:moveTo>
                <a:lnTo>
                  <a:pt x="0" y="16001"/>
                </a:lnTo>
                <a:lnTo>
                  <a:pt x="21336" y="16001"/>
                </a:lnTo>
                <a:lnTo>
                  <a:pt x="6096" y="0"/>
                </a:lnTo>
              </a:path>
            </a:pathLst>
          </a:custGeom>
          <a:ln w="3175">
            <a:solidFill>
              <a:srgbClr val="000000"/>
            </a:solidFill>
          </a:ln>
        </p:spPr>
        <p:txBody>
          <a:bodyPr wrap="square" lIns="0" tIns="0" rIns="0" bIns="0" rtlCol="0"/>
          <a:lstStyle/>
          <a:p>
            <a:endParaRPr/>
          </a:p>
        </p:txBody>
      </p:sp>
      <p:sp>
        <p:nvSpPr>
          <p:cNvPr id="735" name="object 735"/>
          <p:cNvSpPr/>
          <p:nvPr/>
        </p:nvSpPr>
        <p:spPr>
          <a:xfrm>
            <a:off x="5659638" y="4145488"/>
            <a:ext cx="21590" cy="15240"/>
          </a:xfrm>
          <a:custGeom>
            <a:avLst/>
            <a:gdLst/>
            <a:ahLst/>
            <a:cxnLst/>
            <a:rect l="l" t="t" r="r" b="b"/>
            <a:pathLst>
              <a:path w="21589" h="15239">
                <a:moveTo>
                  <a:pt x="21336" y="0"/>
                </a:moveTo>
                <a:lnTo>
                  <a:pt x="0" y="0"/>
                </a:lnTo>
                <a:lnTo>
                  <a:pt x="6096" y="15240"/>
                </a:lnTo>
                <a:lnTo>
                  <a:pt x="21336" y="0"/>
                </a:lnTo>
                <a:close/>
              </a:path>
            </a:pathLst>
          </a:custGeom>
          <a:solidFill>
            <a:srgbClr val="000000"/>
          </a:solidFill>
        </p:spPr>
        <p:txBody>
          <a:bodyPr wrap="square" lIns="0" tIns="0" rIns="0" bIns="0" rtlCol="0"/>
          <a:lstStyle/>
          <a:p>
            <a:endParaRPr/>
          </a:p>
        </p:txBody>
      </p:sp>
      <p:sp>
        <p:nvSpPr>
          <p:cNvPr id="736" name="object 736"/>
          <p:cNvSpPr/>
          <p:nvPr/>
        </p:nvSpPr>
        <p:spPr>
          <a:xfrm>
            <a:off x="5659638" y="4145488"/>
            <a:ext cx="21590" cy="15240"/>
          </a:xfrm>
          <a:custGeom>
            <a:avLst/>
            <a:gdLst/>
            <a:ahLst/>
            <a:cxnLst/>
            <a:rect l="l" t="t" r="r" b="b"/>
            <a:pathLst>
              <a:path w="21589" h="15239">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737" name="object 737"/>
          <p:cNvSpPr/>
          <p:nvPr/>
        </p:nvSpPr>
        <p:spPr>
          <a:xfrm>
            <a:off x="5665735" y="4145488"/>
            <a:ext cx="15240" cy="22225"/>
          </a:xfrm>
          <a:custGeom>
            <a:avLst/>
            <a:gdLst/>
            <a:ahLst/>
            <a:cxnLst/>
            <a:rect l="l" t="t" r="r" b="b"/>
            <a:pathLst>
              <a:path w="15239" h="22225">
                <a:moveTo>
                  <a:pt x="15239" y="0"/>
                </a:moveTo>
                <a:lnTo>
                  <a:pt x="0" y="15240"/>
                </a:lnTo>
                <a:lnTo>
                  <a:pt x="15239" y="22098"/>
                </a:lnTo>
                <a:lnTo>
                  <a:pt x="15239" y="0"/>
                </a:lnTo>
                <a:close/>
              </a:path>
            </a:pathLst>
          </a:custGeom>
          <a:solidFill>
            <a:srgbClr val="000000"/>
          </a:solidFill>
        </p:spPr>
        <p:txBody>
          <a:bodyPr wrap="square" lIns="0" tIns="0" rIns="0" bIns="0" rtlCol="0"/>
          <a:lstStyle/>
          <a:p>
            <a:endParaRPr/>
          </a:p>
        </p:txBody>
      </p:sp>
      <p:sp>
        <p:nvSpPr>
          <p:cNvPr id="738" name="object 738"/>
          <p:cNvSpPr/>
          <p:nvPr/>
        </p:nvSpPr>
        <p:spPr>
          <a:xfrm>
            <a:off x="5665735" y="4145488"/>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739" name="object 739"/>
          <p:cNvSpPr/>
          <p:nvPr/>
        </p:nvSpPr>
        <p:spPr>
          <a:xfrm>
            <a:off x="5680974" y="4145488"/>
            <a:ext cx="16510" cy="22225"/>
          </a:xfrm>
          <a:custGeom>
            <a:avLst/>
            <a:gdLst/>
            <a:ahLst/>
            <a:cxnLst/>
            <a:rect l="l" t="t" r="r" b="b"/>
            <a:pathLst>
              <a:path w="16510" h="22225">
                <a:moveTo>
                  <a:pt x="0" y="0"/>
                </a:moveTo>
                <a:lnTo>
                  <a:pt x="0" y="22098"/>
                </a:lnTo>
                <a:lnTo>
                  <a:pt x="16001" y="15240"/>
                </a:lnTo>
                <a:lnTo>
                  <a:pt x="0" y="0"/>
                </a:lnTo>
                <a:close/>
              </a:path>
            </a:pathLst>
          </a:custGeom>
          <a:solidFill>
            <a:srgbClr val="000000"/>
          </a:solidFill>
        </p:spPr>
        <p:txBody>
          <a:bodyPr wrap="square" lIns="0" tIns="0" rIns="0" bIns="0" rtlCol="0"/>
          <a:lstStyle/>
          <a:p>
            <a:endParaRPr/>
          </a:p>
        </p:txBody>
      </p:sp>
      <p:sp>
        <p:nvSpPr>
          <p:cNvPr id="740" name="object 740"/>
          <p:cNvSpPr/>
          <p:nvPr/>
        </p:nvSpPr>
        <p:spPr>
          <a:xfrm>
            <a:off x="5680974" y="4145488"/>
            <a:ext cx="16510" cy="22225"/>
          </a:xfrm>
          <a:custGeom>
            <a:avLst/>
            <a:gdLst/>
            <a:ahLst/>
            <a:cxnLst/>
            <a:rect l="l" t="t" r="r" b="b"/>
            <a:pathLst>
              <a:path w="16510" h="22225">
                <a:moveTo>
                  <a:pt x="0" y="22098"/>
                </a:moveTo>
                <a:lnTo>
                  <a:pt x="16001" y="15240"/>
                </a:lnTo>
                <a:lnTo>
                  <a:pt x="0" y="0"/>
                </a:lnTo>
                <a:lnTo>
                  <a:pt x="0" y="22098"/>
                </a:lnTo>
              </a:path>
            </a:pathLst>
          </a:custGeom>
          <a:ln w="3175">
            <a:solidFill>
              <a:srgbClr val="000000"/>
            </a:solidFill>
          </a:ln>
        </p:spPr>
        <p:txBody>
          <a:bodyPr wrap="square" lIns="0" tIns="0" rIns="0" bIns="0" rtlCol="0"/>
          <a:lstStyle/>
          <a:p>
            <a:endParaRPr/>
          </a:p>
        </p:txBody>
      </p:sp>
      <p:sp>
        <p:nvSpPr>
          <p:cNvPr id="741" name="object 741"/>
          <p:cNvSpPr/>
          <p:nvPr/>
        </p:nvSpPr>
        <p:spPr>
          <a:xfrm>
            <a:off x="5680974" y="4145488"/>
            <a:ext cx="22225" cy="15240"/>
          </a:xfrm>
          <a:custGeom>
            <a:avLst/>
            <a:gdLst/>
            <a:ahLst/>
            <a:cxnLst/>
            <a:rect l="l" t="t" r="r" b="b"/>
            <a:pathLst>
              <a:path w="22225" h="15239">
                <a:moveTo>
                  <a:pt x="22098" y="0"/>
                </a:moveTo>
                <a:lnTo>
                  <a:pt x="0" y="0"/>
                </a:lnTo>
                <a:lnTo>
                  <a:pt x="16001" y="15240"/>
                </a:lnTo>
                <a:lnTo>
                  <a:pt x="22098" y="0"/>
                </a:lnTo>
                <a:close/>
              </a:path>
            </a:pathLst>
          </a:custGeom>
          <a:solidFill>
            <a:srgbClr val="000000"/>
          </a:solidFill>
        </p:spPr>
        <p:txBody>
          <a:bodyPr wrap="square" lIns="0" tIns="0" rIns="0" bIns="0" rtlCol="0"/>
          <a:lstStyle/>
          <a:p>
            <a:endParaRPr/>
          </a:p>
        </p:txBody>
      </p:sp>
      <p:sp>
        <p:nvSpPr>
          <p:cNvPr id="742" name="object 742"/>
          <p:cNvSpPr txBox="1"/>
          <p:nvPr/>
        </p:nvSpPr>
        <p:spPr>
          <a:xfrm>
            <a:off x="6547623" y="4180840"/>
            <a:ext cx="132715" cy="182245"/>
          </a:xfrm>
          <a:prstGeom prst="rect">
            <a:avLst/>
          </a:prstGeom>
        </p:spPr>
        <p:txBody>
          <a:bodyPr vert="horz" wrap="square" lIns="0" tIns="15875" rIns="0" bIns="0" rtlCol="0">
            <a:spAutoFit/>
          </a:bodyPr>
          <a:lstStyle/>
          <a:p>
            <a:pPr marL="12700">
              <a:lnSpc>
                <a:spcPct val="100000"/>
              </a:lnSpc>
              <a:spcBef>
                <a:spcPts val="125"/>
              </a:spcBef>
            </a:pPr>
            <a:r>
              <a:rPr sz="1000" dirty="0">
                <a:latin typeface="Times New Roman"/>
                <a:cs typeface="Times New Roman"/>
              </a:rPr>
              <a:t>Id</a:t>
            </a:r>
            <a:endParaRPr sz="1000">
              <a:latin typeface="Times New Roman"/>
              <a:cs typeface="Times New Roman"/>
            </a:endParaRPr>
          </a:p>
        </p:txBody>
      </p:sp>
      <p:sp>
        <p:nvSpPr>
          <p:cNvPr id="743" name="object 743"/>
          <p:cNvSpPr/>
          <p:nvPr/>
        </p:nvSpPr>
        <p:spPr>
          <a:xfrm>
            <a:off x="5680974" y="4145488"/>
            <a:ext cx="22225" cy="15240"/>
          </a:xfrm>
          <a:custGeom>
            <a:avLst/>
            <a:gdLst/>
            <a:ahLst/>
            <a:cxnLst/>
            <a:rect l="l" t="t" r="r" b="b"/>
            <a:pathLst>
              <a:path w="22225" h="15239">
                <a:moveTo>
                  <a:pt x="16001" y="15240"/>
                </a:moveTo>
                <a:lnTo>
                  <a:pt x="22098" y="0"/>
                </a:lnTo>
                <a:lnTo>
                  <a:pt x="0" y="0"/>
                </a:lnTo>
                <a:lnTo>
                  <a:pt x="16001" y="15240"/>
                </a:lnTo>
              </a:path>
            </a:pathLst>
          </a:custGeom>
          <a:ln w="3175">
            <a:solidFill>
              <a:srgbClr val="000000"/>
            </a:solidFill>
          </a:ln>
        </p:spPr>
        <p:txBody>
          <a:bodyPr wrap="square" lIns="0" tIns="0" rIns="0" bIns="0" rtlCol="0"/>
          <a:lstStyle/>
          <a:p>
            <a:endParaRPr/>
          </a:p>
        </p:txBody>
      </p:sp>
      <p:sp>
        <p:nvSpPr>
          <p:cNvPr id="744" name="object 744"/>
          <p:cNvSpPr/>
          <p:nvPr/>
        </p:nvSpPr>
        <p:spPr>
          <a:xfrm>
            <a:off x="6455167" y="4252168"/>
            <a:ext cx="44450" cy="167005"/>
          </a:xfrm>
          <a:custGeom>
            <a:avLst/>
            <a:gdLst/>
            <a:ahLst/>
            <a:cxnLst/>
            <a:rect l="l" t="t" r="r" b="b"/>
            <a:pathLst>
              <a:path w="44450" h="167004">
                <a:moveTo>
                  <a:pt x="44196" y="0"/>
                </a:moveTo>
                <a:lnTo>
                  <a:pt x="0" y="0"/>
                </a:lnTo>
                <a:lnTo>
                  <a:pt x="22098" y="166877"/>
                </a:lnTo>
                <a:lnTo>
                  <a:pt x="44196" y="0"/>
                </a:lnTo>
                <a:close/>
              </a:path>
            </a:pathLst>
          </a:custGeom>
          <a:solidFill>
            <a:srgbClr val="000000"/>
          </a:solidFill>
        </p:spPr>
        <p:txBody>
          <a:bodyPr wrap="square" lIns="0" tIns="0" rIns="0" bIns="0" rtlCol="0"/>
          <a:lstStyle/>
          <a:p>
            <a:endParaRPr/>
          </a:p>
        </p:txBody>
      </p:sp>
      <p:sp>
        <p:nvSpPr>
          <p:cNvPr id="745" name="object 745"/>
          <p:cNvSpPr/>
          <p:nvPr/>
        </p:nvSpPr>
        <p:spPr>
          <a:xfrm>
            <a:off x="6455167" y="4252168"/>
            <a:ext cx="44450" cy="167005"/>
          </a:xfrm>
          <a:custGeom>
            <a:avLst/>
            <a:gdLst/>
            <a:ahLst/>
            <a:cxnLst/>
            <a:rect l="l" t="t" r="r" b="b"/>
            <a:pathLst>
              <a:path w="44450" h="167004">
                <a:moveTo>
                  <a:pt x="22098" y="166877"/>
                </a:moveTo>
                <a:lnTo>
                  <a:pt x="0" y="0"/>
                </a:lnTo>
                <a:lnTo>
                  <a:pt x="44196" y="0"/>
                </a:lnTo>
                <a:lnTo>
                  <a:pt x="22098" y="166877"/>
                </a:lnTo>
              </a:path>
            </a:pathLst>
          </a:custGeom>
          <a:ln w="3175">
            <a:solidFill>
              <a:srgbClr val="000000"/>
            </a:solidFill>
          </a:ln>
        </p:spPr>
        <p:txBody>
          <a:bodyPr wrap="square" lIns="0" tIns="0" rIns="0" bIns="0" rtlCol="0"/>
          <a:lstStyle/>
          <a:p>
            <a:endParaRPr/>
          </a:p>
        </p:txBody>
      </p:sp>
      <p:sp>
        <p:nvSpPr>
          <p:cNvPr id="746" name="object 746"/>
          <p:cNvSpPr/>
          <p:nvPr/>
        </p:nvSpPr>
        <p:spPr>
          <a:xfrm>
            <a:off x="6991614" y="4394662"/>
            <a:ext cx="22225" cy="15240"/>
          </a:xfrm>
          <a:custGeom>
            <a:avLst/>
            <a:gdLst/>
            <a:ahLst/>
            <a:cxnLst/>
            <a:rect l="l" t="t" r="r" b="b"/>
            <a:pathLst>
              <a:path w="22225" h="15239">
                <a:moveTo>
                  <a:pt x="15239" y="0"/>
                </a:moveTo>
                <a:lnTo>
                  <a:pt x="0" y="15240"/>
                </a:lnTo>
                <a:lnTo>
                  <a:pt x="22098" y="15240"/>
                </a:lnTo>
                <a:lnTo>
                  <a:pt x="15239" y="0"/>
                </a:lnTo>
                <a:close/>
              </a:path>
            </a:pathLst>
          </a:custGeom>
          <a:solidFill>
            <a:srgbClr val="000000"/>
          </a:solidFill>
        </p:spPr>
        <p:txBody>
          <a:bodyPr wrap="square" lIns="0" tIns="0" rIns="0" bIns="0" rtlCol="0"/>
          <a:lstStyle/>
          <a:p>
            <a:endParaRPr/>
          </a:p>
        </p:txBody>
      </p:sp>
      <p:sp>
        <p:nvSpPr>
          <p:cNvPr id="747" name="object 747"/>
          <p:cNvSpPr/>
          <p:nvPr/>
        </p:nvSpPr>
        <p:spPr>
          <a:xfrm>
            <a:off x="6991614" y="4394662"/>
            <a:ext cx="22225" cy="15240"/>
          </a:xfrm>
          <a:custGeom>
            <a:avLst/>
            <a:gdLst/>
            <a:ahLst/>
            <a:cxnLst/>
            <a:rect l="l" t="t" r="r" b="b"/>
            <a:pathLst>
              <a:path w="22225" h="15239">
                <a:moveTo>
                  <a:pt x="22098" y="15240"/>
                </a:moveTo>
                <a:lnTo>
                  <a:pt x="15239" y="0"/>
                </a:lnTo>
                <a:lnTo>
                  <a:pt x="0" y="15240"/>
                </a:lnTo>
                <a:lnTo>
                  <a:pt x="22098" y="15240"/>
                </a:lnTo>
              </a:path>
            </a:pathLst>
          </a:custGeom>
          <a:ln w="3175">
            <a:solidFill>
              <a:srgbClr val="000000"/>
            </a:solidFill>
          </a:ln>
        </p:spPr>
        <p:txBody>
          <a:bodyPr wrap="square" lIns="0" tIns="0" rIns="0" bIns="0" rtlCol="0"/>
          <a:lstStyle/>
          <a:p>
            <a:endParaRPr/>
          </a:p>
        </p:txBody>
      </p:sp>
      <p:sp>
        <p:nvSpPr>
          <p:cNvPr id="748" name="object 748"/>
          <p:cNvSpPr/>
          <p:nvPr/>
        </p:nvSpPr>
        <p:spPr>
          <a:xfrm>
            <a:off x="6991614" y="4387803"/>
            <a:ext cx="15240" cy="22225"/>
          </a:xfrm>
          <a:custGeom>
            <a:avLst/>
            <a:gdLst/>
            <a:ahLst/>
            <a:cxnLst/>
            <a:rect l="l" t="t" r="r" b="b"/>
            <a:pathLst>
              <a:path w="15239" h="22225">
                <a:moveTo>
                  <a:pt x="0" y="0"/>
                </a:moveTo>
                <a:lnTo>
                  <a:pt x="0" y="22098"/>
                </a:lnTo>
                <a:lnTo>
                  <a:pt x="15239" y="6857"/>
                </a:lnTo>
                <a:lnTo>
                  <a:pt x="0" y="0"/>
                </a:lnTo>
                <a:close/>
              </a:path>
            </a:pathLst>
          </a:custGeom>
          <a:solidFill>
            <a:srgbClr val="000000"/>
          </a:solidFill>
        </p:spPr>
        <p:txBody>
          <a:bodyPr wrap="square" lIns="0" tIns="0" rIns="0" bIns="0" rtlCol="0"/>
          <a:lstStyle/>
          <a:p>
            <a:endParaRPr/>
          </a:p>
        </p:txBody>
      </p:sp>
      <p:sp>
        <p:nvSpPr>
          <p:cNvPr id="749" name="object 749"/>
          <p:cNvSpPr/>
          <p:nvPr/>
        </p:nvSpPr>
        <p:spPr>
          <a:xfrm>
            <a:off x="6991614" y="4387803"/>
            <a:ext cx="15240" cy="22225"/>
          </a:xfrm>
          <a:custGeom>
            <a:avLst/>
            <a:gdLst/>
            <a:ahLst/>
            <a:cxnLst/>
            <a:rect l="l" t="t" r="r" b="b"/>
            <a:pathLst>
              <a:path w="15239" h="22225">
                <a:moveTo>
                  <a:pt x="15239" y="6857"/>
                </a:moveTo>
                <a:lnTo>
                  <a:pt x="0" y="0"/>
                </a:lnTo>
                <a:lnTo>
                  <a:pt x="0" y="22098"/>
                </a:lnTo>
                <a:lnTo>
                  <a:pt x="15239" y="6857"/>
                </a:lnTo>
              </a:path>
            </a:pathLst>
          </a:custGeom>
          <a:ln w="3175">
            <a:solidFill>
              <a:srgbClr val="000000"/>
            </a:solidFill>
          </a:ln>
        </p:spPr>
        <p:txBody>
          <a:bodyPr wrap="square" lIns="0" tIns="0" rIns="0" bIns="0" rtlCol="0"/>
          <a:lstStyle/>
          <a:p>
            <a:endParaRPr/>
          </a:p>
        </p:txBody>
      </p:sp>
      <p:sp>
        <p:nvSpPr>
          <p:cNvPr id="750" name="object 750"/>
          <p:cNvSpPr/>
          <p:nvPr/>
        </p:nvSpPr>
        <p:spPr>
          <a:xfrm>
            <a:off x="6976374" y="4387803"/>
            <a:ext cx="15240" cy="22225"/>
          </a:xfrm>
          <a:custGeom>
            <a:avLst/>
            <a:gdLst/>
            <a:ahLst/>
            <a:cxnLst/>
            <a:rect l="l" t="t" r="r" b="b"/>
            <a:pathLst>
              <a:path w="15239"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751" name="object 751"/>
          <p:cNvSpPr/>
          <p:nvPr/>
        </p:nvSpPr>
        <p:spPr>
          <a:xfrm>
            <a:off x="6976374" y="4387803"/>
            <a:ext cx="15240" cy="22225"/>
          </a:xfrm>
          <a:custGeom>
            <a:avLst/>
            <a:gdLst/>
            <a:ahLst/>
            <a:cxnLst/>
            <a:rect l="l" t="t" r="r" b="b"/>
            <a:pathLst>
              <a:path w="15239" h="22225">
                <a:moveTo>
                  <a:pt x="15239" y="0"/>
                </a:moveTo>
                <a:lnTo>
                  <a:pt x="0" y="6857"/>
                </a:lnTo>
                <a:lnTo>
                  <a:pt x="15239" y="22098"/>
                </a:lnTo>
                <a:lnTo>
                  <a:pt x="15239" y="0"/>
                </a:lnTo>
              </a:path>
            </a:pathLst>
          </a:custGeom>
          <a:ln w="3175">
            <a:solidFill>
              <a:srgbClr val="000000"/>
            </a:solidFill>
          </a:ln>
        </p:spPr>
        <p:txBody>
          <a:bodyPr wrap="square" lIns="0" tIns="0" rIns="0" bIns="0" rtlCol="0"/>
          <a:lstStyle/>
          <a:p>
            <a:endParaRPr/>
          </a:p>
        </p:txBody>
      </p:sp>
      <p:sp>
        <p:nvSpPr>
          <p:cNvPr id="752" name="object 752"/>
          <p:cNvSpPr/>
          <p:nvPr/>
        </p:nvSpPr>
        <p:spPr>
          <a:xfrm>
            <a:off x="6969517" y="4394662"/>
            <a:ext cx="22225" cy="15240"/>
          </a:xfrm>
          <a:custGeom>
            <a:avLst/>
            <a:gdLst/>
            <a:ahLst/>
            <a:cxnLst/>
            <a:rect l="l" t="t" r="r" b="b"/>
            <a:pathLst>
              <a:path w="22225" h="15239">
                <a:moveTo>
                  <a:pt x="6858" y="0"/>
                </a:moveTo>
                <a:lnTo>
                  <a:pt x="0" y="15240"/>
                </a:lnTo>
                <a:lnTo>
                  <a:pt x="22098" y="15240"/>
                </a:lnTo>
                <a:lnTo>
                  <a:pt x="6858" y="0"/>
                </a:lnTo>
                <a:close/>
              </a:path>
            </a:pathLst>
          </a:custGeom>
          <a:solidFill>
            <a:srgbClr val="000000"/>
          </a:solidFill>
        </p:spPr>
        <p:txBody>
          <a:bodyPr wrap="square" lIns="0" tIns="0" rIns="0" bIns="0" rtlCol="0"/>
          <a:lstStyle/>
          <a:p>
            <a:endParaRPr/>
          </a:p>
        </p:txBody>
      </p:sp>
      <p:sp>
        <p:nvSpPr>
          <p:cNvPr id="753" name="object 753"/>
          <p:cNvSpPr/>
          <p:nvPr/>
        </p:nvSpPr>
        <p:spPr>
          <a:xfrm>
            <a:off x="6969517" y="4394662"/>
            <a:ext cx="22225" cy="15240"/>
          </a:xfrm>
          <a:custGeom>
            <a:avLst/>
            <a:gdLst/>
            <a:ahLst/>
            <a:cxnLst/>
            <a:rect l="l" t="t" r="r" b="b"/>
            <a:pathLst>
              <a:path w="22225" h="15239">
                <a:moveTo>
                  <a:pt x="6858" y="0"/>
                </a:moveTo>
                <a:lnTo>
                  <a:pt x="0" y="15240"/>
                </a:lnTo>
                <a:lnTo>
                  <a:pt x="22098" y="15240"/>
                </a:lnTo>
                <a:lnTo>
                  <a:pt x="6858" y="0"/>
                </a:lnTo>
              </a:path>
            </a:pathLst>
          </a:custGeom>
          <a:ln w="3175">
            <a:solidFill>
              <a:srgbClr val="000000"/>
            </a:solidFill>
          </a:ln>
        </p:spPr>
        <p:txBody>
          <a:bodyPr wrap="square" lIns="0" tIns="0" rIns="0" bIns="0" rtlCol="0"/>
          <a:lstStyle/>
          <a:p>
            <a:endParaRPr/>
          </a:p>
        </p:txBody>
      </p:sp>
      <p:sp>
        <p:nvSpPr>
          <p:cNvPr id="754" name="object 754"/>
          <p:cNvSpPr/>
          <p:nvPr/>
        </p:nvSpPr>
        <p:spPr>
          <a:xfrm>
            <a:off x="6969517" y="4409901"/>
            <a:ext cx="22225" cy="16510"/>
          </a:xfrm>
          <a:custGeom>
            <a:avLst/>
            <a:gdLst/>
            <a:ahLst/>
            <a:cxnLst/>
            <a:rect l="l" t="t" r="r" b="b"/>
            <a:pathLst>
              <a:path w="22225" h="16510">
                <a:moveTo>
                  <a:pt x="22098" y="0"/>
                </a:moveTo>
                <a:lnTo>
                  <a:pt x="0" y="0"/>
                </a:lnTo>
                <a:lnTo>
                  <a:pt x="6858" y="16001"/>
                </a:lnTo>
                <a:lnTo>
                  <a:pt x="22098" y="0"/>
                </a:lnTo>
                <a:close/>
              </a:path>
            </a:pathLst>
          </a:custGeom>
          <a:solidFill>
            <a:srgbClr val="000000"/>
          </a:solidFill>
        </p:spPr>
        <p:txBody>
          <a:bodyPr wrap="square" lIns="0" tIns="0" rIns="0" bIns="0" rtlCol="0"/>
          <a:lstStyle/>
          <a:p>
            <a:endParaRPr/>
          </a:p>
        </p:txBody>
      </p:sp>
      <p:sp>
        <p:nvSpPr>
          <p:cNvPr id="755" name="object 755"/>
          <p:cNvSpPr/>
          <p:nvPr/>
        </p:nvSpPr>
        <p:spPr>
          <a:xfrm>
            <a:off x="6969517" y="4409901"/>
            <a:ext cx="22225" cy="16510"/>
          </a:xfrm>
          <a:custGeom>
            <a:avLst/>
            <a:gdLst/>
            <a:ahLst/>
            <a:cxnLst/>
            <a:rect l="l" t="t" r="r" b="b"/>
            <a:pathLst>
              <a:path w="22225" h="16510">
                <a:moveTo>
                  <a:pt x="0" y="0"/>
                </a:moveTo>
                <a:lnTo>
                  <a:pt x="6858" y="16001"/>
                </a:lnTo>
                <a:lnTo>
                  <a:pt x="22098" y="0"/>
                </a:lnTo>
                <a:lnTo>
                  <a:pt x="0" y="0"/>
                </a:lnTo>
              </a:path>
            </a:pathLst>
          </a:custGeom>
          <a:ln w="3175">
            <a:solidFill>
              <a:srgbClr val="000000"/>
            </a:solidFill>
          </a:ln>
        </p:spPr>
        <p:txBody>
          <a:bodyPr wrap="square" lIns="0" tIns="0" rIns="0" bIns="0" rtlCol="0"/>
          <a:lstStyle/>
          <a:p>
            <a:endParaRPr/>
          </a:p>
        </p:txBody>
      </p:sp>
      <p:sp>
        <p:nvSpPr>
          <p:cNvPr id="756" name="object 756"/>
          <p:cNvSpPr/>
          <p:nvPr/>
        </p:nvSpPr>
        <p:spPr>
          <a:xfrm>
            <a:off x="6976374" y="4409901"/>
            <a:ext cx="15240" cy="22225"/>
          </a:xfrm>
          <a:custGeom>
            <a:avLst/>
            <a:gdLst/>
            <a:ahLst/>
            <a:cxnLst/>
            <a:rect l="l" t="t" r="r" b="b"/>
            <a:pathLst>
              <a:path w="15239" h="22225">
                <a:moveTo>
                  <a:pt x="15239" y="0"/>
                </a:moveTo>
                <a:lnTo>
                  <a:pt x="0" y="16001"/>
                </a:lnTo>
                <a:lnTo>
                  <a:pt x="15239" y="22098"/>
                </a:lnTo>
                <a:lnTo>
                  <a:pt x="15239" y="0"/>
                </a:lnTo>
                <a:close/>
              </a:path>
            </a:pathLst>
          </a:custGeom>
          <a:solidFill>
            <a:srgbClr val="000000"/>
          </a:solidFill>
        </p:spPr>
        <p:txBody>
          <a:bodyPr wrap="square" lIns="0" tIns="0" rIns="0" bIns="0" rtlCol="0"/>
          <a:lstStyle/>
          <a:p>
            <a:endParaRPr/>
          </a:p>
        </p:txBody>
      </p:sp>
      <p:sp>
        <p:nvSpPr>
          <p:cNvPr id="757" name="object 757"/>
          <p:cNvSpPr/>
          <p:nvPr/>
        </p:nvSpPr>
        <p:spPr>
          <a:xfrm>
            <a:off x="6976374" y="4409901"/>
            <a:ext cx="15240" cy="22225"/>
          </a:xfrm>
          <a:custGeom>
            <a:avLst/>
            <a:gdLst/>
            <a:ahLst/>
            <a:cxnLst/>
            <a:rect l="l" t="t" r="r" b="b"/>
            <a:pathLst>
              <a:path w="15239" h="22225">
                <a:moveTo>
                  <a:pt x="0" y="16001"/>
                </a:moveTo>
                <a:lnTo>
                  <a:pt x="15239" y="22098"/>
                </a:lnTo>
                <a:lnTo>
                  <a:pt x="15239" y="0"/>
                </a:lnTo>
                <a:lnTo>
                  <a:pt x="0" y="16001"/>
                </a:lnTo>
              </a:path>
            </a:pathLst>
          </a:custGeom>
          <a:ln w="3175">
            <a:solidFill>
              <a:srgbClr val="000000"/>
            </a:solidFill>
          </a:ln>
        </p:spPr>
        <p:txBody>
          <a:bodyPr wrap="square" lIns="0" tIns="0" rIns="0" bIns="0" rtlCol="0"/>
          <a:lstStyle/>
          <a:p>
            <a:endParaRPr/>
          </a:p>
        </p:txBody>
      </p:sp>
      <p:sp>
        <p:nvSpPr>
          <p:cNvPr id="758" name="object 758"/>
          <p:cNvSpPr/>
          <p:nvPr/>
        </p:nvSpPr>
        <p:spPr>
          <a:xfrm>
            <a:off x="6991614" y="4409901"/>
            <a:ext cx="15240" cy="22225"/>
          </a:xfrm>
          <a:custGeom>
            <a:avLst/>
            <a:gdLst/>
            <a:ahLst/>
            <a:cxnLst/>
            <a:rect l="l" t="t" r="r" b="b"/>
            <a:pathLst>
              <a:path w="15239" h="22225">
                <a:moveTo>
                  <a:pt x="0" y="0"/>
                </a:moveTo>
                <a:lnTo>
                  <a:pt x="0" y="22098"/>
                </a:lnTo>
                <a:lnTo>
                  <a:pt x="15239" y="16001"/>
                </a:lnTo>
                <a:lnTo>
                  <a:pt x="0" y="0"/>
                </a:lnTo>
                <a:close/>
              </a:path>
            </a:pathLst>
          </a:custGeom>
          <a:solidFill>
            <a:srgbClr val="000000"/>
          </a:solidFill>
        </p:spPr>
        <p:txBody>
          <a:bodyPr wrap="square" lIns="0" tIns="0" rIns="0" bIns="0" rtlCol="0"/>
          <a:lstStyle/>
          <a:p>
            <a:endParaRPr/>
          </a:p>
        </p:txBody>
      </p:sp>
      <p:sp>
        <p:nvSpPr>
          <p:cNvPr id="759" name="object 759"/>
          <p:cNvSpPr/>
          <p:nvPr/>
        </p:nvSpPr>
        <p:spPr>
          <a:xfrm>
            <a:off x="6991614" y="4409901"/>
            <a:ext cx="15240" cy="22225"/>
          </a:xfrm>
          <a:custGeom>
            <a:avLst/>
            <a:gdLst/>
            <a:ahLst/>
            <a:cxnLst/>
            <a:rect l="l" t="t" r="r" b="b"/>
            <a:pathLst>
              <a:path w="15239" h="22225">
                <a:moveTo>
                  <a:pt x="0" y="22098"/>
                </a:moveTo>
                <a:lnTo>
                  <a:pt x="15239" y="16001"/>
                </a:lnTo>
                <a:lnTo>
                  <a:pt x="0" y="0"/>
                </a:lnTo>
                <a:lnTo>
                  <a:pt x="0" y="22098"/>
                </a:lnTo>
              </a:path>
            </a:pathLst>
          </a:custGeom>
          <a:ln w="3175">
            <a:solidFill>
              <a:srgbClr val="000000"/>
            </a:solidFill>
          </a:ln>
        </p:spPr>
        <p:txBody>
          <a:bodyPr wrap="square" lIns="0" tIns="0" rIns="0" bIns="0" rtlCol="0"/>
          <a:lstStyle/>
          <a:p>
            <a:endParaRPr/>
          </a:p>
        </p:txBody>
      </p:sp>
      <p:sp>
        <p:nvSpPr>
          <p:cNvPr id="760" name="object 760"/>
          <p:cNvSpPr/>
          <p:nvPr/>
        </p:nvSpPr>
        <p:spPr>
          <a:xfrm>
            <a:off x="6991614" y="4409901"/>
            <a:ext cx="22225" cy="16510"/>
          </a:xfrm>
          <a:custGeom>
            <a:avLst/>
            <a:gdLst/>
            <a:ahLst/>
            <a:cxnLst/>
            <a:rect l="l" t="t" r="r" b="b"/>
            <a:pathLst>
              <a:path w="22225" h="16510">
                <a:moveTo>
                  <a:pt x="22098" y="0"/>
                </a:moveTo>
                <a:lnTo>
                  <a:pt x="0" y="0"/>
                </a:lnTo>
                <a:lnTo>
                  <a:pt x="15239" y="16001"/>
                </a:lnTo>
                <a:lnTo>
                  <a:pt x="22098" y="0"/>
                </a:lnTo>
                <a:close/>
              </a:path>
            </a:pathLst>
          </a:custGeom>
          <a:solidFill>
            <a:srgbClr val="000000"/>
          </a:solidFill>
        </p:spPr>
        <p:txBody>
          <a:bodyPr wrap="square" lIns="0" tIns="0" rIns="0" bIns="0" rtlCol="0"/>
          <a:lstStyle/>
          <a:p>
            <a:endParaRPr/>
          </a:p>
        </p:txBody>
      </p:sp>
      <p:sp>
        <p:nvSpPr>
          <p:cNvPr id="761" name="object 761"/>
          <p:cNvSpPr/>
          <p:nvPr/>
        </p:nvSpPr>
        <p:spPr>
          <a:xfrm>
            <a:off x="6991614" y="4409901"/>
            <a:ext cx="22225" cy="16510"/>
          </a:xfrm>
          <a:custGeom>
            <a:avLst/>
            <a:gdLst/>
            <a:ahLst/>
            <a:cxnLst/>
            <a:rect l="l" t="t" r="r" b="b"/>
            <a:pathLst>
              <a:path w="22225" h="16510">
                <a:moveTo>
                  <a:pt x="15239" y="16001"/>
                </a:moveTo>
                <a:lnTo>
                  <a:pt x="22098" y="0"/>
                </a:lnTo>
                <a:lnTo>
                  <a:pt x="0" y="0"/>
                </a:lnTo>
                <a:lnTo>
                  <a:pt x="15239" y="16001"/>
                </a:lnTo>
              </a:path>
            </a:pathLst>
          </a:custGeom>
          <a:ln w="3175">
            <a:solidFill>
              <a:srgbClr val="000000"/>
            </a:solidFill>
          </a:ln>
        </p:spPr>
        <p:txBody>
          <a:bodyPr wrap="square" lIns="0" tIns="0" rIns="0" bIns="0" rtlCol="0"/>
          <a:lstStyle/>
          <a:p>
            <a:endParaRPr/>
          </a:p>
        </p:txBody>
      </p:sp>
      <p:sp>
        <p:nvSpPr>
          <p:cNvPr id="762" name="object 762"/>
          <p:cNvSpPr/>
          <p:nvPr/>
        </p:nvSpPr>
        <p:spPr>
          <a:xfrm>
            <a:off x="6311149" y="3335481"/>
            <a:ext cx="22225" cy="15240"/>
          </a:xfrm>
          <a:custGeom>
            <a:avLst/>
            <a:gdLst/>
            <a:ahLst/>
            <a:cxnLst/>
            <a:rect l="l" t="t" r="r" b="b"/>
            <a:pathLst>
              <a:path w="22225" h="15239">
                <a:moveTo>
                  <a:pt x="15239" y="0"/>
                </a:moveTo>
                <a:lnTo>
                  <a:pt x="0" y="15240"/>
                </a:lnTo>
                <a:lnTo>
                  <a:pt x="22098" y="15240"/>
                </a:lnTo>
                <a:lnTo>
                  <a:pt x="15239" y="0"/>
                </a:lnTo>
                <a:close/>
              </a:path>
            </a:pathLst>
          </a:custGeom>
          <a:solidFill>
            <a:srgbClr val="000000"/>
          </a:solidFill>
        </p:spPr>
        <p:txBody>
          <a:bodyPr wrap="square" lIns="0" tIns="0" rIns="0" bIns="0" rtlCol="0"/>
          <a:lstStyle/>
          <a:p>
            <a:endParaRPr/>
          </a:p>
        </p:txBody>
      </p:sp>
      <p:sp>
        <p:nvSpPr>
          <p:cNvPr id="763" name="object 763"/>
          <p:cNvSpPr/>
          <p:nvPr/>
        </p:nvSpPr>
        <p:spPr>
          <a:xfrm>
            <a:off x="6311149" y="3335481"/>
            <a:ext cx="22225" cy="15240"/>
          </a:xfrm>
          <a:custGeom>
            <a:avLst/>
            <a:gdLst/>
            <a:ahLst/>
            <a:cxnLst/>
            <a:rect l="l" t="t" r="r" b="b"/>
            <a:pathLst>
              <a:path w="22225" h="15239">
                <a:moveTo>
                  <a:pt x="22098" y="15240"/>
                </a:moveTo>
                <a:lnTo>
                  <a:pt x="15239" y="0"/>
                </a:lnTo>
                <a:lnTo>
                  <a:pt x="0" y="15240"/>
                </a:lnTo>
                <a:lnTo>
                  <a:pt x="22098" y="15240"/>
                </a:lnTo>
              </a:path>
            </a:pathLst>
          </a:custGeom>
          <a:ln w="3175">
            <a:solidFill>
              <a:srgbClr val="000000"/>
            </a:solidFill>
          </a:ln>
        </p:spPr>
        <p:txBody>
          <a:bodyPr wrap="square" lIns="0" tIns="0" rIns="0" bIns="0" rtlCol="0"/>
          <a:lstStyle/>
          <a:p>
            <a:endParaRPr/>
          </a:p>
        </p:txBody>
      </p:sp>
      <p:sp>
        <p:nvSpPr>
          <p:cNvPr id="764" name="object 764"/>
          <p:cNvSpPr/>
          <p:nvPr/>
        </p:nvSpPr>
        <p:spPr>
          <a:xfrm>
            <a:off x="6311149" y="3328624"/>
            <a:ext cx="15240" cy="22225"/>
          </a:xfrm>
          <a:custGeom>
            <a:avLst/>
            <a:gdLst/>
            <a:ahLst/>
            <a:cxnLst/>
            <a:rect l="l" t="t" r="r" b="b"/>
            <a:pathLst>
              <a:path w="15239" h="22225">
                <a:moveTo>
                  <a:pt x="0" y="0"/>
                </a:moveTo>
                <a:lnTo>
                  <a:pt x="0" y="22098"/>
                </a:lnTo>
                <a:lnTo>
                  <a:pt x="15239" y="6857"/>
                </a:lnTo>
                <a:lnTo>
                  <a:pt x="0" y="0"/>
                </a:lnTo>
                <a:close/>
              </a:path>
            </a:pathLst>
          </a:custGeom>
          <a:solidFill>
            <a:srgbClr val="000000"/>
          </a:solidFill>
        </p:spPr>
        <p:txBody>
          <a:bodyPr wrap="square" lIns="0" tIns="0" rIns="0" bIns="0" rtlCol="0"/>
          <a:lstStyle/>
          <a:p>
            <a:endParaRPr/>
          </a:p>
        </p:txBody>
      </p:sp>
      <p:sp>
        <p:nvSpPr>
          <p:cNvPr id="765" name="object 765"/>
          <p:cNvSpPr/>
          <p:nvPr/>
        </p:nvSpPr>
        <p:spPr>
          <a:xfrm>
            <a:off x="6311149" y="3328624"/>
            <a:ext cx="15240" cy="22225"/>
          </a:xfrm>
          <a:custGeom>
            <a:avLst/>
            <a:gdLst/>
            <a:ahLst/>
            <a:cxnLst/>
            <a:rect l="l" t="t" r="r" b="b"/>
            <a:pathLst>
              <a:path w="15239" h="22225">
                <a:moveTo>
                  <a:pt x="15239" y="6857"/>
                </a:moveTo>
                <a:lnTo>
                  <a:pt x="0" y="0"/>
                </a:lnTo>
                <a:lnTo>
                  <a:pt x="0" y="22098"/>
                </a:lnTo>
                <a:lnTo>
                  <a:pt x="15239" y="6857"/>
                </a:lnTo>
              </a:path>
            </a:pathLst>
          </a:custGeom>
          <a:ln w="3175">
            <a:solidFill>
              <a:srgbClr val="000000"/>
            </a:solidFill>
          </a:ln>
        </p:spPr>
        <p:txBody>
          <a:bodyPr wrap="square" lIns="0" tIns="0" rIns="0" bIns="0" rtlCol="0"/>
          <a:lstStyle/>
          <a:p>
            <a:endParaRPr/>
          </a:p>
        </p:txBody>
      </p:sp>
      <p:sp>
        <p:nvSpPr>
          <p:cNvPr id="766" name="object 766"/>
          <p:cNvSpPr/>
          <p:nvPr/>
        </p:nvSpPr>
        <p:spPr>
          <a:xfrm>
            <a:off x="6295147" y="3328624"/>
            <a:ext cx="16510" cy="22225"/>
          </a:xfrm>
          <a:custGeom>
            <a:avLst/>
            <a:gdLst/>
            <a:ahLst/>
            <a:cxnLst/>
            <a:rect l="l" t="t" r="r" b="b"/>
            <a:pathLst>
              <a:path w="16510" h="22225">
                <a:moveTo>
                  <a:pt x="16001" y="0"/>
                </a:moveTo>
                <a:lnTo>
                  <a:pt x="0" y="6857"/>
                </a:lnTo>
                <a:lnTo>
                  <a:pt x="16001" y="22098"/>
                </a:lnTo>
                <a:lnTo>
                  <a:pt x="16001" y="0"/>
                </a:lnTo>
                <a:close/>
              </a:path>
            </a:pathLst>
          </a:custGeom>
          <a:solidFill>
            <a:srgbClr val="000000"/>
          </a:solidFill>
        </p:spPr>
        <p:txBody>
          <a:bodyPr wrap="square" lIns="0" tIns="0" rIns="0" bIns="0" rtlCol="0"/>
          <a:lstStyle/>
          <a:p>
            <a:endParaRPr/>
          </a:p>
        </p:txBody>
      </p:sp>
      <p:sp>
        <p:nvSpPr>
          <p:cNvPr id="767" name="object 767"/>
          <p:cNvSpPr/>
          <p:nvPr/>
        </p:nvSpPr>
        <p:spPr>
          <a:xfrm>
            <a:off x="6295147" y="3328624"/>
            <a:ext cx="16510" cy="22225"/>
          </a:xfrm>
          <a:custGeom>
            <a:avLst/>
            <a:gdLst/>
            <a:ahLst/>
            <a:cxnLst/>
            <a:rect l="l" t="t" r="r" b="b"/>
            <a:pathLst>
              <a:path w="16510" h="22225">
                <a:moveTo>
                  <a:pt x="16001" y="0"/>
                </a:moveTo>
                <a:lnTo>
                  <a:pt x="0" y="6857"/>
                </a:lnTo>
                <a:lnTo>
                  <a:pt x="16001" y="22098"/>
                </a:lnTo>
                <a:lnTo>
                  <a:pt x="16001" y="0"/>
                </a:lnTo>
              </a:path>
            </a:pathLst>
          </a:custGeom>
          <a:ln w="3175">
            <a:solidFill>
              <a:srgbClr val="000000"/>
            </a:solidFill>
          </a:ln>
        </p:spPr>
        <p:txBody>
          <a:bodyPr wrap="square" lIns="0" tIns="0" rIns="0" bIns="0" rtlCol="0"/>
          <a:lstStyle/>
          <a:p>
            <a:endParaRPr/>
          </a:p>
        </p:txBody>
      </p:sp>
      <p:sp>
        <p:nvSpPr>
          <p:cNvPr id="768" name="object 768"/>
          <p:cNvSpPr/>
          <p:nvPr/>
        </p:nvSpPr>
        <p:spPr>
          <a:xfrm>
            <a:off x="6289050" y="3335481"/>
            <a:ext cx="22225" cy="15240"/>
          </a:xfrm>
          <a:custGeom>
            <a:avLst/>
            <a:gdLst/>
            <a:ahLst/>
            <a:cxnLst/>
            <a:rect l="l" t="t" r="r" b="b"/>
            <a:pathLst>
              <a:path w="22225" h="15239">
                <a:moveTo>
                  <a:pt x="6096" y="0"/>
                </a:moveTo>
                <a:lnTo>
                  <a:pt x="0" y="15240"/>
                </a:lnTo>
                <a:lnTo>
                  <a:pt x="22098" y="15240"/>
                </a:lnTo>
                <a:lnTo>
                  <a:pt x="6096" y="0"/>
                </a:lnTo>
                <a:close/>
              </a:path>
            </a:pathLst>
          </a:custGeom>
          <a:solidFill>
            <a:srgbClr val="000000"/>
          </a:solidFill>
        </p:spPr>
        <p:txBody>
          <a:bodyPr wrap="square" lIns="0" tIns="0" rIns="0" bIns="0" rtlCol="0"/>
          <a:lstStyle/>
          <a:p>
            <a:endParaRPr/>
          </a:p>
        </p:txBody>
      </p:sp>
      <p:sp>
        <p:nvSpPr>
          <p:cNvPr id="769" name="object 769"/>
          <p:cNvSpPr/>
          <p:nvPr/>
        </p:nvSpPr>
        <p:spPr>
          <a:xfrm>
            <a:off x="6289050" y="3335481"/>
            <a:ext cx="22225" cy="15240"/>
          </a:xfrm>
          <a:custGeom>
            <a:avLst/>
            <a:gdLst/>
            <a:ahLst/>
            <a:cxnLst/>
            <a:rect l="l" t="t" r="r" b="b"/>
            <a:pathLst>
              <a:path w="22225" h="15239">
                <a:moveTo>
                  <a:pt x="6096" y="0"/>
                </a:moveTo>
                <a:lnTo>
                  <a:pt x="0" y="15240"/>
                </a:lnTo>
                <a:lnTo>
                  <a:pt x="22098" y="15240"/>
                </a:lnTo>
                <a:lnTo>
                  <a:pt x="6096" y="0"/>
                </a:lnTo>
              </a:path>
            </a:pathLst>
          </a:custGeom>
          <a:ln w="3175">
            <a:solidFill>
              <a:srgbClr val="000000"/>
            </a:solidFill>
          </a:ln>
        </p:spPr>
        <p:txBody>
          <a:bodyPr wrap="square" lIns="0" tIns="0" rIns="0" bIns="0" rtlCol="0"/>
          <a:lstStyle/>
          <a:p>
            <a:endParaRPr/>
          </a:p>
        </p:txBody>
      </p:sp>
      <p:sp>
        <p:nvSpPr>
          <p:cNvPr id="770" name="object 770"/>
          <p:cNvSpPr/>
          <p:nvPr/>
        </p:nvSpPr>
        <p:spPr>
          <a:xfrm>
            <a:off x="6289050" y="3350722"/>
            <a:ext cx="22225" cy="16510"/>
          </a:xfrm>
          <a:custGeom>
            <a:avLst/>
            <a:gdLst/>
            <a:ahLst/>
            <a:cxnLst/>
            <a:rect l="l" t="t" r="r" b="b"/>
            <a:pathLst>
              <a:path w="22225" h="16510">
                <a:moveTo>
                  <a:pt x="22098" y="0"/>
                </a:moveTo>
                <a:lnTo>
                  <a:pt x="0" y="0"/>
                </a:lnTo>
                <a:lnTo>
                  <a:pt x="6096" y="16001"/>
                </a:lnTo>
                <a:lnTo>
                  <a:pt x="22098" y="0"/>
                </a:lnTo>
                <a:close/>
              </a:path>
            </a:pathLst>
          </a:custGeom>
          <a:solidFill>
            <a:srgbClr val="000000"/>
          </a:solidFill>
        </p:spPr>
        <p:txBody>
          <a:bodyPr wrap="square" lIns="0" tIns="0" rIns="0" bIns="0" rtlCol="0"/>
          <a:lstStyle/>
          <a:p>
            <a:endParaRPr/>
          </a:p>
        </p:txBody>
      </p:sp>
      <p:sp>
        <p:nvSpPr>
          <p:cNvPr id="771" name="object 771"/>
          <p:cNvSpPr/>
          <p:nvPr/>
        </p:nvSpPr>
        <p:spPr>
          <a:xfrm>
            <a:off x="6289050" y="3350722"/>
            <a:ext cx="22225" cy="16510"/>
          </a:xfrm>
          <a:custGeom>
            <a:avLst/>
            <a:gdLst/>
            <a:ahLst/>
            <a:cxnLst/>
            <a:rect l="l" t="t" r="r" b="b"/>
            <a:pathLst>
              <a:path w="22225" h="16510">
                <a:moveTo>
                  <a:pt x="0" y="0"/>
                </a:moveTo>
                <a:lnTo>
                  <a:pt x="6096" y="16001"/>
                </a:lnTo>
                <a:lnTo>
                  <a:pt x="22098" y="0"/>
                </a:lnTo>
                <a:lnTo>
                  <a:pt x="0" y="0"/>
                </a:lnTo>
              </a:path>
            </a:pathLst>
          </a:custGeom>
          <a:ln w="3175">
            <a:solidFill>
              <a:srgbClr val="000000"/>
            </a:solidFill>
          </a:ln>
        </p:spPr>
        <p:txBody>
          <a:bodyPr wrap="square" lIns="0" tIns="0" rIns="0" bIns="0" rtlCol="0"/>
          <a:lstStyle/>
          <a:p>
            <a:endParaRPr/>
          </a:p>
        </p:txBody>
      </p:sp>
      <p:sp>
        <p:nvSpPr>
          <p:cNvPr id="772" name="object 772"/>
          <p:cNvSpPr/>
          <p:nvPr/>
        </p:nvSpPr>
        <p:spPr>
          <a:xfrm>
            <a:off x="6295147" y="3350722"/>
            <a:ext cx="16510" cy="22225"/>
          </a:xfrm>
          <a:custGeom>
            <a:avLst/>
            <a:gdLst/>
            <a:ahLst/>
            <a:cxnLst/>
            <a:rect l="l" t="t" r="r" b="b"/>
            <a:pathLst>
              <a:path w="16510" h="22225">
                <a:moveTo>
                  <a:pt x="16001" y="0"/>
                </a:moveTo>
                <a:lnTo>
                  <a:pt x="0" y="16001"/>
                </a:lnTo>
                <a:lnTo>
                  <a:pt x="16001" y="22098"/>
                </a:lnTo>
                <a:lnTo>
                  <a:pt x="16001" y="0"/>
                </a:lnTo>
                <a:close/>
              </a:path>
            </a:pathLst>
          </a:custGeom>
          <a:solidFill>
            <a:srgbClr val="000000"/>
          </a:solidFill>
        </p:spPr>
        <p:txBody>
          <a:bodyPr wrap="square" lIns="0" tIns="0" rIns="0" bIns="0" rtlCol="0"/>
          <a:lstStyle/>
          <a:p>
            <a:endParaRPr/>
          </a:p>
        </p:txBody>
      </p:sp>
      <p:sp>
        <p:nvSpPr>
          <p:cNvPr id="773" name="object 773"/>
          <p:cNvSpPr/>
          <p:nvPr/>
        </p:nvSpPr>
        <p:spPr>
          <a:xfrm>
            <a:off x="6295147" y="3350722"/>
            <a:ext cx="16510" cy="22225"/>
          </a:xfrm>
          <a:custGeom>
            <a:avLst/>
            <a:gdLst/>
            <a:ahLst/>
            <a:cxnLst/>
            <a:rect l="l" t="t" r="r" b="b"/>
            <a:pathLst>
              <a:path w="16510" h="22225">
                <a:moveTo>
                  <a:pt x="0" y="16001"/>
                </a:moveTo>
                <a:lnTo>
                  <a:pt x="16001" y="22098"/>
                </a:lnTo>
                <a:lnTo>
                  <a:pt x="16001" y="0"/>
                </a:lnTo>
                <a:lnTo>
                  <a:pt x="0" y="16001"/>
                </a:lnTo>
              </a:path>
            </a:pathLst>
          </a:custGeom>
          <a:ln w="3175">
            <a:solidFill>
              <a:srgbClr val="000000"/>
            </a:solidFill>
          </a:ln>
        </p:spPr>
        <p:txBody>
          <a:bodyPr wrap="square" lIns="0" tIns="0" rIns="0" bIns="0" rtlCol="0"/>
          <a:lstStyle/>
          <a:p>
            <a:endParaRPr/>
          </a:p>
        </p:txBody>
      </p:sp>
      <p:sp>
        <p:nvSpPr>
          <p:cNvPr id="774" name="object 774"/>
          <p:cNvSpPr/>
          <p:nvPr/>
        </p:nvSpPr>
        <p:spPr>
          <a:xfrm>
            <a:off x="6311149" y="3350722"/>
            <a:ext cx="15240" cy="22225"/>
          </a:xfrm>
          <a:custGeom>
            <a:avLst/>
            <a:gdLst/>
            <a:ahLst/>
            <a:cxnLst/>
            <a:rect l="l" t="t" r="r" b="b"/>
            <a:pathLst>
              <a:path w="15239" h="22225">
                <a:moveTo>
                  <a:pt x="0" y="0"/>
                </a:moveTo>
                <a:lnTo>
                  <a:pt x="0" y="22098"/>
                </a:lnTo>
                <a:lnTo>
                  <a:pt x="15239" y="16001"/>
                </a:lnTo>
                <a:lnTo>
                  <a:pt x="0" y="0"/>
                </a:lnTo>
                <a:close/>
              </a:path>
            </a:pathLst>
          </a:custGeom>
          <a:solidFill>
            <a:srgbClr val="000000"/>
          </a:solidFill>
        </p:spPr>
        <p:txBody>
          <a:bodyPr wrap="square" lIns="0" tIns="0" rIns="0" bIns="0" rtlCol="0"/>
          <a:lstStyle/>
          <a:p>
            <a:endParaRPr/>
          </a:p>
        </p:txBody>
      </p:sp>
      <p:sp>
        <p:nvSpPr>
          <p:cNvPr id="775" name="object 775"/>
          <p:cNvSpPr/>
          <p:nvPr/>
        </p:nvSpPr>
        <p:spPr>
          <a:xfrm>
            <a:off x="6311149" y="3350722"/>
            <a:ext cx="15240" cy="22225"/>
          </a:xfrm>
          <a:custGeom>
            <a:avLst/>
            <a:gdLst/>
            <a:ahLst/>
            <a:cxnLst/>
            <a:rect l="l" t="t" r="r" b="b"/>
            <a:pathLst>
              <a:path w="15239" h="22225">
                <a:moveTo>
                  <a:pt x="0" y="22098"/>
                </a:moveTo>
                <a:lnTo>
                  <a:pt x="15239" y="16001"/>
                </a:lnTo>
                <a:lnTo>
                  <a:pt x="0" y="0"/>
                </a:lnTo>
                <a:lnTo>
                  <a:pt x="0" y="22098"/>
                </a:lnTo>
              </a:path>
            </a:pathLst>
          </a:custGeom>
          <a:ln w="3175">
            <a:solidFill>
              <a:srgbClr val="000000"/>
            </a:solidFill>
          </a:ln>
        </p:spPr>
        <p:txBody>
          <a:bodyPr wrap="square" lIns="0" tIns="0" rIns="0" bIns="0" rtlCol="0"/>
          <a:lstStyle/>
          <a:p>
            <a:endParaRPr/>
          </a:p>
        </p:txBody>
      </p:sp>
      <p:sp>
        <p:nvSpPr>
          <p:cNvPr id="776" name="object 776"/>
          <p:cNvSpPr/>
          <p:nvPr/>
        </p:nvSpPr>
        <p:spPr>
          <a:xfrm>
            <a:off x="6311149" y="3350722"/>
            <a:ext cx="22225" cy="16510"/>
          </a:xfrm>
          <a:custGeom>
            <a:avLst/>
            <a:gdLst/>
            <a:ahLst/>
            <a:cxnLst/>
            <a:rect l="l" t="t" r="r" b="b"/>
            <a:pathLst>
              <a:path w="22225" h="16510">
                <a:moveTo>
                  <a:pt x="22098" y="0"/>
                </a:moveTo>
                <a:lnTo>
                  <a:pt x="0" y="0"/>
                </a:lnTo>
                <a:lnTo>
                  <a:pt x="15239" y="16001"/>
                </a:lnTo>
                <a:lnTo>
                  <a:pt x="22098" y="0"/>
                </a:lnTo>
                <a:close/>
              </a:path>
            </a:pathLst>
          </a:custGeom>
          <a:solidFill>
            <a:srgbClr val="000000"/>
          </a:solidFill>
        </p:spPr>
        <p:txBody>
          <a:bodyPr wrap="square" lIns="0" tIns="0" rIns="0" bIns="0" rtlCol="0"/>
          <a:lstStyle/>
          <a:p>
            <a:endParaRPr/>
          </a:p>
        </p:txBody>
      </p:sp>
      <p:sp>
        <p:nvSpPr>
          <p:cNvPr id="777" name="object 777"/>
          <p:cNvSpPr/>
          <p:nvPr/>
        </p:nvSpPr>
        <p:spPr>
          <a:xfrm>
            <a:off x="6311149" y="3350722"/>
            <a:ext cx="22225" cy="16510"/>
          </a:xfrm>
          <a:custGeom>
            <a:avLst/>
            <a:gdLst/>
            <a:ahLst/>
            <a:cxnLst/>
            <a:rect l="l" t="t" r="r" b="b"/>
            <a:pathLst>
              <a:path w="22225" h="16510">
                <a:moveTo>
                  <a:pt x="15239" y="16001"/>
                </a:moveTo>
                <a:lnTo>
                  <a:pt x="22098" y="0"/>
                </a:lnTo>
                <a:lnTo>
                  <a:pt x="0" y="0"/>
                </a:lnTo>
                <a:lnTo>
                  <a:pt x="15239" y="16001"/>
                </a:lnTo>
              </a:path>
            </a:pathLst>
          </a:custGeom>
          <a:ln w="3175">
            <a:solidFill>
              <a:srgbClr val="000000"/>
            </a:solidFill>
          </a:ln>
        </p:spPr>
        <p:txBody>
          <a:bodyPr wrap="square" lIns="0" tIns="0" rIns="0" bIns="0" rtlCol="0"/>
          <a:lstStyle/>
          <a:p>
            <a:endParaRPr/>
          </a:p>
        </p:txBody>
      </p:sp>
      <p:sp>
        <p:nvSpPr>
          <p:cNvPr id="778" name="object 778"/>
          <p:cNvSpPr/>
          <p:nvPr/>
        </p:nvSpPr>
        <p:spPr>
          <a:xfrm>
            <a:off x="7923541" y="4028139"/>
            <a:ext cx="132080" cy="234315"/>
          </a:xfrm>
          <a:custGeom>
            <a:avLst/>
            <a:gdLst/>
            <a:ahLst/>
            <a:cxnLst/>
            <a:rect l="l" t="t" r="r" b="b"/>
            <a:pathLst>
              <a:path w="132079" h="234314">
                <a:moveTo>
                  <a:pt x="131825" y="0"/>
                </a:moveTo>
                <a:lnTo>
                  <a:pt x="0" y="229362"/>
                </a:lnTo>
                <a:lnTo>
                  <a:pt x="7620" y="233934"/>
                </a:lnTo>
                <a:lnTo>
                  <a:pt x="131825" y="0"/>
                </a:lnTo>
                <a:close/>
              </a:path>
            </a:pathLst>
          </a:custGeom>
          <a:solidFill>
            <a:srgbClr val="000000"/>
          </a:solidFill>
        </p:spPr>
        <p:txBody>
          <a:bodyPr wrap="square" lIns="0" tIns="0" rIns="0" bIns="0" rtlCol="0"/>
          <a:lstStyle/>
          <a:p>
            <a:endParaRPr/>
          </a:p>
        </p:txBody>
      </p:sp>
      <p:sp>
        <p:nvSpPr>
          <p:cNvPr id="779" name="object 779"/>
          <p:cNvSpPr/>
          <p:nvPr/>
        </p:nvSpPr>
        <p:spPr>
          <a:xfrm>
            <a:off x="7931161" y="4028139"/>
            <a:ext cx="132080" cy="234315"/>
          </a:xfrm>
          <a:custGeom>
            <a:avLst/>
            <a:gdLst/>
            <a:ahLst/>
            <a:cxnLst/>
            <a:rect l="l" t="t" r="r" b="b"/>
            <a:pathLst>
              <a:path w="132079" h="234314">
                <a:moveTo>
                  <a:pt x="124205" y="0"/>
                </a:moveTo>
                <a:lnTo>
                  <a:pt x="0" y="233934"/>
                </a:lnTo>
                <a:lnTo>
                  <a:pt x="131825" y="4572"/>
                </a:lnTo>
                <a:lnTo>
                  <a:pt x="124205" y="0"/>
                </a:lnTo>
                <a:close/>
              </a:path>
            </a:pathLst>
          </a:custGeom>
          <a:solidFill>
            <a:srgbClr val="000000"/>
          </a:solidFill>
        </p:spPr>
        <p:txBody>
          <a:bodyPr wrap="square" lIns="0" tIns="0" rIns="0" bIns="0" rtlCol="0"/>
          <a:lstStyle/>
          <a:p>
            <a:endParaRPr/>
          </a:p>
        </p:txBody>
      </p:sp>
      <p:sp>
        <p:nvSpPr>
          <p:cNvPr id="780" name="object 780"/>
          <p:cNvSpPr/>
          <p:nvPr/>
        </p:nvSpPr>
        <p:spPr>
          <a:xfrm>
            <a:off x="7923541" y="4028139"/>
            <a:ext cx="139700" cy="234315"/>
          </a:xfrm>
          <a:custGeom>
            <a:avLst/>
            <a:gdLst/>
            <a:ahLst/>
            <a:cxnLst/>
            <a:rect l="l" t="t" r="r" b="b"/>
            <a:pathLst>
              <a:path w="139700" h="234314">
                <a:moveTo>
                  <a:pt x="0" y="229362"/>
                </a:moveTo>
                <a:lnTo>
                  <a:pt x="7620" y="233934"/>
                </a:lnTo>
                <a:lnTo>
                  <a:pt x="139446" y="4572"/>
                </a:lnTo>
                <a:lnTo>
                  <a:pt x="131825" y="0"/>
                </a:lnTo>
                <a:lnTo>
                  <a:pt x="0" y="229362"/>
                </a:lnTo>
              </a:path>
            </a:pathLst>
          </a:custGeom>
          <a:ln w="3175">
            <a:solidFill>
              <a:srgbClr val="000000"/>
            </a:solidFill>
          </a:ln>
        </p:spPr>
        <p:txBody>
          <a:bodyPr wrap="square" lIns="0" tIns="0" rIns="0" bIns="0" rtlCol="0"/>
          <a:lstStyle/>
          <a:p>
            <a:endParaRPr/>
          </a:p>
        </p:txBody>
      </p:sp>
      <p:sp>
        <p:nvSpPr>
          <p:cNvPr id="781" name="object 781"/>
          <p:cNvSpPr/>
          <p:nvPr/>
        </p:nvSpPr>
        <p:spPr>
          <a:xfrm>
            <a:off x="7945638" y="4295601"/>
            <a:ext cx="132080" cy="229870"/>
          </a:xfrm>
          <a:custGeom>
            <a:avLst/>
            <a:gdLst/>
            <a:ahLst/>
            <a:cxnLst/>
            <a:rect l="l" t="t" r="r" b="b"/>
            <a:pathLst>
              <a:path w="132079" h="229870">
                <a:moveTo>
                  <a:pt x="0" y="229361"/>
                </a:moveTo>
                <a:lnTo>
                  <a:pt x="131825" y="0"/>
                </a:lnTo>
              </a:path>
            </a:pathLst>
          </a:custGeom>
          <a:ln w="3175">
            <a:solidFill>
              <a:srgbClr val="000000"/>
            </a:solidFill>
          </a:ln>
        </p:spPr>
        <p:txBody>
          <a:bodyPr wrap="square" lIns="0" tIns="0" rIns="0" bIns="0" rtlCol="0"/>
          <a:lstStyle/>
          <a:p>
            <a:endParaRPr/>
          </a:p>
        </p:txBody>
      </p:sp>
      <p:sp>
        <p:nvSpPr>
          <p:cNvPr id="782" name="object 782"/>
          <p:cNvSpPr/>
          <p:nvPr/>
        </p:nvSpPr>
        <p:spPr>
          <a:xfrm>
            <a:off x="7927350" y="4030426"/>
            <a:ext cx="132080" cy="229870"/>
          </a:xfrm>
          <a:custGeom>
            <a:avLst/>
            <a:gdLst/>
            <a:ahLst/>
            <a:cxnLst/>
            <a:rect l="l" t="t" r="r" b="b"/>
            <a:pathLst>
              <a:path w="132079" h="229870">
                <a:moveTo>
                  <a:pt x="0" y="229361"/>
                </a:moveTo>
                <a:lnTo>
                  <a:pt x="131825" y="0"/>
                </a:lnTo>
              </a:path>
            </a:pathLst>
          </a:custGeom>
          <a:ln w="3175">
            <a:solidFill>
              <a:srgbClr val="000000"/>
            </a:solidFill>
          </a:ln>
        </p:spPr>
        <p:txBody>
          <a:bodyPr wrap="square" lIns="0" tIns="0" rIns="0" bIns="0" rtlCol="0"/>
          <a:lstStyle/>
          <a:p>
            <a:endParaRPr/>
          </a:p>
        </p:txBody>
      </p:sp>
      <p:sp>
        <p:nvSpPr>
          <p:cNvPr id="783" name="object 783"/>
          <p:cNvSpPr/>
          <p:nvPr/>
        </p:nvSpPr>
        <p:spPr>
          <a:xfrm>
            <a:off x="7144776" y="4129485"/>
            <a:ext cx="22225" cy="16510"/>
          </a:xfrm>
          <a:custGeom>
            <a:avLst/>
            <a:gdLst/>
            <a:ahLst/>
            <a:cxnLst/>
            <a:rect l="l" t="t" r="r" b="b"/>
            <a:pathLst>
              <a:path w="22225" h="16510">
                <a:moveTo>
                  <a:pt x="16001" y="0"/>
                </a:moveTo>
                <a:lnTo>
                  <a:pt x="0" y="16001"/>
                </a:lnTo>
                <a:lnTo>
                  <a:pt x="22098" y="16001"/>
                </a:lnTo>
                <a:lnTo>
                  <a:pt x="16001" y="0"/>
                </a:lnTo>
                <a:close/>
              </a:path>
            </a:pathLst>
          </a:custGeom>
          <a:solidFill>
            <a:srgbClr val="000000"/>
          </a:solidFill>
        </p:spPr>
        <p:txBody>
          <a:bodyPr wrap="square" lIns="0" tIns="0" rIns="0" bIns="0" rtlCol="0"/>
          <a:lstStyle/>
          <a:p>
            <a:endParaRPr/>
          </a:p>
        </p:txBody>
      </p:sp>
      <p:sp>
        <p:nvSpPr>
          <p:cNvPr id="784" name="object 784"/>
          <p:cNvSpPr/>
          <p:nvPr/>
        </p:nvSpPr>
        <p:spPr>
          <a:xfrm>
            <a:off x="7144776" y="4129485"/>
            <a:ext cx="22225" cy="16510"/>
          </a:xfrm>
          <a:custGeom>
            <a:avLst/>
            <a:gdLst/>
            <a:ahLst/>
            <a:cxnLst/>
            <a:rect l="l" t="t" r="r" b="b"/>
            <a:pathLst>
              <a:path w="22225" h="16510">
                <a:moveTo>
                  <a:pt x="22098" y="16001"/>
                </a:moveTo>
                <a:lnTo>
                  <a:pt x="16001" y="0"/>
                </a:lnTo>
                <a:lnTo>
                  <a:pt x="0" y="16001"/>
                </a:lnTo>
                <a:lnTo>
                  <a:pt x="22098" y="16001"/>
                </a:lnTo>
              </a:path>
            </a:pathLst>
          </a:custGeom>
          <a:ln w="3175">
            <a:solidFill>
              <a:srgbClr val="000000"/>
            </a:solidFill>
          </a:ln>
        </p:spPr>
        <p:txBody>
          <a:bodyPr wrap="square" lIns="0" tIns="0" rIns="0" bIns="0" rtlCol="0"/>
          <a:lstStyle/>
          <a:p>
            <a:endParaRPr/>
          </a:p>
        </p:txBody>
      </p:sp>
      <p:sp>
        <p:nvSpPr>
          <p:cNvPr id="785" name="object 785"/>
          <p:cNvSpPr/>
          <p:nvPr/>
        </p:nvSpPr>
        <p:spPr>
          <a:xfrm>
            <a:off x="7144776" y="4123389"/>
            <a:ext cx="16510" cy="22225"/>
          </a:xfrm>
          <a:custGeom>
            <a:avLst/>
            <a:gdLst/>
            <a:ahLst/>
            <a:cxnLst/>
            <a:rect l="l" t="t" r="r" b="b"/>
            <a:pathLst>
              <a:path w="16510" h="22225">
                <a:moveTo>
                  <a:pt x="0" y="0"/>
                </a:moveTo>
                <a:lnTo>
                  <a:pt x="0" y="22098"/>
                </a:lnTo>
                <a:lnTo>
                  <a:pt x="16001" y="6096"/>
                </a:lnTo>
                <a:lnTo>
                  <a:pt x="0" y="0"/>
                </a:lnTo>
                <a:close/>
              </a:path>
            </a:pathLst>
          </a:custGeom>
          <a:solidFill>
            <a:srgbClr val="000000"/>
          </a:solidFill>
        </p:spPr>
        <p:txBody>
          <a:bodyPr wrap="square" lIns="0" tIns="0" rIns="0" bIns="0" rtlCol="0"/>
          <a:lstStyle/>
          <a:p>
            <a:endParaRPr/>
          </a:p>
        </p:txBody>
      </p:sp>
      <p:sp>
        <p:nvSpPr>
          <p:cNvPr id="786" name="object 786"/>
          <p:cNvSpPr/>
          <p:nvPr/>
        </p:nvSpPr>
        <p:spPr>
          <a:xfrm>
            <a:off x="7144776" y="4123389"/>
            <a:ext cx="16510" cy="22225"/>
          </a:xfrm>
          <a:custGeom>
            <a:avLst/>
            <a:gdLst/>
            <a:ahLst/>
            <a:cxnLst/>
            <a:rect l="l" t="t" r="r" b="b"/>
            <a:pathLst>
              <a:path w="16510" h="22225">
                <a:moveTo>
                  <a:pt x="16001" y="6096"/>
                </a:moveTo>
                <a:lnTo>
                  <a:pt x="0" y="0"/>
                </a:lnTo>
                <a:lnTo>
                  <a:pt x="0" y="22098"/>
                </a:lnTo>
                <a:lnTo>
                  <a:pt x="16001" y="6096"/>
                </a:lnTo>
              </a:path>
            </a:pathLst>
          </a:custGeom>
          <a:ln w="3175">
            <a:solidFill>
              <a:srgbClr val="000000"/>
            </a:solidFill>
          </a:ln>
        </p:spPr>
        <p:txBody>
          <a:bodyPr wrap="square" lIns="0" tIns="0" rIns="0" bIns="0" rtlCol="0"/>
          <a:lstStyle/>
          <a:p>
            <a:endParaRPr/>
          </a:p>
        </p:txBody>
      </p:sp>
      <p:sp>
        <p:nvSpPr>
          <p:cNvPr id="787" name="object 787"/>
          <p:cNvSpPr/>
          <p:nvPr/>
        </p:nvSpPr>
        <p:spPr>
          <a:xfrm>
            <a:off x="7129537" y="4123389"/>
            <a:ext cx="15240" cy="22225"/>
          </a:xfrm>
          <a:custGeom>
            <a:avLst/>
            <a:gdLst/>
            <a:ahLst/>
            <a:cxnLst/>
            <a:rect l="l" t="t" r="r" b="b"/>
            <a:pathLst>
              <a:path w="15239" h="22225">
                <a:moveTo>
                  <a:pt x="15239" y="0"/>
                </a:moveTo>
                <a:lnTo>
                  <a:pt x="0" y="6096"/>
                </a:lnTo>
                <a:lnTo>
                  <a:pt x="15239" y="22098"/>
                </a:lnTo>
                <a:lnTo>
                  <a:pt x="15239" y="0"/>
                </a:lnTo>
                <a:close/>
              </a:path>
            </a:pathLst>
          </a:custGeom>
          <a:solidFill>
            <a:srgbClr val="000000"/>
          </a:solidFill>
        </p:spPr>
        <p:txBody>
          <a:bodyPr wrap="square" lIns="0" tIns="0" rIns="0" bIns="0" rtlCol="0"/>
          <a:lstStyle/>
          <a:p>
            <a:endParaRPr/>
          </a:p>
        </p:txBody>
      </p:sp>
      <p:sp>
        <p:nvSpPr>
          <p:cNvPr id="788" name="object 788"/>
          <p:cNvSpPr/>
          <p:nvPr/>
        </p:nvSpPr>
        <p:spPr>
          <a:xfrm>
            <a:off x="7129537" y="4123389"/>
            <a:ext cx="15240" cy="22225"/>
          </a:xfrm>
          <a:custGeom>
            <a:avLst/>
            <a:gdLst/>
            <a:ahLst/>
            <a:cxnLst/>
            <a:rect l="l" t="t" r="r" b="b"/>
            <a:pathLst>
              <a:path w="15239" h="22225">
                <a:moveTo>
                  <a:pt x="15239" y="0"/>
                </a:moveTo>
                <a:lnTo>
                  <a:pt x="0" y="6096"/>
                </a:lnTo>
                <a:lnTo>
                  <a:pt x="15239" y="22098"/>
                </a:lnTo>
                <a:lnTo>
                  <a:pt x="15239" y="0"/>
                </a:lnTo>
              </a:path>
            </a:pathLst>
          </a:custGeom>
          <a:ln w="3175">
            <a:solidFill>
              <a:srgbClr val="000000"/>
            </a:solidFill>
          </a:ln>
        </p:spPr>
        <p:txBody>
          <a:bodyPr wrap="square" lIns="0" tIns="0" rIns="0" bIns="0" rtlCol="0"/>
          <a:lstStyle/>
          <a:p>
            <a:endParaRPr/>
          </a:p>
        </p:txBody>
      </p:sp>
      <p:sp>
        <p:nvSpPr>
          <p:cNvPr id="789" name="object 789"/>
          <p:cNvSpPr/>
          <p:nvPr/>
        </p:nvSpPr>
        <p:spPr>
          <a:xfrm>
            <a:off x="7123441" y="4129485"/>
            <a:ext cx="21590" cy="16510"/>
          </a:xfrm>
          <a:custGeom>
            <a:avLst/>
            <a:gdLst/>
            <a:ahLst/>
            <a:cxnLst/>
            <a:rect l="l" t="t" r="r" b="b"/>
            <a:pathLst>
              <a:path w="21589" h="16510">
                <a:moveTo>
                  <a:pt x="6096" y="0"/>
                </a:moveTo>
                <a:lnTo>
                  <a:pt x="0" y="16001"/>
                </a:lnTo>
                <a:lnTo>
                  <a:pt x="21336" y="16001"/>
                </a:lnTo>
                <a:lnTo>
                  <a:pt x="6096" y="0"/>
                </a:lnTo>
                <a:close/>
              </a:path>
            </a:pathLst>
          </a:custGeom>
          <a:solidFill>
            <a:srgbClr val="000000"/>
          </a:solidFill>
        </p:spPr>
        <p:txBody>
          <a:bodyPr wrap="square" lIns="0" tIns="0" rIns="0" bIns="0" rtlCol="0"/>
          <a:lstStyle/>
          <a:p>
            <a:endParaRPr/>
          </a:p>
        </p:txBody>
      </p:sp>
      <p:sp>
        <p:nvSpPr>
          <p:cNvPr id="790" name="object 790"/>
          <p:cNvSpPr/>
          <p:nvPr/>
        </p:nvSpPr>
        <p:spPr>
          <a:xfrm>
            <a:off x="7123441" y="4129485"/>
            <a:ext cx="21590" cy="16510"/>
          </a:xfrm>
          <a:custGeom>
            <a:avLst/>
            <a:gdLst/>
            <a:ahLst/>
            <a:cxnLst/>
            <a:rect l="l" t="t" r="r" b="b"/>
            <a:pathLst>
              <a:path w="21589" h="16510">
                <a:moveTo>
                  <a:pt x="6096" y="0"/>
                </a:moveTo>
                <a:lnTo>
                  <a:pt x="0" y="16001"/>
                </a:lnTo>
                <a:lnTo>
                  <a:pt x="21336" y="16001"/>
                </a:lnTo>
                <a:lnTo>
                  <a:pt x="6096" y="0"/>
                </a:lnTo>
              </a:path>
            </a:pathLst>
          </a:custGeom>
          <a:ln w="3175">
            <a:solidFill>
              <a:srgbClr val="000000"/>
            </a:solidFill>
          </a:ln>
        </p:spPr>
        <p:txBody>
          <a:bodyPr wrap="square" lIns="0" tIns="0" rIns="0" bIns="0" rtlCol="0"/>
          <a:lstStyle/>
          <a:p>
            <a:endParaRPr/>
          </a:p>
        </p:txBody>
      </p:sp>
      <p:sp>
        <p:nvSpPr>
          <p:cNvPr id="791" name="object 791"/>
          <p:cNvSpPr/>
          <p:nvPr/>
        </p:nvSpPr>
        <p:spPr>
          <a:xfrm>
            <a:off x="7123441" y="4145488"/>
            <a:ext cx="21590" cy="15240"/>
          </a:xfrm>
          <a:custGeom>
            <a:avLst/>
            <a:gdLst/>
            <a:ahLst/>
            <a:cxnLst/>
            <a:rect l="l" t="t" r="r" b="b"/>
            <a:pathLst>
              <a:path w="21589" h="15239">
                <a:moveTo>
                  <a:pt x="21336" y="0"/>
                </a:moveTo>
                <a:lnTo>
                  <a:pt x="0" y="0"/>
                </a:lnTo>
                <a:lnTo>
                  <a:pt x="6096" y="15240"/>
                </a:lnTo>
                <a:lnTo>
                  <a:pt x="21336" y="0"/>
                </a:lnTo>
                <a:close/>
              </a:path>
            </a:pathLst>
          </a:custGeom>
          <a:solidFill>
            <a:srgbClr val="000000"/>
          </a:solidFill>
        </p:spPr>
        <p:txBody>
          <a:bodyPr wrap="square" lIns="0" tIns="0" rIns="0" bIns="0" rtlCol="0"/>
          <a:lstStyle/>
          <a:p>
            <a:endParaRPr/>
          </a:p>
        </p:txBody>
      </p:sp>
      <p:sp>
        <p:nvSpPr>
          <p:cNvPr id="792" name="object 792"/>
          <p:cNvSpPr/>
          <p:nvPr/>
        </p:nvSpPr>
        <p:spPr>
          <a:xfrm>
            <a:off x="7123441" y="4145488"/>
            <a:ext cx="21590" cy="15240"/>
          </a:xfrm>
          <a:custGeom>
            <a:avLst/>
            <a:gdLst/>
            <a:ahLst/>
            <a:cxnLst/>
            <a:rect l="l" t="t" r="r" b="b"/>
            <a:pathLst>
              <a:path w="21589" h="15239">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793" name="object 793"/>
          <p:cNvSpPr/>
          <p:nvPr/>
        </p:nvSpPr>
        <p:spPr>
          <a:xfrm>
            <a:off x="7129537" y="4145488"/>
            <a:ext cx="15240" cy="22225"/>
          </a:xfrm>
          <a:custGeom>
            <a:avLst/>
            <a:gdLst/>
            <a:ahLst/>
            <a:cxnLst/>
            <a:rect l="l" t="t" r="r" b="b"/>
            <a:pathLst>
              <a:path w="15239" h="22225">
                <a:moveTo>
                  <a:pt x="15239" y="0"/>
                </a:moveTo>
                <a:lnTo>
                  <a:pt x="0" y="15240"/>
                </a:lnTo>
                <a:lnTo>
                  <a:pt x="15239" y="22098"/>
                </a:lnTo>
                <a:lnTo>
                  <a:pt x="15239" y="0"/>
                </a:lnTo>
                <a:close/>
              </a:path>
            </a:pathLst>
          </a:custGeom>
          <a:solidFill>
            <a:srgbClr val="000000"/>
          </a:solidFill>
        </p:spPr>
        <p:txBody>
          <a:bodyPr wrap="square" lIns="0" tIns="0" rIns="0" bIns="0" rtlCol="0"/>
          <a:lstStyle/>
          <a:p>
            <a:endParaRPr/>
          </a:p>
        </p:txBody>
      </p:sp>
      <p:sp>
        <p:nvSpPr>
          <p:cNvPr id="794" name="object 794"/>
          <p:cNvSpPr/>
          <p:nvPr/>
        </p:nvSpPr>
        <p:spPr>
          <a:xfrm>
            <a:off x="7129537" y="4145488"/>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795" name="object 795"/>
          <p:cNvSpPr/>
          <p:nvPr/>
        </p:nvSpPr>
        <p:spPr>
          <a:xfrm>
            <a:off x="7144776" y="4145488"/>
            <a:ext cx="16510" cy="22225"/>
          </a:xfrm>
          <a:custGeom>
            <a:avLst/>
            <a:gdLst/>
            <a:ahLst/>
            <a:cxnLst/>
            <a:rect l="l" t="t" r="r" b="b"/>
            <a:pathLst>
              <a:path w="16510" h="22225">
                <a:moveTo>
                  <a:pt x="0" y="0"/>
                </a:moveTo>
                <a:lnTo>
                  <a:pt x="0" y="22098"/>
                </a:lnTo>
                <a:lnTo>
                  <a:pt x="16001" y="15240"/>
                </a:lnTo>
                <a:lnTo>
                  <a:pt x="0" y="0"/>
                </a:lnTo>
                <a:close/>
              </a:path>
            </a:pathLst>
          </a:custGeom>
          <a:solidFill>
            <a:srgbClr val="000000"/>
          </a:solidFill>
        </p:spPr>
        <p:txBody>
          <a:bodyPr wrap="square" lIns="0" tIns="0" rIns="0" bIns="0" rtlCol="0"/>
          <a:lstStyle/>
          <a:p>
            <a:endParaRPr/>
          </a:p>
        </p:txBody>
      </p:sp>
      <p:sp>
        <p:nvSpPr>
          <p:cNvPr id="796" name="object 796"/>
          <p:cNvSpPr/>
          <p:nvPr/>
        </p:nvSpPr>
        <p:spPr>
          <a:xfrm>
            <a:off x="7144776" y="4145488"/>
            <a:ext cx="16510" cy="22225"/>
          </a:xfrm>
          <a:custGeom>
            <a:avLst/>
            <a:gdLst/>
            <a:ahLst/>
            <a:cxnLst/>
            <a:rect l="l" t="t" r="r" b="b"/>
            <a:pathLst>
              <a:path w="16510" h="22225">
                <a:moveTo>
                  <a:pt x="0" y="22098"/>
                </a:moveTo>
                <a:lnTo>
                  <a:pt x="16001" y="15240"/>
                </a:lnTo>
                <a:lnTo>
                  <a:pt x="0" y="0"/>
                </a:lnTo>
                <a:lnTo>
                  <a:pt x="0" y="22098"/>
                </a:lnTo>
              </a:path>
            </a:pathLst>
          </a:custGeom>
          <a:ln w="3175">
            <a:solidFill>
              <a:srgbClr val="000000"/>
            </a:solidFill>
          </a:ln>
        </p:spPr>
        <p:txBody>
          <a:bodyPr wrap="square" lIns="0" tIns="0" rIns="0" bIns="0" rtlCol="0"/>
          <a:lstStyle/>
          <a:p>
            <a:endParaRPr/>
          </a:p>
        </p:txBody>
      </p:sp>
      <p:sp>
        <p:nvSpPr>
          <p:cNvPr id="797" name="object 797"/>
          <p:cNvSpPr/>
          <p:nvPr/>
        </p:nvSpPr>
        <p:spPr>
          <a:xfrm>
            <a:off x="7144776" y="4145488"/>
            <a:ext cx="22225" cy="15240"/>
          </a:xfrm>
          <a:custGeom>
            <a:avLst/>
            <a:gdLst/>
            <a:ahLst/>
            <a:cxnLst/>
            <a:rect l="l" t="t" r="r" b="b"/>
            <a:pathLst>
              <a:path w="22225" h="15239">
                <a:moveTo>
                  <a:pt x="22098" y="0"/>
                </a:moveTo>
                <a:lnTo>
                  <a:pt x="0" y="0"/>
                </a:lnTo>
                <a:lnTo>
                  <a:pt x="16001" y="15240"/>
                </a:lnTo>
                <a:lnTo>
                  <a:pt x="22098" y="0"/>
                </a:lnTo>
                <a:close/>
              </a:path>
            </a:pathLst>
          </a:custGeom>
          <a:solidFill>
            <a:srgbClr val="000000"/>
          </a:solidFill>
        </p:spPr>
        <p:txBody>
          <a:bodyPr wrap="square" lIns="0" tIns="0" rIns="0" bIns="0" rtlCol="0"/>
          <a:lstStyle/>
          <a:p>
            <a:endParaRPr/>
          </a:p>
        </p:txBody>
      </p:sp>
      <p:sp>
        <p:nvSpPr>
          <p:cNvPr id="798" name="object 798"/>
          <p:cNvSpPr txBox="1"/>
          <p:nvPr/>
        </p:nvSpPr>
        <p:spPr>
          <a:xfrm>
            <a:off x="8179826" y="4234382"/>
            <a:ext cx="188595" cy="173355"/>
          </a:xfrm>
          <a:prstGeom prst="rect">
            <a:avLst/>
          </a:prstGeom>
        </p:spPr>
        <p:txBody>
          <a:bodyPr vert="horz" wrap="square" lIns="0" tIns="15240" rIns="0" bIns="0" rtlCol="0">
            <a:spAutoFit/>
          </a:bodyPr>
          <a:lstStyle/>
          <a:p>
            <a:pPr marL="12700">
              <a:lnSpc>
                <a:spcPct val="100000"/>
              </a:lnSpc>
              <a:spcBef>
                <a:spcPts val="120"/>
              </a:spcBef>
            </a:pPr>
            <a:r>
              <a:rPr sz="950" spc="5" dirty="0">
                <a:latin typeface="Arial"/>
                <a:cs typeface="Arial"/>
              </a:rPr>
              <a:t>PE</a:t>
            </a:r>
            <a:endParaRPr sz="950">
              <a:latin typeface="Arial"/>
              <a:cs typeface="Arial"/>
            </a:endParaRPr>
          </a:p>
        </p:txBody>
      </p:sp>
      <p:sp>
        <p:nvSpPr>
          <p:cNvPr id="799" name="object 799"/>
          <p:cNvSpPr/>
          <p:nvPr/>
        </p:nvSpPr>
        <p:spPr>
          <a:xfrm>
            <a:off x="7144776" y="4145488"/>
            <a:ext cx="22225" cy="15240"/>
          </a:xfrm>
          <a:custGeom>
            <a:avLst/>
            <a:gdLst/>
            <a:ahLst/>
            <a:cxnLst/>
            <a:rect l="l" t="t" r="r" b="b"/>
            <a:pathLst>
              <a:path w="22225" h="15239">
                <a:moveTo>
                  <a:pt x="16001" y="15240"/>
                </a:moveTo>
                <a:lnTo>
                  <a:pt x="22098" y="0"/>
                </a:lnTo>
                <a:lnTo>
                  <a:pt x="0" y="0"/>
                </a:lnTo>
                <a:lnTo>
                  <a:pt x="16001" y="15240"/>
                </a:lnTo>
              </a:path>
            </a:pathLst>
          </a:custGeom>
          <a:ln w="3175">
            <a:solidFill>
              <a:srgbClr val="000000"/>
            </a:solidFill>
          </a:ln>
        </p:spPr>
        <p:txBody>
          <a:bodyPr wrap="square" lIns="0" tIns="0" rIns="0" bIns="0" rtlCol="0"/>
          <a:lstStyle/>
          <a:p>
            <a:endParaRPr/>
          </a:p>
        </p:txBody>
      </p:sp>
      <p:sp>
        <p:nvSpPr>
          <p:cNvPr id="800" name="object 800"/>
          <p:cNvSpPr/>
          <p:nvPr/>
        </p:nvSpPr>
        <p:spPr>
          <a:xfrm>
            <a:off x="8032506" y="4291030"/>
            <a:ext cx="89535" cy="9525"/>
          </a:xfrm>
          <a:custGeom>
            <a:avLst/>
            <a:gdLst/>
            <a:ahLst/>
            <a:cxnLst/>
            <a:rect l="l" t="t" r="r" b="b"/>
            <a:pathLst>
              <a:path w="89535" h="9525">
                <a:moveTo>
                  <a:pt x="89154" y="0"/>
                </a:moveTo>
                <a:lnTo>
                  <a:pt x="0" y="0"/>
                </a:lnTo>
                <a:lnTo>
                  <a:pt x="0" y="9144"/>
                </a:lnTo>
                <a:lnTo>
                  <a:pt x="89154" y="0"/>
                </a:lnTo>
                <a:close/>
              </a:path>
            </a:pathLst>
          </a:custGeom>
          <a:solidFill>
            <a:srgbClr val="000000"/>
          </a:solidFill>
        </p:spPr>
        <p:txBody>
          <a:bodyPr wrap="square" lIns="0" tIns="0" rIns="0" bIns="0" rtlCol="0"/>
          <a:lstStyle/>
          <a:p>
            <a:endParaRPr/>
          </a:p>
        </p:txBody>
      </p:sp>
      <p:sp>
        <p:nvSpPr>
          <p:cNvPr id="801" name="object 801"/>
          <p:cNvSpPr/>
          <p:nvPr/>
        </p:nvSpPr>
        <p:spPr>
          <a:xfrm>
            <a:off x="8032506" y="4291030"/>
            <a:ext cx="89535" cy="9525"/>
          </a:xfrm>
          <a:custGeom>
            <a:avLst/>
            <a:gdLst/>
            <a:ahLst/>
            <a:cxnLst/>
            <a:rect l="l" t="t" r="r" b="b"/>
            <a:pathLst>
              <a:path w="89535" h="9525">
                <a:moveTo>
                  <a:pt x="89154" y="0"/>
                </a:moveTo>
                <a:lnTo>
                  <a:pt x="0" y="9144"/>
                </a:lnTo>
                <a:lnTo>
                  <a:pt x="89154" y="9144"/>
                </a:lnTo>
                <a:lnTo>
                  <a:pt x="89154" y="0"/>
                </a:lnTo>
                <a:close/>
              </a:path>
            </a:pathLst>
          </a:custGeom>
          <a:solidFill>
            <a:srgbClr val="000000"/>
          </a:solidFill>
        </p:spPr>
        <p:txBody>
          <a:bodyPr wrap="square" lIns="0" tIns="0" rIns="0" bIns="0" rtlCol="0"/>
          <a:lstStyle/>
          <a:p>
            <a:endParaRPr/>
          </a:p>
        </p:txBody>
      </p:sp>
      <p:sp>
        <p:nvSpPr>
          <p:cNvPr id="802" name="object 802"/>
          <p:cNvSpPr/>
          <p:nvPr/>
        </p:nvSpPr>
        <p:spPr>
          <a:xfrm>
            <a:off x="8032506" y="4291030"/>
            <a:ext cx="89535" cy="9525"/>
          </a:xfrm>
          <a:custGeom>
            <a:avLst/>
            <a:gdLst/>
            <a:ahLst/>
            <a:cxnLst/>
            <a:rect l="l" t="t" r="r" b="b"/>
            <a:pathLst>
              <a:path w="89535" h="9525">
                <a:moveTo>
                  <a:pt x="0" y="0"/>
                </a:moveTo>
                <a:lnTo>
                  <a:pt x="0" y="9144"/>
                </a:lnTo>
                <a:lnTo>
                  <a:pt x="89154" y="9144"/>
                </a:lnTo>
                <a:lnTo>
                  <a:pt x="89154" y="0"/>
                </a:lnTo>
                <a:lnTo>
                  <a:pt x="0" y="0"/>
                </a:lnTo>
              </a:path>
            </a:pathLst>
          </a:custGeom>
          <a:ln w="3175">
            <a:solidFill>
              <a:srgbClr val="000000"/>
            </a:solidFill>
          </a:ln>
        </p:spPr>
        <p:txBody>
          <a:bodyPr wrap="square" lIns="0" tIns="0" rIns="0" bIns="0" rtlCol="0"/>
          <a:lstStyle/>
          <a:p>
            <a:endParaRPr/>
          </a:p>
        </p:txBody>
      </p:sp>
      <p:sp>
        <p:nvSpPr>
          <p:cNvPr id="803" name="object 803"/>
          <p:cNvSpPr/>
          <p:nvPr/>
        </p:nvSpPr>
        <p:spPr>
          <a:xfrm>
            <a:off x="8032506" y="4295601"/>
            <a:ext cx="89535" cy="0"/>
          </a:xfrm>
          <a:custGeom>
            <a:avLst/>
            <a:gdLst/>
            <a:ahLst/>
            <a:cxnLst/>
            <a:rect l="l" t="t" r="r" b="b"/>
            <a:pathLst>
              <a:path w="89535">
                <a:moveTo>
                  <a:pt x="0" y="0"/>
                </a:moveTo>
                <a:lnTo>
                  <a:pt x="89154" y="0"/>
                </a:lnTo>
              </a:path>
            </a:pathLst>
          </a:custGeom>
          <a:ln w="3175">
            <a:solidFill>
              <a:srgbClr val="000000"/>
            </a:solidFill>
          </a:ln>
        </p:spPr>
        <p:txBody>
          <a:bodyPr wrap="square" lIns="0" tIns="0" rIns="0" bIns="0" rtlCol="0"/>
          <a:lstStyle/>
          <a:p>
            <a:endParaRPr/>
          </a:p>
        </p:txBody>
      </p:sp>
      <p:sp>
        <p:nvSpPr>
          <p:cNvPr id="804" name="object 804"/>
          <p:cNvSpPr/>
          <p:nvPr/>
        </p:nvSpPr>
        <p:spPr>
          <a:xfrm>
            <a:off x="8059176" y="4012138"/>
            <a:ext cx="26034" cy="18415"/>
          </a:xfrm>
          <a:custGeom>
            <a:avLst/>
            <a:gdLst/>
            <a:ahLst/>
            <a:cxnLst/>
            <a:rect l="l" t="t" r="r" b="b"/>
            <a:pathLst>
              <a:path w="26035" h="18414">
                <a:moveTo>
                  <a:pt x="18287" y="0"/>
                </a:moveTo>
                <a:lnTo>
                  <a:pt x="0" y="18288"/>
                </a:lnTo>
                <a:lnTo>
                  <a:pt x="25908" y="18288"/>
                </a:lnTo>
                <a:lnTo>
                  <a:pt x="18287" y="0"/>
                </a:lnTo>
                <a:close/>
              </a:path>
            </a:pathLst>
          </a:custGeom>
          <a:solidFill>
            <a:srgbClr val="000000"/>
          </a:solidFill>
        </p:spPr>
        <p:txBody>
          <a:bodyPr wrap="square" lIns="0" tIns="0" rIns="0" bIns="0" rtlCol="0"/>
          <a:lstStyle/>
          <a:p>
            <a:endParaRPr/>
          </a:p>
        </p:txBody>
      </p:sp>
      <p:sp>
        <p:nvSpPr>
          <p:cNvPr id="805" name="object 805"/>
          <p:cNvSpPr/>
          <p:nvPr/>
        </p:nvSpPr>
        <p:spPr>
          <a:xfrm>
            <a:off x="8059176" y="4012138"/>
            <a:ext cx="26034" cy="18415"/>
          </a:xfrm>
          <a:custGeom>
            <a:avLst/>
            <a:gdLst/>
            <a:ahLst/>
            <a:cxnLst/>
            <a:rect l="l" t="t" r="r" b="b"/>
            <a:pathLst>
              <a:path w="26035" h="18414">
                <a:moveTo>
                  <a:pt x="25908" y="18288"/>
                </a:moveTo>
                <a:lnTo>
                  <a:pt x="18287" y="0"/>
                </a:lnTo>
                <a:lnTo>
                  <a:pt x="0" y="18288"/>
                </a:lnTo>
                <a:lnTo>
                  <a:pt x="25908" y="18288"/>
                </a:lnTo>
              </a:path>
            </a:pathLst>
          </a:custGeom>
          <a:ln w="3175">
            <a:solidFill>
              <a:srgbClr val="000000"/>
            </a:solidFill>
          </a:ln>
        </p:spPr>
        <p:txBody>
          <a:bodyPr wrap="square" lIns="0" tIns="0" rIns="0" bIns="0" rtlCol="0"/>
          <a:lstStyle/>
          <a:p>
            <a:endParaRPr/>
          </a:p>
        </p:txBody>
      </p:sp>
      <p:sp>
        <p:nvSpPr>
          <p:cNvPr id="806" name="object 806"/>
          <p:cNvSpPr/>
          <p:nvPr/>
        </p:nvSpPr>
        <p:spPr>
          <a:xfrm>
            <a:off x="8059176" y="4003756"/>
            <a:ext cx="18415" cy="26670"/>
          </a:xfrm>
          <a:custGeom>
            <a:avLst/>
            <a:gdLst/>
            <a:ahLst/>
            <a:cxnLst/>
            <a:rect l="l" t="t" r="r" b="b"/>
            <a:pathLst>
              <a:path w="18414" h="26670">
                <a:moveTo>
                  <a:pt x="0" y="0"/>
                </a:moveTo>
                <a:lnTo>
                  <a:pt x="0" y="26670"/>
                </a:lnTo>
                <a:lnTo>
                  <a:pt x="18287" y="8381"/>
                </a:lnTo>
                <a:lnTo>
                  <a:pt x="0" y="0"/>
                </a:lnTo>
                <a:close/>
              </a:path>
            </a:pathLst>
          </a:custGeom>
          <a:solidFill>
            <a:srgbClr val="000000"/>
          </a:solidFill>
        </p:spPr>
        <p:txBody>
          <a:bodyPr wrap="square" lIns="0" tIns="0" rIns="0" bIns="0" rtlCol="0"/>
          <a:lstStyle/>
          <a:p>
            <a:endParaRPr/>
          </a:p>
        </p:txBody>
      </p:sp>
      <p:sp>
        <p:nvSpPr>
          <p:cNvPr id="807" name="object 807"/>
          <p:cNvSpPr/>
          <p:nvPr/>
        </p:nvSpPr>
        <p:spPr>
          <a:xfrm>
            <a:off x="8059176" y="4003756"/>
            <a:ext cx="18415" cy="26670"/>
          </a:xfrm>
          <a:custGeom>
            <a:avLst/>
            <a:gdLst/>
            <a:ahLst/>
            <a:cxnLst/>
            <a:rect l="l" t="t" r="r" b="b"/>
            <a:pathLst>
              <a:path w="18414" h="26670">
                <a:moveTo>
                  <a:pt x="18287" y="8381"/>
                </a:moveTo>
                <a:lnTo>
                  <a:pt x="0" y="0"/>
                </a:lnTo>
                <a:lnTo>
                  <a:pt x="0" y="26670"/>
                </a:lnTo>
                <a:lnTo>
                  <a:pt x="18287" y="8381"/>
                </a:lnTo>
              </a:path>
            </a:pathLst>
          </a:custGeom>
          <a:ln w="3175">
            <a:solidFill>
              <a:srgbClr val="000000"/>
            </a:solidFill>
          </a:ln>
        </p:spPr>
        <p:txBody>
          <a:bodyPr wrap="square" lIns="0" tIns="0" rIns="0" bIns="0" rtlCol="0"/>
          <a:lstStyle/>
          <a:p>
            <a:endParaRPr/>
          </a:p>
        </p:txBody>
      </p:sp>
      <p:sp>
        <p:nvSpPr>
          <p:cNvPr id="808" name="object 808"/>
          <p:cNvSpPr/>
          <p:nvPr/>
        </p:nvSpPr>
        <p:spPr>
          <a:xfrm>
            <a:off x="8040126" y="4003756"/>
            <a:ext cx="19050" cy="26670"/>
          </a:xfrm>
          <a:custGeom>
            <a:avLst/>
            <a:gdLst/>
            <a:ahLst/>
            <a:cxnLst/>
            <a:rect l="l" t="t" r="r" b="b"/>
            <a:pathLst>
              <a:path w="19050" h="26670">
                <a:moveTo>
                  <a:pt x="19050" y="0"/>
                </a:moveTo>
                <a:lnTo>
                  <a:pt x="0" y="8381"/>
                </a:lnTo>
                <a:lnTo>
                  <a:pt x="19050" y="26670"/>
                </a:lnTo>
                <a:lnTo>
                  <a:pt x="19050" y="0"/>
                </a:lnTo>
                <a:close/>
              </a:path>
            </a:pathLst>
          </a:custGeom>
          <a:solidFill>
            <a:srgbClr val="000000"/>
          </a:solidFill>
        </p:spPr>
        <p:txBody>
          <a:bodyPr wrap="square" lIns="0" tIns="0" rIns="0" bIns="0" rtlCol="0"/>
          <a:lstStyle/>
          <a:p>
            <a:endParaRPr/>
          </a:p>
        </p:txBody>
      </p:sp>
      <p:sp>
        <p:nvSpPr>
          <p:cNvPr id="809" name="object 809"/>
          <p:cNvSpPr/>
          <p:nvPr/>
        </p:nvSpPr>
        <p:spPr>
          <a:xfrm>
            <a:off x="8040126" y="4003756"/>
            <a:ext cx="19050" cy="26670"/>
          </a:xfrm>
          <a:custGeom>
            <a:avLst/>
            <a:gdLst/>
            <a:ahLst/>
            <a:cxnLst/>
            <a:rect l="l" t="t" r="r" b="b"/>
            <a:pathLst>
              <a:path w="19050" h="26670">
                <a:moveTo>
                  <a:pt x="19050" y="0"/>
                </a:moveTo>
                <a:lnTo>
                  <a:pt x="0" y="8381"/>
                </a:lnTo>
                <a:lnTo>
                  <a:pt x="19050" y="26670"/>
                </a:lnTo>
                <a:lnTo>
                  <a:pt x="19050" y="0"/>
                </a:lnTo>
              </a:path>
            </a:pathLst>
          </a:custGeom>
          <a:ln w="3175">
            <a:solidFill>
              <a:srgbClr val="000000"/>
            </a:solidFill>
          </a:ln>
        </p:spPr>
        <p:txBody>
          <a:bodyPr wrap="square" lIns="0" tIns="0" rIns="0" bIns="0" rtlCol="0"/>
          <a:lstStyle/>
          <a:p>
            <a:endParaRPr/>
          </a:p>
        </p:txBody>
      </p:sp>
      <p:sp>
        <p:nvSpPr>
          <p:cNvPr id="810" name="object 810"/>
          <p:cNvSpPr/>
          <p:nvPr/>
        </p:nvSpPr>
        <p:spPr>
          <a:xfrm>
            <a:off x="8032506" y="4012138"/>
            <a:ext cx="26670" cy="18415"/>
          </a:xfrm>
          <a:custGeom>
            <a:avLst/>
            <a:gdLst/>
            <a:ahLst/>
            <a:cxnLst/>
            <a:rect l="l" t="t" r="r" b="b"/>
            <a:pathLst>
              <a:path w="26670" h="18414">
                <a:moveTo>
                  <a:pt x="7620" y="0"/>
                </a:moveTo>
                <a:lnTo>
                  <a:pt x="0" y="18288"/>
                </a:lnTo>
                <a:lnTo>
                  <a:pt x="26670" y="18288"/>
                </a:lnTo>
                <a:lnTo>
                  <a:pt x="7620" y="0"/>
                </a:lnTo>
                <a:close/>
              </a:path>
            </a:pathLst>
          </a:custGeom>
          <a:solidFill>
            <a:srgbClr val="000000"/>
          </a:solidFill>
        </p:spPr>
        <p:txBody>
          <a:bodyPr wrap="square" lIns="0" tIns="0" rIns="0" bIns="0" rtlCol="0"/>
          <a:lstStyle/>
          <a:p>
            <a:endParaRPr/>
          </a:p>
        </p:txBody>
      </p:sp>
      <p:sp>
        <p:nvSpPr>
          <p:cNvPr id="811" name="object 811"/>
          <p:cNvSpPr/>
          <p:nvPr/>
        </p:nvSpPr>
        <p:spPr>
          <a:xfrm>
            <a:off x="8032506" y="4012138"/>
            <a:ext cx="26670" cy="18415"/>
          </a:xfrm>
          <a:custGeom>
            <a:avLst/>
            <a:gdLst/>
            <a:ahLst/>
            <a:cxnLst/>
            <a:rect l="l" t="t" r="r" b="b"/>
            <a:pathLst>
              <a:path w="26670" h="18414">
                <a:moveTo>
                  <a:pt x="7620" y="0"/>
                </a:moveTo>
                <a:lnTo>
                  <a:pt x="0" y="18288"/>
                </a:lnTo>
                <a:lnTo>
                  <a:pt x="26670" y="18288"/>
                </a:lnTo>
                <a:lnTo>
                  <a:pt x="7620" y="0"/>
                </a:lnTo>
              </a:path>
            </a:pathLst>
          </a:custGeom>
          <a:ln w="3175">
            <a:solidFill>
              <a:srgbClr val="000000"/>
            </a:solidFill>
          </a:ln>
        </p:spPr>
        <p:txBody>
          <a:bodyPr wrap="square" lIns="0" tIns="0" rIns="0" bIns="0" rtlCol="0"/>
          <a:lstStyle/>
          <a:p>
            <a:endParaRPr/>
          </a:p>
        </p:txBody>
      </p:sp>
      <p:sp>
        <p:nvSpPr>
          <p:cNvPr id="812" name="object 812"/>
          <p:cNvSpPr/>
          <p:nvPr/>
        </p:nvSpPr>
        <p:spPr>
          <a:xfrm>
            <a:off x="8032506" y="4030426"/>
            <a:ext cx="26670" cy="19050"/>
          </a:xfrm>
          <a:custGeom>
            <a:avLst/>
            <a:gdLst/>
            <a:ahLst/>
            <a:cxnLst/>
            <a:rect l="l" t="t" r="r" b="b"/>
            <a:pathLst>
              <a:path w="26670" h="19050">
                <a:moveTo>
                  <a:pt x="26670" y="0"/>
                </a:moveTo>
                <a:lnTo>
                  <a:pt x="0" y="0"/>
                </a:lnTo>
                <a:lnTo>
                  <a:pt x="7620" y="19050"/>
                </a:lnTo>
                <a:lnTo>
                  <a:pt x="26670" y="0"/>
                </a:lnTo>
                <a:close/>
              </a:path>
            </a:pathLst>
          </a:custGeom>
          <a:solidFill>
            <a:srgbClr val="000000"/>
          </a:solidFill>
        </p:spPr>
        <p:txBody>
          <a:bodyPr wrap="square" lIns="0" tIns="0" rIns="0" bIns="0" rtlCol="0"/>
          <a:lstStyle/>
          <a:p>
            <a:endParaRPr/>
          </a:p>
        </p:txBody>
      </p:sp>
      <p:sp>
        <p:nvSpPr>
          <p:cNvPr id="813" name="object 813"/>
          <p:cNvSpPr/>
          <p:nvPr/>
        </p:nvSpPr>
        <p:spPr>
          <a:xfrm>
            <a:off x="8032506" y="4030426"/>
            <a:ext cx="26670" cy="19050"/>
          </a:xfrm>
          <a:custGeom>
            <a:avLst/>
            <a:gdLst/>
            <a:ahLst/>
            <a:cxnLst/>
            <a:rect l="l" t="t" r="r" b="b"/>
            <a:pathLst>
              <a:path w="26670" h="19050">
                <a:moveTo>
                  <a:pt x="0" y="0"/>
                </a:moveTo>
                <a:lnTo>
                  <a:pt x="7620" y="19050"/>
                </a:lnTo>
                <a:lnTo>
                  <a:pt x="26670" y="0"/>
                </a:lnTo>
                <a:lnTo>
                  <a:pt x="0" y="0"/>
                </a:lnTo>
              </a:path>
            </a:pathLst>
          </a:custGeom>
          <a:ln w="3175">
            <a:solidFill>
              <a:srgbClr val="000000"/>
            </a:solidFill>
          </a:ln>
        </p:spPr>
        <p:txBody>
          <a:bodyPr wrap="square" lIns="0" tIns="0" rIns="0" bIns="0" rtlCol="0"/>
          <a:lstStyle/>
          <a:p>
            <a:endParaRPr/>
          </a:p>
        </p:txBody>
      </p:sp>
      <p:sp>
        <p:nvSpPr>
          <p:cNvPr id="814" name="object 814"/>
          <p:cNvSpPr/>
          <p:nvPr/>
        </p:nvSpPr>
        <p:spPr>
          <a:xfrm>
            <a:off x="8040126" y="4030426"/>
            <a:ext cx="19050" cy="26670"/>
          </a:xfrm>
          <a:custGeom>
            <a:avLst/>
            <a:gdLst/>
            <a:ahLst/>
            <a:cxnLst/>
            <a:rect l="l" t="t" r="r" b="b"/>
            <a:pathLst>
              <a:path w="19050" h="26670">
                <a:moveTo>
                  <a:pt x="19050" y="0"/>
                </a:moveTo>
                <a:lnTo>
                  <a:pt x="0" y="19050"/>
                </a:lnTo>
                <a:lnTo>
                  <a:pt x="19050" y="26670"/>
                </a:lnTo>
                <a:lnTo>
                  <a:pt x="19050" y="0"/>
                </a:lnTo>
                <a:close/>
              </a:path>
            </a:pathLst>
          </a:custGeom>
          <a:solidFill>
            <a:srgbClr val="000000"/>
          </a:solidFill>
        </p:spPr>
        <p:txBody>
          <a:bodyPr wrap="square" lIns="0" tIns="0" rIns="0" bIns="0" rtlCol="0"/>
          <a:lstStyle/>
          <a:p>
            <a:endParaRPr/>
          </a:p>
        </p:txBody>
      </p:sp>
      <p:sp>
        <p:nvSpPr>
          <p:cNvPr id="815" name="object 815"/>
          <p:cNvSpPr/>
          <p:nvPr/>
        </p:nvSpPr>
        <p:spPr>
          <a:xfrm>
            <a:off x="8040126" y="4030426"/>
            <a:ext cx="19050" cy="26670"/>
          </a:xfrm>
          <a:custGeom>
            <a:avLst/>
            <a:gdLst/>
            <a:ahLst/>
            <a:cxnLst/>
            <a:rect l="l" t="t" r="r" b="b"/>
            <a:pathLst>
              <a:path w="19050" h="26670">
                <a:moveTo>
                  <a:pt x="0" y="19050"/>
                </a:moveTo>
                <a:lnTo>
                  <a:pt x="19050" y="26670"/>
                </a:lnTo>
                <a:lnTo>
                  <a:pt x="19050" y="0"/>
                </a:lnTo>
                <a:lnTo>
                  <a:pt x="0" y="19050"/>
                </a:lnTo>
              </a:path>
            </a:pathLst>
          </a:custGeom>
          <a:ln w="3175">
            <a:solidFill>
              <a:srgbClr val="000000"/>
            </a:solidFill>
          </a:ln>
        </p:spPr>
        <p:txBody>
          <a:bodyPr wrap="square" lIns="0" tIns="0" rIns="0" bIns="0" rtlCol="0"/>
          <a:lstStyle/>
          <a:p>
            <a:endParaRPr/>
          </a:p>
        </p:txBody>
      </p:sp>
      <p:sp>
        <p:nvSpPr>
          <p:cNvPr id="816" name="object 816"/>
          <p:cNvSpPr/>
          <p:nvPr/>
        </p:nvSpPr>
        <p:spPr>
          <a:xfrm>
            <a:off x="8059176" y="4030426"/>
            <a:ext cx="18415" cy="26670"/>
          </a:xfrm>
          <a:custGeom>
            <a:avLst/>
            <a:gdLst/>
            <a:ahLst/>
            <a:cxnLst/>
            <a:rect l="l" t="t" r="r" b="b"/>
            <a:pathLst>
              <a:path w="18414" h="26670">
                <a:moveTo>
                  <a:pt x="0" y="0"/>
                </a:moveTo>
                <a:lnTo>
                  <a:pt x="0" y="26670"/>
                </a:lnTo>
                <a:lnTo>
                  <a:pt x="18287" y="19050"/>
                </a:lnTo>
                <a:lnTo>
                  <a:pt x="0" y="0"/>
                </a:lnTo>
                <a:close/>
              </a:path>
            </a:pathLst>
          </a:custGeom>
          <a:solidFill>
            <a:srgbClr val="000000"/>
          </a:solidFill>
        </p:spPr>
        <p:txBody>
          <a:bodyPr wrap="square" lIns="0" tIns="0" rIns="0" bIns="0" rtlCol="0"/>
          <a:lstStyle/>
          <a:p>
            <a:endParaRPr/>
          </a:p>
        </p:txBody>
      </p:sp>
      <p:sp>
        <p:nvSpPr>
          <p:cNvPr id="817" name="object 817"/>
          <p:cNvSpPr/>
          <p:nvPr/>
        </p:nvSpPr>
        <p:spPr>
          <a:xfrm>
            <a:off x="8059176" y="4030426"/>
            <a:ext cx="18415" cy="26670"/>
          </a:xfrm>
          <a:custGeom>
            <a:avLst/>
            <a:gdLst/>
            <a:ahLst/>
            <a:cxnLst/>
            <a:rect l="l" t="t" r="r" b="b"/>
            <a:pathLst>
              <a:path w="18414" h="26670">
                <a:moveTo>
                  <a:pt x="0" y="26670"/>
                </a:moveTo>
                <a:lnTo>
                  <a:pt x="18287" y="19050"/>
                </a:lnTo>
                <a:lnTo>
                  <a:pt x="0" y="0"/>
                </a:lnTo>
                <a:lnTo>
                  <a:pt x="0" y="26670"/>
                </a:lnTo>
              </a:path>
            </a:pathLst>
          </a:custGeom>
          <a:ln w="3175">
            <a:solidFill>
              <a:srgbClr val="000000"/>
            </a:solidFill>
          </a:ln>
        </p:spPr>
        <p:txBody>
          <a:bodyPr wrap="square" lIns="0" tIns="0" rIns="0" bIns="0" rtlCol="0"/>
          <a:lstStyle/>
          <a:p>
            <a:endParaRPr/>
          </a:p>
        </p:txBody>
      </p:sp>
      <p:sp>
        <p:nvSpPr>
          <p:cNvPr id="818" name="object 818"/>
          <p:cNvSpPr/>
          <p:nvPr/>
        </p:nvSpPr>
        <p:spPr>
          <a:xfrm>
            <a:off x="8059176" y="4030426"/>
            <a:ext cx="26034" cy="19050"/>
          </a:xfrm>
          <a:custGeom>
            <a:avLst/>
            <a:gdLst/>
            <a:ahLst/>
            <a:cxnLst/>
            <a:rect l="l" t="t" r="r" b="b"/>
            <a:pathLst>
              <a:path w="26035" h="19050">
                <a:moveTo>
                  <a:pt x="25908" y="0"/>
                </a:moveTo>
                <a:lnTo>
                  <a:pt x="0" y="0"/>
                </a:lnTo>
                <a:lnTo>
                  <a:pt x="18287" y="19050"/>
                </a:lnTo>
                <a:lnTo>
                  <a:pt x="25908" y="0"/>
                </a:lnTo>
                <a:close/>
              </a:path>
            </a:pathLst>
          </a:custGeom>
          <a:solidFill>
            <a:srgbClr val="000000"/>
          </a:solidFill>
        </p:spPr>
        <p:txBody>
          <a:bodyPr wrap="square" lIns="0" tIns="0" rIns="0" bIns="0" rtlCol="0"/>
          <a:lstStyle/>
          <a:p>
            <a:endParaRPr/>
          </a:p>
        </p:txBody>
      </p:sp>
      <p:sp>
        <p:nvSpPr>
          <p:cNvPr id="819" name="object 819"/>
          <p:cNvSpPr txBox="1"/>
          <p:nvPr/>
        </p:nvSpPr>
        <p:spPr>
          <a:xfrm>
            <a:off x="8179826" y="3969968"/>
            <a:ext cx="114935" cy="173355"/>
          </a:xfrm>
          <a:prstGeom prst="rect">
            <a:avLst/>
          </a:prstGeom>
        </p:spPr>
        <p:txBody>
          <a:bodyPr vert="horz" wrap="square" lIns="0" tIns="15240" rIns="0" bIns="0" rtlCol="0">
            <a:spAutoFit/>
          </a:bodyPr>
          <a:lstStyle/>
          <a:p>
            <a:pPr marL="12700">
              <a:lnSpc>
                <a:spcPct val="100000"/>
              </a:lnSpc>
              <a:spcBef>
                <a:spcPts val="120"/>
              </a:spcBef>
            </a:pPr>
            <a:r>
              <a:rPr sz="950" spc="10" dirty="0">
                <a:latin typeface="Arial"/>
                <a:cs typeface="Arial"/>
              </a:rPr>
              <a:t>N</a:t>
            </a:r>
            <a:endParaRPr sz="950">
              <a:latin typeface="Arial"/>
              <a:cs typeface="Arial"/>
            </a:endParaRPr>
          </a:p>
        </p:txBody>
      </p:sp>
      <p:sp>
        <p:nvSpPr>
          <p:cNvPr id="820" name="object 820"/>
          <p:cNvSpPr/>
          <p:nvPr/>
        </p:nvSpPr>
        <p:spPr>
          <a:xfrm>
            <a:off x="8059176" y="4030426"/>
            <a:ext cx="26034" cy="19050"/>
          </a:xfrm>
          <a:custGeom>
            <a:avLst/>
            <a:gdLst/>
            <a:ahLst/>
            <a:cxnLst/>
            <a:rect l="l" t="t" r="r" b="b"/>
            <a:pathLst>
              <a:path w="26035" h="19050">
                <a:moveTo>
                  <a:pt x="18287" y="19050"/>
                </a:moveTo>
                <a:lnTo>
                  <a:pt x="25908" y="0"/>
                </a:lnTo>
                <a:lnTo>
                  <a:pt x="0" y="0"/>
                </a:lnTo>
                <a:lnTo>
                  <a:pt x="18287" y="19050"/>
                </a:lnTo>
              </a:path>
            </a:pathLst>
          </a:custGeom>
          <a:ln w="3175">
            <a:solidFill>
              <a:srgbClr val="000000"/>
            </a:solidFill>
          </a:ln>
        </p:spPr>
        <p:txBody>
          <a:bodyPr wrap="square" lIns="0" tIns="0" rIns="0" bIns="0" rtlCol="0"/>
          <a:lstStyle/>
          <a:p>
            <a:endParaRPr/>
          </a:p>
        </p:txBody>
      </p:sp>
      <p:sp>
        <p:nvSpPr>
          <p:cNvPr id="821" name="object 821"/>
          <p:cNvSpPr/>
          <p:nvPr/>
        </p:nvSpPr>
        <p:spPr>
          <a:xfrm>
            <a:off x="7774950" y="3599896"/>
            <a:ext cx="22225" cy="16510"/>
          </a:xfrm>
          <a:custGeom>
            <a:avLst/>
            <a:gdLst/>
            <a:ahLst/>
            <a:cxnLst/>
            <a:rect l="l" t="t" r="r" b="b"/>
            <a:pathLst>
              <a:path w="22225" h="16510">
                <a:moveTo>
                  <a:pt x="15239" y="0"/>
                </a:moveTo>
                <a:lnTo>
                  <a:pt x="0" y="16001"/>
                </a:lnTo>
                <a:lnTo>
                  <a:pt x="22098" y="16001"/>
                </a:lnTo>
                <a:lnTo>
                  <a:pt x="15239" y="0"/>
                </a:lnTo>
                <a:close/>
              </a:path>
            </a:pathLst>
          </a:custGeom>
          <a:solidFill>
            <a:srgbClr val="000000"/>
          </a:solidFill>
        </p:spPr>
        <p:txBody>
          <a:bodyPr wrap="square" lIns="0" tIns="0" rIns="0" bIns="0" rtlCol="0"/>
          <a:lstStyle/>
          <a:p>
            <a:endParaRPr/>
          </a:p>
        </p:txBody>
      </p:sp>
      <p:sp>
        <p:nvSpPr>
          <p:cNvPr id="822" name="object 822"/>
          <p:cNvSpPr/>
          <p:nvPr/>
        </p:nvSpPr>
        <p:spPr>
          <a:xfrm>
            <a:off x="7774950" y="3599896"/>
            <a:ext cx="22225" cy="16510"/>
          </a:xfrm>
          <a:custGeom>
            <a:avLst/>
            <a:gdLst/>
            <a:ahLst/>
            <a:cxnLst/>
            <a:rect l="l" t="t" r="r" b="b"/>
            <a:pathLst>
              <a:path w="22225" h="16510">
                <a:moveTo>
                  <a:pt x="22098" y="16001"/>
                </a:moveTo>
                <a:lnTo>
                  <a:pt x="15239" y="0"/>
                </a:lnTo>
                <a:lnTo>
                  <a:pt x="0" y="16001"/>
                </a:lnTo>
                <a:lnTo>
                  <a:pt x="22098" y="16001"/>
                </a:lnTo>
              </a:path>
            </a:pathLst>
          </a:custGeom>
          <a:ln w="3175">
            <a:solidFill>
              <a:srgbClr val="000000"/>
            </a:solidFill>
          </a:ln>
        </p:spPr>
        <p:txBody>
          <a:bodyPr wrap="square" lIns="0" tIns="0" rIns="0" bIns="0" rtlCol="0"/>
          <a:lstStyle/>
          <a:p>
            <a:endParaRPr/>
          </a:p>
        </p:txBody>
      </p:sp>
      <p:sp>
        <p:nvSpPr>
          <p:cNvPr id="823" name="object 823"/>
          <p:cNvSpPr/>
          <p:nvPr/>
        </p:nvSpPr>
        <p:spPr>
          <a:xfrm>
            <a:off x="7774950" y="3593800"/>
            <a:ext cx="15240" cy="22225"/>
          </a:xfrm>
          <a:custGeom>
            <a:avLst/>
            <a:gdLst/>
            <a:ahLst/>
            <a:cxnLst/>
            <a:rect l="l" t="t" r="r" b="b"/>
            <a:pathLst>
              <a:path w="15239" h="22225">
                <a:moveTo>
                  <a:pt x="0" y="0"/>
                </a:moveTo>
                <a:lnTo>
                  <a:pt x="0" y="22098"/>
                </a:lnTo>
                <a:lnTo>
                  <a:pt x="15239" y="6096"/>
                </a:lnTo>
                <a:lnTo>
                  <a:pt x="0" y="0"/>
                </a:lnTo>
                <a:close/>
              </a:path>
            </a:pathLst>
          </a:custGeom>
          <a:solidFill>
            <a:srgbClr val="000000"/>
          </a:solidFill>
        </p:spPr>
        <p:txBody>
          <a:bodyPr wrap="square" lIns="0" tIns="0" rIns="0" bIns="0" rtlCol="0"/>
          <a:lstStyle/>
          <a:p>
            <a:endParaRPr/>
          </a:p>
        </p:txBody>
      </p:sp>
      <p:sp>
        <p:nvSpPr>
          <p:cNvPr id="824" name="object 824"/>
          <p:cNvSpPr/>
          <p:nvPr/>
        </p:nvSpPr>
        <p:spPr>
          <a:xfrm>
            <a:off x="7774950" y="3593800"/>
            <a:ext cx="15240" cy="22225"/>
          </a:xfrm>
          <a:custGeom>
            <a:avLst/>
            <a:gdLst/>
            <a:ahLst/>
            <a:cxnLst/>
            <a:rect l="l" t="t" r="r" b="b"/>
            <a:pathLst>
              <a:path w="15239" h="22225">
                <a:moveTo>
                  <a:pt x="15239" y="6096"/>
                </a:moveTo>
                <a:lnTo>
                  <a:pt x="0" y="0"/>
                </a:lnTo>
                <a:lnTo>
                  <a:pt x="0" y="22098"/>
                </a:lnTo>
                <a:lnTo>
                  <a:pt x="15239" y="6096"/>
                </a:lnTo>
              </a:path>
            </a:pathLst>
          </a:custGeom>
          <a:ln w="3175">
            <a:solidFill>
              <a:srgbClr val="000000"/>
            </a:solidFill>
          </a:ln>
        </p:spPr>
        <p:txBody>
          <a:bodyPr wrap="square" lIns="0" tIns="0" rIns="0" bIns="0" rtlCol="0"/>
          <a:lstStyle/>
          <a:p>
            <a:endParaRPr/>
          </a:p>
        </p:txBody>
      </p:sp>
      <p:sp>
        <p:nvSpPr>
          <p:cNvPr id="825" name="object 825"/>
          <p:cNvSpPr/>
          <p:nvPr/>
        </p:nvSpPr>
        <p:spPr>
          <a:xfrm>
            <a:off x="7759711" y="3593800"/>
            <a:ext cx="15240" cy="22225"/>
          </a:xfrm>
          <a:custGeom>
            <a:avLst/>
            <a:gdLst/>
            <a:ahLst/>
            <a:cxnLst/>
            <a:rect l="l" t="t" r="r" b="b"/>
            <a:pathLst>
              <a:path w="15239" h="22225">
                <a:moveTo>
                  <a:pt x="15239" y="0"/>
                </a:moveTo>
                <a:lnTo>
                  <a:pt x="0" y="6096"/>
                </a:lnTo>
                <a:lnTo>
                  <a:pt x="15239" y="22098"/>
                </a:lnTo>
                <a:lnTo>
                  <a:pt x="15239" y="0"/>
                </a:lnTo>
                <a:close/>
              </a:path>
            </a:pathLst>
          </a:custGeom>
          <a:solidFill>
            <a:srgbClr val="000000"/>
          </a:solidFill>
        </p:spPr>
        <p:txBody>
          <a:bodyPr wrap="square" lIns="0" tIns="0" rIns="0" bIns="0" rtlCol="0"/>
          <a:lstStyle/>
          <a:p>
            <a:endParaRPr/>
          </a:p>
        </p:txBody>
      </p:sp>
      <p:sp>
        <p:nvSpPr>
          <p:cNvPr id="826" name="object 826"/>
          <p:cNvSpPr/>
          <p:nvPr/>
        </p:nvSpPr>
        <p:spPr>
          <a:xfrm>
            <a:off x="7759711" y="3593800"/>
            <a:ext cx="15240" cy="22225"/>
          </a:xfrm>
          <a:custGeom>
            <a:avLst/>
            <a:gdLst/>
            <a:ahLst/>
            <a:cxnLst/>
            <a:rect l="l" t="t" r="r" b="b"/>
            <a:pathLst>
              <a:path w="15239" h="22225">
                <a:moveTo>
                  <a:pt x="15239" y="0"/>
                </a:moveTo>
                <a:lnTo>
                  <a:pt x="0" y="6096"/>
                </a:lnTo>
                <a:lnTo>
                  <a:pt x="15239" y="22098"/>
                </a:lnTo>
                <a:lnTo>
                  <a:pt x="15239" y="0"/>
                </a:lnTo>
              </a:path>
            </a:pathLst>
          </a:custGeom>
          <a:ln w="3175">
            <a:solidFill>
              <a:srgbClr val="000000"/>
            </a:solidFill>
          </a:ln>
        </p:spPr>
        <p:txBody>
          <a:bodyPr wrap="square" lIns="0" tIns="0" rIns="0" bIns="0" rtlCol="0"/>
          <a:lstStyle/>
          <a:p>
            <a:endParaRPr/>
          </a:p>
        </p:txBody>
      </p:sp>
      <p:sp>
        <p:nvSpPr>
          <p:cNvPr id="827" name="object 827"/>
          <p:cNvSpPr/>
          <p:nvPr/>
        </p:nvSpPr>
        <p:spPr>
          <a:xfrm>
            <a:off x="7752853" y="3599896"/>
            <a:ext cx="22225" cy="16510"/>
          </a:xfrm>
          <a:custGeom>
            <a:avLst/>
            <a:gdLst/>
            <a:ahLst/>
            <a:cxnLst/>
            <a:rect l="l" t="t" r="r" b="b"/>
            <a:pathLst>
              <a:path w="22225" h="16510">
                <a:moveTo>
                  <a:pt x="6858" y="0"/>
                </a:moveTo>
                <a:lnTo>
                  <a:pt x="0" y="16001"/>
                </a:lnTo>
                <a:lnTo>
                  <a:pt x="22098" y="16001"/>
                </a:lnTo>
                <a:lnTo>
                  <a:pt x="6858" y="0"/>
                </a:lnTo>
                <a:close/>
              </a:path>
            </a:pathLst>
          </a:custGeom>
          <a:solidFill>
            <a:srgbClr val="000000"/>
          </a:solidFill>
        </p:spPr>
        <p:txBody>
          <a:bodyPr wrap="square" lIns="0" tIns="0" rIns="0" bIns="0" rtlCol="0"/>
          <a:lstStyle/>
          <a:p>
            <a:endParaRPr/>
          </a:p>
        </p:txBody>
      </p:sp>
      <p:sp>
        <p:nvSpPr>
          <p:cNvPr id="828" name="object 828"/>
          <p:cNvSpPr/>
          <p:nvPr/>
        </p:nvSpPr>
        <p:spPr>
          <a:xfrm>
            <a:off x="7752853" y="3599896"/>
            <a:ext cx="22225" cy="16510"/>
          </a:xfrm>
          <a:custGeom>
            <a:avLst/>
            <a:gdLst/>
            <a:ahLst/>
            <a:cxnLst/>
            <a:rect l="l" t="t" r="r" b="b"/>
            <a:pathLst>
              <a:path w="22225" h="16510">
                <a:moveTo>
                  <a:pt x="6858" y="0"/>
                </a:moveTo>
                <a:lnTo>
                  <a:pt x="0" y="16001"/>
                </a:lnTo>
                <a:lnTo>
                  <a:pt x="22098" y="16001"/>
                </a:lnTo>
                <a:lnTo>
                  <a:pt x="6858" y="0"/>
                </a:lnTo>
              </a:path>
            </a:pathLst>
          </a:custGeom>
          <a:ln w="3175">
            <a:solidFill>
              <a:srgbClr val="000000"/>
            </a:solidFill>
          </a:ln>
        </p:spPr>
        <p:txBody>
          <a:bodyPr wrap="square" lIns="0" tIns="0" rIns="0" bIns="0" rtlCol="0"/>
          <a:lstStyle/>
          <a:p>
            <a:endParaRPr/>
          </a:p>
        </p:txBody>
      </p:sp>
      <p:sp>
        <p:nvSpPr>
          <p:cNvPr id="829" name="object 829"/>
          <p:cNvSpPr/>
          <p:nvPr/>
        </p:nvSpPr>
        <p:spPr>
          <a:xfrm>
            <a:off x="7752853" y="3615897"/>
            <a:ext cx="22225" cy="15240"/>
          </a:xfrm>
          <a:custGeom>
            <a:avLst/>
            <a:gdLst/>
            <a:ahLst/>
            <a:cxnLst/>
            <a:rect l="l" t="t" r="r" b="b"/>
            <a:pathLst>
              <a:path w="22225" h="15239">
                <a:moveTo>
                  <a:pt x="22098" y="0"/>
                </a:moveTo>
                <a:lnTo>
                  <a:pt x="0" y="0"/>
                </a:lnTo>
                <a:lnTo>
                  <a:pt x="6858" y="15239"/>
                </a:lnTo>
                <a:lnTo>
                  <a:pt x="22098" y="0"/>
                </a:lnTo>
                <a:close/>
              </a:path>
            </a:pathLst>
          </a:custGeom>
          <a:solidFill>
            <a:srgbClr val="000000"/>
          </a:solidFill>
        </p:spPr>
        <p:txBody>
          <a:bodyPr wrap="square" lIns="0" tIns="0" rIns="0" bIns="0" rtlCol="0"/>
          <a:lstStyle/>
          <a:p>
            <a:endParaRPr/>
          </a:p>
        </p:txBody>
      </p:sp>
      <p:sp>
        <p:nvSpPr>
          <p:cNvPr id="830" name="object 830"/>
          <p:cNvSpPr/>
          <p:nvPr/>
        </p:nvSpPr>
        <p:spPr>
          <a:xfrm>
            <a:off x="7752853" y="3615897"/>
            <a:ext cx="22225" cy="15240"/>
          </a:xfrm>
          <a:custGeom>
            <a:avLst/>
            <a:gdLst/>
            <a:ahLst/>
            <a:cxnLst/>
            <a:rect l="l" t="t" r="r" b="b"/>
            <a:pathLst>
              <a:path w="22225" h="15239">
                <a:moveTo>
                  <a:pt x="0" y="0"/>
                </a:moveTo>
                <a:lnTo>
                  <a:pt x="6858" y="15239"/>
                </a:lnTo>
                <a:lnTo>
                  <a:pt x="22098" y="0"/>
                </a:lnTo>
                <a:lnTo>
                  <a:pt x="0" y="0"/>
                </a:lnTo>
              </a:path>
            </a:pathLst>
          </a:custGeom>
          <a:ln w="3175">
            <a:solidFill>
              <a:srgbClr val="000000"/>
            </a:solidFill>
          </a:ln>
        </p:spPr>
        <p:txBody>
          <a:bodyPr wrap="square" lIns="0" tIns="0" rIns="0" bIns="0" rtlCol="0"/>
          <a:lstStyle/>
          <a:p>
            <a:endParaRPr/>
          </a:p>
        </p:txBody>
      </p:sp>
      <p:sp>
        <p:nvSpPr>
          <p:cNvPr id="831" name="object 831"/>
          <p:cNvSpPr/>
          <p:nvPr/>
        </p:nvSpPr>
        <p:spPr>
          <a:xfrm>
            <a:off x="7759711" y="3615897"/>
            <a:ext cx="15240" cy="22225"/>
          </a:xfrm>
          <a:custGeom>
            <a:avLst/>
            <a:gdLst/>
            <a:ahLst/>
            <a:cxnLst/>
            <a:rect l="l" t="t" r="r" b="b"/>
            <a:pathLst>
              <a:path w="15239" h="22225">
                <a:moveTo>
                  <a:pt x="15239" y="0"/>
                </a:moveTo>
                <a:lnTo>
                  <a:pt x="0" y="15239"/>
                </a:lnTo>
                <a:lnTo>
                  <a:pt x="15239" y="22098"/>
                </a:lnTo>
                <a:lnTo>
                  <a:pt x="15239" y="0"/>
                </a:lnTo>
                <a:close/>
              </a:path>
            </a:pathLst>
          </a:custGeom>
          <a:solidFill>
            <a:srgbClr val="000000"/>
          </a:solidFill>
        </p:spPr>
        <p:txBody>
          <a:bodyPr wrap="square" lIns="0" tIns="0" rIns="0" bIns="0" rtlCol="0"/>
          <a:lstStyle/>
          <a:p>
            <a:endParaRPr/>
          </a:p>
        </p:txBody>
      </p:sp>
      <p:sp>
        <p:nvSpPr>
          <p:cNvPr id="832" name="object 832"/>
          <p:cNvSpPr/>
          <p:nvPr/>
        </p:nvSpPr>
        <p:spPr>
          <a:xfrm>
            <a:off x="7759711" y="3615897"/>
            <a:ext cx="15240" cy="22225"/>
          </a:xfrm>
          <a:custGeom>
            <a:avLst/>
            <a:gdLst/>
            <a:ahLst/>
            <a:cxnLst/>
            <a:rect l="l" t="t" r="r" b="b"/>
            <a:pathLst>
              <a:path w="15239" h="22225">
                <a:moveTo>
                  <a:pt x="0" y="15239"/>
                </a:moveTo>
                <a:lnTo>
                  <a:pt x="15239" y="22098"/>
                </a:lnTo>
                <a:lnTo>
                  <a:pt x="15239" y="0"/>
                </a:lnTo>
                <a:lnTo>
                  <a:pt x="0" y="15239"/>
                </a:lnTo>
              </a:path>
            </a:pathLst>
          </a:custGeom>
          <a:ln w="3175">
            <a:solidFill>
              <a:srgbClr val="000000"/>
            </a:solidFill>
          </a:ln>
        </p:spPr>
        <p:txBody>
          <a:bodyPr wrap="square" lIns="0" tIns="0" rIns="0" bIns="0" rtlCol="0"/>
          <a:lstStyle/>
          <a:p>
            <a:endParaRPr/>
          </a:p>
        </p:txBody>
      </p:sp>
      <p:sp>
        <p:nvSpPr>
          <p:cNvPr id="833" name="object 833"/>
          <p:cNvSpPr/>
          <p:nvPr/>
        </p:nvSpPr>
        <p:spPr>
          <a:xfrm>
            <a:off x="7774950" y="3615897"/>
            <a:ext cx="15240" cy="22225"/>
          </a:xfrm>
          <a:custGeom>
            <a:avLst/>
            <a:gdLst/>
            <a:ahLst/>
            <a:cxnLst/>
            <a:rect l="l" t="t" r="r" b="b"/>
            <a:pathLst>
              <a:path w="15239" h="22225">
                <a:moveTo>
                  <a:pt x="0" y="0"/>
                </a:moveTo>
                <a:lnTo>
                  <a:pt x="0" y="22098"/>
                </a:lnTo>
                <a:lnTo>
                  <a:pt x="15239" y="15239"/>
                </a:lnTo>
                <a:lnTo>
                  <a:pt x="0" y="0"/>
                </a:lnTo>
                <a:close/>
              </a:path>
            </a:pathLst>
          </a:custGeom>
          <a:solidFill>
            <a:srgbClr val="000000"/>
          </a:solidFill>
        </p:spPr>
        <p:txBody>
          <a:bodyPr wrap="square" lIns="0" tIns="0" rIns="0" bIns="0" rtlCol="0"/>
          <a:lstStyle/>
          <a:p>
            <a:endParaRPr/>
          </a:p>
        </p:txBody>
      </p:sp>
      <p:sp>
        <p:nvSpPr>
          <p:cNvPr id="834" name="object 834"/>
          <p:cNvSpPr/>
          <p:nvPr/>
        </p:nvSpPr>
        <p:spPr>
          <a:xfrm>
            <a:off x="7774950" y="3615897"/>
            <a:ext cx="15240" cy="22225"/>
          </a:xfrm>
          <a:custGeom>
            <a:avLst/>
            <a:gdLst/>
            <a:ahLst/>
            <a:cxnLst/>
            <a:rect l="l" t="t" r="r" b="b"/>
            <a:pathLst>
              <a:path w="15239" h="22225">
                <a:moveTo>
                  <a:pt x="0" y="22098"/>
                </a:moveTo>
                <a:lnTo>
                  <a:pt x="15239" y="15239"/>
                </a:lnTo>
                <a:lnTo>
                  <a:pt x="0" y="0"/>
                </a:lnTo>
                <a:lnTo>
                  <a:pt x="0" y="22098"/>
                </a:lnTo>
              </a:path>
            </a:pathLst>
          </a:custGeom>
          <a:ln w="3175">
            <a:solidFill>
              <a:srgbClr val="000000"/>
            </a:solidFill>
          </a:ln>
        </p:spPr>
        <p:txBody>
          <a:bodyPr wrap="square" lIns="0" tIns="0" rIns="0" bIns="0" rtlCol="0"/>
          <a:lstStyle/>
          <a:p>
            <a:endParaRPr/>
          </a:p>
        </p:txBody>
      </p:sp>
      <p:sp>
        <p:nvSpPr>
          <p:cNvPr id="835" name="object 835"/>
          <p:cNvSpPr/>
          <p:nvPr/>
        </p:nvSpPr>
        <p:spPr>
          <a:xfrm>
            <a:off x="7774950" y="3615897"/>
            <a:ext cx="22225" cy="15240"/>
          </a:xfrm>
          <a:custGeom>
            <a:avLst/>
            <a:gdLst/>
            <a:ahLst/>
            <a:cxnLst/>
            <a:rect l="l" t="t" r="r" b="b"/>
            <a:pathLst>
              <a:path w="22225" h="15239">
                <a:moveTo>
                  <a:pt x="22098" y="0"/>
                </a:moveTo>
                <a:lnTo>
                  <a:pt x="0" y="0"/>
                </a:lnTo>
                <a:lnTo>
                  <a:pt x="15239" y="15239"/>
                </a:lnTo>
                <a:lnTo>
                  <a:pt x="22098" y="0"/>
                </a:lnTo>
                <a:close/>
              </a:path>
            </a:pathLst>
          </a:custGeom>
          <a:solidFill>
            <a:srgbClr val="000000"/>
          </a:solidFill>
        </p:spPr>
        <p:txBody>
          <a:bodyPr wrap="square" lIns="0" tIns="0" rIns="0" bIns="0" rtlCol="0"/>
          <a:lstStyle/>
          <a:p>
            <a:endParaRPr/>
          </a:p>
        </p:txBody>
      </p:sp>
      <p:sp>
        <p:nvSpPr>
          <p:cNvPr id="836" name="object 836"/>
          <p:cNvSpPr txBox="1"/>
          <p:nvPr/>
        </p:nvSpPr>
        <p:spPr>
          <a:xfrm>
            <a:off x="8179826" y="3441141"/>
            <a:ext cx="162560" cy="173355"/>
          </a:xfrm>
          <a:prstGeom prst="rect">
            <a:avLst/>
          </a:prstGeom>
        </p:spPr>
        <p:txBody>
          <a:bodyPr vert="horz" wrap="square" lIns="0" tIns="15240" rIns="0" bIns="0" rtlCol="0">
            <a:spAutoFit/>
          </a:bodyPr>
          <a:lstStyle/>
          <a:p>
            <a:pPr marL="12700">
              <a:lnSpc>
                <a:spcPct val="100000"/>
              </a:lnSpc>
              <a:spcBef>
                <a:spcPts val="120"/>
              </a:spcBef>
            </a:pPr>
            <a:r>
              <a:rPr sz="950" spc="10" dirty="0">
                <a:latin typeface="Arial"/>
                <a:cs typeface="Arial"/>
              </a:rPr>
              <a:t>L2</a:t>
            </a:r>
            <a:endParaRPr sz="950">
              <a:latin typeface="Arial"/>
              <a:cs typeface="Arial"/>
            </a:endParaRPr>
          </a:p>
        </p:txBody>
      </p:sp>
      <p:sp>
        <p:nvSpPr>
          <p:cNvPr id="837" name="object 837"/>
          <p:cNvSpPr txBox="1"/>
          <p:nvPr/>
        </p:nvSpPr>
        <p:spPr>
          <a:xfrm>
            <a:off x="8179826" y="3705558"/>
            <a:ext cx="162560" cy="173355"/>
          </a:xfrm>
          <a:prstGeom prst="rect">
            <a:avLst/>
          </a:prstGeom>
        </p:spPr>
        <p:txBody>
          <a:bodyPr vert="horz" wrap="square" lIns="0" tIns="15240" rIns="0" bIns="0" rtlCol="0">
            <a:spAutoFit/>
          </a:bodyPr>
          <a:lstStyle/>
          <a:p>
            <a:pPr marL="12700">
              <a:lnSpc>
                <a:spcPct val="100000"/>
              </a:lnSpc>
              <a:spcBef>
                <a:spcPts val="120"/>
              </a:spcBef>
            </a:pPr>
            <a:r>
              <a:rPr sz="950" spc="10" dirty="0">
                <a:latin typeface="Arial"/>
                <a:cs typeface="Arial"/>
              </a:rPr>
              <a:t>L3</a:t>
            </a:r>
            <a:endParaRPr sz="950">
              <a:latin typeface="Arial"/>
              <a:cs typeface="Arial"/>
            </a:endParaRPr>
          </a:p>
        </p:txBody>
      </p:sp>
      <p:sp>
        <p:nvSpPr>
          <p:cNvPr id="838" name="object 838"/>
          <p:cNvSpPr txBox="1"/>
          <p:nvPr/>
        </p:nvSpPr>
        <p:spPr>
          <a:xfrm>
            <a:off x="5669037" y="2886201"/>
            <a:ext cx="132715" cy="182245"/>
          </a:xfrm>
          <a:prstGeom prst="rect">
            <a:avLst/>
          </a:prstGeom>
        </p:spPr>
        <p:txBody>
          <a:bodyPr vert="horz" wrap="square" lIns="0" tIns="15875" rIns="0" bIns="0" rtlCol="0">
            <a:spAutoFit/>
          </a:bodyPr>
          <a:lstStyle/>
          <a:p>
            <a:pPr marL="12700">
              <a:lnSpc>
                <a:spcPct val="100000"/>
              </a:lnSpc>
              <a:spcBef>
                <a:spcPts val="125"/>
              </a:spcBef>
            </a:pPr>
            <a:r>
              <a:rPr sz="1000" dirty="0">
                <a:latin typeface="Times New Roman"/>
                <a:cs typeface="Times New Roman"/>
              </a:rPr>
              <a:t>Id</a:t>
            </a:r>
            <a:endParaRPr sz="1000">
              <a:latin typeface="Times New Roman"/>
              <a:cs typeface="Times New Roman"/>
            </a:endParaRPr>
          </a:p>
        </p:txBody>
      </p:sp>
      <p:sp>
        <p:nvSpPr>
          <p:cNvPr id="839" name="object 839"/>
          <p:cNvSpPr/>
          <p:nvPr/>
        </p:nvSpPr>
        <p:spPr>
          <a:xfrm>
            <a:off x="7774950" y="3615897"/>
            <a:ext cx="22225" cy="15240"/>
          </a:xfrm>
          <a:custGeom>
            <a:avLst/>
            <a:gdLst/>
            <a:ahLst/>
            <a:cxnLst/>
            <a:rect l="l" t="t" r="r" b="b"/>
            <a:pathLst>
              <a:path w="22225" h="15239">
                <a:moveTo>
                  <a:pt x="15239" y="15239"/>
                </a:moveTo>
                <a:lnTo>
                  <a:pt x="22098" y="0"/>
                </a:lnTo>
                <a:lnTo>
                  <a:pt x="0" y="0"/>
                </a:lnTo>
                <a:lnTo>
                  <a:pt x="15239" y="15239"/>
                </a:lnTo>
              </a:path>
            </a:pathLst>
          </a:custGeom>
          <a:ln w="3175">
            <a:solidFill>
              <a:srgbClr val="000000"/>
            </a:solidFill>
          </a:ln>
        </p:spPr>
        <p:txBody>
          <a:bodyPr wrap="square" lIns="0" tIns="0" rIns="0" bIns="0" rtlCol="0"/>
          <a:lstStyle/>
          <a:p>
            <a:endParaRPr/>
          </a:p>
        </p:txBody>
      </p:sp>
      <p:sp>
        <p:nvSpPr>
          <p:cNvPr id="840" name="object 840"/>
          <p:cNvSpPr/>
          <p:nvPr/>
        </p:nvSpPr>
        <p:spPr>
          <a:xfrm>
            <a:off x="5538481" y="3084022"/>
            <a:ext cx="387985" cy="9525"/>
          </a:xfrm>
          <a:custGeom>
            <a:avLst/>
            <a:gdLst/>
            <a:ahLst/>
            <a:cxnLst/>
            <a:rect l="l" t="t" r="r" b="b"/>
            <a:pathLst>
              <a:path w="387985" h="9525">
                <a:moveTo>
                  <a:pt x="387858" y="0"/>
                </a:moveTo>
                <a:lnTo>
                  <a:pt x="0" y="9143"/>
                </a:lnTo>
                <a:lnTo>
                  <a:pt x="387858" y="9143"/>
                </a:lnTo>
                <a:lnTo>
                  <a:pt x="387858" y="0"/>
                </a:lnTo>
                <a:close/>
              </a:path>
            </a:pathLst>
          </a:custGeom>
          <a:solidFill>
            <a:srgbClr val="000000"/>
          </a:solidFill>
        </p:spPr>
        <p:txBody>
          <a:bodyPr wrap="square" lIns="0" tIns="0" rIns="0" bIns="0" rtlCol="0"/>
          <a:lstStyle/>
          <a:p>
            <a:endParaRPr/>
          </a:p>
        </p:txBody>
      </p:sp>
      <p:sp>
        <p:nvSpPr>
          <p:cNvPr id="841" name="object 841"/>
          <p:cNvSpPr/>
          <p:nvPr/>
        </p:nvSpPr>
        <p:spPr>
          <a:xfrm>
            <a:off x="5538481" y="3084022"/>
            <a:ext cx="387985" cy="9525"/>
          </a:xfrm>
          <a:custGeom>
            <a:avLst/>
            <a:gdLst/>
            <a:ahLst/>
            <a:cxnLst/>
            <a:rect l="l" t="t" r="r" b="b"/>
            <a:pathLst>
              <a:path w="387985" h="9525">
                <a:moveTo>
                  <a:pt x="387858" y="0"/>
                </a:moveTo>
                <a:lnTo>
                  <a:pt x="0" y="0"/>
                </a:lnTo>
                <a:lnTo>
                  <a:pt x="0" y="9143"/>
                </a:lnTo>
                <a:lnTo>
                  <a:pt x="387858" y="0"/>
                </a:lnTo>
                <a:close/>
              </a:path>
            </a:pathLst>
          </a:custGeom>
          <a:solidFill>
            <a:srgbClr val="000000"/>
          </a:solidFill>
        </p:spPr>
        <p:txBody>
          <a:bodyPr wrap="square" lIns="0" tIns="0" rIns="0" bIns="0" rtlCol="0"/>
          <a:lstStyle/>
          <a:p>
            <a:endParaRPr/>
          </a:p>
        </p:txBody>
      </p:sp>
      <p:sp>
        <p:nvSpPr>
          <p:cNvPr id="842" name="object 842"/>
          <p:cNvSpPr/>
          <p:nvPr/>
        </p:nvSpPr>
        <p:spPr>
          <a:xfrm>
            <a:off x="5538481" y="3084022"/>
            <a:ext cx="387985" cy="9525"/>
          </a:xfrm>
          <a:custGeom>
            <a:avLst/>
            <a:gdLst/>
            <a:ahLst/>
            <a:cxnLst/>
            <a:rect l="l" t="t" r="r" b="b"/>
            <a:pathLst>
              <a:path w="387985" h="9525">
                <a:moveTo>
                  <a:pt x="387858" y="9143"/>
                </a:moveTo>
                <a:lnTo>
                  <a:pt x="387858" y="0"/>
                </a:lnTo>
                <a:lnTo>
                  <a:pt x="0" y="0"/>
                </a:lnTo>
                <a:lnTo>
                  <a:pt x="0" y="9143"/>
                </a:lnTo>
                <a:lnTo>
                  <a:pt x="387858" y="9143"/>
                </a:lnTo>
              </a:path>
            </a:pathLst>
          </a:custGeom>
          <a:ln w="3175">
            <a:solidFill>
              <a:srgbClr val="000000"/>
            </a:solidFill>
          </a:ln>
        </p:spPr>
        <p:txBody>
          <a:bodyPr wrap="square" lIns="0" tIns="0" rIns="0" bIns="0" rtlCol="0"/>
          <a:lstStyle/>
          <a:p>
            <a:endParaRPr/>
          </a:p>
        </p:txBody>
      </p:sp>
      <p:sp>
        <p:nvSpPr>
          <p:cNvPr id="843" name="object 843"/>
          <p:cNvSpPr/>
          <p:nvPr/>
        </p:nvSpPr>
        <p:spPr>
          <a:xfrm>
            <a:off x="5926338" y="3066496"/>
            <a:ext cx="165735" cy="44450"/>
          </a:xfrm>
          <a:custGeom>
            <a:avLst/>
            <a:gdLst/>
            <a:ahLst/>
            <a:cxnLst/>
            <a:rect l="l" t="t" r="r" b="b"/>
            <a:pathLst>
              <a:path w="165735" h="44450">
                <a:moveTo>
                  <a:pt x="0" y="0"/>
                </a:moveTo>
                <a:lnTo>
                  <a:pt x="0" y="44195"/>
                </a:lnTo>
                <a:lnTo>
                  <a:pt x="165353" y="22098"/>
                </a:lnTo>
                <a:lnTo>
                  <a:pt x="0" y="0"/>
                </a:lnTo>
                <a:close/>
              </a:path>
            </a:pathLst>
          </a:custGeom>
          <a:solidFill>
            <a:srgbClr val="000000"/>
          </a:solidFill>
        </p:spPr>
        <p:txBody>
          <a:bodyPr wrap="square" lIns="0" tIns="0" rIns="0" bIns="0" rtlCol="0"/>
          <a:lstStyle/>
          <a:p>
            <a:endParaRPr/>
          </a:p>
        </p:txBody>
      </p:sp>
      <p:sp>
        <p:nvSpPr>
          <p:cNvPr id="844" name="object 844"/>
          <p:cNvSpPr/>
          <p:nvPr/>
        </p:nvSpPr>
        <p:spPr>
          <a:xfrm>
            <a:off x="5926338" y="3066496"/>
            <a:ext cx="165735" cy="44450"/>
          </a:xfrm>
          <a:custGeom>
            <a:avLst/>
            <a:gdLst/>
            <a:ahLst/>
            <a:cxnLst/>
            <a:rect l="l" t="t" r="r" b="b"/>
            <a:pathLst>
              <a:path w="165735" h="44450">
                <a:moveTo>
                  <a:pt x="165353" y="22098"/>
                </a:moveTo>
                <a:lnTo>
                  <a:pt x="0" y="44195"/>
                </a:lnTo>
                <a:lnTo>
                  <a:pt x="0" y="0"/>
                </a:lnTo>
                <a:lnTo>
                  <a:pt x="165353" y="22098"/>
                </a:lnTo>
              </a:path>
            </a:pathLst>
          </a:custGeom>
          <a:ln w="3175">
            <a:solidFill>
              <a:srgbClr val="000000"/>
            </a:solidFill>
          </a:ln>
        </p:spPr>
        <p:txBody>
          <a:bodyPr wrap="square" lIns="0" tIns="0" rIns="0" bIns="0" rtlCol="0"/>
          <a:lstStyle/>
          <a:p>
            <a:endParaRPr/>
          </a:p>
        </p:txBody>
      </p:sp>
      <p:sp>
        <p:nvSpPr>
          <p:cNvPr id="845" name="object 845"/>
          <p:cNvSpPr/>
          <p:nvPr/>
        </p:nvSpPr>
        <p:spPr>
          <a:xfrm>
            <a:off x="7923160" y="3763344"/>
            <a:ext cx="140207" cy="234695"/>
          </a:xfrm>
          <a:prstGeom prst="rect">
            <a:avLst/>
          </a:prstGeom>
          <a:blipFill>
            <a:blip r:embed="rId12" cstate="print"/>
            <a:stretch>
              <a:fillRect/>
            </a:stretch>
          </a:blipFill>
        </p:spPr>
        <p:txBody>
          <a:bodyPr wrap="square" lIns="0" tIns="0" rIns="0" bIns="0" rtlCol="0"/>
          <a:lstStyle/>
          <a:p>
            <a:endParaRPr/>
          </a:p>
        </p:txBody>
      </p:sp>
      <p:sp>
        <p:nvSpPr>
          <p:cNvPr id="846" name="object 846"/>
          <p:cNvSpPr/>
          <p:nvPr/>
        </p:nvSpPr>
        <p:spPr>
          <a:xfrm>
            <a:off x="7923160" y="3498169"/>
            <a:ext cx="140207" cy="234695"/>
          </a:xfrm>
          <a:prstGeom prst="rect">
            <a:avLst/>
          </a:prstGeom>
          <a:blipFill>
            <a:blip r:embed="rId12" cstate="print"/>
            <a:stretch>
              <a:fillRect/>
            </a:stretch>
          </a:blipFill>
        </p:spPr>
        <p:txBody>
          <a:bodyPr wrap="square" lIns="0" tIns="0" rIns="0" bIns="0" rtlCol="0"/>
          <a:lstStyle/>
          <a:p>
            <a:endParaRPr/>
          </a:p>
        </p:txBody>
      </p:sp>
      <p:sp>
        <p:nvSpPr>
          <p:cNvPr id="847" name="object 847"/>
          <p:cNvSpPr/>
          <p:nvPr/>
        </p:nvSpPr>
        <p:spPr>
          <a:xfrm>
            <a:off x="7927350" y="3236422"/>
            <a:ext cx="132080" cy="229870"/>
          </a:xfrm>
          <a:custGeom>
            <a:avLst/>
            <a:gdLst/>
            <a:ahLst/>
            <a:cxnLst/>
            <a:rect l="l" t="t" r="r" b="b"/>
            <a:pathLst>
              <a:path w="132079" h="229869">
                <a:moveTo>
                  <a:pt x="0" y="229361"/>
                </a:moveTo>
                <a:lnTo>
                  <a:pt x="131825" y="0"/>
                </a:lnTo>
              </a:path>
            </a:pathLst>
          </a:custGeom>
          <a:ln w="3175">
            <a:solidFill>
              <a:srgbClr val="000000"/>
            </a:solidFill>
          </a:ln>
        </p:spPr>
        <p:txBody>
          <a:bodyPr wrap="square" lIns="0" tIns="0" rIns="0" bIns="0" rtlCol="0"/>
          <a:lstStyle/>
          <a:p>
            <a:endParaRPr/>
          </a:p>
        </p:txBody>
      </p:sp>
      <p:sp>
        <p:nvSpPr>
          <p:cNvPr id="848" name="object 848"/>
          <p:cNvSpPr/>
          <p:nvPr/>
        </p:nvSpPr>
        <p:spPr>
          <a:xfrm>
            <a:off x="7923541" y="3234135"/>
            <a:ext cx="132080" cy="234315"/>
          </a:xfrm>
          <a:custGeom>
            <a:avLst/>
            <a:gdLst/>
            <a:ahLst/>
            <a:cxnLst/>
            <a:rect l="l" t="t" r="r" b="b"/>
            <a:pathLst>
              <a:path w="132079" h="234314">
                <a:moveTo>
                  <a:pt x="131825" y="0"/>
                </a:moveTo>
                <a:lnTo>
                  <a:pt x="0" y="229362"/>
                </a:lnTo>
                <a:lnTo>
                  <a:pt x="7620" y="233934"/>
                </a:lnTo>
                <a:lnTo>
                  <a:pt x="131825" y="0"/>
                </a:lnTo>
                <a:close/>
              </a:path>
            </a:pathLst>
          </a:custGeom>
          <a:solidFill>
            <a:srgbClr val="000000"/>
          </a:solidFill>
        </p:spPr>
        <p:txBody>
          <a:bodyPr wrap="square" lIns="0" tIns="0" rIns="0" bIns="0" rtlCol="0"/>
          <a:lstStyle/>
          <a:p>
            <a:endParaRPr/>
          </a:p>
        </p:txBody>
      </p:sp>
      <p:sp>
        <p:nvSpPr>
          <p:cNvPr id="849" name="object 849"/>
          <p:cNvSpPr/>
          <p:nvPr/>
        </p:nvSpPr>
        <p:spPr>
          <a:xfrm>
            <a:off x="7931161" y="3234135"/>
            <a:ext cx="132080" cy="234315"/>
          </a:xfrm>
          <a:custGeom>
            <a:avLst/>
            <a:gdLst/>
            <a:ahLst/>
            <a:cxnLst/>
            <a:rect l="l" t="t" r="r" b="b"/>
            <a:pathLst>
              <a:path w="132079" h="234314">
                <a:moveTo>
                  <a:pt x="124205" y="0"/>
                </a:moveTo>
                <a:lnTo>
                  <a:pt x="0" y="233934"/>
                </a:lnTo>
                <a:lnTo>
                  <a:pt x="131825" y="4572"/>
                </a:lnTo>
                <a:lnTo>
                  <a:pt x="124205" y="0"/>
                </a:lnTo>
                <a:close/>
              </a:path>
            </a:pathLst>
          </a:custGeom>
          <a:solidFill>
            <a:srgbClr val="000000"/>
          </a:solidFill>
        </p:spPr>
        <p:txBody>
          <a:bodyPr wrap="square" lIns="0" tIns="0" rIns="0" bIns="0" rtlCol="0"/>
          <a:lstStyle/>
          <a:p>
            <a:endParaRPr/>
          </a:p>
        </p:txBody>
      </p:sp>
      <p:sp>
        <p:nvSpPr>
          <p:cNvPr id="850" name="object 850"/>
          <p:cNvSpPr txBox="1"/>
          <p:nvPr/>
        </p:nvSpPr>
        <p:spPr>
          <a:xfrm>
            <a:off x="3421136" y="2839160"/>
            <a:ext cx="1993900" cy="173355"/>
          </a:xfrm>
          <a:prstGeom prst="rect">
            <a:avLst/>
          </a:prstGeom>
        </p:spPr>
        <p:txBody>
          <a:bodyPr vert="horz" wrap="square" lIns="0" tIns="15240" rIns="0" bIns="0" rtlCol="0">
            <a:spAutoFit/>
          </a:bodyPr>
          <a:lstStyle/>
          <a:p>
            <a:pPr marL="12700">
              <a:lnSpc>
                <a:spcPct val="100000"/>
              </a:lnSpc>
              <a:spcBef>
                <a:spcPts val="120"/>
              </a:spcBef>
            </a:pPr>
            <a:r>
              <a:rPr sz="950" dirty="0">
                <a:latin typeface="Arial"/>
                <a:cs typeface="Arial"/>
              </a:rPr>
              <a:t>Alimentación </a:t>
            </a:r>
            <a:r>
              <a:rPr sz="950" spc="5" dirty="0">
                <a:latin typeface="Arial"/>
                <a:cs typeface="Arial"/>
              </a:rPr>
              <a:t>MT/BT</a:t>
            </a:r>
            <a:r>
              <a:rPr sz="950" spc="270" dirty="0">
                <a:latin typeface="Arial"/>
                <a:cs typeface="Arial"/>
              </a:rPr>
              <a:t> </a:t>
            </a:r>
            <a:r>
              <a:rPr sz="950" spc="5" dirty="0">
                <a:latin typeface="Arial"/>
                <a:cs typeface="Arial"/>
              </a:rPr>
              <a:t>Utilización</a:t>
            </a:r>
            <a:r>
              <a:rPr sz="950" spc="60" dirty="0">
                <a:latin typeface="Arial"/>
                <a:cs typeface="Arial"/>
              </a:rPr>
              <a:t> </a:t>
            </a:r>
            <a:r>
              <a:rPr sz="950" spc="10" dirty="0">
                <a:latin typeface="Arial"/>
                <a:cs typeface="Arial"/>
              </a:rPr>
              <a:t>BT</a:t>
            </a:r>
            <a:endParaRPr sz="950">
              <a:latin typeface="Arial"/>
              <a:cs typeface="Arial"/>
            </a:endParaRPr>
          </a:p>
        </p:txBody>
      </p:sp>
      <p:sp>
        <p:nvSpPr>
          <p:cNvPr id="851" name="object 851"/>
          <p:cNvSpPr/>
          <p:nvPr/>
        </p:nvSpPr>
        <p:spPr>
          <a:xfrm>
            <a:off x="7923541" y="3234135"/>
            <a:ext cx="139700" cy="234315"/>
          </a:xfrm>
          <a:custGeom>
            <a:avLst/>
            <a:gdLst/>
            <a:ahLst/>
            <a:cxnLst/>
            <a:rect l="l" t="t" r="r" b="b"/>
            <a:pathLst>
              <a:path w="139700" h="234314">
                <a:moveTo>
                  <a:pt x="0" y="229362"/>
                </a:moveTo>
                <a:lnTo>
                  <a:pt x="7620" y="233934"/>
                </a:lnTo>
                <a:lnTo>
                  <a:pt x="139446" y="4572"/>
                </a:lnTo>
                <a:lnTo>
                  <a:pt x="131825" y="0"/>
                </a:lnTo>
                <a:lnTo>
                  <a:pt x="0" y="229362"/>
                </a:lnTo>
              </a:path>
            </a:pathLst>
          </a:custGeom>
          <a:ln w="3175">
            <a:solidFill>
              <a:srgbClr val="000000"/>
            </a:solidFill>
          </a:ln>
        </p:spPr>
        <p:txBody>
          <a:bodyPr wrap="square" lIns="0" tIns="0" rIns="0" bIns="0" rtlCol="0"/>
          <a:lstStyle/>
          <a:p>
            <a:endParaRPr/>
          </a:p>
        </p:txBody>
      </p:sp>
      <p:sp>
        <p:nvSpPr>
          <p:cNvPr id="852" name="object 852"/>
          <p:cNvSpPr txBox="1"/>
          <p:nvPr/>
        </p:nvSpPr>
        <p:spPr>
          <a:xfrm>
            <a:off x="2679700" y="5270500"/>
            <a:ext cx="6146800" cy="1059815"/>
          </a:xfrm>
          <a:prstGeom prst="rect">
            <a:avLst/>
          </a:prstGeom>
        </p:spPr>
        <p:txBody>
          <a:bodyPr vert="horz" wrap="square" lIns="0" tIns="15875" rIns="0" bIns="0" rtlCol="0">
            <a:spAutoFit/>
          </a:bodyPr>
          <a:lstStyle/>
          <a:p>
            <a:pPr marL="304800" algn="ctr">
              <a:lnSpc>
                <a:spcPct val="100000"/>
              </a:lnSpc>
              <a:spcBef>
                <a:spcPts val="125"/>
              </a:spcBef>
              <a:tabLst>
                <a:tab pos="693420" algn="l"/>
              </a:tabLst>
            </a:pPr>
            <a:r>
              <a:rPr sz="1000" u="sng" spc="85" dirty="0">
                <a:uFill>
                  <a:solidFill>
                    <a:srgbClr val="000000"/>
                  </a:solidFill>
                </a:uFill>
                <a:latin typeface="Times New Roman"/>
                <a:cs typeface="Times New Roman"/>
              </a:rPr>
              <a:t> </a:t>
            </a:r>
            <a:r>
              <a:rPr sz="1000" u="sng" spc="10" dirty="0">
                <a:uFill>
                  <a:solidFill>
                    <a:srgbClr val="000000"/>
                  </a:solidFill>
                </a:uFill>
                <a:latin typeface="Times New Roman"/>
                <a:cs typeface="Times New Roman"/>
              </a:rPr>
              <a:t>Id	</a:t>
            </a:r>
            <a:endParaRPr sz="1000">
              <a:latin typeface="Times New Roman"/>
              <a:cs typeface="Times New Roman"/>
            </a:endParaRPr>
          </a:p>
          <a:p>
            <a:pPr marL="12700" marR="5080">
              <a:lnSpc>
                <a:spcPts val="919"/>
              </a:lnSpc>
              <a:spcBef>
                <a:spcPts val="875"/>
              </a:spcBef>
            </a:pPr>
            <a:r>
              <a:rPr sz="800" b="1" spc="-15" dirty="0">
                <a:latin typeface="Arial"/>
                <a:cs typeface="Arial"/>
              </a:rPr>
              <a:t>PE</a:t>
            </a:r>
            <a:r>
              <a:rPr sz="800" spc="-15" dirty="0">
                <a:latin typeface="Arial"/>
                <a:cs typeface="Arial"/>
              </a:rPr>
              <a:t>:</a:t>
            </a:r>
            <a:r>
              <a:rPr sz="800" spc="-65" dirty="0">
                <a:latin typeface="Arial"/>
                <a:cs typeface="Arial"/>
              </a:rPr>
              <a:t> </a:t>
            </a:r>
            <a:r>
              <a:rPr sz="800" spc="-20" dirty="0">
                <a:latin typeface="Arial"/>
                <a:cs typeface="Arial"/>
              </a:rPr>
              <a:t>Conductor</a:t>
            </a:r>
            <a:r>
              <a:rPr sz="800" spc="-65" dirty="0">
                <a:latin typeface="Arial"/>
                <a:cs typeface="Arial"/>
              </a:rPr>
              <a:t> </a:t>
            </a:r>
            <a:r>
              <a:rPr sz="800" spc="-15" dirty="0">
                <a:latin typeface="Arial"/>
                <a:cs typeface="Arial"/>
              </a:rPr>
              <a:t>de</a:t>
            </a:r>
            <a:r>
              <a:rPr sz="800" spc="-65" dirty="0">
                <a:latin typeface="Arial"/>
                <a:cs typeface="Arial"/>
              </a:rPr>
              <a:t> </a:t>
            </a:r>
            <a:r>
              <a:rPr sz="800" spc="-20" dirty="0">
                <a:latin typeface="Arial"/>
                <a:cs typeface="Arial"/>
              </a:rPr>
              <a:t>protección</a:t>
            </a:r>
            <a:r>
              <a:rPr sz="800" spc="-65" dirty="0">
                <a:latin typeface="Arial"/>
                <a:cs typeface="Arial"/>
              </a:rPr>
              <a:t> </a:t>
            </a:r>
            <a:r>
              <a:rPr sz="800" spc="-15" dirty="0">
                <a:latin typeface="Arial"/>
                <a:cs typeface="Arial"/>
              </a:rPr>
              <a:t>de</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instalación</a:t>
            </a:r>
            <a:r>
              <a:rPr sz="800" spc="-50" dirty="0">
                <a:latin typeface="Arial"/>
                <a:cs typeface="Arial"/>
              </a:rPr>
              <a:t> </a:t>
            </a:r>
            <a:r>
              <a:rPr sz="800" spc="-20" dirty="0">
                <a:latin typeface="Arial"/>
                <a:cs typeface="Arial"/>
              </a:rPr>
              <a:t>consumidora</a:t>
            </a:r>
            <a:r>
              <a:rPr sz="800" spc="-65" dirty="0">
                <a:latin typeface="Arial"/>
                <a:cs typeface="Arial"/>
              </a:rPr>
              <a:t> </a:t>
            </a:r>
            <a:r>
              <a:rPr sz="800" spc="-20" dirty="0">
                <a:latin typeface="Arial"/>
                <a:cs typeface="Arial"/>
              </a:rPr>
              <a:t>dentro</a:t>
            </a:r>
            <a:r>
              <a:rPr sz="800" spc="-65" dirty="0">
                <a:latin typeface="Arial"/>
                <a:cs typeface="Arial"/>
              </a:rPr>
              <a:t> </a:t>
            </a:r>
            <a:r>
              <a:rPr sz="800" spc="-15" dirty="0">
                <a:latin typeface="Arial"/>
                <a:cs typeface="Arial"/>
              </a:rPr>
              <a:t>del</a:t>
            </a:r>
            <a:r>
              <a:rPr sz="800" spc="-65" dirty="0">
                <a:latin typeface="Arial"/>
                <a:cs typeface="Arial"/>
              </a:rPr>
              <a:t> </a:t>
            </a:r>
            <a:r>
              <a:rPr sz="800" spc="-20" dirty="0">
                <a:latin typeface="Arial"/>
                <a:cs typeface="Arial"/>
              </a:rPr>
              <a:t>inmueble,</a:t>
            </a:r>
            <a:r>
              <a:rPr sz="800" spc="-65" dirty="0">
                <a:latin typeface="Arial"/>
                <a:cs typeface="Arial"/>
              </a:rPr>
              <a:t> </a:t>
            </a:r>
            <a:r>
              <a:rPr sz="800" spc="-20" dirty="0">
                <a:latin typeface="Arial"/>
                <a:cs typeface="Arial"/>
              </a:rPr>
              <a:t>conectado</a:t>
            </a:r>
            <a:r>
              <a:rPr sz="800" spc="-65" dirty="0">
                <a:latin typeface="Arial"/>
                <a:cs typeface="Arial"/>
              </a:rPr>
              <a:t> </a:t>
            </a:r>
            <a:r>
              <a:rPr sz="800" spc="-5" dirty="0">
                <a:latin typeface="Arial"/>
                <a:cs typeface="Arial"/>
              </a:rPr>
              <a:t>a</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puesta</a:t>
            </a:r>
            <a:r>
              <a:rPr sz="800" spc="-65" dirty="0">
                <a:latin typeface="Arial"/>
                <a:cs typeface="Arial"/>
              </a:rPr>
              <a:t> </a:t>
            </a:r>
            <a:r>
              <a:rPr sz="800" spc="-5" dirty="0">
                <a:latin typeface="Arial"/>
                <a:cs typeface="Arial"/>
              </a:rPr>
              <a:t>a</a:t>
            </a:r>
            <a:r>
              <a:rPr sz="800" spc="-65" dirty="0">
                <a:latin typeface="Arial"/>
                <a:cs typeface="Arial"/>
              </a:rPr>
              <a:t> </a:t>
            </a:r>
            <a:r>
              <a:rPr sz="800" spc="-20" dirty="0">
                <a:latin typeface="Arial"/>
                <a:cs typeface="Arial"/>
              </a:rPr>
              <a:t>tierra</a:t>
            </a:r>
            <a:r>
              <a:rPr sz="800" spc="-65" dirty="0">
                <a:latin typeface="Arial"/>
                <a:cs typeface="Arial"/>
              </a:rPr>
              <a:t> </a:t>
            </a:r>
            <a:r>
              <a:rPr sz="800" spc="-15" dirty="0">
                <a:latin typeface="Arial"/>
                <a:cs typeface="Arial"/>
              </a:rPr>
              <a:t>de</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alimentación</a:t>
            </a:r>
            <a:r>
              <a:rPr sz="800" spc="-55" dirty="0">
                <a:latin typeface="Arial"/>
                <a:cs typeface="Arial"/>
              </a:rPr>
              <a:t> </a:t>
            </a:r>
            <a:r>
              <a:rPr sz="800" spc="-20" dirty="0">
                <a:latin typeface="Arial"/>
                <a:cs typeface="Arial"/>
              </a:rPr>
              <a:t>(puesta</a:t>
            </a:r>
            <a:r>
              <a:rPr sz="800" spc="-65" dirty="0">
                <a:latin typeface="Arial"/>
                <a:cs typeface="Arial"/>
              </a:rPr>
              <a:t> </a:t>
            </a:r>
            <a:r>
              <a:rPr sz="800" spc="-5" dirty="0">
                <a:latin typeface="Arial"/>
                <a:cs typeface="Arial"/>
              </a:rPr>
              <a:t>a</a:t>
            </a:r>
            <a:r>
              <a:rPr sz="800" spc="-60" dirty="0">
                <a:latin typeface="Arial"/>
                <a:cs typeface="Arial"/>
              </a:rPr>
              <a:t> </a:t>
            </a:r>
            <a:r>
              <a:rPr sz="800" spc="-25" dirty="0">
                <a:latin typeface="Arial"/>
                <a:cs typeface="Arial"/>
              </a:rPr>
              <a:t>tierra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transformador</a:t>
            </a:r>
            <a:r>
              <a:rPr sz="800" spc="-35"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usuario</a:t>
            </a:r>
            <a:r>
              <a:rPr sz="800" spc="-40" dirty="0">
                <a:latin typeface="Arial"/>
                <a:cs typeface="Arial"/>
              </a:rPr>
              <a:t> </a:t>
            </a:r>
            <a:r>
              <a:rPr sz="800" spc="-5" dirty="0">
                <a:latin typeface="Arial"/>
                <a:cs typeface="Arial"/>
              </a:rPr>
              <a:t>o</a:t>
            </a:r>
            <a:r>
              <a:rPr sz="800" spc="-40" dirty="0">
                <a:latin typeface="Arial"/>
                <a:cs typeface="Arial"/>
              </a:rPr>
              <a:t> </a:t>
            </a:r>
            <a:r>
              <a:rPr sz="800" spc="-20" dirty="0">
                <a:latin typeface="Arial"/>
                <a:cs typeface="Arial"/>
              </a:rPr>
              <a:t>fuente,</a:t>
            </a:r>
            <a:r>
              <a:rPr sz="800" spc="-35"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general</a:t>
            </a:r>
            <a:r>
              <a:rPr sz="800" spc="-3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centro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estrella</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transformador</a:t>
            </a:r>
            <a:r>
              <a:rPr sz="800" spc="-35" dirty="0">
                <a:latin typeface="Arial"/>
                <a:cs typeface="Arial"/>
              </a:rPr>
              <a:t> </a:t>
            </a:r>
            <a:r>
              <a:rPr sz="800" spc="-5" dirty="0">
                <a:latin typeface="Arial"/>
                <a:cs typeface="Arial"/>
              </a:rPr>
              <a:t>o</a:t>
            </a:r>
            <a:r>
              <a:rPr sz="800" spc="-40" dirty="0">
                <a:latin typeface="Arial"/>
                <a:cs typeface="Arial"/>
              </a:rPr>
              <a:t> </a:t>
            </a:r>
            <a:r>
              <a:rPr sz="800" spc="-20" dirty="0">
                <a:latin typeface="Arial"/>
                <a:cs typeface="Arial"/>
              </a:rPr>
              <a:t>punto</a:t>
            </a:r>
            <a:r>
              <a:rPr sz="800" spc="-40" dirty="0">
                <a:latin typeface="Arial"/>
                <a:cs typeface="Arial"/>
              </a:rPr>
              <a:t> </a:t>
            </a:r>
            <a:r>
              <a:rPr sz="800" spc="-25" dirty="0">
                <a:latin typeface="Arial"/>
                <a:cs typeface="Arial"/>
              </a:rPr>
              <a:t>neutro.</a:t>
            </a:r>
            <a:endParaRPr sz="800">
              <a:latin typeface="Arial"/>
              <a:cs typeface="Arial"/>
            </a:endParaRPr>
          </a:p>
          <a:p>
            <a:pPr marL="12700">
              <a:lnSpc>
                <a:spcPts val="905"/>
              </a:lnSpc>
            </a:pPr>
            <a:r>
              <a:rPr sz="800" b="1" spc="-15" dirty="0">
                <a:latin typeface="Arial"/>
                <a:cs typeface="Arial"/>
              </a:rPr>
              <a:t>Id:</a:t>
            </a:r>
            <a:r>
              <a:rPr sz="800" b="1" spc="-40" dirty="0">
                <a:latin typeface="Arial"/>
                <a:cs typeface="Arial"/>
              </a:rPr>
              <a:t> </a:t>
            </a:r>
            <a:r>
              <a:rPr sz="800" spc="-20" dirty="0">
                <a:latin typeface="Arial"/>
                <a:cs typeface="Arial"/>
              </a:rPr>
              <a:t>Intensidad</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corriente</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este</a:t>
            </a:r>
            <a:r>
              <a:rPr sz="800" spc="-35" dirty="0">
                <a:latin typeface="Arial"/>
                <a:cs typeface="Arial"/>
              </a:rPr>
              <a:t> </a:t>
            </a:r>
            <a:r>
              <a:rPr sz="800" spc="-20" dirty="0">
                <a:latin typeface="Arial"/>
                <a:cs typeface="Arial"/>
              </a:rPr>
              <a:t>ejemplo</a:t>
            </a:r>
            <a:r>
              <a:rPr sz="800" spc="-35" dirty="0">
                <a:latin typeface="Arial"/>
                <a:cs typeface="Arial"/>
              </a:rPr>
              <a:t> </a:t>
            </a:r>
            <a:r>
              <a:rPr sz="800" spc="-20" dirty="0">
                <a:latin typeface="Arial"/>
                <a:cs typeface="Arial"/>
              </a:rPr>
              <a:t>entre</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fase</a:t>
            </a:r>
            <a:r>
              <a:rPr sz="800" spc="-30" dirty="0">
                <a:latin typeface="Arial"/>
                <a:cs typeface="Arial"/>
              </a:rPr>
              <a:t> </a:t>
            </a:r>
            <a:r>
              <a:rPr sz="800" spc="-15" dirty="0">
                <a:latin typeface="Arial"/>
                <a:cs typeface="Arial"/>
              </a:rPr>
              <a:t>L1</a:t>
            </a:r>
            <a:r>
              <a:rPr sz="800" spc="-35" dirty="0">
                <a:latin typeface="Arial"/>
                <a:cs typeface="Arial"/>
              </a:rPr>
              <a:t> </a:t>
            </a:r>
            <a:r>
              <a:rPr sz="800" spc="-5" dirty="0">
                <a:latin typeface="Arial"/>
                <a:cs typeface="Arial"/>
              </a:rPr>
              <a:t>y</a:t>
            </a:r>
            <a:r>
              <a:rPr sz="800" spc="-40" dirty="0">
                <a:latin typeface="Arial"/>
                <a:cs typeface="Arial"/>
              </a:rPr>
              <a:t> </a:t>
            </a:r>
            <a:r>
              <a:rPr sz="800" spc="-20" dirty="0">
                <a:latin typeface="Arial"/>
                <a:cs typeface="Arial"/>
              </a:rPr>
              <a:t>masa,</a:t>
            </a:r>
            <a:r>
              <a:rPr sz="800" spc="-35" dirty="0">
                <a:latin typeface="Arial"/>
                <a:cs typeface="Arial"/>
              </a:rPr>
              <a:t> </a:t>
            </a:r>
            <a:r>
              <a:rPr sz="800" spc="-15" dirty="0">
                <a:latin typeface="Arial"/>
                <a:cs typeface="Arial"/>
              </a:rPr>
              <a:t>que</a:t>
            </a:r>
            <a:r>
              <a:rPr sz="800" spc="-35" dirty="0">
                <a:latin typeface="Arial"/>
                <a:cs typeface="Arial"/>
              </a:rPr>
              <a:t> </a:t>
            </a:r>
            <a:r>
              <a:rPr sz="800" spc="-20" dirty="0">
                <a:latin typeface="Arial"/>
                <a:cs typeface="Arial"/>
              </a:rPr>
              <a:t>cierra</a:t>
            </a:r>
            <a:r>
              <a:rPr sz="800" spc="-35" dirty="0">
                <a:latin typeface="Arial"/>
                <a:cs typeface="Arial"/>
              </a:rPr>
              <a:t> </a:t>
            </a:r>
            <a:r>
              <a:rPr sz="800" spc="-15" dirty="0">
                <a:latin typeface="Arial"/>
                <a:cs typeface="Arial"/>
              </a:rPr>
              <a:t>el</a:t>
            </a:r>
            <a:r>
              <a:rPr sz="800" spc="-35" dirty="0">
                <a:latin typeface="Arial"/>
                <a:cs typeface="Arial"/>
              </a:rPr>
              <a:t> </a:t>
            </a:r>
            <a:r>
              <a:rPr sz="800" spc="-20" dirty="0">
                <a:latin typeface="Arial"/>
                <a:cs typeface="Arial"/>
              </a:rPr>
              <a:t>lazo</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por</a:t>
            </a:r>
            <a:r>
              <a:rPr sz="800" spc="-40" dirty="0">
                <a:latin typeface="Arial"/>
                <a:cs typeface="Arial"/>
              </a:rPr>
              <a:t> </a:t>
            </a:r>
            <a:r>
              <a:rPr sz="800" spc="-15" dirty="0">
                <a:latin typeface="Arial"/>
                <a:cs typeface="Arial"/>
              </a:rPr>
              <a:t>el</a:t>
            </a:r>
            <a:r>
              <a:rPr sz="800" spc="-35" dirty="0">
                <a:latin typeface="Arial"/>
                <a:cs typeface="Arial"/>
              </a:rPr>
              <a:t> </a:t>
            </a:r>
            <a:r>
              <a:rPr sz="800" spc="-20" dirty="0">
                <a:latin typeface="Arial"/>
                <a:cs typeface="Arial"/>
              </a:rPr>
              <a:t>conductor</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protección</a:t>
            </a:r>
            <a:r>
              <a:rPr sz="800" spc="-30" dirty="0">
                <a:latin typeface="Arial"/>
                <a:cs typeface="Arial"/>
              </a:rPr>
              <a:t> </a:t>
            </a:r>
            <a:r>
              <a:rPr sz="800" spc="-25" dirty="0">
                <a:latin typeface="Arial"/>
                <a:cs typeface="Arial"/>
              </a:rPr>
              <a:t>PE.</a:t>
            </a:r>
            <a:endParaRPr sz="800">
              <a:latin typeface="Arial"/>
              <a:cs typeface="Arial"/>
            </a:endParaRPr>
          </a:p>
          <a:p>
            <a:pPr marL="12700">
              <a:lnSpc>
                <a:spcPts val="940"/>
              </a:lnSpc>
            </a:pPr>
            <a:r>
              <a:rPr sz="800" b="1" spc="-15" dirty="0">
                <a:latin typeface="Arial"/>
                <a:cs typeface="Arial"/>
              </a:rPr>
              <a:t>Rb:</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transformador</a:t>
            </a:r>
            <a:r>
              <a:rPr sz="800" spc="-40" dirty="0">
                <a:latin typeface="Arial"/>
                <a:cs typeface="Arial"/>
              </a:rPr>
              <a:t> </a:t>
            </a:r>
            <a:r>
              <a:rPr sz="800" spc="-15" dirty="0">
                <a:latin typeface="Arial"/>
                <a:cs typeface="Arial"/>
              </a:rPr>
              <a:t>del</a:t>
            </a:r>
            <a:r>
              <a:rPr sz="800" spc="-35" dirty="0">
                <a:latin typeface="Arial"/>
                <a:cs typeface="Arial"/>
              </a:rPr>
              <a:t> </a:t>
            </a:r>
            <a:r>
              <a:rPr sz="800" spc="-20" dirty="0">
                <a:latin typeface="Arial"/>
                <a:cs typeface="Arial"/>
              </a:rPr>
              <a:t>usuario</a:t>
            </a:r>
            <a:r>
              <a:rPr sz="800" spc="-40" dirty="0">
                <a:latin typeface="Arial"/>
                <a:cs typeface="Arial"/>
              </a:rPr>
              <a:t> </a:t>
            </a:r>
            <a:r>
              <a:rPr sz="800" spc="-5" dirty="0">
                <a:latin typeface="Arial"/>
                <a:cs typeface="Arial"/>
              </a:rPr>
              <a:t>o</a:t>
            </a:r>
            <a:r>
              <a:rPr sz="800" spc="-40" dirty="0">
                <a:latin typeface="Arial"/>
                <a:cs typeface="Arial"/>
              </a:rPr>
              <a:t> </a:t>
            </a:r>
            <a:r>
              <a:rPr sz="800" spc="-25" dirty="0">
                <a:latin typeface="Arial"/>
                <a:cs typeface="Arial"/>
              </a:rPr>
              <a:t>fuente.</a:t>
            </a:r>
            <a:endParaRPr sz="800">
              <a:latin typeface="Arial"/>
              <a:cs typeface="Arial"/>
            </a:endParaRPr>
          </a:p>
          <a:p>
            <a:pPr marL="807085" marR="284480" indent="-517525">
              <a:lnSpc>
                <a:spcPts val="1170"/>
              </a:lnSpc>
              <a:spcBef>
                <a:spcPts val="50"/>
              </a:spcBef>
            </a:pPr>
            <a:r>
              <a:rPr sz="1000" b="1" dirty="0">
                <a:latin typeface="Arial"/>
                <a:cs typeface="Arial"/>
              </a:rPr>
              <a:t>Figura </a:t>
            </a:r>
            <a:r>
              <a:rPr sz="1000" b="1" spc="-5" dirty="0">
                <a:latin typeface="Arial"/>
                <a:cs typeface="Arial"/>
              </a:rPr>
              <a:t>771.3.B </a:t>
            </a:r>
            <a:r>
              <a:rPr sz="1000" b="1" dirty="0">
                <a:latin typeface="Arial"/>
                <a:cs typeface="Arial"/>
              </a:rPr>
              <a:t>- </a:t>
            </a:r>
            <a:r>
              <a:rPr sz="1000" b="1" spc="-5" dirty="0">
                <a:latin typeface="Arial"/>
                <a:cs typeface="Arial"/>
              </a:rPr>
              <a:t>Esquema </a:t>
            </a:r>
            <a:r>
              <a:rPr sz="1000" b="1" dirty="0">
                <a:latin typeface="Arial"/>
                <a:cs typeface="Arial"/>
              </a:rPr>
              <a:t>TN-S </a:t>
            </a:r>
            <a:r>
              <a:rPr sz="1000" b="1" spc="-5" dirty="0">
                <a:latin typeface="Arial"/>
                <a:cs typeface="Arial"/>
              </a:rPr>
              <a:t>en </a:t>
            </a:r>
            <a:r>
              <a:rPr sz="1000" b="1" dirty="0">
                <a:latin typeface="Arial"/>
                <a:cs typeface="Arial"/>
              </a:rPr>
              <a:t>una instalación </a:t>
            </a:r>
            <a:r>
              <a:rPr sz="1000" b="1" spc="-5" dirty="0">
                <a:latin typeface="Arial"/>
                <a:cs typeface="Arial"/>
              </a:rPr>
              <a:t>con suministro en MT, sin tierra adicional  </a:t>
            </a:r>
            <a:r>
              <a:rPr sz="1000" b="1" dirty="0">
                <a:latin typeface="Arial"/>
                <a:cs typeface="Arial"/>
              </a:rPr>
              <a:t>Neutro a (T)ierra – Masas a (N)eutro [Con conductores N y PE</a:t>
            </a:r>
            <a:r>
              <a:rPr sz="1000" b="1" spc="-95" dirty="0">
                <a:latin typeface="Arial"/>
                <a:cs typeface="Arial"/>
              </a:rPr>
              <a:t> </a:t>
            </a:r>
            <a:r>
              <a:rPr sz="1000" b="1" dirty="0">
                <a:latin typeface="Arial"/>
                <a:cs typeface="Arial"/>
              </a:rPr>
              <a:t>(S)eparados]</a:t>
            </a:r>
            <a:endParaRPr sz="1000">
              <a:latin typeface="Arial"/>
              <a:cs typeface="Arial"/>
            </a:endParaRPr>
          </a:p>
        </p:txBody>
      </p:sp>
      <p:sp>
        <p:nvSpPr>
          <p:cNvPr id="853" name="object 853"/>
          <p:cNvSpPr/>
          <p:nvPr/>
        </p:nvSpPr>
        <p:spPr>
          <a:xfrm>
            <a:off x="4617985" y="7038801"/>
            <a:ext cx="8890" cy="150495"/>
          </a:xfrm>
          <a:custGeom>
            <a:avLst/>
            <a:gdLst/>
            <a:ahLst/>
            <a:cxnLst/>
            <a:rect l="l" t="t" r="r" b="b"/>
            <a:pathLst>
              <a:path w="8889" h="150495">
                <a:moveTo>
                  <a:pt x="8381" y="0"/>
                </a:moveTo>
                <a:lnTo>
                  <a:pt x="0" y="8381"/>
                </a:lnTo>
                <a:lnTo>
                  <a:pt x="8381" y="150113"/>
                </a:lnTo>
                <a:lnTo>
                  <a:pt x="8381" y="0"/>
                </a:lnTo>
                <a:close/>
              </a:path>
            </a:pathLst>
          </a:custGeom>
          <a:solidFill>
            <a:srgbClr val="000000"/>
          </a:solidFill>
        </p:spPr>
        <p:txBody>
          <a:bodyPr wrap="square" lIns="0" tIns="0" rIns="0" bIns="0" rtlCol="0"/>
          <a:lstStyle/>
          <a:p>
            <a:endParaRPr/>
          </a:p>
        </p:txBody>
      </p:sp>
      <p:sp>
        <p:nvSpPr>
          <p:cNvPr id="854" name="object 854"/>
          <p:cNvSpPr/>
          <p:nvPr/>
        </p:nvSpPr>
        <p:spPr>
          <a:xfrm>
            <a:off x="4617985" y="7047183"/>
            <a:ext cx="8890" cy="142240"/>
          </a:xfrm>
          <a:custGeom>
            <a:avLst/>
            <a:gdLst/>
            <a:ahLst/>
            <a:cxnLst/>
            <a:rect l="l" t="t" r="r" b="b"/>
            <a:pathLst>
              <a:path w="8889" h="142239">
                <a:moveTo>
                  <a:pt x="0" y="0"/>
                </a:moveTo>
                <a:lnTo>
                  <a:pt x="0" y="133350"/>
                </a:lnTo>
                <a:lnTo>
                  <a:pt x="8381" y="141732"/>
                </a:lnTo>
                <a:lnTo>
                  <a:pt x="0" y="0"/>
                </a:lnTo>
                <a:close/>
              </a:path>
            </a:pathLst>
          </a:custGeom>
          <a:solidFill>
            <a:srgbClr val="000000"/>
          </a:solidFill>
        </p:spPr>
        <p:txBody>
          <a:bodyPr wrap="square" lIns="0" tIns="0" rIns="0" bIns="0" rtlCol="0"/>
          <a:lstStyle/>
          <a:p>
            <a:endParaRPr/>
          </a:p>
        </p:txBody>
      </p:sp>
      <p:sp>
        <p:nvSpPr>
          <p:cNvPr id="855" name="object 855"/>
          <p:cNvSpPr/>
          <p:nvPr/>
        </p:nvSpPr>
        <p:spPr>
          <a:xfrm>
            <a:off x="4617985" y="7038801"/>
            <a:ext cx="8890" cy="150495"/>
          </a:xfrm>
          <a:custGeom>
            <a:avLst/>
            <a:gdLst/>
            <a:ahLst/>
            <a:cxnLst/>
            <a:rect l="l" t="t" r="r" b="b"/>
            <a:pathLst>
              <a:path w="8889" h="150495">
                <a:moveTo>
                  <a:pt x="8381" y="0"/>
                </a:moveTo>
                <a:lnTo>
                  <a:pt x="0" y="8381"/>
                </a:lnTo>
                <a:lnTo>
                  <a:pt x="0" y="141731"/>
                </a:lnTo>
                <a:lnTo>
                  <a:pt x="8381" y="150113"/>
                </a:lnTo>
                <a:lnTo>
                  <a:pt x="8381" y="0"/>
                </a:lnTo>
              </a:path>
            </a:pathLst>
          </a:custGeom>
          <a:ln w="3175">
            <a:solidFill>
              <a:srgbClr val="000000"/>
            </a:solidFill>
          </a:ln>
        </p:spPr>
        <p:txBody>
          <a:bodyPr wrap="square" lIns="0" tIns="0" rIns="0" bIns="0" rtlCol="0"/>
          <a:lstStyle/>
          <a:p>
            <a:endParaRPr/>
          </a:p>
        </p:txBody>
      </p:sp>
      <p:sp>
        <p:nvSpPr>
          <p:cNvPr id="856" name="object 856"/>
          <p:cNvSpPr/>
          <p:nvPr/>
        </p:nvSpPr>
        <p:spPr>
          <a:xfrm>
            <a:off x="4053342" y="7180533"/>
            <a:ext cx="573405" cy="8890"/>
          </a:xfrm>
          <a:custGeom>
            <a:avLst/>
            <a:gdLst/>
            <a:ahLst/>
            <a:cxnLst/>
            <a:rect l="l" t="t" r="r" b="b"/>
            <a:pathLst>
              <a:path w="573405" h="8889">
                <a:moveTo>
                  <a:pt x="564642" y="0"/>
                </a:moveTo>
                <a:lnTo>
                  <a:pt x="0" y="8382"/>
                </a:lnTo>
                <a:lnTo>
                  <a:pt x="573024" y="8382"/>
                </a:lnTo>
                <a:lnTo>
                  <a:pt x="564642" y="0"/>
                </a:lnTo>
                <a:close/>
              </a:path>
            </a:pathLst>
          </a:custGeom>
          <a:solidFill>
            <a:srgbClr val="000000"/>
          </a:solidFill>
        </p:spPr>
        <p:txBody>
          <a:bodyPr wrap="square" lIns="0" tIns="0" rIns="0" bIns="0" rtlCol="0"/>
          <a:lstStyle/>
          <a:p>
            <a:endParaRPr/>
          </a:p>
        </p:txBody>
      </p:sp>
      <p:sp>
        <p:nvSpPr>
          <p:cNvPr id="857" name="object 857"/>
          <p:cNvSpPr/>
          <p:nvPr/>
        </p:nvSpPr>
        <p:spPr>
          <a:xfrm>
            <a:off x="4053342" y="7180533"/>
            <a:ext cx="565150" cy="8890"/>
          </a:xfrm>
          <a:custGeom>
            <a:avLst/>
            <a:gdLst/>
            <a:ahLst/>
            <a:cxnLst/>
            <a:rect l="l" t="t" r="r" b="b"/>
            <a:pathLst>
              <a:path w="565150" h="8889">
                <a:moveTo>
                  <a:pt x="564642" y="0"/>
                </a:moveTo>
                <a:lnTo>
                  <a:pt x="8382" y="0"/>
                </a:lnTo>
                <a:lnTo>
                  <a:pt x="0" y="8382"/>
                </a:lnTo>
                <a:lnTo>
                  <a:pt x="564642" y="0"/>
                </a:lnTo>
                <a:close/>
              </a:path>
            </a:pathLst>
          </a:custGeom>
          <a:solidFill>
            <a:srgbClr val="000000"/>
          </a:solidFill>
        </p:spPr>
        <p:txBody>
          <a:bodyPr wrap="square" lIns="0" tIns="0" rIns="0" bIns="0" rtlCol="0"/>
          <a:lstStyle/>
          <a:p>
            <a:endParaRPr/>
          </a:p>
        </p:txBody>
      </p:sp>
      <p:sp>
        <p:nvSpPr>
          <p:cNvPr id="858" name="object 858"/>
          <p:cNvSpPr/>
          <p:nvPr/>
        </p:nvSpPr>
        <p:spPr>
          <a:xfrm>
            <a:off x="4053342" y="7180533"/>
            <a:ext cx="573405" cy="8890"/>
          </a:xfrm>
          <a:custGeom>
            <a:avLst/>
            <a:gdLst/>
            <a:ahLst/>
            <a:cxnLst/>
            <a:rect l="l" t="t" r="r" b="b"/>
            <a:pathLst>
              <a:path w="573405" h="8889">
                <a:moveTo>
                  <a:pt x="573024" y="8382"/>
                </a:moveTo>
                <a:lnTo>
                  <a:pt x="564642" y="0"/>
                </a:lnTo>
                <a:lnTo>
                  <a:pt x="7620" y="0"/>
                </a:lnTo>
                <a:lnTo>
                  <a:pt x="0" y="8382"/>
                </a:lnTo>
                <a:lnTo>
                  <a:pt x="573024" y="8382"/>
                </a:lnTo>
              </a:path>
            </a:pathLst>
          </a:custGeom>
          <a:ln w="3175">
            <a:solidFill>
              <a:srgbClr val="000000"/>
            </a:solidFill>
          </a:ln>
        </p:spPr>
        <p:txBody>
          <a:bodyPr wrap="square" lIns="0" tIns="0" rIns="0" bIns="0" rtlCol="0"/>
          <a:lstStyle/>
          <a:p>
            <a:endParaRPr/>
          </a:p>
        </p:txBody>
      </p:sp>
      <p:sp>
        <p:nvSpPr>
          <p:cNvPr id="859" name="object 859"/>
          <p:cNvSpPr/>
          <p:nvPr/>
        </p:nvSpPr>
        <p:spPr>
          <a:xfrm>
            <a:off x="4053342" y="7038801"/>
            <a:ext cx="8890" cy="150495"/>
          </a:xfrm>
          <a:custGeom>
            <a:avLst/>
            <a:gdLst/>
            <a:ahLst/>
            <a:cxnLst/>
            <a:rect l="l" t="t" r="r" b="b"/>
            <a:pathLst>
              <a:path w="8889" h="150495">
                <a:moveTo>
                  <a:pt x="0" y="0"/>
                </a:moveTo>
                <a:lnTo>
                  <a:pt x="0" y="150113"/>
                </a:lnTo>
                <a:lnTo>
                  <a:pt x="8382" y="141731"/>
                </a:lnTo>
                <a:lnTo>
                  <a:pt x="0" y="0"/>
                </a:lnTo>
                <a:close/>
              </a:path>
            </a:pathLst>
          </a:custGeom>
          <a:solidFill>
            <a:srgbClr val="000000"/>
          </a:solidFill>
        </p:spPr>
        <p:txBody>
          <a:bodyPr wrap="square" lIns="0" tIns="0" rIns="0" bIns="0" rtlCol="0"/>
          <a:lstStyle/>
          <a:p>
            <a:endParaRPr/>
          </a:p>
        </p:txBody>
      </p:sp>
      <p:sp>
        <p:nvSpPr>
          <p:cNvPr id="860" name="object 860"/>
          <p:cNvSpPr/>
          <p:nvPr/>
        </p:nvSpPr>
        <p:spPr>
          <a:xfrm>
            <a:off x="4053342" y="7038801"/>
            <a:ext cx="8890" cy="142240"/>
          </a:xfrm>
          <a:custGeom>
            <a:avLst/>
            <a:gdLst/>
            <a:ahLst/>
            <a:cxnLst/>
            <a:rect l="l" t="t" r="r" b="b"/>
            <a:pathLst>
              <a:path w="8889" h="142239">
                <a:moveTo>
                  <a:pt x="0" y="0"/>
                </a:moveTo>
                <a:lnTo>
                  <a:pt x="8382" y="141731"/>
                </a:lnTo>
                <a:lnTo>
                  <a:pt x="8382" y="8381"/>
                </a:lnTo>
                <a:lnTo>
                  <a:pt x="0" y="0"/>
                </a:lnTo>
                <a:close/>
              </a:path>
            </a:pathLst>
          </a:custGeom>
          <a:solidFill>
            <a:srgbClr val="000000"/>
          </a:solidFill>
        </p:spPr>
        <p:txBody>
          <a:bodyPr wrap="square" lIns="0" tIns="0" rIns="0" bIns="0" rtlCol="0"/>
          <a:lstStyle/>
          <a:p>
            <a:endParaRPr/>
          </a:p>
        </p:txBody>
      </p:sp>
      <p:sp>
        <p:nvSpPr>
          <p:cNvPr id="861" name="object 861"/>
          <p:cNvSpPr/>
          <p:nvPr/>
        </p:nvSpPr>
        <p:spPr>
          <a:xfrm>
            <a:off x="4053342" y="7038801"/>
            <a:ext cx="7620" cy="150495"/>
          </a:xfrm>
          <a:custGeom>
            <a:avLst/>
            <a:gdLst/>
            <a:ahLst/>
            <a:cxnLst/>
            <a:rect l="l" t="t" r="r" b="b"/>
            <a:pathLst>
              <a:path w="7619" h="150495">
                <a:moveTo>
                  <a:pt x="0" y="150113"/>
                </a:moveTo>
                <a:lnTo>
                  <a:pt x="7620" y="141731"/>
                </a:lnTo>
                <a:lnTo>
                  <a:pt x="7620" y="8381"/>
                </a:lnTo>
                <a:lnTo>
                  <a:pt x="0" y="0"/>
                </a:lnTo>
                <a:lnTo>
                  <a:pt x="0" y="150113"/>
                </a:lnTo>
              </a:path>
            </a:pathLst>
          </a:custGeom>
          <a:ln w="3175">
            <a:solidFill>
              <a:srgbClr val="000000"/>
            </a:solidFill>
          </a:ln>
        </p:spPr>
        <p:txBody>
          <a:bodyPr wrap="square" lIns="0" tIns="0" rIns="0" bIns="0" rtlCol="0"/>
          <a:lstStyle/>
          <a:p>
            <a:endParaRPr/>
          </a:p>
        </p:txBody>
      </p:sp>
      <p:sp>
        <p:nvSpPr>
          <p:cNvPr id="862" name="object 862"/>
          <p:cNvSpPr/>
          <p:nvPr/>
        </p:nvSpPr>
        <p:spPr>
          <a:xfrm>
            <a:off x="4053342" y="7038801"/>
            <a:ext cx="573405" cy="8890"/>
          </a:xfrm>
          <a:custGeom>
            <a:avLst/>
            <a:gdLst/>
            <a:ahLst/>
            <a:cxnLst/>
            <a:rect l="l" t="t" r="r" b="b"/>
            <a:pathLst>
              <a:path w="573405" h="8889">
                <a:moveTo>
                  <a:pt x="573024" y="0"/>
                </a:moveTo>
                <a:lnTo>
                  <a:pt x="0" y="0"/>
                </a:lnTo>
                <a:lnTo>
                  <a:pt x="8382" y="8381"/>
                </a:lnTo>
                <a:lnTo>
                  <a:pt x="573024" y="0"/>
                </a:lnTo>
                <a:close/>
              </a:path>
            </a:pathLst>
          </a:custGeom>
          <a:solidFill>
            <a:srgbClr val="000000"/>
          </a:solidFill>
        </p:spPr>
        <p:txBody>
          <a:bodyPr wrap="square" lIns="0" tIns="0" rIns="0" bIns="0" rtlCol="0"/>
          <a:lstStyle/>
          <a:p>
            <a:endParaRPr/>
          </a:p>
        </p:txBody>
      </p:sp>
      <p:sp>
        <p:nvSpPr>
          <p:cNvPr id="863" name="object 863"/>
          <p:cNvSpPr/>
          <p:nvPr/>
        </p:nvSpPr>
        <p:spPr>
          <a:xfrm>
            <a:off x="4061725" y="7038801"/>
            <a:ext cx="565150" cy="8890"/>
          </a:xfrm>
          <a:custGeom>
            <a:avLst/>
            <a:gdLst/>
            <a:ahLst/>
            <a:cxnLst/>
            <a:rect l="l" t="t" r="r" b="b"/>
            <a:pathLst>
              <a:path w="565150" h="8889">
                <a:moveTo>
                  <a:pt x="564641" y="0"/>
                </a:moveTo>
                <a:lnTo>
                  <a:pt x="0" y="8381"/>
                </a:lnTo>
                <a:lnTo>
                  <a:pt x="556259" y="8381"/>
                </a:lnTo>
                <a:lnTo>
                  <a:pt x="564641" y="0"/>
                </a:lnTo>
                <a:close/>
              </a:path>
            </a:pathLst>
          </a:custGeom>
          <a:solidFill>
            <a:srgbClr val="000000"/>
          </a:solidFill>
        </p:spPr>
        <p:txBody>
          <a:bodyPr wrap="square" lIns="0" tIns="0" rIns="0" bIns="0" rtlCol="0"/>
          <a:lstStyle/>
          <a:p>
            <a:endParaRPr/>
          </a:p>
        </p:txBody>
      </p:sp>
      <p:sp>
        <p:nvSpPr>
          <p:cNvPr id="864" name="object 864"/>
          <p:cNvSpPr/>
          <p:nvPr/>
        </p:nvSpPr>
        <p:spPr>
          <a:xfrm>
            <a:off x="4053342" y="7038801"/>
            <a:ext cx="573405" cy="8890"/>
          </a:xfrm>
          <a:custGeom>
            <a:avLst/>
            <a:gdLst/>
            <a:ahLst/>
            <a:cxnLst/>
            <a:rect l="l" t="t" r="r" b="b"/>
            <a:pathLst>
              <a:path w="573405" h="8889">
                <a:moveTo>
                  <a:pt x="0" y="0"/>
                </a:moveTo>
                <a:lnTo>
                  <a:pt x="7620" y="8381"/>
                </a:lnTo>
                <a:lnTo>
                  <a:pt x="564642" y="8381"/>
                </a:lnTo>
                <a:lnTo>
                  <a:pt x="573024" y="0"/>
                </a:lnTo>
                <a:lnTo>
                  <a:pt x="0" y="0"/>
                </a:lnTo>
              </a:path>
            </a:pathLst>
          </a:custGeom>
          <a:ln w="3175">
            <a:solidFill>
              <a:srgbClr val="000000"/>
            </a:solidFill>
          </a:ln>
        </p:spPr>
        <p:txBody>
          <a:bodyPr wrap="square" lIns="0" tIns="0" rIns="0" bIns="0" rtlCol="0"/>
          <a:lstStyle/>
          <a:p>
            <a:endParaRPr/>
          </a:p>
        </p:txBody>
      </p:sp>
      <p:sp>
        <p:nvSpPr>
          <p:cNvPr id="865" name="object 865"/>
          <p:cNvSpPr/>
          <p:nvPr/>
        </p:nvSpPr>
        <p:spPr>
          <a:xfrm>
            <a:off x="4617985" y="7285689"/>
            <a:ext cx="8890" cy="150495"/>
          </a:xfrm>
          <a:custGeom>
            <a:avLst/>
            <a:gdLst/>
            <a:ahLst/>
            <a:cxnLst/>
            <a:rect l="l" t="t" r="r" b="b"/>
            <a:pathLst>
              <a:path w="8889" h="150495">
                <a:moveTo>
                  <a:pt x="8381" y="0"/>
                </a:moveTo>
                <a:lnTo>
                  <a:pt x="0" y="8382"/>
                </a:lnTo>
                <a:lnTo>
                  <a:pt x="8381" y="150114"/>
                </a:lnTo>
                <a:lnTo>
                  <a:pt x="8381" y="0"/>
                </a:lnTo>
                <a:close/>
              </a:path>
            </a:pathLst>
          </a:custGeom>
          <a:solidFill>
            <a:srgbClr val="000000"/>
          </a:solidFill>
        </p:spPr>
        <p:txBody>
          <a:bodyPr wrap="square" lIns="0" tIns="0" rIns="0" bIns="0" rtlCol="0"/>
          <a:lstStyle/>
          <a:p>
            <a:endParaRPr/>
          </a:p>
        </p:txBody>
      </p:sp>
      <p:sp>
        <p:nvSpPr>
          <p:cNvPr id="866" name="object 866"/>
          <p:cNvSpPr/>
          <p:nvPr/>
        </p:nvSpPr>
        <p:spPr>
          <a:xfrm>
            <a:off x="4617985" y="7294072"/>
            <a:ext cx="8890" cy="142240"/>
          </a:xfrm>
          <a:custGeom>
            <a:avLst/>
            <a:gdLst/>
            <a:ahLst/>
            <a:cxnLst/>
            <a:rect l="l" t="t" r="r" b="b"/>
            <a:pathLst>
              <a:path w="8889" h="142240">
                <a:moveTo>
                  <a:pt x="0" y="0"/>
                </a:moveTo>
                <a:lnTo>
                  <a:pt x="0" y="133349"/>
                </a:lnTo>
                <a:lnTo>
                  <a:pt x="8381" y="141731"/>
                </a:lnTo>
                <a:lnTo>
                  <a:pt x="0" y="0"/>
                </a:lnTo>
                <a:close/>
              </a:path>
            </a:pathLst>
          </a:custGeom>
          <a:solidFill>
            <a:srgbClr val="000000"/>
          </a:solidFill>
        </p:spPr>
        <p:txBody>
          <a:bodyPr wrap="square" lIns="0" tIns="0" rIns="0" bIns="0" rtlCol="0"/>
          <a:lstStyle/>
          <a:p>
            <a:endParaRPr/>
          </a:p>
        </p:txBody>
      </p:sp>
      <p:sp>
        <p:nvSpPr>
          <p:cNvPr id="867" name="object 867"/>
          <p:cNvSpPr/>
          <p:nvPr/>
        </p:nvSpPr>
        <p:spPr>
          <a:xfrm>
            <a:off x="4617985" y="7285689"/>
            <a:ext cx="8890" cy="150495"/>
          </a:xfrm>
          <a:custGeom>
            <a:avLst/>
            <a:gdLst/>
            <a:ahLst/>
            <a:cxnLst/>
            <a:rect l="l" t="t" r="r" b="b"/>
            <a:pathLst>
              <a:path w="8889" h="150495">
                <a:moveTo>
                  <a:pt x="8381" y="0"/>
                </a:moveTo>
                <a:lnTo>
                  <a:pt x="0" y="8382"/>
                </a:lnTo>
                <a:lnTo>
                  <a:pt x="0" y="141732"/>
                </a:lnTo>
                <a:lnTo>
                  <a:pt x="8381" y="150114"/>
                </a:lnTo>
                <a:lnTo>
                  <a:pt x="8381" y="0"/>
                </a:lnTo>
              </a:path>
            </a:pathLst>
          </a:custGeom>
          <a:ln w="3175">
            <a:solidFill>
              <a:srgbClr val="000000"/>
            </a:solidFill>
          </a:ln>
        </p:spPr>
        <p:txBody>
          <a:bodyPr wrap="square" lIns="0" tIns="0" rIns="0" bIns="0" rtlCol="0"/>
          <a:lstStyle/>
          <a:p>
            <a:endParaRPr/>
          </a:p>
        </p:txBody>
      </p:sp>
      <p:sp>
        <p:nvSpPr>
          <p:cNvPr id="868" name="object 868"/>
          <p:cNvSpPr/>
          <p:nvPr/>
        </p:nvSpPr>
        <p:spPr>
          <a:xfrm>
            <a:off x="4053342" y="7427422"/>
            <a:ext cx="573405" cy="8890"/>
          </a:xfrm>
          <a:custGeom>
            <a:avLst/>
            <a:gdLst/>
            <a:ahLst/>
            <a:cxnLst/>
            <a:rect l="l" t="t" r="r" b="b"/>
            <a:pathLst>
              <a:path w="573405" h="8890">
                <a:moveTo>
                  <a:pt x="564642" y="0"/>
                </a:moveTo>
                <a:lnTo>
                  <a:pt x="0" y="8381"/>
                </a:lnTo>
                <a:lnTo>
                  <a:pt x="573024" y="8381"/>
                </a:lnTo>
                <a:lnTo>
                  <a:pt x="564642" y="0"/>
                </a:lnTo>
                <a:close/>
              </a:path>
            </a:pathLst>
          </a:custGeom>
          <a:solidFill>
            <a:srgbClr val="000000"/>
          </a:solidFill>
        </p:spPr>
        <p:txBody>
          <a:bodyPr wrap="square" lIns="0" tIns="0" rIns="0" bIns="0" rtlCol="0"/>
          <a:lstStyle/>
          <a:p>
            <a:endParaRPr/>
          </a:p>
        </p:txBody>
      </p:sp>
      <p:sp>
        <p:nvSpPr>
          <p:cNvPr id="869" name="object 869"/>
          <p:cNvSpPr/>
          <p:nvPr/>
        </p:nvSpPr>
        <p:spPr>
          <a:xfrm>
            <a:off x="4053342" y="7427422"/>
            <a:ext cx="565150" cy="8890"/>
          </a:xfrm>
          <a:custGeom>
            <a:avLst/>
            <a:gdLst/>
            <a:ahLst/>
            <a:cxnLst/>
            <a:rect l="l" t="t" r="r" b="b"/>
            <a:pathLst>
              <a:path w="565150" h="8890">
                <a:moveTo>
                  <a:pt x="564642" y="0"/>
                </a:moveTo>
                <a:lnTo>
                  <a:pt x="8382" y="0"/>
                </a:lnTo>
                <a:lnTo>
                  <a:pt x="0" y="8381"/>
                </a:lnTo>
                <a:lnTo>
                  <a:pt x="564642" y="0"/>
                </a:lnTo>
                <a:close/>
              </a:path>
            </a:pathLst>
          </a:custGeom>
          <a:solidFill>
            <a:srgbClr val="000000"/>
          </a:solidFill>
        </p:spPr>
        <p:txBody>
          <a:bodyPr wrap="square" lIns="0" tIns="0" rIns="0" bIns="0" rtlCol="0"/>
          <a:lstStyle/>
          <a:p>
            <a:endParaRPr/>
          </a:p>
        </p:txBody>
      </p:sp>
      <p:sp>
        <p:nvSpPr>
          <p:cNvPr id="870" name="object 870"/>
          <p:cNvSpPr/>
          <p:nvPr/>
        </p:nvSpPr>
        <p:spPr>
          <a:xfrm>
            <a:off x="4053342" y="7427422"/>
            <a:ext cx="573405" cy="8890"/>
          </a:xfrm>
          <a:custGeom>
            <a:avLst/>
            <a:gdLst/>
            <a:ahLst/>
            <a:cxnLst/>
            <a:rect l="l" t="t" r="r" b="b"/>
            <a:pathLst>
              <a:path w="573405" h="8890">
                <a:moveTo>
                  <a:pt x="573024" y="8381"/>
                </a:moveTo>
                <a:lnTo>
                  <a:pt x="564642" y="0"/>
                </a:lnTo>
                <a:lnTo>
                  <a:pt x="7620" y="0"/>
                </a:lnTo>
                <a:lnTo>
                  <a:pt x="0" y="8381"/>
                </a:lnTo>
                <a:lnTo>
                  <a:pt x="573024" y="8381"/>
                </a:lnTo>
              </a:path>
            </a:pathLst>
          </a:custGeom>
          <a:ln w="3175">
            <a:solidFill>
              <a:srgbClr val="000000"/>
            </a:solidFill>
          </a:ln>
        </p:spPr>
        <p:txBody>
          <a:bodyPr wrap="square" lIns="0" tIns="0" rIns="0" bIns="0" rtlCol="0"/>
          <a:lstStyle/>
          <a:p>
            <a:endParaRPr/>
          </a:p>
        </p:txBody>
      </p:sp>
      <p:sp>
        <p:nvSpPr>
          <p:cNvPr id="871" name="object 871"/>
          <p:cNvSpPr/>
          <p:nvPr/>
        </p:nvSpPr>
        <p:spPr>
          <a:xfrm>
            <a:off x="4053342" y="7285689"/>
            <a:ext cx="8890" cy="150495"/>
          </a:xfrm>
          <a:custGeom>
            <a:avLst/>
            <a:gdLst/>
            <a:ahLst/>
            <a:cxnLst/>
            <a:rect l="l" t="t" r="r" b="b"/>
            <a:pathLst>
              <a:path w="8889" h="150495">
                <a:moveTo>
                  <a:pt x="0" y="0"/>
                </a:moveTo>
                <a:lnTo>
                  <a:pt x="0" y="150114"/>
                </a:lnTo>
                <a:lnTo>
                  <a:pt x="8382" y="141732"/>
                </a:lnTo>
                <a:lnTo>
                  <a:pt x="0" y="0"/>
                </a:lnTo>
                <a:close/>
              </a:path>
            </a:pathLst>
          </a:custGeom>
          <a:solidFill>
            <a:srgbClr val="000000"/>
          </a:solidFill>
        </p:spPr>
        <p:txBody>
          <a:bodyPr wrap="square" lIns="0" tIns="0" rIns="0" bIns="0" rtlCol="0"/>
          <a:lstStyle/>
          <a:p>
            <a:endParaRPr/>
          </a:p>
        </p:txBody>
      </p:sp>
      <p:sp>
        <p:nvSpPr>
          <p:cNvPr id="872" name="object 872"/>
          <p:cNvSpPr/>
          <p:nvPr/>
        </p:nvSpPr>
        <p:spPr>
          <a:xfrm>
            <a:off x="4053342" y="7285689"/>
            <a:ext cx="8890" cy="142240"/>
          </a:xfrm>
          <a:custGeom>
            <a:avLst/>
            <a:gdLst/>
            <a:ahLst/>
            <a:cxnLst/>
            <a:rect l="l" t="t" r="r" b="b"/>
            <a:pathLst>
              <a:path w="8889" h="142240">
                <a:moveTo>
                  <a:pt x="0" y="0"/>
                </a:moveTo>
                <a:lnTo>
                  <a:pt x="8382" y="141732"/>
                </a:lnTo>
                <a:lnTo>
                  <a:pt x="8382" y="8382"/>
                </a:lnTo>
                <a:lnTo>
                  <a:pt x="0" y="0"/>
                </a:lnTo>
                <a:close/>
              </a:path>
            </a:pathLst>
          </a:custGeom>
          <a:solidFill>
            <a:srgbClr val="000000"/>
          </a:solidFill>
        </p:spPr>
        <p:txBody>
          <a:bodyPr wrap="square" lIns="0" tIns="0" rIns="0" bIns="0" rtlCol="0"/>
          <a:lstStyle/>
          <a:p>
            <a:endParaRPr/>
          </a:p>
        </p:txBody>
      </p:sp>
      <p:sp>
        <p:nvSpPr>
          <p:cNvPr id="873" name="object 873"/>
          <p:cNvSpPr/>
          <p:nvPr/>
        </p:nvSpPr>
        <p:spPr>
          <a:xfrm>
            <a:off x="4053342" y="7285689"/>
            <a:ext cx="7620" cy="150495"/>
          </a:xfrm>
          <a:custGeom>
            <a:avLst/>
            <a:gdLst/>
            <a:ahLst/>
            <a:cxnLst/>
            <a:rect l="l" t="t" r="r" b="b"/>
            <a:pathLst>
              <a:path w="7619" h="150495">
                <a:moveTo>
                  <a:pt x="0" y="150114"/>
                </a:moveTo>
                <a:lnTo>
                  <a:pt x="7620" y="141732"/>
                </a:lnTo>
                <a:lnTo>
                  <a:pt x="7620" y="8382"/>
                </a:lnTo>
                <a:lnTo>
                  <a:pt x="0" y="0"/>
                </a:lnTo>
                <a:lnTo>
                  <a:pt x="0" y="150114"/>
                </a:lnTo>
              </a:path>
            </a:pathLst>
          </a:custGeom>
          <a:ln w="3175">
            <a:solidFill>
              <a:srgbClr val="000000"/>
            </a:solidFill>
          </a:ln>
        </p:spPr>
        <p:txBody>
          <a:bodyPr wrap="square" lIns="0" tIns="0" rIns="0" bIns="0" rtlCol="0"/>
          <a:lstStyle/>
          <a:p>
            <a:endParaRPr/>
          </a:p>
        </p:txBody>
      </p:sp>
      <p:sp>
        <p:nvSpPr>
          <p:cNvPr id="874" name="object 874"/>
          <p:cNvSpPr/>
          <p:nvPr/>
        </p:nvSpPr>
        <p:spPr>
          <a:xfrm>
            <a:off x="4053342" y="7285689"/>
            <a:ext cx="573405" cy="8890"/>
          </a:xfrm>
          <a:custGeom>
            <a:avLst/>
            <a:gdLst/>
            <a:ahLst/>
            <a:cxnLst/>
            <a:rect l="l" t="t" r="r" b="b"/>
            <a:pathLst>
              <a:path w="573405" h="8890">
                <a:moveTo>
                  <a:pt x="573024" y="0"/>
                </a:moveTo>
                <a:lnTo>
                  <a:pt x="0" y="0"/>
                </a:lnTo>
                <a:lnTo>
                  <a:pt x="8382" y="8382"/>
                </a:lnTo>
                <a:lnTo>
                  <a:pt x="573024" y="0"/>
                </a:lnTo>
                <a:close/>
              </a:path>
            </a:pathLst>
          </a:custGeom>
          <a:solidFill>
            <a:srgbClr val="000000"/>
          </a:solidFill>
        </p:spPr>
        <p:txBody>
          <a:bodyPr wrap="square" lIns="0" tIns="0" rIns="0" bIns="0" rtlCol="0"/>
          <a:lstStyle/>
          <a:p>
            <a:endParaRPr/>
          </a:p>
        </p:txBody>
      </p:sp>
      <p:sp>
        <p:nvSpPr>
          <p:cNvPr id="875" name="object 875"/>
          <p:cNvSpPr/>
          <p:nvPr/>
        </p:nvSpPr>
        <p:spPr>
          <a:xfrm>
            <a:off x="4061725" y="7285689"/>
            <a:ext cx="565150" cy="8890"/>
          </a:xfrm>
          <a:custGeom>
            <a:avLst/>
            <a:gdLst/>
            <a:ahLst/>
            <a:cxnLst/>
            <a:rect l="l" t="t" r="r" b="b"/>
            <a:pathLst>
              <a:path w="565150" h="8890">
                <a:moveTo>
                  <a:pt x="564641" y="0"/>
                </a:moveTo>
                <a:lnTo>
                  <a:pt x="0" y="8382"/>
                </a:lnTo>
                <a:lnTo>
                  <a:pt x="556259" y="8382"/>
                </a:lnTo>
                <a:lnTo>
                  <a:pt x="564641" y="0"/>
                </a:lnTo>
                <a:close/>
              </a:path>
            </a:pathLst>
          </a:custGeom>
          <a:solidFill>
            <a:srgbClr val="000000"/>
          </a:solidFill>
        </p:spPr>
        <p:txBody>
          <a:bodyPr wrap="square" lIns="0" tIns="0" rIns="0" bIns="0" rtlCol="0"/>
          <a:lstStyle/>
          <a:p>
            <a:endParaRPr/>
          </a:p>
        </p:txBody>
      </p:sp>
      <p:sp>
        <p:nvSpPr>
          <p:cNvPr id="876" name="object 876"/>
          <p:cNvSpPr/>
          <p:nvPr/>
        </p:nvSpPr>
        <p:spPr>
          <a:xfrm>
            <a:off x="4053342" y="7285689"/>
            <a:ext cx="573405" cy="8890"/>
          </a:xfrm>
          <a:custGeom>
            <a:avLst/>
            <a:gdLst/>
            <a:ahLst/>
            <a:cxnLst/>
            <a:rect l="l" t="t" r="r" b="b"/>
            <a:pathLst>
              <a:path w="573405" h="8890">
                <a:moveTo>
                  <a:pt x="0" y="0"/>
                </a:moveTo>
                <a:lnTo>
                  <a:pt x="7620" y="8382"/>
                </a:lnTo>
                <a:lnTo>
                  <a:pt x="564642" y="8382"/>
                </a:lnTo>
                <a:lnTo>
                  <a:pt x="573024" y="0"/>
                </a:lnTo>
                <a:lnTo>
                  <a:pt x="0" y="0"/>
                </a:lnTo>
              </a:path>
            </a:pathLst>
          </a:custGeom>
          <a:ln w="3175">
            <a:solidFill>
              <a:srgbClr val="000000"/>
            </a:solidFill>
          </a:ln>
        </p:spPr>
        <p:txBody>
          <a:bodyPr wrap="square" lIns="0" tIns="0" rIns="0" bIns="0" rtlCol="0"/>
          <a:lstStyle/>
          <a:p>
            <a:endParaRPr/>
          </a:p>
        </p:txBody>
      </p:sp>
      <p:sp>
        <p:nvSpPr>
          <p:cNvPr id="877" name="object 877"/>
          <p:cNvSpPr/>
          <p:nvPr/>
        </p:nvSpPr>
        <p:spPr>
          <a:xfrm>
            <a:off x="4617985" y="7532577"/>
            <a:ext cx="8890" cy="150495"/>
          </a:xfrm>
          <a:custGeom>
            <a:avLst/>
            <a:gdLst/>
            <a:ahLst/>
            <a:cxnLst/>
            <a:rect l="l" t="t" r="r" b="b"/>
            <a:pathLst>
              <a:path w="8889" h="150495">
                <a:moveTo>
                  <a:pt x="8381" y="0"/>
                </a:moveTo>
                <a:lnTo>
                  <a:pt x="0" y="8381"/>
                </a:lnTo>
                <a:lnTo>
                  <a:pt x="8381" y="150113"/>
                </a:lnTo>
                <a:lnTo>
                  <a:pt x="8381" y="0"/>
                </a:lnTo>
                <a:close/>
              </a:path>
            </a:pathLst>
          </a:custGeom>
          <a:solidFill>
            <a:srgbClr val="000000"/>
          </a:solidFill>
        </p:spPr>
        <p:txBody>
          <a:bodyPr wrap="square" lIns="0" tIns="0" rIns="0" bIns="0" rtlCol="0"/>
          <a:lstStyle/>
          <a:p>
            <a:endParaRPr/>
          </a:p>
        </p:txBody>
      </p:sp>
      <p:sp>
        <p:nvSpPr>
          <p:cNvPr id="878" name="object 878"/>
          <p:cNvSpPr/>
          <p:nvPr/>
        </p:nvSpPr>
        <p:spPr>
          <a:xfrm>
            <a:off x="4617985" y="7540960"/>
            <a:ext cx="8890" cy="142240"/>
          </a:xfrm>
          <a:custGeom>
            <a:avLst/>
            <a:gdLst/>
            <a:ahLst/>
            <a:cxnLst/>
            <a:rect l="l" t="t" r="r" b="b"/>
            <a:pathLst>
              <a:path w="8889" h="142240">
                <a:moveTo>
                  <a:pt x="0" y="0"/>
                </a:moveTo>
                <a:lnTo>
                  <a:pt x="0" y="133350"/>
                </a:lnTo>
                <a:lnTo>
                  <a:pt x="8381" y="141732"/>
                </a:lnTo>
                <a:lnTo>
                  <a:pt x="0" y="0"/>
                </a:lnTo>
                <a:close/>
              </a:path>
            </a:pathLst>
          </a:custGeom>
          <a:solidFill>
            <a:srgbClr val="000000"/>
          </a:solidFill>
        </p:spPr>
        <p:txBody>
          <a:bodyPr wrap="square" lIns="0" tIns="0" rIns="0" bIns="0" rtlCol="0"/>
          <a:lstStyle/>
          <a:p>
            <a:endParaRPr/>
          </a:p>
        </p:txBody>
      </p:sp>
      <p:sp>
        <p:nvSpPr>
          <p:cNvPr id="879" name="object 879"/>
          <p:cNvSpPr/>
          <p:nvPr/>
        </p:nvSpPr>
        <p:spPr>
          <a:xfrm>
            <a:off x="4617985" y="7532577"/>
            <a:ext cx="8890" cy="150495"/>
          </a:xfrm>
          <a:custGeom>
            <a:avLst/>
            <a:gdLst/>
            <a:ahLst/>
            <a:cxnLst/>
            <a:rect l="l" t="t" r="r" b="b"/>
            <a:pathLst>
              <a:path w="8889" h="150495">
                <a:moveTo>
                  <a:pt x="8381" y="0"/>
                </a:moveTo>
                <a:lnTo>
                  <a:pt x="0" y="8381"/>
                </a:lnTo>
                <a:lnTo>
                  <a:pt x="0" y="141731"/>
                </a:lnTo>
                <a:lnTo>
                  <a:pt x="8381" y="150113"/>
                </a:lnTo>
                <a:lnTo>
                  <a:pt x="8381" y="0"/>
                </a:lnTo>
              </a:path>
            </a:pathLst>
          </a:custGeom>
          <a:ln w="3175">
            <a:solidFill>
              <a:srgbClr val="000000"/>
            </a:solidFill>
          </a:ln>
        </p:spPr>
        <p:txBody>
          <a:bodyPr wrap="square" lIns="0" tIns="0" rIns="0" bIns="0" rtlCol="0"/>
          <a:lstStyle/>
          <a:p>
            <a:endParaRPr/>
          </a:p>
        </p:txBody>
      </p:sp>
      <p:sp>
        <p:nvSpPr>
          <p:cNvPr id="880" name="object 880"/>
          <p:cNvSpPr/>
          <p:nvPr/>
        </p:nvSpPr>
        <p:spPr>
          <a:xfrm>
            <a:off x="4053342" y="7674310"/>
            <a:ext cx="573405" cy="8890"/>
          </a:xfrm>
          <a:custGeom>
            <a:avLst/>
            <a:gdLst/>
            <a:ahLst/>
            <a:cxnLst/>
            <a:rect l="l" t="t" r="r" b="b"/>
            <a:pathLst>
              <a:path w="573405" h="8890">
                <a:moveTo>
                  <a:pt x="564642" y="0"/>
                </a:moveTo>
                <a:lnTo>
                  <a:pt x="0" y="8382"/>
                </a:lnTo>
                <a:lnTo>
                  <a:pt x="573024" y="8382"/>
                </a:lnTo>
                <a:lnTo>
                  <a:pt x="564642" y="0"/>
                </a:lnTo>
                <a:close/>
              </a:path>
            </a:pathLst>
          </a:custGeom>
          <a:solidFill>
            <a:srgbClr val="000000"/>
          </a:solidFill>
        </p:spPr>
        <p:txBody>
          <a:bodyPr wrap="square" lIns="0" tIns="0" rIns="0" bIns="0" rtlCol="0"/>
          <a:lstStyle/>
          <a:p>
            <a:endParaRPr/>
          </a:p>
        </p:txBody>
      </p:sp>
      <p:sp>
        <p:nvSpPr>
          <p:cNvPr id="881" name="object 881"/>
          <p:cNvSpPr/>
          <p:nvPr/>
        </p:nvSpPr>
        <p:spPr>
          <a:xfrm>
            <a:off x="4053342" y="7674310"/>
            <a:ext cx="565150" cy="8890"/>
          </a:xfrm>
          <a:custGeom>
            <a:avLst/>
            <a:gdLst/>
            <a:ahLst/>
            <a:cxnLst/>
            <a:rect l="l" t="t" r="r" b="b"/>
            <a:pathLst>
              <a:path w="565150" h="8890">
                <a:moveTo>
                  <a:pt x="564642" y="0"/>
                </a:moveTo>
                <a:lnTo>
                  <a:pt x="8382" y="0"/>
                </a:lnTo>
                <a:lnTo>
                  <a:pt x="0" y="8382"/>
                </a:lnTo>
                <a:lnTo>
                  <a:pt x="564642" y="0"/>
                </a:lnTo>
                <a:close/>
              </a:path>
            </a:pathLst>
          </a:custGeom>
          <a:solidFill>
            <a:srgbClr val="000000"/>
          </a:solidFill>
        </p:spPr>
        <p:txBody>
          <a:bodyPr wrap="square" lIns="0" tIns="0" rIns="0" bIns="0" rtlCol="0"/>
          <a:lstStyle/>
          <a:p>
            <a:endParaRPr/>
          </a:p>
        </p:txBody>
      </p:sp>
      <p:sp>
        <p:nvSpPr>
          <p:cNvPr id="882" name="object 882"/>
          <p:cNvSpPr/>
          <p:nvPr/>
        </p:nvSpPr>
        <p:spPr>
          <a:xfrm>
            <a:off x="4053342" y="7674310"/>
            <a:ext cx="573405" cy="8890"/>
          </a:xfrm>
          <a:custGeom>
            <a:avLst/>
            <a:gdLst/>
            <a:ahLst/>
            <a:cxnLst/>
            <a:rect l="l" t="t" r="r" b="b"/>
            <a:pathLst>
              <a:path w="573405" h="8890">
                <a:moveTo>
                  <a:pt x="573024" y="8382"/>
                </a:moveTo>
                <a:lnTo>
                  <a:pt x="564642" y="0"/>
                </a:lnTo>
                <a:lnTo>
                  <a:pt x="7620" y="0"/>
                </a:lnTo>
                <a:lnTo>
                  <a:pt x="0" y="8382"/>
                </a:lnTo>
                <a:lnTo>
                  <a:pt x="573024" y="8382"/>
                </a:lnTo>
              </a:path>
            </a:pathLst>
          </a:custGeom>
          <a:ln w="3175">
            <a:solidFill>
              <a:srgbClr val="000000"/>
            </a:solidFill>
          </a:ln>
        </p:spPr>
        <p:txBody>
          <a:bodyPr wrap="square" lIns="0" tIns="0" rIns="0" bIns="0" rtlCol="0"/>
          <a:lstStyle/>
          <a:p>
            <a:endParaRPr/>
          </a:p>
        </p:txBody>
      </p:sp>
      <p:sp>
        <p:nvSpPr>
          <p:cNvPr id="883" name="object 883"/>
          <p:cNvSpPr/>
          <p:nvPr/>
        </p:nvSpPr>
        <p:spPr>
          <a:xfrm>
            <a:off x="4053342" y="7532577"/>
            <a:ext cx="8890" cy="150495"/>
          </a:xfrm>
          <a:custGeom>
            <a:avLst/>
            <a:gdLst/>
            <a:ahLst/>
            <a:cxnLst/>
            <a:rect l="l" t="t" r="r" b="b"/>
            <a:pathLst>
              <a:path w="8889" h="150495">
                <a:moveTo>
                  <a:pt x="0" y="0"/>
                </a:moveTo>
                <a:lnTo>
                  <a:pt x="0" y="150113"/>
                </a:lnTo>
                <a:lnTo>
                  <a:pt x="8382" y="141731"/>
                </a:lnTo>
                <a:lnTo>
                  <a:pt x="0" y="0"/>
                </a:lnTo>
                <a:close/>
              </a:path>
            </a:pathLst>
          </a:custGeom>
          <a:solidFill>
            <a:srgbClr val="000000"/>
          </a:solidFill>
        </p:spPr>
        <p:txBody>
          <a:bodyPr wrap="square" lIns="0" tIns="0" rIns="0" bIns="0" rtlCol="0"/>
          <a:lstStyle/>
          <a:p>
            <a:endParaRPr/>
          </a:p>
        </p:txBody>
      </p:sp>
      <p:sp>
        <p:nvSpPr>
          <p:cNvPr id="884" name="object 884"/>
          <p:cNvSpPr/>
          <p:nvPr/>
        </p:nvSpPr>
        <p:spPr>
          <a:xfrm>
            <a:off x="4053342" y="7532577"/>
            <a:ext cx="8890" cy="142240"/>
          </a:xfrm>
          <a:custGeom>
            <a:avLst/>
            <a:gdLst/>
            <a:ahLst/>
            <a:cxnLst/>
            <a:rect l="l" t="t" r="r" b="b"/>
            <a:pathLst>
              <a:path w="8889" h="142240">
                <a:moveTo>
                  <a:pt x="0" y="0"/>
                </a:moveTo>
                <a:lnTo>
                  <a:pt x="8382" y="141731"/>
                </a:lnTo>
                <a:lnTo>
                  <a:pt x="8382" y="8381"/>
                </a:lnTo>
                <a:lnTo>
                  <a:pt x="0" y="0"/>
                </a:lnTo>
                <a:close/>
              </a:path>
            </a:pathLst>
          </a:custGeom>
          <a:solidFill>
            <a:srgbClr val="000000"/>
          </a:solidFill>
        </p:spPr>
        <p:txBody>
          <a:bodyPr wrap="square" lIns="0" tIns="0" rIns="0" bIns="0" rtlCol="0"/>
          <a:lstStyle/>
          <a:p>
            <a:endParaRPr/>
          </a:p>
        </p:txBody>
      </p:sp>
      <p:sp>
        <p:nvSpPr>
          <p:cNvPr id="885" name="object 885"/>
          <p:cNvSpPr/>
          <p:nvPr/>
        </p:nvSpPr>
        <p:spPr>
          <a:xfrm>
            <a:off x="4053342" y="7532577"/>
            <a:ext cx="7620" cy="150495"/>
          </a:xfrm>
          <a:custGeom>
            <a:avLst/>
            <a:gdLst/>
            <a:ahLst/>
            <a:cxnLst/>
            <a:rect l="l" t="t" r="r" b="b"/>
            <a:pathLst>
              <a:path w="7619" h="150495">
                <a:moveTo>
                  <a:pt x="0" y="150113"/>
                </a:moveTo>
                <a:lnTo>
                  <a:pt x="7620" y="141731"/>
                </a:lnTo>
                <a:lnTo>
                  <a:pt x="7620" y="8381"/>
                </a:lnTo>
                <a:lnTo>
                  <a:pt x="0" y="0"/>
                </a:lnTo>
                <a:lnTo>
                  <a:pt x="0" y="150113"/>
                </a:lnTo>
              </a:path>
            </a:pathLst>
          </a:custGeom>
          <a:ln w="3175">
            <a:solidFill>
              <a:srgbClr val="000000"/>
            </a:solidFill>
          </a:ln>
        </p:spPr>
        <p:txBody>
          <a:bodyPr wrap="square" lIns="0" tIns="0" rIns="0" bIns="0" rtlCol="0"/>
          <a:lstStyle/>
          <a:p>
            <a:endParaRPr/>
          </a:p>
        </p:txBody>
      </p:sp>
      <p:sp>
        <p:nvSpPr>
          <p:cNvPr id="886" name="object 886"/>
          <p:cNvSpPr/>
          <p:nvPr/>
        </p:nvSpPr>
        <p:spPr>
          <a:xfrm>
            <a:off x="4053342" y="7532577"/>
            <a:ext cx="573405" cy="8890"/>
          </a:xfrm>
          <a:custGeom>
            <a:avLst/>
            <a:gdLst/>
            <a:ahLst/>
            <a:cxnLst/>
            <a:rect l="l" t="t" r="r" b="b"/>
            <a:pathLst>
              <a:path w="573405" h="8890">
                <a:moveTo>
                  <a:pt x="573024" y="0"/>
                </a:moveTo>
                <a:lnTo>
                  <a:pt x="0" y="0"/>
                </a:lnTo>
                <a:lnTo>
                  <a:pt x="8382" y="8381"/>
                </a:lnTo>
                <a:lnTo>
                  <a:pt x="573024" y="0"/>
                </a:lnTo>
                <a:close/>
              </a:path>
            </a:pathLst>
          </a:custGeom>
          <a:solidFill>
            <a:srgbClr val="000000"/>
          </a:solidFill>
        </p:spPr>
        <p:txBody>
          <a:bodyPr wrap="square" lIns="0" tIns="0" rIns="0" bIns="0" rtlCol="0"/>
          <a:lstStyle/>
          <a:p>
            <a:endParaRPr/>
          </a:p>
        </p:txBody>
      </p:sp>
      <p:sp>
        <p:nvSpPr>
          <p:cNvPr id="887" name="object 887"/>
          <p:cNvSpPr/>
          <p:nvPr/>
        </p:nvSpPr>
        <p:spPr>
          <a:xfrm>
            <a:off x="4061725" y="7532577"/>
            <a:ext cx="565150" cy="8890"/>
          </a:xfrm>
          <a:custGeom>
            <a:avLst/>
            <a:gdLst/>
            <a:ahLst/>
            <a:cxnLst/>
            <a:rect l="l" t="t" r="r" b="b"/>
            <a:pathLst>
              <a:path w="565150" h="8890">
                <a:moveTo>
                  <a:pt x="564641" y="0"/>
                </a:moveTo>
                <a:lnTo>
                  <a:pt x="0" y="8381"/>
                </a:lnTo>
                <a:lnTo>
                  <a:pt x="556259" y="8381"/>
                </a:lnTo>
                <a:lnTo>
                  <a:pt x="564641" y="0"/>
                </a:lnTo>
                <a:close/>
              </a:path>
            </a:pathLst>
          </a:custGeom>
          <a:solidFill>
            <a:srgbClr val="000000"/>
          </a:solidFill>
        </p:spPr>
        <p:txBody>
          <a:bodyPr wrap="square" lIns="0" tIns="0" rIns="0" bIns="0" rtlCol="0"/>
          <a:lstStyle/>
          <a:p>
            <a:endParaRPr/>
          </a:p>
        </p:txBody>
      </p:sp>
      <p:sp>
        <p:nvSpPr>
          <p:cNvPr id="888" name="object 888"/>
          <p:cNvSpPr/>
          <p:nvPr/>
        </p:nvSpPr>
        <p:spPr>
          <a:xfrm>
            <a:off x="4053342" y="7532577"/>
            <a:ext cx="573405" cy="8890"/>
          </a:xfrm>
          <a:custGeom>
            <a:avLst/>
            <a:gdLst/>
            <a:ahLst/>
            <a:cxnLst/>
            <a:rect l="l" t="t" r="r" b="b"/>
            <a:pathLst>
              <a:path w="573405" h="8890">
                <a:moveTo>
                  <a:pt x="0" y="0"/>
                </a:moveTo>
                <a:lnTo>
                  <a:pt x="7620" y="8381"/>
                </a:lnTo>
                <a:lnTo>
                  <a:pt x="564642" y="8381"/>
                </a:lnTo>
                <a:lnTo>
                  <a:pt x="573024" y="0"/>
                </a:lnTo>
                <a:lnTo>
                  <a:pt x="0" y="0"/>
                </a:lnTo>
              </a:path>
            </a:pathLst>
          </a:custGeom>
          <a:ln w="3175">
            <a:solidFill>
              <a:srgbClr val="000000"/>
            </a:solidFill>
          </a:ln>
        </p:spPr>
        <p:txBody>
          <a:bodyPr wrap="square" lIns="0" tIns="0" rIns="0" bIns="0" rtlCol="0"/>
          <a:lstStyle/>
          <a:p>
            <a:endParaRPr/>
          </a:p>
        </p:txBody>
      </p:sp>
      <p:sp>
        <p:nvSpPr>
          <p:cNvPr id="889" name="object 889"/>
          <p:cNvSpPr/>
          <p:nvPr/>
        </p:nvSpPr>
        <p:spPr>
          <a:xfrm>
            <a:off x="3826267" y="7854903"/>
            <a:ext cx="231140" cy="0"/>
          </a:xfrm>
          <a:custGeom>
            <a:avLst/>
            <a:gdLst/>
            <a:ahLst/>
            <a:cxnLst/>
            <a:rect l="l" t="t" r="r" b="b"/>
            <a:pathLst>
              <a:path w="231139">
                <a:moveTo>
                  <a:pt x="230886" y="0"/>
                </a:moveTo>
                <a:lnTo>
                  <a:pt x="0" y="0"/>
                </a:lnTo>
              </a:path>
            </a:pathLst>
          </a:custGeom>
          <a:ln w="3175">
            <a:solidFill>
              <a:srgbClr val="000000"/>
            </a:solidFill>
          </a:ln>
        </p:spPr>
        <p:txBody>
          <a:bodyPr wrap="square" lIns="0" tIns="0" rIns="0" bIns="0" rtlCol="0"/>
          <a:lstStyle/>
          <a:p>
            <a:endParaRPr/>
          </a:p>
        </p:txBody>
      </p:sp>
      <p:sp>
        <p:nvSpPr>
          <p:cNvPr id="890" name="object 890"/>
          <p:cNvSpPr/>
          <p:nvPr/>
        </p:nvSpPr>
        <p:spPr>
          <a:xfrm>
            <a:off x="3826267" y="8101791"/>
            <a:ext cx="231140" cy="0"/>
          </a:xfrm>
          <a:custGeom>
            <a:avLst/>
            <a:gdLst/>
            <a:ahLst/>
            <a:cxnLst/>
            <a:rect l="l" t="t" r="r" b="b"/>
            <a:pathLst>
              <a:path w="231139">
                <a:moveTo>
                  <a:pt x="230886" y="0"/>
                </a:moveTo>
                <a:lnTo>
                  <a:pt x="0" y="0"/>
                </a:lnTo>
              </a:path>
            </a:pathLst>
          </a:custGeom>
          <a:ln w="3175">
            <a:solidFill>
              <a:srgbClr val="000000"/>
            </a:solidFill>
          </a:ln>
        </p:spPr>
        <p:txBody>
          <a:bodyPr wrap="square" lIns="0" tIns="0" rIns="0" bIns="0" rtlCol="0"/>
          <a:lstStyle/>
          <a:p>
            <a:endParaRPr/>
          </a:p>
        </p:txBody>
      </p:sp>
      <p:sp>
        <p:nvSpPr>
          <p:cNvPr id="891" name="object 891"/>
          <p:cNvSpPr/>
          <p:nvPr/>
        </p:nvSpPr>
        <p:spPr>
          <a:xfrm>
            <a:off x="4861825" y="6842968"/>
            <a:ext cx="0" cy="1664335"/>
          </a:xfrm>
          <a:custGeom>
            <a:avLst/>
            <a:gdLst/>
            <a:ahLst/>
            <a:cxnLst/>
            <a:rect l="l" t="t" r="r" b="b"/>
            <a:pathLst>
              <a:path h="1664334">
                <a:moveTo>
                  <a:pt x="0" y="0"/>
                </a:moveTo>
                <a:lnTo>
                  <a:pt x="0" y="1664208"/>
                </a:lnTo>
              </a:path>
            </a:pathLst>
          </a:custGeom>
          <a:ln w="3175">
            <a:solidFill>
              <a:srgbClr val="000000"/>
            </a:solidFill>
            <a:prstDash val="sysDash"/>
          </a:ln>
        </p:spPr>
        <p:txBody>
          <a:bodyPr wrap="square" lIns="0" tIns="0" rIns="0" bIns="0" rtlCol="0"/>
          <a:lstStyle/>
          <a:p>
            <a:endParaRPr/>
          </a:p>
        </p:txBody>
      </p:sp>
      <p:sp>
        <p:nvSpPr>
          <p:cNvPr id="892" name="object 892"/>
          <p:cNvSpPr/>
          <p:nvPr/>
        </p:nvSpPr>
        <p:spPr>
          <a:xfrm>
            <a:off x="7744470" y="8574232"/>
            <a:ext cx="8890" cy="114300"/>
          </a:xfrm>
          <a:custGeom>
            <a:avLst/>
            <a:gdLst/>
            <a:ahLst/>
            <a:cxnLst/>
            <a:rect l="l" t="t" r="r" b="b"/>
            <a:pathLst>
              <a:path w="8889" h="114300">
                <a:moveTo>
                  <a:pt x="8382" y="0"/>
                </a:moveTo>
                <a:lnTo>
                  <a:pt x="0" y="7620"/>
                </a:lnTo>
                <a:lnTo>
                  <a:pt x="8382" y="114300"/>
                </a:lnTo>
                <a:lnTo>
                  <a:pt x="8382" y="0"/>
                </a:lnTo>
                <a:close/>
              </a:path>
            </a:pathLst>
          </a:custGeom>
          <a:solidFill>
            <a:srgbClr val="000000"/>
          </a:solidFill>
        </p:spPr>
        <p:txBody>
          <a:bodyPr wrap="square" lIns="0" tIns="0" rIns="0" bIns="0" rtlCol="0"/>
          <a:lstStyle/>
          <a:p>
            <a:endParaRPr/>
          </a:p>
        </p:txBody>
      </p:sp>
      <p:sp>
        <p:nvSpPr>
          <p:cNvPr id="893" name="object 893"/>
          <p:cNvSpPr/>
          <p:nvPr/>
        </p:nvSpPr>
        <p:spPr>
          <a:xfrm>
            <a:off x="7744470" y="8581851"/>
            <a:ext cx="8890" cy="106680"/>
          </a:xfrm>
          <a:custGeom>
            <a:avLst/>
            <a:gdLst/>
            <a:ahLst/>
            <a:cxnLst/>
            <a:rect l="l" t="t" r="r" b="b"/>
            <a:pathLst>
              <a:path w="8889" h="106679">
                <a:moveTo>
                  <a:pt x="0" y="0"/>
                </a:moveTo>
                <a:lnTo>
                  <a:pt x="0" y="98297"/>
                </a:lnTo>
                <a:lnTo>
                  <a:pt x="8382" y="106679"/>
                </a:lnTo>
                <a:lnTo>
                  <a:pt x="0" y="0"/>
                </a:lnTo>
                <a:close/>
              </a:path>
            </a:pathLst>
          </a:custGeom>
          <a:solidFill>
            <a:srgbClr val="000000"/>
          </a:solidFill>
        </p:spPr>
        <p:txBody>
          <a:bodyPr wrap="square" lIns="0" tIns="0" rIns="0" bIns="0" rtlCol="0"/>
          <a:lstStyle/>
          <a:p>
            <a:endParaRPr/>
          </a:p>
        </p:txBody>
      </p:sp>
      <p:sp>
        <p:nvSpPr>
          <p:cNvPr id="894" name="object 894"/>
          <p:cNvSpPr/>
          <p:nvPr/>
        </p:nvSpPr>
        <p:spPr>
          <a:xfrm>
            <a:off x="7744470" y="8574232"/>
            <a:ext cx="7620" cy="114300"/>
          </a:xfrm>
          <a:custGeom>
            <a:avLst/>
            <a:gdLst/>
            <a:ahLst/>
            <a:cxnLst/>
            <a:rect l="l" t="t" r="r" b="b"/>
            <a:pathLst>
              <a:path w="7620" h="114300">
                <a:moveTo>
                  <a:pt x="7620" y="0"/>
                </a:moveTo>
                <a:lnTo>
                  <a:pt x="0" y="7620"/>
                </a:lnTo>
                <a:lnTo>
                  <a:pt x="0" y="105918"/>
                </a:lnTo>
                <a:lnTo>
                  <a:pt x="7620" y="114300"/>
                </a:lnTo>
                <a:lnTo>
                  <a:pt x="7620" y="0"/>
                </a:lnTo>
              </a:path>
            </a:pathLst>
          </a:custGeom>
          <a:ln w="3175">
            <a:solidFill>
              <a:srgbClr val="000000"/>
            </a:solidFill>
          </a:ln>
        </p:spPr>
        <p:txBody>
          <a:bodyPr wrap="square" lIns="0" tIns="0" rIns="0" bIns="0" rtlCol="0"/>
          <a:lstStyle/>
          <a:p>
            <a:endParaRPr/>
          </a:p>
        </p:txBody>
      </p:sp>
      <p:sp>
        <p:nvSpPr>
          <p:cNvPr id="895" name="object 895"/>
          <p:cNvSpPr/>
          <p:nvPr/>
        </p:nvSpPr>
        <p:spPr>
          <a:xfrm>
            <a:off x="7320799" y="8680149"/>
            <a:ext cx="432434" cy="8890"/>
          </a:xfrm>
          <a:custGeom>
            <a:avLst/>
            <a:gdLst/>
            <a:ahLst/>
            <a:cxnLst/>
            <a:rect l="l" t="t" r="r" b="b"/>
            <a:pathLst>
              <a:path w="432435" h="8890">
                <a:moveTo>
                  <a:pt x="423671" y="0"/>
                </a:moveTo>
                <a:lnTo>
                  <a:pt x="0" y="8381"/>
                </a:lnTo>
                <a:lnTo>
                  <a:pt x="432053" y="8381"/>
                </a:lnTo>
                <a:lnTo>
                  <a:pt x="423671" y="0"/>
                </a:lnTo>
                <a:close/>
              </a:path>
            </a:pathLst>
          </a:custGeom>
          <a:solidFill>
            <a:srgbClr val="000000"/>
          </a:solidFill>
        </p:spPr>
        <p:txBody>
          <a:bodyPr wrap="square" lIns="0" tIns="0" rIns="0" bIns="0" rtlCol="0"/>
          <a:lstStyle/>
          <a:p>
            <a:endParaRPr/>
          </a:p>
        </p:txBody>
      </p:sp>
      <p:sp>
        <p:nvSpPr>
          <p:cNvPr id="896" name="object 896"/>
          <p:cNvSpPr/>
          <p:nvPr/>
        </p:nvSpPr>
        <p:spPr>
          <a:xfrm>
            <a:off x="7320799" y="8680149"/>
            <a:ext cx="424180" cy="8890"/>
          </a:xfrm>
          <a:custGeom>
            <a:avLst/>
            <a:gdLst/>
            <a:ahLst/>
            <a:cxnLst/>
            <a:rect l="l" t="t" r="r" b="b"/>
            <a:pathLst>
              <a:path w="424179" h="8890">
                <a:moveTo>
                  <a:pt x="423671" y="0"/>
                </a:moveTo>
                <a:lnTo>
                  <a:pt x="8381" y="0"/>
                </a:lnTo>
                <a:lnTo>
                  <a:pt x="0" y="8381"/>
                </a:lnTo>
                <a:lnTo>
                  <a:pt x="423671" y="0"/>
                </a:lnTo>
                <a:close/>
              </a:path>
            </a:pathLst>
          </a:custGeom>
          <a:solidFill>
            <a:srgbClr val="000000"/>
          </a:solidFill>
        </p:spPr>
        <p:txBody>
          <a:bodyPr wrap="square" lIns="0" tIns="0" rIns="0" bIns="0" rtlCol="0"/>
          <a:lstStyle/>
          <a:p>
            <a:endParaRPr/>
          </a:p>
        </p:txBody>
      </p:sp>
      <p:sp>
        <p:nvSpPr>
          <p:cNvPr id="897" name="object 897"/>
          <p:cNvSpPr/>
          <p:nvPr/>
        </p:nvSpPr>
        <p:spPr>
          <a:xfrm>
            <a:off x="7320799" y="8680149"/>
            <a:ext cx="431800" cy="8890"/>
          </a:xfrm>
          <a:custGeom>
            <a:avLst/>
            <a:gdLst/>
            <a:ahLst/>
            <a:cxnLst/>
            <a:rect l="l" t="t" r="r" b="b"/>
            <a:pathLst>
              <a:path w="431800" h="8890">
                <a:moveTo>
                  <a:pt x="431291" y="8381"/>
                </a:moveTo>
                <a:lnTo>
                  <a:pt x="423671" y="0"/>
                </a:lnTo>
                <a:lnTo>
                  <a:pt x="8381" y="0"/>
                </a:lnTo>
                <a:lnTo>
                  <a:pt x="0" y="8381"/>
                </a:lnTo>
                <a:lnTo>
                  <a:pt x="431291" y="8381"/>
                </a:lnTo>
              </a:path>
            </a:pathLst>
          </a:custGeom>
          <a:ln w="3175">
            <a:solidFill>
              <a:srgbClr val="000000"/>
            </a:solidFill>
          </a:ln>
        </p:spPr>
        <p:txBody>
          <a:bodyPr wrap="square" lIns="0" tIns="0" rIns="0" bIns="0" rtlCol="0"/>
          <a:lstStyle/>
          <a:p>
            <a:endParaRPr/>
          </a:p>
        </p:txBody>
      </p:sp>
      <p:sp>
        <p:nvSpPr>
          <p:cNvPr id="898" name="object 898"/>
          <p:cNvSpPr/>
          <p:nvPr/>
        </p:nvSpPr>
        <p:spPr>
          <a:xfrm>
            <a:off x="7320799" y="8574232"/>
            <a:ext cx="8890" cy="114300"/>
          </a:xfrm>
          <a:custGeom>
            <a:avLst/>
            <a:gdLst/>
            <a:ahLst/>
            <a:cxnLst/>
            <a:rect l="l" t="t" r="r" b="b"/>
            <a:pathLst>
              <a:path w="8889" h="114300">
                <a:moveTo>
                  <a:pt x="0" y="0"/>
                </a:moveTo>
                <a:lnTo>
                  <a:pt x="0" y="114300"/>
                </a:lnTo>
                <a:lnTo>
                  <a:pt x="8381" y="105918"/>
                </a:lnTo>
                <a:lnTo>
                  <a:pt x="0" y="0"/>
                </a:lnTo>
                <a:close/>
              </a:path>
            </a:pathLst>
          </a:custGeom>
          <a:solidFill>
            <a:srgbClr val="000000"/>
          </a:solidFill>
        </p:spPr>
        <p:txBody>
          <a:bodyPr wrap="square" lIns="0" tIns="0" rIns="0" bIns="0" rtlCol="0"/>
          <a:lstStyle/>
          <a:p>
            <a:endParaRPr/>
          </a:p>
        </p:txBody>
      </p:sp>
      <p:sp>
        <p:nvSpPr>
          <p:cNvPr id="899" name="object 899"/>
          <p:cNvSpPr/>
          <p:nvPr/>
        </p:nvSpPr>
        <p:spPr>
          <a:xfrm>
            <a:off x="7320799" y="8574232"/>
            <a:ext cx="8890" cy="106045"/>
          </a:xfrm>
          <a:custGeom>
            <a:avLst/>
            <a:gdLst/>
            <a:ahLst/>
            <a:cxnLst/>
            <a:rect l="l" t="t" r="r" b="b"/>
            <a:pathLst>
              <a:path w="8889" h="106045">
                <a:moveTo>
                  <a:pt x="0" y="0"/>
                </a:moveTo>
                <a:lnTo>
                  <a:pt x="8381" y="105918"/>
                </a:lnTo>
                <a:lnTo>
                  <a:pt x="8381" y="7620"/>
                </a:lnTo>
                <a:lnTo>
                  <a:pt x="0" y="0"/>
                </a:lnTo>
                <a:close/>
              </a:path>
            </a:pathLst>
          </a:custGeom>
          <a:solidFill>
            <a:srgbClr val="000000"/>
          </a:solidFill>
        </p:spPr>
        <p:txBody>
          <a:bodyPr wrap="square" lIns="0" tIns="0" rIns="0" bIns="0" rtlCol="0"/>
          <a:lstStyle/>
          <a:p>
            <a:endParaRPr/>
          </a:p>
        </p:txBody>
      </p:sp>
      <p:sp>
        <p:nvSpPr>
          <p:cNvPr id="900" name="object 900"/>
          <p:cNvSpPr/>
          <p:nvPr/>
        </p:nvSpPr>
        <p:spPr>
          <a:xfrm>
            <a:off x="7320799" y="8574232"/>
            <a:ext cx="8890" cy="114300"/>
          </a:xfrm>
          <a:custGeom>
            <a:avLst/>
            <a:gdLst/>
            <a:ahLst/>
            <a:cxnLst/>
            <a:rect l="l" t="t" r="r" b="b"/>
            <a:pathLst>
              <a:path w="8889" h="114300">
                <a:moveTo>
                  <a:pt x="0" y="114300"/>
                </a:moveTo>
                <a:lnTo>
                  <a:pt x="8381" y="105918"/>
                </a:lnTo>
                <a:lnTo>
                  <a:pt x="8381" y="7620"/>
                </a:lnTo>
                <a:lnTo>
                  <a:pt x="0" y="0"/>
                </a:lnTo>
                <a:lnTo>
                  <a:pt x="0" y="114300"/>
                </a:lnTo>
              </a:path>
            </a:pathLst>
          </a:custGeom>
          <a:ln w="3175">
            <a:solidFill>
              <a:srgbClr val="000000"/>
            </a:solidFill>
          </a:ln>
        </p:spPr>
        <p:txBody>
          <a:bodyPr wrap="square" lIns="0" tIns="0" rIns="0" bIns="0" rtlCol="0"/>
          <a:lstStyle/>
          <a:p>
            <a:endParaRPr/>
          </a:p>
        </p:txBody>
      </p:sp>
      <p:sp>
        <p:nvSpPr>
          <p:cNvPr id="901" name="object 901"/>
          <p:cNvSpPr/>
          <p:nvPr/>
        </p:nvSpPr>
        <p:spPr>
          <a:xfrm>
            <a:off x="7320799" y="8574232"/>
            <a:ext cx="432434" cy="7620"/>
          </a:xfrm>
          <a:custGeom>
            <a:avLst/>
            <a:gdLst/>
            <a:ahLst/>
            <a:cxnLst/>
            <a:rect l="l" t="t" r="r" b="b"/>
            <a:pathLst>
              <a:path w="432435" h="7620">
                <a:moveTo>
                  <a:pt x="432053" y="0"/>
                </a:moveTo>
                <a:lnTo>
                  <a:pt x="0" y="0"/>
                </a:lnTo>
                <a:lnTo>
                  <a:pt x="8381" y="7620"/>
                </a:lnTo>
                <a:lnTo>
                  <a:pt x="432053" y="0"/>
                </a:lnTo>
                <a:close/>
              </a:path>
            </a:pathLst>
          </a:custGeom>
          <a:solidFill>
            <a:srgbClr val="000000"/>
          </a:solidFill>
        </p:spPr>
        <p:txBody>
          <a:bodyPr wrap="square" lIns="0" tIns="0" rIns="0" bIns="0" rtlCol="0"/>
          <a:lstStyle/>
          <a:p>
            <a:endParaRPr/>
          </a:p>
        </p:txBody>
      </p:sp>
      <p:sp>
        <p:nvSpPr>
          <p:cNvPr id="902" name="object 902"/>
          <p:cNvSpPr/>
          <p:nvPr/>
        </p:nvSpPr>
        <p:spPr>
          <a:xfrm>
            <a:off x="7329181" y="8574232"/>
            <a:ext cx="424180" cy="7620"/>
          </a:xfrm>
          <a:custGeom>
            <a:avLst/>
            <a:gdLst/>
            <a:ahLst/>
            <a:cxnLst/>
            <a:rect l="l" t="t" r="r" b="b"/>
            <a:pathLst>
              <a:path w="424179" h="7620">
                <a:moveTo>
                  <a:pt x="423672" y="0"/>
                </a:moveTo>
                <a:lnTo>
                  <a:pt x="0" y="7620"/>
                </a:lnTo>
                <a:lnTo>
                  <a:pt x="415289" y="7620"/>
                </a:lnTo>
                <a:lnTo>
                  <a:pt x="423672" y="0"/>
                </a:lnTo>
                <a:close/>
              </a:path>
            </a:pathLst>
          </a:custGeom>
          <a:solidFill>
            <a:srgbClr val="000000"/>
          </a:solidFill>
        </p:spPr>
        <p:txBody>
          <a:bodyPr wrap="square" lIns="0" tIns="0" rIns="0" bIns="0" rtlCol="0"/>
          <a:lstStyle/>
          <a:p>
            <a:endParaRPr/>
          </a:p>
        </p:txBody>
      </p:sp>
      <p:sp>
        <p:nvSpPr>
          <p:cNvPr id="903" name="object 903"/>
          <p:cNvSpPr/>
          <p:nvPr/>
        </p:nvSpPr>
        <p:spPr>
          <a:xfrm>
            <a:off x="7320799" y="8574232"/>
            <a:ext cx="431800" cy="7620"/>
          </a:xfrm>
          <a:custGeom>
            <a:avLst/>
            <a:gdLst/>
            <a:ahLst/>
            <a:cxnLst/>
            <a:rect l="l" t="t" r="r" b="b"/>
            <a:pathLst>
              <a:path w="431800" h="7620">
                <a:moveTo>
                  <a:pt x="0" y="0"/>
                </a:moveTo>
                <a:lnTo>
                  <a:pt x="8381" y="7620"/>
                </a:lnTo>
                <a:lnTo>
                  <a:pt x="423671" y="7620"/>
                </a:lnTo>
                <a:lnTo>
                  <a:pt x="431291" y="0"/>
                </a:lnTo>
                <a:lnTo>
                  <a:pt x="0" y="0"/>
                </a:lnTo>
              </a:path>
            </a:pathLst>
          </a:custGeom>
          <a:ln w="3175">
            <a:solidFill>
              <a:srgbClr val="000000"/>
            </a:solidFill>
          </a:ln>
        </p:spPr>
        <p:txBody>
          <a:bodyPr wrap="square" lIns="0" tIns="0" rIns="0" bIns="0" rtlCol="0"/>
          <a:lstStyle/>
          <a:p>
            <a:endParaRPr/>
          </a:p>
        </p:txBody>
      </p:sp>
      <p:sp>
        <p:nvSpPr>
          <p:cNvPr id="904" name="object 904"/>
          <p:cNvSpPr/>
          <p:nvPr/>
        </p:nvSpPr>
        <p:spPr>
          <a:xfrm>
            <a:off x="5878332" y="7839663"/>
            <a:ext cx="20955" cy="15240"/>
          </a:xfrm>
          <a:custGeom>
            <a:avLst/>
            <a:gdLst/>
            <a:ahLst/>
            <a:cxnLst/>
            <a:rect l="l" t="t" r="r" b="b"/>
            <a:pathLst>
              <a:path w="20954" h="15240">
                <a:moveTo>
                  <a:pt x="14478" y="0"/>
                </a:moveTo>
                <a:lnTo>
                  <a:pt x="0" y="15239"/>
                </a:lnTo>
                <a:lnTo>
                  <a:pt x="20574" y="15239"/>
                </a:lnTo>
                <a:lnTo>
                  <a:pt x="14478" y="0"/>
                </a:lnTo>
                <a:close/>
              </a:path>
            </a:pathLst>
          </a:custGeom>
          <a:solidFill>
            <a:srgbClr val="000000"/>
          </a:solidFill>
        </p:spPr>
        <p:txBody>
          <a:bodyPr wrap="square" lIns="0" tIns="0" rIns="0" bIns="0" rtlCol="0"/>
          <a:lstStyle/>
          <a:p>
            <a:endParaRPr/>
          </a:p>
        </p:txBody>
      </p:sp>
      <p:sp>
        <p:nvSpPr>
          <p:cNvPr id="905" name="object 905"/>
          <p:cNvSpPr/>
          <p:nvPr/>
        </p:nvSpPr>
        <p:spPr>
          <a:xfrm>
            <a:off x="5878332" y="7839663"/>
            <a:ext cx="20955" cy="15240"/>
          </a:xfrm>
          <a:custGeom>
            <a:avLst/>
            <a:gdLst/>
            <a:ahLst/>
            <a:cxnLst/>
            <a:rect l="l" t="t" r="r" b="b"/>
            <a:pathLst>
              <a:path w="20954" h="15240">
                <a:moveTo>
                  <a:pt x="20574" y="15239"/>
                </a:moveTo>
                <a:lnTo>
                  <a:pt x="14478" y="0"/>
                </a:lnTo>
                <a:lnTo>
                  <a:pt x="0" y="15239"/>
                </a:lnTo>
                <a:lnTo>
                  <a:pt x="20574" y="15239"/>
                </a:lnTo>
              </a:path>
            </a:pathLst>
          </a:custGeom>
          <a:ln w="3175">
            <a:solidFill>
              <a:srgbClr val="000000"/>
            </a:solidFill>
          </a:ln>
        </p:spPr>
        <p:txBody>
          <a:bodyPr wrap="square" lIns="0" tIns="0" rIns="0" bIns="0" rtlCol="0"/>
          <a:lstStyle/>
          <a:p>
            <a:endParaRPr/>
          </a:p>
        </p:txBody>
      </p:sp>
      <p:sp>
        <p:nvSpPr>
          <p:cNvPr id="906" name="object 906"/>
          <p:cNvSpPr/>
          <p:nvPr/>
        </p:nvSpPr>
        <p:spPr>
          <a:xfrm>
            <a:off x="5878332" y="7834330"/>
            <a:ext cx="14604" cy="20955"/>
          </a:xfrm>
          <a:custGeom>
            <a:avLst/>
            <a:gdLst/>
            <a:ahLst/>
            <a:cxnLst/>
            <a:rect l="l" t="t" r="r" b="b"/>
            <a:pathLst>
              <a:path w="14604" h="20954">
                <a:moveTo>
                  <a:pt x="0" y="0"/>
                </a:moveTo>
                <a:lnTo>
                  <a:pt x="0" y="20574"/>
                </a:lnTo>
                <a:lnTo>
                  <a:pt x="14478" y="5334"/>
                </a:lnTo>
                <a:lnTo>
                  <a:pt x="0" y="0"/>
                </a:lnTo>
                <a:close/>
              </a:path>
            </a:pathLst>
          </a:custGeom>
          <a:solidFill>
            <a:srgbClr val="000000"/>
          </a:solidFill>
        </p:spPr>
        <p:txBody>
          <a:bodyPr wrap="square" lIns="0" tIns="0" rIns="0" bIns="0" rtlCol="0"/>
          <a:lstStyle/>
          <a:p>
            <a:endParaRPr/>
          </a:p>
        </p:txBody>
      </p:sp>
      <p:sp>
        <p:nvSpPr>
          <p:cNvPr id="907" name="object 907"/>
          <p:cNvSpPr/>
          <p:nvPr/>
        </p:nvSpPr>
        <p:spPr>
          <a:xfrm>
            <a:off x="5878332" y="7834330"/>
            <a:ext cx="14604" cy="20955"/>
          </a:xfrm>
          <a:custGeom>
            <a:avLst/>
            <a:gdLst/>
            <a:ahLst/>
            <a:cxnLst/>
            <a:rect l="l" t="t" r="r" b="b"/>
            <a:pathLst>
              <a:path w="14604" h="20954">
                <a:moveTo>
                  <a:pt x="14478" y="5334"/>
                </a:moveTo>
                <a:lnTo>
                  <a:pt x="0" y="0"/>
                </a:lnTo>
                <a:lnTo>
                  <a:pt x="0" y="20574"/>
                </a:lnTo>
                <a:lnTo>
                  <a:pt x="14478" y="5334"/>
                </a:lnTo>
              </a:path>
            </a:pathLst>
          </a:custGeom>
          <a:ln w="3175">
            <a:solidFill>
              <a:srgbClr val="000000"/>
            </a:solidFill>
          </a:ln>
        </p:spPr>
        <p:txBody>
          <a:bodyPr wrap="square" lIns="0" tIns="0" rIns="0" bIns="0" rtlCol="0"/>
          <a:lstStyle/>
          <a:p>
            <a:endParaRPr/>
          </a:p>
        </p:txBody>
      </p:sp>
      <p:sp>
        <p:nvSpPr>
          <p:cNvPr id="908" name="object 908"/>
          <p:cNvSpPr/>
          <p:nvPr/>
        </p:nvSpPr>
        <p:spPr>
          <a:xfrm>
            <a:off x="5863855" y="7834330"/>
            <a:ext cx="14604" cy="20955"/>
          </a:xfrm>
          <a:custGeom>
            <a:avLst/>
            <a:gdLst/>
            <a:ahLst/>
            <a:cxnLst/>
            <a:rect l="l" t="t" r="r" b="b"/>
            <a:pathLst>
              <a:path w="14604" h="20954">
                <a:moveTo>
                  <a:pt x="14477" y="0"/>
                </a:moveTo>
                <a:lnTo>
                  <a:pt x="0" y="5334"/>
                </a:lnTo>
                <a:lnTo>
                  <a:pt x="14477" y="20574"/>
                </a:lnTo>
                <a:lnTo>
                  <a:pt x="14477" y="0"/>
                </a:lnTo>
                <a:close/>
              </a:path>
            </a:pathLst>
          </a:custGeom>
          <a:solidFill>
            <a:srgbClr val="000000"/>
          </a:solidFill>
        </p:spPr>
        <p:txBody>
          <a:bodyPr wrap="square" lIns="0" tIns="0" rIns="0" bIns="0" rtlCol="0"/>
          <a:lstStyle/>
          <a:p>
            <a:endParaRPr/>
          </a:p>
        </p:txBody>
      </p:sp>
      <p:sp>
        <p:nvSpPr>
          <p:cNvPr id="909" name="object 909"/>
          <p:cNvSpPr/>
          <p:nvPr/>
        </p:nvSpPr>
        <p:spPr>
          <a:xfrm>
            <a:off x="5863855" y="7834330"/>
            <a:ext cx="14604" cy="20955"/>
          </a:xfrm>
          <a:custGeom>
            <a:avLst/>
            <a:gdLst/>
            <a:ahLst/>
            <a:cxnLst/>
            <a:rect l="l" t="t" r="r" b="b"/>
            <a:pathLst>
              <a:path w="14604" h="20954">
                <a:moveTo>
                  <a:pt x="14477" y="0"/>
                </a:moveTo>
                <a:lnTo>
                  <a:pt x="0" y="5334"/>
                </a:lnTo>
                <a:lnTo>
                  <a:pt x="14477" y="20574"/>
                </a:lnTo>
                <a:lnTo>
                  <a:pt x="14477" y="0"/>
                </a:lnTo>
              </a:path>
            </a:pathLst>
          </a:custGeom>
          <a:ln w="3175">
            <a:solidFill>
              <a:srgbClr val="000000"/>
            </a:solidFill>
          </a:ln>
        </p:spPr>
        <p:txBody>
          <a:bodyPr wrap="square" lIns="0" tIns="0" rIns="0" bIns="0" rtlCol="0"/>
          <a:lstStyle/>
          <a:p>
            <a:endParaRPr/>
          </a:p>
        </p:txBody>
      </p:sp>
      <p:sp>
        <p:nvSpPr>
          <p:cNvPr id="910" name="object 910"/>
          <p:cNvSpPr/>
          <p:nvPr/>
        </p:nvSpPr>
        <p:spPr>
          <a:xfrm>
            <a:off x="5857758" y="7839663"/>
            <a:ext cx="20955" cy="15240"/>
          </a:xfrm>
          <a:custGeom>
            <a:avLst/>
            <a:gdLst/>
            <a:ahLst/>
            <a:cxnLst/>
            <a:rect l="l" t="t" r="r" b="b"/>
            <a:pathLst>
              <a:path w="20954" h="15240">
                <a:moveTo>
                  <a:pt x="6096" y="0"/>
                </a:moveTo>
                <a:lnTo>
                  <a:pt x="0" y="15239"/>
                </a:lnTo>
                <a:lnTo>
                  <a:pt x="20574" y="15239"/>
                </a:lnTo>
                <a:lnTo>
                  <a:pt x="6096" y="0"/>
                </a:lnTo>
                <a:close/>
              </a:path>
            </a:pathLst>
          </a:custGeom>
          <a:solidFill>
            <a:srgbClr val="000000"/>
          </a:solidFill>
        </p:spPr>
        <p:txBody>
          <a:bodyPr wrap="square" lIns="0" tIns="0" rIns="0" bIns="0" rtlCol="0"/>
          <a:lstStyle/>
          <a:p>
            <a:endParaRPr/>
          </a:p>
        </p:txBody>
      </p:sp>
      <p:sp>
        <p:nvSpPr>
          <p:cNvPr id="911" name="object 911"/>
          <p:cNvSpPr/>
          <p:nvPr/>
        </p:nvSpPr>
        <p:spPr>
          <a:xfrm>
            <a:off x="5857758" y="7839663"/>
            <a:ext cx="20955" cy="15240"/>
          </a:xfrm>
          <a:custGeom>
            <a:avLst/>
            <a:gdLst/>
            <a:ahLst/>
            <a:cxnLst/>
            <a:rect l="l" t="t" r="r" b="b"/>
            <a:pathLst>
              <a:path w="20954" h="15240">
                <a:moveTo>
                  <a:pt x="6096" y="0"/>
                </a:moveTo>
                <a:lnTo>
                  <a:pt x="0" y="15239"/>
                </a:lnTo>
                <a:lnTo>
                  <a:pt x="20574" y="15239"/>
                </a:lnTo>
                <a:lnTo>
                  <a:pt x="6096" y="0"/>
                </a:lnTo>
              </a:path>
            </a:pathLst>
          </a:custGeom>
          <a:ln w="3175">
            <a:solidFill>
              <a:srgbClr val="000000"/>
            </a:solidFill>
          </a:ln>
        </p:spPr>
        <p:txBody>
          <a:bodyPr wrap="square" lIns="0" tIns="0" rIns="0" bIns="0" rtlCol="0"/>
          <a:lstStyle/>
          <a:p>
            <a:endParaRPr/>
          </a:p>
        </p:txBody>
      </p:sp>
      <p:sp>
        <p:nvSpPr>
          <p:cNvPr id="912" name="object 912"/>
          <p:cNvSpPr/>
          <p:nvPr/>
        </p:nvSpPr>
        <p:spPr>
          <a:xfrm>
            <a:off x="5857758" y="7854903"/>
            <a:ext cx="20955" cy="14604"/>
          </a:xfrm>
          <a:custGeom>
            <a:avLst/>
            <a:gdLst/>
            <a:ahLst/>
            <a:cxnLst/>
            <a:rect l="l" t="t" r="r" b="b"/>
            <a:pathLst>
              <a:path w="20954" h="14604">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913" name="object 913"/>
          <p:cNvSpPr/>
          <p:nvPr/>
        </p:nvSpPr>
        <p:spPr>
          <a:xfrm>
            <a:off x="5857758" y="7854903"/>
            <a:ext cx="20955" cy="14604"/>
          </a:xfrm>
          <a:custGeom>
            <a:avLst/>
            <a:gdLst/>
            <a:ahLst/>
            <a:cxnLst/>
            <a:rect l="l" t="t" r="r" b="b"/>
            <a:pathLst>
              <a:path w="20954" h="14604">
                <a:moveTo>
                  <a:pt x="0" y="0"/>
                </a:moveTo>
                <a:lnTo>
                  <a:pt x="6096" y="14477"/>
                </a:lnTo>
                <a:lnTo>
                  <a:pt x="20574" y="0"/>
                </a:lnTo>
                <a:lnTo>
                  <a:pt x="0" y="0"/>
                </a:lnTo>
              </a:path>
            </a:pathLst>
          </a:custGeom>
          <a:ln w="3175">
            <a:solidFill>
              <a:srgbClr val="000000"/>
            </a:solidFill>
          </a:ln>
        </p:spPr>
        <p:txBody>
          <a:bodyPr wrap="square" lIns="0" tIns="0" rIns="0" bIns="0" rtlCol="0"/>
          <a:lstStyle/>
          <a:p>
            <a:endParaRPr/>
          </a:p>
        </p:txBody>
      </p:sp>
      <p:sp>
        <p:nvSpPr>
          <p:cNvPr id="914" name="object 914"/>
          <p:cNvSpPr/>
          <p:nvPr/>
        </p:nvSpPr>
        <p:spPr>
          <a:xfrm>
            <a:off x="5863855" y="7854903"/>
            <a:ext cx="14604" cy="20955"/>
          </a:xfrm>
          <a:custGeom>
            <a:avLst/>
            <a:gdLst/>
            <a:ahLst/>
            <a:cxnLst/>
            <a:rect l="l" t="t" r="r" b="b"/>
            <a:pathLst>
              <a:path w="14604" h="20954">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915" name="object 915"/>
          <p:cNvSpPr/>
          <p:nvPr/>
        </p:nvSpPr>
        <p:spPr>
          <a:xfrm>
            <a:off x="5863855" y="7854903"/>
            <a:ext cx="14604" cy="20955"/>
          </a:xfrm>
          <a:custGeom>
            <a:avLst/>
            <a:gdLst/>
            <a:ahLst/>
            <a:cxnLst/>
            <a:rect l="l" t="t" r="r" b="b"/>
            <a:pathLst>
              <a:path w="14604" h="20954">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916" name="object 916"/>
          <p:cNvSpPr/>
          <p:nvPr/>
        </p:nvSpPr>
        <p:spPr>
          <a:xfrm>
            <a:off x="5878332" y="7854903"/>
            <a:ext cx="14604" cy="20955"/>
          </a:xfrm>
          <a:custGeom>
            <a:avLst/>
            <a:gdLst/>
            <a:ahLst/>
            <a:cxnLst/>
            <a:rect l="l" t="t" r="r" b="b"/>
            <a:pathLst>
              <a:path w="14604" h="20954">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917" name="object 917"/>
          <p:cNvSpPr/>
          <p:nvPr/>
        </p:nvSpPr>
        <p:spPr>
          <a:xfrm>
            <a:off x="5878332" y="7854903"/>
            <a:ext cx="14604" cy="20955"/>
          </a:xfrm>
          <a:custGeom>
            <a:avLst/>
            <a:gdLst/>
            <a:ahLst/>
            <a:cxnLst/>
            <a:rect l="l" t="t" r="r" b="b"/>
            <a:pathLst>
              <a:path w="14604" h="20954">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918" name="object 918"/>
          <p:cNvSpPr/>
          <p:nvPr/>
        </p:nvSpPr>
        <p:spPr>
          <a:xfrm>
            <a:off x="5878332" y="7854903"/>
            <a:ext cx="20955" cy="14604"/>
          </a:xfrm>
          <a:custGeom>
            <a:avLst/>
            <a:gdLst/>
            <a:ahLst/>
            <a:cxnLst/>
            <a:rect l="l" t="t" r="r" b="b"/>
            <a:pathLst>
              <a:path w="20954" h="14604">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919" name="object 919"/>
          <p:cNvSpPr/>
          <p:nvPr/>
        </p:nvSpPr>
        <p:spPr>
          <a:xfrm>
            <a:off x="5878332" y="7854903"/>
            <a:ext cx="20955" cy="14604"/>
          </a:xfrm>
          <a:custGeom>
            <a:avLst/>
            <a:gdLst/>
            <a:ahLst/>
            <a:cxnLst/>
            <a:rect l="l" t="t" r="r" b="b"/>
            <a:pathLst>
              <a:path w="20954" h="14604">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920" name="object 920"/>
          <p:cNvSpPr/>
          <p:nvPr/>
        </p:nvSpPr>
        <p:spPr>
          <a:xfrm>
            <a:off x="6465835" y="7099000"/>
            <a:ext cx="20320" cy="14604"/>
          </a:xfrm>
          <a:custGeom>
            <a:avLst/>
            <a:gdLst/>
            <a:ahLst/>
            <a:cxnLst/>
            <a:rect l="l" t="t" r="r" b="b"/>
            <a:pathLst>
              <a:path w="20320" h="14604">
                <a:moveTo>
                  <a:pt x="14477" y="0"/>
                </a:moveTo>
                <a:lnTo>
                  <a:pt x="0" y="14477"/>
                </a:lnTo>
                <a:lnTo>
                  <a:pt x="19812" y="14477"/>
                </a:lnTo>
                <a:lnTo>
                  <a:pt x="14477" y="0"/>
                </a:lnTo>
                <a:close/>
              </a:path>
            </a:pathLst>
          </a:custGeom>
          <a:solidFill>
            <a:srgbClr val="000000"/>
          </a:solidFill>
        </p:spPr>
        <p:txBody>
          <a:bodyPr wrap="square" lIns="0" tIns="0" rIns="0" bIns="0" rtlCol="0"/>
          <a:lstStyle/>
          <a:p>
            <a:endParaRPr/>
          </a:p>
        </p:txBody>
      </p:sp>
      <p:sp>
        <p:nvSpPr>
          <p:cNvPr id="921" name="object 921"/>
          <p:cNvSpPr/>
          <p:nvPr/>
        </p:nvSpPr>
        <p:spPr>
          <a:xfrm>
            <a:off x="6465835" y="7099000"/>
            <a:ext cx="20320" cy="14604"/>
          </a:xfrm>
          <a:custGeom>
            <a:avLst/>
            <a:gdLst/>
            <a:ahLst/>
            <a:cxnLst/>
            <a:rect l="l" t="t" r="r" b="b"/>
            <a:pathLst>
              <a:path w="20320" h="14604">
                <a:moveTo>
                  <a:pt x="19812" y="14477"/>
                </a:moveTo>
                <a:lnTo>
                  <a:pt x="14477" y="0"/>
                </a:lnTo>
                <a:lnTo>
                  <a:pt x="0" y="14477"/>
                </a:lnTo>
                <a:lnTo>
                  <a:pt x="19812" y="14477"/>
                </a:lnTo>
              </a:path>
            </a:pathLst>
          </a:custGeom>
          <a:ln w="3175">
            <a:solidFill>
              <a:srgbClr val="000000"/>
            </a:solidFill>
          </a:ln>
        </p:spPr>
        <p:txBody>
          <a:bodyPr wrap="square" lIns="0" tIns="0" rIns="0" bIns="0" rtlCol="0"/>
          <a:lstStyle/>
          <a:p>
            <a:endParaRPr/>
          </a:p>
        </p:txBody>
      </p:sp>
      <p:sp>
        <p:nvSpPr>
          <p:cNvPr id="922" name="object 922"/>
          <p:cNvSpPr/>
          <p:nvPr/>
        </p:nvSpPr>
        <p:spPr>
          <a:xfrm>
            <a:off x="6465835" y="7092903"/>
            <a:ext cx="14604" cy="20955"/>
          </a:xfrm>
          <a:custGeom>
            <a:avLst/>
            <a:gdLst/>
            <a:ahLst/>
            <a:cxnLst/>
            <a:rect l="l" t="t" r="r" b="b"/>
            <a:pathLst>
              <a:path w="14604" h="20954">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923" name="object 923"/>
          <p:cNvSpPr/>
          <p:nvPr/>
        </p:nvSpPr>
        <p:spPr>
          <a:xfrm>
            <a:off x="6465835" y="7092903"/>
            <a:ext cx="14604" cy="20955"/>
          </a:xfrm>
          <a:custGeom>
            <a:avLst/>
            <a:gdLst/>
            <a:ahLst/>
            <a:cxnLst/>
            <a:rect l="l" t="t" r="r" b="b"/>
            <a:pathLst>
              <a:path w="14604" h="20954">
                <a:moveTo>
                  <a:pt x="14477" y="6096"/>
                </a:moveTo>
                <a:lnTo>
                  <a:pt x="0" y="0"/>
                </a:lnTo>
                <a:lnTo>
                  <a:pt x="0" y="20574"/>
                </a:lnTo>
                <a:lnTo>
                  <a:pt x="14477" y="6096"/>
                </a:lnTo>
              </a:path>
            </a:pathLst>
          </a:custGeom>
          <a:ln w="3175">
            <a:solidFill>
              <a:srgbClr val="000000"/>
            </a:solidFill>
          </a:ln>
        </p:spPr>
        <p:txBody>
          <a:bodyPr wrap="square" lIns="0" tIns="0" rIns="0" bIns="0" rtlCol="0"/>
          <a:lstStyle/>
          <a:p>
            <a:endParaRPr/>
          </a:p>
        </p:txBody>
      </p:sp>
      <p:sp>
        <p:nvSpPr>
          <p:cNvPr id="924" name="object 924"/>
          <p:cNvSpPr/>
          <p:nvPr/>
        </p:nvSpPr>
        <p:spPr>
          <a:xfrm>
            <a:off x="6451356" y="7092903"/>
            <a:ext cx="14604" cy="20955"/>
          </a:xfrm>
          <a:custGeom>
            <a:avLst/>
            <a:gdLst/>
            <a:ahLst/>
            <a:cxnLst/>
            <a:rect l="l" t="t" r="r" b="b"/>
            <a:pathLst>
              <a:path w="14604" h="20954">
                <a:moveTo>
                  <a:pt x="14478" y="0"/>
                </a:moveTo>
                <a:lnTo>
                  <a:pt x="0" y="6096"/>
                </a:lnTo>
                <a:lnTo>
                  <a:pt x="14478" y="20574"/>
                </a:lnTo>
                <a:lnTo>
                  <a:pt x="14478" y="0"/>
                </a:lnTo>
                <a:close/>
              </a:path>
            </a:pathLst>
          </a:custGeom>
          <a:solidFill>
            <a:srgbClr val="000000"/>
          </a:solidFill>
        </p:spPr>
        <p:txBody>
          <a:bodyPr wrap="square" lIns="0" tIns="0" rIns="0" bIns="0" rtlCol="0"/>
          <a:lstStyle/>
          <a:p>
            <a:endParaRPr/>
          </a:p>
        </p:txBody>
      </p:sp>
      <p:sp>
        <p:nvSpPr>
          <p:cNvPr id="925" name="object 925"/>
          <p:cNvSpPr/>
          <p:nvPr/>
        </p:nvSpPr>
        <p:spPr>
          <a:xfrm>
            <a:off x="6451356" y="7092903"/>
            <a:ext cx="14604" cy="20955"/>
          </a:xfrm>
          <a:custGeom>
            <a:avLst/>
            <a:gdLst/>
            <a:ahLst/>
            <a:cxnLst/>
            <a:rect l="l" t="t" r="r" b="b"/>
            <a:pathLst>
              <a:path w="14604" h="20954">
                <a:moveTo>
                  <a:pt x="14478" y="0"/>
                </a:moveTo>
                <a:lnTo>
                  <a:pt x="0" y="6096"/>
                </a:lnTo>
                <a:lnTo>
                  <a:pt x="14478" y="20574"/>
                </a:lnTo>
                <a:lnTo>
                  <a:pt x="14478" y="0"/>
                </a:lnTo>
              </a:path>
            </a:pathLst>
          </a:custGeom>
          <a:ln w="3175">
            <a:solidFill>
              <a:srgbClr val="000000"/>
            </a:solidFill>
          </a:ln>
        </p:spPr>
        <p:txBody>
          <a:bodyPr wrap="square" lIns="0" tIns="0" rIns="0" bIns="0" rtlCol="0"/>
          <a:lstStyle/>
          <a:p>
            <a:endParaRPr/>
          </a:p>
        </p:txBody>
      </p:sp>
      <p:sp>
        <p:nvSpPr>
          <p:cNvPr id="926" name="object 926"/>
          <p:cNvSpPr/>
          <p:nvPr/>
        </p:nvSpPr>
        <p:spPr>
          <a:xfrm>
            <a:off x="6445261" y="7099000"/>
            <a:ext cx="20955" cy="14604"/>
          </a:xfrm>
          <a:custGeom>
            <a:avLst/>
            <a:gdLst/>
            <a:ahLst/>
            <a:cxnLst/>
            <a:rect l="l" t="t" r="r" b="b"/>
            <a:pathLst>
              <a:path w="20954" h="14604">
                <a:moveTo>
                  <a:pt x="6095" y="0"/>
                </a:moveTo>
                <a:lnTo>
                  <a:pt x="0" y="14477"/>
                </a:lnTo>
                <a:lnTo>
                  <a:pt x="20574" y="14477"/>
                </a:lnTo>
                <a:lnTo>
                  <a:pt x="6095" y="0"/>
                </a:lnTo>
                <a:close/>
              </a:path>
            </a:pathLst>
          </a:custGeom>
          <a:solidFill>
            <a:srgbClr val="000000"/>
          </a:solidFill>
        </p:spPr>
        <p:txBody>
          <a:bodyPr wrap="square" lIns="0" tIns="0" rIns="0" bIns="0" rtlCol="0"/>
          <a:lstStyle/>
          <a:p>
            <a:endParaRPr/>
          </a:p>
        </p:txBody>
      </p:sp>
      <p:sp>
        <p:nvSpPr>
          <p:cNvPr id="927" name="object 927"/>
          <p:cNvSpPr/>
          <p:nvPr/>
        </p:nvSpPr>
        <p:spPr>
          <a:xfrm>
            <a:off x="6445261" y="7099000"/>
            <a:ext cx="20955" cy="14604"/>
          </a:xfrm>
          <a:custGeom>
            <a:avLst/>
            <a:gdLst/>
            <a:ahLst/>
            <a:cxnLst/>
            <a:rect l="l" t="t" r="r" b="b"/>
            <a:pathLst>
              <a:path w="20954" h="14604">
                <a:moveTo>
                  <a:pt x="6095" y="0"/>
                </a:moveTo>
                <a:lnTo>
                  <a:pt x="0" y="14477"/>
                </a:lnTo>
                <a:lnTo>
                  <a:pt x="20574" y="14477"/>
                </a:lnTo>
                <a:lnTo>
                  <a:pt x="6095" y="0"/>
                </a:lnTo>
              </a:path>
            </a:pathLst>
          </a:custGeom>
          <a:ln w="3175">
            <a:solidFill>
              <a:srgbClr val="000000"/>
            </a:solidFill>
          </a:ln>
        </p:spPr>
        <p:txBody>
          <a:bodyPr wrap="square" lIns="0" tIns="0" rIns="0" bIns="0" rtlCol="0"/>
          <a:lstStyle/>
          <a:p>
            <a:endParaRPr/>
          </a:p>
        </p:txBody>
      </p:sp>
      <p:sp>
        <p:nvSpPr>
          <p:cNvPr id="928" name="object 928"/>
          <p:cNvSpPr/>
          <p:nvPr/>
        </p:nvSpPr>
        <p:spPr>
          <a:xfrm>
            <a:off x="6445261" y="7113477"/>
            <a:ext cx="20955" cy="15240"/>
          </a:xfrm>
          <a:custGeom>
            <a:avLst/>
            <a:gdLst/>
            <a:ahLst/>
            <a:cxnLst/>
            <a:rect l="l" t="t" r="r" b="b"/>
            <a:pathLst>
              <a:path w="20954" h="15239">
                <a:moveTo>
                  <a:pt x="20574" y="0"/>
                </a:moveTo>
                <a:lnTo>
                  <a:pt x="0" y="0"/>
                </a:lnTo>
                <a:lnTo>
                  <a:pt x="6095" y="15239"/>
                </a:lnTo>
                <a:lnTo>
                  <a:pt x="20574" y="0"/>
                </a:lnTo>
                <a:close/>
              </a:path>
            </a:pathLst>
          </a:custGeom>
          <a:solidFill>
            <a:srgbClr val="000000"/>
          </a:solidFill>
        </p:spPr>
        <p:txBody>
          <a:bodyPr wrap="square" lIns="0" tIns="0" rIns="0" bIns="0" rtlCol="0"/>
          <a:lstStyle/>
          <a:p>
            <a:endParaRPr/>
          </a:p>
        </p:txBody>
      </p:sp>
      <p:sp>
        <p:nvSpPr>
          <p:cNvPr id="929" name="object 929"/>
          <p:cNvSpPr/>
          <p:nvPr/>
        </p:nvSpPr>
        <p:spPr>
          <a:xfrm>
            <a:off x="6445261" y="7113477"/>
            <a:ext cx="20955" cy="15240"/>
          </a:xfrm>
          <a:custGeom>
            <a:avLst/>
            <a:gdLst/>
            <a:ahLst/>
            <a:cxnLst/>
            <a:rect l="l" t="t" r="r" b="b"/>
            <a:pathLst>
              <a:path w="20954" h="15239">
                <a:moveTo>
                  <a:pt x="0" y="0"/>
                </a:moveTo>
                <a:lnTo>
                  <a:pt x="6095" y="15239"/>
                </a:lnTo>
                <a:lnTo>
                  <a:pt x="20574" y="0"/>
                </a:lnTo>
                <a:lnTo>
                  <a:pt x="0" y="0"/>
                </a:lnTo>
              </a:path>
            </a:pathLst>
          </a:custGeom>
          <a:ln w="3175">
            <a:solidFill>
              <a:srgbClr val="000000"/>
            </a:solidFill>
          </a:ln>
        </p:spPr>
        <p:txBody>
          <a:bodyPr wrap="square" lIns="0" tIns="0" rIns="0" bIns="0" rtlCol="0"/>
          <a:lstStyle/>
          <a:p>
            <a:endParaRPr/>
          </a:p>
        </p:txBody>
      </p:sp>
      <p:sp>
        <p:nvSpPr>
          <p:cNvPr id="930" name="object 930"/>
          <p:cNvSpPr/>
          <p:nvPr/>
        </p:nvSpPr>
        <p:spPr>
          <a:xfrm>
            <a:off x="6451356" y="7113477"/>
            <a:ext cx="14604" cy="20955"/>
          </a:xfrm>
          <a:custGeom>
            <a:avLst/>
            <a:gdLst/>
            <a:ahLst/>
            <a:cxnLst/>
            <a:rect l="l" t="t" r="r" b="b"/>
            <a:pathLst>
              <a:path w="14604" h="20954">
                <a:moveTo>
                  <a:pt x="14478" y="0"/>
                </a:moveTo>
                <a:lnTo>
                  <a:pt x="0" y="15239"/>
                </a:lnTo>
                <a:lnTo>
                  <a:pt x="14478" y="20574"/>
                </a:lnTo>
                <a:lnTo>
                  <a:pt x="14478" y="0"/>
                </a:lnTo>
                <a:close/>
              </a:path>
            </a:pathLst>
          </a:custGeom>
          <a:solidFill>
            <a:srgbClr val="000000"/>
          </a:solidFill>
        </p:spPr>
        <p:txBody>
          <a:bodyPr wrap="square" lIns="0" tIns="0" rIns="0" bIns="0" rtlCol="0"/>
          <a:lstStyle/>
          <a:p>
            <a:endParaRPr/>
          </a:p>
        </p:txBody>
      </p:sp>
      <p:sp>
        <p:nvSpPr>
          <p:cNvPr id="931" name="object 931"/>
          <p:cNvSpPr/>
          <p:nvPr/>
        </p:nvSpPr>
        <p:spPr>
          <a:xfrm>
            <a:off x="6451356" y="7113477"/>
            <a:ext cx="14604" cy="20955"/>
          </a:xfrm>
          <a:custGeom>
            <a:avLst/>
            <a:gdLst/>
            <a:ahLst/>
            <a:cxnLst/>
            <a:rect l="l" t="t" r="r" b="b"/>
            <a:pathLst>
              <a:path w="14604" h="20954">
                <a:moveTo>
                  <a:pt x="0" y="15239"/>
                </a:moveTo>
                <a:lnTo>
                  <a:pt x="14478" y="20574"/>
                </a:lnTo>
                <a:lnTo>
                  <a:pt x="14478" y="0"/>
                </a:lnTo>
                <a:lnTo>
                  <a:pt x="0" y="15239"/>
                </a:lnTo>
              </a:path>
            </a:pathLst>
          </a:custGeom>
          <a:ln w="3175">
            <a:solidFill>
              <a:srgbClr val="000000"/>
            </a:solidFill>
          </a:ln>
        </p:spPr>
        <p:txBody>
          <a:bodyPr wrap="square" lIns="0" tIns="0" rIns="0" bIns="0" rtlCol="0"/>
          <a:lstStyle/>
          <a:p>
            <a:endParaRPr/>
          </a:p>
        </p:txBody>
      </p:sp>
      <p:sp>
        <p:nvSpPr>
          <p:cNvPr id="932" name="object 932"/>
          <p:cNvSpPr/>
          <p:nvPr/>
        </p:nvSpPr>
        <p:spPr>
          <a:xfrm>
            <a:off x="6465835" y="7113477"/>
            <a:ext cx="14604" cy="20955"/>
          </a:xfrm>
          <a:custGeom>
            <a:avLst/>
            <a:gdLst/>
            <a:ahLst/>
            <a:cxnLst/>
            <a:rect l="l" t="t" r="r" b="b"/>
            <a:pathLst>
              <a:path w="14604" h="20954">
                <a:moveTo>
                  <a:pt x="0" y="0"/>
                </a:moveTo>
                <a:lnTo>
                  <a:pt x="0" y="20574"/>
                </a:lnTo>
                <a:lnTo>
                  <a:pt x="14477" y="15239"/>
                </a:lnTo>
                <a:lnTo>
                  <a:pt x="0" y="0"/>
                </a:lnTo>
                <a:close/>
              </a:path>
            </a:pathLst>
          </a:custGeom>
          <a:solidFill>
            <a:srgbClr val="000000"/>
          </a:solidFill>
        </p:spPr>
        <p:txBody>
          <a:bodyPr wrap="square" lIns="0" tIns="0" rIns="0" bIns="0" rtlCol="0"/>
          <a:lstStyle/>
          <a:p>
            <a:endParaRPr/>
          </a:p>
        </p:txBody>
      </p:sp>
      <p:sp>
        <p:nvSpPr>
          <p:cNvPr id="933" name="object 933"/>
          <p:cNvSpPr/>
          <p:nvPr/>
        </p:nvSpPr>
        <p:spPr>
          <a:xfrm>
            <a:off x="6465835" y="7113477"/>
            <a:ext cx="14604" cy="20955"/>
          </a:xfrm>
          <a:custGeom>
            <a:avLst/>
            <a:gdLst/>
            <a:ahLst/>
            <a:cxnLst/>
            <a:rect l="l" t="t" r="r" b="b"/>
            <a:pathLst>
              <a:path w="14604" h="20954">
                <a:moveTo>
                  <a:pt x="0" y="20574"/>
                </a:moveTo>
                <a:lnTo>
                  <a:pt x="14477" y="15239"/>
                </a:lnTo>
                <a:lnTo>
                  <a:pt x="0" y="0"/>
                </a:lnTo>
                <a:lnTo>
                  <a:pt x="0" y="20574"/>
                </a:lnTo>
              </a:path>
            </a:pathLst>
          </a:custGeom>
          <a:ln w="3175">
            <a:solidFill>
              <a:srgbClr val="000000"/>
            </a:solidFill>
          </a:ln>
        </p:spPr>
        <p:txBody>
          <a:bodyPr wrap="square" lIns="0" tIns="0" rIns="0" bIns="0" rtlCol="0"/>
          <a:lstStyle/>
          <a:p>
            <a:endParaRPr/>
          </a:p>
        </p:txBody>
      </p:sp>
      <p:sp>
        <p:nvSpPr>
          <p:cNvPr id="934" name="object 934"/>
          <p:cNvSpPr/>
          <p:nvPr/>
        </p:nvSpPr>
        <p:spPr>
          <a:xfrm>
            <a:off x="6465835" y="7113477"/>
            <a:ext cx="20320" cy="15240"/>
          </a:xfrm>
          <a:custGeom>
            <a:avLst/>
            <a:gdLst/>
            <a:ahLst/>
            <a:cxnLst/>
            <a:rect l="l" t="t" r="r" b="b"/>
            <a:pathLst>
              <a:path w="20320" h="15239">
                <a:moveTo>
                  <a:pt x="19812" y="0"/>
                </a:moveTo>
                <a:lnTo>
                  <a:pt x="0" y="0"/>
                </a:lnTo>
                <a:lnTo>
                  <a:pt x="14477" y="15239"/>
                </a:lnTo>
                <a:lnTo>
                  <a:pt x="19812" y="0"/>
                </a:lnTo>
                <a:close/>
              </a:path>
            </a:pathLst>
          </a:custGeom>
          <a:solidFill>
            <a:srgbClr val="000000"/>
          </a:solidFill>
        </p:spPr>
        <p:txBody>
          <a:bodyPr wrap="square" lIns="0" tIns="0" rIns="0" bIns="0" rtlCol="0"/>
          <a:lstStyle/>
          <a:p>
            <a:endParaRPr/>
          </a:p>
        </p:txBody>
      </p:sp>
      <p:sp>
        <p:nvSpPr>
          <p:cNvPr id="935" name="object 935"/>
          <p:cNvSpPr/>
          <p:nvPr/>
        </p:nvSpPr>
        <p:spPr>
          <a:xfrm>
            <a:off x="6465835" y="7113477"/>
            <a:ext cx="20320" cy="15240"/>
          </a:xfrm>
          <a:custGeom>
            <a:avLst/>
            <a:gdLst/>
            <a:ahLst/>
            <a:cxnLst/>
            <a:rect l="l" t="t" r="r" b="b"/>
            <a:pathLst>
              <a:path w="20320" h="15239">
                <a:moveTo>
                  <a:pt x="14477" y="15239"/>
                </a:moveTo>
                <a:lnTo>
                  <a:pt x="19812" y="0"/>
                </a:lnTo>
                <a:lnTo>
                  <a:pt x="0" y="0"/>
                </a:lnTo>
                <a:lnTo>
                  <a:pt x="14477" y="15239"/>
                </a:lnTo>
              </a:path>
            </a:pathLst>
          </a:custGeom>
          <a:ln w="3175">
            <a:solidFill>
              <a:srgbClr val="000000"/>
            </a:solidFill>
          </a:ln>
        </p:spPr>
        <p:txBody>
          <a:bodyPr wrap="square" lIns="0" tIns="0" rIns="0" bIns="0" rtlCol="0"/>
          <a:lstStyle/>
          <a:p>
            <a:endParaRPr/>
          </a:p>
        </p:txBody>
      </p:sp>
      <p:sp>
        <p:nvSpPr>
          <p:cNvPr id="936" name="object 936"/>
          <p:cNvSpPr/>
          <p:nvPr/>
        </p:nvSpPr>
        <p:spPr>
          <a:xfrm>
            <a:off x="7243074" y="7839663"/>
            <a:ext cx="20955" cy="15240"/>
          </a:xfrm>
          <a:custGeom>
            <a:avLst/>
            <a:gdLst/>
            <a:ahLst/>
            <a:cxnLst/>
            <a:rect l="l" t="t" r="r" b="b"/>
            <a:pathLst>
              <a:path w="20954" h="15240">
                <a:moveTo>
                  <a:pt x="14477" y="0"/>
                </a:moveTo>
                <a:lnTo>
                  <a:pt x="0" y="15239"/>
                </a:lnTo>
                <a:lnTo>
                  <a:pt x="20574" y="15239"/>
                </a:lnTo>
                <a:lnTo>
                  <a:pt x="14477" y="0"/>
                </a:lnTo>
                <a:close/>
              </a:path>
            </a:pathLst>
          </a:custGeom>
          <a:solidFill>
            <a:srgbClr val="000000"/>
          </a:solidFill>
        </p:spPr>
        <p:txBody>
          <a:bodyPr wrap="square" lIns="0" tIns="0" rIns="0" bIns="0" rtlCol="0"/>
          <a:lstStyle/>
          <a:p>
            <a:endParaRPr/>
          </a:p>
        </p:txBody>
      </p:sp>
      <p:sp>
        <p:nvSpPr>
          <p:cNvPr id="937" name="object 937"/>
          <p:cNvSpPr/>
          <p:nvPr/>
        </p:nvSpPr>
        <p:spPr>
          <a:xfrm>
            <a:off x="7243074" y="7839663"/>
            <a:ext cx="20955" cy="15240"/>
          </a:xfrm>
          <a:custGeom>
            <a:avLst/>
            <a:gdLst/>
            <a:ahLst/>
            <a:cxnLst/>
            <a:rect l="l" t="t" r="r" b="b"/>
            <a:pathLst>
              <a:path w="20954" h="15240">
                <a:moveTo>
                  <a:pt x="20574" y="15239"/>
                </a:moveTo>
                <a:lnTo>
                  <a:pt x="14477" y="0"/>
                </a:lnTo>
                <a:lnTo>
                  <a:pt x="0" y="15239"/>
                </a:lnTo>
                <a:lnTo>
                  <a:pt x="20574" y="15239"/>
                </a:lnTo>
              </a:path>
            </a:pathLst>
          </a:custGeom>
          <a:ln w="3175">
            <a:solidFill>
              <a:srgbClr val="000000"/>
            </a:solidFill>
          </a:ln>
        </p:spPr>
        <p:txBody>
          <a:bodyPr wrap="square" lIns="0" tIns="0" rIns="0" bIns="0" rtlCol="0"/>
          <a:lstStyle/>
          <a:p>
            <a:endParaRPr/>
          </a:p>
        </p:txBody>
      </p:sp>
      <p:sp>
        <p:nvSpPr>
          <p:cNvPr id="938" name="object 938"/>
          <p:cNvSpPr/>
          <p:nvPr/>
        </p:nvSpPr>
        <p:spPr>
          <a:xfrm>
            <a:off x="7243074" y="7834330"/>
            <a:ext cx="14604" cy="20955"/>
          </a:xfrm>
          <a:custGeom>
            <a:avLst/>
            <a:gdLst/>
            <a:ahLst/>
            <a:cxnLst/>
            <a:rect l="l" t="t" r="r" b="b"/>
            <a:pathLst>
              <a:path w="14604" h="20954">
                <a:moveTo>
                  <a:pt x="0" y="0"/>
                </a:moveTo>
                <a:lnTo>
                  <a:pt x="0" y="20574"/>
                </a:lnTo>
                <a:lnTo>
                  <a:pt x="14477" y="5334"/>
                </a:lnTo>
                <a:lnTo>
                  <a:pt x="0" y="0"/>
                </a:lnTo>
                <a:close/>
              </a:path>
            </a:pathLst>
          </a:custGeom>
          <a:solidFill>
            <a:srgbClr val="000000"/>
          </a:solidFill>
        </p:spPr>
        <p:txBody>
          <a:bodyPr wrap="square" lIns="0" tIns="0" rIns="0" bIns="0" rtlCol="0"/>
          <a:lstStyle/>
          <a:p>
            <a:endParaRPr/>
          </a:p>
        </p:txBody>
      </p:sp>
      <p:sp>
        <p:nvSpPr>
          <p:cNvPr id="939" name="object 939"/>
          <p:cNvSpPr/>
          <p:nvPr/>
        </p:nvSpPr>
        <p:spPr>
          <a:xfrm>
            <a:off x="7243074" y="7834330"/>
            <a:ext cx="14604" cy="20955"/>
          </a:xfrm>
          <a:custGeom>
            <a:avLst/>
            <a:gdLst/>
            <a:ahLst/>
            <a:cxnLst/>
            <a:rect l="l" t="t" r="r" b="b"/>
            <a:pathLst>
              <a:path w="14604" h="20954">
                <a:moveTo>
                  <a:pt x="14477" y="5334"/>
                </a:moveTo>
                <a:lnTo>
                  <a:pt x="0" y="0"/>
                </a:lnTo>
                <a:lnTo>
                  <a:pt x="0" y="20574"/>
                </a:lnTo>
                <a:lnTo>
                  <a:pt x="14477" y="5334"/>
                </a:lnTo>
              </a:path>
            </a:pathLst>
          </a:custGeom>
          <a:ln w="3175">
            <a:solidFill>
              <a:srgbClr val="000000"/>
            </a:solidFill>
          </a:ln>
        </p:spPr>
        <p:txBody>
          <a:bodyPr wrap="square" lIns="0" tIns="0" rIns="0" bIns="0" rtlCol="0"/>
          <a:lstStyle/>
          <a:p>
            <a:endParaRPr/>
          </a:p>
        </p:txBody>
      </p:sp>
      <p:sp>
        <p:nvSpPr>
          <p:cNvPr id="940" name="object 940"/>
          <p:cNvSpPr/>
          <p:nvPr/>
        </p:nvSpPr>
        <p:spPr>
          <a:xfrm>
            <a:off x="7228597" y="7834330"/>
            <a:ext cx="14604" cy="20955"/>
          </a:xfrm>
          <a:custGeom>
            <a:avLst/>
            <a:gdLst/>
            <a:ahLst/>
            <a:cxnLst/>
            <a:rect l="l" t="t" r="r" b="b"/>
            <a:pathLst>
              <a:path w="14604" h="20954">
                <a:moveTo>
                  <a:pt x="14477" y="0"/>
                </a:moveTo>
                <a:lnTo>
                  <a:pt x="0" y="5334"/>
                </a:lnTo>
                <a:lnTo>
                  <a:pt x="14477" y="20574"/>
                </a:lnTo>
                <a:lnTo>
                  <a:pt x="14477" y="0"/>
                </a:lnTo>
                <a:close/>
              </a:path>
            </a:pathLst>
          </a:custGeom>
          <a:solidFill>
            <a:srgbClr val="000000"/>
          </a:solidFill>
        </p:spPr>
        <p:txBody>
          <a:bodyPr wrap="square" lIns="0" tIns="0" rIns="0" bIns="0" rtlCol="0"/>
          <a:lstStyle/>
          <a:p>
            <a:endParaRPr/>
          </a:p>
        </p:txBody>
      </p:sp>
      <p:sp>
        <p:nvSpPr>
          <p:cNvPr id="941" name="object 941"/>
          <p:cNvSpPr/>
          <p:nvPr/>
        </p:nvSpPr>
        <p:spPr>
          <a:xfrm>
            <a:off x="7228597" y="7834330"/>
            <a:ext cx="14604" cy="20955"/>
          </a:xfrm>
          <a:custGeom>
            <a:avLst/>
            <a:gdLst/>
            <a:ahLst/>
            <a:cxnLst/>
            <a:rect l="l" t="t" r="r" b="b"/>
            <a:pathLst>
              <a:path w="14604" h="20954">
                <a:moveTo>
                  <a:pt x="14477" y="0"/>
                </a:moveTo>
                <a:lnTo>
                  <a:pt x="0" y="5334"/>
                </a:lnTo>
                <a:lnTo>
                  <a:pt x="14477" y="20574"/>
                </a:lnTo>
                <a:lnTo>
                  <a:pt x="14477" y="0"/>
                </a:lnTo>
              </a:path>
            </a:pathLst>
          </a:custGeom>
          <a:ln w="3175">
            <a:solidFill>
              <a:srgbClr val="000000"/>
            </a:solidFill>
          </a:ln>
        </p:spPr>
        <p:txBody>
          <a:bodyPr wrap="square" lIns="0" tIns="0" rIns="0" bIns="0" rtlCol="0"/>
          <a:lstStyle/>
          <a:p>
            <a:endParaRPr/>
          </a:p>
        </p:txBody>
      </p:sp>
      <p:sp>
        <p:nvSpPr>
          <p:cNvPr id="942" name="object 942"/>
          <p:cNvSpPr/>
          <p:nvPr/>
        </p:nvSpPr>
        <p:spPr>
          <a:xfrm>
            <a:off x="7222500" y="7839663"/>
            <a:ext cx="20955" cy="15240"/>
          </a:xfrm>
          <a:custGeom>
            <a:avLst/>
            <a:gdLst/>
            <a:ahLst/>
            <a:cxnLst/>
            <a:rect l="l" t="t" r="r" b="b"/>
            <a:pathLst>
              <a:path w="20954" h="15240">
                <a:moveTo>
                  <a:pt x="6096" y="0"/>
                </a:moveTo>
                <a:lnTo>
                  <a:pt x="0" y="15239"/>
                </a:lnTo>
                <a:lnTo>
                  <a:pt x="20574" y="15239"/>
                </a:lnTo>
                <a:lnTo>
                  <a:pt x="6096" y="0"/>
                </a:lnTo>
                <a:close/>
              </a:path>
            </a:pathLst>
          </a:custGeom>
          <a:solidFill>
            <a:srgbClr val="000000"/>
          </a:solidFill>
        </p:spPr>
        <p:txBody>
          <a:bodyPr wrap="square" lIns="0" tIns="0" rIns="0" bIns="0" rtlCol="0"/>
          <a:lstStyle/>
          <a:p>
            <a:endParaRPr/>
          </a:p>
        </p:txBody>
      </p:sp>
      <p:sp>
        <p:nvSpPr>
          <p:cNvPr id="943" name="object 943"/>
          <p:cNvSpPr/>
          <p:nvPr/>
        </p:nvSpPr>
        <p:spPr>
          <a:xfrm>
            <a:off x="7222500" y="7839663"/>
            <a:ext cx="20955" cy="15240"/>
          </a:xfrm>
          <a:custGeom>
            <a:avLst/>
            <a:gdLst/>
            <a:ahLst/>
            <a:cxnLst/>
            <a:rect l="l" t="t" r="r" b="b"/>
            <a:pathLst>
              <a:path w="20954" h="15240">
                <a:moveTo>
                  <a:pt x="6096" y="0"/>
                </a:moveTo>
                <a:lnTo>
                  <a:pt x="0" y="15239"/>
                </a:lnTo>
                <a:lnTo>
                  <a:pt x="20574" y="15239"/>
                </a:lnTo>
                <a:lnTo>
                  <a:pt x="6096" y="0"/>
                </a:lnTo>
              </a:path>
            </a:pathLst>
          </a:custGeom>
          <a:ln w="3175">
            <a:solidFill>
              <a:srgbClr val="000000"/>
            </a:solidFill>
          </a:ln>
        </p:spPr>
        <p:txBody>
          <a:bodyPr wrap="square" lIns="0" tIns="0" rIns="0" bIns="0" rtlCol="0"/>
          <a:lstStyle/>
          <a:p>
            <a:endParaRPr/>
          </a:p>
        </p:txBody>
      </p:sp>
      <p:sp>
        <p:nvSpPr>
          <p:cNvPr id="944" name="object 944"/>
          <p:cNvSpPr/>
          <p:nvPr/>
        </p:nvSpPr>
        <p:spPr>
          <a:xfrm>
            <a:off x="7222500" y="7854903"/>
            <a:ext cx="20955" cy="14604"/>
          </a:xfrm>
          <a:custGeom>
            <a:avLst/>
            <a:gdLst/>
            <a:ahLst/>
            <a:cxnLst/>
            <a:rect l="l" t="t" r="r" b="b"/>
            <a:pathLst>
              <a:path w="20954" h="14604">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945" name="object 945"/>
          <p:cNvSpPr/>
          <p:nvPr/>
        </p:nvSpPr>
        <p:spPr>
          <a:xfrm>
            <a:off x="7222500" y="7854903"/>
            <a:ext cx="20955" cy="14604"/>
          </a:xfrm>
          <a:custGeom>
            <a:avLst/>
            <a:gdLst/>
            <a:ahLst/>
            <a:cxnLst/>
            <a:rect l="l" t="t" r="r" b="b"/>
            <a:pathLst>
              <a:path w="20954" h="14604">
                <a:moveTo>
                  <a:pt x="0" y="0"/>
                </a:moveTo>
                <a:lnTo>
                  <a:pt x="6096" y="14477"/>
                </a:lnTo>
                <a:lnTo>
                  <a:pt x="20574" y="0"/>
                </a:lnTo>
                <a:lnTo>
                  <a:pt x="0" y="0"/>
                </a:lnTo>
              </a:path>
            </a:pathLst>
          </a:custGeom>
          <a:ln w="3175">
            <a:solidFill>
              <a:srgbClr val="000000"/>
            </a:solidFill>
          </a:ln>
        </p:spPr>
        <p:txBody>
          <a:bodyPr wrap="square" lIns="0" tIns="0" rIns="0" bIns="0" rtlCol="0"/>
          <a:lstStyle/>
          <a:p>
            <a:endParaRPr/>
          </a:p>
        </p:txBody>
      </p:sp>
      <p:sp>
        <p:nvSpPr>
          <p:cNvPr id="946" name="object 946"/>
          <p:cNvSpPr/>
          <p:nvPr/>
        </p:nvSpPr>
        <p:spPr>
          <a:xfrm>
            <a:off x="7228597" y="7854903"/>
            <a:ext cx="14604" cy="20955"/>
          </a:xfrm>
          <a:custGeom>
            <a:avLst/>
            <a:gdLst/>
            <a:ahLst/>
            <a:cxnLst/>
            <a:rect l="l" t="t" r="r" b="b"/>
            <a:pathLst>
              <a:path w="14604" h="20954">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947" name="object 947"/>
          <p:cNvSpPr/>
          <p:nvPr/>
        </p:nvSpPr>
        <p:spPr>
          <a:xfrm>
            <a:off x="7228597" y="7854903"/>
            <a:ext cx="14604" cy="20955"/>
          </a:xfrm>
          <a:custGeom>
            <a:avLst/>
            <a:gdLst/>
            <a:ahLst/>
            <a:cxnLst/>
            <a:rect l="l" t="t" r="r" b="b"/>
            <a:pathLst>
              <a:path w="14604" h="20954">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948" name="object 948"/>
          <p:cNvSpPr/>
          <p:nvPr/>
        </p:nvSpPr>
        <p:spPr>
          <a:xfrm>
            <a:off x="7243074" y="7854903"/>
            <a:ext cx="14604" cy="20955"/>
          </a:xfrm>
          <a:custGeom>
            <a:avLst/>
            <a:gdLst/>
            <a:ahLst/>
            <a:cxnLst/>
            <a:rect l="l" t="t" r="r" b="b"/>
            <a:pathLst>
              <a:path w="14604" h="20954">
                <a:moveTo>
                  <a:pt x="0" y="0"/>
                </a:moveTo>
                <a:lnTo>
                  <a:pt x="0" y="20574"/>
                </a:lnTo>
                <a:lnTo>
                  <a:pt x="14477" y="14477"/>
                </a:lnTo>
                <a:lnTo>
                  <a:pt x="0" y="0"/>
                </a:lnTo>
                <a:close/>
              </a:path>
            </a:pathLst>
          </a:custGeom>
          <a:solidFill>
            <a:srgbClr val="000000"/>
          </a:solidFill>
        </p:spPr>
        <p:txBody>
          <a:bodyPr wrap="square" lIns="0" tIns="0" rIns="0" bIns="0" rtlCol="0"/>
          <a:lstStyle/>
          <a:p>
            <a:endParaRPr/>
          </a:p>
        </p:txBody>
      </p:sp>
      <p:sp>
        <p:nvSpPr>
          <p:cNvPr id="949" name="object 949"/>
          <p:cNvSpPr/>
          <p:nvPr/>
        </p:nvSpPr>
        <p:spPr>
          <a:xfrm>
            <a:off x="7243074" y="7854903"/>
            <a:ext cx="14604" cy="20955"/>
          </a:xfrm>
          <a:custGeom>
            <a:avLst/>
            <a:gdLst/>
            <a:ahLst/>
            <a:cxnLst/>
            <a:rect l="l" t="t" r="r" b="b"/>
            <a:pathLst>
              <a:path w="14604" h="20954">
                <a:moveTo>
                  <a:pt x="0" y="20574"/>
                </a:moveTo>
                <a:lnTo>
                  <a:pt x="14477" y="14477"/>
                </a:lnTo>
                <a:lnTo>
                  <a:pt x="0" y="0"/>
                </a:lnTo>
                <a:lnTo>
                  <a:pt x="0" y="20574"/>
                </a:lnTo>
              </a:path>
            </a:pathLst>
          </a:custGeom>
          <a:ln w="3175">
            <a:solidFill>
              <a:srgbClr val="000000"/>
            </a:solidFill>
          </a:ln>
        </p:spPr>
        <p:txBody>
          <a:bodyPr wrap="square" lIns="0" tIns="0" rIns="0" bIns="0" rtlCol="0"/>
          <a:lstStyle/>
          <a:p>
            <a:endParaRPr/>
          </a:p>
        </p:txBody>
      </p:sp>
      <p:sp>
        <p:nvSpPr>
          <p:cNvPr id="950" name="object 950"/>
          <p:cNvSpPr/>
          <p:nvPr/>
        </p:nvSpPr>
        <p:spPr>
          <a:xfrm>
            <a:off x="7243074" y="7854903"/>
            <a:ext cx="20955" cy="14604"/>
          </a:xfrm>
          <a:custGeom>
            <a:avLst/>
            <a:gdLst/>
            <a:ahLst/>
            <a:cxnLst/>
            <a:rect l="l" t="t" r="r" b="b"/>
            <a:pathLst>
              <a:path w="20954" h="14604">
                <a:moveTo>
                  <a:pt x="20574" y="0"/>
                </a:moveTo>
                <a:lnTo>
                  <a:pt x="0" y="0"/>
                </a:lnTo>
                <a:lnTo>
                  <a:pt x="14477" y="14477"/>
                </a:lnTo>
                <a:lnTo>
                  <a:pt x="20574" y="0"/>
                </a:lnTo>
                <a:close/>
              </a:path>
            </a:pathLst>
          </a:custGeom>
          <a:solidFill>
            <a:srgbClr val="000000"/>
          </a:solidFill>
        </p:spPr>
        <p:txBody>
          <a:bodyPr wrap="square" lIns="0" tIns="0" rIns="0" bIns="0" rtlCol="0"/>
          <a:lstStyle/>
          <a:p>
            <a:endParaRPr/>
          </a:p>
        </p:txBody>
      </p:sp>
      <p:sp>
        <p:nvSpPr>
          <p:cNvPr id="951" name="object 951"/>
          <p:cNvSpPr/>
          <p:nvPr/>
        </p:nvSpPr>
        <p:spPr>
          <a:xfrm>
            <a:off x="7243074" y="7854903"/>
            <a:ext cx="20955" cy="14604"/>
          </a:xfrm>
          <a:custGeom>
            <a:avLst/>
            <a:gdLst/>
            <a:ahLst/>
            <a:cxnLst/>
            <a:rect l="l" t="t" r="r" b="b"/>
            <a:pathLst>
              <a:path w="20954" h="14604">
                <a:moveTo>
                  <a:pt x="14477" y="14477"/>
                </a:moveTo>
                <a:lnTo>
                  <a:pt x="20574" y="0"/>
                </a:lnTo>
                <a:lnTo>
                  <a:pt x="0" y="0"/>
                </a:lnTo>
                <a:lnTo>
                  <a:pt x="14477" y="14477"/>
                </a:lnTo>
              </a:path>
            </a:pathLst>
          </a:custGeom>
          <a:ln w="3175">
            <a:solidFill>
              <a:srgbClr val="000000"/>
            </a:solidFill>
          </a:ln>
        </p:spPr>
        <p:txBody>
          <a:bodyPr wrap="square" lIns="0" tIns="0" rIns="0" bIns="0" rtlCol="0"/>
          <a:lstStyle/>
          <a:p>
            <a:endParaRPr/>
          </a:p>
        </p:txBody>
      </p:sp>
      <p:sp>
        <p:nvSpPr>
          <p:cNvPr id="952" name="object 952"/>
          <p:cNvSpPr/>
          <p:nvPr/>
        </p:nvSpPr>
        <p:spPr>
          <a:xfrm>
            <a:off x="7830576" y="7345887"/>
            <a:ext cx="20320" cy="14604"/>
          </a:xfrm>
          <a:custGeom>
            <a:avLst/>
            <a:gdLst/>
            <a:ahLst/>
            <a:cxnLst/>
            <a:rect l="l" t="t" r="r" b="b"/>
            <a:pathLst>
              <a:path w="20320" h="14604">
                <a:moveTo>
                  <a:pt x="13715" y="0"/>
                </a:moveTo>
                <a:lnTo>
                  <a:pt x="0" y="14478"/>
                </a:lnTo>
                <a:lnTo>
                  <a:pt x="19812" y="14478"/>
                </a:lnTo>
                <a:lnTo>
                  <a:pt x="13715" y="0"/>
                </a:lnTo>
                <a:close/>
              </a:path>
            </a:pathLst>
          </a:custGeom>
          <a:solidFill>
            <a:srgbClr val="000000"/>
          </a:solidFill>
        </p:spPr>
        <p:txBody>
          <a:bodyPr wrap="square" lIns="0" tIns="0" rIns="0" bIns="0" rtlCol="0"/>
          <a:lstStyle/>
          <a:p>
            <a:endParaRPr/>
          </a:p>
        </p:txBody>
      </p:sp>
      <p:sp>
        <p:nvSpPr>
          <p:cNvPr id="953" name="object 953"/>
          <p:cNvSpPr/>
          <p:nvPr/>
        </p:nvSpPr>
        <p:spPr>
          <a:xfrm>
            <a:off x="7830576" y="7345887"/>
            <a:ext cx="20320" cy="14604"/>
          </a:xfrm>
          <a:custGeom>
            <a:avLst/>
            <a:gdLst/>
            <a:ahLst/>
            <a:cxnLst/>
            <a:rect l="l" t="t" r="r" b="b"/>
            <a:pathLst>
              <a:path w="20320" h="14604">
                <a:moveTo>
                  <a:pt x="19812" y="14478"/>
                </a:moveTo>
                <a:lnTo>
                  <a:pt x="13715" y="0"/>
                </a:lnTo>
                <a:lnTo>
                  <a:pt x="0" y="14478"/>
                </a:lnTo>
                <a:lnTo>
                  <a:pt x="19812" y="14478"/>
                </a:lnTo>
              </a:path>
            </a:pathLst>
          </a:custGeom>
          <a:ln w="3175">
            <a:solidFill>
              <a:srgbClr val="000000"/>
            </a:solidFill>
          </a:ln>
        </p:spPr>
        <p:txBody>
          <a:bodyPr wrap="square" lIns="0" tIns="0" rIns="0" bIns="0" rtlCol="0"/>
          <a:lstStyle/>
          <a:p>
            <a:endParaRPr/>
          </a:p>
        </p:txBody>
      </p:sp>
      <p:sp>
        <p:nvSpPr>
          <p:cNvPr id="954" name="object 954"/>
          <p:cNvSpPr/>
          <p:nvPr/>
        </p:nvSpPr>
        <p:spPr>
          <a:xfrm>
            <a:off x="7830576" y="7339791"/>
            <a:ext cx="13970" cy="20955"/>
          </a:xfrm>
          <a:custGeom>
            <a:avLst/>
            <a:gdLst/>
            <a:ahLst/>
            <a:cxnLst/>
            <a:rect l="l" t="t" r="r" b="b"/>
            <a:pathLst>
              <a:path w="13970" h="20954">
                <a:moveTo>
                  <a:pt x="0" y="0"/>
                </a:moveTo>
                <a:lnTo>
                  <a:pt x="0" y="20574"/>
                </a:lnTo>
                <a:lnTo>
                  <a:pt x="13715" y="6096"/>
                </a:lnTo>
                <a:lnTo>
                  <a:pt x="0" y="0"/>
                </a:lnTo>
                <a:close/>
              </a:path>
            </a:pathLst>
          </a:custGeom>
          <a:solidFill>
            <a:srgbClr val="000000"/>
          </a:solidFill>
        </p:spPr>
        <p:txBody>
          <a:bodyPr wrap="square" lIns="0" tIns="0" rIns="0" bIns="0" rtlCol="0"/>
          <a:lstStyle/>
          <a:p>
            <a:endParaRPr/>
          </a:p>
        </p:txBody>
      </p:sp>
      <p:sp>
        <p:nvSpPr>
          <p:cNvPr id="955" name="object 955"/>
          <p:cNvSpPr/>
          <p:nvPr/>
        </p:nvSpPr>
        <p:spPr>
          <a:xfrm>
            <a:off x="7830576" y="7339791"/>
            <a:ext cx="13970" cy="20955"/>
          </a:xfrm>
          <a:custGeom>
            <a:avLst/>
            <a:gdLst/>
            <a:ahLst/>
            <a:cxnLst/>
            <a:rect l="l" t="t" r="r" b="b"/>
            <a:pathLst>
              <a:path w="13970" h="20954">
                <a:moveTo>
                  <a:pt x="13715" y="6096"/>
                </a:moveTo>
                <a:lnTo>
                  <a:pt x="0" y="0"/>
                </a:lnTo>
                <a:lnTo>
                  <a:pt x="0" y="20574"/>
                </a:lnTo>
                <a:lnTo>
                  <a:pt x="13715" y="6096"/>
                </a:lnTo>
              </a:path>
            </a:pathLst>
          </a:custGeom>
          <a:ln w="3175">
            <a:solidFill>
              <a:srgbClr val="000000"/>
            </a:solidFill>
          </a:ln>
        </p:spPr>
        <p:txBody>
          <a:bodyPr wrap="square" lIns="0" tIns="0" rIns="0" bIns="0" rtlCol="0"/>
          <a:lstStyle/>
          <a:p>
            <a:endParaRPr/>
          </a:p>
        </p:txBody>
      </p:sp>
      <p:sp>
        <p:nvSpPr>
          <p:cNvPr id="956" name="object 956"/>
          <p:cNvSpPr/>
          <p:nvPr/>
        </p:nvSpPr>
        <p:spPr>
          <a:xfrm>
            <a:off x="7815337" y="7339791"/>
            <a:ext cx="15240" cy="20955"/>
          </a:xfrm>
          <a:custGeom>
            <a:avLst/>
            <a:gdLst/>
            <a:ahLst/>
            <a:cxnLst/>
            <a:rect l="l" t="t" r="r" b="b"/>
            <a:pathLst>
              <a:path w="15239" h="20954">
                <a:moveTo>
                  <a:pt x="15239" y="0"/>
                </a:moveTo>
                <a:lnTo>
                  <a:pt x="0" y="6096"/>
                </a:lnTo>
                <a:lnTo>
                  <a:pt x="15239" y="20574"/>
                </a:lnTo>
                <a:lnTo>
                  <a:pt x="15239" y="0"/>
                </a:lnTo>
                <a:close/>
              </a:path>
            </a:pathLst>
          </a:custGeom>
          <a:solidFill>
            <a:srgbClr val="000000"/>
          </a:solidFill>
        </p:spPr>
        <p:txBody>
          <a:bodyPr wrap="square" lIns="0" tIns="0" rIns="0" bIns="0" rtlCol="0"/>
          <a:lstStyle/>
          <a:p>
            <a:endParaRPr/>
          </a:p>
        </p:txBody>
      </p:sp>
      <p:sp>
        <p:nvSpPr>
          <p:cNvPr id="957" name="object 957"/>
          <p:cNvSpPr/>
          <p:nvPr/>
        </p:nvSpPr>
        <p:spPr>
          <a:xfrm>
            <a:off x="7815337" y="7339791"/>
            <a:ext cx="15240" cy="20955"/>
          </a:xfrm>
          <a:custGeom>
            <a:avLst/>
            <a:gdLst/>
            <a:ahLst/>
            <a:cxnLst/>
            <a:rect l="l" t="t" r="r" b="b"/>
            <a:pathLst>
              <a:path w="15239" h="20954">
                <a:moveTo>
                  <a:pt x="15239" y="0"/>
                </a:moveTo>
                <a:lnTo>
                  <a:pt x="0" y="6096"/>
                </a:lnTo>
                <a:lnTo>
                  <a:pt x="15239" y="20574"/>
                </a:lnTo>
                <a:lnTo>
                  <a:pt x="15239" y="0"/>
                </a:lnTo>
              </a:path>
            </a:pathLst>
          </a:custGeom>
          <a:ln w="3175">
            <a:solidFill>
              <a:srgbClr val="000000"/>
            </a:solidFill>
          </a:ln>
        </p:spPr>
        <p:txBody>
          <a:bodyPr wrap="square" lIns="0" tIns="0" rIns="0" bIns="0" rtlCol="0"/>
          <a:lstStyle/>
          <a:p>
            <a:endParaRPr/>
          </a:p>
        </p:txBody>
      </p:sp>
      <p:sp>
        <p:nvSpPr>
          <p:cNvPr id="958" name="object 958"/>
          <p:cNvSpPr/>
          <p:nvPr/>
        </p:nvSpPr>
        <p:spPr>
          <a:xfrm>
            <a:off x="7810003" y="7345887"/>
            <a:ext cx="20955" cy="14604"/>
          </a:xfrm>
          <a:custGeom>
            <a:avLst/>
            <a:gdLst/>
            <a:ahLst/>
            <a:cxnLst/>
            <a:rect l="l" t="t" r="r" b="b"/>
            <a:pathLst>
              <a:path w="20954" h="14604">
                <a:moveTo>
                  <a:pt x="5334" y="0"/>
                </a:moveTo>
                <a:lnTo>
                  <a:pt x="0" y="14478"/>
                </a:lnTo>
                <a:lnTo>
                  <a:pt x="20574" y="14478"/>
                </a:lnTo>
                <a:lnTo>
                  <a:pt x="5334" y="0"/>
                </a:lnTo>
                <a:close/>
              </a:path>
            </a:pathLst>
          </a:custGeom>
          <a:solidFill>
            <a:srgbClr val="000000"/>
          </a:solidFill>
        </p:spPr>
        <p:txBody>
          <a:bodyPr wrap="square" lIns="0" tIns="0" rIns="0" bIns="0" rtlCol="0"/>
          <a:lstStyle/>
          <a:p>
            <a:endParaRPr/>
          </a:p>
        </p:txBody>
      </p:sp>
      <p:sp>
        <p:nvSpPr>
          <p:cNvPr id="959" name="object 959"/>
          <p:cNvSpPr/>
          <p:nvPr/>
        </p:nvSpPr>
        <p:spPr>
          <a:xfrm>
            <a:off x="7810003" y="7345887"/>
            <a:ext cx="20955" cy="14604"/>
          </a:xfrm>
          <a:custGeom>
            <a:avLst/>
            <a:gdLst/>
            <a:ahLst/>
            <a:cxnLst/>
            <a:rect l="l" t="t" r="r" b="b"/>
            <a:pathLst>
              <a:path w="20954" h="14604">
                <a:moveTo>
                  <a:pt x="5334" y="0"/>
                </a:moveTo>
                <a:lnTo>
                  <a:pt x="0" y="14478"/>
                </a:lnTo>
                <a:lnTo>
                  <a:pt x="20574" y="14478"/>
                </a:lnTo>
                <a:lnTo>
                  <a:pt x="5334" y="0"/>
                </a:lnTo>
              </a:path>
            </a:pathLst>
          </a:custGeom>
          <a:ln w="3175">
            <a:solidFill>
              <a:srgbClr val="000000"/>
            </a:solidFill>
          </a:ln>
        </p:spPr>
        <p:txBody>
          <a:bodyPr wrap="square" lIns="0" tIns="0" rIns="0" bIns="0" rtlCol="0"/>
          <a:lstStyle/>
          <a:p>
            <a:endParaRPr/>
          </a:p>
        </p:txBody>
      </p:sp>
      <p:sp>
        <p:nvSpPr>
          <p:cNvPr id="960" name="object 960"/>
          <p:cNvSpPr/>
          <p:nvPr/>
        </p:nvSpPr>
        <p:spPr>
          <a:xfrm>
            <a:off x="7810003" y="7360365"/>
            <a:ext cx="20955" cy="15240"/>
          </a:xfrm>
          <a:custGeom>
            <a:avLst/>
            <a:gdLst/>
            <a:ahLst/>
            <a:cxnLst/>
            <a:rect l="l" t="t" r="r" b="b"/>
            <a:pathLst>
              <a:path w="20954" h="15240">
                <a:moveTo>
                  <a:pt x="20574" y="0"/>
                </a:moveTo>
                <a:lnTo>
                  <a:pt x="0" y="0"/>
                </a:lnTo>
                <a:lnTo>
                  <a:pt x="5334" y="15239"/>
                </a:lnTo>
                <a:lnTo>
                  <a:pt x="20574" y="0"/>
                </a:lnTo>
                <a:close/>
              </a:path>
            </a:pathLst>
          </a:custGeom>
          <a:solidFill>
            <a:srgbClr val="000000"/>
          </a:solidFill>
        </p:spPr>
        <p:txBody>
          <a:bodyPr wrap="square" lIns="0" tIns="0" rIns="0" bIns="0" rtlCol="0"/>
          <a:lstStyle/>
          <a:p>
            <a:endParaRPr/>
          </a:p>
        </p:txBody>
      </p:sp>
      <p:sp>
        <p:nvSpPr>
          <p:cNvPr id="961" name="object 961"/>
          <p:cNvSpPr/>
          <p:nvPr/>
        </p:nvSpPr>
        <p:spPr>
          <a:xfrm>
            <a:off x="7810003" y="7360365"/>
            <a:ext cx="20955" cy="15240"/>
          </a:xfrm>
          <a:custGeom>
            <a:avLst/>
            <a:gdLst/>
            <a:ahLst/>
            <a:cxnLst/>
            <a:rect l="l" t="t" r="r" b="b"/>
            <a:pathLst>
              <a:path w="20954" h="15240">
                <a:moveTo>
                  <a:pt x="0" y="0"/>
                </a:moveTo>
                <a:lnTo>
                  <a:pt x="5334" y="15239"/>
                </a:lnTo>
                <a:lnTo>
                  <a:pt x="20574" y="0"/>
                </a:lnTo>
                <a:lnTo>
                  <a:pt x="0" y="0"/>
                </a:lnTo>
              </a:path>
            </a:pathLst>
          </a:custGeom>
          <a:ln w="3175">
            <a:solidFill>
              <a:srgbClr val="000000"/>
            </a:solidFill>
          </a:ln>
        </p:spPr>
        <p:txBody>
          <a:bodyPr wrap="square" lIns="0" tIns="0" rIns="0" bIns="0" rtlCol="0"/>
          <a:lstStyle/>
          <a:p>
            <a:endParaRPr/>
          </a:p>
        </p:txBody>
      </p:sp>
      <p:sp>
        <p:nvSpPr>
          <p:cNvPr id="962" name="object 962"/>
          <p:cNvSpPr/>
          <p:nvPr/>
        </p:nvSpPr>
        <p:spPr>
          <a:xfrm>
            <a:off x="7815337" y="7360365"/>
            <a:ext cx="15240" cy="20955"/>
          </a:xfrm>
          <a:custGeom>
            <a:avLst/>
            <a:gdLst/>
            <a:ahLst/>
            <a:cxnLst/>
            <a:rect l="l" t="t" r="r" b="b"/>
            <a:pathLst>
              <a:path w="15239" h="20954">
                <a:moveTo>
                  <a:pt x="15239" y="0"/>
                </a:moveTo>
                <a:lnTo>
                  <a:pt x="0" y="15239"/>
                </a:lnTo>
                <a:lnTo>
                  <a:pt x="15239" y="20573"/>
                </a:lnTo>
                <a:lnTo>
                  <a:pt x="15239" y="0"/>
                </a:lnTo>
                <a:close/>
              </a:path>
            </a:pathLst>
          </a:custGeom>
          <a:solidFill>
            <a:srgbClr val="000000"/>
          </a:solidFill>
        </p:spPr>
        <p:txBody>
          <a:bodyPr wrap="square" lIns="0" tIns="0" rIns="0" bIns="0" rtlCol="0"/>
          <a:lstStyle/>
          <a:p>
            <a:endParaRPr/>
          </a:p>
        </p:txBody>
      </p:sp>
      <p:sp>
        <p:nvSpPr>
          <p:cNvPr id="963" name="object 963"/>
          <p:cNvSpPr/>
          <p:nvPr/>
        </p:nvSpPr>
        <p:spPr>
          <a:xfrm>
            <a:off x="7815337" y="7360365"/>
            <a:ext cx="15240" cy="20955"/>
          </a:xfrm>
          <a:custGeom>
            <a:avLst/>
            <a:gdLst/>
            <a:ahLst/>
            <a:cxnLst/>
            <a:rect l="l" t="t" r="r" b="b"/>
            <a:pathLst>
              <a:path w="15239" h="20954">
                <a:moveTo>
                  <a:pt x="0" y="15239"/>
                </a:moveTo>
                <a:lnTo>
                  <a:pt x="15239" y="20573"/>
                </a:lnTo>
                <a:lnTo>
                  <a:pt x="15239" y="0"/>
                </a:lnTo>
                <a:lnTo>
                  <a:pt x="0" y="15239"/>
                </a:lnTo>
              </a:path>
            </a:pathLst>
          </a:custGeom>
          <a:ln w="3175">
            <a:solidFill>
              <a:srgbClr val="000000"/>
            </a:solidFill>
          </a:ln>
        </p:spPr>
        <p:txBody>
          <a:bodyPr wrap="square" lIns="0" tIns="0" rIns="0" bIns="0" rtlCol="0"/>
          <a:lstStyle/>
          <a:p>
            <a:endParaRPr/>
          </a:p>
        </p:txBody>
      </p:sp>
      <p:sp>
        <p:nvSpPr>
          <p:cNvPr id="964" name="object 964"/>
          <p:cNvSpPr/>
          <p:nvPr/>
        </p:nvSpPr>
        <p:spPr>
          <a:xfrm>
            <a:off x="7830576" y="7360365"/>
            <a:ext cx="13970" cy="20955"/>
          </a:xfrm>
          <a:custGeom>
            <a:avLst/>
            <a:gdLst/>
            <a:ahLst/>
            <a:cxnLst/>
            <a:rect l="l" t="t" r="r" b="b"/>
            <a:pathLst>
              <a:path w="13970" h="20954">
                <a:moveTo>
                  <a:pt x="0" y="0"/>
                </a:moveTo>
                <a:lnTo>
                  <a:pt x="0" y="20573"/>
                </a:lnTo>
                <a:lnTo>
                  <a:pt x="13715" y="15239"/>
                </a:lnTo>
                <a:lnTo>
                  <a:pt x="0" y="0"/>
                </a:lnTo>
                <a:close/>
              </a:path>
            </a:pathLst>
          </a:custGeom>
          <a:solidFill>
            <a:srgbClr val="000000"/>
          </a:solidFill>
        </p:spPr>
        <p:txBody>
          <a:bodyPr wrap="square" lIns="0" tIns="0" rIns="0" bIns="0" rtlCol="0"/>
          <a:lstStyle/>
          <a:p>
            <a:endParaRPr/>
          </a:p>
        </p:txBody>
      </p:sp>
      <p:sp>
        <p:nvSpPr>
          <p:cNvPr id="965" name="object 965"/>
          <p:cNvSpPr/>
          <p:nvPr/>
        </p:nvSpPr>
        <p:spPr>
          <a:xfrm>
            <a:off x="7830576" y="7360365"/>
            <a:ext cx="13970" cy="20955"/>
          </a:xfrm>
          <a:custGeom>
            <a:avLst/>
            <a:gdLst/>
            <a:ahLst/>
            <a:cxnLst/>
            <a:rect l="l" t="t" r="r" b="b"/>
            <a:pathLst>
              <a:path w="13970" h="20954">
                <a:moveTo>
                  <a:pt x="0" y="20573"/>
                </a:moveTo>
                <a:lnTo>
                  <a:pt x="13715" y="15239"/>
                </a:lnTo>
                <a:lnTo>
                  <a:pt x="0" y="0"/>
                </a:lnTo>
                <a:lnTo>
                  <a:pt x="0" y="20573"/>
                </a:lnTo>
              </a:path>
            </a:pathLst>
          </a:custGeom>
          <a:ln w="3175">
            <a:solidFill>
              <a:srgbClr val="000000"/>
            </a:solidFill>
          </a:ln>
        </p:spPr>
        <p:txBody>
          <a:bodyPr wrap="square" lIns="0" tIns="0" rIns="0" bIns="0" rtlCol="0"/>
          <a:lstStyle/>
          <a:p>
            <a:endParaRPr/>
          </a:p>
        </p:txBody>
      </p:sp>
      <p:sp>
        <p:nvSpPr>
          <p:cNvPr id="966" name="object 966"/>
          <p:cNvSpPr/>
          <p:nvPr/>
        </p:nvSpPr>
        <p:spPr>
          <a:xfrm>
            <a:off x="7830576" y="7360365"/>
            <a:ext cx="20320" cy="15240"/>
          </a:xfrm>
          <a:custGeom>
            <a:avLst/>
            <a:gdLst/>
            <a:ahLst/>
            <a:cxnLst/>
            <a:rect l="l" t="t" r="r" b="b"/>
            <a:pathLst>
              <a:path w="20320" h="15240">
                <a:moveTo>
                  <a:pt x="19812" y="0"/>
                </a:moveTo>
                <a:lnTo>
                  <a:pt x="0" y="0"/>
                </a:lnTo>
                <a:lnTo>
                  <a:pt x="13715" y="15239"/>
                </a:lnTo>
                <a:lnTo>
                  <a:pt x="19812" y="0"/>
                </a:lnTo>
                <a:close/>
              </a:path>
            </a:pathLst>
          </a:custGeom>
          <a:solidFill>
            <a:srgbClr val="000000"/>
          </a:solidFill>
        </p:spPr>
        <p:txBody>
          <a:bodyPr wrap="square" lIns="0" tIns="0" rIns="0" bIns="0" rtlCol="0"/>
          <a:lstStyle/>
          <a:p>
            <a:endParaRPr/>
          </a:p>
        </p:txBody>
      </p:sp>
      <p:sp>
        <p:nvSpPr>
          <p:cNvPr id="967" name="object 967"/>
          <p:cNvSpPr/>
          <p:nvPr/>
        </p:nvSpPr>
        <p:spPr>
          <a:xfrm>
            <a:off x="7830576" y="7360365"/>
            <a:ext cx="20320" cy="15240"/>
          </a:xfrm>
          <a:custGeom>
            <a:avLst/>
            <a:gdLst/>
            <a:ahLst/>
            <a:cxnLst/>
            <a:rect l="l" t="t" r="r" b="b"/>
            <a:pathLst>
              <a:path w="20320" h="15240">
                <a:moveTo>
                  <a:pt x="13715" y="15239"/>
                </a:moveTo>
                <a:lnTo>
                  <a:pt x="19812" y="0"/>
                </a:lnTo>
                <a:lnTo>
                  <a:pt x="0" y="0"/>
                </a:lnTo>
                <a:lnTo>
                  <a:pt x="13715" y="15239"/>
                </a:lnTo>
              </a:path>
            </a:pathLst>
          </a:custGeom>
          <a:ln w="3175">
            <a:solidFill>
              <a:srgbClr val="000000"/>
            </a:solidFill>
          </a:ln>
        </p:spPr>
        <p:txBody>
          <a:bodyPr wrap="square" lIns="0" tIns="0" rIns="0" bIns="0" rtlCol="0"/>
          <a:lstStyle/>
          <a:p>
            <a:endParaRPr/>
          </a:p>
        </p:txBody>
      </p:sp>
      <p:sp>
        <p:nvSpPr>
          <p:cNvPr id="968" name="object 968"/>
          <p:cNvSpPr/>
          <p:nvPr/>
        </p:nvSpPr>
        <p:spPr>
          <a:xfrm>
            <a:off x="6397636" y="8610426"/>
            <a:ext cx="90677" cy="239268"/>
          </a:xfrm>
          <a:prstGeom prst="rect">
            <a:avLst/>
          </a:prstGeom>
          <a:blipFill>
            <a:blip r:embed="rId13" cstate="print"/>
            <a:stretch>
              <a:fillRect/>
            </a:stretch>
          </a:blipFill>
        </p:spPr>
        <p:txBody>
          <a:bodyPr wrap="square" lIns="0" tIns="0" rIns="0" bIns="0" rtlCol="0"/>
          <a:lstStyle/>
          <a:p>
            <a:endParaRPr/>
          </a:p>
        </p:txBody>
      </p:sp>
      <p:sp>
        <p:nvSpPr>
          <p:cNvPr id="969" name="object 969"/>
          <p:cNvSpPr/>
          <p:nvPr/>
        </p:nvSpPr>
        <p:spPr>
          <a:xfrm>
            <a:off x="5674117" y="8087313"/>
            <a:ext cx="20955" cy="14604"/>
          </a:xfrm>
          <a:custGeom>
            <a:avLst/>
            <a:gdLst/>
            <a:ahLst/>
            <a:cxnLst/>
            <a:rect l="l" t="t" r="r" b="b"/>
            <a:pathLst>
              <a:path w="20954" h="14604">
                <a:moveTo>
                  <a:pt x="14477" y="0"/>
                </a:moveTo>
                <a:lnTo>
                  <a:pt x="0" y="14477"/>
                </a:lnTo>
                <a:lnTo>
                  <a:pt x="20574" y="14477"/>
                </a:lnTo>
                <a:lnTo>
                  <a:pt x="14477" y="0"/>
                </a:lnTo>
                <a:close/>
              </a:path>
            </a:pathLst>
          </a:custGeom>
          <a:solidFill>
            <a:srgbClr val="000000"/>
          </a:solidFill>
        </p:spPr>
        <p:txBody>
          <a:bodyPr wrap="square" lIns="0" tIns="0" rIns="0" bIns="0" rtlCol="0"/>
          <a:lstStyle/>
          <a:p>
            <a:endParaRPr/>
          </a:p>
        </p:txBody>
      </p:sp>
      <p:sp>
        <p:nvSpPr>
          <p:cNvPr id="970" name="object 970"/>
          <p:cNvSpPr/>
          <p:nvPr/>
        </p:nvSpPr>
        <p:spPr>
          <a:xfrm>
            <a:off x="5674117" y="8087313"/>
            <a:ext cx="20955" cy="14604"/>
          </a:xfrm>
          <a:custGeom>
            <a:avLst/>
            <a:gdLst/>
            <a:ahLst/>
            <a:cxnLst/>
            <a:rect l="l" t="t" r="r" b="b"/>
            <a:pathLst>
              <a:path w="20954" h="14604">
                <a:moveTo>
                  <a:pt x="20574" y="14477"/>
                </a:moveTo>
                <a:lnTo>
                  <a:pt x="14477" y="0"/>
                </a:lnTo>
                <a:lnTo>
                  <a:pt x="0" y="14477"/>
                </a:lnTo>
                <a:lnTo>
                  <a:pt x="20574" y="14477"/>
                </a:lnTo>
              </a:path>
            </a:pathLst>
          </a:custGeom>
          <a:ln w="3175">
            <a:solidFill>
              <a:srgbClr val="000000"/>
            </a:solidFill>
          </a:ln>
        </p:spPr>
        <p:txBody>
          <a:bodyPr wrap="square" lIns="0" tIns="0" rIns="0" bIns="0" rtlCol="0"/>
          <a:lstStyle/>
          <a:p>
            <a:endParaRPr/>
          </a:p>
        </p:txBody>
      </p:sp>
      <p:sp>
        <p:nvSpPr>
          <p:cNvPr id="971" name="object 971"/>
          <p:cNvSpPr/>
          <p:nvPr/>
        </p:nvSpPr>
        <p:spPr>
          <a:xfrm>
            <a:off x="5674117" y="8081218"/>
            <a:ext cx="14604" cy="20955"/>
          </a:xfrm>
          <a:custGeom>
            <a:avLst/>
            <a:gdLst/>
            <a:ahLst/>
            <a:cxnLst/>
            <a:rect l="l" t="t" r="r" b="b"/>
            <a:pathLst>
              <a:path w="14604" h="20954">
                <a:moveTo>
                  <a:pt x="0" y="0"/>
                </a:moveTo>
                <a:lnTo>
                  <a:pt x="0" y="20573"/>
                </a:lnTo>
                <a:lnTo>
                  <a:pt x="14477" y="6095"/>
                </a:lnTo>
                <a:lnTo>
                  <a:pt x="0" y="0"/>
                </a:lnTo>
                <a:close/>
              </a:path>
            </a:pathLst>
          </a:custGeom>
          <a:solidFill>
            <a:srgbClr val="000000"/>
          </a:solidFill>
        </p:spPr>
        <p:txBody>
          <a:bodyPr wrap="square" lIns="0" tIns="0" rIns="0" bIns="0" rtlCol="0"/>
          <a:lstStyle/>
          <a:p>
            <a:endParaRPr/>
          </a:p>
        </p:txBody>
      </p:sp>
      <p:sp>
        <p:nvSpPr>
          <p:cNvPr id="972" name="object 972"/>
          <p:cNvSpPr/>
          <p:nvPr/>
        </p:nvSpPr>
        <p:spPr>
          <a:xfrm>
            <a:off x="5674117" y="8081218"/>
            <a:ext cx="14604" cy="20955"/>
          </a:xfrm>
          <a:custGeom>
            <a:avLst/>
            <a:gdLst/>
            <a:ahLst/>
            <a:cxnLst/>
            <a:rect l="l" t="t" r="r" b="b"/>
            <a:pathLst>
              <a:path w="14604" h="20954">
                <a:moveTo>
                  <a:pt x="14477" y="6095"/>
                </a:moveTo>
                <a:lnTo>
                  <a:pt x="0" y="0"/>
                </a:lnTo>
                <a:lnTo>
                  <a:pt x="0" y="20573"/>
                </a:lnTo>
                <a:lnTo>
                  <a:pt x="14477" y="6095"/>
                </a:lnTo>
              </a:path>
            </a:pathLst>
          </a:custGeom>
          <a:ln w="3175">
            <a:solidFill>
              <a:srgbClr val="000000"/>
            </a:solidFill>
          </a:ln>
        </p:spPr>
        <p:txBody>
          <a:bodyPr wrap="square" lIns="0" tIns="0" rIns="0" bIns="0" rtlCol="0"/>
          <a:lstStyle/>
          <a:p>
            <a:endParaRPr/>
          </a:p>
        </p:txBody>
      </p:sp>
      <p:sp>
        <p:nvSpPr>
          <p:cNvPr id="973" name="object 973"/>
          <p:cNvSpPr/>
          <p:nvPr/>
        </p:nvSpPr>
        <p:spPr>
          <a:xfrm>
            <a:off x="5659638" y="8081218"/>
            <a:ext cx="14604" cy="20955"/>
          </a:xfrm>
          <a:custGeom>
            <a:avLst/>
            <a:gdLst/>
            <a:ahLst/>
            <a:cxnLst/>
            <a:rect l="l" t="t" r="r" b="b"/>
            <a:pathLst>
              <a:path w="14604"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974" name="object 974"/>
          <p:cNvSpPr/>
          <p:nvPr/>
        </p:nvSpPr>
        <p:spPr>
          <a:xfrm>
            <a:off x="5659638" y="8081218"/>
            <a:ext cx="14604" cy="20955"/>
          </a:xfrm>
          <a:custGeom>
            <a:avLst/>
            <a:gdLst/>
            <a:ahLst/>
            <a:cxnLst/>
            <a:rect l="l" t="t" r="r" b="b"/>
            <a:pathLst>
              <a:path w="14604"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975" name="object 975"/>
          <p:cNvSpPr/>
          <p:nvPr/>
        </p:nvSpPr>
        <p:spPr>
          <a:xfrm>
            <a:off x="5653543" y="8087313"/>
            <a:ext cx="20955" cy="14604"/>
          </a:xfrm>
          <a:custGeom>
            <a:avLst/>
            <a:gdLst/>
            <a:ahLst/>
            <a:cxnLst/>
            <a:rect l="l" t="t" r="r" b="b"/>
            <a:pathLst>
              <a:path w="20954" h="14604">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976" name="object 976"/>
          <p:cNvSpPr/>
          <p:nvPr/>
        </p:nvSpPr>
        <p:spPr>
          <a:xfrm>
            <a:off x="5653543" y="8087313"/>
            <a:ext cx="20955" cy="14604"/>
          </a:xfrm>
          <a:custGeom>
            <a:avLst/>
            <a:gdLst/>
            <a:ahLst/>
            <a:cxnLst/>
            <a:rect l="l" t="t" r="r" b="b"/>
            <a:pathLst>
              <a:path w="20954" h="14604">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977" name="object 977"/>
          <p:cNvSpPr/>
          <p:nvPr/>
        </p:nvSpPr>
        <p:spPr>
          <a:xfrm>
            <a:off x="5653543" y="8101791"/>
            <a:ext cx="20955" cy="14604"/>
          </a:xfrm>
          <a:custGeom>
            <a:avLst/>
            <a:gdLst/>
            <a:ahLst/>
            <a:cxnLst/>
            <a:rect l="l" t="t" r="r" b="b"/>
            <a:pathLst>
              <a:path w="20954" h="14604">
                <a:moveTo>
                  <a:pt x="20574" y="0"/>
                </a:moveTo>
                <a:lnTo>
                  <a:pt x="0" y="0"/>
                </a:lnTo>
                <a:lnTo>
                  <a:pt x="6096" y="14478"/>
                </a:lnTo>
                <a:lnTo>
                  <a:pt x="20574" y="0"/>
                </a:lnTo>
                <a:close/>
              </a:path>
            </a:pathLst>
          </a:custGeom>
          <a:solidFill>
            <a:srgbClr val="000000"/>
          </a:solidFill>
        </p:spPr>
        <p:txBody>
          <a:bodyPr wrap="square" lIns="0" tIns="0" rIns="0" bIns="0" rtlCol="0"/>
          <a:lstStyle/>
          <a:p>
            <a:endParaRPr/>
          </a:p>
        </p:txBody>
      </p:sp>
      <p:sp>
        <p:nvSpPr>
          <p:cNvPr id="978" name="object 978"/>
          <p:cNvSpPr/>
          <p:nvPr/>
        </p:nvSpPr>
        <p:spPr>
          <a:xfrm>
            <a:off x="5653543" y="8101791"/>
            <a:ext cx="20955" cy="14604"/>
          </a:xfrm>
          <a:custGeom>
            <a:avLst/>
            <a:gdLst/>
            <a:ahLst/>
            <a:cxnLst/>
            <a:rect l="l" t="t" r="r" b="b"/>
            <a:pathLst>
              <a:path w="20954" h="14604">
                <a:moveTo>
                  <a:pt x="0" y="0"/>
                </a:moveTo>
                <a:lnTo>
                  <a:pt x="6096" y="14478"/>
                </a:lnTo>
                <a:lnTo>
                  <a:pt x="20574" y="0"/>
                </a:lnTo>
                <a:lnTo>
                  <a:pt x="0" y="0"/>
                </a:lnTo>
              </a:path>
            </a:pathLst>
          </a:custGeom>
          <a:ln w="3175">
            <a:solidFill>
              <a:srgbClr val="000000"/>
            </a:solidFill>
          </a:ln>
        </p:spPr>
        <p:txBody>
          <a:bodyPr wrap="square" lIns="0" tIns="0" rIns="0" bIns="0" rtlCol="0"/>
          <a:lstStyle/>
          <a:p>
            <a:endParaRPr/>
          </a:p>
        </p:txBody>
      </p:sp>
      <p:sp>
        <p:nvSpPr>
          <p:cNvPr id="979" name="object 979"/>
          <p:cNvSpPr/>
          <p:nvPr/>
        </p:nvSpPr>
        <p:spPr>
          <a:xfrm>
            <a:off x="5659638" y="8101791"/>
            <a:ext cx="14604" cy="20955"/>
          </a:xfrm>
          <a:custGeom>
            <a:avLst/>
            <a:gdLst/>
            <a:ahLst/>
            <a:cxnLst/>
            <a:rect l="l" t="t" r="r" b="b"/>
            <a:pathLst>
              <a:path w="14604"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980" name="object 980"/>
          <p:cNvSpPr/>
          <p:nvPr/>
        </p:nvSpPr>
        <p:spPr>
          <a:xfrm>
            <a:off x="5659638" y="8101791"/>
            <a:ext cx="14604" cy="20955"/>
          </a:xfrm>
          <a:custGeom>
            <a:avLst/>
            <a:gdLst/>
            <a:ahLst/>
            <a:cxnLst/>
            <a:rect l="l" t="t" r="r" b="b"/>
            <a:pathLst>
              <a:path w="14604" h="20954">
                <a:moveTo>
                  <a:pt x="0" y="14478"/>
                </a:moveTo>
                <a:lnTo>
                  <a:pt x="14477" y="20574"/>
                </a:lnTo>
                <a:lnTo>
                  <a:pt x="14477" y="0"/>
                </a:lnTo>
                <a:lnTo>
                  <a:pt x="0" y="14478"/>
                </a:lnTo>
              </a:path>
            </a:pathLst>
          </a:custGeom>
          <a:ln w="3175">
            <a:solidFill>
              <a:srgbClr val="000000"/>
            </a:solidFill>
          </a:ln>
        </p:spPr>
        <p:txBody>
          <a:bodyPr wrap="square" lIns="0" tIns="0" rIns="0" bIns="0" rtlCol="0"/>
          <a:lstStyle/>
          <a:p>
            <a:endParaRPr/>
          </a:p>
        </p:txBody>
      </p:sp>
      <p:sp>
        <p:nvSpPr>
          <p:cNvPr id="981" name="object 981"/>
          <p:cNvSpPr/>
          <p:nvPr/>
        </p:nvSpPr>
        <p:spPr>
          <a:xfrm>
            <a:off x="5674117" y="8101791"/>
            <a:ext cx="14604" cy="20955"/>
          </a:xfrm>
          <a:custGeom>
            <a:avLst/>
            <a:gdLst/>
            <a:ahLst/>
            <a:cxnLst/>
            <a:rect l="l" t="t" r="r" b="b"/>
            <a:pathLst>
              <a:path w="14604" h="20954">
                <a:moveTo>
                  <a:pt x="0" y="0"/>
                </a:moveTo>
                <a:lnTo>
                  <a:pt x="0" y="20574"/>
                </a:lnTo>
                <a:lnTo>
                  <a:pt x="14477" y="14478"/>
                </a:lnTo>
                <a:lnTo>
                  <a:pt x="0" y="0"/>
                </a:lnTo>
                <a:close/>
              </a:path>
            </a:pathLst>
          </a:custGeom>
          <a:solidFill>
            <a:srgbClr val="000000"/>
          </a:solidFill>
        </p:spPr>
        <p:txBody>
          <a:bodyPr wrap="square" lIns="0" tIns="0" rIns="0" bIns="0" rtlCol="0"/>
          <a:lstStyle/>
          <a:p>
            <a:endParaRPr/>
          </a:p>
        </p:txBody>
      </p:sp>
      <p:sp>
        <p:nvSpPr>
          <p:cNvPr id="982" name="object 982"/>
          <p:cNvSpPr/>
          <p:nvPr/>
        </p:nvSpPr>
        <p:spPr>
          <a:xfrm>
            <a:off x="5674117" y="8101791"/>
            <a:ext cx="14604" cy="20955"/>
          </a:xfrm>
          <a:custGeom>
            <a:avLst/>
            <a:gdLst/>
            <a:ahLst/>
            <a:cxnLst/>
            <a:rect l="l" t="t" r="r" b="b"/>
            <a:pathLst>
              <a:path w="14604" h="20954">
                <a:moveTo>
                  <a:pt x="0" y="20574"/>
                </a:moveTo>
                <a:lnTo>
                  <a:pt x="14477" y="14478"/>
                </a:lnTo>
                <a:lnTo>
                  <a:pt x="0" y="0"/>
                </a:lnTo>
                <a:lnTo>
                  <a:pt x="0" y="20574"/>
                </a:lnTo>
              </a:path>
            </a:pathLst>
          </a:custGeom>
          <a:ln w="3175">
            <a:solidFill>
              <a:srgbClr val="000000"/>
            </a:solidFill>
          </a:ln>
        </p:spPr>
        <p:txBody>
          <a:bodyPr wrap="square" lIns="0" tIns="0" rIns="0" bIns="0" rtlCol="0"/>
          <a:lstStyle/>
          <a:p>
            <a:endParaRPr/>
          </a:p>
        </p:txBody>
      </p:sp>
      <p:sp>
        <p:nvSpPr>
          <p:cNvPr id="983" name="object 983"/>
          <p:cNvSpPr/>
          <p:nvPr/>
        </p:nvSpPr>
        <p:spPr>
          <a:xfrm>
            <a:off x="5674117" y="8101791"/>
            <a:ext cx="20955" cy="14604"/>
          </a:xfrm>
          <a:custGeom>
            <a:avLst/>
            <a:gdLst/>
            <a:ahLst/>
            <a:cxnLst/>
            <a:rect l="l" t="t" r="r" b="b"/>
            <a:pathLst>
              <a:path w="20954" h="14604">
                <a:moveTo>
                  <a:pt x="20574" y="0"/>
                </a:moveTo>
                <a:lnTo>
                  <a:pt x="0" y="0"/>
                </a:lnTo>
                <a:lnTo>
                  <a:pt x="14477" y="14478"/>
                </a:lnTo>
                <a:lnTo>
                  <a:pt x="20574" y="0"/>
                </a:lnTo>
                <a:close/>
              </a:path>
            </a:pathLst>
          </a:custGeom>
          <a:solidFill>
            <a:srgbClr val="000000"/>
          </a:solidFill>
        </p:spPr>
        <p:txBody>
          <a:bodyPr wrap="square" lIns="0" tIns="0" rIns="0" bIns="0" rtlCol="0"/>
          <a:lstStyle/>
          <a:p>
            <a:endParaRPr/>
          </a:p>
        </p:txBody>
      </p:sp>
      <p:sp>
        <p:nvSpPr>
          <p:cNvPr id="984" name="object 984"/>
          <p:cNvSpPr/>
          <p:nvPr/>
        </p:nvSpPr>
        <p:spPr>
          <a:xfrm>
            <a:off x="5674117" y="8101791"/>
            <a:ext cx="20955" cy="14604"/>
          </a:xfrm>
          <a:custGeom>
            <a:avLst/>
            <a:gdLst/>
            <a:ahLst/>
            <a:cxnLst/>
            <a:rect l="l" t="t" r="r" b="b"/>
            <a:pathLst>
              <a:path w="20954" h="14604">
                <a:moveTo>
                  <a:pt x="14477" y="14478"/>
                </a:moveTo>
                <a:lnTo>
                  <a:pt x="20574" y="0"/>
                </a:lnTo>
                <a:lnTo>
                  <a:pt x="0" y="0"/>
                </a:lnTo>
                <a:lnTo>
                  <a:pt x="14477" y="14478"/>
                </a:lnTo>
              </a:path>
            </a:pathLst>
          </a:custGeom>
          <a:ln w="3175">
            <a:solidFill>
              <a:srgbClr val="000000"/>
            </a:solidFill>
          </a:ln>
        </p:spPr>
        <p:txBody>
          <a:bodyPr wrap="square" lIns="0" tIns="0" rIns="0" bIns="0" rtlCol="0"/>
          <a:lstStyle/>
          <a:p>
            <a:endParaRPr/>
          </a:p>
        </p:txBody>
      </p:sp>
      <p:sp>
        <p:nvSpPr>
          <p:cNvPr id="985" name="object 985"/>
          <p:cNvSpPr/>
          <p:nvPr/>
        </p:nvSpPr>
        <p:spPr>
          <a:xfrm>
            <a:off x="5674117" y="8398972"/>
            <a:ext cx="20955" cy="14604"/>
          </a:xfrm>
          <a:custGeom>
            <a:avLst/>
            <a:gdLst/>
            <a:ahLst/>
            <a:cxnLst/>
            <a:rect l="l" t="t" r="r" b="b"/>
            <a:pathLst>
              <a:path w="20954" h="14604">
                <a:moveTo>
                  <a:pt x="14477" y="0"/>
                </a:moveTo>
                <a:lnTo>
                  <a:pt x="0" y="14477"/>
                </a:lnTo>
                <a:lnTo>
                  <a:pt x="20574" y="14477"/>
                </a:lnTo>
                <a:lnTo>
                  <a:pt x="14477" y="0"/>
                </a:lnTo>
                <a:close/>
              </a:path>
            </a:pathLst>
          </a:custGeom>
          <a:solidFill>
            <a:srgbClr val="000000"/>
          </a:solidFill>
        </p:spPr>
        <p:txBody>
          <a:bodyPr wrap="square" lIns="0" tIns="0" rIns="0" bIns="0" rtlCol="0"/>
          <a:lstStyle/>
          <a:p>
            <a:endParaRPr/>
          </a:p>
        </p:txBody>
      </p:sp>
      <p:sp>
        <p:nvSpPr>
          <p:cNvPr id="986" name="object 986"/>
          <p:cNvSpPr/>
          <p:nvPr/>
        </p:nvSpPr>
        <p:spPr>
          <a:xfrm>
            <a:off x="5674117" y="8398972"/>
            <a:ext cx="20955" cy="14604"/>
          </a:xfrm>
          <a:custGeom>
            <a:avLst/>
            <a:gdLst/>
            <a:ahLst/>
            <a:cxnLst/>
            <a:rect l="l" t="t" r="r" b="b"/>
            <a:pathLst>
              <a:path w="20954" h="14604">
                <a:moveTo>
                  <a:pt x="20574" y="14477"/>
                </a:moveTo>
                <a:lnTo>
                  <a:pt x="14477" y="0"/>
                </a:lnTo>
                <a:lnTo>
                  <a:pt x="0" y="14477"/>
                </a:lnTo>
                <a:lnTo>
                  <a:pt x="20574" y="14477"/>
                </a:lnTo>
              </a:path>
            </a:pathLst>
          </a:custGeom>
          <a:ln w="3175">
            <a:solidFill>
              <a:srgbClr val="000000"/>
            </a:solidFill>
          </a:ln>
        </p:spPr>
        <p:txBody>
          <a:bodyPr wrap="square" lIns="0" tIns="0" rIns="0" bIns="0" rtlCol="0"/>
          <a:lstStyle/>
          <a:p>
            <a:endParaRPr/>
          </a:p>
        </p:txBody>
      </p:sp>
      <p:sp>
        <p:nvSpPr>
          <p:cNvPr id="987" name="object 987"/>
          <p:cNvSpPr/>
          <p:nvPr/>
        </p:nvSpPr>
        <p:spPr>
          <a:xfrm>
            <a:off x="5674117" y="8392875"/>
            <a:ext cx="14604" cy="20955"/>
          </a:xfrm>
          <a:custGeom>
            <a:avLst/>
            <a:gdLst/>
            <a:ahLst/>
            <a:cxnLst/>
            <a:rect l="l" t="t" r="r" b="b"/>
            <a:pathLst>
              <a:path w="14604" h="20954">
                <a:moveTo>
                  <a:pt x="0" y="0"/>
                </a:moveTo>
                <a:lnTo>
                  <a:pt x="0" y="20573"/>
                </a:lnTo>
                <a:lnTo>
                  <a:pt x="14477" y="6095"/>
                </a:lnTo>
                <a:lnTo>
                  <a:pt x="0" y="0"/>
                </a:lnTo>
                <a:close/>
              </a:path>
            </a:pathLst>
          </a:custGeom>
          <a:solidFill>
            <a:srgbClr val="000000"/>
          </a:solidFill>
        </p:spPr>
        <p:txBody>
          <a:bodyPr wrap="square" lIns="0" tIns="0" rIns="0" bIns="0" rtlCol="0"/>
          <a:lstStyle/>
          <a:p>
            <a:endParaRPr/>
          </a:p>
        </p:txBody>
      </p:sp>
      <p:sp>
        <p:nvSpPr>
          <p:cNvPr id="988" name="object 988"/>
          <p:cNvSpPr/>
          <p:nvPr/>
        </p:nvSpPr>
        <p:spPr>
          <a:xfrm>
            <a:off x="5674117" y="8392875"/>
            <a:ext cx="14604" cy="20955"/>
          </a:xfrm>
          <a:custGeom>
            <a:avLst/>
            <a:gdLst/>
            <a:ahLst/>
            <a:cxnLst/>
            <a:rect l="l" t="t" r="r" b="b"/>
            <a:pathLst>
              <a:path w="14604" h="20954">
                <a:moveTo>
                  <a:pt x="14477" y="6095"/>
                </a:moveTo>
                <a:lnTo>
                  <a:pt x="0" y="0"/>
                </a:lnTo>
                <a:lnTo>
                  <a:pt x="0" y="20573"/>
                </a:lnTo>
                <a:lnTo>
                  <a:pt x="14477" y="6095"/>
                </a:lnTo>
              </a:path>
            </a:pathLst>
          </a:custGeom>
          <a:ln w="3175">
            <a:solidFill>
              <a:srgbClr val="000000"/>
            </a:solidFill>
          </a:ln>
        </p:spPr>
        <p:txBody>
          <a:bodyPr wrap="square" lIns="0" tIns="0" rIns="0" bIns="0" rtlCol="0"/>
          <a:lstStyle/>
          <a:p>
            <a:endParaRPr/>
          </a:p>
        </p:txBody>
      </p:sp>
      <p:sp>
        <p:nvSpPr>
          <p:cNvPr id="989" name="object 989"/>
          <p:cNvSpPr/>
          <p:nvPr/>
        </p:nvSpPr>
        <p:spPr>
          <a:xfrm>
            <a:off x="5659638" y="8392875"/>
            <a:ext cx="14604" cy="20955"/>
          </a:xfrm>
          <a:custGeom>
            <a:avLst/>
            <a:gdLst/>
            <a:ahLst/>
            <a:cxnLst/>
            <a:rect l="l" t="t" r="r" b="b"/>
            <a:pathLst>
              <a:path w="14604"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990" name="object 990"/>
          <p:cNvSpPr/>
          <p:nvPr/>
        </p:nvSpPr>
        <p:spPr>
          <a:xfrm>
            <a:off x="5659638" y="8392875"/>
            <a:ext cx="14604" cy="20955"/>
          </a:xfrm>
          <a:custGeom>
            <a:avLst/>
            <a:gdLst/>
            <a:ahLst/>
            <a:cxnLst/>
            <a:rect l="l" t="t" r="r" b="b"/>
            <a:pathLst>
              <a:path w="14604"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991" name="object 991"/>
          <p:cNvSpPr/>
          <p:nvPr/>
        </p:nvSpPr>
        <p:spPr>
          <a:xfrm>
            <a:off x="5653543" y="8398972"/>
            <a:ext cx="20955" cy="14604"/>
          </a:xfrm>
          <a:custGeom>
            <a:avLst/>
            <a:gdLst/>
            <a:ahLst/>
            <a:cxnLst/>
            <a:rect l="l" t="t" r="r" b="b"/>
            <a:pathLst>
              <a:path w="20954" h="14604">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992" name="object 992"/>
          <p:cNvSpPr/>
          <p:nvPr/>
        </p:nvSpPr>
        <p:spPr>
          <a:xfrm>
            <a:off x="5653543" y="8398972"/>
            <a:ext cx="20955" cy="14604"/>
          </a:xfrm>
          <a:custGeom>
            <a:avLst/>
            <a:gdLst/>
            <a:ahLst/>
            <a:cxnLst/>
            <a:rect l="l" t="t" r="r" b="b"/>
            <a:pathLst>
              <a:path w="20954" h="14604">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993" name="object 993"/>
          <p:cNvSpPr/>
          <p:nvPr/>
        </p:nvSpPr>
        <p:spPr>
          <a:xfrm>
            <a:off x="5653543" y="8413449"/>
            <a:ext cx="20955" cy="14604"/>
          </a:xfrm>
          <a:custGeom>
            <a:avLst/>
            <a:gdLst/>
            <a:ahLst/>
            <a:cxnLst/>
            <a:rect l="l" t="t" r="r" b="b"/>
            <a:pathLst>
              <a:path w="20954" h="14604">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994" name="object 994"/>
          <p:cNvSpPr/>
          <p:nvPr/>
        </p:nvSpPr>
        <p:spPr>
          <a:xfrm>
            <a:off x="5653543" y="8413449"/>
            <a:ext cx="20955" cy="14604"/>
          </a:xfrm>
          <a:custGeom>
            <a:avLst/>
            <a:gdLst/>
            <a:ahLst/>
            <a:cxnLst/>
            <a:rect l="l" t="t" r="r" b="b"/>
            <a:pathLst>
              <a:path w="20954" h="14604">
                <a:moveTo>
                  <a:pt x="0" y="0"/>
                </a:moveTo>
                <a:lnTo>
                  <a:pt x="6096" y="14477"/>
                </a:lnTo>
                <a:lnTo>
                  <a:pt x="20574" y="0"/>
                </a:lnTo>
                <a:lnTo>
                  <a:pt x="0" y="0"/>
                </a:lnTo>
              </a:path>
            </a:pathLst>
          </a:custGeom>
          <a:ln w="3175">
            <a:solidFill>
              <a:srgbClr val="000000"/>
            </a:solidFill>
          </a:ln>
        </p:spPr>
        <p:txBody>
          <a:bodyPr wrap="square" lIns="0" tIns="0" rIns="0" bIns="0" rtlCol="0"/>
          <a:lstStyle/>
          <a:p>
            <a:endParaRPr/>
          </a:p>
        </p:txBody>
      </p:sp>
      <p:sp>
        <p:nvSpPr>
          <p:cNvPr id="995" name="object 995"/>
          <p:cNvSpPr/>
          <p:nvPr/>
        </p:nvSpPr>
        <p:spPr>
          <a:xfrm>
            <a:off x="5659638" y="8413449"/>
            <a:ext cx="14604" cy="20955"/>
          </a:xfrm>
          <a:custGeom>
            <a:avLst/>
            <a:gdLst/>
            <a:ahLst/>
            <a:cxnLst/>
            <a:rect l="l" t="t" r="r" b="b"/>
            <a:pathLst>
              <a:path w="14604" h="20954">
                <a:moveTo>
                  <a:pt x="14477" y="0"/>
                </a:moveTo>
                <a:lnTo>
                  <a:pt x="0" y="14477"/>
                </a:lnTo>
                <a:lnTo>
                  <a:pt x="14477" y="20573"/>
                </a:lnTo>
                <a:lnTo>
                  <a:pt x="14477" y="0"/>
                </a:lnTo>
                <a:close/>
              </a:path>
            </a:pathLst>
          </a:custGeom>
          <a:solidFill>
            <a:srgbClr val="000000"/>
          </a:solidFill>
        </p:spPr>
        <p:txBody>
          <a:bodyPr wrap="square" lIns="0" tIns="0" rIns="0" bIns="0" rtlCol="0"/>
          <a:lstStyle/>
          <a:p>
            <a:endParaRPr/>
          </a:p>
        </p:txBody>
      </p:sp>
      <p:sp>
        <p:nvSpPr>
          <p:cNvPr id="996" name="object 996"/>
          <p:cNvSpPr/>
          <p:nvPr/>
        </p:nvSpPr>
        <p:spPr>
          <a:xfrm>
            <a:off x="5659638" y="8413449"/>
            <a:ext cx="14604" cy="20955"/>
          </a:xfrm>
          <a:custGeom>
            <a:avLst/>
            <a:gdLst/>
            <a:ahLst/>
            <a:cxnLst/>
            <a:rect l="l" t="t" r="r" b="b"/>
            <a:pathLst>
              <a:path w="14604" h="20954">
                <a:moveTo>
                  <a:pt x="0" y="14477"/>
                </a:moveTo>
                <a:lnTo>
                  <a:pt x="14477" y="20573"/>
                </a:lnTo>
                <a:lnTo>
                  <a:pt x="14477" y="0"/>
                </a:lnTo>
                <a:lnTo>
                  <a:pt x="0" y="14477"/>
                </a:lnTo>
              </a:path>
            </a:pathLst>
          </a:custGeom>
          <a:ln w="3175">
            <a:solidFill>
              <a:srgbClr val="000000"/>
            </a:solidFill>
          </a:ln>
        </p:spPr>
        <p:txBody>
          <a:bodyPr wrap="square" lIns="0" tIns="0" rIns="0" bIns="0" rtlCol="0"/>
          <a:lstStyle/>
          <a:p>
            <a:endParaRPr/>
          </a:p>
        </p:txBody>
      </p:sp>
      <p:sp>
        <p:nvSpPr>
          <p:cNvPr id="997" name="object 997"/>
          <p:cNvSpPr/>
          <p:nvPr/>
        </p:nvSpPr>
        <p:spPr>
          <a:xfrm>
            <a:off x="5674117" y="8413449"/>
            <a:ext cx="14604" cy="20955"/>
          </a:xfrm>
          <a:custGeom>
            <a:avLst/>
            <a:gdLst/>
            <a:ahLst/>
            <a:cxnLst/>
            <a:rect l="l" t="t" r="r" b="b"/>
            <a:pathLst>
              <a:path w="14604" h="20954">
                <a:moveTo>
                  <a:pt x="0" y="0"/>
                </a:moveTo>
                <a:lnTo>
                  <a:pt x="0" y="20573"/>
                </a:lnTo>
                <a:lnTo>
                  <a:pt x="14477" y="14477"/>
                </a:lnTo>
                <a:lnTo>
                  <a:pt x="0" y="0"/>
                </a:lnTo>
                <a:close/>
              </a:path>
            </a:pathLst>
          </a:custGeom>
          <a:solidFill>
            <a:srgbClr val="000000"/>
          </a:solidFill>
        </p:spPr>
        <p:txBody>
          <a:bodyPr wrap="square" lIns="0" tIns="0" rIns="0" bIns="0" rtlCol="0"/>
          <a:lstStyle/>
          <a:p>
            <a:endParaRPr/>
          </a:p>
        </p:txBody>
      </p:sp>
      <p:sp>
        <p:nvSpPr>
          <p:cNvPr id="998" name="object 998"/>
          <p:cNvSpPr/>
          <p:nvPr/>
        </p:nvSpPr>
        <p:spPr>
          <a:xfrm>
            <a:off x="5674117" y="8413449"/>
            <a:ext cx="14604" cy="20955"/>
          </a:xfrm>
          <a:custGeom>
            <a:avLst/>
            <a:gdLst/>
            <a:ahLst/>
            <a:cxnLst/>
            <a:rect l="l" t="t" r="r" b="b"/>
            <a:pathLst>
              <a:path w="14604" h="20954">
                <a:moveTo>
                  <a:pt x="0" y="20573"/>
                </a:moveTo>
                <a:lnTo>
                  <a:pt x="14477" y="14477"/>
                </a:lnTo>
                <a:lnTo>
                  <a:pt x="0" y="0"/>
                </a:lnTo>
                <a:lnTo>
                  <a:pt x="0" y="20573"/>
                </a:lnTo>
              </a:path>
            </a:pathLst>
          </a:custGeom>
          <a:ln w="3175">
            <a:solidFill>
              <a:srgbClr val="000000"/>
            </a:solidFill>
          </a:ln>
        </p:spPr>
        <p:txBody>
          <a:bodyPr wrap="square" lIns="0" tIns="0" rIns="0" bIns="0" rtlCol="0"/>
          <a:lstStyle/>
          <a:p>
            <a:endParaRPr/>
          </a:p>
        </p:txBody>
      </p:sp>
      <p:sp>
        <p:nvSpPr>
          <p:cNvPr id="999" name="object 999"/>
          <p:cNvSpPr/>
          <p:nvPr/>
        </p:nvSpPr>
        <p:spPr>
          <a:xfrm>
            <a:off x="5674117" y="8413449"/>
            <a:ext cx="20955" cy="14604"/>
          </a:xfrm>
          <a:custGeom>
            <a:avLst/>
            <a:gdLst/>
            <a:ahLst/>
            <a:cxnLst/>
            <a:rect l="l" t="t" r="r" b="b"/>
            <a:pathLst>
              <a:path w="20954" h="14604">
                <a:moveTo>
                  <a:pt x="20574" y="0"/>
                </a:moveTo>
                <a:lnTo>
                  <a:pt x="0" y="0"/>
                </a:lnTo>
                <a:lnTo>
                  <a:pt x="14477" y="14477"/>
                </a:lnTo>
                <a:lnTo>
                  <a:pt x="20574" y="0"/>
                </a:lnTo>
                <a:close/>
              </a:path>
            </a:pathLst>
          </a:custGeom>
          <a:solidFill>
            <a:srgbClr val="000000"/>
          </a:solidFill>
        </p:spPr>
        <p:txBody>
          <a:bodyPr wrap="square" lIns="0" tIns="0" rIns="0" bIns="0" rtlCol="0"/>
          <a:lstStyle/>
          <a:p>
            <a:endParaRPr/>
          </a:p>
        </p:txBody>
      </p:sp>
      <p:sp>
        <p:nvSpPr>
          <p:cNvPr id="1000" name="object 1000"/>
          <p:cNvSpPr/>
          <p:nvPr/>
        </p:nvSpPr>
        <p:spPr>
          <a:xfrm>
            <a:off x="5674117" y="8413449"/>
            <a:ext cx="20955" cy="14604"/>
          </a:xfrm>
          <a:custGeom>
            <a:avLst/>
            <a:gdLst/>
            <a:ahLst/>
            <a:cxnLst/>
            <a:rect l="l" t="t" r="r" b="b"/>
            <a:pathLst>
              <a:path w="20954" h="14604">
                <a:moveTo>
                  <a:pt x="14477" y="14477"/>
                </a:moveTo>
                <a:lnTo>
                  <a:pt x="20574" y="0"/>
                </a:lnTo>
                <a:lnTo>
                  <a:pt x="0" y="0"/>
                </a:lnTo>
                <a:lnTo>
                  <a:pt x="14477" y="14477"/>
                </a:lnTo>
              </a:path>
            </a:pathLst>
          </a:custGeom>
          <a:ln w="3175">
            <a:solidFill>
              <a:srgbClr val="000000"/>
            </a:solidFill>
          </a:ln>
        </p:spPr>
        <p:txBody>
          <a:bodyPr wrap="square" lIns="0" tIns="0" rIns="0" bIns="0" rtlCol="0"/>
          <a:lstStyle/>
          <a:p>
            <a:endParaRPr/>
          </a:p>
        </p:txBody>
      </p:sp>
      <p:sp>
        <p:nvSpPr>
          <p:cNvPr id="1001" name="object 1001"/>
          <p:cNvSpPr/>
          <p:nvPr/>
        </p:nvSpPr>
        <p:spPr>
          <a:xfrm>
            <a:off x="3826267" y="7345887"/>
            <a:ext cx="20955" cy="14604"/>
          </a:xfrm>
          <a:custGeom>
            <a:avLst/>
            <a:gdLst/>
            <a:ahLst/>
            <a:cxnLst/>
            <a:rect l="l" t="t" r="r" b="b"/>
            <a:pathLst>
              <a:path w="20955" h="14604">
                <a:moveTo>
                  <a:pt x="14478" y="0"/>
                </a:moveTo>
                <a:lnTo>
                  <a:pt x="0" y="14478"/>
                </a:lnTo>
                <a:lnTo>
                  <a:pt x="20574" y="14478"/>
                </a:lnTo>
                <a:lnTo>
                  <a:pt x="14478" y="0"/>
                </a:lnTo>
                <a:close/>
              </a:path>
            </a:pathLst>
          </a:custGeom>
          <a:solidFill>
            <a:srgbClr val="000000"/>
          </a:solidFill>
        </p:spPr>
        <p:txBody>
          <a:bodyPr wrap="square" lIns="0" tIns="0" rIns="0" bIns="0" rtlCol="0"/>
          <a:lstStyle/>
          <a:p>
            <a:endParaRPr/>
          </a:p>
        </p:txBody>
      </p:sp>
      <p:sp>
        <p:nvSpPr>
          <p:cNvPr id="1002" name="object 1002"/>
          <p:cNvSpPr/>
          <p:nvPr/>
        </p:nvSpPr>
        <p:spPr>
          <a:xfrm>
            <a:off x="3826267" y="7345887"/>
            <a:ext cx="20955" cy="14604"/>
          </a:xfrm>
          <a:custGeom>
            <a:avLst/>
            <a:gdLst/>
            <a:ahLst/>
            <a:cxnLst/>
            <a:rect l="l" t="t" r="r" b="b"/>
            <a:pathLst>
              <a:path w="20955" h="14604">
                <a:moveTo>
                  <a:pt x="20574" y="14478"/>
                </a:moveTo>
                <a:lnTo>
                  <a:pt x="14478" y="0"/>
                </a:lnTo>
                <a:lnTo>
                  <a:pt x="0" y="14478"/>
                </a:lnTo>
                <a:lnTo>
                  <a:pt x="20574" y="14478"/>
                </a:lnTo>
              </a:path>
            </a:pathLst>
          </a:custGeom>
          <a:ln w="3175">
            <a:solidFill>
              <a:srgbClr val="000000"/>
            </a:solidFill>
          </a:ln>
        </p:spPr>
        <p:txBody>
          <a:bodyPr wrap="square" lIns="0" tIns="0" rIns="0" bIns="0" rtlCol="0"/>
          <a:lstStyle/>
          <a:p>
            <a:endParaRPr/>
          </a:p>
        </p:txBody>
      </p:sp>
      <p:sp>
        <p:nvSpPr>
          <p:cNvPr id="1003" name="object 1003"/>
          <p:cNvSpPr/>
          <p:nvPr/>
        </p:nvSpPr>
        <p:spPr>
          <a:xfrm>
            <a:off x="3826267" y="7339791"/>
            <a:ext cx="14604" cy="20955"/>
          </a:xfrm>
          <a:custGeom>
            <a:avLst/>
            <a:gdLst/>
            <a:ahLst/>
            <a:cxnLst/>
            <a:rect l="l" t="t" r="r" b="b"/>
            <a:pathLst>
              <a:path w="14605" h="20954">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1004" name="object 1004"/>
          <p:cNvSpPr/>
          <p:nvPr/>
        </p:nvSpPr>
        <p:spPr>
          <a:xfrm>
            <a:off x="3826267" y="7339791"/>
            <a:ext cx="14604" cy="20955"/>
          </a:xfrm>
          <a:custGeom>
            <a:avLst/>
            <a:gdLst/>
            <a:ahLst/>
            <a:cxnLst/>
            <a:rect l="l" t="t" r="r" b="b"/>
            <a:pathLst>
              <a:path w="14605"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1005" name="object 1005"/>
          <p:cNvSpPr/>
          <p:nvPr/>
        </p:nvSpPr>
        <p:spPr>
          <a:xfrm>
            <a:off x="3811788" y="7339791"/>
            <a:ext cx="14604" cy="20955"/>
          </a:xfrm>
          <a:custGeom>
            <a:avLst/>
            <a:gdLst/>
            <a:ahLst/>
            <a:cxnLst/>
            <a:rect l="l" t="t" r="r" b="b"/>
            <a:pathLst>
              <a:path w="14605"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1006" name="object 1006"/>
          <p:cNvSpPr/>
          <p:nvPr/>
        </p:nvSpPr>
        <p:spPr>
          <a:xfrm>
            <a:off x="3811788" y="7339791"/>
            <a:ext cx="14604" cy="20955"/>
          </a:xfrm>
          <a:custGeom>
            <a:avLst/>
            <a:gdLst/>
            <a:ahLst/>
            <a:cxnLst/>
            <a:rect l="l" t="t" r="r" b="b"/>
            <a:pathLst>
              <a:path w="14605"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1007" name="object 1007"/>
          <p:cNvSpPr/>
          <p:nvPr/>
        </p:nvSpPr>
        <p:spPr>
          <a:xfrm>
            <a:off x="3805692" y="7345887"/>
            <a:ext cx="20955" cy="14604"/>
          </a:xfrm>
          <a:custGeom>
            <a:avLst/>
            <a:gdLst/>
            <a:ahLst/>
            <a:cxnLst/>
            <a:rect l="l" t="t" r="r" b="b"/>
            <a:pathLst>
              <a:path w="20955" h="14604">
                <a:moveTo>
                  <a:pt x="6096" y="0"/>
                </a:moveTo>
                <a:lnTo>
                  <a:pt x="0" y="14478"/>
                </a:lnTo>
                <a:lnTo>
                  <a:pt x="20574" y="14478"/>
                </a:lnTo>
                <a:lnTo>
                  <a:pt x="6096" y="0"/>
                </a:lnTo>
                <a:close/>
              </a:path>
            </a:pathLst>
          </a:custGeom>
          <a:solidFill>
            <a:srgbClr val="000000"/>
          </a:solidFill>
        </p:spPr>
        <p:txBody>
          <a:bodyPr wrap="square" lIns="0" tIns="0" rIns="0" bIns="0" rtlCol="0"/>
          <a:lstStyle/>
          <a:p>
            <a:endParaRPr/>
          </a:p>
        </p:txBody>
      </p:sp>
      <p:sp>
        <p:nvSpPr>
          <p:cNvPr id="1008" name="object 1008"/>
          <p:cNvSpPr/>
          <p:nvPr/>
        </p:nvSpPr>
        <p:spPr>
          <a:xfrm>
            <a:off x="3805692" y="7345887"/>
            <a:ext cx="20955" cy="14604"/>
          </a:xfrm>
          <a:custGeom>
            <a:avLst/>
            <a:gdLst/>
            <a:ahLst/>
            <a:cxnLst/>
            <a:rect l="l" t="t" r="r" b="b"/>
            <a:pathLst>
              <a:path w="20955" h="14604">
                <a:moveTo>
                  <a:pt x="6096" y="0"/>
                </a:moveTo>
                <a:lnTo>
                  <a:pt x="0" y="14478"/>
                </a:lnTo>
                <a:lnTo>
                  <a:pt x="20574" y="14478"/>
                </a:lnTo>
                <a:lnTo>
                  <a:pt x="6096" y="0"/>
                </a:lnTo>
              </a:path>
            </a:pathLst>
          </a:custGeom>
          <a:ln w="3175">
            <a:solidFill>
              <a:srgbClr val="000000"/>
            </a:solidFill>
          </a:ln>
        </p:spPr>
        <p:txBody>
          <a:bodyPr wrap="square" lIns="0" tIns="0" rIns="0" bIns="0" rtlCol="0"/>
          <a:lstStyle/>
          <a:p>
            <a:endParaRPr/>
          </a:p>
        </p:txBody>
      </p:sp>
      <p:sp>
        <p:nvSpPr>
          <p:cNvPr id="1009" name="object 1009"/>
          <p:cNvSpPr/>
          <p:nvPr/>
        </p:nvSpPr>
        <p:spPr>
          <a:xfrm>
            <a:off x="3805692" y="7360365"/>
            <a:ext cx="20955" cy="15240"/>
          </a:xfrm>
          <a:custGeom>
            <a:avLst/>
            <a:gdLst/>
            <a:ahLst/>
            <a:cxnLst/>
            <a:rect l="l" t="t" r="r" b="b"/>
            <a:pathLst>
              <a:path w="20955" h="15240">
                <a:moveTo>
                  <a:pt x="20574" y="0"/>
                </a:moveTo>
                <a:lnTo>
                  <a:pt x="0" y="0"/>
                </a:lnTo>
                <a:lnTo>
                  <a:pt x="6096" y="15239"/>
                </a:lnTo>
                <a:lnTo>
                  <a:pt x="20574" y="0"/>
                </a:lnTo>
                <a:close/>
              </a:path>
            </a:pathLst>
          </a:custGeom>
          <a:solidFill>
            <a:srgbClr val="000000"/>
          </a:solidFill>
        </p:spPr>
        <p:txBody>
          <a:bodyPr wrap="square" lIns="0" tIns="0" rIns="0" bIns="0" rtlCol="0"/>
          <a:lstStyle/>
          <a:p>
            <a:endParaRPr/>
          </a:p>
        </p:txBody>
      </p:sp>
      <p:sp>
        <p:nvSpPr>
          <p:cNvPr id="1010" name="object 1010"/>
          <p:cNvSpPr/>
          <p:nvPr/>
        </p:nvSpPr>
        <p:spPr>
          <a:xfrm>
            <a:off x="3805692" y="7360365"/>
            <a:ext cx="20955" cy="15240"/>
          </a:xfrm>
          <a:custGeom>
            <a:avLst/>
            <a:gdLst/>
            <a:ahLst/>
            <a:cxnLst/>
            <a:rect l="l" t="t" r="r" b="b"/>
            <a:pathLst>
              <a:path w="20955" h="15240">
                <a:moveTo>
                  <a:pt x="0" y="0"/>
                </a:moveTo>
                <a:lnTo>
                  <a:pt x="6096" y="15239"/>
                </a:lnTo>
                <a:lnTo>
                  <a:pt x="20574" y="0"/>
                </a:lnTo>
                <a:lnTo>
                  <a:pt x="0" y="0"/>
                </a:lnTo>
              </a:path>
            </a:pathLst>
          </a:custGeom>
          <a:ln w="3175">
            <a:solidFill>
              <a:srgbClr val="000000"/>
            </a:solidFill>
          </a:ln>
        </p:spPr>
        <p:txBody>
          <a:bodyPr wrap="square" lIns="0" tIns="0" rIns="0" bIns="0" rtlCol="0"/>
          <a:lstStyle/>
          <a:p>
            <a:endParaRPr/>
          </a:p>
        </p:txBody>
      </p:sp>
      <p:sp>
        <p:nvSpPr>
          <p:cNvPr id="1011" name="object 1011"/>
          <p:cNvSpPr/>
          <p:nvPr/>
        </p:nvSpPr>
        <p:spPr>
          <a:xfrm>
            <a:off x="3811788" y="7360365"/>
            <a:ext cx="14604" cy="20955"/>
          </a:xfrm>
          <a:custGeom>
            <a:avLst/>
            <a:gdLst/>
            <a:ahLst/>
            <a:cxnLst/>
            <a:rect l="l" t="t" r="r" b="b"/>
            <a:pathLst>
              <a:path w="14605" h="20954">
                <a:moveTo>
                  <a:pt x="14477" y="0"/>
                </a:moveTo>
                <a:lnTo>
                  <a:pt x="0" y="15239"/>
                </a:lnTo>
                <a:lnTo>
                  <a:pt x="14477" y="20573"/>
                </a:lnTo>
                <a:lnTo>
                  <a:pt x="14477" y="0"/>
                </a:lnTo>
                <a:close/>
              </a:path>
            </a:pathLst>
          </a:custGeom>
          <a:solidFill>
            <a:srgbClr val="000000"/>
          </a:solidFill>
        </p:spPr>
        <p:txBody>
          <a:bodyPr wrap="square" lIns="0" tIns="0" rIns="0" bIns="0" rtlCol="0"/>
          <a:lstStyle/>
          <a:p>
            <a:endParaRPr/>
          </a:p>
        </p:txBody>
      </p:sp>
      <p:sp>
        <p:nvSpPr>
          <p:cNvPr id="1012" name="object 1012"/>
          <p:cNvSpPr/>
          <p:nvPr/>
        </p:nvSpPr>
        <p:spPr>
          <a:xfrm>
            <a:off x="3811788" y="7360365"/>
            <a:ext cx="14604" cy="20955"/>
          </a:xfrm>
          <a:custGeom>
            <a:avLst/>
            <a:gdLst/>
            <a:ahLst/>
            <a:cxnLst/>
            <a:rect l="l" t="t" r="r" b="b"/>
            <a:pathLst>
              <a:path w="14605" h="20954">
                <a:moveTo>
                  <a:pt x="0" y="15239"/>
                </a:moveTo>
                <a:lnTo>
                  <a:pt x="14477" y="20573"/>
                </a:lnTo>
                <a:lnTo>
                  <a:pt x="14477" y="0"/>
                </a:lnTo>
                <a:lnTo>
                  <a:pt x="0" y="15239"/>
                </a:lnTo>
              </a:path>
            </a:pathLst>
          </a:custGeom>
          <a:ln w="3175">
            <a:solidFill>
              <a:srgbClr val="000000"/>
            </a:solidFill>
          </a:ln>
        </p:spPr>
        <p:txBody>
          <a:bodyPr wrap="square" lIns="0" tIns="0" rIns="0" bIns="0" rtlCol="0"/>
          <a:lstStyle/>
          <a:p>
            <a:endParaRPr/>
          </a:p>
        </p:txBody>
      </p:sp>
      <p:sp>
        <p:nvSpPr>
          <p:cNvPr id="1013" name="object 1013"/>
          <p:cNvSpPr/>
          <p:nvPr/>
        </p:nvSpPr>
        <p:spPr>
          <a:xfrm>
            <a:off x="3826267" y="7360365"/>
            <a:ext cx="14604" cy="20955"/>
          </a:xfrm>
          <a:custGeom>
            <a:avLst/>
            <a:gdLst/>
            <a:ahLst/>
            <a:cxnLst/>
            <a:rect l="l" t="t" r="r" b="b"/>
            <a:pathLst>
              <a:path w="14605" h="20954">
                <a:moveTo>
                  <a:pt x="0" y="0"/>
                </a:moveTo>
                <a:lnTo>
                  <a:pt x="0" y="20573"/>
                </a:lnTo>
                <a:lnTo>
                  <a:pt x="14478" y="15239"/>
                </a:lnTo>
                <a:lnTo>
                  <a:pt x="0" y="0"/>
                </a:lnTo>
                <a:close/>
              </a:path>
            </a:pathLst>
          </a:custGeom>
          <a:solidFill>
            <a:srgbClr val="000000"/>
          </a:solidFill>
        </p:spPr>
        <p:txBody>
          <a:bodyPr wrap="square" lIns="0" tIns="0" rIns="0" bIns="0" rtlCol="0"/>
          <a:lstStyle/>
          <a:p>
            <a:endParaRPr/>
          </a:p>
        </p:txBody>
      </p:sp>
      <p:sp>
        <p:nvSpPr>
          <p:cNvPr id="1014" name="object 1014"/>
          <p:cNvSpPr/>
          <p:nvPr/>
        </p:nvSpPr>
        <p:spPr>
          <a:xfrm>
            <a:off x="3826267" y="7360365"/>
            <a:ext cx="14604" cy="20955"/>
          </a:xfrm>
          <a:custGeom>
            <a:avLst/>
            <a:gdLst/>
            <a:ahLst/>
            <a:cxnLst/>
            <a:rect l="l" t="t" r="r" b="b"/>
            <a:pathLst>
              <a:path w="14605" h="20954">
                <a:moveTo>
                  <a:pt x="0" y="20573"/>
                </a:moveTo>
                <a:lnTo>
                  <a:pt x="14478" y="15239"/>
                </a:lnTo>
                <a:lnTo>
                  <a:pt x="0" y="0"/>
                </a:lnTo>
                <a:lnTo>
                  <a:pt x="0" y="20573"/>
                </a:lnTo>
              </a:path>
            </a:pathLst>
          </a:custGeom>
          <a:ln w="3175">
            <a:solidFill>
              <a:srgbClr val="000000"/>
            </a:solidFill>
          </a:ln>
        </p:spPr>
        <p:txBody>
          <a:bodyPr wrap="square" lIns="0" tIns="0" rIns="0" bIns="0" rtlCol="0"/>
          <a:lstStyle/>
          <a:p>
            <a:endParaRPr/>
          </a:p>
        </p:txBody>
      </p:sp>
      <p:sp>
        <p:nvSpPr>
          <p:cNvPr id="1015" name="object 1015"/>
          <p:cNvSpPr/>
          <p:nvPr/>
        </p:nvSpPr>
        <p:spPr>
          <a:xfrm>
            <a:off x="3826267" y="7360365"/>
            <a:ext cx="20955" cy="15240"/>
          </a:xfrm>
          <a:custGeom>
            <a:avLst/>
            <a:gdLst/>
            <a:ahLst/>
            <a:cxnLst/>
            <a:rect l="l" t="t" r="r" b="b"/>
            <a:pathLst>
              <a:path w="20955" h="15240">
                <a:moveTo>
                  <a:pt x="20574" y="0"/>
                </a:moveTo>
                <a:lnTo>
                  <a:pt x="0" y="0"/>
                </a:lnTo>
                <a:lnTo>
                  <a:pt x="14478" y="15239"/>
                </a:lnTo>
                <a:lnTo>
                  <a:pt x="20574" y="0"/>
                </a:lnTo>
                <a:close/>
              </a:path>
            </a:pathLst>
          </a:custGeom>
          <a:solidFill>
            <a:srgbClr val="000000"/>
          </a:solidFill>
        </p:spPr>
        <p:txBody>
          <a:bodyPr wrap="square" lIns="0" tIns="0" rIns="0" bIns="0" rtlCol="0"/>
          <a:lstStyle/>
          <a:p>
            <a:endParaRPr/>
          </a:p>
        </p:txBody>
      </p:sp>
      <p:sp>
        <p:nvSpPr>
          <p:cNvPr id="1016" name="object 1016"/>
          <p:cNvSpPr/>
          <p:nvPr/>
        </p:nvSpPr>
        <p:spPr>
          <a:xfrm>
            <a:off x="3826267" y="7360365"/>
            <a:ext cx="20955" cy="15240"/>
          </a:xfrm>
          <a:custGeom>
            <a:avLst/>
            <a:gdLst/>
            <a:ahLst/>
            <a:cxnLst/>
            <a:rect l="l" t="t" r="r" b="b"/>
            <a:pathLst>
              <a:path w="20955" h="15240">
                <a:moveTo>
                  <a:pt x="14478" y="15239"/>
                </a:moveTo>
                <a:lnTo>
                  <a:pt x="20574" y="0"/>
                </a:lnTo>
                <a:lnTo>
                  <a:pt x="0" y="0"/>
                </a:lnTo>
                <a:lnTo>
                  <a:pt x="14478" y="15239"/>
                </a:lnTo>
              </a:path>
            </a:pathLst>
          </a:custGeom>
          <a:ln w="3175">
            <a:solidFill>
              <a:srgbClr val="000000"/>
            </a:solidFill>
          </a:ln>
        </p:spPr>
        <p:txBody>
          <a:bodyPr wrap="square" lIns="0" tIns="0" rIns="0" bIns="0" rtlCol="0"/>
          <a:lstStyle/>
          <a:p>
            <a:endParaRPr/>
          </a:p>
        </p:txBody>
      </p:sp>
      <p:sp>
        <p:nvSpPr>
          <p:cNvPr id="1017" name="object 1017"/>
          <p:cNvSpPr/>
          <p:nvPr/>
        </p:nvSpPr>
        <p:spPr>
          <a:xfrm>
            <a:off x="3826267" y="7592775"/>
            <a:ext cx="20955" cy="15240"/>
          </a:xfrm>
          <a:custGeom>
            <a:avLst/>
            <a:gdLst/>
            <a:ahLst/>
            <a:cxnLst/>
            <a:rect l="l" t="t" r="r" b="b"/>
            <a:pathLst>
              <a:path w="20955" h="15240">
                <a:moveTo>
                  <a:pt x="14478" y="0"/>
                </a:moveTo>
                <a:lnTo>
                  <a:pt x="0" y="15239"/>
                </a:lnTo>
                <a:lnTo>
                  <a:pt x="20574" y="15239"/>
                </a:lnTo>
                <a:lnTo>
                  <a:pt x="14478" y="0"/>
                </a:lnTo>
                <a:close/>
              </a:path>
            </a:pathLst>
          </a:custGeom>
          <a:solidFill>
            <a:srgbClr val="000000"/>
          </a:solidFill>
        </p:spPr>
        <p:txBody>
          <a:bodyPr wrap="square" lIns="0" tIns="0" rIns="0" bIns="0" rtlCol="0"/>
          <a:lstStyle/>
          <a:p>
            <a:endParaRPr/>
          </a:p>
        </p:txBody>
      </p:sp>
      <p:sp>
        <p:nvSpPr>
          <p:cNvPr id="1018" name="object 1018"/>
          <p:cNvSpPr/>
          <p:nvPr/>
        </p:nvSpPr>
        <p:spPr>
          <a:xfrm>
            <a:off x="3826267" y="7592775"/>
            <a:ext cx="20955" cy="15240"/>
          </a:xfrm>
          <a:custGeom>
            <a:avLst/>
            <a:gdLst/>
            <a:ahLst/>
            <a:cxnLst/>
            <a:rect l="l" t="t" r="r" b="b"/>
            <a:pathLst>
              <a:path w="20955" h="15240">
                <a:moveTo>
                  <a:pt x="20574" y="15239"/>
                </a:moveTo>
                <a:lnTo>
                  <a:pt x="14478" y="0"/>
                </a:lnTo>
                <a:lnTo>
                  <a:pt x="0" y="15239"/>
                </a:lnTo>
                <a:lnTo>
                  <a:pt x="20574" y="15239"/>
                </a:lnTo>
              </a:path>
            </a:pathLst>
          </a:custGeom>
          <a:ln w="3175">
            <a:solidFill>
              <a:srgbClr val="000000"/>
            </a:solidFill>
          </a:ln>
        </p:spPr>
        <p:txBody>
          <a:bodyPr wrap="square" lIns="0" tIns="0" rIns="0" bIns="0" rtlCol="0"/>
          <a:lstStyle/>
          <a:p>
            <a:endParaRPr/>
          </a:p>
        </p:txBody>
      </p:sp>
      <p:sp>
        <p:nvSpPr>
          <p:cNvPr id="1019" name="object 1019"/>
          <p:cNvSpPr/>
          <p:nvPr/>
        </p:nvSpPr>
        <p:spPr>
          <a:xfrm>
            <a:off x="3826267" y="7587441"/>
            <a:ext cx="14604" cy="20955"/>
          </a:xfrm>
          <a:custGeom>
            <a:avLst/>
            <a:gdLst/>
            <a:ahLst/>
            <a:cxnLst/>
            <a:rect l="l" t="t" r="r" b="b"/>
            <a:pathLst>
              <a:path w="14605" h="20954">
                <a:moveTo>
                  <a:pt x="0" y="0"/>
                </a:moveTo>
                <a:lnTo>
                  <a:pt x="0" y="20574"/>
                </a:lnTo>
                <a:lnTo>
                  <a:pt x="14478" y="5334"/>
                </a:lnTo>
                <a:lnTo>
                  <a:pt x="0" y="0"/>
                </a:lnTo>
                <a:close/>
              </a:path>
            </a:pathLst>
          </a:custGeom>
          <a:solidFill>
            <a:srgbClr val="000000"/>
          </a:solidFill>
        </p:spPr>
        <p:txBody>
          <a:bodyPr wrap="square" lIns="0" tIns="0" rIns="0" bIns="0" rtlCol="0"/>
          <a:lstStyle/>
          <a:p>
            <a:endParaRPr/>
          </a:p>
        </p:txBody>
      </p:sp>
      <p:sp>
        <p:nvSpPr>
          <p:cNvPr id="1020" name="object 1020"/>
          <p:cNvSpPr/>
          <p:nvPr/>
        </p:nvSpPr>
        <p:spPr>
          <a:xfrm>
            <a:off x="3826267" y="7586680"/>
            <a:ext cx="14604" cy="21590"/>
          </a:xfrm>
          <a:custGeom>
            <a:avLst/>
            <a:gdLst/>
            <a:ahLst/>
            <a:cxnLst/>
            <a:rect l="l" t="t" r="r" b="b"/>
            <a:pathLst>
              <a:path w="14605" h="21590">
                <a:moveTo>
                  <a:pt x="14478" y="6096"/>
                </a:moveTo>
                <a:lnTo>
                  <a:pt x="0" y="0"/>
                </a:lnTo>
                <a:lnTo>
                  <a:pt x="0" y="21336"/>
                </a:lnTo>
                <a:lnTo>
                  <a:pt x="14478" y="6096"/>
                </a:lnTo>
              </a:path>
            </a:pathLst>
          </a:custGeom>
          <a:ln w="3175">
            <a:solidFill>
              <a:srgbClr val="000000"/>
            </a:solidFill>
          </a:ln>
        </p:spPr>
        <p:txBody>
          <a:bodyPr wrap="square" lIns="0" tIns="0" rIns="0" bIns="0" rtlCol="0"/>
          <a:lstStyle/>
          <a:p>
            <a:endParaRPr/>
          </a:p>
        </p:txBody>
      </p:sp>
      <p:sp>
        <p:nvSpPr>
          <p:cNvPr id="1021" name="object 1021"/>
          <p:cNvSpPr/>
          <p:nvPr/>
        </p:nvSpPr>
        <p:spPr>
          <a:xfrm>
            <a:off x="3811788" y="7587441"/>
            <a:ext cx="14604" cy="20955"/>
          </a:xfrm>
          <a:custGeom>
            <a:avLst/>
            <a:gdLst/>
            <a:ahLst/>
            <a:cxnLst/>
            <a:rect l="l" t="t" r="r" b="b"/>
            <a:pathLst>
              <a:path w="14605" h="20954">
                <a:moveTo>
                  <a:pt x="14477" y="0"/>
                </a:moveTo>
                <a:lnTo>
                  <a:pt x="0" y="5334"/>
                </a:lnTo>
                <a:lnTo>
                  <a:pt x="14477" y="20574"/>
                </a:lnTo>
                <a:lnTo>
                  <a:pt x="14477" y="0"/>
                </a:lnTo>
                <a:close/>
              </a:path>
            </a:pathLst>
          </a:custGeom>
          <a:solidFill>
            <a:srgbClr val="000000"/>
          </a:solidFill>
        </p:spPr>
        <p:txBody>
          <a:bodyPr wrap="square" lIns="0" tIns="0" rIns="0" bIns="0" rtlCol="0"/>
          <a:lstStyle/>
          <a:p>
            <a:endParaRPr/>
          </a:p>
        </p:txBody>
      </p:sp>
      <p:sp>
        <p:nvSpPr>
          <p:cNvPr id="1022" name="object 1022"/>
          <p:cNvSpPr/>
          <p:nvPr/>
        </p:nvSpPr>
        <p:spPr>
          <a:xfrm>
            <a:off x="3811788" y="7586680"/>
            <a:ext cx="14604" cy="21590"/>
          </a:xfrm>
          <a:custGeom>
            <a:avLst/>
            <a:gdLst/>
            <a:ahLst/>
            <a:cxnLst/>
            <a:rect l="l" t="t" r="r" b="b"/>
            <a:pathLst>
              <a:path w="14605" h="21590">
                <a:moveTo>
                  <a:pt x="14477" y="0"/>
                </a:moveTo>
                <a:lnTo>
                  <a:pt x="0" y="6096"/>
                </a:lnTo>
                <a:lnTo>
                  <a:pt x="14477" y="21336"/>
                </a:lnTo>
                <a:lnTo>
                  <a:pt x="14477" y="0"/>
                </a:lnTo>
              </a:path>
            </a:pathLst>
          </a:custGeom>
          <a:ln w="3175">
            <a:solidFill>
              <a:srgbClr val="000000"/>
            </a:solidFill>
          </a:ln>
        </p:spPr>
        <p:txBody>
          <a:bodyPr wrap="square" lIns="0" tIns="0" rIns="0" bIns="0" rtlCol="0"/>
          <a:lstStyle/>
          <a:p>
            <a:endParaRPr/>
          </a:p>
        </p:txBody>
      </p:sp>
      <p:sp>
        <p:nvSpPr>
          <p:cNvPr id="1023" name="object 1023"/>
          <p:cNvSpPr/>
          <p:nvPr/>
        </p:nvSpPr>
        <p:spPr>
          <a:xfrm>
            <a:off x="3805692" y="7592775"/>
            <a:ext cx="20955" cy="15240"/>
          </a:xfrm>
          <a:custGeom>
            <a:avLst/>
            <a:gdLst/>
            <a:ahLst/>
            <a:cxnLst/>
            <a:rect l="l" t="t" r="r" b="b"/>
            <a:pathLst>
              <a:path w="20955" h="15240">
                <a:moveTo>
                  <a:pt x="6096" y="0"/>
                </a:moveTo>
                <a:lnTo>
                  <a:pt x="0" y="15239"/>
                </a:lnTo>
                <a:lnTo>
                  <a:pt x="20574" y="15239"/>
                </a:lnTo>
                <a:lnTo>
                  <a:pt x="6096" y="0"/>
                </a:lnTo>
                <a:close/>
              </a:path>
            </a:pathLst>
          </a:custGeom>
          <a:solidFill>
            <a:srgbClr val="000000"/>
          </a:solidFill>
        </p:spPr>
        <p:txBody>
          <a:bodyPr wrap="square" lIns="0" tIns="0" rIns="0" bIns="0" rtlCol="0"/>
          <a:lstStyle/>
          <a:p>
            <a:endParaRPr/>
          </a:p>
        </p:txBody>
      </p:sp>
      <p:sp>
        <p:nvSpPr>
          <p:cNvPr id="1024" name="object 1024"/>
          <p:cNvSpPr/>
          <p:nvPr/>
        </p:nvSpPr>
        <p:spPr>
          <a:xfrm>
            <a:off x="3805692" y="7592775"/>
            <a:ext cx="20955" cy="15240"/>
          </a:xfrm>
          <a:custGeom>
            <a:avLst/>
            <a:gdLst/>
            <a:ahLst/>
            <a:cxnLst/>
            <a:rect l="l" t="t" r="r" b="b"/>
            <a:pathLst>
              <a:path w="20955" h="15240">
                <a:moveTo>
                  <a:pt x="6096" y="0"/>
                </a:moveTo>
                <a:lnTo>
                  <a:pt x="0" y="15239"/>
                </a:lnTo>
                <a:lnTo>
                  <a:pt x="20574" y="15239"/>
                </a:lnTo>
                <a:lnTo>
                  <a:pt x="6096" y="0"/>
                </a:lnTo>
              </a:path>
            </a:pathLst>
          </a:custGeom>
          <a:ln w="3175">
            <a:solidFill>
              <a:srgbClr val="000000"/>
            </a:solidFill>
          </a:ln>
        </p:spPr>
        <p:txBody>
          <a:bodyPr wrap="square" lIns="0" tIns="0" rIns="0" bIns="0" rtlCol="0"/>
          <a:lstStyle/>
          <a:p>
            <a:endParaRPr/>
          </a:p>
        </p:txBody>
      </p:sp>
      <p:sp>
        <p:nvSpPr>
          <p:cNvPr id="1025" name="object 1025"/>
          <p:cNvSpPr/>
          <p:nvPr/>
        </p:nvSpPr>
        <p:spPr>
          <a:xfrm>
            <a:off x="3805692" y="7608015"/>
            <a:ext cx="20955" cy="14604"/>
          </a:xfrm>
          <a:custGeom>
            <a:avLst/>
            <a:gdLst/>
            <a:ahLst/>
            <a:cxnLst/>
            <a:rect l="l" t="t" r="r" b="b"/>
            <a:pathLst>
              <a:path w="20955" h="14604">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1026" name="object 1026"/>
          <p:cNvSpPr/>
          <p:nvPr/>
        </p:nvSpPr>
        <p:spPr>
          <a:xfrm>
            <a:off x="3805692" y="7608015"/>
            <a:ext cx="20955" cy="14604"/>
          </a:xfrm>
          <a:custGeom>
            <a:avLst/>
            <a:gdLst/>
            <a:ahLst/>
            <a:cxnLst/>
            <a:rect l="l" t="t" r="r" b="b"/>
            <a:pathLst>
              <a:path w="20955" h="14604">
                <a:moveTo>
                  <a:pt x="0" y="0"/>
                </a:moveTo>
                <a:lnTo>
                  <a:pt x="6096" y="14477"/>
                </a:lnTo>
                <a:lnTo>
                  <a:pt x="20574" y="0"/>
                </a:lnTo>
                <a:lnTo>
                  <a:pt x="0" y="0"/>
                </a:lnTo>
              </a:path>
            </a:pathLst>
          </a:custGeom>
          <a:ln w="3175">
            <a:solidFill>
              <a:srgbClr val="000000"/>
            </a:solidFill>
          </a:ln>
        </p:spPr>
        <p:txBody>
          <a:bodyPr wrap="square" lIns="0" tIns="0" rIns="0" bIns="0" rtlCol="0"/>
          <a:lstStyle/>
          <a:p>
            <a:endParaRPr/>
          </a:p>
        </p:txBody>
      </p:sp>
      <p:sp>
        <p:nvSpPr>
          <p:cNvPr id="1027" name="object 1027"/>
          <p:cNvSpPr/>
          <p:nvPr/>
        </p:nvSpPr>
        <p:spPr>
          <a:xfrm>
            <a:off x="3811788" y="7608015"/>
            <a:ext cx="14604" cy="20320"/>
          </a:xfrm>
          <a:custGeom>
            <a:avLst/>
            <a:gdLst/>
            <a:ahLst/>
            <a:cxnLst/>
            <a:rect l="l" t="t" r="r" b="b"/>
            <a:pathLst>
              <a:path w="14605" h="20320">
                <a:moveTo>
                  <a:pt x="14477" y="0"/>
                </a:moveTo>
                <a:lnTo>
                  <a:pt x="0" y="14477"/>
                </a:lnTo>
                <a:lnTo>
                  <a:pt x="14477" y="19811"/>
                </a:lnTo>
                <a:lnTo>
                  <a:pt x="14477" y="0"/>
                </a:lnTo>
                <a:close/>
              </a:path>
            </a:pathLst>
          </a:custGeom>
          <a:solidFill>
            <a:srgbClr val="000000"/>
          </a:solidFill>
        </p:spPr>
        <p:txBody>
          <a:bodyPr wrap="square" lIns="0" tIns="0" rIns="0" bIns="0" rtlCol="0"/>
          <a:lstStyle/>
          <a:p>
            <a:endParaRPr/>
          </a:p>
        </p:txBody>
      </p:sp>
      <p:sp>
        <p:nvSpPr>
          <p:cNvPr id="1028" name="object 1028"/>
          <p:cNvSpPr/>
          <p:nvPr/>
        </p:nvSpPr>
        <p:spPr>
          <a:xfrm>
            <a:off x="3811788" y="7608015"/>
            <a:ext cx="14604" cy="20320"/>
          </a:xfrm>
          <a:custGeom>
            <a:avLst/>
            <a:gdLst/>
            <a:ahLst/>
            <a:cxnLst/>
            <a:rect l="l" t="t" r="r" b="b"/>
            <a:pathLst>
              <a:path w="14605" h="20320">
                <a:moveTo>
                  <a:pt x="0" y="14477"/>
                </a:moveTo>
                <a:lnTo>
                  <a:pt x="14477" y="19811"/>
                </a:lnTo>
                <a:lnTo>
                  <a:pt x="14477" y="0"/>
                </a:lnTo>
                <a:lnTo>
                  <a:pt x="0" y="14477"/>
                </a:lnTo>
              </a:path>
            </a:pathLst>
          </a:custGeom>
          <a:ln w="3175">
            <a:solidFill>
              <a:srgbClr val="000000"/>
            </a:solidFill>
          </a:ln>
        </p:spPr>
        <p:txBody>
          <a:bodyPr wrap="square" lIns="0" tIns="0" rIns="0" bIns="0" rtlCol="0"/>
          <a:lstStyle/>
          <a:p>
            <a:endParaRPr/>
          </a:p>
        </p:txBody>
      </p:sp>
      <p:sp>
        <p:nvSpPr>
          <p:cNvPr id="1029" name="object 1029"/>
          <p:cNvSpPr/>
          <p:nvPr/>
        </p:nvSpPr>
        <p:spPr>
          <a:xfrm>
            <a:off x="3826267" y="7608015"/>
            <a:ext cx="14604" cy="20320"/>
          </a:xfrm>
          <a:custGeom>
            <a:avLst/>
            <a:gdLst/>
            <a:ahLst/>
            <a:cxnLst/>
            <a:rect l="l" t="t" r="r" b="b"/>
            <a:pathLst>
              <a:path w="14605" h="20320">
                <a:moveTo>
                  <a:pt x="0" y="0"/>
                </a:moveTo>
                <a:lnTo>
                  <a:pt x="0" y="19811"/>
                </a:lnTo>
                <a:lnTo>
                  <a:pt x="14478" y="14477"/>
                </a:lnTo>
                <a:lnTo>
                  <a:pt x="0" y="0"/>
                </a:lnTo>
                <a:close/>
              </a:path>
            </a:pathLst>
          </a:custGeom>
          <a:solidFill>
            <a:srgbClr val="000000"/>
          </a:solidFill>
        </p:spPr>
        <p:txBody>
          <a:bodyPr wrap="square" lIns="0" tIns="0" rIns="0" bIns="0" rtlCol="0"/>
          <a:lstStyle/>
          <a:p>
            <a:endParaRPr/>
          </a:p>
        </p:txBody>
      </p:sp>
      <p:sp>
        <p:nvSpPr>
          <p:cNvPr id="1030" name="object 1030"/>
          <p:cNvSpPr/>
          <p:nvPr/>
        </p:nvSpPr>
        <p:spPr>
          <a:xfrm>
            <a:off x="3826267" y="7608015"/>
            <a:ext cx="14604" cy="20320"/>
          </a:xfrm>
          <a:custGeom>
            <a:avLst/>
            <a:gdLst/>
            <a:ahLst/>
            <a:cxnLst/>
            <a:rect l="l" t="t" r="r" b="b"/>
            <a:pathLst>
              <a:path w="14605" h="20320">
                <a:moveTo>
                  <a:pt x="0" y="19811"/>
                </a:moveTo>
                <a:lnTo>
                  <a:pt x="14478" y="14477"/>
                </a:lnTo>
                <a:lnTo>
                  <a:pt x="0" y="0"/>
                </a:lnTo>
                <a:lnTo>
                  <a:pt x="0" y="19811"/>
                </a:lnTo>
              </a:path>
            </a:pathLst>
          </a:custGeom>
          <a:ln w="3175">
            <a:solidFill>
              <a:srgbClr val="000000"/>
            </a:solidFill>
          </a:ln>
        </p:spPr>
        <p:txBody>
          <a:bodyPr wrap="square" lIns="0" tIns="0" rIns="0" bIns="0" rtlCol="0"/>
          <a:lstStyle/>
          <a:p>
            <a:endParaRPr/>
          </a:p>
        </p:txBody>
      </p:sp>
      <p:sp>
        <p:nvSpPr>
          <p:cNvPr id="1031" name="object 1031"/>
          <p:cNvSpPr/>
          <p:nvPr/>
        </p:nvSpPr>
        <p:spPr>
          <a:xfrm>
            <a:off x="3826267" y="7608015"/>
            <a:ext cx="20955" cy="14604"/>
          </a:xfrm>
          <a:custGeom>
            <a:avLst/>
            <a:gdLst/>
            <a:ahLst/>
            <a:cxnLst/>
            <a:rect l="l" t="t" r="r" b="b"/>
            <a:pathLst>
              <a:path w="20955" h="14604">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1032" name="object 1032"/>
          <p:cNvSpPr/>
          <p:nvPr/>
        </p:nvSpPr>
        <p:spPr>
          <a:xfrm>
            <a:off x="3826267" y="7608015"/>
            <a:ext cx="20955" cy="14604"/>
          </a:xfrm>
          <a:custGeom>
            <a:avLst/>
            <a:gdLst/>
            <a:ahLst/>
            <a:cxnLst/>
            <a:rect l="l" t="t" r="r" b="b"/>
            <a:pathLst>
              <a:path w="20955" h="14604">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1033" name="object 1033"/>
          <p:cNvSpPr/>
          <p:nvPr/>
        </p:nvSpPr>
        <p:spPr>
          <a:xfrm>
            <a:off x="3826267" y="7839663"/>
            <a:ext cx="20955" cy="15240"/>
          </a:xfrm>
          <a:custGeom>
            <a:avLst/>
            <a:gdLst/>
            <a:ahLst/>
            <a:cxnLst/>
            <a:rect l="l" t="t" r="r" b="b"/>
            <a:pathLst>
              <a:path w="20955" h="15240">
                <a:moveTo>
                  <a:pt x="14478" y="0"/>
                </a:moveTo>
                <a:lnTo>
                  <a:pt x="0" y="15239"/>
                </a:lnTo>
                <a:lnTo>
                  <a:pt x="20574" y="15239"/>
                </a:lnTo>
                <a:lnTo>
                  <a:pt x="14478" y="0"/>
                </a:lnTo>
                <a:close/>
              </a:path>
            </a:pathLst>
          </a:custGeom>
          <a:solidFill>
            <a:srgbClr val="000000"/>
          </a:solidFill>
        </p:spPr>
        <p:txBody>
          <a:bodyPr wrap="square" lIns="0" tIns="0" rIns="0" bIns="0" rtlCol="0"/>
          <a:lstStyle/>
          <a:p>
            <a:endParaRPr/>
          </a:p>
        </p:txBody>
      </p:sp>
      <p:sp>
        <p:nvSpPr>
          <p:cNvPr id="1034" name="object 1034"/>
          <p:cNvSpPr/>
          <p:nvPr/>
        </p:nvSpPr>
        <p:spPr>
          <a:xfrm>
            <a:off x="3826267" y="7839663"/>
            <a:ext cx="20955" cy="15240"/>
          </a:xfrm>
          <a:custGeom>
            <a:avLst/>
            <a:gdLst/>
            <a:ahLst/>
            <a:cxnLst/>
            <a:rect l="l" t="t" r="r" b="b"/>
            <a:pathLst>
              <a:path w="20955" h="15240">
                <a:moveTo>
                  <a:pt x="20574" y="15239"/>
                </a:moveTo>
                <a:lnTo>
                  <a:pt x="14478" y="0"/>
                </a:lnTo>
                <a:lnTo>
                  <a:pt x="0" y="15239"/>
                </a:lnTo>
                <a:lnTo>
                  <a:pt x="20574" y="15239"/>
                </a:lnTo>
              </a:path>
            </a:pathLst>
          </a:custGeom>
          <a:ln w="3175">
            <a:solidFill>
              <a:srgbClr val="000000"/>
            </a:solidFill>
          </a:ln>
        </p:spPr>
        <p:txBody>
          <a:bodyPr wrap="square" lIns="0" tIns="0" rIns="0" bIns="0" rtlCol="0"/>
          <a:lstStyle/>
          <a:p>
            <a:endParaRPr/>
          </a:p>
        </p:txBody>
      </p:sp>
      <p:sp>
        <p:nvSpPr>
          <p:cNvPr id="1035" name="object 1035"/>
          <p:cNvSpPr/>
          <p:nvPr/>
        </p:nvSpPr>
        <p:spPr>
          <a:xfrm>
            <a:off x="3826267" y="7834330"/>
            <a:ext cx="14604" cy="20955"/>
          </a:xfrm>
          <a:custGeom>
            <a:avLst/>
            <a:gdLst/>
            <a:ahLst/>
            <a:cxnLst/>
            <a:rect l="l" t="t" r="r" b="b"/>
            <a:pathLst>
              <a:path w="14605" h="20954">
                <a:moveTo>
                  <a:pt x="0" y="0"/>
                </a:moveTo>
                <a:lnTo>
                  <a:pt x="0" y="20574"/>
                </a:lnTo>
                <a:lnTo>
                  <a:pt x="14478" y="5334"/>
                </a:lnTo>
                <a:lnTo>
                  <a:pt x="0" y="0"/>
                </a:lnTo>
                <a:close/>
              </a:path>
            </a:pathLst>
          </a:custGeom>
          <a:solidFill>
            <a:srgbClr val="000000"/>
          </a:solidFill>
        </p:spPr>
        <p:txBody>
          <a:bodyPr wrap="square" lIns="0" tIns="0" rIns="0" bIns="0" rtlCol="0"/>
          <a:lstStyle/>
          <a:p>
            <a:endParaRPr/>
          </a:p>
        </p:txBody>
      </p:sp>
      <p:sp>
        <p:nvSpPr>
          <p:cNvPr id="1036" name="object 1036"/>
          <p:cNvSpPr/>
          <p:nvPr/>
        </p:nvSpPr>
        <p:spPr>
          <a:xfrm>
            <a:off x="3826267" y="7834330"/>
            <a:ext cx="14604" cy="20955"/>
          </a:xfrm>
          <a:custGeom>
            <a:avLst/>
            <a:gdLst/>
            <a:ahLst/>
            <a:cxnLst/>
            <a:rect l="l" t="t" r="r" b="b"/>
            <a:pathLst>
              <a:path w="14605" h="20954">
                <a:moveTo>
                  <a:pt x="14478" y="5334"/>
                </a:moveTo>
                <a:lnTo>
                  <a:pt x="0" y="0"/>
                </a:lnTo>
                <a:lnTo>
                  <a:pt x="0" y="20574"/>
                </a:lnTo>
                <a:lnTo>
                  <a:pt x="14478" y="5334"/>
                </a:lnTo>
              </a:path>
            </a:pathLst>
          </a:custGeom>
          <a:ln w="3175">
            <a:solidFill>
              <a:srgbClr val="000000"/>
            </a:solidFill>
          </a:ln>
        </p:spPr>
        <p:txBody>
          <a:bodyPr wrap="square" lIns="0" tIns="0" rIns="0" bIns="0" rtlCol="0"/>
          <a:lstStyle/>
          <a:p>
            <a:endParaRPr/>
          </a:p>
        </p:txBody>
      </p:sp>
      <p:sp>
        <p:nvSpPr>
          <p:cNvPr id="1037" name="object 1037"/>
          <p:cNvSpPr/>
          <p:nvPr/>
        </p:nvSpPr>
        <p:spPr>
          <a:xfrm>
            <a:off x="3811788" y="7834330"/>
            <a:ext cx="14604" cy="20955"/>
          </a:xfrm>
          <a:custGeom>
            <a:avLst/>
            <a:gdLst/>
            <a:ahLst/>
            <a:cxnLst/>
            <a:rect l="l" t="t" r="r" b="b"/>
            <a:pathLst>
              <a:path w="14605" h="20954">
                <a:moveTo>
                  <a:pt x="14477" y="0"/>
                </a:moveTo>
                <a:lnTo>
                  <a:pt x="0" y="5334"/>
                </a:lnTo>
                <a:lnTo>
                  <a:pt x="14477" y="20574"/>
                </a:lnTo>
                <a:lnTo>
                  <a:pt x="14477" y="0"/>
                </a:lnTo>
                <a:close/>
              </a:path>
            </a:pathLst>
          </a:custGeom>
          <a:solidFill>
            <a:srgbClr val="000000"/>
          </a:solidFill>
        </p:spPr>
        <p:txBody>
          <a:bodyPr wrap="square" lIns="0" tIns="0" rIns="0" bIns="0" rtlCol="0"/>
          <a:lstStyle/>
          <a:p>
            <a:endParaRPr/>
          </a:p>
        </p:txBody>
      </p:sp>
      <p:sp>
        <p:nvSpPr>
          <p:cNvPr id="1038" name="object 1038"/>
          <p:cNvSpPr/>
          <p:nvPr/>
        </p:nvSpPr>
        <p:spPr>
          <a:xfrm>
            <a:off x="3811788" y="7834330"/>
            <a:ext cx="14604" cy="20955"/>
          </a:xfrm>
          <a:custGeom>
            <a:avLst/>
            <a:gdLst/>
            <a:ahLst/>
            <a:cxnLst/>
            <a:rect l="l" t="t" r="r" b="b"/>
            <a:pathLst>
              <a:path w="14605" h="20954">
                <a:moveTo>
                  <a:pt x="14477" y="0"/>
                </a:moveTo>
                <a:lnTo>
                  <a:pt x="0" y="5334"/>
                </a:lnTo>
                <a:lnTo>
                  <a:pt x="14477" y="20574"/>
                </a:lnTo>
                <a:lnTo>
                  <a:pt x="14477" y="0"/>
                </a:lnTo>
              </a:path>
            </a:pathLst>
          </a:custGeom>
          <a:ln w="3175">
            <a:solidFill>
              <a:srgbClr val="000000"/>
            </a:solidFill>
          </a:ln>
        </p:spPr>
        <p:txBody>
          <a:bodyPr wrap="square" lIns="0" tIns="0" rIns="0" bIns="0" rtlCol="0"/>
          <a:lstStyle/>
          <a:p>
            <a:endParaRPr/>
          </a:p>
        </p:txBody>
      </p:sp>
      <p:sp>
        <p:nvSpPr>
          <p:cNvPr id="1039" name="object 1039"/>
          <p:cNvSpPr/>
          <p:nvPr/>
        </p:nvSpPr>
        <p:spPr>
          <a:xfrm>
            <a:off x="3805692" y="7839663"/>
            <a:ext cx="20955" cy="15240"/>
          </a:xfrm>
          <a:custGeom>
            <a:avLst/>
            <a:gdLst/>
            <a:ahLst/>
            <a:cxnLst/>
            <a:rect l="l" t="t" r="r" b="b"/>
            <a:pathLst>
              <a:path w="20955" h="15240">
                <a:moveTo>
                  <a:pt x="6096" y="0"/>
                </a:moveTo>
                <a:lnTo>
                  <a:pt x="0" y="15239"/>
                </a:lnTo>
                <a:lnTo>
                  <a:pt x="20574" y="15239"/>
                </a:lnTo>
                <a:lnTo>
                  <a:pt x="6096" y="0"/>
                </a:lnTo>
                <a:close/>
              </a:path>
            </a:pathLst>
          </a:custGeom>
          <a:solidFill>
            <a:srgbClr val="000000"/>
          </a:solidFill>
        </p:spPr>
        <p:txBody>
          <a:bodyPr wrap="square" lIns="0" tIns="0" rIns="0" bIns="0" rtlCol="0"/>
          <a:lstStyle/>
          <a:p>
            <a:endParaRPr/>
          </a:p>
        </p:txBody>
      </p:sp>
      <p:sp>
        <p:nvSpPr>
          <p:cNvPr id="1040" name="object 1040"/>
          <p:cNvSpPr/>
          <p:nvPr/>
        </p:nvSpPr>
        <p:spPr>
          <a:xfrm>
            <a:off x="3805692" y="7839663"/>
            <a:ext cx="20955" cy="15240"/>
          </a:xfrm>
          <a:custGeom>
            <a:avLst/>
            <a:gdLst/>
            <a:ahLst/>
            <a:cxnLst/>
            <a:rect l="l" t="t" r="r" b="b"/>
            <a:pathLst>
              <a:path w="20955" h="15240">
                <a:moveTo>
                  <a:pt x="6096" y="0"/>
                </a:moveTo>
                <a:lnTo>
                  <a:pt x="0" y="15239"/>
                </a:lnTo>
                <a:lnTo>
                  <a:pt x="20574" y="15239"/>
                </a:lnTo>
                <a:lnTo>
                  <a:pt x="6096" y="0"/>
                </a:lnTo>
              </a:path>
            </a:pathLst>
          </a:custGeom>
          <a:ln w="3175">
            <a:solidFill>
              <a:srgbClr val="000000"/>
            </a:solidFill>
          </a:ln>
        </p:spPr>
        <p:txBody>
          <a:bodyPr wrap="square" lIns="0" tIns="0" rIns="0" bIns="0" rtlCol="0"/>
          <a:lstStyle/>
          <a:p>
            <a:endParaRPr/>
          </a:p>
        </p:txBody>
      </p:sp>
      <p:sp>
        <p:nvSpPr>
          <p:cNvPr id="1041" name="object 1041"/>
          <p:cNvSpPr/>
          <p:nvPr/>
        </p:nvSpPr>
        <p:spPr>
          <a:xfrm>
            <a:off x="3805692" y="7854903"/>
            <a:ext cx="20955" cy="14604"/>
          </a:xfrm>
          <a:custGeom>
            <a:avLst/>
            <a:gdLst/>
            <a:ahLst/>
            <a:cxnLst/>
            <a:rect l="l" t="t" r="r" b="b"/>
            <a:pathLst>
              <a:path w="20955" h="14604">
                <a:moveTo>
                  <a:pt x="20574" y="0"/>
                </a:moveTo>
                <a:lnTo>
                  <a:pt x="0" y="0"/>
                </a:lnTo>
                <a:lnTo>
                  <a:pt x="6096" y="14477"/>
                </a:lnTo>
                <a:lnTo>
                  <a:pt x="20574" y="0"/>
                </a:lnTo>
                <a:close/>
              </a:path>
            </a:pathLst>
          </a:custGeom>
          <a:solidFill>
            <a:srgbClr val="000000"/>
          </a:solidFill>
        </p:spPr>
        <p:txBody>
          <a:bodyPr wrap="square" lIns="0" tIns="0" rIns="0" bIns="0" rtlCol="0"/>
          <a:lstStyle/>
          <a:p>
            <a:endParaRPr/>
          </a:p>
        </p:txBody>
      </p:sp>
      <p:sp>
        <p:nvSpPr>
          <p:cNvPr id="1042" name="object 1042"/>
          <p:cNvSpPr/>
          <p:nvPr/>
        </p:nvSpPr>
        <p:spPr>
          <a:xfrm>
            <a:off x="3805692" y="7854903"/>
            <a:ext cx="20955" cy="14604"/>
          </a:xfrm>
          <a:custGeom>
            <a:avLst/>
            <a:gdLst/>
            <a:ahLst/>
            <a:cxnLst/>
            <a:rect l="l" t="t" r="r" b="b"/>
            <a:pathLst>
              <a:path w="20955" h="14604">
                <a:moveTo>
                  <a:pt x="0" y="0"/>
                </a:moveTo>
                <a:lnTo>
                  <a:pt x="6096" y="14477"/>
                </a:lnTo>
                <a:lnTo>
                  <a:pt x="20574" y="0"/>
                </a:lnTo>
                <a:lnTo>
                  <a:pt x="0" y="0"/>
                </a:lnTo>
              </a:path>
            </a:pathLst>
          </a:custGeom>
          <a:ln w="3175">
            <a:solidFill>
              <a:srgbClr val="000000"/>
            </a:solidFill>
          </a:ln>
        </p:spPr>
        <p:txBody>
          <a:bodyPr wrap="square" lIns="0" tIns="0" rIns="0" bIns="0" rtlCol="0"/>
          <a:lstStyle/>
          <a:p>
            <a:endParaRPr/>
          </a:p>
        </p:txBody>
      </p:sp>
      <p:sp>
        <p:nvSpPr>
          <p:cNvPr id="1043" name="object 1043"/>
          <p:cNvSpPr/>
          <p:nvPr/>
        </p:nvSpPr>
        <p:spPr>
          <a:xfrm>
            <a:off x="3811788" y="7854903"/>
            <a:ext cx="14604" cy="20955"/>
          </a:xfrm>
          <a:custGeom>
            <a:avLst/>
            <a:gdLst/>
            <a:ahLst/>
            <a:cxnLst/>
            <a:rect l="l" t="t" r="r" b="b"/>
            <a:pathLst>
              <a:path w="14605" h="20954">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1044" name="object 1044"/>
          <p:cNvSpPr/>
          <p:nvPr/>
        </p:nvSpPr>
        <p:spPr>
          <a:xfrm>
            <a:off x="3811788" y="7854903"/>
            <a:ext cx="14604" cy="20955"/>
          </a:xfrm>
          <a:custGeom>
            <a:avLst/>
            <a:gdLst/>
            <a:ahLst/>
            <a:cxnLst/>
            <a:rect l="l" t="t" r="r" b="b"/>
            <a:pathLst>
              <a:path w="14605" h="20954">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1045" name="object 1045"/>
          <p:cNvSpPr/>
          <p:nvPr/>
        </p:nvSpPr>
        <p:spPr>
          <a:xfrm>
            <a:off x="3826267" y="7854903"/>
            <a:ext cx="14604" cy="20955"/>
          </a:xfrm>
          <a:custGeom>
            <a:avLst/>
            <a:gdLst/>
            <a:ahLst/>
            <a:cxnLst/>
            <a:rect l="l" t="t" r="r" b="b"/>
            <a:pathLst>
              <a:path w="14605" h="20954">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1046" name="object 1046"/>
          <p:cNvSpPr/>
          <p:nvPr/>
        </p:nvSpPr>
        <p:spPr>
          <a:xfrm>
            <a:off x="3826267" y="7854903"/>
            <a:ext cx="14604" cy="20955"/>
          </a:xfrm>
          <a:custGeom>
            <a:avLst/>
            <a:gdLst/>
            <a:ahLst/>
            <a:cxnLst/>
            <a:rect l="l" t="t" r="r" b="b"/>
            <a:pathLst>
              <a:path w="14605" h="20954">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1047" name="object 1047"/>
          <p:cNvSpPr/>
          <p:nvPr/>
        </p:nvSpPr>
        <p:spPr>
          <a:xfrm>
            <a:off x="3826267" y="7854903"/>
            <a:ext cx="20955" cy="14604"/>
          </a:xfrm>
          <a:custGeom>
            <a:avLst/>
            <a:gdLst/>
            <a:ahLst/>
            <a:cxnLst/>
            <a:rect l="l" t="t" r="r" b="b"/>
            <a:pathLst>
              <a:path w="20955" h="14604">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1048" name="object 1048"/>
          <p:cNvSpPr/>
          <p:nvPr/>
        </p:nvSpPr>
        <p:spPr>
          <a:xfrm>
            <a:off x="3826267" y="7854903"/>
            <a:ext cx="20955" cy="14604"/>
          </a:xfrm>
          <a:custGeom>
            <a:avLst/>
            <a:gdLst/>
            <a:ahLst/>
            <a:cxnLst/>
            <a:rect l="l" t="t" r="r" b="b"/>
            <a:pathLst>
              <a:path w="20955" h="14604">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1049" name="object 1049"/>
          <p:cNvSpPr/>
          <p:nvPr/>
        </p:nvSpPr>
        <p:spPr>
          <a:xfrm>
            <a:off x="3826267" y="8087313"/>
            <a:ext cx="20955" cy="14604"/>
          </a:xfrm>
          <a:custGeom>
            <a:avLst/>
            <a:gdLst/>
            <a:ahLst/>
            <a:cxnLst/>
            <a:rect l="l" t="t" r="r" b="b"/>
            <a:pathLst>
              <a:path w="20955"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050" name="object 1050"/>
          <p:cNvSpPr/>
          <p:nvPr/>
        </p:nvSpPr>
        <p:spPr>
          <a:xfrm>
            <a:off x="3826267" y="8087313"/>
            <a:ext cx="20955" cy="14604"/>
          </a:xfrm>
          <a:custGeom>
            <a:avLst/>
            <a:gdLst/>
            <a:ahLst/>
            <a:cxnLst/>
            <a:rect l="l" t="t" r="r" b="b"/>
            <a:pathLst>
              <a:path w="20955"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1051" name="object 1051"/>
          <p:cNvSpPr/>
          <p:nvPr/>
        </p:nvSpPr>
        <p:spPr>
          <a:xfrm>
            <a:off x="3826267" y="8081218"/>
            <a:ext cx="14604" cy="20955"/>
          </a:xfrm>
          <a:custGeom>
            <a:avLst/>
            <a:gdLst/>
            <a:ahLst/>
            <a:cxnLst/>
            <a:rect l="l" t="t" r="r" b="b"/>
            <a:pathLst>
              <a:path w="14605" h="20954">
                <a:moveTo>
                  <a:pt x="0" y="0"/>
                </a:moveTo>
                <a:lnTo>
                  <a:pt x="0" y="20573"/>
                </a:lnTo>
                <a:lnTo>
                  <a:pt x="14478" y="6095"/>
                </a:lnTo>
                <a:lnTo>
                  <a:pt x="0" y="0"/>
                </a:lnTo>
                <a:close/>
              </a:path>
            </a:pathLst>
          </a:custGeom>
          <a:solidFill>
            <a:srgbClr val="000000"/>
          </a:solidFill>
        </p:spPr>
        <p:txBody>
          <a:bodyPr wrap="square" lIns="0" tIns="0" rIns="0" bIns="0" rtlCol="0"/>
          <a:lstStyle/>
          <a:p>
            <a:endParaRPr/>
          </a:p>
        </p:txBody>
      </p:sp>
      <p:sp>
        <p:nvSpPr>
          <p:cNvPr id="1052" name="object 1052"/>
          <p:cNvSpPr/>
          <p:nvPr/>
        </p:nvSpPr>
        <p:spPr>
          <a:xfrm>
            <a:off x="3826267" y="8081218"/>
            <a:ext cx="14604" cy="20955"/>
          </a:xfrm>
          <a:custGeom>
            <a:avLst/>
            <a:gdLst/>
            <a:ahLst/>
            <a:cxnLst/>
            <a:rect l="l" t="t" r="r" b="b"/>
            <a:pathLst>
              <a:path w="14605" h="20954">
                <a:moveTo>
                  <a:pt x="14478" y="6095"/>
                </a:moveTo>
                <a:lnTo>
                  <a:pt x="0" y="0"/>
                </a:lnTo>
                <a:lnTo>
                  <a:pt x="0" y="20573"/>
                </a:lnTo>
                <a:lnTo>
                  <a:pt x="14478" y="6095"/>
                </a:lnTo>
              </a:path>
            </a:pathLst>
          </a:custGeom>
          <a:ln w="3175">
            <a:solidFill>
              <a:srgbClr val="000000"/>
            </a:solidFill>
          </a:ln>
        </p:spPr>
        <p:txBody>
          <a:bodyPr wrap="square" lIns="0" tIns="0" rIns="0" bIns="0" rtlCol="0"/>
          <a:lstStyle/>
          <a:p>
            <a:endParaRPr/>
          </a:p>
        </p:txBody>
      </p:sp>
      <p:sp>
        <p:nvSpPr>
          <p:cNvPr id="1053" name="object 1053"/>
          <p:cNvSpPr/>
          <p:nvPr/>
        </p:nvSpPr>
        <p:spPr>
          <a:xfrm>
            <a:off x="3811788" y="8081218"/>
            <a:ext cx="14604" cy="20955"/>
          </a:xfrm>
          <a:custGeom>
            <a:avLst/>
            <a:gdLst/>
            <a:ahLst/>
            <a:cxnLst/>
            <a:rect l="l" t="t" r="r" b="b"/>
            <a:pathLst>
              <a:path w="14605"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1054" name="object 1054"/>
          <p:cNvSpPr/>
          <p:nvPr/>
        </p:nvSpPr>
        <p:spPr>
          <a:xfrm>
            <a:off x="3811788" y="8081218"/>
            <a:ext cx="14604" cy="20955"/>
          </a:xfrm>
          <a:custGeom>
            <a:avLst/>
            <a:gdLst/>
            <a:ahLst/>
            <a:cxnLst/>
            <a:rect l="l" t="t" r="r" b="b"/>
            <a:pathLst>
              <a:path w="14605"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1055" name="object 1055"/>
          <p:cNvSpPr/>
          <p:nvPr/>
        </p:nvSpPr>
        <p:spPr>
          <a:xfrm>
            <a:off x="3805692" y="8087313"/>
            <a:ext cx="20955" cy="14604"/>
          </a:xfrm>
          <a:custGeom>
            <a:avLst/>
            <a:gdLst/>
            <a:ahLst/>
            <a:cxnLst/>
            <a:rect l="l" t="t" r="r" b="b"/>
            <a:pathLst>
              <a:path w="20955" h="14604">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1056" name="object 1056"/>
          <p:cNvSpPr/>
          <p:nvPr/>
        </p:nvSpPr>
        <p:spPr>
          <a:xfrm>
            <a:off x="3805692" y="8087313"/>
            <a:ext cx="20955" cy="14604"/>
          </a:xfrm>
          <a:custGeom>
            <a:avLst/>
            <a:gdLst/>
            <a:ahLst/>
            <a:cxnLst/>
            <a:rect l="l" t="t" r="r" b="b"/>
            <a:pathLst>
              <a:path w="20955" h="14604">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1057" name="object 1057"/>
          <p:cNvSpPr/>
          <p:nvPr/>
        </p:nvSpPr>
        <p:spPr>
          <a:xfrm>
            <a:off x="3805692" y="8101791"/>
            <a:ext cx="20955" cy="14604"/>
          </a:xfrm>
          <a:custGeom>
            <a:avLst/>
            <a:gdLst/>
            <a:ahLst/>
            <a:cxnLst/>
            <a:rect l="l" t="t" r="r" b="b"/>
            <a:pathLst>
              <a:path w="20955" h="14604">
                <a:moveTo>
                  <a:pt x="20574" y="0"/>
                </a:moveTo>
                <a:lnTo>
                  <a:pt x="0" y="0"/>
                </a:lnTo>
                <a:lnTo>
                  <a:pt x="6096" y="14478"/>
                </a:lnTo>
                <a:lnTo>
                  <a:pt x="20574" y="0"/>
                </a:lnTo>
                <a:close/>
              </a:path>
            </a:pathLst>
          </a:custGeom>
          <a:solidFill>
            <a:srgbClr val="000000"/>
          </a:solidFill>
        </p:spPr>
        <p:txBody>
          <a:bodyPr wrap="square" lIns="0" tIns="0" rIns="0" bIns="0" rtlCol="0"/>
          <a:lstStyle/>
          <a:p>
            <a:endParaRPr/>
          </a:p>
        </p:txBody>
      </p:sp>
      <p:sp>
        <p:nvSpPr>
          <p:cNvPr id="1058" name="object 1058"/>
          <p:cNvSpPr/>
          <p:nvPr/>
        </p:nvSpPr>
        <p:spPr>
          <a:xfrm>
            <a:off x="3805692" y="8101791"/>
            <a:ext cx="20955" cy="14604"/>
          </a:xfrm>
          <a:custGeom>
            <a:avLst/>
            <a:gdLst/>
            <a:ahLst/>
            <a:cxnLst/>
            <a:rect l="l" t="t" r="r" b="b"/>
            <a:pathLst>
              <a:path w="20955" h="14604">
                <a:moveTo>
                  <a:pt x="0" y="0"/>
                </a:moveTo>
                <a:lnTo>
                  <a:pt x="6096" y="14478"/>
                </a:lnTo>
                <a:lnTo>
                  <a:pt x="20574" y="0"/>
                </a:lnTo>
                <a:lnTo>
                  <a:pt x="0" y="0"/>
                </a:lnTo>
              </a:path>
            </a:pathLst>
          </a:custGeom>
          <a:ln w="3175">
            <a:solidFill>
              <a:srgbClr val="000000"/>
            </a:solidFill>
          </a:ln>
        </p:spPr>
        <p:txBody>
          <a:bodyPr wrap="square" lIns="0" tIns="0" rIns="0" bIns="0" rtlCol="0"/>
          <a:lstStyle/>
          <a:p>
            <a:endParaRPr/>
          </a:p>
        </p:txBody>
      </p:sp>
      <p:sp>
        <p:nvSpPr>
          <p:cNvPr id="1059" name="object 1059"/>
          <p:cNvSpPr/>
          <p:nvPr/>
        </p:nvSpPr>
        <p:spPr>
          <a:xfrm>
            <a:off x="3811788" y="8101791"/>
            <a:ext cx="14604" cy="20955"/>
          </a:xfrm>
          <a:custGeom>
            <a:avLst/>
            <a:gdLst/>
            <a:ahLst/>
            <a:cxnLst/>
            <a:rect l="l" t="t" r="r" b="b"/>
            <a:pathLst>
              <a:path w="14605"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1060" name="object 1060"/>
          <p:cNvSpPr/>
          <p:nvPr/>
        </p:nvSpPr>
        <p:spPr>
          <a:xfrm>
            <a:off x="3811788" y="8101791"/>
            <a:ext cx="14604" cy="20955"/>
          </a:xfrm>
          <a:custGeom>
            <a:avLst/>
            <a:gdLst/>
            <a:ahLst/>
            <a:cxnLst/>
            <a:rect l="l" t="t" r="r" b="b"/>
            <a:pathLst>
              <a:path w="14605" h="20954">
                <a:moveTo>
                  <a:pt x="0" y="14478"/>
                </a:moveTo>
                <a:lnTo>
                  <a:pt x="14477" y="20574"/>
                </a:lnTo>
                <a:lnTo>
                  <a:pt x="14477" y="0"/>
                </a:lnTo>
                <a:lnTo>
                  <a:pt x="0" y="14478"/>
                </a:lnTo>
              </a:path>
            </a:pathLst>
          </a:custGeom>
          <a:ln w="3175">
            <a:solidFill>
              <a:srgbClr val="000000"/>
            </a:solidFill>
          </a:ln>
        </p:spPr>
        <p:txBody>
          <a:bodyPr wrap="square" lIns="0" tIns="0" rIns="0" bIns="0" rtlCol="0"/>
          <a:lstStyle/>
          <a:p>
            <a:endParaRPr/>
          </a:p>
        </p:txBody>
      </p:sp>
      <p:sp>
        <p:nvSpPr>
          <p:cNvPr id="1061" name="object 1061"/>
          <p:cNvSpPr/>
          <p:nvPr/>
        </p:nvSpPr>
        <p:spPr>
          <a:xfrm>
            <a:off x="3826267" y="8101791"/>
            <a:ext cx="14604" cy="20955"/>
          </a:xfrm>
          <a:custGeom>
            <a:avLst/>
            <a:gdLst/>
            <a:ahLst/>
            <a:cxnLst/>
            <a:rect l="l" t="t" r="r" b="b"/>
            <a:pathLst>
              <a:path w="14605" h="20954">
                <a:moveTo>
                  <a:pt x="0" y="0"/>
                </a:moveTo>
                <a:lnTo>
                  <a:pt x="0" y="20574"/>
                </a:lnTo>
                <a:lnTo>
                  <a:pt x="14478" y="14478"/>
                </a:lnTo>
                <a:lnTo>
                  <a:pt x="0" y="0"/>
                </a:lnTo>
                <a:close/>
              </a:path>
            </a:pathLst>
          </a:custGeom>
          <a:solidFill>
            <a:srgbClr val="000000"/>
          </a:solidFill>
        </p:spPr>
        <p:txBody>
          <a:bodyPr wrap="square" lIns="0" tIns="0" rIns="0" bIns="0" rtlCol="0"/>
          <a:lstStyle/>
          <a:p>
            <a:endParaRPr/>
          </a:p>
        </p:txBody>
      </p:sp>
      <p:sp>
        <p:nvSpPr>
          <p:cNvPr id="1062" name="object 1062"/>
          <p:cNvSpPr/>
          <p:nvPr/>
        </p:nvSpPr>
        <p:spPr>
          <a:xfrm>
            <a:off x="3826267" y="8101791"/>
            <a:ext cx="14604" cy="20955"/>
          </a:xfrm>
          <a:custGeom>
            <a:avLst/>
            <a:gdLst/>
            <a:ahLst/>
            <a:cxnLst/>
            <a:rect l="l" t="t" r="r" b="b"/>
            <a:pathLst>
              <a:path w="14605" h="20954">
                <a:moveTo>
                  <a:pt x="0" y="20574"/>
                </a:moveTo>
                <a:lnTo>
                  <a:pt x="14478" y="14478"/>
                </a:lnTo>
                <a:lnTo>
                  <a:pt x="0" y="0"/>
                </a:lnTo>
                <a:lnTo>
                  <a:pt x="0" y="20574"/>
                </a:lnTo>
              </a:path>
            </a:pathLst>
          </a:custGeom>
          <a:ln w="3175">
            <a:solidFill>
              <a:srgbClr val="000000"/>
            </a:solidFill>
          </a:ln>
        </p:spPr>
        <p:txBody>
          <a:bodyPr wrap="square" lIns="0" tIns="0" rIns="0" bIns="0" rtlCol="0"/>
          <a:lstStyle/>
          <a:p>
            <a:endParaRPr/>
          </a:p>
        </p:txBody>
      </p:sp>
      <p:sp>
        <p:nvSpPr>
          <p:cNvPr id="1063" name="object 1063"/>
          <p:cNvSpPr/>
          <p:nvPr/>
        </p:nvSpPr>
        <p:spPr>
          <a:xfrm>
            <a:off x="3826267" y="8101791"/>
            <a:ext cx="20955" cy="14604"/>
          </a:xfrm>
          <a:custGeom>
            <a:avLst/>
            <a:gdLst/>
            <a:ahLst/>
            <a:cxnLst/>
            <a:rect l="l" t="t" r="r" b="b"/>
            <a:pathLst>
              <a:path w="20955" h="14604">
                <a:moveTo>
                  <a:pt x="20574" y="0"/>
                </a:moveTo>
                <a:lnTo>
                  <a:pt x="0" y="0"/>
                </a:lnTo>
                <a:lnTo>
                  <a:pt x="14478" y="14478"/>
                </a:lnTo>
                <a:lnTo>
                  <a:pt x="20574" y="0"/>
                </a:lnTo>
                <a:close/>
              </a:path>
            </a:pathLst>
          </a:custGeom>
          <a:solidFill>
            <a:srgbClr val="000000"/>
          </a:solidFill>
        </p:spPr>
        <p:txBody>
          <a:bodyPr wrap="square" lIns="0" tIns="0" rIns="0" bIns="0" rtlCol="0"/>
          <a:lstStyle/>
          <a:p>
            <a:endParaRPr/>
          </a:p>
        </p:txBody>
      </p:sp>
      <p:sp>
        <p:nvSpPr>
          <p:cNvPr id="1064" name="object 1064"/>
          <p:cNvSpPr txBox="1"/>
          <p:nvPr/>
        </p:nvSpPr>
        <p:spPr>
          <a:xfrm>
            <a:off x="4862205" y="6950066"/>
            <a:ext cx="1659889" cy="163830"/>
          </a:xfrm>
          <a:prstGeom prst="rect">
            <a:avLst/>
          </a:prstGeom>
        </p:spPr>
        <p:txBody>
          <a:bodyPr vert="horz" wrap="square" lIns="0" tIns="13335" rIns="0" bIns="0" rtlCol="0">
            <a:spAutoFit/>
          </a:bodyPr>
          <a:lstStyle/>
          <a:p>
            <a:pPr marL="57785">
              <a:lnSpc>
                <a:spcPct val="100000"/>
              </a:lnSpc>
              <a:spcBef>
                <a:spcPts val="105"/>
              </a:spcBef>
            </a:pPr>
            <a:r>
              <a:rPr sz="900" spc="-10" dirty="0">
                <a:latin typeface="Arial"/>
                <a:cs typeface="Arial"/>
              </a:rPr>
              <a:t>L1</a:t>
            </a:r>
            <a:endParaRPr sz="900">
              <a:latin typeface="Arial"/>
              <a:cs typeface="Arial"/>
            </a:endParaRPr>
          </a:p>
        </p:txBody>
      </p:sp>
      <p:sp>
        <p:nvSpPr>
          <p:cNvPr id="1065" name="object 1065"/>
          <p:cNvSpPr txBox="1"/>
          <p:nvPr/>
        </p:nvSpPr>
        <p:spPr>
          <a:xfrm>
            <a:off x="4920498" y="7196958"/>
            <a:ext cx="139700" cy="163830"/>
          </a:xfrm>
          <a:prstGeom prst="rect">
            <a:avLst/>
          </a:prstGeom>
        </p:spPr>
        <p:txBody>
          <a:bodyPr vert="horz" wrap="square" lIns="0" tIns="13335" rIns="0" bIns="0" rtlCol="0">
            <a:spAutoFit/>
          </a:bodyPr>
          <a:lstStyle/>
          <a:p>
            <a:pPr>
              <a:lnSpc>
                <a:spcPct val="100000"/>
              </a:lnSpc>
              <a:spcBef>
                <a:spcPts val="105"/>
              </a:spcBef>
            </a:pPr>
            <a:r>
              <a:rPr sz="900" spc="-10" dirty="0">
                <a:latin typeface="Arial"/>
                <a:cs typeface="Arial"/>
              </a:rPr>
              <a:t>L2</a:t>
            </a:r>
            <a:endParaRPr sz="900">
              <a:latin typeface="Arial"/>
              <a:cs typeface="Arial"/>
            </a:endParaRPr>
          </a:p>
        </p:txBody>
      </p:sp>
      <p:sp>
        <p:nvSpPr>
          <p:cNvPr id="1066" name="object 1066"/>
          <p:cNvSpPr txBox="1"/>
          <p:nvPr/>
        </p:nvSpPr>
        <p:spPr>
          <a:xfrm>
            <a:off x="4920498" y="7443849"/>
            <a:ext cx="139700" cy="163830"/>
          </a:xfrm>
          <a:prstGeom prst="rect">
            <a:avLst/>
          </a:prstGeom>
        </p:spPr>
        <p:txBody>
          <a:bodyPr vert="horz" wrap="square" lIns="0" tIns="13335" rIns="0" bIns="0" rtlCol="0">
            <a:spAutoFit/>
          </a:bodyPr>
          <a:lstStyle/>
          <a:p>
            <a:pPr>
              <a:lnSpc>
                <a:spcPct val="100000"/>
              </a:lnSpc>
              <a:spcBef>
                <a:spcPts val="105"/>
              </a:spcBef>
            </a:pPr>
            <a:r>
              <a:rPr sz="900" spc="-10" dirty="0">
                <a:latin typeface="Arial"/>
                <a:cs typeface="Arial"/>
              </a:rPr>
              <a:t>L3</a:t>
            </a:r>
            <a:endParaRPr sz="900">
              <a:latin typeface="Arial"/>
              <a:cs typeface="Arial"/>
            </a:endParaRPr>
          </a:p>
        </p:txBody>
      </p:sp>
      <p:sp>
        <p:nvSpPr>
          <p:cNvPr id="1067" name="object 1067"/>
          <p:cNvSpPr txBox="1"/>
          <p:nvPr/>
        </p:nvSpPr>
        <p:spPr>
          <a:xfrm>
            <a:off x="4919740" y="7689970"/>
            <a:ext cx="95885" cy="163830"/>
          </a:xfrm>
          <a:prstGeom prst="rect">
            <a:avLst/>
          </a:prstGeom>
        </p:spPr>
        <p:txBody>
          <a:bodyPr vert="horz" wrap="square" lIns="0" tIns="13335" rIns="0" bIns="0" rtlCol="0">
            <a:spAutoFit/>
          </a:bodyPr>
          <a:lstStyle/>
          <a:p>
            <a:pPr>
              <a:lnSpc>
                <a:spcPct val="100000"/>
              </a:lnSpc>
              <a:spcBef>
                <a:spcPts val="105"/>
              </a:spcBef>
            </a:pPr>
            <a:r>
              <a:rPr sz="900" dirty="0">
                <a:latin typeface="Arial"/>
                <a:cs typeface="Arial"/>
              </a:rPr>
              <a:t>N</a:t>
            </a:r>
            <a:endParaRPr sz="900">
              <a:latin typeface="Arial"/>
              <a:cs typeface="Arial"/>
            </a:endParaRPr>
          </a:p>
        </p:txBody>
      </p:sp>
      <p:sp>
        <p:nvSpPr>
          <p:cNvPr id="1068" name="object 1068"/>
          <p:cNvSpPr txBox="1"/>
          <p:nvPr/>
        </p:nvSpPr>
        <p:spPr>
          <a:xfrm>
            <a:off x="4862205" y="7936861"/>
            <a:ext cx="1012190" cy="163830"/>
          </a:xfrm>
          <a:prstGeom prst="rect">
            <a:avLst/>
          </a:prstGeom>
        </p:spPr>
        <p:txBody>
          <a:bodyPr vert="horz" wrap="square" lIns="0" tIns="13335" rIns="0" bIns="0" rtlCol="0">
            <a:spAutoFit/>
          </a:bodyPr>
          <a:lstStyle/>
          <a:p>
            <a:pPr marL="57150">
              <a:lnSpc>
                <a:spcPct val="100000"/>
              </a:lnSpc>
              <a:spcBef>
                <a:spcPts val="105"/>
              </a:spcBef>
            </a:pPr>
            <a:r>
              <a:rPr sz="900" spc="-5" dirty="0">
                <a:latin typeface="Arial"/>
                <a:cs typeface="Arial"/>
              </a:rPr>
              <a:t>PE</a:t>
            </a:r>
            <a:endParaRPr sz="900">
              <a:latin typeface="Arial"/>
              <a:cs typeface="Arial"/>
            </a:endParaRPr>
          </a:p>
        </p:txBody>
      </p:sp>
      <p:sp>
        <p:nvSpPr>
          <p:cNvPr id="1069" name="object 1069"/>
          <p:cNvSpPr txBox="1"/>
          <p:nvPr/>
        </p:nvSpPr>
        <p:spPr>
          <a:xfrm>
            <a:off x="8207250" y="6950078"/>
            <a:ext cx="152400" cy="163830"/>
          </a:xfrm>
          <a:prstGeom prst="rect">
            <a:avLst/>
          </a:prstGeom>
        </p:spPr>
        <p:txBody>
          <a:bodyPr vert="horz" wrap="square" lIns="0" tIns="13335" rIns="0" bIns="0" rtlCol="0">
            <a:spAutoFit/>
          </a:bodyPr>
          <a:lstStyle/>
          <a:p>
            <a:pPr marL="12700">
              <a:lnSpc>
                <a:spcPct val="100000"/>
              </a:lnSpc>
              <a:spcBef>
                <a:spcPts val="105"/>
              </a:spcBef>
            </a:pPr>
            <a:r>
              <a:rPr sz="900" spc="-10" dirty="0">
                <a:latin typeface="Arial"/>
                <a:cs typeface="Arial"/>
              </a:rPr>
              <a:t>L1</a:t>
            </a:r>
            <a:endParaRPr sz="900">
              <a:latin typeface="Arial"/>
              <a:cs typeface="Arial"/>
            </a:endParaRPr>
          </a:p>
        </p:txBody>
      </p:sp>
      <p:sp>
        <p:nvSpPr>
          <p:cNvPr id="1070" name="object 1070"/>
          <p:cNvSpPr txBox="1"/>
          <p:nvPr/>
        </p:nvSpPr>
        <p:spPr>
          <a:xfrm>
            <a:off x="8207250" y="7196969"/>
            <a:ext cx="152400" cy="163830"/>
          </a:xfrm>
          <a:prstGeom prst="rect">
            <a:avLst/>
          </a:prstGeom>
        </p:spPr>
        <p:txBody>
          <a:bodyPr vert="horz" wrap="square" lIns="0" tIns="13335" rIns="0" bIns="0" rtlCol="0">
            <a:spAutoFit/>
          </a:bodyPr>
          <a:lstStyle/>
          <a:p>
            <a:pPr marL="12700">
              <a:lnSpc>
                <a:spcPct val="100000"/>
              </a:lnSpc>
              <a:spcBef>
                <a:spcPts val="105"/>
              </a:spcBef>
            </a:pPr>
            <a:r>
              <a:rPr sz="900" spc="-10" dirty="0">
                <a:latin typeface="Arial"/>
                <a:cs typeface="Arial"/>
              </a:rPr>
              <a:t>L2</a:t>
            </a:r>
            <a:endParaRPr sz="900">
              <a:latin typeface="Arial"/>
              <a:cs typeface="Arial"/>
            </a:endParaRPr>
          </a:p>
        </p:txBody>
      </p:sp>
      <p:sp>
        <p:nvSpPr>
          <p:cNvPr id="1071" name="object 1071"/>
          <p:cNvSpPr txBox="1"/>
          <p:nvPr/>
        </p:nvSpPr>
        <p:spPr>
          <a:xfrm>
            <a:off x="8207250" y="7443860"/>
            <a:ext cx="152400" cy="163830"/>
          </a:xfrm>
          <a:prstGeom prst="rect">
            <a:avLst/>
          </a:prstGeom>
        </p:spPr>
        <p:txBody>
          <a:bodyPr vert="horz" wrap="square" lIns="0" tIns="13335" rIns="0" bIns="0" rtlCol="0">
            <a:spAutoFit/>
          </a:bodyPr>
          <a:lstStyle/>
          <a:p>
            <a:pPr marL="12700">
              <a:lnSpc>
                <a:spcPct val="100000"/>
              </a:lnSpc>
              <a:spcBef>
                <a:spcPts val="105"/>
              </a:spcBef>
            </a:pPr>
            <a:r>
              <a:rPr sz="900" spc="-10" dirty="0">
                <a:latin typeface="Arial"/>
                <a:cs typeface="Arial"/>
              </a:rPr>
              <a:t>L3</a:t>
            </a:r>
            <a:endParaRPr sz="900">
              <a:latin typeface="Arial"/>
              <a:cs typeface="Arial"/>
            </a:endParaRPr>
          </a:p>
        </p:txBody>
      </p:sp>
      <p:sp>
        <p:nvSpPr>
          <p:cNvPr id="1072" name="object 1072"/>
          <p:cNvSpPr txBox="1"/>
          <p:nvPr/>
        </p:nvSpPr>
        <p:spPr>
          <a:xfrm>
            <a:off x="8206492" y="7689982"/>
            <a:ext cx="108585" cy="163830"/>
          </a:xfrm>
          <a:prstGeom prst="rect">
            <a:avLst/>
          </a:prstGeom>
        </p:spPr>
        <p:txBody>
          <a:bodyPr vert="horz" wrap="square" lIns="0" tIns="13335" rIns="0" bIns="0" rtlCol="0">
            <a:spAutoFit/>
          </a:bodyPr>
          <a:lstStyle/>
          <a:p>
            <a:pPr marL="12700">
              <a:lnSpc>
                <a:spcPct val="100000"/>
              </a:lnSpc>
              <a:spcBef>
                <a:spcPts val="105"/>
              </a:spcBef>
            </a:pPr>
            <a:r>
              <a:rPr sz="900" dirty="0">
                <a:latin typeface="Arial"/>
                <a:cs typeface="Arial"/>
              </a:rPr>
              <a:t>N</a:t>
            </a:r>
            <a:endParaRPr sz="900">
              <a:latin typeface="Arial"/>
              <a:cs typeface="Arial"/>
            </a:endParaRPr>
          </a:p>
        </p:txBody>
      </p:sp>
      <p:sp>
        <p:nvSpPr>
          <p:cNvPr id="1073" name="object 1073"/>
          <p:cNvSpPr txBox="1"/>
          <p:nvPr/>
        </p:nvSpPr>
        <p:spPr>
          <a:xfrm>
            <a:off x="8206492" y="7936873"/>
            <a:ext cx="177800" cy="163830"/>
          </a:xfrm>
          <a:prstGeom prst="rect">
            <a:avLst/>
          </a:prstGeom>
        </p:spPr>
        <p:txBody>
          <a:bodyPr vert="horz" wrap="square" lIns="0" tIns="13335" rIns="0" bIns="0" rtlCol="0">
            <a:spAutoFit/>
          </a:bodyPr>
          <a:lstStyle/>
          <a:p>
            <a:pPr marL="12700">
              <a:lnSpc>
                <a:spcPct val="100000"/>
              </a:lnSpc>
              <a:spcBef>
                <a:spcPts val="105"/>
              </a:spcBef>
            </a:pPr>
            <a:r>
              <a:rPr sz="900" spc="-5" dirty="0">
                <a:latin typeface="Arial"/>
                <a:cs typeface="Arial"/>
              </a:rPr>
              <a:t>PE</a:t>
            </a:r>
            <a:endParaRPr sz="900">
              <a:latin typeface="Arial"/>
              <a:cs typeface="Arial"/>
            </a:endParaRPr>
          </a:p>
        </p:txBody>
      </p:sp>
      <p:sp>
        <p:nvSpPr>
          <p:cNvPr id="1074" name="object 1074"/>
          <p:cNvSpPr txBox="1"/>
          <p:nvPr/>
        </p:nvSpPr>
        <p:spPr>
          <a:xfrm>
            <a:off x="5452627" y="8256904"/>
            <a:ext cx="177800" cy="163830"/>
          </a:xfrm>
          <a:prstGeom prst="rect">
            <a:avLst/>
          </a:prstGeom>
        </p:spPr>
        <p:txBody>
          <a:bodyPr vert="horz" wrap="square" lIns="0" tIns="13335" rIns="0" bIns="0" rtlCol="0">
            <a:spAutoFit/>
          </a:bodyPr>
          <a:lstStyle/>
          <a:p>
            <a:pPr marL="12700">
              <a:lnSpc>
                <a:spcPct val="100000"/>
              </a:lnSpc>
              <a:spcBef>
                <a:spcPts val="105"/>
              </a:spcBef>
            </a:pPr>
            <a:r>
              <a:rPr sz="900" spc="-5" dirty="0">
                <a:latin typeface="Arial"/>
                <a:cs typeface="Arial"/>
              </a:rPr>
              <a:t>PE</a:t>
            </a:r>
            <a:endParaRPr sz="900">
              <a:latin typeface="Arial"/>
              <a:cs typeface="Arial"/>
            </a:endParaRPr>
          </a:p>
        </p:txBody>
      </p:sp>
      <p:sp>
        <p:nvSpPr>
          <p:cNvPr id="1075" name="object 1075"/>
          <p:cNvSpPr txBox="1"/>
          <p:nvPr/>
        </p:nvSpPr>
        <p:spPr>
          <a:xfrm>
            <a:off x="3079761" y="8531030"/>
            <a:ext cx="675005" cy="453390"/>
          </a:xfrm>
          <a:prstGeom prst="rect">
            <a:avLst/>
          </a:prstGeom>
        </p:spPr>
        <p:txBody>
          <a:bodyPr vert="horz" wrap="square" lIns="0" tIns="4445" rIns="0" bIns="0" rtlCol="0">
            <a:spAutoFit/>
          </a:bodyPr>
          <a:lstStyle/>
          <a:p>
            <a:pPr marL="17145" marR="5080" indent="-5080">
              <a:lnSpc>
                <a:spcPct val="111500"/>
              </a:lnSpc>
              <a:spcBef>
                <a:spcPts val="35"/>
              </a:spcBef>
            </a:pPr>
            <a:r>
              <a:rPr sz="650" spc="10" dirty="0">
                <a:latin typeface="Arial"/>
                <a:cs typeface="Arial"/>
              </a:rPr>
              <a:t>PUESTA </a:t>
            </a:r>
            <a:r>
              <a:rPr sz="650" spc="15" dirty="0">
                <a:latin typeface="Arial"/>
                <a:cs typeface="Arial"/>
              </a:rPr>
              <a:t>A  </a:t>
            </a:r>
            <a:r>
              <a:rPr sz="650" spc="10" dirty="0">
                <a:latin typeface="Arial"/>
                <a:cs typeface="Arial"/>
              </a:rPr>
              <a:t>TIERRA </a:t>
            </a:r>
            <a:r>
              <a:rPr sz="650" spc="15" dirty="0">
                <a:latin typeface="Arial"/>
                <a:cs typeface="Arial"/>
              </a:rPr>
              <a:t>DE LA  </a:t>
            </a:r>
            <a:r>
              <a:rPr sz="650" spc="10" dirty="0">
                <a:latin typeface="Arial"/>
                <a:cs typeface="Arial"/>
              </a:rPr>
              <a:t>ALIMENT</a:t>
            </a:r>
            <a:r>
              <a:rPr sz="650" spc="5" dirty="0">
                <a:latin typeface="Arial"/>
                <a:cs typeface="Arial"/>
              </a:rPr>
              <a:t>A</a:t>
            </a:r>
            <a:r>
              <a:rPr sz="650" spc="20" dirty="0">
                <a:latin typeface="Arial"/>
                <a:cs typeface="Arial"/>
              </a:rPr>
              <a:t>C</a:t>
            </a:r>
            <a:r>
              <a:rPr sz="650" spc="10" dirty="0">
                <a:latin typeface="Arial"/>
                <a:cs typeface="Arial"/>
              </a:rPr>
              <a:t>IÓN</a:t>
            </a:r>
            <a:endParaRPr sz="650">
              <a:latin typeface="Arial"/>
              <a:cs typeface="Arial"/>
            </a:endParaRPr>
          </a:p>
          <a:p>
            <a:pPr marL="13970">
              <a:lnSpc>
                <a:spcPct val="100000"/>
              </a:lnSpc>
              <a:spcBef>
                <a:spcPts val="40"/>
              </a:spcBef>
            </a:pPr>
            <a:r>
              <a:rPr sz="650" spc="10" dirty="0">
                <a:latin typeface="Arial"/>
                <a:cs typeface="Arial"/>
              </a:rPr>
              <a:t>(DE</a:t>
            </a:r>
            <a:r>
              <a:rPr sz="650" spc="-25" dirty="0">
                <a:latin typeface="Arial"/>
                <a:cs typeface="Arial"/>
              </a:rPr>
              <a:t> </a:t>
            </a:r>
            <a:r>
              <a:rPr sz="650" spc="10" dirty="0">
                <a:latin typeface="Arial"/>
                <a:cs typeface="Arial"/>
              </a:rPr>
              <a:t>SERVICIO)</a:t>
            </a:r>
            <a:endParaRPr sz="650">
              <a:latin typeface="Arial"/>
              <a:cs typeface="Arial"/>
            </a:endParaRPr>
          </a:p>
        </p:txBody>
      </p:sp>
      <p:sp>
        <p:nvSpPr>
          <p:cNvPr id="1076" name="object 1076"/>
          <p:cNvSpPr txBox="1"/>
          <p:nvPr/>
        </p:nvSpPr>
        <p:spPr>
          <a:xfrm>
            <a:off x="6834135" y="8248516"/>
            <a:ext cx="177800" cy="163830"/>
          </a:xfrm>
          <a:prstGeom prst="rect">
            <a:avLst/>
          </a:prstGeom>
        </p:spPr>
        <p:txBody>
          <a:bodyPr vert="horz" wrap="square" lIns="0" tIns="13335" rIns="0" bIns="0" rtlCol="0">
            <a:spAutoFit/>
          </a:bodyPr>
          <a:lstStyle/>
          <a:p>
            <a:pPr marL="12700">
              <a:lnSpc>
                <a:spcPct val="100000"/>
              </a:lnSpc>
              <a:spcBef>
                <a:spcPts val="105"/>
              </a:spcBef>
            </a:pPr>
            <a:r>
              <a:rPr sz="900" spc="-5" dirty="0">
                <a:latin typeface="Arial"/>
                <a:cs typeface="Arial"/>
              </a:rPr>
              <a:t>PE</a:t>
            </a:r>
            <a:endParaRPr sz="900">
              <a:latin typeface="Arial"/>
              <a:cs typeface="Arial"/>
            </a:endParaRPr>
          </a:p>
        </p:txBody>
      </p:sp>
      <p:sp>
        <p:nvSpPr>
          <p:cNvPr id="1077" name="object 1077"/>
          <p:cNvSpPr/>
          <p:nvPr/>
        </p:nvSpPr>
        <p:spPr>
          <a:xfrm>
            <a:off x="3826267" y="8101791"/>
            <a:ext cx="20955" cy="14604"/>
          </a:xfrm>
          <a:custGeom>
            <a:avLst/>
            <a:gdLst/>
            <a:ahLst/>
            <a:cxnLst/>
            <a:rect l="l" t="t" r="r" b="b"/>
            <a:pathLst>
              <a:path w="20955" h="14604">
                <a:moveTo>
                  <a:pt x="14478" y="14478"/>
                </a:moveTo>
                <a:lnTo>
                  <a:pt x="20574" y="0"/>
                </a:lnTo>
                <a:lnTo>
                  <a:pt x="0" y="0"/>
                </a:lnTo>
                <a:lnTo>
                  <a:pt x="14478" y="14478"/>
                </a:lnTo>
              </a:path>
            </a:pathLst>
          </a:custGeom>
          <a:ln w="3175">
            <a:solidFill>
              <a:srgbClr val="000000"/>
            </a:solidFill>
          </a:ln>
        </p:spPr>
        <p:txBody>
          <a:bodyPr wrap="square" lIns="0" tIns="0" rIns="0" bIns="0" rtlCol="0"/>
          <a:lstStyle/>
          <a:p>
            <a:endParaRPr/>
          </a:p>
        </p:txBody>
      </p:sp>
      <p:sp>
        <p:nvSpPr>
          <p:cNvPr id="1078" name="object 1078"/>
          <p:cNvSpPr/>
          <p:nvPr/>
        </p:nvSpPr>
        <p:spPr>
          <a:xfrm>
            <a:off x="7099818" y="8398972"/>
            <a:ext cx="20955" cy="14604"/>
          </a:xfrm>
          <a:custGeom>
            <a:avLst/>
            <a:gdLst/>
            <a:ahLst/>
            <a:cxnLst/>
            <a:rect l="l" t="t" r="r" b="b"/>
            <a:pathLst>
              <a:path w="20954"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079" name="object 1079"/>
          <p:cNvSpPr/>
          <p:nvPr/>
        </p:nvSpPr>
        <p:spPr>
          <a:xfrm>
            <a:off x="7099818" y="8398972"/>
            <a:ext cx="20955" cy="14604"/>
          </a:xfrm>
          <a:custGeom>
            <a:avLst/>
            <a:gdLst/>
            <a:ahLst/>
            <a:cxnLst/>
            <a:rect l="l" t="t" r="r" b="b"/>
            <a:pathLst>
              <a:path w="20954"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1080" name="object 1080"/>
          <p:cNvSpPr/>
          <p:nvPr/>
        </p:nvSpPr>
        <p:spPr>
          <a:xfrm>
            <a:off x="7099818" y="8392875"/>
            <a:ext cx="14604" cy="20955"/>
          </a:xfrm>
          <a:custGeom>
            <a:avLst/>
            <a:gdLst/>
            <a:ahLst/>
            <a:cxnLst/>
            <a:rect l="l" t="t" r="r" b="b"/>
            <a:pathLst>
              <a:path w="14604" h="20954">
                <a:moveTo>
                  <a:pt x="0" y="0"/>
                </a:moveTo>
                <a:lnTo>
                  <a:pt x="0" y="20573"/>
                </a:lnTo>
                <a:lnTo>
                  <a:pt x="14478" y="6095"/>
                </a:lnTo>
                <a:lnTo>
                  <a:pt x="0" y="0"/>
                </a:lnTo>
                <a:close/>
              </a:path>
            </a:pathLst>
          </a:custGeom>
          <a:solidFill>
            <a:srgbClr val="000000"/>
          </a:solidFill>
        </p:spPr>
        <p:txBody>
          <a:bodyPr wrap="square" lIns="0" tIns="0" rIns="0" bIns="0" rtlCol="0"/>
          <a:lstStyle/>
          <a:p>
            <a:endParaRPr/>
          </a:p>
        </p:txBody>
      </p:sp>
      <p:sp>
        <p:nvSpPr>
          <p:cNvPr id="1081" name="object 1081"/>
          <p:cNvSpPr/>
          <p:nvPr/>
        </p:nvSpPr>
        <p:spPr>
          <a:xfrm>
            <a:off x="7099818" y="8392875"/>
            <a:ext cx="14604" cy="20955"/>
          </a:xfrm>
          <a:custGeom>
            <a:avLst/>
            <a:gdLst/>
            <a:ahLst/>
            <a:cxnLst/>
            <a:rect l="l" t="t" r="r" b="b"/>
            <a:pathLst>
              <a:path w="14604" h="20954">
                <a:moveTo>
                  <a:pt x="14478" y="6095"/>
                </a:moveTo>
                <a:lnTo>
                  <a:pt x="0" y="0"/>
                </a:lnTo>
                <a:lnTo>
                  <a:pt x="0" y="20573"/>
                </a:lnTo>
                <a:lnTo>
                  <a:pt x="14478" y="6095"/>
                </a:lnTo>
              </a:path>
            </a:pathLst>
          </a:custGeom>
          <a:ln w="3175">
            <a:solidFill>
              <a:srgbClr val="000000"/>
            </a:solidFill>
          </a:ln>
        </p:spPr>
        <p:txBody>
          <a:bodyPr wrap="square" lIns="0" tIns="0" rIns="0" bIns="0" rtlCol="0"/>
          <a:lstStyle/>
          <a:p>
            <a:endParaRPr/>
          </a:p>
        </p:txBody>
      </p:sp>
      <p:sp>
        <p:nvSpPr>
          <p:cNvPr id="1082" name="object 1082"/>
          <p:cNvSpPr/>
          <p:nvPr/>
        </p:nvSpPr>
        <p:spPr>
          <a:xfrm>
            <a:off x="7085341" y="8392875"/>
            <a:ext cx="14604" cy="20955"/>
          </a:xfrm>
          <a:custGeom>
            <a:avLst/>
            <a:gdLst/>
            <a:ahLst/>
            <a:cxnLst/>
            <a:rect l="l" t="t" r="r" b="b"/>
            <a:pathLst>
              <a:path w="14604"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1083" name="object 1083"/>
          <p:cNvSpPr/>
          <p:nvPr/>
        </p:nvSpPr>
        <p:spPr>
          <a:xfrm>
            <a:off x="7085341" y="8392875"/>
            <a:ext cx="14604" cy="20955"/>
          </a:xfrm>
          <a:custGeom>
            <a:avLst/>
            <a:gdLst/>
            <a:ahLst/>
            <a:cxnLst/>
            <a:rect l="l" t="t" r="r" b="b"/>
            <a:pathLst>
              <a:path w="14604"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1084" name="object 1084"/>
          <p:cNvSpPr/>
          <p:nvPr/>
        </p:nvSpPr>
        <p:spPr>
          <a:xfrm>
            <a:off x="7080006" y="8398972"/>
            <a:ext cx="20320" cy="14604"/>
          </a:xfrm>
          <a:custGeom>
            <a:avLst/>
            <a:gdLst/>
            <a:ahLst/>
            <a:cxnLst/>
            <a:rect l="l" t="t" r="r" b="b"/>
            <a:pathLst>
              <a:path w="20320" h="14604">
                <a:moveTo>
                  <a:pt x="5334" y="0"/>
                </a:moveTo>
                <a:lnTo>
                  <a:pt x="0" y="14477"/>
                </a:lnTo>
                <a:lnTo>
                  <a:pt x="19812" y="14477"/>
                </a:lnTo>
                <a:lnTo>
                  <a:pt x="5334" y="0"/>
                </a:lnTo>
                <a:close/>
              </a:path>
            </a:pathLst>
          </a:custGeom>
          <a:solidFill>
            <a:srgbClr val="000000"/>
          </a:solidFill>
        </p:spPr>
        <p:txBody>
          <a:bodyPr wrap="square" lIns="0" tIns="0" rIns="0" bIns="0" rtlCol="0"/>
          <a:lstStyle/>
          <a:p>
            <a:endParaRPr/>
          </a:p>
        </p:txBody>
      </p:sp>
      <p:sp>
        <p:nvSpPr>
          <p:cNvPr id="1085" name="object 1085"/>
          <p:cNvSpPr/>
          <p:nvPr/>
        </p:nvSpPr>
        <p:spPr>
          <a:xfrm>
            <a:off x="7080006" y="8398972"/>
            <a:ext cx="20320" cy="14604"/>
          </a:xfrm>
          <a:custGeom>
            <a:avLst/>
            <a:gdLst/>
            <a:ahLst/>
            <a:cxnLst/>
            <a:rect l="l" t="t" r="r" b="b"/>
            <a:pathLst>
              <a:path w="20320" h="14604">
                <a:moveTo>
                  <a:pt x="5334" y="0"/>
                </a:moveTo>
                <a:lnTo>
                  <a:pt x="0" y="14477"/>
                </a:lnTo>
                <a:lnTo>
                  <a:pt x="19812" y="14477"/>
                </a:lnTo>
                <a:lnTo>
                  <a:pt x="5334" y="0"/>
                </a:lnTo>
              </a:path>
            </a:pathLst>
          </a:custGeom>
          <a:ln w="3175">
            <a:solidFill>
              <a:srgbClr val="000000"/>
            </a:solidFill>
          </a:ln>
        </p:spPr>
        <p:txBody>
          <a:bodyPr wrap="square" lIns="0" tIns="0" rIns="0" bIns="0" rtlCol="0"/>
          <a:lstStyle/>
          <a:p>
            <a:endParaRPr/>
          </a:p>
        </p:txBody>
      </p:sp>
      <p:sp>
        <p:nvSpPr>
          <p:cNvPr id="1086" name="object 1086"/>
          <p:cNvSpPr/>
          <p:nvPr/>
        </p:nvSpPr>
        <p:spPr>
          <a:xfrm>
            <a:off x="7080006" y="8413449"/>
            <a:ext cx="20320" cy="14604"/>
          </a:xfrm>
          <a:custGeom>
            <a:avLst/>
            <a:gdLst/>
            <a:ahLst/>
            <a:cxnLst/>
            <a:rect l="l" t="t" r="r" b="b"/>
            <a:pathLst>
              <a:path w="20320" h="14604">
                <a:moveTo>
                  <a:pt x="19812" y="0"/>
                </a:moveTo>
                <a:lnTo>
                  <a:pt x="0" y="0"/>
                </a:lnTo>
                <a:lnTo>
                  <a:pt x="5334" y="14477"/>
                </a:lnTo>
                <a:lnTo>
                  <a:pt x="19812" y="0"/>
                </a:lnTo>
                <a:close/>
              </a:path>
            </a:pathLst>
          </a:custGeom>
          <a:solidFill>
            <a:srgbClr val="000000"/>
          </a:solidFill>
        </p:spPr>
        <p:txBody>
          <a:bodyPr wrap="square" lIns="0" tIns="0" rIns="0" bIns="0" rtlCol="0"/>
          <a:lstStyle/>
          <a:p>
            <a:endParaRPr/>
          </a:p>
        </p:txBody>
      </p:sp>
      <p:sp>
        <p:nvSpPr>
          <p:cNvPr id="1087" name="object 1087"/>
          <p:cNvSpPr/>
          <p:nvPr/>
        </p:nvSpPr>
        <p:spPr>
          <a:xfrm>
            <a:off x="7080006" y="8413449"/>
            <a:ext cx="20320" cy="14604"/>
          </a:xfrm>
          <a:custGeom>
            <a:avLst/>
            <a:gdLst/>
            <a:ahLst/>
            <a:cxnLst/>
            <a:rect l="l" t="t" r="r" b="b"/>
            <a:pathLst>
              <a:path w="20320" h="14604">
                <a:moveTo>
                  <a:pt x="0" y="0"/>
                </a:moveTo>
                <a:lnTo>
                  <a:pt x="5334" y="14477"/>
                </a:lnTo>
                <a:lnTo>
                  <a:pt x="19812" y="0"/>
                </a:lnTo>
                <a:lnTo>
                  <a:pt x="0" y="0"/>
                </a:lnTo>
              </a:path>
            </a:pathLst>
          </a:custGeom>
          <a:ln w="3175">
            <a:solidFill>
              <a:srgbClr val="000000"/>
            </a:solidFill>
          </a:ln>
        </p:spPr>
        <p:txBody>
          <a:bodyPr wrap="square" lIns="0" tIns="0" rIns="0" bIns="0" rtlCol="0"/>
          <a:lstStyle/>
          <a:p>
            <a:endParaRPr/>
          </a:p>
        </p:txBody>
      </p:sp>
      <p:sp>
        <p:nvSpPr>
          <p:cNvPr id="1088" name="object 1088"/>
          <p:cNvSpPr/>
          <p:nvPr/>
        </p:nvSpPr>
        <p:spPr>
          <a:xfrm>
            <a:off x="7085341" y="8413449"/>
            <a:ext cx="14604" cy="20955"/>
          </a:xfrm>
          <a:custGeom>
            <a:avLst/>
            <a:gdLst/>
            <a:ahLst/>
            <a:cxnLst/>
            <a:rect l="l" t="t" r="r" b="b"/>
            <a:pathLst>
              <a:path w="14604" h="20954">
                <a:moveTo>
                  <a:pt x="14477" y="0"/>
                </a:moveTo>
                <a:lnTo>
                  <a:pt x="0" y="14477"/>
                </a:lnTo>
                <a:lnTo>
                  <a:pt x="14477" y="20573"/>
                </a:lnTo>
                <a:lnTo>
                  <a:pt x="14477" y="0"/>
                </a:lnTo>
                <a:close/>
              </a:path>
            </a:pathLst>
          </a:custGeom>
          <a:solidFill>
            <a:srgbClr val="000000"/>
          </a:solidFill>
        </p:spPr>
        <p:txBody>
          <a:bodyPr wrap="square" lIns="0" tIns="0" rIns="0" bIns="0" rtlCol="0"/>
          <a:lstStyle/>
          <a:p>
            <a:endParaRPr/>
          </a:p>
        </p:txBody>
      </p:sp>
      <p:sp>
        <p:nvSpPr>
          <p:cNvPr id="1089" name="object 1089"/>
          <p:cNvSpPr/>
          <p:nvPr/>
        </p:nvSpPr>
        <p:spPr>
          <a:xfrm>
            <a:off x="7085341" y="8413449"/>
            <a:ext cx="14604" cy="20955"/>
          </a:xfrm>
          <a:custGeom>
            <a:avLst/>
            <a:gdLst/>
            <a:ahLst/>
            <a:cxnLst/>
            <a:rect l="l" t="t" r="r" b="b"/>
            <a:pathLst>
              <a:path w="14604" h="20954">
                <a:moveTo>
                  <a:pt x="0" y="14477"/>
                </a:moveTo>
                <a:lnTo>
                  <a:pt x="14477" y="20573"/>
                </a:lnTo>
                <a:lnTo>
                  <a:pt x="14477" y="0"/>
                </a:lnTo>
                <a:lnTo>
                  <a:pt x="0" y="14477"/>
                </a:lnTo>
              </a:path>
            </a:pathLst>
          </a:custGeom>
          <a:ln w="3175">
            <a:solidFill>
              <a:srgbClr val="000000"/>
            </a:solidFill>
          </a:ln>
        </p:spPr>
        <p:txBody>
          <a:bodyPr wrap="square" lIns="0" tIns="0" rIns="0" bIns="0" rtlCol="0"/>
          <a:lstStyle/>
          <a:p>
            <a:endParaRPr/>
          </a:p>
        </p:txBody>
      </p:sp>
      <p:sp>
        <p:nvSpPr>
          <p:cNvPr id="1090" name="object 1090"/>
          <p:cNvSpPr/>
          <p:nvPr/>
        </p:nvSpPr>
        <p:spPr>
          <a:xfrm>
            <a:off x="7099818" y="8413449"/>
            <a:ext cx="14604" cy="20955"/>
          </a:xfrm>
          <a:custGeom>
            <a:avLst/>
            <a:gdLst/>
            <a:ahLst/>
            <a:cxnLst/>
            <a:rect l="l" t="t" r="r" b="b"/>
            <a:pathLst>
              <a:path w="14604" h="20954">
                <a:moveTo>
                  <a:pt x="0" y="0"/>
                </a:moveTo>
                <a:lnTo>
                  <a:pt x="0" y="20573"/>
                </a:lnTo>
                <a:lnTo>
                  <a:pt x="14478" y="14477"/>
                </a:lnTo>
                <a:lnTo>
                  <a:pt x="0" y="0"/>
                </a:lnTo>
                <a:close/>
              </a:path>
            </a:pathLst>
          </a:custGeom>
          <a:solidFill>
            <a:srgbClr val="000000"/>
          </a:solidFill>
        </p:spPr>
        <p:txBody>
          <a:bodyPr wrap="square" lIns="0" tIns="0" rIns="0" bIns="0" rtlCol="0"/>
          <a:lstStyle/>
          <a:p>
            <a:endParaRPr/>
          </a:p>
        </p:txBody>
      </p:sp>
      <p:sp>
        <p:nvSpPr>
          <p:cNvPr id="1091" name="object 1091"/>
          <p:cNvSpPr/>
          <p:nvPr/>
        </p:nvSpPr>
        <p:spPr>
          <a:xfrm>
            <a:off x="7099818" y="8413449"/>
            <a:ext cx="14604" cy="20955"/>
          </a:xfrm>
          <a:custGeom>
            <a:avLst/>
            <a:gdLst/>
            <a:ahLst/>
            <a:cxnLst/>
            <a:rect l="l" t="t" r="r" b="b"/>
            <a:pathLst>
              <a:path w="14604" h="20954">
                <a:moveTo>
                  <a:pt x="0" y="20573"/>
                </a:moveTo>
                <a:lnTo>
                  <a:pt x="14478" y="14477"/>
                </a:lnTo>
                <a:lnTo>
                  <a:pt x="0" y="0"/>
                </a:lnTo>
                <a:lnTo>
                  <a:pt x="0" y="20573"/>
                </a:lnTo>
              </a:path>
            </a:pathLst>
          </a:custGeom>
          <a:ln w="3175">
            <a:solidFill>
              <a:srgbClr val="000000"/>
            </a:solidFill>
          </a:ln>
        </p:spPr>
        <p:txBody>
          <a:bodyPr wrap="square" lIns="0" tIns="0" rIns="0" bIns="0" rtlCol="0"/>
          <a:lstStyle/>
          <a:p>
            <a:endParaRPr/>
          </a:p>
        </p:txBody>
      </p:sp>
      <p:sp>
        <p:nvSpPr>
          <p:cNvPr id="1092" name="object 1092"/>
          <p:cNvSpPr/>
          <p:nvPr/>
        </p:nvSpPr>
        <p:spPr>
          <a:xfrm>
            <a:off x="7099818" y="8413449"/>
            <a:ext cx="20955" cy="14604"/>
          </a:xfrm>
          <a:custGeom>
            <a:avLst/>
            <a:gdLst/>
            <a:ahLst/>
            <a:cxnLst/>
            <a:rect l="l" t="t" r="r" b="b"/>
            <a:pathLst>
              <a:path w="20954" h="14604">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1093" name="object 1093"/>
          <p:cNvSpPr/>
          <p:nvPr/>
        </p:nvSpPr>
        <p:spPr>
          <a:xfrm>
            <a:off x="7099818" y="8413449"/>
            <a:ext cx="20955" cy="14604"/>
          </a:xfrm>
          <a:custGeom>
            <a:avLst/>
            <a:gdLst/>
            <a:ahLst/>
            <a:cxnLst/>
            <a:rect l="l" t="t" r="r" b="b"/>
            <a:pathLst>
              <a:path w="20954" h="14604">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1094" name="object 1094"/>
          <p:cNvSpPr/>
          <p:nvPr/>
        </p:nvSpPr>
        <p:spPr>
          <a:xfrm>
            <a:off x="7099818" y="8087313"/>
            <a:ext cx="20955" cy="14604"/>
          </a:xfrm>
          <a:custGeom>
            <a:avLst/>
            <a:gdLst/>
            <a:ahLst/>
            <a:cxnLst/>
            <a:rect l="l" t="t" r="r" b="b"/>
            <a:pathLst>
              <a:path w="20954"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095" name="object 1095"/>
          <p:cNvSpPr/>
          <p:nvPr/>
        </p:nvSpPr>
        <p:spPr>
          <a:xfrm>
            <a:off x="7099818" y="8087313"/>
            <a:ext cx="20955" cy="14604"/>
          </a:xfrm>
          <a:custGeom>
            <a:avLst/>
            <a:gdLst/>
            <a:ahLst/>
            <a:cxnLst/>
            <a:rect l="l" t="t" r="r" b="b"/>
            <a:pathLst>
              <a:path w="20954"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1096" name="object 1096"/>
          <p:cNvSpPr/>
          <p:nvPr/>
        </p:nvSpPr>
        <p:spPr>
          <a:xfrm>
            <a:off x="7099818" y="8081218"/>
            <a:ext cx="14604" cy="20955"/>
          </a:xfrm>
          <a:custGeom>
            <a:avLst/>
            <a:gdLst/>
            <a:ahLst/>
            <a:cxnLst/>
            <a:rect l="l" t="t" r="r" b="b"/>
            <a:pathLst>
              <a:path w="14604" h="20954">
                <a:moveTo>
                  <a:pt x="0" y="0"/>
                </a:moveTo>
                <a:lnTo>
                  <a:pt x="0" y="20573"/>
                </a:lnTo>
                <a:lnTo>
                  <a:pt x="14478" y="6095"/>
                </a:lnTo>
                <a:lnTo>
                  <a:pt x="0" y="0"/>
                </a:lnTo>
                <a:close/>
              </a:path>
            </a:pathLst>
          </a:custGeom>
          <a:solidFill>
            <a:srgbClr val="000000"/>
          </a:solidFill>
        </p:spPr>
        <p:txBody>
          <a:bodyPr wrap="square" lIns="0" tIns="0" rIns="0" bIns="0" rtlCol="0"/>
          <a:lstStyle/>
          <a:p>
            <a:endParaRPr/>
          </a:p>
        </p:txBody>
      </p:sp>
      <p:sp>
        <p:nvSpPr>
          <p:cNvPr id="1097" name="object 1097"/>
          <p:cNvSpPr/>
          <p:nvPr/>
        </p:nvSpPr>
        <p:spPr>
          <a:xfrm>
            <a:off x="7099818" y="8081218"/>
            <a:ext cx="14604" cy="20955"/>
          </a:xfrm>
          <a:custGeom>
            <a:avLst/>
            <a:gdLst/>
            <a:ahLst/>
            <a:cxnLst/>
            <a:rect l="l" t="t" r="r" b="b"/>
            <a:pathLst>
              <a:path w="14604" h="20954">
                <a:moveTo>
                  <a:pt x="14478" y="6095"/>
                </a:moveTo>
                <a:lnTo>
                  <a:pt x="0" y="0"/>
                </a:lnTo>
                <a:lnTo>
                  <a:pt x="0" y="20573"/>
                </a:lnTo>
                <a:lnTo>
                  <a:pt x="14478" y="6095"/>
                </a:lnTo>
              </a:path>
            </a:pathLst>
          </a:custGeom>
          <a:ln w="3175">
            <a:solidFill>
              <a:srgbClr val="000000"/>
            </a:solidFill>
          </a:ln>
        </p:spPr>
        <p:txBody>
          <a:bodyPr wrap="square" lIns="0" tIns="0" rIns="0" bIns="0" rtlCol="0"/>
          <a:lstStyle/>
          <a:p>
            <a:endParaRPr/>
          </a:p>
        </p:txBody>
      </p:sp>
      <p:sp>
        <p:nvSpPr>
          <p:cNvPr id="1098" name="object 1098"/>
          <p:cNvSpPr/>
          <p:nvPr/>
        </p:nvSpPr>
        <p:spPr>
          <a:xfrm>
            <a:off x="7085341" y="8081218"/>
            <a:ext cx="14604" cy="20955"/>
          </a:xfrm>
          <a:custGeom>
            <a:avLst/>
            <a:gdLst/>
            <a:ahLst/>
            <a:cxnLst/>
            <a:rect l="l" t="t" r="r" b="b"/>
            <a:pathLst>
              <a:path w="14604"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1099" name="object 1099"/>
          <p:cNvSpPr/>
          <p:nvPr/>
        </p:nvSpPr>
        <p:spPr>
          <a:xfrm>
            <a:off x="7085341" y="8081218"/>
            <a:ext cx="14604" cy="20955"/>
          </a:xfrm>
          <a:custGeom>
            <a:avLst/>
            <a:gdLst/>
            <a:ahLst/>
            <a:cxnLst/>
            <a:rect l="l" t="t" r="r" b="b"/>
            <a:pathLst>
              <a:path w="14604"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1100" name="object 1100"/>
          <p:cNvSpPr/>
          <p:nvPr/>
        </p:nvSpPr>
        <p:spPr>
          <a:xfrm>
            <a:off x="7080006" y="8087313"/>
            <a:ext cx="20320" cy="14604"/>
          </a:xfrm>
          <a:custGeom>
            <a:avLst/>
            <a:gdLst/>
            <a:ahLst/>
            <a:cxnLst/>
            <a:rect l="l" t="t" r="r" b="b"/>
            <a:pathLst>
              <a:path w="20320" h="14604">
                <a:moveTo>
                  <a:pt x="5334" y="0"/>
                </a:moveTo>
                <a:lnTo>
                  <a:pt x="0" y="14477"/>
                </a:lnTo>
                <a:lnTo>
                  <a:pt x="19812" y="14477"/>
                </a:lnTo>
                <a:lnTo>
                  <a:pt x="5334" y="0"/>
                </a:lnTo>
                <a:close/>
              </a:path>
            </a:pathLst>
          </a:custGeom>
          <a:solidFill>
            <a:srgbClr val="000000"/>
          </a:solidFill>
        </p:spPr>
        <p:txBody>
          <a:bodyPr wrap="square" lIns="0" tIns="0" rIns="0" bIns="0" rtlCol="0"/>
          <a:lstStyle/>
          <a:p>
            <a:endParaRPr/>
          </a:p>
        </p:txBody>
      </p:sp>
      <p:sp>
        <p:nvSpPr>
          <p:cNvPr id="1101" name="object 1101"/>
          <p:cNvSpPr/>
          <p:nvPr/>
        </p:nvSpPr>
        <p:spPr>
          <a:xfrm>
            <a:off x="7080006" y="8087313"/>
            <a:ext cx="20320" cy="14604"/>
          </a:xfrm>
          <a:custGeom>
            <a:avLst/>
            <a:gdLst/>
            <a:ahLst/>
            <a:cxnLst/>
            <a:rect l="l" t="t" r="r" b="b"/>
            <a:pathLst>
              <a:path w="20320" h="14604">
                <a:moveTo>
                  <a:pt x="5334" y="0"/>
                </a:moveTo>
                <a:lnTo>
                  <a:pt x="0" y="14477"/>
                </a:lnTo>
                <a:lnTo>
                  <a:pt x="19812" y="14477"/>
                </a:lnTo>
                <a:lnTo>
                  <a:pt x="5334" y="0"/>
                </a:lnTo>
              </a:path>
            </a:pathLst>
          </a:custGeom>
          <a:ln w="3175">
            <a:solidFill>
              <a:srgbClr val="000000"/>
            </a:solidFill>
          </a:ln>
        </p:spPr>
        <p:txBody>
          <a:bodyPr wrap="square" lIns="0" tIns="0" rIns="0" bIns="0" rtlCol="0"/>
          <a:lstStyle/>
          <a:p>
            <a:endParaRPr/>
          </a:p>
        </p:txBody>
      </p:sp>
      <p:sp>
        <p:nvSpPr>
          <p:cNvPr id="1102" name="object 1102"/>
          <p:cNvSpPr/>
          <p:nvPr/>
        </p:nvSpPr>
        <p:spPr>
          <a:xfrm>
            <a:off x="7080006" y="8101791"/>
            <a:ext cx="20320" cy="14604"/>
          </a:xfrm>
          <a:custGeom>
            <a:avLst/>
            <a:gdLst/>
            <a:ahLst/>
            <a:cxnLst/>
            <a:rect l="l" t="t" r="r" b="b"/>
            <a:pathLst>
              <a:path w="20320" h="14604">
                <a:moveTo>
                  <a:pt x="19812" y="0"/>
                </a:moveTo>
                <a:lnTo>
                  <a:pt x="0" y="0"/>
                </a:lnTo>
                <a:lnTo>
                  <a:pt x="5334" y="14478"/>
                </a:lnTo>
                <a:lnTo>
                  <a:pt x="19812" y="0"/>
                </a:lnTo>
                <a:close/>
              </a:path>
            </a:pathLst>
          </a:custGeom>
          <a:solidFill>
            <a:srgbClr val="000000"/>
          </a:solidFill>
        </p:spPr>
        <p:txBody>
          <a:bodyPr wrap="square" lIns="0" tIns="0" rIns="0" bIns="0" rtlCol="0"/>
          <a:lstStyle/>
          <a:p>
            <a:endParaRPr/>
          </a:p>
        </p:txBody>
      </p:sp>
      <p:sp>
        <p:nvSpPr>
          <p:cNvPr id="1103" name="object 1103"/>
          <p:cNvSpPr/>
          <p:nvPr/>
        </p:nvSpPr>
        <p:spPr>
          <a:xfrm>
            <a:off x="7080006" y="8101791"/>
            <a:ext cx="20320" cy="14604"/>
          </a:xfrm>
          <a:custGeom>
            <a:avLst/>
            <a:gdLst/>
            <a:ahLst/>
            <a:cxnLst/>
            <a:rect l="l" t="t" r="r" b="b"/>
            <a:pathLst>
              <a:path w="20320" h="14604">
                <a:moveTo>
                  <a:pt x="0" y="0"/>
                </a:moveTo>
                <a:lnTo>
                  <a:pt x="5334" y="14478"/>
                </a:lnTo>
                <a:lnTo>
                  <a:pt x="19812" y="0"/>
                </a:lnTo>
                <a:lnTo>
                  <a:pt x="0" y="0"/>
                </a:lnTo>
              </a:path>
            </a:pathLst>
          </a:custGeom>
          <a:ln w="3175">
            <a:solidFill>
              <a:srgbClr val="000000"/>
            </a:solidFill>
          </a:ln>
        </p:spPr>
        <p:txBody>
          <a:bodyPr wrap="square" lIns="0" tIns="0" rIns="0" bIns="0" rtlCol="0"/>
          <a:lstStyle/>
          <a:p>
            <a:endParaRPr/>
          </a:p>
        </p:txBody>
      </p:sp>
      <p:sp>
        <p:nvSpPr>
          <p:cNvPr id="1104" name="object 1104"/>
          <p:cNvSpPr/>
          <p:nvPr/>
        </p:nvSpPr>
        <p:spPr>
          <a:xfrm>
            <a:off x="7085341" y="8101791"/>
            <a:ext cx="14604" cy="20955"/>
          </a:xfrm>
          <a:custGeom>
            <a:avLst/>
            <a:gdLst/>
            <a:ahLst/>
            <a:cxnLst/>
            <a:rect l="l" t="t" r="r" b="b"/>
            <a:pathLst>
              <a:path w="14604"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1105" name="object 1105"/>
          <p:cNvSpPr/>
          <p:nvPr/>
        </p:nvSpPr>
        <p:spPr>
          <a:xfrm>
            <a:off x="7085341" y="8101791"/>
            <a:ext cx="14604" cy="20955"/>
          </a:xfrm>
          <a:custGeom>
            <a:avLst/>
            <a:gdLst/>
            <a:ahLst/>
            <a:cxnLst/>
            <a:rect l="l" t="t" r="r" b="b"/>
            <a:pathLst>
              <a:path w="14604" h="20954">
                <a:moveTo>
                  <a:pt x="0" y="14478"/>
                </a:moveTo>
                <a:lnTo>
                  <a:pt x="14477" y="20574"/>
                </a:lnTo>
                <a:lnTo>
                  <a:pt x="14477" y="0"/>
                </a:lnTo>
                <a:lnTo>
                  <a:pt x="0" y="14478"/>
                </a:lnTo>
              </a:path>
            </a:pathLst>
          </a:custGeom>
          <a:ln w="3175">
            <a:solidFill>
              <a:srgbClr val="000000"/>
            </a:solidFill>
          </a:ln>
        </p:spPr>
        <p:txBody>
          <a:bodyPr wrap="square" lIns="0" tIns="0" rIns="0" bIns="0" rtlCol="0"/>
          <a:lstStyle/>
          <a:p>
            <a:endParaRPr/>
          </a:p>
        </p:txBody>
      </p:sp>
      <p:sp>
        <p:nvSpPr>
          <p:cNvPr id="1106" name="object 1106"/>
          <p:cNvSpPr/>
          <p:nvPr/>
        </p:nvSpPr>
        <p:spPr>
          <a:xfrm>
            <a:off x="7099818" y="8101791"/>
            <a:ext cx="14604" cy="20955"/>
          </a:xfrm>
          <a:custGeom>
            <a:avLst/>
            <a:gdLst/>
            <a:ahLst/>
            <a:cxnLst/>
            <a:rect l="l" t="t" r="r" b="b"/>
            <a:pathLst>
              <a:path w="14604" h="20954">
                <a:moveTo>
                  <a:pt x="0" y="0"/>
                </a:moveTo>
                <a:lnTo>
                  <a:pt x="0" y="20574"/>
                </a:lnTo>
                <a:lnTo>
                  <a:pt x="14478" y="14478"/>
                </a:lnTo>
                <a:lnTo>
                  <a:pt x="0" y="0"/>
                </a:lnTo>
                <a:close/>
              </a:path>
            </a:pathLst>
          </a:custGeom>
          <a:solidFill>
            <a:srgbClr val="000000"/>
          </a:solidFill>
        </p:spPr>
        <p:txBody>
          <a:bodyPr wrap="square" lIns="0" tIns="0" rIns="0" bIns="0" rtlCol="0"/>
          <a:lstStyle/>
          <a:p>
            <a:endParaRPr/>
          </a:p>
        </p:txBody>
      </p:sp>
      <p:sp>
        <p:nvSpPr>
          <p:cNvPr id="1107" name="object 1107"/>
          <p:cNvSpPr/>
          <p:nvPr/>
        </p:nvSpPr>
        <p:spPr>
          <a:xfrm>
            <a:off x="7099818" y="8101791"/>
            <a:ext cx="14604" cy="20955"/>
          </a:xfrm>
          <a:custGeom>
            <a:avLst/>
            <a:gdLst/>
            <a:ahLst/>
            <a:cxnLst/>
            <a:rect l="l" t="t" r="r" b="b"/>
            <a:pathLst>
              <a:path w="14604" h="20954">
                <a:moveTo>
                  <a:pt x="0" y="20574"/>
                </a:moveTo>
                <a:lnTo>
                  <a:pt x="14478" y="14478"/>
                </a:lnTo>
                <a:lnTo>
                  <a:pt x="0" y="0"/>
                </a:lnTo>
                <a:lnTo>
                  <a:pt x="0" y="20574"/>
                </a:lnTo>
              </a:path>
            </a:pathLst>
          </a:custGeom>
          <a:ln w="3175">
            <a:solidFill>
              <a:srgbClr val="000000"/>
            </a:solidFill>
          </a:ln>
        </p:spPr>
        <p:txBody>
          <a:bodyPr wrap="square" lIns="0" tIns="0" rIns="0" bIns="0" rtlCol="0"/>
          <a:lstStyle/>
          <a:p>
            <a:endParaRPr/>
          </a:p>
        </p:txBody>
      </p:sp>
      <p:sp>
        <p:nvSpPr>
          <p:cNvPr id="1108" name="object 1108"/>
          <p:cNvSpPr/>
          <p:nvPr/>
        </p:nvSpPr>
        <p:spPr>
          <a:xfrm>
            <a:off x="7099818" y="8101791"/>
            <a:ext cx="20955" cy="14604"/>
          </a:xfrm>
          <a:custGeom>
            <a:avLst/>
            <a:gdLst/>
            <a:ahLst/>
            <a:cxnLst/>
            <a:rect l="l" t="t" r="r" b="b"/>
            <a:pathLst>
              <a:path w="20954" h="14604">
                <a:moveTo>
                  <a:pt x="20574" y="0"/>
                </a:moveTo>
                <a:lnTo>
                  <a:pt x="0" y="0"/>
                </a:lnTo>
                <a:lnTo>
                  <a:pt x="14478" y="14478"/>
                </a:lnTo>
                <a:lnTo>
                  <a:pt x="20574" y="0"/>
                </a:lnTo>
                <a:close/>
              </a:path>
            </a:pathLst>
          </a:custGeom>
          <a:solidFill>
            <a:srgbClr val="000000"/>
          </a:solidFill>
        </p:spPr>
        <p:txBody>
          <a:bodyPr wrap="square" lIns="0" tIns="0" rIns="0" bIns="0" rtlCol="0"/>
          <a:lstStyle/>
          <a:p>
            <a:endParaRPr/>
          </a:p>
        </p:txBody>
      </p:sp>
      <p:sp>
        <p:nvSpPr>
          <p:cNvPr id="1109" name="object 1109"/>
          <p:cNvSpPr txBox="1"/>
          <p:nvPr/>
        </p:nvSpPr>
        <p:spPr>
          <a:xfrm>
            <a:off x="5878713" y="8413449"/>
            <a:ext cx="586740" cy="165100"/>
          </a:xfrm>
          <a:prstGeom prst="rect">
            <a:avLst/>
          </a:prstGeom>
          <a:ln w="9143">
            <a:solidFill>
              <a:srgbClr val="000000"/>
            </a:solidFill>
          </a:ln>
        </p:spPr>
        <p:txBody>
          <a:bodyPr vert="horz" wrap="square" lIns="0" tIns="45085" rIns="0" bIns="0" rtlCol="0">
            <a:spAutoFit/>
          </a:bodyPr>
          <a:lstStyle/>
          <a:p>
            <a:pPr marL="102870">
              <a:lnSpc>
                <a:spcPct val="100000"/>
              </a:lnSpc>
              <a:spcBef>
                <a:spcPts val="355"/>
              </a:spcBef>
            </a:pPr>
            <a:r>
              <a:rPr sz="650" spc="15" dirty="0">
                <a:latin typeface="Arial"/>
                <a:cs typeface="Arial"/>
              </a:rPr>
              <a:t>CARGA</a:t>
            </a:r>
            <a:r>
              <a:rPr sz="650" spc="-20" dirty="0">
                <a:latin typeface="Arial"/>
                <a:cs typeface="Arial"/>
              </a:rPr>
              <a:t> </a:t>
            </a:r>
            <a:r>
              <a:rPr sz="650" spc="15" dirty="0">
                <a:latin typeface="Arial"/>
                <a:cs typeface="Arial"/>
              </a:rPr>
              <a:t>1</a:t>
            </a:r>
            <a:endParaRPr sz="650">
              <a:latin typeface="Arial"/>
              <a:cs typeface="Arial"/>
            </a:endParaRPr>
          </a:p>
        </p:txBody>
      </p:sp>
      <p:sp>
        <p:nvSpPr>
          <p:cNvPr id="1110" name="object 1110"/>
          <p:cNvSpPr txBox="1"/>
          <p:nvPr/>
        </p:nvSpPr>
        <p:spPr>
          <a:xfrm>
            <a:off x="5966982" y="8727630"/>
            <a:ext cx="268605" cy="128905"/>
          </a:xfrm>
          <a:prstGeom prst="rect">
            <a:avLst/>
          </a:prstGeom>
        </p:spPr>
        <p:txBody>
          <a:bodyPr vert="horz" wrap="square" lIns="0" tIns="15875" rIns="0" bIns="0" rtlCol="0">
            <a:spAutoFit/>
          </a:bodyPr>
          <a:lstStyle/>
          <a:p>
            <a:pPr marL="12700">
              <a:lnSpc>
                <a:spcPct val="100000"/>
              </a:lnSpc>
              <a:spcBef>
                <a:spcPts val="125"/>
              </a:spcBef>
            </a:pPr>
            <a:r>
              <a:rPr sz="650" spc="10" dirty="0">
                <a:latin typeface="Arial"/>
                <a:cs typeface="Arial"/>
              </a:rPr>
              <a:t>MASA</a:t>
            </a:r>
            <a:endParaRPr sz="650">
              <a:latin typeface="Arial"/>
              <a:cs typeface="Arial"/>
            </a:endParaRPr>
          </a:p>
        </p:txBody>
      </p:sp>
      <p:sp>
        <p:nvSpPr>
          <p:cNvPr id="1111" name="object 1111"/>
          <p:cNvSpPr txBox="1"/>
          <p:nvPr/>
        </p:nvSpPr>
        <p:spPr>
          <a:xfrm>
            <a:off x="7243074" y="8413449"/>
            <a:ext cx="587375" cy="165100"/>
          </a:xfrm>
          <a:prstGeom prst="rect">
            <a:avLst/>
          </a:prstGeom>
          <a:ln w="9143">
            <a:solidFill>
              <a:srgbClr val="000000"/>
            </a:solidFill>
          </a:ln>
        </p:spPr>
        <p:txBody>
          <a:bodyPr vert="horz" wrap="square" lIns="0" tIns="45085" rIns="0" bIns="0" rtlCol="0">
            <a:spAutoFit/>
          </a:bodyPr>
          <a:lstStyle/>
          <a:p>
            <a:pPr marL="103505">
              <a:lnSpc>
                <a:spcPct val="100000"/>
              </a:lnSpc>
              <a:spcBef>
                <a:spcPts val="355"/>
              </a:spcBef>
            </a:pPr>
            <a:r>
              <a:rPr sz="650" spc="15" dirty="0">
                <a:latin typeface="Arial"/>
                <a:cs typeface="Arial"/>
              </a:rPr>
              <a:t>CARGA</a:t>
            </a:r>
            <a:r>
              <a:rPr sz="650" spc="-20" dirty="0">
                <a:latin typeface="Arial"/>
                <a:cs typeface="Arial"/>
              </a:rPr>
              <a:t> </a:t>
            </a:r>
            <a:r>
              <a:rPr sz="650" spc="15" dirty="0">
                <a:latin typeface="Arial"/>
                <a:cs typeface="Arial"/>
              </a:rPr>
              <a:t>2</a:t>
            </a:r>
            <a:endParaRPr sz="650">
              <a:latin typeface="Arial"/>
              <a:cs typeface="Arial"/>
            </a:endParaRPr>
          </a:p>
        </p:txBody>
      </p:sp>
      <p:sp>
        <p:nvSpPr>
          <p:cNvPr id="1112" name="object 1112"/>
          <p:cNvSpPr txBox="1"/>
          <p:nvPr/>
        </p:nvSpPr>
        <p:spPr>
          <a:xfrm>
            <a:off x="7331734" y="8727630"/>
            <a:ext cx="268605" cy="128905"/>
          </a:xfrm>
          <a:prstGeom prst="rect">
            <a:avLst/>
          </a:prstGeom>
        </p:spPr>
        <p:txBody>
          <a:bodyPr vert="horz" wrap="square" lIns="0" tIns="15875" rIns="0" bIns="0" rtlCol="0">
            <a:spAutoFit/>
          </a:bodyPr>
          <a:lstStyle/>
          <a:p>
            <a:pPr marL="12700">
              <a:lnSpc>
                <a:spcPct val="100000"/>
              </a:lnSpc>
              <a:spcBef>
                <a:spcPts val="125"/>
              </a:spcBef>
            </a:pPr>
            <a:r>
              <a:rPr sz="650" spc="10" dirty="0">
                <a:latin typeface="Arial"/>
                <a:cs typeface="Arial"/>
              </a:rPr>
              <a:t>MASA</a:t>
            </a:r>
            <a:endParaRPr sz="650">
              <a:latin typeface="Arial"/>
              <a:cs typeface="Arial"/>
            </a:endParaRPr>
          </a:p>
        </p:txBody>
      </p:sp>
      <p:sp>
        <p:nvSpPr>
          <p:cNvPr id="1113" name="object 1113"/>
          <p:cNvSpPr/>
          <p:nvPr/>
        </p:nvSpPr>
        <p:spPr>
          <a:xfrm>
            <a:off x="7099818" y="8101791"/>
            <a:ext cx="20955" cy="14604"/>
          </a:xfrm>
          <a:custGeom>
            <a:avLst/>
            <a:gdLst/>
            <a:ahLst/>
            <a:cxnLst/>
            <a:rect l="l" t="t" r="r" b="b"/>
            <a:pathLst>
              <a:path w="20954" h="14604">
                <a:moveTo>
                  <a:pt x="14478" y="14478"/>
                </a:moveTo>
                <a:lnTo>
                  <a:pt x="20574" y="0"/>
                </a:lnTo>
                <a:lnTo>
                  <a:pt x="0" y="0"/>
                </a:lnTo>
                <a:lnTo>
                  <a:pt x="14478" y="14478"/>
                </a:lnTo>
              </a:path>
            </a:pathLst>
          </a:custGeom>
          <a:ln w="3175">
            <a:solidFill>
              <a:srgbClr val="000000"/>
            </a:solidFill>
          </a:ln>
        </p:spPr>
        <p:txBody>
          <a:bodyPr wrap="square" lIns="0" tIns="0" rIns="0" bIns="0" rtlCol="0"/>
          <a:lstStyle/>
          <a:p>
            <a:endParaRPr/>
          </a:p>
        </p:txBody>
      </p:sp>
      <p:sp>
        <p:nvSpPr>
          <p:cNvPr id="1114" name="object 1114"/>
          <p:cNvSpPr/>
          <p:nvPr/>
        </p:nvSpPr>
        <p:spPr>
          <a:xfrm>
            <a:off x="5674117" y="8413449"/>
            <a:ext cx="0" cy="436245"/>
          </a:xfrm>
          <a:custGeom>
            <a:avLst/>
            <a:gdLst/>
            <a:ahLst/>
            <a:cxnLst/>
            <a:rect l="l" t="t" r="r" b="b"/>
            <a:pathLst>
              <a:path h="436245">
                <a:moveTo>
                  <a:pt x="0" y="435863"/>
                </a:moveTo>
                <a:lnTo>
                  <a:pt x="0" y="0"/>
                </a:lnTo>
              </a:path>
            </a:pathLst>
          </a:custGeom>
          <a:ln w="3175">
            <a:solidFill>
              <a:srgbClr val="000000"/>
            </a:solidFill>
          </a:ln>
        </p:spPr>
        <p:txBody>
          <a:bodyPr wrap="square" lIns="0" tIns="0" rIns="0" bIns="0" rtlCol="0"/>
          <a:lstStyle/>
          <a:p>
            <a:endParaRPr/>
          </a:p>
        </p:txBody>
      </p:sp>
      <p:sp>
        <p:nvSpPr>
          <p:cNvPr id="1115" name="object 1115"/>
          <p:cNvSpPr/>
          <p:nvPr/>
        </p:nvSpPr>
        <p:spPr>
          <a:xfrm>
            <a:off x="6106932" y="6848301"/>
            <a:ext cx="154940" cy="41275"/>
          </a:xfrm>
          <a:custGeom>
            <a:avLst/>
            <a:gdLst/>
            <a:ahLst/>
            <a:cxnLst/>
            <a:rect l="l" t="t" r="r" b="b"/>
            <a:pathLst>
              <a:path w="154939" h="41275">
                <a:moveTo>
                  <a:pt x="0" y="0"/>
                </a:moveTo>
                <a:lnTo>
                  <a:pt x="0" y="41148"/>
                </a:lnTo>
                <a:lnTo>
                  <a:pt x="154686" y="20574"/>
                </a:lnTo>
                <a:lnTo>
                  <a:pt x="0" y="0"/>
                </a:lnTo>
                <a:close/>
              </a:path>
            </a:pathLst>
          </a:custGeom>
          <a:solidFill>
            <a:srgbClr val="000000"/>
          </a:solidFill>
        </p:spPr>
        <p:txBody>
          <a:bodyPr wrap="square" lIns="0" tIns="0" rIns="0" bIns="0" rtlCol="0"/>
          <a:lstStyle/>
          <a:p>
            <a:endParaRPr/>
          </a:p>
        </p:txBody>
      </p:sp>
      <p:sp>
        <p:nvSpPr>
          <p:cNvPr id="1116" name="object 1116"/>
          <p:cNvSpPr/>
          <p:nvPr/>
        </p:nvSpPr>
        <p:spPr>
          <a:xfrm>
            <a:off x="6106932" y="6848301"/>
            <a:ext cx="154940" cy="41275"/>
          </a:xfrm>
          <a:custGeom>
            <a:avLst/>
            <a:gdLst/>
            <a:ahLst/>
            <a:cxnLst/>
            <a:rect l="l" t="t" r="r" b="b"/>
            <a:pathLst>
              <a:path w="154939" h="41275">
                <a:moveTo>
                  <a:pt x="154686" y="20574"/>
                </a:moveTo>
                <a:lnTo>
                  <a:pt x="0" y="41148"/>
                </a:lnTo>
                <a:lnTo>
                  <a:pt x="0" y="0"/>
                </a:lnTo>
                <a:lnTo>
                  <a:pt x="154686" y="20574"/>
                </a:lnTo>
              </a:path>
            </a:pathLst>
          </a:custGeom>
          <a:ln w="3175">
            <a:solidFill>
              <a:srgbClr val="000000"/>
            </a:solidFill>
          </a:ln>
        </p:spPr>
        <p:txBody>
          <a:bodyPr wrap="square" lIns="0" tIns="0" rIns="0" bIns="0" rtlCol="0"/>
          <a:lstStyle/>
          <a:p>
            <a:endParaRPr/>
          </a:p>
        </p:txBody>
      </p:sp>
      <p:sp>
        <p:nvSpPr>
          <p:cNvPr id="1117" name="object 1117"/>
          <p:cNvSpPr/>
          <p:nvPr/>
        </p:nvSpPr>
        <p:spPr>
          <a:xfrm>
            <a:off x="5745744" y="6865065"/>
            <a:ext cx="361315" cy="7620"/>
          </a:xfrm>
          <a:custGeom>
            <a:avLst/>
            <a:gdLst/>
            <a:ahLst/>
            <a:cxnLst/>
            <a:rect l="l" t="t" r="r" b="b"/>
            <a:pathLst>
              <a:path w="361314" h="7620">
                <a:moveTo>
                  <a:pt x="361188" y="0"/>
                </a:moveTo>
                <a:lnTo>
                  <a:pt x="0" y="7619"/>
                </a:lnTo>
                <a:lnTo>
                  <a:pt x="361188" y="7619"/>
                </a:lnTo>
                <a:lnTo>
                  <a:pt x="361188" y="0"/>
                </a:lnTo>
                <a:close/>
              </a:path>
            </a:pathLst>
          </a:custGeom>
          <a:solidFill>
            <a:srgbClr val="000000"/>
          </a:solidFill>
        </p:spPr>
        <p:txBody>
          <a:bodyPr wrap="square" lIns="0" tIns="0" rIns="0" bIns="0" rtlCol="0"/>
          <a:lstStyle/>
          <a:p>
            <a:endParaRPr/>
          </a:p>
        </p:txBody>
      </p:sp>
      <p:sp>
        <p:nvSpPr>
          <p:cNvPr id="1118" name="object 1118"/>
          <p:cNvSpPr/>
          <p:nvPr/>
        </p:nvSpPr>
        <p:spPr>
          <a:xfrm>
            <a:off x="5745744" y="6865065"/>
            <a:ext cx="361315" cy="7620"/>
          </a:xfrm>
          <a:custGeom>
            <a:avLst/>
            <a:gdLst/>
            <a:ahLst/>
            <a:cxnLst/>
            <a:rect l="l" t="t" r="r" b="b"/>
            <a:pathLst>
              <a:path w="361314" h="7620">
                <a:moveTo>
                  <a:pt x="361188" y="0"/>
                </a:moveTo>
                <a:lnTo>
                  <a:pt x="0" y="0"/>
                </a:lnTo>
                <a:lnTo>
                  <a:pt x="0" y="7619"/>
                </a:lnTo>
                <a:lnTo>
                  <a:pt x="361188" y="0"/>
                </a:lnTo>
                <a:close/>
              </a:path>
            </a:pathLst>
          </a:custGeom>
          <a:solidFill>
            <a:srgbClr val="000000"/>
          </a:solidFill>
        </p:spPr>
        <p:txBody>
          <a:bodyPr wrap="square" lIns="0" tIns="0" rIns="0" bIns="0" rtlCol="0"/>
          <a:lstStyle/>
          <a:p>
            <a:endParaRPr/>
          </a:p>
        </p:txBody>
      </p:sp>
      <p:sp>
        <p:nvSpPr>
          <p:cNvPr id="1119" name="object 1119"/>
          <p:cNvSpPr txBox="1"/>
          <p:nvPr/>
        </p:nvSpPr>
        <p:spPr>
          <a:xfrm>
            <a:off x="5866394" y="6679122"/>
            <a:ext cx="125095" cy="171450"/>
          </a:xfrm>
          <a:prstGeom prst="rect">
            <a:avLst/>
          </a:prstGeom>
        </p:spPr>
        <p:txBody>
          <a:bodyPr vert="horz" wrap="square" lIns="0" tIns="13335" rIns="0" bIns="0" rtlCol="0">
            <a:spAutoFit/>
          </a:bodyPr>
          <a:lstStyle/>
          <a:p>
            <a:pPr marL="12700">
              <a:lnSpc>
                <a:spcPct val="100000"/>
              </a:lnSpc>
              <a:spcBef>
                <a:spcPts val="105"/>
              </a:spcBef>
            </a:pPr>
            <a:r>
              <a:rPr sz="950" spc="-10" dirty="0">
                <a:latin typeface="Times New Roman"/>
                <a:cs typeface="Times New Roman"/>
              </a:rPr>
              <a:t>Id</a:t>
            </a:r>
            <a:endParaRPr sz="950">
              <a:latin typeface="Times New Roman"/>
              <a:cs typeface="Times New Roman"/>
            </a:endParaRPr>
          </a:p>
        </p:txBody>
      </p:sp>
      <p:sp>
        <p:nvSpPr>
          <p:cNvPr id="1120" name="object 1120"/>
          <p:cNvSpPr/>
          <p:nvPr/>
        </p:nvSpPr>
        <p:spPr>
          <a:xfrm>
            <a:off x="5744982" y="6864303"/>
            <a:ext cx="361950" cy="8890"/>
          </a:xfrm>
          <a:custGeom>
            <a:avLst/>
            <a:gdLst/>
            <a:ahLst/>
            <a:cxnLst/>
            <a:rect l="l" t="t" r="r" b="b"/>
            <a:pathLst>
              <a:path w="361950" h="8889">
                <a:moveTo>
                  <a:pt x="361950" y="8381"/>
                </a:moveTo>
                <a:lnTo>
                  <a:pt x="361950" y="0"/>
                </a:lnTo>
                <a:lnTo>
                  <a:pt x="0" y="0"/>
                </a:lnTo>
                <a:lnTo>
                  <a:pt x="0" y="8381"/>
                </a:lnTo>
                <a:lnTo>
                  <a:pt x="361950" y="8381"/>
                </a:lnTo>
              </a:path>
            </a:pathLst>
          </a:custGeom>
          <a:ln w="3175">
            <a:solidFill>
              <a:srgbClr val="000000"/>
            </a:solidFill>
          </a:ln>
        </p:spPr>
        <p:txBody>
          <a:bodyPr wrap="square" lIns="0" tIns="0" rIns="0" bIns="0" rtlCol="0"/>
          <a:lstStyle/>
          <a:p>
            <a:endParaRPr/>
          </a:p>
        </p:txBody>
      </p:sp>
      <p:sp>
        <p:nvSpPr>
          <p:cNvPr id="1121" name="object 1121"/>
          <p:cNvSpPr/>
          <p:nvPr/>
        </p:nvSpPr>
        <p:spPr>
          <a:xfrm>
            <a:off x="4861825" y="6838395"/>
            <a:ext cx="361950" cy="8890"/>
          </a:xfrm>
          <a:custGeom>
            <a:avLst/>
            <a:gdLst/>
            <a:ahLst/>
            <a:cxnLst/>
            <a:rect l="l" t="t" r="r" b="b"/>
            <a:pathLst>
              <a:path w="361950" h="8889">
                <a:moveTo>
                  <a:pt x="361950" y="0"/>
                </a:moveTo>
                <a:lnTo>
                  <a:pt x="0" y="8382"/>
                </a:lnTo>
                <a:lnTo>
                  <a:pt x="361950" y="8382"/>
                </a:lnTo>
                <a:lnTo>
                  <a:pt x="361950" y="0"/>
                </a:lnTo>
                <a:close/>
              </a:path>
            </a:pathLst>
          </a:custGeom>
          <a:solidFill>
            <a:srgbClr val="000000"/>
          </a:solidFill>
        </p:spPr>
        <p:txBody>
          <a:bodyPr wrap="square" lIns="0" tIns="0" rIns="0" bIns="0" rtlCol="0"/>
          <a:lstStyle/>
          <a:p>
            <a:endParaRPr/>
          </a:p>
        </p:txBody>
      </p:sp>
      <p:sp>
        <p:nvSpPr>
          <p:cNvPr id="1122" name="object 1122"/>
          <p:cNvSpPr/>
          <p:nvPr/>
        </p:nvSpPr>
        <p:spPr>
          <a:xfrm>
            <a:off x="4861825" y="6838395"/>
            <a:ext cx="361950" cy="8890"/>
          </a:xfrm>
          <a:custGeom>
            <a:avLst/>
            <a:gdLst/>
            <a:ahLst/>
            <a:cxnLst/>
            <a:rect l="l" t="t" r="r" b="b"/>
            <a:pathLst>
              <a:path w="361950" h="8889">
                <a:moveTo>
                  <a:pt x="361950" y="0"/>
                </a:moveTo>
                <a:lnTo>
                  <a:pt x="0" y="0"/>
                </a:lnTo>
                <a:lnTo>
                  <a:pt x="0" y="8382"/>
                </a:lnTo>
                <a:lnTo>
                  <a:pt x="361950" y="0"/>
                </a:lnTo>
                <a:close/>
              </a:path>
            </a:pathLst>
          </a:custGeom>
          <a:solidFill>
            <a:srgbClr val="000000"/>
          </a:solidFill>
        </p:spPr>
        <p:txBody>
          <a:bodyPr wrap="square" lIns="0" tIns="0" rIns="0" bIns="0" rtlCol="0"/>
          <a:lstStyle/>
          <a:p>
            <a:endParaRPr/>
          </a:p>
        </p:txBody>
      </p:sp>
      <p:sp>
        <p:nvSpPr>
          <p:cNvPr id="1123" name="object 1123"/>
          <p:cNvSpPr/>
          <p:nvPr/>
        </p:nvSpPr>
        <p:spPr>
          <a:xfrm>
            <a:off x="4861825" y="6838395"/>
            <a:ext cx="361950" cy="8890"/>
          </a:xfrm>
          <a:custGeom>
            <a:avLst/>
            <a:gdLst/>
            <a:ahLst/>
            <a:cxnLst/>
            <a:rect l="l" t="t" r="r" b="b"/>
            <a:pathLst>
              <a:path w="361950" h="8889">
                <a:moveTo>
                  <a:pt x="361950" y="8382"/>
                </a:moveTo>
                <a:lnTo>
                  <a:pt x="361950" y="0"/>
                </a:lnTo>
                <a:lnTo>
                  <a:pt x="0" y="0"/>
                </a:lnTo>
                <a:lnTo>
                  <a:pt x="0" y="8382"/>
                </a:lnTo>
                <a:lnTo>
                  <a:pt x="361950" y="8382"/>
                </a:lnTo>
              </a:path>
            </a:pathLst>
          </a:custGeom>
          <a:ln w="3175">
            <a:solidFill>
              <a:srgbClr val="000000"/>
            </a:solidFill>
          </a:ln>
        </p:spPr>
        <p:txBody>
          <a:bodyPr wrap="square" lIns="0" tIns="0" rIns="0" bIns="0" rtlCol="0"/>
          <a:lstStyle/>
          <a:p>
            <a:endParaRPr/>
          </a:p>
        </p:txBody>
      </p:sp>
      <p:sp>
        <p:nvSpPr>
          <p:cNvPr id="1124" name="object 1124"/>
          <p:cNvSpPr/>
          <p:nvPr/>
        </p:nvSpPr>
        <p:spPr>
          <a:xfrm>
            <a:off x="5223775" y="6822394"/>
            <a:ext cx="154940" cy="41275"/>
          </a:xfrm>
          <a:custGeom>
            <a:avLst/>
            <a:gdLst/>
            <a:ahLst/>
            <a:cxnLst/>
            <a:rect l="l" t="t" r="r" b="b"/>
            <a:pathLst>
              <a:path w="154939" h="41275">
                <a:moveTo>
                  <a:pt x="0" y="0"/>
                </a:moveTo>
                <a:lnTo>
                  <a:pt x="0" y="41148"/>
                </a:lnTo>
                <a:lnTo>
                  <a:pt x="154685" y="20574"/>
                </a:lnTo>
                <a:lnTo>
                  <a:pt x="0" y="0"/>
                </a:lnTo>
                <a:close/>
              </a:path>
            </a:pathLst>
          </a:custGeom>
          <a:solidFill>
            <a:srgbClr val="000000"/>
          </a:solidFill>
        </p:spPr>
        <p:txBody>
          <a:bodyPr wrap="square" lIns="0" tIns="0" rIns="0" bIns="0" rtlCol="0"/>
          <a:lstStyle/>
          <a:p>
            <a:endParaRPr/>
          </a:p>
        </p:txBody>
      </p:sp>
      <p:sp>
        <p:nvSpPr>
          <p:cNvPr id="1125" name="object 1125"/>
          <p:cNvSpPr/>
          <p:nvPr/>
        </p:nvSpPr>
        <p:spPr>
          <a:xfrm>
            <a:off x="5223775" y="6822394"/>
            <a:ext cx="154940" cy="41275"/>
          </a:xfrm>
          <a:custGeom>
            <a:avLst/>
            <a:gdLst/>
            <a:ahLst/>
            <a:cxnLst/>
            <a:rect l="l" t="t" r="r" b="b"/>
            <a:pathLst>
              <a:path w="154939" h="41275">
                <a:moveTo>
                  <a:pt x="154685" y="20574"/>
                </a:moveTo>
                <a:lnTo>
                  <a:pt x="0" y="41148"/>
                </a:lnTo>
                <a:lnTo>
                  <a:pt x="0" y="0"/>
                </a:lnTo>
                <a:lnTo>
                  <a:pt x="154685" y="20574"/>
                </a:lnTo>
              </a:path>
            </a:pathLst>
          </a:custGeom>
          <a:ln w="3175">
            <a:solidFill>
              <a:srgbClr val="000000"/>
            </a:solidFill>
          </a:ln>
        </p:spPr>
        <p:txBody>
          <a:bodyPr wrap="square" lIns="0" tIns="0" rIns="0" bIns="0" rtlCol="0"/>
          <a:lstStyle/>
          <a:p>
            <a:endParaRPr/>
          </a:p>
        </p:txBody>
      </p:sp>
      <p:sp>
        <p:nvSpPr>
          <p:cNvPr id="1126" name="object 1126"/>
          <p:cNvSpPr/>
          <p:nvPr/>
        </p:nvSpPr>
        <p:spPr>
          <a:xfrm>
            <a:off x="4345951" y="6822394"/>
            <a:ext cx="154940" cy="41275"/>
          </a:xfrm>
          <a:custGeom>
            <a:avLst/>
            <a:gdLst/>
            <a:ahLst/>
            <a:cxnLst/>
            <a:rect l="l" t="t" r="r" b="b"/>
            <a:pathLst>
              <a:path w="154939" h="41275">
                <a:moveTo>
                  <a:pt x="154685" y="0"/>
                </a:moveTo>
                <a:lnTo>
                  <a:pt x="0" y="20574"/>
                </a:lnTo>
                <a:lnTo>
                  <a:pt x="154685" y="41148"/>
                </a:lnTo>
                <a:lnTo>
                  <a:pt x="154685" y="0"/>
                </a:lnTo>
                <a:close/>
              </a:path>
            </a:pathLst>
          </a:custGeom>
          <a:solidFill>
            <a:srgbClr val="000000"/>
          </a:solidFill>
        </p:spPr>
        <p:txBody>
          <a:bodyPr wrap="square" lIns="0" tIns="0" rIns="0" bIns="0" rtlCol="0"/>
          <a:lstStyle/>
          <a:p>
            <a:endParaRPr/>
          </a:p>
        </p:txBody>
      </p:sp>
      <p:sp>
        <p:nvSpPr>
          <p:cNvPr id="1127" name="object 1127"/>
          <p:cNvSpPr/>
          <p:nvPr/>
        </p:nvSpPr>
        <p:spPr>
          <a:xfrm>
            <a:off x="4345951" y="6822394"/>
            <a:ext cx="154940" cy="41275"/>
          </a:xfrm>
          <a:custGeom>
            <a:avLst/>
            <a:gdLst/>
            <a:ahLst/>
            <a:cxnLst/>
            <a:rect l="l" t="t" r="r" b="b"/>
            <a:pathLst>
              <a:path w="154939" h="41275">
                <a:moveTo>
                  <a:pt x="0" y="20574"/>
                </a:moveTo>
                <a:lnTo>
                  <a:pt x="154685" y="0"/>
                </a:lnTo>
                <a:lnTo>
                  <a:pt x="154685" y="41148"/>
                </a:lnTo>
                <a:lnTo>
                  <a:pt x="0" y="20574"/>
                </a:lnTo>
              </a:path>
            </a:pathLst>
          </a:custGeom>
          <a:ln w="3175">
            <a:solidFill>
              <a:srgbClr val="000000"/>
            </a:solidFill>
          </a:ln>
        </p:spPr>
        <p:txBody>
          <a:bodyPr wrap="square" lIns="0" tIns="0" rIns="0" bIns="0" rtlCol="0"/>
          <a:lstStyle/>
          <a:p>
            <a:endParaRPr/>
          </a:p>
        </p:txBody>
      </p:sp>
      <p:sp>
        <p:nvSpPr>
          <p:cNvPr id="1128" name="object 1128"/>
          <p:cNvSpPr/>
          <p:nvPr/>
        </p:nvSpPr>
        <p:spPr>
          <a:xfrm>
            <a:off x="4500636" y="6838395"/>
            <a:ext cx="361315" cy="8890"/>
          </a:xfrm>
          <a:custGeom>
            <a:avLst/>
            <a:gdLst/>
            <a:ahLst/>
            <a:cxnLst/>
            <a:rect l="l" t="t" r="r" b="b"/>
            <a:pathLst>
              <a:path w="361314" h="8889">
                <a:moveTo>
                  <a:pt x="361188" y="0"/>
                </a:moveTo>
                <a:lnTo>
                  <a:pt x="0" y="0"/>
                </a:lnTo>
                <a:lnTo>
                  <a:pt x="0" y="8382"/>
                </a:lnTo>
                <a:lnTo>
                  <a:pt x="361188" y="0"/>
                </a:lnTo>
                <a:close/>
              </a:path>
            </a:pathLst>
          </a:custGeom>
          <a:solidFill>
            <a:srgbClr val="000000"/>
          </a:solidFill>
        </p:spPr>
        <p:txBody>
          <a:bodyPr wrap="square" lIns="0" tIns="0" rIns="0" bIns="0" rtlCol="0"/>
          <a:lstStyle/>
          <a:p>
            <a:endParaRPr/>
          </a:p>
        </p:txBody>
      </p:sp>
      <p:sp>
        <p:nvSpPr>
          <p:cNvPr id="1129" name="object 1129"/>
          <p:cNvSpPr/>
          <p:nvPr/>
        </p:nvSpPr>
        <p:spPr>
          <a:xfrm>
            <a:off x="4500636" y="6838395"/>
            <a:ext cx="361315" cy="8890"/>
          </a:xfrm>
          <a:custGeom>
            <a:avLst/>
            <a:gdLst/>
            <a:ahLst/>
            <a:cxnLst/>
            <a:rect l="l" t="t" r="r" b="b"/>
            <a:pathLst>
              <a:path w="361314" h="8889">
                <a:moveTo>
                  <a:pt x="361188" y="0"/>
                </a:moveTo>
                <a:lnTo>
                  <a:pt x="0" y="8382"/>
                </a:lnTo>
                <a:lnTo>
                  <a:pt x="361188" y="8382"/>
                </a:lnTo>
                <a:lnTo>
                  <a:pt x="361188" y="0"/>
                </a:lnTo>
                <a:close/>
              </a:path>
            </a:pathLst>
          </a:custGeom>
          <a:solidFill>
            <a:srgbClr val="000000"/>
          </a:solidFill>
        </p:spPr>
        <p:txBody>
          <a:bodyPr wrap="square" lIns="0" tIns="0" rIns="0" bIns="0" rtlCol="0"/>
          <a:lstStyle/>
          <a:p>
            <a:endParaRPr/>
          </a:p>
        </p:txBody>
      </p:sp>
      <p:sp>
        <p:nvSpPr>
          <p:cNvPr id="1130" name="object 1130"/>
          <p:cNvSpPr/>
          <p:nvPr/>
        </p:nvSpPr>
        <p:spPr>
          <a:xfrm>
            <a:off x="4500636" y="6838395"/>
            <a:ext cx="361315" cy="8890"/>
          </a:xfrm>
          <a:custGeom>
            <a:avLst/>
            <a:gdLst/>
            <a:ahLst/>
            <a:cxnLst/>
            <a:rect l="l" t="t" r="r" b="b"/>
            <a:pathLst>
              <a:path w="361314" h="8889">
                <a:moveTo>
                  <a:pt x="0" y="0"/>
                </a:moveTo>
                <a:lnTo>
                  <a:pt x="0" y="8382"/>
                </a:lnTo>
                <a:lnTo>
                  <a:pt x="361188" y="8382"/>
                </a:lnTo>
                <a:lnTo>
                  <a:pt x="361188" y="0"/>
                </a:lnTo>
                <a:lnTo>
                  <a:pt x="0" y="0"/>
                </a:lnTo>
              </a:path>
            </a:pathLst>
          </a:custGeom>
          <a:ln w="3175">
            <a:solidFill>
              <a:srgbClr val="000000"/>
            </a:solidFill>
          </a:ln>
        </p:spPr>
        <p:txBody>
          <a:bodyPr wrap="square" lIns="0" tIns="0" rIns="0" bIns="0" rtlCol="0"/>
          <a:lstStyle/>
          <a:p>
            <a:endParaRPr/>
          </a:p>
        </p:txBody>
      </p:sp>
      <p:sp>
        <p:nvSpPr>
          <p:cNvPr id="1131" name="object 1131"/>
          <p:cNvSpPr/>
          <p:nvPr/>
        </p:nvSpPr>
        <p:spPr>
          <a:xfrm>
            <a:off x="4821057" y="6801439"/>
            <a:ext cx="82295" cy="83057"/>
          </a:xfrm>
          <a:prstGeom prst="rect">
            <a:avLst/>
          </a:prstGeom>
          <a:blipFill>
            <a:blip r:embed="rId14" cstate="print"/>
            <a:stretch>
              <a:fillRect/>
            </a:stretch>
          </a:blipFill>
        </p:spPr>
        <p:txBody>
          <a:bodyPr wrap="square" lIns="0" tIns="0" rIns="0" bIns="0" rtlCol="0"/>
          <a:lstStyle/>
          <a:p>
            <a:endParaRPr/>
          </a:p>
        </p:txBody>
      </p:sp>
      <p:sp>
        <p:nvSpPr>
          <p:cNvPr id="1132" name="object 1132"/>
          <p:cNvSpPr/>
          <p:nvPr/>
        </p:nvSpPr>
        <p:spPr>
          <a:xfrm>
            <a:off x="6599947" y="7953963"/>
            <a:ext cx="41275" cy="155575"/>
          </a:xfrm>
          <a:custGeom>
            <a:avLst/>
            <a:gdLst/>
            <a:ahLst/>
            <a:cxnLst/>
            <a:rect l="l" t="t" r="r" b="b"/>
            <a:pathLst>
              <a:path w="41275" h="155575">
                <a:moveTo>
                  <a:pt x="41147" y="0"/>
                </a:moveTo>
                <a:lnTo>
                  <a:pt x="0" y="0"/>
                </a:lnTo>
                <a:lnTo>
                  <a:pt x="20573" y="155447"/>
                </a:lnTo>
                <a:lnTo>
                  <a:pt x="41147" y="0"/>
                </a:lnTo>
                <a:close/>
              </a:path>
            </a:pathLst>
          </a:custGeom>
          <a:solidFill>
            <a:srgbClr val="000000"/>
          </a:solidFill>
        </p:spPr>
        <p:txBody>
          <a:bodyPr wrap="square" lIns="0" tIns="0" rIns="0" bIns="0" rtlCol="0"/>
          <a:lstStyle/>
          <a:p>
            <a:endParaRPr/>
          </a:p>
        </p:txBody>
      </p:sp>
      <p:sp>
        <p:nvSpPr>
          <p:cNvPr id="1133" name="object 1133"/>
          <p:cNvSpPr/>
          <p:nvPr/>
        </p:nvSpPr>
        <p:spPr>
          <a:xfrm>
            <a:off x="6599947" y="7953963"/>
            <a:ext cx="41275" cy="155575"/>
          </a:xfrm>
          <a:custGeom>
            <a:avLst/>
            <a:gdLst/>
            <a:ahLst/>
            <a:cxnLst/>
            <a:rect l="l" t="t" r="r" b="b"/>
            <a:pathLst>
              <a:path w="41275" h="155575">
                <a:moveTo>
                  <a:pt x="20573" y="155447"/>
                </a:moveTo>
                <a:lnTo>
                  <a:pt x="0" y="0"/>
                </a:lnTo>
                <a:lnTo>
                  <a:pt x="41147" y="0"/>
                </a:lnTo>
                <a:lnTo>
                  <a:pt x="20573" y="155447"/>
                </a:lnTo>
              </a:path>
            </a:pathLst>
          </a:custGeom>
          <a:ln w="3175">
            <a:solidFill>
              <a:srgbClr val="000000"/>
            </a:solidFill>
          </a:ln>
        </p:spPr>
        <p:txBody>
          <a:bodyPr wrap="square" lIns="0" tIns="0" rIns="0" bIns="0" rtlCol="0"/>
          <a:lstStyle/>
          <a:p>
            <a:endParaRPr/>
          </a:p>
        </p:txBody>
      </p:sp>
      <p:sp>
        <p:nvSpPr>
          <p:cNvPr id="1134" name="object 1134"/>
          <p:cNvSpPr/>
          <p:nvPr/>
        </p:nvSpPr>
        <p:spPr>
          <a:xfrm>
            <a:off x="6616711" y="7589727"/>
            <a:ext cx="7620" cy="364490"/>
          </a:xfrm>
          <a:custGeom>
            <a:avLst/>
            <a:gdLst/>
            <a:ahLst/>
            <a:cxnLst/>
            <a:rect l="l" t="t" r="r" b="b"/>
            <a:pathLst>
              <a:path w="7620" h="364490">
                <a:moveTo>
                  <a:pt x="0" y="0"/>
                </a:moveTo>
                <a:lnTo>
                  <a:pt x="0" y="364236"/>
                </a:lnTo>
                <a:lnTo>
                  <a:pt x="7619" y="364236"/>
                </a:lnTo>
                <a:lnTo>
                  <a:pt x="0" y="0"/>
                </a:lnTo>
                <a:close/>
              </a:path>
            </a:pathLst>
          </a:custGeom>
          <a:solidFill>
            <a:srgbClr val="000000"/>
          </a:solidFill>
        </p:spPr>
        <p:txBody>
          <a:bodyPr wrap="square" lIns="0" tIns="0" rIns="0" bIns="0" rtlCol="0"/>
          <a:lstStyle/>
          <a:p>
            <a:endParaRPr/>
          </a:p>
        </p:txBody>
      </p:sp>
      <p:sp>
        <p:nvSpPr>
          <p:cNvPr id="1135" name="object 1135"/>
          <p:cNvSpPr/>
          <p:nvPr/>
        </p:nvSpPr>
        <p:spPr>
          <a:xfrm>
            <a:off x="6616711" y="7589727"/>
            <a:ext cx="7620" cy="364490"/>
          </a:xfrm>
          <a:custGeom>
            <a:avLst/>
            <a:gdLst/>
            <a:ahLst/>
            <a:cxnLst/>
            <a:rect l="l" t="t" r="r" b="b"/>
            <a:pathLst>
              <a:path w="7620" h="364490">
                <a:moveTo>
                  <a:pt x="7619" y="0"/>
                </a:moveTo>
                <a:lnTo>
                  <a:pt x="0" y="0"/>
                </a:lnTo>
                <a:lnTo>
                  <a:pt x="7619" y="364236"/>
                </a:lnTo>
                <a:lnTo>
                  <a:pt x="7619" y="0"/>
                </a:lnTo>
                <a:close/>
              </a:path>
            </a:pathLst>
          </a:custGeom>
          <a:solidFill>
            <a:srgbClr val="000000"/>
          </a:solidFill>
        </p:spPr>
        <p:txBody>
          <a:bodyPr wrap="square" lIns="0" tIns="0" rIns="0" bIns="0" rtlCol="0"/>
          <a:lstStyle/>
          <a:p>
            <a:endParaRPr/>
          </a:p>
        </p:txBody>
      </p:sp>
      <p:sp>
        <p:nvSpPr>
          <p:cNvPr id="1136" name="object 1136"/>
          <p:cNvSpPr/>
          <p:nvPr/>
        </p:nvSpPr>
        <p:spPr>
          <a:xfrm>
            <a:off x="6615949" y="7589727"/>
            <a:ext cx="8890" cy="364490"/>
          </a:xfrm>
          <a:custGeom>
            <a:avLst/>
            <a:gdLst/>
            <a:ahLst/>
            <a:cxnLst/>
            <a:rect l="l" t="t" r="r" b="b"/>
            <a:pathLst>
              <a:path w="8889" h="364490">
                <a:moveTo>
                  <a:pt x="0" y="364236"/>
                </a:moveTo>
                <a:lnTo>
                  <a:pt x="8381" y="364236"/>
                </a:lnTo>
                <a:lnTo>
                  <a:pt x="8381" y="0"/>
                </a:lnTo>
                <a:lnTo>
                  <a:pt x="0" y="0"/>
                </a:lnTo>
                <a:lnTo>
                  <a:pt x="0" y="364236"/>
                </a:lnTo>
              </a:path>
            </a:pathLst>
          </a:custGeom>
          <a:ln w="3175">
            <a:solidFill>
              <a:srgbClr val="000000"/>
            </a:solidFill>
          </a:ln>
        </p:spPr>
        <p:txBody>
          <a:bodyPr wrap="square" lIns="0" tIns="0" rIns="0" bIns="0" rtlCol="0"/>
          <a:lstStyle/>
          <a:p>
            <a:endParaRPr/>
          </a:p>
        </p:txBody>
      </p:sp>
      <p:sp>
        <p:nvSpPr>
          <p:cNvPr id="1137" name="object 1137"/>
          <p:cNvSpPr/>
          <p:nvPr/>
        </p:nvSpPr>
        <p:spPr>
          <a:xfrm>
            <a:off x="3640339" y="7465522"/>
            <a:ext cx="41275" cy="156210"/>
          </a:xfrm>
          <a:custGeom>
            <a:avLst/>
            <a:gdLst/>
            <a:ahLst/>
            <a:cxnLst/>
            <a:rect l="l" t="t" r="r" b="b"/>
            <a:pathLst>
              <a:path w="41275" h="156209">
                <a:moveTo>
                  <a:pt x="20573" y="0"/>
                </a:moveTo>
                <a:lnTo>
                  <a:pt x="0" y="156209"/>
                </a:lnTo>
                <a:lnTo>
                  <a:pt x="41147" y="156209"/>
                </a:lnTo>
                <a:lnTo>
                  <a:pt x="20573" y="0"/>
                </a:lnTo>
                <a:close/>
              </a:path>
            </a:pathLst>
          </a:custGeom>
          <a:solidFill>
            <a:srgbClr val="000000"/>
          </a:solidFill>
        </p:spPr>
        <p:txBody>
          <a:bodyPr wrap="square" lIns="0" tIns="0" rIns="0" bIns="0" rtlCol="0"/>
          <a:lstStyle/>
          <a:p>
            <a:endParaRPr/>
          </a:p>
        </p:txBody>
      </p:sp>
      <p:sp>
        <p:nvSpPr>
          <p:cNvPr id="1138" name="object 1138"/>
          <p:cNvSpPr/>
          <p:nvPr/>
        </p:nvSpPr>
        <p:spPr>
          <a:xfrm>
            <a:off x="3640339" y="7465522"/>
            <a:ext cx="41275" cy="156210"/>
          </a:xfrm>
          <a:custGeom>
            <a:avLst/>
            <a:gdLst/>
            <a:ahLst/>
            <a:cxnLst/>
            <a:rect l="l" t="t" r="r" b="b"/>
            <a:pathLst>
              <a:path w="41275" h="156209">
                <a:moveTo>
                  <a:pt x="20573" y="0"/>
                </a:moveTo>
                <a:lnTo>
                  <a:pt x="41147" y="156209"/>
                </a:lnTo>
                <a:lnTo>
                  <a:pt x="0" y="156209"/>
                </a:lnTo>
                <a:lnTo>
                  <a:pt x="20573" y="0"/>
                </a:lnTo>
              </a:path>
            </a:pathLst>
          </a:custGeom>
          <a:ln w="3175">
            <a:solidFill>
              <a:srgbClr val="000000"/>
            </a:solidFill>
          </a:ln>
        </p:spPr>
        <p:txBody>
          <a:bodyPr wrap="square" lIns="0" tIns="0" rIns="0" bIns="0" rtlCol="0"/>
          <a:lstStyle/>
          <a:p>
            <a:endParaRPr/>
          </a:p>
        </p:txBody>
      </p:sp>
      <p:sp>
        <p:nvSpPr>
          <p:cNvPr id="1139" name="object 1139"/>
          <p:cNvSpPr/>
          <p:nvPr/>
        </p:nvSpPr>
        <p:spPr>
          <a:xfrm>
            <a:off x="3657103" y="7621732"/>
            <a:ext cx="7620" cy="363855"/>
          </a:xfrm>
          <a:custGeom>
            <a:avLst/>
            <a:gdLst/>
            <a:ahLst/>
            <a:cxnLst/>
            <a:rect l="l" t="t" r="r" b="b"/>
            <a:pathLst>
              <a:path w="7619" h="363854">
                <a:moveTo>
                  <a:pt x="7619" y="0"/>
                </a:moveTo>
                <a:lnTo>
                  <a:pt x="0" y="0"/>
                </a:lnTo>
                <a:lnTo>
                  <a:pt x="7619" y="363474"/>
                </a:lnTo>
                <a:lnTo>
                  <a:pt x="7619" y="0"/>
                </a:lnTo>
                <a:close/>
              </a:path>
            </a:pathLst>
          </a:custGeom>
          <a:solidFill>
            <a:srgbClr val="000000"/>
          </a:solidFill>
        </p:spPr>
        <p:txBody>
          <a:bodyPr wrap="square" lIns="0" tIns="0" rIns="0" bIns="0" rtlCol="0"/>
          <a:lstStyle/>
          <a:p>
            <a:endParaRPr/>
          </a:p>
        </p:txBody>
      </p:sp>
      <p:sp>
        <p:nvSpPr>
          <p:cNvPr id="1140" name="object 1140"/>
          <p:cNvSpPr/>
          <p:nvPr/>
        </p:nvSpPr>
        <p:spPr>
          <a:xfrm>
            <a:off x="3657103" y="7621732"/>
            <a:ext cx="7620" cy="363855"/>
          </a:xfrm>
          <a:custGeom>
            <a:avLst/>
            <a:gdLst/>
            <a:ahLst/>
            <a:cxnLst/>
            <a:rect l="l" t="t" r="r" b="b"/>
            <a:pathLst>
              <a:path w="7619" h="363854">
                <a:moveTo>
                  <a:pt x="0" y="0"/>
                </a:moveTo>
                <a:lnTo>
                  <a:pt x="0" y="363474"/>
                </a:lnTo>
                <a:lnTo>
                  <a:pt x="7619" y="363474"/>
                </a:lnTo>
                <a:lnTo>
                  <a:pt x="0" y="0"/>
                </a:lnTo>
                <a:close/>
              </a:path>
            </a:pathLst>
          </a:custGeom>
          <a:solidFill>
            <a:srgbClr val="000000"/>
          </a:solidFill>
        </p:spPr>
        <p:txBody>
          <a:bodyPr wrap="square" lIns="0" tIns="0" rIns="0" bIns="0" rtlCol="0"/>
          <a:lstStyle/>
          <a:p>
            <a:endParaRPr/>
          </a:p>
        </p:txBody>
      </p:sp>
      <p:sp>
        <p:nvSpPr>
          <p:cNvPr id="1141" name="object 1141"/>
          <p:cNvSpPr/>
          <p:nvPr/>
        </p:nvSpPr>
        <p:spPr>
          <a:xfrm>
            <a:off x="3657103" y="7621732"/>
            <a:ext cx="7620" cy="363855"/>
          </a:xfrm>
          <a:custGeom>
            <a:avLst/>
            <a:gdLst/>
            <a:ahLst/>
            <a:cxnLst/>
            <a:rect l="l" t="t" r="r" b="b"/>
            <a:pathLst>
              <a:path w="7619" h="363854">
                <a:moveTo>
                  <a:pt x="7619" y="0"/>
                </a:moveTo>
                <a:lnTo>
                  <a:pt x="0" y="0"/>
                </a:lnTo>
                <a:lnTo>
                  <a:pt x="0" y="363474"/>
                </a:lnTo>
                <a:lnTo>
                  <a:pt x="7619" y="363474"/>
                </a:lnTo>
                <a:lnTo>
                  <a:pt x="7619" y="0"/>
                </a:lnTo>
              </a:path>
            </a:pathLst>
          </a:custGeom>
          <a:ln w="3175">
            <a:solidFill>
              <a:srgbClr val="000000"/>
            </a:solidFill>
          </a:ln>
        </p:spPr>
        <p:txBody>
          <a:bodyPr wrap="square" lIns="0" tIns="0" rIns="0" bIns="0" rtlCol="0"/>
          <a:lstStyle/>
          <a:p>
            <a:endParaRPr/>
          </a:p>
        </p:txBody>
      </p:sp>
      <p:sp>
        <p:nvSpPr>
          <p:cNvPr id="1142" name="object 1142"/>
          <p:cNvSpPr/>
          <p:nvPr/>
        </p:nvSpPr>
        <p:spPr>
          <a:xfrm>
            <a:off x="5781248" y="9042099"/>
            <a:ext cx="126364" cy="17145"/>
          </a:xfrm>
          <a:custGeom>
            <a:avLst/>
            <a:gdLst/>
            <a:ahLst/>
            <a:cxnLst/>
            <a:rect l="l" t="t" r="r" b="b"/>
            <a:pathLst>
              <a:path w="126364" h="17145">
                <a:moveTo>
                  <a:pt x="126040" y="0"/>
                </a:moveTo>
                <a:lnTo>
                  <a:pt x="0" y="16763"/>
                </a:lnTo>
                <a:lnTo>
                  <a:pt x="126040" y="16763"/>
                </a:lnTo>
                <a:lnTo>
                  <a:pt x="126040" y="0"/>
                </a:lnTo>
                <a:close/>
              </a:path>
            </a:pathLst>
          </a:custGeom>
          <a:solidFill>
            <a:srgbClr val="000000"/>
          </a:solidFill>
        </p:spPr>
        <p:txBody>
          <a:bodyPr wrap="square" lIns="0" tIns="0" rIns="0" bIns="0" rtlCol="0"/>
          <a:lstStyle/>
          <a:p>
            <a:endParaRPr/>
          </a:p>
        </p:txBody>
      </p:sp>
      <p:sp>
        <p:nvSpPr>
          <p:cNvPr id="1143" name="object 1143"/>
          <p:cNvSpPr txBox="1"/>
          <p:nvPr/>
        </p:nvSpPr>
        <p:spPr>
          <a:xfrm>
            <a:off x="6684782" y="7886891"/>
            <a:ext cx="127000" cy="171450"/>
          </a:xfrm>
          <a:prstGeom prst="rect">
            <a:avLst/>
          </a:prstGeom>
        </p:spPr>
        <p:txBody>
          <a:bodyPr vert="horz" wrap="square" lIns="0" tIns="13335" rIns="0" bIns="0" rtlCol="0">
            <a:spAutoFit/>
          </a:bodyPr>
          <a:lstStyle/>
          <a:p>
            <a:pPr marL="12700">
              <a:lnSpc>
                <a:spcPct val="100000"/>
              </a:lnSpc>
              <a:spcBef>
                <a:spcPts val="105"/>
              </a:spcBef>
            </a:pPr>
            <a:r>
              <a:rPr sz="950" spc="-5" dirty="0">
                <a:latin typeface="Times New Roman"/>
                <a:cs typeface="Times New Roman"/>
              </a:rPr>
              <a:t>Id</a:t>
            </a:r>
            <a:endParaRPr sz="950">
              <a:latin typeface="Times New Roman"/>
              <a:cs typeface="Times New Roman"/>
            </a:endParaRPr>
          </a:p>
        </p:txBody>
      </p:sp>
      <p:sp>
        <p:nvSpPr>
          <p:cNvPr id="1144" name="object 1144"/>
          <p:cNvSpPr txBox="1"/>
          <p:nvPr/>
        </p:nvSpPr>
        <p:spPr>
          <a:xfrm>
            <a:off x="5934216" y="8903399"/>
            <a:ext cx="125730" cy="171450"/>
          </a:xfrm>
          <a:prstGeom prst="rect">
            <a:avLst/>
          </a:prstGeom>
        </p:spPr>
        <p:txBody>
          <a:bodyPr vert="horz" wrap="square" lIns="0" tIns="13335" rIns="0" bIns="0" rtlCol="0">
            <a:spAutoFit/>
          </a:bodyPr>
          <a:lstStyle/>
          <a:p>
            <a:pPr marL="12700">
              <a:lnSpc>
                <a:spcPct val="100000"/>
              </a:lnSpc>
              <a:spcBef>
                <a:spcPts val="105"/>
              </a:spcBef>
            </a:pPr>
            <a:r>
              <a:rPr sz="950" spc="-10" dirty="0">
                <a:latin typeface="Times New Roman"/>
                <a:cs typeface="Times New Roman"/>
              </a:rPr>
              <a:t>I</a:t>
            </a:r>
            <a:r>
              <a:rPr sz="950" dirty="0">
                <a:latin typeface="Times New Roman"/>
                <a:cs typeface="Times New Roman"/>
              </a:rPr>
              <a:t>d</a:t>
            </a:r>
            <a:endParaRPr sz="950">
              <a:latin typeface="Times New Roman"/>
              <a:cs typeface="Times New Roman"/>
            </a:endParaRPr>
          </a:p>
        </p:txBody>
      </p:sp>
      <p:sp>
        <p:nvSpPr>
          <p:cNvPr id="1145" name="object 1145"/>
          <p:cNvSpPr txBox="1"/>
          <p:nvPr/>
        </p:nvSpPr>
        <p:spPr>
          <a:xfrm>
            <a:off x="3474477" y="7458647"/>
            <a:ext cx="127000" cy="171450"/>
          </a:xfrm>
          <a:prstGeom prst="rect">
            <a:avLst/>
          </a:prstGeom>
        </p:spPr>
        <p:txBody>
          <a:bodyPr vert="horz" wrap="square" lIns="0" tIns="13335" rIns="0" bIns="0" rtlCol="0">
            <a:spAutoFit/>
          </a:bodyPr>
          <a:lstStyle/>
          <a:p>
            <a:pPr marL="12700">
              <a:lnSpc>
                <a:spcPct val="100000"/>
              </a:lnSpc>
              <a:spcBef>
                <a:spcPts val="105"/>
              </a:spcBef>
            </a:pPr>
            <a:r>
              <a:rPr sz="950" spc="-5" dirty="0">
                <a:latin typeface="Times New Roman"/>
                <a:cs typeface="Times New Roman"/>
              </a:rPr>
              <a:t>Id</a:t>
            </a:r>
            <a:endParaRPr sz="950">
              <a:latin typeface="Times New Roman"/>
              <a:cs typeface="Times New Roman"/>
            </a:endParaRPr>
          </a:p>
        </p:txBody>
      </p:sp>
      <p:sp>
        <p:nvSpPr>
          <p:cNvPr id="1146" name="object 1146"/>
          <p:cNvSpPr/>
          <p:nvPr/>
        </p:nvSpPr>
        <p:spPr>
          <a:xfrm>
            <a:off x="5781248" y="9042099"/>
            <a:ext cx="126364" cy="17145"/>
          </a:xfrm>
          <a:custGeom>
            <a:avLst/>
            <a:gdLst/>
            <a:ahLst/>
            <a:cxnLst/>
            <a:rect l="l" t="t" r="r" b="b"/>
            <a:pathLst>
              <a:path w="126364" h="17145">
                <a:moveTo>
                  <a:pt x="0" y="16763"/>
                </a:moveTo>
                <a:lnTo>
                  <a:pt x="126040" y="0"/>
                </a:lnTo>
                <a:lnTo>
                  <a:pt x="126040" y="16763"/>
                </a:lnTo>
              </a:path>
            </a:pathLst>
          </a:custGeom>
          <a:ln w="3175">
            <a:solidFill>
              <a:srgbClr val="000000"/>
            </a:solidFill>
          </a:ln>
        </p:spPr>
        <p:txBody>
          <a:bodyPr wrap="square" lIns="0" tIns="0" rIns="0" bIns="0" rtlCol="0"/>
          <a:lstStyle/>
          <a:p>
            <a:endParaRPr/>
          </a:p>
        </p:txBody>
      </p:sp>
      <p:sp>
        <p:nvSpPr>
          <p:cNvPr id="1147" name="object 1147"/>
          <p:cNvSpPr/>
          <p:nvPr/>
        </p:nvSpPr>
        <p:spPr>
          <a:xfrm>
            <a:off x="5308357" y="8521653"/>
            <a:ext cx="7620" cy="363855"/>
          </a:xfrm>
          <a:custGeom>
            <a:avLst/>
            <a:gdLst/>
            <a:ahLst/>
            <a:cxnLst/>
            <a:rect l="l" t="t" r="r" b="b"/>
            <a:pathLst>
              <a:path w="7619" h="363854">
                <a:moveTo>
                  <a:pt x="7619" y="0"/>
                </a:moveTo>
                <a:lnTo>
                  <a:pt x="0" y="0"/>
                </a:lnTo>
                <a:lnTo>
                  <a:pt x="7619" y="363474"/>
                </a:lnTo>
                <a:lnTo>
                  <a:pt x="7619" y="0"/>
                </a:lnTo>
                <a:close/>
              </a:path>
            </a:pathLst>
          </a:custGeom>
          <a:solidFill>
            <a:srgbClr val="000000"/>
          </a:solidFill>
        </p:spPr>
        <p:txBody>
          <a:bodyPr wrap="square" lIns="0" tIns="0" rIns="0" bIns="0" rtlCol="0"/>
          <a:lstStyle/>
          <a:p>
            <a:endParaRPr/>
          </a:p>
        </p:txBody>
      </p:sp>
      <p:sp>
        <p:nvSpPr>
          <p:cNvPr id="1148" name="object 1148"/>
          <p:cNvSpPr/>
          <p:nvPr/>
        </p:nvSpPr>
        <p:spPr>
          <a:xfrm>
            <a:off x="5308357" y="8521653"/>
            <a:ext cx="7620" cy="363855"/>
          </a:xfrm>
          <a:custGeom>
            <a:avLst/>
            <a:gdLst/>
            <a:ahLst/>
            <a:cxnLst/>
            <a:rect l="l" t="t" r="r" b="b"/>
            <a:pathLst>
              <a:path w="7619" h="363854">
                <a:moveTo>
                  <a:pt x="0" y="0"/>
                </a:moveTo>
                <a:lnTo>
                  <a:pt x="0" y="363474"/>
                </a:lnTo>
                <a:lnTo>
                  <a:pt x="7619" y="363474"/>
                </a:lnTo>
                <a:lnTo>
                  <a:pt x="0" y="0"/>
                </a:lnTo>
                <a:close/>
              </a:path>
            </a:pathLst>
          </a:custGeom>
          <a:solidFill>
            <a:srgbClr val="000000"/>
          </a:solidFill>
        </p:spPr>
        <p:txBody>
          <a:bodyPr wrap="square" lIns="0" tIns="0" rIns="0" bIns="0" rtlCol="0"/>
          <a:lstStyle/>
          <a:p>
            <a:endParaRPr/>
          </a:p>
        </p:txBody>
      </p:sp>
      <p:sp>
        <p:nvSpPr>
          <p:cNvPr id="1149" name="object 1149"/>
          <p:cNvSpPr txBox="1"/>
          <p:nvPr/>
        </p:nvSpPr>
        <p:spPr>
          <a:xfrm>
            <a:off x="5182880" y="8513256"/>
            <a:ext cx="127000" cy="171450"/>
          </a:xfrm>
          <a:prstGeom prst="rect">
            <a:avLst/>
          </a:prstGeom>
        </p:spPr>
        <p:txBody>
          <a:bodyPr vert="horz" wrap="square" lIns="0" tIns="13335" rIns="0" bIns="0" rtlCol="0">
            <a:spAutoFit/>
          </a:bodyPr>
          <a:lstStyle/>
          <a:p>
            <a:pPr marL="12700">
              <a:lnSpc>
                <a:spcPct val="100000"/>
              </a:lnSpc>
              <a:spcBef>
                <a:spcPts val="105"/>
              </a:spcBef>
            </a:pPr>
            <a:r>
              <a:rPr sz="950" spc="-5" dirty="0">
                <a:latin typeface="Times New Roman"/>
                <a:cs typeface="Times New Roman"/>
              </a:rPr>
              <a:t>Id</a:t>
            </a:r>
            <a:endParaRPr sz="950">
              <a:latin typeface="Times New Roman"/>
              <a:cs typeface="Times New Roman"/>
            </a:endParaRPr>
          </a:p>
        </p:txBody>
      </p:sp>
      <p:sp>
        <p:nvSpPr>
          <p:cNvPr id="1150" name="object 1150"/>
          <p:cNvSpPr/>
          <p:nvPr/>
        </p:nvSpPr>
        <p:spPr>
          <a:xfrm>
            <a:off x="5308357" y="8521653"/>
            <a:ext cx="7620" cy="363855"/>
          </a:xfrm>
          <a:custGeom>
            <a:avLst/>
            <a:gdLst/>
            <a:ahLst/>
            <a:cxnLst/>
            <a:rect l="l" t="t" r="r" b="b"/>
            <a:pathLst>
              <a:path w="7619" h="363854">
                <a:moveTo>
                  <a:pt x="7619" y="0"/>
                </a:moveTo>
                <a:lnTo>
                  <a:pt x="0" y="0"/>
                </a:lnTo>
                <a:lnTo>
                  <a:pt x="0" y="363474"/>
                </a:lnTo>
                <a:lnTo>
                  <a:pt x="7619" y="363474"/>
                </a:lnTo>
                <a:lnTo>
                  <a:pt x="7619" y="0"/>
                </a:lnTo>
              </a:path>
            </a:pathLst>
          </a:custGeom>
          <a:ln w="3175">
            <a:solidFill>
              <a:srgbClr val="000000"/>
            </a:solidFill>
          </a:ln>
        </p:spPr>
        <p:txBody>
          <a:bodyPr wrap="square" lIns="0" tIns="0" rIns="0" bIns="0" rtlCol="0"/>
          <a:lstStyle/>
          <a:p>
            <a:endParaRPr/>
          </a:p>
        </p:txBody>
      </p:sp>
      <p:sp>
        <p:nvSpPr>
          <p:cNvPr id="1151" name="object 1151"/>
          <p:cNvSpPr/>
          <p:nvPr/>
        </p:nvSpPr>
        <p:spPr>
          <a:xfrm>
            <a:off x="5291592" y="8366206"/>
            <a:ext cx="41275" cy="155575"/>
          </a:xfrm>
          <a:custGeom>
            <a:avLst/>
            <a:gdLst/>
            <a:ahLst/>
            <a:cxnLst/>
            <a:rect l="l" t="t" r="r" b="b"/>
            <a:pathLst>
              <a:path w="41275" h="155575">
                <a:moveTo>
                  <a:pt x="20574" y="0"/>
                </a:moveTo>
                <a:lnTo>
                  <a:pt x="0" y="155448"/>
                </a:lnTo>
                <a:lnTo>
                  <a:pt x="41148" y="155448"/>
                </a:lnTo>
                <a:lnTo>
                  <a:pt x="20574" y="0"/>
                </a:lnTo>
                <a:close/>
              </a:path>
            </a:pathLst>
          </a:custGeom>
          <a:solidFill>
            <a:srgbClr val="000000"/>
          </a:solidFill>
        </p:spPr>
        <p:txBody>
          <a:bodyPr wrap="square" lIns="0" tIns="0" rIns="0" bIns="0" rtlCol="0"/>
          <a:lstStyle/>
          <a:p>
            <a:endParaRPr/>
          </a:p>
        </p:txBody>
      </p:sp>
      <p:sp>
        <p:nvSpPr>
          <p:cNvPr id="1152" name="object 1152"/>
          <p:cNvSpPr/>
          <p:nvPr/>
        </p:nvSpPr>
        <p:spPr>
          <a:xfrm>
            <a:off x="5291592" y="8366206"/>
            <a:ext cx="41275" cy="155575"/>
          </a:xfrm>
          <a:custGeom>
            <a:avLst/>
            <a:gdLst/>
            <a:ahLst/>
            <a:cxnLst/>
            <a:rect l="l" t="t" r="r" b="b"/>
            <a:pathLst>
              <a:path w="41275" h="155575">
                <a:moveTo>
                  <a:pt x="20574" y="0"/>
                </a:moveTo>
                <a:lnTo>
                  <a:pt x="41148" y="155448"/>
                </a:lnTo>
                <a:lnTo>
                  <a:pt x="0" y="155448"/>
                </a:lnTo>
                <a:lnTo>
                  <a:pt x="20574" y="0"/>
                </a:lnTo>
              </a:path>
            </a:pathLst>
          </a:custGeom>
          <a:ln w="3175">
            <a:solidFill>
              <a:srgbClr val="000000"/>
            </a:solidFill>
          </a:ln>
        </p:spPr>
        <p:txBody>
          <a:bodyPr wrap="square" lIns="0" tIns="0" rIns="0" bIns="0" rtlCol="0"/>
          <a:lstStyle/>
          <a:p>
            <a:endParaRPr/>
          </a:p>
        </p:txBody>
      </p:sp>
      <p:sp>
        <p:nvSpPr>
          <p:cNvPr id="1153" name="object 1153"/>
          <p:cNvSpPr txBox="1"/>
          <p:nvPr/>
        </p:nvSpPr>
        <p:spPr>
          <a:xfrm>
            <a:off x="4361063" y="8225982"/>
            <a:ext cx="387350" cy="171450"/>
          </a:xfrm>
          <a:prstGeom prst="rect">
            <a:avLst/>
          </a:prstGeom>
        </p:spPr>
        <p:txBody>
          <a:bodyPr vert="horz" wrap="square" lIns="0" tIns="13335" rIns="0" bIns="0" rtlCol="0">
            <a:spAutoFit/>
          </a:bodyPr>
          <a:lstStyle/>
          <a:p>
            <a:pPr marL="12700">
              <a:lnSpc>
                <a:spcPct val="100000"/>
              </a:lnSpc>
              <a:spcBef>
                <a:spcPts val="105"/>
              </a:spcBef>
              <a:tabLst>
                <a:tab pos="374015" algn="l"/>
              </a:tabLst>
            </a:pPr>
            <a:r>
              <a:rPr sz="950" u="sng" spc="75" dirty="0">
                <a:uFill>
                  <a:solidFill>
                    <a:srgbClr val="000000"/>
                  </a:solidFill>
                </a:uFill>
                <a:latin typeface="Times New Roman"/>
                <a:cs typeface="Times New Roman"/>
              </a:rPr>
              <a:t> </a:t>
            </a:r>
            <a:r>
              <a:rPr sz="950" u="sng" dirty="0">
                <a:uFill>
                  <a:solidFill>
                    <a:srgbClr val="000000"/>
                  </a:solidFill>
                </a:uFill>
                <a:latin typeface="Times New Roman"/>
                <a:cs typeface="Times New Roman"/>
              </a:rPr>
              <a:t>Id	</a:t>
            </a:r>
            <a:endParaRPr sz="950">
              <a:latin typeface="Times New Roman"/>
              <a:cs typeface="Times New Roman"/>
            </a:endParaRPr>
          </a:p>
        </p:txBody>
      </p:sp>
      <p:sp>
        <p:nvSpPr>
          <p:cNvPr id="1154" name="object 1154"/>
          <p:cNvSpPr/>
          <p:nvPr/>
        </p:nvSpPr>
        <p:spPr>
          <a:xfrm>
            <a:off x="4219458" y="8364682"/>
            <a:ext cx="154940" cy="41275"/>
          </a:xfrm>
          <a:custGeom>
            <a:avLst/>
            <a:gdLst/>
            <a:ahLst/>
            <a:cxnLst/>
            <a:rect l="l" t="t" r="r" b="b"/>
            <a:pathLst>
              <a:path w="154939" h="41275">
                <a:moveTo>
                  <a:pt x="154686" y="0"/>
                </a:moveTo>
                <a:lnTo>
                  <a:pt x="0" y="20574"/>
                </a:lnTo>
                <a:lnTo>
                  <a:pt x="154686" y="41148"/>
                </a:lnTo>
                <a:lnTo>
                  <a:pt x="154686" y="0"/>
                </a:lnTo>
                <a:close/>
              </a:path>
            </a:pathLst>
          </a:custGeom>
          <a:solidFill>
            <a:srgbClr val="000000"/>
          </a:solidFill>
        </p:spPr>
        <p:txBody>
          <a:bodyPr wrap="square" lIns="0" tIns="0" rIns="0" bIns="0" rtlCol="0"/>
          <a:lstStyle/>
          <a:p>
            <a:endParaRPr/>
          </a:p>
        </p:txBody>
      </p:sp>
      <p:sp>
        <p:nvSpPr>
          <p:cNvPr id="1155" name="object 1155"/>
          <p:cNvSpPr/>
          <p:nvPr/>
        </p:nvSpPr>
        <p:spPr>
          <a:xfrm>
            <a:off x="4219458" y="8364682"/>
            <a:ext cx="154940" cy="41275"/>
          </a:xfrm>
          <a:custGeom>
            <a:avLst/>
            <a:gdLst/>
            <a:ahLst/>
            <a:cxnLst/>
            <a:rect l="l" t="t" r="r" b="b"/>
            <a:pathLst>
              <a:path w="154939" h="41275">
                <a:moveTo>
                  <a:pt x="0" y="20574"/>
                </a:moveTo>
                <a:lnTo>
                  <a:pt x="154686" y="0"/>
                </a:lnTo>
                <a:lnTo>
                  <a:pt x="154686" y="41148"/>
                </a:lnTo>
                <a:lnTo>
                  <a:pt x="0" y="20574"/>
                </a:lnTo>
              </a:path>
            </a:pathLst>
          </a:custGeom>
          <a:ln w="3175">
            <a:solidFill>
              <a:srgbClr val="000000"/>
            </a:solidFill>
          </a:ln>
        </p:spPr>
        <p:txBody>
          <a:bodyPr wrap="square" lIns="0" tIns="0" rIns="0" bIns="0" rtlCol="0"/>
          <a:lstStyle/>
          <a:p>
            <a:endParaRPr/>
          </a:p>
        </p:txBody>
      </p:sp>
      <p:sp>
        <p:nvSpPr>
          <p:cNvPr id="1156" name="object 1156"/>
          <p:cNvSpPr/>
          <p:nvPr/>
        </p:nvSpPr>
        <p:spPr>
          <a:xfrm>
            <a:off x="5669544" y="8101791"/>
            <a:ext cx="8890" cy="311785"/>
          </a:xfrm>
          <a:custGeom>
            <a:avLst/>
            <a:gdLst/>
            <a:ahLst/>
            <a:cxnLst/>
            <a:rect l="l" t="t" r="r" b="b"/>
            <a:pathLst>
              <a:path w="8889" h="311784">
                <a:moveTo>
                  <a:pt x="0" y="0"/>
                </a:moveTo>
                <a:lnTo>
                  <a:pt x="0" y="311658"/>
                </a:lnTo>
                <a:lnTo>
                  <a:pt x="8382" y="311658"/>
                </a:lnTo>
                <a:lnTo>
                  <a:pt x="0" y="0"/>
                </a:lnTo>
                <a:close/>
              </a:path>
            </a:pathLst>
          </a:custGeom>
          <a:solidFill>
            <a:srgbClr val="000000"/>
          </a:solidFill>
        </p:spPr>
        <p:txBody>
          <a:bodyPr wrap="square" lIns="0" tIns="0" rIns="0" bIns="0" rtlCol="0"/>
          <a:lstStyle/>
          <a:p>
            <a:endParaRPr/>
          </a:p>
        </p:txBody>
      </p:sp>
      <p:sp>
        <p:nvSpPr>
          <p:cNvPr id="1157" name="object 1157"/>
          <p:cNvSpPr/>
          <p:nvPr/>
        </p:nvSpPr>
        <p:spPr>
          <a:xfrm>
            <a:off x="5669544" y="8101791"/>
            <a:ext cx="8890" cy="311785"/>
          </a:xfrm>
          <a:custGeom>
            <a:avLst/>
            <a:gdLst/>
            <a:ahLst/>
            <a:cxnLst/>
            <a:rect l="l" t="t" r="r" b="b"/>
            <a:pathLst>
              <a:path w="8889" h="311784">
                <a:moveTo>
                  <a:pt x="8382" y="0"/>
                </a:moveTo>
                <a:lnTo>
                  <a:pt x="0" y="0"/>
                </a:lnTo>
                <a:lnTo>
                  <a:pt x="8382" y="311658"/>
                </a:lnTo>
                <a:lnTo>
                  <a:pt x="8382" y="0"/>
                </a:lnTo>
                <a:close/>
              </a:path>
            </a:pathLst>
          </a:custGeom>
          <a:solidFill>
            <a:srgbClr val="000000"/>
          </a:solidFill>
        </p:spPr>
        <p:txBody>
          <a:bodyPr wrap="square" lIns="0" tIns="0" rIns="0" bIns="0" rtlCol="0"/>
          <a:lstStyle/>
          <a:p>
            <a:endParaRPr/>
          </a:p>
        </p:txBody>
      </p:sp>
      <p:sp>
        <p:nvSpPr>
          <p:cNvPr id="1158" name="object 1158"/>
          <p:cNvSpPr/>
          <p:nvPr/>
        </p:nvSpPr>
        <p:spPr>
          <a:xfrm>
            <a:off x="5669544" y="8101791"/>
            <a:ext cx="8890" cy="311785"/>
          </a:xfrm>
          <a:custGeom>
            <a:avLst/>
            <a:gdLst/>
            <a:ahLst/>
            <a:cxnLst/>
            <a:rect l="l" t="t" r="r" b="b"/>
            <a:pathLst>
              <a:path w="8889" h="311784">
                <a:moveTo>
                  <a:pt x="0" y="311658"/>
                </a:moveTo>
                <a:lnTo>
                  <a:pt x="8382" y="311658"/>
                </a:lnTo>
                <a:lnTo>
                  <a:pt x="8382" y="0"/>
                </a:lnTo>
                <a:lnTo>
                  <a:pt x="0" y="0"/>
                </a:lnTo>
                <a:lnTo>
                  <a:pt x="0" y="311658"/>
                </a:lnTo>
              </a:path>
            </a:pathLst>
          </a:custGeom>
          <a:ln w="3175">
            <a:solidFill>
              <a:srgbClr val="000000"/>
            </a:solidFill>
          </a:ln>
        </p:spPr>
        <p:txBody>
          <a:bodyPr wrap="square" lIns="0" tIns="0" rIns="0" bIns="0" rtlCol="0"/>
          <a:lstStyle/>
          <a:p>
            <a:endParaRPr/>
          </a:p>
        </p:txBody>
      </p:sp>
      <p:sp>
        <p:nvSpPr>
          <p:cNvPr id="1159" name="object 1159"/>
          <p:cNvSpPr/>
          <p:nvPr/>
        </p:nvSpPr>
        <p:spPr>
          <a:xfrm>
            <a:off x="7096008" y="8101791"/>
            <a:ext cx="8890" cy="311785"/>
          </a:xfrm>
          <a:custGeom>
            <a:avLst/>
            <a:gdLst/>
            <a:ahLst/>
            <a:cxnLst/>
            <a:rect l="l" t="t" r="r" b="b"/>
            <a:pathLst>
              <a:path w="8889" h="311784">
                <a:moveTo>
                  <a:pt x="0" y="0"/>
                </a:moveTo>
                <a:lnTo>
                  <a:pt x="0" y="311658"/>
                </a:lnTo>
                <a:lnTo>
                  <a:pt x="8382" y="311658"/>
                </a:lnTo>
                <a:lnTo>
                  <a:pt x="0" y="0"/>
                </a:lnTo>
                <a:close/>
              </a:path>
            </a:pathLst>
          </a:custGeom>
          <a:solidFill>
            <a:srgbClr val="000000"/>
          </a:solidFill>
        </p:spPr>
        <p:txBody>
          <a:bodyPr wrap="square" lIns="0" tIns="0" rIns="0" bIns="0" rtlCol="0"/>
          <a:lstStyle/>
          <a:p>
            <a:endParaRPr/>
          </a:p>
        </p:txBody>
      </p:sp>
      <p:sp>
        <p:nvSpPr>
          <p:cNvPr id="1160" name="object 1160"/>
          <p:cNvSpPr/>
          <p:nvPr/>
        </p:nvSpPr>
        <p:spPr>
          <a:xfrm>
            <a:off x="7096008" y="8101791"/>
            <a:ext cx="8890" cy="311785"/>
          </a:xfrm>
          <a:custGeom>
            <a:avLst/>
            <a:gdLst/>
            <a:ahLst/>
            <a:cxnLst/>
            <a:rect l="l" t="t" r="r" b="b"/>
            <a:pathLst>
              <a:path w="8889" h="311784">
                <a:moveTo>
                  <a:pt x="8382" y="0"/>
                </a:moveTo>
                <a:lnTo>
                  <a:pt x="0" y="0"/>
                </a:lnTo>
                <a:lnTo>
                  <a:pt x="8382" y="311658"/>
                </a:lnTo>
                <a:lnTo>
                  <a:pt x="8382" y="0"/>
                </a:lnTo>
                <a:close/>
              </a:path>
            </a:pathLst>
          </a:custGeom>
          <a:solidFill>
            <a:srgbClr val="000000"/>
          </a:solidFill>
        </p:spPr>
        <p:txBody>
          <a:bodyPr wrap="square" lIns="0" tIns="0" rIns="0" bIns="0" rtlCol="0"/>
          <a:lstStyle/>
          <a:p>
            <a:endParaRPr/>
          </a:p>
        </p:txBody>
      </p:sp>
      <p:sp>
        <p:nvSpPr>
          <p:cNvPr id="1161" name="object 1161"/>
          <p:cNvSpPr/>
          <p:nvPr/>
        </p:nvSpPr>
        <p:spPr>
          <a:xfrm>
            <a:off x="7096008" y="8101791"/>
            <a:ext cx="8890" cy="311785"/>
          </a:xfrm>
          <a:custGeom>
            <a:avLst/>
            <a:gdLst/>
            <a:ahLst/>
            <a:cxnLst/>
            <a:rect l="l" t="t" r="r" b="b"/>
            <a:pathLst>
              <a:path w="8889" h="311784">
                <a:moveTo>
                  <a:pt x="0" y="311658"/>
                </a:moveTo>
                <a:lnTo>
                  <a:pt x="8382" y="311658"/>
                </a:lnTo>
                <a:lnTo>
                  <a:pt x="8382" y="0"/>
                </a:lnTo>
                <a:lnTo>
                  <a:pt x="0" y="0"/>
                </a:lnTo>
                <a:lnTo>
                  <a:pt x="0" y="311658"/>
                </a:lnTo>
              </a:path>
            </a:pathLst>
          </a:custGeom>
          <a:ln w="3175">
            <a:solidFill>
              <a:srgbClr val="000000"/>
            </a:solidFill>
          </a:ln>
        </p:spPr>
        <p:txBody>
          <a:bodyPr wrap="square" lIns="0" tIns="0" rIns="0" bIns="0" rtlCol="0"/>
          <a:lstStyle/>
          <a:p>
            <a:endParaRPr/>
          </a:p>
        </p:txBody>
      </p:sp>
      <p:sp>
        <p:nvSpPr>
          <p:cNvPr id="1162" name="object 1162"/>
          <p:cNvSpPr/>
          <p:nvPr/>
        </p:nvSpPr>
        <p:spPr>
          <a:xfrm>
            <a:off x="7971928" y="7722697"/>
            <a:ext cx="147827" cy="239267"/>
          </a:xfrm>
          <a:prstGeom prst="rect">
            <a:avLst/>
          </a:prstGeom>
          <a:blipFill>
            <a:blip r:embed="rId15" cstate="print"/>
            <a:stretch>
              <a:fillRect/>
            </a:stretch>
          </a:blipFill>
        </p:spPr>
        <p:txBody>
          <a:bodyPr wrap="square" lIns="0" tIns="0" rIns="0" bIns="0" rtlCol="0"/>
          <a:lstStyle/>
          <a:p>
            <a:endParaRPr/>
          </a:p>
        </p:txBody>
      </p:sp>
      <p:sp>
        <p:nvSpPr>
          <p:cNvPr id="1163" name="object 1163"/>
          <p:cNvSpPr/>
          <p:nvPr/>
        </p:nvSpPr>
        <p:spPr>
          <a:xfrm>
            <a:off x="5233300" y="7722697"/>
            <a:ext cx="147828" cy="239267"/>
          </a:xfrm>
          <a:prstGeom prst="rect">
            <a:avLst/>
          </a:prstGeom>
          <a:blipFill>
            <a:blip r:embed="rId15" cstate="print"/>
            <a:stretch>
              <a:fillRect/>
            </a:stretch>
          </a:blipFill>
        </p:spPr>
        <p:txBody>
          <a:bodyPr wrap="square" lIns="0" tIns="0" rIns="0" bIns="0" rtlCol="0"/>
          <a:lstStyle/>
          <a:p>
            <a:endParaRPr/>
          </a:p>
        </p:txBody>
      </p:sp>
      <p:sp>
        <p:nvSpPr>
          <p:cNvPr id="1164" name="object 1164"/>
          <p:cNvSpPr/>
          <p:nvPr/>
        </p:nvSpPr>
        <p:spPr>
          <a:xfrm>
            <a:off x="4330710" y="7729936"/>
            <a:ext cx="24765" cy="17780"/>
          </a:xfrm>
          <a:custGeom>
            <a:avLst/>
            <a:gdLst/>
            <a:ahLst/>
            <a:cxnLst/>
            <a:rect l="l" t="t" r="r" b="b"/>
            <a:pathLst>
              <a:path w="24764" h="17779">
                <a:moveTo>
                  <a:pt x="17525" y="0"/>
                </a:moveTo>
                <a:lnTo>
                  <a:pt x="0" y="17526"/>
                </a:lnTo>
                <a:lnTo>
                  <a:pt x="24384" y="17526"/>
                </a:lnTo>
                <a:lnTo>
                  <a:pt x="17525" y="0"/>
                </a:lnTo>
                <a:close/>
              </a:path>
            </a:pathLst>
          </a:custGeom>
          <a:solidFill>
            <a:srgbClr val="000000"/>
          </a:solidFill>
        </p:spPr>
        <p:txBody>
          <a:bodyPr wrap="square" lIns="0" tIns="0" rIns="0" bIns="0" rtlCol="0"/>
          <a:lstStyle/>
          <a:p>
            <a:endParaRPr/>
          </a:p>
        </p:txBody>
      </p:sp>
      <p:sp>
        <p:nvSpPr>
          <p:cNvPr id="1165" name="object 1165"/>
          <p:cNvSpPr/>
          <p:nvPr/>
        </p:nvSpPr>
        <p:spPr>
          <a:xfrm>
            <a:off x="4330710" y="7729936"/>
            <a:ext cx="24765" cy="17780"/>
          </a:xfrm>
          <a:custGeom>
            <a:avLst/>
            <a:gdLst/>
            <a:ahLst/>
            <a:cxnLst/>
            <a:rect l="l" t="t" r="r" b="b"/>
            <a:pathLst>
              <a:path w="24764" h="17779">
                <a:moveTo>
                  <a:pt x="24384" y="17526"/>
                </a:moveTo>
                <a:lnTo>
                  <a:pt x="17525" y="0"/>
                </a:lnTo>
                <a:lnTo>
                  <a:pt x="0" y="17526"/>
                </a:lnTo>
                <a:lnTo>
                  <a:pt x="24384" y="17526"/>
                </a:lnTo>
              </a:path>
            </a:pathLst>
          </a:custGeom>
          <a:ln w="3175">
            <a:solidFill>
              <a:srgbClr val="000000"/>
            </a:solidFill>
          </a:ln>
        </p:spPr>
        <p:txBody>
          <a:bodyPr wrap="square" lIns="0" tIns="0" rIns="0" bIns="0" rtlCol="0"/>
          <a:lstStyle/>
          <a:p>
            <a:endParaRPr/>
          </a:p>
        </p:txBody>
      </p:sp>
      <p:sp>
        <p:nvSpPr>
          <p:cNvPr id="1166" name="object 1166"/>
          <p:cNvSpPr/>
          <p:nvPr/>
        </p:nvSpPr>
        <p:spPr>
          <a:xfrm>
            <a:off x="4330710" y="7723077"/>
            <a:ext cx="17780" cy="24765"/>
          </a:xfrm>
          <a:custGeom>
            <a:avLst/>
            <a:gdLst/>
            <a:ahLst/>
            <a:cxnLst/>
            <a:rect l="l" t="t" r="r" b="b"/>
            <a:pathLst>
              <a:path w="17780" h="24765">
                <a:moveTo>
                  <a:pt x="0" y="0"/>
                </a:moveTo>
                <a:lnTo>
                  <a:pt x="0" y="24384"/>
                </a:lnTo>
                <a:lnTo>
                  <a:pt x="17525" y="6857"/>
                </a:lnTo>
                <a:lnTo>
                  <a:pt x="0" y="0"/>
                </a:lnTo>
                <a:close/>
              </a:path>
            </a:pathLst>
          </a:custGeom>
          <a:solidFill>
            <a:srgbClr val="000000"/>
          </a:solidFill>
        </p:spPr>
        <p:txBody>
          <a:bodyPr wrap="square" lIns="0" tIns="0" rIns="0" bIns="0" rtlCol="0"/>
          <a:lstStyle/>
          <a:p>
            <a:endParaRPr/>
          </a:p>
        </p:txBody>
      </p:sp>
      <p:sp>
        <p:nvSpPr>
          <p:cNvPr id="1167" name="object 1167"/>
          <p:cNvSpPr/>
          <p:nvPr/>
        </p:nvSpPr>
        <p:spPr>
          <a:xfrm>
            <a:off x="4330710" y="7723077"/>
            <a:ext cx="17780" cy="24765"/>
          </a:xfrm>
          <a:custGeom>
            <a:avLst/>
            <a:gdLst/>
            <a:ahLst/>
            <a:cxnLst/>
            <a:rect l="l" t="t" r="r" b="b"/>
            <a:pathLst>
              <a:path w="17780" h="24765">
                <a:moveTo>
                  <a:pt x="17525" y="6857"/>
                </a:moveTo>
                <a:lnTo>
                  <a:pt x="0" y="0"/>
                </a:lnTo>
                <a:lnTo>
                  <a:pt x="0" y="24384"/>
                </a:lnTo>
                <a:lnTo>
                  <a:pt x="17525" y="6857"/>
                </a:lnTo>
              </a:path>
            </a:pathLst>
          </a:custGeom>
          <a:ln w="3175">
            <a:solidFill>
              <a:srgbClr val="000000"/>
            </a:solidFill>
          </a:ln>
        </p:spPr>
        <p:txBody>
          <a:bodyPr wrap="square" lIns="0" tIns="0" rIns="0" bIns="0" rtlCol="0"/>
          <a:lstStyle/>
          <a:p>
            <a:endParaRPr/>
          </a:p>
        </p:txBody>
      </p:sp>
      <p:sp>
        <p:nvSpPr>
          <p:cNvPr id="1168" name="object 1168"/>
          <p:cNvSpPr/>
          <p:nvPr/>
        </p:nvSpPr>
        <p:spPr>
          <a:xfrm>
            <a:off x="4313185" y="7723077"/>
            <a:ext cx="17780" cy="24765"/>
          </a:xfrm>
          <a:custGeom>
            <a:avLst/>
            <a:gdLst/>
            <a:ahLst/>
            <a:cxnLst/>
            <a:rect l="l" t="t" r="r" b="b"/>
            <a:pathLst>
              <a:path w="17780" h="24765">
                <a:moveTo>
                  <a:pt x="17525" y="0"/>
                </a:moveTo>
                <a:lnTo>
                  <a:pt x="0" y="6857"/>
                </a:lnTo>
                <a:lnTo>
                  <a:pt x="17525" y="24384"/>
                </a:lnTo>
                <a:lnTo>
                  <a:pt x="17525" y="0"/>
                </a:lnTo>
                <a:close/>
              </a:path>
            </a:pathLst>
          </a:custGeom>
          <a:solidFill>
            <a:srgbClr val="000000"/>
          </a:solidFill>
        </p:spPr>
        <p:txBody>
          <a:bodyPr wrap="square" lIns="0" tIns="0" rIns="0" bIns="0" rtlCol="0"/>
          <a:lstStyle/>
          <a:p>
            <a:endParaRPr/>
          </a:p>
        </p:txBody>
      </p:sp>
      <p:sp>
        <p:nvSpPr>
          <p:cNvPr id="1169" name="object 1169"/>
          <p:cNvSpPr/>
          <p:nvPr/>
        </p:nvSpPr>
        <p:spPr>
          <a:xfrm>
            <a:off x="4313185" y="7723077"/>
            <a:ext cx="17780" cy="24765"/>
          </a:xfrm>
          <a:custGeom>
            <a:avLst/>
            <a:gdLst/>
            <a:ahLst/>
            <a:cxnLst/>
            <a:rect l="l" t="t" r="r" b="b"/>
            <a:pathLst>
              <a:path w="17780" h="24765">
                <a:moveTo>
                  <a:pt x="17525" y="0"/>
                </a:moveTo>
                <a:lnTo>
                  <a:pt x="0" y="6857"/>
                </a:lnTo>
                <a:lnTo>
                  <a:pt x="17525" y="24384"/>
                </a:lnTo>
                <a:lnTo>
                  <a:pt x="17525" y="0"/>
                </a:lnTo>
              </a:path>
            </a:pathLst>
          </a:custGeom>
          <a:ln w="3175">
            <a:solidFill>
              <a:srgbClr val="000000"/>
            </a:solidFill>
          </a:ln>
        </p:spPr>
        <p:txBody>
          <a:bodyPr wrap="square" lIns="0" tIns="0" rIns="0" bIns="0" rtlCol="0"/>
          <a:lstStyle/>
          <a:p>
            <a:endParaRPr/>
          </a:p>
        </p:txBody>
      </p:sp>
      <p:sp>
        <p:nvSpPr>
          <p:cNvPr id="1170" name="object 1170"/>
          <p:cNvSpPr/>
          <p:nvPr/>
        </p:nvSpPr>
        <p:spPr>
          <a:xfrm>
            <a:off x="4306326" y="7729936"/>
            <a:ext cx="24765" cy="17780"/>
          </a:xfrm>
          <a:custGeom>
            <a:avLst/>
            <a:gdLst/>
            <a:ahLst/>
            <a:cxnLst/>
            <a:rect l="l" t="t" r="r" b="b"/>
            <a:pathLst>
              <a:path w="24764" h="17779">
                <a:moveTo>
                  <a:pt x="6857" y="0"/>
                </a:moveTo>
                <a:lnTo>
                  <a:pt x="0" y="17526"/>
                </a:lnTo>
                <a:lnTo>
                  <a:pt x="24383" y="17526"/>
                </a:lnTo>
                <a:lnTo>
                  <a:pt x="6857" y="0"/>
                </a:lnTo>
                <a:close/>
              </a:path>
            </a:pathLst>
          </a:custGeom>
          <a:solidFill>
            <a:srgbClr val="000000"/>
          </a:solidFill>
        </p:spPr>
        <p:txBody>
          <a:bodyPr wrap="square" lIns="0" tIns="0" rIns="0" bIns="0" rtlCol="0"/>
          <a:lstStyle/>
          <a:p>
            <a:endParaRPr/>
          </a:p>
        </p:txBody>
      </p:sp>
      <p:sp>
        <p:nvSpPr>
          <p:cNvPr id="1171" name="object 1171"/>
          <p:cNvSpPr/>
          <p:nvPr/>
        </p:nvSpPr>
        <p:spPr>
          <a:xfrm>
            <a:off x="4306326" y="7729936"/>
            <a:ext cx="24765" cy="17780"/>
          </a:xfrm>
          <a:custGeom>
            <a:avLst/>
            <a:gdLst/>
            <a:ahLst/>
            <a:cxnLst/>
            <a:rect l="l" t="t" r="r" b="b"/>
            <a:pathLst>
              <a:path w="24764" h="17779">
                <a:moveTo>
                  <a:pt x="6857" y="0"/>
                </a:moveTo>
                <a:lnTo>
                  <a:pt x="0" y="17526"/>
                </a:lnTo>
                <a:lnTo>
                  <a:pt x="24383" y="17526"/>
                </a:lnTo>
                <a:lnTo>
                  <a:pt x="6857" y="0"/>
                </a:lnTo>
              </a:path>
            </a:pathLst>
          </a:custGeom>
          <a:ln w="3175">
            <a:solidFill>
              <a:srgbClr val="000000"/>
            </a:solidFill>
          </a:ln>
        </p:spPr>
        <p:txBody>
          <a:bodyPr wrap="square" lIns="0" tIns="0" rIns="0" bIns="0" rtlCol="0"/>
          <a:lstStyle/>
          <a:p>
            <a:endParaRPr/>
          </a:p>
        </p:txBody>
      </p:sp>
      <p:sp>
        <p:nvSpPr>
          <p:cNvPr id="1172" name="object 1172"/>
          <p:cNvSpPr/>
          <p:nvPr/>
        </p:nvSpPr>
        <p:spPr>
          <a:xfrm>
            <a:off x="4306326" y="7747461"/>
            <a:ext cx="24765" cy="17780"/>
          </a:xfrm>
          <a:custGeom>
            <a:avLst/>
            <a:gdLst/>
            <a:ahLst/>
            <a:cxnLst/>
            <a:rect l="l" t="t" r="r" b="b"/>
            <a:pathLst>
              <a:path w="24764" h="17779">
                <a:moveTo>
                  <a:pt x="24383" y="0"/>
                </a:moveTo>
                <a:lnTo>
                  <a:pt x="0" y="0"/>
                </a:lnTo>
                <a:lnTo>
                  <a:pt x="6857" y="17525"/>
                </a:lnTo>
                <a:lnTo>
                  <a:pt x="24383" y="0"/>
                </a:lnTo>
                <a:close/>
              </a:path>
            </a:pathLst>
          </a:custGeom>
          <a:solidFill>
            <a:srgbClr val="000000"/>
          </a:solidFill>
        </p:spPr>
        <p:txBody>
          <a:bodyPr wrap="square" lIns="0" tIns="0" rIns="0" bIns="0" rtlCol="0"/>
          <a:lstStyle/>
          <a:p>
            <a:endParaRPr/>
          </a:p>
        </p:txBody>
      </p:sp>
      <p:sp>
        <p:nvSpPr>
          <p:cNvPr id="1173" name="object 1173"/>
          <p:cNvSpPr/>
          <p:nvPr/>
        </p:nvSpPr>
        <p:spPr>
          <a:xfrm>
            <a:off x="4306326" y="7747461"/>
            <a:ext cx="24765" cy="17780"/>
          </a:xfrm>
          <a:custGeom>
            <a:avLst/>
            <a:gdLst/>
            <a:ahLst/>
            <a:cxnLst/>
            <a:rect l="l" t="t" r="r" b="b"/>
            <a:pathLst>
              <a:path w="24764" h="17779">
                <a:moveTo>
                  <a:pt x="0" y="0"/>
                </a:moveTo>
                <a:lnTo>
                  <a:pt x="6857" y="17525"/>
                </a:lnTo>
                <a:lnTo>
                  <a:pt x="24383" y="0"/>
                </a:lnTo>
                <a:lnTo>
                  <a:pt x="0" y="0"/>
                </a:lnTo>
              </a:path>
            </a:pathLst>
          </a:custGeom>
          <a:ln w="3175">
            <a:solidFill>
              <a:srgbClr val="000000"/>
            </a:solidFill>
          </a:ln>
        </p:spPr>
        <p:txBody>
          <a:bodyPr wrap="square" lIns="0" tIns="0" rIns="0" bIns="0" rtlCol="0"/>
          <a:lstStyle/>
          <a:p>
            <a:endParaRPr/>
          </a:p>
        </p:txBody>
      </p:sp>
      <p:sp>
        <p:nvSpPr>
          <p:cNvPr id="1174" name="object 1174"/>
          <p:cNvSpPr/>
          <p:nvPr/>
        </p:nvSpPr>
        <p:spPr>
          <a:xfrm>
            <a:off x="4313185" y="7747461"/>
            <a:ext cx="17780" cy="25400"/>
          </a:xfrm>
          <a:custGeom>
            <a:avLst/>
            <a:gdLst/>
            <a:ahLst/>
            <a:cxnLst/>
            <a:rect l="l" t="t" r="r" b="b"/>
            <a:pathLst>
              <a:path w="17780" h="25400">
                <a:moveTo>
                  <a:pt x="17525" y="0"/>
                </a:moveTo>
                <a:lnTo>
                  <a:pt x="0" y="17525"/>
                </a:lnTo>
                <a:lnTo>
                  <a:pt x="17525" y="25145"/>
                </a:lnTo>
                <a:lnTo>
                  <a:pt x="17525" y="0"/>
                </a:lnTo>
                <a:close/>
              </a:path>
            </a:pathLst>
          </a:custGeom>
          <a:solidFill>
            <a:srgbClr val="000000"/>
          </a:solidFill>
        </p:spPr>
        <p:txBody>
          <a:bodyPr wrap="square" lIns="0" tIns="0" rIns="0" bIns="0" rtlCol="0"/>
          <a:lstStyle/>
          <a:p>
            <a:endParaRPr/>
          </a:p>
        </p:txBody>
      </p:sp>
      <p:sp>
        <p:nvSpPr>
          <p:cNvPr id="1175" name="object 1175"/>
          <p:cNvSpPr/>
          <p:nvPr/>
        </p:nvSpPr>
        <p:spPr>
          <a:xfrm>
            <a:off x="4313185" y="7747461"/>
            <a:ext cx="17780" cy="25400"/>
          </a:xfrm>
          <a:custGeom>
            <a:avLst/>
            <a:gdLst/>
            <a:ahLst/>
            <a:cxnLst/>
            <a:rect l="l" t="t" r="r" b="b"/>
            <a:pathLst>
              <a:path w="17780" h="25400">
                <a:moveTo>
                  <a:pt x="0" y="17525"/>
                </a:moveTo>
                <a:lnTo>
                  <a:pt x="17525" y="25145"/>
                </a:lnTo>
                <a:lnTo>
                  <a:pt x="17525" y="0"/>
                </a:lnTo>
                <a:lnTo>
                  <a:pt x="0" y="17525"/>
                </a:lnTo>
              </a:path>
            </a:pathLst>
          </a:custGeom>
          <a:ln w="3175">
            <a:solidFill>
              <a:srgbClr val="000000"/>
            </a:solidFill>
          </a:ln>
        </p:spPr>
        <p:txBody>
          <a:bodyPr wrap="square" lIns="0" tIns="0" rIns="0" bIns="0" rtlCol="0"/>
          <a:lstStyle/>
          <a:p>
            <a:endParaRPr/>
          </a:p>
        </p:txBody>
      </p:sp>
      <p:sp>
        <p:nvSpPr>
          <p:cNvPr id="1176" name="object 1176"/>
          <p:cNvSpPr/>
          <p:nvPr/>
        </p:nvSpPr>
        <p:spPr>
          <a:xfrm>
            <a:off x="4330710" y="7747461"/>
            <a:ext cx="17780" cy="25400"/>
          </a:xfrm>
          <a:custGeom>
            <a:avLst/>
            <a:gdLst/>
            <a:ahLst/>
            <a:cxnLst/>
            <a:rect l="l" t="t" r="r" b="b"/>
            <a:pathLst>
              <a:path w="17780" h="25400">
                <a:moveTo>
                  <a:pt x="0" y="0"/>
                </a:moveTo>
                <a:lnTo>
                  <a:pt x="0" y="25145"/>
                </a:lnTo>
                <a:lnTo>
                  <a:pt x="17525" y="17525"/>
                </a:lnTo>
                <a:lnTo>
                  <a:pt x="0" y="0"/>
                </a:lnTo>
                <a:close/>
              </a:path>
            </a:pathLst>
          </a:custGeom>
          <a:solidFill>
            <a:srgbClr val="000000"/>
          </a:solidFill>
        </p:spPr>
        <p:txBody>
          <a:bodyPr wrap="square" lIns="0" tIns="0" rIns="0" bIns="0" rtlCol="0"/>
          <a:lstStyle/>
          <a:p>
            <a:endParaRPr/>
          </a:p>
        </p:txBody>
      </p:sp>
      <p:sp>
        <p:nvSpPr>
          <p:cNvPr id="1177" name="object 1177"/>
          <p:cNvSpPr/>
          <p:nvPr/>
        </p:nvSpPr>
        <p:spPr>
          <a:xfrm>
            <a:off x="4330710" y="7747461"/>
            <a:ext cx="17780" cy="25400"/>
          </a:xfrm>
          <a:custGeom>
            <a:avLst/>
            <a:gdLst/>
            <a:ahLst/>
            <a:cxnLst/>
            <a:rect l="l" t="t" r="r" b="b"/>
            <a:pathLst>
              <a:path w="17780" h="25400">
                <a:moveTo>
                  <a:pt x="0" y="25145"/>
                </a:moveTo>
                <a:lnTo>
                  <a:pt x="17525" y="17525"/>
                </a:lnTo>
                <a:lnTo>
                  <a:pt x="0" y="0"/>
                </a:lnTo>
                <a:lnTo>
                  <a:pt x="0" y="25145"/>
                </a:lnTo>
              </a:path>
            </a:pathLst>
          </a:custGeom>
          <a:ln w="3175">
            <a:solidFill>
              <a:srgbClr val="000000"/>
            </a:solidFill>
          </a:ln>
        </p:spPr>
        <p:txBody>
          <a:bodyPr wrap="square" lIns="0" tIns="0" rIns="0" bIns="0" rtlCol="0"/>
          <a:lstStyle/>
          <a:p>
            <a:endParaRPr/>
          </a:p>
        </p:txBody>
      </p:sp>
      <p:sp>
        <p:nvSpPr>
          <p:cNvPr id="1178" name="object 1178"/>
          <p:cNvSpPr/>
          <p:nvPr/>
        </p:nvSpPr>
        <p:spPr>
          <a:xfrm>
            <a:off x="4330710" y="7747461"/>
            <a:ext cx="24765" cy="17780"/>
          </a:xfrm>
          <a:custGeom>
            <a:avLst/>
            <a:gdLst/>
            <a:ahLst/>
            <a:cxnLst/>
            <a:rect l="l" t="t" r="r" b="b"/>
            <a:pathLst>
              <a:path w="24764" h="17779">
                <a:moveTo>
                  <a:pt x="24384" y="0"/>
                </a:moveTo>
                <a:lnTo>
                  <a:pt x="0" y="0"/>
                </a:lnTo>
                <a:lnTo>
                  <a:pt x="17525" y="17525"/>
                </a:lnTo>
                <a:lnTo>
                  <a:pt x="24384" y="0"/>
                </a:lnTo>
                <a:close/>
              </a:path>
            </a:pathLst>
          </a:custGeom>
          <a:solidFill>
            <a:srgbClr val="000000"/>
          </a:solidFill>
        </p:spPr>
        <p:txBody>
          <a:bodyPr wrap="square" lIns="0" tIns="0" rIns="0" bIns="0" rtlCol="0"/>
          <a:lstStyle/>
          <a:p>
            <a:endParaRPr/>
          </a:p>
        </p:txBody>
      </p:sp>
      <p:sp>
        <p:nvSpPr>
          <p:cNvPr id="1179" name="object 1179"/>
          <p:cNvSpPr/>
          <p:nvPr/>
        </p:nvSpPr>
        <p:spPr>
          <a:xfrm>
            <a:off x="4330710" y="7747461"/>
            <a:ext cx="24765" cy="17780"/>
          </a:xfrm>
          <a:custGeom>
            <a:avLst/>
            <a:gdLst/>
            <a:ahLst/>
            <a:cxnLst/>
            <a:rect l="l" t="t" r="r" b="b"/>
            <a:pathLst>
              <a:path w="24764" h="17779">
                <a:moveTo>
                  <a:pt x="17525" y="17525"/>
                </a:moveTo>
                <a:lnTo>
                  <a:pt x="24384" y="0"/>
                </a:lnTo>
                <a:lnTo>
                  <a:pt x="0" y="0"/>
                </a:lnTo>
                <a:lnTo>
                  <a:pt x="17525" y="17525"/>
                </a:lnTo>
              </a:path>
            </a:pathLst>
          </a:custGeom>
          <a:ln w="3175">
            <a:solidFill>
              <a:srgbClr val="000000"/>
            </a:solidFill>
          </a:ln>
        </p:spPr>
        <p:txBody>
          <a:bodyPr wrap="square" lIns="0" tIns="0" rIns="0" bIns="0" rtlCol="0"/>
          <a:lstStyle/>
          <a:p>
            <a:endParaRPr/>
          </a:p>
        </p:txBody>
      </p:sp>
      <p:sp>
        <p:nvSpPr>
          <p:cNvPr id="1180" name="object 1180"/>
          <p:cNvSpPr/>
          <p:nvPr/>
        </p:nvSpPr>
        <p:spPr>
          <a:xfrm>
            <a:off x="7111630" y="7906338"/>
            <a:ext cx="237743" cy="148589"/>
          </a:xfrm>
          <a:prstGeom prst="rect">
            <a:avLst/>
          </a:prstGeom>
          <a:blipFill>
            <a:blip r:embed="rId16" cstate="print"/>
            <a:stretch>
              <a:fillRect/>
            </a:stretch>
          </a:blipFill>
        </p:spPr>
        <p:txBody>
          <a:bodyPr wrap="square" lIns="0" tIns="0" rIns="0" bIns="0" rtlCol="0"/>
          <a:lstStyle/>
          <a:p>
            <a:endParaRPr/>
          </a:p>
        </p:txBody>
      </p:sp>
      <p:sp>
        <p:nvSpPr>
          <p:cNvPr id="1181" name="object 1181"/>
          <p:cNvSpPr/>
          <p:nvPr/>
        </p:nvSpPr>
        <p:spPr>
          <a:xfrm>
            <a:off x="5746887" y="7906338"/>
            <a:ext cx="238505" cy="148589"/>
          </a:xfrm>
          <a:prstGeom prst="rect">
            <a:avLst/>
          </a:prstGeom>
          <a:blipFill>
            <a:blip r:embed="rId17" cstate="print"/>
            <a:stretch>
              <a:fillRect/>
            </a:stretch>
          </a:blipFill>
        </p:spPr>
        <p:txBody>
          <a:bodyPr wrap="square" lIns="0" tIns="0" rIns="0" bIns="0" rtlCol="0"/>
          <a:lstStyle/>
          <a:p>
            <a:endParaRPr/>
          </a:p>
        </p:txBody>
      </p:sp>
      <p:sp>
        <p:nvSpPr>
          <p:cNvPr id="1182" name="object 1182"/>
          <p:cNvSpPr txBox="1"/>
          <p:nvPr/>
        </p:nvSpPr>
        <p:spPr>
          <a:xfrm>
            <a:off x="5878713" y="8101411"/>
            <a:ext cx="586740" cy="312420"/>
          </a:xfrm>
          <a:prstGeom prst="rect">
            <a:avLst/>
          </a:prstGeom>
          <a:ln w="9143">
            <a:solidFill>
              <a:srgbClr val="000000"/>
            </a:solidFill>
          </a:ln>
        </p:spPr>
        <p:txBody>
          <a:bodyPr vert="horz" wrap="square" lIns="0" tIns="86360" rIns="0" bIns="0" rtlCol="0">
            <a:spAutoFit/>
          </a:bodyPr>
          <a:lstStyle/>
          <a:p>
            <a:pPr marL="57150">
              <a:lnSpc>
                <a:spcPct val="100000"/>
              </a:lnSpc>
              <a:spcBef>
                <a:spcPts val="680"/>
              </a:spcBef>
              <a:tabLst>
                <a:tab pos="376555" algn="l"/>
              </a:tabLst>
            </a:pPr>
            <a:r>
              <a:rPr sz="900" dirty="0">
                <a:latin typeface="Arial"/>
                <a:cs typeface="Arial"/>
              </a:rPr>
              <a:t>N	L1</a:t>
            </a:r>
            <a:endParaRPr sz="900">
              <a:latin typeface="Arial"/>
              <a:cs typeface="Arial"/>
            </a:endParaRPr>
          </a:p>
        </p:txBody>
      </p:sp>
      <p:sp>
        <p:nvSpPr>
          <p:cNvPr id="1183" name="object 1183"/>
          <p:cNvSpPr txBox="1"/>
          <p:nvPr/>
        </p:nvSpPr>
        <p:spPr>
          <a:xfrm>
            <a:off x="7243074" y="8101411"/>
            <a:ext cx="587375" cy="312420"/>
          </a:xfrm>
          <a:prstGeom prst="rect">
            <a:avLst/>
          </a:prstGeom>
          <a:ln w="9143">
            <a:solidFill>
              <a:srgbClr val="000000"/>
            </a:solidFill>
          </a:ln>
        </p:spPr>
        <p:txBody>
          <a:bodyPr vert="horz" wrap="square" lIns="0" tIns="93980" rIns="0" bIns="0" rtlCol="0">
            <a:spAutoFit/>
          </a:bodyPr>
          <a:lstStyle/>
          <a:p>
            <a:pPr marL="29209">
              <a:lnSpc>
                <a:spcPct val="100000"/>
              </a:lnSpc>
              <a:spcBef>
                <a:spcPts val="740"/>
              </a:spcBef>
              <a:tabLst>
                <a:tab pos="363855" algn="l"/>
              </a:tabLst>
            </a:pPr>
            <a:r>
              <a:rPr sz="900" dirty="0">
                <a:latin typeface="Arial"/>
                <a:cs typeface="Arial"/>
              </a:rPr>
              <a:t>N	</a:t>
            </a:r>
            <a:r>
              <a:rPr sz="900" spc="-10" dirty="0">
                <a:latin typeface="Arial"/>
                <a:cs typeface="Arial"/>
              </a:rPr>
              <a:t>L2</a:t>
            </a:r>
            <a:endParaRPr sz="900">
              <a:latin typeface="Arial"/>
              <a:cs typeface="Arial"/>
            </a:endParaRPr>
          </a:p>
        </p:txBody>
      </p:sp>
      <p:sp>
        <p:nvSpPr>
          <p:cNvPr id="1184" name="object 1184"/>
          <p:cNvSpPr txBox="1"/>
          <p:nvPr/>
        </p:nvSpPr>
        <p:spPr>
          <a:xfrm>
            <a:off x="4124463" y="8486072"/>
            <a:ext cx="449580" cy="128905"/>
          </a:xfrm>
          <a:prstGeom prst="rect">
            <a:avLst/>
          </a:prstGeom>
        </p:spPr>
        <p:txBody>
          <a:bodyPr vert="horz" wrap="square" lIns="0" tIns="15875" rIns="0" bIns="0" rtlCol="0">
            <a:spAutoFit/>
          </a:bodyPr>
          <a:lstStyle/>
          <a:p>
            <a:pPr marL="12700">
              <a:lnSpc>
                <a:spcPct val="100000"/>
              </a:lnSpc>
              <a:spcBef>
                <a:spcPts val="125"/>
              </a:spcBef>
            </a:pPr>
            <a:r>
              <a:rPr sz="650" spc="10" dirty="0">
                <a:latin typeface="Arial"/>
                <a:cs typeface="Arial"/>
              </a:rPr>
              <a:t>PUESTA</a:t>
            </a:r>
            <a:r>
              <a:rPr sz="650" spc="-45" dirty="0">
                <a:latin typeface="Arial"/>
                <a:cs typeface="Arial"/>
              </a:rPr>
              <a:t> </a:t>
            </a:r>
            <a:r>
              <a:rPr sz="650" spc="15" dirty="0">
                <a:latin typeface="Arial"/>
                <a:cs typeface="Arial"/>
              </a:rPr>
              <a:t>A</a:t>
            </a:r>
            <a:endParaRPr sz="650">
              <a:latin typeface="Arial"/>
              <a:cs typeface="Arial"/>
            </a:endParaRPr>
          </a:p>
        </p:txBody>
      </p:sp>
      <p:sp>
        <p:nvSpPr>
          <p:cNvPr id="1185" name="object 1185"/>
          <p:cNvSpPr txBox="1"/>
          <p:nvPr/>
        </p:nvSpPr>
        <p:spPr>
          <a:xfrm>
            <a:off x="4129036" y="8590462"/>
            <a:ext cx="824865" cy="128905"/>
          </a:xfrm>
          <a:prstGeom prst="rect">
            <a:avLst/>
          </a:prstGeom>
        </p:spPr>
        <p:txBody>
          <a:bodyPr vert="horz" wrap="square" lIns="0" tIns="15875" rIns="0" bIns="0" rtlCol="0">
            <a:spAutoFit/>
          </a:bodyPr>
          <a:lstStyle/>
          <a:p>
            <a:pPr marL="12700">
              <a:lnSpc>
                <a:spcPct val="100000"/>
              </a:lnSpc>
              <a:spcBef>
                <a:spcPts val="125"/>
              </a:spcBef>
            </a:pPr>
            <a:r>
              <a:rPr sz="650" spc="10" dirty="0">
                <a:latin typeface="Arial"/>
                <a:cs typeface="Arial"/>
              </a:rPr>
              <a:t>TIERRA</a:t>
            </a:r>
            <a:r>
              <a:rPr sz="650" spc="-35" dirty="0">
                <a:latin typeface="Arial"/>
                <a:cs typeface="Arial"/>
              </a:rPr>
              <a:t> </a:t>
            </a:r>
            <a:r>
              <a:rPr sz="650" spc="10" dirty="0">
                <a:latin typeface="Arial"/>
                <a:cs typeface="Arial"/>
              </a:rPr>
              <a:t>ADICIONAL</a:t>
            </a:r>
            <a:endParaRPr sz="650">
              <a:latin typeface="Arial"/>
              <a:cs typeface="Arial"/>
            </a:endParaRPr>
          </a:p>
        </p:txBody>
      </p:sp>
      <p:sp>
        <p:nvSpPr>
          <p:cNvPr id="1186" name="object 1186"/>
          <p:cNvSpPr/>
          <p:nvPr/>
        </p:nvSpPr>
        <p:spPr>
          <a:xfrm>
            <a:off x="7989073" y="7994349"/>
            <a:ext cx="123189" cy="214629"/>
          </a:xfrm>
          <a:custGeom>
            <a:avLst/>
            <a:gdLst/>
            <a:ahLst/>
            <a:cxnLst/>
            <a:rect l="l" t="t" r="r" b="b"/>
            <a:pathLst>
              <a:path w="123189" h="214629">
                <a:moveTo>
                  <a:pt x="0" y="214121"/>
                </a:moveTo>
                <a:lnTo>
                  <a:pt x="122681" y="0"/>
                </a:lnTo>
              </a:path>
            </a:pathLst>
          </a:custGeom>
          <a:ln w="3175">
            <a:solidFill>
              <a:srgbClr val="000000"/>
            </a:solidFill>
          </a:ln>
        </p:spPr>
        <p:txBody>
          <a:bodyPr wrap="square" lIns="0" tIns="0" rIns="0" bIns="0" rtlCol="0"/>
          <a:lstStyle/>
          <a:p>
            <a:endParaRPr/>
          </a:p>
        </p:txBody>
      </p:sp>
      <p:sp>
        <p:nvSpPr>
          <p:cNvPr id="1187" name="object 1187"/>
          <p:cNvSpPr/>
          <p:nvPr/>
        </p:nvSpPr>
        <p:spPr>
          <a:xfrm>
            <a:off x="8070606" y="7994349"/>
            <a:ext cx="83185" cy="0"/>
          </a:xfrm>
          <a:custGeom>
            <a:avLst/>
            <a:gdLst/>
            <a:ahLst/>
            <a:cxnLst/>
            <a:rect l="l" t="t" r="r" b="b"/>
            <a:pathLst>
              <a:path w="83185">
                <a:moveTo>
                  <a:pt x="0" y="0"/>
                </a:moveTo>
                <a:lnTo>
                  <a:pt x="83058" y="0"/>
                </a:lnTo>
              </a:path>
            </a:pathLst>
          </a:custGeom>
          <a:ln w="3175">
            <a:solidFill>
              <a:srgbClr val="000000"/>
            </a:solidFill>
          </a:ln>
        </p:spPr>
        <p:txBody>
          <a:bodyPr wrap="square" lIns="0" tIns="0" rIns="0" bIns="0" rtlCol="0"/>
          <a:lstStyle/>
          <a:p>
            <a:endParaRPr/>
          </a:p>
        </p:txBody>
      </p:sp>
      <p:sp>
        <p:nvSpPr>
          <p:cNvPr id="1188" name="object 1188"/>
          <p:cNvSpPr/>
          <p:nvPr/>
        </p:nvSpPr>
        <p:spPr>
          <a:xfrm>
            <a:off x="5293117" y="7994349"/>
            <a:ext cx="123189" cy="214629"/>
          </a:xfrm>
          <a:custGeom>
            <a:avLst/>
            <a:gdLst/>
            <a:ahLst/>
            <a:cxnLst/>
            <a:rect l="l" t="t" r="r" b="b"/>
            <a:pathLst>
              <a:path w="123189" h="214629">
                <a:moveTo>
                  <a:pt x="0" y="214121"/>
                </a:moveTo>
                <a:lnTo>
                  <a:pt x="122682" y="0"/>
                </a:lnTo>
              </a:path>
            </a:pathLst>
          </a:custGeom>
          <a:ln w="3175">
            <a:solidFill>
              <a:srgbClr val="000000"/>
            </a:solidFill>
          </a:ln>
        </p:spPr>
        <p:txBody>
          <a:bodyPr wrap="square" lIns="0" tIns="0" rIns="0" bIns="0" rtlCol="0"/>
          <a:lstStyle/>
          <a:p>
            <a:endParaRPr/>
          </a:p>
        </p:txBody>
      </p:sp>
      <p:sp>
        <p:nvSpPr>
          <p:cNvPr id="1189" name="object 1189"/>
          <p:cNvSpPr/>
          <p:nvPr/>
        </p:nvSpPr>
        <p:spPr>
          <a:xfrm>
            <a:off x="6993900" y="8195518"/>
            <a:ext cx="212725" cy="123825"/>
          </a:xfrm>
          <a:custGeom>
            <a:avLst/>
            <a:gdLst/>
            <a:ahLst/>
            <a:cxnLst/>
            <a:rect l="l" t="t" r="r" b="b"/>
            <a:pathLst>
              <a:path w="212725" h="123825">
                <a:moveTo>
                  <a:pt x="212598" y="123443"/>
                </a:moveTo>
                <a:lnTo>
                  <a:pt x="0" y="0"/>
                </a:lnTo>
              </a:path>
            </a:pathLst>
          </a:custGeom>
          <a:ln w="3175">
            <a:solidFill>
              <a:srgbClr val="000000"/>
            </a:solidFill>
          </a:ln>
        </p:spPr>
        <p:txBody>
          <a:bodyPr wrap="square" lIns="0" tIns="0" rIns="0" bIns="0" rtlCol="0"/>
          <a:lstStyle/>
          <a:p>
            <a:endParaRPr/>
          </a:p>
        </p:txBody>
      </p:sp>
      <p:sp>
        <p:nvSpPr>
          <p:cNvPr id="1190" name="object 1190"/>
          <p:cNvSpPr/>
          <p:nvPr/>
        </p:nvSpPr>
        <p:spPr>
          <a:xfrm>
            <a:off x="5025654" y="8087313"/>
            <a:ext cx="20955" cy="14604"/>
          </a:xfrm>
          <a:custGeom>
            <a:avLst/>
            <a:gdLst/>
            <a:ahLst/>
            <a:cxnLst/>
            <a:rect l="l" t="t" r="r" b="b"/>
            <a:pathLst>
              <a:path w="20955"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1191" name="object 1191"/>
          <p:cNvSpPr/>
          <p:nvPr/>
        </p:nvSpPr>
        <p:spPr>
          <a:xfrm>
            <a:off x="5025654" y="8087313"/>
            <a:ext cx="20955" cy="14604"/>
          </a:xfrm>
          <a:custGeom>
            <a:avLst/>
            <a:gdLst/>
            <a:ahLst/>
            <a:cxnLst/>
            <a:rect l="l" t="t" r="r" b="b"/>
            <a:pathLst>
              <a:path w="20955"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1192" name="object 1192"/>
          <p:cNvSpPr/>
          <p:nvPr/>
        </p:nvSpPr>
        <p:spPr>
          <a:xfrm>
            <a:off x="5025654" y="8081218"/>
            <a:ext cx="14604" cy="20955"/>
          </a:xfrm>
          <a:custGeom>
            <a:avLst/>
            <a:gdLst/>
            <a:ahLst/>
            <a:cxnLst/>
            <a:rect l="l" t="t" r="r" b="b"/>
            <a:pathLst>
              <a:path w="14605" h="20954">
                <a:moveTo>
                  <a:pt x="0" y="0"/>
                </a:moveTo>
                <a:lnTo>
                  <a:pt x="0" y="20573"/>
                </a:lnTo>
                <a:lnTo>
                  <a:pt x="14478" y="6095"/>
                </a:lnTo>
                <a:lnTo>
                  <a:pt x="0" y="0"/>
                </a:lnTo>
                <a:close/>
              </a:path>
            </a:pathLst>
          </a:custGeom>
          <a:solidFill>
            <a:srgbClr val="000000"/>
          </a:solidFill>
        </p:spPr>
        <p:txBody>
          <a:bodyPr wrap="square" lIns="0" tIns="0" rIns="0" bIns="0" rtlCol="0"/>
          <a:lstStyle/>
          <a:p>
            <a:endParaRPr/>
          </a:p>
        </p:txBody>
      </p:sp>
      <p:sp>
        <p:nvSpPr>
          <p:cNvPr id="1193" name="object 1193"/>
          <p:cNvSpPr/>
          <p:nvPr/>
        </p:nvSpPr>
        <p:spPr>
          <a:xfrm>
            <a:off x="5025654" y="8081218"/>
            <a:ext cx="14604" cy="20955"/>
          </a:xfrm>
          <a:custGeom>
            <a:avLst/>
            <a:gdLst/>
            <a:ahLst/>
            <a:cxnLst/>
            <a:rect l="l" t="t" r="r" b="b"/>
            <a:pathLst>
              <a:path w="14605" h="20954">
                <a:moveTo>
                  <a:pt x="14478" y="6095"/>
                </a:moveTo>
                <a:lnTo>
                  <a:pt x="0" y="0"/>
                </a:lnTo>
                <a:lnTo>
                  <a:pt x="0" y="20573"/>
                </a:lnTo>
                <a:lnTo>
                  <a:pt x="14478" y="6095"/>
                </a:lnTo>
              </a:path>
            </a:pathLst>
          </a:custGeom>
          <a:ln w="3175">
            <a:solidFill>
              <a:srgbClr val="000000"/>
            </a:solidFill>
          </a:ln>
        </p:spPr>
        <p:txBody>
          <a:bodyPr wrap="square" lIns="0" tIns="0" rIns="0" bIns="0" rtlCol="0"/>
          <a:lstStyle/>
          <a:p>
            <a:endParaRPr/>
          </a:p>
        </p:txBody>
      </p:sp>
      <p:sp>
        <p:nvSpPr>
          <p:cNvPr id="1194" name="object 1194"/>
          <p:cNvSpPr/>
          <p:nvPr/>
        </p:nvSpPr>
        <p:spPr>
          <a:xfrm>
            <a:off x="5011176" y="8081218"/>
            <a:ext cx="14604" cy="20955"/>
          </a:xfrm>
          <a:custGeom>
            <a:avLst/>
            <a:gdLst/>
            <a:ahLst/>
            <a:cxnLst/>
            <a:rect l="l" t="t" r="r" b="b"/>
            <a:pathLst>
              <a:path w="14605" h="20954">
                <a:moveTo>
                  <a:pt x="14477" y="0"/>
                </a:moveTo>
                <a:lnTo>
                  <a:pt x="0" y="6095"/>
                </a:lnTo>
                <a:lnTo>
                  <a:pt x="14477" y="20573"/>
                </a:lnTo>
                <a:lnTo>
                  <a:pt x="14477" y="0"/>
                </a:lnTo>
                <a:close/>
              </a:path>
            </a:pathLst>
          </a:custGeom>
          <a:solidFill>
            <a:srgbClr val="000000"/>
          </a:solidFill>
        </p:spPr>
        <p:txBody>
          <a:bodyPr wrap="square" lIns="0" tIns="0" rIns="0" bIns="0" rtlCol="0"/>
          <a:lstStyle/>
          <a:p>
            <a:endParaRPr/>
          </a:p>
        </p:txBody>
      </p:sp>
      <p:sp>
        <p:nvSpPr>
          <p:cNvPr id="1195" name="object 1195"/>
          <p:cNvSpPr/>
          <p:nvPr/>
        </p:nvSpPr>
        <p:spPr>
          <a:xfrm>
            <a:off x="5011176" y="8081218"/>
            <a:ext cx="14604" cy="20955"/>
          </a:xfrm>
          <a:custGeom>
            <a:avLst/>
            <a:gdLst/>
            <a:ahLst/>
            <a:cxnLst/>
            <a:rect l="l" t="t" r="r" b="b"/>
            <a:pathLst>
              <a:path w="14605" h="20954">
                <a:moveTo>
                  <a:pt x="14477" y="0"/>
                </a:moveTo>
                <a:lnTo>
                  <a:pt x="0" y="6095"/>
                </a:lnTo>
                <a:lnTo>
                  <a:pt x="14477" y="20573"/>
                </a:lnTo>
                <a:lnTo>
                  <a:pt x="14477" y="0"/>
                </a:lnTo>
              </a:path>
            </a:pathLst>
          </a:custGeom>
          <a:ln w="3175">
            <a:solidFill>
              <a:srgbClr val="000000"/>
            </a:solidFill>
          </a:ln>
        </p:spPr>
        <p:txBody>
          <a:bodyPr wrap="square" lIns="0" tIns="0" rIns="0" bIns="0" rtlCol="0"/>
          <a:lstStyle/>
          <a:p>
            <a:endParaRPr/>
          </a:p>
        </p:txBody>
      </p:sp>
      <p:sp>
        <p:nvSpPr>
          <p:cNvPr id="1196" name="object 1196"/>
          <p:cNvSpPr/>
          <p:nvPr/>
        </p:nvSpPr>
        <p:spPr>
          <a:xfrm>
            <a:off x="5005080" y="8087313"/>
            <a:ext cx="20955" cy="14604"/>
          </a:xfrm>
          <a:custGeom>
            <a:avLst/>
            <a:gdLst/>
            <a:ahLst/>
            <a:cxnLst/>
            <a:rect l="l" t="t" r="r" b="b"/>
            <a:pathLst>
              <a:path w="20955" h="14604">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1197" name="object 1197"/>
          <p:cNvSpPr/>
          <p:nvPr/>
        </p:nvSpPr>
        <p:spPr>
          <a:xfrm>
            <a:off x="5005080" y="8087313"/>
            <a:ext cx="20955" cy="14604"/>
          </a:xfrm>
          <a:custGeom>
            <a:avLst/>
            <a:gdLst/>
            <a:ahLst/>
            <a:cxnLst/>
            <a:rect l="l" t="t" r="r" b="b"/>
            <a:pathLst>
              <a:path w="20955" h="14604">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1198" name="object 1198"/>
          <p:cNvSpPr/>
          <p:nvPr/>
        </p:nvSpPr>
        <p:spPr>
          <a:xfrm>
            <a:off x="5005080" y="8101791"/>
            <a:ext cx="20955" cy="14604"/>
          </a:xfrm>
          <a:custGeom>
            <a:avLst/>
            <a:gdLst/>
            <a:ahLst/>
            <a:cxnLst/>
            <a:rect l="l" t="t" r="r" b="b"/>
            <a:pathLst>
              <a:path w="20955" h="14604">
                <a:moveTo>
                  <a:pt x="20574" y="0"/>
                </a:moveTo>
                <a:lnTo>
                  <a:pt x="0" y="0"/>
                </a:lnTo>
                <a:lnTo>
                  <a:pt x="6096" y="14478"/>
                </a:lnTo>
                <a:lnTo>
                  <a:pt x="20574" y="0"/>
                </a:lnTo>
                <a:close/>
              </a:path>
            </a:pathLst>
          </a:custGeom>
          <a:solidFill>
            <a:srgbClr val="000000"/>
          </a:solidFill>
        </p:spPr>
        <p:txBody>
          <a:bodyPr wrap="square" lIns="0" tIns="0" rIns="0" bIns="0" rtlCol="0"/>
          <a:lstStyle/>
          <a:p>
            <a:endParaRPr/>
          </a:p>
        </p:txBody>
      </p:sp>
      <p:sp>
        <p:nvSpPr>
          <p:cNvPr id="1199" name="object 1199"/>
          <p:cNvSpPr/>
          <p:nvPr/>
        </p:nvSpPr>
        <p:spPr>
          <a:xfrm>
            <a:off x="5005080" y="8101791"/>
            <a:ext cx="20955" cy="14604"/>
          </a:xfrm>
          <a:custGeom>
            <a:avLst/>
            <a:gdLst/>
            <a:ahLst/>
            <a:cxnLst/>
            <a:rect l="l" t="t" r="r" b="b"/>
            <a:pathLst>
              <a:path w="20955" h="14604">
                <a:moveTo>
                  <a:pt x="0" y="0"/>
                </a:moveTo>
                <a:lnTo>
                  <a:pt x="6096" y="14478"/>
                </a:lnTo>
                <a:lnTo>
                  <a:pt x="20574" y="0"/>
                </a:lnTo>
                <a:lnTo>
                  <a:pt x="0" y="0"/>
                </a:lnTo>
              </a:path>
            </a:pathLst>
          </a:custGeom>
          <a:ln w="3175">
            <a:solidFill>
              <a:srgbClr val="000000"/>
            </a:solidFill>
          </a:ln>
        </p:spPr>
        <p:txBody>
          <a:bodyPr wrap="square" lIns="0" tIns="0" rIns="0" bIns="0" rtlCol="0"/>
          <a:lstStyle/>
          <a:p>
            <a:endParaRPr/>
          </a:p>
        </p:txBody>
      </p:sp>
      <p:sp>
        <p:nvSpPr>
          <p:cNvPr id="1200" name="object 1200"/>
          <p:cNvSpPr/>
          <p:nvPr/>
        </p:nvSpPr>
        <p:spPr>
          <a:xfrm>
            <a:off x="5011176" y="8101791"/>
            <a:ext cx="14604" cy="20955"/>
          </a:xfrm>
          <a:custGeom>
            <a:avLst/>
            <a:gdLst/>
            <a:ahLst/>
            <a:cxnLst/>
            <a:rect l="l" t="t" r="r" b="b"/>
            <a:pathLst>
              <a:path w="14605"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1201" name="object 1201"/>
          <p:cNvSpPr/>
          <p:nvPr/>
        </p:nvSpPr>
        <p:spPr>
          <a:xfrm>
            <a:off x="5011176" y="8101791"/>
            <a:ext cx="14604" cy="20955"/>
          </a:xfrm>
          <a:custGeom>
            <a:avLst/>
            <a:gdLst/>
            <a:ahLst/>
            <a:cxnLst/>
            <a:rect l="l" t="t" r="r" b="b"/>
            <a:pathLst>
              <a:path w="14605" h="20954">
                <a:moveTo>
                  <a:pt x="0" y="14478"/>
                </a:moveTo>
                <a:lnTo>
                  <a:pt x="14477" y="20574"/>
                </a:lnTo>
                <a:lnTo>
                  <a:pt x="14477" y="0"/>
                </a:lnTo>
                <a:lnTo>
                  <a:pt x="0" y="14478"/>
                </a:lnTo>
              </a:path>
            </a:pathLst>
          </a:custGeom>
          <a:ln w="3175">
            <a:solidFill>
              <a:srgbClr val="000000"/>
            </a:solidFill>
          </a:ln>
        </p:spPr>
        <p:txBody>
          <a:bodyPr wrap="square" lIns="0" tIns="0" rIns="0" bIns="0" rtlCol="0"/>
          <a:lstStyle/>
          <a:p>
            <a:endParaRPr/>
          </a:p>
        </p:txBody>
      </p:sp>
      <p:sp>
        <p:nvSpPr>
          <p:cNvPr id="1202" name="object 1202"/>
          <p:cNvSpPr/>
          <p:nvPr/>
        </p:nvSpPr>
        <p:spPr>
          <a:xfrm>
            <a:off x="5025654" y="8101791"/>
            <a:ext cx="14604" cy="20955"/>
          </a:xfrm>
          <a:custGeom>
            <a:avLst/>
            <a:gdLst/>
            <a:ahLst/>
            <a:cxnLst/>
            <a:rect l="l" t="t" r="r" b="b"/>
            <a:pathLst>
              <a:path w="14605" h="20954">
                <a:moveTo>
                  <a:pt x="0" y="0"/>
                </a:moveTo>
                <a:lnTo>
                  <a:pt x="0" y="20574"/>
                </a:lnTo>
                <a:lnTo>
                  <a:pt x="14478" y="14478"/>
                </a:lnTo>
                <a:lnTo>
                  <a:pt x="0" y="0"/>
                </a:lnTo>
                <a:close/>
              </a:path>
            </a:pathLst>
          </a:custGeom>
          <a:solidFill>
            <a:srgbClr val="000000"/>
          </a:solidFill>
        </p:spPr>
        <p:txBody>
          <a:bodyPr wrap="square" lIns="0" tIns="0" rIns="0" bIns="0" rtlCol="0"/>
          <a:lstStyle/>
          <a:p>
            <a:endParaRPr/>
          </a:p>
        </p:txBody>
      </p:sp>
      <p:sp>
        <p:nvSpPr>
          <p:cNvPr id="1203" name="object 1203"/>
          <p:cNvSpPr/>
          <p:nvPr/>
        </p:nvSpPr>
        <p:spPr>
          <a:xfrm>
            <a:off x="5025654" y="8101791"/>
            <a:ext cx="14604" cy="20955"/>
          </a:xfrm>
          <a:custGeom>
            <a:avLst/>
            <a:gdLst/>
            <a:ahLst/>
            <a:cxnLst/>
            <a:rect l="l" t="t" r="r" b="b"/>
            <a:pathLst>
              <a:path w="14605" h="20954">
                <a:moveTo>
                  <a:pt x="0" y="20574"/>
                </a:moveTo>
                <a:lnTo>
                  <a:pt x="14478" y="14478"/>
                </a:lnTo>
                <a:lnTo>
                  <a:pt x="0" y="0"/>
                </a:lnTo>
                <a:lnTo>
                  <a:pt x="0" y="20574"/>
                </a:lnTo>
              </a:path>
            </a:pathLst>
          </a:custGeom>
          <a:ln w="3175">
            <a:solidFill>
              <a:srgbClr val="000000"/>
            </a:solidFill>
          </a:ln>
        </p:spPr>
        <p:txBody>
          <a:bodyPr wrap="square" lIns="0" tIns="0" rIns="0" bIns="0" rtlCol="0"/>
          <a:lstStyle/>
          <a:p>
            <a:endParaRPr/>
          </a:p>
        </p:txBody>
      </p:sp>
      <p:sp>
        <p:nvSpPr>
          <p:cNvPr id="1204" name="object 1204"/>
          <p:cNvSpPr/>
          <p:nvPr/>
        </p:nvSpPr>
        <p:spPr>
          <a:xfrm>
            <a:off x="5025654" y="8101791"/>
            <a:ext cx="20955" cy="14604"/>
          </a:xfrm>
          <a:custGeom>
            <a:avLst/>
            <a:gdLst/>
            <a:ahLst/>
            <a:cxnLst/>
            <a:rect l="l" t="t" r="r" b="b"/>
            <a:pathLst>
              <a:path w="20955" h="14604">
                <a:moveTo>
                  <a:pt x="20574" y="0"/>
                </a:moveTo>
                <a:lnTo>
                  <a:pt x="0" y="0"/>
                </a:lnTo>
                <a:lnTo>
                  <a:pt x="14478" y="14478"/>
                </a:lnTo>
                <a:lnTo>
                  <a:pt x="20574" y="0"/>
                </a:lnTo>
                <a:close/>
              </a:path>
            </a:pathLst>
          </a:custGeom>
          <a:solidFill>
            <a:srgbClr val="000000"/>
          </a:solidFill>
        </p:spPr>
        <p:txBody>
          <a:bodyPr wrap="square" lIns="0" tIns="0" rIns="0" bIns="0" rtlCol="0"/>
          <a:lstStyle/>
          <a:p>
            <a:endParaRPr/>
          </a:p>
        </p:txBody>
      </p:sp>
      <p:sp>
        <p:nvSpPr>
          <p:cNvPr id="1205" name="object 1205"/>
          <p:cNvSpPr/>
          <p:nvPr/>
        </p:nvSpPr>
        <p:spPr>
          <a:xfrm>
            <a:off x="5025654" y="8101791"/>
            <a:ext cx="20955" cy="14604"/>
          </a:xfrm>
          <a:custGeom>
            <a:avLst/>
            <a:gdLst/>
            <a:ahLst/>
            <a:cxnLst/>
            <a:rect l="l" t="t" r="r" b="b"/>
            <a:pathLst>
              <a:path w="20955" h="14604">
                <a:moveTo>
                  <a:pt x="14478" y="14478"/>
                </a:moveTo>
                <a:lnTo>
                  <a:pt x="20574" y="0"/>
                </a:lnTo>
                <a:lnTo>
                  <a:pt x="0" y="0"/>
                </a:lnTo>
                <a:lnTo>
                  <a:pt x="14478" y="14478"/>
                </a:lnTo>
              </a:path>
            </a:pathLst>
          </a:custGeom>
          <a:ln w="3175">
            <a:solidFill>
              <a:srgbClr val="000000"/>
            </a:solidFill>
          </a:ln>
        </p:spPr>
        <p:txBody>
          <a:bodyPr wrap="square" lIns="0" tIns="0" rIns="0" bIns="0" rtlCol="0"/>
          <a:lstStyle/>
          <a:p>
            <a:endParaRPr/>
          </a:p>
        </p:txBody>
      </p:sp>
      <p:sp>
        <p:nvSpPr>
          <p:cNvPr id="1206" name="object 1206"/>
          <p:cNvSpPr/>
          <p:nvPr/>
        </p:nvSpPr>
        <p:spPr>
          <a:xfrm>
            <a:off x="4621795" y="7109668"/>
            <a:ext cx="3746500" cy="8890"/>
          </a:xfrm>
          <a:custGeom>
            <a:avLst/>
            <a:gdLst/>
            <a:ahLst/>
            <a:cxnLst/>
            <a:rect l="l" t="t" r="r" b="b"/>
            <a:pathLst>
              <a:path w="3746500" h="8889">
                <a:moveTo>
                  <a:pt x="3745992" y="0"/>
                </a:moveTo>
                <a:lnTo>
                  <a:pt x="0" y="0"/>
                </a:lnTo>
                <a:lnTo>
                  <a:pt x="0" y="8382"/>
                </a:lnTo>
                <a:lnTo>
                  <a:pt x="3745992" y="0"/>
                </a:lnTo>
                <a:close/>
              </a:path>
            </a:pathLst>
          </a:custGeom>
          <a:solidFill>
            <a:srgbClr val="000000"/>
          </a:solidFill>
        </p:spPr>
        <p:txBody>
          <a:bodyPr wrap="square" lIns="0" tIns="0" rIns="0" bIns="0" rtlCol="0"/>
          <a:lstStyle/>
          <a:p>
            <a:endParaRPr/>
          </a:p>
        </p:txBody>
      </p:sp>
      <p:sp>
        <p:nvSpPr>
          <p:cNvPr id="1207" name="object 1207"/>
          <p:cNvSpPr/>
          <p:nvPr/>
        </p:nvSpPr>
        <p:spPr>
          <a:xfrm>
            <a:off x="4621795" y="7109668"/>
            <a:ext cx="3746500" cy="8890"/>
          </a:xfrm>
          <a:custGeom>
            <a:avLst/>
            <a:gdLst/>
            <a:ahLst/>
            <a:cxnLst/>
            <a:rect l="l" t="t" r="r" b="b"/>
            <a:pathLst>
              <a:path w="3746500" h="8889">
                <a:moveTo>
                  <a:pt x="3745992" y="0"/>
                </a:moveTo>
                <a:lnTo>
                  <a:pt x="0" y="8382"/>
                </a:lnTo>
                <a:lnTo>
                  <a:pt x="3745992" y="8382"/>
                </a:lnTo>
                <a:lnTo>
                  <a:pt x="3745992" y="0"/>
                </a:lnTo>
                <a:close/>
              </a:path>
            </a:pathLst>
          </a:custGeom>
          <a:solidFill>
            <a:srgbClr val="000000"/>
          </a:solidFill>
        </p:spPr>
        <p:txBody>
          <a:bodyPr wrap="square" lIns="0" tIns="0" rIns="0" bIns="0" rtlCol="0"/>
          <a:lstStyle/>
          <a:p>
            <a:endParaRPr/>
          </a:p>
        </p:txBody>
      </p:sp>
      <p:sp>
        <p:nvSpPr>
          <p:cNvPr id="1208" name="object 1208"/>
          <p:cNvSpPr/>
          <p:nvPr/>
        </p:nvSpPr>
        <p:spPr>
          <a:xfrm>
            <a:off x="4621795" y="7109668"/>
            <a:ext cx="3746500" cy="8890"/>
          </a:xfrm>
          <a:custGeom>
            <a:avLst/>
            <a:gdLst/>
            <a:ahLst/>
            <a:cxnLst/>
            <a:rect l="l" t="t" r="r" b="b"/>
            <a:pathLst>
              <a:path w="3746500" h="8889">
                <a:moveTo>
                  <a:pt x="0" y="0"/>
                </a:moveTo>
                <a:lnTo>
                  <a:pt x="0" y="8382"/>
                </a:lnTo>
                <a:lnTo>
                  <a:pt x="3745992" y="8382"/>
                </a:lnTo>
                <a:lnTo>
                  <a:pt x="3745992" y="0"/>
                </a:lnTo>
                <a:lnTo>
                  <a:pt x="0" y="0"/>
                </a:lnTo>
              </a:path>
            </a:pathLst>
          </a:custGeom>
          <a:ln w="3175">
            <a:solidFill>
              <a:srgbClr val="000000"/>
            </a:solidFill>
          </a:ln>
        </p:spPr>
        <p:txBody>
          <a:bodyPr wrap="square" lIns="0" tIns="0" rIns="0" bIns="0" rtlCol="0"/>
          <a:lstStyle/>
          <a:p>
            <a:endParaRPr/>
          </a:p>
        </p:txBody>
      </p:sp>
      <p:sp>
        <p:nvSpPr>
          <p:cNvPr id="1209" name="object 1209"/>
          <p:cNvSpPr/>
          <p:nvPr/>
        </p:nvSpPr>
        <p:spPr>
          <a:xfrm>
            <a:off x="4621795" y="7356556"/>
            <a:ext cx="3746500" cy="8890"/>
          </a:xfrm>
          <a:custGeom>
            <a:avLst/>
            <a:gdLst/>
            <a:ahLst/>
            <a:cxnLst/>
            <a:rect l="l" t="t" r="r" b="b"/>
            <a:pathLst>
              <a:path w="3746500" h="8890">
                <a:moveTo>
                  <a:pt x="3745992" y="0"/>
                </a:moveTo>
                <a:lnTo>
                  <a:pt x="0" y="0"/>
                </a:lnTo>
                <a:lnTo>
                  <a:pt x="0" y="8382"/>
                </a:lnTo>
                <a:lnTo>
                  <a:pt x="3745992" y="0"/>
                </a:lnTo>
                <a:close/>
              </a:path>
            </a:pathLst>
          </a:custGeom>
          <a:solidFill>
            <a:srgbClr val="000000"/>
          </a:solidFill>
        </p:spPr>
        <p:txBody>
          <a:bodyPr wrap="square" lIns="0" tIns="0" rIns="0" bIns="0" rtlCol="0"/>
          <a:lstStyle/>
          <a:p>
            <a:endParaRPr/>
          </a:p>
        </p:txBody>
      </p:sp>
      <p:sp>
        <p:nvSpPr>
          <p:cNvPr id="1210" name="object 1210"/>
          <p:cNvSpPr/>
          <p:nvPr/>
        </p:nvSpPr>
        <p:spPr>
          <a:xfrm>
            <a:off x="4621795" y="7356556"/>
            <a:ext cx="3746500" cy="8890"/>
          </a:xfrm>
          <a:custGeom>
            <a:avLst/>
            <a:gdLst/>
            <a:ahLst/>
            <a:cxnLst/>
            <a:rect l="l" t="t" r="r" b="b"/>
            <a:pathLst>
              <a:path w="3746500" h="8890">
                <a:moveTo>
                  <a:pt x="3745992" y="0"/>
                </a:moveTo>
                <a:lnTo>
                  <a:pt x="0" y="8382"/>
                </a:lnTo>
                <a:lnTo>
                  <a:pt x="3745992" y="8382"/>
                </a:lnTo>
                <a:lnTo>
                  <a:pt x="3745992" y="0"/>
                </a:lnTo>
                <a:close/>
              </a:path>
            </a:pathLst>
          </a:custGeom>
          <a:solidFill>
            <a:srgbClr val="000000"/>
          </a:solidFill>
        </p:spPr>
        <p:txBody>
          <a:bodyPr wrap="square" lIns="0" tIns="0" rIns="0" bIns="0" rtlCol="0"/>
          <a:lstStyle/>
          <a:p>
            <a:endParaRPr/>
          </a:p>
        </p:txBody>
      </p:sp>
      <p:sp>
        <p:nvSpPr>
          <p:cNvPr id="1211" name="object 1211"/>
          <p:cNvSpPr/>
          <p:nvPr/>
        </p:nvSpPr>
        <p:spPr>
          <a:xfrm>
            <a:off x="4621795" y="7356556"/>
            <a:ext cx="3746500" cy="8890"/>
          </a:xfrm>
          <a:custGeom>
            <a:avLst/>
            <a:gdLst/>
            <a:ahLst/>
            <a:cxnLst/>
            <a:rect l="l" t="t" r="r" b="b"/>
            <a:pathLst>
              <a:path w="3746500" h="8890">
                <a:moveTo>
                  <a:pt x="0" y="0"/>
                </a:moveTo>
                <a:lnTo>
                  <a:pt x="0" y="8382"/>
                </a:lnTo>
                <a:lnTo>
                  <a:pt x="3745992" y="8382"/>
                </a:lnTo>
                <a:lnTo>
                  <a:pt x="3745992" y="0"/>
                </a:lnTo>
                <a:lnTo>
                  <a:pt x="0" y="0"/>
                </a:lnTo>
              </a:path>
            </a:pathLst>
          </a:custGeom>
          <a:ln w="3175">
            <a:solidFill>
              <a:srgbClr val="000000"/>
            </a:solidFill>
          </a:ln>
        </p:spPr>
        <p:txBody>
          <a:bodyPr wrap="square" lIns="0" tIns="0" rIns="0" bIns="0" rtlCol="0"/>
          <a:lstStyle/>
          <a:p>
            <a:endParaRPr/>
          </a:p>
        </p:txBody>
      </p:sp>
      <p:sp>
        <p:nvSpPr>
          <p:cNvPr id="1212" name="object 1212"/>
          <p:cNvSpPr/>
          <p:nvPr/>
        </p:nvSpPr>
        <p:spPr>
          <a:xfrm>
            <a:off x="4621795" y="7603444"/>
            <a:ext cx="3746500" cy="8890"/>
          </a:xfrm>
          <a:custGeom>
            <a:avLst/>
            <a:gdLst/>
            <a:ahLst/>
            <a:cxnLst/>
            <a:rect l="l" t="t" r="r" b="b"/>
            <a:pathLst>
              <a:path w="3746500" h="8890">
                <a:moveTo>
                  <a:pt x="3745992" y="0"/>
                </a:moveTo>
                <a:lnTo>
                  <a:pt x="0" y="0"/>
                </a:lnTo>
                <a:lnTo>
                  <a:pt x="0" y="8382"/>
                </a:lnTo>
                <a:lnTo>
                  <a:pt x="3745992" y="0"/>
                </a:lnTo>
                <a:close/>
              </a:path>
            </a:pathLst>
          </a:custGeom>
          <a:solidFill>
            <a:srgbClr val="000000"/>
          </a:solidFill>
        </p:spPr>
        <p:txBody>
          <a:bodyPr wrap="square" lIns="0" tIns="0" rIns="0" bIns="0" rtlCol="0"/>
          <a:lstStyle/>
          <a:p>
            <a:endParaRPr/>
          </a:p>
        </p:txBody>
      </p:sp>
      <p:sp>
        <p:nvSpPr>
          <p:cNvPr id="1213" name="object 1213"/>
          <p:cNvSpPr/>
          <p:nvPr/>
        </p:nvSpPr>
        <p:spPr>
          <a:xfrm>
            <a:off x="4621795" y="7603444"/>
            <a:ext cx="3746500" cy="8890"/>
          </a:xfrm>
          <a:custGeom>
            <a:avLst/>
            <a:gdLst/>
            <a:ahLst/>
            <a:cxnLst/>
            <a:rect l="l" t="t" r="r" b="b"/>
            <a:pathLst>
              <a:path w="3746500" h="8890">
                <a:moveTo>
                  <a:pt x="3745992" y="0"/>
                </a:moveTo>
                <a:lnTo>
                  <a:pt x="0" y="8382"/>
                </a:lnTo>
                <a:lnTo>
                  <a:pt x="3745992" y="8382"/>
                </a:lnTo>
                <a:lnTo>
                  <a:pt x="3745992" y="0"/>
                </a:lnTo>
                <a:close/>
              </a:path>
            </a:pathLst>
          </a:custGeom>
          <a:solidFill>
            <a:srgbClr val="000000"/>
          </a:solidFill>
        </p:spPr>
        <p:txBody>
          <a:bodyPr wrap="square" lIns="0" tIns="0" rIns="0" bIns="0" rtlCol="0"/>
          <a:lstStyle/>
          <a:p>
            <a:endParaRPr/>
          </a:p>
        </p:txBody>
      </p:sp>
      <p:sp>
        <p:nvSpPr>
          <p:cNvPr id="1214" name="object 1214"/>
          <p:cNvSpPr/>
          <p:nvPr/>
        </p:nvSpPr>
        <p:spPr>
          <a:xfrm>
            <a:off x="4621795" y="7603444"/>
            <a:ext cx="3746500" cy="8890"/>
          </a:xfrm>
          <a:custGeom>
            <a:avLst/>
            <a:gdLst/>
            <a:ahLst/>
            <a:cxnLst/>
            <a:rect l="l" t="t" r="r" b="b"/>
            <a:pathLst>
              <a:path w="3746500" h="8890">
                <a:moveTo>
                  <a:pt x="0" y="0"/>
                </a:moveTo>
                <a:lnTo>
                  <a:pt x="0" y="8382"/>
                </a:lnTo>
                <a:lnTo>
                  <a:pt x="3745992" y="8382"/>
                </a:lnTo>
                <a:lnTo>
                  <a:pt x="3745992" y="0"/>
                </a:lnTo>
                <a:lnTo>
                  <a:pt x="0" y="0"/>
                </a:lnTo>
              </a:path>
            </a:pathLst>
          </a:custGeom>
          <a:ln w="3175">
            <a:solidFill>
              <a:srgbClr val="000000"/>
            </a:solidFill>
          </a:ln>
        </p:spPr>
        <p:txBody>
          <a:bodyPr wrap="square" lIns="0" tIns="0" rIns="0" bIns="0" rtlCol="0"/>
          <a:lstStyle/>
          <a:p>
            <a:endParaRPr/>
          </a:p>
        </p:txBody>
      </p:sp>
      <p:sp>
        <p:nvSpPr>
          <p:cNvPr id="1215" name="object 1215"/>
          <p:cNvSpPr/>
          <p:nvPr/>
        </p:nvSpPr>
        <p:spPr>
          <a:xfrm>
            <a:off x="3826267" y="7850332"/>
            <a:ext cx="4541520" cy="8890"/>
          </a:xfrm>
          <a:custGeom>
            <a:avLst/>
            <a:gdLst/>
            <a:ahLst/>
            <a:cxnLst/>
            <a:rect l="l" t="t" r="r" b="b"/>
            <a:pathLst>
              <a:path w="4541520" h="8890">
                <a:moveTo>
                  <a:pt x="4541520" y="0"/>
                </a:moveTo>
                <a:lnTo>
                  <a:pt x="0" y="0"/>
                </a:lnTo>
                <a:lnTo>
                  <a:pt x="0" y="8382"/>
                </a:lnTo>
                <a:lnTo>
                  <a:pt x="4541520" y="0"/>
                </a:lnTo>
                <a:close/>
              </a:path>
            </a:pathLst>
          </a:custGeom>
          <a:solidFill>
            <a:srgbClr val="000000"/>
          </a:solidFill>
        </p:spPr>
        <p:txBody>
          <a:bodyPr wrap="square" lIns="0" tIns="0" rIns="0" bIns="0" rtlCol="0"/>
          <a:lstStyle/>
          <a:p>
            <a:endParaRPr/>
          </a:p>
        </p:txBody>
      </p:sp>
      <p:sp>
        <p:nvSpPr>
          <p:cNvPr id="1216" name="object 1216"/>
          <p:cNvSpPr/>
          <p:nvPr/>
        </p:nvSpPr>
        <p:spPr>
          <a:xfrm>
            <a:off x="3826267" y="7850332"/>
            <a:ext cx="4541520" cy="8890"/>
          </a:xfrm>
          <a:custGeom>
            <a:avLst/>
            <a:gdLst/>
            <a:ahLst/>
            <a:cxnLst/>
            <a:rect l="l" t="t" r="r" b="b"/>
            <a:pathLst>
              <a:path w="4541520" h="8890">
                <a:moveTo>
                  <a:pt x="4541520" y="0"/>
                </a:moveTo>
                <a:lnTo>
                  <a:pt x="0" y="8382"/>
                </a:lnTo>
                <a:lnTo>
                  <a:pt x="4541520" y="8382"/>
                </a:lnTo>
                <a:lnTo>
                  <a:pt x="4541520" y="0"/>
                </a:lnTo>
                <a:close/>
              </a:path>
            </a:pathLst>
          </a:custGeom>
          <a:solidFill>
            <a:srgbClr val="000000"/>
          </a:solidFill>
        </p:spPr>
        <p:txBody>
          <a:bodyPr wrap="square" lIns="0" tIns="0" rIns="0" bIns="0" rtlCol="0"/>
          <a:lstStyle/>
          <a:p>
            <a:endParaRPr/>
          </a:p>
        </p:txBody>
      </p:sp>
      <p:sp>
        <p:nvSpPr>
          <p:cNvPr id="1217" name="object 1217"/>
          <p:cNvSpPr/>
          <p:nvPr/>
        </p:nvSpPr>
        <p:spPr>
          <a:xfrm>
            <a:off x="3826267" y="7850332"/>
            <a:ext cx="4541520" cy="8890"/>
          </a:xfrm>
          <a:custGeom>
            <a:avLst/>
            <a:gdLst/>
            <a:ahLst/>
            <a:cxnLst/>
            <a:rect l="l" t="t" r="r" b="b"/>
            <a:pathLst>
              <a:path w="4541520" h="8890">
                <a:moveTo>
                  <a:pt x="0" y="0"/>
                </a:moveTo>
                <a:lnTo>
                  <a:pt x="0" y="8382"/>
                </a:lnTo>
                <a:lnTo>
                  <a:pt x="4541520" y="8382"/>
                </a:lnTo>
                <a:lnTo>
                  <a:pt x="4541520" y="0"/>
                </a:lnTo>
                <a:lnTo>
                  <a:pt x="0" y="0"/>
                </a:lnTo>
              </a:path>
            </a:pathLst>
          </a:custGeom>
          <a:ln w="3175">
            <a:solidFill>
              <a:srgbClr val="000000"/>
            </a:solidFill>
          </a:ln>
        </p:spPr>
        <p:txBody>
          <a:bodyPr wrap="square" lIns="0" tIns="0" rIns="0" bIns="0" rtlCol="0"/>
          <a:lstStyle/>
          <a:p>
            <a:endParaRPr/>
          </a:p>
        </p:txBody>
      </p:sp>
      <p:sp>
        <p:nvSpPr>
          <p:cNvPr id="1218" name="object 1218"/>
          <p:cNvSpPr/>
          <p:nvPr/>
        </p:nvSpPr>
        <p:spPr>
          <a:xfrm>
            <a:off x="3826267" y="8097220"/>
            <a:ext cx="4541520" cy="8890"/>
          </a:xfrm>
          <a:custGeom>
            <a:avLst/>
            <a:gdLst/>
            <a:ahLst/>
            <a:cxnLst/>
            <a:rect l="l" t="t" r="r" b="b"/>
            <a:pathLst>
              <a:path w="4541520" h="8890">
                <a:moveTo>
                  <a:pt x="4541520" y="0"/>
                </a:moveTo>
                <a:lnTo>
                  <a:pt x="0" y="0"/>
                </a:lnTo>
                <a:lnTo>
                  <a:pt x="0" y="8381"/>
                </a:lnTo>
                <a:lnTo>
                  <a:pt x="4541520" y="0"/>
                </a:lnTo>
                <a:close/>
              </a:path>
            </a:pathLst>
          </a:custGeom>
          <a:solidFill>
            <a:srgbClr val="000000"/>
          </a:solidFill>
        </p:spPr>
        <p:txBody>
          <a:bodyPr wrap="square" lIns="0" tIns="0" rIns="0" bIns="0" rtlCol="0"/>
          <a:lstStyle/>
          <a:p>
            <a:endParaRPr/>
          </a:p>
        </p:txBody>
      </p:sp>
      <p:sp>
        <p:nvSpPr>
          <p:cNvPr id="1219" name="object 1219"/>
          <p:cNvSpPr/>
          <p:nvPr/>
        </p:nvSpPr>
        <p:spPr>
          <a:xfrm>
            <a:off x="3826267" y="8097220"/>
            <a:ext cx="4541520" cy="8890"/>
          </a:xfrm>
          <a:custGeom>
            <a:avLst/>
            <a:gdLst/>
            <a:ahLst/>
            <a:cxnLst/>
            <a:rect l="l" t="t" r="r" b="b"/>
            <a:pathLst>
              <a:path w="4541520" h="8890">
                <a:moveTo>
                  <a:pt x="4541520" y="0"/>
                </a:moveTo>
                <a:lnTo>
                  <a:pt x="0" y="8381"/>
                </a:lnTo>
                <a:lnTo>
                  <a:pt x="4541520" y="8381"/>
                </a:lnTo>
                <a:lnTo>
                  <a:pt x="4541520" y="0"/>
                </a:lnTo>
                <a:close/>
              </a:path>
            </a:pathLst>
          </a:custGeom>
          <a:solidFill>
            <a:srgbClr val="000000"/>
          </a:solidFill>
        </p:spPr>
        <p:txBody>
          <a:bodyPr wrap="square" lIns="0" tIns="0" rIns="0" bIns="0" rtlCol="0"/>
          <a:lstStyle/>
          <a:p>
            <a:endParaRPr/>
          </a:p>
        </p:txBody>
      </p:sp>
      <p:sp>
        <p:nvSpPr>
          <p:cNvPr id="1220" name="object 1220"/>
          <p:cNvSpPr/>
          <p:nvPr/>
        </p:nvSpPr>
        <p:spPr>
          <a:xfrm>
            <a:off x="3826267" y="8097220"/>
            <a:ext cx="4541520" cy="8890"/>
          </a:xfrm>
          <a:custGeom>
            <a:avLst/>
            <a:gdLst/>
            <a:ahLst/>
            <a:cxnLst/>
            <a:rect l="l" t="t" r="r" b="b"/>
            <a:pathLst>
              <a:path w="4541520" h="8890">
                <a:moveTo>
                  <a:pt x="0" y="0"/>
                </a:moveTo>
                <a:lnTo>
                  <a:pt x="0" y="8381"/>
                </a:lnTo>
                <a:lnTo>
                  <a:pt x="4541520" y="8381"/>
                </a:lnTo>
                <a:lnTo>
                  <a:pt x="4541520" y="0"/>
                </a:lnTo>
                <a:lnTo>
                  <a:pt x="0" y="0"/>
                </a:lnTo>
              </a:path>
            </a:pathLst>
          </a:custGeom>
          <a:ln w="3175">
            <a:solidFill>
              <a:srgbClr val="000000"/>
            </a:solidFill>
          </a:ln>
        </p:spPr>
        <p:txBody>
          <a:bodyPr wrap="square" lIns="0" tIns="0" rIns="0" bIns="0" rtlCol="0"/>
          <a:lstStyle/>
          <a:p>
            <a:endParaRPr/>
          </a:p>
        </p:txBody>
      </p:sp>
      <p:sp>
        <p:nvSpPr>
          <p:cNvPr id="1221" name="object 1221"/>
          <p:cNvSpPr/>
          <p:nvPr/>
        </p:nvSpPr>
        <p:spPr>
          <a:xfrm>
            <a:off x="3826267" y="7109668"/>
            <a:ext cx="231140" cy="8890"/>
          </a:xfrm>
          <a:custGeom>
            <a:avLst/>
            <a:gdLst/>
            <a:ahLst/>
            <a:cxnLst/>
            <a:rect l="l" t="t" r="r" b="b"/>
            <a:pathLst>
              <a:path w="231139" h="8889">
                <a:moveTo>
                  <a:pt x="230886" y="0"/>
                </a:moveTo>
                <a:lnTo>
                  <a:pt x="0" y="8382"/>
                </a:lnTo>
                <a:lnTo>
                  <a:pt x="230886" y="8382"/>
                </a:lnTo>
                <a:lnTo>
                  <a:pt x="230886" y="0"/>
                </a:lnTo>
                <a:close/>
              </a:path>
            </a:pathLst>
          </a:custGeom>
          <a:solidFill>
            <a:srgbClr val="000000"/>
          </a:solidFill>
        </p:spPr>
        <p:txBody>
          <a:bodyPr wrap="square" lIns="0" tIns="0" rIns="0" bIns="0" rtlCol="0"/>
          <a:lstStyle/>
          <a:p>
            <a:endParaRPr/>
          </a:p>
        </p:txBody>
      </p:sp>
      <p:sp>
        <p:nvSpPr>
          <p:cNvPr id="1222" name="object 1222"/>
          <p:cNvSpPr/>
          <p:nvPr/>
        </p:nvSpPr>
        <p:spPr>
          <a:xfrm>
            <a:off x="3826267" y="7109668"/>
            <a:ext cx="231140" cy="8890"/>
          </a:xfrm>
          <a:custGeom>
            <a:avLst/>
            <a:gdLst/>
            <a:ahLst/>
            <a:cxnLst/>
            <a:rect l="l" t="t" r="r" b="b"/>
            <a:pathLst>
              <a:path w="231139" h="8889">
                <a:moveTo>
                  <a:pt x="230886" y="0"/>
                </a:moveTo>
                <a:lnTo>
                  <a:pt x="0" y="0"/>
                </a:lnTo>
                <a:lnTo>
                  <a:pt x="0" y="8382"/>
                </a:lnTo>
                <a:lnTo>
                  <a:pt x="230886" y="0"/>
                </a:lnTo>
                <a:close/>
              </a:path>
            </a:pathLst>
          </a:custGeom>
          <a:solidFill>
            <a:srgbClr val="000000"/>
          </a:solidFill>
        </p:spPr>
        <p:txBody>
          <a:bodyPr wrap="square" lIns="0" tIns="0" rIns="0" bIns="0" rtlCol="0"/>
          <a:lstStyle/>
          <a:p>
            <a:endParaRPr/>
          </a:p>
        </p:txBody>
      </p:sp>
      <p:sp>
        <p:nvSpPr>
          <p:cNvPr id="1223" name="object 1223"/>
          <p:cNvSpPr/>
          <p:nvPr/>
        </p:nvSpPr>
        <p:spPr>
          <a:xfrm>
            <a:off x="3826267" y="7109668"/>
            <a:ext cx="231140" cy="8890"/>
          </a:xfrm>
          <a:custGeom>
            <a:avLst/>
            <a:gdLst/>
            <a:ahLst/>
            <a:cxnLst/>
            <a:rect l="l" t="t" r="r" b="b"/>
            <a:pathLst>
              <a:path w="231139" h="8889">
                <a:moveTo>
                  <a:pt x="230886" y="8382"/>
                </a:moveTo>
                <a:lnTo>
                  <a:pt x="230886" y="0"/>
                </a:lnTo>
                <a:lnTo>
                  <a:pt x="0" y="0"/>
                </a:lnTo>
                <a:lnTo>
                  <a:pt x="0" y="8382"/>
                </a:lnTo>
                <a:lnTo>
                  <a:pt x="230886" y="8382"/>
                </a:lnTo>
              </a:path>
            </a:pathLst>
          </a:custGeom>
          <a:ln w="3175">
            <a:solidFill>
              <a:srgbClr val="000000"/>
            </a:solidFill>
          </a:ln>
        </p:spPr>
        <p:txBody>
          <a:bodyPr wrap="square" lIns="0" tIns="0" rIns="0" bIns="0" rtlCol="0"/>
          <a:lstStyle/>
          <a:p>
            <a:endParaRPr/>
          </a:p>
        </p:txBody>
      </p:sp>
      <p:sp>
        <p:nvSpPr>
          <p:cNvPr id="1224" name="object 1224"/>
          <p:cNvSpPr/>
          <p:nvPr/>
        </p:nvSpPr>
        <p:spPr>
          <a:xfrm>
            <a:off x="3826267" y="7356556"/>
            <a:ext cx="231140" cy="8890"/>
          </a:xfrm>
          <a:custGeom>
            <a:avLst/>
            <a:gdLst/>
            <a:ahLst/>
            <a:cxnLst/>
            <a:rect l="l" t="t" r="r" b="b"/>
            <a:pathLst>
              <a:path w="231139" h="8890">
                <a:moveTo>
                  <a:pt x="230886" y="0"/>
                </a:moveTo>
                <a:lnTo>
                  <a:pt x="0" y="0"/>
                </a:lnTo>
                <a:lnTo>
                  <a:pt x="0" y="8382"/>
                </a:lnTo>
                <a:lnTo>
                  <a:pt x="230886" y="0"/>
                </a:lnTo>
                <a:close/>
              </a:path>
            </a:pathLst>
          </a:custGeom>
          <a:solidFill>
            <a:srgbClr val="000000"/>
          </a:solidFill>
        </p:spPr>
        <p:txBody>
          <a:bodyPr wrap="square" lIns="0" tIns="0" rIns="0" bIns="0" rtlCol="0"/>
          <a:lstStyle/>
          <a:p>
            <a:endParaRPr/>
          </a:p>
        </p:txBody>
      </p:sp>
      <p:sp>
        <p:nvSpPr>
          <p:cNvPr id="1225" name="object 1225"/>
          <p:cNvSpPr/>
          <p:nvPr/>
        </p:nvSpPr>
        <p:spPr>
          <a:xfrm>
            <a:off x="3826267" y="7356556"/>
            <a:ext cx="231140" cy="8890"/>
          </a:xfrm>
          <a:custGeom>
            <a:avLst/>
            <a:gdLst/>
            <a:ahLst/>
            <a:cxnLst/>
            <a:rect l="l" t="t" r="r" b="b"/>
            <a:pathLst>
              <a:path w="231139" h="8890">
                <a:moveTo>
                  <a:pt x="230886" y="0"/>
                </a:moveTo>
                <a:lnTo>
                  <a:pt x="0" y="8382"/>
                </a:lnTo>
                <a:lnTo>
                  <a:pt x="230886" y="8382"/>
                </a:lnTo>
                <a:lnTo>
                  <a:pt x="230886" y="0"/>
                </a:lnTo>
                <a:close/>
              </a:path>
            </a:pathLst>
          </a:custGeom>
          <a:solidFill>
            <a:srgbClr val="000000"/>
          </a:solidFill>
        </p:spPr>
        <p:txBody>
          <a:bodyPr wrap="square" lIns="0" tIns="0" rIns="0" bIns="0" rtlCol="0"/>
          <a:lstStyle/>
          <a:p>
            <a:endParaRPr/>
          </a:p>
        </p:txBody>
      </p:sp>
      <p:sp>
        <p:nvSpPr>
          <p:cNvPr id="1226" name="object 1226"/>
          <p:cNvSpPr/>
          <p:nvPr/>
        </p:nvSpPr>
        <p:spPr>
          <a:xfrm>
            <a:off x="3826267" y="7356556"/>
            <a:ext cx="231140" cy="8890"/>
          </a:xfrm>
          <a:custGeom>
            <a:avLst/>
            <a:gdLst/>
            <a:ahLst/>
            <a:cxnLst/>
            <a:rect l="l" t="t" r="r" b="b"/>
            <a:pathLst>
              <a:path w="231139" h="8890">
                <a:moveTo>
                  <a:pt x="0" y="0"/>
                </a:moveTo>
                <a:lnTo>
                  <a:pt x="0" y="8382"/>
                </a:lnTo>
                <a:lnTo>
                  <a:pt x="230886" y="8382"/>
                </a:lnTo>
                <a:lnTo>
                  <a:pt x="230886" y="0"/>
                </a:lnTo>
                <a:lnTo>
                  <a:pt x="0" y="0"/>
                </a:lnTo>
              </a:path>
            </a:pathLst>
          </a:custGeom>
          <a:ln w="3175">
            <a:solidFill>
              <a:srgbClr val="000000"/>
            </a:solidFill>
          </a:ln>
        </p:spPr>
        <p:txBody>
          <a:bodyPr wrap="square" lIns="0" tIns="0" rIns="0" bIns="0" rtlCol="0"/>
          <a:lstStyle/>
          <a:p>
            <a:endParaRPr/>
          </a:p>
        </p:txBody>
      </p:sp>
      <p:sp>
        <p:nvSpPr>
          <p:cNvPr id="1227" name="object 1227"/>
          <p:cNvSpPr/>
          <p:nvPr/>
        </p:nvSpPr>
        <p:spPr>
          <a:xfrm>
            <a:off x="3826267" y="7603444"/>
            <a:ext cx="231140" cy="8890"/>
          </a:xfrm>
          <a:custGeom>
            <a:avLst/>
            <a:gdLst/>
            <a:ahLst/>
            <a:cxnLst/>
            <a:rect l="l" t="t" r="r" b="b"/>
            <a:pathLst>
              <a:path w="231139" h="8890">
                <a:moveTo>
                  <a:pt x="230886" y="0"/>
                </a:moveTo>
                <a:lnTo>
                  <a:pt x="0" y="0"/>
                </a:lnTo>
                <a:lnTo>
                  <a:pt x="0" y="8382"/>
                </a:lnTo>
                <a:lnTo>
                  <a:pt x="230886" y="0"/>
                </a:lnTo>
                <a:close/>
              </a:path>
            </a:pathLst>
          </a:custGeom>
          <a:solidFill>
            <a:srgbClr val="000000"/>
          </a:solidFill>
        </p:spPr>
        <p:txBody>
          <a:bodyPr wrap="square" lIns="0" tIns="0" rIns="0" bIns="0" rtlCol="0"/>
          <a:lstStyle/>
          <a:p>
            <a:endParaRPr/>
          </a:p>
        </p:txBody>
      </p:sp>
      <p:sp>
        <p:nvSpPr>
          <p:cNvPr id="1228" name="object 1228"/>
          <p:cNvSpPr/>
          <p:nvPr/>
        </p:nvSpPr>
        <p:spPr>
          <a:xfrm>
            <a:off x="3826267" y="7603444"/>
            <a:ext cx="231140" cy="8890"/>
          </a:xfrm>
          <a:custGeom>
            <a:avLst/>
            <a:gdLst/>
            <a:ahLst/>
            <a:cxnLst/>
            <a:rect l="l" t="t" r="r" b="b"/>
            <a:pathLst>
              <a:path w="231139" h="8890">
                <a:moveTo>
                  <a:pt x="230886" y="0"/>
                </a:moveTo>
                <a:lnTo>
                  <a:pt x="0" y="8382"/>
                </a:lnTo>
                <a:lnTo>
                  <a:pt x="230886" y="8382"/>
                </a:lnTo>
                <a:lnTo>
                  <a:pt x="230886" y="0"/>
                </a:lnTo>
                <a:close/>
              </a:path>
            </a:pathLst>
          </a:custGeom>
          <a:solidFill>
            <a:srgbClr val="000000"/>
          </a:solidFill>
        </p:spPr>
        <p:txBody>
          <a:bodyPr wrap="square" lIns="0" tIns="0" rIns="0" bIns="0" rtlCol="0"/>
          <a:lstStyle/>
          <a:p>
            <a:endParaRPr/>
          </a:p>
        </p:txBody>
      </p:sp>
      <p:sp>
        <p:nvSpPr>
          <p:cNvPr id="1229" name="object 1229"/>
          <p:cNvSpPr/>
          <p:nvPr/>
        </p:nvSpPr>
        <p:spPr>
          <a:xfrm>
            <a:off x="3826267" y="7603444"/>
            <a:ext cx="231140" cy="8890"/>
          </a:xfrm>
          <a:custGeom>
            <a:avLst/>
            <a:gdLst/>
            <a:ahLst/>
            <a:cxnLst/>
            <a:rect l="l" t="t" r="r" b="b"/>
            <a:pathLst>
              <a:path w="231139" h="8890">
                <a:moveTo>
                  <a:pt x="0" y="0"/>
                </a:moveTo>
                <a:lnTo>
                  <a:pt x="0" y="8382"/>
                </a:lnTo>
                <a:lnTo>
                  <a:pt x="230886" y="8382"/>
                </a:lnTo>
                <a:lnTo>
                  <a:pt x="230886" y="0"/>
                </a:lnTo>
                <a:lnTo>
                  <a:pt x="0" y="0"/>
                </a:lnTo>
              </a:path>
            </a:pathLst>
          </a:custGeom>
          <a:ln w="3175">
            <a:solidFill>
              <a:srgbClr val="000000"/>
            </a:solidFill>
          </a:ln>
        </p:spPr>
        <p:txBody>
          <a:bodyPr wrap="square" lIns="0" tIns="0" rIns="0" bIns="0" rtlCol="0"/>
          <a:lstStyle/>
          <a:p>
            <a:endParaRPr/>
          </a:p>
        </p:txBody>
      </p:sp>
      <p:sp>
        <p:nvSpPr>
          <p:cNvPr id="1230" name="object 1230"/>
          <p:cNvSpPr/>
          <p:nvPr/>
        </p:nvSpPr>
        <p:spPr>
          <a:xfrm>
            <a:off x="3822457" y="7113477"/>
            <a:ext cx="7620" cy="988694"/>
          </a:xfrm>
          <a:custGeom>
            <a:avLst/>
            <a:gdLst/>
            <a:ahLst/>
            <a:cxnLst/>
            <a:rect l="l" t="t" r="r" b="b"/>
            <a:pathLst>
              <a:path w="7619" h="988695">
                <a:moveTo>
                  <a:pt x="7619" y="0"/>
                </a:moveTo>
                <a:lnTo>
                  <a:pt x="0" y="0"/>
                </a:lnTo>
                <a:lnTo>
                  <a:pt x="7619" y="988313"/>
                </a:lnTo>
                <a:lnTo>
                  <a:pt x="7619" y="0"/>
                </a:lnTo>
                <a:close/>
              </a:path>
            </a:pathLst>
          </a:custGeom>
          <a:solidFill>
            <a:srgbClr val="000000"/>
          </a:solidFill>
        </p:spPr>
        <p:txBody>
          <a:bodyPr wrap="square" lIns="0" tIns="0" rIns="0" bIns="0" rtlCol="0"/>
          <a:lstStyle/>
          <a:p>
            <a:endParaRPr/>
          </a:p>
        </p:txBody>
      </p:sp>
      <p:sp>
        <p:nvSpPr>
          <p:cNvPr id="1231" name="object 1231"/>
          <p:cNvSpPr/>
          <p:nvPr/>
        </p:nvSpPr>
        <p:spPr>
          <a:xfrm>
            <a:off x="3822457" y="7113477"/>
            <a:ext cx="7620" cy="988694"/>
          </a:xfrm>
          <a:custGeom>
            <a:avLst/>
            <a:gdLst/>
            <a:ahLst/>
            <a:cxnLst/>
            <a:rect l="l" t="t" r="r" b="b"/>
            <a:pathLst>
              <a:path w="7619" h="988695">
                <a:moveTo>
                  <a:pt x="0" y="0"/>
                </a:moveTo>
                <a:lnTo>
                  <a:pt x="0" y="988313"/>
                </a:lnTo>
                <a:lnTo>
                  <a:pt x="7619" y="988313"/>
                </a:lnTo>
                <a:lnTo>
                  <a:pt x="0" y="0"/>
                </a:lnTo>
                <a:close/>
              </a:path>
            </a:pathLst>
          </a:custGeom>
          <a:solidFill>
            <a:srgbClr val="000000"/>
          </a:solidFill>
        </p:spPr>
        <p:txBody>
          <a:bodyPr wrap="square" lIns="0" tIns="0" rIns="0" bIns="0" rtlCol="0"/>
          <a:lstStyle/>
          <a:p>
            <a:endParaRPr/>
          </a:p>
        </p:txBody>
      </p:sp>
      <p:sp>
        <p:nvSpPr>
          <p:cNvPr id="1232" name="object 1232"/>
          <p:cNvSpPr/>
          <p:nvPr/>
        </p:nvSpPr>
        <p:spPr>
          <a:xfrm>
            <a:off x="3822457" y="7113477"/>
            <a:ext cx="7620" cy="988694"/>
          </a:xfrm>
          <a:custGeom>
            <a:avLst/>
            <a:gdLst/>
            <a:ahLst/>
            <a:cxnLst/>
            <a:rect l="l" t="t" r="r" b="b"/>
            <a:pathLst>
              <a:path w="7619" h="988695">
                <a:moveTo>
                  <a:pt x="7619" y="0"/>
                </a:moveTo>
                <a:lnTo>
                  <a:pt x="0" y="0"/>
                </a:lnTo>
                <a:lnTo>
                  <a:pt x="0" y="988313"/>
                </a:lnTo>
                <a:lnTo>
                  <a:pt x="7619" y="988313"/>
                </a:lnTo>
                <a:lnTo>
                  <a:pt x="7619" y="0"/>
                </a:lnTo>
              </a:path>
            </a:pathLst>
          </a:custGeom>
          <a:ln w="3175">
            <a:solidFill>
              <a:srgbClr val="000000"/>
            </a:solidFill>
          </a:ln>
        </p:spPr>
        <p:txBody>
          <a:bodyPr wrap="square" lIns="0" tIns="0" rIns="0" bIns="0" rtlCol="0"/>
          <a:lstStyle/>
          <a:p>
            <a:endParaRPr/>
          </a:p>
        </p:txBody>
      </p:sp>
      <p:sp>
        <p:nvSpPr>
          <p:cNvPr id="1233" name="object 1233"/>
          <p:cNvSpPr/>
          <p:nvPr/>
        </p:nvSpPr>
        <p:spPr>
          <a:xfrm>
            <a:off x="7826005" y="7360365"/>
            <a:ext cx="8890" cy="1271270"/>
          </a:xfrm>
          <a:custGeom>
            <a:avLst/>
            <a:gdLst/>
            <a:ahLst/>
            <a:cxnLst/>
            <a:rect l="l" t="t" r="r" b="b"/>
            <a:pathLst>
              <a:path w="8889" h="1271270">
                <a:moveTo>
                  <a:pt x="0" y="0"/>
                </a:moveTo>
                <a:lnTo>
                  <a:pt x="0" y="1271015"/>
                </a:lnTo>
                <a:lnTo>
                  <a:pt x="8382" y="1271015"/>
                </a:lnTo>
                <a:lnTo>
                  <a:pt x="0" y="0"/>
                </a:lnTo>
                <a:close/>
              </a:path>
            </a:pathLst>
          </a:custGeom>
          <a:solidFill>
            <a:srgbClr val="000000"/>
          </a:solidFill>
        </p:spPr>
        <p:txBody>
          <a:bodyPr wrap="square" lIns="0" tIns="0" rIns="0" bIns="0" rtlCol="0"/>
          <a:lstStyle/>
          <a:p>
            <a:endParaRPr/>
          </a:p>
        </p:txBody>
      </p:sp>
      <p:sp>
        <p:nvSpPr>
          <p:cNvPr id="1234" name="object 1234"/>
          <p:cNvSpPr/>
          <p:nvPr/>
        </p:nvSpPr>
        <p:spPr>
          <a:xfrm>
            <a:off x="7826005" y="7360365"/>
            <a:ext cx="8890" cy="1271270"/>
          </a:xfrm>
          <a:custGeom>
            <a:avLst/>
            <a:gdLst/>
            <a:ahLst/>
            <a:cxnLst/>
            <a:rect l="l" t="t" r="r" b="b"/>
            <a:pathLst>
              <a:path w="8889" h="1271270">
                <a:moveTo>
                  <a:pt x="8382" y="0"/>
                </a:moveTo>
                <a:lnTo>
                  <a:pt x="0" y="0"/>
                </a:lnTo>
                <a:lnTo>
                  <a:pt x="8382" y="1271015"/>
                </a:lnTo>
                <a:lnTo>
                  <a:pt x="8382" y="0"/>
                </a:lnTo>
                <a:close/>
              </a:path>
            </a:pathLst>
          </a:custGeom>
          <a:solidFill>
            <a:srgbClr val="000000"/>
          </a:solidFill>
        </p:spPr>
        <p:txBody>
          <a:bodyPr wrap="square" lIns="0" tIns="0" rIns="0" bIns="0" rtlCol="0"/>
          <a:lstStyle/>
          <a:p>
            <a:endParaRPr/>
          </a:p>
        </p:txBody>
      </p:sp>
      <p:sp>
        <p:nvSpPr>
          <p:cNvPr id="1235" name="object 1235"/>
          <p:cNvSpPr/>
          <p:nvPr/>
        </p:nvSpPr>
        <p:spPr>
          <a:xfrm>
            <a:off x="7826005" y="7360365"/>
            <a:ext cx="8890" cy="1271270"/>
          </a:xfrm>
          <a:custGeom>
            <a:avLst/>
            <a:gdLst/>
            <a:ahLst/>
            <a:cxnLst/>
            <a:rect l="l" t="t" r="r" b="b"/>
            <a:pathLst>
              <a:path w="8889" h="1271270">
                <a:moveTo>
                  <a:pt x="0" y="1271015"/>
                </a:moveTo>
                <a:lnTo>
                  <a:pt x="8382" y="1271015"/>
                </a:lnTo>
                <a:lnTo>
                  <a:pt x="8382" y="0"/>
                </a:lnTo>
                <a:lnTo>
                  <a:pt x="0" y="0"/>
                </a:lnTo>
                <a:lnTo>
                  <a:pt x="0" y="1271015"/>
                </a:lnTo>
              </a:path>
            </a:pathLst>
          </a:custGeom>
          <a:ln w="3175">
            <a:solidFill>
              <a:srgbClr val="000000"/>
            </a:solidFill>
          </a:ln>
        </p:spPr>
        <p:txBody>
          <a:bodyPr wrap="square" lIns="0" tIns="0" rIns="0" bIns="0" rtlCol="0"/>
          <a:lstStyle/>
          <a:p>
            <a:endParaRPr/>
          </a:p>
        </p:txBody>
      </p:sp>
      <p:sp>
        <p:nvSpPr>
          <p:cNvPr id="1236" name="object 1236"/>
          <p:cNvSpPr/>
          <p:nvPr/>
        </p:nvSpPr>
        <p:spPr>
          <a:xfrm>
            <a:off x="7239264" y="7854903"/>
            <a:ext cx="7620" cy="776605"/>
          </a:xfrm>
          <a:custGeom>
            <a:avLst/>
            <a:gdLst/>
            <a:ahLst/>
            <a:cxnLst/>
            <a:rect l="l" t="t" r="r" b="b"/>
            <a:pathLst>
              <a:path w="7620" h="776604">
                <a:moveTo>
                  <a:pt x="0" y="0"/>
                </a:moveTo>
                <a:lnTo>
                  <a:pt x="0" y="776477"/>
                </a:lnTo>
                <a:lnTo>
                  <a:pt x="7620" y="776477"/>
                </a:lnTo>
                <a:lnTo>
                  <a:pt x="0" y="0"/>
                </a:lnTo>
                <a:close/>
              </a:path>
            </a:pathLst>
          </a:custGeom>
          <a:solidFill>
            <a:srgbClr val="000000"/>
          </a:solidFill>
        </p:spPr>
        <p:txBody>
          <a:bodyPr wrap="square" lIns="0" tIns="0" rIns="0" bIns="0" rtlCol="0"/>
          <a:lstStyle/>
          <a:p>
            <a:endParaRPr/>
          </a:p>
        </p:txBody>
      </p:sp>
      <p:sp>
        <p:nvSpPr>
          <p:cNvPr id="1237" name="object 1237"/>
          <p:cNvSpPr/>
          <p:nvPr/>
        </p:nvSpPr>
        <p:spPr>
          <a:xfrm>
            <a:off x="7239264" y="7854903"/>
            <a:ext cx="7620" cy="776605"/>
          </a:xfrm>
          <a:custGeom>
            <a:avLst/>
            <a:gdLst/>
            <a:ahLst/>
            <a:cxnLst/>
            <a:rect l="l" t="t" r="r" b="b"/>
            <a:pathLst>
              <a:path w="7620" h="776604">
                <a:moveTo>
                  <a:pt x="7620" y="0"/>
                </a:moveTo>
                <a:lnTo>
                  <a:pt x="0" y="0"/>
                </a:lnTo>
                <a:lnTo>
                  <a:pt x="7620" y="776477"/>
                </a:lnTo>
                <a:lnTo>
                  <a:pt x="7620" y="0"/>
                </a:lnTo>
                <a:close/>
              </a:path>
            </a:pathLst>
          </a:custGeom>
          <a:solidFill>
            <a:srgbClr val="000000"/>
          </a:solidFill>
        </p:spPr>
        <p:txBody>
          <a:bodyPr wrap="square" lIns="0" tIns="0" rIns="0" bIns="0" rtlCol="0"/>
          <a:lstStyle/>
          <a:p>
            <a:endParaRPr/>
          </a:p>
        </p:txBody>
      </p:sp>
      <p:sp>
        <p:nvSpPr>
          <p:cNvPr id="1238" name="object 1238"/>
          <p:cNvSpPr/>
          <p:nvPr/>
        </p:nvSpPr>
        <p:spPr>
          <a:xfrm>
            <a:off x="7239264" y="7854903"/>
            <a:ext cx="7620" cy="776605"/>
          </a:xfrm>
          <a:custGeom>
            <a:avLst/>
            <a:gdLst/>
            <a:ahLst/>
            <a:cxnLst/>
            <a:rect l="l" t="t" r="r" b="b"/>
            <a:pathLst>
              <a:path w="7620" h="776604">
                <a:moveTo>
                  <a:pt x="0" y="776477"/>
                </a:moveTo>
                <a:lnTo>
                  <a:pt x="7620" y="776477"/>
                </a:lnTo>
                <a:lnTo>
                  <a:pt x="7620" y="0"/>
                </a:lnTo>
                <a:lnTo>
                  <a:pt x="0" y="0"/>
                </a:lnTo>
                <a:lnTo>
                  <a:pt x="0" y="776477"/>
                </a:lnTo>
              </a:path>
            </a:pathLst>
          </a:custGeom>
          <a:ln w="3175">
            <a:solidFill>
              <a:srgbClr val="000000"/>
            </a:solidFill>
          </a:ln>
        </p:spPr>
        <p:txBody>
          <a:bodyPr wrap="square" lIns="0" tIns="0" rIns="0" bIns="0" rtlCol="0"/>
          <a:lstStyle/>
          <a:p>
            <a:endParaRPr/>
          </a:p>
        </p:txBody>
      </p:sp>
      <p:sp>
        <p:nvSpPr>
          <p:cNvPr id="1239" name="object 1239"/>
          <p:cNvSpPr/>
          <p:nvPr/>
        </p:nvSpPr>
        <p:spPr>
          <a:xfrm>
            <a:off x="5874523" y="7854903"/>
            <a:ext cx="8890" cy="776605"/>
          </a:xfrm>
          <a:custGeom>
            <a:avLst/>
            <a:gdLst/>
            <a:ahLst/>
            <a:cxnLst/>
            <a:rect l="l" t="t" r="r" b="b"/>
            <a:pathLst>
              <a:path w="8889" h="776604">
                <a:moveTo>
                  <a:pt x="0" y="0"/>
                </a:moveTo>
                <a:lnTo>
                  <a:pt x="0" y="776477"/>
                </a:lnTo>
                <a:lnTo>
                  <a:pt x="8381" y="776477"/>
                </a:lnTo>
                <a:lnTo>
                  <a:pt x="0" y="0"/>
                </a:lnTo>
                <a:close/>
              </a:path>
            </a:pathLst>
          </a:custGeom>
          <a:solidFill>
            <a:srgbClr val="000000"/>
          </a:solidFill>
        </p:spPr>
        <p:txBody>
          <a:bodyPr wrap="square" lIns="0" tIns="0" rIns="0" bIns="0" rtlCol="0"/>
          <a:lstStyle/>
          <a:p>
            <a:endParaRPr/>
          </a:p>
        </p:txBody>
      </p:sp>
      <p:sp>
        <p:nvSpPr>
          <p:cNvPr id="1240" name="object 1240"/>
          <p:cNvSpPr/>
          <p:nvPr/>
        </p:nvSpPr>
        <p:spPr>
          <a:xfrm>
            <a:off x="5874523" y="7854903"/>
            <a:ext cx="8890" cy="776605"/>
          </a:xfrm>
          <a:custGeom>
            <a:avLst/>
            <a:gdLst/>
            <a:ahLst/>
            <a:cxnLst/>
            <a:rect l="l" t="t" r="r" b="b"/>
            <a:pathLst>
              <a:path w="8889" h="776604">
                <a:moveTo>
                  <a:pt x="8381" y="0"/>
                </a:moveTo>
                <a:lnTo>
                  <a:pt x="0" y="0"/>
                </a:lnTo>
                <a:lnTo>
                  <a:pt x="8381" y="776477"/>
                </a:lnTo>
                <a:lnTo>
                  <a:pt x="8381" y="0"/>
                </a:lnTo>
                <a:close/>
              </a:path>
            </a:pathLst>
          </a:custGeom>
          <a:solidFill>
            <a:srgbClr val="000000"/>
          </a:solidFill>
        </p:spPr>
        <p:txBody>
          <a:bodyPr wrap="square" lIns="0" tIns="0" rIns="0" bIns="0" rtlCol="0"/>
          <a:lstStyle/>
          <a:p>
            <a:endParaRPr/>
          </a:p>
        </p:txBody>
      </p:sp>
      <p:sp>
        <p:nvSpPr>
          <p:cNvPr id="1241" name="object 1241"/>
          <p:cNvSpPr/>
          <p:nvPr/>
        </p:nvSpPr>
        <p:spPr>
          <a:xfrm>
            <a:off x="5874523" y="7854903"/>
            <a:ext cx="8890" cy="776605"/>
          </a:xfrm>
          <a:custGeom>
            <a:avLst/>
            <a:gdLst/>
            <a:ahLst/>
            <a:cxnLst/>
            <a:rect l="l" t="t" r="r" b="b"/>
            <a:pathLst>
              <a:path w="8889" h="776604">
                <a:moveTo>
                  <a:pt x="0" y="776477"/>
                </a:moveTo>
                <a:lnTo>
                  <a:pt x="8381" y="776477"/>
                </a:lnTo>
                <a:lnTo>
                  <a:pt x="8381" y="0"/>
                </a:lnTo>
                <a:lnTo>
                  <a:pt x="0" y="0"/>
                </a:lnTo>
                <a:lnTo>
                  <a:pt x="0" y="776477"/>
                </a:lnTo>
              </a:path>
            </a:pathLst>
          </a:custGeom>
          <a:ln w="3175">
            <a:solidFill>
              <a:srgbClr val="000000"/>
            </a:solidFill>
          </a:ln>
        </p:spPr>
        <p:txBody>
          <a:bodyPr wrap="square" lIns="0" tIns="0" rIns="0" bIns="0" rtlCol="0"/>
          <a:lstStyle/>
          <a:p>
            <a:endParaRPr/>
          </a:p>
        </p:txBody>
      </p:sp>
      <p:sp>
        <p:nvSpPr>
          <p:cNvPr id="1242" name="object 1242"/>
          <p:cNvSpPr/>
          <p:nvPr/>
        </p:nvSpPr>
        <p:spPr>
          <a:xfrm>
            <a:off x="6461262" y="7113477"/>
            <a:ext cx="8890" cy="1518285"/>
          </a:xfrm>
          <a:custGeom>
            <a:avLst/>
            <a:gdLst/>
            <a:ahLst/>
            <a:cxnLst/>
            <a:rect l="l" t="t" r="r" b="b"/>
            <a:pathLst>
              <a:path w="8889" h="1518284">
                <a:moveTo>
                  <a:pt x="0" y="0"/>
                </a:moveTo>
                <a:lnTo>
                  <a:pt x="0" y="1517903"/>
                </a:lnTo>
                <a:lnTo>
                  <a:pt x="8381" y="1517903"/>
                </a:lnTo>
                <a:lnTo>
                  <a:pt x="0" y="0"/>
                </a:lnTo>
                <a:close/>
              </a:path>
            </a:pathLst>
          </a:custGeom>
          <a:solidFill>
            <a:srgbClr val="000000"/>
          </a:solidFill>
        </p:spPr>
        <p:txBody>
          <a:bodyPr wrap="square" lIns="0" tIns="0" rIns="0" bIns="0" rtlCol="0"/>
          <a:lstStyle/>
          <a:p>
            <a:endParaRPr/>
          </a:p>
        </p:txBody>
      </p:sp>
      <p:sp>
        <p:nvSpPr>
          <p:cNvPr id="1243" name="object 1243"/>
          <p:cNvSpPr/>
          <p:nvPr/>
        </p:nvSpPr>
        <p:spPr>
          <a:xfrm>
            <a:off x="6461262" y="7113477"/>
            <a:ext cx="8890" cy="1518285"/>
          </a:xfrm>
          <a:custGeom>
            <a:avLst/>
            <a:gdLst/>
            <a:ahLst/>
            <a:cxnLst/>
            <a:rect l="l" t="t" r="r" b="b"/>
            <a:pathLst>
              <a:path w="8889" h="1518284">
                <a:moveTo>
                  <a:pt x="8381" y="0"/>
                </a:moveTo>
                <a:lnTo>
                  <a:pt x="0" y="0"/>
                </a:lnTo>
                <a:lnTo>
                  <a:pt x="8381" y="1517903"/>
                </a:lnTo>
                <a:lnTo>
                  <a:pt x="8381" y="0"/>
                </a:lnTo>
                <a:close/>
              </a:path>
            </a:pathLst>
          </a:custGeom>
          <a:solidFill>
            <a:srgbClr val="000000"/>
          </a:solidFill>
        </p:spPr>
        <p:txBody>
          <a:bodyPr wrap="square" lIns="0" tIns="0" rIns="0" bIns="0" rtlCol="0"/>
          <a:lstStyle/>
          <a:p>
            <a:endParaRPr/>
          </a:p>
        </p:txBody>
      </p:sp>
      <p:sp>
        <p:nvSpPr>
          <p:cNvPr id="1244" name="object 1244"/>
          <p:cNvSpPr/>
          <p:nvPr/>
        </p:nvSpPr>
        <p:spPr>
          <a:xfrm>
            <a:off x="6461262" y="7113477"/>
            <a:ext cx="8890" cy="1518285"/>
          </a:xfrm>
          <a:custGeom>
            <a:avLst/>
            <a:gdLst/>
            <a:ahLst/>
            <a:cxnLst/>
            <a:rect l="l" t="t" r="r" b="b"/>
            <a:pathLst>
              <a:path w="8889" h="1518284">
                <a:moveTo>
                  <a:pt x="0" y="1517903"/>
                </a:moveTo>
                <a:lnTo>
                  <a:pt x="8381" y="1517903"/>
                </a:lnTo>
                <a:lnTo>
                  <a:pt x="8381" y="0"/>
                </a:lnTo>
                <a:lnTo>
                  <a:pt x="0" y="0"/>
                </a:lnTo>
                <a:lnTo>
                  <a:pt x="0" y="1517903"/>
                </a:lnTo>
              </a:path>
            </a:pathLst>
          </a:custGeom>
          <a:ln w="3175">
            <a:solidFill>
              <a:srgbClr val="000000"/>
            </a:solidFill>
          </a:ln>
        </p:spPr>
        <p:txBody>
          <a:bodyPr wrap="square" lIns="0" tIns="0" rIns="0" bIns="0" rtlCol="0"/>
          <a:lstStyle/>
          <a:p>
            <a:endParaRPr/>
          </a:p>
        </p:txBody>
      </p:sp>
      <p:sp>
        <p:nvSpPr>
          <p:cNvPr id="1245" name="object 1245"/>
          <p:cNvSpPr/>
          <p:nvPr/>
        </p:nvSpPr>
        <p:spPr>
          <a:xfrm>
            <a:off x="5878332" y="8626810"/>
            <a:ext cx="82550" cy="8890"/>
          </a:xfrm>
          <a:custGeom>
            <a:avLst/>
            <a:gdLst/>
            <a:ahLst/>
            <a:cxnLst/>
            <a:rect l="l" t="t" r="r" b="b"/>
            <a:pathLst>
              <a:path w="82550" h="8890">
                <a:moveTo>
                  <a:pt x="82296" y="0"/>
                </a:moveTo>
                <a:lnTo>
                  <a:pt x="0" y="8382"/>
                </a:lnTo>
                <a:lnTo>
                  <a:pt x="82296" y="8382"/>
                </a:lnTo>
                <a:lnTo>
                  <a:pt x="82296" y="0"/>
                </a:lnTo>
                <a:close/>
              </a:path>
            </a:pathLst>
          </a:custGeom>
          <a:solidFill>
            <a:srgbClr val="000000"/>
          </a:solidFill>
        </p:spPr>
        <p:txBody>
          <a:bodyPr wrap="square" lIns="0" tIns="0" rIns="0" bIns="0" rtlCol="0"/>
          <a:lstStyle/>
          <a:p>
            <a:endParaRPr/>
          </a:p>
        </p:txBody>
      </p:sp>
      <p:sp>
        <p:nvSpPr>
          <p:cNvPr id="1246" name="object 1246"/>
          <p:cNvSpPr/>
          <p:nvPr/>
        </p:nvSpPr>
        <p:spPr>
          <a:xfrm>
            <a:off x="5878332" y="8626810"/>
            <a:ext cx="82550" cy="8890"/>
          </a:xfrm>
          <a:custGeom>
            <a:avLst/>
            <a:gdLst/>
            <a:ahLst/>
            <a:cxnLst/>
            <a:rect l="l" t="t" r="r" b="b"/>
            <a:pathLst>
              <a:path w="82550" h="8890">
                <a:moveTo>
                  <a:pt x="82296" y="0"/>
                </a:moveTo>
                <a:lnTo>
                  <a:pt x="0" y="0"/>
                </a:lnTo>
                <a:lnTo>
                  <a:pt x="0" y="8382"/>
                </a:lnTo>
                <a:lnTo>
                  <a:pt x="82296" y="0"/>
                </a:lnTo>
                <a:close/>
              </a:path>
            </a:pathLst>
          </a:custGeom>
          <a:solidFill>
            <a:srgbClr val="000000"/>
          </a:solidFill>
        </p:spPr>
        <p:txBody>
          <a:bodyPr wrap="square" lIns="0" tIns="0" rIns="0" bIns="0" rtlCol="0"/>
          <a:lstStyle/>
          <a:p>
            <a:endParaRPr/>
          </a:p>
        </p:txBody>
      </p:sp>
      <p:sp>
        <p:nvSpPr>
          <p:cNvPr id="1247" name="object 1247"/>
          <p:cNvSpPr/>
          <p:nvPr/>
        </p:nvSpPr>
        <p:spPr>
          <a:xfrm>
            <a:off x="5878332" y="8626810"/>
            <a:ext cx="82550" cy="8890"/>
          </a:xfrm>
          <a:custGeom>
            <a:avLst/>
            <a:gdLst/>
            <a:ahLst/>
            <a:cxnLst/>
            <a:rect l="l" t="t" r="r" b="b"/>
            <a:pathLst>
              <a:path w="82550" h="8890">
                <a:moveTo>
                  <a:pt x="82296" y="8382"/>
                </a:moveTo>
                <a:lnTo>
                  <a:pt x="82296" y="0"/>
                </a:lnTo>
                <a:lnTo>
                  <a:pt x="0" y="0"/>
                </a:lnTo>
                <a:lnTo>
                  <a:pt x="0" y="8382"/>
                </a:lnTo>
                <a:lnTo>
                  <a:pt x="82296" y="8382"/>
                </a:lnTo>
              </a:path>
            </a:pathLst>
          </a:custGeom>
          <a:ln w="3175">
            <a:solidFill>
              <a:srgbClr val="000000"/>
            </a:solidFill>
          </a:ln>
        </p:spPr>
        <p:txBody>
          <a:bodyPr wrap="square" lIns="0" tIns="0" rIns="0" bIns="0" rtlCol="0"/>
          <a:lstStyle/>
          <a:p>
            <a:endParaRPr/>
          </a:p>
        </p:txBody>
      </p:sp>
      <p:sp>
        <p:nvSpPr>
          <p:cNvPr id="1248" name="object 1248"/>
          <p:cNvSpPr/>
          <p:nvPr/>
        </p:nvSpPr>
        <p:spPr>
          <a:xfrm>
            <a:off x="6383538" y="8626810"/>
            <a:ext cx="82550" cy="8890"/>
          </a:xfrm>
          <a:custGeom>
            <a:avLst/>
            <a:gdLst/>
            <a:ahLst/>
            <a:cxnLst/>
            <a:rect l="l" t="t" r="r" b="b"/>
            <a:pathLst>
              <a:path w="82550" h="8890">
                <a:moveTo>
                  <a:pt x="82296" y="0"/>
                </a:moveTo>
                <a:lnTo>
                  <a:pt x="0" y="8382"/>
                </a:lnTo>
                <a:lnTo>
                  <a:pt x="82296" y="8382"/>
                </a:lnTo>
                <a:lnTo>
                  <a:pt x="82296" y="0"/>
                </a:lnTo>
                <a:close/>
              </a:path>
            </a:pathLst>
          </a:custGeom>
          <a:solidFill>
            <a:srgbClr val="000000"/>
          </a:solidFill>
        </p:spPr>
        <p:txBody>
          <a:bodyPr wrap="square" lIns="0" tIns="0" rIns="0" bIns="0" rtlCol="0"/>
          <a:lstStyle/>
          <a:p>
            <a:endParaRPr/>
          </a:p>
        </p:txBody>
      </p:sp>
      <p:sp>
        <p:nvSpPr>
          <p:cNvPr id="1249" name="object 1249"/>
          <p:cNvSpPr/>
          <p:nvPr/>
        </p:nvSpPr>
        <p:spPr>
          <a:xfrm>
            <a:off x="6383538" y="8626810"/>
            <a:ext cx="82550" cy="8890"/>
          </a:xfrm>
          <a:custGeom>
            <a:avLst/>
            <a:gdLst/>
            <a:ahLst/>
            <a:cxnLst/>
            <a:rect l="l" t="t" r="r" b="b"/>
            <a:pathLst>
              <a:path w="82550" h="8890">
                <a:moveTo>
                  <a:pt x="82296" y="0"/>
                </a:moveTo>
                <a:lnTo>
                  <a:pt x="0" y="0"/>
                </a:lnTo>
                <a:lnTo>
                  <a:pt x="0" y="8382"/>
                </a:lnTo>
                <a:lnTo>
                  <a:pt x="82296" y="0"/>
                </a:lnTo>
                <a:close/>
              </a:path>
            </a:pathLst>
          </a:custGeom>
          <a:solidFill>
            <a:srgbClr val="000000"/>
          </a:solidFill>
        </p:spPr>
        <p:txBody>
          <a:bodyPr wrap="square" lIns="0" tIns="0" rIns="0" bIns="0" rtlCol="0"/>
          <a:lstStyle/>
          <a:p>
            <a:endParaRPr/>
          </a:p>
        </p:txBody>
      </p:sp>
      <p:sp>
        <p:nvSpPr>
          <p:cNvPr id="1250" name="object 1250"/>
          <p:cNvSpPr/>
          <p:nvPr/>
        </p:nvSpPr>
        <p:spPr>
          <a:xfrm>
            <a:off x="6383538" y="8626810"/>
            <a:ext cx="82550" cy="8890"/>
          </a:xfrm>
          <a:custGeom>
            <a:avLst/>
            <a:gdLst/>
            <a:ahLst/>
            <a:cxnLst/>
            <a:rect l="l" t="t" r="r" b="b"/>
            <a:pathLst>
              <a:path w="82550" h="8890">
                <a:moveTo>
                  <a:pt x="82296" y="8382"/>
                </a:moveTo>
                <a:lnTo>
                  <a:pt x="82296" y="0"/>
                </a:lnTo>
                <a:lnTo>
                  <a:pt x="0" y="0"/>
                </a:lnTo>
                <a:lnTo>
                  <a:pt x="0" y="8382"/>
                </a:lnTo>
                <a:lnTo>
                  <a:pt x="82296" y="8382"/>
                </a:lnTo>
              </a:path>
            </a:pathLst>
          </a:custGeom>
          <a:ln w="3175">
            <a:solidFill>
              <a:srgbClr val="000000"/>
            </a:solidFill>
          </a:ln>
        </p:spPr>
        <p:txBody>
          <a:bodyPr wrap="square" lIns="0" tIns="0" rIns="0" bIns="0" rtlCol="0"/>
          <a:lstStyle/>
          <a:p>
            <a:endParaRPr/>
          </a:p>
        </p:txBody>
      </p:sp>
      <p:sp>
        <p:nvSpPr>
          <p:cNvPr id="1251" name="object 1251"/>
          <p:cNvSpPr/>
          <p:nvPr/>
        </p:nvSpPr>
        <p:spPr>
          <a:xfrm>
            <a:off x="7243074" y="8626810"/>
            <a:ext cx="81915" cy="8890"/>
          </a:xfrm>
          <a:custGeom>
            <a:avLst/>
            <a:gdLst/>
            <a:ahLst/>
            <a:cxnLst/>
            <a:rect l="l" t="t" r="r" b="b"/>
            <a:pathLst>
              <a:path w="81914" h="8890">
                <a:moveTo>
                  <a:pt x="81533" y="0"/>
                </a:moveTo>
                <a:lnTo>
                  <a:pt x="0" y="8382"/>
                </a:lnTo>
                <a:lnTo>
                  <a:pt x="81533" y="8382"/>
                </a:lnTo>
                <a:lnTo>
                  <a:pt x="81533" y="0"/>
                </a:lnTo>
                <a:close/>
              </a:path>
            </a:pathLst>
          </a:custGeom>
          <a:solidFill>
            <a:srgbClr val="000000"/>
          </a:solidFill>
        </p:spPr>
        <p:txBody>
          <a:bodyPr wrap="square" lIns="0" tIns="0" rIns="0" bIns="0" rtlCol="0"/>
          <a:lstStyle/>
          <a:p>
            <a:endParaRPr/>
          </a:p>
        </p:txBody>
      </p:sp>
      <p:sp>
        <p:nvSpPr>
          <p:cNvPr id="1252" name="object 1252"/>
          <p:cNvSpPr/>
          <p:nvPr/>
        </p:nvSpPr>
        <p:spPr>
          <a:xfrm>
            <a:off x="7243074" y="8626810"/>
            <a:ext cx="81915" cy="8890"/>
          </a:xfrm>
          <a:custGeom>
            <a:avLst/>
            <a:gdLst/>
            <a:ahLst/>
            <a:cxnLst/>
            <a:rect l="l" t="t" r="r" b="b"/>
            <a:pathLst>
              <a:path w="81914" h="8890">
                <a:moveTo>
                  <a:pt x="81533" y="0"/>
                </a:moveTo>
                <a:lnTo>
                  <a:pt x="0" y="0"/>
                </a:lnTo>
                <a:lnTo>
                  <a:pt x="0" y="8382"/>
                </a:lnTo>
                <a:lnTo>
                  <a:pt x="81533" y="0"/>
                </a:lnTo>
                <a:close/>
              </a:path>
            </a:pathLst>
          </a:custGeom>
          <a:solidFill>
            <a:srgbClr val="000000"/>
          </a:solidFill>
        </p:spPr>
        <p:txBody>
          <a:bodyPr wrap="square" lIns="0" tIns="0" rIns="0" bIns="0" rtlCol="0"/>
          <a:lstStyle/>
          <a:p>
            <a:endParaRPr/>
          </a:p>
        </p:txBody>
      </p:sp>
      <p:sp>
        <p:nvSpPr>
          <p:cNvPr id="1253" name="object 1253"/>
          <p:cNvSpPr/>
          <p:nvPr/>
        </p:nvSpPr>
        <p:spPr>
          <a:xfrm>
            <a:off x="7243074" y="8626810"/>
            <a:ext cx="81915" cy="8890"/>
          </a:xfrm>
          <a:custGeom>
            <a:avLst/>
            <a:gdLst/>
            <a:ahLst/>
            <a:cxnLst/>
            <a:rect l="l" t="t" r="r" b="b"/>
            <a:pathLst>
              <a:path w="81914" h="8890">
                <a:moveTo>
                  <a:pt x="81533" y="8382"/>
                </a:moveTo>
                <a:lnTo>
                  <a:pt x="81533" y="0"/>
                </a:lnTo>
                <a:lnTo>
                  <a:pt x="0" y="0"/>
                </a:lnTo>
                <a:lnTo>
                  <a:pt x="0" y="8382"/>
                </a:lnTo>
                <a:lnTo>
                  <a:pt x="81533" y="8382"/>
                </a:lnTo>
              </a:path>
            </a:pathLst>
          </a:custGeom>
          <a:ln w="3175">
            <a:solidFill>
              <a:srgbClr val="000000"/>
            </a:solidFill>
          </a:ln>
        </p:spPr>
        <p:txBody>
          <a:bodyPr wrap="square" lIns="0" tIns="0" rIns="0" bIns="0" rtlCol="0"/>
          <a:lstStyle/>
          <a:p>
            <a:endParaRPr/>
          </a:p>
        </p:txBody>
      </p:sp>
      <p:sp>
        <p:nvSpPr>
          <p:cNvPr id="1254" name="object 1254"/>
          <p:cNvSpPr/>
          <p:nvPr/>
        </p:nvSpPr>
        <p:spPr>
          <a:xfrm>
            <a:off x="7748281" y="8626810"/>
            <a:ext cx="82550" cy="8890"/>
          </a:xfrm>
          <a:custGeom>
            <a:avLst/>
            <a:gdLst/>
            <a:ahLst/>
            <a:cxnLst/>
            <a:rect l="l" t="t" r="r" b="b"/>
            <a:pathLst>
              <a:path w="82550" h="8890">
                <a:moveTo>
                  <a:pt x="82296" y="0"/>
                </a:moveTo>
                <a:lnTo>
                  <a:pt x="0" y="8382"/>
                </a:lnTo>
                <a:lnTo>
                  <a:pt x="82296" y="8382"/>
                </a:lnTo>
                <a:lnTo>
                  <a:pt x="82296" y="0"/>
                </a:lnTo>
                <a:close/>
              </a:path>
            </a:pathLst>
          </a:custGeom>
          <a:solidFill>
            <a:srgbClr val="000000"/>
          </a:solidFill>
        </p:spPr>
        <p:txBody>
          <a:bodyPr wrap="square" lIns="0" tIns="0" rIns="0" bIns="0" rtlCol="0"/>
          <a:lstStyle/>
          <a:p>
            <a:endParaRPr/>
          </a:p>
        </p:txBody>
      </p:sp>
      <p:sp>
        <p:nvSpPr>
          <p:cNvPr id="1255" name="object 1255"/>
          <p:cNvSpPr/>
          <p:nvPr/>
        </p:nvSpPr>
        <p:spPr>
          <a:xfrm>
            <a:off x="7748281" y="8626810"/>
            <a:ext cx="82550" cy="8890"/>
          </a:xfrm>
          <a:custGeom>
            <a:avLst/>
            <a:gdLst/>
            <a:ahLst/>
            <a:cxnLst/>
            <a:rect l="l" t="t" r="r" b="b"/>
            <a:pathLst>
              <a:path w="82550" h="8890">
                <a:moveTo>
                  <a:pt x="82296" y="0"/>
                </a:moveTo>
                <a:lnTo>
                  <a:pt x="0" y="0"/>
                </a:lnTo>
                <a:lnTo>
                  <a:pt x="0" y="8382"/>
                </a:lnTo>
                <a:lnTo>
                  <a:pt x="82296" y="0"/>
                </a:lnTo>
                <a:close/>
              </a:path>
            </a:pathLst>
          </a:custGeom>
          <a:solidFill>
            <a:srgbClr val="000000"/>
          </a:solidFill>
        </p:spPr>
        <p:txBody>
          <a:bodyPr wrap="square" lIns="0" tIns="0" rIns="0" bIns="0" rtlCol="0"/>
          <a:lstStyle/>
          <a:p>
            <a:endParaRPr/>
          </a:p>
        </p:txBody>
      </p:sp>
      <p:sp>
        <p:nvSpPr>
          <p:cNvPr id="1256" name="object 1256"/>
          <p:cNvSpPr/>
          <p:nvPr/>
        </p:nvSpPr>
        <p:spPr>
          <a:xfrm>
            <a:off x="7748281" y="8626810"/>
            <a:ext cx="82550" cy="8890"/>
          </a:xfrm>
          <a:custGeom>
            <a:avLst/>
            <a:gdLst/>
            <a:ahLst/>
            <a:cxnLst/>
            <a:rect l="l" t="t" r="r" b="b"/>
            <a:pathLst>
              <a:path w="82550" h="8890">
                <a:moveTo>
                  <a:pt x="82296" y="8382"/>
                </a:moveTo>
                <a:lnTo>
                  <a:pt x="82296" y="0"/>
                </a:lnTo>
                <a:lnTo>
                  <a:pt x="0" y="0"/>
                </a:lnTo>
                <a:lnTo>
                  <a:pt x="0" y="8382"/>
                </a:lnTo>
                <a:lnTo>
                  <a:pt x="82296" y="8382"/>
                </a:lnTo>
              </a:path>
            </a:pathLst>
          </a:custGeom>
          <a:ln w="3175">
            <a:solidFill>
              <a:srgbClr val="000000"/>
            </a:solidFill>
          </a:ln>
        </p:spPr>
        <p:txBody>
          <a:bodyPr wrap="square" lIns="0" tIns="0" rIns="0" bIns="0" rtlCol="0"/>
          <a:lstStyle/>
          <a:p>
            <a:endParaRPr/>
          </a:p>
        </p:txBody>
      </p:sp>
      <p:sp>
        <p:nvSpPr>
          <p:cNvPr id="1257" name="object 1257"/>
          <p:cNvSpPr/>
          <p:nvPr/>
        </p:nvSpPr>
        <p:spPr>
          <a:xfrm>
            <a:off x="5674117" y="8409639"/>
            <a:ext cx="996315" cy="7620"/>
          </a:xfrm>
          <a:custGeom>
            <a:avLst/>
            <a:gdLst/>
            <a:ahLst/>
            <a:cxnLst/>
            <a:rect l="l" t="t" r="r" b="b"/>
            <a:pathLst>
              <a:path w="996314" h="7620">
                <a:moveTo>
                  <a:pt x="995934" y="0"/>
                </a:moveTo>
                <a:lnTo>
                  <a:pt x="0" y="0"/>
                </a:lnTo>
                <a:lnTo>
                  <a:pt x="0" y="7620"/>
                </a:lnTo>
                <a:lnTo>
                  <a:pt x="995934" y="0"/>
                </a:lnTo>
                <a:close/>
              </a:path>
            </a:pathLst>
          </a:custGeom>
          <a:solidFill>
            <a:srgbClr val="000000"/>
          </a:solidFill>
        </p:spPr>
        <p:txBody>
          <a:bodyPr wrap="square" lIns="0" tIns="0" rIns="0" bIns="0" rtlCol="0"/>
          <a:lstStyle/>
          <a:p>
            <a:endParaRPr/>
          </a:p>
        </p:txBody>
      </p:sp>
      <p:sp>
        <p:nvSpPr>
          <p:cNvPr id="1258" name="object 1258"/>
          <p:cNvSpPr/>
          <p:nvPr/>
        </p:nvSpPr>
        <p:spPr>
          <a:xfrm>
            <a:off x="5674117" y="8409639"/>
            <a:ext cx="996315" cy="7620"/>
          </a:xfrm>
          <a:custGeom>
            <a:avLst/>
            <a:gdLst/>
            <a:ahLst/>
            <a:cxnLst/>
            <a:rect l="l" t="t" r="r" b="b"/>
            <a:pathLst>
              <a:path w="996314" h="7620">
                <a:moveTo>
                  <a:pt x="995934" y="0"/>
                </a:moveTo>
                <a:lnTo>
                  <a:pt x="0" y="7620"/>
                </a:lnTo>
                <a:lnTo>
                  <a:pt x="995934" y="7620"/>
                </a:lnTo>
                <a:lnTo>
                  <a:pt x="995934" y="0"/>
                </a:lnTo>
                <a:close/>
              </a:path>
            </a:pathLst>
          </a:custGeom>
          <a:solidFill>
            <a:srgbClr val="000000"/>
          </a:solidFill>
        </p:spPr>
        <p:txBody>
          <a:bodyPr wrap="square" lIns="0" tIns="0" rIns="0" bIns="0" rtlCol="0"/>
          <a:lstStyle/>
          <a:p>
            <a:endParaRPr/>
          </a:p>
        </p:txBody>
      </p:sp>
      <p:sp>
        <p:nvSpPr>
          <p:cNvPr id="1259" name="object 1259"/>
          <p:cNvSpPr/>
          <p:nvPr/>
        </p:nvSpPr>
        <p:spPr>
          <a:xfrm>
            <a:off x="5674117" y="8409639"/>
            <a:ext cx="996315" cy="7620"/>
          </a:xfrm>
          <a:custGeom>
            <a:avLst/>
            <a:gdLst/>
            <a:ahLst/>
            <a:cxnLst/>
            <a:rect l="l" t="t" r="r" b="b"/>
            <a:pathLst>
              <a:path w="996314" h="7620">
                <a:moveTo>
                  <a:pt x="0" y="0"/>
                </a:moveTo>
                <a:lnTo>
                  <a:pt x="0" y="7620"/>
                </a:lnTo>
                <a:lnTo>
                  <a:pt x="995934" y="7620"/>
                </a:lnTo>
                <a:lnTo>
                  <a:pt x="995934" y="0"/>
                </a:lnTo>
                <a:lnTo>
                  <a:pt x="0" y="0"/>
                </a:lnTo>
              </a:path>
            </a:pathLst>
          </a:custGeom>
          <a:ln w="3175">
            <a:solidFill>
              <a:srgbClr val="000000"/>
            </a:solidFill>
          </a:ln>
        </p:spPr>
        <p:txBody>
          <a:bodyPr wrap="square" lIns="0" tIns="0" rIns="0" bIns="0" rtlCol="0"/>
          <a:lstStyle/>
          <a:p>
            <a:endParaRPr/>
          </a:p>
        </p:txBody>
      </p:sp>
      <p:sp>
        <p:nvSpPr>
          <p:cNvPr id="1260" name="object 1260"/>
          <p:cNvSpPr/>
          <p:nvPr/>
        </p:nvSpPr>
        <p:spPr>
          <a:xfrm>
            <a:off x="5674117" y="8844741"/>
            <a:ext cx="996315" cy="8890"/>
          </a:xfrm>
          <a:custGeom>
            <a:avLst/>
            <a:gdLst/>
            <a:ahLst/>
            <a:cxnLst/>
            <a:rect l="l" t="t" r="r" b="b"/>
            <a:pathLst>
              <a:path w="996314" h="8890">
                <a:moveTo>
                  <a:pt x="995934" y="0"/>
                </a:moveTo>
                <a:lnTo>
                  <a:pt x="0" y="8382"/>
                </a:lnTo>
                <a:lnTo>
                  <a:pt x="995934" y="8382"/>
                </a:lnTo>
                <a:lnTo>
                  <a:pt x="995934" y="0"/>
                </a:lnTo>
                <a:close/>
              </a:path>
            </a:pathLst>
          </a:custGeom>
          <a:solidFill>
            <a:srgbClr val="000000"/>
          </a:solidFill>
        </p:spPr>
        <p:txBody>
          <a:bodyPr wrap="square" lIns="0" tIns="0" rIns="0" bIns="0" rtlCol="0"/>
          <a:lstStyle/>
          <a:p>
            <a:endParaRPr/>
          </a:p>
        </p:txBody>
      </p:sp>
      <p:sp>
        <p:nvSpPr>
          <p:cNvPr id="1261" name="object 1261"/>
          <p:cNvSpPr/>
          <p:nvPr/>
        </p:nvSpPr>
        <p:spPr>
          <a:xfrm>
            <a:off x="5674117" y="8844741"/>
            <a:ext cx="996315" cy="8890"/>
          </a:xfrm>
          <a:custGeom>
            <a:avLst/>
            <a:gdLst/>
            <a:ahLst/>
            <a:cxnLst/>
            <a:rect l="l" t="t" r="r" b="b"/>
            <a:pathLst>
              <a:path w="996314" h="8890">
                <a:moveTo>
                  <a:pt x="995934" y="0"/>
                </a:moveTo>
                <a:lnTo>
                  <a:pt x="0" y="0"/>
                </a:lnTo>
                <a:lnTo>
                  <a:pt x="0" y="8382"/>
                </a:lnTo>
                <a:lnTo>
                  <a:pt x="995934" y="0"/>
                </a:lnTo>
                <a:close/>
              </a:path>
            </a:pathLst>
          </a:custGeom>
          <a:solidFill>
            <a:srgbClr val="000000"/>
          </a:solidFill>
        </p:spPr>
        <p:txBody>
          <a:bodyPr wrap="square" lIns="0" tIns="0" rIns="0" bIns="0" rtlCol="0"/>
          <a:lstStyle/>
          <a:p>
            <a:endParaRPr/>
          </a:p>
        </p:txBody>
      </p:sp>
      <p:sp>
        <p:nvSpPr>
          <p:cNvPr id="1262" name="object 1262"/>
          <p:cNvSpPr/>
          <p:nvPr/>
        </p:nvSpPr>
        <p:spPr>
          <a:xfrm>
            <a:off x="5674117" y="8844741"/>
            <a:ext cx="996315" cy="8890"/>
          </a:xfrm>
          <a:custGeom>
            <a:avLst/>
            <a:gdLst/>
            <a:ahLst/>
            <a:cxnLst/>
            <a:rect l="l" t="t" r="r" b="b"/>
            <a:pathLst>
              <a:path w="996314" h="8890">
                <a:moveTo>
                  <a:pt x="995934" y="8382"/>
                </a:moveTo>
                <a:lnTo>
                  <a:pt x="995934" y="0"/>
                </a:lnTo>
                <a:lnTo>
                  <a:pt x="0" y="0"/>
                </a:lnTo>
                <a:lnTo>
                  <a:pt x="0" y="8382"/>
                </a:lnTo>
                <a:lnTo>
                  <a:pt x="995934" y="8382"/>
                </a:lnTo>
              </a:path>
            </a:pathLst>
          </a:custGeom>
          <a:ln w="3175">
            <a:solidFill>
              <a:srgbClr val="000000"/>
            </a:solidFill>
          </a:ln>
        </p:spPr>
        <p:txBody>
          <a:bodyPr wrap="square" lIns="0" tIns="0" rIns="0" bIns="0" rtlCol="0"/>
          <a:lstStyle/>
          <a:p>
            <a:endParaRPr/>
          </a:p>
        </p:txBody>
      </p:sp>
      <p:sp>
        <p:nvSpPr>
          <p:cNvPr id="1263" name="object 1263"/>
          <p:cNvSpPr/>
          <p:nvPr/>
        </p:nvSpPr>
        <p:spPr>
          <a:xfrm>
            <a:off x="5669544" y="8413449"/>
            <a:ext cx="8890" cy="436245"/>
          </a:xfrm>
          <a:custGeom>
            <a:avLst/>
            <a:gdLst/>
            <a:ahLst/>
            <a:cxnLst/>
            <a:rect l="l" t="t" r="r" b="b"/>
            <a:pathLst>
              <a:path w="8889" h="436245">
                <a:moveTo>
                  <a:pt x="0" y="0"/>
                </a:moveTo>
                <a:lnTo>
                  <a:pt x="0" y="435863"/>
                </a:lnTo>
                <a:lnTo>
                  <a:pt x="8382" y="435863"/>
                </a:lnTo>
                <a:lnTo>
                  <a:pt x="0" y="0"/>
                </a:lnTo>
                <a:close/>
              </a:path>
            </a:pathLst>
          </a:custGeom>
          <a:solidFill>
            <a:srgbClr val="000000"/>
          </a:solidFill>
        </p:spPr>
        <p:txBody>
          <a:bodyPr wrap="square" lIns="0" tIns="0" rIns="0" bIns="0" rtlCol="0"/>
          <a:lstStyle/>
          <a:p>
            <a:endParaRPr/>
          </a:p>
        </p:txBody>
      </p:sp>
      <p:sp>
        <p:nvSpPr>
          <p:cNvPr id="1264" name="object 1264"/>
          <p:cNvSpPr/>
          <p:nvPr/>
        </p:nvSpPr>
        <p:spPr>
          <a:xfrm>
            <a:off x="5669544" y="8413449"/>
            <a:ext cx="8890" cy="436245"/>
          </a:xfrm>
          <a:custGeom>
            <a:avLst/>
            <a:gdLst/>
            <a:ahLst/>
            <a:cxnLst/>
            <a:rect l="l" t="t" r="r" b="b"/>
            <a:pathLst>
              <a:path w="8889" h="436245">
                <a:moveTo>
                  <a:pt x="8382" y="0"/>
                </a:moveTo>
                <a:lnTo>
                  <a:pt x="0" y="0"/>
                </a:lnTo>
                <a:lnTo>
                  <a:pt x="8382" y="435863"/>
                </a:lnTo>
                <a:lnTo>
                  <a:pt x="8382" y="0"/>
                </a:lnTo>
                <a:close/>
              </a:path>
            </a:pathLst>
          </a:custGeom>
          <a:solidFill>
            <a:srgbClr val="000000"/>
          </a:solidFill>
        </p:spPr>
        <p:txBody>
          <a:bodyPr wrap="square" lIns="0" tIns="0" rIns="0" bIns="0" rtlCol="0"/>
          <a:lstStyle/>
          <a:p>
            <a:endParaRPr/>
          </a:p>
        </p:txBody>
      </p:sp>
      <p:sp>
        <p:nvSpPr>
          <p:cNvPr id="1265" name="object 1265"/>
          <p:cNvSpPr/>
          <p:nvPr/>
        </p:nvSpPr>
        <p:spPr>
          <a:xfrm>
            <a:off x="5669544" y="8413449"/>
            <a:ext cx="8890" cy="436245"/>
          </a:xfrm>
          <a:custGeom>
            <a:avLst/>
            <a:gdLst/>
            <a:ahLst/>
            <a:cxnLst/>
            <a:rect l="l" t="t" r="r" b="b"/>
            <a:pathLst>
              <a:path w="8889" h="436245">
                <a:moveTo>
                  <a:pt x="0" y="435863"/>
                </a:moveTo>
                <a:lnTo>
                  <a:pt x="8382" y="435863"/>
                </a:lnTo>
                <a:lnTo>
                  <a:pt x="8382" y="0"/>
                </a:lnTo>
                <a:lnTo>
                  <a:pt x="0" y="0"/>
                </a:lnTo>
                <a:lnTo>
                  <a:pt x="0" y="435863"/>
                </a:lnTo>
              </a:path>
            </a:pathLst>
          </a:custGeom>
          <a:ln w="3175">
            <a:solidFill>
              <a:srgbClr val="000000"/>
            </a:solidFill>
          </a:ln>
        </p:spPr>
        <p:txBody>
          <a:bodyPr wrap="square" lIns="0" tIns="0" rIns="0" bIns="0" rtlCol="0"/>
          <a:lstStyle/>
          <a:p>
            <a:endParaRPr/>
          </a:p>
        </p:txBody>
      </p:sp>
      <p:sp>
        <p:nvSpPr>
          <p:cNvPr id="1266" name="object 1266"/>
          <p:cNvSpPr/>
          <p:nvPr/>
        </p:nvSpPr>
        <p:spPr>
          <a:xfrm>
            <a:off x="6665479" y="8413449"/>
            <a:ext cx="8890" cy="436245"/>
          </a:xfrm>
          <a:custGeom>
            <a:avLst/>
            <a:gdLst/>
            <a:ahLst/>
            <a:cxnLst/>
            <a:rect l="l" t="t" r="r" b="b"/>
            <a:pathLst>
              <a:path w="8889" h="436245">
                <a:moveTo>
                  <a:pt x="8382" y="0"/>
                </a:moveTo>
                <a:lnTo>
                  <a:pt x="0" y="0"/>
                </a:lnTo>
                <a:lnTo>
                  <a:pt x="8382" y="435863"/>
                </a:lnTo>
                <a:lnTo>
                  <a:pt x="8382" y="0"/>
                </a:lnTo>
                <a:close/>
              </a:path>
            </a:pathLst>
          </a:custGeom>
          <a:solidFill>
            <a:srgbClr val="000000"/>
          </a:solidFill>
        </p:spPr>
        <p:txBody>
          <a:bodyPr wrap="square" lIns="0" tIns="0" rIns="0" bIns="0" rtlCol="0"/>
          <a:lstStyle/>
          <a:p>
            <a:endParaRPr/>
          </a:p>
        </p:txBody>
      </p:sp>
      <p:sp>
        <p:nvSpPr>
          <p:cNvPr id="1267" name="object 1267"/>
          <p:cNvSpPr/>
          <p:nvPr/>
        </p:nvSpPr>
        <p:spPr>
          <a:xfrm>
            <a:off x="6665479" y="8413449"/>
            <a:ext cx="8890" cy="436245"/>
          </a:xfrm>
          <a:custGeom>
            <a:avLst/>
            <a:gdLst/>
            <a:ahLst/>
            <a:cxnLst/>
            <a:rect l="l" t="t" r="r" b="b"/>
            <a:pathLst>
              <a:path w="8889" h="436245">
                <a:moveTo>
                  <a:pt x="0" y="0"/>
                </a:moveTo>
                <a:lnTo>
                  <a:pt x="0" y="435863"/>
                </a:lnTo>
                <a:lnTo>
                  <a:pt x="8382" y="435863"/>
                </a:lnTo>
                <a:lnTo>
                  <a:pt x="0" y="0"/>
                </a:lnTo>
                <a:close/>
              </a:path>
            </a:pathLst>
          </a:custGeom>
          <a:solidFill>
            <a:srgbClr val="000000"/>
          </a:solidFill>
        </p:spPr>
        <p:txBody>
          <a:bodyPr wrap="square" lIns="0" tIns="0" rIns="0" bIns="0" rtlCol="0"/>
          <a:lstStyle/>
          <a:p>
            <a:endParaRPr/>
          </a:p>
        </p:txBody>
      </p:sp>
      <p:sp>
        <p:nvSpPr>
          <p:cNvPr id="1268" name="object 1268"/>
          <p:cNvSpPr/>
          <p:nvPr/>
        </p:nvSpPr>
        <p:spPr>
          <a:xfrm>
            <a:off x="6665479" y="8413449"/>
            <a:ext cx="8890" cy="436245"/>
          </a:xfrm>
          <a:custGeom>
            <a:avLst/>
            <a:gdLst/>
            <a:ahLst/>
            <a:cxnLst/>
            <a:rect l="l" t="t" r="r" b="b"/>
            <a:pathLst>
              <a:path w="8889" h="436245">
                <a:moveTo>
                  <a:pt x="8382" y="0"/>
                </a:moveTo>
                <a:lnTo>
                  <a:pt x="0" y="0"/>
                </a:lnTo>
                <a:lnTo>
                  <a:pt x="0" y="435863"/>
                </a:lnTo>
                <a:lnTo>
                  <a:pt x="8382" y="435863"/>
                </a:lnTo>
                <a:lnTo>
                  <a:pt x="8382" y="0"/>
                </a:lnTo>
              </a:path>
            </a:pathLst>
          </a:custGeom>
          <a:ln w="3175">
            <a:solidFill>
              <a:srgbClr val="000000"/>
            </a:solidFill>
          </a:ln>
        </p:spPr>
        <p:txBody>
          <a:bodyPr wrap="square" lIns="0" tIns="0" rIns="0" bIns="0" rtlCol="0"/>
          <a:lstStyle/>
          <a:p>
            <a:endParaRPr/>
          </a:p>
        </p:txBody>
      </p:sp>
      <p:sp>
        <p:nvSpPr>
          <p:cNvPr id="1269" name="object 1269"/>
          <p:cNvSpPr/>
          <p:nvPr/>
        </p:nvSpPr>
        <p:spPr>
          <a:xfrm>
            <a:off x="7099818" y="8409639"/>
            <a:ext cx="873760" cy="7620"/>
          </a:xfrm>
          <a:custGeom>
            <a:avLst/>
            <a:gdLst/>
            <a:ahLst/>
            <a:cxnLst/>
            <a:rect l="l" t="t" r="r" b="b"/>
            <a:pathLst>
              <a:path w="873760" h="7620">
                <a:moveTo>
                  <a:pt x="873251" y="0"/>
                </a:moveTo>
                <a:lnTo>
                  <a:pt x="0" y="0"/>
                </a:lnTo>
                <a:lnTo>
                  <a:pt x="0" y="7620"/>
                </a:lnTo>
                <a:lnTo>
                  <a:pt x="873251" y="0"/>
                </a:lnTo>
                <a:close/>
              </a:path>
            </a:pathLst>
          </a:custGeom>
          <a:solidFill>
            <a:srgbClr val="000000"/>
          </a:solidFill>
        </p:spPr>
        <p:txBody>
          <a:bodyPr wrap="square" lIns="0" tIns="0" rIns="0" bIns="0" rtlCol="0"/>
          <a:lstStyle/>
          <a:p>
            <a:endParaRPr/>
          </a:p>
        </p:txBody>
      </p:sp>
      <p:sp>
        <p:nvSpPr>
          <p:cNvPr id="1270" name="object 1270"/>
          <p:cNvSpPr/>
          <p:nvPr/>
        </p:nvSpPr>
        <p:spPr>
          <a:xfrm>
            <a:off x="7099818" y="8409639"/>
            <a:ext cx="873760" cy="7620"/>
          </a:xfrm>
          <a:custGeom>
            <a:avLst/>
            <a:gdLst/>
            <a:ahLst/>
            <a:cxnLst/>
            <a:rect l="l" t="t" r="r" b="b"/>
            <a:pathLst>
              <a:path w="873760" h="7620">
                <a:moveTo>
                  <a:pt x="873251" y="0"/>
                </a:moveTo>
                <a:lnTo>
                  <a:pt x="0" y="7620"/>
                </a:lnTo>
                <a:lnTo>
                  <a:pt x="873251" y="7620"/>
                </a:lnTo>
                <a:lnTo>
                  <a:pt x="873251" y="0"/>
                </a:lnTo>
                <a:close/>
              </a:path>
            </a:pathLst>
          </a:custGeom>
          <a:solidFill>
            <a:srgbClr val="000000"/>
          </a:solidFill>
        </p:spPr>
        <p:txBody>
          <a:bodyPr wrap="square" lIns="0" tIns="0" rIns="0" bIns="0" rtlCol="0"/>
          <a:lstStyle/>
          <a:p>
            <a:endParaRPr/>
          </a:p>
        </p:txBody>
      </p:sp>
      <p:sp>
        <p:nvSpPr>
          <p:cNvPr id="1271" name="object 1271"/>
          <p:cNvSpPr/>
          <p:nvPr/>
        </p:nvSpPr>
        <p:spPr>
          <a:xfrm>
            <a:off x="7099818" y="8409639"/>
            <a:ext cx="873760" cy="7620"/>
          </a:xfrm>
          <a:custGeom>
            <a:avLst/>
            <a:gdLst/>
            <a:ahLst/>
            <a:cxnLst/>
            <a:rect l="l" t="t" r="r" b="b"/>
            <a:pathLst>
              <a:path w="873760" h="7620">
                <a:moveTo>
                  <a:pt x="0" y="0"/>
                </a:moveTo>
                <a:lnTo>
                  <a:pt x="0" y="7620"/>
                </a:lnTo>
                <a:lnTo>
                  <a:pt x="873251" y="7620"/>
                </a:lnTo>
                <a:lnTo>
                  <a:pt x="873251" y="0"/>
                </a:lnTo>
                <a:lnTo>
                  <a:pt x="0" y="0"/>
                </a:lnTo>
              </a:path>
            </a:pathLst>
          </a:custGeom>
          <a:ln w="3175">
            <a:solidFill>
              <a:srgbClr val="000000"/>
            </a:solidFill>
          </a:ln>
        </p:spPr>
        <p:txBody>
          <a:bodyPr wrap="square" lIns="0" tIns="0" rIns="0" bIns="0" rtlCol="0"/>
          <a:lstStyle/>
          <a:p>
            <a:endParaRPr/>
          </a:p>
        </p:txBody>
      </p:sp>
      <p:sp>
        <p:nvSpPr>
          <p:cNvPr id="1272" name="object 1272"/>
          <p:cNvSpPr/>
          <p:nvPr/>
        </p:nvSpPr>
        <p:spPr>
          <a:xfrm>
            <a:off x="7099818" y="8844741"/>
            <a:ext cx="873760" cy="8890"/>
          </a:xfrm>
          <a:custGeom>
            <a:avLst/>
            <a:gdLst/>
            <a:ahLst/>
            <a:cxnLst/>
            <a:rect l="l" t="t" r="r" b="b"/>
            <a:pathLst>
              <a:path w="873760" h="8890">
                <a:moveTo>
                  <a:pt x="873251" y="0"/>
                </a:moveTo>
                <a:lnTo>
                  <a:pt x="0" y="8382"/>
                </a:lnTo>
                <a:lnTo>
                  <a:pt x="873251" y="8382"/>
                </a:lnTo>
                <a:lnTo>
                  <a:pt x="873251" y="0"/>
                </a:lnTo>
                <a:close/>
              </a:path>
            </a:pathLst>
          </a:custGeom>
          <a:solidFill>
            <a:srgbClr val="000000"/>
          </a:solidFill>
        </p:spPr>
        <p:txBody>
          <a:bodyPr wrap="square" lIns="0" tIns="0" rIns="0" bIns="0" rtlCol="0"/>
          <a:lstStyle/>
          <a:p>
            <a:endParaRPr/>
          </a:p>
        </p:txBody>
      </p:sp>
      <p:sp>
        <p:nvSpPr>
          <p:cNvPr id="1273" name="object 1273"/>
          <p:cNvSpPr/>
          <p:nvPr/>
        </p:nvSpPr>
        <p:spPr>
          <a:xfrm>
            <a:off x="7099818" y="8844741"/>
            <a:ext cx="873760" cy="8890"/>
          </a:xfrm>
          <a:custGeom>
            <a:avLst/>
            <a:gdLst/>
            <a:ahLst/>
            <a:cxnLst/>
            <a:rect l="l" t="t" r="r" b="b"/>
            <a:pathLst>
              <a:path w="873760" h="8890">
                <a:moveTo>
                  <a:pt x="873251" y="0"/>
                </a:moveTo>
                <a:lnTo>
                  <a:pt x="0" y="0"/>
                </a:lnTo>
                <a:lnTo>
                  <a:pt x="0" y="8382"/>
                </a:lnTo>
                <a:lnTo>
                  <a:pt x="873251" y="0"/>
                </a:lnTo>
                <a:close/>
              </a:path>
            </a:pathLst>
          </a:custGeom>
          <a:solidFill>
            <a:srgbClr val="000000"/>
          </a:solidFill>
        </p:spPr>
        <p:txBody>
          <a:bodyPr wrap="square" lIns="0" tIns="0" rIns="0" bIns="0" rtlCol="0"/>
          <a:lstStyle/>
          <a:p>
            <a:endParaRPr/>
          </a:p>
        </p:txBody>
      </p:sp>
      <p:sp>
        <p:nvSpPr>
          <p:cNvPr id="1274" name="object 1274"/>
          <p:cNvSpPr/>
          <p:nvPr/>
        </p:nvSpPr>
        <p:spPr>
          <a:xfrm>
            <a:off x="7099818" y="8844741"/>
            <a:ext cx="873760" cy="8890"/>
          </a:xfrm>
          <a:custGeom>
            <a:avLst/>
            <a:gdLst/>
            <a:ahLst/>
            <a:cxnLst/>
            <a:rect l="l" t="t" r="r" b="b"/>
            <a:pathLst>
              <a:path w="873760" h="8890">
                <a:moveTo>
                  <a:pt x="873251" y="8382"/>
                </a:moveTo>
                <a:lnTo>
                  <a:pt x="873251" y="0"/>
                </a:lnTo>
                <a:lnTo>
                  <a:pt x="0" y="0"/>
                </a:lnTo>
                <a:lnTo>
                  <a:pt x="0" y="8382"/>
                </a:lnTo>
                <a:lnTo>
                  <a:pt x="873251" y="8382"/>
                </a:lnTo>
              </a:path>
            </a:pathLst>
          </a:custGeom>
          <a:ln w="3175">
            <a:solidFill>
              <a:srgbClr val="000000"/>
            </a:solidFill>
          </a:ln>
        </p:spPr>
        <p:txBody>
          <a:bodyPr wrap="square" lIns="0" tIns="0" rIns="0" bIns="0" rtlCol="0"/>
          <a:lstStyle/>
          <a:p>
            <a:endParaRPr/>
          </a:p>
        </p:txBody>
      </p:sp>
      <p:sp>
        <p:nvSpPr>
          <p:cNvPr id="1275" name="object 1275"/>
          <p:cNvSpPr/>
          <p:nvPr/>
        </p:nvSpPr>
        <p:spPr>
          <a:xfrm>
            <a:off x="7096008" y="8413449"/>
            <a:ext cx="8890" cy="436245"/>
          </a:xfrm>
          <a:custGeom>
            <a:avLst/>
            <a:gdLst/>
            <a:ahLst/>
            <a:cxnLst/>
            <a:rect l="l" t="t" r="r" b="b"/>
            <a:pathLst>
              <a:path w="8889" h="436245">
                <a:moveTo>
                  <a:pt x="0" y="0"/>
                </a:moveTo>
                <a:lnTo>
                  <a:pt x="0" y="435863"/>
                </a:lnTo>
                <a:lnTo>
                  <a:pt x="8382" y="435863"/>
                </a:lnTo>
                <a:lnTo>
                  <a:pt x="0" y="0"/>
                </a:lnTo>
                <a:close/>
              </a:path>
            </a:pathLst>
          </a:custGeom>
          <a:solidFill>
            <a:srgbClr val="000000"/>
          </a:solidFill>
        </p:spPr>
        <p:txBody>
          <a:bodyPr wrap="square" lIns="0" tIns="0" rIns="0" bIns="0" rtlCol="0"/>
          <a:lstStyle/>
          <a:p>
            <a:endParaRPr/>
          </a:p>
        </p:txBody>
      </p:sp>
      <p:sp>
        <p:nvSpPr>
          <p:cNvPr id="1276" name="object 1276"/>
          <p:cNvSpPr/>
          <p:nvPr/>
        </p:nvSpPr>
        <p:spPr>
          <a:xfrm>
            <a:off x="7096008" y="8413449"/>
            <a:ext cx="8890" cy="436245"/>
          </a:xfrm>
          <a:custGeom>
            <a:avLst/>
            <a:gdLst/>
            <a:ahLst/>
            <a:cxnLst/>
            <a:rect l="l" t="t" r="r" b="b"/>
            <a:pathLst>
              <a:path w="8889" h="436245">
                <a:moveTo>
                  <a:pt x="8382" y="0"/>
                </a:moveTo>
                <a:lnTo>
                  <a:pt x="0" y="0"/>
                </a:lnTo>
                <a:lnTo>
                  <a:pt x="8382" y="435863"/>
                </a:lnTo>
                <a:lnTo>
                  <a:pt x="8382" y="0"/>
                </a:lnTo>
                <a:close/>
              </a:path>
            </a:pathLst>
          </a:custGeom>
          <a:solidFill>
            <a:srgbClr val="000000"/>
          </a:solidFill>
        </p:spPr>
        <p:txBody>
          <a:bodyPr wrap="square" lIns="0" tIns="0" rIns="0" bIns="0" rtlCol="0"/>
          <a:lstStyle/>
          <a:p>
            <a:endParaRPr/>
          </a:p>
        </p:txBody>
      </p:sp>
      <p:sp>
        <p:nvSpPr>
          <p:cNvPr id="1277" name="object 1277"/>
          <p:cNvSpPr/>
          <p:nvPr/>
        </p:nvSpPr>
        <p:spPr>
          <a:xfrm>
            <a:off x="7096008" y="8413449"/>
            <a:ext cx="8890" cy="436245"/>
          </a:xfrm>
          <a:custGeom>
            <a:avLst/>
            <a:gdLst/>
            <a:ahLst/>
            <a:cxnLst/>
            <a:rect l="l" t="t" r="r" b="b"/>
            <a:pathLst>
              <a:path w="8889" h="436245">
                <a:moveTo>
                  <a:pt x="0" y="435863"/>
                </a:moveTo>
                <a:lnTo>
                  <a:pt x="8382" y="435863"/>
                </a:lnTo>
                <a:lnTo>
                  <a:pt x="8382" y="0"/>
                </a:lnTo>
                <a:lnTo>
                  <a:pt x="0" y="0"/>
                </a:lnTo>
                <a:lnTo>
                  <a:pt x="0" y="435863"/>
                </a:lnTo>
              </a:path>
            </a:pathLst>
          </a:custGeom>
          <a:ln w="3175">
            <a:solidFill>
              <a:srgbClr val="000000"/>
            </a:solidFill>
          </a:ln>
        </p:spPr>
        <p:txBody>
          <a:bodyPr wrap="square" lIns="0" tIns="0" rIns="0" bIns="0" rtlCol="0"/>
          <a:lstStyle/>
          <a:p>
            <a:endParaRPr/>
          </a:p>
        </p:txBody>
      </p:sp>
      <p:sp>
        <p:nvSpPr>
          <p:cNvPr id="1278" name="object 1278"/>
          <p:cNvSpPr/>
          <p:nvPr/>
        </p:nvSpPr>
        <p:spPr>
          <a:xfrm>
            <a:off x="7969261" y="8413449"/>
            <a:ext cx="8890" cy="436245"/>
          </a:xfrm>
          <a:custGeom>
            <a:avLst/>
            <a:gdLst/>
            <a:ahLst/>
            <a:cxnLst/>
            <a:rect l="l" t="t" r="r" b="b"/>
            <a:pathLst>
              <a:path w="8889" h="436245">
                <a:moveTo>
                  <a:pt x="8381" y="0"/>
                </a:moveTo>
                <a:lnTo>
                  <a:pt x="0" y="0"/>
                </a:lnTo>
                <a:lnTo>
                  <a:pt x="8381" y="435863"/>
                </a:lnTo>
                <a:lnTo>
                  <a:pt x="8381" y="0"/>
                </a:lnTo>
                <a:close/>
              </a:path>
            </a:pathLst>
          </a:custGeom>
          <a:solidFill>
            <a:srgbClr val="000000"/>
          </a:solidFill>
        </p:spPr>
        <p:txBody>
          <a:bodyPr wrap="square" lIns="0" tIns="0" rIns="0" bIns="0" rtlCol="0"/>
          <a:lstStyle/>
          <a:p>
            <a:endParaRPr/>
          </a:p>
        </p:txBody>
      </p:sp>
      <p:sp>
        <p:nvSpPr>
          <p:cNvPr id="1279" name="object 1279"/>
          <p:cNvSpPr/>
          <p:nvPr/>
        </p:nvSpPr>
        <p:spPr>
          <a:xfrm>
            <a:off x="7969261" y="8413449"/>
            <a:ext cx="8890" cy="436245"/>
          </a:xfrm>
          <a:custGeom>
            <a:avLst/>
            <a:gdLst/>
            <a:ahLst/>
            <a:cxnLst/>
            <a:rect l="l" t="t" r="r" b="b"/>
            <a:pathLst>
              <a:path w="8889" h="436245">
                <a:moveTo>
                  <a:pt x="0" y="0"/>
                </a:moveTo>
                <a:lnTo>
                  <a:pt x="0" y="435863"/>
                </a:lnTo>
                <a:lnTo>
                  <a:pt x="8381" y="435863"/>
                </a:lnTo>
                <a:lnTo>
                  <a:pt x="0" y="0"/>
                </a:lnTo>
                <a:close/>
              </a:path>
            </a:pathLst>
          </a:custGeom>
          <a:solidFill>
            <a:srgbClr val="000000"/>
          </a:solidFill>
        </p:spPr>
        <p:txBody>
          <a:bodyPr wrap="square" lIns="0" tIns="0" rIns="0" bIns="0" rtlCol="0"/>
          <a:lstStyle/>
          <a:p>
            <a:endParaRPr/>
          </a:p>
        </p:txBody>
      </p:sp>
      <p:sp>
        <p:nvSpPr>
          <p:cNvPr id="1280" name="object 1280"/>
          <p:cNvSpPr/>
          <p:nvPr/>
        </p:nvSpPr>
        <p:spPr>
          <a:xfrm>
            <a:off x="7969261" y="8413449"/>
            <a:ext cx="8890" cy="436245"/>
          </a:xfrm>
          <a:custGeom>
            <a:avLst/>
            <a:gdLst/>
            <a:ahLst/>
            <a:cxnLst/>
            <a:rect l="l" t="t" r="r" b="b"/>
            <a:pathLst>
              <a:path w="8889" h="436245">
                <a:moveTo>
                  <a:pt x="8381" y="0"/>
                </a:moveTo>
                <a:lnTo>
                  <a:pt x="0" y="0"/>
                </a:lnTo>
                <a:lnTo>
                  <a:pt x="0" y="435863"/>
                </a:lnTo>
                <a:lnTo>
                  <a:pt x="8381" y="435863"/>
                </a:lnTo>
                <a:lnTo>
                  <a:pt x="8381" y="0"/>
                </a:lnTo>
              </a:path>
            </a:pathLst>
          </a:custGeom>
          <a:ln w="3175">
            <a:solidFill>
              <a:srgbClr val="000000"/>
            </a:solidFill>
          </a:ln>
        </p:spPr>
        <p:txBody>
          <a:bodyPr wrap="square" lIns="0" tIns="0" rIns="0" bIns="0" rtlCol="0"/>
          <a:lstStyle/>
          <a:p>
            <a:endParaRPr/>
          </a:p>
        </p:txBody>
      </p:sp>
      <p:sp>
        <p:nvSpPr>
          <p:cNvPr id="1281" name="object 1281"/>
          <p:cNvSpPr/>
          <p:nvPr/>
        </p:nvSpPr>
        <p:spPr>
          <a:xfrm>
            <a:off x="5960629" y="8680149"/>
            <a:ext cx="422909" cy="8890"/>
          </a:xfrm>
          <a:custGeom>
            <a:avLst/>
            <a:gdLst/>
            <a:ahLst/>
            <a:cxnLst/>
            <a:rect l="l" t="t" r="r" b="b"/>
            <a:pathLst>
              <a:path w="422910" h="8890">
                <a:moveTo>
                  <a:pt x="422910" y="0"/>
                </a:moveTo>
                <a:lnTo>
                  <a:pt x="0" y="8381"/>
                </a:lnTo>
                <a:lnTo>
                  <a:pt x="422910" y="8381"/>
                </a:lnTo>
                <a:lnTo>
                  <a:pt x="422910" y="0"/>
                </a:lnTo>
                <a:close/>
              </a:path>
            </a:pathLst>
          </a:custGeom>
          <a:solidFill>
            <a:srgbClr val="000000"/>
          </a:solidFill>
        </p:spPr>
        <p:txBody>
          <a:bodyPr wrap="square" lIns="0" tIns="0" rIns="0" bIns="0" rtlCol="0"/>
          <a:lstStyle/>
          <a:p>
            <a:endParaRPr/>
          </a:p>
        </p:txBody>
      </p:sp>
      <p:sp>
        <p:nvSpPr>
          <p:cNvPr id="1282" name="object 1282"/>
          <p:cNvSpPr/>
          <p:nvPr/>
        </p:nvSpPr>
        <p:spPr>
          <a:xfrm>
            <a:off x="5960629" y="8680149"/>
            <a:ext cx="422909" cy="8890"/>
          </a:xfrm>
          <a:custGeom>
            <a:avLst/>
            <a:gdLst/>
            <a:ahLst/>
            <a:cxnLst/>
            <a:rect l="l" t="t" r="r" b="b"/>
            <a:pathLst>
              <a:path w="422910" h="8890">
                <a:moveTo>
                  <a:pt x="422910" y="0"/>
                </a:moveTo>
                <a:lnTo>
                  <a:pt x="0" y="0"/>
                </a:lnTo>
                <a:lnTo>
                  <a:pt x="0" y="8381"/>
                </a:lnTo>
                <a:lnTo>
                  <a:pt x="422910" y="0"/>
                </a:lnTo>
                <a:close/>
              </a:path>
            </a:pathLst>
          </a:custGeom>
          <a:solidFill>
            <a:srgbClr val="000000"/>
          </a:solidFill>
        </p:spPr>
        <p:txBody>
          <a:bodyPr wrap="square" lIns="0" tIns="0" rIns="0" bIns="0" rtlCol="0"/>
          <a:lstStyle/>
          <a:p>
            <a:endParaRPr/>
          </a:p>
        </p:txBody>
      </p:sp>
      <p:sp>
        <p:nvSpPr>
          <p:cNvPr id="1283" name="object 1283"/>
          <p:cNvSpPr/>
          <p:nvPr/>
        </p:nvSpPr>
        <p:spPr>
          <a:xfrm>
            <a:off x="5960629" y="8680149"/>
            <a:ext cx="422909" cy="8890"/>
          </a:xfrm>
          <a:custGeom>
            <a:avLst/>
            <a:gdLst/>
            <a:ahLst/>
            <a:cxnLst/>
            <a:rect l="l" t="t" r="r" b="b"/>
            <a:pathLst>
              <a:path w="422910" h="8890">
                <a:moveTo>
                  <a:pt x="422910" y="8381"/>
                </a:moveTo>
                <a:lnTo>
                  <a:pt x="422910" y="0"/>
                </a:lnTo>
                <a:lnTo>
                  <a:pt x="0" y="0"/>
                </a:lnTo>
                <a:lnTo>
                  <a:pt x="0" y="8381"/>
                </a:lnTo>
                <a:lnTo>
                  <a:pt x="422910" y="8381"/>
                </a:lnTo>
              </a:path>
            </a:pathLst>
          </a:custGeom>
          <a:ln w="3175">
            <a:solidFill>
              <a:srgbClr val="000000"/>
            </a:solidFill>
          </a:ln>
        </p:spPr>
        <p:txBody>
          <a:bodyPr wrap="square" lIns="0" tIns="0" rIns="0" bIns="0" rtlCol="0"/>
          <a:lstStyle/>
          <a:p>
            <a:endParaRPr/>
          </a:p>
        </p:txBody>
      </p:sp>
      <p:sp>
        <p:nvSpPr>
          <p:cNvPr id="1284" name="object 1284"/>
          <p:cNvSpPr/>
          <p:nvPr/>
        </p:nvSpPr>
        <p:spPr>
          <a:xfrm>
            <a:off x="5960629" y="8574232"/>
            <a:ext cx="422909" cy="7620"/>
          </a:xfrm>
          <a:custGeom>
            <a:avLst/>
            <a:gdLst/>
            <a:ahLst/>
            <a:cxnLst/>
            <a:rect l="l" t="t" r="r" b="b"/>
            <a:pathLst>
              <a:path w="422910" h="7620">
                <a:moveTo>
                  <a:pt x="422910" y="0"/>
                </a:moveTo>
                <a:lnTo>
                  <a:pt x="0" y="0"/>
                </a:lnTo>
                <a:lnTo>
                  <a:pt x="0" y="7620"/>
                </a:lnTo>
                <a:lnTo>
                  <a:pt x="422910" y="0"/>
                </a:lnTo>
                <a:close/>
              </a:path>
            </a:pathLst>
          </a:custGeom>
          <a:solidFill>
            <a:srgbClr val="000000"/>
          </a:solidFill>
        </p:spPr>
        <p:txBody>
          <a:bodyPr wrap="square" lIns="0" tIns="0" rIns="0" bIns="0" rtlCol="0"/>
          <a:lstStyle/>
          <a:p>
            <a:endParaRPr/>
          </a:p>
        </p:txBody>
      </p:sp>
      <p:sp>
        <p:nvSpPr>
          <p:cNvPr id="1285" name="object 1285"/>
          <p:cNvSpPr/>
          <p:nvPr/>
        </p:nvSpPr>
        <p:spPr>
          <a:xfrm>
            <a:off x="5960629" y="8574232"/>
            <a:ext cx="422909" cy="7620"/>
          </a:xfrm>
          <a:custGeom>
            <a:avLst/>
            <a:gdLst/>
            <a:ahLst/>
            <a:cxnLst/>
            <a:rect l="l" t="t" r="r" b="b"/>
            <a:pathLst>
              <a:path w="422910" h="7620">
                <a:moveTo>
                  <a:pt x="422910" y="0"/>
                </a:moveTo>
                <a:lnTo>
                  <a:pt x="0" y="7620"/>
                </a:lnTo>
                <a:lnTo>
                  <a:pt x="422910" y="7620"/>
                </a:lnTo>
                <a:lnTo>
                  <a:pt x="422910" y="0"/>
                </a:lnTo>
                <a:close/>
              </a:path>
            </a:pathLst>
          </a:custGeom>
          <a:solidFill>
            <a:srgbClr val="000000"/>
          </a:solidFill>
        </p:spPr>
        <p:txBody>
          <a:bodyPr wrap="square" lIns="0" tIns="0" rIns="0" bIns="0" rtlCol="0"/>
          <a:lstStyle/>
          <a:p>
            <a:endParaRPr/>
          </a:p>
        </p:txBody>
      </p:sp>
      <p:sp>
        <p:nvSpPr>
          <p:cNvPr id="1286" name="object 1286"/>
          <p:cNvSpPr/>
          <p:nvPr/>
        </p:nvSpPr>
        <p:spPr>
          <a:xfrm>
            <a:off x="5960629" y="8574232"/>
            <a:ext cx="422909" cy="7620"/>
          </a:xfrm>
          <a:custGeom>
            <a:avLst/>
            <a:gdLst/>
            <a:ahLst/>
            <a:cxnLst/>
            <a:rect l="l" t="t" r="r" b="b"/>
            <a:pathLst>
              <a:path w="422910" h="7620">
                <a:moveTo>
                  <a:pt x="0" y="0"/>
                </a:moveTo>
                <a:lnTo>
                  <a:pt x="0" y="7620"/>
                </a:lnTo>
                <a:lnTo>
                  <a:pt x="422910" y="7620"/>
                </a:lnTo>
                <a:lnTo>
                  <a:pt x="422910" y="0"/>
                </a:lnTo>
                <a:lnTo>
                  <a:pt x="0" y="0"/>
                </a:lnTo>
              </a:path>
            </a:pathLst>
          </a:custGeom>
          <a:ln w="3175">
            <a:solidFill>
              <a:srgbClr val="000000"/>
            </a:solidFill>
          </a:ln>
        </p:spPr>
        <p:txBody>
          <a:bodyPr wrap="square" lIns="0" tIns="0" rIns="0" bIns="0" rtlCol="0"/>
          <a:lstStyle/>
          <a:p>
            <a:endParaRPr/>
          </a:p>
        </p:txBody>
      </p:sp>
      <p:sp>
        <p:nvSpPr>
          <p:cNvPr id="1287" name="object 1287"/>
          <p:cNvSpPr/>
          <p:nvPr/>
        </p:nvSpPr>
        <p:spPr>
          <a:xfrm>
            <a:off x="5956056" y="8578041"/>
            <a:ext cx="8890" cy="106680"/>
          </a:xfrm>
          <a:custGeom>
            <a:avLst/>
            <a:gdLst/>
            <a:ahLst/>
            <a:cxnLst/>
            <a:rect l="l" t="t" r="r" b="b"/>
            <a:pathLst>
              <a:path w="8889" h="106679">
                <a:moveTo>
                  <a:pt x="0" y="0"/>
                </a:moveTo>
                <a:lnTo>
                  <a:pt x="0" y="106680"/>
                </a:lnTo>
                <a:lnTo>
                  <a:pt x="8382" y="106680"/>
                </a:lnTo>
                <a:lnTo>
                  <a:pt x="0" y="0"/>
                </a:lnTo>
                <a:close/>
              </a:path>
            </a:pathLst>
          </a:custGeom>
          <a:solidFill>
            <a:srgbClr val="000000"/>
          </a:solidFill>
        </p:spPr>
        <p:txBody>
          <a:bodyPr wrap="square" lIns="0" tIns="0" rIns="0" bIns="0" rtlCol="0"/>
          <a:lstStyle/>
          <a:p>
            <a:endParaRPr/>
          </a:p>
        </p:txBody>
      </p:sp>
      <p:sp>
        <p:nvSpPr>
          <p:cNvPr id="1288" name="object 1288"/>
          <p:cNvSpPr/>
          <p:nvPr/>
        </p:nvSpPr>
        <p:spPr>
          <a:xfrm>
            <a:off x="5956056" y="8578041"/>
            <a:ext cx="8890" cy="106680"/>
          </a:xfrm>
          <a:custGeom>
            <a:avLst/>
            <a:gdLst/>
            <a:ahLst/>
            <a:cxnLst/>
            <a:rect l="l" t="t" r="r" b="b"/>
            <a:pathLst>
              <a:path w="8889" h="106679">
                <a:moveTo>
                  <a:pt x="8382" y="0"/>
                </a:moveTo>
                <a:lnTo>
                  <a:pt x="0" y="0"/>
                </a:lnTo>
                <a:lnTo>
                  <a:pt x="8382" y="106680"/>
                </a:lnTo>
                <a:lnTo>
                  <a:pt x="8382" y="0"/>
                </a:lnTo>
                <a:close/>
              </a:path>
            </a:pathLst>
          </a:custGeom>
          <a:solidFill>
            <a:srgbClr val="000000"/>
          </a:solidFill>
        </p:spPr>
        <p:txBody>
          <a:bodyPr wrap="square" lIns="0" tIns="0" rIns="0" bIns="0" rtlCol="0"/>
          <a:lstStyle/>
          <a:p>
            <a:endParaRPr/>
          </a:p>
        </p:txBody>
      </p:sp>
      <p:sp>
        <p:nvSpPr>
          <p:cNvPr id="1289" name="object 1289"/>
          <p:cNvSpPr/>
          <p:nvPr/>
        </p:nvSpPr>
        <p:spPr>
          <a:xfrm>
            <a:off x="5956056" y="8578041"/>
            <a:ext cx="8890" cy="106680"/>
          </a:xfrm>
          <a:custGeom>
            <a:avLst/>
            <a:gdLst/>
            <a:ahLst/>
            <a:cxnLst/>
            <a:rect l="l" t="t" r="r" b="b"/>
            <a:pathLst>
              <a:path w="8889" h="106679">
                <a:moveTo>
                  <a:pt x="0" y="106680"/>
                </a:moveTo>
                <a:lnTo>
                  <a:pt x="8382" y="106680"/>
                </a:lnTo>
                <a:lnTo>
                  <a:pt x="8382" y="0"/>
                </a:lnTo>
                <a:lnTo>
                  <a:pt x="0" y="0"/>
                </a:lnTo>
                <a:lnTo>
                  <a:pt x="0" y="106680"/>
                </a:lnTo>
              </a:path>
            </a:pathLst>
          </a:custGeom>
          <a:ln w="3175">
            <a:solidFill>
              <a:srgbClr val="000000"/>
            </a:solidFill>
          </a:ln>
        </p:spPr>
        <p:txBody>
          <a:bodyPr wrap="square" lIns="0" tIns="0" rIns="0" bIns="0" rtlCol="0"/>
          <a:lstStyle/>
          <a:p>
            <a:endParaRPr/>
          </a:p>
        </p:txBody>
      </p:sp>
      <p:sp>
        <p:nvSpPr>
          <p:cNvPr id="1290" name="object 1290"/>
          <p:cNvSpPr/>
          <p:nvPr/>
        </p:nvSpPr>
        <p:spPr>
          <a:xfrm>
            <a:off x="6379729" y="8578041"/>
            <a:ext cx="8890" cy="106680"/>
          </a:xfrm>
          <a:custGeom>
            <a:avLst/>
            <a:gdLst/>
            <a:ahLst/>
            <a:cxnLst/>
            <a:rect l="l" t="t" r="r" b="b"/>
            <a:pathLst>
              <a:path w="8889" h="106679">
                <a:moveTo>
                  <a:pt x="8382" y="0"/>
                </a:moveTo>
                <a:lnTo>
                  <a:pt x="0" y="0"/>
                </a:lnTo>
                <a:lnTo>
                  <a:pt x="8382" y="106680"/>
                </a:lnTo>
                <a:lnTo>
                  <a:pt x="8382" y="0"/>
                </a:lnTo>
                <a:close/>
              </a:path>
            </a:pathLst>
          </a:custGeom>
          <a:solidFill>
            <a:srgbClr val="000000"/>
          </a:solidFill>
        </p:spPr>
        <p:txBody>
          <a:bodyPr wrap="square" lIns="0" tIns="0" rIns="0" bIns="0" rtlCol="0"/>
          <a:lstStyle/>
          <a:p>
            <a:endParaRPr/>
          </a:p>
        </p:txBody>
      </p:sp>
      <p:sp>
        <p:nvSpPr>
          <p:cNvPr id="1291" name="object 1291"/>
          <p:cNvSpPr/>
          <p:nvPr/>
        </p:nvSpPr>
        <p:spPr>
          <a:xfrm>
            <a:off x="6379729" y="8578041"/>
            <a:ext cx="8890" cy="106680"/>
          </a:xfrm>
          <a:custGeom>
            <a:avLst/>
            <a:gdLst/>
            <a:ahLst/>
            <a:cxnLst/>
            <a:rect l="l" t="t" r="r" b="b"/>
            <a:pathLst>
              <a:path w="8889" h="106679">
                <a:moveTo>
                  <a:pt x="0" y="0"/>
                </a:moveTo>
                <a:lnTo>
                  <a:pt x="0" y="106680"/>
                </a:lnTo>
                <a:lnTo>
                  <a:pt x="8382" y="106680"/>
                </a:lnTo>
                <a:lnTo>
                  <a:pt x="0" y="0"/>
                </a:lnTo>
                <a:close/>
              </a:path>
            </a:pathLst>
          </a:custGeom>
          <a:solidFill>
            <a:srgbClr val="000000"/>
          </a:solidFill>
        </p:spPr>
        <p:txBody>
          <a:bodyPr wrap="square" lIns="0" tIns="0" rIns="0" bIns="0" rtlCol="0"/>
          <a:lstStyle/>
          <a:p>
            <a:endParaRPr/>
          </a:p>
        </p:txBody>
      </p:sp>
      <p:sp>
        <p:nvSpPr>
          <p:cNvPr id="1292" name="object 1292"/>
          <p:cNvSpPr/>
          <p:nvPr/>
        </p:nvSpPr>
        <p:spPr>
          <a:xfrm>
            <a:off x="6379729" y="8578041"/>
            <a:ext cx="8890" cy="106680"/>
          </a:xfrm>
          <a:custGeom>
            <a:avLst/>
            <a:gdLst/>
            <a:ahLst/>
            <a:cxnLst/>
            <a:rect l="l" t="t" r="r" b="b"/>
            <a:pathLst>
              <a:path w="8889" h="106679">
                <a:moveTo>
                  <a:pt x="8382" y="0"/>
                </a:moveTo>
                <a:lnTo>
                  <a:pt x="0" y="0"/>
                </a:lnTo>
                <a:lnTo>
                  <a:pt x="0" y="106680"/>
                </a:lnTo>
                <a:lnTo>
                  <a:pt x="8382" y="106680"/>
                </a:lnTo>
                <a:lnTo>
                  <a:pt x="8382" y="0"/>
                </a:lnTo>
              </a:path>
            </a:pathLst>
          </a:custGeom>
          <a:ln w="3175">
            <a:solidFill>
              <a:srgbClr val="000000"/>
            </a:solidFill>
          </a:ln>
        </p:spPr>
        <p:txBody>
          <a:bodyPr wrap="square" lIns="0" tIns="0" rIns="0" bIns="0" rtlCol="0"/>
          <a:lstStyle/>
          <a:p>
            <a:endParaRPr/>
          </a:p>
        </p:txBody>
      </p:sp>
      <p:sp>
        <p:nvSpPr>
          <p:cNvPr id="1293" name="object 1293"/>
          <p:cNvSpPr/>
          <p:nvPr/>
        </p:nvSpPr>
        <p:spPr>
          <a:xfrm>
            <a:off x="3768355" y="6942027"/>
            <a:ext cx="41910" cy="7620"/>
          </a:xfrm>
          <a:custGeom>
            <a:avLst/>
            <a:gdLst/>
            <a:ahLst/>
            <a:cxnLst/>
            <a:rect l="l" t="t" r="r" b="b"/>
            <a:pathLst>
              <a:path w="41910" h="7620">
                <a:moveTo>
                  <a:pt x="41909" y="0"/>
                </a:moveTo>
                <a:lnTo>
                  <a:pt x="0" y="0"/>
                </a:lnTo>
                <a:lnTo>
                  <a:pt x="0" y="7619"/>
                </a:lnTo>
                <a:lnTo>
                  <a:pt x="41909" y="0"/>
                </a:lnTo>
                <a:close/>
              </a:path>
            </a:pathLst>
          </a:custGeom>
          <a:solidFill>
            <a:srgbClr val="000000"/>
          </a:solidFill>
        </p:spPr>
        <p:txBody>
          <a:bodyPr wrap="square" lIns="0" tIns="0" rIns="0" bIns="0" rtlCol="0"/>
          <a:lstStyle/>
          <a:p>
            <a:endParaRPr/>
          </a:p>
        </p:txBody>
      </p:sp>
      <p:sp>
        <p:nvSpPr>
          <p:cNvPr id="1294" name="object 1294"/>
          <p:cNvSpPr/>
          <p:nvPr/>
        </p:nvSpPr>
        <p:spPr>
          <a:xfrm>
            <a:off x="3768355" y="6942027"/>
            <a:ext cx="41910" cy="7620"/>
          </a:xfrm>
          <a:custGeom>
            <a:avLst/>
            <a:gdLst/>
            <a:ahLst/>
            <a:cxnLst/>
            <a:rect l="l" t="t" r="r" b="b"/>
            <a:pathLst>
              <a:path w="41910" h="7620">
                <a:moveTo>
                  <a:pt x="41909" y="0"/>
                </a:moveTo>
                <a:lnTo>
                  <a:pt x="0" y="7619"/>
                </a:lnTo>
                <a:lnTo>
                  <a:pt x="41909" y="7619"/>
                </a:lnTo>
                <a:lnTo>
                  <a:pt x="41909" y="0"/>
                </a:lnTo>
                <a:close/>
              </a:path>
            </a:pathLst>
          </a:custGeom>
          <a:solidFill>
            <a:srgbClr val="000000"/>
          </a:solidFill>
        </p:spPr>
        <p:txBody>
          <a:bodyPr wrap="square" lIns="0" tIns="0" rIns="0" bIns="0" rtlCol="0"/>
          <a:lstStyle/>
          <a:p>
            <a:endParaRPr/>
          </a:p>
        </p:txBody>
      </p:sp>
      <p:sp>
        <p:nvSpPr>
          <p:cNvPr id="1295" name="object 1295"/>
          <p:cNvSpPr/>
          <p:nvPr/>
        </p:nvSpPr>
        <p:spPr>
          <a:xfrm>
            <a:off x="3768355" y="6941265"/>
            <a:ext cx="41910" cy="8890"/>
          </a:xfrm>
          <a:custGeom>
            <a:avLst/>
            <a:gdLst/>
            <a:ahLst/>
            <a:cxnLst/>
            <a:rect l="l" t="t" r="r" b="b"/>
            <a:pathLst>
              <a:path w="41910" h="8889">
                <a:moveTo>
                  <a:pt x="0" y="0"/>
                </a:moveTo>
                <a:lnTo>
                  <a:pt x="0" y="8381"/>
                </a:lnTo>
                <a:lnTo>
                  <a:pt x="41909" y="8381"/>
                </a:lnTo>
                <a:lnTo>
                  <a:pt x="41909" y="0"/>
                </a:lnTo>
                <a:lnTo>
                  <a:pt x="0" y="0"/>
                </a:lnTo>
              </a:path>
            </a:pathLst>
          </a:custGeom>
          <a:ln w="3175">
            <a:solidFill>
              <a:srgbClr val="000000"/>
            </a:solidFill>
          </a:ln>
        </p:spPr>
        <p:txBody>
          <a:bodyPr wrap="square" lIns="0" tIns="0" rIns="0" bIns="0" rtlCol="0"/>
          <a:lstStyle/>
          <a:p>
            <a:endParaRPr/>
          </a:p>
        </p:txBody>
      </p:sp>
      <p:sp>
        <p:nvSpPr>
          <p:cNvPr id="1296" name="object 1296"/>
          <p:cNvSpPr/>
          <p:nvPr/>
        </p:nvSpPr>
        <p:spPr>
          <a:xfrm>
            <a:off x="3836173"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297" name="object 1297"/>
          <p:cNvSpPr/>
          <p:nvPr/>
        </p:nvSpPr>
        <p:spPr>
          <a:xfrm>
            <a:off x="3836173"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298" name="object 1298"/>
          <p:cNvSpPr/>
          <p:nvPr/>
        </p:nvSpPr>
        <p:spPr>
          <a:xfrm>
            <a:off x="3836173"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299" name="object 1299"/>
          <p:cNvSpPr/>
          <p:nvPr/>
        </p:nvSpPr>
        <p:spPr>
          <a:xfrm>
            <a:off x="3913897"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00" name="object 1300"/>
          <p:cNvSpPr/>
          <p:nvPr/>
        </p:nvSpPr>
        <p:spPr>
          <a:xfrm>
            <a:off x="3913897"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01" name="object 1301"/>
          <p:cNvSpPr/>
          <p:nvPr/>
        </p:nvSpPr>
        <p:spPr>
          <a:xfrm>
            <a:off x="3913897"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02" name="object 1302"/>
          <p:cNvSpPr/>
          <p:nvPr/>
        </p:nvSpPr>
        <p:spPr>
          <a:xfrm>
            <a:off x="3991620"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03" name="object 1303"/>
          <p:cNvSpPr/>
          <p:nvPr/>
        </p:nvSpPr>
        <p:spPr>
          <a:xfrm>
            <a:off x="3991620"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04" name="object 1304"/>
          <p:cNvSpPr/>
          <p:nvPr/>
        </p:nvSpPr>
        <p:spPr>
          <a:xfrm>
            <a:off x="3991620"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05" name="object 1305"/>
          <p:cNvSpPr/>
          <p:nvPr/>
        </p:nvSpPr>
        <p:spPr>
          <a:xfrm>
            <a:off x="4070107"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06" name="object 1306"/>
          <p:cNvSpPr/>
          <p:nvPr/>
        </p:nvSpPr>
        <p:spPr>
          <a:xfrm>
            <a:off x="4070107"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07" name="object 1307"/>
          <p:cNvSpPr/>
          <p:nvPr/>
        </p:nvSpPr>
        <p:spPr>
          <a:xfrm>
            <a:off x="4070107"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08" name="object 1308"/>
          <p:cNvSpPr/>
          <p:nvPr/>
        </p:nvSpPr>
        <p:spPr>
          <a:xfrm>
            <a:off x="4147830"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09" name="object 1309"/>
          <p:cNvSpPr/>
          <p:nvPr/>
        </p:nvSpPr>
        <p:spPr>
          <a:xfrm>
            <a:off x="4147830"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10" name="object 1310"/>
          <p:cNvSpPr/>
          <p:nvPr/>
        </p:nvSpPr>
        <p:spPr>
          <a:xfrm>
            <a:off x="4147830"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11" name="object 1311"/>
          <p:cNvSpPr/>
          <p:nvPr/>
        </p:nvSpPr>
        <p:spPr>
          <a:xfrm>
            <a:off x="4225554"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12" name="object 1312"/>
          <p:cNvSpPr/>
          <p:nvPr/>
        </p:nvSpPr>
        <p:spPr>
          <a:xfrm>
            <a:off x="4225554"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13" name="object 1313"/>
          <p:cNvSpPr/>
          <p:nvPr/>
        </p:nvSpPr>
        <p:spPr>
          <a:xfrm>
            <a:off x="4225554"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14" name="object 1314"/>
          <p:cNvSpPr/>
          <p:nvPr/>
        </p:nvSpPr>
        <p:spPr>
          <a:xfrm>
            <a:off x="4303279"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15" name="object 1315"/>
          <p:cNvSpPr/>
          <p:nvPr/>
        </p:nvSpPr>
        <p:spPr>
          <a:xfrm>
            <a:off x="4303279"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16" name="object 1316"/>
          <p:cNvSpPr/>
          <p:nvPr/>
        </p:nvSpPr>
        <p:spPr>
          <a:xfrm>
            <a:off x="4303279"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17" name="object 1317"/>
          <p:cNvSpPr/>
          <p:nvPr/>
        </p:nvSpPr>
        <p:spPr>
          <a:xfrm>
            <a:off x="4381003" y="6942027"/>
            <a:ext cx="52705" cy="7620"/>
          </a:xfrm>
          <a:custGeom>
            <a:avLst/>
            <a:gdLst/>
            <a:ahLst/>
            <a:cxnLst/>
            <a:rect l="l" t="t" r="r" b="b"/>
            <a:pathLst>
              <a:path w="52705" h="7620">
                <a:moveTo>
                  <a:pt x="52577" y="0"/>
                </a:moveTo>
                <a:lnTo>
                  <a:pt x="0" y="0"/>
                </a:lnTo>
                <a:lnTo>
                  <a:pt x="0" y="7619"/>
                </a:lnTo>
                <a:lnTo>
                  <a:pt x="52577" y="0"/>
                </a:lnTo>
                <a:close/>
              </a:path>
            </a:pathLst>
          </a:custGeom>
          <a:solidFill>
            <a:srgbClr val="000000"/>
          </a:solidFill>
        </p:spPr>
        <p:txBody>
          <a:bodyPr wrap="square" lIns="0" tIns="0" rIns="0" bIns="0" rtlCol="0"/>
          <a:lstStyle/>
          <a:p>
            <a:endParaRPr/>
          </a:p>
        </p:txBody>
      </p:sp>
      <p:sp>
        <p:nvSpPr>
          <p:cNvPr id="1318" name="object 1318"/>
          <p:cNvSpPr/>
          <p:nvPr/>
        </p:nvSpPr>
        <p:spPr>
          <a:xfrm>
            <a:off x="4381003" y="6942027"/>
            <a:ext cx="52705" cy="7620"/>
          </a:xfrm>
          <a:custGeom>
            <a:avLst/>
            <a:gdLst/>
            <a:ahLst/>
            <a:cxnLst/>
            <a:rect l="l" t="t" r="r" b="b"/>
            <a:pathLst>
              <a:path w="52705" h="7620">
                <a:moveTo>
                  <a:pt x="52577" y="0"/>
                </a:moveTo>
                <a:lnTo>
                  <a:pt x="0" y="7619"/>
                </a:lnTo>
                <a:lnTo>
                  <a:pt x="52577" y="7619"/>
                </a:lnTo>
                <a:lnTo>
                  <a:pt x="52577" y="0"/>
                </a:lnTo>
                <a:close/>
              </a:path>
            </a:pathLst>
          </a:custGeom>
          <a:solidFill>
            <a:srgbClr val="000000"/>
          </a:solidFill>
        </p:spPr>
        <p:txBody>
          <a:bodyPr wrap="square" lIns="0" tIns="0" rIns="0" bIns="0" rtlCol="0"/>
          <a:lstStyle/>
          <a:p>
            <a:endParaRPr/>
          </a:p>
        </p:txBody>
      </p:sp>
      <p:sp>
        <p:nvSpPr>
          <p:cNvPr id="1319" name="object 1319"/>
          <p:cNvSpPr/>
          <p:nvPr/>
        </p:nvSpPr>
        <p:spPr>
          <a:xfrm>
            <a:off x="4381003" y="6941265"/>
            <a:ext cx="52705" cy="8890"/>
          </a:xfrm>
          <a:custGeom>
            <a:avLst/>
            <a:gdLst/>
            <a:ahLst/>
            <a:cxnLst/>
            <a:rect l="l" t="t" r="r" b="b"/>
            <a:pathLst>
              <a:path w="52705" h="8889">
                <a:moveTo>
                  <a:pt x="0" y="0"/>
                </a:moveTo>
                <a:lnTo>
                  <a:pt x="0" y="8381"/>
                </a:lnTo>
                <a:lnTo>
                  <a:pt x="52577" y="8381"/>
                </a:lnTo>
                <a:lnTo>
                  <a:pt x="52577" y="0"/>
                </a:lnTo>
                <a:lnTo>
                  <a:pt x="0" y="0"/>
                </a:lnTo>
              </a:path>
            </a:pathLst>
          </a:custGeom>
          <a:ln w="3175">
            <a:solidFill>
              <a:srgbClr val="000000"/>
            </a:solidFill>
          </a:ln>
        </p:spPr>
        <p:txBody>
          <a:bodyPr wrap="square" lIns="0" tIns="0" rIns="0" bIns="0" rtlCol="0"/>
          <a:lstStyle/>
          <a:p>
            <a:endParaRPr/>
          </a:p>
        </p:txBody>
      </p:sp>
      <p:sp>
        <p:nvSpPr>
          <p:cNvPr id="1320" name="object 1320"/>
          <p:cNvSpPr/>
          <p:nvPr/>
        </p:nvSpPr>
        <p:spPr>
          <a:xfrm>
            <a:off x="4459488"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21" name="object 1321"/>
          <p:cNvSpPr/>
          <p:nvPr/>
        </p:nvSpPr>
        <p:spPr>
          <a:xfrm>
            <a:off x="4459488"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22" name="object 1322"/>
          <p:cNvSpPr/>
          <p:nvPr/>
        </p:nvSpPr>
        <p:spPr>
          <a:xfrm>
            <a:off x="4459488"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23" name="object 1323"/>
          <p:cNvSpPr/>
          <p:nvPr/>
        </p:nvSpPr>
        <p:spPr>
          <a:xfrm>
            <a:off x="4537213"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24" name="object 1324"/>
          <p:cNvSpPr/>
          <p:nvPr/>
        </p:nvSpPr>
        <p:spPr>
          <a:xfrm>
            <a:off x="4537213"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25" name="object 1325"/>
          <p:cNvSpPr/>
          <p:nvPr/>
        </p:nvSpPr>
        <p:spPr>
          <a:xfrm>
            <a:off x="4537213"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26" name="object 1326"/>
          <p:cNvSpPr/>
          <p:nvPr/>
        </p:nvSpPr>
        <p:spPr>
          <a:xfrm>
            <a:off x="4614936"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27" name="object 1327"/>
          <p:cNvSpPr/>
          <p:nvPr/>
        </p:nvSpPr>
        <p:spPr>
          <a:xfrm>
            <a:off x="4614936"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28" name="object 1328"/>
          <p:cNvSpPr/>
          <p:nvPr/>
        </p:nvSpPr>
        <p:spPr>
          <a:xfrm>
            <a:off x="4614936"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29" name="object 1329"/>
          <p:cNvSpPr/>
          <p:nvPr/>
        </p:nvSpPr>
        <p:spPr>
          <a:xfrm>
            <a:off x="4692660" y="6942027"/>
            <a:ext cx="52705" cy="7620"/>
          </a:xfrm>
          <a:custGeom>
            <a:avLst/>
            <a:gdLst/>
            <a:ahLst/>
            <a:cxnLst/>
            <a:rect l="l" t="t" r="r" b="b"/>
            <a:pathLst>
              <a:path w="52705" h="7620">
                <a:moveTo>
                  <a:pt x="52578" y="0"/>
                </a:moveTo>
                <a:lnTo>
                  <a:pt x="0" y="0"/>
                </a:lnTo>
                <a:lnTo>
                  <a:pt x="0" y="7619"/>
                </a:lnTo>
                <a:lnTo>
                  <a:pt x="52578" y="0"/>
                </a:lnTo>
                <a:close/>
              </a:path>
            </a:pathLst>
          </a:custGeom>
          <a:solidFill>
            <a:srgbClr val="000000"/>
          </a:solidFill>
        </p:spPr>
        <p:txBody>
          <a:bodyPr wrap="square" lIns="0" tIns="0" rIns="0" bIns="0" rtlCol="0"/>
          <a:lstStyle/>
          <a:p>
            <a:endParaRPr/>
          </a:p>
        </p:txBody>
      </p:sp>
      <p:sp>
        <p:nvSpPr>
          <p:cNvPr id="1330" name="object 1330"/>
          <p:cNvSpPr/>
          <p:nvPr/>
        </p:nvSpPr>
        <p:spPr>
          <a:xfrm>
            <a:off x="4692660" y="6942027"/>
            <a:ext cx="52705" cy="7620"/>
          </a:xfrm>
          <a:custGeom>
            <a:avLst/>
            <a:gdLst/>
            <a:ahLst/>
            <a:cxnLst/>
            <a:rect l="l" t="t" r="r" b="b"/>
            <a:pathLst>
              <a:path w="52705" h="7620">
                <a:moveTo>
                  <a:pt x="52578" y="0"/>
                </a:moveTo>
                <a:lnTo>
                  <a:pt x="0" y="7619"/>
                </a:lnTo>
                <a:lnTo>
                  <a:pt x="52578" y="7619"/>
                </a:lnTo>
                <a:lnTo>
                  <a:pt x="52578" y="0"/>
                </a:lnTo>
                <a:close/>
              </a:path>
            </a:pathLst>
          </a:custGeom>
          <a:solidFill>
            <a:srgbClr val="000000"/>
          </a:solidFill>
        </p:spPr>
        <p:txBody>
          <a:bodyPr wrap="square" lIns="0" tIns="0" rIns="0" bIns="0" rtlCol="0"/>
          <a:lstStyle/>
          <a:p>
            <a:endParaRPr/>
          </a:p>
        </p:txBody>
      </p:sp>
      <p:sp>
        <p:nvSpPr>
          <p:cNvPr id="1331" name="object 1331"/>
          <p:cNvSpPr/>
          <p:nvPr/>
        </p:nvSpPr>
        <p:spPr>
          <a:xfrm>
            <a:off x="4692660" y="6941265"/>
            <a:ext cx="52705" cy="8890"/>
          </a:xfrm>
          <a:custGeom>
            <a:avLst/>
            <a:gdLst/>
            <a:ahLst/>
            <a:cxnLst/>
            <a:rect l="l" t="t" r="r" b="b"/>
            <a:pathLst>
              <a:path w="52705" h="8889">
                <a:moveTo>
                  <a:pt x="0" y="0"/>
                </a:moveTo>
                <a:lnTo>
                  <a:pt x="0" y="8381"/>
                </a:lnTo>
                <a:lnTo>
                  <a:pt x="52578" y="8381"/>
                </a:lnTo>
                <a:lnTo>
                  <a:pt x="52578" y="0"/>
                </a:lnTo>
                <a:lnTo>
                  <a:pt x="0" y="0"/>
                </a:lnTo>
              </a:path>
            </a:pathLst>
          </a:custGeom>
          <a:ln w="3175">
            <a:solidFill>
              <a:srgbClr val="000000"/>
            </a:solidFill>
          </a:ln>
        </p:spPr>
        <p:txBody>
          <a:bodyPr wrap="square" lIns="0" tIns="0" rIns="0" bIns="0" rtlCol="0"/>
          <a:lstStyle/>
          <a:p>
            <a:endParaRPr/>
          </a:p>
        </p:txBody>
      </p:sp>
      <p:sp>
        <p:nvSpPr>
          <p:cNvPr id="1332" name="object 1332"/>
          <p:cNvSpPr/>
          <p:nvPr/>
        </p:nvSpPr>
        <p:spPr>
          <a:xfrm>
            <a:off x="4771147"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33" name="object 1333"/>
          <p:cNvSpPr/>
          <p:nvPr/>
        </p:nvSpPr>
        <p:spPr>
          <a:xfrm>
            <a:off x="4771147"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34" name="object 1334"/>
          <p:cNvSpPr/>
          <p:nvPr/>
        </p:nvSpPr>
        <p:spPr>
          <a:xfrm>
            <a:off x="4771147"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35" name="object 1335"/>
          <p:cNvSpPr/>
          <p:nvPr/>
        </p:nvSpPr>
        <p:spPr>
          <a:xfrm>
            <a:off x="4848870"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36" name="object 1336"/>
          <p:cNvSpPr/>
          <p:nvPr/>
        </p:nvSpPr>
        <p:spPr>
          <a:xfrm>
            <a:off x="4848870"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37" name="object 1337"/>
          <p:cNvSpPr/>
          <p:nvPr/>
        </p:nvSpPr>
        <p:spPr>
          <a:xfrm>
            <a:off x="4848870"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38" name="object 1338"/>
          <p:cNvSpPr/>
          <p:nvPr/>
        </p:nvSpPr>
        <p:spPr>
          <a:xfrm>
            <a:off x="4926595"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39" name="object 1339"/>
          <p:cNvSpPr/>
          <p:nvPr/>
        </p:nvSpPr>
        <p:spPr>
          <a:xfrm>
            <a:off x="4926595"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40" name="object 1340"/>
          <p:cNvSpPr/>
          <p:nvPr/>
        </p:nvSpPr>
        <p:spPr>
          <a:xfrm>
            <a:off x="4926595"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41" name="object 1341"/>
          <p:cNvSpPr/>
          <p:nvPr/>
        </p:nvSpPr>
        <p:spPr>
          <a:xfrm>
            <a:off x="5004319"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42" name="object 1342"/>
          <p:cNvSpPr/>
          <p:nvPr/>
        </p:nvSpPr>
        <p:spPr>
          <a:xfrm>
            <a:off x="5004319"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43" name="object 1343"/>
          <p:cNvSpPr/>
          <p:nvPr/>
        </p:nvSpPr>
        <p:spPr>
          <a:xfrm>
            <a:off x="5004319"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44" name="object 1344"/>
          <p:cNvSpPr/>
          <p:nvPr/>
        </p:nvSpPr>
        <p:spPr>
          <a:xfrm>
            <a:off x="5082042" y="6942027"/>
            <a:ext cx="52705" cy="7620"/>
          </a:xfrm>
          <a:custGeom>
            <a:avLst/>
            <a:gdLst/>
            <a:ahLst/>
            <a:cxnLst/>
            <a:rect l="l" t="t" r="r" b="b"/>
            <a:pathLst>
              <a:path w="52705" h="7620">
                <a:moveTo>
                  <a:pt x="52578" y="0"/>
                </a:moveTo>
                <a:lnTo>
                  <a:pt x="0" y="0"/>
                </a:lnTo>
                <a:lnTo>
                  <a:pt x="0" y="7619"/>
                </a:lnTo>
                <a:lnTo>
                  <a:pt x="52578" y="0"/>
                </a:lnTo>
                <a:close/>
              </a:path>
            </a:pathLst>
          </a:custGeom>
          <a:solidFill>
            <a:srgbClr val="000000"/>
          </a:solidFill>
        </p:spPr>
        <p:txBody>
          <a:bodyPr wrap="square" lIns="0" tIns="0" rIns="0" bIns="0" rtlCol="0"/>
          <a:lstStyle/>
          <a:p>
            <a:endParaRPr/>
          </a:p>
        </p:txBody>
      </p:sp>
      <p:sp>
        <p:nvSpPr>
          <p:cNvPr id="1345" name="object 1345"/>
          <p:cNvSpPr/>
          <p:nvPr/>
        </p:nvSpPr>
        <p:spPr>
          <a:xfrm>
            <a:off x="5082042" y="6942027"/>
            <a:ext cx="52705" cy="7620"/>
          </a:xfrm>
          <a:custGeom>
            <a:avLst/>
            <a:gdLst/>
            <a:ahLst/>
            <a:cxnLst/>
            <a:rect l="l" t="t" r="r" b="b"/>
            <a:pathLst>
              <a:path w="52705" h="7620">
                <a:moveTo>
                  <a:pt x="52578" y="0"/>
                </a:moveTo>
                <a:lnTo>
                  <a:pt x="0" y="7619"/>
                </a:lnTo>
                <a:lnTo>
                  <a:pt x="52578" y="7619"/>
                </a:lnTo>
                <a:lnTo>
                  <a:pt x="52578" y="0"/>
                </a:lnTo>
                <a:close/>
              </a:path>
            </a:pathLst>
          </a:custGeom>
          <a:solidFill>
            <a:srgbClr val="000000"/>
          </a:solidFill>
        </p:spPr>
        <p:txBody>
          <a:bodyPr wrap="square" lIns="0" tIns="0" rIns="0" bIns="0" rtlCol="0"/>
          <a:lstStyle/>
          <a:p>
            <a:endParaRPr/>
          </a:p>
        </p:txBody>
      </p:sp>
      <p:sp>
        <p:nvSpPr>
          <p:cNvPr id="1346" name="object 1346"/>
          <p:cNvSpPr/>
          <p:nvPr/>
        </p:nvSpPr>
        <p:spPr>
          <a:xfrm>
            <a:off x="5082042" y="6941265"/>
            <a:ext cx="52705" cy="8890"/>
          </a:xfrm>
          <a:custGeom>
            <a:avLst/>
            <a:gdLst/>
            <a:ahLst/>
            <a:cxnLst/>
            <a:rect l="l" t="t" r="r" b="b"/>
            <a:pathLst>
              <a:path w="52705" h="8889">
                <a:moveTo>
                  <a:pt x="0" y="0"/>
                </a:moveTo>
                <a:lnTo>
                  <a:pt x="0" y="8381"/>
                </a:lnTo>
                <a:lnTo>
                  <a:pt x="52578" y="8381"/>
                </a:lnTo>
                <a:lnTo>
                  <a:pt x="52578" y="0"/>
                </a:lnTo>
                <a:lnTo>
                  <a:pt x="0" y="0"/>
                </a:lnTo>
              </a:path>
            </a:pathLst>
          </a:custGeom>
          <a:ln w="3175">
            <a:solidFill>
              <a:srgbClr val="000000"/>
            </a:solidFill>
          </a:ln>
        </p:spPr>
        <p:txBody>
          <a:bodyPr wrap="square" lIns="0" tIns="0" rIns="0" bIns="0" rtlCol="0"/>
          <a:lstStyle/>
          <a:p>
            <a:endParaRPr/>
          </a:p>
        </p:txBody>
      </p:sp>
      <p:sp>
        <p:nvSpPr>
          <p:cNvPr id="1347" name="object 1347"/>
          <p:cNvSpPr/>
          <p:nvPr/>
        </p:nvSpPr>
        <p:spPr>
          <a:xfrm>
            <a:off x="5160529"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48" name="object 1348"/>
          <p:cNvSpPr/>
          <p:nvPr/>
        </p:nvSpPr>
        <p:spPr>
          <a:xfrm>
            <a:off x="5160529"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49" name="object 1349"/>
          <p:cNvSpPr/>
          <p:nvPr/>
        </p:nvSpPr>
        <p:spPr>
          <a:xfrm>
            <a:off x="5160529"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50" name="object 1350"/>
          <p:cNvSpPr/>
          <p:nvPr/>
        </p:nvSpPr>
        <p:spPr>
          <a:xfrm>
            <a:off x="5238253" y="6942027"/>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51" name="object 1351"/>
          <p:cNvSpPr/>
          <p:nvPr/>
        </p:nvSpPr>
        <p:spPr>
          <a:xfrm>
            <a:off x="5238253" y="6942027"/>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52" name="object 1352"/>
          <p:cNvSpPr/>
          <p:nvPr/>
        </p:nvSpPr>
        <p:spPr>
          <a:xfrm>
            <a:off x="5238253" y="6941265"/>
            <a:ext cx="52069" cy="8890"/>
          </a:xfrm>
          <a:custGeom>
            <a:avLst/>
            <a:gdLst/>
            <a:ahLst/>
            <a:cxnLst/>
            <a:rect l="l" t="t" r="r" b="b"/>
            <a:pathLst>
              <a:path w="52069"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53" name="object 1353"/>
          <p:cNvSpPr/>
          <p:nvPr/>
        </p:nvSpPr>
        <p:spPr>
          <a:xfrm>
            <a:off x="5315976" y="6942027"/>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54" name="object 1354"/>
          <p:cNvSpPr/>
          <p:nvPr/>
        </p:nvSpPr>
        <p:spPr>
          <a:xfrm>
            <a:off x="5315976" y="6942027"/>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55" name="object 1355"/>
          <p:cNvSpPr/>
          <p:nvPr/>
        </p:nvSpPr>
        <p:spPr>
          <a:xfrm>
            <a:off x="5315976" y="6941265"/>
            <a:ext cx="52069" cy="8890"/>
          </a:xfrm>
          <a:custGeom>
            <a:avLst/>
            <a:gdLst/>
            <a:ahLst/>
            <a:cxnLst/>
            <a:rect l="l" t="t" r="r" b="b"/>
            <a:pathLst>
              <a:path w="52069"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56" name="object 1356"/>
          <p:cNvSpPr/>
          <p:nvPr/>
        </p:nvSpPr>
        <p:spPr>
          <a:xfrm>
            <a:off x="5393701" y="6942027"/>
            <a:ext cx="52705" cy="7620"/>
          </a:xfrm>
          <a:custGeom>
            <a:avLst/>
            <a:gdLst/>
            <a:ahLst/>
            <a:cxnLst/>
            <a:rect l="l" t="t" r="r" b="b"/>
            <a:pathLst>
              <a:path w="52704" h="7620">
                <a:moveTo>
                  <a:pt x="52577" y="0"/>
                </a:moveTo>
                <a:lnTo>
                  <a:pt x="0" y="0"/>
                </a:lnTo>
                <a:lnTo>
                  <a:pt x="0" y="7619"/>
                </a:lnTo>
                <a:lnTo>
                  <a:pt x="52577" y="0"/>
                </a:lnTo>
                <a:close/>
              </a:path>
            </a:pathLst>
          </a:custGeom>
          <a:solidFill>
            <a:srgbClr val="000000"/>
          </a:solidFill>
        </p:spPr>
        <p:txBody>
          <a:bodyPr wrap="square" lIns="0" tIns="0" rIns="0" bIns="0" rtlCol="0"/>
          <a:lstStyle/>
          <a:p>
            <a:endParaRPr/>
          </a:p>
        </p:txBody>
      </p:sp>
      <p:sp>
        <p:nvSpPr>
          <p:cNvPr id="1357" name="object 1357"/>
          <p:cNvSpPr/>
          <p:nvPr/>
        </p:nvSpPr>
        <p:spPr>
          <a:xfrm>
            <a:off x="5393701" y="6942027"/>
            <a:ext cx="52705" cy="7620"/>
          </a:xfrm>
          <a:custGeom>
            <a:avLst/>
            <a:gdLst/>
            <a:ahLst/>
            <a:cxnLst/>
            <a:rect l="l" t="t" r="r" b="b"/>
            <a:pathLst>
              <a:path w="52704" h="7620">
                <a:moveTo>
                  <a:pt x="52577" y="0"/>
                </a:moveTo>
                <a:lnTo>
                  <a:pt x="0" y="7619"/>
                </a:lnTo>
                <a:lnTo>
                  <a:pt x="52577" y="7619"/>
                </a:lnTo>
                <a:lnTo>
                  <a:pt x="52577" y="0"/>
                </a:lnTo>
                <a:close/>
              </a:path>
            </a:pathLst>
          </a:custGeom>
          <a:solidFill>
            <a:srgbClr val="000000"/>
          </a:solidFill>
        </p:spPr>
        <p:txBody>
          <a:bodyPr wrap="square" lIns="0" tIns="0" rIns="0" bIns="0" rtlCol="0"/>
          <a:lstStyle/>
          <a:p>
            <a:endParaRPr/>
          </a:p>
        </p:txBody>
      </p:sp>
      <p:sp>
        <p:nvSpPr>
          <p:cNvPr id="1358" name="object 1358"/>
          <p:cNvSpPr/>
          <p:nvPr/>
        </p:nvSpPr>
        <p:spPr>
          <a:xfrm>
            <a:off x="5393701" y="6941265"/>
            <a:ext cx="52705" cy="8890"/>
          </a:xfrm>
          <a:custGeom>
            <a:avLst/>
            <a:gdLst/>
            <a:ahLst/>
            <a:cxnLst/>
            <a:rect l="l" t="t" r="r" b="b"/>
            <a:pathLst>
              <a:path w="52704" h="8889">
                <a:moveTo>
                  <a:pt x="0" y="0"/>
                </a:moveTo>
                <a:lnTo>
                  <a:pt x="0" y="8381"/>
                </a:lnTo>
                <a:lnTo>
                  <a:pt x="52577" y="8381"/>
                </a:lnTo>
                <a:lnTo>
                  <a:pt x="52577" y="0"/>
                </a:lnTo>
                <a:lnTo>
                  <a:pt x="0" y="0"/>
                </a:lnTo>
              </a:path>
            </a:pathLst>
          </a:custGeom>
          <a:ln w="3175">
            <a:solidFill>
              <a:srgbClr val="000000"/>
            </a:solidFill>
          </a:ln>
        </p:spPr>
        <p:txBody>
          <a:bodyPr wrap="square" lIns="0" tIns="0" rIns="0" bIns="0" rtlCol="0"/>
          <a:lstStyle/>
          <a:p>
            <a:endParaRPr/>
          </a:p>
        </p:txBody>
      </p:sp>
      <p:sp>
        <p:nvSpPr>
          <p:cNvPr id="1359" name="object 1359"/>
          <p:cNvSpPr/>
          <p:nvPr/>
        </p:nvSpPr>
        <p:spPr>
          <a:xfrm>
            <a:off x="5472187"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60" name="object 1360"/>
          <p:cNvSpPr/>
          <p:nvPr/>
        </p:nvSpPr>
        <p:spPr>
          <a:xfrm>
            <a:off x="5472187"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61" name="object 1361"/>
          <p:cNvSpPr/>
          <p:nvPr/>
        </p:nvSpPr>
        <p:spPr>
          <a:xfrm>
            <a:off x="5472187"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62" name="object 1362"/>
          <p:cNvSpPr/>
          <p:nvPr/>
        </p:nvSpPr>
        <p:spPr>
          <a:xfrm>
            <a:off x="5549911"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63" name="object 1363"/>
          <p:cNvSpPr/>
          <p:nvPr/>
        </p:nvSpPr>
        <p:spPr>
          <a:xfrm>
            <a:off x="5549911"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64" name="object 1364"/>
          <p:cNvSpPr/>
          <p:nvPr/>
        </p:nvSpPr>
        <p:spPr>
          <a:xfrm>
            <a:off x="5549911"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65" name="object 1365"/>
          <p:cNvSpPr/>
          <p:nvPr/>
        </p:nvSpPr>
        <p:spPr>
          <a:xfrm>
            <a:off x="5627635"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66" name="object 1366"/>
          <p:cNvSpPr/>
          <p:nvPr/>
        </p:nvSpPr>
        <p:spPr>
          <a:xfrm>
            <a:off x="5627635"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67" name="object 1367"/>
          <p:cNvSpPr/>
          <p:nvPr/>
        </p:nvSpPr>
        <p:spPr>
          <a:xfrm>
            <a:off x="5627635"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68" name="object 1368"/>
          <p:cNvSpPr/>
          <p:nvPr/>
        </p:nvSpPr>
        <p:spPr>
          <a:xfrm>
            <a:off x="5705358" y="6942027"/>
            <a:ext cx="52069" cy="7620"/>
          </a:xfrm>
          <a:custGeom>
            <a:avLst/>
            <a:gdLst/>
            <a:ahLst/>
            <a:cxnLst/>
            <a:rect l="l" t="t" r="r" b="b"/>
            <a:pathLst>
              <a:path w="52070"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69" name="object 1369"/>
          <p:cNvSpPr/>
          <p:nvPr/>
        </p:nvSpPr>
        <p:spPr>
          <a:xfrm>
            <a:off x="5705358" y="6942027"/>
            <a:ext cx="52069" cy="7620"/>
          </a:xfrm>
          <a:custGeom>
            <a:avLst/>
            <a:gdLst/>
            <a:ahLst/>
            <a:cxnLst/>
            <a:rect l="l" t="t" r="r" b="b"/>
            <a:pathLst>
              <a:path w="52070"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70" name="object 1370"/>
          <p:cNvSpPr/>
          <p:nvPr/>
        </p:nvSpPr>
        <p:spPr>
          <a:xfrm>
            <a:off x="5705358" y="6941265"/>
            <a:ext cx="52069" cy="8890"/>
          </a:xfrm>
          <a:custGeom>
            <a:avLst/>
            <a:gdLst/>
            <a:ahLst/>
            <a:cxnLst/>
            <a:rect l="l" t="t" r="r" b="b"/>
            <a:pathLst>
              <a:path w="52070"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71" name="object 1371"/>
          <p:cNvSpPr/>
          <p:nvPr/>
        </p:nvSpPr>
        <p:spPr>
          <a:xfrm>
            <a:off x="5783844" y="6942027"/>
            <a:ext cx="52069" cy="7620"/>
          </a:xfrm>
          <a:custGeom>
            <a:avLst/>
            <a:gdLst/>
            <a:ahLst/>
            <a:cxnLst/>
            <a:rect l="l" t="t" r="r" b="b"/>
            <a:pathLst>
              <a:path w="52070"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72" name="object 1372"/>
          <p:cNvSpPr/>
          <p:nvPr/>
        </p:nvSpPr>
        <p:spPr>
          <a:xfrm>
            <a:off x="5783844" y="6942027"/>
            <a:ext cx="52069" cy="7620"/>
          </a:xfrm>
          <a:custGeom>
            <a:avLst/>
            <a:gdLst/>
            <a:ahLst/>
            <a:cxnLst/>
            <a:rect l="l" t="t" r="r" b="b"/>
            <a:pathLst>
              <a:path w="52070"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73" name="object 1373"/>
          <p:cNvSpPr/>
          <p:nvPr/>
        </p:nvSpPr>
        <p:spPr>
          <a:xfrm>
            <a:off x="5783082" y="6941265"/>
            <a:ext cx="52705" cy="8890"/>
          </a:xfrm>
          <a:custGeom>
            <a:avLst/>
            <a:gdLst/>
            <a:ahLst/>
            <a:cxnLst/>
            <a:rect l="l" t="t" r="r" b="b"/>
            <a:pathLst>
              <a:path w="52704" h="8889">
                <a:moveTo>
                  <a:pt x="0" y="0"/>
                </a:moveTo>
                <a:lnTo>
                  <a:pt x="0" y="8381"/>
                </a:lnTo>
                <a:lnTo>
                  <a:pt x="52578" y="8381"/>
                </a:lnTo>
                <a:lnTo>
                  <a:pt x="52578" y="0"/>
                </a:lnTo>
                <a:lnTo>
                  <a:pt x="0" y="0"/>
                </a:lnTo>
              </a:path>
            </a:pathLst>
          </a:custGeom>
          <a:ln w="3175">
            <a:solidFill>
              <a:srgbClr val="000000"/>
            </a:solidFill>
          </a:ln>
        </p:spPr>
        <p:txBody>
          <a:bodyPr wrap="square" lIns="0" tIns="0" rIns="0" bIns="0" rtlCol="0"/>
          <a:lstStyle/>
          <a:p>
            <a:endParaRPr/>
          </a:p>
        </p:txBody>
      </p:sp>
      <p:sp>
        <p:nvSpPr>
          <p:cNvPr id="1374" name="object 1374"/>
          <p:cNvSpPr/>
          <p:nvPr/>
        </p:nvSpPr>
        <p:spPr>
          <a:xfrm>
            <a:off x="5861568" y="6942027"/>
            <a:ext cx="52069" cy="7620"/>
          </a:xfrm>
          <a:custGeom>
            <a:avLst/>
            <a:gdLst/>
            <a:ahLst/>
            <a:cxnLst/>
            <a:rect l="l" t="t" r="r" b="b"/>
            <a:pathLst>
              <a:path w="52070"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375" name="object 1375"/>
          <p:cNvSpPr/>
          <p:nvPr/>
        </p:nvSpPr>
        <p:spPr>
          <a:xfrm>
            <a:off x="5861568" y="6942027"/>
            <a:ext cx="52069" cy="7620"/>
          </a:xfrm>
          <a:custGeom>
            <a:avLst/>
            <a:gdLst/>
            <a:ahLst/>
            <a:cxnLst/>
            <a:rect l="l" t="t" r="r" b="b"/>
            <a:pathLst>
              <a:path w="52070"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376" name="object 1376"/>
          <p:cNvSpPr/>
          <p:nvPr/>
        </p:nvSpPr>
        <p:spPr>
          <a:xfrm>
            <a:off x="5861568" y="6941265"/>
            <a:ext cx="52069" cy="8890"/>
          </a:xfrm>
          <a:custGeom>
            <a:avLst/>
            <a:gdLst/>
            <a:ahLst/>
            <a:cxnLst/>
            <a:rect l="l" t="t" r="r" b="b"/>
            <a:pathLst>
              <a:path w="52070" h="8889">
                <a:moveTo>
                  <a:pt x="0" y="0"/>
                </a:moveTo>
                <a:lnTo>
                  <a:pt x="0" y="8381"/>
                </a:lnTo>
                <a:lnTo>
                  <a:pt x="51816" y="8381"/>
                </a:lnTo>
                <a:lnTo>
                  <a:pt x="51816" y="0"/>
                </a:lnTo>
                <a:lnTo>
                  <a:pt x="0" y="0"/>
                </a:lnTo>
              </a:path>
            </a:pathLst>
          </a:custGeom>
          <a:ln w="3175">
            <a:solidFill>
              <a:srgbClr val="000000"/>
            </a:solidFill>
          </a:ln>
        </p:spPr>
        <p:txBody>
          <a:bodyPr wrap="square" lIns="0" tIns="0" rIns="0" bIns="0" rtlCol="0"/>
          <a:lstStyle/>
          <a:p>
            <a:endParaRPr/>
          </a:p>
        </p:txBody>
      </p:sp>
      <p:sp>
        <p:nvSpPr>
          <p:cNvPr id="1377" name="object 1377"/>
          <p:cNvSpPr/>
          <p:nvPr/>
        </p:nvSpPr>
        <p:spPr>
          <a:xfrm>
            <a:off x="5939293"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78" name="object 1378"/>
          <p:cNvSpPr/>
          <p:nvPr/>
        </p:nvSpPr>
        <p:spPr>
          <a:xfrm>
            <a:off x="5939293"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79" name="object 1379"/>
          <p:cNvSpPr/>
          <p:nvPr/>
        </p:nvSpPr>
        <p:spPr>
          <a:xfrm>
            <a:off x="5939293"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80" name="object 1380"/>
          <p:cNvSpPr/>
          <p:nvPr/>
        </p:nvSpPr>
        <p:spPr>
          <a:xfrm>
            <a:off x="6017017"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81" name="object 1381"/>
          <p:cNvSpPr/>
          <p:nvPr/>
        </p:nvSpPr>
        <p:spPr>
          <a:xfrm>
            <a:off x="6017017"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82" name="object 1382"/>
          <p:cNvSpPr/>
          <p:nvPr/>
        </p:nvSpPr>
        <p:spPr>
          <a:xfrm>
            <a:off x="6017017"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83" name="object 1383"/>
          <p:cNvSpPr/>
          <p:nvPr/>
        </p:nvSpPr>
        <p:spPr>
          <a:xfrm>
            <a:off x="6095503"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84" name="object 1384"/>
          <p:cNvSpPr/>
          <p:nvPr/>
        </p:nvSpPr>
        <p:spPr>
          <a:xfrm>
            <a:off x="6095503"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85" name="object 1385"/>
          <p:cNvSpPr/>
          <p:nvPr/>
        </p:nvSpPr>
        <p:spPr>
          <a:xfrm>
            <a:off x="6094741" y="6941265"/>
            <a:ext cx="52705" cy="8890"/>
          </a:xfrm>
          <a:custGeom>
            <a:avLst/>
            <a:gdLst/>
            <a:ahLst/>
            <a:cxnLst/>
            <a:rect l="l" t="t" r="r" b="b"/>
            <a:pathLst>
              <a:path w="52704" h="8889">
                <a:moveTo>
                  <a:pt x="0" y="0"/>
                </a:moveTo>
                <a:lnTo>
                  <a:pt x="0" y="8381"/>
                </a:lnTo>
                <a:lnTo>
                  <a:pt x="52577" y="8381"/>
                </a:lnTo>
                <a:lnTo>
                  <a:pt x="52577" y="0"/>
                </a:lnTo>
                <a:lnTo>
                  <a:pt x="0" y="0"/>
                </a:lnTo>
              </a:path>
            </a:pathLst>
          </a:custGeom>
          <a:ln w="3175">
            <a:solidFill>
              <a:srgbClr val="000000"/>
            </a:solidFill>
          </a:ln>
        </p:spPr>
        <p:txBody>
          <a:bodyPr wrap="square" lIns="0" tIns="0" rIns="0" bIns="0" rtlCol="0"/>
          <a:lstStyle/>
          <a:p>
            <a:endParaRPr/>
          </a:p>
        </p:txBody>
      </p:sp>
      <p:sp>
        <p:nvSpPr>
          <p:cNvPr id="1386" name="object 1386"/>
          <p:cNvSpPr/>
          <p:nvPr/>
        </p:nvSpPr>
        <p:spPr>
          <a:xfrm>
            <a:off x="6173226"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87" name="object 1387"/>
          <p:cNvSpPr/>
          <p:nvPr/>
        </p:nvSpPr>
        <p:spPr>
          <a:xfrm>
            <a:off x="6173226"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88" name="object 1388"/>
          <p:cNvSpPr/>
          <p:nvPr/>
        </p:nvSpPr>
        <p:spPr>
          <a:xfrm>
            <a:off x="6173226"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89" name="object 1389"/>
          <p:cNvSpPr/>
          <p:nvPr/>
        </p:nvSpPr>
        <p:spPr>
          <a:xfrm>
            <a:off x="6250950"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90" name="object 1390"/>
          <p:cNvSpPr/>
          <p:nvPr/>
        </p:nvSpPr>
        <p:spPr>
          <a:xfrm>
            <a:off x="6250950"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91" name="object 1391"/>
          <p:cNvSpPr/>
          <p:nvPr/>
        </p:nvSpPr>
        <p:spPr>
          <a:xfrm>
            <a:off x="6250950"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92" name="object 1392"/>
          <p:cNvSpPr/>
          <p:nvPr/>
        </p:nvSpPr>
        <p:spPr>
          <a:xfrm>
            <a:off x="6328674"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93" name="object 1393"/>
          <p:cNvSpPr/>
          <p:nvPr/>
        </p:nvSpPr>
        <p:spPr>
          <a:xfrm>
            <a:off x="6328674"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94" name="object 1394"/>
          <p:cNvSpPr/>
          <p:nvPr/>
        </p:nvSpPr>
        <p:spPr>
          <a:xfrm>
            <a:off x="6328674"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95" name="object 1395"/>
          <p:cNvSpPr/>
          <p:nvPr/>
        </p:nvSpPr>
        <p:spPr>
          <a:xfrm>
            <a:off x="6406399" y="6942027"/>
            <a:ext cx="52069" cy="7620"/>
          </a:xfrm>
          <a:custGeom>
            <a:avLst/>
            <a:gdLst/>
            <a:ahLst/>
            <a:cxnLst/>
            <a:rect l="l" t="t" r="r" b="b"/>
            <a:pathLst>
              <a:path w="52070"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396" name="object 1396"/>
          <p:cNvSpPr/>
          <p:nvPr/>
        </p:nvSpPr>
        <p:spPr>
          <a:xfrm>
            <a:off x="6406399" y="6942027"/>
            <a:ext cx="52069" cy="7620"/>
          </a:xfrm>
          <a:custGeom>
            <a:avLst/>
            <a:gdLst/>
            <a:ahLst/>
            <a:cxnLst/>
            <a:rect l="l" t="t" r="r" b="b"/>
            <a:pathLst>
              <a:path w="52070"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397" name="object 1397"/>
          <p:cNvSpPr/>
          <p:nvPr/>
        </p:nvSpPr>
        <p:spPr>
          <a:xfrm>
            <a:off x="6406399" y="6941265"/>
            <a:ext cx="52069" cy="8890"/>
          </a:xfrm>
          <a:custGeom>
            <a:avLst/>
            <a:gdLst/>
            <a:ahLst/>
            <a:cxnLst/>
            <a:rect l="l" t="t" r="r" b="b"/>
            <a:pathLst>
              <a:path w="52070" h="8889">
                <a:moveTo>
                  <a:pt x="0" y="0"/>
                </a:moveTo>
                <a:lnTo>
                  <a:pt x="0" y="8381"/>
                </a:lnTo>
                <a:lnTo>
                  <a:pt x="51815" y="8381"/>
                </a:lnTo>
                <a:lnTo>
                  <a:pt x="51815" y="0"/>
                </a:lnTo>
                <a:lnTo>
                  <a:pt x="0" y="0"/>
                </a:lnTo>
              </a:path>
            </a:pathLst>
          </a:custGeom>
          <a:ln w="3175">
            <a:solidFill>
              <a:srgbClr val="000000"/>
            </a:solidFill>
          </a:ln>
        </p:spPr>
        <p:txBody>
          <a:bodyPr wrap="square" lIns="0" tIns="0" rIns="0" bIns="0" rtlCol="0"/>
          <a:lstStyle/>
          <a:p>
            <a:endParaRPr/>
          </a:p>
        </p:txBody>
      </p:sp>
      <p:sp>
        <p:nvSpPr>
          <p:cNvPr id="1398" name="object 1398"/>
          <p:cNvSpPr/>
          <p:nvPr/>
        </p:nvSpPr>
        <p:spPr>
          <a:xfrm>
            <a:off x="6484885" y="6942027"/>
            <a:ext cx="41910" cy="7620"/>
          </a:xfrm>
          <a:custGeom>
            <a:avLst/>
            <a:gdLst/>
            <a:ahLst/>
            <a:cxnLst/>
            <a:rect l="l" t="t" r="r" b="b"/>
            <a:pathLst>
              <a:path w="41910" h="7620">
                <a:moveTo>
                  <a:pt x="41909" y="0"/>
                </a:moveTo>
                <a:lnTo>
                  <a:pt x="0" y="0"/>
                </a:lnTo>
                <a:lnTo>
                  <a:pt x="0" y="7619"/>
                </a:lnTo>
                <a:lnTo>
                  <a:pt x="41909" y="0"/>
                </a:lnTo>
                <a:close/>
              </a:path>
            </a:pathLst>
          </a:custGeom>
          <a:solidFill>
            <a:srgbClr val="000000"/>
          </a:solidFill>
        </p:spPr>
        <p:txBody>
          <a:bodyPr wrap="square" lIns="0" tIns="0" rIns="0" bIns="0" rtlCol="0"/>
          <a:lstStyle/>
          <a:p>
            <a:endParaRPr/>
          </a:p>
        </p:txBody>
      </p:sp>
      <p:sp>
        <p:nvSpPr>
          <p:cNvPr id="1399" name="object 1399"/>
          <p:cNvSpPr/>
          <p:nvPr/>
        </p:nvSpPr>
        <p:spPr>
          <a:xfrm>
            <a:off x="6484885" y="6942027"/>
            <a:ext cx="41910" cy="7620"/>
          </a:xfrm>
          <a:custGeom>
            <a:avLst/>
            <a:gdLst/>
            <a:ahLst/>
            <a:cxnLst/>
            <a:rect l="l" t="t" r="r" b="b"/>
            <a:pathLst>
              <a:path w="41910" h="7620">
                <a:moveTo>
                  <a:pt x="41909" y="0"/>
                </a:moveTo>
                <a:lnTo>
                  <a:pt x="0" y="7619"/>
                </a:lnTo>
                <a:lnTo>
                  <a:pt x="41909" y="7619"/>
                </a:lnTo>
                <a:lnTo>
                  <a:pt x="41909" y="0"/>
                </a:lnTo>
                <a:close/>
              </a:path>
            </a:pathLst>
          </a:custGeom>
          <a:solidFill>
            <a:srgbClr val="000000"/>
          </a:solidFill>
        </p:spPr>
        <p:txBody>
          <a:bodyPr wrap="square" lIns="0" tIns="0" rIns="0" bIns="0" rtlCol="0"/>
          <a:lstStyle/>
          <a:p>
            <a:endParaRPr/>
          </a:p>
        </p:txBody>
      </p:sp>
      <p:sp>
        <p:nvSpPr>
          <p:cNvPr id="1400" name="object 1400"/>
          <p:cNvSpPr/>
          <p:nvPr/>
        </p:nvSpPr>
        <p:spPr>
          <a:xfrm>
            <a:off x="6484885" y="6941265"/>
            <a:ext cx="41910" cy="8890"/>
          </a:xfrm>
          <a:custGeom>
            <a:avLst/>
            <a:gdLst/>
            <a:ahLst/>
            <a:cxnLst/>
            <a:rect l="l" t="t" r="r" b="b"/>
            <a:pathLst>
              <a:path w="41910" h="8889">
                <a:moveTo>
                  <a:pt x="0" y="0"/>
                </a:moveTo>
                <a:lnTo>
                  <a:pt x="0" y="8381"/>
                </a:lnTo>
                <a:lnTo>
                  <a:pt x="41909" y="8381"/>
                </a:lnTo>
                <a:lnTo>
                  <a:pt x="41909" y="0"/>
                </a:lnTo>
                <a:lnTo>
                  <a:pt x="0" y="0"/>
                </a:lnTo>
              </a:path>
            </a:pathLst>
          </a:custGeom>
          <a:ln w="3175">
            <a:solidFill>
              <a:srgbClr val="000000"/>
            </a:solidFill>
          </a:ln>
        </p:spPr>
        <p:txBody>
          <a:bodyPr wrap="square" lIns="0" tIns="0" rIns="0" bIns="0" rtlCol="0"/>
          <a:lstStyle/>
          <a:p>
            <a:endParaRPr/>
          </a:p>
        </p:txBody>
      </p:sp>
      <p:sp>
        <p:nvSpPr>
          <p:cNvPr id="1401" name="object 1401"/>
          <p:cNvSpPr/>
          <p:nvPr/>
        </p:nvSpPr>
        <p:spPr>
          <a:xfrm>
            <a:off x="6526794" y="6941265"/>
            <a:ext cx="0" cy="8890"/>
          </a:xfrm>
          <a:custGeom>
            <a:avLst/>
            <a:gdLst/>
            <a:ahLst/>
            <a:cxnLst/>
            <a:rect l="l" t="t" r="r" b="b"/>
            <a:pathLst>
              <a:path h="8889">
                <a:moveTo>
                  <a:pt x="0" y="0"/>
                </a:moveTo>
                <a:lnTo>
                  <a:pt x="0" y="8381"/>
                </a:lnTo>
              </a:path>
            </a:pathLst>
          </a:custGeom>
          <a:ln w="3175">
            <a:solidFill>
              <a:srgbClr val="000000"/>
            </a:solidFill>
          </a:ln>
        </p:spPr>
        <p:txBody>
          <a:bodyPr wrap="square" lIns="0" tIns="0" rIns="0" bIns="0" rtlCol="0"/>
          <a:lstStyle/>
          <a:p>
            <a:endParaRPr/>
          </a:p>
        </p:txBody>
      </p:sp>
      <p:sp>
        <p:nvSpPr>
          <p:cNvPr id="1402" name="object 1402"/>
          <p:cNvSpPr/>
          <p:nvPr/>
        </p:nvSpPr>
        <p:spPr>
          <a:xfrm>
            <a:off x="6489456" y="8935420"/>
            <a:ext cx="37465" cy="8890"/>
          </a:xfrm>
          <a:custGeom>
            <a:avLst/>
            <a:gdLst/>
            <a:ahLst/>
            <a:cxnLst/>
            <a:rect l="l" t="t" r="r" b="b"/>
            <a:pathLst>
              <a:path w="37464" h="8890">
                <a:moveTo>
                  <a:pt x="37337" y="0"/>
                </a:moveTo>
                <a:lnTo>
                  <a:pt x="0" y="8381"/>
                </a:lnTo>
                <a:lnTo>
                  <a:pt x="37337" y="8381"/>
                </a:lnTo>
                <a:lnTo>
                  <a:pt x="37337" y="0"/>
                </a:lnTo>
                <a:close/>
              </a:path>
            </a:pathLst>
          </a:custGeom>
          <a:solidFill>
            <a:srgbClr val="000000"/>
          </a:solidFill>
        </p:spPr>
        <p:txBody>
          <a:bodyPr wrap="square" lIns="0" tIns="0" rIns="0" bIns="0" rtlCol="0"/>
          <a:lstStyle/>
          <a:p>
            <a:endParaRPr/>
          </a:p>
        </p:txBody>
      </p:sp>
      <p:sp>
        <p:nvSpPr>
          <p:cNvPr id="1403" name="object 1403"/>
          <p:cNvSpPr/>
          <p:nvPr/>
        </p:nvSpPr>
        <p:spPr>
          <a:xfrm>
            <a:off x="6489456" y="8935420"/>
            <a:ext cx="37465" cy="8890"/>
          </a:xfrm>
          <a:custGeom>
            <a:avLst/>
            <a:gdLst/>
            <a:ahLst/>
            <a:cxnLst/>
            <a:rect l="l" t="t" r="r" b="b"/>
            <a:pathLst>
              <a:path w="37464" h="8890">
                <a:moveTo>
                  <a:pt x="37337" y="0"/>
                </a:moveTo>
                <a:lnTo>
                  <a:pt x="0" y="0"/>
                </a:lnTo>
                <a:lnTo>
                  <a:pt x="0" y="8381"/>
                </a:lnTo>
                <a:lnTo>
                  <a:pt x="37337" y="0"/>
                </a:lnTo>
                <a:close/>
              </a:path>
            </a:pathLst>
          </a:custGeom>
          <a:solidFill>
            <a:srgbClr val="000000"/>
          </a:solidFill>
        </p:spPr>
        <p:txBody>
          <a:bodyPr wrap="square" lIns="0" tIns="0" rIns="0" bIns="0" rtlCol="0"/>
          <a:lstStyle/>
          <a:p>
            <a:endParaRPr/>
          </a:p>
        </p:txBody>
      </p:sp>
      <p:sp>
        <p:nvSpPr>
          <p:cNvPr id="1404" name="object 1404"/>
          <p:cNvSpPr/>
          <p:nvPr/>
        </p:nvSpPr>
        <p:spPr>
          <a:xfrm>
            <a:off x="6489456" y="8935420"/>
            <a:ext cx="37465" cy="8890"/>
          </a:xfrm>
          <a:custGeom>
            <a:avLst/>
            <a:gdLst/>
            <a:ahLst/>
            <a:cxnLst/>
            <a:rect l="l" t="t" r="r" b="b"/>
            <a:pathLst>
              <a:path w="37464" h="8890">
                <a:moveTo>
                  <a:pt x="37337" y="8381"/>
                </a:moveTo>
                <a:lnTo>
                  <a:pt x="37337" y="0"/>
                </a:lnTo>
                <a:lnTo>
                  <a:pt x="0" y="0"/>
                </a:lnTo>
                <a:lnTo>
                  <a:pt x="0" y="8381"/>
                </a:lnTo>
                <a:lnTo>
                  <a:pt x="37337" y="8381"/>
                </a:lnTo>
              </a:path>
            </a:pathLst>
          </a:custGeom>
          <a:ln w="3175">
            <a:solidFill>
              <a:srgbClr val="000000"/>
            </a:solidFill>
          </a:ln>
        </p:spPr>
        <p:txBody>
          <a:bodyPr wrap="square" lIns="0" tIns="0" rIns="0" bIns="0" rtlCol="0"/>
          <a:lstStyle/>
          <a:p>
            <a:endParaRPr/>
          </a:p>
        </p:txBody>
      </p:sp>
      <p:sp>
        <p:nvSpPr>
          <p:cNvPr id="1405" name="object 1405"/>
          <p:cNvSpPr/>
          <p:nvPr/>
        </p:nvSpPr>
        <p:spPr>
          <a:xfrm>
            <a:off x="6411732" y="8935420"/>
            <a:ext cx="52069" cy="8890"/>
          </a:xfrm>
          <a:custGeom>
            <a:avLst/>
            <a:gdLst/>
            <a:ahLst/>
            <a:cxnLst/>
            <a:rect l="l" t="t" r="r" b="b"/>
            <a:pathLst>
              <a:path w="52070" h="8890">
                <a:moveTo>
                  <a:pt x="51816" y="0"/>
                </a:moveTo>
                <a:lnTo>
                  <a:pt x="0" y="8381"/>
                </a:lnTo>
                <a:lnTo>
                  <a:pt x="51816" y="8381"/>
                </a:lnTo>
                <a:lnTo>
                  <a:pt x="51816" y="0"/>
                </a:lnTo>
                <a:close/>
              </a:path>
            </a:pathLst>
          </a:custGeom>
          <a:solidFill>
            <a:srgbClr val="000000"/>
          </a:solidFill>
        </p:spPr>
        <p:txBody>
          <a:bodyPr wrap="square" lIns="0" tIns="0" rIns="0" bIns="0" rtlCol="0"/>
          <a:lstStyle/>
          <a:p>
            <a:endParaRPr/>
          </a:p>
        </p:txBody>
      </p:sp>
      <p:sp>
        <p:nvSpPr>
          <p:cNvPr id="1406" name="object 1406"/>
          <p:cNvSpPr/>
          <p:nvPr/>
        </p:nvSpPr>
        <p:spPr>
          <a:xfrm>
            <a:off x="6411732" y="8935420"/>
            <a:ext cx="52069" cy="8890"/>
          </a:xfrm>
          <a:custGeom>
            <a:avLst/>
            <a:gdLst/>
            <a:ahLst/>
            <a:cxnLst/>
            <a:rect l="l" t="t" r="r" b="b"/>
            <a:pathLst>
              <a:path w="52070" h="8890">
                <a:moveTo>
                  <a:pt x="51816" y="0"/>
                </a:moveTo>
                <a:lnTo>
                  <a:pt x="0" y="0"/>
                </a:lnTo>
                <a:lnTo>
                  <a:pt x="0" y="8381"/>
                </a:lnTo>
                <a:lnTo>
                  <a:pt x="51816" y="0"/>
                </a:lnTo>
                <a:close/>
              </a:path>
            </a:pathLst>
          </a:custGeom>
          <a:solidFill>
            <a:srgbClr val="000000"/>
          </a:solidFill>
        </p:spPr>
        <p:txBody>
          <a:bodyPr wrap="square" lIns="0" tIns="0" rIns="0" bIns="0" rtlCol="0"/>
          <a:lstStyle/>
          <a:p>
            <a:endParaRPr/>
          </a:p>
        </p:txBody>
      </p:sp>
      <p:sp>
        <p:nvSpPr>
          <p:cNvPr id="1407" name="object 1407"/>
          <p:cNvSpPr/>
          <p:nvPr/>
        </p:nvSpPr>
        <p:spPr>
          <a:xfrm>
            <a:off x="6411732" y="8935420"/>
            <a:ext cx="52069" cy="8890"/>
          </a:xfrm>
          <a:custGeom>
            <a:avLst/>
            <a:gdLst/>
            <a:ahLst/>
            <a:cxnLst/>
            <a:rect l="l" t="t" r="r" b="b"/>
            <a:pathLst>
              <a:path w="52070" h="8890">
                <a:moveTo>
                  <a:pt x="51816" y="8381"/>
                </a:moveTo>
                <a:lnTo>
                  <a:pt x="51816" y="0"/>
                </a:lnTo>
                <a:lnTo>
                  <a:pt x="0" y="0"/>
                </a:lnTo>
                <a:lnTo>
                  <a:pt x="0" y="8381"/>
                </a:lnTo>
                <a:lnTo>
                  <a:pt x="51816" y="8381"/>
                </a:lnTo>
              </a:path>
            </a:pathLst>
          </a:custGeom>
          <a:ln w="3175">
            <a:solidFill>
              <a:srgbClr val="000000"/>
            </a:solidFill>
          </a:ln>
        </p:spPr>
        <p:txBody>
          <a:bodyPr wrap="square" lIns="0" tIns="0" rIns="0" bIns="0" rtlCol="0"/>
          <a:lstStyle/>
          <a:p>
            <a:endParaRPr/>
          </a:p>
        </p:txBody>
      </p:sp>
      <p:sp>
        <p:nvSpPr>
          <p:cNvPr id="1408" name="object 1408"/>
          <p:cNvSpPr/>
          <p:nvPr/>
        </p:nvSpPr>
        <p:spPr>
          <a:xfrm>
            <a:off x="6333247"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09" name="object 1409"/>
          <p:cNvSpPr/>
          <p:nvPr/>
        </p:nvSpPr>
        <p:spPr>
          <a:xfrm>
            <a:off x="6333247"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10" name="object 1410"/>
          <p:cNvSpPr/>
          <p:nvPr/>
        </p:nvSpPr>
        <p:spPr>
          <a:xfrm>
            <a:off x="6333247"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11" name="object 1411"/>
          <p:cNvSpPr/>
          <p:nvPr/>
        </p:nvSpPr>
        <p:spPr>
          <a:xfrm>
            <a:off x="6255523"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12" name="object 1412"/>
          <p:cNvSpPr/>
          <p:nvPr/>
        </p:nvSpPr>
        <p:spPr>
          <a:xfrm>
            <a:off x="6255523"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13" name="object 1413"/>
          <p:cNvSpPr/>
          <p:nvPr/>
        </p:nvSpPr>
        <p:spPr>
          <a:xfrm>
            <a:off x="6255523"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14" name="object 1414"/>
          <p:cNvSpPr/>
          <p:nvPr/>
        </p:nvSpPr>
        <p:spPr>
          <a:xfrm>
            <a:off x="6177799"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15" name="object 1415"/>
          <p:cNvSpPr/>
          <p:nvPr/>
        </p:nvSpPr>
        <p:spPr>
          <a:xfrm>
            <a:off x="6177799"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16" name="object 1416"/>
          <p:cNvSpPr/>
          <p:nvPr/>
        </p:nvSpPr>
        <p:spPr>
          <a:xfrm>
            <a:off x="6177799"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17" name="object 1417"/>
          <p:cNvSpPr/>
          <p:nvPr/>
        </p:nvSpPr>
        <p:spPr>
          <a:xfrm>
            <a:off x="6100074"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18" name="object 1418"/>
          <p:cNvSpPr/>
          <p:nvPr/>
        </p:nvSpPr>
        <p:spPr>
          <a:xfrm>
            <a:off x="6100074"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19" name="object 1419"/>
          <p:cNvSpPr/>
          <p:nvPr/>
        </p:nvSpPr>
        <p:spPr>
          <a:xfrm>
            <a:off x="6099312" y="8935420"/>
            <a:ext cx="52705" cy="8890"/>
          </a:xfrm>
          <a:custGeom>
            <a:avLst/>
            <a:gdLst/>
            <a:ahLst/>
            <a:cxnLst/>
            <a:rect l="l" t="t" r="r" b="b"/>
            <a:pathLst>
              <a:path w="52704" h="8890">
                <a:moveTo>
                  <a:pt x="52577" y="8381"/>
                </a:moveTo>
                <a:lnTo>
                  <a:pt x="52577" y="0"/>
                </a:lnTo>
                <a:lnTo>
                  <a:pt x="0" y="0"/>
                </a:lnTo>
                <a:lnTo>
                  <a:pt x="0" y="8381"/>
                </a:lnTo>
                <a:lnTo>
                  <a:pt x="52577" y="8381"/>
                </a:lnTo>
              </a:path>
            </a:pathLst>
          </a:custGeom>
          <a:ln w="3175">
            <a:solidFill>
              <a:srgbClr val="000000"/>
            </a:solidFill>
          </a:ln>
        </p:spPr>
        <p:txBody>
          <a:bodyPr wrap="square" lIns="0" tIns="0" rIns="0" bIns="0" rtlCol="0"/>
          <a:lstStyle/>
          <a:p>
            <a:endParaRPr/>
          </a:p>
        </p:txBody>
      </p:sp>
      <p:sp>
        <p:nvSpPr>
          <p:cNvPr id="1420" name="object 1420"/>
          <p:cNvSpPr/>
          <p:nvPr/>
        </p:nvSpPr>
        <p:spPr>
          <a:xfrm>
            <a:off x="6021588"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21" name="object 1421"/>
          <p:cNvSpPr/>
          <p:nvPr/>
        </p:nvSpPr>
        <p:spPr>
          <a:xfrm>
            <a:off x="6021588"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22" name="object 1422"/>
          <p:cNvSpPr/>
          <p:nvPr/>
        </p:nvSpPr>
        <p:spPr>
          <a:xfrm>
            <a:off x="6021588"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23" name="object 1423"/>
          <p:cNvSpPr/>
          <p:nvPr/>
        </p:nvSpPr>
        <p:spPr>
          <a:xfrm>
            <a:off x="5943864"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24" name="object 1424"/>
          <p:cNvSpPr/>
          <p:nvPr/>
        </p:nvSpPr>
        <p:spPr>
          <a:xfrm>
            <a:off x="5943864"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25" name="object 1425"/>
          <p:cNvSpPr/>
          <p:nvPr/>
        </p:nvSpPr>
        <p:spPr>
          <a:xfrm>
            <a:off x="5943864"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26" name="object 1426"/>
          <p:cNvSpPr/>
          <p:nvPr/>
        </p:nvSpPr>
        <p:spPr>
          <a:xfrm>
            <a:off x="5866141"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27" name="object 1427"/>
          <p:cNvSpPr/>
          <p:nvPr/>
        </p:nvSpPr>
        <p:spPr>
          <a:xfrm>
            <a:off x="5866141"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28" name="object 1428"/>
          <p:cNvSpPr/>
          <p:nvPr/>
        </p:nvSpPr>
        <p:spPr>
          <a:xfrm>
            <a:off x="5866141"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29" name="object 1429"/>
          <p:cNvSpPr/>
          <p:nvPr/>
        </p:nvSpPr>
        <p:spPr>
          <a:xfrm>
            <a:off x="5788417" y="8935420"/>
            <a:ext cx="52069" cy="8890"/>
          </a:xfrm>
          <a:custGeom>
            <a:avLst/>
            <a:gdLst/>
            <a:ahLst/>
            <a:cxnLst/>
            <a:rect l="l" t="t" r="r" b="b"/>
            <a:pathLst>
              <a:path w="52070" h="8890">
                <a:moveTo>
                  <a:pt x="51815" y="0"/>
                </a:moveTo>
                <a:lnTo>
                  <a:pt x="0" y="8381"/>
                </a:lnTo>
                <a:lnTo>
                  <a:pt x="51815" y="8381"/>
                </a:lnTo>
                <a:lnTo>
                  <a:pt x="51815" y="0"/>
                </a:lnTo>
                <a:close/>
              </a:path>
            </a:pathLst>
          </a:custGeom>
          <a:solidFill>
            <a:srgbClr val="000000"/>
          </a:solidFill>
        </p:spPr>
        <p:txBody>
          <a:bodyPr wrap="square" lIns="0" tIns="0" rIns="0" bIns="0" rtlCol="0"/>
          <a:lstStyle/>
          <a:p>
            <a:endParaRPr/>
          </a:p>
        </p:txBody>
      </p:sp>
      <p:sp>
        <p:nvSpPr>
          <p:cNvPr id="1430" name="object 1430"/>
          <p:cNvSpPr/>
          <p:nvPr/>
        </p:nvSpPr>
        <p:spPr>
          <a:xfrm>
            <a:off x="5788417" y="8935420"/>
            <a:ext cx="52069" cy="8890"/>
          </a:xfrm>
          <a:custGeom>
            <a:avLst/>
            <a:gdLst/>
            <a:ahLst/>
            <a:cxnLst/>
            <a:rect l="l" t="t" r="r" b="b"/>
            <a:pathLst>
              <a:path w="52070" h="8890">
                <a:moveTo>
                  <a:pt x="51815" y="0"/>
                </a:moveTo>
                <a:lnTo>
                  <a:pt x="0" y="0"/>
                </a:lnTo>
                <a:lnTo>
                  <a:pt x="0" y="8381"/>
                </a:lnTo>
                <a:lnTo>
                  <a:pt x="51815" y="0"/>
                </a:lnTo>
                <a:close/>
              </a:path>
            </a:pathLst>
          </a:custGeom>
          <a:solidFill>
            <a:srgbClr val="000000"/>
          </a:solidFill>
        </p:spPr>
        <p:txBody>
          <a:bodyPr wrap="square" lIns="0" tIns="0" rIns="0" bIns="0" rtlCol="0"/>
          <a:lstStyle/>
          <a:p>
            <a:endParaRPr/>
          </a:p>
        </p:txBody>
      </p:sp>
      <p:sp>
        <p:nvSpPr>
          <p:cNvPr id="1431" name="object 1431"/>
          <p:cNvSpPr/>
          <p:nvPr/>
        </p:nvSpPr>
        <p:spPr>
          <a:xfrm>
            <a:off x="5788417" y="8935420"/>
            <a:ext cx="52069" cy="8890"/>
          </a:xfrm>
          <a:custGeom>
            <a:avLst/>
            <a:gdLst/>
            <a:ahLst/>
            <a:cxnLst/>
            <a:rect l="l" t="t" r="r" b="b"/>
            <a:pathLst>
              <a:path w="52070" h="8890">
                <a:moveTo>
                  <a:pt x="51815" y="8381"/>
                </a:moveTo>
                <a:lnTo>
                  <a:pt x="51815" y="0"/>
                </a:lnTo>
                <a:lnTo>
                  <a:pt x="0" y="0"/>
                </a:lnTo>
                <a:lnTo>
                  <a:pt x="0" y="8381"/>
                </a:lnTo>
                <a:lnTo>
                  <a:pt x="51815" y="8381"/>
                </a:lnTo>
              </a:path>
            </a:pathLst>
          </a:custGeom>
          <a:ln w="3175">
            <a:solidFill>
              <a:srgbClr val="000000"/>
            </a:solidFill>
          </a:ln>
        </p:spPr>
        <p:txBody>
          <a:bodyPr wrap="square" lIns="0" tIns="0" rIns="0" bIns="0" rtlCol="0"/>
          <a:lstStyle/>
          <a:p>
            <a:endParaRPr/>
          </a:p>
        </p:txBody>
      </p:sp>
      <p:sp>
        <p:nvSpPr>
          <p:cNvPr id="1432" name="object 1432"/>
          <p:cNvSpPr/>
          <p:nvPr/>
        </p:nvSpPr>
        <p:spPr>
          <a:xfrm>
            <a:off x="5709931" y="8935420"/>
            <a:ext cx="52705" cy="8890"/>
          </a:xfrm>
          <a:custGeom>
            <a:avLst/>
            <a:gdLst/>
            <a:ahLst/>
            <a:cxnLst/>
            <a:rect l="l" t="t" r="r" b="b"/>
            <a:pathLst>
              <a:path w="52704" h="8890">
                <a:moveTo>
                  <a:pt x="52577" y="0"/>
                </a:moveTo>
                <a:lnTo>
                  <a:pt x="0" y="8381"/>
                </a:lnTo>
                <a:lnTo>
                  <a:pt x="52577" y="8381"/>
                </a:lnTo>
                <a:lnTo>
                  <a:pt x="52577" y="0"/>
                </a:lnTo>
                <a:close/>
              </a:path>
            </a:pathLst>
          </a:custGeom>
          <a:solidFill>
            <a:srgbClr val="000000"/>
          </a:solidFill>
        </p:spPr>
        <p:txBody>
          <a:bodyPr wrap="square" lIns="0" tIns="0" rIns="0" bIns="0" rtlCol="0"/>
          <a:lstStyle/>
          <a:p>
            <a:endParaRPr/>
          </a:p>
        </p:txBody>
      </p:sp>
      <p:sp>
        <p:nvSpPr>
          <p:cNvPr id="1433" name="object 1433"/>
          <p:cNvSpPr/>
          <p:nvPr/>
        </p:nvSpPr>
        <p:spPr>
          <a:xfrm>
            <a:off x="5709931" y="8935420"/>
            <a:ext cx="52705" cy="8890"/>
          </a:xfrm>
          <a:custGeom>
            <a:avLst/>
            <a:gdLst/>
            <a:ahLst/>
            <a:cxnLst/>
            <a:rect l="l" t="t" r="r" b="b"/>
            <a:pathLst>
              <a:path w="52704" h="8890">
                <a:moveTo>
                  <a:pt x="52577" y="0"/>
                </a:moveTo>
                <a:lnTo>
                  <a:pt x="0" y="0"/>
                </a:lnTo>
                <a:lnTo>
                  <a:pt x="0" y="8381"/>
                </a:lnTo>
                <a:lnTo>
                  <a:pt x="52577" y="0"/>
                </a:lnTo>
                <a:close/>
              </a:path>
            </a:pathLst>
          </a:custGeom>
          <a:solidFill>
            <a:srgbClr val="000000"/>
          </a:solidFill>
        </p:spPr>
        <p:txBody>
          <a:bodyPr wrap="square" lIns="0" tIns="0" rIns="0" bIns="0" rtlCol="0"/>
          <a:lstStyle/>
          <a:p>
            <a:endParaRPr/>
          </a:p>
        </p:txBody>
      </p:sp>
      <p:sp>
        <p:nvSpPr>
          <p:cNvPr id="1434" name="object 1434"/>
          <p:cNvSpPr/>
          <p:nvPr/>
        </p:nvSpPr>
        <p:spPr>
          <a:xfrm>
            <a:off x="5709931" y="8935420"/>
            <a:ext cx="52705" cy="8890"/>
          </a:xfrm>
          <a:custGeom>
            <a:avLst/>
            <a:gdLst/>
            <a:ahLst/>
            <a:cxnLst/>
            <a:rect l="l" t="t" r="r" b="b"/>
            <a:pathLst>
              <a:path w="52704" h="8890">
                <a:moveTo>
                  <a:pt x="52577" y="8381"/>
                </a:moveTo>
                <a:lnTo>
                  <a:pt x="52577" y="0"/>
                </a:lnTo>
                <a:lnTo>
                  <a:pt x="0" y="0"/>
                </a:lnTo>
                <a:lnTo>
                  <a:pt x="0" y="8381"/>
                </a:lnTo>
                <a:lnTo>
                  <a:pt x="52577" y="8381"/>
                </a:lnTo>
              </a:path>
            </a:pathLst>
          </a:custGeom>
          <a:ln w="3175">
            <a:solidFill>
              <a:srgbClr val="000000"/>
            </a:solidFill>
          </a:ln>
        </p:spPr>
        <p:txBody>
          <a:bodyPr wrap="square" lIns="0" tIns="0" rIns="0" bIns="0" rtlCol="0"/>
          <a:lstStyle/>
          <a:p>
            <a:endParaRPr/>
          </a:p>
        </p:txBody>
      </p:sp>
      <p:sp>
        <p:nvSpPr>
          <p:cNvPr id="1435" name="object 1435"/>
          <p:cNvSpPr/>
          <p:nvPr/>
        </p:nvSpPr>
        <p:spPr>
          <a:xfrm>
            <a:off x="5632206" y="8935420"/>
            <a:ext cx="52069" cy="8890"/>
          </a:xfrm>
          <a:custGeom>
            <a:avLst/>
            <a:gdLst/>
            <a:ahLst/>
            <a:cxnLst/>
            <a:rect l="l" t="t" r="r" b="b"/>
            <a:pathLst>
              <a:path w="52070" h="8890">
                <a:moveTo>
                  <a:pt x="51816" y="0"/>
                </a:moveTo>
                <a:lnTo>
                  <a:pt x="0" y="8381"/>
                </a:lnTo>
                <a:lnTo>
                  <a:pt x="51816" y="8381"/>
                </a:lnTo>
                <a:lnTo>
                  <a:pt x="51816" y="0"/>
                </a:lnTo>
                <a:close/>
              </a:path>
            </a:pathLst>
          </a:custGeom>
          <a:solidFill>
            <a:srgbClr val="000000"/>
          </a:solidFill>
        </p:spPr>
        <p:txBody>
          <a:bodyPr wrap="square" lIns="0" tIns="0" rIns="0" bIns="0" rtlCol="0"/>
          <a:lstStyle/>
          <a:p>
            <a:endParaRPr/>
          </a:p>
        </p:txBody>
      </p:sp>
      <p:sp>
        <p:nvSpPr>
          <p:cNvPr id="1436" name="object 1436"/>
          <p:cNvSpPr/>
          <p:nvPr/>
        </p:nvSpPr>
        <p:spPr>
          <a:xfrm>
            <a:off x="5632206" y="8935420"/>
            <a:ext cx="52069" cy="8890"/>
          </a:xfrm>
          <a:custGeom>
            <a:avLst/>
            <a:gdLst/>
            <a:ahLst/>
            <a:cxnLst/>
            <a:rect l="l" t="t" r="r" b="b"/>
            <a:pathLst>
              <a:path w="52070" h="8890">
                <a:moveTo>
                  <a:pt x="51816" y="0"/>
                </a:moveTo>
                <a:lnTo>
                  <a:pt x="0" y="0"/>
                </a:lnTo>
                <a:lnTo>
                  <a:pt x="0" y="8381"/>
                </a:lnTo>
                <a:lnTo>
                  <a:pt x="51816" y="0"/>
                </a:lnTo>
                <a:close/>
              </a:path>
            </a:pathLst>
          </a:custGeom>
          <a:solidFill>
            <a:srgbClr val="000000"/>
          </a:solidFill>
        </p:spPr>
        <p:txBody>
          <a:bodyPr wrap="square" lIns="0" tIns="0" rIns="0" bIns="0" rtlCol="0"/>
          <a:lstStyle/>
          <a:p>
            <a:endParaRPr/>
          </a:p>
        </p:txBody>
      </p:sp>
      <p:sp>
        <p:nvSpPr>
          <p:cNvPr id="1437" name="object 1437"/>
          <p:cNvSpPr/>
          <p:nvPr/>
        </p:nvSpPr>
        <p:spPr>
          <a:xfrm>
            <a:off x="5632206" y="8935420"/>
            <a:ext cx="52069" cy="8890"/>
          </a:xfrm>
          <a:custGeom>
            <a:avLst/>
            <a:gdLst/>
            <a:ahLst/>
            <a:cxnLst/>
            <a:rect l="l" t="t" r="r" b="b"/>
            <a:pathLst>
              <a:path w="52070" h="8890">
                <a:moveTo>
                  <a:pt x="51816" y="8381"/>
                </a:moveTo>
                <a:lnTo>
                  <a:pt x="51816" y="0"/>
                </a:lnTo>
                <a:lnTo>
                  <a:pt x="0" y="0"/>
                </a:lnTo>
                <a:lnTo>
                  <a:pt x="0" y="8381"/>
                </a:lnTo>
                <a:lnTo>
                  <a:pt x="51816" y="8381"/>
                </a:lnTo>
              </a:path>
            </a:pathLst>
          </a:custGeom>
          <a:ln w="3175">
            <a:solidFill>
              <a:srgbClr val="000000"/>
            </a:solidFill>
          </a:ln>
        </p:spPr>
        <p:txBody>
          <a:bodyPr wrap="square" lIns="0" tIns="0" rIns="0" bIns="0" rtlCol="0"/>
          <a:lstStyle/>
          <a:p>
            <a:endParaRPr/>
          </a:p>
        </p:txBody>
      </p:sp>
      <p:sp>
        <p:nvSpPr>
          <p:cNvPr id="1438" name="object 1438"/>
          <p:cNvSpPr/>
          <p:nvPr/>
        </p:nvSpPr>
        <p:spPr>
          <a:xfrm>
            <a:off x="5554482" y="8935420"/>
            <a:ext cx="52069" cy="8890"/>
          </a:xfrm>
          <a:custGeom>
            <a:avLst/>
            <a:gdLst/>
            <a:ahLst/>
            <a:cxnLst/>
            <a:rect l="l" t="t" r="r" b="b"/>
            <a:pathLst>
              <a:path w="52070" h="8890">
                <a:moveTo>
                  <a:pt x="51816" y="0"/>
                </a:moveTo>
                <a:lnTo>
                  <a:pt x="0" y="8381"/>
                </a:lnTo>
                <a:lnTo>
                  <a:pt x="51816" y="8381"/>
                </a:lnTo>
                <a:lnTo>
                  <a:pt x="51816" y="0"/>
                </a:lnTo>
                <a:close/>
              </a:path>
            </a:pathLst>
          </a:custGeom>
          <a:solidFill>
            <a:srgbClr val="000000"/>
          </a:solidFill>
        </p:spPr>
        <p:txBody>
          <a:bodyPr wrap="square" lIns="0" tIns="0" rIns="0" bIns="0" rtlCol="0"/>
          <a:lstStyle/>
          <a:p>
            <a:endParaRPr/>
          </a:p>
        </p:txBody>
      </p:sp>
      <p:sp>
        <p:nvSpPr>
          <p:cNvPr id="1439" name="object 1439"/>
          <p:cNvSpPr/>
          <p:nvPr/>
        </p:nvSpPr>
        <p:spPr>
          <a:xfrm>
            <a:off x="5554482" y="8935420"/>
            <a:ext cx="52069" cy="8890"/>
          </a:xfrm>
          <a:custGeom>
            <a:avLst/>
            <a:gdLst/>
            <a:ahLst/>
            <a:cxnLst/>
            <a:rect l="l" t="t" r="r" b="b"/>
            <a:pathLst>
              <a:path w="52070" h="8890">
                <a:moveTo>
                  <a:pt x="51816" y="0"/>
                </a:moveTo>
                <a:lnTo>
                  <a:pt x="0" y="0"/>
                </a:lnTo>
                <a:lnTo>
                  <a:pt x="0" y="8381"/>
                </a:lnTo>
                <a:lnTo>
                  <a:pt x="51816" y="0"/>
                </a:lnTo>
                <a:close/>
              </a:path>
            </a:pathLst>
          </a:custGeom>
          <a:solidFill>
            <a:srgbClr val="000000"/>
          </a:solidFill>
        </p:spPr>
        <p:txBody>
          <a:bodyPr wrap="square" lIns="0" tIns="0" rIns="0" bIns="0" rtlCol="0"/>
          <a:lstStyle/>
          <a:p>
            <a:endParaRPr/>
          </a:p>
        </p:txBody>
      </p:sp>
      <p:sp>
        <p:nvSpPr>
          <p:cNvPr id="1440" name="object 1440"/>
          <p:cNvSpPr/>
          <p:nvPr/>
        </p:nvSpPr>
        <p:spPr>
          <a:xfrm>
            <a:off x="5554482" y="8935420"/>
            <a:ext cx="52069" cy="8890"/>
          </a:xfrm>
          <a:custGeom>
            <a:avLst/>
            <a:gdLst/>
            <a:ahLst/>
            <a:cxnLst/>
            <a:rect l="l" t="t" r="r" b="b"/>
            <a:pathLst>
              <a:path w="52070" h="8890">
                <a:moveTo>
                  <a:pt x="51816" y="8381"/>
                </a:moveTo>
                <a:lnTo>
                  <a:pt x="51816" y="0"/>
                </a:lnTo>
                <a:lnTo>
                  <a:pt x="0" y="0"/>
                </a:lnTo>
                <a:lnTo>
                  <a:pt x="0" y="8381"/>
                </a:lnTo>
                <a:lnTo>
                  <a:pt x="51816" y="8381"/>
                </a:lnTo>
              </a:path>
            </a:pathLst>
          </a:custGeom>
          <a:ln w="3175">
            <a:solidFill>
              <a:srgbClr val="000000"/>
            </a:solidFill>
          </a:ln>
        </p:spPr>
        <p:txBody>
          <a:bodyPr wrap="square" lIns="0" tIns="0" rIns="0" bIns="0" rtlCol="0"/>
          <a:lstStyle/>
          <a:p>
            <a:endParaRPr/>
          </a:p>
        </p:txBody>
      </p:sp>
      <p:sp>
        <p:nvSpPr>
          <p:cNvPr id="1441" name="object 1441"/>
          <p:cNvSpPr/>
          <p:nvPr/>
        </p:nvSpPr>
        <p:spPr>
          <a:xfrm>
            <a:off x="5476758" y="8935420"/>
            <a:ext cx="52069" cy="8890"/>
          </a:xfrm>
          <a:custGeom>
            <a:avLst/>
            <a:gdLst/>
            <a:ahLst/>
            <a:cxnLst/>
            <a:rect l="l" t="t" r="r" b="b"/>
            <a:pathLst>
              <a:path w="52070" h="8890">
                <a:moveTo>
                  <a:pt x="51816" y="0"/>
                </a:moveTo>
                <a:lnTo>
                  <a:pt x="0" y="8381"/>
                </a:lnTo>
                <a:lnTo>
                  <a:pt x="51816" y="8381"/>
                </a:lnTo>
                <a:lnTo>
                  <a:pt x="51816" y="0"/>
                </a:lnTo>
                <a:close/>
              </a:path>
            </a:pathLst>
          </a:custGeom>
          <a:solidFill>
            <a:srgbClr val="000000"/>
          </a:solidFill>
        </p:spPr>
        <p:txBody>
          <a:bodyPr wrap="square" lIns="0" tIns="0" rIns="0" bIns="0" rtlCol="0"/>
          <a:lstStyle/>
          <a:p>
            <a:endParaRPr/>
          </a:p>
        </p:txBody>
      </p:sp>
      <p:sp>
        <p:nvSpPr>
          <p:cNvPr id="1442" name="object 1442"/>
          <p:cNvSpPr/>
          <p:nvPr/>
        </p:nvSpPr>
        <p:spPr>
          <a:xfrm>
            <a:off x="5476758" y="8935420"/>
            <a:ext cx="52069" cy="8890"/>
          </a:xfrm>
          <a:custGeom>
            <a:avLst/>
            <a:gdLst/>
            <a:ahLst/>
            <a:cxnLst/>
            <a:rect l="l" t="t" r="r" b="b"/>
            <a:pathLst>
              <a:path w="52070" h="8890">
                <a:moveTo>
                  <a:pt x="51816" y="0"/>
                </a:moveTo>
                <a:lnTo>
                  <a:pt x="0" y="0"/>
                </a:lnTo>
                <a:lnTo>
                  <a:pt x="0" y="8381"/>
                </a:lnTo>
                <a:lnTo>
                  <a:pt x="51816" y="0"/>
                </a:lnTo>
                <a:close/>
              </a:path>
            </a:pathLst>
          </a:custGeom>
          <a:solidFill>
            <a:srgbClr val="000000"/>
          </a:solidFill>
        </p:spPr>
        <p:txBody>
          <a:bodyPr wrap="square" lIns="0" tIns="0" rIns="0" bIns="0" rtlCol="0"/>
          <a:lstStyle/>
          <a:p>
            <a:endParaRPr/>
          </a:p>
        </p:txBody>
      </p:sp>
      <p:sp>
        <p:nvSpPr>
          <p:cNvPr id="1443" name="object 1443"/>
          <p:cNvSpPr/>
          <p:nvPr/>
        </p:nvSpPr>
        <p:spPr>
          <a:xfrm>
            <a:off x="5476758" y="8935420"/>
            <a:ext cx="52069" cy="8890"/>
          </a:xfrm>
          <a:custGeom>
            <a:avLst/>
            <a:gdLst/>
            <a:ahLst/>
            <a:cxnLst/>
            <a:rect l="l" t="t" r="r" b="b"/>
            <a:pathLst>
              <a:path w="52070" h="8890">
                <a:moveTo>
                  <a:pt x="51816" y="8381"/>
                </a:moveTo>
                <a:lnTo>
                  <a:pt x="51816" y="0"/>
                </a:lnTo>
                <a:lnTo>
                  <a:pt x="0" y="0"/>
                </a:lnTo>
                <a:lnTo>
                  <a:pt x="0" y="8381"/>
                </a:lnTo>
                <a:lnTo>
                  <a:pt x="51816" y="8381"/>
                </a:lnTo>
              </a:path>
            </a:pathLst>
          </a:custGeom>
          <a:ln w="3175">
            <a:solidFill>
              <a:srgbClr val="000000"/>
            </a:solidFill>
          </a:ln>
        </p:spPr>
        <p:txBody>
          <a:bodyPr wrap="square" lIns="0" tIns="0" rIns="0" bIns="0" rtlCol="0"/>
          <a:lstStyle/>
          <a:p>
            <a:endParaRPr/>
          </a:p>
        </p:txBody>
      </p:sp>
      <p:sp>
        <p:nvSpPr>
          <p:cNvPr id="1444" name="object 1444"/>
          <p:cNvSpPr/>
          <p:nvPr/>
        </p:nvSpPr>
        <p:spPr>
          <a:xfrm>
            <a:off x="5413512" y="8935420"/>
            <a:ext cx="37465" cy="8890"/>
          </a:xfrm>
          <a:custGeom>
            <a:avLst/>
            <a:gdLst/>
            <a:ahLst/>
            <a:cxnLst/>
            <a:rect l="l" t="t" r="r" b="b"/>
            <a:pathLst>
              <a:path w="37464" h="8890">
                <a:moveTo>
                  <a:pt x="37337" y="0"/>
                </a:moveTo>
                <a:lnTo>
                  <a:pt x="0" y="8381"/>
                </a:lnTo>
                <a:lnTo>
                  <a:pt x="37337" y="8381"/>
                </a:lnTo>
                <a:lnTo>
                  <a:pt x="37337" y="0"/>
                </a:lnTo>
                <a:close/>
              </a:path>
            </a:pathLst>
          </a:custGeom>
          <a:solidFill>
            <a:srgbClr val="000000"/>
          </a:solidFill>
        </p:spPr>
        <p:txBody>
          <a:bodyPr wrap="square" lIns="0" tIns="0" rIns="0" bIns="0" rtlCol="0"/>
          <a:lstStyle/>
          <a:p>
            <a:endParaRPr/>
          </a:p>
        </p:txBody>
      </p:sp>
      <p:sp>
        <p:nvSpPr>
          <p:cNvPr id="1445" name="object 1445"/>
          <p:cNvSpPr/>
          <p:nvPr/>
        </p:nvSpPr>
        <p:spPr>
          <a:xfrm>
            <a:off x="5413512" y="8935420"/>
            <a:ext cx="37465" cy="8890"/>
          </a:xfrm>
          <a:custGeom>
            <a:avLst/>
            <a:gdLst/>
            <a:ahLst/>
            <a:cxnLst/>
            <a:rect l="l" t="t" r="r" b="b"/>
            <a:pathLst>
              <a:path w="37464" h="8890">
                <a:moveTo>
                  <a:pt x="37337" y="0"/>
                </a:moveTo>
                <a:lnTo>
                  <a:pt x="0" y="0"/>
                </a:lnTo>
                <a:lnTo>
                  <a:pt x="0" y="8381"/>
                </a:lnTo>
                <a:lnTo>
                  <a:pt x="37337" y="0"/>
                </a:lnTo>
                <a:close/>
              </a:path>
            </a:pathLst>
          </a:custGeom>
          <a:solidFill>
            <a:srgbClr val="000000"/>
          </a:solidFill>
        </p:spPr>
        <p:txBody>
          <a:bodyPr wrap="square" lIns="0" tIns="0" rIns="0" bIns="0" rtlCol="0"/>
          <a:lstStyle/>
          <a:p>
            <a:endParaRPr/>
          </a:p>
        </p:txBody>
      </p:sp>
      <p:sp>
        <p:nvSpPr>
          <p:cNvPr id="1446" name="object 1446"/>
          <p:cNvSpPr/>
          <p:nvPr/>
        </p:nvSpPr>
        <p:spPr>
          <a:xfrm>
            <a:off x="5413512" y="8935420"/>
            <a:ext cx="37465" cy="8890"/>
          </a:xfrm>
          <a:custGeom>
            <a:avLst/>
            <a:gdLst/>
            <a:ahLst/>
            <a:cxnLst/>
            <a:rect l="l" t="t" r="r" b="b"/>
            <a:pathLst>
              <a:path w="37464" h="8890">
                <a:moveTo>
                  <a:pt x="37337" y="8381"/>
                </a:moveTo>
                <a:lnTo>
                  <a:pt x="37337" y="0"/>
                </a:lnTo>
                <a:lnTo>
                  <a:pt x="0" y="0"/>
                </a:lnTo>
                <a:lnTo>
                  <a:pt x="0" y="8381"/>
                </a:lnTo>
                <a:lnTo>
                  <a:pt x="37337" y="8381"/>
                </a:lnTo>
              </a:path>
            </a:pathLst>
          </a:custGeom>
          <a:ln w="3175">
            <a:solidFill>
              <a:srgbClr val="000000"/>
            </a:solidFill>
          </a:ln>
        </p:spPr>
        <p:txBody>
          <a:bodyPr wrap="square" lIns="0" tIns="0" rIns="0" bIns="0" rtlCol="0"/>
          <a:lstStyle/>
          <a:p>
            <a:endParaRPr/>
          </a:p>
        </p:txBody>
      </p:sp>
      <p:sp>
        <p:nvSpPr>
          <p:cNvPr id="1447" name="object 1447"/>
          <p:cNvSpPr/>
          <p:nvPr/>
        </p:nvSpPr>
        <p:spPr>
          <a:xfrm>
            <a:off x="5413512" y="8935420"/>
            <a:ext cx="0" cy="8890"/>
          </a:xfrm>
          <a:custGeom>
            <a:avLst/>
            <a:gdLst/>
            <a:ahLst/>
            <a:cxnLst/>
            <a:rect l="l" t="t" r="r" b="b"/>
            <a:pathLst>
              <a:path h="8890">
                <a:moveTo>
                  <a:pt x="0" y="8381"/>
                </a:moveTo>
                <a:lnTo>
                  <a:pt x="0" y="0"/>
                </a:lnTo>
              </a:path>
            </a:pathLst>
          </a:custGeom>
          <a:ln w="3175">
            <a:solidFill>
              <a:srgbClr val="000000"/>
            </a:solidFill>
          </a:ln>
        </p:spPr>
        <p:txBody>
          <a:bodyPr wrap="square" lIns="0" tIns="0" rIns="0" bIns="0" rtlCol="0"/>
          <a:lstStyle/>
          <a:p>
            <a:endParaRPr/>
          </a:p>
        </p:txBody>
      </p:sp>
      <p:sp>
        <p:nvSpPr>
          <p:cNvPr id="1448" name="object 1448"/>
          <p:cNvSpPr/>
          <p:nvPr/>
        </p:nvSpPr>
        <p:spPr>
          <a:xfrm>
            <a:off x="5413131" y="8415355"/>
            <a:ext cx="0" cy="524510"/>
          </a:xfrm>
          <a:custGeom>
            <a:avLst/>
            <a:gdLst/>
            <a:ahLst/>
            <a:cxnLst/>
            <a:rect l="l" t="t" r="r" b="b"/>
            <a:pathLst>
              <a:path h="524509">
                <a:moveTo>
                  <a:pt x="0" y="0"/>
                </a:moveTo>
                <a:lnTo>
                  <a:pt x="0" y="524256"/>
                </a:lnTo>
              </a:path>
            </a:pathLst>
          </a:custGeom>
          <a:ln w="9144">
            <a:solidFill>
              <a:srgbClr val="000000"/>
            </a:solidFill>
          </a:ln>
        </p:spPr>
        <p:txBody>
          <a:bodyPr wrap="square" lIns="0" tIns="0" rIns="0" bIns="0" rtlCol="0"/>
          <a:lstStyle/>
          <a:p>
            <a:endParaRPr/>
          </a:p>
        </p:txBody>
      </p:sp>
      <p:sp>
        <p:nvSpPr>
          <p:cNvPr id="1449" name="object 1449"/>
          <p:cNvSpPr/>
          <p:nvPr/>
        </p:nvSpPr>
        <p:spPr>
          <a:xfrm>
            <a:off x="5408941" y="8337249"/>
            <a:ext cx="8890" cy="52069"/>
          </a:xfrm>
          <a:custGeom>
            <a:avLst/>
            <a:gdLst/>
            <a:ahLst/>
            <a:cxnLst/>
            <a:rect l="l" t="t" r="r" b="b"/>
            <a:pathLst>
              <a:path w="8889" h="52070">
                <a:moveTo>
                  <a:pt x="0" y="51815"/>
                </a:moveTo>
                <a:lnTo>
                  <a:pt x="8382" y="51815"/>
                </a:lnTo>
                <a:lnTo>
                  <a:pt x="8382" y="0"/>
                </a:lnTo>
                <a:lnTo>
                  <a:pt x="0" y="0"/>
                </a:lnTo>
                <a:lnTo>
                  <a:pt x="0" y="51815"/>
                </a:lnTo>
              </a:path>
            </a:pathLst>
          </a:custGeom>
          <a:ln w="3175">
            <a:solidFill>
              <a:srgbClr val="000000"/>
            </a:solidFill>
          </a:ln>
        </p:spPr>
        <p:txBody>
          <a:bodyPr wrap="square" lIns="0" tIns="0" rIns="0" bIns="0" rtlCol="0"/>
          <a:lstStyle/>
          <a:p>
            <a:endParaRPr/>
          </a:p>
        </p:txBody>
      </p:sp>
      <p:sp>
        <p:nvSpPr>
          <p:cNvPr id="1450" name="object 1450"/>
          <p:cNvSpPr/>
          <p:nvPr/>
        </p:nvSpPr>
        <p:spPr>
          <a:xfrm>
            <a:off x="5408941" y="8257239"/>
            <a:ext cx="8890" cy="53340"/>
          </a:xfrm>
          <a:custGeom>
            <a:avLst/>
            <a:gdLst/>
            <a:ahLst/>
            <a:cxnLst/>
            <a:rect l="l" t="t" r="r" b="b"/>
            <a:pathLst>
              <a:path w="8889" h="53340">
                <a:moveTo>
                  <a:pt x="0" y="53340"/>
                </a:moveTo>
                <a:lnTo>
                  <a:pt x="8382" y="53340"/>
                </a:lnTo>
                <a:lnTo>
                  <a:pt x="8382" y="0"/>
                </a:lnTo>
                <a:lnTo>
                  <a:pt x="0" y="0"/>
                </a:lnTo>
                <a:lnTo>
                  <a:pt x="0" y="53340"/>
                </a:lnTo>
              </a:path>
            </a:pathLst>
          </a:custGeom>
          <a:ln w="3175">
            <a:solidFill>
              <a:srgbClr val="000000"/>
            </a:solidFill>
          </a:ln>
        </p:spPr>
        <p:txBody>
          <a:bodyPr wrap="square" lIns="0" tIns="0" rIns="0" bIns="0" rtlCol="0"/>
          <a:lstStyle/>
          <a:p>
            <a:endParaRPr/>
          </a:p>
        </p:txBody>
      </p:sp>
      <p:sp>
        <p:nvSpPr>
          <p:cNvPr id="1451" name="object 1451"/>
          <p:cNvSpPr/>
          <p:nvPr/>
        </p:nvSpPr>
        <p:spPr>
          <a:xfrm>
            <a:off x="5408941" y="8257239"/>
            <a:ext cx="8890" cy="0"/>
          </a:xfrm>
          <a:custGeom>
            <a:avLst/>
            <a:gdLst/>
            <a:ahLst/>
            <a:cxnLst/>
            <a:rect l="l" t="t" r="r" b="b"/>
            <a:pathLst>
              <a:path w="8889">
                <a:moveTo>
                  <a:pt x="0" y="0"/>
                </a:moveTo>
                <a:lnTo>
                  <a:pt x="8382" y="0"/>
                </a:lnTo>
              </a:path>
            </a:pathLst>
          </a:custGeom>
          <a:ln w="3175">
            <a:solidFill>
              <a:srgbClr val="000000"/>
            </a:solidFill>
          </a:ln>
        </p:spPr>
        <p:txBody>
          <a:bodyPr wrap="square" lIns="0" tIns="0" rIns="0" bIns="0" rtlCol="0"/>
          <a:lstStyle/>
          <a:p>
            <a:endParaRPr/>
          </a:p>
        </p:txBody>
      </p:sp>
      <p:sp>
        <p:nvSpPr>
          <p:cNvPr id="1452" name="object 1452"/>
          <p:cNvSpPr/>
          <p:nvPr/>
        </p:nvSpPr>
        <p:spPr>
          <a:xfrm>
            <a:off x="6526413" y="6945457"/>
            <a:ext cx="0" cy="43815"/>
          </a:xfrm>
          <a:custGeom>
            <a:avLst/>
            <a:gdLst/>
            <a:ahLst/>
            <a:cxnLst/>
            <a:rect l="l" t="t" r="r" b="b"/>
            <a:pathLst>
              <a:path h="43814">
                <a:moveTo>
                  <a:pt x="0" y="0"/>
                </a:moveTo>
                <a:lnTo>
                  <a:pt x="0" y="43433"/>
                </a:lnTo>
              </a:path>
            </a:pathLst>
          </a:custGeom>
          <a:ln w="9143">
            <a:solidFill>
              <a:srgbClr val="000000"/>
            </a:solidFill>
          </a:ln>
        </p:spPr>
        <p:txBody>
          <a:bodyPr wrap="square" lIns="0" tIns="0" rIns="0" bIns="0" rtlCol="0"/>
          <a:lstStyle/>
          <a:p>
            <a:endParaRPr/>
          </a:p>
        </p:txBody>
      </p:sp>
      <p:sp>
        <p:nvSpPr>
          <p:cNvPr id="1453" name="object 1453"/>
          <p:cNvSpPr/>
          <p:nvPr/>
        </p:nvSpPr>
        <p:spPr>
          <a:xfrm>
            <a:off x="6522223" y="7015180"/>
            <a:ext cx="8890" cy="52069"/>
          </a:xfrm>
          <a:custGeom>
            <a:avLst/>
            <a:gdLst/>
            <a:ahLst/>
            <a:cxnLst/>
            <a:rect l="l" t="t" r="r" b="b"/>
            <a:pathLst>
              <a:path w="8889" h="52070">
                <a:moveTo>
                  <a:pt x="8381" y="0"/>
                </a:moveTo>
                <a:lnTo>
                  <a:pt x="0" y="0"/>
                </a:lnTo>
                <a:lnTo>
                  <a:pt x="0" y="51815"/>
                </a:lnTo>
                <a:lnTo>
                  <a:pt x="8381" y="51815"/>
                </a:lnTo>
                <a:lnTo>
                  <a:pt x="8381" y="0"/>
                </a:lnTo>
              </a:path>
            </a:pathLst>
          </a:custGeom>
          <a:ln w="3175">
            <a:solidFill>
              <a:srgbClr val="000000"/>
            </a:solidFill>
          </a:ln>
        </p:spPr>
        <p:txBody>
          <a:bodyPr wrap="square" lIns="0" tIns="0" rIns="0" bIns="0" rtlCol="0"/>
          <a:lstStyle/>
          <a:p>
            <a:endParaRPr/>
          </a:p>
        </p:txBody>
      </p:sp>
      <p:sp>
        <p:nvSpPr>
          <p:cNvPr id="1454" name="object 1454"/>
          <p:cNvSpPr/>
          <p:nvPr/>
        </p:nvSpPr>
        <p:spPr>
          <a:xfrm>
            <a:off x="6522223" y="7092903"/>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55" name="object 1455"/>
          <p:cNvSpPr/>
          <p:nvPr/>
        </p:nvSpPr>
        <p:spPr>
          <a:xfrm>
            <a:off x="6522223" y="7171389"/>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56" name="object 1456"/>
          <p:cNvSpPr/>
          <p:nvPr/>
        </p:nvSpPr>
        <p:spPr>
          <a:xfrm>
            <a:off x="6522223" y="7249875"/>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57" name="object 1457"/>
          <p:cNvSpPr/>
          <p:nvPr/>
        </p:nvSpPr>
        <p:spPr>
          <a:xfrm>
            <a:off x="6522223" y="7328361"/>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58" name="object 1458"/>
          <p:cNvSpPr/>
          <p:nvPr/>
        </p:nvSpPr>
        <p:spPr>
          <a:xfrm>
            <a:off x="6522223" y="7406848"/>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59" name="object 1459"/>
          <p:cNvSpPr/>
          <p:nvPr/>
        </p:nvSpPr>
        <p:spPr>
          <a:xfrm>
            <a:off x="6522223" y="7485334"/>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60" name="object 1460"/>
          <p:cNvSpPr/>
          <p:nvPr/>
        </p:nvSpPr>
        <p:spPr>
          <a:xfrm>
            <a:off x="6522223" y="7563820"/>
            <a:ext cx="8890" cy="52069"/>
          </a:xfrm>
          <a:custGeom>
            <a:avLst/>
            <a:gdLst/>
            <a:ahLst/>
            <a:cxnLst/>
            <a:rect l="l" t="t" r="r" b="b"/>
            <a:pathLst>
              <a:path w="8889" h="52070">
                <a:moveTo>
                  <a:pt x="8381" y="0"/>
                </a:moveTo>
                <a:lnTo>
                  <a:pt x="0" y="0"/>
                </a:lnTo>
                <a:lnTo>
                  <a:pt x="0" y="51815"/>
                </a:lnTo>
                <a:lnTo>
                  <a:pt x="8381" y="51815"/>
                </a:lnTo>
                <a:lnTo>
                  <a:pt x="8381" y="0"/>
                </a:lnTo>
              </a:path>
            </a:pathLst>
          </a:custGeom>
          <a:ln w="3175">
            <a:solidFill>
              <a:srgbClr val="000000"/>
            </a:solidFill>
          </a:ln>
        </p:spPr>
        <p:txBody>
          <a:bodyPr wrap="square" lIns="0" tIns="0" rIns="0" bIns="0" rtlCol="0"/>
          <a:lstStyle/>
          <a:p>
            <a:endParaRPr/>
          </a:p>
        </p:txBody>
      </p:sp>
      <p:sp>
        <p:nvSpPr>
          <p:cNvPr id="1461" name="object 1461"/>
          <p:cNvSpPr/>
          <p:nvPr/>
        </p:nvSpPr>
        <p:spPr>
          <a:xfrm>
            <a:off x="6522223" y="7642306"/>
            <a:ext cx="8890" cy="52069"/>
          </a:xfrm>
          <a:custGeom>
            <a:avLst/>
            <a:gdLst/>
            <a:ahLst/>
            <a:cxnLst/>
            <a:rect l="l" t="t" r="r" b="b"/>
            <a:pathLst>
              <a:path w="8889" h="52070">
                <a:moveTo>
                  <a:pt x="8381" y="0"/>
                </a:moveTo>
                <a:lnTo>
                  <a:pt x="0" y="0"/>
                </a:lnTo>
                <a:lnTo>
                  <a:pt x="0" y="51815"/>
                </a:lnTo>
                <a:lnTo>
                  <a:pt x="8381" y="51815"/>
                </a:lnTo>
                <a:lnTo>
                  <a:pt x="8381" y="0"/>
                </a:lnTo>
              </a:path>
            </a:pathLst>
          </a:custGeom>
          <a:ln w="3175">
            <a:solidFill>
              <a:srgbClr val="000000"/>
            </a:solidFill>
          </a:ln>
        </p:spPr>
        <p:txBody>
          <a:bodyPr wrap="square" lIns="0" tIns="0" rIns="0" bIns="0" rtlCol="0"/>
          <a:lstStyle/>
          <a:p>
            <a:endParaRPr/>
          </a:p>
        </p:txBody>
      </p:sp>
      <p:sp>
        <p:nvSpPr>
          <p:cNvPr id="1462" name="object 1462"/>
          <p:cNvSpPr/>
          <p:nvPr/>
        </p:nvSpPr>
        <p:spPr>
          <a:xfrm>
            <a:off x="6522223" y="7720791"/>
            <a:ext cx="8890" cy="52069"/>
          </a:xfrm>
          <a:custGeom>
            <a:avLst/>
            <a:gdLst/>
            <a:ahLst/>
            <a:cxnLst/>
            <a:rect l="l" t="t" r="r" b="b"/>
            <a:pathLst>
              <a:path w="8889" h="52070">
                <a:moveTo>
                  <a:pt x="8381" y="0"/>
                </a:moveTo>
                <a:lnTo>
                  <a:pt x="0" y="0"/>
                </a:lnTo>
                <a:lnTo>
                  <a:pt x="0" y="51816"/>
                </a:lnTo>
                <a:lnTo>
                  <a:pt x="8381" y="51816"/>
                </a:lnTo>
                <a:lnTo>
                  <a:pt x="8381" y="0"/>
                </a:lnTo>
              </a:path>
            </a:pathLst>
          </a:custGeom>
          <a:ln w="3175">
            <a:solidFill>
              <a:srgbClr val="000000"/>
            </a:solidFill>
          </a:ln>
        </p:spPr>
        <p:txBody>
          <a:bodyPr wrap="square" lIns="0" tIns="0" rIns="0" bIns="0" rtlCol="0"/>
          <a:lstStyle/>
          <a:p>
            <a:endParaRPr/>
          </a:p>
        </p:txBody>
      </p:sp>
      <p:sp>
        <p:nvSpPr>
          <p:cNvPr id="1463" name="object 1463"/>
          <p:cNvSpPr/>
          <p:nvPr/>
        </p:nvSpPr>
        <p:spPr>
          <a:xfrm>
            <a:off x="6522223" y="7798515"/>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64" name="object 1464"/>
          <p:cNvSpPr/>
          <p:nvPr/>
        </p:nvSpPr>
        <p:spPr>
          <a:xfrm>
            <a:off x="6522223" y="7877001"/>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65" name="object 1465"/>
          <p:cNvSpPr/>
          <p:nvPr/>
        </p:nvSpPr>
        <p:spPr>
          <a:xfrm>
            <a:off x="6522223" y="7955487"/>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66" name="object 1466"/>
          <p:cNvSpPr/>
          <p:nvPr/>
        </p:nvSpPr>
        <p:spPr>
          <a:xfrm>
            <a:off x="6522223" y="8033973"/>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67" name="object 1467"/>
          <p:cNvSpPr/>
          <p:nvPr/>
        </p:nvSpPr>
        <p:spPr>
          <a:xfrm>
            <a:off x="6522223" y="8112460"/>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68" name="object 1468"/>
          <p:cNvSpPr/>
          <p:nvPr/>
        </p:nvSpPr>
        <p:spPr>
          <a:xfrm>
            <a:off x="6522223" y="8190946"/>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69" name="object 1469"/>
          <p:cNvSpPr/>
          <p:nvPr/>
        </p:nvSpPr>
        <p:spPr>
          <a:xfrm>
            <a:off x="6522223" y="8269432"/>
            <a:ext cx="8890" cy="52069"/>
          </a:xfrm>
          <a:custGeom>
            <a:avLst/>
            <a:gdLst/>
            <a:ahLst/>
            <a:cxnLst/>
            <a:rect l="l" t="t" r="r" b="b"/>
            <a:pathLst>
              <a:path w="8889" h="52070">
                <a:moveTo>
                  <a:pt x="8381" y="0"/>
                </a:moveTo>
                <a:lnTo>
                  <a:pt x="0" y="0"/>
                </a:lnTo>
                <a:lnTo>
                  <a:pt x="0" y="51816"/>
                </a:lnTo>
                <a:lnTo>
                  <a:pt x="8381" y="51816"/>
                </a:lnTo>
                <a:lnTo>
                  <a:pt x="8381" y="0"/>
                </a:lnTo>
              </a:path>
            </a:pathLst>
          </a:custGeom>
          <a:ln w="3175">
            <a:solidFill>
              <a:srgbClr val="000000"/>
            </a:solidFill>
          </a:ln>
        </p:spPr>
        <p:txBody>
          <a:bodyPr wrap="square" lIns="0" tIns="0" rIns="0" bIns="0" rtlCol="0"/>
          <a:lstStyle/>
          <a:p>
            <a:endParaRPr/>
          </a:p>
        </p:txBody>
      </p:sp>
      <p:sp>
        <p:nvSpPr>
          <p:cNvPr id="1470" name="object 1470"/>
          <p:cNvSpPr/>
          <p:nvPr/>
        </p:nvSpPr>
        <p:spPr>
          <a:xfrm>
            <a:off x="6522223" y="8347918"/>
            <a:ext cx="8890" cy="52069"/>
          </a:xfrm>
          <a:custGeom>
            <a:avLst/>
            <a:gdLst/>
            <a:ahLst/>
            <a:cxnLst/>
            <a:rect l="l" t="t" r="r" b="b"/>
            <a:pathLst>
              <a:path w="8889" h="52070">
                <a:moveTo>
                  <a:pt x="8381" y="0"/>
                </a:moveTo>
                <a:lnTo>
                  <a:pt x="0" y="0"/>
                </a:lnTo>
                <a:lnTo>
                  <a:pt x="0" y="51815"/>
                </a:lnTo>
                <a:lnTo>
                  <a:pt x="8381" y="51815"/>
                </a:lnTo>
                <a:lnTo>
                  <a:pt x="8381" y="0"/>
                </a:lnTo>
              </a:path>
            </a:pathLst>
          </a:custGeom>
          <a:ln w="3175">
            <a:solidFill>
              <a:srgbClr val="000000"/>
            </a:solidFill>
          </a:ln>
        </p:spPr>
        <p:txBody>
          <a:bodyPr wrap="square" lIns="0" tIns="0" rIns="0" bIns="0" rtlCol="0"/>
          <a:lstStyle/>
          <a:p>
            <a:endParaRPr/>
          </a:p>
        </p:txBody>
      </p:sp>
      <p:sp>
        <p:nvSpPr>
          <p:cNvPr id="1471" name="object 1471"/>
          <p:cNvSpPr/>
          <p:nvPr/>
        </p:nvSpPr>
        <p:spPr>
          <a:xfrm>
            <a:off x="6522223" y="8426403"/>
            <a:ext cx="8890" cy="52069"/>
          </a:xfrm>
          <a:custGeom>
            <a:avLst/>
            <a:gdLst/>
            <a:ahLst/>
            <a:cxnLst/>
            <a:rect l="l" t="t" r="r" b="b"/>
            <a:pathLst>
              <a:path w="8889" h="52070">
                <a:moveTo>
                  <a:pt x="8381" y="0"/>
                </a:moveTo>
                <a:lnTo>
                  <a:pt x="0" y="0"/>
                </a:lnTo>
                <a:lnTo>
                  <a:pt x="0" y="51815"/>
                </a:lnTo>
                <a:lnTo>
                  <a:pt x="8381" y="51815"/>
                </a:lnTo>
                <a:lnTo>
                  <a:pt x="8381" y="0"/>
                </a:lnTo>
              </a:path>
            </a:pathLst>
          </a:custGeom>
          <a:ln w="3175">
            <a:solidFill>
              <a:srgbClr val="000000"/>
            </a:solidFill>
          </a:ln>
        </p:spPr>
        <p:txBody>
          <a:bodyPr wrap="square" lIns="0" tIns="0" rIns="0" bIns="0" rtlCol="0"/>
          <a:lstStyle/>
          <a:p>
            <a:endParaRPr/>
          </a:p>
        </p:txBody>
      </p:sp>
      <p:sp>
        <p:nvSpPr>
          <p:cNvPr id="1472" name="object 1472"/>
          <p:cNvSpPr/>
          <p:nvPr/>
        </p:nvSpPr>
        <p:spPr>
          <a:xfrm>
            <a:off x="6522223" y="8504889"/>
            <a:ext cx="8890" cy="52069"/>
          </a:xfrm>
          <a:custGeom>
            <a:avLst/>
            <a:gdLst/>
            <a:ahLst/>
            <a:cxnLst/>
            <a:rect l="l" t="t" r="r" b="b"/>
            <a:pathLst>
              <a:path w="8889" h="52070">
                <a:moveTo>
                  <a:pt x="8381" y="0"/>
                </a:moveTo>
                <a:lnTo>
                  <a:pt x="0" y="0"/>
                </a:lnTo>
                <a:lnTo>
                  <a:pt x="0" y="51816"/>
                </a:lnTo>
                <a:lnTo>
                  <a:pt x="8381" y="51816"/>
                </a:lnTo>
                <a:lnTo>
                  <a:pt x="8381" y="0"/>
                </a:lnTo>
              </a:path>
            </a:pathLst>
          </a:custGeom>
          <a:ln w="3175">
            <a:solidFill>
              <a:srgbClr val="000000"/>
            </a:solidFill>
          </a:ln>
        </p:spPr>
        <p:txBody>
          <a:bodyPr wrap="square" lIns="0" tIns="0" rIns="0" bIns="0" rtlCol="0"/>
          <a:lstStyle/>
          <a:p>
            <a:endParaRPr/>
          </a:p>
        </p:txBody>
      </p:sp>
      <p:sp>
        <p:nvSpPr>
          <p:cNvPr id="1473" name="object 1473"/>
          <p:cNvSpPr/>
          <p:nvPr/>
        </p:nvSpPr>
        <p:spPr>
          <a:xfrm>
            <a:off x="6522223" y="8582613"/>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74" name="object 1474"/>
          <p:cNvSpPr/>
          <p:nvPr/>
        </p:nvSpPr>
        <p:spPr>
          <a:xfrm>
            <a:off x="6522223" y="8661099"/>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75" name="object 1475"/>
          <p:cNvSpPr/>
          <p:nvPr/>
        </p:nvSpPr>
        <p:spPr>
          <a:xfrm>
            <a:off x="6522223" y="8739586"/>
            <a:ext cx="8890" cy="52705"/>
          </a:xfrm>
          <a:custGeom>
            <a:avLst/>
            <a:gdLst/>
            <a:ahLst/>
            <a:cxnLst/>
            <a:rect l="l" t="t" r="r" b="b"/>
            <a:pathLst>
              <a:path w="8889" h="52704">
                <a:moveTo>
                  <a:pt x="8381" y="0"/>
                </a:moveTo>
                <a:lnTo>
                  <a:pt x="0" y="0"/>
                </a:lnTo>
                <a:lnTo>
                  <a:pt x="0" y="52578"/>
                </a:lnTo>
                <a:lnTo>
                  <a:pt x="8381" y="52578"/>
                </a:lnTo>
                <a:lnTo>
                  <a:pt x="8381" y="0"/>
                </a:lnTo>
              </a:path>
            </a:pathLst>
          </a:custGeom>
          <a:ln w="3175">
            <a:solidFill>
              <a:srgbClr val="000000"/>
            </a:solidFill>
          </a:ln>
        </p:spPr>
        <p:txBody>
          <a:bodyPr wrap="square" lIns="0" tIns="0" rIns="0" bIns="0" rtlCol="0"/>
          <a:lstStyle/>
          <a:p>
            <a:endParaRPr/>
          </a:p>
        </p:txBody>
      </p:sp>
      <p:sp>
        <p:nvSpPr>
          <p:cNvPr id="1476" name="object 1476"/>
          <p:cNvSpPr/>
          <p:nvPr/>
        </p:nvSpPr>
        <p:spPr>
          <a:xfrm>
            <a:off x="6522223" y="8818072"/>
            <a:ext cx="8890" cy="52705"/>
          </a:xfrm>
          <a:custGeom>
            <a:avLst/>
            <a:gdLst/>
            <a:ahLst/>
            <a:cxnLst/>
            <a:rect l="l" t="t" r="r" b="b"/>
            <a:pathLst>
              <a:path w="8889" h="52704">
                <a:moveTo>
                  <a:pt x="8381" y="0"/>
                </a:moveTo>
                <a:lnTo>
                  <a:pt x="0" y="0"/>
                </a:lnTo>
                <a:lnTo>
                  <a:pt x="0" y="52577"/>
                </a:lnTo>
                <a:lnTo>
                  <a:pt x="8381" y="52577"/>
                </a:lnTo>
                <a:lnTo>
                  <a:pt x="8381" y="0"/>
                </a:lnTo>
              </a:path>
            </a:pathLst>
          </a:custGeom>
          <a:ln w="3175">
            <a:solidFill>
              <a:srgbClr val="000000"/>
            </a:solidFill>
          </a:ln>
        </p:spPr>
        <p:txBody>
          <a:bodyPr wrap="square" lIns="0" tIns="0" rIns="0" bIns="0" rtlCol="0"/>
          <a:lstStyle/>
          <a:p>
            <a:endParaRPr/>
          </a:p>
        </p:txBody>
      </p:sp>
      <p:sp>
        <p:nvSpPr>
          <p:cNvPr id="1477" name="object 1477"/>
          <p:cNvSpPr/>
          <p:nvPr/>
        </p:nvSpPr>
        <p:spPr>
          <a:xfrm>
            <a:off x="6526413" y="8896176"/>
            <a:ext cx="0" cy="43815"/>
          </a:xfrm>
          <a:custGeom>
            <a:avLst/>
            <a:gdLst/>
            <a:ahLst/>
            <a:cxnLst/>
            <a:rect l="l" t="t" r="r" b="b"/>
            <a:pathLst>
              <a:path h="43815">
                <a:moveTo>
                  <a:pt x="0" y="0"/>
                </a:moveTo>
                <a:lnTo>
                  <a:pt x="0" y="43433"/>
                </a:lnTo>
              </a:path>
            </a:pathLst>
          </a:custGeom>
          <a:ln w="9143">
            <a:solidFill>
              <a:srgbClr val="000000"/>
            </a:solidFill>
          </a:ln>
        </p:spPr>
        <p:txBody>
          <a:bodyPr wrap="square" lIns="0" tIns="0" rIns="0" bIns="0" rtlCol="0"/>
          <a:lstStyle/>
          <a:p>
            <a:endParaRPr/>
          </a:p>
        </p:txBody>
      </p:sp>
      <p:sp>
        <p:nvSpPr>
          <p:cNvPr id="1478" name="object 1478"/>
          <p:cNvSpPr/>
          <p:nvPr/>
        </p:nvSpPr>
        <p:spPr>
          <a:xfrm>
            <a:off x="5382270" y="8253430"/>
            <a:ext cx="31750" cy="7620"/>
          </a:xfrm>
          <a:custGeom>
            <a:avLst/>
            <a:gdLst/>
            <a:ahLst/>
            <a:cxnLst/>
            <a:rect l="l" t="t" r="r" b="b"/>
            <a:pathLst>
              <a:path w="31750" h="7620">
                <a:moveTo>
                  <a:pt x="31242" y="0"/>
                </a:moveTo>
                <a:lnTo>
                  <a:pt x="0" y="7619"/>
                </a:lnTo>
                <a:lnTo>
                  <a:pt x="31242" y="7619"/>
                </a:lnTo>
                <a:lnTo>
                  <a:pt x="31242" y="0"/>
                </a:lnTo>
                <a:close/>
              </a:path>
            </a:pathLst>
          </a:custGeom>
          <a:solidFill>
            <a:srgbClr val="000000"/>
          </a:solidFill>
        </p:spPr>
        <p:txBody>
          <a:bodyPr wrap="square" lIns="0" tIns="0" rIns="0" bIns="0" rtlCol="0"/>
          <a:lstStyle/>
          <a:p>
            <a:endParaRPr/>
          </a:p>
        </p:txBody>
      </p:sp>
      <p:sp>
        <p:nvSpPr>
          <p:cNvPr id="1479" name="object 1479"/>
          <p:cNvSpPr/>
          <p:nvPr/>
        </p:nvSpPr>
        <p:spPr>
          <a:xfrm>
            <a:off x="5382270" y="8253430"/>
            <a:ext cx="31750" cy="7620"/>
          </a:xfrm>
          <a:custGeom>
            <a:avLst/>
            <a:gdLst/>
            <a:ahLst/>
            <a:cxnLst/>
            <a:rect l="l" t="t" r="r" b="b"/>
            <a:pathLst>
              <a:path w="31750" h="7620">
                <a:moveTo>
                  <a:pt x="31242" y="0"/>
                </a:moveTo>
                <a:lnTo>
                  <a:pt x="0" y="0"/>
                </a:lnTo>
                <a:lnTo>
                  <a:pt x="0" y="7619"/>
                </a:lnTo>
                <a:lnTo>
                  <a:pt x="31242" y="0"/>
                </a:lnTo>
                <a:close/>
              </a:path>
            </a:pathLst>
          </a:custGeom>
          <a:solidFill>
            <a:srgbClr val="000000"/>
          </a:solidFill>
        </p:spPr>
        <p:txBody>
          <a:bodyPr wrap="square" lIns="0" tIns="0" rIns="0" bIns="0" rtlCol="0"/>
          <a:lstStyle/>
          <a:p>
            <a:endParaRPr/>
          </a:p>
        </p:txBody>
      </p:sp>
      <p:sp>
        <p:nvSpPr>
          <p:cNvPr id="1480" name="object 1480"/>
          <p:cNvSpPr/>
          <p:nvPr/>
        </p:nvSpPr>
        <p:spPr>
          <a:xfrm>
            <a:off x="5382270" y="8253430"/>
            <a:ext cx="31750" cy="7620"/>
          </a:xfrm>
          <a:custGeom>
            <a:avLst/>
            <a:gdLst/>
            <a:ahLst/>
            <a:cxnLst/>
            <a:rect l="l" t="t" r="r" b="b"/>
            <a:pathLst>
              <a:path w="31750" h="7620">
                <a:moveTo>
                  <a:pt x="31242" y="7619"/>
                </a:moveTo>
                <a:lnTo>
                  <a:pt x="31242" y="0"/>
                </a:lnTo>
                <a:lnTo>
                  <a:pt x="0" y="0"/>
                </a:lnTo>
                <a:lnTo>
                  <a:pt x="0" y="7619"/>
                </a:lnTo>
                <a:lnTo>
                  <a:pt x="31242" y="7619"/>
                </a:lnTo>
              </a:path>
            </a:pathLst>
          </a:custGeom>
          <a:ln w="3175">
            <a:solidFill>
              <a:srgbClr val="000000"/>
            </a:solidFill>
          </a:ln>
        </p:spPr>
        <p:txBody>
          <a:bodyPr wrap="square" lIns="0" tIns="0" rIns="0" bIns="0" rtlCol="0"/>
          <a:lstStyle/>
          <a:p>
            <a:endParaRPr/>
          </a:p>
        </p:txBody>
      </p:sp>
      <p:sp>
        <p:nvSpPr>
          <p:cNvPr id="1481" name="object 1481"/>
          <p:cNvSpPr/>
          <p:nvPr/>
        </p:nvSpPr>
        <p:spPr>
          <a:xfrm>
            <a:off x="5304547"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482" name="object 1482"/>
          <p:cNvSpPr/>
          <p:nvPr/>
        </p:nvSpPr>
        <p:spPr>
          <a:xfrm>
            <a:off x="5304547"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483" name="object 1483"/>
          <p:cNvSpPr/>
          <p:nvPr/>
        </p:nvSpPr>
        <p:spPr>
          <a:xfrm>
            <a:off x="5304547"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484" name="object 1484"/>
          <p:cNvSpPr/>
          <p:nvPr/>
        </p:nvSpPr>
        <p:spPr>
          <a:xfrm>
            <a:off x="5226823"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485" name="object 1485"/>
          <p:cNvSpPr/>
          <p:nvPr/>
        </p:nvSpPr>
        <p:spPr>
          <a:xfrm>
            <a:off x="5226823"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486" name="object 1486"/>
          <p:cNvSpPr/>
          <p:nvPr/>
        </p:nvSpPr>
        <p:spPr>
          <a:xfrm>
            <a:off x="5226823"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487" name="object 1487"/>
          <p:cNvSpPr/>
          <p:nvPr/>
        </p:nvSpPr>
        <p:spPr>
          <a:xfrm>
            <a:off x="5149098"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488" name="object 1488"/>
          <p:cNvSpPr/>
          <p:nvPr/>
        </p:nvSpPr>
        <p:spPr>
          <a:xfrm>
            <a:off x="5149098"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489" name="object 1489"/>
          <p:cNvSpPr/>
          <p:nvPr/>
        </p:nvSpPr>
        <p:spPr>
          <a:xfrm>
            <a:off x="5149098"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490" name="object 1490"/>
          <p:cNvSpPr/>
          <p:nvPr/>
        </p:nvSpPr>
        <p:spPr>
          <a:xfrm>
            <a:off x="5071375"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491" name="object 1491"/>
          <p:cNvSpPr/>
          <p:nvPr/>
        </p:nvSpPr>
        <p:spPr>
          <a:xfrm>
            <a:off x="5071375"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492" name="object 1492"/>
          <p:cNvSpPr/>
          <p:nvPr/>
        </p:nvSpPr>
        <p:spPr>
          <a:xfrm>
            <a:off x="5071375"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493" name="object 1493"/>
          <p:cNvSpPr/>
          <p:nvPr/>
        </p:nvSpPr>
        <p:spPr>
          <a:xfrm>
            <a:off x="4992888" y="8253430"/>
            <a:ext cx="52705" cy="7620"/>
          </a:xfrm>
          <a:custGeom>
            <a:avLst/>
            <a:gdLst/>
            <a:ahLst/>
            <a:cxnLst/>
            <a:rect l="l" t="t" r="r" b="b"/>
            <a:pathLst>
              <a:path w="52705" h="7620">
                <a:moveTo>
                  <a:pt x="52577" y="0"/>
                </a:moveTo>
                <a:lnTo>
                  <a:pt x="0" y="7619"/>
                </a:lnTo>
                <a:lnTo>
                  <a:pt x="52577" y="7619"/>
                </a:lnTo>
                <a:lnTo>
                  <a:pt x="52577" y="0"/>
                </a:lnTo>
                <a:close/>
              </a:path>
            </a:pathLst>
          </a:custGeom>
          <a:solidFill>
            <a:srgbClr val="000000"/>
          </a:solidFill>
        </p:spPr>
        <p:txBody>
          <a:bodyPr wrap="square" lIns="0" tIns="0" rIns="0" bIns="0" rtlCol="0"/>
          <a:lstStyle/>
          <a:p>
            <a:endParaRPr/>
          </a:p>
        </p:txBody>
      </p:sp>
      <p:sp>
        <p:nvSpPr>
          <p:cNvPr id="1494" name="object 1494"/>
          <p:cNvSpPr/>
          <p:nvPr/>
        </p:nvSpPr>
        <p:spPr>
          <a:xfrm>
            <a:off x="4992888" y="8253430"/>
            <a:ext cx="52705" cy="7620"/>
          </a:xfrm>
          <a:custGeom>
            <a:avLst/>
            <a:gdLst/>
            <a:ahLst/>
            <a:cxnLst/>
            <a:rect l="l" t="t" r="r" b="b"/>
            <a:pathLst>
              <a:path w="52705" h="7620">
                <a:moveTo>
                  <a:pt x="52577" y="0"/>
                </a:moveTo>
                <a:lnTo>
                  <a:pt x="0" y="0"/>
                </a:lnTo>
                <a:lnTo>
                  <a:pt x="0" y="7619"/>
                </a:lnTo>
                <a:lnTo>
                  <a:pt x="52577" y="0"/>
                </a:lnTo>
                <a:close/>
              </a:path>
            </a:pathLst>
          </a:custGeom>
          <a:solidFill>
            <a:srgbClr val="000000"/>
          </a:solidFill>
        </p:spPr>
        <p:txBody>
          <a:bodyPr wrap="square" lIns="0" tIns="0" rIns="0" bIns="0" rtlCol="0"/>
          <a:lstStyle/>
          <a:p>
            <a:endParaRPr/>
          </a:p>
        </p:txBody>
      </p:sp>
      <p:sp>
        <p:nvSpPr>
          <p:cNvPr id="1495" name="object 1495"/>
          <p:cNvSpPr/>
          <p:nvPr/>
        </p:nvSpPr>
        <p:spPr>
          <a:xfrm>
            <a:off x="4992888" y="8253430"/>
            <a:ext cx="52705" cy="7620"/>
          </a:xfrm>
          <a:custGeom>
            <a:avLst/>
            <a:gdLst/>
            <a:ahLst/>
            <a:cxnLst/>
            <a:rect l="l" t="t" r="r" b="b"/>
            <a:pathLst>
              <a:path w="52705" h="7620">
                <a:moveTo>
                  <a:pt x="52577" y="7619"/>
                </a:moveTo>
                <a:lnTo>
                  <a:pt x="52577" y="0"/>
                </a:lnTo>
                <a:lnTo>
                  <a:pt x="0" y="0"/>
                </a:lnTo>
                <a:lnTo>
                  <a:pt x="0" y="7619"/>
                </a:lnTo>
                <a:lnTo>
                  <a:pt x="52577" y="7619"/>
                </a:lnTo>
              </a:path>
            </a:pathLst>
          </a:custGeom>
          <a:ln w="3175">
            <a:solidFill>
              <a:srgbClr val="000000"/>
            </a:solidFill>
          </a:ln>
        </p:spPr>
        <p:txBody>
          <a:bodyPr wrap="square" lIns="0" tIns="0" rIns="0" bIns="0" rtlCol="0"/>
          <a:lstStyle/>
          <a:p>
            <a:endParaRPr/>
          </a:p>
        </p:txBody>
      </p:sp>
      <p:sp>
        <p:nvSpPr>
          <p:cNvPr id="1496" name="object 1496"/>
          <p:cNvSpPr/>
          <p:nvPr/>
        </p:nvSpPr>
        <p:spPr>
          <a:xfrm>
            <a:off x="4915164"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497" name="object 1497"/>
          <p:cNvSpPr/>
          <p:nvPr/>
        </p:nvSpPr>
        <p:spPr>
          <a:xfrm>
            <a:off x="4915164"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498" name="object 1498"/>
          <p:cNvSpPr/>
          <p:nvPr/>
        </p:nvSpPr>
        <p:spPr>
          <a:xfrm>
            <a:off x="4915164"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499" name="object 1499"/>
          <p:cNvSpPr/>
          <p:nvPr/>
        </p:nvSpPr>
        <p:spPr>
          <a:xfrm>
            <a:off x="4837441"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00" name="object 1500"/>
          <p:cNvSpPr/>
          <p:nvPr/>
        </p:nvSpPr>
        <p:spPr>
          <a:xfrm>
            <a:off x="4837441"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01" name="object 1501"/>
          <p:cNvSpPr/>
          <p:nvPr/>
        </p:nvSpPr>
        <p:spPr>
          <a:xfrm>
            <a:off x="4837441"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02" name="object 1502"/>
          <p:cNvSpPr/>
          <p:nvPr/>
        </p:nvSpPr>
        <p:spPr>
          <a:xfrm>
            <a:off x="4759717"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03" name="object 1503"/>
          <p:cNvSpPr/>
          <p:nvPr/>
        </p:nvSpPr>
        <p:spPr>
          <a:xfrm>
            <a:off x="4759717"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04" name="object 1504"/>
          <p:cNvSpPr/>
          <p:nvPr/>
        </p:nvSpPr>
        <p:spPr>
          <a:xfrm>
            <a:off x="4759717"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05" name="object 1505"/>
          <p:cNvSpPr/>
          <p:nvPr/>
        </p:nvSpPr>
        <p:spPr>
          <a:xfrm>
            <a:off x="4681230" y="8253430"/>
            <a:ext cx="52705" cy="7620"/>
          </a:xfrm>
          <a:custGeom>
            <a:avLst/>
            <a:gdLst/>
            <a:ahLst/>
            <a:cxnLst/>
            <a:rect l="l" t="t" r="r" b="b"/>
            <a:pathLst>
              <a:path w="52705" h="7620">
                <a:moveTo>
                  <a:pt x="52578" y="0"/>
                </a:moveTo>
                <a:lnTo>
                  <a:pt x="0" y="7619"/>
                </a:lnTo>
                <a:lnTo>
                  <a:pt x="52578" y="7619"/>
                </a:lnTo>
                <a:lnTo>
                  <a:pt x="52578" y="0"/>
                </a:lnTo>
                <a:close/>
              </a:path>
            </a:pathLst>
          </a:custGeom>
          <a:solidFill>
            <a:srgbClr val="000000"/>
          </a:solidFill>
        </p:spPr>
        <p:txBody>
          <a:bodyPr wrap="square" lIns="0" tIns="0" rIns="0" bIns="0" rtlCol="0"/>
          <a:lstStyle/>
          <a:p>
            <a:endParaRPr/>
          </a:p>
        </p:txBody>
      </p:sp>
      <p:sp>
        <p:nvSpPr>
          <p:cNvPr id="1506" name="object 1506"/>
          <p:cNvSpPr/>
          <p:nvPr/>
        </p:nvSpPr>
        <p:spPr>
          <a:xfrm>
            <a:off x="4681230" y="8253430"/>
            <a:ext cx="52705" cy="7620"/>
          </a:xfrm>
          <a:custGeom>
            <a:avLst/>
            <a:gdLst/>
            <a:ahLst/>
            <a:cxnLst/>
            <a:rect l="l" t="t" r="r" b="b"/>
            <a:pathLst>
              <a:path w="52705" h="7620">
                <a:moveTo>
                  <a:pt x="52578" y="0"/>
                </a:moveTo>
                <a:lnTo>
                  <a:pt x="0" y="0"/>
                </a:lnTo>
                <a:lnTo>
                  <a:pt x="0" y="7619"/>
                </a:lnTo>
                <a:lnTo>
                  <a:pt x="52578" y="0"/>
                </a:lnTo>
                <a:close/>
              </a:path>
            </a:pathLst>
          </a:custGeom>
          <a:solidFill>
            <a:srgbClr val="000000"/>
          </a:solidFill>
        </p:spPr>
        <p:txBody>
          <a:bodyPr wrap="square" lIns="0" tIns="0" rIns="0" bIns="0" rtlCol="0"/>
          <a:lstStyle/>
          <a:p>
            <a:endParaRPr/>
          </a:p>
        </p:txBody>
      </p:sp>
      <p:sp>
        <p:nvSpPr>
          <p:cNvPr id="1507" name="object 1507"/>
          <p:cNvSpPr/>
          <p:nvPr/>
        </p:nvSpPr>
        <p:spPr>
          <a:xfrm>
            <a:off x="4681230" y="8253430"/>
            <a:ext cx="52705" cy="7620"/>
          </a:xfrm>
          <a:custGeom>
            <a:avLst/>
            <a:gdLst/>
            <a:ahLst/>
            <a:cxnLst/>
            <a:rect l="l" t="t" r="r" b="b"/>
            <a:pathLst>
              <a:path w="52705" h="7620">
                <a:moveTo>
                  <a:pt x="52578" y="7619"/>
                </a:moveTo>
                <a:lnTo>
                  <a:pt x="52578" y="0"/>
                </a:lnTo>
                <a:lnTo>
                  <a:pt x="0" y="0"/>
                </a:lnTo>
                <a:lnTo>
                  <a:pt x="0" y="7619"/>
                </a:lnTo>
                <a:lnTo>
                  <a:pt x="52578" y="7619"/>
                </a:lnTo>
              </a:path>
            </a:pathLst>
          </a:custGeom>
          <a:ln w="3175">
            <a:solidFill>
              <a:srgbClr val="000000"/>
            </a:solidFill>
          </a:ln>
        </p:spPr>
        <p:txBody>
          <a:bodyPr wrap="square" lIns="0" tIns="0" rIns="0" bIns="0" rtlCol="0"/>
          <a:lstStyle/>
          <a:p>
            <a:endParaRPr/>
          </a:p>
        </p:txBody>
      </p:sp>
      <p:sp>
        <p:nvSpPr>
          <p:cNvPr id="1508" name="object 1508"/>
          <p:cNvSpPr/>
          <p:nvPr/>
        </p:nvSpPr>
        <p:spPr>
          <a:xfrm>
            <a:off x="4603507"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509" name="object 1509"/>
          <p:cNvSpPr/>
          <p:nvPr/>
        </p:nvSpPr>
        <p:spPr>
          <a:xfrm>
            <a:off x="4603507"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510" name="object 1510"/>
          <p:cNvSpPr/>
          <p:nvPr/>
        </p:nvSpPr>
        <p:spPr>
          <a:xfrm>
            <a:off x="4603507"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511" name="object 1511"/>
          <p:cNvSpPr/>
          <p:nvPr/>
        </p:nvSpPr>
        <p:spPr>
          <a:xfrm>
            <a:off x="4525782"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512" name="object 1512"/>
          <p:cNvSpPr/>
          <p:nvPr/>
        </p:nvSpPr>
        <p:spPr>
          <a:xfrm>
            <a:off x="4525782"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513" name="object 1513"/>
          <p:cNvSpPr/>
          <p:nvPr/>
        </p:nvSpPr>
        <p:spPr>
          <a:xfrm>
            <a:off x="4525782"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514" name="object 1514"/>
          <p:cNvSpPr/>
          <p:nvPr/>
        </p:nvSpPr>
        <p:spPr>
          <a:xfrm>
            <a:off x="4448058"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15" name="object 1515"/>
          <p:cNvSpPr/>
          <p:nvPr/>
        </p:nvSpPr>
        <p:spPr>
          <a:xfrm>
            <a:off x="4448058"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16" name="object 1516"/>
          <p:cNvSpPr/>
          <p:nvPr/>
        </p:nvSpPr>
        <p:spPr>
          <a:xfrm>
            <a:off x="4448058"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17" name="object 1517"/>
          <p:cNvSpPr/>
          <p:nvPr/>
        </p:nvSpPr>
        <p:spPr>
          <a:xfrm>
            <a:off x="4370335"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18" name="object 1518"/>
          <p:cNvSpPr/>
          <p:nvPr/>
        </p:nvSpPr>
        <p:spPr>
          <a:xfrm>
            <a:off x="4370335"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19" name="object 1519"/>
          <p:cNvSpPr/>
          <p:nvPr/>
        </p:nvSpPr>
        <p:spPr>
          <a:xfrm>
            <a:off x="4370335"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20" name="object 1520"/>
          <p:cNvSpPr/>
          <p:nvPr/>
        </p:nvSpPr>
        <p:spPr>
          <a:xfrm>
            <a:off x="4291848" y="8253430"/>
            <a:ext cx="52705" cy="7620"/>
          </a:xfrm>
          <a:custGeom>
            <a:avLst/>
            <a:gdLst/>
            <a:ahLst/>
            <a:cxnLst/>
            <a:rect l="l" t="t" r="r" b="b"/>
            <a:pathLst>
              <a:path w="52705" h="7620">
                <a:moveTo>
                  <a:pt x="52578" y="0"/>
                </a:moveTo>
                <a:lnTo>
                  <a:pt x="0" y="7619"/>
                </a:lnTo>
                <a:lnTo>
                  <a:pt x="52578" y="7619"/>
                </a:lnTo>
                <a:lnTo>
                  <a:pt x="52578" y="0"/>
                </a:lnTo>
                <a:close/>
              </a:path>
            </a:pathLst>
          </a:custGeom>
          <a:solidFill>
            <a:srgbClr val="000000"/>
          </a:solidFill>
        </p:spPr>
        <p:txBody>
          <a:bodyPr wrap="square" lIns="0" tIns="0" rIns="0" bIns="0" rtlCol="0"/>
          <a:lstStyle/>
          <a:p>
            <a:endParaRPr/>
          </a:p>
        </p:txBody>
      </p:sp>
      <p:sp>
        <p:nvSpPr>
          <p:cNvPr id="1521" name="object 1521"/>
          <p:cNvSpPr/>
          <p:nvPr/>
        </p:nvSpPr>
        <p:spPr>
          <a:xfrm>
            <a:off x="4291848" y="8253430"/>
            <a:ext cx="52705" cy="7620"/>
          </a:xfrm>
          <a:custGeom>
            <a:avLst/>
            <a:gdLst/>
            <a:ahLst/>
            <a:cxnLst/>
            <a:rect l="l" t="t" r="r" b="b"/>
            <a:pathLst>
              <a:path w="52705" h="7620">
                <a:moveTo>
                  <a:pt x="52578" y="0"/>
                </a:moveTo>
                <a:lnTo>
                  <a:pt x="0" y="0"/>
                </a:lnTo>
                <a:lnTo>
                  <a:pt x="0" y="7619"/>
                </a:lnTo>
                <a:lnTo>
                  <a:pt x="52578" y="0"/>
                </a:lnTo>
                <a:close/>
              </a:path>
            </a:pathLst>
          </a:custGeom>
          <a:solidFill>
            <a:srgbClr val="000000"/>
          </a:solidFill>
        </p:spPr>
        <p:txBody>
          <a:bodyPr wrap="square" lIns="0" tIns="0" rIns="0" bIns="0" rtlCol="0"/>
          <a:lstStyle/>
          <a:p>
            <a:endParaRPr/>
          </a:p>
        </p:txBody>
      </p:sp>
      <p:sp>
        <p:nvSpPr>
          <p:cNvPr id="1522" name="object 1522"/>
          <p:cNvSpPr/>
          <p:nvPr/>
        </p:nvSpPr>
        <p:spPr>
          <a:xfrm>
            <a:off x="4291848" y="8253430"/>
            <a:ext cx="52705" cy="7620"/>
          </a:xfrm>
          <a:custGeom>
            <a:avLst/>
            <a:gdLst/>
            <a:ahLst/>
            <a:cxnLst/>
            <a:rect l="l" t="t" r="r" b="b"/>
            <a:pathLst>
              <a:path w="52705" h="7620">
                <a:moveTo>
                  <a:pt x="52578" y="7619"/>
                </a:moveTo>
                <a:lnTo>
                  <a:pt x="52578" y="0"/>
                </a:lnTo>
                <a:lnTo>
                  <a:pt x="0" y="0"/>
                </a:lnTo>
                <a:lnTo>
                  <a:pt x="0" y="7619"/>
                </a:lnTo>
                <a:lnTo>
                  <a:pt x="52578" y="7619"/>
                </a:lnTo>
              </a:path>
            </a:pathLst>
          </a:custGeom>
          <a:ln w="3175">
            <a:solidFill>
              <a:srgbClr val="000000"/>
            </a:solidFill>
          </a:ln>
        </p:spPr>
        <p:txBody>
          <a:bodyPr wrap="square" lIns="0" tIns="0" rIns="0" bIns="0" rtlCol="0"/>
          <a:lstStyle/>
          <a:p>
            <a:endParaRPr/>
          </a:p>
        </p:txBody>
      </p:sp>
      <p:sp>
        <p:nvSpPr>
          <p:cNvPr id="1523" name="object 1523"/>
          <p:cNvSpPr/>
          <p:nvPr/>
        </p:nvSpPr>
        <p:spPr>
          <a:xfrm>
            <a:off x="4214125"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524" name="object 1524"/>
          <p:cNvSpPr/>
          <p:nvPr/>
        </p:nvSpPr>
        <p:spPr>
          <a:xfrm>
            <a:off x="4214125"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525" name="object 1525"/>
          <p:cNvSpPr/>
          <p:nvPr/>
        </p:nvSpPr>
        <p:spPr>
          <a:xfrm>
            <a:off x="4214125"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526" name="object 1526"/>
          <p:cNvSpPr/>
          <p:nvPr/>
        </p:nvSpPr>
        <p:spPr>
          <a:xfrm>
            <a:off x="4136401"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527" name="object 1527"/>
          <p:cNvSpPr/>
          <p:nvPr/>
        </p:nvSpPr>
        <p:spPr>
          <a:xfrm>
            <a:off x="4136401"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528" name="object 1528"/>
          <p:cNvSpPr/>
          <p:nvPr/>
        </p:nvSpPr>
        <p:spPr>
          <a:xfrm>
            <a:off x="4136401"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529" name="object 1529"/>
          <p:cNvSpPr/>
          <p:nvPr/>
        </p:nvSpPr>
        <p:spPr>
          <a:xfrm>
            <a:off x="4058676" y="8253430"/>
            <a:ext cx="52069" cy="7620"/>
          </a:xfrm>
          <a:custGeom>
            <a:avLst/>
            <a:gdLst/>
            <a:ahLst/>
            <a:cxnLst/>
            <a:rect l="l" t="t" r="r" b="b"/>
            <a:pathLst>
              <a:path w="52069" h="7620">
                <a:moveTo>
                  <a:pt x="51815" y="0"/>
                </a:moveTo>
                <a:lnTo>
                  <a:pt x="0" y="7619"/>
                </a:lnTo>
                <a:lnTo>
                  <a:pt x="51815" y="7619"/>
                </a:lnTo>
                <a:lnTo>
                  <a:pt x="51815" y="0"/>
                </a:lnTo>
                <a:close/>
              </a:path>
            </a:pathLst>
          </a:custGeom>
          <a:solidFill>
            <a:srgbClr val="000000"/>
          </a:solidFill>
        </p:spPr>
        <p:txBody>
          <a:bodyPr wrap="square" lIns="0" tIns="0" rIns="0" bIns="0" rtlCol="0"/>
          <a:lstStyle/>
          <a:p>
            <a:endParaRPr/>
          </a:p>
        </p:txBody>
      </p:sp>
      <p:sp>
        <p:nvSpPr>
          <p:cNvPr id="1530" name="object 1530"/>
          <p:cNvSpPr/>
          <p:nvPr/>
        </p:nvSpPr>
        <p:spPr>
          <a:xfrm>
            <a:off x="4058676" y="8253430"/>
            <a:ext cx="52069" cy="7620"/>
          </a:xfrm>
          <a:custGeom>
            <a:avLst/>
            <a:gdLst/>
            <a:ahLst/>
            <a:cxnLst/>
            <a:rect l="l" t="t" r="r" b="b"/>
            <a:pathLst>
              <a:path w="52069" h="7620">
                <a:moveTo>
                  <a:pt x="51815" y="0"/>
                </a:moveTo>
                <a:lnTo>
                  <a:pt x="0" y="0"/>
                </a:lnTo>
                <a:lnTo>
                  <a:pt x="0" y="7619"/>
                </a:lnTo>
                <a:lnTo>
                  <a:pt x="51815" y="0"/>
                </a:lnTo>
                <a:close/>
              </a:path>
            </a:pathLst>
          </a:custGeom>
          <a:solidFill>
            <a:srgbClr val="000000"/>
          </a:solidFill>
        </p:spPr>
        <p:txBody>
          <a:bodyPr wrap="square" lIns="0" tIns="0" rIns="0" bIns="0" rtlCol="0"/>
          <a:lstStyle/>
          <a:p>
            <a:endParaRPr/>
          </a:p>
        </p:txBody>
      </p:sp>
      <p:sp>
        <p:nvSpPr>
          <p:cNvPr id="1531" name="object 1531"/>
          <p:cNvSpPr/>
          <p:nvPr/>
        </p:nvSpPr>
        <p:spPr>
          <a:xfrm>
            <a:off x="4058676" y="8253430"/>
            <a:ext cx="52069" cy="7620"/>
          </a:xfrm>
          <a:custGeom>
            <a:avLst/>
            <a:gdLst/>
            <a:ahLst/>
            <a:cxnLst/>
            <a:rect l="l" t="t" r="r" b="b"/>
            <a:pathLst>
              <a:path w="52069" h="7620">
                <a:moveTo>
                  <a:pt x="51815" y="7619"/>
                </a:moveTo>
                <a:lnTo>
                  <a:pt x="51815" y="0"/>
                </a:lnTo>
                <a:lnTo>
                  <a:pt x="0" y="0"/>
                </a:lnTo>
                <a:lnTo>
                  <a:pt x="0" y="7619"/>
                </a:lnTo>
                <a:lnTo>
                  <a:pt x="51815" y="7619"/>
                </a:lnTo>
              </a:path>
            </a:pathLst>
          </a:custGeom>
          <a:ln w="3175">
            <a:solidFill>
              <a:srgbClr val="000000"/>
            </a:solidFill>
          </a:ln>
        </p:spPr>
        <p:txBody>
          <a:bodyPr wrap="square" lIns="0" tIns="0" rIns="0" bIns="0" rtlCol="0"/>
          <a:lstStyle/>
          <a:p>
            <a:endParaRPr/>
          </a:p>
        </p:txBody>
      </p:sp>
      <p:sp>
        <p:nvSpPr>
          <p:cNvPr id="1532" name="object 1532"/>
          <p:cNvSpPr/>
          <p:nvPr/>
        </p:nvSpPr>
        <p:spPr>
          <a:xfrm>
            <a:off x="3980191" y="8253430"/>
            <a:ext cx="52705" cy="7620"/>
          </a:xfrm>
          <a:custGeom>
            <a:avLst/>
            <a:gdLst/>
            <a:ahLst/>
            <a:cxnLst/>
            <a:rect l="l" t="t" r="r" b="b"/>
            <a:pathLst>
              <a:path w="52705" h="7620">
                <a:moveTo>
                  <a:pt x="52578" y="0"/>
                </a:moveTo>
                <a:lnTo>
                  <a:pt x="0" y="7619"/>
                </a:lnTo>
                <a:lnTo>
                  <a:pt x="52578" y="7619"/>
                </a:lnTo>
                <a:lnTo>
                  <a:pt x="52578" y="0"/>
                </a:lnTo>
                <a:close/>
              </a:path>
            </a:pathLst>
          </a:custGeom>
          <a:solidFill>
            <a:srgbClr val="000000"/>
          </a:solidFill>
        </p:spPr>
        <p:txBody>
          <a:bodyPr wrap="square" lIns="0" tIns="0" rIns="0" bIns="0" rtlCol="0"/>
          <a:lstStyle/>
          <a:p>
            <a:endParaRPr/>
          </a:p>
        </p:txBody>
      </p:sp>
      <p:sp>
        <p:nvSpPr>
          <p:cNvPr id="1533" name="object 1533"/>
          <p:cNvSpPr/>
          <p:nvPr/>
        </p:nvSpPr>
        <p:spPr>
          <a:xfrm>
            <a:off x="3980191" y="8253430"/>
            <a:ext cx="52705" cy="7620"/>
          </a:xfrm>
          <a:custGeom>
            <a:avLst/>
            <a:gdLst/>
            <a:ahLst/>
            <a:cxnLst/>
            <a:rect l="l" t="t" r="r" b="b"/>
            <a:pathLst>
              <a:path w="52705" h="7620">
                <a:moveTo>
                  <a:pt x="52578" y="0"/>
                </a:moveTo>
                <a:lnTo>
                  <a:pt x="0" y="0"/>
                </a:lnTo>
                <a:lnTo>
                  <a:pt x="0" y="7619"/>
                </a:lnTo>
                <a:lnTo>
                  <a:pt x="52578" y="0"/>
                </a:lnTo>
                <a:close/>
              </a:path>
            </a:pathLst>
          </a:custGeom>
          <a:solidFill>
            <a:srgbClr val="000000"/>
          </a:solidFill>
        </p:spPr>
        <p:txBody>
          <a:bodyPr wrap="square" lIns="0" tIns="0" rIns="0" bIns="0" rtlCol="0"/>
          <a:lstStyle/>
          <a:p>
            <a:endParaRPr/>
          </a:p>
        </p:txBody>
      </p:sp>
      <p:sp>
        <p:nvSpPr>
          <p:cNvPr id="1534" name="object 1534"/>
          <p:cNvSpPr/>
          <p:nvPr/>
        </p:nvSpPr>
        <p:spPr>
          <a:xfrm>
            <a:off x="3980191"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35" name="object 1535"/>
          <p:cNvSpPr/>
          <p:nvPr/>
        </p:nvSpPr>
        <p:spPr>
          <a:xfrm>
            <a:off x="3902467"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36" name="object 1536"/>
          <p:cNvSpPr/>
          <p:nvPr/>
        </p:nvSpPr>
        <p:spPr>
          <a:xfrm>
            <a:off x="3902467"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37" name="object 1537"/>
          <p:cNvSpPr/>
          <p:nvPr/>
        </p:nvSpPr>
        <p:spPr>
          <a:xfrm>
            <a:off x="3902467"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38" name="object 1538"/>
          <p:cNvSpPr/>
          <p:nvPr/>
        </p:nvSpPr>
        <p:spPr>
          <a:xfrm>
            <a:off x="3824742" y="8253430"/>
            <a:ext cx="52069" cy="7620"/>
          </a:xfrm>
          <a:custGeom>
            <a:avLst/>
            <a:gdLst/>
            <a:ahLst/>
            <a:cxnLst/>
            <a:rect l="l" t="t" r="r" b="b"/>
            <a:pathLst>
              <a:path w="52069" h="7620">
                <a:moveTo>
                  <a:pt x="51816" y="0"/>
                </a:moveTo>
                <a:lnTo>
                  <a:pt x="0" y="7619"/>
                </a:lnTo>
                <a:lnTo>
                  <a:pt x="51816" y="7619"/>
                </a:lnTo>
                <a:lnTo>
                  <a:pt x="51816" y="0"/>
                </a:lnTo>
                <a:close/>
              </a:path>
            </a:pathLst>
          </a:custGeom>
          <a:solidFill>
            <a:srgbClr val="000000"/>
          </a:solidFill>
        </p:spPr>
        <p:txBody>
          <a:bodyPr wrap="square" lIns="0" tIns="0" rIns="0" bIns="0" rtlCol="0"/>
          <a:lstStyle/>
          <a:p>
            <a:endParaRPr/>
          </a:p>
        </p:txBody>
      </p:sp>
      <p:sp>
        <p:nvSpPr>
          <p:cNvPr id="1539" name="object 1539"/>
          <p:cNvSpPr/>
          <p:nvPr/>
        </p:nvSpPr>
        <p:spPr>
          <a:xfrm>
            <a:off x="3824742" y="8253430"/>
            <a:ext cx="52069" cy="7620"/>
          </a:xfrm>
          <a:custGeom>
            <a:avLst/>
            <a:gdLst/>
            <a:ahLst/>
            <a:cxnLst/>
            <a:rect l="l" t="t" r="r" b="b"/>
            <a:pathLst>
              <a:path w="52069" h="7620">
                <a:moveTo>
                  <a:pt x="51816" y="0"/>
                </a:moveTo>
                <a:lnTo>
                  <a:pt x="0" y="0"/>
                </a:lnTo>
                <a:lnTo>
                  <a:pt x="0" y="7619"/>
                </a:lnTo>
                <a:lnTo>
                  <a:pt x="51816" y="0"/>
                </a:lnTo>
                <a:close/>
              </a:path>
            </a:pathLst>
          </a:custGeom>
          <a:solidFill>
            <a:srgbClr val="000000"/>
          </a:solidFill>
        </p:spPr>
        <p:txBody>
          <a:bodyPr wrap="square" lIns="0" tIns="0" rIns="0" bIns="0" rtlCol="0"/>
          <a:lstStyle/>
          <a:p>
            <a:endParaRPr/>
          </a:p>
        </p:txBody>
      </p:sp>
      <p:sp>
        <p:nvSpPr>
          <p:cNvPr id="1540" name="object 1540"/>
          <p:cNvSpPr/>
          <p:nvPr/>
        </p:nvSpPr>
        <p:spPr>
          <a:xfrm>
            <a:off x="3824742" y="8253430"/>
            <a:ext cx="52069" cy="7620"/>
          </a:xfrm>
          <a:custGeom>
            <a:avLst/>
            <a:gdLst/>
            <a:ahLst/>
            <a:cxnLst/>
            <a:rect l="l" t="t" r="r" b="b"/>
            <a:pathLst>
              <a:path w="52069" h="7620">
                <a:moveTo>
                  <a:pt x="51816" y="7619"/>
                </a:moveTo>
                <a:lnTo>
                  <a:pt x="51816" y="0"/>
                </a:lnTo>
                <a:lnTo>
                  <a:pt x="0" y="0"/>
                </a:lnTo>
                <a:lnTo>
                  <a:pt x="0" y="7619"/>
                </a:lnTo>
                <a:lnTo>
                  <a:pt x="51816" y="7619"/>
                </a:lnTo>
              </a:path>
            </a:pathLst>
          </a:custGeom>
          <a:ln w="3175">
            <a:solidFill>
              <a:srgbClr val="000000"/>
            </a:solidFill>
          </a:ln>
        </p:spPr>
        <p:txBody>
          <a:bodyPr wrap="square" lIns="0" tIns="0" rIns="0" bIns="0" rtlCol="0"/>
          <a:lstStyle/>
          <a:p>
            <a:endParaRPr/>
          </a:p>
        </p:txBody>
      </p:sp>
      <p:sp>
        <p:nvSpPr>
          <p:cNvPr id="1541" name="object 1541"/>
          <p:cNvSpPr/>
          <p:nvPr/>
        </p:nvSpPr>
        <p:spPr>
          <a:xfrm>
            <a:off x="3768355" y="8253430"/>
            <a:ext cx="30480" cy="7620"/>
          </a:xfrm>
          <a:custGeom>
            <a:avLst/>
            <a:gdLst/>
            <a:ahLst/>
            <a:cxnLst/>
            <a:rect l="l" t="t" r="r" b="b"/>
            <a:pathLst>
              <a:path w="30480" h="7620">
                <a:moveTo>
                  <a:pt x="30479" y="0"/>
                </a:moveTo>
                <a:lnTo>
                  <a:pt x="0" y="7619"/>
                </a:lnTo>
                <a:lnTo>
                  <a:pt x="30479" y="7619"/>
                </a:lnTo>
                <a:lnTo>
                  <a:pt x="30479" y="0"/>
                </a:lnTo>
                <a:close/>
              </a:path>
            </a:pathLst>
          </a:custGeom>
          <a:solidFill>
            <a:srgbClr val="000000"/>
          </a:solidFill>
        </p:spPr>
        <p:txBody>
          <a:bodyPr wrap="square" lIns="0" tIns="0" rIns="0" bIns="0" rtlCol="0"/>
          <a:lstStyle/>
          <a:p>
            <a:endParaRPr/>
          </a:p>
        </p:txBody>
      </p:sp>
      <p:sp>
        <p:nvSpPr>
          <p:cNvPr id="1542" name="object 1542"/>
          <p:cNvSpPr/>
          <p:nvPr/>
        </p:nvSpPr>
        <p:spPr>
          <a:xfrm>
            <a:off x="3768355" y="8253430"/>
            <a:ext cx="30480" cy="7620"/>
          </a:xfrm>
          <a:custGeom>
            <a:avLst/>
            <a:gdLst/>
            <a:ahLst/>
            <a:cxnLst/>
            <a:rect l="l" t="t" r="r" b="b"/>
            <a:pathLst>
              <a:path w="30480" h="7620">
                <a:moveTo>
                  <a:pt x="30479" y="0"/>
                </a:moveTo>
                <a:lnTo>
                  <a:pt x="0" y="0"/>
                </a:lnTo>
                <a:lnTo>
                  <a:pt x="0" y="7619"/>
                </a:lnTo>
                <a:lnTo>
                  <a:pt x="30479" y="0"/>
                </a:lnTo>
                <a:close/>
              </a:path>
            </a:pathLst>
          </a:custGeom>
          <a:solidFill>
            <a:srgbClr val="000000"/>
          </a:solidFill>
        </p:spPr>
        <p:txBody>
          <a:bodyPr wrap="square" lIns="0" tIns="0" rIns="0" bIns="0" rtlCol="0"/>
          <a:lstStyle/>
          <a:p>
            <a:endParaRPr/>
          </a:p>
        </p:txBody>
      </p:sp>
      <p:sp>
        <p:nvSpPr>
          <p:cNvPr id="1543" name="object 1543"/>
          <p:cNvSpPr/>
          <p:nvPr/>
        </p:nvSpPr>
        <p:spPr>
          <a:xfrm>
            <a:off x="3768355" y="8253430"/>
            <a:ext cx="30480" cy="7620"/>
          </a:xfrm>
          <a:custGeom>
            <a:avLst/>
            <a:gdLst/>
            <a:ahLst/>
            <a:cxnLst/>
            <a:rect l="l" t="t" r="r" b="b"/>
            <a:pathLst>
              <a:path w="30480" h="7620">
                <a:moveTo>
                  <a:pt x="30479" y="7619"/>
                </a:moveTo>
                <a:lnTo>
                  <a:pt x="30479" y="0"/>
                </a:lnTo>
                <a:lnTo>
                  <a:pt x="0" y="0"/>
                </a:lnTo>
                <a:lnTo>
                  <a:pt x="0" y="7619"/>
                </a:lnTo>
                <a:lnTo>
                  <a:pt x="30479" y="7619"/>
                </a:lnTo>
              </a:path>
            </a:pathLst>
          </a:custGeom>
          <a:ln w="3175">
            <a:solidFill>
              <a:srgbClr val="000000"/>
            </a:solidFill>
          </a:ln>
        </p:spPr>
        <p:txBody>
          <a:bodyPr wrap="square" lIns="0" tIns="0" rIns="0" bIns="0" rtlCol="0"/>
          <a:lstStyle/>
          <a:p>
            <a:endParaRPr/>
          </a:p>
        </p:txBody>
      </p:sp>
      <p:sp>
        <p:nvSpPr>
          <p:cNvPr id="1544" name="object 1544"/>
          <p:cNvSpPr/>
          <p:nvPr/>
        </p:nvSpPr>
        <p:spPr>
          <a:xfrm>
            <a:off x="3768355" y="8253430"/>
            <a:ext cx="0" cy="7620"/>
          </a:xfrm>
          <a:custGeom>
            <a:avLst/>
            <a:gdLst/>
            <a:ahLst/>
            <a:cxnLst/>
            <a:rect l="l" t="t" r="r" b="b"/>
            <a:pathLst>
              <a:path h="7620">
                <a:moveTo>
                  <a:pt x="0" y="7619"/>
                </a:moveTo>
                <a:lnTo>
                  <a:pt x="0" y="0"/>
                </a:lnTo>
              </a:path>
            </a:pathLst>
          </a:custGeom>
          <a:ln w="3175">
            <a:solidFill>
              <a:srgbClr val="000000"/>
            </a:solidFill>
          </a:ln>
        </p:spPr>
        <p:txBody>
          <a:bodyPr wrap="square" lIns="0" tIns="0" rIns="0" bIns="0" rtlCol="0"/>
          <a:lstStyle/>
          <a:p>
            <a:endParaRPr/>
          </a:p>
        </p:txBody>
      </p:sp>
      <p:sp>
        <p:nvSpPr>
          <p:cNvPr id="1545" name="object 1545"/>
          <p:cNvSpPr/>
          <p:nvPr/>
        </p:nvSpPr>
        <p:spPr>
          <a:xfrm>
            <a:off x="3767974" y="8124271"/>
            <a:ext cx="0" cy="133350"/>
          </a:xfrm>
          <a:custGeom>
            <a:avLst/>
            <a:gdLst/>
            <a:ahLst/>
            <a:cxnLst/>
            <a:rect l="l" t="t" r="r" b="b"/>
            <a:pathLst>
              <a:path h="133350">
                <a:moveTo>
                  <a:pt x="0" y="0"/>
                </a:moveTo>
                <a:lnTo>
                  <a:pt x="0" y="133349"/>
                </a:lnTo>
              </a:path>
            </a:pathLst>
          </a:custGeom>
          <a:ln w="9143">
            <a:solidFill>
              <a:srgbClr val="000000"/>
            </a:solidFill>
          </a:ln>
        </p:spPr>
        <p:txBody>
          <a:bodyPr wrap="square" lIns="0" tIns="0" rIns="0" bIns="0" rtlCol="0"/>
          <a:lstStyle/>
          <a:p>
            <a:endParaRPr/>
          </a:p>
        </p:txBody>
      </p:sp>
      <p:sp>
        <p:nvSpPr>
          <p:cNvPr id="1546" name="object 1546"/>
          <p:cNvSpPr/>
          <p:nvPr/>
        </p:nvSpPr>
        <p:spPr>
          <a:xfrm>
            <a:off x="3767974" y="7967298"/>
            <a:ext cx="0" cy="131445"/>
          </a:xfrm>
          <a:custGeom>
            <a:avLst/>
            <a:gdLst/>
            <a:ahLst/>
            <a:cxnLst/>
            <a:rect l="l" t="t" r="r" b="b"/>
            <a:pathLst>
              <a:path h="131445">
                <a:moveTo>
                  <a:pt x="0" y="0"/>
                </a:moveTo>
                <a:lnTo>
                  <a:pt x="0" y="131063"/>
                </a:lnTo>
              </a:path>
            </a:pathLst>
          </a:custGeom>
          <a:ln w="9143">
            <a:solidFill>
              <a:srgbClr val="000000"/>
            </a:solidFill>
          </a:ln>
        </p:spPr>
        <p:txBody>
          <a:bodyPr wrap="square" lIns="0" tIns="0" rIns="0" bIns="0" rtlCol="0"/>
          <a:lstStyle/>
          <a:p>
            <a:endParaRPr/>
          </a:p>
        </p:txBody>
      </p:sp>
      <p:sp>
        <p:nvSpPr>
          <p:cNvPr id="1547" name="object 1547"/>
          <p:cNvSpPr/>
          <p:nvPr/>
        </p:nvSpPr>
        <p:spPr>
          <a:xfrm>
            <a:off x="3763783" y="7889194"/>
            <a:ext cx="8890" cy="52069"/>
          </a:xfrm>
          <a:custGeom>
            <a:avLst/>
            <a:gdLst/>
            <a:ahLst/>
            <a:cxnLst/>
            <a:rect l="l" t="t" r="r" b="b"/>
            <a:pathLst>
              <a:path w="8890" h="52070">
                <a:moveTo>
                  <a:pt x="0" y="51816"/>
                </a:moveTo>
                <a:lnTo>
                  <a:pt x="8381" y="51816"/>
                </a:lnTo>
                <a:lnTo>
                  <a:pt x="8381" y="0"/>
                </a:lnTo>
                <a:lnTo>
                  <a:pt x="0" y="0"/>
                </a:lnTo>
                <a:lnTo>
                  <a:pt x="0" y="51816"/>
                </a:lnTo>
              </a:path>
            </a:pathLst>
          </a:custGeom>
          <a:ln w="3175">
            <a:solidFill>
              <a:srgbClr val="000000"/>
            </a:solidFill>
          </a:ln>
        </p:spPr>
        <p:txBody>
          <a:bodyPr wrap="square" lIns="0" tIns="0" rIns="0" bIns="0" rtlCol="0"/>
          <a:lstStyle/>
          <a:p>
            <a:endParaRPr/>
          </a:p>
        </p:txBody>
      </p:sp>
      <p:sp>
        <p:nvSpPr>
          <p:cNvPr id="1548" name="object 1548"/>
          <p:cNvSpPr/>
          <p:nvPr/>
        </p:nvSpPr>
        <p:spPr>
          <a:xfrm>
            <a:off x="3767974" y="7261686"/>
            <a:ext cx="0" cy="601345"/>
          </a:xfrm>
          <a:custGeom>
            <a:avLst/>
            <a:gdLst/>
            <a:ahLst/>
            <a:cxnLst/>
            <a:rect l="l" t="t" r="r" b="b"/>
            <a:pathLst>
              <a:path h="601345">
                <a:moveTo>
                  <a:pt x="0" y="0"/>
                </a:moveTo>
                <a:lnTo>
                  <a:pt x="0" y="601217"/>
                </a:lnTo>
              </a:path>
            </a:pathLst>
          </a:custGeom>
          <a:ln w="9143">
            <a:solidFill>
              <a:srgbClr val="000000"/>
            </a:solidFill>
          </a:ln>
        </p:spPr>
        <p:txBody>
          <a:bodyPr wrap="square" lIns="0" tIns="0" rIns="0" bIns="0" rtlCol="0"/>
          <a:lstStyle/>
          <a:p>
            <a:endParaRPr/>
          </a:p>
        </p:txBody>
      </p:sp>
      <p:sp>
        <p:nvSpPr>
          <p:cNvPr id="1549" name="object 1549"/>
          <p:cNvSpPr/>
          <p:nvPr/>
        </p:nvSpPr>
        <p:spPr>
          <a:xfrm>
            <a:off x="3763783" y="7183582"/>
            <a:ext cx="8890" cy="52069"/>
          </a:xfrm>
          <a:custGeom>
            <a:avLst/>
            <a:gdLst/>
            <a:ahLst/>
            <a:cxnLst/>
            <a:rect l="l" t="t" r="r" b="b"/>
            <a:pathLst>
              <a:path w="8890" h="52070">
                <a:moveTo>
                  <a:pt x="0" y="51815"/>
                </a:moveTo>
                <a:lnTo>
                  <a:pt x="8381" y="51815"/>
                </a:lnTo>
                <a:lnTo>
                  <a:pt x="8381" y="0"/>
                </a:lnTo>
                <a:lnTo>
                  <a:pt x="0" y="0"/>
                </a:lnTo>
                <a:lnTo>
                  <a:pt x="0" y="51815"/>
                </a:lnTo>
              </a:path>
            </a:pathLst>
          </a:custGeom>
          <a:ln w="3175">
            <a:solidFill>
              <a:srgbClr val="000000"/>
            </a:solidFill>
          </a:ln>
        </p:spPr>
        <p:txBody>
          <a:bodyPr wrap="square" lIns="0" tIns="0" rIns="0" bIns="0" rtlCol="0"/>
          <a:lstStyle/>
          <a:p>
            <a:endParaRPr/>
          </a:p>
        </p:txBody>
      </p:sp>
      <p:sp>
        <p:nvSpPr>
          <p:cNvPr id="1550" name="object 1550"/>
          <p:cNvSpPr/>
          <p:nvPr/>
        </p:nvSpPr>
        <p:spPr>
          <a:xfrm>
            <a:off x="3763783" y="7105095"/>
            <a:ext cx="8890" cy="52069"/>
          </a:xfrm>
          <a:custGeom>
            <a:avLst/>
            <a:gdLst/>
            <a:ahLst/>
            <a:cxnLst/>
            <a:rect l="l" t="t" r="r" b="b"/>
            <a:pathLst>
              <a:path w="8890" h="52070">
                <a:moveTo>
                  <a:pt x="0" y="51816"/>
                </a:moveTo>
                <a:lnTo>
                  <a:pt x="8381" y="51816"/>
                </a:lnTo>
                <a:lnTo>
                  <a:pt x="8381" y="0"/>
                </a:lnTo>
                <a:lnTo>
                  <a:pt x="0" y="0"/>
                </a:lnTo>
                <a:lnTo>
                  <a:pt x="0" y="51816"/>
                </a:lnTo>
              </a:path>
            </a:pathLst>
          </a:custGeom>
          <a:ln w="3175">
            <a:solidFill>
              <a:srgbClr val="000000"/>
            </a:solidFill>
          </a:ln>
        </p:spPr>
        <p:txBody>
          <a:bodyPr wrap="square" lIns="0" tIns="0" rIns="0" bIns="0" rtlCol="0"/>
          <a:lstStyle/>
          <a:p>
            <a:endParaRPr/>
          </a:p>
        </p:txBody>
      </p:sp>
      <p:sp>
        <p:nvSpPr>
          <p:cNvPr id="1551" name="object 1551"/>
          <p:cNvSpPr/>
          <p:nvPr/>
        </p:nvSpPr>
        <p:spPr>
          <a:xfrm>
            <a:off x="3767974" y="6945457"/>
            <a:ext cx="0" cy="133350"/>
          </a:xfrm>
          <a:custGeom>
            <a:avLst/>
            <a:gdLst/>
            <a:ahLst/>
            <a:cxnLst/>
            <a:rect l="l" t="t" r="r" b="b"/>
            <a:pathLst>
              <a:path h="133350">
                <a:moveTo>
                  <a:pt x="0" y="0"/>
                </a:moveTo>
                <a:lnTo>
                  <a:pt x="0" y="133349"/>
                </a:lnTo>
              </a:path>
            </a:pathLst>
          </a:custGeom>
          <a:ln w="9143">
            <a:solidFill>
              <a:srgbClr val="000000"/>
            </a:solidFill>
          </a:ln>
        </p:spPr>
        <p:txBody>
          <a:bodyPr wrap="square" lIns="0" tIns="0" rIns="0" bIns="0" rtlCol="0"/>
          <a:lstStyle/>
          <a:p>
            <a:endParaRPr/>
          </a:p>
        </p:txBody>
      </p:sp>
      <p:sp>
        <p:nvSpPr>
          <p:cNvPr id="1552" name="object 1552"/>
          <p:cNvSpPr/>
          <p:nvPr/>
        </p:nvSpPr>
        <p:spPr>
          <a:xfrm>
            <a:off x="3763783" y="6945838"/>
            <a:ext cx="8890" cy="0"/>
          </a:xfrm>
          <a:custGeom>
            <a:avLst/>
            <a:gdLst/>
            <a:ahLst/>
            <a:cxnLst/>
            <a:rect l="l" t="t" r="r" b="b"/>
            <a:pathLst>
              <a:path w="8890">
                <a:moveTo>
                  <a:pt x="0" y="0"/>
                </a:moveTo>
                <a:lnTo>
                  <a:pt x="8381" y="0"/>
                </a:lnTo>
              </a:path>
            </a:pathLst>
          </a:custGeom>
          <a:ln w="3175">
            <a:solidFill>
              <a:srgbClr val="000000"/>
            </a:solidFill>
          </a:ln>
        </p:spPr>
        <p:txBody>
          <a:bodyPr wrap="square" lIns="0" tIns="0" rIns="0" bIns="0" rtlCol="0"/>
          <a:lstStyle/>
          <a:p>
            <a:endParaRPr/>
          </a:p>
        </p:txBody>
      </p:sp>
      <p:sp>
        <p:nvSpPr>
          <p:cNvPr id="1553" name="object 1553"/>
          <p:cNvSpPr/>
          <p:nvPr/>
        </p:nvSpPr>
        <p:spPr>
          <a:xfrm>
            <a:off x="4203838" y="7744795"/>
            <a:ext cx="130301" cy="219455"/>
          </a:xfrm>
          <a:prstGeom prst="rect">
            <a:avLst/>
          </a:prstGeom>
          <a:blipFill>
            <a:blip r:embed="rId18" cstate="print"/>
            <a:stretch>
              <a:fillRect/>
            </a:stretch>
          </a:blipFill>
        </p:spPr>
        <p:txBody>
          <a:bodyPr wrap="square" lIns="0" tIns="0" rIns="0" bIns="0" rtlCol="0"/>
          <a:lstStyle/>
          <a:p>
            <a:endParaRPr/>
          </a:p>
        </p:txBody>
      </p:sp>
      <p:sp>
        <p:nvSpPr>
          <p:cNvPr id="1554" name="object 1554"/>
          <p:cNvSpPr/>
          <p:nvPr/>
        </p:nvSpPr>
        <p:spPr>
          <a:xfrm>
            <a:off x="5374651" y="7990539"/>
            <a:ext cx="82550" cy="8890"/>
          </a:xfrm>
          <a:custGeom>
            <a:avLst/>
            <a:gdLst/>
            <a:ahLst/>
            <a:cxnLst/>
            <a:rect l="l" t="t" r="r" b="b"/>
            <a:pathLst>
              <a:path w="82550" h="8890">
                <a:moveTo>
                  <a:pt x="82296" y="0"/>
                </a:moveTo>
                <a:lnTo>
                  <a:pt x="0" y="0"/>
                </a:lnTo>
                <a:lnTo>
                  <a:pt x="0" y="8382"/>
                </a:lnTo>
                <a:lnTo>
                  <a:pt x="82296" y="0"/>
                </a:lnTo>
                <a:close/>
              </a:path>
            </a:pathLst>
          </a:custGeom>
          <a:solidFill>
            <a:srgbClr val="000000"/>
          </a:solidFill>
        </p:spPr>
        <p:txBody>
          <a:bodyPr wrap="square" lIns="0" tIns="0" rIns="0" bIns="0" rtlCol="0"/>
          <a:lstStyle/>
          <a:p>
            <a:endParaRPr/>
          </a:p>
        </p:txBody>
      </p:sp>
      <p:sp>
        <p:nvSpPr>
          <p:cNvPr id="1555" name="object 1555"/>
          <p:cNvSpPr/>
          <p:nvPr/>
        </p:nvSpPr>
        <p:spPr>
          <a:xfrm>
            <a:off x="5374651" y="7990539"/>
            <a:ext cx="82550" cy="8890"/>
          </a:xfrm>
          <a:custGeom>
            <a:avLst/>
            <a:gdLst/>
            <a:ahLst/>
            <a:cxnLst/>
            <a:rect l="l" t="t" r="r" b="b"/>
            <a:pathLst>
              <a:path w="82550" h="8890">
                <a:moveTo>
                  <a:pt x="82296" y="0"/>
                </a:moveTo>
                <a:lnTo>
                  <a:pt x="0" y="8382"/>
                </a:lnTo>
                <a:lnTo>
                  <a:pt x="82296" y="8382"/>
                </a:lnTo>
                <a:lnTo>
                  <a:pt x="82296" y="0"/>
                </a:lnTo>
                <a:close/>
              </a:path>
            </a:pathLst>
          </a:custGeom>
          <a:solidFill>
            <a:srgbClr val="000000"/>
          </a:solidFill>
        </p:spPr>
        <p:txBody>
          <a:bodyPr wrap="square" lIns="0" tIns="0" rIns="0" bIns="0" rtlCol="0"/>
          <a:lstStyle/>
          <a:p>
            <a:endParaRPr/>
          </a:p>
        </p:txBody>
      </p:sp>
      <p:sp>
        <p:nvSpPr>
          <p:cNvPr id="1556" name="object 1556"/>
          <p:cNvSpPr/>
          <p:nvPr/>
        </p:nvSpPr>
        <p:spPr>
          <a:xfrm>
            <a:off x="5374651" y="7990539"/>
            <a:ext cx="82550" cy="8890"/>
          </a:xfrm>
          <a:custGeom>
            <a:avLst/>
            <a:gdLst/>
            <a:ahLst/>
            <a:cxnLst/>
            <a:rect l="l" t="t" r="r" b="b"/>
            <a:pathLst>
              <a:path w="82550" h="8890">
                <a:moveTo>
                  <a:pt x="0" y="0"/>
                </a:moveTo>
                <a:lnTo>
                  <a:pt x="0" y="8382"/>
                </a:lnTo>
                <a:lnTo>
                  <a:pt x="82296" y="8382"/>
                </a:lnTo>
                <a:lnTo>
                  <a:pt x="82296" y="0"/>
                </a:lnTo>
                <a:lnTo>
                  <a:pt x="0" y="0"/>
                </a:lnTo>
              </a:path>
            </a:pathLst>
          </a:custGeom>
          <a:ln w="3175">
            <a:solidFill>
              <a:srgbClr val="000000"/>
            </a:solidFill>
          </a:ln>
        </p:spPr>
        <p:txBody>
          <a:bodyPr wrap="square" lIns="0" tIns="0" rIns="0" bIns="0" rtlCol="0"/>
          <a:lstStyle/>
          <a:p>
            <a:endParaRPr/>
          </a:p>
        </p:txBody>
      </p:sp>
      <p:sp>
        <p:nvSpPr>
          <p:cNvPr id="1557" name="object 1557"/>
          <p:cNvSpPr/>
          <p:nvPr/>
        </p:nvSpPr>
        <p:spPr>
          <a:xfrm>
            <a:off x="5565912" y="8199327"/>
            <a:ext cx="216535" cy="123825"/>
          </a:xfrm>
          <a:custGeom>
            <a:avLst/>
            <a:gdLst/>
            <a:ahLst/>
            <a:cxnLst/>
            <a:rect l="l" t="t" r="r" b="b"/>
            <a:pathLst>
              <a:path w="216535" h="123825">
                <a:moveTo>
                  <a:pt x="0" y="0"/>
                </a:moveTo>
                <a:lnTo>
                  <a:pt x="212598" y="123443"/>
                </a:lnTo>
                <a:lnTo>
                  <a:pt x="216407" y="116585"/>
                </a:lnTo>
                <a:lnTo>
                  <a:pt x="0" y="0"/>
                </a:lnTo>
                <a:close/>
              </a:path>
            </a:pathLst>
          </a:custGeom>
          <a:solidFill>
            <a:srgbClr val="000000"/>
          </a:solidFill>
        </p:spPr>
        <p:txBody>
          <a:bodyPr wrap="square" lIns="0" tIns="0" rIns="0" bIns="0" rtlCol="0"/>
          <a:lstStyle/>
          <a:p>
            <a:endParaRPr/>
          </a:p>
        </p:txBody>
      </p:sp>
      <p:sp>
        <p:nvSpPr>
          <p:cNvPr id="1558" name="object 1558"/>
          <p:cNvSpPr/>
          <p:nvPr/>
        </p:nvSpPr>
        <p:spPr>
          <a:xfrm>
            <a:off x="5565912" y="8192470"/>
            <a:ext cx="216535" cy="123825"/>
          </a:xfrm>
          <a:custGeom>
            <a:avLst/>
            <a:gdLst/>
            <a:ahLst/>
            <a:cxnLst/>
            <a:rect l="l" t="t" r="r" b="b"/>
            <a:pathLst>
              <a:path w="216535" h="123825">
                <a:moveTo>
                  <a:pt x="3810" y="0"/>
                </a:moveTo>
                <a:lnTo>
                  <a:pt x="0" y="6857"/>
                </a:lnTo>
                <a:lnTo>
                  <a:pt x="216407" y="123443"/>
                </a:lnTo>
                <a:lnTo>
                  <a:pt x="3810" y="0"/>
                </a:lnTo>
                <a:close/>
              </a:path>
            </a:pathLst>
          </a:custGeom>
          <a:solidFill>
            <a:srgbClr val="000000"/>
          </a:solidFill>
        </p:spPr>
        <p:txBody>
          <a:bodyPr wrap="square" lIns="0" tIns="0" rIns="0" bIns="0" rtlCol="0"/>
          <a:lstStyle/>
          <a:p>
            <a:endParaRPr/>
          </a:p>
        </p:txBody>
      </p:sp>
      <p:sp>
        <p:nvSpPr>
          <p:cNvPr id="1559" name="object 1559"/>
          <p:cNvSpPr/>
          <p:nvPr/>
        </p:nvSpPr>
        <p:spPr>
          <a:xfrm>
            <a:off x="5565912" y="8192470"/>
            <a:ext cx="216535" cy="130810"/>
          </a:xfrm>
          <a:custGeom>
            <a:avLst/>
            <a:gdLst/>
            <a:ahLst/>
            <a:cxnLst/>
            <a:rect l="l" t="t" r="r" b="b"/>
            <a:pathLst>
              <a:path w="216535" h="130809">
                <a:moveTo>
                  <a:pt x="212598" y="130301"/>
                </a:moveTo>
                <a:lnTo>
                  <a:pt x="216407" y="123443"/>
                </a:lnTo>
                <a:lnTo>
                  <a:pt x="3810" y="0"/>
                </a:lnTo>
                <a:lnTo>
                  <a:pt x="0" y="6857"/>
                </a:lnTo>
                <a:lnTo>
                  <a:pt x="212598" y="130301"/>
                </a:lnTo>
              </a:path>
            </a:pathLst>
          </a:custGeom>
          <a:ln w="3175">
            <a:solidFill>
              <a:srgbClr val="000000"/>
            </a:solidFill>
          </a:ln>
        </p:spPr>
        <p:txBody>
          <a:bodyPr wrap="square" lIns="0" tIns="0" rIns="0" bIns="0" rtlCol="0"/>
          <a:lstStyle/>
          <a:p>
            <a:endParaRPr/>
          </a:p>
        </p:txBody>
      </p:sp>
      <p:sp>
        <p:nvSpPr>
          <p:cNvPr id="1560" name="object 1560"/>
          <p:cNvSpPr/>
          <p:nvPr/>
        </p:nvSpPr>
        <p:spPr>
          <a:xfrm>
            <a:off x="5563626" y="8154370"/>
            <a:ext cx="8890" cy="83185"/>
          </a:xfrm>
          <a:custGeom>
            <a:avLst/>
            <a:gdLst/>
            <a:ahLst/>
            <a:cxnLst/>
            <a:rect l="l" t="t" r="r" b="b"/>
            <a:pathLst>
              <a:path w="8889" h="83184">
                <a:moveTo>
                  <a:pt x="0" y="83057"/>
                </a:moveTo>
                <a:lnTo>
                  <a:pt x="8381" y="83057"/>
                </a:lnTo>
                <a:lnTo>
                  <a:pt x="8381" y="0"/>
                </a:lnTo>
                <a:lnTo>
                  <a:pt x="0" y="0"/>
                </a:lnTo>
                <a:lnTo>
                  <a:pt x="0" y="83057"/>
                </a:lnTo>
              </a:path>
            </a:pathLst>
          </a:custGeom>
          <a:ln w="3175">
            <a:solidFill>
              <a:srgbClr val="000000"/>
            </a:solidFill>
          </a:ln>
        </p:spPr>
        <p:txBody>
          <a:bodyPr wrap="square" lIns="0" tIns="0" rIns="0" bIns="0" rtlCol="0"/>
          <a:lstStyle/>
          <a:p>
            <a:endParaRPr/>
          </a:p>
        </p:txBody>
      </p:sp>
      <p:sp>
        <p:nvSpPr>
          <p:cNvPr id="1561" name="object 1561"/>
          <p:cNvSpPr/>
          <p:nvPr/>
        </p:nvSpPr>
        <p:spPr>
          <a:xfrm>
            <a:off x="5230251" y="7744795"/>
            <a:ext cx="130301" cy="219455"/>
          </a:xfrm>
          <a:prstGeom prst="rect">
            <a:avLst/>
          </a:prstGeom>
          <a:blipFill>
            <a:blip r:embed="rId19" cstate="print"/>
            <a:stretch>
              <a:fillRect/>
            </a:stretch>
          </a:blipFill>
        </p:spPr>
        <p:txBody>
          <a:bodyPr wrap="square" lIns="0" tIns="0" rIns="0" bIns="0" rtlCol="0"/>
          <a:lstStyle/>
          <a:p>
            <a:endParaRPr/>
          </a:p>
        </p:txBody>
      </p:sp>
      <p:sp>
        <p:nvSpPr>
          <p:cNvPr id="1562" name="object 1562"/>
          <p:cNvSpPr/>
          <p:nvPr/>
        </p:nvSpPr>
        <p:spPr>
          <a:xfrm>
            <a:off x="7968118" y="7744795"/>
            <a:ext cx="131063" cy="219455"/>
          </a:xfrm>
          <a:prstGeom prst="rect">
            <a:avLst/>
          </a:prstGeom>
          <a:blipFill>
            <a:blip r:embed="rId20" cstate="print"/>
            <a:stretch>
              <a:fillRect/>
            </a:stretch>
          </a:blipFill>
        </p:spPr>
        <p:txBody>
          <a:bodyPr wrap="square" lIns="0" tIns="0" rIns="0" bIns="0" rtlCol="0"/>
          <a:lstStyle/>
          <a:p>
            <a:endParaRPr/>
          </a:p>
        </p:txBody>
      </p:sp>
      <p:sp>
        <p:nvSpPr>
          <p:cNvPr id="1563" name="object 1563"/>
          <p:cNvSpPr/>
          <p:nvPr/>
        </p:nvSpPr>
        <p:spPr>
          <a:xfrm>
            <a:off x="7986024" y="7992825"/>
            <a:ext cx="123189" cy="218440"/>
          </a:xfrm>
          <a:custGeom>
            <a:avLst/>
            <a:gdLst/>
            <a:ahLst/>
            <a:cxnLst/>
            <a:rect l="l" t="t" r="r" b="b"/>
            <a:pathLst>
              <a:path w="123189" h="218440">
                <a:moveTo>
                  <a:pt x="122681" y="0"/>
                </a:moveTo>
                <a:lnTo>
                  <a:pt x="0" y="213359"/>
                </a:lnTo>
                <a:lnTo>
                  <a:pt x="6857" y="217931"/>
                </a:lnTo>
                <a:lnTo>
                  <a:pt x="122681" y="0"/>
                </a:lnTo>
                <a:close/>
              </a:path>
            </a:pathLst>
          </a:custGeom>
          <a:solidFill>
            <a:srgbClr val="000000"/>
          </a:solidFill>
        </p:spPr>
        <p:txBody>
          <a:bodyPr wrap="square" lIns="0" tIns="0" rIns="0" bIns="0" rtlCol="0"/>
          <a:lstStyle/>
          <a:p>
            <a:endParaRPr/>
          </a:p>
        </p:txBody>
      </p:sp>
      <p:sp>
        <p:nvSpPr>
          <p:cNvPr id="1564" name="object 1564"/>
          <p:cNvSpPr/>
          <p:nvPr/>
        </p:nvSpPr>
        <p:spPr>
          <a:xfrm>
            <a:off x="7992882" y="7992825"/>
            <a:ext cx="123189" cy="218440"/>
          </a:xfrm>
          <a:custGeom>
            <a:avLst/>
            <a:gdLst/>
            <a:ahLst/>
            <a:cxnLst/>
            <a:rect l="l" t="t" r="r" b="b"/>
            <a:pathLst>
              <a:path w="123189" h="218440">
                <a:moveTo>
                  <a:pt x="115824" y="0"/>
                </a:moveTo>
                <a:lnTo>
                  <a:pt x="0" y="217931"/>
                </a:lnTo>
                <a:lnTo>
                  <a:pt x="122682" y="3809"/>
                </a:lnTo>
                <a:lnTo>
                  <a:pt x="115824" y="0"/>
                </a:lnTo>
                <a:close/>
              </a:path>
            </a:pathLst>
          </a:custGeom>
          <a:solidFill>
            <a:srgbClr val="000000"/>
          </a:solidFill>
        </p:spPr>
        <p:txBody>
          <a:bodyPr wrap="square" lIns="0" tIns="0" rIns="0" bIns="0" rtlCol="0"/>
          <a:lstStyle/>
          <a:p>
            <a:endParaRPr/>
          </a:p>
        </p:txBody>
      </p:sp>
      <p:sp>
        <p:nvSpPr>
          <p:cNvPr id="1565" name="object 1565"/>
          <p:cNvSpPr/>
          <p:nvPr/>
        </p:nvSpPr>
        <p:spPr>
          <a:xfrm>
            <a:off x="7986024" y="7992825"/>
            <a:ext cx="129539" cy="218440"/>
          </a:xfrm>
          <a:custGeom>
            <a:avLst/>
            <a:gdLst/>
            <a:ahLst/>
            <a:cxnLst/>
            <a:rect l="l" t="t" r="r" b="b"/>
            <a:pathLst>
              <a:path w="129539" h="218440">
                <a:moveTo>
                  <a:pt x="0" y="213359"/>
                </a:moveTo>
                <a:lnTo>
                  <a:pt x="6857" y="217931"/>
                </a:lnTo>
                <a:lnTo>
                  <a:pt x="129539" y="3809"/>
                </a:lnTo>
                <a:lnTo>
                  <a:pt x="122681" y="0"/>
                </a:lnTo>
                <a:lnTo>
                  <a:pt x="0" y="213359"/>
                </a:lnTo>
              </a:path>
            </a:pathLst>
          </a:custGeom>
          <a:ln w="3175">
            <a:solidFill>
              <a:srgbClr val="000000"/>
            </a:solidFill>
          </a:ln>
        </p:spPr>
        <p:txBody>
          <a:bodyPr wrap="square" lIns="0" tIns="0" rIns="0" bIns="0" rtlCol="0"/>
          <a:lstStyle/>
          <a:p>
            <a:endParaRPr/>
          </a:p>
        </p:txBody>
      </p:sp>
      <p:sp>
        <p:nvSpPr>
          <p:cNvPr id="1566" name="object 1566"/>
          <p:cNvSpPr/>
          <p:nvPr/>
        </p:nvSpPr>
        <p:spPr>
          <a:xfrm>
            <a:off x="5289307" y="7992825"/>
            <a:ext cx="123189" cy="218440"/>
          </a:xfrm>
          <a:custGeom>
            <a:avLst/>
            <a:gdLst/>
            <a:ahLst/>
            <a:cxnLst/>
            <a:rect l="l" t="t" r="r" b="b"/>
            <a:pathLst>
              <a:path w="123189" h="218440">
                <a:moveTo>
                  <a:pt x="122681" y="0"/>
                </a:moveTo>
                <a:lnTo>
                  <a:pt x="0" y="213359"/>
                </a:lnTo>
                <a:lnTo>
                  <a:pt x="7619" y="217931"/>
                </a:lnTo>
                <a:lnTo>
                  <a:pt x="122681" y="0"/>
                </a:lnTo>
                <a:close/>
              </a:path>
            </a:pathLst>
          </a:custGeom>
          <a:solidFill>
            <a:srgbClr val="000000"/>
          </a:solidFill>
        </p:spPr>
        <p:txBody>
          <a:bodyPr wrap="square" lIns="0" tIns="0" rIns="0" bIns="0" rtlCol="0"/>
          <a:lstStyle/>
          <a:p>
            <a:endParaRPr/>
          </a:p>
        </p:txBody>
      </p:sp>
      <p:sp>
        <p:nvSpPr>
          <p:cNvPr id="1567" name="object 1567"/>
          <p:cNvSpPr/>
          <p:nvPr/>
        </p:nvSpPr>
        <p:spPr>
          <a:xfrm>
            <a:off x="5296926" y="7992825"/>
            <a:ext cx="123189" cy="218440"/>
          </a:xfrm>
          <a:custGeom>
            <a:avLst/>
            <a:gdLst/>
            <a:ahLst/>
            <a:cxnLst/>
            <a:rect l="l" t="t" r="r" b="b"/>
            <a:pathLst>
              <a:path w="123189" h="218440">
                <a:moveTo>
                  <a:pt x="115062" y="0"/>
                </a:moveTo>
                <a:lnTo>
                  <a:pt x="0" y="217931"/>
                </a:lnTo>
                <a:lnTo>
                  <a:pt x="122681" y="3809"/>
                </a:lnTo>
                <a:lnTo>
                  <a:pt x="115062" y="0"/>
                </a:lnTo>
                <a:close/>
              </a:path>
            </a:pathLst>
          </a:custGeom>
          <a:solidFill>
            <a:srgbClr val="000000"/>
          </a:solidFill>
        </p:spPr>
        <p:txBody>
          <a:bodyPr wrap="square" lIns="0" tIns="0" rIns="0" bIns="0" rtlCol="0"/>
          <a:lstStyle/>
          <a:p>
            <a:endParaRPr/>
          </a:p>
        </p:txBody>
      </p:sp>
      <p:sp>
        <p:nvSpPr>
          <p:cNvPr id="1568" name="object 1568"/>
          <p:cNvSpPr/>
          <p:nvPr/>
        </p:nvSpPr>
        <p:spPr>
          <a:xfrm>
            <a:off x="5289307" y="7992825"/>
            <a:ext cx="130810" cy="218440"/>
          </a:xfrm>
          <a:custGeom>
            <a:avLst/>
            <a:gdLst/>
            <a:ahLst/>
            <a:cxnLst/>
            <a:rect l="l" t="t" r="r" b="b"/>
            <a:pathLst>
              <a:path w="130810" h="218440">
                <a:moveTo>
                  <a:pt x="0" y="213359"/>
                </a:moveTo>
                <a:lnTo>
                  <a:pt x="7619" y="217931"/>
                </a:lnTo>
                <a:lnTo>
                  <a:pt x="130301" y="3809"/>
                </a:lnTo>
                <a:lnTo>
                  <a:pt x="122681" y="0"/>
                </a:lnTo>
                <a:lnTo>
                  <a:pt x="0" y="213359"/>
                </a:lnTo>
              </a:path>
            </a:pathLst>
          </a:custGeom>
          <a:ln w="3175">
            <a:solidFill>
              <a:srgbClr val="000000"/>
            </a:solidFill>
          </a:ln>
        </p:spPr>
        <p:txBody>
          <a:bodyPr wrap="square" lIns="0" tIns="0" rIns="0" bIns="0" rtlCol="0"/>
          <a:lstStyle/>
          <a:p>
            <a:endParaRPr/>
          </a:p>
        </p:txBody>
      </p:sp>
      <p:sp>
        <p:nvSpPr>
          <p:cNvPr id="1569" name="object 1569"/>
          <p:cNvSpPr/>
          <p:nvPr/>
        </p:nvSpPr>
        <p:spPr>
          <a:xfrm>
            <a:off x="8070606" y="7990539"/>
            <a:ext cx="83185" cy="8890"/>
          </a:xfrm>
          <a:custGeom>
            <a:avLst/>
            <a:gdLst/>
            <a:ahLst/>
            <a:cxnLst/>
            <a:rect l="l" t="t" r="r" b="b"/>
            <a:pathLst>
              <a:path w="83185" h="8890">
                <a:moveTo>
                  <a:pt x="83058" y="0"/>
                </a:moveTo>
                <a:lnTo>
                  <a:pt x="0" y="0"/>
                </a:lnTo>
                <a:lnTo>
                  <a:pt x="0" y="8382"/>
                </a:lnTo>
                <a:lnTo>
                  <a:pt x="83058" y="0"/>
                </a:lnTo>
                <a:close/>
              </a:path>
            </a:pathLst>
          </a:custGeom>
          <a:solidFill>
            <a:srgbClr val="000000"/>
          </a:solidFill>
        </p:spPr>
        <p:txBody>
          <a:bodyPr wrap="square" lIns="0" tIns="0" rIns="0" bIns="0" rtlCol="0"/>
          <a:lstStyle/>
          <a:p>
            <a:endParaRPr/>
          </a:p>
        </p:txBody>
      </p:sp>
      <p:sp>
        <p:nvSpPr>
          <p:cNvPr id="1570" name="object 1570"/>
          <p:cNvSpPr/>
          <p:nvPr/>
        </p:nvSpPr>
        <p:spPr>
          <a:xfrm>
            <a:off x="8070606" y="7990539"/>
            <a:ext cx="83185" cy="8890"/>
          </a:xfrm>
          <a:custGeom>
            <a:avLst/>
            <a:gdLst/>
            <a:ahLst/>
            <a:cxnLst/>
            <a:rect l="l" t="t" r="r" b="b"/>
            <a:pathLst>
              <a:path w="83185" h="8890">
                <a:moveTo>
                  <a:pt x="83058" y="0"/>
                </a:moveTo>
                <a:lnTo>
                  <a:pt x="0" y="8382"/>
                </a:lnTo>
                <a:lnTo>
                  <a:pt x="83058" y="8382"/>
                </a:lnTo>
                <a:lnTo>
                  <a:pt x="83058" y="0"/>
                </a:lnTo>
                <a:close/>
              </a:path>
            </a:pathLst>
          </a:custGeom>
          <a:solidFill>
            <a:srgbClr val="000000"/>
          </a:solidFill>
        </p:spPr>
        <p:txBody>
          <a:bodyPr wrap="square" lIns="0" tIns="0" rIns="0" bIns="0" rtlCol="0"/>
          <a:lstStyle/>
          <a:p>
            <a:endParaRPr/>
          </a:p>
        </p:txBody>
      </p:sp>
      <p:sp>
        <p:nvSpPr>
          <p:cNvPr id="1571" name="object 1571"/>
          <p:cNvSpPr/>
          <p:nvPr/>
        </p:nvSpPr>
        <p:spPr>
          <a:xfrm>
            <a:off x="8070606" y="7990539"/>
            <a:ext cx="83185" cy="8890"/>
          </a:xfrm>
          <a:custGeom>
            <a:avLst/>
            <a:gdLst/>
            <a:ahLst/>
            <a:cxnLst/>
            <a:rect l="l" t="t" r="r" b="b"/>
            <a:pathLst>
              <a:path w="83185" h="8890">
                <a:moveTo>
                  <a:pt x="0" y="0"/>
                </a:moveTo>
                <a:lnTo>
                  <a:pt x="0" y="8382"/>
                </a:lnTo>
                <a:lnTo>
                  <a:pt x="83058" y="8382"/>
                </a:lnTo>
                <a:lnTo>
                  <a:pt x="83058" y="0"/>
                </a:lnTo>
                <a:lnTo>
                  <a:pt x="0" y="0"/>
                </a:lnTo>
              </a:path>
            </a:pathLst>
          </a:custGeom>
          <a:ln w="3175">
            <a:solidFill>
              <a:srgbClr val="000000"/>
            </a:solidFill>
          </a:ln>
        </p:spPr>
        <p:txBody>
          <a:bodyPr wrap="square" lIns="0" tIns="0" rIns="0" bIns="0" rtlCol="0"/>
          <a:lstStyle/>
          <a:p>
            <a:endParaRPr/>
          </a:p>
        </p:txBody>
      </p:sp>
      <p:sp>
        <p:nvSpPr>
          <p:cNvPr id="1572" name="object 1572"/>
          <p:cNvSpPr/>
          <p:nvPr/>
        </p:nvSpPr>
        <p:spPr>
          <a:xfrm>
            <a:off x="6991614" y="8199327"/>
            <a:ext cx="216535" cy="123825"/>
          </a:xfrm>
          <a:custGeom>
            <a:avLst/>
            <a:gdLst/>
            <a:ahLst/>
            <a:cxnLst/>
            <a:rect l="l" t="t" r="r" b="b"/>
            <a:pathLst>
              <a:path w="216535" h="123825">
                <a:moveTo>
                  <a:pt x="0" y="0"/>
                </a:moveTo>
                <a:lnTo>
                  <a:pt x="212598" y="123443"/>
                </a:lnTo>
                <a:lnTo>
                  <a:pt x="216408" y="116585"/>
                </a:lnTo>
                <a:lnTo>
                  <a:pt x="0" y="0"/>
                </a:lnTo>
                <a:close/>
              </a:path>
            </a:pathLst>
          </a:custGeom>
          <a:solidFill>
            <a:srgbClr val="000000"/>
          </a:solidFill>
        </p:spPr>
        <p:txBody>
          <a:bodyPr wrap="square" lIns="0" tIns="0" rIns="0" bIns="0" rtlCol="0"/>
          <a:lstStyle/>
          <a:p>
            <a:endParaRPr/>
          </a:p>
        </p:txBody>
      </p:sp>
      <p:sp>
        <p:nvSpPr>
          <p:cNvPr id="1573" name="object 1573"/>
          <p:cNvSpPr/>
          <p:nvPr/>
        </p:nvSpPr>
        <p:spPr>
          <a:xfrm>
            <a:off x="6991614" y="8192470"/>
            <a:ext cx="216535" cy="123825"/>
          </a:xfrm>
          <a:custGeom>
            <a:avLst/>
            <a:gdLst/>
            <a:ahLst/>
            <a:cxnLst/>
            <a:rect l="l" t="t" r="r" b="b"/>
            <a:pathLst>
              <a:path w="216535" h="123825">
                <a:moveTo>
                  <a:pt x="3810" y="0"/>
                </a:moveTo>
                <a:lnTo>
                  <a:pt x="0" y="6857"/>
                </a:lnTo>
                <a:lnTo>
                  <a:pt x="216408" y="123443"/>
                </a:lnTo>
                <a:lnTo>
                  <a:pt x="3810" y="0"/>
                </a:lnTo>
                <a:close/>
              </a:path>
            </a:pathLst>
          </a:custGeom>
          <a:solidFill>
            <a:srgbClr val="000000"/>
          </a:solidFill>
        </p:spPr>
        <p:txBody>
          <a:bodyPr wrap="square" lIns="0" tIns="0" rIns="0" bIns="0" rtlCol="0"/>
          <a:lstStyle/>
          <a:p>
            <a:endParaRPr/>
          </a:p>
        </p:txBody>
      </p:sp>
      <p:sp>
        <p:nvSpPr>
          <p:cNvPr id="1574" name="object 1574"/>
          <p:cNvSpPr/>
          <p:nvPr/>
        </p:nvSpPr>
        <p:spPr>
          <a:xfrm>
            <a:off x="6991614" y="8192470"/>
            <a:ext cx="216535" cy="130810"/>
          </a:xfrm>
          <a:custGeom>
            <a:avLst/>
            <a:gdLst/>
            <a:ahLst/>
            <a:cxnLst/>
            <a:rect l="l" t="t" r="r" b="b"/>
            <a:pathLst>
              <a:path w="216535" h="130809">
                <a:moveTo>
                  <a:pt x="212598" y="130301"/>
                </a:moveTo>
                <a:lnTo>
                  <a:pt x="216408" y="123443"/>
                </a:lnTo>
                <a:lnTo>
                  <a:pt x="3810" y="0"/>
                </a:lnTo>
                <a:lnTo>
                  <a:pt x="0" y="6857"/>
                </a:lnTo>
                <a:lnTo>
                  <a:pt x="212598" y="130301"/>
                </a:lnTo>
              </a:path>
            </a:pathLst>
          </a:custGeom>
          <a:ln w="3175">
            <a:solidFill>
              <a:srgbClr val="000000"/>
            </a:solidFill>
          </a:ln>
        </p:spPr>
        <p:txBody>
          <a:bodyPr wrap="square" lIns="0" tIns="0" rIns="0" bIns="0" rtlCol="0"/>
          <a:lstStyle/>
          <a:p>
            <a:endParaRPr/>
          </a:p>
        </p:txBody>
      </p:sp>
      <p:sp>
        <p:nvSpPr>
          <p:cNvPr id="1575" name="object 1575"/>
          <p:cNvSpPr/>
          <p:nvPr/>
        </p:nvSpPr>
        <p:spPr>
          <a:xfrm>
            <a:off x="6989329" y="8154370"/>
            <a:ext cx="8890" cy="83185"/>
          </a:xfrm>
          <a:custGeom>
            <a:avLst/>
            <a:gdLst/>
            <a:ahLst/>
            <a:cxnLst/>
            <a:rect l="l" t="t" r="r" b="b"/>
            <a:pathLst>
              <a:path w="8889" h="83184">
                <a:moveTo>
                  <a:pt x="0" y="83057"/>
                </a:moveTo>
                <a:lnTo>
                  <a:pt x="8382" y="83057"/>
                </a:lnTo>
                <a:lnTo>
                  <a:pt x="8382" y="0"/>
                </a:lnTo>
                <a:lnTo>
                  <a:pt x="0" y="0"/>
                </a:lnTo>
                <a:lnTo>
                  <a:pt x="0" y="83057"/>
                </a:lnTo>
              </a:path>
            </a:pathLst>
          </a:custGeom>
          <a:ln w="3175">
            <a:solidFill>
              <a:srgbClr val="000000"/>
            </a:solidFill>
          </a:ln>
        </p:spPr>
        <p:txBody>
          <a:bodyPr wrap="square" lIns="0" tIns="0" rIns="0" bIns="0" rtlCol="0"/>
          <a:lstStyle/>
          <a:p>
            <a:endParaRPr/>
          </a:p>
        </p:txBody>
      </p:sp>
      <p:sp>
        <p:nvSpPr>
          <p:cNvPr id="1576" name="object 1576"/>
          <p:cNvSpPr/>
          <p:nvPr/>
        </p:nvSpPr>
        <p:spPr>
          <a:xfrm>
            <a:off x="5769748" y="7926912"/>
            <a:ext cx="217169" cy="131825"/>
          </a:xfrm>
          <a:prstGeom prst="rect">
            <a:avLst/>
          </a:prstGeom>
          <a:blipFill>
            <a:blip r:embed="rId21" cstate="print"/>
            <a:stretch>
              <a:fillRect/>
            </a:stretch>
          </a:blipFill>
        </p:spPr>
        <p:txBody>
          <a:bodyPr wrap="square" lIns="0" tIns="0" rIns="0" bIns="0" rtlCol="0"/>
          <a:lstStyle/>
          <a:p>
            <a:endParaRPr/>
          </a:p>
        </p:txBody>
      </p:sp>
      <p:sp>
        <p:nvSpPr>
          <p:cNvPr id="1577" name="object 1577"/>
          <p:cNvSpPr/>
          <p:nvPr/>
        </p:nvSpPr>
        <p:spPr>
          <a:xfrm>
            <a:off x="7134489" y="7926912"/>
            <a:ext cx="217169" cy="131825"/>
          </a:xfrm>
          <a:prstGeom prst="rect">
            <a:avLst/>
          </a:prstGeom>
          <a:blipFill>
            <a:blip r:embed="rId22" cstate="print"/>
            <a:stretch>
              <a:fillRect/>
            </a:stretch>
          </a:blipFill>
        </p:spPr>
        <p:txBody>
          <a:bodyPr wrap="square" lIns="0" tIns="0" rIns="0" bIns="0" rtlCol="0"/>
          <a:lstStyle/>
          <a:p>
            <a:endParaRPr/>
          </a:p>
        </p:txBody>
      </p:sp>
      <p:sp>
        <p:nvSpPr>
          <p:cNvPr id="1578" name="object 1578"/>
          <p:cNvSpPr/>
          <p:nvPr/>
        </p:nvSpPr>
        <p:spPr>
          <a:xfrm>
            <a:off x="3822457" y="8101791"/>
            <a:ext cx="7620" cy="330835"/>
          </a:xfrm>
          <a:custGeom>
            <a:avLst/>
            <a:gdLst/>
            <a:ahLst/>
            <a:cxnLst/>
            <a:rect l="l" t="t" r="r" b="b"/>
            <a:pathLst>
              <a:path w="7619" h="330834">
                <a:moveTo>
                  <a:pt x="7619" y="0"/>
                </a:moveTo>
                <a:lnTo>
                  <a:pt x="0" y="0"/>
                </a:lnTo>
                <a:lnTo>
                  <a:pt x="7619" y="330708"/>
                </a:lnTo>
                <a:lnTo>
                  <a:pt x="7619" y="0"/>
                </a:lnTo>
                <a:close/>
              </a:path>
            </a:pathLst>
          </a:custGeom>
          <a:solidFill>
            <a:srgbClr val="000000"/>
          </a:solidFill>
        </p:spPr>
        <p:txBody>
          <a:bodyPr wrap="square" lIns="0" tIns="0" rIns="0" bIns="0" rtlCol="0"/>
          <a:lstStyle/>
          <a:p>
            <a:endParaRPr/>
          </a:p>
        </p:txBody>
      </p:sp>
      <p:sp>
        <p:nvSpPr>
          <p:cNvPr id="1579" name="object 1579"/>
          <p:cNvSpPr/>
          <p:nvPr/>
        </p:nvSpPr>
        <p:spPr>
          <a:xfrm>
            <a:off x="3822457" y="8101791"/>
            <a:ext cx="7620" cy="330835"/>
          </a:xfrm>
          <a:custGeom>
            <a:avLst/>
            <a:gdLst/>
            <a:ahLst/>
            <a:cxnLst/>
            <a:rect l="l" t="t" r="r" b="b"/>
            <a:pathLst>
              <a:path w="7619" h="330834">
                <a:moveTo>
                  <a:pt x="0" y="0"/>
                </a:moveTo>
                <a:lnTo>
                  <a:pt x="0" y="330708"/>
                </a:lnTo>
                <a:lnTo>
                  <a:pt x="7619" y="330708"/>
                </a:lnTo>
                <a:lnTo>
                  <a:pt x="0" y="0"/>
                </a:lnTo>
                <a:close/>
              </a:path>
            </a:pathLst>
          </a:custGeom>
          <a:solidFill>
            <a:srgbClr val="000000"/>
          </a:solidFill>
        </p:spPr>
        <p:txBody>
          <a:bodyPr wrap="square" lIns="0" tIns="0" rIns="0" bIns="0" rtlCol="0"/>
          <a:lstStyle/>
          <a:p>
            <a:endParaRPr/>
          </a:p>
        </p:txBody>
      </p:sp>
      <p:sp>
        <p:nvSpPr>
          <p:cNvPr id="1580" name="object 1580"/>
          <p:cNvSpPr/>
          <p:nvPr/>
        </p:nvSpPr>
        <p:spPr>
          <a:xfrm>
            <a:off x="3822457" y="8101791"/>
            <a:ext cx="7620" cy="330835"/>
          </a:xfrm>
          <a:custGeom>
            <a:avLst/>
            <a:gdLst/>
            <a:ahLst/>
            <a:cxnLst/>
            <a:rect l="l" t="t" r="r" b="b"/>
            <a:pathLst>
              <a:path w="7619" h="330834">
                <a:moveTo>
                  <a:pt x="7619" y="0"/>
                </a:moveTo>
                <a:lnTo>
                  <a:pt x="0" y="0"/>
                </a:lnTo>
                <a:lnTo>
                  <a:pt x="0" y="330708"/>
                </a:lnTo>
                <a:lnTo>
                  <a:pt x="7619" y="330708"/>
                </a:lnTo>
                <a:lnTo>
                  <a:pt x="7619" y="0"/>
                </a:lnTo>
              </a:path>
            </a:pathLst>
          </a:custGeom>
          <a:ln w="3175">
            <a:solidFill>
              <a:srgbClr val="000000"/>
            </a:solidFill>
          </a:ln>
        </p:spPr>
        <p:txBody>
          <a:bodyPr wrap="square" lIns="0" tIns="0" rIns="0" bIns="0" rtlCol="0"/>
          <a:lstStyle/>
          <a:p>
            <a:endParaRPr/>
          </a:p>
        </p:txBody>
      </p:sp>
      <p:sp>
        <p:nvSpPr>
          <p:cNvPr id="1581" name="object 1581"/>
          <p:cNvSpPr/>
          <p:nvPr/>
        </p:nvSpPr>
        <p:spPr>
          <a:xfrm>
            <a:off x="3822457" y="8504889"/>
            <a:ext cx="7620" cy="182880"/>
          </a:xfrm>
          <a:custGeom>
            <a:avLst/>
            <a:gdLst/>
            <a:ahLst/>
            <a:cxnLst/>
            <a:rect l="l" t="t" r="r" b="b"/>
            <a:pathLst>
              <a:path w="7619" h="182879">
                <a:moveTo>
                  <a:pt x="7619" y="0"/>
                </a:moveTo>
                <a:lnTo>
                  <a:pt x="0" y="0"/>
                </a:lnTo>
                <a:lnTo>
                  <a:pt x="7619" y="182880"/>
                </a:lnTo>
                <a:lnTo>
                  <a:pt x="7619" y="0"/>
                </a:lnTo>
                <a:close/>
              </a:path>
            </a:pathLst>
          </a:custGeom>
          <a:solidFill>
            <a:srgbClr val="000000"/>
          </a:solidFill>
        </p:spPr>
        <p:txBody>
          <a:bodyPr wrap="square" lIns="0" tIns="0" rIns="0" bIns="0" rtlCol="0"/>
          <a:lstStyle/>
          <a:p>
            <a:endParaRPr/>
          </a:p>
        </p:txBody>
      </p:sp>
      <p:sp>
        <p:nvSpPr>
          <p:cNvPr id="1582" name="object 1582"/>
          <p:cNvSpPr/>
          <p:nvPr/>
        </p:nvSpPr>
        <p:spPr>
          <a:xfrm>
            <a:off x="3822457" y="8504889"/>
            <a:ext cx="7620" cy="182880"/>
          </a:xfrm>
          <a:custGeom>
            <a:avLst/>
            <a:gdLst/>
            <a:ahLst/>
            <a:cxnLst/>
            <a:rect l="l" t="t" r="r" b="b"/>
            <a:pathLst>
              <a:path w="7619" h="182879">
                <a:moveTo>
                  <a:pt x="0" y="0"/>
                </a:moveTo>
                <a:lnTo>
                  <a:pt x="0" y="182880"/>
                </a:lnTo>
                <a:lnTo>
                  <a:pt x="7619" y="182880"/>
                </a:lnTo>
                <a:lnTo>
                  <a:pt x="0" y="0"/>
                </a:lnTo>
                <a:close/>
              </a:path>
            </a:pathLst>
          </a:custGeom>
          <a:solidFill>
            <a:srgbClr val="000000"/>
          </a:solidFill>
        </p:spPr>
        <p:txBody>
          <a:bodyPr wrap="square" lIns="0" tIns="0" rIns="0" bIns="0" rtlCol="0"/>
          <a:lstStyle/>
          <a:p>
            <a:endParaRPr/>
          </a:p>
        </p:txBody>
      </p:sp>
      <p:sp>
        <p:nvSpPr>
          <p:cNvPr id="1583" name="object 1583"/>
          <p:cNvSpPr/>
          <p:nvPr/>
        </p:nvSpPr>
        <p:spPr>
          <a:xfrm>
            <a:off x="3822457" y="8504889"/>
            <a:ext cx="7620" cy="182880"/>
          </a:xfrm>
          <a:custGeom>
            <a:avLst/>
            <a:gdLst/>
            <a:ahLst/>
            <a:cxnLst/>
            <a:rect l="l" t="t" r="r" b="b"/>
            <a:pathLst>
              <a:path w="7619" h="182879">
                <a:moveTo>
                  <a:pt x="7619" y="0"/>
                </a:moveTo>
                <a:lnTo>
                  <a:pt x="0" y="0"/>
                </a:lnTo>
                <a:lnTo>
                  <a:pt x="0" y="182880"/>
                </a:lnTo>
                <a:lnTo>
                  <a:pt x="7619" y="182880"/>
                </a:lnTo>
                <a:lnTo>
                  <a:pt x="7619" y="0"/>
                </a:lnTo>
              </a:path>
            </a:pathLst>
          </a:custGeom>
          <a:ln w="3175">
            <a:solidFill>
              <a:srgbClr val="000000"/>
            </a:solidFill>
          </a:ln>
        </p:spPr>
        <p:txBody>
          <a:bodyPr wrap="square" lIns="0" tIns="0" rIns="0" bIns="0" rtlCol="0"/>
          <a:lstStyle/>
          <a:p>
            <a:endParaRPr/>
          </a:p>
        </p:txBody>
      </p:sp>
      <p:sp>
        <p:nvSpPr>
          <p:cNvPr id="1584" name="object 1584"/>
          <p:cNvSpPr/>
          <p:nvPr/>
        </p:nvSpPr>
        <p:spPr>
          <a:xfrm>
            <a:off x="3826267" y="8504889"/>
            <a:ext cx="0" cy="182880"/>
          </a:xfrm>
          <a:custGeom>
            <a:avLst/>
            <a:gdLst/>
            <a:ahLst/>
            <a:cxnLst/>
            <a:rect l="l" t="t" r="r" b="b"/>
            <a:pathLst>
              <a:path h="182879">
                <a:moveTo>
                  <a:pt x="0" y="0"/>
                </a:moveTo>
                <a:lnTo>
                  <a:pt x="0" y="182880"/>
                </a:lnTo>
              </a:path>
            </a:pathLst>
          </a:custGeom>
          <a:ln w="3175">
            <a:solidFill>
              <a:srgbClr val="000000"/>
            </a:solidFill>
          </a:ln>
        </p:spPr>
        <p:txBody>
          <a:bodyPr wrap="square" lIns="0" tIns="0" rIns="0" bIns="0" rtlCol="0"/>
          <a:lstStyle/>
          <a:p>
            <a:endParaRPr/>
          </a:p>
        </p:txBody>
      </p:sp>
      <p:sp>
        <p:nvSpPr>
          <p:cNvPr id="1585" name="object 1585"/>
          <p:cNvSpPr/>
          <p:nvPr/>
        </p:nvSpPr>
        <p:spPr>
          <a:xfrm>
            <a:off x="3775975" y="8478220"/>
            <a:ext cx="100965" cy="7620"/>
          </a:xfrm>
          <a:custGeom>
            <a:avLst/>
            <a:gdLst/>
            <a:ahLst/>
            <a:cxnLst/>
            <a:rect l="l" t="t" r="r" b="b"/>
            <a:pathLst>
              <a:path w="100964" h="7620">
                <a:moveTo>
                  <a:pt x="100584" y="0"/>
                </a:moveTo>
                <a:lnTo>
                  <a:pt x="0" y="7619"/>
                </a:lnTo>
                <a:lnTo>
                  <a:pt x="100584" y="7619"/>
                </a:lnTo>
                <a:lnTo>
                  <a:pt x="100584" y="0"/>
                </a:lnTo>
                <a:close/>
              </a:path>
            </a:pathLst>
          </a:custGeom>
          <a:solidFill>
            <a:srgbClr val="000000"/>
          </a:solidFill>
        </p:spPr>
        <p:txBody>
          <a:bodyPr wrap="square" lIns="0" tIns="0" rIns="0" bIns="0" rtlCol="0"/>
          <a:lstStyle/>
          <a:p>
            <a:endParaRPr/>
          </a:p>
        </p:txBody>
      </p:sp>
      <p:sp>
        <p:nvSpPr>
          <p:cNvPr id="1586" name="object 1586"/>
          <p:cNvSpPr/>
          <p:nvPr/>
        </p:nvSpPr>
        <p:spPr>
          <a:xfrm>
            <a:off x="3775975" y="8478220"/>
            <a:ext cx="100965" cy="7620"/>
          </a:xfrm>
          <a:custGeom>
            <a:avLst/>
            <a:gdLst/>
            <a:ahLst/>
            <a:cxnLst/>
            <a:rect l="l" t="t" r="r" b="b"/>
            <a:pathLst>
              <a:path w="100964" h="7620">
                <a:moveTo>
                  <a:pt x="100584" y="0"/>
                </a:moveTo>
                <a:lnTo>
                  <a:pt x="0" y="0"/>
                </a:lnTo>
                <a:lnTo>
                  <a:pt x="0" y="7619"/>
                </a:lnTo>
                <a:lnTo>
                  <a:pt x="100584" y="0"/>
                </a:lnTo>
                <a:close/>
              </a:path>
            </a:pathLst>
          </a:custGeom>
          <a:solidFill>
            <a:srgbClr val="000000"/>
          </a:solidFill>
        </p:spPr>
        <p:txBody>
          <a:bodyPr wrap="square" lIns="0" tIns="0" rIns="0" bIns="0" rtlCol="0"/>
          <a:lstStyle/>
          <a:p>
            <a:endParaRPr/>
          </a:p>
        </p:txBody>
      </p:sp>
      <p:sp>
        <p:nvSpPr>
          <p:cNvPr id="1587" name="object 1587"/>
          <p:cNvSpPr/>
          <p:nvPr/>
        </p:nvSpPr>
        <p:spPr>
          <a:xfrm>
            <a:off x="3775975" y="8478220"/>
            <a:ext cx="100965" cy="7620"/>
          </a:xfrm>
          <a:custGeom>
            <a:avLst/>
            <a:gdLst/>
            <a:ahLst/>
            <a:cxnLst/>
            <a:rect l="l" t="t" r="r" b="b"/>
            <a:pathLst>
              <a:path w="100964" h="7620">
                <a:moveTo>
                  <a:pt x="100584" y="7619"/>
                </a:moveTo>
                <a:lnTo>
                  <a:pt x="100584" y="0"/>
                </a:lnTo>
                <a:lnTo>
                  <a:pt x="0" y="0"/>
                </a:lnTo>
                <a:lnTo>
                  <a:pt x="0" y="7619"/>
                </a:lnTo>
                <a:lnTo>
                  <a:pt x="100584" y="7619"/>
                </a:lnTo>
              </a:path>
            </a:pathLst>
          </a:custGeom>
          <a:ln w="3175">
            <a:solidFill>
              <a:srgbClr val="000000"/>
            </a:solidFill>
          </a:ln>
        </p:spPr>
        <p:txBody>
          <a:bodyPr wrap="square" lIns="0" tIns="0" rIns="0" bIns="0" rtlCol="0"/>
          <a:lstStyle/>
          <a:p>
            <a:endParaRPr/>
          </a:p>
        </p:txBody>
      </p:sp>
      <p:sp>
        <p:nvSpPr>
          <p:cNvPr id="1588" name="object 1588"/>
          <p:cNvSpPr/>
          <p:nvPr/>
        </p:nvSpPr>
        <p:spPr>
          <a:xfrm>
            <a:off x="3775975" y="8482030"/>
            <a:ext cx="100965" cy="0"/>
          </a:xfrm>
          <a:custGeom>
            <a:avLst/>
            <a:gdLst/>
            <a:ahLst/>
            <a:cxnLst/>
            <a:rect l="l" t="t" r="r" b="b"/>
            <a:pathLst>
              <a:path w="100964">
                <a:moveTo>
                  <a:pt x="100584" y="0"/>
                </a:moveTo>
                <a:lnTo>
                  <a:pt x="0" y="0"/>
                </a:lnTo>
              </a:path>
            </a:pathLst>
          </a:custGeom>
          <a:ln w="3175">
            <a:solidFill>
              <a:srgbClr val="000000"/>
            </a:solidFill>
          </a:ln>
        </p:spPr>
        <p:txBody>
          <a:bodyPr wrap="square" lIns="0" tIns="0" rIns="0" bIns="0" rtlCol="0"/>
          <a:lstStyle/>
          <a:p>
            <a:endParaRPr/>
          </a:p>
        </p:txBody>
      </p:sp>
      <p:sp>
        <p:nvSpPr>
          <p:cNvPr id="1589" name="object 1589"/>
          <p:cNvSpPr/>
          <p:nvPr/>
        </p:nvSpPr>
        <p:spPr>
          <a:xfrm>
            <a:off x="3775975" y="8482030"/>
            <a:ext cx="100965" cy="0"/>
          </a:xfrm>
          <a:custGeom>
            <a:avLst/>
            <a:gdLst/>
            <a:ahLst/>
            <a:cxnLst/>
            <a:rect l="l" t="t" r="r" b="b"/>
            <a:pathLst>
              <a:path w="100964">
                <a:moveTo>
                  <a:pt x="100584" y="0"/>
                </a:moveTo>
                <a:lnTo>
                  <a:pt x="0" y="0"/>
                </a:lnTo>
              </a:path>
            </a:pathLst>
          </a:custGeom>
          <a:ln w="3175">
            <a:solidFill>
              <a:srgbClr val="000000"/>
            </a:solidFill>
          </a:ln>
        </p:spPr>
        <p:txBody>
          <a:bodyPr wrap="square" lIns="0" tIns="0" rIns="0" bIns="0" rtlCol="0"/>
          <a:lstStyle/>
          <a:p>
            <a:endParaRPr/>
          </a:p>
        </p:txBody>
      </p:sp>
      <p:sp>
        <p:nvSpPr>
          <p:cNvPr id="1590" name="object 1590"/>
          <p:cNvSpPr/>
          <p:nvPr/>
        </p:nvSpPr>
        <p:spPr>
          <a:xfrm>
            <a:off x="3726444" y="8428689"/>
            <a:ext cx="200025" cy="7620"/>
          </a:xfrm>
          <a:custGeom>
            <a:avLst/>
            <a:gdLst/>
            <a:ahLst/>
            <a:cxnLst/>
            <a:rect l="l" t="t" r="r" b="b"/>
            <a:pathLst>
              <a:path w="200025" h="7620">
                <a:moveTo>
                  <a:pt x="199644" y="0"/>
                </a:moveTo>
                <a:lnTo>
                  <a:pt x="0" y="7620"/>
                </a:lnTo>
                <a:lnTo>
                  <a:pt x="199644" y="7620"/>
                </a:lnTo>
                <a:lnTo>
                  <a:pt x="199644" y="0"/>
                </a:lnTo>
                <a:close/>
              </a:path>
            </a:pathLst>
          </a:custGeom>
          <a:solidFill>
            <a:srgbClr val="000000"/>
          </a:solidFill>
        </p:spPr>
        <p:txBody>
          <a:bodyPr wrap="square" lIns="0" tIns="0" rIns="0" bIns="0" rtlCol="0"/>
          <a:lstStyle/>
          <a:p>
            <a:endParaRPr/>
          </a:p>
        </p:txBody>
      </p:sp>
      <p:sp>
        <p:nvSpPr>
          <p:cNvPr id="1591" name="object 1591"/>
          <p:cNvSpPr/>
          <p:nvPr/>
        </p:nvSpPr>
        <p:spPr>
          <a:xfrm>
            <a:off x="3726444" y="8428689"/>
            <a:ext cx="200025" cy="7620"/>
          </a:xfrm>
          <a:custGeom>
            <a:avLst/>
            <a:gdLst/>
            <a:ahLst/>
            <a:cxnLst/>
            <a:rect l="l" t="t" r="r" b="b"/>
            <a:pathLst>
              <a:path w="200025" h="7620">
                <a:moveTo>
                  <a:pt x="199644" y="0"/>
                </a:moveTo>
                <a:lnTo>
                  <a:pt x="0" y="0"/>
                </a:lnTo>
                <a:lnTo>
                  <a:pt x="0" y="7620"/>
                </a:lnTo>
                <a:lnTo>
                  <a:pt x="199644" y="0"/>
                </a:lnTo>
                <a:close/>
              </a:path>
            </a:pathLst>
          </a:custGeom>
          <a:solidFill>
            <a:srgbClr val="000000"/>
          </a:solidFill>
        </p:spPr>
        <p:txBody>
          <a:bodyPr wrap="square" lIns="0" tIns="0" rIns="0" bIns="0" rtlCol="0"/>
          <a:lstStyle/>
          <a:p>
            <a:endParaRPr/>
          </a:p>
        </p:txBody>
      </p:sp>
      <p:sp>
        <p:nvSpPr>
          <p:cNvPr id="1592" name="object 1592"/>
          <p:cNvSpPr/>
          <p:nvPr/>
        </p:nvSpPr>
        <p:spPr>
          <a:xfrm>
            <a:off x="3726444" y="8428689"/>
            <a:ext cx="200025" cy="7620"/>
          </a:xfrm>
          <a:custGeom>
            <a:avLst/>
            <a:gdLst/>
            <a:ahLst/>
            <a:cxnLst/>
            <a:rect l="l" t="t" r="r" b="b"/>
            <a:pathLst>
              <a:path w="200025" h="7620">
                <a:moveTo>
                  <a:pt x="199644" y="7620"/>
                </a:moveTo>
                <a:lnTo>
                  <a:pt x="199644" y="0"/>
                </a:lnTo>
                <a:lnTo>
                  <a:pt x="0" y="0"/>
                </a:lnTo>
                <a:lnTo>
                  <a:pt x="0" y="7620"/>
                </a:lnTo>
                <a:lnTo>
                  <a:pt x="199644" y="7620"/>
                </a:lnTo>
              </a:path>
            </a:pathLst>
          </a:custGeom>
          <a:ln w="3175">
            <a:solidFill>
              <a:srgbClr val="000000"/>
            </a:solidFill>
          </a:ln>
        </p:spPr>
        <p:txBody>
          <a:bodyPr wrap="square" lIns="0" tIns="0" rIns="0" bIns="0" rtlCol="0"/>
          <a:lstStyle/>
          <a:p>
            <a:endParaRPr/>
          </a:p>
        </p:txBody>
      </p:sp>
      <p:sp>
        <p:nvSpPr>
          <p:cNvPr id="1593" name="object 1593"/>
          <p:cNvSpPr/>
          <p:nvPr/>
        </p:nvSpPr>
        <p:spPr>
          <a:xfrm>
            <a:off x="3751591" y="8457646"/>
            <a:ext cx="149860" cy="0"/>
          </a:xfrm>
          <a:custGeom>
            <a:avLst/>
            <a:gdLst/>
            <a:ahLst/>
            <a:cxnLst/>
            <a:rect l="l" t="t" r="r" b="b"/>
            <a:pathLst>
              <a:path w="149860">
                <a:moveTo>
                  <a:pt x="149351" y="0"/>
                </a:moveTo>
                <a:lnTo>
                  <a:pt x="0" y="0"/>
                </a:lnTo>
              </a:path>
            </a:pathLst>
          </a:custGeom>
          <a:ln w="3175">
            <a:solidFill>
              <a:srgbClr val="000000"/>
            </a:solidFill>
          </a:ln>
        </p:spPr>
        <p:txBody>
          <a:bodyPr wrap="square" lIns="0" tIns="0" rIns="0" bIns="0" rtlCol="0"/>
          <a:lstStyle/>
          <a:p>
            <a:endParaRPr/>
          </a:p>
        </p:txBody>
      </p:sp>
      <p:sp>
        <p:nvSpPr>
          <p:cNvPr id="1594" name="object 1594"/>
          <p:cNvSpPr/>
          <p:nvPr/>
        </p:nvSpPr>
        <p:spPr>
          <a:xfrm>
            <a:off x="3751591" y="8453073"/>
            <a:ext cx="149860" cy="8890"/>
          </a:xfrm>
          <a:custGeom>
            <a:avLst/>
            <a:gdLst/>
            <a:ahLst/>
            <a:cxnLst/>
            <a:rect l="l" t="t" r="r" b="b"/>
            <a:pathLst>
              <a:path w="149860" h="8890">
                <a:moveTo>
                  <a:pt x="149351" y="0"/>
                </a:moveTo>
                <a:lnTo>
                  <a:pt x="0" y="8381"/>
                </a:lnTo>
                <a:lnTo>
                  <a:pt x="149351" y="8381"/>
                </a:lnTo>
                <a:lnTo>
                  <a:pt x="149351" y="0"/>
                </a:lnTo>
                <a:close/>
              </a:path>
            </a:pathLst>
          </a:custGeom>
          <a:solidFill>
            <a:srgbClr val="000000"/>
          </a:solidFill>
        </p:spPr>
        <p:txBody>
          <a:bodyPr wrap="square" lIns="0" tIns="0" rIns="0" bIns="0" rtlCol="0"/>
          <a:lstStyle/>
          <a:p>
            <a:endParaRPr/>
          </a:p>
        </p:txBody>
      </p:sp>
      <p:sp>
        <p:nvSpPr>
          <p:cNvPr id="1595" name="object 1595"/>
          <p:cNvSpPr/>
          <p:nvPr/>
        </p:nvSpPr>
        <p:spPr>
          <a:xfrm>
            <a:off x="3751591" y="8453073"/>
            <a:ext cx="149860" cy="8890"/>
          </a:xfrm>
          <a:custGeom>
            <a:avLst/>
            <a:gdLst/>
            <a:ahLst/>
            <a:cxnLst/>
            <a:rect l="l" t="t" r="r" b="b"/>
            <a:pathLst>
              <a:path w="149860" h="8890">
                <a:moveTo>
                  <a:pt x="149351" y="0"/>
                </a:moveTo>
                <a:lnTo>
                  <a:pt x="0" y="0"/>
                </a:lnTo>
                <a:lnTo>
                  <a:pt x="0" y="8381"/>
                </a:lnTo>
                <a:lnTo>
                  <a:pt x="149351" y="0"/>
                </a:lnTo>
                <a:close/>
              </a:path>
            </a:pathLst>
          </a:custGeom>
          <a:solidFill>
            <a:srgbClr val="000000"/>
          </a:solidFill>
        </p:spPr>
        <p:txBody>
          <a:bodyPr wrap="square" lIns="0" tIns="0" rIns="0" bIns="0" rtlCol="0"/>
          <a:lstStyle/>
          <a:p>
            <a:endParaRPr/>
          </a:p>
        </p:txBody>
      </p:sp>
      <p:sp>
        <p:nvSpPr>
          <p:cNvPr id="1596" name="object 1596"/>
          <p:cNvSpPr/>
          <p:nvPr/>
        </p:nvSpPr>
        <p:spPr>
          <a:xfrm>
            <a:off x="3751591" y="8453073"/>
            <a:ext cx="149860" cy="8890"/>
          </a:xfrm>
          <a:custGeom>
            <a:avLst/>
            <a:gdLst/>
            <a:ahLst/>
            <a:cxnLst/>
            <a:rect l="l" t="t" r="r" b="b"/>
            <a:pathLst>
              <a:path w="149860" h="8890">
                <a:moveTo>
                  <a:pt x="149351" y="8381"/>
                </a:moveTo>
                <a:lnTo>
                  <a:pt x="149351" y="0"/>
                </a:lnTo>
                <a:lnTo>
                  <a:pt x="0" y="0"/>
                </a:lnTo>
                <a:lnTo>
                  <a:pt x="0" y="8381"/>
                </a:lnTo>
                <a:lnTo>
                  <a:pt x="149351" y="8381"/>
                </a:lnTo>
              </a:path>
            </a:pathLst>
          </a:custGeom>
          <a:ln w="3175">
            <a:solidFill>
              <a:srgbClr val="000000"/>
            </a:solidFill>
          </a:ln>
        </p:spPr>
        <p:txBody>
          <a:bodyPr wrap="square" lIns="0" tIns="0" rIns="0" bIns="0" rtlCol="0"/>
          <a:lstStyle/>
          <a:p>
            <a:endParaRPr/>
          </a:p>
        </p:txBody>
      </p:sp>
      <p:sp>
        <p:nvSpPr>
          <p:cNvPr id="1597" name="object 1597"/>
          <p:cNvSpPr/>
          <p:nvPr/>
        </p:nvSpPr>
        <p:spPr>
          <a:xfrm>
            <a:off x="3751591" y="8457646"/>
            <a:ext cx="149860" cy="0"/>
          </a:xfrm>
          <a:custGeom>
            <a:avLst/>
            <a:gdLst/>
            <a:ahLst/>
            <a:cxnLst/>
            <a:rect l="l" t="t" r="r" b="b"/>
            <a:pathLst>
              <a:path w="149860">
                <a:moveTo>
                  <a:pt x="149351" y="0"/>
                </a:moveTo>
                <a:lnTo>
                  <a:pt x="0" y="0"/>
                </a:lnTo>
              </a:path>
            </a:pathLst>
          </a:custGeom>
          <a:ln w="3175">
            <a:solidFill>
              <a:srgbClr val="000000"/>
            </a:solidFill>
          </a:ln>
        </p:spPr>
        <p:txBody>
          <a:bodyPr wrap="square" lIns="0" tIns="0" rIns="0" bIns="0" rtlCol="0"/>
          <a:lstStyle/>
          <a:p>
            <a:endParaRPr/>
          </a:p>
        </p:txBody>
      </p:sp>
      <p:sp>
        <p:nvSpPr>
          <p:cNvPr id="1598" name="object 1598"/>
          <p:cNvSpPr/>
          <p:nvPr/>
        </p:nvSpPr>
        <p:spPr>
          <a:xfrm>
            <a:off x="3726444" y="8432499"/>
            <a:ext cx="200025" cy="0"/>
          </a:xfrm>
          <a:custGeom>
            <a:avLst/>
            <a:gdLst/>
            <a:ahLst/>
            <a:cxnLst/>
            <a:rect l="l" t="t" r="r" b="b"/>
            <a:pathLst>
              <a:path w="200025">
                <a:moveTo>
                  <a:pt x="199644" y="0"/>
                </a:moveTo>
                <a:lnTo>
                  <a:pt x="0" y="0"/>
                </a:lnTo>
              </a:path>
            </a:pathLst>
          </a:custGeom>
          <a:ln w="3175">
            <a:solidFill>
              <a:srgbClr val="000000"/>
            </a:solidFill>
          </a:ln>
        </p:spPr>
        <p:txBody>
          <a:bodyPr wrap="square" lIns="0" tIns="0" rIns="0" bIns="0" rtlCol="0"/>
          <a:lstStyle/>
          <a:p>
            <a:endParaRPr/>
          </a:p>
        </p:txBody>
      </p:sp>
      <p:sp>
        <p:nvSpPr>
          <p:cNvPr id="1599" name="object 1599"/>
          <p:cNvSpPr/>
          <p:nvPr/>
        </p:nvSpPr>
        <p:spPr>
          <a:xfrm>
            <a:off x="3751591" y="8457646"/>
            <a:ext cx="149860" cy="0"/>
          </a:xfrm>
          <a:custGeom>
            <a:avLst/>
            <a:gdLst/>
            <a:ahLst/>
            <a:cxnLst/>
            <a:rect l="l" t="t" r="r" b="b"/>
            <a:pathLst>
              <a:path w="149860">
                <a:moveTo>
                  <a:pt x="149351" y="0"/>
                </a:moveTo>
                <a:lnTo>
                  <a:pt x="0" y="0"/>
                </a:lnTo>
              </a:path>
            </a:pathLst>
          </a:custGeom>
          <a:ln w="3175">
            <a:solidFill>
              <a:srgbClr val="000000"/>
            </a:solidFill>
          </a:ln>
        </p:spPr>
        <p:txBody>
          <a:bodyPr wrap="square" lIns="0" tIns="0" rIns="0" bIns="0" rtlCol="0"/>
          <a:lstStyle/>
          <a:p>
            <a:endParaRPr/>
          </a:p>
        </p:txBody>
      </p:sp>
      <p:sp>
        <p:nvSpPr>
          <p:cNvPr id="1600" name="object 1600"/>
          <p:cNvSpPr/>
          <p:nvPr/>
        </p:nvSpPr>
        <p:spPr>
          <a:xfrm>
            <a:off x="3751591" y="8457646"/>
            <a:ext cx="149860" cy="0"/>
          </a:xfrm>
          <a:custGeom>
            <a:avLst/>
            <a:gdLst/>
            <a:ahLst/>
            <a:cxnLst/>
            <a:rect l="l" t="t" r="r" b="b"/>
            <a:pathLst>
              <a:path w="149860">
                <a:moveTo>
                  <a:pt x="149351" y="0"/>
                </a:moveTo>
                <a:lnTo>
                  <a:pt x="0" y="0"/>
                </a:lnTo>
              </a:path>
            </a:pathLst>
          </a:custGeom>
          <a:ln w="3175">
            <a:solidFill>
              <a:srgbClr val="000000"/>
            </a:solidFill>
          </a:ln>
        </p:spPr>
        <p:txBody>
          <a:bodyPr wrap="square" lIns="0" tIns="0" rIns="0" bIns="0" rtlCol="0"/>
          <a:lstStyle/>
          <a:p>
            <a:endParaRPr/>
          </a:p>
        </p:txBody>
      </p:sp>
      <p:sp>
        <p:nvSpPr>
          <p:cNvPr id="1601" name="object 1601"/>
          <p:cNvSpPr/>
          <p:nvPr/>
        </p:nvSpPr>
        <p:spPr>
          <a:xfrm>
            <a:off x="3726444" y="8432499"/>
            <a:ext cx="200025" cy="0"/>
          </a:xfrm>
          <a:custGeom>
            <a:avLst/>
            <a:gdLst/>
            <a:ahLst/>
            <a:cxnLst/>
            <a:rect l="l" t="t" r="r" b="b"/>
            <a:pathLst>
              <a:path w="200025">
                <a:moveTo>
                  <a:pt x="199644" y="0"/>
                </a:moveTo>
                <a:lnTo>
                  <a:pt x="0" y="0"/>
                </a:lnTo>
              </a:path>
            </a:pathLst>
          </a:custGeom>
          <a:ln w="3175">
            <a:solidFill>
              <a:srgbClr val="000000"/>
            </a:solidFill>
          </a:ln>
        </p:spPr>
        <p:txBody>
          <a:bodyPr wrap="square" lIns="0" tIns="0" rIns="0" bIns="0" rtlCol="0"/>
          <a:lstStyle/>
          <a:p>
            <a:endParaRPr/>
          </a:p>
        </p:txBody>
      </p:sp>
      <p:sp>
        <p:nvSpPr>
          <p:cNvPr id="1602" name="object 1602"/>
          <p:cNvSpPr/>
          <p:nvPr/>
        </p:nvSpPr>
        <p:spPr>
          <a:xfrm>
            <a:off x="3751591" y="8457646"/>
            <a:ext cx="149860" cy="0"/>
          </a:xfrm>
          <a:custGeom>
            <a:avLst/>
            <a:gdLst/>
            <a:ahLst/>
            <a:cxnLst/>
            <a:rect l="l" t="t" r="r" b="b"/>
            <a:pathLst>
              <a:path w="149860">
                <a:moveTo>
                  <a:pt x="149351" y="0"/>
                </a:moveTo>
                <a:lnTo>
                  <a:pt x="0" y="0"/>
                </a:lnTo>
              </a:path>
            </a:pathLst>
          </a:custGeom>
          <a:ln w="3175">
            <a:solidFill>
              <a:srgbClr val="000000"/>
            </a:solidFill>
          </a:ln>
        </p:spPr>
        <p:txBody>
          <a:bodyPr wrap="square" lIns="0" tIns="0" rIns="0" bIns="0" rtlCol="0"/>
          <a:lstStyle/>
          <a:p>
            <a:endParaRPr/>
          </a:p>
        </p:txBody>
      </p:sp>
      <p:sp>
        <p:nvSpPr>
          <p:cNvPr id="1603" name="object 1603"/>
          <p:cNvSpPr/>
          <p:nvPr/>
        </p:nvSpPr>
        <p:spPr>
          <a:xfrm>
            <a:off x="3773689" y="8687770"/>
            <a:ext cx="0" cy="266700"/>
          </a:xfrm>
          <a:custGeom>
            <a:avLst/>
            <a:gdLst/>
            <a:ahLst/>
            <a:cxnLst/>
            <a:rect l="l" t="t" r="r" b="b"/>
            <a:pathLst>
              <a:path h="266700">
                <a:moveTo>
                  <a:pt x="0" y="266699"/>
                </a:moveTo>
                <a:lnTo>
                  <a:pt x="0" y="0"/>
                </a:lnTo>
              </a:path>
            </a:pathLst>
          </a:custGeom>
          <a:ln w="3175">
            <a:solidFill>
              <a:srgbClr val="000000"/>
            </a:solidFill>
          </a:ln>
        </p:spPr>
        <p:txBody>
          <a:bodyPr wrap="square" lIns="0" tIns="0" rIns="0" bIns="0" rtlCol="0"/>
          <a:lstStyle/>
          <a:p>
            <a:endParaRPr/>
          </a:p>
        </p:txBody>
      </p:sp>
      <p:sp>
        <p:nvSpPr>
          <p:cNvPr id="1604" name="object 1604"/>
          <p:cNvSpPr/>
          <p:nvPr/>
        </p:nvSpPr>
        <p:spPr>
          <a:xfrm>
            <a:off x="3769116" y="8687770"/>
            <a:ext cx="8890" cy="266700"/>
          </a:xfrm>
          <a:custGeom>
            <a:avLst/>
            <a:gdLst/>
            <a:ahLst/>
            <a:cxnLst/>
            <a:rect l="l" t="t" r="r" b="b"/>
            <a:pathLst>
              <a:path w="8889" h="266700">
                <a:moveTo>
                  <a:pt x="0" y="0"/>
                </a:moveTo>
                <a:lnTo>
                  <a:pt x="0" y="266699"/>
                </a:lnTo>
                <a:lnTo>
                  <a:pt x="8382" y="266699"/>
                </a:lnTo>
                <a:lnTo>
                  <a:pt x="0" y="0"/>
                </a:lnTo>
                <a:close/>
              </a:path>
            </a:pathLst>
          </a:custGeom>
          <a:solidFill>
            <a:srgbClr val="000000"/>
          </a:solidFill>
        </p:spPr>
        <p:txBody>
          <a:bodyPr wrap="square" lIns="0" tIns="0" rIns="0" bIns="0" rtlCol="0"/>
          <a:lstStyle/>
          <a:p>
            <a:endParaRPr/>
          </a:p>
        </p:txBody>
      </p:sp>
      <p:sp>
        <p:nvSpPr>
          <p:cNvPr id="1605" name="object 1605"/>
          <p:cNvSpPr/>
          <p:nvPr/>
        </p:nvSpPr>
        <p:spPr>
          <a:xfrm>
            <a:off x="3769116" y="8687770"/>
            <a:ext cx="8890" cy="266700"/>
          </a:xfrm>
          <a:custGeom>
            <a:avLst/>
            <a:gdLst/>
            <a:ahLst/>
            <a:cxnLst/>
            <a:rect l="l" t="t" r="r" b="b"/>
            <a:pathLst>
              <a:path w="8889" h="266700">
                <a:moveTo>
                  <a:pt x="8382" y="0"/>
                </a:moveTo>
                <a:lnTo>
                  <a:pt x="0" y="0"/>
                </a:lnTo>
                <a:lnTo>
                  <a:pt x="8382" y="266699"/>
                </a:lnTo>
                <a:lnTo>
                  <a:pt x="8382" y="0"/>
                </a:lnTo>
                <a:close/>
              </a:path>
            </a:pathLst>
          </a:custGeom>
          <a:solidFill>
            <a:srgbClr val="000000"/>
          </a:solidFill>
        </p:spPr>
        <p:txBody>
          <a:bodyPr wrap="square" lIns="0" tIns="0" rIns="0" bIns="0" rtlCol="0"/>
          <a:lstStyle/>
          <a:p>
            <a:endParaRPr/>
          </a:p>
        </p:txBody>
      </p:sp>
      <p:sp>
        <p:nvSpPr>
          <p:cNvPr id="1606" name="object 1606"/>
          <p:cNvSpPr/>
          <p:nvPr/>
        </p:nvSpPr>
        <p:spPr>
          <a:xfrm>
            <a:off x="3769116" y="8687770"/>
            <a:ext cx="8890" cy="266700"/>
          </a:xfrm>
          <a:custGeom>
            <a:avLst/>
            <a:gdLst/>
            <a:ahLst/>
            <a:cxnLst/>
            <a:rect l="l" t="t" r="r" b="b"/>
            <a:pathLst>
              <a:path w="8889" h="266700">
                <a:moveTo>
                  <a:pt x="0" y="266699"/>
                </a:moveTo>
                <a:lnTo>
                  <a:pt x="8382" y="266699"/>
                </a:lnTo>
                <a:lnTo>
                  <a:pt x="8382" y="0"/>
                </a:lnTo>
                <a:lnTo>
                  <a:pt x="0" y="0"/>
                </a:lnTo>
                <a:lnTo>
                  <a:pt x="0" y="266699"/>
                </a:lnTo>
              </a:path>
            </a:pathLst>
          </a:custGeom>
          <a:ln w="3175">
            <a:solidFill>
              <a:srgbClr val="000000"/>
            </a:solidFill>
          </a:ln>
        </p:spPr>
        <p:txBody>
          <a:bodyPr wrap="square" lIns="0" tIns="0" rIns="0" bIns="0" rtlCol="0"/>
          <a:lstStyle/>
          <a:p>
            <a:endParaRPr/>
          </a:p>
        </p:txBody>
      </p:sp>
      <p:sp>
        <p:nvSpPr>
          <p:cNvPr id="1607" name="object 1607"/>
          <p:cNvSpPr/>
          <p:nvPr/>
        </p:nvSpPr>
        <p:spPr>
          <a:xfrm>
            <a:off x="3773689" y="8687770"/>
            <a:ext cx="0" cy="266700"/>
          </a:xfrm>
          <a:custGeom>
            <a:avLst/>
            <a:gdLst/>
            <a:ahLst/>
            <a:cxnLst/>
            <a:rect l="l" t="t" r="r" b="b"/>
            <a:pathLst>
              <a:path h="266700">
                <a:moveTo>
                  <a:pt x="0" y="266699"/>
                </a:moveTo>
                <a:lnTo>
                  <a:pt x="0" y="0"/>
                </a:lnTo>
              </a:path>
            </a:pathLst>
          </a:custGeom>
          <a:ln w="3175">
            <a:solidFill>
              <a:srgbClr val="000000"/>
            </a:solidFill>
          </a:ln>
        </p:spPr>
        <p:txBody>
          <a:bodyPr wrap="square" lIns="0" tIns="0" rIns="0" bIns="0" rtlCol="0"/>
          <a:lstStyle/>
          <a:p>
            <a:endParaRPr/>
          </a:p>
        </p:txBody>
      </p:sp>
      <p:sp>
        <p:nvSpPr>
          <p:cNvPr id="1608" name="object 1608"/>
          <p:cNvSpPr/>
          <p:nvPr/>
        </p:nvSpPr>
        <p:spPr>
          <a:xfrm>
            <a:off x="3878845" y="8687770"/>
            <a:ext cx="0" cy="266700"/>
          </a:xfrm>
          <a:custGeom>
            <a:avLst/>
            <a:gdLst/>
            <a:ahLst/>
            <a:cxnLst/>
            <a:rect l="l" t="t" r="r" b="b"/>
            <a:pathLst>
              <a:path h="266700">
                <a:moveTo>
                  <a:pt x="0" y="0"/>
                </a:moveTo>
                <a:lnTo>
                  <a:pt x="0" y="266699"/>
                </a:lnTo>
              </a:path>
            </a:pathLst>
          </a:custGeom>
          <a:ln w="3175">
            <a:solidFill>
              <a:srgbClr val="000000"/>
            </a:solidFill>
          </a:ln>
        </p:spPr>
        <p:txBody>
          <a:bodyPr wrap="square" lIns="0" tIns="0" rIns="0" bIns="0" rtlCol="0"/>
          <a:lstStyle/>
          <a:p>
            <a:endParaRPr/>
          </a:p>
        </p:txBody>
      </p:sp>
      <p:sp>
        <p:nvSpPr>
          <p:cNvPr id="1609" name="object 1609"/>
          <p:cNvSpPr/>
          <p:nvPr/>
        </p:nvSpPr>
        <p:spPr>
          <a:xfrm>
            <a:off x="3875035" y="8687770"/>
            <a:ext cx="8890" cy="266700"/>
          </a:xfrm>
          <a:custGeom>
            <a:avLst/>
            <a:gdLst/>
            <a:ahLst/>
            <a:cxnLst/>
            <a:rect l="l" t="t" r="r" b="b"/>
            <a:pathLst>
              <a:path w="8889" h="266700">
                <a:moveTo>
                  <a:pt x="8381" y="0"/>
                </a:moveTo>
                <a:lnTo>
                  <a:pt x="0" y="0"/>
                </a:lnTo>
                <a:lnTo>
                  <a:pt x="8381" y="266699"/>
                </a:lnTo>
                <a:lnTo>
                  <a:pt x="8381" y="0"/>
                </a:lnTo>
                <a:close/>
              </a:path>
            </a:pathLst>
          </a:custGeom>
          <a:solidFill>
            <a:srgbClr val="000000"/>
          </a:solidFill>
        </p:spPr>
        <p:txBody>
          <a:bodyPr wrap="square" lIns="0" tIns="0" rIns="0" bIns="0" rtlCol="0"/>
          <a:lstStyle/>
          <a:p>
            <a:endParaRPr/>
          </a:p>
        </p:txBody>
      </p:sp>
      <p:sp>
        <p:nvSpPr>
          <p:cNvPr id="1610" name="object 1610"/>
          <p:cNvSpPr/>
          <p:nvPr/>
        </p:nvSpPr>
        <p:spPr>
          <a:xfrm>
            <a:off x="3875035" y="8687770"/>
            <a:ext cx="8890" cy="266700"/>
          </a:xfrm>
          <a:custGeom>
            <a:avLst/>
            <a:gdLst/>
            <a:ahLst/>
            <a:cxnLst/>
            <a:rect l="l" t="t" r="r" b="b"/>
            <a:pathLst>
              <a:path w="8889" h="266700">
                <a:moveTo>
                  <a:pt x="0" y="0"/>
                </a:moveTo>
                <a:lnTo>
                  <a:pt x="0" y="266699"/>
                </a:lnTo>
                <a:lnTo>
                  <a:pt x="8381" y="266699"/>
                </a:lnTo>
                <a:lnTo>
                  <a:pt x="0" y="0"/>
                </a:lnTo>
                <a:close/>
              </a:path>
            </a:pathLst>
          </a:custGeom>
          <a:solidFill>
            <a:srgbClr val="000000"/>
          </a:solidFill>
        </p:spPr>
        <p:txBody>
          <a:bodyPr wrap="square" lIns="0" tIns="0" rIns="0" bIns="0" rtlCol="0"/>
          <a:lstStyle/>
          <a:p>
            <a:endParaRPr/>
          </a:p>
        </p:txBody>
      </p:sp>
      <p:sp>
        <p:nvSpPr>
          <p:cNvPr id="1611" name="object 1611"/>
          <p:cNvSpPr/>
          <p:nvPr/>
        </p:nvSpPr>
        <p:spPr>
          <a:xfrm>
            <a:off x="3875035" y="8687770"/>
            <a:ext cx="8890" cy="266700"/>
          </a:xfrm>
          <a:custGeom>
            <a:avLst/>
            <a:gdLst/>
            <a:ahLst/>
            <a:cxnLst/>
            <a:rect l="l" t="t" r="r" b="b"/>
            <a:pathLst>
              <a:path w="8889" h="266700">
                <a:moveTo>
                  <a:pt x="8381" y="0"/>
                </a:moveTo>
                <a:lnTo>
                  <a:pt x="0" y="0"/>
                </a:lnTo>
                <a:lnTo>
                  <a:pt x="0" y="266699"/>
                </a:lnTo>
                <a:lnTo>
                  <a:pt x="8381" y="266699"/>
                </a:lnTo>
                <a:lnTo>
                  <a:pt x="8381" y="0"/>
                </a:lnTo>
              </a:path>
            </a:pathLst>
          </a:custGeom>
          <a:ln w="3175">
            <a:solidFill>
              <a:srgbClr val="000000"/>
            </a:solidFill>
          </a:ln>
        </p:spPr>
        <p:txBody>
          <a:bodyPr wrap="square" lIns="0" tIns="0" rIns="0" bIns="0" rtlCol="0"/>
          <a:lstStyle/>
          <a:p>
            <a:endParaRPr/>
          </a:p>
        </p:txBody>
      </p:sp>
      <p:sp>
        <p:nvSpPr>
          <p:cNvPr id="1612" name="object 1612"/>
          <p:cNvSpPr/>
          <p:nvPr/>
        </p:nvSpPr>
        <p:spPr>
          <a:xfrm>
            <a:off x="3878845" y="8687770"/>
            <a:ext cx="0" cy="266700"/>
          </a:xfrm>
          <a:custGeom>
            <a:avLst/>
            <a:gdLst/>
            <a:ahLst/>
            <a:cxnLst/>
            <a:rect l="l" t="t" r="r" b="b"/>
            <a:pathLst>
              <a:path h="266700">
                <a:moveTo>
                  <a:pt x="0" y="0"/>
                </a:moveTo>
                <a:lnTo>
                  <a:pt x="0" y="266699"/>
                </a:lnTo>
              </a:path>
            </a:pathLst>
          </a:custGeom>
          <a:ln w="3175">
            <a:solidFill>
              <a:srgbClr val="000000"/>
            </a:solidFill>
          </a:ln>
        </p:spPr>
        <p:txBody>
          <a:bodyPr wrap="square" lIns="0" tIns="0" rIns="0" bIns="0" rtlCol="0"/>
          <a:lstStyle/>
          <a:p>
            <a:endParaRPr/>
          </a:p>
        </p:txBody>
      </p:sp>
      <p:sp>
        <p:nvSpPr>
          <p:cNvPr id="1613" name="object 1613"/>
          <p:cNvSpPr/>
          <p:nvPr/>
        </p:nvSpPr>
        <p:spPr>
          <a:xfrm>
            <a:off x="3773689" y="8954470"/>
            <a:ext cx="105410" cy="0"/>
          </a:xfrm>
          <a:custGeom>
            <a:avLst/>
            <a:gdLst/>
            <a:ahLst/>
            <a:cxnLst/>
            <a:rect l="l" t="t" r="r" b="b"/>
            <a:pathLst>
              <a:path w="105410">
                <a:moveTo>
                  <a:pt x="105156" y="0"/>
                </a:moveTo>
                <a:lnTo>
                  <a:pt x="0" y="0"/>
                </a:lnTo>
              </a:path>
            </a:pathLst>
          </a:custGeom>
          <a:ln w="3175">
            <a:solidFill>
              <a:srgbClr val="000000"/>
            </a:solidFill>
          </a:ln>
        </p:spPr>
        <p:txBody>
          <a:bodyPr wrap="square" lIns="0" tIns="0" rIns="0" bIns="0" rtlCol="0"/>
          <a:lstStyle/>
          <a:p>
            <a:endParaRPr/>
          </a:p>
        </p:txBody>
      </p:sp>
      <p:sp>
        <p:nvSpPr>
          <p:cNvPr id="1614" name="object 1614"/>
          <p:cNvSpPr/>
          <p:nvPr/>
        </p:nvSpPr>
        <p:spPr>
          <a:xfrm>
            <a:off x="3773689" y="8949898"/>
            <a:ext cx="105410" cy="8890"/>
          </a:xfrm>
          <a:custGeom>
            <a:avLst/>
            <a:gdLst/>
            <a:ahLst/>
            <a:cxnLst/>
            <a:rect l="l" t="t" r="r" b="b"/>
            <a:pathLst>
              <a:path w="105410" h="8890">
                <a:moveTo>
                  <a:pt x="105156" y="0"/>
                </a:moveTo>
                <a:lnTo>
                  <a:pt x="0" y="8381"/>
                </a:lnTo>
                <a:lnTo>
                  <a:pt x="105156" y="8381"/>
                </a:lnTo>
                <a:lnTo>
                  <a:pt x="105156" y="0"/>
                </a:lnTo>
                <a:close/>
              </a:path>
            </a:pathLst>
          </a:custGeom>
          <a:solidFill>
            <a:srgbClr val="000000"/>
          </a:solidFill>
        </p:spPr>
        <p:txBody>
          <a:bodyPr wrap="square" lIns="0" tIns="0" rIns="0" bIns="0" rtlCol="0"/>
          <a:lstStyle/>
          <a:p>
            <a:endParaRPr/>
          </a:p>
        </p:txBody>
      </p:sp>
      <p:sp>
        <p:nvSpPr>
          <p:cNvPr id="1615" name="object 1615"/>
          <p:cNvSpPr/>
          <p:nvPr/>
        </p:nvSpPr>
        <p:spPr>
          <a:xfrm>
            <a:off x="3773689" y="8949898"/>
            <a:ext cx="105410" cy="8890"/>
          </a:xfrm>
          <a:custGeom>
            <a:avLst/>
            <a:gdLst/>
            <a:ahLst/>
            <a:cxnLst/>
            <a:rect l="l" t="t" r="r" b="b"/>
            <a:pathLst>
              <a:path w="105410" h="8890">
                <a:moveTo>
                  <a:pt x="105156" y="0"/>
                </a:moveTo>
                <a:lnTo>
                  <a:pt x="0" y="0"/>
                </a:lnTo>
                <a:lnTo>
                  <a:pt x="0" y="8381"/>
                </a:lnTo>
                <a:lnTo>
                  <a:pt x="105156" y="0"/>
                </a:lnTo>
                <a:close/>
              </a:path>
            </a:pathLst>
          </a:custGeom>
          <a:solidFill>
            <a:srgbClr val="000000"/>
          </a:solidFill>
        </p:spPr>
        <p:txBody>
          <a:bodyPr wrap="square" lIns="0" tIns="0" rIns="0" bIns="0" rtlCol="0"/>
          <a:lstStyle/>
          <a:p>
            <a:endParaRPr/>
          </a:p>
        </p:txBody>
      </p:sp>
      <p:sp>
        <p:nvSpPr>
          <p:cNvPr id="1616" name="object 1616"/>
          <p:cNvSpPr/>
          <p:nvPr/>
        </p:nvSpPr>
        <p:spPr>
          <a:xfrm>
            <a:off x="3773689" y="8949898"/>
            <a:ext cx="105410" cy="8890"/>
          </a:xfrm>
          <a:custGeom>
            <a:avLst/>
            <a:gdLst/>
            <a:ahLst/>
            <a:cxnLst/>
            <a:rect l="l" t="t" r="r" b="b"/>
            <a:pathLst>
              <a:path w="105410" h="8890">
                <a:moveTo>
                  <a:pt x="105156" y="8381"/>
                </a:moveTo>
                <a:lnTo>
                  <a:pt x="105156" y="0"/>
                </a:lnTo>
                <a:lnTo>
                  <a:pt x="0" y="0"/>
                </a:lnTo>
                <a:lnTo>
                  <a:pt x="0" y="8381"/>
                </a:lnTo>
                <a:lnTo>
                  <a:pt x="105156" y="8381"/>
                </a:lnTo>
              </a:path>
            </a:pathLst>
          </a:custGeom>
          <a:ln w="3175">
            <a:solidFill>
              <a:srgbClr val="000000"/>
            </a:solidFill>
          </a:ln>
        </p:spPr>
        <p:txBody>
          <a:bodyPr wrap="square" lIns="0" tIns="0" rIns="0" bIns="0" rtlCol="0"/>
          <a:lstStyle/>
          <a:p>
            <a:endParaRPr/>
          </a:p>
        </p:txBody>
      </p:sp>
      <p:sp>
        <p:nvSpPr>
          <p:cNvPr id="1617" name="object 1617"/>
          <p:cNvSpPr txBox="1"/>
          <p:nvPr/>
        </p:nvSpPr>
        <p:spPr>
          <a:xfrm>
            <a:off x="3850651" y="8694096"/>
            <a:ext cx="1428115" cy="351790"/>
          </a:xfrm>
          <a:prstGeom prst="rect">
            <a:avLst/>
          </a:prstGeom>
        </p:spPr>
        <p:txBody>
          <a:bodyPr vert="horz" wrap="square" lIns="0" tIns="15875" rIns="0" bIns="0" rtlCol="0">
            <a:spAutoFit/>
          </a:bodyPr>
          <a:lstStyle/>
          <a:p>
            <a:pPr marL="286385">
              <a:lnSpc>
                <a:spcPts val="710"/>
              </a:lnSpc>
              <a:spcBef>
                <a:spcPts val="125"/>
              </a:spcBef>
            </a:pPr>
            <a:r>
              <a:rPr sz="650" spc="10" dirty="0">
                <a:latin typeface="Arial"/>
                <a:cs typeface="Arial"/>
              </a:rPr>
              <a:t>REALIZADA</a:t>
            </a:r>
            <a:r>
              <a:rPr sz="650" spc="-5" dirty="0">
                <a:latin typeface="Arial"/>
                <a:cs typeface="Arial"/>
              </a:rPr>
              <a:t> </a:t>
            </a:r>
            <a:r>
              <a:rPr sz="650" spc="15" dirty="0">
                <a:latin typeface="Arial"/>
                <a:cs typeface="Arial"/>
              </a:rPr>
              <a:t>POR</a:t>
            </a:r>
            <a:endParaRPr sz="650">
              <a:latin typeface="Arial"/>
              <a:cs typeface="Arial"/>
            </a:endParaRPr>
          </a:p>
          <a:p>
            <a:pPr marL="38100">
              <a:lnSpc>
                <a:spcPts val="1010"/>
              </a:lnSpc>
              <a:tabLst>
                <a:tab pos="1242695" algn="l"/>
              </a:tabLst>
            </a:pPr>
            <a:r>
              <a:rPr sz="900" dirty="0">
                <a:latin typeface="Arial"/>
                <a:cs typeface="Arial"/>
              </a:rPr>
              <a:t>Rb   </a:t>
            </a:r>
            <a:r>
              <a:rPr sz="975" spc="15" baseline="4273" dirty="0">
                <a:latin typeface="Arial"/>
                <a:cs typeface="Arial"/>
              </a:rPr>
              <a:t>EL USUARIO</a:t>
            </a:r>
            <a:r>
              <a:rPr sz="975" spc="112" baseline="4273" dirty="0">
                <a:latin typeface="Arial"/>
                <a:cs typeface="Arial"/>
              </a:rPr>
              <a:t> </a:t>
            </a:r>
            <a:r>
              <a:rPr sz="975" spc="22" baseline="4273" dirty="0">
                <a:latin typeface="Arial"/>
                <a:cs typeface="Arial"/>
              </a:rPr>
              <a:t>EN</a:t>
            </a:r>
            <a:r>
              <a:rPr sz="975" spc="7" baseline="4273" dirty="0">
                <a:latin typeface="Arial"/>
                <a:cs typeface="Arial"/>
              </a:rPr>
              <a:t> </a:t>
            </a:r>
            <a:r>
              <a:rPr sz="975" spc="22" baseline="4273" dirty="0">
                <a:latin typeface="Arial"/>
                <a:cs typeface="Arial"/>
              </a:rPr>
              <a:t>SU	</a:t>
            </a:r>
            <a:r>
              <a:rPr sz="1350" baseline="3086" dirty="0">
                <a:latin typeface="Arial"/>
                <a:cs typeface="Arial"/>
              </a:rPr>
              <a:t>Ra</a:t>
            </a:r>
            <a:endParaRPr sz="1350" baseline="3086">
              <a:latin typeface="Arial"/>
              <a:cs typeface="Arial"/>
            </a:endParaRPr>
          </a:p>
          <a:p>
            <a:pPr marL="284480">
              <a:lnSpc>
                <a:spcPct val="100000"/>
              </a:lnSpc>
              <a:spcBef>
                <a:spcPts val="30"/>
              </a:spcBef>
            </a:pPr>
            <a:r>
              <a:rPr sz="650" spc="10" dirty="0">
                <a:latin typeface="Arial"/>
                <a:cs typeface="Arial"/>
              </a:rPr>
              <a:t>INSTALACIÓN</a:t>
            </a:r>
            <a:endParaRPr sz="650">
              <a:latin typeface="Arial"/>
              <a:cs typeface="Arial"/>
            </a:endParaRPr>
          </a:p>
        </p:txBody>
      </p:sp>
      <p:sp>
        <p:nvSpPr>
          <p:cNvPr id="1618" name="object 1618"/>
          <p:cNvSpPr/>
          <p:nvPr/>
        </p:nvSpPr>
        <p:spPr>
          <a:xfrm>
            <a:off x="3773689" y="8954470"/>
            <a:ext cx="105410" cy="0"/>
          </a:xfrm>
          <a:custGeom>
            <a:avLst/>
            <a:gdLst/>
            <a:ahLst/>
            <a:cxnLst/>
            <a:rect l="l" t="t" r="r" b="b"/>
            <a:pathLst>
              <a:path w="105410">
                <a:moveTo>
                  <a:pt x="105156" y="0"/>
                </a:moveTo>
                <a:lnTo>
                  <a:pt x="0" y="0"/>
                </a:lnTo>
              </a:path>
            </a:pathLst>
          </a:custGeom>
          <a:ln w="3175">
            <a:solidFill>
              <a:srgbClr val="000000"/>
            </a:solidFill>
          </a:ln>
        </p:spPr>
        <p:txBody>
          <a:bodyPr wrap="square" lIns="0" tIns="0" rIns="0" bIns="0" rtlCol="0"/>
          <a:lstStyle/>
          <a:p>
            <a:endParaRPr/>
          </a:p>
        </p:txBody>
      </p:sp>
      <p:sp>
        <p:nvSpPr>
          <p:cNvPr id="1619" name="object 1619"/>
          <p:cNvSpPr/>
          <p:nvPr/>
        </p:nvSpPr>
        <p:spPr>
          <a:xfrm>
            <a:off x="3773689" y="8687770"/>
            <a:ext cx="105410" cy="0"/>
          </a:xfrm>
          <a:custGeom>
            <a:avLst/>
            <a:gdLst/>
            <a:ahLst/>
            <a:cxnLst/>
            <a:rect l="l" t="t" r="r" b="b"/>
            <a:pathLst>
              <a:path w="105410">
                <a:moveTo>
                  <a:pt x="0" y="0"/>
                </a:moveTo>
                <a:lnTo>
                  <a:pt x="105156" y="0"/>
                </a:lnTo>
              </a:path>
            </a:pathLst>
          </a:custGeom>
          <a:ln w="3175">
            <a:solidFill>
              <a:srgbClr val="000000"/>
            </a:solidFill>
          </a:ln>
        </p:spPr>
        <p:txBody>
          <a:bodyPr wrap="square" lIns="0" tIns="0" rIns="0" bIns="0" rtlCol="0"/>
          <a:lstStyle/>
          <a:p>
            <a:endParaRPr/>
          </a:p>
        </p:txBody>
      </p:sp>
      <p:sp>
        <p:nvSpPr>
          <p:cNvPr id="1620" name="object 1620"/>
          <p:cNvSpPr/>
          <p:nvPr/>
        </p:nvSpPr>
        <p:spPr>
          <a:xfrm>
            <a:off x="3773689" y="8683198"/>
            <a:ext cx="105410" cy="8890"/>
          </a:xfrm>
          <a:custGeom>
            <a:avLst/>
            <a:gdLst/>
            <a:ahLst/>
            <a:cxnLst/>
            <a:rect l="l" t="t" r="r" b="b"/>
            <a:pathLst>
              <a:path w="105410" h="8890">
                <a:moveTo>
                  <a:pt x="105156" y="0"/>
                </a:moveTo>
                <a:lnTo>
                  <a:pt x="0" y="0"/>
                </a:lnTo>
                <a:lnTo>
                  <a:pt x="0" y="8381"/>
                </a:lnTo>
                <a:lnTo>
                  <a:pt x="105156" y="0"/>
                </a:lnTo>
                <a:close/>
              </a:path>
            </a:pathLst>
          </a:custGeom>
          <a:solidFill>
            <a:srgbClr val="000000"/>
          </a:solidFill>
        </p:spPr>
        <p:txBody>
          <a:bodyPr wrap="square" lIns="0" tIns="0" rIns="0" bIns="0" rtlCol="0"/>
          <a:lstStyle/>
          <a:p>
            <a:endParaRPr/>
          </a:p>
        </p:txBody>
      </p:sp>
      <p:sp>
        <p:nvSpPr>
          <p:cNvPr id="1621" name="object 1621"/>
          <p:cNvSpPr/>
          <p:nvPr/>
        </p:nvSpPr>
        <p:spPr>
          <a:xfrm>
            <a:off x="3773689" y="8683198"/>
            <a:ext cx="105410" cy="8890"/>
          </a:xfrm>
          <a:custGeom>
            <a:avLst/>
            <a:gdLst/>
            <a:ahLst/>
            <a:cxnLst/>
            <a:rect l="l" t="t" r="r" b="b"/>
            <a:pathLst>
              <a:path w="105410" h="8890">
                <a:moveTo>
                  <a:pt x="105156" y="0"/>
                </a:moveTo>
                <a:lnTo>
                  <a:pt x="0" y="8381"/>
                </a:lnTo>
                <a:lnTo>
                  <a:pt x="105156" y="8381"/>
                </a:lnTo>
                <a:lnTo>
                  <a:pt x="105156" y="0"/>
                </a:lnTo>
                <a:close/>
              </a:path>
            </a:pathLst>
          </a:custGeom>
          <a:solidFill>
            <a:srgbClr val="000000"/>
          </a:solidFill>
        </p:spPr>
        <p:txBody>
          <a:bodyPr wrap="square" lIns="0" tIns="0" rIns="0" bIns="0" rtlCol="0"/>
          <a:lstStyle/>
          <a:p>
            <a:endParaRPr/>
          </a:p>
        </p:txBody>
      </p:sp>
      <p:sp>
        <p:nvSpPr>
          <p:cNvPr id="1622" name="object 1622"/>
          <p:cNvSpPr/>
          <p:nvPr/>
        </p:nvSpPr>
        <p:spPr>
          <a:xfrm>
            <a:off x="3773689" y="8683198"/>
            <a:ext cx="105410" cy="8890"/>
          </a:xfrm>
          <a:custGeom>
            <a:avLst/>
            <a:gdLst/>
            <a:ahLst/>
            <a:cxnLst/>
            <a:rect l="l" t="t" r="r" b="b"/>
            <a:pathLst>
              <a:path w="105410" h="8890">
                <a:moveTo>
                  <a:pt x="0" y="0"/>
                </a:moveTo>
                <a:lnTo>
                  <a:pt x="0" y="8381"/>
                </a:lnTo>
                <a:lnTo>
                  <a:pt x="105156" y="8381"/>
                </a:lnTo>
                <a:lnTo>
                  <a:pt x="105156" y="0"/>
                </a:lnTo>
                <a:lnTo>
                  <a:pt x="0" y="0"/>
                </a:lnTo>
              </a:path>
            </a:pathLst>
          </a:custGeom>
          <a:ln w="3175">
            <a:solidFill>
              <a:srgbClr val="000000"/>
            </a:solidFill>
          </a:ln>
        </p:spPr>
        <p:txBody>
          <a:bodyPr wrap="square" lIns="0" tIns="0" rIns="0" bIns="0" rtlCol="0"/>
          <a:lstStyle/>
          <a:p>
            <a:endParaRPr/>
          </a:p>
        </p:txBody>
      </p:sp>
      <p:sp>
        <p:nvSpPr>
          <p:cNvPr id="1623" name="object 1623"/>
          <p:cNvSpPr/>
          <p:nvPr/>
        </p:nvSpPr>
        <p:spPr>
          <a:xfrm>
            <a:off x="3773689" y="8687770"/>
            <a:ext cx="105410" cy="0"/>
          </a:xfrm>
          <a:custGeom>
            <a:avLst/>
            <a:gdLst/>
            <a:ahLst/>
            <a:cxnLst/>
            <a:rect l="l" t="t" r="r" b="b"/>
            <a:pathLst>
              <a:path w="105410">
                <a:moveTo>
                  <a:pt x="0" y="0"/>
                </a:moveTo>
                <a:lnTo>
                  <a:pt x="105156" y="0"/>
                </a:lnTo>
              </a:path>
            </a:pathLst>
          </a:custGeom>
          <a:ln w="3175">
            <a:solidFill>
              <a:srgbClr val="000000"/>
            </a:solidFill>
          </a:ln>
        </p:spPr>
        <p:txBody>
          <a:bodyPr wrap="square" lIns="0" tIns="0" rIns="0" bIns="0" rtlCol="0"/>
          <a:lstStyle/>
          <a:p>
            <a:endParaRPr/>
          </a:p>
        </p:txBody>
      </p:sp>
      <p:sp>
        <p:nvSpPr>
          <p:cNvPr id="1624" name="object 1624"/>
          <p:cNvSpPr/>
          <p:nvPr/>
        </p:nvSpPr>
        <p:spPr>
          <a:xfrm>
            <a:off x="5021845" y="8101791"/>
            <a:ext cx="7620" cy="330835"/>
          </a:xfrm>
          <a:custGeom>
            <a:avLst/>
            <a:gdLst/>
            <a:ahLst/>
            <a:cxnLst/>
            <a:rect l="l" t="t" r="r" b="b"/>
            <a:pathLst>
              <a:path w="7619" h="330834">
                <a:moveTo>
                  <a:pt x="7619" y="0"/>
                </a:moveTo>
                <a:lnTo>
                  <a:pt x="0" y="0"/>
                </a:lnTo>
                <a:lnTo>
                  <a:pt x="7619" y="330708"/>
                </a:lnTo>
                <a:lnTo>
                  <a:pt x="7619" y="0"/>
                </a:lnTo>
                <a:close/>
              </a:path>
            </a:pathLst>
          </a:custGeom>
          <a:solidFill>
            <a:srgbClr val="000000"/>
          </a:solidFill>
        </p:spPr>
        <p:txBody>
          <a:bodyPr wrap="square" lIns="0" tIns="0" rIns="0" bIns="0" rtlCol="0"/>
          <a:lstStyle/>
          <a:p>
            <a:endParaRPr/>
          </a:p>
        </p:txBody>
      </p:sp>
      <p:sp>
        <p:nvSpPr>
          <p:cNvPr id="1625" name="object 1625"/>
          <p:cNvSpPr/>
          <p:nvPr/>
        </p:nvSpPr>
        <p:spPr>
          <a:xfrm>
            <a:off x="5021845" y="8101791"/>
            <a:ext cx="7620" cy="330835"/>
          </a:xfrm>
          <a:custGeom>
            <a:avLst/>
            <a:gdLst/>
            <a:ahLst/>
            <a:cxnLst/>
            <a:rect l="l" t="t" r="r" b="b"/>
            <a:pathLst>
              <a:path w="7619" h="330834">
                <a:moveTo>
                  <a:pt x="0" y="0"/>
                </a:moveTo>
                <a:lnTo>
                  <a:pt x="0" y="330708"/>
                </a:lnTo>
                <a:lnTo>
                  <a:pt x="7619" y="330708"/>
                </a:lnTo>
                <a:lnTo>
                  <a:pt x="0" y="0"/>
                </a:lnTo>
                <a:close/>
              </a:path>
            </a:pathLst>
          </a:custGeom>
          <a:solidFill>
            <a:srgbClr val="000000"/>
          </a:solidFill>
        </p:spPr>
        <p:txBody>
          <a:bodyPr wrap="square" lIns="0" tIns="0" rIns="0" bIns="0" rtlCol="0"/>
          <a:lstStyle/>
          <a:p>
            <a:endParaRPr/>
          </a:p>
        </p:txBody>
      </p:sp>
      <p:sp>
        <p:nvSpPr>
          <p:cNvPr id="1626" name="object 1626"/>
          <p:cNvSpPr/>
          <p:nvPr/>
        </p:nvSpPr>
        <p:spPr>
          <a:xfrm>
            <a:off x="5021082" y="8101791"/>
            <a:ext cx="8890" cy="330835"/>
          </a:xfrm>
          <a:custGeom>
            <a:avLst/>
            <a:gdLst/>
            <a:ahLst/>
            <a:cxnLst/>
            <a:rect l="l" t="t" r="r" b="b"/>
            <a:pathLst>
              <a:path w="8889" h="330834">
                <a:moveTo>
                  <a:pt x="8381" y="0"/>
                </a:moveTo>
                <a:lnTo>
                  <a:pt x="0" y="0"/>
                </a:lnTo>
                <a:lnTo>
                  <a:pt x="0" y="330708"/>
                </a:lnTo>
                <a:lnTo>
                  <a:pt x="8381" y="330708"/>
                </a:lnTo>
                <a:lnTo>
                  <a:pt x="8381" y="0"/>
                </a:lnTo>
              </a:path>
            </a:pathLst>
          </a:custGeom>
          <a:ln w="3175">
            <a:solidFill>
              <a:srgbClr val="000000"/>
            </a:solidFill>
          </a:ln>
        </p:spPr>
        <p:txBody>
          <a:bodyPr wrap="square" lIns="0" tIns="0" rIns="0" bIns="0" rtlCol="0"/>
          <a:lstStyle/>
          <a:p>
            <a:endParaRPr/>
          </a:p>
        </p:txBody>
      </p:sp>
      <p:sp>
        <p:nvSpPr>
          <p:cNvPr id="1627" name="object 1627"/>
          <p:cNvSpPr/>
          <p:nvPr/>
        </p:nvSpPr>
        <p:spPr>
          <a:xfrm>
            <a:off x="5025654" y="8504889"/>
            <a:ext cx="0" cy="182880"/>
          </a:xfrm>
          <a:custGeom>
            <a:avLst/>
            <a:gdLst/>
            <a:ahLst/>
            <a:cxnLst/>
            <a:rect l="l" t="t" r="r" b="b"/>
            <a:pathLst>
              <a:path h="182879">
                <a:moveTo>
                  <a:pt x="0" y="0"/>
                </a:moveTo>
                <a:lnTo>
                  <a:pt x="0" y="182880"/>
                </a:lnTo>
              </a:path>
            </a:pathLst>
          </a:custGeom>
          <a:ln w="3175">
            <a:solidFill>
              <a:srgbClr val="000000"/>
            </a:solidFill>
          </a:ln>
        </p:spPr>
        <p:txBody>
          <a:bodyPr wrap="square" lIns="0" tIns="0" rIns="0" bIns="0" rtlCol="0"/>
          <a:lstStyle/>
          <a:p>
            <a:endParaRPr/>
          </a:p>
        </p:txBody>
      </p:sp>
      <p:sp>
        <p:nvSpPr>
          <p:cNvPr id="1628" name="object 1628"/>
          <p:cNvSpPr/>
          <p:nvPr/>
        </p:nvSpPr>
        <p:spPr>
          <a:xfrm>
            <a:off x="5021845" y="8504889"/>
            <a:ext cx="7620" cy="182880"/>
          </a:xfrm>
          <a:custGeom>
            <a:avLst/>
            <a:gdLst/>
            <a:ahLst/>
            <a:cxnLst/>
            <a:rect l="l" t="t" r="r" b="b"/>
            <a:pathLst>
              <a:path w="7619" h="182879">
                <a:moveTo>
                  <a:pt x="7619" y="0"/>
                </a:moveTo>
                <a:lnTo>
                  <a:pt x="0" y="0"/>
                </a:lnTo>
                <a:lnTo>
                  <a:pt x="7619" y="182880"/>
                </a:lnTo>
                <a:lnTo>
                  <a:pt x="7619" y="0"/>
                </a:lnTo>
                <a:close/>
              </a:path>
            </a:pathLst>
          </a:custGeom>
          <a:solidFill>
            <a:srgbClr val="000000"/>
          </a:solidFill>
        </p:spPr>
        <p:txBody>
          <a:bodyPr wrap="square" lIns="0" tIns="0" rIns="0" bIns="0" rtlCol="0"/>
          <a:lstStyle/>
          <a:p>
            <a:endParaRPr/>
          </a:p>
        </p:txBody>
      </p:sp>
      <p:sp>
        <p:nvSpPr>
          <p:cNvPr id="1629" name="object 1629"/>
          <p:cNvSpPr/>
          <p:nvPr/>
        </p:nvSpPr>
        <p:spPr>
          <a:xfrm>
            <a:off x="5021845" y="8504889"/>
            <a:ext cx="7620" cy="182880"/>
          </a:xfrm>
          <a:custGeom>
            <a:avLst/>
            <a:gdLst/>
            <a:ahLst/>
            <a:cxnLst/>
            <a:rect l="l" t="t" r="r" b="b"/>
            <a:pathLst>
              <a:path w="7619" h="182879">
                <a:moveTo>
                  <a:pt x="0" y="0"/>
                </a:moveTo>
                <a:lnTo>
                  <a:pt x="0" y="182880"/>
                </a:lnTo>
                <a:lnTo>
                  <a:pt x="7619" y="182880"/>
                </a:lnTo>
                <a:lnTo>
                  <a:pt x="0" y="0"/>
                </a:lnTo>
                <a:close/>
              </a:path>
            </a:pathLst>
          </a:custGeom>
          <a:solidFill>
            <a:srgbClr val="000000"/>
          </a:solidFill>
        </p:spPr>
        <p:txBody>
          <a:bodyPr wrap="square" lIns="0" tIns="0" rIns="0" bIns="0" rtlCol="0"/>
          <a:lstStyle/>
          <a:p>
            <a:endParaRPr/>
          </a:p>
        </p:txBody>
      </p:sp>
      <p:sp>
        <p:nvSpPr>
          <p:cNvPr id="1630" name="object 1630"/>
          <p:cNvSpPr/>
          <p:nvPr/>
        </p:nvSpPr>
        <p:spPr>
          <a:xfrm>
            <a:off x="5021082" y="8504889"/>
            <a:ext cx="8890" cy="182880"/>
          </a:xfrm>
          <a:custGeom>
            <a:avLst/>
            <a:gdLst/>
            <a:ahLst/>
            <a:cxnLst/>
            <a:rect l="l" t="t" r="r" b="b"/>
            <a:pathLst>
              <a:path w="8889" h="182879">
                <a:moveTo>
                  <a:pt x="8381" y="0"/>
                </a:moveTo>
                <a:lnTo>
                  <a:pt x="0" y="0"/>
                </a:lnTo>
                <a:lnTo>
                  <a:pt x="0" y="182880"/>
                </a:lnTo>
                <a:lnTo>
                  <a:pt x="8381" y="182880"/>
                </a:lnTo>
                <a:lnTo>
                  <a:pt x="8381" y="0"/>
                </a:lnTo>
              </a:path>
            </a:pathLst>
          </a:custGeom>
          <a:ln w="3175">
            <a:solidFill>
              <a:srgbClr val="000000"/>
            </a:solidFill>
          </a:ln>
        </p:spPr>
        <p:txBody>
          <a:bodyPr wrap="square" lIns="0" tIns="0" rIns="0" bIns="0" rtlCol="0"/>
          <a:lstStyle/>
          <a:p>
            <a:endParaRPr/>
          </a:p>
        </p:txBody>
      </p:sp>
      <p:sp>
        <p:nvSpPr>
          <p:cNvPr id="1631" name="object 1631"/>
          <p:cNvSpPr/>
          <p:nvPr/>
        </p:nvSpPr>
        <p:spPr>
          <a:xfrm>
            <a:off x="4950217" y="8457646"/>
            <a:ext cx="150495" cy="0"/>
          </a:xfrm>
          <a:custGeom>
            <a:avLst/>
            <a:gdLst/>
            <a:ahLst/>
            <a:cxnLst/>
            <a:rect l="l" t="t" r="r" b="b"/>
            <a:pathLst>
              <a:path w="150494">
                <a:moveTo>
                  <a:pt x="150113" y="0"/>
                </a:moveTo>
                <a:lnTo>
                  <a:pt x="0" y="0"/>
                </a:lnTo>
              </a:path>
            </a:pathLst>
          </a:custGeom>
          <a:ln w="3175">
            <a:solidFill>
              <a:srgbClr val="000000"/>
            </a:solidFill>
          </a:ln>
        </p:spPr>
        <p:txBody>
          <a:bodyPr wrap="square" lIns="0" tIns="0" rIns="0" bIns="0" rtlCol="0"/>
          <a:lstStyle/>
          <a:p>
            <a:endParaRPr/>
          </a:p>
        </p:txBody>
      </p:sp>
      <p:sp>
        <p:nvSpPr>
          <p:cNvPr id="1632" name="object 1632"/>
          <p:cNvSpPr/>
          <p:nvPr/>
        </p:nvSpPr>
        <p:spPr>
          <a:xfrm>
            <a:off x="4925832" y="8432499"/>
            <a:ext cx="200025" cy="0"/>
          </a:xfrm>
          <a:custGeom>
            <a:avLst/>
            <a:gdLst/>
            <a:ahLst/>
            <a:cxnLst/>
            <a:rect l="l" t="t" r="r" b="b"/>
            <a:pathLst>
              <a:path w="200025">
                <a:moveTo>
                  <a:pt x="199644" y="0"/>
                </a:moveTo>
                <a:lnTo>
                  <a:pt x="0" y="0"/>
                </a:lnTo>
              </a:path>
            </a:pathLst>
          </a:custGeom>
          <a:ln w="3175">
            <a:solidFill>
              <a:srgbClr val="000000"/>
            </a:solidFill>
          </a:ln>
        </p:spPr>
        <p:txBody>
          <a:bodyPr wrap="square" lIns="0" tIns="0" rIns="0" bIns="0" rtlCol="0"/>
          <a:lstStyle/>
          <a:p>
            <a:endParaRPr/>
          </a:p>
        </p:txBody>
      </p:sp>
      <p:sp>
        <p:nvSpPr>
          <p:cNvPr id="1633" name="object 1633"/>
          <p:cNvSpPr/>
          <p:nvPr/>
        </p:nvSpPr>
        <p:spPr>
          <a:xfrm>
            <a:off x="4950217" y="8457646"/>
            <a:ext cx="150495" cy="0"/>
          </a:xfrm>
          <a:custGeom>
            <a:avLst/>
            <a:gdLst/>
            <a:ahLst/>
            <a:cxnLst/>
            <a:rect l="l" t="t" r="r" b="b"/>
            <a:pathLst>
              <a:path w="150494">
                <a:moveTo>
                  <a:pt x="150113" y="0"/>
                </a:moveTo>
                <a:lnTo>
                  <a:pt x="0" y="0"/>
                </a:lnTo>
              </a:path>
            </a:pathLst>
          </a:custGeom>
          <a:ln w="3175">
            <a:solidFill>
              <a:srgbClr val="000000"/>
            </a:solidFill>
          </a:ln>
        </p:spPr>
        <p:txBody>
          <a:bodyPr wrap="square" lIns="0" tIns="0" rIns="0" bIns="0" rtlCol="0"/>
          <a:lstStyle/>
          <a:p>
            <a:endParaRPr/>
          </a:p>
        </p:txBody>
      </p:sp>
      <p:sp>
        <p:nvSpPr>
          <p:cNvPr id="1634" name="object 1634"/>
          <p:cNvSpPr/>
          <p:nvPr/>
        </p:nvSpPr>
        <p:spPr>
          <a:xfrm>
            <a:off x="4950217" y="8457646"/>
            <a:ext cx="150495" cy="0"/>
          </a:xfrm>
          <a:custGeom>
            <a:avLst/>
            <a:gdLst/>
            <a:ahLst/>
            <a:cxnLst/>
            <a:rect l="l" t="t" r="r" b="b"/>
            <a:pathLst>
              <a:path w="150494">
                <a:moveTo>
                  <a:pt x="150113" y="0"/>
                </a:moveTo>
                <a:lnTo>
                  <a:pt x="0" y="0"/>
                </a:lnTo>
              </a:path>
            </a:pathLst>
          </a:custGeom>
          <a:ln w="3175">
            <a:solidFill>
              <a:srgbClr val="000000"/>
            </a:solidFill>
          </a:ln>
        </p:spPr>
        <p:txBody>
          <a:bodyPr wrap="square" lIns="0" tIns="0" rIns="0" bIns="0" rtlCol="0"/>
          <a:lstStyle/>
          <a:p>
            <a:endParaRPr/>
          </a:p>
        </p:txBody>
      </p:sp>
      <p:sp>
        <p:nvSpPr>
          <p:cNvPr id="1635" name="object 1635"/>
          <p:cNvSpPr/>
          <p:nvPr/>
        </p:nvSpPr>
        <p:spPr>
          <a:xfrm>
            <a:off x="4925832" y="8432499"/>
            <a:ext cx="200025" cy="0"/>
          </a:xfrm>
          <a:custGeom>
            <a:avLst/>
            <a:gdLst/>
            <a:ahLst/>
            <a:cxnLst/>
            <a:rect l="l" t="t" r="r" b="b"/>
            <a:pathLst>
              <a:path w="200025">
                <a:moveTo>
                  <a:pt x="199644" y="0"/>
                </a:moveTo>
                <a:lnTo>
                  <a:pt x="0" y="0"/>
                </a:lnTo>
              </a:path>
            </a:pathLst>
          </a:custGeom>
          <a:ln w="3175">
            <a:solidFill>
              <a:srgbClr val="000000"/>
            </a:solidFill>
          </a:ln>
        </p:spPr>
        <p:txBody>
          <a:bodyPr wrap="square" lIns="0" tIns="0" rIns="0" bIns="0" rtlCol="0"/>
          <a:lstStyle/>
          <a:p>
            <a:endParaRPr/>
          </a:p>
        </p:txBody>
      </p:sp>
      <p:sp>
        <p:nvSpPr>
          <p:cNvPr id="1636" name="object 1636"/>
          <p:cNvSpPr/>
          <p:nvPr/>
        </p:nvSpPr>
        <p:spPr>
          <a:xfrm>
            <a:off x="4950217" y="8457646"/>
            <a:ext cx="150495" cy="0"/>
          </a:xfrm>
          <a:custGeom>
            <a:avLst/>
            <a:gdLst/>
            <a:ahLst/>
            <a:cxnLst/>
            <a:rect l="l" t="t" r="r" b="b"/>
            <a:pathLst>
              <a:path w="150494">
                <a:moveTo>
                  <a:pt x="150113" y="0"/>
                </a:moveTo>
                <a:lnTo>
                  <a:pt x="0" y="0"/>
                </a:lnTo>
              </a:path>
            </a:pathLst>
          </a:custGeom>
          <a:ln w="3175">
            <a:solidFill>
              <a:srgbClr val="000000"/>
            </a:solidFill>
          </a:ln>
        </p:spPr>
        <p:txBody>
          <a:bodyPr wrap="square" lIns="0" tIns="0" rIns="0" bIns="0" rtlCol="0"/>
          <a:lstStyle/>
          <a:p>
            <a:endParaRPr/>
          </a:p>
        </p:txBody>
      </p:sp>
      <p:sp>
        <p:nvSpPr>
          <p:cNvPr id="1637" name="object 1637"/>
          <p:cNvSpPr/>
          <p:nvPr/>
        </p:nvSpPr>
        <p:spPr>
          <a:xfrm>
            <a:off x="4950217" y="8453073"/>
            <a:ext cx="150495" cy="8890"/>
          </a:xfrm>
          <a:custGeom>
            <a:avLst/>
            <a:gdLst/>
            <a:ahLst/>
            <a:cxnLst/>
            <a:rect l="l" t="t" r="r" b="b"/>
            <a:pathLst>
              <a:path w="150494" h="8890">
                <a:moveTo>
                  <a:pt x="150113" y="0"/>
                </a:moveTo>
                <a:lnTo>
                  <a:pt x="0" y="8381"/>
                </a:lnTo>
                <a:lnTo>
                  <a:pt x="150113" y="8381"/>
                </a:lnTo>
                <a:lnTo>
                  <a:pt x="150113" y="0"/>
                </a:lnTo>
                <a:close/>
              </a:path>
            </a:pathLst>
          </a:custGeom>
          <a:solidFill>
            <a:srgbClr val="000000"/>
          </a:solidFill>
        </p:spPr>
        <p:txBody>
          <a:bodyPr wrap="square" lIns="0" tIns="0" rIns="0" bIns="0" rtlCol="0"/>
          <a:lstStyle/>
          <a:p>
            <a:endParaRPr/>
          </a:p>
        </p:txBody>
      </p:sp>
      <p:sp>
        <p:nvSpPr>
          <p:cNvPr id="1638" name="object 1638"/>
          <p:cNvSpPr/>
          <p:nvPr/>
        </p:nvSpPr>
        <p:spPr>
          <a:xfrm>
            <a:off x="4950217" y="8453073"/>
            <a:ext cx="150495" cy="8890"/>
          </a:xfrm>
          <a:custGeom>
            <a:avLst/>
            <a:gdLst/>
            <a:ahLst/>
            <a:cxnLst/>
            <a:rect l="l" t="t" r="r" b="b"/>
            <a:pathLst>
              <a:path w="150494" h="8890">
                <a:moveTo>
                  <a:pt x="150113" y="0"/>
                </a:moveTo>
                <a:lnTo>
                  <a:pt x="0" y="0"/>
                </a:lnTo>
                <a:lnTo>
                  <a:pt x="0" y="8381"/>
                </a:lnTo>
                <a:lnTo>
                  <a:pt x="150113" y="0"/>
                </a:lnTo>
                <a:close/>
              </a:path>
            </a:pathLst>
          </a:custGeom>
          <a:solidFill>
            <a:srgbClr val="000000"/>
          </a:solidFill>
        </p:spPr>
        <p:txBody>
          <a:bodyPr wrap="square" lIns="0" tIns="0" rIns="0" bIns="0" rtlCol="0"/>
          <a:lstStyle/>
          <a:p>
            <a:endParaRPr/>
          </a:p>
        </p:txBody>
      </p:sp>
      <p:sp>
        <p:nvSpPr>
          <p:cNvPr id="1639" name="object 1639"/>
          <p:cNvSpPr/>
          <p:nvPr/>
        </p:nvSpPr>
        <p:spPr>
          <a:xfrm>
            <a:off x="4950217" y="8453073"/>
            <a:ext cx="150495" cy="8890"/>
          </a:xfrm>
          <a:custGeom>
            <a:avLst/>
            <a:gdLst/>
            <a:ahLst/>
            <a:cxnLst/>
            <a:rect l="l" t="t" r="r" b="b"/>
            <a:pathLst>
              <a:path w="150494" h="8890">
                <a:moveTo>
                  <a:pt x="150113" y="8381"/>
                </a:moveTo>
                <a:lnTo>
                  <a:pt x="150113" y="0"/>
                </a:lnTo>
                <a:lnTo>
                  <a:pt x="0" y="0"/>
                </a:lnTo>
                <a:lnTo>
                  <a:pt x="0" y="8381"/>
                </a:lnTo>
                <a:lnTo>
                  <a:pt x="150113" y="8381"/>
                </a:lnTo>
              </a:path>
            </a:pathLst>
          </a:custGeom>
          <a:ln w="3175">
            <a:solidFill>
              <a:srgbClr val="000000"/>
            </a:solidFill>
          </a:ln>
        </p:spPr>
        <p:txBody>
          <a:bodyPr wrap="square" lIns="0" tIns="0" rIns="0" bIns="0" rtlCol="0"/>
          <a:lstStyle/>
          <a:p>
            <a:endParaRPr/>
          </a:p>
        </p:txBody>
      </p:sp>
      <p:sp>
        <p:nvSpPr>
          <p:cNvPr id="1640" name="object 1640"/>
          <p:cNvSpPr/>
          <p:nvPr/>
        </p:nvSpPr>
        <p:spPr>
          <a:xfrm>
            <a:off x="4950217" y="8457646"/>
            <a:ext cx="150495" cy="0"/>
          </a:xfrm>
          <a:custGeom>
            <a:avLst/>
            <a:gdLst/>
            <a:ahLst/>
            <a:cxnLst/>
            <a:rect l="l" t="t" r="r" b="b"/>
            <a:pathLst>
              <a:path w="150494">
                <a:moveTo>
                  <a:pt x="150113" y="0"/>
                </a:moveTo>
                <a:lnTo>
                  <a:pt x="0" y="0"/>
                </a:lnTo>
              </a:path>
            </a:pathLst>
          </a:custGeom>
          <a:ln w="3175">
            <a:solidFill>
              <a:srgbClr val="000000"/>
            </a:solidFill>
          </a:ln>
        </p:spPr>
        <p:txBody>
          <a:bodyPr wrap="square" lIns="0" tIns="0" rIns="0" bIns="0" rtlCol="0"/>
          <a:lstStyle/>
          <a:p>
            <a:endParaRPr/>
          </a:p>
        </p:txBody>
      </p:sp>
      <p:sp>
        <p:nvSpPr>
          <p:cNvPr id="1641" name="object 1641"/>
          <p:cNvSpPr/>
          <p:nvPr/>
        </p:nvSpPr>
        <p:spPr>
          <a:xfrm>
            <a:off x="4925832" y="8428689"/>
            <a:ext cx="200025" cy="7620"/>
          </a:xfrm>
          <a:custGeom>
            <a:avLst/>
            <a:gdLst/>
            <a:ahLst/>
            <a:cxnLst/>
            <a:rect l="l" t="t" r="r" b="b"/>
            <a:pathLst>
              <a:path w="200025" h="7620">
                <a:moveTo>
                  <a:pt x="199644" y="0"/>
                </a:moveTo>
                <a:lnTo>
                  <a:pt x="0" y="7620"/>
                </a:lnTo>
                <a:lnTo>
                  <a:pt x="199644" y="7620"/>
                </a:lnTo>
                <a:lnTo>
                  <a:pt x="199644" y="0"/>
                </a:lnTo>
                <a:close/>
              </a:path>
            </a:pathLst>
          </a:custGeom>
          <a:solidFill>
            <a:srgbClr val="000000"/>
          </a:solidFill>
        </p:spPr>
        <p:txBody>
          <a:bodyPr wrap="square" lIns="0" tIns="0" rIns="0" bIns="0" rtlCol="0"/>
          <a:lstStyle/>
          <a:p>
            <a:endParaRPr/>
          </a:p>
        </p:txBody>
      </p:sp>
      <p:sp>
        <p:nvSpPr>
          <p:cNvPr id="1642" name="object 1642"/>
          <p:cNvSpPr/>
          <p:nvPr/>
        </p:nvSpPr>
        <p:spPr>
          <a:xfrm>
            <a:off x="4925832" y="8428689"/>
            <a:ext cx="200025" cy="7620"/>
          </a:xfrm>
          <a:custGeom>
            <a:avLst/>
            <a:gdLst/>
            <a:ahLst/>
            <a:cxnLst/>
            <a:rect l="l" t="t" r="r" b="b"/>
            <a:pathLst>
              <a:path w="200025" h="7620">
                <a:moveTo>
                  <a:pt x="199644" y="0"/>
                </a:moveTo>
                <a:lnTo>
                  <a:pt x="0" y="0"/>
                </a:lnTo>
                <a:lnTo>
                  <a:pt x="0" y="7620"/>
                </a:lnTo>
                <a:lnTo>
                  <a:pt x="199644" y="0"/>
                </a:lnTo>
                <a:close/>
              </a:path>
            </a:pathLst>
          </a:custGeom>
          <a:solidFill>
            <a:srgbClr val="000000"/>
          </a:solidFill>
        </p:spPr>
        <p:txBody>
          <a:bodyPr wrap="square" lIns="0" tIns="0" rIns="0" bIns="0" rtlCol="0"/>
          <a:lstStyle/>
          <a:p>
            <a:endParaRPr/>
          </a:p>
        </p:txBody>
      </p:sp>
      <p:sp>
        <p:nvSpPr>
          <p:cNvPr id="1643" name="object 1643"/>
          <p:cNvSpPr/>
          <p:nvPr/>
        </p:nvSpPr>
        <p:spPr>
          <a:xfrm>
            <a:off x="4925832" y="8428689"/>
            <a:ext cx="200025" cy="7620"/>
          </a:xfrm>
          <a:custGeom>
            <a:avLst/>
            <a:gdLst/>
            <a:ahLst/>
            <a:cxnLst/>
            <a:rect l="l" t="t" r="r" b="b"/>
            <a:pathLst>
              <a:path w="200025" h="7620">
                <a:moveTo>
                  <a:pt x="199644" y="7620"/>
                </a:moveTo>
                <a:lnTo>
                  <a:pt x="199644" y="0"/>
                </a:lnTo>
                <a:lnTo>
                  <a:pt x="0" y="0"/>
                </a:lnTo>
                <a:lnTo>
                  <a:pt x="0" y="7620"/>
                </a:lnTo>
                <a:lnTo>
                  <a:pt x="199644" y="7620"/>
                </a:lnTo>
              </a:path>
            </a:pathLst>
          </a:custGeom>
          <a:ln w="3175">
            <a:solidFill>
              <a:srgbClr val="000000"/>
            </a:solidFill>
          </a:ln>
        </p:spPr>
        <p:txBody>
          <a:bodyPr wrap="square" lIns="0" tIns="0" rIns="0" bIns="0" rtlCol="0"/>
          <a:lstStyle/>
          <a:p>
            <a:endParaRPr/>
          </a:p>
        </p:txBody>
      </p:sp>
      <p:sp>
        <p:nvSpPr>
          <p:cNvPr id="1644" name="object 1644"/>
          <p:cNvSpPr/>
          <p:nvPr/>
        </p:nvSpPr>
        <p:spPr>
          <a:xfrm>
            <a:off x="4975363" y="8482030"/>
            <a:ext cx="100965" cy="0"/>
          </a:xfrm>
          <a:custGeom>
            <a:avLst/>
            <a:gdLst/>
            <a:ahLst/>
            <a:cxnLst/>
            <a:rect l="l" t="t" r="r" b="b"/>
            <a:pathLst>
              <a:path w="100964">
                <a:moveTo>
                  <a:pt x="100583" y="0"/>
                </a:moveTo>
                <a:lnTo>
                  <a:pt x="0" y="0"/>
                </a:lnTo>
              </a:path>
            </a:pathLst>
          </a:custGeom>
          <a:ln w="3175">
            <a:solidFill>
              <a:srgbClr val="000000"/>
            </a:solidFill>
          </a:ln>
        </p:spPr>
        <p:txBody>
          <a:bodyPr wrap="square" lIns="0" tIns="0" rIns="0" bIns="0" rtlCol="0"/>
          <a:lstStyle/>
          <a:p>
            <a:endParaRPr/>
          </a:p>
        </p:txBody>
      </p:sp>
      <p:sp>
        <p:nvSpPr>
          <p:cNvPr id="1645" name="object 1645"/>
          <p:cNvSpPr/>
          <p:nvPr/>
        </p:nvSpPr>
        <p:spPr>
          <a:xfrm>
            <a:off x="4975363" y="8482030"/>
            <a:ext cx="100965" cy="0"/>
          </a:xfrm>
          <a:custGeom>
            <a:avLst/>
            <a:gdLst/>
            <a:ahLst/>
            <a:cxnLst/>
            <a:rect l="l" t="t" r="r" b="b"/>
            <a:pathLst>
              <a:path w="100964">
                <a:moveTo>
                  <a:pt x="100583" y="0"/>
                </a:moveTo>
                <a:lnTo>
                  <a:pt x="0" y="0"/>
                </a:lnTo>
              </a:path>
            </a:pathLst>
          </a:custGeom>
          <a:ln w="3175">
            <a:solidFill>
              <a:srgbClr val="000000"/>
            </a:solidFill>
          </a:ln>
        </p:spPr>
        <p:txBody>
          <a:bodyPr wrap="square" lIns="0" tIns="0" rIns="0" bIns="0" rtlCol="0"/>
          <a:lstStyle/>
          <a:p>
            <a:endParaRPr/>
          </a:p>
        </p:txBody>
      </p:sp>
      <p:sp>
        <p:nvSpPr>
          <p:cNvPr id="1646" name="object 1646"/>
          <p:cNvSpPr/>
          <p:nvPr/>
        </p:nvSpPr>
        <p:spPr>
          <a:xfrm>
            <a:off x="4975363" y="8478220"/>
            <a:ext cx="100965" cy="7620"/>
          </a:xfrm>
          <a:custGeom>
            <a:avLst/>
            <a:gdLst/>
            <a:ahLst/>
            <a:cxnLst/>
            <a:rect l="l" t="t" r="r" b="b"/>
            <a:pathLst>
              <a:path w="100964" h="7620">
                <a:moveTo>
                  <a:pt x="100583" y="0"/>
                </a:moveTo>
                <a:lnTo>
                  <a:pt x="0" y="7619"/>
                </a:lnTo>
                <a:lnTo>
                  <a:pt x="100583" y="7619"/>
                </a:lnTo>
                <a:lnTo>
                  <a:pt x="100583" y="0"/>
                </a:lnTo>
                <a:close/>
              </a:path>
            </a:pathLst>
          </a:custGeom>
          <a:solidFill>
            <a:srgbClr val="000000"/>
          </a:solidFill>
        </p:spPr>
        <p:txBody>
          <a:bodyPr wrap="square" lIns="0" tIns="0" rIns="0" bIns="0" rtlCol="0"/>
          <a:lstStyle/>
          <a:p>
            <a:endParaRPr/>
          </a:p>
        </p:txBody>
      </p:sp>
      <p:sp>
        <p:nvSpPr>
          <p:cNvPr id="1647" name="object 1647"/>
          <p:cNvSpPr/>
          <p:nvPr/>
        </p:nvSpPr>
        <p:spPr>
          <a:xfrm>
            <a:off x="4975363" y="8478220"/>
            <a:ext cx="100965" cy="7620"/>
          </a:xfrm>
          <a:custGeom>
            <a:avLst/>
            <a:gdLst/>
            <a:ahLst/>
            <a:cxnLst/>
            <a:rect l="l" t="t" r="r" b="b"/>
            <a:pathLst>
              <a:path w="100964" h="7620">
                <a:moveTo>
                  <a:pt x="100583" y="0"/>
                </a:moveTo>
                <a:lnTo>
                  <a:pt x="0" y="0"/>
                </a:lnTo>
                <a:lnTo>
                  <a:pt x="0" y="7619"/>
                </a:lnTo>
                <a:lnTo>
                  <a:pt x="100583" y="0"/>
                </a:lnTo>
                <a:close/>
              </a:path>
            </a:pathLst>
          </a:custGeom>
          <a:solidFill>
            <a:srgbClr val="000000"/>
          </a:solidFill>
        </p:spPr>
        <p:txBody>
          <a:bodyPr wrap="square" lIns="0" tIns="0" rIns="0" bIns="0" rtlCol="0"/>
          <a:lstStyle/>
          <a:p>
            <a:endParaRPr/>
          </a:p>
        </p:txBody>
      </p:sp>
      <p:sp>
        <p:nvSpPr>
          <p:cNvPr id="1648" name="object 1648"/>
          <p:cNvSpPr/>
          <p:nvPr/>
        </p:nvSpPr>
        <p:spPr>
          <a:xfrm>
            <a:off x="4975363" y="8478220"/>
            <a:ext cx="100965" cy="7620"/>
          </a:xfrm>
          <a:custGeom>
            <a:avLst/>
            <a:gdLst/>
            <a:ahLst/>
            <a:cxnLst/>
            <a:rect l="l" t="t" r="r" b="b"/>
            <a:pathLst>
              <a:path w="100964" h="7620">
                <a:moveTo>
                  <a:pt x="100583" y="7619"/>
                </a:moveTo>
                <a:lnTo>
                  <a:pt x="100583" y="0"/>
                </a:lnTo>
                <a:lnTo>
                  <a:pt x="0" y="0"/>
                </a:lnTo>
                <a:lnTo>
                  <a:pt x="0" y="7619"/>
                </a:lnTo>
                <a:lnTo>
                  <a:pt x="100583" y="7619"/>
                </a:lnTo>
              </a:path>
            </a:pathLst>
          </a:custGeom>
          <a:ln w="3175">
            <a:solidFill>
              <a:srgbClr val="000000"/>
            </a:solidFill>
          </a:ln>
        </p:spPr>
        <p:txBody>
          <a:bodyPr wrap="square" lIns="0" tIns="0" rIns="0" bIns="0" rtlCol="0"/>
          <a:lstStyle/>
          <a:p>
            <a:endParaRPr/>
          </a:p>
        </p:txBody>
      </p:sp>
      <p:sp>
        <p:nvSpPr>
          <p:cNvPr id="1649" name="object 1649"/>
          <p:cNvSpPr/>
          <p:nvPr/>
        </p:nvSpPr>
        <p:spPr>
          <a:xfrm>
            <a:off x="5078232" y="8687770"/>
            <a:ext cx="0" cy="266700"/>
          </a:xfrm>
          <a:custGeom>
            <a:avLst/>
            <a:gdLst/>
            <a:ahLst/>
            <a:cxnLst/>
            <a:rect l="l" t="t" r="r" b="b"/>
            <a:pathLst>
              <a:path h="266700">
                <a:moveTo>
                  <a:pt x="0" y="0"/>
                </a:moveTo>
                <a:lnTo>
                  <a:pt x="0" y="266699"/>
                </a:lnTo>
              </a:path>
            </a:pathLst>
          </a:custGeom>
          <a:ln w="3175">
            <a:solidFill>
              <a:srgbClr val="000000"/>
            </a:solidFill>
          </a:ln>
        </p:spPr>
        <p:txBody>
          <a:bodyPr wrap="square" lIns="0" tIns="0" rIns="0" bIns="0" rtlCol="0"/>
          <a:lstStyle/>
          <a:p>
            <a:endParaRPr/>
          </a:p>
        </p:txBody>
      </p:sp>
      <p:sp>
        <p:nvSpPr>
          <p:cNvPr id="1650" name="object 1650"/>
          <p:cNvSpPr/>
          <p:nvPr/>
        </p:nvSpPr>
        <p:spPr>
          <a:xfrm>
            <a:off x="5074423" y="8687770"/>
            <a:ext cx="8890" cy="266700"/>
          </a:xfrm>
          <a:custGeom>
            <a:avLst/>
            <a:gdLst/>
            <a:ahLst/>
            <a:cxnLst/>
            <a:rect l="l" t="t" r="r" b="b"/>
            <a:pathLst>
              <a:path w="8889" h="266700">
                <a:moveTo>
                  <a:pt x="8381" y="0"/>
                </a:moveTo>
                <a:lnTo>
                  <a:pt x="0" y="0"/>
                </a:lnTo>
                <a:lnTo>
                  <a:pt x="8381" y="266699"/>
                </a:lnTo>
                <a:lnTo>
                  <a:pt x="8381" y="0"/>
                </a:lnTo>
                <a:close/>
              </a:path>
            </a:pathLst>
          </a:custGeom>
          <a:solidFill>
            <a:srgbClr val="000000"/>
          </a:solidFill>
        </p:spPr>
        <p:txBody>
          <a:bodyPr wrap="square" lIns="0" tIns="0" rIns="0" bIns="0" rtlCol="0"/>
          <a:lstStyle/>
          <a:p>
            <a:endParaRPr/>
          </a:p>
        </p:txBody>
      </p:sp>
      <p:sp>
        <p:nvSpPr>
          <p:cNvPr id="1651" name="object 1651"/>
          <p:cNvSpPr/>
          <p:nvPr/>
        </p:nvSpPr>
        <p:spPr>
          <a:xfrm>
            <a:off x="5074423" y="8687770"/>
            <a:ext cx="8890" cy="266700"/>
          </a:xfrm>
          <a:custGeom>
            <a:avLst/>
            <a:gdLst/>
            <a:ahLst/>
            <a:cxnLst/>
            <a:rect l="l" t="t" r="r" b="b"/>
            <a:pathLst>
              <a:path w="8889" h="266700">
                <a:moveTo>
                  <a:pt x="0" y="0"/>
                </a:moveTo>
                <a:lnTo>
                  <a:pt x="0" y="266699"/>
                </a:lnTo>
                <a:lnTo>
                  <a:pt x="8381" y="266699"/>
                </a:lnTo>
                <a:lnTo>
                  <a:pt x="0" y="0"/>
                </a:lnTo>
                <a:close/>
              </a:path>
            </a:pathLst>
          </a:custGeom>
          <a:solidFill>
            <a:srgbClr val="000000"/>
          </a:solidFill>
        </p:spPr>
        <p:txBody>
          <a:bodyPr wrap="square" lIns="0" tIns="0" rIns="0" bIns="0" rtlCol="0"/>
          <a:lstStyle/>
          <a:p>
            <a:endParaRPr/>
          </a:p>
        </p:txBody>
      </p:sp>
      <p:sp>
        <p:nvSpPr>
          <p:cNvPr id="1652" name="object 1652"/>
          <p:cNvSpPr/>
          <p:nvPr/>
        </p:nvSpPr>
        <p:spPr>
          <a:xfrm>
            <a:off x="5074423" y="8687770"/>
            <a:ext cx="8890" cy="266700"/>
          </a:xfrm>
          <a:custGeom>
            <a:avLst/>
            <a:gdLst/>
            <a:ahLst/>
            <a:cxnLst/>
            <a:rect l="l" t="t" r="r" b="b"/>
            <a:pathLst>
              <a:path w="8889" h="266700">
                <a:moveTo>
                  <a:pt x="8381" y="0"/>
                </a:moveTo>
                <a:lnTo>
                  <a:pt x="0" y="0"/>
                </a:lnTo>
                <a:lnTo>
                  <a:pt x="0" y="266699"/>
                </a:lnTo>
                <a:lnTo>
                  <a:pt x="8381" y="266699"/>
                </a:lnTo>
                <a:lnTo>
                  <a:pt x="8381" y="0"/>
                </a:lnTo>
              </a:path>
            </a:pathLst>
          </a:custGeom>
          <a:ln w="3175">
            <a:solidFill>
              <a:srgbClr val="000000"/>
            </a:solidFill>
          </a:ln>
        </p:spPr>
        <p:txBody>
          <a:bodyPr wrap="square" lIns="0" tIns="0" rIns="0" bIns="0" rtlCol="0"/>
          <a:lstStyle/>
          <a:p>
            <a:endParaRPr/>
          </a:p>
        </p:txBody>
      </p:sp>
      <p:sp>
        <p:nvSpPr>
          <p:cNvPr id="1653" name="object 1653"/>
          <p:cNvSpPr/>
          <p:nvPr/>
        </p:nvSpPr>
        <p:spPr>
          <a:xfrm>
            <a:off x="5078232" y="8687770"/>
            <a:ext cx="0" cy="266700"/>
          </a:xfrm>
          <a:custGeom>
            <a:avLst/>
            <a:gdLst/>
            <a:ahLst/>
            <a:cxnLst/>
            <a:rect l="l" t="t" r="r" b="b"/>
            <a:pathLst>
              <a:path h="266700">
                <a:moveTo>
                  <a:pt x="0" y="0"/>
                </a:moveTo>
                <a:lnTo>
                  <a:pt x="0" y="266699"/>
                </a:lnTo>
              </a:path>
            </a:pathLst>
          </a:custGeom>
          <a:ln w="3175">
            <a:solidFill>
              <a:srgbClr val="000000"/>
            </a:solidFill>
          </a:ln>
        </p:spPr>
        <p:txBody>
          <a:bodyPr wrap="square" lIns="0" tIns="0" rIns="0" bIns="0" rtlCol="0"/>
          <a:lstStyle/>
          <a:p>
            <a:endParaRPr/>
          </a:p>
        </p:txBody>
      </p:sp>
      <p:sp>
        <p:nvSpPr>
          <p:cNvPr id="1654" name="object 1654"/>
          <p:cNvSpPr/>
          <p:nvPr/>
        </p:nvSpPr>
        <p:spPr>
          <a:xfrm>
            <a:off x="4972314" y="8687770"/>
            <a:ext cx="0" cy="266700"/>
          </a:xfrm>
          <a:custGeom>
            <a:avLst/>
            <a:gdLst/>
            <a:ahLst/>
            <a:cxnLst/>
            <a:rect l="l" t="t" r="r" b="b"/>
            <a:pathLst>
              <a:path h="266700">
                <a:moveTo>
                  <a:pt x="0" y="266699"/>
                </a:moveTo>
                <a:lnTo>
                  <a:pt x="0" y="0"/>
                </a:lnTo>
              </a:path>
            </a:pathLst>
          </a:custGeom>
          <a:ln w="3175">
            <a:solidFill>
              <a:srgbClr val="000000"/>
            </a:solidFill>
          </a:ln>
        </p:spPr>
        <p:txBody>
          <a:bodyPr wrap="square" lIns="0" tIns="0" rIns="0" bIns="0" rtlCol="0"/>
          <a:lstStyle/>
          <a:p>
            <a:endParaRPr/>
          </a:p>
        </p:txBody>
      </p:sp>
      <p:sp>
        <p:nvSpPr>
          <p:cNvPr id="1655" name="object 1655"/>
          <p:cNvSpPr/>
          <p:nvPr/>
        </p:nvSpPr>
        <p:spPr>
          <a:xfrm>
            <a:off x="4968504" y="8687770"/>
            <a:ext cx="8890" cy="266700"/>
          </a:xfrm>
          <a:custGeom>
            <a:avLst/>
            <a:gdLst/>
            <a:ahLst/>
            <a:cxnLst/>
            <a:rect l="l" t="t" r="r" b="b"/>
            <a:pathLst>
              <a:path w="8889" h="266700">
                <a:moveTo>
                  <a:pt x="0" y="0"/>
                </a:moveTo>
                <a:lnTo>
                  <a:pt x="0" y="266699"/>
                </a:lnTo>
                <a:lnTo>
                  <a:pt x="8381" y="266699"/>
                </a:lnTo>
                <a:lnTo>
                  <a:pt x="0" y="0"/>
                </a:lnTo>
                <a:close/>
              </a:path>
            </a:pathLst>
          </a:custGeom>
          <a:solidFill>
            <a:srgbClr val="000000"/>
          </a:solidFill>
        </p:spPr>
        <p:txBody>
          <a:bodyPr wrap="square" lIns="0" tIns="0" rIns="0" bIns="0" rtlCol="0"/>
          <a:lstStyle/>
          <a:p>
            <a:endParaRPr/>
          </a:p>
        </p:txBody>
      </p:sp>
      <p:sp>
        <p:nvSpPr>
          <p:cNvPr id="1656" name="object 1656"/>
          <p:cNvSpPr/>
          <p:nvPr/>
        </p:nvSpPr>
        <p:spPr>
          <a:xfrm>
            <a:off x="4968504" y="8687770"/>
            <a:ext cx="8890" cy="266700"/>
          </a:xfrm>
          <a:custGeom>
            <a:avLst/>
            <a:gdLst/>
            <a:ahLst/>
            <a:cxnLst/>
            <a:rect l="l" t="t" r="r" b="b"/>
            <a:pathLst>
              <a:path w="8889" h="266700">
                <a:moveTo>
                  <a:pt x="8381" y="0"/>
                </a:moveTo>
                <a:lnTo>
                  <a:pt x="0" y="0"/>
                </a:lnTo>
                <a:lnTo>
                  <a:pt x="8381" y="266699"/>
                </a:lnTo>
                <a:lnTo>
                  <a:pt x="8381" y="0"/>
                </a:lnTo>
                <a:close/>
              </a:path>
            </a:pathLst>
          </a:custGeom>
          <a:solidFill>
            <a:srgbClr val="000000"/>
          </a:solidFill>
        </p:spPr>
        <p:txBody>
          <a:bodyPr wrap="square" lIns="0" tIns="0" rIns="0" bIns="0" rtlCol="0"/>
          <a:lstStyle/>
          <a:p>
            <a:endParaRPr/>
          </a:p>
        </p:txBody>
      </p:sp>
      <p:sp>
        <p:nvSpPr>
          <p:cNvPr id="1657" name="object 1657"/>
          <p:cNvSpPr/>
          <p:nvPr/>
        </p:nvSpPr>
        <p:spPr>
          <a:xfrm>
            <a:off x="4968504" y="8687770"/>
            <a:ext cx="8890" cy="266700"/>
          </a:xfrm>
          <a:custGeom>
            <a:avLst/>
            <a:gdLst/>
            <a:ahLst/>
            <a:cxnLst/>
            <a:rect l="l" t="t" r="r" b="b"/>
            <a:pathLst>
              <a:path w="8889" h="266700">
                <a:moveTo>
                  <a:pt x="0" y="266699"/>
                </a:moveTo>
                <a:lnTo>
                  <a:pt x="8381" y="266699"/>
                </a:lnTo>
                <a:lnTo>
                  <a:pt x="8381" y="0"/>
                </a:lnTo>
                <a:lnTo>
                  <a:pt x="0" y="0"/>
                </a:lnTo>
                <a:lnTo>
                  <a:pt x="0" y="266699"/>
                </a:lnTo>
              </a:path>
            </a:pathLst>
          </a:custGeom>
          <a:ln w="3175">
            <a:solidFill>
              <a:srgbClr val="000000"/>
            </a:solidFill>
          </a:ln>
        </p:spPr>
        <p:txBody>
          <a:bodyPr wrap="square" lIns="0" tIns="0" rIns="0" bIns="0" rtlCol="0"/>
          <a:lstStyle/>
          <a:p>
            <a:endParaRPr/>
          </a:p>
        </p:txBody>
      </p:sp>
      <p:sp>
        <p:nvSpPr>
          <p:cNvPr id="1658" name="object 1658"/>
          <p:cNvSpPr/>
          <p:nvPr/>
        </p:nvSpPr>
        <p:spPr>
          <a:xfrm>
            <a:off x="4972314" y="8687770"/>
            <a:ext cx="0" cy="266700"/>
          </a:xfrm>
          <a:custGeom>
            <a:avLst/>
            <a:gdLst/>
            <a:ahLst/>
            <a:cxnLst/>
            <a:rect l="l" t="t" r="r" b="b"/>
            <a:pathLst>
              <a:path h="266700">
                <a:moveTo>
                  <a:pt x="0" y="266699"/>
                </a:moveTo>
                <a:lnTo>
                  <a:pt x="0" y="0"/>
                </a:lnTo>
              </a:path>
            </a:pathLst>
          </a:custGeom>
          <a:ln w="3175">
            <a:solidFill>
              <a:srgbClr val="000000"/>
            </a:solidFill>
          </a:ln>
        </p:spPr>
        <p:txBody>
          <a:bodyPr wrap="square" lIns="0" tIns="0" rIns="0" bIns="0" rtlCol="0"/>
          <a:lstStyle/>
          <a:p>
            <a:endParaRPr/>
          </a:p>
        </p:txBody>
      </p:sp>
      <p:sp>
        <p:nvSpPr>
          <p:cNvPr id="1659" name="object 1659"/>
          <p:cNvSpPr/>
          <p:nvPr/>
        </p:nvSpPr>
        <p:spPr>
          <a:xfrm>
            <a:off x="4972314" y="8687770"/>
            <a:ext cx="106045" cy="0"/>
          </a:xfrm>
          <a:custGeom>
            <a:avLst/>
            <a:gdLst/>
            <a:ahLst/>
            <a:cxnLst/>
            <a:rect l="l" t="t" r="r" b="b"/>
            <a:pathLst>
              <a:path w="106044">
                <a:moveTo>
                  <a:pt x="0" y="0"/>
                </a:moveTo>
                <a:lnTo>
                  <a:pt x="105918" y="0"/>
                </a:lnTo>
              </a:path>
            </a:pathLst>
          </a:custGeom>
          <a:ln w="3175">
            <a:solidFill>
              <a:srgbClr val="000000"/>
            </a:solidFill>
          </a:ln>
        </p:spPr>
        <p:txBody>
          <a:bodyPr wrap="square" lIns="0" tIns="0" rIns="0" bIns="0" rtlCol="0"/>
          <a:lstStyle/>
          <a:p>
            <a:endParaRPr/>
          </a:p>
        </p:txBody>
      </p:sp>
      <p:sp>
        <p:nvSpPr>
          <p:cNvPr id="1660" name="object 1660"/>
          <p:cNvSpPr/>
          <p:nvPr/>
        </p:nvSpPr>
        <p:spPr>
          <a:xfrm>
            <a:off x="4973076" y="8683198"/>
            <a:ext cx="105410" cy="8890"/>
          </a:xfrm>
          <a:custGeom>
            <a:avLst/>
            <a:gdLst/>
            <a:ahLst/>
            <a:cxnLst/>
            <a:rect l="l" t="t" r="r" b="b"/>
            <a:pathLst>
              <a:path w="105410" h="8890">
                <a:moveTo>
                  <a:pt x="105156" y="0"/>
                </a:moveTo>
                <a:lnTo>
                  <a:pt x="0" y="0"/>
                </a:lnTo>
                <a:lnTo>
                  <a:pt x="0" y="8381"/>
                </a:lnTo>
                <a:lnTo>
                  <a:pt x="105156" y="0"/>
                </a:lnTo>
                <a:close/>
              </a:path>
            </a:pathLst>
          </a:custGeom>
          <a:solidFill>
            <a:srgbClr val="000000"/>
          </a:solidFill>
        </p:spPr>
        <p:txBody>
          <a:bodyPr wrap="square" lIns="0" tIns="0" rIns="0" bIns="0" rtlCol="0"/>
          <a:lstStyle/>
          <a:p>
            <a:endParaRPr/>
          </a:p>
        </p:txBody>
      </p:sp>
      <p:sp>
        <p:nvSpPr>
          <p:cNvPr id="1661" name="object 1661"/>
          <p:cNvSpPr/>
          <p:nvPr/>
        </p:nvSpPr>
        <p:spPr>
          <a:xfrm>
            <a:off x="4973076" y="8683198"/>
            <a:ext cx="105410" cy="8890"/>
          </a:xfrm>
          <a:custGeom>
            <a:avLst/>
            <a:gdLst/>
            <a:ahLst/>
            <a:cxnLst/>
            <a:rect l="l" t="t" r="r" b="b"/>
            <a:pathLst>
              <a:path w="105410" h="8890">
                <a:moveTo>
                  <a:pt x="105156" y="0"/>
                </a:moveTo>
                <a:lnTo>
                  <a:pt x="0" y="8381"/>
                </a:lnTo>
                <a:lnTo>
                  <a:pt x="105156" y="8381"/>
                </a:lnTo>
                <a:lnTo>
                  <a:pt x="105156" y="0"/>
                </a:lnTo>
                <a:close/>
              </a:path>
            </a:pathLst>
          </a:custGeom>
          <a:solidFill>
            <a:srgbClr val="000000"/>
          </a:solidFill>
        </p:spPr>
        <p:txBody>
          <a:bodyPr wrap="square" lIns="0" tIns="0" rIns="0" bIns="0" rtlCol="0"/>
          <a:lstStyle/>
          <a:p>
            <a:endParaRPr/>
          </a:p>
        </p:txBody>
      </p:sp>
      <p:sp>
        <p:nvSpPr>
          <p:cNvPr id="1662" name="object 1662"/>
          <p:cNvSpPr/>
          <p:nvPr/>
        </p:nvSpPr>
        <p:spPr>
          <a:xfrm>
            <a:off x="4972314" y="8683198"/>
            <a:ext cx="106045" cy="8890"/>
          </a:xfrm>
          <a:custGeom>
            <a:avLst/>
            <a:gdLst/>
            <a:ahLst/>
            <a:cxnLst/>
            <a:rect l="l" t="t" r="r" b="b"/>
            <a:pathLst>
              <a:path w="106044" h="8890">
                <a:moveTo>
                  <a:pt x="0" y="0"/>
                </a:moveTo>
                <a:lnTo>
                  <a:pt x="0" y="8381"/>
                </a:lnTo>
                <a:lnTo>
                  <a:pt x="105918" y="8381"/>
                </a:lnTo>
                <a:lnTo>
                  <a:pt x="105918" y="0"/>
                </a:lnTo>
                <a:lnTo>
                  <a:pt x="0" y="0"/>
                </a:lnTo>
              </a:path>
            </a:pathLst>
          </a:custGeom>
          <a:ln w="3175">
            <a:solidFill>
              <a:srgbClr val="000000"/>
            </a:solidFill>
          </a:ln>
        </p:spPr>
        <p:txBody>
          <a:bodyPr wrap="square" lIns="0" tIns="0" rIns="0" bIns="0" rtlCol="0"/>
          <a:lstStyle/>
          <a:p>
            <a:endParaRPr/>
          </a:p>
        </p:txBody>
      </p:sp>
      <p:sp>
        <p:nvSpPr>
          <p:cNvPr id="1663" name="object 1663"/>
          <p:cNvSpPr/>
          <p:nvPr/>
        </p:nvSpPr>
        <p:spPr>
          <a:xfrm>
            <a:off x="4972314" y="8687770"/>
            <a:ext cx="106045" cy="0"/>
          </a:xfrm>
          <a:custGeom>
            <a:avLst/>
            <a:gdLst/>
            <a:ahLst/>
            <a:cxnLst/>
            <a:rect l="l" t="t" r="r" b="b"/>
            <a:pathLst>
              <a:path w="106044">
                <a:moveTo>
                  <a:pt x="0" y="0"/>
                </a:moveTo>
                <a:lnTo>
                  <a:pt x="105918" y="0"/>
                </a:lnTo>
              </a:path>
            </a:pathLst>
          </a:custGeom>
          <a:ln w="3175">
            <a:solidFill>
              <a:srgbClr val="000000"/>
            </a:solidFill>
          </a:ln>
        </p:spPr>
        <p:txBody>
          <a:bodyPr wrap="square" lIns="0" tIns="0" rIns="0" bIns="0" rtlCol="0"/>
          <a:lstStyle/>
          <a:p>
            <a:endParaRPr/>
          </a:p>
        </p:txBody>
      </p:sp>
      <p:sp>
        <p:nvSpPr>
          <p:cNvPr id="1664" name="object 1664"/>
          <p:cNvSpPr/>
          <p:nvPr/>
        </p:nvSpPr>
        <p:spPr>
          <a:xfrm>
            <a:off x="4973076" y="8949898"/>
            <a:ext cx="105410" cy="8890"/>
          </a:xfrm>
          <a:custGeom>
            <a:avLst/>
            <a:gdLst/>
            <a:ahLst/>
            <a:cxnLst/>
            <a:rect l="l" t="t" r="r" b="b"/>
            <a:pathLst>
              <a:path w="105410" h="8890">
                <a:moveTo>
                  <a:pt x="105156" y="0"/>
                </a:moveTo>
                <a:lnTo>
                  <a:pt x="0" y="8381"/>
                </a:lnTo>
                <a:lnTo>
                  <a:pt x="105156" y="8381"/>
                </a:lnTo>
                <a:lnTo>
                  <a:pt x="105156" y="0"/>
                </a:lnTo>
                <a:close/>
              </a:path>
            </a:pathLst>
          </a:custGeom>
          <a:solidFill>
            <a:srgbClr val="000000"/>
          </a:solidFill>
        </p:spPr>
        <p:txBody>
          <a:bodyPr wrap="square" lIns="0" tIns="0" rIns="0" bIns="0" rtlCol="0"/>
          <a:lstStyle/>
          <a:p>
            <a:endParaRPr/>
          </a:p>
        </p:txBody>
      </p:sp>
      <p:sp>
        <p:nvSpPr>
          <p:cNvPr id="1665" name="object 1665"/>
          <p:cNvSpPr/>
          <p:nvPr/>
        </p:nvSpPr>
        <p:spPr>
          <a:xfrm>
            <a:off x="4973076" y="8949898"/>
            <a:ext cx="105410" cy="8890"/>
          </a:xfrm>
          <a:custGeom>
            <a:avLst/>
            <a:gdLst/>
            <a:ahLst/>
            <a:cxnLst/>
            <a:rect l="l" t="t" r="r" b="b"/>
            <a:pathLst>
              <a:path w="105410" h="8890">
                <a:moveTo>
                  <a:pt x="105156" y="0"/>
                </a:moveTo>
                <a:lnTo>
                  <a:pt x="0" y="0"/>
                </a:lnTo>
                <a:lnTo>
                  <a:pt x="0" y="8381"/>
                </a:lnTo>
                <a:lnTo>
                  <a:pt x="105156" y="0"/>
                </a:lnTo>
                <a:close/>
              </a:path>
            </a:pathLst>
          </a:custGeom>
          <a:solidFill>
            <a:srgbClr val="000000"/>
          </a:solidFill>
        </p:spPr>
        <p:txBody>
          <a:bodyPr wrap="square" lIns="0" tIns="0" rIns="0" bIns="0" rtlCol="0"/>
          <a:lstStyle/>
          <a:p>
            <a:endParaRPr/>
          </a:p>
        </p:txBody>
      </p:sp>
      <p:sp>
        <p:nvSpPr>
          <p:cNvPr id="1666" name="object 1666"/>
          <p:cNvSpPr/>
          <p:nvPr/>
        </p:nvSpPr>
        <p:spPr>
          <a:xfrm>
            <a:off x="4972314" y="8949898"/>
            <a:ext cx="106045" cy="8890"/>
          </a:xfrm>
          <a:custGeom>
            <a:avLst/>
            <a:gdLst/>
            <a:ahLst/>
            <a:cxnLst/>
            <a:rect l="l" t="t" r="r" b="b"/>
            <a:pathLst>
              <a:path w="106044" h="8890">
                <a:moveTo>
                  <a:pt x="105918" y="8381"/>
                </a:moveTo>
                <a:lnTo>
                  <a:pt x="105918" y="0"/>
                </a:lnTo>
                <a:lnTo>
                  <a:pt x="0" y="0"/>
                </a:lnTo>
                <a:lnTo>
                  <a:pt x="0" y="8381"/>
                </a:lnTo>
                <a:lnTo>
                  <a:pt x="105918" y="8381"/>
                </a:lnTo>
              </a:path>
            </a:pathLst>
          </a:custGeom>
          <a:ln w="3175">
            <a:solidFill>
              <a:srgbClr val="000000"/>
            </a:solidFill>
          </a:ln>
        </p:spPr>
        <p:txBody>
          <a:bodyPr wrap="square" lIns="0" tIns="0" rIns="0" bIns="0" rtlCol="0"/>
          <a:lstStyle/>
          <a:p>
            <a:endParaRPr/>
          </a:p>
        </p:txBody>
      </p:sp>
      <p:sp>
        <p:nvSpPr>
          <p:cNvPr id="1667" name="object 1667"/>
          <p:cNvSpPr/>
          <p:nvPr/>
        </p:nvSpPr>
        <p:spPr>
          <a:xfrm>
            <a:off x="4972314" y="8954470"/>
            <a:ext cx="106045" cy="0"/>
          </a:xfrm>
          <a:custGeom>
            <a:avLst/>
            <a:gdLst/>
            <a:ahLst/>
            <a:cxnLst/>
            <a:rect l="l" t="t" r="r" b="b"/>
            <a:pathLst>
              <a:path w="106044">
                <a:moveTo>
                  <a:pt x="105918" y="0"/>
                </a:moveTo>
                <a:lnTo>
                  <a:pt x="0" y="0"/>
                </a:lnTo>
              </a:path>
            </a:pathLst>
          </a:custGeom>
          <a:ln w="3175">
            <a:solidFill>
              <a:srgbClr val="000000"/>
            </a:solidFill>
          </a:ln>
        </p:spPr>
        <p:txBody>
          <a:bodyPr wrap="square" lIns="0" tIns="0" rIns="0" bIns="0" rtlCol="0"/>
          <a:lstStyle/>
          <a:p>
            <a:endParaRPr/>
          </a:p>
        </p:txBody>
      </p:sp>
      <p:sp>
        <p:nvSpPr>
          <p:cNvPr id="1668" name="object 1668"/>
          <p:cNvSpPr/>
          <p:nvPr/>
        </p:nvSpPr>
        <p:spPr>
          <a:xfrm>
            <a:off x="4972314" y="8954470"/>
            <a:ext cx="106045" cy="0"/>
          </a:xfrm>
          <a:custGeom>
            <a:avLst/>
            <a:gdLst/>
            <a:ahLst/>
            <a:cxnLst/>
            <a:rect l="l" t="t" r="r" b="b"/>
            <a:pathLst>
              <a:path w="106044">
                <a:moveTo>
                  <a:pt x="105918" y="0"/>
                </a:moveTo>
                <a:lnTo>
                  <a:pt x="0" y="0"/>
                </a:lnTo>
              </a:path>
            </a:pathLst>
          </a:custGeom>
          <a:ln w="3175">
            <a:solidFill>
              <a:srgbClr val="000000"/>
            </a:solidFill>
          </a:ln>
        </p:spPr>
        <p:txBody>
          <a:bodyPr wrap="square" lIns="0" tIns="0" rIns="0" bIns="0" rtlCol="0"/>
          <a:lstStyle/>
          <a:p>
            <a:endParaRPr/>
          </a:p>
        </p:txBody>
      </p:sp>
      <p:sp>
        <p:nvSpPr>
          <p:cNvPr id="1669" name="object 1669"/>
          <p:cNvSpPr/>
          <p:nvPr/>
        </p:nvSpPr>
        <p:spPr>
          <a:xfrm>
            <a:off x="7968118" y="7004131"/>
            <a:ext cx="131063" cy="218693"/>
          </a:xfrm>
          <a:prstGeom prst="rect">
            <a:avLst/>
          </a:prstGeom>
          <a:blipFill>
            <a:blip r:embed="rId23" cstate="print"/>
            <a:stretch>
              <a:fillRect/>
            </a:stretch>
          </a:blipFill>
        </p:spPr>
        <p:txBody>
          <a:bodyPr wrap="square" lIns="0" tIns="0" rIns="0" bIns="0" rtlCol="0"/>
          <a:lstStyle/>
          <a:p>
            <a:endParaRPr/>
          </a:p>
        </p:txBody>
      </p:sp>
      <p:sp>
        <p:nvSpPr>
          <p:cNvPr id="1670" name="object 1670"/>
          <p:cNvSpPr/>
          <p:nvPr/>
        </p:nvSpPr>
        <p:spPr>
          <a:xfrm>
            <a:off x="7968118" y="7251019"/>
            <a:ext cx="131063" cy="218693"/>
          </a:xfrm>
          <a:prstGeom prst="rect">
            <a:avLst/>
          </a:prstGeom>
          <a:blipFill>
            <a:blip r:embed="rId23" cstate="print"/>
            <a:stretch>
              <a:fillRect/>
            </a:stretch>
          </a:blipFill>
        </p:spPr>
        <p:txBody>
          <a:bodyPr wrap="square" lIns="0" tIns="0" rIns="0" bIns="0" rtlCol="0"/>
          <a:lstStyle/>
          <a:p>
            <a:endParaRPr/>
          </a:p>
        </p:txBody>
      </p:sp>
      <p:sp>
        <p:nvSpPr>
          <p:cNvPr id="1671" name="object 1671"/>
          <p:cNvSpPr/>
          <p:nvPr/>
        </p:nvSpPr>
        <p:spPr>
          <a:xfrm>
            <a:off x="7968499" y="7498287"/>
            <a:ext cx="123189" cy="219075"/>
          </a:xfrm>
          <a:custGeom>
            <a:avLst/>
            <a:gdLst/>
            <a:ahLst/>
            <a:cxnLst/>
            <a:rect l="l" t="t" r="r" b="b"/>
            <a:pathLst>
              <a:path w="123189" h="219075">
                <a:moveTo>
                  <a:pt x="122681" y="0"/>
                </a:moveTo>
                <a:lnTo>
                  <a:pt x="0" y="214122"/>
                </a:lnTo>
                <a:lnTo>
                  <a:pt x="7619" y="218694"/>
                </a:lnTo>
                <a:lnTo>
                  <a:pt x="122681" y="0"/>
                </a:lnTo>
                <a:close/>
              </a:path>
            </a:pathLst>
          </a:custGeom>
          <a:solidFill>
            <a:srgbClr val="000000"/>
          </a:solidFill>
        </p:spPr>
        <p:txBody>
          <a:bodyPr wrap="square" lIns="0" tIns="0" rIns="0" bIns="0" rtlCol="0"/>
          <a:lstStyle/>
          <a:p>
            <a:endParaRPr/>
          </a:p>
        </p:txBody>
      </p:sp>
      <p:sp>
        <p:nvSpPr>
          <p:cNvPr id="1672" name="object 1672"/>
          <p:cNvSpPr/>
          <p:nvPr/>
        </p:nvSpPr>
        <p:spPr>
          <a:xfrm>
            <a:off x="7976118" y="7498287"/>
            <a:ext cx="123189" cy="219075"/>
          </a:xfrm>
          <a:custGeom>
            <a:avLst/>
            <a:gdLst/>
            <a:ahLst/>
            <a:cxnLst/>
            <a:rect l="l" t="t" r="r" b="b"/>
            <a:pathLst>
              <a:path w="123189" h="219075">
                <a:moveTo>
                  <a:pt x="115062" y="0"/>
                </a:moveTo>
                <a:lnTo>
                  <a:pt x="0" y="218694"/>
                </a:lnTo>
                <a:lnTo>
                  <a:pt x="122682" y="4572"/>
                </a:lnTo>
                <a:lnTo>
                  <a:pt x="115062" y="0"/>
                </a:lnTo>
                <a:close/>
              </a:path>
            </a:pathLst>
          </a:custGeom>
          <a:solidFill>
            <a:srgbClr val="000000"/>
          </a:solidFill>
        </p:spPr>
        <p:txBody>
          <a:bodyPr wrap="square" lIns="0" tIns="0" rIns="0" bIns="0" rtlCol="0"/>
          <a:lstStyle/>
          <a:p>
            <a:endParaRPr/>
          </a:p>
        </p:txBody>
      </p:sp>
      <p:sp>
        <p:nvSpPr>
          <p:cNvPr id="1673" name="object 1673"/>
          <p:cNvSpPr/>
          <p:nvPr/>
        </p:nvSpPr>
        <p:spPr>
          <a:xfrm>
            <a:off x="7968499" y="7498287"/>
            <a:ext cx="130810" cy="218440"/>
          </a:xfrm>
          <a:custGeom>
            <a:avLst/>
            <a:gdLst/>
            <a:ahLst/>
            <a:cxnLst/>
            <a:rect l="l" t="t" r="r" b="b"/>
            <a:pathLst>
              <a:path w="130810" h="218440">
                <a:moveTo>
                  <a:pt x="0" y="214122"/>
                </a:moveTo>
                <a:lnTo>
                  <a:pt x="7619" y="217932"/>
                </a:lnTo>
                <a:lnTo>
                  <a:pt x="130301" y="4572"/>
                </a:lnTo>
                <a:lnTo>
                  <a:pt x="122681" y="0"/>
                </a:lnTo>
                <a:lnTo>
                  <a:pt x="0" y="214122"/>
                </a:lnTo>
              </a:path>
            </a:pathLst>
          </a:custGeom>
          <a:ln w="3175">
            <a:solidFill>
              <a:srgbClr val="000000"/>
            </a:solidFill>
          </a:ln>
        </p:spPr>
        <p:txBody>
          <a:bodyPr wrap="square" lIns="0" tIns="0" rIns="0" bIns="0" rtlCol="0"/>
          <a:lstStyle/>
          <a:p>
            <a:endParaRPr/>
          </a:p>
        </p:txBody>
      </p:sp>
      <p:sp>
        <p:nvSpPr>
          <p:cNvPr id="1674" name="object 1674"/>
          <p:cNvSpPr txBox="1"/>
          <p:nvPr/>
        </p:nvSpPr>
        <p:spPr>
          <a:xfrm>
            <a:off x="3772419" y="6639934"/>
            <a:ext cx="1054735" cy="163830"/>
          </a:xfrm>
          <a:prstGeom prst="rect">
            <a:avLst/>
          </a:prstGeom>
        </p:spPr>
        <p:txBody>
          <a:bodyPr vert="horz" wrap="square" lIns="0" tIns="13335" rIns="0" bIns="0" rtlCol="0">
            <a:spAutoFit/>
          </a:bodyPr>
          <a:lstStyle/>
          <a:p>
            <a:pPr marL="12700">
              <a:lnSpc>
                <a:spcPct val="100000"/>
              </a:lnSpc>
              <a:spcBef>
                <a:spcPts val="105"/>
              </a:spcBef>
            </a:pPr>
            <a:r>
              <a:rPr sz="900" spc="-5" dirty="0">
                <a:latin typeface="Arial"/>
                <a:cs typeface="Arial"/>
              </a:rPr>
              <a:t>Alimentación</a:t>
            </a:r>
            <a:r>
              <a:rPr sz="900" spc="-45" dirty="0">
                <a:latin typeface="Arial"/>
                <a:cs typeface="Arial"/>
              </a:rPr>
              <a:t> </a:t>
            </a:r>
            <a:r>
              <a:rPr sz="900" spc="-5" dirty="0">
                <a:latin typeface="Arial"/>
                <a:cs typeface="Arial"/>
              </a:rPr>
              <a:t>MT/BT</a:t>
            </a:r>
            <a:endParaRPr sz="900">
              <a:latin typeface="Arial"/>
              <a:cs typeface="Arial"/>
            </a:endParaRPr>
          </a:p>
        </p:txBody>
      </p:sp>
      <p:sp>
        <p:nvSpPr>
          <p:cNvPr id="1675" name="object 1675"/>
          <p:cNvSpPr txBox="1"/>
          <p:nvPr/>
        </p:nvSpPr>
        <p:spPr>
          <a:xfrm>
            <a:off x="4908561" y="6639176"/>
            <a:ext cx="723265" cy="163830"/>
          </a:xfrm>
          <a:prstGeom prst="rect">
            <a:avLst/>
          </a:prstGeom>
        </p:spPr>
        <p:txBody>
          <a:bodyPr vert="horz" wrap="square" lIns="0" tIns="13335" rIns="0" bIns="0" rtlCol="0">
            <a:spAutoFit/>
          </a:bodyPr>
          <a:lstStyle/>
          <a:p>
            <a:pPr marL="12700">
              <a:lnSpc>
                <a:spcPct val="100000"/>
              </a:lnSpc>
              <a:spcBef>
                <a:spcPts val="105"/>
              </a:spcBef>
            </a:pPr>
            <a:r>
              <a:rPr sz="900" spc="-5" dirty="0">
                <a:latin typeface="Arial"/>
                <a:cs typeface="Arial"/>
              </a:rPr>
              <a:t>Utilización</a:t>
            </a:r>
            <a:r>
              <a:rPr sz="900" spc="-50" dirty="0">
                <a:latin typeface="Arial"/>
                <a:cs typeface="Arial"/>
              </a:rPr>
              <a:t> </a:t>
            </a:r>
            <a:r>
              <a:rPr sz="900" spc="-5" dirty="0">
                <a:latin typeface="Arial"/>
                <a:cs typeface="Arial"/>
              </a:rPr>
              <a:t>BT</a:t>
            </a:r>
            <a:endParaRPr sz="900">
              <a:latin typeface="Arial"/>
              <a:cs typeface="Arial"/>
            </a:endParaRPr>
          </a:p>
        </p:txBody>
      </p:sp>
      <p:sp>
        <p:nvSpPr>
          <p:cNvPr id="1676" name="object 1676"/>
          <p:cNvSpPr/>
          <p:nvPr/>
        </p:nvSpPr>
        <p:spPr>
          <a:xfrm>
            <a:off x="7972308" y="7500573"/>
            <a:ext cx="123189" cy="214629"/>
          </a:xfrm>
          <a:custGeom>
            <a:avLst/>
            <a:gdLst/>
            <a:ahLst/>
            <a:cxnLst/>
            <a:rect l="l" t="t" r="r" b="b"/>
            <a:pathLst>
              <a:path w="123189" h="214629">
                <a:moveTo>
                  <a:pt x="0" y="214121"/>
                </a:moveTo>
                <a:lnTo>
                  <a:pt x="122682" y="0"/>
                </a:lnTo>
              </a:path>
            </a:pathLst>
          </a:custGeom>
          <a:ln w="3175">
            <a:solidFill>
              <a:srgbClr val="000000"/>
            </a:solidFill>
          </a:ln>
        </p:spPr>
        <p:txBody>
          <a:bodyPr wrap="square" lIns="0" tIns="0" rIns="0" bIns="0" rtlCol="0"/>
          <a:lstStyle/>
          <a:p>
            <a:endParaRPr/>
          </a:p>
        </p:txBody>
      </p:sp>
      <p:sp>
        <p:nvSpPr>
          <p:cNvPr id="1677" name="object 1677"/>
          <p:cNvSpPr txBox="1"/>
          <p:nvPr/>
        </p:nvSpPr>
        <p:spPr>
          <a:xfrm>
            <a:off x="2679690" y="9129218"/>
            <a:ext cx="6148705" cy="920750"/>
          </a:xfrm>
          <a:prstGeom prst="rect">
            <a:avLst/>
          </a:prstGeom>
        </p:spPr>
        <p:txBody>
          <a:bodyPr vert="horz" wrap="square" lIns="0" tIns="20320" rIns="0" bIns="0" rtlCol="0">
            <a:spAutoFit/>
          </a:bodyPr>
          <a:lstStyle/>
          <a:p>
            <a:pPr marL="12700" marR="5080">
              <a:lnSpc>
                <a:spcPts val="919"/>
              </a:lnSpc>
              <a:spcBef>
                <a:spcPts val="160"/>
              </a:spcBef>
            </a:pPr>
            <a:r>
              <a:rPr sz="800" b="1" spc="-15" dirty="0">
                <a:latin typeface="Arial"/>
                <a:cs typeface="Arial"/>
              </a:rPr>
              <a:t>PE</a:t>
            </a:r>
            <a:r>
              <a:rPr sz="800" spc="-15" dirty="0">
                <a:latin typeface="Arial"/>
                <a:cs typeface="Arial"/>
              </a:rPr>
              <a:t>:</a:t>
            </a:r>
            <a:r>
              <a:rPr sz="800" spc="-45" dirty="0">
                <a:latin typeface="Arial"/>
                <a:cs typeface="Arial"/>
              </a:rPr>
              <a:t> </a:t>
            </a:r>
            <a:r>
              <a:rPr sz="800" spc="-20" dirty="0">
                <a:latin typeface="Arial"/>
                <a:cs typeface="Arial"/>
              </a:rPr>
              <a:t>Conductor</a:t>
            </a:r>
            <a:r>
              <a:rPr sz="800" spc="-4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protección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instalación</a:t>
            </a:r>
            <a:r>
              <a:rPr sz="800" spc="-35" dirty="0">
                <a:latin typeface="Arial"/>
                <a:cs typeface="Arial"/>
              </a:rPr>
              <a:t> </a:t>
            </a:r>
            <a:r>
              <a:rPr sz="800" spc="-20" dirty="0">
                <a:latin typeface="Arial"/>
                <a:cs typeface="Arial"/>
              </a:rPr>
              <a:t>dentro</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inmueble,</a:t>
            </a:r>
            <a:r>
              <a:rPr sz="800" spc="-25" dirty="0">
                <a:latin typeface="Arial"/>
                <a:cs typeface="Arial"/>
              </a:rPr>
              <a:t> </a:t>
            </a:r>
            <a:r>
              <a:rPr sz="800" spc="-20" dirty="0">
                <a:latin typeface="Arial"/>
                <a:cs typeface="Arial"/>
              </a:rPr>
              <a:t>conectado</a:t>
            </a:r>
            <a:r>
              <a:rPr sz="800" spc="-40" dirty="0">
                <a:latin typeface="Arial"/>
                <a:cs typeface="Arial"/>
              </a:rPr>
              <a:t> </a:t>
            </a:r>
            <a:r>
              <a:rPr sz="800" spc="-5" dirty="0">
                <a:latin typeface="Arial"/>
                <a:cs typeface="Arial"/>
              </a:rPr>
              <a:t>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35"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alimentación</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servicio)  </a:t>
            </a:r>
            <a:r>
              <a:rPr sz="800" spc="-15" dirty="0">
                <a:latin typeface="Arial"/>
                <a:cs typeface="Arial"/>
              </a:rPr>
              <a:t>del</a:t>
            </a:r>
            <a:r>
              <a:rPr sz="800" spc="-40" dirty="0">
                <a:latin typeface="Arial"/>
                <a:cs typeface="Arial"/>
              </a:rPr>
              <a:t> </a:t>
            </a:r>
            <a:r>
              <a:rPr sz="800" spc="-20" dirty="0">
                <a:latin typeface="Arial"/>
                <a:cs typeface="Arial"/>
              </a:rPr>
              <a:t>transformador</a:t>
            </a:r>
            <a:r>
              <a:rPr sz="800" spc="-40" dirty="0">
                <a:latin typeface="Arial"/>
                <a:cs typeface="Arial"/>
              </a:rPr>
              <a:t> </a:t>
            </a:r>
            <a:r>
              <a:rPr sz="800" spc="-15" dirty="0">
                <a:latin typeface="Arial"/>
                <a:cs typeface="Arial"/>
              </a:rPr>
              <a:t>del</a:t>
            </a:r>
            <a:r>
              <a:rPr sz="800" spc="-35" dirty="0">
                <a:latin typeface="Arial"/>
                <a:cs typeface="Arial"/>
              </a:rPr>
              <a:t> </a:t>
            </a:r>
            <a:r>
              <a:rPr sz="800" spc="-20" dirty="0">
                <a:latin typeface="Arial"/>
                <a:cs typeface="Arial"/>
              </a:rPr>
              <a:t>usuario,</a:t>
            </a:r>
            <a:r>
              <a:rPr sz="800" spc="-40"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general</a:t>
            </a:r>
            <a:r>
              <a:rPr sz="800" spc="-40" dirty="0">
                <a:latin typeface="Arial"/>
                <a:cs typeface="Arial"/>
              </a:rPr>
              <a:t> </a:t>
            </a:r>
            <a:r>
              <a:rPr sz="800" spc="-15" dirty="0">
                <a:latin typeface="Arial"/>
                <a:cs typeface="Arial"/>
              </a:rPr>
              <a:t>el</a:t>
            </a:r>
            <a:r>
              <a:rPr sz="800" spc="-30" dirty="0">
                <a:latin typeface="Arial"/>
                <a:cs typeface="Arial"/>
              </a:rPr>
              <a:t> </a:t>
            </a:r>
            <a:r>
              <a:rPr sz="800" spc="-20" dirty="0">
                <a:latin typeface="Arial"/>
                <a:cs typeface="Arial"/>
              </a:rPr>
              <a:t>centro</a:t>
            </a:r>
            <a:r>
              <a:rPr sz="800" spc="-40"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estrella</a:t>
            </a:r>
            <a:r>
              <a:rPr sz="800" spc="-40" dirty="0">
                <a:latin typeface="Arial"/>
                <a:cs typeface="Arial"/>
              </a:rPr>
              <a:t> </a:t>
            </a:r>
            <a:r>
              <a:rPr sz="800" spc="-15" dirty="0">
                <a:latin typeface="Arial"/>
                <a:cs typeface="Arial"/>
              </a:rPr>
              <a:t>del</a:t>
            </a:r>
            <a:r>
              <a:rPr sz="800" spc="-35" dirty="0">
                <a:latin typeface="Arial"/>
                <a:cs typeface="Arial"/>
              </a:rPr>
              <a:t> </a:t>
            </a:r>
            <a:r>
              <a:rPr sz="800" spc="-20" dirty="0">
                <a:latin typeface="Arial"/>
                <a:cs typeface="Arial"/>
              </a:rPr>
              <a:t>transformador</a:t>
            </a:r>
            <a:r>
              <a:rPr sz="800" spc="-40" dirty="0">
                <a:latin typeface="Arial"/>
                <a:cs typeface="Arial"/>
              </a:rPr>
              <a:t> </a:t>
            </a:r>
            <a:r>
              <a:rPr sz="800" spc="-5" dirty="0">
                <a:latin typeface="Arial"/>
                <a:cs typeface="Arial"/>
              </a:rPr>
              <a:t>o</a:t>
            </a:r>
            <a:r>
              <a:rPr sz="800" spc="-35" dirty="0">
                <a:latin typeface="Arial"/>
                <a:cs typeface="Arial"/>
              </a:rPr>
              <a:t> </a:t>
            </a:r>
            <a:r>
              <a:rPr sz="800" spc="-20" dirty="0">
                <a:latin typeface="Arial"/>
                <a:cs typeface="Arial"/>
              </a:rPr>
              <a:t>punto</a:t>
            </a:r>
            <a:r>
              <a:rPr sz="800" spc="-40" dirty="0">
                <a:latin typeface="Arial"/>
                <a:cs typeface="Arial"/>
              </a:rPr>
              <a:t> </a:t>
            </a:r>
            <a:r>
              <a:rPr sz="800" spc="-20" dirty="0">
                <a:latin typeface="Arial"/>
                <a:cs typeface="Arial"/>
              </a:rPr>
              <a:t>neutro</a:t>
            </a:r>
            <a:r>
              <a:rPr sz="800" spc="-40" dirty="0">
                <a:latin typeface="Arial"/>
                <a:cs typeface="Arial"/>
              </a:rPr>
              <a:t> </a:t>
            </a:r>
            <a:r>
              <a:rPr sz="800" spc="-5" dirty="0">
                <a:latin typeface="Arial"/>
                <a:cs typeface="Arial"/>
              </a:rPr>
              <a:t>y</a:t>
            </a:r>
            <a:r>
              <a:rPr sz="800" spc="-40" dirty="0">
                <a:latin typeface="Arial"/>
                <a:cs typeface="Arial"/>
              </a:rPr>
              <a:t> </a:t>
            </a:r>
            <a:r>
              <a:rPr sz="800" spc="-5" dirty="0">
                <a:latin typeface="Arial"/>
                <a:cs typeface="Arial"/>
              </a:rPr>
              <a:t>a</a:t>
            </a:r>
            <a:r>
              <a:rPr sz="800" spc="-40" dirty="0">
                <a:latin typeface="Arial"/>
                <a:cs typeface="Arial"/>
              </a:rPr>
              <a:t> </a:t>
            </a:r>
            <a:r>
              <a:rPr sz="800" spc="-15" dirty="0">
                <a:latin typeface="Arial"/>
                <a:cs typeface="Arial"/>
              </a:rPr>
              <a:t>una</a:t>
            </a:r>
            <a:r>
              <a:rPr sz="800" spc="-35"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35" dirty="0">
                <a:latin typeface="Arial"/>
                <a:cs typeface="Arial"/>
              </a:rPr>
              <a:t> </a:t>
            </a:r>
            <a:r>
              <a:rPr sz="800" spc="-20" dirty="0">
                <a:latin typeface="Arial"/>
                <a:cs typeface="Arial"/>
              </a:rPr>
              <a:t>tierra</a:t>
            </a:r>
            <a:r>
              <a:rPr sz="800" spc="-40" dirty="0">
                <a:latin typeface="Arial"/>
                <a:cs typeface="Arial"/>
              </a:rPr>
              <a:t> </a:t>
            </a:r>
            <a:r>
              <a:rPr sz="800" spc="-25" dirty="0">
                <a:latin typeface="Arial"/>
                <a:cs typeface="Arial"/>
              </a:rPr>
              <a:t>adicional.</a:t>
            </a:r>
            <a:endParaRPr sz="800">
              <a:latin typeface="Arial"/>
              <a:cs typeface="Arial"/>
            </a:endParaRPr>
          </a:p>
          <a:p>
            <a:pPr marL="12700">
              <a:lnSpc>
                <a:spcPts val="905"/>
              </a:lnSpc>
            </a:pPr>
            <a:r>
              <a:rPr sz="800" b="1" spc="-15" dirty="0">
                <a:latin typeface="Arial"/>
                <a:cs typeface="Arial"/>
              </a:rPr>
              <a:t>Id:</a:t>
            </a:r>
            <a:r>
              <a:rPr sz="800" b="1" spc="-40" dirty="0">
                <a:latin typeface="Arial"/>
                <a:cs typeface="Arial"/>
              </a:rPr>
              <a:t> </a:t>
            </a:r>
            <a:r>
              <a:rPr sz="800" spc="-20" dirty="0">
                <a:latin typeface="Arial"/>
                <a:cs typeface="Arial"/>
              </a:rPr>
              <a:t>Corriente</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defecto,</a:t>
            </a:r>
            <a:r>
              <a:rPr sz="800" spc="-35"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este</a:t>
            </a:r>
            <a:r>
              <a:rPr sz="800" spc="-35" dirty="0">
                <a:latin typeface="Arial"/>
                <a:cs typeface="Arial"/>
              </a:rPr>
              <a:t> </a:t>
            </a:r>
            <a:r>
              <a:rPr sz="800" spc="-20" dirty="0">
                <a:latin typeface="Arial"/>
                <a:cs typeface="Arial"/>
              </a:rPr>
              <a:t>ejemplo</a:t>
            </a:r>
            <a:r>
              <a:rPr sz="800" spc="-40" dirty="0">
                <a:latin typeface="Arial"/>
                <a:cs typeface="Arial"/>
              </a:rPr>
              <a:t> </a:t>
            </a:r>
            <a:r>
              <a:rPr sz="800" spc="-20" dirty="0">
                <a:latin typeface="Arial"/>
                <a:cs typeface="Arial"/>
              </a:rPr>
              <a:t>entre</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fase</a:t>
            </a:r>
            <a:r>
              <a:rPr sz="800" spc="-35" dirty="0">
                <a:latin typeface="Arial"/>
                <a:cs typeface="Arial"/>
              </a:rPr>
              <a:t> </a:t>
            </a:r>
            <a:r>
              <a:rPr sz="800" spc="-15" dirty="0">
                <a:latin typeface="Arial"/>
                <a:cs typeface="Arial"/>
              </a:rPr>
              <a:t>L1</a:t>
            </a:r>
            <a:r>
              <a:rPr sz="800" spc="-40" dirty="0">
                <a:latin typeface="Arial"/>
                <a:cs typeface="Arial"/>
              </a:rPr>
              <a:t> </a:t>
            </a:r>
            <a:r>
              <a:rPr sz="800" spc="-5" dirty="0">
                <a:latin typeface="Arial"/>
                <a:cs typeface="Arial"/>
              </a:rPr>
              <a:t>y</a:t>
            </a:r>
            <a:r>
              <a:rPr sz="800" spc="-45" dirty="0">
                <a:latin typeface="Arial"/>
                <a:cs typeface="Arial"/>
              </a:rPr>
              <a:t> </a:t>
            </a:r>
            <a:r>
              <a:rPr sz="800" spc="-20" dirty="0">
                <a:latin typeface="Arial"/>
                <a:cs typeface="Arial"/>
              </a:rPr>
              <a:t>masa,</a:t>
            </a:r>
            <a:r>
              <a:rPr sz="800" spc="-25" dirty="0">
                <a:latin typeface="Arial"/>
                <a:cs typeface="Arial"/>
              </a:rPr>
              <a:t> </a:t>
            </a:r>
            <a:r>
              <a:rPr sz="800" spc="-15" dirty="0">
                <a:latin typeface="Arial"/>
                <a:cs typeface="Arial"/>
              </a:rPr>
              <a:t>que</a:t>
            </a:r>
            <a:r>
              <a:rPr sz="800" spc="-40" dirty="0">
                <a:latin typeface="Arial"/>
                <a:cs typeface="Arial"/>
              </a:rPr>
              <a:t> </a:t>
            </a:r>
            <a:r>
              <a:rPr sz="800" spc="-20" dirty="0">
                <a:latin typeface="Arial"/>
                <a:cs typeface="Arial"/>
              </a:rPr>
              <a:t>cierra</a:t>
            </a:r>
            <a:r>
              <a:rPr sz="800" spc="-3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lazo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por</a:t>
            </a:r>
            <a:r>
              <a:rPr sz="800" spc="-40" dirty="0">
                <a:latin typeface="Arial"/>
                <a:cs typeface="Arial"/>
              </a:rPr>
              <a:t> </a:t>
            </a:r>
            <a:r>
              <a:rPr sz="800" spc="-15" dirty="0">
                <a:latin typeface="Arial"/>
                <a:cs typeface="Arial"/>
              </a:rPr>
              <a:t>el</a:t>
            </a:r>
            <a:r>
              <a:rPr sz="800" spc="-35" dirty="0">
                <a:latin typeface="Arial"/>
                <a:cs typeface="Arial"/>
              </a:rPr>
              <a:t> </a:t>
            </a:r>
            <a:r>
              <a:rPr sz="800" spc="-20" dirty="0">
                <a:latin typeface="Arial"/>
                <a:cs typeface="Arial"/>
              </a:rPr>
              <a:t>conductor</a:t>
            </a:r>
            <a:r>
              <a:rPr sz="800" spc="-40"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protección</a:t>
            </a:r>
            <a:r>
              <a:rPr sz="800" spc="-35" dirty="0">
                <a:latin typeface="Arial"/>
                <a:cs typeface="Arial"/>
              </a:rPr>
              <a:t> </a:t>
            </a:r>
            <a:r>
              <a:rPr sz="800" spc="-25" dirty="0">
                <a:latin typeface="Arial"/>
                <a:cs typeface="Arial"/>
              </a:rPr>
              <a:t>PE.</a:t>
            </a:r>
            <a:endParaRPr sz="800">
              <a:latin typeface="Arial"/>
              <a:cs typeface="Arial"/>
            </a:endParaRPr>
          </a:p>
          <a:p>
            <a:pPr marL="12700">
              <a:lnSpc>
                <a:spcPts val="940"/>
              </a:lnSpc>
            </a:pPr>
            <a:r>
              <a:rPr sz="800" b="1" spc="-15" dirty="0">
                <a:latin typeface="Arial"/>
                <a:cs typeface="Arial"/>
              </a:rPr>
              <a:t>Ra:</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3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protección</a:t>
            </a:r>
            <a:r>
              <a:rPr sz="800" spc="-40" dirty="0">
                <a:latin typeface="Arial"/>
                <a:cs typeface="Arial"/>
              </a:rPr>
              <a:t> </a:t>
            </a:r>
            <a:r>
              <a:rPr sz="800" spc="-5" dirty="0">
                <a:latin typeface="Arial"/>
                <a:cs typeface="Arial"/>
              </a:rPr>
              <a:t>y</a:t>
            </a:r>
            <a:r>
              <a:rPr sz="800" spc="-50" dirty="0">
                <a:latin typeface="Arial"/>
                <a:cs typeface="Arial"/>
              </a:rPr>
              <a:t> </a:t>
            </a:r>
            <a:r>
              <a:rPr sz="800" spc="-20" dirty="0">
                <a:latin typeface="Arial"/>
                <a:cs typeface="Arial"/>
              </a:rPr>
              <a:t>servicio</a:t>
            </a:r>
            <a:r>
              <a:rPr sz="800" spc="-25"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instalación</a:t>
            </a:r>
            <a:r>
              <a:rPr sz="800" spc="-35" dirty="0">
                <a:latin typeface="Arial"/>
                <a:cs typeface="Arial"/>
              </a:rPr>
              <a:t> </a:t>
            </a:r>
            <a:r>
              <a:rPr sz="800" spc="-20" dirty="0">
                <a:latin typeface="Arial"/>
                <a:cs typeface="Arial"/>
              </a:rPr>
              <a:t>consumidora,</a:t>
            </a:r>
            <a:r>
              <a:rPr sz="800" spc="-35" dirty="0">
                <a:latin typeface="Arial"/>
                <a:cs typeface="Arial"/>
              </a:rPr>
              <a:t> </a:t>
            </a:r>
            <a:r>
              <a:rPr sz="800" spc="-20" dirty="0">
                <a:latin typeface="Arial"/>
                <a:cs typeface="Arial"/>
              </a:rPr>
              <a:t>adicional</a:t>
            </a:r>
            <a:r>
              <a:rPr sz="800" spc="-40" dirty="0">
                <a:latin typeface="Arial"/>
                <a:cs typeface="Arial"/>
              </a:rPr>
              <a:t> </a:t>
            </a:r>
            <a:r>
              <a:rPr sz="800" spc="-5" dirty="0">
                <a:latin typeface="Arial"/>
                <a:cs typeface="Arial"/>
              </a:rPr>
              <a:t>a</a:t>
            </a:r>
            <a:r>
              <a:rPr sz="800" spc="-35" dirty="0">
                <a:latin typeface="Arial"/>
                <a:cs typeface="Arial"/>
              </a:rPr>
              <a:t> </a:t>
            </a:r>
            <a:r>
              <a:rPr sz="800" spc="-15" dirty="0">
                <a:latin typeface="Arial"/>
                <a:cs typeface="Arial"/>
              </a:rPr>
              <a:t>la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5" dirty="0">
                <a:latin typeface="Arial"/>
                <a:cs typeface="Arial"/>
              </a:rPr>
              <a:t>fuente.</a:t>
            </a:r>
            <a:endParaRPr sz="800">
              <a:latin typeface="Arial"/>
              <a:cs typeface="Arial"/>
            </a:endParaRPr>
          </a:p>
          <a:p>
            <a:pPr marL="12700">
              <a:lnSpc>
                <a:spcPts val="940"/>
              </a:lnSpc>
            </a:pPr>
            <a:r>
              <a:rPr sz="800" b="1" spc="-15" dirty="0">
                <a:latin typeface="Arial"/>
                <a:cs typeface="Arial"/>
              </a:rPr>
              <a:t>Rb:</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transformador</a:t>
            </a:r>
            <a:r>
              <a:rPr sz="800" spc="-40" dirty="0">
                <a:latin typeface="Arial"/>
                <a:cs typeface="Arial"/>
              </a:rPr>
              <a:t> </a:t>
            </a:r>
            <a:r>
              <a:rPr sz="800" spc="-15" dirty="0">
                <a:latin typeface="Arial"/>
                <a:cs typeface="Arial"/>
              </a:rPr>
              <a:t>del</a:t>
            </a:r>
            <a:r>
              <a:rPr sz="800" spc="-35" dirty="0">
                <a:latin typeface="Arial"/>
                <a:cs typeface="Arial"/>
              </a:rPr>
              <a:t> </a:t>
            </a:r>
            <a:r>
              <a:rPr sz="800" spc="-20" dirty="0">
                <a:latin typeface="Arial"/>
                <a:cs typeface="Arial"/>
              </a:rPr>
              <a:t>usuario</a:t>
            </a:r>
            <a:r>
              <a:rPr sz="800" spc="-40" dirty="0">
                <a:latin typeface="Arial"/>
                <a:cs typeface="Arial"/>
              </a:rPr>
              <a:t> </a:t>
            </a:r>
            <a:r>
              <a:rPr sz="800" spc="-5" dirty="0">
                <a:latin typeface="Arial"/>
                <a:cs typeface="Arial"/>
              </a:rPr>
              <a:t>o</a:t>
            </a:r>
            <a:r>
              <a:rPr sz="800" spc="-40" dirty="0">
                <a:latin typeface="Arial"/>
                <a:cs typeface="Arial"/>
              </a:rPr>
              <a:t> </a:t>
            </a:r>
            <a:r>
              <a:rPr sz="800" spc="-25" dirty="0">
                <a:latin typeface="Arial"/>
                <a:cs typeface="Arial"/>
              </a:rPr>
              <a:t>fuente.</a:t>
            </a:r>
            <a:endParaRPr sz="800">
              <a:latin typeface="Arial"/>
              <a:cs typeface="Arial"/>
            </a:endParaRPr>
          </a:p>
          <a:p>
            <a:pPr marL="807085" marR="264795" indent="-539115">
              <a:lnSpc>
                <a:spcPts val="1170"/>
              </a:lnSpc>
              <a:spcBef>
                <a:spcPts val="50"/>
              </a:spcBef>
            </a:pPr>
            <a:r>
              <a:rPr sz="1000" b="1" dirty="0">
                <a:latin typeface="Arial"/>
                <a:cs typeface="Arial"/>
              </a:rPr>
              <a:t>Figura </a:t>
            </a:r>
            <a:r>
              <a:rPr sz="1000" b="1" spc="-5" dirty="0">
                <a:latin typeface="Arial"/>
                <a:cs typeface="Arial"/>
              </a:rPr>
              <a:t>771.3.C </a:t>
            </a:r>
            <a:r>
              <a:rPr sz="1000" b="1" dirty="0">
                <a:latin typeface="Arial"/>
                <a:cs typeface="Arial"/>
              </a:rPr>
              <a:t>- </a:t>
            </a:r>
            <a:r>
              <a:rPr sz="1000" b="1" spc="-5" dirty="0">
                <a:latin typeface="Arial"/>
                <a:cs typeface="Arial"/>
              </a:rPr>
              <a:t>Esquema </a:t>
            </a:r>
            <a:r>
              <a:rPr sz="1000" b="1" dirty="0">
                <a:latin typeface="Arial"/>
                <a:cs typeface="Arial"/>
              </a:rPr>
              <a:t>TN-S </a:t>
            </a:r>
            <a:r>
              <a:rPr sz="1000" b="1" spc="-5" dirty="0">
                <a:latin typeface="Arial"/>
                <a:cs typeface="Arial"/>
              </a:rPr>
              <a:t>en </a:t>
            </a:r>
            <a:r>
              <a:rPr sz="1000" b="1" dirty="0">
                <a:latin typeface="Arial"/>
                <a:cs typeface="Arial"/>
              </a:rPr>
              <a:t>una instalación </a:t>
            </a:r>
            <a:r>
              <a:rPr sz="1000" b="1" spc="-5" dirty="0">
                <a:latin typeface="Arial"/>
                <a:cs typeface="Arial"/>
              </a:rPr>
              <a:t>con suministro en MT, con tierra adicional  </a:t>
            </a:r>
            <a:r>
              <a:rPr sz="1000" b="1" dirty="0">
                <a:latin typeface="Arial"/>
                <a:cs typeface="Arial"/>
              </a:rPr>
              <a:t>Neutro a (T)ierra – Masas a (N)eutro [Con conductores N y PE</a:t>
            </a:r>
            <a:r>
              <a:rPr sz="1000" b="1" spc="-95" dirty="0">
                <a:latin typeface="Arial"/>
                <a:cs typeface="Arial"/>
              </a:rPr>
              <a:t> </a:t>
            </a:r>
            <a:r>
              <a:rPr sz="1000" b="1" dirty="0">
                <a:latin typeface="Arial"/>
                <a:cs typeface="Arial"/>
              </a:rPr>
              <a:t>(S)eparados]</a:t>
            </a:r>
            <a:endParaRPr sz="1000">
              <a:latin typeface="Arial"/>
              <a:cs typeface="Arial"/>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202656846"/>
              </p:ext>
            </p:extLst>
          </p:nvPr>
        </p:nvGraphicFramePr>
        <p:xfrm>
          <a:off x="2917957" y="622491"/>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13</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990391" y="674351"/>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p:nvPr/>
        </p:nvSpPr>
        <p:spPr>
          <a:xfrm>
            <a:off x="7216017" y="2623121"/>
            <a:ext cx="204215" cy="157733"/>
          </a:xfrm>
          <a:prstGeom prst="rect">
            <a:avLst/>
          </a:prstGeom>
          <a:blipFill>
            <a:blip r:embed="rId3" cstate="print"/>
            <a:stretch>
              <a:fillRect/>
            </a:stretch>
          </a:blipFill>
        </p:spPr>
        <p:txBody>
          <a:bodyPr wrap="square" lIns="0" tIns="0" rIns="0" bIns="0" rtlCol="0"/>
          <a:lstStyle/>
          <a:p>
            <a:endParaRPr/>
          </a:p>
        </p:txBody>
      </p:sp>
      <p:sp>
        <p:nvSpPr>
          <p:cNvPr id="5" name="object 5"/>
          <p:cNvSpPr/>
          <p:nvPr/>
        </p:nvSpPr>
        <p:spPr>
          <a:xfrm>
            <a:off x="5631057" y="2473008"/>
            <a:ext cx="121919" cy="203453"/>
          </a:xfrm>
          <a:prstGeom prst="rect">
            <a:avLst/>
          </a:prstGeom>
          <a:blipFill>
            <a:blip r:embed="rId4" cstate="print"/>
            <a:stretch>
              <a:fillRect/>
            </a:stretch>
          </a:blipFill>
        </p:spPr>
        <p:txBody>
          <a:bodyPr wrap="square" lIns="0" tIns="0" rIns="0" bIns="0" rtlCol="0"/>
          <a:lstStyle/>
          <a:p>
            <a:endParaRPr/>
          </a:p>
        </p:txBody>
      </p:sp>
      <p:sp>
        <p:nvSpPr>
          <p:cNvPr id="6" name="object 6"/>
          <p:cNvSpPr/>
          <p:nvPr/>
        </p:nvSpPr>
        <p:spPr>
          <a:xfrm>
            <a:off x="8144134" y="2473008"/>
            <a:ext cx="121157" cy="203453"/>
          </a:xfrm>
          <a:prstGeom prst="rect">
            <a:avLst/>
          </a:prstGeom>
          <a:blipFill>
            <a:blip r:embed="rId5" cstate="print"/>
            <a:stretch>
              <a:fillRect/>
            </a:stretch>
          </a:blipFill>
        </p:spPr>
        <p:txBody>
          <a:bodyPr wrap="square" lIns="0" tIns="0" rIns="0" bIns="0" rtlCol="0"/>
          <a:lstStyle/>
          <a:p>
            <a:endParaRPr/>
          </a:p>
        </p:txBody>
      </p:sp>
      <p:sp>
        <p:nvSpPr>
          <p:cNvPr id="7" name="object 7"/>
          <p:cNvSpPr/>
          <p:nvPr/>
        </p:nvSpPr>
        <p:spPr>
          <a:xfrm>
            <a:off x="5887090" y="2623121"/>
            <a:ext cx="204215" cy="157733"/>
          </a:xfrm>
          <a:prstGeom prst="rect">
            <a:avLst/>
          </a:prstGeom>
          <a:blipFill>
            <a:blip r:embed="rId6" cstate="print"/>
            <a:stretch>
              <a:fillRect/>
            </a:stretch>
          </a:blipFill>
        </p:spPr>
        <p:txBody>
          <a:bodyPr wrap="square" lIns="0" tIns="0" rIns="0" bIns="0" rtlCol="0"/>
          <a:lstStyle/>
          <a:p>
            <a:endParaRPr/>
          </a:p>
        </p:txBody>
      </p:sp>
      <p:sp>
        <p:nvSpPr>
          <p:cNvPr id="8" name="object 8"/>
          <p:cNvSpPr/>
          <p:nvPr/>
        </p:nvSpPr>
        <p:spPr>
          <a:xfrm>
            <a:off x="5382265" y="2344611"/>
            <a:ext cx="7620" cy="230504"/>
          </a:xfrm>
          <a:custGeom>
            <a:avLst/>
            <a:gdLst/>
            <a:ahLst/>
            <a:cxnLst/>
            <a:rect l="l" t="t" r="r" b="b"/>
            <a:pathLst>
              <a:path w="7620" h="230505">
                <a:moveTo>
                  <a:pt x="7619" y="0"/>
                </a:moveTo>
                <a:lnTo>
                  <a:pt x="0" y="0"/>
                </a:lnTo>
                <a:lnTo>
                  <a:pt x="7619" y="230124"/>
                </a:lnTo>
                <a:lnTo>
                  <a:pt x="7619" y="0"/>
                </a:lnTo>
                <a:close/>
              </a:path>
            </a:pathLst>
          </a:custGeom>
          <a:solidFill>
            <a:srgbClr val="000000"/>
          </a:solidFill>
        </p:spPr>
        <p:txBody>
          <a:bodyPr wrap="square" lIns="0" tIns="0" rIns="0" bIns="0" rtlCol="0"/>
          <a:lstStyle/>
          <a:p>
            <a:endParaRPr/>
          </a:p>
        </p:txBody>
      </p:sp>
      <p:sp>
        <p:nvSpPr>
          <p:cNvPr id="9" name="object 9"/>
          <p:cNvSpPr/>
          <p:nvPr/>
        </p:nvSpPr>
        <p:spPr>
          <a:xfrm>
            <a:off x="5382265" y="2344611"/>
            <a:ext cx="7620" cy="230504"/>
          </a:xfrm>
          <a:custGeom>
            <a:avLst/>
            <a:gdLst/>
            <a:ahLst/>
            <a:cxnLst/>
            <a:rect l="l" t="t" r="r" b="b"/>
            <a:pathLst>
              <a:path w="7620" h="230505">
                <a:moveTo>
                  <a:pt x="0" y="0"/>
                </a:moveTo>
                <a:lnTo>
                  <a:pt x="0" y="230124"/>
                </a:lnTo>
                <a:lnTo>
                  <a:pt x="7619" y="230124"/>
                </a:lnTo>
                <a:lnTo>
                  <a:pt x="0" y="0"/>
                </a:lnTo>
                <a:close/>
              </a:path>
            </a:pathLst>
          </a:custGeom>
          <a:solidFill>
            <a:srgbClr val="000000"/>
          </a:solidFill>
        </p:spPr>
        <p:txBody>
          <a:bodyPr wrap="square" lIns="0" tIns="0" rIns="0" bIns="0" rtlCol="0"/>
          <a:lstStyle/>
          <a:p>
            <a:endParaRPr/>
          </a:p>
        </p:txBody>
      </p:sp>
      <p:sp>
        <p:nvSpPr>
          <p:cNvPr id="10" name="object 10"/>
          <p:cNvSpPr/>
          <p:nvPr/>
        </p:nvSpPr>
        <p:spPr>
          <a:xfrm>
            <a:off x="5382265" y="2344611"/>
            <a:ext cx="7620" cy="230504"/>
          </a:xfrm>
          <a:custGeom>
            <a:avLst/>
            <a:gdLst/>
            <a:ahLst/>
            <a:cxnLst/>
            <a:rect l="l" t="t" r="r" b="b"/>
            <a:pathLst>
              <a:path w="7620" h="230505">
                <a:moveTo>
                  <a:pt x="7619" y="0"/>
                </a:moveTo>
                <a:lnTo>
                  <a:pt x="0" y="0"/>
                </a:lnTo>
                <a:lnTo>
                  <a:pt x="0" y="230124"/>
                </a:lnTo>
                <a:lnTo>
                  <a:pt x="7619" y="230124"/>
                </a:lnTo>
                <a:lnTo>
                  <a:pt x="7619" y="0"/>
                </a:lnTo>
              </a:path>
            </a:pathLst>
          </a:custGeom>
          <a:ln w="3175">
            <a:solidFill>
              <a:srgbClr val="000000"/>
            </a:solidFill>
          </a:ln>
        </p:spPr>
        <p:txBody>
          <a:bodyPr wrap="square" lIns="0" tIns="0" rIns="0" bIns="0" rtlCol="0"/>
          <a:lstStyle/>
          <a:p>
            <a:endParaRPr/>
          </a:p>
        </p:txBody>
      </p:sp>
      <p:sp>
        <p:nvSpPr>
          <p:cNvPr id="11" name="object 11"/>
          <p:cNvSpPr/>
          <p:nvPr/>
        </p:nvSpPr>
        <p:spPr>
          <a:xfrm>
            <a:off x="4214119" y="2441003"/>
            <a:ext cx="0" cy="43180"/>
          </a:xfrm>
          <a:custGeom>
            <a:avLst/>
            <a:gdLst/>
            <a:ahLst/>
            <a:cxnLst/>
            <a:rect l="l" t="t" r="r" b="b"/>
            <a:pathLst>
              <a:path h="43180">
                <a:moveTo>
                  <a:pt x="0" y="0"/>
                </a:moveTo>
                <a:lnTo>
                  <a:pt x="0" y="42671"/>
                </a:lnTo>
              </a:path>
            </a:pathLst>
          </a:custGeom>
          <a:ln w="8381">
            <a:solidFill>
              <a:srgbClr val="000000"/>
            </a:solidFill>
          </a:ln>
        </p:spPr>
        <p:txBody>
          <a:bodyPr wrap="square" lIns="0" tIns="0" rIns="0" bIns="0" rtlCol="0"/>
          <a:lstStyle/>
          <a:p>
            <a:endParaRPr/>
          </a:p>
        </p:txBody>
      </p:sp>
      <p:sp>
        <p:nvSpPr>
          <p:cNvPr id="12" name="object 12"/>
          <p:cNvSpPr/>
          <p:nvPr/>
        </p:nvSpPr>
        <p:spPr>
          <a:xfrm>
            <a:off x="4214119" y="2367852"/>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13" name="object 13"/>
          <p:cNvSpPr/>
          <p:nvPr/>
        </p:nvSpPr>
        <p:spPr>
          <a:xfrm>
            <a:off x="4214119" y="2294699"/>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14" name="object 14"/>
          <p:cNvSpPr/>
          <p:nvPr/>
        </p:nvSpPr>
        <p:spPr>
          <a:xfrm>
            <a:off x="4214119" y="2222309"/>
            <a:ext cx="0" cy="49530"/>
          </a:xfrm>
          <a:custGeom>
            <a:avLst/>
            <a:gdLst/>
            <a:ahLst/>
            <a:cxnLst/>
            <a:rect l="l" t="t" r="r" b="b"/>
            <a:pathLst>
              <a:path h="49530">
                <a:moveTo>
                  <a:pt x="0" y="0"/>
                </a:moveTo>
                <a:lnTo>
                  <a:pt x="0" y="49149"/>
                </a:lnTo>
              </a:path>
            </a:pathLst>
          </a:custGeom>
          <a:ln w="8381">
            <a:solidFill>
              <a:srgbClr val="000000"/>
            </a:solidFill>
          </a:ln>
        </p:spPr>
        <p:txBody>
          <a:bodyPr wrap="square" lIns="0" tIns="0" rIns="0" bIns="0" rtlCol="0"/>
          <a:lstStyle/>
          <a:p>
            <a:endParaRPr/>
          </a:p>
        </p:txBody>
      </p:sp>
      <p:sp>
        <p:nvSpPr>
          <p:cNvPr id="15" name="object 15"/>
          <p:cNvSpPr/>
          <p:nvPr/>
        </p:nvSpPr>
        <p:spPr>
          <a:xfrm>
            <a:off x="4214119" y="2149158"/>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6" name="object 16"/>
          <p:cNvSpPr/>
          <p:nvPr/>
        </p:nvSpPr>
        <p:spPr>
          <a:xfrm>
            <a:off x="4214119" y="2076006"/>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7" name="object 17"/>
          <p:cNvSpPr/>
          <p:nvPr/>
        </p:nvSpPr>
        <p:spPr>
          <a:xfrm>
            <a:off x="4214119" y="2003615"/>
            <a:ext cx="0" cy="48895"/>
          </a:xfrm>
          <a:custGeom>
            <a:avLst/>
            <a:gdLst/>
            <a:ahLst/>
            <a:cxnLst/>
            <a:rect l="l" t="t" r="r" b="b"/>
            <a:pathLst>
              <a:path h="48894">
                <a:moveTo>
                  <a:pt x="0" y="0"/>
                </a:moveTo>
                <a:lnTo>
                  <a:pt x="0" y="48767"/>
                </a:lnTo>
              </a:path>
            </a:pathLst>
          </a:custGeom>
          <a:ln w="8381">
            <a:solidFill>
              <a:srgbClr val="000000"/>
            </a:solidFill>
          </a:ln>
        </p:spPr>
        <p:txBody>
          <a:bodyPr wrap="square" lIns="0" tIns="0" rIns="0" bIns="0" rtlCol="0"/>
          <a:lstStyle/>
          <a:p>
            <a:endParaRPr/>
          </a:p>
        </p:txBody>
      </p:sp>
      <p:sp>
        <p:nvSpPr>
          <p:cNvPr id="18" name="object 18"/>
          <p:cNvSpPr/>
          <p:nvPr/>
        </p:nvSpPr>
        <p:spPr>
          <a:xfrm>
            <a:off x="4214119" y="1930464"/>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9" name="object 19"/>
          <p:cNvSpPr/>
          <p:nvPr/>
        </p:nvSpPr>
        <p:spPr>
          <a:xfrm>
            <a:off x="4214119" y="1857311"/>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20" name="object 20"/>
          <p:cNvSpPr/>
          <p:nvPr/>
        </p:nvSpPr>
        <p:spPr>
          <a:xfrm>
            <a:off x="4214119" y="1784922"/>
            <a:ext cx="0" cy="48895"/>
          </a:xfrm>
          <a:custGeom>
            <a:avLst/>
            <a:gdLst/>
            <a:ahLst/>
            <a:cxnLst/>
            <a:rect l="l" t="t" r="r" b="b"/>
            <a:pathLst>
              <a:path h="48894">
                <a:moveTo>
                  <a:pt x="0" y="0"/>
                </a:moveTo>
                <a:lnTo>
                  <a:pt x="0" y="48768"/>
                </a:lnTo>
              </a:path>
            </a:pathLst>
          </a:custGeom>
          <a:ln w="8381">
            <a:solidFill>
              <a:srgbClr val="000000"/>
            </a:solidFill>
          </a:ln>
        </p:spPr>
        <p:txBody>
          <a:bodyPr wrap="square" lIns="0" tIns="0" rIns="0" bIns="0" rtlCol="0"/>
          <a:lstStyle/>
          <a:p>
            <a:endParaRPr/>
          </a:p>
        </p:txBody>
      </p:sp>
      <p:sp>
        <p:nvSpPr>
          <p:cNvPr id="21" name="object 21"/>
          <p:cNvSpPr/>
          <p:nvPr/>
        </p:nvSpPr>
        <p:spPr>
          <a:xfrm>
            <a:off x="4214119" y="1711769"/>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22" name="object 22"/>
          <p:cNvSpPr/>
          <p:nvPr/>
        </p:nvSpPr>
        <p:spPr>
          <a:xfrm>
            <a:off x="4214119" y="1638617"/>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23" name="object 23"/>
          <p:cNvSpPr/>
          <p:nvPr/>
        </p:nvSpPr>
        <p:spPr>
          <a:xfrm>
            <a:off x="4214119" y="1565466"/>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24" name="object 24"/>
          <p:cNvSpPr/>
          <p:nvPr/>
        </p:nvSpPr>
        <p:spPr>
          <a:xfrm>
            <a:off x="4214119" y="1499172"/>
            <a:ext cx="0" cy="43815"/>
          </a:xfrm>
          <a:custGeom>
            <a:avLst/>
            <a:gdLst/>
            <a:ahLst/>
            <a:cxnLst/>
            <a:rect l="l" t="t" r="r" b="b"/>
            <a:pathLst>
              <a:path h="43815">
                <a:moveTo>
                  <a:pt x="0" y="0"/>
                </a:moveTo>
                <a:lnTo>
                  <a:pt x="0" y="43434"/>
                </a:lnTo>
              </a:path>
            </a:pathLst>
          </a:custGeom>
          <a:ln w="8381">
            <a:solidFill>
              <a:srgbClr val="000000"/>
            </a:solidFill>
          </a:ln>
        </p:spPr>
        <p:txBody>
          <a:bodyPr wrap="square" lIns="0" tIns="0" rIns="0" bIns="0" rtlCol="0"/>
          <a:lstStyle/>
          <a:p>
            <a:endParaRPr/>
          </a:p>
        </p:txBody>
      </p:sp>
      <p:sp>
        <p:nvSpPr>
          <p:cNvPr id="25" name="object 25"/>
          <p:cNvSpPr/>
          <p:nvPr/>
        </p:nvSpPr>
        <p:spPr>
          <a:xfrm>
            <a:off x="4210309" y="1499553"/>
            <a:ext cx="7620" cy="0"/>
          </a:xfrm>
          <a:custGeom>
            <a:avLst/>
            <a:gdLst/>
            <a:ahLst/>
            <a:cxnLst/>
            <a:rect l="l" t="t" r="r" b="b"/>
            <a:pathLst>
              <a:path w="7619">
                <a:moveTo>
                  <a:pt x="0" y="0"/>
                </a:moveTo>
                <a:lnTo>
                  <a:pt x="7619" y="0"/>
                </a:lnTo>
              </a:path>
            </a:pathLst>
          </a:custGeom>
          <a:ln w="3175">
            <a:solidFill>
              <a:srgbClr val="000000"/>
            </a:solidFill>
          </a:ln>
        </p:spPr>
        <p:txBody>
          <a:bodyPr wrap="square" lIns="0" tIns="0" rIns="0" bIns="0" rtlCol="0"/>
          <a:lstStyle/>
          <a:p>
            <a:endParaRPr/>
          </a:p>
        </p:txBody>
      </p:sp>
      <p:sp>
        <p:nvSpPr>
          <p:cNvPr id="26" name="object 26"/>
          <p:cNvSpPr/>
          <p:nvPr/>
        </p:nvSpPr>
        <p:spPr>
          <a:xfrm>
            <a:off x="6784344" y="1499172"/>
            <a:ext cx="0" cy="41275"/>
          </a:xfrm>
          <a:custGeom>
            <a:avLst/>
            <a:gdLst/>
            <a:ahLst/>
            <a:cxnLst/>
            <a:rect l="l" t="t" r="r" b="b"/>
            <a:pathLst>
              <a:path h="41275">
                <a:moveTo>
                  <a:pt x="0" y="0"/>
                </a:moveTo>
                <a:lnTo>
                  <a:pt x="0" y="41148"/>
                </a:lnTo>
              </a:path>
            </a:pathLst>
          </a:custGeom>
          <a:ln w="8381">
            <a:solidFill>
              <a:srgbClr val="000000"/>
            </a:solidFill>
          </a:ln>
        </p:spPr>
        <p:txBody>
          <a:bodyPr wrap="square" lIns="0" tIns="0" rIns="0" bIns="0" rtlCol="0"/>
          <a:lstStyle/>
          <a:p>
            <a:endParaRPr/>
          </a:p>
        </p:txBody>
      </p:sp>
      <p:sp>
        <p:nvSpPr>
          <p:cNvPr id="27" name="object 27"/>
          <p:cNvSpPr/>
          <p:nvPr/>
        </p:nvSpPr>
        <p:spPr>
          <a:xfrm>
            <a:off x="6784344" y="1563180"/>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28" name="object 28"/>
          <p:cNvSpPr/>
          <p:nvPr/>
        </p:nvSpPr>
        <p:spPr>
          <a:xfrm>
            <a:off x="6784344" y="1636331"/>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29" name="object 29"/>
          <p:cNvSpPr/>
          <p:nvPr/>
        </p:nvSpPr>
        <p:spPr>
          <a:xfrm>
            <a:off x="6784344" y="1709483"/>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30" name="object 30"/>
          <p:cNvSpPr/>
          <p:nvPr/>
        </p:nvSpPr>
        <p:spPr>
          <a:xfrm>
            <a:off x="6784344" y="1781874"/>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31" name="object 31"/>
          <p:cNvSpPr/>
          <p:nvPr/>
        </p:nvSpPr>
        <p:spPr>
          <a:xfrm>
            <a:off x="6784344" y="1855025"/>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32" name="object 32"/>
          <p:cNvSpPr/>
          <p:nvPr/>
        </p:nvSpPr>
        <p:spPr>
          <a:xfrm>
            <a:off x="6784344" y="1928177"/>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33" name="object 33"/>
          <p:cNvSpPr/>
          <p:nvPr/>
        </p:nvSpPr>
        <p:spPr>
          <a:xfrm>
            <a:off x="6784344" y="2001330"/>
            <a:ext cx="0" cy="48895"/>
          </a:xfrm>
          <a:custGeom>
            <a:avLst/>
            <a:gdLst/>
            <a:ahLst/>
            <a:cxnLst/>
            <a:rect l="l" t="t" r="r" b="b"/>
            <a:pathLst>
              <a:path h="48894">
                <a:moveTo>
                  <a:pt x="0" y="0"/>
                </a:moveTo>
                <a:lnTo>
                  <a:pt x="0" y="48767"/>
                </a:lnTo>
              </a:path>
            </a:pathLst>
          </a:custGeom>
          <a:ln w="8381">
            <a:solidFill>
              <a:srgbClr val="000000"/>
            </a:solidFill>
          </a:ln>
        </p:spPr>
        <p:txBody>
          <a:bodyPr wrap="square" lIns="0" tIns="0" rIns="0" bIns="0" rtlCol="0"/>
          <a:lstStyle/>
          <a:p>
            <a:endParaRPr/>
          </a:p>
        </p:txBody>
      </p:sp>
      <p:sp>
        <p:nvSpPr>
          <p:cNvPr id="34" name="object 34"/>
          <p:cNvSpPr/>
          <p:nvPr/>
        </p:nvSpPr>
        <p:spPr>
          <a:xfrm>
            <a:off x="6784344" y="2073719"/>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35" name="object 35"/>
          <p:cNvSpPr/>
          <p:nvPr/>
        </p:nvSpPr>
        <p:spPr>
          <a:xfrm>
            <a:off x="6784344" y="2146871"/>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36" name="object 36"/>
          <p:cNvSpPr/>
          <p:nvPr/>
        </p:nvSpPr>
        <p:spPr>
          <a:xfrm>
            <a:off x="6784344" y="2220024"/>
            <a:ext cx="0" cy="49530"/>
          </a:xfrm>
          <a:custGeom>
            <a:avLst/>
            <a:gdLst/>
            <a:ahLst/>
            <a:cxnLst/>
            <a:rect l="l" t="t" r="r" b="b"/>
            <a:pathLst>
              <a:path h="49530">
                <a:moveTo>
                  <a:pt x="0" y="0"/>
                </a:moveTo>
                <a:lnTo>
                  <a:pt x="0" y="49148"/>
                </a:lnTo>
              </a:path>
            </a:pathLst>
          </a:custGeom>
          <a:ln w="8381">
            <a:solidFill>
              <a:srgbClr val="000000"/>
            </a:solidFill>
          </a:ln>
        </p:spPr>
        <p:txBody>
          <a:bodyPr wrap="square" lIns="0" tIns="0" rIns="0" bIns="0" rtlCol="0"/>
          <a:lstStyle/>
          <a:p>
            <a:endParaRPr/>
          </a:p>
        </p:txBody>
      </p:sp>
      <p:sp>
        <p:nvSpPr>
          <p:cNvPr id="37" name="object 37"/>
          <p:cNvSpPr/>
          <p:nvPr/>
        </p:nvSpPr>
        <p:spPr>
          <a:xfrm>
            <a:off x="6784344" y="2292414"/>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38" name="object 38"/>
          <p:cNvSpPr/>
          <p:nvPr/>
        </p:nvSpPr>
        <p:spPr>
          <a:xfrm>
            <a:off x="6784344" y="2365565"/>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39" name="object 39"/>
          <p:cNvSpPr/>
          <p:nvPr/>
        </p:nvSpPr>
        <p:spPr>
          <a:xfrm>
            <a:off x="6784344" y="2438718"/>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0" name="object 40"/>
          <p:cNvSpPr/>
          <p:nvPr/>
        </p:nvSpPr>
        <p:spPr>
          <a:xfrm>
            <a:off x="6784344" y="2511108"/>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1" name="object 41"/>
          <p:cNvSpPr/>
          <p:nvPr/>
        </p:nvSpPr>
        <p:spPr>
          <a:xfrm>
            <a:off x="6784344" y="2584259"/>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2" name="object 42"/>
          <p:cNvSpPr/>
          <p:nvPr/>
        </p:nvSpPr>
        <p:spPr>
          <a:xfrm>
            <a:off x="6784344" y="2657412"/>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3" name="object 43"/>
          <p:cNvSpPr/>
          <p:nvPr/>
        </p:nvSpPr>
        <p:spPr>
          <a:xfrm>
            <a:off x="6784344" y="2730564"/>
            <a:ext cx="0" cy="48895"/>
          </a:xfrm>
          <a:custGeom>
            <a:avLst/>
            <a:gdLst/>
            <a:ahLst/>
            <a:cxnLst/>
            <a:rect l="l" t="t" r="r" b="b"/>
            <a:pathLst>
              <a:path h="48894">
                <a:moveTo>
                  <a:pt x="0" y="0"/>
                </a:moveTo>
                <a:lnTo>
                  <a:pt x="0" y="48767"/>
                </a:lnTo>
              </a:path>
            </a:pathLst>
          </a:custGeom>
          <a:ln w="8381">
            <a:solidFill>
              <a:srgbClr val="000000"/>
            </a:solidFill>
          </a:ln>
        </p:spPr>
        <p:txBody>
          <a:bodyPr wrap="square" lIns="0" tIns="0" rIns="0" bIns="0" rtlCol="0"/>
          <a:lstStyle/>
          <a:p>
            <a:endParaRPr/>
          </a:p>
        </p:txBody>
      </p:sp>
      <p:sp>
        <p:nvSpPr>
          <p:cNvPr id="44" name="object 44"/>
          <p:cNvSpPr/>
          <p:nvPr/>
        </p:nvSpPr>
        <p:spPr>
          <a:xfrm>
            <a:off x="6784344" y="2802953"/>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45" name="object 45"/>
          <p:cNvSpPr/>
          <p:nvPr/>
        </p:nvSpPr>
        <p:spPr>
          <a:xfrm>
            <a:off x="6784344" y="2876106"/>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6" name="object 46"/>
          <p:cNvSpPr/>
          <p:nvPr/>
        </p:nvSpPr>
        <p:spPr>
          <a:xfrm>
            <a:off x="6784344" y="2949258"/>
            <a:ext cx="0" cy="49530"/>
          </a:xfrm>
          <a:custGeom>
            <a:avLst/>
            <a:gdLst/>
            <a:ahLst/>
            <a:cxnLst/>
            <a:rect l="l" t="t" r="r" b="b"/>
            <a:pathLst>
              <a:path h="49530">
                <a:moveTo>
                  <a:pt x="0" y="0"/>
                </a:moveTo>
                <a:lnTo>
                  <a:pt x="0" y="49149"/>
                </a:lnTo>
              </a:path>
            </a:pathLst>
          </a:custGeom>
          <a:ln w="8381">
            <a:solidFill>
              <a:srgbClr val="000000"/>
            </a:solidFill>
          </a:ln>
        </p:spPr>
        <p:txBody>
          <a:bodyPr wrap="square" lIns="0" tIns="0" rIns="0" bIns="0" rtlCol="0"/>
          <a:lstStyle/>
          <a:p>
            <a:endParaRPr/>
          </a:p>
        </p:txBody>
      </p:sp>
      <p:sp>
        <p:nvSpPr>
          <p:cNvPr id="47" name="object 47"/>
          <p:cNvSpPr/>
          <p:nvPr/>
        </p:nvSpPr>
        <p:spPr>
          <a:xfrm>
            <a:off x="6784344" y="3021647"/>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48" name="object 48"/>
          <p:cNvSpPr/>
          <p:nvPr/>
        </p:nvSpPr>
        <p:spPr>
          <a:xfrm>
            <a:off x="6784344" y="3094799"/>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49" name="object 49"/>
          <p:cNvSpPr/>
          <p:nvPr/>
        </p:nvSpPr>
        <p:spPr>
          <a:xfrm>
            <a:off x="6784344" y="3167952"/>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50" name="object 50"/>
          <p:cNvSpPr/>
          <p:nvPr/>
        </p:nvSpPr>
        <p:spPr>
          <a:xfrm>
            <a:off x="6784344" y="3240342"/>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51" name="object 51"/>
          <p:cNvSpPr/>
          <p:nvPr/>
        </p:nvSpPr>
        <p:spPr>
          <a:xfrm>
            <a:off x="6784344" y="3313493"/>
            <a:ext cx="0" cy="41275"/>
          </a:xfrm>
          <a:custGeom>
            <a:avLst/>
            <a:gdLst/>
            <a:ahLst/>
            <a:cxnLst/>
            <a:rect l="l" t="t" r="r" b="b"/>
            <a:pathLst>
              <a:path h="41275">
                <a:moveTo>
                  <a:pt x="0" y="0"/>
                </a:moveTo>
                <a:lnTo>
                  <a:pt x="0" y="41148"/>
                </a:lnTo>
              </a:path>
            </a:pathLst>
          </a:custGeom>
          <a:ln w="8381">
            <a:solidFill>
              <a:srgbClr val="000000"/>
            </a:solidFill>
          </a:ln>
        </p:spPr>
        <p:txBody>
          <a:bodyPr wrap="square" lIns="0" tIns="0" rIns="0" bIns="0" rtlCol="0"/>
          <a:lstStyle/>
          <a:p>
            <a:endParaRPr/>
          </a:p>
        </p:txBody>
      </p:sp>
      <p:sp>
        <p:nvSpPr>
          <p:cNvPr id="52" name="object 52"/>
          <p:cNvSpPr/>
          <p:nvPr/>
        </p:nvSpPr>
        <p:spPr>
          <a:xfrm>
            <a:off x="6724147" y="1655763"/>
            <a:ext cx="7620" cy="1411605"/>
          </a:xfrm>
          <a:custGeom>
            <a:avLst/>
            <a:gdLst/>
            <a:ahLst/>
            <a:cxnLst/>
            <a:rect l="l" t="t" r="r" b="b"/>
            <a:pathLst>
              <a:path w="7620" h="1411605">
                <a:moveTo>
                  <a:pt x="0" y="0"/>
                </a:moveTo>
                <a:lnTo>
                  <a:pt x="0" y="1411224"/>
                </a:lnTo>
                <a:lnTo>
                  <a:pt x="7620" y="1411224"/>
                </a:lnTo>
                <a:lnTo>
                  <a:pt x="0" y="0"/>
                </a:lnTo>
                <a:close/>
              </a:path>
            </a:pathLst>
          </a:custGeom>
          <a:solidFill>
            <a:srgbClr val="000000"/>
          </a:solidFill>
        </p:spPr>
        <p:txBody>
          <a:bodyPr wrap="square" lIns="0" tIns="0" rIns="0" bIns="0" rtlCol="0"/>
          <a:lstStyle/>
          <a:p>
            <a:endParaRPr/>
          </a:p>
        </p:txBody>
      </p:sp>
      <p:sp>
        <p:nvSpPr>
          <p:cNvPr id="53" name="object 53"/>
          <p:cNvSpPr/>
          <p:nvPr/>
        </p:nvSpPr>
        <p:spPr>
          <a:xfrm>
            <a:off x="6724147" y="1655763"/>
            <a:ext cx="7620" cy="1411605"/>
          </a:xfrm>
          <a:custGeom>
            <a:avLst/>
            <a:gdLst/>
            <a:ahLst/>
            <a:cxnLst/>
            <a:rect l="l" t="t" r="r" b="b"/>
            <a:pathLst>
              <a:path w="7620" h="1411605">
                <a:moveTo>
                  <a:pt x="7620" y="0"/>
                </a:moveTo>
                <a:lnTo>
                  <a:pt x="0" y="0"/>
                </a:lnTo>
                <a:lnTo>
                  <a:pt x="7620" y="1411224"/>
                </a:lnTo>
                <a:lnTo>
                  <a:pt x="7620" y="0"/>
                </a:lnTo>
                <a:close/>
              </a:path>
            </a:pathLst>
          </a:custGeom>
          <a:solidFill>
            <a:srgbClr val="000000"/>
          </a:solidFill>
        </p:spPr>
        <p:txBody>
          <a:bodyPr wrap="square" lIns="0" tIns="0" rIns="0" bIns="0" rtlCol="0"/>
          <a:lstStyle/>
          <a:p>
            <a:endParaRPr/>
          </a:p>
        </p:txBody>
      </p:sp>
      <p:sp>
        <p:nvSpPr>
          <p:cNvPr id="54" name="object 54"/>
          <p:cNvSpPr/>
          <p:nvPr/>
        </p:nvSpPr>
        <p:spPr>
          <a:xfrm>
            <a:off x="6724147" y="1655763"/>
            <a:ext cx="6985" cy="1411605"/>
          </a:xfrm>
          <a:custGeom>
            <a:avLst/>
            <a:gdLst/>
            <a:ahLst/>
            <a:cxnLst/>
            <a:rect l="l" t="t" r="r" b="b"/>
            <a:pathLst>
              <a:path w="6985" h="1411605">
                <a:moveTo>
                  <a:pt x="0" y="1411224"/>
                </a:moveTo>
                <a:lnTo>
                  <a:pt x="6858" y="1411224"/>
                </a:lnTo>
                <a:lnTo>
                  <a:pt x="6858" y="0"/>
                </a:lnTo>
                <a:lnTo>
                  <a:pt x="0" y="0"/>
                </a:lnTo>
                <a:lnTo>
                  <a:pt x="0" y="1411224"/>
                </a:lnTo>
              </a:path>
            </a:pathLst>
          </a:custGeom>
          <a:ln w="3175">
            <a:solidFill>
              <a:srgbClr val="000000"/>
            </a:solidFill>
          </a:ln>
        </p:spPr>
        <p:txBody>
          <a:bodyPr wrap="square" lIns="0" tIns="0" rIns="0" bIns="0" rtlCol="0"/>
          <a:lstStyle/>
          <a:p>
            <a:endParaRPr/>
          </a:p>
        </p:txBody>
      </p:sp>
      <p:sp>
        <p:nvSpPr>
          <p:cNvPr id="55" name="object 55"/>
          <p:cNvSpPr/>
          <p:nvPr/>
        </p:nvSpPr>
        <p:spPr>
          <a:xfrm>
            <a:off x="6177030" y="2344611"/>
            <a:ext cx="7620" cy="722630"/>
          </a:xfrm>
          <a:custGeom>
            <a:avLst/>
            <a:gdLst/>
            <a:ahLst/>
            <a:cxnLst/>
            <a:rect l="l" t="t" r="r" b="b"/>
            <a:pathLst>
              <a:path w="7620" h="722630">
                <a:moveTo>
                  <a:pt x="0" y="0"/>
                </a:moveTo>
                <a:lnTo>
                  <a:pt x="0" y="722376"/>
                </a:lnTo>
                <a:lnTo>
                  <a:pt x="7619" y="722376"/>
                </a:lnTo>
                <a:lnTo>
                  <a:pt x="0" y="0"/>
                </a:lnTo>
                <a:close/>
              </a:path>
            </a:pathLst>
          </a:custGeom>
          <a:solidFill>
            <a:srgbClr val="000000"/>
          </a:solidFill>
        </p:spPr>
        <p:txBody>
          <a:bodyPr wrap="square" lIns="0" tIns="0" rIns="0" bIns="0" rtlCol="0"/>
          <a:lstStyle/>
          <a:p>
            <a:endParaRPr/>
          </a:p>
        </p:txBody>
      </p:sp>
      <p:sp>
        <p:nvSpPr>
          <p:cNvPr id="56" name="object 56"/>
          <p:cNvSpPr/>
          <p:nvPr/>
        </p:nvSpPr>
        <p:spPr>
          <a:xfrm>
            <a:off x="6177030" y="2344611"/>
            <a:ext cx="7620" cy="722630"/>
          </a:xfrm>
          <a:custGeom>
            <a:avLst/>
            <a:gdLst/>
            <a:ahLst/>
            <a:cxnLst/>
            <a:rect l="l" t="t" r="r" b="b"/>
            <a:pathLst>
              <a:path w="7620" h="722630">
                <a:moveTo>
                  <a:pt x="7619" y="0"/>
                </a:moveTo>
                <a:lnTo>
                  <a:pt x="0" y="0"/>
                </a:lnTo>
                <a:lnTo>
                  <a:pt x="7619" y="722376"/>
                </a:lnTo>
                <a:lnTo>
                  <a:pt x="7619" y="0"/>
                </a:lnTo>
                <a:close/>
              </a:path>
            </a:pathLst>
          </a:custGeom>
          <a:solidFill>
            <a:srgbClr val="000000"/>
          </a:solidFill>
        </p:spPr>
        <p:txBody>
          <a:bodyPr wrap="square" lIns="0" tIns="0" rIns="0" bIns="0" rtlCol="0"/>
          <a:lstStyle/>
          <a:p>
            <a:endParaRPr/>
          </a:p>
        </p:txBody>
      </p:sp>
      <p:sp>
        <p:nvSpPr>
          <p:cNvPr id="57" name="object 57"/>
          <p:cNvSpPr/>
          <p:nvPr/>
        </p:nvSpPr>
        <p:spPr>
          <a:xfrm>
            <a:off x="6177030" y="2344611"/>
            <a:ext cx="7620" cy="722630"/>
          </a:xfrm>
          <a:custGeom>
            <a:avLst/>
            <a:gdLst/>
            <a:ahLst/>
            <a:cxnLst/>
            <a:rect l="l" t="t" r="r" b="b"/>
            <a:pathLst>
              <a:path w="7620" h="722630">
                <a:moveTo>
                  <a:pt x="0" y="722376"/>
                </a:moveTo>
                <a:lnTo>
                  <a:pt x="7619" y="722376"/>
                </a:lnTo>
                <a:lnTo>
                  <a:pt x="7619" y="0"/>
                </a:lnTo>
                <a:lnTo>
                  <a:pt x="0" y="0"/>
                </a:lnTo>
                <a:lnTo>
                  <a:pt x="0" y="722376"/>
                </a:lnTo>
              </a:path>
            </a:pathLst>
          </a:custGeom>
          <a:ln w="3175">
            <a:solidFill>
              <a:srgbClr val="000000"/>
            </a:solidFill>
          </a:ln>
        </p:spPr>
        <p:txBody>
          <a:bodyPr wrap="square" lIns="0" tIns="0" rIns="0" bIns="0" rtlCol="0"/>
          <a:lstStyle/>
          <a:p>
            <a:endParaRPr/>
          </a:p>
        </p:txBody>
      </p:sp>
      <p:sp>
        <p:nvSpPr>
          <p:cNvPr id="58" name="object 58"/>
          <p:cNvSpPr/>
          <p:nvPr/>
        </p:nvSpPr>
        <p:spPr>
          <a:xfrm>
            <a:off x="7448809" y="2344611"/>
            <a:ext cx="6985" cy="722630"/>
          </a:xfrm>
          <a:custGeom>
            <a:avLst/>
            <a:gdLst/>
            <a:ahLst/>
            <a:cxnLst/>
            <a:rect l="l" t="t" r="r" b="b"/>
            <a:pathLst>
              <a:path w="6985" h="722630">
                <a:moveTo>
                  <a:pt x="0" y="0"/>
                </a:moveTo>
                <a:lnTo>
                  <a:pt x="0" y="722376"/>
                </a:lnTo>
                <a:lnTo>
                  <a:pt x="6858" y="722376"/>
                </a:lnTo>
                <a:lnTo>
                  <a:pt x="0" y="0"/>
                </a:lnTo>
                <a:close/>
              </a:path>
            </a:pathLst>
          </a:custGeom>
          <a:solidFill>
            <a:srgbClr val="000000"/>
          </a:solidFill>
        </p:spPr>
        <p:txBody>
          <a:bodyPr wrap="square" lIns="0" tIns="0" rIns="0" bIns="0" rtlCol="0"/>
          <a:lstStyle/>
          <a:p>
            <a:endParaRPr/>
          </a:p>
        </p:txBody>
      </p:sp>
      <p:sp>
        <p:nvSpPr>
          <p:cNvPr id="59" name="object 59"/>
          <p:cNvSpPr/>
          <p:nvPr/>
        </p:nvSpPr>
        <p:spPr>
          <a:xfrm>
            <a:off x="7448809" y="2344611"/>
            <a:ext cx="6985" cy="722630"/>
          </a:xfrm>
          <a:custGeom>
            <a:avLst/>
            <a:gdLst/>
            <a:ahLst/>
            <a:cxnLst/>
            <a:rect l="l" t="t" r="r" b="b"/>
            <a:pathLst>
              <a:path w="6985" h="722630">
                <a:moveTo>
                  <a:pt x="6858" y="0"/>
                </a:moveTo>
                <a:lnTo>
                  <a:pt x="0" y="0"/>
                </a:lnTo>
                <a:lnTo>
                  <a:pt x="6858" y="722376"/>
                </a:lnTo>
                <a:lnTo>
                  <a:pt x="6858" y="0"/>
                </a:lnTo>
                <a:close/>
              </a:path>
            </a:pathLst>
          </a:custGeom>
          <a:solidFill>
            <a:srgbClr val="000000"/>
          </a:solidFill>
        </p:spPr>
        <p:txBody>
          <a:bodyPr wrap="square" lIns="0" tIns="0" rIns="0" bIns="0" rtlCol="0"/>
          <a:lstStyle/>
          <a:p>
            <a:endParaRPr/>
          </a:p>
        </p:txBody>
      </p:sp>
      <p:sp>
        <p:nvSpPr>
          <p:cNvPr id="60" name="object 60"/>
          <p:cNvSpPr/>
          <p:nvPr/>
        </p:nvSpPr>
        <p:spPr>
          <a:xfrm>
            <a:off x="7448809" y="2344611"/>
            <a:ext cx="6985" cy="722630"/>
          </a:xfrm>
          <a:custGeom>
            <a:avLst/>
            <a:gdLst/>
            <a:ahLst/>
            <a:cxnLst/>
            <a:rect l="l" t="t" r="r" b="b"/>
            <a:pathLst>
              <a:path w="6985" h="722630">
                <a:moveTo>
                  <a:pt x="0" y="722376"/>
                </a:moveTo>
                <a:lnTo>
                  <a:pt x="6858" y="722376"/>
                </a:lnTo>
                <a:lnTo>
                  <a:pt x="6858" y="0"/>
                </a:lnTo>
                <a:lnTo>
                  <a:pt x="0" y="0"/>
                </a:lnTo>
                <a:lnTo>
                  <a:pt x="0" y="722376"/>
                </a:lnTo>
              </a:path>
            </a:pathLst>
          </a:custGeom>
          <a:ln w="3175">
            <a:solidFill>
              <a:srgbClr val="000000"/>
            </a:solidFill>
          </a:ln>
        </p:spPr>
        <p:txBody>
          <a:bodyPr wrap="square" lIns="0" tIns="0" rIns="0" bIns="0" rtlCol="0"/>
          <a:lstStyle/>
          <a:p>
            <a:endParaRPr/>
          </a:p>
        </p:txBody>
      </p:sp>
      <p:sp>
        <p:nvSpPr>
          <p:cNvPr id="61" name="object 61"/>
          <p:cNvSpPr/>
          <p:nvPr/>
        </p:nvSpPr>
        <p:spPr>
          <a:xfrm>
            <a:off x="7995162" y="1885887"/>
            <a:ext cx="8890" cy="1181100"/>
          </a:xfrm>
          <a:custGeom>
            <a:avLst/>
            <a:gdLst/>
            <a:ahLst/>
            <a:cxnLst/>
            <a:rect l="l" t="t" r="r" b="b"/>
            <a:pathLst>
              <a:path w="8889" h="1181100">
                <a:moveTo>
                  <a:pt x="0" y="0"/>
                </a:moveTo>
                <a:lnTo>
                  <a:pt x="0" y="1181100"/>
                </a:lnTo>
                <a:lnTo>
                  <a:pt x="8382" y="1181100"/>
                </a:lnTo>
                <a:lnTo>
                  <a:pt x="0" y="0"/>
                </a:lnTo>
                <a:close/>
              </a:path>
            </a:pathLst>
          </a:custGeom>
          <a:solidFill>
            <a:srgbClr val="000000"/>
          </a:solidFill>
        </p:spPr>
        <p:txBody>
          <a:bodyPr wrap="square" lIns="0" tIns="0" rIns="0" bIns="0" rtlCol="0"/>
          <a:lstStyle/>
          <a:p>
            <a:endParaRPr/>
          </a:p>
        </p:txBody>
      </p:sp>
      <p:sp>
        <p:nvSpPr>
          <p:cNvPr id="62" name="object 62"/>
          <p:cNvSpPr/>
          <p:nvPr/>
        </p:nvSpPr>
        <p:spPr>
          <a:xfrm>
            <a:off x="7995162" y="1885887"/>
            <a:ext cx="8890" cy="1181100"/>
          </a:xfrm>
          <a:custGeom>
            <a:avLst/>
            <a:gdLst/>
            <a:ahLst/>
            <a:cxnLst/>
            <a:rect l="l" t="t" r="r" b="b"/>
            <a:pathLst>
              <a:path w="8889" h="1181100">
                <a:moveTo>
                  <a:pt x="8382" y="0"/>
                </a:moveTo>
                <a:lnTo>
                  <a:pt x="0" y="0"/>
                </a:lnTo>
                <a:lnTo>
                  <a:pt x="8382" y="1181100"/>
                </a:lnTo>
                <a:lnTo>
                  <a:pt x="8382" y="0"/>
                </a:lnTo>
                <a:close/>
              </a:path>
            </a:pathLst>
          </a:custGeom>
          <a:solidFill>
            <a:srgbClr val="000000"/>
          </a:solidFill>
        </p:spPr>
        <p:txBody>
          <a:bodyPr wrap="square" lIns="0" tIns="0" rIns="0" bIns="0" rtlCol="0"/>
          <a:lstStyle/>
          <a:p>
            <a:endParaRPr/>
          </a:p>
        </p:txBody>
      </p:sp>
      <p:sp>
        <p:nvSpPr>
          <p:cNvPr id="63" name="object 63"/>
          <p:cNvSpPr/>
          <p:nvPr/>
        </p:nvSpPr>
        <p:spPr>
          <a:xfrm>
            <a:off x="7995162" y="1885124"/>
            <a:ext cx="7620" cy="1182370"/>
          </a:xfrm>
          <a:custGeom>
            <a:avLst/>
            <a:gdLst/>
            <a:ahLst/>
            <a:cxnLst/>
            <a:rect l="l" t="t" r="r" b="b"/>
            <a:pathLst>
              <a:path w="7620" h="1182370">
                <a:moveTo>
                  <a:pt x="0" y="1181862"/>
                </a:moveTo>
                <a:lnTo>
                  <a:pt x="7620" y="1181862"/>
                </a:lnTo>
                <a:lnTo>
                  <a:pt x="7620" y="0"/>
                </a:lnTo>
                <a:lnTo>
                  <a:pt x="0" y="0"/>
                </a:lnTo>
                <a:lnTo>
                  <a:pt x="0" y="1181862"/>
                </a:lnTo>
              </a:path>
            </a:pathLst>
          </a:custGeom>
          <a:ln w="3175">
            <a:solidFill>
              <a:srgbClr val="000000"/>
            </a:solidFill>
          </a:ln>
        </p:spPr>
        <p:txBody>
          <a:bodyPr wrap="square" lIns="0" tIns="0" rIns="0" bIns="0" rtlCol="0"/>
          <a:lstStyle/>
          <a:p>
            <a:endParaRPr/>
          </a:p>
        </p:txBody>
      </p:sp>
      <p:sp>
        <p:nvSpPr>
          <p:cNvPr id="64" name="object 64"/>
          <p:cNvSpPr/>
          <p:nvPr/>
        </p:nvSpPr>
        <p:spPr>
          <a:xfrm>
            <a:off x="7220209" y="2623502"/>
            <a:ext cx="0" cy="78105"/>
          </a:xfrm>
          <a:custGeom>
            <a:avLst/>
            <a:gdLst/>
            <a:ahLst/>
            <a:cxnLst/>
            <a:rect l="l" t="t" r="r" b="b"/>
            <a:pathLst>
              <a:path h="78105">
                <a:moveTo>
                  <a:pt x="0" y="77724"/>
                </a:moveTo>
                <a:lnTo>
                  <a:pt x="0" y="0"/>
                </a:lnTo>
              </a:path>
            </a:pathLst>
          </a:custGeom>
          <a:ln w="3175">
            <a:solidFill>
              <a:srgbClr val="000000"/>
            </a:solidFill>
          </a:ln>
        </p:spPr>
        <p:txBody>
          <a:bodyPr wrap="square" lIns="0" tIns="0" rIns="0" bIns="0" rtlCol="0"/>
          <a:lstStyle/>
          <a:p>
            <a:endParaRPr/>
          </a:p>
        </p:txBody>
      </p:sp>
      <p:sp>
        <p:nvSpPr>
          <p:cNvPr id="65" name="object 65"/>
          <p:cNvSpPr/>
          <p:nvPr/>
        </p:nvSpPr>
        <p:spPr>
          <a:xfrm>
            <a:off x="7220209" y="2662365"/>
            <a:ext cx="197485" cy="115570"/>
          </a:xfrm>
          <a:custGeom>
            <a:avLst/>
            <a:gdLst/>
            <a:ahLst/>
            <a:cxnLst/>
            <a:rect l="l" t="t" r="r" b="b"/>
            <a:pathLst>
              <a:path w="197485" h="115569">
                <a:moveTo>
                  <a:pt x="197358" y="115061"/>
                </a:moveTo>
                <a:lnTo>
                  <a:pt x="0" y="0"/>
                </a:lnTo>
              </a:path>
            </a:pathLst>
          </a:custGeom>
          <a:ln w="3175">
            <a:solidFill>
              <a:srgbClr val="000000"/>
            </a:solidFill>
          </a:ln>
        </p:spPr>
        <p:txBody>
          <a:bodyPr wrap="square" lIns="0" tIns="0" rIns="0" bIns="0" rtlCol="0"/>
          <a:lstStyle/>
          <a:p>
            <a:endParaRPr/>
          </a:p>
        </p:txBody>
      </p:sp>
      <p:sp>
        <p:nvSpPr>
          <p:cNvPr id="66" name="object 66"/>
          <p:cNvSpPr/>
          <p:nvPr/>
        </p:nvSpPr>
        <p:spPr>
          <a:xfrm>
            <a:off x="5635249" y="2474912"/>
            <a:ext cx="114300" cy="199390"/>
          </a:xfrm>
          <a:custGeom>
            <a:avLst/>
            <a:gdLst/>
            <a:ahLst/>
            <a:cxnLst/>
            <a:rect l="l" t="t" r="r" b="b"/>
            <a:pathLst>
              <a:path w="114300" h="199389">
                <a:moveTo>
                  <a:pt x="0" y="198881"/>
                </a:moveTo>
                <a:lnTo>
                  <a:pt x="114300" y="0"/>
                </a:lnTo>
              </a:path>
            </a:pathLst>
          </a:custGeom>
          <a:ln w="3175">
            <a:solidFill>
              <a:srgbClr val="000000"/>
            </a:solidFill>
          </a:ln>
        </p:spPr>
        <p:txBody>
          <a:bodyPr wrap="square" lIns="0" tIns="0" rIns="0" bIns="0" rtlCol="0"/>
          <a:lstStyle/>
          <a:p>
            <a:endParaRPr/>
          </a:p>
        </p:txBody>
      </p:sp>
      <p:sp>
        <p:nvSpPr>
          <p:cNvPr id="67" name="object 67"/>
          <p:cNvSpPr/>
          <p:nvPr/>
        </p:nvSpPr>
        <p:spPr>
          <a:xfrm>
            <a:off x="8147562" y="2474912"/>
            <a:ext cx="114300" cy="199390"/>
          </a:xfrm>
          <a:custGeom>
            <a:avLst/>
            <a:gdLst/>
            <a:ahLst/>
            <a:cxnLst/>
            <a:rect l="l" t="t" r="r" b="b"/>
            <a:pathLst>
              <a:path w="114300" h="199389">
                <a:moveTo>
                  <a:pt x="0" y="198881"/>
                </a:moveTo>
                <a:lnTo>
                  <a:pt x="114300" y="0"/>
                </a:lnTo>
              </a:path>
            </a:pathLst>
          </a:custGeom>
          <a:ln w="3175">
            <a:solidFill>
              <a:srgbClr val="000000"/>
            </a:solidFill>
          </a:ln>
        </p:spPr>
        <p:txBody>
          <a:bodyPr wrap="square" lIns="0" tIns="0" rIns="0" bIns="0" rtlCol="0"/>
          <a:lstStyle/>
          <a:p>
            <a:endParaRPr/>
          </a:p>
        </p:txBody>
      </p:sp>
      <p:sp>
        <p:nvSpPr>
          <p:cNvPr id="68" name="object 68"/>
          <p:cNvSpPr/>
          <p:nvPr/>
        </p:nvSpPr>
        <p:spPr>
          <a:xfrm>
            <a:off x="7315459" y="2574734"/>
            <a:ext cx="6985" cy="290830"/>
          </a:xfrm>
          <a:custGeom>
            <a:avLst/>
            <a:gdLst/>
            <a:ahLst/>
            <a:cxnLst/>
            <a:rect l="l" t="t" r="r" b="b"/>
            <a:pathLst>
              <a:path w="6985" h="290830">
                <a:moveTo>
                  <a:pt x="0" y="0"/>
                </a:moveTo>
                <a:lnTo>
                  <a:pt x="0" y="290322"/>
                </a:lnTo>
                <a:lnTo>
                  <a:pt x="6858" y="290322"/>
                </a:lnTo>
                <a:lnTo>
                  <a:pt x="0" y="0"/>
                </a:lnTo>
                <a:close/>
              </a:path>
            </a:pathLst>
          </a:custGeom>
          <a:solidFill>
            <a:srgbClr val="000000"/>
          </a:solidFill>
        </p:spPr>
        <p:txBody>
          <a:bodyPr wrap="square" lIns="0" tIns="0" rIns="0" bIns="0" rtlCol="0"/>
          <a:lstStyle/>
          <a:p>
            <a:endParaRPr/>
          </a:p>
        </p:txBody>
      </p:sp>
      <p:sp>
        <p:nvSpPr>
          <p:cNvPr id="69" name="object 69"/>
          <p:cNvSpPr/>
          <p:nvPr/>
        </p:nvSpPr>
        <p:spPr>
          <a:xfrm>
            <a:off x="7315459" y="2574734"/>
            <a:ext cx="6985" cy="290830"/>
          </a:xfrm>
          <a:custGeom>
            <a:avLst/>
            <a:gdLst/>
            <a:ahLst/>
            <a:cxnLst/>
            <a:rect l="l" t="t" r="r" b="b"/>
            <a:pathLst>
              <a:path w="6985" h="290830">
                <a:moveTo>
                  <a:pt x="6858" y="0"/>
                </a:moveTo>
                <a:lnTo>
                  <a:pt x="0" y="0"/>
                </a:lnTo>
                <a:lnTo>
                  <a:pt x="6858" y="290322"/>
                </a:lnTo>
                <a:lnTo>
                  <a:pt x="6858" y="0"/>
                </a:lnTo>
                <a:close/>
              </a:path>
            </a:pathLst>
          </a:custGeom>
          <a:solidFill>
            <a:srgbClr val="000000"/>
          </a:solidFill>
        </p:spPr>
        <p:txBody>
          <a:bodyPr wrap="square" lIns="0" tIns="0" rIns="0" bIns="0" rtlCol="0"/>
          <a:lstStyle/>
          <a:p>
            <a:endParaRPr/>
          </a:p>
        </p:txBody>
      </p:sp>
      <p:sp>
        <p:nvSpPr>
          <p:cNvPr id="70" name="object 70"/>
          <p:cNvSpPr/>
          <p:nvPr/>
        </p:nvSpPr>
        <p:spPr>
          <a:xfrm>
            <a:off x="7314697" y="2574734"/>
            <a:ext cx="7620" cy="289560"/>
          </a:xfrm>
          <a:custGeom>
            <a:avLst/>
            <a:gdLst/>
            <a:ahLst/>
            <a:cxnLst/>
            <a:rect l="l" t="t" r="r" b="b"/>
            <a:pathLst>
              <a:path w="7620" h="289560">
                <a:moveTo>
                  <a:pt x="0" y="289559"/>
                </a:moveTo>
                <a:lnTo>
                  <a:pt x="7620" y="289559"/>
                </a:lnTo>
                <a:lnTo>
                  <a:pt x="7620" y="0"/>
                </a:lnTo>
                <a:lnTo>
                  <a:pt x="0" y="0"/>
                </a:lnTo>
                <a:lnTo>
                  <a:pt x="0" y="289559"/>
                </a:lnTo>
              </a:path>
            </a:pathLst>
          </a:custGeom>
          <a:ln w="3175">
            <a:solidFill>
              <a:srgbClr val="000000"/>
            </a:solidFill>
          </a:ln>
        </p:spPr>
        <p:txBody>
          <a:bodyPr wrap="square" lIns="0" tIns="0" rIns="0" bIns="0" rtlCol="0"/>
          <a:lstStyle/>
          <a:p>
            <a:endParaRPr/>
          </a:p>
        </p:txBody>
      </p:sp>
      <p:sp>
        <p:nvSpPr>
          <p:cNvPr id="71" name="object 71"/>
          <p:cNvSpPr/>
          <p:nvPr/>
        </p:nvSpPr>
        <p:spPr>
          <a:xfrm>
            <a:off x="5986530" y="2574734"/>
            <a:ext cx="7620" cy="290830"/>
          </a:xfrm>
          <a:custGeom>
            <a:avLst/>
            <a:gdLst/>
            <a:ahLst/>
            <a:cxnLst/>
            <a:rect l="l" t="t" r="r" b="b"/>
            <a:pathLst>
              <a:path w="7620" h="290830">
                <a:moveTo>
                  <a:pt x="0" y="0"/>
                </a:moveTo>
                <a:lnTo>
                  <a:pt x="0" y="290322"/>
                </a:lnTo>
                <a:lnTo>
                  <a:pt x="7619" y="290322"/>
                </a:lnTo>
                <a:lnTo>
                  <a:pt x="0" y="0"/>
                </a:lnTo>
                <a:close/>
              </a:path>
            </a:pathLst>
          </a:custGeom>
          <a:solidFill>
            <a:srgbClr val="000000"/>
          </a:solidFill>
        </p:spPr>
        <p:txBody>
          <a:bodyPr wrap="square" lIns="0" tIns="0" rIns="0" bIns="0" rtlCol="0"/>
          <a:lstStyle/>
          <a:p>
            <a:endParaRPr/>
          </a:p>
        </p:txBody>
      </p:sp>
      <p:sp>
        <p:nvSpPr>
          <p:cNvPr id="72" name="object 72"/>
          <p:cNvSpPr/>
          <p:nvPr/>
        </p:nvSpPr>
        <p:spPr>
          <a:xfrm>
            <a:off x="5986530" y="2574734"/>
            <a:ext cx="7620" cy="290830"/>
          </a:xfrm>
          <a:custGeom>
            <a:avLst/>
            <a:gdLst/>
            <a:ahLst/>
            <a:cxnLst/>
            <a:rect l="l" t="t" r="r" b="b"/>
            <a:pathLst>
              <a:path w="7620" h="290830">
                <a:moveTo>
                  <a:pt x="7619" y="0"/>
                </a:moveTo>
                <a:lnTo>
                  <a:pt x="0" y="0"/>
                </a:lnTo>
                <a:lnTo>
                  <a:pt x="7619" y="290322"/>
                </a:lnTo>
                <a:lnTo>
                  <a:pt x="7619" y="0"/>
                </a:lnTo>
                <a:close/>
              </a:path>
            </a:pathLst>
          </a:custGeom>
          <a:solidFill>
            <a:srgbClr val="000000"/>
          </a:solidFill>
        </p:spPr>
        <p:txBody>
          <a:bodyPr wrap="square" lIns="0" tIns="0" rIns="0" bIns="0" rtlCol="0"/>
          <a:lstStyle/>
          <a:p>
            <a:endParaRPr/>
          </a:p>
        </p:txBody>
      </p:sp>
      <p:sp>
        <p:nvSpPr>
          <p:cNvPr id="73" name="object 73"/>
          <p:cNvSpPr/>
          <p:nvPr/>
        </p:nvSpPr>
        <p:spPr>
          <a:xfrm>
            <a:off x="5986530" y="2574734"/>
            <a:ext cx="7620" cy="289560"/>
          </a:xfrm>
          <a:custGeom>
            <a:avLst/>
            <a:gdLst/>
            <a:ahLst/>
            <a:cxnLst/>
            <a:rect l="l" t="t" r="r" b="b"/>
            <a:pathLst>
              <a:path w="7620" h="289560">
                <a:moveTo>
                  <a:pt x="0" y="289559"/>
                </a:moveTo>
                <a:lnTo>
                  <a:pt x="7619" y="289559"/>
                </a:lnTo>
                <a:lnTo>
                  <a:pt x="7619" y="0"/>
                </a:lnTo>
                <a:lnTo>
                  <a:pt x="0" y="0"/>
                </a:lnTo>
                <a:lnTo>
                  <a:pt x="0" y="289559"/>
                </a:lnTo>
              </a:path>
            </a:pathLst>
          </a:custGeom>
          <a:ln w="3175">
            <a:solidFill>
              <a:srgbClr val="000000"/>
            </a:solidFill>
          </a:ln>
        </p:spPr>
        <p:txBody>
          <a:bodyPr wrap="square" lIns="0" tIns="0" rIns="0" bIns="0" rtlCol="0"/>
          <a:lstStyle/>
          <a:p>
            <a:endParaRPr/>
          </a:p>
        </p:txBody>
      </p:sp>
      <p:sp>
        <p:nvSpPr>
          <p:cNvPr id="74" name="object 74"/>
          <p:cNvSpPr/>
          <p:nvPr/>
        </p:nvSpPr>
        <p:spPr>
          <a:xfrm>
            <a:off x="5233675" y="1404303"/>
            <a:ext cx="0" cy="94615"/>
          </a:xfrm>
          <a:custGeom>
            <a:avLst/>
            <a:gdLst/>
            <a:ahLst/>
            <a:cxnLst/>
            <a:rect l="l" t="t" r="r" b="b"/>
            <a:pathLst>
              <a:path h="94615">
                <a:moveTo>
                  <a:pt x="0" y="0"/>
                </a:moveTo>
                <a:lnTo>
                  <a:pt x="0" y="94488"/>
                </a:lnTo>
              </a:path>
            </a:pathLst>
          </a:custGeom>
          <a:ln w="3175">
            <a:solidFill>
              <a:srgbClr val="000000"/>
            </a:solidFill>
          </a:ln>
        </p:spPr>
        <p:txBody>
          <a:bodyPr wrap="square" lIns="0" tIns="0" rIns="0" bIns="0" rtlCol="0"/>
          <a:lstStyle/>
          <a:p>
            <a:endParaRPr/>
          </a:p>
        </p:txBody>
      </p:sp>
      <p:sp>
        <p:nvSpPr>
          <p:cNvPr id="75" name="object 75"/>
          <p:cNvSpPr/>
          <p:nvPr/>
        </p:nvSpPr>
        <p:spPr>
          <a:xfrm>
            <a:off x="5233675" y="1521650"/>
            <a:ext cx="0" cy="92710"/>
          </a:xfrm>
          <a:custGeom>
            <a:avLst/>
            <a:gdLst/>
            <a:ahLst/>
            <a:cxnLst/>
            <a:rect l="l" t="t" r="r" b="b"/>
            <a:pathLst>
              <a:path h="92709">
                <a:moveTo>
                  <a:pt x="0" y="0"/>
                </a:moveTo>
                <a:lnTo>
                  <a:pt x="0" y="92201"/>
                </a:lnTo>
              </a:path>
            </a:pathLst>
          </a:custGeom>
          <a:ln w="3175">
            <a:solidFill>
              <a:srgbClr val="000000"/>
            </a:solidFill>
          </a:ln>
        </p:spPr>
        <p:txBody>
          <a:bodyPr wrap="square" lIns="0" tIns="0" rIns="0" bIns="0" rtlCol="0"/>
          <a:lstStyle/>
          <a:p>
            <a:endParaRPr/>
          </a:p>
        </p:txBody>
      </p:sp>
      <p:sp>
        <p:nvSpPr>
          <p:cNvPr id="76" name="object 76"/>
          <p:cNvSpPr/>
          <p:nvPr/>
        </p:nvSpPr>
        <p:spPr>
          <a:xfrm>
            <a:off x="5233675" y="1636713"/>
            <a:ext cx="0" cy="92710"/>
          </a:xfrm>
          <a:custGeom>
            <a:avLst/>
            <a:gdLst/>
            <a:ahLst/>
            <a:cxnLst/>
            <a:rect l="l" t="t" r="r" b="b"/>
            <a:pathLst>
              <a:path h="92709">
                <a:moveTo>
                  <a:pt x="0" y="0"/>
                </a:moveTo>
                <a:lnTo>
                  <a:pt x="0" y="92201"/>
                </a:lnTo>
              </a:path>
            </a:pathLst>
          </a:custGeom>
          <a:ln w="3175">
            <a:solidFill>
              <a:srgbClr val="000000"/>
            </a:solidFill>
          </a:ln>
        </p:spPr>
        <p:txBody>
          <a:bodyPr wrap="square" lIns="0" tIns="0" rIns="0" bIns="0" rtlCol="0"/>
          <a:lstStyle/>
          <a:p>
            <a:endParaRPr/>
          </a:p>
        </p:txBody>
      </p:sp>
      <p:sp>
        <p:nvSpPr>
          <p:cNvPr id="77" name="object 77"/>
          <p:cNvSpPr/>
          <p:nvPr/>
        </p:nvSpPr>
        <p:spPr>
          <a:xfrm>
            <a:off x="5233675" y="1751775"/>
            <a:ext cx="0" cy="91440"/>
          </a:xfrm>
          <a:custGeom>
            <a:avLst/>
            <a:gdLst/>
            <a:ahLst/>
            <a:cxnLst/>
            <a:rect l="l" t="t" r="r" b="b"/>
            <a:pathLst>
              <a:path h="91440">
                <a:moveTo>
                  <a:pt x="0" y="0"/>
                </a:moveTo>
                <a:lnTo>
                  <a:pt x="0" y="91440"/>
                </a:lnTo>
              </a:path>
            </a:pathLst>
          </a:custGeom>
          <a:ln w="3175">
            <a:solidFill>
              <a:srgbClr val="000000"/>
            </a:solidFill>
          </a:ln>
        </p:spPr>
        <p:txBody>
          <a:bodyPr wrap="square" lIns="0" tIns="0" rIns="0" bIns="0" rtlCol="0"/>
          <a:lstStyle/>
          <a:p>
            <a:endParaRPr/>
          </a:p>
        </p:txBody>
      </p:sp>
      <p:sp>
        <p:nvSpPr>
          <p:cNvPr id="78" name="object 78"/>
          <p:cNvSpPr/>
          <p:nvPr/>
        </p:nvSpPr>
        <p:spPr>
          <a:xfrm>
            <a:off x="5233675" y="1866075"/>
            <a:ext cx="0" cy="92710"/>
          </a:xfrm>
          <a:custGeom>
            <a:avLst/>
            <a:gdLst/>
            <a:ahLst/>
            <a:cxnLst/>
            <a:rect l="l" t="t" r="r" b="b"/>
            <a:pathLst>
              <a:path h="92710">
                <a:moveTo>
                  <a:pt x="0" y="0"/>
                </a:moveTo>
                <a:lnTo>
                  <a:pt x="0" y="92201"/>
                </a:lnTo>
              </a:path>
            </a:pathLst>
          </a:custGeom>
          <a:ln w="3175">
            <a:solidFill>
              <a:srgbClr val="000000"/>
            </a:solidFill>
          </a:ln>
        </p:spPr>
        <p:txBody>
          <a:bodyPr wrap="square" lIns="0" tIns="0" rIns="0" bIns="0" rtlCol="0"/>
          <a:lstStyle/>
          <a:p>
            <a:endParaRPr/>
          </a:p>
        </p:txBody>
      </p:sp>
      <p:sp>
        <p:nvSpPr>
          <p:cNvPr id="79" name="object 79"/>
          <p:cNvSpPr/>
          <p:nvPr/>
        </p:nvSpPr>
        <p:spPr>
          <a:xfrm>
            <a:off x="5233675" y="1981137"/>
            <a:ext cx="0" cy="91440"/>
          </a:xfrm>
          <a:custGeom>
            <a:avLst/>
            <a:gdLst/>
            <a:ahLst/>
            <a:cxnLst/>
            <a:rect l="l" t="t" r="r" b="b"/>
            <a:pathLst>
              <a:path h="91439">
                <a:moveTo>
                  <a:pt x="0" y="0"/>
                </a:moveTo>
                <a:lnTo>
                  <a:pt x="0" y="91439"/>
                </a:lnTo>
              </a:path>
            </a:pathLst>
          </a:custGeom>
          <a:ln w="3175">
            <a:solidFill>
              <a:srgbClr val="000000"/>
            </a:solidFill>
          </a:ln>
        </p:spPr>
        <p:txBody>
          <a:bodyPr wrap="square" lIns="0" tIns="0" rIns="0" bIns="0" rtlCol="0"/>
          <a:lstStyle/>
          <a:p>
            <a:endParaRPr/>
          </a:p>
        </p:txBody>
      </p:sp>
      <p:sp>
        <p:nvSpPr>
          <p:cNvPr id="80" name="object 80"/>
          <p:cNvSpPr/>
          <p:nvPr/>
        </p:nvSpPr>
        <p:spPr>
          <a:xfrm>
            <a:off x="5233675" y="2096199"/>
            <a:ext cx="0" cy="91440"/>
          </a:xfrm>
          <a:custGeom>
            <a:avLst/>
            <a:gdLst/>
            <a:ahLst/>
            <a:cxnLst/>
            <a:rect l="l" t="t" r="r" b="b"/>
            <a:pathLst>
              <a:path h="91439">
                <a:moveTo>
                  <a:pt x="0" y="0"/>
                </a:moveTo>
                <a:lnTo>
                  <a:pt x="0" y="91440"/>
                </a:lnTo>
              </a:path>
            </a:pathLst>
          </a:custGeom>
          <a:ln w="3175">
            <a:solidFill>
              <a:srgbClr val="000000"/>
            </a:solidFill>
          </a:ln>
        </p:spPr>
        <p:txBody>
          <a:bodyPr wrap="square" lIns="0" tIns="0" rIns="0" bIns="0" rtlCol="0"/>
          <a:lstStyle/>
          <a:p>
            <a:endParaRPr/>
          </a:p>
        </p:txBody>
      </p:sp>
      <p:sp>
        <p:nvSpPr>
          <p:cNvPr id="81" name="object 81"/>
          <p:cNvSpPr/>
          <p:nvPr/>
        </p:nvSpPr>
        <p:spPr>
          <a:xfrm>
            <a:off x="5233675" y="2210499"/>
            <a:ext cx="0" cy="92710"/>
          </a:xfrm>
          <a:custGeom>
            <a:avLst/>
            <a:gdLst/>
            <a:ahLst/>
            <a:cxnLst/>
            <a:rect l="l" t="t" r="r" b="b"/>
            <a:pathLst>
              <a:path h="92710">
                <a:moveTo>
                  <a:pt x="0" y="0"/>
                </a:moveTo>
                <a:lnTo>
                  <a:pt x="0" y="92201"/>
                </a:lnTo>
              </a:path>
            </a:pathLst>
          </a:custGeom>
          <a:ln w="3175">
            <a:solidFill>
              <a:srgbClr val="000000"/>
            </a:solidFill>
          </a:ln>
        </p:spPr>
        <p:txBody>
          <a:bodyPr wrap="square" lIns="0" tIns="0" rIns="0" bIns="0" rtlCol="0"/>
          <a:lstStyle/>
          <a:p>
            <a:endParaRPr/>
          </a:p>
        </p:txBody>
      </p:sp>
      <p:sp>
        <p:nvSpPr>
          <p:cNvPr id="82" name="object 82"/>
          <p:cNvSpPr/>
          <p:nvPr/>
        </p:nvSpPr>
        <p:spPr>
          <a:xfrm>
            <a:off x="5233675" y="2325561"/>
            <a:ext cx="0" cy="95250"/>
          </a:xfrm>
          <a:custGeom>
            <a:avLst/>
            <a:gdLst/>
            <a:ahLst/>
            <a:cxnLst/>
            <a:rect l="l" t="t" r="r" b="b"/>
            <a:pathLst>
              <a:path h="95250">
                <a:moveTo>
                  <a:pt x="0" y="0"/>
                </a:moveTo>
                <a:lnTo>
                  <a:pt x="0" y="95250"/>
                </a:lnTo>
              </a:path>
            </a:pathLst>
          </a:custGeom>
          <a:ln w="3175">
            <a:solidFill>
              <a:srgbClr val="000000"/>
            </a:solidFill>
          </a:ln>
        </p:spPr>
        <p:txBody>
          <a:bodyPr wrap="square" lIns="0" tIns="0" rIns="0" bIns="0" rtlCol="0"/>
          <a:lstStyle/>
          <a:p>
            <a:endParaRPr/>
          </a:p>
        </p:txBody>
      </p:sp>
      <p:sp>
        <p:nvSpPr>
          <p:cNvPr id="83" name="object 83"/>
          <p:cNvSpPr/>
          <p:nvPr/>
        </p:nvSpPr>
        <p:spPr>
          <a:xfrm>
            <a:off x="5720592" y="2715705"/>
            <a:ext cx="26670" cy="7620"/>
          </a:xfrm>
          <a:custGeom>
            <a:avLst/>
            <a:gdLst/>
            <a:ahLst/>
            <a:cxnLst/>
            <a:rect l="l" t="t" r="r" b="b"/>
            <a:pathLst>
              <a:path w="26670" h="7619">
                <a:moveTo>
                  <a:pt x="26669" y="0"/>
                </a:moveTo>
                <a:lnTo>
                  <a:pt x="0" y="7619"/>
                </a:lnTo>
                <a:lnTo>
                  <a:pt x="26669" y="7619"/>
                </a:lnTo>
                <a:lnTo>
                  <a:pt x="26669" y="0"/>
                </a:lnTo>
                <a:close/>
              </a:path>
            </a:pathLst>
          </a:custGeom>
          <a:solidFill>
            <a:srgbClr val="000000"/>
          </a:solidFill>
        </p:spPr>
        <p:txBody>
          <a:bodyPr wrap="square" lIns="0" tIns="0" rIns="0" bIns="0" rtlCol="0"/>
          <a:lstStyle/>
          <a:p>
            <a:endParaRPr/>
          </a:p>
        </p:txBody>
      </p:sp>
      <p:sp>
        <p:nvSpPr>
          <p:cNvPr id="84" name="object 84"/>
          <p:cNvSpPr/>
          <p:nvPr/>
        </p:nvSpPr>
        <p:spPr>
          <a:xfrm>
            <a:off x="5720592" y="2715705"/>
            <a:ext cx="26670" cy="7620"/>
          </a:xfrm>
          <a:custGeom>
            <a:avLst/>
            <a:gdLst/>
            <a:ahLst/>
            <a:cxnLst/>
            <a:rect l="l" t="t" r="r" b="b"/>
            <a:pathLst>
              <a:path w="26670" h="7619">
                <a:moveTo>
                  <a:pt x="26669" y="0"/>
                </a:moveTo>
                <a:lnTo>
                  <a:pt x="0" y="0"/>
                </a:lnTo>
                <a:lnTo>
                  <a:pt x="0" y="7619"/>
                </a:lnTo>
                <a:lnTo>
                  <a:pt x="26669" y="0"/>
                </a:lnTo>
                <a:close/>
              </a:path>
            </a:pathLst>
          </a:custGeom>
          <a:solidFill>
            <a:srgbClr val="000000"/>
          </a:solidFill>
        </p:spPr>
        <p:txBody>
          <a:bodyPr wrap="square" lIns="0" tIns="0" rIns="0" bIns="0" rtlCol="0"/>
          <a:lstStyle/>
          <a:p>
            <a:endParaRPr/>
          </a:p>
        </p:txBody>
      </p:sp>
      <p:sp>
        <p:nvSpPr>
          <p:cNvPr id="85" name="object 85"/>
          <p:cNvSpPr/>
          <p:nvPr/>
        </p:nvSpPr>
        <p:spPr>
          <a:xfrm>
            <a:off x="5720592" y="2715705"/>
            <a:ext cx="26670" cy="7620"/>
          </a:xfrm>
          <a:custGeom>
            <a:avLst/>
            <a:gdLst/>
            <a:ahLst/>
            <a:cxnLst/>
            <a:rect l="l" t="t" r="r" b="b"/>
            <a:pathLst>
              <a:path w="26670" h="7619">
                <a:moveTo>
                  <a:pt x="26669" y="7619"/>
                </a:moveTo>
                <a:lnTo>
                  <a:pt x="26669" y="0"/>
                </a:lnTo>
                <a:lnTo>
                  <a:pt x="0" y="0"/>
                </a:lnTo>
                <a:lnTo>
                  <a:pt x="0" y="7619"/>
                </a:lnTo>
                <a:lnTo>
                  <a:pt x="26669" y="7619"/>
                </a:lnTo>
              </a:path>
            </a:pathLst>
          </a:custGeom>
          <a:ln w="3175">
            <a:solidFill>
              <a:srgbClr val="000000"/>
            </a:solidFill>
          </a:ln>
        </p:spPr>
        <p:txBody>
          <a:bodyPr wrap="square" lIns="0" tIns="0" rIns="0" bIns="0" rtlCol="0"/>
          <a:lstStyle/>
          <a:p>
            <a:endParaRPr/>
          </a:p>
        </p:txBody>
      </p:sp>
      <p:sp>
        <p:nvSpPr>
          <p:cNvPr id="86" name="object 86"/>
          <p:cNvSpPr/>
          <p:nvPr/>
        </p:nvSpPr>
        <p:spPr>
          <a:xfrm>
            <a:off x="5648203" y="2715705"/>
            <a:ext cx="48895" cy="7620"/>
          </a:xfrm>
          <a:custGeom>
            <a:avLst/>
            <a:gdLst/>
            <a:ahLst/>
            <a:cxnLst/>
            <a:rect l="l" t="t" r="r" b="b"/>
            <a:pathLst>
              <a:path w="48895" h="7619">
                <a:moveTo>
                  <a:pt x="48767" y="0"/>
                </a:moveTo>
                <a:lnTo>
                  <a:pt x="0" y="7619"/>
                </a:lnTo>
                <a:lnTo>
                  <a:pt x="48767" y="7619"/>
                </a:lnTo>
                <a:lnTo>
                  <a:pt x="48767" y="0"/>
                </a:lnTo>
                <a:close/>
              </a:path>
            </a:pathLst>
          </a:custGeom>
          <a:solidFill>
            <a:srgbClr val="000000"/>
          </a:solidFill>
        </p:spPr>
        <p:txBody>
          <a:bodyPr wrap="square" lIns="0" tIns="0" rIns="0" bIns="0" rtlCol="0"/>
          <a:lstStyle/>
          <a:p>
            <a:endParaRPr/>
          </a:p>
        </p:txBody>
      </p:sp>
      <p:sp>
        <p:nvSpPr>
          <p:cNvPr id="87" name="object 87"/>
          <p:cNvSpPr/>
          <p:nvPr/>
        </p:nvSpPr>
        <p:spPr>
          <a:xfrm>
            <a:off x="5648203" y="2715705"/>
            <a:ext cx="48895" cy="7620"/>
          </a:xfrm>
          <a:custGeom>
            <a:avLst/>
            <a:gdLst/>
            <a:ahLst/>
            <a:cxnLst/>
            <a:rect l="l" t="t" r="r" b="b"/>
            <a:pathLst>
              <a:path w="48895" h="7619">
                <a:moveTo>
                  <a:pt x="48767" y="0"/>
                </a:moveTo>
                <a:lnTo>
                  <a:pt x="0" y="0"/>
                </a:lnTo>
                <a:lnTo>
                  <a:pt x="0" y="7619"/>
                </a:lnTo>
                <a:lnTo>
                  <a:pt x="48767" y="0"/>
                </a:lnTo>
                <a:close/>
              </a:path>
            </a:pathLst>
          </a:custGeom>
          <a:solidFill>
            <a:srgbClr val="000000"/>
          </a:solidFill>
        </p:spPr>
        <p:txBody>
          <a:bodyPr wrap="square" lIns="0" tIns="0" rIns="0" bIns="0" rtlCol="0"/>
          <a:lstStyle/>
          <a:p>
            <a:endParaRPr/>
          </a:p>
        </p:txBody>
      </p:sp>
      <p:sp>
        <p:nvSpPr>
          <p:cNvPr id="88" name="object 88"/>
          <p:cNvSpPr/>
          <p:nvPr/>
        </p:nvSpPr>
        <p:spPr>
          <a:xfrm>
            <a:off x="5648203" y="2715705"/>
            <a:ext cx="48895" cy="7620"/>
          </a:xfrm>
          <a:custGeom>
            <a:avLst/>
            <a:gdLst/>
            <a:ahLst/>
            <a:cxnLst/>
            <a:rect l="l" t="t" r="r" b="b"/>
            <a:pathLst>
              <a:path w="48895" h="7619">
                <a:moveTo>
                  <a:pt x="48767" y="7619"/>
                </a:moveTo>
                <a:lnTo>
                  <a:pt x="48767" y="0"/>
                </a:lnTo>
                <a:lnTo>
                  <a:pt x="0" y="0"/>
                </a:lnTo>
                <a:lnTo>
                  <a:pt x="0" y="7619"/>
                </a:lnTo>
                <a:lnTo>
                  <a:pt x="48767" y="7619"/>
                </a:lnTo>
              </a:path>
            </a:pathLst>
          </a:custGeom>
          <a:ln w="3175">
            <a:solidFill>
              <a:srgbClr val="000000"/>
            </a:solidFill>
          </a:ln>
        </p:spPr>
        <p:txBody>
          <a:bodyPr wrap="square" lIns="0" tIns="0" rIns="0" bIns="0" rtlCol="0"/>
          <a:lstStyle/>
          <a:p>
            <a:endParaRPr/>
          </a:p>
        </p:txBody>
      </p:sp>
      <p:sp>
        <p:nvSpPr>
          <p:cNvPr id="89" name="object 89"/>
          <p:cNvSpPr/>
          <p:nvPr/>
        </p:nvSpPr>
        <p:spPr>
          <a:xfrm>
            <a:off x="5575812" y="2715705"/>
            <a:ext cx="48895" cy="7620"/>
          </a:xfrm>
          <a:custGeom>
            <a:avLst/>
            <a:gdLst/>
            <a:ahLst/>
            <a:cxnLst/>
            <a:rect l="l" t="t" r="r" b="b"/>
            <a:pathLst>
              <a:path w="48895" h="7619">
                <a:moveTo>
                  <a:pt x="48768" y="0"/>
                </a:moveTo>
                <a:lnTo>
                  <a:pt x="0" y="7619"/>
                </a:lnTo>
                <a:lnTo>
                  <a:pt x="48768" y="7619"/>
                </a:lnTo>
                <a:lnTo>
                  <a:pt x="48768" y="0"/>
                </a:lnTo>
                <a:close/>
              </a:path>
            </a:pathLst>
          </a:custGeom>
          <a:solidFill>
            <a:srgbClr val="000000"/>
          </a:solidFill>
        </p:spPr>
        <p:txBody>
          <a:bodyPr wrap="square" lIns="0" tIns="0" rIns="0" bIns="0" rtlCol="0"/>
          <a:lstStyle/>
          <a:p>
            <a:endParaRPr/>
          </a:p>
        </p:txBody>
      </p:sp>
      <p:sp>
        <p:nvSpPr>
          <p:cNvPr id="90" name="object 90"/>
          <p:cNvSpPr/>
          <p:nvPr/>
        </p:nvSpPr>
        <p:spPr>
          <a:xfrm>
            <a:off x="5575812" y="2715705"/>
            <a:ext cx="48895" cy="7620"/>
          </a:xfrm>
          <a:custGeom>
            <a:avLst/>
            <a:gdLst/>
            <a:ahLst/>
            <a:cxnLst/>
            <a:rect l="l" t="t" r="r" b="b"/>
            <a:pathLst>
              <a:path w="48895" h="7619">
                <a:moveTo>
                  <a:pt x="48768" y="0"/>
                </a:moveTo>
                <a:lnTo>
                  <a:pt x="0" y="0"/>
                </a:lnTo>
                <a:lnTo>
                  <a:pt x="0" y="7619"/>
                </a:lnTo>
                <a:lnTo>
                  <a:pt x="48768" y="0"/>
                </a:lnTo>
                <a:close/>
              </a:path>
            </a:pathLst>
          </a:custGeom>
          <a:solidFill>
            <a:srgbClr val="000000"/>
          </a:solidFill>
        </p:spPr>
        <p:txBody>
          <a:bodyPr wrap="square" lIns="0" tIns="0" rIns="0" bIns="0" rtlCol="0"/>
          <a:lstStyle/>
          <a:p>
            <a:endParaRPr/>
          </a:p>
        </p:txBody>
      </p:sp>
      <p:sp>
        <p:nvSpPr>
          <p:cNvPr id="91" name="object 91"/>
          <p:cNvSpPr/>
          <p:nvPr/>
        </p:nvSpPr>
        <p:spPr>
          <a:xfrm>
            <a:off x="5575812" y="2715705"/>
            <a:ext cx="48260" cy="7620"/>
          </a:xfrm>
          <a:custGeom>
            <a:avLst/>
            <a:gdLst/>
            <a:ahLst/>
            <a:cxnLst/>
            <a:rect l="l" t="t" r="r" b="b"/>
            <a:pathLst>
              <a:path w="48260" h="7619">
                <a:moveTo>
                  <a:pt x="48006" y="7619"/>
                </a:moveTo>
                <a:lnTo>
                  <a:pt x="48006" y="0"/>
                </a:lnTo>
                <a:lnTo>
                  <a:pt x="0" y="0"/>
                </a:lnTo>
                <a:lnTo>
                  <a:pt x="0" y="7619"/>
                </a:lnTo>
                <a:lnTo>
                  <a:pt x="48006" y="7619"/>
                </a:lnTo>
              </a:path>
            </a:pathLst>
          </a:custGeom>
          <a:ln w="3175">
            <a:solidFill>
              <a:srgbClr val="000000"/>
            </a:solidFill>
          </a:ln>
        </p:spPr>
        <p:txBody>
          <a:bodyPr wrap="square" lIns="0" tIns="0" rIns="0" bIns="0" rtlCol="0"/>
          <a:lstStyle/>
          <a:p>
            <a:endParaRPr/>
          </a:p>
        </p:txBody>
      </p:sp>
      <p:sp>
        <p:nvSpPr>
          <p:cNvPr id="92" name="object 92"/>
          <p:cNvSpPr/>
          <p:nvPr/>
        </p:nvSpPr>
        <p:spPr>
          <a:xfrm>
            <a:off x="5503423" y="2715705"/>
            <a:ext cx="48260" cy="7620"/>
          </a:xfrm>
          <a:custGeom>
            <a:avLst/>
            <a:gdLst/>
            <a:ahLst/>
            <a:cxnLst/>
            <a:rect l="l" t="t" r="r" b="b"/>
            <a:pathLst>
              <a:path w="48260" h="7619">
                <a:moveTo>
                  <a:pt x="48006" y="0"/>
                </a:moveTo>
                <a:lnTo>
                  <a:pt x="0" y="7619"/>
                </a:lnTo>
                <a:lnTo>
                  <a:pt x="48006" y="7619"/>
                </a:lnTo>
                <a:lnTo>
                  <a:pt x="48006" y="0"/>
                </a:lnTo>
                <a:close/>
              </a:path>
            </a:pathLst>
          </a:custGeom>
          <a:solidFill>
            <a:srgbClr val="000000"/>
          </a:solidFill>
        </p:spPr>
        <p:txBody>
          <a:bodyPr wrap="square" lIns="0" tIns="0" rIns="0" bIns="0" rtlCol="0"/>
          <a:lstStyle/>
          <a:p>
            <a:endParaRPr/>
          </a:p>
        </p:txBody>
      </p:sp>
      <p:sp>
        <p:nvSpPr>
          <p:cNvPr id="93" name="object 93"/>
          <p:cNvSpPr/>
          <p:nvPr/>
        </p:nvSpPr>
        <p:spPr>
          <a:xfrm>
            <a:off x="5503423" y="2715705"/>
            <a:ext cx="48260" cy="7620"/>
          </a:xfrm>
          <a:custGeom>
            <a:avLst/>
            <a:gdLst/>
            <a:ahLst/>
            <a:cxnLst/>
            <a:rect l="l" t="t" r="r" b="b"/>
            <a:pathLst>
              <a:path w="48260" h="7619">
                <a:moveTo>
                  <a:pt x="48006" y="0"/>
                </a:moveTo>
                <a:lnTo>
                  <a:pt x="0" y="0"/>
                </a:lnTo>
                <a:lnTo>
                  <a:pt x="0" y="7619"/>
                </a:lnTo>
                <a:lnTo>
                  <a:pt x="48006" y="0"/>
                </a:lnTo>
                <a:close/>
              </a:path>
            </a:pathLst>
          </a:custGeom>
          <a:solidFill>
            <a:srgbClr val="000000"/>
          </a:solidFill>
        </p:spPr>
        <p:txBody>
          <a:bodyPr wrap="square" lIns="0" tIns="0" rIns="0" bIns="0" rtlCol="0"/>
          <a:lstStyle/>
          <a:p>
            <a:endParaRPr/>
          </a:p>
        </p:txBody>
      </p:sp>
      <p:sp>
        <p:nvSpPr>
          <p:cNvPr id="94" name="object 94"/>
          <p:cNvSpPr/>
          <p:nvPr/>
        </p:nvSpPr>
        <p:spPr>
          <a:xfrm>
            <a:off x="5503423" y="2715705"/>
            <a:ext cx="48260" cy="7620"/>
          </a:xfrm>
          <a:custGeom>
            <a:avLst/>
            <a:gdLst/>
            <a:ahLst/>
            <a:cxnLst/>
            <a:rect l="l" t="t" r="r" b="b"/>
            <a:pathLst>
              <a:path w="48260" h="7619">
                <a:moveTo>
                  <a:pt x="48006" y="7619"/>
                </a:moveTo>
                <a:lnTo>
                  <a:pt x="48006" y="0"/>
                </a:lnTo>
                <a:lnTo>
                  <a:pt x="0" y="0"/>
                </a:lnTo>
                <a:lnTo>
                  <a:pt x="0" y="7619"/>
                </a:lnTo>
                <a:lnTo>
                  <a:pt x="48006" y="7619"/>
                </a:lnTo>
              </a:path>
            </a:pathLst>
          </a:custGeom>
          <a:ln w="3175">
            <a:solidFill>
              <a:srgbClr val="000000"/>
            </a:solidFill>
          </a:ln>
        </p:spPr>
        <p:txBody>
          <a:bodyPr wrap="square" lIns="0" tIns="0" rIns="0" bIns="0" rtlCol="0"/>
          <a:lstStyle/>
          <a:p>
            <a:endParaRPr/>
          </a:p>
        </p:txBody>
      </p:sp>
      <p:sp>
        <p:nvSpPr>
          <p:cNvPr id="95" name="object 95"/>
          <p:cNvSpPr/>
          <p:nvPr/>
        </p:nvSpPr>
        <p:spPr>
          <a:xfrm>
            <a:off x="5430271" y="2715705"/>
            <a:ext cx="48895" cy="7620"/>
          </a:xfrm>
          <a:custGeom>
            <a:avLst/>
            <a:gdLst/>
            <a:ahLst/>
            <a:cxnLst/>
            <a:rect l="l" t="t" r="r" b="b"/>
            <a:pathLst>
              <a:path w="48895" h="7619">
                <a:moveTo>
                  <a:pt x="48767" y="0"/>
                </a:moveTo>
                <a:lnTo>
                  <a:pt x="0" y="7619"/>
                </a:lnTo>
                <a:lnTo>
                  <a:pt x="48767" y="7619"/>
                </a:lnTo>
                <a:lnTo>
                  <a:pt x="48767" y="0"/>
                </a:lnTo>
                <a:close/>
              </a:path>
            </a:pathLst>
          </a:custGeom>
          <a:solidFill>
            <a:srgbClr val="000000"/>
          </a:solidFill>
        </p:spPr>
        <p:txBody>
          <a:bodyPr wrap="square" lIns="0" tIns="0" rIns="0" bIns="0" rtlCol="0"/>
          <a:lstStyle/>
          <a:p>
            <a:endParaRPr/>
          </a:p>
        </p:txBody>
      </p:sp>
      <p:sp>
        <p:nvSpPr>
          <p:cNvPr id="96" name="object 96"/>
          <p:cNvSpPr/>
          <p:nvPr/>
        </p:nvSpPr>
        <p:spPr>
          <a:xfrm>
            <a:off x="5430271" y="2715705"/>
            <a:ext cx="48895" cy="7620"/>
          </a:xfrm>
          <a:custGeom>
            <a:avLst/>
            <a:gdLst/>
            <a:ahLst/>
            <a:cxnLst/>
            <a:rect l="l" t="t" r="r" b="b"/>
            <a:pathLst>
              <a:path w="48895" h="7619">
                <a:moveTo>
                  <a:pt x="48767" y="0"/>
                </a:moveTo>
                <a:lnTo>
                  <a:pt x="0" y="0"/>
                </a:lnTo>
                <a:lnTo>
                  <a:pt x="0" y="7619"/>
                </a:lnTo>
                <a:lnTo>
                  <a:pt x="48767" y="0"/>
                </a:lnTo>
                <a:close/>
              </a:path>
            </a:pathLst>
          </a:custGeom>
          <a:solidFill>
            <a:srgbClr val="000000"/>
          </a:solidFill>
        </p:spPr>
        <p:txBody>
          <a:bodyPr wrap="square" lIns="0" tIns="0" rIns="0" bIns="0" rtlCol="0"/>
          <a:lstStyle/>
          <a:p>
            <a:endParaRPr/>
          </a:p>
        </p:txBody>
      </p:sp>
      <p:sp>
        <p:nvSpPr>
          <p:cNvPr id="97" name="object 97"/>
          <p:cNvSpPr/>
          <p:nvPr/>
        </p:nvSpPr>
        <p:spPr>
          <a:xfrm>
            <a:off x="5430271" y="2715705"/>
            <a:ext cx="48895" cy="7620"/>
          </a:xfrm>
          <a:custGeom>
            <a:avLst/>
            <a:gdLst/>
            <a:ahLst/>
            <a:cxnLst/>
            <a:rect l="l" t="t" r="r" b="b"/>
            <a:pathLst>
              <a:path w="48895" h="7619">
                <a:moveTo>
                  <a:pt x="48767" y="7619"/>
                </a:moveTo>
                <a:lnTo>
                  <a:pt x="48767" y="0"/>
                </a:lnTo>
                <a:lnTo>
                  <a:pt x="0" y="0"/>
                </a:lnTo>
                <a:lnTo>
                  <a:pt x="0" y="7619"/>
                </a:lnTo>
                <a:lnTo>
                  <a:pt x="48767" y="7619"/>
                </a:lnTo>
              </a:path>
            </a:pathLst>
          </a:custGeom>
          <a:ln w="3175">
            <a:solidFill>
              <a:srgbClr val="000000"/>
            </a:solidFill>
          </a:ln>
        </p:spPr>
        <p:txBody>
          <a:bodyPr wrap="square" lIns="0" tIns="0" rIns="0" bIns="0" rtlCol="0"/>
          <a:lstStyle/>
          <a:p>
            <a:endParaRPr/>
          </a:p>
        </p:txBody>
      </p:sp>
      <p:sp>
        <p:nvSpPr>
          <p:cNvPr id="98" name="object 98"/>
          <p:cNvSpPr/>
          <p:nvPr/>
        </p:nvSpPr>
        <p:spPr>
          <a:xfrm>
            <a:off x="5357880" y="2715705"/>
            <a:ext cx="48895" cy="7620"/>
          </a:xfrm>
          <a:custGeom>
            <a:avLst/>
            <a:gdLst/>
            <a:ahLst/>
            <a:cxnLst/>
            <a:rect l="l" t="t" r="r" b="b"/>
            <a:pathLst>
              <a:path w="48895" h="7619">
                <a:moveTo>
                  <a:pt x="48767" y="0"/>
                </a:moveTo>
                <a:lnTo>
                  <a:pt x="0" y="7619"/>
                </a:lnTo>
                <a:lnTo>
                  <a:pt x="48767" y="7619"/>
                </a:lnTo>
                <a:lnTo>
                  <a:pt x="48767" y="0"/>
                </a:lnTo>
                <a:close/>
              </a:path>
            </a:pathLst>
          </a:custGeom>
          <a:solidFill>
            <a:srgbClr val="000000"/>
          </a:solidFill>
        </p:spPr>
        <p:txBody>
          <a:bodyPr wrap="square" lIns="0" tIns="0" rIns="0" bIns="0" rtlCol="0"/>
          <a:lstStyle/>
          <a:p>
            <a:endParaRPr/>
          </a:p>
        </p:txBody>
      </p:sp>
      <p:sp>
        <p:nvSpPr>
          <p:cNvPr id="99" name="object 99"/>
          <p:cNvSpPr/>
          <p:nvPr/>
        </p:nvSpPr>
        <p:spPr>
          <a:xfrm>
            <a:off x="5357880" y="2715705"/>
            <a:ext cx="48895" cy="7620"/>
          </a:xfrm>
          <a:custGeom>
            <a:avLst/>
            <a:gdLst/>
            <a:ahLst/>
            <a:cxnLst/>
            <a:rect l="l" t="t" r="r" b="b"/>
            <a:pathLst>
              <a:path w="48895" h="7619">
                <a:moveTo>
                  <a:pt x="48767" y="0"/>
                </a:moveTo>
                <a:lnTo>
                  <a:pt x="0" y="0"/>
                </a:lnTo>
                <a:lnTo>
                  <a:pt x="0" y="7619"/>
                </a:lnTo>
                <a:lnTo>
                  <a:pt x="48767" y="0"/>
                </a:lnTo>
                <a:close/>
              </a:path>
            </a:pathLst>
          </a:custGeom>
          <a:solidFill>
            <a:srgbClr val="000000"/>
          </a:solidFill>
        </p:spPr>
        <p:txBody>
          <a:bodyPr wrap="square" lIns="0" tIns="0" rIns="0" bIns="0" rtlCol="0"/>
          <a:lstStyle/>
          <a:p>
            <a:endParaRPr/>
          </a:p>
        </p:txBody>
      </p:sp>
      <p:sp>
        <p:nvSpPr>
          <p:cNvPr id="100" name="object 100"/>
          <p:cNvSpPr/>
          <p:nvPr/>
        </p:nvSpPr>
        <p:spPr>
          <a:xfrm>
            <a:off x="5357880" y="2715705"/>
            <a:ext cx="48895" cy="7620"/>
          </a:xfrm>
          <a:custGeom>
            <a:avLst/>
            <a:gdLst/>
            <a:ahLst/>
            <a:cxnLst/>
            <a:rect l="l" t="t" r="r" b="b"/>
            <a:pathLst>
              <a:path w="48895" h="7619">
                <a:moveTo>
                  <a:pt x="48767" y="7619"/>
                </a:moveTo>
                <a:lnTo>
                  <a:pt x="48767" y="0"/>
                </a:lnTo>
                <a:lnTo>
                  <a:pt x="0" y="0"/>
                </a:lnTo>
                <a:lnTo>
                  <a:pt x="0" y="7619"/>
                </a:lnTo>
                <a:lnTo>
                  <a:pt x="48767" y="7619"/>
                </a:lnTo>
              </a:path>
            </a:pathLst>
          </a:custGeom>
          <a:ln w="3175">
            <a:solidFill>
              <a:srgbClr val="000000"/>
            </a:solidFill>
          </a:ln>
        </p:spPr>
        <p:txBody>
          <a:bodyPr wrap="square" lIns="0" tIns="0" rIns="0" bIns="0" rtlCol="0"/>
          <a:lstStyle/>
          <a:p>
            <a:endParaRPr/>
          </a:p>
        </p:txBody>
      </p:sp>
      <p:sp>
        <p:nvSpPr>
          <p:cNvPr id="101" name="object 101"/>
          <p:cNvSpPr/>
          <p:nvPr/>
        </p:nvSpPr>
        <p:spPr>
          <a:xfrm>
            <a:off x="5307588" y="2715705"/>
            <a:ext cx="26034" cy="7620"/>
          </a:xfrm>
          <a:custGeom>
            <a:avLst/>
            <a:gdLst/>
            <a:ahLst/>
            <a:cxnLst/>
            <a:rect l="l" t="t" r="r" b="b"/>
            <a:pathLst>
              <a:path w="26035" h="7619">
                <a:moveTo>
                  <a:pt x="25908" y="0"/>
                </a:moveTo>
                <a:lnTo>
                  <a:pt x="0" y="7619"/>
                </a:lnTo>
                <a:lnTo>
                  <a:pt x="25908" y="7619"/>
                </a:lnTo>
                <a:lnTo>
                  <a:pt x="25908" y="0"/>
                </a:lnTo>
                <a:close/>
              </a:path>
            </a:pathLst>
          </a:custGeom>
          <a:solidFill>
            <a:srgbClr val="000000"/>
          </a:solidFill>
        </p:spPr>
        <p:txBody>
          <a:bodyPr wrap="square" lIns="0" tIns="0" rIns="0" bIns="0" rtlCol="0"/>
          <a:lstStyle/>
          <a:p>
            <a:endParaRPr/>
          </a:p>
        </p:txBody>
      </p:sp>
      <p:sp>
        <p:nvSpPr>
          <p:cNvPr id="102" name="object 102"/>
          <p:cNvSpPr/>
          <p:nvPr/>
        </p:nvSpPr>
        <p:spPr>
          <a:xfrm>
            <a:off x="5307588" y="2715705"/>
            <a:ext cx="26034" cy="7620"/>
          </a:xfrm>
          <a:custGeom>
            <a:avLst/>
            <a:gdLst/>
            <a:ahLst/>
            <a:cxnLst/>
            <a:rect l="l" t="t" r="r" b="b"/>
            <a:pathLst>
              <a:path w="26035" h="7619">
                <a:moveTo>
                  <a:pt x="25908" y="0"/>
                </a:moveTo>
                <a:lnTo>
                  <a:pt x="0" y="0"/>
                </a:lnTo>
                <a:lnTo>
                  <a:pt x="0" y="7619"/>
                </a:lnTo>
                <a:lnTo>
                  <a:pt x="25908" y="0"/>
                </a:lnTo>
                <a:close/>
              </a:path>
            </a:pathLst>
          </a:custGeom>
          <a:solidFill>
            <a:srgbClr val="000000"/>
          </a:solidFill>
        </p:spPr>
        <p:txBody>
          <a:bodyPr wrap="square" lIns="0" tIns="0" rIns="0" bIns="0" rtlCol="0"/>
          <a:lstStyle/>
          <a:p>
            <a:endParaRPr/>
          </a:p>
        </p:txBody>
      </p:sp>
      <p:sp>
        <p:nvSpPr>
          <p:cNvPr id="103" name="object 103"/>
          <p:cNvSpPr/>
          <p:nvPr/>
        </p:nvSpPr>
        <p:spPr>
          <a:xfrm>
            <a:off x="5307588" y="2715705"/>
            <a:ext cx="26034" cy="7620"/>
          </a:xfrm>
          <a:custGeom>
            <a:avLst/>
            <a:gdLst/>
            <a:ahLst/>
            <a:cxnLst/>
            <a:rect l="l" t="t" r="r" b="b"/>
            <a:pathLst>
              <a:path w="26035" h="7619">
                <a:moveTo>
                  <a:pt x="25908" y="7619"/>
                </a:moveTo>
                <a:lnTo>
                  <a:pt x="25908" y="0"/>
                </a:lnTo>
                <a:lnTo>
                  <a:pt x="0" y="0"/>
                </a:lnTo>
                <a:lnTo>
                  <a:pt x="0" y="7619"/>
                </a:lnTo>
                <a:lnTo>
                  <a:pt x="25908" y="7619"/>
                </a:lnTo>
              </a:path>
            </a:pathLst>
          </a:custGeom>
          <a:ln w="3175">
            <a:solidFill>
              <a:srgbClr val="000000"/>
            </a:solidFill>
          </a:ln>
        </p:spPr>
        <p:txBody>
          <a:bodyPr wrap="square" lIns="0" tIns="0" rIns="0" bIns="0" rtlCol="0"/>
          <a:lstStyle/>
          <a:p>
            <a:endParaRPr/>
          </a:p>
        </p:txBody>
      </p:sp>
      <p:sp>
        <p:nvSpPr>
          <p:cNvPr id="104" name="object 104"/>
          <p:cNvSpPr txBox="1"/>
          <p:nvPr/>
        </p:nvSpPr>
        <p:spPr>
          <a:xfrm>
            <a:off x="4575560" y="2728013"/>
            <a:ext cx="735965" cy="121920"/>
          </a:xfrm>
          <a:prstGeom prst="rect">
            <a:avLst/>
          </a:prstGeom>
        </p:spPr>
        <p:txBody>
          <a:bodyPr vert="horz" wrap="square" lIns="0" tIns="16510" rIns="0" bIns="0" rtlCol="0">
            <a:spAutoFit/>
          </a:bodyPr>
          <a:lstStyle/>
          <a:p>
            <a:pPr marL="12700">
              <a:lnSpc>
                <a:spcPct val="100000"/>
              </a:lnSpc>
              <a:spcBef>
                <a:spcPts val="130"/>
              </a:spcBef>
            </a:pPr>
            <a:r>
              <a:rPr sz="600" spc="15" dirty="0">
                <a:latin typeface="Arial"/>
                <a:cs typeface="Arial"/>
              </a:rPr>
              <a:t>PUESTA </a:t>
            </a:r>
            <a:r>
              <a:rPr sz="600" spc="20" dirty="0">
                <a:latin typeface="Arial"/>
                <a:cs typeface="Arial"/>
              </a:rPr>
              <a:t>A</a:t>
            </a:r>
            <a:r>
              <a:rPr sz="600" spc="-55" dirty="0">
                <a:latin typeface="Arial"/>
                <a:cs typeface="Arial"/>
              </a:rPr>
              <a:t> </a:t>
            </a:r>
            <a:r>
              <a:rPr sz="600" spc="10" dirty="0">
                <a:latin typeface="Arial"/>
                <a:cs typeface="Arial"/>
              </a:rPr>
              <a:t>TIERRA</a:t>
            </a:r>
            <a:endParaRPr sz="600">
              <a:latin typeface="Arial"/>
              <a:cs typeface="Arial"/>
            </a:endParaRPr>
          </a:p>
        </p:txBody>
      </p:sp>
      <p:sp>
        <p:nvSpPr>
          <p:cNvPr id="105" name="object 105"/>
          <p:cNvSpPr txBox="1"/>
          <p:nvPr/>
        </p:nvSpPr>
        <p:spPr>
          <a:xfrm>
            <a:off x="4582421" y="2824786"/>
            <a:ext cx="886460" cy="121920"/>
          </a:xfrm>
          <a:prstGeom prst="rect">
            <a:avLst/>
          </a:prstGeom>
        </p:spPr>
        <p:txBody>
          <a:bodyPr vert="horz" wrap="square" lIns="0" tIns="16510" rIns="0" bIns="0" rtlCol="0">
            <a:spAutoFit/>
          </a:bodyPr>
          <a:lstStyle/>
          <a:p>
            <a:pPr marL="12700">
              <a:lnSpc>
                <a:spcPct val="100000"/>
              </a:lnSpc>
              <a:spcBef>
                <a:spcPts val="130"/>
              </a:spcBef>
              <a:tabLst>
                <a:tab pos="732790" algn="l"/>
              </a:tabLst>
            </a:pPr>
            <a:r>
              <a:rPr sz="600" spc="10" dirty="0">
                <a:latin typeface="Arial"/>
                <a:cs typeface="Arial"/>
              </a:rPr>
              <a:t>ADICIONAL	</a:t>
            </a:r>
            <a:r>
              <a:rPr sz="600" u="dbl" spc="15" dirty="0">
                <a:uFill>
                  <a:solidFill>
                    <a:srgbClr val="000000"/>
                  </a:solidFill>
                </a:uFill>
                <a:latin typeface="Arial"/>
                <a:cs typeface="Arial"/>
              </a:rPr>
              <a:t> </a:t>
            </a:r>
            <a:r>
              <a:rPr sz="600" u="dbl" spc="-75" dirty="0">
                <a:uFill>
                  <a:solidFill>
                    <a:srgbClr val="000000"/>
                  </a:solidFill>
                </a:uFill>
                <a:latin typeface="Arial"/>
                <a:cs typeface="Arial"/>
              </a:rPr>
              <a:t> </a:t>
            </a:r>
            <a:endParaRPr sz="600">
              <a:latin typeface="Arial"/>
              <a:cs typeface="Arial"/>
            </a:endParaRPr>
          </a:p>
        </p:txBody>
      </p:sp>
      <p:sp>
        <p:nvSpPr>
          <p:cNvPr id="106" name="object 106"/>
          <p:cNvSpPr txBox="1"/>
          <p:nvPr/>
        </p:nvSpPr>
        <p:spPr>
          <a:xfrm>
            <a:off x="4575560" y="2921561"/>
            <a:ext cx="694055" cy="328930"/>
          </a:xfrm>
          <a:prstGeom prst="rect">
            <a:avLst/>
          </a:prstGeom>
        </p:spPr>
        <p:txBody>
          <a:bodyPr vert="horz" wrap="square" lIns="0" tIns="4445" rIns="0" bIns="0" rtlCol="0">
            <a:spAutoFit/>
          </a:bodyPr>
          <a:lstStyle/>
          <a:p>
            <a:pPr marL="12700" marR="5080">
              <a:lnSpc>
                <a:spcPct val="113300"/>
              </a:lnSpc>
              <a:spcBef>
                <a:spcPts val="35"/>
              </a:spcBef>
            </a:pPr>
            <a:r>
              <a:rPr sz="600" spc="10" dirty="0">
                <a:latin typeface="Arial"/>
                <a:cs typeface="Arial"/>
              </a:rPr>
              <a:t>REALIZADA </a:t>
            </a:r>
            <a:r>
              <a:rPr sz="600" spc="20" dirty="0">
                <a:latin typeface="Arial"/>
                <a:cs typeface="Arial"/>
              </a:rPr>
              <a:t>POR  </a:t>
            </a:r>
            <a:r>
              <a:rPr sz="600" spc="15" dirty="0">
                <a:latin typeface="Arial"/>
                <a:cs typeface="Arial"/>
              </a:rPr>
              <a:t>EL USUARIO EN  SU</a:t>
            </a:r>
            <a:r>
              <a:rPr sz="600" spc="-30" dirty="0">
                <a:latin typeface="Arial"/>
                <a:cs typeface="Arial"/>
              </a:rPr>
              <a:t> </a:t>
            </a:r>
            <a:r>
              <a:rPr sz="600" spc="10" dirty="0">
                <a:latin typeface="Arial"/>
                <a:cs typeface="Arial"/>
              </a:rPr>
              <a:t>INSTALACIÓN</a:t>
            </a:r>
            <a:endParaRPr sz="600">
              <a:latin typeface="Arial"/>
              <a:cs typeface="Arial"/>
            </a:endParaRPr>
          </a:p>
        </p:txBody>
      </p:sp>
      <p:sp>
        <p:nvSpPr>
          <p:cNvPr id="107" name="object 107"/>
          <p:cNvSpPr/>
          <p:nvPr/>
        </p:nvSpPr>
        <p:spPr>
          <a:xfrm>
            <a:off x="5307588" y="2715705"/>
            <a:ext cx="0" cy="7620"/>
          </a:xfrm>
          <a:custGeom>
            <a:avLst/>
            <a:gdLst/>
            <a:ahLst/>
            <a:cxnLst/>
            <a:rect l="l" t="t" r="r" b="b"/>
            <a:pathLst>
              <a:path h="7619">
                <a:moveTo>
                  <a:pt x="0" y="7619"/>
                </a:moveTo>
                <a:lnTo>
                  <a:pt x="0" y="0"/>
                </a:lnTo>
              </a:path>
            </a:pathLst>
          </a:custGeom>
          <a:ln w="3175">
            <a:solidFill>
              <a:srgbClr val="000000"/>
            </a:solidFill>
          </a:ln>
        </p:spPr>
        <p:txBody>
          <a:bodyPr wrap="square" lIns="0" tIns="0" rIns="0" bIns="0" rtlCol="0"/>
          <a:lstStyle/>
          <a:p>
            <a:endParaRPr/>
          </a:p>
        </p:txBody>
      </p:sp>
      <p:sp>
        <p:nvSpPr>
          <p:cNvPr id="108" name="object 108"/>
          <p:cNvSpPr/>
          <p:nvPr/>
        </p:nvSpPr>
        <p:spPr>
          <a:xfrm>
            <a:off x="5648965" y="2965640"/>
            <a:ext cx="7620" cy="338455"/>
          </a:xfrm>
          <a:custGeom>
            <a:avLst/>
            <a:gdLst/>
            <a:ahLst/>
            <a:cxnLst/>
            <a:rect l="l" t="t" r="r" b="b"/>
            <a:pathLst>
              <a:path w="7620" h="338455">
                <a:moveTo>
                  <a:pt x="7619" y="0"/>
                </a:moveTo>
                <a:lnTo>
                  <a:pt x="0" y="0"/>
                </a:lnTo>
                <a:lnTo>
                  <a:pt x="7619" y="338327"/>
                </a:lnTo>
                <a:lnTo>
                  <a:pt x="7619" y="0"/>
                </a:lnTo>
                <a:close/>
              </a:path>
            </a:pathLst>
          </a:custGeom>
          <a:solidFill>
            <a:srgbClr val="000000"/>
          </a:solidFill>
        </p:spPr>
        <p:txBody>
          <a:bodyPr wrap="square" lIns="0" tIns="0" rIns="0" bIns="0" rtlCol="0"/>
          <a:lstStyle/>
          <a:p>
            <a:endParaRPr/>
          </a:p>
        </p:txBody>
      </p:sp>
      <p:sp>
        <p:nvSpPr>
          <p:cNvPr id="109" name="object 109"/>
          <p:cNvSpPr/>
          <p:nvPr/>
        </p:nvSpPr>
        <p:spPr>
          <a:xfrm>
            <a:off x="5648965" y="2965640"/>
            <a:ext cx="7620" cy="338455"/>
          </a:xfrm>
          <a:custGeom>
            <a:avLst/>
            <a:gdLst/>
            <a:ahLst/>
            <a:cxnLst/>
            <a:rect l="l" t="t" r="r" b="b"/>
            <a:pathLst>
              <a:path w="7620" h="338455">
                <a:moveTo>
                  <a:pt x="0" y="0"/>
                </a:moveTo>
                <a:lnTo>
                  <a:pt x="0" y="338327"/>
                </a:lnTo>
                <a:lnTo>
                  <a:pt x="7619" y="338327"/>
                </a:lnTo>
                <a:lnTo>
                  <a:pt x="0" y="0"/>
                </a:lnTo>
                <a:close/>
              </a:path>
            </a:pathLst>
          </a:custGeom>
          <a:solidFill>
            <a:srgbClr val="000000"/>
          </a:solidFill>
        </p:spPr>
        <p:txBody>
          <a:bodyPr wrap="square" lIns="0" tIns="0" rIns="0" bIns="0" rtlCol="0"/>
          <a:lstStyle/>
          <a:p>
            <a:endParaRPr/>
          </a:p>
        </p:txBody>
      </p:sp>
      <p:sp>
        <p:nvSpPr>
          <p:cNvPr id="110" name="object 110"/>
          <p:cNvSpPr/>
          <p:nvPr/>
        </p:nvSpPr>
        <p:spPr>
          <a:xfrm>
            <a:off x="5648965" y="2964878"/>
            <a:ext cx="7620" cy="339090"/>
          </a:xfrm>
          <a:custGeom>
            <a:avLst/>
            <a:gdLst/>
            <a:ahLst/>
            <a:cxnLst/>
            <a:rect l="l" t="t" r="r" b="b"/>
            <a:pathLst>
              <a:path w="7620" h="339089">
                <a:moveTo>
                  <a:pt x="7619" y="0"/>
                </a:moveTo>
                <a:lnTo>
                  <a:pt x="0" y="0"/>
                </a:lnTo>
                <a:lnTo>
                  <a:pt x="0" y="339090"/>
                </a:lnTo>
                <a:lnTo>
                  <a:pt x="7619" y="339090"/>
                </a:lnTo>
                <a:lnTo>
                  <a:pt x="7619" y="0"/>
                </a:lnTo>
              </a:path>
            </a:pathLst>
          </a:custGeom>
          <a:ln w="3175">
            <a:solidFill>
              <a:srgbClr val="000000"/>
            </a:solidFill>
          </a:ln>
        </p:spPr>
        <p:txBody>
          <a:bodyPr wrap="square" lIns="0" tIns="0" rIns="0" bIns="0" rtlCol="0"/>
          <a:lstStyle/>
          <a:p>
            <a:endParaRPr/>
          </a:p>
        </p:txBody>
      </p:sp>
      <p:sp>
        <p:nvSpPr>
          <p:cNvPr id="111" name="object 111"/>
          <p:cNvSpPr txBox="1"/>
          <p:nvPr/>
        </p:nvSpPr>
        <p:spPr>
          <a:xfrm>
            <a:off x="4686813" y="2542091"/>
            <a:ext cx="119380" cy="161290"/>
          </a:xfrm>
          <a:prstGeom prst="rect">
            <a:avLst/>
          </a:prstGeom>
        </p:spPr>
        <p:txBody>
          <a:bodyPr vert="horz" wrap="square" lIns="0" tIns="17780" rIns="0" bIns="0" rtlCol="0">
            <a:spAutoFit/>
          </a:bodyPr>
          <a:lstStyle/>
          <a:p>
            <a:pPr marL="12700">
              <a:lnSpc>
                <a:spcPct val="100000"/>
              </a:lnSpc>
              <a:spcBef>
                <a:spcPts val="140"/>
              </a:spcBef>
            </a:pPr>
            <a:r>
              <a:rPr sz="850" spc="10" dirty="0">
                <a:latin typeface="Times New Roman"/>
                <a:cs typeface="Times New Roman"/>
              </a:rPr>
              <a:t>Id</a:t>
            </a:r>
            <a:endParaRPr sz="850">
              <a:latin typeface="Times New Roman"/>
              <a:cs typeface="Times New Roman"/>
            </a:endParaRPr>
          </a:p>
        </p:txBody>
      </p:sp>
      <p:sp>
        <p:nvSpPr>
          <p:cNvPr id="112" name="object 112"/>
          <p:cNvSpPr/>
          <p:nvPr/>
        </p:nvSpPr>
        <p:spPr>
          <a:xfrm>
            <a:off x="4506726" y="2539683"/>
            <a:ext cx="144145" cy="38100"/>
          </a:xfrm>
          <a:custGeom>
            <a:avLst/>
            <a:gdLst/>
            <a:ahLst/>
            <a:cxnLst/>
            <a:rect l="l" t="t" r="r" b="b"/>
            <a:pathLst>
              <a:path w="144144" h="38100">
                <a:moveTo>
                  <a:pt x="144018" y="0"/>
                </a:moveTo>
                <a:lnTo>
                  <a:pt x="0" y="19050"/>
                </a:lnTo>
                <a:lnTo>
                  <a:pt x="144018" y="38100"/>
                </a:lnTo>
                <a:lnTo>
                  <a:pt x="144018" y="0"/>
                </a:lnTo>
                <a:close/>
              </a:path>
            </a:pathLst>
          </a:custGeom>
          <a:solidFill>
            <a:srgbClr val="000000"/>
          </a:solidFill>
        </p:spPr>
        <p:txBody>
          <a:bodyPr wrap="square" lIns="0" tIns="0" rIns="0" bIns="0" rtlCol="0"/>
          <a:lstStyle/>
          <a:p>
            <a:endParaRPr/>
          </a:p>
        </p:txBody>
      </p:sp>
      <p:sp>
        <p:nvSpPr>
          <p:cNvPr id="113" name="object 113"/>
          <p:cNvSpPr/>
          <p:nvPr/>
        </p:nvSpPr>
        <p:spPr>
          <a:xfrm>
            <a:off x="4506726" y="2539683"/>
            <a:ext cx="144145" cy="38100"/>
          </a:xfrm>
          <a:custGeom>
            <a:avLst/>
            <a:gdLst/>
            <a:ahLst/>
            <a:cxnLst/>
            <a:rect l="l" t="t" r="r" b="b"/>
            <a:pathLst>
              <a:path w="144144" h="38100">
                <a:moveTo>
                  <a:pt x="0" y="19050"/>
                </a:moveTo>
                <a:lnTo>
                  <a:pt x="144018" y="0"/>
                </a:lnTo>
                <a:lnTo>
                  <a:pt x="144018" y="38100"/>
                </a:lnTo>
                <a:lnTo>
                  <a:pt x="0" y="19050"/>
                </a:lnTo>
              </a:path>
            </a:pathLst>
          </a:custGeom>
          <a:ln w="3175">
            <a:solidFill>
              <a:srgbClr val="000000"/>
            </a:solidFill>
          </a:ln>
        </p:spPr>
        <p:txBody>
          <a:bodyPr wrap="square" lIns="0" tIns="0" rIns="0" bIns="0" rtlCol="0"/>
          <a:lstStyle/>
          <a:p>
            <a:endParaRPr/>
          </a:p>
        </p:txBody>
      </p:sp>
      <p:sp>
        <p:nvSpPr>
          <p:cNvPr id="114" name="object 114"/>
          <p:cNvSpPr/>
          <p:nvPr/>
        </p:nvSpPr>
        <p:spPr>
          <a:xfrm>
            <a:off x="5633724" y="2820861"/>
            <a:ext cx="38100" cy="144780"/>
          </a:xfrm>
          <a:custGeom>
            <a:avLst/>
            <a:gdLst/>
            <a:ahLst/>
            <a:cxnLst/>
            <a:rect l="l" t="t" r="r" b="b"/>
            <a:pathLst>
              <a:path w="38100" h="144780">
                <a:moveTo>
                  <a:pt x="19050" y="0"/>
                </a:moveTo>
                <a:lnTo>
                  <a:pt x="0" y="144779"/>
                </a:lnTo>
                <a:lnTo>
                  <a:pt x="38100" y="144779"/>
                </a:lnTo>
                <a:lnTo>
                  <a:pt x="19050" y="0"/>
                </a:lnTo>
                <a:close/>
              </a:path>
            </a:pathLst>
          </a:custGeom>
          <a:solidFill>
            <a:srgbClr val="000000"/>
          </a:solidFill>
        </p:spPr>
        <p:txBody>
          <a:bodyPr wrap="square" lIns="0" tIns="0" rIns="0" bIns="0" rtlCol="0"/>
          <a:lstStyle/>
          <a:p>
            <a:endParaRPr/>
          </a:p>
        </p:txBody>
      </p:sp>
      <p:sp>
        <p:nvSpPr>
          <p:cNvPr id="115" name="object 115"/>
          <p:cNvSpPr txBox="1"/>
          <p:nvPr/>
        </p:nvSpPr>
        <p:spPr>
          <a:xfrm>
            <a:off x="5529585" y="2945189"/>
            <a:ext cx="119380" cy="161290"/>
          </a:xfrm>
          <a:prstGeom prst="rect">
            <a:avLst/>
          </a:prstGeom>
        </p:spPr>
        <p:txBody>
          <a:bodyPr vert="horz" wrap="square" lIns="0" tIns="17780" rIns="0" bIns="0" rtlCol="0">
            <a:spAutoFit/>
          </a:bodyPr>
          <a:lstStyle/>
          <a:p>
            <a:pPr marL="12700">
              <a:lnSpc>
                <a:spcPct val="100000"/>
              </a:lnSpc>
              <a:spcBef>
                <a:spcPts val="140"/>
              </a:spcBef>
            </a:pPr>
            <a:r>
              <a:rPr sz="850" spc="10" dirty="0">
                <a:latin typeface="Times New Roman"/>
                <a:cs typeface="Times New Roman"/>
              </a:rPr>
              <a:t>Id</a:t>
            </a:r>
            <a:endParaRPr sz="850">
              <a:latin typeface="Times New Roman"/>
              <a:cs typeface="Times New Roman"/>
            </a:endParaRPr>
          </a:p>
        </p:txBody>
      </p:sp>
      <p:sp>
        <p:nvSpPr>
          <p:cNvPr id="116" name="object 116"/>
          <p:cNvSpPr/>
          <p:nvPr/>
        </p:nvSpPr>
        <p:spPr>
          <a:xfrm>
            <a:off x="5633724" y="2820099"/>
            <a:ext cx="38100" cy="144780"/>
          </a:xfrm>
          <a:custGeom>
            <a:avLst/>
            <a:gdLst/>
            <a:ahLst/>
            <a:cxnLst/>
            <a:rect l="l" t="t" r="r" b="b"/>
            <a:pathLst>
              <a:path w="38100" h="144780">
                <a:moveTo>
                  <a:pt x="19050" y="0"/>
                </a:moveTo>
                <a:lnTo>
                  <a:pt x="38100" y="144779"/>
                </a:lnTo>
                <a:lnTo>
                  <a:pt x="0" y="144779"/>
                </a:lnTo>
                <a:lnTo>
                  <a:pt x="19050" y="0"/>
                </a:lnTo>
              </a:path>
            </a:pathLst>
          </a:custGeom>
          <a:ln w="3175">
            <a:solidFill>
              <a:srgbClr val="000000"/>
            </a:solidFill>
          </a:ln>
        </p:spPr>
        <p:txBody>
          <a:bodyPr wrap="square" lIns="0" tIns="0" rIns="0" bIns="0" rtlCol="0"/>
          <a:lstStyle/>
          <a:p>
            <a:endParaRPr/>
          </a:p>
        </p:txBody>
      </p:sp>
      <p:sp>
        <p:nvSpPr>
          <p:cNvPr id="117" name="object 117"/>
          <p:cNvSpPr/>
          <p:nvPr/>
        </p:nvSpPr>
        <p:spPr>
          <a:xfrm>
            <a:off x="7319268" y="3265868"/>
            <a:ext cx="813435" cy="7620"/>
          </a:xfrm>
          <a:custGeom>
            <a:avLst/>
            <a:gdLst/>
            <a:ahLst/>
            <a:cxnLst/>
            <a:rect l="l" t="t" r="r" b="b"/>
            <a:pathLst>
              <a:path w="813435" h="7619">
                <a:moveTo>
                  <a:pt x="813053" y="0"/>
                </a:moveTo>
                <a:lnTo>
                  <a:pt x="0" y="7620"/>
                </a:lnTo>
                <a:lnTo>
                  <a:pt x="813053" y="7620"/>
                </a:lnTo>
                <a:lnTo>
                  <a:pt x="813053" y="0"/>
                </a:lnTo>
                <a:close/>
              </a:path>
            </a:pathLst>
          </a:custGeom>
          <a:solidFill>
            <a:srgbClr val="000000"/>
          </a:solidFill>
        </p:spPr>
        <p:txBody>
          <a:bodyPr wrap="square" lIns="0" tIns="0" rIns="0" bIns="0" rtlCol="0"/>
          <a:lstStyle/>
          <a:p>
            <a:endParaRPr/>
          </a:p>
        </p:txBody>
      </p:sp>
      <p:sp>
        <p:nvSpPr>
          <p:cNvPr id="118" name="object 118"/>
          <p:cNvSpPr/>
          <p:nvPr/>
        </p:nvSpPr>
        <p:spPr>
          <a:xfrm>
            <a:off x="7319268" y="3265868"/>
            <a:ext cx="813435" cy="7620"/>
          </a:xfrm>
          <a:custGeom>
            <a:avLst/>
            <a:gdLst/>
            <a:ahLst/>
            <a:cxnLst/>
            <a:rect l="l" t="t" r="r" b="b"/>
            <a:pathLst>
              <a:path w="813435" h="7619">
                <a:moveTo>
                  <a:pt x="813053" y="0"/>
                </a:moveTo>
                <a:lnTo>
                  <a:pt x="0" y="0"/>
                </a:lnTo>
                <a:lnTo>
                  <a:pt x="0" y="7620"/>
                </a:lnTo>
                <a:lnTo>
                  <a:pt x="813053" y="0"/>
                </a:lnTo>
                <a:close/>
              </a:path>
            </a:pathLst>
          </a:custGeom>
          <a:solidFill>
            <a:srgbClr val="000000"/>
          </a:solidFill>
        </p:spPr>
        <p:txBody>
          <a:bodyPr wrap="square" lIns="0" tIns="0" rIns="0" bIns="0" rtlCol="0"/>
          <a:lstStyle/>
          <a:p>
            <a:endParaRPr/>
          </a:p>
        </p:txBody>
      </p:sp>
      <p:sp>
        <p:nvSpPr>
          <p:cNvPr id="119" name="object 119"/>
          <p:cNvSpPr/>
          <p:nvPr/>
        </p:nvSpPr>
        <p:spPr>
          <a:xfrm>
            <a:off x="7319268" y="3265868"/>
            <a:ext cx="813435" cy="7620"/>
          </a:xfrm>
          <a:custGeom>
            <a:avLst/>
            <a:gdLst/>
            <a:ahLst/>
            <a:cxnLst/>
            <a:rect l="l" t="t" r="r" b="b"/>
            <a:pathLst>
              <a:path w="813435" h="7619">
                <a:moveTo>
                  <a:pt x="813053" y="7620"/>
                </a:moveTo>
                <a:lnTo>
                  <a:pt x="813053" y="0"/>
                </a:lnTo>
                <a:lnTo>
                  <a:pt x="0" y="0"/>
                </a:lnTo>
                <a:lnTo>
                  <a:pt x="0" y="7620"/>
                </a:lnTo>
                <a:lnTo>
                  <a:pt x="813053" y="7620"/>
                </a:lnTo>
              </a:path>
            </a:pathLst>
          </a:custGeom>
          <a:ln w="3175">
            <a:solidFill>
              <a:srgbClr val="000000"/>
            </a:solidFill>
          </a:ln>
        </p:spPr>
        <p:txBody>
          <a:bodyPr wrap="square" lIns="0" tIns="0" rIns="0" bIns="0" rtlCol="0"/>
          <a:lstStyle/>
          <a:p>
            <a:endParaRPr/>
          </a:p>
        </p:txBody>
      </p:sp>
      <p:sp>
        <p:nvSpPr>
          <p:cNvPr id="120" name="object 120"/>
          <p:cNvSpPr/>
          <p:nvPr/>
        </p:nvSpPr>
        <p:spPr>
          <a:xfrm>
            <a:off x="7319268" y="2860484"/>
            <a:ext cx="813435" cy="8890"/>
          </a:xfrm>
          <a:custGeom>
            <a:avLst/>
            <a:gdLst/>
            <a:ahLst/>
            <a:cxnLst/>
            <a:rect l="l" t="t" r="r" b="b"/>
            <a:pathLst>
              <a:path w="813435" h="8889">
                <a:moveTo>
                  <a:pt x="813053" y="0"/>
                </a:moveTo>
                <a:lnTo>
                  <a:pt x="0" y="0"/>
                </a:lnTo>
                <a:lnTo>
                  <a:pt x="0" y="8381"/>
                </a:lnTo>
                <a:lnTo>
                  <a:pt x="813053" y="0"/>
                </a:lnTo>
                <a:close/>
              </a:path>
            </a:pathLst>
          </a:custGeom>
          <a:solidFill>
            <a:srgbClr val="000000"/>
          </a:solidFill>
        </p:spPr>
        <p:txBody>
          <a:bodyPr wrap="square" lIns="0" tIns="0" rIns="0" bIns="0" rtlCol="0"/>
          <a:lstStyle/>
          <a:p>
            <a:endParaRPr/>
          </a:p>
        </p:txBody>
      </p:sp>
      <p:sp>
        <p:nvSpPr>
          <p:cNvPr id="121" name="object 121"/>
          <p:cNvSpPr/>
          <p:nvPr/>
        </p:nvSpPr>
        <p:spPr>
          <a:xfrm>
            <a:off x="7319268" y="2860484"/>
            <a:ext cx="813435" cy="8890"/>
          </a:xfrm>
          <a:custGeom>
            <a:avLst/>
            <a:gdLst/>
            <a:ahLst/>
            <a:cxnLst/>
            <a:rect l="l" t="t" r="r" b="b"/>
            <a:pathLst>
              <a:path w="813435" h="8889">
                <a:moveTo>
                  <a:pt x="813053" y="0"/>
                </a:moveTo>
                <a:lnTo>
                  <a:pt x="0" y="8381"/>
                </a:lnTo>
                <a:lnTo>
                  <a:pt x="813053" y="8381"/>
                </a:lnTo>
                <a:lnTo>
                  <a:pt x="813053" y="0"/>
                </a:lnTo>
                <a:close/>
              </a:path>
            </a:pathLst>
          </a:custGeom>
          <a:solidFill>
            <a:srgbClr val="000000"/>
          </a:solidFill>
        </p:spPr>
        <p:txBody>
          <a:bodyPr wrap="square" lIns="0" tIns="0" rIns="0" bIns="0" rtlCol="0"/>
          <a:lstStyle/>
          <a:p>
            <a:endParaRPr/>
          </a:p>
        </p:txBody>
      </p:sp>
      <p:sp>
        <p:nvSpPr>
          <p:cNvPr id="122" name="object 122"/>
          <p:cNvSpPr/>
          <p:nvPr/>
        </p:nvSpPr>
        <p:spPr>
          <a:xfrm>
            <a:off x="7319268" y="2860484"/>
            <a:ext cx="813435" cy="8890"/>
          </a:xfrm>
          <a:custGeom>
            <a:avLst/>
            <a:gdLst/>
            <a:ahLst/>
            <a:cxnLst/>
            <a:rect l="l" t="t" r="r" b="b"/>
            <a:pathLst>
              <a:path w="813435" h="8889">
                <a:moveTo>
                  <a:pt x="0" y="0"/>
                </a:moveTo>
                <a:lnTo>
                  <a:pt x="0" y="8381"/>
                </a:lnTo>
                <a:lnTo>
                  <a:pt x="813053" y="8381"/>
                </a:lnTo>
                <a:lnTo>
                  <a:pt x="813053" y="0"/>
                </a:lnTo>
                <a:lnTo>
                  <a:pt x="0" y="0"/>
                </a:lnTo>
              </a:path>
            </a:pathLst>
          </a:custGeom>
          <a:ln w="3175">
            <a:solidFill>
              <a:srgbClr val="000000"/>
            </a:solidFill>
          </a:ln>
        </p:spPr>
        <p:txBody>
          <a:bodyPr wrap="square" lIns="0" tIns="0" rIns="0" bIns="0" rtlCol="0"/>
          <a:lstStyle/>
          <a:p>
            <a:endParaRPr/>
          </a:p>
        </p:txBody>
      </p:sp>
      <p:sp>
        <p:nvSpPr>
          <p:cNvPr id="123" name="object 123"/>
          <p:cNvSpPr/>
          <p:nvPr/>
        </p:nvSpPr>
        <p:spPr>
          <a:xfrm>
            <a:off x="5743453" y="3303968"/>
            <a:ext cx="7620" cy="50800"/>
          </a:xfrm>
          <a:custGeom>
            <a:avLst/>
            <a:gdLst/>
            <a:ahLst/>
            <a:cxnLst/>
            <a:rect l="l" t="t" r="r" b="b"/>
            <a:pathLst>
              <a:path w="7620" h="50800">
                <a:moveTo>
                  <a:pt x="0" y="50292"/>
                </a:moveTo>
                <a:lnTo>
                  <a:pt x="7619" y="50292"/>
                </a:lnTo>
                <a:lnTo>
                  <a:pt x="7619" y="0"/>
                </a:lnTo>
                <a:lnTo>
                  <a:pt x="0" y="0"/>
                </a:lnTo>
                <a:lnTo>
                  <a:pt x="0" y="50292"/>
                </a:lnTo>
              </a:path>
            </a:pathLst>
          </a:custGeom>
          <a:ln w="3175">
            <a:solidFill>
              <a:srgbClr val="000000"/>
            </a:solidFill>
          </a:ln>
        </p:spPr>
        <p:txBody>
          <a:bodyPr wrap="square" lIns="0" tIns="0" rIns="0" bIns="0" rtlCol="0"/>
          <a:lstStyle/>
          <a:p>
            <a:endParaRPr/>
          </a:p>
        </p:txBody>
      </p:sp>
      <p:sp>
        <p:nvSpPr>
          <p:cNvPr id="124" name="object 124"/>
          <p:cNvSpPr/>
          <p:nvPr/>
        </p:nvSpPr>
        <p:spPr>
          <a:xfrm>
            <a:off x="5747262" y="3231197"/>
            <a:ext cx="0" cy="48895"/>
          </a:xfrm>
          <a:custGeom>
            <a:avLst/>
            <a:gdLst/>
            <a:ahLst/>
            <a:cxnLst/>
            <a:rect l="l" t="t" r="r" b="b"/>
            <a:pathLst>
              <a:path h="48894">
                <a:moveTo>
                  <a:pt x="0" y="0"/>
                </a:moveTo>
                <a:lnTo>
                  <a:pt x="0" y="48768"/>
                </a:lnTo>
              </a:path>
            </a:pathLst>
          </a:custGeom>
          <a:ln w="8381">
            <a:solidFill>
              <a:srgbClr val="000000"/>
            </a:solidFill>
          </a:ln>
        </p:spPr>
        <p:txBody>
          <a:bodyPr wrap="square" lIns="0" tIns="0" rIns="0" bIns="0" rtlCol="0"/>
          <a:lstStyle/>
          <a:p>
            <a:endParaRPr/>
          </a:p>
        </p:txBody>
      </p:sp>
      <p:sp>
        <p:nvSpPr>
          <p:cNvPr id="125" name="object 125"/>
          <p:cNvSpPr/>
          <p:nvPr/>
        </p:nvSpPr>
        <p:spPr>
          <a:xfrm>
            <a:off x="5747262" y="3158046"/>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26" name="object 126"/>
          <p:cNvSpPr/>
          <p:nvPr/>
        </p:nvSpPr>
        <p:spPr>
          <a:xfrm>
            <a:off x="5747262" y="3084893"/>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27" name="object 127"/>
          <p:cNvSpPr/>
          <p:nvPr/>
        </p:nvSpPr>
        <p:spPr>
          <a:xfrm>
            <a:off x="5747262" y="3011742"/>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28" name="object 128"/>
          <p:cNvSpPr/>
          <p:nvPr/>
        </p:nvSpPr>
        <p:spPr>
          <a:xfrm>
            <a:off x="5747262" y="2939352"/>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129" name="object 129"/>
          <p:cNvSpPr/>
          <p:nvPr/>
        </p:nvSpPr>
        <p:spPr>
          <a:xfrm>
            <a:off x="5747262" y="2866199"/>
            <a:ext cx="0" cy="49530"/>
          </a:xfrm>
          <a:custGeom>
            <a:avLst/>
            <a:gdLst/>
            <a:ahLst/>
            <a:cxnLst/>
            <a:rect l="l" t="t" r="r" b="b"/>
            <a:pathLst>
              <a:path h="49530">
                <a:moveTo>
                  <a:pt x="0" y="0"/>
                </a:moveTo>
                <a:lnTo>
                  <a:pt x="0" y="49529"/>
                </a:lnTo>
              </a:path>
            </a:pathLst>
          </a:custGeom>
          <a:ln w="8381">
            <a:solidFill>
              <a:srgbClr val="000000"/>
            </a:solidFill>
          </a:ln>
        </p:spPr>
        <p:txBody>
          <a:bodyPr wrap="square" lIns="0" tIns="0" rIns="0" bIns="0" rtlCol="0"/>
          <a:lstStyle/>
          <a:p>
            <a:endParaRPr/>
          </a:p>
        </p:txBody>
      </p:sp>
      <p:sp>
        <p:nvSpPr>
          <p:cNvPr id="130" name="object 130"/>
          <p:cNvSpPr/>
          <p:nvPr/>
        </p:nvSpPr>
        <p:spPr>
          <a:xfrm>
            <a:off x="5747262" y="2793047"/>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131" name="object 131"/>
          <p:cNvSpPr/>
          <p:nvPr/>
        </p:nvSpPr>
        <p:spPr>
          <a:xfrm>
            <a:off x="5747262" y="2719134"/>
            <a:ext cx="0" cy="50800"/>
          </a:xfrm>
          <a:custGeom>
            <a:avLst/>
            <a:gdLst/>
            <a:ahLst/>
            <a:cxnLst/>
            <a:rect l="l" t="t" r="r" b="b"/>
            <a:pathLst>
              <a:path h="50800">
                <a:moveTo>
                  <a:pt x="0" y="0"/>
                </a:moveTo>
                <a:lnTo>
                  <a:pt x="0" y="50292"/>
                </a:lnTo>
              </a:path>
            </a:pathLst>
          </a:custGeom>
          <a:ln w="8381">
            <a:solidFill>
              <a:srgbClr val="000000"/>
            </a:solidFill>
          </a:ln>
        </p:spPr>
        <p:txBody>
          <a:bodyPr wrap="square" lIns="0" tIns="0" rIns="0" bIns="0" rtlCol="0"/>
          <a:lstStyle/>
          <a:p>
            <a:endParaRPr/>
          </a:p>
        </p:txBody>
      </p:sp>
      <p:sp>
        <p:nvSpPr>
          <p:cNvPr id="132" name="object 132"/>
          <p:cNvSpPr/>
          <p:nvPr/>
        </p:nvSpPr>
        <p:spPr>
          <a:xfrm>
            <a:off x="5743453" y="2719515"/>
            <a:ext cx="7620" cy="0"/>
          </a:xfrm>
          <a:custGeom>
            <a:avLst/>
            <a:gdLst/>
            <a:ahLst/>
            <a:cxnLst/>
            <a:rect l="l" t="t" r="r" b="b"/>
            <a:pathLst>
              <a:path w="7620">
                <a:moveTo>
                  <a:pt x="0" y="0"/>
                </a:moveTo>
                <a:lnTo>
                  <a:pt x="7619" y="0"/>
                </a:lnTo>
              </a:path>
            </a:pathLst>
          </a:custGeom>
          <a:ln w="3175">
            <a:solidFill>
              <a:srgbClr val="000000"/>
            </a:solidFill>
          </a:ln>
        </p:spPr>
        <p:txBody>
          <a:bodyPr wrap="square" lIns="0" tIns="0" rIns="0" bIns="0" rtlCol="0"/>
          <a:lstStyle/>
          <a:p>
            <a:endParaRPr/>
          </a:p>
        </p:txBody>
      </p:sp>
      <p:sp>
        <p:nvSpPr>
          <p:cNvPr id="133" name="object 133"/>
          <p:cNvSpPr/>
          <p:nvPr/>
        </p:nvSpPr>
        <p:spPr>
          <a:xfrm>
            <a:off x="7315459" y="2865056"/>
            <a:ext cx="6985" cy="405130"/>
          </a:xfrm>
          <a:custGeom>
            <a:avLst/>
            <a:gdLst/>
            <a:ahLst/>
            <a:cxnLst/>
            <a:rect l="l" t="t" r="r" b="b"/>
            <a:pathLst>
              <a:path w="6985" h="405130">
                <a:moveTo>
                  <a:pt x="0" y="0"/>
                </a:moveTo>
                <a:lnTo>
                  <a:pt x="0" y="404621"/>
                </a:lnTo>
                <a:lnTo>
                  <a:pt x="6858" y="404621"/>
                </a:lnTo>
                <a:lnTo>
                  <a:pt x="0" y="0"/>
                </a:lnTo>
                <a:close/>
              </a:path>
            </a:pathLst>
          </a:custGeom>
          <a:solidFill>
            <a:srgbClr val="000000"/>
          </a:solidFill>
        </p:spPr>
        <p:txBody>
          <a:bodyPr wrap="square" lIns="0" tIns="0" rIns="0" bIns="0" rtlCol="0"/>
          <a:lstStyle/>
          <a:p>
            <a:endParaRPr/>
          </a:p>
        </p:txBody>
      </p:sp>
      <p:sp>
        <p:nvSpPr>
          <p:cNvPr id="134" name="object 134"/>
          <p:cNvSpPr/>
          <p:nvPr/>
        </p:nvSpPr>
        <p:spPr>
          <a:xfrm>
            <a:off x="7315459" y="2865056"/>
            <a:ext cx="6985" cy="405130"/>
          </a:xfrm>
          <a:custGeom>
            <a:avLst/>
            <a:gdLst/>
            <a:ahLst/>
            <a:cxnLst/>
            <a:rect l="l" t="t" r="r" b="b"/>
            <a:pathLst>
              <a:path w="6985" h="405130">
                <a:moveTo>
                  <a:pt x="6858" y="0"/>
                </a:moveTo>
                <a:lnTo>
                  <a:pt x="0" y="0"/>
                </a:lnTo>
                <a:lnTo>
                  <a:pt x="6858" y="404621"/>
                </a:lnTo>
                <a:lnTo>
                  <a:pt x="6858" y="0"/>
                </a:lnTo>
                <a:close/>
              </a:path>
            </a:pathLst>
          </a:custGeom>
          <a:solidFill>
            <a:srgbClr val="000000"/>
          </a:solidFill>
        </p:spPr>
        <p:txBody>
          <a:bodyPr wrap="square" lIns="0" tIns="0" rIns="0" bIns="0" rtlCol="0"/>
          <a:lstStyle/>
          <a:p>
            <a:endParaRPr/>
          </a:p>
        </p:txBody>
      </p:sp>
      <p:sp>
        <p:nvSpPr>
          <p:cNvPr id="135" name="object 135"/>
          <p:cNvSpPr/>
          <p:nvPr/>
        </p:nvSpPr>
        <p:spPr>
          <a:xfrm>
            <a:off x="7314697" y="2864294"/>
            <a:ext cx="7620" cy="405765"/>
          </a:xfrm>
          <a:custGeom>
            <a:avLst/>
            <a:gdLst/>
            <a:ahLst/>
            <a:cxnLst/>
            <a:rect l="l" t="t" r="r" b="b"/>
            <a:pathLst>
              <a:path w="7620" h="405764">
                <a:moveTo>
                  <a:pt x="0" y="405383"/>
                </a:moveTo>
                <a:lnTo>
                  <a:pt x="7620" y="405383"/>
                </a:lnTo>
                <a:lnTo>
                  <a:pt x="7620" y="0"/>
                </a:lnTo>
                <a:lnTo>
                  <a:pt x="0" y="0"/>
                </a:lnTo>
                <a:lnTo>
                  <a:pt x="0" y="405383"/>
                </a:lnTo>
              </a:path>
            </a:pathLst>
          </a:custGeom>
          <a:ln w="3175">
            <a:solidFill>
              <a:srgbClr val="000000"/>
            </a:solidFill>
          </a:ln>
        </p:spPr>
        <p:txBody>
          <a:bodyPr wrap="square" lIns="0" tIns="0" rIns="0" bIns="0" rtlCol="0"/>
          <a:lstStyle/>
          <a:p>
            <a:endParaRPr/>
          </a:p>
        </p:txBody>
      </p:sp>
      <p:sp>
        <p:nvSpPr>
          <p:cNvPr id="136" name="object 136"/>
          <p:cNvSpPr/>
          <p:nvPr/>
        </p:nvSpPr>
        <p:spPr>
          <a:xfrm>
            <a:off x="6914647" y="2865056"/>
            <a:ext cx="7620" cy="405130"/>
          </a:xfrm>
          <a:custGeom>
            <a:avLst/>
            <a:gdLst/>
            <a:ahLst/>
            <a:cxnLst/>
            <a:rect l="l" t="t" r="r" b="b"/>
            <a:pathLst>
              <a:path w="7620" h="405130">
                <a:moveTo>
                  <a:pt x="7620" y="0"/>
                </a:moveTo>
                <a:lnTo>
                  <a:pt x="0" y="0"/>
                </a:lnTo>
                <a:lnTo>
                  <a:pt x="7620" y="404621"/>
                </a:lnTo>
                <a:lnTo>
                  <a:pt x="7620" y="0"/>
                </a:lnTo>
                <a:close/>
              </a:path>
            </a:pathLst>
          </a:custGeom>
          <a:solidFill>
            <a:srgbClr val="000000"/>
          </a:solidFill>
        </p:spPr>
        <p:txBody>
          <a:bodyPr wrap="square" lIns="0" tIns="0" rIns="0" bIns="0" rtlCol="0"/>
          <a:lstStyle/>
          <a:p>
            <a:endParaRPr/>
          </a:p>
        </p:txBody>
      </p:sp>
      <p:sp>
        <p:nvSpPr>
          <p:cNvPr id="137" name="object 137"/>
          <p:cNvSpPr/>
          <p:nvPr/>
        </p:nvSpPr>
        <p:spPr>
          <a:xfrm>
            <a:off x="6914647" y="2865056"/>
            <a:ext cx="7620" cy="405130"/>
          </a:xfrm>
          <a:custGeom>
            <a:avLst/>
            <a:gdLst/>
            <a:ahLst/>
            <a:cxnLst/>
            <a:rect l="l" t="t" r="r" b="b"/>
            <a:pathLst>
              <a:path w="7620" h="405130">
                <a:moveTo>
                  <a:pt x="0" y="0"/>
                </a:moveTo>
                <a:lnTo>
                  <a:pt x="0" y="404621"/>
                </a:lnTo>
                <a:lnTo>
                  <a:pt x="7620" y="404621"/>
                </a:lnTo>
                <a:lnTo>
                  <a:pt x="0" y="0"/>
                </a:lnTo>
                <a:close/>
              </a:path>
            </a:pathLst>
          </a:custGeom>
          <a:solidFill>
            <a:srgbClr val="000000"/>
          </a:solidFill>
        </p:spPr>
        <p:txBody>
          <a:bodyPr wrap="square" lIns="0" tIns="0" rIns="0" bIns="0" rtlCol="0"/>
          <a:lstStyle/>
          <a:p>
            <a:endParaRPr/>
          </a:p>
        </p:txBody>
      </p:sp>
      <p:sp>
        <p:nvSpPr>
          <p:cNvPr id="138" name="object 138"/>
          <p:cNvSpPr/>
          <p:nvPr/>
        </p:nvSpPr>
        <p:spPr>
          <a:xfrm>
            <a:off x="6914647" y="2864294"/>
            <a:ext cx="7620" cy="405765"/>
          </a:xfrm>
          <a:custGeom>
            <a:avLst/>
            <a:gdLst/>
            <a:ahLst/>
            <a:cxnLst/>
            <a:rect l="l" t="t" r="r" b="b"/>
            <a:pathLst>
              <a:path w="7620" h="405764">
                <a:moveTo>
                  <a:pt x="7620" y="0"/>
                </a:moveTo>
                <a:lnTo>
                  <a:pt x="0" y="0"/>
                </a:lnTo>
                <a:lnTo>
                  <a:pt x="0" y="405383"/>
                </a:lnTo>
                <a:lnTo>
                  <a:pt x="7620" y="405383"/>
                </a:lnTo>
                <a:lnTo>
                  <a:pt x="7620" y="0"/>
                </a:lnTo>
              </a:path>
            </a:pathLst>
          </a:custGeom>
          <a:ln w="3175">
            <a:solidFill>
              <a:srgbClr val="000000"/>
            </a:solidFill>
          </a:ln>
        </p:spPr>
        <p:txBody>
          <a:bodyPr wrap="square" lIns="0" tIns="0" rIns="0" bIns="0" rtlCol="0"/>
          <a:lstStyle/>
          <a:p>
            <a:endParaRPr/>
          </a:p>
        </p:txBody>
      </p:sp>
      <p:sp>
        <p:nvSpPr>
          <p:cNvPr id="139" name="object 139"/>
          <p:cNvSpPr/>
          <p:nvPr/>
        </p:nvSpPr>
        <p:spPr>
          <a:xfrm>
            <a:off x="5986530" y="2865056"/>
            <a:ext cx="7620" cy="405130"/>
          </a:xfrm>
          <a:custGeom>
            <a:avLst/>
            <a:gdLst/>
            <a:ahLst/>
            <a:cxnLst/>
            <a:rect l="l" t="t" r="r" b="b"/>
            <a:pathLst>
              <a:path w="7620" h="405130">
                <a:moveTo>
                  <a:pt x="0" y="0"/>
                </a:moveTo>
                <a:lnTo>
                  <a:pt x="0" y="404621"/>
                </a:lnTo>
                <a:lnTo>
                  <a:pt x="7619" y="404621"/>
                </a:lnTo>
                <a:lnTo>
                  <a:pt x="0" y="0"/>
                </a:lnTo>
                <a:close/>
              </a:path>
            </a:pathLst>
          </a:custGeom>
          <a:solidFill>
            <a:srgbClr val="000000"/>
          </a:solidFill>
        </p:spPr>
        <p:txBody>
          <a:bodyPr wrap="square" lIns="0" tIns="0" rIns="0" bIns="0" rtlCol="0"/>
          <a:lstStyle/>
          <a:p>
            <a:endParaRPr/>
          </a:p>
        </p:txBody>
      </p:sp>
      <p:sp>
        <p:nvSpPr>
          <p:cNvPr id="140" name="object 140"/>
          <p:cNvSpPr/>
          <p:nvPr/>
        </p:nvSpPr>
        <p:spPr>
          <a:xfrm>
            <a:off x="5986530" y="2865056"/>
            <a:ext cx="7620" cy="405130"/>
          </a:xfrm>
          <a:custGeom>
            <a:avLst/>
            <a:gdLst/>
            <a:ahLst/>
            <a:cxnLst/>
            <a:rect l="l" t="t" r="r" b="b"/>
            <a:pathLst>
              <a:path w="7620" h="405130">
                <a:moveTo>
                  <a:pt x="7619" y="0"/>
                </a:moveTo>
                <a:lnTo>
                  <a:pt x="0" y="0"/>
                </a:lnTo>
                <a:lnTo>
                  <a:pt x="7619" y="404621"/>
                </a:lnTo>
                <a:lnTo>
                  <a:pt x="7619" y="0"/>
                </a:lnTo>
                <a:close/>
              </a:path>
            </a:pathLst>
          </a:custGeom>
          <a:solidFill>
            <a:srgbClr val="000000"/>
          </a:solidFill>
        </p:spPr>
        <p:txBody>
          <a:bodyPr wrap="square" lIns="0" tIns="0" rIns="0" bIns="0" rtlCol="0"/>
          <a:lstStyle/>
          <a:p>
            <a:endParaRPr/>
          </a:p>
        </p:txBody>
      </p:sp>
      <p:sp>
        <p:nvSpPr>
          <p:cNvPr id="141" name="object 141"/>
          <p:cNvSpPr/>
          <p:nvPr/>
        </p:nvSpPr>
        <p:spPr>
          <a:xfrm>
            <a:off x="5986530" y="2864294"/>
            <a:ext cx="7620" cy="405765"/>
          </a:xfrm>
          <a:custGeom>
            <a:avLst/>
            <a:gdLst/>
            <a:ahLst/>
            <a:cxnLst/>
            <a:rect l="l" t="t" r="r" b="b"/>
            <a:pathLst>
              <a:path w="7620" h="405764">
                <a:moveTo>
                  <a:pt x="0" y="405383"/>
                </a:moveTo>
                <a:lnTo>
                  <a:pt x="7619" y="405383"/>
                </a:lnTo>
                <a:lnTo>
                  <a:pt x="7619" y="0"/>
                </a:lnTo>
                <a:lnTo>
                  <a:pt x="0" y="0"/>
                </a:lnTo>
                <a:lnTo>
                  <a:pt x="0" y="405383"/>
                </a:lnTo>
              </a:path>
            </a:pathLst>
          </a:custGeom>
          <a:ln w="3175">
            <a:solidFill>
              <a:srgbClr val="000000"/>
            </a:solidFill>
          </a:ln>
        </p:spPr>
        <p:txBody>
          <a:bodyPr wrap="square" lIns="0" tIns="0" rIns="0" bIns="0" rtlCol="0"/>
          <a:lstStyle/>
          <a:p>
            <a:endParaRPr/>
          </a:p>
        </p:txBody>
      </p:sp>
      <p:sp>
        <p:nvSpPr>
          <p:cNvPr id="142" name="object 142"/>
          <p:cNvSpPr/>
          <p:nvPr/>
        </p:nvSpPr>
        <p:spPr>
          <a:xfrm>
            <a:off x="5990341" y="2864294"/>
            <a:ext cx="0" cy="405765"/>
          </a:xfrm>
          <a:custGeom>
            <a:avLst/>
            <a:gdLst/>
            <a:ahLst/>
            <a:cxnLst/>
            <a:rect l="l" t="t" r="r" b="b"/>
            <a:pathLst>
              <a:path h="405764">
                <a:moveTo>
                  <a:pt x="0" y="405383"/>
                </a:moveTo>
                <a:lnTo>
                  <a:pt x="0" y="0"/>
                </a:lnTo>
              </a:path>
            </a:pathLst>
          </a:custGeom>
          <a:ln w="3175">
            <a:solidFill>
              <a:srgbClr val="000000"/>
            </a:solidFill>
          </a:ln>
        </p:spPr>
        <p:txBody>
          <a:bodyPr wrap="square" lIns="0" tIns="0" rIns="0" bIns="0" rtlCol="0"/>
          <a:lstStyle/>
          <a:p>
            <a:endParaRPr/>
          </a:p>
        </p:txBody>
      </p:sp>
      <p:sp>
        <p:nvSpPr>
          <p:cNvPr id="143" name="object 143"/>
          <p:cNvSpPr/>
          <p:nvPr/>
        </p:nvSpPr>
        <p:spPr>
          <a:xfrm>
            <a:off x="6676522" y="3167952"/>
            <a:ext cx="72389" cy="102107"/>
          </a:xfrm>
          <a:prstGeom prst="rect">
            <a:avLst/>
          </a:prstGeom>
          <a:blipFill>
            <a:blip r:embed="rId7" cstate="print"/>
            <a:stretch>
              <a:fillRect/>
            </a:stretch>
          </a:blipFill>
        </p:spPr>
        <p:txBody>
          <a:bodyPr wrap="square" lIns="0" tIns="0" rIns="0" bIns="0" rtlCol="0"/>
          <a:lstStyle/>
          <a:p>
            <a:endParaRPr/>
          </a:p>
        </p:txBody>
      </p:sp>
      <p:sp>
        <p:nvSpPr>
          <p:cNvPr id="144" name="object 144"/>
          <p:cNvSpPr/>
          <p:nvPr/>
        </p:nvSpPr>
        <p:spPr>
          <a:xfrm>
            <a:off x="6750055" y="3350450"/>
            <a:ext cx="34290" cy="7620"/>
          </a:xfrm>
          <a:custGeom>
            <a:avLst/>
            <a:gdLst/>
            <a:ahLst/>
            <a:cxnLst/>
            <a:rect l="l" t="t" r="r" b="b"/>
            <a:pathLst>
              <a:path w="34289" h="7619">
                <a:moveTo>
                  <a:pt x="34289" y="0"/>
                </a:moveTo>
                <a:lnTo>
                  <a:pt x="0" y="7620"/>
                </a:lnTo>
                <a:lnTo>
                  <a:pt x="34289" y="7620"/>
                </a:lnTo>
                <a:lnTo>
                  <a:pt x="34289" y="0"/>
                </a:lnTo>
                <a:close/>
              </a:path>
            </a:pathLst>
          </a:custGeom>
          <a:solidFill>
            <a:srgbClr val="000000"/>
          </a:solidFill>
        </p:spPr>
        <p:txBody>
          <a:bodyPr wrap="square" lIns="0" tIns="0" rIns="0" bIns="0" rtlCol="0"/>
          <a:lstStyle/>
          <a:p>
            <a:endParaRPr/>
          </a:p>
        </p:txBody>
      </p:sp>
      <p:sp>
        <p:nvSpPr>
          <p:cNvPr id="145" name="object 145"/>
          <p:cNvSpPr/>
          <p:nvPr/>
        </p:nvSpPr>
        <p:spPr>
          <a:xfrm>
            <a:off x="6750055" y="3350450"/>
            <a:ext cx="34290" cy="7620"/>
          </a:xfrm>
          <a:custGeom>
            <a:avLst/>
            <a:gdLst/>
            <a:ahLst/>
            <a:cxnLst/>
            <a:rect l="l" t="t" r="r" b="b"/>
            <a:pathLst>
              <a:path w="34289" h="7619">
                <a:moveTo>
                  <a:pt x="34289" y="0"/>
                </a:moveTo>
                <a:lnTo>
                  <a:pt x="0" y="0"/>
                </a:lnTo>
                <a:lnTo>
                  <a:pt x="0" y="7620"/>
                </a:lnTo>
                <a:lnTo>
                  <a:pt x="34289" y="0"/>
                </a:lnTo>
                <a:close/>
              </a:path>
            </a:pathLst>
          </a:custGeom>
          <a:solidFill>
            <a:srgbClr val="000000"/>
          </a:solidFill>
        </p:spPr>
        <p:txBody>
          <a:bodyPr wrap="square" lIns="0" tIns="0" rIns="0" bIns="0" rtlCol="0"/>
          <a:lstStyle/>
          <a:p>
            <a:endParaRPr/>
          </a:p>
        </p:txBody>
      </p:sp>
      <p:sp>
        <p:nvSpPr>
          <p:cNvPr id="146" name="object 146"/>
          <p:cNvSpPr/>
          <p:nvPr/>
        </p:nvSpPr>
        <p:spPr>
          <a:xfrm>
            <a:off x="6750055" y="3350450"/>
            <a:ext cx="34290" cy="7620"/>
          </a:xfrm>
          <a:custGeom>
            <a:avLst/>
            <a:gdLst/>
            <a:ahLst/>
            <a:cxnLst/>
            <a:rect l="l" t="t" r="r" b="b"/>
            <a:pathLst>
              <a:path w="34289" h="7619">
                <a:moveTo>
                  <a:pt x="34289" y="7620"/>
                </a:moveTo>
                <a:lnTo>
                  <a:pt x="34289" y="0"/>
                </a:lnTo>
                <a:lnTo>
                  <a:pt x="0" y="0"/>
                </a:lnTo>
                <a:lnTo>
                  <a:pt x="0" y="7620"/>
                </a:lnTo>
                <a:lnTo>
                  <a:pt x="34289" y="7620"/>
                </a:lnTo>
              </a:path>
            </a:pathLst>
          </a:custGeom>
          <a:ln w="3175">
            <a:solidFill>
              <a:srgbClr val="000000"/>
            </a:solidFill>
          </a:ln>
        </p:spPr>
        <p:txBody>
          <a:bodyPr wrap="square" lIns="0" tIns="0" rIns="0" bIns="0" rtlCol="0"/>
          <a:lstStyle/>
          <a:p>
            <a:endParaRPr/>
          </a:p>
        </p:txBody>
      </p:sp>
      <p:sp>
        <p:nvSpPr>
          <p:cNvPr id="147" name="object 147"/>
          <p:cNvSpPr/>
          <p:nvPr/>
        </p:nvSpPr>
        <p:spPr>
          <a:xfrm>
            <a:off x="6676903" y="3350450"/>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148" name="object 148"/>
          <p:cNvSpPr/>
          <p:nvPr/>
        </p:nvSpPr>
        <p:spPr>
          <a:xfrm>
            <a:off x="6676903" y="3350450"/>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149" name="object 149"/>
          <p:cNvSpPr/>
          <p:nvPr/>
        </p:nvSpPr>
        <p:spPr>
          <a:xfrm>
            <a:off x="6676903" y="3350450"/>
            <a:ext cx="48895" cy="7620"/>
          </a:xfrm>
          <a:custGeom>
            <a:avLst/>
            <a:gdLst/>
            <a:ahLst/>
            <a:cxnLst/>
            <a:rect l="l" t="t" r="r" b="b"/>
            <a:pathLst>
              <a:path w="48895" h="7619">
                <a:moveTo>
                  <a:pt x="48767" y="7620"/>
                </a:moveTo>
                <a:lnTo>
                  <a:pt x="48767" y="0"/>
                </a:lnTo>
                <a:lnTo>
                  <a:pt x="0" y="0"/>
                </a:lnTo>
                <a:lnTo>
                  <a:pt x="0" y="7620"/>
                </a:lnTo>
                <a:lnTo>
                  <a:pt x="48767" y="7620"/>
                </a:lnTo>
              </a:path>
            </a:pathLst>
          </a:custGeom>
          <a:ln w="3175">
            <a:solidFill>
              <a:srgbClr val="000000"/>
            </a:solidFill>
          </a:ln>
        </p:spPr>
        <p:txBody>
          <a:bodyPr wrap="square" lIns="0" tIns="0" rIns="0" bIns="0" rtlCol="0"/>
          <a:lstStyle/>
          <a:p>
            <a:endParaRPr/>
          </a:p>
        </p:txBody>
      </p:sp>
      <p:sp>
        <p:nvSpPr>
          <p:cNvPr id="150" name="object 150"/>
          <p:cNvSpPr/>
          <p:nvPr/>
        </p:nvSpPr>
        <p:spPr>
          <a:xfrm>
            <a:off x="6604512" y="3350450"/>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151" name="object 151"/>
          <p:cNvSpPr/>
          <p:nvPr/>
        </p:nvSpPr>
        <p:spPr>
          <a:xfrm>
            <a:off x="6604512" y="3350450"/>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152" name="object 152"/>
          <p:cNvSpPr/>
          <p:nvPr/>
        </p:nvSpPr>
        <p:spPr>
          <a:xfrm>
            <a:off x="6604512" y="3350450"/>
            <a:ext cx="48895" cy="7620"/>
          </a:xfrm>
          <a:custGeom>
            <a:avLst/>
            <a:gdLst/>
            <a:ahLst/>
            <a:cxnLst/>
            <a:rect l="l" t="t" r="r" b="b"/>
            <a:pathLst>
              <a:path w="48895"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153" name="object 153"/>
          <p:cNvSpPr/>
          <p:nvPr/>
        </p:nvSpPr>
        <p:spPr>
          <a:xfrm>
            <a:off x="6532123" y="3350450"/>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154" name="object 154"/>
          <p:cNvSpPr/>
          <p:nvPr/>
        </p:nvSpPr>
        <p:spPr>
          <a:xfrm>
            <a:off x="6532123" y="3350450"/>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155" name="object 155"/>
          <p:cNvSpPr/>
          <p:nvPr/>
        </p:nvSpPr>
        <p:spPr>
          <a:xfrm>
            <a:off x="6532123" y="3350450"/>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156" name="object 156"/>
          <p:cNvSpPr/>
          <p:nvPr/>
        </p:nvSpPr>
        <p:spPr>
          <a:xfrm>
            <a:off x="6459732" y="3350450"/>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157" name="object 157"/>
          <p:cNvSpPr/>
          <p:nvPr/>
        </p:nvSpPr>
        <p:spPr>
          <a:xfrm>
            <a:off x="6459732" y="3350450"/>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158" name="object 158"/>
          <p:cNvSpPr/>
          <p:nvPr/>
        </p:nvSpPr>
        <p:spPr>
          <a:xfrm>
            <a:off x="6459732" y="3350450"/>
            <a:ext cx="48260" cy="7620"/>
          </a:xfrm>
          <a:custGeom>
            <a:avLst/>
            <a:gdLst/>
            <a:ahLst/>
            <a:cxnLst/>
            <a:rect l="l" t="t" r="r" b="b"/>
            <a:pathLst>
              <a:path w="48260" h="7619">
                <a:moveTo>
                  <a:pt x="48005" y="7620"/>
                </a:moveTo>
                <a:lnTo>
                  <a:pt x="48005" y="0"/>
                </a:lnTo>
                <a:lnTo>
                  <a:pt x="0" y="0"/>
                </a:lnTo>
                <a:lnTo>
                  <a:pt x="0" y="7620"/>
                </a:lnTo>
                <a:lnTo>
                  <a:pt x="48005" y="7620"/>
                </a:lnTo>
              </a:path>
            </a:pathLst>
          </a:custGeom>
          <a:ln w="3175">
            <a:solidFill>
              <a:srgbClr val="000000"/>
            </a:solidFill>
          </a:ln>
        </p:spPr>
        <p:txBody>
          <a:bodyPr wrap="square" lIns="0" tIns="0" rIns="0" bIns="0" rtlCol="0"/>
          <a:lstStyle/>
          <a:p>
            <a:endParaRPr/>
          </a:p>
        </p:txBody>
      </p:sp>
      <p:sp>
        <p:nvSpPr>
          <p:cNvPr id="159" name="object 159"/>
          <p:cNvSpPr/>
          <p:nvPr/>
        </p:nvSpPr>
        <p:spPr>
          <a:xfrm>
            <a:off x="6386580" y="3350450"/>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160" name="object 160"/>
          <p:cNvSpPr/>
          <p:nvPr/>
        </p:nvSpPr>
        <p:spPr>
          <a:xfrm>
            <a:off x="6386580" y="3350450"/>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161" name="object 161"/>
          <p:cNvSpPr/>
          <p:nvPr/>
        </p:nvSpPr>
        <p:spPr>
          <a:xfrm>
            <a:off x="6386580" y="3350450"/>
            <a:ext cx="48895" cy="7620"/>
          </a:xfrm>
          <a:custGeom>
            <a:avLst/>
            <a:gdLst/>
            <a:ahLst/>
            <a:cxnLst/>
            <a:rect l="l" t="t" r="r" b="b"/>
            <a:pathLst>
              <a:path w="48895" h="7619">
                <a:moveTo>
                  <a:pt x="48767" y="7620"/>
                </a:moveTo>
                <a:lnTo>
                  <a:pt x="48767" y="0"/>
                </a:lnTo>
                <a:lnTo>
                  <a:pt x="0" y="0"/>
                </a:lnTo>
                <a:lnTo>
                  <a:pt x="0" y="7620"/>
                </a:lnTo>
                <a:lnTo>
                  <a:pt x="48767" y="7620"/>
                </a:lnTo>
              </a:path>
            </a:pathLst>
          </a:custGeom>
          <a:ln w="3175">
            <a:solidFill>
              <a:srgbClr val="000000"/>
            </a:solidFill>
          </a:ln>
        </p:spPr>
        <p:txBody>
          <a:bodyPr wrap="square" lIns="0" tIns="0" rIns="0" bIns="0" rtlCol="0"/>
          <a:lstStyle/>
          <a:p>
            <a:endParaRPr/>
          </a:p>
        </p:txBody>
      </p:sp>
      <p:sp>
        <p:nvSpPr>
          <p:cNvPr id="162" name="object 162"/>
          <p:cNvSpPr/>
          <p:nvPr/>
        </p:nvSpPr>
        <p:spPr>
          <a:xfrm>
            <a:off x="6314191" y="3350450"/>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163" name="object 163"/>
          <p:cNvSpPr/>
          <p:nvPr/>
        </p:nvSpPr>
        <p:spPr>
          <a:xfrm>
            <a:off x="6314191" y="3350450"/>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164" name="object 164"/>
          <p:cNvSpPr/>
          <p:nvPr/>
        </p:nvSpPr>
        <p:spPr>
          <a:xfrm>
            <a:off x="6314191" y="3350450"/>
            <a:ext cx="48260" cy="7620"/>
          </a:xfrm>
          <a:custGeom>
            <a:avLst/>
            <a:gdLst/>
            <a:ahLst/>
            <a:cxnLst/>
            <a:rect l="l" t="t" r="r" b="b"/>
            <a:pathLst>
              <a:path w="48260" h="7619">
                <a:moveTo>
                  <a:pt x="48005" y="7620"/>
                </a:moveTo>
                <a:lnTo>
                  <a:pt x="48005" y="0"/>
                </a:lnTo>
                <a:lnTo>
                  <a:pt x="0" y="0"/>
                </a:lnTo>
                <a:lnTo>
                  <a:pt x="0" y="7620"/>
                </a:lnTo>
                <a:lnTo>
                  <a:pt x="48005" y="7620"/>
                </a:lnTo>
              </a:path>
            </a:pathLst>
          </a:custGeom>
          <a:ln w="3175">
            <a:solidFill>
              <a:srgbClr val="000000"/>
            </a:solidFill>
          </a:ln>
        </p:spPr>
        <p:txBody>
          <a:bodyPr wrap="square" lIns="0" tIns="0" rIns="0" bIns="0" rtlCol="0"/>
          <a:lstStyle/>
          <a:p>
            <a:endParaRPr/>
          </a:p>
        </p:txBody>
      </p:sp>
      <p:sp>
        <p:nvSpPr>
          <p:cNvPr id="165" name="object 165"/>
          <p:cNvSpPr/>
          <p:nvPr/>
        </p:nvSpPr>
        <p:spPr>
          <a:xfrm>
            <a:off x="6241800" y="3350450"/>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166" name="object 166"/>
          <p:cNvSpPr/>
          <p:nvPr/>
        </p:nvSpPr>
        <p:spPr>
          <a:xfrm>
            <a:off x="6241800" y="3350450"/>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167" name="object 167"/>
          <p:cNvSpPr/>
          <p:nvPr/>
        </p:nvSpPr>
        <p:spPr>
          <a:xfrm>
            <a:off x="6241800" y="3350450"/>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168" name="object 168"/>
          <p:cNvSpPr/>
          <p:nvPr/>
        </p:nvSpPr>
        <p:spPr>
          <a:xfrm>
            <a:off x="6168649" y="3350450"/>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169" name="object 169"/>
          <p:cNvSpPr/>
          <p:nvPr/>
        </p:nvSpPr>
        <p:spPr>
          <a:xfrm>
            <a:off x="6168649" y="3350450"/>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170" name="object 170"/>
          <p:cNvSpPr/>
          <p:nvPr/>
        </p:nvSpPr>
        <p:spPr>
          <a:xfrm>
            <a:off x="6168649" y="3350450"/>
            <a:ext cx="48895" cy="7620"/>
          </a:xfrm>
          <a:custGeom>
            <a:avLst/>
            <a:gdLst/>
            <a:ahLst/>
            <a:cxnLst/>
            <a:rect l="l" t="t" r="r" b="b"/>
            <a:pathLst>
              <a:path w="48895"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171" name="object 171"/>
          <p:cNvSpPr/>
          <p:nvPr/>
        </p:nvSpPr>
        <p:spPr>
          <a:xfrm>
            <a:off x="6096259" y="3350450"/>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172" name="object 172"/>
          <p:cNvSpPr/>
          <p:nvPr/>
        </p:nvSpPr>
        <p:spPr>
          <a:xfrm>
            <a:off x="6096259" y="3350450"/>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173" name="object 173"/>
          <p:cNvSpPr/>
          <p:nvPr/>
        </p:nvSpPr>
        <p:spPr>
          <a:xfrm>
            <a:off x="6096259" y="3350450"/>
            <a:ext cx="48895" cy="7620"/>
          </a:xfrm>
          <a:custGeom>
            <a:avLst/>
            <a:gdLst/>
            <a:ahLst/>
            <a:cxnLst/>
            <a:rect l="l" t="t" r="r" b="b"/>
            <a:pathLst>
              <a:path w="48895" h="7619">
                <a:moveTo>
                  <a:pt x="48767" y="7620"/>
                </a:moveTo>
                <a:lnTo>
                  <a:pt x="48767" y="0"/>
                </a:lnTo>
                <a:lnTo>
                  <a:pt x="0" y="0"/>
                </a:lnTo>
                <a:lnTo>
                  <a:pt x="0" y="7620"/>
                </a:lnTo>
                <a:lnTo>
                  <a:pt x="48767" y="7620"/>
                </a:lnTo>
              </a:path>
            </a:pathLst>
          </a:custGeom>
          <a:ln w="3175">
            <a:solidFill>
              <a:srgbClr val="000000"/>
            </a:solidFill>
          </a:ln>
        </p:spPr>
        <p:txBody>
          <a:bodyPr wrap="square" lIns="0" tIns="0" rIns="0" bIns="0" rtlCol="0"/>
          <a:lstStyle/>
          <a:p>
            <a:endParaRPr/>
          </a:p>
        </p:txBody>
      </p:sp>
      <p:sp>
        <p:nvSpPr>
          <p:cNvPr id="174" name="object 174"/>
          <p:cNvSpPr/>
          <p:nvPr/>
        </p:nvSpPr>
        <p:spPr>
          <a:xfrm>
            <a:off x="6023868" y="3350450"/>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175" name="object 175"/>
          <p:cNvSpPr/>
          <p:nvPr/>
        </p:nvSpPr>
        <p:spPr>
          <a:xfrm>
            <a:off x="6023868" y="3350450"/>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176" name="object 176"/>
          <p:cNvSpPr/>
          <p:nvPr/>
        </p:nvSpPr>
        <p:spPr>
          <a:xfrm>
            <a:off x="6023868" y="3350450"/>
            <a:ext cx="48260" cy="7620"/>
          </a:xfrm>
          <a:custGeom>
            <a:avLst/>
            <a:gdLst/>
            <a:ahLst/>
            <a:cxnLst/>
            <a:rect l="l" t="t" r="r" b="b"/>
            <a:pathLst>
              <a:path w="48260" h="7619">
                <a:moveTo>
                  <a:pt x="48005" y="7620"/>
                </a:moveTo>
                <a:lnTo>
                  <a:pt x="48005" y="0"/>
                </a:lnTo>
                <a:lnTo>
                  <a:pt x="0" y="0"/>
                </a:lnTo>
                <a:lnTo>
                  <a:pt x="0" y="7620"/>
                </a:lnTo>
                <a:lnTo>
                  <a:pt x="48005" y="7620"/>
                </a:lnTo>
              </a:path>
            </a:pathLst>
          </a:custGeom>
          <a:ln w="3175">
            <a:solidFill>
              <a:srgbClr val="000000"/>
            </a:solidFill>
          </a:ln>
        </p:spPr>
        <p:txBody>
          <a:bodyPr wrap="square" lIns="0" tIns="0" rIns="0" bIns="0" rtlCol="0"/>
          <a:lstStyle/>
          <a:p>
            <a:endParaRPr/>
          </a:p>
        </p:txBody>
      </p:sp>
      <p:sp>
        <p:nvSpPr>
          <p:cNvPr id="177" name="object 177"/>
          <p:cNvSpPr/>
          <p:nvPr/>
        </p:nvSpPr>
        <p:spPr>
          <a:xfrm>
            <a:off x="5951479" y="3350450"/>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178" name="object 178"/>
          <p:cNvSpPr/>
          <p:nvPr/>
        </p:nvSpPr>
        <p:spPr>
          <a:xfrm>
            <a:off x="5951479" y="3350450"/>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179" name="object 179"/>
          <p:cNvSpPr/>
          <p:nvPr/>
        </p:nvSpPr>
        <p:spPr>
          <a:xfrm>
            <a:off x="5951479" y="3350450"/>
            <a:ext cx="48260" cy="7620"/>
          </a:xfrm>
          <a:custGeom>
            <a:avLst/>
            <a:gdLst/>
            <a:ahLst/>
            <a:cxnLst/>
            <a:rect l="l" t="t" r="r" b="b"/>
            <a:pathLst>
              <a:path w="48260" h="7619">
                <a:moveTo>
                  <a:pt x="48005" y="7620"/>
                </a:moveTo>
                <a:lnTo>
                  <a:pt x="48005" y="0"/>
                </a:lnTo>
                <a:lnTo>
                  <a:pt x="0" y="0"/>
                </a:lnTo>
                <a:lnTo>
                  <a:pt x="0" y="7620"/>
                </a:lnTo>
                <a:lnTo>
                  <a:pt x="48005" y="7620"/>
                </a:lnTo>
              </a:path>
            </a:pathLst>
          </a:custGeom>
          <a:ln w="3175">
            <a:solidFill>
              <a:srgbClr val="000000"/>
            </a:solidFill>
          </a:ln>
        </p:spPr>
        <p:txBody>
          <a:bodyPr wrap="square" lIns="0" tIns="0" rIns="0" bIns="0" rtlCol="0"/>
          <a:lstStyle/>
          <a:p>
            <a:endParaRPr/>
          </a:p>
        </p:txBody>
      </p:sp>
      <p:sp>
        <p:nvSpPr>
          <p:cNvPr id="180" name="object 180"/>
          <p:cNvSpPr/>
          <p:nvPr/>
        </p:nvSpPr>
        <p:spPr>
          <a:xfrm>
            <a:off x="5878326" y="3350450"/>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181" name="object 181"/>
          <p:cNvSpPr/>
          <p:nvPr/>
        </p:nvSpPr>
        <p:spPr>
          <a:xfrm>
            <a:off x="5878326" y="3350450"/>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182" name="object 182"/>
          <p:cNvSpPr/>
          <p:nvPr/>
        </p:nvSpPr>
        <p:spPr>
          <a:xfrm>
            <a:off x="5878326" y="3350450"/>
            <a:ext cx="48895" cy="7620"/>
          </a:xfrm>
          <a:custGeom>
            <a:avLst/>
            <a:gdLst/>
            <a:ahLst/>
            <a:cxnLst/>
            <a:rect l="l" t="t" r="r" b="b"/>
            <a:pathLst>
              <a:path w="48895"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183" name="object 183"/>
          <p:cNvSpPr/>
          <p:nvPr/>
        </p:nvSpPr>
        <p:spPr>
          <a:xfrm>
            <a:off x="5805936" y="3350450"/>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184" name="object 184"/>
          <p:cNvSpPr/>
          <p:nvPr/>
        </p:nvSpPr>
        <p:spPr>
          <a:xfrm>
            <a:off x="5805936" y="3350450"/>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185" name="object 185"/>
          <p:cNvSpPr/>
          <p:nvPr/>
        </p:nvSpPr>
        <p:spPr>
          <a:xfrm>
            <a:off x="5805936" y="3350450"/>
            <a:ext cx="48895" cy="7620"/>
          </a:xfrm>
          <a:custGeom>
            <a:avLst/>
            <a:gdLst/>
            <a:ahLst/>
            <a:cxnLst/>
            <a:rect l="l" t="t" r="r" b="b"/>
            <a:pathLst>
              <a:path w="48895"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186" name="object 186"/>
          <p:cNvSpPr/>
          <p:nvPr/>
        </p:nvSpPr>
        <p:spPr>
          <a:xfrm>
            <a:off x="5747262" y="3350450"/>
            <a:ext cx="34290" cy="7620"/>
          </a:xfrm>
          <a:custGeom>
            <a:avLst/>
            <a:gdLst/>
            <a:ahLst/>
            <a:cxnLst/>
            <a:rect l="l" t="t" r="r" b="b"/>
            <a:pathLst>
              <a:path w="34289" h="7619">
                <a:moveTo>
                  <a:pt x="34290" y="0"/>
                </a:moveTo>
                <a:lnTo>
                  <a:pt x="0" y="7620"/>
                </a:lnTo>
                <a:lnTo>
                  <a:pt x="34290" y="7620"/>
                </a:lnTo>
                <a:lnTo>
                  <a:pt x="34290" y="0"/>
                </a:lnTo>
                <a:close/>
              </a:path>
            </a:pathLst>
          </a:custGeom>
          <a:solidFill>
            <a:srgbClr val="000000"/>
          </a:solidFill>
        </p:spPr>
        <p:txBody>
          <a:bodyPr wrap="square" lIns="0" tIns="0" rIns="0" bIns="0" rtlCol="0"/>
          <a:lstStyle/>
          <a:p>
            <a:endParaRPr/>
          </a:p>
        </p:txBody>
      </p:sp>
      <p:sp>
        <p:nvSpPr>
          <p:cNvPr id="187" name="object 187"/>
          <p:cNvSpPr/>
          <p:nvPr/>
        </p:nvSpPr>
        <p:spPr>
          <a:xfrm>
            <a:off x="5747262" y="3350450"/>
            <a:ext cx="34290" cy="7620"/>
          </a:xfrm>
          <a:custGeom>
            <a:avLst/>
            <a:gdLst/>
            <a:ahLst/>
            <a:cxnLst/>
            <a:rect l="l" t="t" r="r" b="b"/>
            <a:pathLst>
              <a:path w="34289" h="7619">
                <a:moveTo>
                  <a:pt x="34290" y="0"/>
                </a:moveTo>
                <a:lnTo>
                  <a:pt x="0" y="0"/>
                </a:lnTo>
                <a:lnTo>
                  <a:pt x="0" y="7620"/>
                </a:lnTo>
                <a:lnTo>
                  <a:pt x="34290" y="0"/>
                </a:lnTo>
                <a:close/>
              </a:path>
            </a:pathLst>
          </a:custGeom>
          <a:solidFill>
            <a:srgbClr val="000000"/>
          </a:solidFill>
        </p:spPr>
        <p:txBody>
          <a:bodyPr wrap="square" lIns="0" tIns="0" rIns="0" bIns="0" rtlCol="0"/>
          <a:lstStyle/>
          <a:p>
            <a:endParaRPr/>
          </a:p>
        </p:txBody>
      </p:sp>
      <p:sp>
        <p:nvSpPr>
          <p:cNvPr id="188" name="object 188"/>
          <p:cNvSpPr/>
          <p:nvPr/>
        </p:nvSpPr>
        <p:spPr>
          <a:xfrm>
            <a:off x="5747262" y="3350450"/>
            <a:ext cx="34290" cy="7620"/>
          </a:xfrm>
          <a:custGeom>
            <a:avLst/>
            <a:gdLst/>
            <a:ahLst/>
            <a:cxnLst/>
            <a:rect l="l" t="t" r="r" b="b"/>
            <a:pathLst>
              <a:path w="34289" h="7619">
                <a:moveTo>
                  <a:pt x="34290" y="7620"/>
                </a:moveTo>
                <a:lnTo>
                  <a:pt x="34290" y="0"/>
                </a:lnTo>
                <a:lnTo>
                  <a:pt x="0" y="0"/>
                </a:lnTo>
                <a:lnTo>
                  <a:pt x="0" y="7620"/>
                </a:lnTo>
                <a:lnTo>
                  <a:pt x="34290" y="7620"/>
                </a:lnTo>
              </a:path>
            </a:pathLst>
          </a:custGeom>
          <a:ln w="3175">
            <a:solidFill>
              <a:srgbClr val="000000"/>
            </a:solidFill>
          </a:ln>
        </p:spPr>
        <p:txBody>
          <a:bodyPr wrap="square" lIns="0" tIns="0" rIns="0" bIns="0" rtlCol="0"/>
          <a:lstStyle/>
          <a:p>
            <a:endParaRPr/>
          </a:p>
        </p:txBody>
      </p:sp>
      <p:sp>
        <p:nvSpPr>
          <p:cNvPr id="189" name="object 189"/>
          <p:cNvSpPr/>
          <p:nvPr/>
        </p:nvSpPr>
        <p:spPr>
          <a:xfrm>
            <a:off x="5747262" y="3350450"/>
            <a:ext cx="0" cy="7620"/>
          </a:xfrm>
          <a:custGeom>
            <a:avLst/>
            <a:gdLst/>
            <a:ahLst/>
            <a:cxnLst/>
            <a:rect l="l" t="t" r="r" b="b"/>
            <a:pathLst>
              <a:path h="7619">
                <a:moveTo>
                  <a:pt x="0" y="7620"/>
                </a:moveTo>
                <a:lnTo>
                  <a:pt x="0" y="0"/>
                </a:lnTo>
              </a:path>
            </a:pathLst>
          </a:custGeom>
          <a:ln w="3175">
            <a:solidFill>
              <a:srgbClr val="000000"/>
            </a:solidFill>
          </a:ln>
        </p:spPr>
        <p:txBody>
          <a:bodyPr wrap="square" lIns="0" tIns="0" rIns="0" bIns="0" rtlCol="0"/>
          <a:lstStyle/>
          <a:p>
            <a:endParaRPr/>
          </a:p>
        </p:txBody>
      </p:sp>
      <p:sp>
        <p:nvSpPr>
          <p:cNvPr id="190" name="object 190"/>
          <p:cNvSpPr/>
          <p:nvPr/>
        </p:nvSpPr>
        <p:spPr>
          <a:xfrm>
            <a:off x="5990341" y="3265868"/>
            <a:ext cx="928369" cy="7620"/>
          </a:xfrm>
          <a:custGeom>
            <a:avLst/>
            <a:gdLst/>
            <a:ahLst/>
            <a:cxnLst/>
            <a:rect l="l" t="t" r="r" b="b"/>
            <a:pathLst>
              <a:path w="928370" h="7619">
                <a:moveTo>
                  <a:pt x="928115" y="0"/>
                </a:moveTo>
                <a:lnTo>
                  <a:pt x="0" y="7620"/>
                </a:lnTo>
                <a:lnTo>
                  <a:pt x="928115" y="7620"/>
                </a:lnTo>
                <a:lnTo>
                  <a:pt x="928115" y="0"/>
                </a:lnTo>
                <a:close/>
              </a:path>
            </a:pathLst>
          </a:custGeom>
          <a:solidFill>
            <a:srgbClr val="000000"/>
          </a:solidFill>
        </p:spPr>
        <p:txBody>
          <a:bodyPr wrap="square" lIns="0" tIns="0" rIns="0" bIns="0" rtlCol="0"/>
          <a:lstStyle/>
          <a:p>
            <a:endParaRPr/>
          </a:p>
        </p:txBody>
      </p:sp>
      <p:sp>
        <p:nvSpPr>
          <p:cNvPr id="191" name="object 191"/>
          <p:cNvSpPr/>
          <p:nvPr/>
        </p:nvSpPr>
        <p:spPr>
          <a:xfrm>
            <a:off x="5990341" y="3265868"/>
            <a:ext cx="928369" cy="7620"/>
          </a:xfrm>
          <a:custGeom>
            <a:avLst/>
            <a:gdLst/>
            <a:ahLst/>
            <a:cxnLst/>
            <a:rect l="l" t="t" r="r" b="b"/>
            <a:pathLst>
              <a:path w="928370" h="7619">
                <a:moveTo>
                  <a:pt x="928115" y="0"/>
                </a:moveTo>
                <a:lnTo>
                  <a:pt x="0" y="0"/>
                </a:lnTo>
                <a:lnTo>
                  <a:pt x="0" y="7620"/>
                </a:lnTo>
                <a:lnTo>
                  <a:pt x="928115" y="0"/>
                </a:lnTo>
                <a:close/>
              </a:path>
            </a:pathLst>
          </a:custGeom>
          <a:solidFill>
            <a:srgbClr val="000000"/>
          </a:solidFill>
        </p:spPr>
        <p:txBody>
          <a:bodyPr wrap="square" lIns="0" tIns="0" rIns="0" bIns="0" rtlCol="0"/>
          <a:lstStyle/>
          <a:p>
            <a:endParaRPr/>
          </a:p>
        </p:txBody>
      </p:sp>
      <p:sp>
        <p:nvSpPr>
          <p:cNvPr id="192" name="object 192"/>
          <p:cNvSpPr/>
          <p:nvPr/>
        </p:nvSpPr>
        <p:spPr>
          <a:xfrm>
            <a:off x="5990341" y="3265868"/>
            <a:ext cx="928369" cy="7620"/>
          </a:xfrm>
          <a:custGeom>
            <a:avLst/>
            <a:gdLst/>
            <a:ahLst/>
            <a:cxnLst/>
            <a:rect l="l" t="t" r="r" b="b"/>
            <a:pathLst>
              <a:path w="928370" h="7619">
                <a:moveTo>
                  <a:pt x="928115" y="7620"/>
                </a:moveTo>
                <a:lnTo>
                  <a:pt x="928115" y="0"/>
                </a:lnTo>
                <a:lnTo>
                  <a:pt x="0" y="0"/>
                </a:lnTo>
                <a:lnTo>
                  <a:pt x="0" y="7620"/>
                </a:lnTo>
                <a:lnTo>
                  <a:pt x="928115" y="7620"/>
                </a:lnTo>
              </a:path>
            </a:pathLst>
          </a:custGeom>
          <a:ln w="3175">
            <a:solidFill>
              <a:srgbClr val="000000"/>
            </a:solidFill>
          </a:ln>
        </p:spPr>
        <p:txBody>
          <a:bodyPr wrap="square" lIns="0" tIns="0" rIns="0" bIns="0" rtlCol="0"/>
          <a:lstStyle/>
          <a:p>
            <a:endParaRPr/>
          </a:p>
        </p:txBody>
      </p:sp>
      <p:sp>
        <p:nvSpPr>
          <p:cNvPr id="193" name="object 193"/>
          <p:cNvSpPr/>
          <p:nvPr/>
        </p:nvSpPr>
        <p:spPr>
          <a:xfrm>
            <a:off x="6213606" y="3406839"/>
            <a:ext cx="337185" cy="7620"/>
          </a:xfrm>
          <a:custGeom>
            <a:avLst/>
            <a:gdLst/>
            <a:ahLst/>
            <a:cxnLst/>
            <a:rect l="l" t="t" r="r" b="b"/>
            <a:pathLst>
              <a:path w="337185" h="7619">
                <a:moveTo>
                  <a:pt x="336803" y="0"/>
                </a:moveTo>
                <a:lnTo>
                  <a:pt x="0" y="0"/>
                </a:lnTo>
                <a:lnTo>
                  <a:pt x="0" y="7620"/>
                </a:lnTo>
                <a:lnTo>
                  <a:pt x="336803" y="0"/>
                </a:lnTo>
                <a:close/>
              </a:path>
            </a:pathLst>
          </a:custGeom>
          <a:solidFill>
            <a:srgbClr val="000000"/>
          </a:solidFill>
        </p:spPr>
        <p:txBody>
          <a:bodyPr wrap="square" lIns="0" tIns="0" rIns="0" bIns="0" rtlCol="0"/>
          <a:lstStyle/>
          <a:p>
            <a:endParaRPr/>
          </a:p>
        </p:txBody>
      </p:sp>
      <p:sp>
        <p:nvSpPr>
          <p:cNvPr id="194" name="object 194"/>
          <p:cNvSpPr/>
          <p:nvPr/>
        </p:nvSpPr>
        <p:spPr>
          <a:xfrm>
            <a:off x="6213606" y="3406839"/>
            <a:ext cx="337185" cy="7620"/>
          </a:xfrm>
          <a:custGeom>
            <a:avLst/>
            <a:gdLst/>
            <a:ahLst/>
            <a:cxnLst/>
            <a:rect l="l" t="t" r="r" b="b"/>
            <a:pathLst>
              <a:path w="337185" h="7619">
                <a:moveTo>
                  <a:pt x="336803" y="0"/>
                </a:moveTo>
                <a:lnTo>
                  <a:pt x="0" y="7620"/>
                </a:lnTo>
                <a:lnTo>
                  <a:pt x="336803" y="7620"/>
                </a:lnTo>
                <a:lnTo>
                  <a:pt x="336803" y="0"/>
                </a:lnTo>
                <a:close/>
              </a:path>
            </a:pathLst>
          </a:custGeom>
          <a:solidFill>
            <a:srgbClr val="000000"/>
          </a:solidFill>
        </p:spPr>
        <p:txBody>
          <a:bodyPr wrap="square" lIns="0" tIns="0" rIns="0" bIns="0" rtlCol="0"/>
          <a:lstStyle/>
          <a:p>
            <a:endParaRPr/>
          </a:p>
        </p:txBody>
      </p:sp>
      <p:sp>
        <p:nvSpPr>
          <p:cNvPr id="195" name="object 195"/>
          <p:cNvSpPr/>
          <p:nvPr/>
        </p:nvSpPr>
        <p:spPr>
          <a:xfrm>
            <a:off x="6213606" y="3406839"/>
            <a:ext cx="337185" cy="7620"/>
          </a:xfrm>
          <a:custGeom>
            <a:avLst/>
            <a:gdLst/>
            <a:ahLst/>
            <a:cxnLst/>
            <a:rect l="l" t="t" r="r" b="b"/>
            <a:pathLst>
              <a:path w="337185" h="7619">
                <a:moveTo>
                  <a:pt x="0" y="0"/>
                </a:moveTo>
                <a:lnTo>
                  <a:pt x="0" y="7620"/>
                </a:lnTo>
                <a:lnTo>
                  <a:pt x="336803" y="7620"/>
                </a:lnTo>
                <a:lnTo>
                  <a:pt x="336803" y="0"/>
                </a:lnTo>
                <a:lnTo>
                  <a:pt x="0" y="0"/>
                </a:lnTo>
              </a:path>
            </a:pathLst>
          </a:custGeom>
          <a:ln w="3175">
            <a:solidFill>
              <a:srgbClr val="000000"/>
            </a:solidFill>
          </a:ln>
        </p:spPr>
        <p:txBody>
          <a:bodyPr wrap="square" lIns="0" tIns="0" rIns="0" bIns="0" rtlCol="0"/>
          <a:lstStyle/>
          <a:p>
            <a:endParaRPr/>
          </a:p>
        </p:txBody>
      </p:sp>
      <p:sp>
        <p:nvSpPr>
          <p:cNvPr id="196" name="object 196"/>
          <p:cNvSpPr/>
          <p:nvPr/>
        </p:nvSpPr>
        <p:spPr>
          <a:xfrm>
            <a:off x="6069588" y="3391599"/>
            <a:ext cx="144145" cy="39370"/>
          </a:xfrm>
          <a:custGeom>
            <a:avLst/>
            <a:gdLst/>
            <a:ahLst/>
            <a:cxnLst/>
            <a:rect l="l" t="t" r="r" b="b"/>
            <a:pathLst>
              <a:path w="144145" h="39369">
                <a:moveTo>
                  <a:pt x="144018" y="0"/>
                </a:moveTo>
                <a:lnTo>
                  <a:pt x="0" y="19050"/>
                </a:lnTo>
                <a:lnTo>
                  <a:pt x="144018" y="38862"/>
                </a:lnTo>
                <a:lnTo>
                  <a:pt x="144018" y="0"/>
                </a:lnTo>
                <a:close/>
              </a:path>
            </a:pathLst>
          </a:custGeom>
          <a:solidFill>
            <a:srgbClr val="000000"/>
          </a:solidFill>
        </p:spPr>
        <p:txBody>
          <a:bodyPr wrap="square" lIns="0" tIns="0" rIns="0" bIns="0" rtlCol="0"/>
          <a:lstStyle/>
          <a:p>
            <a:endParaRPr/>
          </a:p>
        </p:txBody>
      </p:sp>
      <p:sp>
        <p:nvSpPr>
          <p:cNvPr id="197" name="object 197"/>
          <p:cNvSpPr/>
          <p:nvPr/>
        </p:nvSpPr>
        <p:spPr>
          <a:xfrm>
            <a:off x="6069588" y="3391599"/>
            <a:ext cx="144145" cy="39370"/>
          </a:xfrm>
          <a:custGeom>
            <a:avLst/>
            <a:gdLst/>
            <a:ahLst/>
            <a:cxnLst/>
            <a:rect l="l" t="t" r="r" b="b"/>
            <a:pathLst>
              <a:path w="144145" h="39369">
                <a:moveTo>
                  <a:pt x="0" y="19050"/>
                </a:moveTo>
                <a:lnTo>
                  <a:pt x="144018" y="0"/>
                </a:lnTo>
                <a:lnTo>
                  <a:pt x="144018" y="38862"/>
                </a:lnTo>
                <a:lnTo>
                  <a:pt x="0" y="19050"/>
                </a:lnTo>
              </a:path>
            </a:pathLst>
          </a:custGeom>
          <a:ln w="3175">
            <a:solidFill>
              <a:srgbClr val="000000"/>
            </a:solidFill>
          </a:ln>
        </p:spPr>
        <p:txBody>
          <a:bodyPr wrap="square" lIns="0" tIns="0" rIns="0" bIns="0" rtlCol="0"/>
          <a:lstStyle/>
          <a:p>
            <a:endParaRPr/>
          </a:p>
        </p:txBody>
      </p:sp>
      <p:sp>
        <p:nvSpPr>
          <p:cNvPr id="198" name="object 198"/>
          <p:cNvSpPr/>
          <p:nvPr/>
        </p:nvSpPr>
        <p:spPr>
          <a:xfrm>
            <a:off x="6257041" y="3013646"/>
            <a:ext cx="394335" cy="7620"/>
          </a:xfrm>
          <a:custGeom>
            <a:avLst/>
            <a:gdLst/>
            <a:ahLst/>
            <a:cxnLst/>
            <a:rect l="l" t="t" r="r" b="b"/>
            <a:pathLst>
              <a:path w="394335" h="7619">
                <a:moveTo>
                  <a:pt x="393953" y="0"/>
                </a:moveTo>
                <a:lnTo>
                  <a:pt x="0" y="0"/>
                </a:lnTo>
                <a:lnTo>
                  <a:pt x="0" y="7620"/>
                </a:lnTo>
                <a:lnTo>
                  <a:pt x="393953" y="0"/>
                </a:lnTo>
                <a:close/>
              </a:path>
            </a:pathLst>
          </a:custGeom>
          <a:solidFill>
            <a:srgbClr val="000000"/>
          </a:solidFill>
        </p:spPr>
        <p:txBody>
          <a:bodyPr wrap="square" lIns="0" tIns="0" rIns="0" bIns="0" rtlCol="0"/>
          <a:lstStyle/>
          <a:p>
            <a:endParaRPr/>
          </a:p>
        </p:txBody>
      </p:sp>
      <p:sp>
        <p:nvSpPr>
          <p:cNvPr id="199" name="object 199"/>
          <p:cNvSpPr/>
          <p:nvPr/>
        </p:nvSpPr>
        <p:spPr>
          <a:xfrm>
            <a:off x="6257041" y="3013646"/>
            <a:ext cx="394335" cy="7620"/>
          </a:xfrm>
          <a:custGeom>
            <a:avLst/>
            <a:gdLst/>
            <a:ahLst/>
            <a:cxnLst/>
            <a:rect l="l" t="t" r="r" b="b"/>
            <a:pathLst>
              <a:path w="394335" h="7619">
                <a:moveTo>
                  <a:pt x="393953" y="0"/>
                </a:moveTo>
                <a:lnTo>
                  <a:pt x="0" y="7620"/>
                </a:lnTo>
                <a:lnTo>
                  <a:pt x="393953" y="7620"/>
                </a:lnTo>
                <a:lnTo>
                  <a:pt x="393953" y="0"/>
                </a:lnTo>
                <a:close/>
              </a:path>
            </a:pathLst>
          </a:custGeom>
          <a:solidFill>
            <a:srgbClr val="000000"/>
          </a:solidFill>
        </p:spPr>
        <p:txBody>
          <a:bodyPr wrap="square" lIns="0" tIns="0" rIns="0" bIns="0" rtlCol="0"/>
          <a:lstStyle/>
          <a:p>
            <a:endParaRPr/>
          </a:p>
        </p:txBody>
      </p:sp>
      <p:sp>
        <p:nvSpPr>
          <p:cNvPr id="200" name="object 200"/>
          <p:cNvSpPr/>
          <p:nvPr/>
        </p:nvSpPr>
        <p:spPr>
          <a:xfrm>
            <a:off x="6257041" y="3013646"/>
            <a:ext cx="394335" cy="7620"/>
          </a:xfrm>
          <a:custGeom>
            <a:avLst/>
            <a:gdLst/>
            <a:ahLst/>
            <a:cxnLst/>
            <a:rect l="l" t="t" r="r" b="b"/>
            <a:pathLst>
              <a:path w="394335" h="7619">
                <a:moveTo>
                  <a:pt x="0" y="0"/>
                </a:moveTo>
                <a:lnTo>
                  <a:pt x="0" y="7620"/>
                </a:lnTo>
                <a:lnTo>
                  <a:pt x="393953" y="7620"/>
                </a:lnTo>
                <a:lnTo>
                  <a:pt x="393953" y="0"/>
                </a:lnTo>
                <a:lnTo>
                  <a:pt x="0" y="0"/>
                </a:lnTo>
              </a:path>
            </a:pathLst>
          </a:custGeom>
          <a:ln w="3175">
            <a:solidFill>
              <a:srgbClr val="000000"/>
            </a:solidFill>
          </a:ln>
        </p:spPr>
        <p:txBody>
          <a:bodyPr wrap="square" lIns="0" tIns="0" rIns="0" bIns="0" rtlCol="0"/>
          <a:lstStyle/>
          <a:p>
            <a:endParaRPr/>
          </a:p>
        </p:txBody>
      </p:sp>
      <p:sp>
        <p:nvSpPr>
          <p:cNvPr id="201" name="object 201"/>
          <p:cNvSpPr/>
          <p:nvPr/>
        </p:nvSpPr>
        <p:spPr>
          <a:xfrm>
            <a:off x="6257041" y="3112706"/>
            <a:ext cx="394335" cy="7620"/>
          </a:xfrm>
          <a:custGeom>
            <a:avLst/>
            <a:gdLst/>
            <a:ahLst/>
            <a:cxnLst/>
            <a:rect l="l" t="t" r="r" b="b"/>
            <a:pathLst>
              <a:path w="394335" h="7619">
                <a:moveTo>
                  <a:pt x="393953" y="0"/>
                </a:moveTo>
                <a:lnTo>
                  <a:pt x="0" y="7619"/>
                </a:lnTo>
                <a:lnTo>
                  <a:pt x="393953" y="7619"/>
                </a:lnTo>
                <a:lnTo>
                  <a:pt x="393953" y="0"/>
                </a:lnTo>
                <a:close/>
              </a:path>
            </a:pathLst>
          </a:custGeom>
          <a:solidFill>
            <a:srgbClr val="000000"/>
          </a:solidFill>
        </p:spPr>
        <p:txBody>
          <a:bodyPr wrap="square" lIns="0" tIns="0" rIns="0" bIns="0" rtlCol="0"/>
          <a:lstStyle/>
          <a:p>
            <a:endParaRPr/>
          </a:p>
        </p:txBody>
      </p:sp>
      <p:sp>
        <p:nvSpPr>
          <p:cNvPr id="202" name="object 202"/>
          <p:cNvSpPr/>
          <p:nvPr/>
        </p:nvSpPr>
        <p:spPr>
          <a:xfrm>
            <a:off x="6257041" y="3112706"/>
            <a:ext cx="394335" cy="7620"/>
          </a:xfrm>
          <a:custGeom>
            <a:avLst/>
            <a:gdLst/>
            <a:ahLst/>
            <a:cxnLst/>
            <a:rect l="l" t="t" r="r" b="b"/>
            <a:pathLst>
              <a:path w="394335" h="7619">
                <a:moveTo>
                  <a:pt x="393953" y="0"/>
                </a:moveTo>
                <a:lnTo>
                  <a:pt x="0" y="0"/>
                </a:lnTo>
                <a:lnTo>
                  <a:pt x="0" y="7619"/>
                </a:lnTo>
                <a:lnTo>
                  <a:pt x="393953" y="0"/>
                </a:lnTo>
                <a:close/>
              </a:path>
            </a:pathLst>
          </a:custGeom>
          <a:solidFill>
            <a:srgbClr val="000000"/>
          </a:solidFill>
        </p:spPr>
        <p:txBody>
          <a:bodyPr wrap="square" lIns="0" tIns="0" rIns="0" bIns="0" rtlCol="0"/>
          <a:lstStyle/>
          <a:p>
            <a:endParaRPr/>
          </a:p>
        </p:txBody>
      </p:sp>
      <p:sp>
        <p:nvSpPr>
          <p:cNvPr id="203" name="object 203"/>
          <p:cNvSpPr/>
          <p:nvPr/>
        </p:nvSpPr>
        <p:spPr>
          <a:xfrm>
            <a:off x="6257041" y="3112706"/>
            <a:ext cx="394335" cy="7620"/>
          </a:xfrm>
          <a:custGeom>
            <a:avLst/>
            <a:gdLst/>
            <a:ahLst/>
            <a:cxnLst/>
            <a:rect l="l" t="t" r="r" b="b"/>
            <a:pathLst>
              <a:path w="394335" h="7619">
                <a:moveTo>
                  <a:pt x="393953" y="7619"/>
                </a:moveTo>
                <a:lnTo>
                  <a:pt x="393953" y="0"/>
                </a:lnTo>
                <a:lnTo>
                  <a:pt x="0" y="0"/>
                </a:lnTo>
                <a:lnTo>
                  <a:pt x="0" y="7619"/>
                </a:lnTo>
                <a:lnTo>
                  <a:pt x="393953" y="7619"/>
                </a:lnTo>
              </a:path>
            </a:pathLst>
          </a:custGeom>
          <a:ln w="3175">
            <a:solidFill>
              <a:srgbClr val="000000"/>
            </a:solidFill>
          </a:ln>
        </p:spPr>
        <p:txBody>
          <a:bodyPr wrap="square" lIns="0" tIns="0" rIns="0" bIns="0" rtlCol="0"/>
          <a:lstStyle/>
          <a:p>
            <a:endParaRPr/>
          </a:p>
        </p:txBody>
      </p:sp>
      <p:sp>
        <p:nvSpPr>
          <p:cNvPr id="204" name="object 204"/>
          <p:cNvSpPr/>
          <p:nvPr/>
        </p:nvSpPr>
        <p:spPr>
          <a:xfrm>
            <a:off x="5990341" y="2860484"/>
            <a:ext cx="928369" cy="8890"/>
          </a:xfrm>
          <a:custGeom>
            <a:avLst/>
            <a:gdLst/>
            <a:ahLst/>
            <a:cxnLst/>
            <a:rect l="l" t="t" r="r" b="b"/>
            <a:pathLst>
              <a:path w="928370" h="8889">
                <a:moveTo>
                  <a:pt x="928115" y="0"/>
                </a:moveTo>
                <a:lnTo>
                  <a:pt x="0" y="0"/>
                </a:lnTo>
                <a:lnTo>
                  <a:pt x="0" y="8381"/>
                </a:lnTo>
                <a:lnTo>
                  <a:pt x="928115" y="0"/>
                </a:lnTo>
                <a:close/>
              </a:path>
            </a:pathLst>
          </a:custGeom>
          <a:solidFill>
            <a:srgbClr val="000000"/>
          </a:solidFill>
        </p:spPr>
        <p:txBody>
          <a:bodyPr wrap="square" lIns="0" tIns="0" rIns="0" bIns="0" rtlCol="0"/>
          <a:lstStyle/>
          <a:p>
            <a:endParaRPr/>
          </a:p>
        </p:txBody>
      </p:sp>
      <p:sp>
        <p:nvSpPr>
          <p:cNvPr id="205" name="object 205"/>
          <p:cNvSpPr/>
          <p:nvPr/>
        </p:nvSpPr>
        <p:spPr>
          <a:xfrm>
            <a:off x="5990341" y="2860484"/>
            <a:ext cx="928369" cy="8890"/>
          </a:xfrm>
          <a:custGeom>
            <a:avLst/>
            <a:gdLst/>
            <a:ahLst/>
            <a:cxnLst/>
            <a:rect l="l" t="t" r="r" b="b"/>
            <a:pathLst>
              <a:path w="928370" h="8889">
                <a:moveTo>
                  <a:pt x="928115" y="0"/>
                </a:moveTo>
                <a:lnTo>
                  <a:pt x="0" y="8381"/>
                </a:lnTo>
                <a:lnTo>
                  <a:pt x="928115" y="8381"/>
                </a:lnTo>
                <a:lnTo>
                  <a:pt x="928115" y="0"/>
                </a:lnTo>
                <a:close/>
              </a:path>
            </a:pathLst>
          </a:custGeom>
          <a:solidFill>
            <a:srgbClr val="000000"/>
          </a:solidFill>
        </p:spPr>
        <p:txBody>
          <a:bodyPr wrap="square" lIns="0" tIns="0" rIns="0" bIns="0" rtlCol="0"/>
          <a:lstStyle/>
          <a:p>
            <a:endParaRPr/>
          </a:p>
        </p:txBody>
      </p:sp>
      <p:sp>
        <p:nvSpPr>
          <p:cNvPr id="206" name="object 206"/>
          <p:cNvSpPr/>
          <p:nvPr/>
        </p:nvSpPr>
        <p:spPr>
          <a:xfrm>
            <a:off x="5990341" y="2860484"/>
            <a:ext cx="928369" cy="8890"/>
          </a:xfrm>
          <a:custGeom>
            <a:avLst/>
            <a:gdLst/>
            <a:ahLst/>
            <a:cxnLst/>
            <a:rect l="l" t="t" r="r" b="b"/>
            <a:pathLst>
              <a:path w="928370" h="8889">
                <a:moveTo>
                  <a:pt x="0" y="0"/>
                </a:moveTo>
                <a:lnTo>
                  <a:pt x="0" y="8381"/>
                </a:lnTo>
                <a:lnTo>
                  <a:pt x="928115" y="8381"/>
                </a:lnTo>
                <a:lnTo>
                  <a:pt x="928115" y="0"/>
                </a:lnTo>
                <a:lnTo>
                  <a:pt x="0" y="0"/>
                </a:lnTo>
              </a:path>
            </a:pathLst>
          </a:custGeom>
          <a:ln w="3175">
            <a:solidFill>
              <a:srgbClr val="000000"/>
            </a:solidFill>
          </a:ln>
        </p:spPr>
        <p:txBody>
          <a:bodyPr wrap="square" lIns="0" tIns="0" rIns="0" bIns="0" rtlCol="0"/>
          <a:lstStyle/>
          <a:p>
            <a:endParaRPr/>
          </a:p>
        </p:txBody>
      </p:sp>
      <p:sp>
        <p:nvSpPr>
          <p:cNvPr id="207" name="object 207"/>
          <p:cNvSpPr/>
          <p:nvPr/>
        </p:nvSpPr>
        <p:spPr>
          <a:xfrm>
            <a:off x="6253230" y="3017456"/>
            <a:ext cx="7620" cy="99060"/>
          </a:xfrm>
          <a:custGeom>
            <a:avLst/>
            <a:gdLst/>
            <a:ahLst/>
            <a:cxnLst/>
            <a:rect l="l" t="t" r="r" b="b"/>
            <a:pathLst>
              <a:path w="7620" h="99060">
                <a:moveTo>
                  <a:pt x="0" y="0"/>
                </a:moveTo>
                <a:lnTo>
                  <a:pt x="0" y="99059"/>
                </a:lnTo>
                <a:lnTo>
                  <a:pt x="7619" y="99059"/>
                </a:lnTo>
                <a:lnTo>
                  <a:pt x="0" y="0"/>
                </a:lnTo>
                <a:close/>
              </a:path>
            </a:pathLst>
          </a:custGeom>
          <a:solidFill>
            <a:srgbClr val="000000"/>
          </a:solidFill>
        </p:spPr>
        <p:txBody>
          <a:bodyPr wrap="square" lIns="0" tIns="0" rIns="0" bIns="0" rtlCol="0"/>
          <a:lstStyle/>
          <a:p>
            <a:endParaRPr/>
          </a:p>
        </p:txBody>
      </p:sp>
      <p:sp>
        <p:nvSpPr>
          <p:cNvPr id="208" name="object 208"/>
          <p:cNvSpPr/>
          <p:nvPr/>
        </p:nvSpPr>
        <p:spPr>
          <a:xfrm>
            <a:off x="6253230" y="3017456"/>
            <a:ext cx="7620" cy="99060"/>
          </a:xfrm>
          <a:custGeom>
            <a:avLst/>
            <a:gdLst/>
            <a:ahLst/>
            <a:cxnLst/>
            <a:rect l="l" t="t" r="r" b="b"/>
            <a:pathLst>
              <a:path w="7620" h="99060">
                <a:moveTo>
                  <a:pt x="7619" y="0"/>
                </a:moveTo>
                <a:lnTo>
                  <a:pt x="0" y="0"/>
                </a:lnTo>
                <a:lnTo>
                  <a:pt x="7619" y="99059"/>
                </a:lnTo>
                <a:lnTo>
                  <a:pt x="7619" y="0"/>
                </a:lnTo>
                <a:close/>
              </a:path>
            </a:pathLst>
          </a:custGeom>
          <a:solidFill>
            <a:srgbClr val="000000"/>
          </a:solidFill>
        </p:spPr>
        <p:txBody>
          <a:bodyPr wrap="square" lIns="0" tIns="0" rIns="0" bIns="0" rtlCol="0"/>
          <a:lstStyle/>
          <a:p>
            <a:endParaRPr/>
          </a:p>
        </p:txBody>
      </p:sp>
      <p:sp>
        <p:nvSpPr>
          <p:cNvPr id="209" name="object 209"/>
          <p:cNvSpPr/>
          <p:nvPr/>
        </p:nvSpPr>
        <p:spPr>
          <a:xfrm>
            <a:off x="6253230" y="3017456"/>
            <a:ext cx="7620" cy="99060"/>
          </a:xfrm>
          <a:custGeom>
            <a:avLst/>
            <a:gdLst/>
            <a:ahLst/>
            <a:cxnLst/>
            <a:rect l="l" t="t" r="r" b="b"/>
            <a:pathLst>
              <a:path w="7620" h="99060">
                <a:moveTo>
                  <a:pt x="0" y="99059"/>
                </a:moveTo>
                <a:lnTo>
                  <a:pt x="7619" y="99059"/>
                </a:lnTo>
                <a:lnTo>
                  <a:pt x="7619" y="0"/>
                </a:lnTo>
                <a:lnTo>
                  <a:pt x="0" y="0"/>
                </a:lnTo>
                <a:lnTo>
                  <a:pt x="0" y="99059"/>
                </a:lnTo>
              </a:path>
            </a:pathLst>
          </a:custGeom>
          <a:ln w="3175">
            <a:solidFill>
              <a:srgbClr val="000000"/>
            </a:solidFill>
          </a:ln>
        </p:spPr>
        <p:txBody>
          <a:bodyPr wrap="square" lIns="0" tIns="0" rIns="0" bIns="0" rtlCol="0"/>
          <a:lstStyle/>
          <a:p>
            <a:endParaRPr/>
          </a:p>
        </p:txBody>
      </p:sp>
      <p:sp>
        <p:nvSpPr>
          <p:cNvPr id="210" name="object 210"/>
          <p:cNvSpPr/>
          <p:nvPr/>
        </p:nvSpPr>
        <p:spPr>
          <a:xfrm>
            <a:off x="6180841" y="3063177"/>
            <a:ext cx="76200" cy="7620"/>
          </a:xfrm>
          <a:custGeom>
            <a:avLst/>
            <a:gdLst/>
            <a:ahLst/>
            <a:cxnLst/>
            <a:rect l="l" t="t" r="r" b="b"/>
            <a:pathLst>
              <a:path w="76200" h="7619">
                <a:moveTo>
                  <a:pt x="76200" y="0"/>
                </a:moveTo>
                <a:lnTo>
                  <a:pt x="0" y="7620"/>
                </a:lnTo>
                <a:lnTo>
                  <a:pt x="76200" y="7620"/>
                </a:lnTo>
                <a:lnTo>
                  <a:pt x="76200" y="0"/>
                </a:lnTo>
                <a:close/>
              </a:path>
            </a:pathLst>
          </a:custGeom>
          <a:solidFill>
            <a:srgbClr val="000000"/>
          </a:solidFill>
        </p:spPr>
        <p:txBody>
          <a:bodyPr wrap="square" lIns="0" tIns="0" rIns="0" bIns="0" rtlCol="0"/>
          <a:lstStyle/>
          <a:p>
            <a:endParaRPr/>
          </a:p>
        </p:txBody>
      </p:sp>
      <p:sp>
        <p:nvSpPr>
          <p:cNvPr id="211" name="object 211"/>
          <p:cNvSpPr/>
          <p:nvPr/>
        </p:nvSpPr>
        <p:spPr>
          <a:xfrm>
            <a:off x="6180841" y="3063177"/>
            <a:ext cx="76200" cy="7620"/>
          </a:xfrm>
          <a:custGeom>
            <a:avLst/>
            <a:gdLst/>
            <a:ahLst/>
            <a:cxnLst/>
            <a:rect l="l" t="t" r="r" b="b"/>
            <a:pathLst>
              <a:path w="76200" h="7619">
                <a:moveTo>
                  <a:pt x="76200" y="0"/>
                </a:moveTo>
                <a:lnTo>
                  <a:pt x="0" y="0"/>
                </a:lnTo>
                <a:lnTo>
                  <a:pt x="0" y="7620"/>
                </a:lnTo>
                <a:lnTo>
                  <a:pt x="76200" y="0"/>
                </a:lnTo>
                <a:close/>
              </a:path>
            </a:pathLst>
          </a:custGeom>
          <a:solidFill>
            <a:srgbClr val="000000"/>
          </a:solidFill>
        </p:spPr>
        <p:txBody>
          <a:bodyPr wrap="square" lIns="0" tIns="0" rIns="0" bIns="0" rtlCol="0"/>
          <a:lstStyle/>
          <a:p>
            <a:endParaRPr/>
          </a:p>
        </p:txBody>
      </p:sp>
      <p:sp>
        <p:nvSpPr>
          <p:cNvPr id="212" name="object 212"/>
          <p:cNvSpPr txBox="1"/>
          <p:nvPr/>
        </p:nvSpPr>
        <p:spPr>
          <a:xfrm>
            <a:off x="5782568" y="2718005"/>
            <a:ext cx="16891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PE</a:t>
            </a:r>
            <a:endParaRPr sz="850">
              <a:latin typeface="Arial"/>
              <a:cs typeface="Arial"/>
            </a:endParaRPr>
          </a:p>
        </p:txBody>
      </p:sp>
      <p:sp>
        <p:nvSpPr>
          <p:cNvPr id="213" name="object 213"/>
          <p:cNvSpPr/>
          <p:nvPr/>
        </p:nvSpPr>
        <p:spPr>
          <a:xfrm>
            <a:off x="6180841" y="3063177"/>
            <a:ext cx="76200" cy="7620"/>
          </a:xfrm>
          <a:custGeom>
            <a:avLst/>
            <a:gdLst/>
            <a:ahLst/>
            <a:cxnLst/>
            <a:rect l="l" t="t" r="r" b="b"/>
            <a:pathLst>
              <a:path w="76200" h="7619">
                <a:moveTo>
                  <a:pt x="76200" y="7620"/>
                </a:moveTo>
                <a:lnTo>
                  <a:pt x="76200" y="0"/>
                </a:lnTo>
                <a:lnTo>
                  <a:pt x="0" y="0"/>
                </a:lnTo>
                <a:lnTo>
                  <a:pt x="0" y="7620"/>
                </a:lnTo>
                <a:lnTo>
                  <a:pt x="76200" y="7620"/>
                </a:lnTo>
              </a:path>
            </a:pathLst>
          </a:custGeom>
          <a:ln w="3175">
            <a:solidFill>
              <a:srgbClr val="000000"/>
            </a:solidFill>
          </a:ln>
        </p:spPr>
        <p:txBody>
          <a:bodyPr wrap="square" lIns="0" tIns="0" rIns="0" bIns="0" rtlCol="0"/>
          <a:lstStyle/>
          <a:p>
            <a:endParaRPr/>
          </a:p>
        </p:txBody>
      </p:sp>
      <p:sp>
        <p:nvSpPr>
          <p:cNvPr id="214" name="object 214"/>
          <p:cNvSpPr/>
          <p:nvPr/>
        </p:nvSpPr>
        <p:spPr>
          <a:xfrm>
            <a:off x="5990341" y="2851340"/>
            <a:ext cx="19050" cy="13970"/>
          </a:xfrm>
          <a:custGeom>
            <a:avLst/>
            <a:gdLst/>
            <a:ahLst/>
            <a:cxnLst/>
            <a:rect l="l" t="t" r="r" b="b"/>
            <a:pathLst>
              <a:path w="19050" h="13969">
                <a:moveTo>
                  <a:pt x="12953" y="0"/>
                </a:moveTo>
                <a:lnTo>
                  <a:pt x="0" y="13716"/>
                </a:lnTo>
                <a:lnTo>
                  <a:pt x="19050" y="13716"/>
                </a:lnTo>
                <a:lnTo>
                  <a:pt x="12953" y="0"/>
                </a:lnTo>
                <a:close/>
              </a:path>
            </a:pathLst>
          </a:custGeom>
          <a:solidFill>
            <a:srgbClr val="000000"/>
          </a:solidFill>
        </p:spPr>
        <p:txBody>
          <a:bodyPr wrap="square" lIns="0" tIns="0" rIns="0" bIns="0" rtlCol="0"/>
          <a:lstStyle/>
          <a:p>
            <a:endParaRPr/>
          </a:p>
        </p:txBody>
      </p:sp>
      <p:sp>
        <p:nvSpPr>
          <p:cNvPr id="215" name="object 215"/>
          <p:cNvSpPr/>
          <p:nvPr/>
        </p:nvSpPr>
        <p:spPr>
          <a:xfrm>
            <a:off x="5990341" y="2851340"/>
            <a:ext cx="19050" cy="13335"/>
          </a:xfrm>
          <a:custGeom>
            <a:avLst/>
            <a:gdLst/>
            <a:ahLst/>
            <a:cxnLst/>
            <a:rect l="l" t="t" r="r" b="b"/>
            <a:pathLst>
              <a:path w="19050" h="13335">
                <a:moveTo>
                  <a:pt x="19050" y="12953"/>
                </a:moveTo>
                <a:lnTo>
                  <a:pt x="12953" y="0"/>
                </a:lnTo>
                <a:lnTo>
                  <a:pt x="0" y="12953"/>
                </a:lnTo>
                <a:lnTo>
                  <a:pt x="19050" y="12953"/>
                </a:lnTo>
              </a:path>
            </a:pathLst>
          </a:custGeom>
          <a:ln w="3175">
            <a:solidFill>
              <a:srgbClr val="000000"/>
            </a:solidFill>
          </a:ln>
        </p:spPr>
        <p:txBody>
          <a:bodyPr wrap="square" lIns="0" tIns="0" rIns="0" bIns="0" rtlCol="0"/>
          <a:lstStyle/>
          <a:p>
            <a:endParaRPr/>
          </a:p>
        </p:txBody>
      </p:sp>
      <p:sp>
        <p:nvSpPr>
          <p:cNvPr id="216" name="object 216"/>
          <p:cNvSpPr/>
          <p:nvPr/>
        </p:nvSpPr>
        <p:spPr>
          <a:xfrm>
            <a:off x="5990341" y="2845244"/>
            <a:ext cx="13335" cy="20320"/>
          </a:xfrm>
          <a:custGeom>
            <a:avLst/>
            <a:gdLst/>
            <a:ahLst/>
            <a:cxnLst/>
            <a:rect l="l" t="t" r="r" b="b"/>
            <a:pathLst>
              <a:path w="13335" h="20319">
                <a:moveTo>
                  <a:pt x="0" y="0"/>
                </a:moveTo>
                <a:lnTo>
                  <a:pt x="0" y="19812"/>
                </a:lnTo>
                <a:lnTo>
                  <a:pt x="12953" y="6096"/>
                </a:lnTo>
                <a:lnTo>
                  <a:pt x="0" y="0"/>
                </a:lnTo>
                <a:close/>
              </a:path>
            </a:pathLst>
          </a:custGeom>
          <a:solidFill>
            <a:srgbClr val="000000"/>
          </a:solidFill>
        </p:spPr>
        <p:txBody>
          <a:bodyPr wrap="square" lIns="0" tIns="0" rIns="0" bIns="0" rtlCol="0"/>
          <a:lstStyle/>
          <a:p>
            <a:endParaRPr/>
          </a:p>
        </p:txBody>
      </p:sp>
      <p:sp>
        <p:nvSpPr>
          <p:cNvPr id="217" name="object 217"/>
          <p:cNvSpPr/>
          <p:nvPr/>
        </p:nvSpPr>
        <p:spPr>
          <a:xfrm>
            <a:off x="5990341" y="2845244"/>
            <a:ext cx="13335" cy="19050"/>
          </a:xfrm>
          <a:custGeom>
            <a:avLst/>
            <a:gdLst/>
            <a:ahLst/>
            <a:cxnLst/>
            <a:rect l="l" t="t" r="r" b="b"/>
            <a:pathLst>
              <a:path w="13335" h="19050">
                <a:moveTo>
                  <a:pt x="12953" y="6096"/>
                </a:moveTo>
                <a:lnTo>
                  <a:pt x="0" y="0"/>
                </a:lnTo>
                <a:lnTo>
                  <a:pt x="0" y="19050"/>
                </a:lnTo>
                <a:lnTo>
                  <a:pt x="12953" y="6096"/>
                </a:lnTo>
              </a:path>
            </a:pathLst>
          </a:custGeom>
          <a:ln w="3175">
            <a:solidFill>
              <a:srgbClr val="000000"/>
            </a:solidFill>
          </a:ln>
        </p:spPr>
        <p:txBody>
          <a:bodyPr wrap="square" lIns="0" tIns="0" rIns="0" bIns="0" rtlCol="0"/>
          <a:lstStyle/>
          <a:p>
            <a:endParaRPr/>
          </a:p>
        </p:txBody>
      </p:sp>
      <p:sp>
        <p:nvSpPr>
          <p:cNvPr id="218" name="object 218"/>
          <p:cNvSpPr/>
          <p:nvPr/>
        </p:nvSpPr>
        <p:spPr>
          <a:xfrm>
            <a:off x="5976624" y="2845244"/>
            <a:ext cx="13970" cy="20320"/>
          </a:xfrm>
          <a:custGeom>
            <a:avLst/>
            <a:gdLst/>
            <a:ahLst/>
            <a:cxnLst/>
            <a:rect l="l" t="t" r="r" b="b"/>
            <a:pathLst>
              <a:path w="13970" h="20319">
                <a:moveTo>
                  <a:pt x="13716" y="0"/>
                </a:moveTo>
                <a:lnTo>
                  <a:pt x="0" y="6096"/>
                </a:lnTo>
                <a:lnTo>
                  <a:pt x="13716" y="19812"/>
                </a:lnTo>
                <a:lnTo>
                  <a:pt x="13716" y="0"/>
                </a:lnTo>
                <a:close/>
              </a:path>
            </a:pathLst>
          </a:custGeom>
          <a:solidFill>
            <a:srgbClr val="000000"/>
          </a:solidFill>
        </p:spPr>
        <p:txBody>
          <a:bodyPr wrap="square" lIns="0" tIns="0" rIns="0" bIns="0" rtlCol="0"/>
          <a:lstStyle/>
          <a:p>
            <a:endParaRPr/>
          </a:p>
        </p:txBody>
      </p:sp>
      <p:sp>
        <p:nvSpPr>
          <p:cNvPr id="219" name="object 219"/>
          <p:cNvSpPr/>
          <p:nvPr/>
        </p:nvSpPr>
        <p:spPr>
          <a:xfrm>
            <a:off x="5976624" y="2845244"/>
            <a:ext cx="13970" cy="19050"/>
          </a:xfrm>
          <a:custGeom>
            <a:avLst/>
            <a:gdLst/>
            <a:ahLst/>
            <a:cxnLst/>
            <a:rect l="l" t="t" r="r" b="b"/>
            <a:pathLst>
              <a:path w="13970" h="19050">
                <a:moveTo>
                  <a:pt x="13716" y="0"/>
                </a:moveTo>
                <a:lnTo>
                  <a:pt x="0" y="6096"/>
                </a:lnTo>
                <a:lnTo>
                  <a:pt x="13716" y="19050"/>
                </a:lnTo>
                <a:lnTo>
                  <a:pt x="13716" y="0"/>
                </a:lnTo>
              </a:path>
            </a:pathLst>
          </a:custGeom>
          <a:ln w="3175">
            <a:solidFill>
              <a:srgbClr val="000000"/>
            </a:solidFill>
          </a:ln>
        </p:spPr>
        <p:txBody>
          <a:bodyPr wrap="square" lIns="0" tIns="0" rIns="0" bIns="0" rtlCol="0"/>
          <a:lstStyle/>
          <a:p>
            <a:endParaRPr/>
          </a:p>
        </p:txBody>
      </p:sp>
      <p:sp>
        <p:nvSpPr>
          <p:cNvPr id="220" name="object 220"/>
          <p:cNvSpPr/>
          <p:nvPr/>
        </p:nvSpPr>
        <p:spPr>
          <a:xfrm>
            <a:off x="5971291" y="2851340"/>
            <a:ext cx="19050" cy="13970"/>
          </a:xfrm>
          <a:custGeom>
            <a:avLst/>
            <a:gdLst/>
            <a:ahLst/>
            <a:cxnLst/>
            <a:rect l="l" t="t" r="r" b="b"/>
            <a:pathLst>
              <a:path w="19050" h="13969">
                <a:moveTo>
                  <a:pt x="5333" y="0"/>
                </a:moveTo>
                <a:lnTo>
                  <a:pt x="0" y="13716"/>
                </a:lnTo>
                <a:lnTo>
                  <a:pt x="19050" y="13716"/>
                </a:lnTo>
                <a:lnTo>
                  <a:pt x="5333" y="0"/>
                </a:lnTo>
                <a:close/>
              </a:path>
            </a:pathLst>
          </a:custGeom>
          <a:solidFill>
            <a:srgbClr val="000000"/>
          </a:solidFill>
        </p:spPr>
        <p:txBody>
          <a:bodyPr wrap="square" lIns="0" tIns="0" rIns="0" bIns="0" rtlCol="0"/>
          <a:lstStyle/>
          <a:p>
            <a:endParaRPr/>
          </a:p>
        </p:txBody>
      </p:sp>
      <p:sp>
        <p:nvSpPr>
          <p:cNvPr id="221" name="object 221"/>
          <p:cNvSpPr/>
          <p:nvPr/>
        </p:nvSpPr>
        <p:spPr>
          <a:xfrm>
            <a:off x="5971291" y="2851340"/>
            <a:ext cx="19050" cy="13335"/>
          </a:xfrm>
          <a:custGeom>
            <a:avLst/>
            <a:gdLst/>
            <a:ahLst/>
            <a:cxnLst/>
            <a:rect l="l" t="t" r="r" b="b"/>
            <a:pathLst>
              <a:path w="19050" h="13335">
                <a:moveTo>
                  <a:pt x="5333" y="0"/>
                </a:moveTo>
                <a:lnTo>
                  <a:pt x="0" y="12953"/>
                </a:lnTo>
                <a:lnTo>
                  <a:pt x="19050" y="12953"/>
                </a:lnTo>
                <a:lnTo>
                  <a:pt x="5333" y="0"/>
                </a:lnTo>
              </a:path>
            </a:pathLst>
          </a:custGeom>
          <a:ln w="3175">
            <a:solidFill>
              <a:srgbClr val="000000"/>
            </a:solidFill>
          </a:ln>
        </p:spPr>
        <p:txBody>
          <a:bodyPr wrap="square" lIns="0" tIns="0" rIns="0" bIns="0" rtlCol="0"/>
          <a:lstStyle/>
          <a:p>
            <a:endParaRPr/>
          </a:p>
        </p:txBody>
      </p:sp>
      <p:sp>
        <p:nvSpPr>
          <p:cNvPr id="222" name="object 222"/>
          <p:cNvSpPr/>
          <p:nvPr/>
        </p:nvSpPr>
        <p:spPr>
          <a:xfrm>
            <a:off x="5971291" y="2865056"/>
            <a:ext cx="19050" cy="13335"/>
          </a:xfrm>
          <a:custGeom>
            <a:avLst/>
            <a:gdLst/>
            <a:ahLst/>
            <a:cxnLst/>
            <a:rect l="l" t="t" r="r" b="b"/>
            <a:pathLst>
              <a:path w="19050" h="13335">
                <a:moveTo>
                  <a:pt x="19050" y="0"/>
                </a:moveTo>
                <a:lnTo>
                  <a:pt x="0" y="0"/>
                </a:lnTo>
                <a:lnTo>
                  <a:pt x="5333" y="12953"/>
                </a:lnTo>
                <a:lnTo>
                  <a:pt x="19050" y="0"/>
                </a:lnTo>
                <a:close/>
              </a:path>
            </a:pathLst>
          </a:custGeom>
          <a:solidFill>
            <a:srgbClr val="000000"/>
          </a:solidFill>
        </p:spPr>
        <p:txBody>
          <a:bodyPr wrap="square" lIns="0" tIns="0" rIns="0" bIns="0" rtlCol="0"/>
          <a:lstStyle/>
          <a:p>
            <a:endParaRPr/>
          </a:p>
        </p:txBody>
      </p:sp>
      <p:sp>
        <p:nvSpPr>
          <p:cNvPr id="223" name="object 223"/>
          <p:cNvSpPr/>
          <p:nvPr/>
        </p:nvSpPr>
        <p:spPr>
          <a:xfrm>
            <a:off x="5971291" y="2864294"/>
            <a:ext cx="19050" cy="13970"/>
          </a:xfrm>
          <a:custGeom>
            <a:avLst/>
            <a:gdLst/>
            <a:ahLst/>
            <a:cxnLst/>
            <a:rect l="l" t="t" r="r" b="b"/>
            <a:pathLst>
              <a:path w="19050" h="13969">
                <a:moveTo>
                  <a:pt x="0" y="0"/>
                </a:moveTo>
                <a:lnTo>
                  <a:pt x="5333" y="13716"/>
                </a:lnTo>
                <a:lnTo>
                  <a:pt x="19050" y="0"/>
                </a:lnTo>
                <a:lnTo>
                  <a:pt x="0" y="0"/>
                </a:lnTo>
              </a:path>
            </a:pathLst>
          </a:custGeom>
          <a:ln w="3175">
            <a:solidFill>
              <a:srgbClr val="000000"/>
            </a:solidFill>
          </a:ln>
        </p:spPr>
        <p:txBody>
          <a:bodyPr wrap="square" lIns="0" tIns="0" rIns="0" bIns="0" rtlCol="0"/>
          <a:lstStyle/>
          <a:p>
            <a:endParaRPr/>
          </a:p>
        </p:txBody>
      </p:sp>
      <p:sp>
        <p:nvSpPr>
          <p:cNvPr id="224" name="object 224"/>
          <p:cNvSpPr/>
          <p:nvPr/>
        </p:nvSpPr>
        <p:spPr>
          <a:xfrm>
            <a:off x="5976624" y="2865056"/>
            <a:ext cx="13970" cy="19050"/>
          </a:xfrm>
          <a:custGeom>
            <a:avLst/>
            <a:gdLst/>
            <a:ahLst/>
            <a:cxnLst/>
            <a:rect l="l" t="t" r="r" b="b"/>
            <a:pathLst>
              <a:path w="13970" h="19050">
                <a:moveTo>
                  <a:pt x="13716" y="0"/>
                </a:moveTo>
                <a:lnTo>
                  <a:pt x="0" y="12953"/>
                </a:lnTo>
                <a:lnTo>
                  <a:pt x="13716" y="19050"/>
                </a:lnTo>
                <a:lnTo>
                  <a:pt x="13716" y="0"/>
                </a:lnTo>
                <a:close/>
              </a:path>
            </a:pathLst>
          </a:custGeom>
          <a:solidFill>
            <a:srgbClr val="000000"/>
          </a:solidFill>
        </p:spPr>
        <p:txBody>
          <a:bodyPr wrap="square" lIns="0" tIns="0" rIns="0" bIns="0" rtlCol="0"/>
          <a:lstStyle/>
          <a:p>
            <a:endParaRPr/>
          </a:p>
        </p:txBody>
      </p:sp>
      <p:sp>
        <p:nvSpPr>
          <p:cNvPr id="225" name="object 225"/>
          <p:cNvSpPr/>
          <p:nvPr/>
        </p:nvSpPr>
        <p:spPr>
          <a:xfrm>
            <a:off x="5976624" y="2864294"/>
            <a:ext cx="13970" cy="20320"/>
          </a:xfrm>
          <a:custGeom>
            <a:avLst/>
            <a:gdLst/>
            <a:ahLst/>
            <a:cxnLst/>
            <a:rect l="l" t="t" r="r" b="b"/>
            <a:pathLst>
              <a:path w="13970"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226" name="object 226"/>
          <p:cNvSpPr/>
          <p:nvPr/>
        </p:nvSpPr>
        <p:spPr>
          <a:xfrm>
            <a:off x="5990341" y="2865056"/>
            <a:ext cx="13335" cy="19050"/>
          </a:xfrm>
          <a:custGeom>
            <a:avLst/>
            <a:gdLst/>
            <a:ahLst/>
            <a:cxnLst/>
            <a:rect l="l" t="t" r="r" b="b"/>
            <a:pathLst>
              <a:path w="13335" h="19050">
                <a:moveTo>
                  <a:pt x="0" y="0"/>
                </a:moveTo>
                <a:lnTo>
                  <a:pt x="0" y="19050"/>
                </a:lnTo>
                <a:lnTo>
                  <a:pt x="12953" y="12953"/>
                </a:lnTo>
                <a:lnTo>
                  <a:pt x="0" y="0"/>
                </a:lnTo>
                <a:close/>
              </a:path>
            </a:pathLst>
          </a:custGeom>
          <a:solidFill>
            <a:srgbClr val="000000"/>
          </a:solidFill>
        </p:spPr>
        <p:txBody>
          <a:bodyPr wrap="square" lIns="0" tIns="0" rIns="0" bIns="0" rtlCol="0"/>
          <a:lstStyle/>
          <a:p>
            <a:endParaRPr/>
          </a:p>
        </p:txBody>
      </p:sp>
      <p:sp>
        <p:nvSpPr>
          <p:cNvPr id="227" name="object 227"/>
          <p:cNvSpPr/>
          <p:nvPr/>
        </p:nvSpPr>
        <p:spPr>
          <a:xfrm>
            <a:off x="5990341" y="2864294"/>
            <a:ext cx="13335" cy="20320"/>
          </a:xfrm>
          <a:custGeom>
            <a:avLst/>
            <a:gdLst/>
            <a:ahLst/>
            <a:cxnLst/>
            <a:rect l="l" t="t" r="r" b="b"/>
            <a:pathLst>
              <a:path w="13335" h="20319">
                <a:moveTo>
                  <a:pt x="0" y="19812"/>
                </a:moveTo>
                <a:lnTo>
                  <a:pt x="12953" y="13716"/>
                </a:lnTo>
                <a:lnTo>
                  <a:pt x="0" y="0"/>
                </a:lnTo>
                <a:lnTo>
                  <a:pt x="0" y="19812"/>
                </a:lnTo>
              </a:path>
            </a:pathLst>
          </a:custGeom>
          <a:ln w="3175">
            <a:solidFill>
              <a:srgbClr val="000000"/>
            </a:solidFill>
          </a:ln>
        </p:spPr>
        <p:txBody>
          <a:bodyPr wrap="square" lIns="0" tIns="0" rIns="0" bIns="0" rtlCol="0"/>
          <a:lstStyle/>
          <a:p>
            <a:endParaRPr/>
          </a:p>
        </p:txBody>
      </p:sp>
      <p:sp>
        <p:nvSpPr>
          <p:cNvPr id="228" name="object 228"/>
          <p:cNvSpPr/>
          <p:nvPr/>
        </p:nvSpPr>
        <p:spPr>
          <a:xfrm>
            <a:off x="5990341" y="2865056"/>
            <a:ext cx="19050" cy="13335"/>
          </a:xfrm>
          <a:custGeom>
            <a:avLst/>
            <a:gdLst/>
            <a:ahLst/>
            <a:cxnLst/>
            <a:rect l="l" t="t" r="r" b="b"/>
            <a:pathLst>
              <a:path w="19050" h="13335">
                <a:moveTo>
                  <a:pt x="19050" y="0"/>
                </a:moveTo>
                <a:lnTo>
                  <a:pt x="0" y="0"/>
                </a:lnTo>
                <a:lnTo>
                  <a:pt x="12953" y="12953"/>
                </a:lnTo>
                <a:lnTo>
                  <a:pt x="19050" y="0"/>
                </a:lnTo>
                <a:close/>
              </a:path>
            </a:pathLst>
          </a:custGeom>
          <a:solidFill>
            <a:srgbClr val="000000"/>
          </a:solidFill>
        </p:spPr>
        <p:txBody>
          <a:bodyPr wrap="square" lIns="0" tIns="0" rIns="0" bIns="0" rtlCol="0"/>
          <a:lstStyle/>
          <a:p>
            <a:endParaRPr/>
          </a:p>
        </p:txBody>
      </p:sp>
      <p:sp>
        <p:nvSpPr>
          <p:cNvPr id="229" name="object 229"/>
          <p:cNvSpPr txBox="1"/>
          <p:nvPr/>
        </p:nvSpPr>
        <p:spPr>
          <a:xfrm>
            <a:off x="6221480" y="2641805"/>
            <a:ext cx="442595" cy="371475"/>
          </a:xfrm>
          <a:prstGeom prst="rect">
            <a:avLst/>
          </a:prstGeom>
        </p:spPr>
        <p:txBody>
          <a:bodyPr vert="horz" wrap="square" lIns="0" tIns="11430" rIns="0" bIns="0" rtlCol="0">
            <a:spAutoFit/>
          </a:bodyPr>
          <a:lstStyle/>
          <a:p>
            <a:pPr marL="12700">
              <a:lnSpc>
                <a:spcPct val="100000"/>
              </a:lnSpc>
              <a:spcBef>
                <a:spcPts val="90"/>
              </a:spcBef>
              <a:tabLst>
                <a:tab pos="310515" algn="l"/>
              </a:tabLst>
            </a:pPr>
            <a:r>
              <a:rPr sz="850" spc="-10" dirty="0">
                <a:latin typeface="Arial"/>
                <a:cs typeface="Arial"/>
              </a:rPr>
              <a:t>N	L1</a:t>
            </a:r>
            <a:endParaRPr sz="850">
              <a:latin typeface="Arial"/>
              <a:cs typeface="Arial"/>
            </a:endParaRPr>
          </a:p>
          <a:p>
            <a:pPr>
              <a:lnSpc>
                <a:spcPct val="100000"/>
              </a:lnSpc>
              <a:spcBef>
                <a:spcPts val="5"/>
              </a:spcBef>
            </a:pPr>
            <a:endParaRPr sz="850">
              <a:latin typeface="Arial"/>
              <a:cs typeface="Arial"/>
            </a:endParaRPr>
          </a:p>
          <a:p>
            <a:pPr marL="55244">
              <a:lnSpc>
                <a:spcPct val="100000"/>
              </a:lnSpc>
            </a:pPr>
            <a:r>
              <a:rPr sz="600" spc="15" dirty="0">
                <a:latin typeface="Arial"/>
                <a:cs typeface="Arial"/>
              </a:rPr>
              <a:t>CARGA</a:t>
            </a:r>
            <a:r>
              <a:rPr sz="600" spc="-80" dirty="0">
                <a:latin typeface="Arial"/>
                <a:cs typeface="Arial"/>
              </a:rPr>
              <a:t> </a:t>
            </a:r>
            <a:r>
              <a:rPr sz="600" spc="15" dirty="0">
                <a:latin typeface="Arial"/>
                <a:cs typeface="Arial"/>
              </a:rPr>
              <a:t>1</a:t>
            </a:r>
            <a:endParaRPr sz="600">
              <a:latin typeface="Arial"/>
              <a:cs typeface="Arial"/>
            </a:endParaRPr>
          </a:p>
        </p:txBody>
      </p:sp>
      <p:sp>
        <p:nvSpPr>
          <p:cNvPr id="230" name="object 230"/>
          <p:cNvSpPr/>
          <p:nvPr/>
        </p:nvSpPr>
        <p:spPr>
          <a:xfrm>
            <a:off x="5990341" y="2864294"/>
            <a:ext cx="19050" cy="13970"/>
          </a:xfrm>
          <a:custGeom>
            <a:avLst/>
            <a:gdLst/>
            <a:ahLst/>
            <a:cxnLst/>
            <a:rect l="l" t="t" r="r" b="b"/>
            <a:pathLst>
              <a:path w="19050" h="13969">
                <a:moveTo>
                  <a:pt x="12953" y="13716"/>
                </a:moveTo>
                <a:lnTo>
                  <a:pt x="19050" y="0"/>
                </a:lnTo>
                <a:lnTo>
                  <a:pt x="0" y="0"/>
                </a:lnTo>
                <a:lnTo>
                  <a:pt x="12953" y="13716"/>
                </a:lnTo>
              </a:path>
            </a:pathLst>
          </a:custGeom>
          <a:ln w="3175">
            <a:solidFill>
              <a:srgbClr val="000000"/>
            </a:solidFill>
          </a:ln>
        </p:spPr>
        <p:txBody>
          <a:bodyPr wrap="square" lIns="0" tIns="0" rIns="0" bIns="0" rtlCol="0"/>
          <a:lstStyle/>
          <a:p>
            <a:endParaRPr/>
          </a:p>
        </p:txBody>
      </p:sp>
      <p:sp>
        <p:nvSpPr>
          <p:cNvPr id="231" name="object 231"/>
          <p:cNvSpPr/>
          <p:nvPr/>
        </p:nvSpPr>
        <p:spPr>
          <a:xfrm>
            <a:off x="6666997" y="3065462"/>
            <a:ext cx="62865" cy="92710"/>
          </a:xfrm>
          <a:custGeom>
            <a:avLst/>
            <a:gdLst/>
            <a:ahLst/>
            <a:cxnLst/>
            <a:rect l="l" t="t" r="r" b="b"/>
            <a:pathLst>
              <a:path w="62864" h="92710">
                <a:moveTo>
                  <a:pt x="58674" y="0"/>
                </a:moveTo>
                <a:lnTo>
                  <a:pt x="0" y="92201"/>
                </a:lnTo>
                <a:lnTo>
                  <a:pt x="62484" y="3048"/>
                </a:lnTo>
                <a:lnTo>
                  <a:pt x="58674" y="0"/>
                </a:lnTo>
                <a:close/>
              </a:path>
            </a:pathLst>
          </a:custGeom>
          <a:solidFill>
            <a:srgbClr val="000000"/>
          </a:solidFill>
        </p:spPr>
        <p:txBody>
          <a:bodyPr wrap="square" lIns="0" tIns="0" rIns="0" bIns="0" rtlCol="0"/>
          <a:lstStyle/>
          <a:p>
            <a:endParaRPr/>
          </a:p>
        </p:txBody>
      </p:sp>
      <p:sp>
        <p:nvSpPr>
          <p:cNvPr id="232" name="object 232"/>
          <p:cNvSpPr/>
          <p:nvPr/>
        </p:nvSpPr>
        <p:spPr>
          <a:xfrm>
            <a:off x="6662424" y="3065462"/>
            <a:ext cx="63500" cy="92710"/>
          </a:xfrm>
          <a:custGeom>
            <a:avLst/>
            <a:gdLst/>
            <a:ahLst/>
            <a:cxnLst/>
            <a:rect l="l" t="t" r="r" b="b"/>
            <a:pathLst>
              <a:path w="63500" h="92710">
                <a:moveTo>
                  <a:pt x="63246" y="0"/>
                </a:moveTo>
                <a:lnTo>
                  <a:pt x="0" y="89153"/>
                </a:lnTo>
                <a:lnTo>
                  <a:pt x="4572" y="92201"/>
                </a:lnTo>
                <a:lnTo>
                  <a:pt x="63246" y="0"/>
                </a:lnTo>
                <a:close/>
              </a:path>
            </a:pathLst>
          </a:custGeom>
          <a:solidFill>
            <a:srgbClr val="000000"/>
          </a:solidFill>
        </p:spPr>
        <p:txBody>
          <a:bodyPr wrap="square" lIns="0" tIns="0" rIns="0" bIns="0" rtlCol="0"/>
          <a:lstStyle/>
          <a:p>
            <a:endParaRPr/>
          </a:p>
        </p:txBody>
      </p:sp>
      <p:sp>
        <p:nvSpPr>
          <p:cNvPr id="233" name="object 233"/>
          <p:cNvSpPr/>
          <p:nvPr/>
        </p:nvSpPr>
        <p:spPr>
          <a:xfrm>
            <a:off x="6662424" y="3065462"/>
            <a:ext cx="67310" cy="92710"/>
          </a:xfrm>
          <a:custGeom>
            <a:avLst/>
            <a:gdLst/>
            <a:ahLst/>
            <a:cxnLst/>
            <a:rect l="l" t="t" r="r" b="b"/>
            <a:pathLst>
              <a:path w="67310" h="92710">
                <a:moveTo>
                  <a:pt x="67056" y="3048"/>
                </a:moveTo>
                <a:lnTo>
                  <a:pt x="63246" y="0"/>
                </a:lnTo>
                <a:lnTo>
                  <a:pt x="0" y="89153"/>
                </a:lnTo>
                <a:lnTo>
                  <a:pt x="4572" y="92201"/>
                </a:lnTo>
                <a:lnTo>
                  <a:pt x="67056" y="3048"/>
                </a:lnTo>
              </a:path>
            </a:pathLst>
          </a:custGeom>
          <a:ln w="3175">
            <a:solidFill>
              <a:srgbClr val="000000"/>
            </a:solidFill>
          </a:ln>
        </p:spPr>
        <p:txBody>
          <a:bodyPr wrap="square" lIns="0" tIns="0" rIns="0" bIns="0" rtlCol="0"/>
          <a:lstStyle/>
          <a:p>
            <a:endParaRPr/>
          </a:p>
        </p:txBody>
      </p:sp>
      <p:sp>
        <p:nvSpPr>
          <p:cNvPr id="234" name="object 234"/>
          <p:cNvSpPr/>
          <p:nvPr/>
        </p:nvSpPr>
        <p:spPr>
          <a:xfrm>
            <a:off x="6663949" y="3117278"/>
            <a:ext cx="71755" cy="41275"/>
          </a:xfrm>
          <a:custGeom>
            <a:avLst/>
            <a:gdLst/>
            <a:ahLst/>
            <a:cxnLst/>
            <a:rect l="l" t="t" r="r" b="b"/>
            <a:pathLst>
              <a:path w="71754" h="41275">
                <a:moveTo>
                  <a:pt x="71627" y="0"/>
                </a:moveTo>
                <a:lnTo>
                  <a:pt x="0" y="36576"/>
                </a:lnTo>
                <a:lnTo>
                  <a:pt x="2286" y="41148"/>
                </a:lnTo>
                <a:lnTo>
                  <a:pt x="71627" y="0"/>
                </a:lnTo>
                <a:close/>
              </a:path>
            </a:pathLst>
          </a:custGeom>
          <a:solidFill>
            <a:srgbClr val="000000"/>
          </a:solidFill>
        </p:spPr>
        <p:txBody>
          <a:bodyPr wrap="square" lIns="0" tIns="0" rIns="0" bIns="0" rtlCol="0"/>
          <a:lstStyle/>
          <a:p>
            <a:endParaRPr/>
          </a:p>
        </p:txBody>
      </p:sp>
      <p:sp>
        <p:nvSpPr>
          <p:cNvPr id="235" name="object 235"/>
          <p:cNvSpPr/>
          <p:nvPr/>
        </p:nvSpPr>
        <p:spPr>
          <a:xfrm>
            <a:off x="6666235" y="3117278"/>
            <a:ext cx="71755" cy="41275"/>
          </a:xfrm>
          <a:custGeom>
            <a:avLst/>
            <a:gdLst/>
            <a:ahLst/>
            <a:cxnLst/>
            <a:rect l="l" t="t" r="r" b="b"/>
            <a:pathLst>
              <a:path w="71754" h="41275">
                <a:moveTo>
                  <a:pt x="69341" y="0"/>
                </a:moveTo>
                <a:lnTo>
                  <a:pt x="0" y="41148"/>
                </a:lnTo>
                <a:lnTo>
                  <a:pt x="71627" y="5334"/>
                </a:lnTo>
                <a:lnTo>
                  <a:pt x="69341" y="0"/>
                </a:lnTo>
                <a:close/>
              </a:path>
            </a:pathLst>
          </a:custGeom>
          <a:solidFill>
            <a:srgbClr val="000000"/>
          </a:solidFill>
        </p:spPr>
        <p:txBody>
          <a:bodyPr wrap="square" lIns="0" tIns="0" rIns="0" bIns="0" rtlCol="0"/>
          <a:lstStyle/>
          <a:p>
            <a:endParaRPr/>
          </a:p>
        </p:txBody>
      </p:sp>
      <p:sp>
        <p:nvSpPr>
          <p:cNvPr id="236" name="object 236"/>
          <p:cNvSpPr/>
          <p:nvPr/>
        </p:nvSpPr>
        <p:spPr>
          <a:xfrm>
            <a:off x="6663949" y="3117278"/>
            <a:ext cx="74295" cy="41275"/>
          </a:xfrm>
          <a:custGeom>
            <a:avLst/>
            <a:gdLst/>
            <a:ahLst/>
            <a:cxnLst/>
            <a:rect l="l" t="t" r="r" b="b"/>
            <a:pathLst>
              <a:path w="74295" h="41275">
                <a:moveTo>
                  <a:pt x="0" y="36576"/>
                </a:moveTo>
                <a:lnTo>
                  <a:pt x="2286" y="41148"/>
                </a:lnTo>
                <a:lnTo>
                  <a:pt x="73913" y="5334"/>
                </a:lnTo>
                <a:lnTo>
                  <a:pt x="71627" y="0"/>
                </a:lnTo>
                <a:lnTo>
                  <a:pt x="0" y="36576"/>
                </a:lnTo>
              </a:path>
            </a:pathLst>
          </a:custGeom>
          <a:ln w="3175">
            <a:solidFill>
              <a:srgbClr val="000000"/>
            </a:solidFill>
          </a:ln>
        </p:spPr>
        <p:txBody>
          <a:bodyPr wrap="square" lIns="0" tIns="0" rIns="0" bIns="0" rtlCol="0"/>
          <a:lstStyle/>
          <a:p>
            <a:endParaRPr/>
          </a:p>
        </p:txBody>
      </p:sp>
      <p:sp>
        <p:nvSpPr>
          <p:cNvPr id="237" name="object 237"/>
          <p:cNvSpPr/>
          <p:nvPr/>
        </p:nvSpPr>
        <p:spPr>
          <a:xfrm>
            <a:off x="6679188" y="3118040"/>
            <a:ext cx="59690" cy="87630"/>
          </a:xfrm>
          <a:custGeom>
            <a:avLst/>
            <a:gdLst/>
            <a:ahLst/>
            <a:cxnLst/>
            <a:rect l="l" t="t" r="r" b="b"/>
            <a:pathLst>
              <a:path w="59689" h="87630">
                <a:moveTo>
                  <a:pt x="55626" y="0"/>
                </a:moveTo>
                <a:lnTo>
                  <a:pt x="0" y="87629"/>
                </a:lnTo>
                <a:lnTo>
                  <a:pt x="59436" y="3809"/>
                </a:lnTo>
                <a:lnTo>
                  <a:pt x="55626" y="0"/>
                </a:lnTo>
                <a:close/>
              </a:path>
            </a:pathLst>
          </a:custGeom>
          <a:solidFill>
            <a:srgbClr val="000000"/>
          </a:solidFill>
        </p:spPr>
        <p:txBody>
          <a:bodyPr wrap="square" lIns="0" tIns="0" rIns="0" bIns="0" rtlCol="0"/>
          <a:lstStyle/>
          <a:p>
            <a:endParaRPr/>
          </a:p>
        </p:txBody>
      </p:sp>
      <p:sp>
        <p:nvSpPr>
          <p:cNvPr id="238" name="object 238"/>
          <p:cNvSpPr/>
          <p:nvPr/>
        </p:nvSpPr>
        <p:spPr>
          <a:xfrm>
            <a:off x="6674617" y="3118040"/>
            <a:ext cx="60325" cy="87630"/>
          </a:xfrm>
          <a:custGeom>
            <a:avLst/>
            <a:gdLst/>
            <a:ahLst/>
            <a:cxnLst/>
            <a:rect l="l" t="t" r="r" b="b"/>
            <a:pathLst>
              <a:path w="60325" h="87630">
                <a:moveTo>
                  <a:pt x="60198" y="0"/>
                </a:moveTo>
                <a:lnTo>
                  <a:pt x="0" y="84581"/>
                </a:lnTo>
                <a:lnTo>
                  <a:pt x="4571" y="87629"/>
                </a:lnTo>
                <a:lnTo>
                  <a:pt x="60198" y="0"/>
                </a:lnTo>
                <a:close/>
              </a:path>
            </a:pathLst>
          </a:custGeom>
          <a:solidFill>
            <a:srgbClr val="000000"/>
          </a:solidFill>
        </p:spPr>
        <p:txBody>
          <a:bodyPr wrap="square" lIns="0" tIns="0" rIns="0" bIns="0" rtlCol="0"/>
          <a:lstStyle/>
          <a:p>
            <a:endParaRPr/>
          </a:p>
        </p:txBody>
      </p:sp>
      <p:sp>
        <p:nvSpPr>
          <p:cNvPr id="239" name="object 239"/>
          <p:cNvSpPr/>
          <p:nvPr/>
        </p:nvSpPr>
        <p:spPr>
          <a:xfrm>
            <a:off x="6674617" y="3118040"/>
            <a:ext cx="64135" cy="87630"/>
          </a:xfrm>
          <a:custGeom>
            <a:avLst/>
            <a:gdLst/>
            <a:ahLst/>
            <a:cxnLst/>
            <a:rect l="l" t="t" r="r" b="b"/>
            <a:pathLst>
              <a:path w="64135" h="87630">
                <a:moveTo>
                  <a:pt x="64007" y="3809"/>
                </a:moveTo>
                <a:lnTo>
                  <a:pt x="60198" y="0"/>
                </a:lnTo>
                <a:lnTo>
                  <a:pt x="0" y="84581"/>
                </a:lnTo>
                <a:lnTo>
                  <a:pt x="4571" y="87629"/>
                </a:lnTo>
                <a:lnTo>
                  <a:pt x="64007" y="3809"/>
                </a:lnTo>
              </a:path>
            </a:pathLst>
          </a:custGeom>
          <a:ln w="3175">
            <a:solidFill>
              <a:srgbClr val="000000"/>
            </a:solidFill>
          </a:ln>
        </p:spPr>
        <p:txBody>
          <a:bodyPr wrap="square" lIns="0" tIns="0" rIns="0" bIns="0" rtlCol="0"/>
          <a:lstStyle/>
          <a:p>
            <a:endParaRPr/>
          </a:p>
        </p:txBody>
      </p:sp>
      <p:sp>
        <p:nvSpPr>
          <p:cNvPr id="240" name="object 240"/>
          <p:cNvSpPr/>
          <p:nvPr/>
        </p:nvSpPr>
        <p:spPr>
          <a:xfrm>
            <a:off x="6675379" y="3165284"/>
            <a:ext cx="71755" cy="41275"/>
          </a:xfrm>
          <a:custGeom>
            <a:avLst/>
            <a:gdLst/>
            <a:ahLst/>
            <a:cxnLst/>
            <a:rect l="l" t="t" r="r" b="b"/>
            <a:pathLst>
              <a:path w="71754" h="41275">
                <a:moveTo>
                  <a:pt x="71627" y="0"/>
                </a:moveTo>
                <a:lnTo>
                  <a:pt x="0" y="36575"/>
                </a:lnTo>
                <a:lnTo>
                  <a:pt x="2286" y="41148"/>
                </a:lnTo>
                <a:lnTo>
                  <a:pt x="71627" y="0"/>
                </a:lnTo>
                <a:close/>
              </a:path>
            </a:pathLst>
          </a:custGeom>
          <a:solidFill>
            <a:srgbClr val="000000"/>
          </a:solidFill>
        </p:spPr>
        <p:txBody>
          <a:bodyPr wrap="square" lIns="0" tIns="0" rIns="0" bIns="0" rtlCol="0"/>
          <a:lstStyle/>
          <a:p>
            <a:endParaRPr/>
          </a:p>
        </p:txBody>
      </p:sp>
      <p:sp>
        <p:nvSpPr>
          <p:cNvPr id="241" name="object 241"/>
          <p:cNvSpPr/>
          <p:nvPr/>
        </p:nvSpPr>
        <p:spPr>
          <a:xfrm>
            <a:off x="6677665" y="3165284"/>
            <a:ext cx="72390" cy="41275"/>
          </a:xfrm>
          <a:custGeom>
            <a:avLst/>
            <a:gdLst/>
            <a:ahLst/>
            <a:cxnLst/>
            <a:rect l="l" t="t" r="r" b="b"/>
            <a:pathLst>
              <a:path w="72389" h="41275">
                <a:moveTo>
                  <a:pt x="69341" y="0"/>
                </a:moveTo>
                <a:lnTo>
                  <a:pt x="0" y="41148"/>
                </a:lnTo>
                <a:lnTo>
                  <a:pt x="72389" y="5333"/>
                </a:lnTo>
                <a:lnTo>
                  <a:pt x="69341" y="0"/>
                </a:lnTo>
                <a:close/>
              </a:path>
            </a:pathLst>
          </a:custGeom>
          <a:solidFill>
            <a:srgbClr val="000000"/>
          </a:solidFill>
        </p:spPr>
        <p:txBody>
          <a:bodyPr wrap="square" lIns="0" tIns="0" rIns="0" bIns="0" rtlCol="0"/>
          <a:lstStyle/>
          <a:p>
            <a:endParaRPr/>
          </a:p>
        </p:txBody>
      </p:sp>
      <p:sp>
        <p:nvSpPr>
          <p:cNvPr id="242" name="object 242"/>
          <p:cNvSpPr/>
          <p:nvPr/>
        </p:nvSpPr>
        <p:spPr>
          <a:xfrm>
            <a:off x="6675379" y="3165284"/>
            <a:ext cx="74930" cy="41275"/>
          </a:xfrm>
          <a:custGeom>
            <a:avLst/>
            <a:gdLst/>
            <a:ahLst/>
            <a:cxnLst/>
            <a:rect l="l" t="t" r="r" b="b"/>
            <a:pathLst>
              <a:path w="74929" h="41275">
                <a:moveTo>
                  <a:pt x="0" y="36575"/>
                </a:moveTo>
                <a:lnTo>
                  <a:pt x="2286" y="41148"/>
                </a:lnTo>
                <a:lnTo>
                  <a:pt x="74675" y="5333"/>
                </a:lnTo>
                <a:lnTo>
                  <a:pt x="71627" y="0"/>
                </a:lnTo>
                <a:lnTo>
                  <a:pt x="0" y="36575"/>
                </a:lnTo>
              </a:path>
            </a:pathLst>
          </a:custGeom>
          <a:ln w="3175">
            <a:solidFill>
              <a:srgbClr val="000000"/>
            </a:solidFill>
          </a:ln>
        </p:spPr>
        <p:txBody>
          <a:bodyPr wrap="square" lIns="0" tIns="0" rIns="0" bIns="0" rtlCol="0"/>
          <a:lstStyle/>
          <a:p>
            <a:endParaRPr/>
          </a:p>
        </p:txBody>
      </p:sp>
      <p:sp>
        <p:nvSpPr>
          <p:cNvPr id="243" name="object 243"/>
          <p:cNvSpPr/>
          <p:nvPr/>
        </p:nvSpPr>
        <p:spPr>
          <a:xfrm>
            <a:off x="6731005" y="3166809"/>
            <a:ext cx="20320" cy="30480"/>
          </a:xfrm>
          <a:custGeom>
            <a:avLst/>
            <a:gdLst/>
            <a:ahLst/>
            <a:cxnLst/>
            <a:rect l="l" t="t" r="r" b="b"/>
            <a:pathLst>
              <a:path w="20320" h="30480">
                <a:moveTo>
                  <a:pt x="15239" y="0"/>
                </a:moveTo>
                <a:lnTo>
                  <a:pt x="0" y="30479"/>
                </a:lnTo>
                <a:lnTo>
                  <a:pt x="19812" y="3048"/>
                </a:lnTo>
                <a:lnTo>
                  <a:pt x="15239" y="0"/>
                </a:lnTo>
                <a:close/>
              </a:path>
            </a:pathLst>
          </a:custGeom>
          <a:solidFill>
            <a:srgbClr val="000000"/>
          </a:solidFill>
        </p:spPr>
        <p:txBody>
          <a:bodyPr wrap="square" lIns="0" tIns="0" rIns="0" bIns="0" rtlCol="0"/>
          <a:lstStyle/>
          <a:p>
            <a:endParaRPr/>
          </a:p>
        </p:txBody>
      </p:sp>
      <p:sp>
        <p:nvSpPr>
          <p:cNvPr id="244" name="object 244"/>
          <p:cNvSpPr/>
          <p:nvPr/>
        </p:nvSpPr>
        <p:spPr>
          <a:xfrm>
            <a:off x="6726432" y="3166809"/>
            <a:ext cx="20320" cy="30480"/>
          </a:xfrm>
          <a:custGeom>
            <a:avLst/>
            <a:gdLst/>
            <a:ahLst/>
            <a:cxnLst/>
            <a:rect l="l" t="t" r="r" b="b"/>
            <a:pathLst>
              <a:path w="20320" h="30480">
                <a:moveTo>
                  <a:pt x="19812" y="0"/>
                </a:moveTo>
                <a:lnTo>
                  <a:pt x="0" y="27431"/>
                </a:lnTo>
                <a:lnTo>
                  <a:pt x="4572" y="30479"/>
                </a:lnTo>
                <a:lnTo>
                  <a:pt x="19812" y="0"/>
                </a:lnTo>
                <a:close/>
              </a:path>
            </a:pathLst>
          </a:custGeom>
          <a:solidFill>
            <a:srgbClr val="000000"/>
          </a:solidFill>
        </p:spPr>
        <p:txBody>
          <a:bodyPr wrap="square" lIns="0" tIns="0" rIns="0" bIns="0" rtlCol="0"/>
          <a:lstStyle/>
          <a:p>
            <a:endParaRPr/>
          </a:p>
        </p:txBody>
      </p:sp>
      <p:sp>
        <p:nvSpPr>
          <p:cNvPr id="245" name="object 245"/>
          <p:cNvSpPr/>
          <p:nvPr/>
        </p:nvSpPr>
        <p:spPr>
          <a:xfrm>
            <a:off x="6726432" y="3166046"/>
            <a:ext cx="24765" cy="31750"/>
          </a:xfrm>
          <a:custGeom>
            <a:avLst/>
            <a:gdLst/>
            <a:ahLst/>
            <a:cxnLst/>
            <a:rect l="l" t="t" r="r" b="b"/>
            <a:pathLst>
              <a:path w="24764" h="31750">
                <a:moveTo>
                  <a:pt x="24384" y="3810"/>
                </a:moveTo>
                <a:lnTo>
                  <a:pt x="19812" y="0"/>
                </a:lnTo>
                <a:lnTo>
                  <a:pt x="0" y="28194"/>
                </a:lnTo>
                <a:lnTo>
                  <a:pt x="4572" y="31242"/>
                </a:lnTo>
                <a:lnTo>
                  <a:pt x="24384" y="3810"/>
                </a:lnTo>
              </a:path>
            </a:pathLst>
          </a:custGeom>
          <a:ln w="3175">
            <a:solidFill>
              <a:srgbClr val="000000"/>
            </a:solidFill>
          </a:ln>
        </p:spPr>
        <p:txBody>
          <a:bodyPr wrap="square" lIns="0" tIns="0" rIns="0" bIns="0" rtlCol="0"/>
          <a:lstStyle/>
          <a:p>
            <a:endParaRPr/>
          </a:p>
        </p:txBody>
      </p:sp>
      <p:sp>
        <p:nvSpPr>
          <p:cNvPr id="246" name="object 246"/>
          <p:cNvSpPr/>
          <p:nvPr/>
        </p:nvSpPr>
        <p:spPr>
          <a:xfrm>
            <a:off x="6647947" y="3017456"/>
            <a:ext cx="7620" cy="99060"/>
          </a:xfrm>
          <a:custGeom>
            <a:avLst/>
            <a:gdLst/>
            <a:ahLst/>
            <a:cxnLst/>
            <a:rect l="l" t="t" r="r" b="b"/>
            <a:pathLst>
              <a:path w="7620" h="99060">
                <a:moveTo>
                  <a:pt x="7620" y="0"/>
                </a:moveTo>
                <a:lnTo>
                  <a:pt x="0" y="0"/>
                </a:lnTo>
                <a:lnTo>
                  <a:pt x="7620" y="99059"/>
                </a:lnTo>
                <a:lnTo>
                  <a:pt x="7620" y="0"/>
                </a:lnTo>
                <a:close/>
              </a:path>
            </a:pathLst>
          </a:custGeom>
          <a:solidFill>
            <a:srgbClr val="000000"/>
          </a:solidFill>
        </p:spPr>
        <p:txBody>
          <a:bodyPr wrap="square" lIns="0" tIns="0" rIns="0" bIns="0" rtlCol="0"/>
          <a:lstStyle/>
          <a:p>
            <a:endParaRPr/>
          </a:p>
        </p:txBody>
      </p:sp>
      <p:sp>
        <p:nvSpPr>
          <p:cNvPr id="247" name="object 247"/>
          <p:cNvSpPr/>
          <p:nvPr/>
        </p:nvSpPr>
        <p:spPr>
          <a:xfrm>
            <a:off x="6647947" y="3017456"/>
            <a:ext cx="7620" cy="99060"/>
          </a:xfrm>
          <a:custGeom>
            <a:avLst/>
            <a:gdLst/>
            <a:ahLst/>
            <a:cxnLst/>
            <a:rect l="l" t="t" r="r" b="b"/>
            <a:pathLst>
              <a:path w="7620" h="99060">
                <a:moveTo>
                  <a:pt x="0" y="0"/>
                </a:moveTo>
                <a:lnTo>
                  <a:pt x="0" y="99059"/>
                </a:lnTo>
                <a:lnTo>
                  <a:pt x="7620" y="99059"/>
                </a:lnTo>
                <a:lnTo>
                  <a:pt x="0" y="0"/>
                </a:lnTo>
                <a:close/>
              </a:path>
            </a:pathLst>
          </a:custGeom>
          <a:solidFill>
            <a:srgbClr val="000000"/>
          </a:solidFill>
        </p:spPr>
        <p:txBody>
          <a:bodyPr wrap="square" lIns="0" tIns="0" rIns="0" bIns="0" rtlCol="0"/>
          <a:lstStyle/>
          <a:p>
            <a:endParaRPr/>
          </a:p>
        </p:txBody>
      </p:sp>
      <p:sp>
        <p:nvSpPr>
          <p:cNvPr id="248" name="object 248"/>
          <p:cNvSpPr/>
          <p:nvPr/>
        </p:nvSpPr>
        <p:spPr>
          <a:xfrm>
            <a:off x="6647947" y="3017456"/>
            <a:ext cx="7620" cy="99060"/>
          </a:xfrm>
          <a:custGeom>
            <a:avLst/>
            <a:gdLst/>
            <a:ahLst/>
            <a:cxnLst/>
            <a:rect l="l" t="t" r="r" b="b"/>
            <a:pathLst>
              <a:path w="7620" h="99060">
                <a:moveTo>
                  <a:pt x="7620" y="0"/>
                </a:moveTo>
                <a:lnTo>
                  <a:pt x="0" y="0"/>
                </a:lnTo>
                <a:lnTo>
                  <a:pt x="0" y="99059"/>
                </a:lnTo>
                <a:lnTo>
                  <a:pt x="7620" y="99059"/>
                </a:lnTo>
                <a:lnTo>
                  <a:pt x="7620" y="0"/>
                </a:lnTo>
              </a:path>
            </a:pathLst>
          </a:custGeom>
          <a:ln w="3175">
            <a:solidFill>
              <a:srgbClr val="000000"/>
            </a:solidFill>
          </a:ln>
        </p:spPr>
        <p:txBody>
          <a:bodyPr wrap="square" lIns="0" tIns="0" rIns="0" bIns="0" rtlCol="0"/>
          <a:lstStyle/>
          <a:p>
            <a:endParaRPr/>
          </a:p>
        </p:txBody>
      </p:sp>
      <p:sp>
        <p:nvSpPr>
          <p:cNvPr id="249" name="object 249"/>
          <p:cNvSpPr/>
          <p:nvPr/>
        </p:nvSpPr>
        <p:spPr>
          <a:xfrm>
            <a:off x="6727956" y="3054033"/>
            <a:ext cx="19050" cy="13335"/>
          </a:xfrm>
          <a:custGeom>
            <a:avLst/>
            <a:gdLst/>
            <a:ahLst/>
            <a:cxnLst/>
            <a:rect l="l" t="t" r="r" b="b"/>
            <a:pathLst>
              <a:path w="19050" h="13335">
                <a:moveTo>
                  <a:pt x="12953" y="0"/>
                </a:moveTo>
                <a:lnTo>
                  <a:pt x="0" y="12953"/>
                </a:lnTo>
                <a:lnTo>
                  <a:pt x="19050" y="12953"/>
                </a:lnTo>
                <a:lnTo>
                  <a:pt x="12953" y="0"/>
                </a:lnTo>
                <a:close/>
              </a:path>
            </a:pathLst>
          </a:custGeom>
          <a:solidFill>
            <a:srgbClr val="000000"/>
          </a:solidFill>
        </p:spPr>
        <p:txBody>
          <a:bodyPr wrap="square" lIns="0" tIns="0" rIns="0" bIns="0" rtlCol="0"/>
          <a:lstStyle/>
          <a:p>
            <a:endParaRPr/>
          </a:p>
        </p:txBody>
      </p:sp>
      <p:sp>
        <p:nvSpPr>
          <p:cNvPr id="250" name="object 250"/>
          <p:cNvSpPr/>
          <p:nvPr/>
        </p:nvSpPr>
        <p:spPr>
          <a:xfrm>
            <a:off x="6727956" y="3054033"/>
            <a:ext cx="19050" cy="13335"/>
          </a:xfrm>
          <a:custGeom>
            <a:avLst/>
            <a:gdLst/>
            <a:ahLst/>
            <a:cxnLst/>
            <a:rect l="l" t="t" r="r" b="b"/>
            <a:pathLst>
              <a:path w="19050" h="13335">
                <a:moveTo>
                  <a:pt x="19050" y="12953"/>
                </a:moveTo>
                <a:lnTo>
                  <a:pt x="12953" y="0"/>
                </a:lnTo>
                <a:lnTo>
                  <a:pt x="0" y="12953"/>
                </a:lnTo>
                <a:lnTo>
                  <a:pt x="19050" y="12953"/>
                </a:lnTo>
              </a:path>
            </a:pathLst>
          </a:custGeom>
          <a:ln w="3175">
            <a:solidFill>
              <a:srgbClr val="000000"/>
            </a:solidFill>
          </a:ln>
        </p:spPr>
        <p:txBody>
          <a:bodyPr wrap="square" lIns="0" tIns="0" rIns="0" bIns="0" rtlCol="0"/>
          <a:lstStyle/>
          <a:p>
            <a:endParaRPr/>
          </a:p>
        </p:txBody>
      </p:sp>
      <p:sp>
        <p:nvSpPr>
          <p:cNvPr id="251" name="object 251"/>
          <p:cNvSpPr/>
          <p:nvPr/>
        </p:nvSpPr>
        <p:spPr>
          <a:xfrm>
            <a:off x="6727956" y="3047937"/>
            <a:ext cx="13335" cy="19050"/>
          </a:xfrm>
          <a:custGeom>
            <a:avLst/>
            <a:gdLst/>
            <a:ahLst/>
            <a:cxnLst/>
            <a:rect l="l" t="t" r="r" b="b"/>
            <a:pathLst>
              <a:path w="13335" h="19050">
                <a:moveTo>
                  <a:pt x="0" y="0"/>
                </a:moveTo>
                <a:lnTo>
                  <a:pt x="0" y="19050"/>
                </a:lnTo>
                <a:lnTo>
                  <a:pt x="12953" y="6096"/>
                </a:lnTo>
                <a:lnTo>
                  <a:pt x="0" y="0"/>
                </a:lnTo>
                <a:close/>
              </a:path>
            </a:pathLst>
          </a:custGeom>
          <a:solidFill>
            <a:srgbClr val="000000"/>
          </a:solidFill>
        </p:spPr>
        <p:txBody>
          <a:bodyPr wrap="square" lIns="0" tIns="0" rIns="0" bIns="0" rtlCol="0"/>
          <a:lstStyle/>
          <a:p>
            <a:endParaRPr/>
          </a:p>
        </p:txBody>
      </p:sp>
      <p:sp>
        <p:nvSpPr>
          <p:cNvPr id="252" name="object 252"/>
          <p:cNvSpPr/>
          <p:nvPr/>
        </p:nvSpPr>
        <p:spPr>
          <a:xfrm>
            <a:off x="6727956" y="3047937"/>
            <a:ext cx="13335" cy="19050"/>
          </a:xfrm>
          <a:custGeom>
            <a:avLst/>
            <a:gdLst/>
            <a:ahLst/>
            <a:cxnLst/>
            <a:rect l="l" t="t" r="r" b="b"/>
            <a:pathLst>
              <a:path w="13335" h="19050">
                <a:moveTo>
                  <a:pt x="12953" y="6096"/>
                </a:moveTo>
                <a:lnTo>
                  <a:pt x="0" y="0"/>
                </a:lnTo>
                <a:lnTo>
                  <a:pt x="0" y="19050"/>
                </a:lnTo>
                <a:lnTo>
                  <a:pt x="12953" y="6096"/>
                </a:lnTo>
              </a:path>
            </a:pathLst>
          </a:custGeom>
          <a:ln w="3175">
            <a:solidFill>
              <a:srgbClr val="000000"/>
            </a:solidFill>
          </a:ln>
        </p:spPr>
        <p:txBody>
          <a:bodyPr wrap="square" lIns="0" tIns="0" rIns="0" bIns="0" rtlCol="0"/>
          <a:lstStyle/>
          <a:p>
            <a:endParaRPr/>
          </a:p>
        </p:txBody>
      </p:sp>
      <p:sp>
        <p:nvSpPr>
          <p:cNvPr id="253" name="object 253"/>
          <p:cNvSpPr/>
          <p:nvPr/>
        </p:nvSpPr>
        <p:spPr>
          <a:xfrm>
            <a:off x="6714241" y="3047937"/>
            <a:ext cx="13970" cy="19050"/>
          </a:xfrm>
          <a:custGeom>
            <a:avLst/>
            <a:gdLst/>
            <a:ahLst/>
            <a:cxnLst/>
            <a:rect l="l" t="t" r="r" b="b"/>
            <a:pathLst>
              <a:path w="13970" h="19050">
                <a:moveTo>
                  <a:pt x="13715" y="0"/>
                </a:moveTo>
                <a:lnTo>
                  <a:pt x="0" y="6096"/>
                </a:lnTo>
                <a:lnTo>
                  <a:pt x="13715" y="19050"/>
                </a:lnTo>
                <a:lnTo>
                  <a:pt x="13715" y="0"/>
                </a:lnTo>
                <a:close/>
              </a:path>
            </a:pathLst>
          </a:custGeom>
          <a:solidFill>
            <a:srgbClr val="000000"/>
          </a:solidFill>
        </p:spPr>
        <p:txBody>
          <a:bodyPr wrap="square" lIns="0" tIns="0" rIns="0" bIns="0" rtlCol="0"/>
          <a:lstStyle/>
          <a:p>
            <a:endParaRPr/>
          </a:p>
        </p:txBody>
      </p:sp>
      <p:sp>
        <p:nvSpPr>
          <p:cNvPr id="254" name="object 254"/>
          <p:cNvSpPr/>
          <p:nvPr/>
        </p:nvSpPr>
        <p:spPr>
          <a:xfrm>
            <a:off x="6714241" y="3047937"/>
            <a:ext cx="13970" cy="19050"/>
          </a:xfrm>
          <a:custGeom>
            <a:avLst/>
            <a:gdLst/>
            <a:ahLst/>
            <a:cxnLst/>
            <a:rect l="l" t="t" r="r" b="b"/>
            <a:pathLst>
              <a:path w="13970" h="19050">
                <a:moveTo>
                  <a:pt x="13715" y="0"/>
                </a:moveTo>
                <a:lnTo>
                  <a:pt x="0" y="6096"/>
                </a:lnTo>
                <a:lnTo>
                  <a:pt x="13715" y="19050"/>
                </a:lnTo>
                <a:lnTo>
                  <a:pt x="13715" y="0"/>
                </a:lnTo>
              </a:path>
            </a:pathLst>
          </a:custGeom>
          <a:ln w="3175">
            <a:solidFill>
              <a:srgbClr val="000000"/>
            </a:solidFill>
          </a:ln>
        </p:spPr>
        <p:txBody>
          <a:bodyPr wrap="square" lIns="0" tIns="0" rIns="0" bIns="0" rtlCol="0"/>
          <a:lstStyle/>
          <a:p>
            <a:endParaRPr/>
          </a:p>
        </p:txBody>
      </p:sp>
      <p:sp>
        <p:nvSpPr>
          <p:cNvPr id="255" name="object 255"/>
          <p:cNvSpPr/>
          <p:nvPr/>
        </p:nvSpPr>
        <p:spPr>
          <a:xfrm>
            <a:off x="6708906" y="3054033"/>
            <a:ext cx="19050" cy="13335"/>
          </a:xfrm>
          <a:custGeom>
            <a:avLst/>
            <a:gdLst/>
            <a:ahLst/>
            <a:cxnLst/>
            <a:rect l="l" t="t" r="r" b="b"/>
            <a:pathLst>
              <a:path w="19050" h="13335">
                <a:moveTo>
                  <a:pt x="5334" y="0"/>
                </a:moveTo>
                <a:lnTo>
                  <a:pt x="0" y="12953"/>
                </a:lnTo>
                <a:lnTo>
                  <a:pt x="19050" y="12953"/>
                </a:lnTo>
                <a:lnTo>
                  <a:pt x="5334" y="0"/>
                </a:lnTo>
                <a:close/>
              </a:path>
            </a:pathLst>
          </a:custGeom>
          <a:solidFill>
            <a:srgbClr val="000000"/>
          </a:solidFill>
        </p:spPr>
        <p:txBody>
          <a:bodyPr wrap="square" lIns="0" tIns="0" rIns="0" bIns="0" rtlCol="0"/>
          <a:lstStyle/>
          <a:p>
            <a:endParaRPr/>
          </a:p>
        </p:txBody>
      </p:sp>
      <p:sp>
        <p:nvSpPr>
          <p:cNvPr id="256" name="object 256"/>
          <p:cNvSpPr/>
          <p:nvPr/>
        </p:nvSpPr>
        <p:spPr>
          <a:xfrm>
            <a:off x="6708906" y="3054033"/>
            <a:ext cx="19050" cy="13335"/>
          </a:xfrm>
          <a:custGeom>
            <a:avLst/>
            <a:gdLst/>
            <a:ahLst/>
            <a:cxnLst/>
            <a:rect l="l" t="t" r="r" b="b"/>
            <a:pathLst>
              <a:path w="19050" h="13335">
                <a:moveTo>
                  <a:pt x="5334" y="0"/>
                </a:moveTo>
                <a:lnTo>
                  <a:pt x="0" y="12953"/>
                </a:lnTo>
                <a:lnTo>
                  <a:pt x="19050" y="12953"/>
                </a:lnTo>
                <a:lnTo>
                  <a:pt x="5334" y="0"/>
                </a:lnTo>
              </a:path>
            </a:pathLst>
          </a:custGeom>
          <a:ln w="3175">
            <a:solidFill>
              <a:srgbClr val="000000"/>
            </a:solidFill>
          </a:ln>
        </p:spPr>
        <p:txBody>
          <a:bodyPr wrap="square" lIns="0" tIns="0" rIns="0" bIns="0" rtlCol="0"/>
          <a:lstStyle/>
          <a:p>
            <a:endParaRPr/>
          </a:p>
        </p:txBody>
      </p:sp>
      <p:sp>
        <p:nvSpPr>
          <p:cNvPr id="257" name="object 257"/>
          <p:cNvSpPr/>
          <p:nvPr/>
        </p:nvSpPr>
        <p:spPr>
          <a:xfrm>
            <a:off x="6708906" y="3066987"/>
            <a:ext cx="19050" cy="13970"/>
          </a:xfrm>
          <a:custGeom>
            <a:avLst/>
            <a:gdLst/>
            <a:ahLst/>
            <a:cxnLst/>
            <a:rect l="l" t="t" r="r" b="b"/>
            <a:pathLst>
              <a:path w="19050" h="13969">
                <a:moveTo>
                  <a:pt x="19050" y="0"/>
                </a:moveTo>
                <a:lnTo>
                  <a:pt x="0" y="0"/>
                </a:lnTo>
                <a:lnTo>
                  <a:pt x="5334" y="13715"/>
                </a:lnTo>
                <a:lnTo>
                  <a:pt x="19050" y="0"/>
                </a:lnTo>
                <a:close/>
              </a:path>
            </a:pathLst>
          </a:custGeom>
          <a:solidFill>
            <a:srgbClr val="000000"/>
          </a:solidFill>
        </p:spPr>
        <p:txBody>
          <a:bodyPr wrap="square" lIns="0" tIns="0" rIns="0" bIns="0" rtlCol="0"/>
          <a:lstStyle/>
          <a:p>
            <a:endParaRPr/>
          </a:p>
        </p:txBody>
      </p:sp>
      <p:sp>
        <p:nvSpPr>
          <p:cNvPr id="258" name="object 258"/>
          <p:cNvSpPr/>
          <p:nvPr/>
        </p:nvSpPr>
        <p:spPr>
          <a:xfrm>
            <a:off x="6708906" y="3066987"/>
            <a:ext cx="19050" cy="13970"/>
          </a:xfrm>
          <a:custGeom>
            <a:avLst/>
            <a:gdLst/>
            <a:ahLst/>
            <a:cxnLst/>
            <a:rect l="l" t="t" r="r" b="b"/>
            <a:pathLst>
              <a:path w="19050" h="13969">
                <a:moveTo>
                  <a:pt x="0" y="0"/>
                </a:moveTo>
                <a:lnTo>
                  <a:pt x="5334" y="13715"/>
                </a:lnTo>
                <a:lnTo>
                  <a:pt x="19050" y="0"/>
                </a:lnTo>
                <a:lnTo>
                  <a:pt x="0" y="0"/>
                </a:lnTo>
              </a:path>
            </a:pathLst>
          </a:custGeom>
          <a:ln w="3175">
            <a:solidFill>
              <a:srgbClr val="000000"/>
            </a:solidFill>
          </a:ln>
        </p:spPr>
        <p:txBody>
          <a:bodyPr wrap="square" lIns="0" tIns="0" rIns="0" bIns="0" rtlCol="0"/>
          <a:lstStyle/>
          <a:p>
            <a:endParaRPr/>
          </a:p>
        </p:txBody>
      </p:sp>
      <p:sp>
        <p:nvSpPr>
          <p:cNvPr id="259" name="object 259"/>
          <p:cNvSpPr/>
          <p:nvPr/>
        </p:nvSpPr>
        <p:spPr>
          <a:xfrm>
            <a:off x="6714241" y="3066987"/>
            <a:ext cx="13970" cy="20320"/>
          </a:xfrm>
          <a:custGeom>
            <a:avLst/>
            <a:gdLst/>
            <a:ahLst/>
            <a:cxnLst/>
            <a:rect l="l" t="t" r="r" b="b"/>
            <a:pathLst>
              <a:path w="13970" h="20319">
                <a:moveTo>
                  <a:pt x="13715" y="0"/>
                </a:moveTo>
                <a:lnTo>
                  <a:pt x="0" y="13715"/>
                </a:lnTo>
                <a:lnTo>
                  <a:pt x="13715" y="19811"/>
                </a:lnTo>
                <a:lnTo>
                  <a:pt x="13715" y="0"/>
                </a:lnTo>
                <a:close/>
              </a:path>
            </a:pathLst>
          </a:custGeom>
          <a:solidFill>
            <a:srgbClr val="000000"/>
          </a:solidFill>
        </p:spPr>
        <p:txBody>
          <a:bodyPr wrap="square" lIns="0" tIns="0" rIns="0" bIns="0" rtlCol="0"/>
          <a:lstStyle/>
          <a:p>
            <a:endParaRPr/>
          </a:p>
        </p:txBody>
      </p:sp>
      <p:sp>
        <p:nvSpPr>
          <p:cNvPr id="260" name="object 260"/>
          <p:cNvSpPr/>
          <p:nvPr/>
        </p:nvSpPr>
        <p:spPr>
          <a:xfrm>
            <a:off x="6714241" y="3066987"/>
            <a:ext cx="13970" cy="20320"/>
          </a:xfrm>
          <a:custGeom>
            <a:avLst/>
            <a:gdLst/>
            <a:ahLst/>
            <a:cxnLst/>
            <a:rect l="l" t="t" r="r" b="b"/>
            <a:pathLst>
              <a:path w="13970" h="20319">
                <a:moveTo>
                  <a:pt x="0" y="13715"/>
                </a:moveTo>
                <a:lnTo>
                  <a:pt x="13715" y="19811"/>
                </a:lnTo>
                <a:lnTo>
                  <a:pt x="13715" y="0"/>
                </a:lnTo>
                <a:lnTo>
                  <a:pt x="0" y="13715"/>
                </a:lnTo>
              </a:path>
            </a:pathLst>
          </a:custGeom>
          <a:ln w="3175">
            <a:solidFill>
              <a:srgbClr val="000000"/>
            </a:solidFill>
          </a:ln>
        </p:spPr>
        <p:txBody>
          <a:bodyPr wrap="square" lIns="0" tIns="0" rIns="0" bIns="0" rtlCol="0"/>
          <a:lstStyle/>
          <a:p>
            <a:endParaRPr/>
          </a:p>
        </p:txBody>
      </p:sp>
      <p:sp>
        <p:nvSpPr>
          <p:cNvPr id="261" name="object 261"/>
          <p:cNvSpPr/>
          <p:nvPr/>
        </p:nvSpPr>
        <p:spPr>
          <a:xfrm>
            <a:off x="6727956" y="3066987"/>
            <a:ext cx="13335" cy="20320"/>
          </a:xfrm>
          <a:custGeom>
            <a:avLst/>
            <a:gdLst/>
            <a:ahLst/>
            <a:cxnLst/>
            <a:rect l="l" t="t" r="r" b="b"/>
            <a:pathLst>
              <a:path w="13335" h="20319">
                <a:moveTo>
                  <a:pt x="0" y="0"/>
                </a:moveTo>
                <a:lnTo>
                  <a:pt x="0" y="19811"/>
                </a:lnTo>
                <a:lnTo>
                  <a:pt x="12953" y="13715"/>
                </a:lnTo>
                <a:lnTo>
                  <a:pt x="0" y="0"/>
                </a:lnTo>
                <a:close/>
              </a:path>
            </a:pathLst>
          </a:custGeom>
          <a:solidFill>
            <a:srgbClr val="000000"/>
          </a:solidFill>
        </p:spPr>
        <p:txBody>
          <a:bodyPr wrap="square" lIns="0" tIns="0" rIns="0" bIns="0" rtlCol="0"/>
          <a:lstStyle/>
          <a:p>
            <a:endParaRPr/>
          </a:p>
        </p:txBody>
      </p:sp>
      <p:sp>
        <p:nvSpPr>
          <p:cNvPr id="262" name="object 262"/>
          <p:cNvSpPr/>
          <p:nvPr/>
        </p:nvSpPr>
        <p:spPr>
          <a:xfrm>
            <a:off x="6727956" y="3066987"/>
            <a:ext cx="13335" cy="20320"/>
          </a:xfrm>
          <a:custGeom>
            <a:avLst/>
            <a:gdLst/>
            <a:ahLst/>
            <a:cxnLst/>
            <a:rect l="l" t="t" r="r" b="b"/>
            <a:pathLst>
              <a:path w="13335" h="20319">
                <a:moveTo>
                  <a:pt x="0" y="19811"/>
                </a:moveTo>
                <a:lnTo>
                  <a:pt x="12953" y="13715"/>
                </a:lnTo>
                <a:lnTo>
                  <a:pt x="0" y="0"/>
                </a:lnTo>
                <a:lnTo>
                  <a:pt x="0" y="19811"/>
                </a:lnTo>
              </a:path>
            </a:pathLst>
          </a:custGeom>
          <a:ln w="3175">
            <a:solidFill>
              <a:srgbClr val="000000"/>
            </a:solidFill>
          </a:ln>
        </p:spPr>
        <p:txBody>
          <a:bodyPr wrap="square" lIns="0" tIns="0" rIns="0" bIns="0" rtlCol="0"/>
          <a:lstStyle/>
          <a:p>
            <a:endParaRPr/>
          </a:p>
        </p:txBody>
      </p:sp>
      <p:sp>
        <p:nvSpPr>
          <p:cNvPr id="263" name="object 263"/>
          <p:cNvSpPr/>
          <p:nvPr/>
        </p:nvSpPr>
        <p:spPr>
          <a:xfrm>
            <a:off x="6727956" y="3066987"/>
            <a:ext cx="19050" cy="13970"/>
          </a:xfrm>
          <a:custGeom>
            <a:avLst/>
            <a:gdLst/>
            <a:ahLst/>
            <a:cxnLst/>
            <a:rect l="l" t="t" r="r" b="b"/>
            <a:pathLst>
              <a:path w="19050" h="13969">
                <a:moveTo>
                  <a:pt x="19050" y="0"/>
                </a:moveTo>
                <a:lnTo>
                  <a:pt x="0" y="0"/>
                </a:lnTo>
                <a:lnTo>
                  <a:pt x="12953" y="13715"/>
                </a:lnTo>
                <a:lnTo>
                  <a:pt x="19050" y="0"/>
                </a:lnTo>
                <a:close/>
              </a:path>
            </a:pathLst>
          </a:custGeom>
          <a:solidFill>
            <a:srgbClr val="000000"/>
          </a:solidFill>
        </p:spPr>
        <p:txBody>
          <a:bodyPr wrap="square" lIns="0" tIns="0" rIns="0" bIns="0" rtlCol="0"/>
          <a:lstStyle/>
          <a:p>
            <a:endParaRPr/>
          </a:p>
        </p:txBody>
      </p:sp>
      <p:sp>
        <p:nvSpPr>
          <p:cNvPr id="264" name="object 264"/>
          <p:cNvSpPr/>
          <p:nvPr/>
        </p:nvSpPr>
        <p:spPr>
          <a:xfrm>
            <a:off x="6727956" y="3066987"/>
            <a:ext cx="19050" cy="13970"/>
          </a:xfrm>
          <a:custGeom>
            <a:avLst/>
            <a:gdLst/>
            <a:ahLst/>
            <a:cxnLst/>
            <a:rect l="l" t="t" r="r" b="b"/>
            <a:pathLst>
              <a:path w="19050" h="13969">
                <a:moveTo>
                  <a:pt x="12953" y="13715"/>
                </a:moveTo>
                <a:lnTo>
                  <a:pt x="19050" y="0"/>
                </a:lnTo>
                <a:lnTo>
                  <a:pt x="0" y="0"/>
                </a:lnTo>
                <a:lnTo>
                  <a:pt x="12953" y="13715"/>
                </a:lnTo>
              </a:path>
            </a:pathLst>
          </a:custGeom>
          <a:ln w="3175">
            <a:solidFill>
              <a:srgbClr val="000000"/>
            </a:solidFill>
          </a:ln>
        </p:spPr>
        <p:txBody>
          <a:bodyPr wrap="square" lIns="0" tIns="0" rIns="0" bIns="0" rtlCol="0"/>
          <a:lstStyle/>
          <a:p>
            <a:endParaRPr/>
          </a:p>
        </p:txBody>
      </p:sp>
      <p:sp>
        <p:nvSpPr>
          <p:cNvPr id="265" name="object 265"/>
          <p:cNvSpPr/>
          <p:nvPr/>
        </p:nvSpPr>
        <p:spPr>
          <a:xfrm>
            <a:off x="6664711" y="3066987"/>
            <a:ext cx="63500" cy="89535"/>
          </a:xfrm>
          <a:custGeom>
            <a:avLst/>
            <a:gdLst/>
            <a:ahLst/>
            <a:cxnLst/>
            <a:rect l="l" t="t" r="r" b="b"/>
            <a:pathLst>
              <a:path w="63500" h="89535">
                <a:moveTo>
                  <a:pt x="63246" y="0"/>
                </a:moveTo>
                <a:lnTo>
                  <a:pt x="0" y="89153"/>
                </a:lnTo>
              </a:path>
            </a:pathLst>
          </a:custGeom>
          <a:ln w="3175">
            <a:solidFill>
              <a:srgbClr val="000000"/>
            </a:solidFill>
          </a:ln>
        </p:spPr>
        <p:txBody>
          <a:bodyPr wrap="square" lIns="0" tIns="0" rIns="0" bIns="0" rtlCol="0"/>
          <a:lstStyle/>
          <a:p>
            <a:endParaRPr/>
          </a:p>
        </p:txBody>
      </p:sp>
      <p:sp>
        <p:nvSpPr>
          <p:cNvPr id="266" name="object 266"/>
          <p:cNvSpPr/>
          <p:nvPr/>
        </p:nvSpPr>
        <p:spPr>
          <a:xfrm>
            <a:off x="6676903" y="3119565"/>
            <a:ext cx="59690" cy="85090"/>
          </a:xfrm>
          <a:custGeom>
            <a:avLst/>
            <a:gdLst/>
            <a:ahLst/>
            <a:cxnLst/>
            <a:rect l="l" t="t" r="r" b="b"/>
            <a:pathLst>
              <a:path w="59689" h="85089">
                <a:moveTo>
                  <a:pt x="59435" y="0"/>
                </a:moveTo>
                <a:lnTo>
                  <a:pt x="0" y="84581"/>
                </a:lnTo>
              </a:path>
            </a:pathLst>
          </a:custGeom>
          <a:ln w="3175">
            <a:solidFill>
              <a:srgbClr val="000000"/>
            </a:solidFill>
          </a:ln>
        </p:spPr>
        <p:txBody>
          <a:bodyPr wrap="square" lIns="0" tIns="0" rIns="0" bIns="0" rtlCol="0"/>
          <a:lstStyle/>
          <a:p>
            <a:endParaRPr/>
          </a:p>
        </p:txBody>
      </p:sp>
      <p:sp>
        <p:nvSpPr>
          <p:cNvPr id="267" name="object 267"/>
          <p:cNvSpPr/>
          <p:nvPr/>
        </p:nvSpPr>
        <p:spPr>
          <a:xfrm>
            <a:off x="6664711" y="3119565"/>
            <a:ext cx="71755" cy="36830"/>
          </a:xfrm>
          <a:custGeom>
            <a:avLst/>
            <a:gdLst/>
            <a:ahLst/>
            <a:cxnLst/>
            <a:rect l="l" t="t" r="r" b="b"/>
            <a:pathLst>
              <a:path w="71754" h="36830">
                <a:moveTo>
                  <a:pt x="0" y="36575"/>
                </a:moveTo>
                <a:lnTo>
                  <a:pt x="71627" y="0"/>
                </a:lnTo>
              </a:path>
            </a:pathLst>
          </a:custGeom>
          <a:ln w="3175">
            <a:solidFill>
              <a:srgbClr val="000000"/>
            </a:solidFill>
          </a:ln>
        </p:spPr>
        <p:txBody>
          <a:bodyPr wrap="square" lIns="0" tIns="0" rIns="0" bIns="0" rtlCol="0"/>
          <a:lstStyle/>
          <a:p>
            <a:endParaRPr/>
          </a:p>
        </p:txBody>
      </p:sp>
      <p:sp>
        <p:nvSpPr>
          <p:cNvPr id="268" name="object 268"/>
          <p:cNvSpPr/>
          <p:nvPr/>
        </p:nvSpPr>
        <p:spPr>
          <a:xfrm>
            <a:off x="6676903" y="3168333"/>
            <a:ext cx="71755" cy="36195"/>
          </a:xfrm>
          <a:custGeom>
            <a:avLst/>
            <a:gdLst/>
            <a:ahLst/>
            <a:cxnLst/>
            <a:rect l="l" t="t" r="r" b="b"/>
            <a:pathLst>
              <a:path w="71754" h="36194">
                <a:moveTo>
                  <a:pt x="0" y="35813"/>
                </a:moveTo>
                <a:lnTo>
                  <a:pt x="71627" y="0"/>
                </a:lnTo>
              </a:path>
            </a:pathLst>
          </a:custGeom>
          <a:ln w="3175">
            <a:solidFill>
              <a:srgbClr val="000000"/>
            </a:solidFill>
          </a:ln>
        </p:spPr>
        <p:txBody>
          <a:bodyPr wrap="square" lIns="0" tIns="0" rIns="0" bIns="0" rtlCol="0"/>
          <a:lstStyle/>
          <a:p>
            <a:endParaRPr/>
          </a:p>
        </p:txBody>
      </p:sp>
      <p:sp>
        <p:nvSpPr>
          <p:cNvPr id="269" name="object 269"/>
          <p:cNvSpPr/>
          <p:nvPr/>
        </p:nvSpPr>
        <p:spPr>
          <a:xfrm>
            <a:off x="6650994" y="3063177"/>
            <a:ext cx="77470" cy="7620"/>
          </a:xfrm>
          <a:custGeom>
            <a:avLst/>
            <a:gdLst/>
            <a:ahLst/>
            <a:cxnLst/>
            <a:rect l="l" t="t" r="r" b="b"/>
            <a:pathLst>
              <a:path w="77470" h="7619">
                <a:moveTo>
                  <a:pt x="76962" y="0"/>
                </a:moveTo>
                <a:lnTo>
                  <a:pt x="0" y="7620"/>
                </a:lnTo>
                <a:lnTo>
                  <a:pt x="76962" y="7620"/>
                </a:lnTo>
                <a:lnTo>
                  <a:pt x="76962" y="0"/>
                </a:lnTo>
                <a:close/>
              </a:path>
            </a:pathLst>
          </a:custGeom>
          <a:solidFill>
            <a:srgbClr val="000000"/>
          </a:solidFill>
        </p:spPr>
        <p:txBody>
          <a:bodyPr wrap="square" lIns="0" tIns="0" rIns="0" bIns="0" rtlCol="0"/>
          <a:lstStyle/>
          <a:p>
            <a:endParaRPr/>
          </a:p>
        </p:txBody>
      </p:sp>
      <p:sp>
        <p:nvSpPr>
          <p:cNvPr id="270" name="object 270"/>
          <p:cNvSpPr/>
          <p:nvPr/>
        </p:nvSpPr>
        <p:spPr>
          <a:xfrm>
            <a:off x="6650994" y="3063177"/>
            <a:ext cx="77470" cy="7620"/>
          </a:xfrm>
          <a:custGeom>
            <a:avLst/>
            <a:gdLst/>
            <a:ahLst/>
            <a:cxnLst/>
            <a:rect l="l" t="t" r="r" b="b"/>
            <a:pathLst>
              <a:path w="77470" h="7619">
                <a:moveTo>
                  <a:pt x="76962" y="0"/>
                </a:moveTo>
                <a:lnTo>
                  <a:pt x="0" y="0"/>
                </a:lnTo>
                <a:lnTo>
                  <a:pt x="0" y="7620"/>
                </a:lnTo>
                <a:lnTo>
                  <a:pt x="76962" y="0"/>
                </a:lnTo>
                <a:close/>
              </a:path>
            </a:pathLst>
          </a:custGeom>
          <a:solidFill>
            <a:srgbClr val="000000"/>
          </a:solidFill>
        </p:spPr>
        <p:txBody>
          <a:bodyPr wrap="square" lIns="0" tIns="0" rIns="0" bIns="0" rtlCol="0"/>
          <a:lstStyle/>
          <a:p>
            <a:endParaRPr/>
          </a:p>
        </p:txBody>
      </p:sp>
      <p:sp>
        <p:nvSpPr>
          <p:cNvPr id="271" name="object 271"/>
          <p:cNvSpPr txBox="1"/>
          <p:nvPr/>
        </p:nvSpPr>
        <p:spPr>
          <a:xfrm>
            <a:off x="7070349" y="2710386"/>
            <a:ext cx="16891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PE</a:t>
            </a:r>
            <a:endParaRPr sz="850">
              <a:latin typeface="Arial"/>
              <a:cs typeface="Arial"/>
            </a:endParaRPr>
          </a:p>
        </p:txBody>
      </p:sp>
      <p:sp>
        <p:nvSpPr>
          <p:cNvPr id="272" name="object 272"/>
          <p:cNvSpPr/>
          <p:nvPr/>
        </p:nvSpPr>
        <p:spPr>
          <a:xfrm>
            <a:off x="6650994" y="3063177"/>
            <a:ext cx="77470" cy="7620"/>
          </a:xfrm>
          <a:custGeom>
            <a:avLst/>
            <a:gdLst/>
            <a:ahLst/>
            <a:cxnLst/>
            <a:rect l="l" t="t" r="r" b="b"/>
            <a:pathLst>
              <a:path w="77470" h="7619">
                <a:moveTo>
                  <a:pt x="76962" y="7620"/>
                </a:moveTo>
                <a:lnTo>
                  <a:pt x="76962" y="0"/>
                </a:lnTo>
                <a:lnTo>
                  <a:pt x="0" y="0"/>
                </a:lnTo>
                <a:lnTo>
                  <a:pt x="0" y="7620"/>
                </a:lnTo>
                <a:lnTo>
                  <a:pt x="76962" y="7620"/>
                </a:lnTo>
              </a:path>
            </a:pathLst>
          </a:custGeom>
          <a:ln w="3175">
            <a:solidFill>
              <a:srgbClr val="000000"/>
            </a:solidFill>
          </a:ln>
        </p:spPr>
        <p:txBody>
          <a:bodyPr wrap="square" lIns="0" tIns="0" rIns="0" bIns="0" rtlCol="0"/>
          <a:lstStyle/>
          <a:p>
            <a:endParaRPr/>
          </a:p>
        </p:txBody>
      </p:sp>
      <p:sp>
        <p:nvSpPr>
          <p:cNvPr id="273" name="object 273"/>
          <p:cNvSpPr/>
          <p:nvPr/>
        </p:nvSpPr>
        <p:spPr>
          <a:xfrm>
            <a:off x="7319268" y="2851340"/>
            <a:ext cx="18415" cy="13970"/>
          </a:xfrm>
          <a:custGeom>
            <a:avLst/>
            <a:gdLst/>
            <a:ahLst/>
            <a:cxnLst/>
            <a:rect l="l" t="t" r="r" b="b"/>
            <a:pathLst>
              <a:path w="18414" h="13969">
                <a:moveTo>
                  <a:pt x="12953" y="0"/>
                </a:moveTo>
                <a:lnTo>
                  <a:pt x="0" y="13716"/>
                </a:lnTo>
                <a:lnTo>
                  <a:pt x="18287" y="13716"/>
                </a:lnTo>
                <a:lnTo>
                  <a:pt x="12953" y="0"/>
                </a:lnTo>
                <a:close/>
              </a:path>
            </a:pathLst>
          </a:custGeom>
          <a:solidFill>
            <a:srgbClr val="000000"/>
          </a:solidFill>
        </p:spPr>
        <p:txBody>
          <a:bodyPr wrap="square" lIns="0" tIns="0" rIns="0" bIns="0" rtlCol="0"/>
          <a:lstStyle/>
          <a:p>
            <a:endParaRPr/>
          </a:p>
        </p:txBody>
      </p:sp>
      <p:sp>
        <p:nvSpPr>
          <p:cNvPr id="274" name="object 274"/>
          <p:cNvSpPr/>
          <p:nvPr/>
        </p:nvSpPr>
        <p:spPr>
          <a:xfrm>
            <a:off x="7319268" y="2851340"/>
            <a:ext cx="18415" cy="13335"/>
          </a:xfrm>
          <a:custGeom>
            <a:avLst/>
            <a:gdLst/>
            <a:ahLst/>
            <a:cxnLst/>
            <a:rect l="l" t="t" r="r" b="b"/>
            <a:pathLst>
              <a:path w="18414" h="13335">
                <a:moveTo>
                  <a:pt x="18287" y="12953"/>
                </a:moveTo>
                <a:lnTo>
                  <a:pt x="12953" y="0"/>
                </a:lnTo>
                <a:lnTo>
                  <a:pt x="0" y="12953"/>
                </a:lnTo>
                <a:lnTo>
                  <a:pt x="18287" y="12953"/>
                </a:lnTo>
              </a:path>
            </a:pathLst>
          </a:custGeom>
          <a:ln w="3175">
            <a:solidFill>
              <a:srgbClr val="000000"/>
            </a:solidFill>
          </a:ln>
        </p:spPr>
        <p:txBody>
          <a:bodyPr wrap="square" lIns="0" tIns="0" rIns="0" bIns="0" rtlCol="0"/>
          <a:lstStyle/>
          <a:p>
            <a:endParaRPr/>
          </a:p>
        </p:txBody>
      </p:sp>
      <p:sp>
        <p:nvSpPr>
          <p:cNvPr id="275" name="object 275"/>
          <p:cNvSpPr/>
          <p:nvPr/>
        </p:nvSpPr>
        <p:spPr>
          <a:xfrm>
            <a:off x="7319268" y="2845244"/>
            <a:ext cx="13335" cy="20320"/>
          </a:xfrm>
          <a:custGeom>
            <a:avLst/>
            <a:gdLst/>
            <a:ahLst/>
            <a:cxnLst/>
            <a:rect l="l" t="t" r="r" b="b"/>
            <a:pathLst>
              <a:path w="13335" h="20319">
                <a:moveTo>
                  <a:pt x="0" y="0"/>
                </a:moveTo>
                <a:lnTo>
                  <a:pt x="0" y="19812"/>
                </a:lnTo>
                <a:lnTo>
                  <a:pt x="12953" y="6096"/>
                </a:lnTo>
                <a:lnTo>
                  <a:pt x="0" y="0"/>
                </a:lnTo>
                <a:close/>
              </a:path>
            </a:pathLst>
          </a:custGeom>
          <a:solidFill>
            <a:srgbClr val="000000"/>
          </a:solidFill>
        </p:spPr>
        <p:txBody>
          <a:bodyPr wrap="square" lIns="0" tIns="0" rIns="0" bIns="0" rtlCol="0"/>
          <a:lstStyle/>
          <a:p>
            <a:endParaRPr/>
          </a:p>
        </p:txBody>
      </p:sp>
      <p:sp>
        <p:nvSpPr>
          <p:cNvPr id="276" name="object 276"/>
          <p:cNvSpPr/>
          <p:nvPr/>
        </p:nvSpPr>
        <p:spPr>
          <a:xfrm>
            <a:off x="7319268" y="2845244"/>
            <a:ext cx="13335" cy="19050"/>
          </a:xfrm>
          <a:custGeom>
            <a:avLst/>
            <a:gdLst/>
            <a:ahLst/>
            <a:cxnLst/>
            <a:rect l="l" t="t" r="r" b="b"/>
            <a:pathLst>
              <a:path w="13335" h="19050">
                <a:moveTo>
                  <a:pt x="12953" y="6096"/>
                </a:moveTo>
                <a:lnTo>
                  <a:pt x="0" y="0"/>
                </a:lnTo>
                <a:lnTo>
                  <a:pt x="0" y="19050"/>
                </a:lnTo>
                <a:lnTo>
                  <a:pt x="12953" y="6096"/>
                </a:lnTo>
              </a:path>
            </a:pathLst>
          </a:custGeom>
          <a:ln w="3175">
            <a:solidFill>
              <a:srgbClr val="000000"/>
            </a:solidFill>
          </a:ln>
        </p:spPr>
        <p:txBody>
          <a:bodyPr wrap="square" lIns="0" tIns="0" rIns="0" bIns="0" rtlCol="0"/>
          <a:lstStyle/>
          <a:p>
            <a:endParaRPr/>
          </a:p>
        </p:txBody>
      </p:sp>
      <p:sp>
        <p:nvSpPr>
          <p:cNvPr id="277" name="object 277"/>
          <p:cNvSpPr/>
          <p:nvPr/>
        </p:nvSpPr>
        <p:spPr>
          <a:xfrm>
            <a:off x="7305553" y="2845244"/>
            <a:ext cx="13970" cy="20320"/>
          </a:xfrm>
          <a:custGeom>
            <a:avLst/>
            <a:gdLst/>
            <a:ahLst/>
            <a:cxnLst/>
            <a:rect l="l" t="t" r="r" b="b"/>
            <a:pathLst>
              <a:path w="13970" h="20319">
                <a:moveTo>
                  <a:pt x="13715" y="0"/>
                </a:moveTo>
                <a:lnTo>
                  <a:pt x="0" y="6096"/>
                </a:lnTo>
                <a:lnTo>
                  <a:pt x="13715" y="19812"/>
                </a:lnTo>
                <a:lnTo>
                  <a:pt x="13715" y="0"/>
                </a:lnTo>
                <a:close/>
              </a:path>
            </a:pathLst>
          </a:custGeom>
          <a:solidFill>
            <a:srgbClr val="000000"/>
          </a:solidFill>
        </p:spPr>
        <p:txBody>
          <a:bodyPr wrap="square" lIns="0" tIns="0" rIns="0" bIns="0" rtlCol="0"/>
          <a:lstStyle/>
          <a:p>
            <a:endParaRPr/>
          </a:p>
        </p:txBody>
      </p:sp>
      <p:sp>
        <p:nvSpPr>
          <p:cNvPr id="278" name="object 278"/>
          <p:cNvSpPr/>
          <p:nvPr/>
        </p:nvSpPr>
        <p:spPr>
          <a:xfrm>
            <a:off x="7305553" y="2845244"/>
            <a:ext cx="13970" cy="19050"/>
          </a:xfrm>
          <a:custGeom>
            <a:avLst/>
            <a:gdLst/>
            <a:ahLst/>
            <a:cxnLst/>
            <a:rect l="l" t="t" r="r" b="b"/>
            <a:pathLst>
              <a:path w="13970" h="19050">
                <a:moveTo>
                  <a:pt x="13715" y="0"/>
                </a:moveTo>
                <a:lnTo>
                  <a:pt x="0" y="6096"/>
                </a:lnTo>
                <a:lnTo>
                  <a:pt x="13715" y="19050"/>
                </a:lnTo>
                <a:lnTo>
                  <a:pt x="13715" y="0"/>
                </a:lnTo>
              </a:path>
            </a:pathLst>
          </a:custGeom>
          <a:ln w="3175">
            <a:solidFill>
              <a:srgbClr val="000000"/>
            </a:solidFill>
          </a:ln>
        </p:spPr>
        <p:txBody>
          <a:bodyPr wrap="square" lIns="0" tIns="0" rIns="0" bIns="0" rtlCol="0"/>
          <a:lstStyle/>
          <a:p>
            <a:endParaRPr/>
          </a:p>
        </p:txBody>
      </p:sp>
      <p:sp>
        <p:nvSpPr>
          <p:cNvPr id="279" name="object 279"/>
          <p:cNvSpPr/>
          <p:nvPr/>
        </p:nvSpPr>
        <p:spPr>
          <a:xfrm>
            <a:off x="7299456" y="2851340"/>
            <a:ext cx="20320" cy="13970"/>
          </a:xfrm>
          <a:custGeom>
            <a:avLst/>
            <a:gdLst/>
            <a:ahLst/>
            <a:cxnLst/>
            <a:rect l="l" t="t" r="r" b="b"/>
            <a:pathLst>
              <a:path w="20320" h="13969">
                <a:moveTo>
                  <a:pt x="6096" y="0"/>
                </a:moveTo>
                <a:lnTo>
                  <a:pt x="0" y="13716"/>
                </a:lnTo>
                <a:lnTo>
                  <a:pt x="19812" y="13716"/>
                </a:lnTo>
                <a:lnTo>
                  <a:pt x="6096" y="0"/>
                </a:lnTo>
                <a:close/>
              </a:path>
            </a:pathLst>
          </a:custGeom>
          <a:solidFill>
            <a:srgbClr val="000000"/>
          </a:solidFill>
        </p:spPr>
        <p:txBody>
          <a:bodyPr wrap="square" lIns="0" tIns="0" rIns="0" bIns="0" rtlCol="0"/>
          <a:lstStyle/>
          <a:p>
            <a:endParaRPr/>
          </a:p>
        </p:txBody>
      </p:sp>
      <p:sp>
        <p:nvSpPr>
          <p:cNvPr id="280" name="object 280"/>
          <p:cNvSpPr/>
          <p:nvPr/>
        </p:nvSpPr>
        <p:spPr>
          <a:xfrm>
            <a:off x="7299456" y="2851340"/>
            <a:ext cx="20320" cy="13335"/>
          </a:xfrm>
          <a:custGeom>
            <a:avLst/>
            <a:gdLst/>
            <a:ahLst/>
            <a:cxnLst/>
            <a:rect l="l" t="t" r="r" b="b"/>
            <a:pathLst>
              <a:path w="20320" h="13335">
                <a:moveTo>
                  <a:pt x="6096" y="0"/>
                </a:moveTo>
                <a:lnTo>
                  <a:pt x="0" y="12953"/>
                </a:lnTo>
                <a:lnTo>
                  <a:pt x="19812" y="12953"/>
                </a:lnTo>
                <a:lnTo>
                  <a:pt x="6096" y="0"/>
                </a:lnTo>
              </a:path>
            </a:pathLst>
          </a:custGeom>
          <a:ln w="3175">
            <a:solidFill>
              <a:srgbClr val="000000"/>
            </a:solidFill>
          </a:ln>
        </p:spPr>
        <p:txBody>
          <a:bodyPr wrap="square" lIns="0" tIns="0" rIns="0" bIns="0" rtlCol="0"/>
          <a:lstStyle/>
          <a:p>
            <a:endParaRPr/>
          </a:p>
        </p:txBody>
      </p:sp>
      <p:sp>
        <p:nvSpPr>
          <p:cNvPr id="281" name="object 281"/>
          <p:cNvSpPr/>
          <p:nvPr/>
        </p:nvSpPr>
        <p:spPr>
          <a:xfrm>
            <a:off x="7299456" y="2865056"/>
            <a:ext cx="20320" cy="13335"/>
          </a:xfrm>
          <a:custGeom>
            <a:avLst/>
            <a:gdLst/>
            <a:ahLst/>
            <a:cxnLst/>
            <a:rect l="l" t="t" r="r" b="b"/>
            <a:pathLst>
              <a:path w="20320" h="13335">
                <a:moveTo>
                  <a:pt x="19812" y="0"/>
                </a:moveTo>
                <a:lnTo>
                  <a:pt x="0" y="0"/>
                </a:lnTo>
                <a:lnTo>
                  <a:pt x="6096" y="12953"/>
                </a:lnTo>
                <a:lnTo>
                  <a:pt x="19812" y="0"/>
                </a:lnTo>
                <a:close/>
              </a:path>
            </a:pathLst>
          </a:custGeom>
          <a:solidFill>
            <a:srgbClr val="000000"/>
          </a:solidFill>
        </p:spPr>
        <p:txBody>
          <a:bodyPr wrap="square" lIns="0" tIns="0" rIns="0" bIns="0" rtlCol="0"/>
          <a:lstStyle/>
          <a:p>
            <a:endParaRPr/>
          </a:p>
        </p:txBody>
      </p:sp>
      <p:sp>
        <p:nvSpPr>
          <p:cNvPr id="282" name="object 282"/>
          <p:cNvSpPr/>
          <p:nvPr/>
        </p:nvSpPr>
        <p:spPr>
          <a:xfrm>
            <a:off x="7299456" y="2864294"/>
            <a:ext cx="20320" cy="13970"/>
          </a:xfrm>
          <a:custGeom>
            <a:avLst/>
            <a:gdLst/>
            <a:ahLst/>
            <a:cxnLst/>
            <a:rect l="l" t="t" r="r" b="b"/>
            <a:pathLst>
              <a:path w="20320" h="13969">
                <a:moveTo>
                  <a:pt x="0" y="0"/>
                </a:moveTo>
                <a:lnTo>
                  <a:pt x="6096" y="13716"/>
                </a:lnTo>
                <a:lnTo>
                  <a:pt x="19812" y="0"/>
                </a:lnTo>
                <a:lnTo>
                  <a:pt x="0" y="0"/>
                </a:lnTo>
              </a:path>
            </a:pathLst>
          </a:custGeom>
          <a:ln w="3175">
            <a:solidFill>
              <a:srgbClr val="000000"/>
            </a:solidFill>
          </a:ln>
        </p:spPr>
        <p:txBody>
          <a:bodyPr wrap="square" lIns="0" tIns="0" rIns="0" bIns="0" rtlCol="0"/>
          <a:lstStyle/>
          <a:p>
            <a:endParaRPr/>
          </a:p>
        </p:txBody>
      </p:sp>
      <p:sp>
        <p:nvSpPr>
          <p:cNvPr id="283" name="object 283"/>
          <p:cNvSpPr/>
          <p:nvPr/>
        </p:nvSpPr>
        <p:spPr>
          <a:xfrm>
            <a:off x="7305553" y="2865056"/>
            <a:ext cx="13970" cy="19050"/>
          </a:xfrm>
          <a:custGeom>
            <a:avLst/>
            <a:gdLst/>
            <a:ahLst/>
            <a:cxnLst/>
            <a:rect l="l" t="t" r="r" b="b"/>
            <a:pathLst>
              <a:path w="13970" h="19050">
                <a:moveTo>
                  <a:pt x="13715" y="0"/>
                </a:moveTo>
                <a:lnTo>
                  <a:pt x="0" y="12953"/>
                </a:lnTo>
                <a:lnTo>
                  <a:pt x="13715" y="19050"/>
                </a:lnTo>
                <a:lnTo>
                  <a:pt x="13715" y="0"/>
                </a:lnTo>
                <a:close/>
              </a:path>
            </a:pathLst>
          </a:custGeom>
          <a:solidFill>
            <a:srgbClr val="000000"/>
          </a:solidFill>
        </p:spPr>
        <p:txBody>
          <a:bodyPr wrap="square" lIns="0" tIns="0" rIns="0" bIns="0" rtlCol="0"/>
          <a:lstStyle/>
          <a:p>
            <a:endParaRPr/>
          </a:p>
        </p:txBody>
      </p:sp>
      <p:sp>
        <p:nvSpPr>
          <p:cNvPr id="284" name="object 284"/>
          <p:cNvSpPr/>
          <p:nvPr/>
        </p:nvSpPr>
        <p:spPr>
          <a:xfrm>
            <a:off x="7305553" y="2864294"/>
            <a:ext cx="13970" cy="20320"/>
          </a:xfrm>
          <a:custGeom>
            <a:avLst/>
            <a:gdLst/>
            <a:ahLst/>
            <a:cxnLst/>
            <a:rect l="l" t="t" r="r" b="b"/>
            <a:pathLst>
              <a:path w="13970" h="20319">
                <a:moveTo>
                  <a:pt x="0" y="13716"/>
                </a:moveTo>
                <a:lnTo>
                  <a:pt x="13715" y="19812"/>
                </a:lnTo>
                <a:lnTo>
                  <a:pt x="13715" y="0"/>
                </a:lnTo>
                <a:lnTo>
                  <a:pt x="0" y="13716"/>
                </a:lnTo>
              </a:path>
            </a:pathLst>
          </a:custGeom>
          <a:ln w="3175">
            <a:solidFill>
              <a:srgbClr val="000000"/>
            </a:solidFill>
          </a:ln>
        </p:spPr>
        <p:txBody>
          <a:bodyPr wrap="square" lIns="0" tIns="0" rIns="0" bIns="0" rtlCol="0"/>
          <a:lstStyle/>
          <a:p>
            <a:endParaRPr/>
          </a:p>
        </p:txBody>
      </p:sp>
      <p:sp>
        <p:nvSpPr>
          <p:cNvPr id="285" name="object 285"/>
          <p:cNvSpPr/>
          <p:nvPr/>
        </p:nvSpPr>
        <p:spPr>
          <a:xfrm>
            <a:off x="7319268" y="2865056"/>
            <a:ext cx="13335" cy="19050"/>
          </a:xfrm>
          <a:custGeom>
            <a:avLst/>
            <a:gdLst/>
            <a:ahLst/>
            <a:cxnLst/>
            <a:rect l="l" t="t" r="r" b="b"/>
            <a:pathLst>
              <a:path w="13335" h="19050">
                <a:moveTo>
                  <a:pt x="0" y="0"/>
                </a:moveTo>
                <a:lnTo>
                  <a:pt x="0" y="19050"/>
                </a:lnTo>
                <a:lnTo>
                  <a:pt x="12953" y="12953"/>
                </a:lnTo>
                <a:lnTo>
                  <a:pt x="0" y="0"/>
                </a:lnTo>
                <a:close/>
              </a:path>
            </a:pathLst>
          </a:custGeom>
          <a:solidFill>
            <a:srgbClr val="000000"/>
          </a:solidFill>
        </p:spPr>
        <p:txBody>
          <a:bodyPr wrap="square" lIns="0" tIns="0" rIns="0" bIns="0" rtlCol="0"/>
          <a:lstStyle/>
          <a:p>
            <a:endParaRPr/>
          </a:p>
        </p:txBody>
      </p:sp>
      <p:sp>
        <p:nvSpPr>
          <p:cNvPr id="286" name="object 286"/>
          <p:cNvSpPr/>
          <p:nvPr/>
        </p:nvSpPr>
        <p:spPr>
          <a:xfrm>
            <a:off x="7319268" y="2864294"/>
            <a:ext cx="13335" cy="20320"/>
          </a:xfrm>
          <a:custGeom>
            <a:avLst/>
            <a:gdLst/>
            <a:ahLst/>
            <a:cxnLst/>
            <a:rect l="l" t="t" r="r" b="b"/>
            <a:pathLst>
              <a:path w="13335" h="20319">
                <a:moveTo>
                  <a:pt x="0" y="19812"/>
                </a:moveTo>
                <a:lnTo>
                  <a:pt x="12953" y="13716"/>
                </a:lnTo>
                <a:lnTo>
                  <a:pt x="0" y="0"/>
                </a:lnTo>
                <a:lnTo>
                  <a:pt x="0" y="19812"/>
                </a:lnTo>
              </a:path>
            </a:pathLst>
          </a:custGeom>
          <a:ln w="3175">
            <a:solidFill>
              <a:srgbClr val="000000"/>
            </a:solidFill>
          </a:ln>
        </p:spPr>
        <p:txBody>
          <a:bodyPr wrap="square" lIns="0" tIns="0" rIns="0" bIns="0" rtlCol="0"/>
          <a:lstStyle/>
          <a:p>
            <a:endParaRPr/>
          </a:p>
        </p:txBody>
      </p:sp>
      <p:sp>
        <p:nvSpPr>
          <p:cNvPr id="287" name="object 287"/>
          <p:cNvSpPr/>
          <p:nvPr/>
        </p:nvSpPr>
        <p:spPr>
          <a:xfrm>
            <a:off x="7319268" y="2865056"/>
            <a:ext cx="18415" cy="13335"/>
          </a:xfrm>
          <a:custGeom>
            <a:avLst/>
            <a:gdLst/>
            <a:ahLst/>
            <a:cxnLst/>
            <a:rect l="l" t="t" r="r" b="b"/>
            <a:pathLst>
              <a:path w="18414" h="13335">
                <a:moveTo>
                  <a:pt x="18287" y="0"/>
                </a:moveTo>
                <a:lnTo>
                  <a:pt x="0" y="0"/>
                </a:lnTo>
                <a:lnTo>
                  <a:pt x="12953" y="12953"/>
                </a:lnTo>
                <a:lnTo>
                  <a:pt x="18287" y="0"/>
                </a:lnTo>
                <a:close/>
              </a:path>
            </a:pathLst>
          </a:custGeom>
          <a:solidFill>
            <a:srgbClr val="000000"/>
          </a:solidFill>
        </p:spPr>
        <p:txBody>
          <a:bodyPr wrap="square" lIns="0" tIns="0" rIns="0" bIns="0" rtlCol="0"/>
          <a:lstStyle/>
          <a:p>
            <a:endParaRPr/>
          </a:p>
        </p:txBody>
      </p:sp>
      <p:sp>
        <p:nvSpPr>
          <p:cNvPr id="288" name="object 288"/>
          <p:cNvSpPr/>
          <p:nvPr/>
        </p:nvSpPr>
        <p:spPr>
          <a:xfrm>
            <a:off x="7319268" y="2864294"/>
            <a:ext cx="18415" cy="13970"/>
          </a:xfrm>
          <a:custGeom>
            <a:avLst/>
            <a:gdLst/>
            <a:ahLst/>
            <a:cxnLst/>
            <a:rect l="l" t="t" r="r" b="b"/>
            <a:pathLst>
              <a:path w="18414" h="13969">
                <a:moveTo>
                  <a:pt x="12953" y="13716"/>
                </a:moveTo>
                <a:lnTo>
                  <a:pt x="18287" y="0"/>
                </a:lnTo>
                <a:lnTo>
                  <a:pt x="0" y="0"/>
                </a:lnTo>
                <a:lnTo>
                  <a:pt x="12953" y="13716"/>
                </a:lnTo>
              </a:path>
            </a:pathLst>
          </a:custGeom>
          <a:ln w="3175">
            <a:solidFill>
              <a:srgbClr val="000000"/>
            </a:solidFill>
          </a:ln>
        </p:spPr>
        <p:txBody>
          <a:bodyPr wrap="square" lIns="0" tIns="0" rIns="0" bIns="0" rtlCol="0"/>
          <a:lstStyle/>
          <a:p>
            <a:endParaRPr/>
          </a:p>
        </p:txBody>
      </p:sp>
      <p:sp>
        <p:nvSpPr>
          <p:cNvPr id="289" name="object 289"/>
          <p:cNvSpPr/>
          <p:nvPr/>
        </p:nvSpPr>
        <p:spPr>
          <a:xfrm>
            <a:off x="8128512" y="2865056"/>
            <a:ext cx="8890" cy="405130"/>
          </a:xfrm>
          <a:custGeom>
            <a:avLst/>
            <a:gdLst/>
            <a:ahLst/>
            <a:cxnLst/>
            <a:rect l="l" t="t" r="r" b="b"/>
            <a:pathLst>
              <a:path w="8889" h="405130">
                <a:moveTo>
                  <a:pt x="8382" y="0"/>
                </a:moveTo>
                <a:lnTo>
                  <a:pt x="0" y="0"/>
                </a:lnTo>
                <a:lnTo>
                  <a:pt x="8382" y="404621"/>
                </a:lnTo>
                <a:lnTo>
                  <a:pt x="8382" y="0"/>
                </a:lnTo>
                <a:close/>
              </a:path>
            </a:pathLst>
          </a:custGeom>
          <a:solidFill>
            <a:srgbClr val="000000"/>
          </a:solidFill>
        </p:spPr>
        <p:txBody>
          <a:bodyPr wrap="square" lIns="0" tIns="0" rIns="0" bIns="0" rtlCol="0"/>
          <a:lstStyle/>
          <a:p>
            <a:endParaRPr/>
          </a:p>
        </p:txBody>
      </p:sp>
      <p:sp>
        <p:nvSpPr>
          <p:cNvPr id="290" name="object 290"/>
          <p:cNvSpPr/>
          <p:nvPr/>
        </p:nvSpPr>
        <p:spPr>
          <a:xfrm>
            <a:off x="8128512" y="2865056"/>
            <a:ext cx="8890" cy="405130"/>
          </a:xfrm>
          <a:custGeom>
            <a:avLst/>
            <a:gdLst/>
            <a:ahLst/>
            <a:cxnLst/>
            <a:rect l="l" t="t" r="r" b="b"/>
            <a:pathLst>
              <a:path w="8889" h="405130">
                <a:moveTo>
                  <a:pt x="0" y="0"/>
                </a:moveTo>
                <a:lnTo>
                  <a:pt x="0" y="404621"/>
                </a:lnTo>
                <a:lnTo>
                  <a:pt x="8382" y="404621"/>
                </a:lnTo>
                <a:lnTo>
                  <a:pt x="0" y="0"/>
                </a:lnTo>
                <a:close/>
              </a:path>
            </a:pathLst>
          </a:custGeom>
          <a:solidFill>
            <a:srgbClr val="000000"/>
          </a:solidFill>
        </p:spPr>
        <p:txBody>
          <a:bodyPr wrap="square" lIns="0" tIns="0" rIns="0" bIns="0" rtlCol="0"/>
          <a:lstStyle/>
          <a:p>
            <a:endParaRPr/>
          </a:p>
        </p:txBody>
      </p:sp>
      <p:sp>
        <p:nvSpPr>
          <p:cNvPr id="291" name="object 291"/>
          <p:cNvSpPr txBox="1"/>
          <p:nvPr/>
        </p:nvSpPr>
        <p:spPr>
          <a:xfrm>
            <a:off x="6262629" y="3155494"/>
            <a:ext cx="1524000" cy="121920"/>
          </a:xfrm>
          <a:prstGeom prst="rect">
            <a:avLst/>
          </a:prstGeom>
        </p:spPr>
        <p:txBody>
          <a:bodyPr vert="horz" wrap="square" lIns="0" tIns="16510" rIns="0" bIns="0" rtlCol="0">
            <a:spAutoFit/>
          </a:bodyPr>
          <a:lstStyle/>
          <a:p>
            <a:pPr marL="12700">
              <a:lnSpc>
                <a:spcPct val="100000"/>
              </a:lnSpc>
              <a:spcBef>
                <a:spcPts val="130"/>
              </a:spcBef>
              <a:tabLst>
                <a:tab pos="1283970" algn="l"/>
              </a:tabLst>
            </a:pPr>
            <a:r>
              <a:rPr sz="600" spc="15" dirty="0">
                <a:latin typeface="Arial"/>
                <a:cs typeface="Arial"/>
              </a:rPr>
              <a:t>MAS</a:t>
            </a:r>
            <a:r>
              <a:rPr sz="600" spc="20" dirty="0">
                <a:latin typeface="Arial"/>
                <a:cs typeface="Arial"/>
              </a:rPr>
              <a:t>A</a:t>
            </a:r>
            <a:r>
              <a:rPr sz="600" dirty="0">
                <a:latin typeface="Arial"/>
                <a:cs typeface="Arial"/>
              </a:rPr>
              <a:t>	</a:t>
            </a:r>
            <a:r>
              <a:rPr sz="600" spc="15" dirty="0">
                <a:latin typeface="Arial"/>
                <a:cs typeface="Arial"/>
              </a:rPr>
              <a:t>MASA</a:t>
            </a:r>
            <a:endParaRPr sz="600">
              <a:latin typeface="Arial"/>
              <a:cs typeface="Arial"/>
            </a:endParaRPr>
          </a:p>
        </p:txBody>
      </p:sp>
      <p:sp>
        <p:nvSpPr>
          <p:cNvPr id="292" name="object 292"/>
          <p:cNvSpPr txBox="1"/>
          <p:nvPr/>
        </p:nvSpPr>
        <p:spPr>
          <a:xfrm>
            <a:off x="7535929" y="2891081"/>
            <a:ext cx="376555" cy="121920"/>
          </a:xfrm>
          <a:prstGeom prst="rect">
            <a:avLst/>
          </a:prstGeom>
        </p:spPr>
        <p:txBody>
          <a:bodyPr vert="horz" wrap="square" lIns="0" tIns="16510" rIns="0" bIns="0" rtlCol="0">
            <a:spAutoFit/>
          </a:bodyPr>
          <a:lstStyle/>
          <a:p>
            <a:pPr marL="12700">
              <a:lnSpc>
                <a:spcPct val="100000"/>
              </a:lnSpc>
              <a:spcBef>
                <a:spcPts val="130"/>
              </a:spcBef>
            </a:pPr>
            <a:r>
              <a:rPr sz="600" spc="15" dirty="0">
                <a:latin typeface="Arial"/>
                <a:cs typeface="Arial"/>
              </a:rPr>
              <a:t>CARGA</a:t>
            </a:r>
            <a:r>
              <a:rPr sz="600" spc="-45" dirty="0">
                <a:latin typeface="Arial"/>
                <a:cs typeface="Arial"/>
              </a:rPr>
              <a:t> </a:t>
            </a:r>
            <a:r>
              <a:rPr sz="600" spc="15" dirty="0">
                <a:latin typeface="Arial"/>
                <a:cs typeface="Arial"/>
              </a:rPr>
              <a:t>2</a:t>
            </a:r>
            <a:endParaRPr sz="600">
              <a:latin typeface="Arial"/>
              <a:cs typeface="Arial"/>
            </a:endParaRPr>
          </a:p>
        </p:txBody>
      </p:sp>
      <p:sp>
        <p:nvSpPr>
          <p:cNvPr id="293" name="object 293"/>
          <p:cNvSpPr/>
          <p:nvPr/>
        </p:nvSpPr>
        <p:spPr>
          <a:xfrm>
            <a:off x="8128512" y="2864294"/>
            <a:ext cx="8890" cy="405765"/>
          </a:xfrm>
          <a:custGeom>
            <a:avLst/>
            <a:gdLst/>
            <a:ahLst/>
            <a:cxnLst/>
            <a:rect l="l" t="t" r="r" b="b"/>
            <a:pathLst>
              <a:path w="8889" h="405764">
                <a:moveTo>
                  <a:pt x="8382" y="0"/>
                </a:moveTo>
                <a:lnTo>
                  <a:pt x="0" y="0"/>
                </a:lnTo>
                <a:lnTo>
                  <a:pt x="0" y="405383"/>
                </a:lnTo>
                <a:lnTo>
                  <a:pt x="8382" y="405383"/>
                </a:lnTo>
                <a:lnTo>
                  <a:pt x="8382" y="0"/>
                </a:lnTo>
              </a:path>
            </a:pathLst>
          </a:custGeom>
          <a:ln w="3175">
            <a:solidFill>
              <a:srgbClr val="000000"/>
            </a:solidFill>
          </a:ln>
        </p:spPr>
        <p:txBody>
          <a:bodyPr wrap="square" lIns="0" tIns="0" rIns="0" bIns="0" rtlCol="0"/>
          <a:lstStyle/>
          <a:p>
            <a:endParaRPr/>
          </a:p>
        </p:txBody>
      </p:sp>
      <p:sp>
        <p:nvSpPr>
          <p:cNvPr id="294" name="object 294"/>
          <p:cNvSpPr/>
          <p:nvPr/>
        </p:nvSpPr>
        <p:spPr>
          <a:xfrm>
            <a:off x="7918962" y="3013646"/>
            <a:ext cx="7620" cy="106680"/>
          </a:xfrm>
          <a:custGeom>
            <a:avLst/>
            <a:gdLst/>
            <a:ahLst/>
            <a:cxnLst/>
            <a:rect l="l" t="t" r="r" b="b"/>
            <a:pathLst>
              <a:path w="7620" h="106680">
                <a:moveTo>
                  <a:pt x="7620" y="0"/>
                </a:moveTo>
                <a:lnTo>
                  <a:pt x="0" y="7620"/>
                </a:lnTo>
                <a:lnTo>
                  <a:pt x="7620" y="106679"/>
                </a:lnTo>
                <a:lnTo>
                  <a:pt x="7620" y="0"/>
                </a:lnTo>
                <a:close/>
              </a:path>
            </a:pathLst>
          </a:custGeom>
          <a:solidFill>
            <a:srgbClr val="000000"/>
          </a:solidFill>
        </p:spPr>
        <p:txBody>
          <a:bodyPr wrap="square" lIns="0" tIns="0" rIns="0" bIns="0" rtlCol="0"/>
          <a:lstStyle/>
          <a:p>
            <a:endParaRPr/>
          </a:p>
        </p:txBody>
      </p:sp>
      <p:sp>
        <p:nvSpPr>
          <p:cNvPr id="295" name="object 295"/>
          <p:cNvSpPr/>
          <p:nvPr/>
        </p:nvSpPr>
        <p:spPr>
          <a:xfrm>
            <a:off x="7918962" y="3021267"/>
            <a:ext cx="7620" cy="99060"/>
          </a:xfrm>
          <a:custGeom>
            <a:avLst/>
            <a:gdLst/>
            <a:ahLst/>
            <a:cxnLst/>
            <a:rect l="l" t="t" r="r" b="b"/>
            <a:pathLst>
              <a:path w="7620" h="99060">
                <a:moveTo>
                  <a:pt x="0" y="0"/>
                </a:moveTo>
                <a:lnTo>
                  <a:pt x="0" y="91440"/>
                </a:lnTo>
                <a:lnTo>
                  <a:pt x="7620" y="99059"/>
                </a:lnTo>
                <a:lnTo>
                  <a:pt x="0" y="0"/>
                </a:lnTo>
                <a:close/>
              </a:path>
            </a:pathLst>
          </a:custGeom>
          <a:solidFill>
            <a:srgbClr val="000000"/>
          </a:solidFill>
        </p:spPr>
        <p:txBody>
          <a:bodyPr wrap="square" lIns="0" tIns="0" rIns="0" bIns="0" rtlCol="0"/>
          <a:lstStyle/>
          <a:p>
            <a:endParaRPr/>
          </a:p>
        </p:txBody>
      </p:sp>
      <p:sp>
        <p:nvSpPr>
          <p:cNvPr id="296" name="object 296"/>
          <p:cNvSpPr/>
          <p:nvPr/>
        </p:nvSpPr>
        <p:spPr>
          <a:xfrm>
            <a:off x="7918962" y="3013646"/>
            <a:ext cx="7620" cy="106680"/>
          </a:xfrm>
          <a:custGeom>
            <a:avLst/>
            <a:gdLst/>
            <a:ahLst/>
            <a:cxnLst/>
            <a:rect l="l" t="t" r="r" b="b"/>
            <a:pathLst>
              <a:path w="7620" h="106680">
                <a:moveTo>
                  <a:pt x="7620" y="0"/>
                </a:moveTo>
                <a:lnTo>
                  <a:pt x="0" y="7620"/>
                </a:lnTo>
                <a:lnTo>
                  <a:pt x="0" y="99060"/>
                </a:lnTo>
                <a:lnTo>
                  <a:pt x="7620" y="106679"/>
                </a:lnTo>
                <a:lnTo>
                  <a:pt x="7620" y="0"/>
                </a:lnTo>
              </a:path>
            </a:pathLst>
          </a:custGeom>
          <a:ln w="3175">
            <a:solidFill>
              <a:srgbClr val="000000"/>
            </a:solidFill>
          </a:ln>
        </p:spPr>
        <p:txBody>
          <a:bodyPr wrap="square" lIns="0" tIns="0" rIns="0" bIns="0" rtlCol="0"/>
          <a:lstStyle/>
          <a:p>
            <a:endParaRPr/>
          </a:p>
        </p:txBody>
      </p:sp>
      <p:sp>
        <p:nvSpPr>
          <p:cNvPr id="297" name="object 297"/>
          <p:cNvSpPr/>
          <p:nvPr/>
        </p:nvSpPr>
        <p:spPr>
          <a:xfrm>
            <a:off x="7524247" y="3112706"/>
            <a:ext cx="402590" cy="7620"/>
          </a:xfrm>
          <a:custGeom>
            <a:avLst/>
            <a:gdLst/>
            <a:ahLst/>
            <a:cxnLst/>
            <a:rect l="l" t="t" r="r" b="b"/>
            <a:pathLst>
              <a:path w="402589" h="7619">
                <a:moveTo>
                  <a:pt x="394715" y="0"/>
                </a:moveTo>
                <a:lnTo>
                  <a:pt x="0" y="7619"/>
                </a:lnTo>
                <a:lnTo>
                  <a:pt x="402336" y="7619"/>
                </a:lnTo>
                <a:lnTo>
                  <a:pt x="394715" y="0"/>
                </a:lnTo>
                <a:close/>
              </a:path>
            </a:pathLst>
          </a:custGeom>
          <a:solidFill>
            <a:srgbClr val="000000"/>
          </a:solidFill>
        </p:spPr>
        <p:txBody>
          <a:bodyPr wrap="square" lIns="0" tIns="0" rIns="0" bIns="0" rtlCol="0"/>
          <a:lstStyle/>
          <a:p>
            <a:endParaRPr/>
          </a:p>
        </p:txBody>
      </p:sp>
      <p:sp>
        <p:nvSpPr>
          <p:cNvPr id="298" name="object 298"/>
          <p:cNvSpPr/>
          <p:nvPr/>
        </p:nvSpPr>
        <p:spPr>
          <a:xfrm>
            <a:off x="7524247" y="3112706"/>
            <a:ext cx="394970" cy="7620"/>
          </a:xfrm>
          <a:custGeom>
            <a:avLst/>
            <a:gdLst/>
            <a:ahLst/>
            <a:cxnLst/>
            <a:rect l="l" t="t" r="r" b="b"/>
            <a:pathLst>
              <a:path w="394970" h="7619">
                <a:moveTo>
                  <a:pt x="394715" y="0"/>
                </a:moveTo>
                <a:lnTo>
                  <a:pt x="8382" y="0"/>
                </a:lnTo>
                <a:lnTo>
                  <a:pt x="0" y="7619"/>
                </a:lnTo>
                <a:lnTo>
                  <a:pt x="394715" y="0"/>
                </a:lnTo>
                <a:close/>
              </a:path>
            </a:pathLst>
          </a:custGeom>
          <a:solidFill>
            <a:srgbClr val="000000"/>
          </a:solidFill>
        </p:spPr>
        <p:txBody>
          <a:bodyPr wrap="square" lIns="0" tIns="0" rIns="0" bIns="0" rtlCol="0"/>
          <a:lstStyle/>
          <a:p>
            <a:endParaRPr/>
          </a:p>
        </p:txBody>
      </p:sp>
      <p:sp>
        <p:nvSpPr>
          <p:cNvPr id="299" name="object 299"/>
          <p:cNvSpPr/>
          <p:nvPr/>
        </p:nvSpPr>
        <p:spPr>
          <a:xfrm>
            <a:off x="7524247" y="3112706"/>
            <a:ext cx="402590" cy="7620"/>
          </a:xfrm>
          <a:custGeom>
            <a:avLst/>
            <a:gdLst/>
            <a:ahLst/>
            <a:cxnLst/>
            <a:rect l="l" t="t" r="r" b="b"/>
            <a:pathLst>
              <a:path w="402589" h="7619">
                <a:moveTo>
                  <a:pt x="402336" y="7619"/>
                </a:moveTo>
                <a:lnTo>
                  <a:pt x="394715" y="0"/>
                </a:lnTo>
                <a:lnTo>
                  <a:pt x="8382" y="0"/>
                </a:lnTo>
                <a:lnTo>
                  <a:pt x="0" y="7619"/>
                </a:lnTo>
                <a:lnTo>
                  <a:pt x="402336" y="7619"/>
                </a:lnTo>
              </a:path>
            </a:pathLst>
          </a:custGeom>
          <a:ln w="3175">
            <a:solidFill>
              <a:srgbClr val="000000"/>
            </a:solidFill>
          </a:ln>
        </p:spPr>
        <p:txBody>
          <a:bodyPr wrap="square" lIns="0" tIns="0" rIns="0" bIns="0" rtlCol="0"/>
          <a:lstStyle/>
          <a:p>
            <a:endParaRPr/>
          </a:p>
        </p:txBody>
      </p:sp>
      <p:sp>
        <p:nvSpPr>
          <p:cNvPr id="300" name="object 300"/>
          <p:cNvSpPr/>
          <p:nvPr/>
        </p:nvSpPr>
        <p:spPr>
          <a:xfrm>
            <a:off x="7524247" y="3013646"/>
            <a:ext cx="8890" cy="106680"/>
          </a:xfrm>
          <a:custGeom>
            <a:avLst/>
            <a:gdLst/>
            <a:ahLst/>
            <a:cxnLst/>
            <a:rect l="l" t="t" r="r" b="b"/>
            <a:pathLst>
              <a:path w="8889" h="106680">
                <a:moveTo>
                  <a:pt x="0" y="0"/>
                </a:moveTo>
                <a:lnTo>
                  <a:pt x="0" y="106679"/>
                </a:lnTo>
                <a:lnTo>
                  <a:pt x="8382" y="99060"/>
                </a:lnTo>
                <a:lnTo>
                  <a:pt x="0" y="0"/>
                </a:lnTo>
                <a:close/>
              </a:path>
            </a:pathLst>
          </a:custGeom>
          <a:solidFill>
            <a:srgbClr val="000000"/>
          </a:solidFill>
        </p:spPr>
        <p:txBody>
          <a:bodyPr wrap="square" lIns="0" tIns="0" rIns="0" bIns="0" rtlCol="0"/>
          <a:lstStyle/>
          <a:p>
            <a:endParaRPr/>
          </a:p>
        </p:txBody>
      </p:sp>
      <p:sp>
        <p:nvSpPr>
          <p:cNvPr id="301" name="object 301"/>
          <p:cNvSpPr/>
          <p:nvPr/>
        </p:nvSpPr>
        <p:spPr>
          <a:xfrm>
            <a:off x="7524247" y="3013646"/>
            <a:ext cx="8890" cy="99060"/>
          </a:xfrm>
          <a:custGeom>
            <a:avLst/>
            <a:gdLst/>
            <a:ahLst/>
            <a:cxnLst/>
            <a:rect l="l" t="t" r="r" b="b"/>
            <a:pathLst>
              <a:path w="8889" h="99060">
                <a:moveTo>
                  <a:pt x="0" y="0"/>
                </a:moveTo>
                <a:lnTo>
                  <a:pt x="8382" y="99060"/>
                </a:lnTo>
                <a:lnTo>
                  <a:pt x="8382" y="7620"/>
                </a:lnTo>
                <a:lnTo>
                  <a:pt x="0" y="0"/>
                </a:lnTo>
                <a:close/>
              </a:path>
            </a:pathLst>
          </a:custGeom>
          <a:solidFill>
            <a:srgbClr val="000000"/>
          </a:solidFill>
        </p:spPr>
        <p:txBody>
          <a:bodyPr wrap="square" lIns="0" tIns="0" rIns="0" bIns="0" rtlCol="0"/>
          <a:lstStyle/>
          <a:p>
            <a:endParaRPr/>
          </a:p>
        </p:txBody>
      </p:sp>
      <p:sp>
        <p:nvSpPr>
          <p:cNvPr id="302" name="object 302"/>
          <p:cNvSpPr/>
          <p:nvPr/>
        </p:nvSpPr>
        <p:spPr>
          <a:xfrm>
            <a:off x="7524247" y="3013646"/>
            <a:ext cx="8890" cy="106680"/>
          </a:xfrm>
          <a:custGeom>
            <a:avLst/>
            <a:gdLst/>
            <a:ahLst/>
            <a:cxnLst/>
            <a:rect l="l" t="t" r="r" b="b"/>
            <a:pathLst>
              <a:path w="8889" h="106680">
                <a:moveTo>
                  <a:pt x="0" y="106679"/>
                </a:moveTo>
                <a:lnTo>
                  <a:pt x="8382" y="99060"/>
                </a:lnTo>
                <a:lnTo>
                  <a:pt x="8382" y="7620"/>
                </a:lnTo>
                <a:lnTo>
                  <a:pt x="0" y="0"/>
                </a:lnTo>
                <a:lnTo>
                  <a:pt x="0" y="106679"/>
                </a:lnTo>
              </a:path>
            </a:pathLst>
          </a:custGeom>
          <a:ln w="3175">
            <a:solidFill>
              <a:srgbClr val="000000"/>
            </a:solidFill>
          </a:ln>
        </p:spPr>
        <p:txBody>
          <a:bodyPr wrap="square" lIns="0" tIns="0" rIns="0" bIns="0" rtlCol="0"/>
          <a:lstStyle/>
          <a:p>
            <a:endParaRPr/>
          </a:p>
        </p:txBody>
      </p:sp>
      <p:sp>
        <p:nvSpPr>
          <p:cNvPr id="303" name="object 303"/>
          <p:cNvSpPr/>
          <p:nvPr/>
        </p:nvSpPr>
        <p:spPr>
          <a:xfrm>
            <a:off x="7524247" y="3013646"/>
            <a:ext cx="402590" cy="7620"/>
          </a:xfrm>
          <a:custGeom>
            <a:avLst/>
            <a:gdLst/>
            <a:ahLst/>
            <a:cxnLst/>
            <a:rect l="l" t="t" r="r" b="b"/>
            <a:pathLst>
              <a:path w="402589" h="7619">
                <a:moveTo>
                  <a:pt x="402336" y="0"/>
                </a:moveTo>
                <a:lnTo>
                  <a:pt x="0" y="0"/>
                </a:lnTo>
                <a:lnTo>
                  <a:pt x="8382" y="7620"/>
                </a:lnTo>
                <a:lnTo>
                  <a:pt x="402336" y="0"/>
                </a:lnTo>
                <a:close/>
              </a:path>
            </a:pathLst>
          </a:custGeom>
          <a:solidFill>
            <a:srgbClr val="000000"/>
          </a:solidFill>
        </p:spPr>
        <p:txBody>
          <a:bodyPr wrap="square" lIns="0" tIns="0" rIns="0" bIns="0" rtlCol="0"/>
          <a:lstStyle/>
          <a:p>
            <a:endParaRPr/>
          </a:p>
        </p:txBody>
      </p:sp>
      <p:sp>
        <p:nvSpPr>
          <p:cNvPr id="304" name="object 304"/>
          <p:cNvSpPr/>
          <p:nvPr/>
        </p:nvSpPr>
        <p:spPr>
          <a:xfrm>
            <a:off x="7532629" y="3013646"/>
            <a:ext cx="394335" cy="7620"/>
          </a:xfrm>
          <a:custGeom>
            <a:avLst/>
            <a:gdLst/>
            <a:ahLst/>
            <a:cxnLst/>
            <a:rect l="l" t="t" r="r" b="b"/>
            <a:pathLst>
              <a:path w="394335" h="7619">
                <a:moveTo>
                  <a:pt x="393953" y="0"/>
                </a:moveTo>
                <a:lnTo>
                  <a:pt x="0" y="7620"/>
                </a:lnTo>
                <a:lnTo>
                  <a:pt x="386333" y="7620"/>
                </a:lnTo>
                <a:lnTo>
                  <a:pt x="393953" y="0"/>
                </a:lnTo>
                <a:close/>
              </a:path>
            </a:pathLst>
          </a:custGeom>
          <a:solidFill>
            <a:srgbClr val="000000"/>
          </a:solidFill>
        </p:spPr>
        <p:txBody>
          <a:bodyPr wrap="square" lIns="0" tIns="0" rIns="0" bIns="0" rtlCol="0"/>
          <a:lstStyle/>
          <a:p>
            <a:endParaRPr/>
          </a:p>
        </p:txBody>
      </p:sp>
      <p:sp>
        <p:nvSpPr>
          <p:cNvPr id="305" name="object 305"/>
          <p:cNvSpPr/>
          <p:nvPr/>
        </p:nvSpPr>
        <p:spPr>
          <a:xfrm>
            <a:off x="7524247" y="3013646"/>
            <a:ext cx="402590" cy="7620"/>
          </a:xfrm>
          <a:custGeom>
            <a:avLst/>
            <a:gdLst/>
            <a:ahLst/>
            <a:cxnLst/>
            <a:rect l="l" t="t" r="r" b="b"/>
            <a:pathLst>
              <a:path w="402589" h="7619">
                <a:moveTo>
                  <a:pt x="0" y="0"/>
                </a:moveTo>
                <a:lnTo>
                  <a:pt x="8382" y="7620"/>
                </a:lnTo>
                <a:lnTo>
                  <a:pt x="394715" y="7620"/>
                </a:lnTo>
                <a:lnTo>
                  <a:pt x="402336" y="0"/>
                </a:lnTo>
                <a:lnTo>
                  <a:pt x="0" y="0"/>
                </a:lnTo>
              </a:path>
            </a:pathLst>
          </a:custGeom>
          <a:ln w="3175">
            <a:solidFill>
              <a:srgbClr val="000000"/>
            </a:solidFill>
          </a:ln>
        </p:spPr>
        <p:txBody>
          <a:bodyPr wrap="square" lIns="0" tIns="0" rIns="0" bIns="0" rtlCol="0"/>
          <a:lstStyle/>
          <a:p>
            <a:endParaRPr/>
          </a:p>
        </p:txBody>
      </p:sp>
      <p:sp>
        <p:nvSpPr>
          <p:cNvPr id="306" name="object 306"/>
          <p:cNvSpPr/>
          <p:nvPr/>
        </p:nvSpPr>
        <p:spPr>
          <a:xfrm>
            <a:off x="7452618" y="3063177"/>
            <a:ext cx="76200" cy="7620"/>
          </a:xfrm>
          <a:custGeom>
            <a:avLst/>
            <a:gdLst/>
            <a:ahLst/>
            <a:cxnLst/>
            <a:rect l="l" t="t" r="r" b="b"/>
            <a:pathLst>
              <a:path w="76200" h="7619">
                <a:moveTo>
                  <a:pt x="76200" y="0"/>
                </a:moveTo>
                <a:lnTo>
                  <a:pt x="0" y="7620"/>
                </a:lnTo>
                <a:lnTo>
                  <a:pt x="76200" y="7620"/>
                </a:lnTo>
                <a:lnTo>
                  <a:pt x="76200" y="0"/>
                </a:lnTo>
                <a:close/>
              </a:path>
            </a:pathLst>
          </a:custGeom>
          <a:solidFill>
            <a:srgbClr val="000000"/>
          </a:solidFill>
        </p:spPr>
        <p:txBody>
          <a:bodyPr wrap="square" lIns="0" tIns="0" rIns="0" bIns="0" rtlCol="0"/>
          <a:lstStyle/>
          <a:p>
            <a:endParaRPr/>
          </a:p>
        </p:txBody>
      </p:sp>
      <p:sp>
        <p:nvSpPr>
          <p:cNvPr id="307" name="object 307"/>
          <p:cNvSpPr/>
          <p:nvPr/>
        </p:nvSpPr>
        <p:spPr>
          <a:xfrm>
            <a:off x="7452618" y="3063177"/>
            <a:ext cx="76200" cy="7620"/>
          </a:xfrm>
          <a:custGeom>
            <a:avLst/>
            <a:gdLst/>
            <a:ahLst/>
            <a:cxnLst/>
            <a:rect l="l" t="t" r="r" b="b"/>
            <a:pathLst>
              <a:path w="76200" h="7619">
                <a:moveTo>
                  <a:pt x="76200" y="0"/>
                </a:moveTo>
                <a:lnTo>
                  <a:pt x="0" y="0"/>
                </a:lnTo>
                <a:lnTo>
                  <a:pt x="0" y="7620"/>
                </a:lnTo>
                <a:lnTo>
                  <a:pt x="76200" y="0"/>
                </a:lnTo>
                <a:close/>
              </a:path>
            </a:pathLst>
          </a:custGeom>
          <a:solidFill>
            <a:srgbClr val="000000"/>
          </a:solidFill>
        </p:spPr>
        <p:txBody>
          <a:bodyPr wrap="square" lIns="0" tIns="0" rIns="0" bIns="0" rtlCol="0"/>
          <a:lstStyle/>
          <a:p>
            <a:endParaRPr/>
          </a:p>
        </p:txBody>
      </p:sp>
      <p:sp>
        <p:nvSpPr>
          <p:cNvPr id="308" name="object 308"/>
          <p:cNvSpPr/>
          <p:nvPr/>
        </p:nvSpPr>
        <p:spPr>
          <a:xfrm>
            <a:off x="7452618" y="3063177"/>
            <a:ext cx="76200" cy="7620"/>
          </a:xfrm>
          <a:custGeom>
            <a:avLst/>
            <a:gdLst/>
            <a:ahLst/>
            <a:cxnLst/>
            <a:rect l="l" t="t" r="r" b="b"/>
            <a:pathLst>
              <a:path w="76200" h="7619">
                <a:moveTo>
                  <a:pt x="76200" y="7620"/>
                </a:moveTo>
                <a:lnTo>
                  <a:pt x="76200" y="0"/>
                </a:lnTo>
                <a:lnTo>
                  <a:pt x="0" y="0"/>
                </a:lnTo>
                <a:lnTo>
                  <a:pt x="0" y="7620"/>
                </a:lnTo>
                <a:lnTo>
                  <a:pt x="76200" y="7620"/>
                </a:lnTo>
              </a:path>
            </a:pathLst>
          </a:custGeom>
          <a:ln w="3175">
            <a:solidFill>
              <a:srgbClr val="000000"/>
            </a:solidFill>
          </a:ln>
        </p:spPr>
        <p:txBody>
          <a:bodyPr wrap="square" lIns="0" tIns="0" rIns="0" bIns="0" rtlCol="0"/>
          <a:lstStyle/>
          <a:p>
            <a:endParaRPr/>
          </a:p>
        </p:txBody>
      </p:sp>
      <p:sp>
        <p:nvSpPr>
          <p:cNvPr id="309" name="object 309"/>
          <p:cNvSpPr/>
          <p:nvPr/>
        </p:nvSpPr>
        <p:spPr>
          <a:xfrm>
            <a:off x="7923535" y="3063177"/>
            <a:ext cx="75565" cy="7620"/>
          </a:xfrm>
          <a:custGeom>
            <a:avLst/>
            <a:gdLst/>
            <a:ahLst/>
            <a:cxnLst/>
            <a:rect l="l" t="t" r="r" b="b"/>
            <a:pathLst>
              <a:path w="75564" h="7619">
                <a:moveTo>
                  <a:pt x="75437" y="0"/>
                </a:moveTo>
                <a:lnTo>
                  <a:pt x="0" y="7620"/>
                </a:lnTo>
                <a:lnTo>
                  <a:pt x="75437" y="7620"/>
                </a:lnTo>
                <a:lnTo>
                  <a:pt x="75437" y="0"/>
                </a:lnTo>
                <a:close/>
              </a:path>
            </a:pathLst>
          </a:custGeom>
          <a:solidFill>
            <a:srgbClr val="000000"/>
          </a:solidFill>
        </p:spPr>
        <p:txBody>
          <a:bodyPr wrap="square" lIns="0" tIns="0" rIns="0" bIns="0" rtlCol="0"/>
          <a:lstStyle/>
          <a:p>
            <a:endParaRPr/>
          </a:p>
        </p:txBody>
      </p:sp>
      <p:sp>
        <p:nvSpPr>
          <p:cNvPr id="310" name="object 310"/>
          <p:cNvSpPr/>
          <p:nvPr/>
        </p:nvSpPr>
        <p:spPr>
          <a:xfrm>
            <a:off x="7923535" y="3063177"/>
            <a:ext cx="75565" cy="7620"/>
          </a:xfrm>
          <a:custGeom>
            <a:avLst/>
            <a:gdLst/>
            <a:ahLst/>
            <a:cxnLst/>
            <a:rect l="l" t="t" r="r" b="b"/>
            <a:pathLst>
              <a:path w="75564" h="7619">
                <a:moveTo>
                  <a:pt x="75437" y="0"/>
                </a:moveTo>
                <a:lnTo>
                  <a:pt x="0" y="0"/>
                </a:lnTo>
                <a:lnTo>
                  <a:pt x="0" y="7620"/>
                </a:lnTo>
                <a:lnTo>
                  <a:pt x="75437" y="0"/>
                </a:lnTo>
                <a:close/>
              </a:path>
            </a:pathLst>
          </a:custGeom>
          <a:solidFill>
            <a:srgbClr val="000000"/>
          </a:solidFill>
        </p:spPr>
        <p:txBody>
          <a:bodyPr wrap="square" lIns="0" tIns="0" rIns="0" bIns="0" rtlCol="0"/>
          <a:lstStyle/>
          <a:p>
            <a:endParaRPr/>
          </a:p>
        </p:txBody>
      </p:sp>
      <p:sp>
        <p:nvSpPr>
          <p:cNvPr id="311" name="object 311"/>
          <p:cNvSpPr txBox="1"/>
          <p:nvPr/>
        </p:nvSpPr>
        <p:spPr>
          <a:xfrm>
            <a:off x="7779009" y="2647140"/>
            <a:ext cx="14478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L2</a:t>
            </a:r>
            <a:endParaRPr sz="850">
              <a:latin typeface="Arial"/>
              <a:cs typeface="Arial"/>
            </a:endParaRPr>
          </a:p>
        </p:txBody>
      </p:sp>
      <p:sp>
        <p:nvSpPr>
          <p:cNvPr id="312" name="object 312"/>
          <p:cNvSpPr txBox="1"/>
          <p:nvPr/>
        </p:nvSpPr>
        <p:spPr>
          <a:xfrm>
            <a:off x="7467352" y="2648669"/>
            <a:ext cx="10287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N</a:t>
            </a:r>
            <a:endParaRPr sz="850">
              <a:latin typeface="Arial"/>
              <a:cs typeface="Arial"/>
            </a:endParaRPr>
          </a:p>
        </p:txBody>
      </p:sp>
      <p:sp>
        <p:nvSpPr>
          <p:cNvPr id="313" name="object 313"/>
          <p:cNvSpPr txBox="1"/>
          <p:nvPr/>
        </p:nvSpPr>
        <p:spPr>
          <a:xfrm>
            <a:off x="5452635" y="1202398"/>
            <a:ext cx="511175"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Utilización</a:t>
            </a:r>
            <a:endParaRPr sz="850">
              <a:latin typeface="Arial"/>
              <a:cs typeface="Arial"/>
            </a:endParaRPr>
          </a:p>
        </p:txBody>
      </p:sp>
      <p:sp>
        <p:nvSpPr>
          <p:cNvPr id="314" name="object 314"/>
          <p:cNvSpPr/>
          <p:nvPr/>
        </p:nvSpPr>
        <p:spPr>
          <a:xfrm>
            <a:off x="7922773" y="3063177"/>
            <a:ext cx="76200" cy="7620"/>
          </a:xfrm>
          <a:custGeom>
            <a:avLst/>
            <a:gdLst/>
            <a:ahLst/>
            <a:cxnLst/>
            <a:rect l="l" t="t" r="r" b="b"/>
            <a:pathLst>
              <a:path w="76200" h="7619">
                <a:moveTo>
                  <a:pt x="76200" y="7620"/>
                </a:moveTo>
                <a:lnTo>
                  <a:pt x="76200" y="0"/>
                </a:lnTo>
                <a:lnTo>
                  <a:pt x="0" y="0"/>
                </a:lnTo>
                <a:lnTo>
                  <a:pt x="0" y="7620"/>
                </a:lnTo>
                <a:lnTo>
                  <a:pt x="76200" y="7620"/>
                </a:lnTo>
              </a:path>
            </a:pathLst>
          </a:custGeom>
          <a:ln w="3175">
            <a:solidFill>
              <a:srgbClr val="000000"/>
            </a:solidFill>
          </a:ln>
        </p:spPr>
        <p:txBody>
          <a:bodyPr wrap="square" lIns="0" tIns="0" rIns="0" bIns="0" rtlCol="0"/>
          <a:lstStyle/>
          <a:p>
            <a:endParaRPr/>
          </a:p>
        </p:txBody>
      </p:sp>
      <p:sp>
        <p:nvSpPr>
          <p:cNvPr id="315" name="object 315"/>
          <p:cNvSpPr/>
          <p:nvPr/>
        </p:nvSpPr>
        <p:spPr>
          <a:xfrm>
            <a:off x="4214119" y="1495742"/>
            <a:ext cx="39370" cy="7620"/>
          </a:xfrm>
          <a:custGeom>
            <a:avLst/>
            <a:gdLst/>
            <a:ahLst/>
            <a:cxnLst/>
            <a:rect l="l" t="t" r="r" b="b"/>
            <a:pathLst>
              <a:path w="39369" h="7619">
                <a:moveTo>
                  <a:pt x="38862" y="0"/>
                </a:moveTo>
                <a:lnTo>
                  <a:pt x="0" y="0"/>
                </a:lnTo>
                <a:lnTo>
                  <a:pt x="0" y="7620"/>
                </a:lnTo>
                <a:lnTo>
                  <a:pt x="38862" y="0"/>
                </a:lnTo>
                <a:close/>
              </a:path>
            </a:pathLst>
          </a:custGeom>
          <a:solidFill>
            <a:srgbClr val="000000"/>
          </a:solidFill>
        </p:spPr>
        <p:txBody>
          <a:bodyPr wrap="square" lIns="0" tIns="0" rIns="0" bIns="0" rtlCol="0"/>
          <a:lstStyle/>
          <a:p>
            <a:endParaRPr/>
          </a:p>
        </p:txBody>
      </p:sp>
      <p:sp>
        <p:nvSpPr>
          <p:cNvPr id="316" name="object 316"/>
          <p:cNvSpPr/>
          <p:nvPr/>
        </p:nvSpPr>
        <p:spPr>
          <a:xfrm>
            <a:off x="4214119" y="1495742"/>
            <a:ext cx="39370" cy="7620"/>
          </a:xfrm>
          <a:custGeom>
            <a:avLst/>
            <a:gdLst/>
            <a:ahLst/>
            <a:cxnLst/>
            <a:rect l="l" t="t" r="r" b="b"/>
            <a:pathLst>
              <a:path w="39369" h="7619">
                <a:moveTo>
                  <a:pt x="38862" y="0"/>
                </a:moveTo>
                <a:lnTo>
                  <a:pt x="0" y="7620"/>
                </a:lnTo>
                <a:lnTo>
                  <a:pt x="38862" y="7620"/>
                </a:lnTo>
                <a:lnTo>
                  <a:pt x="38862" y="0"/>
                </a:lnTo>
                <a:close/>
              </a:path>
            </a:pathLst>
          </a:custGeom>
          <a:solidFill>
            <a:srgbClr val="000000"/>
          </a:solidFill>
        </p:spPr>
        <p:txBody>
          <a:bodyPr wrap="square" lIns="0" tIns="0" rIns="0" bIns="0" rtlCol="0"/>
          <a:lstStyle/>
          <a:p>
            <a:endParaRPr/>
          </a:p>
        </p:txBody>
      </p:sp>
      <p:sp>
        <p:nvSpPr>
          <p:cNvPr id="317" name="object 317"/>
          <p:cNvSpPr/>
          <p:nvPr/>
        </p:nvSpPr>
        <p:spPr>
          <a:xfrm>
            <a:off x="4214119" y="1495742"/>
            <a:ext cx="39370" cy="7620"/>
          </a:xfrm>
          <a:custGeom>
            <a:avLst/>
            <a:gdLst/>
            <a:ahLst/>
            <a:cxnLst/>
            <a:rect l="l" t="t" r="r" b="b"/>
            <a:pathLst>
              <a:path w="39369" h="7619">
                <a:moveTo>
                  <a:pt x="0" y="0"/>
                </a:moveTo>
                <a:lnTo>
                  <a:pt x="0" y="7620"/>
                </a:lnTo>
                <a:lnTo>
                  <a:pt x="38862" y="7620"/>
                </a:lnTo>
                <a:lnTo>
                  <a:pt x="38862" y="0"/>
                </a:lnTo>
                <a:lnTo>
                  <a:pt x="0" y="0"/>
                </a:lnTo>
              </a:path>
            </a:pathLst>
          </a:custGeom>
          <a:ln w="3175">
            <a:solidFill>
              <a:srgbClr val="000000"/>
            </a:solidFill>
          </a:ln>
        </p:spPr>
        <p:txBody>
          <a:bodyPr wrap="square" lIns="0" tIns="0" rIns="0" bIns="0" rtlCol="0"/>
          <a:lstStyle/>
          <a:p>
            <a:endParaRPr/>
          </a:p>
        </p:txBody>
      </p:sp>
      <p:sp>
        <p:nvSpPr>
          <p:cNvPr id="318" name="object 318"/>
          <p:cNvSpPr/>
          <p:nvPr/>
        </p:nvSpPr>
        <p:spPr>
          <a:xfrm>
            <a:off x="4277365"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19" name="object 319"/>
          <p:cNvSpPr/>
          <p:nvPr/>
        </p:nvSpPr>
        <p:spPr>
          <a:xfrm>
            <a:off x="4277365"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20" name="object 320"/>
          <p:cNvSpPr/>
          <p:nvPr/>
        </p:nvSpPr>
        <p:spPr>
          <a:xfrm>
            <a:off x="4277365"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21" name="object 321"/>
          <p:cNvSpPr/>
          <p:nvPr/>
        </p:nvSpPr>
        <p:spPr>
          <a:xfrm>
            <a:off x="4349754"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22" name="object 322"/>
          <p:cNvSpPr/>
          <p:nvPr/>
        </p:nvSpPr>
        <p:spPr>
          <a:xfrm>
            <a:off x="4349754"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23" name="object 323"/>
          <p:cNvSpPr/>
          <p:nvPr/>
        </p:nvSpPr>
        <p:spPr>
          <a:xfrm>
            <a:off x="4349754"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24" name="object 324"/>
          <p:cNvSpPr/>
          <p:nvPr/>
        </p:nvSpPr>
        <p:spPr>
          <a:xfrm>
            <a:off x="4422144"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25" name="object 325"/>
          <p:cNvSpPr/>
          <p:nvPr/>
        </p:nvSpPr>
        <p:spPr>
          <a:xfrm>
            <a:off x="4422144"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26" name="object 326"/>
          <p:cNvSpPr/>
          <p:nvPr/>
        </p:nvSpPr>
        <p:spPr>
          <a:xfrm>
            <a:off x="4422144"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27" name="object 327"/>
          <p:cNvSpPr/>
          <p:nvPr/>
        </p:nvSpPr>
        <p:spPr>
          <a:xfrm>
            <a:off x="4495297"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28" name="object 328"/>
          <p:cNvSpPr/>
          <p:nvPr/>
        </p:nvSpPr>
        <p:spPr>
          <a:xfrm>
            <a:off x="4495297"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29" name="object 329"/>
          <p:cNvSpPr/>
          <p:nvPr/>
        </p:nvSpPr>
        <p:spPr>
          <a:xfrm>
            <a:off x="4495297"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30" name="object 330"/>
          <p:cNvSpPr/>
          <p:nvPr/>
        </p:nvSpPr>
        <p:spPr>
          <a:xfrm>
            <a:off x="4567687"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31" name="object 331"/>
          <p:cNvSpPr/>
          <p:nvPr/>
        </p:nvSpPr>
        <p:spPr>
          <a:xfrm>
            <a:off x="4567687"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32" name="object 332"/>
          <p:cNvSpPr/>
          <p:nvPr/>
        </p:nvSpPr>
        <p:spPr>
          <a:xfrm>
            <a:off x="4567687"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33" name="object 333"/>
          <p:cNvSpPr/>
          <p:nvPr/>
        </p:nvSpPr>
        <p:spPr>
          <a:xfrm>
            <a:off x="4640076"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34" name="object 334"/>
          <p:cNvSpPr/>
          <p:nvPr/>
        </p:nvSpPr>
        <p:spPr>
          <a:xfrm>
            <a:off x="4640076"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35" name="object 335"/>
          <p:cNvSpPr/>
          <p:nvPr/>
        </p:nvSpPr>
        <p:spPr>
          <a:xfrm>
            <a:off x="4640076"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36" name="object 336"/>
          <p:cNvSpPr/>
          <p:nvPr/>
        </p:nvSpPr>
        <p:spPr>
          <a:xfrm>
            <a:off x="4713228"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37" name="object 337"/>
          <p:cNvSpPr/>
          <p:nvPr/>
        </p:nvSpPr>
        <p:spPr>
          <a:xfrm>
            <a:off x="4713228"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38" name="object 338"/>
          <p:cNvSpPr/>
          <p:nvPr/>
        </p:nvSpPr>
        <p:spPr>
          <a:xfrm>
            <a:off x="4713228"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39" name="object 339"/>
          <p:cNvSpPr/>
          <p:nvPr/>
        </p:nvSpPr>
        <p:spPr>
          <a:xfrm>
            <a:off x="4785619"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40" name="object 340"/>
          <p:cNvSpPr/>
          <p:nvPr/>
        </p:nvSpPr>
        <p:spPr>
          <a:xfrm>
            <a:off x="4785619"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41" name="object 341"/>
          <p:cNvSpPr/>
          <p:nvPr/>
        </p:nvSpPr>
        <p:spPr>
          <a:xfrm>
            <a:off x="4785619"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42" name="object 342"/>
          <p:cNvSpPr/>
          <p:nvPr/>
        </p:nvSpPr>
        <p:spPr>
          <a:xfrm>
            <a:off x="4858009"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43" name="object 343"/>
          <p:cNvSpPr/>
          <p:nvPr/>
        </p:nvSpPr>
        <p:spPr>
          <a:xfrm>
            <a:off x="4858009"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44" name="object 344"/>
          <p:cNvSpPr/>
          <p:nvPr/>
        </p:nvSpPr>
        <p:spPr>
          <a:xfrm>
            <a:off x="4858009"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45" name="object 345"/>
          <p:cNvSpPr/>
          <p:nvPr/>
        </p:nvSpPr>
        <p:spPr>
          <a:xfrm>
            <a:off x="4930398"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46" name="object 346"/>
          <p:cNvSpPr/>
          <p:nvPr/>
        </p:nvSpPr>
        <p:spPr>
          <a:xfrm>
            <a:off x="4930398"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47" name="object 347"/>
          <p:cNvSpPr/>
          <p:nvPr/>
        </p:nvSpPr>
        <p:spPr>
          <a:xfrm>
            <a:off x="4930398"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48" name="object 348"/>
          <p:cNvSpPr/>
          <p:nvPr/>
        </p:nvSpPr>
        <p:spPr>
          <a:xfrm>
            <a:off x="5002788"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49" name="object 349"/>
          <p:cNvSpPr/>
          <p:nvPr/>
        </p:nvSpPr>
        <p:spPr>
          <a:xfrm>
            <a:off x="5002788"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50" name="object 350"/>
          <p:cNvSpPr/>
          <p:nvPr/>
        </p:nvSpPr>
        <p:spPr>
          <a:xfrm>
            <a:off x="5002788"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51" name="object 351"/>
          <p:cNvSpPr/>
          <p:nvPr/>
        </p:nvSpPr>
        <p:spPr>
          <a:xfrm>
            <a:off x="5075941"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52" name="object 352"/>
          <p:cNvSpPr/>
          <p:nvPr/>
        </p:nvSpPr>
        <p:spPr>
          <a:xfrm>
            <a:off x="5075941"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53" name="object 353"/>
          <p:cNvSpPr/>
          <p:nvPr/>
        </p:nvSpPr>
        <p:spPr>
          <a:xfrm>
            <a:off x="5075941"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54" name="object 354"/>
          <p:cNvSpPr/>
          <p:nvPr/>
        </p:nvSpPr>
        <p:spPr>
          <a:xfrm>
            <a:off x="5148331" y="1495742"/>
            <a:ext cx="48895" cy="7620"/>
          </a:xfrm>
          <a:custGeom>
            <a:avLst/>
            <a:gdLst/>
            <a:ahLst/>
            <a:cxnLst/>
            <a:rect l="l" t="t" r="r" b="b"/>
            <a:pathLst>
              <a:path w="48894"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355" name="object 355"/>
          <p:cNvSpPr/>
          <p:nvPr/>
        </p:nvSpPr>
        <p:spPr>
          <a:xfrm>
            <a:off x="5148331" y="1495742"/>
            <a:ext cx="48895" cy="7620"/>
          </a:xfrm>
          <a:custGeom>
            <a:avLst/>
            <a:gdLst/>
            <a:ahLst/>
            <a:cxnLst/>
            <a:rect l="l" t="t" r="r" b="b"/>
            <a:pathLst>
              <a:path w="48894"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356" name="object 356"/>
          <p:cNvSpPr/>
          <p:nvPr/>
        </p:nvSpPr>
        <p:spPr>
          <a:xfrm>
            <a:off x="5148331"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57" name="object 357"/>
          <p:cNvSpPr/>
          <p:nvPr/>
        </p:nvSpPr>
        <p:spPr>
          <a:xfrm>
            <a:off x="5220721" y="1495742"/>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58" name="object 358"/>
          <p:cNvSpPr/>
          <p:nvPr/>
        </p:nvSpPr>
        <p:spPr>
          <a:xfrm>
            <a:off x="5220721" y="1495742"/>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59" name="object 359"/>
          <p:cNvSpPr/>
          <p:nvPr/>
        </p:nvSpPr>
        <p:spPr>
          <a:xfrm>
            <a:off x="5220721" y="1495742"/>
            <a:ext cx="48895" cy="7620"/>
          </a:xfrm>
          <a:custGeom>
            <a:avLst/>
            <a:gdLst/>
            <a:ahLst/>
            <a:cxnLst/>
            <a:rect l="l" t="t" r="r" b="b"/>
            <a:pathLst>
              <a:path w="48894"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60" name="object 360"/>
          <p:cNvSpPr/>
          <p:nvPr/>
        </p:nvSpPr>
        <p:spPr>
          <a:xfrm>
            <a:off x="5293873"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61" name="object 361"/>
          <p:cNvSpPr/>
          <p:nvPr/>
        </p:nvSpPr>
        <p:spPr>
          <a:xfrm>
            <a:off x="5293873"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62" name="object 362"/>
          <p:cNvSpPr/>
          <p:nvPr/>
        </p:nvSpPr>
        <p:spPr>
          <a:xfrm>
            <a:off x="5293873"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63" name="object 363"/>
          <p:cNvSpPr/>
          <p:nvPr/>
        </p:nvSpPr>
        <p:spPr>
          <a:xfrm>
            <a:off x="5366262"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64" name="object 364"/>
          <p:cNvSpPr/>
          <p:nvPr/>
        </p:nvSpPr>
        <p:spPr>
          <a:xfrm>
            <a:off x="5366262"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65" name="object 365"/>
          <p:cNvSpPr/>
          <p:nvPr/>
        </p:nvSpPr>
        <p:spPr>
          <a:xfrm>
            <a:off x="5366262"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66" name="object 366"/>
          <p:cNvSpPr/>
          <p:nvPr/>
        </p:nvSpPr>
        <p:spPr>
          <a:xfrm>
            <a:off x="5438653"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367" name="object 367"/>
          <p:cNvSpPr/>
          <p:nvPr/>
        </p:nvSpPr>
        <p:spPr>
          <a:xfrm>
            <a:off x="5438653"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368" name="object 368"/>
          <p:cNvSpPr/>
          <p:nvPr/>
        </p:nvSpPr>
        <p:spPr>
          <a:xfrm>
            <a:off x="5438653"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369" name="object 369"/>
          <p:cNvSpPr/>
          <p:nvPr/>
        </p:nvSpPr>
        <p:spPr>
          <a:xfrm>
            <a:off x="5511042"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370" name="object 370"/>
          <p:cNvSpPr/>
          <p:nvPr/>
        </p:nvSpPr>
        <p:spPr>
          <a:xfrm>
            <a:off x="5511042"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371" name="object 371"/>
          <p:cNvSpPr/>
          <p:nvPr/>
        </p:nvSpPr>
        <p:spPr>
          <a:xfrm>
            <a:off x="5511042"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372" name="object 372"/>
          <p:cNvSpPr/>
          <p:nvPr/>
        </p:nvSpPr>
        <p:spPr>
          <a:xfrm>
            <a:off x="5584194" y="1495742"/>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373" name="object 373"/>
          <p:cNvSpPr/>
          <p:nvPr/>
        </p:nvSpPr>
        <p:spPr>
          <a:xfrm>
            <a:off x="5584194" y="1495742"/>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374" name="object 374"/>
          <p:cNvSpPr/>
          <p:nvPr/>
        </p:nvSpPr>
        <p:spPr>
          <a:xfrm>
            <a:off x="5584194" y="1495742"/>
            <a:ext cx="48260" cy="7620"/>
          </a:xfrm>
          <a:custGeom>
            <a:avLst/>
            <a:gdLst/>
            <a:ahLst/>
            <a:cxnLst/>
            <a:rect l="l" t="t" r="r" b="b"/>
            <a:pathLst>
              <a:path w="48260" h="7619">
                <a:moveTo>
                  <a:pt x="0" y="0"/>
                </a:moveTo>
                <a:lnTo>
                  <a:pt x="0" y="7620"/>
                </a:lnTo>
                <a:lnTo>
                  <a:pt x="48005" y="7620"/>
                </a:lnTo>
                <a:lnTo>
                  <a:pt x="48005" y="0"/>
                </a:lnTo>
                <a:lnTo>
                  <a:pt x="0" y="0"/>
                </a:lnTo>
              </a:path>
            </a:pathLst>
          </a:custGeom>
          <a:ln w="3175">
            <a:solidFill>
              <a:srgbClr val="000000"/>
            </a:solidFill>
          </a:ln>
        </p:spPr>
        <p:txBody>
          <a:bodyPr wrap="square" lIns="0" tIns="0" rIns="0" bIns="0" rtlCol="0"/>
          <a:lstStyle/>
          <a:p>
            <a:endParaRPr/>
          </a:p>
        </p:txBody>
      </p:sp>
      <p:sp>
        <p:nvSpPr>
          <p:cNvPr id="375" name="object 375"/>
          <p:cNvSpPr/>
          <p:nvPr/>
        </p:nvSpPr>
        <p:spPr>
          <a:xfrm>
            <a:off x="5656585"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76" name="object 376"/>
          <p:cNvSpPr/>
          <p:nvPr/>
        </p:nvSpPr>
        <p:spPr>
          <a:xfrm>
            <a:off x="5656585"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77" name="object 377"/>
          <p:cNvSpPr/>
          <p:nvPr/>
        </p:nvSpPr>
        <p:spPr>
          <a:xfrm>
            <a:off x="5656585"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78" name="object 378"/>
          <p:cNvSpPr/>
          <p:nvPr/>
        </p:nvSpPr>
        <p:spPr>
          <a:xfrm>
            <a:off x="5728974" y="1495742"/>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79" name="object 379"/>
          <p:cNvSpPr/>
          <p:nvPr/>
        </p:nvSpPr>
        <p:spPr>
          <a:xfrm>
            <a:off x="5728974" y="1495742"/>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80" name="object 380"/>
          <p:cNvSpPr/>
          <p:nvPr/>
        </p:nvSpPr>
        <p:spPr>
          <a:xfrm>
            <a:off x="5728974" y="1495742"/>
            <a:ext cx="48895" cy="7620"/>
          </a:xfrm>
          <a:custGeom>
            <a:avLst/>
            <a:gdLst/>
            <a:ahLst/>
            <a:cxnLst/>
            <a:rect l="l" t="t" r="r" b="b"/>
            <a:pathLst>
              <a:path w="48895"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81" name="object 381"/>
          <p:cNvSpPr/>
          <p:nvPr/>
        </p:nvSpPr>
        <p:spPr>
          <a:xfrm>
            <a:off x="5801365"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382" name="object 382"/>
          <p:cNvSpPr/>
          <p:nvPr/>
        </p:nvSpPr>
        <p:spPr>
          <a:xfrm>
            <a:off x="5801365"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383" name="object 383"/>
          <p:cNvSpPr/>
          <p:nvPr/>
        </p:nvSpPr>
        <p:spPr>
          <a:xfrm>
            <a:off x="5801365"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384" name="object 384"/>
          <p:cNvSpPr/>
          <p:nvPr/>
        </p:nvSpPr>
        <p:spPr>
          <a:xfrm>
            <a:off x="5874517" y="1495742"/>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385" name="object 385"/>
          <p:cNvSpPr/>
          <p:nvPr/>
        </p:nvSpPr>
        <p:spPr>
          <a:xfrm>
            <a:off x="5874517" y="1495742"/>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386" name="object 386"/>
          <p:cNvSpPr/>
          <p:nvPr/>
        </p:nvSpPr>
        <p:spPr>
          <a:xfrm>
            <a:off x="5874517" y="1495742"/>
            <a:ext cx="48260" cy="7620"/>
          </a:xfrm>
          <a:custGeom>
            <a:avLst/>
            <a:gdLst/>
            <a:ahLst/>
            <a:cxnLst/>
            <a:rect l="l" t="t" r="r" b="b"/>
            <a:pathLst>
              <a:path w="48260" h="7619">
                <a:moveTo>
                  <a:pt x="0" y="0"/>
                </a:moveTo>
                <a:lnTo>
                  <a:pt x="0" y="7620"/>
                </a:lnTo>
                <a:lnTo>
                  <a:pt x="48005" y="7620"/>
                </a:lnTo>
                <a:lnTo>
                  <a:pt x="48005" y="0"/>
                </a:lnTo>
                <a:lnTo>
                  <a:pt x="0" y="0"/>
                </a:lnTo>
              </a:path>
            </a:pathLst>
          </a:custGeom>
          <a:ln w="3175">
            <a:solidFill>
              <a:srgbClr val="000000"/>
            </a:solidFill>
          </a:ln>
        </p:spPr>
        <p:txBody>
          <a:bodyPr wrap="square" lIns="0" tIns="0" rIns="0" bIns="0" rtlCol="0"/>
          <a:lstStyle/>
          <a:p>
            <a:endParaRPr/>
          </a:p>
        </p:txBody>
      </p:sp>
      <p:sp>
        <p:nvSpPr>
          <p:cNvPr id="387" name="object 387"/>
          <p:cNvSpPr/>
          <p:nvPr/>
        </p:nvSpPr>
        <p:spPr>
          <a:xfrm>
            <a:off x="5946906" y="1495742"/>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388" name="object 388"/>
          <p:cNvSpPr/>
          <p:nvPr/>
        </p:nvSpPr>
        <p:spPr>
          <a:xfrm>
            <a:off x="5946906" y="1495742"/>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389" name="object 389"/>
          <p:cNvSpPr/>
          <p:nvPr/>
        </p:nvSpPr>
        <p:spPr>
          <a:xfrm>
            <a:off x="5946906" y="1495742"/>
            <a:ext cx="48260" cy="7620"/>
          </a:xfrm>
          <a:custGeom>
            <a:avLst/>
            <a:gdLst/>
            <a:ahLst/>
            <a:cxnLst/>
            <a:rect l="l" t="t" r="r" b="b"/>
            <a:pathLst>
              <a:path w="48260" h="7619">
                <a:moveTo>
                  <a:pt x="0" y="0"/>
                </a:moveTo>
                <a:lnTo>
                  <a:pt x="0" y="7620"/>
                </a:lnTo>
                <a:lnTo>
                  <a:pt x="48005" y="7620"/>
                </a:lnTo>
                <a:lnTo>
                  <a:pt x="48005" y="0"/>
                </a:lnTo>
                <a:lnTo>
                  <a:pt x="0" y="0"/>
                </a:lnTo>
              </a:path>
            </a:pathLst>
          </a:custGeom>
          <a:ln w="3175">
            <a:solidFill>
              <a:srgbClr val="000000"/>
            </a:solidFill>
          </a:ln>
        </p:spPr>
        <p:txBody>
          <a:bodyPr wrap="square" lIns="0" tIns="0" rIns="0" bIns="0" rtlCol="0"/>
          <a:lstStyle/>
          <a:p>
            <a:endParaRPr/>
          </a:p>
        </p:txBody>
      </p:sp>
      <p:sp>
        <p:nvSpPr>
          <p:cNvPr id="390" name="object 390"/>
          <p:cNvSpPr/>
          <p:nvPr/>
        </p:nvSpPr>
        <p:spPr>
          <a:xfrm>
            <a:off x="6019297" y="1495742"/>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391" name="object 391"/>
          <p:cNvSpPr/>
          <p:nvPr/>
        </p:nvSpPr>
        <p:spPr>
          <a:xfrm>
            <a:off x="6019297" y="1495742"/>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392" name="object 392"/>
          <p:cNvSpPr/>
          <p:nvPr/>
        </p:nvSpPr>
        <p:spPr>
          <a:xfrm>
            <a:off x="6019297" y="1495742"/>
            <a:ext cx="48895" cy="7620"/>
          </a:xfrm>
          <a:custGeom>
            <a:avLst/>
            <a:gdLst/>
            <a:ahLst/>
            <a:cxnLst/>
            <a:rect l="l" t="t" r="r" b="b"/>
            <a:pathLst>
              <a:path w="48895"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93" name="object 393"/>
          <p:cNvSpPr/>
          <p:nvPr/>
        </p:nvSpPr>
        <p:spPr>
          <a:xfrm>
            <a:off x="6092449"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94" name="object 394"/>
          <p:cNvSpPr/>
          <p:nvPr/>
        </p:nvSpPr>
        <p:spPr>
          <a:xfrm>
            <a:off x="6092449"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95" name="object 395"/>
          <p:cNvSpPr/>
          <p:nvPr/>
        </p:nvSpPr>
        <p:spPr>
          <a:xfrm>
            <a:off x="6091686" y="1495742"/>
            <a:ext cx="48895" cy="7620"/>
          </a:xfrm>
          <a:custGeom>
            <a:avLst/>
            <a:gdLst/>
            <a:ahLst/>
            <a:cxnLst/>
            <a:rect l="l" t="t" r="r" b="b"/>
            <a:pathLst>
              <a:path w="48895"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396" name="object 396"/>
          <p:cNvSpPr/>
          <p:nvPr/>
        </p:nvSpPr>
        <p:spPr>
          <a:xfrm>
            <a:off x="6164838"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397" name="object 397"/>
          <p:cNvSpPr/>
          <p:nvPr/>
        </p:nvSpPr>
        <p:spPr>
          <a:xfrm>
            <a:off x="6164838"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398" name="object 398"/>
          <p:cNvSpPr/>
          <p:nvPr/>
        </p:nvSpPr>
        <p:spPr>
          <a:xfrm>
            <a:off x="6164838"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399" name="object 399"/>
          <p:cNvSpPr/>
          <p:nvPr/>
        </p:nvSpPr>
        <p:spPr>
          <a:xfrm>
            <a:off x="6237229"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400" name="object 400"/>
          <p:cNvSpPr/>
          <p:nvPr/>
        </p:nvSpPr>
        <p:spPr>
          <a:xfrm>
            <a:off x="6237229"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401" name="object 401"/>
          <p:cNvSpPr/>
          <p:nvPr/>
        </p:nvSpPr>
        <p:spPr>
          <a:xfrm>
            <a:off x="6237229"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402" name="object 402"/>
          <p:cNvSpPr/>
          <p:nvPr/>
        </p:nvSpPr>
        <p:spPr>
          <a:xfrm>
            <a:off x="6309618"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403" name="object 403"/>
          <p:cNvSpPr/>
          <p:nvPr/>
        </p:nvSpPr>
        <p:spPr>
          <a:xfrm>
            <a:off x="6309618"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404" name="object 404"/>
          <p:cNvSpPr/>
          <p:nvPr/>
        </p:nvSpPr>
        <p:spPr>
          <a:xfrm>
            <a:off x="6309618"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405" name="object 405"/>
          <p:cNvSpPr/>
          <p:nvPr/>
        </p:nvSpPr>
        <p:spPr>
          <a:xfrm>
            <a:off x="6382771" y="1495742"/>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406" name="object 406"/>
          <p:cNvSpPr/>
          <p:nvPr/>
        </p:nvSpPr>
        <p:spPr>
          <a:xfrm>
            <a:off x="6382771" y="1495742"/>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407" name="object 407"/>
          <p:cNvSpPr/>
          <p:nvPr/>
        </p:nvSpPr>
        <p:spPr>
          <a:xfrm>
            <a:off x="6382771" y="1495742"/>
            <a:ext cx="48260" cy="7620"/>
          </a:xfrm>
          <a:custGeom>
            <a:avLst/>
            <a:gdLst/>
            <a:ahLst/>
            <a:cxnLst/>
            <a:rect l="l" t="t" r="r" b="b"/>
            <a:pathLst>
              <a:path w="48260" h="7619">
                <a:moveTo>
                  <a:pt x="0" y="0"/>
                </a:moveTo>
                <a:lnTo>
                  <a:pt x="0" y="7620"/>
                </a:lnTo>
                <a:lnTo>
                  <a:pt x="48005" y="7620"/>
                </a:lnTo>
                <a:lnTo>
                  <a:pt x="48005" y="0"/>
                </a:lnTo>
                <a:lnTo>
                  <a:pt x="0" y="0"/>
                </a:lnTo>
              </a:path>
            </a:pathLst>
          </a:custGeom>
          <a:ln w="3175">
            <a:solidFill>
              <a:srgbClr val="000000"/>
            </a:solidFill>
          </a:ln>
        </p:spPr>
        <p:txBody>
          <a:bodyPr wrap="square" lIns="0" tIns="0" rIns="0" bIns="0" rtlCol="0"/>
          <a:lstStyle/>
          <a:p>
            <a:endParaRPr/>
          </a:p>
        </p:txBody>
      </p:sp>
      <p:sp>
        <p:nvSpPr>
          <p:cNvPr id="408" name="object 408"/>
          <p:cNvSpPr/>
          <p:nvPr/>
        </p:nvSpPr>
        <p:spPr>
          <a:xfrm>
            <a:off x="6455161" y="1495742"/>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409" name="object 409"/>
          <p:cNvSpPr/>
          <p:nvPr/>
        </p:nvSpPr>
        <p:spPr>
          <a:xfrm>
            <a:off x="6455161" y="1495742"/>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410" name="object 410"/>
          <p:cNvSpPr/>
          <p:nvPr/>
        </p:nvSpPr>
        <p:spPr>
          <a:xfrm>
            <a:off x="6455161" y="1495742"/>
            <a:ext cx="48260" cy="7620"/>
          </a:xfrm>
          <a:custGeom>
            <a:avLst/>
            <a:gdLst/>
            <a:ahLst/>
            <a:cxnLst/>
            <a:rect l="l" t="t" r="r" b="b"/>
            <a:pathLst>
              <a:path w="48260" h="7619">
                <a:moveTo>
                  <a:pt x="0" y="0"/>
                </a:moveTo>
                <a:lnTo>
                  <a:pt x="0" y="7620"/>
                </a:lnTo>
                <a:lnTo>
                  <a:pt x="48006" y="7620"/>
                </a:lnTo>
                <a:lnTo>
                  <a:pt x="48006" y="0"/>
                </a:lnTo>
                <a:lnTo>
                  <a:pt x="0" y="0"/>
                </a:lnTo>
              </a:path>
            </a:pathLst>
          </a:custGeom>
          <a:ln w="3175">
            <a:solidFill>
              <a:srgbClr val="000000"/>
            </a:solidFill>
          </a:ln>
        </p:spPr>
        <p:txBody>
          <a:bodyPr wrap="square" lIns="0" tIns="0" rIns="0" bIns="0" rtlCol="0"/>
          <a:lstStyle/>
          <a:p>
            <a:endParaRPr/>
          </a:p>
        </p:txBody>
      </p:sp>
      <p:sp>
        <p:nvSpPr>
          <p:cNvPr id="411" name="object 411"/>
          <p:cNvSpPr/>
          <p:nvPr/>
        </p:nvSpPr>
        <p:spPr>
          <a:xfrm>
            <a:off x="6527550" y="1495742"/>
            <a:ext cx="48895" cy="7620"/>
          </a:xfrm>
          <a:custGeom>
            <a:avLst/>
            <a:gdLst/>
            <a:ahLst/>
            <a:cxnLst/>
            <a:rect l="l" t="t" r="r" b="b"/>
            <a:pathLst>
              <a:path w="48895"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412" name="object 412"/>
          <p:cNvSpPr/>
          <p:nvPr/>
        </p:nvSpPr>
        <p:spPr>
          <a:xfrm>
            <a:off x="6527550" y="1495742"/>
            <a:ext cx="48895" cy="7620"/>
          </a:xfrm>
          <a:custGeom>
            <a:avLst/>
            <a:gdLst/>
            <a:ahLst/>
            <a:cxnLst/>
            <a:rect l="l" t="t" r="r" b="b"/>
            <a:pathLst>
              <a:path w="48895"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413" name="object 413"/>
          <p:cNvSpPr/>
          <p:nvPr/>
        </p:nvSpPr>
        <p:spPr>
          <a:xfrm>
            <a:off x="6527550" y="1495742"/>
            <a:ext cx="48895" cy="7620"/>
          </a:xfrm>
          <a:custGeom>
            <a:avLst/>
            <a:gdLst/>
            <a:ahLst/>
            <a:cxnLst/>
            <a:rect l="l" t="t" r="r" b="b"/>
            <a:pathLst>
              <a:path w="48895" h="7619">
                <a:moveTo>
                  <a:pt x="0" y="0"/>
                </a:moveTo>
                <a:lnTo>
                  <a:pt x="0" y="7620"/>
                </a:lnTo>
                <a:lnTo>
                  <a:pt x="48768" y="7620"/>
                </a:lnTo>
                <a:lnTo>
                  <a:pt x="48768" y="0"/>
                </a:lnTo>
                <a:lnTo>
                  <a:pt x="0" y="0"/>
                </a:lnTo>
              </a:path>
            </a:pathLst>
          </a:custGeom>
          <a:ln w="3175">
            <a:solidFill>
              <a:srgbClr val="000000"/>
            </a:solidFill>
          </a:ln>
        </p:spPr>
        <p:txBody>
          <a:bodyPr wrap="square" lIns="0" tIns="0" rIns="0" bIns="0" rtlCol="0"/>
          <a:lstStyle/>
          <a:p>
            <a:endParaRPr/>
          </a:p>
        </p:txBody>
      </p:sp>
      <p:sp>
        <p:nvSpPr>
          <p:cNvPr id="414" name="object 414"/>
          <p:cNvSpPr/>
          <p:nvPr/>
        </p:nvSpPr>
        <p:spPr>
          <a:xfrm>
            <a:off x="6599941" y="1495742"/>
            <a:ext cx="48895" cy="7620"/>
          </a:xfrm>
          <a:custGeom>
            <a:avLst/>
            <a:gdLst/>
            <a:ahLst/>
            <a:cxnLst/>
            <a:rect l="l" t="t" r="r" b="b"/>
            <a:pathLst>
              <a:path w="48895"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415" name="object 415"/>
          <p:cNvSpPr/>
          <p:nvPr/>
        </p:nvSpPr>
        <p:spPr>
          <a:xfrm>
            <a:off x="6599941" y="1495742"/>
            <a:ext cx="48895" cy="7620"/>
          </a:xfrm>
          <a:custGeom>
            <a:avLst/>
            <a:gdLst/>
            <a:ahLst/>
            <a:cxnLst/>
            <a:rect l="l" t="t" r="r" b="b"/>
            <a:pathLst>
              <a:path w="48895"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416" name="object 416"/>
          <p:cNvSpPr/>
          <p:nvPr/>
        </p:nvSpPr>
        <p:spPr>
          <a:xfrm>
            <a:off x="6599941" y="1495742"/>
            <a:ext cx="48895" cy="7620"/>
          </a:xfrm>
          <a:custGeom>
            <a:avLst/>
            <a:gdLst/>
            <a:ahLst/>
            <a:cxnLst/>
            <a:rect l="l" t="t" r="r" b="b"/>
            <a:pathLst>
              <a:path w="48895" h="7619">
                <a:moveTo>
                  <a:pt x="0" y="0"/>
                </a:moveTo>
                <a:lnTo>
                  <a:pt x="0" y="7620"/>
                </a:lnTo>
                <a:lnTo>
                  <a:pt x="48767" y="7620"/>
                </a:lnTo>
                <a:lnTo>
                  <a:pt x="48767" y="0"/>
                </a:lnTo>
                <a:lnTo>
                  <a:pt x="0" y="0"/>
                </a:lnTo>
              </a:path>
            </a:pathLst>
          </a:custGeom>
          <a:ln w="3175">
            <a:solidFill>
              <a:srgbClr val="000000"/>
            </a:solidFill>
          </a:ln>
        </p:spPr>
        <p:txBody>
          <a:bodyPr wrap="square" lIns="0" tIns="0" rIns="0" bIns="0" rtlCol="0"/>
          <a:lstStyle/>
          <a:p>
            <a:endParaRPr/>
          </a:p>
        </p:txBody>
      </p:sp>
      <p:sp>
        <p:nvSpPr>
          <p:cNvPr id="417" name="object 417"/>
          <p:cNvSpPr/>
          <p:nvPr/>
        </p:nvSpPr>
        <p:spPr>
          <a:xfrm>
            <a:off x="6673092" y="1495742"/>
            <a:ext cx="48260" cy="7620"/>
          </a:xfrm>
          <a:custGeom>
            <a:avLst/>
            <a:gdLst/>
            <a:ahLst/>
            <a:cxnLst/>
            <a:rect l="l" t="t" r="r" b="b"/>
            <a:pathLst>
              <a:path w="48260" h="7619">
                <a:moveTo>
                  <a:pt x="48005" y="0"/>
                </a:moveTo>
                <a:lnTo>
                  <a:pt x="0" y="0"/>
                </a:lnTo>
                <a:lnTo>
                  <a:pt x="0" y="7620"/>
                </a:lnTo>
                <a:lnTo>
                  <a:pt x="48005" y="0"/>
                </a:lnTo>
                <a:close/>
              </a:path>
            </a:pathLst>
          </a:custGeom>
          <a:solidFill>
            <a:srgbClr val="000000"/>
          </a:solidFill>
        </p:spPr>
        <p:txBody>
          <a:bodyPr wrap="square" lIns="0" tIns="0" rIns="0" bIns="0" rtlCol="0"/>
          <a:lstStyle/>
          <a:p>
            <a:endParaRPr/>
          </a:p>
        </p:txBody>
      </p:sp>
      <p:sp>
        <p:nvSpPr>
          <p:cNvPr id="418" name="object 418"/>
          <p:cNvSpPr/>
          <p:nvPr/>
        </p:nvSpPr>
        <p:spPr>
          <a:xfrm>
            <a:off x="6673092" y="1495742"/>
            <a:ext cx="48260" cy="7620"/>
          </a:xfrm>
          <a:custGeom>
            <a:avLst/>
            <a:gdLst/>
            <a:ahLst/>
            <a:cxnLst/>
            <a:rect l="l" t="t" r="r" b="b"/>
            <a:pathLst>
              <a:path w="48260" h="7619">
                <a:moveTo>
                  <a:pt x="48005" y="0"/>
                </a:moveTo>
                <a:lnTo>
                  <a:pt x="0" y="7620"/>
                </a:lnTo>
                <a:lnTo>
                  <a:pt x="48005" y="7620"/>
                </a:lnTo>
                <a:lnTo>
                  <a:pt x="48005" y="0"/>
                </a:lnTo>
                <a:close/>
              </a:path>
            </a:pathLst>
          </a:custGeom>
          <a:solidFill>
            <a:srgbClr val="000000"/>
          </a:solidFill>
        </p:spPr>
        <p:txBody>
          <a:bodyPr wrap="square" lIns="0" tIns="0" rIns="0" bIns="0" rtlCol="0"/>
          <a:lstStyle/>
          <a:p>
            <a:endParaRPr/>
          </a:p>
        </p:txBody>
      </p:sp>
      <p:sp>
        <p:nvSpPr>
          <p:cNvPr id="419" name="object 419"/>
          <p:cNvSpPr/>
          <p:nvPr/>
        </p:nvSpPr>
        <p:spPr>
          <a:xfrm>
            <a:off x="6673092" y="1495742"/>
            <a:ext cx="48260" cy="7620"/>
          </a:xfrm>
          <a:custGeom>
            <a:avLst/>
            <a:gdLst/>
            <a:ahLst/>
            <a:cxnLst/>
            <a:rect l="l" t="t" r="r" b="b"/>
            <a:pathLst>
              <a:path w="48260" h="7619">
                <a:moveTo>
                  <a:pt x="0" y="0"/>
                </a:moveTo>
                <a:lnTo>
                  <a:pt x="0" y="7620"/>
                </a:lnTo>
                <a:lnTo>
                  <a:pt x="48005" y="7620"/>
                </a:lnTo>
                <a:lnTo>
                  <a:pt x="48005" y="0"/>
                </a:lnTo>
                <a:lnTo>
                  <a:pt x="0" y="0"/>
                </a:lnTo>
              </a:path>
            </a:pathLst>
          </a:custGeom>
          <a:ln w="3175">
            <a:solidFill>
              <a:srgbClr val="000000"/>
            </a:solidFill>
          </a:ln>
        </p:spPr>
        <p:txBody>
          <a:bodyPr wrap="square" lIns="0" tIns="0" rIns="0" bIns="0" rtlCol="0"/>
          <a:lstStyle/>
          <a:p>
            <a:endParaRPr/>
          </a:p>
        </p:txBody>
      </p:sp>
      <p:sp>
        <p:nvSpPr>
          <p:cNvPr id="420" name="object 420"/>
          <p:cNvSpPr/>
          <p:nvPr/>
        </p:nvSpPr>
        <p:spPr>
          <a:xfrm>
            <a:off x="6745482" y="1495742"/>
            <a:ext cx="39370" cy="7620"/>
          </a:xfrm>
          <a:custGeom>
            <a:avLst/>
            <a:gdLst/>
            <a:ahLst/>
            <a:cxnLst/>
            <a:rect l="l" t="t" r="r" b="b"/>
            <a:pathLst>
              <a:path w="39370" h="7619">
                <a:moveTo>
                  <a:pt x="38862" y="0"/>
                </a:moveTo>
                <a:lnTo>
                  <a:pt x="0" y="0"/>
                </a:lnTo>
                <a:lnTo>
                  <a:pt x="0" y="7620"/>
                </a:lnTo>
                <a:lnTo>
                  <a:pt x="38862" y="0"/>
                </a:lnTo>
                <a:close/>
              </a:path>
            </a:pathLst>
          </a:custGeom>
          <a:solidFill>
            <a:srgbClr val="000000"/>
          </a:solidFill>
        </p:spPr>
        <p:txBody>
          <a:bodyPr wrap="square" lIns="0" tIns="0" rIns="0" bIns="0" rtlCol="0"/>
          <a:lstStyle/>
          <a:p>
            <a:endParaRPr/>
          </a:p>
        </p:txBody>
      </p:sp>
      <p:sp>
        <p:nvSpPr>
          <p:cNvPr id="421" name="object 421"/>
          <p:cNvSpPr/>
          <p:nvPr/>
        </p:nvSpPr>
        <p:spPr>
          <a:xfrm>
            <a:off x="6745482" y="1495742"/>
            <a:ext cx="39370" cy="7620"/>
          </a:xfrm>
          <a:custGeom>
            <a:avLst/>
            <a:gdLst/>
            <a:ahLst/>
            <a:cxnLst/>
            <a:rect l="l" t="t" r="r" b="b"/>
            <a:pathLst>
              <a:path w="39370" h="7619">
                <a:moveTo>
                  <a:pt x="38862" y="0"/>
                </a:moveTo>
                <a:lnTo>
                  <a:pt x="0" y="7620"/>
                </a:lnTo>
                <a:lnTo>
                  <a:pt x="38862" y="7620"/>
                </a:lnTo>
                <a:lnTo>
                  <a:pt x="38862" y="0"/>
                </a:lnTo>
                <a:close/>
              </a:path>
            </a:pathLst>
          </a:custGeom>
          <a:solidFill>
            <a:srgbClr val="000000"/>
          </a:solidFill>
        </p:spPr>
        <p:txBody>
          <a:bodyPr wrap="square" lIns="0" tIns="0" rIns="0" bIns="0" rtlCol="0"/>
          <a:lstStyle/>
          <a:p>
            <a:endParaRPr/>
          </a:p>
        </p:txBody>
      </p:sp>
      <p:sp>
        <p:nvSpPr>
          <p:cNvPr id="422" name="object 422"/>
          <p:cNvSpPr/>
          <p:nvPr/>
        </p:nvSpPr>
        <p:spPr>
          <a:xfrm>
            <a:off x="6745482" y="1495742"/>
            <a:ext cx="39370" cy="7620"/>
          </a:xfrm>
          <a:custGeom>
            <a:avLst/>
            <a:gdLst/>
            <a:ahLst/>
            <a:cxnLst/>
            <a:rect l="l" t="t" r="r" b="b"/>
            <a:pathLst>
              <a:path w="39370" h="7619">
                <a:moveTo>
                  <a:pt x="0" y="0"/>
                </a:moveTo>
                <a:lnTo>
                  <a:pt x="0" y="7620"/>
                </a:lnTo>
                <a:lnTo>
                  <a:pt x="38862" y="7620"/>
                </a:lnTo>
                <a:lnTo>
                  <a:pt x="38862" y="0"/>
                </a:lnTo>
                <a:lnTo>
                  <a:pt x="0" y="0"/>
                </a:lnTo>
              </a:path>
            </a:pathLst>
          </a:custGeom>
          <a:ln w="3175">
            <a:solidFill>
              <a:srgbClr val="000000"/>
            </a:solidFill>
          </a:ln>
        </p:spPr>
        <p:txBody>
          <a:bodyPr wrap="square" lIns="0" tIns="0" rIns="0" bIns="0" rtlCol="0"/>
          <a:lstStyle/>
          <a:p>
            <a:endParaRPr/>
          </a:p>
        </p:txBody>
      </p:sp>
      <p:sp>
        <p:nvSpPr>
          <p:cNvPr id="423" name="object 423"/>
          <p:cNvSpPr/>
          <p:nvPr/>
        </p:nvSpPr>
        <p:spPr>
          <a:xfrm>
            <a:off x="6784344" y="1495742"/>
            <a:ext cx="0" cy="7620"/>
          </a:xfrm>
          <a:custGeom>
            <a:avLst/>
            <a:gdLst/>
            <a:ahLst/>
            <a:cxnLst/>
            <a:rect l="l" t="t" r="r" b="b"/>
            <a:pathLst>
              <a:path h="7619">
                <a:moveTo>
                  <a:pt x="0" y="0"/>
                </a:moveTo>
                <a:lnTo>
                  <a:pt x="0" y="7620"/>
                </a:lnTo>
              </a:path>
            </a:pathLst>
          </a:custGeom>
          <a:ln w="3175">
            <a:solidFill>
              <a:srgbClr val="000000"/>
            </a:solidFill>
          </a:ln>
        </p:spPr>
        <p:txBody>
          <a:bodyPr wrap="square" lIns="0" tIns="0" rIns="0" bIns="0" rtlCol="0"/>
          <a:lstStyle/>
          <a:p>
            <a:endParaRPr/>
          </a:p>
        </p:txBody>
      </p:sp>
      <p:sp>
        <p:nvSpPr>
          <p:cNvPr id="424" name="object 424"/>
          <p:cNvSpPr/>
          <p:nvPr/>
        </p:nvSpPr>
        <p:spPr>
          <a:xfrm>
            <a:off x="5386074" y="2570924"/>
            <a:ext cx="3114675" cy="7620"/>
          </a:xfrm>
          <a:custGeom>
            <a:avLst/>
            <a:gdLst/>
            <a:ahLst/>
            <a:cxnLst/>
            <a:rect l="l" t="t" r="r" b="b"/>
            <a:pathLst>
              <a:path w="3114675" h="7619">
                <a:moveTo>
                  <a:pt x="3114294" y="0"/>
                </a:moveTo>
                <a:lnTo>
                  <a:pt x="0" y="0"/>
                </a:lnTo>
                <a:lnTo>
                  <a:pt x="0" y="7620"/>
                </a:lnTo>
                <a:lnTo>
                  <a:pt x="3114294" y="0"/>
                </a:lnTo>
                <a:close/>
              </a:path>
            </a:pathLst>
          </a:custGeom>
          <a:solidFill>
            <a:srgbClr val="000000"/>
          </a:solidFill>
        </p:spPr>
        <p:txBody>
          <a:bodyPr wrap="square" lIns="0" tIns="0" rIns="0" bIns="0" rtlCol="0"/>
          <a:lstStyle/>
          <a:p>
            <a:endParaRPr/>
          </a:p>
        </p:txBody>
      </p:sp>
      <p:sp>
        <p:nvSpPr>
          <p:cNvPr id="425" name="object 425"/>
          <p:cNvSpPr/>
          <p:nvPr/>
        </p:nvSpPr>
        <p:spPr>
          <a:xfrm>
            <a:off x="5386074" y="2570924"/>
            <a:ext cx="3114675" cy="7620"/>
          </a:xfrm>
          <a:custGeom>
            <a:avLst/>
            <a:gdLst/>
            <a:ahLst/>
            <a:cxnLst/>
            <a:rect l="l" t="t" r="r" b="b"/>
            <a:pathLst>
              <a:path w="3114675" h="7619">
                <a:moveTo>
                  <a:pt x="3114294" y="0"/>
                </a:moveTo>
                <a:lnTo>
                  <a:pt x="0" y="7620"/>
                </a:lnTo>
                <a:lnTo>
                  <a:pt x="3114294" y="7620"/>
                </a:lnTo>
                <a:lnTo>
                  <a:pt x="3114294" y="0"/>
                </a:lnTo>
                <a:close/>
              </a:path>
            </a:pathLst>
          </a:custGeom>
          <a:solidFill>
            <a:srgbClr val="000000"/>
          </a:solidFill>
        </p:spPr>
        <p:txBody>
          <a:bodyPr wrap="square" lIns="0" tIns="0" rIns="0" bIns="0" rtlCol="0"/>
          <a:lstStyle/>
          <a:p>
            <a:endParaRPr/>
          </a:p>
        </p:txBody>
      </p:sp>
      <p:sp>
        <p:nvSpPr>
          <p:cNvPr id="426" name="object 426"/>
          <p:cNvSpPr/>
          <p:nvPr/>
        </p:nvSpPr>
        <p:spPr>
          <a:xfrm>
            <a:off x="5386074" y="2570924"/>
            <a:ext cx="3114675" cy="7620"/>
          </a:xfrm>
          <a:custGeom>
            <a:avLst/>
            <a:gdLst/>
            <a:ahLst/>
            <a:cxnLst/>
            <a:rect l="l" t="t" r="r" b="b"/>
            <a:pathLst>
              <a:path w="3114675" h="7619">
                <a:moveTo>
                  <a:pt x="0" y="0"/>
                </a:moveTo>
                <a:lnTo>
                  <a:pt x="0" y="7620"/>
                </a:lnTo>
                <a:lnTo>
                  <a:pt x="3114294" y="7620"/>
                </a:lnTo>
                <a:lnTo>
                  <a:pt x="3114294" y="0"/>
                </a:lnTo>
                <a:lnTo>
                  <a:pt x="0" y="0"/>
                </a:lnTo>
              </a:path>
            </a:pathLst>
          </a:custGeom>
          <a:ln w="3175">
            <a:solidFill>
              <a:srgbClr val="000000"/>
            </a:solidFill>
          </a:ln>
        </p:spPr>
        <p:txBody>
          <a:bodyPr wrap="square" lIns="0" tIns="0" rIns="0" bIns="0" rtlCol="0"/>
          <a:lstStyle/>
          <a:p>
            <a:endParaRPr/>
          </a:p>
        </p:txBody>
      </p:sp>
      <p:sp>
        <p:nvSpPr>
          <p:cNvPr id="427" name="object 427"/>
          <p:cNvSpPr/>
          <p:nvPr/>
        </p:nvSpPr>
        <p:spPr>
          <a:xfrm>
            <a:off x="4268221" y="2340800"/>
            <a:ext cx="4232275" cy="7620"/>
          </a:xfrm>
          <a:custGeom>
            <a:avLst/>
            <a:gdLst/>
            <a:ahLst/>
            <a:cxnLst/>
            <a:rect l="l" t="t" r="r" b="b"/>
            <a:pathLst>
              <a:path w="4232275" h="7619">
                <a:moveTo>
                  <a:pt x="4232148" y="0"/>
                </a:moveTo>
                <a:lnTo>
                  <a:pt x="0" y="0"/>
                </a:lnTo>
                <a:lnTo>
                  <a:pt x="0" y="7620"/>
                </a:lnTo>
                <a:lnTo>
                  <a:pt x="4232148" y="0"/>
                </a:lnTo>
                <a:close/>
              </a:path>
            </a:pathLst>
          </a:custGeom>
          <a:solidFill>
            <a:srgbClr val="000000"/>
          </a:solidFill>
        </p:spPr>
        <p:txBody>
          <a:bodyPr wrap="square" lIns="0" tIns="0" rIns="0" bIns="0" rtlCol="0"/>
          <a:lstStyle/>
          <a:p>
            <a:endParaRPr/>
          </a:p>
        </p:txBody>
      </p:sp>
      <p:sp>
        <p:nvSpPr>
          <p:cNvPr id="428" name="object 428"/>
          <p:cNvSpPr/>
          <p:nvPr/>
        </p:nvSpPr>
        <p:spPr>
          <a:xfrm>
            <a:off x="4268221" y="2340800"/>
            <a:ext cx="4232275" cy="7620"/>
          </a:xfrm>
          <a:custGeom>
            <a:avLst/>
            <a:gdLst/>
            <a:ahLst/>
            <a:cxnLst/>
            <a:rect l="l" t="t" r="r" b="b"/>
            <a:pathLst>
              <a:path w="4232275" h="7619">
                <a:moveTo>
                  <a:pt x="4232148" y="0"/>
                </a:moveTo>
                <a:lnTo>
                  <a:pt x="0" y="7620"/>
                </a:lnTo>
                <a:lnTo>
                  <a:pt x="4232148" y="7620"/>
                </a:lnTo>
                <a:lnTo>
                  <a:pt x="4232148" y="0"/>
                </a:lnTo>
                <a:close/>
              </a:path>
            </a:pathLst>
          </a:custGeom>
          <a:solidFill>
            <a:srgbClr val="000000"/>
          </a:solidFill>
        </p:spPr>
        <p:txBody>
          <a:bodyPr wrap="square" lIns="0" tIns="0" rIns="0" bIns="0" rtlCol="0"/>
          <a:lstStyle/>
          <a:p>
            <a:endParaRPr/>
          </a:p>
        </p:txBody>
      </p:sp>
      <p:sp>
        <p:nvSpPr>
          <p:cNvPr id="429" name="object 429"/>
          <p:cNvSpPr/>
          <p:nvPr/>
        </p:nvSpPr>
        <p:spPr>
          <a:xfrm>
            <a:off x="4268221" y="2340800"/>
            <a:ext cx="4232275" cy="7620"/>
          </a:xfrm>
          <a:custGeom>
            <a:avLst/>
            <a:gdLst/>
            <a:ahLst/>
            <a:cxnLst/>
            <a:rect l="l" t="t" r="r" b="b"/>
            <a:pathLst>
              <a:path w="4232275" h="7619">
                <a:moveTo>
                  <a:pt x="0" y="0"/>
                </a:moveTo>
                <a:lnTo>
                  <a:pt x="0" y="7620"/>
                </a:lnTo>
                <a:lnTo>
                  <a:pt x="4232148" y="7620"/>
                </a:lnTo>
                <a:lnTo>
                  <a:pt x="4232148" y="0"/>
                </a:lnTo>
                <a:lnTo>
                  <a:pt x="0" y="0"/>
                </a:lnTo>
              </a:path>
            </a:pathLst>
          </a:custGeom>
          <a:ln w="3175">
            <a:solidFill>
              <a:srgbClr val="000000"/>
            </a:solidFill>
          </a:ln>
        </p:spPr>
        <p:txBody>
          <a:bodyPr wrap="square" lIns="0" tIns="0" rIns="0" bIns="0" rtlCol="0"/>
          <a:lstStyle/>
          <a:p>
            <a:endParaRPr/>
          </a:p>
        </p:txBody>
      </p:sp>
      <p:sp>
        <p:nvSpPr>
          <p:cNvPr id="430" name="object 430"/>
          <p:cNvSpPr/>
          <p:nvPr/>
        </p:nvSpPr>
        <p:spPr>
          <a:xfrm>
            <a:off x="5009647" y="2111439"/>
            <a:ext cx="3491229" cy="7620"/>
          </a:xfrm>
          <a:custGeom>
            <a:avLst/>
            <a:gdLst/>
            <a:ahLst/>
            <a:cxnLst/>
            <a:rect l="l" t="t" r="r" b="b"/>
            <a:pathLst>
              <a:path w="3491229" h="7619">
                <a:moveTo>
                  <a:pt x="3490722" y="0"/>
                </a:moveTo>
                <a:lnTo>
                  <a:pt x="0" y="0"/>
                </a:lnTo>
                <a:lnTo>
                  <a:pt x="0" y="7620"/>
                </a:lnTo>
                <a:lnTo>
                  <a:pt x="3490722" y="0"/>
                </a:lnTo>
                <a:close/>
              </a:path>
            </a:pathLst>
          </a:custGeom>
          <a:solidFill>
            <a:srgbClr val="000000"/>
          </a:solidFill>
        </p:spPr>
        <p:txBody>
          <a:bodyPr wrap="square" lIns="0" tIns="0" rIns="0" bIns="0" rtlCol="0"/>
          <a:lstStyle/>
          <a:p>
            <a:endParaRPr/>
          </a:p>
        </p:txBody>
      </p:sp>
      <p:sp>
        <p:nvSpPr>
          <p:cNvPr id="431" name="object 431"/>
          <p:cNvSpPr/>
          <p:nvPr/>
        </p:nvSpPr>
        <p:spPr>
          <a:xfrm>
            <a:off x="5009647" y="2111439"/>
            <a:ext cx="3491229" cy="7620"/>
          </a:xfrm>
          <a:custGeom>
            <a:avLst/>
            <a:gdLst/>
            <a:ahLst/>
            <a:cxnLst/>
            <a:rect l="l" t="t" r="r" b="b"/>
            <a:pathLst>
              <a:path w="3491229" h="7619">
                <a:moveTo>
                  <a:pt x="3490722" y="0"/>
                </a:moveTo>
                <a:lnTo>
                  <a:pt x="0" y="7620"/>
                </a:lnTo>
                <a:lnTo>
                  <a:pt x="3490722" y="7620"/>
                </a:lnTo>
                <a:lnTo>
                  <a:pt x="3490722" y="0"/>
                </a:lnTo>
                <a:close/>
              </a:path>
            </a:pathLst>
          </a:custGeom>
          <a:solidFill>
            <a:srgbClr val="000000"/>
          </a:solidFill>
        </p:spPr>
        <p:txBody>
          <a:bodyPr wrap="square" lIns="0" tIns="0" rIns="0" bIns="0" rtlCol="0"/>
          <a:lstStyle/>
          <a:p>
            <a:endParaRPr/>
          </a:p>
        </p:txBody>
      </p:sp>
      <p:sp>
        <p:nvSpPr>
          <p:cNvPr id="432" name="object 432"/>
          <p:cNvSpPr/>
          <p:nvPr/>
        </p:nvSpPr>
        <p:spPr>
          <a:xfrm>
            <a:off x="5009647" y="2111439"/>
            <a:ext cx="3491229" cy="7620"/>
          </a:xfrm>
          <a:custGeom>
            <a:avLst/>
            <a:gdLst/>
            <a:ahLst/>
            <a:cxnLst/>
            <a:rect l="l" t="t" r="r" b="b"/>
            <a:pathLst>
              <a:path w="3491229" h="7619">
                <a:moveTo>
                  <a:pt x="0" y="0"/>
                </a:moveTo>
                <a:lnTo>
                  <a:pt x="0" y="7620"/>
                </a:lnTo>
                <a:lnTo>
                  <a:pt x="3490722" y="7620"/>
                </a:lnTo>
                <a:lnTo>
                  <a:pt x="3490722" y="0"/>
                </a:lnTo>
                <a:lnTo>
                  <a:pt x="0" y="0"/>
                </a:lnTo>
              </a:path>
            </a:pathLst>
          </a:custGeom>
          <a:ln w="3175">
            <a:solidFill>
              <a:srgbClr val="000000"/>
            </a:solidFill>
          </a:ln>
        </p:spPr>
        <p:txBody>
          <a:bodyPr wrap="square" lIns="0" tIns="0" rIns="0" bIns="0" rtlCol="0"/>
          <a:lstStyle/>
          <a:p>
            <a:endParaRPr/>
          </a:p>
        </p:txBody>
      </p:sp>
      <p:sp>
        <p:nvSpPr>
          <p:cNvPr id="433" name="object 433"/>
          <p:cNvSpPr/>
          <p:nvPr/>
        </p:nvSpPr>
        <p:spPr>
          <a:xfrm>
            <a:off x="5009647" y="1882077"/>
            <a:ext cx="3491229" cy="7620"/>
          </a:xfrm>
          <a:custGeom>
            <a:avLst/>
            <a:gdLst/>
            <a:ahLst/>
            <a:cxnLst/>
            <a:rect l="l" t="t" r="r" b="b"/>
            <a:pathLst>
              <a:path w="3491229" h="7619">
                <a:moveTo>
                  <a:pt x="3490722" y="0"/>
                </a:moveTo>
                <a:lnTo>
                  <a:pt x="0" y="0"/>
                </a:lnTo>
                <a:lnTo>
                  <a:pt x="0" y="7620"/>
                </a:lnTo>
                <a:lnTo>
                  <a:pt x="3490722" y="0"/>
                </a:lnTo>
                <a:close/>
              </a:path>
            </a:pathLst>
          </a:custGeom>
          <a:solidFill>
            <a:srgbClr val="000000"/>
          </a:solidFill>
        </p:spPr>
        <p:txBody>
          <a:bodyPr wrap="square" lIns="0" tIns="0" rIns="0" bIns="0" rtlCol="0"/>
          <a:lstStyle/>
          <a:p>
            <a:endParaRPr/>
          </a:p>
        </p:txBody>
      </p:sp>
      <p:sp>
        <p:nvSpPr>
          <p:cNvPr id="434" name="object 434"/>
          <p:cNvSpPr/>
          <p:nvPr/>
        </p:nvSpPr>
        <p:spPr>
          <a:xfrm>
            <a:off x="5009647" y="1882077"/>
            <a:ext cx="3491229" cy="7620"/>
          </a:xfrm>
          <a:custGeom>
            <a:avLst/>
            <a:gdLst/>
            <a:ahLst/>
            <a:cxnLst/>
            <a:rect l="l" t="t" r="r" b="b"/>
            <a:pathLst>
              <a:path w="3491229" h="7619">
                <a:moveTo>
                  <a:pt x="3490722" y="0"/>
                </a:moveTo>
                <a:lnTo>
                  <a:pt x="0" y="7620"/>
                </a:lnTo>
                <a:lnTo>
                  <a:pt x="3490722" y="7620"/>
                </a:lnTo>
                <a:lnTo>
                  <a:pt x="3490722" y="0"/>
                </a:lnTo>
                <a:close/>
              </a:path>
            </a:pathLst>
          </a:custGeom>
          <a:solidFill>
            <a:srgbClr val="000000"/>
          </a:solidFill>
        </p:spPr>
        <p:txBody>
          <a:bodyPr wrap="square" lIns="0" tIns="0" rIns="0" bIns="0" rtlCol="0"/>
          <a:lstStyle/>
          <a:p>
            <a:endParaRPr/>
          </a:p>
        </p:txBody>
      </p:sp>
      <p:sp>
        <p:nvSpPr>
          <p:cNvPr id="435" name="object 435"/>
          <p:cNvSpPr/>
          <p:nvPr/>
        </p:nvSpPr>
        <p:spPr>
          <a:xfrm>
            <a:off x="5009647" y="1882077"/>
            <a:ext cx="3491229" cy="7620"/>
          </a:xfrm>
          <a:custGeom>
            <a:avLst/>
            <a:gdLst/>
            <a:ahLst/>
            <a:cxnLst/>
            <a:rect l="l" t="t" r="r" b="b"/>
            <a:pathLst>
              <a:path w="3491229" h="7619">
                <a:moveTo>
                  <a:pt x="0" y="0"/>
                </a:moveTo>
                <a:lnTo>
                  <a:pt x="0" y="7620"/>
                </a:lnTo>
                <a:lnTo>
                  <a:pt x="3490722" y="7620"/>
                </a:lnTo>
                <a:lnTo>
                  <a:pt x="3490722" y="0"/>
                </a:lnTo>
                <a:lnTo>
                  <a:pt x="0" y="0"/>
                </a:lnTo>
              </a:path>
            </a:pathLst>
          </a:custGeom>
          <a:ln w="3175">
            <a:solidFill>
              <a:srgbClr val="000000"/>
            </a:solidFill>
          </a:ln>
        </p:spPr>
        <p:txBody>
          <a:bodyPr wrap="square" lIns="0" tIns="0" rIns="0" bIns="0" rtlCol="0"/>
          <a:lstStyle/>
          <a:p>
            <a:endParaRPr/>
          </a:p>
        </p:txBody>
      </p:sp>
      <p:sp>
        <p:nvSpPr>
          <p:cNvPr id="436" name="object 436"/>
          <p:cNvSpPr/>
          <p:nvPr/>
        </p:nvSpPr>
        <p:spPr>
          <a:xfrm>
            <a:off x="5009647" y="1651953"/>
            <a:ext cx="3491229" cy="7620"/>
          </a:xfrm>
          <a:custGeom>
            <a:avLst/>
            <a:gdLst/>
            <a:ahLst/>
            <a:cxnLst/>
            <a:rect l="l" t="t" r="r" b="b"/>
            <a:pathLst>
              <a:path w="3491229" h="7619">
                <a:moveTo>
                  <a:pt x="3490722" y="0"/>
                </a:moveTo>
                <a:lnTo>
                  <a:pt x="0" y="0"/>
                </a:lnTo>
                <a:lnTo>
                  <a:pt x="0" y="7620"/>
                </a:lnTo>
                <a:lnTo>
                  <a:pt x="3490722" y="0"/>
                </a:lnTo>
                <a:close/>
              </a:path>
            </a:pathLst>
          </a:custGeom>
          <a:solidFill>
            <a:srgbClr val="000000"/>
          </a:solidFill>
        </p:spPr>
        <p:txBody>
          <a:bodyPr wrap="square" lIns="0" tIns="0" rIns="0" bIns="0" rtlCol="0"/>
          <a:lstStyle/>
          <a:p>
            <a:endParaRPr/>
          </a:p>
        </p:txBody>
      </p:sp>
      <p:sp>
        <p:nvSpPr>
          <p:cNvPr id="437" name="object 437"/>
          <p:cNvSpPr/>
          <p:nvPr/>
        </p:nvSpPr>
        <p:spPr>
          <a:xfrm>
            <a:off x="5009647" y="1651953"/>
            <a:ext cx="3491229" cy="7620"/>
          </a:xfrm>
          <a:custGeom>
            <a:avLst/>
            <a:gdLst/>
            <a:ahLst/>
            <a:cxnLst/>
            <a:rect l="l" t="t" r="r" b="b"/>
            <a:pathLst>
              <a:path w="3491229" h="7619">
                <a:moveTo>
                  <a:pt x="3490722" y="0"/>
                </a:moveTo>
                <a:lnTo>
                  <a:pt x="0" y="7620"/>
                </a:lnTo>
                <a:lnTo>
                  <a:pt x="3490722" y="7620"/>
                </a:lnTo>
                <a:lnTo>
                  <a:pt x="3490722" y="0"/>
                </a:lnTo>
                <a:close/>
              </a:path>
            </a:pathLst>
          </a:custGeom>
          <a:solidFill>
            <a:srgbClr val="000000"/>
          </a:solidFill>
        </p:spPr>
        <p:txBody>
          <a:bodyPr wrap="square" lIns="0" tIns="0" rIns="0" bIns="0" rtlCol="0"/>
          <a:lstStyle/>
          <a:p>
            <a:endParaRPr/>
          </a:p>
        </p:txBody>
      </p:sp>
      <p:sp>
        <p:nvSpPr>
          <p:cNvPr id="438" name="object 438"/>
          <p:cNvSpPr/>
          <p:nvPr/>
        </p:nvSpPr>
        <p:spPr>
          <a:xfrm>
            <a:off x="5009647" y="1651953"/>
            <a:ext cx="3491229" cy="7620"/>
          </a:xfrm>
          <a:custGeom>
            <a:avLst/>
            <a:gdLst/>
            <a:ahLst/>
            <a:cxnLst/>
            <a:rect l="l" t="t" r="r" b="b"/>
            <a:pathLst>
              <a:path w="3491229" h="7619">
                <a:moveTo>
                  <a:pt x="0" y="0"/>
                </a:moveTo>
                <a:lnTo>
                  <a:pt x="0" y="7620"/>
                </a:lnTo>
                <a:lnTo>
                  <a:pt x="3490722" y="7620"/>
                </a:lnTo>
                <a:lnTo>
                  <a:pt x="3490722" y="0"/>
                </a:lnTo>
                <a:lnTo>
                  <a:pt x="0" y="0"/>
                </a:lnTo>
              </a:path>
            </a:pathLst>
          </a:custGeom>
          <a:ln w="3175">
            <a:solidFill>
              <a:srgbClr val="000000"/>
            </a:solidFill>
          </a:ln>
        </p:spPr>
        <p:txBody>
          <a:bodyPr wrap="square" lIns="0" tIns="0" rIns="0" bIns="0" rtlCol="0"/>
          <a:lstStyle/>
          <a:p>
            <a:endParaRPr/>
          </a:p>
        </p:txBody>
      </p:sp>
      <p:sp>
        <p:nvSpPr>
          <p:cNvPr id="439" name="object 439"/>
          <p:cNvSpPr/>
          <p:nvPr/>
        </p:nvSpPr>
        <p:spPr>
          <a:xfrm>
            <a:off x="5693923" y="2229549"/>
            <a:ext cx="22860" cy="16510"/>
          </a:xfrm>
          <a:custGeom>
            <a:avLst/>
            <a:gdLst/>
            <a:ahLst/>
            <a:cxnLst/>
            <a:rect l="l" t="t" r="r" b="b"/>
            <a:pathLst>
              <a:path w="22860" h="16510">
                <a:moveTo>
                  <a:pt x="16001" y="0"/>
                </a:moveTo>
                <a:lnTo>
                  <a:pt x="0" y="16001"/>
                </a:lnTo>
                <a:lnTo>
                  <a:pt x="22860" y="16001"/>
                </a:lnTo>
                <a:lnTo>
                  <a:pt x="16001" y="0"/>
                </a:lnTo>
                <a:close/>
              </a:path>
            </a:pathLst>
          </a:custGeom>
          <a:solidFill>
            <a:srgbClr val="000000"/>
          </a:solidFill>
        </p:spPr>
        <p:txBody>
          <a:bodyPr wrap="square" lIns="0" tIns="0" rIns="0" bIns="0" rtlCol="0"/>
          <a:lstStyle/>
          <a:p>
            <a:endParaRPr/>
          </a:p>
        </p:txBody>
      </p:sp>
      <p:sp>
        <p:nvSpPr>
          <p:cNvPr id="440" name="object 440"/>
          <p:cNvSpPr/>
          <p:nvPr/>
        </p:nvSpPr>
        <p:spPr>
          <a:xfrm>
            <a:off x="5693923" y="2228787"/>
            <a:ext cx="22860" cy="17145"/>
          </a:xfrm>
          <a:custGeom>
            <a:avLst/>
            <a:gdLst/>
            <a:ahLst/>
            <a:cxnLst/>
            <a:rect l="l" t="t" r="r" b="b"/>
            <a:pathLst>
              <a:path w="22860" h="17144">
                <a:moveTo>
                  <a:pt x="22860" y="16763"/>
                </a:moveTo>
                <a:lnTo>
                  <a:pt x="16001" y="0"/>
                </a:lnTo>
                <a:lnTo>
                  <a:pt x="0" y="16763"/>
                </a:lnTo>
                <a:lnTo>
                  <a:pt x="22860" y="16763"/>
                </a:lnTo>
              </a:path>
            </a:pathLst>
          </a:custGeom>
          <a:ln w="3175">
            <a:solidFill>
              <a:srgbClr val="000000"/>
            </a:solidFill>
          </a:ln>
        </p:spPr>
        <p:txBody>
          <a:bodyPr wrap="square" lIns="0" tIns="0" rIns="0" bIns="0" rtlCol="0"/>
          <a:lstStyle/>
          <a:p>
            <a:endParaRPr/>
          </a:p>
        </p:txBody>
      </p:sp>
      <p:sp>
        <p:nvSpPr>
          <p:cNvPr id="441" name="object 441"/>
          <p:cNvSpPr/>
          <p:nvPr/>
        </p:nvSpPr>
        <p:spPr>
          <a:xfrm>
            <a:off x="5693923" y="2222690"/>
            <a:ext cx="16510" cy="22860"/>
          </a:xfrm>
          <a:custGeom>
            <a:avLst/>
            <a:gdLst/>
            <a:ahLst/>
            <a:cxnLst/>
            <a:rect l="l" t="t" r="r" b="b"/>
            <a:pathLst>
              <a:path w="16510" h="22860">
                <a:moveTo>
                  <a:pt x="0" y="0"/>
                </a:moveTo>
                <a:lnTo>
                  <a:pt x="0" y="22859"/>
                </a:lnTo>
                <a:lnTo>
                  <a:pt x="16001" y="6857"/>
                </a:lnTo>
                <a:lnTo>
                  <a:pt x="0" y="0"/>
                </a:lnTo>
                <a:close/>
              </a:path>
            </a:pathLst>
          </a:custGeom>
          <a:solidFill>
            <a:srgbClr val="000000"/>
          </a:solidFill>
        </p:spPr>
        <p:txBody>
          <a:bodyPr wrap="square" lIns="0" tIns="0" rIns="0" bIns="0" rtlCol="0"/>
          <a:lstStyle/>
          <a:p>
            <a:endParaRPr/>
          </a:p>
        </p:txBody>
      </p:sp>
      <p:sp>
        <p:nvSpPr>
          <p:cNvPr id="442" name="object 442"/>
          <p:cNvSpPr/>
          <p:nvPr/>
        </p:nvSpPr>
        <p:spPr>
          <a:xfrm>
            <a:off x="5693923" y="2222690"/>
            <a:ext cx="16510" cy="22860"/>
          </a:xfrm>
          <a:custGeom>
            <a:avLst/>
            <a:gdLst/>
            <a:ahLst/>
            <a:cxnLst/>
            <a:rect l="l" t="t" r="r" b="b"/>
            <a:pathLst>
              <a:path w="16510" h="22860">
                <a:moveTo>
                  <a:pt x="16001" y="6096"/>
                </a:moveTo>
                <a:lnTo>
                  <a:pt x="0" y="0"/>
                </a:lnTo>
                <a:lnTo>
                  <a:pt x="0" y="22859"/>
                </a:lnTo>
                <a:lnTo>
                  <a:pt x="16001" y="6096"/>
                </a:lnTo>
              </a:path>
            </a:pathLst>
          </a:custGeom>
          <a:ln w="3175">
            <a:solidFill>
              <a:srgbClr val="000000"/>
            </a:solidFill>
          </a:ln>
        </p:spPr>
        <p:txBody>
          <a:bodyPr wrap="square" lIns="0" tIns="0" rIns="0" bIns="0" rtlCol="0"/>
          <a:lstStyle/>
          <a:p>
            <a:endParaRPr/>
          </a:p>
        </p:txBody>
      </p:sp>
      <p:sp>
        <p:nvSpPr>
          <p:cNvPr id="443" name="object 443"/>
          <p:cNvSpPr/>
          <p:nvPr/>
        </p:nvSpPr>
        <p:spPr>
          <a:xfrm>
            <a:off x="5677921" y="2222690"/>
            <a:ext cx="16510" cy="22860"/>
          </a:xfrm>
          <a:custGeom>
            <a:avLst/>
            <a:gdLst/>
            <a:ahLst/>
            <a:cxnLst/>
            <a:rect l="l" t="t" r="r" b="b"/>
            <a:pathLst>
              <a:path w="16510" h="22860">
                <a:moveTo>
                  <a:pt x="16001" y="0"/>
                </a:moveTo>
                <a:lnTo>
                  <a:pt x="0" y="6857"/>
                </a:lnTo>
                <a:lnTo>
                  <a:pt x="16001" y="22859"/>
                </a:lnTo>
                <a:lnTo>
                  <a:pt x="16001" y="0"/>
                </a:lnTo>
                <a:close/>
              </a:path>
            </a:pathLst>
          </a:custGeom>
          <a:solidFill>
            <a:srgbClr val="000000"/>
          </a:solidFill>
        </p:spPr>
        <p:txBody>
          <a:bodyPr wrap="square" lIns="0" tIns="0" rIns="0" bIns="0" rtlCol="0"/>
          <a:lstStyle/>
          <a:p>
            <a:endParaRPr/>
          </a:p>
        </p:txBody>
      </p:sp>
      <p:sp>
        <p:nvSpPr>
          <p:cNvPr id="444" name="object 444"/>
          <p:cNvSpPr/>
          <p:nvPr/>
        </p:nvSpPr>
        <p:spPr>
          <a:xfrm>
            <a:off x="5677921" y="2222690"/>
            <a:ext cx="16510" cy="22860"/>
          </a:xfrm>
          <a:custGeom>
            <a:avLst/>
            <a:gdLst/>
            <a:ahLst/>
            <a:cxnLst/>
            <a:rect l="l" t="t" r="r" b="b"/>
            <a:pathLst>
              <a:path w="16510" h="22860">
                <a:moveTo>
                  <a:pt x="16001" y="0"/>
                </a:moveTo>
                <a:lnTo>
                  <a:pt x="0" y="6096"/>
                </a:lnTo>
                <a:lnTo>
                  <a:pt x="16001" y="22859"/>
                </a:lnTo>
                <a:lnTo>
                  <a:pt x="16001" y="0"/>
                </a:lnTo>
              </a:path>
            </a:pathLst>
          </a:custGeom>
          <a:ln w="3175">
            <a:solidFill>
              <a:srgbClr val="000000"/>
            </a:solidFill>
          </a:ln>
        </p:spPr>
        <p:txBody>
          <a:bodyPr wrap="square" lIns="0" tIns="0" rIns="0" bIns="0" rtlCol="0"/>
          <a:lstStyle/>
          <a:p>
            <a:endParaRPr/>
          </a:p>
        </p:txBody>
      </p:sp>
      <p:sp>
        <p:nvSpPr>
          <p:cNvPr id="445" name="object 445"/>
          <p:cNvSpPr/>
          <p:nvPr/>
        </p:nvSpPr>
        <p:spPr>
          <a:xfrm>
            <a:off x="5671062" y="2229549"/>
            <a:ext cx="22860" cy="16510"/>
          </a:xfrm>
          <a:custGeom>
            <a:avLst/>
            <a:gdLst/>
            <a:ahLst/>
            <a:cxnLst/>
            <a:rect l="l" t="t" r="r" b="b"/>
            <a:pathLst>
              <a:path w="22860" h="16510">
                <a:moveTo>
                  <a:pt x="6858" y="0"/>
                </a:moveTo>
                <a:lnTo>
                  <a:pt x="0" y="16001"/>
                </a:lnTo>
                <a:lnTo>
                  <a:pt x="22860" y="16001"/>
                </a:lnTo>
                <a:lnTo>
                  <a:pt x="6858" y="0"/>
                </a:lnTo>
                <a:close/>
              </a:path>
            </a:pathLst>
          </a:custGeom>
          <a:solidFill>
            <a:srgbClr val="000000"/>
          </a:solidFill>
        </p:spPr>
        <p:txBody>
          <a:bodyPr wrap="square" lIns="0" tIns="0" rIns="0" bIns="0" rtlCol="0"/>
          <a:lstStyle/>
          <a:p>
            <a:endParaRPr/>
          </a:p>
        </p:txBody>
      </p:sp>
      <p:sp>
        <p:nvSpPr>
          <p:cNvPr id="446" name="object 446"/>
          <p:cNvSpPr/>
          <p:nvPr/>
        </p:nvSpPr>
        <p:spPr>
          <a:xfrm>
            <a:off x="5671062" y="2228787"/>
            <a:ext cx="22860" cy="17145"/>
          </a:xfrm>
          <a:custGeom>
            <a:avLst/>
            <a:gdLst/>
            <a:ahLst/>
            <a:cxnLst/>
            <a:rect l="l" t="t" r="r" b="b"/>
            <a:pathLst>
              <a:path w="22860" h="17144">
                <a:moveTo>
                  <a:pt x="6858" y="0"/>
                </a:moveTo>
                <a:lnTo>
                  <a:pt x="0" y="16763"/>
                </a:lnTo>
                <a:lnTo>
                  <a:pt x="22860" y="16763"/>
                </a:lnTo>
                <a:lnTo>
                  <a:pt x="6858" y="0"/>
                </a:lnTo>
              </a:path>
            </a:pathLst>
          </a:custGeom>
          <a:ln w="3175">
            <a:solidFill>
              <a:srgbClr val="000000"/>
            </a:solidFill>
          </a:ln>
        </p:spPr>
        <p:txBody>
          <a:bodyPr wrap="square" lIns="0" tIns="0" rIns="0" bIns="0" rtlCol="0"/>
          <a:lstStyle/>
          <a:p>
            <a:endParaRPr/>
          </a:p>
        </p:txBody>
      </p:sp>
      <p:sp>
        <p:nvSpPr>
          <p:cNvPr id="447" name="object 447"/>
          <p:cNvSpPr/>
          <p:nvPr/>
        </p:nvSpPr>
        <p:spPr>
          <a:xfrm>
            <a:off x="5671062" y="2245550"/>
            <a:ext cx="22860" cy="16510"/>
          </a:xfrm>
          <a:custGeom>
            <a:avLst/>
            <a:gdLst/>
            <a:ahLst/>
            <a:cxnLst/>
            <a:rect l="l" t="t" r="r" b="b"/>
            <a:pathLst>
              <a:path w="22860" h="16510">
                <a:moveTo>
                  <a:pt x="22860" y="0"/>
                </a:moveTo>
                <a:lnTo>
                  <a:pt x="0" y="0"/>
                </a:lnTo>
                <a:lnTo>
                  <a:pt x="6858" y="16001"/>
                </a:lnTo>
                <a:lnTo>
                  <a:pt x="22860" y="0"/>
                </a:lnTo>
                <a:close/>
              </a:path>
            </a:pathLst>
          </a:custGeom>
          <a:solidFill>
            <a:srgbClr val="000000"/>
          </a:solidFill>
        </p:spPr>
        <p:txBody>
          <a:bodyPr wrap="square" lIns="0" tIns="0" rIns="0" bIns="0" rtlCol="0"/>
          <a:lstStyle/>
          <a:p>
            <a:endParaRPr/>
          </a:p>
        </p:txBody>
      </p:sp>
      <p:sp>
        <p:nvSpPr>
          <p:cNvPr id="448" name="object 448"/>
          <p:cNvSpPr/>
          <p:nvPr/>
        </p:nvSpPr>
        <p:spPr>
          <a:xfrm>
            <a:off x="5671062" y="2245550"/>
            <a:ext cx="22860" cy="16510"/>
          </a:xfrm>
          <a:custGeom>
            <a:avLst/>
            <a:gdLst/>
            <a:ahLst/>
            <a:cxnLst/>
            <a:rect l="l" t="t" r="r" b="b"/>
            <a:pathLst>
              <a:path w="22860" h="16510">
                <a:moveTo>
                  <a:pt x="0" y="0"/>
                </a:moveTo>
                <a:lnTo>
                  <a:pt x="6858" y="16001"/>
                </a:lnTo>
                <a:lnTo>
                  <a:pt x="22860" y="0"/>
                </a:lnTo>
                <a:lnTo>
                  <a:pt x="0" y="0"/>
                </a:lnTo>
              </a:path>
            </a:pathLst>
          </a:custGeom>
          <a:ln w="3175">
            <a:solidFill>
              <a:srgbClr val="000000"/>
            </a:solidFill>
          </a:ln>
        </p:spPr>
        <p:txBody>
          <a:bodyPr wrap="square" lIns="0" tIns="0" rIns="0" bIns="0" rtlCol="0"/>
          <a:lstStyle/>
          <a:p>
            <a:endParaRPr/>
          </a:p>
        </p:txBody>
      </p:sp>
      <p:sp>
        <p:nvSpPr>
          <p:cNvPr id="449" name="object 449"/>
          <p:cNvSpPr/>
          <p:nvPr/>
        </p:nvSpPr>
        <p:spPr>
          <a:xfrm>
            <a:off x="5677921" y="2245550"/>
            <a:ext cx="16510" cy="22860"/>
          </a:xfrm>
          <a:custGeom>
            <a:avLst/>
            <a:gdLst/>
            <a:ahLst/>
            <a:cxnLst/>
            <a:rect l="l" t="t" r="r" b="b"/>
            <a:pathLst>
              <a:path w="16510" h="22860">
                <a:moveTo>
                  <a:pt x="16001" y="0"/>
                </a:moveTo>
                <a:lnTo>
                  <a:pt x="0" y="16001"/>
                </a:lnTo>
                <a:lnTo>
                  <a:pt x="16001" y="22860"/>
                </a:lnTo>
                <a:lnTo>
                  <a:pt x="16001" y="0"/>
                </a:lnTo>
                <a:close/>
              </a:path>
            </a:pathLst>
          </a:custGeom>
          <a:solidFill>
            <a:srgbClr val="000000"/>
          </a:solidFill>
        </p:spPr>
        <p:txBody>
          <a:bodyPr wrap="square" lIns="0" tIns="0" rIns="0" bIns="0" rtlCol="0"/>
          <a:lstStyle/>
          <a:p>
            <a:endParaRPr/>
          </a:p>
        </p:txBody>
      </p:sp>
      <p:sp>
        <p:nvSpPr>
          <p:cNvPr id="450" name="object 450"/>
          <p:cNvSpPr/>
          <p:nvPr/>
        </p:nvSpPr>
        <p:spPr>
          <a:xfrm>
            <a:off x="5677921" y="2245550"/>
            <a:ext cx="16510" cy="22860"/>
          </a:xfrm>
          <a:custGeom>
            <a:avLst/>
            <a:gdLst/>
            <a:ahLst/>
            <a:cxnLst/>
            <a:rect l="l" t="t" r="r" b="b"/>
            <a:pathLst>
              <a:path w="16510" h="22860">
                <a:moveTo>
                  <a:pt x="0" y="16001"/>
                </a:moveTo>
                <a:lnTo>
                  <a:pt x="16001" y="22860"/>
                </a:lnTo>
                <a:lnTo>
                  <a:pt x="16001" y="0"/>
                </a:lnTo>
                <a:lnTo>
                  <a:pt x="0" y="16001"/>
                </a:lnTo>
              </a:path>
            </a:pathLst>
          </a:custGeom>
          <a:ln w="3175">
            <a:solidFill>
              <a:srgbClr val="000000"/>
            </a:solidFill>
          </a:ln>
        </p:spPr>
        <p:txBody>
          <a:bodyPr wrap="square" lIns="0" tIns="0" rIns="0" bIns="0" rtlCol="0"/>
          <a:lstStyle/>
          <a:p>
            <a:endParaRPr/>
          </a:p>
        </p:txBody>
      </p:sp>
      <p:sp>
        <p:nvSpPr>
          <p:cNvPr id="451" name="object 451"/>
          <p:cNvSpPr/>
          <p:nvPr/>
        </p:nvSpPr>
        <p:spPr>
          <a:xfrm>
            <a:off x="5693923" y="2245550"/>
            <a:ext cx="16510" cy="22860"/>
          </a:xfrm>
          <a:custGeom>
            <a:avLst/>
            <a:gdLst/>
            <a:ahLst/>
            <a:cxnLst/>
            <a:rect l="l" t="t" r="r" b="b"/>
            <a:pathLst>
              <a:path w="16510" h="22860">
                <a:moveTo>
                  <a:pt x="0" y="0"/>
                </a:moveTo>
                <a:lnTo>
                  <a:pt x="0" y="22860"/>
                </a:lnTo>
                <a:lnTo>
                  <a:pt x="16001" y="16001"/>
                </a:lnTo>
                <a:lnTo>
                  <a:pt x="0" y="0"/>
                </a:lnTo>
                <a:close/>
              </a:path>
            </a:pathLst>
          </a:custGeom>
          <a:solidFill>
            <a:srgbClr val="000000"/>
          </a:solidFill>
        </p:spPr>
        <p:txBody>
          <a:bodyPr wrap="square" lIns="0" tIns="0" rIns="0" bIns="0" rtlCol="0"/>
          <a:lstStyle/>
          <a:p>
            <a:endParaRPr/>
          </a:p>
        </p:txBody>
      </p:sp>
      <p:sp>
        <p:nvSpPr>
          <p:cNvPr id="452" name="object 452"/>
          <p:cNvSpPr/>
          <p:nvPr/>
        </p:nvSpPr>
        <p:spPr>
          <a:xfrm>
            <a:off x="5693923" y="2245550"/>
            <a:ext cx="16510" cy="22860"/>
          </a:xfrm>
          <a:custGeom>
            <a:avLst/>
            <a:gdLst/>
            <a:ahLst/>
            <a:cxnLst/>
            <a:rect l="l" t="t" r="r" b="b"/>
            <a:pathLst>
              <a:path w="16510" h="22860">
                <a:moveTo>
                  <a:pt x="0" y="22860"/>
                </a:moveTo>
                <a:lnTo>
                  <a:pt x="16001" y="16001"/>
                </a:lnTo>
                <a:lnTo>
                  <a:pt x="0" y="0"/>
                </a:lnTo>
                <a:lnTo>
                  <a:pt x="0" y="22860"/>
                </a:lnTo>
              </a:path>
            </a:pathLst>
          </a:custGeom>
          <a:ln w="3175">
            <a:solidFill>
              <a:srgbClr val="000000"/>
            </a:solidFill>
          </a:ln>
        </p:spPr>
        <p:txBody>
          <a:bodyPr wrap="square" lIns="0" tIns="0" rIns="0" bIns="0" rtlCol="0"/>
          <a:lstStyle/>
          <a:p>
            <a:endParaRPr/>
          </a:p>
        </p:txBody>
      </p:sp>
      <p:sp>
        <p:nvSpPr>
          <p:cNvPr id="453" name="object 453"/>
          <p:cNvSpPr/>
          <p:nvPr/>
        </p:nvSpPr>
        <p:spPr>
          <a:xfrm>
            <a:off x="5693923" y="2245550"/>
            <a:ext cx="22860" cy="16510"/>
          </a:xfrm>
          <a:custGeom>
            <a:avLst/>
            <a:gdLst/>
            <a:ahLst/>
            <a:cxnLst/>
            <a:rect l="l" t="t" r="r" b="b"/>
            <a:pathLst>
              <a:path w="22860" h="16510">
                <a:moveTo>
                  <a:pt x="22860" y="0"/>
                </a:moveTo>
                <a:lnTo>
                  <a:pt x="0" y="0"/>
                </a:lnTo>
                <a:lnTo>
                  <a:pt x="16001" y="16001"/>
                </a:lnTo>
                <a:lnTo>
                  <a:pt x="22860" y="0"/>
                </a:lnTo>
                <a:close/>
              </a:path>
            </a:pathLst>
          </a:custGeom>
          <a:solidFill>
            <a:srgbClr val="000000"/>
          </a:solidFill>
        </p:spPr>
        <p:txBody>
          <a:bodyPr wrap="square" lIns="0" tIns="0" rIns="0" bIns="0" rtlCol="0"/>
          <a:lstStyle/>
          <a:p>
            <a:endParaRPr/>
          </a:p>
        </p:txBody>
      </p:sp>
      <p:sp>
        <p:nvSpPr>
          <p:cNvPr id="454" name="object 454"/>
          <p:cNvSpPr/>
          <p:nvPr/>
        </p:nvSpPr>
        <p:spPr>
          <a:xfrm>
            <a:off x="5693923" y="2245550"/>
            <a:ext cx="22860" cy="16510"/>
          </a:xfrm>
          <a:custGeom>
            <a:avLst/>
            <a:gdLst/>
            <a:ahLst/>
            <a:cxnLst/>
            <a:rect l="l" t="t" r="r" b="b"/>
            <a:pathLst>
              <a:path w="22860" h="16510">
                <a:moveTo>
                  <a:pt x="16001" y="16001"/>
                </a:moveTo>
                <a:lnTo>
                  <a:pt x="22860" y="0"/>
                </a:lnTo>
                <a:lnTo>
                  <a:pt x="0" y="0"/>
                </a:lnTo>
                <a:lnTo>
                  <a:pt x="16001" y="16001"/>
                </a:lnTo>
              </a:path>
            </a:pathLst>
          </a:custGeom>
          <a:ln w="3175">
            <a:solidFill>
              <a:srgbClr val="000000"/>
            </a:solidFill>
          </a:ln>
        </p:spPr>
        <p:txBody>
          <a:bodyPr wrap="square" lIns="0" tIns="0" rIns="0" bIns="0" rtlCol="0"/>
          <a:lstStyle/>
          <a:p>
            <a:endParaRPr/>
          </a:p>
        </p:txBody>
      </p:sp>
      <p:sp>
        <p:nvSpPr>
          <p:cNvPr id="455" name="object 455"/>
          <p:cNvSpPr/>
          <p:nvPr/>
        </p:nvSpPr>
        <p:spPr>
          <a:xfrm>
            <a:off x="5570479" y="1384491"/>
            <a:ext cx="144145" cy="39370"/>
          </a:xfrm>
          <a:custGeom>
            <a:avLst/>
            <a:gdLst/>
            <a:ahLst/>
            <a:cxnLst/>
            <a:rect l="l" t="t" r="r" b="b"/>
            <a:pathLst>
              <a:path w="144145" h="39369">
                <a:moveTo>
                  <a:pt x="0" y="0"/>
                </a:moveTo>
                <a:lnTo>
                  <a:pt x="0" y="38861"/>
                </a:lnTo>
                <a:lnTo>
                  <a:pt x="144017" y="19811"/>
                </a:lnTo>
                <a:lnTo>
                  <a:pt x="0" y="0"/>
                </a:lnTo>
                <a:close/>
              </a:path>
            </a:pathLst>
          </a:custGeom>
          <a:solidFill>
            <a:srgbClr val="000000"/>
          </a:solidFill>
        </p:spPr>
        <p:txBody>
          <a:bodyPr wrap="square" lIns="0" tIns="0" rIns="0" bIns="0" rtlCol="0"/>
          <a:lstStyle/>
          <a:p>
            <a:endParaRPr/>
          </a:p>
        </p:txBody>
      </p:sp>
      <p:sp>
        <p:nvSpPr>
          <p:cNvPr id="456" name="object 456"/>
          <p:cNvSpPr txBox="1"/>
          <p:nvPr/>
        </p:nvSpPr>
        <p:spPr>
          <a:xfrm>
            <a:off x="5432811" y="1502616"/>
            <a:ext cx="142875" cy="154305"/>
          </a:xfrm>
          <a:prstGeom prst="rect">
            <a:avLst/>
          </a:prstGeom>
        </p:spPr>
        <p:txBody>
          <a:bodyPr vert="horz" wrap="square" lIns="0" tIns="11430" rIns="0" bIns="0" rtlCol="0">
            <a:spAutoFit/>
          </a:bodyPr>
          <a:lstStyle/>
          <a:p>
            <a:pPr marL="12700">
              <a:lnSpc>
                <a:spcPct val="100000"/>
              </a:lnSpc>
              <a:spcBef>
                <a:spcPts val="90"/>
              </a:spcBef>
            </a:pPr>
            <a:r>
              <a:rPr sz="850" spc="-15" dirty="0">
                <a:latin typeface="Arial"/>
                <a:cs typeface="Arial"/>
              </a:rPr>
              <a:t>L1</a:t>
            </a:r>
            <a:endParaRPr sz="850">
              <a:latin typeface="Arial"/>
              <a:cs typeface="Arial"/>
            </a:endParaRPr>
          </a:p>
        </p:txBody>
      </p:sp>
      <p:sp>
        <p:nvSpPr>
          <p:cNvPr id="457" name="object 457"/>
          <p:cNvSpPr txBox="1"/>
          <p:nvPr/>
        </p:nvSpPr>
        <p:spPr>
          <a:xfrm>
            <a:off x="3939291" y="1975924"/>
            <a:ext cx="119380" cy="161290"/>
          </a:xfrm>
          <a:prstGeom prst="rect">
            <a:avLst/>
          </a:prstGeom>
        </p:spPr>
        <p:txBody>
          <a:bodyPr vert="horz" wrap="square" lIns="0" tIns="17780" rIns="0" bIns="0" rtlCol="0">
            <a:spAutoFit/>
          </a:bodyPr>
          <a:lstStyle/>
          <a:p>
            <a:pPr marL="12700">
              <a:lnSpc>
                <a:spcPct val="100000"/>
              </a:lnSpc>
              <a:spcBef>
                <a:spcPts val="140"/>
              </a:spcBef>
            </a:pPr>
            <a:r>
              <a:rPr sz="850" spc="10" dirty="0">
                <a:latin typeface="Times New Roman"/>
                <a:cs typeface="Times New Roman"/>
              </a:rPr>
              <a:t>Id</a:t>
            </a:r>
            <a:endParaRPr sz="850">
              <a:latin typeface="Times New Roman"/>
              <a:cs typeface="Times New Roman"/>
            </a:endParaRPr>
          </a:p>
        </p:txBody>
      </p:sp>
      <p:sp>
        <p:nvSpPr>
          <p:cNvPr id="458" name="object 458"/>
          <p:cNvSpPr/>
          <p:nvPr/>
        </p:nvSpPr>
        <p:spPr>
          <a:xfrm>
            <a:off x="5570479" y="1384491"/>
            <a:ext cx="144145" cy="38100"/>
          </a:xfrm>
          <a:custGeom>
            <a:avLst/>
            <a:gdLst/>
            <a:ahLst/>
            <a:cxnLst/>
            <a:rect l="l" t="t" r="r" b="b"/>
            <a:pathLst>
              <a:path w="144145" h="38100">
                <a:moveTo>
                  <a:pt x="144017" y="19811"/>
                </a:moveTo>
                <a:lnTo>
                  <a:pt x="0" y="38100"/>
                </a:lnTo>
                <a:lnTo>
                  <a:pt x="0" y="0"/>
                </a:lnTo>
                <a:lnTo>
                  <a:pt x="144017" y="19811"/>
                </a:lnTo>
              </a:path>
            </a:pathLst>
          </a:custGeom>
          <a:ln w="3175">
            <a:solidFill>
              <a:srgbClr val="000000"/>
            </a:solidFill>
          </a:ln>
        </p:spPr>
        <p:txBody>
          <a:bodyPr wrap="square" lIns="0" tIns="0" rIns="0" bIns="0" rtlCol="0"/>
          <a:lstStyle/>
          <a:p>
            <a:endParaRPr/>
          </a:p>
        </p:txBody>
      </p:sp>
      <p:sp>
        <p:nvSpPr>
          <p:cNvPr id="459" name="object 459"/>
          <p:cNvSpPr/>
          <p:nvPr/>
        </p:nvSpPr>
        <p:spPr>
          <a:xfrm>
            <a:off x="4264410" y="1655763"/>
            <a:ext cx="7620" cy="688975"/>
          </a:xfrm>
          <a:custGeom>
            <a:avLst/>
            <a:gdLst/>
            <a:ahLst/>
            <a:cxnLst/>
            <a:rect l="l" t="t" r="r" b="b"/>
            <a:pathLst>
              <a:path w="7619" h="688975">
                <a:moveTo>
                  <a:pt x="7620" y="0"/>
                </a:moveTo>
                <a:lnTo>
                  <a:pt x="0" y="0"/>
                </a:lnTo>
                <a:lnTo>
                  <a:pt x="7620" y="688848"/>
                </a:lnTo>
                <a:lnTo>
                  <a:pt x="7620" y="0"/>
                </a:lnTo>
                <a:close/>
              </a:path>
            </a:pathLst>
          </a:custGeom>
          <a:solidFill>
            <a:srgbClr val="000000"/>
          </a:solidFill>
        </p:spPr>
        <p:txBody>
          <a:bodyPr wrap="square" lIns="0" tIns="0" rIns="0" bIns="0" rtlCol="0"/>
          <a:lstStyle/>
          <a:p>
            <a:endParaRPr/>
          </a:p>
        </p:txBody>
      </p:sp>
      <p:sp>
        <p:nvSpPr>
          <p:cNvPr id="460" name="object 460"/>
          <p:cNvSpPr/>
          <p:nvPr/>
        </p:nvSpPr>
        <p:spPr>
          <a:xfrm>
            <a:off x="4264410" y="1655763"/>
            <a:ext cx="7620" cy="688975"/>
          </a:xfrm>
          <a:custGeom>
            <a:avLst/>
            <a:gdLst/>
            <a:ahLst/>
            <a:cxnLst/>
            <a:rect l="l" t="t" r="r" b="b"/>
            <a:pathLst>
              <a:path w="7619" h="688975">
                <a:moveTo>
                  <a:pt x="0" y="0"/>
                </a:moveTo>
                <a:lnTo>
                  <a:pt x="0" y="688848"/>
                </a:lnTo>
                <a:lnTo>
                  <a:pt x="7620" y="688848"/>
                </a:lnTo>
                <a:lnTo>
                  <a:pt x="0" y="0"/>
                </a:lnTo>
                <a:close/>
              </a:path>
            </a:pathLst>
          </a:custGeom>
          <a:solidFill>
            <a:srgbClr val="000000"/>
          </a:solidFill>
        </p:spPr>
        <p:txBody>
          <a:bodyPr wrap="square" lIns="0" tIns="0" rIns="0" bIns="0" rtlCol="0"/>
          <a:lstStyle/>
          <a:p>
            <a:endParaRPr/>
          </a:p>
        </p:txBody>
      </p:sp>
      <p:sp>
        <p:nvSpPr>
          <p:cNvPr id="461" name="object 461"/>
          <p:cNvSpPr/>
          <p:nvPr/>
        </p:nvSpPr>
        <p:spPr>
          <a:xfrm>
            <a:off x="4264410" y="1655763"/>
            <a:ext cx="7620" cy="688975"/>
          </a:xfrm>
          <a:custGeom>
            <a:avLst/>
            <a:gdLst/>
            <a:ahLst/>
            <a:cxnLst/>
            <a:rect l="l" t="t" r="r" b="b"/>
            <a:pathLst>
              <a:path w="7619" h="688975">
                <a:moveTo>
                  <a:pt x="7620" y="0"/>
                </a:moveTo>
                <a:lnTo>
                  <a:pt x="0" y="0"/>
                </a:lnTo>
                <a:lnTo>
                  <a:pt x="0" y="688848"/>
                </a:lnTo>
                <a:lnTo>
                  <a:pt x="7620" y="688848"/>
                </a:lnTo>
                <a:lnTo>
                  <a:pt x="7620" y="0"/>
                </a:lnTo>
              </a:path>
            </a:pathLst>
          </a:custGeom>
          <a:ln w="3175">
            <a:solidFill>
              <a:srgbClr val="000000"/>
            </a:solidFill>
          </a:ln>
        </p:spPr>
        <p:txBody>
          <a:bodyPr wrap="square" lIns="0" tIns="0" rIns="0" bIns="0" rtlCol="0"/>
          <a:lstStyle/>
          <a:p>
            <a:endParaRPr/>
          </a:p>
        </p:txBody>
      </p:sp>
      <p:sp>
        <p:nvSpPr>
          <p:cNvPr id="462" name="object 462"/>
          <p:cNvSpPr/>
          <p:nvPr/>
        </p:nvSpPr>
        <p:spPr>
          <a:xfrm>
            <a:off x="4095247" y="1983422"/>
            <a:ext cx="38100" cy="144780"/>
          </a:xfrm>
          <a:custGeom>
            <a:avLst/>
            <a:gdLst/>
            <a:ahLst/>
            <a:cxnLst/>
            <a:rect l="l" t="t" r="r" b="b"/>
            <a:pathLst>
              <a:path w="38100" h="144780">
                <a:moveTo>
                  <a:pt x="19050" y="0"/>
                </a:moveTo>
                <a:lnTo>
                  <a:pt x="0" y="144779"/>
                </a:lnTo>
                <a:lnTo>
                  <a:pt x="38100" y="144779"/>
                </a:lnTo>
                <a:lnTo>
                  <a:pt x="19050" y="0"/>
                </a:lnTo>
                <a:close/>
              </a:path>
            </a:pathLst>
          </a:custGeom>
          <a:solidFill>
            <a:srgbClr val="000000"/>
          </a:solidFill>
        </p:spPr>
        <p:txBody>
          <a:bodyPr wrap="square" lIns="0" tIns="0" rIns="0" bIns="0" rtlCol="0"/>
          <a:lstStyle/>
          <a:p>
            <a:endParaRPr/>
          </a:p>
        </p:txBody>
      </p:sp>
      <p:sp>
        <p:nvSpPr>
          <p:cNvPr id="463" name="object 463"/>
          <p:cNvSpPr txBox="1"/>
          <p:nvPr/>
        </p:nvSpPr>
        <p:spPr>
          <a:xfrm>
            <a:off x="5432811" y="1962102"/>
            <a:ext cx="142875" cy="154305"/>
          </a:xfrm>
          <a:prstGeom prst="rect">
            <a:avLst/>
          </a:prstGeom>
        </p:spPr>
        <p:txBody>
          <a:bodyPr vert="horz" wrap="square" lIns="0" tIns="11430" rIns="0" bIns="0" rtlCol="0">
            <a:spAutoFit/>
          </a:bodyPr>
          <a:lstStyle/>
          <a:p>
            <a:pPr marL="12700">
              <a:lnSpc>
                <a:spcPct val="100000"/>
              </a:lnSpc>
              <a:spcBef>
                <a:spcPts val="90"/>
              </a:spcBef>
            </a:pPr>
            <a:r>
              <a:rPr sz="850" spc="-15" dirty="0">
                <a:latin typeface="Arial"/>
                <a:cs typeface="Arial"/>
              </a:rPr>
              <a:t>L3</a:t>
            </a:r>
            <a:endParaRPr sz="850">
              <a:latin typeface="Arial"/>
              <a:cs typeface="Arial"/>
            </a:endParaRPr>
          </a:p>
        </p:txBody>
      </p:sp>
      <p:sp>
        <p:nvSpPr>
          <p:cNvPr id="464" name="object 464"/>
          <p:cNvSpPr/>
          <p:nvPr/>
        </p:nvSpPr>
        <p:spPr>
          <a:xfrm>
            <a:off x="4095247" y="1983422"/>
            <a:ext cx="38100" cy="144780"/>
          </a:xfrm>
          <a:custGeom>
            <a:avLst/>
            <a:gdLst/>
            <a:ahLst/>
            <a:cxnLst/>
            <a:rect l="l" t="t" r="r" b="b"/>
            <a:pathLst>
              <a:path w="38100" h="144780">
                <a:moveTo>
                  <a:pt x="19050" y="0"/>
                </a:moveTo>
                <a:lnTo>
                  <a:pt x="38100" y="144779"/>
                </a:lnTo>
                <a:lnTo>
                  <a:pt x="0" y="144779"/>
                </a:lnTo>
                <a:lnTo>
                  <a:pt x="19050" y="0"/>
                </a:lnTo>
              </a:path>
            </a:pathLst>
          </a:custGeom>
          <a:ln w="3175">
            <a:solidFill>
              <a:srgbClr val="000000"/>
            </a:solidFill>
          </a:ln>
        </p:spPr>
        <p:txBody>
          <a:bodyPr wrap="square" lIns="0" tIns="0" rIns="0" bIns="0" rtlCol="0"/>
          <a:lstStyle/>
          <a:p>
            <a:endParaRPr/>
          </a:p>
        </p:txBody>
      </p:sp>
      <p:sp>
        <p:nvSpPr>
          <p:cNvPr id="465" name="object 465"/>
          <p:cNvSpPr/>
          <p:nvPr/>
        </p:nvSpPr>
        <p:spPr>
          <a:xfrm>
            <a:off x="4268221" y="2101533"/>
            <a:ext cx="19050" cy="13970"/>
          </a:xfrm>
          <a:custGeom>
            <a:avLst/>
            <a:gdLst/>
            <a:ahLst/>
            <a:cxnLst/>
            <a:rect l="l" t="t" r="r" b="b"/>
            <a:pathLst>
              <a:path w="19050" h="13969">
                <a:moveTo>
                  <a:pt x="13716" y="0"/>
                </a:moveTo>
                <a:lnTo>
                  <a:pt x="0" y="13715"/>
                </a:lnTo>
                <a:lnTo>
                  <a:pt x="19050" y="13715"/>
                </a:lnTo>
                <a:lnTo>
                  <a:pt x="13716" y="0"/>
                </a:lnTo>
                <a:close/>
              </a:path>
            </a:pathLst>
          </a:custGeom>
          <a:solidFill>
            <a:srgbClr val="000000"/>
          </a:solidFill>
        </p:spPr>
        <p:txBody>
          <a:bodyPr wrap="square" lIns="0" tIns="0" rIns="0" bIns="0" rtlCol="0"/>
          <a:lstStyle/>
          <a:p>
            <a:endParaRPr/>
          </a:p>
        </p:txBody>
      </p:sp>
      <p:sp>
        <p:nvSpPr>
          <p:cNvPr id="466" name="object 466"/>
          <p:cNvSpPr/>
          <p:nvPr/>
        </p:nvSpPr>
        <p:spPr>
          <a:xfrm>
            <a:off x="4268221" y="2101533"/>
            <a:ext cx="19050" cy="13970"/>
          </a:xfrm>
          <a:custGeom>
            <a:avLst/>
            <a:gdLst/>
            <a:ahLst/>
            <a:cxnLst/>
            <a:rect l="l" t="t" r="r" b="b"/>
            <a:pathLst>
              <a:path w="19050" h="13969">
                <a:moveTo>
                  <a:pt x="19050" y="13715"/>
                </a:moveTo>
                <a:lnTo>
                  <a:pt x="13716" y="0"/>
                </a:lnTo>
                <a:lnTo>
                  <a:pt x="0" y="13715"/>
                </a:lnTo>
                <a:lnTo>
                  <a:pt x="19050" y="13715"/>
                </a:lnTo>
              </a:path>
            </a:pathLst>
          </a:custGeom>
          <a:ln w="3175">
            <a:solidFill>
              <a:srgbClr val="000000"/>
            </a:solidFill>
          </a:ln>
        </p:spPr>
        <p:txBody>
          <a:bodyPr wrap="square" lIns="0" tIns="0" rIns="0" bIns="0" rtlCol="0"/>
          <a:lstStyle/>
          <a:p>
            <a:endParaRPr/>
          </a:p>
        </p:txBody>
      </p:sp>
      <p:sp>
        <p:nvSpPr>
          <p:cNvPr id="467" name="object 467"/>
          <p:cNvSpPr/>
          <p:nvPr/>
        </p:nvSpPr>
        <p:spPr>
          <a:xfrm>
            <a:off x="4268221" y="2096199"/>
            <a:ext cx="13970" cy="19050"/>
          </a:xfrm>
          <a:custGeom>
            <a:avLst/>
            <a:gdLst/>
            <a:ahLst/>
            <a:cxnLst/>
            <a:rect l="l" t="t" r="r" b="b"/>
            <a:pathLst>
              <a:path w="13969" h="19050">
                <a:moveTo>
                  <a:pt x="0" y="0"/>
                </a:moveTo>
                <a:lnTo>
                  <a:pt x="0" y="19050"/>
                </a:lnTo>
                <a:lnTo>
                  <a:pt x="13716" y="5334"/>
                </a:lnTo>
                <a:lnTo>
                  <a:pt x="0" y="0"/>
                </a:lnTo>
                <a:close/>
              </a:path>
            </a:pathLst>
          </a:custGeom>
          <a:solidFill>
            <a:srgbClr val="000000"/>
          </a:solidFill>
        </p:spPr>
        <p:txBody>
          <a:bodyPr wrap="square" lIns="0" tIns="0" rIns="0" bIns="0" rtlCol="0"/>
          <a:lstStyle/>
          <a:p>
            <a:endParaRPr/>
          </a:p>
        </p:txBody>
      </p:sp>
      <p:sp>
        <p:nvSpPr>
          <p:cNvPr id="468" name="object 468"/>
          <p:cNvSpPr/>
          <p:nvPr/>
        </p:nvSpPr>
        <p:spPr>
          <a:xfrm>
            <a:off x="4268221" y="2096199"/>
            <a:ext cx="13970" cy="19050"/>
          </a:xfrm>
          <a:custGeom>
            <a:avLst/>
            <a:gdLst/>
            <a:ahLst/>
            <a:cxnLst/>
            <a:rect l="l" t="t" r="r" b="b"/>
            <a:pathLst>
              <a:path w="13969" h="19050">
                <a:moveTo>
                  <a:pt x="13716" y="5334"/>
                </a:moveTo>
                <a:lnTo>
                  <a:pt x="0" y="0"/>
                </a:lnTo>
                <a:lnTo>
                  <a:pt x="0" y="19050"/>
                </a:lnTo>
                <a:lnTo>
                  <a:pt x="13716" y="5334"/>
                </a:lnTo>
              </a:path>
            </a:pathLst>
          </a:custGeom>
          <a:ln w="3175">
            <a:solidFill>
              <a:srgbClr val="000000"/>
            </a:solidFill>
          </a:ln>
        </p:spPr>
        <p:txBody>
          <a:bodyPr wrap="square" lIns="0" tIns="0" rIns="0" bIns="0" rtlCol="0"/>
          <a:lstStyle/>
          <a:p>
            <a:endParaRPr/>
          </a:p>
        </p:txBody>
      </p:sp>
      <p:sp>
        <p:nvSpPr>
          <p:cNvPr id="469" name="object 469"/>
          <p:cNvSpPr/>
          <p:nvPr/>
        </p:nvSpPr>
        <p:spPr>
          <a:xfrm>
            <a:off x="4254504" y="2096199"/>
            <a:ext cx="13970" cy="19050"/>
          </a:xfrm>
          <a:custGeom>
            <a:avLst/>
            <a:gdLst/>
            <a:ahLst/>
            <a:cxnLst/>
            <a:rect l="l" t="t" r="r" b="b"/>
            <a:pathLst>
              <a:path w="13969" h="19050">
                <a:moveTo>
                  <a:pt x="13716" y="0"/>
                </a:moveTo>
                <a:lnTo>
                  <a:pt x="0" y="5334"/>
                </a:lnTo>
                <a:lnTo>
                  <a:pt x="13716" y="19050"/>
                </a:lnTo>
                <a:lnTo>
                  <a:pt x="13716" y="0"/>
                </a:lnTo>
                <a:close/>
              </a:path>
            </a:pathLst>
          </a:custGeom>
          <a:solidFill>
            <a:srgbClr val="000000"/>
          </a:solidFill>
        </p:spPr>
        <p:txBody>
          <a:bodyPr wrap="square" lIns="0" tIns="0" rIns="0" bIns="0" rtlCol="0"/>
          <a:lstStyle/>
          <a:p>
            <a:endParaRPr/>
          </a:p>
        </p:txBody>
      </p:sp>
      <p:sp>
        <p:nvSpPr>
          <p:cNvPr id="470" name="object 470"/>
          <p:cNvSpPr/>
          <p:nvPr/>
        </p:nvSpPr>
        <p:spPr>
          <a:xfrm>
            <a:off x="4254504" y="2096199"/>
            <a:ext cx="13970" cy="19050"/>
          </a:xfrm>
          <a:custGeom>
            <a:avLst/>
            <a:gdLst/>
            <a:ahLst/>
            <a:cxnLst/>
            <a:rect l="l" t="t" r="r" b="b"/>
            <a:pathLst>
              <a:path w="13969" h="19050">
                <a:moveTo>
                  <a:pt x="13716" y="0"/>
                </a:moveTo>
                <a:lnTo>
                  <a:pt x="0" y="5334"/>
                </a:lnTo>
                <a:lnTo>
                  <a:pt x="13716" y="19050"/>
                </a:lnTo>
                <a:lnTo>
                  <a:pt x="13716" y="0"/>
                </a:lnTo>
              </a:path>
            </a:pathLst>
          </a:custGeom>
          <a:ln w="3175">
            <a:solidFill>
              <a:srgbClr val="000000"/>
            </a:solidFill>
          </a:ln>
        </p:spPr>
        <p:txBody>
          <a:bodyPr wrap="square" lIns="0" tIns="0" rIns="0" bIns="0" rtlCol="0"/>
          <a:lstStyle/>
          <a:p>
            <a:endParaRPr/>
          </a:p>
        </p:txBody>
      </p:sp>
      <p:sp>
        <p:nvSpPr>
          <p:cNvPr id="471" name="object 471"/>
          <p:cNvSpPr/>
          <p:nvPr/>
        </p:nvSpPr>
        <p:spPr>
          <a:xfrm>
            <a:off x="4249171" y="2101533"/>
            <a:ext cx="19050" cy="13970"/>
          </a:xfrm>
          <a:custGeom>
            <a:avLst/>
            <a:gdLst/>
            <a:ahLst/>
            <a:cxnLst/>
            <a:rect l="l" t="t" r="r" b="b"/>
            <a:pathLst>
              <a:path w="19050" h="13969">
                <a:moveTo>
                  <a:pt x="5333" y="0"/>
                </a:moveTo>
                <a:lnTo>
                  <a:pt x="0" y="13715"/>
                </a:lnTo>
                <a:lnTo>
                  <a:pt x="19050" y="13715"/>
                </a:lnTo>
                <a:lnTo>
                  <a:pt x="5333" y="0"/>
                </a:lnTo>
                <a:close/>
              </a:path>
            </a:pathLst>
          </a:custGeom>
          <a:solidFill>
            <a:srgbClr val="000000"/>
          </a:solidFill>
        </p:spPr>
        <p:txBody>
          <a:bodyPr wrap="square" lIns="0" tIns="0" rIns="0" bIns="0" rtlCol="0"/>
          <a:lstStyle/>
          <a:p>
            <a:endParaRPr/>
          </a:p>
        </p:txBody>
      </p:sp>
      <p:sp>
        <p:nvSpPr>
          <p:cNvPr id="472" name="object 472"/>
          <p:cNvSpPr/>
          <p:nvPr/>
        </p:nvSpPr>
        <p:spPr>
          <a:xfrm>
            <a:off x="4249171" y="2101533"/>
            <a:ext cx="19050" cy="13970"/>
          </a:xfrm>
          <a:custGeom>
            <a:avLst/>
            <a:gdLst/>
            <a:ahLst/>
            <a:cxnLst/>
            <a:rect l="l" t="t" r="r" b="b"/>
            <a:pathLst>
              <a:path w="19050" h="13969">
                <a:moveTo>
                  <a:pt x="5333" y="0"/>
                </a:moveTo>
                <a:lnTo>
                  <a:pt x="0" y="13715"/>
                </a:lnTo>
                <a:lnTo>
                  <a:pt x="19050" y="13715"/>
                </a:lnTo>
                <a:lnTo>
                  <a:pt x="5333" y="0"/>
                </a:lnTo>
              </a:path>
            </a:pathLst>
          </a:custGeom>
          <a:ln w="3175">
            <a:solidFill>
              <a:srgbClr val="000000"/>
            </a:solidFill>
          </a:ln>
        </p:spPr>
        <p:txBody>
          <a:bodyPr wrap="square" lIns="0" tIns="0" rIns="0" bIns="0" rtlCol="0"/>
          <a:lstStyle/>
          <a:p>
            <a:endParaRPr/>
          </a:p>
        </p:txBody>
      </p:sp>
      <p:sp>
        <p:nvSpPr>
          <p:cNvPr id="473" name="object 473"/>
          <p:cNvSpPr/>
          <p:nvPr/>
        </p:nvSpPr>
        <p:spPr>
          <a:xfrm>
            <a:off x="4249171" y="2115249"/>
            <a:ext cx="19050" cy="13970"/>
          </a:xfrm>
          <a:custGeom>
            <a:avLst/>
            <a:gdLst/>
            <a:ahLst/>
            <a:cxnLst/>
            <a:rect l="l" t="t" r="r" b="b"/>
            <a:pathLst>
              <a:path w="19050" h="13969">
                <a:moveTo>
                  <a:pt x="19050" y="0"/>
                </a:moveTo>
                <a:lnTo>
                  <a:pt x="0" y="0"/>
                </a:lnTo>
                <a:lnTo>
                  <a:pt x="5333" y="13716"/>
                </a:lnTo>
                <a:lnTo>
                  <a:pt x="19050" y="0"/>
                </a:lnTo>
                <a:close/>
              </a:path>
            </a:pathLst>
          </a:custGeom>
          <a:solidFill>
            <a:srgbClr val="000000"/>
          </a:solidFill>
        </p:spPr>
        <p:txBody>
          <a:bodyPr wrap="square" lIns="0" tIns="0" rIns="0" bIns="0" rtlCol="0"/>
          <a:lstStyle/>
          <a:p>
            <a:endParaRPr/>
          </a:p>
        </p:txBody>
      </p:sp>
      <p:sp>
        <p:nvSpPr>
          <p:cNvPr id="474" name="object 474"/>
          <p:cNvSpPr/>
          <p:nvPr/>
        </p:nvSpPr>
        <p:spPr>
          <a:xfrm>
            <a:off x="4249171" y="2115249"/>
            <a:ext cx="19050" cy="13970"/>
          </a:xfrm>
          <a:custGeom>
            <a:avLst/>
            <a:gdLst/>
            <a:ahLst/>
            <a:cxnLst/>
            <a:rect l="l" t="t" r="r" b="b"/>
            <a:pathLst>
              <a:path w="19050" h="13969">
                <a:moveTo>
                  <a:pt x="0" y="0"/>
                </a:moveTo>
                <a:lnTo>
                  <a:pt x="5333" y="13716"/>
                </a:lnTo>
                <a:lnTo>
                  <a:pt x="19050" y="0"/>
                </a:lnTo>
                <a:lnTo>
                  <a:pt x="0" y="0"/>
                </a:lnTo>
              </a:path>
            </a:pathLst>
          </a:custGeom>
          <a:ln w="3175">
            <a:solidFill>
              <a:srgbClr val="000000"/>
            </a:solidFill>
          </a:ln>
        </p:spPr>
        <p:txBody>
          <a:bodyPr wrap="square" lIns="0" tIns="0" rIns="0" bIns="0" rtlCol="0"/>
          <a:lstStyle/>
          <a:p>
            <a:endParaRPr/>
          </a:p>
        </p:txBody>
      </p:sp>
      <p:sp>
        <p:nvSpPr>
          <p:cNvPr id="475" name="object 475"/>
          <p:cNvSpPr/>
          <p:nvPr/>
        </p:nvSpPr>
        <p:spPr>
          <a:xfrm>
            <a:off x="4254504" y="2115249"/>
            <a:ext cx="13970" cy="19050"/>
          </a:xfrm>
          <a:custGeom>
            <a:avLst/>
            <a:gdLst/>
            <a:ahLst/>
            <a:cxnLst/>
            <a:rect l="l" t="t" r="r" b="b"/>
            <a:pathLst>
              <a:path w="13969" h="19050">
                <a:moveTo>
                  <a:pt x="13716" y="0"/>
                </a:moveTo>
                <a:lnTo>
                  <a:pt x="0" y="13716"/>
                </a:lnTo>
                <a:lnTo>
                  <a:pt x="13716" y="19050"/>
                </a:lnTo>
                <a:lnTo>
                  <a:pt x="13716" y="0"/>
                </a:lnTo>
                <a:close/>
              </a:path>
            </a:pathLst>
          </a:custGeom>
          <a:solidFill>
            <a:srgbClr val="000000"/>
          </a:solidFill>
        </p:spPr>
        <p:txBody>
          <a:bodyPr wrap="square" lIns="0" tIns="0" rIns="0" bIns="0" rtlCol="0"/>
          <a:lstStyle/>
          <a:p>
            <a:endParaRPr/>
          </a:p>
        </p:txBody>
      </p:sp>
      <p:sp>
        <p:nvSpPr>
          <p:cNvPr id="476" name="object 476"/>
          <p:cNvSpPr/>
          <p:nvPr/>
        </p:nvSpPr>
        <p:spPr>
          <a:xfrm>
            <a:off x="4254504" y="2115249"/>
            <a:ext cx="13970" cy="19050"/>
          </a:xfrm>
          <a:custGeom>
            <a:avLst/>
            <a:gdLst/>
            <a:ahLst/>
            <a:cxnLst/>
            <a:rect l="l" t="t" r="r" b="b"/>
            <a:pathLst>
              <a:path w="13969" h="19050">
                <a:moveTo>
                  <a:pt x="0" y="13716"/>
                </a:moveTo>
                <a:lnTo>
                  <a:pt x="13716" y="19050"/>
                </a:lnTo>
                <a:lnTo>
                  <a:pt x="13716" y="0"/>
                </a:lnTo>
                <a:lnTo>
                  <a:pt x="0" y="13716"/>
                </a:lnTo>
              </a:path>
            </a:pathLst>
          </a:custGeom>
          <a:ln w="3175">
            <a:solidFill>
              <a:srgbClr val="000000"/>
            </a:solidFill>
          </a:ln>
        </p:spPr>
        <p:txBody>
          <a:bodyPr wrap="square" lIns="0" tIns="0" rIns="0" bIns="0" rtlCol="0"/>
          <a:lstStyle/>
          <a:p>
            <a:endParaRPr/>
          </a:p>
        </p:txBody>
      </p:sp>
      <p:sp>
        <p:nvSpPr>
          <p:cNvPr id="477" name="object 477"/>
          <p:cNvSpPr/>
          <p:nvPr/>
        </p:nvSpPr>
        <p:spPr>
          <a:xfrm>
            <a:off x="4268221" y="2115249"/>
            <a:ext cx="13970" cy="19050"/>
          </a:xfrm>
          <a:custGeom>
            <a:avLst/>
            <a:gdLst/>
            <a:ahLst/>
            <a:cxnLst/>
            <a:rect l="l" t="t" r="r" b="b"/>
            <a:pathLst>
              <a:path w="13969" h="19050">
                <a:moveTo>
                  <a:pt x="0" y="0"/>
                </a:moveTo>
                <a:lnTo>
                  <a:pt x="0" y="19050"/>
                </a:lnTo>
                <a:lnTo>
                  <a:pt x="13716" y="13716"/>
                </a:lnTo>
                <a:lnTo>
                  <a:pt x="0" y="0"/>
                </a:lnTo>
                <a:close/>
              </a:path>
            </a:pathLst>
          </a:custGeom>
          <a:solidFill>
            <a:srgbClr val="000000"/>
          </a:solidFill>
        </p:spPr>
        <p:txBody>
          <a:bodyPr wrap="square" lIns="0" tIns="0" rIns="0" bIns="0" rtlCol="0"/>
          <a:lstStyle/>
          <a:p>
            <a:endParaRPr/>
          </a:p>
        </p:txBody>
      </p:sp>
      <p:sp>
        <p:nvSpPr>
          <p:cNvPr id="478" name="object 478"/>
          <p:cNvSpPr/>
          <p:nvPr/>
        </p:nvSpPr>
        <p:spPr>
          <a:xfrm>
            <a:off x="4268221" y="2115249"/>
            <a:ext cx="13970" cy="19050"/>
          </a:xfrm>
          <a:custGeom>
            <a:avLst/>
            <a:gdLst/>
            <a:ahLst/>
            <a:cxnLst/>
            <a:rect l="l" t="t" r="r" b="b"/>
            <a:pathLst>
              <a:path w="13969" h="19050">
                <a:moveTo>
                  <a:pt x="0" y="19050"/>
                </a:moveTo>
                <a:lnTo>
                  <a:pt x="13716" y="13716"/>
                </a:lnTo>
                <a:lnTo>
                  <a:pt x="0" y="0"/>
                </a:lnTo>
                <a:lnTo>
                  <a:pt x="0" y="19050"/>
                </a:lnTo>
              </a:path>
            </a:pathLst>
          </a:custGeom>
          <a:ln w="3175">
            <a:solidFill>
              <a:srgbClr val="000000"/>
            </a:solidFill>
          </a:ln>
        </p:spPr>
        <p:txBody>
          <a:bodyPr wrap="square" lIns="0" tIns="0" rIns="0" bIns="0" rtlCol="0"/>
          <a:lstStyle/>
          <a:p>
            <a:endParaRPr/>
          </a:p>
        </p:txBody>
      </p:sp>
      <p:sp>
        <p:nvSpPr>
          <p:cNvPr id="479" name="object 479"/>
          <p:cNvSpPr/>
          <p:nvPr/>
        </p:nvSpPr>
        <p:spPr>
          <a:xfrm>
            <a:off x="4268221" y="2115249"/>
            <a:ext cx="19050" cy="13970"/>
          </a:xfrm>
          <a:custGeom>
            <a:avLst/>
            <a:gdLst/>
            <a:ahLst/>
            <a:cxnLst/>
            <a:rect l="l" t="t" r="r" b="b"/>
            <a:pathLst>
              <a:path w="19050" h="13969">
                <a:moveTo>
                  <a:pt x="19050" y="0"/>
                </a:moveTo>
                <a:lnTo>
                  <a:pt x="0" y="0"/>
                </a:lnTo>
                <a:lnTo>
                  <a:pt x="13716" y="13716"/>
                </a:lnTo>
                <a:lnTo>
                  <a:pt x="19050" y="0"/>
                </a:lnTo>
                <a:close/>
              </a:path>
            </a:pathLst>
          </a:custGeom>
          <a:solidFill>
            <a:srgbClr val="000000"/>
          </a:solidFill>
        </p:spPr>
        <p:txBody>
          <a:bodyPr wrap="square" lIns="0" tIns="0" rIns="0" bIns="0" rtlCol="0"/>
          <a:lstStyle/>
          <a:p>
            <a:endParaRPr/>
          </a:p>
        </p:txBody>
      </p:sp>
      <p:sp>
        <p:nvSpPr>
          <p:cNvPr id="480" name="object 480"/>
          <p:cNvSpPr/>
          <p:nvPr/>
        </p:nvSpPr>
        <p:spPr>
          <a:xfrm>
            <a:off x="4268221" y="2115249"/>
            <a:ext cx="19050" cy="13970"/>
          </a:xfrm>
          <a:custGeom>
            <a:avLst/>
            <a:gdLst/>
            <a:ahLst/>
            <a:cxnLst/>
            <a:rect l="l" t="t" r="r" b="b"/>
            <a:pathLst>
              <a:path w="19050" h="13969">
                <a:moveTo>
                  <a:pt x="13716" y="13716"/>
                </a:moveTo>
                <a:lnTo>
                  <a:pt x="19050" y="0"/>
                </a:lnTo>
                <a:lnTo>
                  <a:pt x="0" y="0"/>
                </a:lnTo>
                <a:lnTo>
                  <a:pt x="13716" y="13716"/>
                </a:lnTo>
              </a:path>
            </a:pathLst>
          </a:custGeom>
          <a:ln w="3175">
            <a:solidFill>
              <a:srgbClr val="000000"/>
            </a:solidFill>
          </a:ln>
        </p:spPr>
        <p:txBody>
          <a:bodyPr wrap="square" lIns="0" tIns="0" rIns="0" bIns="0" rtlCol="0"/>
          <a:lstStyle/>
          <a:p>
            <a:endParaRPr/>
          </a:p>
        </p:txBody>
      </p:sp>
      <p:sp>
        <p:nvSpPr>
          <p:cNvPr id="481" name="object 481"/>
          <p:cNvSpPr/>
          <p:nvPr/>
        </p:nvSpPr>
        <p:spPr>
          <a:xfrm>
            <a:off x="5005837" y="2045144"/>
            <a:ext cx="7620" cy="140335"/>
          </a:xfrm>
          <a:custGeom>
            <a:avLst/>
            <a:gdLst/>
            <a:ahLst/>
            <a:cxnLst/>
            <a:rect l="l" t="t" r="r" b="b"/>
            <a:pathLst>
              <a:path w="7619" h="140335">
                <a:moveTo>
                  <a:pt x="7619" y="0"/>
                </a:moveTo>
                <a:lnTo>
                  <a:pt x="0" y="7620"/>
                </a:lnTo>
                <a:lnTo>
                  <a:pt x="7619" y="140207"/>
                </a:lnTo>
                <a:lnTo>
                  <a:pt x="7619" y="0"/>
                </a:lnTo>
                <a:close/>
              </a:path>
            </a:pathLst>
          </a:custGeom>
          <a:solidFill>
            <a:srgbClr val="000000"/>
          </a:solidFill>
        </p:spPr>
        <p:txBody>
          <a:bodyPr wrap="square" lIns="0" tIns="0" rIns="0" bIns="0" rtlCol="0"/>
          <a:lstStyle/>
          <a:p>
            <a:endParaRPr/>
          </a:p>
        </p:txBody>
      </p:sp>
      <p:sp>
        <p:nvSpPr>
          <p:cNvPr id="482" name="object 482"/>
          <p:cNvSpPr/>
          <p:nvPr/>
        </p:nvSpPr>
        <p:spPr>
          <a:xfrm>
            <a:off x="5005837" y="2052765"/>
            <a:ext cx="7620" cy="132715"/>
          </a:xfrm>
          <a:custGeom>
            <a:avLst/>
            <a:gdLst/>
            <a:ahLst/>
            <a:cxnLst/>
            <a:rect l="l" t="t" r="r" b="b"/>
            <a:pathLst>
              <a:path w="7619" h="132714">
                <a:moveTo>
                  <a:pt x="0" y="0"/>
                </a:moveTo>
                <a:lnTo>
                  <a:pt x="0" y="124968"/>
                </a:lnTo>
                <a:lnTo>
                  <a:pt x="7619" y="132587"/>
                </a:lnTo>
                <a:lnTo>
                  <a:pt x="0" y="0"/>
                </a:lnTo>
                <a:close/>
              </a:path>
            </a:pathLst>
          </a:custGeom>
          <a:solidFill>
            <a:srgbClr val="000000"/>
          </a:solidFill>
        </p:spPr>
        <p:txBody>
          <a:bodyPr wrap="square" lIns="0" tIns="0" rIns="0" bIns="0" rtlCol="0"/>
          <a:lstStyle/>
          <a:p>
            <a:endParaRPr/>
          </a:p>
        </p:txBody>
      </p:sp>
      <p:sp>
        <p:nvSpPr>
          <p:cNvPr id="483" name="object 483"/>
          <p:cNvSpPr/>
          <p:nvPr/>
        </p:nvSpPr>
        <p:spPr>
          <a:xfrm>
            <a:off x="5005837" y="2045144"/>
            <a:ext cx="7620" cy="140335"/>
          </a:xfrm>
          <a:custGeom>
            <a:avLst/>
            <a:gdLst/>
            <a:ahLst/>
            <a:cxnLst/>
            <a:rect l="l" t="t" r="r" b="b"/>
            <a:pathLst>
              <a:path w="7619" h="140335">
                <a:moveTo>
                  <a:pt x="7619" y="0"/>
                </a:moveTo>
                <a:lnTo>
                  <a:pt x="0" y="7620"/>
                </a:lnTo>
                <a:lnTo>
                  <a:pt x="0" y="132588"/>
                </a:lnTo>
                <a:lnTo>
                  <a:pt x="7619" y="140207"/>
                </a:lnTo>
                <a:lnTo>
                  <a:pt x="7619" y="0"/>
                </a:lnTo>
              </a:path>
            </a:pathLst>
          </a:custGeom>
          <a:ln w="3175">
            <a:solidFill>
              <a:srgbClr val="000000"/>
            </a:solidFill>
          </a:ln>
        </p:spPr>
        <p:txBody>
          <a:bodyPr wrap="square" lIns="0" tIns="0" rIns="0" bIns="0" rtlCol="0"/>
          <a:lstStyle/>
          <a:p>
            <a:endParaRPr/>
          </a:p>
        </p:txBody>
      </p:sp>
      <p:sp>
        <p:nvSpPr>
          <p:cNvPr id="484" name="object 484"/>
          <p:cNvSpPr/>
          <p:nvPr/>
        </p:nvSpPr>
        <p:spPr>
          <a:xfrm>
            <a:off x="4479294" y="2177733"/>
            <a:ext cx="534670" cy="7620"/>
          </a:xfrm>
          <a:custGeom>
            <a:avLst/>
            <a:gdLst/>
            <a:ahLst/>
            <a:cxnLst/>
            <a:rect l="l" t="t" r="r" b="b"/>
            <a:pathLst>
              <a:path w="534669" h="7619">
                <a:moveTo>
                  <a:pt x="526542" y="0"/>
                </a:moveTo>
                <a:lnTo>
                  <a:pt x="0" y="7619"/>
                </a:lnTo>
                <a:lnTo>
                  <a:pt x="534162" y="7619"/>
                </a:lnTo>
                <a:lnTo>
                  <a:pt x="526542" y="0"/>
                </a:lnTo>
                <a:close/>
              </a:path>
            </a:pathLst>
          </a:custGeom>
          <a:solidFill>
            <a:srgbClr val="000000"/>
          </a:solidFill>
        </p:spPr>
        <p:txBody>
          <a:bodyPr wrap="square" lIns="0" tIns="0" rIns="0" bIns="0" rtlCol="0"/>
          <a:lstStyle/>
          <a:p>
            <a:endParaRPr/>
          </a:p>
        </p:txBody>
      </p:sp>
      <p:sp>
        <p:nvSpPr>
          <p:cNvPr id="485" name="object 485"/>
          <p:cNvSpPr/>
          <p:nvPr/>
        </p:nvSpPr>
        <p:spPr>
          <a:xfrm>
            <a:off x="4479294" y="2177733"/>
            <a:ext cx="527050" cy="7620"/>
          </a:xfrm>
          <a:custGeom>
            <a:avLst/>
            <a:gdLst/>
            <a:ahLst/>
            <a:cxnLst/>
            <a:rect l="l" t="t" r="r" b="b"/>
            <a:pathLst>
              <a:path w="527050" h="7619">
                <a:moveTo>
                  <a:pt x="526542" y="0"/>
                </a:moveTo>
                <a:lnTo>
                  <a:pt x="7619" y="0"/>
                </a:lnTo>
                <a:lnTo>
                  <a:pt x="0" y="7619"/>
                </a:lnTo>
                <a:lnTo>
                  <a:pt x="526542" y="0"/>
                </a:lnTo>
                <a:close/>
              </a:path>
            </a:pathLst>
          </a:custGeom>
          <a:solidFill>
            <a:srgbClr val="000000"/>
          </a:solidFill>
        </p:spPr>
        <p:txBody>
          <a:bodyPr wrap="square" lIns="0" tIns="0" rIns="0" bIns="0" rtlCol="0"/>
          <a:lstStyle/>
          <a:p>
            <a:endParaRPr/>
          </a:p>
        </p:txBody>
      </p:sp>
      <p:sp>
        <p:nvSpPr>
          <p:cNvPr id="486" name="object 486"/>
          <p:cNvSpPr/>
          <p:nvPr/>
        </p:nvSpPr>
        <p:spPr>
          <a:xfrm>
            <a:off x="4479294" y="2177733"/>
            <a:ext cx="534670" cy="7620"/>
          </a:xfrm>
          <a:custGeom>
            <a:avLst/>
            <a:gdLst/>
            <a:ahLst/>
            <a:cxnLst/>
            <a:rect l="l" t="t" r="r" b="b"/>
            <a:pathLst>
              <a:path w="534669" h="7619">
                <a:moveTo>
                  <a:pt x="534162" y="7619"/>
                </a:moveTo>
                <a:lnTo>
                  <a:pt x="526542" y="0"/>
                </a:lnTo>
                <a:lnTo>
                  <a:pt x="7619" y="0"/>
                </a:lnTo>
                <a:lnTo>
                  <a:pt x="0" y="7619"/>
                </a:lnTo>
                <a:lnTo>
                  <a:pt x="534162" y="7619"/>
                </a:lnTo>
              </a:path>
            </a:pathLst>
          </a:custGeom>
          <a:ln w="3175">
            <a:solidFill>
              <a:srgbClr val="000000"/>
            </a:solidFill>
          </a:ln>
        </p:spPr>
        <p:txBody>
          <a:bodyPr wrap="square" lIns="0" tIns="0" rIns="0" bIns="0" rtlCol="0"/>
          <a:lstStyle/>
          <a:p>
            <a:endParaRPr/>
          </a:p>
        </p:txBody>
      </p:sp>
      <p:sp>
        <p:nvSpPr>
          <p:cNvPr id="487" name="object 487"/>
          <p:cNvSpPr/>
          <p:nvPr/>
        </p:nvSpPr>
        <p:spPr>
          <a:xfrm>
            <a:off x="4479294" y="2045144"/>
            <a:ext cx="7620" cy="140335"/>
          </a:xfrm>
          <a:custGeom>
            <a:avLst/>
            <a:gdLst/>
            <a:ahLst/>
            <a:cxnLst/>
            <a:rect l="l" t="t" r="r" b="b"/>
            <a:pathLst>
              <a:path w="7619" h="140335">
                <a:moveTo>
                  <a:pt x="0" y="0"/>
                </a:moveTo>
                <a:lnTo>
                  <a:pt x="0" y="140207"/>
                </a:lnTo>
                <a:lnTo>
                  <a:pt x="7619" y="132588"/>
                </a:lnTo>
                <a:lnTo>
                  <a:pt x="0" y="0"/>
                </a:lnTo>
                <a:close/>
              </a:path>
            </a:pathLst>
          </a:custGeom>
          <a:solidFill>
            <a:srgbClr val="000000"/>
          </a:solidFill>
        </p:spPr>
        <p:txBody>
          <a:bodyPr wrap="square" lIns="0" tIns="0" rIns="0" bIns="0" rtlCol="0"/>
          <a:lstStyle/>
          <a:p>
            <a:endParaRPr/>
          </a:p>
        </p:txBody>
      </p:sp>
      <p:sp>
        <p:nvSpPr>
          <p:cNvPr id="488" name="object 488"/>
          <p:cNvSpPr/>
          <p:nvPr/>
        </p:nvSpPr>
        <p:spPr>
          <a:xfrm>
            <a:off x="4479294" y="2045144"/>
            <a:ext cx="7620" cy="132715"/>
          </a:xfrm>
          <a:custGeom>
            <a:avLst/>
            <a:gdLst/>
            <a:ahLst/>
            <a:cxnLst/>
            <a:rect l="l" t="t" r="r" b="b"/>
            <a:pathLst>
              <a:path w="7619" h="132714">
                <a:moveTo>
                  <a:pt x="0" y="0"/>
                </a:moveTo>
                <a:lnTo>
                  <a:pt x="7619" y="132588"/>
                </a:lnTo>
                <a:lnTo>
                  <a:pt x="7619" y="7620"/>
                </a:lnTo>
                <a:lnTo>
                  <a:pt x="0" y="0"/>
                </a:lnTo>
                <a:close/>
              </a:path>
            </a:pathLst>
          </a:custGeom>
          <a:solidFill>
            <a:srgbClr val="000000"/>
          </a:solidFill>
        </p:spPr>
        <p:txBody>
          <a:bodyPr wrap="square" lIns="0" tIns="0" rIns="0" bIns="0" rtlCol="0"/>
          <a:lstStyle/>
          <a:p>
            <a:endParaRPr/>
          </a:p>
        </p:txBody>
      </p:sp>
      <p:sp>
        <p:nvSpPr>
          <p:cNvPr id="489" name="object 489"/>
          <p:cNvSpPr/>
          <p:nvPr/>
        </p:nvSpPr>
        <p:spPr>
          <a:xfrm>
            <a:off x="4479294" y="2045144"/>
            <a:ext cx="7620" cy="140335"/>
          </a:xfrm>
          <a:custGeom>
            <a:avLst/>
            <a:gdLst/>
            <a:ahLst/>
            <a:cxnLst/>
            <a:rect l="l" t="t" r="r" b="b"/>
            <a:pathLst>
              <a:path w="7619" h="140335">
                <a:moveTo>
                  <a:pt x="0" y="140207"/>
                </a:moveTo>
                <a:lnTo>
                  <a:pt x="7619" y="132588"/>
                </a:lnTo>
                <a:lnTo>
                  <a:pt x="7619" y="7620"/>
                </a:lnTo>
                <a:lnTo>
                  <a:pt x="0" y="0"/>
                </a:lnTo>
                <a:lnTo>
                  <a:pt x="0" y="140207"/>
                </a:lnTo>
              </a:path>
            </a:pathLst>
          </a:custGeom>
          <a:ln w="3175">
            <a:solidFill>
              <a:srgbClr val="000000"/>
            </a:solidFill>
          </a:ln>
        </p:spPr>
        <p:txBody>
          <a:bodyPr wrap="square" lIns="0" tIns="0" rIns="0" bIns="0" rtlCol="0"/>
          <a:lstStyle/>
          <a:p>
            <a:endParaRPr/>
          </a:p>
        </p:txBody>
      </p:sp>
      <p:sp>
        <p:nvSpPr>
          <p:cNvPr id="490" name="object 490"/>
          <p:cNvSpPr/>
          <p:nvPr/>
        </p:nvSpPr>
        <p:spPr>
          <a:xfrm>
            <a:off x="4479294" y="2045144"/>
            <a:ext cx="534670" cy="7620"/>
          </a:xfrm>
          <a:custGeom>
            <a:avLst/>
            <a:gdLst/>
            <a:ahLst/>
            <a:cxnLst/>
            <a:rect l="l" t="t" r="r" b="b"/>
            <a:pathLst>
              <a:path w="534669" h="7619">
                <a:moveTo>
                  <a:pt x="534162" y="0"/>
                </a:moveTo>
                <a:lnTo>
                  <a:pt x="0" y="0"/>
                </a:lnTo>
                <a:lnTo>
                  <a:pt x="7619" y="7620"/>
                </a:lnTo>
                <a:lnTo>
                  <a:pt x="534162" y="0"/>
                </a:lnTo>
                <a:close/>
              </a:path>
            </a:pathLst>
          </a:custGeom>
          <a:solidFill>
            <a:srgbClr val="000000"/>
          </a:solidFill>
        </p:spPr>
        <p:txBody>
          <a:bodyPr wrap="square" lIns="0" tIns="0" rIns="0" bIns="0" rtlCol="0"/>
          <a:lstStyle/>
          <a:p>
            <a:endParaRPr/>
          </a:p>
        </p:txBody>
      </p:sp>
      <p:sp>
        <p:nvSpPr>
          <p:cNvPr id="491" name="object 491"/>
          <p:cNvSpPr/>
          <p:nvPr/>
        </p:nvSpPr>
        <p:spPr>
          <a:xfrm>
            <a:off x="4486915" y="2045144"/>
            <a:ext cx="527050" cy="7620"/>
          </a:xfrm>
          <a:custGeom>
            <a:avLst/>
            <a:gdLst/>
            <a:ahLst/>
            <a:cxnLst/>
            <a:rect l="l" t="t" r="r" b="b"/>
            <a:pathLst>
              <a:path w="527050" h="7619">
                <a:moveTo>
                  <a:pt x="526542" y="0"/>
                </a:moveTo>
                <a:lnTo>
                  <a:pt x="0" y="7620"/>
                </a:lnTo>
                <a:lnTo>
                  <a:pt x="518922" y="7620"/>
                </a:lnTo>
                <a:lnTo>
                  <a:pt x="526542" y="0"/>
                </a:lnTo>
                <a:close/>
              </a:path>
            </a:pathLst>
          </a:custGeom>
          <a:solidFill>
            <a:srgbClr val="000000"/>
          </a:solidFill>
        </p:spPr>
        <p:txBody>
          <a:bodyPr wrap="square" lIns="0" tIns="0" rIns="0" bIns="0" rtlCol="0"/>
          <a:lstStyle/>
          <a:p>
            <a:endParaRPr/>
          </a:p>
        </p:txBody>
      </p:sp>
      <p:sp>
        <p:nvSpPr>
          <p:cNvPr id="492" name="object 492"/>
          <p:cNvSpPr/>
          <p:nvPr/>
        </p:nvSpPr>
        <p:spPr>
          <a:xfrm>
            <a:off x="4479294" y="2045144"/>
            <a:ext cx="534670" cy="7620"/>
          </a:xfrm>
          <a:custGeom>
            <a:avLst/>
            <a:gdLst/>
            <a:ahLst/>
            <a:cxnLst/>
            <a:rect l="l" t="t" r="r" b="b"/>
            <a:pathLst>
              <a:path w="534669" h="7619">
                <a:moveTo>
                  <a:pt x="0" y="0"/>
                </a:moveTo>
                <a:lnTo>
                  <a:pt x="7619" y="7620"/>
                </a:lnTo>
                <a:lnTo>
                  <a:pt x="526542" y="7620"/>
                </a:lnTo>
                <a:lnTo>
                  <a:pt x="534162" y="0"/>
                </a:lnTo>
                <a:lnTo>
                  <a:pt x="0" y="0"/>
                </a:lnTo>
              </a:path>
            </a:pathLst>
          </a:custGeom>
          <a:ln w="3175">
            <a:solidFill>
              <a:srgbClr val="000000"/>
            </a:solidFill>
          </a:ln>
        </p:spPr>
        <p:txBody>
          <a:bodyPr wrap="square" lIns="0" tIns="0" rIns="0" bIns="0" rtlCol="0"/>
          <a:lstStyle/>
          <a:p>
            <a:endParaRPr/>
          </a:p>
        </p:txBody>
      </p:sp>
      <p:sp>
        <p:nvSpPr>
          <p:cNvPr id="493" name="object 493"/>
          <p:cNvSpPr/>
          <p:nvPr/>
        </p:nvSpPr>
        <p:spPr>
          <a:xfrm>
            <a:off x="4619884" y="2242884"/>
            <a:ext cx="121919" cy="204215"/>
          </a:xfrm>
          <a:prstGeom prst="rect">
            <a:avLst/>
          </a:prstGeom>
          <a:blipFill>
            <a:blip r:embed="rId8" cstate="print"/>
            <a:stretch>
              <a:fillRect/>
            </a:stretch>
          </a:blipFill>
        </p:spPr>
        <p:txBody>
          <a:bodyPr wrap="square" lIns="0" tIns="0" rIns="0" bIns="0" rtlCol="0"/>
          <a:lstStyle/>
          <a:p>
            <a:endParaRPr/>
          </a:p>
        </p:txBody>
      </p:sp>
      <p:sp>
        <p:nvSpPr>
          <p:cNvPr id="494" name="object 494"/>
          <p:cNvSpPr/>
          <p:nvPr/>
        </p:nvSpPr>
        <p:spPr>
          <a:xfrm>
            <a:off x="4110487" y="2128202"/>
            <a:ext cx="7620" cy="338455"/>
          </a:xfrm>
          <a:custGeom>
            <a:avLst/>
            <a:gdLst/>
            <a:ahLst/>
            <a:cxnLst/>
            <a:rect l="l" t="t" r="r" b="b"/>
            <a:pathLst>
              <a:path w="7619" h="338455">
                <a:moveTo>
                  <a:pt x="7619" y="0"/>
                </a:moveTo>
                <a:lnTo>
                  <a:pt x="0" y="0"/>
                </a:lnTo>
                <a:lnTo>
                  <a:pt x="7619" y="338328"/>
                </a:lnTo>
                <a:lnTo>
                  <a:pt x="7619" y="0"/>
                </a:lnTo>
                <a:close/>
              </a:path>
            </a:pathLst>
          </a:custGeom>
          <a:solidFill>
            <a:srgbClr val="000000"/>
          </a:solidFill>
        </p:spPr>
        <p:txBody>
          <a:bodyPr wrap="square" lIns="0" tIns="0" rIns="0" bIns="0" rtlCol="0"/>
          <a:lstStyle/>
          <a:p>
            <a:endParaRPr/>
          </a:p>
        </p:txBody>
      </p:sp>
      <p:sp>
        <p:nvSpPr>
          <p:cNvPr id="495" name="object 495"/>
          <p:cNvSpPr/>
          <p:nvPr/>
        </p:nvSpPr>
        <p:spPr>
          <a:xfrm>
            <a:off x="4110487" y="2128202"/>
            <a:ext cx="7620" cy="338455"/>
          </a:xfrm>
          <a:custGeom>
            <a:avLst/>
            <a:gdLst/>
            <a:ahLst/>
            <a:cxnLst/>
            <a:rect l="l" t="t" r="r" b="b"/>
            <a:pathLst>
              <a:path w="7619" h="338455">
                <a:moveTo>
                  <a:pt x="0" y="0"/>
                </a:moveTo>
                <a:lnTo>
                  <a:pt x="0" y="338328"/>
                </a:lnTo>
                <a:lnTo>
                  <a:pt x="7619" y="338328"/>
                </a:lnTo>
                <a:lnTo>
                  <a:pt x="0" y="0"/>
                </a:lnTo>
                <a:close/>
              </a:path>
            </a:pathLst>
          </a:custGeom>
          <a:solidFill>
            <a:srgbClr val="000000"/>
          </a:solidFill>
        </p:spPr>
        <p:txBody>
          <a:bodyPr wrap="square" lIns="0" tIns="0" rIns="0" bIns="0" rtlCol="0"/>
          <a:lstStyle/>
          <a:p>
            <a:endParaRPr/>
          </a:p>
        </p:txBody>
      </p:sp>
      <p:sp>
        <p:nvSpPr>
          <p:cNvPr id="496" name="object 496"/>
          <p:cNvSpPr/>
          <p:nvPr/>
        </p:nvSpPr>
        <p:spPr>
          <a:xfrm>
            <a:off x="4110487" y="2128202"/>
            <a:ext cx="7620" cy="338455"/>
          </a:xfrm>
          <a:custGeom>
            <a:avLst/>
            <a:gdLst/>
            <a:ahLst/>
            <a:cxnLst/>
            <a:rect l="l" t="t" r="r" b="b"/>
            <a:pathLst>
              <a:path w="7619" h="338455">
                <a:moveTo>
                  <a:pt x="7619" y="0"/>
                </a:moveTo>
                <a:lnTo>
                  <a:pt x="0" y="0"/>
                </a:lnTo>
                <a:lnTo>
                  <a:pt x="0" y="338328"/>
                </a:lnTo>
                <a:lnTo>
                  <a:pt x="7619" y="338328"/>
                </a:lnTo>
                <a:lnTo>
                  <a:pt x="7619" y="0"/>
                </a:lnTo>
              </a:path>
            </a:pathLst>
          </a:custGeom>
          <a:ln w="3175">
            <a:solidFill>
              <a:srgbClr val="000000"/>
            </a:solidFill>
          </a:ln>
        </p:spPr>
        <p:txBody>
          <a:bodyPr wrap="square" lIns="0" tIns="0" rIns="0" bIns="0" rtlCol="0"/>
          <a:lstStyle/>
          <a:p>
            <a:endParaRPr/>
          </a:p>
        </p:txBody>
      </p:sp>
      <p:sp>
        <p:nvSpPr>
          <p:cNvPr id="497" name="object 497"/>
          <p:cNvSpPr/>
          <p:nvPr/>
        </p:nvSpPr>
        <p:spPr>
          <a:xfrm>
            <a:off x="4268221" y="2111439"/>
            <a:ext cx="215900" cy="7620"/>
          </a:xfrm>
          <a:custGeom>
            <a:avLst/>
            <a:gdLst/>
            <a:ahLst/>
            <a:cxnLst/>
            <a:rect l="l" t="t" r="r" b="b"/>
            <a:pathLst>
              <a:path w="215900" h="7619">
                <a:moveTo>
                  <a:pt x="215645" y="0"/>
                </a:moveTo>
                <a:lnTo>
                  <a:pt x="0" y="0"/>
                </a:lnTo>
                <a:lnTo>
                  <a:pt x="0" y="7620"/>
                </a:lnTo>
                <a:lnTo>
                  <a:pt x="215645" y="0"/>
                </a:lnTo>
                <a:close/>
              </a:path>
            </a:pathLst>
          </a:custGeom>
          <a:solidFill>
            <a:srgbClr val="000000"/>
          </a:solidFill>
        </p:spPr>
        <p:txBody>
          <a:bodyPr wrap="square" lIns="0" tIns="0" rIns="0" bIns="0" rtlCol="0"/>
          <a:lstStyle/>
          <a:p>
            <a:endParaRPr/>
          </a:p>
        </p:txBody>
      </p:sp>
      <p:sp>
        <p:nvSpPr>
          <p:cNvPr id="498" name="object 498"/>
          <p:cNvSpPr/>
          <p:nvPr/>
        </p:nvSpPr>
        <p:spPr>
          <a:xfrm>
            <a:off x="4268221" y="2111439"/>
            <a:ext cx="215900" cy="7620"/>
          </a:xfrm>
          <a:custGeom>
            <a:avLst/>
            <a:gdLst/>
            <a:ahLst/>
            <a:cxnLst/>
            <a:rect l="l" t="t" r="r" b="b"/>
            <a:pathLst>
              <a:path w="215900" h="7619">
                <a:moveTo>
                  <a:pt x="215645" y="0"/>
                </a:moveTo>
                <a:lnTo>
                  <a:pt x="0" y="7620"/>
                </a:lnTo>
                <a:lnTo>
                  <a:pt x="215645" y="7620"/>
                </a:lnTo>
                <a:lnTo>
                  <a:pt x="215645" y="0"/>
                </a:lnTo>
                <a:close/>
              </a:path>
            </a:pathLst>
          </a:custGeom>
          <a:solidFill>
            <a:srgbClr val="000000"/>
          </a:solidFill>
        </p:spPr>
        <p:txBody>
          <a:bodyPr wrap="square" lIns="0" tIns="0" rIns="0" bIns="0" rtlCol="0"/>
          <a:lstStyle/>
          <a:p>
            <a:endParaRPr/>
          </a:p>
        </p:txBody>
      </p:sp>
      <p:sp>
        <p:nvSpPr>
          <p:cNvPr id="499" name="object 499"/>
          <p:cNvSpPr/>
          <p:nvPr/>
        </p:nvSpPr>
        <p:spPr>
          <a:xfrm>
            <a:off x="4268221" y="2111439"/>
            <a:ext cx="215900" cy="7620"/>
          </a:xfrm>
          <a:custGeom>
            <a:avLst/>
            <a:gdLst/>
            <a:ahLst/>
            <a:cxnLst/>
            <a:rect l="l" t="t" r="r" b="b"/>
            <a:pathLst>
              <a:path w="215900" h="7619">
                <a:moveTo>
                  <a:pt x="0" y="0"/>
                </a:moveTo>
                <a:lnTo>
                  <a:pt x="0" y="7620"/>
                </a:lnTo>
                <a:lnTo>
                  <a:pt x="215645" y="7620"/>
                </a:lnTo>
                <a:lnTo>
                  <a:pt x="215645" y="0"/>
                </a:lnTo>
                <a:lnTo>
                  <a:pt x="0" y="0"/>
                </a:lnTo>
              </a:path>
            </a:pathLst>
          </a:custGeom>
          <a:ln w="3175">
            <a:solidFill>
              <a:srgbClr val="000000"/>
            </a:solidFill>
          </a:ln>
        </p:spPr>
        <p:txBody>
          <a:bodyPr wrap="square" lIns="0" tIns="0" rIns="0" bIns="0" rtlCol="0"/>
          <a:lstStyle/>
          <a:p>
            <a:endParaRPr/>
          </a:p>
        </p:txBody>
      </p:sp>
      <p:sp>
        <p:nvSpPr>
          <p:cNvPr id="500" name="object 500"/>
          <p:cNvSpPr/>
          <p:nvPr/>
        </p:nvSpPr>
        <p:spPr>
          <a:xfrm>
            <a:off x="4268221" y="2344611"/>
            <a:ext cx="215900" cy="0"/>
          </a:xfrm>
          <a:custGeom>
            <a:avLst/>
            <a:gdLst/>
            <a:ahLst/>
            <a:cxnLst/>
            <a:rect l="l" t="t" r="r" b="b"/>
            <a:pathLst>
              <a:path w="215900">
                <a:moveTo>
                  <a:pt x="215645" y="0"/>
                </a:moveTo>
                <a:lnTo>
                  <a:pt x="0" y="0"/>
                </a:lnTo>
              </a:path>
            </a:pathLst>
          </a:custGeom>
          <a:ln w="3175">
            <a:solidFill>
              <a:srgbClr val="000000"/>
            </a:solidFill>
          </a:ln>
        </p:spPr>
        <p:txBody>
          <a:bodyPr wrap="square" lIns="0" tIns="0" rIns="0" bIns="0" rtlCol="0"/>
          <a:lstStyle/>
          <a:p>
            <a:endParaRPr/>
          </a:p>
        </p:txBody>
      </p:sp>
      <p:sp>
        <p:nvSpPr>
          <p:cNvPr id="501" name="object 501"/>
          <p:cNvSpPr/>
          <p:nvPr/>
        </p:nvSpPr>
        <p:spPr>
          <a:xfrm>
            <a:off x="4268221" y="2331656"/>
            <a:ext cx="19050" cy="13335"/>
          </a:xfrm>
          <a:custGeom>
            <a:avLst/>
            <a:gdLst/>
            <a:ahLst/>
            <a:cxnLst/>
            <a:rect l="l" t="t" r="r" b="b"/>
            <a:pathLst>
              <a:path w="19050" h="13335">
                <a:moveTo>
                  <a:pt x="13716" y="0"/>
                </a:moveTo>
                <a:lnTo>
                  <a:pt x="0" y="12953"/>
                </a:lnTo>
                <a:lnTo>
                  <a:pt x="19050" y="12953"/>
                </a:lnTo>
                <a:lnTo>
                  <a:pt x="13716" y="0"/>
                </a:lnTo>
                <a:close/>
              </a:path>
            </a:pathLst>
          </a:custGeom>
          <a:solidFill>
            <a:srgbClr val="000000"/>
          </a:solidFill>
        </p:spPr>
        <p:txBody>
          <a:bodyPr wrap="square" lIns="0" tIns="0" rIns="0" bIns="0" rtlCol="0"/>
          <a:lstStyle/>
          <a:p>
            <a:endParaRPr/>
          </a:p>
        </p:txBody>
      </p:sp>
      <p:sp>
        <p:nvSpPr>
          <p:cNvPr id="502" name="object 502"/>
          <p:cNvSpPr/>
          <p:nvPr/>
        </p:nvSpPr>
        <p:spPr>
          <a:xfrm>
            <a:off x="4268221" y="2331656"/>
            <a:ext cx="19050" cy="13335"/>
          </a:xfrm>
          <a:custGeom>
            <a:avLst/>
            <a:gdLst/>
            <a:ahLst/>
            <a:cxnLst/>
            <a:rect l="l" t="t" r="r" b="b"/>
            <a:pathLst>
              <a:path w="19050" h="13335">
                <a:moveTo>
                  <a:pt x="19050" y="12953"/>
                </a:moveTo>
                <a:lnTo>
                  <a:pt x="13716" y="0"/>
                </a:lnTo>
                <a:lnTo>
                  <a:pt x="0" y="12953"/>
                </a:lnTo>
                <a:lnTo>
                  <a:pt x="19050" y="12953"/>
                </a:lnTo>
              </a:path>
            </a:pathLst>
          </a:custGeom>
          <a:ln w="3175">
            <a:solidFill>
              <a:srgbClr val="000000"/>
            </a:solidFill>
          </a:ln>
        </p:spPr>
        <p:txBody>
          <a:bodyPr wrap="square" lIns="0" tIns="0" rIns="0" bIns="0" rtlCol="0"/>
          <a:lstStyle/>
          <a:p>
            <a:endParaRPr/>
          </a:p>
        </p:txBody>
      </p:sp>
      <p:sp>
        <p:nvSpPr>
          <p:cNvPr id="503" name="object 503"/>
          <p:cNvSpPr/>
          <p:nvPr/>
        </p:nvSpPr>
        <p:spPr>
          <a:xfrm>
            <a:off x="4268221" y="2325561"/>
            <a:ext cx="13970" cy="19050"/>
          </a:xfrm>
          <a:custGeom>
            <a:avLst/>
            <a:gdLst/>
            <a:ahLst/>
            <a:cxnLst/>
            <a:rect l="l" t="t" r="r" b="b"/>
            <a:pathLst>
              <a:path w="13969" h="19050">
                <a:moveTo>
                  <a:pt x="0" y="0"/>
                </a:moveTo>
                <a:lnTo>
                  <a:pt x="0" y="19050"/>
                </a:lnTo>
                <a:lnTo>
                  <a:pt x="13716" y="6096"/>
                </a:lnTo>
                <a:lnTo>
                  <a:pt x="0" y="0"/>
                </a:lnTo>
                <a:close/>
              </a:path>
            </a:pathLst>
          </a:custGeom>
          <a:solidFill>
            <a:srgbClr val="000000"/>
          </a:solidFill>
        </p:spPr>
        <p:txBody>
          <a:bodyPr wrap="square" lIns="0" tIns="0" rIns="0" bIns="0" rtlCol="0"/>
          <a:lstStyle/>
          <a:p>
            <a:endParaRPr/>
          </a:p>
        </p:txBody>
      </p:sp>
      <p:sp>
        <p:nvSpPr>
          <p:cNvPr id="504" name="object 504"/>
          <p:cNvSpPr/>
          <p:nvPr/>
        </p:nvSpPr>
        <p:spPr>
          <a:xfrm>
            <a:off x="4268221" y="2325561"/>
            <a:ext cx="13970" cy="19050"/>
          </a:xfrm>
          <a:custGeom>
            <a:avLst/>
            <a:gdLst/>
            <a:ahLst/>
            <a:cxnLst/>
            <a:rect l="l" t="t" r="r" b="b"/>
            <a:pathLst>
              <a:path w="13969" h="19050">
                <a:moveTo>
                  <a:pt x="13716" y="6096"/>
                </a:moveTo>
                <a:lnTo>
                  <a:pt x="0" y="0"/>
                </a:lnTo>
                <a:lnTo>
                  <a:pt x="0" y="19050"/>
                </a:lnTo>
                <a:lnTo>
                  <a:pt x="13716" y="6096"/>
                </a:lnTo>
              </a:path>
            </a:pathLst>
          </a:custGeom>
          <a:ln w="3175">
            <a:solidFill>
              <a:srgbClr val="000000"/>
            </a:solidFill>
          </a:ln>
        </p:spPr>
        <p:txBody>
          <a:bodyPr wrap="square" lIns="0" tIns="0" rIns="0" bIns="0" rtlCol="0"/>
          <a:lstStyle/>
          <a:p>
            <a:endParaRPr/>
          </a:p>
        </p:txBody>
      </p:sp>
      <p:sp>
        <p:nvSpPr>
          <p:cNvPr id="505" name="object 505"/>
          <p:cNvSpPr/>
          <p:nvPr/>
        </p:nvSpPr>
        <p:spPr>
          <a:xfrm>
            <a:off x="4254504" y="2325561"/>
            <a:ext cx="13970" cy="19050"/>
          </a:xfrm>
          <a:custGeom>
            <a:avLst/>
            <a:gdLst/>
            <a:ahLst/>
            <a:cxnLst/>
            <a:rect l="l" t="t" r="r" b="b"/>
            <a:pathLst>
              <a:path w="13969" h="19050">
                <a:moveTo>
                  <a:pt x="13716" y="0"/>
                </a:moveTo>
                <a:lnTo>
                  <a:pt x="0" y="6096"/>
                </a:lnTo>
                <a:lnTo>
                  <a:pt x="13716" y="19050"/>
                </a:lnTo>
                <a:lnTo>
                  <a:pt x="13716" y="0"/>
                </a:lnTo>
                <a:close/>
              </a:path>
            </a:pathLst>
          </a:custGeom>
          <a:solidFill>
            <a:srgbClr val="000000"/>
          </a:solidFill>
        </p:spPr>
        <p:txBody>
          <a:bodyPr wrap="square" lIns="0" tIns="0" rIns="0" bIns="0" rtlCol="0"/>
          <a:lstStyle/>
          <a:p>
            <a:endParaRPr/>
          </a:p>
        </p:txBody>
      </p:sp>
      <p:sp>
        <p:nvSpPr>
          <p:cNvPr id="506" name="object 506"/>
          <p:cNvSpPr/>
          <p:nvPr/>
        </p:nvSpPr>
        <p:spPr>
          <a:xfrm>
            <a:off x="4254504" y="2325561"/>
            <a:ext cx="13970" cy="19050"/>
          </a:xfrm>
          <a:custGeom>
            <a:avLst/>
            <a:gdLst/>
            <a:ahLst/>
            <a:cxnLst/>
            <a:rect l="l" t="t" r="r" b="b"/>
            <a:pathLst>
              <a:path w="13969" h="19050">
                <a:moveTo>
                  <a:pt x="13716" y="0"/>
                </a:moveTo>
                <a:lnTo>
                  <a:pt x="0" y="6096"/>
                </a:lnTo>
                <a:lnTo>
                  <a:pt x="13716" y="19050"/>
                </a:lnTo>
                <a:lnTo>
                  <a:pt x="13716" y="0"/>
                </a:lnTo>
              </a:path>
            </a:pathLst>
          </a:custGeom>
          <a:ln w="3175">
            <a:solidFill>
              <a:srgbClr val="000000"/>
            </a:solidFill>
          </a:ln>
        </p:spPr>
        <p:txBody>
          <a:bodyPr wrap="square" lIns="0" tIns="0" rIns="0" bIns="0" rtlCol="0"/>
          <a:lstStyle/>
          <a:p>
            <a:endParaRPr/>
          </a:p>
        </p:txBody>
      </p:sp>
      <p:sp>
        <p:nvSpPr>
          <p:cNvPr id="507" name="object 507"/>
          <p:cNvSpPr/>
          <p:nvPr/>
        </p:nvSpPr>
        <p:spPr>
          <a:xfrm>
            <a:off x="4249171" y="2331656"/>
            <a:ext cx="19050" cy="13335"/>
          </a:xfrm>
          <a:custGeom>
            <a:avLst/>
            <a:gdLst/>
            <a:ahLst/>
            <a:cxnLst/>
            <a:rect l="l" t="t" r="r" b="b"/>
            <a:pathLst>
              <a:path w="19050" h="13335">
                <a:moveTo>
                  <a:pt x="5333" y="0"/>
                </a:moveTo>
                <a:lnTo>
                  <a:pt x="0" y="12953"/>
                </a:lnTo>
                <a:lnTo>
                  <a:pt x="19050" y="12953"/>
                </a:lnTo>
                <a:lnTo>
                  <a:pt x="5333" y="0"/>
                </a:lnTo>
                <a:close/>
              </a:path>
            </a:pathLst>
          </a:custGeom>
          <a:solidFill>
            <a:srgbClr val="000000"/>
          </a:solidFill>
        </p:spPr>
        <p:txBody>
          <a:bodyPr wrap="square" lIns="0" tIns="0" rIns="0" bIns="0" rtlCol="0"/>
          <a:lstStyle/>
          <a:p>
            <a:endParaRPr/>
          </a:p>
        </p:txBody>
      </p:sp>
      <p:sp>
        <p:nvSpPr>
          <p:cNvPr id="508" name="object 508"/>
          <p:cNvSpPr/>
          <p:nvPr/>
        </p:nvSpPr>
        <p:spPr>
          <a:xfrm>
            <a:off x="4249171" y="2331656"/>
            <a:ext cx="19050" cy="13335"/>
          </a:xfrm>
          <a:custGeom>
            <a:avLst/>
            <a:gdLst/>
            <a:ahLst/>
            <a:cxnLst/>
            <a:rect l="l" t="t" r="r" b="b"/>
            <a:pathLst>
              <a:path w="19050" h="13335">
                <a:moveTo>
                  <a:pt x="5333" y="0"/>
                </a:moveTo>
                <a:lnTo>
                  <a:pt x="0" y="12953"/>
                </a:lnTo>
                <a:lnTo>
                  <a:pt x="19050" y="12953"/>
                </a:lnTo>
                <a:lnTo>
                  <a:pt x="5333" y="0"/>
                </a:lnTo>
              </a:path>
            </a:pathLst>
          </a:custGeom>
          <a:ln w="3175">
            <a:solidFill>
              <a:srgbClr val="000000"/>
            </a:solidFill>
          </a:ln>
        </p:spPr>
        <p:txBody>
          <a:bodyPr wrap="square" lIns="0" tIns="0" rIns="0" bIns="0" rtlCol="0"/>
          <a:lstStyle/>
          <a:p>
            <a:endParaRPr/>
          </a:p>
        </p:txBody>
      </p:sp>
      <p:sp>
        <p:nvSpPr>
          <p:cNvPr id="509" name="object 509"/>
          <p:cNvSpPr/>
          <p:nvPr/>
        </p:nvSpPr>
        <p:spPr>
          <a:xfrm>
            <a:off x="4249171" y="2344611"/>
            <a:ext cx="19050" cy="13970"/>
          </a:xfrm>
          <a:custGeom>
            <a:avLst/>
            <a:gdLst/>
            <a:ahLst/>
            <a:cxnLst/>
            <a:rect l="l" t="t" r="r" b="b"/>
            <a:pathLst>
              <a:path w="19050" h="13969">
                <a:moveTo>
                  <a:pt x="19050" y="0"/>
                </a:moveTo>
                <a:lnTo>
                  <a:pt x="0" y="0"/>
                </a:lnTo>
                <a:lnTo>
                  <a:pt x="5333" y="13715"/>
                </a:lnTo>
                <a:lnTo>
                  <a:pt x="19050" y="0"/>
                </a:lnTo>
                <a:close/>
              </a:path>
            </a:pathLst>
          </a:custGeom>
          <a:solidFill>
            <a:srgbClr val="000000"/>
          </a:solidFill>
        </p:spPr>
        <p:txBody>
          <a:bodyPr wrap="square" lIns="0" tIns="0" rIns="0" bIns="0" rtlCol="0"/>
          <a:lstStyle/>
          <a:p>
            <a:endParaRPr/>
          </a:p>
        </p:txBody>
      </p:sp>
      <p:sp>
        <p:nvSpPr>
          <p:cNvPr id="510" name="object 510"/>
          <p:cNvSpPr/>
          <p:nvPr/>
        </p:nvSpPr>
        <p:spPr>
          <a:xfrm>
            <a:off x="4249171" y="2344611"/>
            <a:ext cx="19050" cy="13970"/>
          </a:xfrm>
          <a:custGeom>
            <a:avLst/>
            <a:gdLst/>
            <a:ahLst/>
            <a:cxnLst/>
            <a:rect l="l" t="t" r="r" b="b"/>
            <a:pathLst>
              <a:path w="19050" h="13969">
                <a:moveTo>
                  <a:pt x="0" y="0"/>
                </a:moveTo>
                <a:lnTo>
                  <a:pt x="5333" y="13715"/>
                </a:lnTo>
                <a:lnTo>
                  <a:pt x="19050" y="0"/>
                </a:lnTo>
                <a:lnTo>
                  <a:pt x="0" y="0"/>
                </a:lnTo>
              </a:path>
            </a:pathLst>
          </a:custGeom>
          <a:ln w="3175">
            <a:solidFill>
              <a:srgbClr val="000000"/>
            </a:solidFill>
          </a:ln>
        </p:spPr>
        <p:txBody>
          <a:bodyPr wrap="square" lIns="0" tIns="0" rIns="0" bIns="0" rtlCol="0"/>
          <a:lstStyle/>
          <a:p>
            <a:endParaRPr/>
          </a:p>
        </p:txBody>
      </p:sp>
      <p:sp>
        <p:nvSpPr>
          <p:cNvPr id="511" name="object 511"/>
          <p:cNvSpPr/>
          <p:nvPr/>
        </p:nvSpPr>
        <p:spPr>
          <a:xfrm>
            <a:off x="4254504" y="2344611"/>
            <a:ext cx="13970" cy="20320"/>
          </a:xfrm>
          <a:custGeom>
            <a:avLst/>
            <a:gdLst/>
            <a:ahLst/>
            <a:cxnLst/>
            <a:rect l="l" t="t" r="r" b="b"/>
            <a:pathLst>
              <a:path w="13969" h="20319">
                <a:moveTo>
                  <a:pt x="13716" y="0"/>
                </a:moveTo>
                <a:lnTo>
                  <a:pt x="0" y="13715"/>
                </a:lnTo>
                <a:lnTo>
                  <a:pt x="13716" y="19811"/>
                </a:lnTo>
                <a:lnTo>
                  <a:pt x="13716" y="0"/>
                </a:lnTo>
                <a:close/>
              </a:path>
            </a:pathLst>
          </a:custGeom>
          <a:solidFill>
            <a:srgbClr val="000000"/>
          </a:solidFill>
        </p:spPr>
        <p:txBody>
          <a:bodyPr wrap="square" lIns="0" tIns="0" rIns="0" bIns="0" rtlCol="0"/>
          <a:lstStyle/>
          <a:p>
            <a:endParaRPr/>
          </a:p>
        </p:txBody>
      </p:sp>
      <p:sp>
        <p:nvSpPr>
          <p:cNvPr id="512" name="object 512"/>
          <p:cNvSpPr/>
          <p:nvPr/>
        </p:nvSpPr>
        <p:spPr>
          <a:xfrm>
            <a:off x="4254504" y="2344611"/>
            <a:ext cx="13970" cy="20320"/>
          </a:xfrm>
          <a:custGeom>
            <a:avLst/>
            <a:gdLst/>
            <a:ahLst/>
            <a:cxnLst/>
            <a:rect l="l" t="t" r="r" b="b"/>
            <a:pathLst>
              <a:path w="13969" h="20319">
                <a:moveTo>
                  <a:pt x="0" y="13715"/>
                </a:moveTo>
                <a:lnTo>
                  <a:pt x="13716" y="19811"/>
                </a:lnTo>
                <a:lnTo>
                  <a:pt x="13716" y="0"/>
                </a:lnTo>
                <a:lnTo>
                  <a:pt x="0" y="13715"/>
                </a:lnTo>
              </a:path>
            </a:pathLst>
          </a:custGeom>
          <a:ln w="3175">
            <a:solidFill>
              <a:srgbClr val="000000"/>
            </a:solidFill>
          </a:ln>
        </p:spPr>
        <p:txBody>
          <a:bodyPr wrap="square" lIns="0" tIns="0" rIns="0" bIns="0" rtlCol="0"/>
          <a:lstStyle/>
          <a:p>
            <a:endParaRPr/>
          </a:p>
        </p:txBody>
      </p:sp>
      <p:sp>
        <p:nvSpPr>
          <p:cNvPr id="513" name="object 513"/>
          <p:cNvSpPr/>
          <p:nvPr/>
        </p:nvSpPr>
        <p:spPr>
          <a:xfrm>
            <a:off x="4268221" y="2344611"/>
            <a:ext cx="13970" cy="20320"/>
          </a:xfrm>
          <a:custGeom>
            <a:avLst/>
            <a:gdLst/>
            <a:ahLst/>
            <a:cxnLst/>
            <a:rect l="l" t="t" r="r" b="b"/>
            <a:pathLst>
              <a:path w="13969" h="20319">
                <a:moveTo>
                  <a:pt x="0" y="0"/>
                </a:moveTo>
                <a:lnTo>
                  <a:pt x="0" y="19811"/>
                </a:lnTo>
                <a:lnTo>
                  <a:pt x="13716" y="13715"/>
                </a:lnTo>
                <a:lnTo>
                  <a:pt x="0" y="0"/>
                </a:lnTo>
                <a:close/>
              </a:path>
            </a:pathLst>
          </a:custGeom>
          <a:solidFill>
            <a:srgbClr val="000000"/>
          </a:solidFill>
        </p:spPr>
        <p:txBody>
          <a:bodyPr wrap="square" lIns="0" tIns="0" rIns="0" bIns="0" rtlCol="0"/>
          <a:lstStyle/>
          <a:p>
            <a:endParaRPr/>
          </a:p>
        </p:txBody>
      </p:sp>
      <p:sp>
        <p:nvSpPr>
          <p:cNvPr id="514" name="object 514"/>
          <p:cNvSpPr/>
          <p:nvPr/>
        </p:nvSpPr>
        <p:spPr>
          <a:xfrm>
            <a:off x="4268221" y="2344611"/>
            <a:ext cx="13970" cy="20320"/>
          </a:xfrm>
          <a:custGeom>
            <a:avLst/>
            <a:gdLst/>
            <a:ahLst/>
            <a:cxnLst/>
            <a:rect l="l" t="t" r="r" b="b"/>
            <a:pathLst>
              <a:path w="13969" h="20319">
                <a:moveTo>
                  <a:pt x="0" y="19811"/>
                </a:moveTo>
                <a:lnTo>
                  <a:pt x="13716" y="13715"/>
                </a:lnTo>
                <a:lnTo>
                  <a:pt x="0" y="0"/>
                </a:lnTo>
                <a:lnTo>
                  <a:pt x="0" y="19811"/>
                </a:lnTo>
              </a:path>
            </a:pathLst>
          </a:custGeom>
          <a:ln w="3175">
            <a:solidFill>
              <a:srgbClr val="000000"/>
            </a:solidFill>
          </a:ln>
        </p:spPr>
        <p:txBody>
          <a:bodyPr wrap="square" lIns="0" tIns="0" rIns="0" bIns="0" rtlCol="0"/>
          <a:lstStyle/>
          <a:p>
            <a:endParaRPr/>
          </a:p>
        </p:txBody>
      </p:sp>
      <p:sp>
        <p:nvSpPr>
          <p:cNvPr id="515" name="object 515"/>
          <p:cNvSpPr/>
          <p:nvPr/>
        </p:nvSpPr>
        <p:spPr>
          <a:xfrm>
            <a:off x="4268221" y="2344611"/>
            <a:ext cx="19050" cy="13970"/>
          </a:xfrm>
          <a:custGeom>
            <a:avLst/>
            <a:gdLst/>
            <a:ahLst/>
            <a:cxnLst/>
            <a:rect l="l" t="t" r="r" b="b"/>
            <a:pathLst>
              <a:path w="19050" h="13969">
                <a:moveTo>
                  <a:pt x="19050" y="0"/>
                </a:moveTo>
                <a:lnTo>
                  <a:pt x="0" y="0"/>
                </a:lnTo>
                <a:lnTo>
                  <a:pt x="13716" y="13715"/>
                </a:lnTo>
                <a:lnTo>
                  <a:pt x="19050" y="0"/>
                </a:lnTo>
                <a:close/>
              </a:path>
            </a:pathLst>
          </a:custGeom>
          <a:solidFill>
            <a:srgbClr val="000000"/>
          </a:solidFill>
        </p:spPr>
        <p:txBody>
          <a:bodyPr wrap="square" lIns="0" tIns="0" rIns="0" bIns="0" rtlCol="0"/>
          <a:lstStyle/>
          <a:p>
            <a:endParaRPr/>
          </a:p>
        </p:txBody>
      </p:sp>
      <p:sp>
        <p:nvSpPr>
          <p:cNvPr id="516" name="object 516"/>
          <p:cNvSpPr/>
          <p:nvPr/>
        </p:nvSpPr>
        <p:spPr>
          <a:xfrm>
            <a:off x="4268221" y="2344611"/>
            <a:ext cx="19050" cy="13970"/>
          </a:xfrm>
          <a:custGeom>
            <a:avLst/>
            <a:gdLst/>
            <a:ahLst/>
            <a:cxnLst/>
            <a:rect l="l" t="t" r="r" b="b"/>
            <a:pathLst>
              <a:path w="19050" h="13969">
                <a:moveTo>
                  <a:pt x="13716" y="13715"/>
                </a:moveTo>
                <a:lnTo>
                  <a:pt x="19050" y="0"/>
                </a:lnTo>
                <a:lnTo>
                  <a:pt x="0" y="0"/>
                </a:lnTo>
                <a:lnTo>
                  <a:pt x="13716" y="13715"/>
                </a:lnTo>
              </a:path>
            </a:pathLst>
          </a:custGeom>
          <a:ln w="3175">
            <a:solidFill>
              <a:srgbClr val="000000"/>
            </a:solidFill>
          </a:ln>
        </p:spPr>
        <p:txBody>
          <a:bodyPr wrap="square" lIns="0" tIns="0" rIns="0" bIns="0" rtlCol="0"/>
          <a:lstStyle/>
          <a:p>
            <a:endParaRPr/>
          </a:p>
        </p:txBody>
      </p:sp>
      <p:sp>
        <p:nvSpPr>
          <p:cNvPr id="517" name="object 517"/>
          <p:cNvSpPr/>
          <p:nvPr/>
        </p:nvSpPr>
        <p:spPr>
          <a:xfrm>
            <a:off x="4738375" y="2229549"/>
            <a:ext cx="22860" cy="16510"/>
          </a:xfrm>
          <a:custGeom>
            <a:avLst/>
            <a:gdLst/>
            <a:ahLst/>
            <a:cxnLst/>
            <a:rect l="l" t="t" r="r" b="b"/>
            <a:pathLst>
              <a:path w="22860" h="16510">
                <a:moveTo>
                  <a:pt x="16001" y="0"/>
                </a:moveTo>
                <a:lnTo>
                  <a:pt x="0" y="16001"/>
                </a:lnTo>
                <a:lnTo>
                  <a:pt x="22859" y="16001"/>
                </a:lnTo>
                <a:lnTo>
                  <a:pt x="16001" y="0"/>
                </a:lnTo>
                <a:close/>
              </a:path>
            </a:pathLst>
          </a:custGeom>
          <a:solidFill>
            <a:srgbClr val="000000"/>
          </a:solidFill>
        </p:spPr>
        <p:txBody>
          <a:bodyPr wrap="square" lIns="0" tIns="0" rIns="0" bIns="0" rtlCol="0"/>
          <a:lstStyle/>
          <a:p>
            <a:endParaRPr/>
          </a:p>
        </p:txBody>
      </p:sp>
      <p:sp>
        <p:nvSpPr>
          <p:cNvPr id="518" name="object 518"/>
          <p:cNvSpPr/>
          <p:nvPr/>
        </p:nvSpPr>
        <p:spPr>
          <a:xfrm>
            <a:off x="4738375" y="2228787"/>
            <a:ext cx="22860" cy="17145"/>
          </a:xfrm>
          <a:custGeom>
            <a:avLst/>
            <a:gdLst/>
            <a:ahLst/>
            <a:cxnLst/>
            <a:rect l="l" t="t" r="r" b="b"/>
            <a:pathLst>
              <a:path w="22860" h="17144">
                <a:moveTo>
                  <a:pt x="22859" y="16763"/>
                </a:moveTo>
                <a:lnTo>
                  <a:pt x="16001" y="0"/>
                </a:lnTo>
                <a:lnTo>
                  <a:pt x="0" y="16763"/>
                </a:lnTo>
                <a:lnTo>
                  <a:pt x="22859" y="16763"/>
                </a:lnTo>
              </a:path>
            </a:pathLst>
          </a:custGeom>
          <a:ln w="3175">
            <a:solidFill>
              <a:srgbClr val="000000"/>
            </a:solidFill>
          </a:ln>
        </p:spPr>
        <p:txBody>
          <a:bodyPr wrap="square" lIns="0" tIns="0" rIns="0" bIns="0" rtlCol="0"/>
          <a:lstStyle/>
          <a:p>
            <a:endParaRPr/>
          </a:p>
        </p:txBody>
      </p:sp>
      <p:sp>
        <p:nvSpPr>
          <p:cNvPr id="519" name="object 519"/>
          <p:cNvSpPr/>
          <p:nvPr/>
        </p:nvSpPr>
        <p:spPr>
          <a:xfrm>
            <a:off x="4738375" y="2222690"/>
            <a:ext cx="16510" cy="22860"/>
          </a:xfrm>
          <a:custGeom>
            <a:avLst/>
            <a:gdLst/>
            <a:ahLst/>
            <a:cxnLst/>
            <a:rect l="l" t="t" r="r" b="b"/>
            <a:pathLst>
              <a:path w="16510" h="22860">
                <a:moveTo>
                  <a:pt x="0" y="0"/>
                </a:moveTo>
                <a:lnTo>
                  <a:pt x="0" y="22859"/>
                </a:lnTo>
                <a:lnTo>
                  <a:pt x="16001" y="6857"/>
                </a:lnTo>
                <a:lnTo>
                  <a:pt x="0" y="0"/>
                </a:lnTo>
                <a:close/>
              </a:path>
            </a:pathLst>
          </a:custGeom>
          <a:solidFill>
            <a:srgbClr val="000000"/>
          </a:solidFill>
        </p:spPr>
        <p:txBody>
          <a:bodyPr wrap="square" lIns="0" tIns="0" rIns="0" bIns="0" rtlCol="0"/>
          <a:lstStyle/>
          <a:p>
            <a:endParaRPr/>
          </a:p>
        </p:txBody>
      </p:sp>
      <p:sp>
        <p:nvSpPr>
          <p:cNvPr id="520" name="object 520"/>
          <p:cNvSpPr/>
          <p:nvPr/>
        </p:nvSpPr>
        <p:spPr>
          <a:xfrm>
            <a:off x="4738375" y="2222690"/>
            <a:ext cx="16510" cy="22860"/>
          </a:xfrm>
          <a:custGeom>
            <a:avLst/>
            <a:gdLst/>
            <a:ahLst/>
            <a:cxnLst/>
            <a:rect l="l" t="t" r="r" b="b"/>
            <a:pathLst>
              <a:path w="16510" h="22860">
                <a:moveTo>
                  <a:pt x="16001" y="6096"/>
                </a:moveTo>
                <a:lnTo>
                  <a:pt x="0" y="0"/>
                </a:lnTo>
                <a:lnTo>
                  <a:pt x="0" y="22859"/>
                </a:lnTo>
                <a:lnTo>
                  <a:pt x="16001" y="6096"/>
                </a:lnTo>
              </a:path>
            </a:pathLst>
          </a:custGeom>
          <a:ln w="3175">
            <a:solidFill>
              <a:srgbClr val="000000"/>
            </a:solidFill>
          </a:ln>
        </p:spPr>
        <p:txBody>
          <a:bodyPr wrap="square" lIns="0" tIns="0" rIns="0" bIns="0" rtlCol="0"/>
          <a:lstStyle/>
          <a:p>
            <a:endParaRPr/>
          </a:p>
        </p:txBody>
      </p:sp>
      <p:sp>
        <p:nvSpPr>
          <p:cNvPr id="521" name="object 521"/>
          <p:cNvSpPr/>
          <p:nvPr/>
        </p:nvSpPr>
        <p:spPr>
          <a:xfrm>
            <a:off x="4721610" y="2222690"/>
            <a:ext cx="17145" cy="22860"/>
          </a:xfrm>
          <a:custGeom>
            <a:avLst/>
            <a:gdLst/>
            <a:ahLst/>
            <a:cxnLst/>
            <a:rect l="l" t="t" r="r" b="b"/>
            <a:pathLst>
              <a:path w="17144" h="22860">
                <a:moveTo>
                  <a:pt x="16764" y="0"/>
                </a:moveTo>
                <a:lnTo>
                  <a:pt x="0" y="6857"/>
                </a:lnTo>
                <a:lnTo>
                  <a:pt x="16764" y="22859"/>
                </a:lnTo>
                <a:lnTo>
                  <a:pt x="16764" y="0"/>
                </a:lnTo>
                <a:close/>
              </a:path>
            </a:pathLst>
          </a:custGeom>
          <a:solidFill>
            <a:srgbClr val="000000"/>
          </a:solidFill>
        </p:spPr>
        <p:txBody>
          <a:bodyPr wrap="square" lIns="0" tIns="0" rIns="0" bIns="0" rtlCol="0"/>
          <a:lstStyle/>
          <a:p>
            <a:endParaRPr/>
          </a:p>
        </p:txBody>
      </p:sp>
      <p:sp>
        <p:nvSpPr>
          <p:cNvPr id="522" name="object 522"/>
          <p:cNvSpPr/>
          <p:nvPr/>
        </p:nvSpPr>
        <p:spPr>
          <a:xfrm>
            <a:off x="4721610" y="2222690"/>
            <a:ext cx="17145" cy="22860"/>
          </a:xfrm>
          <a:custGeom>
            <a:avLst/>
            <a:gdLst/>
            <a:ahLst/>
            <a:cxnLst/>
            <a:rect l="l" t="t" r="r" b="b"/>
            <a:pathLst>
              <a:path w="17144" h="22860">
                <a:moveTo>
                  <a:pt x="16764" y="0"/>
                </a:moveTo>
                <a:lnTo>
                  <a:pt x="0" y="6096"/>
                </a:lnTo>
                <a:lnTo>
                  <a:pt x="16764" y="22859"/>
                </a:lnTo>
                <a:lnTo>
                  <a:pt x="16764" y="0"/>
                </a:lnTo>
              </a:path>
            </a:pathLst>
          </a:custGeom>
          <a:ln w="3175">
            <a:solidFill>
              <a:srgbClr val="000000"/>
            </a:solidFill>
          </a:ln>
        </p:spPr>
        <p:txBody>
          <a:bodyPr wrap="square" lIns="0" tIns="0" rIns="0" bIns="0" rtlCol="0"/>
          <a:lstStyle/>
          <a:p>
            <a:endParaRPr/>
          </a:p>
        </p:txBody>
      </p:sp>
      <p:sp>
        <p:nvSpPr>
          <p:cNvPr id="523" name="object 523"/>
          <p:cNvSpPr/>
          <p:nvPr/>
        </p:nvSpPr>
        <p:spPr>
          <a:xfrm>
            <a:off x="4715515" y="2229549"/>
            <a:ext cx="22860" cy="16510"/>
          </a:xfrm>
          <a:custGeom>
            <a:avLst/>
            <a:gdLst/>
            <a:ahLst/>
            <a:cxnLst/>
            <a:rect l="l" t="t" r="r" b="b"/>
            <a:pathLst>
              <a:path w="22860" h="16510">
                <a:moveTo>
                  <a:pt x="6095" y="0"/>
                </a:moveTo>
                <a:lnTo>
                  <a:pt x="0" y="16001"/>
                </a:lnTo>
                <a:lnTo>
                  <a:pt x="22860" y="16001"/>
                </a:lnTo>
                <a:lnTo>
                  <a:pt x="6095" y="0"/>
                </a:lnTo>
                <a:close/>
              </a:path>
            </a:pathLst>
          </a:custGeom>
          <a:solidFill>
            <a:srgbClr val="000000"/>
          </a:solidFill>
        </p:spPr>
        <p:txBody>
          <a:bodyPr wrap="square" lIns="0" tIns="0" rIns="0" bIns="0" rtlCol="0"/>
          <a:lstStyle/>
          <a:p>
            <a:endParaRPr/>
          </a:p>
        </p:txBody>
      </p:sp>
      <p:sp>
        <p:nvSpPr>
          <p:cNvPr id="524" name="object 524"/>
          <p:cNvSpPr/>
          <p:nvPr/>
        </p:nvSpPr>
        <p:spPr>
          <a:xfrm>
            <a:off x="4715515" y="2228787"/>
            <a:ext cx="22860" cy="17145"/>
          </a:xfrm>
          <a:custGeom>
            <a:avLst/>
            <a:gdLst/>
            <a:ahLst/>
            <a:cxnLst/>
            <a:rect l="l" t="t" r="r" b="b"/>
            <a:pathLst>
              <a:path w="22860" h="17144">
                <a:moveTo>
                  <a:pt x="6095" y="0"/>
                </a:moveTo>
                <a:lnTo>
                  <a:pt x="0" y="16763"/>
                </a:lnTo>
                <a:lnTo>
                  <a:pt x="22860" y="16763"/>
                </a:lnTo>
                <a:lnTo>
                  <a:pt x="6095" y="0"/>
                </a:lnTo>
              </a:path>
            </a:pathLst>
          </a:custGeom>
          <a:ln w="3175">
            <a:solidFill>
              <a:srgbClr val="000000"/>
            </a:solidFill>
          </a:ln>
        </p:spPr>
        <p:txBody>
          <a:bodyPr wrap="square" lIns="0" tIns="0" rIns="0" bIns="0" rtlCol="0"/>
          <a:lstStyle/>
          <a:p>
            <a:endParaRPr/>
          </a:p>
        </p:txBody>
      </p:sp>
      <p:sp>
        <p:nvSpPr>
          <p:cNvPr id="525" name="object 525"/>
          <p:cNvSpPr/>
          <p:nvPr/>
        </p:nvSpPr>
        <p:spPr>
          <a:xfrm>
            <a:off x="4715515" y="2245550"/>
            <a:ext cx="22860" cy="16510"/>
          </a:xfrm>
          <a:custGeom>
            <a:avLst/>
            <a:gdLst/>
            <a:ahLst/>
            <a:cxnLst/>
            <a:rect l="l" t="t" r="r" b="b"/>
            <a:pathLst>
              <a:path w="22860" h="16510">
                <a:moveTo>
                  <a:pt x="22860" y="0"/>
                </a:moveTo>
                <a:lnTo>
                  <a:pt x="0" y="0"/>
                </a:lnTo>
                <a:lnTo>
                  <a:pt x="6095" y="16001"/>
                </a:lnTo>
                <a:lnTo>
                  <a:pt x="22860" y="0"/>
                </a:lnTo>
                <a:close/>
              </a:path>
            </a:pathLst>
          </a:custGeom>
          <a:solidFill>
            <a:srgbClr val="000000"/>
          </a:solidFill>
        </p:spPr>
        <p:txBody>
          <a:bodyPr wrap="square" lIns="0" tIns="0" rIns="0" bIns="0" rtlCol="0"/>
          <a:lstStyle/>
          <a:p>
            <a:endParaRPr/>
          </a:p>
        </p:txBody>
      </p:sp>
      <p:sp>
        <p:nvSpPr>
          <p:cNvPr id="526" name="object 526"/>
          <p:cNvSpPr/>
          <p:nvPr/>
        </p:nvSpPr>
        <p:spPr>
          <a:xfrm>
            <a:off x="4715515" y="2245550"/>
            <a:ext cx="22860" cy="16510"/>
          </a:xfrm>
          <a:custGeom>
            <a:avLst/>
            <a:gdLst/>
            <a:ahLst/>
            <a:cxnLst/>
            <a:rect l="l" t="t" r="r" b="b"/>
            <a:pathLst>
              <a:path w="22860" h="16510">
                <a:moveTo>
                  <a:pt x="0" y="0"/>
                </a:moveTo>
                <a:lnTo>
                  <a:pt x="6095" y="16001"/>
                </a:lnTo>
                <a:lnTo>
                  <a:pt x="22860" y="0"/>
                </a:lnTo>
                <a:lnTo>
                  <a:pt x="0" y="0"/>
                </a:lnTo>
              </a:path>
            </a:pathLst>
          </a:custGeom>
          <a:ln w="3175">
            <a:solidFill>
              <a:srgbClr val="000000"/>
            </a:solidFill>
          </a:ln>
        </p:spPr>
        <p:txBody>
          <a:bodyPr wrap="square" lIns="0" tIns="0" rIns="0" bIns="0" rtlCol="0"/>
          <a:lstStyle/>
          <a:p>
            <a:endParaRPr/>
          </a:p>
        </p:txBody>
      </p:sp>
      <p:sp>
        <p:nvSpPr>
          <p:cNvPr id="527" name="object 527"/>
          <p:cNvSpPr/>
          <p:nvPr/>
        </p:nvSpPr>
        <p:spPr>
          <a:xfrm>
            <a:off x="4721610" y="2245550"/>
            <a:ext cx="17145" cy="22860"/>
          </a:xfrm>
          <a:custGeom>
            <a:avLst/>
            <a:gdLst/>
            <a:ahLst/>
            <a:cxnLst/>
            <a:rect l="l" t="t" r="r" b="b"/>
            <a:pathLst>
              <a:path w="17144" h="22860">
                <a:moveTo>
                  <a:pt x="16764" y="0"/>
                </a:moveTo>
                <a:lnTo>
                  <a:pt x="0" y="16001"/>
                </a:lnTo>
                <a:lnTo>
                  <a:pt x="16764" y="22860"/>
                </a:lnTo>
                <a:lnTo>
                  <a:pt x="16764" y="0"/>
                </a:lnTo>
                <a:close/>
              </a:path>
            </a:pathLst>
          </a:custGeom>
          <a:solidFill>
            <a:srgbClr val="000000"/>
          </a:solidFill>
        </p:spPr>
        <p:txBody>
          <a:bodyPr wrap="square" lIns="0" tIns="0" rIns="0" bIns="0" rtlCol="0"/>
          <a:lstStyle/>
          <a:p>
            <a:endParaRPr/>
          </a:p>
        </p:txBody>
      </p:sp>
      <p:sp>
        <p:nvSpPr>
          <p:cNvPr id="528" name="object 528"/>
          <p:cNvSpPr/>
          <p:nvPr/>
        </p:nvSpPr>
        <p:spPr>
          <a:xfrm>
            <a:off x="4721610" y="2245550"/>
            <a:ext cx="17145" cy="22860"/>
          </a:xfrm>
          <a:custGeom>
            <a:avLst/>
            <a:gdLst/>
            <a:ahLst/>
            <a:cxnLst/>
            <a:rect l="l" t="t" r="r" b="b"/>
            <a:pathLst>
              <a:path w="17144" h="22860">
                <a:moveTo>
                  <a:pt x="0" y="16001"/>
                </a:moveTo>
                <a:lnTo>
                  <a:pt x="16764" y="22860"/>
                </a:lnTo>
                <a:lnTo>
                  <a:pt x="16764" y="0"/>
                </a:lnTo>
                <a:lnTo>
                  <a:pt x="0" y="16001"/>
                </a:lnTo>
              </a:path>
            </a:pathLst>
          </a:custGeom>
          <a:ln w="3175">
            <a:solidFill>
              <a:srgbClr val="000000"/>
            </a:solidFill>
          </a:ln>
        </p:spPr>
        <p:txBody>
          <a:bodyPr wrap="square" lIns="0" tIns="0" rIns="0" bIns="0" rtlCol="0"/>
          <a:lstStyle/>
          <a:p>
            <a:endParaRPr/>
          </a:p>
        </p:txBody>
      </p:sp>
      <p:sp>
        <p:nvSpPr>
          <p:cNvPr id="529" name="object 529"/>
          <p:cNvSpPr/>
          <p:nvPr/>
        </p:nvSpPr>
        <p:spPr>
          <a:xfrm>
            <a:off x="4738375" y="2245550"/>
            <a:ext cx="16510" cy="22860"/>
          </a:xfrm>
          <a:custGeom>
            <a:avLst/>
            <a:gdLst/>
            <a:ahLst/>
            <a:cxnLst/>
            <a:rect l="l" t="t" r="r" b="b"/>
            <a:pathLst>
              <a:path w="16510" h="22860">
                <a:moveTo>
                  <a:pt x="0" y="0"/>
                </a:moveTo>
                <a:lnTo>
                  <a:pt x="0" y="22860"/>
                </a:lnTo>
                <a:lnTo>
                  <a:pt x="16001" y="16001"/>
                </a:lnTo>
                <a:lnTo>
                  <a:pt x="0" y="0"/>
                </a:lnTo>
                <a:close/>
              </a:path>
            </a:pathLst>
          </a:custGeom>
          <a:solidFill>
            <a:srgbClr val="000000"/>
          </a:solidFill>
        </p:spPr>
        <p:txBody>
          <a:bodyPr wrap="square" lIns="0" tIns="0" rIns="0" bIns="0" rtlCol="0"/>
          <a:lstStyle/>
          <a:p>
            <a:endParaRPr/>
          </a:p>
        </p:txBody>
      </p:sp>
      <p:sp>
        <p:nvSpPr>
          <p:cNvPr id="530" name="object 530"/>
          <p:cNvSpPr/>
          <p:nvPr/>
        </p:nvSpPr>
        <p:spPr>
          <a:xfrm>
            <a:off x="4738375" y="2245550"/>
            <a:ext cx="16510" cy="22860"/>
          </a:xfrm>
          <a:custGeom>
            <a:avLst/>
            <a:gdLst/>
            <a:ahLst/>
            <a:cxnLst/>
            <a:rect l="l" t="t" r="r" b="b"/>
            <a:pathLst>
              <a:path w="16510" h="22860">
                <a:moveTo>
                  <a:pt x="0" y="22860"/>
                </a:moveTo>
                <a:lnTo>
                  <a:pt x="16001" y="16001"/>
                </a:lnTo>
                <a:lnTo>
                  <a:pt x="0" y="0"/>
                </a:lnTo>
                <a:lnTo>
                  <a:pt x="0" y="22860"/>
                </a:lnTo>
              </a:path>
            </a:pathLst>
          </a:custGeom>
          <a:ln w="3175">
            <a:solidFill>
              <a:srgbClr val="000000"/>
            </a:solidFill>
          </a:ln>
        </p:spPr>
        <p:txBody>
          <a:bodyPr wrap="square" lIns="0" tIns="0" rIns="0" bIns="0" rtlCol="0"/>
          <a:lstStyle/>
          <a:p>
            <a:endParaRPr/>
          </a:p>
        </p:txBody>
      </p:sp>
      <p:sp>
        <p:nvSpPr>
          <p:cNvPr id="531" name="object 531"/>
          <p:cNvSpPr/>
          <p:nvPr/>
        </p:nvSpPr>
        <p:spPr>
          <a:xfrm>
            <a:off x="4738375" y="2245550"/>
            <a:ext cx="22860" cy="16510"/>
          </a:xfrm>
          <a:custGeom>
            <a:avLst/>
            <a:gdLst/>
            <a:ahLst/>
            <a:cxnLst/>
            <a:rect l="l" t="t" r="r" b="b"/>
            <a:pathLst>
              <a:path w="22860" h="16510">
                <a:moveTo>
                  <a:pt x="22859" y="0"/>
                </a:moveTo>
                <a:lnTo>
                  <a:pt x="0" y="0"/>
                </a:lnTo>
                <a:lnTo>
                  <a:pt x="16001" y="16001"/>
                </a:lnTo>
                <a:lnTo>
                  <a:pt x="22859" y="0"/>
                </a:lnTo>
                <a:close/>
              </a:path>
            </a:pathLst>
          </a:custGeom>
          <a:solidFill>
            <a:srgbClr val="000000"/>
          </a:solidFill>
        </p:spPr>
        <p:txBody>
          <a:bodyPr wrap="square" lIns="0" tIns="0" rIns="0" bIns="0" rtlCol="0"/>
          <a:lstStyle/>
          <a:p>
            <a:endParaRPr/>
          </a:p>
        </p:txBody>
      </p:sp>
      <p:sp>
        <p:nvSpPr>
          <p:cNvPr id="532" name="object 532"/>
          <p:cNvSpPr/>
          <p:nvPr/>
        </p:nvSpPr>
        <p:spPr>
          <a:xfrm>
            <a:off x="4738375" y="2245550"/>
            <a:ext cx="22860" cy="16510"/>
          </a:xfrm>
          <a:custGeom>
            <a:avLst/>
            <a:gdLst/>
            <a:ahLst/>
            <a:cxnLst/>
            <a:rect l="l" t="t" r="r" b="b"/>
            <a:pathLst>
              <a:path w="22860" h="16510">
                <a:moveTo>
                  <a:pt x="16001" y="16001"/>
                </a:moveTo>
                <a:lnTo>
                  <a:pt x="22859" y="0"/>
                </a:lnTo>
                <a:lnTo>
                  <a:pt x="0" y="0"/>
                </a:lnTo>
                <a:lnTo>
                  <a:pt x="16001" y="16001"/>
                </a:lnTo>
              </a:path>
            </a:pathLst>
          </a:custGeom>
          <a:ln w="3175">
            <a:solidFill>
              <a:srgbClr val="000000"/>
            </a:solidFill>
          </a:ln>
        </p:spPr>
        <p:txBody>
          <a:bodyPr wrap="square" lIns="0" tIns="0" rIns="0" bIns="0" rtlCol="0"/>
          <a:lstStyle/>
          <a:p>
            <a:endParaRPr/>
          </a:p>
        </p:txBody>
      </p:sp>
      <p:sp>
        <p:nvSpPr>
          <p:cNvPr id="533" name="object 533"/>
          <p:cNvSpPr/>
          <p:nvPr/>
        </p:nvSpPr>
        <p:spPr>
          <a:xfrm>
            <a:off x="5576574" y="2243265"/>
            <a:ext cx="114300" cy="203835"/>
          </a:xfrm>
          <a:custGeom>
            <a:avLst/>
            <a:gdLst/>
            <a:ahLst/>
            <a:cxnLst/>
            <a:rect l="l" t="t" r="r" b="b"/>
            <a:pathLst>
              <a:path w="114300" h="203835">
                <a:moveTo>
                  <a:pt x="114300" y="0"/>
                </a:moveTo>
                <a:lnTo>
                  <a:pt x="0" y="198881"/>
                </a:lnTo>
                <a:lnTo>
                  <a:pt x="6858" y="203453"/>
                </a:lnTo>
                <a:lnTo>
                  <a:pt x="114300" y="0"/>
                </a:lnTo>
                <a:close/>
              </a:path>
            </a:pathLst>
          </a:custGeom>
          <a:solidFill>
            <a:srgbClr val="000000"/>
          </a:solidFill>
        </p:spPr>
        <p:txBody>
          <a:bodyPr wrap="square" lIns="0" tIns="0" rIns="0" bIns="0" rtlCol="0"/>
          <a:lstStyle/>
          <a:p>
            <a:endParaRPr/>
          </a:p>
        </p:txBody>
      </p:sp>
      <p:sp>
        <p:nvSpPr>
          <p:cNvPr id="534" name="object 534"/>
          <p:cNvSpPr/>
          <p:nvPr/>
        </p:nvSpPr>
        <p:spPr>
          <a:xfrm>
            <a:off x="5583432" y="2243265"/>
            <a:ext cx="114300" cy="203835"/>
          </a:xfrm>
          <a:custGeom>
            <a:avLst/>
            <a:gdLst/>
            <a:ahLst/>
            <a:cxnLst/>
            <a:rect l="l" t="t" r="r" b="b"/>
            <a:pathLst>
              <a:path w="114300" h="203835">
                <a:moveTo>
                  <a:pt x="107441" y="0"/>
                </a:moveTo>
                <a:lnTo>
                  <a:pt x="0" y="203453"/>
                </a:lnTo>
                <a:lnTo>
                  <a:pt x="114300" y="3809"/>
                </a:lnTo>
                <a:lnTo>
                  <a:pt x="107441" y="0"/>
                </a:lnTo>
                <a:close/>
              </a:path>
            </a:pathLst>
          </a:custGeom>
          <a:solidFill>
            <a:srgbClr val="000000"/>
          </a:solidFill>
        </p:spPr>
        <p:txBody>
          <a:bodyPr wrap="square" lIns="0" tIns="0" rIns="0" bIns="0" rtlCol="0"/>
          <a:lstStyle/>
          <a:p>
            <a:endParaRPr/>
          </a:p>
        </p:txBody>
      </p:sp>
      <p:sp>
        <p:nvSpPr>
          <p:cNvPr id="535" name="object 535"/>
          <p:cNvSpPr/>
          <p:nvPr/>
        </p:nvSpPr>
        <p:spPr>
          <a:xfrm>
            <a:off x="5576574" y="2243265"/>
            <a:ext cx="121285" cy="203835"/>
          </a:xfrm>
          <a:custGeom>
            <a:avLst/>
            <a:gdLst/>
            <a:ahLst/>
            <a:cxnLst/>
            <a:rect l="l" t="t" r="r" b="b"/>
            <a:pathLst>
              <a:path w="121285" h="203835">
                <a:moveTo>
                  <a:pt x="0" y="198881"/>
                </a:moveTo>
                <a:lnTo>
                  <a:pt x="6858" y="203453"/>
                </a:lnTo>
                <a:lnTo>
                  <a:pt x="121158" y="3809"/>
                </a:lnTo>
                <a:lnTo>
                  <a:pt x="114300" y="0"/>
                </a:lnTo>
                <a:lnTo>
                  <a:pt x="0" y="198881"/>
                </a:lnTo>
              </a:path>
            </a:pathLst>
          </a:custGeom>
          <a:ln w="3175">
            <a:solidFill>
              <a:srgbClr val="000000"/>
            </a:solidFill>
          </a:ln>
        </p:spPr>
        <p:txBody>
          <a:bodyPr wrap="square" lIns="0" tIns="0" rIns="0" bIns="0" rtlCol="0"/>
          <a:lstStyle/>
          <a:p>
            <a:endParaRPr/>
          </a:p>
        </p:txBody>
      </p:sp>
      <p:sp>
        <p:nvSpPr>
          <p:cNvPr id="536" name="object 536"/>
          <p:cNvSpPr txBox="1"/>
          <p:nvPr/>
        </p:nvSpPr>
        <p:spPr>
          <a:xfrm>
            <a:off x="5445003" y="2420824"/>
            <a:ext cx="167640" cy="154305"/>
          </a:xfrm>
          <a:prstGeom prst="rect">
            <a:avLst/>
          </a:prstGeom>
        </p:spPr>
        <p:txBody>
          <a:bodyPr vert="horz" wrap="square" lIns="0" tIns="11430" rIns="0" bIns="0" rtlCol="0">
            <a:spAutoFit/>
          </a:bodyPr>
          <a:lstStyle/>
          <a:p>
            <a:pPr marL="12700">
              <a:lnSpc>
                <a:spcPct val="100000"/>
              </a:lnSpc>
              <a:spcBef>
                <a:spcPts val="90"/>
              </a:spcBef>
            </a:pPr>
            <a:r>
              <a:rPr sz="850" spc="-15" dirty="0">
                <a:latin typeface="Arial"/>
                <a:cs typeface="Arial"/>
              </a:rPr>
              <a:t>PE</a:t>
            </a:r>
            <a:endParaRPr sz="850">
              <a:latin typeface="Arial"/>
              <a:cs typeface="Arial"/>
            </a:endParaRPr>
          </a:p>
        </p:txBody>
      </p:sp>
      <p:sp>
        <p:nvSpPr>
          <p:cNvPr id="537" name="object 537"/>
          <p:cNvSpPr/>
          <p:nvPr/>
        </p:nvSpPr>
        <p:spPr>
          <a:xfrm>
            <a:off x="5579623" y="2245550"/>
            <a:ext cx="114300" cy="199390"/>
          </a:xfrm>
          <a:custGeom>
            <a:avLst/>
            <a:gdLst/>
            <a:ahLst/>
            <a:cxnLst/>
            <a:rect l="l" t="t" r="r" b="b"/>
            <a:pathLst>
              <a:path w="114300" h="199389">
                <a:moveTo>
                  <a:pt x="0" y="198882"/>
                </a:moveTo>
                <a:lnTo>
                  <a:pt x="114300" y="0"/>
                </a:lnTo>
              </a:path>
            </a:pathLst>
          </a:custGeom>
          <a:ln w="3175">
            <a:solidFill>
              <a:srgbClr val="000000"/>
            </a:solidFill>
          </a:ln>
        </p:spPr>
        <p:txBody>
          <a:bodyPr wrap="square" lIns="0" tIns="0" rIns="0" bIns="0" rtlCol="0"/>
          <a:lstStyle/>
          <a:p>
            <a:endParaRPr/>
          </a:p>
        </p:txBody>
      </p:sp>
      <p:sp>
        <p:nvSpPr>
          <p:cNvPr id="538" name="object 538"/>
          <p:cNvSpPr txBox="1"/>
          <p:nvPr/>
        </p:nvSpPr>
        <p:spPr>
          <a:xfrm>
            <a:off x="4637663" y="2420824"/>
            <a:ext cx="363220" cy="154305"/>
          </a:xfrm>
          <a:prstGeom prst="rect">
            <a:avLst/>
          </a:prstGeom>
        </p:spPr>
        <p:txBody>
          <a:bodyPr vert="horz" wrap="square" lIns="0" tIns="11430" rIns="0" bIns="0" rtlCol="0">
            <a:spAutoFit/>
          </a:bodyPr>
          <a:lstStyle/>
          <a:p>
            <a:pPr marL="12700">
              <a:lnSpc>
                <a:spcPct val="100000"/>
              </a:lnSpc>
              <a:spcBef>
                <a:spcPts val="90"/>
              </a:spcBef>
              <a:tabLst>
                <a:tab pos="349885" algn="l"/>
              </a:tabLst>
            </a:pPr>
            <a:r>
              <a:rPr sz="850" u="sng" spc="-5" dirty="0">
                <a:uFill>
                  <a:solidFill>
                    <a:srgbClr val="000000"/>
                  </a:solidFill>
                </a:uFill>
                <a:latin typeface="Arial"/>
                <a:cs typeface="Arial"/>
              </a:rPr>
              <a:t> 	</a:t>
            </a:r>
            <a:endParaRPr sz="850">
              <a:latin typeface="Arial"/>
              <a:cs typeface="Arial"/>
            </a:endParaRPr>
          </a:p>
        </p:txBody>
      </p:sp>
      <p:sp>
        <p:nvSpPr>
          <p:cNvPr id="539" name="object 539"/>
          <p:cNvSpPr/>
          <p:nvPr/>
        </p:nvSpPr>
        <p:spPr>
          <a:xfrm>
            <a:off x="5386074" y="2561018"/>
            <a:ext cx="19050" cy="13970"/>
          </a:xfrm>
          <a:custGeom>
            <a:avLst/>
            <a:gdLst/>
            <a:ahLst/>
            <a:cxnLst/>
            <a:rect l="l" t="t" r="r" b="b"/>
            <a:pathLst>
              <a:path w="19050" h="13969">
                <a:moveTo>
                  <a:pt x="12954" y="0"/>
                </a:moveTo>
                <a:lnTo>
                  <a:pt x="0" y="13716"/>
                </a:lnTo>
                <a:lnTo>
                  <a:pt x="19050" y="13716"/>
                </a:lnTo>
                <a:lnTo>
                  <a:pt x="12954" y="0"/>
                </a:lnTo>
                <a:close/>
              </a:path>
            </a:pathLst>
          </a:custGeom>
          <a:solidFill>
            <a:srgbClr val="000000"/>
          </a:solidFill>
        </p:spPr>
        <p:txBody>
          <a:bodyPr wrap="square" lIns="0" tIns="0" rIns="0" bIns="0" rtlCol="0"/>
          <a:lstStyle/>
          <a:p>
            <a:endParaRPr/>
          </a:p>
        </p:txBody>
      </p:sp>
      <p:sp>
        <p:nvSpPr>
          <p:cNvPr id="540" name="object 540"/>
          <p:cNvSpPr/>
          <p:nvPr/>
        </p:nvSpPr>
        <p:spPr>
          <a:xfrm>
            <a:off x="5386074" y="2561018"/>
            <a:ext cx="19050" cy="13970"/>
          </a:xfrm>
          <a:custGeom>
            <a:avLst/>
            <a:gdLst/>
            <a:ahLst/>
            <a:cxnLst/>
            <a:rect l="l" t="t" r="r" b="b"/>
            <a:pathLst>
              <a:path w="19050" h="13969">
                <a:moveTo>
                  <a:pt x="19050" y="13716"/>
                </a:moveTo>
                <a:lnTo>
                  <a:pt x="12954" y="0"/>
                </a:lnTo>
                <a:lnTo>
                  <a:pt x="0" y="13716"/>
                </a:lnTo>
                <a:lnTo>
                  <a:pt x="19050" y="13716"/>
                </a:lnTo>
              </a:path>
            </a:pathLst>
          </a:custGeom>
          <a:ln w="3175">
            <a:solidFill>
              <a:srgbClr val="000000"/>
            </a:solidFill>
          </a:ln>
        </p:spPr>
        <p:txBody>
          <a:bodyPr wrap="square" lIns="0" tIns="0" rIns="0" bIns="0" rtlCol="0"/>
          <a:lstStyle/>
          <a:p>
            <a:endParaRPr/>
          </a:p>
        </p:txBody>
      </p:sp>
      <p:sp>
        <p:nvSpPr>
          <p:cNvPr id="541" name="object 541"/>
          <p:cNvSpPr/>
          <p:nvPr/>
        </p:nvSpPr>
        <p:spPr>
          <a:xfrm>
            <a:off x="5386074" y="2555684"/>
            <a:ext cx="13335" cy="19050"/>
          </a:xfrm>
          <a:custGeom>
            <a:avLst/>
            <a:gdLst/>
            <a:ahLst/>
            <a:cxnLst/>
            <a:rect l="l" t="t" r="r" b="b"/>
            <a:pathLst>
              <a:path w="13335" h="19050">
                <a:moveTo>
                  <a:pt x="0" y="0"/>
                </a:moveTo>
                <a:lnTo>
                  <a:pt x="0" y="19050"/>
                </a:lnTo>
                <a:lnTo>
                  <a:pt x="12954" y="5333"/>
                </a:lnTo>
                <a:lnTo>
                  <a:pt x="0" y="0"/>
                </a:lnTo>
                <a:close/>
              </a:path>
            </a:pathLst>
          </a:custGeom>
          <a:solidFill>
            <a:srgbClr val="000000"/>
          </a:solidFill>
        </p:spPr>
        <p:txBody>
          <a:bodyPr wrap="square" lIns="0" tIns="0" rIns="0" bIns="0" rtlCol="0"/>
          <a:lstStyle/>
          <a:p>
            <a:endParaRPr/>
          </a:p>
        </p:txBody>
      </p:sp>
      <p:sp>
        <p:nvSpPr>
          <p:cNvPr id="542" name="object 542"/>
          <p:cNvSpPr/>
          <p:nvPr/>
        </p:nvSpPr>
        <p:spPr>
          <a:xfrm>
            <a:off x="5386074" y="2555684"/>
            <a:ext cx="13335" cy="19050"/>
          </a:xfrm>
          <a:custGeom>
            <a:avLst/>
            <a:gdLst/>
            <a:ahLst/>
            <a:cxnLst/>
            <a:rect l="l" t="t" r="r" b="b"/>
            <a:pathLst>
              <a:path w="13335" h="19050">
                <a:moveTo>
                  <a:pt x="12954" y="5333"/>
                </a:moveTo>
                <a:lnTo>
                  <a:pt x="0" y="0"/>
                </a:lnTo>
                <a:lnTo>
                  <a:pt x="0" y="19050"/>
                </a:lnTo>
                <a:lnTo>
                  <a:pt x="12954" y="5333"/>
                </a:lnTo>
              </a:path>
            </a:pathLst>
          </a:custGeom>
          <a:ln w="3175">
            <a:solidFill>
              <a:srgbClr val="000000"/>
            </a:solidFill>
          </a:ln>
        </p:spPr>
        <p:txBody>
          <a:bodyPr wrap="square" lIns="0" tIns="0" rIns="0" bIns="0" rtlCol="0"/>
          <a:lstStyle/>
          <a:p>
            <a:endParaRPr/>
          </a:p>
        </p:txBody>
      </p:sp>
      <p:sp>
        <p:nvSpPr>
          <p:cNvPr id="543" name="object 543"/>
          <p:cNvSpPr/>
          <p:nvPr/>
        </p:nvSpPr>
        <p:spPr>
          <a:xfrm>
            <a:off x="5372359" y="2555684"/>
            <a:ext cx="13970" cy="19050"/>
          </a:xfrm>
          <a:custGeom>
            <a:avLst/>
            <a:gdLst/>
            <a:ahLst/>
            <a:cxnLst/>
            <a:rect l="l" t="t" r="r" b="b"/>
            <a:pathLst>
              <a:path w="13970" h="19050">
                <a:moveTo>
                  <a:pt x="13715" y="0"/>
                </a:moveTo>
                <a:lnTo>
                  <a:pt x="0" y="5333"/>
                </a:lnTo>
                <a:lnTo>
                  <a:pt x="13715" y="19050"/>
                </a:lnTo>
                <a:lnTo>
                  <a:pt x="13715" y="0"/>
                </a:lnTo>
                <a:close/>
              </a:path>
            </a:pathLst>
          </a:custGeom>
          <a:solidFill>
            <a:srgbClr val="000000"/>
          </a:solidFill>
        </p:spPr>
        <p:txBody>
          <a:bodyPr wrap="square" lIns="0" tIns="0" rIns="0" bIns="0" rtlCol="0"/>
          <a:lstStyle/>
          <a:p>
            <a:endParaRPr/>
          </a:p>
        </p:txBody>
      </p:sp>
      <p:sp>
        <p:nvSpPr>
          <p:cNvPr id="544" name="object 544"/>
          <p:cNvSpPr/>
          <p:nvPr/>
        </p:nvSpPr>
        <p:spPr>
          <a:xfrm>
            <a:off x="5372359" y="2555684"/>
            <a:ext cx="13970" cy="19050"/>
          </a:xfrm>
          <a:custGeom>
            <a:avLst/>
            <a:gdLst/>
            <a:ahLst/>
            <a:cxnLst/>
            <a:rect l="l" t="t" r="r" b="b"/>
            <a:pathLst>
              <a:path w="13970" h="19050">
                <a:moveTo>
                  <a:pt x="13715" y="0"/>
                </a:moveTo>
                <a:lnTo>
                  <a:pt x="0" y="5333"/>
                </a:lnTo>
                <a:lnTo>
                  <a:pt x="13715" y="19050"/>
                </a:lnTo>
                <a:lnTo>
                  <a:pt x="13715" y="0"/>
                </a:lnTo>
              </a:path>
            </a:pathLst>
          </a:custGeom>
          <a:ln w="3175">
            <a:solidFill>
              <a:srgbClr val="000000"/>
            </a:solidFill>
          </a:ln>
        </p:spPr>
        <p:txBody>
          <a:bodyPr wrap="square" lIns="0" tIns="0" rIns="0" bIns="0" rtlCol="0"/>
          <a:lstStyle/>
          <a:p>
            <a:endParaRPr/>
          </a:p>
        </p:txBody>
      </p:sp>
      <p:sp>
        <p:nvSpPr>
          <p:cNvPr id="545" name="object 545"/>
          <p:cNvSpPr/>
          <p:nvPr/>
        </p:nvSpPr>
        <p:spPr>
          <a:xfrm>
            <a:off x="5367024" y="2561018"/>
            <a:ext cx="19050" cy="13970"/>
          </a:xfrm>
          <a:custGeom>
            <a:avLst/>
            <a:gdLst/>
            <a:ahLst/>
            <a:cxnLst/>
            <a:rect l="l" t="t" r="r" b="b"/>
            <a:pathLst>
              <a:path w="19050" h="13969">
                <a:moveTo>
                  <a:pt x="5334" y="0"/>
                </a:moveTo>
                <a:lnTo>
                  <a:pt x="0" y="13716"/>
                </a:lnTo>
                <a:lnTo>
                  <a:pt x="19050" y="13716"/>
                </a:lnTo>
                <a:lnTo>
                  <a:pt x="5334" y="0"/>
                </a:lnTo>
                <a:close/>
              </a:path>
            </a:pathLst>
          </a:custGeom>
          <a:solidFill>
            <a:srgbClr val="000000"/>
          </a:solidFill>
        </p:spPr>
        <p:txBody>
          <a:bodyPr wrap="square" lIns="0" tIns="0" rIns="0" bIns="0" rtlCol="0"/>
          <a:lstStyle/>
          <a:p>
            <a:endParaRPr/>
          </a:p>
        </p:txBody>
      </p:sp>
      <p:sp>
        <p:nvSpPr>
          <p:cNvPr id="546" name="object 546"/>
          <p:cNvSpPr/>
          <p:nvPr/>
        </p:nvSpPr>
        <p:spPr>
          <a:xfrm>
            <a:off x="5367024" y="2561018"/>
            <a:ext cx="19050" cy="13970"/>
          </a:xfrm>
          <a:custGeom>
            <a:avLst/>
            <a:gdLst/>
            <a:ahLst/>
            <a:cxnLst/>
            <a:rect l="l" t="t" r="r" b="b"/>
            <a:pathLst>
              <a:path w="19050" h="13969">
                <a:moveTo>
                  <a:pt x="5334" y="0"/>
                </a:moveTo>
                <a:lnTo>
                  <a:pt x="0" y="13716"/>
                </a:lnTo>
                <a:lnTo>
                  <a:pt x="19050" y="13716"/>
                </a:lnTo>
                <a:lnTo>
                  <a:pt x="5334" y="0"/>
                </a:lnTo>
              </a:path>
            </a:pathLst>
          </a:custGeom>
          <a:ln w="3175">
            <a:solidFill>
              <a:srgbClr val="000000"/>
            </a:solidFill>
          </a:ln>
        </p:spPr>
        <p:txBody>
          <a:bodyPr wrap="square" lIns="0" tIns="0" rIns="0" bIns="0" rtlCol="0"/>
          <a:lstStyle/>
          <a:p>
            <a:endParaRPr/>
          </a:p>
        </p:txBody>
      </p:sp>
      <p:sp>
        <p:nvSpPr>
          <p:cNvPr id="547" name="object 547"/>
          <p:cNvSpPr/>
          <p:nvPr/>
        </p:nvSpPr>
        <p:spPr>
          <a:xfrm>
            <a:off x="5367024" y="2574734"/>
            <a:ext cx="19050" cy="13970"/>
          </a:xfrm>
          <a:custGeom>
            <a:avLst/>
            <a:gdLst/>
            <a:ahLst/>
            <a:cxnLst/>
            <a:rect l="l" t="t" r="r" b="b"/>
            <a:pathLst>
              <a:path w="19050" h="13969">
                <a:moveTo>
                  <a:pt x="19050" y="0"/>
                </a:moveTo>
                <a:lnTo>
                  <a:pt x="0" y="0"/>
                </a:lnTo>
                <a:lnTo>
                  <a:pt x="5334" y="13715"/>
                </a:lnTo>
                <a:lnTo>
                  <a:pt x="19050" y="0"/>
                </a:lnTo>
                <a:close/>
              </a:path>
            </a:pathLst>
          </a:custGeom>
          <a:solidFill>
            <a:srgbClr val="000000"/>
          </a:solidFill>
        </p:spPr>
        <p:txBody>
          <a:bodyPr wrap="square" lIns="0" tIns="0" rIns="0" bIns="0" rtlCol="0"/>
          <a:lstStyle/>
          <a:p>
            <a:endParaRPr/>
          </a:p>
        </p:txBody>
      </p:sp>
      <p:sp>
        <p:nvSpPr>
          <p:cNvPr id="548" name="object 548"/>
          <p:cNvSpPr/>
          <p:nvPr/>
        </p:nvSpPr>
        <p:spPr>
          <a:xfrm>
            <a:off x="5367024" y="2574734"/>
            <a:ext cx="19050" cy="13970"/>
          </a:xfrm>
          <a:custGeom>
            <a:avLst/>
            <a:gdLst/>
            <a:ahLst/>
            <a:cxnLst/>
            <a:rect l="l" t="t" r="r" b="b"/>
            <a:pathLst>
              <a:path w="19050" h="13969">
                <a:moveTo>
                  <a:pt x="0" y="0"/>
                </a:moveTo>
                <a:lnTo>
                  <a:pt x="5334" y="13715"/>
                </a:lnTo>
                <a:lnTo>
                  <a:pt x="19050" y="0"/>
                </a:lnTo>
                <a:lnTo>
                  <a:pt x="0" y="0"/>
                </a:lnTo>
              </a:path>
            </a:pathLst>
          </a:custGeom>
          <a:ln w="3175">
            <a:solidFill>
              <a:srgbClr val="000000"/>
            </a:solidFill>
          </a:ln>
        </p:spPr>
        <p:txBody>
          <a:bodyPr wrap="square" lIns="0" tIns="0" rIns="0" bIns="0" rtlCol="0"/>
          <a:lstStyle/>
          <a:p>
            <a:endParaRPr/>
          </a:p>
        </p:txBody>
      </p:sp>
      <p:sp>
        <p:nvSpPr>
          <p:cNvPr id="549" name="object 549"/>
          <p:cNvSpPr/>
          <p:nvPr/>
        </p:nvSpPr>
        <p:spPr>
          <a:xfrm>
            <a:off x="5372359" y="2574734"/>
            <a:ext cx="13970" cy="19050"/>
          </a:xfrm>
          <a:custGeom>
            <a:avLst/>
            <a:gdLst/>
            <a:ahLst/>
            <a:cxnLst/>
            <a:rect l="l" t="t" r="r" b="b"/>
            <a:pathLst>
              <a:path w="13970" h="19050">
                <a:moveTo>
                  <a:pt x="13715" y="0"/>
                </a:moveTo>
                <a:lnTo>
                  <a:pt x="0" y="13715"/>
                </a:lnTo>
                <a:lnTo>
                  <a:pt x="13715" y="19050"/>
                </a:lnTo>
                <a:lnTo>
                  <a:pt x="13715" y="0"/>
                </a:lnTo>
                <a:close/>
              </a:path>
            </a:pathLst>
          </a:custGeom>
          <a:solidFill>
            <a:srgbClr val="000000"/>
          </a:solidFill>
        </p:spPr>
        <p:txBody>
          <a:bodyPr wrap="square" lIns="0" tIns="0" rIns="0" bIns="0" rtlCol="0"/>
          <a:lstStyle/>
          <a:p>
            <a:endParaRPr/>
          </a:p>
        </p:txBody>
      </p:sp>
      <p:sp>
        <p:nvSpPr>
          <p:cNvPr id="550" name="object 550"/>
          <p:cNvSpPr/>
          <p:nvPr/>
        </p:nvSpPr>
        <p:spPr>
          <a:xfrm>
            <a:off x="5372359" y="2574734"/>
            <a:ext cx="13970" cy="19050"/>
          </a:xfrm>
          <a:custGeom>
            <a:avLst/>
            <a:gdLst/>
            <a:ahLst/>
            <a:cxnLst/>
            <a:rect l="l" t="t" r="r" b="b"/>
            <a:pathLst>
              <a:path w="13970" h="19050">
                <a:moveTo>
                  <a:pt x="0" y="13715"/>
                </a:moveTo>
                <a:lnTo>
                  <a:pt x="13715" y="19050"/>
                </a:lnTo>
                <a:lnTo>
                  <a:pt x="13715" y="0"/>
                </a:lnTo>
                <a:lnTo>
                  <a:pt x="0" y="13715"/>
                </a:lnTo>
              </a:path>
            </a:pathLst>
          </a:custGeom>
          <a:ln w="3175">
            <a:solidFill>
              <a:srgbClr val="000000"/>
            </a:solidFill>
          </a:ln>
        </p:spPr>
        <p:txBody>
          <a:bodyPr wrap="square" lIns="0" tIns="0" rIns="0" bIns="0" rtlCol="0"/>
          <a:lstStyle/>
          <a:p>
            <a:endParaRPr/>
          </a:p>
        </p:txBody>
      </p:sp>
      <p:sp>
        <p:nvSpPr>
          <p:cNvPr id="551" name="object 551"/>
          <p:cNvSpPr/>
          <p:nvPr/>
        </p:nvSpPr>
        <p:spPr>
          <a:xfrm>
            <a:off x="5386074" y="2574734"/>
            <a:ext cx="13335" cy="19050"/>
          </a:xfrm>
          <a:custGeom>
            <a:avLst/>
            <a:gdLst/>
            <a:ahLst/>
            <a:cxnLst/>
            <a:rect l="l" t="t" r="r" b="b"/>
            <a:pathLst>
              <a:path w="13335" h="19050">
                <a:moveTo>
                  <a:pt x="0" y="0"/>
                </a:moveTo>
                <a:lnTo>
                  <a:pt x="0" y="19050"/>
                </a:lnTo>
                <a:lnTo>
                  <a:pt x="12954" y="13715"/>
                </a:lnTo>
                <a:lnTo>
                  <a:pt x="0" y="0"/>
                </a:lnTo>
                <a:close/>
              </a:path>
            </a:pathLst>
          </a:custGeom>
          <a:solidFill>
            <a:srgbClr val="000000"/>
          </a:solidFill>
        </p:spPr>
        <p:txBody>
          <a:bodyPr wrap="square" lIns="0" tIns="0" rIns="0" bIns="0" rtlCol="0"/>
          <a:lstStyle/>
          <a:p>
            <a:endParaRPr/>
          </a:p>
        </p:txBody>
      </p:sp>
      <p:sp>
        <p:nvSpPr>
          <p:cNvPr id="552" name="object 552"/>
          <p:cNvSpPr/>
          <p:nvPr/>
        </p:nvSpPr>
        <p:spPr>
          <a:xfrm>
            <a:off x="5386074" y="2574734"/>
            <a:ext cx="13335" cy="19050"/>
          </a:xfrm>
          <a:custGeom>
            <a:avLst/>
            <a:gdLst/>
            <a:ahLst/>
            <a:cxnLst/>
            <a:rect l="l" t="t" r="r" b="b"/>
            <a:pathLst>
              <a:path w="13335" h="19050">
                <a:moveTo>
                  <a:pt x="0" y="19050"/>
                </a:moveTo>
                <a:lnTo>
                  <a:pt x="12954" y="13715"/>
                </a:lnTo>
                <a:lnTo>
                  <a:pt x="0" y="0"/>
                </a:lnTo>
                <a:lnTo>
                  <a:pt x="0" y="19050"/>
                </a:lnTo>
              </a:path>
            </a:pathLst>
          </a:custGeom>
          <a:ln w="3175">
            <a:solidFill>
              <a:srgbClr val="000000"/>
            </a:solidFill>
          </a:ln>
        </p:spPr>
        <p:txBody>
          <a:bodyPr wrap="square" lIns="0" tIns="0" rIns="0" bIns="0" rtlCol="0"/>
          <a:lstStyle/>
          <a:p>
            <a:endParaRPr/>
          </a:p>
        </p:txBody>
      </p:sp>
      <p:sp>
        <p:nvSpPr>
          <p:cNvPr id="553" name="object 553"/>
          <p:cNvSpPr/>
          <p:nvPr/>
        </p:nvSpPr>
        <p:spPr>
          <a:xfrm>
            <a:off x="5386074" y="2574734"/>
            <a:ext cx="19050" cy="13970"/>
          </a:xfrm>
          <a:custGeom>
            <a:avLst/>
            <a:gdLst/>
            <a:ahLst/>
            <a:cxnLst/>
            <a:rect l="l" t="t" r="r" b="b"/>
            <a:pathLst>
              <a:path w="19050" h="13969">
                <a:moveTo>
                  <a:pt x="19050" y="0"/>
                </a:moveTo>
                <a:lnTo>
                  <a:pt x="0" y="0"/>
                </a:lnTo>
                <a:lnTo>
                  <a:pt x="12954" y="13715"/>
                </a:lnTo>
                <a:lnTo>
                  <a:pt x="19050" y="0"/>
                </a:lnTo>
                <a:close/>
              </a:path>
            </a:pathLst>
          </a:custGeom>
          <a:solidFill>
            <a:srgbClr val="000000"/>
          </a:solidFill>
        </p:spPr>
        <p:txBody>
          <a:bodyPr wrap="square" lIns="0" tIns="0" rIns="0" bIns="0" rtlCol="0"/>
          <a:lstStyle/>
          <a:p>
            <a:endParaRPr/>
          </a:p>
        </p:txBody>
      </p:sp>
      <p:sp>
        <p:nvSpPr>
          <p:cNvPr id="554" name="object 554"/>
          <p:cNvSpPr txBox="1"/>
          <p:nvPr/>
        </p:nvSpPr>
        <p:spPr>
          <a:xfrm>
            <a:off x="5432049" y="2191464"/>
            <a:ext cx="10287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N</a:t>
            </a:r>
            <a:endParaRPr sz="850">
              <a:latin typeface="Arial"/>
              <a:cs typeface="Arial"/>
            </a:endParaRPr>
          </a:p>
        </p:txBody>
      </p:sp>
      <p:sp>
        <p:nvSpPr>
          <p:cNvPr id="555" name="object 555"/>
          <p:cNvSpPr/>
          <p:nvPr/>
        </p:nvSpPr>
        <p:spPr>
          <a:xfrm>
            <a:off x="5386074" y="2574734"/>
            <a:ext cx="19050" cy="13970"/>
          </a:xfrm>
          <a:custGeom>
            <a:avLst/>
            <a:gdLst/>
            <a:ahLst/>
            <a:cxnLst/>
            <a:rect l="l" t="t" r="r" b="b"/>
            <a:pathLst>
              <a:path w="19050" h="13969">
                <a:moveTo>
                  <a:pt x="12954" y="13715"/>
                </a:moveTo>
                <a:lnTo>
                  <a:pt x="19050" y="0"/>
                </a:lnTo>
                <a:lnTo>
                  <a:pt x="0" y="0"/>
                </a:lnTo>
                <a:lnTo>
                  <a:pt x="12954" y="13715"/>
                </a:lnTo>
              </a:path>
            </a:pathLst>
          </a:custGeom>
          <a:ln w="3175">
            <a:solidFill>
              <a:srgbClr val="000000"/>
            </a:solidFill>
          </a:ln>
        </p:spPr>
        <p:txBody>
          <a:bodyPr wrap="square" lIns="0" tIns="0" rIns="0" bIns="0" rtlCol="0"/>
          <a:lstStyle/>
          <a:p>
            <a:endParaRPr/>
          </a:p>
        </p:txBody>
      </p:sp>
      <p:sp>
        <p:nvSpPr>
          <p:cNvPr id="556" name="object 556"/>
          <p:cNvSpPr/>
          <p:nvPr/>
        </p:nvSpPr>
        <p:spPr>
          <a:xfrm>
            <a:off x="5005837" y="1815783"/>
            <a:ext cx="7620" cy="139700"/>
          </a:xfrm>
          <a:custGeom>
            <a:avLst/>
            <a:gdLst/>
            <a:ahLst/>
            <a:cxnLst/>
            <a:rect l="l" t="t" r="r" b="b"/>
            <a:pathLst>
              <a:path w="7619" h="139700">
                <a:moveTo>
                  <a:pt x="7619" y="0"/>
                </a:moveTo>
                <a:lnTo>
                  <a:pt x="0" y="7619"/>
                </a:lnTo>
                <a:lnTo>
                  <a:pt x="7619" y="139445"/>
                </a:lnTo>
                <a:lnTo>
                  <a:pt x="7619" y="0"/>
                </a:lnTo>
                <a:close/>
              </a:path>
            </a:pathLst>
          </a:custGeom>
          <a:solidFill>
            <a:srgbClr val="000000"/>
          </a:solidFill>
        </p:spPr>
        <p:txBody>
          <a:bodyPr wrap="square" lIns="0" tIns="0" rIns="0" bIns="0" rtlCol="0"/>
          <a:lstStyle/>
          <a:p>
            <a:endParaRPr/>
          </a:p>
        </p:txBody>
      </p:sp>
      <p:sp>
        <p:nvSpPr>
          <p:cNvPr id="557" name="object 557"/>
          <p:cNvSpPr/>
          <p:nvPr/>
        </p:nvSpPr>
        <p:spPr>
          <a:xfrm>
            <a:off x="5005837" y="1823403"/>
            <a:ext cx="7620" cy="132080"/>
          </a:xfrm>
          <a:custGeom>
            <a:avLst/>
            <a:gdLst/>
            <a:ahLst/>
            <a:cxnLst/>
            <a:rect l="l" t="t" r="r" b="b"/>
            <a:pathLst>
              <a:path w="7619" h="132080">
                <a:moveTo>
                  <a:pt x="0" y="0"/>
                </a:moveTo>
                <a:lnTo>
                  <a:pt x="0" y="124206"/>
                </a:lnTo>
                <a:lnTo>
                  <a:pt x="7619" y="131825"/>
                </a:lnTo>
                <a:lnTo>
                  <a:pt x="0" y="0"/>
                </a:lnTo>
                <a:close/>
              </a:path>
            </a:pathLst>
          </a:custGeom>
          <a:solidFill>
            <a:srgbClr val="000000"/>
          </a:solidFill>
        </p:spPr>
        <p:txBody>
          <a:bodyPr wrap="square" lIns="0" tIns="0" rIns="0" bIns="0" rtlCol="0"/>
          <a:lstStyle/>
          <a:p>
            <a:endParaRPr/>
          </a:p>
        </p:txBody>
      </p:sp>
      <p:sp>
        <p:nvSpPr>
          <p:cNvPr id="558" name="object 558"/>
          <p:cNvSpPr/>
          <p:nvPr/>
        </p:nvSpPr>
        <p:spPr>
          <a:xfrm>
            <a:off x="5005837" y="1815783"/>
            <a:ext cx="7620" cy="139700"/>
          </a:xfrm>
          <a:custGeom>
            <a:avLst/>
            <a:gdLst/>
            <a:ahLst/>
            <a:cxnLst/>
            <a:rect l="l" t="t" r="r" b="b"/>
            <a:pathLst>
              <a:path w="7619" h="139700">
                <a:moveTo>
                  <a:pt x="7619" y="0"/>
                </a:moveTo>
                <a:lnTo>
                  <a:pt x="0" y="7619"/>
                </a:lnTo>
                <a:lnTo>
                  <a:pt x="0" y="131825"/>
                </a:lnTo>
                <a:lnTo>
                  <a:pt x="7619" y="139445"/>
                </a:lnTo>
                <a:lnTo>
                  <a:pt x="7619" y="0"/>
                </a:lnTo>
              </a:path>
            </a:pathLst>
          </a:custGeom>
          <a:ln w="3175">
            <a:solidFill>
              <a:srgbClr val="000000"/>
            </a:solidFill>
          </a:ln>
        </p:spPr>
        <p:txBody>
          <a:bodyPr wrap="square" lIns="0" tIns="0" rIns="0" bIns="0" rtlCol="0"/>
          <a:lstStyle/>
          <a:p>
            <a:endParaRPr/>
          </a:p>
        </p:txBody>
      </p:sp>
      <p:sp>
        <p:nvSpPr>
          <p:cNvPr id="559" name="object 559"/>
          <p:cNvSpPr/>
          <p:nvPr/>
        </p:nvSpPr>
        <p:spPr>
          <a:xfrm>
            <a:off x="4479294" y="1947609"/>
            <a:ext cx="534670" cy="7620"/>
          </a:xfrm>
          <a:custGeom>
            <a:avLst/>
            <a:gdLst/>
            <a:ahLst/>
            <a:cxnLst/>
            <a:rect l="l" t="t" r="r" b="b"/>
            <a:pathLst>
              <a:path w="534669" h="7619">
                <a:moveTo>
                  <a:pt x="526542" y="0"/>
                </a:moveTo>
                <a:lnTo>
                  <a:pt x="0" y="7619"/>
                </a:lnTo>
                <a:lnTo>
                  <a:pt x="534162" y="7619"/>
                </a:lnTo>
                <a:lnTo>
                  <a:pt x="526542" y="0"/>
                </a:lnTo>
                <a:close/>
              </a:path>
            </a:pathLst>
          </a:custGeom>
          <a:solidFill>
            <a:srgbClr val="000000"/>
          </a:solidFill>
        </p:spPr>
        <p:txBody>
          <a:bodyPr wrap="square" lIns="0" tIns="0" rIns="0" bIns="0" rtlCol="0"/>
          <a:lstStyle/>
          <a:p>
            <a:endParaRPr/>
          </a:p>
        </p:txBody>
      </p:sp>
      <p:sp>
        <p:nvSpPr>
          <p:cNvPr id="560" name="object 560"/>
          <p:cNvSpPr/>
          <p:nvPr/>
        </p:nvSpPr>
        <p:spPr>
          <a:xfrm>
            <a:off x="4479294" y="1947609"/>
            <a:ext cx="527050" cy="7620"/>
          </a:xfrm>
          <a:custGeom>
            <a:avLst/>
            <a:gdLst/>
            <a:ahLst/>
            <a:cxnLst/>
            <a:rect l="l" t="t" r="r" b="b"/>
            <a:pathLst>
              <a:path w="527050" h="7619">
                <a:moveTo>
                  <a:pt x="526542" y="0"/>
                </a:moveTo>
                <a:lnTo>
                  <a:pt x="7619" y="0"/>
                </a:lnTo>
                <a:lnTo>
                  <a:pt x="0" y="7619"/>
                </a:lnTo>
                <a:lnTo>
                  <a:pt x="526542" y="0"/>
                </a:lnTo>
                <a:close/>
              </a:path>
            </a:pathLst>
          </a:custGeom>
          <a:solidFill>
            <a:srgbClr val="000000"/>
          </a:solidFill>
        </p:spPr>
        <p:txBody>
          <a:bodyPr wrap="square" lIns="0" tIns="0" rIns="0" bIns="0" rtlCol="0"/>
          <a:lstStyle/>
          <a:p>
            <a:endParaRPr/>
          </a:p>
        </p:txBody>
      </p:sp>
      <p:sp>
        <p:nvSpPr>
          <p:cNvPr id="561" name="object 561"/>
          <p:cNvSpPr/>
          <p:nvPr/>
        </p:nvSpPr>
        <p:spPr>
          <a:xfrm>
            <a:off x="4479294" y="1947609"/>
            <a:ext cx="534670" cy="7620"/>
          </a:xfrm>
          <a:custGeom>
            <a:avLst/>
            <a:gdLst/>
            <a:ahLst/>
            <a:cxnLst/>
            <a:rect l="l" t="t" r="r" b="b"/>
            <a:pathLst>
              <a:path w="534669" h="7619">
                <a:moveTo>
                  <a:pt x="534162" y="7619"/>
                </a:moveTo>
                <a:lnTo>
                  <a:pt x="526542" y="0"/>
                </a:lnTo>
                <a:lnTo>
                  <a:pt x="7619" y="0"/>
                </a:lnTo>
                <a:lnTo>
                  <a:pt x="0" y="7619"/>
                </a:lnTo>
                <a:lnTo>
                  <a:pt x="534162" y="7619"/>
                </a:lnTo>
              </a:path>
            </a:pathLst>
          </a:custGeom>
          <a:ln w="3175">
            <a:solidFill>
              <a:srgbClr val="000000"/>
            </a:solidFill>
          </a:ln>
        </p:spPr>
        <p:txBody>
          <a:bodyPr wrap="square" lIns="0" tIns="0" rIns="0" bIns="0" rtlCol="0"/>
          <a:lstStyle/>
          <a:p>
            <a:endParaRPr/>
          </a:p>
        </p:txBody>
      </p:sp>
      <p:sp>
        <p:nvSpPr>
          <p:cNvPr id="562" name="object 562"/>
          <p:cNvSpPr/>
          <p:nvPr/>
        </p:nvSpPr>
        <p:spPr>
          <a:xfrm>
            <a:off x="4479294" y="1815783"/>
            <a:ext cx="7620" cy="139700"/>
          </a:xfrm>
          <a:custGeom>
            <a:avLst/>
            <a:gdLst/>
            <a:ahLst/>
            <a:cxnLst/>
            <a:rect l="l" t="t" r="r" b="b"/>
            <a:pathLst>
              <a:path w="7619" h="139700">
                <a:moveTo>
                  <a:pt x="0" y="0"/>
                </a:moveTo>
                <a:lnTo>
                  <a:pt x="0" y="139445"/>
                </a:lnTo>
                <a:lnTo>
                  <a:pt x="7619" y="131825"/>
                </a:lnTo>
                <a:lnTo>
                  <a:pt x="0" y="0"/>
                </a:lnTo>
                <a:close/>
              </a:path>
            </a:pathLst>
          </a:custGeom>
          <a:solidFill>
            <a:srgbClr val="000000"/>
          </a:solidFill>
        </p:spPr>
        <p:txBody>
          <a:bodyPr wrap="square" lIns="0" tIns="0" rIns="0" bIns="0" rtlCol="0"/>
          <a:lstStyle/>
          <a:p>
            <a:endParaRPr/>
          </a:p>
        </p:txBody>
      </p:sp>
      <p:sp>
        <p:nvSpPr>
          <p:cNvPr id="563" name="object 563"/>
          <p:cNvSpPr/>
          <p:nvPr/>
        </p:nvSpPr>
        <p:spPr>
          <a:xfrm>
            <a:off x="4479294" y="1815783"/>
            <a:ext cx="7620" cy="132080"/>
          </a:xfrm>
          <a:custGeom>
            <a:avLst/>
            <a:gdLst/>
            <a:ahLst/>
            <a:cxnLst/>
            <a:rect l="l" t="t" r="r" b="b"/>
            <a:pathLst>
              <a:path w="7619" h="132080">
                <a:moveTo>
                  <a:pt x="0" y="0"/>
                </a:moveTo>
                <a:lnTo>
                  <a:pt x="7619" y="131825"/>
                </a:lnTo>
                <a:lnTo>
                  <a:pt x="7619" y="7619"/>
                </a:lnTo>
                <a:lnTo>
                  <a:pt x="0" y="0"/>
                </a:lnTo>
                <a:close/>
              </a:path>
            </a:pathLst>
          </a:custGeom>
          <a:solidFill>
            <a:srgbClr val="000000"/>
          </a:solidFill>
        </p:spPr>
        <p:txBody>
          <a:bodyPr wrap="square" lIns="0" tIns="0" rIns="0" bIns="0" rtlCol="0"/>
          <a:lstStyle/>
          <a:p>
            <a:endParaRPr/>
          </a:p>
        </p:txBody>
      </p:sp>
      <p:sp>
        <p:nvSpPr>
          <p:cNvPr id="564" name="object 564"/>
          <p:cNvSpPr/>
          <p:nvPr/>
        </p:nvSpPr>
        <p:spPr>
          <a:xfrm>
            <a:off x="4479294" y="1815783"/>
            <a:ext cx="7620" cy="139700"/>
          </a:xfrm>
          <a:custGeom>
            <a:avLst/>
            <a:gdLst/>
            <a:ahLst/>
            <a:cxnLst/>
            <a:rect l="l" t="t" r="r" b="b"/>
            <a:pathLst>
              <a:path w="7619" h="139700">
                <a:moveTo>
                  <a:pt x="0" y="139445"/>
                </a:moveTo>
                <a:lnTo>
                  <a:pt x="7619" y="131825"/>
                </a:lnTo>
                <a:lnTo>
                  <a:pt x="7619" y="7619"/>
                </a:lnTo>
                <a:lnTo>
                  <a:pt x="0" y="0"/>
                </a:lnTo>
                <a:lnTo>
                  <a:pt x="0" y="139445"/>
                </a:lnTo>
              </a:path>
            </a:pathLst>
          </a:custGeom>
          <a:ln w="3175">
            <a:solidFill>
              <a:srgbClr val="000000"/>
            </a:solidFill>
          </a:ln>
        </p:spPr>
        <p:txBody>
          <a:bodyPr wrap="square" lIns="0" tIns="0" rIns="0" bIns="0" rtlCol="0"/>
          <a:lstStyle/>
          <a:p>
            <a:endParaRPr/>
          </a:p>
        </p:txBody>
      </p:sp>
      <p:sp>
        <p:nvSpPr>
          <p:cNvPr id="565" name="object 565"/>
          <p:cNvSpPr/>
          <p:nvPr/>
        </p:nvSpPr>
        <p:spPr>
          <a:xfrm>
            <a:off x="4479294" y="1815783"/>
            <a:ext cx="534670" cy="7620"/>
          </a:xfrm>
          <a:custGeom>
            <a:avLst/>
            <a:gdLst/>
            <a:ahLst/>
            <a:cxnLst/>
            <a:rect l="l" t="t" r="r" b="b"/>
            <a:pathLst>
              <a:path w="534669" h="7619">
                <a:moveTo>
                  <a:pt x="534162" y="0"/>
                </a:moveTo>
                <a:lnTo>
                  <a:pt x="0" y="0"/>
                </a:lnTo>
                <a:lnTo>
                  <a:pt x="7619" y="7619"/>
                </a:lnTo>
                <a:lnTo>
                  <a:pt x="534162" y="0"/>
                </a:lnTo>
                <a:close/>
              </a:path>
            </a:pathLst>
          </a:custGeom>
          <a:solidFill>
            <a:srgbClr val="000000"/>
          </a:solidFill>
        </p:spPr>
        <p:txBody>
          <a:bodyPr wrap="square" lIns="0" tIns="0" rIns="0" bIns="0" rtlCol="0"/>
          <a:lstStyle/>
          <a:p>
            <a:endParaRPr/>
          </a:p>
        </p:txBody>
      </p:sp>
      <p:sp>
        <p:nvSpPr>
          <p:cNvPr id="566" name="object 566"/>
          <p:cNvSpPr/>
          <p:nvPr/>
        </p:nvSpPr>
        <p:spPr>
          <a:xfrm>
            <a:off x="4486915" y="1815783"/>
            <a:ext cx="527050" cy="7620"/>
          </a:xfrm>
          <a:custGeom>
            <a:avLst/>
            <a:gdLst/>
            <a:ahLst/>
            <a:cxnLst/>
            <a:rect l="l" t="t" r="r" b="b"/>
            <a:pathLst>
              <a:path w="527050" h="7619">
                <a:moveTo>
                  <a:pt x="526542" y="0"/>
                </a:moveTo>
                <a:lnTo>
                  <a:pt x="0" y="7619"/>
                </a:lnTo>
                <a:lnTo>
                  <a:pt x="518922" y="7619"/>
                </a:lnTo>
                <a:lnTo>
                  <a:pt x="526542" y="0"/>
                </a:lnTo>
                <a:close/>
              </a:path>
            </a:pathLst>
          </a:custGeom>
          <a:solidFill>
            <a:srgbClr val="000000"/>
          </a:solidFill>
        </p:spPr>
        <p:txBody>
          <a:bodyPr wrap="square" lIns="0" tIns="0" rIns="0" bIns="0" rtlCol="0"/>
          <a:lstStyle/>
          <a:p>
            <a:endParaRPr/>
          </a:p>
        </p:txBody>
      </p:sp>
      <p:sp>
        <p:nvSpPr>
          <p:cNvPr id="567" name="object 567"/>
          <p:cNvSpPr/>
          <p:nvPr/>
        </p:nvSpPr>
        <p:spPr>
          <a:xfrm>
            <a:off x="4479294" y="1815783"/>
            <a:ext cx="534670" cy="7620"/>
          </a:xfrm>
          <a:custGeom>
            <a:avLst/>
            <a:gdLst/>
            <a:ahLst/>
            <a:cxnLst/>
            <a:rect l="l" t="t" r="r" b="b"/>
            <a:pathLst>
              <a:path w="534669" h="7619">
                <a:moveTo>
                  <a:pt x="0" y="0"/>
                </a:moveTo>
                <a:lnTo>
                  <a:pt x="7619" y="7619"/>
                </a:lnTo>
                <a:lnTo>
                  <a:pt x="526542" y="7619"/>
                </a:lnTo>
                <a:lnTo>
                  <a:pt x="534162" y="0"/>
                </a:lnTo>
                <a:lnTo>
                  <a:pt x="0" y="0"/>
                </a:lnTo>
              </a:path>
            </a:pathLst>
          </a:custGeom>
          <a:ln w="3175">
            <a:solidFill>
              <a:srgbClr val="000000"/>
            </a:solidFill>
          </a:ln>
        </p:spPr>
        <p:txBody>
          <a:bodyPr wrap="square" lIns="0" tIns="0" rIns="0" bIns="0" rtlCol="0"/>
          <a:lstStyle/>
          <a:p>
            <a:endParaRPr/>
          </a:p>
        </p:txBody>
      </p:sp>
      <p:sp>
        <p:nvSpPr>
          <p:cNvPr id="568" name="object 568"/>
          <p:cNvSpPr/>
          <p:nvPr/>
        </p:nvSpPr>
        <p:spPr>
          <a:xfrm>
            <a:off x="5005837" y="1586420"/>
            <a:ext cx="7620" cy="139700"/>
          </a:xfrm>
          <a:custGeom>
            <a:avLst/>
            <a:gdLst/>
            <a:ahLst/>
            <a:cxnLst/>
            <a:rect l="l" t="t" r="r" b="b"/>
            <a:pathLst>
              <a:path w="7619" h="139700">
                <a:moveTo>
                  <a:pt x="7619" y="0"/>
                </a:moveTo>
                <a:lnTo>
                  <a:pt x="0" y="6857"/>
                </a:lnTo>
                <a:lnTo>
                  <a:pt x="7619" y="139446"/>
                </a:lnTo>
                <a:lnTo>
                  <a:pt x="7619" y="0"/>
                </a:lnTo>
                <a:close/>
              </a:path>
            </a:pathLst>
          </a:custGeom>
          <a:solidFill>
            <a:srgbClr val="000000"/>
          </a:solidFill>
        </p:spPr>
        <p:txBody>
          <a:bodyPr wrap="square" lIns="0" tIns="0" rIns="0" bIns="0" rtlCol="0"/>
          <a:lstStyle/>
          <a:p>
            <a:endParaRPr/>
          </a:p>
        </p:txBody>
      </p:sp>
      <p:sp>
        <p:nvSpPr>
          <p:cNvPr id="569" name="object 569"/>
          <p:cNvSpPr/>
          <p:nvPr/>
        </p:nvSpPr>
        <p:spPr>
          <a:xfrm>
            <a:off x="5005837" y="1593278"/>
            <a:ext cx="7620" cy="132715"/>
          </a:xfrm>
          <a:custGeom>
            <a:avLst/>
            <a:gdLst/>
            <a:ahLst/>
            <a:cxnLst/>
            <a:rect l="l" t="t" r="r" b="b"/>
            <a:pathLst>
              <a:path w="7619" h="132715">
                <a:moveTo>
                  <a:pt x="0" y="0"/>
                </a:moveTo>
                <a:lnTo>
                  <a:pt x="0" y="124968"/>
                </a:lnTo>
                <a:lnTo>
                  <a:pt x="7619" y="132588"/>
                </a:lnTo>
                <a:lnTo>
                  <a:pt x="0" y="0"/>
                </a:lnTo>
                <a:close/>
              </a:path>
            </a:pathLst>
          </a:custGeom>
          <a:solidFill>
            <a:srgbClr val="000000"/>
          </a:solidFill>
        </p:spPr>
        <p:txBody>
          <a:bodyPr wrap="square" lIns="0" tIns="0" rIns="0" bIns="0" rtlCol="0"/>
          <a:lstStyle/>
          <a:p>
            <a:endParaRPr/>
          </a:p>
        </p:txBody>
      </p:sp>
      <p:sp>
        <p:nvSpPr>
          <p:cNvPr id="570" name="object 570"/>
          <p:cNvSpPr/>
          <p:nvPr/>
        </p:nvSpPr>
        <p:spPr>
          <a:xfrm>
            <a:off x="5005837" y="1586420"/>
            <a:ext cx="7620" cy="139700"/>
          </a:xfrm>
          <a:custGeom>
            <a:avLst/>
            <a:gdLst/>
            <a:ahLst/>
            <a:cxnLst/>
            <a:rect l="l" t="t" r="r" b="b"/>
            <a:pathLst>
              <a:path w="7619" h="139700">
                <a:moveTo>
                  <a:pt x="7619" y="0"/>
                </a:moveTo>
                <a:lnTo>
                  <a:pt x="0" y="6857"/>
                </a:lnTo>
                <a:lnTo>
                  <a:pt x="0" y="131825"/>
                </a:lnTo>
                <a:lnTo>
                  <a:pt x="7619" y="139446"/>
                </a:lnTo>
                <a:lnTo>
                  <a:pt x="7619" y="0"/>
                </a:lnTo>
              </a:path>
            </a:pathLst>
          </a:custGeom>
          <a:ln w="3175">
            <a:solidFill>
              <a:srgbClr val="000000"/>
            </a:solidFill>
          </a:ln>
        </p:spPr>
        <p:txBody>
          <a:bodyPr wrap="square" lIns="0" tIns="0" rIns="0" bIns="0" rtlCol="0"/>
          <a:lstStyle/>
          <a:p>
            <a:endParaRPr/>
          </a:p>
        </p:txBody>
      </p:sp>
      <p:sp>
        <p:nvSpPr>
          <p:cNvPr id="571" name="object 571"/>
          <p:cNvSpPr/>
          <p:nvPr/>
        </p:nvSpPr>
        <p:spPr>
          <a:xfrm>
            <a:off x="4479294" y="1718247"/>
            <a:ext cx="534670" cy="7620"/>
          </a:xfrm>
          <a:custGeom>
            <a:avLst/>
            <a:gdLst/>
            <a:ahLst/>
            <a:cxnLst/>
            <a:rect l="l" t="t" r="r" b="b"/>
            <a:pathLst>
              <a:path w="534669" h="7619">
                <a:moveTo>
                  <a:pt x="526542" y="0"/>
                </a:moveTo>
                <a:lnTo>
                  <a:pt x="0" y="7620"/>
                </a:lnTo>
                <a:lnTo>
                  <a:pt x="534162" y="7620"/>
                </a:lnTo>
                <a:lnTo>
                  <a:pt x="526542" y="0"/>
                </a:lnTo>
                <a:close/>
              </a:path>
            </a:pathLst>
          </a:custGeom>
          <a:solidFill>
            <a:srgbClr val="000000"/>
          </a:solidFill>
        </p:spPr>
        <p:txBody>
          <a:bodyPr wrap="square" lIns="0" tIns="0" rIns="0" bIns="0" rtlCol="0"/>
          <a:lstStyle/>
          <a:p>
            <a:endParaRPr/>
          </a:p>
        </p:txBody>
      </p:sp>
      <p:sp>
        <p:nvSpPr>
          <p:cNvPr id="572" name="object 572"/>
          <p:cNvSpPr/>
          <p:nvPr/>
        </p:nvSpPr>
        <p:spPr>
          <a:xfrm>
            <a:off x="4479294" y="1718247"/>
            <a:ext cx="527050" cy="7620"/>
          </a:xfrm>
          <a:custGeom>
            <a:avLst/>
            <a:gdLst/>
            <a:ahLst/>
            <a:cxnLst/>
            <a:rect l="l" t="t" r="r" b="b"/>
            <a:pathLst>
              <a:path w="527050" h="7619">
                <a:moveTo>
                  <a:pt x="526542" y="0"/>
                </a:moveTo>
                <a:lnTo>
                  <a:pt x="7619" y="0"/>
                </a:lnTo>
                <a:lnTo>
                  <a:pt x="0" y="7620"/>
                </a:lnTo>
                <a:lnTo>
                  <a:pt x="526542" y="0"/>
                </a:lnTo>
                <a:close/>
              </a:path>
            </a:pathLst>
          </a:custGeom>
          <a:solidFill>
            <a:srgbClr val="000000"/>
          </a:solidFill>
        </p:spPr>
        <p:txBody>
          <a:bodyPr wrap="square" lIns="0" tIns="0" rIns="0" bIns="0" rtlCol="0"/>
          <a:lstStyle/>
          <a:p>
            <a:endParaRPr/>
          </a:p>
        </p:txBody>
      </p:sp>
      <p:sp>
        <p:nvSpPr>
          <p:cNvPr id="573" name="object 573"/>
          <p:cNvSpPr/>
          <p:nvPr/>
        </p:nvSpPr>
        <p:spPr>
          <a:xfrm>
            <a:off x="4479294" y="1718247"/>
            <a:ext cx="534670" cy="7620"/>
          </a:xfrm>
          <a:custGeom>
            <a:avLst/>
            <a:gdLst/>
            <a:ahLst/>
            <a:cxnLst/>
            <a:rect l="l" t="t" r="r" b="b"/>
            <a:pathLst>
              <a:path w="534669" h="7619">
                <a:moveTo>
                  <a:pt x="534162" y="7620"/>
                </a:moveTo>
                <a:lnTo>
                  <a:pt x="526542" y="0"/>
                </a:lnTo>
                <a:lnTo>
                  <a:pt x="7619" y="0"/>
                </a:lnTo>
                <a:lnTo>
                  <a:pt x="0" y="7620"/>
                </a:lnTo>
                <a:lnTo>
                  <a:pt x="534162" y="7620"/>
                </a:lnTo>
              </a:path>
            </a:pathLst>
          </a:custGeom>
          <a:ln w="3175">
            <a:solidFill>
              <a:srgbClr val="000000"/>
            </a:solidFill>
          </a:ln>
        </p:spPr>
        <p:txBody>
          <a:bodyPr wrap="square" lIns="0" tIns="0" rIns="0" bIns="0" rtlCol="0"/>
          <a:lstStyle/>
          <a:p>
            <a:endParaRPr/>
          </a:p>
        </p:txBody>
      </p:sp>
      <p:sp>
        <p:nvSpPr>
          <p:cNvPr id="574" name="object 574"/>
          <p:cNvSpPr/>
          <p:nvPr/>
        </p:nvSpPr>
        <p:spPr>
          <a:xfrm>
            <a:off x="4479294" y="1586420"/>
            <a:ext cx="7620" cy="139700"/>
          </a:xfrm>
          <a:custGeom>
            <a:avLst/>
            <a:gdLst/>
            <a:ahLst/>
            <a:cxnLst/>
            <a:rect l="l" t="t" r="r" b="b"/>
            <a:pathLst>
              <a:path w="7619" h="139700">
                <a:moveTo>
                  <a:pt x="0" y="0"/>
                </a:moveTo>
                <a:lnTo>
                  <a:pt x="0" y="139446"/>
                </a:lnTo>
                <a:lnTo>
                  <a:pt x="7619" y="131825"/>
                </a:lnTo>
                <a:lnTo>
                  <a:pt x="0" y="0"/>
                </a:lnTo>
                <a:close/>
              </a:path>
            </a:pathLst>
          </a:custGeom>
          <a:solidFill>
            <a:srgbClr val="000000"/>
          </a:solidFill>
        </p:spPr>
        <p:txBody>
          <a:bodyPr wrap="square" lIns="0" tIns="0" rIns="0" bIns="0" rtlCol="0"/>
          <a:lstStyle/>
          <a:p>
            <a:endParaRPr/>
          </a:p>
        </p:txBody>
      </p:sp>
      <p:sp>
        <p:nvSpPr>
          <p:cNvPr id="575" name="object 575"/>
          <p:cNvSpPr/>
          <p:nvPr/>
        </p:nvSpPr>
        <p:spPr>
          <a:xfrm>
            <a:off x="4479294" y="1586420"/>
            <a:ext cx="7620" cy="132080"/>
          </a:xfrm>
          <a:custGeom>
            <a:avLst/>
            <a:gdLst/>
            <a:ahLst/>
            <a:cxnLst/>
            <a:rect l="l" t="t" r="r" b="b"/>
            <a:pathLst>
              <a:path w="7619" h="132080">
                <a:moveTo>
                  <a:pt x="0" y="0"/>
                </a:moveTo>
                <a:lnTo>
                  <a:pt x="7619" y="131825"/>
                </a:lnTo>
                <a:lnTo>
                  <a:pt x="7619" y="6857"/>
                </a:lnTo>
                <a:lnTo>
                  <a:pt x="0" y="0"/>
                </a:lnTo>
                <a:close/>
              </a:path>
            </a:pathLst>
          </a:custGeom>
          <a:solidFill>
            <a:srgbClr val="000000"/>
          </a:solidFill>
        </p:spPr>
        <p:txBody>
          <a:bodyPr wrap="square" lIns="0" tIns="0" rIns="0" bIns="0" rtlCol="0"/>
          <a:lstStyle/>
          <a:p>
            <a:endParaRPr/>
          </a:p>
        </p:txBody>
      </p:sp>
      <p:sp>
        <p:nvSpPr>
          <p:cNvPr id="576" name="object 576"/>
          <p:cNvSpPr/>
          <p:nvPr/>
        </p:nvSpPr>
        <p:spPr>
          <a:xfrm>
            <a:off x="4479294" y="1586420"/>
            <a:ext cx="7620" cy="139700"/>
          </a:xfrm>
          <a:custGeom>
            <a:avLst/>
            <a:gdLst/>
            <a:ahLst/>
            <a:cxnLst/>
            <a:rect l="l" t="t" r="r" b="b"/>
            <a:pathLst>
              <a:path w="7619" h="139700">
                <a:moveTo>
                  <a:pt x="0" y="139446"/>
                </a:moveTo>
                <a:lnTo>
                  <a:pt x="7619" y="131825"/>
                </a:lnTo>
                <a:lnTo>
                  <a:pt x="7619" y="6857"/>
                </a:lnTo>
                <a:lnTo>
                  <a:pt x="0" y="0"/>
                </a:lnTo>
                <a:lnTo>
                  <a:pt x="0" y="139446"/>
                </a:lnTo>
              </a:path>
            </a:pathLst>
          </a:custGeom>
          <a:ln w="3175">
            <a:solidFill>
              <a:srgbClr val="000000"/>
            </a:solidFill>
          </a:ln>
        </p:spPr>
        <p:txBody>
          <a:bodyPr wrap="square" lIns="0" tIns="0" rIns="0" bIns="0" rtlCol="0"/>
          <a:lstStyle/>
          <a:p>
            <a:endParaRPr/>
          </a:p>
        </p:txBody>
      </p:sp>
      <p:sp>
        <p:nvSpPr>
          <p:cNvPr id="577" name="object 577"/>
          <p:cNvSpPr/>
          <p:nvPr/>
        </p:nvSpPr>
        <p:spPr>
          <a:xfrm>
            <a:off x="4479294" y="1586420"/>
            <a:ext cx="534670" cy="6985"/>
          </a:xfrm>
          <a:custGeom>
            <a:avLst/>
            <a:gdLst/>
            <a:ahLst/>
            <a:cxnLst/>
            <a:rect l="l" t="t" r="r" b="b"/>
            <a:pathLst>
              <a:path w="534669" h="6984">
                <a:moveTo>
                  <a:pt x="534162" y="0"/>
                </a:moveTo>
                <a:lnTo>
                  <a:pt x="0" y="0"/>
                </a:lnTo>
                <a:lnTo>
                  <a:pt x="7619" y="6857"/>
                </a:lnTo>
                <a:lnTo>
                  <a:pt x="534162" y="0"/>
                </a:lnTo>
                <a:close/>
              </a:path>
            </a:pathLst>
          </a:custGeom>
          <a:solidFill>
            <a:srgbClr val="000000"/>
          </a:solidFill>
        </p:spPr>
        <p:txBody>
          <a:bodyPr wrap="square" lIns="0" tIns="0" rIns="0" bIns="0" rtlCol="0"/>
          <a:lstStyle/>
          <a:p>
            <a:endParaRPr/>
          </a:p>
        </p:txBody>
      </p:sp>
      <p:sp>
        <p:nvSpPr>
          <p:cNvPr id="578" name="object 578"/>
          <p:cNvSpPr/>
          <p:nvPr/>
        </p:nvSpPr>
        <p:spPr>
          <a:xfrm>
            <a:off x="4486915" y="1586420"/>
            <a:ext cx="527050" cy="6985"/>
          </a:xfrm>
          <a:custGeom>
            <a:avLst/>
            <a:gdLst/>
            <a:ahLst/>
            <a:cxnLst/>
            <a:rect l="l" t="t" r="r" b="b"/>
            <a:pathLst>
              <a:path w="527050" h="6984">
                <a:moveTo>
                  <a:pt x="526542" y="0"/>
                </a:moveTo>
                <a:lnTo>
                  <a:pt x="0" y="6857"/>
                </a:lnTo>
                <a:lnTo>
                  <a:pt x="518922" y="6857"/>
                </a:lnTo>
                <a:lnTo>
                  <a:pt x="526542" y="0"/>
                </a:lnTo>
                <a:close/>
              </a:path>
            </a:pathLst>
          </a:custGeom>
          <a:solidFill>
            <a:srgbClr val="000000"/>
          </a:solidFill>
        </p:spPr>
        <p:txBody>
          <a:bodyPr wrap="square" lIns="0" tIns="0" rIns="0" bIns="0" rtlCol="0"/>
          <a:lstStyle/>
          <a:p>
            <a:endParaRPr/>
          </a:p>
        </p:txBody>
      </p:sp>
      <p:sp>
        <p:nvSpPr>
          <p:cNvPr id="579" name="object 579"/>
          <p:cNvSpPr/>
          <p:nvPr/>
        </p:nvSpPr>
        <p:spPr>
          <a:xfrm>
            <a:off x="4479294" y="1586420"/>
            <a:ext cx="534670" cy="6985"/>
          </a:xfrm>
          <a:custGeom>
            <a:avLst/>
            <a:gdLst/>
            <a:ahLst/>
            <a:cxnLst/>
            <a:rect l="l" t="t" r="r" b="b"/>
            <a:pathLst>
              <a:path w="534669" h="6984">
                <a:moveTo>
                  <a:pt x="0" y="0"/>
                </a:moveTo>
                <a:lnTo>
                  <a:pt x="7619" y="6857"/>
                </a:lnTo>
                <a:lnTo>
                  <a:pt x="526542" y="6857"/>
                </a:lnTo>
                <a:lnTo>
                  <a:pt x="534162" y="0"/>
                </a:lnTo>
                <a:lnTo>
                  <a:pt x="0" y="0"/>
                </a:lnTo>
              </a:path>
            </a:pathLst>
          </a:custGeom>
          <a:ln w="3175">
            <a:solidFill>
              <a:srgbClr val="000000"/>
            </a:solidFill>
          </a:ln>
        </p:spPr>
        <p:txBody>
          <a:bodyPr wrap="square" lIns="0" tIns="0" rIns="0" bIns="0" rtlCol="0"/>
          <a:lstStyle/>
          <a:p>
            <a:endParaRPr/>
          </a:p>
        </p:txBody>
      </p:sp>
      <p:sp>
        <p:nvSpPr>
          <p:cNvPr id="580" name="object 580"/>
          <p:cNvSpPr/>
          <p:nvPr/>
        </p:nvSpPr>
        <p:spPr>
          <a:xfrm>
            <a:off x="4268221" y="1882077"/>
            <a:ext cx="215900" cy="7620"/>
          </a:xfrm>
          <a:custGeom>
            <a:avLst/>
            <a:gdLst/>
            <a:ahLst/>
            <a:cxnLst/>
            <a:rect l="l" t="t" r="r" b="b"/>
            <a:pathLst>
              <a:path w="215900" h="7619">
                <a:moveTo>
                  <a:pt x="215645" y="0"/>
                </a:moveTo>
                <a:lnTo>
                  <a:pt x="0" y="0"/>
                </a:lnTo>
                <a:lnTo>
                  <a:pt x="0" y="7620"/>
                </a:lnTo>
                <a:lnTo>
                  <a:pt x="215645" y="0"/>
                </a:lnTo>
                <a:close/>
              </a:path>
            </a:pathLst>
          </a:custGeom>
          <a:solidFill>
            <a:srgbClr val="000000"/>
          </a:solidFill>
        </p:spPr>
        <p:txBody>
          <a:bodyPr wrap="square" lIns="0" tIns="0" rIns="0" bIns="0" rtlCol="0"/>
          <a:lstStyle/>
          <a:p>
            <a:endParaRPr/>
          </a:p>
        </p:txBody>
      </p:sp>
      <p:sp>
        <p:nvSpPr>
          <p:cNvPr id="581" name="object 581"/>
          <p:cNvSpPr/>
          <p:nvPr/>
        </p:nvSpPr>
        <p:spPr>
          <a:xfrm>
            <a:off x="4268221" y="1882077"/>
            <a:ext cx="215900" cy="7620"/>
          </a:xfrm>
          <a:custGeom>
            <a:avLst/>
            <a:gdLst/>
            <a:ahLst/>
            <a:cxnLst/>
            <a:rect l="l" t="t" r="r" b="b"/>
            <a:pathLst>
              <a:path w="215900" h="7619">
                <a:moveTo>
                  <a:pt x="215645" y="0"/>
                </a:moveTo>
                <a:lnTo>
                  <a:pt x="0" y="7620"/>
                </a:lnTo>
                <a:lnTo>
                  <a:pt x="215645" y="7620"/>
                </a:lnTo>
                <a:lnTo>
                  <a:pt x="215645" y="0"/>
                </a:lnTo>
                <a:close/>
              </a:path>
            </a:pathLst>
          </a:custGeom>
          <a:solidFill>
            <a:srgbClr val="000000"/>
          </a:solidFill>
        </p:spPr>
        <p:txBody>
          <a:bodyPr wrap="square" lIns="0" tIns="0" rIns="0" bIns="0" rtlCol="0"/>
          <a:lstStyle/>
          <a:p>
            <a:endParaRPr/>
          </a:p>
        </p:txBody>
      </p:sp>
      <p:sp>
        <p:nvSpPr>
          <p:cNvPr id="582" name="object 582"/>
          <p:cNvSpPr/>
          <p:nvPr/>
        </p:nvSpPr>
        <p:spPr>
          <a:xfrm>
            <a:off x="4268221" y="1882077"/>
            <a:ext cx="215900" cy="7620"/>
          </a:xfrm>
          <a:custGeom>
            <a:avLst/>
            <a:gdLst/>
            <a:ahLst/>
            <a:cxnLst/>
            <a:rect l="l" t="t" r="r" b="b"/>
            <a:pathLst>
              <a:path w="215900" h="7619">
                <a:moveTo>
                  <a:pt x="0" y="0"/>
                </a:moveTo>
                <a:lnTo>
                  <a:pt x="0" y="7620"/>
                </a:lnTo>
                <a:lnTo>
                  <a:pt x="215645" y="7620"/>
                </a:lnTo>
                <a:lnTo>
                  <a:pt x="215645" y="0"/>
                </a:lnTo>
                <a:lnTo>
                  <a:pt x="0" y="0"/>
                </a:lnTo>
              </a:path>
            </a:pathLst>
          </a:custGeom>
          <a:ln w="3175">
            <a:solidFill>
              <a:srgbClr val="000000"/>
            </a:solidFill>
          </a:ln>
        </p:spPr>
        <p:txBody>
          <a:bodyPr wrap="square" lIns="0" tIns="0" rIns="0" bIns="0" rtlCol="0"/>
          <a:lstStyle/>
          <a:p>
            <a:endParaRPr/>
          </a:p>
        </p:txBody>
      </p:sp>
      <p:sp>
        <p:nvSpPr>
          <p:cNvPr id="583" name="object 583"/>
          <p:cNvSpPr/>
          <p:nvPr/>
        </p:nvSpPr>
        <p:spPr>
          <a:xfrm>
            <a:off x="4268221" y="1872170"/>
            <a:ext cx="19050" cy="13970"/>
          </a:xfrm>
          <a:custGeom>
            <a:avLst/>
            <a:gdLst/>
            <a:ahLst/>
            <a:cxnLst/>
            <a:rect l="l" t="t" r="r" b="b"/>
            <a:pathLst>
              <a:path w="19050" h="13969">
                <a:moveTo>
                  <a:pt x="13716" y="0"/>
                </a:moveTo>
                <a:lnTo>
                  <a:pt x="0" y="13716"/>
                </a:lnTo>
                <a:lnTo>
                  <a:pt x="19050" y="13716"/>
                </a:lnTo>
                <a:lnTo>
                  <a:pt x="13716" y="0"/>
                </a:lnTo>
                <a:close/>
              </a:path>
            </a:pathLst>
          </a:custGeom>
          <a:solidFill>
            <a:srgbClr val="000000"/>
          </a:solidFill>
        </p:spPr>
        <p:txBody>
          <a:bodyPr wrap="square" lIns="0" tIns="0" rIns="0" bIns="0" rtlCol="0"/>
          <a:lstStyle/>
          <a:p>
            <a:endParaRPr/>
          </a:p>
        </p:txBody>
      </p:sp>
      <p:sp>
        <p:nvSpPr>
          <p:cNvPr id="584" name="object 584"/>
          <p:cNvSpPr/>
          <p:nvPr/>
        </p:nvSpPr>
        <p:spPr>
          <a:xfrm>
            <a:off x="4268221" y="1872170"/>
            <a:ext cx="19050" cy="13335"/>
          </a:xfrm>
          <a:custGeom>
            <a:avLst/>
            <a:gdLst/>
            <a:ahLst/>
            <a:cxnLst/>
            <a:rect l="l" t="t" r="r" b="b"/>
            <a:pathLst>
              <a:path w="19050" h="13335">
                <a:moveTo>
                  <a:pt x="19050" y="12953"/>
                </a:moveTo>
                <a:lnTo>
                  <a:pt x="13716" y="0"/>
                </a:lnTo>
                <a:lnTo>
                  <a:pt x="0" y="12953"/>
                </a:lnTo>
                <a:lnTo>
                  <a:pt x="19050" y="12953"/>
                </a:lnTo>
              </a:path>
            </a:pathLst>
          </a:custGeom>
          <a:ln w="3175">
            <a:solidFill>
              <a:srgbClr val="000000"/>
            </a:solidFill>
          </a:ln>
        </p:spPr>
        <p:txBody>
          <a:bodyPr wrap="square" lIns="0" tIns="0" rIns="0" bIns="0" rtlCol="0"/>
          <a:lstStyle/>
          <a:p>
            <a:endParaRPr/>
          </a:p>
        </p:txBody>
      </p:sp>
      <p:sp>
        <p:nvSpPr>
          <p:cNvPr id="585" name="object 585"/>
          <p:cNvSpPr/>
          <p:nvPr/>
        </p:nvSpPr>
        <p:spPr>
          <a:xfrm>
            <a:off x="4268221" y="1866836"/>
            <a:ext cx="13970" cy="19050"/>
          </a:xfrm>
          <a:custGeom>
            <a:avLst/>
            <a:gdLst/>
            <a:ahLst/>
            <a:cxnLst/>
            <a:rect l="l" t="t" r="r" b="b"/>
            <a:pathLst>
              <a:path w="13969" h="19050">
                <a:moveTo>
                  <a:pt x="0" y="0"/>
                </a:moveTo>
                <a:lnTo>
                  <a:pt x="0" y="19050"/>
                </a:lnTo>
                <a:lnTo>
                  <a:pt x="13716" y="5333"/>
                </a:lnTo>
                <a:lnTo>
                  <a:pt x="0" y="0"/>
                </a:lnTo>
                <a:close/>
              </a:path>
            </a:pathLst>
          </a:custGeom>
          <a:solidFill>
            <a:srgbClr val="000000"/>
          </a:solidFill>
        </p:spPr>
        <p:txBody>
          <a:bodyPr wrap="square" lIns="0" tIns="0" rIns="0" bIns="0" rtlCol="0"/>
          <a:lstStyle/>
          <a:p>
            <a:endParaRPr/>
          </a:p>
        </p:txBody>
      </p:sp>
      <p:sp>
        <p:nvSpPr>
          <p:cNvPr id="586" name="object 586"/>
          <p:cNvSpPr/>
          <p:nvPr/>
        </p:nvSpPr>
        <p:spPr>
          <a:xfrm>
            <a:off x="4268221" y="1866836"/>
            <a:ext cx="13970" cy="18415"/>
          </a:xfrm>
          <a:custGeom>
            <a:avLst/>
            <a:gdLst/>
            <a:ahLst/>
            <a:cxnLst/>
            <a:rect l="l" t="t" r="r" b="b"/>
            <a:pathLst>
              <a:path w="13969" h="18414">
                <a:moveTo>
                  <a:pt x="13716" y="5333"/>
                </a:moveTo>
                <a:lnTo>
                  <a:pt x="0" y="0"/>
                </a:lnTo>
                <a:lnTo>
                  <a:pt x="0" y="18287"/>
                </a:lnTo>
                <a:lnTo>
                  <a:pt x="13716" y="5333"/>
                </a:lnTo>
              </a:path>
            </a:pathLst>
          </a:custGeom>
          <a:ln w="3175">
            <a:solidFill>
              <a:srgbClr val="000000"/>
            </a:solidFill>
          </a:ln>
        </p:spPr>
        <p:txBody>
          <a:bodyPr wrap="square" lIns="0" tIns="0" rIns="0" bIns="0" rtlCol="0"/>
          <a:lstStyle/>
          <a:p>
            <a:endParaRPr/>
          </a:p>
        </p:txBody>
      </p:sp>
      <p:sp>
        <p:nvSpPr>
          <p:cNvPr id="587" name="object 587"/>
          <p:cNvSpPr/>
          <p:nvPr/>
        </p:nvSpPr>
        <p:spPr>
          <a:xfrm>
            <a:off x="4254504" y="1866836"/>
            <a:ext cx="13970" cy="19050"/>
          </a:xfrm>
          <a:custGeom>
            <a:avLst/>
            <a:gdLst/>
            <a:ahLst/>
            <a:cxnLst/>
            <a:rect l="l" t="t" r="r" b="b"/>
            <a:pathLst>
              <a:path w="13969" h="19050">
                <a:moveTo>
                  <a:pt x="13716" y="0"/>
                </a:moveTo>
                <a:lnTo>
                  <a:pt x="0" y="5333"/>
                </a:lnTo>
                <a:lnTo>
                  <a:pt x="13716" y="19050"/>
                </a:lnTo>
                <a:lnTo>
                  <a:pt x="13716" y="0"/>
                </a:lnTo>
                <a:close/>
              </a:path>
            </a:pathLst>
          </a:custGeom>
          <a:solidFill>
            <a:srgbClr val="000000"/>
          </a:solidFill>
        </p:spPr>
        <p:txBody>
          <a:bodyPr wrap="square" lIns="0" tIns="0" rIns="0" bIns="0" rtlCol="0"/>
          <a:lstStyle/>
          <a:p>
            <a:endParaRPr/>
          </a:p>
        </p:txBody>
      </p:sp>
      <p:sp>
        <p:nvSpPr>
          <p:cNvPr id="588" name="object 588"/>
          <p:cNvSpPr/>
          <p:nvPr/>
        </p:nvSpPr>
        <p:spPr>
          <a:xfrm>
            <a:off x="4254504" y="1866836"/>
            <a:ext cx="13970" cy="18415"/>
          </a:xfrm>
          <a:custGeom>
            <a:avLst/>
            <a:gdLst/>
            <a:ahLst/>
            <a:cxnLst/>
            <a:rect l="l" t="t" r="r" b="b"/>
            <a:pathLst>
              <a:path w="13969" h="18414">
                <a:moveTo>
                  <a:pt x="13716" y="0"/>
                </a:moveTo>
                <a:lnTo>
                  <a:pt x="0" y="5333"/>
                </a:lnTo>
                <a:lnTo>
                  <a:pt x="13716" y="18287"/>
                </a:lnTo>
                <a:lnTo>
                  <a:pt x="13716" y="0"/>
                </a:lnTo>
              </a:path>
            </a:pathLst>
          </a:custGeom>
          <a:ln w="3175">
            <a:solidFill>
              <a:srgbClr val="000000"/>
            </a:solidFill>
          </a:ln>
        </p:spPr>
        <p:txBody>
          <a:bodyPr wrap="square" lIns="0" tIns="0" rIns="0" bIns="0" rtlCol="0"/>
          <a:lstStyle/>
          <a:p>
            <a:endParaRPr/>
          </a:p>
        </p:txBody>
      </p:sp>
      <p:sp>
        <p:nvSpPr>
          <p:cNvPr id="589" name="object 589"/>
          <p:cNvSpPr/>
          <p:nvPr/>
        </p:nvSpPr>
        <p:spPr>
          <a:xfrm>
            <a:off x="4249171" y="1872170"/>
            <a:ext cx="19050" cy="13970"/>
          </a:xfrm>
          <a:custGeom>
            <a:avLst/>
            <a:gdLst/>
            <a:ahLst/>
            <a:cxnLst/>
            <a:rect l="l" t="t" r="r" b="b"/>
            <a:pathLst>
              <a:path w="19050" h="13969">
                <a:moveTo>
                  <a:pt x="5333" y="0"/>
                </a:moveTo>
                <a:lnTo>
                  <a:pt x="0" y="13716"/>
                </a:lnTo>
                <a:lnTo>
                  <a:pt x="19050" y="13716"/>
                </a:lnTo>
                <a:lnTo>
                  <a:pt x="5333" y="0"/>
                </a:lnTo>
                <a:close/>
              </a:path>
            </a:pathLst>
          </a:custGeom>
          <a:solidFill>
            <a:srgbClr val="000000"/>
          </a:solidFill>
        </p:spPr>
        <p:txBody>
          <a:bodyPr wrap="square" lIns="0" tIns="0" rIns="0" bIns="0" rtlCol="0"/>
          <a:lstStyle/>
          <a:p>
            <a:endParaRPr/>
          </a:p>
        </p:txBody>
      </p:sp>
      <p:sp>
        <p:nvSpPr>
          <p:cNvPr id="590" name="object 590"/>
          <p:cNvSpPr/>
          <p:nvPr/>
        </p:nvSpPr>
        <p:spPr>
          <a:xfrm>
            <a:off x="4249171" y="1872170"/>
            <a:ext cx="19050" cy="13335"/>
          </a:xfrm>
          <a:custGeom>
            <a:avLst/>
            <a:gdLst/>
            <a:ahLst/>
            <a:cxnLst/>
            <a:rect l="l" t="t" r="r" b="b"/>
            <a:pathLst>
              <a:path w="19050" h="13335">
                <a:moveTo>
                  <a:pt x="5333" y="0"/>
                </a:moveTo>
                <a:lnTo>
                  <a:pt x="0" y="12953"/>
                </a:lnTo>
                <a:lnTo>
                  <a:pt x="19050" y="12953"/>
                </a:lnTo>
                <a:lnTo>
                  <a:pt x="5333" y="0"/>
                </a:lnTo>
              </a:path>
            </a:pathLst>
          </a:custGeom>
          <a:ln w="3175">
            <a:solidFill>
              <a:srgbClr val="000000"/>
            </a:solidFill>
          </a:ln>
        </p:spPr>
        <p:txBody>
          <a:bodyPr wrap="square" lIns="0" tIns="0" rIns="0" bIns="0" rtlCol="0"/>
          <a:lstStyle/>
          <a:p>
            <a:endParaRPr/>
          </a:p>
        </p:txBody>
      </p:sp>
      <p:sp>
        <p:nvSpPr>
          <p:cNvPr id="591" name="object 591"/>
          <p:cNvSpPr/>
          <p:nvPr/>
        </p:nvSpPr>
        <p:spPr>
          <a:xfrm>
            <a:off x="4249171" y="1885887"/>
            <a:ext cx="19050" cy="13335"/>
          </a:xfrm>
          <a:custGeom>
            <a:avLst/>
            <a:gdLst/>
            <a:ahLst/>
            <a:cxnLst/>
            <a:rect l="l" t="t" r="r" b="b"/>
            <a:pathLst>
              <a:path w="19050" h="13335">
                <a:moveTo>
                  <a:pt x="19050" y="0"/>
                </a:moveTo>
                <a:lnTo>
                  <a:pt x="0" y="0"/>
                </a:lnTo>
                <a:lnTo>
                  <a:pt x="5333" y="12953"/>
                </a:lnTo>
                <a:lnTo>
                  <a:pt x="19050" y="0"/>
                </a:lnTo>
                <a:close/>
              </a:path>
            </a:pathLst>
          </a:custGeom>
          <a:solidFill>
            <a:srgbClr val="000000"/>
          </a:solidFill>
        </p:spPr>
        <p:txBody>
          <a:bodyPr wrap="square" lIns="0" tIns="0" rIns="0" bIns="0" rtlCol="0"/>
          <a:lstStyle/>
          <a:p>
            <a:endParaRPr/>
          </a:p>
        </p:txBody>
      </p:sp>
      <p:sp>
        <p:nvSpPr>
          <p:cNvPr id="592" name="object 592"/>
          <p:cNvSpPr/>
          <p:nvPr/>
        </p:nvSpPr>
        <p:spPr>
          <a:xfrm>
            <a:off x="4249171" y="1885124"/>
            <a:ext cx="19050" cy="13970"/>
          </a:xfrm>
          <a:custGeom>
            <a:avLst/>
            <a:gdLst/>
            <a:ahLst/>
            <a:cxnLst/>
            <a:rect l="l" t="t" r="r" b="b"/>
            <a:pathLst>
              <a:path w="19050" h="13969">
                <a:moveTo>
                  <a:pt x="0" y="0"/>
                </a:moveTo>
                <a:lnTo>
                  <a:pt x="5333" y="13716"/>
                </a:lnTo>
                <a:lnTo>
                  <a:pt x="19050" y="0"/>
                </a:lnTo>
                <a:lnTo>
                  <a:pt x="0" y="0"/>
                </a:lnTo>
              </a:path>
            </a:pathLst>
          </a:custGeom>
          <a:ln w="3175">
            <a:solidFill>
              <a:srgbClr val="000000"/>
            </a:solidFill>
          </a:ln>
        </p:spPr>
        <p:txBody>
          <a:bodyPr wrap="square" lIns="0" tIns="0" rIns="0" bIns="0" rtlCol="0"/>
          <a:lstStyle/>
          <a:p>
            <a:endParaRPr/>
          </a:p>
        </p:txBody>
      </p:sp>
      <p:sp>
        <p:nvSpPr>
          <p:cNvPr id="593" name="object 593"/>
          <p:cNvSpPr/>
          <p:nvPr/>
        </p:nvSpPr>
        <p:spPr>
          <a:xfrm>
            <a:off x="4254504" y="1885887"/>
            <a:ext cx="13970" cy="19050"/>
          </a:xfrm>
          <a:custGeom>
            <a:avLst/>
            <a:gdLst/>
            <a:ahLst/>
            <a:cxnLst/>
            <a:rect l="l" t="t" r="r" b="b"/>
            <a:pathLst>
              <a:path w="13969" h="19050">
                <a:moveTo>
                  <a:pt x="13716" y="0"/>
                </a:moveTo>
                <a:lnTo>
                  <a:pt x="0" y="12953"/>
                </a:lnTo>
                <a:lnTo>
                  <a:pt x="13716" y="19050"/>
                </a:lnTo>
                <a:lnTo>
                  <a:pt x="13716" y="0"/>
                </a:lnTo>
                <a:close/>
              </a:path>
            </a:pathLst>
          </a:custGeom>
          <a:solidFill>
            <a:srgbClr val="000000"/>
          </a:solidFill>
        </p:spPr>
        <p:txBody>
          <a:bodyPr wrap="square" lIns="0" tIns="0" rIns="0" bIns="0" rtlCol="0"/>
          <a:lstStyle/>
          <a:p>
            <a:endParaRPr/>
          </a:p>
        </p:txBody>
      </p:sp>
      <p:sp>
        <p:nvSpPr>
          <p:cNvPr id="594" name="object 594"/>
          <p:cNvSpPr/>
          <p:nvPr/>
        </p:nvSpPr>
        <p:spPr>
          <a:xfrm>
            <a:off x="4254504" y="1885124"/>
            <a:ext cx="13970" cy="20320"/>
          </a:xfrm>
          <a:custGeom>
            <a:avLst/>
            <a:gdLst/>
            <a:ahLst/>
            <a:cxnLst/>
            <a:rect l="l" t="t" r="r" b="b"/>
            <a:pathLst>
              <a:path w="13969" h="20319">
                <a:moveTo>
                  <a:pt x="0" y="13716"/>
                </a:moveTo>
                <a:lnTo>
                  <a:pt x="13716" y="19812"/>
                </a:lnTo>
                <a:lnTo>
                  <a:pt x="13716" y="0"/>
                </a:lnTo>
                <a:lnTo>
                  <a:pt x="0" y="13716"/>
                </a:lnTo>
              </a:path>
            </a:pathLst>
          </a:custGeom>
          <a:ln w="3175">
            <a:solidFill>
              <a:srgbClr val="000000"/>
            </a:solidFill>
          </a:ln>
        </p:spPr>
        <p:txBody>
          <a:bodyPr wrap="square" lIns="0" tIns="0" rIns="0" bIns="0" rtlCol="0"/>
          <a:lstStyle/>
          <a:p>
            <a:endParaRPr/>
          </a:p>
        </p:txBody>
      </p:sp>
      <p:sp>
        <p:nvSpPr>
          <p:cNvPr id="595" name="object 595"/>
          <p:cNvSpPr/>
          <p:nvPr/>
        </p:nvSpPr>
        <p:spPr>
          <a:xfrm>
            <a:off x="4268221" y="1885887"/>
            <a:ext cx="13970" cy="19050"/>
          </a:xfrm>
          <a:custGeom>
            <a:avLst/>
            <a:gdLst/>
            <a:ahLst/>
            <a:cxnLst/>
            <a:rect l="l" t="t" r="r" b="b"/>
            <a:pathLst>
              <a:path w="13969" h="19050">
                <a:moveTo>
                  <a:pt x="0" y="0"/>
                </a:moveTo>
                <a:lnTo>
                  <a:pt x="0" y="19050"/>
                </a:lnTo>
                <a:lnTo>
                  <a:pt x="13716" y="12953"/>
                </a:lnTo>
                <a:lnTo>
                  <a:pt x="0" y="0"/>
                </a:lnTo>
                <a:close/>
              </a:path>
            </a:pathLst>
          </a:custGeom>
          <a:solidFill>
            <a:srgbClr val="000000"/>
          </a:solidFill>
        </p:spPr>
        <p:txBody>
          <a:bodyPr wrap="square" lIns="0" tIns="0" rIns="0" bIns="0" rtlCol="0"/>
          <a:lstStyle/>
          <a:p>
            <a:endParaRPr/>
          </a:p>
        </p:txBody>
      </p:sp>
      <p:sp>
        <p:nvSpPr>
          <p:cNvPr id="596" name="object 596"/>
          <p:cNvSpPr/>
          <p:nvPr/>
        </p:nvSpPr>
        <p:spPr>
          <a:xfrm>
            <a:off x="4268221" y="1885124"/>
            <a:ext cx="13970" cy="20320"/>
          </a:xfrm>
          <a:custGeom>
            <a:avLst/>
            <a:gdLst/>
            <a:ahLst/>
            <a:cxnLst/>
            <a:rect l="l" t="t" r="r" b="b"/>
            <a:pathLst>
              <a:path w="13969" h="20319">
                <a:moveTo>
                  <a:pt x="0" y="19812"/>
                </a:moveTo>
                <a:lnTo>
                  <a:pt x="13716" y="13716"/>
                </a:lnTo>
                <a:lnTo>
                  <a:pt x="0" y="0"/>
                </a:lnTo>
                <a:lnTo>
                  <a:pt x="0" y="19812"/>
                </a:lnTo>
              </a:path>
            </a:pathLst>
          </a:custGeom>
          <a:ln w="3175">
            <a:solidFill>
              <a:srgbClr val="000000"/>
            </a:solidFill>
          </a:ln>
        </p:spPr>
        <p:txBody>
          <a:bodyPr wrap="square" lIns="0" tIns="0" rIns="0" bIns="0" rtlCol="0"/>
          <a:lstStyle/>
          <a:p>
            <a:endParaRPr/>
          </a:p>
        </p:txBody>
      </p:sp>
      <p:sp>
        <p:nvSpPr>
          <p:cNvPr id="597" name="object 597"/>
          <p:cNvSpPr/>
          <p:nvPr/>
        </p:nvSpPr>
        <p:spPr>
          <a:xfrm>
            <a:off x="4268221" y="1885887"/>
            <a:ext cx="19050" cy="13335"/>
          </a:xfrm>
          <a:custGeom>
            <a:avLst/>
            <a:gdLst/>
            <a:ahLst/>
            <a:cxnLst/>
            <a:rect l="l" t="t" r="r" b="b"/>
            <a:pathLst>
              <a:path w="19050" h="13335">
                <a:moveTo>
                  <a:pt x="19050" y="0"/>
                </a:moveTo>
                <a:lnTo>
                  <a:pt x="0" y="0"/>
                </a:lnTo>
                <a:lnTo>
                  <a:pt x="13716" y="12953"/>
                </a:lnTo>
                <a:lnTo>
                  <a:pt x="19050" y="0"/>
                </a:lnTo>
                <a:close/>
              </a:path>
            </a:pathLst>
          </a:custGeom>
          <a:solidFill>
            <a:srgbClr val="000000"/>
          </a:solidFill>
        </p:spPr>
        <p:txBody>
          <a:bodyPr wrap="square" lIns="0" tIns="0" rIns="0" bIns="0" rtlCol="0"/>
          <a:lstStyle/>
          <a:p>
            <a:endParaRPr/>
          </a:p>
        </p:txBody>
      </p:sp>
      <p:sp>
        <p:nvSpPr>
          <p:cNvPr id="598" name="object 598"/>
          <p:cNvSpPr/>
          <p:nvPr/>
        </p:nvSpPr>
        <p:spPr>
          <a:xfrm>
            <a:off x="4268221" y="1885124"/>
            <a:ext cx="19050" cy="13970"/>
          </a:xfrm>
          <a:custGeom>
            <a:avLst/>
            <a:gdLst/>
            <a:ahLst/>
            <a:cxnLst/>
            <a:rect l="l" t="t" r="r" b="b"/>
            <a:pathLst>
              <a:path w="19050" h="13969">
                <a:moveTo>
                  <a:pt x="13716" y="13716"/>
                </a:moveTo>
                <a:lnTo>
                  <a:pt x="19050" y="0"/>
                </a:lnTo>
                <a:lnTo>
                  <a:pt x="0" y="0"/>
                </a:lnTo>
                <a:lnTo>
                  <a:pt x="13716" y="13716"/>
                </a:lnTo>
              </a:path>
            </a:pathLst>
          </a:custGeom>
          <a:ln w="3175">
            <a:solidFill>
              <a:srgbClr val="000000"/>
            </a:solidFill>
          </a:ln>
        </p:spPr>
        <p:txBody>
          <a:bodyPr wrap="square" lIns="0" tIns="0" rIns="0" bIns="0" rtlCol="0"/>
          <a:lstStyle/>
          <a:p>
            <a:endParaRPr/>
          </a:p>
        </p:txBody>
      </p:sp>
      <p:sp>
        <p:nvSpPr>
          <p:cNvPr id="599" name="object 599"/>
          <p:cNvSpPr/>
          <p:nvPr/>
        </p:nvSpPr>
        <p:spPr>
          <a:xfrm>
            <a:off x="4268221" y="1651953"/>
            <a:ext cx="215900" cy="7620"/>
          </a:xfrm>
          <a:custGeom>
            <a:avLst/>
            <a:gdLst/>
            <a:ahLst/>
            <a:cxnLst/>
            <a:rect l="l" t="t" r="r" b="b"/>
            <a:pathLst>
              <a:path w="215900" h="7619">
                <a:moveTo>
                  <a:pt x="215645" y="0"/>
                </a:moveTo>
                <a:lnTo>
                  <a:pt x="0" y="7620"/>
                </a:lnTo>
                <a:lnTo>
                  <a:pt x="215645" y="7620"/>
                </a:lnTo>
                <a:lnTo>
                  <a:pt x="215645" y="0"/>
                </a:lnTo>
                <a:close/>
              </a:path>
            </a:pathLst>
          </a:custGeom>
          <a:solidFill>
            <a:srgbClr val="000000"/>
          </a:solidFill>
        </p:spPr>
        <p:txBody>
          <a:bodyPr wrap="square" lIns="0" tIns="0" rIns="0" bIns="0" rtlCol="0"/>
          <a:lstStyle/>
          <a:p>
            <a:endParaRPr/>
          </a:p>
        </p:txBody>
      </p:sp>
      <p:sp>
        <p:nvSpPr>
          <p:cNvPr id="600" name="object 600"/>
          <p:cNvSpPr/>
          <p:nvPr/>
        </p:nvSpPr>
        <p:spPr>
          <a:xfrm>
            <a:off x="4268221" y="1651953"/>
            <a:ext cx="215900" cy="7620"/>
          </a:xfrm>
          <a:custGeom>
            <a:avLst/>
            <a:gdLst/>
            <a:ahLst/>
            <a:cxnLst/>
            <a:rect l="l" t="t" r="r" b="b"/>
            <a:pathLst>
              <a:path w="215900" h="7619">
                <a:moveTo>
                  <a:pt x="215645" y="0"/>
                </a:moveTo>
                <a:lnTo>
                  <a:pt x="0" y="0"/>
                </a:lnTo>
                <a:lnTo>
                  <a:pt x="0" y="7620"/>
                </a:lnTo>
                <a:lnTo>
                  <a:pt x="215645" y="0"/>
                </a:lnTo>
                <a:close/>
              </a:path>
            </a:pathLst>
          </a:custGeom>
          <a:solidFill>
            <a:srgbClr val="000000"/>
          </a:solidFill>
        </p:spPr>
        <p:txBody>
          <a:bodyPr wrap="square" lIns="0" tIns="0" rIns="0" bIns="0" rtlCol="0"/>
          <a:lstStyle/>
          <a:p>
            <a:endParaRPr/>
          </a:p>
        </p:txBody>
      </p:sp>
      <p:sp>
        <p:nvSpPr>
          <p:cNvPr id="601" name="object 601"/>
          <p:cNvSpPr txBox="1"/>
          <p:nvPr/>
        </p:nvSpPr>
        <p:spPr>
          <a:xfrm>
            <a:off x="5432811" y="1731978"/>
            <a:ext cx="142875" cy="154305"/>
          </a:xfrm>
          <a:prstGeom prst="rect">
            <a:avLst/>
          </a:prstGeom>
        </p:spPr>
        <p:txBody>
          <a:bodyPr vert="horz" wrap="square" lIns="0" tIns="11430" rIns="0" bIns="0" rtlCol="0">
            <a:spAutoFit/>
          </a:bodyPr>
          <a:lstStyle/>
          <a:p>
            <a:pPr marL="12700">
              <a:lnSpc>
                <a:spcPct val="100000"/>
              </a:lnSpc>
              <a:spcBef>
                <a:spcPts val="90"/>
              </a:spcBef>
            </a:pPr>
            <a:r>
              <a:rPr sz="850" spc="-15" dirty="0">
                <a:latin typeface="Arial"/>
                <a:cs typeface="Arial"/>
              </a:rPr>
              <a:t>L2</a:t>
            </a:r>
            <a:endParaRPr sz="850">
              <a:latin typeface="Arial"/>
              <a:cs typeface="Arial"/>
            </a:endParaRPr>
          </a:p>
        </p:txBody>
      </p:sp>
      <p:sp>
        <p:nvSpPr>
          <p:cNvPr id="602" name="object 602"/>
          <p:cNvSpPr txBox="1"/>
          <p:nvPr/>
        </p:nvSpPr>
        <p:spPr>
          <a:xfrm>
            <a:off x="4394207" y="1202396"/>
            <a:ext cx="63627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Alimentación</a:t>
            </a:r>
            <a:endParaRPr sz="850">
              <a:latin typeface="Arial"/>
              <a:cs typeface="Arial"/>
            </a:endParaRPr>
          </a:p>
        </p:txBody>
      </p:sp>
      <p:sp>
        <p:nvSpPr>
          <p:cNvPr id="603" name="object 603"/>
          <p:cNvSpPr/>
          <p:nvPr/>
        </p:nvSpPr>
        <p:spPr>
          <a:xfrm>
            <a:off x="4268221" y="1651953"/>
            <a:ext cx="215900" cy="7620"/>
          </a:xfrm>
          <a:custGeom>
            <a:avLst/>
            <a:gdLst/>
            <a:ahLst/>
            <a:cxnLst/>
            <a:rect l="l" t="t" r="r" b="b"/>
            <a:pathLst>
              <a:path w="215900" h="7619">
                <a:moveTo>
                  <a:pt x="215645" y="7620"/>
                </a:moveTo>
                <a:lnTo>
                  <a:pt x="215645" y="0"/>
                </a:lnTo>
                <a:lnTo>
                  <a:pt x="0" y="0"/>
                </a:lnTo>
                <a:lnTo>
                  <a:pt x="0" y="7620"/>
                </a:lnTo>
                <a:lnTo>
                  <a:pt x="215645" y="7620"/>
                </a:lnTo>
              </a:path>
            </a:pathLst>
          </a:custGeom>
          <a:ln w="3175">
            <a:solidFill>
              <a:srgbClr val="000000"/>
            </a:solidFill>
          </a:ln>
        </p:spPr>
        <p:txBody>
          <a:bodyPr wrap="square" lIns="0" tIns="0" rIns="0" bIns="0" rtlCol="0"/>
          <a:lstStyle/>
          <a:p>
            <a:endParaRPr/>
          </a:p>
        </p:txBody>
      </p:sp>
      <p:sp>
        <p:nvSpPr>
          <p:cNvPr id="604" name="object 604"/>
          <p:cNvSpPr/>
          <p:nvPr/>
        </p:nvSpPr>
        <p:spPr>
          <a:xfrm>
            <a:off x="4752853" y="1384491"/>
            <a:ext cx="144145" cy="39370"/>
          </a:xfrm>
          <a:custGeom>
            <a:avLst/>
            <a:gdLst/>
            <a:ahLst/>
            <a:cxnLst/>
            <a:rect l="l" t="t" r="r" b="b"/>
            <a:pathLst>
              <a:path w="144144" h="39369">
                <a:moveTo>
                  <a:pt x="144018" y="0"/>
                </a:moveTo>
                <a:lnTo>
                  <a:pt x="0" y="19811"/>
                </a:lnTo>
                <a:lnTo>
                  <a:pt x="144018" y="38861"/>
                </a:lnTo>
                <a:lnTo>
                  <a:pt x="144018" y="0"/>
                </a:lnTo>
                <a:close/>
              </a:path>
            </a:pathLst>
          </a:custGeom>
          <a:solidFill>
            <a:srgbClr val="000000"/>
          </a:solidFill>
        </p:spPr>
        <p:txBody>
          <a:bodyPr wrap="square" lIns="0" tIns="0" rIns="0" bIns="0" rtlCol="0"/>
          <a:lstStyle/>
          <a:p>
            <a:endParaRPr/>
          </a:p>
        </p:txBody>
      </p:sp>
      <p:sp>
        <p:nvSpPr>
          <p:cNvPr id="605" name="object 605"/>
          <p:cNvSpPr/>
          <p:nvPr/>
        </p:nvSpPr>
        <p:spPr>
          <a:xfrm>
            <a:off x="4752853" y="1384491"/>
            <a:ext cx="144145" cy="38100"/>
          </a:xfrm>
          <a:custGeom>
            <a:avLst/>
            <a:gdLst/>
            <a:ahLst/>
            <a:cxnLst/>
            <a:rect l="l" t="t" r="r" b="b"/>
            <a:pathLst>
              <a:path w="144144" h="38100">
                <a:moveTo>
                  <a:pt x="0" y="19811"/>
                </a:moveTo>
                <a:lnTo>
                  <a:pt x="144018" y="0"/>
                </a:lnTo>
                <a:lnTo>
                  <a:pt x="144018" y="38100"/>
                </a:lnTo>
                <a:lnTo>
                  <a:pt x="0" y="19811"/>
                </a:lnTo>
              </a:path>
            </a:pathLst>
          </a:custGeom>
          <a:ln w="3175">
            <a:solidFill>
              <a:srgbClr val="000000"/>
            </a:solidFill>
          </a:ln>
        </p:spPr>
        <p:txBody>
          <a:bodyPr wrap="square" lIns="0" tIns="0" rIns="0" bIns="0" rtlCol="0"/>
          <a:lstStyle/>
          <a:p>
            <a:endParaRPr/>
          </a:p>
        </p:txBody>
      </p:sp>
      <p:sp>
        <p:nvSpPr>
          <p:cNvPr id="606" name="object 606"/>
          <p:cNvSpPr/>
          <p:nvPr/>
        </p:nvSpPr>
        <p:spPr>
          <a:xfrm>
            <a:off x="5233675" y="1399730"/>
            <a:ext cx="337185" cy="8890"/>
          </a:xfrm>
          <a:custGeom>
            <a:avLst/>
            <a:gdLst/>
            <a:ahLst/>
            <a:cxnLst/>
            <a:rect l="l" t="t" r="r" b="b"/>
            <a:pathLst>
              <a:path w="337185" h="8890">
                <a:moveTo>
                  <a:pt x="336804" y="0"/>
                </a:moveTo>
                <a:lnTo>
                  <a:pt x="0" y="8381"/>
                </a:lnTo>
                <a:lnTo>
                  <a:pt x="336804" y="8381"/>
                </a:lnTo>
                <a:lnTo>
                  <a:pt x="336804" y="0"/>
                </a:lnTo>
                <a:close/>
              </a:path>
            </a:pathLst>
          </a:custGeom>
          <a:solidFill>
            <a:srgbClr val="000000"/>
          </a:solidFill>
        </p:spPr>
        <p:txBody>
          <a:bodyPr wrap="square" lIns="0" tIns="0" rIns="0" bIns="0" rtlCol="0"/>
          <a:lstStyle/>
          <a:p>
            <a:endParaRPr/>
          </a:p>
        </p:txBody>
      </p:sp>
      <p:sp>
        <p:nvSpPr>
          <p:cNvPr id="607" name="object 607"/>
          <p:cNvSpPr/>
          <p:nvPr/>
        </p:nvSpPr>
        <p:spPr>
          <a:xfrm>
            <a:off x="5233675" y="1399730"/>
            <a:ext cx="337185" cy="8890"/>
          </a:xfrm>
          <a:custGeom>
            <a:avLst/>
            <a:gdLst/>
            <a:ahLst/>
            <a:cxnLst/>
            <a:rect l="l" t="t" r="r" b="b"/>
            <a:pathLst>
              <a:path w="337185" h="8890">
                <a:moveTo>
                  <a:pt x="336804" y="0"/>
                </a:moveTo>
                <a:lnTo>
                  <a:pt x="0" y="0"/>
                </a:lnTo>
                <a:lnTo>
                  <a:pt x="0" y="8381"/>
                </a:lnTo>
                <a:lnTo>
                  <a:pt x="336804" y="0"/>
                </a:lnTo>
                <a:close/>
              </a:path>
            </a:pathLst>
          </a:custGeom>
          <a:solidFill>
            <a:srgbClr val="000000"/>
          </a:solidFill>
        </p:spPr>
        <p:txBody>
          <a:bodyPr wrap="square" lIns="0" tIns="0" rIns="0" bIns="0" rtlCol="0"/>
          <a:lstStyle/>
          <a:p>
            <a:endParaRPr/>
          </a:p>
        </p:txBody>
      </p:sp>
      <p:sp>
        <p:nvSpPr>
          <p:cNvPr id="608" name="object 608"/>
          <p:cNvSpPr/>
          <p:nvPr/>
        </p:nvSpPr>
        <p:spPr>
          <a:xfrm>
            <a:off x="5233675" y="1399730"/>
            <a:ext cx="337185" cy="8890"/>
          </a:xfrm>
          <a:custGeom>
            <a:avLst/>
            <a:gdLst/>
            <a:ahLst/>
            <a:cxnLst/>
            <a:rect l="l" t="t" r="r" b="b"/>
            <a:pathLst>
              <a:path w="337185" h="8890">
                <a:moveTo>
                  <a:pt x="336804" y="8381"/>
                </a:moveTo>
                <a:lnTo>
                  <a:pt x="336804" y="0"/>
                </a:lnTo>
                <a:lnTo>
                  <a:pt x="0" y="0"/>
                </a:lnTo>
                <a:lnTo>
                  <a:pt x="0" y="8381"/>
                </a:lnTo>
                <a:lnTo>
                  <a:pt x="336804" y="8381"/>
                </a:lnTo>
              </a:path>
            </a:pathLst>
          </a:custGeom>
          <a:ln w="3175">
            <a:solidFill>
              <a:srgbClr val="000000"/>
            </a:solidFill>
          </a:ln>
        </p:spPr>
        <p:txBody>
          <a:bodyPr wrap="square" lIns="0" tIns="0" rIns="0" bIns="0" rtlCol="0"/>
          <a:lstStyle/>
          <a:p>
            <a:endParaRPr/>
          </a:p>
        </p:txBody>
      </p:sp>
      <p:sp>
        <p:nvSpPr>
          <p:cNvPr id="609" name="object 609"/>
          <p:cNvSpPr/>
          <p:nvPr/>
        </p:nvSpPr>
        <p:spPr>
          <a:xfrm>
            <a:off x="5195194" y="1365059"/>
            <a:ext cx="76961" cy="77723"/>
          </a:xfrm>
          <a:prstGeom prst="rect">
            <a:avLst/>
          </a:prstGeom>
          <a:blipFill>
            <a:blip r:embed="rId9" cstate="print"/>
            <a:stretch>
              <a:fillRect/>
            </a:stretch>
          </a:blipFill>
        </p:spPr>
        <p:txBody>
          <a:bodyPr wrap="square" lIns="0" tIns="0" rIns="0" bIns="0" rtlCol="0"/>
          <a:lstStyle/>
          <a:p>
            <a:endParaRPr/>
          </a:p>
        </p:txBody>
      </p:sp>
      <p:sp>
        <p:nvSpPr>
          <p:cNvPr id="610" name="object 610"/>
          <p:cNvSpPr/>
          <p:nvPr/>
        </p:nvSpPr>
        <p:spPr>
          <a:xfrm>
            <a:off x="4896871" y="1399730"/>
            <a:ext cx="337185" cy="8890"/>
          </a:xfrm>
          <a:custGeom>
            <a:avLst/>
            <a:gdLst/>
            <a:ahLst/>
            <a:cxnLst/>
            <a:rect l="l" t="t" r="r" b="b"/>
            <a:pathLst>
              <a:path w="337185" h="8890">
                <a:moveTo>
                  <a:pt x="336804" y="0"/>
                </a:moveTo>
                <a:lnTo>
                  <a:pt x="0" y="0"/>
                </a:lnTo>
                <a:lnTo>
                  <a:pt x="0" y="8381"/>
                </a:lnTo>
                <a:lnTo>
                  <a:pt x="336804" y="0"/>
                </a:lnTo>
                <a:close/>
              </a:path>
            </a:pathLst>
          </a:custGeom>
          <a:solidFill>
            <a:srgbClr val="000000"/>
          </a:solidFill>
        </p:spPr>
        <p:txBody>
          <a:bodyPr wrap="square" lIns="0" tIns="0" rIns="0" bIns="0" rtlCol="0"/>
          <a:lstStyle/>
          <a:p>
            <a:endParaRPr/>
          </a:p>
        </p:txBody>
      </p:sp>
      <p:sp>
        <p:nvSpPr>
          <p:cNvPr id="611" name="object 611"/>
          <p:cNvSpPr/>
          <p:nvPr/>
        </p:nvSpPr>
        <p:spPr>
          <a:xfrm>
            <a:off x="4896871" y="1399730"/>
            <a:ext cx="337185" cy="8890"/>
          </a:xfrm>
          <a:custGeom>
            <a:avLst/>
            <a:gdLst/>
            <a:ahLst/>
            <a:cxnLst/>
            <a:rect l="l" t="t" r="r" b="b"/>
            <a:pathLst>
              <a:path w="337185" h="8890">
                <a:moveTo>
                  <a:pt x="336804" y="0"/>
                </a:moveTo>
                <a:lnTo>
                  <a:pt x="0" y="8381"/>
                </a:lnTo>
                <a:lnTo>
                  <a:pt x="336804" y="8381"/>
                </a:lnTo>
                <a:lnTo>
                  <a:pt x="336804" y="0"/>
                </a:lnTo>
                <a:close/>
              </a:path>
            </a:pathLst>
          </a:custGeom>
          <a:solidFill>
            <a:srgbClr val="000000"/>
          </a:solidFill>
        </p:spPr>
        <p:txBody>
          <a:bodyPr wrap="square" lIns="0" tIns="0" rIns="0" bIns="0" rtlCol="0"/>
          <a:lstStyle/>
          <a:p>
            <a:endParaRPr/>
          </a:p>
        </p:txBody>
      </p:sp>
      <p:sp>
        <p:nvSpPr>
          <p:cNvPr id="612" name="object 612"/>
          <p:cNvSpPr txBox="1"/>
          <p:nvPr/>
        </p:nvSpPr>
        <p:spPr>
          <a:xfrm>
            <a:off x="8349745" y="1502616"/>
            <a:ext cx="14478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L1</a:t>
            </a:r>
            <a:endParaRPr sz="850">
              <a:latin typeface="Arial"/>
              <a:cs typeface="Arial"/>
            </a:endParaRPr>
          </a:p>
        </p:txBody>
      </p:sp>
      <p:sp>
        <p:nvSpPr>
          <p:cNvPr id="613" name="object 613"/>
          <p:cNvSpPr/>
          <p:nvPr/>
        </p:nvSpPr>
        <p:spPr>
          <a:xfrm>
            <a:off x="4896871" y="1399730"/>
            <a:ext cx="337185" cy="8890"/>
          </a:xfrm>
          <a:custGeom>
            <a:avLst/>
            <a:gdLst/>
            <a:ahLst/>
            <a:cxnLst/>
            <a:rect l="l" t="t" r="r" b="b"/>
            <a:pathLst>
              <a:path w="337185" h="8890">
                <a:moveTo>
                  <a:pt x="0" y="0"/>
                </a:moveTo>
                <a:lnTo>
                  <a:pt x="0" y="8381"/>
                </a:lnTo>
                <a:lnTo>
                  <a:pt x="336804" y="8381"/>
                </a:lnTo>
                <a:lnTo>
                  <a:pt x="336804" y="0"/>
                </a:lnTo>
                <a:lnTo>
                  <a:pt x="0" y="0"/>
                </a:lnTo>
              </a:path>
            </a:pathLst>
          </a:custGeom>
          <a:ln w="3175">
            <a:solidFill>
              <a:srgbClr val="000000"/>
            </a:solidFill>
          </a:ln>
        </p:spPr>
        <p:txBody>
          <a:bodyPr wrap="square" lIns="0" tIns="0" rIns="0" bIns="0" rtlCol="0"/>
          <a:lstStyle/>
          <a:p>
            <a:endParaRPr/>
          </a:p>
        </p:txBody>
      </p:sp>
      <p:sp>
        <p:nvSpPr>
          <p:cNvPr id="614" name="object 614"/>
          <p:cNvSpPr/>
          <p:nvPr/>
        </p:nvSpPr>
        <p:spPr>
          <a:xfrm>
            <a:off x="7330317" y="2392997"/>
            <a:ext cx="223265" cy="141731"/>
          </a:xfrm>
          <a:prstGeom prst="rect">
            <a:avLst/>
          </a:prstGeom>
          <a:blipFill>
            <a:blip r:embed="rId10" cstate="print"/>
            <a:stretch>
              <a:fillRect/>
            </a:stretch>
          </a:blipFill>
        </p:spPr>
        <p:txBody>
          <a:bodyPr wrap="square" lIns="0" tIns="0" rIns="0" bIns="0" rtlCol="0"/>
          <a:lstStyle/>
          <a:p>
            <a:endParaRPr/>
          </a:p>
        </p:txBody>
      </p:sp>
      <p:sp>
        <p:nvSpPr>
          <p:cNvPr id="615" name="object 615"/>
          <p:cNvSpPr/>
          <p:nvPr/>
        </p:nvSpPr>
        <p:spPr>
          <a:xfrm>
            <a:off x="6868165" y="2099246"/>
            <a:ext cx="7620" cy="338455"/>
          </a:xfrm>
          <a:custGeom>
            <a:avLst/>
            <a:gdLst/>
            <a:ahLst/>
            <a:cxnLst/>
            <a:rect l="l" t="t" r="r" b="b"/>
            <a:pathLst>
              <a:path w="7620" h="338455">
                <a:moveTo>
                  <a:pt x="0" y="0"/>
                </a:moveTo>
                <a:lnTo>
                  <a:pt x="0" y="338327"/>
                </a:lnTo>
                <a:lnTo>
                  <a:pt x="7619" y="338327"/>
                </a:lnTo>
                <a:lnTo>
                  <a:pt x="0" y="0"/>
                </a:lnTo>
                <a:close/>
              </a:path>
            </a:pathLst>
          </a:custGeom>
          <a:solidFill>
            <a:srgbClr val="000000"/>
          </a:solidFill>
        </p:spPr>
        <p:txBody>
          <a:bodyPr wrap="square" lIns="0" tIns="0" rIns="0" bIns="0" rtlCol="0"/>
          <a:lstStyle/>
          <a:p>
            <a:endParaRPr/>
          </a:p>
        </p:txBody>
      </p:sp>
      <p:sp>
        <p:nvSpPr>
          <p:cNvPr id="616" name="object 616"/>
          <p:cNvSpPr/>
          <p:nvPr/>
        </p:nvSpPr>
        <p:spPr>
          <a:xfrm>
            <a:off x="6868165" y="2099246"/>
            <a:ext cx="7620" cy="338455"/>
          </a:xfrm>
          <a:custGeom>
            <a:avLst/>
            <a:gdLst/>
            <a:ahLst/>
            <a:cxnLst/>
            <a:rect l="l" t="t" r="r" b="b"/>
            <a:pathLst>
              <a:path w="7620" h="338455">
                <a:moveTo>
                  <a:pt x="7619" y="0"/>
                </a:moveTo>
                <a:lnTo>
                  <a:pt x="0" y="0"/>
                </a:lnTo>
                <a:lnTo>
                  <a:pt x="7619" y="338327"/>
                </a:lnTo>
                <a:lnTo>
                  <a:pt x="7619" y="0"/>
                </a:lnTo>
                <a:close/>
              </a:path>
            </a:pathLst>
          </a:custGeom>
          <a:solidFill>
            <a:srgbClr val="000000"/>
          </a:solidFill>
        </p:spPr>
        <p:txBody>
          <a:bodyPr wrap="square" lIns="0" tIns="0" rIns="0" bIns="0" rtlCol="0"/>
          <a:lstStyle/>
          <a:p>
            <a:endParaRPr/>
          </a:p>
        </p:txBody>
      </p:sp>
      <p:sp>
        <p:nvSpPr>
          <p:cNvPr id="617" name="object 617"/>
          <p:cNvSpPr/>
          <p:nvPr/>
        </p:nvSpPr>
        <p:spPr>
          <a:xfrm>
            <a:off x="6868165" y="2099246"/>
            <a:ext cx="7620" cy="338455"/>
          </a:xfrm>
          <a:custGeom>
            <a:avLst/>
            <a:gdLst/>
            <a:ahLst/>
            <a:cxnLst/>
            <a:rect l="l" t="t" r="r" b="b"/>
            <a:pathLst>
              <a:path w="7620" h="338455">
                <a:moveTo>
                  <a:pt x="0" y="338327"/>
                </a:moveTo>
                <a:lnTo>
                  <a:pt x="7619" y="338327"/>
                </a:lnTo>
                <a:lnTo>
                  <a:pt x="7619" y="0"/>
                </a:lnTo>
                <a:lnTo>
                  <a:pt x="0" y="0"/>
                </a:lnTo>
                <a:lnTo>
                  <a:pt x="0" y="338327"/>
                </a:lnTo>
              </a:path>
            </a:pathLst>
          </a:custGeom>
          <a:ln w="3175">
            <a:solidFill>
              <a:srgbClr val="000000"/>
            </a:solidFill>
          </a:ln>
        </p:spPr>
        <p:txBody>
          <a:bodyPr wrap="square" lIns="0" tIns="0" rIns="0" bIns="0" rtlCol="0"/>
          <a:lstStyle/>
          <a:p>
            <a:endParaRPr/>
          </a:p>
        </p:txBody>
      </p:sp>
      <p:sp>
        <p:nvSpPr>
          <p:cNvPr id="618" name="object 618"/>
          <p:cNvSpPr/>
          <p:nvPr/>
        </p:nvSpPr>
        <p:spPr>
          <a:xfrm>
            <a:off x="6079494" y="2419287"/>
            <a:ext cx="201930" cy="115570"/>
          </a:xfrm>
          <a:custGeom>
            <a:avLst/>
            <a:gdLst/>
            <a:ahLst/>
            <a:cxnLst/>
            <a:rect l="l" t="t" r="r" b="b"/>
            <a:pathLst>
              <a:path w="201929" h="115569">
                <a:moveTo>
                  <a:pt x="0" y="0"/>
                </a:moveTo>
                <a:lnTo>
                  <a:pt x="198120" y="115061"/>
                </a:lnTo>
                <a:lnTo>
                  <a:pt x="201929" y="108203"/>
                </a:lnTo>
                <a:lnTo>
                  <a:pt x="0" y="0"/>
                </a:lnTo>
                <a:close/>
              </a:path>
            </a:pathLst>
          </a:custGeom>
          <a:solidFill>
            <a:srgbClr val="000000"/>
          </a:solidFill>
        </p:spPr>
        <p:txBody>
          <a:bodyPr wrap="square" lIns="0" tIns="0" rIns="0" bIns="0" rtlCol="0"/>
          <a:lstStyle/>
          <a:p>
            <a:endParaRPr/>
          </a:p>
        </p:txBody>
      </p:sp>
      <p:sp>
        <p:nvSpPr>
          <p:cNvPr id="619" name="object 619"/>
          <p:cNvSpPr/>
          <p:nvPr/>
        </p:nvSpPr>
        <p:spPr>
          <a:xfrm>
            <a:off x="6079494" y="2413190"/>
            <a:ext cx="201930" cy="114300"/>
          </a:xfrm>
          <a:custGeom>
            <a:avLst/>
            <a:gdLst/>
            <a:ahLst/>
            <a:cxnLst/>
            <a:rect l="l" t="t" r="r" b="b"/>
            <a:pathLst>
              <a:path w="201929" h="114300">
                <a:moveTo>
                  <a:pt x="3810" y="0"/>
                </a:moveTo>
                <a:lnTo>
                  <a:pt x="0" y="6096"/>
                </a:lnTo>
                <a:lnTo>
                  <a:pt x="201929" y="114300"/>
                </a:lnTo>
                <a:lnTo>
                  <a:pt x="3810" y="0"/>
                </a:lnTo>
                <a:close/>
              </a:path>
            </a:pathLst>
          </a:custGeom>
          <a:solidFill>
            <a:srgbClr val="000000"/>
          </a:solidFill>
        </p:spPr>
        <p:txBody>
          <a:bodyPr wrap="square" lIns="0" tIns="0" rIns="0" bIns="0" rtlCol="0"/>
          <a:lstStyle/>
          <a:p>
            <a:endParaRPr/>
          </a:p>
        </p:txBody>
      </p:sp>
      <p:sp>
        <p:nvSpPr>
          <p:cNvPr id="620" name="object 620"/>
          <p:cNvSpPr/>
          <p:nvPr/>
        </p:nvSpPr>
        <p:spPr>
          <a:xfrm>
            <a:off x="6079494" y="2413190"/>
            <a:ext cx="201930" cy="121285"/>
          </a:xfrm>
          <a:custGeom>
            <a:avLst/>
            <a:gdLst/>
            <a:ahLst/>
            <a:cxnLst/>
            <a:rect l="l" t="t" r="r" b="b"/>
            <a:pathLst>
              <a:path w="201929" h="121285">
                <a:moveTo>
                  <a:pt x="198120" y="121157"/>
                </a:moveTo>
                <a:lnTo>
                  <a:pt x="201929" y="114300"/>
                </a:lnTo>
                <a:lnTo>
                  <a:pt x="3810" y="0"/>
                </a:lnTo>
                <a:lnTo>
                  <a:pt x="0" y="6096"/>
                </a:lnTo>
                <a:lnTo>
                  <a:pt x="198120" y="121157"/>
                </a:lnTo>
              </a:path>
            </a:pathLst>
          </a:custGeom>
          <a:ln w="3175">
            <a:solidFill>
              <a:srgbClr val="000000"/>
            </a:solidFill>
          </a:ln>
        </p:spPr>
        <p:txBody>
          <a:bodyPr wrap="square" lIns="0" tIns="0" rIns="0" bIns="0" rtlCol="0"/>
          <a:lstStyle/>
          <a:p>
            <a:endParaRPr/>
          </a:p>
        </p:txBody>
      </p:sp>
      <p:sp>
        <p:nvSpPr>
          <p:cNvPr id="621" name="object 621"/>
          <p:cNvSpPr/>
          <p:nvPr/>
        </p:nvSpPr>
        <p:spPr>
          <a:xfrm>
            <a:off x="6081780" y="2416239"/>
            <a:ext cx="198120" cy="115570"/>
          </a:xfrm>
          <a:custGeom>
            <a:avLst/>
            <a:gdLst/>
            <a:ahLst/>
            <a:cxnLst/>
            <a:rect l="l" t="t" r="r" b="b"/>
            <a:pathLst>
              <a:path w="198120" h="115569">
                <a:moveTo>
                  <a:pt x="198119" y="115061"/>
                </a:moveTo>
                <a:lnTo>
                  <a:pt x="0" y="0"/>
                </a:lnTo>
              </a:path>
            </a:pathLst>
          </a:custGeom>
          <a:ln w="3175">
            <a:solidFill>
              <a:srgbClr val="000000"/>
            </a:solidFill>
          </a:ln>
        </p:spPr>
        <p:txBody>
          <a:bodyPr wrap="square" lIns="0" tIns="0" rIns="0" bIns="0" rtlCol="0"/>
          <a:lstStyle/>
          <a:p>
            <a:endParaRPr/>
          </a:p>
        </p:txBody>
      </p:sp>
      <p:sp>
        <p:nvSpPr>
          <p:cNvPr id="622" name="object 622"/>
          <p:cNvSpPr/>
          <p:nvPr/>
        </p:nvSpPr>
        <p:spPr>
          <a:xfrm>
            <a:off x="5990341" y="2561018"/>
            <a:ext cx="19050" cy="13970"/>
          </a:xfrm>
          <a:custGeom>
            <a:avLst/>
            <a:gdLst/>
            <a:ahLst/>
            <a:cxnLst/>
            <a:rect l="l" t="t" r="r" b="b"/>
            <a:pathLst>
              <a:path w="19050" h="13969">
                <a:moveTo>
                  <a:pt x="12953" y="0"/>
                </a:moveTo>
                <a:lnTo>
                  <a:pt x="0" y="13716"/>
                </a:lnTo>
                <a:lnTo>
                  <a:pt x="19050" y="13716"/>
                </a:lnTo>
                <a:lnTo>
                  <a:pt x="12953" y="0"/>
                </a:lnTo>
                <a:close/>
              </a:path>
            </a:pathLst>
          </a:custGeom>
          <a:solidFill>
            <a:srgbClr val="000000"/>
          </a:solidFill>
        </p:spPr>
        <p:txBody>
          <a:bodyPr wrap="square" lIns="0" tIns="0" rIns="0" bIns="0" rtlCol="0"/>
          <a:lstStyle/>
          <a:p>
            <a:endParaRPr/>
          </a:p>
        </p:txBody>
      </p:sp>
      <p:sp>
        <p:nvSpPr>
          <p:cNvPr id="623" name="object 623"/>
          <p:cNvSpPr/>
          <p:nvPr/>
        </p:nvSpPr>
        <p:spPr>
          <a:xfrm>
            <a:off x="5990341" y="2561018"/>
            <a:ext cx="19050" cy="13970"/>
          </a:xfrm>
          <a:custGeom>
            <a:avLst/>
            <a:gdLst/>
            <a:ahLst/>
            <a:cxnLst/>
            <a:rect l="l" t="t" r="r" b="b"/>
            <a:pathLst>
              <a:path w="19050" h="13969">
                <a:moveTo>
                  <a:pt x="19050" y="13716"/>
                </a:moveTo>
                <a:lnTo>
                  <a:pt x="12953" y="0"/>
                </a:lnTo>
                <a:lnTo>
                  <a:pt x="0" y="13716"/>
                </a:lnTo>
                <a:lnTo>
                  <a:pt x="19050" y="13716"/>
                </a:lnTo>
              </a:path>
            </a:pathLst>
          </a:custGeom>
          <a:ln w="3175">
            <a:solidFill>
              <a:srgbClr val="000000"/>
            </a:solidFill>
          </a:ln>
        </p:spPr>
        <p:txBody>
          <a:bodyPr wrap="square" lIns="0" tIns="0" rIns="0" bIns="0" rtlCol="0"/>
          <a:lstStyle/>
          <a:p>
            <a:endParaRPr/>
          </a:p>
        </p:txBody>
      </p:sp>
      <p:sp>
        <p:nvSpPr>
          <p:cNvPr id="624" name="object 624"/>
          <p:cNvSpPr/>
          <p:nvPr/>
        </p:nvSpPr>
        <p:spPr>
          <a:xfrm>
            <a:off x="5990341" y="2555684"/>
            <a:ext cx="13335" cy="19050"/>
          </a:xfrm>
          <a:custGeom>
            <a:avLst/>
            <a:gdLst/>
            <a:ahLst/>
            <a:cxnLst/>
            <a:rect l="l" t="t" r="r" b="b"/>
            <a:pathLst>
              <a:path w="13335" h="19050">
                <a:moveTo>
                  <a:pt x="0" y="0"/>
                </a:moveTo>
                <a:lnTo>
                  <a:pt x="0" y="19050"/>
                </a:lnTo>
                <a:lnTo>
                  <a:pt x="12953" y="5333"/>
                </a:lnTo>
                <a:lnTo>
                  <a:pt x="0" y="0"/>
                </a:lnTo>
                <a:close/>
              </a:path>
            </a:pathLst>
          </a:custGeom>
          <a:solidFill>
            <a:srgbClr val="000000"/>
          </a:solidFill>
        </p:spPr>
        <p:txBody>
          <a:bodyPr wrap="square" lIns="0" tIns="0" rIns="0" bIns="0" rtlCol="0"/>
          <a:lstStyle/>
          <a:p>
            <a:endParaRPr/>
          </a:p>
        </p:txBody>
      </p:sp>
      <p:sp>
        <p:nvSpPr>
          <p:cNvPr id="625" name="object 625"/>
          <p:cNvSpPr/>
          <p:nvPr/>
        </p:nvSpPr>
        <p:spPr>
          <a:xfrm>
            <a:off x="5990341" y="2555684"/>
            <a:ext cx="13335" cy="19050"/>
          </a:xfrm>
          <a:custGeom>
            <a:avLst/>
            <a:gdLst/>
            <a:ahLst/>
            <a:cxnLst/>
            <a:rect l="l" t="t" r="r" b="b"/>
            <a:pathLst>
              <a:path w="13335" h="19050">
                <a:moveTo>
                  <a:pt x="12953" y="5333"/>
                </a:moveTo>
                <a:lnTo>
                  <a:pt x="0" y="0"/>
                </a:lnTo>
                <a:lnTo>
                  <a:pt x="0" y="19050"/>
                </a:lnTo>
                <a:lnTo>
                  <a:pt x="12953" y="5333"/>
                </a:lnTo>
              </a:path>
            </a:pathLst>
          </a:custGeom>
          <a:ln w="3175">
            <a:solidFill>
              <a:srgbClr val="000000"/>
            </a:solidFill>
          </a:ln>
        </p:spPr>
        <p:txBody>
          <a:bodyPr wrap="square" lIns="0" tIns="0" rIns="0" bIns="0" rtlCol="0"/>
          <a:lstStyle/>
          <a:p>
            <a:endParaRPr/>
          </a:p>
        </p:txBody>
      </p:sp>
      <p:sp>
        <p:nvSpPr>
          <p:cNvPr id="626" name="object 626"/>
          <p:cNvSpPr/>
          <p:nvPr/>
        </p:nvSpPr>
        <p:spPr>
          <a:xfrm>
            <a:off x="5976624" y="2555684"/>
            <a:ext cx="13970" cy="19050"/>
          </a:xfrm>
          <a:custGeom>
            <a:avLst/>
            <a:gdLst/>
            <a:ahLst/>
            <a:cxnLst/>
            <a:rect l="l" t="t" r="r" b="b"/>
            <a:pathLst>
              <a:path w="13970" h="19050">
                <a:moveTo>
                  <a:pt x="13716" y="0"/>
                </a:moveTo>
                <a:lnTo>
                  <a:pt x="0" y="5333"/>
                </a:lnTo>
                <a:lnTo>
                  <a:pt x="13716" y="19050"/>
                </a:lnTo>
                <a:lnTo>
                  <a:pt x="13716" y="0"/>
                </a:lnTo>
                <a:close/>
              </a:path>
            </a:pathLst>
          </a:custGeom>
          <a:solidFill>
            <a:srgbClr val="000000"/>
          </a:solidFill>
        </p:spPr>
        <p:txBody>
          <a:bodyPr wrap="square" lIns="0" tIns="0" rIns="0" bIns="0" rtlCol="0"/>
          <a:lstStyle/>
          <a:p>
            <a:endParaRPr/>
          </a:p>
        </p:txBody>
      </p:sp>
      <p:sp>
        <p:nvSpPr>
          <p:cNvPr id="627" name="object 627"/>
          <p:cNvSpPr/>
          <p:nvPr/>
        </p:nvSpPr>
        <p:spPr>
          <a:xfrm>
            <a:off x="5976624" y="2555684"/>
            <a:ext cx="13970" cy="19050"/>
          </a:xfrm>
          <a:custGeom>
            <a:avLst/>
            <a:gdLst/>
            <a:ahLst/>
            <a:cxnLst/>
            <a:rect l="l" t="t" r="r" b="b"/>
            <a:pathLst>
              <a:path w="13970" h="19050">
                <a:moveTo>
                  <a:pt x="13716" y="0"/>
                </a:moveTo>
                <a:lnTo>
                  <a:pt x="0" y="5333"/>
                </a:lnTo>
                <a:lnTo>
                  <a:pt x="13716" y="19050"/>
                </a:lnTo>
                <a:lnTo>
                  <a:pt x="13716" y="0"/>
                </a:lnTo>
              </a:path>
            </a:pathLst>
          </a:custGeom>
          <a:ln w="3175">
            <a:solidFill>
              <a:srgbClr val="000000"/>
            </a:solidFill>
          </a:ln>
        </p:spPr>
        <p:txBody>
          <a:bodyPr wrap="square" lIns="0" tIns="0" rIns="0" bIns="0" rtlCol="0"/>
          <a:lstStyle/>
          <a:p>
            <a:endParaRPr/>
          </a:p>
        </p:txBody>
      </p:sp>
      <p:sp>
        <p:nvSpPr>
          <p:cNvPr id="628" name="object 628"/>
          <p:cNvSpPr/>
          <p:nvPr/>
        </p:nvSpPr>
        <p:spPr>
          <a:xfrm>
            <a:off x="5971291" y="2561018"/>
            <a:ext cx="19050" cy="13970"/>
          </a:xfrm>
          <a:custGeom>
            <a:avLst/>
            <a:gdLst/>
            <a:ahLst/>
            <a:cxnLst/>
            <a:rect l="l" t="t" r="r" b="b"/>
            <a:pathLst>
              <a:path w="19050" h="13969">
                <a:moveTo>
                  <a:pt x="5333" y="0"/>
                </a:moveTo>
                <a:lnTo>
                  <a:pt x="0" y="13716"/>
                </a:lnTo>
                <a:lnTo>
                  <a:pt x="19050" y="13716"/>
                </a:lnTo>
                <a:lnTo>
                  <a:pt x="5333" y="0"/>
                </a:lnTo>
                <a:close/>
              </a:path>
            </a:pathLst>
          </a:custGeom>
          <a:solidFill>
            <a:srgbClr val="000000"/>
          </a:solidFill>
        </p:spPr>
        <p:txBody>
          <a:bodyPr wrap="square" lIns="0" tIns="0" rIns="0" bIns="0" rtlCol="0"/>
          <a:lstStyle/>
          <a:p>
            <a:endParaRPr/>
          </a:p>
        </p:txBody>
      </p:sp>
      <p:sp>
        <p:nvSpPr>
          <p:cNvPr id="629" name="object 629"/>
          <p:cNvSpPr/>
          <p:nvPr/>
        </p:nvSpPr>
        <p:spPr>
          <a:xfrm>
            <a:off x="5971291" y="2561018"/>
            <a:ext cx="19050" cy="13970"/>
          </a:xfrm>
          <a:custGeom>
            <a:avLst/>
            <a:gdLst/>
            <a:ahLst/>
            <a:cxnLst/>
            <a:rect l="l" t="t" r="r" b="b"/>
            <a:pathLst>
              <a:path w="19050" h="13969">
                <a:moveTo>
                  <a:pt x="5333" y="0"/>
                </a:moveTo>
                <a:lnTo>
                  <a:pt x="0" y="13716"/>
                </a:lnTo>
                <a:lnTo>
                  <a:pt x="19050" y="13716"/>
                </a:lnTo>
                <a:lnTo>
                  <a:pt x="5333" y="0"/>
                </a:lnTo>
              </a:path>
            </a:pathLst>
          </a:custGeom>
          <a:ln w="3175">
            <a:solidFill>
              <a:srgbClr val="000000"/>
            </a:solidFill>
          </a:ln>
        </p:spPr>
        <p:txBody>
          <a:bodyPr wrap="square" lIns="0" tIns="0" rIns="0" bIns="0" rtlCol="0"/>
          <a:lstStyle/>
          <a:p>
            <a:endParaRPr/>
          </a:p>
        </p:txBody>
      </p:sp>
      <p:sp>
        <p:nvSpPr>
          <p:cNvPr id="630" name="object 630"/>
          <p:cNvSpPr/>
          <p:nvPr/>
        </p:nvSpPr>
        <p:spPr>
          <a:xfrm>
            <a:off x="5971291" y="2574734"/>
            <a:ext cx="19050" cy="13970"/>
          </a:xfrm>
          <a:custGeom>
            <a:avLst/>
            <a:gdLst/>
            <a:ahLst/>
            <a:cxnLst/>
            <a:rect l="l" t="t" r="r" b="b"/>
            <a:pathLst>
              <a:path w="19050" h="13969">
                <a:moveTo>
                  <a:pt x="19050" y="0"/>
                </a:moveTo>
                <a:lnTo>
                  <a:pt x="0" y="0"/>
                </a:lnTo>
                <a:lnTo>
                  <a:pt x="5333" y="13715"/>
                </a:lnTo>
                <a:lnTo>
                  <a:pt x="19050" y="0"/>
                </a:lnTo>
                <a:close/>
              </a:path>
            </a:pathLst>
          </a:custGeom>
          <a:solidFill>
            <a:srgbClr val="000000"/>
          </a:solidFill>
        </p:spPr>
        <p:txBody>
          <a:bodyPr wrap="square" lIns="0" tIns="0" rIns="0" bIns="0" rtlCol="0"/>
          <a:lstStyle/>
          <a:p>
            <a:endParaRPr/>
          </a:p>
        </p:txBody>
      </p:sp>
      <p:sp>
        <p:nvSpPr>
          <p:cNvPr id="631" name="object 631"/>
          <p:cNvSpPr/>
          <p:nvPr/>
        </p:nvSpPr>
        <p:spPr>
          <a:xfrm>
            <a:off x="5971291" y="2574734"/>
            <a:ext cx="19050" cy="13970"/>
          </a:xfrm>
          <a:custGeom>
            <a:avLst/>
            <a:gdLst/>
            <a:ahLst/>
            <a:cxnLst/>
            <a:rect l="l" t="t" r="r" b="b"/>
            <a:pathLst>
              <a:path w="19050" h="13969">
                <a:moveTo>
                  <a:pt x="0" y="0"/>
                </a:moveTo>
                <a:lnTo>
                  <a:pt x="5333" y="13715"/>
                </a:lnTo>
                <a:lnTo>
                  <a:pt x="19050" y="0"/>
                </a:lnTo>
                <a:lnTo>
                  <a:pt x="0" y="0"/>
                </a:lnTo>
              </a:path>
            </a:pathLst>
          </a:custGeom>
          <a:ln w="3175">
            <a:solidFill>
              <a:srgbClr val="000000"/>
            </a:solidFill>
          </a:ln>
        </p:spPr>
        <p:txBody>
          <a:bodyPr wrap="square" lIns="0" tIns="0" rIns="0" bIns="0" rtlCol="0"/>
          <a:lstStyle/>
          <a:p>
            <a:endParaRPr/>
          </a:p>
        </p:txBody>
      </p:sp>
      <p:sp>
        <p:nvSpPr>
          <p:cNvPr id="632" name="object 632"/>
          <p:cNvSpPr/>
          <p:nvPr/>
        </p:nvSpPr>
        <p:spPr>
          <a:xfrm>
            <a:off x="5976624" y="2574734"/>
            <a:ext cx="13970" cy="19050"/>
          </a:xfrm>
          <a:custGeom>
            <a:avLst/>
            <a:gdLst/>
            <a:ahLst/>
            <a:cxnLst/>
            <a:rect l="l" t="t" r="r" b="b"/>
            <a:pathLst>
              <a:path w="13970" h="19050">
                <a:moveTo>
                  <a:pt x="13716" y="0"/>
                </a:moveTo>
                <a:lnTo>
                  <a:pt x="0" y="13715"/>
                </a:lnTo>
                <a:lnTo>
                  <a:pt x="13716" y="19050"/>
                </a:lnTo>
                <a:lnTo>
                  <a:pt x="13716" y="0"/>
                </a:lnTo>
                <a:close/>
              </a:path>
            </a:pathLst>
          </a:custGeom>
          <a:solidFill>
            <a:srgbClr val="000000"/>
          </a:solidFill>
        </p:spPr>
        <p:txBody>
          <a:bodyPr wrap="square" lIns="0" tIns="0" rIns="0" bIns="0" rtlCol="0"/>
          <a:lstStyle/>
          <a:p>
            <a:endParaRPr/>
          </a:p>
        </p:txBody>
      </p:sp>
      <p:sp>
        <p:nvSpPr>
          <p:cNvPr id="633" name="object 633"/>
          <p:cNvSpPr/>
          <p:nvPr/>
        </p:nvSpPr>
        <p:spPr>
          <a:xfrm>
            <a:off x="5976624" y="2574734"/>
            <a:ext cx="13970" cy="19050"/>
          </a:xfrm>
          <a:custGeom>
            <a:avLst/>
            <a:gdLst/>
            <a:ahLst/>
            <a:cxnLst/>
            <a:rect l="l" t="t" r="r" b="b"/>
            <a:pathLst>
              <a:path w="13970" h="19050">
                <a:moveTo>
                  <a:pt x="0" y="13715"/>
                </a:moveTo>
                <a:lnTo>
                  <a:pt x="13716" y="19050"/>
                </a:lnTo>
                <a:lnTo>
                  <a:pt x="13716" y="0"/>
                </a:lnTo>
                <a:lnTo>
                  <a:pt x="0" y="13715"/>
                </a:lnTo>
              </a:path>
            </a:pathLst>
          </a:custGeom>
          <a:ln w="3175">
            <a:solidFill>
              <a:srgbClr val="000000"/>
            </a:solidFill>
          </a:ln>
        </p:spPr>
        <p:txBody>
          <a:bodyPr wrap="square" lIns="0" tIns="0" rIns="0" bIns="0" rtlCol="0"/>
          <a:lstStyle/>
          <a:p>
            <a:endParaRPr/>
          </a:p>
        </p:txBody>
      </p:sp>
      <p:sp>
        <p:nvSpPr>
          <p:cNvPr id="634" name="object 634"/>
          <p:cNvSpPr/>
          <p:nvPr/>
        </p:nvSpPr>
        <p:spPr>
          <a:xfrm>
            <a:off x="5990341" y="2574734"/>
            <a:ext cx="13335" cy="19050"/>
          </a:xfrm>
          <a:custGeom>
            <a:avLst/>
            <a:gdLst/>
            <a:ahLst/>
            <a:cxnLst/>
            <a:rect l="l" t="t" r="r" b="b"/>
            <a:pathLst>
              <a:path w="13335" h="19050">
                <a:moveTo>
                  <a:pt x="0" y="0"/>
                </a:moveTo>
                <a:lnTo>
                  <a:pt x="0" y="19050"/>
                </a:lnTo>
                <a:lnTo>
                  <a:pt x="12953" y="13715"/>
                </a:lnTo>
                <a:lnTo>
                  <a:pt x="0" y="0"/>
                </a:lnTo>
                <a:close/>
              </a:path>
            </a:pathLst>
          </a:custGeom>
          <a:solidFill>
            <a:srgbClr val="000000"/>
          </a:solidFill>
        </p:spPr>
        <p:txBody>
          <a:bodyPr wrap="square" lIns="0" tIns="0" rIns="0" bIns="0" rtlCol="0"/>
          <a:lstStyle/>
          <a:p>
            <a:endParaRPr/>
          </a:p>
        </p:txBody>
      </p:sp>
      <p:sp>
        <p:nvSpPr>
          <p:cNvPr id="635" name="object 635"/>
          <p:cNvSpPr/>
          <p:nvPr/>
        </p:nvSpPr>
        <p:spPr>
          <a:xfrm>
            <a:off x="5990341" y="2574734"/>
            <a:ext cx="13335" cy="19050"/>
          </a:xfrm>
          <a:custGeom>
            <a:avLst/>
            <a:gdLst/>
            <a:ahLst/>
            <a:cxnLst/>
            <a:rect l="l" t="t" r="r" b="b"/>
            <a:pathLst>
              <a:path w="13335" h="19050">
                <a:moveTo>
                  <a:pt x="0" y="19050"/>
                </a:moveTo>
                <a:lnTo>
                  <a:pt x="12953" y="13715"/>
                </a:lnTo>
                <a:lnTo>
                  <a:pt x="0" y="0"/>
                </a:lnTo>
                <a:lnTo>
                  <a:pt x="0" y="19050"/>
                </a:lnTo>
              </a:path>
            </a:pathLst>
          </a:custGeom>
          <a:ln w="3175">
            <a:solidFill>
              <a:srgbClr val="000000"/>
            </a:solidFill>
          </a:ln>
        </p:spPr>
        <p:txBody>
          <a:bodyPr wrap="square" lIns="0" tIns="0" rIns="0" bIns="0" rtlCol="0"/>
          <a:lstStyle/>
          <a:p>
            <a:endParaRPr/>
          </a:p>
        </p:txBody>
      </p:sp>
      <p:sp>
        <p:nvSpPr>
          <p:cNvPr id="636" name="object 636"/>
          <p:cNvSpPr/>
          <p:nvPr/>
        </p:nvSpPr>
        <p:spPr>
          <a:xfrm>
            <a:off x="5990341" y="2574734"/>
            <a:ext cx="19050" cy="13970"/>
          </a:xfrm>
          <a:custGeom>
            <a:avLst/>
            <a:gdLst/>
            <a:ahLst/>
            <a:cxnLst/>
            <a:rect l="l" t="t" r="r" b="b"/>
            <a:pathLst>
              <a:path w="19050" h="13969">
                <a:moveTo>
                  <a:pt x="19050" y="0"/>
                </a:moveTo>
                <a:lnTo>
                  <a:pt x="0" y="0"/>
                </a:lnTo>
                <a:lnTo>
                  <a:pt x="12953" y="13715"/>
                </a:lnTo>
                <a:lnTo>
                  <a:pt x="19050" y="0"/>
                </a:lnTo>
                <a:close/>
              </a:path>
            </a:pathLst>
          </a:custGeom>
          <a:solidFill>
            <a:srgbClr val="000000"/>
          </a:solidFill>
        </p:spPr>
        <p:txBody>
          <a:bodyPr wrap="square" lIns="0" tIns="0" rIns="0" bIns="0" rtlCol="0"/>
          <a:lstStyle/>
          <a:p>
            <a:endParaRPr/>
          </a:p>
        </p:txBody>
      </p:sp>
      <p:sp>
        <p:nvSpPr>
          <p:cNvPr id="637" name="object 637"/>
          <p:cNvSpPr/>
          <p:nvPr/>
        </p:nvSpPr>
        <p:spPr>
          <a:xfrm>
            <a:off x="5990341" y="2574734"/>
            <a:ext cx="19050" cy="13970"/>
          </a:xfrm>
          <a:custGeom>
            <a:avLst/>
            <a:gdLst/>
            <a:ahLst/>
            <a:cxnLst/>
            <a:rect l="l" t="t" r="r" b="b"/>
            <a:pathLst>
              <a:path w="19050" h="13969">
                <a:moveTo>
                  <a:pt x="12953" y="13715"/>
                </a:moveTo>
                <a:lnTo>
                  <a:pt x="19050" y="0"/>
                </a:lnTo>
                <a:lnTo>
                  <a:pt x="0" y="0"/>
                </a:lnTo>
                <a:lnTo>
                  <a:pt x="12953" y="13715"/>
                </a:lnTo>
              </a:path>
            </a:pathLst>
          </a:custGeom>
          <a:ln w="3175">
            <a:solidFill>
              <a:srgbClr val="000000"/>
            </a:solidFill>
          </a:ln>
        </p:spPr>
        <p:txBody>
          <a:bodyPr wrap="square" lIns="0" tIns="0" rIns="0" bIns="0" rtlCol="0"/>
          <a:lstStyle/>
          <a:p>
            <a:endParaRPr/>
          </a:p>
        </p:txBody>
      </p:sp>
      <p:sp>
        <p:nvSpPr>
          <p:cNvPr id="638" name="object 638"/>
          <p:cNvSpPr/>
          <p:nvPr/>
        </p:nvSpPr>
        <p:spPr>
          <a:xfrm>
            <a:off x="5710686" y="2471102"/>
            <a:ext cx="77470" cy="7620"/>
          </a:xfrm>
          <a:custGeom>
            <a:avLst/>
            <a:gdLst/>
            <a:ahLst/>
            <a:cxnLst/>
            <a:rect l="l" t="t" r="r" b="b"/>
            <a:pathLst>
              <a:path w="77470" h="7619">
                <a:moveTo>
                  <a:pt x="76962" y="0"/>
                </a:moveTo>
                <a:lnTo>
                  <a:pt x="0" y="0"/>
                </a:lnTo>
                <a:lnTo>
                  <a:pt x="0" y="7620"/>
                </a:lnTo>
                <a:lnTo>
                  <a:pt x="76962" y="0"/>
                </a:lnTo>
                <a:close/>
              </a:path>
            </a:pathLst>
          </a:custGeom>
          <a:solidFill>
            <a:srgbClr val="000000"/>
          </a:solidFill>
        </p:spPr>
        <p:txBody>
          <a:bodyPr wrap="square" lIns="0" tIns="0" rIns="0" bIns="0" rtlCol="0"/>
          <a:lstStyle/>
          <a:p>
            <a:endParaRPr/>
          </a:p>
        </p:txBody>
      </p:sp>
      <p:sp>
        <p:nvSpPr>
          <p:cNvPr id="639" name="object 639"/>
          <p:cNvSpPr/>
          <p:nvPr/>
        </p:nvSpPr>
        <p:spPr>
          <a:xfrm>
            <a:off x="5710686" y="2471102"/>
            <a:ext cx="77470" cy="7620"/>
          </a:xfrm>
          <a:custGeom>
            <a:avLst/>
            <a:gdLst/>
            <a:ahLst/>
            <a:cxnLst/>
            <a:rect l="l" t="t" r="r" b="b"/>
            <a:pathLst>
              <a:path w="77470" h="7619">
                <a:moveTo>
                  <a:pt x="76962" y="0"/>
                </a:moveTo>
                <a:lnTo>
                  <a:pt x="0" y="7620"/>
                </a:lnTo>
                <a:lnTo>
                  <a:pt x="76962" y="7620"/>
                </a:lnTo>
                <a:lnTo>
                  <a:pt x="76962" y="0"/>
                </a:lnTo>
                <a:close/>
              </a:path>
            </a:pathLst>
          </a:custGeom>
          <a:solidFill>
            <a:srgbClr val="000000"/>
          </a:solidFill>
        </p:spPr>
        <p:txBody>
          <a:bodyPr wrap="square" lIns="0" tIns="0" rIns="0" bIns="0" rtlCol="0"/>
          <a:lstStyle/>
          <a:p>
            <a:endParaRPr/>
          </a:p>
        </p:txBody>
      </p:sp>
      <p:sp>
        <p:nvSpPr>
          <p:cNvPr id="640" name="object 640"/>
          <p:cNvSpPr/>
          <p:nvPr/>
        </p:nvSpPr>
        <p:spPr>
          <a:xfrm>
            <a:off x="5710686" y="2471102"/>
            <a:ext cx="77470" cy="7620"/>
          </a:xfrm>
          <a:custGeom>
            <a:avLst/>
            <a:gdLst/>
            <a:ahLst/>
            <a:cxnLst/>
            <a:rect l="l" t="t" r="r" b="b"/>
            <a:pathLst>
              <a:path w="77470" h="7619">
                <a:moveTo>
                  <a:pt x="0" y="0"/>
                </a:moveTo>
                <a:lnTo>
                  <a:pt x="0" y="7620"/>
                </a:lnTo>
                <a:lnTo>
                  <a:pt x="76962" y="7620"/>
                </a:lnTo>
                <a:lnTo>
                  <a:pt x="76962" y="0"/>
                </a:lnTo>
                <a:lnTo>
                  <a:pt x="0" y="0"/>
                </a:lnTo>
              </a:path>
            </a:pathLst>
          </a:custGeom>
          <a:ln w="3175">
            <a:solidFill>
              <a:srgbClr val="000000"/>
            </a:solidFill>
          </a:ln>
        </p:spPr>
        <p:txBody>
          <a:bodyPr wrap="square" lIns="0" tIns="0" rIns="0" bIns="0" rtlCol="0"/>
          <a:lstStyle/>
          <a:p>
            <a:endParaRPr/>
          </a:p>
        </p:txBody>
      </p:sp>
      <p:sp>
        <p:nvSpPr>
          <p:cNvPr id="641" name="object 641"/>
          <p:cNvSpPr/>
          <p:nvPr/>
        </p:nvSpPr>
        <p:spPr>
          <a:xfrm>
            <a:off x="6065779" y="2393378"/>
            <a:ext cx="16510" cy="22860"/>
          </a:xfrm>
          <a:custGeom>
            <a:avLst/>
            <a:gdLst/>
            <a:ahLst/>
            <a:cxnLst/>
            <a:rect l="l" t="t" r="r" b="b"/>
            <a:pathLst>
              <a:path w="16510" h="22860">
                <a:moveTo>
                  <a:pt x="16001" y="0"/>
                </a:moveTo>
                <a:lnTo>
                  <a:pt x="0" y="6858"/>
                </a:lnTo>
                <a:lnTo>
                  <a:pt x="16001" y="22860"/>
                </a:lnTo>
                <a:lnTo>
                  <a:pt x="16001" y="0"/>
                </a:lnTo>
                <a:close/>
              </a:path>
            </a:pathLst>
          </a:custGeom>
          <a:solidFill>
            <a:srgbClr val="000000"/>
          </a:solidFill>
        </p:spPr>
        <p:txBody>
          <a:bodyPr wrap="square" lIns="0" tIns="0" rIns="0" bIns="0" rtlCol="0"/>
          <a:lstStyle/>
          <a:p>
            <a:endParaRPr/>
          </a:p>
        </p:txBody>
      </p:sp>
      <p:sp>
        <p:nvSpPr>
          <p:cNvPr id="642" name="object 642"/>
          <p:cNvSpPr/>
          <p:nvPr/>
        </p:nvSpPr>
        <p:spPr>
          <a:xfrm>
            <a:off x="6065017" y="2393378"/>
            <a:ext cx="17145" cy="22860"/>
          </a:xfrm>
          <a:custGeom>
            <a:avLst/>
            <a:gdLst/>
            <a:ahLst/>
            <a:cxnLst/>
            <a:rect l="l" t="t" r="r" b="b"/>
            <a:pathLst>
              <a:path w="17145" h="22860">
                <a:moveTo>
                  <a:pt x="16763" y="0"/>
                </a:moveTo>
                <a:lnTo>
                  <a:pt x="0" y="6858"/>
                </a:lnTo>
                <a:lnTo>
                  <a:pt x="16763" y="22860"/>
                </a:lnTo>
                <a:lnTo>
                  <a:pt x="16763" y="0"/>
                </a:lnTo>
              </a:path>
            </a:pathLst>
          </a:custGeom>
          <a:ln w="3175">
            <a:solidFill>
              <a:srgbClr val="000000"/>
            </a:solidFill>
          </a:ln>
        </p:spPr>
        <p:txBody>
          <a:bodyPr wrap="square" lIns="0" tIns="0" rIns="0" bIns="0" rtlCol="0"/>
          <a:lstStyle/>
          <a:p>
            <a:endParaRPr/>
          </a:p>
        </p:txBody>
      </p:sp>
      <p:sp>
        <p:nvSpPr>
          <p:cNvPr id="643" name="object 643"/>
          <p:cNvSpPr/>
          <p:nvPr/>
        </p:nvSpPr>
        <p:spPr>
          <a:xfrm>
            <a:off x="6058921" y="2400237"/>
            <a:ext cx="22860" cy="16510"/>
          </a:xfrm>
          <a:custGeom>
            <a:avLst/>
            <a:gdLst/>
            <a:ahLst/>
            <a:cxnLst/>
            <a:rect l="l" t="t" r="r" b="b"/>
            <a:pathLst>
              <a:path w="22860" h="16510">
                <a:moveTo>
                  <a:pt x="6858" y="0"/>
                </a:moveTo>
                <a:lnTo>
                  <a:pt x="0" y="16001"/>
                </a:lnTo>
                <a:lnTo>
                  <a:pt x="22860" y="16001"/>
                </a:lnTo>
                <a:lnTo>
                  <a:pt x="6858" y="0"/>
                </a:lnTo>
                <a:close/>
              </a:path>
            </a:pathLst>
          </a:custGeom>
          <a:solidFill>
            <a:srgbClr val="000000"/>
          </a:solidFill>
        </p:spPr>
        <p:txBody>
          <a:bodyPr wrap="square" lIns="0" tIns="0" rIns="0" bIns="0" rtlCol="0"/>
          <a:lstStyle/>
          <a:p>
            <a:endParaRPr/>
          </a:p>
        </p:txBody>
      </p:sp>
      <p:sp>
        <p:nvSpPr>
          <p:cNvPr id="644" name="object 644"/>
          <p:cNvSpPr/>
          <p:nvPr/>
        </p:nvSpPr>
        <p:spPr>
          <a:xfrm>
            <a:off x="6058921" y="2400237"/>
            <a:ext cx="22860" cy="16510"/>
          </a:xfrm>
          <a:custGeom>
            <a:avLst/>
            <a:gdLst/>
            <a:ahLst/>
            <a:cxnLst/>
            <a:rect l="l" t="t" r="r" b="b"/>
            <a:pathLst>
              <a:path w="22860" h="16510">
                <a:moveTo>
                  <a:pt x="6096" y="0"/>
                </a:moveTo>
                <a:lnTo>
                  <a:pt x="0" y="16001"/>
                </a:lnTo>
                <a:lnTo>
                  <a:pt x="22860" y="16001"/>
                </a:lnTo>
                <a:lnTo>
                  <a:pt x="6096" y="0"/>
                </a:lnTo>
              </a:path>
            </a:pathLst>
          </a:custGeom>
          <a:ln w="3175">
            <a:solidFill>
              <a:srgbClr val="000000"/>
            </a:solidFill>
          </a:ln>
        </p:spPr>
        <p:txBody>
          <a:bodyPr wrap="square" lIns="0" tIns="0" rIns="0" bIns="0" rtlCol="0"/>
          <a:lstStyle/>
          <a:p>
            <a:endParaRPr/>
          </a:p>
        </p:txBody>
      </p:sp>
      <p:sp>
        <p:nvSpPr>
          <p:cNvPr id="645" name="object 645"/>
          <p:cNvSpPr/>
          <p:nvPr/>
        </p:nvSpPr>
        <p:spPr>
          <a:xfrm>
            <a:off x="6058921" y="2416239"/>
            <a:ext cx="22860" cy="16510"/>
          </a:xfrm>
          <a:custGeom>
            <a:avLst/>
            <a:gdLst/>
            <a:ahLst/>
            <a:cxnLst/>
            <a:rect l="l" t="t" r="r" b="b"/>
            <a:pathLst>
              <a:path w="22860" h="16510">
                <a:moveTo>
                  <a:pt x="22860" y="0"/>
                </a:moveTo>
                <a:lnTo>
                  <a:pt x="0" y="0"/>
                </a:lnTo>
                <a:lnTo>
                  <a:pt x="6858" y="16001"/>
                </a:lnTo>
                <a:lnTo>
                  <a:pt x="22860" y="0"/>
                </a:lnTo>
                <a:close/>
              </a:path>
            </a:pathLst>
          </a:custGeom>
          <a:solidFill>
            <a:srgbClr val="000000"/>
          </a:solidFill>
        </p:spPr>
        <p:txBody>
          <a:bodyPr wrap="square" lIns="0" tIns="0" rIns="0" bIns="0" rtlCol="0"/>
          <a:lstStyle/>
          <a:p>
            <a:endParaRPr/>
          </a:p>
        </p:txBody>
      </p:sp>
      <p:sp>
        <p:nvSpPr>
          <p:cNvPr id="646" name="object 646"/>
          <p:cNvSpPr/>
          <p:nvPr/>
        </p:nvSpPr>
        <p:spPr>
          <a:xfrm>
            <a:off x="6058921" y="2416239"/>
            <a:ext cx="22860" cy="16510"/>
          </a:xfrm>
          <a:custGeom>
            <a:avLst/>
            <a:gdLst/>
            <a:ahLst/>
            <a:cxnLst/>
            <a:rect l="l" t="t" r="r" b="b"/>
            <a:pathLst>
              <a:path w="22860" h="16510">
                <a:moveTo>
                  <a:pt x="0" y="0"/>
                </a:moveTo>
                <a:lnTo>
                  <a:pt x="6096" y="16001"/>
                </a:lnTo>
                <a:lnTo>
                  <a:pt x="22860" y="0"/>
                </a:lnTo>
                <a:lnTo>
                  <a:pt x="0" y="0"/>
                </a:lnTo>
              </a:path>
            </a:pathLst>
          </a:custGeom>
          <a:ln w="3175">
            <a:solidFill>
              <a:srgbClr val="000000"/>
            </a:solidFill>
          </a:ln>
        </p:spPr>
        <p:txBody>
          <a:bodyPr wrap="square" lIns="0" tIns="0" rIns="0" bIns="0" rtlCol="0"/>
          <a:lstStyle/>
          <a:p>
            <a:endParaRPr/>
          </a:p>
        </p:txBody>
      </p:sp>
      <p:sp>
        <p:nvSpPr>
          <p:cNvPr id="647" name="object 647"/>
          <p:cNvSpPr/>
          <p:nvPr/>
        </p:nvSpPr>
        <p:spPr>
          <a:xfrm>
            <a:off x="6065779" y="2416239"/>
            <a:ext cx="16510" cy="22860"/>
          </a:xfrm>
          <a:custGeom>
            <a:avLst/>
            <a:gdLst/>
            <a:ahLst/>
            <a:cxnLst/>
            <a:rect l="l" t="t" r="r" b="b"/>
            <a:pathLst>
              <a:path w="16510" h="22860">
                <a:moveTo>
                  <a:pt x="16001" y="0"/>
                </a:moveTo>
                <a:lnTo>
                  <a:pt x="0" y="16001"/>
                </a:lnTo>
                <a:lnTo>
                  <a:pt x="16001" y="22859"/>
                </a:lnTo>
                <a:lnTo>
                  <a:pt x="16001" y="0"/>
                </a:lnTo>
                <a:close/>
              </a:path>
            </a:pathLst>
          </a:custGeom>
          <a:solidFill>
            <a:srgbClr val="000000"/>
          </a:solidFill>
        </p:spPr>
        <p:txBody>
          <a:bodyPr wrap="square" lIns="0" tIns="0" rIns="0" bIns="0" rtlCol="0"/>
          <a:lstStyle/>
          <a:p>
            <a:endParaRPr/>
          </a:p>
        </p:txBody>
      </p:sp>
      <p:sp>
        <p:nvSpPr>
          <p:cNvPr id="648" name="object 648"/>
          <p:cNvSpPr/>
          <p:nvPr/>
        </p:nvSpPr>
        <p:spPr>
          <a:xfrm>
            <a:off x="6065017" y="2416239"/>
            <a:ext cx="17145" cy="22860"/>
          </a:xfrm>
          <a:custGeom>
            <a:avLst/>
            <a:gdLst/>
            <a:ahLst/>
            <a:cxnLst/>
            <a:rect l="l" t="t" r="r" b="b"/>
            <a:pathLst>
              <a:path w="17145" h="22860">
                <a:moveTo>
                  <a:pt x="0" y="16001"/>
                </a:moveTo>
                <a:lnTo>
                  <a:pt x="16763" y="22859"/>
                </a:lnTo>
                <a:lnTo>
                  <a:pt x="16763" y="0"/>
                </a:lnTo>
                <a:lnTo>
                  <a:pt x="0" y="16001"/>
                </a:lnTo>
              </a:path>
            </a:pathLst>
          </a:custGeom>
          <a:ln w="3175">
            <a:solidFill>
              <a:srgbClr val="000000"/>
            </a:solidFill>
          </a:ln>
        </p:spPr>
        <p:txBody>
          <a:bodyPr wrap="square" lIns="0" tIns="0" rIns="0" bIns="0" rtlCol="0"/>
          <a:lstStyle/>
          <a:p>
            <a:endParaRPr/>
          </a:p>
        </p:txBody>
      </p:sp>
      <p:sp>
        <p:nvSpPr>
          <p:cNvPr id="649" name="object 649"/>
          <p:cNvSpPr/>
          <p:nvPr/>
        </p:nvSpPr>
        <p:spPr>
          <a:xfrm>
            <a:off x="6081780" y="2416239"/>
            <a:ext cx="16510" cy="22860"/>
          </a:xfrm>
          <a:custGeom>
            <a:avLst/>
            <a:gdLst/>
            <a:ahLst/>
            <a:cxnLst/>
            <a:rect l="l" t="t" r="r" b="b"/>
            <a:pathLst>
              <a:path w="16510" h="22860">
                <a:moveTo>
                  <a:pt x="0" y="0"/>
                </a:moveTo>
                <a:lnTo>
                  <a:pt x="0" y="22859"/>
                </a:lnTo>
                <a:lnTo>
                  <a:pt x="16001" y="16001"/>
                </a:lnTo>
                <a:lnTo>
                  <a:pt x="0" y="0"/>
                </a:lnTo>
                <a:close/>
              </a:path>
            </a:pathLst>
          </a:custGeom>
          <a:solidFill>
            <a:srgbClr val="000000"/>
          </a:solidFill>
        </p:spPr>
        <p:txBody>
          <a:bodyPr wrap="square" lIns="0" tIns="0" rIns="0" bIns="0" rtlCol="0"/>
          <a:lstStyle/>
          <a:p>
            <a:endParaRPr/>
          </a:p>
        </p:txBody>
      </p:sp>
      <p:sp>
        <p:nvSpPr>
          <p:cNvPr id="650" name="object 650"/>
          <p:cNvSpPr/>
          <p:nvPr/>
        </p:nvSpPr>
        <p:spPr>
          <a:xfrm>
            <a:off x="6081780" y="2416239"/>
            <a:ext cx="16510" cy="22860"/>
          </a:xfrm>
          <a:custGeom>
            <a:avLst/>
            <a:gdLst/>
            <a:ahLst/>
            <a:cxnLst/>
            <a:rect l="l" t="t" r="r" b="b"/>
            <a:pathLst>
              <a:path w="16510" h="22860">
                <a:moveTo>
                  <a:pt x="0" y="22859"/>
                </a:moveTo>
                <a:lnTo>
                  <a:pt x="16001" y="16001"/>
                </a:lnTo>
                <a:lnTo>
                  <a:pt x="0" y="0"/>
                </a:lnTo>
                <a:lnTo>
                  <a:pt x="0" y="22859"/>
                </a:lnTo>
              </a:path>
            </a:pathLst>
          </a:custGeom>
          <a:ln w="3175">
            <a:solidFill>
              <a:srgbClr val="000000"/>
            </a:solidFill>
          </a:ln>
        </p:spPr>
        <p:txBody>
          <a:bodyPr wrap="square" lIns="0" tIns="0" rIns="0" bIns="0" rtlCol="0"/>
          <a:lstStyle/>
          <a:p>
            <a:endParaRPr/>
          </a:p>
        </p:txBody>
      </p:sp>
      <p:sp>
        <p:nvSpPr>
          <p:cNvPr id="651" name="object 651"/>
          <p:cNvSpPr/>
          <p:nvPr/>
        </p:nvSpPr>
        <p:spPr>
          <a:xfrm>
            <a:off x="6081780" y="2416239"/>
            <a:ext cx="22860" cy="16510"/>
          </a:xfrm>
          <a:custGeom>
            <a:avLst/>
            <a:gdLst/>
            <a:ahLst/>
            <a:cxnLst/>
            <a:rect l="l" t="t" r="r" b="b"/>
            <a:pathLst>
              <a:path w="22860" h="16510">
                <a:moveTo>
                  <a:pt x="22860" y="0"/>
                </a:moveTo>
                <a:lnTo>
                  <a:pt x="0" y="0"/>
                </a:lnTo>
                <a:lnTo>
                  <a:pt x="16001" y="16001"/>
                </a:lnTo>
                <a:lnTo>
                  <a:pt x="22860" y="0"/>
                </a:lnTo>
                <a:close/>
              </a:path>
            </a:pathLst>
          </a:custGeom>
          <a:solidFill>
            <a:srgbClr val="000000"/>
          </a:solidFill>
        </p:spPr>
        <p:txBody>
          <a:bodyPr wrap="square" lIns="0" tIns="0" rIns="0" bIns="0" rtlCol="0"/>
          <a:lstStyle/>
          <a:p>
            <a:endParaRPr/>
          </a:p>
        </p:txBody>
      </p:sp>
      <p:sp>
        <p:nvSpPr>
          <p:cNvPr id="652" name="object 652"/>
          <p:cNvSpPr/>
          <p:nvPr/>
        </p:nvSpPr>
        <p:spPr>
          <a:xfrm>
            <a:off x="6081780" y="2416239"/>
            <a:ext cx="22860" cy="16510"/>
          </a:xfrm>
          <a:custGeom>
            <a:avLst/>
            <a:gdLst/>
            <a:ahLst/>
            <a:cxnLst/>
            <a:rect l="l" t="t" r="r" b="b"/>
            <a:pathLst>
              <a:path w="22860" h="16510">
                <a:moveTo>
                  <a:pt x="16001" y="16001"/>
                </a:moveTo>
                <a:lnTo>
                  <a:pt x="22860" y="0"/>
                </a:lnTo>
                <a:lnTo>
                  <a:pt x="0" y="0"/>
                </a:lnTo>
                <a:lnTo>
                  <a:pt x="16001" y="16001"/>
                </a:lnTo>
              </a:path>
            </a:pathLst>
          </a:custGeom>
          <a:ln w="3175">
            <a:solidFill>
              <a:srgbClr val="000000"/>
            </a:solidFill>
          </a:ln>
        </p:spPr>
        <p:txBody>
          <a:bodyPr wrap="square" lIns="0" tIns="0" rIns="0" bIns="0" rtlCol="0"/>
          <a:lstStyle/>
          <a:p>
            <a:endParaRPr/>
          </a:p>
        </p:txBody>
      </p:sp>
      <p:sp>
        <p:nvSpPr>
          <p:cNvPr id="653" name="object 653"/>
          <p:cNvSpPr/>
          <p:nvPr/>
        </p:nvSpPr>
        <p:spPr>
          <a:xfrm>
            <a:off x="6081780" y="2400237"/>
            <a:ext cx="22860" cy="16510"/>
          </a:xfrm>
          <a:custGeom>
            <a:avLst/>
            <a:gdLst/>
            <a:ahLst/>
            <a:cxnLst/>
            <a:rect l="l" t="t" r="r" b="b"/>
            <a:pathLst>
              <a:path w="22860" h="16510">
                <a:moveTo>
                  <a:pt x="16001" y="0"/>
                </a:moveTo>
                <a:lnTo>
                  <a:pt x="0" y="16001"/>
                </a:lnTo>
                <a:lnTo>
                  <a:pt x="22860" y="16001"/>
                </a:lnTo>
                <a:lnTo>
                  <a:pt x="16001" y="0"/>
                </a:lnTo>
                <a:close/>
              </a:path>
            </a:pathLst>
          </a:custGeom>
          <a:solidFill>
            <a:srgbClr val="000000"/>
          </a:solidFill>
        </p:spPr>
        <p:txBody>
          <a:bodyPr wrap="square" lIns="0" tIns="0" rIns="0" bIns="0" rtlCol="0"/>
          <a:lstStyle/>
          <a:p>
            <a:endParaRPr/>
          </a:p>
        </p:txBody>
      </p:sp>
      <p:sp>
        <p:nvSpPr>
          <p:cNvPr id="654" name="object 654"/>
          <p:cNvSpPr/>
          <p:nvPr/>
        </p:nvSpPr>
        <p:spPr>
          <a:xfrm>
            <a:off x="6081780" y="2400237"/>
            <a:ext cx="22860" cy="16510"/>
          </a:xfrm>
          <a:custGeom>
            <a:avLst/>
            <a:gdLst/>
            <a:ahLst/>
            <a:cxnLst/>
            <a:rect l="l" t="t" r="r" b="b"/>
            <a:pathLst>
              <a:path w="22860" h="16510">
                <a:moveTo>
                  <a:pt x="22860" y="16001"/>
                </a:moveTo>
                <a:lnTo>
                  <a:pt x="16001" y="0"/>
                </a:lnTo>
                <a:lnTo>
                  <a:pt x="0" y="16001"/>
                </a:lnTo>
                <a:lnTo>
                  <a:pt x="22860" y="16001"/>
                </a:lnTo>
              </a:path>
            </a:pathLst>
          </a:custGeom>
          <a:ln w="3175">
            <a:solidFill>
              <a:srgbClr val="000000"/>
            </a:solidFill>
          </a:ln>
        </p:spPr>
        <p:txBody>
          <a:bodyPr wrap="square" lIns="0" tIns="0" rIns="0" bIns="0" rtlCol="0"/>
          <a:lstStyle/>
          <a:p>
            <a:endParaRPr/>
          </a:p>
        </p:txBody>
      </p:sp>
      <p:sp>
        <p:nvSpPr>
          <p:cNvPr id="655" name="object 655"/>
          <p:cNvSpPr/>
          <p:nvPr/>
        </p:nvSpPr>
        <p:spPr>
          <a:xfrm>
            <a:off x="6081780" y="2393378"/>
            <a:ext cx="16510" cy="22860"/>
          </a:xfrm>
          <a:custGeom>
            <a:avLst/>
            <a:gdLst/>
            <a:ahLst/>
            <a:cxnLst/>
            <a:rect l="l" t="t" r="r" b="b"/>
            <a:pathLst>
              <a:path w="16510" h="22860">
                <a:moveTo>
                  <a:pt x="0" y="0"/>
                </a:moveTo>
                <a:lnTo>
                  <a:pt x="0" y="22860"/>
                </a:lnTo>
                <a:lnTo>
                  <a:pt x="16001" y="6858"/>
                </a:lnTo>
                <a:lnTo>
                  <a:pt x="0" y="0"/>
                </a:lnTo>
                <a:close/>
              </a:path>
            </a:pathLst>
          </a:custGeom>
          <a:solidFill>
            <a:srgbClr val="000000"/>
          </a:solidFill>
        </p:spPr>
        <p:txBody>
          <a:bodyPr wrap="square" lIns="0" tIns="0" rIns="0" bIns="0" rtlCol="0"/>
          <a:lstStyle/>
          <a:p>
            <a:endParaRPr/>
          </a:p>
        </p:txBody>
      </p:sp>
      <p:sp>
        <p:nvSpPr>
          <p:cNvPr id="656" name="object 656"/>
          <p:cNvSpPr/>
          <p:nvPr/>
        </p:nvSpPr>
        <p:spPr>
          <a:xfrm>
            <a:off x="6081780" y="2393378"/>
            <a:ext cx="16510" cy="22860"/>
          </a:xfrm>
          <a:custGeom>
            <a:avLst/>
            <a:gdLst/>
            <a:ahLst/>
            <a:cxnLst/>
            <a:rect l="l" t="t" r="r" b="b"/>
            <a:pathLst>
              <a:path w="16510" h="22860">
                <a:moveTo>
                  <a:pt x="16001" y="6858"/>
                </a:moveTo>
                <a:lnTo>
                  <a:pt x="0" y="0"/>
                </a:lnTo>
                <a:lnTo>
                  <a:pt x="0" y="22860"/>
                </a:lnTo>
                <a:lnTo>
                  <a:pt x="16001" y="6858"/>
                </a:lnTo>
              </a:path>
            </a:pathLst>
          </a:custGeom>
          <a:ln w="3175">
            <a:solidFill>
              <a:srgbClr val="000000"/>
            </a:solidFill>
          </a:ln>
        </p:spPr>
        <p:txBody>
          <a:bodyPr wrap="square" lIns="0" tIns="0" rIns="0" bIns="0" rtlCol="0"/>
          <a:lstStyle/>
          <a:p>
            <a:endParaRPr/>
          </a:p>
        </p:txBody>
      </p:sp>
      <p:sp>
        <p:nvSpPr>
          <p:cNvPr id="657" name="object 657"/>
          <p:cNvSpPr/>
          <p:nvPr/>
        </p:nvSpPr>
        <p:spPr>
          <a:xfrm>
            <a:off x="6180841" y="2331656"/>
            <a:ext cx="19050" cy="13335"/>
          </a:xfrm>
          <a:custGeom>
            <a:avLst/>
            <a:gdLst/>
            <a:ahLst/>
            <a:cxnLst/>
            <a:rect l="l" t="t" r="r" b="b"/>
            <a:pathLst>
              <a:path w="19050" h="13335">
                <a:moveTo>
                  <a:pt x="12953" y="0"/>
                </a:moveTo>
                <a:lnTo>
                  <a:pt x="0" y="12953"/>
                </a:lnTo>
                <a:lnTo>
                  <a:pt x="19050" y="12953"/>
                </a:lnTo>
                <a:lnTo>
                  <a:pt x="12953" y="0"/>
                </a:lnTo>
                <a:close/>
              </a:path>
            </a:pathLst>
          </a:custGeom>
          <a:solidFill>
            <a:srgbClr val="000000"/>
          </a:solidFill>
        </p:spPr>
        <p:txBody>
          <a:bodyPr wrap="square" lIns="0" tIns="0" rIns="0" bIns="0" rtlCol="0"/>
          <a:lstStyle/>
          <a:p>
            <a:endParaRPr/>
          </a:p>
        </p:txBody>
      </p:sp>
      <p:sp>
        <p:nvSpPr>
          <p:cNvPr id="658" name="object 658"/>
          <p:cNvSpPr/>
          <p:nvPr/>
        </p:nvSpPr>
        <p:spPr>
          <a:xfrm>
            <a:off x="6180841" y="2331656"/>
            <a:ext cx="19050" cy="13335"/>
          </a:xfrm>
          <a:custGeom>
            <a:avLst/>
            <a:gdLst/>
            <a:ahLst/>
            <a:cxnLst/>
            <a:rect l="l" t="t" r="r" b="b"/>
            <a:pathLst>
              <a:path w="19050" h="13335">
                <a:moveTo>
                  <a:pt x="19050" y="12953"/>
                </a:moveTo>
                <a:lnTo>
                  <a:pt x="12953" y="0"/>
                </a:lnTo>
                <a:lnTo>
                  <a:pt x="0" y="12953"/>
                </a:lnTo>
                <a:lnTo>
                  <a:pt x="19050" y="12953"/>
                </a:lnTo>
              </a:path>
            </a:pathLst>
          </a:custGeom>
          <a:ln w="3175">
            <a:solidFill>
              <a:srgbClr val="000000"/>
            </a:solidFill>
          </a:ln>
        </p:spPr>
        <p:txBody>
          <a:bodyPr wrap="square" lIns="0" tIns="0" rIns="0" bIns="0" rtlCol="0"/>
          <a:lstStyle/>
          <a:p>
            <a:endParaRPr/>
          </a:p>
        </p:txBody>
      </p:sp>
      <p:sp>
        <p:nvSpPr>
          <p:cNvPr id="659" name="object 659"/>
          <p:cNvSpPr/>
          <p:nvPr/>
        </p:nvSpPr>
        <p:spPr>
          <a:xfrm>
            <a:off x="6180841" y="2325561"/>
            <a:ext cx="13335" cy="19050"/>
          </a:xfrm>
          <a:custGeom>
            <a:avLst/>
            <a:gdLst/>
            <a:ahLst/>
            <a:cxnLst/>
            <a:rect l="l" t="t" r="r" b="b"/>
            <a:pathLst>
              <a:path w="13335" h="19050">
                <a:moveTo>
                  <a:pt x="0" y="0"/>
                </a:moveTo>
                <a:lnTo>
                  <a:pt x="0" y="19050"/>
                </a:lnTo>
                <a:lnTo>
                  <a:pt x="12953" y="6096"/>
                </a:lnTo>
                <a:lnTo>
                  <a:pt x="0" y="0"/>
                </a:lnTo>
                <a:close/>
              </a:path>
            </a:pathLst>
          </a:custGeom>
          <a:solidFill>
            <a:srgbClr val="000000"/>
          </a:solidFill>
        </p:spPr>
        <p:txBody>
          <a:bodyPr wrap="square" lIns="0" tIns="0" rIns="0" bIns="0" rtlCol="0"/>
          <a:lstStyle/>
          <a:p>
            <a:endParaRPr/>
          </a:p>
        </p:txBody>
      </p:sp>
      <p:sp>
        <p:nvSpPr>
          <p:cNvPr id="660" name="object 660"/>
          <p:cNvSpPr/>
          <p:nvPr/>
        </p:nvSpPr>
        <p:spPr>
          <a:xfrm>
            <a:off x="6180841" y="2325561"/>
            <a:ext cx="13335" cy="19050"/>
          </a:xfrm>
          <a:custGeom>
            <a:avLst/>
            <a:gdLst/>
            <a:ahLst/>
            <a:cxnLst/>
            <a:rect l="l" t="t" r="r" b="b"/>
            <a:pathLst>
              <a:path w="13335" h="19050">
                <a:moveTo>
                  <a:pt x="12953" y="6096"/>
                </a:moveTo>
                <a:lnTo>
                  <a:pt x="0" y="0"/>
                </a:lnTo>
                <a:lnTo>
                  <a:pt x="0" y="19050"/>
                </a:lnTo>
                <a:lnTo>
                  <a:pt x="12953" y="6096"/>
                </a:lnTo>
              </a:path>
            </a:pathLst>
          </a:custGeom>
          <a:ln w="3175">
            <a:solidFill>
              <a:srgbClr val="000000"/>
            </a:solidFill>
          </a:ln>
        </p:spPr>
        <p:txBody>
          <a:bodyPr wrap="square" lIns="0" tIns="0" rIns="0" bIns="0" rtlCol="0"/>
          <a:lstStyle/>
          <a:p>
            <a:endParaRPr/>
          </a:p>
        </p:txBody>
      </p:sp>
      <p:sp>
        <p:nvSpPr>
          <p:cNvPr id="661" name="object 661"/>
          <p:cNvSpPr/>
          <p:nvPr/>
        </p:nvSpPr>
        <p:spPr>
          <a:xfrm>
            <a:off x="6167124" y="2325561"/>
            <a:ext cx="13970" cy="19050"/>
          </a:xfrm>
          <a:custGeom>
            <a:avLst/>
            <a:gdLst/>
            <a:ahLst/>
            <a:cxnLst/>
            <a:rect l="l" t="t" r="r" b="b"/>
            <a:pathLst>
              <a:path w="13970" h="19050">
                <a:moveTo>
                  <a:pt x="13716" y="0"/>
                </a:moveTo>
                <a:lnTo>
                  <a:pt x="0" y="6096"/>
                </a:lnTo>
                <a:lnTo>
                  <a:pt x="13716" y="19050"/>
                </a:lnTo>
                <a:lnTo>
                  <a:pt x="13716" y="0"/>
                </a:lnTo>
                <a:close/>
              </a:path>
            </a:pathLst>
          </a:custGeom>
          <a:solidFill>
            <a:srgbClr val="000000"/>
          </a:solidFill>
        </p:spPr>
        <p:txBody>
          <a:bodyPr wrap="square" lIns="0" tIns="0" rIns="0" bIns="0" rtlCol="0"/>
          <a:lstStyle/>
          <a:p>
            <a:endParaRPr/>
          </a:p>
        </p:txBody>
      </p:sp>
      <p:sp>
        <p:nvSpPr>
          <p:cNvPr id="662" name="object 662"/>
          <p:cNvSpPr/>
          <p:nvPr/>
        </p:nvSpPr>
        <p:spPr>
          <a:xfrm>
            <a:off x="6167124" y="2325561"/>
            <a:ext cx="13970" cy="19050"/>
          </a:xfrm>
          <a:custGeom>
            <a:avLst/>
            <a:gdLst/>
            <a:ahLst/>
            <a:cxnLst/>
            <a:rect l="l" t="t" r="r" b="b"/>
            <a:pathLst>
              <a:path w="13970" h="19050">
                <a:moveTo>
                  <a:pt x="13716" y="0"/>
                </a:moveTo>
                <a:lnTo>
                  <a:pt x="0" y="6096"/>
                </a:lnTo>
                <a:lnTo>
                  <a:pt x="13716" y="19050"/>
                </a:lnTo>
                <a:lnTo>
                  <a:pt x="13716" y="0"/>
                </a:lnTo>
              </a:path>
            </a:pathLst>
          </a:custGeom>
          <a:ln w="3175">
            <a:solidFill>
              <a:srgbClr val="000000"/>
            </a:solidFill>
          </a:ln>
        </p:spPr>
        <p:txBody>
          <a:bodyPr wrap="square" lIns="0" tIns="0" rIns="0" bIns="0" rtlCol="0"/>
          <a:lstStyle/>
          <a:p>
            <a:endParaRPr/>
          </a:p>
        </p:txBody>
      </p:sp>
      <p:sp>
        <p:nvSpPr>
          <p:cNvPr id="663" name="object 663"/>
          <p:cNvSpPr/>
          <p:nvPr/>
        </p:nvSpPr>
        <p:spPr>
          <a:xfrm>
            <a:off x="6161791" y="2331656"/>
            <a:ext cx="19050" cy="13335"/>
          </a:xfrm>
          <a:custGeom>
            <a:avLst/>
            <a:gdLst/>
            <a:ahLst/>
            <a:cxnLst/>
            <a:rect l="l" t="t" r="r" b="b"/>
            <a:pathLst>
              <a:path w="19050" h="13335">
                <a:moveTo>
                  <a:pt x="5333" y="0"/>
                </a:moveTo>
                <a:lnTo>
                  <a:pt x="0" y="12953"/>
                </a:lnTo>
                <a:lnTo>
                  <a:pt x="19050" y="12953"/>
                </a:lnTo>
                <a:lnTo>
                  <a:pt x="5333" y="0"/>
                </a:lnTo>
                <a:close/>
              </a:path>
            </a:pathLst>
          </a:custGeom>
          <a:solidFill>
            <a:srgbClr val="000000"/>
          </a:solidFill>
        </p:spPr>
        <p:txBody>
          <a:bodyPr wrap="square" lIns="0" tIns="0" rIns="0" bIns="0" rtlCol="0"/>
          <a:lstStyle/>
          <a:p>
            <a:endParaRPr/>
          </a:p>
        </p:txBody>
      </p:sp>
      <p:sp>
        <p:nvSpPr>
          <p:cNvPr id="664" name="object 664"/>
          <p:cNvSpPr/>
          <p:nvPr/>
        </p:nvSpPr>
        <p:spPr>
          <a:xfrm>
            <a:off x="6161791" y="2331656"/>
            <a:ext cx="19050" cy="13335"/>
          </a:xfrm>
          <a:custGeom>
            <a:avLst/>
            <a:gdLst/>
            <a:ahLst/>
            <a:cxnLst/>
            <a:rect l="l" t="t" r="r" b="b"/>
            <a:pathLst>
              <a:path w="19050" h="13335">
                <a:moveTo>
                  <a:pt x="5333" y="0"/>
                </a:moveTo>
                <a:lnTo>
                  <a:pt x="0" y="12953"/>
                </a:lnTo>
                <a:lnTo>
                  <a:pt x="19050" y="12953"/>
                </a:lnTo>
                <a:lnTo>
                  <a:pt x="5333" y="0"/>
                </a:lnTo>
              </a:path>
            </a:pathLst>
          </a:custGeom>
          <a:ln w="3175">
            <a:solidFill>
              <a:srgbClr val="000000"/>
            </a:solidFill>
          </a:ln>
        </p:spPr>
        <p:txBody>
          <a:bodyPr wrap="square" lIns="0" tIns="0" rIns="0" bIns="0" rtlCol="0"/>
          <a:lstStyle/>
          <a:p>
            <a:endParaRPr/>
          </a:p>
        </p:txBody>
      </p:sp>
      <p:sp>
        <p:nvSpPr>
          <p:cNvPr id="665" name="object 665"/>
          <p:cNvSpPr/>
          <p:nvPr/>
        </p:nvSpPr>
        <p:spPr>
          <a:xfrm>
            <a:off x="6161791" y="2344611"/>
            <a:ext cx="19050" cy="13970"/>
          </a:xfrm>
          <a:custGeom>
            <a:avLst/>
            <a:gdLst/>
            <a:ahLst/>
            <a:cxnLst/>
            <a:rect l="l" t="t" r="r" b="b"/>
            <a:pathLst>
              <a:path w="19050" h="13969">
                <a:moveTo>
                  <a:pt x="19050" y="0"/>
                </a:moveTo>
                <a:lnTo>
                  <a:pt x="0" y="0"/>
                </a:lnTo>
                <a:lnTo>
                  <a:pt x="5333" y="13715"/>
                </a:lnTo>
                <a:lnTo>
                  <a:pt x="19050" y="0"/>
                </a:lnTo>
                <a:close/>
              </a:path>
            </a:pathLst>
          </a:custGeom>
          <a:solidFill>
            <a:srgbClr val="000000"/>
          </a:solidFill>
        </p:spPr>
        <p:txBody>
          <a:bodyPr wrap="square" lIns="0" tIns="0" rIns="0" bIns="0" rtlCol="0"/>
          <a:lstStyle/>
          <a:p>
            <a:endParaRPr/>
          </a:p>
        </p:txBody>
      </p:sp>
      <p:sp>
        <p:nvSpPr>
          <p:cNvPr id="666" name="object 666"/>
          <p:cNvSpPr/>
          <p:nvPr/>
        </p:nvSpPr>
        <p:spPr>
          <a:xfrm>
            <a:off x="6161791" y="2344611"/>
            <a:ext cx="19050" cy="13970"/>
          </a:xfrm>
          <a:custGeom>
            <a:avLst/>
            <a:gdLst/>
            <a:ahLst/>
            <a:cxnLst/>
            <a:rect l="l" t="t" r="r" b="b"/>
            <a:pathLst>
              <a:path w="19050" h="13969">
                <a:moveTo>
                  <a:pt x="0" y="0"/>
                </a:moveTo>
                <a:lnTo>
                  <a:pt x="5333" y="13715"/>
                </a:lnTo>
                <a:lnTo>
                  <a:pt x="19050" y="0"/>
                </a:lnTo>
                <a:lnTo>
                  <a:pt x="0" y="0"/>
                </a:lnTo>
              </a:path>
            </a:pathLst>
          </a:custGeom>
          <a:ln w="3175">
            <a:solidFill>
              <a:srgbClr val="000000"/>
            </a:solidFill>
          </a:ln>
        </p:spPr>
        <p:txBody>
          <a:bodyPr wrap="square" lIns="0" tIns="0" rIns="0" bIns="0" rtlCol="0"/>
          <a:lstStyle/>
          <a:p>
            <a:endParaRPr/>
          </a:p>
        </p:txBody>
      </p:sp>
      <p:sp>
        <p:nvSpPr>
          <p:cNvPr id="667" name="object 667"/>
          <p:cNvSpPr/>
          <p:nvPr/>
        </p:nvSpPr>
        <p:spPr>
          <a:xfrm>
            <a:off x="6167124" y="2344611"/>
            <a:ext cx="13970" cy="20320"/>
          </a:xfrm>
          <a:custGeom>
            <a:avLst/>
            <a:gdLst/>
            <a:ahLst/>
            <a:cxnLst/>
            <a:rect l="l" t="t" r="r" b="b"/>
            <a:pathLst>
              <a:path w="13970" h="20319">
                <a:moveTo>
                  <a:pt x="13716" y="0"/>
                </a:moveTo>
                <a:lnTo>
                  <a:pt x="0" y="13715"/>
                </a:lnTo>
                <a:lnTo>
                  <a:pt x="13716" y="19811"/>
                </a:lnTo>
                <a:lnTo>
                  <a:pt x="13716" y="0"/>
                </a:lnTo>
                <a:close/>
              </a:path>
            </a:pathLst>
          </a:custGeom>
          <a:solidFill>
            <a:srgbClr val="000000"/>
          </a:solidFill>
        </p:spPr>
        <p:txBody>
          <a:bodyPr wrap="square" lIns="0" tIns="0" rIns="0" bIns="0" rtlCol="0"/>
          <a:lstStyle/>
          <a:p>
            <a:endParaRPr/>
          </a:p>
        </p:txBody>
      </p:sp>
      <p:sp>
        <p:nvSpPr>
          <p:cNvPr id="668" name="object 668"/>
          <p:cNvSpPr/>
          <p:nvPr/>
        </p:nvSpPr>
        <p:spPr>
          <a:xfrm>
            <a:off x="6167124" y="2344611"/>
            <a:ext cx="13970" cy="20320"/>
          </a:xfrm>
          <a:custGeom>
            <a:avLst/>
            <a:gdLst/>
            <a:ahLst/>
            <a:cxnLst/>
            <a:rect l="l" t="t" r="r" b="b"/>
            <a:pathLst>
              <a:path w="13970" h="20319">
                <a:moveTo>
                  <a:pt x="0" y="13715"/>
                </a:moveTo>
                <a:lnTo>
                  <a:pt x="13716" y="19811"/>
                </a:lnTo>
                <a:lnTo>
                  <a:pt x="13716" y="0"/>
                </a:lnTo>
                <a:lnTo>
                  <a:pt x="0" y="13715"/>
                </a:lnTo>
              </a:path>
            </a:pathLst>
          </a:custGeom>
          <a:ln w="3175">
            <a:solidFill>
              <a:srgbClr val="000000"/>
            </a:solidFill>
          </a:ln>
        </p:spPr>
        <p:txBody>
          <a:bodyPr wrap="square" lIns="0" tIns="0" rIns="0" bIns="0" rtlCol="0"/>
          <a:lstStyle/>
          <a:p>
            <a:endParaRPr/>
          </a:p>
        </p:txBody>
      </p:sp>
      <p:sp>
        <p:nvSpPr>
          <p:cNvPr id="669" name="object 669"/>
          <p:cNvSpPr/>
          <p:nvPr/>
        </p:nvSpPr>
        <p:spPr>
          <a:xfrm>
            <a:off x="6180841" y="2344611"/>
            <a:ext cx="13335" cy="20320"/>
          </a:xfrm>
          <a:custGeom>
            <a:avLst/>
            <a:gdLst/>
            <a:ahLst/>
            <a:cxnLst/>
            <a:rect l="l" t="t" r="r" b="b"/>
            <a:pathLst>
              <a:path w="13335" h="20319">
                <a:moveTo>
                  <a:pt x="0" y="0"/>
                </a:moveTo>
                <a:lnTo>
                  <a:pt x="0" y="19811"/>
                </a:lnTo>
                <a:lnTo>
                  <a:pt x="12953" y="13715"/>
                </a:lnTo>
                <a:lnTo>
                  <a:pt x="0" y="0"/>
                </a:lnTo>
                <a:close/>
              </a:path>
            </a:pathLst>
          </a:custGeom>
          <a:solidFill>
            <a:srgbClr val="000000"/>
          </a:solidFill>
        </p:spPr>
        <p:txBody>
          <a:bodyPr wrap="square" lIns="0" tIns="0" rIns="0" bIns="0" rtlCol="0"/>
          <a:lstStyle/>
          <a:p>
            <a:endParaRPr/>
          </a:p>
        </p:txBody>
      </p:sp>
      <p:sp>
        <p:nvSpPr>
          <p:cNvPr id="670" name="object 670"/>
          <p:cNvSpPr/>
          <p:nvPr/>
        </p:nvSpPr>
        <p:spPr>
          <a:xfrm>
            <a:off x="6180841" y="2344611"/>
            <a:ext cx="13335" cy="20320"/>
          </a:xfrm>
          <a:custGeom>
            <a:avLst/>
            <a:gdLst/>
            <a:ahLst/>
            <a:cxnLst/>
            <a:rect l="l" t="t" r="r" b="b"/>
            <a:pathLst>
              <a:path w="13335" h="20319">
                <a:moveTo>
                  <a:pt x="0" y="19811"/>
                </a:moveTo>
                <a:lnTo>
                  <a:pt x="12953" y="13715"/>
                </a:lnTo>
                <a:lnTo>
                  <a:pt x="0" y="0"/>
                </a:lnTo>
                <a:lnTo>
                  <a:pt x="0" y="19811"/>
                </a:lnTo>
              </a:path>
            </a:pathLst>
          </a:custGeom>
          <a:ln w="3175">
            <a:solidFill>
              <a:srgbClr val="000000"/>
            </a:solidFill>
          </a:ln>
        </p:spPr>
        <p:txBody>
          <a:bodyPr wrap="square" lIns="0" tIns="0" rIns="0" bIns="0" rtlCol="0"/>
          <a:lstStyle/>
          <a:p>
            <a:endParaRPr/>
          </a:p>
        </p:txBody>
      </p:sp>
      <p:sp>
        <p:nvSpPr>
          <p:cNvPr id="671" name="object 671"/>
          <p:cNvSpPr/>
          <p:nvPr/>
        </p:nvSpPr>
        <p:spPr>
          <a:xfrm>
            <a:off x="6180841" y="2344611"/>
            <a:ext cx="19050" cy="13970"/>
          </a:xfrm>
          <a:custGeom>
            <a:avLst/>
            <a:gdLst/>
            <a:ahLst/>
            <a:cxnLst/>
            <a:rect l="l" t="t" r="r" b="b"/>
            <a:pathLst>
              <a:path w="19050" h="13969">
                <a:moveTo>
                  <a:pt x="19050" y="0"/>
                </a:moveTo>
                <a:lnTo>
                  <a:pt x="0" y="0"/>
                </a:lnTo>
                <a:lnTo>
                  <a:pt x="12953" y="13715"/>
                </a:lnTo>
                <a:lnTo>
                  <a:pt x="19050" y="0"/>
                </a:lnTo>
                <a:close/>
              </a:path>
            </a:pathLst>
          </a:custGeom>
          <a:solidFill>
            <a:srgbClr val="000000"/>
          </a:solidFill>
        </p:spPr>
        <p:txBody>
          <a:bodyPr wrap="square" lIns="0" tIns="0" rIns="0" bIns="0" rtlCol="0"/>
          <a:lstStyle/>
          <a:p>
            <a:endParaRPr/>
          </a:p>
        </p:txBody>
      </p:sp>
      <p:sp>
        <p:nvSpPr>
          <p:cNvPr id="672" name="object 672"/>
          <p:cNvSpPr txBox="1"/>
          <p:nvPr/>
        </p:nvSpPr>
        <p:spPr>
          <a:xfrm>
            <a:off x="6931665" y="2374451"/>
            <a:ext cx="119380" cy="161290"/>
          </a:xfrm>
          <a:prstGeom prst="rect">
            <a:avLst/>
          </a:prstGeom>
        </p:spPr>
        <p:txBody>
          <a:bodyPr vert="horz" wrap="square" lIns="0" tIns="17780" rIns="0" bIns="0" rtlCol="0">
            <a:spAutoFit/>
          </a:bodyPr>
          <a:lstStyle/>
          <a:p>
            <a:pPr marL="12700">
              <a:lnSpc>
                <a:spcPct val="100000"/>
              </a:lnSpc>
              <a:spcBef>
                <a:spcPts val="140"/>
              </a:spcBef>
            </a:pPr>
            <a:r>
              <a:rPr sz="850" spc="10" dirty="0">
                <a:latin typeface="Times New Roman"/>
                <a:cs typeface="Times New Roman"/>
              </a:rPr>
              <a:t>Id</a:t>
            </a:r>
            <a:endParaRPr sz="850">
              <a:latin typeface="Times New Roman"/>
              <a:cs typeface="Times New Roman"/>
            </a:endParaRPr>
          </a:p>
        </p:txBody>
      </p:sp>
      <p:sp>
        <p:nvSpPr>
          <p:cNvPr id="673" name="object 673"/>
          <p:cNvSpPr/>
          <p:nvPr/>
        </p:nvSpPr>
        <p:spPr>
          <a:xfrm>
            <a:off x="6180841" y="2344611"/>
            <a:ext cx="19050" cy="13970"/>
          </a:xfrm>
          <a:custGeom>
            <a:avLst/>
            <a:gdLst/>
            <a:ahLst/>
            <a:cxnLst/>
            <a:rect l="l" t="t" r="r" b="b"/>
            <a:pathLst>
              <a:path w="19050" h="13969">
                <a:moveTo>
                  <a:pt x="12953" y="13715"/>
                </a:moveTo>
                <a:lnTo>
                  <a:pt x="19050" y="0"/>
                </a:lnTo>
                <a:lnTo>
                  <a:pt x="0" y="0"/>
                </a:lnTo>
                <a:lnTo>
                  <a:pt x="12953" y="13715"/>
                </a:lnTo>
              </a:path>
            </a:pathLst>
          </a:custGeom>
          <a:ln w="3175">
            <a:solidFill>
              <a:srgbClr val="000000"/>
            </a:solidFill>
          </a:ln>
        </p:spPr>
        <p:txBody>
          <a:bodyPr wrap="square" lIns="0" tIns="0" rIns="0" bIns="0" rtlCol="0"/>
          <a:lstStyle/>
          <a:p>
            <a:endParaRPr/>
          </a:p>
        </p:txBody>
      </p:sp>
      <p:sp>
        <p:nvSpPr>
          <p:cNvPr id="674" name="object 674"/>
          <p:cNvSpPr/>
          <p:nvPr/>
        </p:nvSpPr>
        <p:spPr>
          <a:xfrm>
            <a:off x="6852924" y="2437574"/>
            <a:ext cx="38100" cy="144780"/>
          </a:xfrm>
          <a:custGeom>
            <a:avLst/>
            <a:gdLst/>
            <a:ahLst/>
            <a:cxnLst/>
            <a:rect l="l" t="t" r="r" b="b"/>
            <a:pathLst>
              <a:path w="38100" h="144780">
                <a:moveTo>
                  <a:pt x="38100" y="0"/>
                </a:moveTo>
                <a:lnTo>
                  <a:pt x="0" y="0"/>
                </a:lnTo>
                <a:lnTo>
                  <a:pt x="19050" y="144780"/>
                </a:lnTo>
                <a:lnTo>
                  <a:pt x="38100" y="0"/>
                </a:lnTo>
                <a:close/>
              </a:path>
            </a:pathLst>
          </a:custGeom>
          <a:solidFill>
            <a:srgbClr val="000000"/>
          </a:solidFill>
        </p:spPr>
        <p:txBody>
          <a:bodyPr wrap="square" lIns="0" tIns="0" rIns="0" bIns="0" rtlCol="0"/>
          <a:lstStyle/>
          <a:p>
            <a:endParaRPr/>
          </a:p>
        </p:txBody>
      </p:sp>
      <p:sp>
        <p:nvSpPr>
          <p:cNvPr id="675" name="object 675"/>
          <p:cNvSpPr/>
          <p:nvPr/>
        </p:nvSpPr>
        <p:spPr>
          <a:xfrm>
            <a:off x="6852924" y="2437574"/>
            <a:ext cx="38100" cy="144780"/>
          </a:xfrm>
          <a:custGeom>
            <a:avLst/>
            <a:gdLst/>
            <a:ahLst/>
            <a:cxnLst/>
            <a:rect l="l" t="t" r="r" b="b"/>
            <a:pathLst>
              <a:path w="38100" h="144780">
                <a:moveTo>
                  <a:pt x="19050" y="144780"/>
                </a:moveTo>
                <a:lnTo>
                  <a:pt x="0" y="0"/>
                </a:lnTo>
                <a:lnTo>
                  <a:pt x="38100" y="0"/>
                </a:lnTo>
                <a:lnTo>
                  <a:pt x="19050" y="144780"/>
                </a:lnTo>
              </a:path>
            </a:pathLst>
          </a:custGeom>
          <a:ln w="3175">
            <a:solidFill>
              <a:srgbClr val="000000"/>
            </a:solidFill>
          </a:ln>
        </p:spPr>
        <p:txBody>
          <a:bodyPr wrap="square" lIns="0" tIns="0" rIns="0" bIns="0" rtlCol="0"/>
          <a:lstStyle/>
          <a:p>
            <a:endParaRPr/>
          </a:p>
        </p:txBody>
      </p:sp>
      <p:sp>
        <p:nvSpPr>
          <p:cNvPr id="676" name="object 676"/>
          <p:cNvSpPr/>
          <p:nvPr/>
        </p:nvSpPr>
        <p:spPr>
          <a:xfrm>
            <a:off x="7319268" y="2561018"/>
            <a:ext cx="18415" cy="13970"/>
          </a:xfrm>
          <a:custGeom>
            <a:avLst/>
            <a:gdLst/>
            <a:ahLst/>
            <a:cxnLst/>
            <a:rect l="l" t="t" r="r" b="b"/>
            <a:pathLst>
              <a:path w="18414" h="13969">
                <a:moveTo>
                  <a:pt x="12953" y="0"/>
                </a:moveTo>
                <a:lnTo>
                  <a:pt x="0" y="13716"/>
                </a:lnTo>
                <a:lnTo>
                  <a:pt x="18287" y="13716"/>
                </a:lnTo>
                <a:lnTo>
                  <a:pt x="12953" y="0"/>
                </a:lnTo>
                <a:close/>
              </a:path>
            </a:pathLst>
          </a:custGeom>
          <a:solidFill>
            <a:srgbClr val="000000"/>
          </a:solidFill>
        </p:spPr>
        <p:txBody>
          <a:bodyPr wrap="square" lIns="0" tIns="0" rIns="0" bIns="0" rtlCol="0"/>
          <a:lstStyle/>
          <a:p>
            <a:endParaRPr/>
          </a:p>
        </p:txBody>
      </p:sp>
      <p:sp>
        <p:nvSpPr>
          <p:cNvPr id="677" name="object 677"/>
          <p:cNvSpPr/>
          <p:nvPr/>
        </p:nvSpPr>
        <p:spPr>
          <a:xfrm>
            <a:off x="7319268" y="2561018"/>
            <a:ext cx="18415" cy="13970"/>
          </a:xfrm>
          <a:custGeom>
            <a:avLst/>
            <a:gdLst/>
            <a:ahLst/>
            <a:cxnLst/>
            <a:rect l="l" t="t" r="r" b="b"/>
            <a:pathLst>
              <a:path w="18414" h="13969">
                <a:moveTo>
                  <a:pt x="18287" y="13716"/>
                </a:moveTo>
                <a:lnTo>
                  <a:pt x="12953" y="0"/>
                </a:lnTo>
                <a:lnTo>
                  <a:pt x="0" y="13716"/>
                </a:lnTo>
                <a:lnTo>
                  <a:pt x="18287" y="13716"/>
                </a:lnTo>
              </a:path>
            </a:pathLst>
          </a:custGeom>
          <a:ln w="3175">
            <a:solidFill>
              <a:srgbClr val="000000"/>
            </a:solidFill>
          </a:ln>
        </p:spPr>
        <p:txBody>
          <a:bodyPr wrap="square" lIns="0" tIns="0" rIns="0" bIns="0" rtlCol="0"/>
          <a:lstStyle/>
          <a:p>
            <a:endParaRPr/>
          </a:p>
        </p:txBody>
      </p:sp>
      <p:sp>
        <p:nvSpPr>
          <p:cNvPr id="678" name="object 678"/>
          <p:cNvSpPr/>
          <p:nvPr/>
        </p:nvSpPr>
        <p:spPr>
          <a:xfrm>
            <a:off x="7319268" y="2555684"/>
            <a:ext cx="13335" cy="19050"/>
          </a:xfrm>
          <a:custGeom>
            <a:avLst/>
            <a:gdLst/>
            <a:ahLst/>
            <a:cxnLst/>
            <a:rect l="l" t="t" r="r" b="b"/>
            <a:pathLst>
              <a:path w="13335" h="19050">
                <a:moveTo>
                  <a:pt x="0" y="0"/>
                </a:moveTo>
                <a:lnTo>
                  <a:pt x="0" y="19050"/>
                </a:lnTo>
                <a:lnTo>
                  <a:pt x="12953" y="5333"/>
                </a:lnTo>
                <a:lnTo>
                  <a:pt x="0" y="0"/>
                </a:lnTo>
                <a:close/>
              </a:path>
            </a:pathLst>
          </a:custGeom>
          <a:solidFill>
            <a:srgbClr val="000000"/>
          </a:solidFill>
        </p:spPr>
        <p:txBody>
          <a:bodyPr wrap="square" lIns="0" tIns="0" rIns="0" bIns="0" rtlCol="0"/>
          <a:lstStyle/>
          <a:p>
            <a:endParaRPr/>
          </a:p>
        </p:txBody>
      </p:sp>
      <p:sp>
        <p:nvSpPr>
          <p:cNvPr id="679" name="object 679"/>
          <p:cNvSpPr/>
          <p:nvPr/>
        </p:nvSpPr>
        <p:spPr>
          <a:xfrm>
            <a:off x="7319268" y="2555684"/>
            <a:ext cx="13335" cy="19050"/>
          </a:xfrm>
          <a:custGeom>
            <a:avLst/>
            <a:gdLst/>
            <a:ahLst/>
            <a:cxnLst/>
            <a:rect l="l" t="t" r="r" b="b"/>
            <a:pathLst>
              <a:path w="13335" h="19050">
                <a:moveTo>
                  <a:pt x="12953" y="5333"/>
                </a:moveTo>
                <a:lnTo>
                  <a:pt x="0" y="0"/>
                </a:lnTo>
                <a:lnTo>
                  <a:pt x="0" y="19050"/>
                </a:lnTo>
                <a:lnTo>
                  <a:pt x="12953" y="5333"/>
                </a:lnTo>
              </a:path>
            </a:pathLst>
          </a:custGeom>
          <a:ln w="3175">
            <a:solidFill>
              <a:srgbClr val="000000"/>
            </a:solidFill>
          </a:ln>
        </p:spPr>
        <p:txBody>
          <a:bodyPr wrap="square" lIns="0" tIns="0" rIns="0" bIns="0" rtlCol="0"/>
          <a:lstStyle/>
          <a:p>
            <a:endParaRPr/>
          </a:p>
        </p:txBody>
      </p:sp>
      <p:sp>
        <p:nvSpPr>
          <p:cNvPr id="680" name="object 680"/>
          <p:cNvSpPr/>
          <p:nvPr/>
        </p:nvSpPr>
        <p:spPr>
          <a:xfrm>
            <a:off x="7305553" y="2555684"/>
            <a:ext cx="13970" cy="19050"/>
          </a:xfrm>
          <a:custGeom>
            <a:avLst/>
            <a:gdLst/>
            <a:ahLst/>
            <a:cxnLst/>
            <a:rect l="l" t="t" r="r" b="b"/>
            <a:pathLst>
              <a:path w="13970" h="19050">
                <a:moveTo>
                  <a:pt x="13715" y="0"/>
                </a:moveTo>
                <a:lnTo>
                  <a:pt x="0" y="5333"/>
                </a:lnTo>
                <a:lnTo>
                  <a:pt x="13715" y="19050"/>
                </a:lnTo>
                <a:lnTo>
                  <a:pt x="13715" y="0"/>
                </a:lnTo>
                <a:close/>
              </a:path>
            </a:pathLst>
          </a:custGeom>
          <a:solidFill>
            <a:srgbClr val="000000"/>
          </a:solidFill>
        </p:spPr>
        <p:txBody>
          <a:bodyPr wrap="square" lIns="0" tIns="0" rIns="0" bIns="0" rtlCol="0"/>
          <a:lstStyle/>
          <a:p>
            <a:endParaRPr/>
          </a:p>
        </p:txBody>
      </p:sp>
      <p:sp>
        <p:nvSpPr>
          <p:cNvPr id="681" name="object 681"/>
          <p:cNvSpPr/>
          <p:nvPr/>
        </p:nvSpPr>
        <p:spPr>
          <a:xfrm>
            <a:off x="7305553" y="2555684"/>
            <a:ext cx="13970" cy="19050"/>
          </a:xfrm>
          <a:custGeom>
            <a:avLst/>
            <a:gdLst/>
            <a:ahLst/>
            <a:cxnLst/>
            <a:rect l="l" t="t" r="r" b="b"/>
            <a:pathLst>
              <a:path w="13970" h="19050">
                <a:moveTo>
                  <a:pt x="13715" y="0"/>
                </a:moveTo>
                <a:lnTo>
                  <a:pt x="0" y="5333"/>
                </a:lnTo>
                <a:lnTo>
                  <a:pt x="13715" y="19050"/>
                </a:lnTo>
                <a:lnTo>
                  <a:pt x="13715" y="0"/>
                </a:lnTo>
              </a:path>
            </a:pathLst>
          </a:custGeom>
          <a:ln w="3175">
            <a:solidFill>
              <a:srgbClr val="000000"/>
            </a:solidFill>
          </a:ln>
        </p:spPr>
        <p:txBody>
          <a:bodyPr wrap="square" lIns="0" tIns="0" rIns="0" bIns="0" rtlCol="0"/>
          <a:lstStyle/>
          <a:p>
            <a:endParaRPr/>
          </a:p>
        </p:txBody>
      </p:sp>
      <p:sp>
        <p:nvSpPr>
          <p:cNvPr id="682" name="object 682"/>
          <p:cNvSpPr/>
          <p:nvPr/>
        </p:nvSpPr>
        <p:spPr>
          <a:xfrm>
            <a:off x="7299456" y="2561018"/>
            <a:ext cx="20320" cy="13970"/>
          </a:xfrm>
          <a:custGeom>
            <a:avLst/>
            <a:gdLst/>
            <a:ahLst/>
            <a:cxnLst/>
            <a:rect l="l" t="t" r="r" b="b"/>
            <a:pathLst>
              <a:path w="20320" h="13969">
                <a:moveTo>
                  <a:pt x="6096" y="0"/>
                </a:moveTo>
                <a:lnTo>
                  <a:pt x="0" y="13716"/>
                </a:lnTo>
                <a:lnTo>
                  <a:pt x="19812" y="13716"/>
                </a:lnTo>
                <a:lnTo>
                  <a:pt x="6096" y="0"/>
                </a:lnTo>
                <a:close/>
              </a:path>
            </a:pathLst>
          </a:custGeom>
          <a:solidFill>
            <a:srgbClr val="000000"/>
          </a:solidFill>
        </p:spPr>
        <p:txBody>
          <a:bodyPr wrap="square" lIns="0" tIns="0" rIns="0" bIns="0" rtlCol="0"/>
          <a:lstStyle/>
          <a:p>
            <a:endParaRPr/>
          </a:p>
        </p:txBody>
      </p:sp>
      <p:sp>
        <p:nvSpPr>
          <p:cNvPr id="683" name="object 683"/>
          <p:cNvSpPr/>
          <p:nvPr/>
        </p:nvSpPr>
        <p:spPr>
          <a:xfrm>
            <a:off x="7299456" y="2561018"/>
            <a:ext cx="20320" cy="13970"/>
          </a:xfrm>
          <a:custGeom>
            <a:avLst/>
            <a:gdLst/>
            <a:ahLst/>
            <a:cxnLst/>
            <a:rect l="l" t="t" r="r" b="b"/>
            <a:pathLst>
              <a:path w="20320" h="13969">
                <a:moveTo>
                  <a:pt x="6096" y="0"/>
                </a:moveTo>
                <a:lnTo>
                  <a:pt x="0" y="13716"/>
                </a:lnTo>
                <a:lnTo>
                  <a:pt x="19812" y="13716"/>
                </a:lnTo>
                <a:lnTo>
                  <a:pt x="6096" y="0"/>
                </a:lnTo>
              </a:path>
            </a:pathLst>
          </a:custGeom>
          <a:ln w="3175">
            <a:solidFill>
              <a:srgbClr val="000000"/>
            </a:solidFill>
          </a:ln>
        </p:spPr>
        <p:txBody>
          <a:bodyPr wrap="square" lIns="0" tIns="0" rIns="0" bIns="0" rtlCol="0"/>
          <a:lstStyle/>
          <a:p>
            <a:endParaRPr/>
          </a:p>
        </p:txBody>
      </p:sp>
      <p:sp>
        <p:nvSpPr>
          <p:cNvPr id="684" name="object 684"/>
          <p:cNvSpPr/>
          <p:nvPr/>
        </p:nvSpPr>
        <p:spPr>
          <a:xfrm>
            <a:off x="7299456" y="2574734"/>
            <a:ext cx="20320" cy="13970"/>
          </a:xfrm>
          <a:custGeom>
            <a:avLst/>
            <a:gdLst/>
            <a:ahLst/>
            <a:cxnLst/>
            <a:rect l="l" t="t" r="r" b="b"/>
            <a:pathLst>
              <a:path w="20320" h="13969">
                <a:moveTo>
                  <a:pt x="19812" y="0"/>
                </a:moveTo>
                <a:lnTo>
                  <a:pt x="0" y="0"/>
                </a:lnTo>
                <a:lnTo>
                  <a:pt x="6096" y="13715"/>
                </a:lnTo>
                <a:lnTo>
                  <a:pt x="19812" y="0"/>
                </a:lnTo>
                <a:close/>
              </a:path>
            </a:pathLst>
          </a:custGeom>
          <a:solidFill>
            <a:srgbClr val="000000"/>
          </a:solidFill>
        </p:spPr>
        <p:txBody>
          <a:bodyPr wrap="square" lIns="0" tIns="0" rIns="0" bIns="0" rtlCol="0"/>
          <a:lstStyle/>
          <a:p>
            <a:endParaRPr/>
          </a:p>
        </p:txBody>
      </p:sp>
      <p:sp>
        <p:nvSpPr>
          <p:cNvPr id="685" name="object 685"/>
          <p:cNvSpPr/>
          <p:nvPr/>
        </p:nvSpPr>
        <p:spPr>
          <a:xfrm>
            <a:off x="7299456" y="2574734"/>
            <a:ext cx="20320" cy="13970"/>
          </a:xfrm>
          <a:custGeom>
            <a:avLst/>
            <a:gdLst/>
            <a:ahLst/>
            <a:cxnLst/>
            <a:rect l="l" t="t" r="r" b="b"/>
            <a:pathLst>
              <a:path w="20320" h="13969">
                <a:moveTo>
                  <a:pt x="0" y="0"/>
                </a:moveTo>
                <a:lnTo>
                  <a:pt x="6096" y="13715"/>
                </a:lnTo>
                <a:lnTo>
                  <a:pt x="19812" y="0"/>
                </a:lnTo>
                <a:lnTo>
                  <a:pt x="0" y="0"/>
                </a:lnTo>
              </a:path>
            </a:pathLst>
          </a:custGeom>
          <a:ln w="3175">
            <a:solidFill>
              <a:srgbClr val="000000"/>
            </a:solidFill>
          </a:ln>
        </p:spPr>
        <p:txBody>
          <a:bodyPr wrap="square" lIns="0" tIns="0" rIns="0" bIns="0" rtlCol="0"/>
          <a:lstStyle/>
          <a:p>
            <a:endParaRPr/>
          </a:p>
        </p:txBody>
      </p:sp>
      <p:sp>
        <p:nvSpPr>
          <p:cNvPr id="686" name="object 686"/>
          <p:cNvSpPr/>
          <p:nvPr/>
        </p:nvSpPr>
        <p:spPr>
          <a:xfrm>
            <a:off x="7305553" y="2574734"/>
            <a:ext cx="13970" cy="19050"/>
          </a:xfrm>
          <a:custGeom>
            <a:avLst/>
            <a:gdLst/>
            <a:ahLst/>
            <a:cxnLst/>
            <a:rect l="l" t="t" r="r" b="b"/>
            <a:pathLst>
              <a:path w="13970" h="19050">
                <a:moveTo>
                  <a:pt x="13715" y="0"/>
                </a:moveTo>
                <a:lnTo>
                  <a:pt x="0" y="13715"/>
                </a:lnTo>
                <a:lnTo>
                  <a:pt x="13715" y="19050"/>
                </a:lnTo>
                <a:lnTo>
                  <a:pt x="13715" y="0"/>
                </a:lnTo>
                <a:close/>
              </a:path>
            </a:pathLst>
          </a:custGeom>
          <a:solidFill>
            <a:srgbClr val="000000"/>
          </a:solidFill>
        </p:spPr>
        <p:txBody>
          <a:bodyPr wrap="square" lIns="0" tIns="0" rIns="0" bIns="0" rtlCol="0"/>
          <a:lstStyle/>
          <a:p>
            <a:endParaRPr/>
          </a:p>
        </p:txBody>
      </p:sp>
      <p:sp>
        <p:nvSpPr>
          <p:cNvPr id="687" name="object 687"/>
          <p:cNvSpPr/>
          <p:nvPr/>
        </p:nvSpPr>
        <p:spPr>
          <a:xfrm>
            <a:off x="7305553" y="2574734"/>
            <a:ext cx="13970" cy="19050"/>
          </a:xfrm>
          <a:custGeom>
            <a:avLst/>
            <a:gdLst/>
            <a:ahLst/>
            <a:cxnLst/>
            <a:rect l="l" t="t" r="r" b="b"/>
            <a:pathLst>
              <a:path w="13970" h="19050">
                <a:moveTo>
                  <a:pt x="0" y="13715"/>
                </a:moveTo>
                <a:lnTo>
                  <a:pt x="13715" y="19050"/>
                </a:lnTo>
                <a:lnTo>
                  <a:pt x="13715" y="0"/>
                </a:lnTo>
                <a:lnTo>
                  <a:pt x="0" y="13715"/>
                </a:lnTo>
              </a:path>
            </a:pathLst>
          </a:custGeom>
          <a:ln w="3175">
            <a:solidFill>
              <a:srgbClr val="000000"/>
            </a:solidFill>
          </a:ln>
        </p:spPr>
        <p:txBody>
          <a:bodyPr wrap="square" lIns="0" tIns="0" rIns="0" bIns="0" rtlCol="0"/>
          <a:lstStyle/>
          <a:p>
            <a:endParaRPr/>
          </a:p>
        </p:txBody>
      </p:sp>
      <p:sp>
        <p:nvSpPr>
          <p:cNvPr id="688" name="object 688"/>
          <p:cNvSpPr/>
          <p:nvPr/>
        </p:nvSpPr>
        <p:spPr>
          <a:xfrm>
            <a:off x="7319268" y="2574734"/>
            <a:ext cx="13335" cy="19050"/>
          </a:xfrm>
          <a:custGeom>
            <a:avLst/>
            <a:gdLst/>
            <a:ahLst/>
            <a:cxnLst/>
            <a:rect l="l" t="t" r="r" b="b"/>
            <a:pathLst>
              <a:path w="13335" h="19050">
                <a:moveTo>
                  <a:pt x="0" y="0"/>
                </a:moveTo>
                <a:lnTo>
                  <a:pt x="0" y="19050"/>
                </a:lnTo>
                <a:lnTo>
                  <a:pt x="12953" y="13715"/>
                </a:lnTo>
                <a:lnTo>
                  <a:pt x="0" y="0"/>
                </a:lnTo>
                <a:close/>
              </a:path>
            </a:pathLst>
          </a:custGeom>
          <a:solidFill>
            <a:srgbClr val="000000"/>
          </a:solidFill>
        </p:spPr>
        <p:txBody>
          <a:bodyPr wrap="square" lIns="0" tIns="0" rIns="0" bIns="0" rtlCol="0"/>
          <a:lstStyle/>
          <a:p>
            <a:endParaRPr/>
          </a:p>
        </p:txBody>
      </p:sp>
      <p:sp>
        <p:nvSpPr>
          <p:cNvPr id="689" name="object 689"/>
          <p:cNvSpPr/>
          <p:nvPr/>
        </p:nvSpPr>
        <p:spPr>
          <a:xfrm>
            <a:off x="7319268" y="2574734"/>
            <a:ext cx="13335" cy="19050"/>
          </a:xfrm>
          <a:custGeom>
            <a:avLst/>
            <a:gdLst/>
            <a:ahLst/>
            <a:cxnLst/>
            <a:rect l="l" t="t" r="r" b="b"/>
            <a:pathLst>
              <a:path w="13335" h="19050">
                <a:moveTo>
                  <a:pt x="0" y="19050"/>
                </a:moveTo>
                <a:lnTo>
                  <a:pt x="12953" y="13715"/>
                </a:lnTo>
                <a:lnTo>
                  <a:pt x="0" y="0"/>
                </a:lnTo>
                <a:lnTo>
                  <a:pt x="0" y="19050"/>
                </a:lnTo>
              </a:path>
            </a:pathLst>
          </a:custGeom>
          <a:ln w="3175">
            <a:solidFill>
              <a:srgbClr val="000000"/>
            </a:solidFill>
          </a:ln>
        </p:spPr>
        <p:txBody>
          <a:bodyPr wrap="square" lIns="0" tIns="0" rIns="0" bIns="0" rtlCol="0"/>
          <a:lstStyle/>
          <a:p>
            <a:endParaRPr/>
          </a:p>
        </p:txBody>
      </p:sp>
      <p:sp>
        <p:nvSpPr>
          <p:cNvPr id="690" name="object 690"/>
          <p:cNvSpPr/>
          <p:nvPr/>
        </p:nvSpPr>
        <p:spPr>
          <a:xfrm>
            <a:off x="7319268" y="2574734"/>
            <a:ext cx="18415" cy="13970"/>
          </a:xfrm>
          <a:custGeom>
            <a:avLst/>
            <a:gdLst/>
            <a:ahLst/>
            <a:cxnLst/>
            <a:rect l="l" t="t" r="r" b="b"/>
            <a:pathLst>
              <a:path w="18414" h="13969">
                <a:moveTo>
                  <a:pt x="18287" y="0"/>
                </a:moveTo>
                <a:lnTo>
                  <a:pt x="0" y="0"/>
                </a:lnTo>
                <a:lnTo>
                  <a:pt x="12953" y="13715"/>
                </a:lnTo>
                <a:lnTo>
                  <a:pt x="18287" y="0"/>
                </a:lnTo>
                <a:close/>
              </a:path>
            </a:pathLst>
          </a:custGeom>
          <a:solidFill>
            <a:srgbClr val="000000"/>
          </a:solidFill>
        </p:spPr>
        <p:txBody>
          <a:bodyPr wrap="square" lIns="0" tIns="0" rIns="0" bIns="0" rtlCol="0"/>
          <a:lstStyle/>
          <a:p>
            <a:endParaRPr/>
          </a:p>
        </p:txBody>
      </p:sp>
      <p:sp>
        <p:nvSpPr>
          <p:cNvPr id="691" name="object 691"/>
          <p:cNvSpPr/>
          <p:nvPr/>
        </p:nvSpPr>
        <p:spPr>
          <a:xfrm>
            <a:off x="7319268" y="2574734"/>
            <a:ext cx="18415" cy="13970"/>
          </a:xfrm>
          <a:custGeom>
            <a:avLst/>
            <a:gdLst/>
            <a:ahLst/>
            <a:cxnLst/>
            <a:rect l="l" t="t" r="r" b="b"/>
            <a:pathLst>
              <a:path w="18414" h="13969">
                <a:moveTo>
                  <a:pt x="12953" y="13715"/>
                </a:moveTo>
                <a:lnTo>
                  <a:pt x="18287" y="0"/>
                </a:lnTo>
                <a:lnTo>
                  <a:pt x="0" y="0"/>
                </a:lnTo>
                <a:lnTo>
                  <a:pt x="12953" y="13715"/>
                </a:lnTo>
              </a:path>
            </a:pathLst>
          </a:custGeom>
          <a:ln w="3175">
            <a:solidFill>
              <a:srgbClr val="000000"/>
            </a:solidFill>
          </a:ln>
        </p:spPr>
        <p:txBody>
          <a:bodyPr wrap="square" lIns="0" tIns="0" rIns="0" bIns="0" rtlCol="0"/>
          <a:lstStyle/>
          <a:p>
            <a:endParaRPr/>
          </a:p>
        </p:txBody>
      </p:sp>
      <p:sp>
        <p:nvSpPr>
          <p:cNvPr id="692" name="object 692"/>
          <p:cNvSpPr/>
          <p:nvPr/>
        </p:nvSpPr>
        <p:spPr>
          <a:xfrm>
            <a:off x="6727956" y="1642808"/>
            <a:ext cx="19050" cy="13335"/>
          </a:xfrm>
          <a:custGeom>
            <a:avLst/>
            <a:gdLst/>
            <a:ahLst/>
            <a:cxnLst/>
            <a:rect l="l" t="t" r="r" b="b"/>
            <a:pathLst>
              <a:path w="19050" h="13334">
                <a:moveTo>
                  <a:pt x="12953" y="0"/>
                </a:moveTo>
                <a:lnTo>
                  <a:pt x="0" y="12953"/>
                </a:lnTo>
                <a:lnTo>
                  <a:pt x="19050" y="12953"/>
                </a:lnTo>
                <a:lnTo>
                  <a:pt x="12953" y="0"/>
                </a:lnTo>
                <a:close/>
              </a:path>
            </a:pathLst>
          </a:custGeom>
          <a:solidFill>
            <a:srgbClr val="000000"/>
          </a:solidFill>
        </p:spPr>
        <p:txBody>
          <a:bodyPr wrap="square" lIns="0" tIns="0" rIns="0" bIns="0" rtlCol="0"/>
          <a:lstStyle/>
          <a:p>
            <a:endParaRPr/>
          </a:p>
        </p:txBody>
      </p:sp>
      <p:sp>
        <p:nvSpPr>
          <p:cNvPr id="693" name="object 693"/>
          <p:cNvSpPr/>
          <p:nvPr/>
        </p:nvSpPr>
        <p:spPr>
          <a:xfrm>
            <a:off x="6727956" y="1642047"/>
            <a:ext cx="19050" cy="13970"/>
          </a:xfrm>
          <a:custGeom>
            <a:avLst/>
            <a:gdLst/>
            <a:ahLst/>
            <a:cxnLst/>
            <a:rect l="l" t="t" r="r" b="b"/>
            <a:pathLst>
              <a:path w="19050" h="13969">
                <a:moveTo>
                  <a:pt x="19050" y="13716"/>
                </a:moveTo>
                <a:lnTo>
                  <a:pt x="12953" y="0"/>
                </a:lnTo>
                <a:lnTo>
                  <a:pt x="0" y="13716"/>
                </a:lnTo>
                <a:lnTo>
                  <a:pt x="19050" y="13716"/>
                </a:lnTo>
              </a:path>
            </a:pathLst>
          </a:custGeom>
          <a:ln w="3175">
            <a:solidFill>
              <a:srgbClr val="000000"/>
            </a:solidFill>
          </a:ln>
        </p:spPr>
        <p:txBody>
          <a:bodyPr wrap="square" lIns="0" tIns="0" rIns="0" bIns="0" rtlCol="0"/>
          <a:lstStyle/>
          <a:p>
            <a:endParaRPr/>
          </a:p>
        </p:txBody>
      </p:sp>
      <p:sp>
        <p:nvSpPr>
          <p:cNvPr id="694" name="object 694"/>
          <p:cNvSpPr/>
          <p:nvPr/>
        </p:nvSpPr>
        <p:spPr>
          <a:xfrm>
            <a:off x="6727956" y="1636713"/>
            <a:ext cx="13335" cy="19050"/>
          </a:xfrm>
          <a:custGeom>
            <a:avLst/>
            <a:gdLst/>
            <a:ahLst/>
            <a:cxnLst/>
            <a:rect l="l" t="t" r="r" b="b"/>
            <a:pathLst>
              <a:path w="13335" h="19050">
                <a:moveTo>
                  <a:pt x="0" y="0"/>
                </a:moveTo>
                <a:lnTo>
                  <a:pt x="0" y="19050"/>
                </a:lnTo>
                <a:lnTo>
                  <a:pt x="12953" y="6096"/>
                </a:lnTo>
                <a:lnTo>
                  <a:pt x="0" y="0"/>
                </a:lnTo>
                <a:close/>
              </a:path>
            </a:pathLst>
          </a:custGeom>
          <a:solidFill>
            <a:srgbClr val="000000"/>
          </a:solidFill>
        </p:spPr>
        <p:txBody>
          <a:bodyPr wrap="square" lIns="0" tIns="0" rIns="0" bIns="0" rtlCol="0"/>
          <a:lstStyle/>
          <a:p>
            <a:endParaRPr/>
          </a:p>
        </p:txBody>
      </p:sp>
      <p:sp>
        <p:nvSpPr>
          <p:cNvPr id="695" name="object 695"/>
          <p:cNvSpPr/>
          <p:nvPr/>
        </p:nvSpPr>
        <p:spPr>
          <a:xfrm>
            <a:off x="6727956" y="1636713"/>
            <a:ext cx="13335" cy="19050"/>
          </a:xfrm>
          <a:custGeom>
            <a:avLst/>
            <a:gdLst/>
            <a:ahLst/>
            <a:cxnLst/>
            <a:rect l="l" t="t" r="r" b="b"/>
            <a:pathLst>
              <a:path w="13335" h="19050">
                <a:moveTo>
                  <a:pt x="12953" y="5333"/>
                </a:moveTo>
                <a:lnTo>
                  <a:pt x="0" y="0"/>
                </a:lnTo>
                <a:lnTo>
                  <a:pt x="0" y="19050"/>
                </a:lnTo>
                <a:lnTo>
                  <a:pt x="12953" y="5333"/>
                </a:lnTo>
              </a:path>
            </a:pathLst>
          </a:custGeom>
          <a:ln w="3175">
            <a:solidFill>
              <a:srgbClr val="000000"/>
            </a:solidFill>
          </a:ln>
        </p:spPr>
        <p:txBody>
          <a:bodyPr wrap="square" lIns="0" tIns="0" rIns="0" bIns="0" rtlCol="0"/>
          <a:lstStyle/>
          <a:p>
            <a:endParaRPr/>
          </a:p>
        </p:txBody>
      </p:sp>
      <p:sp>
        <p:nvSpPr>
          <p:cNvPr id="696" name="object 696"/>
          <p:cNvSpPr/>
          <p:nvPr/>
        </p:nvSpPr>
        <p:spPr>
          <a:xfrm>
            <a:off x="6714241" y="1636713"/>
            <a:ext cx="13970" cy="19050"/>
          </a:xfrm>
          <a:custGeom>
            <a:avLst/>
            <a:gdLst/>
            <a:ahLst/>
            <a:cxnLst/>
            <a:rect l="l" t="t" r="r" b="b"/>
            <a:pathLst>
              <a:path w="13970" h="19050">
                <a:moveTo>
                  <a:pt x="13715" y="0"/>
                </a:moveTo>
                <a:lnTo>
                  <a:pt x="0" y="6096"/>
                </a:lnTo>
                <a:lnTo>
                  <a:pt x="13715" y="19050"/>
                </a:lnTo>
                <a:lnTo>
                  <a:pt x="13715" y="0"/>
                </a:lnTo>
                <a:close/>
              </a:path>
            </a:pathLst>
          </a:custGeom>
          <a:solidFill>
            <a:srgbClr val="000000"/>
          </a:solidFill>
        </p:spPr>
        <p:txBody>
          <a:bodyPr wrap="square" lIns="0" tIns="0" rIns="0" bIns="0" rtlCol="0"/>
          <a:lstStyle/>
          <a:p>
            <a:endParaRPr/>
          </a:p>
        </p:txBody>
      </p:sp>
      <p:sp>
        <p:nvSpPr>
          <p:cNvPr id="697" name="object 697"/>
          <p:cNvSpPr/>
          <p:nvPr/>
        </p:nvSpPr>
        <p:spPr>
          <a:xfrm>
            <a:off x="6714241" y="1636713"/>
            <a:ext cx="13970" cy="19050"/>
          </a:xfrm>
          <a:custGeom>
            <a:avLst/>
            <a:gdLst/>
            <a:ahLst/>
            <a:cxnLst/>
            <a:rect l="l" t="t" r="r" b="b"/>
            <a:pathLst>
              <a:path w="13970" h="19050">
                <a:moveTo>
                  <a:pt x="13715" y="0"/>
                </a:moveTo>
                <a:lnTo>
                  <a:pt x="0" y="5333"/>
                </a:lnTo>
                <a:lnTo>
                  <a:pt x="13715" y="19050"/>
                </a:lnTo>
                <a:lnTo>
                  <a:pt x="13715" y="0"/>
                </a:lnTo>
              </a:path>
            </a:pathLst>
          </a:custGeom>
          <a:ln w="3175">
            <a:solidFill>
              <a:srgbClr val="000000"/>
            </a:solidFill>
          </a:ln>
        </p:spPr>
        <p:txBody>
          <a:bodyPr wrap="square" lIns="0" tIns="0" rIns="0" bIns="0" rtlCol="0"/>
          <a:lstStyle/>
          <a:p>
            <a:endParaRPr/>
          </a:p>
        </p:txBody>
      </p:sp>
      <p:sp>
        <p:nvSpPr>
          <p:cNvPr id="698" name="object 698"/>
          <p:cNvSpPr/>
          <p:nvPr/>
        </p:nvSpPr>
        <p:spPr>
          <a:xfrm>
            <a:off x="6708906" y="1642808"/>
            <a:ext cx="19050" cy="13335"/>
          </a:xfrm>
          <a:custGeom>
            <a:avLst/>
            <a:gdLst/>
            <a:ahLst/>
            <a:cxnLst/>
            <a:rect l="l" t="t" r="r" b="b"/>
            <a:pathLst>
              <a:path w="19050" h="13334">
                <a:moveTo>
                  <a:pt x="5334" y="0"/>
                </a:moveTo>
                <a:lnTo>
                  <a:pt x="0" y="12953"/>
                </a:lnTo>
                <a:lnTo>
                  <a:pt x="19050" y="12953"/>
                </a:lnTo>
                <a:lnTo>
                  <a:pt x="5334" y="0"/>
                </a:lnTo>
                <a:close/>
              </a:path>
            </a:pathLst>
          </a:custGeom>
          <a:solidFill>
            <a:srgbClr val="000000"/>
          </a:solidFill>
        </p:spPr>
        <p:txBody>
          <a:bodyPr wrap="square" lIns="0" tIns="0" rIns="0" bIns="0" rtlCol="0"/>
          <a:lstStyle/>
          <a:p>
            <a:endParaRPr/>
          </a:p>
        </p:txBody>
      </p:sp>
      <p:sp>
        <p:nvSpPr>
          <p:cNvPr id="699" name="object 699"/>
          <p:cNvSpPr/>
          <p:nvPr/>
        </p:nvSpPr>
        <p:spPr>
          <a:xfrm>
            <a:off x="6708906" y="1642047"/>
            <a:ext cx="19050" cy="13970"/>
          </a:xfrm>
          <a:custGeom>
            <a:avLst/>
            <a:gdLst/>
            <a:ahLst/>
            <a:cxnLst/>
            <a:rect l="l" t="t" r="r" b="b"/>
            <a:pathLst>
              <a:path w="19050" h="13969">
                <a:moveTo>
                  <a:pt x="5334" y="0"/>
                </a:moveTo>
                <a:lnTo>
                  <a:pt x="0" y="13716"/>
                </a:lnTo>
                <a:lnTo>
                  <a:pt x="19050" y="13716"/>
                </a:lnTo>
                <a:lnTo>
                  <a:pt x="5334" y="0"/>
                </a:lnTo>
              </a:path>
            </a:pathLst>
          </a:custGeom>
          <a:ln w="3175">
            <a:solidFill>
              <a:srgbClr val="000000"/>
            </a:solidFill>
          </a:ln>
        </p:spPr>
        <p:txBody>
          <a:bodyPr wrap="square" lIns="0" tIns="0" rIns="0" bIns="0" rtlCol="0"/>
          <a:lstStyle/>
          <a:p>
            <a:endParaRPr/>
          </a:p>
        </p:txBody>
      </p:sp>
      <p:sp>
        <p:nvSpPr>
          <p:cNvPr id="700" name="object 700"/>
          <p:cNvSpPr/>
          <p:nvPr/>
        </p:nvSpPr>
        <p:spPr>
          <a:xfrm>
            <a:off x="6708906" y="1655763"/>
            <a:ext cx="19050" cy="13970"/>
          </a:xfrm>
          <a:custGeom>
            <a:avLst/>
            <a:gdLst/>
            <a:ahLst/>
            <a:cxnLst/>
            <a:rect l="l" t="t" r="r" b="b"/>
            <a:pathLst>
              <a:path w="19050" h="13969">
                <a:moveTo>
                  <a:pt x="19050" y="0"/>
                </a:moveTo>
                <a:lnTo>
                  <a:pt x="0" y="0"/>
                </a:lnTo>
                <a:lnTo>
                  <a:pt x="5334" y="13715"/>
                </a:lnTo>
                <a:lnTo>
                  <a:pt x="19050" y="0"/>
                </a:lnTo>
                <a:close/>
              </a:path>
            </a:pathLst>
          </a:custGeom>
          <a:solidFill>
            <a:srgbClr val="000000"/>
          </a:solidFill>
        </p:spPr>
        <p:txBody>
          <a:bodyPr wrap="square" lIns="0" tIns="0" rIns="0" bIns="0" rtlCol="0"/>
          <a:lstStyle/>
          <a:p>
            <a:endParaRPr/>
          </a:p>
        </p:txBody>
      </p:sp>
      <p:sp>
        <p:nvSpPr>
          <p:cNvPr id="701" name="object 701"/>
          <p:cNvSpPr/>
          <p:nvPr/>
        </p:nvSpPr>
        <p:spPr>
          <a:xfrm>
            <a:off x="6708906" y="1655763"/>
            <a:ext cx="19050" cy="13970"/>
          </a:xfrm>
          <a:custGeom>
            <a:avLst/>
            <a:gdLst/>
            <a:ahLst/>
            <a:cxnLst/>
            <a:rect l="l" t="t" r="r" b="b"/>
            <a:pathLst>
              <a:path w="19050" h="13969">
                <a:moveTo>
                  <a:pt x="0" y="0"/>
                </a:moveTo>
                <a:lnTo>
                  <a:pt x="5334" y="13715"/>
                </a:lnTo>
                <a:lnTo>
                  <a:pt x="19050" y="0"/>
                </a:lnTo>
                <a:lnTo>
                  <a:pt x="0" y="0"/>
                </a:lnTo>
              </a:path>
            </a:pathLst>
          </a:custGeom>
          <a:ln w="3175">
            <a:solidFill>
              <a:srgbClr val="000000"/>
            </a:solidFill>
          </a:ln>
        </p:spPr>
        <p:txBody>
          <a:bodyPr wrap="square" lIns="0" tIns="0" rIns="0" bIns="0" rtlCol="0"/>
          <a:lstStyle/>
          <a:p>
            <a:endParaRPr/>
          </a:p>
        </p:txBody>
      </p:sp>
      <p:sp>
        <p:nvSpPr>
          <p:cNvPr id="702" name="object 702"/>
          <p:cNvSpPr/>
          <p:nvPr/>
        </p:nvSpPr>
        <p:spPr>
          <a:xfrm>
            <a:off x="6714241" y="1655763"/>
            <a:ext cx="13970" cy="19050"/>
          </a:xfrm>
          <a:custGeom>
            <a:avLst/>
            <a:gdLst/>
            <a:ahLst/>
            <a:cxnLst/>
            <a:rect l="l" t="t" r="r" b="b"/>
            <a:pathLst>
              <a:path w="13970" h="19050">
                <a:moveTo>
                  <a:pt x="13715" y="0"/>
                </a:moveTo>
                <a:lnTo>
                  <a:pt x="0" y="13715"/>
                </a:lnTo>
                <a:lnTo>
                  <a:pt x="13715" y="19050"/>
                </a:lnTo>
                <a:lnTo>
                  <a:pt x="13715" y="0"/>
                </a:lnTo>
                <a:close/>
              </a:path>
            </a:pathLst>
          </a:custGeom>
          <a:solidFill>
            <a:srgbClr val="000000"/>
          </a:solidFill>
        </p:spPr>
        <p:txBody>
          <a:bodyPr wrap="square" lIns="0" tIns="0" rIns="0" bIns="0" rtlCol="0"/>
          <a:lstStyle/>
          <a:p>
            <a:endParaRPr/>
          </a:p>
        </p:txBody>
      </p:sp>
      <p:sp>
        <p:nvSpPr>
          <p:cNvPr id="703" name="object 703"/>
          <p:cNvSpPr/>
          <p:nvPr/>
        </p:nvSpPr>
        <p:spPr>
          <a:xfrm>
            <a:off x="6714241" y="1655763"/>
            <a:ext cx="13970" cy="19050"/>
          </a:xfrm>
          <a:custGeom>
            <a:avLst/>
            <a:gdLst/>
            <a:ahLst/>
            <a:cxnLst/>
            <a:rect l="l" t="t" r="r" b="b"/>
            <a:pathLst>
              <a:path w="13970" h="19050">
                <a:moveTo>
                  <a:pt x="0" y="13715"/>
                </a:moveTo>
                <a:lnTo>
                  <a:pt x="13715" y="19050"/>
                </a:lnTo>
                <a:lnTo>
                  <a:pt x="13715" y="0"/>
                </a:lnTo>
                <a:lnTo>
                  <a:pt x="0" y="13715"/>
                </a:lnTo>
              </a:path>
            </a:pathLst>
          </a:custGeom>
          <a:ln w="3175">
            <a:solidFill>
              <a:srgbClr val="000000"/>
            </a:solidFill>
          </a:ln>
        </p:spPr>
        <p:txBody>
          <a:bodyPr wrap="square" lIns="0" tIns="0" rIns="0" bIns="0" rtlCol="0"/>
          <a:lstStyle/>
          <a:p>
            <a:endParaRPr/>
          </a:p>
        </p:txBody>
      </p:sp>
      <p:sp>
        <p:nvSpPr>
          <p:cNvPr id="704" name="object 704"/>
          <p:cNvSpPr/>
          <p:nvPr/>
        </p:nvSpPr>
        <p:spPr>
          <a:xfrm>
            <a:off x="6727956" y="1655763"/>
            <a:ext cx="13335" cy="19050"/>
          </a:xfrm>
          <a:custGeom>
            <a:avLst/>
            <a:gdLst/>
            <a:ahLst/>
            <a:cxnLst/>
            <a:rect l="l" t="t" r="r" b="b"/>
            <a:pathLst>
              <a:path w="13335" h="19050">
                <a:moveTo>
                  <a:pt x="0" y="0"/>
                </a:moveTo>
                <a:lnTo>
                  <a:pt x="0" y="19050"/>
                </a:lnTo>
                <a:lnTo>
                  <a:pt x="12953" y="13715"/>
                </a:lnTo>
                <a:lnTo>
                  <a:pt x="0" y="0"/>
                </a:lnTo>
                <a:close/>
              </a:path>
            </a:pathLst>
          </a:custGeom>
          <a:solidFill>
            <a:srgbClr val="000000"/>
          </a:solidFill>
        </p:spPr>
        <p:txBody>
          <a:bodyPr wrap="square" lIns="0" tIns="0" rIns="0" bIns="0" rtlCol="0"/>
          <a:lstStyle/>
          <a:p>
            <a:endParaRPr/>
          </a:p>
        </p:txBody>
      </p:sp>
      <p:sp>
        <p:nvSpPr>
          <p:cNvPr id="705" name="object 705"/>
          <p:cNvSpPr/>
          <p:nvPr/>
        </p:nvSpPr>
        <p:spPr>
          <a:xfrm>
            <a:off x="6727956" y="1655763"/>
            <a:ext cx="13335" cy="19050"/>
          </a:xfrm>
          <a:custGeom>
            <a:avLst/>
            <a:gdLst/>
            <a:ahLst/>
            <a:cxnLst/>
            <a:rect l="l" t="t" r="r" b="b"/>
            <a:pathLst>
              <a:path w="13335" h="19050">
                <a:moveTo>
                  <a:pt x="0" y="19050"/>
                </a:moveTo>
                <a:lnTo>
                  <a:pt x="12953" y="13715"/>
                </a:lnTo>
                <a:lnTo>
                  <a:pt x="0" y="0"/>
                </a:lnTo>
                <a:lnTo>
                  <a:pt x="0" y="19050"/>
                </a:lnTo>
              </a:path>
            </a:pathLst>
          </a:custGeom>
          <a:ln w="3175">
            <a:solidFill>
              <a:srgbClr val="000000"/>
            </a:solidFill>
          </a:ln>
        </p:spPr>
        <p:txBody>
          <a:bodyPr wrap="square" lIns="0" tIns="0" rIns="0" bIns="0" rtlCol="0"/>
          <a:lstStyle/>
          <a:p>
            <a:endParaRPr/>
          </a:p>
        </p:txBody>
      </p:sp>
      <p:sp>
        <p:nvSpPr>
          <p:cNvPr id="706" name="object 706"/>
          <p:cNvSpPr/>
          <p:nvPr/>
        </p:nvSpPr>
        <p:spPr>
          <a:xfrm>
            <a:off x="6727956" y="1655763"/>
            <a:ext cx="19050" cy="13970"/>
          </a:xfrm>
          <a:custGeom>
            <a:avLst/>
            <a:gdLst/>
            <a:ahLst/>
            <a:cxnLst/>
            <a:rect l="l" t="t" r="r" b="b"/>
            <a:pathLst>
              <a:path w="19050" h="13969">
                <a:moveTo>
                  <a:pt x="19050" y="0"/>
                </a:moveTo>
                <a:lnTo>
                  <a:pt x="0" y="0"/>
                </a:lnTo>
                <a:lnTo>
                  <a:pt x="12953" y="13715"/>
                </a:lnTo>
                <a:lnTo>
                  <a:pt x="19050" y="0"/>
                </a:lnTo>
                <a:close/>
              </a:path>
            </a:pathLst>
          </a:custGeom>
          <a:solidFill>
            <a:srgbClr val="000000"/>
          </a:solidFill>
        </p:spPr>
        <p:txBody>
          <a:bodyPr wrap="square" lIns="0" tIns="0" rIns="0" bIns="0" rtlCol="0"/>
          <a:lstStyle/>
          <a:p>
            <a:endParaRPr/>
          </a:p>
        </p:txBody>
      </p:sp>
      <p:sp>
        <p:nvSpPr>
          <p:cNvPr id="707" name="object 707"/>
          <p:cNvSpPr txBox="1"/>
          <p:nvPr/>
        </p:nvSpPr>
        <p:spPr>
          <a:xfrm>
            <a:off x="8349745" y="1962102"/>
            <a:ext cx="14478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L3</a:t>
            </a:r>
            <a:endParaRPr sz="850">
              <a:latin typeface="Arial"/>
              <a:cs typeface="Arial"/>
            </a:endParaRPr>
          </a:p>
        </p:txBody>
      </p:sp>
      <p:sp>
        <p:nvSpPr>
          <p:cNvPr id="708" name="object 708"/>
          <p:cNvSpPr/>
          <p:nvPr/>
        </p:nvSpPr>
        <p:spPr>
          <a:xfrm>
            <a:off x="6727956" y="1655763"/>
            <a:ext cx="19050" cy="13970"/>
          </a:xfrm>
          <a:custGeom>
            <a:avLst/>
            <a:gdLst/>
            <a:ahLst/>
            <a:cxnLst/>
            <a:rect l="l" t="t" r="r" b="b"/>
            <a:pathLst>
              <a:path w="19050" h="13969">
                <a:moveTo>
                  <a:pt x="12953" y="13715"/>
                </a:moveTo>
                <a:lnTo>
                  <a:pt x="19050" y="0"/>
                </a:lnTo>
                <a:lnTo>
                  <a:pt x="0" y="0"/>
                </a:lnTo>
                <a:lnTo>
                  <a:pt x="12953" y="13715"/>
                </a:lnTo>
              </a:path>
            </a:pathLst>
          </a:custGeom>
          <a:ln w="3175">
            <a:solidFill>
              <a:srgbClr val="000000"/>
            </a:solidFill>
          </a:ln>
        </p:spPr>
        <p:txBody>
          <a:bodyPr wrap="square" lIns="0" tIns="0" rIns="0" bIns="0" rtlCol="0"/>
          <a:lstStyle/>
          <a:p>
            <a:endParaRPr/>
          </a:p>
        </p:txBody>
      </p:sp>
      <p:sp>
        <p:nvSpPr>
          <p:cNvPr id="709" name="object 709"/>
          <p:cNvSpPr/>
          <p:nvPr/>
        </p:nvSpPr>
        <p:spPr>
          <a:xfrm>
            <a:off x="8128512" y="2243265"/>
            <a:ext cx="114300" cy="203835"/>
          </a:xfrm>
          <a:custGeom>
            <a:avLst/>
            <a:gdLst/>
            <a:ahLst/>
            <a:cxnLst/>
            <a:rect l="l" t="t" r="r" b="b"/>
            <a:pathLst>
              <a:path w="114300" h="203835">
                <a:moveTo>
                  <a:pt x="114300" y="0"/>
                </a:moveTo>
                <a:lnTo>
                  <a:pt x="0" y="198881"/>
                </a:lnTo>
                <a:lnTo>
                  <a:pt x="6858" y="203453"/>
                </a:lnTo>
                <a:lnTo>
                  <a:pt x="114300" y="0"/>
                </a:lnTo>
                <a:close/>
              </a:path>
            </a:pathLst>
          </a:custGeom>
          <a:solidFill>
            <a:srgbClr val="000000"/>
          </a:solidFill>
        </p:spPr>
        <p:txBody>
          <a:bodyPr wrap="square" lIns="0" tIns="0" rIns="0" bIns="0" rtlCol="0"/>
          <a:lstStyle/>
          <a:p>
            <a:endParaRPr/>
          </a:p>
        </p:txBody>
      </p:sp>
      <p:sp>
        <p:nvSpPr>
          <p:cNvPr id="710" name="object 710"/>
          <p:cNvSpPr/>
          <p:nvPr/>
        </p:nvSpPr>
        <p:spPr>
          <a:xfrm>
            <a:off x="8135371" y="2243265"/>
            <a:ext cx="114300" cy="203835"/>
          </a:xfrm>
          <a:custGeom>
            <a:avLst/>
            <a:gdLst/>
            <a:ahLst/>
            <a:cxnLst/>
            <a:rect l="l" t="t" r="r" b="b"/>
            <a:pathLst>
              <a:path w="114300" h="203835">
                <a:moveTo>
                  <a:pt x="107441" y="0"/>
                </a:moveTo>
                <a:lnTo>
                  <a:pt x="0" y="203453"/>
                </a:lnTo>
                <a:lnTo>
                  <a:pt x="114300" y="3809"/>
                </a:lnTo>
                <a:lnTo>
                  <a:pt x="107441" y="0"/>
                </a:lnTo>
                <a:close/>
              </a:path>
            </a:pathLst>
          </a:custGeom>
          <a:solidFill>
            <a:srgbClr val="000000"/>
          </a:solidFill>
        </p:spPr>
        <p:txBody>
          <a:bodyPr wrap="square" lIns="0" tIns="0" rIns="0" bIns="0" rtlCol="0"/>
          <a:lstStyle/>
          <a:p>
            <a:endParaRPr/>
          </a:p>
        </p:txBody>
      </p:sp>
      <p:sp>
        <p:nvSpPr>
          <p:cNvPr id="711" name="object 711"/>
          <p:cNvSpPr/>
          <p:nvPr/>
        </p:nvSpPr>
        <p:spPr>
          <a:xfrm>
            <a:off x="8128512" y="2243265"/>
            <a:ext cx="121285" cy="203835"/>
          </a:xfrm>
          <a:custGeom>
            <a:avLst/>
            <a:gdLst/>
            <a:ahLst/>
            <a:cxnLst/>
            <a:rect l="l" t="t" r="r" b="b"/>
            <a:pathLst>
              <a:path w="121285" h="203835">
                <a:moveTo>
                  <a:pt x="0" y="198881"/>
                </a:moveTo>
                <a:lnTo>
                  <a:pt x="6858" y="203453"/>
                </a:lnTo>
                <a:lnTo>
                  <a:pt x="121158" y="3809"/>
                </a:lnTo>
                <a:lnTo>
                  <a:pt x="114300" y="0"/>
                </a:lnTo>
                <a:lnTo>
                  <a:pt x="0" y="198881"/>
                </a:lnTo>
              </a:path>
            </a:pathLst>
          </a:custGeom>
          <a:ln w="3175">
            <a:solidFill>
              <a:srgbClr val="000000"/>
            </a:solidFill>
          </a:ln>
        </p:spPr>
        <p:txBody>
          <a:bodyPr wrap="square" lIns="0" tIns="0" rIns="0" bIns="0" rtlCol="0"/>
          <a:lstStyle/>
          <a:p>
            <a:endParaRPr/>
          </a:p>
        </p:txBody>
      </p:sp>
      <p:sp>
        <p:nvSpPr>
          <p:cNvPr id="712" name="object 712"/>
          <p:cNvSpPr/>
          <p:nvPr/>
        </p:nvSpPr>
        <p:spPr>
          <a:xfrm>
            <a:off x="8131561" y="2245550"/>
            <a:ext cx="114300" cy="199390"/>
          </a:xfrm>
          <a:custGeom>
            <a:avLst/>
            <a:gdLst/>
            <a:ahLst/>
            <a:cxnLst/>
            <a:rect l="l" t="t" r="r" b="b"/>
            <a:pathLst>
              <a:path w="114300" h="199389">
                <a:moveTo>
                  <a:pt x="0" y="198882"/>
                </a:moveTo>
                <a:lnTo>
                  <a:pt x="114300" y="0"/>
                </a:lnTo>
              </a:path>
            </a:pathLst>
          </a:custGeom>
          <a:ln w="3175">
            <a:solidFill>
              <a:srgbClr val="000000"/>
            </a:solidFill>
          </a:ln>
        </p:spPr>
        <p:txBody>
          <a:bodyPr wrap="square" lIns="0" tIns="0" rIns="0" bIns="0" rtlCol="0"/>
          <a:lstStyle/>
          <a:p>
            <a:endParaRPr/>
          </a:p>
        </p:txBody>
      </p:sp>
      <p:sp>
        <p:nvSpPr>
          <p:cNvPr id="713" name="object 713"/>
          <p:cNvSpPr/>
          <p:nvPr/>
        </p:nvSpPr>
        <p:spPr>
          <a:xfrm>
            <a:off x="7452618" y="2331656"/>
            <a:ext cx="18415" cy="13335"/>
          </a:xfrm>
          <a:custGeom>
            <a:avLst/>
            <a:gdLst/>
            <a:ahLst/>
            <a:cxnLst/>
            <a:rect l="l" t="t" r="r" b="b"/>
            <a:pathLst>
              <a:path w="18414" h="13335">
                <a:moveTo>
                  <a:pt x="12953" y="0"/>
                </a:moveTo>
                <a:lnTo>
                  <a:pt x="0" y="12953"/>
                </a:lnTo>
                <a:lnTo>
                  <a:pt x="18287" y="12953"/>
                </a:lnTo>
                <a:lnTo>
                  <a:pt x="12953" y="0"/>
                </a:lnTo>
                <a:close/>
              </a:path>
            </a:pathLst>
          </a:custGeom>
          <a:solidFill>
            <a:srgbClr val="000000"/>
          </a:solidFill>
        </p:spPr>
        <p:txBody>
          <a:bodyPr wrap="square" lIns="0" tIns="0" rIns="0" bIns="0" rtlCol="0"/>
          <a:lstStyle/>
          <a:p>
            <a:endParaRPr/>
          </a:p>
        </p:txBody>
      </p:sp>
      <p:sp>
        <p:nvSpPr>
          <p:cNvPr id="714" name="object 714"/>
          <p:cNvSpPr/>
          <p:nvPr/>
        </p:nvSpPr>
        <p:spPr>
          <a:xfrm>
            <a:off x="7452618" y="2331656"/>
            <a:ext cx="18415" cy="13335"/>
          </a:xfrm>
          <a:custGeom>
            <a:avLst/>
            <a:gdLst/>
            <a:ahLst/>
            <a:cxnLst/>
            <a:rect l="l" t="t" r="r" b="b"/>
            <a:pathLst>
              <a:path w="18414" h="13335">
                <a:moveTo>
                  <a:pt x="18287" y="12953"/>
                </a:moveTo>
                <a:lnTo>
                  <a:pt x="12953" y="0"/>
                </a:lnTo>
                <a:lnTo>
                  <a:pt x="0" y="12953"/>
                </a:lnTo>
                <a:lnTo>
                  <a:pt x="18287" y="12953"/>
                </a:lnTo>
              </a:path>
            </a:pathLst>
          </a:custGeom>
          <a:ln w="3175">
            <a:solidFill>
              <a:srgbClr val="000000"/>
            </a:solidFill>
          </a:ln>
        </p:spPr>
        <p:txBody>
          <a:bodyPr wrap="square" lIns="0" tIns="0" rIns="0" bIns="0" rtlCol="0"/>
          <a:lstStyle/>
          <a:p>
            <a:endParaRPr/>
          </a:p>
        </p:txBody>
      </p:sp>
      <p:sp>
        <p:nvSpPr>
          <p:cNvPr id="715" name="object 715"/>
          <p:cNvSpPr/>
          <p:nvPr/>
        </p:nvSpPr>
        <p:spPr>
          <a:xfrm>
            <a:off x="7452618" y="2325561"/>
            <a:ext cx="13335" cy="19050"/>
          </a:xfrm>
          <a:custGeom>
            <a:avLst/>
            <a:gdLst/>
            <a:ahLst/>
            <a:cxnLst/>
            <a:rect l="l" t="t" r="r" b="b"/>
            <a:pathLst>
              <a:path w="13335" h="19050">
                <a:moveTo>
                  <a:pt x="0" y="0"/>
                </a:moveTo>
                <a:lnTo>
                  <a:pt x="0" y="19050"/>
                </a:lnTo>
                <a:lnTo>
                  <a:pt x="12953" y="6096"/>
                </a:lnTo>
                <a:lnTo>
                  <a:pt x="0" y="0"/>
                </a:lnTo>
                <a:close/>
              </a:path>
            </a:pathLst>
          </a:custGeom>
          <a:solidFill>
            <a:srgbClr val="000000"/>
          </a:solidFill>
        </p:spPr>
        <p:txBody>
          <a:bodyPr wrap="square" lIns="0" tIns="0" rIns="0" bIns="0" rtlCol="0"/>
          <a:lstStyle/>
          <a:p>
            <a:endParaRPr/>
          </a:p>
        </p:txBody>
      </p:sp>
      <p:sp>
        <p:nvSpPr>
          <p:cNvPr id="716" name="object 716"/>
          <p:cNvSpPr/>
          <p:nvPr/>
        </p:nvSpPr>
        <p:spPr>
          <a:xfrm>
            <a:off x="7452618" y="2325561"/>
            <a:ext cx="13335" cy="19050"/>
          </a:xfrm>
          <a:custGeom>
            <a:avLst/>
            <a:gdLst/>
            <a:ahLst/>
            <a:cxnLst/>
            <a:rect l="l" t="t" r="r" b="b"/>
            <a:pathLst>
              <a:path w="13335" h="19050">
                <a:moveTo>
                  <a:pt x="12953" y="6096"/>
                </a:moveTo>
                <a:lnTo>
                  <a:pt x="0" y="0"/>
                </a:lnTo>
                <a:lnTo>
                  <a:pt x="0" y="19050"/>
                </a:lnTo>
                <a:lnTo>
                  <a:pt x="12953" y="6096"/>
                </a:lnTo>
              </a:path>
            </a:pathLst>
          </a:custGeom>
          <a:ln w="3175">
            <a:solidFill>
              <a:srgbClr val="000000"/>
            </a:solidFill>
          </a:ln>
        </p:spPr>
        <p:txBody>
          <a:bodyPr wrap="square" lIns="0" tIns="0" rIns="0" bIns="0" rtlCol="0"/>
          <a:lstStyle/>
          <a:p>
            <a:endParaRPr/>
          </a:p>
        </p:txBody>
      </p:sp>
      <p:sp>
        <p:nvSpPr>
          <p:cNvPr id="717" name="object 717"/>
          <p:cNvSpPr/>
          <p:nvPr/>
        </p:nvSpPr>
        <p:spPr>
          <a:xfrm>
            <a:off x="7438903" y="2325561"/>
            <a:ext cx="13970" cy="19050"/>
          </a:xfrm>
          <a:custGeom>
            <a:avLst/>
            <a:gdLst/>
            <a:ahLst/>
            <a:cxnLst/>
            <a:rect l="l" t="t" r="r" b="b"/>
            <a:pathLst>
              <a:path w="13970" h="19050">
                <a:moveTo>
                  <a:pt x="13715" y="0"/>
                </a:moveTo>
                <a:lnTo>
                  <a:pt x="0" y="6096"/>
                </a:lnTo>
                <a:lnTo>
                  <a:pt x="13715" y="19050"/>
                </a:lnTo>
                <a:lnTo>
                  <a:pt x="13715" y="0"/>
                </a:lnTo>
                <a:close/>
              </a:path>
            </a:pathLst>
          </a:custGeom>
          <a:solidFill>
            <a:srgbClr val="000000"/>
          </a:solidFill>
        </p:spPr>
        <p:txBody>
          <a:bodyPr wrap="square" lIns="0" tIns="0" rIns="0" bIns="0" rtlCol="0"/>
          <a:lstStyle/>
          <a:p>
            <a:endParaRPr/>
          </a:p>
        </p:txBody>
      </p:sp>
      <p:sp>
        <p:nvSpPr>
          <p:cNvPr id="718" name="object 718"/>
          <p:cNvSpPr/>
          <p:nvPr/>
        </p:nvSpPr>
        <p:spPr>
          <a:xfrm>
            <a:off x="7438903" y="2325561"/>
            <a:ext cx="13970" cy="19050"/>
          </a:xfrm>
          <a:custGeom>
            <a:avLst/>
            <a:gdLst/>
            <a:ahLst/>
            <a:cxnLst/>
            <a:rect l="l" t="t" r="r" b="b"/>
            <a:pathLst>
              <a:path w="13970" h="19050">
                <a:moveTo>
                  <a:pt x="13715" y="0"/>
                </a:moveTo>
                <a:lnTo>
                  <a:pt x="0" y="6096"/>
                </a:lnTo>
                <a:lnTo>
                  <a:pt x="13715" y="19050"/>
                </a:lnTo>
                <a:lnTo>
                  <a:pt x="13715" y="0"/>
                </a:lnTo>
              </a:path>
            </a:pathLst>
          </a:custGeom>
          <a:ln w="3175">
            <a:solidFill>
              <a:srgbClr val="000000"/>
            </a:solidFill>
          </a:ln>
        </p:spPr>
        <p:txBody>
          <a:bodyPr wrap="square" lIns="0" tIns="0" rIns="0" bIns="0" rtlCol="0"/>
          <a:lstStyle/>
          <a:p>
            <a:endParaRPr/>
          </a:p>
        </p:txBody>
      </p:sp>
      <p:sp>
        <p:nvSpPr>
          <p:cNvPr id="719" name="object 719"/>
          <p:cNvSpPr/>
          <p:nvPr/>
        </p:nvSpPr>
        <p:spPr>
          <a:xfrm>
            <a:off x="7432806" y="2331656"/>
            <a:ext cx="20320" cy="13335"/>
          </a:xfrm>
          <a:custGeom>
            <a:avLst/>
            <a:gdLst/>
            <a:ahLst/>
            <a:cxnLst/>
            <a:rect l="l" t="t" r="r" b="b"/>
            <a:pathLst>
              <a:path w="20320" h="13335">
                <a:moveTo>
                  <a:pt x="6096" y="0"/>
                </a:moveTo>
                <a:lnTo>
                  <a:pt x="0" y="12953"/>
                </a:lnTo>
                <a:lnTo>
                  <a:pt x="19812" y="12953"/>
                </a:lnTo>
                <a:lnTo>
                  <a:pt x="6096" y="0"/>
                </a:lnTo>
                <a:close/>
              </a:path>
            </a:pathLst>
          </a:custGeom>
          <a:solidFill>
            <a:srgbClr val="000000"/>
          </a:solidFill>
        </p:spPr>
        <p:txBody>
          <a:bodyPr wrap="square" lIns="0" tIns="0" rIns="0" bIns="0" rtlCol="0"/>
          <a:lstStyle/>
          <a:p>
            <a:endParaRPr/>
          </a:p>
        </p:txBody>
      </p:sp>
      <p:sp>
        <p:nvSpPr>
          <p:cNvPr id="720" name="object 720"/>
          <p:cNvSpPr/>
          <p:nvPr/>
        </p:nvSpPr>
        <p:spPr>
          <a:xfrm>
            <a:off x="7432806" y="2331656"/>
            <a:ext cx="20320" cy="13335"/>
          </a:xfrm>
          <a:custGeom>
            <a:avLst/>
            <a:gdLst/>
            <a:ahLst/>
            <a:cxnLst/>
            <a:rect l="l" t="t" r="r" b="b"/>
            <a:pathLst>
              <a:path w="20320" h="13335">
                <a:moveTo>
                  <a:pt x="6096" y="0"/>
                </a:moveTo>
                <a:lnTo>
                  <a:pt x="0" y="12953"/>
                </a:lnTo>
                <a:lnTo>
                  <a:pt x="19812" y="12953"/>
                </a:lnTo>
                <a:lnTo>
                  <a:pt x="6096" y="0"/>
                </a:lnTo>
              </a:path>
            </a:pathLst>
          </a:custGeom>
          <a:ln w="3175">
            <a:solidFill>
              <a:srgbClr val="000000"/>
            </a:solidFill>
          </a:ln>
        </p:spPr>
        <p:txBody>
          <a:bodyPr wrap="square" lIns="0" tIns="0" rIns="0" bIns="0" rtlCol="0"/>
          <a:lstStyle/>
          <a:p>
            <a:endParaRPr/>
          </a:p>
        </p:txBody>
      </p:sp>
      <p:sp>
        <p:nvSpPr>
          <p:cNvPr id="721" name="object 721"/>
          <p:cNvSpPr/>
          <p:nvPr/>
        </p:nvSpPr>
        <p:spPr>
          <a:xfrm>
            <a:off x="7432806" y="2344611"/>
            <a:ext cx="20320" cy="13970"/>
          </a:xfrm>
          <a:custGeom>
            <a:avLst/>
            <a:gdLst/>
            <a:ahLst/>
            <a:cxnLst/>
            <a:rect l="l" t="t" r="r" b="b"/>
            <a:pathLst>
              <a:path w="20320" h="13969">
                <a:moveTo>
                  <a:pt x="19812" y="0"/>
                </a:moveTo>
                <a:lnTo>
                  <a:pt x="0" y="0"/>
                </a:lnTo>
                <a:lnTo>
                  <a:pt x="6096" y="13715"/>
                </a:lnTo>
                <a:lnTo>
                  <a:pt x="19812" y="0"/>
                </a:lnTo>
                <a:close/>
              </a:path>
            </a:pathLst>
          </a:custGeom>
          <a:solidFill>
            <a:srgbClr val="000000"/>
          </a:solidFill>
        </p:spPr>
        <p:txBody>
          <a:bodyPr wrap="square" lIns="0" tIns="0" rIns="0" bIns="0" rtlCol="0"/>
          <a:lstStyle/>
          <a:p>
            <a:endParaRPr/>
          </a:p>
        </p:txBody>
      </p:sp>
      <p:sp>
        <p:nvSpPr>
          <p:cNvPr id="722" name="object 722"/>
          <p:cNvSpPr/>
          <p:nvPr/>
        </p:nvSpPr>
        <p:spPr>
          <a:xfrm>
            <a:off x="7432806" y="2344611"/>
            <a:ext cx="20320" cy="13970"/>
          </a:xfrm>
          <a:custGeom>
            <a:avLst/>
            <a:gdLst/>
            <a:ahLst/>
            <a:cxnLst/>
            <a:rect l="l" t="t" r="r" b="b"/>
            <a:pathLst>
              <a:path w="20320" h="13969">
                <a:moveTo>
                  <a:pt x="0" y="0"/>
                </a:moveTo>
                <a:lnTo>
                  <a:pt x="6096" y="13715"/>
                </a:lnTo>
                <a:lnTo>
                  <a:pt x="19812" y="0"/>
                </a:lnTo>
                <a:lnTo>
                  <a:pt x="0" y="0"/>
                </a:lnTo>
              </a:path>
            </a:pathLst>
          </a:custGeom>
          <a:ln w="3175">
            <a:solidFill>
              <a:srgbClr val="000000"/>
            </a:solidFill>
          </a:ln>
        </p:spPr>
        <p:txBody>
          <a:bodyPr wrap="square" lIns="0" tIns="0" rIns="0" bIns="0" rtlCol="0"/>
          <a:lstStyle/>
          <a:p>
            <a:endParaRPr/>
          </a:p>
        </p:txBody>
      </p:sp>
      <p:sp>
        <p:nvSpPr>
          <p:cNvPr id="723" name="object 723"/>
          <p:cNvSpPr/>
          <p:nvPr/>
        </p:nvSpPr>
        <p:spPr>
          <a:xfrm>
            <a:off x="7438903" y="2344611"/>
            <a:ext cx="13970" cy="20320"/>
          </a:xfrm>
          <a:custGeom>
            <a:avLst/>
            <a:gdLst/>
            <a:ahLst/>
            <a:cxnLst/>
            <a:rect l="l" t="t" r="r" b="b"/>
            <a:pathLst>
              <a:path w="13970" h="20319">
                <a:moveTo>
                  <a:pt x="13715" y="0"/>
                </a:moveTo>
                <a:lnTo>
                  <a:pt x="0" y="13715"/>
                </a:lnTo>
                <a:lnTo>
                  <a:pt x="13715" y="19811"/>
                </a:lnTo>
                <a:lnTo>
                  <a:pt x="13715" y="0"/>
                </a:lnTo>
                <a:close/>
              </a:path>
            </a:pathLst>
          </a:custGeom>
          <a:solidFill>
            <a:srgbClr val="000000"/>
          </a:solidFill>
        </p:spPr>
        <p:txBody>
          <a:bodyPr wrap="square" lIns="0" tIns="0" rIns="0" bIns="0" rtlCol="0"/>
          <a:lstStyle/>
          <a:p>
            <a:endParaRPr/>
          </a:p>
        </p:txBody>
      </p:sp>
      <p:sp>
        <p:nvSpPr>
          <p:cNvPr id="724" name="object 724"/>
          <p:cNvSpPr/>
          <p:nvPr/>
        </p:nvSpPr>
        <p:spPr>
          <a:xfrm>
            <a:off x="7438903" y="2344611"/>
            <a:ext cx="13970" cy="20320"/>
          </a:xfrm>
          <a:custGeom>
            <a:avLst/>
            <a:gdLst/>
            <a:ahLst/>
            <a:cxnLst/>
            <a:rect l="l" t="t" r="r" b="b"/>
            <a:pathLst>
              <a:path w="13970" h="20319">
                <a:moveTo>
                  <a:pt x="0" y="13715"/>
                </a:moveTo>
                <a:lnTo>
                  <a:pt x="13715" y="19811"/>
                </a:lnTo>
                <a:lnTo>
                  <a:pt x="13715" y="0"/>
                </a:lnTo>
                <a:lnTo>
                  <a:pt x="0" y="13715"/>
                </a:lnTo>
              </a:path>
            </a:pathLst>
          </a:custGeom>
          <a:ln w="3175">
            <a:solidFill>
              <a:srgbClr val="000000"/>
            </a:solidFill>
          </a:ln>
        </p:spPr>
        <p:txBody>
          <a:bodyPr wrap="square" lIns="0" tIns="0" rIns="0" bIns="0" rtlCol="0"/>
          <a:lstStyle/>
          <a:p>
            <a:endParaRPr/>
          </a:p>
        </p:txBody>
      </p:sp>
      <p:sp>
        <p:nvSpPr>
          <p:cNvPr id="725" name="object 725"/>
          <p:cNvSpPr/>
          <p:nvPr/>
        </p:nvSpPr>
        <p:spPr>
          <a:xfrm>
            <a:off x="7452618" y="2344611"/>
            <a:ext cx="13335" cy="20320"/>
          </a:xfrm>
          <a:custGeom>
            <a:avLst/>
            <a:gdLst/>
            <a:ahLst/>
            <a:cxnLst/>
            <a:rect l="l" t="t" r="r" b="b"/>
            <a:pathLst>
              <a:path w="13335" h="20319">
                <a:moveTo>
                  <a:pt x="0" y="0"/>
                </a:moveTo>
                <a:lnTo>
                  <a:pt x="0" y="19811"/>
                </a:lnTo>
                <a:lnTo>
                  <a:pt x="12953" y="13715"/>
                </a:lnTo>
                <a:lnTo>
                  <a:pt x="0" y="0"/>
                </a:lnTo>
                <a:close/>
              </a:path>
            </a:pathLst>
          </a:custGeom>
          <a:solidFill>
            <a:srgbClr val="000000"/>
          </a:solidFill>
        </p:spPr>
        <p:txBody>
          <a:bodyPr wrap="square" lIns="0" tIns="0" rIns="0" bIns="0" rtlCol="0"/>
          <a:lstStyle/>
          <a:p>
            <a:endParaRPr/>
          </a:p>
        </p:txBody>
      </p:sp>
      <p:sp>
        <p:nvSpPr>
          <p:cNvPr id="726" name="object 726"/>
          <p:cNvSpPr/>
          <p:nvPr/>
        </p:nvSpPr>
        <p:spPr>
          <a:xfrm>
            <a:off x="7452618" y="2344611"/>
            <a:ext cx="13335" cy="20320"/>
          </a:xfrm>
          <a:custGeom>
            <a:avLst/>
            <a:gdLst/>
            <a:ahLst/>
            <a:cxnLst/>
            <a:rect l="l" t="t" r="r" b="b"/>
            <a:pathLst>
              <a:path w="13335" h="20319">
                <a:moveTo>
                  <a:pt x="0" y="19811"/>
                </a:moveTo>
                <a:lnTo>
                  <a:pt x="12953" y="13715"/>
                </a:lnTo>
                <a:lnTo>
                  <a:pt x="0" y="0"/>
                </a:lnTo>
                <a:lnTo>
                  <a:pt x="0" y="19811"/>
                </a:lnTo>
              </a:path>
            </a:pathLst>
          </a:custGeom>
          <a:ln w="3175">
            <a:solidFill>
              <a:srgbClr val="000000"/>
            </a:solidFill>
          </a:ln>
        </p:spPr>
        <p:txBody>
          <a:bodyPr wrap="square" lIns="0" tIns="0" rIns="0" bIns="0" rtlCol="0"/>
          <a:lstStyle/>
          <a:p>
            <a:endParaRPr/>
          </a:p>
        </p:txBody>
      </p:sp>
      <p:sp>
        <p:nvSpPr>
          <p:cNvPr id="727" name="object 727"/>
          <p:cNvSpPr/>
          <p:nvPr/>
        </p:nvSpPr>
        <p:spPr>
          <a:xfrm>
            <a:off x="7452618" y="2344611"/>
            <a:ext cx="18415" cy="13970"/>
          </a:xfrm>
          <a:custGeom>
            <a:avLst/>
            <a:gdLst/>
            <a:ahLst/>
            <a:cxnLst/>
            <a:rect l="l" t="t" r="r" b="b"/>
            <a:pathLst>
              <a:path w="18414" h="13969">
                <a:moveTo>
                  <a:pt x="18287" y="0"/>
                </a:moveTo>
                <a:lnTo>
                  <a:pt x="0" y="0"/>
                </a:lnTo>
                <a:lnTo>
                  <a:pt x="12953" y="13715"/>
                </a:lnTo>
                <a:lnTo>
                  <a:pt x="18287" y="0"/>
                </a:lnTo>
                <a:close/>
              </a:path>
            </a:pathLst>
          </a:custGeom>
          <a:solidFill>
            <a:srgbClr val="000000"/>
          </a:solidFill>
        </p:spPr>
        <p:txBody>
          <a:bodyPr wrap="square" lIns="0" tIns="0" rIns="0" bIns="0" rtlCol="0"/>
          <a:lstStyle/>
          <a:p>
            <a:endParaRPr/>
          </a:p>
        </p:txBody>
      </p:sp>
      <p:sp>
        <p:nvSpPr>
          <p:cNvPr id="728" name="object 728"/>
          <p:cNvSpPr txBox="1"/>
          <p:nvPr/>
        </p:nvSpPr>
        <p:spPr>
          <a:xfrm>
            <a:off x="8348983" y="2420824"/>
            <a:ext cx="16891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PE</a:t>
            </a:r>
            <a:endParaRPr sz="850">
              <a:latin typeface="Arial"/>
              <a:cs typeface="Arial"/>
            </a:endParaRPr>
          </a:p>
        </p:txBody>
      </p:sp>
      <p:sp>
        <p:nvSpPr>
          <p:cNvPr id="729" name="object 729"/>
          <p:cNvSpPr/>
          <p:nvPr/>
        </p:nvSpPr>
        <p:spPr>
          <a:xfrm>
            <a:off x="7452618" y="2344611"/>
            <a:ext cx="18415" cy="13970"/>
          </a:xfrm>
          <a:custGeom>
            <a:avLst/>
            <a:gdLst/>
            <a:ahLst/>
            <a:cxnLst/>
            <a:rect l="l" t="t" r="r" b="b"/>
            <a:pathLst>
              <a:path w="18414" h="13969">
                <a:moveTo>
                  <a:pt x="12953" y="13715"/>
                </a:moveTo>
                <a:lnTo>
                  <a:pt x="18287" y="0"/>
                </a:lnTo>
                <a:lnTo>
                  <a:pt x="0" y="0"/>
                </a:lnTo>
                <a:lnTo>
                  <a:pt x="12953" y="13715"/>
                </a:lnTo>
              </a:path>
            </a:pathLst>
          </a:custGeom>
          <a:ln w="3175">
            <a:solidFill>
              <a:srgbClr val="000000"/>
            </a:solidFill>
          </a:ln>
        </p:spPr>
        <p:txBody>
          <a:bodyPr wrap="square" lIns="0" tIns="0" rIns="0" bIns="0" rtlCol="0"/>
          <a:lstStyle/>
          <a:p>
            <a:endParaRPr/>
          </a:p>
        </p:txBody>
      </p:sp>
      <p:sp>
        <p:nvSpPr>
          <p:cNvPr id="730" name="object 730"/>
          <p:cNvSpPr/>
          <p:nvPr/>
        </p:nvSpPr>
        <p:spPr>
          <a:xfrm>
            <a:off x="8223762" y="2471102"/>
            <a:ext cx="77470" cy="7620"/>
          </a:xfrm>
          <a:custGeom>
            <a:avLst/>
            <a:gdLst/>
            <a:ahLst/>
            <a:cxnLst/>
            <a:rect l="l" t="t" r="r" b="b"/>
            <a:pathLst>
              <a:path w="77470" h="7619">
                <a:moveTo>
                  <a:pt x="76962" y="0"/>
                </a:moveTo>
                <a:lnTo>
                  <a:pt x="0" y="0"/>
                </a:lnTo>
                <a:lnTo>
                  <a:pt x="0" y="7620"/>
                </a:lnTo>
                <a:lnTo>
                  <a:pt x="76962" y="0"/>
                </a:lnTo>
                <a:close/>
              </a:path>
            </a:pathLst>
          </a:custGeom>
          <a:solidFill>
            <a:srgbClr val="000000"/>
          </a:solidFill>
        </p:spPr>
        <p:txBody>
          <a:bodyPr wrap="square" lIns="0" tIns="0" rIns="0" bIns="0" rtlCol="0"/>
          <a:lstStyle/>
          <a:p>
            <a:endParaRPr/>
          </a:p>
        </p:txBody>
      </p:sp>
      <p:sp>
        <p:nvSpPr>
          <p:cNvPr id="731" name="object 731"/>
          <p:cNvSpPr/>
          <p:nvPr/>
        </p:nvSpPr>
        <p:spPr>
          <a:xfrm>
            <a:off x="8223762" y="2471102"/>
            <a:ext cx="77470" cy="7620"/>
          </a:xfrm>
          <a:custGeom>
            <a:avLst/>
            <a:gdLst/>
            <a:ahLst/>
            <a:cxnLst/>
            <a:rect l="l" t="t" r="r" b="b"/>
            <a:pathLst>
              <a:path w="77470" h="7619">
                <a:moveTo>
                  <a:pt x="76962" y="0"/>
                </a:moveTo>
                <a:lnTo>
                  <a:pt x="0" y="7620"/>
                </a:lnTo>
                <a:lnTo>
                  <a:pt x="76962" y="7620"/>
                </a:lnTo>
                <a:lnTo>
                  <a:pt x="76962" y="0"/>
                </a:lnTo>
                <a:close/>
              </a:path>
            </a:pathLst>
          </a:custGeom>
          <a:solidFill>
            <a:srgbClr val="000000"/>
          </a:solidFill>
        </p:spPr>
        <p:txBody>
          <a:bodyPr wrap="square" lIns="0" tIns="0" rIns="0" bIns="0" rtlCol="0"/>
          <a:lstStyle/>
          <a:p>
            <a:endParaRPr/>
          </a:p>
        </p:txBody>
      </p:sp>
      <p:sp>
        <p:nvSpPr>
          <p:cNvPr id="732" name="object 732"/>
          <p:cNvSpPr/>
          <p:nvPr/>
        </p:nvSpPr>
        <p:spPr>
          <a:xfrm>
            <a:off x="8223762" y="2471102"/>
            <a:ext cx="77470" cy="7620"/>
          </a:xfrm>
          <a:custGeom>
            <a:avLst/>
            <a:gdLst/>
            <a:ahLst/>
            <a:cxnLst/>
            <a:rect l="l" t="t" r="r" b="b"/>
            <a:pathLst>
              <a:path w="77470" h="7619">
                <a:moveTo>
                  <a:pt x="0" y="0"/>
                </a:moveTo>
                <a:lnTo>
                  <a:pt x="0" y="7620"/>
                </a:lnTo>
                <a:lnTo>
                  <a:pt x="76962" y="7620"/>
                </a:lnTo>
                <a:lnTo>
                  <a:pt x="76962" y="0"/>
                </a:lnTo>
                <a:lnTo>
                  <a:pt x="0" y="0"/>
                </a:lnTo>
              </a:path>
            </a:pathLst>
          </a:custGeom>
          <a:ln w="3175">
            <a:solidFill>
              <a:srgbClr val="000000"/>
            </a:solidFill>
          </a:ln>
        </p:spPr>
        <p:txBody>
          <a:bodyPr wrap="square" lIns="0" tIns="0" rIns="0" bIns="0" rtlCol="0"/>
          <a:lstStyle/>
          <a:p>
            <a:endParaRPr/>
          </a:p>
        </p:txBody>
      </p:sp>
      <p:sp>
        <p:nvSpPr>
          <p:cNvPr id="733" name="object 733"/>
          <p:cNvSpPr/>
          <p:nvPr/>
        </p:nvSpPr>
        <p:spPr>
          <a:xfrm>
            <a:off x="8223762" y="2474912"/>
            <a:ext cx="77470" cy="0"/>
          </a:xfrm>
          <a:custGeom>
            <a:avLst/>
            <a:gdLst/>
            <a:ahLst/>
            <a:cxnLst/>
            <a:rect l="l" t="t" r="r" b="b"/>
            <a:pathLst>
              <a:path w="77470">
                <a:moveTo>
                  <a:pt x="0" y="0"/>
                </a:moveTo>
                <a:lnTo>
                  <a:pt x="76962" y="0"/>
                </a:lnTo>
              </a:path>
            </a:pathLst>
          </a:custGeom>
          <a:ln w="3175">
            <a:solidFill>
              <a:srgbClr val="000000"/>
            </a:solidFill>
          </a:ln>
        </p:spPr>
        <p:txBody>
          <a:bodyPr wrap="square" lIns="0" tIns="0" rIns="0" bIns="0" rtlCol="0"/>
          <a:lstStyle/>
          <a:p>
            <a:endParaRPr/>
          </a:p>
        </p:txBody>
      </p:sp>
      <p:sp>
        <p:nvSpPr>
          <p:cNvPr id="734" name="object 734"/>
          <p:cNvSpPr/>
          <p:nvPr/>
        </p:nvSpPr>
        <p:spPr>
          <a:xfrm>
            <a:off x="8245861" y="2229549"/>
            <a:ext cx="22860" cy="16510"/>
          </a:xfrm>
          <a:custGeom>
            <a:avLst/>
            <a:gdLst/>
            <a:ahLst/>
            <a:cxnLst/>
            <a:rect l="l" t="t" r="r" b="b"/>
            <a:pathLst>
              <a:path w="22860" h="16510">
                <a:moveTo>
                  <a:pt x="16763" y="0"/>
                </a:moveTo>
                <a:lnTo>
                  <a:pt x="0" y="16001"/>
                </a:lnTo>
                <a:lnTo>
                  <a:pt x="22860" y="16001"/>
                </a:lnTo>
                <a:lnTo>
                  <a:pt x="16763" y="0"/>
                </a:lnTo>
                <a:close/>
              </a:path>
            </a:pathLst>
          </a:custGeom>
          <a:solidFill>
            <a:srgbClr val="000000"/>
          </a:solidFill>
        </p:spPr>
        <p:txBody>
          <a:bodyPr wrap="square" lIns="0" tIns="0" rIns="0" bIns="0" rtlCol="0"/>
          <a:lstStyle/>
          <a:p>
            <a:endParaRPr/>
          </a:p>
        </p:txBody>
      </p:sp>
      <p:sp>
        <p:nvSpPr>
          <p:cNvPr id="735" name="object 735"/>
          <p:cNvSpPr/>
          <p:nvPr/>
        </p:nvSpPr>
        <p:spPr>
          <a:xfrm>
            <a:off x="8245861" y="2228787"/>
            <a:ext cx="22860" cy="17145"/>
          </a:xfrm>
          <a:custGeom>
            <a:avLst/>
            <a:gdLst/>
            <a:ahLst/>
            <a:cxnLst/>
            <a:rect l="l" t="t" r="r" b="b"/>
            <a:pathLst>
              <a:path w="22860" h="17144">
                <a:moveTo>
                  <a:pt x="22860" y="16763"/>
                </a:moveTo>
                <a:lnTo>
                  <a:pt x="16763" y="0"/>
                </a:lnTo>
                <a:lnTo>
                  <a:pt x="0" y="16763"/>
                </a:lnTo>
                <a:lnTo>
                  <a:pt x="22860" y="16763"/>
                </a:lnTo>
              </a:path>
            </a:pathLst>
          </a:custGeom>
          <a:ln w="3175">
            <a:solidFill>
              <a:srgbClr val="000000"/>
            </a:solidFill>
          </a:ln>
        </p:spPr>
        <p:txBody>
          <a:bodyPr wrap="square" lIns="0" tIns="0" rIns="0" bIns="0" rtlCol="0"/>
          <a:lstStyle/>
          <a:p>
            <a:endParaRPr/>
          </a:p>
        </p:txBody>
      </p:sp>
      <p:sp>
        <p:nvSpPr>
          <p:cNvPr id="736" name="object 736"/>
          <p:cNvSpPr/>
          <p:nvPr/>
        </p:nvSpPr>
        <p:spPr>
          <a:xfrm>
            <a:off x="8245861" y="2222690"/>
            <a:ext cx="17145" cy="22860"/>
          </a:xfrm>
          <a:custGeom>
            <a:avLst/>
            <a:gdLst/>
            <a:ahLst/>
            <a:cxnLst/>
            <a:rect l="l" t="t" r="r" b="b"/>
            <a:pathLst>
              <a:path w="17145" h="22860">
                <a:moveTo>
                  <a:pt x="0" y="0"/>
                </a:moveTo>
                <a:lnTo>
                  <a:pt x="0" y="22859"/>
                </a:lnTo>
                <a:lnTo>
                  <a:pt x="16763" y="6857"/>
                </a:lnTo>
                <a:lnTo>
                  <a:pt x="0" y="0"/>
                </a:lnTo>
                <a:close/>
              </a:path>
            </a:pathLst>
          </a:custGeom>
          <a:solidFill>
            <a:srgbClr val="000000"/>
          </a:solidFill>
        </p:spPr>
        <p:txBody>
          <a:bodyPr wrap="square" lIns="0" tIns="0" rIns="0" bIns="0" rtlCol="0"/>
          <a:lstStyle/>
          <a:p>
            <a:endParaRPr/>
          </a:p>
        </p:txBody>
      </p:sp>
      <p:sp>
        <p:nvSpPr>
          <p:cNvPr id="737" name="object 737"/>
          <p:cNvSpPr/>
          <p:nvPr/>
        </p:nvSpPr>
        <p:spPr>
          <a:xfrm>
            <a:off x="8245861" y="2222690"/>
            <a:ext cx="17145" cy="22860"/>
          </a:xfrm>
          <a:custGeom>
            <a:avLst/>
            <a:gdLst/>
            <a:ahLst/>
            <a:cxnLst/>
            <a:rect l="l" t="t" r="r" b="b"/>
            <a:pathLst>
              <a:path w="17145" h="22860">
                <a:moveTo>
                  <a:pt x="16763" y="6096"/>
                </a:moveTo>
                <a:lnTo>
                  <a:pt x="0" y="0"/>
                </a:lnTo>
                <a:lnTo>
                  <a:pt x="0" y="22859"/>
                </a:lnTo>
                <a:lnTo>
                  <a:pt x="16763" y="6096"/>
                </a:lnTo>
              </a:path>
            </a:pathLst>
          </a:custGeom>
          <a:ln w="3175">
            <a:solidFill>
              <a:srgbClr val="000000"/>
            </a:solidFill>
          </a:ln>
        </p:spPr>
        <p:txBody>
          <a:bodyPr wrap="square" lIns="0" tIns="0" rIns="0" bIns="0" rtlCol="0"/>
          <a:lstStyle/>
          <a:p>
            <a:endParaRPr/>
          </a:p>
        </p:txBody>
      </p:sp>
      <p:sp>
        <p:nvSpPr>
          <p:cNvPr id="738" name="object 738"/>
          <p:cNvSpPr/>
          <p:nvPr/>
        </p:nvSpPr>
        <p:spPr>
          <a:xfrm>
            <a:off x="8229859" y="2222690"/>
            <a:ext cx="16510" cy="22860"/>
          </a:xfrm>
          <a:custGeom>
            <a:avLst/>
            <a:gdLst/>
            <a:ahLst/>
            <a:cxnLst/>
            <a:rect l="l" t="t" r="r" b="b"/>
            <a:pathLst>
              <a:path w="16510" h="22860">
                <a:moveTo>
                  <a:pt x="16001" y="0"/>
                </a:moveTo>
                <a:lnTo>
                  <a:pt x="0" y="6857"/>
                </a:lnTo>
                <a:lnTo>
                  <a:pt x="16001" y="22859"/>
                </a:lnTo>
                <a:lnTo>
                  <a:pt x="16001" y="0"/>
                </a:lnTo>
                <a:close/>
              </a:path>
            </a:pathLst>
          </a:custGeom>
          <a:solidFill>
            <a:srgbClr val="000000"/>
          </a:solidFill>
        </p:spPr>
        <p:txBody>
          <a:bodyPr wrap="square" lIns="0" tIns="0" rIns="0" bIns="0" rtlCol="0"/>
          <a:lstStyle/>
          <a:p>
            <a:endParaRPr/>
          </a:p>
        </p:txBody>
      </p:sp>
      <p:sp>
        <p:nvSpPr>
          <p:cNvPr id="739" name="object 739"/>
          <p:cNvSpPr/>
          <p:nvPr/>
        </p:nvSpPr>
        <p:spPr>
          <a:xfrm>
            <a:off x="8229859" y="2222690"/>
            <a:ext cx="16510" cy="22860"/>
          </a:xfrm>
          <a:custGeom>
            <a:avLst/>
            <a:gdLst/>
            <a:ahLst/>
            <a:cxnLst/>
            <a:rect l="l" t="t" r="r" b="b"/>
            <a:pathLst>
              <a:path w="16510" h="22860">
                <a:moveTo>
                  <a:pt x="16001" y="0"/>
                </a:moveTo>
                <a:lnTo>
                  <a:pt x="0" y="6096"/>
                </a:lnTo>
                <a:lnTo>
                  <a:pt x="16001" y="22859"/>
                </a:lnTo>
                <a:lnTo>
                  <a:pt x="16001" y="0"/>
                </a:lnTo>
              </a:path>
            </a:pathLst>
          </a:custGeom>
          <a:ln w="3175">
            <a:solidFill>
              <a:srgbClr val="000000"/>
            </a:solidFill>
          </a:ln>
        </p:spPr>
        <p:txBody>
          <a:bodyPr wrap="square" lIns="0" tIns="0" rIns="0" bIns="0" rtlCol="0"/>
          <a:lstStyle/>
          <a:p>
            <a:endParaRPr/>
          </a:p>
        </p:txBody>
      </p:sp>
      <p:sp>
        <p:nvSpPr>
          <p:cNvPr id="740" name="object 740"/>
          <p:cNvSpPr/>
          <p:nvPr/>
        </p:nvSpPr>
        <p:spPr>
          <a:xfrm>
            <a:off x="8223000" y="2229549"/>
            <a:ext cx="22860" cy="16510"/>
          </a:xfrm>
          <a:custGeom>
            <a:avLst/>
            <a:gdLst/>
            <a:ahLst/>
            <a:cxnLst/>
            <a:rect l="l" t="t" r="r" b="b"/>
            <a:pathLst>
              <a:path w="22860" h="16510">
                <a:moveTo>
                  <a:pt x="6858" y="0"/>
                </a:moveTo>
                <a:lnTo>
                  <a:pt x="0" y="16001"/>
                </a:lnTo>
                <a:lnTo>
                  <a:pt x="22860" y="16001"/>
                </a:lnTo>
                <a:lnTo>
                  <a:pt x="6858" y="0"/>
                </a:lnTo>
                <a:close/>
              </a:path>
            </a:pathLst>
          </a:custGeom>
          <a:solidFill>
            <a:srgbClr val="000000"/>
          </a:solidFill>
        </p:spPr>
        <p:txBody>
          <a:bodyPr wrap="square" lIns="0" tIns="0" rIns="0" bIns="0" rtlCol="0"/>
          <a:lstStyle/>
          <a:p>
            <a:endParaRPr/>
          </a:p>
        </p:txBody>
      </p:sp>
      <p:sp>
        <p:nvSpPr>
          <p:cNvPr id="741" name="object 741"/>
          <p:cNvSpPr/>
          <p:nvPr/>
        </p:nvSpPr>
        <p:spPr>
          <a:xfrm>
            <a:off x="8223000" y="2228787"/>
            <a:ext cx="22860" cy="17145"/>
          </a:xfrm>
          <a:custGeom>
            <a:avLst/>
            <a:gdLst/>
            <a:ahLst/>
            <a:cxnLst/>
            <a:rect l="l" t="t" r="r" b="b"/>
            <a:pathLst>
              <a:path w="22860" h="17144">
                <a:moveTo>
                  <a:pt x="6858" y="0"/>
                </a:moveTo>
                <a:lnTo>
                  <a:pt x="0" y="16763"/>
                </a:lnTo>
                <a:lnTo>
                  <a:pt x="22860" y="16763"/>
                </a:lnTo>
                <a:lnTo>
                  <a:pt x="6858" y="0"/>
                </a:lnTo>
              </a:path>
            </a:pathLst>
          </a:custGeom>
          <a:ln w="3175">
            <a:solidFill>
              <a:srgbClr val="000000"/>
            </a:solidFill>
          </a:ln>
        </p:spPr>
        <p:txBody>
          <a:bodyPr wrap="square" lIns="0" tIns="0" rIns="0" bIns="0" rtlCol="0"/>
          <a:lstStyle/>
          <a:p>
            <a:endParaRPr/>
          </a:p>
        </p:txBody>
      </p:sp>
      <p:sp>
        <p:nvSpPr>
          <p:cNvPr id="742" name="object 742"/>
          <p:cNvSpPr/>
          <p:nvPr/>
        </p:nvSpPr>
        <p:spPr>
          <a:xfrm>
            <a:off x="8223000" y="2245550"/>
            <a:ext cx="22860" cy="16510"/>
          </a:xfrm>
          <a:custGeom>
            <a:avLst/>
            <a:gdLst/>
            <a:ahLst/>
            <a:cxnLst/>
            <a:rect l="l" t="t" r="r" b="b"/>
            <a:pathLst>
              <a:path w="22860" h="16510">
                <a:moveTo>
                  <a:pt x="22860" y="0"/>
                </a:moveTo>
                <a:lnTo>
                  <a:pt x="0" y="0"/>
                </a:lnTo>
                <a:lnTo>
                  <a:pt x="6858" y="16001"/>
                </a:lnTo>
                <a:lnTo>
                  <a:pt x="22860" y="0"/>
                </a:lnTo>
                <a:close/>
              </a:path>
            </a:pathLst>
          </a:custGeom>
          <a:solidFill>
            <a:srgbClr val="000000"/>
          </a:solidFill>
        </p:spPr>
        <p:txBody>
          <a:bodyPr wrap="square" lIns="0" tIns="0" rIns="0" bIns="0" rtlCol="0"/>
          <a:lstStyle/>
          <a:p>
            <a:endParaRPr/>
          </a:p>
        </p:txBody>
      </p:sp>
      <p:sp>
        <p:nvSpPr>
          <p:cNvPr id="743" name="object 743"/>
          <p:cNvSpPr/>
          <p:nvPr/>
        </p:nvSpPr>
        <p:spPr>
          <a:xfrm>
            <a:off x="8223000" y="2245550"/>
            <a:ext cx="22860" cy="16510"/>
          </a:xfrm>
          <a:custGeom>
            <a:avLst/>
            <a:gdLst/>
            <a:ahLst/>
            <a:cxnLst/>
            <a:rect l="l" t="t" r="r" b="b"/>
            <a:pathLst>
              <a:path w="22860" h="16510">
                <a:moveTo>
                  <a:pt x="0" y="0"/>
                </a:moveTo>
                <a:lnTo>
                  <a:pt x="6858" y="16001"/>
                </a:lnTo>
                <a:lnTo>
                  <a:pt x="22860" y="0"/>
                </a:lnTo>
                <a:lnTo>
                  <a:pt x="0" y="0"/>
                </a:lnTo>
              </a:path>
            </a:pathLst>
          </a:custGeom>
          <a:ln w="3175">
            <a:solidFill>
              <a:srgbClr val="000000"/>
            </a:solidFill>
          </a:ln>
        </p:spPr>
        <p:txBody>
          <a:bodyPr wrap="square" lIns="0" tIns="0" rIns="0" bIns="0" rtlCol="0"/>
          <a:lstStyle/>
          <a:p>
            <a:endParaRPr/>
          </a:p>
        </p:txBody>
      </p:sp>
      <p:sp>
        <p:nvSpPr>
          <p:cNvPr id="744" name="object 744"/>
          <p:cNvSpPr/>
          <p:nvPr/>
        </p:nvSpPr>
        <p:spPr>
          <a:xfrm>
            <a:off x="8229859" y="2245550"/>
            <a:ext cx="16510" cy="22860"/>
          </a:xfrm>
          <a:custGeom>
            <a:avLst/>
            <a:gdLst/>
            <a:ahLst/>
            <a:cxnLst/>
            <a:rect l="l" t="t" r="r" b="b"/>
            <a:pathLst>
              <a:path w="16510" h="22860">
                <a:moveTo>
                  <a:pt x="16001" y="0"/>
                </a:moveTo>
                <a:lnTo>
                  <a:pt x="0" y="16001"/>
                </a:lnTo>
                <a:lnTo>
                  <a:pt x="16001" y="22860"/>
                </a:lnTo>
                <a:lnTo>
                  <a:pt x="16001" y="0"/>
                </a:lnTo>
                <a:close/>
              </a:path>
            </a:pathLst>
          </a:custGeom>
          <a:solidFill>
            <a:srgbClr val="000000"/>
          </a:solidFill>
        </p:spPr>
        <p:txBody>
          <a:bodyPr wrap="square" lIns="0" tIns="0" rIns="0" bIns="0" rtlCol="0"/>
          <a:lstStyle/>
          <a:p>
            <a:endParaRPr/>
          </a:p>
        </p:txBody>
      </p:sp>
      <p:sp>
        <p:nvSpPr>
          <p:cNvPr id="745" name="object 745"/>
          <p:cNvSpPr/>
          <p:nvPr/>
        </p:nvSpPr>
        <p:spPr>
          <a:xfrm>
            <a:off x="8229859" y="2245550"/>
            <a:ext cx="16510" cy="22860"/>
          </a:xfrm>
          <a:custGeom>
            <a:avLst/>
            <a:gdLst/>
            <a:ahLst/>
            <a:cxnLst/>
            <a:rect l="l" t="t" r="r" b="b"/>
            <a:pathLst>
              <a:path w="16510" h="22860">
                <a:moveTo>
                  <a:pt x="0" y="16001"/>
                </a:moveTo>
                <a:lnTo>
                  <a:pt x="16001" y="22860"/>
                </a:lnTo>
                <a:lnTo>
                  <a:pt x="16001" y="0"/>
                </a:lnTo>
                <a:lnTo>
                  <a:pt x="0" y="16001"/>
                </a:lnTo>
              </a:path>
            </a:pathLst>
          </a:custGeom>
          <a:ln w="3175">
            <a:solidFill>
              <a:srgbClr val="000000"/>
            </a:solidFill>
          </a:ln>
        </p:spPr>
        <p:txBody>
          <a:bodyPr wrap="square" lIns="0" tIns="0" rIns="0" bIns="0" rtlCol="0"/>
          <a:lstStyle/>
          <a:p>
            <a:endParaRPr/>
          </a:p>
        </p:txBody>
      </p:sp>
      <p:sp>
        <p:nvSpPr>
          <p:cNvPr id="746" name="object 746"/>
          <p:cNvSpPr/>
          <p:nvPr/>
        </p:nvSpPr>
        <p:spPr>
          <a:xfrm>
            <a:off x="8245861" y="2245550"/>
            <a:ext cx="17145" cy="22860"/>
          </a:xfrm>
          <a:custGeom>
            <a:avLst/>
            <a:gdLst/>
            <a:ahLst/>
            <a:cxnLst/>
            <a:rect l="l" t="t" r="r" b="b"/>
            <a:pathLst>
              <a:path w="17145" h="22860">
                <a:moveTo>
                  <a:pt x="0" y="0"/>
                </a:moveTo>
                <a:lnTo>
                  <a:pt x="0" y="22860"/>
                </a:lnTo>
                <a:lnTo>
                  <a:pt x="16763" y="16001"/>
                </a:lnTo>
                <a:lnTo>
                  <a:pt x="0" y="0"/>
                </a:lnTo>
                <a:close/>
              </a:path>
            </a:pathLst>
          </a:custGeom>
          <a:solidFill>
            <a:srgbClr val="000000"/>
          </a:solidFill>
        </p:spPr>
        <p:txBody>
          <a:bodyPr wrap="square" lIns="0" tIns="0" rIns="0" bIns="0" rtlCol="0"/>
          <a:lstStyle/>
          <a:p>
            <a:endParaRPr/>
          </a:p>
        </p:txBody>
      </p:sp>
      <p:sp>
        <p:nvSpPr>
          <p:cNvPr id="747" name="object 747"/>
          <p:cNvSpPr/>
          <p:nvPr/>
        </p:nvSpPr>
        <p:spPr>
          <a:xfrm>
            <a:off x="8245861" y="2245550"/>
            <a:ext cx="17145" cy="22860"/>
          </a:xfrm>
          <a:custGeom>
            <a:avLst/>
            <a:gdLst/>
            <a:ahLst/>
            <a:cxnLst/>
            <a:rect l="l" t="t" r="r" b="b"/>
            <a:pathLst>
              <a:path w="17145" h="22860">
                <a:moveTo>
                  <a:pt x="0" y="22860"/>
                </a:moveTo>
                <a:lnTo>
                  <a:pt x="16763" y="16001"/>
                </a:lnTo>
                <a:lnTo>
                  <a:pt x="0" y="0"/>
                </a:lnTo>
                <a:lnTo>
                  <a:pt x="0" y="22860"/>
                </a:lnTo>
              </a:path>
            </a:pathLst>
          </a:custGeom>
          <a:ln w="3175">
            <a:solidFill>
              <a:srgbClr val="000000"/>
            </a:solidFill>
          </a:ln>
        </p:spPr>
        <p:txBody>
          <a:bodyPr wrap="square" lIns="0" tIns="0" rIns="0" bIns="0" rtlCol="0"/>
          <a:lstStyle/>
          <a:p>
            <a:endParaRPr/>
          </a:p>
        </p:txBody>
      </p:sp>
      <p:sp>
        <p:nvSpPr>
          <p:cNvPr id="748" name="object 748"/>
          <p:cNvSpPr/>
          <p:nvPr/>
        </p:nvSpPr>
        <p:spPr>
          <a:xfrm>
            <a:off x="8245861" y="2245550"/>
            <a:ext cx="22860" cy="16510"/>
          </a:xfrm>
          <a:custGeom>
            <a:avLst/>
            <a:gdLst/>
            <a:ahLst/>
            <a:cxnLst/>
            <a:rect l="l" t="t" r="r" b="b"/>
            <a:pathLst>
              <a:path w="22860" h="16510">
                <a:moveTo>
                  <a:pt x="22860" y="0"/>
                </a:moveTo>
                <a:lnTo>
                  <a:pt x="0" y="0"/>
                </a:lnTo>
                <a:lnTo>
                  <a:pt x="16763" y="16001"/>
                </a:lnTo>
                <a:lnTo>
                  <a:pt x="22860" y="0"/>
                </a:lnTo>
                <a:close/>
              </a:path>
            </a:pathLst>
          </a:custGeom>
          <a:solidFill>
            <a:srgbClr val="000000"/>
          </a:solidFill>
        </p:spPr>
        <p:txBody>
          <a:bodyPr wrap="square" lIns="0" tIns="0" rIns="0" bIns="0" rtlCol="0"/>
          <a:lstStyle/>
          <a:p>
            <a:endParaRPr/>
          </a:p>
        </p:txBody>
      </p:sp>
      <p:sp>
        <p:nvSpPr>
          <p:cNvPr id="749" name="object 749"/>
          <p:cNvSpPr txBox="1"/>
          <p:nvPr/>
        </p:nvSpPr>
        <p:spPr>
          <a:xfrm>
            <a:off x="8348983" y="2191464"/>
            <a:ext cx="10287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N</a:t>
            </a:r>
            <a:endParaRPr sz="850">
              <a:latin typeface="Arial"/>
              <a:cs typeface="Arial"/>
            </a:endParaRPr>
          </a:p>
        </p:txBody>
      </p:sp>
      <p:sp>
        <p:nvSpPr>
          <p:cNvPr id="750" name="object 750"/>
          <p:cNvSpPr/>
          <p:nvPr/>
        </p:nvSpPr>
        <p:spPr>
          <a:xfrm>
            <a:off x="8245861" y="2245550"/>
            <a:ext cx="22860" cy="16510"/>
          </a:xfrm>
          <a:custGeom>
            <a:avLst/>
            <a:gdLst/>
            <a:ahLst/>
            <a:cxnLst/>
            <a:rect l="l" t="t" r="r" b="b"/>
            <a:pathLst>
              <a:path w="22860" h="16510">
                <a:moveTo>
                  <a:pt x="16763" y="16001"/>
                </a:moveTo>
                <a:lnTo>
                  <a:pt x="22860" y="0"/>
                </a:lnTo>
                <a:lnTo>
                  <a:pt x="0" y="0"/>
                </a:lnTo>
                <a:lnTo>
                  <a:pt x="16763" y="16001"/>
                </a:lnTo>
              </a:path>
            </a:pathLst>
          </a:custGeom>
          <a:ln w="3175">
            <a:solidFill>
              <a:srgbClr val="000000"/>
            </a:solidFill>
          </a:ln>
        </p:spPr>
        <p:txBody>
          <a:bodyPr wrap="square" lIns="0" tIns="0" rIns="0" bIns="0" rtlCol="0"/>
          <a:lstStyle/>
          <a:p>
            <a:endParaRPr/>
          </a:p>
        </p:txBody>
      </p:sp>
      <p:sp>
        <p:nvSpPr>
          <p:cNvPr id="751" name="object 751"/>
          <p:cNvSpPr/>
          <p:nvPr/>
        </p:nvSpPr>
        <p:spPr>
          <a:xfrm>
            <a:off x="7998973" y="1872170"/>
            <a:ext cx="20320" cy="13970"/>
          </a:xfrm>
          <a:custGeom>
            <a:avLst/>
            <a:gdLst/>
            <a:ahLst/>
            <a:cxnLst/>
            <a:rect l="l" t="t" r="r" b="b"/>
            <a:pathLst>
              <a:path w="20320" h="13969">
                <a:moveTo>
                  <a:pt x="13715" y="0"/>
                </a:moveTo>
                <a:lnTo>
                  <a:pt x="0" y="13716"/>
                </a:lnTo>
                <a:lnTo>
                  <a:pt x="19812" y="13716"/>
                </a:lnTo>
                <a:lnTo>
                  <a:pt x="13715" y="0"/>
                </a:lnTo>
                <a:close/>
              </a:path>
            </a:pathLst>
          </a:custGeom>
          <a:solidFill>
            <a:srgbClr val="000000"/>
          </a:solidFill>
        </p:spPr>
        <p:txBody>
          <a:bodyPr wrap="square" lIns="0" tIns="0" rIns="0" bIns="0" rtlCol="0"/>
          <a:lstStyle/>
          <a:p>
            <a:endParaRPr/>
          </a:p>
        </p:txBody>
      </p:sp>
      <p:sp>
        <p:nvSpPr>
          <p:cNvPr id="752" name="object 752"/>
          <p:cNvSpPr/>
          <p:nvPr/>
        </p:nvSpPr>
        <p:spPr>
          <a:xfrm>
            <a:off x="7998973" y="1872170"/>
            <a:ext cx="20320" cy="13335"/>
          </a:xfrm>
          <a:custGeom>
            <a:avLst/>
            <a:gdLst/>
            <a:ahLst/>
            <a:cxnLst/>
            <a:rect l="l" t="t" r="r" b="b"/>
            <a:pathLst>
              <a:path w="20320" h="13335">
                <a:moveTo>
                  <a:pt x="19812" y="12953"/>
                </a:moveTo>
                <a:lnTo>
                  <a:pt x="13715" y="0"/>
                </a:lnTo>
                <a:lnTo>
                  <a:pt x="0" y="12953"/>
                </a:lnTo>
                <a:lnTo>
                  <a:pt x="19812" y="12953"/>
                </a:lnTo>
              </a:path>
            </a:pathLst>
          </a:custGeom>
          <a:ln w="3175">
            <a:solidFill>
              <a:srgbClr val="000000"/>
            </a:solidFill>
          </a:ln>
        </p:spPr>
        <p:txBody>
          <a:bodyPr wrap="square" lIns="0" tIns="0" rIns="0" bIns="0" rtlCol="0"/>
          <a:lstStyle/>
          <a:p>
            <a:endParaRPr/>
          </a:p>
        </p:txBody>
      </p:sp>
      <p:sp>
        <p:nvSpPr>
          <p:cNvPr id="753" name="object 753"/>
          <p:cNvSpPr/>
          <p:nvPr/>
        </p:nvSpPr>
        <p:spPr>
          <a:xfrm>
            <a:off x="7998973" y="1866836"/>
            <a:ext cx="13970" cy="19050"/>
          </a:xfrm>
          <a:custGeom>
            <a:avLst/>
            <a:gdLst/>
            <a:ahLst/>
            <a:cxnLst/>
            <a:rect l="l" t="t" r="r" b="b"/>
            <a:pathLst>
              <a:path w="13970" h="19050">
                <a:moveTo>
                  <a:pt x="0" y="0"/>
                </a:moveTo>
                <a:lnTo>
                  <a:pt x="0" y="19050"/>
                </a:lnTo>
                <a:lnTo>
                  <a:pt x="13715" y="5333"/>
                </a:lnTo>
                <a:lnTo>
                  <a:pt x="0" y="0"/>
                </a:lnTo>
                <a:close/>
              </a:path>
            </a:pathLst>
          </a:custGeom>
          <a:solidFill>
            <a:srgbClr val="000000"/>
          </a:solidFill>
        </p:spPr>
        <p:txBody>
          <a:bodyPr wrap="square" lIns="0" tIns="0" rIns="0" bIns="0" rtlCol="0"/>
          <a:lstStyle/>
          <a:p>
            <a:endParaRPr/>
          </a:p>
        </p:txBody>
      </p:sp>
      <p:sp>
        <p:nvSpPr>
          <p:cNvPr id="754" name="object 754"/>
          <p:cNvSpPr/>
          <p:nvPr/>
        </p:nvSpPr>
        <p:spPr>
          <a:xfrm>
            <a:off x="7998973" y="1866836"/>
            <a:ext cx="13970" cy="18415"/>
          </a:xfrm>
          <a:custGeom>
            <a:avLst/>
            <a:gdLst/>
            <a:ahLst/>
            <a:cxnLst/>
            <a:rect l="l" t="t" r="r" b="b"/>
            <a:pathLst>
              <a:path w="13970" h="18414">
                <a:moveTo>
                  <a:pt x="13715" y="5333"/>
                </a:moveTo>
                <a:lnTo>
                  <a:pt x="0" y="0"/>
                </a:lnTo>
                <a:lnTo>
                  <a:pt x="0" y="18287"/>
                </a:lnTo>
                <a:lnTo>
                  <a:pt x="13715" y="5333"/>
                </a:lnTo>
              </a:path>
            </a:pathLst>
          </a:custGeom>
          <a:ln w="3175">
            <a:solidFill>
              <a:srgbClr val="000000"/>
            </a:solidFill>
          </a:ln>
        </p:spPr>
        <p:txBody>
          <a:bodyPr wrap="square" lIns="0" tIns="0" rIns="0" bIns="0" rtlCol="0"/>
          <a:lstStyle/>
          <a:p>
            <a:endParaRPr/>
          </a:p>
        </p:txBody>
      </p:sp>
      <p:sp>
        <p:nvSpPr>
          <p:cNvPr id="755" name="object 755"/>
          <p:cNvSpPr/>
          <p:nvPr/>
        </p:nvSpPr>
        <p:spPr>
          <a:xfrm>
            <a:off x="7986018" y="1866836"/>
            <a:ext cx="13335" cy="19050"/>
          </a:xfrm>
          <a:custGeom>
            <a:avLst/>
            <a:gdLst/>
            <a:ahLst/>
            <a:cxnLst/>
            <a:rect l="l" t="t" r="r" b="b"/>
            <a:pathLst>
              <a:path w="13335" h="19050">
                <a:moveTo>
                  <a:pt x="12953" y="0"/>
                </a:moveTo>
                <a:lnTo>
                  <a:pt x="0" y="5333"/>
                </a:lnTo>
                <a:lnTo>
                  <a:pt x="12953" y="19050"/>
                </a:lnTo>
                <a:lnTo>
                  <a:pt x="12953" y="0"/>
                </a:lnTo>
                <a:close/>
              </a:path>
            </a:pathLst>
          </a:custGeom>
          <a:solidFill>
            <a:srgbClr val="000000"/>
          </a:solidFill>
        </p:spPr>
        <p:txBody>
          <a:bodyPr wrap="square" lIns="0" tIns="0" rIns="0" bIns="0" rtlCol="0"/>
          <a:lstStyle/>
          <a:p>
            <a:endParaRPr/>
          </a:p>
        </p:txBody>
      </p:sp>
      <p:sp>
        <p:nvSpPr>
          <p:cNvPr id="756" name="object 756"/>
          <p:cNvSpPr/>
          <p:nvPr/>
        </p:nvSpPr>
        <p:spPr>
          <a:xfrm>
            <a:off x="7986018" y="1866836"/>
            <a:ext cx="13335" cy="18415"/>
          </a:xfrm>
          <a:custGeom>
            <a:avLst/>
            <a:gdLst/>
            <a:ahLst/>
            <a:cxnLst/>
            <a:rect l="l" t="t" r="r" b="b"/>
            <a:pathLst>
              <a:path w="13335" h="18414">
                <a:moveTo>
                  <a:pt x="12953" y="0"/>
                </a:moveTo>
                <a:lnTo>
                  <a:pt x="0" y="5333"/>
                </a:lnTo>
                <a:lnTo>
                  <a:pt x="12953" y="18287"/>
                </a:lnTo>
                <a:lnTo>
                  <a:pt x="12953" y="0"/>
                </a:lnTo>
              </a:path>
            </a:pathLst>
          </a:custGeom>
          <a:ln w="3175">
            <a:solidFill>
              <a:srgbClr val="000000"/>
            </a:solidFill>
          </a:ln>
        </p:spPr>
        <p:txBody>
          <a:bodyPr wrap="square" lIns="0" tIns="0" rIns="0" bIns="0" rtlCol="0"/>
          <a:lstStyle/>
          <a:p>
            <a:endParaRPr/>
          </a:p>
        </p:txBody>
      </p:sp>
      <p:sp>
        <p:nvSpPr>
          <p:cNvPr id="757" name="object 757"/>
          <p:cNvSpPr/>
          <p:nvPr/>
        </p:nvSpPr>
        <p:spPr>
          <a:xfrm>
            <a:off x="7979923" y="1872170"/>
            <a:ext cx="19050" cy="13970"/>
          </a:xfrm>
          <a:custGeom>
            <a:avLst/>
            <a:gdLst/>
            <a:ahLst/>
            <a:cxnLst/>
            <a:rect l="l" t="t" r="r" b="b"/>
            <a:pathLst>
              <a:path w="19050" h="13969">
                <a:moveTo>
                  <a:pt x="6096" y="0"/>
                </a:moveTo>
                <a:lnTo>
                  <a:pt x="0" y="13716"/>
                </a:lnTo>
                <a:lnTo>
                  <a:pt x="19050" y="13716"/>
                </a:lnTo>
                <a:lnTo>
                  <a:pt x="6096" y="0"/>
                </a:lnTo>
                <a:close/>
              </a:path>
            </a:pathLst>
          </a:custGeom>
          <a:solidFill>
            <a:srgbClr val="000000"/>
          </a:solidFill>
        </p:spPr>
        <p:txBody>
          <a:bodyPr wrap="square" lIns="0" tIns="0" rIns="0" bIns="0" rtlCol="0"/>
          <a:lstStyle/>
          <a:p>
            <a:endParaRPr/>
          </a:p>
        </p:txBody>
      </p:sp>
      <p:sp>
        <p:nvSpPr>
          <p:cNvPr id="758" name="object 758"/>
          <p:cNvSpPr/>
          <p:nvPr/>
        </p:nvSpPr>
        <p:spPr>
          <a:xfrm>
            <a:off x="7979923" y="1872170"/>
            <a:ext cx="19050" cy="13335"/>
          </a:xfrm>
          <a:custGeom>
            <a:avLst/>
            <a:gdLst/>
            <a:ahLst/>
            <a:cxnLst/>
            <a:rect l="l" t="t" r="r" b="b"/>
            <a:pathLst>
              <a:path w="19050" h="13335">
                <a:moveTo>
                  <a:pt x="6096" y="0"/>
                </a:moveTo>
                <a:lnTo>
                  <a:pt x="0" y="12953"/>
                </a:lnTo>
                <a:lnTo>
                  <a:pt x="19050" y="12953"/>
                </a:lnTo>
                <a:lnTo>
                  <a:pt x="6096" y="0"/>
                </a:lnTo>
              </a:path>
            </a:pathLst>
          </a:custGeom>
          <a:ln w="3175">
            <a:solidFill>
              <a:srgbClr val="000000"/>
            </a:solidFill>
          </a:ln>
        </p:spPr>
        <p:txBody>
          <a:bodyPr wrap="square" lIns="0" tIns="0" rIns="0" bIns="0" rtlCol="0"/>
          <a:lstStyle/>
          <a:p>
            <a:endParaRPr/>
          </a:p>
        </p:txBody>
      </p:sp>
      <p:sp>
        <p:nvSpPr>
          <p:cNvPr id="759" name="object 759"/>
          <p:cNvSpPr/>
          <p:nvPr/>
        </p:nvSpPr>
        <p:spPr>
          <a:xfrm>
            <a:off x="7979923" y="1885887"/>
            <a:ext cx="19050" cy="13335"/>
          </a:xfrm>
          <a:custGeom>
            <a:avLst/>
            <a:gdLst/>
            <a:ahLst/>
            <a:cxnLst/>
            <a:rect l="l" t="t" r="r" b="b"/>
            <a:pathLst>
              <a:path w="19050" h="13335">
                <a:moveTo>
                  <a:pt x="19050" y="0"/>
                </a:moveTo>
                <a:lnTo>
                  <a:pt x="0" y="0"/>
                </a:lnTo>
                <a:lnTo>
                  <a:pt x="6096" y="12953"/>
                </a:lnTo>
                <a:lnTo>
                  <a:pt x="19050" y="0"/>
                </a:lnTo>
                <a:close/>
              </a:path>
            </a:pathLst>
          </a:custGeom>
          <a:solidFill>
            <a:srgbClr val="000000"/>
          </a:solidFill>
        </p:spPr>
        <p:txBody>
          <a:bodyPr wrap="square" lIns="0" tIns="0" rIns="0" bIns="0" rtlCol="0"/>
          <a:lstStyle/>
          <a:p>
            <a:endParaRPr/>
          </a:p>
        </p:txBody>
      </p:sp>
      <p:sp>
        <p:nvSpPr>
          <p:cNvPr id="760" name="object 760"/>
          <p:cNvSpPr/>
          <p:nvPr/>
        </p:nvSpPr>
        <p:spPr>
          <a:xfrm>
            <a:off x="7979923" y="1885124"/>
            <a:ext cx="19050" cy="13970"/>
          </a:xfrm>
          <a:custGeom>
            <a:avLst/>
            <a:gdLst/>
            <a:ahLst/>
            <a:cxnLst/>
            <a:rect l="l" t="t" r="r" b="b"/>
            <a:pathLst>
              <a:path w="19050" h="13969">
                <a:moveTo>
                  <a:pt x="0" y="0"/>
                </a:moveTo>
                <a:lnTo>
                  <a:pt x="6096" y="13716"/>
                </a:lnTo>
                <a:lnTo>
                  <a:pt x="19050" y="0"/>
                </a:lnTo>
                <a:lnTo>
                  <a:pt x="0" y="0"/>
                </a:lnTo>
              </a:path>
            </a:pathLst>
          </a:custGeom>
          <a:ln w="3175">
            <a:solidFill>
              <a:srgbClr val="000000"/>
            </a:solidFill>
          </a:ln>
        </p:spPr>
        <p:txBody>
          <a:bodyPr wrap="square" lIns="0" tIns="0" rIns="0" bIns="0" rtlCol="0"/>
          <a:lstStyle/>
          <a:p>
            <a:endParaRPr/>
          </a:p>
        </p:txBody>
      </p:sp>
      <p:sp>
        <p:nvSpPr>
          <p:cNvPr id="761" name="object 761"/>
          <p:cNvSpPr/>
          <p:nvPr/>
        </p:nvSpPr>
        <p:spPr>
          <a:xfrm>
            <a:off x="7986018" y="1885887"/>
            <a:ext cx="13335" cy="19050"/>
          </a:xfrm>
          <a:custGeom>
            <a:avLst/>
            <a:gdLst/>
            <a:ahLst/>
            <a:cxnLst/>
            <a:rect l="l" t="t" r="r" b="b"/>
            <a:pathLst>
              <a:path w="13335" h="19050">
                <a:moveTo>
                  <a:pt x="12953" y="0"/>
                </a:moveTo>
                <a:lnTo>
                  <a:pt x="0" y="12953"/>
                </a:lnTo>
                <a:lnTo>
                  <a:pt x="12953" y="19050"/>
                </a:lnTo>
                <a:lnTo>
                  <a:pt x="12953" y="0"/>
                </a:lnTo>
                <a:close/>
              </a:path>
            </a:pathLst>
          </a:custGeom>
          <a:solidFill>
            <a:srgbClr val="000000"/>
          </a:solidFill>
        </p:spPr>
        <p:txBody>
          <a:bodyPr wrap="square" lIns="0" tIns="0" rIns="0" bIns="0" rtlCol="0"/>
          <a:lstStyle/>
          <a:p>
            <a:endParaRPr/>
          </a:p>
        </p:txBody>
      </p:sp>
      <p:sp>
        <p:nvSpPr>
          <p:cNvPr id="762" name="object 762"/>
          <p:cNvSpPr/>
          <p:nvPr/>
        </p:nvSpPr>
        <p:spPr>
          <a:xfrm>
            <a:off x="7986018" y="1885124"/>
            <a:ext cx="13335" cy="20320"/>
          </a:xfrm>
          <a:custGeom>
            <a:avLst/>
            <a:gdLst/>
            <a:ahLst/>
            <a:cxnLst/>
            <a:rect l="l" t="t" r="r" b="b"/>
            <a:pathLst>
              <a:path w="13335" h="20319">
                <a:moveTo>
                  <a:pt x="0" y="13716"/>
                </a:moveTo>
                <a:lnTo>
                  <a:pt x="12953" y="19812"/>
                </a:lnTo>
                <a:lnTo>
                  <a:pt x="12953" y="0"/>
                </a:lnTo>
                <a:lnTo>
                  <a:pt x="0" y="13716"/>
                </a:lnTo>
              </a:path>
            </a:pathLst>
          </a:custGeom>
          <a:ln w="3175">
            <a:solidFill>
              <a:srgbClr val="000000"/>
            </a:solidFill>
          </a:ln>
        </p:spPr>
        <p:txBody>
          <a:bodyPr wrap="square" lIns="0" tIns="0" rIns="0" bIns="0" rtlCol="0"/>
          <a:lstStyle/>
          <a:p>
            <a:endParaRPr/>
          </a:p>
        </p:txBody>
      </p:sp>
      <p:sp>
        <p:nvSpPr>
          <p:cNvPr id="763" name="object 763"/>
          <p:cNvSpPr/>
          <p:nvPr/>
        </p:nvSpPr>
        <p:spPr>
          <a:xfrm>
            <a:off x="7998973" y="1885887"/>
            <a:ext cx="13970" cy="19050"/>
          </a:xfrm>
          <a:custGeom>
            <a:avLst/>
            <a:gdLst/>
            <a:ahLst/>
            <a:cxnLst/>
            <a:rect l="l" t="t" r="r" b="b"/>
            <a:pathLst>
              <a:path w="13970" h="19050">
                <a:moveTo>
                  <a:pt x="0" y="0"/>
                </a:moveTo>
                <a:lnTo>
                  <a:pt x="0" y="19050"/>
                </a:lnTo>
                <a:lnTo>
                  <a:pt x="13715" y="12953"/>
                </a:lnTo>
                <a:lnTo>
                  <a:pt x="0" y="0"/>
                </a:lnTo>
                <a:close/>
              </a:path>
            </a:pathLst>
          </a:custGeom>
          <a:solidFill>
            <a:srgbClr val="000000"/>
          </a:solidFill>
        </p:spPr>
        <p:txBody>
          <a:bodyPr wrap="square" lIns="0" tIns="0" rIns="0" bIns="0" rtlCol="0"/>
          <a:lstStyle/>
          <a:p>
            <a:endParaRPr/>
          </a:p>
        </p:txBody>
      </p:sp>
      <p:sp>
        <p:nvSpPr>
          <p:cNvPr id="764" name="object 764"/>
          <p:cNvSpPr/>
          <p:nvPr/>
        </p:nvSpPr>
        <p:spPr>
          <a:xfrm>
            <a:off x="7998973" y="1885124"/>
            <a:ext cx="13970" cy="20320"/>
          </a:xfrm>
          <a:custGeom>
            <a:avLst/>
            <a:gdLst/>
            <a:ahLst/>
            <a:cxnLst/>
            <a:rect l="l" t="t" r="r" b="b"/>
            <a:pathLst>
              <a:path w="13970" h="20319">
                <a:moveTo>
                  <a:pt x="0" y="19812"/>
                </a:moveTo>
                <a:lnTo>
                  <a:pt x="13715" y="13716"/>
                </a:lnTo>
                <a:lnTo>
                  <a:pt x="0" y="0"/>
                </a:lnTo>
                <a:lnTo>
                  <a:pt x="0" y="19812"/>
                </a:lnTo>
              </a:path>
            </a:pathLst>
          </a:custGeom>
          <a:ln w="3175">
            <a:solidFill>
              <a:srgbClr val="000000"/>
            </a:solidFill>
          </a:ln>
        </p:spPr>
        <p:txBody>
          <a:bodyPr wrap="square" lIns="0" tIns="0" rIns="0" bIns="0" rtlCol="0"/>
          <a:lstStyle/>
          <a:p>
            <a:endParaRPr/>
          </a:p>
        </p:txBody>
      </p:sp>
      <p:sp>
        <p:nvSpPr>
          <p:cNvPr id="765" name="object 765"/>
          <p:cNvSpPr/>
          <p:nvPr/>
        </p:nvSpPr>
        <p:spPr>
          <a:xfrm>
            <a:off x="7998973" y="1885887"/>
            <a:ext cx="20320" cy="13335"/>
          </a:xfrm>
          <a:custGeom>
            <a:avLst/>
            <a:gdLst/>
            <a:ahLst/>
            <a:cxnLst/>
            <a:rect l="l" t="t" r="r" b="b"/>
            <a:pathLst>
              <a:path w="20320" h="13335">
                <a:moveTo>
                  <a:pt x="19812" y="0"/>
                </a:moveTo>
                <a:lnTo>
                  <a:pt x="0" y="0"/>
                </a:lnTo>
                <a:lnTo>
                  <a:pt x="13715" y="12953"/>
                </a:lnTo>
                <a:lnTo>
                  <a:pt x="19812" y="0"/>
                </a:lnTo>
                <a:close/>
              </a:path>
            </a:pathLst>
          </a:custGeom>
          <a:solidFill>
            <a:srgbClr val="000000"/>
          </a:solidFill>
        </p:spPr>
        <p:txBody>
          <a:bodyPr wrap="square" lIns="0" tIns="0" rIns="0" bIns="0" rtlCol="0"/>
          <a:lstStyle/>
          <a:p>
            <a:endParaRPr/>
          </a:p>
        </p:txBody>
      </p:sp>
      <p:sp>
        <p:nvSpPr>
          <p:cNvPr id="766" name="object 766"/>
          <p:cNvSpPr txBox="1"/>
          <p:nvPr/>
        </p:nvSpPr>
        <p:spPr>
          <a:xfrm>
            <a:off x="8349745" y="1731978"/>
            <a:ext cx="144780" cy="154305"/>
          </a:xfrm>
          <a:prstGeom prst="rect">
            <a:avLst/>
          </a:prstGeom>
        </p:spPr>
        <p:txBody>
          <a:bodyPr vert="horz" wrap="square" lIns="0" tIns="11430" rIns="0" bIns="0" rtlCol="0">
            <a:spAutoFit/>
          </a:bodyPr>
          <a:lstStyle/>
          <a:p>
            <a:pPr marL="12700">
              <a:lnSpc>
                <a:spcPct val="100000"/>
              </a:lnSpc>
              <a:spcBef>
                <a:spcPts val="90"/>
              </a:spcBef>
            </a:pPr>
            <a:r>
              <a:rPr sz="850" spc="-10" dirty="0">
                <a:latin typeface="Arial"/>
                <a:cs typeface="Arial"/>
              </a:rPr>
              <a:t>L2</a:t>
            </a:r>
            <a:endParaRPr sz="850">
              <a:latin typeface="Arial"/>
              <a:cs typeface="Arial"/>
            </a:endParaRPr>
          </a:p>
        </p:txBody>
      </p:sp>
      <p:sp>
        <p:nvSpPr>
          <p:cNvPr id="767" name="object 767"/>
          <p:cNvSpPr/>
          <p:nvPr/>
        </p:nvSpPr>
        <p:spPr>
          <a:xfrm>
            <a:off x="7998973" y="1885124"/>
            <a:ext cx="20320" cy="13970"/>
          </a:xfrm>
          <a:custGeom>
            <a:avLst/>
            <a:gdLst/>
            <a:ahLst/>
            <a:cxnLst/>
            <a:rect l="l" t="t" r="r" b="b"/>
            <a:pathLst>
              <a:path w="20320" h="13969">
                <a:moveTo>
                  <a:pt x="13715" y="13716"/>
                </a:moveTo>
                <a:lnTo>
                  <a:pt x="19812" y="0"/>
                </a:lnTo>
                <a:lnTo>
                  <a:pt x="0" y="0"/>
                </a:lnTo>
                <a:lnTo>
                  <a:pt x="13715" y="13716"/>
                </a:lnTo>
              </a:path>
            </a:pathLst>
          </a:custGeom>
          <a:ln w="3175">
            <a:solidFill>
              <a:srgbClr val="000000"/>
            </a:solidFill>
          </a:ln>
        </p:spPr>
        <p:txBody>
          <a:bodyPr wrap="square" lIns="0" tIns="0" rIns="0" bIns="0" rtlCol="0"/>
          <a:lstStyle/>
          <a:p>
            <a:endParaRPr/>
          </a:p>
        </p:txBody>
      </p:sp>
      <p:sp>
        <p:nvSpPr>
          <p:cNvPr id="768" name="object 768"/>
          <p:cNvSpPr/>
          <p:nvPr/>
        </p:nvSpPr>
        <p:spPr>
          <a:xfrm>
            <a:off x="6056635" y="1424114"/>
            <a:ext cx="337185" cy="7620"/>
          </a:xfrm>
          <a:custGeom>
            <a:avLst/>
            <a:gdLst/>
            <a:ahLst/>
            <a:cxnLst/>
            <a:rect l="l" t="t" r="r" b="b"/>
            <a:pathLst>
              <a:path w="337185" h="7619">
                <a:moveTo>
                  <a:pt x="336803" y="0"/>
                </a:moveTo>
                <a:lnTo>
                  <a:pt x="0" y="7620"/>
                </a:lnTo>
                <a:lnTo>
                  <a:pt x="336803" y="7620"/>
                </a:lnTo>
                <a:lnTo>
                  <a:pt x="336803" y="0"/>
                </a:lnTo>
                <a:close/>
              </a:path>
            </a:pathLst>
          </a:custGeom>
          <a:solidFill>
            <a:srgbClr val="000000"/>
          </a:solidFill>
        </p:spPr>
        <p:txBody>
          <a:bodyPr wrap="square" lIns="0" tIns="0" rIns="0" bIns="0" rtlCol="0"/>
          <a:lstStyle/>
          <a:p>
            <a:endParaRPr/>
          </a:p>
        </p:txBody>
      </p:sp>
      <p:sp>
        <p:nvSpPr>
          <p:cNvPr id="769" name="object 769"/>
          <p:cNvSpPr/>
          <p:nvPr/>
        </p:nvSpPr>
        <p:spPr>
          <a:xfrm>
            <a:off x="6056635" y="1424114"/>
            <a:ext cx="337185" cy="7620"/>
          </a:xfrm>
          <a:custGeom>
            <a:avLst/>
            <a:gdLst/>
            <a:ahLst/>
            <a:cxnLst/>
            <a:rect l="l" t="t" r="r" b="b"/>
            <a:pathLst>
              <a:path w="337185" h="7619">
                <a:moveTo>
                  <a:pt x="336803" y="0"/>
                </a:moveTo>
                <a:lnTo>
                  <a:pt x="0" y="0"/>
                </a:lnTo>
                <a:lnTo>
                  <a:pt x="0" y="7620"/>
                </a:lnTo>
                <a:lnTo>
                  <a:pt x="336803" y="0"/>
                </a:lnTo>
                <a:close/>
              </a:path>
            </a:pathLst>
          </a:custGeom>
          <a:solidFill>
            <a:srgbClr val="000000"/>
          </a:solidFill>
        </p:spPr>
        <p:txBody>
          <a:bodyPr wrap="square" lIns="0" tIns="0" rIns="0" bIns="0" rtlCol="0"/>
          <a:lstStyle/>
          <a:p>
            <a:endParaRPr/>
          </a:p>
        </p:txBody>
      </p:sp>
      <p:sp>
        <p:nvSpPr>
          <p:cNvPr id="770" name="object 770"/>
          <p:cNvSpPr/>
          <p:nvPr/>
        </p:nvSpPr>
        <p:spPr>
          <a:xfrm>
            <a:off x="6056635" y="1424114"/>
            <a:ext cx="337185" cy="7620"/>
          </a:xfrm>
          <a:custGeom>
            <a:avLst/>
            <a:gdLst/>
            <a:ahLst/>
            <a:cxnLst/>
            <a:rect l="l" t="t" r="r" b="b"/>
            <a:pathLst>
              <a:path w="337185" h="7619">
                <a:moveTo>
                  <a:pt x="336803" y="7620"/>
                </a:moveTo>
                <a:lnTo>
                  <a:pt x="336803" y="0"/>
                </a:lnTo>
                <a:lnTo>
                  <a:pt x="0" y="0"/>
                </a:lnTo>
                <a:lnTo>
                  <a:pt x="0" y="7620"/>
                </a:lnTo>
                <a:lnTo>
                  <a:pt x="336803" y="7620"/>
                </a:lnTo>
              </a:path>
            </a:pathLst>
          </a:custGeom>
          <a:ln w="3175">
            <a:solidFill>
              <a:srgbClr val="000000"/>
            </a:solidFill>
          </a:ln>
        </p:spPr>
        <p:txBody>
          <a:bodyPr wrap="square" lIns="0" tIns="0" rIns="0" bIns="0" rtlCol="0"/>
          <a:lstStyle/>
          <a:p>
            <a:endParaRPr/>
          </a:p>
        </p:txBody>
      </p:sp>
      <p:sp>
        <p:nvSpPr>
          <p:cNvPr id="771" name="object 771"/>
          <p:cNvSpPr/>
          <p:nvPr/>
        </p:nvSpPr>
        <p:spPr>
          <a:xfrm>
            <a:off x="6393438" y="1408875"/>
            <a:ext cx="144145" cy="38100"/>
          </a:xfrm>
          <a:custGeom>
            <a:avLst/>
            <a:gdLst/>
            <a:ahLst/>
            <a:cxnLst/>
            <a:rect l="l" t="t" r="r" b="b"/>
            <a:pathLst>
              <a:path w="144145" h="38100">
                <a:moveTo>
                  <a:pt x="0" y="0"/>
                </a:moveTo>
                <a:lnTo>
                  <a:pt x="0" y="38100"/>
                </a:lnTo>
                <a:lnTo>
                  <a:pt x="144018" y="19050"/>
                </a:lnTo>
                <a:lnTo>
                  <a:pt x="0" y="0"/>
                </a:lnTo>
                <a:close/>
              </a:path>
            </a:pathLst>
          </a:custGeom>
          <a:solidFill>
            <a:srgbClr val="000000"/>
          </a:solidFill>
        </p:spPr>
        <p:txBody>
          <a:bodyPr wrap="square" lIns="0" tIns="0" rIns="0" bIns="0" rtlCol="0"/>
          <a:lstStyle/>
          <a:p>
            <a:endParaRPr/>
          </a:p>
        </p:txBody>
      </p:sp>
      <p:sp>
        <p:nvSpPr>
          <p:cNvPr id="772" name="object 772"/>
          <p:cNvSpPr txBox="1"/>
          <p:nvPr/>
        </p:nvSpPr>
        <p:spPr>
          <a:xfrm>
            <a:off x="6168141" y="1251263"/>
            <a:ext cx="119380" cy="161290"/>
          </a:xfrm>
          <a:prstGeom prst="rect">
            <a:avLst/>
          </a:prstGeom>
        </p:spPr>
        <p:txBody>
          <a:bodyPr vert="horz" wrap="square" lIns="0" tIns="17780" rIns="0" bIns="0" rtlCol="0">
            <a:spAutoFit/>
          </a:bodyPr>
          <a:lstStyle/>
          <a:p>
            <a:pPr marL="12700">
              <a:lnSpc>
                <a:spcPct val="100000"/>
              </a:lnSpc>
              <a:spcBef>
                <a:spcPts val="140"/>
              </a:spcBef>
            </a:pPr>
            <a:r>
              <a:rPr sz="850" spc="10" dirty="0">
                <a:latin typeface="Times New Roman"/>
                <a:cs typeface="Times New Roman"/>
              </a:rPr>
              <a:t>Id</a:t>
            </a:r>
            <a:endParaRPr sz="850">
              <a:latin typeface="Times New Roman"/>
              <a:cs typeface="Times New Roman"/>
            </a:endParaRPr>
          </a:p>
        </p:txBody>
      </p:sp>
      <p:sp>
        <p:nvSpPr>
          <p:cNvPr id="773" name="object 773"/>
          <p:cNvSpPr/>
          <p:nvPr/>
        </p:nvSpPr>
        <p:spPr>
          <a:xfrm>
            <a:off x="6393438" y="1408875"/>
            <a:ext cx="144145" cy="38100"/>
          </a:xfrm>
          <a:custGeom>
            <a:avLst/>
            <a:gdLst/>
            <a:ahLst/>
            <a:cxnLst/>
            <a:rect l="l" t="t" r="r" b="b"/>
            <a:pathLst>
              <a:path w="144145" h="38100">
                <a:moveTo>
                  <a:pt x="144018" y="19050"/>
                </a:moveTo>
                <a:lnTo>
                  <a:pt x="0" y="38100"/>
                </a:lnTo>
                <a:lnTo>
                  <a:pt x="0" y="0"/>
                </a:lnTo>
                <a:lnTo>
                  <a:pt x="144018" y="19050"/>
                </a:lnTo>
              </a:path>
            </a:pathLst>
          </a:custGeom>
          <a:ln w="3175">
            <a:solidFill>
              <a:srgbClr val="000000"/>
            </a:solidFill>
          </a:ln>
        </p:spPr>
        <p:txBody>
          <a:bodyPr wrap="square" lIns="0" tIns="0" rIns="0" bIns="0" rtlCol="0"/>
          <a:lstStyle/>
          <a:p>
            <a:endParaRPr/>
          </a:p>
        </p:txBody>
      </p:sp>
      <p:sp>
        <p:nvSpPr>
          <p:cNvPr id="774" name="object 774"/>
          <p:cNvSpPr/>
          <p:nvPr/>
        </p:nvSpPr>
        <p:spPr>
          <a:xfrm>
            <a:off x="5386074" y="2331656"/>
            <a:ext cx="19050" cy="13335"/>
          </a:xfrm>
          <a:custGeom>
            <a:avLst/>
            <a:gdLst/>
            <a:ahLst/>
            <a:cxnLst/>
            <a:rect l="l" t="t" r="r" b="b"/>
            <a:pathLst>
              <a:path w="19050" h="13335">
                <a:moveTo>
                  <a:pt x="12954" y="0"/>
                </a:moveTo>
                <a:lnTo>
                  <a:pt x="0" y="12953"/>
                </a:lnTo>
                <a:lnTo>
                  <a:pt x="19050" y="12953"/>
                </a:lnTo>
                <a:lnTo>
                  <a:pt x="12954" y="0"/>
                </a:lnTo>
                <a:close/>
              </a:path>
            </a:pathLst>
          </a:custGeom>
          <a:solidFill>
            <a:srgbClr val="000000"/>
          </a:solidFill>
        </p:spPr>
        <p:txBody>
          <a:bodyPr wrap="square" lIns="0" tIns="0" rIns="0" bIns="0" rtlCol="0"/>
          <a:lstStyle/>
          <a:p>
            <a:endParaRPr/>
          </a:p>
        </p:txBody>
      </p:sp>
      <p:sp>
        <p:nvSpPr>
          <p:cNvPr id="775" name="object 775"/>
          <p:cNvSpPr/>
          <p:nvPr/>
        </p:nvSpPr>
        <p:spPr>
          <a:xfrm>
            <a:off x="5386074" y="2331656"/>
            <a:ext cx="19050" cy="13335"/>
          </a:xfrm>
          <a:custGeom>
            <a:avLst/>
            <a:gdLst/>
            <a:ahLst/>
            <a:cxnLst/>
            <a:rect l="l" t="t" r="r" b="b"/>
            <a:pathLst>
              <a:path w="19050" h="13335">
                <a:moveTo>
                  <a:pt x="19050" y="12953"/>
                </a:moveTo>
                <a:lnTo>
                  <a:pt x="12954" y="0"/>
                </a:lnTo>
                <a:lnTo>
                  <a:pt x="0" y="12953"/>
                </a:lnTo>
                <a:lnTo>
                  <a:pt x="19050" y="12953"/>
                </a:lnTo>
              </a:path>
            </a:pathLst>
          </a:custGeom>
          <a:ln w="3175">
            <a:solidFill>
              <a:srgbClr val="000000"/>
            </a:solidFill>
          </a:ln>
        </p:spPr>
        <p:txBody>
          <a:bodyPr wrap="square" lIns="0" tIns="0" rIns="0" bIns="0" rtlCol="0"/>
          <a:lstStyle/>
          <a:p>
            <a:endParaRPr/>
          </a:p>
        </p:txBody>
      </p:sp>
      <p:sp>
        <p:nvSpPr>
          <p:cNvPr id="776" name="object 776"/>
          <p:cNvSpPr/>
          <p:nvPr/>
        </p:nvSpPr>
        <p:spPr>
          <a:xfrm>
            <a:off x="5386074" y="2325561"/>
            <a:ext cx="13335" cy="19050"/>
          </a:xfrm>
          <a:custGeom>
            <a:avLst/>
            <a:gdLst/>
            <a:ahLst/>
            <a:cxnLst/>
            <a:rect l="l" t="t" r="r" b="b"/>
            <a:pathLst>
              <a:path w="13335" h="19050">
                <a:moveTo>
                  <a:pt x="0" y="0"/>
                </a:moveTo>
                <a:lnTo>
                  <a:pt x="0" y="19050"/>
                </a:lnTo>
                <a:lnTo>
                  <a:pt x="12954" y="6096"/>
                </a:lnTo>
                <a:lnTo>
                  <a:pt x="0" y="0"/>
                </a:lnTo>
                <a:close/>
              </a:path>
            </a:pathLst>
          </a:custGeom>
          <a:solidFill>
            <a:srgbClr val="000000"/>
          </a:solidFill>
        </p:spPr>
        <p:txBody>
          <a:bodyPr wrap="square" lIns="0" tIns="0" rIns="0" bIns="0" rtlCol="0"/>
          <a:lstStyle/>
          <a:p>
            <a:endParaRPr/>
          </a:p>
        </p:txBody>
      </p:sp>
      <p:sp>
        <p:nvSpPr>
          <p:cNvPr id="777" name="object 777"/>
          <p:cNvSpPr/>
          <p:nvPr/>
        </p:nvSpPr>
        <p:spPr>
          <a:xfrm>
            <a:off x="5386074" y="2325561"/>
            <a:ext cx="13335" cy="19050"/>
          </a:xfrm>
          <a:custGeom>
            <a:avLst/>
            <a:gdLst/>
            <a:ahLst/>
            <a:cxnLst/>
            <a:rect l="l" t="t" r="r" b="b"/>
            <a:pathLst>
              <a:path w="13335" h="19050">
                <a:moveTo>
                  <a:pt x="12954" y="6096"/>
                </a:moveTo>
                <a:lnTo>
                  <a:pt x="0" y="0"/>
                </a:lnTo>
                <a:lnTo>
                  <a:pt x="0" y="19050"/>
                </a:lnTo>
                <a:lnTo>
                  <a:pt x="12954" y="6096"/>
                </a:lnTo>
              </a:path>
            </a:pathLst>
          </a:custGeom>
          <a:ln w="3175">
            <a:solidFill>
              <a:srgbClr val="000000"/>
            </a:solidFill>
          </a:ln>
        </p:spPr>
        <p:txBody>
          <a:bodyPr wrap="square" lIns="0" tIns="0" rIns="0" bIns="0" rtlCol="0"/>
          <a:lstStyle/>
          <a:p>
            <a:endParaRPr/>
          </a:p>
        </p:txBody>
      </p:sp>
      <p:sp>
        <p:nvSpPr>
          <p:cNvPr id="778" name="object 778"/>
          <p:cNvSpPr/>
          <p:nvPr/>
        </p:nvSpPr>
        <p:spPr>
          <a:xfrm>
            <a:off x="5372359" y="2325561"/>
            <a:ext cx="13970" cy="19050"/>
          </a:xfrm>
          <a:custGeom>
            <a:avLst/>
            <a:gdLst/>
            <a:ahLst/>
            <a:cxnLst/>
            <a:rect l="l" t="t" r="r" b="b"/>
            <a:pathLst>
              <a:path w="13970" h="19050">
                <a:moveTo>
                  <a:pt x="13715" y="0"/>
                </a:moveTo>
                <a:lnTo>
                  <a:pt x="0" y="6096"/>
                </a:lnTo>
                <a:lnTo>
                  <a:pt x="13715" y="19050"/>
                </a:lnTo>
                <a:lnTo>
                  <a:pt x="13715" y="0"/>
                </a:lnTo>
                <a:close/>
              </a:path>
            </a:pathLst>
          </a:custGeom>
          <a:solidFill>
            <a:srgbClr val="000000"/>
          </a:solidFill>
        </p:spPr>
        <p:txBody>
          <a:bodyPr wrap="square" lIns="0" tIns="0" rIns="0" bIns="0" rtlCol="0"/>
          <a:lstStyle/>
          <a:p>
            <a:endParaRPr/>
          </a:p>
        </p:txBody>
      </p:sp>
      <p:sp>
        <p:nvSpPr>
          <p:cNvPr id="779" name="object 779"/>
          <p:cNvSpPr/>
          <p:nvPr/>
        </p:nvSpPr>
        <p:spPr>
          <a:xfrm>
            <a:off x="5372359" y="2325561"/>
            <a:ext cx="13970" cy="19050"/>
          </a:xfrm>
          <a:custGeom>
            <a:avLst/>
            <a:gdLst/>
            <a:ahLst/>
            <a:cxnLst/>
            <a:rect l="l" t="t" r="r" b="b"/>
            <a:pathLst>
              <a:path w="13970" h="19050">
                <a:moveTo>
                  <a:pt x="13715" y="0"/>
                </a:moveTo>
                <a:lnTo>
                  <a:pt x="0" y="6096"/>
                </a:lnTo>
                <a:lnTo>
                  <a:pt x="13715" y="19050"/>
                </a:lnTo>
                <a:lnTo>
                  <a:pt x="13715" y="0"/>
                </a:lnTo>
              </a:path>
            </a:pathLst>
          </a:custGeom>
          <a:ln w="3175">
            <a:solidFill>
              <a:srgbClr val="000000"/>
            </a:solidFill>
          </a:ln>
        </p:spPr>
        <p:txBody>
          <a:bodyPr wrap="square" lIns="0" tIns="0" rIns="0" bIns="0" rtlCol="0"/>
          <a:lstStyle/>
          <a:p>
            <a:endParaRPr/>
          </a:p>
        </p:txBody>
      </p:sp>
      <p:sp>
        <p:nvSpPr>
          <p:cNvPr id="780" name="object 780"/>
          <p:cNvSpPr/>
          <p:nvPr/>
        </p:nvSpPr>
        <p:spPr>
          <a:xfrm>
            <a:off x="5367024" y="2331656"/>
            <a:ext cx="19050" cy="13335"/>
          </a:xfrm>
          <a:custGeom>
            <a:avLst/>
            <a:gdLst/>
            <a:ahLst/>
            <a:cxnLst/>
            <a:rect l="l" t="t" r="r" b="b"/>
            <a:pathLst>
              <a:path w="19050" h="13335">
                <a:moveTo>
                  <a:pt x="5334" y="0"/>
                </a:moveTo>
                <a:lnTo>
                  <a:pt x="0" y="12953"/>
                </a:lnTo>
                <a:lnTo>
                  <a:pt x="19050" y="12953"/>
                </a:lnTo>
                <a:lnTo>
                  <a:pt x="5334" y="0"/>
                </a:lnTo>
                <a:close/>
              </a:path>
            </a:pathLst>
          </a:custGeom>
          <a:solidFill>
            <a:srgbClr val="000000"/>
          </a:solidFill>
        </p:spPr>
        <p:txBody>
          <a:bodyPr wrap="square" lIns="0" tIns="0" rIns="0" bIns="0" rtlCol="0"/>
          <a:lstStyle/>
          <a:p>
            <a:endParaRPr/>
          </a:p>
        </p:txBody>
      </p:sp>
      <p:sp>
        <p:nvSpPr>
          <p:cNvPr id="781" name="object 781"/>
          <p:cNvSpPr/>
          <p:nvPr/>
        </p:nvSpPr>
        <p:spPr>
          <a:xfrm>
            <a:off x="5367024" y="2331656"/>
            <a:ext cx="19050" cy="13335"/>
          </a:xfrm>
          <a:custGeom>
            <a:avLst/>
            <a:gdLst/>
            <a:ahLst/>
            <a:cxnLst/>
            <a:rect l="l" t="t" r="r" b="b"/>
            <a:pathLst>
              <a:path w="19050" h="13335">
                <a:moveTo>
                  <a:pt x="5334" y="0"/>
                </a:moveTo>
                <a:lnTo>
                  <a:pt x="0" y="12953"/>
                </a:lnTo>
                <a:lnTo>
                  <a:pt x="19050" y="12953"/>
                </a:lnTo>
                <a:lnTo>
                  <a:pt x="5334" y="0"/>
                </a:lnTo>
              </a:path>
            </a:pathLst>
          </a:custGeom>
          <a:ln w="3175">
            <a:solidFill>
              <a:srgbClr val="000000"/>
            </a:solidFill>
          </a:ln>
        </p:spPr>
        <p:txBody>
          <a:bodyPr wrap="square" lIns="0" tIns="0" rIns="0" bIns="0" rtlCol="0"/>
          <a:lstStyle/>
          <a:p>
            <a:endParaRPr/>
          </a:p>
        </p:txBody>
      </p:sp>
      <p:sp>
        <p:nvSpPr>
          <p:cNvPr id="782" name="object 782"/>
          <p:cNvSpPr/>
          <p:nvPr/>
        </p:nvSpPr>
        <p:spPr>
          <a:xfrm>
            <a:off x="5367024" y="2344611"/>
            <a:ext cx="19050" cy="13970"/>
          </a:xfrm>
          <a:custGeom>
            <a:avLst/>
            <a:gdLst/>
            <a:ahLst/>
            <a:cxnLst/>
            <a:rect l="l" t="t" r="r" b="b"/>
            <a:pathLst>
              <a:path w="19050" h="13969">
                <a:moveTo>
                  <a:pt x="19050" y="0"/>
                </a:moveTo>
                <a:lnTo>
                  <a:pt x="0" y="0"/>
                </a:lnTo>
                <a:lnTo>
                  <a:pt x="5334" y="13715"/>
                </a:lnTo>
                <a:lnTo>
                  <a:pt x="19050" y="0"/>
                </a:lnTo>
                <a:close/>
              </a:path>
            </a:pathLst>
          </a:custGeom>
          <a:solidFill>
            <a:srgbClr val="000000"/>
          </a:solidFill>
        </p:spPr>
        <p:txBody>
          <a:bodyPr wrap="square" lIns="0" tIns="0" rIns="0" bIns="0" rtlCol="0"/>
          <a:lstStyle/>
          <a:p>
            <a:endParaRPr/>
          </a:p>
        </p:txBody>
      </p:sp>
      <p:sp>
        <p:nvSpPr>
          <p:cNvPr id="783" name="object 783"/>
          <p:cNvSpPr/>
          <p:nvPr/>
        </p:nvSpPr>
        <p:spPr>
          <a:xfrm>
            <a:off x="5367024" y="2344611"/>
            <a:ext cx="19050" cy="13970"/>
          </a:xfrm>
          <a:custGeom>
            <a:avLst/>
            <a:gdLst/>
            <a:ahLst/>
            <a:cxnLst/>
            <a:rect l="l" t="t" r="r" b="b"/>
            <a:pathLst>
              <a:path w="19050" h="13969">
                <a:moveTo>
                  <a:pt x="0" y="0"/>
                </a:moveTo>
                <a:lnTo>
                  <a:pt x="5334" y="13715"/>
                </a:lnTo>
                <a:lnTo>
                  <a:pt x="19050" y="0"/>
                </a:lnTo>
                <a:lnTo>
                  <a:pt x="0" y="0"/>
                </a:lnTo>
              </a:path>
            </a:pathLst>
          </a:custGeom>
          <a:ln w="3175">
            <a:solidFill>
              <a:srgbClr val="000000"/>
            </a:solidFill>
          </a:ln>
        </p:spPr>
        <p:txBody>
          <a:bodyPr wrap="square" lIns="0" tIns="0" rIns="0" bIns="0" rtlCol="0"/>
          <a:lstStyle/>
          <a:p>
            <a:endParaRPr/>
          </a:p>
        </p:txBody>
      </p:sp>
      <p:sp>
        <p:nvSpPr>
          <p:cNvPr id="784" name="object 784"/>
          <p:cNvSpPr/>
          <p:nvPr/>
        </p:nvSpPr>
        <p:spPr>
          <a:xfrm>
            <a:off x="5372359" y="2344611"/>
            <a:ext cx="13970" cy="20320"/>
          </a:xfrm>
          <a:custGeom>
            <a:avLst/>
            <a:gdLst/>
            <a:ahLst/>
            <a:cxnLst/>
            <a:rect l="l" t="t" r="r" b="b"/>
            <a:pathLst>
              <a:path w="13970" h="20319">
                <a:moveTo>
                  <a:pt x="13715" y="0"/>
                </a:moveTo>
                <a:lnTo>
                  <a:pt x="0" y="13715"/>
                </a:lnTo>
                <a:lnTo>
                  <a:pt x="13715" y="19811"/>
                </a:lnTo>
                <a:lnTo>
                  <a:pt x="13715" y="0"/>
                </a:lnTo>
                <a:close/>
              </a:path>
            </a:pathLst>
          </a:custGeom>
          <a:solidFill>
            <a:srgbClr val="000000"/>
          </a:solidFill>
        </p:spPr>
        <p:txBody>
          <a:bodyPr wrap="square" lIns="0" tIns="0" rIns="0" bIns="0" rtlCol="0"/>
          <a:lstStyle/>
          <a:p>
            <a:endParaRPr/>
          </a:p>
        </p:txBody>
      </p:sp>
      <p:sp>
        <p:nvSpPr>
          <p:cNvPr id="785" name="object 785"/>
          <p:cNvSpPr/>
          <p:nvPr/>
        </p:nvSpPr>
        <p:spPr>
          <a:xfrm>
            <a:off x="5372359" y="2344611"/>
            <a:ext cx="13970" cy="20320"/>
          </a:xfrm>
          <a:custGeom>
            <a:avLst/>
            <a:gdLst/>
            <a:ahLst/>
            <a:cxnLst/>
            <a:rect l="l" t="t" r="r" b="b"/>
            <a:pathLst>
              <a:path w="13970" h="20319">
                <a:moveTo>
                  <a:pt x="0" y="13715"/>
                </a:moveTo>
                <a:lnTo>
                  <a:pt x="13715" y="19811"/>
                </a:lnTo>
                <a:lnTo>
                  <a:pt x="13715" y="0"/>
                </a:lnTo>
                <a:lnTo>
                  <a:pt x="0" y="13715"/>
                </a:lnTo>
              </a:path>
            </a:pathLst>
          </a:custGeom>
          <a:ln w="3175">
            <a:solidFill>
              <a:srgbClr val="000000"/>
            </a:solidFill>
          </a:ln>
        </p:spPr>
        <p:txBody>
          <a:bodyPr wrap="square" lIns="0" tIns="0" rIns="0" bIns="0" rtlCol="0"/>
          <a:lstStyle/>
          <a:p>
            <a:endParaRPr/>
          </a:p>
        </p:txBody>
      </p:sp>
      <p:sp>
        <p:nvSpPr>
          <p:cNvPr id="786" name="object 786"/>
          <p:cNvSpPr/>
          <p:nvPr/>
        </p:nvSpPr>
        <p:spPr>
          <a:xfrm>
            <a:off x="5386074" y="2344611"/>
            <a:ext cx="13335" cy="20320"/>
          </a:xfrm>
          <a:custGeom>
            <a:avLst/>
            <a:gdLst/>
            <a:ahLst/>
            <a:cxnLst/>
            <a:rect l="l" t="t" r="r" b="b"/>
            <a:pathLst>
              <a:path w="13335" h="20319">
                <a:moveTo>
                  <a:pt x="0" y="0"/>
                </a:moveTo>
                <a:lnTo>
                  <a:pt x="0" y="19811"/>
                </a:lnTo>
                <a:lnTo>
                  <a:pt x="12954" y="13715"/>
                </a:lnTo>
                <a:lnTo>
                  <a:pt x="0" y="0"/>
                </a:lnTo>
                <a:close/>
              </a:path>
            </a:pathLst>
          </a:custGeom>
          <a:solidFill>
            <a:srgbClr val="000000"/>
          </a:solidFill>
        </p:spPr>
        <p:txBody>
          <a:bodyPr wrap="square" lIns="0" tIns="0" rIns="0" bIns="0" rtlCol="0"/>
          <a:lstStyle/>
          <a:p>
            <a:endParaRPr/>
          </a:p>
        </p:txBody>
      </p:sp>
      <p:sp>
        <p:nvSpPr>
          <p:cNvPr id="787" name="object 787"/>
          <p:cNvSpPr/>
          <p:nvPr/>
        </p:nvSpPr>
        <p:spPr>
          <a:xfrm>
            <a:off x="5386074" y="2344611"/>
            <a:ext cx="13335" cy="20320"/>
          </a:xfrm>
          <a:custGeom>
            <a:avLst/>
            <a:gdLst/>
            <a:ahLst/>
            <a:cxnLst/>
            <a:rect l="l" t="t" r="r" b="b"/>
            <a:pathLst>
              <a:path w="13335" h="20319">
                <a:moveTo>
                  <a:pt x="0" y="19811"/>
                </a:moveTo>
                <a:lnTo>
                  <a:pt x="12954" y="13715"/>
                </a:lnTo>
                <a:lnTo>
                  <a:pt x="0" y="0"/>
                </a:lnTo>
                <a:lnTo>
                  <a:pt x="0" y="19811"/>
                </a:lnTo>
              </a:path>
            </a:pathLst>
          </a:custGeom>
          <a:ln w="3175">
            <a:solidFill>
              <a:srgbClr val="000000"/>
            </a:solidFill>
          </a:ln>
        </p:spPr>
        <p:txBody>
          <a:bodyPr wrap="square" lIns="0" tIns="0" rIns="0" bIns="0" rtlCol="0"/>
          <a:lstStyle/>
          <a:p>
            <a:endParaRPr/>
          </a:p>
        </p:txBody>
      </p:sp>
      <p:sp>
        <p:nvSpPr>
          <p:cNvPr id="788" name="object 788"/>
          <p:cNvSpPr/>
          <p:nvPr/>
        </p:nvSpPr>
        <p:spPr>
          <a:xfrm>
            <a:off x="5386074" y="2344611"/>
            <a:ext cx="19050" cy="13970"/>
          </a:xfrm>
          <a:custGeom>
            <a:avLst/>
            <a:gdLst/>
            <a:ahLst/>
            <a:cxnLst/>
            <a:rect l="l" t="t" r="r" b="b"/>
            <a:pathLst>
              <a:path w="19050" h="13969">
                <a:moveTo>
                  <a:pt x="19050" y="0"/>
                </a:moveTo>
                <a:lnTo>
                  <a:pt x="0" y="0"/>
                </a:lnTo>
                <a:lnTo>
                  <a:pt x="12954" y="13715"/>
                </a:lnTo>
                <a:lnTo>
                  <a:pt x="19050" y="0"/>
                </a:lnTo>
                <a:close/>
              </a:path>
            </a:pathLst>
          </a:custGeom>
          <a:solidFill>
            <a:srgbClr val="000000"/>
          </a:solidFill>
        </p:spPr>
        <p:txBody>
          <a:bodyPr wrap="square" lIns="0" tIns="0" rIns="0" bIns="0" rtlCol="0"/>
          <a:lstStyle/>
          <a:p>
            <a:endParaRPr/>
          </a:p>
        </p:txBody>
      </p:sp>
      <p:sp>
        <p:nvSpPr>
          <p:cNvPr id="789" name="object 789"/>
          <p:cNvSpPr/>
          <p:nvPr/>
        </p:nvSpPr>
        <p:spPr>
          <a:xfrm>
            <a:off x="5386074" y="2344611"/>
            <a:ext cx="19050" cy="13970"/>
          </a:xfrm>
          <a:custGeom>
            <a:avLst/>
            <a:gdLst/>
            <a:ahLst/>
            <a:cxnLst/>
            <a:rect l="l" t="t" r="r" b="b"/>
            <a:pathLst>
              <a:path w="19050" h="13969">
                <a:moveTo>
                  <a:pt x="12954" y="13715"/>
                </a:moveTo>
                <a:lnTo>
                  <a:pt x="19050" y="0"/>
                </a:lnTo>
                <a:lnTo>
                  <a:pt x="0" y="0"/>
                </a:lnTo>
                <a:lnTo>
                  <a:pt x="12954" y="13715"/>
                </a:lnTo>
              </a:path>
            </a:pathLst>
          </a:custGeom>
          <a:ln w="3175">
            <a:solidFill>
              <a:srgbClr val="000000"/>
            </a:solidFill>
          </a:ln>
        </p:spPr>
        <p:txBody>
          <a:bodyPr wrap="square" lIns="0" tIns="0" rIns="0" bIns="0" rtlCol="0"/>
          <a:lstStyle/>
          <a:p>
            <a:endParaRPr/>
          </a:p>
        </p:txBody>
      </p:sp>
      <p:sp>
        <p:nvSpPr>
          <p:cNvPr id="790" name="object 790"/>
          <p:cNvSpPr/>
          <p:nvPr/>
        </p:nvSpPr>
        <p:spPr>
          <a:xfrm>
            <a:off x="5307588" y="2686368"/>
            <a:ext cx="0" cy="33655"/>
          </a:xfrm>
          <a:custGeom>
            <a:avLst/>
            <a:gdLst/>
            <a:ahLst/>
            <a:cxnLst/>
            <a:rect l="l" t="t" r="r" b="b"/>
            <a:pathLst>
              <a:path h="33655">
                <a:moveTo>
                  <a:pt x="0" y="0"/>
                </a:moveTo>
                <a:lnTo>
                  <a:pt x="0" y="33527"/>
                </a:lnTo>
              </a:path>
            </a:pathLst>
          </a:custGeom>
          <a:ln w="8381">
            <a:solidFill>
              <a:srgbClr val="000000"/>
            </a:solidFill>
          </a:ln>
        </p:spPr>
        <p:txBody>
          <a:bodyPr wrap="square" lIns="0" tIns="0" rIns="0" bIns="0" rtlCol="0"/>
          <a:lstStyle/>
          <a:p>
            <a:endParaRPr/>
          </a:p>
        </p:txBody>
      </p:sp>
      <p:sp>
        <p:nvSpPr>
          <p:cNvPr id="791" name="object 791"/>
          <p:cNvSpPr/>
          <p:nvPr/>
        </p:nvSpPr>
        <p:spPr>
          <a:xfrm>
            <a:off x="5307588" y="2613215"/>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792" name="object 792"/>
          <p:cNvSpPr/>
          <p:nvPr/>
        </p:nvSpPr>
        <p:spPr>
          <a:xfrm>
            <a:off x="5307588" y="2540064"/>
            <a:ext cx="0" cy="49530"/>
          </a:xfrm>
          <a:custGeom>
            <a:avLst/>
            <a:gdLst/>
            <a:ahLst/>
            <a:cxnLst/>
            <a:rect l="l" t="t" r="r" b="b"/>
            <a:pathLst>
              <a:path h="49530">
                <a:moveTo>
                  <a:pt x="0" y="0"/>
                </a:moveTo>
                <a:lnTo>
                  <a:pt x="0" y="49530"/>
                </a:lnTo>
              </a:path>
            </a:pathLst>
          </a:custGeom>
          <a:ln w="8381">
            <a:solidFill>
              <a:srgbClr val="000000"/>
            </a:solidFill>
          </a:ln>
        </p:spPr>
        <p:txBody>
          <a:bodyPr wrap="square" lIns="0" tIns="0" rIns="0" bIns="0" rtlCol="0"/>
          <a:lstStyle/>
          <a:p>
            <a:endParaRPr/>
          </a:p>
        </p:txBody>
      </p:sp>
      <p:sp>
        <p:nvSpPr>
          <p:cNvPr id="793" name="object 793"/>
          <p:cNvSpPr/>
          <p:nvPr/>
        </p:nvSpPr>
        <p:spPr>
          <a:xfrm>
            <a:off x="5307588" y="2482914"/>
            <a:ext cx="0" cy="34290"/>
          </a:xfrm>
          <a:custGeom>
            <a:avLst/>
            <a:gdLst/>
            <a:ahLst/>
            <a:cxnLst/>
            <a:rect l="l" t="t" r="r" b="b"/>
            <a:pathLst>
              <a:path h="34289">
                <a:moveTo>
                  <a:pt x="0" y="0"/>
                </a:moveTo>
                <a:lnTo>
                  <a:pt x="0" y="34289"/>
                </a:lnTo>
              </a:path>
            </a:pathLst>
          </a:custGeom>
          <a:ln w="8381">
            <a:solidFill>
              <a:srgbClr val="000000"/>
            </a:solidFill>
          </a:ln>
        </p:spPr>
        <p:txBody>
          <a:bodyPr wrap="square" lIns="0" tIns="0" rIns="0" bIns="0" rtlCol="0"/>
          <a:lstStyle/>
          <a:p>
            <a:endParaRPr/>
          </a:p>
        </p:txBody>
      </p:sp>
      <p:sp>
        <p:nvSpPr>
          <p:cNvPr id="794" name="object 794"/>
          <p:cNvSpPr/>
          <p:nvPr/>
        </p:nvSpPr>
        <p:spPr>
          <a:xfrm>
            <a:off x="5303779" y="2483294"/>
            <a:ext cx="7620" cy="0"/>
          </a:xfrm>
          <a:custGeom>
            <a:avLst/>
            <a:gdLst/>
            <a:ahLst/>
            <a:cxnLst/>
            <a:rect l="l" t="t" r="r" b="b"/>
            <a:pathLst>
              <a:path w="7620">
                <a:moveTo>
                  <a:pt x="0" y="0"/>
                </a:moveTo>
                <a:lnTo>
                  <a:pt x="7619" y="0"/>
                </a:lnTo>
              </a:path>
            </a:pathLst>
          </a:custGeom>
          <a:ln w="3175">
            <a:solidFill>
              <a:srgbClr val="000000"/>
            </a:solidFill>
          </a:ln>
        </p:spPr>
        <p:txBody>
          <a:bodyPr wrap="square" lIns="0" tIns="0" rIns="0" bIns="0" rtlCol="0"/>
          <a:lstStyle/>
          <a:p>
            <a:endParaRPr/>
          </a:p>
        </p:txBody>
      </p:sp>
      <p:sp>
        <p:nvSpPr>
          <p:cNvPr id="795" name="object 795"/>
          <p:cNvSpPr/>
          <p:nvPr/>
        </p:nvSpPr>
        <p:spPr>
          <a:xfrm>
            <a:off x="5280918" y="2479484"/>
            <a:ext cx="26670" cy="7620"/>
          </a:xfrm>
          <a:custGeom>
            <a:avLst/>
            <a:gdLst/>
            <a:ahLst/>
            <a:cxnLst/>
            <a:rect l="l" t="t" r="r" b="b"/>
            <a:pathLst>
              <a:path w="26670" h="7619">
                <a:moveTo>
                  <a:pt x="26669" y="0"/>
                </a:moveTo>
                <a:lnTo>
                  <a:pt x="0" y="7620"/>
                </a:lnTo>
                <a:lnTo>
                  <a:pt x="26669" y="7620"/>
                </a:lnTo>
                <a:lnTo>
                  <a:pt x="26669" y="0"/>
                </a:lnTo>
                <a:close/>
              </a:path>
            </a:pathLst>
          </a:custGeom>
          <a:solidFill>
            <a:srgbClr val="000000"/>
          </a:solidFill>
        </p:spPr>
        <p:txBody>
          <a:bodyPr wrap="square" lIns="0" tIns="0" rIns="0" bIns="0" rtlCol="0"/>
          <a:lstStyle/>
          <a:p>
            <a:endParaRPr/>
          </a:p>
        </p:txBody>
      </p:sp>
      <p:sp>
        <p:nvSpPr>
          <p:cNvPr id="796" name="object 796"/>
          <p:cNvSpPr/>
          <p:nvPr/>
        </p:nvSpPr>
        <p:spPr>
          <a:xfrm>
            <a:off x="5280918" y="2479484"/>
            <a:ext cx="26670" cy="7620"/>
          </a:xfrm>
          <a:custGeom>
            <a:avLst/>
            <a:gdLst/>
            <a:ahLst/>
            <a:cxnLst/>
            <a:rect l="l" t="t" r="r" b="b"/>
            <a:pathLst>
              <a:path w="26670" h="7619">
                <a:moveTo>
                  <a:pt x="26669" y="0"/>
                </a:moveTo>
                <a:lnTo>
                  <a:pt x="0" y="0"/>
                </a:lnTo>
                <a:lnTo>
                  <a:pt x="0" y="7620"/>
                </a:lnTo>
                <a:lnTo>
                  <a:pt x="26669" y="0"/>
                </a:lnTo>
                <a:close/>
              </a:path>
            </a:pathLst>
          </a:custGeom>
          <a:solidFill>
            <a:srgbClr val="000000"/>
          </a:solidFill>
        </p:spPr>
        <p:txBody>
          <a:bodyPr wrap="square" lIns="0" tIns="0" rIns="0" bIns="0" rtlCol="0"/>
          <a:lstStyle/>
          <a:p>
            <a:endParaRPr/>
          </a:p>
        </p:txBody>
      </p:sp>
      <p:sp>
        <p:nvSpPr>
          <p:cNvPr id="797" name="object 797"/>
          <p:cNvSpPr/>
          <p:nvPr/>
        </p:nvSpPr>
        <p:spPr>
          <a:xfrm>
            <a:off x="5280918" y="2479484"/>
            <a:ext cx="26670" cy="7620"/>
          </a:xfrm>
          <a:custGeom>
            <a:avLst/>
            <a:gdLst/>
            <a:ahLst/>
            <a:cxnLst/>
            <a:rect l="l" t="t" r="r" b="b"/>
            <a:pathLst>
              <a:path w="26670" h="7619">
                <a:moveTo>
                  <a:pt x="26669" y="7620"/>
                </a:moveTo>
                <a:lnTo>
                  <a:pt x="26669" y="0"/>
                </a:lnTo>
                <a:lnTo>
                  <a:pt x="0" y="0"/>
                </a:lnTo>
                <a:lnTo>
                  <a:pt x="0" y="7620"/>
                </a:lnTo>
                <a:lnTo>
                  <a:pt x="26669" y="7620"/>
                </a:lnTo>
              </a:path>
            </a:pathLst>
          </a:custGeom>
          <a:ln w="3175">
            <a:solidFill>
              <a:srgbClr val="000000"/>
            </a:solidFill>
          </a:ln>
        </p:spPr>
        <p:txBody>
          <a:bodyPr wrap="square" lIns="0" tIns="0" rIns="0" bIns="0" rtlCol="0"/>
          <a:lstStyle/>
          <a:p>
            <a:endParaRPr/>
          </a:p>
        </p:txBody>
      </p:sp>
      <p:sp>
        <p:nvSpPr>
          <p:cNvPr id="798" name="object 798"/>
          <p:cNvSpPr/>
          <p:nvPr/>
        </p:nvSpPr>
        <p:spPr>
          <a:xfrm>
            <a:off x="5208528"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799" name="object 799"/>
          <p:cNvSpPr/>
          <p:nvPr/>
        </p:nvSpPr>
        <p:spPr>
          <a:xfrm>
            <a:off x="5208528"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00" name="object 800"/>
          <p:cNvSpPr/>
          <p:nvPr/>
        </p:nvSpPr>
        <p:spPr>
          <a:xfrm>
            <a:off x="5208528"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01" name="object 801"/>
          <p:cNvSpPr/>
          <p:nvPr/>
        </p:nvSpPr>
        <p:spPr>
          <a:xfrm>
            <a:off x="5136138"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02" name="object 802"/>
          <p:cNvSpPr/>
          <p:nvPr/>
        </p:nvSpPr>
        <p:spPr>
          <a:xfrm>
            <a:off x="5136138"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03" name="object 803"/>
          <p:cNvSpPr/>
          <p:nvPr/>
        </p:nvSpPr>
        <p:spPr>
          <a:xfrm>
            <a:off x="5136138"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04" name="object 804"/>
          <p:cNvSpPr/>
          <p:nvPr/>
        </p:nvSpPr>
        <p:spPr>
          <a:xfrm>
            <a:off x="5062987" y="2479484"/>
            <a:ext cx="48895" cy="7620"/>
          </a:xfrm>
          <a:custGeom>
            <a:avLst/>
            <a:gdLst/>
            <a:ahLst/>
            <a:cxnLst/>
            <a:rect l="l" t="t" r="r" b="b"/>
            <a:pathLst>
              <a:path w="48894"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805" name="object 805"/>
          <p:cNvSpPr/>
          <p:nvPr/>
        </p:nvSpPr>
        <p:spPr>
          <a:xfrm>
            <a:off x="5062987" y="2479484"/>
            <a:ext cx="48895" cy="7620"/>
          </a:xfrm>
          <a:custGeom>
            <a:avLst/>
            <a:gdLst/>
            <a:ahLst/>
            <a:cxnLst/>
            <a:rect l="l" t="t" r="r" b="b"/>
            <a:pathLst>
              <a:path w="48894"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806" name="object 806"/>
          <p:cNvSpPr/>
          <p:nvPr/>
        </p:nvSpPr>
        <p:spPr>
          <a:xfrm>
            <a:off x="5062987" y="2479484"/>
            <a:ext cx="48895" cy="7620"/>
          </a:xfrm>
          <a:custGeom>
            <a:avLst/>
            <a:gdLst/>
            <a:ahLst/>
            <a:cxnLst/>
            <a:rect l="l" t="t" r="r" b="b"/>
            <a:pathLst>
              <a:path w="48894" h="7619">
                <a:moveTo>
                  <a:pt x="48767" y="7620"/>
                </a:moveTo>
                <a:lnTo>
                  <a:pt x="48767" y="0"/>
                </a:lnTo>
                <a:lnTo>
                  <a:pt x="0" y="0"/>
                </a:lnTo>
                <a:lnTo>
                  <a:pt x="0" y="7620"/>
                </a:lnTo>
                <a:lnTo>
                  <a:pt x="48767" y="7620"/>
                </a:lnTo>
              </a:path>
            </a:pathLst>
          </a:custGeom>
          <a:ln w="3175">
            <a:solidFill>
              <a:srgbClr val="000000"/>
            </a:solidFill>
          </a:ln>
        </p:spPr>
        <p:txBody>
          <a:bodyPr wrap="square" lIns="0" tIns="0" rIns="0" bIns="0" rtlCol="0"/>
          <a:lstStyle/>
          <a:p>
            <a:endParaRPr/>
          </a:p>
        </p:txBody>
      </p:sp>
      <p:sp>
        <p:nvSpPr>
          <p:cNvPr id="807" name="object 807"/>
          <p:cNvSpPr/>
          <p:nvPr/>
        </p:nvSpPr>
        <p:spPr>
          <a:xfrm>
            <a:off x="4990597" y="2479484"/>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808" name="object 808"/>
          <p:cNvSpPr/>
          <p:nvPr/>
        </p:nvSpPr>
        <p:spPr>
          <a:xfrm>
            <a:off x="4990597" y="2479484"/>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809" name="object 809"/>
          <p:cNvSpPr/>
          <p:nvPr/>
        </p:nvSpPr>
        <p:spPr>
          <a:xfrm>
            <a:off x="4990597" y="2479484"/>
            <a:ext cx="48895" cy="7620"/>
          </a:xfrm>
          <a:custGeom>
            <a:avLst/>
            <a:gdLst/>
            <a:ahLst/>
            <a:cxnLst/>
            <a:rect l="l" t="t" r="r" b="b"/>
            <a:pathLst>
              <a:path w="48894"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810" name="object 810"/>
          <p:cNvSpPr/>
          <p:nvPr/>
        </p:nvSpPr>
        <p:spPr>
          <a:xfrm>
            <a:off x="4918206"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11" name="object 811"/>
          <p:cNvSpPr/>
          <p:nvPr/>
        </p:nvSpPr>
        <p:spPr>
          <a:xfrm>
            <a:off x="4918206"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12" name="object 812"/>
          <p:cNvSpPr/>
          <p:nvPr/>
        </p:nvSpPr>
        <p:spPr>
          <a:xfrm>
            <a:off x="4918206"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13" name="object 813"/>
          <p:cNvSpPr/>
          <p:nvPr/>
        </p:nvSpPr>
        <p:spPr>
          <a:xfrm>
            <a:off x="4845816"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14" name="object 814"/>
          <p:cNvSpPr/>
          <p:nvPr/>
        </p:nvSpPr>
        <p:spPr>
          <a:xfrm>
            <a:off x="4845816"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15" name="object 815"/>
          <p:cNvSpPr/>
          <p:nvPr/>
        </p:nvSpPr>
        <p:spPr>
          <a:xfrm>
            <a:off x="4845816"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16" name="object 816"/>
          <p:cNvSpPr/>
          <p:nvPr/>
        </p:nvSpPr>
        <p:spPr>
          <a:xfrm>
            <a:off x="4772665" y="2479484"/>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817" name="object 817"/>
          <p:cNvSpPr/>
          <p:nvPr/>
        </p:nvSpPr>
        <p:spPr>
          <a:xfrm>
            <a:off x="4772665" y="2479484"/>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818" name="object 818"/>
          <p:cNvSpPr/>
          <p:nvPr/>
        </p:nvSpPr>
        <p:spPr>
          <a:xfrm>
            <a:off x="4772665" y="2479484"/>
            <a:ext cx="48895" cy="7620"/>
          </a:xfrm>
          <a:custGeom>
            <a:avLst/>
            <a:gdLst/>
            <a:ahLst/>
            <a:cxnLst/>
            <a:rect l="l" t="t" r="r" b="b"/>
            <a:pathLst>
              <a:path w="48894"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819" name="object 819"/>
          <p:cNvSpPr/>
          <p:nvPr/>
        </p:nvSpPr>
        <p:spPr>
          <a:xfrm>
            <a:off x="4700275" y="2479484"/>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820" name="object 820"/>
          <p:cNvSpPr/>
          <p:nvPr/>
        </p:nvSpPr>
        <p:spPr>
          <a:xfrm>
            <a:off x="4700275" y="2479484"/>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821" name="object 821"/>
          <p:cNvSpPr/>
          <p:nvPr/>
        </p:nvSpPr>
        <p:spPr>
          <a:xfrm>
            <a:off x="4700275" y="2479484"/>
            <a:ext cx="48895" cy="7620"/>
          </a:xfrm>
          <a:custGeom>
            <a:avLst/>
            <a:gdLst/>
            <a:ahLst/>
            <a:cxnLst/>
            <a:rect l="l" t="t" r="r" b="b"/>
            <a:pathLst>
              <a:path w="48894"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822" name="object 822"/>
          <p:cNvSpPr/>
          <p:nvPr/>
        </p:nvSpPr>
        <p:spPr>
          <a:xfrm>
            <a:off x="4627885"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23" name="object 823"/>
          <p:cNvSpPr/>
          <p:nvPr/>
        </p:nvSpPr>
        <p:spPr>
          <a:xfrm>
            <a:off x="4627885"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24" name="object 824"/>
          <p:cNvSpPr/>
          <p:nvPr/>
        </p:nvSpPr>
        <p:spPr>
          <a:xfrm>
            <a:off x="4627885"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25" name="object 825"/>
          <p:cNvSpPr/>
          <p:nvPr/>
        </p:nvSpPr>
        <p:spPr>
          <a:xfrm>
            <a:off x="4555494"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26" name="object 826"/>
          <p:cNvSpPr/>
          <p:nvPr/>
        </p:nvSpPr>
        <p:spPr>
          <a:xfrm>
            <a:off x="4555494"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27" name="object 827"/>
          <p:cNvSpPr/>
          <p:nvPr/>
        </p:nvSpPr>
        <p:spPr>
          <a:xfrm>
            <a:off x="4554732" y="2479484"/>
            <a:ext cx="48895" cy="7620"/>
          </a:xfrm>
          <a:custGeom>
            <a:avLst/>
            <a:gdLst/>
            <a:ahLst/>
            <a:cxnLst/>
            <a:rect l="l" t="t" r="r" b="b"/>
            <a:pathLst>
              <a:path w="48894"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828" name="object 828"/>
          <p:cNvSpPr/>
          <p:nvPr/>
        </p:nvSpPr>
        <p:spPr>
          <a:xfrm>
            <a:off x="4482343" y="2479484"/>
            <a:ext cx="48895" cy="7620"/>
          </a:xfrm>
          <a:custGeom>
            <a:avLst/>
            <a:gdLst/>
            <a:ahLst/>
            <a:cxnLst/>
            <a:rect l="l" t="t" r="r" b="b"/>
            <a:pathLst>
              <a:path w="48894" h="7619">
                <a:moveTo>
                  <a:pt x="48767" y="0"/>
                </a:moveTo>
                <a:lnTo>
                  <a:pt x="0" y="7620"/>
                </a:lnTo>
                <a:lnTo>
                  <a:pt x="48767" y="7620"/>
                </a:lnTo>
                <a:lnTo>
                  <a:pt x="48767" y="0"/>
                </a:lnTo>
                <a:close/>
              </a:path>
            </a:pathLst>
          </a:custGeom>
          <a:solidFill>
            <a:srgbClr val="000000"/>
          </a:solidFill>
        </p:spPr>
        <p:txBody>
          <a:bodyPr wrap="square" lIns="0" tIns="0" rIns="0" bIns="0" rtlCol="0"/>
          <a:lstStyle/>
          <a:p>
            <a:endParaRPr/>
          </a:p>
        </p:txBody>
      </p:sp>
      <p:sp>
        <p:nvSpPr>
          <p:cNvPr id="829" name="object 829"/>
          <p:cNvSpPr/>
          <p:nvPr/>
        </p:nvSpPr>
        <p:spPr>
          <a:xfrm>
            <a:off x="4482343" y="2479484"/>
            <a:ext cx="48895" cy="7620"/>
          </a:xfrm>
          <a:custGeom>
            <a:avLst/>
            <a:gdLst/>
            <a:ahLst/>
            <a:cxnLst/>
            <a:rect l="l" t="t" r="r" b="b"/>
            <a:pathLst>
              <a:path w="48894" h="7619">
                <a:moveTo>
                  <a:pt x="48767" y="0"/>
                </a:moveTo>
                <a:lnTo>
                  <a:pt x="0" y="0"/>
                </a:lnTo>
                <a:lnTo>
                  <a:pt x="0" y="7620"/>
                </a:lnTo>
                <a:lnTo>
                  <a:pt x="48767" y="0"/>
                </a:lnTo>
                <a:close/>
              </a:path>
            </a:pathLst>
          </a:custGeom>
          <a:solidFill>
            <a:srgbClr val="000000"/>
          </a:solidFill>
        </p:spPr>
        <p:txBody>
          <a:bodyPr wrap="square" lIns="0" tIns="0" rIns="0" bIns="0" rtlCol="0"/>
          <a:lstStyle/>
          <a:p>
            <a:endParaRPr/>
          </a:p>
        </p:txBody>
      </p:sp>
      <p:sp>
        <p:nvSpPr>
          <p:cNvPr id="830" name="object 830"/>
          <p:cNvSpPr/>
          <p:nvPr/>
        </p:nvSpPr>
        <p:spPr>
          <a:xfrm>
            <a:off x="4482343" y="2479484"/>
            <a:ext cx="48895" cy="7620"/>
          </a:xfrm>
          <a:custGeom>
            <a:avLst/>
            <a:gdLst/>
            <a:ahLst/>
            <a:cxnLst/>
            <a:rect l="l" t="t" r="r" b="b"/>
            <a:pathLst>
              <a:path w="48894" h="7619">
                <a:moveTo>
                  <a:pt x="48767" y="7620"/>
                </a:moveTo>
                <a:lnTo>
                  <a:pt x="48767" y="0"/>
                </a:lnTo>
                <a:lnTo>
                  <a:pt x="0" y="0"/>
                </a:lnTo>
                <a:lnTo>
                  <a:pt x="0" y="7620"/>
                </a:lnTo>
                <a:lnTo>
                  <a:pt x="48767" y="7620"/>
                </a:lnTo>
              </a:path>
            </a:pathLst>
          </a:custGeom>
          <a:ln w="3175">
            <a:solidFill>
              <a:srgbClr val="000000"/>
            </a:solidFill>
          </a:ln>
        </p:spPr>
        <p:txBody>
          <a:bodyPr wrap="square" lIns="0" tIns="0" rIns="0" bIns="0" rtlCol="0"/>
          <a:lstStyle/>
          <a:p>
            <a:endParaRPr/>
          </a:p>
        </p:txBody>
      </p:sp>
      <p:sp>
        <p:nvSpPr>
          <p:cNvPr id="831" name="object 831"/>
          <p:cNvSpPr/>
          <p:nvPr/>
        </p:nvSpPr>
        <p:spPr>
          <a:xfrm>
            <a:off x="4409953" y="2479484"/>
            <a:ext cx="48895" cy="7620"/>
          </a:xfrm>
          <a:custGeom>
            <a:avLst/>
            <a:gdLst/>
            <a:ahLst/>
            <a:cxnLst/>
            <a:rect l="l" t="t" r="r" b="b"/>
            <a:pathLst>
              <a:path w="48894" h="7619">
                <a:moveTo>
                  <a:pt x="48768" y="0"/>
                </a:moveTo>
                <a:lnTo>
                  <a:pt x="0" y="7620"/>
                </a:lnTo>
                <a:lnTo>
                  <a:pt x="48768" y="7620"/>
                </a:lnTo>
                <a:lnTo>
                  <a:pt x="48768" y="0"/>
                </a:lnTo>
                <a:close/>
              </a:path>
            </a:pathLst>
          </a:custGeom>
          <a:solidFill>
            <a:srgbClr val="000000"/>
          </a:solidFill>
        </p:spPr>
        <p:txBody>
          <a:bodyPr wrap="square" lIns="0" tIns="0" rIns="0" bIns="0" rtlCol="0"/>
          <a:lstStyle/>
          <a:p>
            <a:endParaRPr/>
          </a:p>
        </p:txBody>
      </p:sp>
      <p:sp>
        <p:nvSpPr>
          <p:cNvPr id="832" name="object 832"/>
          <p:cNvSpPr/>
          <p:nvPr/>
        </p:nvSpPr>
        <p:spPr>
          <a:xfrm>
            <a:off x="4409953" y="2479484"/>
            <a:ext cx="48895" cy="7620"/>
          </a:xfrm>
          <a:custGeom>
            <a:avLst/>
            <a:gdLst/>
            <a:ahLst/>
            <a:cxnLst/>
            <a:rect l="l" t="t" r="r" b="b"/>
            <a:pathLst>
              <a:path w="48894" h="7619">
                <a:moveTo>
                  <a:pt x="48768" y="0"/>
                </a:moveTo>
                <a:lnTo>
                  <a:pt x="0" y="0"/>
                </a:lnTo>
                <a:lnTo>
                  <a:pt x="0" y="7620"/>
                </a:lnTo>
                <a:lnTo>
                  <a:pt x="48768" y="0"/>
                </a:lnTo>
                <a:close/>
              </a:path>
            </a:pathLst>
          </a:custGeom>
          <a:solidFill>
            <a:srgbClr val="000000"/>
          </a:solidFill>
        </p:spPr>
        <p:txBody>
          <a:bodyPr wrap="square" lIns="0" tIns="0" rIns="0" bIns="0" rtlCol="0"/>
          <a:lstStyle/>
          <a:p>
            <a:endParaRPr/>
          </a:p>
        </p:txBody>
      </p:sp>
      <p:sp>
        <p:nvSpPr>
          <p:cNvPr id="833" name="object 833"/>
          <p:cNvSpPr/>
          <p:nvPr/>
        </p:nvSpPr>
        <p:spPr>
          <a:xfrm>
            <a:off x="4409953" y="2479484"/>
            <a:ext cx="48895" cy="7620"/>
          </a:xfrm>
          <a:custGeom>
            <a:avLst/>
            <a:gdLst/>
            <a:ahLst/>
            <a:cxnLst/>
            <a:rect l="l" t="t" r="r" b="b"/>
            <a:pathLst>
              <a:path w="48894" h="7619">
                <a:moveTo>
                  <a:pt x="48768" y="7620"/>
                </a:moveTo>
                <a:lnTo>
                  <a:pt x="48768" y="0"/>
                </a:lnTo>
                <a:lnTo>
                  <a:pt x="0" y="0"/>
                </a:lnTo>
                <a:lnTo>
                  <a:pt x="0" y="7620"/>
                </a:lnTo>
                <a:lnTo>
                  <a:pt x="48768" y="7620"/>
                </a:lnTo>
              </a:path>
            </a:pathLst>
          </a:custGeom>
          <a:ln w="3175">
            <a:solidFill>
              <a:srgbClr val="000000"/>
            </a:solidFill>
          </a:ln>
        </p:spPr>
        <p:txBody>
          <a:bodyPr wrap="square" lIns="0" tIns="0" rIns="0" bIns="0" rtlCol="0"/>
          <a:lstStyle/>
          <a:p>
            <a:endParaRPr/>
          </a:p>
        </p:txBody>
      </p:sp>
      <p:sp>
        <p:nvSpPr>
          <p:cNvPr id="834" name="object 834"/>
          <p:cNvSpPr/>
          <p:nvPr/>
        </p:nvSpPr>
        <p:spPr>
          <a:xfrm>
            <a:off x="4337563"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35" name="object 835"/>
          <p:cNvSpPr/>
          <p:nvPr/>
        </p:nvSpPr>
        <p:spPr>
          <a:xfrm>
            <a:off x="4337563"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36" name="object 836"/>
          <p:cNvSpPr/>
          <p:nvPr/>
        </p:nvSpPr>
        <p:spPr>
          <a:xfrm>
            <a:off x="4337563"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37" name="object 837"/>
          <p:cNvSpPr/>
          <p:nvPr/>
        </p:nvSpPr>
        <p:spPr>
          <a:xfrm>
            <a:off x="4265172" y="2479484"/>
            <a:ext cx="48260" cy="7620"/>
          </a:xfrm>
          <a:custGeom>
            <a:avLst/>
            <a:gdLst/>
            <a:ahLst/>
            <a:cxnLst/>
            <a:rect l="l" t="t" r="r" b="b"/>
            <a:pathLst>
              <a:path w="48260" h="7619">
                <a:moveTo>
                  <a:pt x="48006" y="0"/>
                </a:moveTo>
                <a:lnTo>
                  <a:pt x="0" y="7620"/>
                </a:lnTo>
                <a:lnTo>
                  <a:pt x="48006" y="7620"/>
                </a:lnTo>
                <a:lnTo>
                  <a:pt x="48006" y="0"/>
                </a:lnTo>
                <a:close/>
              </a:path>
            </a:pathLst>
          </a:custGeom>
          <a:solidFill>
            <a:srgbClr val="000000"/>
          </a:solidFill>
        </p:spPr>
        <p:txBody>
          <a:bodyPr wrap="square" lIns="0" tIns="0" rIns="0" bIns="0" rtlCol="0"/>
          <a:lstStyle/>
          <a:p>
            <a:endParaRPr/>
          </a:p>
        </p:txBody>
      </p:sp>
      <p:sp>
        <p:nvSpPr>
          <p:cNvPr id="838" name="object 838"/>
          <p:cNvSpPr/>
          <p:nvPr/>
        </p:nvSpPr>
        <p:spPr>
          <a:xfrm>
            <a:off x="4265172" y="2479484"/>
            <a:ext cx="48260" cy="7620"/>
          </a:xfrm>
          <a:custGeom>
            <a:avLst/>
            <a:gdLst/>
            <a:ahLst/>
            <a:cxnLst/>
            <a:rect l="l" t="t" r="r" b="b"/>
            <a:pathLst>
              <a:path w="48260" h="7619">
                <a:moveTo>
                  <a:pt x="48006" y="0"/>
                </a:moveTo>
                <a:lnTo>
                  <a:pt x="0" y="0"/>
                </a:lnTo>
                <a:lnTo>
                  <a:pt x="0" y="7620"/>
                </a:lnTo>
                <a:lnTo>
                  <a:pt x="48006" y="0"/>
                </a:lnTo>
                <a:close/>
              </a:path>
            </a:pathLst>
          </a:custGeom>
          <a:solidFill>
            <a:srgbClr val="000000"/>
          </a:solidFill>
        </p:spPr>
        <p:txBody>
          <a:bodyPr wrap="square" lIns="0" tIns="0" rIns="0" bIns="0" rtlCol="0"/>
          <a:lstStyle/>
          <a:p>
            <a:endParaRPr/>
          </a:p>
        </p:txBody>
      </p:sp>
      <p:sp>
        <p:nvSpPr>
          <p:cNvPr id="839" name="object 839"/>
          <p:cNvSpPr/>
          <p:nvPr/>
        </p:nvSpPr>
        <p:spPr>
          <a:xfrm>
            <a:off x="4265172" y="2479484"/>
            <a:ext cx="48260" cy="7620"/>
          </a:xfrm>
          <a:custGeom>
            <a:avLst/>
            <a:gdLst/>
            <a:ahLst/>
            <a:cxnLst/>
            <a:rect l="l" t="t" r="r" b="b"/>
            <a:pathLst>
              <a:path w="48260" h="7619">
                <a:moveTo>
                  <a:pt x="48006" y="7620"/>
                </a:moveTo>
                <a:lnTo>
                  <a:pt x="48006" y="0"/>
                </a:lnTo>
                <a:lnTo>
                  <a:pt x="0" y="0"/>
                </a:lnTo>
                <a:lnTo>
                  <a:pt x="0" y="7620"/>
                </a:lnTo>
                <a:lnTo>
                  <a:pt x="48006" y="7620"/>
                </a:lnTo>
              </a:path>
            </a:pathLst>
          </a:custGeom>
          <a:ln w="3175">
            <a:solidFill>
              <a:srgbClr val="000000"/>
            </a:solidFill>
          </a:ln>
        </p:spPr>
        <p:txBody>
          <a:bodyPr wrap="square" lIns="0" tIns="0" rIns="0" bIns="0" rtlCol="0"/>
          <a:lstStyle/>
          <a:p>
            <a:endParaRPr/>
          </a:p>
        </p:txBody>
      </p:sp>
      <p:sp>
        <p:nvSpPr>
          <p:cNvPr id="840" name="object 840"/>
          <p:cNvSpPr/>
          <p:nvPr/>
        </p:nvSpPr>
        <p:spPr>
          <a:xfrm>
            <a:off x="4214119" y="2479484"/>
            <a:ext cx="26670" cy="7620"/>
          </a:xfrm>
          <a:custGeom>
            <a:avLst/>
            <a:gdLst/>
            <a:ahLst/>
            <a:cxnLst/>
            <a:rect l="l" t="t" r="r" b="b"/>
            <a:pathLst>
              <a:path w="26669" h="7619">
                <a:moveTo>
                  <a:pt x="26669" y="0"/>
                </a:moveTo>
                <a:lnTo>
                  <a:pt x="0" y="7620"/>
                </a:lnTo>
                <a:lnTo>
                  <a:pt x="26669" y="7620"/>
                </a:lnTo>
                <a:lnTo>
                  <a:pt x="26669" y="0"/>
                </a:lnTo>
                <a:close/>
              </a:path>
            </a:pathLst>
          </a:custGeom>
          <a:solidFill>
            <a:srgbClr val="000000"/>
          </a:solidFill>
        </p:spPr>
        <p:txBody>
          <a:bodyPr wrap="square" lIns="0" tIns="0" rIns="0" bIns="0" rtlCol="0"/>
          <a:lstStyle/>
          <a:p>
            <a:endParaRPr/>
          </a:p>
        </p:txBody>
      </p:sp>
      <p:sp>
        <p:nvSpPr>
          <p:cNvPr id="841" name="object 841"/>
          <p:cNvSpPr/>
          <p:nvPr/>
        </p:nvSpPr>
        <p:spPr>
          <a:xfrm>
            <a:off x="4214119" y="2479484"/>
            <a:ext cx="26670" cy="7620"/>
          </a:xfrm>
          <a:custGeom>
            <a:avLst/>
            <a:gdLst/>
            <a:ahLst/>
            <a:cxnLst/>
            <a:rect l="l" t="t" r="r" b="b"/>
            <a:pathLst>
              <a:path w="26669" h="7619">
                <a:moveTo>
                  <a:pt x="26669" y="0"/>
                </a:moveTo>
                <a:lnTo>
                  <a:pt x="0" y="0"/>
                </a:lnTo>
                <a:lnTo>
                  <a:pt x="0" y="7620"/>
                </a:lnTo>
                <a:lnTo>
                  <a:pt x="26669" y="0"/>
                </a:lnTo>
                <a:close/>
              </a:path>
            </a:pathLst>
          </a:custGeom>
          <a:solidFill>
            <a:srgbClr val="000000"/>
          </a:solidFill>
        </p:spPr>
        <p:txBody>
          <a:bodyPr wrap="square" lIns="0" tIns="0" rIns="0" bIns="0" rtlCol="0"/>
          <a:lstStyle/>
          <a:p>
            <a:endParaRPr/>
          </a:p>
        </p:txBody>
      </p:sp>
      <p:sp>
        <p:nvSpPr>
          <p:cNvPr id="842" name="object 842"/>
          <p:cNvSpPr/>
          <p:nvPr/>
        </p:nvSpPr>
        <p:spPr>
          <a:xfrm>
            <a:off x="4214119" y="2479484"/>
            <a:ext cx="26670" cy="7620"/>
          </a:xfrm>
          <a:custGeom>
            <a:avLst/>
            <a:gdLst/>
            <a:ahLst/>
            <a:cxnLst/>
            <a:rect l="l" t="t" r="r" b="b"/>
            <a:pathLst>
              <a:path w="26669" h="7619">
                <a:moveTo>
                  <a:pt x="26669" y="7620"/>
                </a:moveTo>
                <a:lnTo>
                  <a:pt x="26669" y="0"/>
                </a:lnTo>
                <a:lnTo>
                  <a:pt x="0" y="0"/>
                </a:lnTo>
                <a:lnTo>
                  <a:pt x="0" y="7620"/>
                </a:lnTo>
                <a:lnTo>
                  <a:pt x="26669" y="7620"/>
                </a:lnTo>
              </a:path>
            </a:pathLst>
          </a:custGeom>
          <a:ln w="3175">
            <a:solidFill>
              <a:srgbClr val="000000"/>
            </a:solidFill>
          </a:ln>
        </p:spPr>
        <p:txBody>
          <a:bodyPr wrap="square" lIns="0" tIns="0" rIns="0" bIns="0" rtlCol="0"/>
          <a:lstStyle/>
          <a:p>
            <a:endParaRPr/>
          </a:p>
        </p:txBody>
      </p:sp>
      <p:sp>
        <p:nvSpPr>
          <p:cNvPr id="843" name="object 843"/>
          <p:cNvSpPr/>
          <p:nvPr/>
        </p:nvSpPr>
        <p:spPr>
          <a:xfrm>
            <a:off x="4214119" y="2479484"/>
            <a:ext cx="0" cy="7620"/>
          </a:xfrm>
          <a:custGeom>
            <a:avLst/>
            <a:gdLst/>
            <a:ahLst/>
            <a:cxnLst/>
            <a:rect l="l" t="t" r="r" b="b"/>
            <a:pathLst>
              <a:path h="7619">
                <a:moveTo>
                  <a:pt x="0" y="7620"/>
                </a:moveTo>
                <a:lnTo>
                  <a:pt x="0" y="0"/>
                </a:lnTo>
              </a:path>
            </a:pathLst>
          </a:custGeom>
          <a:ln w="3175">
            <a:solidFill>
              <a:srgbClr val="000000"/>
            </a:solidFill>
          </a:ln>
        </p:spPr>
        <p:txBody>
          <a:bodyPr wrap="square" lIns="0" tIns="0" rIns="0" bIns="0" rtlCol="0"/>
          <a:lstStyle/>
          <a:p>
            <a:endParaRPr/>
          </a:p>
        </p:txBody>
      </p:sp>
      <p:sp>
        <p:nvSpPr>
          <p:cNvPr id="844" name="object 844"/>
          <p:cNvSpPr/>
          <p:nvPr/>
        </p:nvSpPr>
        <p:spPr>
          <a:xfrm>
            <a:off x="4264410" y="2344611"/>
            <a:ext cx="7620" cy="538480"/>
          </a:xfrm>
          <a:custGeom>
            <a:avLst/>
            <a:gdLst/>
            <a:ahLst/>
            <a:cxnLst/>
            <a:rect l="l" t="t" r="r" b="b"/>
            <a:pathLst>
              <a:path w="7619" h="538480">
                <a:moveTo>
                  <a:pt x="7620" y="0"/>
                </a:moveTo>
                <a:lnTo>
                  <a:pt x="0" y="0"/>
                </a:lnTo>
                <a:lnTo>
                  <a:pt x="7620" y="537972"/>
                </a:lnTo>
                <a:lnTo>
                  <a:pt x="7620" y="0"/>
                </a:lnTo>
                <a:close/>
              </a:path>
            </a:pathLst>
          </a:custGeom>
          <a:solidFill>
            <a:srgbClr val="000000"/>
          </a:solidFill>
        </p:spPr>
        <p:txBody>
          <a:bodyPr wrap="square" lIns="0" tIns="0" rIns="0" bIns="0" rtlCol="0"/>
          <a:lstStyle/>
          <a:p>
            <a:endParaRPr/>
          </a:p>
        </p:txBody>
      </p:sp>
      <p:sp>
        <p:nvSpPr>
          <p:cNvPr id="845" name="object 845"/>
          <p:cNvSpPr/>
          <p:nvPr/>
        </p:nvSpPr>
        <p:spPr>
          <a:xfrm>
            <a:off x="4264410" y="2344611"/>
            <a:ext cx="7620" cy="538480"/>
          </a:xfrm>
          <a:custGeom>
            <a:avLst/>
            <a:gdLst/>
            <a:ahLst/>
            <a:cxnLst/>
            <a:rect l="l" t="t" r="r" b="b"/>
            <a:pathLst>
              <a:path w="7619" h="538480">
                <a:moveTo>
                  <a:pt x="0" y="0"/>
                </a:moveTo>
                <a:lnTo>
                  <a:pt x="0" y="537972"/>
                </a:lnTo>
                <a:lnTo>
                  <a:pt x="7620" y="537972"/>
                </a:lnTo>
                <a:lnTo>
                  <a:pt x="0" y="0"/>
                </a:lnTo>
                <a:close/>
              </a:path>
            </a:pathLst>
          </a:custGeom>
          <a:solidFill>
            <a:srgbClr val="000000"/>
          </a:solidFill>
        </p:spPr>
        <p:txBody>
          <a:bodyPr wrap="square" lIns="0" tIns="0" rIns="0" bIns="0" rtlCol="0"/>
          <a:lstStyle/>
          <a:p>
            <a:endParaRPr/>
          </a:p>
        </p:txBody>
      </p:sp>
      <p:sp>
        <p:nvSpPr>
          <p:cNvPr id="846" name="object 846"/>
          <p:cNvSpPr/>
          <p:nvPr/>
        </p:nvSpPr>
        <p:spPr>
          <a:xfrm>
            <a:off x="4264410" y="2344611"/>
            <a:ext cx="7620" cy="538480"/>
          </a:xfrm>
          <a:custGeom>
            <a:avLst/>
            <a:gdLst/>
            <a:ahLst/>
            <a:cxnLst/>
            <a:rect l="l" t="t" r="r" b="b"/>
            <a:pathLst>
              <a:path w="7619" h="538480">
                <a:moveTo>
                  <a:pt x="7620" y="0"/>
                </a:moveTo>
                <a:lnTo>
                  <a:pt x="0" y="0"/>
                </a:lnTo>
                <a:lnTo>
                  <a:pt x="0" y="537972"/>
                </a:lnTo>
                <a:lnTo>
                  <a:pt x="7620" y="537972"/>
                </a:lnTo>
                <a:lnTo>
                  <a:pt x="7620" y="0"/>
                </a:lnTo>
              </a:path>
            </a:pathLst>
          </a:custGeom>
          <a:ln w="3175">
            <a:solidFill>
              <a:srgbClr val="000000"/>
            </a:solidFill>
          </a:ln>
        </p:spPr>
        <p:txBody>
          <a:bodyPr wrap="square" lIns="0" tIns="0" rIns="0" bIns="0" rtlCol="0"/>
          <a:lstStyle/>
          <a:p>
            <a:endParaRPr/>
          </a:p>
        </p:txBody>
      </p:sp>
      <p:sp>
        <p:nvSpPr>
          <p:cNvPr id="847" name="object 847"/>
          <p:cNvSpPr/>
          <p:nvPr/>
        </p:nvSpPr>
        <p:spPr>
          <a:xfrm>
            <a:off x="4264410" y="2949639"/>
            <a:ext cx="7620" cy="170180"/>
          </a:xfrm>
          <a:custGeom>
            <a:avLst/>
            <a:gdLst/>
            <a:ahLst/>
            <a:cxnLst/>
            <a:rect l="l" t="t" r="r" b="b"/>
            <a:pathLst>
              <a:path w="7619" h="170180">
                <a:moveTo>
                  <a:pt x="7620" y="0"/>
                </a:moveTo>
                <a:lnTo>
                  <a:pt x="0" y="0"/>
                </a:lnTo>
                <a:lnTo>
                  <a:pt x="7620" y="169925"/>
                </a:lnTo>
                <a:lnTo>
                  <a:pt x="7620" y="0"/>
                </a:lnTo>
                <a:close/>
              </a:path>
            </a:pathLst>
          </a:custGeom>
          <a:solidFill>
            <a:srgbClr val="000000"/>
          </a:solidFill>
        </p:spPr>
        <p:txBody>
          <a:bodyPr wrap="square" lIns="0" tIns="0" rIns="0" bIns="0" rtlCol="0"/>
          <a:lstStyle/>
          <a:p>
            <a:endParaRPr/>
          </a:p>
        </p:txBody>
      </p:sp>
      <p:sp>
        <p:nvSpPr>
          <p:cNvPr id="848" name="object 848"/>
          <p:cNvSpPr/>
          <p:nvPr/>
        </p:nvSpPr>
        <p:spPr>
          <a:xfrm>
            <a:off x="4264410" y="2949639"/>
            <a:ext cx="7620" cy="170180"/>
          </a:xfrm>
          <a:custGeom>
            <a:avLst/>
            <a:gdLst/>
            <a:ahLst/>
            <a:cxnLst/>
            <a:rect l="l" t="t" r="r" b="b"/>
            <a:pathLst>
              <a:path w="7619" h="170180">
                <a:moveTo>
                  <a:pt x="0" y="0"/>
                </a:moveTo>
                <a:lnTo>
                  <a:pt x="0" y="169925"/>
                </a:lnTo>
                <a:lnTo>
                  <a:pt x="7620" y="169925"/>
                </a:lnTo>
                <a:lnTo>
                  <a:pt x="0" y="0"/>
                </a:lnTo>
                <a:close/>
              </a:path>
            </a:pathLst>
          </a:custGeom>
          <a:solidFill>
            <a:srgbClr val="000000"/>
          </a:solidFill>
        </p:spPr>
        <p:txBody>
          <a:bodyPr wrap="square" lIns="0" tIns="0" rIns="0" bIns="0" rtlCol="0"/>
          <a:lstStyle/>
          <a:p>
            <a:endParaRPr/>
          </a:p>
        </p:txBody>
      </p:sp>
      <p:sp>
        <p:nvSpPr>
          <p:cNvPr id="849" name="object 849"/>
          <p:cNvSpPr/>
          <p:nvPr/>
        </p:nvSpPr>
        <p:spPr>
          <a:xfrm>
            <a:off x="4264410" y="2949639"/>
            <a:ext cx="7620" cy="170180"/>
          </a:xfrm>
          <a:custGeom>
            <a:avLst/>
            <a:gdLst/>
            <a:ahLst/>
            <a:cxnLst/>
            <a:rect l="l" t="t" r="r" b="b"/>
            <a:pathLst>
              <a:path w="7619" h="170180">
                <a:moveTo>
                  <a:pt x="7620" y="0"/>
                </a:moveTo>
                <a:lnTo>
                  <a:pt x="0" y="0"/>
                </a:lnTo>
                <a:lnTo>
                  <a:pt x="0" y="169925"/>
                </a:lnTo>
                <a:lnTo>
                  <a:pt x="7620" y="169925"/>
                </a:lnTo>
                <a:lnTo>
                  <a:pt x="7620" y="0"/>
                </a:lnTo>
              </a:path>
            </a:pathLst>
          </a:custGeom>
          <a:ln w="3175">
            <a:solidFill>
              <a:srgbClr val="000000"/>
            </a:solidFill>
          </a:ln>
        </p:spPr>
        <p:txBody>
          <a:bodyPr wrap="square" lIns="0" tIns="0" rIns="0" bIns="0" rtlCol="0"/>
          <a:lstStyle/>
          <a:p>
            <a:endParaRPr/>
          </a:p>
        </p:txBody>
      </p:sp>
      <p:sp>
        <p:nvSpPr>
          <p:cNvPr id="850" name="object 850"/>
          <p:cNvSpPr/>
          <p:nvPr/>
        </p:nvSpPr>
        <p:spPr>
          <a:xfrm>
            <a:off x="4268221" y="2949639"/>
            <a:ext cx="0" cy="170180"/>
          </a:xfrm>
          <a:custGeom>
            <a:avLst/>
            <a:gdLst/>
            <a:ahLst/>
            <a:cxnLst/>
            <a:rect l="l" t="t" r="r" b="b"/>
            <a:pathLst>
              <a:path h="170180">
                <a:moveTo>
                  <a:pt x="0" y="0"/>
                </a:moveTo>
                <a:lnTo>
                  <a:pt x="0" y="169925"/>
                </a:lnTo>
              </a:path>
            </a:pathLst>
          </a:custGeom>
          <a:ln w="3175">
            <a:solidFill>
              <a:srgbClr val="000000"/>
            </a:solidFill>
          </a:ln>
        </p:spPr>
        <p:txBody>
          <a:bodyPr wrap="square" lIns="0" tIns="0" rIns="0" bIns="0" rtlCol="0"/>
          <a:lstStyle/>
          <a:p>
            <a:endParaRPr/>
          </a:p>
        </p:txBody>
      </p:sp>
      <p:sp>
        <p:nvSpPr>
          <p:cNvPr id="851" name="object 851"/>
          <p:cNvSpPr/>
          <p:nvPr/>
        </p:nvSpPr>
        <p:spPr>
          <a:xfrm>
            <a:off x="4220976" y="2924493"/>
            <a:ext cx="94615" cy="7620"/>
          </a:xfrm>
          <a:custGeom>
            <a:avLst/>
            <a:gdLst/>
            <a:ahLst/>
            <a:cxnLst/>
            <a:rect l="l" t="t" r="r" b="b"/>
            <a:pathLst>
              <a:path w="94614" h="7619">
                <a:moveTo>
                  <a:pt x="94487" y="0"/>
                </a:moveTo>
                <a:lnTo>
                  <a:pt x="0" y="7620"/>
                </a:lnTo>
                <a:lnTo>
                  <a:pt x="94487" y="7620"/>
                </a:lnTo>
                <a:lnTo>
                  <a:pt x="94487" y="0"/>
                </a:lnTo>
                <a:close/>
              </a:path>
            </a:pathLst>
          </a:custGeom>
          <a:solidFill>
            <a:srgbClr val="000000"/>
          </a:solidFill>
        </p:spPr>
        <p:txBody>
          <a:bodyPr wrap="square" lIns="0" tIns="0" rIns="0" bIns="0" rtlCol="0"/>
          <a:lstStyle/>
          <a:p>
            <a:endParaRPr/>
          </a:p>
        </p:txBody>
      </p:sp>
      <p:sp>
        <p:nvSpPr>
          <p:cNvPr id="852" name="object 852"/>
          <p:cNvSpPr/>
          <p:nvPr/>
        </p:nvSpPr>
        <p:spPr>
          <a:xfrm>
            <a:off x="4220976" y="2924493"/>
            <a:ext cx="94615" cy="7620"/>
          </a:xfrm>
          <a:custGeom>
            <a:avLst/>
            <a:gdLst/>
            <a:ahLst/>
            <a:cxnLst/>
            <a:rect l="l" t="t" r="r" b="b"/>
            <a:pathLst>
              <a:path w="94614" h="7619">
                <a:moveTo>
                  <a:pt x="94487" y="0"/>
                </a:moveTo>
                <a:lnTo>
                  <a:pt x="0" y="0"/>
                </a:lnTo>
                <a:lnTo>
                  <a:pt x="0" y="7620"/>
                </a:lnTo>
                <a:lnTo>
                  <a:pt x="94487" y="0"/>
                </a:lnTo>
                <a:close/>
              </a:path>
            </a:pathLst>
          </a:custGeom>
          <a:solidFill>
            <a:srgbClr val="000000"/>
          </a:solidFill>
        </p:spPr>
        <p:txBody>
          <a:bodyPr wrap="square" lIns="0" tIns="0" rIns="0" bIns="0" rtlCol="0"/>
          <a:lstStyle/>
          <a:p>
            <a:endParaRPr/>
          </a:p>
        </p:txBody>
      </p:sp>
      <p:sp>
        <p:nvSpPr>
          <p:cNvPr id="853" name="object 853"/>
          <p:cNvSpPr/>
          <p:nvPr/>
        </p:nvSpPr>
        <p:spPr>
          <a:xfrm>
            <a:off x="4220976" y="2924493"/>
            <a:ext cx="94615" cy="7620"/>
          </a:xfrm>
          <a:custGeom>
            <a:avLst/>
            <a:gdLst/>
            <a:ahLst/>
            <a:cxnLst/>
            <a:rect l="l" t="t" r="r" b="b"/>
            <a:pathLst>
              <a:path w="94614" h="7619">
                <a:moveTo>
                  <a:pt x="94487" y="7620"/>
                </a:moveTo>
                <a:lnTo>
                  <a:pt x="94487" y="0"/>
                </a:lnTo>
                <a:lnTo>
                  <a:pt x="0" y="0"/>
                </a:lnTo>
                <a:lnTo>
                  <a:pt x="0" y="7620"/>
                </a:lnTo>
                <a:lnTo>
                  <a:pt x="94487" y="7620"/>
                </a:lnTo>
              </a:path>
            </a:pathLst>
          </a:custGeom>
          <a:ln w="3175">
            <a:solidFill>
              <a:srgbClr val="000000"/>
            </a:solidFill>
          </a:ln>
        </p:spPr>
        <p:txBody>
          <a:bodyPr wrap="square" lIns="0" tIns="0" rIns="0" bIns="0" rtlCol="0"/>
          <a:lstStyle/>
          <a:p>
            <a:endParaRPr/>
          </a:p>
        </p:txBody>
      </p:sp>
      <p:sp>
        <p:nvSpPr>
          <p:cNvPr id="854" name="object 854"/>
          <p:cNvSpPr/>
          <p:nvPr/>
        </p:nvSpPr>
        <p:spPr>
          <a:xfrm>
            <a:off x="4220976" y="2928302"/>
            <a:ext cx="94615" cy="0"/>
          </a:xfrm>
          <a:custGeom>
            <a:avLst/>
            <a:gdLst/>
            <a:ahLst/>
            <a:cxnLst/>
            <a:rect l="l" t="t" r="r" b="b"/>
            <a:pathLst>
              <a:path w="94614">
                <a:moveTo>
                  <a:pt x="94487" y="0"/>
                </a:moveTo>
                <a:lnTo>
                  <a:pt x="0" y="0"/>
                </a:lnTo>
              </a:path>
            </a:pathLst>
          </a:custGeom>
          <a:ln w="3175">
            <a:solidFill>
              <a:srgbClr val="000000"/>
            </a:solidFill>
          </a:ln>
        </p:spPr>
        <p:txBody>
          <a:bodyPr wrap="square" lIns="0" tIns="0" rIns="0" bIns="0" rtlCol="0"/>
          <a:lstStyle/>
          <a:p>
            <a:endParaRPr/>
          </a:p>
        </p:txBody>
      </p:sp>
      <p:sp>
        <p:nvSpPr>
          <p:cNvPr id="855" name="object 855"/>
          <p:cNvSpPr/>
          <p:nvPr/>
        </p:nvSpPr>
        <p:spPr>
          <a:xfrm>
            <a:off x="4220976" y="2928302"/>
            <a:ext cx="94615" cy="0"/>
          </a:xfrm>
          <a:custGeom>
            <a:avLst/>
            <a:gdLst/>
            <a:ahLst/>
            <a:cxnLst/>
            <a:rect l="l" t="t" r="r" b="b"/>
            <a:pathLst>
              <a:path w="94614">
                <a:moveTo>
                  <a:pt x="94487" y="0"/>
                </a:moveTo>
                <a:lnTo>
                  <a:pt x="0" y="0"/>
                </a:lnTo>
              </a:path>
            </a:pathLst>
          </a:custGeom>
          <a:ln w="3175">
            <a:solidFill>
              <a:srgbClr val="000000"/>
            </a:solidFill>
          </a:ln>
        </p:spPr>
        <p:txBody>
          <a:bodyPr wrap="square" lIns="0" tIns="0" rIns="0" bIns="0" rtlCol="0"/>
          <a:lstStyle/>
          <a:p>
            <a:endParaRPr/>
          </a:p>
        </p:txBody>
      </p:sp>
      <p:sp>
        <p:nvSpPr>
          <p:cNvPr id="856" name="object 856"/>
          <p:cNvSpPr/>
          <p:nvPr/>
        </p:nvSpPr>
        <p:spPr>
          <a:xfrm>
            <a:off x="4175256" y="2878772"/>
            <a:ext cx="186055" cy="7620"/>
          </a:xfrm>
          <a:custGeom>
            <a:avLst/>
            <a:gdLst/>
            <a:ahLst/>
            <a:cxnLst/>
            <a:rect l="l" t="t" r="r" b="b"/>
            <a:pathLst>
              <a:path w="186055" h="7619">
                <a:moveTo>
                  <a:pt x="185927" y="0"/>
                </a:moveTo>
                <a:lnTo>
                  <a:pt x="0" y="7620"/>
                </a:lnTo>
                <a:lnTo>
                  <a:pt x="185927" y="7620"/>
                </a:lnTo>
                <a:lnTo>
                  <a:pt x="185927" y="0"/>
                </a:lnTo>
                <a:close/>
              </a:path>
            </a:pathLst>
          </a:custGeom>
          <a:solidFill>
            <a:srgbClr val="000000"/>
          </a:solidFill>
        </p:spPr>
        <p:txBody>
          <a:bodyPr wrap="square" lIns="0" tIns="0" rIns="0" bIns="0" rtlCol="0"/>
          <a:lstStyle/>
          <a:p>
            <a:endParaRPr/>
          </a:p>
        </p:txBody>
      </p:sp>
      <p:sp>
        <p:nvSpPr>
          <p:cNvPr id="857" name="object 857"/>
          <p:cNvSpPr/>
          <p:nvPr/>
        </p:nvSpPr>
        <p:spPr>
          <a:xfrm>
            <a:off x="4175256" y="2878772"/>
            <a:ext cx="186055" cy="7620"/>
          </a:xfrm>
          <a:custGeom>
            <a:avLst/>
            <a:gdLst/>
            <a:ahLst/>
            <a:cxnLst/>
            <a:rect l="l" t="t" r="r" b="b"/>
            <a:pathLst>
              <a:path w="186055" h="7619">
                <a:moveTo>
                  <a:pt x="185927" y="0"/>
                </a:moveTo>
                <a:lnTo>
                  <a:pt x="0" y="0"/>
                </a:lnTo>
                <a:lnTo>
                  <a:pt x="0" y="7620"/>
                </a:lnTo>
                <a:lnTo>
                  <a:pt x="185927" y="0"/>
                </a:lnTo>
                <a:close/>
              </a:path>
            </a:pathLst>
          </a:custGeom>
          <a:solidFill>
            <a:srgbClr val="000000"/>
          </a:solidFill>
        </p:spPr>
        <p:txBody>
          <a:bodyPr wrap="square" lIns="0" tIns="0" rIns="0" bIns="0" rtlCol="0"/>
          <a:lstStyle/>
          <a:p>
            <a:endParaRPr/>
          </a:p>
        </p:txBody>
      </p:sp>
      <p:sp>
        <p:nvSpPr>
          <p:cNvPr id="858" name="object 858"/>
          <p:cNvSpPr/>
          <p:nvPr/>
        </p:nvSpPr>
        <p:spPr>
          <a:xfrm>
            <a:off x="4175256" y="2878772"/>
            <a:ext cx="186055" cy="7620"/>
          </a:xfrm>
          <a:custGeom>
            <a:avLst/>
            <a:gdLst/>
            <a:ahLst/>
            <a:cxnLst/>
            <a:rect l="l" t="t" r="r" b="b"/>
            <a:pathLst>
              <a:path w="186055" h="7619">
                <a:moveTo>
                  <a:pt x="185927" y="7620"/>
                </a:moveTo>
                <a:lnTo>
                  <a:pt x="185927" y="0"/>
                </a:lnTo>
                <a:lnTo>
                  <a:pt x="0" y="0"/>
                </a:lnTo>
                <a:lnTo>
                  <a:pt x="0" y="7620"/>
                </a:lnTo>
                <a:lnTo>
                  <a:pt x="185927" y="7620"/>
                </a:lnTo>
              </a:path>
            </a:pathLst>
          </a:custGeom>
          <a:ln w="3175">
            <a:solidFill>
              <a:srgbClr val="000000"/>
            </a:solidFill>
          </a:ln>
        </p:spPr>
        <p:txBody>
          <a:bodyPr wrap="square" lIns="0" tIns="0" rIns="0" bIns="0" rtlCol="0"/>
          <a:lstStyle/>
          <a:p>
            <a:endParaRPr/>
          </a:p>
        </p:txBody>
      </p:sp>
      <p:sp>
        <p:nvSpPr>
          <p:cNvPr id="859" name="object 859"/>
          <p:cNvSpPr/>
          <p:nvPr/>
        </p:nvSpPr>
        <p:spPr>
          <a:xfrm>
            <a:off x="4198116" y="2905443"/>
            <a:ext cx="140335" cy="0"/>
          </a:xfrm>
          <a:custGeom>
            <a:avLst/>
            <a:gdLst/>
            <a:ahLst/>
            <a:cxnLst/>
            <a:rect l="l" t="t" r="r" b="b"/>
            <a:pathLst>
              <a:path w="140335">
                <a:moveTo>
                  <a:pt x="140208" y="0"/>
                </a:moveTo>
                <a:lnTo>
                  <a:pt x="0" y="0"/>
                </a:lnTo>
              </a:path>
            </a:pathLst>
          </a:custGeom>
          <a:ln w="3175">
            <a:solidFill>
              <a:srgbClr val="000000"/>
            </a:solidFill>
          </a:ln>
        </p:spPr>
        <p:txBody>
          <a:bodyPr wrap="square" lIns="0" tIns="0" rIns="0" bIns="0" rtlCol="0"/>
          <a:lstStyle/>
          <a:p>
            <a:endParaRPr/>
          </a:p>
        </p:txBody>
      </p:sp>
      <p:sp>
        <p:nvSpPr>
          <p:cNvPr id="860" name="object 860"/>
          <p:cNvSpPr/>
          <p:nvPr/>
        </p:nvSpPr>
        <p:spPr>
          <a:xfrm>
            <a:off x="4198116" y="2901633"/>
            <a:ext cx="140335" cy="7620"/>
          </a:xfrm>
          <a:custGeom>
            <a:avLst/>
            <a:gdLst/>
            <a:ahLst/>
            <a:cxnLst/>
            <a:rect l="l" t="t" r="r" b="b"/>
            <a:pathLst>
              <a:path w="140335" h="7619">
                <a:moveTo>
                  <a:pt x="140208" y="0"/>
                </a:moveTo>
                <a:lnTo>
                  <a:pt x="0" y="7619"/>
                </a:lnTo>
                <a:lnTo>
                  <a:pt x="140208" y="7619"/>
                </a:lnTo>
                <a:lnTo>
                  <a:pt x="140208" y="0"/>
                </a:lnTo>
                <a:close/>
              </a:path>
            </a:pathLst>
          </a:custGeom>
          <a:solidFill>
            <a:srgbClr val="000000"/>
          </a:solidFill>
        </p:spPr>
        <p:txBody>
          <a:bodyPr wrap="square" lIns="0" tIns="0" rIns="0" bIns="0" rtlCol="0"/>
          <a:lstStyle/>
          <a:p>
            <a:endParaRPr/>
          </a:p>
        </p:txBody>
      </p:sp>
      <p:sp>
        <p:nvSpPr>
          <p:cNvPr id="861" name="object 861"/>
          <p:cNvSpPr/>
          <p:nvPr/>
        </p:nvSpPr>
        <p:spPr>
          <a:xfrm>
            <a:off x="4198116" y="2901633"/>
            <a:ext cx="140335" cy="7620"/>
          </a:xfrm>
          <a:custGeom>
            <a:avLst/>
            <a:gdLst/>
            <a:ahLst/>
            <a:cxnLst/>
            <a:rect l="l" t="t" r="r" b="b"/>
            <a:pathLst>
              <a:path w="140335" h="7619">
                <a:moveTo>
                  <a:pt x="140208" y="0"/>
                </a:moveTo>
                <a:lnTo>
                  <a:pt x="0" y="0"/>
                </a:lnTo>
                <a:lnTo>
                  <a:pt x="0" y="7619"/>
                </a:lnTo>
                <a:lnTo>
                  <a:pt x="140208" y="0"/>
                </a:lnTo>
                <a:close/>
              </a:path>
            </a:pathLst>
          </a:custGeom>
          <a:solidFill>
            <a:srgbClr val="000000"/>
          </a:solidFill>
        </p:spPr>
        <p:txBody>
          <a:bodyPr wrap="square" lIns="0" tIns="0" rIns="0" bIns="0" rtlCol="0"/>
          <a:lstStyle/>
          <a:p>
            <a:endParaRPr/>
          </a:p>
        </p:txBody>
      </p:sp>
      <p:sp>
        <p:nvSpPr>
          <p:cNvPr id="862" name="object 862"/>
          <p:cNvSpPr/>
          <p:nvPr/>
        </p:nvSpPr>
        <p:spPr>
          <a:xfrm>
            <a:off x="4198116" y="2901633"/>
            <a:ext cx="140335" cy="7620"/>
          </a:xfrm>
          <a:custGeom>
            <a:avLst/>
            <a:gdLst/>
            <a:ahLst/>
            <a:cxnLst/>
            <a:rect l="l" t="t" r="r" b="b"/>
            <a:pathLst>
              <a:path w="140335" h="7619">
                <a:moveTo>
                  <a:pt x="140208" y="7619"/>
                </a:moveTo>
                <a:lnTo>
                  <a:pt x="140208" y="0"/>
                </a:lnTo>
                <a:lnTo>
                  <a:pt x="0" y="0"/>
                </a:lnTo>
                <a:lnTo>
                  <a:pt x="0" y="7619"/>
                </a:lnTo>
                <a:lnTo>
                  <a:pt x="140208" y="7619"/>
                </a:lnTo>
              </a:path>
            </a:pathLst>
          </a:custGeom>
          <a:ln w="3175">
            <a:solidFill>
              <a:srgbClr val="000000"/>
            </a:solidFill>
          </a:ln>
        </p:spPr>
        <p:txBody>
          <a:bodyPr wrap="square" lIns="0" tIns="0" rIns="0" bIns="0" rtlCol="0"/>
          <a:lstStyle/>
          <a:p>
            <a:endParaRPr/>
          </a:p>
        </p:txBody>
      </p:sp>
      <p:sp>
        <p:nvSpPr>
          <p:cNvPr id="863" name="object 863"/>
          <p:cNvSpPr/>
          <p:nvPr/>
        </p:nvSpPr>
        <p:spPr>
          <a:xfrm>
            <a:off x="4198116" y="2905443"/>
            <a:ext cx="140335" cy="0"/>
          </a:xfrm>
          <a:custGeom>
            <a:avLst/>
            <a:gdLst/>
            <a:ahLst/>
            <a:cxnLst/>
            <a:rect l="l" t="t" r="r" b="b"/>
            <a:pathLst>
              <a:path w="140335">
                <a:moveTo>
                  <a:pt x="140208" y="0"/>
                </a:moveTo>
                <a:lnTo>
                  <a:pt x="0" y="0"/>
                </a:lnTo>
              </a:path>
            </a:pathLst>
          </a:custGeom>
          <a:ln w="3175">
            <a:solidFill>
              <a:srgbClr val="000000"/>
            </a:solidFill>
          </a:ln>
        </p:spPr>
        <p:txBody>
          <a:bodyPr wrap="square" lIns="0" tIns="0" rIns="0" bIns="0" rtlCol="0"/>
          <a:lstStyle/>
          <a:p>
            <a:endParaRPr/>
          </a:p>
        </p:txBody>
      </p:sp>
      <p:sp>
        <p:nvSpPr>
          <p:cNvPr id="864" name="object 864"/>
          <p:cNvSpPr/>
          <p:nvPr/>
        </p:nvSpPr>
        <p:spPr>
          <a:xfrm>
            <a:off x="4175256" y="2882583"/>
            <a:ext cx="186055" cy="0"/>
          </a:xfrm>
          <a:custGeom>
            <a:avLst/>
            <a:gdLst/>
            <a:ahLst/>
            <a:cxnLst/>
            <a:rect l="l" t="t" r="r" b="b"/>
            <a:pathLst>
              <a:path w="186055">
                <a:moveTo>
                  <a:pt x="185927" y="0"/>
                </a:moveTo>
                <a:lnTo>
                  <a:pt x="0" y="0"/>
                </a:lnTo>
              </a:path>
            </a:pathLst>
          </a:custGeom>
          <a:ln w="3175">
            <a:solidFill>
              <a:srgbClr val="000000"/>
            </a:solidFill>
          </a:ln>
        </p:spPr>
        <p:txBody>
          <a:bodyPr wrap="square" lIns="0" tIns="0" rIns="0" bIns="0" rtlCol="0"/>
          <a:lstStyle/>
          <a:p>
            <a:endParaRPr/>
          </a:p>
        </p:txBody>
      </p:sp>
      <p:sp>
        <p:nvSpPr>
          <p:cNvPr id="865" name="object 865"/>
          <p:cNvSpPr/>
          <p:nvPr/>
        </p:nvSpPr>
        <p:spPr>
          <a:xfrm>
            <a:off x="4198116" y="2905443"/>
            <a:ext cx="140335" cy="0"/>
          </a:xfrm>
          <a:custGeom>
            <a:avLst/>
            <a:gdLst/>
            <a:ahLst/>
            <a:cxnLst/>
            <a:rect l="l" t="t" r="r" b="b"/>
            <a:pathLst>
              <a:path w="140335">
                <a:moveTo>
                  <a:pt x="140208" y="0"/>
                </a:moveTo>
                <a:lnTo>
                  <a:pt x="0" y="0"/>
                </a:lnTo>
              </a:path>
            </a:pathLst>
          </a:custGeom>
          <a:ln w="3175">
            <a:solidFill>
              <a:srgbClr val="000000"/>
            </a:solidFill>
          </a:ln>
        </p:spPr>
        <p:txBody>
          <a:bodyPr wrap="square" lIns="0" tIns="0" rIns="0" bIns="0" rtlCol="0"/>
          <a:lstStyle/>
          <a:p>
            <a:endParaRPr/>
          </a:p>
        </p:txBody>
      </p:sp>
      <p:sp>
        <p:nvSpPr>
          <p:cNvPr id="866" name="object 866"/>
          <p:cNvSpPr/>
          <p:nvPr/>
        </p:nvSpPr>
        <p:spPr>
          <a:xfrm>
            <a:off x="4198116" y="2905443"/>
            <a:ext cx="140335" cy="0"/>
          </a:xfrm>
          <a:custGeom>
            <a:avLst/>
            <a:gdLst/>
            <a:ahLst/>
            <a:cxnLst/>
            <a:rect l="l" t="t" r="r" b="b"/>
            <a:pathLst>
              <a:path w="140335">
                <a:moveTo>
                  <a:pt x="140208" y="0"/>
                </a:moveTo>
                <a:lnTo>
                  <a:pt x="0" y="0"/>
                </a:lnTo>
              </a:path>
            </a:pathLst>
          </a:custGeom>
          <a:ln w="3175">
            <a:solidFill>
              <a:srgbClr val="000000"/>
            </a:solidFill>
          </a:ln>
        </p:spPr>
        <p:txBody>
          <a:bodyPr wrap="square" lIns="0" tIns="0" rIns="0" bIns="0" rtlCol="0"/>
          <a:lstStyle/>
          <a:p>
            <a:endParaRPr/>
          </a:p>
        </p:txBody>
      </p:sp>
      <p:sp>
        <p:nvSpPr>
          <p:cNvPr id="867" name="object 867"/>
          <p:cNvSpPr/>
          <p:nvPr/>
        </p:nvSpPr>
        <p:spPr>
          <a:xfrm>
            <a:off x="4175256" y="2882583"/>
            <a:ext cx="186055" cy="0"/>
          </a:xfrm>
          <a:custGeom>
            <a:avLst/>
            <a:gdLst/>
            <a:ahLst/>
            <a:cxnLst/>
            <a:rect l="l" t="t" r="r" b="b"/>
            <a:pathLst>
              <a:path w="186055">
                <a:moveTo>
                  <a:pt x="185927" y="0"/>
                </a:moveTo>
                <a:lnTo>
                  <a:pt x="0" y="0"/>
                </a:lnTo>
              </a:path>
            </a:pathLst>
          </a:custGeom>
          <a:ln w="3175">
            <a:solidFill>
              <a:srgbClr val="000000"/>
            </a:solidFill>
          </a:ln>
        </p:spPr>
        <p:txBody>
          <a:bodyPr wrap="square" lIns="0" tIns="0" rIns="0" bIns="0" rtlCol="0"/>
          <a:lstStyle/>
          <a:p>
            <a:endParaRPr/>
          </a:p>
        </p:txBody>
      </p:sp>
      <p:sp>
        <p:nvSpPr>
          <p:cNvPr id="868" name="object 868"/>
          <p:cNvSpPr/>
          <p:nvPr/>
        </p:nvSpPr>
        <p:spPr>
          <a:xfrm>
            <a:off x="4198116" y="2905443"/>
            <a:ext cx="140335" cy="0"/>
          </a:xfrm>
          <a:custGeom>
            <a:avLst/>
            <a:gdLst/>
            <a:ahLst/>
            <a:cxnLst/>
            <a:rect l="l" t="t" r="r" b="b"/>
            <a:pathLst>
              <a:path w="140335">
                <a:moveTo>
                  <a:pt x="140208" y="0"/>
                </a:moveTo>
                <a:lnTo>
                  <a:pt x="0" y="0"/>
                </a:lnTo>
              </a:path>
            </a:pathLst>
          </a:custGeom>
          <a:ln w="3175">
            <a:solidFill>
              <a:srgbClr val="000000"/>
            </a:solidFill>
          </a:ln>
        </p:spPr>
        <p:txBody>
          <a:bodyPr wrap="square" lIns="0" tIns="0" rIns="0" bIns="0" rtlCol="0"/>
          <a:lstStyle/>
          <a:p>
            <a:endParaRPr/>
          </a:p>
        </p:txBody>
      </p:sp>
      <p:sp>
        <p:nvSpPr>
          <p:cNvPr id="869" name="object 869"/>
          <p:cNvSpPr/>
          <p:nvPr/>
        </p:nvSpPr>
        <p:spPr>
          <a:xfrm>
            <a:off x="4218691" y="3119565"/>
            <a:ext cx="0" cy="247650"/>
          </a:xfrm>
          <a:custGeom>
            <a:avLst/>
            <a:gdLst/>
            <a:ahLst/>
            <a:cxnLst/>
            <a:rect l="l" t="t" r="r" b="b"/>
            <a:pathLst>
              <a:path h="247650">
                <a:moveTo>
                  <a:pt x="0" y="247650"/>
                </a:moveTo>
                <a:lnTo>
                  <a:pt x="0" y="0"/>
                </a:lnTo>
              </a:path>
            </a:pathLst>
          </a:custGeom>
          <a:ln w="3175">
            <a:solidFill>
              <a:srgbClr val="000000"/>
            </a:solidFill>
          </a:ln>
        </p:spPr>
        <p:txBody>
          <a:bodyPr wrap="square" lIns="0" tIns="0" rIns="0" bIns="0" rtlCol="0"/>
          <a:lstStyle/>
          <a:p>
            <a:endParaRPr/>
          </a:p>
        </p:txBody>
      </p:sp>
      <p:sp>
        <p:nvSpPr>
          <p:cNvPr id="870" name="object 870"/>
          <p:cNvSpPr/>
          <p:nvPr/>
        </p:nvSpPr>
        <p:spPr>
          <a:xfrm>
            <a:off x="4214881" y="3119565"/>
            <a:ext cx="7620" cy="247650"/>
          </a:xfrm>
          <a:custGeom>
            <a:avLst/>
            <a:gdLst/>
            <a:ahLst/>
            <a:cxnLst/>
            <a:rect l="l" t="t" r="r" b="b"/>
            <a:pathLst>
              <a:path w="7619" h="247650">
                <a:moveTo>
                  <a:pt x="0" y="0"/>
                </a:moveTo>
                <a:lnTo>
                  <a:pt x="0" y="247650"/>
                </a:lnTo>
                <a:lnTo>
                  <a:pt x="7619" y="247650"/>
                </a:lnTo>
                <a:lnTo>
                  <a:pt x="0" y="0"/>
                </a:lnTo>
                <a:close/>
              </a:path>
            </a:pathLst>
          </a:custGeom>
          <a:solidFill>
            <a:srgbClr val="000000"/>
          </a:solidFill>
        </p:spPr>
        <p:txBody>
          <a:bodyPr wrap="square" lIns="0" tIns="0" rIns="0" bIns="0" rtlCol="0"/>
          <a:lstStyle/>
          <a:p>
            <a:endParaRPr/>
          </a:p>
        </p:txBody>
      </p:sp>
      <p:sp>
        <p:nvSpPr>
          <p:cNvPr id="871" name="object 871"/>
          <p:cNvSpPr/>
          <p:nvPr/>
        </p:nvSpPr>
        <p:spPr>
          <a:xfrm>
            <a:off x="4214881" y="3119565"/>
            <a:ext cx="7620" cy="247650"/>
          </a:xfrm>
          <a:custGeom>
            <a:avLst/>
            <a:gdLst/>
            <a:ahLst/>
            <a:cxnLst/>
            <a:rect l="l" t="t" r="r" b="b"/>
            <a:pathLst>
              <a:path w="7619" h="247650">
                <a:moveTo>
                  <a:pt x="7619" y="0"/>
                </a:moveTo>
                <a:lnTo>
                  <a:pt x="0" y="0"/>
                </a:lnTo>
                <a:lnTo>
                  <a:pt x="7619" y="247650"/>
                </a:lnTo>
                <a:lnTo>
                  <a:pt x="7619" y="0"/>
                </a:lnTo>
                <a:close/>
              </a:path>
            </a:pathLst>
          </a:custGeom>
          <a:solidFill>
            <a:srgbClr val="000000"/>
          </a:solidFill>
        </p:spPr>
        <p:txBody>
          <a:bodyPr wrap="square" lIns="0" tIns="0" rIns="0" bIns="0" rtlCol="0"/>
          <a:lstStyle/>
          <a:p>
            <a:endParaRPr/>
          </a:p>
        </p:txBody>
      </p:sp>
      <p:sp>
        <p:nvSpPr>
          <p:cNvPr id="872" name="object 872"/>
          <p:cNvSpPr/>
          <p:nvPr/>
        </p:nvSpPr>
        <p:spPr>
          <a:xfrm>
            <a:off x="4214881" y="3119565"/>
            <a:ext cx="7620" cy="247650"/>
          </a:xfrm>
          <a:custGeom>
            <a:avLst/>
            <a:gdLst/>
            <a:ahLst/>
            <a:cxnLst/>
            <a:rect l="l" t="t" r="r" b="b"/>
            <a:pathLst>
              <a:path w="7619" h="247650">
                <a:moveTo>
                  <a:pt x="0" y="247650"/>
                </a:moveTo>
                <a:lnTo>
                  <a:pt x="7619" y="247650"/>
                </a:lnTo>
                <a:lnTo>
                  <a:pt x="7619" y="0"/>
                </a:lnTo>
                <a:lnTo>
                  <a:pt x="0" y="0"/>
                </a:lnTo>
                <a:lnTo>
                  <a:pt x="0" y="247650"/>
                </a:lnTo>
              </a:path>
            </a:pathLst>
          </a:custGeom>
          <a:ln w="3175">
            <a:solidFill>
              <a:srgbClr val="000000"/>
            </a:solidFill>
          </a:ln>
        </p:spPr>
        <p:txBody>
          <a:bodyPr wrap="square" lIns="0" tIns="0" rIns="0" bIns="0" rtlCol="0"/>
          <a:lstStyle/>
          <a:p>
            <a:endParaRPr/>
          </a:p>
        </p:txBody>
      </p:sp>
      <p:sp>
        <p:nvSpPr>
          <p:cNvPr id="873" name="object 873"/>
          <p:cNvSpPr/>
          <p:nvPr/>
        </p:nvSpPr>
        <p:spPr>
          <a:xfrm>
            <a:off x="4218691" y="3119565"/>
            <a:ext cx="0" cy="247650"/>
          </a:xfrm>
          <a:custGeom>
            <a:avLst/>
            <a:gdLst/>
            <a:ahLst/>
            <a:cxnLst/>
            <a:rect l="l" t="t" r="r" b="b"/>
            <a:pathLst>
              <a:path h="247650">
                <a:moveTo>
                  <a:pt x="0" y="247650"/>
                </a:moveTo>
                <a:lnTo>
                  <a:pt x="0" y="0"/>
                </a:lnTo>
              </a:path>
            </a:pathLst>
          </a:custGeom>
          <a:ln w="3175">
            <a:solidFill>
              <a:srgbClr val="000000"/>
            </a:solidFill>
          </a:ln>
        </p:spPr>
        <p:txBody>
          <a:bodyPr wrap="square" lIns="0" tIns="0" rIns="0" bIns="0" rtlCol="0"/>
          <a:lstStyle/>
          <a:p>
            <a:endParaRPr/>
          </a:p>
        </p:txBody>
      </p:sp>
      <p:sp>
        <p:nvSpPr>
          <p:cNvPr id="874" name="object 874"/>
          <p:cNvSpPr/>
          <p:nvPr/>
        </p:nvSpPr>
        <p:spPr>
          <a:xfrm>
            <a:off x="4317750" y="3119565"/>
            <a:ext cx="0" cy="247650"/>
          </a:xfrm>
          <a:custGeom>
            <a:avLst/>
            <a:gdLst/>
            <a:ahLst/>
            <a:cxnLst/>
            <a:rect l="l" t="t" r="r" b="b"/>
            <a:pathLst>
              <a:path h="247650">
                <a:moveTo>
                  <a:pt x="0" y="0"/>
                </a:moveTo>
                <a:lnTo>
                  <a:pt x="0" y="247650"/>
                </a:lnTo>
              </a:path>
            </a:pathLst>
          </a:custGeom>
          <a:ln w="3175">
            <a:solidFill>
              <a:srgbClr val="000000"/>
            </a:solidFill>
          </a:ln>
        </p:spPr>
        <p:txBody>
          <a:bodyPr wrap="square" lIns="0" tIns="0" rIns="0" bIns="0" rtlCol="0"/>
          <a:lstStyle/>
          <a:p>
            <a:endParaRPr/>
          </a:p>
        </p:txBody>
      </p:sp>
      <p:sp>
        <p:nvSpPr>
          <p:cNvPr id="875" name="object 875"/>
          <p:cNvSpPr/>
          <p:nvPr/>
        </p:nvSpPr>
        <p:spPr>
          <a:xfrm>
            <a:off x="4313941" y="3119565"/>
            <a:ext cx="7620" cy="247650"/>
          </a:xfrm>
          <a:custGeom>
            <a:avLst/>
            <a:gdLst/>
            <a:ahLst/>
            <a:cxnLst/>
            <a:rect l="l" t="t" r="r" b="b"/>
            <a:pathLst>
              <a:path w="7619" h="247650">
                <a:moveTo>
                  <a:pt x="7619" y="0"/>
                </a:moveTo>
                <a:lnTo>
                  <a:pt x="0" y="0"/>
                </a:lnTo>
                <a:lnTo>
                  <a:pt x="7619" y="247650"/>
                </a:lnTo>
                <a:lnTo>
                  <a:pt x="7619" y="0"/>
                </a:lnTo>
                <a:close/>
              </a:path>
            </a:pathLst>
          </a:custGeom>
          <a:solidFill>
            <a:srgbClr val="000000"/>
          </a:solidFill>
        </p:spPr>
        <p:txBody>
          <a:bodyPr wrap="square" lIns="0" tIns="0" rIns="0" bIns="0" rtlCol="0"/>
          <a:lstStyle/>
          <a:p>
            <a:endParaRPr/>
          </a:p>
        </p:txBody>
      </p:sp>
      <p:sp>
        <p:nvSpPr>
          <p:cNvPr id="876" name="object 876"/>
          <p:cNvSpPr/>
          <p:nvPr/>
        </p:nvSpPr>
        <p:spPr>
          <a:xfrm>
            <a:off x="4313941" y="3119565"/>
            <a:ext cx="7620" cy="247650"/>
          </a:xfrm>
          <a:custGeom>
            <a:avLst/>
            <a:gdLst/>
            <a:ahLst/>
            <a:cxnLst/>
            <a:rect l="l" t="t" r="r" b="b"/>
            <a:pathLst>
              <a:path w="7619" h="247650">
                <a:moveTo>
                  <a:pt x="0" y="0"/>
                </a:moveTo>
                <a:lnTo>
                  <a:pt x="0" y="247650"/>
                </a:lnTo>
                <a:lnTo>
                  <a:pt x="7619" y="247650"/>
                </a:lnTo>
                <a:lnTo>
                  <a:pt x="0" y="0"/>
                </a:lnTo>
                <a:close/>
              </a:path>
            </a:pathLst>
          </a:custGeom>
          <a:solidFill>
            <a:srgbClr val="000000"/>
          </a:solidFill>
        </p:spPr>
        <p:txBody>
          <a:bodyPr wrap="square" lIns="0" tIns="0" rIns="0" bIns="0" rtlCol="0"/>
          <a:lstStyle/>
          <a:p>
            <a:endParaRPr/>
          </a:p>
        </p:txBody>
      </p:sp>
      <p:sp>
        <p:nvSpPr>
          <p:cNvPr id="877" name="object 877"/>
          <p:cNvSpPr/>
          <p:nvPr/>
        </p:nvSpPr>
        <p:spPr>
          <a:xfrm>
            <a:off x="4313941" y="3119565"/>
            <a:ext cx="6985" cy="247650"/>
          </a:xfrm>
          <a:custGeom>
            <a:avLst/>
            <a:gdLst/>
            <a:ahLst/>
            <a:cxnLst/>
            <a:rect l="l" t="t" r="r" b="b"/>
            <a:pathLst>
              <a:path w="6985" h="247650">
                <a:moveTo>
                  <a:pt x="6857" y="0"/>
                </a:moveTo>
                <a:lnTo>
                  <a:pt x="0" y="0"/>
                </a:lnTo>
                <a:lnTo>
                  <a:pt x="0" y="247650"/>
                </a:lnTo>
                <a:lnTo>
                  <a:pt x="6857" y="247650"/>
                </a:lnTo>
                <a:lnTo>
                  <a:pt x="6857" y="0"/>
                </a:lnTo>
              </a:path>
            </a:pathLst>
          </a:custGeom>
          <a:ln w="3175">
            <a:solidFill>
              <a:srgbClr val="000000"/>
            </a:solidFill>
          </a:ln>
        </p:spPr>
        <p:txBody>
          <a:bodyPr wrap="square" lIns="0" tIns="0" rIns="0" bIns="0" rtlCol="0"/>
          <a:lstStyle/>
          <a:p>
            <a:endParaRPr/>
          </a:p>
        </p:txBody>
      </p:sp>
      <p:sp>
        <p:nvSpPr>
          <p:cNvPr id="878" name="object 878"/>
          <p:cNvSpPr/>
          <p:nvPr/>
        </p:nvSpPr>
        <p:spPr>
          <a:xfrm>
            <a:off x="4317750" y="3119565"/>
            <a:ext cx="0" cy="247650"/>
          </a:xfrm>
          <a:custGeom>
            <a:avLst/>
            <a:gdLst/>
            <a:ahLst/>
            <a:cxnLst/>
            <a:rect l="l" t="t" r="r" b="b"/>
            <a:pathLst>
              <a:path h="247650">
                <a:moveTo>
                  <a:pt x="0" y="0"/>
                </a:moveTo>
                <a:lnTo>
                  <a:pt x="0" y="247650"/>
                </a:lnTo>
              </a:path>
            </a:pathLst>
          </a:custGeom>
          <a:ln w="3175">
            <a:solidFill>
              <a:srgbClr val="000000"/>
            </a:solidFill>
          </a:ln>
        </p:spPr>
        <p:txBody>
          <a:bodyPr wrap="square" lIns="0" tIns="0" rIns="0" bIns="0" rtlCol="0"/>
          <a:lstStyle/>
          <a:p>
            <a:endParaRPr/>
          </a:p>
        </p:txBody>
      </p:sp>
      <p:sp>
        <p:nvSpPr>
          <p:cNvPr id="879" name="object 879"/>
          <p:cNvSpPr/>
          <p:nvPr/>
        </p:nvSpPr>
        <p:spPr>
          <a:xfrm>
            <a:off x="4218691" y="3367215"/>
            <a:ext cx="99060" cy="0"/>
          </a:xfrm>
          <a:custGeom>
            <a:avLst/>
            <a:gdLst/>
            <a:ahLst/>
            <a:cxnLst/>
            <a:rect l="l" t="t" r="r" b="b"/>
            <a:pathLst>
              <a:path w="99060">
                <a:moveTo>
                  <a:pt x="99060" y="0"/>
                </a:moveTo>
                <a:lnTo>
                  <a:pt x="0" y="0"/>
                </a:lnTo>
              </a:path>
            </a:pathLst>
          </a:custGeom>
          <a:ln w="3175">
            <a:solidFill>
              <a:srgbClr val="000000"/>
            </a:solidFill>
          </a:ln>
        </p:spPr>
        <p:txBody>
          <a:bodyPr wrap="square" lIns="0" tIns="0" rIns="0" bIns="0" rtlCol="0"/>
          <a:lstStyle/>
          <a:p>
            <a:endParaRPr/>
          </a:p>
        </p:txBody>
      </p:sp>
      <p:sp>
        <p:nvSpPr>
          <p:cNvPr id="880" name="object 880"/>
          <p:cNvSpPr/>
          <p:nvPr/>
        </p:nvSpPr>
        <p:spPr>
          <a:xfrm>
            <a:off x="4218691" y="3363405"/>
            <a:ext cx="99060" cy="7620"/>
          </a:xfrm>
          <a:custGeom>
            <a:avLst/>
            <a:gdLst/>
            <a:ahLst/>
            <a:cxnLst/>
            <a:rect l="l" t="t" r="r" b="b"/>
            <a:pathLst>
              <a:path w="99060" h="7619">
                <a:moveTo>
                  <a:pt x="99060" y="0"/>
                </a:moveTo>
                <a:lnTo>
                  <a:pt x="0" y="7619"/>
                </a:lnTo>
                <a:lnTo>
                  <a:pt x="99060" y="7619"/>
                </a:lnTo>
                <a:lnTo>
                  <a:pt x="99060" y="0"/>
                </a:lnTo>
                <a:close/>
              </a:path>
            </a:pathLst>
          </a:custGeom>
          <a:solidFill>
            <a:srgbClr val="000000"/>
          </a:solidFill>
        </p:spPr>
        <p:txBody>
          <a:bodyPr wrap="square" lIns="0" tIns="0" rIns="0" bIns="0" rtlCol="0"/>
          <a:lstStyle/>
          <a:p>
            <a:endParaRPr/>
          </a:p>
        </p:txBody>
      </p:sp>
      <p:sp>
        <p:nvSpPr>
          <p:cNvPr id="881" name="object 881"/>
          <p:cNvSpPr/>
          <p:nvPr/>
        </p:nvSpPr>
        <p:spPr>
          <a:xfrm>
            <a:off x="4218691" y="3363405"/>
            <a:ext cx="99060" cy="7620"/>
          </a:xfrm>
          <a:custGeom>
            <a:avLst/>
            <a:gdLst/>
            <a:ahLst/>
            <a:cxnLst/>
            <a:rect l="l" t="t" r="r" b="b"/>
            <a:pathLst>
              <a:path w="99060" h="7619">
                <a:moveTo>
                  <a:pt x="99060" y="0"/>
                </a:moveTo>
                <a:lnTo>
                  <a:pt x="0" y="0"/>
                </a:lnTo>
                <a:lnTo>
                  <a:pt x="0" y="7619"/>
                </a:lnTo>
                <a:lnTo>
                  <a:pt x="99060" y="0"/>
                </a:lnTo>
                <a:close/>
              </a:path>
            </a:pathLst>
          </a:custGeom>
          <a:solidFill>
            <a:srgbClr val="000000"/>
          </a:solidFill>
        </p:spPr>
        <p:txBody>
          <a:bodyPr wrap="square" lIns="0" tIns="0" rIns="0" bIns="0" rtlCol="0"/>
          <a:lstStyle/>
          <a:p>
            <a:endParaRPr/>
          </a:p>
        </p:txBody>
      </p:sp>
      <p:sp>
        <p:nvSpPr>
          <p:cNvPr id="882" name="object 882"/>
          <p:cNvSpPr/>
          <p:nvPr/>
        </p:nvSpPr>
        <p:spPr>
          <a:xfrm>
            <a:off x="4218691" y="3363405"/>
            <a:ext cx="99060" cy="7620"/>
          </a:xfrm>
          <a:custGeom>
            <a:avLst/>
            <a:gdLst/>
            <a:ahLst/>
            <a:cxnLst/>
            <a:rect l="l" t="t" r="r" b="b"/>
            <a:pathLst>
              <a:path w="99060" h="7619">
                <a:moveTo>
                  <a:pt x="99060" y="7619"/>
                </a:moveTo>
                <a:lnTo>
                  <a:pt x="99060" y="0"/>
                </a:lnTo>
                <a:lnTo>
                  <a:pt x="0" y="0"/>
                </a:lnTo>
                <a:lnTo>
                  <a:pt x="0" y="7619"/>
                </a:lnTo>
                <a:lnTo>
                  <a:pt x="99060" y="7619"/>
                </a:lnTo>
              </a:path>
            </a:pathLst>
          </a:custGeom>
          <a:ln w="3175">
            <a:solidFill>
              <a:srgbClr val="000000"/>
            </a:solidFill>
          </a:ln>
        </p:spPr>
        <p:txBody>
          <a:bodyPr wrap="square" lIns="0" tIns="0" rIns="0" bIns="0" rtlCol="0"/>
          <a:lstStyle/>
          <a:p>
            <a:endParaRPr/>
          </a:p>
        </p:txBody>
      </p:sp>
      <p:sp>
        <p:nvSpPr>
          <p:cNvPr id="883" name="object 883"/>
          <p:cNvSpPr/>
          <p:nvPr/>
        </p:nvSpPr>
        <p:spPr>
          <a:xfrm>
            <a:off x="4218691" y="3367215"/>
            <a:ext cx="99060" cy="0"/>
          </a:xfrm>
          <a:custGeom>
            <a:avLst/>
            <a:gdLst/>
            <a:ahLst/>
            <a:cxnLst/>
            <a:rect l="l" t="t" r="r" b="b"/>
            <a:pathLst>
              <a:path w="99060">
                <a:moveTo>
                  <a:pt x="99060" y="0"/>
                </a:moveTo>
                <a:lnTo>
                  <a:pt x="0" y="0"/>
                </a:lnTo>
              </a:path>
            </a:pathLst>
          </a:custGeom>
          <a:ln w="3175">
            <a:solidFill>
              <a:srgbClr val="000000"/>
            </a:solidFill>
          </a:ln>
        </p:spPr>
        <p:txBody>
          <a:bodyPr wrap="square" lIns="0" tIns="0" rIns="0" bIns="0" rtlCol="0"/>
          <a:lstStyle/>
          <a:p>
            <a:endParaRPr/>
          </a:p>
        </p:txBody>
      </p:sp>
      <p:sp>
        <p:nvSpPr>
          <p:cNvPr id="884" name="object 884"/>
          <p:cNvSpPr/>
          <p:nvPr/>
        </p:nvSpPr>
        <p:spPr>
          <a:xfrm>
            <a:off x="4218691" y="3119565"/>
            <a:ext cx="99060" cy="0"/>
          </a:xfrm>
          <a:custGeom>
            <a:avLst/>
            <a:gdLst/>
            <a:ahLst/>
            <a:cxnLst/>
            <a:rect l="l" t="t" r="r" b="b"/>
            <a:pathLst>
              <a:path w="99060">
                <a:moveTo>
                  <a:pt x="0" y="0"/>
                </a:moveTo>
                <a:lnTo>
                  <a:pt x="99060" y="0"/>
                </a:lnTo>
              </a:path>
            </a:pathLst>
          </a:custGeom>
          <a:ln w="3175">
            <a:solidFill>
              <a:srgbClr val="000000"/>
            </a:solidFill>
          </a:ln>
        </p:spPr>
        <p:txBody>
          <a:bodyPr wrap="square" lIns="0" tIns="0" rIns="0" bIns="0" rtlCol="0"/>
          <a:lstStyle/>
          <a:p>
            <a:endParaRPr/>
          </a:p>
        </p:txBody>
      </p:sp>
      <p:sp>
        <p:nvSpPr>
          <p:cNvPr id="885" name="object 885"/>
          <p:cNvSpPr/>
          <p:nvPr/>
        </p:nvSpPr>
        <p:spPr>
          <a:xfrm>
            <a:off x="4218691" y="3115755"/>
            <a:ext cx="99060" cy="7620"/>
          </a:xfrm>
          <a:custGeom>
            <a:avLst/>
            <a:gdLst/>
            <a:ahLst/>
            <a:cxnLst/>
            <a:rect l="l" t="t" r="r" b="b"/>
            <a:pathLst>
              <a:path w="99060" h="7619">
                <a:moveTo>
                  <a:pt x="99060" y="0"/>
                </a:moveTo>
                <a:lnTo>
                  <a:pt x="0" y="0"/>
                </a:lnTo>
                <a:lnTo>
                  <a:pt x="0" y="7619"/>
                </a:lnTo>
                <a:lnTo>
                  <a:pt x="99060" y="0"/>
                </a:lnTo>
                <a:close/>
              </a:path>
            </a:pathLst>
          </a:custGeom>
          <a:solidFill>
            <a:srgbClr val="000000"/>
          </a:solidFill>
        </p:spPr>
        <p:txBody>
          <a:bodyPr wrap="square" lIns="0" tIns="0" rIns="0" bIns="0" rtlCol="0"/>
          <a:lstStyle/>
          <a:p>
            <a:endParaRPr/>
          </a:p>
        </p:txBody>
      </p:sp>
      <p:sp>
        <p:nvSpPr>
          <p:cNvPr id="886" name="object 886"/>
          <p:cNvSpPr/>
          <p:nvPr/>
        </p:nvSpPr>
        <p:spPr>
          <a:xfrm>
            <a:off x="4218691" y="3115755"/>
            <a:ext cx="99060" cy="7620"/>
          </a:xfrm>
          <a:custGeom>
            <a:avLst/>
            <a:gdLst/>
            <a:ahLst/>
            <a:cxnLst/>
            <a:rect l="l" t="t" r="r" b="b"/>
            <a:pathLst>
              <a:path w="99060" h="7619">
                <a:moveTo>
                  <a:pt x="99060" y="0"/>
                </a:moveTo>
                <a:lnTo>
                  <a:pt x="0" y="7619"/>
                </a:lnTo>
                <a:lnTo>
                  <a:pt x="99060" y="7619"/>
                </a:lnTo>
                <a:lnTo>
                  <a:pt x="99060" y="0"/>
                </a:lnTo>
                <a:close/>
              </a:path>
            </a:pathLst>
          </a:custGeom>
          <a:solidFill>
            <a:srgbClr val="000000"/>
          </a:solidFill>
        </p:spPr>
        <p:txBody>
          <a:bodyPr wrap="square" lIns="0" tIns="0" rIns="0" bIns="0" rtlCol="0"/>
          <a:lstStyle/>
          <a:p>
            <a:endParaRPr/>
          </a:p>
        </p:txBody>
      </p:sp>
      <p:sp>
        <p:nvSpPr>
          <p:cNvPr id="887" name="object 887"/>
          <p:cNvSpPr/>
          <p:nvPr/>
        </p:nvSpPr>
        <p:spPr>
          <a:xfrm>
            <a:off x="4218691" y="3115755"/>
            <a:ext cx="99060" cy="7620"/>
          </a:xfrm>
          <a:custGeom>
            <a:avLst/>
            <a:gdLst/>
            <a:ahLst/>
            <a:cxnLst/>
            <a:rect l="l" t="t" r="r" b="b"/>
            <a:pathLst>
              <a:path w="99060" h="7619">
                <a:moveTo>
                  <a:pt x="0" y="0"/>
                </a:moveTo>
                <a:lnTo>
                  <a:pt x="0" y="7619"/>
                </a:lnTo>
                <a:lnTo>
                  <a:pt x="99060" y="7619"/>
                </a:lnTo>
                <a:lnTo>
                  <a:pt x="99060" y="0"/>
                </a:lnTo>
                <a:lnTo>
                  <a:pt x="0" y="0"/>
                </a:lnTo>
              </a:path>
            </a:pathLst>
          </a:custGeom>
          <a:ln w="3175">
            <a:solidFill>
              <a:srgbClr val="000000"/>
            </a:solidFill>
          </a:ln>
        </p:spPr>
        <p:txBody>
          <a:bodyPr wrap="square" lIns="0" tIns="0" rIns="0" bIns="0" rtlCol="0"/>
          <a:lstStyle/>
          <a:p>
            <a:endParaRPr/>
          </a:p>
        </p:txBody>
      </p:sp>
      <p:sp>
        <p:nvSpPr>
          <p:cNvPr id="888" name="object 888"/>
          <p:cNvSpPr/>
          <p:nvPr/>
        </p:nvSpPr>
        <p:spPr>
          <a:xfrm>
            <a:off x="4218691" y="3119565"/>
            <a:ext cx="99060" cy="0"/>
          </a:xfrm>
          <a:custGeom>
            <a:avLst/>
            <a:gdLst/>
            <a:ahLst/>
            <a:cxnLst/>
            <a:rect l="l" t="t" r="r" b="b"/>
            <a:pathLst>
              <a:path w="99060">
                <a:moveTo>
                  <a:pt x="0" y="0"/>
                </a:moveTo>
                <a:lnTo>
                  <a:pt x="99060" y="0"/>
                </a:lnTo>
              </a:path>
            </a:pathLst>
          </a:custGeom>
          <a:ln w="3175">
            <a:solidFill>
              <a:srgbClr val="000000"/>
            </a:solidFill>
          </a:ln>
        </p:spPr>
        <p:txBody>
          <a:bodyPr wrap="square" lIns="0" tIns="0" rIns="0" bIns="0" rtlCol="0"/>
          <a:lstStyle/>
          <a:p>
            <a:endParaRPr/>
          </a:p>
        </p:txBody>
      </p:sp>
      <p:sp>
        <p:nvSpPr>
          <p:cNvPr id="889" name="object 889"/>
          <p:cNvSpPr/>
          <p:nvPr/>
        </p:nvSpPr>
        <p:spPr>
          <a:xfrm>
            <a:off x="8128131" y="1554036"/>
            <a:ext cx="121919" cy="203453"/>
          </a:xfrm>
          <a:prstGeom prst="rect">
            <a:avLst/>
          </a:prstGeom>
          <a:blipFill>
            <a:blip r:embed="rId11" cstate="print"/>
            <a:stretch>
              <a:fillRect/>
            </a:stretch>
          </a:blipFill>
        </p:spPr>
        <p:txBody>
          <a:bodyPr wrap="square" lIns="0" tIns="0" rIns="0" bIns="0" rtlCol="0"/>
          <a:lstStyle/>
          <a:p>
            <a:endParaRPr/>
          </a:p>
        </p:txBody>
      </p:sp>
      <p:sp>
        <p:nvSpPr>
          <p:cNvPr id="890" name="object 890"/>
          <p:cNvSpPr/>
          <p:nvPr/>
        </p:nvSpPr>
        <p:spPr>
          <a:xfrm>
            <a:off x="8128131" y="1784159"/>
            <a:ext cx="121919" cy="203453"/>
          </a:xfrm>
          <a:prstGeom prst="rect">
            <a:avLst/>
          </a:prstGeom>
          <a:blipFill>
            <a:blip r:embed="rId12" cstate="print"/>
            <a:stretch>
              <a:fillRect/>
            </a:stretch>
          </a:blipFill>
        </p:spPr>
        <p:txBody>
          <a:bodyPr wrap="square" lIns="0" tIns="0" rIns="0" bIns="0" rtlCol="0"/>
          <a:lstStyle/>
          <a:p>
            <a:endParaRPr/>
          </a:p>
        </p:txBody>
      </p:sp>
      <p:sp>
        <p:nvSpPr>
          <p:cNvPr id="891" name="object 891"/>
          <p:cNvSpPr/>
          <p:nvPr/>
        </p:nvSpPr>
        <p:spPr>
          <a:xfrm>
            <a:off x="8128131" y="2013521"/>
            <a:ext cx="121919" cy="203453"/>
          </a:xfrm>
          <a:prstGeom prst="rect">
            <a:avLst/>
          </a:prstGeom>
          <a:blipFill>
            <a:blip r:embed="rId13" cstate="print"/>
            <a:stretch>
              <a:fillRect/>
            </a:stretch>
          </a:blipFill>
        </p:spPr>
        <p:txBody>
          <a:bodyPr wrap="square" lIns="0" tIns="0" rIns="0" bIns="0" rtlCol="0"/>
          <a:lstStyle/>
          <a:p>
            <a:endParaRPr/>
          </a:p>
        </p:txBody>
      </p:sp>
      <p:sp>
        <p:nvSpPr>
          <p:cNvPr id="892" name="object 892"/>
          <p:cNvSpPr/>
          <p:nvPr/>
        </p:nvSpPr>
        <p:spPr>
          <a:xfrm>
            <a:off x="5382265" y="2574734"/>
            <a:ext cx="7620" cy="307975"/>
          </a:xfrm>
          <a:custGeom>
            <a:avLst/>
            <a:gdLst/>
            <a:ahLst/>
            <a:cxnLst/>
            <a:rect l="l" t="t" r="r" b="b"/>
            <a:pathLst>
              <a:path w="7620" h="307975">
                <a:moveTo>
                  <a:pt x="7619" y="0"/>
                </a:moveTo>
                <a:lnTo>
                  <a:pt x="0" y="0"/>
                </a:lnTo>
                <a:lnTo>
                  <a:pt x="7619" y="307848"/>
                </a:lnTo>
                <a:lnTo>
                  <a:pt x="7619" y="0"/>
                </a:lnTo>
                <a:close/>
              </a:path>
            </a:pathLst>
          </a:custGeom>
          <a:solidFill>
            <a:srgbClr val="000000"/>
          </a:solidFill>
        </p:spPr>
        <p:txBody>
          <a:bodyPr wrap="square" lIns="0" tIns="0" rIns="0" bIns="0" rtlCol="0"/>
          <a:lstStyle/>
          <a:p>
            <a:endParaRPr/>
          </a:p>
        </p:txBody>
      </p:sp>
      <p:sp>
        <p:nvSpPr>
          <p:cNvPr id="893" name="object 893"/>
          <p:cNvSpPr/>
          <p:nvPr/>
        </p:nvSpPr>
        <p:spPr>
          <a:xfrm>
            <a:off x="5382265" y="2574734"/>
            <a:ext cx="7620" cy="307975"/>
          </a:xfrm>
          <a:custGeom>
            <a:avLst/>
            <a:gdLst/>
            <a:ahLst/>
            <a:cxnLst/>
            <a:rect l="l" t="t" r="r" b="b"/>
            <a:pathLst>
              <a:path w="7620" h="307975">
                <a:moveTo>
                  <a:pt x="0" y="0"/>
                </a:moveTo>
                <a:lnTo>
                  <a:pt x="0" y="307848"/>
                </a:lnTo>
                <a:lnTo>
                  <a:pt x="7619" y="307848"/>
                </a:lnTo>
                <a:lnTo>
                  <a:pt x="0" y="0"/>
                </a:lnTo>
                <a:close/>
              </a:path>
            </a:pathLst>
          </a:custGeom>
          <a:solidFill>
            <a:srgbClr val="000000"/>
          </a:solidFill>
        </p:spPr>
        <p:txBody>
          <a:bodyPr wrap="square" lIns="0" tIns="0" rIns="0" bIns="0" rtlCol="0"/>
          <a:lstStyle/>
          <a:p>
            <a:endParaRPr/>
          </a:p>
        </p:txBody>
      </p:sp>
      <p:sp>
        <p:nvSpPr>
          <p:cNvPr id="894" name="object 894"/>
          <p:cNvSpPr/>
          <p:nvPr/>
        </p:nvSpPr>
        <p:spPr>
          <a:xfrm>
            <a:off x="5382265" y="2574734"/>
            <a:ext cx="7620" cy="307975"/>
          </a:xfrm>
          <a:custGeom>
            <a:avLst/>
            <a:gdLst/>
            <a:ahLst/>
            <a:cxnLst/>
            <a:rect l="l" t="t" r="r" b="b"/>
            <a:pathLst>
              <a:path w="7620" h="307975">
                <a:moveTo>
                  <a:pt x="7619" y="0"/>
                </a:moveTo>
                <a:lnTo>
                  <a:pt x="0" y="0"/>
                </a:lnTo>
                <a:lnTo>
                  <a:pt x="0" y="307848"/>
                </a:lnTo>
                <a:lnTo>
                  <a:pt x="7619" y="307848"/>
                </a:lnTo>
                <a:lnTo>
                  <a:pt x="7619" y="0"/>
                </a:lnTo>
              </a:path>
            </a:pathLst>
          </a:custGeom>
          <a:ln w="3175">
            <a:solidFill>
              <a:srgbClr val="000000"/>
            </a:solidFill>
          </a:ln>
        </p:spPr>
        <p:txBody>
          <a:bodyPr wrap="square" lIns="0" tIns="0" rIns="0" bIns="0" rtlCol="0"/>
          <a:lstStyle/>
          <a:p>
            <a:endParaRPr/>
          </a:p>
        </p:txBody>
      </p:sp>
      <p:sp>
        <p:nvSpPr>
          <p:cNvPr id="895" name="object 895"/>
          <p:cNvSpPr/>
          <p:nvPr/>
        </p:nvSpPr>
        <p:spPr>
          <a:xfrm>
            <a:off x="5336544" y="3119565"/>
            <a:ext cx="0" cy="247650"/>
          </a:xfrm>
          <a:custGeom>
            <a:avLst/>
            <a:gdLst/>
            <a:ahLst/>
            <a:cxnLst/>
            <a:rect l="l" t="t" r="r" b="b"/>
            <a:pathLst>
              <a:path h="247650">
                <a:moveTo>
                  <a:pt x="0" y="247650"/>
                </a:moveTo>
                <a:lnTo>
                  <a:pt x="0" y="0"/>
                </a:lnTo>
              </a:path>
            </a:pathLst>
          </a:custGeom>
          <a:ln w="3175">
            <a:solidFill>
              <a:srgbClr val="000000"/>
            </a:solidFill>
          </a:ln>
        </p:spPr>
        <p:txBody>
          <a:bodyPr wrap="square" lIns="0" tIns="0" rIns="0" bIns="0" rtlCol="0"/>
          <a:lstStyle/>
          <a:p>
            <a:endParaRPr/>
          </a:p>
        </p:txBody>
      </p:sp>
      <p:sp>
        <p:nvSpPr>
          <p:cNvPr id="896" name="object 896"/>
          <p:cNvSpPr/>
          <p:nvPr/>
        </p:nvSpPr>
        <p:spPr>
          <a:xfrm>
            <a:off x="5332735" y="3119565"/>
            <a:ext cx="7620" cy="247650"/>
          </a:xfrm>
          <a:custGeom>
            <a:avLst/>
            <a:gdLst/>
            <a:ahLst/>
            <a:cxnLst/>
            <a:rect l="l" t="t" r="r" b="b"/>
            <a:pathLst>
              <a:path w="7620" h="247650">
                <a:moveTo>
                  <a:pt x="0" y="0"/>
                </a:moveTo>
                <a:lnTo>
                  <a:pt x="0" y="247650"/>
                </a:lnTo>
                <a:lnTo>
                  <a:pt x="7620" y="247650"/>
                </a:lnTo>
                <a:lnTo>
                  <a:pt x="0" y="0"/>
                </a:lnTo>
                <a:close/>
              </a:path>
            </a:pathLst>
          </a:custGeom>
          <a:solidFill>
            <a:srgbClr val="000000"/>
          </a:solidFill>
        </p:spPr>
        <p:txBody>
          <a:bodyPr wrap="square" lIns="0" tIns="0" rIns="0" bIns="0" rtlCol="0"/>
          <a:lstStyle/>
          <a:p>
            <a:endParaRPr/>
          </a:p>
        </p:txBody>
      </p:sp>
      <p:sp>
        <p:nvSpPr>
          <p:cNvPr id="897" name="object 897"/>
          <p:cNvSpPr/>
          <p:nvPr/>
        </p:nvSpPr>
        <p:spPr>
          <a:xfrm>
            <a:off x="5332735" y="3119565"/>
            <a:ext cx="7620" cy="247650"/>
          </a:xfrm>
          <a:custGeom>
            <a:avLst/>
            <a:gdLst/>
            <a:ahLst/>
            <a:cxnLst/>
            <a:rect l="l" t="t" r="r" b="b"/>
            <a:pathLst>
              <a:path w="7620" h="247650">
                <a:moveTo>
                  <a:pt x="7620" y="0"/>
                </a:moveTo>
                <a:lnTo>
                  <a:pt x="0" y="0"/>
                </a:lnTo>
                <a:lnTo>
                  <a:pt x="7620" y="247650"/>
                </a:lnTo>
                <a:lnTo>
                  <a:pt x="7620" y="0"/>
                </a:lnTo>
                <a:close/>
              </a:path>
            </a:pathLst>
          </a:custGeom>
          <a:solidFill>
            <a:srgbClr val="000000"/>
          </a:solidFill>
        </p:spPr>
        <p:txBody>
          <a:bodyPr wrap="square" lIns="0" tIns="0" rIns="0" bIns="0" rtlCol="0"/>
          <a:lstStyle/>
          <a:p>
            <a:endParaRPr/>
          </a:p>
        </p:txBody>
      </p:sp>
      <p:sp>
        <p:nvSpPr>
          <p:cNvPr id="898" name="object 898"/>
          <p:cNvSpPr/>
          <p:nvPr/>
        </p:nvSpPr>
        <p:spPr>
          <a:xfrm>
            <a:off x="5332735" y="3119565"/>
            <a:ext cx="7620" cy="247650"/>
          </a:xfrm>
          <a:custGeom>
            <a:avLst/>
            <a:gdLst/>
            <a:ahLst/>
            <a:cxnLst/>
            <a:rect l="l" t="t" r="r" b="b"/>
            <a:pathLst>
              <a:path w="7620" h="247650">
                <a:moveTo>
                  <a:pt x="0" y="247650"/>
                </a:moveTo>
                <a:lnTo>
                  <a:pt x="7620" y="247650"/>
                </a:lnTo>
                <a:lnTo>
                  <a:pt x="7620" y="0"/>
                </a:lnTo>
                <a:lnTo>
                  <a:pt x="0" y="0"/>
                </a:lnTo>
                <a:lnTo>
                  <a:pt x="0" y="247650"/>
                </a:lnTo>
              </a:path>
            </a:pathLst>
          </a:custGeom>
          <a:ln w="3175">
            <a:solidFill>
              <a:srgbClr val="000000"/>
            </a:solidFill>
          </a:ln>
        </p:spPr>
        <p:txBody>
          <a:bodyPr wrap="square" lIns="0" tIns="0" rIns="0" bIns="0" rtlCol="0"/>
          <a:lstStyle/>
          <a:p>
            <a:endParaRPr/>
          </a:p>
        </p:txBody>
      </p:sp>
      <p:sp>
        <p:nvSpPr>
          <p:cNvPr id="899" name="object 899"/>
          <p:cNvSpPr/>
          <p:nvPr/>
        </p:nvSpPr>
        <p:spPr>
          <a:xfrm>
            <a:off x="5336544" y="3119565"/>
            <a:ext cx="0" cy="247650"/>
          </a:xfrm>
          <a:custGeom>
            <a:avLst/>
            <a:gdLst/>
            <a:ahLst/>
            <a:cxnLst/>
            <a:rect l="l" t="t" r="r" b="b"/>
            <a:pathLst>
              <a:path h="247650">
                <a:moveTo>
                  <a:pt x="0" y="247650"/>
                </a:moveTo>
                <a:lnTo>
                  <a:pt x="0" y="0"/>
                </a:lnTo>
              </a:path>
            </a:pathLst>
          </a:custGeom>
          <a:ln w="3175">
            <a:solidFill>
              <a:srgbClr val="000000"/>
            </a:solidFill>
          </a:ln>
        </p:spPr>
        <p:txBody>
          <a:bodyPr wrap="square" lIns="0" tIns="0" rIns="0" bIns="0" rtlCol="0"/>
          <a:lstStyle/>
          <a:p>
            <a:endParaRPr/>
          </a:p>
        </p:txBody>
      </p:sp>
      <p:sp>
        <p:nvSpPr>
          <p:cNvPr id="900" name="object 900"/>
          <p:cNvSpPr/>
          <p:nvPr/>
        </p:nvSpPr>
        <p:spPr>
          <a:xfrm>
            <a:off x="5434842" y="3119565"/>
            <a:ext cx="0" cy="247650"/>
          </a:xfrm>
          <a:custGeom>
            <a:avLst/>
            <a:gdLst/>
            <a:ahLst/>
            <a:cxnLst/>
            <a:rect l="l" t="t" r="r" b="b"/>
            <a:pathLst>
              <a:path h="247650">
                <a:moveTo>
                  <a:pt x="0" y="0"/>
                </a:moveTo>
                <a:lnTo>
                  <a:pt x="0" y="247650"/>
                </a:lnTo>
              </a:path>
            </a:pathLst>
          </a:custGeom>
          <a:ln w="3175">
            <a:solidFill>
              <a:srgbClr val="000000"/>
            </a:solidFill>
          </a:ln>
        </p:spPr>
        <p:txBody>
          <a:bodyPr wrap="square" lIns="0" tIns="0" rIns="0" bIns="0" rtlCol="0"/>
          <a:lstStyle/>
          <a:p>
            <a:endParaRPr/>
          </a:p>
        </p:txBody>
      </p:sp>
      <p:sp>
        <p:nvSpPr>
          <p:cNvPr id="901" name="object 901"/>
          <p:cNvSpPr/>
          <p:nvPr/>
        </p:nvSpPr>
        <p:spPr>
          <a:xfrm>
            <a:off x="5431032" y="3119565"/>
            <a:ext cx="7620" cy="247650"/>
          </a:xfrm>
          <a:custGeom>
            <a:avLst/>
            <a:gdLst/>
            <a:ahLst/>
            <a:cxnLst/>
            <a:rect l="l" t="t" r="r" b="b"/>
            <a:pathLst>
              <a:path w="7620" h="247650">
                <a:moveTo>
                  <a:pt x="7620" y="0"/>
                </a:moveTo>
                <a:lnTo>
                  <a:pt x="0" y="0"/>
                </a:lnTo>
                <a:lnTo>
                  <a:pt x="7620" y="247650"/>
                </a:lnTo>
                <a:lnTo>
                  <a:pt x="7620" y="0"/>
                </a:lnTo>
                <a:close/>
              </a:path>
            </a:pathLst>
          </a:custGeom>
          <a:solidFill>
            <a:srgbClr val="000000"/>
          </a:solidFill>
        </p:spPr>
        <p:txBody>
          <a:bodyPr wrap="square" lIns="0" tIns="0" rIns="0" bIns="0" rtlCol="0"/>
          <a:lstStyle/>
          <a:p>
            <a:endParaRPr/>
          </a:p>
        </p:txBody>
      </p:sp>
      <p:sp>
        <p:nvSpPr>
          <p:cNvPr id="902" name="object 902"/>
          <p:cNvSpPr/>
          <p:nvPr/>
        </p:nvSpPr>
        <p:spPr>
          <a:xfrm>
            <a:off x="5431032" y="3119565"/>
            <a:ext cx="7620" cy="247650"/>
          </a:xfrm>
          <a:custGeom>
            <a:avLst/>
            <a:gdLst/>
            <a:ahLst/>
            <a:cxnLst/>
            <a:rect l="l" t="t" r="r" b="b"/>
            <a:pathLst>
              <a:path w="7620" h="247650">
                <a:moveTo>
                  <a:pt x="0" y="0"/>
                </a:moveTo>
                <a:lnTo>
                  <a:pt x="0" y="247650"/>
                </a:lnTo>
                <a:lnTo>
                  <a:pt x="7620" y="247650"/>
                </a:lnTo>
                <a:lnTo>
                  <a:pt x="0" y="0"/>
                </a:lnTo>
                <a:close/>
              </a:path>
            </a:pathLst>
          </a:custGeom>
          <a:solidFill>
            <a:srgbClr val="000000"/>
          </a:solidFill>
        </p:spPr>
        <p:txBody>
          <a:bodyPr wrap="square" lIns="0" tIns="0" rIns="0" bIns="0" rtlCol="0"/>
          <a:lstStyle/>
          <a:p>
            <a:endParaRPr/>
          </a:p>
        </p:txBody>
      </p:sp>
      <p:sp>
        <p:nvSpPr>
          <p:cNvPr id="903" name="object 903"/>
          <p:cNvSpPr/>
          <p:nvPr/>
        </p:nvSpPr>
        <p:spPr>
          <a:xfrm>
            <a:off x="5431032" y="3119565"/>
            <a:ext cx="7620" cy="247650"/>
          </a:xfrm>
          <a:custGeom>
            <a:avLst/>
            <a:gdLst/>
            <a:ahLst/>
            <a:cxnLst/>
            <a:rect l="l" t="t" r="r" b="b"/>
            <a:pathLst>
              <a:path w="7620" h="247650">
                <a:moveTo>
                  <a:pt x="7620" y="0"/>
                </a:moveTo>
                <a:lnTo>
                  <a:pt x="0" y="0"/>
                </a:lnTo>
                <a:lnTo>
                  <a:pt x="0" y="247650"/>
                </a:lnTo>
                <a:lnTo>
                  <a:pt x="7620" y="247650"/>
                </a:lnTo>
                <a:lnTo>
                  <a:pt x="7620" y="0"/>
                </a:lnTo>
              </a:path>
            </a:pathLst>
          </a:custGeom>
          <a:ln w="3175">
            <a:solidFill>
              <a:srgbClr val="000000"/>
            </a:solidFill>
          </a:ln>
        </p:spPr>
        <p:txBody>
          <a:bodyPr wrap="square" lIns="0" tIns="0" rIns="0" bIns="0" rtlCol="0"/>
          <a:lstStyle/>
          <a:p>
            <a:endParaRPr/>
          </a:p>
        </p:txBody>
      </p:sp>
      <p:sp>
        <p:nvSpPr>
          <p:cNvPr id="904" name="object 904"/>
          <p:cNvSpPr/>
          <p:nvPr/>
        </p:nvSpPr>
        <p:spPr>
          <a:xfrm>
            <a:off x="5434842" y="3119565"/>
            <a:ext cx="0" cy="247650"/>
          </a:xfrm>
          <a:custGeom>
            <a:avLst/>
            <a:gdLst/>
            <a:ahLst/>
            <a:cxnLst/>
            <a:rect l="l" t="t" r="r" b="b"/>
            <a:pathLst>
              <a:path h="247650">
                <a:moveTo>
                  <a:pt x="0" y="0"/>
                </a:moveTo>
                <a:lnTo>
                  <a:pt x="0" y="247650"/>
                </a:lnTo>
              </a:path>
            </a:pathLst>
          </a:custGeom>
          <a:ln w="3175">
            <a:solidFill>
              <a:srgbClr val="000000"/>
            </a:solidFill>
          </a:ln>
        </p:spPr>
        <p:txBody>
          <a:bodyPr wrap="square" lIns="0" tIns="0" rIns="0" bIns="0" rtlCol="0"/>
          <a:lstStyle/>
          <a:p>
            <a:endParaRPr/>
          </a:p>
        </p:txBody>
      </p:sp>
      <p:sp>
        <p:nvSpPr>
          <p:cNvPr id="905" name="object 905"/>
          <p:cNvSpPr/>
          <p:nvPr/>
        </p:nvSpPr>
        <p:spPr>
          <a:xfrm>
            <a:off x="5336544" y="3367215"/>
            <a:ext cx="98425" cy="0"/>
          </a:xfrm>
          <a:custGeom>
            <a:avLst/>
            <a:gdLst/>
            <a:ahLst/>
            <a:cxnLst/>
            <a:rect l="l" t="t" r="r" b="b"/>
            <a:pathLst>
              <a:path w="98425">
                <a:moveTo>
                  <a:pt x="98298" y="0"/>
                </a:moveTo>
                <a:lnTo>
                  <a:pt x="0" y="0"/>
                </a:lnTo>
              </a:path>
            </a:pathLst>
          </a:custGeom>
          <a:ln w="3175">
            <a:solidFill>
              <a:srgbClr val="000000"/>
            </a:solidFill>
          </a:ln>
        </p:spPr>
        <p:txBody>
          <a:bodyPr wrap="square" lIns="0" tIns="0" rIns="0" bIns="0" rtlCol="0"/>
          <a:lstStyle/>
          <a:p>
            <a:endParaRPr/>
          </a:p>
        </p:txBody>
      </p:sp>
      <p:sp>
        <p:nvSpPr>
          <p:cNvPr id="906" name="object 906"/>
          <p:cNvSpPr/>
          <p:nvPr/>
        </p:nvSpPr>
        <p:spPr>
          <a:xfrm>
            <a:off x="5336544" y="3363405"/>
            <a:ext cx="98425" cy="7620"/>
          </a:xfrm>
          <a:custGeom>
            <a:avLst/>
            <a:gdLst/>
            <a:ahLst/>
            <a:cxnLst/>
            <a:rect l="l" t="t" r="r" b="b"/>
            <a:pathLst>
              <a:path w="98425" h="7619">
                <a:moveTo>
                  <a:pt x="98298" y="0"/>
                </a:moveTo>
                <a:lnTo>
                  <a:pt x="0" y="7619"/>
                </a:lnTo>
                <a:lnTo>
                  <a:pt x="98298" y="7619"/>
                </a:lnTo>
                <a:lnTo>
                  <a:pt x="98298" y="0"/>
                </a:lnTo>
                <a:close/>
              </a:path>
            </a:pathLst>
          </a:custGeom>
          <a:solidFill>
            <a:srgbClr val="000000"/>
          </a:solidFill>
        </p:spPr>
        <p:txBody>
          <a:bodyPr wrap="square" lIns="0" tIns="0" rIns="0" bIns="0" rtlCol="0"/>
          <a:lstStyle/>
          <a:p>
            <a:endParaRPr/>
          </a:p>
        </p:txBody>
      </p:sp>
      <p:sp>
        <p:nvSpPr>
          <p:cNvPr id="907" name="object 907"/>
          <p:cNvSpPr/>
          <p:nvPr/>
        </p:nvSpPr>
        <p:spPr>
          <a:xfrm>
            <a:off x="5336544" y="3363405"/>
            <a:ext cx="98425" cy="7620"/>
          </a:xfrm>
          <a:custGeom>
            <a:avLst/>
            <a:gdLst/>
            <a:ahLst/>
            <a:cxnLst/>
            <a:rect l="l" t="t" r="r" b="b"/>
            <a:pathLst>
              <a:path w="98425" h="7619">
                <a:moveTo>
                  <a:pt x="98298" y="0"/>
                </a:moveTo>
                <a:lnTo>
                  <a:pt x="0" y="0"/>
                </a:lnTo>
                <a:lnTo>
                  <a:pt x="0" y="7619"/>
                </a:lnTo>
                <a:lnTo>
                  <a:pt x="98298" y="0"/>
                </a:lnTo>
                <a:close/>
              </a:path>
            </a:pathLst>
          </a:custGeom>
          <a:solidFill>
            <a:srgbClr val="000000"/>
          </a:solidFill>
        </p:spPr>
        <p:txBody>
          <a:bodyPr wrap="square" lIns="0" tIns="0" rIns="0" bIns="0" rtlCol="0"/>
          <a:lstStyle/>
          <a:p>
            <a:endParaRPr/>
          </a:p>
        </p:txBody>
      </p:sp>
      <p:sp>
        <p:nvSpPr>
          <p:cNvPr id="908" name="object 908"/>
          <p:cNvSpPr/>
          <p:nvPr/>
        </p:nvSpPr>
        <p:spPr>
          <a:xfrm>
            <a:off x="5336544" y="3363405"/>
            <a:ext cx="98425" cy="7620"/>
          </a:xfrm>
          <a:custGeom>
            <a:avLst/>
            <a:gdLst/>
            <a:ahLst/>
            <a:cxnLst/>
            <a:rect l="l" t="t" r="r" b="b"/>
            <a:pathLst>
              <a:path w="98425" h="7619">
                <a:moveTo>
                  <a:pt x="98298" y="7619"/>
                </a:moveTo>
                <a:lnTo>
                  <a:pt x="98298" y="0"/>
                </a:lnTo>
                <a:lnTo>
                  <a:pt x="0" y="0"/>
                </a:lnTo>
                <a:lnTo>
                  <a:pt x="0" y="7619"/>
                </a:lnTo>
                <a:lnTo>
                  <a:pt x="98298" y="7619"/>
                </a:lnTo>
              </a:path>
            </a:pathLst>
          </a:custGeom>
          <a:ln w="3175">
            <a:solidFill>
              <a:srgbClr val="000000"/>
            </a:solidFill>
          </a:ln>
        </p:spPr>
        <p:txBody>
          <a:bodyPr wrap="square" lIns="0" tIns="0" rIns="0" bIns="0" rtlCol="0"/>
          <a:lstStyle/>
          <a:p>
            <a:endParaRPr/>
          </a:p>
        </p:txBody>
      </p:sp>
      <p:sp>
        <p:nvSpPr>
          <p:cNvPr id="909" name="object 909"/>
          <p:cNvSpPr/>
          <p:nvPr/>
        </p:nvSpPr>
        <p:spPr>
          <a:xfrm>
            <a:off x="5336544" y="3367215"/>
            <a:ext cx="98425" cy="0"/>
          </a:xfrm>
          <a:custGeom>
            <a:avLst/>
            <a:gdLst/>
            <a:ahLst/>
            <a:cxnLst/>
            <a:rect l="l" t="t" r="r" b="b"/>
            <a:pathLst>
              <a:path w="98425">
                <a:moveTo>
                  <a:pt x="98298" y="0"/>
                </a:moveTo>
                <a:lnTo>
                  <a:pt x="0" y="0"/>
                </a:lnTo>
              </a:path>
            </a:pathLst>
          </a:custGeom>
          <a:ln w="3175">
            <a:solidFill>
              <a:srgbClr val="000000"/>
            </a:solidFill>
          </a:ln>
        </p:spPr>
        <p:txBody>
          <a:bodyPr wrap="square" lIns="0" tIns="0" rIns="0" bIns="0" rtlCol="0"/>
          <a:lstStyle/>
          <a:p>
            <a:endParaRPr/>
          </a:p>
        </p:txBody>
      </p:sp>
      <p:sp>
        <p:nvSpPr>
          <p:cNvPr id="910" name="object 910"/>
          <p:cNvSpPr/>
          <p:nvPr/>
        </p:nvSpPr>
        <p:spPr>
          <a:xfrm>
            <a:off x="5382265" y="2949639"/>
            <a:ext cx="7620" cy="170180"/>
          </a:xfrm>
          <a:custGeom>
            <a:avLst/>
            <a:gdLst/>
            <a:ahLst/>
            <a:cxnLst/>
            <a:rect l="l" t="t" r="r" b="b"/>
            <a:pathLst>
              <a:path w="7620" h="170180">
                <a:moveTo>
                  <a:pt x="7619" y="0"/>
                </a:moveTo>
                <a:lnTo>
                  <a:pt x="0" y="0"/>
                </a:lnTo>
                <a:lnTo>
                  <a:pt x="7619" y="169925"/>
                </a:lnTo>
                <a:lnTo>
                  <a:pt x="7619" y="0"/>
                </a:lnTo>
                <a:close/>
              </a:path>
            </a:pathLst>
          </a:custGeom>
          <a:solidFill>
            <a:srgbClr val="000000"/>
          </a:solidFill>
        </p:spPr>
        <p:txBody>
          <a:bodyPr wrap="square" lIns="0" tIns="0" rIns="0" bIns="0" rtlCol="0"/>
          <a:lstStyle/>
          <a:p>
            <a:endParaRPr/>
          </a:p>
        </p:txBody>
      </p:sp>
      <p:sp>
        <p:nvSpPr>
          <p:cNvPr id="911" name="object 911"/>
          <p:cNvSpPr/>
          <p:nvPr/>
        </p:nvSpPr>
        <p:spPr>
          <a:xfrm>
            <a:off x="5382265" y="2949639"/>
            <a:ext cx="7620" cy="170180"/>
          </a:xfrm>
          <a:custGeom>
            <a:avLst/>
            <a:gdLst/>
            <a:ahLst/>
            <a:cxnLst/>
            <a:rect l="l" t="t" r="r" b="b"/>
            <a:pathLst>
              <a:path w="7620" h="170180">
                <a:moveTo>
                  <a:pt x="0" y="0"/>
                </a:moveTo>
                <a:lnTo>
                  <a:pt x="0" y="169925"/>
                </a:lnTo>
                <a:lnTo>
                  <a:pt x="7619" y="169925"/>
                </a:lnTo>
                <a:lnTo>
                  <a:pt x="0" y="0"/>
                </a:lnTo>
                <a:close/>
              </a:path>
            </a:pathLst>
          </a:custGeom>
          <a:solidFill>
            <a:srgbClr val="000000"/>
          </a:solidFill>
        </p:spPr>
        <p:txBody>
          <a:bodyPr wrap="square" lIns="0" tIns="0" rIns="0" bIns="0" rtlCol="0"/>
          <a:lstStyle/>
          <a:p>
            <a:endParaRPr/>
          </a:p>
        </p:txBody>
      </p:sp>
      <p:sp>
        <p:nvSpPr>
          <p:cNvPr id="912" name="object 912"/>
          <p:cNvSpPr/>
          <p:nvPr/>
        </p:nvSpPr>
        <p:spPr>
          <a:xfrm>
            <a:off x="5382265" y="2949639"/>
            <a:ext cx="7620" cy="170180"/>
          </a:xfrm>
          <a:custGeom>
            <a:avLst/>
            <a:gdLst/>
            <a:ahLst/>
            <a:cxnLst/>
            <a:rect l="l" t="t" r="r" b="b"/>
            <a:pathLst>
              <a:path w="7620" h="170180">
                <a:moveTo>
                  <a:pt x="7619" y="0"/>
                </a:moveTo>
                <a:lnTo>
                  <a:pt x="0" y="0"/>
                </a:lnTo>
                <a:lnTo>
                  <a:pt x="0" y="169925"/>
                </a:lnTo>
                <a:lnTo>
                  <a:pt x="7619" y="169925"/>
                </a:lnTo>
                <a:lnTo>
                  <a:pt x="7619" y="0"/>
                </a:lnTo>
              </a:path>
            </a:pathLst>
          </a:custGeom>
          <a:ln w="3175">
            <a:solidFill>
              <a:srgbClr val="000000"/>
            </a:solidFill>
          </a:ln>
        </p:spPr>
        <p:txBody>
          <a:bodyPr wrap="square" lIns="0" tIns="0" rIns="0" bIns="0" rtlCol="0"/>
          <a:lstStyle/>
          <a:p>
            <a:endParaRPr/>
          </a:p>
        </p:txBody>
      </p:sp>
      <p:sp>
        <p:nvSpPr>
          <p:cNvPr id="913" name="object 913"/>
          <p:cNvSpPr/>
          <p:nvPr/>
        </p:nvSpPr>
        <p:spPr>
          <a:xfrm>
            <a:off x="5386074" y="2949639"/>
            <a:ext cx="0" cy="170180"/>
          </a:xfrm>
          <a:custGeom>
            <a:avLst/>
            <a:gdLst/>
            <a:ahLst/>
            <a:cxnLst/>
            <a:rect l="l" t="t" r="r" b="b"/>
            <a:pathLst>
              <a:path h="170180">
                <a:moveTo>
                  <a:pt x="0" y="0"/>
                </a:moveTo>
                <a:lnTo>
                  <a:pt x="0" y="169925"/>
                </a:lnTo>
              </a:path>
            </a:pathLst>
          </a:custGeom>
          <a:ln w="3175">
            <a:solidFill>
              <a:srgbClr val="000000"/>
            </a:solidFill>
          </a:ln>
        </p:spPr>
        <p:txBody>
          <a:bodyPr wrap="square" lIns="0" tIns="0" rIns="0" bIns="0" rtlCol="0"/>
          <a:lstStyle/>
          <a:p>
            <a:endParaRPr/>
          </a:p>
        </p:txBody>
      </p:sp>
      <p:sp>
        <p:nvSpPr>
          <p:cNvPr id="914" name="object 914"/>
          <p:cNvSpPr/>
          <p:nvPr/>
        </p:nvSpPr>
        <p:spPr>
          <a:xfrm>
            <a:off x="5336544" y="3119565"/>
            <a:ext cx="98425" cy="0"/>
          </a:xfrm>
          <a:custGeom>
            <a:avLst/>
            <a:gdLst/>
            <a:ahLst/>
            <a:cxnLst/>
            <a:rect l="l" t="t" r="r" b="b"/>
            <a:pathLst>
              <a:path w="98425">
                <a:moveTo>
                  <a:pt x="0" y="0"/>
                </a:moveTo>
                <a:lnTo>
                  <a:pt x="98298" y="0"/>
                </a:lnTo>
              </a:path>
            </a:pathLst>
          </a:custGeom>
          <a:ln w="3175">
            <a:solidFill>
              <a:srgbClr val="000000"/>
            </a:solidFill>
          </a:ln>
        </p:spPr>
        <p:txBody>
          <a:bodyPr wrap="square" lIns="0" tIns="0" rIns="0" bIns="0" rtlCol="0"/>
          <a:lstStyle/>
          <a:p>
            <a:endParaRPr/>
          </a:p>
        </p:txBody>
      </p:sp>
      <p:sp>
        <p:nvSpPr>
          <p:cNvPr id="915" name="object 915"/>
          <p:cNvSpPr/>
          <p:nvPr/>
        </p:nvSpPr>
        <p:spPr>
          <a:xfrm>
            <a:off x="5336544" y="3115755"/>
            <a:ext cx="98425" cy="7620"/>
          </a:xfrm>
          <a:custGeom>
            <a:avLst/>
            <a:gdLst/>
            <a:ahLst/>
            <a:cxnLst/>
            <a:rect l="l" t="t" r="r" b="b"/>
            <a:pathLst>
              <a:path w="98425" h="7619">
                <a:moveTo>
                  <a:pt x="98298" y="0"/>
                </a:moveTo>
                <a:lnTo>
                  <a:pt x="0" y="0"/>
                </a:lnTo>
                <a:lnTo>
                  <a:pt x="0" y="7619"/>
                </a:lnTo>
                <a:lnTo>
                  <a:pt x="98298" y="0"/>
                </a:lnTo>
                <a:close/>
              </a:path>
            </a:pathLst>
          </a:custGeom>
          <a:solidFill>
            <a:srgbClr val="000000"/>
          </a:solidFill>
        </p:spPr>
        <p:txBody>
          <a:bodyPr wrap="square" lIns="0" tIns="0" rIns="0" bIns="0" rtlCol="0"/>
          <a:lstStyle/>
          <a:p>
            <a:endParaRPr/>
          </a:p>
        </p:txBody>
      </p:sp>
      <p:sp>
        <p:nvSpPr>
          <p:cNvPr id="916" name="object 916"/>
          <p:cNvSpPr/>
          <p:nvPr/>
        </p:nvSpPr>
        <p:spPr>
          <a:xfrm>
            <a:off x="5336544" y="3115755"/>
            <a:ext cx="98425" cy="7620"/>
          </a:xfrm>
          <a:custGeom>
            <a:avLst/>
            <a:gdLst/>
            <a:ahLst/>
            <a:cxnLst/>
            <a:rect l="l" t="t" r="r" b="b"/>
            <a:pathLst>
              <a:path w="98425" h="7619">
                <a:moveTo>
                  <a:pt x="98298" y="0"/>
                </a:moveTo>
                <a:lnTo>
                  <a:pt x="0" y="7619"/>
                </a:lnTo>
                <a:lnTo>
                  <a:pt x="98298" y="7619"/>
                </a:lnTo>
                <a:lnTo>
                  <a:pt x="98298" y="0"/>
                </a:lnTo>
                <a:close/>
              </a:path>
            </a:pathLst>
          </a:custGeom>
          <a:solidFill>
            <a:srgbClr val="000000"/>
          </a:solidFill>
        </p:spPr>
        <p:txBody>
          <a:bodyPr wrap="square" lIns="0" tIns="0" rIns="0" bIns="0" rtlCol="0"/>
          <a:lstStyle/>
          <a:p>
            <a:endParaRPr/>
          </a:p>
        </p:txBody>
      </p:sp>
      <p:sp>
        <p:nvSpPr>
          <p:cNvPr id="917" name="object 917"/>
          <p:cNvSpPr/>
          <p:nvPr/>
        </p:nvSpPr>
        <p:spPr>
          <a:xfrm>
            <a:off x="5336544" y="3115755"/>
            <a:ext cx="98425" cy="7620"/>
          </a:xfrm>
          <a:custGeom>
            <a:avLst/>
            <a:gdLst/>
            <a:ahLst/>
            <a:cxnLst/>
            <a:rect l="l" t="t" r="r" b="b"/>
            <a:pathLst>
              <a:path w="98425" h="7619">
                <a:moveTo>
                  <a:pt x="0" y="0"/>
                </a:moveTo>
                <a:lnTo>
                  <a:pt x="0" y="7619"/>
                </a:lnTo>
                <a:lnTo>
                  <a:pt x="98298" y="7619"/>
                </a:lnTo>
                <a:lnTo>
                  <a:pt x="98298" y="0"/>
                </a:lnTo>
                <a:lnTo>
                  <a:pt x="0" y="0"/>
                </a:lnTo>
              </a:path>
            </a:pathLst>
          </a:custGeom>
          <a:ln w="3175">
            <a:solidFill>
              <a:srgbClr val="000000"/>
            </a:solidFill>
          </a:ln>
        </p:spPr>
        <p:txBody>
          <a:bodyPr wrap="square" lIns="0" tIns="0" rIns="0" bIns="0" rtlCol="0"/>
          <a:lstStyle/>
          <a:p>
            <a:endParaRPr/>
          </a:p>
        </p:txBody>
      </p:sp>
      <p:sp>
        <p:nvSpPr>
          <p:cNvPr id="918" name="object 918"/>
          <p:cNvSpPr/>
          <p:nvPr/>
        </p:nvSpPr>
        <p:spPr>
          <a:xfrm>
            <a:off x="5336544" y="3119565"/>
            <a:ext cx="98425" cy="0"/>
          </a:xfrm>
          <a:custGeom>
            <a:avLst/>
            <a:gdLst/>
            <a:ahLst/>
            <a:cxnLst/>
            <a:rect l="l" t="t" r="r" b="b"/>
            <a:pathLst>
              <a:path w="98425">
                <a:moveTo>
                  <a:pt x="0" y="0"/>
                </a:moveTo>
                <a:lnTo>
                  <a:pt x="98298" y="0"/>
                </a:lnTo>
              </a:path>
            </a:pathLst>
          </a:custGeom>
          <a:ln w="3175">
            <a:solidFill>
              <a:srgbClr val="000000"/>
            </a:solidFill>
          </a:ln>
        </p:spPr>
        <p:txBody>
          <a:bodyPr wrap="square" lIns="0" tIns="0" rIns="0" bIns="0" rtlCol="0"/>
          <a:lstStyle/>
          <a:p>
            <a:endParaRPr/>
          </a:p>
        </p:txBody>
      </p:sp>
      <p:sp>
        <p:nvSpPr>
          <p:cNvPr id="919" name="object 919"/>
          <p:cNvSpPr/>
          <p:nvPr/>
        </p:nvSpPr>
        <p:spPr>
          <a:xfrm>
            <a:off x="5293111" y="2878772"/>
            <a:ext cx="185420" cy="7620"/>
          </a:xfrm>
          <a:custGeom>
            <a:avLst/>
            <a:gdLst/>
            <a:ahLst/>
            <a:cxnLst/>
            <a:rect l="l" t="t" r="r" b="b"/>
            <a:pathLst>
              <a:path w="185420" h="7619">
                <a:moveTo>
                  <a:pt x="185165" y="0"/>
                </a:moveTo>
                <a:lnTo>
                  <a:pt x="0" y="7620"/>
                </a:lnTo>
                <a:lnTo>
                  <a:pt x="185165" y="7620"/>
                </a:lnTo>
                <a:lnTo>
                  <a:pt x="185165" y="0"/>
                </a:lnTo>
                <a:close/>
              </a:path>
            </a:pathLst>
          </a:custGeom>
          <a:solidFill>
            <a:srgbClr val="000000"/>
          </a:solidFill>
        </p:spPr>
        <p:txBody>
          <a:bodyPr wrap="square" lIns="0" tIns="0" rIns="0" bIns="0" rtlCol="0"/>
          <a:lstStyle/>
          <a:p>
            <a:endParaRPr/>
          </a:p>
        </p:txBody>
      </p:sp>
      <p:sp>
        <p:nvSpPr>
          <p:cNvPr id="920" name="object 920"/>
          <p:cNvSpPr/>
          <p:nvPr/>
        </p:nvSpPr>
        <p:spPr>
          <a:xfrm>
            <a:off x="5293111" y="2878772"/>
            <a:ext cx="185420" cy="7620"/>
          </a:xfrm>
          <a:custGeom>
            <a:avLst/>
            <a:gdLst/>
            <a:ahLst/>
            <a:cxnLst/>
            <a:rect l="l" t="t" r="r" b="b"/>
            <a:pathLst>
              <a:path w="185420" h="7619">
                <a:moveTo>
                  <a:pt x="185165" y="0"/>
                </a:moveTo>
                <a:lnTo>
                  <a:pt x="0" y="0"/>
                </a:lnTo>
                <a:lnTo>
                  <a:pt x="0" y="7620"/>
                </a:lnTo>
                <a:lnTo>
                  <a:pt x="185165" y="0"/>
                </a:lnTo>
                <a:close/>
              </a:path>
            </a:pathLst>
          </a:custGeom>
          <a:solidFill>
            <a:srgbClr val="000000"/>
          </a:solidFill>
        </p:spPr>
        <p:txBody>
          <a:bodyPr wrap="square" lIns="0" tIns="0" rIns="0" bIns="0" rtlCol="0"/>
          <a:lstStyle/>
          <a:p>
            <a:endParaRPr/>
          </a:p>
        </p:txBody>
      </p:sp>
      <p:sp>
        <p:nvSpPr>
          <p:cNvPr id="921" name="object 921"/>
          <p:cNvSpPr/>
          <p:nvPr/>
        </p:nvSpPr>
        <p:spPr>
          <a:xfrm>
            <a:off x="5293111" y="2878772"/>
            <a:ext cx="185420" cy="7620"/>
          </a:xfrm>
          <a:custGeom>
            <a:avLst/>
            <a:gdLst/>
            <a:ahLst/>
            <a:cxnLst/>
            <a:rect l="l" t="t" r="r" b="b"/>
            <a:pathLst>
              <a:path w="185420" h="7619">
                <a:moveTo>
                  <a:pt x="185165" y="7620"/>
                </a:moveTo>
                <a:lnTo>
                  <a:pt x="185165" y="0"/>
                </a:lnTo>
                <a:lnTo>
                  <a:pt x="0" y="0"/>
                </a:lnTo>
                <a:lnTo>
                  <a:pt x="0" y="7620"/>
                </a:lnTo>
                <a:lnTo>
                  <a:pt x="185165" y="7620"/>
                </a:lnTo>
              </a:path>
            </a:pathLst>
          </a:custGeom>
          <a:ln w="3175">
            <a:solidFill>
              <a:srgbClr val="000000"/>
            </a:solidFill>
          </a:ln>
        </p:spPr>
        <p:txBody>
          <a:bodyPr wrap="square" lIns="0" tIns="0" rIns="0" bIns="0" rtlCol="0"/>
          <a:lstStyle/>
          <a:p>
            <a:endParaRPr/>
          </a:p>
        </p:txBody>
      </p:sp>
      <p:sp>
        <p:nvSpPr>
          <p:cNvPr id="922" name="object 922"/>
          <p:cNvSpPr txBox="1"/>
          <p:nvPr/>
        </p:nvSpPr>
        <p:spPr>
          <a:xfrm>
            <a:off x="3431037" y="2854504"/>
            <a:ext cx="735965" cy="424180"/>
          </a:xfrm>
          <a:prstGeom prst="rect">
            <a:avLst/>
          </a:prstGeom>
        </p:spPr>
        <p:txBody>
          <a:bodyPr vert="horz" wrap="square" lIns="0" tIns="6985" rIns="0" bIns="0" rtlCol="0">
            <a:spAutoFit/>
          </a:bodyPr>
          <a:lstStyle/>
          <a:p>
            <a:pPr marL="12700" marR="5080">
              <a:lnSpc>
                <a:spcPct val="110300"/>
              </a:lnSpc>
              <a:spcBef>
                <a:spcPts val="55"/>
              </a:spcBef>
            </a:pPr>
            <a:r>
              <a:rPr sz="600" spc="15" dirty="0">
                <a:latin typeface="Arial"/>
                <a:cs typeface="Arial"/>
              </a:rPr>
              <a:t>PUESTA </a:t>
            </a:r>
            <a:r>
              <a:rPr sz="600" spc="20" dirty="0">
                <a:latin typeface="Arial"/>
                <a:cs typeface="Arial"/>
              </a:rPr>
              <a:t>A</a:t>
            </a:r>
            <a:r>
              <a:rPr sz="600" spc="-70" dirty="0">
                <a:latin typeface="Arial"/>
                <a:cs typeface="Arial"/>
              </a:rPr>
              <a:t> </a:t>
            </a:r>
            <a:r>
              <a:rPr sz="600" spc="10" dirty="0">
                <a:latin typeface="Arial"/>
                <a:cs typeface="Arial"/>
              </a:rPr>
              <a:t>TIERRA  </a:t>
            </a:r>
            <a:r>
              <a:rPr sz="600" spc="15" dirty="0">
                <a:latin typeface="Arial"/>
                <a:cs typeface="Arial"/>
              </a:rPr>
              <a:t>DE LA RED DE  </a:t>
            </a:r>
            <a:r>
              <a:rPr sz="600" spc="10" dirty="0">
                <a:latin typeface="Arial"/>
                <a:cs typeface="Arial"/>
              </a:rPr>
              <a:t>ALIMENTACIÓN  (DE</a:t>
            </a:r>
            <a:r>
              <a:rPr sz="600" spc="-5" dirty="0">
                <a:latin typeface="Arial"/>
                <a:cs typeface="Arial"/>
              </a:rPr>
              <a:t> </a:t>
            </a:r>
            <a:r>
              <a:rPr sz="600" spc="10" dirty="0">
                <a:latin typeface="Arial"/>
                <a:cs typeface="Arial"/>
              </a:rPr>
              <a:t>SERVICIO)</a:t>
            </a:r>
            <a:endParaRPr sz="600">
              <a:latin typeface="Arial"/>
              <a:cs typeface="Arial"/>
            </a:endParaRPr>
          </a:p>
        </p:txBody>
      </p:sp>
      <p:sp>
        <p:nvSpPr>
          <p:cNvPr id="923" name="object 923"/>
          <p:cNvSpPr/>
          <p:nvPr/>
        </p:nvSpPr>
        <p:spPr>
          <a:xfrm>
            <a:off x="5293111" y="2882583"/>
            <a:ext cx="185420" cy="0"/>
          </a:xfrm>
          <a:custGeom>
            <a:avLst/>
            <a:gdLst/>
            <a:ahLst/>
            <a:cxnLst/>
            <a:rect l="l" t="t" r="r" b="b"/>
            <a:pathLst>
              <a:path w="185420">
                <a:moveTo>
                  <a:pt x="185165" y="0"/>
                </a:moveTo>
                <a:lnTo>
                  <a:pt x="0" y="0"/>
                </a:lnTo>
              </a:path>
            </a:pathLst>
          </a:custGeom>
          <a:ln w="3175">
            <a:solidFill>
              <a:srgbClr val="000000"/>
            </a:solidFill>
          </a:ln>
        </p:spPr>
        <p:txBody>
          <a:bodyPr wrap="square" lIns="0" tIns="0" rIns="0" bIns="0" rtlCol="0"/>
          <a:lstStyle/>
          <a:p>
            <a:endParaRPr/>
          </a:p>
        </p:txBody>
      </p:sp>
      <p:sp>
        <p:nvSpPr>
          <p:cNvPr id="924" name="object 924"/>
          <p:cNvSpPr/>
          <p:nvPr/>
        </p:nvSpPr>
        <p:spPr>
          <a:xfrm>
            <a:off x="5293111" y="2882583"/>
            <a:ext cx="185420" cy="0"/>
          </a:xfrm>
          <a:custGeom>
            <a:avLst/>
            <a:gdLst/>
            <a:ahLst/>
            <a:cxnLst/>
            <a:rect l="l" t="t" r="r" b="b"/>
            <a:pathLst>
              <a:path w="185420">
                <a:moveTo>
                  <a:pt x="185165" y="0"/>
                </a:moveTo>
                <a:lnTo>
                  <a:pt x="0" y="0"/>
                </a:lnTo>
              </a:path>
            </a:pathLst>
          </a:custGeom>
          <a:ln w="3175">
            <a:solidFill>
              <a:srgbClr val="000000"/>
            </a:solidFill>
          </a:ln>
        </p:spPr>
        <p:txBody>
          <a:bodyPr wrap="square" lIns="0" tIns="0" rIns="0" bIns="0" rtlCol="0"/>
          <a:lstStyle/>
          <a:p>
            <a:endParaRPr/>
          </a:p>
        </p:txBody>
      </p:sp>
      <p:sp>
        <p:nvSpPr>
          <p:cNvPr id="925" name="object 925"/>
          <p:cNvSpPr txBox="1"/>
          <p:nvPr/>
        </p:nvSpPr>
        <p:spPr>
          <a:xfrm>
            <a:off x="2908300" y="3166893"/>
            <a:ext cx="6146800" cy="1287780"/>
          </a:xfrm>
          <a:prstGeom prst="rect">
            <a:avLst/>
          </a:prstGeom>
        </p:spPr>
        <p:txBody>
          <a:bodyPr vert="horz" wrap="square" lIns="0" tIns="64135" rIns="0" bIns="0" rtlCol="0">
            <a:spAutoFit/>
          </a:bodyPr>
          <a:lstStyle/>
          <a:p>
            <a:pPr marL="1430020">
              <a:lnSpc>
                <a:spcPct val="100000"/>
              </a:lnSpc>
              <a:spcBef>
                <a:spcPts val="505"/>
              </a:spcBef>
              <a:tabLst>
                <a:tab pos="2554605" algn="l"/>
              </a:tabLst>
            </a:pPr>
            <a:r>
              <a:rPr sz="850" spc="-10" dirty="0">
                <a:latin typeface="Arial"/>
                <a:cs typeface="Arial"/>
              </a:rPr>
              <a:t>Rb	</a:t>
            </a:r>
            <a:r>
              <a:rPr sz="1275" spc="-22" baseline="3267" dirty="0">
                <a:latin typeface="Arial"/>
                <a:cs typeface="Arial"/>
              </a:rPr>
              <a:t>Ra</a:t>
            </a:r>
            <a:endParaRPr sz="1275" baseline="3267">
              <a:latin typeface="Arial"/>
              <a:cs typeface="Arial"/>
            </a:endParaRPr>
          </a:p>
          <a:p>
            <a:pPr marL="643890" algn="ctr">
              <a:lnSpc>
                <a:spcPts val="1005"/>
              </a:lnSpc>
              <a:spcBef>
                <a:spcPts val="475"/>
              </a:spcBef>
            </a:pPr>
            <a:r>
              <a:rPr sz="850" spc="10" dirty="0">
                <a:latin typeface="Times New Roman"/>
                <a:cs typeface="Times New Roman"/>
              </a:rPr>
              <a:t>Id</a:t>
            </a:r>
            <a:endParaRPr sz="850">
              <a:latin typeface="Times New Roman"/>
              <a:cs typeface="Times New Roman"/>
            </a:endParaRPr>
          </a:p>
          <a:p>
            <a:pPr marL="1020444" marR="5080" indent="-1008380">
              <a:lnSpc>
                <a:spcPts val="919"/>
              </a:lnSpc>
              <a:spcBef>
                <a:spcPts val="50"/>
              </a:spcBef>
            </a:pPr>
            <a:r>
              <a:rPr sz="800" b="1" spc="-15" dirty="0">
                <a:latin typeface="Arial"/>
                <a:cs typeface="Arial"/>
              </a:rPr>
              <a:t>PE</a:t>
            </a:r>
            <a:r>
              <a:rPr sz="800" spc="-15" dirty="0">
                <a:latin typeface="Arial"/>
                <a:cs typeface="Arial"/>
              </a:rPr>
              <a:t>:</a:t>
            </a:r>
            <a:r>
              <a:rPr sz="800" spc="-65" dirty="0">
                <a:latin typeface="Arial"/>
                <a:cs typeface="Arial"/>
              </a:rPr>
              <a:t> </a:t>
            </a:r>
            <a:r>
              <a:rPr sz="800" spc="-20" dirty="0">
                <a:latin typeface="Arial"/>
                <a:cs typeface="Arial"/>
              </a:rPr>
              <a:t>Conductor</a:t>
            </a:r>
            <a:r>
              <a:rPr sz="800" spc="-65" dirty="0">
                <a:latin typeface="Arial"/>
                <a:cs typeface="Arial"/>
              </a:rPr>
              <a:t> </a:t>
            </a:r>
            <a:r>
              <a:rPr sz="800" spc="-15" dirty="0">
                <a:latin typeface="Arial"/>
                <a:cs typeface="Arial"/>
              </a:rPr>
              <a:t>de</a:t>
            </a:r>
            <a:r>
              <a:rPr sz="800" spc="-65" dirty="0">
                <a:latin typeface="Arial"/>
                <a:cs typeface="Arial"/>
              </a:rPr>
              <a:t> </a:t>
            </a:r>
            <a:r>
              <a:rPr sz="800" spc="-20" dirty="0">
                <a:latin typeface="Arial"/>
                <a:cs typeface="Arial"/>
              </a:rPr>
              <a:t>protección</a:t>
            </a:r>
            <a:r>
              <a:rPr sz="800" spc="-65" dirty="0">
                <a:latin typeface="Arial"/>
                <a:cs typeface="Arial"/>
              </a:rPr>
              <a:t> </a:t>
            </a:r>
            <a:r>
              <a:rPr sz="800" spc="-15" dirty="0">
                <a:latin typeface="Arial"/>
                <a:cs typeface="Arial"/>
              </a:rPr>
              <a:t>de</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instalación</a:t>
            </a:r>
            <a:r>
              <a:rPr sz="800" spc="-50" dirty="0">
                <a:latin typeface="Arial"/>
                <a:cs typeface="Arial"/>
              </a:rPr>
              <a:t> </a:t>
            </a:r>
            <a:r>
              <a:rPr sz="800" spc="-20" dirty="0">
                <a:latin typeface="Arial"/>
                <a:cs typeface="Arial"/>
              </a:rPr>
              <a:t>consumidora</a:t>
            </a:r>
            <a:r>
              <a:rPr sz="800" spc="-65" dirty="0">
                <a:latin typeface="Arial"/>
                <a:cs typeface="Arial"/>
              </a:rPr>
              <a:t> </a:t>
            </a:r>
            <a:r>
              <a:rPr sz="800" spc="-20" dirty="0">
                <a:latin typeface="Arial"/>
                <a:cs typeface="Arial"/>
              </a:rPr>
              <a:t>dentro</a:t>
            </a:r>
            <a:r>
              <a:rPr sz="800" spc="-65" dirty="0">
                <a:latin typeface="Arial"/>
                <a:cs typeface="Arial"/>
              </a:rPr>
              <a:t> </a:t>
            </a:r>
            <a:r>
              <a:rPr sz="800" spc="-15" dirty="0">
                <a:latin typeface="Arial"/>
                <a:cs typeface="Arial"/>
              </a:rPr>
              <a:t>del</a:t>
            </a:r>
            <a:r>
              <a:rPr sz="800" spc="-65" dirty="0">
                <a:latin typeface="Arial"/>
                <a:cs typeface="Arial"/>
              </a:rPr>
              <a:t> </a:t>
            </a:r>
            <a:r>
              <a:rPr sz="800" spc="-20" dirty="0">
                <a:latin typeface="Arial"/>
                <a:cs typeface="Arial"/>
              </a:rPr>
              <a:t>inmueble,</a:t>
            </a:r>
            <a:r>
              <a:rPr sz="800" spc="-65" dirty="0">
                <a:latin typeface="Arial"/>
                <a:cs typeface="Arial"/>
              </a:rPr>
              <a:t> </a:t>
            </a:r>
            <a:r>
              <a:rPr sz="800" spc="-20" dirty="0">
                <a:latin typeface="Arial"/>
                <a:cs typeface="Arial"/>
              </a:rPr>
              <a:t>conectado</a:t>
            </a:r>
            <a:r>
              <a:rPr sz="800" spc="-65" dirty="0">
                <a:latin typeface="Arial"/>
                <a:cs typeface="Arial"/>
              </a:rPr>
              <a:t> </a:t>
            </a:r>
            <a:r>
              <a:rPr sz="800" spc="-5" dirty="0">
                <a:latin typeface="Arial"/>
                <a:cs typeface="Arial"/>
              </a:rPr>
              <a:t>a</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puesta</a:t>
            </a:r>
            <a:r>
              <a:rPr sz="800" spc="-65" dirty="0">
                <a:latin typeface="Arial"/>
                <a:cs typeface="Arial"/>
              </a:rPr>
              <a:t> </a:t>
            </a:r>
            <a:r>
              <a:rPr sz="800" spc="-5" dirty="0">
                <a:latin typeface="Arial"/>
                <a:cs typeface="Arial"/>
              </a:rPr>
              <a:t>a</a:t>
            </a:r>
            <a:r>
              <a:rPr sz="800" spc="-65" dirty="0">
                <a:latin typeface="Arial"/>
                <a:cs typeface="Arial"/>
              </a:rPr>
              <a:t> </a:t>
            </a:r>
            <a:r>
              <a:rPr sz="800" spc="-20" dirty="0">
                <a:latin typeface="Arial"/>
                <a:cs typeface="Arial"/>
              </a:rPr>
              <a:t>tierra</a:t>
            </a:r>
            <a:r>
              <a:rPr sz="800" spc="-65" dirty="0">
                <a:latin typeface="Arial"/>
                <a:cs typeface="Arial"/>
              </a:rPr>
              <a:t> </a:t>
            </a:r>
            <a:r>
              <a:rPr sz="800" spc="-15" dirty="0">
                <a:latin typeface="Arial"/>
                <a:cs typeface="Arial"/>
              </a:rPr>
              <a:t>de</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alimentación</a:t>
            </a:r>
            <a:r>
              <a:rPr sz="800" spc="-55" dirty="0">
                <a:latin typeface="Arial"/>
                <a:cs typeface="Arial"/>
              </a:rPr>
              <a:t> </a:t>
            </a:r>
            <a:r>
              <a:rPr sz="800" spc="-20" dirty="0">
                <a:latin typeface="Arial"/>
                <a:cs typeface="Arial"/>
              </a:rPr>
              <a:t>(puesta</a:t>
            </a:r>
            <a:r>
              <a:rPr sz="800" spc="-65" dirty="0">
                <a:latin typeface="Arial"/>
                <a:cs typeface="Arial"/>
              </a:rPr>
              <a:t> </a:t>
            </a:r>
            <a:r>
              <a:rPr sz="800" spc="-5" dirty="0">
                <a:latin typeface="Arial"/>
                <a:cs typeface="Arial"/>
              </a:rPr>
              <a:t>a</a:t>
            </a:r>
            <a:r>
              <a:rPr sz="800" spc="-60" dirty="0">
                <a:latin typeface="Arial"/>
                <a:cs typeface="Arial"/>
              </a:rPr>
              <a:t> </a:t>
            </a:r>
            <a:r>
              <a:rPr sz="800" spc="-25" dirty="0">
                <a:latin typeface="Arial"/>
                <a:cs typeface="Arial"/>
              </a:rPr>
              <a:t>tierra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distribuidora,</a:t>
            </a:r>
            <a:r>
              <a:rPr sz="800" spc="-25"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general</a:t>
            </a:r>
            <a:r>
              <a:rPr sz="800" spc="-40"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centro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estrella</a:t>
            </a:r>
            <a:r>
              <a:rPr sz="800" spc="-40"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transformador</a:t>
            </a:r>
            <a:r>
              <a:rPr sz="800" spc="-40" dirty="0">
                <a:latin typeface="Arial"/>
                <a:cs typeface="Arial"/>
              </a:rPr>
              <a:t> </a:t>
            </a:r>
            <a:r>
              <a:rPr sz="800" spc="-5" dirty="0">
                <a:latin typeface="Arial"/>
                <a:cs typeface="Arial"/>
              </a:rPr>
              <a:t>o</a:t>
            </a:r>
            <a:r>
              <a:rPr sz="800" spc="-35" dirty="0">
                <a:latin typeface="Arial"/>
                <a:cs typeface="Arial"/>
              </a:rPr>
              <a:t> </a:t>
            </a:r>
            <a:r>
              <a:rPr sz="800" spc="-20" dirty="0">
                <a:latin typeface="Arial"/>
                <a:cs typeface="Arial"/>
              </a:rPr>
              <a:t>punto</a:t>
            </a:r>
            <a:r>
              <a:rPr sz="800" spc="-40" dirty="0">
                <a:latin typeface="Arial"/>
                <a:cs typeface="Arial"/>
              </a:rPr>
              <a:t> </a:t>
            </a:r>
            <a:r>
              <a:rPr sz="800" spc="-25" dirty="0">
                <a:latin typeface="Arial"/>
                <a:cs typeface="Arial"/>
              </a:rPr>
              <a:t>neutro.</a:t>
            </a:r>
            <a:endParaRPr sz="800">
              <a:latin typeface="Arial"/>
              <a:cs typeface="Arial"/>
            </a:endParaRPr>
          </a:p>
          <a:p>
            <a:pPr marL="12700">
              <a:lnSpc>
                <a:spcPts val="905"/>
              </a:lnSpc>
            </a:pPr>
            <a:r>
              <a:rPr sz="800" b="1" spc="-15" dirty="0">
                <a:latin typeface="Arial"/>
                <a:cs typeface="Arial"/>
              </a:rPr>
              <a:t>Id:</a:t>
            </a:r>
            <a:r>
              <a:rPr sz="800" b="1" spc="-40" dirty="0">
                <a:latin typeface="Arial"/>
                <a:cs typeface="Arial"/>
              </a:rPr>
              <a:t> </a:t>
            </a:r>
            <a:r>
              <a:rPr sz="800" spc="-20" dirty="0">
                <a:latin typeface="Arial"/>
                <a:cs typeface="Arial"/>
              </a:rPr>
              <a:t>Corriente</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defecto</a:t>
            </a:r>
            <a:r>
              <a:rPr sz="800" spc="-35" dirty="0">
                <a:latin typeface="Arial"/>
                <a:cs typeface="Arial"/>
              </a:rPr>
              <a:t> </a:t>
            </a:r>
            <a:r>
              <a:rPr sz="800" spc="-5" dirty="0">
                <a:latin typeface="Arial"/>
                <a:cs typeface="Arial"/>
              </a:rPr>
              <a:t>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este</a:t>
            </a:r>
            <a:r>
              <a:rPr sz="800" spc="-40" dirty="0">
                <a:latin typeface="Arial"/>
                <a:cs typeface="Arial"/>
              </a:rPr>
              <a:t> </a:t>
            </a:r>
            <a:r>
              <a:rPr sz="800" spc="-20" dirty="0">
                <a:latin typeface="Arial"/>
                <a:cs typeface="Arial"/>
              </a:rPr>
              <a:t>ejemplo</a:t>
            </a:r>
            <a:r>
              <a:rPr sz="800" spc="-35" dirty="0">
                <a:latin typeface="Arial"/>
                <a:cs typeface="Arial"/>
              </a:rPr>
              <a:t> </a:t>
            </a:r>
            <a:r>
              <a:rPr sz="800" spc="-20" dirty="0">
                <a:latin typeface="Arial"/>
                <a:cs typeface="Arial"/>
              </a:rPr>
              <a:t>entre</a:t>
            </a:r>
            <a:r>
              <a:rPr sz="800" spc="-40" dirty="0">
                <a:latin typeface="Arial"/>
                <a:cs typeface="Arial"/>
              </a:rPr>
              <a:t> </a:t>
            </a:r>
            <a:r>
              <a:rPr sz="800" spc="-15" dirty="0">
                <a:latin typeface="Arial"/>
                <a:cs typeface="Arial"/>
              </a:rPr>
              <a:t>L1</a:t>
            </a:r>
            <a:r>
              <a:rPr sz="800" spc="-35" dirty="0">
                <a:latin typeface="Arial"/>
                <a:cs typeface="Arial"/>
              </a:rPr>
              <a:t> </a:t>
            </a:r>
            <a:r>
              <a:rPr sz="800" spc="-5" dirty="0">
                <a:latin typeface="Arial"/>
                <a:cs typeface="Arial"/>
              </a:rPr>
              <a:t>y</a:t>
            </a:r>
            <a:r>
              <a:rPr sz="800" spc="-45" dirty="0">
                <a:latin typeface="Arial"/>
                <a:cs typeface="Arial"/>
              </a:rPr>
              <a:t> </a:t>
            </a:r>
            <a:r>
              <a:rPr sz="800" spc="-20" dirty="0">
                <a:latin typeface="Arial"/>
                <a:cs typeface="Arial"/>
              </a:rPr>
              <a:t>masa,</a:t>
            </a:r>
            <a:r>
              <a:rPr sz="800" spc="-40" dirty="0">
                <a:latin typeface="Arial"/>
                <a:cs typeface="Arial"/>
              </a:rPr>
              <a:t> </a:t>
            </a:r>
            <a:r>
              <a:rPr sz="800" spc="-15" dirty="0">
                <a:latin typeface="Arial"/>
                <a:cs typeface="Arial"/>
              </a:rPr>
              <a:t>que</a:t>
            </a:r>
            <a:r>
              <a:rPr sz="800" spc="-35" dirty="0">
                <a:latin typeface="Arial"/>
                <a:cs typeface="Arial"/>
              </a:rPr>
              <a:t> </a:t>
            </a:r>
            <a:r>
              <a:rPr sz="800" spc="-20" dirty="0">
                <a:latin typeface="Arial"/>
                <a:cs typeface="Arial"/>
              </a:rPr>
              <a:t>cierra</a:t>
            </a:r>
            <a:r>
              <a:rPr sz="800" spc="-3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lazo</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falla</a:t>
            </a:r>
            <a:r>
              <a:rPr sz="800" spc="-35" dirty="0">
                <a:latin typeface="Arial"/>
                <a:cs typeface="Arial"/>
              </a:rPr>
              <a:t> </a:t>
            </a:r>
            <a:r>
              <a:rPr sz="800" spc="-15" dirty="0">
                <a:latin typeface="Arial"/>
                <a:cs typeface="Arial"/>
              </a:rPr>
              <a:t>por</a:t>
            </a:r>
            <a:r>
              <a:rPr sz="800" spc="-35" dirty="0">
                <a:latin typeface="Arial"/>
                <a:cs typeface="Arial"/>
              </a:rPr>
              <a:t> </a:t>
            </a:r>
            <a:r>
              <a:rPr sz="800" spc="-15" dirty="0">
                <a:latin typeface="Arial"/>
                <a:cs typeface="Arial"/>
              </a:rPr>
              <a:t>el</a:t>
            </a:r>
            <a:r>
              <a:rPr sz="800" spc="-40" dirty="0">
                <a:latin typeface="Arial"/>
                <a:cs typeface="Arial"/>
              </a:rPr>
              <a:t> </a:t>
            </a:r>
            <a:r>
              <a:rPr sz="800" spc="-20" dirty="0">
                <a:latin typeface="Arial"/>
                <a:cs typeface="Arial"/>
              </a:rPr>
              <a:t>conductor</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protección</a:t>
            </a:r>
            <a:r>
              <a:rPr sz="800" spc="-40" dirty="0">
                <a:latin typeface="Arial"/>
                <a:cs typeface="Arial"/>
              </a:rPr>
              <a:t> </a:t>
            </a:r>
            <a:r>
              <a:rPr sz="800" spc="-20" dirty="0">
                <a:latin typeface="Arial"/>
                <a:cs typeface="Arial"/>
              </a:rPr>
              <a:t>PE.</a:t>
            </a:r>
            <a:endParaRPr sz="800">
              <a:latin typeface="Arial"/>
              <a:cs typeface="Arial"/>
            </a:endParaRPr>
          </a:p>
          <a:p>
            <a:pPr marL="12700">
              <a:lnSpc>
                <a:spcPts val="940"/>
              </a:lnSpc>
            </a:pPr>
            <a:r>
              <a:rPr sz="800" b="1" spc="-15" dirty="0">
                <a:latin typeface="Arial"/>
                <a:cs typeface="Arial"/>
              </a:rPr>
              <a:t>Ra:</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3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protección</a:t>
            </a:r>
            <a:r>
              <a:rPr sz="800" spc="-40" dirty="0">
                <a:latin typeface="Arial"/>
                <a:cs typeface="Arial"/>
              </a:rPr>
              <a:t> </a:t>
            </a:r>
            <a:r>
              <a:rPr sz="800" spc="-5" dirty="0">
                <a:latin typeface="Arial"/>
                <a:cs typeface="Arial"/>
              </a:rPr>
              <a:t>y</a:t>
            </a:r>
            <a:r>
              <a:rPr sz="800" spc="-50" dirty="0">
                <a:latin typeface="Arial"/>
                <a:cs typeface="Arial"/>
              </a:rPr>
              <a:t> </a:t>
            </a:r>
            <a:r>
              <a:rPr sz="800" spc="-20" dirty="0">
                <a:latin typeface="Arial"/>
                <a:cs typeface="Arial"/>
              </a:rPr>
              <a:t>servicio</a:t>
            </a:r>
            <a:r>
              <a:rPr sz="800" spc="-25"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instalación</a:t>
            </a:r>
            <a:r>
              <a:rPr sz="800" spc="-35" dirty="0">
                <a:latin typeface="Arial"/>
                <a:cs typeface="Arial"/>
              </a:rPr>
              <a:t> </a:t>
            </a:r>
            <a:r>
              <a:rPr sz="800" spc="-20" dirty="0">
                <a:latin typeface="Arial"/>
                <a:cs typeface="Arial"/>
              </a:rPr>
              <a:t>consumidora,</a:t>
            </a:r>
            <a:r>
              <a:rPr sz="800" spc="-35" dirty="0">
                <a:latin typeface="Arial"/>
                <a:cs typeface="Arial"/>
              </a:rPr>
              <a:t> </a:t>
            </a:r>
            <a:r>
              <a:rPr sz="800" spc="-20" dirty="0">
                <a:latin typeface="Arial"/>
                <a:cs typeface="Arial"/>
              </a:rPr>
              <a:t>adicional</a:t>
            </a:r>
            <a:r>
              <a:rPr sz="800" spc="-40" dirty="0">
                <a:latin typeface="Arial"/>
                <a:cs typeface="Arial"/>
              </a:rPr>
              <a:t> </a:t>
            </a:r>
            <a:r>
              <a:rPr sz="800" spc="-5" dirty="0">
                <a:latin typeface="Arial"/>
                <a:cs typeface="Arial"/>
              </a:rPr>
              <a:t>a</a:t>
            </a:r>
            <a:r>
              <a:rPr sz="800" spc="-35" dirty="0">
                <a:latin typeface="Arial"/>
                <a:cs typeface="Arial"/>
              </a:rPr>
              <a:t> </a:t>
            </a:r>
            <a:r>
              <a:rPr sz="800" spc="-15" dirty="0">
                <a:latin typeface="Arial"/>
                <a:cs typeface="Arial"/>
              </a:rPr>
              <a:t>la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5" dirty="0">
                <a:latin typeface="Arial"/>
                <a:cs typeface="Arial"/>
              </a:rPr>
              <a:t>fuente.</a:t>
            </a:r>
            <a:endParaRPr sz="800">
              <a:latin typeface="Arial"/>
              <a:cs typeface="Arial"/>
            </a:endParaRPr>
          </a:p>
          <a:p>
            <a:pPr marL="12700">
              <a:lnSpc>
                <a:spcPts val="940"/>
              </a:lnSpc>
            </a:pPr>
            <a:r>
              <a:rPr sz="800" b="1" spc="-15" dirty="0">
                <a:latin typeface="Arial"/>
                <a:cs typeface="Arial"/>
              </a:rPr>
              <a:t>Rb:</a:t>
            </a:r>
            <a:r>
              <a:rPr sz="800" b="1" spc="-40" dirty="0">
                <a:latin typeface="Arial"/>
                <a:cs typeface="Arial"/>
              </a:rPr>
              <a:t> </a:t>
            </a:r>
            <a:r>
              <a:rPr sz="800" spc="-20" dirty="0">
                <a:latin typeface="Arial"/>
                <a:cs typeface="Arial"/>
              </a:rPr>
              <a:t>Resistencia</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puesta</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tierra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servicio</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a:t>
            </a:r>
            <a:r>
              <a:rPr sz="800" spc="-35" dirty="0">
                <a:latin typeface="Arial"/>
                <a:cs typeface="Arial"/>
              </a:rPr>
              <a:t> </a:t>
            </a:r>
            <a:r>
              <a:rPr sz="800" spc="-15" dirty="0">
                <a:latin typeface="Arial"/>
                <a:cs typeface="Arial"/>
              </a:rPr>
              <a:t>red</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alimentación</a:t>
            </a:r>
            <a:r>
              <a:rPr sz="800" spc="-40" dirty="0">
                <a:latin typeface="Arial"/>
                <a:cs typeface="Arial"/>
              </a:rPr>
              <a:t> </a:t>
            </a:r>
            <a:r>
              <a:rPr sz="800" spc="-5" dirty="0">
                <a:latin typeface="Arial"/>
                <a:cs typeface="Arial"/>
              </a:rPr>
              <a:t>o</a:t>
            </a:r>
            <a:r>
              <a:rPr sz="800" spc="-40" dirty="0">
                <a:latin typeface="Arial"/>
                <a:cs typeface="Arial"/>
              </a:rPr>
              <a:t> </a:t>
            </a:r>
            <a:r>
              <a:rPr sz="800" spc="-25" dirty="0">
                <a:latin typeface="Arial"/>
                <a:cs typeface="Arial"/>
              </a:rPr>
              <a:t>fuente.</a:t>
            </a:r>
            <a:endParaRPr sz="800">
              <a:latin typeface="Arial"/>
              <a:cs typeface="Arial"/>
            </a:endParaRPr>
          </a:p>
          <a:p>
            <a:pPr marL="807085" marR="269875" indent="-532130">
              <a:lnSpc>
                <a:spcPts val="1170"/>
              </a:lnSpc>
              <a:spcBef>
                <a:spcPts val="50"/>
              </a:spcBef>
            </a:pPr>
            <a:r>
              <a:rPr sz="1000" b="1" dirty="0">
                <a:latin typeface="Arial"/>
                <a:cs typeface="Arial"/>
              </a:rPr>
              <a:t>Figura </a:t>
            </a:r>
            <a:r>
              <a:rPr sz="1000" b="1" spc="-5" dirty="0">
                <a:latin typeface="Arial"/>
                <a:cs typeface="Arial"/>
              </a:rPr>
              <a:t>771.3.D </a:t>
            </a:r>
            <a:r>
              <a:rPr sz="1000" b="1" dirty="0">
                <a:latin typeface="Arial"/>
                <a:cs typeface="Arial"/>
              </a:rPr>
              <a:t>- </a:t>
            </a:r>
            <a:r>
              <a:rPr sz="1000" b="1" spc="-5" dirty="0">
                <a:latin typeface="Arial"/>
                <a:cs typeface="Arial"/>
              </a:rPr>
              <a:t>Esquema </a:t>
            </a:r>
            <a:r>
              <a:rPr sz="1000" b="1" dirty="0">
                <a:latin typeface="Arial"/>
                <a:cs typeface="Arial"/>
              </a:rPr>
              <a:t>TN-S </a:t>
            </a:r>
            <a:r>
              <a:rPr sz="1000" b="1" spc="-5" dirty="0">
                <a:latin typeface="Arial"/>
                <a:cs typeface="Arial"/>
              </a:rPr>
              <a:t>en </a:t>
            </a:r>
            <a:r>
              <a:rPr sz="1000" b="1" dirty="0">
                <a:latin typeface="Arial"/>
                <a:cs typeface="Arial"/>
              </a:rPr>
              <a:t>una instalación </a:t>
            </a:r>
            <a:r>
              <a:rPr sz="1000" b="1" spc="-5" dirty="0">
                <a:latin typeface="Arial"/>
                <a:cs typeface="Arial"/>
              </a:rPr>
              <a:t>con suministro en BT, con tierra adicional  </a:t>
            </a:r>
            <a:r>
              <a:rPr sz="1000" b="1" dirty="0">
                <a:latin typeface="Arial"/>
                <a:cs typeface="Arial"/>
              </a:rPr>
              <a:t>Neutro a (T)ierra – Masas a (N)eutro [Con conductores N y PE</a:t>
            </a:r>
            <a:r>
              <a:rPr sz="1000" b="1" spc="-95" dirty="0">
                <a:latin typeface="Arial"/>
                <a:cs typeface="Arial"/>
              </a:rPr>
              <a:t> </a:t>
            </a:r>
            <a:r>
              <a:rPr sz="1000" b="1" dirty="0">
                <a:latin typeface="Arial"/>
                <a:cs typeface="Arial"/>
              </a:rPr>
              <a:t>(S)eparados]</a:t>
            </a:r>
            <a:endParaRPr sz="1000">
              <a:latin typeface="Arial"/>
              <a:cs typeface="Arial"/>
            </a:endParaRPr>
          </a:p>
        </p:txBody>
      </p:sp>
      <p:sp>
        <p:nvSpPr>
          <p:cNvPr id="926" name="object 926"/>
          <p:cNvSpPr/>
          <p:nvPr/>
        </p:nvSpPr>
        <p:spPr>
          <a:xfrm>
            <a:off x="5556000" y="7660323"/>
            <a:ext cx="0" cy="584835"/>
          </a:xfrm>
          <a:custGeom>
            <a:avLst/>
            <a:gdLst/>
            <a:ahLst/>
            <a:cxnLst/>
            <a:rect l="l" t="t" r="r" b="b"/>
            <a:pathLst>
              <a:path h="584834">
                <a:moveTo>
                  <a:pt x="0" y="584454"/>
                </a:moveTo>
                <a:lnTo>
                  <a:pt x="0" y="0"/>
                </a:lnTo>
              </a:path>
            </a:pathLst>
          </a:custGeom>
          <a:ln w="3175">
            <a:solidFill>
              <a:srgbClr val="000000"/>
            </a:solidFill>
          </a:ln>
        </p:spPr>
        <p:txBody>
          <a:bodyPr wrap="square" lIns="0" tIns="0" rIns="0" bIns="0" rtlCol="0"/>
          <a:lstStyle/>
          <a:p>
            <a:endParaRPr/>
          </a:p>
        </p:txBody>
      </p:sp>
      <p:sp>
        <p:nvSpPr>
          <p:cNvPr id="927" name="object 927"/>
          <p:cNvSpPr/>
          <p:nvPr/>
        </p:nvSpPr>
        <p:spPr>
          <a:xfrm>
            <a:off x="5551429" y="7661085"/>
            <a:ext cx="9525" cy="584200"/>
          </a:xfrm>
          <a:custGeom>
            <a:avLst/>
            <a:gdLst/>
            <a:ahLst/>
            <a:cxnLst/>
            <a:rect l="l" t="t" r="r" b="b"/>
            <a:pathLst>
              <a:path w="9525" h="584200">
                <a:moveTo>
                  <a:pt x="0" y="0"/>
                </a:moveTo>
                <a:lnTo>
                  <a:pt x="0" y="583692"/>
                </a:lnTo>
                <a:lnTo>
                  <a:pt x="9143" y="583692"/>
                </a:lnTo>
                <a:lnTo>
                  <a:pt x="0" y="0"/>
                </a:lnTo>
                <a:close/>
              </a:path>
            </a:pathLst>
          </a:custGeom>
          <a:solidFill>
            <a:srgbClr val="000000"/>
          </a:solidFill>
        </p:spPr>
        <p:txBody>
          <a:bodyPr wrap="square" lIns="0" tIns="0" rIns="0" bIns="0" rtlCol="0"/>
          <a:lstStyle/>
          <a:p>
            <a:endParaRPr/>
          </a:p>
        </p:txBody>
      </p:sp>
      <p:sp>
        <p:nvSpPr>
          <p:cNvPr id="928" name="object 928"/>
          <p:cNvSpPr/>
          <p:nvPr/>
        </p:nvSpPr>
        <p:spPr>
          <a:xfrm>
            <a:off x="5551429" y="7661085"/>
            <a:ext cx="9525" cy="584200"/>
          </a:xfrm>
          <a:custGeom>
            <a:avLst/>
            <a:gdLst/>
            <a:ahLst/>
            <a:cxnLst/>
            <a:rect l="l" t="t" r="r" b="b"/>
            <a:pathLst>
              <a:path w="9525" h="584200">
                <a:moveTo>
                  <a:pt x="9143" y="0"/>
                </a:moveTo>
                <a:lnTo>
                  <a:pt x="0" y="0"/>
                </a:lnTo>
                <a:lnTo>
                  <a:pt x="9143" y="583692"/>
                </a:lnTo>
                <a:lnTo>
                  <a:pt x="9143" y="0"/>
                </a:lnTo>
                <a:close/>
              </a:path>
            </a:pathLst>
          </a:custGeom>
          <a:solidFill>
            <a:srgbClr val="000000"/>
          </a:solidFill>
        </p:spPr>
        <p:txBody>
          <a:bodyPr wrap="square" lIns="0" tIns="0" rIns="0" bIns="0" rtlCol="0"/>
          <a:lstStyle/>
          <a:p>
            <a:endParaRPr/>
          </a:p>
        </p:txBody>
      </p:sp>
      <p:sp>
        <p:nvSpPr>
          <p:cNvPr id="929" name="object 929"/>
          <p:cNvSpPr/>
          <p:nvPr/>
        </p:nvSpPr>
        <p:spPr>
          <a:xfrm>
            <a:off x="5551429" y="7660323"/>
            <a:ext cx="9525" cy="584835"/>
          </a:xfrm>
          <a:custGeom>
            <a:avLst/>
            <a:gdLst/>
            <a:ahLst/>
            <a:cxnLst/>
            <a:rect l="l" t="t" r="r" b="b"/>
            <a:pathLst>
              <a:path w="9525" h="584834">
                <a:moveTo>
                  <a:pt x="0" y="584454"/>
                </a:moveTo>
                <a:lnTo>
                  <a:pt x="9143" y="584454"/>
                </a:lnTo>
                <a:lnTo>
                  <a:pt x="9143" y="0"/>
                </a:lnTo>
                <a:lnTo>
                  <a:pt x="0" y="0"/>
                </a:lnTo>
                <a:lnTo>
                  <a:pt x="0" y="584454"/>
                </a:lnTo>
              </a:path>
            </a:pathLst>
          </a:custGeom>
          <a:ln w="3175">
            <a:solidFill>
              <a:srgbClr val="000000"/>
            </a:solidFill>
          </a:ln>
        </p:spPr>
        <p:txBody>
          <a:bodyPr wrap="square" lIns="0" tIns="0" rIns="0" bIns="0" rtlCol="0"/>
          <a:lstStyle/>
          <a:p>
            <a:endParaRPr/>
          </a:p>
        </p:txBody>
      </p:sp>
      <p:sp>
        <p:nvSpPr>
          <p:cNvPr id="930" name="object 930"/>
          <p:cNvSpPr/>
          <p:nvPr/>
        </p:nvSpPr>
        <p:spPr>
          <a:xfrm>
            <a:off x="6981703" y="7661085"/>
            <a:ext cx="8890" cy="584200"/>
          </a:xfrm>
          <a:custGeom>
            <a:avLst/>
            <a:gdLst/>
            <a:ahLst/>
            <a:cxnLst/>
            <a:rect l="l" t="t" r="r" b="b"/>
            <a:pathLst>
              <a:path w="8889" h="584200">
                <a:moveTo>
                  <a:pt x="0" y="0"/>
                </a:moveTo>
                <a:lnTo>
                  <a:pt x="0" y="583692"/>
                </a:lnTo>
                <a:lnTo>
                  <a:pt x="8381" y="583692"/>
                </a:lnTo>
                <a:lnTo>
                  <a:pt x="0" y="0"/>
                </a:lnTo>
                <a:close/>
              </a:path>
            </a:pathLst>
          </a:custGeom>
          <a:solidFill>
            <a:srgbClr val="000000"/>
          </a:solidFill>
        </p:spPr>
        <p:txBody>
          <a:bodyPr wrap="square" lIns="0" tIns="0" rIns="0" bIns="0" rtlCol="0"/>
          <a:lstStyle/>
          <a:p>
            <a:endParaRPr/>
          </a:p>
        </p:txBody>
      </p:sp>
      <p:sp>
        <p:nvSpPr>
          <p:cNvPr id="931" name="object 931"/>
          <p:cNvSpPr/>
          <p:nvPr/>
        </p:nvSpPr>
        <p:spPr>
          <a:xfrm>
            <a:off x="6981703" y="7661085"/>
            <a:ext cx="8890" cy="584200"/>
          </a:xfrm>
          <a:custGeom>
            <a:avLst/>
            <a:gdLst/>
            <a:ahLst/>
            <a:cxnLst/>
            <a:rect l="l" t="t" r="r" b="b"/>
            <a:pathLst>
              <a:path w="8889" h="584200">
                <a:moveTo>
                  <a:pt x="8381" y="0"/>
                </a:moveTo>
                <a:lnTo>
                  <a:pt x="0" y="0"/>
                </a:lnTo>
                <a:lnTo>
                  <a:pt x="8381" y="583692"/>
                </a:lnTo>
                <a:lnTo>
                  <a:pt x="8381" y="0"/>
                </a:lnTo>
                <a:close/>
              </a:path>
            </a:pathLst>
          </a:custGeom>
          <a:solidFill>
            <a:srgbClr val="000000"/>
          </a:solidFill>
        </p:spPr>
        <p:txBody>
          <a:bodyPr wrap="square" lIns="0" tIns="0" rIns="0" bIns="0" rtlCol="0"/>
          <a:lstStyle/>
          <a:p>
            <a:endParaRPr/>
          </a:p>
        </p:txBody>
      </p:sp>
      <p:sp>
        <p:nvSpPr>
          <p:cNvPr id="932" name="object 932"/>
          <p:cNvSpPr/>
          <p:nvPr/>
        </p:nvSpPr>
        <p:spPr>
          <a:xfrm>
            <a:off x="6981703" y="7660323"/>
            <a:ext cx="8890" cy="584835"/>
          </a:xfrm>
          <a:custGeom>
            <a:avLst/>
            <a:gdLst/>
            <a:ahLst/>
            <a:cxnLst/>
            <a:rect l="l" t="t" r="r" b="b"/>
            <a:pathLst>
              <a:path w="8889" h="584834">
                <a:moveTo>
                  <a:pt x="0" y="584454"/>
                </a:moveTo>
                <a:lnTo>
                  <a:pt x="8381" y="584454"/>
                </a:lnTo>
                <a:lnTo>
                  <a:pt x="8381" y="0"/>
                </a:lnTo>
                <a:lnTo>
                  <a:pt x="0" y="0"/>
                </a:lnTo>
                <a:lnTo>
                  <a:pt x="0" y="584454"/>
                </a:lnTo>
              </a:path>
            </a:pathLst>
          </a:custGeom>
          <a:ln w="3175">
            <a:solidFill>
              <a:srgbClr val="000000"/>
            </a:solidFill>
          </a:ln>
        </p:spPr>
        <p:txBody>
          <a:bodyPr wrap="square" lIns="0" tIns="0" rIns="0" bIns="0" rtlCol="0"/>
          <a:lstStyle/>
          <a:p>
            <a:endParaRPr/>
          </a:p>
        </p:txBody>
      </p:sp>
      <p:sp>
        <p:nvSpPr>
          <p:cNvPr id="933" name="object 933"/>
          <p:cNvSpPr/>
          <p:nvPr/>
        </p:nvSpPr>
        <p:spPr>
          <a:xfrm>
            <a:off x="7810759" y="7143686"/>
            <a:ext cx="8890" cy="1329055"/>
          </a:xfrm>
          <a:custGeom>
            <a:avLst/>
            <a:gdLst/>
            <a:ahLst/>
            <a:cxnLst/>
            <a:rect l="l" t="t" r="r" b="b"/>
            <a:pathLst>
              <a:path w="8889" h="1329054">
                <a:moveTo>
                  <a:pt x="0" y="0"/>
                </a:moveTo>
                <a:lnTo>
                  <a:pt x="0" y="1328927"/>
                </a:lnTo>
                <a:lnTo>
                  <a:pt x="8382" y="1328927"/>
                </a:lnTo>
                <a:lnTo>
                  <a:pt x="0" y="0"/>
                </a:lnTo>
                <a:close/>
              </a:path>
            </a:pathLst>
          </a:custGeom>
          <a:solidFill>
            <a:srgbClr val="000000"/>
          </a:solidFill>
        </p:spPr>
        <p:txBody>
          <a:bodyPr wrap="square" lIns="0" tIns="0" rIns="0" bIns="0" rtlCol="0"/>
          <a:lstStyle/>
          <a:p>
            <a:endParaRPr/>
          </a:p>
        </p:txBody>
      </p:sp>
      <p:sp>
        <p:nvSpPr>
          <p:cNvPr id="934" name="object 934"/>
          <p:cNvSpPr/>
          <p:nvPr/>
        </p:nvSpPr>
        <p:spPr>
          <a:xfrm>
            <a:off x="7810759" y="7143686"/>
            <a:ext cx="8890" cy="1329055"/>
          </a:xfrm>
          <a:custGeom>
            <a:avLst/>
            <a:gdLst/>
            <a:ahLst/>
            <a:cxnLst/>
            <a:rect l="l" t="t" r="r" b="b"/>
            <a:pathLst>
              <a:path w="8889" h="1329054">
                <a:moveTo>
                  <a:pt x="8382" y="0"/>
                </a:moveTo>
                <a:lnTo>
                  <a:pt x="0" y="0"/>
                </a:lnTo>
                <a:lnTo>
                  <a:pt x="8382" y="1328927"/>
                </a:lnTo>
                <a:lnTo>
                  <a:pt x="8382" y="0"/>
                </a:lnTo>
                <a:close/>
              </a:path>
            </a:pathLst>
          </a:custGeom>
          <a:solidFill>
            <a:srgbClr val="000000"/>
          </a:solidFill>
        </p:spPr>
        <p:txBody>
          <a:bodyPr wrap="square" lIns="0" tIns="0" rIns="0" bIns="0" rtlCol="0"/>
          <a:lstStyle/>
          <a:p>
            <a:endParaRPr/>
          </a:p>
        </p:txBody>
      </p:sp>
      <p:sp>
        <p:nvSpPr>
          <p:cNvPr id="935" name="object 935"/>
          <p:cNvSpPr/>
          <p:nvPr/>
        </p:nvSpPr>
        <p:spPr>
          <a:xfrm>
            <a:off x="7810759" y="7143686"/>
            <a:ext cx="8890" cy="1329055"/>
          </a:xfrm>
          <a:custGeom>
            <a:avLst/>
            <a:gdLst/>
            <a:ahLst/>
            <a:cxnLst/>
            <a:rect l="l" t="t" r="r" b="b"/>
            <a:pathLst>
              <a:path w="8889" h="1329054">
                <a:moveTo>
                  <a:pt x="0" y="1328927"/>
                </a:moveTo>
                <a:lnTo>
                  <a:pt x="8382" y="1328927"/>
                </a:lnTo>
                <a:lnTo>
                  <a:pt x="8382" y="0"/>
                </a:lnTo>
                <a:lnTo>
                  <a:pt x="0" y="0"/>
                </a:lnTo>
                <a:lnTo>
                  <a:pt x="0" y="1328927"/>
                </a:lnTo>
              </a:path>
            </a:pathLst>
          </a:custGeom>
          <a:ln w="3175">
            <a:solidFill>
              <a:srgbClr val="000000"/>
            </a:solidFill>
          </a:ln>
        </p:spPr>
        <p:txBody>
          <a:bodyPr wrap="square" lIns="0" tIns="0" rIns="0" bIns="0" rtlCol="0"/>
          <a:lstStyle/>
          <a:p>
            <a:endParaRPr/>
          </a:p>
        </p:txBody>
      </p:sp>
      <p:sp>
        <p:nvSpPr>
          <p:cNvPr id="936" name="object 936"/>
          <p:cNvSpPr/>
          <p:nvPr/>
        </p:nvSpPr>
        <p:spPr>
          <a:xfrm>
            <a:off x="6381247" y="6886131"/>
            <a:ext cx="8890" cy="1586865"/>
          </a:xfrm>
          <a:custGeom>
            <a:avLst/>
            <a:gdLst/>
            <a:ahLst/>
            <a:cxnLst/>
            <a:rect l="l" t="t" r="r" b="b"/>
            <a:pathLst>
              <a:path w="8889" h="1586865">
                <a:moveTo>
                  <a:pt x="0" y="0"/>
                </a:moveTo>
                <a:lnTo>
                  <a:pt x="0" y="1586484"/>
                </a:lnTo>
                <a:lnTo>
                  <a:pt x="8382" y="1586484"/>
                </a:lnTo>
                <a:lnTo>
                  <a:pt x="0" y="0"/>
                </a:lnTo>
                <a:close/>
              </a:path>
            </a:pathLst>
          </a:custGeom>
          <a:solidFill>
            <a:srgbClr val="000000"/>
          </a:solidFill>
        </p:spPr>
        <p:txBody>
          <a:bodyPr wrap="square" lIns="0" tIns="0" rIns="0" bIns="0" rtlCol="0"/>
          <a:lstStyle/>
          <a:p>
            <a:endParaRPr/>
          </a:p>
        </p:txBody>
      </p:sp>
      <p:sp>
        <p:nvSpPr>
          <p:cNvPr id="937" name="object 937"/>
          <p:cNvSpPr/>
          <p:nvPr/>
        </p:nvSpPr>
        <p:spPr>
          <a:xfrm>
            <a:off x="6381247" y="6886131"/>
            <a:ext cx="8890" cy="1586865"/>
          </a:xfrm>
          <a:custGeom>
            <a:avLst/>
            <a:gdLst/>
            <a:ahLst/>
            <a:cxnLst/>
            <a:rect l="l" t="t" r="r" b="b"/>
            <a:pathLst>
              <a:path w="8889" h="1586865">
                <a:moveTo>
                  <a:pt x="8382" y="0"/>
                </a:moveTo>
                <a:lnTo>
                  <a:pt x="0" y="0"/>
                </a:lnTo>
                <a:lnTo>
                  <a:pt x="8382" y="1586484"/>
                </a:lnTo>
                <a:lnTo>
                  <a:pt x="8382" y="0"/>
                </a:lnTo>
                <a:close/>
              </a:path>
            </a:pathLst>
          </a:custGeom>
          <a:solidFill>
            <a:srgbClr val="000000"/>
          </a:solidFill>
        </p:spPr>
        <p:txBody>
          <a:bodyPr wrap="square" lIns="0" tIns="0" rIns="0" bIns="0" rtlCol="0"/>
          <a:lstStyle/>
          <a:p>
            <a:endParaRPr/>
          </a:p>
        </p:txBody>
      </p:sp>
      <p:sp>
        <p:nvSpPr>
          <p:cNvPr id="938" name="object 938"/>
          <p:cNvSpPr/>
          <p:nvPr/>
        </p:nvSpPr>
        <p:spPr>
          <a:xfrm>
            <a:off x="6380485" y="6886131"/>
            <a:ext cx="9525" cy="1586865"/>
          </a:xfrm>
          <a:custGeom>
            <a:avLst/>
            <a:gdLst/>
            <a:ahLst/>
            <a:cxnLst/>
            <a:rect l="l" t="t" r="r" b="b"/>
            <a:pathLst>
              <a:path w="9525" h="1586865">
                <a:moveTo>
                  <a:pt x="0" y="1586484"/>
                </a:moveTo>
                <a:lnTo>
                  <a:pt x="9144" y="1586484"/>
                </a:lnTo>
                <a:lnTo>
                  <a:pt x="9144" y="0"/>
                </a:lnTo>
                <a:lnTo>
                  <a:pt x="0" y="0"/>
                </a:lnTo>
                <a:lnTo>
                  <a:pt x="0" y="1586484"/>
                </a:lnTo>
              </a:path>
            </a:pathLst>
          </a:custGeom>
          <a:ln w="3175">
            <a:solidFill>
              <a:srgbClr val="000000"/>
            </a:solidFill>
          </a:ln>
        </p:spPr>
        <p:txBody>
          <a:bodyPr wrap="square" lIns="0" tIns="0" rIns="0" bIns="0" rtlCol="0"/>
          <a:lstStyle/>
          <a:p>
            <a:endParaRPr/>
          </a:p>
        </p:txBody>
      </p:sp>
      <p:sp>
        <p:nvSpPr>
          <p:cNvPr id="939" name="object 939"/>
          <p:cNvSpPr/>
          <p:nvPr/>
        </p:nvSpPr>
        <p:spPr>
          <a:xfrm>
            <a:off x="5090800" y="7546403"/>
            <a:ext cx="136397" cy="228600"/>
          </a:xfrm>
          <a:prstGeom prst="rect">
            <a:avLst/>
          </a:prstGeom>
          <a:blipFill>
            <a:blip r:embed="rId14" cstate="print"/>
            <a:stretch>
              <a:fillRect/>
            </a:stretch>
          </a:blipFill>
        </p:spPr>
        <p:txBody>
          <a:bodyPr wrap="square" lIns="0" tIns="0" rIns="0" bIns="0" rtlCol="0"/>
          <a:lstStyle/>
          <a:p>
            <a:endParaRPr/>
          </a:p>
        </p:txBody>
      </p:sp>
      <p:sp>
        <p:nvSpPr>
          <p:cNvPr id="940" name="object 940"/>
          <p:cNvSpPr/>
          <p:nvPr/>
        </p:nvSpPr>
        <p:spPr>
          <a:xfrm>
            <a:off x="4015618" y="7546403"/>
            <a:ext cx="137160" cy="228600"/>
          </a:xfrm>
          <a:prstGeom prst="rect">
            <a:avLst/>
          </a:prstGeom>
          <a:blipFill>
            <a:blip r:embed="rId15" cstate="print"/>
            <a:stretch>
              <a:fillRect/>
            </a:stretch>
          </a:blipFill>
        </p:spPr>
        <p:txBody>
          <a:bodyPr wrap="square" lIns="0" tIns="0" rIns="0" bIns="0" rtlCol="0"/>
          <a:lstStyle/>
          <a:p>
            <a:endParaRPr/>
          </a:p>
        </p:txBody>
      </p:sp>
      <p:sp>
        <p:nvSpPr>
          <p:cNvPr id="941" name="object 941"/>
          <p:cNvSpPr/>
          <p:nvPr/>
        </p:nvSpPr>
        <p:spPr>
          <a:xfrm>
            <a:off x="7946775" y="7546403"/>
            <a:ext cx="136397" cy="228600"/>
          </a:xfrm>
          <a:prstGeom prst="rect">
            <a:avLst/>
          </a:prstGeom>
          <a:blipFill>
            <a:blip r:embed="rId16" cstate="print"/>
            <a:stretch>
              <a:fillRect/>
            </a:stretch>
          </a:blipFill>
        </p:spPr>
        <p:txBody>
          <a:bodyPr wrap="square" lIns="0" tIns="0" rIns="0" bIns="0" rtlCol="0"/>
          <a:lstStyle/>
          <a:p>
            <a:endParaRPr/>
          </a:p>
        </p:txBody>
      </p:sp>
      <p:sp>
        <p:nvSpPr>
          <p:cNvPr id="942" name="object 942"/>
          <p:cNvSpPr/>
          <p:nvPr/>
        </p:nvSpPr>
        <p:spPr>
          <a:xfrm>
            <a:off x="3615948" y="6886131"/>
            <a:ext cx="8890" cy="1032510"/>
          </a:xfrm>
          <a:custGeom>
            <a:avLst/>
            <a:gdLst/>
            <a:ahLst/>
            <a:cxnLst/>
            <a:rect l="l" t="t" r="r" b="b"/>
            <a:pathLst>
              <a:path w="8890" h="1032509">
                <a:moveTo>
                  <a:pt x="8381" y="0"/>
                </a:moveTo>
                <a:lnTo>
                  <a:pt x="0" y="0"/>
                </a:lnTo>
                <a:lnTo>
                  <a:pt x="8381" y="1032510"/>
                </a:lnTo>
                <a:lnTo>
                  <a:pt x="8381" y="0"/>
                </a:lnTo>
                <a:close/>
              </a:path>
            </a:pathLst>
          </a:custGeom>
          <a:solidFill>
            <a:srgbClr val="000000"/>
          </a:solidFill>
        </p:spPr>
        <p:txBody>
          <a:bodyPr wrap="square" lIns="0" tIns="0" rIns="0" bIns="0" rtlCol="0"/>
          <a:lstStyle/>
          <a:p>
            <a:endParaRPr/>
          </a:p>
        </p:txBody>
      </p:sp>
      <p:sp>
        <p:nvSpPr>
          <p:cNvPr id="943" name="object 943"/>
          <p:cNvSpPr/>
          <p:nvPr/>
        </p:nvSpPr>
        <p:spPr>
          <a:xfrm>
            <a:off x="3615948" y="6886131"/>
            <a:ext cx="8890" cy="1032510"/>
          </a:xfrm>
          <a:custGeom>
            <a:avLst/>
            <a:gdLst/>
            <a:ahLst/>
            <a:cxnLst/>
            <a:rect l="l" t="t" r="r" b="b"/>
            <a:pathLst>
              <a:path w="8890" h="1032509">
                <a:moveTo>
                  <a:pt x="0" y="0"/>
                </a:moveTo>
                <a:lnTo>
                  <a:pt x="0" y="1032510"/>
                </a:lnTo>
                <a:lnTo>
                  <a:pt x="8381" y="1032510"/>
                </a:lnTo>
                <a:lnTo>
                  <a:pt x="0" y="0"/>
                </a:lnTo>
                <a:close/>
              </a:path>
            </a:pathLst>
          </a:custGeom>
          <a:solidFill>
            <a:srgbClr val="000000"/>
          </a:solidFill>
        </p:spPr>
        <p:txBody>
          <a:bodyPr wrap="square" lIns="0" tIns="0" rIns="0" bIns="0" rtlCol="0"/>
          <a:lstStyle/>
          <a:p>
            <a:endParaRPr/>
          </a:p>
        </p:txBody>
      </p:sp>
      <p:sp>
        <p:nvSpPr>
          <p:cNvPr id="944" name="object 944"/>
          <p:cNvSpPr/>
          <p:nvPr/>
        </p:nvSpPr>
        <p:spPr>
          <a:xfrm>
            <a:off x="3615948" y="6886131"/>
            <a:ext cx="8890" cy="1032510"/>
          </a:xfrm>
          <a:custGeom>
            <a:avLst/>
            <a:gdLst/>
            <a:ahLst/>
            <a:cxnLst/>
            <a:rect l="l" t="t" r="r" b="b"/>
            <a:pathLst>
              <a:path w="8890" h="1032509">
                <a:moveTo>
                  <a:pt x="8381" y="0"/>
                </a:moveTo>
                <a:lnTo>
                  <a:pt x="0" y="0"/>
                </a:lnTo>
                <a:lnTo>
                  <a:pt x="0" y="1032510"/>
                </a:lnTo>
                <a:lnTo>
                  <a:pt x="8381" y="1032510"/>
                </a:lnTo>
                <a:lnTo>
                  <a:pt x="8381" y="0"/>
                </a:lnTo>
              </a:path>
            </a:pathLst>
          </a:custGeom>
          <a:ln w="3175">
            <a:solidFill>
              <a:srgbClr val="000000"/>
            </a:solidFill>
          </a:ln>
        </p:spPr>
        <p:txBody>
          <a:bodyPr wrap="square" lIns="0" tIns="0" rIns="0" bIns="0" rtlCol="0"/>
          <a:lstStyle/>
          <a:p>
            <a:endParaRPr/>
          </a:p>
        </p:txBody>
      </p:sp>
      <p:sp>
        <p:nvSpPr>
          <p:cNvPr id="945" name="object 945"/>
          <p:cNvSpPr/>
          <p:nvPr/>
        </p:nvSpPr>
        <p:spPr>
          <a:xfrm>
            <a:off x="6985512" y="7660323"/>
            <a:ext cx="0" cy="584835"/>
          </a:xfrm>
          <a:custGeom>
            <a:avLst/>
            <a:gdLst/>
            <a:ahLst/>
            <a:cxnLst/>
            <a:rect l="l" t="t" r="r" b="b"/>
            <a:pathLst>
              <a:path h="584834">
                <a:moveTo>
                  <a:pt x="0" y="584454"/>
                </a:moveTo>
                <a:lnTo>
                  <a:pt x="0" y="0"/>
                </a:lnTo>
              </a:path>
            </a:pathLst>
          </a:custGeom>
          <a:ln w="3175">
            <a:solidFill>
              <a:srgbClr val="000000"/>
            </a:solidFill>
          </a:ln>
        </p:spPr>
        <p:txBody>
          <a:bodyPr wrap="square" lIns="0" tIns="0" rIns="0" bIns="0" rtlCol="0"/>
          <a:lstStyle/>
          <a:p>
            <a:endParaRPr/>
          </a:p>
        </p:txBody>
      </p:sp>
      <p:sp>
        <p:nvSpPr>
          <p:cNvPr id="946" name="object 946"/>
          <p:cNvSpPr/>
          <p:nvPr/>
        </p:nvSpPr>
        <p:spPr>
          <a:xfrm>
            <a:off x="7950967" y="7549071"/>
            <a:ext cx="128270" cy="223520"/>
          </a:xfrm>
          <a:custGeom>
            <a:avLst/>
            <a:gdLst/>
            <a:ahLst/>
            <a:cxnLst/>
            <a:rect l="l" t="t" r="r" b="b"/>
            <a:pathLst>
              <a:path w="128270" h="223520">
                <a:moveTo>
                  <a:pt x="0" y="223266"/>
                </a:moveTo>
                <a:lnTo>
                  <a:pt x="128015" y="0"/>
                </a:lnTo>
              </a:path>
            </a:pathLst>
          </a:custGeom>
          <a:ln w="3175">
            <a:solidFill>
              <a:srgbClr val="000000"/>
            </a:solidFill>
          </a:ln>
        </p:spPr>
        <p:txBody>
          <a:bodyPr wrap="square" lIns="0" tIns="0" rIns="0" bIns="0" rtlCol="0"/>
          <a:lstStyle/>
          <a:p>
            <a:endParaRPr/>
          </a:p>
        </p:txBody>
      </p:sp>
      <p:sp>
        <p:nvSpPr>
          <p:cNvPr id="947" name="object 947"/>
          <p:cNvSpPr/>
          <p:nvPr/>
        </p:nvSpPr>
        <p:spPr>
          <a:xfrm>
            <a:off x="5094991" y="7549071"/>
            <a:ext cx="128270" cy="223520"/>
          </a:xfrm>
          <a:custGeom>
            <a:avLst/>
            <a:gdLst/>
            <a:ahLst/>
            <a:cxnLst/>
            <a:rect l="l" t="t" r="r" b="b"/>
            <a:pathLst>
              <a:path w="128269" h="223520">
                <a:moveTo>
                  <a:pt x="0" y="223266"/>
                </a:moveTo>
                <a:lnTo>
                  <a:pt x="128016" y="0"/>
                </a:lnTo>
              </a:path>
            </a:pathLst>
          </a:custGeom>
          <a:ln w="3175">
            <a:solidFill>
              <a:srgbClr val="000000"/>
            </a:solidFill>
          </a:ln>
        </p:spPr>
        <p:txBody>
          <a:bodyPr wrap="square" lIns="0" tIns="0" rIns="0" bIns="0" rtlCol="0"/>
          <a:lstStyle/>
          <a:p>
            <a:endParaRPr/>
          </a:p>
        </p:txBody>
      </p:sp>
      <p:sp>
        <p:nvSpPr>
          <p:cNvPr id="948" name="object 948"/>
          <p:cNvSpPr/>
          <p:nvPr/>
        </p:nvSpPr>
        <p:spPr>
          <a:xfrm>
            <a:off x="4019809" y="7549071"/>
            <a:ext cx="128905" cy="223520"/>
          </a:xfrm>
          <a:custGeom>
            <a:avLst/>
            <a:gdLst/>
            <a:ahLst/>
            <a:cxnLst/>
            <a:rect l="l" t="t" r="r" b="b"/>
            <a:pathLst>
              <a:path w="128905" h="223520">
                <a:moveTo>
                  <a:pt x="0" y="223266"/>
                </a:moveTo>
                <a:lnTo>
                  <a:pt x="128778" y="0"/>
                </a:lnTo>
              </a:path>
            </a:pathLst>
          </a:custGeom>
          <a:ln w="3175">
            <a:solidFill>
              <a:srgbClr val="000000"/>
            </a:solidFill>
          </a:ln>
        </p:spPr>
        <p:txBody>
          <a:bodyPr wrap="square" lIns="0" tIns="0" rIns="0" bIns="0" rtlCol="0"/>
          <a:lstStyle/>
          <a:p>
            <a:endParaRPr/>
          </a:p>
        </p:txBody>
      </p:sp>
      <p:sp>
        <p:nvSpPr>
          <p:cNvPr id="949" name="object 949"/>
          <p:cNvSpPr/>
          <p:nvPr/>
        </p:nvSpPr>
        <p:spPr>
          <a:xfrm>
            <a:off x="4019809" y="7549071"/>
            <a:ext cx="128905" cy="223520"/>
          </a:xfrm>
          <a:custGeom>
            <a:avLst/>
            <a:gdLst/>
            <a:ahLst/>
            <a:cxnLst/>
            <a:rect l="l" t="t" r="r" b="b"/>
            <a:pathLst>
              <a:path w="128905" h="223520">
                <a:moveTo>
                  <a:pt x="0" y="223266"/>
                </a:moveTo>
                <a:lnTo>
                  <a:pt x="128778" y="0"/>
                </a:lnTo>
              </a:path>
            </a:pathLst>
          </a:custGeom>
          <a:ln w="3175">
            <a:solidFill>
              <a:srgbClr val="000000"/>
            </a:solidFill>
          </a:ln>
        </p:spPr>
        <p:txBody>
          <a:bodyPr wrap="square" lIns="0" tIns="0" rIns="0" bIns="0" rtlCol="0"/>
          <a:lstStyle/>
          <a:p>
            <a:endParaRPr/>
          </a:p>
        </p:txBody>
      </p:sp>
      <p:sp>
        <p:nvSpPr>
          <p:cNvPr id="950" name="object 950"/>
          <p:cNvSpPr/>
          <p:nvPr/>
        </p:nvSpPr>
        <p:spPr>
          <a:xfrm>
            <a:off x="5094991" y="7549071"/>
            <a:ext cx="128270" cy="223520"/>
          </a:xfrm>
          <a:custGeom>
            <a:avLst/>
            <a:gdLst/>
            <a:ahLst/>
            <a:cxnLst/>
            <a:rect l="l" t="t" r="r" b="b"/>
            <a:pathLst>
              <a:path w="128269" h="223520">
                <a:moveTo>
                  <a:pt x="0" y="223266"/>
                </a:moveTo>
                <a:lnTo>
                  <a:pt x="128016" y="0"/>
                </a:lnTo>
              </a:path>
            </a:pathLst>
          </a:custGeom>
          <a:ln w="3175">
            <a:solidFill>
              <a:srgbClr val="000000"/>
            </a:solidFill>
          </a:ln>
        </p:spPr>
        <p:txBody>
          <a:bodyPr wrap="square" lIns="0" tIns="0" rIns="0" bIns="0" rtlCol="0"/>
          <a:lstStyle/>
          <a:p>
            <a:endParaRPr/>
          </a:p>
        </p:txBody>
      </p:sp>
      <p:sp>
        <p:nvSpPr>
          <p:cNvPr id="951" name="object 951"/>
          <p:cNvSpPr/>
          <p:nvPr/>
        </p:nvSpPr>
        <p:spPr>
          <a:xfrm>
            <a:off x="5556000" y="7660323"/>
            <a:ext cx="0" cy="584835"/>
          </a:xfrm>
          <a:custGeom>
            <a:avLst/>
            <a:gdLst/>
            <a:ahLst/>
            <a:cxnLst/>
            <a:rect l="l" t="t" r="r" b="b"/>
            <a:pathLst>
              <a:path h="584834">
                <a:moveTo>
                  <a:pt x="0" y="584454"/>
                </a:moveTo>
                <a:lnTo>
                  <a:pt x="0" y="0"/>
                </a:lnTo>
              </a:path>
            </a:pathLst>
          </a:custGeom>
          <a:ln w="3175">
            <a:solidFill>
              <a:srgbClr val="000000"/>
            </a:solidFill>
          </a:ln>
        </p:spPr>
        <p:txBody>
          <a:bodyPr wrap="square" lIns="0" tIns="0" rIns="0" bIns="0" rtlCol="0"/>
          <a:lstStyle/>
          <a:p>
            <a:endParaRPr/>
          </a:p>
        </p:txBody>
      </p:sp>
      <p:sp>
        <p:nvSpPr>
          <p:cNvPr id="952" name="object 952"/>
          <p:cNvSpPr/>
          <p:nvPr/>
        </p:nvSpPr>
        <p:spPr>
          <a:xfrm>
            <a:off x="7814568" y="7143686"/>
            <a:ext cx="0" cy="1329055"/>
          </a:xfrm>
          <a:custGeom>
            <a:avLst/>
            <a:gdLst/>
            <a:ahLst/>
            <a:cxnLst/>
            <a:rect l="l" t="t" r="r" b="b"/>
            <a:pathLst>
              <a:path h="1329054">
                <a:moveTo>
                  <a:pt x="0" y="1328927"/>
                </a:moveTo>
                <a:lnTo>
                  <a:pt x="0" y="0"/>
                </a:lnTo>
              </a:path>
            </a:pathLst>
          </a:custGeom>
          <a:ln w="3175">
            <a:solidFill>
              <a:srgbClr val="000000"/>
            </a:solidFill>
          </a:ln>
        </p:spPr>
        <p:txBody>
          <a:bodyPr wrap="square" lIns="0" tIns="0" rIns="0" bIns="0" rtlCol="0"/>
          <a:lstStyle/>
          <a:p>
            <a:endParaRPr/>
          </a:p>
        </p:txBody>
      </p:sp>
      <p:sp>
        <p:nvSpPr>
          <p:cNvPr id="953" name="object 953"/>
          <p:cNvSpPr/>
          <p:nvPr/>
        </p:nvSpPr>
        <p:spPr>
          <a:xfrm>
            <a:off x="6385056" y="6886131"/>
            <a:ext cx="0" cy="1586865"/>
          </a:xfrm>
          <a:custGeom>
            <a:avLst/>
            <a:gdLst/>
            <a:ahLst/>
            <a:cxnLst/>
            <a:rect l="l" t="t" r="r" b="b"/>
            <a:pathLst>
              <a:path h="1586865">
                <a:moveTo>
                  <a:pt x="0" y="1586484"/>
                </a:moveTo>
                <a:lnTo>
                  <a:pt x="0" y="0"/>
                </a:lnTo>
              </a:path>
            </a:pathLst>
          </a:custGeom>
          <a:ln w="3175">
            <a:solidFill>
              <a:srgbClr val="000000"/>
            </a:solidFill>
          </a:ln>
        </p:spPr>
        <p:txBody>
          <a:bodyPr wrap="square" lIns="0" tIns="0" rIns="0" bIns="0" rtlCol="0"/>
          <a:lstStyle/>
          <a:p>
            <a:endParaRPr/>
          </a:p>
        </p:txBody>
      </p:sp>
      <p:sp>
        <p:nvSpPr>
          <p:cNvPr id="954" name="object 954"/>
          <p:cNvSpPr/>
          <p:nvPr/>
        </p:nvSpPr>
        <p:spPr>
          <a:xfrm>
            <a:off x="4705609" y="6602667"/>
            <a:ext cx="0" cy="82550"/>
          </a:xfrm>
          <a:custGeom>
            <a:avLst/>
            <a:gdLst/>
            <a:ahLst/>
            <a:cxnLst/>
            <a:rect l="l" t="t" r="r" b="b"/>
            <a:pathLst>
              <a:path h="82550">
                <a:moveTo>
                  <a:pt x="0" y="0"/>
                </a:moveTo>
                <a:lnTo>
                  <a:pt x="0" y="82296"/>
                </a:lnTo>
              </a:path>
            </a:pathLst>
          </a:custGeom>
          <a:ln w="3175">
            <a:solidFill>
              <a:srgbClr val="000000"/>
            </a:solidFill>
          </a:ln>
        </p:spPr>
        <p:txBody>
          <a:bodyPr wrap="square" lIns="0" tIns="0" rIns="0" bIns="0" rtlCol="0"/>
          <a:lstStyle/>
          <a:p>
            <a:endParaRPr/>
          </a:p>
        </p:txBody>
      </p:sp>
      <p:sp>
        <p:nvSpPr>
          <p:cNvPr id="955" name="object 955"/>
          <p:cNvSpPr/>
          <p:nvPr/>
        </p:nvSpPr>
        <p:spPr>
          <a:xfrm>
            <a:off x="4705609" y="6710870"/>
            <a:ext cx="0" cy="104139"/>
          </a:xfrm>
          <a:custGeom>
            <a:avLst/>
            <a:gdLst/>
            <a:ahLst/>
            <a:cxnLst/>
            <a:rect l="l" t="t" r="r" b="b"/>
            <a:pathLst>
              <a:path h="104140">
                <a:moveTo>
                  <a:pt x="0" y="0"/>
                </a:moveTo>
                <a:lnTo>
                  <a:pt x="0" y="103632"/>
                </a:lnTo>
              </a:path>
            </a:pathLst>
          </a:custGeom>
          <a:ln w="3175">
            <a:solidFill>
              <a:srgbClr val="000000"/>
            </a:solidFill>
          </a:ln>
        </p:spPr>
        <p:txBody>
          <a:bodyPr wrap="square" lIns="0" tIns="0" rIns="0" bIns="0" rtlCol="0"/>
          <a:lstStyle/>
          <a:p>
            <a:endParaRPr/>
          </a:p>
        </p:txBody>
      </p:sp>
      <p:sp>
        <p:nvSpPr>
          <p:cNvPr id="956" name="object 956"/>
          <p:cNvSpPr/>
          <p:nvPr/>
        </p:nvSpPr>
        <p:spPr>
          <a:xfrm>
            <a:off x="4705609" y="6840410"/>
            <a:ext cx="0" cy="102870"/>
          </a:xfrm>
          <a:custGeom>
            <a:avLst/>
            <a:gdLst/>
            <a:ahLst/>
            <a:cxnLst/>
            <a:rect l="l" t="t" r="r" b="b"/>
            <a:pathLst>
              <a:path h="102870">
                <a:moveTo>
                  <a:pt x="0" y="0"/>
                </a:moveTo>
                <a:lnTo>
                  <a:pt x="0" y="102869"/>
                </a:lnTo>
              </a:path>
            </a:pathLst>
          </a:custGeom>
          <a:ln w="3175">
            <a:solidFill>
              <a:srgbClr val="000000"/>
            </a:solidFill>
          </a:ln>
        </p:spPr>
        <p:txBody>
          <a:bodyPr wrap="square" lIns="0" tIns="0" rIns="0" bIns="0" rtlCol="0"/>
          <a:lstStyle/>
          <a:p>
            <a:endParaRPr/>
          </a:p>
        </p:txBody>
      </p:sp>
      <p:sp>
        <p:nvSpPr>
          <p:cNvPr id="957" name="object 957"/>
          <p:cNvSpPr/>
          <p:nvPr/>
        </p:nvSpPr>
        <p:spPr>
          <a:xfrm>
            <a:off x="4705609" y="6969188"/>
            <a:ext cx="0" cy="102870"/>
          </a:xfrm>
          <a:custGeom>
            <a:avLst/>
            <a:gdLst/>
            <a:ahLst/>
            <a:cxnLst/>
            <a:rect l="l" t="t" r="r" b="b"/>
            <a:pathLst>
              <a:path h="102870">
                <a:moveTo>
                  <a:pt x="0" y="0"/>
                </a:moveTo>
                <a:lnTo>
                  <a:pt x="0" y="102869"/>
                </a:lnTo>
              </a:path>
            </a:pathLst>
          </a:custGeom>
          <a:ln w="3175">
            <a:solidFill>
              <a:srgbClr val="000000"/>
            </a:solidFill>
          </a:ln>
        </p:spPr>
        <p:txBody>
          <a:bodyPr wrap="square" lIns="0" tIns="0" rIns="0" bIns="0" rtlCol="0"/>
          <a:lstStyle/>
          <a:p>
            <a:endParaRPr/>
          </a:p>
        </p:txBody>
      </p:sp>
      <p:sp>
        <p:nvSpPr>
          <p:cNvPr id="958" name="object 958"/>
          <p:cNvSpPr/>
          <p:nvPr/>
        </p:nvSpPr>
        <p:spPr>
          <a:xfrm>
            <a:off x="4705609" y="7097967"/>
            <a:ext cx="0" cy="104139"/>
          </a:xfrm>
          <a:custGeom>
            <a:avLst/>
            <a:gdLst/>
            <a:ahLst/>
            <a:cxnLst/>
            <a:rect l="l" t="t" r="r" b="b"/>
            <a:pathLst>
              <a:path h="104140">
                <a:moveTo>
                  <a:pt x="0" y="0"/>
                </a:moveTo>
                <a:lnTo>
                  <a:pt x="0" y="103632"/>
                </a:lnTo>
              </a:path>
            </a:pathLst>
          </a:custGeom>
          <a:ln w="3175">
            <a:solidFill>
              <a:srgbClr val="000000"/>
            </a:solidFill>
          </a:ln>
        </p:spPr>
        <p:txBody>
          <a:bodyPr wrap="square" lIns="0" tIns="0" rIns="0" bIns="0" rtlCol="0"/>
          <a:lstStyle/>
          <a:p>
            <a:endParaRPr/>
          </a:p>
        </p:txBody>
      </p:sp>
      <p:sp>
        <p:nvSpPr>
          <p:cNvPr id="959" name="object 959"/>
          <p:cNvSpPr/>
          <p:nvPr/>
        </p:nvSpPr>
        <p:spPr>
          <a:xfrm>
            <a:off x="4705609" y="7227507"/>
            <a:ext cx="0" cy="102870"/>
          </a:xfrm>
          <a:custGeom>
            <a:avLst/>
            <a:gdLst/>
            <a:ahLst/>
            <a:cxnLst/>
            <a:rect l="l" t="t" r="r" b="b"/>
            <a:pathLst>
              <a:path h="102870">
                <a:moveTo>
                  <a:pt x="0" y="0"/>
                </a:moveTo>
                <a:lnTo>
                  <a:pt x="0" y="102869"/>
                </a:lnTo>
              </a:path>
            </a:pathLst>
          </a:custGeom>
          <a:ln w="3175">
            <a:solidFill>
              <a:srgbClr val="000000"/>
            </a:solidFill>
          </a:ln>
        </p:spPr>
        <p:txBody>
          <a:bodyPr wrap="square" lIns="0" tIns="0" rIns="0" bIns="0" rtlCol="0"/>
          <a:lstStyle/>
          <a:p>
            <a:endParaRPr/>
          </a:p>
        </p:txBody>
      </p:sp>
      <p:sp>
        <p:nvSpPr>
          <p:cNvPr id="960" name="object 960"/>
          <p:cNvSpPr/>
          <p:nvPr/>
        </p:nvSpPr>
        <p:spPr>
          <a:xfrm>
            <a:off x="4705609" y="7356285"/>
            <a:ext cx="0" cy="104139"/>
          </a:xfrm>
          <a:custGeom>
            <a:avLst/>
            <a:gdLst/>
            <a:ahLst/>
            <a:cxnLst/>
            <a:rect l="l" t="t" r="r" b="b"/>
            <a:pathLst>
              <a:path h="104140">
                <a:moveTo>
                  <a:pt x="0" y="0"/>
                </a:moveTo>
                <a:lnTo>
                  <a:pt x="0" y="103632"/>
                </a:lnTo>
              </a:path>
            </a:pathLst>
          </a:custGeom>
          <a:ln w="3175">
            <a:solidFill>
              <a:srgbClr val="000000"/>
            </a:solidFill>
          </a:ln>
        </p:spPr>
        <p:txBody>
          <a:bodyPr wrap="square" lIns="0" tIns="0" rIns="0" bIns="0" rtlCol="0"/>
          <a:lstStyle/>
          <a:p>
            <a:endParaRPr/>
          </a:p>
        </p:txBody>
      </p:sp>
      <p:sp>
        <p:nvSpPr>
          <p:cNvPr id="961" name="object 961"/>
          <p:cNvSpPr/>
          <p:nvPr/>
        </p:nvSpPr>
        <p:spPr>
          <a:xfrm>
            <a:off x="4705609" y="7485824"/>
            <a:ext cx="0" cy="102870"/>
          </a:xfrm>
          <a:custGeom>
            <a:avLst/>
            <a:gdLst/>
            <a:ahLst/>
            <a:cxnLst/>
            <a:rect l="l" t="t" r="r" b="b"/>
            <a:pathLst>
              <a:path h="102870">
                <a:moveTo>
                  <a:pt x="0" y="0"/>
                </a:moveTo>
                <a:lnTo>
                  <a:pt x="0" y="102870"/>
                </a:lnTo>
              </a:path>
            </a:pathLst>
          </a:custGeom>
          <a:ln w="3175">
            <a:solidFill>
              <a:srgbClr val="000000"/>
            </a:solidFill>
          </a:ln>
        </p:spPr>
        <p:txBody>
          <a:bodyPr wrap="square" lIns="0" tIns="0" rIns="0" bIns="0" rtlCol="0"/>
          <a:lstStyle/>
          <a:p>
            <a:endParaRPr/>
          </a:p>
        </p:txBody>
      </p:sp>
      <p:sp>
        <p:nvSpPr>
          <p:cNvPr id="962" name="object 962"/>
          <p:cNvSpPr/>
          <p:nvPr/>
        </p:nvSpPr>
        <p:spPr>
          <a:xfrm>
            <a:off x="4705609" y="7614602"/>
            <a:ext cx="0" cy="104139"/>
          </a:xfrm>
          <a:custGeom>
            <a:avLst/>
            <a:gdLst/>
            <a:ahLst/>
            <a:cxnLst/>
            <a:rect l="l" t="t" r="r" b="b"/>
            <a:pathLst>
              <a:path h="104140">
                <a:moveTo>
                  <a:pt x="0" y="0"/>
                </a:moveTo>
                <a:lnTo>
                  <a:pt x="0" y="103631"/>
                </a:lnTo>
              </a:path>
            </a:pathLst>
          </a:custGeom>
          <a:ln w="3175">
            <a:solidFill>
              <a:srgbClr val="000000"/>
            </a:solidFill>
          </a:ln>
        </p:spPr>
        <p:txBody>
          <a:bodyPr wrap="square" lIns="0" tIns="0" rIns="0" bIns="0" rtlCol="0"/>
          <a:lstStyle/>
          <a:p>
            <a:endParaRPr/>
          </a:p>
        </p:txBody>
      </p:sp>
      <p:sp>
        <p:nvSpPr>
          <p:cNvPr id="963" name="object 963"/>
          <p:cNvSpPr/>
          <p:nvPr/>
        </p:nvSpPr>
        <p:spPr>
          <a:xfrm>
            <a:off x="4705609" y="7744143"/>
            <a:ext cx="0" cy="102870"/>
          </a:xfrm>
          <a:custGeom>
            <a:avLst/>
            <a:gdLst/>
            <a:ahLst/>
            <a:cxnLst/>
            <a:rect l="l" t="t" r="r" b="b"/>
            <a:pathLst>
              <a:path h="102870">
                <a:moveTo>
                  <a:pt x="0" y="0"/>
                </a:moveTo>
                <a:lnTo>
                  <a:pt x="0" y="102869"/>
                </a:lnTo>
              </a:path>
            </a:pathLst>
          </a:custGeom>
          <a:ln w="3175">
            <a:solidFill>
              <a:srgbClr val="000000"/>
            </a:solidFill>
          </a:ln>
        </p:spPr>
        <p:txBody>
          <a:bodyPr wrap="square" lIns="0" tIns="0" rIns="0" bIns="0" rtlCol="0"/>
          <a:lstStyle/>
          <a:p>
            <a:endParaRPr/>
          </a:p>
        </p:txBody>
      </p:sp>
      <p:sp>
        <p:nvSpPr>
          <p:cNvPr id="964" name="object 964"/>
          <p:cNvSpPr/>
          <p:nvPr/>
        </p:nvSpPr>
        <p:spPr>
          <a:xfrm>
            <a:off x="4705609" y="7872921"/>
            <a:ext cx="0" cy="104139"/>
          </a:xfrm>
          <a:custGeom>
            <a:avLst/>
            <a:gdLst/>
            <a:ahLst/>
            <a:cxnLst/>
            <a:rect l="l" t="t" r="r" b="b"/>
            <a:pathLst>
              <a:path h="104140">
                <a:moveTo>
                  <a:pt x="0" y="0"/>
                </a:moveTo>
                <a:lnTo>
                  <a:pt x="0" y="103632"/>
                </a:lnTo>
              </a:path>
            </a:pathLst>
          </a:custGeom>
          <a:ln w="3175">
            <a:solidFill>
              <a:srgbClr val="000000"/>
            </a:solidFill>
          </a:ln>
        </p:spPr>
        <p:txBody>
          <a:bodyPr wrap="square" lIns="0" tIns="0" rIns="0" bIns="0" rtlCol="0"/>
          <a:lstStyle/>
          <a:p>
            <a:endParaRPr/>
          </a:p>
        </p:txBody>
      </p:sp>
      <p:sp>
        <p:nvSpPr>
          <p:cNvPr id="965" name="object 965"/>
          <p:cNvSpPr/>
          <p:nvPr/>
        </p:nvSpPr>
        <p:spPr>
          <a:xfrm>
            <a:off x="4705609" y="8002460"/>
            <a:ext cx="0" cy="82550"/>
          </a:xfrm>
          <a:custGeom>
            <a:avLst/>
            <a:gdLst/>
            <a:ahLst/>
            <a:cxnLst/>
            <a:rect l="l" t="t" r="r" b="b"/>
            <a:pathLst>
              <a:path h="82550">
                <a:moveTo>
                  <a:pt x="0" y="0"/>
                </a:moveTo>
                <a:lnTo>
                  <a:pt x="0" y="82295"/>
                </a:lnTo>
              </a:path>
            </a:pathLst>
          </a:custGeom>
          <a:ln w="3175">
            <a:solidFill>
              <a:srgbClr val="000000"/>
            </a:solidFill>
          </a:ln>
        </p:spPr>
        <p:txBody>
          <a:bodyPr wrap="square" lIns="0" tIns="0" rIns="0" bIns="0" rtlCol="0"/>
          <a:lstStyle/>
          <a:p>
            <a:endParaRPr/>
          </a:p>
        </p:txBody>
      </p:sp>
      <p:sp>
        <p:nvSpPr>
          <p:cNvPr id="966" name="object 966"/>
          <p:cNvSpPr/>
          <p:nvPr/>
        </p:nvSpPr>
        <p:spPr>
          <a:xfrm>
            <a:off x="3619759" y="6886131"/>
            <a:ext cx="0" cy="1032510"/>
          </a:xfrm>
          <a:custGeom>
            <a:avLst/>
            <a:gdLst/>
            <a:ahLst/>
            <a:cxnLst/>
            <a:rect l="l" t="t" r="r" b="b"/>
            <a:pathLst>
              <a:path h="1032509">
                <a:moveTo>
                  <a:pt x="0" y="0"/>
                </a:moveTo>
                <a:lnTo>
                  <a:pt x="0" y="1032510"/>
                </a:lnTo>
              </a:path>
            </a:pathLst>
          </a:custGeom>
          <a:ln w="3175">
            <a:solidFill>
              <a:srgbClr val="000000"/>
            </a:solidFill>
          </a:ln>
        </p:spPr>
        <p:txBody>
          <a:bodyPr wrap="square" lIns="0" tIns="0" rIns="0" bIns="0" rtlCol="0"/>
          <a:lstStyle/>
          <a:p>
            <a:endParaRPr/>
          </a:p>
        </p:txBody>
      </p:sp>
      <p:sp>
        <p:nvSpPr>
          <p:cNvPr id="967" name="object 967"/>
          <p:cNvSpPr/>
          <p:nvPr/>
        </p:nvSpPr>
        <p:spPr>
          <a:xfrm>
            <a:off x="3567181" y="8519097"/>
            <a:ext cx="106045" cy="0"/>
          </a:xfrm>
          <a:custGeom>
            <a:avLst/>
            <a:gdLst/>
            <a:ahLst/>
            <a:cxnLst/>
            <a:rect l="l" t="t" r="r" b="b"/>
            <a:pathLst>
              <a:path w="106044">
                <a:moveTo>
                  <a:pt x="105917" y="0"/>
                </a:moveTo>
                <a:lnTo>
                  <a:pt x="0" y="0"/>
                </a:lnTo>
              </a:path>
            </a:pathLst>
          </a:custGeom>
          <a:ln w="3175">
            <a:solidFill>
              <a:srgbClr val="000000"/>
            </a:solidFill>
          </a:ln>
        </p:spPr>
        <p:txBody>
          <a:bodyPr wrap="square" lIns="0" tIns="0" rIns="0" bIns="0" rtlCol="0"/>
          <a:lstStyle/>
          <a:p>
            <a:endParaRPr/>
          </a:p>
        </p:txBody>
      </p:sp>
      <p:sp>
        <p:nvSpPr>
          <p:cNvPr id="968" name="object 968"/>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69" name="object 969"/>
          <p:cNvSpPr/>
          <p:nvPr/>
        </p:nvSpPr>
        <p:spPr>
          <a:xfrm>
            <a:off x="3515365" y="8468043"/>
            <a:ext cx="208915" cy="0"/>
          </a:xfrm>
          <a:custGeom>
            <a:avLst/>
            <a:gdLst/>
            <a:ahLst/>
            <a:cxnLst/>
            <a:rect l="l" t="t" r="r" b="b"/>
            <a:pathLst>
              <a:path w="208914">
                <a:moveTo>
                  <a:pt x="208787" y="0"/>
                </a:moveTo>
                <a:lnTo>
                  <a:pt x="0" y="0"/>
                </a:lnTo>
              </a:path>
            </a:pathLst>
          </a:custGeom>
          <a:ln w="3175">
            <a:solidFill>
              <a:srgbClr val="000000"/>
            </a:solidFill>
          </a:ln>
        </p:spPr>
        <p:txBody>
          <a:bodyPr wrap="square" lIns="0" tIns="0" rIns="0" bIns="0" rtlCol="0"/>
          <a:lstStyle/>
          <a:p>
            <a:endParaRPr/>
          </a:p>
        </p:txBody>
      </p:sp>
      <p:sp>
        <p:nvSpPr>
          <p:cNvPr id="970" name="object 970"/>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71" name="object 971"/>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72" name="object 972"/>
          <p:cNvSpPr/>
          <p:nvPr/>
        </p:nvSpPr>
        <p:spPr>
          <a:xfrm>
            <a:off x="3515365" y="8468043"/>
            <a:ext cx="208915" cy="0"/>
          </a:xfrm>
          <a:custGeom>
            <a:avLst/>
            <a:gdLst/>
            <a:ahLst/>
            <a:cxnLst/>
            <a:rect l="l" t="t" r="r" b="b"/>
            <a:pathLst>
              <a:path w="208914">
                <a:moveTo>
                  <a:pt x="208787" y="0"/>
                </a:moveTo>
                <a:lnTo>
                  <a:pt x="0" y="0"/>
                </a:lnTo>
              </a:path>
            </a:pathLst>
          </a:custGeom>
          <a:ln w="3175">
            <a:solidFill>
              <a:srgbClr val="000000"/>
            </a:solidFill>
          </a:ln>
        </p:spPr>
        <p:txBody>
          <a:bodyPr wrap="square" lIns="0" tIns="0" rIns="0" bIns="0" rtlCol="0"/>
          <a:lstStyle/>
          <a:p>
            <a:endParaRPr/>
          </a:p>
        </p:txBody>
      </p:sp>
      <p:sp>
        <p:nvSpPr>
          <p:cNvPr id="973" name="object 973"/>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74" name="object 974"/>
          <p:cNvSpPr/>
          <p:nvPr/>
        </p:nvSpPr>
        <p:spPr>
          <a:xfrm>
            <a:off x="3567181" y="8519097"/>
            <a:ext cx="106045" cy="0"/>
          </a:xfrm>
          <a:custGeom>
            <a:avLst/>
            <a:gdLst/>
            <a:ahLst/>
            <a:cxnLst/>
            <a:rect l="l" t="t" r="r" b="b"/>
            <a:pathLst>
              <a:path w="106044">
                <a:moveTo>
                  <a:pt x="105917" y="0"/>
                </a:moveTo>
                <a:lnTo>
                  <a:pt x="0" y="0"/>
                </a:lnTo>
              </a:path>
            </a:pathLst>
          </a:custGeom>
          <a:ln w="3175">
            <a:solidFill>
              <a:srgbClr val="000000"/>
            </a:solidFill>
          </a:ln>
        </p:spPr>
        <p:txBody>
          <a:bodyPr wrap="square" lIns="0" tIns="0" rIns="0" bIns="0" rtlCol="0"/>
          <a:lstStyle/>
          <a:p>
            <a:endParaRPr/>
          </a:p>
        </p:txBody>
      </p:sp>
      <p:sp>
        <p:nvSpPr>
          <p:cNvPr id="975" name="object 975"/>
          <p:cNvSpPr/>
          <p:nvPr/>
        </p:nvSpPr>
        <p:spPr>
          <a:xfrm>
            <a:off x="3567181" y="8515286"/>
            <a:ext cx="106045" cy="8890"/>
          </a:xfrm>
          <a:custGeom>
            <a:avLst/>
            <a:gdLst/>
            <a:ahLst/>
            <a:cxnLst/>
            <a:rect l="l" t="t" r="r" b="b"/>
            <a:pathLst>
              <a:path w="106044" h="8890">
                <a:moveTo>
                  <a:pt x="105917" y="0"/>
                </a:moveTo>
                <a:lnTo>
                  <a:pt x="0" y="8381"/>
                </a:lnTo>
                <a:lnTo>
                  <a:pt x="105917" y="8381"/>
                </a:lnTo>
                <a:lnTo>
                  <a:pt x="105917" y="0"/>
                </a:lnTo>
                <a:close/>
              </a:path>
            </a:pathLst>
          </a:custGeom>
          <a:solidFill>
            <a:srgbClr val="000000"/>
          </a:solidFill>
        </p:spPr>
        <p:txBody>
          <a:bodyPr wrap="square" lIns="0" tIns="0" rIns="0" bIns="0" rtlCol="0"/>
          <a:lstStyle/>
          <a:p>
            <a:endParaRPr/>
          </a:p>
        </p:txBody>
      </p:sp>
      <p:sp>
        <p:nvSpPr>
          <p:cNvPr id="976" name="object 976"/>
          <p:cNvSpPr/>
          <p:nvPr/>
        </p:nvSpPr>
        <p:spPr>
          <a:xfrm>
            <a:off x="3567181" y="8515286"/>
            <a:ext cx="106045" cy="8890"/>
          </a:xfrm>
          <a:custGeom>
            <a:avLst/>
            <a:gdLst/>
            <a:ahLst/>
            <a:cxnLst/>
            <a:rect l="l" t="t" r="r" b="b"/>
            <a:pathLst>
              <a:path w="106044" h="8890">
                <a:moveTo>
                  <a:pt x="105917" y="0"/>
                </a:moveTo>
                <a:lnTo>
                  <a:pt x="0" y="0"/>
                </a:lnTo>
                <a:lnTo>
                  <a:pt x="0" y="8381"/>
                </a:lnTo>
                <a:lnTo>
                  <a:pt x="105917" y="0"/>
                </a:lnTo>
                <a:close/>
              </a:path>
            </a:pathLst>
          </a:custGeom>
          <a:solidFill>
            <a:srgbClr val="000000"/>
          </a:solidFill>
        </p:spPr>
        <p:txBody>
          <a:bodyPr wrap="square" lIns="0" tIns="0" rIns="0" bIns="0" rtlCol="0"/>
          <a:lstStyle/>
          <a:p>
            <a:endParaRPr/>
          </a:p>
        </p:txBody>
      </p:sp>
      <p:sp>
        <p:nvSpPr>
          <p:cNvPr id="977" name="object 977"/>
          <p:cNvSpPr/>
          <p:nvPr/>
        </p:nvSpPr>
        <p:spPr>
          <a:xfrm>
            <a:off x="3567181" y="8515286"/>
            <a:ext cx="106045" cy="8890"/>
          </a:xfrm>
          <a:custGeom>
            <a:avLst/>
            <a:gdLst/>
            <a:ahLst/>
            <a:cxnLst/>
            <a:rect l="l" t="t" r="r" b="b"/>
            <a:pathLst>
              <a:path w="106044" h="8890">
                <a:moveTo>
                  <a:pt x="105917" y="8381"/>
                </a:moveTo>
                <a:lnTo>
                  <a:pt x="105917" y="0"/>
                </a:lnTo>
                <a:lnTo>
                  <a:pt x="0" y="0"/>
                </a:lnTo>
                <a:lnTo>
                  <a:pt x="0" y="8381"/>
                </a:lnTo>
                <a:lnTo>
                  <a:pt x="105917" y="8381"/>
                </a:lnTo>
              </a:path>
            </a:pathLst>
          </a:custGeom>
          <a:ln w="3175">
            <a:solidFill>
              <a:srgbClr val="000000"/>
            </a:solidFill>
          </a:ln>
        </p:spPr>
        <p:txBody>
          <a:bodyPr wrap="square" lIns="0" tIns="0" rIns="0" bIns="0" rtlCol="0"/>
          <a:lstStyle/>
          <a:p>
            <a:endParaRPr/>
          </a:p>
        </p:txBody>
      </p:sp>
      <p:sp>
        <p:nvSpPr>
          <p:cNvPr id="978" name="object 978"/>
          <p:cNvSpPr/>
          <p:nvPr/>
        </p:nvSpPr>
        <p:spPr>
          <a:xfrm>
            <a:off x="3541273" y="8489378"/>
            <a:ext cx="158115" cy="8890"/>
          </a:xfrm>
          <a:custGeom>
            <a:avLst/>
            <a:gdLst/>
            <a:ahLst/>
            <a:cxnLst/>
            <a:rect l="l" t="t" r="r" b="b"/>
            <a:pathLst>
              <a:path w="158114" h="8890">
                <a:moveTo>
                  <a:pt x="157734" y="0"/>
                </a:moveTo>
                <a:lnTo>
                  <a:pt x="0" y="8382"/>
                </a:lnTo>
                <a:lnTo>
                  <a:pt x="157734" y="8382"/>
                </a:lnTo>
                <a:lnTo>
                  <a:pt x="157734" y="0"/>
                </a:lnTo>
                <a:close/>
              </a:path>
            </a:pathLst>
          </a:custGeom>
          <a:solidFill>
            <a:srgbClr val="000000"/>
          </a:solidFill>
        </p:spPr>
        <p:txBody>
          <a:bodyPr wrap="square" lIns="0" tIns="0" rIns="0" bIns="0" rtlCol="0"/>
          <a:lstStyle/>
          <a:p>
            <a:endParaRPr/>
          </a:p>
        </p:txBody>
      </p:sp>
      <p:sp>
        <p:nvSpPr>
          <p:cNvPr id="979" name="object 979"/>
          <p:cNvSpPr/>
          <p:nvPr/>
        </p:nvSpPr>
        <p:spPr>
          <a:xfrm>
            <a:off x="3541273" y="8489378"/>
            <a:ext cx="158115" cy="8890"/>
          </a:xfrm>
          <a:custGeom>
            <a:avLst/>
            <a:gdLst/>
            <a:ahLst/>
            <a:cxnLst/>
            <a:rect l="l" t="t" r="r" b="b"/>
            <a:pathLst>
              <a:path w="158114" h="8890">
                <a:moveTo>
                  <a:pt x="157734" y="0"/>
                </a:moveTo>
                <a:lnTo>
                  <a:pt x="0" y="0"/>
                </a:lnTo>
                <a:lnTo>
                  <a:pt x="0" y="8382"/>
                </a:lnTo>
                <a:lnTo>
                  <a:pt x="157734" y="0"/>
                </a:lnTo>
                <a:close/>
              </a:path>
            </a:pathLst>
          </a:custGeom>
          <a:solidFill>
            <a:srgbClr val="000000"/>
          </a:solidFill>
        </p:spPr>
        <p:txBody>
          <a:bodyPr wrap="square" lIns="0" tIns="0" rIns="0" bIns="0" rtlCol="0"/>
          <a:lstStyle/>
          <a:p>
            <a:endParaRPr/>
          </a:p>
        </p:txBody>
      </p:sp>
      <p:sp>
        <p:nvSpPr>
          <p:cNvPr id="980" name="object 980"/>
          <p:cNvSpPr/>
          <p:nvPr/>
        </p:nvSpPr>
        <p:spPr>
          <a:xfrm>
            <a:off x="3541273" y="8489378"/>
            <a:ext cx="157480" cy="8890"/>
          </a:xfrm>
          <a:custGeom>
            <a:avLst/>
            <a:gdLst/>
            <a:ahLst/>
            <a:cxnLst/>
            <a:rect l="l" t="t" r="r" b="b"/>
            <a:pathLst>
              <a:path w="157480" h="8890">
                <a:moveTo>
                  <a:pt x="156972" y="8382"/>
                </a:moveTo>
                <a:lnTo>
                  <a:pt x="156972" y="0"/>
                </a:lnTo>
                <a:lnTo>
                  <a:pt x="0" y="0"/>
                </a:lnTo>
                <a:lnTo>
                  <a:pt x="0" y="8382"/>
                </a:lnTo>
                <a:lnTo>
                  <a:pt x="156972" y="8382"/>
                </a:lnTo>
              </a:path>
            </a:pathLst>
          </a:custGeom>
          <a:ln w="3175">
            <a:solidFill>
              <a:srgbClr val="000000"/>
            </a:solidFill>
          </a:ln>
        </p:spPr>
        <p:txBody>
          <a:bodyPr wrap="square" lIns="0" tIns="0" rIns="0" bIns="0" rtlCol="0"/>
          <a:lstStyle/>
          <a:p>
            <a:endParaRPr/>
          </a:p>
        </p:txBody>
      </p:sp>
      <p:sp>
        <p:nvSpPr>
          <p:cNvPr id="981" name="object 981"/>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82" name="object 982"/>
          <p:cNvSpPr/>
          <p:nvPr/>
        </p:nvSpPr>
        <p:spPr>
          <a:xfrm>
            <a:off x="3515365" y="8463471"/>
            <a:ext cx="208915" cy="8890"/>
          </a:xfrm>
          <a:custGeom>
            <a:avLst/>
            <a:gdLst/>
            <a:ahLst/>
            <a:cxnLst/>
            <a:rect l="l" t="t" r="r" b="b"/>
            <a:pathLst>
              <a:path w="208914" h="8890">
                <a:moveTo>
                  <a:pt x="208787" y="0"/>
                </a:moveTo>
                <a:lnTo>
                  <a:pt x="0" y="8382"/>
                </a:lnTo>
                <a:lnTo>
                  <a:pt x="208787" y="8382"/>
                </a:lnTo>
                <a:lnTo>
                  <a:pt x="208787" y="0"/>
                </a:lnTo>
                <a:close/>
              </a:path>
            </a:pathLst>
          </a:custGeom>
          <a:solidFill>
            <a:srgbClr val="000000"/>
          </a:solidFill>
        </p:spPr>
        <p:txBody>
          <a:bodyPr wrap="square" lIns="0" tIns="0" rIns="0" bIns="0" rtlCol="0"/>
          <a:lstStyle/>
          <a:p>
            <a:endParaRPr/>
          </a:p>
        </p:txBody>
      </p:sp>
      <p:sp>
        <p:nvSpPr>
          <p:cNvPr id="983" name="object 983"/>
          <p:cNvSpPr/>
          <p:nvPr/>
        </p:nvSpPr>
        <p:spPr>
          <a:xfrm>
            <a:off x="3515365" y="8463471"/>
            <a:ext cx="208915" cy="8890"/>
          </a:xfrm>
          <a:custGeom>
            <a:avLst/>
            <a:gdLst/>
            <a:ahLst/>
            <a:cxnLst/>
            <a:rect l="l" t="t" r="r" b="b"/>
            <a:pathLst>
              <a:path w="208914" h="8890">
                <a:moveTo>
                  <a:pt x="208787" y="0"/>
                </a:moveTo>
                <a:lnTo>
                  <a:pt x="0" y="0"/>
                </a:lnTo>
                <a:lnTo>
                  <a:pt x="0" y="8382"/>
                </a:lnTo>
                <a:lnTo>
                  <a:pt x="208787" y="0"/>
                </a:lnTo>
                <a:close/>
              </a:path>
            </a:pathLst>
          </a:custGeom>
          <a:solidFill>
            <a:srgbClr val="000000"/>
          </a:solidFill>
        </p:spPr>
        <p:txBody>
          <a:bodyPr wrap="square" lIns="0" tIns="0" rIns="0" bIns="0" rtlCol="0"/>
          <a:lstStyle/>
          <a:p>
            <a:endParaRPr/>
          </a:p>
        </p:txBody>
      </p:sp>
      <p:sp>
        <p:nvSpPr>
          <p:cNvPr id="984" name="object 984"/>
          <p:cNvSpPr/>
          <p:nvPr/>
        </p:nvSpPr>
        <p:spPr>
          <a:xfrm>
            <a:off x="3515365" y="8463471"/>
            <a:ext cx="208915" cy="8890"/>
          </a:xfrm>
          <a:custGeom>
            <a:avLst/>
            <a:gdLst/>
            <a:ahLst/>
            <a:cxnLst/>
            <a:rect l="l" t="t" r="r" b="b"/>
            <a:pathLst>
              <a:path w="208914" h="8890">
                <a:moveTo>
                  <a:pt x="208787" y="8382"/>
                </a:moveTo>
                <a:lnTo>
                  <a:pt x="208787" y="0"/>
                </a:lnTo>
                <a:lnTo>
                  <a:pt x="0" y="0"/>
                </a:lnTo>
                <a:lnTo>
                  <a:pt x="0" y="8382"/>
                </a:lnTo>
                <a:lnTo>
                  <a:pt x="208787" y="8382"/>
                </a:lnTo>
              </a:path>
            </a:pathLst>
          </a:custGeom>
          <a:ln w="3175">
            <a:solidFill>
              <a:srgbClr val="000000"/>
            </a:solidFill>
          </a:ln>
        </p:spPr>
        <p:txBody>
          <a:bodyPr wrap="square" lIns="0" tIns="0" rIns="0" bIns="0" rtlCol="0"/>
          <a:lstStyle/>
          <a:p>
            <a:endParaRPr/>
          </a:p>
        </p:txBody>
      </p:sp>
      <p:sp>
        <p:nvSpPr>
          <p:cNvPr id="985" name="object 985"/>
          <p:cNvSpPr/>
          <p:nvPr/>
        </p:nvSpPr>
        <p:spPr>
          <a:xfrm>
            <a:off x="3567181" y="8519097"/>
            <a:ext cx="106045" cy="0"/>
          </a:xfrm>
          <a:custGeom>
            <a:avLst/>
            <a:gdLst/>
            <a:ahLst/>
            <a:cxnLst/>
            <a:rect l="l" t="t" r="r" b="b"/>
            <a:pathLst>
              <a:path w="106044">
                <a:moveTo>
                  <a:pt x="105917" y="0"/>
                </a:moveTo>
                <a:lnTo>
                  <a:pt x="0" y="0"/>
                </a:lnTo>
              </a:path>
            </a:pathLst>
          </a:custGeom>
          <a:ln w="3175">
            <a:solidFill>
              <a:srgbClr val="000000"/>
            </a:solidFill>
          </a:ln>
        </p:spPr>
        <p:txBody>
          <a:bodyPr wrap="square" lIns="0" tIns="0" rIns="0" bIns="0" rtlCol="0"/>
          <a:lstStyle/>
          <a:p>
            <a:endParaRPr/>
          </a:p>
        </p:txBody>
      </p:sp>
      <p:sp>
        <p:nvSpPr>
          <p:cNvPr id="986" name="object 986"/>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87" name="object 987"/>
          <p:cNvSpPr/>
          <p:nvPr/>
        </p:nvSpPr>
        <p:spPr>
          <a:xfrm>
            <a:off x="3515365" y="8468043"/>
            <a:ext cx="208915" cy="0"/>
          </a:xfrm>
          <a:custGeom>
            <a:avLst/>
            <a:gdLst/>
            <a:ahLst/>
            <a:cxnLst/>
            <a:rect l="l" t="t" r="r" b="b"/>
            <a:pathLst>
              <a:path w="208914">
                <a:moveTo>
                  <a:pt x="208787" y="0"/>
                </a:moveTo>
                <a:lnTo>
                  <a:pt x="0" y="0"/>
                </a:lnTo>
              </a:path>
            </a:pathLst>
          </a:custGeom>
          <a:ln w="3175">
            <a:solidFill>
              <a:srgbClr val="000000"/>
            </a:solidFill>
          </a:ln>
        </p:spPr>
        <p:txBody>
          <a:bodyPr wrap="square" lIns="0" tIns="0" rIns="0" bIns="0" rtlCol="0"/>
          <a:lstStyle/>
          <a:p>
            <a:endParaRPr/>
          </a:p>
        </p:txBody>
      </p:sp>
      <p:sp>
        <p:nvSpPr>
          <p:cNvPr id="988" name="object 988"/>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89" name="object 989"/>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90" name="object 990"/>
          <p:cNvSpPr/>
          <p:nvPr/>
        </p:nvSpPr>
        <p:spPr>
          <a:xfrm>
            <a:off x="3515365" y="8468043"/>
            <a:ext cx="208915" cy="0"/>
          </a:xfrm>
          <a:custGeom>
            <a:avLst/>
            <a:gdLst/>
            <a:ahLst/>
            <a:cxnLst/>
            <a:rect l="l" t="t" r="r" b="b"/>
            <a:pathLst>
              <a:path w="208914">
                <a:moveTo>
                  <a:pt x="208787" y="0"/>
                </a:moveTo>
                <a:lnTo>
                  <a:pt x="0" y="0"/>
                </a:lnTo>
              </a:path>
            </a:pathLst>
          </a:custGeom>
          <a:ln w="3175">
            <a:solidFill>
              <a:srgbClr val="000000"/>
            </a:solidFill>
          </a:ln>
        </p:spPr>
        <p:txBody>
          <a:bodyPr wrap="square" lIns="0" tIns="0" rIns="0" bIns="0" rtlCol="0"/>
          <a:lstStyle/>
          <a:p>
            <a:endParaRPr/>
          </a:p>
        </p:txBody>
      </p:sp>
      <p:sp>
        <p:nvSpPr>
          <p:cNvPr id="991" name="object 991"/>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992" name="object 992"/>
          <p:cNvSpPr/>
          <p:nvPr/>
        </p:nvSpPr>
        <p:spPr>
          <a:xfrm>
            <a:off x="3567181" y="8519097"/>
            <a:ext cx="106045" cy="0"/>
          </a:xfrm>
          <a:custGeom>
            <a:avLst/>
            <a:gdLst/>
            <a:ahLst/>
            <a:cxnLst/>
            <a:rect l="l" t="t" r="r" b="b"/>
            <a:pathLst>
              <a:path w="106044">
                <a:moveTo>
                  <a:pt x="105917" y="0"/>
                </a:moveTo>
                <a:lnTo>
                  <a:pt x="0" y="0"/>
                </a:lnTo>
              </a:path>
            </a:pathLst>
          </a:custGeom>
          <a:ln w="3175">
            <a:solidFill>
              <a:srgbClr val="000000"/>
            </a:solidFill>
          </a:ln>
        </p:spPr>
        <p:txBody>
          <a:bodyPr wrap="square" lIns="0" tIns="0" rIns="0" bIns="0" rtlCol="0"/>
          <a:lstStyle/>
          <a:p>
            <a:endParaRPr/>
          </a:p>
        </p:txBody>
      </p:sp>
      <p:sp>
        <p:nvSpPr>
          <p:cNvPr id="993" name="object 993"/>
          <p:cNvSpPr/>
          <p:nvPr/>
        </p:nvSpPr>
        <p:spPr>
          <a:xfrm>
            <a:off x="3567181" y="8515286"/>
            <a:ext cx="106045" cy="8890"/>
          </a:xfrm>
          <a:custGeom>
            <a:avLst/>
            <a:gdLst/>
            <a:ahLst/>
            <a:cxnLst/>
            <a:rect l="l" t="t" r="r" b="b"/>
            <a:pathLst>
              <a:path w="106044" h="8890">
                <a:moveTo>
                  <a:pt x="105917" y="0"/>
                </a:moveTo>
                <a:lnTo>
                  <a:pt x="0" y="8381"/>
                </a:lnTo>
                <a:lnTo>
                  <a:pt x="105917" y="8381"/>
                </a:lnTo>
                <a:lnTo>
                  <a:pt x="105917" y="0"/>
                </a:lnTo>
                <a:close/>
              </a:path>
            </a:pathLst>
          </a:custGeom>
          <a:solidFill>
            <a:srgbClr val="000000"/>
          </a:solidFill>
        </p:spPr>
        <p:txBody>
          <a:bodyPr wrap="square" lIns="0" tIns="0" rIns="0" bIns="0" rtlCol="0"/>
          <a:lstStyle/>
          <a:p>
            <a:endParaRPr/>
          </a:p>
        </p:txBody>
      </p:sp>
      <p:sp>
        <p:nvSpPr>
          <p:cNvPr id="994" name="object 994"/>
          <p:cNvSpPr/>
          <p:nvPr/>
        </p:nvSpPr>
        <p:spPr>
          <a:xfrm>
            <a:off x="3567181" y="8515286"/>
            <a:ext cx="106045" cy="8890"/>
          </a:xfrm>
          <a:custGeom>
            <a:avLst/>
            <a:gdLst/>
            <a:ahLst/>
            <a:cxnLst/>
            <a:rect l="l" t="t" r="r" b="b"/>
            <a:pathLst>
              <a:path w="106044" h="8890">
                <a:moveTo>
                  <a:pt x="105917" y="0"/>
                </a:moveTo>
                <a:lnTo>
                  <a:pt x="0" y="0"/>
                </a:lnTo>
                <a:lnTo>
                  <a:pt x="0" y="8381"/>
                </a:lnTo>
                <a:lnTo>
                  <a:pt x="105917" y="0"/>
                </a:lnTo>
                <a:close/>
              </a:path>
            </a:pathLst>
          </a:custGeom>
          <a:solidFill>
            <a:srgbClr val="000000"/>
          </a:solidFill>
        </p:spPr>
        <p:txBody>
          <a:bodyPr wrap="square" lIns="0" tIns="0" rIns="0" bIns="0" rtlCol="0"/>
          <a:lstStyle/>
          <a:p>
            <a:endParaRPr/>
          </a:p>
        </p:txBody>
      </p:sp>
      <p:sp>
        <p:nvSpPr>
          <p:cNvPr id="995" name="object 995"/>
          <p:cNvSpPr/>
          <p:nvPr/>
        </p:nvSpPr>
        <p:spPr>
          <a:xfrm>
            <a:off x="3567181" y="8515286"/>
            <a:ext cx="106045" cy="8890"/>
          </a:xfrm>
          <a:custGeom>
            <a:avLst/>
            <a:gdLst/>
            <a:ahLst/>
            <a:cxnLst/>
            <a:rect l="l" t="t" r="r" b="b"/>
            <a:pathLst>
              <a:path w="106044" h="8890">
                <a:moveTo>
                  <a:pt x="105917" y="8381"/>
                </a:moveTo>
                <a:lnTo>
                  <a:pt x="105917" y="0"/>
                </a:lnTo>
                <a:lnTo>
                  <a:pt x="0" y="0"/>
                </a:lnTo>
                <a:lnTo>
                  <a:pt x="0" y="8381"/>
                </a:lnTo>
                <a:lnTo>
                  <a:pt x="105917" y="8381"/>
                </a:lnTo>
              </a:path>
            </a:pathLst>
          </a:custGeom>
          <a:ln w="3175">
            <a:solidFill>
              <a:srgbClr val="000000"/>
            </a:solidFill>
          </a:ln>
        </p:spPr>
        <p:txBody>
          <a:bodyPr wrap="square" lIns="0" tIns="0" rIns="0" bIns="0" rtlCol="0"/>
          <a:lstStyle/>
          <a:p>
            <a:endParaRPr/>
          </a:p>
        </p:txBody>
      </p:sp>
      <p:sp>
        <p:nvSpPr>
          <p:cNvPr id="996" name="object 996"/>
          <p:cNvSpPr/>
          <p:nvPr/>
        </p:nvSpPr>
        <p:spPr>
          <a:xfrm>
            <a:off x="3541273" y="8489378"/>
            <a:ext cx="158115" cy="8890"/>
          </a:xfrm>
          <a:custGeom>
            <a:avLst/>
            <a:gdLst/>
            <a:ahLst/>
            <a:cxnLst/>
            <a:rect l="l" t="t" r="r" b="b"/>
            <a:pathLst>
              <a:path w="158114" h="8890">
                <a:moveTo>
                  <a:pt x="157734" y="0"/>
                </a:moveTo>
                <a:lnTo>
                  <a:pt x="0" y="8382"/>
                </a:lnTo>
                <a:lnTo>
                  <a:pt x="157734" y="8382"/>
                </a:lnTo>
                <a:lnTo>
                  <a:pt x="157734" y="0"/>
                </a:lnTo>
                <a:close/>
              </a:path>
            </a:pathLst>
          </a:custGeom>
          <a:solidFill>
            <a:srgbClr val="000000"/>
          </a:solidFill>
        </p:spPr>
        <p:txBody>
          <a:bodyPr wrap="square" lIns="0" tIns="0" rIns="0" bIns="0" rtlCol="0"/>
          <a:lstStyle/>
          <a:p>
            <a:endParaRPr/>
          </a:p>
        </p:txBody>
      </p:sp>
      <p:sp>
        <p:nvSpPr>
          <p:cNvPr id="997" name="object 997"/>
          <p:cNvSpPr/>
          <p:nvPr/>
        </p:nvSpPr>
        <p:spPr>
          <a:xfrm>
            <a:off x="3541273" y="8489378"/>
            <a:ext cx="158115" cy="8890"/>
          </a:xfrm>
          <a:custGeom>
            <a:avLst/>
            <a:gdLst/>
            <a:ahLst/>
            <a:cxnLst/>
            <a:rect l="l" t="t" r="r" b="b"/>
            <a:pathLst>
              <a:path w="158114" h="8890">
                <a:moveTo>
                  <a:pt x="157734" y="0"/>
                </a:moveTo>
                <a:lnTo>
                  <a:pt x="0" y="0"/>
                </a:lnTo>
                <a:lnTo>
                  <a:pt x="0" y="8382"/>
                </a:lnTo>
                <a:lnTo>
                  <a:pt x="157734" y="0"/>
                </a:lnTo>
                <a:close/>
              </a:path>
            </a:pathLst>
          </a:custGeom>
          <a:solidFill>
            <a:srgbClr val="000000"/>
          </a:solidFill>
        </p:spPr>
        <p:txBody>
          <a:bodyPr wrap="square" lIns="0" tIns="0" rIns="0" bIns="0" rtlCol="0"/>
          <a:lstStyle/>
          <a:p>
            <a:endParaRPr/>
          </a:p>
        </p:txBody>
      </p:sp>
      <p:sp>
        <p:nvSpPr>
          <p:cNvPr id="998" name="object 998"/>
          <p:cNvSpPr/>
          <p:nvPr/>
        </p:nvSpPr>
        <p:spPr>
          <a:xfrm>
            <a:off x="3541273" y="8489378"/>
            <a:ext cx="157480" cy="8890"/>
          </a:xfrm>
          <a:custGeom>
            <a:avLst/>
            <a:gdLst/>
            <a:ahLst/>
            <a:cxnLst/>
            <a:rect l="l" t="t" r="r" b="b"/>
            <a:pathLst>
              <a:path w="157480" h="8890">
                <a:moveTo>
                  <a:pt x="156972" y="8382"/>
                </a:moveTo>
                <a:lnTo>
                  <a:pt x="156972" y="0"/>
                </a:lnTo>
                <a:lnTo>
                  <a:pt x="0" y="0"/>
                </a:lnTo>
                <a:lnTo>
                  <a:pt x="0" y="8382"/>
                </a:lnTo>
                <a:lnTo>
                  <a:pt x="156972" y="8382"/>
                </a:lnTo>
              </a:path>
            </a:pathLst>
          </a:custGeom>
          <a:ln w="3175">
            <a:solidFill>
              <a:srgbClr val="000000"/>
            </a:solidFill>
          </a:ln>
        </p:spPr>
        <p:txBody>
          <a:bodyPr wrap="square" lIns="0" tIns="0" rIns="0" bIns="0" rtlCol="0"/>
          <a:lstStyle/>
          <a:p>
            <a:endParaRPr/>
          </a:p>
        </p:txBody>
      </p:sp>
      <p:sp>
        <p:nvSpPr>
          <p:cNvPr id="999" name="object 999"/>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1000" name="object 1000"/>
          <p:cNvSpPr/>
          <p:nvPr/>
        </p:nvSpPr>
        <p:spPr>
          <a:xfrm>
            <a:off x="3515365" y="8463471"/>
            <a:ext cx="208915" cy="8890"/>
          </a:xfrm>
          <a:custGeom>
            <a:avLst/>
            <a:gdLst/>
            <a:ahLst/>
            <a:cxnLst/>
            <a:rect l="l" t="t" r="r" b="b"/>
            <a:pathLst>
              <a:path w="208914" h="8890">
                <a:moveTo>
                  <a:pt x="208787" y="0"/>
                </a:moveTo>
                <a:lnTo>
                  <a:pt x="0" y="8382"/>
                </a:lnTo>
                <a:lnTo>
                  <a:pt x="208787" y="8382"/>
                </a:lnTo>
                <a:lnTo>
                  <a:pt x="208787" y="0"/>
                </a:lnTo>
                <a:close/>
              </a:path>
            </a:pathLst>
          </a:custGeom>
          <a:solidFill>
            <a:srgbClr val="000000"/>
          </a:solidFill>
        </p:spPr>
        <p:txBody>
          <a:bodyPr wrap="square" lIns="0" tIns="0" rIns="0" bIns="0" rtlCol="0"/>
          <a:lstStyle/>
          <a:p>
            <a:endParaRPr/>
          </a:p>
        </p:txBody>
      </p:sp>
      <p:sp>
        <p:nvSpPr>
          <p:cNvPr id="1001" name="object 1001"/>
          <p:cNvSpPr/>
          <p:nvPr/>
        </p:nvSpPr>
        <p:spPr>
          <a:xfrm>
            <a:off x="3515365" y="8463471"/>
            <a:ext cx="208915" cy="8890"/>
          </a:xfrm>
          <a:custGeom>
            <a:avLst/>
            <a:gdLst/>
            <a:ahLst/>
            <a:cxnLst/>
            <a:rect l="l" t="t" r="r" b="b"/>
            <a:pathLst>
              <a:path w="208914" h="8890">
                <a:moveTo>
                  <a:pt x="208787" y="0"/>
                </a:moveTo>
                <a:lnTo>
                  <a:pt x="0" y="0"/>
                </a:lnTo>
                <a:lnTo>
                  <a:pt x="0" y="8382"/>
                </a:lnTo>
                <a:lnTo>
                  <a:pt x="208787" y="0"/>
                </a:lnTo>
                <a:close/>
              </a:path>
            </a:pathLst>
          </a:custGeom>
          <a:solidFill>
            <a:srgbClr val="000000"/>
          </a:solidFill>
        </p:spPr>
        <p:txBody>
          <a:bodyPr wrap="square" lIns="0" tIns="0" rIns="0" bIns="0" rtlCol="0"/>
          <a:lstStyle/>
          <a:p>
            <a:endParaRPr/>
          </a:p>
        </p:txBody>
      </p:sp>
      <p:sp>
        <p:nvSpPr>
          <p:cNvPr id="1002" name="object 1002"/>
          <p:cNvSpPr/>
          <p:nvPr/>
        </p:nvSpPr>
        <p:spPr>
          <a:xfrm>
            <a:off x="3515365" y="8463471"/>
            <a:ext cx="208915" cy="8890"/>
          </a:xfrm>
          <a:custGeom>
            <a:avLst/>
            <a:gdLst/>
            <a:ahLst/>
            <a:cxnLst/>
            <a:rect l="l" t="t" r="r" b="b"/>
            <a:pathLst>
              <a:path w="208914" h="8890">
                <a:moveTo>
                  <a:pt x="208787" y="8382"/>
                </a:moveTo>
                <a:lnTo>
                  <a:pt x="208787" y="0"/>
                </a:lnTo>
                <a:lnTo>
                  <a:pt x="0" y="0"/>
                </a:lnTo>
                <a:lnTo>
                  <a:pt x="0" y="8382"/>
                </a:lnTo>
                <a:lnTo>
                  <a:pt x="208787" y="8382"/>
                </a:lnTo>
              </a:path>
            </a:pathLst>
          </a:custGeom>
          <a:ln w="3175">
            <a:solidFill>
              <a:srgbClr val="000000"/>
            </a:solidFill>
          </a:ln>
        </p:spPr>
        <p:txBody>
          <a:bodyPr wrap="square" lIns="0" tIns="0" rIns="0" bIns="0" rtlCol="0"/>
          <a:lstStyle/>
          <a:p>
            <a:endParaRPr/>
          </a:p>
        </p:txBody>
      </p:sp>
      <p:sp>
        <p:nvSpPr>
          <p:cNvPr id="1003" name="object 1003"/>
          <p:cNvSpPr/>
          <p:nvPr/>
        </p:nvSpPr>
        <p:spPr>
          <a:xfrm>
            <a:off x="3564895" y="9176702"/>
            <a:ext cx="110489" cy="0"/>
          </a:xfrm>
          <a:custGeom>
            <a:avLst/>
            <a:gdLst/>
            <a:ahLst/>
            <a:cxnLst/>
            <a:rect l="l" t="t" r="r" b="b"/>
            <a:pathLst>
              <a:path w="110489">
                <a:moveTo>
                  <a:pt x="110489" y="0"/>
                </a:moveTo>
                <a:lnTo>
                  <a:pt x="0" y="0"/>
                </a:lnTo>
              </a:path>
            </a:pathLst>
          </a:custGeom>
          <a:ln w="3175">
            <a:solidFill>
              <a:srgbClr val="000000"/>
            </a:solidFill>
          </a:ln>
        </p:spPr>
        <p:txBody>
          <a:bodyPr wrap="square" lIns="0" tIns="0" rIns="0" bIns="0" rtlCol="0"/>
          <a:lstStyle/>
          <a:p>
            <a:endParaRPr/>
          </a:p>
        </p:txBody>
      </p:sp>
      <p:sp>
        <p:nvSpPr>
          <p:cNvPr id="1004" name="object 1004"/>
          <p:cNvSpPr/>
          <p:nvPr/>
        </p:nvSpPr>
        <p:spPr>
          <a:xfrm>
            <a:off x="3564895" y="8897810"/>
            <a:ext cx="110489" cy="0"/>
          </a:xfrm>
          <a:custGeom>
            <a:avLst/>
            <a:gdLst/>
            <a:ahLst/>
            <a:cxnLst/>
            <a:rect l="l" t="t" r="r" b="b"/>
            <a:pathLst>
              <a:path w="110489">
                <a:moveTo>
                  <a:pt x="0" y="0"/>
                </a:moveTo>
                <a:lnTo>
                  <a:pt x="110489" y="0"/>
                </a:lnTo>
              </a:path>
            </a:pathLst>
          </a:custGeom>
          <a:ln w="3175">
            <a:solidFill>
              <a:srgbClr val="000000"/>
            </a:solidFill>
          </a:ln>
        </p:spPr>
        <p:txBody>
          <a:bodyPr wrap="square" lIns="0" tIns="0" rIns="0" bIns="0" rtlCol="0"/>
          <a:lstStyle/>
          <a:p>
            <a:endParaRPr/>
          </a:p>
        </p:txBody>
      </p:sp>
      <p:sp>
        <p:nvSpPr>
          <p:cNvPr id="1005" name="object 1005"/>
          <p:cNvSpPr/>
          <p:nvPr/>
        </p:nvSpPr>
        <p:spPr>
          <a:xfrm>
            <a:off x="3564895" y="9172131"/>
            <a:ext cx="110489" cy="8890"/>
          </a:xfrm>
          <a:custGeom>
            <a:avLst/>
            <a:gdLst/>
            <a:ahLst/>
            <a:cxnLst/>
            <a:rect l="l" t="t" r="r" b="b"/>
            <a:pathLst>
              <a:path w="110489" h="8890">
                <a:moveTo>
                  <a:pt x="110489" y="0"/>
                </a:moveTo>
                <a:lnTo>
                  <a:pt x="0" y="8382"/>
                </a:lnTo>
                <a:lnTo>
                  <a:pt x="110489" y="8382"/>
                </a:lnTo>
                <a:lnTo>
                  <a:pt x="110489" y="0"/>
                </a:lnTo>
                <a:close/>
              </a:path>
            </a:pathLst>
          </a:custGeom>
          <a:solidFill>
            <a:srgbClr val="000000"/>
          </a:solidFill>
        </p:spPr>
        <p:txBody>
          <a:bodyPr wrap="square" lIns="0" tIns="0" rIns="0" bIns="0" rtlCol="0"/>
          <a:lstStyle/>
          <a:p>
            <a:endParaRPr/>
          </a:p>
        </p:txBody>
      </p:sp>
      <p:sp>
        <p:nvSpPr>
          <p:cNvPr id="1006" name="object 1006"/>
          <p:cNvSpPr/>
          <p:nvPr/>
        </p:nvSpPr>
        <p:spPr>
          <a:xfrm>
            <a:off x="3564895" y="9172131"/>
            <a:ext cx="110489" cy="8890"/>
          </a:xfrm>
          <a:custGeom>
            <a:avLst/>
            <a:gdLst/>
            <a:ahLst/>
            <a:cxnLst/>
            <a:rect l="l" t="t" r="r" b="b"/>
            <a:pathLst>
              <a:path w="110489" h="8890">
                <a:moveTo>
                  <a:pt x="110489" y="0"/>
                </a:moveTo>
                <a:lnTo>
                  <a:pt x="0" y="0"/>
                </a:lnTo>
                <a:lnTo>
                  <a:pt x="0" y="8382"/>
                </a:lnTo>
                <a:lnTo>
                  <a:pt x="110489" y="0"/>
                </a:lnTo>
                <a:close/>
              </a:path>
            </a:pathLst>
          </a:custGeom>
          <a:solidFill>
            <a:srgbClr val="000000"/>
          </a:solidFill>
        </p:spPr>
        <p:txBody>
          <a:bodyPr wrap="square" lIns="0" tIns="0" rIns="0" bIns="0" rtlCol="0"/>
          <a:lstStyle/>
          <a:p>
            <a:endParaRPr/>
          </a:p>
        </p:txBody>
      </p:sp>
      <p:sp>
        <p:nvSpPr>
          <p:cNvPr id="1007" name="object 1007"/>
          <p:cNvSpPr/>
          <p:nvPr/>
        </p:nvSpPr>
        <p:spPr>
          <a:xfrm>
            <a:off x="3564895" y="9172131"/>
            <a:ext cx="110489" cy="8890"/>
          </a:xfrm>
          <a:custGeom>
            <a:avLst/>
            <a:gdLst/>
            <a:ahLst/>
            <a:cxnLst/>
            <a:rect l="l" t="t" r="r" b="b"/>
            <a:pathLst>
              <a:path w="110489" h="8890">
                <a:moveTo>
                  <a:pt x="110489" y="8382"/>
                </a:moveTo>
                <a:lnTo>
                  <a:pt x="110489" y="0"/>
                </a:lnTo>
                <a:lnTo>
                  <a:pt x="0" y="0"/>
                </a:lnTo>
                <a:lnTo>
                  <a:pt x="0" y="8382"/>
                </a:lnTo>
                <a:lnTo>
                  <a:pt x="110489" y="8382"/>
                </a:lnTo>
              </a:path>
            </a:pathLst>
          </a:custGeom>
          <a:ln w="3175">
            <a:solidFill>
              <a:srgbClr val="000000"/>
            </a:solidFill>
          </a:ln>
        </p:spPr>
        <p:txBody>
          <a:bodyPr wrap="square" lIns="0" tIns="0" rIns="0" bIns="0" rtlCol="0"/>
          <a:lstStyle/>
          <a:p>
            <a:endParaRPr/>
          </a:p>
        </p:txBody>
      </p:sp>
      <p:sp>
        <p:nvSpPr>
          <p:cNvPr id="1008" name="object 1008"/>
          <p:cNvSpPr/>
          <p:nvPr/>
        </p:nvSpPr>
        <p:spPr>
          <a:xfrm>
            <a:off x="3564895" y="9176702"/>
            <a:ext cx="110489" cy="0"/>
          </a:xfrm>
          <a:custGeom>
            <a:avLst/>
            <a:gdLst/>
            <a:ahLst/>
            <a:cxnLst/>
            <a:rect l="l" t="t" r="r" b="b"/>
            <a:pathLst>
              <a:path w="110489">
                <a:moveTo>
                  <a:pt x="110489" y="0"/>
                </a:moveTo>
                <a:lnTo>
                  <a:pt x="0" y="0"/>
                </a:lnTo>
              </a:path>
            </a:pathLst>
          </a:custGeom>
          <a:ln w="3175">
            <a:solidFill>
              <a:srgbClr val="000000"/>
            </a:solidFill>
          </a:ln>
        </p:spPr>
        <p:txBody>
          <a:bodyPr wrap="square" lIns="0" tIns="0" rIns="0" bIns="0" rtlCol="0"/>
          <a:lstStyle/>
          <a:p>
            <a:endParaRPr/>
          </a:p>
        </p:txBody>
      </p:sp>
      <p:sp>
        <p:nvSpPr>
          <p:cNvPr id="1009" name="object 1009"/>
          <p:cNvSpPr/>
          <p:nvPr/>
        </p:nvSpPr>
        <p:spPr>
          <a:xfrm>
            <a:off x="3564895" y="8893238"/>
            <a:ext cx="110489" cy="9525"/>
          </a:xfrm>
          <a:custGeom>
            <a:avLst/>
            <a:gdLst/>
            <a:ahLst/>
            <a:cxnLst/>
            <a:rect l="l" t="t" r="r" b="b"/>
            <a:pathLst>
              <a:path w="110489" h="9525">
                <a:moveTo>
                  <a:pt x="110489" y="0"/>
                </a:moveTo>
                <a:lnTo>
                  <a:pt x="0" y="0"/>
                </a:lnTo>
                <a:lnTo>
                  <a:pt x="0" y="9143"/>
                </a:lnTo>
                <a:lnTo>
                  <a:pt x="110489" y="0"/>
                </a:lnTo>
                <a:close/>
              </a:path>
            </a:pathLst>
          </a:custGeom>
          <a:solidFill>
            <a:srgbClr val="000000"/>
          </a:solidFill>
        </p:spPr>
        <p:txBody>
          <a:bodyPr wrap="square" lIns="0" tIns="0" rIns="0" bIns="0" rtlCol="0"/>
          <a:lstStyle/>
          <a:p>
            <a:endParaRPr/>
          </a:p>
        </p:txBody>
      </p:sp>
      <p:sp>
        <p:nvSpPr>
          <p:cNvPr id="1010" name="object 1010"/>
          <p:cNvSpPr/>
          <p:nvPr/>
        </p:nvSpPr>
        <p:spPr>
          <a:xfrm>
            <a:off x="3564895" y="8893238"/>
            <a:ext cx="110489" cy="9525"/>
          </a:xfrm>
          <a:custGeom>
            <a:avLst/>
            <a:gdLst/>
            <a:ahLst/>
            <a:cxnLst/>
            <a:rect l="l" t="t" r="r" b="b"/>
            <a:pathLst>
              <a:path w="110489" h="9525">
                <a:moveTo>
                  <a:pt x="110489" y="0"/>
                </a:moveTo>
                <a:lnTo>
                  <a:pt x="0" y="9143"/>
                </a:lnTo>
                <a:lnTo>
                  <a:pt x="110489" y="9143"/>
                </a:lnTo>
                <a:lnTo>
                  <a:pt x="110489" y="0"/>
                </a:lnTo>
                <a:close/>
              </a:path>
            </a:pathLst>
          </a:custGeom>
          <a:solidFill>
            <a:srgbClr val="000000"/>
          </a:solidFill>
        </p:spPr>
        <p:txBody>
          <a:bodyPr wrap="square" lIns="0" tIns="0" rIns="0" bIns="0" rtlCol="0"/>
          <a:lstStyle/>
          <a:p>
            <a:endParaRPr/>
          </a:p>
        </p:txBody>
      </p:sp>
      <p:sp>
        <p:nvSpPr>
          <p:cNvPr id="1011" name="object 1011"/>
          <p:cNvSpPr/>
          <p:nvPr/>
        </p:nvSpPr>
        <p:spPr>
          <a:xfrm>
            <a:off x="3564895" y="8893238"/>
            <a:ext cx="110489" cy="9525"/>
          </a:xfrm>
          <a:custGeom>
            <a:avLst/>
            <a:gdLst/>
            <a:ahLst/>
            <a:cxnLst/>
            <a:rect l="l" t="t" r="r" b="b"/>
            <a:pathLst>
              <a:path w="110489" h="9525">
                <a:moveTo>
                  <a:pt x="0" y="0"/>
                </a:moveTo>
                <a:lnTo>
                  <a:pt x="0" y="9143"/>
                </a:lnTo>
                <a:lnTo>
                  <a:pt x="110489" y="9143"/>
                </a:lnTo>
                <a:lnTo>
                  <a:pt x="110489" y="0"/>
                </a:lnTo>
                <a:lnTo>
                  <a:pt x="0" y="0"/>
                </a:lnTo>
              </a:path>
            </a:pathLst>
          </a:custGeom>
          <a:ln w="3175">
            <a:solidFill>
              <a:srgbClr val="000000"/>
            </a:solidFill>
          </a:ln>
        </p:spPr>
        <p:txBody>
          <a:bodyPr wrap="square" lIns="0" tIns="0" rIns="0" bIns="0" rtlCol="0"/>
          <a:lstStyle/>
          <a:p>
            <a:endParaRPr/>
          </a:p>
        </p:txBody>
      </p:sp>
      <p:sp>
        <p:nvSpPr>
          <p:cNvPr id="1012" name="object 1012"/>
          <p:cNvSpPr/>
          <p:nvPr/>
        </p:nvSpPr>
        <p:spPr>
          <a:xfrm>
            <a:off x="3564895" y="8897810"/>
            <a:ext cx="110489" cy="0"/>
          </a:xfrm>
          <a:custGeom>
            <a:avLst/>
            <a:gdLst/>
            <a:ahLst/>
            <a:cxnLst/>
            <a:rect l="l" t="t" r="r" b="b"/>
            <a:pathLst>
              <a:path w="110489">
                <a:moveTo>
                  <a:pt x="0" y="0"/>
                </a:moveTo>
                <a:lnTo>
                  <a:pt x="110489" y="0"/>
                </a:lnTo>
              </a:path>
            </a:pathLst>
          </a:custGeom>
          <a:ln w="3175">
            <a:solidFill>
              <a:srgbClr val="000000"/>
            </a:solidFill>
          </a:ln>
        </p:spPr>
        <p:txBody>
          <a:bodyPr wrap="square" lIns="0" tIns="0" rIns="0" bIns="0" rtlCol="0"/>
          <a:lstStyle/>
          <a:p>
            <a:endParaRPr/>
          </a:p>
        </p:txBody>
      </p:sp>
      <p:sp>
        <p:nvSpPr>
          <p:cNvPr id="1013" name="object 1013"/>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1014" name="object 1014"/>
          <p:cNvSpPr/>
          <p:nvPr/>
        </p:nvSpPr>
        <p:spPr>
          <a:xfrm>
            <a:off x="3515365" y="8468043"/>
            <a:ext cx="208915" cy="0"/>
          </a:xfrm>
          <a:custGeom>
            <a:avLst/>
            <a:gdLst/>
            <a:ahLst/>
            <a:cxnLst/>
            <a:rect l="l" t="t" r="r" b="b"/>
            <a:pathLst>
              <a:path w="208914">
                <a:moveTo>
                  <a:pt x="208787" y="0"/>
                </a:moveTo>
                <a:lnTo>
                  <a:pt x="0" y="0"/>
                </a:lnTo>
              </a:path>
            </a:pathLst>
          </a:custGeom>
          <a:ln w="3175">
            <a:solidFill>
              <a:srgbClr val="000000"/>
            </a:solidFill>
          </a:ln>
        </p:spPr>
        <p:txBody>
          <a:bodyPr wrap="square" lIns="0" tIns="0" rIns="0" bIns="0" rtlCol="0"/>
          <a:lstStyle/>
          <a:p>
            <a:endParaRPr/>
          </a:p>
        </p:txBody>
      </p:sp>
      <p:sp>
        <p:nvSpPr>
          <p:cNvPr id="1015" name="object 1015"/>
          <p:cNvSpPr/>
          <p:nvPr/>
        </p:nvSpPr>
        <p:spPr>
          <a:xfrm>
            <a:off x="3541273" y="8493950"/>
            <a:ext cx="157480" cy="0"/>
          </a:xfrm>
          <a:custGeom>
            <a:avLst/>
            <a:gdLst/>
            <a:ahLst/>
            <a:cxnLst/>
            <a:rect l="l" t="t" r="r" b="b"/>
            <a:pathLst>
              <a:path w="157480">
                <a:moveTo>
                  <a:pt x="156972" y="0"/>
                </a:moveTo>
                <a:lnTo>
                  <a:pt x="0" y="0"/>
                </a:lnTo>
              </a:path>
            </a:pathLst>
          </a:custGeom>
          <a:ln w="3175">
            <a:solidFill>
              <a:srgbClr val="000000"/>
            </a:solidFill>
          </a:ln>
        </p:spPr>
        <p:txBody>
          <a:bodyPr wrap="square" lIns="0" tIns="0" rIns="0" bIns="0" rtlCol="0"/>
          <a:lstStyle/>
          <a:p>
            <a:endParaRPr/>
          </a:p>
        </p:txBody>
      </p:sp>
      <p:sp>
        <p:nvSpPr>
          <p:cNvPr id="1016" name="object 1016"/>
          <p:cNvSpPr/>
          <p:nvPr/>
        </p:nvSpPr>
        <p:spPr>
          <a:xfrm>
            <a:off x="3567181" y="8519097"/>
            <a:ext cx="106045" cy="0"/>
          </a:xfrm>
          <a:custGeom>
            <a:avLst/>
            <a:gdLst/>
            <a:ahLst/>
            <a:cxnLst/>
            <a:rect l="l" t="t" r="r" b="b"/>
            <a:pathLst>
              <a:path w="106044">
                <a:moveTo>
                  <a:pt x="105917" y="0"/>
                </a:moveTo>
                <a:lnTo>
                  <a:pt x="0" y="0"/>
                </a:lnTo>
              </a:path>
            </a:pathLst>
          </a:custGeom>
          <a:ln w="3175">
            <a:solidFill>
              <a:srgbClr val="000000"/>
            </a:solidFill>
          </a:ln>
        </p:spPr>
        <p:txBody>
          <a:bodyPr wrap="square" lIns="0" tIns="0" rIns="0" bIns="0" rtlCol="0"/>
          <a:lstStyle/>
          <a:p>
            <a:endParaRPr/>
          </a:p>
        </p:txBody>
      </p:sp>
      <p:sp>
        <p:nvSpPr>
          <p:cNvPr id="1017" name="object 1017"/>
          <p:cNvSpPr/>
          <p:nvPr/>
        </p:nvSpPr>
        <p:spPr>
          <a:xfrm>
            <a:off x="3564895" y="8897810"/>
            <a:ext cx="0" cy="279400"/>
          </a:xfrm>
          <a:custGeom>
            <a:avLst/>
            <a:gdLst/>
            <a:ahLst/>
            <a:cxnLst/>
            <a:rect l="l" t="t" r="r" b="b"/>
            <a:pathLst>
              <a:path h="279400">
                <a:moveTo>
                  <a:pt x="0" y="278891"/>
                </a:moveTo>
                <a:lnTo>
                  <a:pt x="0" y="0"/>
                </a:lnTo>
              </a:path>
            </a:pathLst>
          </a:custGeom>
          <a:ln w="3175">
            <a:solidFill>
              <a:srgbClr val="000000"/>
            </a:solidFill>
          </a:ln>
        </p:spPr>
        <p:txBody>
          <a:bodyPr wrap="square" lIns="0" tIns="0" rIns="0" bIns="0" rtlCol="0"/>
          <a:lstStyle/>
          <a:p>
            <a:endParaRPr/>
          </a:p>
        </p:txBody>
      </p:sp>
      <p:sp>
        <p:nvSpPr>
          <p:cNvPr id="1018" name="object 1018"/>
          <p:cNvSpPr/>
          <p:nvPr/>
        </p:nvSpPr>
        <p:spPr>
          <a:xfrm>
            <a:off x="3560323" y="8897810"/>
            <a:ext cx="8890" cy="279400"/>
          </a:xfrm>
          <a:custGeom>
            <a:avLst/>
            <a:gdLst/>
            <a:ahLst/>
            <a:cxnLst/>
            <a:rect l="l" t="t" r="r" b="b"/>
            <a:pathLst>
              <a:path w="8890" h="279400">
                <a:moveTo>
                  <a:pt x="0" y="0"/>
                </a:moveTo>
                <a:lnTo>
                  <a:pt x="0" y="278891"/>
                </a:lnTo>
                <a:lnTo>
                  <a:pt x="8381" y="278891"/>
                </a:lnTo>
                <a:lnTo>
                  <a:pt x="0" y="0"/>
                </a:lnTo>
                <a:close/>
              </a:path>
            </a:pathLst>
          </a:custGeom>
          <a:solidFill>
            <a:srgbClr val="000000"/>
          </a:solidFill>
        </p:spPr>
        <p:txBody>
          <a:bodyPr wrap="square" lIns="0" tIns="0" rIns="0" bIns="0" rtlCol="0"/>
          <a:lstStyle/>
          <a:p>
            <a:endParaRPr/>
          </a:p>
        </p:txBody>
      </p:sp>
      <p:sp>
        <p:nvSpPr>
          <p:cNvPr id="1019" name="object 1019"/>
          <p:cNvSpPr/>
          <p:nvPr/>
        </p:nvSpPr>
        <p:spPr>
          <a:xfrm>
            <a:off x="3560323" y="8897810"/>
            <a:ext cx="8890" cy="279400"/>
          </a:xfrm>
          <a:custGeom>
            <a:avLst/>
            <a:gdLst/>
            <a:ahLst/>
            <a:cxnLst/>
            <a:rect l="l" t="t" r="r" b="b"/>
            <a:pathLst>
              <a:path w="8890" h="279400">
                <a:moveTo>
                  <a:pt x="8381" y="0"/>
                </a:moveTo>
                <a:lnTo>
                  <a:pt x="0" y="0"/>
                </a:lnTo>
                <a:lnTo>
                  <a:pt x="8381" y="278891"/>
                </a:lnTo>
                <a:lnTo>
                  <a:pt x="8381" y="0"/>
                </a:lnTo>
                <a:close/>
              </a:path>
            </a:pathLst>
          </a:custGeom>
          <a:solidFill>
            <a:srgbClr val="000000"/>
          </a:solidFill>
        </p:spPr>
        <p:txBody>
          <a:bodyPr wrap="square" lIns="0" tIns="0" rIns="0" bIns="0" rtlCol="0"/>
          <a:lstStyle/>
          <a:p>
            <a:endParaRPr/>
          </a:p>
        </p:txBody>
      </p:sp>
      <p:sp>
        <p:nvSpPr>
          <p:cNvPr id="1020" name="object 1020"/>
          <p:cNvSpPr/>
          <p:nvPr/>
        </p:nvSpPr>
        <p:spPr>
          <a:xfrm>
            <a:off x="3560323" y="8897810"/>
            <a:ext cx="8890" cy="279400"/>
          </a:xfrm>
          <a:custGeom>
            <a:avLst/>
            <a:gdLst/>
            <a:ahLst/>
            <a:cxnLst/>
            <a:rect l="l" t="t" r="r" b="b"/>
            <a:pathLst>
              <a:path w="8890" h="279400">
                <a:moveTo>
                  <a:pt x="0" y="278891"/>
                </a:moveTo>
                <a:lnTo>
                  <a:pt x="8381" y="278891"/>
                </a:lnTo>
                <a:lnTo>
                  <a:pt x="8381" y="0"/>
                </a:lnTo>
                <a:lnTo>
                  <a:pt x="0" y="0"/>
                </a:lnTo>
                <a:lnTo>
                  <a:pt x="0" y="278891"/>
                </a:lnTo>
              </a:path>
            </a:pathLst>
          </a:custGeom>
          <a:ln w="3175">
            <a:solidFill>
              <a:srgbClr val="000000"/>
            </a:solidFill>
          </a:ln>
        </p:spPr>
        <p:txBody>
          <a:bodyPr wrap="square" lIns="0" tIns="0" rIns="0" bIns="0" rtlCol="0"/>
          <a:lstStyle/>
          <a:p>
            <a:endParaRPr/>
          </a:p>
        </p:txBody>
      </p:sp>
      <p:sp>
        <p:nvSpPr>
          <p:cNvPr id="1021" name="object 1021"/>
          <p:cNvSpPr txBox="1"/>
          <p:nvPr/>
        </p:nvSpPr>
        <p:spPr>
          <a:xfrm>
            <a:off x="3742694" y="8341657"/>
            <a:ext cx="822960" cy="241300"/>
          </a:xfrm>
          <a:prstGeom prst="rect">
            <a:avLst/>
          </a:prstGeom>
        </p:spPr>
        <p:txBody>
          <a:bodyPr vert="horz" wrap="square" lIns="0" tIns="13970" rIns="0" bIns="0" rtlCol="0">
            <a:spAutoFit/>
          </a:bodyPr>
          <a:lstStyle/>
          <a:p>
            <a:pPr marL="12700" marR="5080">
              <a:lnSpc>
                <a:spcPct val="100000"/>
              </a:lnSpc>
              <a:spcBef>
                <a:spcPts val="110"/>
              </a:spcBef>
            </a:pPr>
            <a:r>
              <a:rPr sz="700" dirty="0">
                <a:latin typeface="Arial"/>
                <a:cs typeface="Arial"/>
              </a:rPr>
              <a:t>PUESTA </a:t>
            </a:r>
            <a:r>
              <a:rPr sz="700" spc="5" dirty="0">
                <a:latin typeface="Arial"/>
                <a:cs typeface="Arial"/>
              </a:rPr>
              <a:t>A</a:t>
            </a:r>
            <a:r>
              <a:rPr sz="700" spc="-70" dirty="0">
                <a:latin typeface="Arial"/>
                <a:cs typeface="Arial"/>
              </a:rPr>
              <a:t> </a:t>
            </a:r>
            <a:r>
              <a:rPr sz="700" dirty="0">
                <a:latin typeface="Arial"/>
                <a:cs typeface="Arial"/>
              </a:rPr>
              <a:t>TIERRA  DE </a:t>
            </a:r>
            <a:r>
              <a:rPr sz="700" spc="5" dirty="0">
                <a:latin typeface="Arial"/>
                <a:cs typeface="Arial"/>
              </a:rPr>
              <a:t>LA </a:t>
            </a:r>
            <a:r>
              <a:rPr sz="700" dirty="0">
                <a:latin typeface="Arial"/>
                <a:cs typeface="Arial"/>
              </a:rPr>
              <a:t>RED</a:t>
            </a:r>
            <a:r>
              <a:rPr sz="700" spc="-35" dirty="0">
                <a:latin typeface="Arial"/>
                <a:cs typeface="Arial"/>
              </a:rPr>
              <a:t> </a:t>
            </a:r>
            <a:r>
              <a:rPr sz="700" dirty="0">
                <a:latin typeface="Arial"/>
                <a:cs typeface="Arial"/>
              </a:rPr>
              <a:t>DE</a:t>
            </a:r>
            <a:endParaRPr sz="700">
              <a:latin typeface="Arial"/>
              <a:cs typeface="Arial"/>
            </a:endParaRPr>
          </a:p>
        </p:txBody>
      </p:sp>
      <p:sp>
        <p:nvSpPr>
          <p:cNvPr id="1022" name="object 1022"/>
          <p:cNvSpPr txBox="1"/>
          <p:nvPr/>
        </p:nvSpPr>
        <p:spPr>
          <a:xfrm>
            <a:off x="3749548" y="8573308"/>
            <a:ext cx="699135" cy="133985"/>
          </a:xfrm>
          <a:prstGeom prst="rect">
            <a:avLst/>
          </a:prstGeom>
        </p:spPr>
        <p:txBody>
          <a:bodyPr vert="horz" wrap="square" lIns="0" tIns="13970" rIns="0" bIns="0" rtlCol="0">
            <a:spAutoFit/>
          </a:bodyPr>
          <a:lstStyle/>
          <a:p>
            <a:pPr marL="12700">
              <a:lnSpc>
                <a:spcPct val="100000"/>
              </a:lnSpc>
              <a:spcBef>
                <a:spcPts val="110"/>
              </a:spcBef>
            </a:pPr>
            <a:r>
              <a:rPr sz="700" dirty="0">
                <a:latin typeface="Arial"/>
                <a:cs typeface="Arial"/>
              </a:rPr>
              <a:t>ALIMENTACIÓN</a:t>
            </a:r>
            <a:endParaRPr sz="700">
              <a:latin typeface="Arial"/>
              <a:cs typeface="Arial"/>
            </a:endParaRPr>
          </a:p>
        </p:txBody>
      </p:sp>
      <p:sp>
        <p:nvSpPr>
          <p:cNvPr id="1023" name="object 1023"/>
          <p:cNvSpPr/>
          <p:nvPr/>
        </p:nvSpPr>
        <p:spPr>
          <a:xfrm>
            <a:off x="3564895" y="8897810"/>
            <a:ext cx="0" cy="279400"/>
          </a:xfrm>
          <a:custGeom>
            <a:avLst/>
            <a:gdLst/>
            <a:ahLst/>
            <a:cxnLst/>
            <a:rect l="l" t="t" r="r" b="b"/>
            <a:pathLst>
              <a:path h="279400">
                <a:moveTo>
                  <a:pt x="0" y="278891"/>
                </a:moveTo>
                <a:lnTo>
                  <a:pt x="0" y="0"/>
                </a:lnTo>
              </a:path>
            </a:pathLst>
          </a:custGeom>
          <a:ln w="3175">
            <a:solidFill>
              <a:srgbClr val="000000"/>
            </a:solidFill>
          </a:ln>
        </p:spPr>
        <p:txBody>
          <a:bodyPr wrap="square" lIns="0" tIns="0" rIns="0" bIns="0" rtlCol="0"/>
          <a:lstStyle/>
          <a:p>
            <a:endParaRPr/>
          </a:p>
        </p:txBody>
      </p:sp>
      <p:sp>
        <p:nvSpPr>
          <p:cNvPr id="1024" name="object 1024"/>
          <p:cNvSpPr/>
          <p:nvPr/>
        </p:nvSpPr>
        <p:spPr>
          <a:xfrm>
            <a:off x="3675385" y="8897810"/>
            <a:ext cx="0" cy="279400"/>
          </a:xfrm>
          <a:custGeom>
            <a:avLst/>
            <a:gdLst/>
            <a:ahLst/>
            <a:cxnLst/>
            <a:rect l="l" t="t" r="r" b="b"/>
            <a:pathLst>
              <a:path h="279400">
                <a:moveTo>
                  <a:pt x="0" y="0"/>
                </a:moveTo>
                <a:lnTo>
                  <a:pt x="0" y="278891"/>
                </a:lnTo>
              </a:path>
            </a:pathLst>
          </a:custGeom>
          <a:ln w="3175">
            <a:solidFill>
              <a:srgbClr val="000000"/>
            </a:solidFill>
          </a:ln>
        </p:spPr>
        <p:txBody>
          <a:bodyPr wrap="square" lIns="0" tIns="0" rIns="0" bIns="0" rtlCol="0"/>
          <a:lstStyle/>
          <a:p>
            <a:endParaRPr/>
          </a:p>
        </p:txBody>
      </p:sp>
      <p:sp>
        <p:nvSpPr>
          <p:cNvPr id="1025" name="object 1025"/>
          <p:cNvSpPr/>
          <p:nvPr/>
        </p:nvSpPr>
        <p:spPr>
          <a:xfrm>
            <a:off x="3671575" y="8897810"/>
            <a:ext cx="8890" cy="279400"/>
          </a:xfrm>
          <a:custGeom>
            <a:avLst/>
            <a:gdLst/>
            <a:ahLst/>
            <a:cxnLst/>
            <a:rect l="l" t="t" r="r" b="b"/>
            <a:pathLst>
              <a:path w="8889" h="279400">
                <a:moveTo>
                  <a:pt x="8381" y="0"/>
                </a:moveTo>
                <a:lnTo>
                  <a:pt x="0" y="0"/>
                </a:lnTo>
                <a:lnTo>
                  <a:pt x="8381" y="278891"/>
                </a:lnTo>
                <a:lnTo>
                  <a:pt x="8381" y="0"/>
                </a:lnTo>
                <a:close/>
              </a:path>
            </a:pathLst>
          </a:custGeom>
          <a:solidFill>
            <a:srgbClr val="000000"/>
          </a:solidFill>
        </p:spPr>
        <p:txBody>
          <a:bodyPr wrap="square" lIns="0" tIns="0" rIns="0" bIns="0" rtlCol="0"/>
          <a:lstStyle/>
          <a:p>
            <a:endParaRPr/>
          </a:p>
        </p:txBody>
      </p:sp>
      <p:sp>
        <p:nvSpPr>
          <p:cNvPr id="1026" name="object 1026"/>
          <p:cNvSpPr/>
          <p:nvPr/>
        </p:nvSpPr>
        <p:spPr>
          <a:xfrm>
            <a:off x="3671575" y="8897810"/>
            <a:ext cx="8890" cy="279400"/>
          </a:xfrm>
          <a:custGeom>
            <a:avLst/>
            <a:gdLst/>
            <a:ahLst/>
            <a:cxnLst/>
            <a:rect l="l" t="t" r="r" b="b"/>
            <a:pathLst>
              <a:path w="8889" h="279400">
                <a:moveTo>
                  <a:pt x="0" y="0"/>
                </a:moveTo>
                <a:lnTo>
                  <a:pt x="0" y="278891"/>
                </a:lnTo>
                <a:lnTo>
                  <a:pt x="8381" y="278891"/>
                </a:lnTo>
                <a:lnTo>
                  <a:pt x="0" y="0"/>
                </a:lnTo>
                <a:close/>
              </a:path>
            </a:pathLst>
          </a:custGeom>
          <a:solidFill>
            <a:srgbClr val="000000"/>
          </a:solidFill>
        </p:spPr>
        <p:txBody>
          <a:bodyPr wrap="square" lIns="0" tIns="0" rIns="0" bIns="0" rtlCol="0"/>
          <a:lstStyle/>
          <a:p>
            <a:endParaRPr/>
          </a:p>
        </p:txBody>
      </p:sp>
      <p:sp>
        <p:nvSpPr>
          <p:cNvPr id="1027" name="object 1027"/>
          <p:cNvSpPr/>
          <p:nvPr/>
        </p:nvSpPr>
        <p:spPr>
          <a:xfrm>
            <a:off x="3670813" y="8897810"/>
            <a:ext cx="9525" cy="279400"/>
          </a:xfrm>
          <a:custGeom>
            <a:avLst/>
            <a:gdLst/>
            <a:ahLst/>
            <a:cxnLst/>
            <a:rect l="l" t="t" r="r" b="b"/>
            <a:pathLst>
              <a:path w="9525" h="279400">
                <a:moveTo>
                  <a:pt x="9143" y="0"/>
                </a:moveTo>
                <a:lnTo>
                  <a:pt x="0" y="0"/>
                </a:lnTo>
                <a:lnTo>
                  <a:pt x="0" y="278891"/>
                </a:lnTo>
                <a:lnTo>
                  <a:pt x="9143" y="278891"/>
                </a:lnTo>
                <a:lnTo>
                  <a:pt x="9143" y="0"/>
                </a:lnTo>
              </a:path>
            </a:pathLst>
          </a:custGeom>
          <a:ln w="3175">
            <a:solidFill>
              <a:srgbClr val="000000"/>
            </a:solidFill>
          </a:ln>
        </p:spPr>
        <p:txBody>
          <a:bodyPr wrap="square" lIns="0" tIns="0" rIns="0" bIns="0" rtlCol="0"/>
          <a:lstStyle/>
          <a:p>
            <a:endParaRPr/>
          </a:p>
        </p:txBody>
      </p:sp>
      <p:sp>
        <p:nvSpPr>
          <p:cNvPr id="1028" name="object 1028"/>
          <p:cNvSpPr/>
          <p:nvPr/>
        </p:nvSpPr>
        <p:spPr>
          <a:xfrm>
            <a:off x="3675385" y="8897810"/>
            <a:ext cx="0" cy="279400"/>
          </a:xfrm>
          <a:custGeom>
            <a:avLst/>
            <a:gdLst/>
            <a:ahLst/>
            <a:cxnLst/>
            <a:rect l="l" t="t" r="r" b="b"/>
            <a:pathLst>
              <a:path h="279400">
                <a:moveTo>
                  <a:pt x="0" y="0"/>
                </a:moveTo>
                <a:lnTo>
                  <a:pt x="0" y="278891"/>
                </a:lnTo>
              </a:path>
            </a:pathLst>
          </a:custGeom>
          <a:ln w="3175">
            <a:solidFill>
              <a:srgbClr val="000000"/>
            </a:solidFill>
          </a:ln>
        </p:spPr>
        <p:txBody>
          <a:bodyPr wrap="square" lIns="0" tIns="0" rIns="0" bIns="0" rtlCol="0"/>
          <a:lstStyle/>
          <a:p>
            <a:endParaRPr/>
          </a:p>
        </p:txBody>
      </p:sp>
      <p:sp>
        <p:nvSpPr>
          <p:cNvPr id="1029" name="object 1029"/>
          <p:cNvSpPr/>
          <p:nvPr/>
        </p:nvSpPr>
        <p:spPr>
          <a:xfrm>
            <a:off x="3620140" y="8570532"/>
            <a:ext cx="0" cy="327660"/>
          </a:xfrm>
          <a:custGeom>
            <a:avLst/>
            <a:gdLst/>
            <a:ahLst/>
            <a:cxnLst/>
            <a:rect l="l" t="t" r="r" b="b"/>
            <a:pathLst>
              <a:path h="327659">
                <a:moveTo>
                  <a:pt x="0" y="0"/>
                </a:moveTo>
                <a:lnTo>
                  <a:pt x="0" y="327278"/>
                </a:lnTo>
              </a:path>
            </a:pathLst>
          </a:custGeom>
          <a:ln w="3175">
            <a:solidFill>
              <a:srgbClr val="000000"/>
            </a:solidFill>
          </a:ln>
        </p:spPr>
        <p:txBody>
          <a:bodyPr wrap="square" lIns="0" tIns="0" rIns="0" bIns="0" rtlCol="0"/>
          <a:lstStyle/>
          <a:p>
            <a:endParaRPr/>
          </a:p>
        </p:txBody>
      </p:sp>
      <p:sp>
        <p:nvSpPr>
          <p:cNvPr id="1030" name="object 1030"/>
          <p:cNvSpPr/>
          <p:nvPr/>
        </p:nvSpPr>
        <p:spPr>
          <a:xfrm>
            <a:off x="3615948" y="8570912"/>
            <a:ext cx="8890" cy="327025"/>
          </a:xfrm>
          <a:custGeom>
            <a:avLst/>
            <a:gdLst/>
            <a:ahLst/>
            <a:cxnLst/>
            <a:rect l="l" t="t" r="r" b="b"/>
            <a:pathLst>
              <a:path w="8890" h="327025">
                <a:moveTo>
                  <a:pt x="8381" y="0"/>
                </a:moveTo>
                <a:lnTo>
                  <a:pt x="0" y="0"/>
                </a:lnTo>
                <a:lnTo>
                  <a:pt x="8381" y="326897"/>
                </a:lnTo>
                <a:lnTo>
                  <a:pt x="8381" y="0"/>
                </a:lnTo>
                <a:close/>
              </a:path>
            </a:pathLst>
          </a:custGeom>
          <a:solidFill>
            <a:srgbClr val="000000"/>
          </a:solidFill>
        </p:spPr>
        <p:txBody>
          <a:bodyPr wrap="square" lIns="0" tIns="0" rIns="0" bIns="0" rtlCol="0"/>
          <a:lstStyle/>
          <a:p>
            <a:endParaRPr/>
          </a:p>
        </p:txBody>
      </p:sp>
      <p:sp>
        <p:nvSpPr>
          <p:cNvPr id="1031" name="object 1031"/>
          <p:cNvSpPr/>
          <p:nvPr/>
        </p:nvSpPr>
        <p:spPr>
          <a:xfrm>
            <a:off x="3615948" y="8570912"/>
            <a:ext cx="8890" cy="327025"/>
          </a:xfrm>
          <a:custGeom>
            <a:avLst/>
            <a:gdLst/>
            <a:ahLst/>
            <a:cxnLst/>
            <a:rect l="l" t="t" r="r" b="b"/>
            <a:pathLst>
              <a:path w="8890" h="327025">
                <a:moveTo>
                  <a:pt x="0" y="0"/>
                </a:moveTo>
                <a:lnTo>
                  <a:pt x="0" y="326897"/>
                </a:lnTo>
                <a:lnTo>
                  <a:pt x="8381" y="326897"/>
                </a:lnTo>
                <a:lnTo>
                  <a:pt x="0" y="0"/>
                </a:lnTo>
                <a:close/>
              </a:path>
            </a:pathLst>
          </a:custGeom>
          <a:solidFill>
            <a:srgbClr val="000000"/>
          </a:solidFill>
        </p:spPr>
        <p:txBody>
          <a:bodyPr wrap="square" lIns="0" tIns="0" rIns="0" bIns="0" rtlCol="0"/>
          <a:lstStyle/>
          <a:p>
            <a:endParaRPr/>
          </a:p>
        </p:txBody>
      </p:sp>
      <p:sp>
        <p:nvSpPr>
          <p:cNvPr id="1032" name="object 1032"/>
          <p:cNvSpPr/>
          <p:nvPr/>
        </p:nvSpPr>
        <p:spPr>
          <a:xfrm>
            <a:off x="3615948" y="8570912"/>
            <a:ext cx="8890" cy="327025"/>
          </a:xfrm>
          <a:custGeom>
            <a:avLst/>
            <a:gdLst/>
            <a:ahLst/>
            <a:cxnLst/>
            <a:rect l="l" t="t" r="r" b="b"/>
            <a:pathLst>
              <a:path w="8890" h="327025">
                <a:moveTo>
                  <a:pt x="8381" y="0"/>
                </a:moveTo>
                <a:lnTo>
                  <a:pt x="0" y="0"/>
                </a:lnTo>
                <a:lnTo>
                  <a:pt x="0" y="326897"/>
                </a:lnTo>
                <a:lnTo>
                  <a:pt x="8381" y="326897"/>
                </a:lnTo>
                <a:lnTo>
                  <a:pt x="8381" y="0"/>
                </a:lnTo>
              </a:path>
            </a:pathLst>
          </a:custGeom>
          <a:ln w="3175">
            <a:solidFill>
              <a:srgbClr val="000000"/>
            </a:solidFill>
          </a:ln>
        </p:spPr>
        <p:txBody>
          <a:bodyPr wrap="square" lIns="0" tIns="0" rIns="0" bIns="0" rtlCol="0"/>
          <a:lstStyle/>
          <a:p>
            <a:endParaRPr/>
          </a:p>
        </p:txBody>
      </p:sp>
      <p:sp>
        <p:nvSpPr>
          <p:cNvPr id="1033" name="object 1033"/>
          <p:cNvSpPr/>
          <p:nvPr/>
        </p:nvSpPr>
        <p:spPr>
          <a:xfrm>
            <a:off x="3593088" y="8545005"/>
            <a:ext cx="54610" cy="0"/>
          </a:xfrm>
          <a:custGeom>
            <a:avLst/>
            <a:gdLst/>
            <a:ahLst/>
            <a:cxnLst/>
            <a:rect l="l" t="t" r="r" b="b"/>
            <a:pathLst>
              <a:path w="54610">
                <a:moveTo>
                  <a:pt x="54101" y="0"/>
                </a:moveTo>
                <a:lnTo>
                  <a:pt x="0" y="0"/>
                </a:lnTo>
              </a:path>
            </a:pathLst>
          </a:custGeom>
          <a:ln w="3175">
            <a:solidFill>
              <a:srgbClr val="000000"/>
            </a:solidFill>
          </a:ln>
        </p:spPr>
        <p:txBody>
          <a:bodyPr wrap="square" lIns="0" tIns="0" rIns="0" bIns="0" rtlCol="0"/>
          <a:lstStyle/>
          <a:p>
            <a:endParaRPr/>
          </a:p>
        </p:txBody>
      </p:sp>
      <p:sp>
        <p:nvSpPr>
          <p:cNvPr id="1034" name="object 1034"/>
          <p:cNvSpPr/>
          <p:nvPr/>
        </p:nvSpPr>
        <p:spPr>
          <a:xfrm>
            <a:off x="3593088" y="8545005"/>
            <a:ext cx="54610" cy="0"/>
          </a:xfrm>
          <a:custGeom>
            <a:avLst/>
            <a:gdLst/>
            <a:ahLst/>
            <a:cxnLst/>
            <a:rect l="l" t="t" r="r" b="b"/>
            <a:pathLst>
              <a:path w="54610">
                <a:moveTo>
                  <a:pt x="54101" y="0"/>
                </a:moveTo>
                <a:lnTo>
                  <a:pt x="0" y="0"/>
                </a:lnTo>
              </a:path>
            </a:pathLst>
          </a:custGeom>
          <a:ln w="3175">
            <a:solidFill>
              <a:srgbClr val="000000"/>
            </a:solidFill>
          </a:ln>
        </p:spPr>
        <p:txBody>
          <a:bodyPr wrap="square" lIns="0" tIns="0" rIns="0" bIns="0" rtlCol="0"/>
          <a:lstStyle/>
          <a:p>
            <a:endParaRPr/>
          </a:p>
        </p:txBody>
      </p:sp>
      <p:sp>
        <p:nvSpPr>
          <p:cNvPr id="1035" name="object 1035"/>
          <p:cNvSpPr/>
          <p:nvPr/>
        </p:nvSpPr>
        <p:spPr>
          <a:xfrm>
            <a:off x="3593088" y="8541195"/>
            <a:ext cx="54610" cy="8890"/>
          </a:xfrm>
          <a:custGeom>
            <a:avLst/>
            <a:gdLst/>
            <a:ahLst/>
            <a:cxnLst/>
            <a:rect l="l" t="t" r="r" b="b"/>
            <a:pathLst>
              <a:path w="54610" h="8890">
                <a:moveTo>
                  <a:pt x="54101" y="0"/>
                </a:moveTo>
                <a:lnTo>
                  <a:pt x="0" y="8382"/>
                </a:lnTo>
                <a:lnTo>
                  <a:pt x="54101" y="8382"/>
                </a:lnTo>
                <a:lnTo>
                  <a:pt x="54101" y="0"/>
                </a:lnTo>
                <a:close/>
              </a:path>
            </a:pathLst>
          </a:custGeom>
          <a:solidFill>
            <a:srgbClr val="000000"/>
          </a:solidFill>
        </p:spPr>
        <p:txBody>
          <a:bodyPr wrap="square" lIns="0" tIns="0" rIns="0" bIns="0" rtlCol="0"/>
          <a:lstStyle/>
          <a:p>
            <a:endParaRPr/>
          </a:p>
        </p:txBody>
      </p:sp>
      <p:sp>
        <p:nvSpPr>
          <p:cNvPr id="1036" name="object 1036"/>
          <p:cNvSpPr/>
          <p:nvPr/>
        </p:nvSpPr>
        <p:spPr>
          <a:xfrm>
            <a:off x="3593088" y="8541195"/>
            <a:ext cx="54610" cy="8890"/>
          </a:xfrm>
          <a:custGeom>
            <a:avLst/>
            <a:gdLst/>
            <a:ahLst/>
            <a:cxnLst/>
            <a:rect l="l" t="t" r="r" b="b"/>
            <a:pathLst>
              <a:path w="54610" h="8890">
                <a:moveTo>
                  <a:pt x="54101" y="0"/>
                </a:moveTo>
                <a:lnTo>
                  <a:pt x="0" y="0"/>
                </a:lnTo>
                <a:lnTo>
                  <a:pt x="0" y="8382"/>
                </a:lnTo>
                <a:lnTo>
                  <a:pt x="54101" y="0"/>
                </a:lnTo>
                <a:close/>
              </a:path>
            </a:pathLst>
          </a:custGeom>
          <a:solidFill>
            <a:srgbClr val="000000"/>
          </a:solidFill>
        </p:spPr>
        <p:txBody>
          <a:bodyPr wrap="square" lIns="0" tIns="0" rIns="0" bIns="0" rtlCol="0"/>
          <a:lstStyle/>
          <a:p>
            <a:endParaRPr/>
          </a:p>
        </p:txBody>
      </p:sp>
      <p:sp>
        <p:nvSpPr>
          <p:cNvPr id="1037" name="object 1037"/>
          <p:cNvSpPr/>
          <p:nvPr/>
        </p:nvSpPr>
        <p:spPr>
          <a:xfrm>
            <a:off x="3593088" y="8541195"/>
            <a:ext cx="54610" cy="8890"/>
          </a:xfrm>
          <a:custGeom>
            <a:avLst/>
            <a:gdLst/>
            <a:ahLst/>
            <a:cxnLst/>
            <a:rect l="l" t="t" r="r" b="b"/>
            <a:pathLst>
              <a:path w="54610" h="8890">
                <a:moveTo>
                  <a:pt x="54101" y="8382"/>
                </a:moveTo>
                <a:lnTo>
                  <a:pt x="54101" y="0"/>
                </a:lnTo>
                <a:lnTo>
                  <a:pt x="0" y="0"/>
                </a:lnTo>
                <a:lnTo>
                  <a:pt x="0" y="8382"/>
                </a:lnTo>
                <a:lnTo>
                  <a:pt x="54101" y="8382"/>
                </a:lnTo>
              </a:path>
            </a:pathLst>
          </a:custGeom>
          <a:ln w="3175">
            <a:solidFill>
              <a:srgbClr val="000000"/>
            </a:solidFill>
          </a:ln>
        </p:spPr>
        <p:txBody>
          <a:bodyPr wrap="square" lIns="0" tIns="0" rIns="0" bIns="0" rtlCol="0"/>
          <a:lstStyle/>
          <a:p>
            <a:endParaRPr/>
          </a:p>
        </p:txBody>
      </p:sp>
      <p:sp>
        <p:nvSpPr>
          <p:cNvPr id="1038" name="object 1038"/>
          <p:cNvSpPr/>
          <p:nvPr/>
        </p:nvSpPr>
        <p:spPr>
          <a:xfrm>
            <a:off x="3593088" y="8545005"/>
            <a:ext cx="54610" cy="0"/>
          </a:xfrm>
          <a:custGeom>
            <a:avLst/>
            <a:gdLst/>
            <a:ahLst/>
            <a:cxnLst/>
            <a:rect l="l" t="t" r="r" b="b"/>
            <a:pathLst>
              <a:path w="54610">
                <a:moveTo>
                  <a:pt x="54101" y="0"/>
                </a:moveTo>
                <a:lnTo>
                  <a:pt x="0" y="0"/>
                </a:lnTo>
              </a:path>
            </a:pathLst>
          </a:custGeom>
          <a:ln w="3175">
            <a:solidFill>
              <a:srgbClr val="000000"/>
            </a:solidFill>
          </a:ln>
        </p:spPr>
        <p:txBody>
          <a:bodyPr wrap="square" lIns="0" tIns="0" rIns="0" bIns="0" rtlCol="0"/>
          <a:lstStyle/>
          <a:p>
            <a:endParaRPr/>
          </a:p>
        </p:txBody>
      </p:sp>
      <p:sp>
        <p:nvSpPr>
          <p:cNvPr id="1039" name="object 1039"/>
          <p:cNvSpPr/>
          <p:nvPr/>
        </p:nvSpPr>
        <p:spPr>
          <a:xfrm>
            <a:off x="3593088" y="8545005"/>
            <a:ext cx="54610" cy="0"/>
          </a:xfrm>
          <a:custGeom>
            <a:avLst/>
            <a:gdLst/>
            <a:ahLst/>
            <a:cxnLst/>
            <a:rect l="l" t="t" r="r" b="b"/>
            <a:pathLst>
              <a:path w="54610">
                <a:moveTo>
                  <a:pt x="54101" y="0"/>
                </a:moveTo>
                <a:lnTo>
                  <a:pt x="0" y="0"/>
                </a:lnTo>
              </a:path>
            </a:pathLst>
          </a:custGeom>
          <a:ln w="3175">
            <a:solidFill>
              <a:srgbClr val="000000"/>
            </a:solidFill>
          </a:ln>
        </p:spPr>
        <p:txBody>
          <a:bodyPr wrap="square" lIns="0" tIns="0" rIns="0" bIns="0" rtlCol="0"/>
          <a:lstStyle/>
          <a:p>
            <a:endParaRPr/>
          </a:p>
        </p:txBody>
      </p:sp>
      <p:sp>
        <p:nvSpPr>
          <p:cNvPr id="1040" name="object 1040"/>
          <p:cNvSpPr/>
          <p:nvPr/>
        </p:nvSpPr>
        <p:spPr>
          <a:xfrm>
            <a:off x="3593088" y="8541195"/>
            <a:ext cx="54610" cy="8890"/>
          </a:xfrm>
          <a:custGeom>
            <a:avLst/>
            <a:gdLst/>
            <a:ahLst/>
            <a:cxnLst/>
            <a:rect l="l" t="t" r="r" b="b"/>
            <a:pathLst>
              <a:path w="54610" h="8890">
                <a:moveTo>
                  <a:pt x="54101" y="0"/>
                </a:moveTo>
                <a:lnTo>
                  <a:pt x="0" y="8382"/>
                </a:lnTo>
                <a:lnTo>
                  <a:pt x="54101" y="8382"/>
                </a:lnTo>
                <a:lnTo>
                  <a:pt x="54101" y="0"/>
                </a:lnTo>
                <a:close/>
              </a:path>
            </a:pathLst>
          </a:custGeom>
          <a:solidFill>
            <a:srgbClr val="000000"/>
          </a:solidFill>
        </p:spPr>
        <p:txBody>
          <a:bodyPr wrap="square" lIns="0" tIns="0" rIns="0" bIns="0" rtlCol="0"/>
          <a:lstStyle/>
          <a:p>
            <a:endParaRPr/>
          </a:p>
        </p:txBody>
      </p:sp>
      <p:sp>
        <p:nvSpPr>
          <p:cNvPr id="1041" name="object 1041"/>
          <p:cNvSpPr/>
          <p:nvPr/>
        </p:nvSpPr>
        <p:spPr>
          <a:xfrm>
            <a:off x="3593088" y="8541195"/>
            <a:ext cx="54610" cy="8890"/>
          </a:xfrm>
          <a:custGeom>
            <a:avLst/>
            <a:gdLst/>
            <a:ahLst/>
            <a:cxnLst/>
            <a:rect l="l" t="t" r="r" b="b"/>
            <a:pathLst>
              <a:path w="54610" h="8890">
                <a:moveTo>
                  <a:pt x="54101" y="0"/>
                </a:moveTo>
                <a:lnTo>
                  <a:pt x="0" y="0"/>
                </a:lnTo>
                <a:lnTo>
                  <a:pt x="0" y="8382"/>
                </a:lnTo>
                <a:lnTo>
                  <a:pt x="54101" y="0"/>
                </a:lnTo>
                <a:close/>
              </a:path>
            </a:pathLst>
          </a:custGeom>
          <a:solidFill>
            <a:srgbClr val="000000"/>
          </a:solidFill>
        </p:spPr>
        <p:txBody>
          <a:bodyPr wrap="square" lIns="0" tIns="0" rIns="0" bIns="0" rtlCol="0"/>
          <a:lstStyle/>
          <a:p>
            <a:endParaRPr/>
          </a:p>
        </p:txBody>
      </p:sp>
      <p:sp>
        <p:nvSpPr>
          <p:cNvPr id="1042" name="object 1042"/>
          <p:cNvSpPr/>
          <p:nvPr/>
        </p:nvSpPr>
        <p:spPr>
          <a:xfrm>
            <a:off x="3593088" y="8541195"/>
            <a:ext cx="54610" cy="8890"/>
          </a:xfrm>
          <a:custGeom>
            <a:avLst/>
            <a:gdLst/>
            <a:ahLst/>
            <a:cxnLst/>
            <a:rect l="l" t="t" r="r" b="b"/>
            <a:pathLst>
              <a:path w="54610" h="8890">
                <a:moveTo>
                  <a:pt x="54101" y="8382"/>
                </a:moveTo>
                <a:lnTo>
                  <a:pt x="54101" y="0"/>
                </a:lnTo>
                <a:lnTo>
                  <a:pt x="0" y="0"/>
                </a:lnTo>
                <a:lnTo>
                  <a:pt x="0" y="8382"/>
                </a:lnTo>
                <a:lnTo>
                  <a:pt x="54101" y="8382"/>
                </a:lnTo>
              </a:path>
            </a:pathLst>
          </a:custGeom>
          <a:ln w="3175">
            <a:solidFill>
              <a:srgbClr val="000000"/>
            </a:solidFill>
          </a:ln>
        </p:spPr>
        <p:txBody>
          <a:bodyPr wrap="square" lIns="0" tIns="0" rIns="0" bIns="0" rtlCol="0"/>
          <a:lstStyle/>
          <a:p>
            <a:endParaRPr/>
          </a:p>
        </p:txBody>
      </p:sp>
      <p:sp>
        <p:nvSpPr>
          <p:cNvPr id="1043" name="object 1043"/>
          <p:cNvSpPr/>
          <p:nvPr/>
        </p:nvSpPr>
        <p:spPr>
          <a:xfrm>
            <a:off x="3593088" y="8545005"/>
            <a:ext cx="54610" cy="0"/>
          </a:xfrm>
          <a:custGeom>
            <a:avLst/>
            <a:gdLst/>
            <a:ahLst/>
            <a:cxnLst/>
            <a:rect l="l" t="t" r="r" b="b"/>
            <a:pathLst>
              <a:path w="54610">
                <a:moveTo>
                  <a:pt x="54101" y="0"/>
                </a:moveTo>
                <a:lnTo>
                  <a:pt x="0" y="0"/>
                </a:lnTo>
              </a:path>
            </a:pathLst>
          </a:custGeom>
          <a:ln w="3175">
            <a:solidFill>
              <a:srgbClr val="000000"/>
            </a:solidFill>
          </a:ln>
        </p:spPr>
        <p:txBody>
          <a:bodyPr wrap="square" lIns="0" tIns="0" rIns="0" bIns="0" rtlCol="0"/>
          <a:lstStyle/>
          <a:p>
            <a:endParaRPr/>
          </a:p>
        </p:txBody>
      </p:sp>
      <p:sp>
        <p:nvSpPr>
          <p:cNvPr id="1044" name="object 1044"/>
          <p:cNvSpPr/>
          <p:nvPr/>
        </p:nvSpPr>
        <p:spPr>
          <a:xfrm>
            <a:off x="3615948" y="7918640"/>
            <a:ext cx="8890" cy="549910"/>
          </a:xfrm>
          <a:custGeom>
            <a:avLst/>
            <a:gdLst/>
            <a:ahLst/>
            <a:cxnLst/>
            <a:rect l="l" t="t" r="r" b="b"/>
            <a:pathLst>
              <a:path w="8890" h="549909">
                <a:moveTo>
                  <a:pt x="8381" y="0"/>
                </a:moveTo>
                <a:lnTo>
                  <a:pt x="0" y="0"/>
                </a:lnTo>
                <a:lnTo>
                  <a:pt x="8381" y="549401"/>
                </a:lnTo>
                <a:lnTo>
                  <a:pt x="8381" y="0"/>
                </a:lnTo>
                <a:close/>
              </a:path>
            </a:pathLst>
          </a:custGeom>
          <a:solidFill>
            <a:srgbClr val="000000"/>
          </a:solidFill>
        </p:spPr>
        <p:txBody>
          <a:bodyPr wrap="square" lIns="0" tIns="0" rIns="0" bIns="0" rtlCol="0"/>
          <a:lstStyle/>
          <a:p>
            <a:endParaRPr/>
          </a:p>
        </p:txBody>
      </p:sp>
      <p:sp>
        <p:nvSpPr>
          <p:cNvPr id="1045" name="object 1045"/>
          <p:cNvSpPr/>
          <p:nvPr/>
        </p:nvSpPr>
        <p:spPr>
          <a:xfrm>
            <a:off x="3615948" y="7918640"/>
            <a:ext cx="8890" cy="549910"/>
          </a:xfrm>
          <a:custGeom>
            <a:avLst/>
            <a:gdLst/>
            <a:ahLst/>
            <a:cxnLst/>
            <a:rect l="l" t="t" r="r" b="b"/>
            <a:pathLst>
              <a:path w="8890" h="549909">
                <a:moveTo>
                  <a:pt x="0" y="0"/>
                </a:moveTo>
                <a:lnTo>
                  <a:pt x="0" y="549401"/>
                </a:lnTo>
                <a:lnTo>
                  <a:pt x="8381" y="549401"/>
                </a:lnTo>
                <a:lnTo>
                  <a:pt x="0" y="0"/>
                </a:lnTo>
                <a:close/>
              </a:path>
            </a:pathLst>
          </a:custGeom>
          <a:solidFill>
            <a:srgbClr val="000000"/>
          </a:solidFill>
        </p:spPr>
        <p:txBody>
          <a:bodyPr wrap="square" lIns="0" tIns="0" rIns="0" bIns="0" rtlCol="0"/>
          <a:lstStyle/>
          <a:p>
            <a:endParaRPr/>
          </a:p>
        </p:txBody>
      </p:sp>
      <p:sp>
        <p:nvSpPr>
          <p:cNvPr id="1046" name="object 1046"/>
          <p:cNvSpPr/>
          <p:nvPr/>
        </p:nvSpPr>
        <p:spPr>
          <a:xfrm>
            <a:off x="3615948" y="7918640"/>
            <a:ext cx="8890" cy="549910"/>
          </a:xfrm>
          <a:custGeom>
            <a:avLst/>
            <a:gdLst/>
            <a:ahLst/>
            <a:cxnLst/>
            <a:rect l="l" t="t" r="r" b="b"/>
            <a:pathLst>
              <a:path w="8890" h="549909">
                <a:moveTo>
                  <a:pt x="8381" y="0"/>
                </a:moveTo>
                <a:lnTo>
                  <a:pt x="0" y="0"/>
                </a:lnTo>
                <a:lnTo>
                  <a:pt x="0" y="549401"/>
                </a:lnTo>
                <a:lnTo>
                  <a:pt x="8381" y="549401"/>
                </a:lnTo>
                <a:lnTo>
                  <a:pt x="8381" y="0"/>
                </a:lnTo>
              </a:path>
            </a:pathLst>
          </a:custGeom>
          <a:ln w="3175">
            <a:solidFill>
              <a:srgbClr val="000000"/>
            </a:solidFill>
          </a:ln>
        </p:spPr>
        <p:txBody>
          <a:bodyPr wrap="square" lIns="0" tIns="0" rIns="0" bIns="0" rtlCol="0"/>
          <a:lstStyle/>
          <a:p>
            <a:endParaRPr/>
          </a:p>
        </p:txBody>
      </p:sp>
      <p:sp>
        <p:nvSpPr>
          <p:cNvPr id="1047" name="object 1047"/>
          <p:cNvSpPr/>
          <p:nvPr/>
        </p:nvSpPr>
        <p:spPr>
          <a:xfrm>
            <a:off x="3615948" y="7918640"/>
            <a:ext cx="8890" cy="549910"/>
          </a:xfrm>
          <a:custGeom>
            <a:avLst/>
            <a:gdLst/>
            <a:ahLst/>
            <a:cxnLst/>
            <a:rect l="l" t="t" r="r" b="b"/>
            <a:pathLst>
              <a:path w="8890" h="549909">
                <a:moveTo>
                  <a:pt x="8381" y="0"/>
                </a:moveTo>
                <a:lnTo>
                  <a:pt x="0" y="0"/>
                </a:lnTo>
                <a:lnTo>
                  <a:pt x="8381" y="549401"/>
                </a:lnTo>
                <a:lnTo>
                  <a:pt x="8381" y="0"/>
                </a:lnTo>
                <a:close/>
              </a:path>
            </a:pathLst>
          </a:custGeom>
          <a:solidFill>
            <a:srgbClr val="000000"/>
          </a:solidFill>
        </p:spPr>
        <p:txBody>
          <a:bodyPr wrap="square" lIns="0" tIns="0" rIns="0" bIns="0" rtlCol="0"/>
          <a:lstStyle/>
          <a:p>
            <a:endParaRPr/>
          </a:p>
        </p:txBody>
      </p:sp>
      <p:sp>
        <p:nvSpPr>
          <p:cNvPr id="1048" name="object 1048"/>
          <p:cNvSpPr/>
          <p:nvPr/>
        </p:nvSpPr>
        <p:spPr>
          <a:xfrm>
            <a:off x="3615948" y="7918640"/>
            <a:ext cx="8890" cy="549910"/>
          </a:xfrm>
          <a:custGeom>
            <a:avLst/>
            <a:gdLst/>
            <a:ahLst/>
            <a:cxnLst/>
            <a:rect l="l" t="t" r="r" b="b"/>
            <a:pathLst>
              <a:path w="8890" h="549909">
                <a:moveTo>
                  <a:pt x="0" y="0"/>
                </a:moveTo>
                <a:lnTo>
                  <a:pt x="0" y="549401"/>
                </a:lnTo>
                <a:lnTo>
                  <a:pt x="8381" y="549401"/>
                </a:lnTo>
                <a:lnTo>
                  <a:pt x="0" y="0"/>
                </a:lnTo>
                <a:close/>
              </a:path>
            </a:pathLst>
          </a:custGeom>
          <a:solidFill>
            <a:srgbClr val="000000"/>
          </a:solidFill>
        </p:spPr>
        <p:txBody>
          <a:bodyPr wrap="square" lIns="0" tIns="0" rIns="0" bIns="0" rtlCol="0"/>
          <a:lstStyle/>
          <a:p>
            <a:endParaRPr/>
          </a:p>
        </p:txBody>
      </p:sp>
      <p:sp>
        <p:nvSpPr>
          <p:cNvPr id="1049" name="object 1049"/>
          <p:cNvSpPr/>
          <p:nvPr/>
        </p:nvSpPr>
        <p:spPr>
          <a:xfrm>
            <a:off x="3615948" y="7918640"/>
            <a:ext cx="8890" cy="549910"/>
          </a:xfrm>
          <a:custGeom>
            <a:avLst/>
            <a:gdLst/>
            <a:ahLst/>
            <a:cxnLst/>
            <a:rect l="l" t="t" r="r" b="b"/>
            <a:pathLst>
              <a:path w="8890" h="549909">
                <a:moveTo>
                  <a:pt x="8381" y="0"/>
                </a:moveTo>
                <a:lnTo>
                  <a:pt x="0" y="0"/>
                </a:lnTo>
                <a:lnTo>
                  <a:pt x="0" y="549401"/>
                </a:lnTo>
                <a:lnTo>
                  <a:pt x="8381" y="549401"/>
                </a:lnTo>
                <a:lnTo>
                  <a:pt x="8381" y="0"/>
                </a:lnTo>
              </a:path>
            </a:pathLst>
          </a:custGeom>
          <a:ln w="3175">
            <a:solidFill>
              <a:srgbClr val="000000"/>
            </a:solidFill>
          </a:ln>
        </p:spPr>
        <p:txBody>
          <a:bodyPr wrap="square" lIns="0" tIns="0" rIns="0" bIns="0" rtlCol="0"/>
          <a:lstStyle/>
          <a:p>
            <a:endParaRPr/>
          </a:p>
        </p:txBody>
      </p:sp>
      <p:sp>
        <p:nvSpPr>
          <p:cNvPr id="1050" name="object 1050"/>
          <p:cNvSpPr/>
          <p:nvPr/>
        </p:nvSpPr>
        <p:spPr>
          <a:xfrm>
            <a:off x="3619759" y="7918640"/>
            <a:ext cx="0" cy="549910"/>
          </a:xfrm>
          <a:custGeom>
            <a:avLst/>
            <a:gdLst/>
            <a:ahLst/>
            <a:cxnLst/>
            <a:rect l="l" t="t" r="r" b="b"/>
            <a:pathLst>
              <a:path h="549909">
                <a:moveTo>
                  <a:pt x="0" y="0"/>
                </a:moveTo>
                <a:lnTo>
                  <a:pt x="0" y="549401"/>
                </a:lnTo>
              </a:path>
            </a:pathLst>
          </a:custGeom>
          <a:ln w="3175">
            <a:solidFill>
              <a:srgbClr val="000000"/>
            </a:solidFill>
          </a:ln>
        </p:spPr>
        <p:txBody>
          <a:bodyPr wrap="square" lIns="0" tIns="0" rIns="0" bIns="0" rtlCol="0"/>
          <a:lstStyle/>
          <a:p>
            <a:endParaRPr/>
          </a:p>
        </p:txBody>
      </p:sp>
      <p:sp>
        <p:nvSpPr>
          <p:cNvPr id="1051" name="object 1051"/>
          <p:cNvSpPr/>
          <p:nvPr/>
        </p:nvSpPr>
        <p:spPr>
          <a:xfrm>
            <a:off x="5556000" y="8244776"/>
            <a:ext cx="0" cy="455930"/>
          </a:xfrm>
          <a:custGeom>
            <a:avLst/>
            <a:gdLst/>
            <a:ahLst/>
            <a:cxnLst/>
            <a:rect l="l" t="t" r="r" b="b"/>
            <a:pathLst>
              <a:path h="455929">
                <a:moveTo>
                  <a:pt x="0" y="455676"/>
                </a:moveTo>
                <a:lnTo>
                  <a:pt x="0" y="0"/>
                </a:lnTo>
              </a:path>
            </a:pathLst>
          </a:custGeom>
          <a:ln w="3175">
            <a:solidFill>
              <a:srgbClr val="000000"/>
            </a:solidFill>
          </a:ln>
        </p:spPr>
        <p:txBody>
          <a:bodyPr wrap="square" lIns="0" tIns="0" rIns="0" bIns="0" rtlCol="0"/>
          <a:lstStyle/>
          <a:p>
            <a:endParaRPr/>
          </a:p>
        </p:txBody>
      </p:sp>
      <p:sp>
        <p:nvSpPr>
          <p:cNvPr id="1052" name="object 1052"/>
          <p:cNvSpPr/>
          <p:nvPr/>
        </p:nvSpPr>
        <p:spPr>
          <a:xfrm>
            <a:off x="5551429" y="8244776"/>
            <a:ext cx="9525" cy="455930"/>
          </a:xfrm>
          <a:custGeom>
            <a:avLst/>
            <a:gdLst/>
            <a:ahLst/>
            <a:cxnLst/>
            <a:rect l="l" t="t" r="r" b="b"/>
            <a:pathLst>
              <a:path w="9525" h="455929">
                <a:moveTo>
                  <a:pt x="0" y="0"/>
                </a:moveTo>
                <a:lnTo>
                  <a:pt x="0" y="455676"/>
                </a:lnTo>
                <a:lnTo>
                  <a:pt x="9143" y="455676"/>
                </a:lnTo>
                <a:lnTo>
                  <a:pt x="0" y="0"/>
                </a:lnTo>
                <a:close/>
              </a:path>
            </a:pathLst>
          </a:custGeom>
          <a:solidFill>
            <a:srgbClr val="000000"/>
          </a:solidFill>
        </p:spPr>
        <p:txBody>
          <a:bodyPr wrap="square" lIns="0" tIns="0" rIns="0" bIns="0" rtlCol="0"/>
          <a:lstStyle/>
          <a:p>
            <a:endParaRPr/>
          </a:p>
        </p:txBody>
      </p:sp>
      <p:sp>
        <p:nvSpPr>
          <p:cNvPr id="1053" name="object 1053"/>
          <p:cNvSpPr/>
          <p:nvPr/>
        </p:nvSpPr>
        <p:spPr>
          <a:xfrm>
            <a:off x="5551429" y="8244776"/>
            <a:ext cx="9525" cy="455930"/>
          </a:xfrm>
          <a:custGeom>
            <a:avLst/>
            <a:gdLst/>
            <a:ahLst/>
            <a:cxnLst/>
            <a:rect l="l" t="t" r="r" b="b"/>
            <a:pathLst>
              <a:path w="9525" h="455929">
                <a:moveTo>
                  <a:pt x="9143" y="0"/>
                </a:moveTo>
                <a:lnTo>
                  <a:pt x="0" y="0"/>
                </a:lnTo>
                <a:lnTo>
                  <a:pt x="9143" y="455676"/>
                </a:lnTo>
                <a:lnTo>
                  <a:pt x="9143" y="0"/>
                </a:lnTo>
                <a:close/>
              </a:path>
            </a:pathLst>
          </a:custGeom>
          <a:solidFill>
            <a:srgbClr val="000000"/>
          </a:solidFill>
        </p:spPr>
        <p:txBody>
          <a:bodyPr wrap="square" lIns="0" tIns="0" rIns="0" bIns="0" rtlCol="0"/>
          <a:lstStyle/>
          <a:p>
            <a:endParaRPr/>
          </a:p>
        </p:txBody>
      </p:sp>
      <p:sp>
        <p:nvSpPr>
          <p:cNvPr id="1054" name="object 1054"/>
          <p:cNvSpPr/>
          <p:nvPr/>
        </p:nvSpPr>
        <p:spPr>
          <a:xfrm>
            <a:off x="5551429" y="8244776"/>
            <a:ext cx="9525" cy="455930"/>
          </a:xfrm>
          <a:custGeom>
            <a:avLst/>
            <a:gdLst/>
            <a:ahLst/>
            <a:cxnLst/>
            <a:rect l="l" t="t" r="r" b="b"/>
            <a:pathLst>
              <a:path w="9525" h="455929">
                <a:moveTo>
                  <a:pt x="0" y="455676"/>
                </a:moveTo>
                <a:lnTo>
                  <a:pt x="9143" y="455676"/>
                </a:lnTo>
                <a:lnTo>
                  <a:pt x="9143" y="0"/>
                </a:lnTo>
                <a:lnTo>
                  <a:pt x="0" y="0"/>
                </a:lnTo>
                <a:lnTo>
                  <a:pt x="0" y="455676"/>
                </a:lnTo>
              </a:path>
            </a:pathLst>
          </a:custGeom>
          <a:ln w="3175">
            <a:solidFill>
              <a:srgbClr val="000000"/>
            </a:solidFill>
          </a:ln>
        </p:spPr>
        <p:txBody>
          <a:bodyPr wrap="square" lIns="0" tIns="0" rIns="0" bIns="0" rtlCol="0"/>
          <a:lstStyle/>
          <a:p>
            <a:endParaRPr/>
          </a:p>
        </p:txBody>
      </p:sp>
      <p:sp>
        <p:nvSpPr>
          <p:cNvPr id="1055" name="object 1055"/>
          <p:cNvSpPr/>
          <p:nvPr/>
        </p:nvSpPr>
        <p:spPr>
          <a:xfrm>
            <a:off x="6595368" y="8244776"/>
            <a:ext cx="8890" cy="455930"/>
          </a:xfrm>
          <a:custGeom>
            <a:avLst/>
            <a:gdLst/>
            <a:ahLst/>
            <a:cxnLst/>
            <a:rect l="l" t="t" r="r" b="b"/>
            <a:pathLst>
              <a:path w="8889" h="455929">
                <a:moveTo>
                  <a:pt x="8381" y="0"/>
                </a:moveTo>
                <a:lnTo>
                  <a:pt x="0" y="0"/>
                </a:lnTo>
                <a:lnTo>
                  <a:pt x="8381" y="455676"/>
                </a:lnTo>
                <a:lnTo>
                  <a:pt x="8381" y="0"/>
                </a:lnTo>
                <a:close/>
              </a:path>
            </a:pathLst>
          </a:custGeom>
          <a:solidFill>
            <a:srgbClr val="000000"/>
          </a:solidFill>
        </p:spPr>
        <p:txBody>
          <a:bodyPr wrap="square" lIns="0" tIns="0" rIns="0" bIns="0" rtlCol="0"/>
          <a:lstStyle/>
          <a:p>
            <a:endParaRPr/>
          </a:p>
        </p:txBody>
      </p:sp>
      <p:sp>
        <p:nvSpPr>
          <p:cNvPr id="1056" name="object 1056"/>
          <p:cNvSpPr/>
          <p:nvPr/>
        </p:nvSpPr>
        <p:spPr>
          <a:xfrm>
            <a:off x="6595368" y="8244776"/>
            <a:ext cx="8890" cy="455930"/>
          </a:xfrm>
          <a:custGeom>
            <a:avLst/>
            <a:gdLst/>
            <a:ahLst/>
            <a:cxnLst/>
            <a:rect l="l" t="t" r="r" b="b"/>
            <a:pathLst>
              <a:path w="8889" h="455929">
                <a:moveTo>
                  <a:pt x="0" y="0"/>
                </a:moveTo>
                <a:lnTo>
                  <a:pt x="0" y="455676"/>
                </a:lnTo>
                <a:lnTo>
                  <a:pt x="8381" y="455676"/>
                </a:lnTo>
                <a:lnTo>
                  <a:pt x="0" y="0"/>
                </a:lnTo>
                <a:close/>
              </a:path>
            </a:pathLst>
          </a:custGeom>
          <a:solidFill>
            <a:srgbClr val="000000"/>
          </a:solidFill>
        </p:spPr>
        <p:txBody>
          <a:bodyPr wrap="square" lIns="0" tIns="0" rIns="0" bIns="0" rtlCol="0"/>
          <a:lstStyle/>
          <a:p>
            <a:endParaRPr/>
          </a:p>
        </p:txBody>
      </p:sp>
      <p:sp>
        <p:nvSpPr>
          <p:cNvPr id="1057" name="object 1057"/>
          <p:cNvSpPr/>
          <p:nvPr/>
        </p:nvSpPr>
        <p:spPr>
          <a:xfrm>
            <a:off x="6595368" y="8244776"/>
            <a:ext cx="8890" cy="455930"/>
          </a:xfrm>
          <a:custGeom>
            <a:avLst/>
            <a:gdLst/>
            <a:ahLst/>
            <a:cxnLst/>
            <a:rect l="l" t="t" r="r" b="b"/>
            <a:pathLst>
              <a:path w="8889" h="455929">
                <a:moveTo>
                  <a:pt x="8381" y="0"/>
                </a:moveTo>
                <a:lnTo>
                  <a:pt x="0" y="0"/>
                </a:lnTo>
                <a:lnTo>
                  <a:pt x="0" y="455676"/>
                </a:lnTo>
                <a:lnTo>
                  <a:pt x="8381" y="455676"/>
                </a:lnTo>
                <a:lnTo>
                  <a:pt x="8381" y="0"/>
                </a:lnTo>
              </a:path>
            </a:pathLst>
          </a:custGeom>
          <a:ln w="3175">
            <a:solidFill>
              <a:srgbClr val="000000"/>
            </a:solidFill>
          </a:ln>
        </p:spPr>
        <p:txBody>
          <a:bodyPr wrap="square" lIns="0" tIns="0" rIns="0" bIns="0" rtlCol="0"/>
          <a:lstStyle/>
          <a:p>
            <a:endParaRPr/>
          </a:p>
        </p:txBody>
      </p:sp>
      <p:sp>
        <p:nvSpPr>
          <p:cNvPr id="1058" name="object 1058"/>
          <p:cNvSpPr/>
          <p:nvPr/>
        </p:nvSpPr>
        <p:spPr>
          <a:xfrm>
            <a:off x="5556000" y="8244776"/>
            <a:ext cx="0" cy="455930"/>
          </a:xfrm>
          <a:custGeom>
            <a:avLst/>
            <a:gdLst/>
            <a:ahLst/>
            <a:cxnLst/>
            <a:rect l="l" t="t" r="r" b="b"/>
            <a:pathLst>
              <a:path h="455929">
                <a:moveTo>
                  <a:pt x="0" y="455676"/>
                </a:moveTo>
                <a:lnTo>
                  <a:pt x="0" y="0"/>
                </a:lnTo>
              </a:path>
            </a:pathLst>
          </a:custGeom>
          <a:ln w="3175">
            <a:solidFill>
              <a:srgbClr val="000000"/>
            </a:solidFill>
          </a:ln>
        </p:spPr>
        <p:txBody>
          <a:bodyPr wrap="square" lIns="0" tIns="0" rIns="0" bIns="0" rtlCol="0"/>
          <a:lstStyle/>
          <a:p>
            <a:endParaRPr/>
          </a:p>
        </p:txBody>
      </p:sp>
      <p:sp>
        <p:nvSpPr>
          <p:cNvPr id="1059" name="object 1059"/>
          <p:cNvSpPr/>
          <p:nvPr/>
        </p:nvSpPr>
        <p:spPr>
          <a:xfrm>
            <a:off x="6599179" y="8244776"/>
            <a:ext cx="0" cy="455930"/>
          </a:xfrm>
          <a:custGeom>
            <a:avLst/>
            <a:gdLst/>
            <a:ahLst/>
            <a:cxnLst/>
            <a:rect l="l" t="t" r="r" b="b"/>
            <a:pathLst>
              <a:path h="455929">
                <a:moveTo>
                  <a:pt x="0" y="0"/>
                </a:moveTo>
                <a:lnTo>
                  <a:pt x="0" y="455676"/>
                </a:lnTo>
              </a:path>
            </a:pathLst>
          </a:custGeom>
          <a:ln w="3175">
            <a:solidFill>
              <a:srgbClr val="000000"/>
            </a:solidFill>
          </a:ln>
        </p:spPr>
        <p:txBody>
          <a:bodyPr wrap="square" lIns="0" tIns="0" rIns="0" bIns="0" rtlCol="0"/>
          <a:lstStyle/>
          <a:p>
            <a:endParaRPr/>
          </a:p>
        </p:txBody>
      </p:sp>
      <p:sp>
        <p:nvSpPr>
          <p:cNvPr id="1060" name="object 1060"/>
          <p:cNvSpPr/>
          <p:nvPr/>
        </p:nvSpPr>
        <p:spPr>
          <a:xfrm>
            <a:off x="5556000" y="8696643"/>
            <a:ext cx="1043305" cy="8890"/>
          </a:xfrm>
          <a:custGeom>
            <a:avLst/>
            <a:gdLst/>
            <a:ahLst/>
            <a:cxnLst/>
            <a:rect l="l" t="t" r="r" b="b"/>
            <a:pathLst>
              <a:path w="1043304" h="8890">
                <a:moveTo>
                  <a:pt x="1043178" y="0"/>
                </a:moveTo>
                <a:lnTo>
                  <a:pt x="0" y="8381"/>
                </a:lnTo>
                <a:lnTo>
                  <a:pt x="1043178" y="8381"/>
                </a:lnTo>
                <a:lnTo>
                  <a:pt x="1043178" y="0"/>
                </a:lnTo>
                <a:close/>
              </a:path>
            </a:pathLst>
          </a:custGeom>
          <a:solidFill>
            <a:srgbClr val="000000"/>
          </a:solidFill>
        </p:spPr>
        <p:txBody>
          <a:bodyPr wrap="square" lIns="0" tIns="0" rIns="0" bIns="0" rtlCol="0"/>
          <a:lstStyle/>
          <a:p>
            <a:endParaRPr/>
          </a:p>
        </p:txBody>
      </p:sp>
      <p:sp>
        <p:nvSpPr>
          <p:cNvPr id="1061" name="object 1061"/>
          <p:cNvSpPr/>
          <p:nvPr/>
        </p:nvSpPr>
        <p:spPr>
          <a:xfrm>
            <a:off x="5556000" y="8696643"/>
            <a:ext cx="1043305" cy="8890"/>
          </a:xfrm>
          <a:custGeom>
            <a:avLst/>
            <a:gdLst/>
            <a:ahLst/>
            <a:cxnLst/>
            <a:rect l="l" t="t" r="r" b="b"/>
            <a:pathLst>
              <a:path w="1043304" h="8890">
                <a:moveTo>
                  <a:pt x="1043178" y="0"/>
                </a:moveTo>
                <a:lnTo>
                  <a:pt x="0" y="0"/>
                </a:lnTo>
                <a:lnTo>
                  <a:pt x="0" y="8381"/>
                </a:lnTo>
                <a:lnTo>
                  <a:pt x="1043178" y="0"/>
                </a:lnTo>
                <a:close/>
              </a:path>
            </a:pathLst>
          </a:custGeom>
          <a:solidFill>
            <a:srgbClr val="000000"/>
          </a:solidFill>
        </p:spPr>
        <p:txBody>
          <a:bodyPr wrap="square" lIns="0" tIns="0" rIns="0" bIns="0" rtlCol="0"/>
          <a:lstStyle/>
          <a:p>
            <a:endParaRPr/>
          </a:p>
        </p:txBody>
      </p:sp>
      <p:sp>
        <p:nvSpPr>
          <p:cNvPr id="1062" name="object 1062"/>
          <p:cNvSpPr txBox="1"/>
          <p:nvPr/>
        </p:nvSpPr>
        <p:spPr>
          <a:xfrm>
            <a:off x="5864103" y="8574067"/>
            <a:ext cx="280035" cy="133985"/>
          </a:xfrm>
          <a:prstGeom prst="rect">
            <a:avLst/>
          </a:prstGeom>
        </p:spPr>
        <p:txBody>
          <a:bodyPr vert="horz" wrap="square" lIns="0" tIns="13970" rIns="0" bIns="0" rtlCol="0">
            <a:spAutoFit/>
          </a:bodyPr>
          <a:lstStyle/>
          <a:p>
            <a:pPr marL="12700">
              <a:lnSpc>
                <a:spcPct val="100000"/>
              </a:lnSpc>
              <a:spcBef>
                <a:spcPts val="110"/>
              </a:spcBef>
            </a:pPr>
            <a:r>
              <a:rPr sz="700" dirty="0">
                <a:latin typeface="Arial"/>
                <a:cs typeface="Arial"/>
              </a:rPr>
              <a:t>MA</a:t>
            </a:r>
            <a:r>
              <a:rPr sz="700" spc="5" dirty="0">
                <a:latin typeface="Arial"/>
                <a:cs typeface="Arial"/>
              </a:rPr>
              <a:t>SA</a:t>
            </a:r>
            <a:endParaRPr sz="700">
              <a:latin typeface="Arial"/>
              <a:cs typeface="Arial"/>
            </a:endParaRPr>
          </a:p>
        </p:txBody>
      </p:sp>
      <p:sp>
        <p:nvSpPr>
          <p:cNvPr id="1063" name="object 1063"/>
          <p:cNvSpPr/>
          <p:nvPr/>
        </p:nvSpPr>
        <p:spPr>
          <a:xfrm>
            <a:off x="5556000" y="8696643"/>
            <a:ext cx="1043305" cy="8890"/>
          </a:xfrm>
          <a:custGeom>
            <a:avLst/>
            <a:gdLst/>
            <a:ahLst/>
            <a:cxnLst/>
            <a:rect l="l" t="t" r="r" b="b"/>
            <a:pathLst>
              <a:path w="1043304" h="8890">
                <a:moveTo>
                  <a:pt x="1043178" y="8381"/>
                </a:moveTo>
                <a:lnTo>
                  <a:pt x="1043178" y="0"/>
                </a:lnTo>
                <a:lnTo>
                  <a:pt x="0" y="0"/>
                </a:lnTo>
                <a:lnTo>
                  <a:pt x="0" y="8381"/>
                </a:lnTo>
                <a:lnTo>
                  <a:pt x="1043178" y="8381"/>
                </a:lnTo>
              </a:path>
            </a:pathLst>
          </a:custGeom>
          <a:ln w="3175">
            <a:solidFill>
              <a:srgbClr val="000000"/>
            </a:solidFill>
          </a:ln>
        </p:spPr>
        <p:txBody>
          <a:bodyPr wrap="square" lIns="0" tIns="0" rIns="0" bIns="0" rtlCol="0"/>
          <a:lstStyle/>
          <a:p>
            <a:endParaRPr/>
          </a:p>
        </p:txBody>
      </p:sp>
      <p:sp>
        <p:nvSpPr>
          <p:cNvPr id="1064" name="object 1064"/>
          <p:cNvSpPr/>
          <p:nvPr/>
        </p:nvSpPr>
        <p:spPr>
          <a:xfrm>
            <a:off x="5556000" y="8700452"/>
            <a:ext cx="1043305" cy="0"/>
          </a:xfrm>
          <a:custGeom>
            <a:avLst/>
            <a:gdLst/>
            <a:ahLst/>
            <a:cxnLst/>
            <a:rect l="l" t="t" r="r" b="b"/>
            <a:pathLst>
              <a:path w="1043304">
                <a:moveTo>
                  <a:pt x="1043178" y="0"/>
                </a:moveTo>
                <a:lnTo>
                  <a:pt x="0" y="0"/>
                </a:lnTo>
              </a:path>
            </a:pathLst>
          </a:custGeom>
          <a:ln w="3175">
            <a:solidFill>
              <a:srgbClr val="000000"/>
            </a:solidFill>
          </a:ln>
        </p:spPr>
        <p:txBody>
          <a:bodyPr wrap="square" lIns="0" tIns="0" rIns="0" bIns="0" rtlCol="0"/>
          <a:lstStyle/>
          <a:p>
            <a:endParaRPr/>
          </a:p>
        </p:txBody>
      </p:sp>
      <p:sp>
        <p:nvSpPr>
          <p:cNvPr id="1065" name="object 1065"/>
          <p:cNvSpPr/>
          <p:nvPr/>
        </p:nvSpPr>
        <p:spPr>
          <a:xfrm>
            <a:off x="5856229" y="8413178"/>
            <a:ext cx="443865" cy="8890"/>
          </a:xfrm>
          <a:custGeom>
            <a:avLst/>
            <a:gdLst/>
            <a:ahLst/>
            <a:cxnLst/>
            <a:rect l="l" t="t" r="r" b="b"/>
            <a:pathLst>
              <a:path w="443864" h="8890">
                <a:moveTo>
                  <a:pt x="443483" y="0"/>
                </a:moveTo>
                <a:lnTo>
                  <a:pt x="0" y="0"/>
                </a:lnTo>
                <a:lnTo>
                  <a:pt x="0" y="8382"/>
                </a:lnTo>
                <a:lnTo>
                  <a:pt x="443483" y="0"/>
                </a:lnTo>
                <a:close/>
              </a:path>
            </a:pathLst>
          </a:custGeom>
          <a:solidFill>
            <a:srgbClr val="000000"/>
          </a:solidFill>
        </p:spPr>
        <p:txBody>
          <a:bodyPr wrap="square" lIns="0" tIns="0" rIns="0" bIns="0" rtlCol="0"/>
          <a:lstStyle/>
          <a:p>
            <a:endParaRPr/>
          </a:p>
        </p:txBody>
      </p:sp>
      <p:sp>
        <p:nvSpPr>
          <p:cNvPr id="1066" name="object 1066"/>
          <p:cNvSpPr/>
          <p:nvPr/>
        </p:nvSpPr>
        <p:spPr>
          <a:xfrm>
            <a:off x="5856229" y="8413178"/>
            <a:ext cx="443865" cy="8890"/>
          </a:xfrm>
          <a:custGeom>
            <a:avLst/>
            <a:gdLst/>
            <a:ahLst/>
            <a:cxnLst/>
            <a:rect l="l" t="t" r="r" b="b"/>
            <a:pathLst>
              <a:path w="443864" h="8890">
                <a:moveTo>
                  <a:pt x="443483" y="0"/>
                </a:moveTo>
                <a:lnTo>
                  <a:pt x="0" y="8382"/>
                </a:lnTo>
                <a:lnTo>
                  <a:pt x="443483" y="8382"/>
                </a:lnTo>
                <a:lnTo>
                  <a:pt x="443483" y="0"/>
                </a:lnTo>
                <a:close/>
              </a:path>
            </a:pathLst>
          </a:custGeom>
          <a:solidFill>
            <a:srgbClr val="000000"/>
          </a:solidFill>
        </p:spPr>
        <p:txBody>
          <a:bodyPr wrap="square" lIns="0" tIns="0" rIns="0" bIns="0" rtlCol="0"/>
          <a:lstStyle/>
          <a:p>
            <a:endParaRPr/>
          </a:p>
        </p:txBody>
      </p:sp>
      <p:sp>
        <p:nvSpPr>
          <p:cNvPr id="1067" name="object 1067"/>
          <p:cNvSpPr/>
          <p:nvPr/>
        </p:nvSpPr>
        <p:spPr>
          <a:xfrm>
            <a:off x="5855467" y="8413178"/>
            <a:ext cx="444500" cy="8890"/>
          </a:xfrm>
          <a:custGeom>
            <a:avLst/>
            <a:gdLst/>
            <a:ahLst/>
            <a:cxnLst/>
            <a:rect l="l" t="t" r="r" b="b"/>
            <a:pathLst>
              <a:path w="444500" h="8890">
                <a:moveTo>
                  <a:pt x="0" y="0"/>
                </a:moveTo>
                <a:lnTo>
                  <a:pt x="0" y="8382"/>
                </a:lnTo>
                <a:lnTo>
                  <a:pt x="444245" y="8382"/>
                </a:lnTo>
                <a:lnTo>
                  <a:pt x="444245" y="0"/>
                </a:lnTo>
                <a:lnTo>
                  <a:pt x="0" y="0"/>
                </a:lnTo>
              </a:path>
            </a:pathLst>
          </a:custGeom>
          <a:ln w="3175">
            <a:solidFill>
              <a:srgbClr val="000000"/>
            </a:solidFill>
          </a:ln>
        </p:spPr>
        <p:txBody>
          <a:bodyPr wrap="square" lIns="0" tIns="0" rIns="0" bIns="0" rtlCol="0"/>
          <a:lstStyle/>
          <a:p>
            <a:endParaRPr/>
          </a:p>
        </p:txBody>
      </p:sp>
      <p:sp>
        <p:nvSpPr>
          <p:cNvPr id="1068" name="object 1068"/>
          <p:cNvSpPr/>
          <p:nvPr/>
        </p:nvSpPr>
        <p:spPr>
          <a:xfrm>
            <a:off x="5856229" y="8524431"/>
            <a:ext cx="443865" cy="8890"/>
          </a:xfrm>
          <a:custGeom>
            <a:avLst/>
            <a:gdLst/>
            <a:ahLst/>
            <a:cxnLst/>
            <a:rect l="l" t="t" r="r" b="b"/>
            <a:pathLst>
              <a:path w="443864" h="8890">
                <a:moveTo>
                  <a:pt x="443483" y="0"/>
                </a:moveTo>
                <a:lnTo>
                  <a:pt x="0" y="8382"/>
                </a:lnTo>
                <a:lnTo>
                  <a:pt x="443483" y="8382"/>
                </a:lnTo>
                <a:lnTo>
                  <a:pt x="443483" y="0"/>
                </a:lnTo>
                <a:close/>
              </a:path>
            </a:pathLst>
          </a:custGeom>
          <a:solidFill>
            <a:srgbClr val="000000"/>
          </a:solidFill>
        </p:spPr>
        <p:txBody>
          <a:bodyPr wrap="square" lIns="0" tIns="0" rIns="0" bIns="0" rtlCol="0"/>
          <a:lstStyle/>
          <a:p>
            <a:endParaRPr/>
          </a:p>
        </p:txBody>
      </p:sp>
      <p:sp>
        <p:nvSpPr>
          <p:cNvPr id="1069" name="object 1069"/>
          <p:cNvSpPr/>
          <p:nvPr/>
        </p:nvSpPr>
        <p:spPr>
          <a:xfrm>
            <a:off x="5856229" y="8524431"/>
            <a:ext cx="443865" cy="8890"/>
          </a:xfrm>
          <a:custGeom>
            <a:avLst/>
            <a:gdLst/>
            <a:ahLst/>
            <a:cxnLst/>
            <a:rect l="l" t="t" r="r" b="b"/>
            <a:pathLst>
              <a:path w="443864" h="8890">
                <a:moveTo>
                  <a:pt x="443483" y="0"/>
                </a:moveTo>
                <a:lnTo>
                  <a:pt x="0" y="0"/>
                </a:lnTo>
                <a:lnTo>
                  <a:pt x="0" y="8382"/>
                </a:lnTo>
                <a:lnTo>
                  <a:pt x="443483" y="0"/>
                </a:lnTo>
                <a:close/>
              </a:path>
            </a:pathLst>
          </a:custGeom>
          <a:solidFill>
            <a:srgbClr val="000000"/>
          </a:solidFill>
        </p:spPr>
        <p:txBody>
          <a:bodyPr wrap="square" lIns="0" tIns="0" rIns="0" bIns="0" rtlCol="0"/>
          <a:lstStyle/>
          <a:p>
            <a:endParaRPr/>
          </a:p>
        </p:txBody>
      </p:sp>
      <p:sp>
        <p:nvSpPr>
          <p:cNvPr id="1070" name="object 1070"/>
          <p:cNvSpPr/>
          <p:nvPr/>
        </p:nvSpPr>
        <p:spPr>
          <a:xfrm>
            <a:off x="5855467" y="8524431"/>
            <a:ext cx="444500" cy="8890"/>
          </a:xfrm>
          <a:custGeom>
            <a:avLst/>
            <a:gdLst/>
            <a:ahLst/>
            <a:cxnLst/>
            <a:rect l="l" t="t" r="r" b="b"/>
            <a:pathLst>
              <a:path w="444500" h="8890">
                <a:moveTo>
                  <a:pt x="444245" y="8382"/>
                </a:moveTo>
                <a:lnTo>
                  <a:pt x="444245" y="0"/>
                </a:lnTo>
                <a:lnTo>
                  <a:pt x="0" y="0"/>
                </a:lnTo>
                <a:lnTo>
                  <a:pt x="0" y="8382"/>
                </a:lnTo>
                <a:lnTo>
                  <a:pt x="444245" y="8382"/>
                </a:lnTo>
              </a:path>
            </a:pathLst>
          </a:custGeom>
          <a:ln w="3175">
            <a:solidFill>
              <a:srgbClr val="000000"/>
            </a:solidFill>
          </a:ln>
        </p:spPr>
        <p:txBody>
          <a:bodyPr wrap="square" lIns="0" tIns="0" rIns="0" bIns="0" rtlCol="0"/>
          <a:lstStyle/>
          <a:p>
            <a:endParaRPr/>
          </a:p>
        </p:txBody>
      </p:sp>
      <p:sp>
        <p:nvSpPr>
          <p:cNvPr id="1071" name="object 1071"/>
          <p:cNvSpPr/>
          <p:nvPr/>
        </p:nvSpPr>
        <p:spPr>
          <a:xfrm>
            <a:off x="5556000" y="8240967"/>
            <a:ext cx="1043305" cy="8890"/>
          </a:xfrm>
          <a:custGeom>
            <a:avLst/>
            <a:gdLst/>
            <a:ahLst/>
            <a:cxnLst/>
            <a:rect l="l" t="t" r="r" b="b"/>
            <a:pathLst>
              <a:path w="1043304" h="8890">
                <a:moveTo>
                  <a:pt x="1043178" y="0"/>
                </a:moveTo>
                <a:lnTo>
                  <a:pt x="0" y="0"/>
                </a:lnTo>
                <a:lnTo>
                  <a:pt x="0" y="8381"/>
                </a:lnTo>
                <a:lnTo>
                  <a:pt x="1043178" y="0"/>
                </a:lnTo>
                <a:close/>
              </a:path>
            </a:pathLst>
          </a:custGeom>
          <a:solidFill>
            <a:srgbClr val="000000"/>
          </a:solidFill>
        </p:spPr>
        <p:txBody>
          <a:bodyPr wrap="square" lIns="0" tIns="0" rIns="0" bIns="0" rtlCol="0"/>
          <a:lstStyle/>
          <a:p>
            <a:endParaRPr/>
          </a:p>
        </p:txBody>
      </p:sp>
      <p:sp>
        <p:nvSpPr>
          <p:cNvPr id="1072" name="object 1072"/>
          <p:cNvSpPr/>
          <p:nvPr/>
        </p:nvSpPr>
        <p:spPr>
          <a:xfrm>
            <a:off x="5556000" y="8240967"/>
            <a:ext cx="1043305" cy="8890"/>
          </a:xfrm>
          <a:custGeom>
            <a:avLst/>
            <a:gdLst/>
            <a:ahLst/>
            <a:cxnLst/>
            <a:rect l="l" t="t" r="r" b="b"/>
            <a:pathLst>
              <a:path w="1043304" h="8890">
                <a:moveTo>
                  <a:pt x="1043178" y="0"/>
                </a:moveTo>
                <a:lnTo>
                  <a:pt x="0" y="8381"/>
                </a:lnTo>
                <a:lnTo>
                  <a:pt x="1043178" y="8381"/>
                </a:lnTo>
                <a:lnTo>
                  <a:pt x="1043178" y="0"/>
                </a:lnTo>
                <a:close/>
              </a:path>
            </a:pathLst>
          </a:custGeom>
          <a:solidFill>
            <a:srgbClr val="000000"/>
          </a:solidFill>
        </p:spPr>
        <p:txBody>
          <a:bodyPr wrap="square" lIns="0" tIns="0" rIns="0" bIns="0" rtlCol="0"/>
          <a:lstStyle/>
          <a:p>
            <a:endParaRPr/>
          </a:p>
        </p:txBody>
      </p:sp>
      <p:sp>
        <p:nvSpPr>
          <p:cNvPr id="1073" name="object 1073"/>
          <p:cNvSpPr txBox="1"/>
          <p:nvPr/>
        </p:nvSpPr>
        <p:spPr>
          <a:xfrm>
            <a:off x="5865626" y="8276124"/>
            <a:ext cx="420370" cy="133985"/>
          </a:xfrm>
          <a:prstGeom prst="rect">
            <a:avLst/>
          </a:prstGeom>
        </p:spPr>
        <p:txBody>
          <a:bodyPr vert="horz" wrap="square" lIns="0" tIns="13970" rIns="0" bIns="0" rtlCol="0">
            <a:spAutoFit/>
          </a:bodyPr>
          <a:lstStyle/>
          <a:p>
            <a:pPr marL="12700">
              <a:lnSpc>
                <a:spcPct val="100000"/>
              </a:lnSpc>
              <a:spcBef>
                <a:spcPts val="110"/>
              </a:spcBef>
            </a:pPr>
            <a:r>
              <a:rPr sz="700" dirty="0">
                <a:latin typeface="Arial"/>
                <a:cs typeface="Arial"/>
              </a:rPr>
              <a:t>CARGA</a:t>
            </a:r>
            <a:r>
              <a:rPr sz="700" spc="-60" dirty="0">
                <a:latin typeface="Arial"/>
                <a:cs typeface="Arial"/>
              </a:rPr>
              <a:t> </a:t>
            </a:r>
            <a:r>
              <a:rPr sz="700" spc="5" dirty="0">
                <a:latin typeface="Arial"/>
                <a:cs typeface="Arial"/>
              </a:rPr>
              <a:t>1</a:t>
            </a:r>
            <a:endParaRPr sz="700">
              <a:latin typeface="Arial"/>
              <a:cs typeface="Arial"/>
            </a:endParaRPr>
          </a:p>
        </p:txBody>
      </p:sp>
      <p:sp>
        <p:nvSpPr>
          <p:cNvPr id="1074" name="object 1074"/>
          <p:cNvSpPr/>
          <p:nvPr/>
        </p:nvSpPr>
        <p:spPr>
          <a:xfrm>
            <a:off x="5556000" y="8240967"/>
            <a:ext cx="1043305" cy="8890"/>
          </a:xfrm>
          <a:custGeom>
            <a:avLst/>
            <a:gdLst/>
            <a:ahLst/>
            <a:cxnLst/>
            <a:rect l="l" t="t" r="r" b="b"/>
            <a:pathLst>
              <a:path w="1043304" h="8890">
                <a:moveTo>
                  <a:pt x="0" y="0"/>
                </a:moveTo>
                <a:lnTo>
                  <a:pt x="0" y="8381"/>
                </a:lnTo>
                <a:lnTo>
                  <a:pt x="1043178" y="8381"/>
                </a:lnTo>
                <a:lnTo>
                  <a:pt x="1043178" y="0"/>
                </a:lnTo>
                <a:lnTo>
                  <a:pt x="0" y="0"/>
                </a:lnTo>
              </a:path>
            </a:pathLst>
          </a:custGeom>
          <a:ln w="3175">
            <a:solidFill>
              <a:srgbClr val="000000"/>
            </a:solidFill>
          </a:ln>
        </p:spPr>
        <p:txBody>
          <a:bodyPr wrap="square" lIns="0" tIns="0" rIns="0" bIns="0" rtlCol="0"/>
          <a:lstStyle/>
          <a:p>
            <a:endParaRPr/>
          </a:p>
        </p:txBody>
      </p:sp>
      <p:sp>
        <p:nvSpPr>
          <p:cNvPr id="1075" name="object 1075"/>
          <p:cNvSpPr txBox="1"/>
          <p:nvPr/>
        </p:nvSpPr>
        <p:spPr>
          <a:xfrm>
            <a:off x="5611880" y="7951159"/>
            <a:ext cx="112395" cy="170180"/>
          </a:xfrm>
          <a:prstGeom prst="rect">
            <a:avLst/>
          </a:prstGeom>
        </p:spPr>
        <p:txBody>
          <a:bodyPr vert="horz" wrap="square" lIns="0" tIns="12065" rIns="0" bIns="0" rtlCol="0">
            <a:spAutoFit/>
          </a:bodyPr>
          <a:lstStyle/>
          <a:p>
            <a:pPr marL="12700">
              <a:lnSpc>
                <a:spcPct val="100000"/>
              </a:lnSpc>
              <a:spcBef>
                <a:spcPts val="95"/>
              </a:spcBef>
            </a:pPr>
            <a:r>
              <a:rPr sz="950" spc="-5" dirty="0">
                <a:latin typeface="Arial"/>
                <a:cs typeface="Arial"/>
              </a:rPr>
              <a:t>N</a:t>
            </a:r>
            <a:endParaRPr sz="950">
              <a:latin typeface="Arial"/>
              <a:cs typeface="Arial"/>
            </a:endParaRPr>
          </a:p>
        </p:txBody>
      </p:sp>
      <p:sp>
        <p:nvSpPr>
          <p:cNvPr id="1076" name="object 1076"/>
          <p:cNvSpPr/>
          <p:nvPr/>
        </p:nvSpPr>
        <p:spPr>
          <a:xfrm>
            <a:off x="5556000" y="8244776"/>
            <a:ext cx="1043305" cy="0"/>
          </a:xfrm>
          <a:custGeom>
            <a:avLst/>
            <a:gdLst/>
            <a:ahLst/>
            <a:cxnLst/>
            <a:rect l="l" t="t" r="r" b="b"/>
            <a:pathLst>
              <a:path w="1043304">
                <a:moveTo>
                  <a:pt x="0" y="0"/>
                </a:moveTo>
                <a:lnTo>
                  <a:pt x="1043178" y="0"/>
                </a:lnTo>
              </a:path>
            </a:pathLst>
          </a:custGeom>
          <a:ln w="3175">
            <a:solidFill>
              <a:srgbClr val="000000"/>
            </a:solidFill>
          </a:ln>
        </p:spPr>
        <p:txBody>
          <a:bodyPr wrap="square" lIns="0" tIns="0" rIns="0" bIns="0" rtlCol="0"/>
          <a:lstStyle/>
          <a:p>
            <a:endParaRPr/>
          </a:p>
        </p:txBody>
      </p:sp>
      <p:sp>
        <p:nvSpPr>
          <p:cNvPr id="1077" name="object 1077"/>
          <p:cNvSpPr/>
          <p:nvPr/>
        </p:nvSpPr>
        <p:spPr>
          <a:xfrm>
            <a:off x="5855467" y="8528240"/>
            <a:ext cx="444500" cy="0"/>
          </a:xfrm>
          <a:custGeom>
            <a:avLst/>
            <a:gdLst/>
            <a:ahLst/>
            <a:cxnLst/>
            <a:rect l="l" t="t" r="r" b="b"/>
            <a:pathLst>
              <a:path w="444500">
                <a:moveTo>
                  <a:pt x="444245" y="0"/>
                </a:moveTo>
                <a:lnTo>
                  <a:pt x="0" y="0"/>
                </a:lnTo>
              </a:path>
            </a:pathLst>
          </a:custGeom>
          <a:ln w="3175">
            <a:solidFill>
              <a:srgbClr val="000000"/>
            </a:solidFill>
          </a:ln>
        </p:spPr>
        <p:txBody>
          <a:bodyPr wrap="square" lIns="0" tIns="0" rIns="0" bIns="0" rtlCol="0"/>
          <a:lstStyle/>
          <a:p>
            <a:endParaRPr/>
          </a:p>
        </p:txBody>
      </p:sp>
      <p:sp>
        <p:nvSpPr>
          <p:cNvPr id="1078" name="object 1078"/>
          <p:cNvSpPr/>
          <p:nvPr/>
        </p:nvSpPr>
        <p:spPr>
          <a:xfrm>
            <a:off x="5855467" y="8416988"/>
            <a:ext cx="444500" cy="0"/>
          </a:xfrm>
          <a:custGeom>
            <a:avLst/>
            <a:gdLst/>
            <a:ahLst/>
            <a:cxnLst/>
            <a:rect l="l" t="t" r="r" b="b"/>
            <a:pathLst>
              <a:path w="444500">
                <a:moveTo>
                  <a:pt x="0" y="0"/>
                </a:moveTo>
                <a:lnTo>
                  <a:pt x="444245" y="0"/>
                </a:lnTo>
              </a:path>
            </a:pathLst>
          </a:custGeom>
          <a:ln w="3175">
            <a:solidFill>
              <a:srgbClr val="000000"/>
            </a:solidFill>
          </a:ln>
        </p:spPr>
        <p:txBody>
          <a:bodyPr wrap="square" lIns="0" tIns="0" rIns="0" bIns="0" rtlCol="0"/>
          <a:lstStyle/>
          <a:p>
            <a:endParaRPr/>
          </a:p>
        </p:txBody>
      </p:sp>
      <p:sp>
        <p:nvSpPr>
          <p:cNvPr id="1079" name="object 1079"/>
          <p:cNvSpPr/>
          <p:nvPr/>
        </p:nvSpPr>
        <p:spPr>
          <a:xfrm>
            <a:off x="5556000" y="8230298"/>
            <a:ext cx="21590" cy="14604"/>
          </a:xfrm>
          <a:custGeom>
            <a:avLst/>
            <a:gdLst/>
            <a:ahLst/>
            <a:cxnLst/>
            <a:rect l="l" t="t" r="r" b="b"/>
            <a:pathLst>
              <a:path w="21589" h="14604">
                <a:moveTo>
                  <a:pt x="15240" y="0"/>
                </a:moveTo>
                <a:lnTo>
                  <a:pt x="0" y="14478"/>
                </a:lnTo>
                <a:lnTo>
                  <a:pt x="21336" y="14478"/>
                </a:lnTo>
                <a:lnTo>
                  <a:pt x="15240" y="0"/>
                </a:lnTo>
                <a:close/>
              </a:path>
            </a:pathLst>
          </a:custGeom>
          <a:solidFill>
            <a:srgbClr val="000000"/>
          </a:solidFill>
        </p:spPr>
        <p:txBody>
          <a:bodyPr wrap="square" lIns="0" tIns="0" rIns="0" bIns="0" rtlCol="0"/>
          <a:lstStyle/>
          <a:p>
            <a:endParaRPr/>
          </a:p>
        </p:txBody>
      </p:sp>
      <p:sp>
        <p:nvSpPr>
          <p:cNvPr id="1080" name="object 1080"/>
          <p:cNvSpPr/>
          <p:nvPr/>
        </p:nvSpPr>
        <p:spPr>
          <a:xfrm>
            <a:off x="5556000" y="8230298"/>
            <a:ext cx="21590" cy="14604"/>
          </a:xfrm>
          <a:custGeom>
            <a:avLst/>
            <a:gdLst/>
            <a:ahLst/>
            <a:cxnLst/>
            <a:rect l="l" t="t" r="r" b="b"/>
            <a:pathLst>
              <a:path w="21589" h="14604">
                <a:moveTo>
                  <a:pt x="21336" y="14478"/>
                </a:moveTo>
                <a:lnTo>
                  <a:pt x="15240" y="0"/>
                </a:lnTo>
                <a:lnTo>
                  <a:pt x="0" y="14478"/>
                </a:lnTo>
                <a:lnTo>
                  <a:pt x="21336" y="14478"/>
                </a:lnTo>
              </a:path>
            </a:pathLst>
          </a:custGeom>
          <a:ln w="3175">
            <a:solidFill>
              <a:srgbClr val="000000"/>
            </a:solidFill>
          </a:ln>
        </p:spPr>
        <p:txBody>
          <a:bodyPr wrap="square" lIns="0" tIns="0" rIns="0" bIns="0" rtlCol="0"/>
          <a:lstStyle/>
          <a:p>
            <a:endParaRPr/>
          </a:p>
        </p:txBody>
      </p:sp>
      <p:sp>
        <p:nvSpPr>
          <p:cNvPr id="1081" name="object 1081"/>
          <p:cNvSpPr/>
          <p:nvPr/>
        </p:nvSpPr>
        <p:spPr>
          <a:xfrm>
            <a:off x="5556000" y="8223440"/>
            <a:ext cx="15240" cy="21590"/>
          </a:xfrm>
          <a:custGeom>
            <a:avLst/>
            <a:gdLst/>
            <a:ahLst/>
            <a:cxnLst/>
            <a:rect l="l" t="t" r="r" b="b"/>
            <a:pathLst>
              <a:path w="15239" h="21590">
                <a:moveTo>
                  <a:pt x="0" y="0"/>
                </a:moveTo>
                <a:lnTo>
                  <a:pt x="0" y="21336"/>
                </a:lnTo>
                <a:lnTo>
                  <a:pt x="15240" y="6857"/>
                </a:lnTo>
                <a:lnTo>
                  <a:pt x="0" y="0"/>
                </a:lnTo>
                <a:close/>
              </a:path>
            </a:pathLst>
          </a:custGeom>
          <a:solidFill>
            <a:srgbClr val="000000"/>
          </a:solidFill>
        </p:spPr>
        <p:txBody>
          <a:bodyPr wrap="square" lIns="0" tIns="0" rIns="0" bIns="0" rtlCol="0"/>
          <a:lstStyle/>
          <a:p>
            <a:endParaRPr/>
          </a:p>
        </p:txBody>
      </p:sp>
      <p:sp>
        <p:nvSpPr>
          <p:cNvPr id="1082" name="object 1082"/>
          <p:cNvSpPr/>
          <p:nvPr/>
        </p:nvSpPr>
        <p:spPr>
          <a:xfrm>
            <a:off x="5556000" y="8223440"/>
            <a:ext cx="15240" cy="21590"/>
          </a:xfrm>
          <a:custGeom>
            <a:avLst/>
            <a:gdLst/>
            <a:ahLst/>
            <a:cxnLst/>
            <a:rect l="l" t="t" r="r" b="b"/>
            <a:pathLst>
              <a:path w="15239" h="21590">
                <a:moveTo>
                  <a:pt x="15240" y="6857"/>
                </a:moveTo>
                <a:lnTo>
                  <a:pt x="0" y="0"/>
                </a:lnTo>
                <a:lnTo>
                  <a:pt x="0" y="21336"/>
                </a:lnTo>
                <a:lnTo>
                  <a:pt x="15240" y="6857"/>
                </a:lnTo>
              </a:path>
            </a:pathLst>
          </a:custGeom>
          <a:ln w="3175">
            <a:solidFill>
              <a:srgbClr val="000000"/>
            </a:solidFill>
          </a:ln>
        </p:spPr>
        <p:txBody>
          <a:bodyPr wrap="square" lIns="0" tIns="0" rIns="0" bIns="0" rtlCol="0"/>
          <a:lstStyle/>
          <a:p>
            <a:endParaRPr/>
          </a:p>
        </p:txBody>
      </p:sp>
      <p:sp>
        <p:nvSpPr>
          <p:cNvPr id="1083" name="object 1083"/>
          <p:cNvSpPr/>
          <p:nvPr/>
        </p:nvSpPr>
        <p:spPr>
          <a:xfrm>
            <a:off x="5540761" y="8223440"/>
            <a:ext cx="15240" cy="21590"/>
          </a:xfrm>
          <a:custGeom>
            <a:avLst/>
            <a:gdLst/>
            <a:ahLst/>
            <a:cxnLst/>
            <a:rect l="l" t="t" r="r" b="b"/>
            <a:pathLst>
              <a:path w="15239" h="21590">
                <a:moveTo>
                  <a:pt x="15239" y="0"/>
                </a:moveTo>
                <a:lnTo>
                  <a:pt x="0" y="6857"/>
                </a:lnTo>
                <a:lnTo>
                  <a:pt x="15239" y="21336"/>
                </a:lnTo>
                <a:lnTo>
                  <a:pt x="15239" y="0"/>
                </a:lnTo>
                <a:close/>
              </a:path>
            </a:pathLst>
          </a:custGeom>
          <a:solidFill>
            <a:srgbClr val="000000"/>
          </a:solidFill>
        </p:spPr>
        <p:txBody>
          <a:bodyPr wrap="square" lIns="0" tIns="0" rIns="0" bIns="0" rtlCol="0"/>
          <a:lstStyle/>
          <a:p>
            <a:endParaRPr/>
          </a:p>
        </p:txBody>
      </p:sp>
      <p:sp>
        <p:nvSpPr>
          <p:cNvPr id="1084" name="object 1084"/>
          <p:cNvSpPr/>
          <p:nvPr/>
        </p:nvSpPr>
        <p:spPr>
          <a:xfrm>
            <a:off x="5540761" y="8223440"/>
            <a:ext cx="15240" cy="21590"/>
          </a:xfrm>
          <a:custGeom>
            <a:avLst/>
            <a:gdLst/>
            <a:ahLst/>
            <a:cxnLst/>
            <a:rect l="l" t="t" r="r" b="b"/>
            <a:pathLst>
              <a:path w="15239" h="21590">
                <a:moveTo>
                  <a:pt x="15239" y="0"/>
                </a:moveTo>
                <a:lnTo>
                  <a:pt x="0" y="6857"/>
                </a:lnTo>
                <a:lnTo>
                  <a:pt x="15239" y="21336"/>
                </a:lnTo>
                <a:lnTo>
                  <a:pt x="15239" y="0"/>
                </a:lnTo>
              </a:path>
            </a:pathLst>
          </a:custGeom>
          <a:ln w="3175">
            <a:solidFill>
              <a:srgbClr val="000000"/>
            </a:solidFill>
          </a:ln>
        </p:spPr>
        <p:txBody>
          <a:bodyPr wrap="square" lIns="0" tIns="0" rIns="0" bIns="0" rtlCol="0"/>
          <a:lstStyle/>
          <a:p>
            <a:endParaRPr/>
          </a:p>
        </p:txBody>
      </p:sp>
      <p:sp>
        <p:nvSpPr>
          <p:cNvPr id="1085" name="object 1085"/>
          <p:cNvSpPr/>
          <p:nvPr/>
        </p:nvSpPr>
        <p:spPr>
          <a:xfrm>
            <a:off x="5534665" y="8230298"/>
            <a:ext cx="21590" cy="14604"/>
          </a:xfrm>
          <a:custGeom>
            <a:avLst/>
            <a:gdLst/>
            <a:ahLst/>
            <a:cxnLst/>
            <a:rect l="l" t="t" r="r" b="b"/>
            <a:pathLst>
              <a:path w="21589" h="14604">
                <a:moveTo>
                  <a:pt x="6095" y="0"/>
                </a:moveTo>
                <a:lnTo>
                  <a:pt x="0" y="14478"/>
                </a:lnTo>
                <a:lnTo>
                  <a:pt x="21335" y="14478"/>
                </a:lnTo>
                <a:lnTo>
                  <a:pt x="6095" y="0"/>
                </a:lnTo>
                <a:close/>
              </a:path>
            </a:pathLst>
          </a:custGeom>
          <a:solidFill>
            <a:srgbClr val="000000"/>
          </a:solidFill>
        </p:spPr>
        <p:txBody>
          <a:bodyPr wrap="square" lIns="0" tIns="0" rIns="0" bIns="0" rtlCol="0"/>
          <a:lstStyle/>
          <a:p>
            <a:endParaRPr/>
          </a:p>
        </p:txBody>
      </p:sp>
      <p:sp>
        <p:nvSpPr>
          <p:cNvPr id="1086" name="object 1086"/>
          <p:cNvSpPr/>
          <p:nvPr/>
        </p:nvSpPr>
        <p:spPr>
          <a:xfrm>
            <a:off x="5534665" y="8230298"/>
            <a:ext cx="21590" cy="14604"/>
          </a:xfrm>
          <a:custGeom>
            <a:avLst/>
            <a:gdLst/>
            <a:ahLst/>
            <a:cxnLst/>
            <a:rect l="l" t="t" r="r" b="b"/>
            <a:pathLst>
              <a:path w="21589" h="14604">
                <a:moveTo>
                  <a:pt x="6095" y="0"/>
                </a:moveTo>
                <a:lnTo>
                  <a:pt x="0" y="14478"/>
                </a:lnTo>
                <a:lnTo>
                  <a:pt x="21335" y="14478"/>
                </a:lnTo>
                <a:lnTo>
                  <a:pt x="6095" y="0"/>
                </a:lnTo>
              </a:path>
            </a:pathLst>
          </a:custGeom>
          <a:ln w="3175">
            <a:solidFill>
              <a:srgbClr val="000000"/>
            </a:solidFill>
          </a:ln>
        </p:spPr>
        <p:txBody>
          <a:bodyPr wrap="square" lIns="0" tIns="0" rIns="0" bIns="0" rtlCol="0"/>
          <a:lstStyle/>
          <a:p>
            <a:endParaRPr/>
          </a:p>
        </p:txBody>
      </p:sp>
      <p:sp>
        <p:nvSpPr>
          <p:cNvPr id="1087" name="object 1087"/>
          <p:cNvSpPr/>
          <p:nvPr/>
        </p:nvSpPr>
        <p:spPr>
          <a:xfrm>
            <a:off x="5534665" y="8244776"/>
            <a:ext cx="21590" cy="15240"/>
          </a:xfrm>
          <a:custGeom>
            <a:avLst/>
            <a:gdLst/>
            <a:ahLst/>
            <a:cxnLst/>
            <a:rect l="l" t="t" r="r" b="b"/>
            <a:pathLst>
              <a:path w="21589" h="15240">
                <a:moveTo>
                  <a:pt x="21335" y="0"/>
                </a:moveTo>
                <a:lnTo>
                  <a:pt x="0" y="0"/>
                </a:lnTo>
                <a:lnTo>
                  <a:pt x="6095" y="15240"/>
                </a:lnTo>
                <a:lnTo>
                  <a:pt x="21335" y="0"/>
                </a:lnTo>
                <a:close/>
              </a:path>
            </a:pathLst>
          </a:custGeom>
          <a:solidFill>
            <a:srgbClr val="000000"/>
          </a:solidFill>
        </p:spPr>
        <p:txBody>
          <a:bodyPr wrap="square" lIns="0" tIns="0" rIns="0" bIns="0" rtlCol="0"/>
          <a:lstStyle/>
          <a:p>
            <a:endParaRPr/>
          </a:p>
        </p:txBody>
      </p:sp>
      <p:sp>
        <p:nvSpPr>
          <p:cNvPr id="1088" name="object 1088"/>
          <p:cNvSpPr/>
          <p:nvPr/>
        </p:nvSpPr>
        <p:spPr>
          <a:xfrm>
            <a:off x="5534665" y="8244776"/>
            <a:ext cx="21590" cy="15240"/>
          </a:xfrm>
          <a:custGeom>
            <a:avLst/>
            <a:gdLst/>
            <a:ahLst/>
            <a:cxnLst/>
            <a:rect l="l" t="t" r="r" b="b"/>
            <a:pathLst>
              <a:path w="21589" h="15240">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1089" name="object 1089"/>
          <p:cNvSpPr/>
          <p:nvPr/>
        </p:nvSpPr>
        <p:spPr>
          <a:xfrm>
            <a:off x="5540761" y="8244776"/>
            <a:ext cx="15240" cy="22225"/>
          </a:xfrm>
          <a:custGeom>
            <a:avLst/>
            <a:gdLst/>
            <a:ahLst/>
            <a:cxnLst/>
            <a:rect l="l" t="t" r="r" b="b"/>
            <a:pathLst>
              <a:path w="15239" h="22225">
                <a:moveTo>
                  <a:pt x="15239" y="0"/>
                </a:moveTo>
                <a:lnTo>
                  <a:pt x="0" y="15240"/>
                </a:lnTo>
                <a:lnTo>
                  <a:pt x="15239" y="22098"/>
                </a:lnTo>
                <a:lnTo>
                  <a:pt x="15239" y="0"/>
                </a:lnTo>
                <a:close/>
              </a:path>
            </a:pathLst>
          </a:custGeom>
          <a:solidFill>
            <a:srgbClr val="000000"/>
          </a:solidFill>
        </p:spPr>
        <p:txBody>
          <a:bodyPr wrap="square" lIns="0" tIns="0" rIns="0" bIns="0" rtlCol="0"/>
          <a:lstStyle/>
          <a:p>
            <a:endParaRPr/>
          </a:p>
        </p:txBody>
      </p:sp>
      <p:sp>
        <p:nvSpPr>
          <p:cNvPr id="1090" name="object 1090"/>
          <p:cNvSpPr/>
          <p:nvPr/>
        </p:nvSpPr>
        <p:spPr>
          <a:xfrm>
            <a:off x="5540761" y="8244776"/>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1091" name="object 1091"/>
          <p:cNvSpPr/>
          <p:nvPr/>
        </p:nvSpPr>
        <p:spPr>
          <a:xfrm>
            <a:off x="5556000" y="8244776"/>
            <a:ext cx="15240" cy="22225"/>
          </a:xfrm>
          <a:custGeom>
            <a:avLst/>
            <a:gdLst/>
            <a:ahLst/>
            <a:cxnLst/>
            <a:rect l="l" t="t" r="r" b="b"/>
            <a:pathLst>
              <a:path w="15239" h="22225">
                <a:moveTo>
                  <a:pt x="0" y="0"/>
                </a:moveTo>
                <a:lnTo>
                  <a:pt x="0" y="22098"/>
                </a:lnTo>
                <a:lnTo>
                  <a:pt x="15240" y="15240"/>
                </a:lnTo>
                <a:lnTo>
                  <a:pt x="0" y="0"/>
                </a:lnTo>
                <a:close/>
              </a:path>
            </a:pathLst>
          </a:custGeom>
          <a:solidFill>
            <a:srgbClr val="000000"/>
          </a:solidFill>
        </p:spPr>
        <p:txBody>
          <a:bodyPr wrap="square" lIns="0" tIns="0" rIns="0" bIns="0" rtlCol="0"/>
          <a:lstStyle/>
          <a:p>
            <a:endParaRPr/>
          </a:p>
        </p:txBody>
      </p:sp>
      <p:sp>
        <p:nvSpPr>
          <p:cNvPr id="1092" name="object 1092"/>
          <p:cNvSpPr/>
          <p:nvPr/>
        </p:nvSpPr>
        <p:spPr>
          <a:xfrm>
            <a:off x="5556000" y="8244776"/>
            <a:ext cx="15240" cy="22225"/>
          </a:xfrm>
          <a:custGeom>
            <a:avLst/>
            <a:gdLst/>
            <a:ahLst/>
            <a:cxnLst/>
            <a:rect l="l" t="t" r="r" b="b"/>
            <a:pathLst>
              <a:path w="15239"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093" name="object 1093"/>
          <p:cNvSpPr/>
          <p:nvPr/>
        </p:nvSpPr>
        <p:spPr>
          <a:xfrm>
            <a:off x="5556000" y="8244776"/>
            <a:ext cx="21590" cy="15240"/>
          </a:xfrm>
          <a:custGeom>
            <a:avLst/>
            <a:gdLst/>
            <a:ahLst/>
            <a:cxnLst/>
            <a:rect l="l" t="t" r="r" b="b"/>
            <a:pathLst>
              <a:path w="21589" h="15240">
                <a:moveTo>
                  <a:pt x="21336" y="0"/>
                </a:moveTo>
                <a:lnTo>
                  <a:pt x="0" y="0"/>
                </a:lnTo>
                <a:lnTo>
                  <a:pt x="15240" y="15240"/>
                </a:lnTo>
                <a:lnTo>
                  <a:pt x="21336" y="0"/>
                </a:lnTo>
                <a:close/>
              </a:path>
            </a:pathLst>
          </a:custGeom>
          <a:solidFill>
            <a:srgbClr val="000000"/>
          </a:solidFill>
        </p:spPr>
        <p:txBody>
          <a:bodyPr wrap="square" lIns="0" tIns="0" rIns="0" bIns="0" rtlCol="0"/>
          <a:lstStyle/>
          <a:p>
            <a:endParaRPr/>
          </a:p>
        </p:txBody>
      </p:sp>
      <p:sp>
        <p:nvSpPr>
          <p:cNvPr id="1094" name="object 1094"/>
          <p:cNvSpPr/>
          <p:nvPr/>
        </p:nvSpPr>
        <p:spPr>
          <a:xfrm>
            <a:off x="5556000" y="8244776"/>
            <a:ext cx="21590" cy="15240"/>
          </a:xfrm>
          <a:custGeom>
            <a:avLst/>
            <a:gdLst/>
            <a:ahLst/>
            <a:cxnLst/>
            <a:rect l="l" t="t" r="r" b="b"/>
            <a:pathLst>
              <a:path w="21589" h="15240">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1095" name="object 1095"/>
          <p:cNvSpPr/>
          <p:nvPr/>
        </p:nvSpPr>
        <p:spPr>
          <a:xfrm>
            <a:off x="5770123" y="8468805"/>
            <a:ext cx="86360" cy="8890"/>
          </a:xfrm>
          <a:custGeom>
            <a:avLst/>
            <a:gdLst/>
            <a:ahLst/>
            <a:cxnLst/>
            <a:rect l="l" t="t" r="r" b="b"/>
            <a:pathLst>
              <a:path w="86360" h="8890">
                <a:moveTo>
                  <a:pt x="86106" y="0"/>
                </a:moveTo>
                <a:lnTo>
                  <a:pt x="0" y="8381"/>
                </a:lnTo>
                <a:lnTo>
                  <a:pt x="86106" y="8381"/>
                </a:lnTo>
                <a:lnTo>
                  <a:pt x="86106" y="0"/>
                </a:lnTo>
                <a:close/>
              </a:path>
            </a:pathLst>
          </a:custGeom>
          <a:solidFill>
            <a:srgbClr val="000000"/>
          </a:solidFill>
        </p:spPr>
        <p:txBody>
          <a:bodyPr wrap="square" lIns="0" tIns="0" rIns="0" bIns="0" rtlCol="0"/>
          <a:lstStyle/>
          <a:p>
            <a:endParaRPr/>
          </a:p>
        </p:txBody>
      </p:sp>
      <p:sp>
        <p:nvSpPr>
          <p:cNvPr id="1096" name="object 1096"/>
          <p:cNvSpPr/>
          <p:nvPr/>
        </p:nvSpPr>
        <p:spPr>
          <a:xfrm>
            <a:off x="5770123" y="8468805"/>
            <a:ext cx="86360" cy="8890"/>
          </a:xfrm>
          <a:custGeom>
            <a:avLst/>
            <a:gdLst/>
            <a:ahLst/>
            <a:cxnLst/>
            <a:rect l="l" t="t" r="r" b="b"/>
            <a:pathLst>
              <a:path w="86360" h="8890">
                <a:moveTo>
                  <a:pt x="86106" y="0"/>
                </a:moveTo>
                <a:lnTo>
                  <a:pt x="0" y="0"/>
                </a:lnTo>
                <a:lnTo>
                  <a:pt x="0" y="8381"/>
                </a:lnTo>
                <a:lnTo>
                  <a:pt x="86106" y="0"/>
                </a:lnTo>
                <a:close/>
              </a:path>
            </a:pathLst>
          </a:custGeom>
          <a:solidFill>
            <a:srgbClr val="000000"/>
          </a:solidFill>
        </p:spPr>
        <p:txBody>
          <a:bodyPr wrap="square" lIns="0" tIns="0" rIns="0" bIns="0" rtlCol="0"/>
          <a:lstStyle/>
          <a:p>
            <a:endParaRPr/>
          </a:p>
        </p:txBody>
      </p:sp>
      <p:sp>
        <p:nvSpPr>
          <p:cNvPr id="1097" name="object 1097"/>
          <p:cNvSpPr/>
          <p:nvPr/>
        </p:nvSpPr>
        <p:spPr>
          <a:xfrm>
            <a:off x="5770123" y="8468805"/>
            <a:ext cx="85725" cy="8890"/>
          </a:xfrm>
          <a:custGeom>
            <a:avLst/>
            <a:gdLst/>
            <a:ahLst/>
            <a:cxnLst/>
            <a:rect l="l" t="t" r="r" b="b"/>
            <a:pathLst>
              <a:path w="85725" h="8890">
                <a:moveTo>
                  <a:pt x="85344" y="8381"/>
                </a:moveTo>
                <a:lnTo>
                  <a:pt x="85344" y="0"/>
                </a:lnTo>
                <a:lnTo>
                  <a:pt x="0" y="0"/>
                </a:lnTo>
                <a:lnTo>
                  <a:pt x="0" y="8381"/>
                </a:lnTo>
                <a:lnTo>
                  <a:pt x="85344" y="8381"/>
                </a:lnTo>
              </a:path>
            </a:pathLst>
          </a:custGeom>
          <a:ln w="3175">
            <a:solidFill>
              <a:srgbClr val="000000"/>
            </a:solidFill>
          </a:ln>
        </p:spPr>
        <p:txBody>
          <a:bodyPr wrap="square" lIns="0" tIns="0" rIns="0" bIns="0" rtlCol="0"/>
          <a:lstStyle/>
          <a:p>
            <a:endParaRPr/>
          </a:p>
        </p:txBody>
      </p:sp>
      <p:sp>
        <p:nvSpPr>
          <p:cNvPr id="1098" name="object 1098"/>
          <p:cNvSpPr/>
          <p:nvPr/>
        </p:nvSpPr>
        <p:spPr>
          <a:xfrm>
            <a:off x="5770123" y="8472614"/>
            <a:ext cx="85725" cy="0"/>
          </a:xfrm>
          <a:custGeom>
            <a:avLst/>
            <a:gdLst/>
            <a:ahLst/>
            <a:cxnLst/>
            <a:rect l="l" t="t" r="r" b="b"/>
            <a:pathLst>
              <a:path w="85725">
                <a:moveTo>
                  <a:pt x="85344" y="0"/>
                </a:moveTo>
                <a:lnTo>
                  <a:pt x="0" y="0"/>
                </a:lnTo>
              </a:path>
            </a:pathLst>
          </a:custGeom>
          <a:ln w="3175">
            <a:solidFill>
              <a:srgbClr val="000000"/>
            </a:solidFill>
          </a:ln>
        </p:spPr>
        <p:txBody>
          <a:bodyPr wrap="square" lIns="0" tIns="0" rIns="0" bIns="0" rtlCol="0"/>
          <a:lstStyle/>
          <a:p>
            <a:endParaRPr/>
          </a:p>
        </p:txBody>
      </p:sp>
      <p:sp>
        <p:nvSpPr>
          <p:cNvPr id="1099" name="object 1099"/>
          <p:cNvSpPr/>
          <p:nvPr/>
        </p:nvSpPr>
        <p:spPr>
          <a:xfrm>
            <a:off x="5851656" y="8416988"/>
            <a:ext cx="8890" cy="111760"/>
          </a:xfrm>
          <a:custGeom>
            <a:avLst/>
            <a:gdLst/>
            <a:ahLst/>
            <a:cxnLst/>
            <a:rect l="l" t="t" r="r" b="b"/>
            <a:pathLst>
              <a:path w="8889" h="111759">
                <a:moveTo>
                  <a:pt x="0" y="0"/>
                </a:moveTo>
                <a:lnTo>
                  <a:pt x="0" y="111251"/>
                </a:lnTo>
                <a:lnTo>
                  <a:pt x="8381" y="111251"/>
                </a:lnTo>
                <a:lnTo>
                  <a:pt x="0" y="0"/>
                </a:lnTo>
                <a:close/>
              </a:path>
            </a:pathLst>
          </a:custGeom>
          <a:solidFill>
            <a:srgbClr val="000000"/>
          </a:solidFill>
        </p:spPr>
        <p:txBody>
          <a:bodyPr wrap="square" lIns="0" tIns="0" rIns="0" bIns="0" rtlCol="0"/>
          <a:lstStyle/>
          <a:p>
            <a:endParaRPr/>
          </a:p>
        </p:txBody>
      </p:sp>
      <p:sp>
        <p:nvSpPr>
          <p:cNvPr id="1100" name="object 1100"/>
          <p:cNvSpPr/>
          <p:nvPr/>
        </p:nvSpPr>
        <p:spPr>
          <a:xfrm>
            <a:off x="5851656" y="8416988"/>
            <a:ext cx="8890" cy="111760"/>
          </a:xfrm>
          <a:custGeom>
            <a:avLst/>
            <a:gdLst/>
            <a:ahLst/>
            <a:cxnLst/>
            <a:rect l="l" t="t" r="r" b="b"/>
            <a:pathLst>
              <a:path w="8889" h="111759">
                <a:moveTo>
                  <a:pt x="8381" y="0"/>
                </a:moveTo>
                <a:lnTo>
                  <a:pt x="0" y="0"/>
                </a:lnTo>
                <a:lnTo>
                  <a:pt x="8381" y="111251"/>
                </a:lnTo>
                <a:lnTo>
                  <a:pt x="8381" y="0"/>
                </a:lnTo>
                <a:close/>
              </a:path>
            </a:pathLst>
          </a:custGeom>
          <a:solidFill>
            <a:srgbClr val="000000"/>
          </a:solidFill>
        </p:spPr>
        <p:txBody>
          <a:bodyPr wrap="square" lIns="0" tIns="0" rIns="0" bIns="0" rtlCol="0"/>
          <a:lstStyle/>
          <a:p>
            <a:endParaRPr/>
          </a:p>
        </p:txBody>
      </p:sp>
      <p:sp>
        <p:nvSpPr>
          <p:cNvPr id="1101" name="object 1101"/>
          <p:cNvSpPr/>
          <p:nvPr/>
        </p:nvSpPr>
        <p:spPr>
          <a:xfrm>
            <a:off x="5851656" y="8416988"/>
            <a:ext cx="8890" cy="111760"/>
          </a:xfrm>
          <a:custGeom>
            <a:avLst/>
            <a:gdLst/>
            <a:ahLst/>
            <a:cxnLst/>
            <a:rect l="l" t="t" r="r" b="b"/>
            <a:pathLst>
              <a:path w="8889" h="111759">
                <a:moveTo>
                  <a:pt x="0" y="111251"/>
                </a:moveTo>
                <a:lnTo>
                  <a:pt x="8381" y="111251"/>
                </a:lnTo>
                <a:lnTo>
                  <a:pt x="8381" y="0"/>
                </a:lnTo>
                <a:lnTo>
                  <a:pt x="0" y="0"/>
                </a:lnTo>
                <a:lnTo>
                  <a:pt x="0" y="111251"/>
                </a:lnTo>
              </a:path>
            </a:pathLst>
          </a:custGeom>
          <a:ln w="3175">
            <a:solidFill>
              <a:srgbClr val="000000"/>
            </a:solidFill>
          </a:ln>
        </p:spPr>
        <p:txBody>
          <a:bodyPr wrap="square" lIns="0" tIns="0" rIns="0" bIns="0" rtlCol="0"/>
          <a:lstStyle/>
          <a:p>
            <a:endParaRPr/>
          </a:p>
        </p:txBody>
      </p:sp>
      <p:sp>
        <p:nvSpPr>
          <p:cNvPr id="1102" name="object 1102"/>
          <p:cNvSpPr txBox="1"/>
          <p:nvPr/>
        </p:nvSpPr>
        <p:spPr>
          <a:xfrm>
            <a:off x="6225291" y="8066980"/>
            <a:ext cx="158115" cy="170180"/>
          </a:xfrm>
          <a:prstGeom prst="rect">
            <a:avLst/>
          </a:prstGeom>
        </p:spPr>
        <p:txBody>
          <a:bodyPr vert="horz" wrap="square" lIns="0" tIns="12065" rIns="0" bIns="0" rtlCol="0">
            <a:spAutoFit/>
          </a:bodyPr>
          <a:lstStyle/>
          <a:p>
            <a:pPr marL="12700">
              <a:lnSpc>
                <a:spcPct val="100000"/>
              </a:lnSpc>
              <a:spcBef>
                <a:spcPts val="95"/>
              </a:spcBef>
            </a:pPr>
            <a:r>
              <a:rPr sz="950" spc="-10" dirty="0">
                <a:latin typeface="Arial"/>
                <a:cs typeface="Arial"/>
              </a:rPr>
              <a:t>L1</a:t>
            </a:r>
            <a:endParaRPr sz="950">
              <a:latin typeface="Arial"/>
              <a:cs typeface="Arial"/>
            </a:endParaRPr>
          </a:p>
        </p:txBody>
      </p:sp>
      <p:sp>
        <p:nvSpPr>
          <p:cNvPr id="1103" name="object 1103"/>
          <p:cNvSpPr/>
          <p:nvPr/>
        </p:nvSpPr>
        <p:spPr>
          <a:xfrm>
            <a:off x="5855467" y="8416988"/>
            <a:ext cx="0" cy="111760"/>
          </a:xfrm>
          <a:custGeom>
            <a:avLst/>
            <a:gdLst/>
            <a:ahLst/>
            <a:cxnLst/>
            <a:rect l="l" t="t" r="r" b="b"/>
            <a:pathLst>
              <a:path h="111759">
                <a:moveTo>
                  <a:pt x="0" y="111251"/>
                </a:moveTo>
                <a:lnTo>
                  <a:pt x="0" y="0"/>
                </a:lnTo>
              </a:path>
            </a:pathLst>
          </a:custGeom>
          <a:ln w="3175">
            <a:solidFill>
              <a:srgbClr val="000000"/>
            </a:solidFill>
          </a:ln>
        </p:spPr>
        <p:txBody>
          <a:bodyPr wrap="square" lIns="0" tIns="0" rIns="0" bIns="0" rtlCol="0"/>
          <a:lstStyle/>
          <a:p>
            <a:endParaRPr/>
          </a:p>
        </p:txBody>
      </p:sp>
      <p:sp>
        <p:nvSpPr>
          <p:cNvPr id="1104" name="object 1104"/>
          <p:cNvSpPr/>
          <p:nvPr/>
        </p:nvSpPr>
        <p:spPr>
          <a:xfrm>
            <a:off x="6295141" y="8416988"/>
            <a:ext cx="8890" cy="111760"/>
          </a:xfrm>
          <a:custGeom>
            <a:avLst/>
            <a:gdLst/>
            <a:ahLst/>
            <a:cxnLst/>
            <a:rect l="l" t="t" r="r" b="b"/>
            <a:pathLst>
              <a:path w="8889" h="111759">
                <a:moveTo>
                  <a:pt x="8381" y="0"/>
                </a:moveTo>
                <a:lnTo>
                  <a:pt x="0" y="0"/>
                </a:lnTo>
                <a:lnTo>
                  <a:pt x="8381" y="111251"/>
                </a:lnTo>
                <a:lnTo>
                  <a:pt x="8381" y="0"/>
                </a:lnTo>
                <a:close/>
              </a:path>
            </a:pathLst>
          </a:custGeom>
          <a:solidFill>
            <a:srgbClr val="000000"/>
          </a:solidFill>
        </p:spPr>
        <p:txBody>
          <a:bodyPr wrap="square" lIns="0" tIns="0" rIns="0" bIns="0" rtlCol="0"/>
          <a:lstStyle/>
          <a:p>
            <a:endParaRPr/>
          </a:p>
        </p:txBody>
      </p:sp>
      <p:sp>
        <p:nvSpPr>
          <p:cNvPr id="1105" name="object 1105"/>
          <p:cNvSpPr/>
          <p:nvPr/>
        </p:nvSpPr>
        <p:spPr>
          <a:xfrm>
            <a:off x="6295141" y="8416988"/>
            <a:ext cx="8890" cy="111760"/>
          </a:xfrm>
          <a:custGeom>
            <a:avLst/>
            <a:gdLst/>
            <a:ahLst/>
            <a:cxnLst/>
            <a:rect l="l" t="t" r="r" b="b"/>
            <a:pathLst>
              <a:path w="8889" h="111759">
                <a:moveTo>
                  <a:pt x="0" y="0"/>
                </a:moveTo>
                <a:lnTo>
                  <a:pt x="0" y="111251"/>
                </a:lnTo>
                <a:lnTo>
                  <a:pt x="8381" y="111251"/>
                </a:lnTo>
                <a:lnTo>
                  <a:pt x="0" y="0"/>
                </a:lnTo>
                <a:close/>
              </a:path>
            </a:pathLst>
          </a:custGeom>
          <a:solidFill>
            <a:srgbClr val="000000"/>
          </a:solidFill>
        </p:spPr>
        <p:txBody>
          <a:bodyPr wrap="square" lIns="0" tIns="0" rIns="0" bIns="0" rtlCol="0"/>
          <a:lstStyle/>
          <a:p>
            <a:endParaRPr/>
          </a:p>
        </p:txBody>
      </p:sp>
      <p:sp>
        <p:nvSpPr>
          <p:cNvPr id="1106" name="object 1106"/>
          <p:cNvSpPr/>
          <p:nvPr/>
        </p:nvSpPr>
        <p:spPr>
          <a:xfrm>
            <a:off x="6295141" y="8416988"/>
            <a:ext cx="8890" cy="111760"/>
          </a:xfrm>
          <a:custGeom>
            <a:avLst/>
            <a:gdLst/>
            <a:ahLst/>
            <a:cxnLst/>
            <a:rect l="l" t="t" r="r" b="b"/>
            <a:pathLst>
              <a:path w="8889" h="111759">
                <a:moveTo>
                  <a:pt x="8381" y="0"/>
                </a:moveTo>
                <a:lnTo>
                  <a:pt x="0" y="0"/>
                </a:lnTo>
                <a:lnTo>
                  <a:pt x="0" y="111251"/>
                </a:lnTo>
                <a:lnTo>
                  <a:pt x="8381" y="111251"/>
                </a:lnTo>
                <a:lnTo>
                  <a:pt x="8381" y="0"/>
                </a:lnTo>
              </a:path>
            </a:pathLst>
          </a:custGeom>
          <a:ln w="3175">
            <a:solidFill>
              <a:srgbClr val="000000"/>
            </a:solidFill>
          </a:ln>
        </p:spPr>
        <p:txBody>
          <a:bodyPr wrap="square" lIns="0" tIns="0" rIns="0" bIns="0" rtlCol="0"/>
          <a:lstStyle/>
          <a:p>
            <a:endParaRPr/>
          </a:p>
        </p:txBody>
      </p:sp>
      <p:sp>
        <p:nvSpPr>
          <p:cNvPr id="1107" name="object 1107"/>
          <p:cNvSpPr/>
          <p:nvPr/>
        </p:nvSpPr>
        <p:spPr>
          <a:xfrm>
            <a:off x="6299712" y="8416988"/>
            <a:ext cx="0" cy="111760"/>
          </a:xfrm>
          <a:custGeom>
            <a:avLst/>
            <a:gdLst/>
            <a:ahLst/>
            <a:cxnLst/>
            <a:rect l="l" t="t" r="r" b="b"/>
            <a:pathLst>
              <a:path h="111759">
                <a:moveTo>
                  <a:pt x="0" y="0"/>
                </a:moveTo>
                <a:lnTo>
                  <a:pt x="0" y="111251"/>
                </a:lnTo>
              </a:path>
            </a:pathLst>
          </a:custGeom>
          <a:ln w="3175">
            <a:solidFill>
              <a:srgbClr val="000000"/>
            </a:solidFill>
          </a:ln>
        </p:spPr>
        <p:txBody>
          <a:bodyPr wrap="square" lIns="0" tIns="0" rIns="0" bIns="0" rtlCol="0"/>
          <a:lstStyle/>
          <a:p>
            <a:endParaRPr/>
          </a:p>
        </p:txBody>
      </p:sp>
      <p:sp>
        <p:nvSpPr>
          <p:cNvPr id="1108" name="object 1108"/>
          <p:cNvSpPr/>
          <p:nvPr/>
        </p:nvSpPr>
        <p:spPr>
          <a:xfrm>
            <a:off x="6299712" y="8468805"/>
            <a:ext cx="85725" cy="8890"/>
          </a:xfrm>
          <a:custGeom>
            <a:avLst/>
            <a:gdLst/>
            <a:ahLst/>
            <a:cxnLst/>
            <a:rect l="l" t="t" r="r" b="b"/>
            <a:pathLst>
              <a:path w="85725" h="8890">
                <a:moveTo>
                  <a:pt x="85344" y="0"/>
                </a:moveTo>
                <a:lnTo>
                  <a:pt x="0" y="8381"/>
                </a:lnTo>
                <a:lnTo>
                  <a:pt x="85344" y="8381"/>
                </a:lnTo>
                <a:lnTo>
                  <a:pt x="85344" y="0"/>
                </a:lnTo>
                <a:close/>
              </a:path>
            </a:pathLst>
          </a:custGeom>
          <a:solidFill>
            <a:srgbClr val="000000"/>
          </a:solidFill>
        </p:spPr>
        <p:txBody>
          <a:bodyPr wrap="square" lIns="0" tIns="0" rIns="0" bIns="0" rtlCol="0"/>
          <a:lstStyle/>
          <a:p>
            <a:endParaRPr/>
          </a:p>
        </p:txBody>
      </p:sp>
      <p:sp>
        <p:nvSpPr>
          <p:cNvPr id="1109" name="object 1109"/>
          <p:cNvSpPr/>
          <p:nvPr/>
        </p:nvSpPr>
        <p:spPr>
          <a:xfrm>
            <a:off x="6299712" y="8468805"/>
            <a:ext cx="85725" cy="8890"/>
          </a:xfrm>
          <a:custGeom>
            <a:avLst/>
            <a:gdLst/>
            <a:ahLst/>
            <a:cxnLst/>
            <a:rect l="l" t="t" r="r" b="b"/>
            <a:pathLst>
              <a:path w="85725" h="8890">
                <a:moveTo>
                  <a:pt x="85344" y="0"/>
                </a:moveTo>
                <a:lnTo>
                  <a:pt x="0" y="0"/>
                </a:lnTo>
                <a:lnTo>
                  <a:pt x="0" y="8381"/>
                </a:lnTo>
                <a:lnTo>
                  <a:pt x="85344" y="0"/>
                </a:lnTo>
                <a:close/>
              </a:path>
            </a:pathLst>
          </a:custGeom>
          <a:solidFill>
            <a:srgbClr val="000000"/>
          </a:solidFill>
        </p:spPr>
        <p:txBody>
          <a:bodyPr wrap="square" lIns="0" tIns="0" rIns="0" bIns="0" rtlCol="0"/>
          <a:lstStyle/>
          <a:p>
            <a:endParaRPr/>
          </a:p>
        </p:txBody>
      </p:sp>
      <p:sp>
        <p:nvSpPr>
          <p:cNvPr id="1110" name="object 1110"/>
          <p:cNvSpPr/>
          <p:nvPr/>
        </p:nvSpPr>
        <p:spPr>
          <a:xfrm>
            <a:off x="6299712" y="8468805"/>
            <a:ext cx="85725" cy="8890"/>
          </a:xfrm>
          <a:custGeom>
            <a:avLst/>
            <a:gdLst/>
            <a:ahLst/>
            <a:cxnLst/>
            <a:rect l="l" t="t" r="r" b="b"/>
            <a:pathLst>
              <a:path w="85725" h="8890">
                <a:moveTo>
                  <a:pt x="85344" y="8381"/>
                </a:moveTo>
                <a:lnTo>
                  <a:pt x="85344" y="0"/>
                </a:lnTo>
                <a:lnTo>
                  <a:pt x="0" y="0"/>
                </a:lnTo>
                <a:lnTo>
                  <a:pt x="0" y="8381"/>
                </a:lnTo>
                <a:lnTo>
                  <a:pt x="85344" y="8381"/>
                </a:lnTo>
              </a:path>
            </a:pathLst>
          </a:custGeom>
          <a:ln w="3175">
            <a:solidFill>
              <a:srgbClr val="000000"/>
            </a:solidFill>
          </a:ln>
        </p:spPr>
        <p:txBody>
          <a:bodyPr wrap="square" lIns="0" tIns="0" rIns="0" bIns="0" rtlCol="0"/>
          <a:lstStyle/>
          <a:p>
            <a:endParaRPr/>
          </a:p>
        </p:txBody>
      </p:sp>
      <p:sp>
        <p:nvSpPr>
          <p:cNvPr id="1111" name="object 1111"/>
          <p:cNvSpPr/>
          <p:nvPr/>
        </p:nvSpPr>
        <p:spPr>
          <a:xfrm>
            <a:off x="6299712" y="8472614"/>
            <a:ext cx="85725" cy="0"/>
          </a:xfrm>
          <a:custGeom>
            <a:avLst/>
            <a:gdLst/>
            <a:ahLst/>
            <a:cxnLst/>
            <a:rect l="l" t="t" r="r" b="b"/>
            <a:pathLst>
              <a:path w="85725">
                <a:moveTo>
                  <a:pt x="85344" y="0"/>
                </a:moveTo>
                <a:lnTo>
                  <a:pt x="0" y="0"/>
                </a:lnTo>
              </a:path>
            </a:pathLst>
          </a:custGeom>
          <a:ln w="3175">
            <a:solidFill>
              <a:srgbClr val="000000"/>
            </a:solidFill>
          </a:ln>
        </p:spPr>
        <p:txBody>
          <a:bodyPr wrap="square" lIns="0" tIns="0" rIns="0" bIns="0" rtlCol="0"/>
          <a:lstStyle/>
          <a:p>
            <a:endParaRPr/>
          </a:p>
        </p:txBody>
      </p:sp>
      <p:sp>
        <p:nvSpPr>
          <p:cNvPr id="1112" name="object 1112"/>
          <p:cNvSpPr/>
          <p:nvPr/>
        </p:nvSpPr>
        <p:spPr>
          <a:xfrm>
            <a:off x="6985512" y="8244776"/>
            <a:ext cx="0" cy="455930"/>
          </a:xfrm>
          <a:custGeom>
            <a:avLst/>
            <a:gdLst/>
            <a:ahLst/>
            <a:cxnLst/>
            <a:rect l="l" t="t" r="r" b="b"/>
            <a:pathLst>
              <a:path h="455929">
                <a:moveTo>
                  <a:pt x="0" y="455676"/>
                </a:moveTo>
                <a:lnTo>
                  <a:pt x="0" y="0"/>
                </a:lnTo>
              </a:path>
            </a:pathLst>
          </a:custGeom>
          <a:ln w="3175">
            <a:solidFill>
              <a:srgbClr val="000000"/>
            </a:solidFill>
          </a:ln>
        </p:spPr>
        <p:txBody>
          <a:bodyPr wrap="square" lIns="0" tIns="0" rIns="0" bIns="0" rtlCol="0"/>
          <a:lstStyle/>
          <a:p>
            <a:endParaRPr/>
          </a:p>
        </p:txBody>
      </p:sp>
      <p:sp>
        <p:nvSpPr>
          <p:cNvPr id="1113" name="object 1113"/>
          <p:cNvSpPr/>
          <p:nvPr/>
        </p:nvSpPr>
        <p:spPr>
          <a:xfrm>
            <a:off x="6981703" y="8244776"/>
            <a:ext cx="8890" cy="455930"/>
          </a:xfrm>
          <a:custGeom>
            <a:avLst/>
            <a:gdLst/>
            <a:ahLst/>
            <a:cxnLst/>
            <a:rect l="l" t="t" r="r" b="b"/>
            <a:pathLst>
              <a:path w="8889" h="455929">
                <a:moveTo>
                  <a:pt x="0" y="0"/>
                </a:moveTo>
                <a:lnTo>
                  <a:pt x="0" y="455676"/>
                </a:lnTo>
                <a:lnTo>
                  <a:pt x="8381" y="455676"/>
                </a:lnTo>
                <a:lnTo>
                  <a:pt x="0" y="0"/>
                </a:lnTo>
                <a:close/>
              </a:path>
            </a:pathLst>
          </a:custGeom>
          <a:solidFill>
            <a:srgbClr val="000000"/>
          </a:solidFill>
        </p:spPr>
        <p:txBody>
          <a:bodyPr wrap="square" lIns="0" tIns="0" rIns="0" bIns="0" rtlCol="0"/>
          <a:lstStyle/>
          <a:p>
            <a:endParaRPr/>
          </a:p>
        </p:txBody>
      </p:sp>
      <p:sp>
        <p:nvSpPr>
          <p:cNvPr id="1114" name="object 1114"/>
          <p:cNvSpPr/>
          <p:nvPr/>
        </p:nvSpPr>
        <p:spPr>
          <a:xfrm>
            <a:off x="6981703" y="8244776"/>
            <a:ext cx="8890" cy="455930"/>
          </a:xfrm>
          <a:custGeom>
            <a:avLst/>
            <a:gdLst/>
            <a:ahLst/>
            <a:cxnLst/>
            <a:rect l="l" t="t" r="r" b="b"/>
            <a:pathLst>
              <a:path w="8889" h="455929">
                <a:moveTo>
                  <a:pt x="8381" y="0"/>
                </a:moveTo>
                <a:lnTo>
                  <a:pt x="0" y="0"/>
                </a:lnTo>
                <a:lnTo>
                  <a:pt x="8381" y="455676"/>
                </a:lnTo>
                <a:lnTo>
                  <a:pt x="8381" y="0"/>
                </a:lnTo>
                <a:close/>
              </a:path>
            </a:pathLst>
          </a:custGeom>
          <a:solidFill>
            <a:srgbClr val="000000"/>
          </a:solidFill>
        </p:spPr>
        <p:txBody>
          <a:bodyPr wrap="square" lIns="0" tIns="0" rIns="0" bIns="0" rtlCol="0"/>
          <a:lstStyle/>
          <a:p>
            <a:endParaRPr/>
          </a:p>
        </p:txBody>
      </p:sp>
      <p:sp>
        <p:nvSpPr>
          <p:cNvPr id="1115" name="object 1115"/>
          <p:cNvSpPr/>
          <p:nvPr/>
        </p:nvSpPr>
        <p:spPr>
          <a:xfrm>
            <a:off x="6981703" y="8244776"/>
            <a:ext cx="8890" cy="455930"/>
          </a:xfrm>
          <a:custGeom>
            <a:avLst/>
            <a:gdLst/>
            <a:ahLst/>
            <a:cxnLst/>
            <a:rect l="l" t="t" r="r" b="b"/>
            <a:pathLst>
              <a:path w="8889" h="455929">
                <a:moveTo>
                  <a:pt x="0" y="455676"/>
                </a:moveTo>
                <a:lnTo>
                  <a:pt x="8381" y="455676"/>
                </a:lnTo>
                <a:lnTo>
                  <a:pt x="8381" y="0"/>
                </a:lnTo>
                <a:lnTo>
                  <a:pt x="0" y="0"/>
                </a:lnTo>
                <a:lnTo>
                  <a:pt x="0" y="455676"/>
                </a:lnTo>
              </a:path>
            </a:pathLst>
          </a:custGeom>
          <a:ln w="3175">
            <a:solidFill>
              <a:srgbClr val="000000"/>
            </a:solidFill>
          </a:ln>
        </p:spPr>
        <p:txBody>
          <a:bodyPr wrap="square" lIns="0" tIns="0" rIns="0" bIns="0" rtlCol="0"/>
          <a:lstStyle/>
          <a:p>
            <a:endParaRPr/>
          </a:p>
        </p:txBody>
      </p:sp>
      <p:sp>
        <p:nvSpPr>
          <p:cNvPr id="1116" name="object 1116"/>
          <p:cNvSpPr/>
          <p:nvPr/>
        </p:nvSpPr>
        <p:spPr>
          <a:xfrm>
            <a:off x="6985512" y="8244776"/>
            <a:ext cx="0" cy="455930"/>
          </a:xfrm>
          <a:custGeom>
            <a:avLst/>
            <a:gdLst/>
            <a:ahLst/>
            <a:cxnLst/>
            <a:rect l="l" t="t" r="r" b="b"/>
            <a:pathLst>
              <a:path h="455929">
                <a:moveTo>
                  <a:pt x="0" y="455676"/>
                </a:moveTo>
                <a:lnTo>
                  <a:pt x="0" y="0"/>
                </a:lnTo>
              </a:path>
            </a:pathLst>
          </a:custGeom>
          <a:ln w="3175">
            <a:solidFill>
              <a:srgbClr val="000000"/>
            </a:solidFill>
          </a:ln>
        </p:spPr>
        <p:txBody>
          <a:bodyPr wrap="square" lIns="0" tIns="0" rIns="0" bIns="0" rtlCol="0"/>
          <a:lstStyle/>
          <a:p>
            <a:endParaRPr/>
          </a:p>
        </p:txBody>
      </p:sp>
      <p:sp>
        <p:nvSpPr>
          <p:cNvPr id="1117" name="object 1117"/>
          <p:cNvSpPr/>
          <p:nvPr/>
        </p:nvSpPr>
        <p:spPr>
          <a:xfrm>
            <a:off x="8029453" y="8244776"/>
            <a:ext cx="0" cy="455930"/>
          </a:xfrm>
          <a:custGeom>
            <a:avLst/>
            <a:gdLst/>
            <a:ahLst/>
            <a:cxnLst/>
            <a:rect l="l" t="t" r="r" b="b"/>
            <a:pathLst>
              <a:path h="455929">
                <a:moveTo>
                  <a:pt x="0" y="0"/>
                </a:moveTo>
                <a:lnTo>
                  <a:pt x="0" y="455676"/>
                </a:lnTo>
              </a:path>
            </a:pathLst>
          </a:custGeom>
          <a:ln w="3175">
            <a:solidFill>
              <a:srgbClr val="000000"/>
            </a:solidFill>
          </a:ln>
        </p:spPr>
        <p:txBody>
          <a:bodyPr wrap="square" lIns="0" tIns="0" rIns="0" bIns="0" rtlCol="0"/>
          <a:lstStyle/>
          <a:p>
            <a:endParaRPr/>
          </a:p>
        </p:txBody>
      </p:sp>
      <p:sp>
        <p:nvSpPr>
          <p:cNvPr id="1118" name="object 1118"/>
          <p:cNvSpPr/>
          <p:nvPr/>
        </p:nvSpPr>
        <p:spPr>
          <a:xfrm>
            <a:off x="8024880" y="8244776"/>
            <a:ext cx="8890" cy="455930"/>
          </a:xfrm>
          <a:custGeom>
            <a:avLst/>
            <a:gdLst/>
            <a:ahLst/>
            <a:cxnLst/>
            <a:rect l="l" t="t" r="r" b="b"/>
            <a:pathLst>
              <a:path w="8889" h="455929">
                <a:moveTo>
                  <a:pt x="8381" y="0"/>
                </a:moveTo>
                <a:lnTo>
                  <a:pt x="0" y="0"/>
                </a:lnTo>
                <a:lnTo>
                  <a:pt x="8381" y="455676"/>
                </a:lnTo>
                <a:lnTo>
                  <a:pt x="8381" y="0"/>
                </a:lnTo>
                <a:close/>
              </a:path>
            </a:pathLst>
          </a:custGeom>
          <a:solidFill>
            <a:srgbClr val="000000"/>
          </a:solidFill>
        </p:spPr>
        <p:txBody>
          <a:bodyPr wrap="square" lIns="0" tIns="0" rIns="0" bIns="0" rtlCol="0"/>
          <a:lstStyle/>
          <a:p>
            <a:endParaRPr/>
          </a:p>
        </p:txBody>
      </p:sp>
      <p:sp>
        <p:nvSpPr>
          <p:cNvPr id="1119" name="object 1119"/>
          <p:cNvSpPr/>
          <p:nvPr/>
        </p:nvSpPr>
        <p:spPr>
          <a:xfrm>
            <a:off x="8024880" y="8244776"/>
            <a:ext cx="8890" cy="455930"/>
          </a:xfrm>
          <a:custGeom>
            <a:avLst/>
            <a:gdLst/>
            <a:ahLst/>
            <a:cxnLst/>
            <a:rect l="l" t="t" r="r" b="b"/>
            <a:pathLst>
              <a:path w="8889" h="455929">
                <a:moveTo>
                  <a:pt x="0" y="0"/>
                </a:moveTo>
                <a:lnTo>
                  <a:pt x="0" y="455676"/>
                </a:lnTo>
                <a:lnTo>
                  <a:pt x="8381" y="455676"/>
                </a:lnTo>
                <a:lnTo>
                  <a:pt x="0" y="0"/>
                </a:lnTo>
                <a:close/>
              </a:path>
            </a:pathLst>
          </a:custGeom>
          <a:solidFill>
            <a:srgbClr val="000000"/>
          </a:solidFill>
        </p:spPr>
        <p:txBody>
          <a:bodyPr wrap="square" lIns="0" tIns="0" rIns="0" bIns="0" rtlCol="0"/>
          <a:lstStyle/>
          <a:p>
            <a:endParaRPr/>
          </a:p>
        </p:txBody>
      </p:sp>
      <p:sp>
        <p:nvSpPr>
          <p:cNvPr id="1120" name="object 1120"/>
          <p:cNvSpPr/>
          <p:nvPr/>
        </p:nvSpPr>
        <p:spPr>
          <a:xfrm>
            <a:off x="8024880" y="8244776"/>
            <a:ext cx="8890" cy="455930"/>
          </a:xfrm>
          <a:custGeom>
            <a:avLst/>
            <a:gdLst/>
            <a:ahLst/>
            <a:cxnLst/>
            <a:rect l="l" t="t" r="r" b="b"/>
            <a:pathLst>
              <a:path w="8889" h="455929">
                <a:moveTo>
                  <a:pt x="8381" y="0"/>
                </a:moveTo>
                <a:lnTo>
                  <a:pt x="0" y="0"/>
                </a:lnTo>
                <a:lnTo>
                  <a:pt x="0" y="455676"/>
                </a:lnTo>
                <a:lnTo>
                  <a:pt x="8381" y="455676"/>
                </a:lnTo>
                <a:lnTo>
                  <a:pt x="8381" y="0"/>
                </a:lnTo>
              </a:path>
            </a:pathLst>
          </a:custGeom>
          <a:ln w="3175">
            <a:solidFill>
              <a:srgbClr val="000000"/>
            </a:solidFill>
          </a:ln>
        </p:spPr>
        <p:txBody>
          <a:bodyPr wrap="square" lIns="0" tIns="0" rIns="0" bIns="0" rtlCol="0"/>
          <a:lstStyle/>
          <a:p>
            <a:endParaRPr/>
          </a:p>
        </p:txBody>
      </p:sp>
      <p:sp>
        <p:nvSpPr>
          <p:cNvPr id="1121" name="object 1121"/>
          <p:cNvSpPr/>
          <p:nvPr/>
        </p:nvSpPr>
        <p:spPr>
          <a:xfrm>
            <a:off x="6985512" y="8244776"/>
            <a:ext cx="0" cy="455930"/>
          </a:xfrm>
          <a:custGeom>
            <a:avLst/>
            <a:gdLst/>
            <a:ahLst/>
            <a:cxnLst/>
            <a:rect l="l" t="t" r="r" b="b"/>
            <a:pathLst>
              <a:path h="455929">
                <a:moveTo>
                  <a:pt x="0" y="455676"/>
                </a:moveTo>
                <a:lnTo>
                  <a:pt x="0" y="0"/>
                </a:lnTo>
              </a:path>
            </a:pathLst>
          </a:custGeom>
          <a:ln w="3175">
            <a:solidFill>
              <a:srgbClr val="000000"/>
            </a:solidFill>
          </a:ln>
        </p:spPr>
        <p:txBody>
          <a:bodyPr wrap="square" lIns="0" tIns="0" rIns="0" bIns="0" rtlCol="0"/>
          <a:lstStyle/>
          <a:p>
            <a:endParaRPr/>
          </a:p>
        </p:txBody>
      </p:sp>
      <p:sp>
        <p:nvSpPr>
          <p:cNvPr id="1122" name="object 1122"/>
          <p:cNvSpPr/>
          <p:nvPr/>
        </p:nvSpPr>
        <p:spPr>
          <a:xfrm>
            <a:off x="6985512" y="8700452"/>
            <a:ext cx="1043940" cy="0"/>
          </a:xfrm>
          <a:custGeom>
            <a:avLst/>
            <a:gdLst/>
            <a:ahLst/>
            <a:cxnLst/>
            <a:rect l="l" t="t" r="r" b="b"/>
            <a:pathLst>
              <a:path w="1043939">
                <a:moveTo>
                  <a:pt x="1043940" y="0"/>
                </a:moveTo>
                <a:lnTo>
                  <a:pt x="0" y="0"/>
                </a:lnTo>
              </a:path>
            </a:pathLst>
          </a:custGeom>
          <a:ln w="3175">
            <a:solidFill>
              <a:srgbClr val="000000"/>
            </a:solidFill>
          </a:ln>
        </p:spPr>
        <p:txBody>
          <a:bodyPr wrap="square" lIns="0" tIns="0" rIns="0" bIns="0" rtlCol="0"/>
          <a:lstStyle/>
          <a:p>
            <a:endParaRPr/>
          </a:p>
        </p:txBody>
      </p:sp>
      <p:sp>
        <p:nvSpPr>
          <p:cNvPr id="1123" name="object 1123"/>
          <p:cNvSpPr/>
          <p:nvPr/>
        </p:nvSpPr>
        <p:spPr>
          <a:xfrm>
            <a:off x="6985512" y="8696643"/>
            <a:ext cx="1043940" cy="8890"/>
          </a:xfrm>
          <a:custGeom>
            <a:avLst/>
            <a:gdLst/>
            <a:ahLst/>
            <a:cxnLst/>
            <a:rect l="l" t="t" r="r" b="b"/>
            <a:pathLst>
              <a:path w="1043939" h="8890">
                <a:moveTo>
                  <a:pt x="1043940" y="0"/>
                </a:moveTo>
                <a:lnTo>
                  <a:pt x="0" y="8381"/>
                </a:lnTo>
                <a:lnTo>
                  <a:pt x="1043940" y="8381"/>
                </a:lnTo>
                <a:lnTo>
                  <a:pt x="1043940" y="0"/>
                </a:lnTo>
                <a:close/>
              </a:path>
            </a:pathLst>
          </a:custGeom>
          <a:solidFill>
            <a:srgbClr val="000000"/>
          </a:solidFill>
        </p:spPr>
        <p:txBody>
          <a:bodyPr wrap="square" lIns="0" tIns="0" rIns="0" bIns="0" rtlCol="0"/>
          <a:lstStyle/>
          <a:p>
            <a:endParaRPr/>
          </a:p>
        </p:txBody>
      </p:sp>
      <p:sp>
        <p:nvSpPr>
          <p:cNvPr id="1124" name="object 1124"/>
          <p:cNvSpPr/>
          <p:nvPr/>
        </p:nvSpPr>
        <p:spPr>
          <a:xfrm>
            <a:off x="6985512" y="8696643"/>
            <a:ext cx="1043940" cy="8890"/>
          </a:xfrm>
          <a:custGeom>
            <a:avLst/>
            <a:gdLst/>
            <a:ahLst/>
            <a:cxnLst/>
            <a:rect l="l" t="t" r="r" b="b"/>
            <a:pathLst>
              <a:path w="1043939" h="8890">
                <a:moveTo>
                  <a:pt x="1043940" y="0"/>
                </a:moveTo>
                <a:lnTo>
                  <a:pt x="0" y="0"/>
                </a:lnTo>
                <a:lnTo>
                  <a:pt x="0" y="8381"/>
                </a:lnTo>
                <a:lnTo>
                  <a:pt x="1043940" y="0"/>
                </a:lnTo>
                <a:close/>
              </a:path>
            </a:pathLst>
          </a:custGeom>
          <a:solidFill>
            <a:srgbClr val="000000"/>
          </a:solidFill>
        </p:spPr>
        <p:txBody>
          <a:bodyPr wrap="square" lIns="0" tIns="0" rIns="0" bIns="0" rtlCol="0"/>
          <a:lstStyle/>
          <a:p>
            <a:endParaRPr/>
          </a:p>
        </p:txBody>
      </p:sp>
      <p:sp>
        <p:nvSpPr>
          <p:cNvPr id="1125" name="object 1125"/>
          <p:cNvSpPr/>
          <p:nvPr/>
        </p:nvSpPr>
        <p:spPr>
          <a:xfrm>
            <a:off x="6985512" y="8696643"/>
            <a:ext cx="1043940" cy="8890"/>
          </a:xfrm>
          <a:custGeom>
            <a:avLst/>
            <a:gdLst/>
            <a:ahLst/>
            <a:cxnLst/>
            <a:rect l="l" t="t" r="r" b="b"/>
            <a:pathLst>
              <a:path w="1043939" h="8890">
                <a:moveTo>
                  <a:pt x="1043940" y="8381"/>
                </a:moveTo>
                <a:lnTo>
                  <a:pt x="1043940" y="0"/>
                </a:lnTo>
                <a:lnTo>
                  <a:pt x="0" y="0"/>
                </a:lnTo>
                <a:lnTo>
                  <a:pt x="0" y="8381"/>
                </a:lnTo>
                <a:lnTo>
                  <a:pt x="1043940" y="8381"/>
                </a:lnTo>
              </a:path>
            </a:pathLst>
          </a:custGeom>
          <a:ln w="3175">
            <a:solidFill>
              <a:srgbClr val="000000"/>
            </a:solidFill>
          </a:ln>
        </p:spPr>
        <p:txBody>
          <a:bodyPr wrap="square" lIns="0" tIns="0" rIns="0" bIns="0" rtlCol="0"/>
          <a:lstStyle/>
          <a:p>
            <a:endParaRPr/>
          </a:p>
        </p:txBody>
      </p:sp>
      <p:sp>
        <p:nvSpPr>
          <p:cNvPr id="1126" name="object 1126"/>
          <p:cNvSpPr txBox="1"/>
          <p:nvPr/>
        </p:nvSpPr>
        <p:spPr>
          <a:xfrm>
            <a:off x="7293615" y="8574067"/>
            <a:ext cx="279400" cy="133985"/>
          </a:xfrm>
          <a:prstGeom prst="rect">
            <a:avLst/>
          </a:prstGeom>
        </p:spPr>
        <p:txBody>
          <a:bodyPr vert="horz" wrap="square" lIns="0" tIns="13970" rIns="0" bIns="0" rtlCol="0">
            <a:spAutoFit/>
          </a:bodyPr>
          <a:lstStyle/>
          <a:p>
            <a:pPr marL="12700">
              <a:lnSpc>
                <a:spcPct val="100000"/>
              </a:lnSpc>
              <a:spcBef>
                <a:spcPts val="110"/>
              </a:spcBef>
            </a:pPr>
            <a:r>
              <a:rPr sz="700" dirty="0">
                <a:latin typeface="Arial"/>
                <a:cs typeface="Arial"/>
              </a:rPr>
              <a:t>M</a:t>
            </a:r>
            <a:r>
              <a:rPr sz="700" spc="5" dirty="0">
                <a:latin typeface="Arial"/>
                <a:cs typeface="Arial"/>
              </a:rPr>
              <a:t>A</a:t>
            </a:r>
            <a:r>
              <a:rPr sz="700" dirty="0">
                <a:latin typeface="Arial"/>
                <a:cs typeface="Arial"/>
              </a:rPr>
              <a:t>SA</a:t>
            </a:r>
            <a:endParaRPr sz="700">
              <a:latin typeface="Arial"/>
              <a:cs typeface="Arial"/>
            </a:endParaRPr>
          </a:p>
        </p:txBody>
      </p:sp>
      <p:sp>
        <p:nvSpPr>
          <p:cNvPr id="1127" name="object 1127"/>
          <p:cNvSpPr/>
          <p:nvPr/>
        </p:nvSpPr>
        <p:spPr>
          <a:xfrm>
            <a:off x="6985512" y="8700452"/>
            <a:ext cx="979169" cy="0"/>
          </a:xfrm>
          <a:custGeom>
            <a:avLst/>
            <a:gdLst/>
            <a:ahLst/>
            <a:cxnLst/>
            <a:rect l="l" t="t" r="r" b="b"/>
            <a:pathLst>
              <a:path w="979170">
                <a:moveTo>
                  <a:pt x="979170" y="0"/>
                </a:moveTo>
                <a:lnTo>
                  <a:pt x="0" y="0"/>
                </a:lnTo>
              </a:path>
            </a:pathLst>
          </a:custGeom>
          <a:ln w="3175">
            <a:solidFill>
              <a:srgbClr val="000000"/>
            </a:solidFill>
          </a:ln>
        </p:spPr>
        <p:txBody>
          <a:bodyPr wrap="square" lIns="0" tIns="0" rIns="0" bIns="0" rtlCol="0"/>
          <a:lstStyle/>
          <a:p>
            <a:endParaRPr/>
          </a:p>
        </p:txBody>
      </p:sp>
      <p:sp>
        <p:nvSpPr>
          <p:cNvPr id="1128" name="object 1128"/>
          <p:cNvSpPr/>
          <p:nvPr/>
        </p:nvSpPr>
        <p:spPr>
          <a:xfrm>
            <a:off x="6985512" y="8244776"/>
            <a:ext cx="1043940" cy="0"/>
          </a:xfrm>
          <a:custGeom>
            <a:avLst/>
            <a:gdLst/>
            <a:ahLst/>
            <a:cxnLst/>
            <a:rect l="l" t="t" r="r" b="b"/>
            <a:pathLst>
              <a:path w="1043939">
                <a:moveTo>
                  <a:pt x="0" y="0"/>
                </a:moveTo>
                <a:lnTo>
                  <a:pt x="1043940" y="0"/>
                </a:lnTo>
              </a:path>
            </a:pathLst>
          </a:custGeom>
          <a:ln w="3175">
            <a:solidFill>
              <a:srgbClr val="000000"/>
            </a:solidFill>
          </a:ln>
        </p:spPr>
        <p:txBody>
          <a:bodyPr wrap="square" lIns="0" tIns="0" rIns="0" bIns="0" rtlCol="0"/>
          <a:lstStyle/>
          <a:p>
            <a:endParaRPr/>
          </a:p>
        </p:txBody>
      </p:sp>
      <p:sp>
        <p:nvSpPr>
          <p:cNvPr id="1129" name="object 1129"/>
          <p:cNvSpPr/>
          <p:nvPr/>
        </p:nvSpPr>
        <p:spPr>
          <a:xfrm>
            <a:off x="6985512" y="8240967"/>
            <a:ext cx="1043940" cy="8890"/>
          </a:xfrm>
          <a:custGeom>
            <a:avLst/>
            <a:gdLst/>
            <a:ahLst/>
            <a:cxnLst/>
            <a:rect l="l" t="t" r="r" b="b"/>
            <a:pathLst>
              <a:path w="1043939" h="8890">
                <a:moveTo>
                  <a:pt x="1043940" y="0"/>
                </a:moveTo>
                <a:lnTo>
                  <a:pt x="0" y="0"/>
                </a:lnTo>
                <a:lnTo>
                  <a:pt x="0" y="8381"/>
                </a:lnTo>
                <a:lnTo>
                  <a:pt x="1043940" y="0"/>
                </a:lnTo>
                <a:close/>
              </a:path>
            </a:pathLst>
          </a:custGeom>
          <a:solidFill>
            <a:srgbClr val="000000"/>
          </a:solidFill>
        </p:spPr>
        <p:txBody>
          <a:bodyPr wrap="square" lIns="0" tIns="0" rIns="0" bIns="0" rtlCol="0"/>
          <a:lstStyle/>
          <a:p>
            <a:endParaRPr/>
          </a:p>
        </p:txBody>
      </p:sp>
      <p:sp>
        <p:nvSpPr>
          <p:cNvPr id="1130" name="object 1130"/>
          <p:cNvSpPr/>
          <p:nvPr/>
        </p:nvSpPr>
        <p:spPr>
          <a:xfrm>
            <a:off x="6985512" y="8240967"/>
            <a:ext cx="1043940" cy="8890"/>
          </a:xfrm>
          <a:custGeom>
            <a:avLst/>
            <a:gdLst/>
            <a:ahLst/>
            <a:cxnLst/>
            <a:rect l="l" t="t" r="r" b="b"/>
            <a:pathLst>
              <a:path w="1043939" h="8890">
                <a:moveTo>
                  <a:pt x="1043940" y="0"/>
                </a:moveTo>
                <a:lnTo>
                  <a:pt x="0" y="8381"/>
                </a:lnTo>
                <a:lnTo>
                  <a:pt x="1043940" y="8381"/>
                </a:lnTo>
                <a:lnTo>
                  <a:pt x="1043940" y="0"/>
                </a:lnTo>
                <a:close/>
              </a:path>
            </a:pathLst>
          </a:custGeom>
          <a:solidFill>
            <a:srgbClr val="000000"/>
          </a:solidFill>
        </p:spPr>
        <p:txBody>
          <a:bodyPr wrap="square" lIns="0" tIns="0" rIns="0" bIns="0" rtlCol="0"/>
          <a:lstStyle/>
          <a:p>
            <a:endParaRPr/>
          </a:p>
        </p:txBody>
      </p:sp>
      <p:sp>
        <p:nvSpPr>
          <p:cNvPr id="1131" name="object 1131"/>
          <p:cNvSpPr/>
          <p:nvPr/>
        </p:nvSpPr>
        <p:spPr>
          <a:xfrm>
            <a:off x="6985512" y="8240967"/>
            <a:ext cx="1043940" cy="8890"/>
          </a:xfrm>
          <a:custGeom>
            <a:avLst/>
            <a:gdLst/>
            <a:ahLst/>
            <a:cxnLst/>
            <a:rect l="l" t="t" r="r" b="b"/>
            <a:pathLst>
              <a:path w="1043939" h="8890">
                <a:moveTo>
                  <a:pt x="0" y="0"/>
                </a:moveTo>
                <a:lnTo>
                  <a:pt x="0" y="8381"/>
                </a:lnTo>
                <a:lnTo>
                  <a:pt x="1043940" y="8381"/>
                </a:lnTo>
                <a:lnTo>
                  <a:pt x="1043940" y="0"/>
                </a:lnTo>
                <a:lnTo>
                  <a:pt x="0" y="0"/>
                </a:lnTo>
              </a:path>
            </a:pathLst>
          </a:custGeom>
          <a:ln w="3175">
            <a:solidFill>
              <a:srgbClr val="000000"/>
            </a:solidFill>
          </a:ln>
        </p:spPr>
        <p:txBody>
          <a:bodyPr wrap="square" lIns="0" tIns="0" rIns="0" bIns="0" rtlCol="0"/>
          <a:lstStyle/>
          <a:p>
            <a:endParaRPr/>
          </a:p>
        </p:txBody>
      </p:sp>
      <p:sp>
        <p:nvSpPr>
          <p:cNvPr id="1132" name="object 1132"/>
          <p:cNvSpPr/>
          <p:nvPr/>
        </p:nvSpPr>
        <p:spPr>
          <a:xfrm>
            <a:off x="7285741" y="8416988"/>
            <a:ext cx="443865" cy="0"/>
          </a:xfrm>
          <a:custGeom>
            <a:avLst/>
            <a:gdLst/>
            <a:ahLst/>
            <a:cxnLst/>
            <a:rect l="l" t="t" r="r" b="b"/>
            <a:pathLst>
              <a:path w="443864">
                <a:moveTo>
                  <a:pt x="0" y="0"/>
                </a:moveTo>
                <a:lnTo>
                  <a:pt x="443483" y="0"/>
                </a:lnTo>
              </a:path>
            </a:pathLst>
          </a:custGeom>
          <a:ln w="3175">
            <a:solidFill>
              <a:srgbClr val="000000"/>
            </a:solidFill>
          </a:ln>
        </p:spPr>
        <p:txBody>
          <a:bodyPr wrap="square" lIns="0" tIns="0" rIns="0" bIns="0" rtlCol="0"/>
          <a:lstStyle/>
          <a:p>
            <a:endParaRPr/>
          </a:p>
        </p:txBody>
      </p:sp>
      <p:sp>
        <p:nvSpPr>
          <p:cNvPr id="1133" name="object 1133"/>
          <p:cNvSpPr/>
          <p:nvPr/>
        </p:nvSpPr>
        <p:spPr>
          <a:xfrm>
            <a:off x="7285741" y="8413178"/>
            <a:ext cx="443865" cy="8890"/>
          </a:xfrm>
          <a:custGeom>
            <a:avLst/>
            <a:gdLst/>
            <a:ahLst/>
            <a:cxnLst/>
            <a:rect l="l" t="t" r="r" b="b"/>
            <a:pathLst>
              <a:path w="443864" h="8890">
                <a:moveTo>
                  <a:pt x="443483" y="0"/>
                </a:moveTo>
                <a:lnTo>
                  <a:pt x="0" y="0"/>
                </a:lnTo>
                <a:lnTo>
                  <a:pt x="0" y="8382"/>
                </a:lnTo>
                <a:lnTo>
                  <a:pt x="443483" y="0"/>
                </a:lnTo>
                <a:close/>
              </a:path>
            </a:pathLst>
          </a:custGeom>
          <a:solidFill>
            <a:srgbClr val="000000"/>
          </a:solidFill>
        </p:spPr>
        <p:txBody>
          <a:bodyPr wrap="square" lIns="0" tIns="0" rIns="0" bIns="0" rtlCol="0"/>
          <a:lstStyle/>
          <a:p>
            <a:endParaRPr/>
          </a:p>
        </p:txBody>
      </p:sp>
      <p:sp>
        <p:nvSpPr>
          <p:cNvPr id="1134" name="object 1134"/>
          <p:cNvSpPr/>
          <p:nvPr/>
        </p:nvSpPr>
        <p:spPr>
          <a:xfrm>
            <a:off x="7285741" y="8413178"/>
            <a:ext cx="443865" cy="8890"/>
          </a:xfrm>
          <a:custGeom>
            <a:avLst/>
            <a:gdLst/>
            <a:ahLst/>
            <a:cxnLst/>
            <a:rect l="l" t="t" r="r" b="b"/>
            <a:pathLst>
              <a:path w="443864" h="8890">
                <a:moveTo>
                  <a:pt x="443483" y="0"/>
                </a:moveTo>
                <a:lnTo>
                  <a:pt x="0" y="8382"/>
                </a:lnTo>
                <a:lnTo>
                  <a:pt x="443483" y="8382"/>
                </a:lnTo>
                <a:lnTo>
                  <a:pt x="443483" y="0"/>
                </a:lnTo>
                <a:close/>
              </a:path>
            </a:pathLst>
          </a:custGeom>
          <a:solidFill>
            <a:srgbClr val="000000"/>
          </a:solidFill>
        </p:spPr>
        <p:txBody>
          <a:bodyPr wrap="square" lIns="0" tIns="0" rIns="0" bIns="0" rtlCol="0"/>
          <a:lstStyle/>
          <a:p>
            <a:endParaRPr/>
          </a:p>
        </p:txBody>
      </p:sp>
      <p:sp>
        <p:nvSpPr>
          <p:cNvPr id="1135" name="object 1135"/>
          <p:cNvSpPr/>
          <p:nvPr/>
        </p:nvSpPr>
        <p:spPr>
          <a:xfrm>
            <a:off x="7285741" y="8413178"/>
            <a:ext cx="443865" cy="8890"/>
          </a:xfrm>
          <a:custGeom>
            <a:avLst/>
            <a:gdLst/>
            <a:ahLst/>
            <a:cxnLst/>
            <a:rect l="l" t="t" r="r" b="b"/>
            <a:pathLst>
              <a:path w="443864" h="8890">
                <a:moveTo>
                  <a:pt x="0" y="0"/>
                </a:moveTo>
                <a:lnTo>
                  <a:pt x="0" y="8382"/>
                </a:lnTo>
                <a:lnTo>
                  <a:pt x="443483" y="8382"/>
                </a:lnTo>
                <a:lnTo>
                  <a:pt x="443483" y="0"/>
                </a:lnTo>
                <a:lnTo>
                  <a:pt x="0" y="0"/>
                </a:lnTo>
              </a:path>
            </a:pathLst>
          </a:custGeom>
          <a:ln w="3175">
            <a:solidFill>
              <a:srgbClr val="000000"/>
            </a:solidFill>
          </a:ln>
        </p:spPr>
        <p:txBody>
          <a:bodyPr wrap="square" lIns="0" tIns="0" rIns="0" bIns="0" rtlCol="0"/>
          <a:lstStyle/>
          <a:p>
            <a:endParaRPr/>
          </a:p>
        </p:txBody>
      </p:sp>
      <p:sp>
        <p:nvSpPr>
          <p:cNvPr id="1136" name="object 1136"/>
          <p:cNvSpPr/>
          <p:nvPr/>
        </p:nvSpPr>
        <p:spPr>
          <a:xfrm>
            <a:off x="7285741" y="8528240"/>
            <a:ext cx="443865" cy="0"/>
          </a:xfrm>
          <a:custGeom>
            <a:avLst/>
            <a:gdLst/>
            <a:ahLst/>
            <a:cxnLst/>
            <a:rect l="l" t="t" r="r" b="b"/>
            <a:pathLst>
              <a:path w="443864">
                <a:moveTo>
                  <a:pt x="443483" y="0"/>
                </a:moveTo>
                <a:lnTo>
                  <a:pt x="0" y="0"/>
                </a:lnTo>
              </a:path>
            </a:pathLst>
          </a:custGeom>
          <a:ln w="3175">
            <a:solidFill>
              <a:srgbClr val="000000"/>
            </a:solidFill>
          </a:ln>
        </p:spPr>
        <p:txBody>
          <a:bodyPr wrap="square" lIns="0" tIns="0" rIns="0" bIns="0" rtlCol="0"/>
          <a:lstStyle/>
          <a:p>
            <a:endParaRPr/>
          </a:p>
        </p:txBody>
      </p:sp>
      <p:sp>
        <p:nvSpPr>
          <p:cNvPr id="1137" name="object 1137"/>
          <p:cNvSpPr/>
          <p:nvPr/>
        </p:nvSpPr>
        <p:spPr>
          <a:xfrm>
            <a:off x="7285741" y="8524431"/>
            <a:ext cx="443865" cy="8890"/>
          </a:xfrm>
          <a:custGeom>
            <a:avLst/>
            <a:gdLst/>
            <a:ahLst/>
            <a:cxnLst/>
            <a:rect l="l" t="t" r="r" b="b"/>
            <a:pathLst>
              <a:path w="443864" h="8890">
                <a:moveTo>
                  <a:pt x="443483" y="0"/>
                </a:moveTo>
                <a:lnTo>
                  <a:pt x="0" y="8382"/>
                </a:lnTo>
                <a:lnTo>
                  <a:pt x="443483" y="8382"/>
                </a:lnTo>
                <a:lnTo>
                  <a:pt x="443483" y="0"/>
                </a:lnTo>
                <a:close/>
              </a:path>
            </a:pathLst>
          </a:custGeom>
          <a:solidFill>
            <a:srgbClr val="000000"/>
          </a:solidFill>
        </p:spPr>
        <p:txBody>
          <a:bodyPr wrap="square" lIns="0" tIns="0" rIns="0" bIns="0" rtlCol="0"/>
          <a:lstStyle/>
          <a:p>
            <a:endParaRPr/>
          </a:p>
        </p:txBody>
      </p:sp>
      <p:sp>
        <p:nvSpPr>
          <p:cNvPr id="1138" name="object 1138"/>
          <p:cNvSpPr/>
          <p:nvPr/>
        </p:nvSpPr>
        <p:spPr>
          <a:xfrm>
            <a:off x="7285741" y="8524431"/>
            <a:ext cx="443865" cy="8890"/>
          </a:xfrm>
          <a:custGeom>
            <a:avLst/>
            <a:gdLst/>
            <a:ahLst/>
            <a:cxnLst/>
            <a:rect l="l" t="t" r="r" b="b"/>
            <a:pathLst>
              <a:path w="443864" h="8890">
                <a:moveTo>
                  <a:pt x="443483" y="0"/>
                </a:moveTo>
                <a:lnTo>
                  <a:pt x="0" y="0"/>
                </a:lnTo>
                <a:lnTo>
                  <a:pt x="0" y="8382"/>
                </a:lnTo>
                <a:lnTo>
                  <a:pt x="443483" y="0"/>
                </a:lnTo>
                <a:close/>
              </a:path>
            </a:pathLst>
          </a:custGeom>
          <a:solidFill>
            <a:srgbClr val="000000"/>
          </a:solidFill>
        </p:spPr>
        <p:txBody>
          <a:bodyPr wrap="square" lIns="0" tIns="0" rIns="0" bIns="0" rtlCol="0"/>
          <a:lstStyle/>
          <a:p>
            <a:endParaRPr/>
          </a:p>
        </p:txBody>
      </p:sp>
      <p:sp>
        <p:nvSpPr>
          <p:cNvPr id="1139" name="object 1139"/>
          <p:cNvSpPr txBox="1"/>
          <p:nvPr/>
        </p:nvSpPr>
        <p:spPr>
          <a:xfrm>
            <a:off x="7614417" y="8076125"/>
            <a:ext cx="160020" cy="170180"/>
          </a:xfrm>
          <a:prstGeom prst="rect">
            <a:avLst/>
          </a:prstGeom>
        </p:spPr>
        <p:txBody>
          <a:bodyPr vert="horz" wrap="square" lIns="0" tIns="12065" rIns="0" bIns="0" rtlCol="0">
            <a:spAutoFit/>
          </a:bodyPr>
          <a:lstStyle/>
          <a:p>
            <a:pPr marL="12700">
              <a:lnSpc>
                <a:spcPct val="100000"/>
              </a:lnSpc>
              <a:spcBef>
                <a:spcPts val="95"/>
              </a:spcBef>
            </a:pPr>
            <a:r>
              <a:rPr sz="950" spc="-5" dirty="0">
                <a:latin typeface="Arial"/>
                <a:cs typeface="Arial"/>
              </a:rPr>
              <a:t>L2</a:t>
            </a:r>
            <a:endParaRPr sz="950">
              <a:latin typeface="Arial"/>
              <a:cs typeface="Arial"/>
            </a:endParaRPr>
          </a:p>
        </p:txBody>
      </p:sp>
      <p:sp>
        <p:nvSpPr>
          <p:cNvPr id="1140" name="object 1140"/>
          <p:cNvSpPr txBox="1"/>
          <p:nvPr/>
        </p:nvSpPr>
        <p:spPr>
          <a:xfrm>
            <a:off x="7295900" y="8276124"/>
            <a:ext cx="419100" cy="133985"/>
          </a:xfrm>
          <a:prstGeom prst="rect">
            <a:avLst/>
          </a:prstGeom>
        </p:spPr>
        <p:txBody>
          <a:bodyPr vert="horz" wrap="square" lIns="0" tIns="13970" rIns="0" bIns="0" rtlCol="0">
            <a:spAutoFit/>
          </a:bodyPr>
          <a:lstStyle/>
          <a:p>
            <a:pPr marL="12700">
              <a:lnSpc>
                <a:spcPct val="100000"/>
              </a:lnSpc>
              <a:spcBef>
                <a:spcPts val="110"/>
              </a:spcBef>
            </a:pPr>
            <a:r>
              <a:rPr sz="700" dirty="0">
                <a:latin typeface="Arial"/>
                <a:cs typeface="Arial"/>
              </a:rPr>
              <a:t>CARGA</a:t>
            </a:r>
            <a:r>
              <a:rPr sz="700" spc="-60" dirty="0">
                <a:latin typeface="Arial"/>
                <a:cs typeface="Arial"/>
              </a:rPr>
              <a:t> </a:t>
            </a:r>
            <a:r>
              <a:rPr sz="700" spc="5" dirty="0">
                <a:latin typeface="Arial"/>
                <a:cs typeface="Arial"/>
              </a:rPr>
              <a:t>2</a:t>
            </a:r>
            <a:endParaRPr sz="700">
              <a:latin typeface="Arial"/>
              <a:cs typeface="Arial"/>
            </a:endParaRPr>
          </a:p>
        </p:txBody>
      </p:sp>
      <p:sp>
        <p:nvSpPr>
          <p:cNvPr id="1141" name="object 1141"/>
          <p:cNvSpPr/>
          <p:nvPr/>
        </p:nvSpPr>
        <p:spPr>
          <a:xfrm>
            <a:off x="7285741" y="8524431"/>
            <a:ext cx="443865" cy="8890"/>
          </a:xfrm>
          <a:custGeom>
            <a:avLst/>
            <a:gdLst/>
            <a:ahLst/>
            <a:cxnLst/>
            <a:rect l="l" t="t" r="r" b="b"/>
            <a:pathLst>
              <a:path w="443864" h="8890">
                <a:moveTo>
                  <a:pt x="443483" y="8382"/>
                </a:moveTo>
                <a:lnTo>
                  <a:pt x="443483" y="0"/>
                </a:lnTo>
                <a:lnTo>
                  <a:pt x="0" y="0"/>
                </a:lnTo>
                <a:lnTo>
                  <a:pt x="0" y="8382"/>
                </a:lnTo>
                <a:lnTo>
                  <a:pt x="443483" y="8382"/>
                </a:lnTo>
              </a:path>
            </a:pathLst>
          </a:custGeom>
          <a:ln w="3175">
            <a:solidFill>
              <a:srgbClr val="000000"/>
            </a:solidFill>
          </a:ln>
        </p:spPr>
        <p:txBody>
          <a:bodyPr wrap="square" lIns="0" tIns="0" rIns="0" bIns="0" rtlCol="0"/>
          <a:lstStyle/>
          <a:p>
            <a:endParaRPr/>
          </a:p>
        </p:txBody>
      </p:sp>
      <p:sp>
        <p:nvSpPr>
          <p:cNvPr id="1142" name="object 1142"/>
          <p:cNvSpPr/>
          <p:nvPr/>
        </p:nvSpPr>
        <p:spPr>
          <a:xfrm>
            <a:off x="6985512" y="8244776"/>
            <a:ext cx="979169" cy="0"/>
          </a:xfrm>
          <a:custGeom>
            <a:avLst/>
            <a:gdLst/>
            <a:ahLst/>
            <a:cxnLst/>
            <a:rect l="l" t="t" r="r" b="b"/>
            <a:pathLst>
              <a:path w="979170">
                <a:moveTo>
                  <a:pt x="0" y="0"/>
                </a:moveTo>
                <a:lnTo>
                  <a:pt x="979170" y="0"/>
                </a:lnTo>
              </a:path>
            </a:pathLst>
          </a:custGeom>
          <a:ln w="3175">
            <a:solidFill>
              <a:srgbClr val="000000"/>
            </a:solidFill>
          </a:ln>
        </p:spPr>
        <p:txBody>
          <a:bodyPr wrap="square" lIns="0" tIns="0" rIns="0" bIns="0" rtlCol="0"/>
          <a:lstStyle/>
          <a:p>
            <a:endParaRPr/>
          </a:p>
        </p:txBody>
      </p:sp>
      <p:sp>
        <p:nvSpPr>
          <p:cNvPr id="1143" name="object 1143"/>
          <p:cNvSpPr/>
          <p:nvPr/>
        </p:nvSpPr>
        <p:spPr>
          <a:xfrm>
            <a:off x="7285741" y="8416988"/>
            <a:ext cx="443865" cy="111760"/>
          </a:xfrm>
          <a:custGeom>
            <a:avLst/>
            <a:gdLst/>
            <a:ahLst/>
            <a:cxnLst/>
            <a:rect l="l" t="t" r="r" b="b"/>
            <a:pathLst>
              <a:path w="443864" h="111759">
                <a:moveTo>
                  <a:pt x="0" y="0"/>
                </a:moveTo>
                <a:lnTo>
                  <a:pt x="443483" y="0"/>
                </a:lnTo>
                <a:lnTo>
                  <a:pt x="443483" y="111251"/>
                </a:lnTo>
                <a:lnTo>
                  <a:pt x="0" y="111251"/>
                </a:lnTo>
                <a:lnTo>
                  <a:pt x="0" y="0"/>
                </a:lnTo>
              </a:path>
            </a:pathLst>
          </a:custGeom>
          <a:ln w="3175">
            <a:solidFill>
              <a:srgbClr val="000000"/>
            </a:solidFill>
          </a:ln>
        </p:spPr>
        <p:txBody>
          <a:bodyPr wrap="square" lIns="0" tIns="0" rIns="0" bIns="0" rtlCol="0"/>
          <a:lstStyle/>
          <a:p>
            <a:endParaRPr/>
          </a:p>
        </p:txBody>
      </p:sp>
      <p:sp>
        <p:nvSpPr>
          <p:cNvPr id="1144" name="object 1144"/>
          <p:cNvSpPr/>
          <p:nvPr/>
        </p:nvSpPr>
        <p:spPr>
          <a:xfrm>
            <a:off x="7199635" y="8468805"/>
            <a:ext cx="86360" cy="8890"/>
          </a:xfrm>
          <a:custGeom>
            <a:avLst/>
            <a:gdLst/>
            <a:ahLst/>
            <a:cxnLst/>
            <a:rect l="l" t="t" r="r" b="b"/>
            <a:pathLst>
              <a:path w="86360" h="8890">
                <a:moveTo>
                  <a:pt x="86106" y="0"/>
                </a:moveTo>
                <a:lnTo>
                  <a:pt x="0" y="8381"/>
                </a:lnTo>
                <a:lnTo>
                  <a:pt x="86106" y="8381"/>
                </a:lnTo>
                <a:lnTo>
                  <a:pt x="86106" y="0"/>
                </a:lnTo>
                <a:close/>
              </a:path>
            </a:pathLst>
          </a:custGeom>
          <a:solidFill>
            <a:srgbClr val="000000"/>
          </a:solidFill>
        </p:spPr>
        <p:txBody>
          <a:bodyPr wrap="square" lIns="0" tIns="0" rIns="0" bIns="0" rtlCol="0"/>
          <a:lstStyle/>
          <a:p>
            <a:endParaRPr/>
          </a:p>
        </p:txBody>
      </p:sp>
      <p:sp>
        <p:nvSpPr>
          <p:cNvPr id="1145" name="object 1145"/>
          <p:cNvSpPr/>
          <p:nvPr/>
        </p:nvSpPr>
        <p:spPr>
          <a:xfrm>
            <a:off x="7199635" y="8468805"/>
            <a:ext cx="86360" cy="8890"/>
          </a:xfrm>
          <a:custGeom>
            <a:avLst/>
            <a:gdLst/>
            <a:ahLst/>
            <a:cxnLst/>
            <a:rect l="l" t="t" r="r" b="b"/>
            <a:pathLst>
              <a:path w="86360" h="8890">
                <a:moveTo>
                  <a:pt x="86106" y="0"/>
                </a:moveTo>
                <a:lnTo>
                  <a:pt x="0" y="0"/>
                </a:lnTo>
                <a:lnTo>
                  <a:pt x="0" y="8381"/>
                </a:lnTo>
                <a:lnTo>
                  <a:pt x="86106" y="0"/>
                </a:lnTo>
                <a:close/>
              </a:path>
            </a:pathLst>
          </a:custGeom>
          <a:solidFill>
            <a:srgbClr val="000000"/>
          </a:solidFill>
        </p:spPr>
        <p:txBody>
          <a:bodyPr wrap="square" lIns="0" tIns="0" rIns="0" bIns="0" rtlCol="0"/>
          <a:lstStyle/>
          <a:p>
            <a:endParaRPr/>
          </a:p>
        </p:txBody>
      </p:sp>
      <p:sp>
        <p:nvSpPr>
          <p:cNvPr id="1146" name="object 1146"/>
          <p:cNvSpPr/>
          <p:nvPr/>
        </p:nvSpPr>
        <p:spPr>
          <a:xfrm>
            <a:off x="7199635" y="8468805"/>
            <a:ext cx="86360" cy="8890"/>
          </a:xfrm>
          <a:custGeom>
            <a:avLst/>
            <a:gdLst/>
            <a:ahLst/>
            <a:cxnLst/>
            <a:rect l="l" t="t" r="r" b="b"/>
            <a:pathLst>
              <a:path w="86360" h="8890">
                <a:moveTo>
                  <a:pt x="86106" y="8381"/>
                </a:moveTo>
                <a:lnTo>
                  <a:pt x="86106" y="0"/>
                </a:lnTo>
                <a:lnTo>
                  <a:pt x="0" y="0"/>
                </a:lnTo>
                <a:lnTo>
                  <a:pt x="0" y="8381"/>
                </a:lnTo>
                <a:lnTo>
                  <a:pt x="86106" y="8381"/>
                </a:lnTo>
              </a:path>
            </a:pathLst>
          </a:custGeom>
          <a:ln w="3175">
            <a:solidFill>
              <a:srgbClr val="000000"/>
            </a:solidFill>
          </a:ln>
        </p:spPr>
        <p:txBody>
          <a:bodyPr wrap="square" lIns="0" tIns="0" rIns="0" bIns="0" rtlCol="0"/>
          <a:lstStyle/>
          <a:p>
            <a:endParaRPr/>
          </a:p>
        </p:txBody>
      </p:sp>
      <p:sp>
        <p:nvSpPr>
          <p:cNvPr id="1147" name="object 1147"/>
          <p:cNvSpPr/>
          <p:nvPr/>
        </p:nvSpPr>
        <p:spPr>
          <a:xfrm>
            <a:off x="7199635" y="8472614"/>
            <a:ext cx="86360" cy="0"/>
          </a:xfrm>
          <a:custGeom>
            <a:avLst/>
            <a:gdLst/>
            <a:ahLst/>
            <a:cxnLst/>
            <a:rect l="l" t="t" r="r" b="b"/>
            <a:pathLst>
              <a:path w="86360">
                <a:moveTo>
                  <a:pt x="86106" y="0"/>
                </a:moveTo>
                <a:lnTo>
                  <a:pt x="0" y="0"/>
                </a:lnTo>
              </a:path>
            </a:pathLst>
          </a:custGeom>
          <a:ln w="3175">
            <a:solidFill>
              <a:srgbClr val="000000"/>
            </a:solidFill>
          </a:ln>
        </p:spPr>
        <p:txBody>
          <a:bodyPr wrap="square" lIns="0" tIns="0" rIns="0" bIns="0" rtlCol="0"/>
          <a:lstStyle/>
          <a:p>
            <a:endParaRPr/>
          </a:p>
        </p:txBody>
      </p:sp>
      <p:sp>
        <p:nvSpPr>
          <p:cNvPr id="1148" name="object 1148"/>
          <p:cNvSpPr/>
          <p:nvPr/>
        </p:nvSpPr>
        <p:spPr>
          <a:xfrm>
            <a:off x="6985512" y="8230298"/>
            <a:ext cx="21590" cy="14604"/>
          </a:xfrm>
          <a:custGeom>
            <a:avLst/>
            <a:gdLst/>
            <a:ahLst/>
            <a:cxnLst/>
            <a:rect l="l" t="t" r="r" b="b"/>
            <a:pathLst>
              <a:path w="21589" h="14604">
                <a:moveTo>
                  <a:pt x="15240" y="0"/>
                </a:moveTo>
                <a:lnTo>
                  <a:pt x="0" y="14478"/>
                </a:lnTo>
                <a:lnTo>
                  <a:pt x="21336" y="14478"/>
                </a:lnTo>
                <a:lnTo>
                  <a:pt x="15240" y="0"/>
                </a:lnTo>
                <a:close/>
              </a:path>
            </a:pathLst>
          </a:custGeom>
          <a:solidFill>
            <a:srgbClr val="000000"/>
          </a:solidFill>
        </p:spPr>
        <p:txBody>
          <a:bodyPr wrap="square" lIns="0" tIns="0" rIns="0" bIns="0" rtlCol="0"/>
          <a:lstStyle/>
          <a:p>
            <a:endParaRPr/>
          </a:p>
        </p:txBody>
      </p:sp>
      <p:sp>
        <p:nvSpPr>
          <p:cNvPr id="1149" name="object 1149"/>
          <p:cNvSpPr/>
          <p:nvPr/>
        </p:nvSpPr>
        <p:spPr>
          <a:xfrm>
            <a:off x="6985512" y="8230298"/>
            <a:ext cx="21590" cy="14604"/>
          </a:xfrm>
          <a:custGeom>
            <a:avLst/>
            <a:gdLst/>
            <a:ahLst/>
            <a:cxnLst/>
            <a:rect l="l" t="t" r="r" b="b"/>
            <a:pathLst>
              <a:path w="21589" h="14604">
                <a:moveTo>
                  <a:pt x="21336" y="14478"/>
                </a:moveTo>
                <a:lnTo>
                  <a:pt x="15240" y="0"/>
                </a:lnTo>
                <a:lnTo>
                  <a:pt x="0" y="14478"/>
                </a:lnTo>
                <a:lnTo>
                  <a:pt x="21336" y="14478"/>
                </a:lnTo>
              </a:path>
            </a:pathLst>
          </a:custGeom>
          <a:ln w="3175">
            <a:solidFill>
              <a:srgbClr val="000000"/>
            </a:solidFill>
          </a:ln>
        </p:spPr>
        <p:txBody>
          <a:bodyPr wrap="square" lIns="0" tIns="0" rIns="0" bIns="0" rtlCol="0"/>
          <a:lstStyle/>
          <a:p>
            <a:endParaRPr/>
          </a:p>
        </p:txBody>
      </p:sp>
      <p:sp>
        <p:nvSpPr>
          <p:cNvPr id="1150" name="object 1150"/>
          <p:cNvSpPr/>
          <p:nvPr/>
        </p:nvSpPr>
        <p:spPr>
          <a:xfrm>
            <a:off x="6985512" y="8223440"/>
            <a:ext cx="15240" cy="21590"/>
          </a:xfrm>
          <a:custGeom>
            <a:avLst/>
            <a:gdLst/>
            <a:ahLst/>
            <a:cxnLst/>
            <a:rect l="l" t="t" r="r" b="b"/>
            <a:pathLst>
              <a:path w="15239" h="21590">
                <a:moveTo>
                  <a:pt x="0" y="0"/>
                </a:moveTo>
                <a:lnTo>
                  <a:pt x="0" y="21336"/>
                </a:lnTo>
                <a:lnTo>
                  <a:pt x="15240" y="6857"/>
                </a:lnTo>
                <a:lnTo>
                  <a:pt x="0" y="0"/>
                </a:lnTo>
                <a:close/>
              </a:path>
            </a:pathLst>
          </a:custGeom>
          <a:solidFill>
            <a:srgbClr val="000000"/>
          </a:solidFill>
        </p:spPr>
        <p:txBody>
          <a:bodyPr wrap="square" lIns="0" tIns="0" rIns="0" bIns="0" rtlCol="0"/>
          <a:lstStyle/>
          <a:p>
            <a:endParaRPr/>
          </a:p>
        </p:txBody>
      </p:sp>
      <p:sp>
        <p:nvSpPr>
          <p:cNvPr id="1151" name="object 1151"/>
          <p:cNvSpPr/>
          <p:nvPr/>
        </p:nvSpPr>
        <p:spPr>
          <a:xfrm>
            <a:off x="6985512" y="8223440"/>
            <a:ext cx="15240" cy="21590"/>
          </a:xfrm>
          <a:custGeom>
            <a:avLst/>
            <a:gdLst/>
            <a:ahLst/>
            <a:cxnLst/>
            <a:rect l="l" t="t" r="r" b="b"/>
            <a:pathLst>
              <a:path w="15239" h="21590">
                <a:moveTo>
                  <a:pt x="15240" y="6857"/>
                </a:moveTo>
                <a:lnTo>
                  <a:pt x="0" y="0"/>
                </a:lnTo>
                <a:lnTo>
                  <a:pt x="0" y="21336"/>
                </a:lnTo>
                <a:lnTo>
                  <a:pt x="15240" y="6857"/>
                </a:lnTo>
              </a:path>
            </a:pathLst>
          </a:custGeom>
          <a:ln w="3175">
            <a:solidFill>
              <a:srgbClr val="000000"/>
            </a:solidFill>
          </a:ln>
        </p:spPr>
        <p:txBody>
          <a:bodyPr wrap="square" lIns="0" tIns="0" rIns="0" bIns="0" rtlCol="0"/>
          <a:lstStyle/>
          <a:p>
            <a:endParaRPr/>
          </a:p>
        </p:txBody>
      </p:sp>
      <p:sp>
        <p:nvSpPr>
          <p:cNvPr id="1152" name="object 1152"/>
          <p:cNvSpPr/>
          <p:nvPr/>
        </p:nvSpPr>
        <p:spPr>
          <a:xfrm>
            <a:off x="6970273" y="8223440"/>
            <a:ext cx="15240" cy="21590"/>
          </a:xfrm>
          <a:custGeom>
            <a:avLst/>
            <a:gdLst/>
            <a:ahLst/>
            <a:cxnLst/>
            <a:rect l="l" t="t" r="r" b="b"/>
            <a:pathLst>
              <a:path w="15239" h="21590">
                <a:moveTo>
                  <a:pt x="15239" y="0"/>
                </a:moveTo>
                <a:lnTo>
                  <a:pt x="0" y="6857"/>
                </a:lnTo>
                <a:lnTo>
                  <a:pt x="15239" y="21336"/>
                </a:lnTo>
                <a:lnTo>
                  <a:pt x="15239" y="0"/>
                </a:lnTo>
                <a:close/>
              </a:path>
            </a:pathLst>
          </a:custGeom>
          <a:solidFill>
            <a:srgbClr val="000000"/>
          </a:solidFill>
        </p:spPr>
        <p:txBody>
          <a:bodyPr wrap="square" lIns="0" tIns="0" rIns="0" bIns="0" rtlCol="0"/>
          <a:lstStyle/>
          <a:p>
            <a:endParaRPr/>
          </a:p>
        </p:txBody>
      </p:sp>
      <p:sp>
        <p:nvSpPr>
          <p:cNvPr id="1153" name="object 1153"/>
          <p:cNvSpPr/>
          <p:nvPr/>
        </p:nvSpPr>
        <p:spPr>
          <a:xfrm>
            <a:off x="6970273" y="8223440"/>
            <a:ext cx="15240" cy="21590"/>
          </a:xfrm>
          <a:custGeom>
            <a:avLst/>
            <a:gdLst/>
            <a:ahLst/>
            <a:cxnLst/>
            <a:rect l="l" t="t" r="r" b="b"/>
            <a:pathLst>
              <a:path w="15239" h="21590">
                <a:moveTo>
                  <a:pt x="15239" y="0"/>
                </a:moveTo>
                <a:lnTo>
                  <a:pt x="0" y="6857"/>
                </a:lnTo>
                <a:lnTo>
                  <a:pt x="15239" y="21336"/>
                </a:lnTo>
                <a:lnTo>
                  <a:pt x="15239" y="0"/>
                </a:lnTo>
              </a:path>
            </a:pathLst>
          </a:custGeom>
          <a:ln w="3175">
            <a:solidFill>
              <a:srgbClr val="000000"/>
            </a:solidFill>
          </a:ln>
        </p:spPr>
        <p:txBody>
          <a:bodyPr wrap="square" lIns="0" tIns="0" rIns="0" bIns="0" rtlCol="0"/>
          <a:lstStyle/>
          <a:p>
            <a:endParaRPr/>
          </a:p>
        </p:txBody>
      </p:sp>
      <p:sp>
        <p:nvSpPr>
          <p:cNvPr id="1154" name="object 1154"/>
          <p:cNvSpPr/>
          <p:nvPr/>
        </p:nvSpPr>
        <p:spPr>
          <a:xfrm>
            <a:off x="6964176" y="8230298"/>
            <a:ext cx="21590" cy="14604"/>
          </a:xfrm>
          <a:custGeom>
            <a:avLst/>
            <a:gdLst/>
            <a:ahLst/>
            <a:cxnLst/>
            <a:rect l="l" t="t" r="r" b="b"/>
            <a:pathLst>
              <a:path w="21589" h="14604">
                <a:moveTo>
                  <a:pt x="6096" y="0"/>
                </a:moveTo>
                <a:lnTo>
                  <a:pt x="0" y="14478"/>
                </a:lnTo>
                <a:lnTo>
                  <a:pt x="21336" y="14478"/>
                </a:lnTo>
                <a:lnTo>
                  <a:pt x="6096" y="0"/>
                </a:lnTo>
                <a:close/>
              </a:path>
            </a:pathLst>
          </a:custGeom>
          <a:solidFill>
            <a:srgbClr val="000000"/>
          </a:solidFill>
        </p:spPr>
        <p:txBody>
          <a:bodyPr wrap="square" lIns="0" tIns="0" rIns="0" bIns="0" rtlCol="0"/>
          <a:lstStyle/>
          <a:p>
            <a:endParaRPr/>
          </a:p>
        </p:txBody>
      </p:sp>
      <p:sp>
        <p:nvSpPr>
          <p:cNvPr id="1155" name="object 1155"/>
          <p:cNvSpPr/>
          <p:nvPr/>
        </p:nvSpPr>
        <p:spPr>
          <a:xfrm>
            <a:off x="6964176" y="8230298"/>
            <a:ext cx="21590" cy="14604"/>
          </a:xfrm>
          <a:custGeom>
            <a:avLst/>
            <a:gdLst/>
            <a:ahLst/>
            <a:cxnLst/>
            <a:rect l="l" t="t" r="r" b="b"/>
            <a:pathLst>
              <a:path w="21589" h="14604">
                <a:moveTo>
                  <a:pt x="6096" y="0"/>
                </a:moveTo>
                <a:lnTo>
                  <a:pt x="0" y="14478"/>
                </a:lnTo>
                <a:lnTo>
                  <a:pt x="21336" y="14478"/>
                </a:lnTo>
                <a:lnTo>
                  <a:pt x="6096" y="0"/>
                </a:lnTo>
              </a:path>
            </a:pathLst>
          </a:custGeom>
          <a:ln w="3175">
            <a:solidFill>
              <a:srgbClr val="000000"/>
            </a:solidFill>
          </a:ln>
        </p:spPr>
        <p:txBody>
          <a:bodyPr wrap="square" lIns="0" tIns="0" rIns="0" bIns="0" rtlCol="0"/>
          <a:lstStyle/>
          <a:p>
            <a:endParaRPr/>
          </a:p>
        </p:txBody>
      </p:sp>
      <p:sp>
        <p:nvSpPr>
          <p:cNvPr id="1156" name="object 1156"/>
          <p:cNvSpPr/>
          <p:nvPr/>
        </p:nvSpPr>
        <p:spPr>
          <a:xfrm>
            <a:off x="6964176" y="8244776"/>
            <a:ext cx="21590" cy="15240"/>
          </a:xfrm>
          <a:custGeom>
            <a:avLst/>
            <a:gdLst/>
            <a:ahLst/>
            <a:cxnLst/>
            <a:rect l="l" t="t" r="r" b="b"/>
            <a:pathLst>
              <a:path w="21589" h="15240">
                <a:moveTo>
                  <a:pt x="21336" y="0"/>
                </a:moveTo>
                <a:lnTo>
                  <a:pt x="0" y="0"/>
                </a:lnTo>
                <a:lnTo>
                  <a:pt x="6096" y="15240"/>
                </a:lnTo>
                <a:lnTo>
                  <a:pt x="21336" y="0"/>
                </a:lnTo>
                <a:close/>
              </a:path>
            </a:pathLst>
          </a:custGeom>
          <a:solidFill>
            <a:srgbClr val="000000"/>
          </a:solidFill>
        </p:spPr>
        <p:txBody>
          <a:bodyPr wrap="square" lIns="0" tIns="0" rIns="0" bIns="0" rtlCol="0"/>
          <a:lstStyle/>
          <a:p>
            <a:endParaRPr/>
          </a:p>
        </p:txBody>
      </p:sp>
      <p:sp>
        <p:nvSpPr>
          <p:cNvPr id="1157" name="object 1157"/>
          <p:cNvSpPr/>
          <p:nvPr/>
        </p:nvSpPr>
        <p:spPr>
          <a:xfrm>
            <a:off x="6964176" y="8244776"/>
            <a:ext cx="21590" cy="15240"/>
          </a:xfrm>
          <a:custGeom>
            <a:avLst/>
            <a:gdLst/>
            <a:ahLst/>
            <a:cxnLst/>
            <a:rect l="l" t="t" r="r" b="b"/>
            <a:pathLst>
              <a:path w="21589" h="15240">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1158" name="object 1158"/>
          <p:cNvSpPr/>
          <p:nvPr/>
        </p:nvSpPr>
        <p:spPr>
          <a:xfrm>
            <a:off x="6970273" y="8244776"/>
            <a:ext cx="15240" cy="22225"/>
          </a:xfrm>
          <a:custGeom>
            <a:avLst/>
            <a:gdLst/>
            <a:ahLst/>
            <a:cxnLst/>
            <a:rect l="l" t="t" r="r" b="b"/>
            <a:pathLst>
              <a:path w="15239" h="22225">
                <a:moveTo>
                  <a:pt x="15239" y="0"/>
                </a:moveTo>
                <a:lnTo>
                  <a:pt x="0" y="15240"/>
                </a:lnTo>
                <a:lnTo>
                  <a:pt x="15239" y="22098"/>
                </a:lnTo>
                <a:lnTo>
                  <a:pt x="15239" y="0"/>
                </a:lnTo>
                <a:close/>
              </a:path>
            </a:pathLst>
          </a:custGeom>
          <a:solidFill>
            <a:srgbClr val="000000"/>
          </a:solidFill>
        </p:spPr>
        <p:txBody>
          <a:bodyPr wrap="square" lIns="0" tIns="0" rIns="0" bIns="0" rtlCol="0"/>
          <a:lstStyle/>
          <a:p>
            <a:endParaRPr/>
          </a:p>
        </p:txBody>
      </p:sp>
      <p:sp>
        <p:nvSpPr>
          <p:cNvPr id="1159" name="object 1159"/>
          <p:cNvSpPr/>
          <p:nvPr/>
        </p:nvSpPr>
        <p:spPr>
          <a:xfrm>
            <a:off x="6970273" y="8244776"/>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1160" name="object 1160"/>
          <p:cNvSpPr/>
          <p:nvPr/>
        </p:nvSpPr>
        <p:spPr>
          <a:xfrm>
            <a:off x="6985512" y="8244776"/>
            <a:ext cx="15240" cy="22225"/>
          </a:xfrm>
          <a:custGeom>
            <a:avLst/>
            <a:gdLst/>
            <a:ahLst/>
            <a:cxnLst/>
            <a:rect l="l" t="t" r="r" b="b"/>
            <a:pathLst>
              <a:path w="15239" h="22225">
                <a:moveTo>
                  <a:pt x="0" y="0"/>
                </a:moveTo>
                <a:lnTo>
                  <a:pt x="0" y="22098"/>
                </a:lnTo>
                <a:lnTo>
                  <a:pt x="15240" y="15240"/>
                </a:lnTo>
                <a:lnTo>
                  <a:pt x="0" y="0"/>
                </a:lnTo>
                <a:close/>
              </a:path>
            </a:pathLst>
          </a:custGeom>
          <a:solidFill>
            <a:srgbClr val="000000"/>
          </a:solidFill>
        </p:spPr>
        <p:txBody>
          <a:bodyPr wrap="square" lIns="0" tIns="0" rIns="0" bIns="0" rtlCol="0"/>
          <a:lstStyle/>
          <a:p>
            <a:endParaRPr/>
          </a:p>
        </p:txBody>
      </p:sp>
      <p:sp>
        <p:nvSpPr>
          <p:cNvPr id="1161" name="object 1161"/>
          <p:cNvSpPr/>
          <p:nvPr/>
        </p:nvSpPr>
        <p:spPr>
          <a:xfrm>
            <a:off x="6985512" y="8244776"/>
            <a:ext cx="15240" cy="22225"/>
          </a:xfrm>
          <a:custGeom>
            <a:avLst/>
            <a:gdLst/>
            <a:ahLst/>
            <a:cxnLst/>
            <a:rect l="l" t="t" r="r" b="b"/>
            <a:pathLst>
              <a:path w="15239"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162" name="object 1162"/>
          <p:cNvSpPr/>
          <p:nvPr/>
        </p:nvSpPr>
        <p:spPr>
          <a:xfrm>
            <a:off x="6985512" y="8244776"/>
            <a:ext cx="21590" cy="15240"/>
          </a:xfrm>
          <a:custGeom>
            <a:avLst/>
            <a:gdLst/>
            <a:ahLst/>
            <a:cxnLst/>
            <a:rect l="l" t="t" r="r" b="b"/>
            <a:pathLst>
              <a:path w="21589" h="15240">
                <a:moveTo>
                  <a:pt x="21336" y="0"/>
                </a:moveTo>
                <a:lnTo>
                  <a:pt x="0" y="0"/>
                </a:lnTo>
                <a:lnTo>
                  <a:pt x="15240" y="15240"/>
                </a:lnTo>
                <a:lnTo>
                  <a:pt x="21336" y="0"/>
                </a:lnTo>
                <a:close/>
              </a:path>
            </a:pathLst>
          </a:custGeom>
          <a:solidFill>
            <a:srgbClr val="000000"/>
          </a:solidFill>
        </p:spPr>
        <p:txBody>
          <a:bodyPr wrap="square" lIns="0" tIns="0" rIns="0" bIns="0" rtlCol="0"/>
          <a:lstStyle/>
          <a:p>
            <a:endParaRPr/>
          </a:p>
        </p:txBody>
      </p:sp>
      <p:sp>
        <p:nvSpPr>
          <p:cNvPr id="1163" name="object 1163"/>
          <p:cNvSpPr/>
          <p:nvPr/>
        </p:nvSpPr>
        <p:spPr>
          <a:xfrm>
            <a:off x="6985512" y="8244776"/>
            <a:ext cx="21590" cy="15240"/>
          </a:xfrm>
          <a:custGeom>
            <a:avLst/>
            <a:gdLst/>
            <a:ahLst/>
            <a:cxnLst/>
            <a:rect l="l" t="t" r="r" b="b"/>
            <a:pathLst>
              <a:path w="21589" h="15240">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1164" name="object 1164"/>
          <p:cNvSpPr/>
          <p:nvPr/>
        </p:nvSpPr>
        <p:spPr>
          <a:xfrm>
            <a:off x="7285741" y="8416988"/>
            <a:ext cx="0" cy="111760"/>
          </a:xfrm>
          <a:custGeom>
            <a:avLst/>
            <a:gdLst/>
            <a:ahLst/>
            <a:cxnLst/>
            <a:rect l="l" t="t" r="r" b="b"/>
            <a:pathLst>
              <a:path h="111759">
                <a:moveTo>
                  <a:pt x="0" y="111251"/>
                </a:moveTo>
                <a:lnTo>
                  <a:pt x="0" y="0"/>
                </a:lnTo>
              </a:path>
            </a:pathLst>
          </a:custGeom>
          <a:ln w="3175">
            <a:solidFill>
              <a:srgbClr val="000000"/>
            </a:solidFill>
          </a:ln>
        </p:spPr>
        <p:txBody>
          <a:bodyPr wrap="square" lIns="0" tIns="0" rIns="0" bIns="0" rtlCol="0"/>
          <a:lstStyle/>
          <a:p>
            <a:endParaRPr/>
          </a:p>
        </p:txBody>
      </p:sp>
      <p:sp>
        <p:nvSpPr>
          <p:cNvPr id="1165" name="object 1165"/>
          <p:cNvSpPr/>
          <p:nvPr/>
        </p:nvSpPr>
        <p:spPr>
          <a:xfrm>
            <a:off x="7281168" y="8416988"/>
            <a:ext cx="8890" cy="111760"/>
          </a:xfrm>
          <a:custGeom>
            <a:avLst/>
            <a:gdLst/>
            <a:ahLst/>
            <a:cxnLst/>
            <a:rect l="l" t="t" r="r" b="b"/>
            <a:pathLst>
              <a:path w="8889" h="111759">
                <a:moveTo>
                  <a:pt x="0" y="0"/>
                </a:moveTo>
                <a:lnTo>
                  <a:pt x="0" y="111251"/>
                </a:lnTo>
                <a:lnTo>
                  <a:pt x="8381" y="111251"/>
                </a:lnTo>
                <a:lnTo>
                  <a:pt x="0" y="0"/>
                </a:lnTo>
                <a:close/>
              </a:path>
            </a:pathLst>
          </a:custGeom>
          <a:solidFill>
            <a:srgbClr val="000000"/>
          </a:solidFill>
        </p:spPr>
        <p:txBody>
          <a:bodyPr wrap="square" lIns="0" tIns="0" rIns="0" bIns="0" rtlCol="0"/>
          <a:lstStyle/>
          <a:p>
            <a:endParaRPr/>
          </a:p>
        </p:txBody>
      </p:sp>
      <p:sp>
        <p:nvSpPr>
          <p:cNvPr id="1166" name="object 1166"/>
          <p:cNvSpPr/>
          <p:nvPr/>
        </p:nvSpPr>
        <p:spPr>
          <a:xfrm>
            <a:off x="7281168" y="8416988"/>
            <a:ext cx="8890" cy="111760"/>
          </a:xfrm>
          <a:custGeom>
            <a:avLst/>
            <a:gdLst/>
            <a:ahLst/>
            <a:cxnLst/>
            <a:rect l="l" t="t" r="r" b="b"/>
            <a:pathLst>
              <a:path w="8889" h="111759">
                <a:moveTo>
                  <a:pt x="8381" y="0"/>
                </a:moveTo>
                <a:lnTo>
                  <a:pt x="0" y="0"/>
                </a:lnTo>
                <a:lnTo>
                  <a:pt x="8381" y="111251"/>
                </a:lnTo>
                <a:lnTo>
                  <a:pt x="8381" y="0"/>
                </a:lnTo>
                <a:close/>
              </a:path>
            </a:pathLst>
          </a:custGeom>
          <a:solidFill>
            <a:srgbClr val="000000"/>
          </a:solidFill>
        </p:spPr>
        <p:txBody>
          <a:bodyPr wrap="square" lIns="0" tIns="0" rIns="0" bIns="0" rtlCol="0"/>
          <a:lstStyle/>
          <a:p>
            <a:endParaRPr/>
          </a:p>
        </p:txBody>
      </p:sp>
      <p:sp>
        <p:nvSpPr>
          <p:cNvPr id="1167" name="object 1167"/>
          <p:cNvSpPr/>
          <p:nvPr/>
        </p:nvSpPr>
        <p:spPr>
          <a:xfrm>
            <a:off x="7281168" y="8416988"/>
            <a:ext cx="8890" cy="111760"/>
          </a:xfrm>
          <a:custGeom>
            <a:avLst/>
            <a:gdLst/>
            <a:ahLst/>
            <a:cxnLst/>
            <a:rect l="l" t="t" r="r" b="b"/>
            <a:pathLst>
              <a:path w="8889" h="111759">
                <a:moveTo>
                  <a:pt x="0" y="111251"/>
                </a:moveTo>
                <a:lnTo>
                  <a:pt x="8381" y="111251"/>
                </a:lnTo>
                <a:lnTo>
                  <a:pt x="8381" y="0"/>
                </a:lnTo>
                <a:lnTo>
                  <a:pt x="0" y="0"/>
                </a:lnTo>
                <a:lnTo>
                  <a:pt x="0" y="111251"/>
                </a:lnTo>
              </a:path>
            </a:pathLst>
          </a:custGeom>
          <a:ln w="3175">
            <a:solidFill>
              <a:srgbClr val="000000"/>
            </a:solidFill>
          </a:ln>
        </p:spPr>
        <p:txBody>
          <a:bodyPr wrap="square" lIns="0" tIns="0" rIns="0" bIns="0" rtlCol="0"/>
          <a:lstStyle/>
          <a:p>
            <a:endParaRPr/>
          </a:p>
        </p:txBody>
      </p:sp>
      <p:sp>
        <p:nvSpPr>
          <p:cNvPr id="1168" name="object 1168"/>
          <p:cNvSpPr/>
          <p:nvPr/>
        </p:nvSpPr>
        <p:spPr>
          <a:xfrm>
            <a:off x="7729224" y="8416988"/>
            <a:ext cx="0" cy="111760"/>
          </a:xfrm>
          <a:custGeom>
            <a:avLst/>
            <a:gdLst/>
            <a:ahLst/>
            <a:cxnLst/>
            <a:rect l="l" t="t" r="r" b="b"/>
            <a:pathLst>
              <a:path h="111759">
                <a:moveTo>
                  <a:pt x="0" y="0"/>
                </a:moveTo>
                <a:lnTo>
                  <a:pt x="0" y="111251"/>
                </a:lnTo>
              </a:path>
            </a:pathLst>
          </a:custGeom>
          <a:ln w="3175">
            <a:solidFill>
              <a:srgbClr val="000000"/>
            </a:solidFill>
          </a:ln>
        </p:spPr>
        <p:txBody>
          <a:bodyPr wrap="square" lIns="0" tIns="0" rIns="0" bIns="0" rtlCol="0"/>
          <a:lstStyle/>
          <a:p>
            <a:endParaRPr/>
          </a:p>
        </p:txBody>
      </p:sp>
      <p:sp>
        <p:nvSpPr>
          <p:cNvPr id="1169" name="object 1169"/>
          <p:cNvSpPr/>
          <p:nvPr/>
        </p:nvSpPr>
        <p:spPr>
          <a:xfrm>
            <a:off x="7724653" y="8416988"/>
            <a:ext cx="8890" cy="111760"/>
          </a:xfrm>
          <a:custGeom>
            <a:avLst/>
            <a:gdLst/>
            <a:ahLst/>
            <a:cxnLst/>
            <a:rect l="l" t="t" r="r" b="b"/>
            <a:pathLst>
              <a:path w="8889" h="111759">
                <a:moveTo>
                  <a:pt x="8381" y="0"/>
                </a:moveTo>
                <a:lnTo>
                  <a:pt x="0" y="0"/>
                </a:lnTo>
                <a:lnTo>
                  <a:pt x="8381" y="111251"/>
                </a:lnTo>
                <a:lnTo>
                  <a:pt x="8381" y="0"/>
                </a:lnTo>
                <a:close/>
              </a:path>
            </a:pathLst>
          </a:custGeom>
          <a:solidFill>
            <a:srgbClr val="000000"/>
          </a:solidFill>
        </p:spPr>
        <p:txBody>
          <a:bodyPr wrap="square" lIns="0" tIns="0" rIns="0" bIns="0" rtlCol="0"/>
          <a:lstStyle/>
          <a:p>
            <a:endParaRPr/>
          </a:p>
        </p:txBody>
      </p:sp>
      <p:sp>
        <p:nvSpPr>
          <p:cNvPr id="1170" name="object 1170"/>
          <p:cNvSpPr/>
          <p:nvPr/>
        </p:nvSpPr>
        <p:spPr>
          <a:xfrm>
            <a:off x="7724653" y="8416988"/>
            <a:ext cx="8890" cy="111760"/>
          </a:xfrm>
          <a:custGeom>
            <a:avLst/>
            <a:gdLst/>
            <a:ahLst/>
            <a:cxnLst/>
            <a:rect l="l" t="t" r="r" b="b"/>
            <a:pathLst>
              <a:path w="8889" h="111759">
                <a:moveTo>
                  <a:pt x="0" y="0"/>
                </a:moveTo>
                <a:lnTo>
                  <a:pt x="0" y="111251"/>
                </a:lnTo>
                <a:lnTo>
                  <a:pt x="8381" y="111251"/>
                </a:lnTo>
                <a:lnTo>
                  <a:pt x="0" y="0"/>
                </a:lnTo>
                <a:close/>
              </a:path>
            </a:pathLst>
          </a:custGeom>
          <a:solidFill>
            <a:srgbClr val="000000"/>
          </a:solidFill>
        </p:spPr>
        <p:txBody>
          <a:bodyPr wrap="square" lIns="0" tIns="0" rIns="0" bIns="0" rtlCol="0"/>
          <a:lstStyle/>
          <a:p>
            <a:endParaRPr/>
          </a:p>
        </p:txBody>
      </p:sp>
      <p:sp>
        <p:nvSpPr>
          <p:cNvPr id="1171" name="object 1171"/>
          <p:cNvSpPr/>
          <p:nvPr/>
        </p:nvSpPr>
        <p:spPr>
          <a:xfrm>
            <a:off x="7724653" y="8416988"/>
            <a:ext cx="8890" cy="111760"/>
          </a:xfrm>
          <a:custGeom>
            <a:avLst/>
            <a:gdLst/>
            <a:ahLst/>
            <a:cxnLst/>
            <a:rect l="l" t="t" r="r" b="b"/>
            <a:pathLst>
              <a:path w="8889" h="111759">
                <a:moveTo>
                  <a:pt x="8381" y="0"/>
                </a:moveTo>
                <a:lnTo>
                  <a:pt x="0" y="0"/>
                </a:lnTo>
                <a:lnTo>
                  <a:pt x="0" y="111251"/>
                </a:lnTo>
                <a:lnTo>
                  <a:pt x="8381" y="111251"/>
                </a:lnTo>
                <a:lnTo>
                  <a:pt x="8381" y="0"/>
                </a:lnTo>
              </a:path>
            </a:pathLst>
          </a:custGeom>
          <a:ln w="3175">
            <a:solidFill>
              <a:srgbClr val="000000"/>
            </a:solidFill>
          </a:ln>
        </p:spPr>
        <p:txBody>
          <a:bodyPr wrap="square" lIns="0" tIns="0" rIns="0" bIns="0" rtlCol="0"/>
          <a:lstStyle/>
          <a:p>
            <a:endParaRPr/>
          </a:p>
        </p:txBody>
      </p:sp>
      <p:sp>
        <p:nvSpPr>
          <p:cNvPr id="1172" name="object 1172"/>
          <p:cNvSpPr/>
          <p:nvPr/>
        </p:nvSpPr>
        <p:spPr>
          <a:xfrm>
            <a:off x="7729224" y="8468805"/>
            <a:ext cx="85725" cy="8890"/>
          </a:xfrm>
          <a:custGeom>
            <a:avLst/>
            <a:gdLst/>
            <a:ahLst/>
            <a:cxnLst/>
            <a:rect l="l" t="t" r="r" b="b"/>
            <a:pathLst>
              <a:path w="85725" h="8890">
                <a:moveTo>
                  <a:pt x="85344" y="0"/>
                </a:moveTo>
                <a:lnTo>
                  <a:pt x="0" y="8381"/>
                </a:lnTo>
                <a:lnTo>
                  <a:pt x="85344" y="8381"/>
                </a:lnTo>
                <a:lnTo>
                  <a:pt x="85344" y="0"/>
                </a:lnTo>
                <a:close/>
              </a:path>
            </a:pathLst>
          </a:custGeom>
          <a:solidFill>
            <a:srgbClr val="000000"/>
          </a:solidFill>
        </p:spPr>
        <p:txBody>
          <a:bodyPr wrap="square" lIns="0" tIns="0" rIns="0" bIns="0" rtlCol="0"/>
          <a:lstStyle/>
          <a:p>
            <a:endParaRPr/>
          </a:p>
        </p:txBody>
      </p:sp>
      <p:sp>
        <p:nvSpPr>
          <p:cNvPr id="1173" name="object 1173"/>
          <p:cNvSpPr/>
          <p:nvPr/>
        </p:nvSpPr>
        <p:spPr>
          <a:xfrm>
            <a:off x="7729224" y="8468805"/>
            <a:ext cx="85725" cy="8890"/>
          </a:xfrm>
          <a:custGeom>
            <a:avLst/>
            <a:gdLst/>
            <a:ahLst/>
            <a:cxnLst/>
            <a:rect l="l" t="t" r="r" b="b"/>
            <a:pathLst>
              <a:path w="85725" h="8890">
                <a:moveTo>
                  <a:pt x="85344" y="0"/>
                </a:moveTo>
                <a:lnTo>
                  <a:pt x="0" y="0"/>
                </a:lnTo>
                <a:lnTo>
                  <a:pt x="0" y="8381"/>
                </a:lnTo>
                <a:lnTo>
                  <a:pt x="85344" y="0"/>
                </a:lnTo>
                <a:close/>
              </a:path>
            </a:pathLst>
          </a:custGeom>
          <a:solidFill>
            <a:srgbClr val="000000"/>
          </a:solidFill>
        </p:spPr>
        <p:txBody>
          <a:bodyPr wrap="square" lIns="0" tIns="0" rIns="0" bIns="0" rtlCol="0"/>
          <a:lstStyle/>
          <a:p>
            <a:endParaRPr/>
          </a:p>
        </p:txBody>
      </p:sp>
      <p:sp>
        <p:nvSpPr>
          <p:cNvPr id="1174" name="object 1174"/>
          <p:cNvSpPr/>
          <p:nvPr/>
        </p:nvSpPr>
        <p:spPr>
          <a:xfrm>
            <a:off x="7729224" y="8468805"/>
            <a:ext cx="85725" cy="8890"/>
          </a:xfrm>
          <a:custGeom>
            <a:avLst/>
            <a:gdLst/>
            <a:ahLst/>
            <a:cxnLst/>
            <a:rect l="l" t="t" r="r" b="b"/>
            <a:pathLst>
              <a:path w="85725" h="8890">
                <a:moveTo>
                  <a:pt x="85344" y="8381"/>
                </a:moveTo>
                <a:lnTo>
                  <a:pt x="85344" y="0"/>
                </a:lnTo>
                <a:lnTo>
                  <a:pt x="0" y="0"/>
                </a:lnTo>
                <a:lnTo>
                  <a:pt x="0" y="8381"/>
                </a:lnTo>
                <a:lnTo>
                  <a:pt x="85344" y="8381"/>
                </a:lnTo>
              </a:path>
            </a:pathLst>
          </a:custGeom>
          <a:ln w="3175">
            <a:solidFill>
              <a:srgbClr val="000000"/>
            </a:solidFill>
          </a:ln>
        </p:spPr>
        <p:txBody>
          <a:bodyPr wrap="square" lIns="0" tIns="0" rIns="0" bIns="0" rtlCol="0"/>
          <a:lstStyle/>
          <a:p>
            <a:endParaRPr/>
          </a:p>
        </p:txBody>
      </p:sp>
      <p:sp>
        <p:nvSpPr>
          <p:cNvPr id="1175" name="object 1175"/>
          <p:cNvSpPr/>
          <p:nvPr/>
        </p:nvSpPr>
        <p:spPr>
          <a:xfrm>
            <a:off x="7729224" y="8472614"/>
            <a:ext cx="85725" cy="0"/>
          </a:xfrm>
          <a:custGeom>
            <a:avLst/>
            <a:gdLst/>
            <a:ahLst/>
            <a:cxnLst/>
            <a:rect l="l" t="t" r="r" b="b"/>
            <a:pathLst>
              <a:path w="85725">
                <a:moveTo>
                  <a:pt x="85344" y="0"/>
                </a:moveTo>
                <a:lnTo>
                  <a:pt x="0" y="0"/>
                </a:lnTo>
              </a:path>
            </a:pathLst>
          </a:custGeom>
          <a:ln w="3175">
            <a:solidFill>
              <a:srgbClr val="000000"/>
            </a:solidFill>
          </a:ln>
        </p:spPr>
        <p:txBody>
          <a:bodyPr wrap="square" lIns="0" tIns="0" rIns="0" bIns="0" rtlCol="0"/>
          <a:lstStyle/>
          <a:p>
            <a:endParaRPr/>
          </a:p>
        </p:txBody>
      </p:sp>
      <p:sp>
        <p:nvSpPr>
          <p:cNvPr id="1176" name="object 1176"/>
          <p:cNvSpPr/>
          <p:nvPr/>
        </p:nvSpPr>
        <p:spPr>
          <a:xfrm>
            <a:off x="5179572" y="7549071"/>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1177" name="object 1177"/>
          <p:cNvSpPr/>
          <p:nvPr/>
        </p:nvSpPr>
        <p:spPr>
          <a:xfrm>
            <a:off x="5179572" y="7549071"/>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1178" name="object 1178"/>
          <p:cNvSpPr/>
          <p:nvPr/>
        </p:nvSpPr>
        <p:spPr>
          <a:xfrm>
            <a:off x="5179572" y="7544498"/>
            <a:ext cx="86995" cy="8890"/>
          </a:xfrm>
          <a:custGeom>
            <a:avLst/>
            <a:gdLst/>
            <a:ahLst/>
            <a:cxnLst/>
            <a:rect l="l" t="t" r="r" b="b"/>
            <a:pathLst>
              <a:path w="86994" h="8890">
                <a:moveTo>
                  <a:pt x="86868" y="0"/>
                </a:moveTo>
                <a:lnTo>
                  <a:pt x="0" y="8381"/>
                </a:lnTo>
                <a:lnTo>
                  <a:pt x="86868" y="8381"/>
                </a:lnTo>
                <a:lnTo>
                  <a:pt x="86868" y="0"/>
                </a:lnTo>
                <a:close/>
              </a:path>
            </a:pathLst>
          </a:custGeom>
          <a:solidFill>
            <a:srgbClr val="000000"/>
          </a:solidFill>
        </p:spPr>
        <p:txBody>
          <a:bodyPr wrap="square" lIns="0" tIns="0" rIns="0" bIns="0" rtlCol="0"/>
          <a:lstStyle/>
          <a:p>
            <a:endParaRPr/>
          </a:p>
        </p:txBody>
      </p:sp>
      <p:sp>
        <p:nvSpPr>
          <p:cNvPr id="1179" name="object 1179"/>
          <p:cNvSpPr/>
          <p:nvPr/>
        </p:nvSpPr>
        <p:spPr>
          <a:xfrm>
            <a:off x="5179572" y="7544498"/>
            <a:ext cx="86995" cy="8890"/>
          </a:xfrm>
          <a:custGeom>
            <a:avLst/>
            <a:gdLst/>
            <a:ahLst/>
            <a:cxnLst/>
            <a:rect l="l" t="t" r="r" b="b"/>
            <a:pathLst>
              <a:path w="86994" h="8890">
                <a:moveTo>
                  <a:pt x="86868" y="0"/>
                </a:moveTo>
                <a:lnTo>
                  <a:pt x="0" y="0"/>
                </a:lnTo>
                <a:lnTo>
                  <a:pt x="0" y="8381"/>
                </a:lnTo>
                <a:lnTo>
                  <a:pt x="86868" y="0"/>
                </a:lnTo>
                <a:close/>
              </a:path>
            </a:pathLst>
          </a:custGeom>
          <a:solidFill>
            <a:srgbClr val="000000"/>
          </a:solidFill>
        </p:spPr>
        <p:txBody>
          <a:bodyPr wrap="square" lIns="0" tIns="0" rIns="0" bIns="0" rtlCol="0"/>
          <a:lstStyle/>
          <a:p>
            <a:endParaRPr/>
          </a:p>
        </p:txBody>
      </p:sp>
      <p:sp>
        <p:nvSpPr>
          <p:cNvPr id="1180" name="object 1180"/>
          <p:cNvSpPr/>
          <p:nvPr/>
        </p:nvSpPr>
        <p:spPr>
          <a:xfrm>
            <a:off x="5179572" y="7544498"/>
            <a:ext cx="86995" cy="8890"/>
          </a:xfrm>
          <a:custGeom>
            <a:avLst/>
            <a:gdLst/>
            <a:ahLst/>
            <a:cxnLst/>
            <a:rect l="l" t="t" r="r" b="b"/>
            <a:pathLst>
              <a:path w="86994" h="8890">
                <a:moveTo>
                  <a:pt x="86868" y="8381"/>
                </a:moveTo>
                <a:lnTo>
                  <a:pt x="86868" y="0"/>
                </a:lnTo>
                <a:lnTo>
                  <a:pt x="0" y="0"/>
                </a:lnTo>
                <a:lnTo>
                  <a:pt x="0" y="8381"/>
                </a:lnTo>
                <a:lnTo>
                  <a:pt x="86868" y="8381"/>
                </a:lnTo>
              </a:path>
            </a:pathLst>
          </a:custGeom>
          <a:ln w="3175">
            <a:solidFill>
              <a:srgbClr val="000000"/>
            </a:solidFill>
          </a:ln>
        </p:spPr>
        <p:txBody>
          <a:bodyPr wrap="square" lIns="0" tIns="0" rIns="0" bIns="0" rtlCol="0"/>
          <a:lstStyle/>
          <a:p>
            <a:endParaRPr/>
          </a:p>
        </p:txBody>
      </p:sp>
      <p:sp>
        <p:nvSpPr>
          <p:cNvPr id="1181" name="object 1181"/>
          <p:cNvSpPr/>
          <p:nvPr/>
        </p:nvSpPr>
        <p:spPr>
          <a:xfrm>
            <a:off x="4453387" y="6881559"/>
            <a:ext cx="3925570" cy="8890"/>
          </a:xfrm>
          <a:custGeom>
            <a:avLst/>
            <a:gdLst/>
            <a:ahLst/>
            <a:cxnLst/>
            <a:rect l="l" t="t" r="r" b="b"/>
            <a:pathLst>
              <a:path w="3925570" h="8890">
                <a:moveTo>
                  <a:pt x="3925061" y="0"/>
                </a:moveTo>
                <a:lnTo>
                  <a:pt x="0" y="0"/>
                </a:lnTo>
                <a:lnTo>
                  <a:pt x="0" y="8381"/>
                </a:lnTo>
                <a:lnTo>
                  <a:pt x="3925061" y="0"/>
                </a:lnTo>
                <a:close/>
              </a:path>
            </a:pathLst>
          </a:custGeom>
          <a:solidFill>
            <a:srgbClr val="000000"/>
          </a:solidFill>
        </p:spPr>
        <p:txBody>
          <a:bodyPr wrap="square" lIns="0" tIns="0" rIns="0" bIns="0" rtlCol="0"/>
          <a:lstStyle/>
          <a:p>
            <a:endParaRPr/>
          </a:p>
        </p:txBody>
      </p:sp>
      <p:sp>
        <p:nvSpPr>
          <p:cNvPr id="1182" name="object 1182"/>
          <p:cNvSpPr/>
          <p:nvPr/>
        </p:nvSpPr>
        <p:spPr>
          <a:xfrm>
            <a:off x="4453387" y="6881559"/>
            <a:ext cx="3925570" cy="8890"/>
          </a:xfrm>
          <a:custGeom>
            <a:avLst/>
            <a:gdLst/>
            <a:ahLst/>
            <a:cxnLst/>
            <a:rect l="l" t="t" r="r" b="b"/>
            <a:pathLst>
              <a:path w="3925570" h="8890">
                <a:moveTo>
                  <a:pt x="3925061" y="0"/>
                </a:moveTo>
                <a:lnTo>
                  <a:pt x="0" y="8381"/>
                </a:lnTo>
                <a:lnTo>
                  <a:pt x="3925061" y="8381"/>
                </a:lnTo>
                <a:lnTo>
                  <a:pt x="3925061" y="0"/>
                </a:lnTo>
                <a:close/>
              </a:path>
            </a:pathLst>
          </a:custGeom>
          <a:solidFill>
            <a:srgbClr val="000000"/>
          </a:solidFill>
        </p:spPr>
        <p:txBody>
          <a:bodyPr wrap="square" lIns="0" tIns="0" rIns="0" bIns="0" rtlCol="0"/>
          <a:lstStyle/>
          <a:p>
            <a:endParaRPr/>
          </a:p>
        </p:txBody>
      </p:sp>
      <p:sp>
        <p:nvSpPr>
          <p:cNvPr id="1183" name="object 1183"/>
          <p:cNvSpPr/>
          <p:nvPr/>
        </p:nvSpPr>
        <p:spPr>
          <a:xfrm>
            <a:off x="4453387" y="6881559"/>
            <a:ext cx="3925570" cy="8890"/>
          </a:xfrm>
          <a:custGeom>
            <a:avLst/>
            <a:gdLst/>
            <a:ahLst/>
            <a:cxnLst/>
            <a:rect l="l" t="t" r="r" b="b"/>
            <a:pathLst>
              <a:path w="3925570" h="8890">
                <a:moveTo>
                  <a:pt x="0" y="0"/>
                </a:moveTo>
                <a:lnTo>
                  <a:pt x="0" y="8381"/>
                </a:lnTo>
                <a:lnTo>
                  <a:pt x="3925061" y="8381"/>
                </a:lnTo>
                <a:lnTo>
                  <a:pt x="3925061" y="0"/>
                </a:lnTo>
                <a:lnTo>
                  <a:pt x="0" y="0"/>
                </a:lnTo>
              </a:path>
            </a:pathLst>
          </a:custGeom>
          <a:ln w="3175">
            <a:solidFill>
              <a:srgbClr val="000000"/>
            </a:solidFill>
          </a:ln>
        </p:spPr>
        <p:txBody>
          <a:bodyPr wrap="square" lIns="0" tIns="0" rIns="0" bIns="0" rtlCol="0"/>
          <a:lstStyle/>
          <a:p>
            <a:endParaRPr/>
          </a:p>
        </p:txBody>
      </p:sp>
      <p:sp>
        <p:nvSpPr>
          <p:cNvPr id="1184" name="object 1184"/>
          <p:cNvSpPr/>
          <p:nvPr/>
        </p:nvSpPr>
        <p:spPr>
          <a:xfrm>
            <a:off x="4453387" y="7139876"/>
            <a:ext cx="3925570" cy="8890"/>
          </a:xfrm>
          <a:custGeom>
            <a:avLst/>
            <a:gdLst/>
            <a:ahLst/>
            <a:cxnLst/>
            <a:rect l="l" t="t" r="r" b="b"/>
            <a:pathLst>
              <a:path w="3925570" h="8890">
                <a:moveTo>
                  <a:pt x="3925061" y="0"/>
                </a:moveTo>
                <a:lnTo>
                  <a:pt x="0" y="0"/>
                </a:lnTo>
                <a:lnTo>
                  <a:pt x="0" y="8382"/>
                </a:lnTo>
                <a:lnTo>
                  <a:pt x="3925061" y="0"/>
                </a:lnTo>
                <a:close/>
              </a:path>
            </a:pathLst>
          </a:custGeom>
          <a:solidFill>
            <a:srgbClr val="000000"/>
          </a:solidFill>
        </p:spPr>
        <p:txBody>
          <a:bodyPr wrap="square" lIns="0" tIns="0" rIns="0" bIns="0" rtlCol="0"/>
          <a:lstStyle/>
          <a:p>
            <a:endParaRPr/>
          </a:p>
        </p:txBody>
      </p:sp>
      <p:sp>
        <p:nvSpPr>
          <p:cNvPr id="1185" name="object 1185"/>
          <p:cNvSpPr/>
          <p:nvPr/>
        </p:nvSpPr>
        <p:spPr>
          <a:xfrm>
            <a:off x="4453387" y="7139876"/>
            <a:ext cx="3925570" cy="8890"/>
          </a:xfrm>
          <a:custGeom>
            <a:avLst/>
            <a:gdLst/>
            <a:ahLst/>
            <a:cxnLst/>
            <a:rect l="l" t="t" r="r" b="b"/>
            <a:pathLst>
              <a:path w="3925570" h="8890">
                <a:moveTo>
                  <a:pt x="3925061" y="0"/>
                </a:moveTo>
                <a:lnTo>
                  <a:pt x="0" y="8382"/>
                </a:lnTo>
                <a:lnTo>
                  <a:pt x="3925061" y="8382"/>
                </a:lnTo>
                <a:lnTo>
                  <a:pt x="3925061" y="0"/>
                </a:lnTo>
                <a:close/>
              </a:path>
            </a:pathLst>
          </a:custGeom>
          <a:solidFill>
            <a:srgbClr val="000000"/>
          </a:solidFill>
        </p:spPr>
        <p:txBody>
          <a:bodyPr wrap="square" lIns="0" tIns="0" rIns="0" bIns="0" rtlCol="0"/>
          <a:lstStyle/>
          <a:p>
            <a:endParaRPr/>
          </a:p>
        </p:txBody>
      </p:sp>
      <p:sp>
        <p:nvSpPr>
          <p:cNvPr id="1186" name="object 1186"/>
          <p:cNvSpPr/>
          <p:nvPr/>
        </p:nvSpPr>
        <p:spPr>
          <a:xfrm>
            <a:off x="4453387" y="7139876"/>
            <a:ext cx="3925570" cy="8890"/>
          </a:xfrm>
          <a:custGeom>
            <a:avLst/>
            <a:gdLst/>
            <a:ahLst/>
            <a:cxnLst/>
            <a:rect l="l" t="t" r="r" b="b"/>
            <a:pathLst>
              <a:path w="3925570" h="8890">
                <a:moveTo>
                  <a:pt x="0" y="0"/>
                </a:moveTo>
                <a:lnTo>
                  <a:pt x="0" y="8382"/>
                </a:lnTo>
                <a:lnTo>
                  <a:pt x="3925061" y="8382"/>
                </a:lnTo>
                <a:lnTo>
                  <a:pt x="3925061" y="0"/>
                </a:lnTo>
                <a:lnTo>
                  <a:pt x="0" y="0"/>
                </a:lnTo>
              </a:path>
            </a:pathLst>
          </a:custGeom>
          <a:ln w="3175">
            <a:solidFill>
              <a:srgbClr val="000000"/>
            </a:solidFill>
          </a:ln>
        </p:spPr>
        <p:txBody>
          <a:bodyPr wrap="square" lIns="0" tIns="0" rIns="0" bIns="0" rtlCol="0"/>
          <a:lstStyle/>
          <a:p>
            <a:endParaRPr/>
          </a:p>
        </p:txBody>
      </p:sp>
      <p:sp>
        <p:nvSpPr>
          <p:cNvPr id="1187" name="object 1187"/>
          <p:cNvSpPr/>
          <p:nvPr/>
        </p:nvSpPr>
        <p:spPr>
          <a:xfrm>
            <a:off x="4453387" y="7398195"/>
            <a:ext cx="3925570" cy="8890"/>
          </a:xfrm>
          <a:custGeom>
            <a:avLst/>
            <a:gdLst/>
            <a:ahLst/>
            <a:cxnLst/>
            <a:rect l="l" t="t" r="r" b="b"/>
            <a:pathLst>
              <a:path w="3925570" h="8890">
                <a:moveTo>
                  <a:pt x="3925061" y="0"/>
                </a:moveTo>
                <a:lnTo>
                  <a:pt x="0" y="0"/>
                </a:lnTo>
                <a:lnTo>
                  <a:pt x="0" y="8382"/>
                </a:lnTo>
                <a:lnTo>
                  <a:pt x="3925061" y="0"/>
                </a:lnTo>
                <a:close/>
              </a:path>
            </a:pathLst>
          </a:custGeom>
          <a:solidFill>
            <a:srgbClr val="000000"/>
          </a:solidFill>
        </p:spPr>
        <p:txBody>
          <a:bodyPr wrap="square" lIns="0" tIns="0" rIns="0" bIns="0" rtlCol="0"/>
          <a:lstStyle/>
          <a:p>
            <a:endParaRPr/>
          </a:p>
        </p:txBody>
      </p:sp>
      <p:sp>
        <p:nvSpPr>
          <p:cNvPr id="1188" name="object 1188"/>
          <p:cNvSpPr/>
          <p:nvPr/>
        </p:nvSpPr>
        <p:spPr>
          <a:xfrm>
            <a:off x="4453387" y="7398195"/>
            <a:ext cx="3925570" cy="8890"/>
          </a:xfrm>
          <a:custGeom>
            <a:avLst/>
            <a:gdLst/>
            <a:ahLst/>
            <a:cxnLst/>
            <a:rect l="l" t="t" r="r" b="b"/>
            <a:pathLst>
              <a:path w="3925570" h="8890">
                <a:moveTo>
                  <a:pt x="3925061" y="0"/>
                </a:moveTo>
                <a:lnTo>
                  <a:pt x="0" y="8382"/>
                </a:lnTo>
                <a:lnTo>
                  <a:pt x="3925061" y="8382"/>
                </a:lnTo>
                <a:lnTo>
                  <a:pt x="3925061" y="0"/>
                </a:lnTo>
                <a:close/>
              </a:path>
            </a:pathLst>
          </a:custGeom>
          <a:solidFill>
            <a:srgbClr val="000000"/>
          </a:solidFill>
        </p:spPr>
        <p:txBody>
          <a:bodyPr wrap="square" lIns="0" tIns="0" rIns="0" bIns="0" rtlCol="0"/>
          <a:lstStyle/>
          <a:p>
            <a:endParaRPr/>
          </a:p>
        </p:txBody>
      </p:sp>
      <p:sp>
        <p:nvSpPr>
          <p:cNvPr id="1189" name="object 1189"/>
          <p:cNvSpPr/>
          <p:nvPr/>
        </p:nvSpPr>
        <p:spPr>
          <a:xfrm>
            <a:off x="4453387" y="7398195"/>
            <a:ext cx="3925570" cy="8890"/>
          </a:xfrm>
          <a:custGeom>
            <a:avLst/>
            <a:gdLst/>
            <a:ahLst/>
            <a:cxnLst/>
            <a:rect l="l" t="t" r="r" b="b"/>
            <a:pathLst>
              <a:path w="3925570" h="8890">
                <a:moveTo>
                  <a:pt x="0" y="0"/>
                </a:moveTo>
                <a:lnTo>
                  <a:pt x="0" y="8382"/>
                </a:lnTo>
                <a:lnTo>
                  <a:pt x="3925061" y="8382"/>
                </a:lnTo>
                <a:lnTo>
                  <a:pt x="3925061" y="0"/>
                </a:lnTo>
                <a:lnTo>
                  <a:pt x="0" y="0"/>
                </a:lnTo>
              </a:path>
            </a:pathLst>
          </a:custGeom>
          <a:ln w="3175">
            <a:solidFill>
              <a:srgbClr val="000000"/>
            </a:solidFill>
          </a:ln>
        </p:spPr>
        <p:txBody>
          <a:bodyPr wrap="square" lIns="0" tIns="0" rIns="0" bIns="0" rtlCol="0"/>
          <a:lstStyle/>
          <a:p>
            <a:endParaRPr/>
          </a:p>
        </p:txBody>
      </p:sp>
      <p:sp>
        <p:nvSpPr>
          <p:cNvPr id="1190" name="object 1190"/>
          <p:cNvSpPr/>
          <p:nvPr/>
        </p:nvSpPr>
        <p:spPr>
          <a:xfrm>
            <a:off x="3620521" y="7656512"/>
            <a:ext cx="4758055" cy="8890"/>
          </a:xfrm>
          <a:custGeom>
            <a:avLst/>
            <a:gdLst/>
            <a:ahLst/>
            <a:cxnLst/>
            <a:rect l="l" t="t" r="r" b="b"/>
            <a:pathLst>
              <a:path w="4758055" h="8890">
                <a:moveTo>
                  <a:pt x="4757928" y="0"/>
                </a:moveTo>
                <a:lnTo>
                  <a:pt x="0" y="0"/>
                </a:lnTo>
                <a:lnTo>
                  <a:pt x="0" y="8381"/>
                </a:lnTo>
                <a:lnTo>
                  <a:pt x="4757928" y="0"/>
                </a:lnTo>
                <a:close/>
              </a:path>
            </a:pathLst>
          </a:custGeom>
          <a:solidFill>
            <a:srgbClr val="000000"/>
          </a:solidFill>
        </p:spPr>
        <p:txBody>
          <a:bodyPr wrap="square" lIns="0" tIns="0" rIns="0" bIns="0" rtlCol="0"/>
          <a:lstStyle/>
          <a:p>
            <a:endParaRPr/>
          </a:p>
        </p:txBody>
      </p:sp>
      <p:sp>
        <p:nvSpPr>
          <p:cNvPr id="1191" name="object 1191"/>
          <p:cNvSpPr/>
          <p:nvPr/>
        </p:nvSpPr>
        <p:spPr>
          <a:xfrm>
            <a:off x="3620521" y="7656512"/>
            <a:ext cx="4758055" cy="8890"/>
          </a:xfrm>
          <a:custGeom>
            <a:avLst/>
            <a:gdLst/>
            <a:ahLst/>
            <a:cxnLst/>
            <a:rect l="l" t="t" r="r" b="b"/>
            <a:pathLst>
              <a:path w="4758055" h="8890">
                <a:moveTo>
                  <a:pt x="4757928" y="0"/>
                </a:moveTo>
                <a:lnTo>
                  <a:pt x="0" y="8381"/>
                </a:lnTo>
                <a:lnTo>
                  <a:pt x="4757928" y="8381"/>
                </a:lnTo>
                <a:lnTo>
                  <a:pt x="4757928" y="0"/>
                </a:lnTo>
                <a:close/>
              </a:path>
            </a:pathLst>
          </a:custGeom>
          <a:solidFill>
            <a:srgbClr val="000000"/>
          </a:solidFill>
        </p:spPr>
        <p:txBody>
          <a:bodyPr wrap="square" lIns="0" tIns="0" rIns="0" bIns="0" rtlCol="0"/>
          <a:lstStyle/>
          <a:p>
            <a:endParaRPr/>
          </a:p>
        </p:txBody>
      </p:sp>
      <p:sp>
        <p:nvSpPr>
          <p:cNvPr id="1192" name="object 1192"/>
          <p:cNvSpPr/>
          <p:nvPr/>
        </p:nvSpPr>
        <p:spPr>
          <a:xfrm>
            <a:off x="3619759" y="7656512"/>
            <a:ext cx="4758690" cy="8890"/>
          </a:xfrm>
          <a:custGeom>
            <a:avLst/>
            <a:gdLst/>
            <a:ahLst/>
            <a:cxnLst/>
            <a:rect l="l" t="t" r="r" b="b"/>
            <a:pathLst>
              <a:path w="4758690" h="8890">
                <a:moveTo>
                  <a:pt x="0" y="0"/>
                </a:moveTo>
                <a:lnTo>
                  <a:pt x="0" y="8381"/>
                </a:lnTo>
                <a:lnTo>
                  <a:pt x="4758690" y="8381"/>
                </a:lnTo>
                <a:lnTo>
                  <a:pt x="4758690" y="0"/>
                </a:lnTo>
                <a:lnTo>
                  <a:pt x="0" y="0"/>
                </a:lnTo>
              </a:path>
            </a:pathLst>
          </a:custGeom>
          <a:ln w="3175">
            <a:solidFill>
              <a:srgbClr val="000000"/>
            </a:solidFill>
          </a:ln>
        </p:spPr>
        <p:txBody>
          <a:bodyPr wrap="square" lIns="0" tIns="0" rIns="0" bIns="0" rtlCol="0"/>
          <a:lstStyle/>
          <a:p>
            <a:endParaRPr/>
          </a:p>
        </p:txBody>
      </p:sp>
      <p:sp>
        <p:nvSpPr>
          <p:cNvPr id="1193" name="object 1193"/>
          <p:cNvSpPr/>
          <p:nvPr/>
        </p:nvSpPr>
        <p:spPr>
          <a:xfrm>
            <a:off x="5189478" y="7589457"/>
            <a:ext cx="26034" cy="18415"/>
          </a:xfrm>
          <a:custGeom>
            <a:avLst/>
            <a:gdLst/>
            <a:ahLst/>
            <a:cxnLst/>
            <a:rect l="l" t="t" r="r" b="b"/>
            <a:pathLst>
              <a:path w="26035" h="18415">
                <a:moveTo>
                  <a:pt x="18287" y="0"/>
                </a:moveTo>
                <a:lnTo>
                  <a:pt x="0" y="18287"/>
                </a:lnTo>
                <a:lnTo>
                  <a:pt x="25908" y="18287"/>
                </a:lnTo>
                <a:lnTo>
                  <a:pt x="18287" y="0"/>
                </a:lnTo>
                <a:close/>
              </a:path>
            </a:pathLst>
          </a:custGeom>
          <a:solidFill>
            <a:srgbClr val="000000"/>
          </a:solidFill>
        </p:spPr>
        <p:txBody>
          <a:bodyPr wrap="square" lIns="0" tIns="0" rIns="0" bIns="0" rtlCol="0"/>
          <a:lstStyle/>
          <a:p>
            <a:endParaRPr/>
          </a:p>
        </p:txBody>
      </p:sp>
      <p:sp>
        <p:nvSpPr>
          <p:cNvPr id="1194" name="object 1194"/>
          <p:cNvSpPr/>
          <p:nvPr/>
        </p:nvSpPr>
        <p:spPr>
          <a:xfrm>
            <a:off x="5189478" y="7589457"/>
            <a:ext cx="26034" cy="18415"/>
          </a:xfrm>
          <a:custGeom>
            <a:avLst/>
            <a:gdLst/>
            <a:ahLst/>
            <a:cxnLst/>
            <a:rect l="l" t="t" r="r" b="b"/>
            <a:pathLst>
              <a:path w="26035" h="18415">
                <a:moveTo>
                  <a:pt x="25908" y="18287"/>
                </a:moveTo>
                <a:lnTo>
                  <a:pt x="18287" y="0"/>
                </a:lnTo>
                <a:lnTo>
                  <a:pt x="0" y="18287"/>
                </a:lnTo>
                <a:lnTo>
                  <a:pt x="25908" y="18287"/>
                </a:lnTo>
              </a:path>
            </a:pathLst>
          </a:custGeom>
          <a:ln w="3175">
            <a:solidFill>
              <a:srgbClr val="000000"/>
            </a:solidFill>
          </a:ln>
        </p:spPr>
        <p:txBody>
          <a:bodyPr wrap="square" lIns="0" tIns="0" rIns="0" bIns="0" rtlCol="0"/>
          <a:lstStyle/>
          <a:p>
            <a:endParaRPr/>
          </a:p>
        </p:txBody>
      </p:sp>
      <p:sp>
        <p:nvSpPr>
          <p:cNvPr id="1195" name="object 1195"/>
          <p:cNvSpPr/>
          <p:nvPr/>
        </p:nvSpPr>
        <p:spPr>
          <a:xfrm>
            <a:off x="5189478" y="7581836"/>
            <a:ext cx="18415" cy="26034"/>
          </a:xfrm>
          <a:custGeom>
            <a:avLst/>
            <a:gdLst/>
            <a:ahLst/>
            <a:cxnLst/>
            <a:rect l="l" t="t" r="r" b="b"/>
            <a:pathLst>
              <a:path w="18414" h="26034">
                <a:moveTo>
                  <a:pt x="0" y="0"/>
                </a:moveTo>
                <a:lnTo>
                  <a:pt x="0" y="25907"/>
                </a:lnTo>
                <a:lnTo>
                  <a:pt x="18287" y="7619"/>
                </a:lnTo>
                <a:lnTo>
                  <a:pt x="0" y="0"/>
                </a:lnTo>
                <a:close/>
              </a:path>
            </a:pathLst>
          </a:custGeom>
          <a:solidFill>
            <a:srgbClr val="000000"/>
          </a:solidFill>
        </p:spPr>
        <p:txBody>
          <a:bodyPr wrap="square" lIns="0" tIns="0" rIns="0" bIns="0" rtlCol="0"/>
          <a:lstStyle/>
          <a:p>
            <a:endParaRPr/>
          </a:p>
        </p:txBody>
      </p:sp>
      <p:sp>
        <p:nvSpPr>
          <p:cNvPr id="1196" name="object 1196"/>
          <p:cNvSpPr/>
          <p:nvPr/>
        </p:nvSpPr>
        <p:spPr>
          <a:xfrm>
            <a:off x="5189478" y="7581836"/>
            <a:ext cx="18415" cy="26034"/>
          </a:xfrm>
          <a:custGeom>
            <a:avLst/>
            <a:gdLst/>
            <a:ahLst/>
            <a:cxnLst/>
            <a:rect l="l" t="t" r="r" b="b"/>
            <a:pathLst>
              <a:path w="18414" h="26034">
                <a:moveTo>
                  <a:pt x="18287" y="7619"/>
                </a:moveTo>
                <a:lnTo>
                  <a:pt x="0" y="0"/>
                </a:lnTo>
                <a:lnTo>
                  <a:pt x="0" y="25907"/>
                </a:lnTo>
                <a:lnTo>
                  <a:pt x="18287" y="7619"/>
                </a:lnTo>
              </a:path>
            </a:pathLst>
          </a:custGeom>
          <a:ln w="3175">
            <a:solidFill>
              <a:srgbClr val="000000"/>
            </a:solidFill>
          </a:ln>
        </p:spPr>
        <p:txBody>
          <a:bodyPr wrap="square" lIns="0" tIns="0" rIns="0" bIns="0" rtlCol="0"/>
          <a:lstStyle/>
          <a:p>
            <a:endParaRPr/>
          </a:p>
        </p:txBody>
      </p:sp>
      <p:sp>
        <p:nvSpPr>
          <p:cNvPr id="1197" name="object 1197"/>
          <p:cNvSpPr/>
          <p:nvPr/>
        </p:nvSpPr>
        <p:spPr>
          <a:xfrm>
            <a:off x="5171191" y="7581836"/>
            <a:ext cx="18415" cy="26034"/>
          </a:xfrm>
          <a:custGeom>
            <a:avLst/>
            <a:gdLst/>
            <a:ahLst/>
            <a:cxnLst/>
            <a:rect l="l" t="t" r="r" b="b"/>
            <a:pathLst>
              <a:path w="18414" h="26034">
                <a:moveTo>
                  <a:pt x="18287" y="0"/>
                </a:moveTo>
                <a:lnTo>
                  <a:pt x="0" y="7619"/>
                </a:lnTo>
                <a:lnTo>
                  <a:pt x="18287" y="25907"/>
                </a:lnTo>
                <a:lnTo>
                  <a:pt x="18287" y="0"/>
                </a:lnTo>
                <a:close/>
              </a:path>
            </a:pathLst>
          </a:custGeom>
          <a:solidFill>
            <a:srgbClr val="000000"/>
          </a:solidFill>
        </p:spPr>
        <p:txBody>
          <a:bodyPr wrap="square" lIns="0" tIns="0" rIns="0" bIns="0" rtlCol="0"/>
          <a:lstStyle/>
          <a:p>
            <a:endParaRPr/>
          </a:p>
        </p:txBody>
      </p:sp>
      <p:sp>
        <p:nvSpPr>
          <p:cNvPr id="1198" name="object 1198"/>
          <p:cNvSpPr/>
          <p:nvPr/>
        </p:nvSpPr>
        <p:spPr>
          <a:xfrm>
            <a:off x="5171191" y="7581836"/>
            <a:ext cx="18415" cy="26034"/>
          </a:xfrm>
          <a:custGeom>
            <a:avLst/>
            <a:gdLst/>
            <a:ahLst/>
            <a:cxnLst/>
            <a:rect l="l" t="t" r="r" b="b"/>
            <a:pathLst>
              <a:path w="18414" h="26034">
                <a:moveTo>
                  <a:pt x="18287" y="0"/>
                </a:moveTo>
                <a:lnTo>
                  <a:pt x="0" y="7619"/>
                </a:lnTo>
                <a:lnTo>
                  <a:pt x="18287" y="25907"/>
                </a:lnTo>
                <a:lnTo>
                  <a:pt x="18287" y="0"/>
                </a:lnTo>
              </a:path>
            </a:pathLst>
          </a:custGeom>
          <a:ln w="3175">
            <a:solidFill>
              <a:srgbClr val="000000"/>
            </a:solidFill>
          </a:ln>
        </p:spPr>
        <p:txBody>
          <a:bodyPr wrap="square" lIns="0" tIns="0" rIns="0" bIns="0" rtlCol="0"/>
          <a:lstStyle/>
          <a:p>
            <a:endParaRPr/>
          </a:p>
        </p:txBody>
      </p:sp>
      <p:sp>
        <p:nvSpPr>
          <p:cNvPr id="1199" name="object 1199"/>
          <p:cNvSpPr/>
          <p:nvPr/>
        </p:nvSpPr>
        <p:spPr>
          <a:xfrm>
            <a:off x="5163571" y="7589457"/>
            <a:ext cx="26034" cy="18415"/>
          </a:xfrm>
          <a:custGeom>
            <a:avLst/>
            <a:gdLst/>
            <a:ahLst/>
            <a:cxnLst/>
            <a:rect l="l" t="t" r="r" b="b"/>
            <a:pathLst>
              <a:path w="26035" h="18415">
                <a:moveTo>
                  <a:pt x="7619" y="0"/>
                </a:moveTo>
                <a:lnTo>
                  <a:pt x="0" y="18287"/>
                </a:lnTo>
                <a:lnTo>
                  <a:pt x="25907" y="18287"/>
                </a:lnTo>
                <a:lnTo>
                  <a:pt x="7619" y="0"/>
                </a:lnTo>
                <a:close/>
              </a:path>
            </a:pathLst>
          </a:custGeom>
          <a:solidFill>
            <a:srgbClr val="000000"/>
          </a:solidFill>
        </p:spPr>
        <p:txBody>
          <a:bodyPr wrap="square" lIns="0" tIns="0" rIns="0" bIns="0" rtlCol="0"/>
          <a:lstStyle/>
          <a:p>
            <a:endParaRPr/>
          </a:p>
        </p:txBody>
      </p:sp>
      <p:sp>
        <p:nvSpPr>
          <p:cNvPr id="1200" name="object 1200"/>
          <p:cNvSpPr/>
          <p:nvPr/>
        </p:nvSpPr>
        <p:spPr>
          <a:xfrm>
            <a:off x="5163571" y="7589457"/>
            <a:ext cx="26034" cy="18415"/>
          </a:xfrm>
          <a:custGeom>
            <a:avLst/>
            <a:gdLst/>
            <a:ahLst/>
            <a:cxnLst/>
            <a:rect l="l" t="t" r="r" b="b"/>
            <a:pathLst>
              <a:path w="26035" h="18415">
                <a:moveTo>
                  <a:pt x="7619" y="0"/>
                </a:moveTo>
                <a:lnTo>
                  <a:pt x="0" y="18287"/>
                </a:lnTo>
                <a:lnTo>
                  <a:pt x="25907" y="18287"/>
                </a:lnTo>
                <a:lnTo>
                  <a:pt x="7619" y="0"/>
                </a:lnTo>
              </a:path>
            </a:pathLst>
          </a:custGeom>
          <a:ln w="3175">
            <a:solidFill>
              <a:srgbClr val="000000"/>
            </a:solidFill>
          </a:ln>
        </p:spPr>
        <p:txBody>
          <a:bodyPr wrap="square" lIns="0" tIns="0" rIns="0" bIns="0" rtlCol="0"/>
          <a:lstStyle/>
          <a:p>
            <a:endParaRPr/>
          </a:p>
        </p:txBody>
      </p:sp>
      <p:sp>
        <p:nvSpPr>
          <p:cNvPr id="1201" name="object 1201"/>
          <p:cNvSpPr/>
          <p:nvPr/>
        </p:nvSpPr>
        <p:spPr>
          <a:xfrm>
            <a:off x="5163571" y="7607745"/>
            <a:ext cx="26034" cy="18415"/>
          </a:xfrm>
          <a:custGeom>
            <a:avLst/>
            <a:gdLst/>
            <a:ahLst/>
            <a:cxnLst/>
            <a:rect l="l" t="t" r="r" b="b"/>
            <a:pathLst>
              <a:path w="26035" h="18415">
                <a:moveTo>
                  <a:pt x="25907" y="0"/>
                </a:moveTo>
                <a:lnTo>
                  <a:pt x="0" y="0"/>
                </a:lnTo>
                <a:lnTo>
                  <a:pt x="7619" y="18287"/>
                </a:lnTo>
                <a:lnTo>
                  <a:pt x="25907" y="0"/>
                </a:lnTo>
                <a:close/>
              </a:path>
            </a:pathLst>
          </a:custGeom>
          <a:solidFill>
            <a:srgbClr val="000000"/>
          </a:solidFill>
        </p:spPr>
        <p:txBody>
          <a:bodyPr wrap="square" lIns="0" tIns="0" rIns="0" bIns="0" rtlCol="0"/>
          <a:lstStyle/>
          <a:p>
            <a:endParaRPr/>
          </a:p>
        </p:txBody>
      </p:sp>
      <p:sp>
        <p:nvSpPr>
          <p:cNvPr id="1202" name="object 1202"/>
          <p:cNvSpPr/>
          <p:nvPr/>
        </p:nvSpPr>
        <p:spPr>
          <a:xfrm>
            <a:off x="5163571" y="7607745"/>
            <a:ext cx="26034" cy="18415"/>
          </a:xfrm>
          <a:custGeom>
            <a:avLst/>
            <a:gdLst/>
            <a:ahLst/>
            <a:cxnLst/>
            <a:rect l="l" t="t" r="r" b="b"/>
            <a:pathLst>
              <a:path w="26035" h="18415">
                <a:moveTo>
                  <a:pt x="0" y="0"/>
                </a:moveTo>
                <a:lnTo>
                  <a:pt x="7619" y="18287"/>
                </a:lnTo>
                <a:lnTo>
                  <a:pt x="25907" y="0"/>
                </a:lnTo>
                <a:lnTo>
                  <a:pt x="0" y="0"/>
                </a:lnTo>
              </a:path>
            </a:pathLst>
          </a:custGeom>
          <a:ln w="3175">
            <a:solidFill>
              <a:srgbClr val="000000"/>
            </a:solidFill>
          </a:ln>
        </p:spPr>
        <p:txBody>
          <a:bodyPr wrap="square" lIns="0" tIns="0" rIns="0" bIns="0" rtlCol="0"/>
          <a:lstStyle/>
          <a:p>
            <a:endParaRPr/>
          </a:p>
        </p:txBody>
      </p:sp>
      <p:sp>
        <p:nvSpPr>
          <p:cNvPr id="1203" name="object 1203"/>
          <p:cNvSpPr/>
          <p:nvPr/>
        </p:nvSpPr>
        <p:spPr>
          <a:xfrm>
            <a:off x="5171191" y="7607745"/>
            <a:ext cx="18415" cy="26034"/>
          </a:xfrm>
          <a:custGeom>
            <a:avLst/>
            <a:gdLst/>
            <a:ahLst/>
            <a:cxnLst/>
            <a:rect l="l" t="t" r="r" b="b"/>
            <a:pathLst>
              <a:path w="18414" h="26034">
                <a:moveTo>
                  <a:pt x="18287" y="0"/>
                </a:moveTo>
                <a:lnTo>
                  <a:pt x="0" y="18287"/>
                </a:lnTo>
                <a:lnTo>
                  <a:pt x="18287" y="25908"/>
                </a:lnTo>
                <a:lnTo>
                  <a:pt x="18287" y="0"/>
                </a:lnTo>
                <a:close/>
              </a:path>
            </a:pathLst>
          </a:custGeom>
          <a:solidFill>
            <a:srgbClr val="000000"/>
          </a:solidFill>
        </p:spPr>
        <p:txBody>
          <a:bodyPr wrap="square" lIns="0" tIns="0" rIns="0" bIns="0" rtlCol="0"/>
          <a:lstStyle/>
          <a:p>
            <a:endParaRPr/>
          </a:p>
        </p:txBody>
      </p:sp>
      <p:sp>
        <p:nvSpPr>
          <p:cNvPr id="1204" name="object 1204"/>
          <p:cNvSpPr/>
          <p:nvPr/>
        </p:nvSpPr>
        <p:spPr>
          <a:xfrm>
            <a:off x="5171191" y="7607745"/>
            <a:ext cx="18415" cy="26034"/>
          </a:xfrm>
          <a:custGeom>
            <a:avLst/>
            <a:gdLst/>
            <a:ahLst/>
            <a:cxnLst/>
            <a:rect l="l" t="t" r="r" b="b"/>
            <a:pathLst>
              <a:path w="18414" h="26034">
                <a:moveTo>
                  <a:pt x="0" y="18287"/>
                </a:moveTo>
                <a:lnTo>
                  <a:pt x="18287" y="25908"/>
                </a:lnTo>
                <a:lnTo>
                  <a:pt x="18287" y="0"/>
                </a:lnTo>
                <a:lnTo>
                  <a:pt x="0" y="18287"/>
                </a:lnTo>
              </a:path>
            </a:pathLst>
          </a:custGeom>
          <a:ln w="3175">
            <a:solidFill>
              <a:srgbClr val="000000"/>
            </a:solidFill>
          </a:ln>
        </p:spPr>
        <p:txBody>
          <a:bodyPr wrap="square" lIns="0" tIns="0" rIns="0" bIns="0" rtlCol="0"/>
          <a:lstStyle/>
          <a:p>
            <a:endParaRPr/>
          </a:p>
        </p:txBody>
      </p:sp>
      <p:sp>
        <p:nvSpPr>
          <p:cNvPr id="1205" name="object 1205"/>
          <p:cNvSpPr/>
          <p:nvPr/>
        </p:nvSpPr>
        <p:spPr>
          <a:xfrm>
            <a:off x="5189478" y="7607745"/>
            <a:ext cx="18415" cy="26034"/>
          </a:xfrm>
          <a:custGeom>
            <a:avLst/>
            <a:gdLst/>
            <a:ahLst/>
            <a:cxnLst/>
            <a:rect l="l" t="t" r="r" b="b"/>
            <a:pathLst>
              <a:path w="18414" h="26034">
                <a:moveTo>
                  <a:pt x="0" y="0"/>
                </a:moveTo>
                <a:lnTo>
                  <a:pt x="0" y="25908"/>
                </a:lnTo>
                <a:lnTo>
                  <a:pt x="18287" y="18287"/>
                </a:lnTo>
                <a:lnTo>
                  <a:pt x="0" y="0"/>
                </a:lnTo>
                <a:close/>
              </a:path>
            </a:pathLst>
          </a:custGeom>
          <a:solidFill>
            <a:srgbClr val="000000"/>
          </a:solidFill>
        </p:spPr>
        <p:txBody>
          <a:bodyPr wrap="square" lIns="0" tIns="0" rIns="0" bIns="0" rtlCol="0"/>
          <a:lstStyle/>
          <a:p>
            <a:endParaRPr/>
          </a:p>
        </p:txBody>
      </p:sp>
      <p:sp>
        <p:nvSpPr>
          <p:cNvPr id="1206" name="object 1206"/>
          <p:cNvSpPr/>
          <p:nvPr/>
        </p:nvSpPr>
        <p:spPr>
          <a:xfrm>
            <a:off x="5189478" y="7607745"/>
            <a:ext cx="18415" cy="26034"/>
          </a:xfrm>
          <a:custGeom>
            <a:avLst/>
            <a:gdLst/>
            <a:ahLst/>
            <a:cxnLst/>
            <a:rect l="l" t="t" r="r" b="b"/>
            <a:pathLst>
              <a:path w="18414" h="26034">
                <a:moveTo>
                  <a:pt x="0" y="25908"/>
                </a:moveTo>
                <a:lnTo>
                  <a:pt x="18287" y="18287"/>
                </a:lnTo>
                <a:lnTo>
                  <a:pt x="0" y="0"/>
                </a:lnTo>
                <a:lnTo>
                  <a:pt x="0" y="25908"/>
                </a:lnTo>
              </a:path>
            </a:pathLst>
          </a:custGeom>
          <a:ln w="3175">
            <a:solidFill>
              <a:srgbClr val="000000"/>
            </a:solidFill>
          </a:ln>
        </p:spPr>
        <p:txBody>
          <a:bodyPr wrap="square" lIns="0" tIns="0" rIns="0" bIns="0" rtlCol="0"/>
          <a:lstStyle/>
          <a:p>
            <a:endParaRPr/>
          </a:p>
        </p:txBody>
      </p:sp>
      <p:sp>
        <p:nvSpPr>
          <p:cNvPr id="1207" name="object 1207"/>
          <p:cNvSpPr/>
          <p:nvPr/>
        </p:nvSpPr>
        <p:spPr>
          <a:xfrm>
            <a:off x="5189478" y="7607745"/>
            <a:ext cx="26034" cy="18415"/>
          </a:xfrm>
          <a:custGeom>
            <a:avLst/>
            <a:gdLst/>
            <a:ahLst/>
            <a:cxnLst/>
            <a:rect l="l" t="t" r="r" b="b"/>
            <a:pathLst>
              <a:path w="26035" h="18415">
                <a:moveTo>
                  <a:pt x="25908" y="0"/>
                </a:moveTo>
                <a:lnTo>
                  <a:pt x="0" y="0"/>
                </a:lnTo>
                <a:lnTo>
                  <a:pt x="18287" y="18287"/>
                </a:lnTo>
                <a:lnTo>
                  <a:pt x="25908" y="0"/>
                </a:lnTo>
                <a:close/>
              </a:path>
            </a:pathLst>
          </a:custGeom>
          <a:solidFill>
            <a:srgbClr val="000000"/>
          </a:solidFill>
        </p:spPr>
        <p:txBody>
          <a:bodyPr wrap="square" lIns="0" tIns="0" rIns="0" bIns="0" rtlCol="0"/>
          <a:lstStyle/>
          <a:p>
            <a:endParaRPr/>
          </a:p>
        </p:txBody>
      </p:sp>
      <p:sp>
        <p:nvSpPr>
          <p:cNvPr id="1208" name="object 1208"/>
          <p:cNvSpPr/>
          <p:nvPr/>
        </p:nvSpPr>
        <p:spPr>
          <a:xfrm>
            <a:off x="5189478" y="7607745"/>
            <a:ext cx="26034" cy="18415"/>
          </a:xfrm>
          <a:custGeom>
            <a:avLst/>
            <a:gdLst/>
            <a:ahLst/>
            <a:cxnLst/>
            <a:rect l="l" t="t" r="r" b="b"/>
            <a:pathLst>
              <a:path w="26035" h="18415">
                <a:moveTo>
                  <a:pt x="18287" y="18287"/>
                </a:moveTo>
                <a:lnTo>
                  <a:pt x="25908" y="0"/>
                </a:lnTo>
                <a:lnTo>
                  <a:pt x="0" y="0"/>
                </a:lnTo>
                <a:lnTo>
                  <a:pt x="18287" y="18287"/>
                </a:lnTo>
              </a:path>
            </a:pathLst>
          </a:custGeom>
          <a:ln w="3175">
            <a:solidFill>
              <a:srgbClr val="000000"/>
            </a:solidFill>
          </a:ln>
        </p:spPr>
        <p:txBody>
          <a:bodyPr wrap="square" lIns="0" tIns="0" rIns="0" bIns="0" rtlCol="0"/>
          <a:lstStyle/>
          <a:p>
            <a:endParaRPr/>
          </a:p>
        </p:txBody>
      </p:sp>
      <p:sp>
        <p:nvSpPr>
          <p:cNvPr id="1209" name="object 1209"/>
          <p:cNvSpPr/>
          <p:nvPr/>
        </p:nvSpPr>
        <p:spPr>
          <a:xfrm>
            <a:off x="5179572" y="7549071"/>
            <a:ext cx="86995" cy="0"/>
          </a:xfrm>
          <a:custGeom>
            <a:avLst/>
            <a:gdLst/>
            <a:ahLst/>
            <a:cxnLst/>
            <a:rect l="l" t="t" r="r" b="b"/>
            <a:pathLst>
              <a:path w="86994">
                <a:moveTo>
                  <a:pt x="0" y="0"/>
                </a:moveTo>
                <a:lnTo>
                  <a:pt x="86868" y="0"/>
                </a:lnTo>
              </a:path>
            </a:pathLst>
          </a:custGeom>
          <a:ln w="3175">
            <a:solidFill>
              <a:srgbClr val="000000"/>
            </a:solidFill>
          </a:ln>
        </p:spPr>
        <p:txBody>
          <a:bodyPr wrap="square" lIns="0" tIns="0" rIns="0" bIns="0" rtlCol="0"/>
          <a:lstStyle/>
          <a:p>
            <a:endParaRPr/>
          </a:p>
        </p:txBody>
      </p:sp>
      <p:sp>
        <p:nvSpPr>
          <p:cNvPr id="1210" name="object 1210"/>
          <p:cNvSpPr/>
          <p:nvPr/>
        </p:nvSpPr>
        <p:spPr>
          <a:xfrm>
            <a:off x="5084322" y="6581331"/>
            <a:ext cx="161925" cy="43180"/>
          </a:xfrm>
          <a:custGeom>
            <a:avLst/>
            <a:gdLst/>
            <a:ahLst/>
            <a:cxnLst/>
            <a:rect l="l" t="t" r="r" b="b"/>
            <a:pathLst>
              <a:path w="161925" h="43179">
                <a:moveTo>
                  <a:pt x="0" y="0"/>
                </a:moveTo>
                <a:lnTo>
                  <a:pt x="0" y="42672"/>
                </a:lnTo>
                <a:lnTo>
                  <a:pt x="161544" y="21336"/>
                </a:lnTo>
                <a:lnTo>
                  <a:pt x="0" y="0"/>
                </a:lnTo>
                <a:close/>
              </a:path>
            </a:pathLst>
          </a:custGeom>
          <a:solidFill>
            <a:srgbClr val="000000"/>
          </a:solidFill>
        </p:spPr>
        <p:txBody>
          <a:bodyPr wrap="square" lIns="0" tIns="0" rIns="0" bIns="0" rtlCol="0"/>
          <a:lstStyle/>
          <a:p>
            <a:endParaRPr/>
          </a:p>
        </p:txBody>
      </p:sp>
      <p:sp>
        <p:nvSpPr>
          <p:cNvPr id="1211" name="object 1211"/>
          <p:cNvSpPr/>
          <p:nvPr/>
        </p:nvSpPr>
        <p:spPr>
          <a:xfrm>
            <a:off x="5084322" y="6581331"/>
            <a:ext cx="161925" cy="43180"/>
          </a:xfrm>
          <a:custGeom>
            <a:avLst/>
            <a:gdLst/>
            <a:ahLst/>
            <a:cxnLst/>
            <a:rect l="l" t="t" r="r" b="b"/>
            <a:pathLst>
              <a:path w="161925" h="43179">
                <a:moveTo>
                  <a:pt x="161544" y="21336"/>
                </a:moveTo>
                <a:lnTo>
                  <a:pt x="0" y="42672"/>
                </a:lnTo>
                <a:lnTo>
                  <a:pt x="0" y="0"/>
                </a:lnTo>
                <a:lnTo>
                  <a:pt x="161544" y="21336"/>
                </a:lnTo>
              </a:path>
            </a:pathLst>
          </a:custGeom>
          <a:ln w="3175">
            <a:solidFill>
              <a:srgbClr val="000000"/>
            </a:solidFill>
          </a:ln>
        </p:spPr>
        <p:txBody>
          <a:bodyPr wrap="square" lIns="0" tIns="0" rIns="0" bIns="0" rtlCol="0"/>
          <a:lstStyle/>
          <a:p>
            <a:endParaRPr/>
          </a:p>
        </p:txBody>
      </p:sp>
      <p:sp>
        <p:nvSpPr>
          <p:cNvPr id="1212" name="object 1212"/>
          <p:cNvSpPr/>
          <p:nvPr/>
        </p:nvSpPr>
        <p:spPr>
          <a:xfrm>
            <a:off x="4453387" y="7402767"/>
            <a:ext cx="3925570" cy="0"/>
          </a:xfrm>
          <a:custGeom>
            <a:avLst/>
            <a:gdLst/>
            <a:ahLst/>
            <a:cxnLst/>
            <a:rect l="l" t="t" r="r" b="b"/>
            <a:pathLst>
              <a:path w="3925570">
                <a:moveTo>
                  <a:pt x="0" y="0"/>
                </a:moveTo>
                <a:lnTo>
                  <a:pt x="3925061" y="0"/>
                </a:lnTo>
              </a:path>
            </a:pathLst>
          </a:custGeom>
          <a:ln w="3175">
            <a:solidFill>
              <a:srgbClr val="000000"/>
            </a:solidFill>
          </a:ln>
        </p:spPr>
        <p:txBody>
          <a:bodyPr wrap="square" lIns="0" tIns="0" rIns="0" bIns="0" rtlCol="0"/>
          <a:lstStyle/>
          <a:p>
            <a:endParaRPr/>
          </a:p>
        </p:txBody>
      </p:sp>
      <p:sp>
        <p:nvSpPr>
          <p:cNvPr id="1213" name="object 1213"/>
          <p:cNvSpPr/>
          <p:nvPr/>
        </p:nvSpPr>
        <p:spPr>
          <a:xfrm>
            <a:off x="4453387" y="7143686"/>
            <a:ext cx="3925570" cy="0"/>
          </a:xfrm>
          <a:custGeom>
            <a:avLst/>
            <a:gdLst/>
            <a:ahLst/>
            <a:cxnLst/>
            <a:rect l="l" t="t" r="r" b="b"/>
            <a:pathLst>
              <a:path w="3925570">
                <a:moveTo>
                  <a:pt x="0" y="0"/>
                </a:moveTo>
                <a:lnTo>
                  <a:pt x="3925061" y="0"/>
                </a:lnTo>
              </a:path>
            </a:pathLst>
          </a:custGeom>
          <a:ln w="3175">
            <a:solidFill>
              <a:srgbClr val="000000"/>
            </a:solidFill>
          </a:ln>
        </p:spPr>
        <p:txBody>
          <a:bodyPr wrap="square" lIns="0" tIns="0" rIns="0" bIns="0" rtlCol="0"/>
          <a:lstStyle/>
          <a:p>
            <a:endParaRPr/>
          </a:p>
        </p:txBody>
      </p:sp>
      <p:sp>
        <p:nvSpPr>
          <p:cNvPr id="1214" name="object 1214"/>
          <p:cNvSpPr/>
          <p:nvPr/>
        </p:nvSpPr>
        <p:spPr>
          <a:xfrm>
            <a:off x="3619759" y="7660323"/>
            <a:ext cx="4758690" cy="0"/>
          </a:xfrm>
          <a:custGeom>
            <a:avLst/>
            <a:gdLst/>
            <a:ahLst/>
            <a:cxnLst/>
            <a:rect l="l" t="t" r="r" b="b"/>
            <a:pathLst>
              <a:path w="4758690">
                <a:moveTo>
                  <a:pt x="0" y="0"/>
                </a:moveTo>
                <a:lnTo>
                  <a:pt x="4758690" y="0"/>
                </a:lnTo>
              </a:path>
            </a:pathLst>
          </a:custGeom>
          <a:ln w="3175">
            <a:solidFill>
              <a:srgbClr val="000000"/>
            </a:solidFill>
          </a:ln>
        </p:spPr>
        <p:txBody>
          <a:bodyPr wrap="square" lIns="0" tIns="0" rIns="0" bIns="0" rtlCol="0"/>
          <a:lstStyle/>
          <a:p>
            <a:endParaRPr/>
          </a:p>
        </p:txBody>
      </p:sp>
      <p:sp>
        <p:nvSpPr>
          <p:cNvPr id="1215" name="object 1215"/>
          <p:cNvSpPr/>
          <p:nvPr/>
        </p:nvSpPr>
        <p:spPr>
          <a:xfrm>
            <a:off x="4453387" y="6886131"/>
            <a:ext cx="3561715" cy="0"/>
          </a:xfrm>
          <a:custGeom>
            <a:avLst/>
            <a:gdLst/>
            <a:ahLst/>
            <a:cxnLst/>
            <a:rect l="l" t="t" r="r" b="b"/>
            <a:pathLst>
              <a:path w="3561715">
                <a:moveTo>
                  <a:pt x="0" y="0"/>
                </a:moveTo>
                <a:lnTo>
                  <a:pt x="3561587" y="0"/>
                </a:lnTo>
              </a:path>
            </a:pathLst>
          </a:custGeom>
          <a:ln w="3175">
            <a:solidFill>
              <a:srgbClr val="000000"/>
            </a:solidFill>
          </a:ln>
        </p:spPr>
        <p:txBody>
          <a:bodyPr wrap="square" lIns="0" tIns="0" rIns="0" bIns="0" rtlCol="0"/>
          <a:lstStyle/>
          <a:p>
            <a:endParaRPr/>
          </a:p>
        </p:txBody>
      </p:sp>
      <p:sp>
        <p:nvSpPr>
          <p:cNvPr id="1216" name="object 1216"/>
          <p:cNvSpPr/>
          <p:nvPr/>
        </p:nvSpPr>
        <p:spPr>
          <a:xfrm>
            <a:off x="4449576" y="6807645"/>
            <a:ext cx="8890" cy="157480"/>
          </a:xfrm>
          <a:custGeom>
            <a:avLst/>
            <a:gdLst/>
            <a:ahLst/>
            <a:cxnLst/>
            <a:rect l="l" t="t" r="r" b="b"/>
            <a:pathLst>
              <a:path w="8889" h="157479">
                <a:moveTo>
                  <a:pt x="8381" y="0"/>
                </a:moveTo>
                <a:lnTo>
                  <a:pt x="0" y="8382"/>
                </a:lnTo>
                <a:lnTo>
                  <a:pt x="8381" y="156972"/>
                </a:lnTo>
                <a:lnTo>
                  <a:pt x="8381" y="0"/>
                </a:lnTo>
                <a:close/>
              </a:path>
            </a:pathLst>
          </a:custGeom>
          <a:solidFill>
            <a:srgbClr val="000000"/>
          </a:solidFill>
        </p:spPr>
        <p:txBody>
          <a:bodyPr wrap="square" lIns="0" tIns="0" rIns="0" bIns="0" rtlCol="0"/>
          <a:lstStyle/>
          <a:p>
            <a:endParaRPr/>
          </a:p>
        </p:txBody>
      </p:sp>
      <p:sp>
        <p:nvSpPr>
          <p:cNvPr id="1217" name="object 1217"/>
          <p:cNvSpPr/>
          <p:nvPr/>
        </p:nvSpPr>
        <p:spPr>
          <a:xfrm>
            <a:off x="4449576" y="6816026"/>
            <a:ext cx="8890" cy="148590"/>
          </a:xfrm>
          <a:custGeom>
            <a:avLst/>
            <a:gdLst/>
            <a:ahLst/>
            <a:cxnLst/>
            <a:rect l="l" t="t" r="r" b="b"/>
            <a:pathLst>
              <a:path w="8889" h="148590">
                <a:moveTo>
                  <a:pt x="0" y="0"/>
                </a:moveTo>
                <a:lnTo>
                  <a:pt x="0" y="139446"/>
                </a:lnTo>
                <a:lnTo>
                  <a:pt x="8381" y="148590"/>
                </a:lnTo>
                <a:lnTo>
                  <a:pt x="0" y="0"/>
                </a:lnTo>
                <a:close/>
              </a:path>
            </a:pathLst>
          </a:custGeom>
          <a:solidFill>
            <a:srgbClr val="000000"/>
          </a:solidFill>
        </p:spPr>
        <p:txBody>
          <a:bodyPr wrap="square" lIns="0" tIns="0" rIns="0" bIns="0" rtlCol="0"/>
          <a:lstStyle/>
          <a:p>
            <a:endParaRPr/>
          </a:p>
        </p:txBody>
      </p:sp>
      <p:sp>
        <p:nvSpPr>
          <p:cNvPr id="1218" name="object 1218"/>
          <p:cNvSpPr/>
          <p:nvPr/>
        </p:nvSpPr>
        <p:spPr>
          <a:xfrm>
            <a:off x="4449576" y="6807645"/>
            <a:ext cx="8890" cy="157480"/>
          </a:xfrm>
          <a:custGeom>
            <a:avLst/>
            <a:gdLst/>
            <a:ahLst/>
            <a:cxnLst/>
            <a:rect l="l" t="t" r="r" b="b"/>
            <a:pathLst>
              <a:path w="8889" h="157479">
                <a:moveTo>
                  <a:pt x="8381" y="0"/>
                </a:moveTo>
                <a:lnTo>
                  <a:pt x="0" y="8382"/>
                </a:lnTo>
                <a:lnTo>
                  <a:pt x="0" y="147827"/>
                </a:lnTo>
                <a:lnTo>
                  <a:pt x="8381" y="156972"/>
                </a:lnTo>
                <a:lnTo>
                  <a:pt x="8381" y="0"/>
                </a:lnTo>
              </a:path>
            </a:pathLst>
          </a:custGeom>
          <a:ln w="3175">
            <a:solidFill>
              <a:srgbClr val="000000"/>
            </a:solidFill>
          </a:ln>
        </p:spPr>
        <p:txBody>
          <a:bodyPr wrap="square" lIns="0" tIns="0" rIns="0" bIns="0" rtlCol="0"/>
          <a:lstStyle/>
          <a:p>
            <a:endParaRPr/>
          </a:p>
        </p:txBody>
      </p:sp>
      <p:sp>
        <p:nvSpPr>
          <p:cNvPr id="1219" name="object 1219"/>
          <p:cNvSpPr/>
          <p:nvPr/>
        </p:nvSpPr>
        <p:spPr>
          <a:xfrm>
            <a:off x="3857503" y="6955473"/>
            <a:ext cx="600710" cy="9525"/>
          </a:xfrm>
          <a:custGeom>
            <a:avLst/>
            <a:gdLst/>
            <a:ahLst/>
            <a:cxnLst/>
            <a:rect l="l" t="t" r="r" b="b"/>
            <a:pathLst>
              <a:path w="600710" h="9525">
                <a:moveTo>
                  <a:pt x="592074" y="0"/>
                </a:moveTo>
                <a:lnTo>
                  <a:pt x="0" y="9144"/>
                </a:lnTo>
                <a:lnTo>
                  <a:pt x="600456" y="9144"/>
                </a:lnTo>
                <a:lnTo>
                  <a:pt x="592074" y="0"/>
                </a:lnTo>
                <a:close/>
              </a:path>
            </a:pathLst>
          </a:custGeom>
          <a:solidFill>
            <a:srgbClr val="000000"/>
          </a:solidFill>
        </p:spPr>
        <p:txBody>
          <a:bodyPr wrap="square" lIns="0" tIns="0" rIns="0" bIns="0" rtlCol="0"/>
          <a:lstStyle/>
          <a:p>
            <a:endParaRPr/>
          </a:p>
        </p:txBody>
      </p:sp>
      <p:sp>
        <p:nvSpPr>
          <p:cNvPr id="1220" name="object 1220"/>
          <p:cNvSpPr/>
          <p:nvPr/>
        </p:nvSpPr>
        <p:spPr>
          <a:xfrm>
            <a:off x="3857503" y="6955473"/>
            <a:ext cx="592455" cy="9525"/>
          </a:xfrm>
          <a:custGeom>
            <a:avLst/>
            <a:gdLst/>
            <a:ahLst/>
            <a:cxnLst/>
            <a:rect l="l" t="t" r="r" b="b"/>
            <a:pathLst>
              <a:path w="592455" h="9525">
                <a:moveTo>
                  <a:pt x="592074" y="0"/>
                </a:moveTo>
                <a:lnTo>
                  <a:pt x="9143" y="0"/>
                </a:lnTo>
                <a:lnTo>
                  <a:pt x="0" y="9144"/>
                </a:lnTo>
                <a:lnTo>
                  <a:pt x="592074" y="0"/>
                </a:lnTo>
                <a:close/>
              </a:path>
            </a:pathLst>
          </a:custGeom>
          <a:solidFill>
            <a:srgbClr val="000000"/>
          </a:solidFill>
        </p:spPr>
        <p:txBody>
          <a:bodyPr wrap="square" lIns="0" tIns="0" rIns="0" bIns="0" rtlCol="0"/>
          <a:lstStyle/>
          <a:p>
            <a:endParaRPr/>
          </a:p>
        </p:txBody>
      </p:sp>
      <p:sp>
        <p:nvSpPr>
          <p:cNvPr id="1221" name="object 1221"/>
          <p:cNvSpPr/>
          <p:nvPr/>
        </p:nvSpPr>
        <p:spPr>
          <a:xfrm>
            <a:off x="3857503" y="6955473"/>
            <a:ext cx="600710" cy="9525"/>
          </a:xfrm>
          <a:custGeom>
            <a:avLst/>
            <a:gdLst/>
            <a:ahLst/>
            <a:cxnLst/>
            <a:rect l="l" t="t" r="r" b="b"/>
            <a:pathLst>
              <a:path w="600710" h="9525">
                <a:moveTo>
                  <a:pt x="600456" y="9144"/>
                </a:moveTo>
                <a:lnTo>
                  <a:pt x="592074" y="0"/>
                </a:lnTo>
                <a:lnTo>
                  <a:pt x="9143" y="0"/>
                </a:lnTo>
                <a:lnTo>
                  <a:pt x="0" y="9144"/>
                </a:lnTo>
                <a:lnTo>
                  <a:pt x="600456" y="9144"/>
                </a:lnTo>
              </a:path>
            </a:pathLst>
          </a:custGeom>
          <a:ln w="3175">
            <a:solidFill>
              <a:srgbClr val="000000"/>
            </a:solidFill>
          </a:ln>
        </p:spPr>
        <p:txBody>
          <a:bodyPr wrap="square" lIns="0" tIns="0" rIns="0" bIns="0" rtlCol="0"/>
          <a:lstStyle/>
          <a:p>
            <a:endParaRPr/>
          </a:p>
        </p:txBody>
      </p:sp>
      <p:sp>
        <p:nvSpPr>
          <p:cNvPr id="1222" name="object 1222"/>
          <p:cNvSpPr/>
          <p:nvPr/>
        </p:nvSpPr>
        <p:spPr>
          <a:xfrm>
            <a:off x="3857503" y="6807645"/>
            <a:ext cx="9525" cy="157480"/>
          </a:xfrm>
          <a:custGeom>
            <a:avLst/>
            <a:gdLst/>
            <a:ahLst/>
            <a:cxnLst/>
            <a:rect l="l" t="t" r="r" b="b"/>
            <a:pathLst>
              <a:path w="9525" h="157479">
                <a:moveTo>
                  <a:pt x="0" y="0"/>
                </a:moveTo>
                <a:lnTo>
                  <a:pt x="0" y="156972"/>
                </a:lnTo>
                <a:lnTo>
                  <a:pt x="9143" y="147827"/>
                </a:lnTo>
                <a:lnTo>
                  <a:pt x="0" y="0"/>
                </a:lnTo>
                <a:close/>
              </a:path>
            </a:pathLst>
          </a:custGeom>
          <a:solidFill>
            <a:srgbClr val="000000"/>
          </a:solidFill>
        </p:spPr>
        <p:txBody>
          <a:bodyPr wrap="square" lIns="0" tIns="0" rIns="0" bIns="0" rtlCol="0"/>
          <a:lstStyle/>
          <a:p>
            <a:endParaRPr/>
          </a:p>
        </p:txBody>
      </p:sp>
      <p:sp>
        <p:nvSpPr>
          <p:cNvPr id="1223" name="object 1223"/>
          <p:cNvSpPr/>
          <p:nvPr/>
        </p:nvSpPr>
        <p:spPr>
          <a:xfrm>
            <a:off x="3857503" y="6807645"/>
            <a:ext cx="9525" cy="147955"/>
          </a:xfrm>
          <a:custGeom>
            <a:avLst/>
            <a:gdLst/>
            <a:ahLst/>
            <a:cxnLst/>
            <a:rect l="l" t="t" r="r" b="b"/>
            <a:pathLst>
              <a:path w="9525" h="147954">
                <a:moveTo>
                  <a:pt x="0" y="0"/>
                </a:moveTo>
                <a:lnTo>
                  <a:pt x="9143" y="147827"/>
                </a:lnTo>
                <a:lnTo>
                  <a:pt x="9143" y="8382"/>
                </a:lnTo>
                <a:lnTo>
                  <a:pt x="0" y="0"/>
                </a:lnTo>
                <a:close/>
              </a:path>
            </a:pathLst>
          </a:custGeom>
          <a:solidFill>
            <a:srgbClr val="000000"/>
          </a:solidFill>
        </p:spPr>
        <p:txBody>
          <a:bodyPr wrap="square" lIns="0" tIns="0" rIns="0" bIns="0" rtlCol="0"/>
          <a:lstStyle/>
          <a:p>
            <a:endParaRPr/>
          </a:p>
        </p:txBody>
      </p:sp>
      <p:sp>
        <p:nvSpPr>
          <p:cNvPr id="1224" name="object 1224"/>
          <p:cNvSpPr/>
          <p:nvPr/>
        </p:nvSpPr>
        <p:spPr>
          <a:xfrm>
            <a:off x="3857503" y="6807645"/>
            <a:ext cx="9525" cy="157480"/>
          </a:xfrm>
          <a:custGeom>
            <a:avLst/>
            <a:gdLst/>
            <a:ahLst/>
            <a:cxnLst/>
            <a:rect l="l" t="t" r="r" b="b"/>
            <a:pathLst>
              <a:path w="9525" h="157479">
                <a:moveTo>
                  <a:pt x="0" y="156972"/>
                </a:moveTo>
                <a:lnTo>
                  <a:pt x="9143" y="147827"/>
                </a:lnTo>
                <a:lnTo>
                  <a:pt x="9143" y="8382"/>
                </a:lnTo>
                <a:lnTo>
                  <a:pt x="0" y="0"/>
                </a:lnTo>
                <a:lnTo>
                  <a:pt x="0" y="156972"/>
                </a:lnTo>
              </a:path>
            </a:pathLst>
          </a:custGeom>
          <a:ln w="3175">
            <a:solidFill>
              <a:srgbClr val="000000"/>
            </a:solidFill>
          </a:ln>
        </p:spPr>
        <p:txBody>
          <a:bodyPr wrap="square" lIns="0" tIns="0" rIns="0" bIns="0" rtlCol="0"/>
          <a:lstStyle/>
          <a:p>
            <a:endParaRPr/>
          </a:p>
        </p:txBody>
      </p:sp>
      <p:sp>
        <p:nvSpPr>
          <p:cNvPr id="1225" name="object 1225"/>
          <p:cNvSpPr/>
          <p:nvPr/>
        </p:nvSpPr>
        <p:spPr>
          <a:xfrm>
            <a:off x="3857503" y="6807645"/>
            <a:ext cx="600710" cy="8890"/>
          </a:xfrm>
          <a:custGeom>
            <a:avLst/>
            <a:gdLst/>
            <a:ahLst/>
            <a:cxnLst/>
            <a:rect l="l" t="t" r="r" b="b"/>
            <a:pathLst>
              <a:path w="600710" h="8890">
                <a:moveTo>
                  <a:pt x="600456" y="0"/>
                </a:moveTo>
                <a:lnTo>
                  <a:pt x="0" y="0"/>
                </a:lnTo>
                <a:lnTo>
                  <a:pt x="9143" y="8382"/>
                </a:lnTo>
                <a:lnTo>
                  <a:pt x="600456" y="0"/>
                </a:lnTo>
                <a:close/>
              </a:path>
            </a:pathLst>
          </a:custGeom>
          <a:solidFill>
            <a:srgbClr val="000000"/>
          </a:solidFill>
        </p:spPr>
        <p:txBody>
          <a:bodyPr wrap="square" lIns="0" tIns="0" rIns="0" bIns="0" rtlCol="0"/>
          <a:lstStyle/>
          <a:p>
            <a:endParaRPr/>
          </a:p>
        </p:txBody>
      </p:sp>
      <p:sp>
        <p:nvSpPr>
          <p:cNvPr id="1226" name="object 1226"/>
          <p:cNvSpPr/>
          <p:nvPr/>
        </p:nvSpPr>
        <p:spPr>
          <a:xfrm>
            <a:off x="3866647" y="6807645"/>
            <a:ext cx="591820" cy="8890"/>
          </a:xfrm>
          <a:custGeom>
            <a:avLst/>
            <a:gdLst/>
            <a:ahLst/>
            <a:cxnLst/>
            <a:rect l="l" t="t" r="r" b="b"/>
            <a:pathLst>
              <a:path w="591819" h="8890">
                <a:moveTo>
                  <a:pt x="591312" y="0"/>
                </a:moveTo>
                <a:lnTo>
                  <a:pt x="0" y="8382"/>
                </a:lnTo>
                <a:lnTo>
                  <a:pt x="582930" y="8382"/>
                </a:lnTo>
                <a:lnTo>
                  <a:pt x="591312" y="0"/>
                </a:lnTo>
                <a:close/>
              </a:path>
            </a:pathLst>
          </a:custGeom>
          <a:solidFill>
            <a:srgbClr val="000000"/>
          </a:solidFill>
        </p:spPr>
        <p:txBody>
          <a:bodyPr wrap="square" lIns="0" tIns="0" rIns="0" bIns="0" rtlCol="0"/>
          <a:lstStyle/>
          <a:p>
            <a:endParaRPr/>
          </a:p>
        </p:txBody>
      </p:sp>
      <p:sp>
        <p:nvSpPr>
          <p:cNvPr id="1227" name="object 1227"/>
          <p:cNvSpPr/>
          <p:nvPr/>
        </p:nvSpPr>
        <p:spPr>
          <a:xfrm>
            <a:off x="3857503" y="6807645"/>
            <a:ext cx="600710" cy="8890"/>
          </a:xfrm>
          <a:custGeom>
            <a:avLst/>
            <a:gdLst/>
            <a:ahLst/>
            <a:cxnLst/>
            <a:rect l="l" t="t" r="r" b="b"/>
            <a:pathLst>
              <a:path w="600710" h="8890">
                <a:moveTo>
                  <a:pt x="0" y="0"/>
                </a:moveTo>
                <a:lnTo>
                  <a:pt x="9143" y="8382"/>
                </a:lnTo>
                <a:lnTo>
                  <a:pt x="592074" y="8382"/>
                </a:lnTo>
                <a:lnTo>
                  <a:pt x="600456" y="0"/>
                </a:lnTo>
                <a:lnTo>
                  <a:pt x="0" y="0"/>
                </a:lnTo>
              </a:path>
            </a:pathLst>
          </a:custGeom>
          <a:ln w="3175">
            <a:solidFill>
              <a:srgbClr val="000000"/>
            </a:solidFill>
          </a:ln>
        </p:spPr>
        <p:txBody>
          <a:bodyPr wrap="square" lIns="0" tIns="0" rIns="0" bIns="0" rtlCol="0"/>
          <a:lstStyle/>
          <a:p>
            <a:endParaRPr/>
          </a:p>
        </p:txBody>
      </p:sp>
      <p:sp>
        <p:nvSpPr>
          <p:cNvPr id="1228" name="object 1228"/>
          <p:cNvSpPr/>
          <p:nvPr/>
        </p:nvSpPr>
        <p:spPr>
          <a:xfrm>
            <a:off x="3862075" y="6811455"/>
            <a:ext cx="591820" cy="148590"/>
          </a:xfrm>
          <a:custGeom>
            <a:avLst/>
            <a:gdLst/>
            <a:ahLst/>
            <a:cxnLst/>
            <a:rect l="l" t="t" r="r" b="b"/>
            <a:pathLst>
              <a:path w="591819" h="148590">
                <a:moveTo>
                  <a:pt x="0" y="0"/>
                </a:moveTo>
                <a:lnTo>
                  <a:pt x="591312" y="0"/>
                </a:lnTo>
                <a:lnTo>
                  <a:pt x="591312" y="148589"/>
                </a:lnTo>
                <a:lnTo>
                  <a:pt x="0" y="148589"/>
                </a:lnTo>
                <a:lnTo>
                  <a:pt x="0" y="0"/>
                </a:lnTo>
              </a:path>
            </a:pathLst>
          </a:custGeom>
          <a:ln w="3175">
            <a:solidFill>
              <a:srgbClr val="000000"/>
            </a:solidFill>
          </a:ln>
        </p:spPr>
        <p:txBody>
          <a:bodyPr wrap="square" lIns="0" tIns="0" rIns="0" bIns="0" rtlCol="0"/>
          <a:lstStyle/>
          <a:p>
            <a:endParaRPr/>
          </a:p>
        </p:txBody>
      </p:sp>
      <p:sp>
        <p:nvSpPr>
          <p:cNvPr id="1229" name="object 1229"/>
          <p:cNvSpPr/>
          <p:nvPr/>
        </p:nvSpPr>
        <p:spPr>
          <a:xfrm>
            <a:off x="4449576" y="7065200"/>
            <a:ext cx="8890" cy="158115"/>
          </a:xfrm>
          <a:custGeom>
            <a:avLst/>
            <a:gdLst/>
            <a:ahLst/>
            <a:cxnLst/>
            <a:rect l="l" t="t" r="r" b="b"/>
            <a:pathLst>
              <a:path w="8889" h="158115">
                <a:moveTo>
                  <a:pt x="8381" y="0"/>
                </a:moveTo>
                <a:lnTo>
                  <a:pt x="0" y="9143"/>
                </a:lnTo>
                <a:lnTo>
                  <a:pt x="8381" y="157733"/>
                </a:lnTo>
                <a:lnTo>
                  <a:pt x="8381" y="0"/>
                </a:lnTo>
                <a:close/>
              </a:path>
            </a:pathLst>
          </a:custGeom>
          <a:solidFill>
            <a:srgbClr val="000000"/>
          </a:solidFill>
        </p:spPr>
        <p:txBody>
          <a:bodyPr wrap="square" lIns="0" tIns="0" rIns="0" bIns="0" rtlCol="0"/>
          <a:lstStyle/>
          <a:p>
            <a:endParaRPr/>
          </a:p>
        </p:txBody>
      </p:sp>
      <p:sp>
        <p:nvSpPr>
          <p:cNvPr id="1230" name="object 1230"/>
          <p:cNvSpPr/>
          <p:nvPr/>
        </p:nvSpPr>
        <p:spPr>
          <a:xfrm>
            <a:off x="4449576" y="7074345"/>
            <a:ext cx="8890" cy="148590"/>
          </a:xfrm>
          <a:custGeom>
            <a:avLst/>
            <a:gdLst/>
            <a:ahLst/>
            <a:cxnLst/>
            <a:rect l="l" t="t" r="r" b="b"/>
            <a:pathLst>
              <a:path w="8889" h="148590">
                <a:moveTo>
                  <a:pt x="0" y="0"/>
                </a:moveTo>
                <a:lnTo>
                  <a:pt x="0" y="139446"/>
                </a:lnTo>
                <a:lnTo>
                  <a:pt x="8381" y="148589"/>
                </a:lnTo>
                <a:lnTo>
                  <a:pt x="0" y="0"/>
                </a:lnTo>
                <a:close/>
              </a:path>
            </a:pathLst>
          </a:custGeom>
          <a:solidFill>
            <a:srgbClr val="000000"/>
          </a:solidFill>
        </p:spPr>
        <p:txBody>
          <a:bodyPr wrap="square" lIns="0" tIns="0" rIns="0" bIns="0" rtlCol="0"/>
          <a:lstStyle/>
          <a:p>
            <a:endParaRPr/>
          </a:p>
        </p:txBody>
      </p:sp>
      <p:sp>
        <p:nvSpPr>
          <p:cNvPr id="1231" name="object 1231"/>
          <p:cNvSpPr/>
          <p:nvPr/>
        </p:nvSpPr>
        <p:spPr>
          <a:xfrm>
            <a:off x="4449576" y="7065200"/>
            <a:ext cx="8890" cy="158115"/>
          </a:xfrm>
          <a:custGeom>
            <a:avLst/>
            <a:gdLst/>
            <a:ahLst/>
            <a:cxnLst/>
            <a:rect l="l" t="t" r="r" b="b"/>
            <a:pathLst>
              <a:path w="8889" h="158115">
                <a:moveTo>
                  <a:pt x="8381" y="0"/>
                </a:moveTo>
                <a:lnTo>
                  <a:pt x="0" y="9143"/>
                </a:lnTo>
                <a:lnTo>
                  <a:pt x="0" y="148589"/>
                </a:lnTo>
                <a:lnTo>
                  <a:pt x="8381" y="157733"/>
                </a:lnTo>
                <a:lnTo>
                  <a:pt x="8381" y="0"/>
                </a:lnTo>
              </a:path>
            </a:pathLst>
          </a:custGeom>
          <a:ln w="3175">
            <a:solidFill>
              <a:srgbClr val="000000"/>
            </a:solidFill>
          </a:ln>
        </p:spPr>
        <p:txBody>
          <a:bodyPr wrap="square" lIns="0" tIns="0" rIns="0" bIns="0" rtlCol="0"/>
          <a:lstStyle/>
          <a:p>
            <a:endParaRPr/>
          </a:p>
        </p:txBody>
      </p:sp>
      <p:sp>
        <p:nvSpPr>
          <p:cNvPr id="1232" name="object 1232"/>
          <p:cNvSpPr/>
          <p:nvPr/>
        </p:nvSpPr>
        <p:spPr>
          <a:xfrm>
            <a:off x="3857503" y="7213790"/>
            <a:ext cx="600710" cy="9525"/>
          </a:xfrm>
          <a:custGeom>
            <a:avLst/>
            <a:gdLst/>
            <a:ahLst/>
            <a:cxnLst/>
            <a:rect l="l" t="t" r="r" b="b"/>
            <a:pathLst>
              <a:path w="600710" h="9525">
                <a:moveTo>
                  <a:pt x="592074" y="0"/>
                </a:moveTo>
                <a:lnTo>
                  <a:pt x="0" y="9143"/>
                </a:lnTo>
                <a:lnTo>
                  <a:pt x="600456" y="9143"/>
                </a:lnTo>
                <a:lnTo>
                  <a:pt x="592074" y="0"/>
                </a:lnTo>
                <a:close/>
              </a:path>
            </a:pathLst>
          </a:custGeom>
          <a:solidFill>
            <a:srgbClr val="000000"/>
          </a:solidFill>
        </p:spPr>
        <p:txBody>
          <a:bodyPr wrap="square" lIns="0" tIns="0" rIns="0" bIns="0" rtlCol="0"/>
          <a:lstStyle/>
          <a:p>
            <a:endParaRPr/>
          </a:p>
        </p:txBody>
      </p:sp>
      <p:sp>
        <p:nvSpPr>
          <p:cNvPr id="1233" name="object 1233"/>
          <p:cNvSpPr/>
          <p:nvPr/>
        </p:nvSpPr>
        <p:spPr>
          <a:xfrm>
            <a:off x="3857503" y="7213790"/>
            <a:ext cx="592455" cy="9525"/>
          </a:xfrm>
          <a:custGeom>
            <a:avLst/>
            <a:gdLst/>
            <a:ahLst/>
            <a:cxnLst/>
            <a:rect l="l" t="t" r="r" b="b"/>
            <a:pathLst>
              <a:path w="592455" h="9525">
                <a:moveTo>
                  <a:pt x="592074" y="0"/>
                </a:moveTo>
                <a:lnTo>
                  <a:pt x="9143" y="0"/>
                </a:lnTo>
                <a:lnTo>
                  <a:pt x="0" y="9143"/>
                </a:lnTo>
                <a:lnTo>
                  <a:pt x="592074" y="0"/>
                </a:lnTo>
                <a:close/>
              </a:path>
            </a:pathLst>
          </a:custGeom>
          <a:solidFill>
            <a:srgbClr val="000000"/>
          </a:solidFill>
        </p:spPr>
        <p:txBody>
          <a:bodyPr wrap="square" lIns="0" tIns="0" rIns="0" bIns="0" rtlCol="0"/>
          <a:lstStyle/>
          <a:p>
            <a:endParaRPr/>
          </a:p>
        </p:txBody>
      </p:sp>
      <p:sp>
        <p:nvSpPr>
          <p:cNvPr id="1234" name="object 1234"/>
          <p:cNvSpPr/>
          <p:nvPr/>
        </p:nvSpPr>
        <p:spPr>
          <a:xfrm>
            <a:off x="3857503" y="7213790"/>
            <a:ext cx="600710" cy="9525"/>
          </a:xfrm>
          <a:custGeom>
            <a:avLst/>
            <a:gdLst/>
            <a:ahLst/>
            <a:cxnLst/>
            <a:rect l="l" t="t" r="r" b="b"/>
            <a:pathLst>
              <a:path w="600710" h="9525">
                <a:moveTo>
                  <a:pt x="600456" y="9143"/>
                </a:moveTo>
                <a:lnTo>
                  <a:pt x="592074" y="0"/>
                </a:lnTo>
                <a:lnTo>
                  <a:pt x="9143" y="0"/>
                </a:lnTo>
                <a:lnTo>
                  <a:pt x="0" y="9143"/>
                </a:lnTo>
                <a:lnTo>
                  <a:pt x="600456" y="9143"/>
                </a:lnTo>
              </a:path>
            </a:pathLst>
          </a:custGeom>
          <a:ln w="3175">
            <a:solidFill>
              <a:srgbClr val="000000"/>
            </a:solidFill>
          </a:ln>
        </p:spPr>
        <p:txBody>
          <a:bodyPr wrap="square" lIns="0" tIns="0" rIns="0" bIns="0" rtlCol="0"/>
          <a:lstStyle/>
          <a:p>
            <a:endParaRPr/>
          </a:p>
        </p:txBody>
      </p:sp>
      <p:sp>
        <p:nvSpPr>
          <p:cNvPr id="1235" name="object 1235"/>
          <p:cNvSpPr/>
          <p:nvPr/>
        </p:nvSpPr>
        <p:spPr>
          <a:xfrm>
            <a:off x="3857503" y="7065200"/>
            <a:ext cx="9525" cy="158115"/>
          </a:xfrm>
          <a:custGeom>
            <a:avLst/>
            <a:gdLst/>
            <a:ahLst/>
            <a:cxnLst/>
            <a:rect l="l" t="t" r="r" b="b"/>
            <a:pathLst>
              <a:path w="9525" h="158115">
                <a:moveTo>
                  <a:pt x="0" y="0"/>
                </a:moveTo>
                <a:lnTo>
                  <a:pt x="0" y="157733"/>
                </a:lnTo>
                <a:lnTo>
                  <a:pt x="9143" y="148589"/>
                </a:lnTo>
                <a:lnTo>
                  <a:pt x="0" y="0"/>
                </a:lnTo>
                <a:close/>
              </a:path>
            </a:pathLst>
          </a:custGeom>
          <a:solidFill>
            <a:srgbClr val="000000"/>
          </a:solidFill>
        </p:spPr>
        <p:txBody>
          <a:bodyPr wrap="square" lIns="0" tIns="0" rIns="0" bIns="0" rtlCol="0"/>
          <a:lstStyle/>
          <a:p>
            <a:endParaRPr/>
          </a:p>
        </p:txBody>
      </p:sp>
      <p:sp>
        <p:nvSpPr>
          <p:cNvPr id="1236" name="object 1236"/>
          <p:cNvSpPr/>
          <p:nvPr/>
        </p:nvSpPr>
        <p:spPr>
          <a:xfrm>
            <a:off x="3857503" y="7065200"/>
            <a:ext cx="9525" cy="148590"/>
          </a:xfrm>
          <a:custGeom>
            <a:avLst/>
            <a:gdLst/>
            <a:ahLst/>
            <a:cxnLst/>
            <a:rect l="l" t="t" r="r" b="b"/>
            <a:pathLst>
              <a:path w="9525" h="148590">
                <a:moveTo>
                  <a:pt x="0" y="0"/>
                </a:moveTo>
                <a:lnTo>
                  <a:pt x="9143" y="148589"/>
                </a:lnTo>
                <a:lnTo>
                  <a:pt x="9143" y="9143"/>
                </a:lnTo>
                <a:lnTo>
                  <a:pt x="0" y="0"/>
                </a:lnTo>
                <a:close/>
              </a:path>
            </a:pathLst>
          </a:custGeom>
          <a:solidFill>
            <a:srgbClr val="000000"/>
          </a:solidFill>
        </p:spPr>
        <p:txBody>
          <a:bodyPr wrap="square" lIns="0" tIns="0" rIns="0" bIns="0" rtlCol="0"/>
          <a:lstStyle/>
          <a:p>
            <a:endParaRPr/>
          </a:p>
        </p:txBody>
      </p:sp>
      <p:sp>
        <p:nvSpPr>
          <p:cNvPr id="1237" name="object 1237"/>
          <p:cNvSpPr/>
          <p:nvPr/>
        </p:nvSpPr>
        <p:spPr>
          <a:xfrm>
            <a:off x="3857503" y="7065200"/>
            <a:ext cx="9525" cy="158115"/>
          </a:xfrm>
          <a:custGeom>
            <a:avLst/>
            <a:gdLst/>
            <a:ahLst/>
            <a:cxnLst/>
            <a:rect l="l" t="t" r="r" b="b"/>
            <a:pathLst>
              <a:path w="9525" h="158115">
                <a:moveTo>
                  <a:pt x="0" y="157733"/>
                </a:moveTo>
                <a:lnTo>
                  <a:pt x="9143" y="148589"/>
                </a:lnTo>
                <a:lnTo>
                  <a:pt x="9143" y="9143"/>
                </a:lnTo>
                <a:lnTo>
                  <a:pt x="0" y="0"/>
                </a:lnTo>
                <a:lnTo>
                  <a:pt x="0" y="157733"/>
                </a:lnTo>
              </a:path>
            </a:pathLst>
          </a:custGeom>
          <a:ln w="3175">
            <a:solidFill>
              <a:srgbClr val="000000"/>
            </a:solidFill>
          </a:ln>
        </p:spPr>
        <p:txBody>
          <a:bodyPr wrap="square" lIns="0" tIns="0" rIns="0" bIns="0" rtlCol="0"/>
          <a:lstStyle/>
          <a:p>
            <a:endParaRPr/>
          </a:p>
        </p:txBody>
      </p:sp>
      <p:sp>
        <p:nvSpPr>
          <p:cNvPr id="1238" name="object 1238"/>
          <p:cNvSpPr/>
          <p:nvPr/>
        </p:nvSpPr>
        <p:spPr>
          <a:xfrm>
            <a:off x="3857503" y="7065200"/>
            <a:ext cx="600710" cy="9525"/>
          </a:xfrm>
          <a:custGeom>
            <a:avLst/>
            <a:gdLst/>
            <a:ahLst/>
            <a:cxnLst/>
            <a:rect l="l" t="t" r="r" b="b"/>
            <a:pathLst>
              <a:path w="600710" h="9525">
                <a:moveTo>
                  <a:pt x="600456" y="0"/>
                </a:moveTo>
                <a:lnTo>
                  <a:pt x="0" y="0"/>
                </a:lnTo>
                <a:lnTo>
                  <a:pt x="9143" y="9143"/>
                </a:lnTo>
                <a:lnTo>
                  <a:pt x="600456" y="0"/>
                </a:lnTo>
                <a:close/>
              </a:path>
            </a:pathLst>
          </a:custGeom>
          <a:solidFill>
            <a:srgbClr val="000000"/>
          </a:solidFill>
        </p:spPr>
        <p:txBody>
          <a:bodyPr wrap="square" lIns="0" tIns="0" rIns="0" bIns="0" rtlCol="0"/>
          <a:lstStyle/>
          <a:p>
            <a:endParaRPr/>
          </a:p>
        </p:txBody>
      </p:sp>
      <p:sp>
        <p:nvSpPr>
          <p:cNvPr id="1239" name="object 1239"/>
          <p:cNvSpPr/>
          <p:nvPr/>
        </p:nvSpPr>
        <p:spPr>
          <a:xfrm>
            <a:off x="3866647" y="7065200"/>
            <a:ext cx="591820" cy="9525"/>
          </a:xfrm>
          <a:custGeom>
            <a:avLst/>
            <a:gdLst/>
            <a:ahLst/>
            <a:cxnLst/>
            <a:rect l="l" t="t" r="r" b="b"/>
            <a:pathLst>
              <a:path w="591819" h="9525">
                <a:moveTo>
                  <a:pt x="591312" y="0"/>
                </a:moveTo>
                <a:lnTo>
                  <a:pt x="0" y="9143"/>
                </a:lnTo>
                <a:lnTo>
                  <a:pt x="582930" y="9143"/>
                </a:lnTo>
                <a:lnTo>
                  <a:pt x="591312" y="0"/>
                </a:lnTo>
                <a:close/>
              </a:path>
            </a:pathLst>
          </a:custGeom>
          <a:solidFill>
            <a:srgbClr val="000000"/>
          </a:solidFill>
        </p:spPr>
        <p:txBody>
          <a:bodyPr wrap="square" lIns="0" tIns="0" rIns="0" bIns="0" rtlCol="0"/>
          <a:lstStyle/>
          <a:p>
            <a:endParaRPr/>
          </a:p>
        </p:txBody>
      </p:sp>
      <p:sp>
        <p:nvSpPr>
          <p:cNvPr id="1240" name="object 1240"/>
          <p:cNvSpPr/>
          <p:nvPr/>
        </p:nvSpPr>
        <p:spPr>
          <a:xfrm>
            <a:off x="3857503" y="7065200"/>
            <a:ext cx="600710" cy="9525"/>
          </a:xfrm>
          <a:custGeom>
            <a:avLst/>
            <a:gdLst/>
            <a:ahLst/>
            <a:cxnLst/>
            <a:rect l="l" t="t" r="r" b="b"/>
            <a:pathLst>
              <a:path w="600710" h="9525">
                <a:moveTo>
                  <a:pt x="0" y="0"/>
                </a:moveTo>
                <a:lnTo>
                  <a:pt x="9143" y="9143"/>
                </a:lnTo>
                <a:lnTo>
                  <a:pt x="592074" y="9143"/>
                </a:lnTo>
                <a:lnTo>
                  <a:pt x="600456" y="0"/>
                </a:lnTo>
                <a:lnTo>
                  <a:pt x="0" y="0"/>
                </a:lnTo>
              </a:path>
            </a:pathLst>
          </a:custGeom>
          <a:ln w="3175">
            <a:solidFill>
              <a:srgbClr val="000000"/>
            </a:solidFill>
          </a:ln>
        </p:spPr>
        <p:txBody>
          <a:bodyPr wrap="square" lIns="0" tIns="0" rIns="0" bIns="0" rtlCol="0"/>
          <a:lstStyle/>
          <a:p>
            <a:endParaRPr/>
          </a:p>
        </p:txBody>
      </p:sp>
      <p:sp>
        <p:nvSpPr>
          <p:cNvPr id="1241" name="object 1241"/>
          <p:cNvSpPr/>
          <p:nvPr/>
        </p:nvSpPr>
        <p:spPr>
          <a:xfrm>
            <a:off x="4449576" y="7323519"/>
            <a:ext cx="8890" cy="158115"/>
          </a:xfrm>
          <a:custGeom>
            <a:avLst/>
            <a:gdLst/>
            <a:ahLst/>
            <a:cxnLst/>
            <a:rect l="l" t="t" r="r" b="b"/>
            <a:pathLst>
              <a:path w="8889" h="158115">
                <a:moveTo>
                  <a:pt x="8381" y="0"/>
                </a:moveTo>
                <a:lnTo>
                  <a:pt x="0" y="9144"/>
                </a:lnTo>
                <a:lnTo>
                  <a:pt x="8381" y="157734"/>
                </a:lnTo>
                <a:lnTo>
                  <a:pt x="8381" y="0"/>
                </a:lnTo>
                <a:close/>
              </a:path>
            </a:pathLst>
          </a:custGeom>
          <a:solidFill>
            <a:srgbClr val="000000"/>
          </a:solidFill>
        </p:spPr>
        <p:txBody>
          <a:bodyPr wrap="square" lIns="0" tIns="0" rIns="0" bIns="0" rtlCol="0"/>
          <a:lstStyle/>
          <a:p>
            <a:endParaRPr/>
          </a:p>
        </p:txBody>
      </p:sp>
      <p:sp>
        <p:nvSpPr>
          <p:cNvPr id="1242" name="object 1242"/>
          <p:cNvSpPr/>
          <p:nvPr/>
        </p:nvSpPr>
        <p:spPr>
          <a:xfrm>
            <a:off x="4449576" y="7332662"/>
            <a:ext cx="8890" cy="148590"/>
          </a:xfrm>
          <a:custGeom>
            <a:avLst/>
            <a:gdLst/>
            <a:ahLst/>
            <a:cxnLst/>
            <a:rect l="l" t="t" r="r" b="b"/>
            <a:pathLst>
              <a:path w="8889" h="148590">
                <a:moveTo>
                  <a:pt x="0" y="0"/>
                </a:moveTo>
                <a:lnTo>
                  <a:pt x="0" y="139445"/>
                </a:lnTo>
                <a:lnTo>
                  <a:pt x="8381" y="148589"/>
                </a:lnTo>
                <a:lnTo>
                  <a:pt x="0" y="0"/>
                </a:lnTo>
                <a:close/>
              </a:path>
            </a:pathLst>
          </a:custGeom>
          <a:solidFill>
            <a:srgbClr val="000000"/>
          </a:solidFill>
        </p:spPr>
        <p:txBody>
          <a:bodyPr wrap="square" lIns="0" tIns="0" rIns="0" bIns="0" rtlCol="0"/>
          <a:lstStyle/>
          <a:p>
            <a:endParaRPr/>
          </a:p>
        </p:txBody>
      </p:sp>
      <p:sp>
        <p:nvSpPr>
          <p:cNvPr id="1243" name="object 1243"/>
          <p:cNvSpPr/>
          <p:nvPr/>
        </p:nvSpPr>
        <p:spPr>
          <a:xfrm>
            <a:off x="4449576" y="7323519"/>
            <a:ext cx="8890" cy="158115"/>
          </a:xfrm>
          <a:custGeom>
            <a:avLst/>
            <a:gdLst/>
            <a:ahLst/>
            <a:cxnLst/>
            <a:rect l="l" t="t" r="r" b="b"/>
            <a:pathLst>
              <a:path w="8889" h="158115">
                <a:moveTo>
                  <a:pt x="8381" y="0"/>
                </a:moveTo>
                <a:lnTo>
                  <a:pt x="0" y="9144"/>
                </a:lnTo>
                <a:lnTo>
                  <a:pt x="0" y="148589"/>
                </a:lnTo>
                <a:lnTo>
                  <a:pt x="8381" y="157734"/>
                </a:lnTo>
                <a:lnTo>
                  <a:pt x="8381" y="0"/>
                </a:lnTo>
              </a:path>
            </a:pathLst>
          </a:custGeom>
          <a:ln w="3175">
            <a:solidFill>
              <a:srgbClr val="000000"/>
            </a:solidFill>
          </a:ln>
        </p:spPr>
        <p:txBody>
          <a:bodyPr wrap="square" lIns="0" tIns="0" rIns="0" bIns="0" rtlCol="0"/>
          <a:lstStyle/>
          <a:p>
            <a:endParaRPr/>
          </a:p>
        </p:txBody>
      </p:sp>
      <p:sp>
        <p:nvSpPr>
          <p:cNvPr id="1244" name="object 1244"/>
          <p:cNvSpPr/>
          <p:nvPr/>
        </p:nvSpPr>
        <p:spPr>
          <a:xfrm>
            <a:off x="3857503" y="7472109"/>
            <a:ext cx="600710" cy="9525"/>
          </a:xfrm>
          <a:custGeom>
            <a:avLst/>
            <a:gdLst/>
            <a:ahLst/>
            <a:cxnLst/>
            <a:rect l="l" t="t" r="r" b="b"/>
            <a:pathLst>
              <a:path w="600710" h="9525">
                <a:moveTo>
                  <a:pt x="592074" y="0"/>
                </a:moveTo>
                <a:lnTo>
                  <a:pt x="0" y="9143"/>
                </a:lnTo>
                <a:lnTo>
                  <a:pt x="600456" y="9143"/>
                </a:lnTo>
                <a:lnTo>
                  <a:pt x="592074" y="0"/>
                </a:lnTo>
                <a:close/>
              </a:path>
            </a:pathLst>
          </a:custGeom>
          <a:solidFill>
            <a:srgbClr val="000000"/>
          </a:solidFill>
        </p:spPr>
        <p:txBody>
          <a:bodyPr wrap="square" lIns="0" tIns="0" rIns="0" bIns="0" rtlCol="0"/>
          <a:lstStyle/>
          <a:p>
            <a:endParaRPr/>
          </a:p>
        </p:txBody>
      </p:sp>
      <p:sp>
        <p:nvSpPr>
          <p:cNvPr id="1245" name="object 1245"/>
          <p:cNvSpPr/>
          <p:nvPr/>
        </p:nvSpPr>
        <p:spPr>
          <a:xfrm>
            <a:off x="3857503" y="7472109"/>
            <a:ext cx="592455" cy="9525"/>
          </a:xfrm>
          <a:custGeom>
            <a:avLst/>
            <a:gdLst/>
            <a:ahLst/>
            <a:cxnLst/>
            <a:rect l="l" t="t" r="r" b="b"/>
            <a:pathLst>
              <a:path w="592455" h="9525">
                <a:moveTo>
                  <a:pt x="592074" y="0"/>
                </a:moveTo>
                <a:lnTo>
                  <a:pt x="9143" y="0"/>
                </a:lnTo>
                <a:lnTo>
                  <a:pt x="0" y="9143"/>
                </a:lnTo>
                <a:lnTo>
                  <a:pt x="592074" y="0"/>
                </a:lnTo>
                <a:close/>
              </a:path>
            </a:pathLst>
          </a:custGeom>
          <a:solidFill>
            <a:srgbClr val="000000"/>
          </a:solidFill>
        </p:spPr>
        <p:txBody>
          <a:bodyPr wrap="square" lIns="0" tIns="0" rIns="0" bIns="0" rtlCol="0"/>
          <a:lstStyle/>
          <a:p>
            <a:endParaRPr/>
          </a:p>
        </p:txBody>
      </p:sp>
      <p:sp>
        <p:nvSpPr>
          <p:cNvPr id="1246" name="object 1246"/>
          <p:cNvSpPr/>
          <p:nvPr/>
        </p:nvSpPr>
        <p:spPr>
          <a:xfrm>
            <a:off x="3857503" y="7472109"/>
            <a:ext cx="600710" cy="9525"/>
          </a:xfrm>
          <a:custGeom>
            <a:avLst/>
            <a:gdLst/>
            <a:ahLst/>
            <a:cxnLst/>
            <a:rect l="l" t="t" r="r" b="b"/>
            <a:pathLst>
              <a:path w="600710" h="9525">
                <a:moveTo>
                  <a:pt x="600456" y="9143"/>
                </a:moveTo>
                <a:lnTo>
                  <a:pt x="592074" y="0"/>
                </a:lnTo>
                <a:lnTo>
                  <a:pt x="9143" y="0"/>
                </a:lnTo>
                <a:lnTo>
                  <a:pt x="0" y="9143"/>
                </a:lnTo>
                <a:lnTo>
                  <a:pt x="600456" y="9143"/>
                </a:lnTo>
              </a:path>
            </a:pathLst>
          </a:custGeom>
          <a:ln w="3175">
            <a:solidFill>
              <a:srgbClr val="000000"/>
            </a:solidFill>
          </a:ln>
        </p:spPr>
        <p:txBody>
          <a:bodyPr wrap="square" lIns="0" tIns="0" rIns="0" bIns="0" rtlCol="0"/>
          <a:lstStyle/>
          <a:p>
            <a:endParaRPr/>
          </a:p>
        </p:txBody>
      </p:sp>
      <p:sp>
        <p:nvSpPr>
          <p:cNvPr id="1247" name="object 1247"/>
          <p:cNvSpPr/>
          <p:nvPr/>
        </p:nvSpPr>
        <p:spPr>
          <a:xfrm>
            <a:off x="3857503" y="7323519"/>
            <a:ext cx="9525" cy="158115"/>
          </a:xfrm>
          <a:custGeom>
            <a:avLst/>
            <a:gdLst/>
            <a:ahLst/>
            <a:cxnLst/>
            <a:rect l="l" t="t" r="r" b="b"/>
            <a:pathLst>
              <a:path w="9525" h="158115">
                <a:moveTo>
                  <a:pt x="0" y="0"/>
                </a:moveTo>
                <a:lnTo>
                  <a:pt x="0" y="157734"/>
                </a:lnTo>
                <a:lnTo>
                  <a:pt x="9143" y="148589"/>
                </a:lnTo>
                <a:lnTo>
                  <a:pt x="0" y="0"/>
                </a:lnTo>
                <a:close/>
              </a:path>
            </a:pathLst>
          </a:custGeom>
          <a:solidFill>
            <a:srgbClr val="000000"/>
          </a:solidFill>
        </p:spPr>
        <p:txBody>
          <a:bodyPr wrap="square" lIns="0" tIns="0" rIns="0" bIns="0" rtlCol="0"/>
          <a:lstStyle/>
          <a:p>
            <a:endParaRPr/>
          </a:p>
        </p:txBody>
      </p:sp>
      <p:sp>
        <p:nvSpPr>
          <p:cNvPr id="1248" name="object 1248"/>
          <p:cNvSpPr/>
          <p:nvPr/>
        </p:nvSpPr>
        <p:spPr>
          <a:xfrm>
            <a:off x="3857503" y="7323519"/>
            <a:ext cx="9525" cy="148590"/>
          </a:xfrm>
          <a:custGeom>
            <a:avLst/>
            <a:gdLst/>
            <a:ahLst/>
            <a:cxnLst/>
            <a:rect l="l" t="t" r="r" b="b"/>
            <a:pathLst>
              <a:path w="9525" h="148590">
                <a:moveTo>
                  <a:pt x="0" y="0"/>
                </a:moveTo>
                <a:lnTo>
                  <a:pt x="9143" y="148589"/>
                </a:lnTo>
                <a:lnTo>
                  <a:pt x="9143" y="9144"/>
                </a:lnTo>
                <a:lnTo>
                  <a:pt x="0" y="0"/>
                </a:lnTo>
                <a:close/>
              </a:path>
            </a:pathLst>
          </a:custGeom>
          <a:solidFill>
            <a:srgbClr val="000000"/>
          </a:solidFill>
        </p:spPr>
        <p:txBody>
          <a:bodyPr wrap="square" lIns="0" tIns="0" rIns="0" bIns="0" rtlCol="0"/>
          <a:lstStyle/>
          <a:p>
            <a:endParaRPr/>
          </a:p>
        </p:txBody>
      </p:sp>
      <p:sp>
        <p:nvSpPr>
          <p:cNvPr id="1249" name="object 1249"/>
          <p:cNvSpPr/>
          <p:nvPr/>
        </p:nvSpPr>
        <p:spPr>
          <a:xfrm>
            <a:off x="3857503" y="7323519"/>
            <a:ext cx="9525" cy="158115"/>
          </a:xfrm>
          <a:custGeom>
            <a:avLst/>
            <a:gdLst/>
            <a:ahLst/>
            <a:cxnLst/>
            <a:rect l="l" t="t" r="r" b="b"/>
            <a:pathLst>
              <a:path w="9525" h="158115">
                <a:moveTo>
                  <a:pt x="0" y="157734"/>
                </a:moveTo>
                <a:lnTo>
                  <a:pt x="9143" y="148589"/>
                </a:lnTo>
                <a:lnTo>
                  <a:pt x="9143" y="9144"/>
                </a:lnTo>
                <a:lnTo>
                  <a:pt x="0" y="0"/>
                </a:lnTo>
                <a:lnTo>
                  <a:pt x="0" y="157734"/>
                </a:lnTo>
              </a:path>
            </a:pathLst>
          </a:custGeom>
          <a:ln w="3175">
            <a:solidFill>
              <a:srgbClr val="000000"/>
            </a:solidFill>
          </a:ln>
        </p:spPr>
        <p:txBody>
          <a:bodyPr wrap="square" lIns="0" tIns="0" rIns="0" bIns="0" rtlCol="0"/>
          <a:lstStyle/>
          <a:p>
            <a:endParaRPr/>
          </a:p>
        </p:txBody>
      </p:sp>
      <p:sp>
        <p:nvSpPr>
          <p:cNvPr id="1250" name="object 1250"/>
          <p:cNvSpPr/>
          <p:nvPr/>
        </p:nvSpPr>
        <p:spPr>
          <a:xfrm>
            <a:off x="3857503" y="7323519"/>
            <a:ext cx="600710" cy="9525"/>
          </a:xfrm>
          <a:custGeom>
            <a:avLst/>
            <a:gdLst/>
            <a:ahLst/>
            <a:cxnLst/>
            <a:rect l="l" t="t" r="r" b="b"/>
            <a:pathLst>
              <a:path w="600710" h="9525">
                <a:moveTo>
                  <a:pt x="600456" y="0"/>
                </a:moveTo>
                <a:lnTo>
                  <a:pt x="0" y="0"/>
                </a:lnTo>
                <a:lnTo>
                  <a:pt x="9143" y="9144"/>
                </a:lnTo>
                <a:lnTo>
                  <a:pt x="600456" y="0"/>
                </a:lnTo>
                <a:close/>
              </a:path>
            </a:pathLst>
          </a:custGeom>
          <a:solidFill>
            <a:srgbClr val="000000"/>
          </a:solidFill>
        </p:spPr>
        <p:txBody>
          <a:bodyPr wrap="square" lIns="0" tIns="0" rIns="0" bIns="0" rtlCol="0"/>
          <a:lstStyle/>
          <a:p>
            <a:endParaRPr/>
          </a:p>
        </p:txBody>
      </p:sp>
      <p:sp>
        <p:nvSpPr>
          <p:cNvPr id="1251" name="object 1251"/>
          <p:cNvSpPr/>
          <p:nvPr/>
        </p:nvSpPr>
        <p:spPr>
          <a:xfrm>
            <a:off x="3866647" y="7323519"/>
            <a:ext cx="591820" cy="9525"/>
          </a:xfrm>
          <a:custGeom>
            <a:avLst/>
            <a:gdLst/>
            <a:ahLst/>
            <a:cxnLst/>
            <a:rect l="l" t="t" r="r" b="b"/>
            <a:pathLst>
              <a:path w="591819" h="9525">
                <a:moveTo>
                  <a:pt x="591312" y="0"/>
                </a:moveTo>
                <a:lnTo>
                  <a:pt x="0" y="9144"/>
                </a:lnTo>
                <a:lnTo>
                  <a:pt x="582930" y="9144"/>
                </a:lnTo>
                <a:lnTo>
                  <a:pt x="591312" y="0"/>
                </a:lnTo>
                <a:close/>
              </a:path>
            </a:pathLst>
          </a:custGeom>
          <a:solidFill>
            <a:srgbClr val="000000"/>
          </a:solidFill>
        </p:spPr>
        <p:txBody>
          <a:bodyPr wrap="square" lIns="0" tIns="0" rIns="0" bIns="0" rtlCol="0"/>
          <a:lstStyle/>
          <a:p>
            <a:endParaRPr/>
          </a:p>
        </p:txBody>
      </p:sp>
      <p:sp>
        <p:nvSpPr>
          <p:cNvPr id="1252" name="object 1252"/>
          <p:cNvSpPr/>
          <p:nvPr/>
        </p:nvSpPr>
        <p:spPr>
          <a:xfrm>
            <a:off x="3857503" y="7323519"/>
            <a:ext cx="600710" cy="9525"/>
          </a:xfrm>
          <a:custGeom>
            <a:avLst/>
            <a:gdLst/>
            <a:ahLst/>
            <a:cxnLst/>
            <a:rect l="l" t="t" r="r" b="b"/>
            <a:pathLst>
              <a:path w="600710" h="9525">
                <a:moveTo>
                  <a:pt x="0" y="0"/>
                </a:moveTo>
                <a:lnTo>
                  <a:pt x="9143" y="9144"/>
                </a:lnTo>
                <a:lnTo>
                  <a:pt x="592074" y="9144"/>
                </a:lnTo>
                <a:lnTo>
                  <a:pt x="600456" y="0"/>
                </a:lnTo>
                <a:lnTo>
                  <a:pt x="0" y="0"/>
                </a:lnTo>
              </a:path>
            </a:pathLst>
          </a:custGeom>
          <a:ln w="3175">
            <a:solidFill>
              <a:srgbClr val="000000"/>
            </a:solidFill>
          </a:ln>
        </p:spPr>
        <p:txBody>
          <a:bodyPr wrap="square" lIns="0" tIns="0" rIns="0" bIns="0" rtlCol="0"/>
          <a:lstStyle/>
          <a:p>
            <a:endParaRPr/>
          </a:p>
        </p:txBody>
      </p:sp>
      <p:sp>
        <p:nvSpPr>
          <p:cNvPr id="1253" name="object 1253"/>
          <p:cNvSpPr/>
          <p:nvPr/>
        </p:nvSpPr>
        <p:spPr>
          <a:xfrm>
            <a:off x="3862075" y="7328090"/>
            <a:ext cx="591820" cy="148590"/>
          </a:xfrm>
          <a:custGeom>
            <a:avLst/>
            <a:gdLst/>
            <a:ahLst/>
            <a:cxnLst/>
            <a:rect l="l" t="t" r="r" b="b"/>
            <a:pathLst>
              <a:path w="591819" h="148590">
                <a:moveTo>
                  <a:pt x="0" y="0"/>
                </a:moveTo>
                <a:lnTo>
                  <a:pt x="591312" y="0"/>
                </a:lnTo>
                <a:lnTo>
                  <a:pt x="591312" y="148589"/>
                </a:lnTo>
                <a:lnTo>
                  <a:pt x="0" y="148589"/>
                </a:lnTo>
                <a:lnTo>
                  <a:pt x="0" y="0"/>
                </a:lnTo>
              </a:path>
            </a:pathLst>
          </a:custGeom>
          <a:ln w="3175">
            <a:solidFill>
              <a:srgbClr val="000000"/>
            </a:solidFill>
          </a:ln>
        </p:spPr>
        <p:txBody>
          <a:bodyPr wrap="square" lIns="0" tIns="0" rIns="0" bIns="0" rtlCol="0"/>
          <a:lstStyle/>
          <a:p>
            <a:endParaRPr/>
          </a:p>
        </p:txBody>
      </p:sp>
      <p:sp>
        <p:nvSpPr>
          <p:cNvPr id="1254" name="object 1254"/>
          <p:cNvSpPr/>
          <p:nvPr/>
        </p:nvSpPr>
        <p:spPr>
          <a:xfrm>
            <a:off x="3862075" y="7069773"/>
            <a:ext cx="591820" cy="148590"/>
          </a:xfrm>
          <a:custGeom>
            <a:avLst/>
            <a:gdLst/>
            <a:ahLst/>
            <a:cxnLst/>
            <a:rect l="l" t="t" r="r" b="b"/>
            <a:pathLst>
              <a:path w="591819" h="148590">
                <a:moveTo>
                  <a:pt x="0" y="0"/>
                </a:moveTo>
                <a:lnTo>
                  <a:pt x="591312" y="0"/>
                </a:lnTo>
                <a:lnTo>
                  <a:pt x="591312" y="148590"/>
                </a:lnTo>
                <a:lnTo>
                  <a:pt x="0" y="148590"/>
                </a:lnTo>
                <a:lnTo>
                  <a:pt x="0" y="0"/>
                </a:lnTo>
              </a:path>
            </a:pathLst>
          </a:custGeom>
          <a:ln w="3175">
            <a:solidFill>
              <a:srgbClr val="000000"/>
            </a:solidFill>
          </a:ln>
        </p:spPr>
        <p:txBody>
          <a:bodyPr wrap="square" lIns="0" tIns="0" rIns="0" bIns="0" rtlCol="0"/>
          <a:lstStyle/>
          <a:p>
            <a:endParaRPr/>
          </a:p>
        </p:txBody>
      </p:sp>
      <p:sp>
        <p:nvSpPr>
          <p:cNvPr id="1255" name="object 1255"/>
          <p:cNvSpPr/>
          <p:nvPr/>
        </p:nvSpPr>
        <p:spPr>
          <a:xfrm>
            <a:off x="3619759" y="7660323"/>
            <a:ext cx="242570" cy="0"/>
          </a:xfrm>
          <a:custGeom>
            <a:avLst/>
            <a:gdLst/>
            <a:ahLst/>
            <a:cxnLst/>
            <a:rect l="l" t="t" r="r" b="b"/>
            <a:pathLst>
              <a:path w="242569">
                <a:moveTo>
                  <a:pt x="242316" y="0"/>
                </a:moveTo>
                <a:lnTo>
                  <a:pt x="0" y="0"/>
                </a:lnTo>
              </a:path>
            </a:pathLst>
          </a:custGeom>
          <a:ln w="3175">
            <a:solidFill>
              <a:srgbClr val="000000"/>
            </a:solidFill>
          </a:ln>
        </p:spPr>
        <p:txBody>
          <a:bodyPr wrap="square" lIns="0" tIns="0" rIns="0" bIns="0" rtlCol="0"/>
          <a:lstStyle/>
          <a:p>
            <a:endParaRPr/>
          </a:p>
        </p:txBody>
      </p:sp>
      <p:sp>
        <p:nvSpPr>
          <p:cNvPr id="1256" name="object 1256"/>
          <p:cNvSpPr/>
          <p:nvPr/>
        </p:nvSpPr>
        <p:spPr>
          <a:xfrm>
            <a:off x="3619759" y="7660323"/>
            <a:ext cx="242570" cy="0"/>
          </a:xfrm>
          <a:custGeom>
            <a:avLst/>
            <a:gdLst/>
            <a:ahLst/>
            <a:cxnLst/>
            <a:rect l="l" t="t" r="r" b="b"/>
            <a:pathLst>
              <a:path w="242569">
                <a:moveTo>
                  <a:pt x="242316" y="0"/>
                </a:moveTo>
                <a:lnTo>
                  <a:pt x="0" y="0"/>
                </a:lnTo>
              </a:path>
            </a:pathLst>
          </a:custGeom>
          <a:ln w="3175">
            <a:solidFill>
              <a:srgbClr val="000000"/>
            </a:solidFill>
          </a:ln>
        </p:spPr>
        <p:txBody>
          <a:bodyPr wrap="square" lIns="0" tIns="0" rIns="0" bIns="0" rtlCol="0"/>
          <a:lstStyle/>
          <a:p>
            <a:endParaRPr/>
          </a:p>
        </p:txBody>
      </p:sp>
      <p:sp>
        <p:nvSpPr>
          <p:cNvPr id="1257" name="object 1257"/>
          <p:cNvSpPr/>
          <p:nvPr/>
        </p:nvSpPr>
        <p:spPr>
          <a:xfrm>
            <a:off x="3620521" y="7645083"/>
            <a:ext cx="21590" cy="16510"/>
          </a:xfrm>
          <a:custGeom>
            <a:avLst/>
            <a:gdLst/>
            <a:ahLst/>
            <a:cxnLst/>
            <a:rect l="l" t="t" r="r" b="b"/>
            <a:pathLst>
              <a:path w="21590" h="16509">
                <a:moveTo>
                  <a:pt x="14478" y="0"/>
                </a:moveTo>
                <a:lnTo>
                  <a:pt x="0" y="16002"/>
                </a:lnTo>
                <a:lnTo>
                  <a:pt x="21336" y="16002"/>
                </a:lnTo>
                <a:lnTo>
                  <a:pt x="14478" y="0"/>
                </a:lnTo>
                <a:close/>
              </a:path>
            </a:pathLst>
          </a:custGeom>
          <a:solidFill>
            <a:srgbClr val="000000"/>
          </a:solidFill>
        </p:spPr>
        <p:txBody>
          <a:bodyPr wrap="square" lIns="0" tIns="0" rIns="0" bIns="0" rtlCol="0"/>
          <a:lstStyle/>
          <a:p>
            <a:endParaRPr/>
          </a:p>
        </p:txBody>
      </p:sp>
      <p:sp>
        <p:nvSpPr>
          <p:cNvPr id="1258" name="object 1258"/>
          <p:cNvSpPr/>
          <p:nvPr/>
        </p:nvSpPr>
        <p:spPr>
          <a:xfrm>
            <a:off x="3619759" y="7645083"/>
            <a:ext cx="22225" cy="15240"/>
          </a:xfrm>
          <a:custGeom>
            <a:avLst/>
            <a:gdLst/>
            <a:ahLst/>
            <a:cxnLst/>
            <a:rect l="l" t="t" r="r" b="b"/>
            <a:pathLst>
              <a:path w="22225" h="15240">
                <a:moveTo>
                  <a:pt x="22098" y="15240"/>
                </a:moveTo>
                <a:lnTo>
                  <a:pt x="15240" y="0"/>
                </a:lnTo>
                <a:lnTo>
                  <a:pt x="0" y="15240"/>
                </a:lnTo>
                <a:lnTo>
                  <a:pt x="22098" y="15240"/>
                </a:lnTo>
              </a:path>
            </a:pathLst>
          </a:custGeom>
          <a:ln w="3175">
            <a:solidFill>
              <a:srgbClr val="000000"/>
            </a:solidFill>
          </a:ln>
        </p:spPr>
        <p:txBody>
          <a:bodyPr wrap="square" lIns="0" tIns="0" rIns="0" bIns="0" rtlCol="0"/>
          <a:lstStyle/>
          <a:p>
            <a:endParaRPr/>
          </a:p>
        </p:txBody>
      </p:sp>
      <p:sp>
        <p:nvSpPr>
          <p:cNvPr id="1259" name="object 1259"/>
          <p:cNvSpPr/>
          <p:nvPr/>
        </p:nvSpPr>
        <p:spPr>
          <a:xfrm>
            <a:off x="3620521" y="7638986"/>
            <a:ext cx="14604" cy="22225"/>
          </a:xfrm>
          <a:custGeom>
            <a:avLst/>
            <a:gdLst/>
            <a:ahLst/>
            <a:cxnLst/>
            <a:rect l="l" t="t" r="r" b="b"/>
            <a:pathLst>
              <a:path w="14605" h="22225">
                <a:moveTo>
                  <a:pt x="0" y="0"/>
                </a:moveTo>
                <a:lnTo>
                  <a:pt x="0" y="22097"/>
                </a:lnTo>
                <a:lnTo>
                  <a:pt x="14478" y="6095"/>
                </a:lnTo>
                <a:lnTo>
                  <a:pt x="0" y="0"/>
                </a:lnTo>
                <a:close/>
              </a:path>
            </a:pathLst>
          </a:custGeom>
          <a:solidFill>
            <a:srgbClr val="000000"/>
          </a:solidFill>
        </p:spPr>
        <p:txBody>
          <a:bodyPr wrap="square" lIns="0" tIns="0" rIns="0" bIns="0" rtlCol="0"/>
          <a:lstStyle/>
          <a:p>
            <a:endParaRPr/>
          </a:p>
        </p:txBody>
      </p:sp>
      <p:sp>
        <p:nvSpPr>
          <p:cNvPr id="1260" name="object 1260"/>
          <p:cNvSpPr/>
          <p:nvPr/>
        </p:nvSpPr>
        <p:spPr>
          <a:xfrm>
            <a:off x="3619759" y="7638986"/>
            <a:ext cx="15240" cy="21590"/>
          </a:xfrm>
          <a:custGeom>
            <a:avLst/>
            <a:gdLst/>
            <a:ahLst/>
            <a:cxnLst/>
            <a:rect l="l" t="t" r="r" b="b"/>
            <a:pathLst>
              <a:path w="15240" h="21590">
                <a:moveTo>
                  <a:pt x="15240" y="6095"/>
                </a:moveTo>
                <a:lnTo>
                  <a:pt x="0" y="0"/>
                </a:lnTo>
                <a:lnTo>
                  <a:pt x="0" y="21335"/>
                </a:lnTo>
                <a:lnTo>
                  <a:pt x="15240" y="6095"/>
                </a:lnTo>
              </a:path>
            </a:pathLst>
          </a:custGeom>
          <a:ln w="3175">
            <a:solidFill>
              <a:srgbClr val="000000"/>
            </a:solidFill>
          </a:ln>
        </p:spPr>
        <p:txBody>
          <a:bodyPr wrap="square" lIns="0" tIns="0" rIns="0" bIns="0" rtlCol="0"/>
          <a:lstStyle/>
          <a:p>
            <a:endParaRPr/>
          </a:p>
        </p:txBody>
      </p:sp>
      <p:sp>
        <p:nvSpPr>
          <p:cNvPr id="1261" name="object 1261"/>
          <p:cNvSpPr/>
          <p:nvPr/>
        </p:nvSpPr>
        <p:spPr>
          <a:xfrm>
            <a:off x="3605281" y="7638986"/>
            <a:ext cx="15240" cy="22225"/>
          </a:xfrm>
          <a:custGeom>
            <a:avLst/>
            <a:gdLst/>
            <a:ahLst/>
            <a:cxnLst/>
            <a:rect l="l" t="t" r="r" b="b"/>
            <a:pathLst>
              <a:path w="15240" h="22225">
                <a:moveTo>
                  <a:pt x="15240" y="0"/>
                </a:moveTo>
                <a:lnTo>
                  <a:pt x="0" y="6095"/>
                </a:lnTo>
                <a:lnTo>
                  <a:pt x="15240" y="22097"/>
                </a:lnTo>
                <a:lnTo>
                  <a:pt x="15240" y="0"/>
                </a:lnTo>
                <a:close/>
              </a:path>
            </a:pathLst>
          </a:custGeom>
          <a:solidFill>
            <a:srgbClr val="000000"/>
          </a:solidFill>
        </p:spPr>
        <p:txBody>
          <a:bodyPr wrap="square" lIns="0" tIns="0" rIns="0" bIns="0" rtlCol="0"/>
          <a:lstStyle/>
          <a:p>
            <a:endParaRPr/>
          </a:p>
        </p:txBody>
      </p:sp>
      <p:sp>
        <p:nvSpPr>
          <p:cNvPr id="1262" name="object 1262"/>
          <p:cNvSpPr/>
          <p:nvPr/>
        </p:nvSpPr>
        <p:spPr>
          <a:xfrm>
            <a:off x="3604518" y="7638986"/>
            <a:ext cx="15240" cy="21590"/>
          </a:xfrm>
          <a:custGeom>
            <a:avLst/>
            <a:gdLst/>
            <a:ahLst/>
            <a:cxnLst/>
            <a:rect l="l" t="t" r="r" b="b"/>
            <a:pathLst>
              <a:path w="15240" h="21590">
                <a:moveTo>
                  <a:pt x="15240" y="0"/>
                </a:moveTo>
                <a:lnTo>
                  <a:pt x="0" y="6095"/>
                </a:lnTo>
                <a:lnTo>
                  <a:pt x="15240" y="21335"/>
                </a:lnTo>
                <a:lnTo>
                  <a:pt x="15240" y="0"/>
                </a:lnTo>
              </a:path>
            </a:pathLst>
          </a:custGeom>
          <a:ln w="3175">
            <a:solidFill>
              <a:srgbClr val="000000"/>
            </a:solidFill>
          </a:ln>
        </p:spPr>
        <p:txBody>
          <a:bodyPr wrap="square" lIns="0" tIns="0" rIns="0" bIns="0" rtlCol="0"/>
          <a:lstStyle/>
          <a:p>
            <a:endParaRPr/>
          </a:p>
        </p:txBody>
      </p:sp>
      <p:sp>
        <p:nvSpPr>
          <p:cNvPr id="1263" name="object 1263"/>
          <p:cNvSpPr/>
          <p:nvPr/>
        </p:nvSpPr>
        <p:spPr>
          <a:xfrm>
            <a:off x="3598423" y="7645083"/>
            <a:ext cx="22225" cy="16510"/>
          </a:xfrm>
          <a:custGeom>
            <a:avLst/>
            <a:gdLst/>
            <a:ahLst/>
            <a:cxnLst/>
            <a:rect l="l" t="t" r="r" b="b"/>
            <a:pathLst>
              <a:path w="22225" h="16509">
                <a:moveTo>
                  <a:pt x="6857" y="0"/>
                </a:moveTo>
                <a:lnTo>
                  <a:pt x="0" y="16002"/>
                </a:lnTo>
                <a:lnTo>
                  <a:pt x="22097" y="16002"/>
                </a:lnTo>
                <a:lnTo>
                  <a:pt x="6857" y="0"/>
                </a:lnTo>
                <a:close/>
              </a:path>
            </a:pathLst>
          </a:custGeom>
          <a:solidFill>
            <a:srgbClr val="000000"/>
          </a:solidFill>
        </p:spPr>
        <p:txBody>
          <a:bodyPr wrap="square" lIns="0" tIns="0" rIns="0" bIns="0" rtlCol="0"/>
          <a:lstStyle/>
          <a:p>
            <a:endParaRPr/>
          </a:p>
        </p:txBody>
      </p:sp>
      <p:sp>
        <p:nvSpPr>
          <p:cNvPr id="1264" name="object 1264"/>
          <p:cNvSpPr/>
          <p:nvPr/>
        </p:nvSpPr>
        <p:spPr>
          <a:xfrm>
            <a:off x="3598423" y="7645083"/>
            <a:ext cx="21590" cy="15240"/>
          </a:xfrm>
          <a:custGeom>
            <a:avLst/>
            <a:gdLst/>
            <a:ahLst/>
            <a:cxnLst/>
            <a:rect l="l" t="t" r="r" b="b"/>
            <a:pathLst>
              <a:path w="21590" h="15240">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1265" name="object 1265"/>
          <p:cNvSpPr/>
          <p:nvPr/>
        </p:nvSpPr>
        <p:spPr>
          <a:xfrm>
            <a:off x="3598423" y="7661085"/>
            <a:ext cx="22225" cy="14604"/>
          </a:xfrm>
          <a:custGeom>
            <a:avLst/>
            <a:gdLst/>
            <a:ahLst/>
            <a:cxnLst/>
            <a:rect l="l" t="t" r="r" b="b"/>
            <a:pathLst>
              <a:path w="22225" h="14604">
                <a:moveTo>
                  <a:pt x="22097" y="0"/>
                </a:moveTo>
                <a:lnTo>
                  <a:pt x="0" y="0"/>
                </a:lnTo>
                <a:lnTo>
                  <a:pt x="6857" y="14478"/>
                </a:lnTo>
                <a:lnTo>
                  <a:pt x="22097" y="0"/>
                </a:lnTo>
                <a:close/>
              </a:path>
            </a:pathLst>
          </a:custGeom>
          <a:solidFill>
            <a:srgbClr val="000000"/>
          </a:solidFill>
        </p:spPr>
        <p:txBody>
          <a:bodyPr wrap="square" lIns="0" tIns="0" rIns="0" bIns="0" rtlCol="0"/>
          <a:lstStyle/>
          <a:p>
            <a:endParaRPr/>
          </a:p>
        </p:txBody>
      </p:sp>
      <p:sp>
        <p:nvSpPr>
          <p:cNvPr id="1266" name="object 1266"/>
          <p:cNvSpPr/>
          <p:nvPr/>
        </p:nvSpPr>
        <p:spPr>
          <a:xfrm>
            <a:off x="3598423" y="7660323"/>
            <a:ext cx="21590" cy="15240"/>
          </a:xfrm>
          <a:custGeom>
            <a:avLst/>
            <a:gdLst/>
            <a:ahLst/>
            <a:cxnLst/>
            <a:rect l="l" t="t" r="r" b="b"/>
            <a:pathLst>
              <a:path w="21590" h="15240">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1267" name="object 1267"/>
          <p:cNvSpPr/>
          <p:nvPr/>
        </p:nvSpPr>
        <p:spPr>
          <a:xfrm>
            <a:off x="3605281" y="7661085"/>
            <a:ext cx="15240" cy="21590"/>
          </a:xfrm>
          <a:custGeom>
            <a:avLst/>
            <a:gdLst/>
            <a:ahLst/>
            <a:cxnLst/>
            <a:rect l="l" t="t" r="r" b="b"/>
            <a:pathLst>
              <a:path w="15240" h="21590">
                <a:moveTo>
                  <a:pt x="15240" y="0"/>
                </a:moveTo>
                <a:lnTo>
                  <a:pt x="0" y="14478"/>
                </a:lnTo>
                <a:lnTo>
                  <a:pt x="15240" y="21336"/>
                </a:lnTo>
                <a:lnTo>
                  <a:pt x="15240" y="0"/>
                </a:lnTo>
                <a:close/>
              </a:path>
            </a:pathLst>
          </a:custGeom>
          <a:solidFill>
            <a:srgbClr val="000000"/>
          </a:solidFill>
        </p:spPr>
        <p:txBody>
          <a:bodyPr wrap="square" lIns="0" tIns="0" rIns="0" bIns="0" rtlCol="0"/>
          <a:lstStyle/>
          <a:p>
            <a:endParaRPr/>
          </a:p>
        </p:txBody>
      </p:sp>
      <p:sp>
        <p:nvSpPr>
          <p:cNvPr id="1268" name="object 1268"/>
          <p:cNvSpPr/>
          <p:nvPr/>
        </p:nvSpPr>
        <p:spPr>
          <a:xfrm>
            <a:off x="3604518" y="7660323"/>
            <a:ext cx="15240" cy="22225"/>
          </a:xfrm>
          <a:custGeom>
            <a:avLst/>
            <a:gdLst/>
            <a:ahLst/>
            <a:cxnLst/>
            <a:rect l="l" t="t" r="r" b="b"/>
            <a:pathLst>
              <a:path w="15240" h="22225">
                <a:moveTo>
                  <a:pt x="0" y="15240"/>
                </a:moveTo>
                <a:lnTo>
                  <a:pt x="15240" y="22098"/>
                </a:lnTo>
                <a:lnTo>
                  <a:pt x="15240" y="0"/>
                </a:lnTo>
                <a:lnTo>
                  <a:pt x="0" y="15240"/>
                </a:lnTo>
              </a:path>
            </a:pathLst>
          </a:custGeom>
          <a:ln w="3175">
            <a:solidFill>
              <a:srgbClr val="000000"/>
            </a:solidFill>
          </a:ln>
        </p:spPr>
        <p:txBody>
          <a:bodyPr wrap="square" lIns="0" tIns="0" rIns="0" bIns="0" rtlCol="0"/>
          <a:lstStyle/>
          <a:p>
            <a:endParaRPr/>
          </a:p>
        </p:txBody>
      </p:sp>
      <p:sp>
        <p:nvSpPr>
          <p:cNvPr id="1269" name="object 1269"/>
          <p:cNvSpPr/>
          <p:nvPr/>
        </p:nvSpPr>
        <p:spPr>
          <a:xfrm>
            <a:off x="3620521" y="7661085"/>
            <a:ext cx="14604" cy="21590"/>
          </a:xfrm>
          <a:custGeom>
            <a:avLst/>
            <a:gdLst/>
            <a:ahLst/>
            <a:cxnLst/>
            <a:rect l="l" t="t" r="r" b="b"/>
            <a:pathLst>
              <a:path w="14605" h="21590">
                <a:moveTo>
                  <a:pt x="0" y="0"/>
                </a:moveTo>
                <a:lnTo>
                  <a:pt x="0" y="21336"/>
                </a:lnTo>
                <a:lnTo>
                  <a:pt x="14478" y="14478"/>
                </a:lnTo>
                <a:lnTo>
                  <a:pt x="0" y="0"/>
                </a:lnTo>
                <a:close/>
              </a:path>
            </a:pathLst>
          </a:custGeom>
          <a:solidFill>
            <a:srgbClr val="000000"/>
          </a:solidFill>
        </p:spPr>
        <p:txBody>
          <a:bodyPr wrap="square" lIns="0" tIns="0" rIns="0" bIns="0" rtlCol="0"/>
          <a:lstStyle/>
          <a:p>
            <a:endParaRPr/>
          </a:p>
        </p:txBody>
      </p:sp>
      <p:sp>
        <p:nvSpPr>
          <p:cNvPr id="1270" name="object 1270"/>
          <p:cNvSpPr/>
          <p:nvPr/>
        </p:nvSpPr>
        <p:spPr>
          <a:xfrm>
            <a:off x="3619759" y="7660323"/>
            <a:ext cx="15240" cy="22225"/>
          </a:xfrm>
          <a:custGeom>
            <a:avLst/>
            <a:gdLst/>
            <a:ahLst/>
            <a:cxnLst/>
            <a:rect l="l" t="t" r="r" b="b"/>
            <a:pathLst>
              <a:path w="15240"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271" name="object 1271"/>
          <p:cNvSpPr/>
          <p:nvPr/>
        </p:nvSpPr>
        <p:spPr>
          <a:xfrm>
            <a:off x="3620521" y="7661085"/>
            <a:ext cx="21590" cy="14604"/>
          </a:xfrm>
          <a:custGeom>
            <a:avLst/>
            <a:gdLst/>
            <a:ahLst/>
            <a:cxnLst/>
            <a:rect l="l" t="t" r="r" b="b"/>
            <a:pathLst>
              <a:path w="21590" h="14604">
                <a:moveTo>
                  <a:pt x="21336" y="0"/>
                </a:moveTo>
                <a:lnTo>
                  <a:pt x="0" y="0"/>
                </a:lnTo>
                <a:lnTo>
                  <a:pt x="14478" y="14478"/>
                </a:lnTo>
                <a:lnTo>
                  <a:pt x="21336" y="0"/>
                </a:lnTo>
                <a:close/>
              </a:path>
            </a:pathLst>
          </a:custGeom>
          <a:solidFill>
            <a:srgbClr val="000000"/>
          </a:solidFill>
        </p:spPr>
        <p:txBody>
          <a:bodyPr wrap="square" lIns="0" tIns="0" rIns="0" bIns="0" rtlCol="0"/>
          <a:lstStyle/>
          <a:p>
            <a:endParaRPr/>
          </a:p>
        </p:txBody>
      </p:sp>
      <p:sp>
        <p:nvSpPr>
          <p:cNvPr id="1272" name="object 1272"/>
          <p:cNvSpPr/>
          <p:nvPr/>
        </p:nvSpPr>
        <p:spPr>
          <a:xfrm>
            <a:off x="3619759" y="7660323"/>
            <a:ext cx="22225" cy="15240"/>
          </a:xfrm>
          <a:custGeom>
            <a:avLst/>
            <a:gdLst/>
            <a:ahLst/>
            <a:cxnLst/>
            <a:rect l="l" t="t" r="r" b="b"/>
            <a:pathLst>
              <a:path w="22225" h="15240">
                <a:moveTo>
                  <a:pt x="15240" y="15240"/>
                </a:moveTo>
                <a:lnTo>
                  <a:pt x="22098" y="0"/>
                </a:lnTo>
                <a:lnTo>
                  <a:pt x="0" y="0"/>
                </a:lnTo>
                <a:lnTo>
                  <a:pt x="15240" y="15240"/>
                </a:lnTo>
              </a:path>
            </a:pathLst>
          </a:custGeom>
          <a:ln w="3175">
            <a:solidFill>
              <a:srgbClr val="000000"/>
            </a:solidFill>
          </a:ln>
        </p:spPr>
        <p:txBody>
          <a:bodyPr wrap="square" lIns="0" tIns="0" rIns="0" bIns="0" rtlCol="0"/>
          <a:lstStyle/>
          <a:p>
            <a:endParaRPr/>
          </a:p>
        </p:txBody>
      </p:sp>
      <p:sp>
        <p:nvSpPr>
          <p:cNvPr id="1273" name="object 1273"/>
          <p:cNvSpPr/>
          <p:nvPr/>
        </p:nvSpPr>
        <p:spPr>
          <a:xfrm>
            <a:off x="3620521" y="7645083"/>
            <a:ext cx="21590" cy="16510"/>
          </a:xfrm>
          <a:custGeom>
            <a:avLst/>
            <a:gdLst/>
            <a:ahLst/>
            <a:cxnLst/>
            <a:rect l="l" t="t" r="r" b="b"/>
            <a:pathLst>
              <a:path w="21590" h="16509">
                <a:moveTo>
                  <a:pt x="14478" y="0"/>
                </a:moveTo>
                <a:lnTo>
                  <a:pt x="0" y="16002"/>
                </a:lnTo>
                <a:lnTo>
                  <a:pt x="21336" y="16002"/>
                </a:lnTo>
                <a:lnTo>
                  <a:pt x="14478" y="0"/>
                </a:lnTo>
                <a:close/>
              </a:path>
            </a:pathLst>
          </a:custGeom>
          <a:solidFill>
            <a:srgbClr val="000000"/>
          </a:solidFill>
        </p:spPr>
        <p:txBody>
          <a:bodyPr wrap="square" lIns="0" tIns="0" rIns="0" bIns="0" rtlCol="0"/>
          <a:lstStyle/>
          <a:p>
            <a:endParaRPr/>
          </a:p>
        </p:txBody>
      </p:sp>
      <p:sp>
        <p:nvSpPr>
          <p:cNvPr id="1274" name="object 1274"/>
          <p:cNvSpPr/>
          <p:nvPr/>
        </p:nvSpPr>
        <p:spPr>
          <a:xfrm>
            <a:off x="3619759" y="7645083"/>
            <a:ext cx="22225" cy="15240"/>
          </a:xfrm>
          <a:custGeom>
            <a:avLst/>
            <a:gdLst/>
            <a:ahLst/>
            <a:cxnLst/>
            <a:rect l="l" t="t" r="r" b="b"/>
            <a:pathLst>
              <a:path w="22225" h="15240">
                <a:moveTo>
                  <a:pt x="22098" y="15240"/>
                </a:moveTo>
                <a:lnTo>
                  <a:pt x="15240" y="0"/>
                </a:lnTo>
                <a:lnTo>
                  <a:pt x="0" y="15240"/>
                </a:lnTo>
                <a:lnTo>
                  <a:pt x="22098" y="15240"/>
                </a:lnTo>
              </a:path>
            </a:pathLst>
          </a:custGeom>
          <a:ln w="3175">
            <a:solidFill>
              <a:srgbClr val="000000"/>
            </a:solidFill>
          </a:ln>
        </p:spPr>
        <p:txBody>
          <a:bodyPr wrap="square" lIns="0" tIns="0" rIns="0" bIns="0" rtlCol="0"/>
          <a:lstStyle/>
          <a:p>
            <a:endParaRPr/>
          </a:p>
        </p:txBody>
      </p:sp>
      <p:sp>
        <p:nvSpPr>
          <p:cNvPr id="1275" name="object 1275"/>
          <p:cNvSpPr/>
          <p:nvPr/>
        </p:nvSpPr>
        <p:spPr>
          <a:xfrm>
            <a:off x="3620521" y="7638986"/>
            <a:ext cx="14604" cy="22225"/>
          </a:xfrm>
          <a:custGeom>
            <a:avLst/>
            <a:gdLst/>
            <a:ahLst/>
            <a:cxnLst/>
            <a:rect l="l" t="t" r="r" b="b"/>
            <a:pathLst>
              <a:path w="14605" h="22225">
                <a:moveTo>
                  <a:pt x="0" y="0"/>
                </a:moveTo>
                <a:lnTo>
                  <a:pt x="0" y="22097"/>
                </a:lnTo>
                <a:lnTo>
                  <a:pt x="14478" y="6095"/>
                </a:lnTo>
                <a:lnTo>
                  <a:pt x="0" y="0"/>
                </a:lnTo>
                <a:close/>
              </a:path>
            </a:pathLst>
          </a:custGeom>
          <a:solidFill>
            <a:srgbClr val="000000"/>
          </a:solidFill>
        </p:spPr>
        <p:txBody>
          <a:bodyPr wrap="square" lIns="0" tIns="0" rIns="0" bIns="0" rtlCol="0"/>
          <a:lstStyle/>
          <a:p>
            <a:endParaRPr/>
          </a:p>
        </p:txBody>
      </p:sp>
      <p:sp>
        <p:nvSpPr>
          <p:cNvPr id="1276" name="object 1276"/>
          <p:cNvSpPr/>
          <p:nvPr/>
        </p:nvSpPr>
        <p:spPr>
          <a:xfrm>
            <a:off x="3619759" y="7638986"/>
            <a:ext cx="15240" cy="21590"/>
          </a:xfrm>
          <a:custGeom>
            <a:avLst/>
            <a:gdLst/>
            <a:ahLst/>
            <a:cxnLst/>
            <a:rect l="l" t="t" r="r" b="b"/>
            <a:pathLst>
              <a:path w="15240" h="21590">
                <a:moveTo>
                  <a:pt x="15240" y="6095"/>
                </a:moveTo>
                <a:lnTo>
                  <a:pt x="0" y="0"/>
                </a:lnTo>
                <a:lnTo>
                  <a:pt x="0" y="21335"/>
                </a:lnTo>
                <a:lnTo>
                  <a:pt x="15240" y="6095"/>
                </a:lnTo>
              </a:path>
            </a:pathLst>
          </a:custGeom>
          <a:ln w="3175">
            <a:solidFill>
              <a:srgbClr val="000000"/>
            </a:solidFill>
          </a:ln>
        </p:spPr>
        <p:txBody>
          <a:bodyPr wrap="square" lIns="0" tIns="0" rIns="0" bIns="0" rtlCol="0"/>
          <a:lstStyle/>
          <a:p>
            <a:endParaRPr/>
          </a:p>
        </p:txBody>
      </p:sp>
      <p:sp>
        <p:nvSpPr>
          <p:cNvPr id="1277" name="object 1277"/>
          <p:cNvSpPr/>
          <p:nvPr/>
        </p:nvSpPr>
        <p:spPr>
          <a:xfrm>
            <a:off x="3605281" y="7638986"/>
            <a:ext cx="15240" cy="22225"/>
          </a:xfrm>
          <a:custGeom>
            <a:avLst/>
            <a:gdLst/>
            <a:ahLst/>
            <a:cxnLst/>
            <a:rect l="l" t="t" r="r" b="b"/>
            <a:pathLst>
              <a:path w="15240" h="22225">
                <a:moveTo>
                  <a:pt x="15240" y="0"/>
                </a:moveTo>
                <a:lnTo>
                  <a:pt x="0" y="6095"/>
                </a:lnTo>
                <a:lnTo>
                  <a:pt x="15240" y="22097"/>
                </a:lnTo>
                <a:lnTo>
                  <a:pt x="15240" y="0"/>
                </a:lnTo>
                <a:close/>
              </a:path>
            </a:pathLst>
          </a:custGeom>
          <a:solidFill>
            <a:srgbClr val="000000"/>
          </a:solidFill>
        </p:spPr>
        <p:txBody>
          <a:bodyPr wrap="square" lIns="0" tIns="0" rIns="0" bIns="0" rtlCol="0"/>
          <a:lstStyle/>
          <a:p>
            <a:endParaRPr/>
          </a:p>
        </p:txBody>
      </p:sp>
      <p:sp>
        <p:nvSpPr>
          <p:cNvPr id="1278" name="object 1278"/>
          <p:cNvSpPr/>
          <p:nvPr/>
        </p:nvSpPr>
        <p:spPr>
          <a:xfrm>
            <a:off x="3604518" y="7638986"/>
            <a:ext cx="15240" cy="21590"/>
          </a:xfrm>
          <a:custGeom>
            <a:avLst/>
            <a:gdLst/>
            <a:ahLst/>
            <a:cxnLst/>
            <a:rect l="l" t="t" r="r" b="b"/>
            <a:pathLst>
              <a:path w="15240" h="21590">
                <a:moveTo>
                  <a:pt x="15240" y="0"/>
                </a:moveTo>
                <a:lnTo>
                  <a:pt x="0" y="6095"/>
                </a:lnTo>
                <a:lnTo>
                  <a:pt x="15240" y="21335"/>
                </a:lnTo>
                <a:lnTo>
                  <a:pt x="15240" y="0"/>
                </a:lnTo>
              </a:path>
            </a:pathLst>
          </a:custGeom>
          <a:ln w="3175">
            <a:solidFill>
              <a:srgbClr val="000000"/>
            </a:solidFill>
          </a:ln>
        </p:spPr>
        <p:txBody>
          <a:bodyPr wrap="square" lIns="0" tIns="0" rIns="0" bIns="0" rtlCol="0"/>
          <a:lstStyle/>
          <a:p>
            <a:endParaRPr/>
          </a:p>
        </p:txBody>
      </p:sp>
      <p:sp>
        <p:nvSpPr>
          <p:cNvPr id="1279" name="object 1279"/>
          <p:cNvSpPr/>
          <p:nvPr/>
        </p:nvSpPr>
        <p:spPr>
          <a:xfrm>
            <a:off x="3598423" y="7645083"/>
            <a:ext cx="22225" cy="16510"/>
          </a:xfrm>
          <a:custGeom>
            <a:avLst/>
            <a:gdLst/>
            <a:ahLst/>
            <a:cxnLst/>
            <a:rect l="l" t="t" r="r" b="b"/>
            <a:pathLst>
              <a:path w="22225" h="16509">
                <a:moveTo>
                  <a:pt x="6857" y="0"/>
                </a:moveTo>
                <a:lnTo>
                  <a:pt x="0" y="16002"/>
                </a:lnTo>
                <a:lnTo>
                  <a:pt x="22097" y="16002"/>
                </a:lnTo>
                <a:lnTo>
                  <a:pt x="6857" y="0"/>
                </a:lnTo>
                <a:close/>
              </a:path>
            </a:pathLst>
          </a:custGeom>
          <a:solidFill>
            <a:srgbClr val="000000"/>
          </a:solidFill>
        </p:spPr>
        <p:txBody>
          <a:bodyPr wrap="square" lIns="0" tIns="0" rIns="0" bIns="0" rtlCol="0"/>
          <a:lstStyle/>
          <a:p>
            <a:endParaRPr/>
          </a:p>
        </p:txBody>
      </p:sp>
      <p:sp>
        <p:nvSpPr>
          <p:cNvPr id="1280" name="object 1280"/>
          <p:cNvSpPr/>
          <p:nvPr/>
        </p:nvSpPr>
        <p:spPr>
          <a:xfrm>
            <a:off x="3598423" y="7645083"/>
            <a:ext cx="21590" cy="15240"/>
          </a:xfrm>
          <a:custGeom>
            <a:avLst/>
            <a:gdLst/>
            <a:ahLst/>
            <a:cxnLst/>
            <a:rect l="l" t="t" r="r" b="b"/>
            <a:pathLst>
              <a:path w="21590" h="15240">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1281" name="object 1281"/>
          <p:cNvSpPr/>
          <p:nvPr/>
        </p:nvSpPr>
        <p:spPr>
          <a:xfrm>
            <a:off x="3598423" y="7661085"/>
            <a:ext cx="22225" cy="14604"/>
          </a:xfrm>
          <a:custGeom>
            <a:avLst/>
            <a:gdLst/>
            <a:ahLst/>
            <a:cxnLst/>
            <a:rect l="l" t="t" r="r" b="b"/>
            <a:pathLst>
              <a:path w="22225" h="14604">
                <a:moveTo>
                  <a:pt x="22097" y="0"/>
                </a:moveTo>
                <a:lnTo>
                  <a:pt x="0" y="0"/>
                </a:lnTo>
                <a:lnTo>
                  <a:pt x="6857" y="14478"/>
                </a:lnTo>
                <a:lnTo>
                  <a:pt x="22097" y="0"/>
                </a:lnTo>
                <a:close/>
              </a:path>
            </a:pathLst>
          </a:custGeom>
          <a:solidFill>
            <a:srgbClr val="000000"/>
          </a:solidFill>
        </p:spPr>
        <p:txBody>
          <a:bodyPr wrap="square" lIns="0" tIns="0" rIns="0" bIns="0" rtlCol="0"/>
          <a:lstStyle/>
          <a:p>
            <a:endParaRPr/>
          </a:p>
        </p:txBody>
      </p:sp>
      <p:sp>
        <p:nvSpPr>
          <p:cNvPr id="1282" name="object 1282"/>
          <p:cNvSpPr/>
          <p:nvPr/>
        </p:nvSpPr>
        <p:spPr>
          <a:xfrm>
            <a:off x="3598423" y="7660323"/>
            <a:ext cx="21590" cy="15240"/>
          </a:xfrm>
          <a:custGeom>
            <a:avLst/>
            <a:gdLst/>
            <a:ahLst/>
            <a:cxnLst/>
            <a:rect l="l" t="t" r="r" b="b"/>
            <a:pathLst>
              <a:path w="21590" h="15240">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1283" name="object 1283"/>
          <p:cNvSpPr/>
          <p:nvPr/>
        </p:nvSpPr>
        <p:spPr>
          <a:xfrm>
            <a:off x="3605281" y="7661085"/>
            <a:ext cx="15240" cy="21590"/>
          </a:xfrm>
          <a:custGeom>
            <a:avLst/>
            <a:gdLst/>
            <a:ahLst/>
            <a:cxnLst/>
            <a:rect l="l" t="t" r="r" b="b"/>
            <a:pathLst>
              <a:path w="15240" h="21590">
                <a:moveTo>
                  <a:pt x="15240" y="0"/>
                </a:moveTo>
                <a:lnTo>
                  <a:pt x="0" y="14478"/>
                </a:lnTo>
                <a:lnTo>
                  <a:pt x="15240" y="21336"/>
                </a:lnTo>
                <a:lnTo>
                  <a:pt x="15240" y="0"/>
                </a:lnTo>
                <a:close/>
              </a:path>
            </a:pathLst>
          </a:custGeom>
          <a:solidFill>
            <a:srgbClr val="000000"/>
          </a:solidFill>
        </p:spPr>
        <p:txBody>
          <a:bodyPr wrap="square" lIns="0" tIns="0" rIns="0" bIns="0" rtlCol="0"/>
          <a:lstStyle/>
          <a:p>
            <a:endParaRPr/>
          </a:p>
        </p:txBody>
      </p:sp>
      <p:sp>
        <p:nvSpPr>
          <p:cNvPr id="1284" name="object 1284"/>
          <p:cNvSpPr/>
          <p:nvPr/>
        </p:nvSpPr>
        <p:spPr>
          <a:xfrm>
            <a:off x="3604518" y="7660323"/>
            <a:ext cx="15240" cy="22225"/>
          </a:xfrm>
          <a:custGeom>
            <a:avLst/>
            <a:gdLst/>
            <a:ahLst/>
            <a:cxnLst/>
            <a:rect l="l" t="t" r="r" b="b"/>
            <a:pathLst>
              <a:path w="15240" h="22225">
                <a:moveTo>
                  <a:pt x="0" y="15240"/>
                </a:moveTo>
                <a:lnTo>
                  <a:pt x="15240" y="22098"/>
                </a:lnTo>
                <a:lnTo>
                  <a:pt x="15240" y="0"/>
                </a:lnTo>
                <a:lnTo>
                  <a:pt x="0" y="15240"/>
                </a:lnTo>
              </a:path>
            </a:pathLst>
          </a:custGeom>
          <a:ln w="3175">
            <a:solidFill>
              <a:srgbClr val="000000"/>
            </a:solidFill>
          </a:ln>
        </p:spPr>
        <p:txBody>
          <a:bodyPr wrap="square" lIns="0" tIns="0" rIns="0" bIns="0" rtlCol="0"/>
          <a:lstStyle/>
          <a:p>
            <a:endParaRPr/>
          </a:p>
        </p:txBody>
      </p:sp>
      <p:sp>
        <p:nvSpPr>
          <p:cNvPr id="1285" name="object 1285"/>
          <p:cNvSpPr/>
          <p:nvPr/>
        </p:nvSpPr>
        <p:spPr>
          <a:xfrm>
            <a:off x="3620521" y="7661085"/>
            <a:ext cx="14604" cy="21590"/>
          </a:xfrm>
          <a:custGeom>
            <a:avLst/>
            <a:gdLst/>
            <a:ahLst/>
            <a:cxnLst/>
            <a:rect l="l" t="t" r="r" b="b"/>
            <a:pathLst>
              <a:path w="14605" h="21590">
                <a:moveTo>
                  <a:pt x="0" y="0"/>
                </a:moveTo>
                <a:lnTo>
                  <a:pt x="0" y="21336"/>
                </a:lnTo>
                <a:lnTo>
                  <a:pt x="14478" y="14478"/>
                </a:lnTo>
                <a:lnTo>
                  <a:pt x="0" y="0"/>
                </a:lnTo>
                <a:close/>
              </a:path>
            </a:pathLst>
          </a:custGeom>
          <a:solidFill>
            <a:srgbClr val="000000"/>
          </a:solidFill>
        </p:spPr>
        <p:txBody>
          <a:bodyPr wrap="square" lIns="0" tIns="0" rIns="0" bIns="0" rtlCol="0"/>
          <a:lstStyle/>
          <a:p>
            <a:endParaRPr/>
          </a:p>
        </p:txBody>
      </p:sp>
      <p:sp>
        <p:nvSpPr>
          <p:cNvPr id="1286" name="object 1286"/>
          <p:cNvSpPr/>
          <p:nvPr/>
        </p:nvSpPr>
        <p:spPr>
          <a:xfrm>
            <a:off x="3619759" y="7660323"/>
            <a:ext cx="15240" cy="22225"/>
          </a:xfrm>
          <a:custGeom>
            <a:avLst/>
            <a:gdLst/>
            <a:ahLst/>
            <a:cxnLst/>
            <a:rect l="l" t="t" r="r" b="b"/>
            <a:pathLst>
              <a:path w="15240"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287" name="object 1287"/>
          <p:cNvSpPr/>
          <p:nvPr/>
        </p:nvSpPr>
        <p:spPr>
          <a:xfrm>
            <a:off x="3620521" y="7661085"/>
            <a:ext cx="21590" cy="14604"/>
          </a:xfrm>
          <a:custGeom>
            <a:avLst/>
            <a:gdLst/>
            <a:ahLst/>
            <a:cxnLst/>
            <a:rect l="l" t="t" r="r" b="b"/>
            <a:pathLst>
              <a:path w="21590" h="14604">
                <a:moveTo>
                  <a:pt x="21336" y="0"/>
                </a:moveTo>
                <a:lnTo>
                  <a:pt x="0" y="0"/>
                </a:lnTo>
                <a:lnTo>
                  <a:pt x="14478" y="14478"/>
                </a:lnTo>
                <a:lnTo>
                  <a:pt x="21336" y="0"/>
                </a:lnTo>
                <a:close/>
              </a:path>
            </a:pathLst>
          </a:custGeom>
          <a:solidFill>
            <a:srgbClr val="000000"/>
          </a:solidFill>
        </p:spPr>
        <p:txBody>
          <a:bodyPr wrap="square" lIns="0" tIns="0" rIns="0" bIns="0" rtlCol="0"/>
          <a:lstStyle/>
          <a:p>
            <a:endParaRPr/>
          </a:p>
        </p:txBody>
      </p:sp>
      <p:sp>
        <p:nvSpPr>
          <p:cNvPr id="1288" name="object 1288"/>
          <p:cNvSpPr/>
          <p:nvPr/>
        </p:nvSpPr>
        <p:spPr>
          <a:xfrm>
            <a:off x="3619759" y="7660323"/>
            <a:ext cx="22225" cy="15240"/>
          </a:xfrm>
          <a:custGeom>
            <a:avLst/>
            <a:gdLst/>
            <a:ahLst/>
            <a:cxnLst/>
            <a:rect l="l" t="t" r="r" b="b"/>
            <a:pathLst>
              <a:path w="22225" h="15240">
                <a:moveTo>
                  <a:pt x="15240" y="15240"/>
                </a:moveTo>
                <a:lnTo>
                  <a:pt x="22098" y="0"/>
                </a:lnTo>
                <a:lnTo>
                  <a:pt x="0" y="0"/>
                </a:lnTo>
                <a:lnTo>
                  <a:pt x="15240" y="15240"/>
                </a:lnTo>
              </a:path>
            </a:pathLst>
          </a:custGeom>
          <a:ln w="3175">
            <a:solidFill>
              <a:srgbClr val="000000"/>
            </a:solidFill>
          </a:ln>
        </p:spPr>
        <p:txBody>
          <a:bodyPr wrap="square" lIns="0" tIns="0" rIns="0" bIns="0" rtlCol="0"/>
          <a:lstStyle/>
          <a:p>
            <a:endParaRPr/>
          </a:p>
        </p:txBody>
      </p:sp>
      <p:sp>
        <p:nvSpPr>
          <p:cNvPr id="1289" name="object 1289"/>
          <p:cNvSpPr/>
          <p:nvPr/>
        </p:nvSpPr>
        <p:spPr>
          <a:xfrm>
            <a:off x="3620521" y="7398195"/>
            <a:ext cx="241935" cy="8890"/>
          </a:xfrm>
          <a:custGeom>
            <a:avLst/>
            <a:gdLst/>
            <a:ahLst/>
            <a:cxnLst/>
            <a:rect l="l" t="t" r="r" b="b"/>
            <a:pathLst>
              <a:path w="241935" h="8890">
                <a:moveTo>
                  <a:pt x="241554" y="0"/>
                </a:moveTo>
                <a:lnTo>
                  <a:pt x="0" y="0"/>
                </a:lnTo>
                <a:lnTo>
                  <a:pt x="0" y="8382"/>
                </a:lnTo>
                <a:lnTo>
                  <a:pt x="241554" y="0"/>
                </a:lnTo>
                <a:close/>
              </a:path>
            </a:pathLst>
          </a:custGeom>
          <a:solidFill>
            <a:srgbClr val="000000"/>
          </a:solidFill>
        </p:spPr>
        <p:txBody>
          <a:bodyPr wrap="square" lIns="0" tIns="0" rIns="0" bIns="0" rtlCol="0"/>
          <a:lstStyle/>
          <a:p>
            <a:endParaRPr/>
          </a:p>
        </p:txBody>
      </p:sp>
      <p:sp>
        <p:nvSpPr>
          <p:cNvPr id="1290" name="object 1290"/>
          <p:cNvSpPr/>
          <p:nvPr/>
        </p:nvSpPr>
        <p:spPr>
          <a:xfrm>
            <a:off x="3620521" y="7398195"/>
            <a:ext cx="241935" cy="8890"/>
          </a:xfrm>
          <a:custGeom>
            <a:avLst/>
            <a:gdLst/>
            <a:ahLst/>
            <a:cxnLst/>
            <a:rect l="l" t="t" r="r" b="b"/>
            <a:pathLst>
              <a:path w="241935" h="8890">
                <a:moveTo>
                  <a:pt x="241554" y="0"/>
                </a:moveTo>
                <a:lnTo>
                  <a:pt x="0" y="8382"/>
                </a:lnTo>
                <a:lnTo>
                  <a:pt x="241554" y="8382"/>
                </a:lnTo>
                <a:lnTo>
                  <a:pt x="241554" y="0"/>
                </a:lnTo>
                <a:close/>
              </a:path>
            </a:pathLst>
          </a:custGeom>
          <a:solidFill>
            <a:srgbClr val="000000"/>
          </a:solidFill>
        </p:spPr>
        <p:txBody>
          <a:bodyPr wrap="square" lIns="0" tIns="0" rIns="0" bIns="0" rtlCol="0"/>
          <a:lstStyle/>
          <a:p>
            <a:endParaRPr/>
          </a:p>
        </p:txBody>
      </p:sp>
      <p:sp>
        <p:nvSpPr>
          <p:cNvPr id="1291" name="object 1291"/>
          <p:cNvSpPr/>
          <p:nvPr/>
        </p:nvSpPr>
        <p:spPr>
          <a:xfrm>
            <a:off x="3619759" y="7398195"/>
            <a:ext cx="242570" cy="8890"/>
          </a:xfrm>
          <a:custGeom>
            <a:avLst/>
            <a:gdLst/>
            <a:ahLst/>
            <a:cxnLst/>
            <a:rect l="l" t="t" r="r" b="b"/>
            <a:pathLst>
              <a:path w="242569" h="8890">
                <a:moveTo>
                  <a:pt x="0" y="0"/>
                </a:moveTo>
                <a:lnTo>
                  <a:pt x="0" y="8382"/>
                </a:lnTo>
                <a:lnTo>
                  <a:pt x="242316" y="8382"/>
                </a:lnTo>
                <a:lnTo>
                  <a:pt x="242316" y="0"/>
                </a:lnTo>
                <a:lnTo>
                  <a:pt x="0" y="0"/>
                </a:lnTo>
              </a:path>
            </a:pathLst>
          </a:custGeom>
          <a:ln w="3175">
            <a:solidFill>
              <a:srgbClr val="000000"/>
            </a:solidFill>
          </a:ln>
        </p:spPr>
        <p:txBody>
          <a:bodyPr wrap="square" lIns="0" tIns="0" rIns="0" bIns="0" rtlCol="0"/>
          <a:lstStyle/>
          <a:p>
            <a:endParaRPr/>
          </a:p>
        </p:txBody>
      </p:sp>
      <p:sp>
        <p:nvSpPr>
          <p:cNvPr id="1292" name="object 1292"/>
          <p:cNvSpPr/>
          <p:nvPr/>
        </p:nvSpPr>
        <p:spPr>
          <a:xfrm>
            <a:off x="3619759" y="7402767"/>
            <a:ext cx="242570" cy="0"/>
          </a:xfrm>
          <a:custGeom>
            <a:avLst/>
            <a:gdLst/>
            <a:ahLst/>
            <a:cxnLst/>
            <a:rect l="l" t="t" r="r" b="b"/>
            <a:pathLst>
              <a:path w="242569">
                <a:moveTo>
                  <a:pt x="0" y="0"/>
                </a:moveTo>
                <a:lnTo>
                  <a:pt x="242316" y="0"/>
                </a:lnTo>
              </a:path>
            </a:pathLst>
          </a:custGeom>
          <a:ln w="3175">
            <a:solidFill>
              <a:srgbClr val="000000"/>
            </a:solidFill>
          </a:ln>
        </p:spPr>
        <p:txBody>
          <a:bodyPr wrap="square" lIns="0" tIns="0" rIns="0" bIns="0" rtlCol="0"/>
          <a:lstStyle/>
          <a:p>
            <a:endParaRPr/>
          </a:p>
        </p:txBody>
      </p:sp>
      <p:sp>
        <p:nvSpPr>
          <p:cNvPr id="1293" name="object 1293"/>
          <p:cNvSpPr/>
          <p:nvPr/>
        </p:nvSpPr>
        <p:spPr>
          <a:xfrm>
            <a:off x="3620521" y="7387526"/>
            <a:ext cx="21590" cy="15240"/>
          </a:xfrm>
          <a:custGeom>
            <a:avLst/>
            <a:gdLst/>
            <a:ahLst/>
            <a:cxnLst/>
            <a:rect l="l" t="t" r="r" b="b"/>
            <a:pathLst>
              <a:path w="21590" h="15240">
                <a:moveTo>
                  <a:pt x="14478" y="0"/>
                </a:moveTo>
                <a:lnTo>
                  <a:pt x="0" y="15240"/>
                </a:lnTo>
                <a:lnTo>
                  <a:pt x="21336" y="15240"/>
                </a:lnTo>
                <a:lnTo>
                  <a:pt x="14478" y="0"/>
                </a:lnTo>
                <a:close/>
              </a:path>
            </a:pathLst>
          </a:custGeom>
          <a:solidFill>
            <a:srgbClr val="000000"/>
          </a:solidFill>
        </p:spPr>
        <p:txBody>
          <a:bodyPr wrap="square" lIns="0" tIns="0" rIns="0" bIns="0" rtlCol="0"/>
          <a:lstStyle/>
          <a:p>
            <a:endParaRPr/>
          </a:p>
        </p:txBody>
      </p:sp>
      <p:sp>
        <p:nvSpPr>
          <p:cNvPr id="1294" name="object 1294"/>
          <p:cNvSpPr/>
          <p:nvPr/>
        </p:nvSpPr>
        <p:spPr>
          <a:xfrm>
            <a:off x="3619759" y="7386764"/>
            <a:ext cx="22225" cy="16510"/>
          </a:xfrm>
          <a:custGeom>
            <a:avLst/>
            <a:gdLst/>
            <a:ahLst/>
            <a:cxnLst/>
            <a:rect l="l" t="t" r="r" b="b"/>
            <a:pathLst>
              <a:path w="22225" h="16509">
                <a:moveTo>
                  <a:pt x="22098" y="16001"/>
                </a:moveTo>
                <a:lnTo>
                  <a:pt x="15240" y="0"/>
                </a:lnTo>
                <a:lnTo>
                  <a:pt x="0" y="16001"/>
                </a:lnTo>
                <a:lnTo>
                  <a:pt x="22098" y="16001"/>
                </a:lnTo>
              </a:path>
            </a:pathLst>
          </a:custGeom>
          <a:ln w="3175">
            <a:solidFill>
              <a:srgbClr val="000000"/>
            </a:solidFill>
          </a:ln>
        </p:spPr>
        <p:txBody>
          <a:bodyPr wrap="square" lIns="0" tIns="0" rIns="0" bIns="0" rtlCol="0"/>
          <a:lstStyle/>
          <a:p>
            <a:endParaRPr/>
          </a:p>
        </p:txBody>
      </p:sp>
      <p:sp>
        <p:nvSpPr>
          <p:cNvPr id="1295" name="object 1295"/>
          <p:cNvSpPr/>
          <p:nvPr/>
        </p:nvSpPr>
        <p:spPr>
          <a:xfrm>
            <a:off x="3620521" y="7380669"/>
            <a:ext cx="14604" cy="22225"/>
          </a:xfrm>
          <a:custGeom>
            <a:avLst/>
            <a:gdLst/>
            <a:ahLst/>
            <a:cxnLst/>
            <a:rect l="l" t="t" r="r" b="b"/>
            <a:pathLst>
              <a:path w="14605" h="22225">
                <a:moveTo>
                  <a:pt x="0" y="0"/>
                </a:moveTo>
                <a:lnTo>
                  <a:pt x="0" y="22098"/>
                </a:lnTo>
                <a:lnTo>
                  <a:pt x="14478" y="6858"/>
                </a:lnTo>
                <a:lnTo>
                  <a:pt x="0" y="0"/>
                </a:lnTo>
                <a:close/>
              </a:path>
            </a:pathLst>
          </a:custGeom>
          <a:solidFill>
            <a:srgbClr val="000000"/>
          </a:solidFill>
        </p:spPr>
        <p:txBody>
          <a:bodyPr wrap="square" lIns="0" tIns="0" rIns="0" bIns="0" rtlCol="0"/>
          <a:lstStyle/>
          <a:p>
            <a:endParaRPr/>
          </a:p>
        </p:txBody>
      </p:sp>
      <p:sp>
        <p:nvSpPr>
          <p:cNvPr id="1296" name="object 1296"/>
          <p:cNvSpPr/>
          <p:nvPr/>
        </p:nvSpPr>
        <p:spPr>
          <a:xfrm>
            <a:off x="3619759" y="7380669"/>
            <a:ext cx="15240" cy="22225"/>
          </a:xfrm>
          <a:custGeom>
            <a:avLst/>
            <a:gdLst/>
            <a:ahLst/>
            <a:cxnLst/>
            <a:rect l="l" t="t" r="r" b="b"/>
            <a:pathLst>
              <a:path w="15240" h="22225">
                <a:moveTo>
                  <a:pt x="15240" y="6096"/>
                </a:moveTo>
                <a:lnTo>
                  <a:pt x="0" y="0"/>
                </a:lnTo>
                <a:lnTo>
                  <a:pt x="0" y="22098"/>
                </a:lnTo>
                <a:lnTo>
                  <a:pt x="15240" y="6096"/>
                </a:lnTo>
              </a:path>
            </a:pathLst>
          </a:custGeom>
          <a:ln w="3175">
            <a:solidFill>
              <a:srgbClr val="000000"/>
            </a:solidFill>
          </a:ln>
        </p:spPr>
        <p:txBody>
          <a:bodyPr wrap="square" lIns="0" tIns="0" rIns="0" bIns="0" rtlCol="0"/>
          <a:lstStyle/>
          <a:p>
            <a:endParaRPr/>
          </a:p>
        </p:txBody>
      </p:sp>
      <p:sp>
        <p:nvSpPr>
          <p:cNvPr id="1297" name="object 1297"/>
          <p:cNvSpPr/>
          <p:nvPr/>
        </p:nvSpPr>
        <p:spPr>
          <a:xfrm>
            <a:off x="3605281" y="7380669"/>
            <a:ext cx="15240" cy="22225"/>
          </a:xfrm>
          <a:custGeom>
            <a:avLst/>
            <a:gdLst/>
            <a:ahLst/>
            <a:cxnLst/>
            <a:rect l="l" t="t" r="r" b="b"/>
            <a:pathLst>
              <a:path w="15240" h="22225">
                <a:moveTo>
                  <a:pt x="15240" y="0"/>
                </a:moveTo>
                <a:lnTo>
                  <a:pt x="0" y="6858"/>
                </a:lnTo>
                <a:lnTo>
                  <a:pt x="15240" y="22098"/>
                </a:lnTo>
                <a:lnTo>
                  <a:pt x="15240" y="0"/>
                </a:lnTo>
                <a:close/>
              </a:path>
            </a:pathLst>
          </a:custGeom>
          <a:solidFill>
            <a:srgbClr val="000000"/>
          </a:solidFill>
        </p:spPr>
        <p:txBody>
          <a:bodyPr wrap="square" lIns="0" tIns="0" rIns="0" bIns="0" rtlCol="0"/>
          <a:lstStyle/>
          <a:p>
            <a:endParaRPr/>
          </a:p>
        </p:txBody>
      </p:sp>
      <p:sp>
        <p:nvSpPr>
          <p:cNvPr id="1298" name="object 1298"/>
          <p:cNvSpPr/>
          <p:nvPr/>
        </p:nvSpPr>
        <p:spPr>
          <a:xfrm>
            <a:off x="3604518" y="7380669"/>
            <a:ext cx="15240" cy="22225"/>
          </a:xfrm>
          <a:custGeom>
            <a:avLst/>
            <a:gdLst/>
            <a:ahLst/>
            <a:cxnLst/>
            <a:rect l="l" t="t" r="r" b="b"/>
            <a:pathLst>
              <a:path w="15240" h="22225">
                <a:moveTo>
                  <a:pt x="15240" y="0"/>
                </a:moveTo>
                <a:lnTo>
                  <a:pt x="0" y="6096"/>
                </a:lnTo>
                <a:lnTo>
                  <a:pt x="15240" y="22098"/>
                </a:lnTo>
                <a:lnTo>
                  <a:pt x="15240" y="0"/>
                </a:lnTo>
              </a:path>
            </a:pathLst>
          </a:custGeom>
          <a:ln w="3175">
            <a:solidFill>
              <a:srgbClr val="000000"/>
            </a:solidFill>
          </a:ln>
        </p:spPr>
        <p:txBody>
          <a:bodyPr wrap="square" lIns="0" tIns="0" rIns="0" bIns="0" rtlCol="0"/>
          <a:lstStyle/>
          <a:p>
            <a:endParaRPr/>
          </a:p>
        </p:txBody>
      </p:sp>
      <p:sp>
        <p:nvSpPr>
          <p:cNvPr id="1299" name="object 1299"/>
          <p:cNvSpPr/>
          <p:nvPr/>
        </p:nvSpPr>
        <p:spPr>
          <a:xfrm>
            <a:off x="3598423" y="7387526"/>
            <a:ext cx="22225" cy="15240"/>
          </a:xfrm>
          <a:custGeom>
            <a:avLst/>
            <a:gdLst/>
            <a:ahLst/>
            <a:cxnLst/>
            <a:rect l="l" t="t" r="r" b="b"/>
            <a:pathLst>
              <a:path w="22225" h="15240">
                <a:moveTo>
                  <a:pt x="6857" y="0"/>
                </a:moveTo>
                <a:lnTo>
                  <a:pt x="0" y="15240"/>
                </a:lnTo>
                <a:lnTo>
                  <a:pt x="22097" y="15240"/>
                </a:lnTo>
                <a:lnTo>
                  <a:pt x="6857" y="0"/>
                </a:lnTo>
                <a:close/>
              </a:path>
            </a:pathLst>
          </a:custGeom>
          <a:solidFill>
            <a:srgbClr val="000000"/>
          </a:solidFill>
        </p:spPr>
        <p:txBody>
          <a:bodyPr wrap="square" lIns="0" tIns="0" rIns="0" bIns="0" rtlCol="0"/>
          <a:lstStyle/>
          <a:p>
            <a:endParaRPr/>
          </a:p>
        </p:txBody>
      </p:sp>
      <p:sp>
        <p:nvSpPr>
          <p:cNvPr id="1300" name="object 1300"/>
          <p:cNvSpPr/>
          <p:nvPr/>
        </p:nvSpPr>
        <p:spPr>
          <a:xfrm>
            <a:off x="3598423" y="7386764"/>
            <a:ext cx="21590" cy="16510"/>
          </a:xfrm>
          <a:custGeom>
            <a:avLst/>
            <a:gdLst/>
            <a:ahLst/>
            <a:cxnLst/>
            <a:rect l="l" t="t" r="r" b="b"/>
            <a:pathLst>
              <a:path w="21590" h="16509">
                <a:moveTo>
                  <a:pt x="6095" y="0"/>
                </a:moveTo>
                <a:lnTo>
                  <a:pt x="0" y="16001"/>
                </a:lnTo>
                <a:lnTo>
                  <a:pt x="21335" y="16001"/>
                </a:lnTo>
                <a:lnTo>
                  <a:pt x="6095" y="0"/>
                </a:lnTo>
              </a:path>
            </a:pathLst>
          </a:custGeom>
          <a:ln w="3175">
            <a:solidFill>
              <a:srgbClr val="000000"/>
            </a:solidFill>
          </a:ln>
        </p:spPr>
        <p:txBody>
          <a:bodyPr wrap="square" lIns="0" tIns="0" rIns="0" bIns="0" rtlCol="0"/>
          <a:lstStyle/>
          <a:p>
            <a:endParaRPr/>
          </a:p>
        </p:txBody>
      </p:sp>
      <p:sp>
        <p:nvSpPr>
          <p:cNvPr id="1301" name="object 1301"/>
          <p:cNvSpPr/>
          <p:nvPr/>
        </p:nvSpPr>
        <p:spPr>
          <a:xfrm>
            <a:off x="3598423" y="7402767"/>
            <a:ext cx="22225" cy="14604"/>
          </a:xfrm>
          <a:custGeom>
            <a:avLst/>
            <a:gdLst/>
            <a:ahLst/>
            <a:cxnLst/>
            <a:rect l="l" t="t" r="r" b="b"/>
            <a:pathLst>
              <a:path w="22225" h="14604">
                <a:moveTo>
                  <a:pt x="22097" y="0"/>
                </a:moveTo>
                <a:lnTo>
                  <a:pt x="0" y="0"/>
                </a:lnTo>
                <a:lnTo>
                  <a:pt x="6857" y="14477"/>
                </a:lnTo>
                <a:lnTo>
                  <a:pt x="22097" y="0"/>
                </a:lnTo>
                <a:close/>
              </a:path>
            </a:pathLst>
          </a:custGeom>
          <a:solidFill>
            <a:srgbClr val="000000"/>
          </a:solidFill>
        </p:spPr>
        <p:txBody>
          <a:bodyPr wrap="square" lIns="0" tIns="0" rIns="0" bIns="0" rtlCol="0"/>
          <a:lstStyle/>
          <a:p>
            <a:endParaRPr/>
          </a:p>
        </p:txBody>
      </p:sp>
      <p:sp>
        <p:nvSpPr>
          <p:cNvPr id="1302" name="object 1302"/>
          <p:cNvSpPr/>
          <p:nvPr/>
        </p:nvSpPr>
        <p:spPr>
          <a:xfrm>
            <a:off x="3598423" y="7402767"/>
            <a:ext cx="21590" cy="14604"/>
          </a:xfrm>
          <a:custGeom>
            <a:avLst/>
            <a:gdLst/>
            <a:ahLst/>
            <a:cxnLst/>
            <a:rect l="l" t="t" r="r" b="b"/>
            <a:pathLst>
              <a:path w="21590" h="14604">
                <a:moveTo>
                  <a:pt x="0" y="0"/>
                </a:moveTo>
                <a:lnTo>
                  <a:pt x="6095" y="14477"/>
                </a:lnTo>
                <a:lnTo>
                  <a:pt x="21335" y="0"/>
                </a:lnTo>
                <a:lnTo>
                  <a:pt x="0" y="0"/>
                </a:lnTo>
              </a:path>
            </a:pathLst>
          </a:custGeom>
          <a:ln w="3175">
            <a:solidFill>
              <a:srgbClr val="000000"/>
            </a:solidFill>
          </a:ln>
        </p:spPr>
        <p:txBody>
          <a:bodyPr wrap="square" lIns="0" tIns="0" rIns="0" bIns="0" rtlCol="0"/>
          <a:lstStyle/>
          <a:p>
            <a:endParaRPr/>
          </a:p>
        </p:txBody>
      </p:sp>
      <p:sp>
        <p:nvSpPr>
          <p:cNvPr id="1303" name="object 1303"/>
          <p:cNvSpPr/>
          <p:nvPr/>
        </p:nvSpPr>
        <p:spPr>
          <a:xfrm>
            <a:off x="3605281" y="7402767"/>
            <a:ext cx="15240" cy="21590"/>
          </a:xfrm>
          <a:custGeom>
            <a:avLst/>
            <a:gdLst/>
            <a:ahLst/>
            <a:cxnLst/>
            <a:rect l="l" t="t" r="r" b="b"/>
            <a:pathLst>
              <a:path w="15240" h="21590">
                <a:moveTo>
                  <a:pt x="15240" y="0"/>
                </a:moveTo>
                <a:lnTo>
                  <a:pt x="0" y="14477"/>
                </a:lnTo>
                <a:lnTo>
                  <a:pt x="15240" y="21336"/>
                </a:lnTo>
                <a:lnTo>
                  <a:pt x="15240" y="0"/>
                </a:lnTo>
                <a:close/>
              </a:path>
            </a:pathLst>
          </a:custGeom>
          <a:solidFill>
            <a:srgbClr val="000000"/>
          </a:solidFill>
        </p:spPr>
        <p:txBody>
          <a:bodyPr wrap="square" lIns="0" tIns="0" rIns="0" bIns="0" rtlCol="0"/>
          <a:lstStyle/>
          <a:p>
            <a:endParaRPr/>
          </a:p>
        </p:txBody>
      </p:sp>
      <p:sp>
        <p:nvSpPr>
          <p:cNvPr id="1304" name="object 1304"/>
          <p:cNvSpPr/>
          <p:nvPr/>
        </p:nvSpPr>
        <p:spPr>
          <a:xfrm>
            <a:off x="3604518" y="7402767"/>
            <a:ext cx="15240" cy="21590"/>
          </a:xfrm>
          <a:custGeom>
            <a:avLst/>
            <a:gdLst/>
            <a:ahLst/>
            <a:cxnLst/>
            <a:rect l="l" t="t" r="r" b="b"/>
            <a:pathLst>
              <a:path w="15240" h="21590">
                <a:moveTo>
                  <a:pt x="0" y="14477"/>
                </a:moveTo>
                <a:lnTo>
                  <a:pt x="15240" y="21336"/>
                </a:lnTo>
                <a:lnTo>
                  <a:pt x="15240" y="0"/>
                </a:lnTo>
                <a:lnTo>
                  <a:pt x="0" y="14477"/>
                </a:lnTo>
              </a:path>
            </a:pathLst>
          </a:custGeom>
          <a:ln w="3175">
            <a:solidFill>
              <a:srgbClr val="000000"/>
            </a:solidFill>
          </a:ln>
        </p:spPr>
        <p:txBody>
          <a:bodyPr wrap="square" lIns="0" tIns="0" rIns="0" bIns="0" rtlCol="0"/>
          <a:lstStyle/>
          <a:p>
            <a:endParaRPr/>
          </a:p>
        </p:txBody>
      </p:sp>
      <p:sp>
        <p:nvSpPr>
          <p:cNvPr id="1305" name="object 1305"/>
          <p:cNvSpPr/>
          <p:nvPr/>
        </p:nvSpPr>
        <p:spPr>
          <a:xfrm>
            <a:off x="3620521" y="7402767"/>
            <a:ext cx="14604" cy="21590"/>
          </a:xfrm>
          <a:custGeom>
            <a:avLst/>
            <a:gdLst/>
            <a:ahLst/>
            <a:cxnLst/>
            <a:rect l="l" t="t" r="r" b="b"/>
            <a:pathLst>
              <a:path w="14605" h="21590">
                <a:moveTo>
                  <a:pt x="0" y="0"/>
                </a:moveTo>
                <a:lnTo>
                  <a:pt x="0" y="21336"/>
                </a:lnTo>
                <a:lnTo>
                  <a:pt x="14478" y="14477"/>
                </a:lnTo>
                <a:lnTo>
                  <a:pt x="0" y="0"/>
                </a:lnTo>
                <a:close/>
              </a:path>
            </a:pathLst>
          </a:custGeom>
          <a:solidFill>
            <a:srgbClr val="000000"/>
          </a:solidFill>
        </p:spPr>
        <p:txBody>
          <a:bodyPr wrap="square" lIns="0" tIns="0" rIns="0" bIns="0" rtlCol="0"/>
          <a:lstStyle/>
          <a:p>
            <a:endParaRPr/>
          </a:p>
        </p:txBody>
      </p:sp>
      <p:sp>
        <p:nvSpPr>
          <p:cNvPr id="1306" name="object 1306"/>
          <p:cNvSpPr/>
          <p:nvPr/>
        </p:nvSpPr>
        <p:spPr>
          <a:xfrm>
            <a:off x="3619759" y="7402767"/>
            <a:ext cx="15240" cy="21590"/>
          </a:xfrm>
          <a:custGeom>
            <a:avLst/>
            <a:gdLst/>
            <a:ahLst/>
            <a:cxnLst/>
            <a:rect l="l" t="t" r="r" b="b"/>
            <a:pathLst>
              <a:path w="15240" h="21590">
                <a:moveTo>
                  <a:pt x="0" y="21336"/>
                </a:moveTo>
                <a:lnTo>
                  <a:pt x="15240" y="14477"/>
                </a:lnTo>
                <a:lnTo>
                  <a:pt x="0" y="0"/>
                </a:lnTo>
                <a:lnTo>
                  <a:pt x="0" y="21336"/>
                </a:lnTo>
              </a:path>
            </a:pathLst>
          </a:custGeom>
          <a:ln w="3175">
            <a:solidFill>
              <a:srgbClr val="000000"/>
            </a:solidFill>
          </a:ln>
        </p:spPr>
        <p:txBody>
          <a:bodyPr wrap="square" lIns="0" tIns="0" rIns="0" bIns="0" rtlCol="0"/>
          <a:lstStyle/>
          <a:p>
            <a:endParaRPr/>
          </a:p>
        </p:txBody>
      </p:sp>
      <p:sp>
        <p:nvSpPr>
          <p:cNvPr id="1307" name="object 1307"/>
          <p:cNvSpPr/>
          <p:nvPr/>
        </p:nvSpPr>
        <p:spPr>
          <a:xfrm>
            <a:off x="3620521" y="7402767"/>
            <a:ext cx="21590" cy="14604"/>
          </a:xfrm>
          <a:custGeom>
            <a:avLst/>
            <a:gdLst/>
            <a:ahLst/>
            <a:cxnLst/>
            <a:rect l="l" t="t" r="r" b="b"/>
            <a:pathLst>
              <a:path w="21590" h="14604">
                <a:moveTo>
                  <a:pt x="21336" y="0"/>
                </a:moveTo>
                <a:lnTo>
                  <a:pt x="0" y="0"/>
                </a:lnTo>
                <a:lnTo>
                  <a:pt x="14478" y="14477"/>
                </a:lnTo>
                <a:lnTo>
                  <a:pt x="21336" y="0"/>
                </a:lnTo>
                <a:close/>
              </a:path>
            </a:pathLst>
          </a:custGeom>
          <a:solidFill>
            <a:srgbClr val="000000"/>
          </a:solidFill>
        </p:spPr>
        <p:txBody>
          <a:bodyPr wrap="square" lIns="0" tIns="0" rIns="0" bIns="0" rtlCol="0"/>
          <a:lstStyle/>
          <a:p>
            <a:endParaRPr/>
          </a:p>
        </p:txBody>
      </p:sp>
      <p:sp>
        <p:nvSpPr>
          <p:cNvPr id="1308" name="object 1308"/>
          <p:cNvSpPr/>
          <p:nvPr/>
        </p:nvSpPr>
        <p:spPr>
          <a:xfrm>
            <a:off x="3619759" y="7402767"/>
            <a:ext cx="22225" cy="14604"/>
          </a:xfrm>
          <a:custGeom>
            <a:avLst/>
            <a:gdLst/>
            <a:ahLst/>
            <a:cxnLst/>
            <a:rect l="l" t="t" r="r" b="b"/>
            <a:pathLst>
              <a:path w="22225" h="14604">
                <a:moveTo>
                  <a:pt x="15240" y="14477"/>
                </a:moveTo>
                <a:lnTo>
                  <a:pt x="22098" y="0"/>
                </a:lnTo>
                <a:lnTo>
                  <a:pt x="0" y="0"/>
                </a:lnTo>
                <a:lnTo>
                  <a:pt x="15240" y="14477"/>
                </a:lnTo>
              </a:path>
            </a:pathLst>
          </a:custGeom>
          <a:ln w="3175">
            <a:solidFill>
              <a:srgbClr val="000000"/>
            </a:solidFill>
          </a:ln>
        </p:spPr>
        <p:txBody>
          <a:bodyPr wrap="square" lIns="0" tIns="0" rIns="0" bIns="0" rtlCol="0"/>
          <a:lstStyle/>
          <a:p>
            <a:endParaRPr/>
          </a:p>
        </p:txBody>
      </p:sp>
      <p:sp>
        <p:nvSpPr>
          <p:cNvPr id="1309" name="object 1309"/>
          <p:cNvSpPr/>
          <p:nvPr/>
        </p:nvSpPr>
        <p:spPr>
          <a:xfrm>
            <a:off x="3620521" y="7387526"/>
            <a:ext cx="21590" cy="15240"/>
          </a:xfrm>
          <a:custGeom>
            <a:avLst/>
            <a:gdLst/>
            <a:ahLst/>
            <a:cxnLst/>
            <a:rect l="l" t="t" r="r" b="b"/>
            <a:pathLst>
              <a:path w="21590" h="15240">
                <a:moveTo>
                  <a:pt x="14478" y="0"/>
                </a:moveTo>
                <a:lnTo>
                  <a:pt x="0" y="15240"/>
                </a:lnTo>
                <a:lnTo>
                  <a:pt x="21336" y="15240"/>
                </a:lnTo>
                <a:lnTo>
                  <a:pt x="14478" y="0"/>
                </a:lnTo>
                <a:close/>
              </a:path>
            </a:pathLst>
          </a:custGeom>
          <a:solidFill>
            <a:srgbClr val="000000"/>
          </a:solidFill>
        </p:spPr>
        <p:txBody>
          <a:bodyPr wrap="square" lIns="0" tIns="0" rIns="0" bIns="0" rtlCol="0"/>
          <a:lstStyle/>
          <a:p>
            <a:endParaRPr/>
          </a:p>
        </p:txBody>
      </p:sp>
      <p:sp>
        <p:nvSpPr>
          <p:cNvPr id="1310" name="object 1310"/>
          <p:cNvSpPr/>
          <p:nvPr/>
        </p:nvSpPr>
        <p:spPr>
          <a:xfrm>
            <a:off x="3619759" y="7386764"/>
            <a:ext cx="22225" cy="16510"/>
          </a:xfrm>
          <a:custGeom>
            <a:avLst/>
            <a:gdLst/>
            <a:ahLst/>
            <a:cxnLst/>
            <a:rect l="l" t="t" r="r" b="b"/>
            <a:pathLst>
              <a:path w="22225" h="16509">
                <a:moveTo>
                  <a:pt x="22098" y="16001"/>
                </a:moveTo>
                <a:lnTo>
                  <a:pt x="15240" y="0"/>
                </a:lnTo>
                <a:lnTo>
                  <a:pt x="0" y="16001"/>
                </a:lnTo>
                <a:lnTo>
                  <a:pt x="22098" y="16001"/>
                </a:lnTo>
              </a:path>
            </a:pathLst>
          </a:custGeom>
          <a:ln w="3175">
            <a:solidFill>
              <a:srgbClr val="000000"/>
            </a:solidFill>
          </a:ln>
        </p:spPr>
        <p:txBody>
          <a:bodyPr wrap="square" lIns="0" tIns="0" rIns="0" bIns="0" rtlCol="0"/>
          <a:lstStyle/>
          <a:p>
            <a:endParaRPr/>
          </a:p>
        </p:txBody>
      </p:sp>
      <p:sp>
        <p:nvSpPr>
          <p:cNvPr id="1311" name="object 1311"/>
          <p:cNvSpPr/>
          <p:nvPr/>
        </p:nvSpPr>
        <p:spPr>
          <a:xfrm>
            <a:off x="3620521" y="7380669"/>
            <a:ext cx="14604" cy="22225"/>
          </a:xfrm>
          <a:custGeom>
            <a:avLst/>
            <a:gdLst/>
            <a:ahLst/>
            <a:cxnLst/>
            <a:rect l="l" t="t" r="r" b="b"/>
            <a:pathLst>
              <a:path w="14605" h="22225">
                <a:moveTo>
                  <a:pt x="0" y="0"/>
                </a:moveTo>
                <a:lnTo>
                  <a:pt x="0" y="22098"/>
                </a:lnTo>
                <a:lnTo>
                  <a:pt x="14478" y="6858"/>
                </a:lnTo>
                <a:lnTo>
                  <a:pt x="0" y="0"/>
                </a:lnTo>
                <a:close/>
              </a:path>
            </a:pathLst>
          </a:custGeom>
          <a:solidFill>
            <a:srgbClr val="000000"/>
          </a:solidFill>
        </p:spPr>
        <p:txBody>
          <a:bodyPr wrap="square" lIns="0" tIns="0" rIns="0" bIns="0" rtlCol="0"/>
          <a:lstStyle/>
          <a:p>
            <a:endParaRPr/>
          </a:p>
        </p:txBody>
      </p:sp>
      <p:sp>
        <p:nvSpPr>
          <p:cNvPr id="1312" name="object 1312"/>
          <p:cNvSpPr/>
          <p:nvPr/>
        </p:nvSpPr>
        <p:spPr>
          <a:xfrm>
            <a:off x="3619759" y="7380669"/>
            <a:ext cx="15240" cy="22225"/>
          </a:xfrm>
          <a:custGeom>
            <a:avLst/>
            <a:gdLst/>
            <a:ahLst/>
            <a:cxnLst/>
            <a:rect l="l" t="t" r="r" b="b"/>
            <a:pathLst>
              <a:path w="15240" h="22225">
                <a:moveTo>
                  <a:pt x="15240" y="6096"/>
                </a:moveTo>
                <a:lnTo>
                  <a:pt x="0" y="0"/>
                </a:lnTo>
                <a:lnTo>
                  <a:pt x="0" y="22098"/>
                </a:lnTo>
                <a:lnTo>
                  <a:pt x="15240" y="6096"/>
                </a:lnTo>
              </a:path>
            </a:pathLst>
          </a:custGeom>
          <a:ln w="3175">
            <a:solidFill>
              <a:srgbClr val="000000"/>
            </a:solidFill>
          </a:ln>
        </p:spPr>
        <p:txBody>
          <a:bodyPr wrap="square" lIns="0" tIns="0" rIns="0" bIns="0" rtlCol="0"/>
          <a:lstStyle/>
          <a:p>
            <a:endParaRPr/>
          </a:p>
        </p:txBody>
      </p:sp>
      <p:sp>
        <p:nvSpPr>
          <p:cNvPr id="1313" name="object 1313"/>
          <p:cNvSpPr/>
          <p:nvPr/>
        </p:nvSpPr>
        <p:spPr>
          <a:xfrm>
            <a:off x="3605281" y="7380669"/>
            <a:ext cx="15240" cy="22225"/>
          </a:xfrm>
          <a:custGeom>
            <a:avLst/>
            <a:gdLst/>
            <a:ahLst/>
            <a:cxnLst/>
            <a:rect l="l" t="t" r="r" b="b"/>
            <a:pathLst>
              <a:path w="15240" h="22225">
                <a:moveTo>
                  <a:pt x="15240" y="0"/>
                </a:moveTo>
                <a:lnTo>
                  <a:pt x="0" y="6858"/>
                </a:lnTo>
                <a:lnTo>
                  <a:pt x="15240" y="22098"/>
                </a:lnTo>
                <a:lnTo>
                  <a:pt x="15240" y="0"/>
                </a:lnTo>
                <a:close/>
              </a:path>
            </a:pathLst>
          </a:custGeom>
          <a:solidFill>
            <a:srgbClr val="000000"/>
          </a:solidFill>
        </p:spPr>
        <p:txBody>
          <a:bodyPr wrap="square" lIns="0" tIns="0" rIns="0" bIns="0" rtlCol="0"/>
          <a:lstStyle/>
          <a:p>
            <a:endParaRPr/>
          </a:p>
        </p:txBody>
      </p:sp>
      <p:sp>
        <p:nvSpPr>
          <p:cNvPr id="1314" name="object 1314"/>
          <p:cNvSpPr/>
          <p:nvPr/>
        </p:nvSpPr>
        <p:spPr>
          <a:xfrm>
            <a:off x="3604518" y="7380669"/>
            <a:ext cx="15240" cy="22225"/>
          </a:xfrm>
          <a:custGeom>
            <a:avLst/>
            <a:gdLst/>
            <a:ahLst/>
            <a:cxnLst/>
            <a:rect l="l" t="t" r="r" b="b"/>
            <a:pathLst>
              <a:path w="15240" h="22225">
                <a:moveTo>
                  <a:pt x="15240" y="0"/>
                </a:moveTo>
                <a:lnTo>
                  <a:pt x="0" y="6096"/>
                </a:lnTo>
                <a:lnTo>
                  <a:pt x="15240" y="22098"/>
                </a:lnTo>
                <a:lnTo>
                  <a:pt x="15240" y="0"/>
                </a:lnTo>
              </a:path>
            </a:pathLst>
          </a:custGeom>
          <a:ln w="3175">
            <a:solidFill>
              <a:srgbClr val="000000"/>
            </a:solidFill>
          </a:ln>
        </p:spPr>
        <p:txBody>
          <a:bodyPr wrap="square" lIns="0" tIns="0" rIns="0" bIns="0" rtlCol="0"/>
          <a:lstStyle/>
          <a:p>
            <a:endParaRPr/>
          </a:p>
        </p:txBody>
      </p:sp>
      <p:sp>
        <p:nvSpPr>
          <p:cNvPr id="1315" name="object 1315"/>
          <p:cNvSpPr/>
          <p:nvPr/>
        </p:nvSpPr>
        <p:spPr>
          <a:xfrm>
            <a:off x="3598423" y="7387526"/>
            <a:ext cx="22225" cy="15240"/>
          </a:xfrm>
          <a:custGeom>
            <a:avLst/>
            <a:gdLst/>
            <a:ahLst/>
            <a:cxnLst/>
            <a:rect l="l" t="t" r="r" b="b"/>
            <a:pathLst>
              <a:path w="22225" h="15240">
                <a:moveTo>
                  <a:pt x="6857" y="0"/>
                </a:moveTo>
                <a:lnTo>
                  <a:pt x="0" y="15240"/>
                </a:lnTo>
                <a:lnTo>
                  <a:pt x="22097" y="15240"/>
                </a:lnTo>
                <a:lnTo>
                  <a:pt x="6857" y="0"/>
                </a:lnTo>
                <a:close/>
              </a:path>
            </a:pathLst>
          </a:custGeom>
          <a:solidFill>
            <a:srgbClr val="000000"/>
          </a:solidFill>
        </p:spPr>
        <p:txBody>
          <a:bodyPr wrap="square" lIns="0" tIns="0" rIns="0" bIns="0" rtlCol="0"/>
          <a:lstStyle/>
          <a:p>
            <a:endParaRPr/>
          </a:p>
        </p:txBody>
      </p:sp>
      <p:sp>
        <p:nvSpPr>
          <p:cNvPr id="1316" name="object 1316"/>
          <p:cNvSpPr/>
          <p:nvPr/>
        </p:nvSpPr>
        <p:spPr>
          <a:xfrm>
            <a:off x="3598423" y="7386764"/>
            <a:ext cx="21590" cy="16510"/>
          </a:xfrm>
          <a:custGeom>
            <a:avLst/>
            <a:gdLst/>
            <a:ahLst/>
            <a:cxnLst/>
            <a:rect l="l" t="t" r="r" b="b"/>
            <a:pathLst>
              <a:path w="21590" h="16509">
                <a:moveTo>
                  <a:pt x="6095" y="0"/>
                </a:moveTo>
                <a:lnTo>
                  <a:pt x="0" y="16001"/>
                </a:lnTo>
                <a:lnTo>
                  <a:pt x="21335" y="16001"/>
                </a:lnTo>
                <a:lnTo>
                  <a:pt x="6095" y="0"/>
                </a:lnTo>
              </a:path>
            </a:pathLst>
          </a:custGeom>
          <a:ln w="3175">
            <a:solidFill>
              <a:srgbClr val="000000"/>
            </a:solidFill>
          </a:ln>
        </p:spPr>
        <p:txBody>
          <a:bodyPr wrap="square" lIns="0" tIns="0" rIns="0" bIns="0" rtlCol="0"/>
          <a:lstStyle/>
          <a:p>
            <a:endParaRPr/>
          </a:p>
        </p:txBody>
      </p:sp>
      <p:sp>
        <p:nvSpPr>
          <p:cNvPr id="1317" name="object 1317"/>
          <p:cNvSpPr/>
          <p:nvPr/>
        </p:nvSpPr>
        <p:spPr>
          <a:xfrm>
            <a:off x="3598423" y="7402767"/>
            <a:ext cx="22225" cy="14604"/>
          </a:xfrm>
          <a:custGeom>
            <a:avLst/>
            <a:gdLst/>
            <a:ahLst/>
            <a:cxnLst/>
            <a:rect l="l" t="t" r="r" b="b"/>
            <a:pathLst>
              <a:path w="22225" h="14604">
                <a:moveTo>
                  <a:pt x="22097" y="0"/>
                </a:moveTo>
                <a:lnTo>
                  <a:pt x="0" y="0"/>
                </a:lnTo>
                <a:lnTo>
                  <a:pt x="6857" y="14477"/>
                </a:lnTo>
                <a:lnTo>
                  <a:pt x="22097" y="0"/>
                </a:lnTo>
                <a:close/>
              </a:path>
            </a:pathLst>
          </a:custGeom>
          <a:solidFill>
            <a:srgbClr val="000000"/>
          </a:solidFill>
        </p:spPr>
        <p:txBody>
          <a:bodyPr wrap="square" lIns="0" tIns="0" rIns="0" bIns="0" rtlCol="0"/>
          <a:lstStyle/>
          <a:p>
            <a:endParaRPr/>
          </a:p>
        </p:txBody>
      </p:sp>
      <p:sp>
        <p:nvSpPr>
          <p:cNvPr id="1318" name="object 1318"/>
          <p:cNvSpPr/>
          <p:nvPr/>
        </p:nvSpPr>
        <p:spPr>
          <a:xfrm>
            <a:off x="3598423" y="7402767"/>
            <a:ext cx="21590" cy="14604"/>
          </a:xfrm>
          <a:custGeom>
            <a:avLst/>
            <a:gdLst/>
            <a:ahLst/>
            <a:cxnLst/>
            <a:rect l="l" t="t" r="r" b="b"/>
            <a:pathLst>
              <a:path w="21590" h="14604">
                <a:moveTo>
                  <a:pt x="0" y="0"/>
                </a:moveTo>
                <a:lnTo>
                  <a:pt x="6095" y="14477"/>
                </a:lnTo>
                <a:lnTo>
                  <a:pt x="21335" y="0"/>
                </a:lnTo>
                <a:lnTo>
                  <a:pt x="0" y="0"/>
                </a:lnTo>
              </a:path>
            </a:pathLst>
          </a:custGeom>
          <a:ln w="3175">
            <a:solidFill>
              <a:srgbClr val="000000"/>
            </a:solidFill>
          </a:ln>
        </p:spPr>
        <p:txBody>
          <a:bodyPr wrap="square" lIns="0" tIns="0" rIns="0" bIns="0" rtlCol="0"/>
          <a:lstStyle/>
          <a:p>
            <a:endParaRPr/>
          </a:p>
        </p:txBody>
      </p:sp>
      <p:sp>
        <p:nvSpPr>
          <p:cNvPr id="1319" name="object 1319"/>
          <p:cNvSpPr/>
          <p:nvPr/>
        </p:nvSpPr>
        <p:spPr>
          <a:xfrm>
            <a:off x="3605281" y="7402767"/>
            <a:ext cx="15240" cy="21590"/>
          </a:xfrm>
          <a:custGeom>
            <a:avLst/>
            <a:gdLst/>
            <a:ahLst/>
            <a:cxnLst/>
            <a:rect l="l" t="t" r="r" b="b"/>
            <a:pathLst>
              <a:path w="15240" h="21590">
                <a:moveTo>
                  <a:pt x="15240" y="0"/>
                </a:moveTo>
                <a:lnTo>
                  <a:pt x="0" y="14477"/>
                </a:lnTo>
                <a:lnTo>
                  <a:pt x="15240" y="21336"/>
                </a:lnTo>
                <a:lnTo>
                  <a:pt x="15240" y="0"/>
                </a:lnTo>
                <a:close/>
              </a:path>
            </a:pathLst>
          </a:custGeom>
          <a:solidFill>
            <a:srgbClr val="000000"/>
          </a:solidFill>
        </p:spPr>
        <p:txBody>
          <a:bodyPr wrap="square" lIns="0" tIns="0" rIns="0" bIns="0" rtlCol="0"/>
          <a:lstStyle/>
          <a:p>
            <a:endParaRPr/>
          </a:p>
        </p:txBody>
      </p:sp>
      <p:sp>
        <p:nvSpPr>
          <p:cNvPr id="1320" name="object 1320"/>
          <p:cNvSpPr/>
          <p:nvPr/>
        </p:nvSpPr>
        <p:spPr>
          <a:xfrm>
            <a:off x="3604518" y="7402767"/>
            <a:ext cx="15240" cy="21590"/>
          </a:xfrm>
          <a:custGeom>
            <a:avLst/>
            <a:gdLst/>
            <a:ahLst/>
            <a:cxnLst/>
            <a:rect l="l" t="t" r="r" b="b"/>
            <a:pathLst>
              <a:path w="15240" h="21590">
                <a:moveTo>
                  <a:pt x="0" y="14477"/>
                </a:moveTo>
                <a:lnTo>
                  <a:pt x="15240" y="21336"/>
                </a:lnTo>
                <a:lnTo>
                  <a:pt x="15240" y="0"/>
                </a:lnTo>
                <a:lnTo>
                  <a:pt x="0" y="14477"/>
                </a:lnTo>
              </a:path>
            </a:pathLst>
          </a:custGeom>
          <a:ln w="3175">
            <a:solidFill>
              <a:srgbClr val="000000"/>
            </a:solidFill>
          </a:ln>
        </p:spPr>
        <p:txBody>
          <a:bodyPr wrap="square" lIns="0" tIns="0" rIns="0" bIns="0" rtlCol="0"/>
          <a:lstStyle/>
          <a:p>
            <a:endParaRPr/>
          </a:p>
        </p:txBody>
      </p:sp>
      <p:sp>
        <p:nvSpPr>
          <p:cNvPr id="1321" name="object 1321"/>
          <p:cNvSpPr/>
          <p:nvPr/>
        </p:nvSpPr>
        <p:spPr>
          <a:xfrm>
            <a:off x="3620521" y="7402767"/>
            <a:ext cx="14604" cy="21590"/>
          </a:xfrm>
          <a:custGeom>
            <a:avLst/>
            <a:gdLst/>
            <a:ahLst/>
            <a:cxnLst/>
            <a:rect l="l" t="t" r="r" b="b"/>
            <a:pathLst>
              <a:path w="14605" h="21590">
                <a:moveTo>
                  <a:pt x="0" y="0"/>
                </a:moveTo>
                <a:lnTo>
                  <a:pt x="0" y="21336"/>
                </a:lnTo>
                <a:lnTo>
                  <a:pt x="14478" y="14477"/>
                </a:lnTo>
                <a:lnTo>
                  <a:pt x="0" y="0"/>
                </a:lnTo>
                <a:close/>
              </a:path>
            </a:pathLst>
          </a:custGeom>
          <a:solidFill>
            <a:srgbClr val="000000"/>
          </a:solidFill>
        </p:spPr>
        <p:txBody>
          <a:bodyPr wrap="square" lIns="0" tIns="0" rIns="0" bIns="0" rtlCol="0"/>
          <a:lstStyle/>
          <a:p>
            <a:endParaRPr/>
          </a:p>
        </p:txBody>
      </p:sp>
      <p:sp>
        <p:nvSpPr>
          <p:cNvPr id="1322" name="object 1322"/>
          <p:cNvSpPr/>
          <p:nvPr/>
        </p:nvSpPr>
        <p:spPr>
          <a:xfrm>
            <a:off x="3619759" y="7402767"/>
            <a:ext cx="15240" cy="21590"/>
          </a:xfrm>
          <a:custGeom>
            <a:avLst/>
            <a:gdLst/>
            <a:ahLst/>
            <a:cxnLst/>
            <a:rect l="l" t="t" r="r" b="b"/>
            <a:pathLst>
              <a:path w="15240" h="21590">
                <a:moveTo>
                  <a:pt x="0" y="21336"/>
                </a:moveTo>
                <a:lnTo>
                  <a:pt x="15240" y="14477"/>
                </a:lnTo>
                <a:lnTo>
                  <a:pt x="0" y="0"/>
                </a:lnTo>
                <a:lnTo>
                  <a:pt x="0" y="21336"/>
                </a:lnTo>
              </a:path>
            </a:pathLst>
          </a:custGeom>
          <a:ln w="3175">
            <a:solidFill>
              <a:srgbClr val="000000"/>
            </a:solidFill>
          </a:ln>
        </p:spPr>
        <p:txBody>
          <a:bodyPr wrap="square" lIns="0" tIns="0" rIns="0" bIns="0" rtlCol="0"/>
          <a:lstStyle/>
          <a:p>
            <a:endParaRPr/>
          </a:p>
        </p:txBody>
      </p:sp>
      <p:sp>
        <p:nvSpPr>
          <p:cNvPr id="1323" name="object 1323"/>
          <p:cNvSpPr/>
          <p:nvPr/>
        </p:nvSpPr>
        <p:spPr>
          <a:xfrm>
            <a:off x="3620521" y="7402767"/>
            <a:ext cx="21590" cy="14604"/>
          </a:xfrm>
          <a:custGeom>
            <a:avLst/>
            <a:gdLst/>
            <a:ahLst/>
            <a:cxnLst/>
            <a:rect l="l" t="t" r="r" b="b"/>
            <a:pathLst>
              <a:path w="21590" h="14604">
                <a:moveTo>
                  <a:pt x="21336" y="0"/>
                </a:moveTo>
                <a:lnTo>
                  <a:pt x="0" y="0"/>
                </a:lnTo>
                <a:lnTo>
                  <a:pt x="14478" y="14477"/>
                </a:lnTo>
                <a:lnTo>
                  <a:pt x="21336" y="0"/>
                </a:lnTo>
                <a:close/>
              </a:path>
            </a:pathLst>
          </a:custGeom>
          <a:solidFill>
            <a:srgbClr val="000000"/>
          </a:solidFill>
        </p:spPr>
        <p:txBody>
          <a:bodyPr wrap="square" lIns="0" tIns="0" rIns="0" bIns="0" rtlCol="0"/>
          <a:lstStyle/>
          <a:p>
            <a:endParaRPr/>
          </a:p>
        </p:txBody>
      </p:sp>
      <p:sp>
        <p:nvSpPr>
          <p:cNvPr id="1324" name="object 1324"/>
          <p:cNvSpPr/>
          <p:nvPr/>
        </p:nvSpPr>
        <p:spPr>
          <a:xfrm>
            <a:off x="3619759" y="7402767"/>
            <a:ext cx="22225" cy="14604"/>
          </a:xfrm>
          <a:custGeom>
            <a:avLst/>
            <a:gdLst/>
            <a:ahLst/>
            <a:cxnLst/>
            <a:rect l="l" t="t" r="r" b="b"/>
            <a:pathLst>
              <a:path w="22225" h="14604">
                <a:moveTo>
                  <a:pt x="15240" y="14477"/>
                </a:moveTo>
                <a:lnTo>
                  <a:pt x="22098" y="0"/>
                </a:lnTo>
                <a:lnTo>
                  <a:pt x="0" y="0"/>
                </a:lnTo>
                <a:lnTo>
                  <a:pt x="15240" y="14477"/>
                </a:lnTo>
              </a:path>
            </a:pathLst>
          </a:custGeom>
          <a:ln w="3175">
            <a:solidFill>
              <a:srgbClr val="000000"/>
            </a:solidFill>
          </a:ln>
        </p:spPr>
        <p:txBody>
          <a:bodyPr wrap="square" lIns="0" tIns="0" rIns="0" bIns="0" rtlCol="0"/>
          <a:lstStyle/>
          <a:p>
            <a:endParaRPr/>
          </a:p>
        </p:txBody>
      </p:sp>
      <p:sp>
        <p:nvSpPr>
          <p:cNvPr id="1325" name="object 1325"/>
          <p:cNvSpPr/>
          <p:nvPr/>
        </p:nvSpPr>
        <p:spPr>
          <a:xfrm>
            <a:off x="4115059" y="7589457"/>
            <a:ext cx="25400" cy="18415"/>
          </a:xfrm>
          <a:custGeom>
            <a:avLst/>
            <a:gdLst/>
            <a:ahLst/>
            <a:cxnLst/>
            <a:rect l="l" t="t" r="r" b="b"/>
            <a:pathLst>
              <a:path w="25400" h="18415">
                <a:moveTo>
                  <a:pt x="17525" y="0"/>
                </a:moveTo>
                <a:lnTo>
                  <a:pt x="0" y="18287"/>
                </a:lnTo>
                <a:lnTo>
                  <a:pt x="25145" y="18287"/>
                </a:lnTo>
                <a:lnTo>
                  <a:pt x="17525" y="0"/>
                </a:lnTo>
                <a:close/>
              </a:path>
            </a:pathLst>
          </a:custGeom>
          <a:solidFill>
            <a:srgbClr val="000000"/>
          </a:solidFill>
        </p:spPr>
        <p:txBody>
          <a:bodyPr wrap="square" lIns="0" tIns="0" rIns="0" bIns="0" rtlCol="0"/>
          <a:lstStyle/>
          <a:p>
            <a:endParaRPr/>
          </a:p>
        </p:txBody>
      </p:sp>
      <p:sp>
        <p:nvSpPr>
          <p:cNvPr id="1326" name="object 1326"/>
          <p:cNvSpPr/>
          <p:nvPr/>
        </p:nvSpPr>
        <p:spPr>
          <a:xfrm>
            <a:off x="4115059" y="7589457"/>
            <a:ext cx="25400" cy="18415"/>
          </a:xfrm>
          <a:custGeom>
            <a:avLst/>
            <a:gdLst/>
            <a:ahLst/>
            <a:cxnLst/>
            <a:rect l="l" t="t" r="r" b="b"/>
            <a:pathLst>
              <a:path w="25400" h="18415">
                <a:moveTo>
                  <a:pt x="25145" y="18287"/>
                </a:moveTo>
                <a:lnTo>
                  <a:pt x="17525" y="0"/>
                </a:lnTo>
                <a:lnTo>
                  <a:pt x="0" y="18287"/>
                </a:lnTo>
                <a:lnTo>
                  <a:pt x="25145" y="18287"/>
                </a:lnTo>
              </a:path>
            </a:pathLst>
          </a:custGeom>
          <a:ln w="3175">
            <a:solidFill>
              <a:srgbClr val="000000"/>
            </a:solidFill>
          </a:ln>
        </p:spPr>
        <p:txBody>
          <a:bodyPr wrap="square" lIns="0" tIns="0" rIns="0" bIns="0" rtlCol="0"/>
          <a:lstStyle/>
          <a:p>
            <a:endParaRPr/>
          </a:p>
        </p:txBody>
      </p:sp>
      <p:sp>
        <p:nvSpPr>
          <p:cNvPr id="1327" name="object 1327"/>
          <p:cNvSpPr/>
          <p:nvPr/>
        </p:nvSpPr>
        <p:spPr>
          <a:xfrm>
            <a:off x="4115059" y="7581836"/>
            <a:ext cx="17780" cy="26034"/>
          </a:xfrm>
          <a:custGeom>
            <a:avLst/>
            <a:gdLst/>
            <a:ahLst/>
            <a:cxnLst/>
            <a:rect l="l" t="t" r="r" b="b"/>
            <a:pathLst>
              <a:path w="17780" h="26034">
                <a:moveTo>
                  <a:pt x="0" y="0"/>
                </a:moveTo>
                <a:lnTo>
                  <a:pt x="0" y="25907"/>
                </a:lnTo>
                <a:lnTo>
                  <a:pt x="17525" y="7619"/>
                </a:lnTo>
                <a:lnTo>
                  <a:pt x="0" y="0"/>
                </a:lnTo>
                <a:close/>
              </a:path>
            </a:pathLst>
          </a:custGeom>
          <a:solidFill>
            <a:srgbClr val="000000"/>
          </a:solidFill>
        </p:spPr>
        <p:txBody>
          <a:bodyPr wrap="square" lIns="0" tIns="0" rIns="0" bIns="0" rtlCol="0"/>
          <a:lstStyle/>
          <a:p>
            <a:endParaRPr/>
          </a:p>
        </p:txBody>
      </p:sp>
      <p:sp>
        <p:nvSpPr>
          <p:cNvPr id="1328" name="object 1328"/>
          <p:cNvSpPr/>
          <p:nvPr/>
        </p:nvSpPr>
        <p:spPr>
          <a:xfrm>
            <a:off x="4115059" y="7581836"/>
            <a:ext cx="17780" cy="26034"/>
          </a:xfrm>
          <a:custGeom>
            <a:avLst/>
            <a:gdLst/>
            <a:ahLst/>
            <a:cxnLst/>
            <a:rect l="l" t="t" r="r" b="b"/>
            <a:pathLst>
              <a:path w="17780" h="26034">
                <a:moveTo>
                  <a:pt x="17525" y="7619"/>
                </a:moveTo>
                <a:lnTo>
                  <a:pt x="0" y="0"/>
                </a:lnTo>
                <a:lnTo>
                  <a:pt x="0" y="25907"/>
                </a:lnTo>
                <a:lnTo>
                  <a:pt x="17525" y="7619"/>
                </a:lnTo>
              </a:path>
            </a:pathLst>
          </a:custGeom>
          <a:ln w="3175">
            <a:solidFill>
              <a:srgbClr val="000000"/>
            </a:solidFill>
          </a:ln>
        </p:spPr>
        <p:txBody>
          <a:bodyPr wrap="square" lIns="0" tIns="0" rIns="0" bIns="0" rtlCol="0"/>
          <a:lstStyle/>
          <a:p>
            <a:endParaRPr/>
          </a:p>
        </p:txBody>
      </p:sp>
      <p:sp>
        <p:nvSpPr>
          <p:cNvPr id="1329" name="object 1329"/>
          <p:cNvSpPr/>
          <p:nvPr/>
        </p:nvSpPr>
        <p:spPr>
          <a:xfrm>
            <a:off x="4096771" y="7581836"/>
            <a:ext cx="18415" cy="26034"/>
          </a:xfrm>
          <a:custGeom>
            <a:avLst/>
            <a:gdLst/>
            <a:ahLst/>
            <a:cxnLst/>
            <a:rect l="l" t="t" r="r" b="b"/>
            <a:pathLst>
              <a:path w="18414" h="26034">
                <a:moveTo>
                  <a:pt x="18287" y="0"/>
                </a:moveTo>
                <a:lnTo>
                  <a:pt x="0" y="7619"/>
                </a:lnTo>
                <a:lnTo>
                  <a:pt x="18287" y="25907"/>
                </a:lnTo>
                <a:lnTo>
                  <a:pt x="18287" y="0"/>
                </a:lnTo>
                <a:close/>
              </a:path>
            </a:pathLst>
          </a:custGeom>
          <a:solidFill>
            <a:srgbClr val="000000"/>
          </a:solidFill>
        </p:spPr>
        <p:txBody>
          <a:bodyPr wrap="square" lIns="0" tIns="0" rIns="0" bIns="0" rtlCol="0"/>
          <a:lstStyle/>
          <a:p>
            <a:endParaRPr/>
          </a:p>
        </p:txBody>
      </p:sp>
      <p:sp>
        <p:nvSpPr>
          <p:cNvPr id="1330" name="object 1330"/>
          <p:cNvSpPr/>
          <p:nvPr/>
        </p:nvSpPr>
        <p:spPr>
          <a:xfrm>
            <a:off x="4096771" y="7581836"/>
            <a:ext cx="18415" cy="26034"/>
          </a:xfrm>
          <a:custGeom>
            <a:avLst/>
            <a:gdLst/>
            <a:ahLst/>
            <a:cxnLst/>
            <a:rect l="l" t="t" r="r" b="b"/>
            <a:pathLst>
              <a:path w="18414" h="26034">
                <a:moveTo>
                  <a:pt x="18287" y="0"/>
                </a:moveTo>
                <a:lnTo>
                  <a:pt x="0" y="7619"/>
                </a:lnTo>
                <a:lnTo>
                  <a:pt x="18287" y="25907"/>
                </a:lnTo>
                <a:lnTo>
                  <a:pt x="18287" y="0"/>
                </a:lnTo>
              </a:path>
            </a:pathLst>
          </a:custGeom>
          <a:ln w="3175">
            <a:solidFill>
              <a:srgbClr val="000000"/>
            </a:solidFill>
          </a:ln>
        </p:spPr>
        <p:txBody>
          <a:bodyPr wrap="square" lIns="0" tIns="0" rIns="0" bIns="0" rtlCol="0"/>
          <a:lstStyle/>
          <a:p>
            <a:endParaRPr/>
          </a:p>
        </p:txBody>
      </p:sp>
      <p:sp>
        <p:nvSpPr>
          <p:cNvPr id="1331" name="object 1331"/>
          <p:cNvSpPr/>
          <p:nvPr/>
        </p:nvSpPr>
        <p:spPr>
          <a:xfrm>
            <a:off x="4089150" y="7589457"/>
            <a:ext cx="26034" cy="18415"/>
          </a:xfrm>
          <a:custGeom>
            <a:avLst/>
            <a:gdLst/>
            <a:ahLst/>
            <a:cxnLst/>
            <a:rect l="l" t="t" r="r" b="b"/>
            <a:pathLst>
              <a:path w="26035" h="18415">
                <a:moveTo>
                  <a:pt x="7619" y="0"/>
                </a:moveTo>
                <a:lnTo>
                  <a:pt x="0" y="18287"/>
                </a:lnTo>
                <a:lnTo>
                  <a:pt x="25907" y="18287"/>
                </a:lnTo>
                <a:lnTo>
                  <a:pt x="7619" y="0"/>
                </a:lnTo>
                <a:close/>
              </a:path>
            </a:pathLst>
          </a:custGeom>
          <a:solidFill>
            <a:srgbClr val="000000"/>
          </a:solidFill>
        </p:spPr>
        <p:txBody>
          <a:bodyPr wrap="square" lIns="0" tIns="0" rIns="0" bIns="0" rtlCol="0"/>
          <a:lstStyle/>
          <a:p>
            <a:endParaRPr/>
          </a:p>
        </p:txBody>
      </p:sp>
      <p:sp>
        <p:nvSpPr>
          <p:cNvPr id="1332" name="object 1332"/>
          <p:cNvSpPr/>
          <p:nvPr/>
        </p:nvSpPr>
        <p:spPr>
          <a:xfrm>
            <a:off x="4089150" y="7589457"/>
            <a:ext cx="26034" cy="18415"/>
          </a:xfrm>
          <a:custGeom>
            <a:avLst/>
            <a:gdLst/>
            <a:ahLst/>
            <a:cxnLst/>
            <a:rect l="l" t="t" r="r" b="b"/>
            <a:pathLst>
              <a:path w="26035" h="18415">
                <a:moveTo>
                  <a:pt x="7619" y="0"/>
                </a:moveTo>
                <a:lnTo>
                  <a:pt x="0" y="18287"/>
                </a:lnTo>
                <a:lnTo>
                  <a:pt x="25907" y="18287"/>
                </a:lnTo>
                <a:lnTo>
                  <a:pt x="7619" y="0"/>
                </a:lnTo>
              </a:path>
            </a:pathLst>
          </a:custGeom>
          <a:ln w="3175">
            <a:solidFill>
              <a:srgbClr val="000000"/>
            </a:solidFill>
          </a:ln>
        </p:spPr>
        <p:txBody>
          <a:bodyPr wrap="square" lIns="0" tIns="0" rIns="0" bIns="0" rtlCol="0"/>
          <a:lstStyle/>
          <a:p>
            <a:endParaRPr/>
          </a:p>
        </p:txBody>
      </p:sp>
      <p:sp>
        <p:nvSpPr>
          <p:cNvPr id="1333" name="object 1333"/>
          <p:cNvSpPr/>
          <p:nvPr/>
        </p:nvSpPr>
        <p:spPr>
          <a:xfrm>
            <a:off x="4089150" y="7607745"/>
            <a:ext cx="26034" cy="18415"/>
          </a:xfrm>
          <a:custGeom>
            <a:avLst/>
            <a:gdLst/>
            <a:ahLst/>
            <a:cxnLst/>
            <a:rect l="l" t="t" r="r" b="b"/>
            <a:pathLst>
              <a:path w="26035" h="18415">
                <a:moveTo>
                  <a:pt x="25907" y="0"/>
                </a:moveTo>
                <a:lnTo>
                  <a:pt x="0" y="0"/>
                </a:lnTo>
                <a:lnTo>
                  <a:pt x="7619" y="18287"/>
                </a:lnTo>
                <a:lnTo>
                  <a:pt x="25907" y="0"/>
                </a:lnTo>
                <a:close/>
              </a:path>
            </a:pathLst>
          </a:custGeom>
          <a:solidFill>
            <a:srgbClr val="000000"/>
          </a:solidFill>
        </p:spPr>
        <p:txBody>
          <a:bodyPr wrap="square" lIns="0" tIns="0" rIns="0" bIns="0" rtlCol="0"/>
          <a:lstStyle/>
          <a:p>
            <a:endParaRPr/>
          </a:p>
        </p:txBody>
      </p:sp>
      <p:sp>
        <p:nvSpPr>
          <p:cNvPr id="1334" name="object 1334"/>
          <p:cNvSpPr/>
          <p:nvPr/>
        </p:nvSpPr>
        <p:spPr>
          <a:xfrm>
            <a:off x="4089150" y="7607745"/>
            <a:ext cx="26034" cy="18415"/>
          </a:xfrm>
          <a:custGeom>
            <a:avLst/>
            <a:gdLst/>
            <a:ahLst/>
            <a:cxnLst/>
            <a:rect l="l" t="t" r="r" b="b"/>
            <a:pathLst>
              <a:path w="26035" h="18415">
                <a:moveTo>
                  <a:pt x="0" y="0"/>
                </a:moveTo>
                <a:lnTo>
                  <a:pt x="7619" y="18287"/>
                </a:lnTo>
                <a:lnTo>
                  <a:pt x="25907" y="0"/>
                </a:lnTo>
                <a:lnTo>
                  <a:pt x="0" y="0"/>
                </a:lnTo>
              </a:path>
            </a:pathLst>
          </a:custGeom>
          <a:ln w="3175">
            <a:solidFill>
              <a:srgbClr val="000000"/>
            </a:solidFill>
          </a:ln>
        </p:spPr>
        <p:txBody>
          <a:bodyPr wrap="square" lIns="0" tIns="0" rIns="0" bIns="0" rtlCol="0"/>
          <a:lstStyle/>
          <a:p>
            <a:endParaRPr/>
          </a:p>
        </p:txBody>
      </p:sp>
      <p:sp>
        <p:nvSpPr>
          <p:cNvPr id="1335" name="object 1335"/>
          <p:cNvSpPr/>
          <p:nvPr/>
        </p:nvSpPr>
        <p:spPr>
          <a:xfrm>
            <a:off x="4096771" y="7607745"/>
            <a:ext cx="18415" cy="26034"/>
          </a:xfrm>
          <a:custGeom>
            <a:avLst/>
            <a:gdLst/>
            <a:ahLst/>
            <a:cxnLst/>
            <a:rect l="l" t="t" r="r" b="b"/>
            <a:pathLst>
              <a:path w="18414" h="26034">
                <a:moveTo>
                  <a:pt x="18287" y="0"/>
                </a:moveTo>
                <a:lnTo>
                  <a:pt x="0" y="18287"/>
                </a:lnTo>
                <a:lnTo>
                  <a:pt x="18287" y="25908"/>
                </a:lnTo>
                <a:lnTo>
                  <a:pt x="18287" y="0"/>
                </a:lnTo>
                <a:close/>
              </a:path>
            </a:pathLst>
          </a:custGeom>
          <a:solidFill>
            <a:srgbClr val="000000"/>
          </a:solidFill>
        </p:spPr>
        <p:txBody>
          <a:bodyPr wrap="square" lIns="0" tIns="0" rIns="0" bIns="0" rtlCol="0"/>
          <a:lstStyle/>
          <a:p>
            <a:endParaRPr/>
          </a:p>
        </p:txBody>
      </p:sp>
      <p:sp>
        <p:nvSpPr>
          <p:cNvPr id="1336" name="object 1336"/>
          <p:cNvSpPr/>
          <p:nvPr/>
        </p:nvSpPr>
        <p:spPr>
          <a:xfrm>
            <a:off x="4096771" y="7607745"/>
            <a:ext cx="18415" cy="26034"/>
          </a:xfrm>
          <a:custGeom>
            <a:avLst/>
            <a:gdLst/>
            <a:ahLst/>
            <a:cxnLst/>
            <a:rect l="l" t="t" r="r" b="b"/>
            <a:pathLst>
              <a:path w="18414" h="26034">
                <a:moveTo>
                  <a:pt x="0" y="18287"/>
                </a:moveTo>
                <a:lnTo>
                  <a:pt x="18287" y="25908"/>
                </a:lnTo>
                <a:lnTo>
                  <a:pt x="18287" y="0"/>
                </a:lnTo>
                <a:lnTo>
                  <a:pt x="0" y="18287"/>
                </a:lnTo>
              </a:path>
            </a:pathLst>
          </a:custGeom>
          <a:ln w="3175">
            <a:solidFill>
              <a:srgbClr val="000000"/>
            </a:solidFill>
          </a:ln>
        </p:spPr>
        <p:txBody>
          <a:bodyPr wrap="square" lIns="0" tIns="0" rIns="0" bIns="0" rtlCol="0"/>
          <a:lstStyle/>
          <a:p>
            <a:endParaRPr/>
          </a:p>
        </p:txBody>
      </p:sp>
      <p:sp>
        <p:nvSpPr>
          <p:cNvPr id="1337" name="object 1337"/>
          <p:cNvSpPr/>
          <p:nvPr/>
        </p:nvSpPr>
        <p:spPr>
          <a:xfrm>
            <a:off x="4115059" y="7607745"/>
            <a:ext cx="17780" cy="26034"/>
          </a:xfrm>
          <a:custGeom>
            <a:avLst/>
            <a:gdLst/>
            <a:ahLst/>
            <a:cxnLst/>
            <a:rect l="l" t="t" r="r" b="b"/>
            <a:pathLst>
              <a:path w="17780" h="26034">
                <a:moveTo>
                  <a:pt x="0" y="0"/>
                </a:moveTo>
                <a:lnTo>
                  <a:pt x="0" y="25908"/>
                </a:lnTo>
                <a:lnTo>
                  <a:pt x="17525" y="18287"/>
                </a:lnTo>
                <a:lnTo>
                  <a:pt x="0" y="0"/>
                </a:lnTo>
                <a:close/>
              </a:path>
            </a:pathLst>
          </a:custGeom>
          <a:solidFill>
            <a:srgbClr val="000000"/>
          </a:solidFill>
        </p:spPr>
        <p:txBody>
          <a:bodyPr wrap="square" lIns="0" tIns="0" rIns="0" bIns="0" rtlCol="0"/>
          <a:lstStyle/>
          <a:p>
            <a:endParaRPr/>
          </a:p>
        </p:txBody>
      </p:sp>
      <p:sp>
        <p:nvSpPr>
          <p:cNvPr id="1338" name="object 1338"/>
          <p:cNvSpPr/>
          <p:nvPr/>
        </p:nvSpPr>
        <p:spPr>
          <a:xfrm>
            <a:off x="4115059" y="7607745"/>
            <a:ext cx="17780" cy="26034"/>
          </a:xfrm>
          <a:custGeom>
            <a:avLst/>
            <a:gdLst/>
            <a:ahLst/>
            <a:cxnLst/>
            <a:rect l="l" t="t" r="r" b="b"/>
            <a:pathLst>
              <a:path w="17780" h="26034">
                <a:moveTo>
                  <a:pt x="0" y="25908"/>
                </a:moveTo>
                <a:lnTo>
                  <a:pt x="17525" y="18287"/>
                </a:lnTo>
                <a:lnTo>
                  <a:pt x="0" y="0"/>
                </a:lnTo>
                <a:lnTo>
                  <a:pt x="0" y="25908"/>
                </a:lnTo>
              </a:path>
            </a:pathLst>
          </a:custGeom>
          <a:ln w="3175">
            <a:solidFill>
              <a:srgbClr val="000000"/>
            </a:solidFill>
          </a:ln>
        </p:spPr>
        <p:txBody>
          <a:bodyPr wrap="square" lIns="0" tIns="0" rIns="0" bIns="0" rtlCol="0"/>
          <a:lstStyle/>
          <a:p>
            <a:endParaRPr/>
          </a:p>
        </p:txBody>
      </p:sp>
      <p:sp>
        <p:nvSpPr>
          <p:cNvPr id="1339" name="object 1339"/>
          <p:cNvSpPr/>
          <p:nvPr/>
        </p:nvSpPr>
        <p:spPr>
          <a:xfrm>
            <a:off x="4115059" y="7607745"/>
            <a:ext cx="25400" cy="18415"/>
          </a:xfrm>
          <a:custGeom>
            <a:avLst/>
            <a:gdLst/>
            <a:ahLst/>
            <a:cxnLst/>
            <a:rect l="l" t="t" r="r" b="b"/>
            <a:pathLst>
              <a:path w="25400" h="18415">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1340" name="object 1340"/>
          <p:cNvSpPr/>
          <p:nvPr/>
        </p:nvSpPr>
        <p:spPr>
          <a:xfrm>
            <a:off x="4115059" y="7607745"/>
            <a:ext cx="25400" cy="18415"/>
          </a:xfrm>
          <a:custGeom>
            <a:avLst/>
            <a:gdLst/>
            <a:ahLst/>
            <a:cxnLst/>
            <a:rect l="l" t="t" r="r" b="b"/>
            <a:pathLst>
              <a:path w="25400" h="18415">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1341" name="object 1341"/>
          <p:cNvSpPr/>
          <p:nvPr/>
        </p:nvSpPr>
        <p:spPr>
          <a:xfrm>
            <a:off x="4105153" y="7549071"/>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1342" name="object 1342"/>
          <p:cNvSpPr/>
          <p:nvPr/>
        </p:nvSpPr>
        <p:spPr>
          <a:xfrm>
            <a:off x="4105153" y="7549071"/>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1343" name="object 1343"/>
          <p:cNvSpPr/>
          <p:nvPr/>
        </p:nvSpPr>
        <p:spPr>
          <a:xfrm>
            <a:off x="4105153" y="7544498"/>
            <a:ext cx="86995" cy="8890"/>
          </a:xfrm>
          <a:custGeom>
            <a:avLst/>
            <a:gdLst/>
            <a:ahLst/>
            <a:cxnLst/>
            <a:rect l="l" t="t" r="r" b="b"/>
            <a:pathLst>
              <a:path w="86994" h="8890">
                <a:moveTo>
                  <a:pt x="86868" y="0"/>
                </a:moveTo>
                <a:lnTo>
                  <a:pt x="0" y="8381"/>
                </a:lnTo>
                <a:lnTo>
                  <a:pt x="86868" y="8381"/>
                </a:lnTo>
                <a:lnTo>
                  <a:pt x="86868" y="0"/>
                </a:lnTo>
                <a:close/>
              </a:path>
            </a:pathLst>
          </a:custGeom>
          <a:solidFill>
            <a:srgbClr val="000000"/>
          </a:solidFill>
        </p:spPr>
        <p:txBody>
          <a:bodyPr wrap="square" lIns="0" tIns="0" rIns="0" bIns="0" rtlCol="0"/>
          <a:lstStyle/>
          <a:p>
            <a:endParaRPr/>
          </a:p>
        </p:txBody>
      </p:sp>
      <p:sp>
        <p:nvSpPr>
          <p:cNvPr id="1344" name="object 1344"/>
          <p:cNvSpPr/>
          <p:nvPr/>
        </p:nvSpPr>
        <p:spPr>
          <a:xfrm>
            <a:off x="4105153" y="7544498"/>
            <a:ext cx="86995" cy="8890"/>
          </a:xfrm>
          <a:custGeom>
            <a:avLst/>
            <a:gdLst/>
            <a:ahLst/>
            <a:cxnLst/>
            <a:rect l="l" t="t" r="r" b="b"/>
            <a:pathLst>
              <a:path w="86994" h="8890">
                <a:moveTo>
                  <a:pt x="86868" y="0"/>
                </a:moveTo>
                <a:lnTo>
                  <a:pt x="0" y="0"/>
                </a:lnTo>
                <a:lnTo>
                  <a:pt x="0" y="8381"/>
                </a:lnTo>
                <a:lnTo>
                  <a:pt x="86868" y="0"/>
                </a:lnTo>
                <a:close/>
              </a:path>
            </a:pathLst>
          </a:custGeom>
          <a:solidFill>
            <a:srgbClr val="000000"/>
          </a:solidFill>
        </p:spPr>
        <p:txBody>
          <a:bodyPr wrap="square" lIns="0" tIns="0" rIns="0" bIns="0" rtlCol="0"/>
          <a:lstStyle/>
          <a:p>
            <a:endParaRPr/>
          </a:p>
        </p:txBody>
      </p:sp>
      <p:sp>
        <p:nvSpPr>
          <p:cNvPr id="1345" name="object 1345"/>
          <p:cNvSpPr/>
          <p:nvPr/>
        </p:nvSpPr>
        <p:spPr>
          <a:xfrm>
            <a:off x="4105153" y="7544498"/>
            <a:ext cx="86995" cy="8890"/>
          </a:xfrm>
          <a:custGeom>
            <a:avLst/>
            <a:gdLst/>
            <a:ahLst/>
            <a:cxnLst/>
            <a:rect l="l" t="t" r="r" b="b"/>
            <a:pathLst>
              <a:path w="86994" h="8890">
                <a:moveTo>
                  <a:pt x="86868" y="8381"/>
                </a:moveTo>
                <a:lnTo>
                  <a:pt x="86868" y="0"/>
                </a:lnTo>
                <a:lnTo>
                  <a:pt x="0" y="0"/>
                </a:lnTo>
                <a:lnTo>
                  <a:pt x="0" y="8381"/>
                </a:lnTo>
                <a:lnTo>
                  <a:pt x="86868" y="8381"/>
                </a:lnTo>
              </a:path>
            </a:pathLst>
          </a:custGeom>
          <a:ln w="3175">
            <a:solidFill>
              <a:srgbClr val="000000"/>
            </a:solidFill>
          </a:ln>
        </p:spPr>
        <p:txBody>
          <a:bodyPr wrap="square" lIns="0" tIns="0" rIns="0" bIns="0" rtlCol="0"/>
          <a:lstStyle/>
          <a:p>
            <a:endParaRPr/>
          </a:p>
        </p:txBody>
      </p:sp>
      <p:sp>
        <p:nvSpPr>
          <p:cNvPr id="1346" name="object 1346"/>
          <p:cNvSpPr/>
          <p:nvPr/>
        </p:nvSpPr>
        <p:spPr>
          <a:xfrm>
            <a:off x="4105153" y="7549071"/>
            <a:ext cx="86995" cy="0"/>
          </a:xfrm>
          <a:custGeom>
            <a:avLst/>
            <a:gdLst/>
            <a:ahLst/>
            <a:cxnLst/>
            <a:rect l="l" t="t" r="r" b="b"/>
            <a:pathLst>
              <a:path w="86994">
                <a:moveTo>
                  <a:pt x="0" y="0"/>
                </a:moveTo>
                <a:lnTo>
                  <a:pt x="86868" y="0"/>
                </a:lnTo>
              </a:path>
            </a:pathLst>
          </a:custGeom>
          <a:ln w="3175">
            <a:solidFill>
              <a:srgbClr val="000000"/>
            </a:solidFill>
          </a:ln>
        </p:spPr>
        <p:txBody>
          <a:bodyPr wrap="square" lIns="0" tIns="0" rIns="0" bIns="0" rtlCol="0"/>
          <a:lstStyle/>
          <a:p>
            <a:endParaRPr/>
          </a:p>
        </p:txBody>
      </p:sp>
      <p:sp>
        <p:nvSpPr>
          <p:cNvPr id="1347" name="object 1347"/>
          <p:cNvSpPr/>
          <p:nvPr/>
        </p:nvSpPr>
        <p:spPr>
          <a:xfrm>
            <a:off x="3620521" y="7139876"/>
            <a:ext cx="241935" cy="8890"/>
          </a:xfrm>
          <a:custGeom>
            <a:avLst/>
            <a:gdLst/>
            <a:ahLst/>
            <a:cxnLst/>
            <a:rect l="l" t="t" r="r" b="b"/>
            <a:pathLst>
              <a:path w="241935" h="8890">
                <a:moveTo>
                  <a:pt x="241554" y="0"/>
                </a:moveTo>
                <a:lnTo>
                  <a:pt x="0" y="0"/>
                </a:lnTo>
                <a:lnTo>
                  <a:pt x="0" y="8382"/>
                </a:lnTo>
                <a:lnTo>
                  <a:pt x="241554" y="0"/>
                </a:lnTo>
                <a:close/>
              </a:path>
            </a:pathLst>
          </a:custGeom>
          <a:solidFill>
            <a:srgbClr val="000000"/>
          </a:solidFill>
        </p:spPr>
        <p:txBody>
          <a:bodyPr wrap="square" lIns="0" tIns="0" rIns="0" bIns="0" rtlCol="0"/>
          <a:lstStyle/>
          <a:p>
            <a:endParaRPr/>
          </a:p>
        </p:txBody>
      </p:sp>
      <p:sp>
        <p:nvSpPr>
          <p:cNvPr id="1348" name="object 1348"/>
          <p:cNvSpPr/>
          <p:nvPr/>
        </p:nvSpPr>
        <p:spPr>
          <a:xfrm>
            <a:off x="3620521" y="7139876"/>
            <a:ext cx="241935" cy="8890"/>
          </a:xfrm>
          <a:custGeom>
            <a:avLst/>
            <a:gdLst/>
            <a:ahLst/>
            <a:cxnLst/>
            <a:rect l="l" t="t" r="r" b="b"/>
            <a:pathLst>
              <a:path w="241935" h="8890">
                <a:moveTo>
                  <a:pt x="241554" y="0"/>
                </a:moveTo>
                <a:lnTo>
                  <a:pt x="0" y="8382"/>
                </a:lnTo>
                <a:lnTo>
                  <a:pt x="241554" y="8382"/>
                </a:lnTo>
                <a:lnTo>
                  <a:pt x="241554" y="0"/>
                </a:lnTo>
                <a:close/>
              </a:path>
            </a:pathLst>
          </a:custGeom>
          <a:solidFill>
            <a:srgbClr val="000000"/>
          </a:solidFill>
        </p:spPr>
        <p:txBody>
          <a:bodyPr wrap="square" lIns="0" tIns="0" rIns="0" bIns="0" rtlCol="0"/>
          <a:lstStyle/>
          <a:p>
            <a:endParaRPr/>
          </a:p>
        </p:txBody>
      </p:sp>
      <p:sp>
        <p:nvSpPr>
          <p:cNvPr id="1349" name="object 1349"/>
          <p:cNvSpPr/>
          <p:nvPr/>
        </p:nvSpPr>
        <p:spPr>
          <a:xfrm>
            <a:off x="3619759" y="7139876"/>
            <a:ext cx="242570" cy="8890"/>
          </a:xfrm>
          <a:custGeom>
            <a:avLst/>
            <a:gdLst/>
            <a:ahLst/>
            <a:cxnLst/>
            <a:rect l="l" t="t" r="r" b="b"/>
            <a:pathLst>
              <a:path w="242569" h="8890">
                <a:moveTo>
                  <a:pt x="0" y="0"/>
                </a:moveTo>
                <a:lnTo>
                  <a:pt x="0" y="8382"/>
                </a:lnTo>
                <a:lnTo>
                  <a:pt x="242316" y="8382"/>
                </a:lnTo>
                <a:lnTo>
                  <a:pt x="242316" y="0"/>
                </a:lnTo>
                <a:lnTo>
                  <a:pt x="0" y="0"/>
                </a:lnTo>
              </a:path>
            </a:pathLst>
          </a:custGeom>
          <a:ln w="3175">
            <a:solidFill>
              <a:srgbClr val="000000"/>
            </a:solidFill>
          </a:ln>
        </p:spPr>
        <p:txBody>
          <a:bodyPr wrap="square" lIns="0" tIns="0" rIns="0" bIns="0" rtlCol="0"/>
          <a:lstStyle/>
          <a:p>
            <a:endParaRPr/>
          </a:p>
        </p:txBody>
      </p:sp>
      <p:sp>
        <p:nvSpPr>
          <p:cNvPr id="1350" name="object 1350"/>
          <p:cNvSpPr/>
          <p:nvPr/>
        </p:nvSpPr>
        <p:spPr>
          <a:xfrm>
            <a:off x="3619759" y="7143686"/>
            <a:ext cx="242570" cy="0"/>
          </a:xfrm>
          <a:custGeom>
            <a:avLst/>
            <a:gdLst/>
            <a:ahLst/>
            <a:cxnLst/>
            <a:rect l="l" t="t" r="r" b="b"/>
            <a:pathLst>
              <a:path w="242569">
                <a:moveTo>
                  <a:pt x="0" y="0"/>
                </a:moveTo>
                <a:lnTo>
                  <a:pt x="242316" y="0"/>
                </a:lnTo>
              </a:path>
            </a:pathLst>
          </a:custGeom>
          <a:ln w="3175">
            <a:solidFill>
              <a:srgbClr val="000000"/>
            </a:solidFill>
          </a:ln>
        </p:spPr>
        <p:txBody>
          <a:bodyPr wrap="square" lIns="0" tIns="0" rIns="0" bIns="0" rtlCol="0"/>
          <a:lstStyle/>
          <a:p>
            <a:endParaRPr/>
          </a:p>
        </p:txBody>
      </p:sp>
      <p:sp>
        <p:nvSpPr>
          <p:cNvPr id="1351" name="object 1351"/>
          <p:cNvSpPr/>
          <p:nvPr/>
        </p:nvSpPr>
        <p:spPr>
          <a:xfrm>
            <a:off x="3620521" y="7129209"/>
            <a:ext cx="21590" cy="14604"/>
          </a:xfrm>
          <a:custGeom>
            <a:avLst/>
            <a:gdLst/>
            <a:ahLst/>
            <a:cxnLst/>
            <a:rect l="l" t="t" r="r" b="b"/>
            <a:pathLst>
              <a:path w="21590" h="14604">
                <a:moveTo>
                  <a:pt x="14478" y="0"/>
                </a:moveTo>
                <a:lnTo>
                  <a:pt x="0" y="14477"/>
                </a:lnTo>
                <a:lnTo>
                  <a:pt x="21336" y="14477"/>
                </a:lnTo>
                <a:lnTo>
                  <a:pt x="14478" y="0"/>
                </a:lnTo>
                <a:close/>
              </a:path>
            </a:pathLst>
          </a:custGeom>
          <a:solidFill>
            <a:srgbClr val="000000"/>
          </a:solidFill>
        </p:spPr>
        <p:txBody>
          <a:bodyPr wrap="square" lIns="0" tIns="0" rIns="0" bIns="0" rtlCol="0"/>
          <a:lstStyle/>
          <a:p>
            <a:endParaRPr/>
          </a:p>
        </p:txBody>
      </p:sp>
      <p:sp>
        <p:nvSpPr>
          <p:cNvPr id="1352" name="object 1352"/>
          <p:cNvSpPr/>
          <p:nvPr/>
        </p:nvSpPr>
        <p:spPr>
          <a:xfrm>
            <a:off x="3619759" y="7129209"/>
            <a:ext cx="22225" cy="14604"/>
          </a:xfrm>
          <a:custGeom>
            <a:avLst/>
            <a:gdLst/>
            <a:ahLst/>
            <a:cxnLst/>
            <a:rect l="l" t="t" r="r" b="b"/>
            <a:pathLst>
              <a:path w="22225" h="14604">
                <a:moveTo>
                  <a:pt x="22098" y="14477"/>
                </a:moveTo>
                <a:lnTo>
                  <a:pt x="15240" y="0"/>
                </a:lnTo>
                <a:lnTo>
                  <a:pt x="0" y="14477"/>
                </a:lnTo>
                <a:lnTo>
                  <a:pt x="22098" y="14477"/>
                </a:lnTo>
              </a:path>
            </a:pathLst>
          </a:custGeom>
          <a:ln w="3175">
            <a:solidFill>
              <a:srgbClr val="000000"/>
            </a:solidFill>
          </a:ln>
        </p:spPr>
        <p:txBody>
          <a:bodyPr wrap="square" lIns="0" tIns="0" rIns="0" bIns="0" rtlCol="0"/>
          <a:lstStyle/>
          <a:p>
            <a:endParaRPr/>
          </a:p>
        </p:txBody>
      </p:sp>
      <p:sp>
        <p:nvSpPr>
          <p:cNvPr id="1353" name="object 1353"/>
          <p:cNvSpPr/>
          <p:nvPr/>
        </p:nvSpPr>
        <p:spPr>
          <a:xfrm>
            <a:off x="3620521" y="7122350"/>
            <a:ext cx="14604" cy="21590"/>
          </a:xfrm>
          <a:custGeom>
            <a:avLst/>
            <a:gdLst/>
            <a:ahLst/>
            <a:cxnLst/>
            <a:rect l="l" t="t" r="r" b="b"/>
            <a:pathLst>
              <a:path w="14605" h="21590">
                <a:moveTo>
                  <a:pt x="0" y="0"/>
                </a:moveTo>
                <a:lnTo>
                  <a:pt x="0" y="21335"/>
                </a:lnTo>
                <a:lnTo>
                  <a:pt x="14478" y="6857"/>
                </a:lnTo>
                <a:lnTo>
                  <a:pt x="0" y="0"/>
                </a:lnTo>
                <a:close/>
              </a:path>
            </a:pathLst>
          </a:custGeom>
          <a:solidFill>
            <a:srgbClr val="000000"/>
          </a:solidFill>
        </p:spPr>
        <p:txBody>
          <a:bodyPr wrap="square" lIns="0" tIns="0" rIns="0" bIns="0" rtlCol="0"/>
          <a:lstStyle/>
          <a:p>
            <a:endParaRPr/>
          </a:p>
        </p:txBody>
      </p:sp>
      <p:sp>
        <p:nvSpPr>
          <p:cNvPr id="1354" name="object 1354"/>
          <p:cNvSpPr/>
          <p:nvPr/>
        </p:nvSpPr>
        <p:spPr>
          <a:xfrm>
            <a:off x="3619759" y="7122350"/>
            <a:ext cx="15240" cy="21590"/>
          </a:xfrm>
          <a:custGeom>
            <a:avLst/>
            <a:gdLst/>
            <a:ahLst/>
            <a:cxnLst/>
            <a:rect l="l" t="t" r="r" b="b"/>
            <a:pathLst>
              <a:path w="15240" h="21590">
                <a:moveTo>
                  <a:pt x="15240" y="6857"/>
                </a:moveTo>
                <a:lnTo>
                  <a:pt x="0" y="0"/>
                </a:lnTo>
                <a:lnTo>
                  <a:pt x="0" y="21335"/>
                </a:lnTo>
                <a:lnTo>
                  <a:pt x="15240" y="6857"/>
                </a:lnTo>
              </a:path>
            </a:pathLst>
          </a:custGeom>
          <a:ln w="3175">
            <a:solidFill>
              <a:srgbClr val="000000"/>
            </a:solidFill>
          </a:ln>
        </p:spPr>
        <p:txBody>
          <a:bodyPr wrap="square" lIns="0" tIns="0" rIns="0" bIns="0" rtlCol="0"/>
          <a:lstStyle/>
          <a:p>
            <a:endParaRPr/>
          </a:p>
        </p:txBody>
      </p:sp>
      <p:sp>
        <p:nvSpPr>
          <p:cNvPr id="1355" name="object 1355"/>
          <p:cNvSpPr/>
          <p:nvPr/>
        </p:nvSpPr>
        <p:spPr>
          <a:xfrm>
            <a:off x="3605281" y="7122350"/>
            <a:ext cx="15240" cy="21590"/>
          </a:xfrm>
          <a:custGeom>
            <a:avLst/>
            <a:gdLst/>
            <a:ahLst/>
            <a:cxnLst/>
            <a:rect l="l" t="t" r="r" b="b"/>
            <a:pathLst>
              <a:path w="15240" h="21590">
                <a:moveTo>
                  <a:pt x="15240" y="0"/>
                </a:moveTo>
                <a:lnTo>
                  <a:pt x="0" y="6857"/>
                </a:lnTo>
                <a:lnTo>
                  <a:pt x="15240" y="21335"/>
                </a:lnTo>
                <a:lnTo>
                  <a:pt x="15240" y="0"/>
                </a:lnTo>
                <a:close/>
              </a:path>
            </a:pathLst>
          </a:custGeom>
          <a:solidFill>
            <a:srgbClr val="000000"/>
          </a:solidFill>
        </p:spPr>
        <p:txBody>
          <a:bodyPr wrap="square" lIns="0" tIns="0" rIns="0" bIns="0" rtlCol="0"/>
          <a:lstStyle/>
          <a:p>
            <a:endParaRPr/>
          </a:p>
        </p:txBody>
      </p:sp>
      <p:sp>
        <p:nvSpPr>
          <p:cNvPr id="1356" name="object 1356"/>
          <p:cNvSpPr/>
          <p:nvPr/>
        </p:nvSpPr>
        <p:spPr>
          <a:xfrm>
            <a:off x="3604518" y="7122350"/>
            <a:ext cx="15240" cy="21590"/>
          </a:xfrm>
          <a:custGeom>
            <a:avLst/>
            <a:gdLst/>
            <a:ahLst/>
            <a:cxnLst/>
            <a:rect l="l" t="t" r="r" b="b"/>
            <a:pathLst>
              <a:path w="15240" h="21590">
                <a:moveTo>
                  <a:pt x="15240" y="0"/>
                </a:moveTo>
                <a:lnTo>
                  <a:pt x="0" y="6857"/>
                </a:lnTo>
                <a:lnTo>
                  <a:pt x="15240" y="21335"/>
                </a:lnTo>
                <a:lnTo>
                  <a:pt x="15240" y="0"/>
                </a:lnTo>
              </a:path>
            </a:pathLst>
          </a:custGeom>
          <a:ln w="3175">
            <a:solidFill>
              <a:srgbClr val="000000"/>
            </a:solidFill>
          </a:ln>
        </p:spPr>
        <p:txBody>
          <a:bodyPr wrap="square" lIns="0" tIns="0" rIns="0" bIns="0" rtlCol="0"/>
          <a:lstStyle/>
          <a:p>
            <a:endParaRPr/>
          </a:p>
        </p:txBody>
      </p:sp>
      <p:sp>
        <p:nvSpPr>
          <p:cNvPr id="1357" name="object 1357"/>
          <p:cNvSpPr/>
          <p:nvPr/>
        </p:nvSpPr>
        <p:spPr>
          <a:xfrm>
            <a:off x="3598423" y="7129209"/>
            <a:ext cx="22225" cy="14604"/>
          </a:xfrm>
          <a:custGeom>
            <a:avLst/>
            <a:gdLst/>
            <a:ahLst/>
            <a:cxnLst/>
            <a:rect l="l" t="t" r="r" b="b"/>
            <a:pathLst>
              <a:path w="22225" h="14604">
                <a:moveTo>
                  <a:pt x="6857" y="0"/>
                </a:moveTo>
                <a:lnTo>
                  <a:pt x="0" y="14477"/>
                </a:lnTo>
                <a:lnTo>
                  <a:pt x="22097" y="14477"/>
                </a:lnTo>
                <a:lnTo>
                  <a:pt x="6857" y="0"/>
                </a:lnTo>
                <a:close/>
              </a:path>
            </a:pathLst>
          </a:custGeom>
          <a:solidFill>
            <a:srgbClr val="000000"/>
          </a:solidFill>
        </p:spPr>
        <p:txBody>
          <a:bodyPr wrap="square" lIns="0" tIns="0" rIns="0" bIns="0" rtlCol="0"/>
          <a:lstStyle/>
          <a:p>
            <a:endParaRPr/>
          </a:p>
        </p:txBody>
      </p:sp>
      <p:sp>
        <p:nvSpPr>
          <p:cNvPr id="1358" name="object 1358"/>
          <p:cNvSpPr/>
          <p:nvPr/>
        </p:nvSpPr>
        <p:spPr>
          <a:xfrm>
            <a:off x="3598423" y="7129209"/>
            <a:ext cx="21590" cy="14604"/>
          </a:xfrm>
          <a:custGeom>
            <a:avLst/>
            <a:gdLst/>
            <a:ahLst/>
            <a:cxnLst/>
            <a:rect l="l" t="t" r="r" b="b"/>
            <a:pathLst>
              <a:path w="21590" h="14604">
                <a:moveTo>
                  <a:pt x="6095" y="0"/>
                </a:moveTo>
                <a:lnTo>
                  <a:pt x="0" y="14477"/>
                </a:lnTo>
                <a:lnTo>
                  <a:pt x="21335" y="14477"/>
                </a:lnTo>
                <a:lnTo>
                  <a:pt x="6095" y="0"/>
                </a:lnTo>
              </a:path>
            </a:pathLst>
          </a:custGeom>
          <a:ln w="3175">
            <a:solidFill>
              <a:srgbClr val="000000"/>
            </a:solidFill>
          </a:ln>
        </p:spPr>
        <p:txBody>
          <a:bodyPr wrap="square" lIns="0" tIns="0" rIns="0" bIns="0" rtlCol="0"/>
          <a:lstStyle/>
          <a:p>
            <a:endParaRPr/>
          </a:p>
        </p:txBody>
      </p:sp>
      <p:sp>
        <p:nvSpPr>
          <p:cNvPr id="1359" name="object 1359"/>
          <p:cNvSpPr/>
          <p:nvPr/>
        </p:nvSpPr>
        <p:spPr>
          <a:xfrm>
            <a:off x="3598423" y="7143686"/>
            <a:ext cx="22225" cy="16510"/>
          </a:xfrm>
          <a:custGeom>
            <a:avLst/>
            <a:gdLst/>
            <a:ahLst/>
            <a:cxnLst/>
            <a:rect l="l" t="t" r="r" b="b"/>
            <a:pathLst>
              <a:path w="22225" h="16509">
                <a:moveTo>
                  <a:pt x="22097" y="0"/>
                </a:moveTo>
                <a:lnTo>
                  <a:pt x="0" y="0"/>
                </a:lnTo>
                <a:lnTo>
                  <a:pt x="6857" y="16001"/>
                </a:lnTo>
                <a:lnTo>
                  <a:pt x="22097" y="0"/>
                </a:lnTo>
                <a:close/>
              </a:path>
            </a:pathLst>
          </a:custGeom>
          <a:solidFill>
            <a:srgbClr val="000000"/>
          </a:solidFill>
        </p:spPr>
        <p:txBody>
          <a:bodyPr wrap="square" lIns="0" tIns="0" rIns="0" bIns="0" rtlCol="0"/>
          <a:lstStyle/>
          <a:p>
            <a:endParaRPr/>
          </a:p>
        </p:txBody>
      </p:sp>
      <p:sp>
        <p:nvSpPr>
          <p:cNvPr id="1360" name="object 1360"/>
          <p:cNvSpPr/>
          <p:nvPr/>
        </p:nvSpPr>
        <p:spPr>
          <a:xfrm>
            <a:off x="3598423" y="7143686"/>
            <a:ext cx="21590" cy="15240"/>
          </a:xfrm>
          <a:custGeom>
            <a:avLst/>
            <a:gdLst/>
            <a:ahLst/>
            <a:cxnLst/>
            <a:rect l="l" t="t" r="r" b="b"/>
            <a:pathLst>
              <a:path w="21590" h="15240">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1361" name="object 1361"/>
          <p:cNvSpPr/>
          <p:nvPr/>
        </p:nvSpPr>
        <p:spPr>
          <a:xfrm>
            <a:off x="3605281" y="7143686"/>
            <a:ext cx="15240" cy="22225"/>
          </a:xfrm>
          <a:custGeom>
            <a:avLst/>
            <a:gdLst/>
            <a:ahLst/>
            <a:cxnLst/>
            <a:rect l="l" t="t" r="r" b="b"/>
            <a:pathLst>
              <a:path w="15240" h="22225">
                <a:moveTo>
                  <a:pt x="15240" y="0"/>
                </a:moveTo>
                <a:lnTo>
                  <a:pt x="0" y="16001"/>
                </a:lnTo>
                <a:lnTo>
                  <a:pt x="15240" y="22097"/>
                </a:lnTo>
                <a:lnTo>
                  <a:pt x="15240" y="0"/>
                </a:lnTo>
                <a:close/>
              </a:path>
            </a:pathLst>
          </a:custGeom>
          <a:solidFill>
            <a:srgbClr val="000000"/>
          </a:solidFill>
        </p:spPr>
        <p:txBody>
          <a:bodyPr wrap="square" lIns="0" tIns="0" rIns="0" bIns="0" rtlCol="0"/>
          <a:lstStyle/>
          <a:p>
            <a:endParaRPr/>
          </a:p>
        </p:txBody>
      </p:sp>
      <p:sp>
        <p:nvSpPr>
          <p:cNvPr id="1362" name="object 1362"/>
          <p:cNvSpPr/>
          <p:nvPr/>
        </p:nvSpPr>
        <p:spPr>
          <a:xfrm>
            <a:off x="3604518" y="7143686"/>
            <a:ext cx="15240" cy="22225"/>
          </a:xfrm>
          <a:custGeom>
            <a:avLst/>
            <a:gdLst/>
            <a:ahLst/>
            <a:cxnLst/>
            <a:rect l="l" t="t" r="r" b="b"/>
            <a:pathLst>
              <a:path w="15240" h="22225">
                <a:moveTo>
                  <a:pt x="0" y="15239"/>
                </a:moveTo>
                <a:lnTo>
                  <a:pt x="15240" y="22097"/>
                </a:lnTo>
                <a:lnTo>
                  <a:pt x="15240" y="0"/>
                </a:lnTo>
                <a:lnTo>
                  <a:pt x="0" y="15239"/>
                </a:lnTo>
              </a:path>
            </a:pathLst>
          </a:custGeom>
          <a:ln w="3175">
            <a:solidFill>
              <a:srgbClr val="000000"/>
            </a:solidFill>
          </a:ln>
        </p:spPr>
        <p:txBody>
          <a:bodyPr wrap="square" lIns="0" tIns="0" rIns="0" bIns="0" rtlCol="0"/>
          <a:lstStyle/>
          <a:p>
            <a:endParaRPr/>
          </a:p>
        </p:txBody>
      </p:sp>
      <p:sp>
        <p:nvSpPr>
          <p:cNvPr id="1363" name="object 1363"/>
          <p:cNvSpPr/>
          <p:nvPr/>
        </p:nvSpPr>
        <p:spPr>
          <a:xfrm>
            <a:off x="3620521" y="7143686"/>
            <a:ext cx="14604" cy="22225"/>
          </a:xfrm>
          <a:custGeom>
            <a:avLst/>
            <a:gdLst/>
            <a:ahLst/>
            <a:cxnLst/>
            <a:rect l="l" t="t" r="r" b="b"/>
            <a:pathLst>
              <a:path w="14605" h="22225">
                <a:moveTo>
                  <a:pt x="0" y="0"/>
                </a:moveTo>
                <a:lnTo>
                  <a:pt x="0" y="22097"/>
                </a:lnTo>
                <a:lnTo>
                  <a:pt x="14478" y="16001"/>
                </a:lnTo>
                <a:lnTo>
                  <a:pt x="0" y="0"/>
                </a:lnTo>
                <a:close/>
              </a:path>
            </a:pathLst>
          </a:custGeom>
          <a:solidFill>
            <a:srgbClr val="000000"/>
          </a:solidFill>
        </p:spPr>
        <p:txBody>
          <a:bodyPr wrap="square" lIns="0" tIns="0" rIns="0" bIns="0" rtlCol="0"/>
          <a:lstStyle/>
          <a:p>
            <a:endParaRPr/>
          </a:p>
        </p:txBody>
      </p:sp>
      <p:sp>
        <p:nvSpPr>
          <p:cNvPr id="1364" name="object 1364"/>
          <p:cNvSpPr/>
          <p:nvPr/>
        </p:nvSpPr>
        <p:spPr>
          <a:xfrm>
            <a:off x="3619759" y="7143686"/>
            <a:ext cx="15240" cy="22225"/>
          </a:xfrm>
          <a:custGeom>
            <a:avLst/>
            <a:gdLst/>
            <a:ahLst/>
            <a:cxnLst/>
            <a:rect l="l" t="t" r="r" b="b"/>
            <a:pathLst>
              <a:path w="15240" h="22225">
                <a:moveTo>
                  <a:pt x="0" y="22097"/>
                </a:moveTo>
                <a:lnTo>
                  <a:pt x="15240" y="15239"/>
                </a:lnTo>
                <a:lnTo>
                  <a:pt x="0" y="0"/>
                </a:lnTo>
                <a:lnTo>
                  <a:pt x="0" y="22097"/>
                </a:lnTo>
              </a:path>
            </a:pathLst>
          </a:custGeom>
          <a:ln w="3175">
            <a:solidFill>
              <a:srgbClr val="000000"/>
            </a:solidFill>
          </a:ln>
        </p:spPr>
        <p:txBody>
          <a:bodyPr wrap="square" lIns="0" tIns="0" rIns="0" bIns="0" rtlCol="0"/>
          <a:lstStyle/>
          <a:p>
            <a:endParaRPr/>
          </a:p>
        </p:txBody>
      </p:sp>
      <p:sp>
        <p:nvSpPr>
          <p:cNvPr id="1365" name="object 1365"/>
          <p:cNvSpPr/>
          <p:nvPr/>
        </p:nvSpPr>
        <p:spPr>
          <a:xfrm>
            <a:off x="3620521" y="7143686"/>
            <a:ext cx="21590" cy="16510"/>
          </a:xfrm>
          <a:custGeom>
            <a:avLst/>
            <a:gdLst/>
            <a:ahLst/>
            <a:cxnLst/>
            <a:rect l="l" t="t" r="r" b="b"/>
            <a:pathLst>
              <a:path w="21590" h="16509">
                <a:moveTo>
                  <a:pt x="21336" y="0"/>
                </a:moveTo>
                <a:lnTo>
                  <a:pt x="0" y="0"/>
                </a:lnTo>
                <a:lnTo>
                  <a:pt x="14478" y="16001"/>
                </a:lnTo>
                <a:lnTo>
                  <a:pt x="21336" y="0"/>
                </a:lnTo>
                <a:close/>
              </a:path>
            </a:pathLst>
          </a:custGeom>
          <a:solidFill>
            <a:srgbClr val="000000"/>
          </a:solidFill>
        </p:spPr>
        <p:txBody>
          <a:bodyPr wrap="square" lIns="0" tIns="0" rIns="0" bIns="0" rtlCol="0"/>
          <a:lstStyle/>
          <a:p>
            <a:endParaRPr/>
          </a:p>
        </p:txBody>
      </p:sp>
      <p:sp>
        <p:nvSpPr>
          <p:cNvPr id="1366" name="object 1366"/>
          <p:cNvSpPr/>
          <p:nvPr/>
        </p:nvSpPr>
        <p:spPr>
          <a:xfrm>
            <a:off x="3619759" y="7143686"/>
            <a:ext cx="22225" cy="15240"/>
          </a:xfrm>
          <a:custGeom>
            <a:avLst/>
            <a:gdLst/>
            <a:ahLst/>
            <a:cxnLst/>
            <a:rect l="l" t="t" r="r" b="b"/>
            <a:pathLst>
              <a:path w="22225" h="15240">
                <a:moveTo>
                  <a:pt x="15240" y="15239"/>
                </a:moveTo>
                <a:lnTo>
                  <a:pt x="22098" y="0"/>
                </a:lnTo>
                <a:lnTo>
                  <a:pt x="0" y="0"/>
                </a:lnTo>
                <a:lnTo>
                  <a:pt x="15240" y="15239"/>
                </a:lnTo>
              </a:path>
            </a:pathLst>
          </a:custGeom>
          <a:ln w="3175">
            <a:solidFill>
              <a:srgbClr val="000000"/>
            </a:solidFill>
          </a:ln>
        </p:spPr>
        <p:txBody>
          <a:bodyPr wrap="square" lIns="0" tIns="0" rIns="0" bIns="0" rtlCol="0"/>
          <a:lstStyle/>
          <a:p>
            <a:endParaRPr/>
          </a:p>
        </p:txBody>
      </p:sp>
      <p:sp>
        <p:nvSpPr>
          <p:cNvPr id="1367" name="object 1367"/>
          <p:cNvSpPr/>
          <p:nvPr/>
        </p:nvSpPr>
        <p:spPr>
          <a:xfrm>
            <a:off x="3620521" y="7129209"/>
            <a:ext cx="21590" cy="14604"/>
          </a:xfrm>
          <a:custGeom>
            <a:avLst/>
            <a:gdLst/>
            <a:ahLst/>
            <a:cxnLst/>
            <a:rect l="l" t="t" r="r" b="b"/>
            <a:pathLst>
              <a:path w="21590" h="14604">
                <a:moveTo>
                  <a:pt x="14478" y="0"/>
                </a:moveTo>
                <a:lnTo>
                  <a:pt x="0" y="14477"/>
                </a:lnTo>
                <a:lnTo>
                  <a:pt x="21336" y="14477"/>
                </a:lnTo>
                <a:lnTo>
                  <a:pt x="14478" y="0"/>
                </a:lnTo>
                <a:close/>
              </a:path>
            </a:pathLst>
          </a:custGeom>
          <a:solidFill>
            <a:srgbClr val="000000"/>
          </a:solidFill>
        </p:spPr>
        <p:txBody>
          <a:bodyPr wrap="square" lIns="0" tIns="0" rIns="0" bIns="0" rtlCol="0"/>
          <a:lstStyle/>
          <a:p>
            <a:endParaRPr/>
          </a:p>
        </p:txBody>
      </p:sp>
      <p:sp>
        <p:nvSpPr>
          <p:cNvPr id="1368" name="object 1368"/>
          <p:cNvSpPr/>
          <p:nvPr/>
        </p:nvSpPr>
        <p:spPr>
          <a:xfrm>
            <a:off x="3619759" y="7129209"/>
            <a:ext cx="22225" cy="14604"/>
          </a:xfrm>
          <a:custGeom>
            <a:avLst/>
            <a:gdLst/>
            <a:ahLst/>
            <a:cxnLst/>
            <a:rect l="l" t="t" r="r" b="b"/>
            <a:pathLst>
              <a:path w="22225" h="14604">
                <a:moveTo>
                  <a:pt x="22098" y="14477"/>
                </a:moveTo>
                <a:lnTo>
                  <a:pt x="15240" y="0"/>
                </a:lnTo>
                <a:lnTo>
                  <a:pt x="0" y="14477"/>
                </a:lnTo>
                <a:lnTo>
                  <a:pt x="22098" y="14477"/>
                </a:lnTo>
              </a:path>
            </a:pathLst>
          </a:custGeom>
          <a:ln w="3175">
            <a:solidFill>
              <a:srgbClr val="000000"/>
            </a:solidFill>
          </a:ln>
        </p:spPr>
        <p:txBody>
          <a:bodyPr wrap="square" lIns="0" tIns="0" rIns="0" bIns="0" rtlCol="0"/>
          <a:lstStyle/>
          <a:p>
            <a:endParaRPr/>
          </a:p>
        </p:txBody>
      </p:sp>
      <p:sp>
        <p:nvSpPr>
          <p:cNvPr id="1369" name="object 1369"/>
          <p:cNvSpPr/>
          <p:nvPr/>
        </p:nvSpPr>
        <p:spPr>
          <a:xfrm>
            <a:off x="3620521" y="7122350"/>
            <a:ext cx="14604" cy="21590"/>
          </a:xfrm>
          <a:custGeom>
            <a:avLst/>
            <a:gdLst/>
            <a:ahLst/>
            <a:cxnLst/>
            <a:rect l="l" t="t" r="r" b="b"/>
            <a:pathLst>
              <a:path w="14605" h="21590">
                <a:moveTo>
                  <a:pt x="0" y="0"/>
                </a:moveTo>
                <a:lnTo>
                  <a:pt x="0" y="21335"/>
                </a:lnTo>
                <a:lnTo>
                  <a:pt x="14478" y="6857"/>
                </a:lnTo>
                <a:lnTo>
                  <a:pt x="0" y="0"/>
                </a:lnTo>
                <a:close/>
              </a:path>
            </a:pathLst>
          </a:custGeom>
          <a:solidFill>
            <a:srgbClr val="000000"/>
          </a:solidFill>
        </p:spPr>
        <p:txBody>
          <a:bodyPr wrap="square" lIns="0" tIns="0" rIns="0" bIns="0" rtlCol="0"/>
          <a:lstStyle/>
          <a:p>
            <a:endParaRPr/>
          </a:p>
        </p:txBody>
      </p:sp>
      <p:sp>
        <p:nvSpPr>
          <p:cNvPr id="1370" name="object 1370"/>
          <p:cNvSpPr/>
          <p:nvPr/>
        </p:nvSpPr>
        <p:spPr>
          <a:xfrm>
            <a:off x="3619759" y="7122350"/>
            <a:ext cx="15240" cy="21590"/>
          </a:xfrm>
          <a:custGeom>
            <a:avLst/>
            <a:gdLst/>
            <a:ahLst/>
            <a:cxnLst/>
            <a:rect l="l" t="t" r="r" b="b"/>
            <a:pathLst>
              <a:path w="15240" h="21590">
                <a:moveTo>
                  <a:pt x="15240" y="6857"/>
                </a:moveTo>
                <a:lnTo>
                  <a:pt x="0" y="0"/>
                </a:lnTo>
                <a:lnTo>
                  <a:pt x="0" y="21335"/>
                </a:lnTo>
                <a:lnTo>
                  <a:pt x="15240" y="6857"/>
                </a:lnTo>
              </a:path>
            </a:pathLst>
          </a:custGeom>
          <a:ln w="3175">
            <a:solidFill>
              <a:srgbClr val="000000"/>
            </a:solidFill>
          </a:ln>
        </p:spPr>
        <p:txBody>
          <a:bodyPr wrap="square" lIns="0" tIns="0" rIns="0" bIns="0" rtlCol="0"/>
          <a:lstStyle/>
          <a:p>
            <a:endParaRPr/>
          </a:p>
        </p:txBody>
      </p:sp>
      <p:sp>
        <p:nvSpPr>
          <p:cNvPr id="1371" name="object 1371"/>
          <p:cNvSpPr/>
          <p:nvPr/>
        </p:nvSpPr>
        <p:spPr>
          <a:xfrm>
            <a:off x="3605281" y="7122350"/>
            <a:ext cx="15240" cy="21590"/>
          </a:xfrm>
          <a:custGeom>
            <a:avLst/>
            <a:gdLst/>
            <a:ahLst/>
            <a:cxnLst/>
            <a:rect l="l" t="t" r="r" b="b"/>
            <a:pathLst>
              <a:path w="15240" h="21590">
                <a:moveTo>
                  <a:pt x="15240" y="0"/>
                </a:moveTo>
                <a:lnTo>
                  <a:pt x="0" y="6857"/>
                </a:lnTo>
                <a:lnTo>
                  <a:pt x="15240" y="21335"/>
                </a:lnTo>
                <a:lnTo>
                  <a:pt x="15240" y="0"/>
                </a:lnTo>
                <a:close/>
              </a:path>
            </a:pathLst>
          </a:custGeom>
          <a:solidFill>
            <a:srgbClr val="000000"/>
          </a:solidFill>
        </p:spPr>
        <p:txBody>
          <a:bodyPr wrap="square" lIns="0" tIns="0" rIns="0" bIns="0" rtlCol="0"/>
          <a:lstStyle/>
          <a:p>
            <a:endParaRPr/>
          </a:p>
        </p:txBody>
      </p:sp>
      <p:sp>
        <p:nvSpPr>
          <p:cNvPr id="1372" name="object 1372"/>
          <p:cNvSpPr/>
          <p:nvPr/>
        </p:nvSpPr>
        <p:spPr>
          <a:xfrm>
            <a:off x="3604518" y="7122350"/>
            <a:ext cx="15240" cy="21590"/>
          </a:xfrm>
          <a:custGeom>
            <a:avLst/>
            <a:gdLst/>
            <a:ahLst/>
            <a:cxnLst/>
            <a:rect l="l" t="t" r="r" b="b"/>
            <a:pathLst>
              <a:path w="15240" h="21590">
                <a:moveTo>
                  <a:pt x="15240" y="0"/>
                </a:moveTo>
                <a:lnTo>
                  <a:pt x="0" y="6857"/>
                </a:lnTo>
                <a:lnTo>
                  <a:pt x="15240" y="21335"/>
                </a:lnTo>
                <a:lnTo>
                  <a:pt x="15240" y="0"/>
                </a:lnTo>
              </a:path>
            </a:pathLst>
          </a:custGeom>
          <a:ln w="3175">
            <a:solidFill>
              <a:srgbClr val="000000"/>
            </a:solidFill>
          </a:ln>
        </p:spPr>
        <p:txBody>
          <a:bodyPr wrap="square" lIns="0" tIns="0" rIns="0" bIns="0" rtlCol="0"/>
          <a:lstStyle/>
          <a:p>
            <a:endParaRPr/>
          </a:p>
        </p:txBody>
      </p:sp>
      <p:sp>
        <p:nvSpPr>
          <p:cNvPr id="1373" name="object 1373"/>
          <p:cNvSpPr/>
          <p:nvPr/>
        </p:nvSpPr>
        <p:spPr>
          <a:xfrm>
            <a:off x="3598423" y="7129209"/>
            <a:ext cx="22225" cy="14604"/>
          </a:xfrm>
          <a:custGeom>
            <a:avLst/>
            <a:gdLst/>
            <a:ahLst/>
            <a:cxnLst/>
            <a:rect l="l" t="t" r="r" b="b"/>
            <a:pathLst>
              <a:path w="22225" h="14604">
                <a:moveTo>
                  <a:pt x="6857" y="0"/>
                </a:moveTo>
                <a:lnTo>
                  <a:pt x="0" y="14477"/>
                </a:lnTo>
                <a:lnTo>
                  <a:pt x="22097" y="14477"/>
                </a:lnTo>
                <a:lnTo>
                  <a:pt x="6857" y="0"/>
                </a:lnTo>
                <a:close/>
              </a:path>
            </a:pathLst>
          </a:custGeom>
          <a:solidFill>
            <a:srgbClr val="000000"/>
          </a:solidFill>
        </p:spPr>
        <p:txBody>
          <a:bodyPr wrap="square" lIns="0" tIns="0" rIns="0" bIns="0" rtlCol="0"/>
          <a:lstStyle/>
          <a:p>
            <a:endParaRPr/>
          </a:p>
        </p:txBody>
      </p:sp>
      <p:sp>
        <p:nvSpPr>
          <p:cNvPr id="1374" name="object 1374"/>
          <p:cNvSpPr/>
          <p:nvPr/>
        </p:nvSpPr>
        <p:spPr>
          <a:xfrm>
            <a:off x="3598423" y="7129209"/>
            <a:ext cx="21590" cy="14604"/>
          </a:xfrm>
          <a:custGeom>
            <a:avLst/>
            <a:gdLst/>
            <a:ahLst/>
            <a:cxnLst/>
            <a:rect l="l" t="t" r="r" b="b"/>
            <a:pathLst>
              <a:path w="21590" h="14604">
                <a:moveTo>
                  <a:pt x="6095" y="0"/>
                </a:moveTo>
                <a:lnTo>
                  <a:pt x="0" y="14477"/>
                </a:lnTo>
                <a:lnTo>
                  <a:pt x="21335" y="14477"/>
                </a:lnTo>
                <a:lnTo>
                  <a:pt x="6095" y="0"/>
                </a:lnTo>
              </a:path>
            </a:pathLst>
          </a:custGeom>
          <a:ln w="3175">
            <a:solidFill>
              <a:srgbClr val="000000"/>
            </a:solidFill>
          </a:ln>
        </p:spPr>
        <p:txBody>
          <a:bodyPr wrap="square" lIns="0" tIns="0" rIns="0" bIns="0" rtlCol="0"/>
          <a:lstStyle/>
          <a:p>
            <a:endParaRPr/>
          </a:p>
        </p:txBody>
      </p:sp>
      <p:sp>
        <p:nvSpPr>
          <p:cNvPr id="1375" name="object 1375"/>
          <p:cNvSpPr/>
          <p:nvPr/>
        </p:nvSpPr>
        <p:spPr>
          <a:xfrm>
            <a:off x="3598423" y="7143686"/>
            <a:ext cx="22225" cy="16510"/>
          </a:xfrm>
          <a:custGeom>
            <a:avLst/>
            <a:gdLst/>
            <a:ahLst/>
            <a:cxnLst/>
            <a:rect l="l" t="t" r="r" b="b"/>
            <a:pathLst>
              <a:path w="22225" h="16509">
                <a:moveTo>
                  <a:pt x="22097" y="0"/>
                </a:moveTo>
                <a:lnTo>
                  <a:pt x="0" y="0"/>
                </a:lnTo>
                <a:lnTo>
                  <a:pt x="6857" y="16001"/>
                </a:lnTo>
                <a:lnTo>
                  <a:pt x="22097" y="0"/>
                </a:lnTo>
                <a:close/>
              </a:path>
            </a:pathLst>
          </a:custGeom>
          <a:solidFill>
            <a:srgbClr val="000000"/>
          </a:solidFill>
        </p:spPr>
        <p:txBody>
          <a:bodyPr wrap="square" lIns="0" tIns="0" rIns="0" bIns="0" rtlCol="0"/>
          <a:lstStyle/>
          <a:p>
            <a:endParaRPr/>
          </a:p>
        </p:txBody>
      </p:sp>
      <p:sp>
        <p:nvSpPr>
          <p:cNvPr id="1376" name="object 1376"/>
          <p:cNvSpPr/>
          <p:nvPr/>
        </p:nvSpPr>
        <p:spPr>
          <a:xfrm>
            <a:off x="3598423" y="7143686"/>
            <a:ext cx="21590" cy="15240"/>
          </a:xfrm>
          <a:custGeom>
            <a:avLst/>
            <a:gdLst/>
            <a:ahLst/>
            <a:cxnLst/>
            <a:rect l="l" t="t" r="r" b="b"/>
            <a:pathLst>
              <a:path w="21590" h="15240">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1377" name="object 1377"/>
          <p:cNvSpPr/>
          <p:nvPr/>
        </p:nvSpPr>
        <p:spPr>
          <a:xfrm>
            <a:off x="3605281" y="7143686"/>
            <a:ext cx="15240" cy="22225"/>
          </a:xfrm>
          <a:custGeom>
            <a:avLst/>
            <a:gdLst/>
            <a:ahLst/>
            <a:cxnLst/>
            <a:rect l="l" t="t" r="r" b="b"/>
            <a:pathLst>
              <a:path w="15240" h="22225">
                <a:moveTo>
                  <a:pt x="15240" y="0"/>
                </a:moveTo>
                <a:lnTo>
                  <a:pt x="0" y="16001"/>
                </a:lnTo>
                <a:lnTo>
                  <a:pt x="15240" y="22097"/>
                </a:lnTo>
                <a:lnTo>
                  <a:pt x="15240" y="0"/>
                </a:lnTo>
                <a:close/>
              </a:path>
            </a:pathLst>
          </a:custGeom>
          <a:solidFill>
            <a:srgbClr val="000000"/>
          </a:solidFill>
        </p:spPr>
        <p:txBody>
          <a:bodyPr wrap="square" lIns="0" tIns="0" rIns="0" bIns="0" rtlCol="0"/>
          <a:lstStyle/>
          <a:p>
            <a:endParaRPr/>
          </a:p>
        </p:txBody>
      </p:sp>
      <p:sp>
        <p:nvSpPr>
          <p:cNvPr id="1378" name="object 1378"/>
          <p:cNvSpPr/>
          <p:nvPr/>
        </p:nvSpPr>
        <p:spPr>
          <a:xfrm>
            <a:off x="3604518" y="7143686"/>
            <a:ext cx="15240" cy="22225"/>
          </a:xfrm>
          <a:custGeom>
            <a:avLst/>
            <a:gdLst/>
            <a:ahLst/>
            <a:cxnLst/>
            <a:rect l="l" t="t" r="r" b="b"/>
            <a:pathLst>
              <a:path w="15240" h="22225">
                <a:moveTo>
                  <a:pt x="0" y="15239"/>
                </a:moveTo>
                <a:lnTo>
                  <a:pt x="15240" y="22097"/>
                </a:lnTo>
                <a:lnTo>
                  <a:pt x="15240" y="0"/>
                </a:lnTo>
                <a:lnTo>
                  <a:pt x="0" y="15239"/>
                </a:lnTo>
              </a:path>
            </a:pathLst>
          </a:custGeom>
          <a:ln w="3175">
            <a:solidFill>
              <a:srgbClr val="000000"/>
            </a:solidFill>
          </a:ln>
        </p:spPr>
        <p:txBody>
          <a:bodyPr wrap="square" lIns="0" tIns="0" rIns="0" bIns="0" rtlCol="0"/>
          <a:lstStyle/>
          <a:p>
            <a:endParaRPr/>
          </a:p>
        </p:txBody>
      </p:sp>
      <p:sp>
        <p:nvSpPr>
          <p:cNvPr id="1379" name="object 1379"/>
          <p:cNvSpPr/>
          <p:nvPr/>
        </p:nvSpPr>
        <p:spPr>
          <a:xfrm>
            <a:off x="3620521" y="7143686"/>
            <a:ext cx="14604" cy="22225"/>
          </a:xfrm>
          <a:custGeom>
            <a:avLst/>
            <a:gdLst/>
            <a:ahLst/>
            <a:cxnLst/>
            <a:rect l="l" t="t" r="r" b="b"/>
            <a:pathLst>
              <a:path w="14605" h="22225">
                <a:moveTo>
                  <a:pt x="0" y="0"/>
                </a:moveTo>
                <a:lnTo>
                  <a:pt x="0" y="22097"/>
                </a:lnTo>
                <a:lnTo>
                  <a:pt x="14478" y="16001"/>
                </a:lnTo>
                <a:lnTo>
                  <a:pt x="0" y="0"/>
                </a:lnTo>
                <a:close/>
              </a:path>
            </a:pathLst>
          </a:custGeom>
          <a:solidFill>
            <a:srgbClr val="000000"/>
          </a:solidFill>
        </p:spPr>
        <p:txBody>
          <a:bodyPr wrap="square" lIns="0" tIns="0" rIns="0" bIns="0" rtlCol="0"/>
          <a:lstStyle/>
          <a:p>
            <a:endParaRPr/>
          </a:p>
        </p:txBody>
      </p:sp>
      <p:sp>
        <p:nvSpPr>
          <p:cNvPr id="1380" name="object 1380"/>
          <p:cNvSpPr/>
          <p:nvPr/>
        </p:nvSpPr>
        <p:spPr>
          <a:xfrm>
            <a:off x="3619759" y="7143686"/>
            <a:ext cx="15240" cy="22225"/>
          </a:xfrm>
          <a:custGeom>
            <a:avLst/>
            <a:gdLst/>
            <a:ahLst/>
            <a:cxnLst/>
            <a:rect l="l" t="t" r="r" b="b"/>
            <a:pathLst>
              <a:path w="15240" h="22225">
                <a:moveTo>
                  <a:pt x="0" y="22097"/>
                </a:moveTo>
                <a:lnTo>
                  <a:pt x="15240" y="15239"/>
                </a:lnTo>
                <a:lnTo>
                  <a:pt x="0" y="0"/>
                </a:lnTo>
                <a:lnTo>
                  <a:pt x="0" y="22097"/>
                </a:lnTo>
              </a:path>
            </a:pathLst>
          </a:custGeom>
          <a:ln w="3175">
            <a:solidFill>
              <a:srgbClr val="000000"/>
            </a:solidFill>
          </a:ln>
        </p:spPr>
        <p:txBody>
          <a:bodyPr wrap="square" lIns="0" tIns="0" rIns="0" bIns="0" rtlCol="0"/>
          <a:lstStyle/>
          <a:p>
            <a:endParaRPr/>
          </a:p>
        </p:txBody>
      </p:sp>
      <p:sp>
        <p:nvSpPr>
          <p:cNvPr id="1381" name="object 1381"/>
          <p:cNvSpPr/>
          <p:nvPr/>
        </p:nvSpPr>
        <p:spPr>
          <a:xfrm>
            <a:off x="3620521" y="7143686"/>
            <a:ext cx="21590" cy="16510"/>
          </a:xfrm>
          <a:custGeom>
            <a:avLst/>
            <a:gdLst/>
            <a:ahLst/>
            <a:cxnLst/>
            <a:rect l="l" t="t" r="r" b="b"/>
            <a:pathLst>
              <a:path w="21590" h="16509">
                <a:moveTo>
                  <a:pt x="21336" y="0"/>
                </a:moveTo>
                <a:lnTo>
                  <a:pt x="0" y="0"/>
                </a:lnTo>
                <a:lnTo>
                  <a:pt x="14478" y="16001"/>
                </a:lnTo>
                <a:lnTo>
                  <a:pt x="21336" y="0"/>
                </a:lnTo>
                <a:close/>
              </a:path>
            </a:pathLst>
          </a:custGeom>
          <a:solidFill>
            <a:srgbClr val="000000"/>
          </a:solidFill>
        </p:spPr>
        <p:txBody>
          <a:bodyPr wrap="square" lIns="0" tIns="0" rIns="0" bIns="0" rtlCol="0"/>
          <a:lstStyle/>
          <a:p>
            <a:endParaRPr/>
          </a:p>
        </p:txBody>
      </p:sp>
      <p:sp>
        <p:nvSpPr>
          <p:cNvPr id="1382" name="object 1382"/>
          <p:cNvSpPr/>
          <p:nvPr/>
        </p:nvSpPr>
        <p:spPr>
          <a:xfrm>
            <a:off x="3619759" y="7143686"/>
            <a:ext cx="22225" cy="15240"/>
          </a:xfrm>
          <a:custGeom>
            <a:avLst/>
            <a:gdLst/>
            <a:ahLst/>
            <a:cxnLst/>
            <a:rect l="l" t="t" r="r" b="b"/>
            <a:pathLst>
              <a:path w="22225" h="15240">
                <a:moveTo>
                  <a:pt x="15240" y="15239"/>
                </a:moveTo>
                <a:lnTo>
                  <a:pt x="22098" y="0"/>
                </a:lnTo>
                <a:lnTo>
                  <a:pt x="0" y="0"/>
                </a:lnTo>
                <a:lnTo>
                  <a:pt x="15240" y="15239"/>
                </a:lnTo>
              </a:path>
            </a:pathLst>
          </a:custGeom>
          <a:ln w="3175">
            <a:solidFill>
              <a:srgbClr val="000000"/>
            </a:solidFill>
          </a:ln>
        </p:spPr>
        <p:txBody>
          <a:bodyPr wrap="square" lIns="0" tIns="0" rIns="0" bIns="0" rtlCol="0"/>
          <a:lstStyle/>
          <a:p>
            <a:endParaRPr/>
          </a:p>
        </p:txBody>
      </p:sp>
      <p:sp>
        <p:nvSpPr>
          <p:cNvPr id="1383" name="object 1383"/>
          <p:cNvSpPr/>
          <p:nvPr/>
        </p:nvSpPr>
        <p:spPr>
          <a:xfrm>
            <a:off x="4326894" y="6598095"/>
            <a:ext cx="379095" cy="9525"/>
          </a:xfrm>
          <a:custGeom>
            <a:avLst/>
            <a:gdLst/>
            <a:ahLst/>
            <a:cxnLst/>
            <a:rect l="l" t="t" r="r" b="b"/>
            <a:pathLst>
              <a:path w="379094" h="9525">
                <a:moveTo>
                  <a:pt x="378713" y="0"/>
                </a:moveTo>
                <a:lnTo>
                  <a:pt x="0" y="0"/>
                </a:lnTo>
                <a:lnTo>
                  <a:pt x="0" y="9144"/>
                </a:lnTo>
                <a:lnTo>
                  <a:pt x="378713" y="0"/>
                </a:lnTo>
                <a:close/>
              </a:path>
            </a:pathLst>
          </a:custGeom>
          <a:solidFill>
            <a:srgbClr val="000000"/>
          </a:solidFill>
        </p:spPr>
        <p:txBody>
          <a:bodyPr wrap="square" lIns="0" tIns="0" rIns="0" bIns="0" rtlCol="0"/>
          <a:lstStyle/>
          <a:p>
            <a:endParaRPr/>
          </a:p>
        </p:txBody>
      </p:sp>
      <p:sp>
        <p:nvSpPr>
          <p:cNvPr id="1384" name="object 1384"/>
          <p:cNvSpPr/>
          <p:nvPr/>
        </p:nvSpPr>
        <p:spPr>
          <a:xfrm>
            <a:off x="4326894" y="6598095"/>
            <a:ext cx="379095" cy="9525"/>
          </a:xfrm>
          <a:custGeom>
            <a:avLst/>
            <a:gdLst/>
            <a:ahLst/>
            <a:cxnLst/>
            <a:rect l="l" t="t" r="r" b="b"/>
            <a:pathLst>
              <a:path w="379094" h="9525">
                <a:moveTo>
                  <a:pt x="378713" y="0"/>
                </a:moveTo>
                <a:lnTo>
                  <a:pt x="0" y="9144"/>
                </a:lnTo>
                <a:lnTo>
                  <a:pt x="378713" y="9144"/>
                </a:lnTo>
                <a:lnTo>
                  <a:pt x="378713" y="0"/>
                </a:lnTo>
                <a:close/>
              </a:path>
            </a:pathLst>
          </a:custGeom>
          <a:solidFill>
            <a:srgbClr val="000000"/>
          </a:solidFill>
        </p:spPr>
        <p:txBody>
          <a:bodyPr wrap="square" lIns="0" tIns="0" rIns="0" bIns="0" rtlCol="0"/>
          <a:lstStyle/>
          <a:p>
            <a:endParaRPr/>
          </a:p>
        </p:txBody>
      </p:sp>
      <p:sp>
        <p:nvSpPr>
          <p:cNvPr id="1385" name="object 1385"/>
          <p:cNvSpPr/>
          <p:nvPr/>
        </p:nvSpPr>
        <p:spPr>
          <a:xfrm>
            <a:off x="4326894" y="6598095"/>
            <a:ext cx="379095" cy="8890"/>
          </a:xfrm>
          <a:custGeom>
            <a:avLst/>
            <a:gdLst/>
            <a:ahLst/>
            <a:cxnLst/>
            <a:rect l="l" t="t" r="r" b="b"/>
            <a:pathLst>
              <a:path w="379094" h="8889">
                <a:moveTo>
                  <a:pt x="0" y="0"/>
                </a:moveTo>
                <a:lnTo>
                  <a:pt x="0" y="8382"/>
                </a:lnTo>
                <a:lnTo>
                  <a:pt x="378713" y="8382"/>
                </a:lnTo>
                <a:lnTo>
                  <a:pt x="378713" y="0"/>
                </a:lnTo>
                <a:lnTo>
                  <a:pt x="0" y="0"/>
                </a:lnTo>
              </a:path>
            </a:pathLst>
          </a:custGeom>
          <a:ln w="3175">
            <a:solidFill>
              <a:srgbClr val="000000"/>
            </a:solidFill>
          </a:ln>
        </p:spPr>
        <p:txBody>
          <a:bodyPr wrap="square" lIns="0" tIns="0" rIns="0" bIns="0" rtlCol="0"/>
          <a:lstStyle/>
          <a:p>
            <a:endParaRPr/>
          </a:p>
        </p:txBody>
      </p:sp>
      <p:sp>
        <p:nvSpPr>
          <p:cNvPr id="1386" name="object 1386"/>
          <p:cNvSpPr/>
          <p:nvPr/>
        </p:nvSpPr>
        <p:spPr>
          <a:xfrm>
            <a:off x="3620521" y="6881559"/>
            <a:ext cx="241935" cy="8890"/>
          </a:xfrm>
          <a:custGeom>
            <a:avLst/>
            <a:gdLst/>
            <a:ahLst/>
            <a:cxnLst/>
            <a:rect l="l" t="t" r="r" b="b"/>
            <a:pathLst>
              <a:path w="241935" h="8890">
                <a:moveTo>
                  <a:pt x="241554" y="0"/>
                </a:moveTo>
                <a:lnTo>
                  <a:pt x="0" y="8381"/>
                </a:lnTo>
                <a:lnTo>
                  <a:pt x="241554" y="8381"/>
                </a:lnTo>
                <a:lnTo>
                  <a:pt x="241554" y="0"/>
                </a:lnTo>
                <a:close/>
              </a:path>
            </a:pathLst>
          </a:custGeom>
          <a:solidFill>
            <a:srgbClr val="000000"/>
          </a:solidFill>
        </p:spPr>
        <p:txBody>
          <a:bodyPr wrap="square" lIns="0" tIns="0" rIns="0" bIns="0" rtlCol="0"/>
          <a:lstStyle/>
          <a:p>
            <a:endParaRPr/>
          </a:p>
        </p:txBody>
      </p:sp>
      <p:sp>
        <p:nvSpPr>
          <p:cNvPr id="1387" name="object 1387"/>
          <p:cNvSpPr/>
          <p:nvPr/>
        </p:nvSpPr>
        <p:spPr>
          <a:xfrm>
            <a:off x="3620521" y="6881559"/>
            <a:ext cx="241935" cy="8890"/>
          </a:xfrm>
          <a:custGeom>
            <a:avLst/>
            <a:gdLst/>
            <a:ahLst/>
            <a:cxnLst/>
            <a:rect l="l" t="t" r="r" b="b"/>
            <a:pathLst>
              <a:path w="241935" h="8890">
                <a:moveTo>
                  <a:pt x="241554" y="0"/>
                </a:moveTo>
                <a:lnTo>
                  <a:pt x="0" y="0"/>
                </a:lnTo>
                <a:lnTo>
                  <a:pt x="0" y="8381"/>
                </a:lnTo>
                <a:lnTo>
                  <a:pt x="241554" y="0"/>
                </a:lnTo>
                <a:close/>
              </a:path>
            </a:pathLst>
          </a:custGeom>
          <a:solidFill>
            <a:srgbClr val="000000"/>
          </a:solidFill>
        </p:spPr>
        <p:txBody>
          <a:bodyPr wrap="square" lIns="0" tIns="0" rIns="0" bIns="0" rtlCol="0"/>
          <a:lstStyle/>
          <a:p>
            <a:endParaRPr/>
          </a:p>
        </p:txBody>
      </p:sp>
      <p:sp>
        <p:nvSpPr>
          <p:cNvPr id="1388" name="object 1388"/>
          <p:cNvSpPr/>
          <p:nvPr/>
        </p:nvSpPr>
        <p:spPr>
          <a:xfrm>
            <a:off x="3619759" y="6881559"/>
            <a:ext cx="242570" cy="8890"/>
          </a:xfrm>
          <a:custGeom>
            <a:avLst/>
            <a:gdLst/>
            <a:ahLst/>
            <a:cxnLst/>
            <a:rect l="l" t="t" r="r" b="b"/>
            <a:pathLst>
              <a:path w="242569" h="8890">
                <a:moveTo>
                  <a:pt x="242316" y="8381"/>
                </a:moveTo>
                <a:lnTo>
                  <a:pt x="242316" y="0"/>
                </a:lnTo>
                <a:lnTo>
                  <a:pt x="0" y="0"/>
                </a:lnTo>
                <a:lnTo>
                  <a:pt x="0" y="8381"/>
                </a:lnTo>
                <a:lnTo>
                  <a:pt x="242316" y="8381"/>
                </a:lnTo>
              </a:path>
            </a:pathLst>
          </a:custGeom>
          <a:ln w="3175">
            <a:solidFill>
              <a:srgbClr val="000000"/>
            </a:solidFill>
          </a:ln>
        </p:spPr>
        <p:txBody>
          <a:bodyPr wrap="square" lIns="0" tIns="0" rIns="0" bIns="0" rtlCol="0"/>
          <a:lstStyle/>
          <a:p>
            <a:endParaRPr/>
          </a:p>
        </p:txBody>
      </p:sp>
      <p:sp>
        <p:nvSpPr>
          <p:cNvPr id="1389" name="object 1389"/>
          <p:cNvSpPr/>
          <p:nvPr/>
        </p:nvSpPr>
        <p:spPr>
          <a:xfrm>
            <a:off x="3619759" y="6886131"/>
            <a:ext cx="242570" cy="0"/>
          </a:xfrm>
          <a:custGeom>
            <a:avLst/>
            <a:gdLst/>
            <a:ahLst/>
            <a:cxnLst/>
            <a:rect l="l" t="t" r="r" b="b"/>
            <a:pathLst>
              <a:path w="242569">
                <a:moveTo>
                  <a:pt x="242316" y="0"/>
                </a:moveTo>
                <a:lnTo>
                  <a:pt x="0" y="0"/>
                </a:lnTo>
              </a:path>
            </a:pathLst>
          </a:custGeom>
          <a:ln w="3175">
            <a:solidFill>
              <a:srgbClr val="000000"/>
            </a:solidFill>
          </a:ln>
        </p:spPr>
        <p:txBody>
          <a:bodyPr wrap="square" lIns="0" tIns="0" rIns="0" bIns="0" rtlCol="0"/>
          <a:lstStyle/>
          <a:p>
            <a:endParaRPr/>
          </a:p>
        </p:txBody>
      </p:sp>
      <p:sp>
        <p:nvSpPr>
          <p:cNvPr id="1390" name="object 1390"/>
          <p:cNvSpPr/>
          <p:nvPr/>
        </p:nvSpPr>
        <p:spPr>
          <a:xfrm>
            <a:off x="4164588" y="6581331"/>
            <a:ext cx="162560" cy="43180"/>
          </a:xfrm>
          <a:custGeom>
            <a:avLst/>
            <a:gdLst/>
            <a:ahLst/>
            <a:cxnLst/>
            <a:rect l="l" t="t" r="r" b="b"/>
            <a:pathLst>
              <a:path w="162560" h="43179">
                <a:moveTo>
                  <a:pt x="162306" y="0"/>
                </a:moveTo>
                <a:lnTo>
                  <a:pt x="0" y="21336"/>
                </a:lnTo>
                <a:lnTo>
                  <a:pt x="162306" y="42672"/>
                </a:lnTo>
                <a:lnTo>
                  <a:pt x="162306" y="0"/>
                </a:lnTo>
                <a:close/>
              </a:path>
            </a:pathLst>
          </a:custGeom>
          <a:solidFill>
            <a:srgbClr val="000000"/>
          </a:solidFill>
        </p:spPr>
        <p:txBody>
          <a:bodyPr wrap="square" lIns="0" tIns="0" rIns="0" bIns="0" rtlCol="0"/>
          <a:lstStyle/>
          <a:p>
            <a:endParaRPr/>
          </a:p>
        </p:txBody>
      </p:sp>
      <p:sp>
        <p:nvSpPr>
          <p:cNvPr id="1391" name="object 1391"/>
          <p:cNvSpPr/>
          <p:nvPr/>
        </p:nvSpPr>
        <p:spPr>
          <a:xfrm>
            <a:off x="4164588" y="6581331"/>
            <a:ext cx="162560" cy="43180"/>
          </a:xfrm>
          <a:custGeom>
            <a:avLst/>
            <a:gdLst/>
            <a:ahLst/>
            <a:cxnLst/>
            <a:rect l="l" t="t" r="r" b="b"/>
            <a:pathLst>
              <a:path w="162560" h="43179">
                <a:moveTo>
                  <a:pt x="0" y="21336"/>
                </a:moveTo>
                <a:lnTo>
                  <a:pt x="162306" y="0"/>
                </a:lnTo>
                <a:lnTo>
                  <a:pt x="162306" y="42672"/>
                </a:lnTo>
                <a:lnTo>
                  <a:pt x="0" y="21336"/>
                </a:lnTo>
              </a:path>
            </a:pathLst>
          </a:custGeom>
          <a:ln w="3175">
            <a:solidFill>
              <a:srgbClr val="000000"/>
            </a:solidFill>
          </a:ln>
        </p:spPr>
        <p:txBody>
          <a:bodyPr wrap="square" lIns="0" tIns="0" rIns="0" bIns="0" rtlCol="0"/>
          <a:lstStyle/>
          <a:p>
            <a:endParaRPr/>
          </a:p>
        </p:txBody>
      </p:sp>
      <p:sp>
        <p:nvSpPr>
          <p:cNvPr id="1392" name="object 1392"/>
          <p:cNvSpPr/>
          <p:nvPr/>
        </p:nvSpPr>
        <p:spPr>
          <a:xfrm>
            <a:off x="4705609" y="6598095"/>
            <a:ext cx="379095" cy="9525"/>
          </a:xfrm>
          <a:custGeom>
            <a:avLst/>
            <a:gdLst/>
            <a:ahLst/>
            <a:cxnLst/>
            <a:rect l="l" t="t" r="r" b="b"/>
            <a:pathLst>
              <a:path w="379094" h="9525">
                <a:moveTo>
                  <a:pt x="378713" y="0"/>
                </a:moveTo>
                <a:lnTo>
                  <a:pt x="0" y="9144"/>
                </a:lnTo>
                <a:lnTo>
                  <a:pt x="378713" y="9144"/>
                </a:lnTo>
                <a:lnTo>
                  <a:pt x="378713" y="0"/>
                </a:lnTo>
                <a:close/>
              </a:path>
            </a:pathLst>
          </a:custGeom>
          <a:solidFill>
            <a:srgbClr val="000000"/>
          </a:solidFill>
        </p:spPr>
        <p:txBody>
          <a:bodyPr wrap="square" lIns="0" tIns="0" rIns="0" bIns="0" rtlCol="0"/>
          <a:lstStyle/>
          <a:p>
            <a:endParaRPr/>
          </a:p>
        </p:txBody>
      </p:sp>
      <p:sp>
        <p:nvSpPr>
          <p:cNvPr id="1393" name="object 1393"/>
          <p:cNvSpPr/>
          <p:nvPr/>
        </p:nvSpPr>
        <p:spPr>
          <a:xfrm>
            <a:off x="4705609" y="6598095"/>
            <a:ext cx="379095" cy="9525"/>
          </a:xfrm>
          <a:custGeom>
            <a:avLst/>
            <a:gdLst/>
            <a:ahLst/>
            <a:cxnLst/>
            <a:rect l="l" t="t" r="r" b="b"/>
            <a:pathLst>
              <a:path w="379094" h="9525">
                <a:moveTo>
                  <a:pt x="378713" y="0"/>
                </a:moveTo>
                <a:lnTo>
                  <a:pt x="0" y="0"/>
                </a:lnTo>
                <a:lnTo>
                  <a:pt x="0" y="9144"/>
                </a:lnTo>
                <a:lnTo>
                  <a:pt x="378713" y="0"/>
                </a:lnTo>
                <a:close/>
              </a:path>
            </a:pathLst>
          </a:custGeom>
          <a:solidFill>
            <a:srgbClr val="000000"/>
          </a:solidFill>
        </p:spPr>
        <p:txBody>
          <a:bodyPr wrap="square" lIns="0" tIns="0" rIns="0" bIns="0" rtlCol="0"/>
          <a:lstStyle/>
          <a:p>
            <a:endParaRPr/>
          </a:p>
        </p:txBody>
      </p:sp>
      <p:sp>
        <p:nvSpPr>
          <p:cNvPr id="1394" name="object 1394"/>
          <p:cNvSpPr/>
          <p:nvPr/>
        </p:nvSpPr>
        <p:spPr>
          <a:xfrm>
            <a:off x="4705609" y="6598095"/>
            <a:ext cx="379095" cy="8890"/>
          </a:xfrm>
          <a:custGeom>
            <a:avLst/>
            <a:gdLst/>
            <a:ahLst/>
            <a:cxnLst/>
            <a:rect l="l" t="t" r="r" b="b"/>
            <a:pathLst>
              <a:path w="379094" h="8889">
                <a:moveTo>
                  <a:pt x="378713" y="8382"/>
                </a:moveTo>
                <a:lnTo>
                  <a:pt x="378713" y="0"/>
                </a:lnTo>
                <a:lnTo>
                  <a:pt x="0" y="0"/>
                </a:lnTo>
                <a:lnTo>
                  <a:pt x="0" y="8382"/>
                </a:lnTo>
                <a:lnTo>
                  <a:pt x="378713" y="8382"/>
                </a:lnTo>
              </a:path>
            </a:pathLst>
          </a:custGeom>
          <a:ln w="3175">
            <a:solidFill>
              <a:srgbClr val="000000"/>
            </a:solidFill>
          </a:ln>
        </p:spPr>
        <p:txBody>
          <a:bodyPr wrap="square" lIns="0" tIns="0" rIns="0" bIns="0" rtlCol="0"/>
          <a:lstStyle/>
          <a:p>
            <a:endParaRPr/>
          </a:p>
        </p:txBody>
      </p:sp>
      <p:sp>
        <p:nvSpPr>
          <p:cNvPr id="1395" name="object 1395"/>
          <p:cNvSpPr/>
          <p:nvPr/>
        </p:nvSpPr>
        <p:spPr>
          <a:xfrm>
            <a:off x="4653412" y="6558851"/>
            <a:ext cx="86867" cy="86867"/>
          </a:xfrm>
          <a:prstGeom prst="rect">
            <a:avLst/>
          </a:prstGeom>
          <a:blipFill>
            <a:blip r:embed="rId17" cstate="print"/>
            <a:stretch>
              <a:fillRect/>
            </a:stretch>
          </a:blipFill>
        </p:spPr>
        <p:txBody>
          <a:bodyPr wrap="square" lIns="0" tIns="0" rIns="0" bIns="0" rtlCol="0"/>
          <a:lstStyle/>
          <a:p>
            <a:endParaRPr/>
          </a:p>
        </p:txBody>
      </p:sp>
      <p:sp>
        <p:nvSpPr>
          <p:cNvPr id="1396" name="object 1396"/>
          <p:cNvSpPr/>
          <p:nvPr/>
        </p:nvSpPr>
        <p:spPr>
          <a:xfrm>
            <a:off x="6385056" y="6870890"/>
            <a:ext cx="21590" cy="15240"/>
          </a:xfrm>
          <a:custGeom>
            <a:avLst/>
            <a:gdLst/>
            <a:ahLst/>
            <a:cxnLst/>
            <a:rect l="l" t="t" r="r" b="b"/>
            <a:pathLst>
              <a:path w="21589" h="15240">
                <a:moveTo>
                  <a:pt x="15239" y="0"/>
                </a:moveTo>
                <a:lnTo>
                  <a:pt x="0" y="15239"/>
                </a:lnTo>
                <a:lnTo>
                  <a:pt x="21336" y="15239"/>
                </a:lnTo>
                <a:lnTo>
                  <a:pt x="15239" y="0"/>
                </a:lnTo>
                <a:close/>
              </a:path>
            </a:pathLst>
          </a:custGeom>
          <a:solidFill>
            <a:srgbClr val="000000"/>
          </a:solidFill>
        </p:spPr>
        <p:txBody>
          <a:bodyPr wrap="square" lIns="0" tIns="0" rIns="0" bIns="0" rtlCol="0"/>
          <a:lstStyle/>
          <a:p>
            <a:endParaRPr/>
          </a:p>
        </p:txBody>
      </p:sp>
      <p:sp>
        <p:nvSpPr>
          <p:cNvPr id="1397" name="object 1397"/>
          <p:cNvSpPr/>
          <p:nvPr/>
        </p:nvSpPr>
        <p:spPr>
          <a:xfrm>
            <a:off x="6385056" y="6870890"/>
            <a:ext cx="21590" cy="15240"/>
          </a:xfrm>
          <a:custGeom>
            <a:avLst/>
            <a:gdLst/>
            <a:ahLst/>
            <a:cxnLst/>
            <a:rect l="l" t="t" r="r" b="b"/>
            <a:pathLst>
              <a:path w="21589" h="15240">
                <a:moveTo>
                  <a:pt x="21336" y="15239"/>
                </a:moveTo>
                <a:lnTo>
                  <a:pt x="15239" y="0"/>
                </a:lnTo>
                <a:lnTo>
                  <a:pt x="0" y="15239"/>
                </a:lnTo>
                <a:lnTo>
                  <a:pt x="21336" y="15239"/>
                </a:lnTo>
              </a:path>
            </a:pathLst>
          </a:custGeom>
          <a:ln w="3175">
            <a:solidFill>
              <a:srgbClr val="000000"/>
            </a:solidFill>
          </a:ln>
        </p:spPr>
        <p:txBody>
          <a:bodyPr wrap="square" lIns="0" tIns="0" rIns="0" bIns="0" rtlCol="0"/>
          <a:lstStyle/>
          <a:p>
            <a:endParaRPr/>
          </a:p>
        </p:txBody>
      </p:sp>
      <p:sp>
        <p:nvSpPr>
          <p:cNvPr id="1398" name="object 1398"/>
          <p:cNvSpPr/>
          <p:nvPr/>
        </p:nvSpPr>
        <p:spPr>
          <a:xfrm>
            <a:off x="6385056" y="6864033"/>
            <a:ext cx="15240" cy="22225"/>
          </a:xfrm>
          <a:custGeom>
            <a:avLst/>
            <a:gdLst/>
            <a:ahLst/>
            <a:cxnLst/>
            <a:rect l="l" t="t" r="r" b="b"/>
            <a:pathLst>
              <a:path w="15239" h="22225">
                <a:moveTo>
                  <a:pt x="0" y="0"/>
                </a:moveTo>
                <a:lnTo>
                  <a:pt x="0" y="22098"/>
                </a:lnTo>
                <a:lnTo>
                  <a:pt x="15239" y="6858"/>
                </a:lnTo>
                <a:lnTo>
                  <a:pt x="0" y="0"/>
                </a:lnTo>
                <a:close/>
              </a:path>
            </a:pathLst>
          </a:custGeom>
          <a:solidFill>
            <a:srgbClr val="000000"/>
          </a:solidFill>
        </p:spPr>
        <p:txBody>
          <a:bodyPr wrap="square" lIns="0" tIns="0" rIns="0" bIns="0" rtlCol="0"/>
          <a:lstStyle/>
          <a:p>
            <a:endParaRPr/>
          </a:p>
        </p:txBody>
      </p:sp>
      <p:sp>
        <p:nvSpPr>
          <p:cNvPr id="1399" name="object 1399"/>
          <p:cNvSpPr/>
          <p:nvPr/>
        </p:nvSpPr>
        <p:spPr>
          <a:xfrm>
            <a:off x="6385056" y="6864033"/>
            <a:ext cx="15240" cy="22225"/>
          </a:xfrm>
          <a:custGeom>
            <a:avLst/>
            <a:gdLst/>
            <a:ahLst/>
            <a:cxnLst/>
            <a:rect l="l" t="t" r="r" b="b"/>
            <a:pathLst>
              <a:path w="15239" h="22225">
                <a:moveTo>
                  <a:pt x="15239" y="6858"/>
                </a:moveTo>
                <a:lnTo>
                  <a:pt x="0" y="0"/>
                </a:lnTo>
                <a:lnTo>
                  <a:pt x="0" y="22098"/>
                </a:lnTo>
                <a:lnTo>
                  <a:pt x="15239" y="6858"/>
                </a:lnTo>
              </a:path>
            </a:pathLst>
          </a:custGeom>
          <a:ln w="3175">
            <a:solidFill>
              <a:srgbClr val="000000"/>
            </a:solidFill>
          </a:ln>
        </p:spPr>
        <p:txBody>
          <a:bodyPr wrap="square" lIns="0" tIns="0" rIns="0" bIns="0" rtlCol="0"/>
          <a:lstStyle/>
          <a:p>
            <a:endParaRPr/>
          </a:p>
        </p:txBody>
      </p:sp>
      <p:sp>
        <p:nvSpPr>
          <p:cNvPr id="1400" name="object 1400"/>
          <p:cNvSpPr/>
          <p:nvPr/>
        </p:nvSpPr>
        <p:spPr>
          <a:xfrm>
            <a:off x="6369817" y="6864033"/>
            <a:ext cx="15240" cy="22225"/>
          </a:xfrm>
          <a:custGeom>
            <a:avLst/>
            <a:gdLst/>
            <a:ahLst/>
            <a:cxnLst/>
            <a:rect l="l" t="t" r="r" b="b"/>
            <a:pathLst>
              <a:path w="15239" h="22225">
                <a:moveTo>
                  <a:pt x="15239" y="0"/>
                </a:moveTo>
                <a:lnTo>
                  <a:pt x="0" y="6858"/>
                </a:lnTo>
                <a:lnTo>
                  <a:pt x="15239" y="22098"/>
                </a:lnTo>
                <a:lnTo>
                  <a:pt x="15239" y="0"/>
                </a:lnTo>
                <a:close/>
              </a:path>
            </a:pathLst>
          </a:custGeom>
          <a:solidFill>
            <a:srgbClr val="000000"/>
          </a:solidFill>
        </p:spPr>
        <p:txBody>
          <a:bodyPr wrap="square" lIns="0" tIns="0" rIns="0" bIns="0" rtlCol="0"/>
          <a:lstStyle/>
          <a:p>
            <a:endParaRPr/>
          </a:p>
        </p:txBody>
      </p:sp>
      <p:sp>
        <p:nvSpPr>
          <p:cNvPr id="1401" name="object 1401"/>
          <p:cNvSpPr/>
          <p:nvPr/>
        </p:nvSpPr>
        <p:spPr>
          <a:xfrm>
            <a:off x="6369817" y="6864033"/>
            <a:ext cx="15240" cy="22225"/>
          </a:xfrm>
          <a:custGeom>
            <a:avLst/>
            <a:gdLst/>
            <a:ahLst/>
            <a:cxnLst/>
            <a:rect l="l" t="t" r="r" b="b"/>
            <a:pathLst>
              <a:path w="15239" h="22225">
                <a:moveTo>
                  <a:pt x="15239" y="0"/>
                </a:moveTo>
                <a:lnTo>
                  <a:pt x="0" y="6858"/>
                </a:lnTo>
                <a:lnTo>
                  <a:pt x="15239" y="22098"/>
                </a:lnTo>
                <a:lnTo>
                  <a:pt x="15239" y="0"/>
                </a:lnTo>
              </a:path>
            </a:pathLst>
          </a:custGeom>
          <a:ln w="3175">
            <a:solidFill>
              <a:srgbClr val="000000"/>
            </a:solidFill>
          </a:ln>
        </p:spPr>
        <p:txBody>
          <a:bodyPr wrap="square" lIns="0" tIns="0" rIns="0" bIns="0" rtlCol="0"/>
          <a:lstStyle/>
          <a:p>
            <a:endParaRPr/>
          </a:p>
        </p:txBody>
      </p:sp>
      <p:sp>
        <p:nvSpPr>
          <p:cNvPr id="1402" name="object 1402"/>
          <p:cNvSpPr/>
          <p:nvPr/>
        </p:nvSpPr>
        <p:spPr>
          <a:xfrm>
            <a:off x="6363721" y="6870890"/>
            <a:ext cx="21590" cy="15240"/>
          </a:xfrm>
          <a:custGeom>
            <a:avLst/>
            <a:gdLst/>
            <a:ahLst/>
            <a:cxnLst/>
            <a:rect l="l" t="t" r="r" b="b"/>
            <a:pathLst>
              <a:path w="21589" h="15240">
                <a:moveTo>
                  <a:pt x="6096" y="0"/>
                </a:moveTo>
                <a:lnTo>
                  <a:pt x="0" y="15239"/>
                </a:lnTo>
                <a:lnTo>
                  <a:pt x="21336" y="15239"/>
                </a:lnTo>
                <a:lnTo>
                  <a:pt x="6096" y="0"/>
                </a:lnTo>
                <a:close/>
              </a:path>
            </a:pathLst>
          </a:custGeom>
          <a:solidFill>
            <a:srgbClr val="000000"/>
          </a:solidFill>
        </p:spPr>
        <p:txBody>
          <a:bodyPr wrap="square" lIns="0" tIns="0" rIns="0" bIns="0" rtlCol="0"/>
          <a:lstStyle/>
          <a:p>
            <a:endParaRPr/>
          </a:p>
        </p:txBody>
      </p:sp>
      <p:sp>
        <p:nvSpPr>
          <p:cNvPr id="1403" name="object 1403"/>
          <p:cNvSpPr/>
          <p:nvPr/>
        </p:nvSpPr>
        <p:spPr>
          <a:xfrm>
            <a:off x="6363721" y="6870890"/>
            <a:ext cx="21590" cy="15240"/>
          </a:xfrm>
          <a:custGeom>
            <a:avLst/>
            <a:gdLst/>
            <a:ahLst/>
            <a:cxnLst/>
            <a:rect l="l" t="t" r="r" b="b"/>
            <a:pathLst>
              <a:path w="21589" h="15240">
                <a:moveTo>
                  <a:pt x="6096" y="0"/>
                </a:moveTo>
                <a:lnTo>
                  <a:pt x="0" y="15239"/>
                </a:lnTo>
                <a:lnTo>
                  <a:pt x="21336" y="15239"/>
                </a:lnTo>
                <a:lnTo>
                  <a:pt x="6096" y="0"/>
                </a:lnTo>
              </a:path>
            </a:pathLst>
          </a:custGeom>
          <a:ln w="3175">
            <a:solidFill>
              <a:srgbClr val="000000"/>
            </a:solidFill>
          </a:ln>
        </p:spPr>
        <p:txBody>
          <a:bodyPr wrap="square" lIns="0" tIns="0" rIns="0" bIns="0" rtlCol="0"/>
          <a:lstStyle/>
          <a:p>
            <a:endParaRPr/>
          </a:p>
        </p:txBody>
      </p:sp>
      <p:sp>
        <p:nvSpPr>
          <p:cNvPr id="1404" name="object 1404"/>
          <p:cNvSpPr/>
          <p:nvPr/>
        </p:nvSpPr>
        <p:spPr>
          <a:xfrm>
            <a:off x="6363721" y="6886131"/>
            <a:ext cx="21590" cy="15240"/>
          </a:xfrm>
          <a:custGeom>
            <a:avLst/>
            <a:gdLst/>
            <a:ahLst/>
            <a:cxnLst/>
            <a:rect l="l" t="t" r="r" b="b"/>
            <a:pathLst>
              <a:path w="21589" h="15240">
                <a:moveTo>
                  <a:pt x="21336" y="0"/>
                </a:moveTo>
                <a:lnTo>
                  <a:pt x="0" y="0"/>
                </a:lnTo>
                <a:lnTo>
                  <a:pt x="6096" y="15240"/>
                </a:lnTo>
                <a:lnTo>
                  <a:pt x="21336" y="0"/>
                </a:lnTo>
                <a:close/>
              </a:path>
            </a:pathLst>
          </a:custGeom>
          <a:solidFill>
            <a:srgbClr val="000000"/>
          </a:solidFill>
        </p:spPr>
        <p:txBody>
          <a:bodyPr wrap="square" lIns="0" tIns="0" rIns="0" bIns="0" rtlCol="0"/>
          <a:lstStyle/>
          <a:p>
            <a:endParaRPr/>
          </a:p>
        </p:txBody>
      </p:sp>
      <p:sp>
        <p:nvSpPr>
          <p:cNvPr id="1405" name="object 1405"/>
          <p:cNvSpPr/>
          <p:nvPr/>
        </p:nvSpPr>
        <p:spPr>
          <a:xfrm>
            <a:off x="6363721" y="6886131"/>
            <a:ext cx="21590" cy="15240"/>
          </a:xfrm>
          <a:custGeom>
            <a:avLst/>
            <a:gdLst/>
            <a:ahLst/>
            <a:cxnLst/>
            <a:rect l="l" t="t" r="r" b="b"/>
            <a:pathLst>
              <a:path w="21589" h="15240">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1406" name="object 1406"/>
          <p:cNvSpPr/>
          <p:nvPr/>
        </p:nvSpPr>
        <p:spPr>
          <a:xfrm>
            <a:off x="6369817" y="6886131"/>
            <a:ext cx="15240" cy="21590"/>
          </a:xfrm>
          <a:custGeom>
            <a:avLst/>
            <a:gdLst/>
            <a:ahLst/>
            <a:cxnLst/>
            <a:rect l="l" t="t" r="r" b="b"/>
            <a:pathLst>
              <a:path w="15239" h="21590">
                <a:moveTo>
                  <a:pt x="15239" y="0"/>
                </a:moveTo>
                <a:lnTo>
                  <a:pt x="0" y="15240"/>
                </a:lnTo>
                <a:lnTo>
                  <a:pt x="15239" y="21336"/>
                </a:lnTo>
                <a:lnTo>
                  <a:pt x="15239" y="0"/>
                </a:lnTo>
                <a:close/>
              </a:path>
            </a:pathLst>
          </a:custGeom>
          <a:solidFill>
            <a:srgbClr val="000000"/>
          </a:solidFill>
        </p:spPr>
        <p:txBody>
          <a:bodyPr wrap="square" lIns="0" tIns="0" rIns="0" bIns="0" rtlCol="0"/>
          <a:lstStyle/>
          <a:p>
            <a:endParaRPr/>
          </a:p>
        </p:txBody>
      </p:sp>
      <p:sp>
        <p:nvSpPr>
          <p:cNvPr id="1407" name="object 1407"/>
          <p:cNvSpPr/>
          <p:nvPr/>
        </p:nvSpPr>
        <p:spPr>
          <a:xfrm>
            <a:off x="6369817" y="6886131"/>
            <a:ext cx="15240" cy="21590"/>
          </a:xfrm>
          <a:custGeom>
            <a:avLst/>
            <a:gdLst/>
            <a:ahLst/>
            <a:cxnLst/>
            <a:rect l="l" t="t" r="r" b="b"/>
            <a:pathLst>
              <a:path w="15239" h="21590">
                <a:moveTo>
                  <a:pt x="0" y="15240"/>
                </a:moveTo>
                <a:lnTo>
                  <a:pt x="15239" y="21336"/>
                </a:lnTo>
                <a:lnTo>
                  <a:pt x="15239" y="0"/>
                </a:lnTo>
                <a:lnTo>
                  <a:pt x="0" y="15240"/>
                </a:lnTo>
              </a:path>
            </a:pathLst>
          </a:custGeom>
          <a:ln w="3175">
            <a:solidFill>
              <a:srgbClr val="000000"/>
            </a:solidFill>
          </a:ln>
        </p:spPr>
        <p:txBody>
          <a:bodyPr wrap="square" lIns="0" tIns="0" rIns="0" bIns="0" rtlCol="0"/>
          <a:lstStyle/>
          <a:p>
            <a:endParaRPr/>
          </a:p>
        </p:txBody>
      </p:sp>
      <p:sp>
        <p:nvSpPr>
          <p:cNvPr id="1408" name="object 1408"/>
          <p:cNvSpPr/>
          <p:nvPr/>
        </p:nvSpPr>
        <p:spPr>
          <a:xfrm>
            <a:off x="6385056" y="6886131"/>
            <a:ext cx="15240" cy="21590"/>
          </a:xfrm>
          <a:custGeom>
            <a:avLst/>
            <a:gdLst/>
            <a:ahLst/>
            <a:cxnLst/>
            <a:rect l="l" t="t" r="r" b="b"/>
            <a:pathLst>
              <a:path w="15239" h="21590">
                <a:moveTo>
                  <a:pt x="0" y="0"/>
                </a:moveTo>
                <a:lnTo>
                  <a:pt x="0" y="21336"/>
                </a:lnTo>
                <a:lnTo>
                  <a:pt x="15239" y="15240"/>
                </a:lnTo>
                <a:lnTo>
                  <a:pt x="0" y="0"/>
                </a:lnTo>
                <a:close/>
              </a:path>
            </a:pathLst>
          </a:custGeom>
          <a:solidFill>
            <a:srgbClr val="000000"/>
          </a:solidFill>
        </p:spPr>
        <p:txBody>
          <a:bodyPr wrap="square" lIns="0" tIns="0" rIns="0" bIns="0" rtlCol="0"/>
          <a:lstStyle/>
          <a:p>
            <a:endParaRPr/>
          </a:p>
        </p:txBody>
      </p:sp>
      <p:sp>
        <p:nvSpPr>
          <p:cNvPr id="1409" name="object 1409"/>
          <p:cNvSpPr/>
          <p:nvPr/>
        </p:nvSpPr>
        <p:spPr>
          <a:xfrm>
            <a:off x="6385056" y="6886131"/>
            <a:ext cx="15240" cy="21590"/>
          </a:xfrm>
          <a:custGeom>
            <a:avLst/>
            <a:gdLst/>
            <a:ahLst/>
            <a:cxnLst/>
            <a:rect l="l" t="t" r="r" b="b"/>
            <a:pathLst>
              <a:path w="15239" h="21590">
                <a:moveTo>
                  <a:pt x="0" y="21336"/>
                </a:moveTo>
                <a:lnTo>
                  <a:pt x="15239" y="15240"/>
                </a:lnTo>
                <a:lnTo>
                  <a:pt x="0" y="0"/>
                </a:lnTo>
                <a:lnTo>
                  <a:pt x="0" y="21336"/>
                </a:lnTo>
              </a:path>
            </a:pathLst>
          </a:custGeom>
          <a:ln w="3175">
            <a:solidFill>
              <a:srgbClr val="000000"/>
            </a:solidFill>
          </a:ln>
        </p:spPr>
        <p:txBody>
          <a:bodyPr wrap="square" lIns="0" tIns="0" rIns="0" bIns="0" rtlCol="0"/>
          <a:lstStyle/>
          <a:p>
            <a:endParaRPr/>
          </a:p>
        </p:txBody>
      </p:sp>
      <p:sp>
        <p:nvSpPr>
          <p:cNvPr id="1410" name="object 1410"/>
          <p:cNvSpPr/>
          <p:nvPr/>
        </p:nvSpPr>
        <p:spPr>
          <a:xfrm>
            <a:off x="6385056" y="6886131"/>
            <a:ext cx="21590" cy="15240"/>
          </a:xfrm>
          <a:custGeom>
            <a:avLst/>
            <a:gdLst/>
            <a:ahLst/>
            <a:cxnLst/>
            <a:rect l="l" t="t" r="r" b="b"/>
            <a:pathLst>
              <a:path w="21589" h="15240">
                <a:moveTo>
                  <a:pt x="21336" y="0"/>
                </a:moveTo>
                <a:lnTo>
                  <a:pt x="0" y="0"/>
                </a:lnTo>
                <a:lnTo>
                  <a:pt x="15239" y="15240"/>
                </a:lnTo>
                <a:lnTo>
                  <a:pt x="21336" y="0"/>
                </a:lnTo>
                <a:close/>
              </a:path>
            </a:pathLst>
          </a:custGeom>
          <a:solidFill>
            <a:srgbClr val="000000"/>
          </a:solidFill>
        </p:spPr>
        <p:txBody>
          <a:bodyPr wrap="square" lIns="0" tIns="0" rIns="0" bIns="0" rtlCol="0"/>
          <a:lstStyle/>
          <a:p>
            <a:endParaRPr/>
          </a:p>
        </p:txBody>
      </p:sp>
      <p:sp>
        <p:nvSpPr>
          <p:cNvPr id="1411" name="object 1411"/>
          <p:cNvSpPr/>
          <p:nvPr/>
        </p:nvSpPr>
        <p:spPr>
          <a:xfrm>
            <a:off x="6385056" y="6886131"/>
            <a:ext cx="21590" cy="15240"/>
          </a:xfrm>
          <a:custGeom>
            <a:avLst/>
            <a:gdLst/>
            <a:ahLst/>
            <a:cxnLst/>
            <a:rect l="l" t="t" r="r" b="b"/>
            <a:pathLst>
              <a:path w="21589" h="15240">
                <a:moveTo>
                  <a:pt x="15239" y="15240"/>
                </a:moveTo>
                <a:lnTo>
                  <a:pt x="21336" y="0"/>
                </a:lnTo>
                <a:lnTo>
                  <a:pt x="0" y="0"/>
                </a:lnTo>
                <a:lnTo>
                  <a:pt x="15239" y="15240"/>
                </a:lnTo>
              </a:path>
            </a:pathLst>
          </a:custGeom>
          <a:ln w="3175">
            <a:solidFill>
              <a:srgbClr val="000000"/>
            </a:solidFill>
          </a:ln>
        </p:spPr>
        <p:txBody>
          <a:bodyPr wrap="square" lIns="0" tIns="0" rIns="0" bIns="0" rtlCol="0"/>
          <a:lstStyle/>
          <a:p>
            <a:endParaRPr/>
          </a:p>
        </p:txBody>
      </p:sp>
      <p:sp>
        <p:nvSpPr>
          <p:cNvPr id="1412" name="object 1412"/>
          <p:cNvSpPr/>
          <p:nvPr/>
        </p:nvSpPr>
        <p:spPr>
          <a:xfrm>
            <a:off x="5556000" y="7645083"/>
            <a:ext cx="21590" cy="16510"/>
          </a:xfrm>
          <a:custGeom>
            <a:avLst/>
            <a:gdLst/>
            <a:ahLst/>
            <a:cxnLst/>
            <a:rect l="l" t="t" r="r" b="b"/>
            <a:pathLst>
              <a:path w="21589" h="16509">
                <a:moveTo>
                  <a:pt x="15240" y="0"/>
                </a:moveTo>
                <a:lnTo>
                  <a:pt x="0" y="16002"/>
                </a:lnTo>
                <a:lnTo>
                  <a:pt x="21336" y="16002"/>
                </a:lnTo>
                <a:lnTo>
                  <a:pt x="15240" y="0"/>
                </a:lnTo>
                <a:close/>
              </a:path>
            </a:pathLst>
          </a:custGeom>
          <a:solidFill>
            <a:srgbClr val="000000"/>
          </a:solidFill>
        </p:spPr>
        <p:txBody>
          <a:bodyPr wrap="square" lIns="0" tIns="0" rIns="0" bIns="0" rtlCol="0"/>
          <a:lstStyle/>
          <a:p>
            <a:endParaRPr/>
          </a:p>
        </p:txBody>
      </p:sp>
      <p:sp>
        <p:nvSpPr>
          <p:cNvPr id="1413" name="object 1413"/>
          <p:cNvSpPr/>
          <p:nvPr/>
        </p:nvSpPr>
        <p:spPr>
          <a:xfrm>
            <a:off x="5556000" y="7645083"/>
            <a:ext cx="21590" cy="15240"/>
          </a:xfrm>
          <a:custGeom>
            <a:avLst/>
            <a:gdLst/>
            <a:ahLst/>
            <a:cxnLst/>
            <a:rect l="l" t="t" r="r" b="b"/>
            <a:pathLst>
              <a:path w="21589" h="15240">
                <a:moveTo>
                  <a:pt x="21336" y="15240"/>
                </a:moveTo>
                <a:lnTo>
                  <a:pt x="15240" y="0"/>
                </a:lnTo>
                <a:lnTo>
                  <a:pt x="0" y="15240"/>
                </a:lnTo>
                <a:lnTo>
                  <a:pt x="21336" y="15240"/>
                </a:lnTo>
              </a:path>
            </a:pathLst>
          </a:custGeom>
          <a:ln w="3175">
            <a:solidFill>
              <a:srgbClr val="000000"/>
            </a:solidFill>
          </a:ln>
        </p:spPr>
        <p:txBody>
          <a:bodyPr wrap="square" lIns="0" tIns="0" rIns="0" bIns="0" rtlCol="0"/>
          <a:lstStyle/>
          <a:p>
            <a:endParaRPr/>
          </a:p>
        </p:txBody>
      </p:sp>
      <p:sp>
        <p:nvSpPr>
          <p:cNvPr id="1414" name="object 1414"/>
          <p:cNvSpPr/>
          <p:nvPr/>
        </p:nvSpPr>
        <p:spPr>
          <a:xfrm>
            <a:off x="5556000" y="7638986"/>
            <a:ext cx="15240" cy="22225"/>
          </a:xfrm>
          <a:custGeom>
            <a:avLst/>
            <a:gdLst/>
            <a:ahLst/>
            <a:cxnLst/>
            <a:rect l="l" t="t" r="r" b="b"/>
            <a:pathLst>
              <a:path w="15239" h="22225">
                <a:moveTo>
                  <a:pt x="0" y="0"/>
                </a:moveTo>
                <a:lnTo>
                  <a:pt x="0" y="22097"/>
                </a:lnTo>
                <a:lnTo>
                  <a:pt x="15240" y="6095"/>
                </a:lnTo>
                <a:lnTo>
                  <a:pt x="0" y="0"/>
                </a:lnTo>
                <a:close/>
              </a:path>
            </a:pathLst>
          </a:custGeom>
          <a:solidFill>
            <a:srgbClr val="000000"/>
          </a:solidFill>
        </p:spPr>
        <p:txBody>
          <a:bodyPr wrap="square" lIns="0" tIns="0" rIns="0" bIns="0" rtlCol="0"/>
          <a:lstStyle/>
          <a:p>
            <a:endParaRPr/>
          </a:p>
        </p:txBody>
      </p:sp>
      <p:sp>
        <p:nvSpPr>
          <p:cNvPr id="1415" name="object 1415"/>
          <p:cNvSpPr/>
          <p:nvPr/>
        </p:nvSpPr>
        <p:spPr>
          <a:xfrm>
            <a:off x="5556000" y="7638986"/>
            <a:ext cx="15240" cy="21590"/>
          </a:xfrm>
          <a:custGeom>
            <a:avLst/>
            <a:gdLst/>
            <a:ahLst/>
            <a:cxnLst/>
            <a:rect l="l" t="t" r="r" b="b"/>
            <a:pathLst>
              <a:path w="15239" h="21590">
                <a:moveTo>
                  <a:pt x="15240" y="6095"/>
                </a:moveTo>
                <a:lnTo>
                  <a:pt x="0" y="0"/>
                </a:lnTo>
                <a:lnTo>
                  <a:pt x="0" y="21335"/>
                </a:lnTo>
                <a:lnTo>
                  <a:pt x="15240" y="6095"/>
                </a:lnTo>
              </a:path>
            </a:pathLst>
          </a:custGeom>
          <a:ln w="3175">
            <a:solidFill>
              <a:srgbClr val="000000"/>
            </a:solidFill>
          </a:ln>
        </p:spPr>
        <p:txBody>
          <a:bodyPr wrap="square" lIns="0" tIns="0" rIns="0" bIns="0" rtlCol="0"/>
          <a:lstStyle/>
          <a:p>
            <a:endParaRPr/>
          </a:p>
        </p:txBody>
      </p:sp>
      <p:sp>
        <p:nvSpPr>
          <p:cNvPr id="1416" name="object 1416"/>
          <p:cNvSpPr/>
          <p:nvPr/>
        </p:nvSpPr>
        <p:spPr>
          <a:xfrm>
            <a:off x="5540761" y="7638986"/>
            <a:ext cx="15240" cy="22225"/>
          </a:xfrm>
          <a:custGeom>
            <a:avLst/>
            <a:gdLst/>
            <a:ahLst/>
            <a:cxnLst/>
            <a:rect l="l" t="t" r="r" b="b"/>
            <a:pathLst>
              <a:path w="15239" h="22225">
                <a:moveTo>
                  <a:pt x="15239" y="0"/>
                </a:moveTo>
                <a:lnTo>
                  <a:pt x="0" y="6095"/>
                </a:lnTo>
                <a:lnTo>
                  <a:pt x="15239" y="22097"/>
                </a:lnTo>
                <a:lnTo>
                  <a:pt x="15239" y="0"/>
                </a:lnTo>
                <a:close/>
              </a:path>
            </a:pathLst>
          </a:custGeom>
          <a:solidFill>
            <a:srgbClr val="000000"/>
          </a:solidFill>
        </p:spPr>
        <p:txBody>
          <a:bodyPr wrap="square" lIns="0" tIns="0" rIns="0" bIns="0" rtlCol="0"/>
          <a:lstStyle/>
          <a:p>
            <a:endParaRPr/>
          </a:p>
        </p:txBody>
      </p:sp>
      <p:sp>
        <p:nvSpPr>
          <p:cNvPr id="1417" name="object 1417"/>
          <p:cNvSpPr/>
          <p:nvPr/>
        </p:nvSpPr>
        <p:spPr>
          <a:xfrm>
            <a:off x="5540761" y="7638986"/>
            <a:ext cx="15240" cy="21590"/>
          </a:xfrm>
          <a:custGeom>
            <a:avLst/>
            <a:gdLst/>
            <a:ahLst/>
            <a:cxnLst/>
            <a:rect l="l" t="t" r="r" b="b"/>
            <a:pathLst>
              <a:path w="15239" h="21590">
                <a:moveTo>
                  <a:pt x="15239" y="0"/>
                </a:moveTo>
                <a:lnTo>
                  <a:pt x="0" y="6095"/>
                </a:lnTo>
                <a:lnTo>
                  <a:pt x="15239" y="21335"/>
                </a:lnTo>
                <a:lnTo>
                  <a:pt x="15239" y="0"/>
                </a:lnTo>
              </a:path>
            </a:pathLst>
          </a:custGeom>
          <a:ln w="3175">
            <a:solidFill>
              <a:srgbClr val="000000"/>
            </a:solidFill>
          </a:ln>
        </p:spPr>
        <p:txBody>
          <a:bodyPr wrap="square" lIns="0" tIns="0" rIns="0" bIns="0" rtlCol="0"/>
          <a:lstStyle/>
          <a:p>
            <a:endParaRPr/>
          </a:p>
        </p:txBody>
      </p:sp>
      <p:sp>
        <p:nvSpPr>
          <p:cNvPr id="1418" name="object 1418"/>
          <p:cNvSpPr/>
          <p:nvPr/>
        </p:nvSpPr>
        <p:spPr>
          <a:xfrm>
            <a:off x="5534665" y="7645083"/>
            <a:ext cx="21590" cy="16510"/>
          </a:xfrm>
          <a:custGeom>
            <a:avLst/>
            <a:gdLst/>
            <a:ahLst/>
            <a:cxnLst/>
            <a:rect l="l" t="t" r="r" b="b"/>
            <a:pathLst>
              <a:path w="21589" h="16509">
                <a:moveTo>
                  <a:pt x="6095" y="0"/>
                </a:moveTo>
                <a:lnTo>
                  <a:pt x="0" y="16002"/>
                </a:lnTo>
                <a:lnTo>
                  <a:pt x="21335" y="16002"/>
                </a:lnTo>
                <a:lnTo>
                  <a:pt x="6095" y="0"/>
                </a:lnTo>
                <a:close/>
              </a:path>
            </a:pathLst>
          </a:custGeom>
          <a:solidFill>
            <a:srgbClr val="000000"/>
          </a:solidFill>
        </p:spPr>
        <p:txBody>
          <a:bodyPr wrap="square" lIns="0" tIns="0" rIns="0" bIns="0" rtlCol="0"/>
          <a:lstStyle/>
          <a:p>
            <a:endParaRPr/>
          </a:p>
        </p:txBody>
      </p:sp>
      <p:sp>
        <p:nvSpPr>
          <p:cNvPr id="1419" name="object 1419"/>
          <p:cNvSpPr/>
          <p:nvPr/>
        </p:nvSpPr>
        <p:spPr>
          <a:xfrm>
            <a:off x="5534665" y="7645083"/>
            <a:ext cx="21590" cy="15240"/>
          </a:xfrm>
          <a:custGeom>
            <a:avLst/>
            <a:gdLst/>
            <a:ahLst/>
            <a:cxnLst/>
            <a:rect l="l" t="t" r="r" b="b"/>
            <a:pathLst>
              <a:path w="21589" h="15240">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1420" name="object 1420"/>
          <p:cNvSpPr/>
          <p:nvPr/>
        </p:nvSpPr>
        <p:spPr>
          <a:xfrm>
            <a:off x="5534665" y="7661085"/>
            <a:ext cx="21590" cy="14604"/>
          </a:xfrm>
          <a:custGeom>
            <a:avLst/>
            <a:gdLst/>
            <a:ahLst/>
            <a:cxnLst/>
            <a:rect l="l" t="t" r="r" b="b"/>
            <a:pathLst>
              <a:path w="21589" h="14604">
                <a:moveTo>
                  <a:pt x="21335" y="0"/>
                </a:moveTo>
                <a:lnTo>
                  <a:pt x="0" y="0"/>
                </a:lnTo>
                <a:lnTo>
                  <a:pt x="6095" y="14478"/>
                </a:lnTo>
                <a:lnTo>
                  <a:pt x="21335" y="0"/>
                </a:lnTo>
                <a:close/>
              </a:path>
            </a:pathLst>
          </a:custGeom>
          <a:solidFill>
            <a:srgbClr val="000000"/>
          </a:solidFill>
        </p:spPr>
        <p:txBody>
          <a:bodyPr wrap="square" lIns="0" tIns="0" rIns="0" bIns="0" rtlCol="0"/>
          <a:lstStyle/>
          <a:p>
            <a:endParaRPr/>
          </a:p>
        </p:txBody>
      </p:sp>
      <p:sp>
        <p:nvSpPr>
          <p:cNvPr id="1421" name="object 1421"/>
          <p:cNvSpPr/>
          <p:nvPr/>
        </p:nvSpPr>
        <p:spPr>
          <a:xfrm>
            <a:off x="5534665" y="7660323"/>
            <a:ext cx="21590" cy="15240"/>
          </a:xfrm>
          <a:custGeom>
            <a:avLst/>
            <a:gdLst/>
            <a:ahLst/>
            <a:cxnLst/>
            <a:rect l="l" t="t" r="r" b="b"/>
            <a:pathLst>
              <a:path w="21589" h="15240">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1422" name="object 1422"/>
          <p:cNvSpPr/>
          <p:nvPr/>
        </p:nvSpPr>
        <p:spPr>
          <a:xfrm>
            <a:off x="5540761" y="7661085"/>
            <a:ext cx="15240" cy="21590"/>
          </a:xfrm>
          <a:custGeom>
            <a:avLst/>
            <a:gdLst/>
            <a:ahLst/>
            <a:cxnLst/>
            <a:rect l="l" t="t" r="r" b="b"/>
            <a:pathLst>
              <a:path w="15239" h="21590">
                <a:moveTo>
                  <a:pt x="15239" y="0"/>
                </a:moveTo>
                <a:lnTo>
                  <a:pt x="0" y="14478"/>
                </a:lnTo>
                <a:lnTo>
                  <a:pt x="15239" y="21336"/>
                </a:lnTo>
                <a:lnTo>
                  <a:pt x="15239" y="0"/>
                </a:lnTo>
                <a:close/>
              </a:path>
            </a:pathLst>
          </a:custGeom>
          <a:solidFill>
            <a:srgbClr val="000000"/>
          </a:solidFill>
        </p:spPr>
        <p:txBody>
          <a:bodyPr wrap="square" lIns="0" tIns="0" rIns="0" bIns="0" rtlCol="0"/>
          <a:lstStyle/>
          <a:p>
            <a:endParaRPr/>
          </a:p>
        </p:txBody>
      </p:sp>
      <p:sp>
        <p:nvSpPr>
          <p:cNvPr id="1423" name="object 1423"/>
          <p:cNvSpPr/>
          <p:nvPr/>
        </p:nvSpPr>
        <p:spPr>
          <a:xfrm>
            <a:off x="5540761" y="7660323"/>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1424" name="object 1424"/>
          <p:cNvSpPr/>
          <p:nvPr/>
        </p:nvSpPr>
        <p:spPr>
          <a:xfrm>
            <a:off x="5556000" y="7661085"/>
            <a:ext cx="15240" cy="21590"/>
          </a:xfrm>
          <a:custGeom>
            <a:avLst/>
            <a:gdLst/>
            <a:ahLst/>
            <a:cxnLst/>
            <a:rect l="l" t="t" r="r" b="b"/>
            <a:pathLst>
              <a:path w="15239" h="21590">
                <a:moveTo>
                  <a:pt x="0" y="0"/>
                </a:moveTo>
                <a:lnTo>
                  <a:pt x="0" y="21336"/>
                </a:lnTo>
                <a:lnTo>
                  <a:pt x="15240" y="14478"/>
                </a:lnTo>
                <a:lnTo>
                  <a:pt x="0" y="0"/>
                </a:lnTo>
                <a:close/>
              </a:path>
            </a:pathLst>
          </a:custGeom>
          <a:solidFill>
            <a:srgbClr val="000000"/>
          </a:solidFill>
        </p:spPr>
        <p:txBody>
          <a:bodyPr wrap="square" lIns="0" tIns="0" rIns="0" bIns="0" rtlCol="0"/>
          <a:lstStyle/>
          <a:p>
            <a:endParaRPr/>
          </a:p>
        </p:txBody>
      </p:sp>
      <p:sp>
        <p:nvSpPr>
          <p:cNvPr id="1425" name="object 1425"/>
          <p:cNvSpPr/>
          <p:nvPr/>
        </p:nvSpPr>
        <p:spPr>
          <a:xfrm>
            <a:off x="5556000" y="7660323"/>
            <a:ext cx="15240" cy="22225"/>
          </a:xfrm>
          <a:custGeom>
            <a:avLst/>
            <a:gdLst/>
            <a:ahLst/>
            <a:cxnLst/>
            <a:rect l="l" t="t" r="r" b="b"/>
            <a:pathLst>
              <a:path w="15239"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426" name="object 1426"/>
          <p:cNvSpPr/>
          <p:nvPr/>
        </p:nvSpPr>
        <p:spPr>
          <a:xfrm>
            <a:off x="5556000" y="7661085"/>
            <a:ext cx="21590" cy="14604"/>
          </a:xfrm>
          <a:custGeom>
            <a:avLst/>
            <a:gdLst/>
            <a:ahLst/>
            <a:cxnLst/>
            <a:rect l="l" t="t" r="r" b="b"/>
            <a:pathLst>
              <a:path w="21589" h="14604">
                <a:moveTo>
                  <a:pt x="21336" y="0"/>
                </a:moveTo>
                <a:lnTo>
                  <a:pt x="0" y="0"/>
                </a:lnTo>
                <a:lnTo>
                  <a:pt x="15240" y="14478"/>
                </a:lnTo>
                <a:lnTo>
                  <a:pt x="21336" y="0"/>
                </a:lnTo>
                <a:close/>
              </a:path>
            </a:pathLst>
          </a:custGeom>
          <a:solidFill>
            <a:srgbClr val="000000"/>
          </a:solidFill>
        </p:spPr>
        <p:txBody>
          <a:bodyPr wrap="square" lIns="0" tIns="0" rIns="0" bIns="0" rtlCol="0"/>
          <a:lstStyle/>
          <a:p>
            <a:endParaRPr/>
          </a:p>
        </p:txBody>
      </p:sp>
      <p:sp>
        <p:nvSpPr>
          <p:cNvPr id="1427" name="object 1427"/>
          <p:cNvSpPr/>
          <p:nvPr/>
        </p:nvSpPr>
        <p:spPr>
          <a:xfrm>
            <a:off x="5556000" y="7660323"/>
            <a:ext cx="21590" cy="15240"/>
          </a:xfrm>
          <a:custGeom>
            <a:avLst/>
            <a:gdLst/>
            <a:ahLst/>
            <a:cxnLst/>
            <a:rect l="l" t="t" r="r" b="b"/>
            <a:pathLst>
              <a:path w="21589" h="15240">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1428" name="object 1428"/>
          <p:cNvSpPr/>
          <p:nvPr/>
        </p:nvSpPr>
        <p:spPr>
          <a:xfrm>
            <a:off x="6985512" y="7645083"/>
            <a:ext cx="21590" cy="16510"/>
          </a:xfrm>
          <a:custGeom>
            <a:avLst/>
            <a:gdLst/>
            <a:ahLst/>
            <a:cxnLst/>
            <a:rect l="l" t="t" r="r" b="b"/>
            <a:pathLst>
              <a:path w="21589" h="16509">
                <a:moveTo>
                  <a:pt x="15240" y="0"/>
                </a:moveTo>
                <a:lnTo>
                  <a:pt x="0" y="16002"/>
                </a:lnTo>
                <a:lnTo>
                  <a:pt x="21336" y="16002"/>
                </a:lnTo>
                <a:lnTo>
                  <a:pt x="15240" y="0"/>
                </a:lnTo>
                <a:close/>
              </a:path>
            </a:pathLst>
          </a:custGeom>
          <a:solidFill>
            <a:srgbClr val="000000"/>
          </a:solidFill>
        </p:spPr>
        <p:txBody>
          <a:bodyPr wrap="square" lIns="0" tIns="0" rIns="0" bIns="0" rtlCol="0"/>
          <a:lstStyle/>
          <a:p>
            <a:endParaRPr/>
          </a:p>
        </p:txBody>
      </p:sp>
      <p:sp>
        <p:nvSpPr>
          <p:cNvPr id="1429" name="object 1429"/>
          <p:cNvSpPr/>
          <p:nvPr/>
        </p:nvSpPr>
        <p:spPr>
          <a:xfrm>
            <a:off x="6985512" y="7645083"/>
            <a:ext cx="21590" cy="15240"/>
          </a:xfrm>
          <a:custGeom>
            <a:avLst/>
            <a:gdLst/>
            <a:ahLst/>
            <a:cxnLst/>
            <a:rect l="l" t="t" r="r" b="b"/>
            <a:pathLst>
              <a:path w="21589" h="15240">
                <a:moveTo>
                  <a:pt x="21336" y="15240"/>
                </a:moveTo>
                <a:lnTo>
                  <a:pt x="15240" y="0"/>
                </a:lnTo>
                <a:lnTo>
                  <a:pt x="0" y="15240"/>
                </a:lnTo>
                <a:lnTo>
                  <a:pt x="21336" y="15240"/>
                </a:lnTo>
              </a:path>
            </a:pathLst>
          </a:custGeom>
          <a:ln w="3175">
            <a:solidFill>
              <a:srgbClr val="000000"/>
            </a:solidFill>
          </a:ln>
        </p:spPr>
        <p:txBody>
          <a:bodyPr wrap="square" lIns="0" tIns="0" rIns="0" bIns="0" rtlCol="0"/>
          <a:lstStyle/>
          <a:p>
            <a:endParaRPr/>
          </a:p>
        </p:txBody>
      </p:sp>
      <p:sp>
        <p:nvSpPr>
          <p:cNvPr id="1430" name="object 1430"/>
          <p:cNvSpPr/>
          <p:nvPr/>
        </p:nvSpPr>
        <p:spPr>
          <a:xfrm>
            <a:off x="6985512" y="7638986"/>
            <a:ext cx="15240" cy="22225"/>
          </a:xfrm>
          <a:custGeom>
            <a:avLst/>
            <a:gdLst/>
            <a:ahLst/>
            <a:cxnLst/>
            <a:rect l="l" t="t" r="r" b="b"/>
            <a:pathLst>
              <a:path w="15239" h="22225">
                <a:moveTo>
                  <a:pt x="0" y="0"/>
                </a:moveTo>
                <a:lnTo>
                  <a:pt x="0" y="22097"/>
                </a:lnTo>
                <a:lnTo>
                  <a:pt x="15240" y="6095"/>
                </a:lnTo>
                <a:lnTo>
                  <a:pt x="0" y="0"/>
                </a:lnTo>
                <a:close/>
              </a:path>
            </a:pathLst>
          </a:custGeom>
          <a:solidFill>
            <a:srgbClr val="000000"/>
          </a:solidFill>
        </p:spPr>
        <p:txBody>
          <a:bodyPr wrap="square" lIns="0" tIns="0" rIns="0" bIns="0" rtlCol="0"/>
          <a:lstStyle/>
          <a:p>
            <a:endParaRPr/>
          </a:p>
        </p:txBody>
      </p:sp>
      <p:sp>
        <p:nvSpPr>
          <p:cNvPr id="1431" name="object 1431"/>
          <p:cNvSpPr/>
          <p:nvPr/>
        </p:nvSpPr>
        <p:spPr>
          <a:xfrm>
            <a:off x="6985512" y="7638986"/>
            <a:ext cx="15240" cy="21590"/>
          </a:xfrm>
          <a:custGeom>
            <a:avLst/>
            <a:gdLst/>
            <a:ahLst/>
            <a:cxnLst/>
            <a:rect l="l" t="t" r="r" b="b"/>
            <a:pathLst>
              <a:path w="15239" h="21590">
                <a:moveTo>
                  <a:pt x="15240" y="6095"/>
                </a:moveTo>
                <a:lnTo>
                  <a:pt x="0" y="0"/>
                </a:lnTo>
                <a:lnTo>
                  <a:pt x="0" y="21335"/>
                </a:lnTo>
                <a:lnTo>
                  <a:pt x="15240" y="6095"/>
                </a:lnTo>
              </a:path>
            </a:pathLst>
          </a:custGeom>
          <a:ln w="3175">
            <a:solidFill>
              <a:srgbClr val="000000"/>
            </a:solidFill>
          </a:ln>
        </p:spPr>
        <p:txBody>
          <a:bodyPr wrap="square" lIns="0" tIns="0" rIns="0" bIns="0" rtlCol="0"/>
          <a:lstStyle/>
          <a:p>
            <a:endParaRPr/>
          </a:p>
        </p:txBody>
      </p:sp>
      <p:sp>
        <p:nvSpPr>
          <p:cNvPr id="1432" name="object 1432"/>
          <p:cNvSpPr/>
          <p:nvPr/>
        </p:nvSpPr>
        <p:spPr>
          <a:xfrm>
            <a:off x="6970273" y="7638986"/>
            <a:ext cx="15240" cy="22225"/>
          </a:xfrm>
          <a:custGeom>
            <a:avLst/>
            <a:gdLst/>
            <a:ahLst/>
            <a:cxnLst/>
            <a:rect l="l" t="t" r="r" b="b"/>
            <a:pathLst>
              <a:path w="15239" h="22225">
                <a:moveTo>
                  <a:pt x="15239" y="0"/>
                </a:moveTo>
                <a:lnTo>
                  <a:pt x="0" y="6095"/>
                </a:lnTo>
                <a:lnTo>
                  <a:pt x="15239" y="22097"/>
                </a:lnTo>
                <a:lnTo>
                  <a:pt x="15239" y="0"/>
                </a:lnTo>
                <a:close/>
              </a:path>
            </a:pathLst>
          </a:custGeom>
          <a:solidFill>
            <a:srgbClr val="000000"/>
          </a:solidFill>
        </p:spPr>
        <p:txBody>
          <a:bodyPr wrap="square" lIns="0" tIns="0" rIns="0" bIns="0" rtlCol="0"/>
          <a:lstStyle/>
          <a:p>
            <a:endParaRPr/>
          </a:p>
        </p:txBody>
      </p:sp>
      <p:sp>
        <p:nvSpPr>
          <p:cNvPr id="1433" name="object 1433"/>
          <p:cNvSpPr/>
          <p:nvPr/>
        </p:nvSpPr>
        <p:spPr>
          <a:xfrm>
            <a:off x="6970273" y="7638986"/>
            <a:ext cx="15240" cy="21590"/>
          </a:xfrm>
          <a:custGeom>
            <a:avLst/>
            <a:gdLst/>
            <a:ahLst/>
            <a:cxnLst/>
            <a:rect l="l" t="t" r="r" b="b"/>
            <a:pathLst>
              <a:path w="15239" h="21590">
                <a:moveTo>
                  <a:pt x="15239" y="0"/>
                </a:moveTo>
                <a:lnTo>
                  <a:pt x="0" y="6095"/>
                </a:lnTo>
                <a:lnTo>
                  <a:pt x="15239" y="21335"/>
                </a:lnTo>
                <a:lnTo>
                  <a:pt x="15239" y="0"/>
                </a:lnTo>
              </a:path>
            </a:pathLst>
          </a:custGeom>
          <a:ln w="3175">
            <a:solidFill>
              <a:srgbClr val="000000"/>
            </a:solidFill>
          </a:ln>
        </p:spPr>
        <p:txBody>
          <a:bodyPr wrap="square" lIns="0" tIns="0" rIns="0" bIns="0" rtlCol="0"/>
          <a:lstStyle/>
          <a:p>
            <a:endParaRPr/>
          </a:p>
        </p:txBody>
      </p:sp>
      <p:sp>
        <p:nvSpPr>
          <p:cNvPr id="1434" name="object 1434"/>
          <p:cNvSpPr/>
          <p:nvPr/>
        </p:nvSpPr>
        <p:spPr>
          <a:xfrm>
            <a:off x="6964176" y="7645083"/>
            <a:ext cx="21590" cy="16510"/>
          </a:xfrm>
          <a:custGeom>
            <a:avLst/>
            <a:gdLst/>
            <a:ahLst/>
            <a:cxnLst/>
            <a:rect l="l" t="t" r="r" b="b"/>
            <a:pathLst>
              <a:path w="21589" h="16509">
                <a:moveTo>
                  <a:pt x="6096" y="0"/>
                </a:moveTo>
                <a:lnTo>
                  <a:pt x="0" y="16002"/>
                </a:lnTo>
                <a:lnTo>
                  <a:pt x="21336" y="16002"/>
                </a:lnTo>
                <a:lnTo>
                  <a:pt x="6096" y="0"/>
                </a:lnTo>
                <a:close/>
              </a:path>
            </a:pathLst>
          </a:custGeom>
          <a:solidFill>
            <a:srgbClr val="000000"/>
          </a:solidFill>
        </p:spPr>
        <p:txBody>
          <a:bodyPr wrap="square" lIns="0" tIns="0" rIns="0" bIns="0" rtlCol="0"/>
          <a:lstStyle/>
          <a:p>
            <a:endParaRPr/>
          </a:p>
        </p:txBody>
      </p:sp>
      <p:sp>
        <p:nvSpPr>
          <p:cNvPr id="1435" name="object 1435"/>
          <p:cNvSpPr/>
          <p:nvPr/>
        </p:nvSpPr>
        <p:spPr>
          <a:xfrm>
            <a:off x="6964176" y="7645083"/>
            <a:ext cx="21590" cy="15240"/>
          </a:xfrm>
          <a:custGeom>
            <a:avLst/>
            <a:gdLst/>
            <a:ahLst/>
            <a:cxnLst/>
            <a:rect l="l" t="t" r="r" b="b"/>
            <a:pathLst>
              <a:path w="21589" h="15240">
                <a:moveTo>
                  <a:pt x="6096" y="0"/>
                </a:moveTo>
                <a:lnTo>
                  <a:pt x="0" y="15240"/>
                </a:lnTo>
                <a:lnTo>
                  <a:pt x="21336" y="15240"/>
                </a:lnTo>
                <a:lnTo>
                  <a:pt x="6096" y="0"/>
                </a:lnTo>
              </a:path>
            </a:pathLst>
          </a:custGeom>
          <a:ln w="3175">
            <a:solidFill>
              <a:srgbClr val="000000"/>
            </a:solidFill>
          </a:ln>
        </p:spPr>
        <p:txBody>
          <a:bodyPr wrap="square" lIns="0" tIns="0" rIns="0" bIns="0" rtlCol="0"/>
          <a:lstStyle/>
          <a:p>
            <a:endParaRPr/>
          </a:p>
        </p:txBody>
      </p:sp>
      <p:sp>
        <p:nvSpPr>
          <p:cNvPr id="1436" name="object 1436"/>
          <p:cNvSpPr/>
          <p:nvPr/>
        </p:nvSpPr>
        <p:spPr>
          <a:xfrm>
            <a:off x="6964176" y="7661085"/>
            <a:ext cx="21590" cy="14604"/>
          </a:xfrm>
          <a:custGeom>
            <a:avLst/>
            <a:gdLst/>
            <a:ahLst/>
            <a:cxnLst/>
            <a:rect l="l" t="t" r="r" b="b"/>
            <a:pathLst>
              <a:path w="21589" h="14604">
                <a:moveTo>
                  <a:pt x="21336" y="0"/>
                </a:moveTo>
                <a:lnTo>
                  <a:pt x="0" y="0"/>
                </a:lnTo>
                <a:lnTo>
                  <a:pt x="6096" y="14478"/>
                </a:lnTo>
                <a:lnTo>
                  <a:pt x="21336" y="0"/>
                </a:lnTo>
                <a:close/>
              </a:path>
            </a:pathLst>
          </a:custGeom>
          <a:solidFill>
            <a:srgbClr val="000000"/>
          </a:solidFill>
        </p:spPr>
        <p:txBody>
          <a:bodyPr wrap="square" lIns="0" tIns="0" rIns="0" bIns="0" rtlCol="0"/>
          <a:lstStyle/>
          <a:p>
            <a:endParaRPr/>
          </a:p>
        </p:txBody>
      </p:sp>
      <p:sp>
        <p:nvSpPr>
          <p:cNvPr id="1437" name="object 1437"/>
          <p:cNvSpPr/>
          <p:nvPr/>
        </p:nvSpPr>
        <p:spPr>
          <a:xfrm>
            <a:off x="6964176" y="7660323"/>
            <a:ext cx="21590" cy="15240"/>
          </a:xfrm>
          <a:custGeom>
            <a:avLst/>
            <a:gdLst/>
            <a:ahLst/>
            <a:cxnLst/>
            <a:rect l="l" t="t" r="r" b="b"/>
            <a:pathLst>
              <a:path w="21589" h="15240">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1438" name="object 1438"/>
          <p:cNvSpPr/>
          <p:nvPr/>
        </p:nvSpPr>
        <p:spPr>
          <a:xfrm>
            <a:off x="6970273" y="7661085"/>
            <a:ext cx="15240" cy="21590"/>
          </a:xfrm>
          <a:custGeom>
            <a:avLst/>
            <a:gdLst/>
            <a:ahLst/>
            <a:cxnLst/>
            <a:rect l="l" t="t" r="r" b="b"/>
            <a:pathLst>
              <a:path w="15239" h="21590">
                <a:moveTo>
                  <a:pt x="15239" y="0"/>
                </a:moveTo>
                <a:lnTo>
                  <a:pt x="0" y="14478"/>
                </a:lnTo>
                <a:lnTo>
                  <a:pt x="15239" y="21336"/>
                </a:lnTo>
                <a:lnTo>
                  <a:pt x="15239" y="0"/>
                </a:lnTo>
                <a:close/>
              </a:path>
            </a:pathLst>
          </a:custGeom>
          <a:solidFill>
            <a:srgbClr val="000000"/>
          </a:solidFill>
        </p:spPr>
        <p:txBody>
          <a:bodyPr wrap="square" lIns="0" tIns="0" rIns="0" bIns="0" rtlCol="0"/>
          <a:lstStyle/>
          <a:p>
            <a:endParaRPr/>
          </a:p>
        </p:txBody>
      </p:sp>
      <p:sp>
        <p:nvSpPr>
          <p:cNvPr id="1439" name="object 1439"/>
          <p:cNvSpPr/>
          <p:nvPr/>
        </p:nvSpPr>
        <p:spPr>
          <a:xfrm>
            <a:off x="6970273" y="7660323"/>
            <a:ext cx="15240" cy="22225"/>
          </a:xfrm>
          <a:custGeom>
            <a:avLst/>
            <a:gdLst/>
            <a:ahLst/>
            <a:cxnLst/>
            <a:rect l="l" t="t" r="r" b="b"/>
            <a:pathLst>
              <a:path w="15239"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1440" name="object 1440"/>
          <p:cNvSpPr/>
          <p:nvPr/>
        </p:nvSpPr>
        <p:spPr>
          <a:xfrm>
            <a:off x="6985512" y="7661085"/>
            <a:ext cx="15240" cy="21590"/>
          </a:xfrm>
          <a:custGeom>
            <a:avLst/>
            <a:gdLst/>
            <a:ahLst/>
            <a:cxnLst/>
            <a:rect l="l" t="t" r="r" b="b"/>
            <a:pathLst>
              <a:path w="15239" h="21590">
                <a:moveTo>
                  <a:pt x="0" y="0"/>
                </a:moveTo>
                <a:lnTo>
                  <a:pt x="0" y="21336"/>
                </a:lnTo>
                <a:lnTo>
                  <a:pt x="15240" y="14478"/>
                </a:lnTo>
                <a:lnTo>
                  <a:pt x="0" y="0"/>
                </a:lnTo>
                <a:close/>
              </a:path>
            </a:pathLst>
          </a:custGeom>
          <a:solidFill>
            <a:srgbClr val="000000"/>
          </a:solidFill>
        </p:spPr>
        <p:txBody>
          <a:bodyPr wrap="square" lIns="0" tIns="0" rIns="0" bIns="0" rtlCol="0"/>
          <a:lstStyle/>
          <a:p>
            <a:endParaRPr/>
          </a:p>
        </p:txBody>
      </p:sp>
      <p:sp>
        <p:nvSpPr>
          <p:cNvPr id="1441" name="object 1441"/>
          <p:cNvSpPr/>
          <p:nvPr/>
        </p:nvSpPr>
        <p:spPr>
          <a:xfrm>
            <a:off x="6985512" y="7660323"/>
            <a:ext cx="15240" cy="22225"/>
          </a:xfrm>
          <a:custGeom>
            <a:avLst/>
            <a:gdLst/>
            <a:ahLst/>
            <a:cxnLst/>
            <a:rect l="l" t="t" r="r" b="b"/>
            <a:pathLst>
              <a:path w="15239"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1442" name="object 1442"/>
          <p:cNvSpPr/>
          <p:nvPr/>
        </p:nvSpPr>
        <p:spPr>
          <a:xfrm>
            <a:off x="6985512" y="7661085"/>
            <a:ext cx="21590" cy="14604"/>
          </a:xfrm>
          <a:custGeom>
            <a:avLst/>
            <a:gdLst/>
            <a:ahLst/>
            <a:cxnLst/>
            <a:rect l="l" t="t" r="r" b="b"/>
            <a:pathLst>
              <a:path w="21589" h="14604">
                <a:moveTo>
                  <a:pt x="21336" y="0"/>
                </a:moveTo>
                <a:lnTo>
                  <a:pt x="0" y="0"/>
                </a:lnTo>
                <a:lnTo>
                  <a:pt x="15240" y="14478"/>
                </a:lnTo>
                <a:lnTo>
                  <a:pt x="21336" y="0"/>
                </a:lnTo>
                <a:close/>
              </a:path>
            </a:pathLst>
          </a:custGeom>
          <a:solidFill>
            <a:srgbClr val="000000"/>
          </a:solidFill>
        </p:spPr>
        <p:txBody>
          <a:bodyPr wrap="square" lIns="0" tIns="0" rIns="0" bIns="0" rtlCol="0"/>
          <a:lstStyle/>
          <a:p>
            <a:endParaRPr/>
          </a:p>
        </p:txBody>
      </p:sp>
      <p:sp>
        <p:nvSpPr>
          <p:cNvPr id="1443" name="object 1443"/>
          <p:cNvSpPr/>
          <p:nvPr/>
        </p:nvSpPr>
        <p:spPr>
          <a:xfrm>
            <a:off x="6985512" y="7660323"/>
            <a:ext cx="21590" cy="15240"/>
          </a:xfrm>
          <a:custGeom>
            <a:avLst/>
            <a:gdLst/>
            <a:ahLst/>
            <a:cxnLst/>
            <a:rect l="l" t="t" r="r" b="b"/>
            <a:pathLst>
              <a:path w="21589" h="15240">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1444" name="object 1444"/>
          <p:cNvSpPr/>
          <p:nvPr/>
        </p:nvSpPr>
        <p:spPr>
          <a:xfrm>
            <a:off x="8035549" y="7549071"/>
            <a:ext cx="86995" cy="0"/>
          </a:xfrm>
          <a:custGeom>
            <a:avLst/>
            <a:gdLst/>
            <a:ahLst/>
            <a:cxnLst/>
            <a:rect l="l" t="t" r="r" b="b"/>
            <a:pathLst>
              <a:path w="86995">
                <a:moveTo>
                  <a:pt x="86868" y="0"/>
                </a:moveTo>
                <a:lnTo>
                  <a:pt x="0" y="0"/>
                </a:lnTo>
              </a:path>
            </a:pathLst>
          </a:custGeom>
          <a:ln w="3175">
            <a:solidFill>
              <a:srgbClr val="000000"/>
            </a:solidFill>
          </a:ln>
        </p:spPr>
        <p:txBody>
          <a:bodyPr wrap="square" lIns="0" tIns="0" rIns="0" bIns="0" rtlCol="0"/>
          <a:lstStyle/>
          <a:p>
            <a:endParaRPr/>
          </a:p>
        </p:txBody>
      </p:sp>
      <p:sp>
        <p:nvSpPr>
          <p:cNvPr id="1445" name="object 1445"/>
          <p:cNvSpPr/>
          <p:nvPr/>
        </p:nvSpPr>
        <p:spPr>
          <a:xfrm>
            <a:off x="8035549" y="7549071"/>
            <a:ext cx="86995" cy="0"/>
          </a:xfrm>
          <a:custGeom>
            <a:avLst/>
            <a:gdLst/>
            <a:ahLst/>
            <a:cxnLst/>
            <a:rect l="l" t="t" r="r" b="b"/>
            <a:pathLst>
              <a:path w="86995">
                <a:moveTo>
                  <a:pt x="86868" y="0"/>
                </a:moveTo>
                <a:lnTo>
                  <a:pt x="0" y="0"/>
                </a:lnTo>
              </a:path>
            </a:pathLst>
          </a:custGeom>
          <a:ln w="3175">
            <a:solidFill>
              <a:srgbClr val="000000"/>
            </a:solidFill>
          </a:ln>
        </p:spPr>
        <p:txBody>
          <a:bodyPr wrap="square" lIns="0" tIns="0" rIns="0" bIns="0" rtlCol="0"/>
          <a:lstStyle/>
          <a:p>
            <a:endParaRPr/>
          </a:p>
        </p:txBody>
      </p:sp>
      <p:sp>
        <p:nvSpPr>
          <p:cNvPr id="1446" name="object 1446"/>
          <p:cNvSpPr/>
          <p:nvPr/>
        </p:nvSpPr>
        <p:spPr>
          <a:xfrm>
            <a:off x="8035549" y="7544498"/>
            <a:ext cx="86995" cy="8890"/>
          </a:xfrm>
          <a:custGeom>
            <a:avLst/>
            <a:gdLst/>
            <a:ahLst/>
            <a:cxnLst/>
            <a:rect l="l" t="t" r="r" b="b"/>
            <a:pathLst>
              <a:path w="86995" h="8890">
                <a:moveTo>
                  <a:pt x="86868" y="0"/>
                </a:moveTo>
                <a:lnTo>
                  <a:pt x="0" y="8381"/>
                </a:lnTo>
                <a:lnTo>
                  <a:pt x="86868" y="8381"/>
                </a:lnTo>
                <a:lnTo>
                  <a:pt x="86868" y="0"/>
                </a:lnTo>
                <a:close/>
              </a:path>
            </a:pathLst>
          </a:custGeom>
          <a:solidFill>
            <a:srgbClr val="000000"/>
          </a:solidFill>
        </p:spPr>
        <p:txBody>
          <a:bodyPr wrap="square" lIns="0" tIns="0" rIns="0" bIns="0" rtlCol="0"/>
          <a:lstStyle/>
          <a:p>
            <a:endParaRPr/>
          </a:p>
        </p:txBody>
      </p:sp>
      <p:sp>
        <p:nvSpPr>
          <p:cNvPr id="1447" name="object 1447"/>
          <p:cNvSpPr/>
          <p:nvPr/>
        </p:nvSpPr>
        <p:spPr>
          <a:xfrm>
            <a:off x="8035549" y="7544498"/>
            <a:ext cx="86995" cy="8890"/>
          </a:xfrm>
          <a:custGeom>
            <a:avLst/>
            <a:gdLst/>
            <a:ahLst/>
            <a:cxnLst/>
            <a:rect l="l" t="t" r="r" b="b"/>
            <a:pathLst>
              <a:path w="86995" h="8890">
                <a:moveTo>
                  <a:pt x="86868" y="0"/>
                </a:moveTo>
                <a:lnTo>
                  <a:pt x="0" y="0"/>
                </a:lnTo>
                <a:lnTo>
                  <a:pt x="0" y="8381"/>
                </a:lnTo>
                <a:lnTo>
                  <a:pt x="86868" y="0"/>
                </a:lnTo>
                <a:close/>
              </a:path>
            </a:pathLst>
          </a:custGeom>
          <a:solidFill>
            <a:srgbClr val="000000"/>
          </a:solidFill>
        </p:spPr>
        <p:txBody>
          <a:bodyPr wrap="square" lIns="0" tIns="0" rIns="0" bIns="0" rtlCol="0"/>
          <a:lstStyle/>
          <a:p>
            <a:endParaRPr/>
          </a:p>
        </p:txBody>
      </p:sp>
      <p:sp>
        <p:nvSpPr>
          <p:cNvPr id="1448" name="object 1448"/>
          <p:cNvSpPr/>
          <p:nvPr/>
        </p:nvSpPr>
        <p:spPr>
          <a:xfrm>
            <a:off x="8035549" y="7544498"/>
            <a:ext cx="86995" cy="8890"/>
          </a:xfrm>
          <a:custGeom>
            <a:avLst/>
            <a:gdLst/>
            <a:ahLst/>
            <a:cxnLst/>
            <a:rect l="l" t="t" r="r" b="b"/>
            <a:pathLst>
              <a:path w="86995" h="8890">
                <a:moveTo>
                  <a:pt x="86868" y="8381"/>
                </a:moveTo>
                <a:lnTo>
                  <a:pt x="86868" y="0"/>
                </a:lnTo>
                <a:lnTo>
                  <a:pt x="0" y="0"/>
                </a:lnTo>
                <a:lnTo>
                  <a:pt x="0" y="8381"/>
                </a:lnTo>
                <a:lnTo>
                  <a:pt x="86868" y="8381"/>
                </a:lnTo>
              </a:path>
            </a:pathLst>
          </a:custGeom>
          <a:ln w="3175">
            <a:solidFill>
              <a:srgbClr val="000000"/>
            </a:solidFill>
          </a:ln>
        </p:spPr>
        <p:txBody>
          <a:bodyPr wrap="square" lIns="0" tIns="0" rIns="0" bIns="0" rtlCol="0"/>
          <a:lstStyle/>
          <a:p>
            <a:endParaRPr/>
          </a:p>
        </p:txBody>
      </p:sp>
      <p:sp>
        <p:nvSpPr>
          <p:cNvPr id="1449" name="object 1449"/>
          <p:cNvSpPr/>
          <p:nvPr/>
        </p:nvSpPr>
        <p:spPr>
          <a:xfrm>
            <a:off x="8045455" y="7589457"/>
            <a:ext cx="26034" cy="18415"/>
          </a:xfrm>
          <a:custGeom>
            <a:avLst/>
            <a:gdLst/>
            <a:ahLst/>
            <a:cxnLst/>
            <a:rect l="l" t="t" r="r" b="b"/>
            <a:pathLst>
              <a:path w="26035" h="18415">
                <a:moveTo>
                  <a:pt x="18287" y="0"/>
                </a:moveTo>
                <a:lnTo>
                  <a:pt x="0" y="18287"/>
                </a:lnTo>
                <a:lnTo>
                  <a:pt x="25907" y="18287"/>
                </a:lnTo>
                <a:lnTo>
                  <a:pt x="18287" y="0"/>
                </a:lnTo>
                <a:close/>
              </a:path>
            </a:pathLst>
          </a:custGeom>
          <a:solidFill>
            <a:srgbClr val="000000"/>
          </a:solidFill>
        </p:spPr>
        <p:txBody>
          <a:bodyPr wrap="square" lIns="0" tIns="0" rIns="0" bIns="0" rtlCol="0"/>
          <a:lstStyle/>
          <a:p>
            <a:endParaRPr/>
          </a:p>
        </p:txBody>
      </p:sp>
      <p:sp>
        <p:nvSpPr>
          <p:cNvPr id="1450" name="object 1450"/>
          <p:cNvSpPr/>
          <p:nvPr/>
        </p:nvSpPr>
        <p:spPr>
          <a:xfrm>
            <a:off x="8045455" y="7589457"/>
            <a:ext cx="26034" cy="18415"/>
          </a:xfrm>
          <a:custGeom>
            <a:avLst/>
            <a:gdLst/>
            <a:ahLst/>
            <a:cxnLst/>
            <a:rect l="l" t="t" r="r" b="b"/>
            <a:pathLst>
              <a:path w="26035" h="18415">
                <a:moveTo>
                  <a:pt x="25907" y="18287"/>
                </a:moveTo>
                <a:lnTo>
                  <a:pt x="18287" y="0"/>
                </a:lnTo>
                <a:lnTo>
                  <a:pt x="0" y="18287"/>
                </a:lnTo>
                <a:lnTo>
                  <a:pt x="25907" y="18287"/>
                </a:lnTo>
              </a:path>
            </a:pathLst>
          </a:custGeom>
          <a:ln w="3175">
            <a:solidFill>
              <a:srgbClr val="000000"/>
            </a:solidFill>
          </a:ln>
        </p:spPr>
        <p:txBody>
          <a:bodyPr wrap="square" lIns="0" tIns="0" rIns="0" bIns="0" rtlCol="0"/>
          <a:lstStyle/>
          <a:p>
            <a:endParaRPr/>
          </a:p>
        </p:txBody>
      </p:sp>
      <p:sp>
        <p:nvSpPr>
          <p:cNvPr id="1451" name="object 1451"/>
          <p:cNvSpPr/>
          <p:nvPr/>
        </p:nvSpPr>
        <p:spPr>
          <a:xfrm>
            <a:off x="8045455" y="7581836"/>
            <a:ext cx="18415" cy="26034"/>
          </a:xfrm>
          <a:custGeom>
            <a:avLst/>
            <a:gdLst/>
            <a:ahLst/>
            <a:cxnLst/>
            <a:rect l="l" t="t" r="r" b="b"/>
            <a:pathLst>
              <a:path w="18414" h="26034">
                <a:moveTo>
                  <a:pt x="0" y="0"/>
                </a:moveTo>
                <a:lnTo>
                  <a:pt x="0" y="25907"/>
                </a:lnTo>
                <a:lnTo>
                  <a:pt x="18287" y="7619"/>
                </a:lnTo>
                <a:lnTo>
                  <a:pt x="0" y="0"/>
                </a:lnTo>
                <a:close/>
              </a:path>
            </a:pathLst>
          </a:custGeom>
          <a:solidFill>
            <a:srgbClr val="000000"/>
          </a:solidFill>
        </p:spPr>
        <p:txBody>
          <a:bodyPr wrap="square" lIns="0" tIns="0" rIns="0" bIns="0" rtlCol="0"/>
          <a:lstStyle/>
          <a:p>
            <a:endParaRPr/>
          </a:p>
        </p:txBody>
      </p:sp>
      <p:sp>
        <p:nvSpPr>
          <p:cNvPr id="1452" name="object 1452"/>
          <p:cNvSpPr/>
          <p:nvPr/>
        </p:nvSpPr>
        <p:spPr>
          <a:xfrm>
            <a:off x="8045455" y="7581836"/>
            <a:ext cx="18415" cy="26034"/>
          </a:xfrm>
          <a:custGeom>
            <a:avLst/>
            <a:gdLst/>
            <a:ahLst/>
            <a:cxnLst/>
            <a:rect l="l" t="t" r="r" b="b"/>
            <a:pathLst>
              <a:path w="18414" h="26034">
                <a:moveTo>
                  <a:pt x="18287" y="7619"/>
                </a:moveTo>
                <a:lnTo>
                  <a:pt x="0" y="0"/>
                </a:lnTo>
                <a:lnTo>
                  <a:pt x="0" y="25907"/>
                </a:lnTo>
                <a:lnTo>
                  <a:pt x="18287" y="7619"/>
                </a:lnTo>
              </a:path>
            </a:pathLst>
          </a:custGeom>
          <a:ln w="3175">
            <a:solidFill>
              <a:srgbClr val="000000"/>
            </a:solidFill>
          </a:ln>
        </p:spPr>
        <p:txBody>
          <a:bodyPr wrap="square" lIns="0" tIns="0" rIns="0" bIns="0" rtlCol="0"/>
          <a:lstStyle/>
          <a:p>
            <a:endParaRPr/>
          </a:p>
        </p:txBody>
      </p:sp>
      <p:sp>
        <p:nvSpPr>
          <p:cNvPr id="1453" name="object 1453"/>
          <p:cNvSpPr/>
          <p:nvPr/>
        </p:nvSpPr>
        <p:spPr>
          <a:xfrm>
            <a:off x="8027167" y="7581836"/>
            <a:ext cx="18415" cy="26034"/>
          </a:xfrm>
          <a:custGeom>
            <a:avLst/>
            <a:gdLst/>
            <a:ahLst/>
            <a:cxnLst/>
            <a:rect l="l" t="t" r="r" b="b"/>
            <a:pathLst>
              <a:path w="18414" h="26034">
                <a:moveTo>
                  <a:pt x="18287" y="0"/>
                </a:moveTo>
                <a:lnTo>
                  <a:pt x="0" y="7619"/>
                </a:lnTo>
                <a:lnTo>
                  <a:pt x="18287" y="25907"/>
                </a:lnTo>
                <a:lnTo>
                  <a:pt x="18287" y="0"/>
                </a:lnTo>
                <a:close/>
              </a:path>
            </a:pathLst>
          </a:custGeom>
          <a:solidFill>
            <a:srgbClr val="000000"/>
          </a:solidFill>
        </p:spPr>
        <p:txBody>
          <a:bodyPr wrap="square" lIns="0" tIns="0" rIns="0" bIns="0" rtlCol="0"/>
          <a:lstStyle/>
          <a:p>
            <a:endParaRPr/>
          </a:p>
        </p:txBody>
      </p:sp>
      <p:sp>
        <p:nvSpPr>
          <p:cNvPr id="1454" name="object 1454"/>
          <p:cNvSpPr/>
          <p:nvPr/>
        </p:nvSpPr>
        <p:spPr>
          <a:xfrm>
            <a:off x="8027167" y="7581836"/>
            <a:ext cx="18415" cy="26034"/>
          </a:xfrm>
          <a:custGeom>
            <a:avLst/>
            <a:gdLst/>
            <a:ahLst/>
            <a:cxnLst/>
            <a:rect l="l" t="t" r="r" b="b"/>
            <a:pathLst>
              <a:path w="18414" h="26034">
                <a:moveTo>
                  <a:pt x="18287" y="0"/>
                </a:moveTo>
                <a:lnTo>
                  <a:pt x="0" y="7619"/>
                </a:lnTo>
                <a:lnTo>
                  <a:pt x="18287" y="25907"/>
                </a:lnTo>
                <a:lnTo>
                  <a:pt x="18287" y="0"/>
                </a:lnTo>
              </a:path>
            </a:pathLst>
          </a:custGeom>
          <a:ln w="3175">
            <a:solidFill>
              <a:srgbClr val="000000"/>
            </a:solidFill>
          </a:ln>
        </p:spPr>
        <p:txBody>
          <a:bodyPr wrap="square" lIns="0" tIns="0" rIns="0" bIns="0" rtlCol="0"/>
          <a:lstStyle/>
          <a:p>
            <a:endParaRPr/>
          </a:p>
        </p:txBody>
      </p:sp>
      <p:sp>
        <p:nvSpPr>
          <p:cNvPr id="1455" name="object 1455"/>
          <p:cNvSpPr/>
          <p:nvPr/>
        </p:nvSpPr>
        <p:spPr>
          <a:xfrm>
            <a:off x="8019547" y="7589457"/>
            <a:ext cx="26034" cy="18415"/>
          </a:xfrm>
          <a:custGeom>
            <a:avLst/>
            <a:gdLst/>
            <a:ahLst/>
            <a:cxnLst/>
            <a:rect l="l" t="t" r="r" b="b"/>
            <a:pathLst>
              <a:path w="26035" h="18415">
                <a:moveTo>
                  <a:pt x="7620" y="0"/>
                </a:moveTo>
                <a:lnTo>
                  <a:pt x="0" y="18287"/>
                </a:lnTo>
                <a:lnTo>
                  <a:pt x="25908" y="18287"/>
                </a:lnTo>
                <a:lnTo>
                  <a:pt x="7620" y="0"/>
                </a:lnTo>
                <a:close/>
              </a:path>
            </a:pathLst>
          </a:custGeom>
          <a:solidFill>
            <a:srgbClr val="000000"/>
          </a:solidFill>
        </p:spPr>
        <p:txBody>
          <a:bodyPr wrap="square" lIns="0" tIns="0" rIns="0" bIns="0" rtlCol="0"/>
          <a:lstStyle/>
          <a:p>
            <a:endParaRPr/>
          </a:p>
        </p:txBody>
      </p:sp>
      <p:sp>
        <p:nvSpPr>
          <p:cNvPr id="1456" name="object 1456"/>
          <p:cNvSpPr/>
          <p:nvPr/>
        </p:nvSpPr>
        <p:spPr>
          <a:xfrm>
            <a:off x="8019547" y="7589457"/>
            <a:ext cx="26034" cy="18415"/>
          </a:xfrm>
          <a:custGeom>
            <a:avLst/>
            <a:gdLst/>
            <a:ahLst/>
            <a:cxnLst/>
            <a:rect l="l" t="t" r="r" b="b"/>
            <a:pathLst>
              <a:path w="26035" h="18415">
                <a:moveTo>
                  <a:pt x="7620" y="0"/>
                </a:moveTo>
                <a:lnTo>
                  <a:pt x="0" y="18287"/>
                </a:lnTo>
                <a:lnTo>
                  <a:pt x="25908" y="18287"/>
                </a:lnTo>
                <a:lnTo>
                  <a:pt x="7620" y="0"/>
                </a:lnTo>
              </a:path>
            </a:pathLst>
          </a:custGeom>
          <a:ln w="3175">
            <a:solidFill>
              <a:srgbClr val="000000"/>
            </a:solidFill>
          </a:ln>
        </p:spPr>
        <p:txBody>
          <a:bodyPr wrap="square" lIns="0" tIns="0" rIns="0" bIns="0" rtlCol="0"/>
          <a:lstStyle/>
          <a:p>
            <a:endParaRPr/>
          </a:p>
        </p:txBody>
      </p:sp>
      <p:sp>
        <p:nvSpPr>
          <p:cNvPr id="1457" name="object 1457"/>
          <p:cNvSpPr/>
          <p:nvPr/>
        </p:nvSpPr>
        <p:spPr>
          <a:xfrm>
            <a:off x="8019547" y="7607745"/>
            <a:ext cx="26034" cy="18415"/>
          </a:xfrm>
          <a:custGeom>
            <a:avLst/>
            <a:gdLst/>
            <a:ahLst/>
            <a:cxnLst/>
            <a:rect l="l" t="t" r="r" b="b"/>
            <a:pathLst>
              <a:path w="26035" h="18415">
                <a:moveTo>
                  <a:pt x="25908" y="0"/>
                </a:moveTo>
                <a:lnTo>
                  <a:pt x="0" y="0"/>
                </a:lnTo>
                <a:lnTo>
                  <a:pt x="7620" y="18287"/>
                </a:lnTo>
                <a:lnTo>
                  <a:pt x="25908" y="0"/>
                </a:lnTo>
                <a:close/>
              </a:path>
            </a:pathLst>
          </a:custGeom>
          <a:solidFill>
            <a:srgbClr val="000000"/>
          </a:solidFill>
        </p:spPr>
        <p:txBody>
          <a:bodyPr wrap="square" lIns="0" tIns="0" rIns="0" bIns="0" rtlCol="0"/>
          <a:lstStyle/>
          <a:p>
            <a:endParaRPr/>
          </a:p>
        </p:txBody>
      </p:sp>
      <p:sp>
        <p:nvSpPr>
          <p:cNvPr id="1458" name="object 1458"/>
          <p:cNvSpPr/>
          <p:nvPr/>
        </p:nvSpPr>
        <p:spPr>
          <a:xfrm>
            <a:off x="8019547" y="7607745"/>
            <a:ext cx="26034" cy="18415"/>
          </a:xfrm>
          <a:custGeom>
            <a:avLst/>
            <a:gdLst/>
            <a:ahLst/>
            <a:cxnLst/>
            <a:rect l="l" t="t" r="r" b="b"/>
            <a:pathLst>
              <a:path w="26035" h="18415">
                <a:moveTo>
                  <a:pt x="0" y="0"/>
                </a:moveTo>
                <a:lnTo>
                  <a:pt x="7620" y="18287"/>
                </a:lnTo>
                <a:lnTo>
                  <a:pt x="25908" y="0"/>
                </a:lnTo>
                <a:lnTo>
                  <a:pt x="0" y="0"/>
                </a:lnTo>
              </a:path>
            </a:pathLst>
          </a:custGeom>
          <a:ln w="3175">
            <a:solidFill>
              <a:srgbClr val="000000"/>
            </a:solidFill>
          </a:ln>
        </p:spPr>
        <p:txBody>
          <a:bodyPr wrap="square" lIns="0" tIns="0" rIns="0" bIns="0" rtlCol="0"/>
          <a:lstStyle/>
          <a:p>
            <a:endParaRPr/>
          </a:p>
        </p:txBody>
      </p:sp>
      <p:sp>
        <p:nvSpPr>
          <p:cNvPr id="1459" name="object 1459"/>
          <p:cNvSpPr/>
          <p:nvPr/>
        </p:nvSpPr>
        <p:spPr>
          <a:xfrm>
            <a:off x="8027167" y="7607745"/>
            <a:ext cx="18415" cy="26034"/>
          </a:xfrm>
          <a:custGeom>
            <a:avLst/>
            <a:gdLst/>
            <a:ahLst/>
            <a:cxnLst/>
            <a:rect l="l" t="t" r="r" b="b"/>
            <a:pathLst>
              <a:path w="18414" h="26034">
                <a:moveTo>
                  <a:pt x="18287" y="0"/>
                </a:moveTo>
                <a:lnTo>
                  <a:pt x="0" y="18287"/>
                </a:lnTo>
                <a:lnTo>
                  <a:pt x="18287" y="25908"/>
                </a:lnTo>
                <a:lnTo>
                  <a:pt x="18287" y="0"/>
                </a:lnTo>
                <a:close/>
              </a:path>
            </a:pathLst>
          </a:custGeom>
          <a:solidFill>
            <a:srgbClr val="000000"/>
          </a:solidFill>
        </p:spPr>
        <p:txBody>
          <a:bodyPr wrap="square" lIns="0" tIns="0" rIns="0" bIns="0" rtlCol="0"/>
          <a:lstStyle/>
          <a:p>
            <a:endParaRPr/>
          </a:p>
        </p:txBody>
      </p:sp>
      <p:sp>
        <p:nvSpPr>
          <p:cNvPr id="1460" name="object 1460"/>
          <p:cNvSpPr/>
          <p:nvPr/>
        </p:nvSpPr>
        <p:spPr>
          <a:xfrm>
            <a:off x="8027167" y="7607745"/>
            <a:ext cx="18415" cy="26034"/>
          </a:xfrm>
          <a:custGeom>
            <a:avLst/>
            <a:gdLst/>
            <a:ahLst/>
            <a:cxnLst/>
            <a:rect l="l" t="t" r="r" b="b"/>
            <a:pathLst>
              <a:path w="18414" h="26034">
                <a:moveTo>
                  <a:pt x="0" y="18287"/>
                </a:moveTo>
                <a:lnTo>
                  <a:pt x="18287" y="25908"/>
                </a:lnTo>
                <a:lnTo>
                  <a:pt x="18287" y="0"/>
                </a:lnTo>
                <a:lnTo>
                  <a:pt x="0" y="18287"/>
                </a:lnTo>
              </a:path>
            </a:pathLst>
          </a:custGeom>
          <a:ln w="3175">
            <a:solidFill>
              <a:srgbClr val="000000"/>
            </a:solidFill>
          </a:ln>
        </p:spPr>
        <p:txBody>
          <a:bodyPr wrap="square" lIns="0" tIns="0" rIns="0" bIns="0" rtlCol="0"/>
          <a:lstStyle/>
          <a:p>
            <a:endParaRPr/>
          </a:p>
        </p:txBody>
      </p:sp>
      <p:sp>
        <p:nvSpPr>
          <p:cNvPr id="1461" name="object 1461"/>
          <p:cNvSpPr/>
          <p:nvPr/>
        </p:nvSpPr>
        <p:spPr>
          <a:xfrm>
            <a:off x="8045455" y="7607745"/>
            <a:ext cx="18415" cy="26034"/>
          </a:xfrm>
          <a:custGeom>
            <a:avLst/>
            <a:gdLst/>
            <a:ahLst/>
            <a:cxnLst/>
            <a:rect l="l" t="t" r="r" b="b"/>
            <a:pathLst>
              <a:path w="18414" h="26034">
                <a:moveTo>
                  <a:pt x="0" y="0"/>
                </a:moveTo>
                <a:lnTo>
                  <a:pt x="0" y="25908"/>
                </a:lnTo>
                <a:lnTo>
                  <a:pt x="18287" y="18287"/>
                </a:lnTo>
                <a:lnTo>
                  <a:pt x="0" y="0"/>
                </a:lnTo>
                <a:close/>
              </a:path>
            </a:pathLst>
          </a:custGeom>
          <a:solidFill>
            <a:srgbClr val="000000"/>
          </a:solidFill>
        </p:spPr>
        <p:txBody>
          <a:bodyPr wrap="square" lIns="0" tIns="0" rIns="0" bIns="0" rtlCol="0"/>
          <a:lstStyle/>
          <a:p>
            <a:endParaRPr/>
          </a:p>
        </p:txBody>
      </p:sp>
      <p:sp>
        <p:nvSpPr>
          <p:cNvPr id="1462" name="object 1462"/>
          <p:cNvSpPr/>
          <p:nvPr/>
        </p:nvSpPr>
        <p:spPr>
          <a:xfrm>
            <a:off x="8045455" y="7607745"/>
            <a:ext cx="18415" cy="26034"/>
          </a:xfrm>
          <a:custGeom>
            <a:avLst/>
            <a:gdLst/>
            <a:ahLst/>
            <a:cxnLst/>
            <a:rect l="l" t="t" r="r" b="b"/>
            <a:pathLst>
              <a:path w="18414" h="26034">
                <a:moveTo>
                  <a:pt x="0" y="25908"/>
                </a:moveTo>
                <a:lnTo>
                  <a:pt x="18287" y="18287"/>
                </a:lnTo>
                <a:lnTo>
                  <a:pt x="0" y="0"/>
                </a:lnTo>
                <a:lnTo>
                  <a:pt x="0" y="25908"/>
                </a:lnTo>
              </a:path>
            </a:pathLst>
          </a:custGeom>
          <a:ln w="3175">
            <a:solidFill>
              <a:srgbClr val="000000"/>
            </a:solidFill>
          </a:ln>
        </p:spPr>
        <p:txBody>
          <a:bodyPr wrap="square" lIns="0" tIns="0" rIns="0" bIns="0" rtlCol="0"/>
          <a:lstStyle/>
          <a:p>
            <a:endParaRPr/>
          </a:p>
        </p:txBody>
      </p:sp>
      <p:sp>
        <p:nvSpPr>
          <p:cNvPr id="1463" name="object 1463"/>
          <p:cNvSpPr/>
          <p:nvPr/>
        </p:nvSpPr>
        <p:spPr>
          <a:xfrm>
            <a:off x="8045455" y="7607745"/>
            <a:ext cx="26034" cy="18415"/>
          </a:xfrm>
          <a:custGeom>
            <a:avLst/>
            <a:gdLst/>
            <a:ahLst/>
            <a:cxnLst/>
            <a:rect l="l" t="t" r="r" b="b"/>
            <a:pathLst>
              <a:path w="26035" h="18415">
                <a:moveTo>
                  <a:pt x="25907" y="0"/>
                </a:moveTo>
                <a:lnTo>
                  <a:pt x="0" y="0"/>
                </a:lnTo>
                <a:lnTo>
                  <a:pt x="18287" y="18287"/>
                </a:lnTo>
                <a:lnTo>
                  <a:pt x="25907" y="0"/>
                </a:lnTo>
                <a:close/>
              </a:path>
            </a:pathLst>
          </a:custGeom>
          <a:solidFill>
            <a:srgbClr val="000000"/>
          </a:solidFill>
        </p:spPr>
        <p:txBody>
          <a:bodyPr wrap="square" lIns="0" tIns="0" rIns="0" bIns="0" rtlCol="0"/>
          <a:lstStyle/>
          <a:p>
            <a:endParaRPr/>
          </a:p>
        </p:txBody>
      </p:sp>
      <p:sp>
        <p:nvSpPr>
          <p:cNvPr id="1464" name="object 1464"/>
          <p:cNvSpPr/>
          <p:nvPr/>
        </p:nvSpPr>
        <p:spPr>
          <a:xfrm>
            <a:off x="8045455" y="7607745"/>
            <a:ext cx="26034" cy="18415"/>
          </a:xfrm>
          <a:custGeom>
            <a:avLst/>
            <a:gdLst/>
            <a:ahLst/>
            <a:cxnLst/>
            <a:rect l="l" t="t" r="r" b="b"/>
            <a:pathLst>
              <a:path w="26035" h="18415">
                <a:moveTo>
                  <a:pt x="18287" y="18287"/>
                </a:moveTo>
                <a:lnTo>
                  <a:pt x="25907" y="0"/>
                </a:lnTo>
                <a:lnTo>
                  <a:pt x="0" y="0"/>
                </a:lnTo>
                <a:lnTo>
                  <a:pt x="18287" y="18287"/>
                </a:lnTo>
              </a:path>
            </a:pathLst>
          </a:custGeom>
          <a:ln w="3175">
            <a:solidFill>
              <a:srgbClr val="000000"/>
            </a:solidFill>
          </a:ln>
        </p:spPr>
        <p:txBody>
          <a:bodyPr wrap="square" lIns="0" tIns="0" rIns="0" bIns="0" rtlCol="0"/>
          <a:lstStyle/>
          <a:p>
            <a:endParaRPr/>
          </a:p>
        </p:txBody>
      </p:sp>
      <p:sp>
        <p:nvSpPr>
          <p:cNvPr id="1465" name="object 1465"/>
          <p:cNvSpPr/>
          <p:nvPr/>
        </p:nvSpPr>
        <p:spPr>
          <a:xfrm>
            <a:off x="8035549" y="7549071"/>
            <a:ext cx="86995" cy="0"/>
          </a:xfrm>
          <a:custGeom>
            <a:avLst/>
            <a:gdLst/>
            <a:ahLst/>
            <a:cxnLst/>
            <a:rect l="l" t="t" r="r" b="b"/>
            <a:pathLst>
              <a:path w="86995">
                <a:moveTo>
                  <a:pt x="0" y="0"/>
                </a:moveTo>
                <a:lnTo>
                  <a:pt x="86868" y="0"/>
                </a:lnTo>
              </a:path>
            </a:pathLst>
          </a:custGeom>
          <a:ln w="3175">
            <a:solidFill>
              <a:srgbClr val="000000"/>
            </a:solidFill>
          </a:ln>
        </p:spPr>
        <p:txBody>
          <a:bodyPr wrap="square" lIns="0" tIns="0" rIns="0" bIns="0" rtlCol="0"/>
          <a:lstStyle/>
          <a:p>
            <a:endParaRPr/>
          </a:p>
        </p:txBody>
      </p:sp>
      <p:sp>
        <p:nvSpPr>
          <p:cNvPr id="1466" name="object 1466"/>
          <p:cNvSpPr/>
          <p:nvPr/>
        </p:nvSpPr>
        <p:spPr>
          <a:xfrm>
            <a:off x="7814568" y="7129209"/>
            <a:ext cx="22225" cy="14604"/>
          </a:xfrm>
          <a:custGeom>
            <a:avLst/>
            <a:gdLst/>
            <a:ahLst/>
            <a:cxnLst/>
            <a:rect l="l" t="t" r="r" b="b"/>
            <a:pathLst>
              <a:path w="22225" h="14604">
                <a:moveTo>
                  <a:pt x="15239" y="0"/>
                </a:moveTo>
                <a:lnTo>
                  <a:pt x="0" y="14477"/>
                </a:lnTo>
                <a:lnTo>
                  <a:pt x="22098" y="14477"/>
                </a:lnTo>
                <a:lnTo>
                  <a:pt x="15239" y="0"/>
                </a:lnTo>
                <a:close/>
              </a:path>
            </a:pathLst>
          </a:custGeom>
          <a:solidFill>
            <a:srgbClr val="000000"/>
          </a:solidFill>
        </p:spPr>
        <p:txBody>
          <a:bodyPr wrap="square" lIns="0" tIns="0" rIns="0" bIns="0" rtlCol="0"/>
          <a:lstStyle/>
          <a:p>
            <a:endParaRPr/>
          </a:p>
        </p:txBody>
      </p:sp>
      <p:sp>
        <p:nvSpPr>
          <p:cNvPr id="1467" name="object 1467"/>
          <p:cNvSpPr/>
          <p:nvPr/>
        </p:nvSpPr>
        <p:spPr>
          <a:xfrm>
            <a:off x="7814568" y="7129209"/>
            <a:ext cx="22225" cy="14604"/>
          </a:xfrm>
          <a:custGeom>
            <a:avLst/>
            <a:gdLst/>
            <a:ahLst/>
            <a:cxnLst/>
            <a:rect l="l" t="t" r="r" b="b"/>
            <a:pathLst>
              <a:path w="22225" h="14604">
                <a:moveTo>
                  <a:pt x="22098" y="14477"/>
                </a:moveTo>
                <a:lnTo>
                  <a:pt x="15239" y="0"/>
                </a:lnTo>
                <a:lnTo>
                  <a:pt x="0" y="14477"/>
                </a:lnTo>
                <a:lnTo>
                  <a:pt x="22098" y="14477"/>
                </a:lnTo>
              </a:path>
            </a:pathLst>
          </a:custGeom>
          <a:ln w="3175">
            <a:solidFill>
              <a:srgbClr val="000000"/>
            </a:solidFill>
          </a:ln>
        </p:spPr>
        <p:txBody>
          <a:bodyPr wrap="square" lIns="0" tIns="0" rIns="0" bIns="0" rtlCol="0"/>
          <a:lstStyle/>
          <a:p>
            <a:endParaRPr/>
          </a:p>
        </p:txBody>
      </p:sp>
      <p:sp>
        <p:nvSpPr>
          <p:cNvPr id="1468" name="object 1468"/>
          <p:cNvSpPr/>
          <p:nvPr/>
        </p:nvSpPr>
        <p:spPr>
          <a:xfrm>
            <a:off x="7814568" y="7122350"/>
            <a:ext cx="15240" cy="21590"/>
          </a:xfrm>
          <a:custGeom>
            <a:avLst/>
            <a:gdLst/>
            <a:ahLst/>
            <a:cxnLst/>
            <a:rect l="l" t="t" r="r" b="b"/>
            <a:pathLst>
              <a:path w="15239" h="21590">
                <a:moveTo>
                  <a:pt x="0" y="0"/>
                </a:moveTo>
                <a:lnTo>
                  <a:pt x="0" y="21335"/>
                </a:lnTo>
                <a:lnTo>
                  <a:pt x="15239" y="6857"/>
                </a:lnTo>
                <a:lnTo>
                  <a:pt x="0" y="0"/>
                </a:lnTo>
                <a:close/>
              </a:path>
            </a:pathLst>
          </a:custGeom>
          <a:solidFill>
            <a:srgbClr val="000000"/>
          </a:solidFill>
        </p:spPr>
        <p:txBody>
          <a:bodyPr wrap="square" lIns="0" tIns="0" rIns="0" bIns="0" rtlCol="0"/>
          <a:lstStyle/>
          <a:p>
            <a:endParaRPr/>
          </a:p>
        </p:txBody>
      </p:sp>
      <p:sp>
        <p:nvSpPr>
          <p:cNvPr id="1469" name="object 1469"/>
          <p:cNvSpPr/>
          <p:nvPr/>
        </p:nvSpPr>
        <p:spPr>
          <a:xfrm>
            <a:off x="7814568" y="7122350"/>
            <a:ext cx="15240" cy="21590"/>
          </a:xfrm>
          <a:custGeom>
            <a:avLst/>
            <a:gdLst/>
            <a:ahLst/>
            <a:cxnLst/>
            <a:rect l="l" t="t" r="r" b="b"/>
            <a:pathLst>
              <a:path w="15239" h="21590">
                <a:moveTo>
                  <a:pt x="15239" y="6857"/>
                </a:moveTo>
                <a:lnTo>
                  <a:pt x="0" y="0"/>
                </a:lnTo>
                <a:lnTo>
                  <a:pt x="0" y="21335"/>
                </a:lnTo>
                <a:lnTo>
                  <a:pt x="15239" y="6857"/>
                </a:lnTo>
              </a:path>
            </a:pathLst>
          </a:custGeom>
          <a:ln w="3175">
            <a:solidFill>
              <a:srgbClr val="000000"/>
            </a:solidFill>
          </a:ln>
        </p:spPr>
        <p:txBody>
          <a:bodyPr wrap="square" lIns="0" tIns="0" rIns="0" bIns="0" rtlCol="0"/>
          <a:lstStyle/>
          <a:p>
            <a:endParaRPr/>
          </a:p>
        </p:txBody>
      </p:sp>
      <p:sp>
        <p:nvSpPr>
          <p:cNvPr id="1470" name="object 1470"/>
          <p:cNvSpPr/>
          <p:nvPr/>
        </p:nvSpPr>
        <p:spPr>
          <a:xfrm>
            <a:off x="7799329" y="7122350"/>
            <a:ext cx="15240" cy="21590"/>
          </a:xfrm>
          <a:custGeom>
            <a:avLst/>
            <a:gdLst/>
            <a:ahLst/>
            <a:cxnLst/>
            <a:rect l="l" t="t" r="r" b="b"/>
            <a:pathLst>
              <a:path w="15239" h="21590">
                <a:moveTo>
                  <a:pt x="15239" y="0"/>
                </a:moveTo>
                <a:lnTo>
                  <a:pt x="0" y="6857"/>
                </a:lnTo>
                <a:lnTo>
                  <a:pt x="15239" y="21335"/>
                </a:lnTo>
                <a:lnTo>
                  <a:pt x="15239" y="0"/>
                </a:lnTo>
                <a:close/>
              </a:path>
            </a:pathLst>
          </a:custGeom>
          <a:solidFill>
            <a:srgbClr val="000000"/>
          </a:solidFill>
        </p:spPr>
        <p:txBody>
          <a:bodyPr wrap="square" lIns="0" tIns="0" rIns="0" bIns="0" rtlCol="0"/>
          <a:lstStyle/>
          <a:p>
            <a:endParaRPr/>
          </a:p>
        </p:txBody>
      </p:sp>
      <p:sp>
        <p:nvSpPr>
          <p:cNvPr id="1471" name="object 1471"/>
          <p:cNvSpPr/>
          <p:nvPr/>
        </p:nvSpPr>
        <p:spPr>
          <a:xfrm>
            <a:off x="7799329" y="7122350"/>
            <a:ext cx="15240" cy="21590"/>
          </a:xfrm>
          <a:custGeom>
            <a:avLst/>
            <a:gdLst/>
            <a:ahLst/>
            <a:cxnLst/>
            <a:rect l="l" t="t" r="r" b="b"/>
            <a:pathLst>
              <a:path w="15239" h="21590">
                <a:moveTo>
                  <a:pt x="15239" y="0"/>
                </a:moveTo>
                <a:lnTo>
                  <a:pt x="0" y="6857"/>
                </a:lnTo>
                <a:lnTo>
                  <a:pt x="15239" y="21335"/>
                </a:lnTo>
                <a:lnTo>
                  <a:pt x="15239" y="0"/>
                </a:lnTo>
              </a:path>
            </a:pathLst>
          </a:custGeom>
          <a:ln w="3175">
            <a:solidFill>
              <a:srgbClr val="000000"/>
            </a:solidFill>
          </a:ln>
        </p:spPr>
        <p:txBody>
          <a:bodyPr wrap="square" lIns="0" tIns="0" rIns="0" bIns="0" rtlCol="0"/>
          <a:lstStyle/>
          <a:p>
            <a:endParaRPr/>
          </a:p>
        </p:txBody>
      </p:sp>
      <p:sp>
        <p:nvSpPr>
          <p:cNvPr id="1472" name="object 1472"/>
          <p:cNvSpPr/>
          <p:nvPr/>
        </p:nvSpPr>
        <p:spPr>
          <a:xfrm>
            <a:off x="7793232" y="7129209"/>
            <a:ext cx="21590" cy="14604"/>
          </a:xfrm>
          <a:custGeom>
            <a:avLst/>
            <a:gdLst/>
            <a:ahLst/>
            <a:cxnLst/>
            <a:rect l="l" t="t" r="r" b="b"/>
            <a:pathLst>
              <a:path w="21589" h="14604">
                <a:moveTo>
                  <a:pt x="6096" y="0"/>
                </a:moveTo>
                <a:lnTo>
                  <a:pt x="0" y="14477"/>
                </a:lnTo>
                <a:lnTo>
                  <a:pt x="21336" y="14477"/>
                </a:lnTo>
                <a:lnTo>
                  <a:pt x="6096" y="0"/>
                </a:lnTo>
                <a:close/>
              </a:path>
            </a:pathLst>
          </a:custGeom>
          <a:solidFill>
            <a:srgbClr val="000000"/>
          </a:solidFill>
        </p:spPr>
        <p:txBody>
          <a:bodyPr wrap="square" lIns="0" tIns="0" rIns="0" bIns="0" rtlCol="0"/>
          <a:lstStyle/>
          <a:p>
            <a:endParaRPr/>
          </a:p>
        </p:txBody>
      </p:sp>
      <p:sp>
        <p:nvSpPr>
          <p:cNvPr id="1473" name="object 1473"/>
          <p:cNvSpPr/>
          <p:nvPr/>
        </p:nvSpPr>
        <p:spPr>
          <a:xfrm>
            <a:off x="7793232" y="7129209"/>
            <a:ext cx="21590" cy="14604"/>
          </a:xfrm>
          <a:custGeom>
            <a:avLst/>
            <a:gdLst/>
            <a:ahLst/>
            <a:cxnLst/>
            <a:rect l="l" t="t" r="r" b="b"/>
            <a:pathLst>
              <a:path w="21589" h="14604">
                <a:moveTo>
                  <a:pt x="6096" y="0"/>
                </a:moveTo>
                <a:lnTo>
                  <a:pt x="0" y="14477"/>
                </a:lnTo>
                <a:lnTo>
                  <a:pt x="21336" y="14477"/>
                </a:lnTo>
                <a:lnTo>
                  <a:pt x="6096" y="0"/>
                </a:lnTo>
              </a:path>
            </a:pathLst>
          </a:custGeom>
          <a:ln w="3175">
            <a:solidFill>
              <a:srgbClr val="000000"/>
            </a:solidFill>
          </a:ln>
        </p:spPr>
        <p:txBody>
          <a:bodyPr wrap="square" lIns="0" tIns="0" rIns="0" bIns="0" rtlCol="0"/>
          <a:lstStyle/>
          <a:p>
            <a:endParaRPr/>
          </a:p>
        </p:txBody>
      </p:sp>
      <p:sp>
        <p:nvSpPr>
          <p:cNvPr id="1474" name="object 1474"/>
          <p:cNvSpPr/>
          <p:nvPr/>
        </p:nvSpPr>
        <p:spPr>
          <a:xfrm>
            <a:off x="7793232" y="7143686"/>
            <a:ext cx="21590" cy="16510"/>
          </a:xfrm>
          <a:custGeom>
            <a:avLst/>
            <a:gdLst/>
            <a:ahLst/>
            <a:cxnLst/>
            <a:rect l="l" t="t" r="r" b="b"/>
            <a:pathLst>
              <a:path w="21589" h="16509">
                <a:moveTo>
                  <a:pt x="21336" y="0"/>
                </a:moveTo>
                <a:lnTo>
                  <a:pt x="0" y="0"/>
                </a:lnTo>
                <a:lnTo>
                  <a:pt x="6096" y="16001"/>
                </a:lnTo>
                <a:lnTo>
                  <a:pt x="21336" y="0"/>
                </a:lnTo>
                <a:close/>
              </a:path>
            </a:pathLst>
          </a:custGeom>
          <a:solidFill>
            <a:srgbClr val="000000"/>
          </a:solidFill>
        </p:spPr>
        <p:txBody>
          <a:bodyPr wrap="square" lIns="0" tIns="0" rIns="0" bIns="0" rtlCol="0"/>
          <a:lstStyle/>
          <a:p>
            <a:endParaRPr/>
          </a:p>
        </p:txBody>
      </p:sp>
      <p:sp>
        <p:nvSpPr>
          <p:cNvPr id="1475" name="object 1475"/>
          <p:cNvSpPr/>
          <p:nvPr/>
        </p:nvSpPr>
        <p:spPr>
          <a:xfrm>
            <a:off x="7793232" y="7143686"/>
            <a:ext cx="21590" cy="15240"/>
          </a:xfrm>
          <a:custGeom>
            <a:avLst/>
            <a:gdLst/>
            <a:ahLst/>
            <a:cxnLst/>
            <a:rect l="l" t="t" r="r" b="b"/>
            <a:pathLst>
              <a:path w="21589" h="15240">
                <a:moveTo>
                  <a:pt x="0" y="0"/>
                </a:moveTo>
                <a:lnTo>
                  <a:pt x="6096" y="15239"/>
                </a:lnTo>
                <a:lnTo>
                  <a:pt x="21336" y="0"/>
                </a:lnTo>
                <a:lnTo>
                  <a:pt x="0" y="0"/>
                </a:lnTo>
              </a:path>
            </a:pathLst>
          </a:custGeom>
          <a:ln w="3175">
            <a:solidFill>
              <a:srgbClr val="000000"/>
            </a:solidFill>
          </a:ln>
        </p:spPr>
        <p:txBody>
          <a:bodyPr wrap="square" lIns="0" tIns="0" rIns="0" bIns="0" rtlCol="0"/>
          <a:lstStyle/>
          <a:p>
            <a:endParaRPr/>
          </a:p>
        </p:txBody>
      </p:sp>
      <p:sp>
        <p:nvSpPr>
          <p:cNvPr id="1476" name="object 1476"/>
          <p:cNvSpPr/>
          <p:nvPr/>
        </p:nvSpPr>
        <p:spPr>
          <a:xfrm>
            <a:off x="7799329" y="7143686"/>
            <a:ext cx="15240" cy="22225"/>
          </a:xfrm>
          <a:custGeom>
            <a:avLst/>
            <a:gdLst/>
            <a:ahLst/>
            <a:cxnLst/>
            <a:rect l="l" t="t" r="r" b="b"/>
            <a:pathLst>
              <a:path w="15239" h="22225">
                <a:moveTo>
                  <a:pt x="15239" y="0"/>
                </a:moveTo>
                <a:lnTo>
                  <a:pt x="0" y="16001"/>
                </a:lnTo>
                <a:lnTo>
                  <a:pt x="15239" y="22097"/>
                </a:lnTo>
                <a:lnTo>
                  <a:pt x="15239" y="0"/>
                </a:lnTo>
                <a:close/>
              </a:path>
            </a:pathLst>
          </a:custGeom>
          <a:solidFill>
            <a:srgbClr val="000000"/>
          </a:solidFill>
        </p:spPr>
        <p:txBody>
          <a:bodyPr wrap="square" lIns="0" tIns="0" rIns="0" bIns="0" rtlCol="0"/>
          <a:lstStyle/>
          <a:p>
            <a:endParaRPr/>
          </a:p>
        </p:txBody>
      </p:sp>
      <p:sp>
        <p:nvSpPr>
          <p:cNvPr id="1477" name="object 1477"/>
          <p:cNvSpPr/>
          <p:nvPr/>
        </p:nvSpPr>
        <p:spPr>
          <a:xfrm>
            <a:off x="7799329" y="7143686"/>
            <a:ext cx="15240" cy="22225"/>
          </a:xfrm>
          <a:custGeom>
            <a:avLst/>
            <a:gdLst/>
            <a:ahLst/>
            <a:cxnLst/>
            <a:rect l="l" t="t" r="r" b="b"/>
            <a:pathLst>
              <a:path w="15239" h="22225">
                <a:moveTo>
                  <a:pt x="0" y="15239"/>
                </a:moveTo>
                <a:lnTo>
                  <a:pt x="15239" y="22097"/>
                </a:lnTo>
                <a:lnTo>
                  <a:pt x="15239" y="0"/>
                </a:lnTo>
                <a:lnTo>
                  <a:pt x="0" y="15239"/>
                </a:lnTo>
              </a:path>
            </a:pathLst>
          </a:custGeom>
          <a:ln w="3175">
            <a:solidFill>
              <a:srgbClr val="000000"/>
            </a:solidFill>
          </a:ln>
        </p:spPr>
        <p:txBody>
          <a:bodyPr wrap="square" lIns="0" tIns="0" rIns="0" bIns="0" rtlCol="0"/>
          <a:lstStyle/>
          <a:p>
            <a:endParaRPr/>
          </a:p>
        </p:txBody>
      </p:sp>
      <p:sp>
        <p:nvSpPr>
          <p:cNvPr id="1478" name="object 1478"/>
          <p:cNvSpPr/>
          <p:nvPr/>
        </p:nvSpPr>
        <p:spPr>
          <a:xfrm>
            <a:off x="7814568" y="7143686"/>
            <a:ext cx="15240" cy="22225"/>
          </a:xfrm>
          <a:custGeom>
            <a:avLst/>
            <a:gdLst/>
            <a:ahLst/>
            <a:cxnLst/>
            <a:rect l="l" t="t" r="r" b="b"/>
            <a:pathLst>
              <a:path w="15239" h="22225">
                <a:moveTo>
                  <a:pt x="0" y="0"/>
                </a:moveTo>
                <a:lnTo>
                  <a:pt x="0" y="22097"/>
                </a:lnTo>
                <a:lnTo>
                  <a:pt x="15239" y="16001"/>
                </a:lnTo>
                <a:lnTo>
                  <a:pt x="0" y="0"/>
                </a:lnTo>
                <a:close/>
              </a:path>
            </a:pathLst>
          </a:custGeom>
          <a:solidFill>
            <a:srgbClr val="000000"/>
          </a:solidFill>
        </p:spPr>
        <p:txBody>
          <a:bodyPr wrap="square" lIns="0" tIns="0" rIns="0" bIns="0" rtlCol="0"/>
          <a:lstStyle/>
          <a:p>
            <a:endParaRPr/>
          </a:p>
        </p:txBody>
      </p:sp>
      <p:sp>
        <p:nvSpPr>
          <p:cNvPr id="1479" name="object 1479"/>
          <p:cNvSpPr/>
          <p:nvPr/>
        </p:nvSpPr>
        <p:spPr>
          <a:xfrm>
            <a:off x="7814568" y="7143686"/>
            <a:ext cx="15240" cy="22225"/>
          </a:xfrm>
          <a:custGeom>
            <a:avLst/>
            <a:gdLst/>
            <a:ahLst/>
            <a:cxnLst/>
            <a:rect l="l" t="t" r="r" b="b"/>
            <a:pathLst>
              <a:path w="15239" h="22225">
                <a:moveTo>
                  <a:pt x="0" y="22097"/>
                </a:moveTo>
                <a:lnTo>
                  <a:pt x="15239" y="15239"/>
                </a:lnTo>
                <a:lnTo>
                  <a:pt x="0" y="0"/>
                </a:lnTo>
                <a:lnTo>
                  <a:pt x="0" y="22097"/>
                </a:lnTo>
              </a:path>
            </a:pathLst>
          </a:custGeom>
          <a:ln w="3175">
            <a:solidFill>
              <a:srgbClr val="000000"/>
            </a:solidFill>
          </a:ln>
        </p:spPr>
        <p:txBody>
          <a:bodyPr wrap="square" lIns="0" tIns="0" rIns="0" bIns="0" rtlCol="0"/>
          <a:lstStyle/>
          <a:p>
            <a:endParaRPr/>
          </a:p>
        </p:txBody>
      </p:sp>
      <p:sp>
        <p:nvSpPr>
          <p:cNvPr id="1480" name="object 1480"/>
          <p:cNvSpPr/>
          <p:nvPr/>
        </p:nvSpPr>
        <p:spPr>
          <a:xfrm>
            <a:off x="7814568" y="7143686"/>
            <a:ext cx="22225" cy="16510"/>
          </a:xfrm>
          <a:custGeom>
            <a:avLst/>
            <a:gdLst/>
            <a:ahLst/>
            <a:cxnLst/>
            <a:rect l="l" t="t" r="r" b="b"/>
            <a:pathLst>
              <a:path w="22225" h="16509">
                <a:moveTo>
                  <a:pt x="22098" y="0"/>
                </a:moveTo>
                <a:lnTo>
                  <a:pt x="0" y="0"/>
                </a:lnTo>
                <a:lnTo>
                  <a:pt x="15239" y="16001"/>
                </a:lnTo>
                <a:lnTo>
                  <a:pt x="22098" y="0"/>
                </a:lnTo>
                <a:close/>
              </a:path>
            </a:pathLst>
          </a:custGeom>
          <a:solidFill>
            <a:srgbClr val="000000"/>
          </a:solidFill>
        </p:spPr>
        <p:txBody>
          <a:bodyPr wrap="square" lIns="0" tIns="0" rIns="0" bIns="0" rtlCol="0"/>
          <a:lstStyle/>
          <a:p>
            <a:endParaRPr/>
          </a:p>
        </p:txBody>
      </p:sp>
      <p:sp>
        <p:nvSpPr>
          <p:cNvPr id="1481" name="object 1481"/>
          <p:cNvSpPr/>
          <p:nvPr/>
        </p:nvSpPr>
        <p:spPr>
          <a:xfrm>
            <a:off x="7814568" y="7143686"/>
            <a:ext cx="22225" cy="15240"/>
          </a:xfrm>
          <a:custGeom>
            <a:avLst/>
            <a:gdLst/>
            <a:ahLst/>
            <a:cxnLst/>
            <a:rect l="l" t="t" r="r" b="b"/>
            <a:pathLst>
              <a:path w="22225" h="15240">
                <a:moveTo>
                  <a:pt x="15239" y="15239"/>
                </a:moveTo>
                <a:lnTo>
                  <a:pt x="22098" y="0"/>
                </a:lnTo>
                <a:lnTo>
                  <a:pt x="0" y="0"/>
                </a:lnTo>
                <a:lnTo>
                  <a:pt x="15239" y="15239"/>
                </a:lnTo>
              </a:path>
            </a:pathLst>
          </a:custGeom>
          <a:ln w="3175">
            <a:solidFill>
              <a:srgbClr val="000000"/>
            </a:solidFill>
          </a:ln>
        </p:spPr>
        <p:txBody>
          <a:bodyPr wrap="square" lIns="0" tIns="0" rIns="0" bIns="0" rtlCol="0"/>
          <a:lstStyle/>
          <a:p>
            <a:endParaRPr/>
          </a:p>
        </p:txBody>
      </p:sp>
      <p:sp>
        <p:nvSpPr>
          <p:cNvPr id="1482" name="object 1482"/>
          <p:cNvSpPr/>
          <p:nvPr/>
        </p:nvSpPr>
        <p:spPr>
          <a:xfrm>
            <a:off x="8014974" y="6886131"/>
            <a:ext cx="363855" cy="0"/>
          </a:xfrm>
          <a:custGeom>
            <a:avLst/>
            <a:gdLst/>
            <a:ahLst/>
            <a:cxnLst/>
            <a:rect l="l" t="t" r="r" b="b"/>
            <a:pathLst>
              <a:path w="363854">
                <a:moveTo>
                  <a:pt x="0" y="0"/>
                </a:moveTo>
                <a:lnTo>
                  <a:pt x="363474" y="0"/>
                </a:lnTo>
              </a:path>
            </a:pathLst>
          </a:custGeom>
          <a:ln w="3175">
            <a:solidFill>
              <a:srgbClr val="000000"/>
            </a:solidFill>
          </a:ln>
        </p:spPr>
        <p:txBody>
          <a:bodyPr wrap="square" lIns="0" tIns="0" rIns="0" bIns="0" rtlCol="0"/>
          <a:lstStyle/>
          <a:p>
            <a:endParaRPr/>
          </a:p>
        </p:txBody>
      </p:sp>
      <p:sp>
        <p:nvSpPr>
          <p:cNvPr id="1483" name="object 1483"/>
          <p:cNvSpPr/>
          <p:nvPr/>
        </p:nvSpPr>
        <p:spPr>
          <a:xfrm>
            <a:off x="5551810" y="8098092"/>
            <a:ext cx="150875" cy="149351"/>
          </a:xfrm>
          <a:prstGeom prst="rect">
            <a:avLst/>
          </a:prstGeom>
          <a:blipFill>
            <a:blip r:embed="rId18" cstate="print"/>
            <a:stretch>
              <a:fillRect/>
            </a:stretch>
          </a:blipFill>
        </p:spPr>
        <p:txBody>
          <a:bodyPr wrap="square" lIns="0" tIns="0" rIns="0" bIns="0" rtlCol="0"/>
          <a:lstStyle/>
          <a:p>
            <a:endParaRPr/>
          </a:p>
        </p:txBody>
      </p:sp>
      <p:sp>
        <p:nvSpPr>
          <p:cNvPr id="1484" name="object 1484"/>
          <p:cNvSpPr/>
          <p:nvPr/>
        </p:nvSpPr>
        <p:spPr>
          <a:xfrm>
            <a:off x="5695447" y="8098473"/>
            <a:ext cx="79375" cy="373380"/>
          </a:xfrm>
          <a:custGeom>
            <a:avLst/>
            <a:gdLst/>
            <a:ahLst/>
            <a:cxnLst/>
            <a:rect l="l" t="t" r="r" b="b"/>
            <a:pathLst>
              <a:path w="79375" h="373379">
                <a:moveTo>
                  <a:pt x="6858" y="0"/>
                </a:moveTo>
                <a:lnTo>
                  <a:pt x="0" y="8382"/>
                </a:lnTo>
                <a:lnTo>
                  <a:pt x="79248" y="373380"/>
                </a:lnTo>
                <a:lnTo>
                  <a:pt x="6858" y="0"/>
                </a:lnTo>
                <a:close/>
              </a:path>
            </a:pathLst>
          </a:custGeom>
          <a:solidFill>
            <a:srgbClr val="000000"/>
          </a:solidFill>
        </p:spPr>
        <p:txBody>
          <a:bodyPr wrap="square" lIns="0" tIns="0" rIns="0" bIns="0" rtlCol="0"/>
          <a:lstStyle/>
          <a:p>
            <a:endParaRPr/>
          </a:p>
        </p:txBody>
      </p:sp>
      <p:sp>
        <p:nvSpPr>
          <p:cNvPr id="1485" name="object 1485"/>
          <p:cNvSpPr/>
          <p:nvPr/>
        </p:nvSpPr>
        <p:spPr>
          <a:xfrm>
            <a:off x="5695447" y="8106855"/>
            <a:ext cx="79375" cy="367665"/>
          </a:xfrm>
          <a:custGeom>
            <a:avLst/>
            <a:gdLst/>
            <a:ahLst/>
            <a:cxnLst/>
            <a:rect l="l" t="t" r="r" b="b"/>
            <a:pathLst>
              <a:path w="79375" h="367665">
                <a:moveTo>
                  <a:pt x="0" y="0"/>
                </a:moveTo>
                <a:lnTo>
                  <a:pt x="70865" y="367283"/>
                </a:lnTo>
                <a:lnTo>
                  <a:pt x="79248" y="364997"/>
                </a:lnTo>
                <a:lnTo>
                  <a:pt x="0" y="0"/>
                </a:lnTo>
                <a:close/>
              </a:path>
            </a:pathLst>
          </a:custGeom>
          <a:solidFill>
            <a:srgbClr val="000000"/>
          </a:solidFill>
        </p:spPr>
        <p:txBody>
          <a:bodyPr wrap="square" lIns="0" tIns="0" rIns="0" bIns="0" rtlCol="0"/>
          <a:lstStyle/>
          <a:p>
            <a:endParaRPr/>
          </a:p>
        </p:txBody>
      </p:sp>
      <p:sp>
        <p:nvSpPr>
          <p:cNvPr id="1486" name="object 1486"/>
          <p:cNvSpPr/>
          <p:nvPr/>
        </p:nvSpPr>
        <p:spPr>
          <a:xfrm>
            <a:off x="5695447" y="8098473"/>
            <a:ext cx="79375" cy="375285"/>
          </a:xfrm>
          <a:custGeom>
            <a:avLst/>
            <a:gdLst/>
            <a:ahLst/>
            <a:cxnLst/>
            <a:rect l="l" t="t" r="r" b="b"/>
            <a:pathLst>
              <a:path w="79375" h="375284">
                <a:moveTo>
                  <a:pt x="6858" y="0"/>
                </a:moveTo>
                <a:lnTo>
                  <a:pt x="0" y="8382"/>
                </a:lnTo>
                <a:lnTo>
                  <a:pt x="70865" y="374904"/>
                </a:lnTo>
                <a:lnTo>
                  <a:pt x="79248" y="373380"/>
                </a:lnTo>
                <a:lnTo>
                  <a:pt x="6858" y="0"/>
                </a:lnTo>
              </a:path>
            </a:pathLst>
          </a:custGeom>
          <a:ln w="3175">
            <a:solidFill>
              <a:srgbClr val="000000"/>
            </a:solidFill>
          </a:ln>
        </p:spPr>
        <p:txBody>
          <a:bodyPr wrap="square" lIns="0" tIns="0" rIns="0" bIns="0" rtlCol="0"/>
          <a:lstStyle/>
          <a:p>
            <a:endParaRPr/>
          </a:p>
        </p:txBody>
      </p:sp>
      <p:sp>
        <p:nvSpPr>
          <p:cNvPr id="1487" name="object 1487"/>
          <p:cNvSpPr/>
          <p:nvPr/>
        </p:nvSpPr>
        <p:spPr>
          <a:xfrm>
            <a:off x="5595243" y="8066087"/>
            <a:ext cx="251459" cy="160020"/>
          </a:xfrm>
          <a:prstGeom prst="rect">
            <a:avLst/>
          </a:prstGeom>
          <a:blipFill>
            <a:blip r:embed="rId19" cstate="print"/>
            <a:stretch>
              <a:fillRect/>
            </a:stretch>
          </a:blipFill>
        </p:spPr>
        <p:txBody>
          <a:bodyPr wrap="square" lIns="0" tIns="0" rIns="0" bIns="0" rtlCol="0"/>
          <a:lstStyle/>
          <a:p>
            <a:endParaRPr/>
          </a:p>
        </p:txBody>
      </p:sp>
      <p:sp>
        <p:nvSpPr>
          <p:cNvPr id="1488" name="object 1488"/>
          <p:cNvSpPr/>
          <p:nvPr/>
        </p:nvSpPr>
        <p:spPr>
          <a:xfrm>
            <a:off x="6981322" y="8098092"/>
            <a:ext cx="150875" cy="149351"/>
          </a:xfrm>
          <a:prstGeom prst="rect">
            <a:avLst/>
          </a:prstGeom>
          <a:blipFill>
            <a:blip r:embed="rId18" cstate="print"/>
            <a:stretch>
              <a:fillRect/>
            </a:stretch>
          </a:blipFill>
        </p:spPr>
        <p:txBody>
          <a:bodyPr wrap="square" lIns="0" tIns="0" rIns="0" bIns="0" rtlCol="0"/>
          <a:lstStyle/>
          <a:p>
            <a:endParaRPr/>
          </a:p>
        </p:txBody>
      </p:sp>
      <p:sp>
        <p:nvSpPr>
          <p:cNvPr id="1489" name="object 1489"/>
          <p:cNvSpPr/>
          <p:nvPr/>
        </p:nvSpPr>
        <p:spPr>
          <a:xfrm>
            <a:off x="7124959" y="8098473"/>
            <a:ext cx="79375" cy="373380"/>
          </a:xfrm>
          <a:custGeom>
            <a:avLst/>
            <a:gdLst/>
            <a:ahLst/>
            <a:cxnLst/>
            <a:rect l="l" t="t" r="r" b="b"/>
            <a:pathLst>
              <a:path w="79375" h="373379">
                <a:moveTo>
                  <a:pt x="6858" y="0"/>
                </a:moveTo>
                <a:lnTo>
                  <a:pt x="0" y="8382"/>
                </a:lnTo>
                <a:lnTo>
                  <a:pt x="79248" y="373380"/>
                </a:lnTo>
                <a:lnTo>
                  <a:pt x="6858" y="0"/>
                </a:lnTo>
                <a:close/>
              </a:path>
            </a:pathLst>
          </a:custGeom>
          <a:solidFill>
            <a:srgbClr val="000000"/>
          </a:solidFill>
        </p:spPr>
        <p:txBody>
          <a:bodyPr wrap="square" lIns="0" tIns="0" rIns="0" bIns="0" rtlCol="0"/>
          <a:lstStyle/>
          <a:p>
            <a:endParaRPr/>
          </a:p>
        </p:txBody>
      </p:sp>
      <p:sp>
        <p:nvSpPr>
          <p:cNvPr id="1490" name="object 1490"/>
          <p:cNvSpPr/>
          <p:nvPr/>
        </p:nvSpPr>
        <p:spPr>
          <a:xfrm>
            <a:off x="7124959" y="8106855"/>
            <a:ext cx="79375" cy="367665"/>
          </a:xfrm>
          <a:custGeom>
            <a:avLst/>
            <a:gdLst/>
            <a:ahLst/>
            <a:cxnLst/>
            <a:rect l="l" t="t" r="r" b="b"/>
            <a:pathLst>
              <a:path w="79375" h="367665">
                <a:moveTo>
                  <a:pt x="0" y="0"/>
                </a:moveTo>
                <a:lnTo>
                  <a:pt x="70865" y="367283"/>
                </a:lnTo>
                <a:lnTo>
                  <a:pt x="79248" y="364997"/>
                </a:lnTo>
                <a:lnTo>
                  <a:pt x="0" y="0"/>
                </a:lnTo>
                <a:close/>
              </a:path>
            </a:pathLst>
          </a:custGeom>
          <a:solidFill>
            <a:srgbClr val="000000"/>
          </a:solidFill>
        </p:spPr>
        <p:txBody>
          <a:bodyPr wrap="square" lIns="0" tIns="0" rIns="0" bIns="0" rtlCol="0"/>
          <a:lstStyle/>
          <a:p>
            <a:endParaRPr/>
          </a:p>
        </p:txBody>
      </p:sp>
      <p:sp>
        <p:nvSpPr>
          <p:cNvPr id="1491" name="object 1491"/>
          <p:cNvSpPr/>
          <p:nvPr/>
        </p:nvSpPr>
        <p:spPr>
          <a:xfrm>
            <a:off x="7124959" y="8098473"/>
            <a:ext cx="79375" cy="375285"/>
          </a:xfrm>
          <a:custGeom>
            <a:avLst/>
            <a:gdLst/>
            <a:ahLst/>
            <a:cxnLst/>
            <a:rect l="l" t="t" r="r" b="b"/>
            <a:pathLst>
              <a:path w="79375" h="375284">
                <a:moveTo>
                  <a:pt x="6858" y="0"/>
                </a:moveTo>
                <a:lnTo>
                  <a:pt x="0" y="8382"/>
                </a:lnTo>
                <a:lnTo>
                  <a:pt x="70865" y="374904"/>
                </a:lnTo>
                <a:lnTo>
                  <a:pt x="79248" y="373380"/>
                </a:lnTo>
                <a:lnTo>
                  <a:pt x="6858" y="0"/>
                </a:lnTo>
              </a:path>
            </a:pathLst>
          </a:custGeom>
          <a:ln w="3175">
            <a:solidFill>
              <a:srgbClr val="000000"/>
            </a:solidFill>
          </a:ln>
        </p:spPr>
        <p:txBody>
          <a:bodyPr wrap="square" lIns="0" tIns="0" rIns="0" bIns="0" rtlCol="0"/>
          <a:lstStyle/>
          <a:p>
            <a:endParaRPr/>
          </a:p>
        </p:txBody>
      </p:sp>
      <p:sp>
        <p:nvSpPr>
          <p:cNvPr id="1492" name="object 1492"/>
          <p:cNvSpPr/>
          <p:nvPr/>
        </p:nvSpPr>
        <p:spPr>
          <a:xfrm>
            <a:off x="7027423" y="8092376"/>
            <a:ext cx="222885" cy="129539"/>
          </a:xfrm>
          <a:custGeom>
            <a:avLst/>
            <a:gdLst/>
            <a:ahLst/>
            <a:cxnLst/>
            <a:rect l="l" t="t" r="r" b="b"/>
            <a:pathLst>
              <a:path w="222885" h="129540">
                <a:moveTo>
                  <a:pt x="0" y="129540"/>
                </a:moveTo>
                <a:lnTo>
                  <a:pt x="222503" y="0"/>
                </a:lnTo>
              </a:path>
            </a:pathLst>
          </a:custGeom>
          <a:ln w="3175">
            <a:solidFill>
              <a:srgbClr val="000000"/>
            </a:solidFill>
          </a:ln>
        </p:spPr>
        <p:txBody>
          <a:bodyPr wrap="square" lIns="0" tIns="0" rIns="0" bIns="0" rtlCol="0"/>
          <a:lstStyle/>
          <a:p>
            <a:endParaRPr/>
          </a:p>
        </p:txBody>
      </p:sp>
      <p:sp>
        <p:nvSpPr>
          <p:cNvPr id="1493" name="object 1493"/>
          <p:cNvSpPr/>
          <p:nvPr/>
        </p:nvSpPr>
        <p:spPr>
          <a:xfrm>
            <a:off x="7025136" y="8089328"/>
            <a:ext cx="223520" cy="136525"/>
          </a:xfrm>
          <a:custGeom>
            <a:avLst/>
            <a:gdLst/>
            <a:ahLst/>
            <a:cxnLst/>
            <a:rect l="l" t="t" r="r" b="b"/>
            <a:pathLst>
              <a:path w="223520" h="136525">
                <a:moveTo>
                  <a:pt x="223266" y="0"/>
                </a:moveTo>
                <a:lnTo>
                  <a:pt x="0" y="128778"/>
                </a:lnTo>
                <a:lnTo>
                  <a:pt x="4572" y="136398"/>
                </a:lnTo>
                <a:lnTo>
                  <a:pt x="223266" y="0"/>
                </a:lnTo>
                <a:close/>
              </a:path>
            </a:pathLst>
          </a:custGeom>
          <a:solidFill>
            <a:srgbClr val="000000"/>
          </a:solidFill>
        </p:spPr>
        <p:txBody>
          <a:bodyPr wrap="square" lIns="0" tIns="0" rIns="0" bIns="0" rtlCol="0"/>
          <a:lstStyle/>
          <a:p>
            <a:endParaRPr/>
          </a:p>
        </p:txBody>
      </p:sp>
      <p:sp>
        <p:nvSpPr>
          <p:cNvPr id="1494" name="object 1494"/>
          <p:cNvSpPr/>
          <p:nvPr/>
        </p:nvSpPr>
        <p:spPr>
          <a:xfrm>
            <a:off x="7029709" y="8089328"/>
            <a:ext cx="222885" cy="136525"/>
          </a:xfrm>
          <a:custGeom>
            <a:avLst/>
            <a:gdLst/>
            <a:ahLst/>
            <a:cxnLst/>
            <a:rect l="l" t="t" r="r" b="b"/>
            <a:pathLst>
              <a:path w="222885" h="136525">
                <a:moveTo>
                  <a:pt x="218694" y="0"/>
                </a:moveTo>
                <a:lnTo>
                  <a:pt x="0" y="136398"/>
                </a:lnTo>
                <a:lnTo>
                  <a:pt x="222503" y="6858"/>
                </a:lnTo>
                <a:lnTo>
                  <a:pt x="218694" y="0"/>
                </a:lnTo>
                <a:close/>
              </a:path>
            </a:pathLst>
          </a:custGeom>
          <a:solidFill>
            <a:srgbClr val="000000"/>
          </a:solidFill>
        </p:spPr>
        <p:txBody>
          <a:bodyPr wrap="square" lIns="0" tIns="0" rIns="0" bIns="0" rtlCol="0"/>
          <a:lstStyle/>
          <a:p>
            <a:endParaRPr/>
          </a:p>
        </p:txBody>
      </p:sp>
      <p:sp>
        <p:nvSpPr>
          <p:cNvPr id="1495" name="object 1495"/>
          <p:cNvSpPr/>
          <p:nvPr/>
        </p:nvSpPr>
        <p:spPr>
          <a:xfrm>
            <a:off x="7025136" y="8089328"/>
            <a:ext cx="227329" cy="136525"/>
          </a:xfrm>
          <a:custGeom>
            <a:avLst/>
            <a:gdLst/>
            <a:ahLst/>
            <a:cxnLst/>
            <a:rect l="l" t="t" r="r" b="b"/>
            <a:pathLst>
              <a:path w="227329" h="136525">
                <a:moveTo>
                  <a:pt x="0" y="128778"/>
                </a:moveTo>
                <a:lnTo>
                  <a:pt x="4572" y="136398"/>
                </a:lnTo>
                <a:lnTo>
                  <a:pt x="227075" y="6858"/>
                </a:lnTo>
                <a:lnTo>
                  <a:pt x="223266" y="0"/>
                </a:lnTo>
                <a:lnTo>
                  <a:pt x="0" y="128778"/>
                </a:lnTo>
              </a:path>
            </a:pathLst>
          </a:custGeom>
          <a:ln w="3175">
            <a:solidFill>
              <a:srgbClr val="000000"/>
            </a:solidFill>
          </a:ln>
        </p:spPr>
        <p:txBody>
          <a:bodyPr wrap="square" lIns="0" tIns="0" rIns="0" bIns="0" rtlCol="0"/>
          <a:lstStyle/>
          <a:p>
            <a:endParaRPr/>
          </a:p>
        </p:txBody>
      </p:sp>
      <p:sp>
        <p:nvSpPr>
          <p:cNvPr id="1496" name="object 1496"/>
          <p:cNvSpPr/>
          <p:nvPr/>
        </p:nvSpPr>
        <p:spPr>
          <a:xfrm>
            <a:off x="7249926" y="8092376"/>
            <a:ext cx="18415" cy="26034"/>
          </a:xfrm>
          <a:custGeom>
            <a:avLst/>
            <a:gdLst/>
            <a:ahLst/>
            <a:cxnLst/>
            <a:rect l="l" t="t" r="r" b="b"/>
            <a:pathLst>
              <a:path w="18414" h="26034">
                <a:moveTo>
                  <a:pt x="0" y="0"/>
                </a:moveTo>
                <a:lnTo>
                  <a:pt x="0" y="25908"/>
                </a:lnTo>
                <a:lnTo>
                  <a:pt x="18288" y="18288"/>
                </a:lnTo>
                <a:lnTo>
                  <a:pt x="0" y="0"/>
                </a:lnTo>
                <a:close/>
              </a:path>
            </a:pathLst>
          </a:custGeom>
          <a:solidFill>
            <a:srgbClr val="000000"/>
          </a:solidFill>
        </p:spPr>
        <p:txBody>
          <a:bodyPr wrap="square" lIns="0" tIns="0" rIns="0" bIns="0" rtlCol="0"/>
          <a:lstStyle/>
          <a:p>
            <a:endParaRPr/>
          </a:p>
        </p:txBody>
      </p:sp>
      <p:sp>
        <p:nvSpPr>
          <p:cNvPr id="1497" name="object 1497"/>
          <p:cNvSpPr/>
          <p:nvPr/>
        </p:nvSpPr>
        <p:spPr>
          <a:xfrm>
            <a:off x="7249926" y="8092376"/>
            <a:ext cx="18415" cy="26034"/>
          </a:xfrm>
          <a:custGeom>
            <a:avLst/>
            <a:gdLst/>
            <a:ahLst/>
            <a:cxnLst/>
            <a:rect l="l" t="t" r="r" b="b"/>
            <a:pathLst>
              <a:path w="18414" h="26034">
                <a:moveTo>
                  <a:pt x="0" y="25908"/>
                </a:moveTo>
                <a:lnTo>
                  <a:pt x="18288" y="18288"/>
                </a:lnTo>
                <a:lnTo>
                  <a:pt x="0" y="0"/>
                </a:lnTo>
                <a:lnTo>
                  <a:pt x="0" y="25908"/>
                </a:lnTo>
              </a:path>
            </a:pathLst>
          </a:custGeom>
          <a:ln w="3175">
            <a:solidFill>
              <a:srgbClr val="000000"/>
            </a:solidFill>
          </a:ln>
        </p:spPr>
        <p:txBody>
          <a:bodyPr wrap="square" lIns="0" tIns="0" rIns="0" bIns="0" rtlCol="0"/>
          <a:lstStyle/>
          <a:p>
            <a:endParaRPr/>
          </a:p>
        </p:txBody>
      </p:sp>
      <p:sp>
        <p:nvSpPr>
          <p:cNvPr id="1498" name="object 1498"/>
          <p:cNvSpPr/>
          <p:nvPr/>
        </p:nvSpPr>
        <p:spPr>
          <a:xfrm>
            <a:off x="7249926" y="8092376"/>
            <a:ext cx="26034" cy="18415"/>
          </a:xfrm>
          <a:custGeom>
            <a:avLst/>
            <a:gdLst/>
            <a:ahLst/>
            <a:cxnLst/>
            <a:rect l="l" t="t" r="r" b="b"/>
            <a:pathLst>
              <a:path w="26035" h="18415">
                <a:moveTo>
                  <a:pt x="25908" y="0"/>
                </a:moveTo>
                <a:lnTo>
                  <a:pt x="0" y="0"/>
                </a:lnTo>
                <a:lnTo>
                  <a:pt x="18288" y="18288"/>
                </a:lnTo>
                <a:lnTo>
                  <a:pt x="25908" y="0"/>
                </a:lnTo>
                <a:close/>
              </a:path>
            </a:pathLst>
          </a:custGeom>
          <a:solidFill>
            <a:srgbClr val="000000"/>
          </a:solidFill>
        </p:spPr>
        <p:txBody>
          <a:bodyPr wrap="square" lIns="0" tIns="0" rIns="0" bIns="0" rtlCol="0"/>
          <a:lstStyle/>
          <a:p>
            <a:endParaRPr/>
          </a:p>
        </p:txBody>
      </p:sp>
      <p:sp>
        <p:nvSpPr>
          <p:cNvPr id="1499" name="object 1499"/>
          <p:cNvSpPr/>
          <p:nvPr/>
        </p:nvSpPr>
        <p:spPr>
          <a:xfrm>
            <a:off x="7249926" y="8092376"/>
            <a:ext cx="26034" cy="18415"/>
          </a:xfrm>
          <a:custGeom>
            <a:avLst/>
            <a:gdLst/>
            <a:ahLst/>
            <a:cxnLst/>
            <a:rect l="l" t="t" r="r" b="b"/>
            <a:pathLst>
              <a:path w="26035" h="18415">
                <a:moveTo>
                  <a:pt x="18288" y="18288"/>
                </a:moveTo>
                <a:lnTo>
                  <a:pt x="25908" y="0"/>
                </a:lnTo>
                <a:lnTo>
                  <a:pt x="0" y="0"/>
                </a:lnTo>
                <a:lnTo>
                  <a:pt x="18288" y="18288"/>
                </a:lnTo>
              </a:path>
            </a:pathLst>
          </a:custGeom>
          <a:ln w="3175">
            <a:solidFill>
              <a:srgbClr val="000000"/>
            </a:solidFill>
          </a:ln>
        </p:spPr>
        <p:txBody>
          <a:bodyPr wrap="square" lIns="0" tIns="0" rIns="0" bIns="0" rtlCol="0"/>
          <a:lstStyle/>
          <a:p>
            <a:endParaRPr/>
          </a:p>
        </p:txBody>
      </p:sp>
      <p:sp>
        <p:nvSpPr>
          <p:cNvPr id="1500" name="object 1500"/>
          <p:cNvSpPr/>
          <p:nvPr/>
        </p:nvSpPr>
        <p:spPr>
          <a:xfrm>
            <a:off x="7249926" y="8074088"/>
            <a:ext cx="26034" cy="18415"/>
          </a:xfrm>
          <a:custGeom>
            <a:avLst/>
            <a:gdLst/>
            <a:ahLst/>
            <a:cxnLst/>
            <a:rect l="l" t="t" r="r" b="b"/>
            <a:pathLst>
              <a:path w="26035" h="18415">
                <a:moveTo>
                  <a:pt x="18288" y="0"/>
                </a:moveTo>
                <a:lnTo>
                  <a:pt x="0" y="18287"/>
                </a:lnTo>
                <a:lnTo>
                  <a:pt x="25908" y="18287"/>
                </a:lnTo>
                <a:lnTo>
                  <a:pt x="18288" y="0"/>
                </a:lnTo>
                <a:close/>
              </a:path>
            </a:pathLst>
          </a:custGeom>
          <a:solidFill>
            <a:srgbClr val="000000"/>
          </a:solidFill>
        </p:spPr>
        <p:txBody>
          <a:bodyPr wrap="square" lIns="0" tIns="0" rIns="0" bIns="0" rtlCol="0"/>
          <a:lstStyle/>
          <a:p>
            <a:endParaRPr/>
          </a:p>
        </p:txBody>
      </p:sp>
      <p:sp>
        <p:nvSpPr>
          <p:cNvPr id="1501" name="object 1501"/>
          <p:cNvSpPr/>
          <p:nvPr/>
        </p:nvSpPr>
        <p:spPr>
          <a:xfrm>
            <a:off x="7249926" y="8074088"/>
            <a:ext cx="26034" cy="18415"/>
          </a:xfrm>
          <a:custGeom>
            <a:avLst/>
            <a:gdLst/>
            <a:ahLst/>
            <a:cxnLst/>
            <a:rect l="l" t="t" r="r" b="b"/>
            <a:pathLst>
              <a:path w="26035" h="18415">
                <a:moveTo>
                  <a:pt x="25908" y="18287"/>
                </a:moveTo>
                <a:lnTo>
                  <a:pt x="18288" y="0"/>
                </a:lnTo>
                <a:lnTo>
                  <a:pt x="0" y="18287"/>
                </a:lnTo>
                <a:lnTo>
                  <a:pt x="25908" y="18287"/>
                </a:lnTo>
              </a:path>
            </a:pathLst>
          </a:custGeom>
          <a:ln w="3175">
            <a:solidFill>
              <a:srgbClr val="000000"/>
            </a:solidFill>
          </a:ln>
        </p:spPr>
        <p:txBody>
          <a:bodyPr wrap="square" lIns="0" tIns="0" rIns="0" bIns="0" rtlCol="0"/>
          <a:lstStyle/>
          <a:p>
            <a:endParaRPr/>
          </a:p>
        </p:txBody>
      </p:sp>
      <p:sp>
        <p:nvSpPr>
          <p:cNvPr id="1502" name="object 1502"/>
          <p:cNvSpPr/>
          <p:nvPr/>
        </p:nvSpPr>
        <p:spPr>
          <a:xfrm>
            <a:off x="7249926" y="8066469"/>
            <a:ext cx="18415" cy="26034"/>
          </a:xfrm>
          <a:custGeom>
            <a:avLst/>
            <a:gdLst/>
            <a:ahLst/>
            <a:cxnLst/>
            <a:rect l="l" t="t" r="r" b="b"/>
            <a:pathLst>
              <a:path w="18414" h="26034">
                <a:moveTo>
                  <a:pt x="0" y="0"/>
                </a:moveTo>
                <a:lnTo>
                  <a:pt x="0" y="25908"/>
                </a:lnTo>
                <a:lnTo>
                  <a:pt x="18288" y="7620"/>
                </a:lnTo>
                <a:lnTo>
                  <a:pt x="0" y="0"/>
                </a:lnTo>
                <a:close/>
              </a:path>
            </a:pathLst>
          </a:custGeom>
          <a:solidFill>
            <a:srgbClr val="000000"/>
          </a:solidFill>
        </p:spPr>
        <p:txBody>
          <a:bodyPr wrap="square" lIns="0" tIns="0" rIns="0" bIns="0" rtlCol="0"/>
          <a:lstStyle/>
          <a:p>
            <a:endParaRPr/>
          </a:p>
        </p:txBody>
      </p:sp>
      <p:sp>
        <p:nvSpPr>
          <p:cNvPr id="1503" name="object 1503"/>
          <p:cNvSpPr/>
          <p:nvPr/>
        </p:nvSpPr>
        <p:spPr>
          <a:xfrm>
            <a:off x="7249926" y="8066469"/>
            <a:ext cx="18415" cy="26034"/>
          </a:xfrm>
          <a:custGeom>
            <a:avLst/>
            <a:gdLst/>
            <a:ahLst/>
            <a:cxnLst/>
            <a:rect l="l" t="t" r="r" b="b"/>
            <a:pathLst>
              <a:path w="18414" h="26034">
                <a:moveTo>
                  <a:pt x="18288" y="7620"/>
                </a:moveTo>
                <a:lnTo>
                  <a:pt x="0" y="0"/>
                </a:lnTo>
                <a:lnTo>
                  <a:pt x="0" y="25908"/>
                </a:lnTo>
                <a:lnTo>
                  <a:pt x="18288" y="7620"/>
                </a:lnTo>
              </a:path>
            </a:pathLst>
          </a:custGeom>
          <a:ln w="3175">
            <a:solidFill>
              <a:srgbClr val="000000"/>
            </a:solidFill>
          </a:ln>
        </p:spPr>
        <p:txBody>
          <a:bodyPr wrap="square" lIns="0" tIns="0" rIns="0" bIns="0" rtlCol="0"/>
          <a:lstStyle/>
          <a:p>
            <a:endParaRPr/>
          </a:p>
        </p:txBody>
      </p:sp>
      <p:sp>
        <p:nvSpPr>
          <p:cNvPr id="1504" name="object 1504"/>
          <p:cNvSpPr/>
          <p:nvPr/>
        </p:nvSpPr>
        <p:spPr>
          <a:xfrm>
            <a:off x="7232400" y="8066469"/>
            <a:ext cx="17780" cy="26034"/>
          </a:xfrm>
          <a:custGeom>
            <a:avLst/>
            <a:gdLst/>
            <a:ahLst/>
            <a:cxnLst/>
            <a:rect l="l" t="t" r="r" b="b"/>
            <a:pathLst>
              <a:path w="17779" h="26034">
                <a:moveTo>
                  <a:pt x="17525" y="0"/>
                </a:moveTo>
                <a:lnTo>
                  <a:pt x="0" y="7620"/>
                </a:lnTo>
                <a:lnTo>
                  <a:pt x="17525" y="25908"/>
                </a:lnTo>
                <a:lnTo>
                  <a:pt x="17525" y="0"/>
                </a:lnTo>
                <a:close/>
              </a:path>
            </a:pathLst>
          </a:custGeom>
          <a:solidFill>
            <a:srgbClr val="000000"/>
          </a:solidFill>
        </p:spPr>
        <p:txBody>
          <a:bodyPr wrap="square" lIns="0" tIns="0" rIns="0" bIns="0" rtlCol="0"/>
          <a:lstStyle/>
          <a:p>
            <a:endParaRPr/>
          </a:p>
        </p:txBody>
      </p:sp>
      <p:sp>
        <p:nvSpPr>
          <p:cNvPr id="1505" name="object 1505"/>
          <p:cNvSpPr/>
          <p:nvPr/>
        </p:nvSpPr>
        <p:spPr>
          <a:xfrm>
            <a:off x="7232400" y="8066469"/>
            <a:ext cx="17780" cy="26034"/>
          </a:xfrm>
          <a:custGeom>
            <a:avLst/>
            <a:gdLst/>
            <a:ahLst/>
            <a:cxnLst/>
            <a:rect l="l" t="t" r="r" b="b"/>
            <a:pathLst>
              <a:path w="17779" h="26034">
                <a:moveTo>
                  <a:pt x="17525" y="0"/>
                </a:moveTo>
                <a:lnTo>
                  <a:pt x="0" y="7620"/>
                </a:lnTo>
                <a:lnTo>
                  <a:pt x="17525" y="25908"/>
                </a:lnTo>
                <a:lnTo>
                  <a:pt x="17525" y="0"/>
                </a:lnTo>
              </a:path>
            </a:pathLst>
          </a:custGeom>
          <a:ln w="3175">
            <a:solidFill>
              <a:srgbClr val="000000"/>
            </a:solidFill>
          </a:ln>
        </p:spPr>
        <p:txBody>
          <a:bodyPr wrap="square" lIns="0" tIns="0" rIns="0" bIns="0" rtlCol="0"/>
          <a:lstStyle/>
          <a:p>
            <a:endParaRPr/>
          </a:p>
        </p:txBody>
      </p:sp>
      <p:sp>
        <p:nvSpPr>
          <p:cNvPr id="1506" name="object 1506"/>
          <p:cNvSpPr/>
          <p:nvPr/>
        </p:nvSpPr>
        <p:spPr>
          <a:xfrm>
            <a:off x="7224780" y="8074088"/>
            <a:ext cx="25400" cy="18415"/>
          </a:xfrm>
          <a:custGeom>
            <a:avLst/>
            <a:gdLst/>
            <a:ahLst/>
            <a:cxnLst/>
            <a:rect l="l" t="t" r="r" b="b"/>
            <a:pathLst>
              <a:path w="25400" h="18415">
                <a:moveTo>
                  <a:pt x="7619" y="0"/>
                </a:moveTo>
                <a:lnTo>
                  <a:pt x="0" y="18287"/>
                </a:lnTo>
                <a:lnTo>
                  <a:pt x="25145" y="18287"/>
                </a:lnTo>
                <a:lnTo>
                  <a:pt x="7619" y="0"/>
                </a:lnTo>
                <a:close/>
              </a:path>
            </a:pathLst>
          </a:custGeom>
          <a:solidFill>
            <a:srgbClr val="000000"/>
          </a:solidFill>
        </p:spPr>
        <p:txBody>
          <a:bodyPr wrap="square" lIns="0" tIns="0" rIns="0" bIns="0" rtlCol="0"/>
          <a:lstStyle/>
          <a:p>
            <a:endParaRPr/>
          </a:p>
        </p:txBody>
      </p:sp>
      <p:sp>
        <p:nvSpPr>
          <p:cNvPr id="1507" name="object 1507"/>
          <p:cNvSpPr/>
          <p:nvPr/>
        </p:nvSpPr>
        <p:spPr>
          <a:xfrm>
            <a:off x="7224780" y="8074088"/>
            <a:ext cx="25400" cy="18415"/>
          </a:xfrm>
          <a:custGeom>
            <a:avLst/>
            <a:gdLst/>
            <a:ahLst/>
            <a:cxnLst/>
            <a:rect l="l" t="t" r="r" b="b"/>
            <a:pathLst>
              <a:path w="25400" h="18415">
                <a:moveTo>
                  <a:pt x="7619" y="0"/>
                </a:moveTo>
                <a:lnTo>
                  <a:pt x="0" y="18287"/>
                </a:lnTo>
                <a:lnTo>
                  <a:pt x="25145" y="18287"/>
                </a:lnTo>
                <a:lnTo>
                  <a:pt x="7619" y="0"/>
                </a:lnTo>
              </a:path>
            </a:pathLst>
          </a:custGeom>
          <a:ln w="3175">
            <a:solidFill>
              <a:srgbClr val="000000"/>
            </a:solidFill>
          </a:ln>
        </p:spPr>
        <p:txBody>
          <a:bodyPr wrap="square" lIns="0" tIns="0" rIns="0" bIns="0" rtlCol="0"/>
          <a:lstStyle/>
          <a:p>
            <a:endParaRPr/>
          </a:p>
        </p:txBody>
      </p:sp>
      <p:sp>
        <p:nvSpPr>
          <p:cNvPr id="1508" name="object 1508"/>
          <p:cNvSpPr/>
          <p:nvPr/>
        </p:nvSpPr>
        <p:spPr>
          <a:xfrm>
            <a:off x="7224780" y="8092376"/>
            <a:ext cx="25400" cy="18415"/>
          </a:xfrm>
          <a:custGeom>
            <a:avLst/>
            <a:gdLst/>
            <a:ahLst/>
            <a:cxnLst/>
            <a:rect l="l" t="t" r="r" b="b"/>
            <a:pathLst>
              <a:path w="25400" h="18415">
                <a:moveTo>
                  <a:pt x="25145" y="0"/>
                </a:moveTo>
                <a:lnTo>
                  <a:pt x="0" y="0"/>
                </a:lnTo>
                <a:lnTo>
                  <a:pt x="7619" y="18288"/>
                </a:lnTo>
                <a:lnTo>
                  <a:pt x="25145" y="0"/>
                </a:lnTo>
                <a:close/>
              </a:path>
            </a:pathLst>
          </a:custGeom>
          <a:solidFill>
            <a:srgbClr val="000000"/>
          </a:solidFill>
        </p:spPr>
        <p:txBody>
          <a:bodyPr wrap="square" lIns="0" tIns="0" rIns="0" bIns="0" rtlCol="0"/>
          <a:lstStyle/>
          <a:p>
            <a:endParaRPr/>
          </a:p>
        </p:txBody>
      </p:sp>
      <p:sp>
        <p:nvSpPr>
          <p:cNvPr id="1509" name="object 1509"/>
          <p:cNvSpPr/>
          <p:nvPr/>
        </p:nvSpPr>
        <p:spPr>
          <a:xfrm>
            <a:off x="7224780" y="8092376"/>
            <a:ext cx="25400" cy="18415"/>
          </a:xfrm>
          <a:custGeom>
            <a:avLst/>
            <a:gdLst/>
            <a:ahLst/>
            <a:cxnLst/>
            <a:rect l="l" t="t" r="r" b="b"/>
            <a:pathLst>
              <a:path w="25400" h="18415">
                <a:moveTo>
                  <a:pt x="0" y="0"/>
                </a:moveTo>
                <a:lnTo>
                  <a:pt x="7619" y="18288"/>
                </a:lnTo>
                <a:lnTo>
                  <a:pt x="25145" y="0"/>
                </a:lnTo>
                <a:lnTo>
                  <a:pt x="0" y="0"/>
                </a:lnTo>
              </a:path>
            </a:pathLst>
          </a:custGeom>
          <a:ln w="3175">
            <a:solidFill>
              <a:srgbClr val="000000"/>
            </a:solidFill>
          </a:ln>
        </p:spPr>
        <p:txBody>
          <a:bodyPr wrap="square" lIns="0" tIns="0" rIns="0" bIns="0" rtlCol="0"/>
          <a:lstStyle/>
          <a:p>
            <a:endParaRPr/>
          </a:p>
        </p:txBody>
      </p:sp>
      <p:sp>
        <p:nvSpPr>
          <p:cNvPr id="1510" name="object 1510"/>
          <p:cNvSpPr/>
          <p:nvPr/>
        </p:nvSpPr>
        <p:spPr>
          <a:xfrm>
            <a:off x="7232400" y="8092376"/>
            <a:ext cx="17780" cy="26034"/>
          </a:xfrm>
          <a:custGeom>
            <a:avLst/>
            <a:gdLst/>
            <a:ahLst/>
            <a:cxnLst/>
            <a:rect l="l" t="t" r="r" b="b"/>
            <a:pathLst>
              <a:path w="17779" h="26034">
                <a:moveTo>
                  <a:pt x="17525" y="0"/>
                </a:moveTo>
                <a:lnTo>
                  <a:pt x="0" y="18288"/>
                </a:lnTo>
                <a:lnTo>
                  <a:pt x="17525" y="25908"/>
                </a:lnTo>
                <a:lnTo>
                  <a:pt x="17525" y="0"/>
                </a:lnTo>
                <a:close/>
              </a:path>
            </a:pathLst>
          </a:custGeom>
          <a:solidFill>
            <a:srgbClr val="000000"/>
          </a:solidFill>
        </p:spPr>
        <p:txBody>
          <a:bodyPr wrap="square" lIns="0" tIns="0" rIns="0" bIns="0" rtlCol="0"/>
          <a:lstStyle/>
          <a:p>
            <a:endParaRPr/>
          </a:p>
        </p:txBody>
      </p:sp>
      <p:sp>
        <p:nvSpPr>
          <p:cNvPr id="1511" name="object 1511"/>
          <p:cNvSpPr txBox="1"/>
          <p:nvPr/>
        </p:nvSpPr>
        <p:spPr>
          <a:xfrm>
            <a:off x="7041392" y="7951156"/>
            <a:ext cx="112395" cy="170180"/>
          </a:xfrm>
          <a:prstGeom prst="rect">
            <a:avLst/>
          </a:prstGeom>
        </p:spPr>
        <p:txBody>
          <a:bodyPr vert="horz" wrap="square" lIns="0" tIns="12065" rIns="0" bIns="0" rtlCol="0">
            <a:spAutoFit/>
          </a:bodyPr>
          <a:lstStyle/>
          <a:p>
            <a:pPr marL="12700">
              <a:lnSpc>
                <a:spcPct val="100000"/>
              </a:lnSpc>
              <a:spcBef>
                <a:spcPts val="95"/>
              </a:spcBef>
            </a:pPr>
            <a:r>
              <a:rPr sz="950" spc="-5" dirty="0">
                <a:latin typeface="Arial"/>
                <a:cs typeface="Arial"/>
              </a:rPr>
              <a:t>N</a:t>
            </a:r>
            <a:endParaRPr sz="950">
              <a:latin typeface="Arial"/>
              <a:cs typeface="Arial"/>
            </a:endParaRPr>
          </a:p>
        </p:txBody>
      </p:sp>
      <p:sp>
        <p:nvSpPr>
          <p:cNvPr id="1512" name="object 1512"/>
          <p:cNvSpPr/>
          <p:nvPr/>
        </p:nvSpPr>
        <p:spPr>
          <a:xfrm>
            <a:off x="7232400" y="8092376"/>
            <a:ext cx="17780" cy="26034"/>
          </a:xfrm>
          <a:custGeom>
            <a:avLst/>
            <a:gdLst/>
            <a:ahLst/>
            <a:cxnLst/>
            <a:rect l="l" t="t" r="r" b="b"/>
            <a:pathLst>
              <a:path w="17779" h="26034">
                <a:moveTo>
                  <a:pt x="0" y="18288"/>
                </a:moveTo>
                <a:lnTo>
                  <a:pt x="17525" y="25908"/>
                </a:lnTo>
                <a:lnTo>
                  <a:pt x="17525" y="0"/>
                </a:lnTo>
                <a:lnTo>
                  <a:pt x="0" y="18288"/>
                </a:lnTo>
              </a:path>
            </a:pathLst>
          </a:custGeom>
          <a:ln w="3175">
            <a:solidFill>
              <a:srgbClr val="000000"/>
            </a:solidFill>
          </a:ln>
        </p:spPr>
        <p:txBody>
          <a:bodyPr wrap="square" lIns="0" tIns="0" rIns="0" bIns="0" rtlCol="0"/>
          <a:lstStyle/>
          <a:p>
            <a:endParaRPr/>
          </a:p>
        </p:txBody>
      </p:sp>
      <p:sp>
        <p:nvSpPr>
          <p:cNvPr id="1513" name="object 1513"/>
          <p:cNvSpPr/>
          <p:nvPr/>
        </p:nvSpPr>
        <p:spPr>
          <a:xfrm>
            <a:off x="5444749" y="7766240"/>
            <a:ext cx="222885" cy="128905"/>
          </a:xfrm>
          <a:custGeom>
            <a:avLst/>
            <a:gdLst/>
            <a:ahLst/>
            <a:cxnLst/>
            <a:rect l="l" t="t" r="r" b="b"/>
            <a:pathLst>
              <a:path w="222885" h="128904">
                <a:moveTo>
                  <a:pt x="222504" y="128777"/>
                </a:moveTo>
                <a:lnTo>
                  <a:pt x="0" y="0"/>
                </a:lnTo>
              </a:path>
            </a:pathLst>
          </a:custGeom>
          <a:ln w="3175">
            <a:solidFill>
              <a:srgbClr val="000000"/>
            </a:solidFill>
          </a:ln>
        </p:spPr>
        <p:txBody>
          <a:bodyPr wrap="square" lIns="0" tIns="0" rIns="0" bIns="0" rtlCol="0"/>
          <a:lstStyle/>
          <a:p>
            <a:endParaRPr/>
          </a:p>
        </p:txBody>
      </p:sp>
      <p:sp>
        <p:nvSpPr>
          <p:cNvPr id="1514" name="object 1514"/>
          <p:cNvSpPr/>
          <p:nvPr/>
        </p:nvSpPr>
        <p:spPr>
          <a:xfrm>
            <a:off x="5444749" y="7766240"/>
            <a:ext cx="222885" cy="128905"/>
          </a:xfrm>
          <a:custGeom>
            <a:avLst/>
            <a:gdLst/>
            <a:ahLst/>
            <a:cxnLst/>
            <a:rect l="l" t="t" r="r" b="b"/>
            <a:pathLst>
              <a:path w="222885" h="128904">
                <a:moveTo>
                  <a:pt x="222504" y="128777"/>
                </a:moveTo>
                <a:lnTo>
                  <a:pt x="0" y="0"/>
                </a:lnTo>
              </a:path>
            </a:pathLst>
          </a:custGeom>
          <a:ln w="3175">
            <a:solidFill>
              <a:srgbClr val="000000"/>
            </a:solidFill>
          </a:ln>
        </p:spPr>
        <p:txBody>
          <a:bodyPr wrap="square" lIns="0" tIns="0" rIns="0" bIns="0" rtlCol="0"/>
          <a:lstStyle/>
          <a:p>
            <a:endParaRPr/>
          </a:p>
        </p:txBody>
      </p:sp>
      <p:sp>
        <p:nvSpPr>
          <p:cNvPr id="1515" name="object 1515"/>
          <p:cNvSpPr/>
          <p:nvPr/>
        </p:nvSpPr>
        <p:spPr>
          <a:xfrm>
            <a:off x="5442462" y="7769288"/>
            <a:ext cx="227329" cy="129539"/>
          </a:xfrm>
          <a:custGeom>
            <a:avLst/>
            <a:gdLst/>
            <a:ahLst/>
            <a:cxnLst/>
            <a:rect l="l" t="t" r="r" b="b"/>
            <a:pathLst>
              <a:path w="227329" h="129540">
                <a:moveTo>
                  <a:pt x="0" y="0"/>
                </a:moveTo>
                <a:lnTo>
                  <a:pt x="222504" y="129539"/>
                </a:lnTo>
                <a:lnTo>
                  <a:pt x="227075" y="121919"/>
                </a:lnTo>
                <a:lnTo>
                  <a:pt x="0" y="0"/>
                </a:lnTo>
                <a:close/>
              </a:path>
            </a:pathLst>
          </a:custGeom>
          <a:solidFill>
            <a:srgbClr val="000000"/>
          </a:solidFill>
        </p:spPr>
        <p:txBody>
          <a:bodyPr wrap="square" lIns="0" tIns="0" rIns="0" bIns="0" rtlCol="0"/>
          <a:lstStyle/>
          <a:p>
            <a:endParaRPr/>
          </a:p>
        </p:txBody>
      </p:sp>
      <p:sp>
        <p:nvSpPr>
          <p:cNvPr id="1516" name="object 1516"/>
          <p:cNvSpPr/>
          <p:nvPr/>
        </p:nvSpPr>
        <p:spPr>
          <a:xfrm>
            <a:off x="5442462" y="7762431"/>
            <a:ext cx="227329" cy="128905"/>
          </a:xfrm>
          <a:custGeom>
            <a:avLst/>
            <a:gdLst/>
            <a:ahLst/>
            <a:cxnLst/>
            <a:rect l="l" t="t" r="r" b="b"/>
            <a:pathLst>
              <a:path w="227329" h="128904">
                <a:moveTo>
                  <a:pt x="4572" y="0"/>
                </a:moveTo>
                <a:lnTo>
                  <a:pt x="0" y="6858"/>
                </a:lnTo>
                <a:lnTo>
                  <a:pt x="227075" y="128778"/>
                </a:lnTo>
                <a:lnTo>
                  <a:pt x="4572" y="0"/>
                </a:lnTo>
                <a:close/>
              </a:path>
            </a:pathLst>
          </a:custGeom>
          <a:solidFill>
            <a:srgbClr val="000000"/>
          </a:solidFill>
        </p:spPr>
        <p:txBody>
          <a:bodyPr wrap="square" lIns="0" tIns="0" rIns="0" bIns="0" rtlCol="0"/>
          <a:lstStyle/>
          <a:p>
            <a:endParaRPr/>
          </a:p>
        </p:txBody>
      </p:sp>
      <p:sp>
        <p:nvSpPr>
          <p:cNvPr id="1517" name="object 1517"/>
          <p:cNvSpPr/>
          <p:nvPr/>
        </p:nvSpPr>
        <p:spPr>
          <a:xfrm>
            <a:off x="5442462" y="7762431"/>
            <a:ext cx="227329" cy="136525"/>
          </a:xfrm>
          <a:custGeom>
            <a:avLst/>
            <a:gdLst/>
            <a:ahLst/>
            <a:cxnLst/>
            <a:rect l="l" t="t" r="r" b="b"/>
            <a:pathLst>
              <a:path w="227329" h="136525">
                <a:moveTo>
                  <a:pt x="222504" y="136398"/>
                </a:moveTo>
                <a:lnTo>
                  <a:pt x="227075" y="128778"/>
                </a:lnTo>
                <a:lnTo>
                  <a:pt x="4572" y="0"/>
                </a:lnTo>
                <a:lnTo>
                  <a:pt x="0" y="6858"/>
                </a:lnTo>
                <a:lnTo>
                  <a:pt x="222504" y="136398"/>
                </a:lnTo>
              </a:path>
            </a:pathLst>
          </a:custGeom>
          <a:ln w="3175">
            <a:solidFill>
              <a:srgbClr val="000000"/>
            </a:solidFill>
          </a:ln>
        </p:spPr>
        <p:txBody>
          <a:bodyPr wrap="square" lIns="0" tIns="0" rIns="0" bIns="0" rtlCol="0"/>
          <a:lstStyle/>
          <a:p>
            <a:endParaRPr/>
          </a:p>
        </p:txBody>
      </p:sp>
      <p:sp>
        <p:nvSpPr>
          <p:cNvPr id="1518" name="object 1518"/>
          <p:cNvSpPr/>
          <p:nvPr/>
        </p:nvSpPr>
        <p:spPr>
          <a:xfrm>
            <a:off x="5444749" y="7722045"/>
            <a:ext cx="0" cy="87630"/>
          </a:xfrm>
          <a:custGeom>
            <a:avLst/>
            <a:gdLst/>
            <a:ahLst/>
            <a:cxnLst/>
            <a:rect l="l" t="t" r="r" b="b"/>
            <a:pathLst>
              <a:path h="87629">
                <a:moveTo>
                  <a:pt x="0" y="87630"/>
                </a:moveTo>
                <a:lnTo>
                  <a:pt x="0" y="0"/>
                </a:lnTo>
              </a:path>
            </a:pathLst>
          </a:custGeom>
          <a:ln w="3175">
            <a:solidFill>
              <a:srgbClr val="000000"/>
            </a:solidFill>
          </a:ln>
        </p:spPr>
        <p:txBody>
          <a:bodyPr wrap="square" lIns="0" tIns="0" rIns="0" bIns="0" rtlCol="0"/>
          <a:lstStyle/>
          <a:p>
            <a:endParaRPr/>
          </a:p>
        </p:txBody>
      </p:sp>
      <p:sp>
        <p:nvSpPr>
          <p:cNvPr id="1519" name="object 1519"/>
          <p:cNvSpPr/>
          <p:nvPr/>
        </p:nvSpPr>
        <p:spPr>
          <a:xfrm>
            <a:off x="5485135" y="7773860"/>
            <a:ext cx="17780" cy="26034"/>
          </a:xfrm>
          <a:custGeom>
            <a:avLst/>
            <a:gdLst/>
            <a:ahLst/>
            <a:cxnLst/>
            <a:rect l="l" t="t" r="r" b="b"/>
            <a:pathLst>
              <a:path w="17779" h="26034">
                <a:moveTo>
                  <a:pt x="17525" y="0"/>
                </a:moveTo>
                <a:lnTo>
                  <a:pt x="0" y="7619"/>
                </a:lnTo>
                <a:lnTo>
                  <a:pt x="17525" y="25907"/>
                </a:lnTo>
                <a:lnTo>
                  <a:pt x="17525" y="0"/>
                </a:lnTo>
                <a:close/>
              </a:path>
            </a:pathLst>
          </a:custGeom>
          <a:solidFill>
            <a:srgbClr val="000000"/>
          </a:solidFill>
        </p:spPr>
        <p:txBody>
          <a:bodyPr wrap="square" lIns="0" tIns="0" rIns="0" bIns="0" rtlCol="0"/>
          <a:lstStyle/>
          <a:p>
            <a:endParaRPr/>
          </a:p>
        </p:txBody>
      </p:sp>
      <p:sp>
        <p:nvSpPr>
          <p:cNvPr id="1520" name="object 1520"/>
          <p:cNvSpPr/>
          <p:nvPr/>
        </p:nvSpPr>
        <p:spPr>
          <a:xfrm>
            <a:off x="5485135" y="7773860"/>
            <a:ext cx="17780" cy="26034"/>
          </a:xfrm>
          <a:custGeom>
            <a:avLst/>
            <a:gdLst/>
            <a:ahLst/>
            <a:cxnLst/>
            <a:rect l="l" t="t" r="r" b="b"/>
            <a:pathLst>
              <a:path w="17779" h="26034">
                <a:moveTo>
                  <a:pt x="17525" y="0"/>
                </a:moveTo>
                <a:lnTo>
                  <a:pt x="0" y="7619"/>
                </a:lnTo>
                <a:lnTo>
                  <a:pt x="17525" y="25907"/>
                </a:lnTo>
                <a:lnTo>
                  <a:pt x="17525" y="0"/>
                </a:lnTo>
              </a:path>
            </a:pathLst>
          </a:custGeom>
          <a:ln w="3175">
            <a:solidFill>
              <a:srgbClr val="000000"/>
            </a:solidFill>
          </a:ln>
        </p:spPr>
        <p:txBody>
          <a:bodyPr wrap="square" lIns="0" tIns="0" rIns="0" bIns="0" rtlCol="0"/>
          <a:lstStyle/>
          <a:p>
            <a:endParaRPr/>
          </a:p>
        </p:txBody>
      </p:sp>
      <p:sp>
        <p:nvSpPr>
          <p:cNvPr id="1521" name="object 1521"/>
          <p:cNvSpPr/>
          <p:nvPr/>
        </p:nvSpPr>
        <p:spPr>
          <a:xfrm>
            <a:off x="5477515" y="7781481"/>
            <a:ext cx="25400" cy="18415"/>
          </a:xfrm>
          <a:custGeom>
            <a:avLst/>
            <a:gdLst/>
            <a:ahLst/>
            <a:cxnLst/>
            <a:rect l="l" t="t" r="r" b="b"/>
            <a:pathLst>
              <a:path w="25400" h="18415">
                <a:moveTo>
                  <a:pt x="7619" y="0"/>
                </a:moveTo>
                <a:lnTo>
                  <a:pt x="0" y="18288"/>
                </a:lnTo>
                <a:lnTo>
                  <a:pt x="25145" y="18288"/>
                </a:lnTo>
                <a:lnTo>
                  <a:pt x="7619" y="0"/>
                </a:lnTo>
                <a:close/>
              </a:path>
            </a:pathLst>
          </a:custGeom>
          <a:solidFill>
            <a:srgbClr val="000000"/>
          </a:solidFill>
        </p:spPr>
        <p:txBody>
          <a:bodyPr wrap="square" lIns="0" tIns="0" rIns="0" bIns="0" rtlCol="0"/>
          <a:lstStyle/>
          <a:p>
            <a:endParaRPr/>
          </a:p>
        </p:txBody>
      </p:sp>
      <p:sp>
        <p:nvSpPr>
          <p:cNvPr id="1522" name="object 1522"/>
          <p:cNvSpPr/>
          <p:nvPr/>
        </p:nvSpPr>
        <p:spPr>
          <a:xfrm>
            <a:off x="5477515" y="7781481"/>
            <a:ext cx="25400" cy="18415"/>
          </a:xfrm>
          <a:custGeom>
            <a:avLst/>
            <a:gdLst/>
            <a:ahLst/>
            <a:cxnLst/>
            <a:rect l="l" t="t" r="r" b="b"/>
            <a:pathLst>
              <a:path w="25400" h="18415">
                <a:moveTo>
                  <a:pt x="7619" y="0"/>
                </a:moveTo>
                <a:lnTo>
                  <a:pt x="0" y="18288"/>
                </a:lnTo>
                <a:lnTo>
                  <a:pt x="25145" y="18288"/>
                </a:lnTo>
                <a:lnTo>
                  <a:pt x="7619" y="0"/>
                </a:lnTo>
              </a:path>
            </a:pathLst>
          </a:custGeom>
          <a:ln w="3175">
            <a:solidFill>
              <a:srgbClr val="000000"/>
            </a:solidFill>
          </a:ln>
        </p:spPr>
        <p:txBody>
          <a:bodyPr wrap="square" lIns="0" tIns="0" rIns="0" bIns="0" rtlCol="0"/>
          <a:lstStyle/>
          <a:p>
            <a:endParaRPr/>
          </a:p>
        </p:txBody>
      </p:sp>
      <p:sp>
        <p:nvSpPr>
          <p:cNvPr id="1523" name="object 1523"/>
          <p:cNvSpPr/>
          <p:nvPr/>
        </p:nvSpPr>
        <p:spPr>
          <a:xfrm>
            <a:off x="5477515" y="7799769"/>
            <a:ext cx="25400" cy="18415"/>
          </a:xfrm>
          <a:custGeom>
            <a:avLst/>
            <a:gdLst/>
            <a:ahLst/>
            <a:cxnLst/>
            <a:rect l="l" t="t" r="r" b="b"/>
            <a:pathLst>
              <a:path w="25400" h="18415">
                <a:moveTo>
                  <a:pt x="25145" y="0"/>
                </a:moveTo>
                <a:lnTo>
                  <a:pt x="0" y="0"/>
                </a:lnTo>
                <a:lnTo>
                  <a:pt x="7619" y="18287"/>
                </a:lnTo>
                <a:lnTo>
                  <a:pt x="25145" y="0"/>
                </a:lnTo>
                <a:close/>
              </a:path>
            </a:pathLst>
          </a:custGeom>
          <a:solidFill>
            <a:srgbClr val="000000"/>
          </a:solidFill>
        </p:spPr>
        <p:txBody>
          <a:bodyPr wrap="square" lIns="0" tIns="0" rIns="0" bIns="0" rtlCol="0"/>
          <a:lstStyle/>
          <a:p>
            <a:endParaRPr/>
          </a:p>
        </p:txBody>
      </p:sp>
      <p:sp>
        <p:nvSpPr>
          <p:cNvPr id="1524" name="object 1524"/>
          <p:cNvSpPr/>
          <p:nvPr/>
        </p:nvSpPr>
        <p:spPr>
          <a:xfrm>
            <a:off x="5477515" y="7799769"/>
            <a:ext cx="25400" cy="18415"/>
          </a:xfrm>
          <a:custGeom>
            <a:avLst/>
            <a:gdLst/>
            <a:ahLst/>
            <a:cxnLst/>
            <a:rect l="l" t="t" r="r" b="b"/>
            <a:pathLst>
              <a:path w="25400" h="18415">
                <a:moveTo>
                  <a:pt x="0" y="0"/>
                </a:moveTo>
                <a:lnTo>
                  <a:pt x="7619" y="18287"/>
                </a:lnTo>
                <a:lnTo>
                  <a:pt x="25145" y="0"/>
                </a:lnTo>
                <a:lnTo>
                  <a:pt x="0" y="0"/>
                </a:lnTo>
              </a:path>
            </a:pathLst>
          </a:custGeom>
          <a:ln w="3175">
            <a:solidFill>
              <a:srgbClr val="000000"/>
            </a:solidFill>
          </a:ln>
        </p:spPr>
        <p:txBody>
          <a:bodyPr wrap="square" lIns="0" tIns="0" rIns="0" bIns="0" rtlCol="0"/>
          <a:lstStyle/>
          <a:p>
            <a:endParaRPr/>
          </a:p>
        </p:txBody>
      </p:sp>
      <p:sp>
        <p:nvSpPr>
          <p:cNvPr id="1525" name="object 1525"/>
          <p:cNvSpPr/>
          <p:nvPr/>
        </p:nvSpPr>
        <p:spPr>
          <a:xfrm>
            <a:off x="5485135" y="7799769"/>
            <a:ext cx="17780" cy="26034"/>
          </a:xfrm>
          <a:custGeom>
            <a:avLst/>
            <a:gdLst/>
            <a:ahLst/>
            <a:cxnLst/>
            <a:rect l="l" t="t" r="r" b="b"/>
            <a:pathLst>
              <a:path w="17779" h="26034">
                <a:moveTo>
                  <a:pt x="17525" y="0"/>
                </a:moveTo>
                <a:lnTo>
                  <a:pt x="0" y="18287"/>
                </a:lnTo>
                <a:lnTo>
                  <a:pt x="17525" y="25908"/>
                </a:lnTo>
                <a:lnTo>
                  <a:pt x="17525" y="0"/>
                </a:lnTo>
                <a:close/>
              </a:path>
            </a:pathLst>
          </a:custGeom>
          <a:solidFill>
            <a:srgbClr val="000000"/>
          </a:solidFill>
        </p:spPr>
        <p:txBody>
          <a:bodyPr wrap="square" lIns="0" tIns="0" rIns="0" bIns="0" rtlCol="0"/>
          <a:lstStyle/>
          <a:p>
            <a:endParaRPr/>
          </a:p>
        </p:txBody>
      </p:sp>
      <p:sp>
        <p:nvSpPr>
          <p:cNvPr id="1526" name="object 1526"/>
          <p:cNvSpPr/>
          <p:nvPr/>
        </p:nvSpPr>
        <p:spPr>
          <a:xfrm>
            <a:off x="5485135" y="7799769"/>
            <a:ext cx="17780" cy="26034"/>
          </a:xfrm>
          <a:custGeom>
            <a:avLst/>
            <a:gdLst/>
            <a:ahLst/>
            <a:cxnLst/>
            <a:rect l="l" t="t" r="r" b="b"/>
            <a:pathLst>
              <a:path w="17779" h="26034">
                <a:moveTo>
                  <a:pt x="0" y="18287"/>
                </a:moveTo>
                <a:lnTo>
                  <a:pt x="17525" y="25908"/>
                </a:lnTo>
                <a:lnTo>
                  <a:pt x="17525" y="0"/>
                </a:lnTo>
                <a:lnTo>
                  <a:pt x="0" y="18287"/>
                </a:lnTo>
              </a:path>
            </a:pathLst>
          </a:custGeom>
          <a:ln w="3175">
            <a:solidFill>
              <a:srgbClr val="000000"/>
            </a:solidFill>
          </a:ln>
        </p:spPr>
        <p:txBody>
          <a:bodyPr wrap="square" lIns="0" tIns="0" rIns="0" bIns="0" rtlCol="0"/>
          <a:lstStyle/>
          <a:p>
            <a:endParaRPr/>
          </a:p>
        </p:txBody>
      </p:sp>
      <p:sp>
        <p:nvSpPr>
          <p:cNvPr id="1527" name="object 1527"/>
          <p:cNvSpPr/>
          <p:nvPr/>
        </p:nvSpPr>
        <p:spPr>
          <a:xfrm>
            <a:off x="5502661" y="7799769"/>
            <a:ext cx="18415" cy="26034"/>
          </a:xfrm>
          <a:custGeom>
            <a:avLst/>
            <a:gdLst/>
            <a:ahLst/>
            <a:cxnLst/>
            <a:rect l="l" t="t" r="r" b="b"/>
            <a:pathLst>
              <a:path w="18414" h="26034">
                <a:moveTo>
                  <a:pt x="0" y="0"/>
                </a:moveTo>
                <a:lnTo>
                  <a:pt x="0" y="25908"/>
                </a:lnTo>
                <a:lnTo>
                  <a:pt x="18287" y="18287"/>
                </a:lnTo>
                <a:lnTo>
                  <a:pt x="0" y="0"/>
                </a:lnTo>
                <a:close/>
              </a:path>
            </a:pathLst>
          </a:custGeom>
          <a:solidFill>
            <a:srgbClr val="000000"/>
          </a:solidFill>
        </p:spPr>
        <p:txBody>
          <a:bodyPr wrap="square" lIns="0" tIns="0" rIns="0" bIns="0" rtlCol="0"/>
          <a:lstStyle/>
          <a:p>
            <a:endParaRPr/>
          </a:p>
        </p:txBody>
      </p:sp>
      <p:sp>
        <p:nvSpPr>
          <p:cNvPr id="1528" name="object 1528"/>
          <p:cNvSpPr/>
          <p:nvPr/>
        </p:nvSpPr>
        <p:spPr>
          <a:xfrm>
            <a:off x="5502661" y="7799769"/>
            <a:ext cx="18415" cy="26034"/>
          </a:xfrm>
          <a:custGeom>
            <a:avLst/>
            <a:gdLst/>
            <a:ahLst/>
            <a:cxnLst/>
            <a:rect l="l" t="t" r="r" b="b"/>
            <a:pathLst>
              <a:path w="18414" h="26034">
                <a:moveTo>
                  <a:pt x="0" y="25908"/>
                </a:moveTo>
                <a:lnTo>
                  <a:pt x="18287" y="18287"/>
                </a:lnTo>
                <a:lnTo>
                  <a:pt x="0" y="0"/>
                </a:lnTo>
                <a:lnTo>
                  <a:pt x="0" y="25908"/>
                </a:lnTo>
              </a:path>
            </a:pathLst>
          </a:custGeom>
          <a:ln w="3175">
            <a:solidFill>
              <a:srgbClr val="000000"/>
            </a:solidFill>
          </a:ln>
        </p:spPr>
        <p:txBody>
          <a:bodyPr wrap="square" lIns="0" tIns="0" rIns="0" bIns="0" rtlCol="0"/>
          <a:lstStyle/>
          <a:p>
            <a:endParaRPr/>
          </a:p>
        </p:txBody>
      </p:sp>
      <p:sp>
        <p:nvSpPr>
          <p:cNvPr id="1529" name="object 1529"/>
          <p:cNvSpPr/>
          <p:nvPr/>
        </p:nvSpPr>
        <p:spPr>
          <a:xfrm>
            <a:off x="5502661" y="7799769"/>
            <a:ext cx="26034" cy="18415"/>
          </a:xfrm>
          <a:custGeom>
            <a:avLst/>
            <a:gdLst/>
            <a:ahLst/>
            <a:cxnLst/>
            <a:rect l="l" t="t" r="r" b="b"/>
            <a:pathLst>
              <a:path w="26035" h="18415">
                <a:moveTo>
                  <a:pt x="25908" y="0"/>
                </a:moveTo>
                <a:lnTo>
                  <a:pt x="0" y="0"/>
                </a:lnTo>
                <a:lnTo>
                  <a:pt x="18287" y="18287"/>
                </a:lnTo>
                <a:lnTo>
                  <a:pt x="25908" y="0"/>
                </a:lnTo>
                <a:close/>
              </a:path>
            </a:pathLst>
          </a:custGeom>
          <a:solidFill>
            <a:srgbClr val="000000"/>
          </a:solidFill>
        </p:spPr>
        <p:txBody>
          <a:bodyPr wrap="square" lIns="0" tIns="0" rIns="0" bIns="0" rtlCol="0"/>
          <a:lstStyle/>
          <a:p>
            <a:endParaRPr/>
          </a:p>
        </p:txBody>
      </p:sp>
      <p:sp>
        <p:nvSpPr>
          <p:cNvPr id="1530" name="object 1530"/>
          <p:cNvSpPr/>
          <p:nvPr/>
        </p:nvSpPr>
        <p:spPr>
          <a:xfrm>
            <a:off x="5502661" y="7799769"/>
            <a:ext cx="26034" cy="18415"/>
          </a:xfrm>
          <a:custGeom>
            <a:avLst/>
            <a:gdLst/>
            <a:ahLst/>
            <a:cxnLst/>
            <a:rect l="l" t="t" r="r" b="b"/>
            <a:pathLst>
              <a:path w="26035" h="18415">
                <a:moveTo>
                  <a:pt x="18287" y="18287"/>
                </a:moveTo>
                <a:lnTo>
                  <a:pt x="25908" y="0"/>
                </a:lnTo>
                <a:lnTo>
                  <a:pt x="0" y="0"/>
                </a:lnTo>
                <a:lnTo>
                  <a:pt x="18287" y="18287"/>
                </a:lnTo>
              </a:path>
            </a:pathLst>
          </a:custGeom>
          <a:ln w="3175">
            <a:solidFill>
              <a:srgbClr val="000000"/>
            </a:solidFill>
          </a:ln>
        </p:spPr>
        <p:txBody>
          <a:bodyPr wrap="square" lIns="0" tIns="0" rIns="0" bIns="0" rtlCol="0"/>
          <a:lstStyle/>
          <a:p>
            <a:endParaRPr/>
          </a:p>
        </p:txBody>
      </p:sp>
      <p:sp>
        <p:nvSpPr>
          <p:cNvPr id="1531" name="object 1531"/>
          <p:cNvSpPr/>
          <p:nvPr/>
        </p:nvSpPr>
        <p:spPr>
          <a:xfrm>
            <a:off x="5502661" y="7781481"/>
            <a:ext cx="26034" cy="18415"/>
          </a:xfrm>
          <a:custGeom>
            <a:avLst/>
            <a:gdLst/>
            <a:ahLst/>
            <a:cxnLst/>
            <a:rect l="l" t="t" r="r" b="b"/>
            <a:pathLst>
              <a:path w="26035" h="18415">
                <a:moveTo>
                  <a:pt x="18287" y="0"/>
                </a:moveTo>
                <a:lnTo>
                  <a:pt x="0" y="18288"/>
                </a:lnTo>
                <a:lnTo>
                  <a:pt x="25908" y="18288"/>
                </a:lnTo>
                <a:lnTo>
                  <a:pt x="18287" y="0"/>
                </a:lnTo>
                <a:close/>
              </a:path>
            </a:pathLst>
          </a:custGeom>
          <a:solidFill>
            <a:srgbClr val="000000"/>
          </a:solidFill>
        </p:spPr>
        <p:txBody>
          <a:bodyPr wrap="square" lIns="0" tIns="0" rIns="0" bIns="0" rtlCol="0"/>
          <a:lstStyle/>
          <a:p>
            <a:endParaRPr/>
          </a:p>
        </p:txBody>
      </p:sp>
      <p:sp>
        <p:nvSpPr>
          <p:cNvPr id="1532" name="object 1532"/>
          <p:cNvSpPr/>
          <p:nvPr/>
        </p:nvSpPr>
        <p:spPr>
          <a:xfrm>
            <a:off x="5502661" y="7781481"/>
            <a:ext cx="26034" cy="18415"/>
          </a:xfrm>
          <a:custGeom>
            <a:avLst/>
            <a:gdLst/>
            <a:ahLst/>
            <a:cxnLst/>
            <a:rect l="l" t="t" r="r" b="b"/>
            <a:pathLst>
              <a:path w="26035" h="18415">
                <a:moveTo>
                  <a:pt x="25908" y="18288"/>
                </a:moveTo>
                <a:lnTo>
                  <a:pt x="18287" y="0"/>
                </a:lnTo>
                <a:lnTo>
                  <a:pt x="0" y="18288"/>
                </a:lnTo>
                <a:lnTo>
                  <a:pt x="25908" y="18288"/>
                </a:lnTo>
              </a:path>
            </a:pathLst>
          </a:custGeom>
          <a:ln w="3175">
            <a:solidFill>
              <a:srgbClr val="000000"/>
            </a:solidFill>
          </a:ln>
        </p:spPr>
        <p:txBody>
          <a:bodyPr wrap="square" lIns="0" tIns="0" rIns="0" bIns="0" rtlCol="0"/>
          <a:lstStyle/>
          <a:p>
            <a:endParaRPr/>
          </a:p>
        </p:txBody>
      </p:sp>
      <p:sp>
        <p:nvSpPr>
          <p:cNvPr id="1533" name="object 1533"/>
          <p:cNvSpPr/>
          <p:nvPr/>
        </p:nvSpPr>
        <p:spPr>
          <a:xfrm>
            <a:off x="5502661" y="7773860"/>
            <a:ext cx="18415" cy="26034"/>
          </a:xfrm>
          <a:custGeom>
            <a:avLst/>
            <a:gdLst/>
            <a:ahLst/>
            <a:cxnLst/>
            <a:rect l="l" t="t" r="r" b="b"/>
            <a:pathLst>
              <a:path w="18414" h="26034">
                <a:moveTo>
                  <a:pt x="0" y="0"/>
                </a:moveTo>
                <a:lnTo>
                  <a:pt x="0" y="25907"/>
                </a:lnTo>
                <a:lnTo>
                  <a:pt x="18287" y="7619"/>
                </a:lnTo>
                <a:lnTo>
                  <a:pt x="0" y="0"/>
                </a:lnTo>
                <a:close/>
              </a:path>
            </a:pathLst>
          </a:custGeom>
          <a:solidFill>
            <a:srgbClr val="000000"/>
          </a:solidFill>
        </p:spPr>
        <p:txBody>
          <a:bodyPr wrap="square" lIns="0" tIns="0" rIns="0" bIns="0" rtlCol="0"/>
          <a:lstStyle/>
          <a:p>
            <a:endParaRPr/>
          </a:p>
        </p:txBody>
      </p:sp>
      <p:sp>
        <p:nvSpPr>
          <p:cNvPr id="1534" name="object 1534"/>
          <p:cNvSpPr/>
          <p:nvPr/>
        </p:nvSpPr>
        <p:spPr>
          <a:xfrm>
            <a:off x="5502661" y="7773860"/>
            <a:ext cx="18415" cy="26034"/>
          </a:xfrm>
          <a:custGeom>
            <a:avLst/>
            <a:gdLst/>
            <a:ahLst/>
            <a:cxnLst/>
            <a:rect l="l" t="t" r="r" b="b"/>
            <a:pathLst>
              <a:path w="18414" h="26034">
                <a:moveTo>
                  <a:pt x="18287" y="7619"/>
                </a:moveTo>
                <a:lnTo>
                  <a:pt x="0" y="0"/>
                </a:lnTo>
                <a:lnTo>
                  <a:pt x="0" y="25907"/>
                </a:lnTo>
                <a:lnTo>
                  <a:pt x="18287" y="7619"/>
                </a:lnTo>
              </a:path>
            </a:pathLst>
          </a:custGeom>
          <a:ln w="3175">
            <a:solidFill>
              <a:srgbClr val="000000"/>
            </a:solidFill>
          </a:ln>
        </p:spPr>
        <p:txBody>
          <a:bodyPr wrap="square" lIns="0" tIns="0" rIns="0" bIns="0" rtlCol="0"/>
          <a:lstStyle/>
          <a:p>
            <a:endParaRPr/>
          </a:p>
        </p:txBody>
      </p:sp>
      <p:sp>
        <p:nvSpPr>
          <p:cNvPr id="1535" name="object 1535"/>
          <p:cNvSpPr/>
          <p:nvPr/>
        </p:nvSpPr>
        <p:spPr>
          <a:xfrm>
            <a:off x="5440176" y="7722045"/>
            <a:ext cx="9525" cy="87630"/>
          </a:xfrm>
          <a:custGeom>
            <a:avLst/>
            <a:gdLst/>
            <a:ahLst/>
            <a:cxnLst/>
            <a:rect l="l" t="t" r="r" b="b"/>
            <a:pathLst>
              <a:path w="9525" h="87629">
                <a:moveTo>
                  <a:pt x="9144" y="0"/>
                </a:moveTo>
                <a:lnTo>
                  <a:pt x="0" y="0"/>
                </a:lnTo>
                <a:lnTo>
                  <a:pt x="9144" y="87630"/>
                </a:lnTo>
                <a:lnTo>
                  <a:pt x="9144" y="0"/>
                </a:lnTo>
                <a:close/>
              </a:path>
            </a:pathLst>
          </a:custGeom>
          <a:solidFill>
            <a:srgbClr val="000000"/>
          </a:solidFill>
        </p:spPr>
        <p:txBody>
          <a:bodyPr wrap="square" lIns="0" tIns="0" rIns="0" bIns="0" rtlCol="0"/>
          <a:lstStyle/>
          <a:p>
            <a:endParaRPr/>
          </a:p>
        </p:txBody>
      </p:sp>
      <p:sp>
        <p:nvSpPr>
          <p:cNvPr id="1536" name="object 1536"/>
          <p:cNvSpPr/>
          <p:nvPr/>
        </p:nvSpPr>
        <p:spPr>
          <a:xfrm>
            <a:off x="5440176" y="7722045"/>
            <a:ext cx="9525" cy="87630"/>
          </a:xfrm>
          <a:custGeom>
            <a:avLst/>
            <a:gdLst/>
            <a:ahLst/>
            <a:cxnLst/>
            <a:rect l="l" t="t" r="r" b="b"/>
            <a:pathLst>
              <a:path w="9525" h="87629">
                <a:moveTo>
                  <a:pt x="0" y="0"/>
                </a:moveTo>
                <a:lnTo>
                  <a:pt x="0" y="87630"/>
                </a:lnTo>
                <a:lnTo>
                  <a:pt x="9144" y="87630"/>
                </a:lnTo>
                <a:lnTo>
                  <a:pt x="0" y="0"/>
                </a:lnTo>
                <a:close/>
              </a:path>
            </a:pathLst>
          </a:custGeom>
          <a:solidFill>
            <a:srgbClr val="000000"/>
          </a:solidFill>
        </p:spPr>
        <p:txBody>
          <a:bodyPr wrap="square" lIns="0" tIns="0" rIns="0" bIns="0" rtlCol="0"/>
          <a:lstStyle/>
          <a:p>
            <a:endParaRPr/>
          </a:p>
        </p:txBody>
      </p:sp>
      <p:sp>
        <p:nvSpPr>
          <p:cNvPr id="1537" name="object 1537"/>
          <p:cNvSpPr/>
          <p:nvPr/>
        </p:nvSpPr>
        <p:spPr>
          <a:xfrm>
            <a:off x="5440176" y="7722045"/>
            <a:ext cx="9525" cy="87630"/>
          </a:xfrm>
          <a:custGeom>
            <a:avLst/>
            <a:gdLst/>
            <a:ahLst/>
            <a:cxnLst/>
            <a:rect l="l" t="t" r="r" b="b"/>
            <a:pathLst>
              <a:path w="9525" h="87629">
                <a:moveTo>
                  <a:pt x="9144" y="0"/>
                </a:moveTo>
                <a:lnTo>
                  <a:pt x="0" y="0"/>
                </a:lnTo>
                <a:lnTo>
                  <a:pt x="0" y="87630"/>
                </a:lnTo>
                <a:lnTo>
                  <a:pt x="9144" y="87630"/>
                </a:lnTo>
                <a:lnTo>
                  <a:pt x="9144" y="0"/>
                </a:lnTo>
              </a:path>
            </a:pathLst>
          </a:custGeom>
          <a:ln w="3175">
            <a:solidFill>
              <a:srgbClr val="000000"/>
            </a:solidFill>
          </a:ln>
        </p:spPr>
        <p:txBody>
          <a:bodyPr wrap="square" lIns="0" tIns="0" rIns="0" bIns="0" rtlCol="0"/>
          <a:lstStyle/>
          <a:p>
            <a:endParaRPr/>
          </a:p>
        </p:txBody>
      </p:sp>
      <p:sp>
        <p:nvSpPr>
          <p:cNvPr id="1538" name="object 1538"/>
          <p:cNvSpPr txBox="1"/>
          <p:nvPr/>
        </p:nvSpPr>
        <p:spPr>
          <a:xfrm>
            <a:off x="2908300" y="4508500"/>
            <a:ext cx="6147435" cy="3508375"/>
          </a:xfrm>
          <a:prstGeom prst="rect">
            <a:avLst/>
          </a:prstGeom>
        </p:spPr>
        <p:txBody>
          <a:bodyPr vert="horz" wrap="square" lIns="0" tIns="81915" rIns="0" bIns="0" rtlCol="0">
            <a:spAutoFit/>
          </a:bodyPr>
          <a:lstStyle/>
          <a:p>
            <a:pPr marL="12700" algn="just">
              <a:lnSpc>
                <a:spcPct val="100000"/>
              </a:lnSpc>
              <a:spcBef>
                <a:spcPts val="645"/>
              </a:spcBef>
            </a:pPr>
            <a:r>
              <a:rPr sz="1000" b="1" spc="-5" dirty="0">
                <a:latin typeface="Arial"/>
                <a:cs typeface="Arial"/>
              </a:rPr>
              <a:t>771.3.3.2.2: Esquema </a:t>
            </a:r>
            <a:r>
              <a:rPr sz="1000" b="1" dirty="0">
                <a:latin typeface="Arial"/>
                <a:cs typeface="Arial"/>
              </a:rPr>
              <a:t>de </a:t>
            </a:r>
            <a:r>
              <a:rPr sz="1000" b="1" spc="-5" dirty="0">
                <a:latin typeface="Arial"/>
                <a:cs typeface="Arial"/>
              </a:rPr>
              <a:t>conexión </a:t>
            </a:r>
            <a:r>
              <a:rPr sz="1000" b="1" dirty="0">
                <a:latin typeface="Arial"/>
                <a:cs typeface="Arial"/>
              </a:rPr>
              <a:t>a </a:t>
            </a:r>
            <a:r>
              <a:rPr sz="1000" b="1" spc="-5" dirty="0">
                <a:latin typeface="Arial"/>
                <a:cs typeface="Arial"/>
              </a:rPr>
              <a:t>tierra</a:t>
            </a:r>
            <a:r>
              <a:rPr sz="1000" b="1" spc="45" dirty="0">
                <a:latin typeface="Arial"/>
                <a:cs typeface="Arial"/>
              </a:rPr>
              <a:t> </a:t>
            </a:r>
            <a:r>
              <a:rPr sz="1000" b="1" dirty="0">
                <a:latin typeface="Arial"/>
                <a:cs typeface="Arial"/>
              </a:rPr>
              <a:t>TN-C</a:t>
            </a:r>
            <a:endParaRPr sz="1000">
              <a:latin typeface="Arial"/>
              <a:cs typeface="Arial"/>
            </a:endParaRPr>
          </a:p>
          <a:p>
            <a:pPr marL="12700" marR="5080" algn="just">
              <a:lnSpc>
                <a:spcPts val="1150"/>
              </a:lnSpc>
              <a:spcBef>
                <a:spcPts val="625"/>
              </a:spcBef>
            </a:pPr>
            <a:r>
              <a:rPr sz="1000" spc="-10" dirty="0">
                <a:latin typeface="Arial"/>
                <a:cs typeface="Arial"/>
              </a:rPr>
              <a:t>Es </a:t>
            </a:r>
            <a:r>
              <a:rPr sz="1000" spc="-15" dirty="0">
                <a:latin typeface="Arial"/>
                <a:cs typeface="Arial"/>
              </a:rPr>
              <a:t>aquél </a:t>
            </a:r>
            <a:r>
              <a:rPr sz="1000" spc="-10" dirty="0">
                <a:latin typeface="Arial"/>
                <a:cs typeface="Arial"/>
              </a:rPr>
              <a:t>en el </a:t>
            </a:r>
            <a:r>
              <a:rPr sz="1000" spc="-15" dirty="0">
                <a:latin typeface="Arial"/>
                <a:cs typeface="Arial"/>
              </a:rPr>
              <a:t>que las </a:t>
            </a:r>
            <a:r>
              <a:rPr sz="1000" spc="-20" dirty="0">
                <a:latin typeface="Arial"/>
                <a:cs typeface="Arial"/>
              </a:rPr>
              <a:t>funciones </a:t>
            </a:r>
            <a:r>
              <a:rPr sz="1000" spc="-10" dirty="0">
                <a:latin typeface="Arial"/>
                <a:cs typeface="Arial"/>
              </a:rPr>
              <a:t>de </a:t>
            </a:r>
            <a:r>
              <a:rPr sz="1000" spc="-20" dirty="0">
                <a:latin typeface="Arial"/>
                <a:cs typeface="Arial"/>
              </a:rPr>
              <a:t>neutro </a:t>
            </a:r>
            <a:r>
              <a:rPr sz="1000" dirty="0">
                <a:latin typeface="Arial"/>
                <a:cs typeface="Arial"/>
              </a:rPr>
              <a:t>y </a:t>
            </a:r>
            <a:r>
              <a:rPr sz="1000" spc="-10" dirty="0">
                <a:latin typeface="Arial"/>
                <a:cs typeface="Arial"/>
              </a:rPr>
              <a:t>de </a:t>
            </a:r>
            <a:r>
              <a:rPr sz="1000" spc="-20" dirty="0">
                <a:latin typeface="Arial"/>
                <a:cs typeface="Arial"/>
              </a:rPr>
              <a:t>protección </a:t>
            </a:r>
            <a:r>
              <a:rPr sz="1000" spc="-10" dirty="0">
                <a:latin typeface="Arial"/>
                <a:cs typeface="Arial"/>
              </a:rPr>
              <a:t>se </a:t>
            </a:r>
            <a:r>
              <a:rPr sz="1000" spc="-20" dirty="0">
                <a:latin typeface="Arial"/>
                <a:cs typeface="Arial"/>
              </a:rPr>
              <a:t>combinan </a:t>
            </a:r>
            <a:r>
              <a:rPr sz="1000" spc="-10" dirty="0">
                <a:latin typeface="Arial"/>
                <a:cs typeface="Arial"/>
              </a:rPr>
              <a:t>en un </a:t>
            </a:r>
            <a:r>
              <a:rPr sz="1000" spc="-15" dirty="0">
                <a:latin typeface="Arial"/>
                <a:cs typeface="Arial"/>
              </a:rPr>
              <a:t>solo </a:t>
            </a:r>
            <a:r>
              <a:rPr sz="1000" spc="-20" dirty="0">
                <a:latin typeface="Arial"/>
                <a:cs typeface="Arial"/>
              </a:rPr>
              <a:t>conductor </a:t>
            </a:r>
            <a:r>
              <a:rPr sz="1000" spc="-15" dirty="0">
                <a:latin typeface="Arial"/>
                <a:cs typeface="Arial"/>
              </a:rPr>
              <a:t>(PEN) </a:t>
            </a:r>
            <a:r>
              <a:rPr sz="1000" spc="-10" dirty="0">
                <a:latin typeface="Arial"/>
                <a:cs typeface="Arial"/>
              </a:rPr>
              <a:t>en </a:t>
            </a:r>
            <a:r>
              <a:rPr sz="1000" spc="-15" dirty="0">
                <a:latin typeface="Arial"/>
                <a:cs typeface="Arial"/>
              </a:rPr>
              <a:t>toda </a:t>
            </a:r>
            <a:r>
              <a:rPr sz="1000" spc="-20" dirty="0">
                <a:latin typeface="Arial"/>
                <a:cs typeface="Arial"/>
              </a:rPr>
              <a:t>la  instalación </a:t>
            </a:r>
            <a:r>
              <a:rPr sz="1000" dirty="0">
                <a:latin typeface="Arial"/>
                <a:cs typeface="Arial"/>
              </a:rPr>
              <a:t>y </a:t>
            </a:r>
            <a:r>
              <a:rPr sz="1000" spc="-10" dirty="0">
                <a:latin typeface="Arial"/>
                <a:cs typeface="Arial"/>
              </a:rPr>
              <a:t>en el </a:t>
            </a:r>
            <a:r>
              <a:rPr sz="1000" spc="-15" dirty="0">
                <a:latin typeface="Arial"/>
                <a:cs typeface="Arial"/>
              </a:rPr>
              <a:t>que dicho </a:t>
            </a:r>
            <a:r>
              <a:rPr sz="1000" spc="-20" dirty="0">
                <a:latin typeface="Arial"/>
                <a:cs typeface="Arial"/>
              </a:rPr>
              <a:t>conductor </a:t>
            </a:r>
            <a:r>
              <a:rPr sz="1000" spc="-15" dirty="0">
                <a:latin typeface="Arial"/>
                <a:cs typeface="Arial"/>
              </a:rPr>
              <a:t>común está puesto </a:t>
            </a:r>
            <a:r>
              <a:rPr sz="1000" dirty="0">
                <a:latin typeface="Arial"/>
                <a:cs typeface="Arial"/>
              </a:rPr>
              <a:t>a </a:t>
            </a:r>
            <a:r>
              <a:rPr sz="1000" spc="-20" dirty="0">
                <a:latin typeface="Arial"/>
                <a:cs typeface="Arial"/>
              </a:rPr>
              <a:t>tierra </a:t>
            </a:r>
            <a:r>
              <a:rPr sz="1000" spc="-10" dirty="0">
                <a:latin typeface="Arial"/>
                <a:cs typeface="Arial"/>
              </a:rPr>
              <a:t>en la </a:t>
            </a:r>
            <a:r>
              <a:rPr sz="1000" spc="-20" dirty="0">
                <a:latin typeface="Arial"/>
                <a:cs typeface="Arial"/>
              </a:rPr>
              <a:t>alimentación </a:t>
            </a:r>
            <a:r>
              <a:rPr sz="1000" spc="-15" dirty="0">
                <a:latin typeface="Arial"/>
                <a:cs typeface="Arial"/>
              </a:rPr>
              <a:t>(ver </a:t>
            </a:r>
            <a:r>
              <a:rPr sz="1000" u="sng" spc="-20" dirty="0">
                <a:uFill>
                  <a:solidFill>
                    <a:srgbClr val="000000"/>
                  </a:solidFill>
                </a:uFill>
                <a:latin typeface="Arial"/>
                <a:cs typeface="Arial"/>
              </a:rPr>
              <a:t>Figura 771.3.E</a:t>
            </a:r>
            <a:r>
              <a:rPr sz="1000" spc="-20" dirty="0">
                <a:latin typeface="Arial"/>
                <a:cs typeface="Arial"/>
              </a:rPr>
              <a:t>). El  esquema</a:t>
            </a:r>
            <a:r>
              <a:rPr sz="1000" spc="-40" dirty="0">
                <a:latin typeface="Arial"/>
                <a:cs typeface="Arial"/>
              </a:rPr>
              <a:t> </a:t>
            </a:r>
            <a:r>
              <a:rPr sz="1000" spc="-15" dirty="0">
                <a:latin typeface="Arial"/>
                <a:cs typeface="Arial"/>
              </a:rPr>
              <a:t>TN-C</a:t>
            </a:r>
            <a:r>
              <a:rPr sz="1000" spc="-40" dirty="0">
                <a:latin typeface="Arial"/>
                <a:cs typeface="Arial"/>
              </a:rPr>
              <a:t> </a:t>
            </a:r>
            <a:r>
              <a:rPr sz="1000" spc="-15" dirty="0">
                <a:latin typeface="Arial"/>
                <a:cs typeface="Arial"/>
              </a:rPr>
              <a:t>está</a:t>
            </a:r>
            <a:r>
              <a:rPr sz="1000" spc="-40" dirty="0">
                <a:latin typeface="Arial"/>
                <a:cs typeface="Arial"/>
              </a:rPr>
              <a:t> </a:t>
            </a:r>
            <a:r>
              <a:rPr sz="1000" spc="-20" dirty="0">
                <a:latin typeface="Arial"/>
                <a:cs typeface="Arial"/>
              </a:rPr>
              <a:t>prohibido</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instalaciones</a:t>
            </a:r>
            <a:r>
              <a:rPr sz="1000" spc="-35" dirty="0">
                <a:latin typeface="Arial"/>
                <a:cs typeface="Arial"/>
              </a:rPr>
              <a:t> </a:t>
            </a:r>
            <a:r>
              <a:rPr sz="1000" spc="-20" dirty="0">
                <a:latin typeface="Arial"/>
                <a:cs typeface="Arial"/>
              </a:rPr>
              <a:t>internas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inmuebles.</a:t>
            </a:r>
            <a:endParaRPr sz="1000">
              <a:latin typeface="Arial"/>
              <a:cs typeface="Arial"/>
            </a:endParaRPr>
          </a:p>
          <a:p>
            <a:pPr marL="12700" marR="5715" algn="just">
              <a:lnSpc>
                <a:spcPts val="1150"/>
              </a:lnSpc>
              <a:spcBef>
                <a:spcPts val="605"/>
              </a:spcBef>
            </a:pPr>
            <a:r>
              <a:rPr sz="1000" u="sng" spc="-20" dirty="0">
                <a:uFill>
                  <a:solidFill>
                    <a:srgbClr val="000000"/>
                  </a:solidFill>
                </a:uFill>
                <a:latin typeface="Arial"/>
                <a:cs typeface="Arial"/>
              </a:rPr>
              <a:t>Excepción</a:t>
            </a:r>
            <a:r>
              <a:rPr sz="1000" spc="-20" dirty="0">
                <a:latin typeface="Arial"/>
                <a:cs typeface="Arial"/>
              </a:rPr>
              <a:t>: </a:t>
            </a:r>
            <a:r>
              <a:rPr sz="1000" spc="-10" dirty="0">
                <a:latin typeface="Arial"/>
                <a:cs typeface="Arial"/>
              </a:rPr>
              <a:t>En </a:t>
            </a:r>
            <a:r>
              <a:rPr sz="1000" spc="-20" dirty="0">
                <a:latin typeface="Arial"/>
                <a:cs typeface="Arial"/>
              </a:rPr>
              <a:t>locales </a:t>
            </a:r>
            <a:r>
              <a:rPr sz="1000" spc="-15" dirty="0">
                <a:latin typeface="Arial"/>
                <a:cs typeface="Arial"/>
              </a:rPr>
              <a:t>con </a:t>
            </a:r>
            <a:r>
              <a:rPr sz="1000" spc="-20" dirty="0">
                <a:latin typeface="Arial"/>
                <a:cs typeface="Arial"/>
              </a:rPr>
              <a:t>alimentación </a:t>
            </a:r>
            <a:r>
              <a:rPr sz="1000" spc="-10" dirty="0">
                <a:latin typeface="Arial"/>
                <a:cs typeface="Arial"/>
              </a:rPr>
              <a:t>en </a:t>
            </a:r>
            <a:r>
              <a:rPr sz="1000" spc="-15" dirty="0">
                <a:latin typeface="Arial"/>
                <a:cs typeface="Arial"/>
              </a:rPr>
              <a:t>media </a:t>
            </a:r>
            <a:r>
              <a:rPr sz="1000" spc="-20" dirty="0">
                <a:latin typeface="Arial"/>
                <a:cs typeface="Arial"/>
              </a:rPr>
              <a:t>tensión, </a:t>
            </a:r>
            <a:r>
              <a:rPr sz="1000" spc="-15" dirty="0">
                <a:latin typeface="Arial"/>
                <a:cs typeface="Arial"/>
              </a:rPr>
              <a:t>podrá ser </a:t>
            </a:r>
            <a:r>
              <a:rPr sz="1000" spc="-20" dirty="0">
                <a:latin typeface="Arial"/>
                <a:cs typeface="Arial"/>
              </a:rPr>
              <a:t>decisión </a:t>
            </a:r>
            <a:r>
              <a:rPr sz="1000" spc="-15" dirty="0">
                <a:latin typeface="Arial"/>
                <a:cs typeface="Arial"/>
              </a:rPr>
              <a:t>del </a:t>
            </a:r>
            <a:r>
              <a:rPr sz="1000" spc="-20" dirty="0">
                <a:latin typeface="Arial"/>
                <a:cs typeface="Arial"/>
              </a:rPr>
              <a:t>usuario </a:t>
            </a:r>
            <a:r>
              <a:rPr sz="1000" dirty="0">
                <a:latin typeface="Arial"/>
                <a:cs typeface="Arial"/>
              </a:rPr>
              <a:t>o </a:t>
            </a:r>
            <a:r>
              <a:rPr sz="1000" spc="-20" dirty="0">
                <a:latin typeface="Arial"/>
                <a:cs typeface="Arial"/>
              </a:rPr>
              <a:t>instalador </a:t>
            </a:r>
            <a:r>
              <a:rPr sz="1000" spc="-10" dirty="0">
                <a:latin typeface="Arial"/>
                <a:cs typeface="Arial"/>
              </a:rPr>
              <a:t>el </a:t>
            </a:r>
            <a:r>
              <a:rPr sz="1000" spc="-20" dirty="0">
                <a:latin typeface="Arial"/>
                <a:cs typeface="Arial"/>
              </a:rPr>
              <a:t>empleo  </a:t>
            </a:r>
            <a:r>
              <a:rPr sz="1000" spc="-15" dirty="0">
                <a:latin typeface="Arial"/>
                <a:cs typeface="Arial"/>
              </a:rPr>
              <a:t>del</a:t>
            </a:r>
            <a:r>
              <a:rPr sz="1000" spc="-55" dirty="0">
                <a:latin typeface="Arial"/>
                <a:cs typeface="Arial"/>
              </a:rPr>
              <a:t> </a:t>
            </a:r>
            <a:r>
              <a:rPr sz="1000" spc="-20" dirty="0">
                <a:latin typeface="Arial"/>
                <a:cs typeface="Arial"/>
              </a:rPr>
              <a:t>esquema</a:t>
            </a:r>
            <a:r>
              <a:rPr sz="1000" spc="-50" dirty="0">
                <a:latin typeface="Arial"/>
                <a:cs typeface="Arial"/>
              </a:rPr>
              <a:t> </a:t>
            </a:r>
            <a:r>
              <a:rPr sz="1000" spc="-15" dirty="0">
                <a:latin typeface="Arial"/>
                <a:cs typeface="Arial"/>
              </a:rPr>
              <a:t>TN-C,</a:t>
            </a:r>
            <a:r>
              <a:rPr sz="1000" spc="-50" dirty="0">
                <a:latin typeface="Arial"/>
                <a:cs typeface="Arial"/>
              </a:rPr>
              <a:t> </a:t>
            </a:r>
            <a:r>
              <a:rPr sz="1000" spc="-20" dirty="0">
                <a:latin typeface="Arial"/>
                <a:cs typeface="Arial"/>
              </a:rPr>
              <a:t>exclusivamente</a:t>
            </a:r>
            <a:r>
              <a:rPr sz="1000" spc="-50" dirty="0">
                <a:latin typeface="Arial"/>
                <a:cs typeface="Arial"/>
              </a:rPr>
              <a:t> </a:t>
            </a:r>
            <a:r>
              <a:rPr sz="1000" spc="-10" dirty="0">
                <a:latin typeface="Arial"/>
                <a:cs typeface="Arial"/>
              </a:rPr>
              <a:t>en</a:t>
            </a:r>
            <a:r>
              <a:rPr sz="1000" spc="-50" dirty="0">
                <a:latin typeface="Arial"/>
                <a:cs typeface="Arial"/>
              </a:rPr>
              <a:t> </a:t>
            </a:r>
            <a:r>
              <a:rPr sz="1000" spc="-10" dirty="0">
                <a:latin typeface="Arial"/>
                <a:cs typeface="Arial"/>
              </a:rPr>
              <a:t>la</a:t>
            </a:r>
            <a:r>
              <a:rPr sz="1000" spc="-50" dirty="0">
                <a:latin typeface="Arial"/>
                <a:cs typeface="Arial"/>
              </a:rPr>
              <a:t> </a:t>
            </a:r>
            <a:r>
              <a:rPr sz="1000" spc="-20" dirty="0">
                <a:latin typeface="Arial"/>
                <a:cs typeface="Arial"/>
              </a:rPr>
              <a:t>vinculación</a:t>
            </a:r>
            <a:r>
              <a:rPr sz="1000" spc="-45" dirty="0">
                <a:latin typeface="Arial"/>
                <a:cs typeface="Arial"/>
              </a:rPr>
              <a:t> </a:t>
            </a:r>
            <a:r>
              <a:rPr sz="1000" spc="-20" dirty="0">
                <a:latin typeface="Arial"/>
                <a:cs typeface="Arial"/>
              </a:rPr>
              <a:t>entre</a:t>
            </a:r>
            <a:r>
              <a:rPr sz="1000" spc="-50" dirty="0">
                <a:latin typeface="Arial"/>
                <a:cs typeface="Arial"/>
              </a:rPr>
              <a:t> </a:t>
            </a:r>
            <a:r>
              <a:rPr sz="1000" spc="-15" dirty="0">
                <a:latin typeface="Arial"/>
                <a:cs typeface="Arial"/>
              </a:rPr>
              <a:t>los</a:t>
            </a:r>
            <a:r>
              <a:rPr sz="1000" spc="-55" dirty="0">
                <a:latin typeface="Arial"/>
                <a:cs typeface="Arial"/>
              </a:rPr>
              <a:t> </a:t>
            </a:r>
            <a:r>
              <a:rPr sz="1000" spc="-20" dirty="0">
                <a:latin typeface="Arial"/>
                <a:cs typeface="Arial"/>
              </a:rPr>
              <a:t>bornes</a:t>
            </a:r>
            <a:r>
              <a:rPr sz="1000" spc="-50"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BT</a:t>
            </a:r>
            <a:r>
              <a:rPr sz="1000" spc="-50" dirty="0">
                <a:latin typeface="Arial"/>
                <a:cs typeface="Arial"/>
              </a:rPr>
              <a:t> </a:t>
            </a:r>
            <a:r>
              <a:rPr sz="1000" spc="-15" dirty="0">
                <a:latin typeface="Arial"/>
                <a:cs typeface="Arial"/>
              </a:rPr>
              <a:t>del</a:t>
            </a:r>
            <a:r>
              <a:rPr sz="1000" spc="-50" dirty="0">
                <a:latin typeface="Arial"/>
                <a:cs typeface="Arial"/>
              </a:rPr>
              <a:t> </a:t>
            </a:r>
            <a:r>
              <a:rPr sz="1000" spc="-20" dirty="0">
                <a:latin typeface="Arial"/>
                <a:cs typeface="Arial"/>
              </a:rPr>
              <a:t>transformador</a:t>
            </a:r>
            <a:r>
              <a:rPr sz="1000" spc="-45" dirty="0">
                <a:latin typeface="Arial"/>
                <a:cs typeface="Arial"/>
              </a:rPr>
              <a:t> </a:t>
            </a:r>
            <a:r>
              <a:rPr sz="1000" spc="-10" dirty="0">
                <a:latin typeface="Arial"/>
                <a:cs typeface="Arial"/>
              </a:rPr>
              <a:t>de</a:t>
            </a:r>
            <a:r>
              <a:rPr sz="1000" spc="-45" dirty="0">
                <a:latin typeface="Arial"/>
                <a:cs typeface="Arial"/>
              </a:rPr>
              <a:t> </a:t>
            </a:r>
            <a:r>
              <a:rPr sz="1000" spc="-20" dirty="0">
                <a:latin typeface="Arial"/>
                <a:cs typeface="Arial"/>
              </a:rPr>
              <a:t>distribución</a:t>
            </a:r>
            <a:r>
              <a:rPr sz="1000" spc="-40" dirty="0">
                <a:latin typeface="Arial"/>
                <a:cs typeface="Arial"/>
              </a:rPr>
              <a:t> </a:t>
            </a:r>
            <a:r>
              <a:rPr sz="1000" spc="-20" dirty="0">
                <a:latin typeface="Arial"/>
                <a:cs typeface="Arial"/>
              </a:rPr>
              <a:t>del  usuario </a:t>
            </a:r>
            <a:r>
              <a:rPr sz="1000" dirty="0">
                <a:latin typeface="Arial"/>
                <a:cs typeface="Arial"/>
              </a:rPr>
              <a:t>y </a:t>
            </a:r>
            <a:r>
              <a:rPr sz="1000" spc="-10" dirty="0">
                <a:latin typeface="Arial"/>
                <a:cs typeface="Arial"/>
              </a:rPr>
              <a:t>el </a:t>
            </a:r>
            <a:r>
              <a:rPr sz="1000" spc="-20" dirty="0">
                <a:latin typeface="Arial"/>
                <a:cs typeface="Arial"/>
              </a:rPr>
              <a:t>interruptor principal </a:t>
            </a:r>
            <a:r>
              <a:rPr sz="1000" spc="-15" dirty="0">
                <a:latin typeface="Arial"/>
                <a:cs typeface="Arial"/>
              </a:rPr>
              <a:t>del </a:t>
            </a:r>
            <a:r>
              <a:rPr sz="1000" spc="-20" dirty="0">
                <a:latin typeface="Arial"/>
                <a:cs typeface="Arial"/>
              </a:rPr>
              <a:t>tablero principal </a:t>
            </a:r>
            <a:r>
              <a:rPr sz="1000" spc="-10" dirty="0">
                <a:latin typeface="Arial"/>
                <a:cs typeface="Arial"/>
              </a:rPr>
              <a:t>de </a:t>
            </a:r>
            <a:r>
              <a:rPr sz="1000" spc="-20" dirty="0">
                <a:latin typeface="Arial"/>
                <a:cs typeface="Arial"/>
              </a:rPr>
              <a:t>distribución. </a:t>
            </a:r>
            <a:r>
              <a:rPr sz="1000" spc="-15" dirty="0">
                <a:latin typeface="Arial"/>
                <a:cs typeface="Arial"/>
              </a:rPr>
              <a:t>Para estos casos </a:t>
            </a:r>
            <a:r>
              <a:rPr sz="1000" spc="-10" dirty="0">
                <a:latin typeface="Arial"/>
                <a:cs typeface="Arial"/>
              </a:rPr>
              <a:t>se </a:t>
            </a:r>
            <a:r>
              <a:rPr sz="1000" spc="-15" dirty="0">
                <a:latin typeface="Arial"/>
                <a:cs typeface="Arial"/>
              </a:rPr>
              <a:t>deben </a:t>
            </a:r>
            <a:r>
              <a:rPr sz="1000" spc="-20" dirty="0">
                <a:latin typeface="Arial"/>
                <a:cs typeface="Arial"/>
              </a:rPr>
              <a:t>cumplir </a:t>
            </a:r>
            <a:r>
              <a:rPr sz="1000" spc="-15" dirty="0">
                <a:latin typeface="Arial"/>
                <a:cs typeface="Arial"/>
              </a:rPr>
              <a:t>las </a:t>
            </a:r>
            <a:r>
              <a:rPr sz="1000" spc="-20" dirty="0">
                <a:latin typeface="Arial"/>
                <a:cs typeface="Arial"/>
              </a:rPr>
              <a:t>con-  diciones</a:t>
            </a:r>
            <a:r>
              <a:rPr sz="1000" spc="-45" dirty="0">
                <a:latin typeface="Arial"/>
                <a:cs typeface="Arial"/>
              </a:rPr>
              <a:t> </a:t>
            </a:r>
            <a:r>
              <a:rPr sz="1000" spc="-15" dirty="0">
                <a:latin typeface="Arial"/>
                <a:cs typeface="Arial"/>
              </a:rPr>
              <a:t>que</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este</a:t>
            </a:r>
            <a:r>
              <a:rPr sz="1000" spc="-40" dirty="0">
                <a:latin typeface="Arial"/>
                <a:cs typeface="Arial"/>
              </a:rPr>
              <a:t> </a:t>
            </a:r>
            <a:r>
              <a:rPr sz="1000" spc="-20" dirty="0">
                <a:latin typeface="Arial"/>
                <a:cs typeface="Arial"/>
              </a:rPr>
              <a:t>esquema</a:t>
            </a:r>
            <a:r>
              <a:rPr sz="1000" spc="-40" dirty="0">
                <a:latin typeface="Arial"/>
                <a:cs typeface="Arial"/>
              </a:rPr>
              <a:t> </a:t>
            </a:r>
            <a:r>
              <a:rPr sz="1000" spc="-10" dirty="0">
                <a:latin typeface="Arial"/>
                <a:cs typeface="Arial"/>
              </a:rPr>
              <a:t>se</a:t>
            </a:r>
            <a:r>
              <a:rPr sz="1000" spc="-40" dirty="0">
                <a:latin typeface="Arial"/>
                <a:cs typeface="Arial"/>
              </a:rPr>
              <a:t> </a:t>
            </a:r>
            <a:r>
              <a:rPr sz="1000" spc="-20" dirty="0">
                <a:latin typeface="Arial"/>
                <a:cs typeface="Arial"/>
              </a:rPr>
              <a:t>establecen</a:t>
            </a:r>
            <a:r>
              <a:rPr sz="1000" spc="-40" dirty="0">
                <a:latin typeface="Arial"/>
                <a:cs typeface="Arial"/>
              </a:rPr>
              <a:t> </a:t>
            </a:r>
            <a:r>
              <a:rPr sz="1000" spc="-10" dirty="0">
                <a:latin typeface="Arial"/>
                <a:cs typeface="Arial"/>
              </a:rPr>
              <a:t>en</a:t>
            </a:r>
            <a:r>
              <a:rPr sz="1000" spc="-40"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Partes</a:t>
            </a:r>
            <a:r>
              <a:rPr sz="1000" spc="-35" dirty="0">
                <a:latin typeface="Arial"/>
                <a:cs typeface="Arial"/>
              </a:rPr>
              <a:t> </a:t>
            </a:r>
            <a:r>
              <a:rPr sz="1000" dirty="0">
                <a:latin typeface="Arial"/>
                <a:cs typeface="Arial"/>
              </a:rPr>
              <a:t>1</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6</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esta</a:t>
            </a:r>
            <a:r>
              <a:rPr sz="1000" spc="-40" dirty="0">
                <a:latin typeface="Arial"/>
                <a:cs typeface="Arial"/>
              </a:rPr>
              <a:t> </a:t>
            </a:r>
            <a:r>
              <a:rPr sz="1000" spc="-20" dirty="0">
                <a:latin typeface="Arial"/>
                <a:cs typeface="Arial"/>
              </a:rPr>
              <a:t>Reglamentación.</a:t>
            </a:r>
            <a:r>
              <a:rPr sz="1000" spc="-40" dirty="0">
                <a:latin typeface="Arial"/>
                <a:cs typeface="Arial"/>
              </a:rPr>
              <a:t> </a:t>
            </a:r>
            <a:r>
              <a:rPr sz="1000" spc="-10" dirty="0">
                <a:latin typeface="Arial"/>
                <a:cs typeface="Arial"/>
              </a:rPr>
              <a:t>En</a:t>
            </a:r>
            <a:r>
              <a:rPr sz="1000" spc="-40" dirty="0">
                <a:latin typeface="Arial"/>
                <a:cs typeface="Arial"/>
              </a:rPr>
              <a:t> </a:t>
            </a:r>
            <a:r>
              <a:rPr sz="1000" spc="-15" dirty="0">
                <a:latin typeface="Arial"/>
                <a:cs typeface="Arial"/>
              </a:rPr>
              <a:t>los</a:t>
            </a:r>
            <a:r>
              <a:rPr sz="1000" spc="-40" dirty="0">
                <a:latin typeface="Arial"/>
                <a:cs typeface="Arial"/>
              </a:rPr>
              <a:t> </a:t>
            </a:r>
            <a:r>
              <a:rPr sz="1000" spc="-15" dirty="0">
                <a:latin typeface="Arial"/>
                <a:cs typeface="Arial"/>
              </a:rPr>
              <a:t>casos</a:t>
            </a:r>
            <a:r>
              <a:rPr sz="1000" spc="-45" dirty="0">
                <a:latin typeface="Arial"/>
                <a:cs typeface="Arial"/>
              </a:rPr>
              <a:t> </a:t>
            </a:r>
            <a:r>
              <a:rPr sz="1000" spc="-10" dirty="0">
                <a:latin typeface="Arial"/>
                <a:cs typeface="Arial"/>
              </a:rPr>
              <a:t>en</a:t>
            </a:r>
            <a:r>
              <a:rPr sz="1000" spc="-40" dirty="0">
                <a:latin typeface="Arial"/>
                <a:cs typeface="Arial"/>
              </a:rPr>
              <a:t> </a:t>
            </a:r>
            <a:r>
              <a:rPr sz="1000" spc="-20" dirty="0">
                <a:latin typeface="Arial"/>
                <a:cs typeface="Arial"/>
              </a:rPr>
              <a:t>que  </a:t>
            </a:r>
            <a:r>
              <a:rPr sz="1000" spc="-10" dirty="0">
                <a:latin typeface="Arial"/>
                <a:cs typeface="Arial"/>
              </a:rPr>
              <a:t>el</a:t>
            </a:r>
            <a:r>
              <a:rPr sz="1000" spc="-70" dirty="0">
                <a:latin typeface="Arial"/>
                <a:cs typeface="Arial"/>
              </a:rPr>
              <a:t> </a:t>
            </a:r>
            <a:r>
              <a:rPr sz="1000" spc="-20" dirty="0">
                <a:latin typeface="Arial"/>
                <a:cs typeface="Arial"/>
              </a:rPr>
              <a:t>inmueble</a:t>
            </a:r>
            <a:r>
              <a:rPr sz="1000" spc="-70" dirty="0">
                <a:latin typeface="Arial"/>
                <a:cs typeface="Arial"/>
              </a:rPr>
              <a:t> </a:t>
            </a:r>
            <a:r>
              <a:rPr sz="1000" spc="-20" dirty="0">
                <a:latin typeface="Arial"/>
                <a:cs typeface="Arial"/>
              </a:rPr>
              <a:t>reciba</a:t>
            </a:r>
            <a:r>
              <a:rPr sz="1000" spc="-65" dirty="0">
                <a:latin typeface="Arial"/>
                <a:cs typeface="Arial"/>
              </a:rPr>
              <a:t> </a:t>
            </a:r>
            <a:r>
              <a:rPr sz="1000" spc="-20" dirty="0">
                <a:latin typeface="Arial"/>
                <a:cs typeface="Arial"/>
              </a:rPr>
              <a:t>alguna</a:t>
            </a:r>
            <a:r>
              <a:rPr sz="1000" spc="-70" dirty="0">
                <a:latin typeface="Arial"/>
                <a:cs typeface="Arial"/>
              </a:rPr>
              <a:t> </a:t>
            </a:r>
            <a:r>
              <a:rPr sz="1000" spc="-20" dirty="0">
                <a:latin typeface="Arial"/>
                <a:cs typeface="Arial"/>
              </a:rPr>
              <a:t>alimentación</a:t>
            </a:r>
            <a:r>
              <a:rPr sz="1000" spc="-70" dirty="0">
                <a:latin typeface="Arial"/>
                <a:cs typeface="Arial"/>
              </a:rPr>
              <a:t> </a:t>
            </a:r>
            <a:r>
              <a:rPr sz="1000" spc="-10" dirty="0">
                <a:latin typeface="Arial"/>
                <a:cs typeface="Arial"/>
              </a:rPr>
              <a:t>en</a:t>
            </a:r>
            <a:r>
              <a:rPr sz="1000" spc="-65" dirty="0">
                <a:latin typeface="Arial"/>
                <a:cs typeface="Arial"/>
              </a:rPr>
              <a:t> </a:t>
            </a:r>
            <a:r>
              <a:rPr sz="1000" spc="-10" dirty="0">
                <a:latin typeface="Arial"/>
                <a:cs typeface="Arial"/>
              </a:rPr>
              <a:t>BT</a:t>
            </a:r>
            <a:r>
              <a:rPr sz="1000" spc="-70" dirty="0">
                <a:latin typeface="Arial"/>
                <a:cs typeface="Arial"/>
              </a:rPr>
              <a:t> </a:t>
            </a:r>
            <a:r>
              <a:rPr sz="1000" spc="-15" dirty="0">
                <a:latin typeface="Arial"/>
                <a:cs typeface="Arial"/>
              </a:rPr>
              <a:t>desde</a:t>
            </a:r>
            <a:r>
              <a:rPr sz="1000" spc="-70" dirty="0">
                <a:latin typeface="Arial"/>
                <a:cs typeface="Arial"/>
              </a:rPr>
              <a:t> </a:t>
            </a:r>
            <a:r>
              <a:rPr sz="1000" spc="-10" dirty="0">
                <a:latin typeface="Arial"/>
                <a:cs typeface="Arial"/>
              </a:rPr>
              <a:t>la</a:t>
            </a:r>
            <a:r>
              <a:rPr sz="1000" spc="-65" dirty="0">
                <a:latin typeface="Arial"/>
                <a:cs typeface="Arial"/>
              </a:rPr>
              <a:t> </a:t>
            </a:r>
            <a:r>
              <a:rPr sz="1000" spc="-15" dirty="0">
                <a:latin typeface="Arial"/>
                <a:cs typeface="Arial"/>
              </a:rPr>
              <a:t>red</a:t>
            </a:r>
            <a:r>
              <a:rPr sz="1000" spc="-65"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pública,</a:t>
            </a:r>
            <a:r>
              <a:rPr sz="1000" spc="-65" dirty="0">
                <a:latin typeface="Arial"/>
                <a:cs typeface="Arial"/>
              </a:rPr>
              <a:t> </a:t>
            </a:r>
            <a:r>
              <a:rPr sz="1000" spc="-20" dirty="0">
                <a:latin typeface="Arial"/>
                <a:cs typeface="Arial"/>
              </a:rPr>
              <a:t>además</a:t>
            </a:r>
            <a:r>
              <a:rPr sz="1000" spc="-65" dirty="0">
                <a:latin typeface="Arial"/>
                <a:cs typeface="Arial"/>
              </a:rPr>
              <a:t> </a:t>
            </a:r>
            <a:r>
              <a:rPr sz="1000" spc="-10" dirty="0">
                <a:latin typeface="Arial"/>
                <a:cs typeface="Arial"/>
              </a:rPr>
              <a:t>de</a:t>
            </a:r>
            <a:r>
              <a:rPr sz="1000" spc="-60" dirty="0">
                <a:latin typeface="Arial"/>
                <a:cs typeface="Arial"/>
              </a:rPr>
              <a:t> </a:t>
            </a:r>
            <a:r>
              <a:rPr sz="1000" spc="-10" dirty="0">
                <a:latin typeface="Arial"/>
                <a:cs typeface="Arial"/>
              </a:rPr>
              <a:t>la</a:t>
            </a:r>
            <a:r>
              <a:rPr sz="1000" spc="-65" dirty="0">
                <a:latin typeface="Arial"/>
                <a:cs typeface="Arial"/>
              </a:rPr>
              <a:t> </a:t>
            </a:r>
            <a:r>
              <a:rPr sz="1000" spc="-20" dirty="0">
                <a:latin typeface="Arial"/>
                <a:cs typeface="Arial"/>
              </a:rPr>
              <a:t>alimentación</a:t>
            </a:r>
            <a:r>
              <a:rPr sz="1000" spc="-65"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MT</a:t>
            </a:r>
            <a:r>
              <a:rPr sz="1000" spc="-65" dirty="0">
                <a:latin typeface="Arial"/>
                <a:cs typeface="Arial"/>
              </a:rPr>
              <a:t> </a:t>
            </a:r>
            <a:r>
              <a:rPr sz="1000" spc="-20" dirty="0">
                <a:latin typeface="Arial"/>
                <a:cs typeface="Arial"/>
              </a:rPr>
              <a:t>indicada,  </a:t>
            </a:r>
            <a:r>
              <a:rPr sz="1000" spc="-10" dirty="0">
                <a:latin typeface="Arial"/>
                <a:cs typeface="Arial"/>
              </a:rPr>
              <a:t>se </a:t>
            </a:r>
            <a:r>
              <a:rPr sz="1000" spc="-20" dirty="0">
                <a:latin typeface="Arial"/>
                <a:cs typeface="Arial"/>
              </a:rPr>
              <a:t>deberán </a:t>
            </a:r>
            <a:r>
              <a:rPr sz="1000" spc="-15" dirty="0">
                <a:latin typeface="Arial"/>
                <a:cs typeface="Arial"/>
              </a:rPr>
              <a:t>tomar las </a:t>
            </a:r>
            <a:r>
              <a:rPr sz="1000" spc="-20" dirty="0">
                <a:latin typeface="Arial"/>
                <a:cs typeface="Arial"/>
              </a:rPr>
              <a:t>debidas medidas </a:t>
            </a:r>
            <a:r>
              <a:rPr sz="1000" spc="-15" dirty="0">
                <a:latin typeface="Arial"/>
                <a:cs typeface="Arial"/>
              </a:rPr>
              <a:t>para </a:t>
            </a:r>
            <a:r>
              <a:rPr sz="1000" spc="-20" dirty="0">
                <a:latin typeface="Arial"/>
                <a:cs typeface="Arial"/>
              </a:rPr>
              <a:t>evitar </a:t>
            </a:r>
            <a:r>
              <a:rPr sz="1000" spc="-15" dirty="0">
                <a:latin typeface="Arial"/>
                <a:cs typeface="Arial"/>
              </a:rPr>
              <a:t>que las </a:t>
            </a:r>
            <a:r>
              <a:rPr sz="1000" spc="-20" dirty="0">
                <a:latin typeface="Arial"/>
                <a:cs typeface="Arial"/>
              </a:rPr>
              <a:t>alimentaciones, incluido </a:t>
            </a:r>
            <a:r>
              <a:rPr sz="1000" spc="-10" dirty="0">
                <a:latin typeface="Arial"/>
                <a:cs typeface="Arial"/>
              </a:rPr>
              <a:t>el </a:t>
            </a:r>
            <a:r>
              <a:rPr sz="1000" spc="-20" dirty="0">
                <a:latin typeface="Arial"/>
                <a:cs typeface="Arial"/>
              </a:rPr>
              <a:t>neutro, entren </a:t>
            </a:r>
            <a:r>
              <a:rPr sz="1000" spc="-10" dirty="0">
                <a:latin typeface="Arial"/>
                <a:cs typeface="Arial"/>
              </a:rPr>
              <a:t>en </a:t>
            </a:r>
            <a:r>
              <a:rPr sz="1000" spc="-20" dirty="0">
                <a:latin typeface="Arial"/>
                <a:cs typeface="Arial"/>
              </a:rPr>
              <a:t>paralelo,  debiéndose</a:t>
            </a:r>
            <a:r>
              <a:rPr sz="1000" spc="-40" dirty="0">
                <a:latin typeface="Arial"/>
                <a:cs typeface="Arial"/>
              </a:rPr>
              <a:t> </a:t>
            </a:r>
            <a:r>
              <a:rPr sz="1000" spc="-20" dirty="0">
                <a:latin typeface="Arial"/>
                <a:cs typeface="Arial"/>
              </a:rPr>
              <a:t>emplear</a:t>
            </a:r>
            <a:r>
              <a:rPr sz="1000" spc="-35"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esquema</a:t>
            </a:r>
            <a:r>
              <a:rPr sz="1000" spc="-35" dirty="0">
                <a:latin typeface="Arial"/>
                <a:cs typeface="Arial"/>
              </a:rPr>
              <a:t> </a:t>
            </a:r>
            <a:r>
              <a:rPr sz="1000" spc="-10" dirty="0">
                <a:latin typeface="Arial"/>
                <a:cs typeface="Arial"/>
              </a:rPr>
              <a:t>TT</a:t>
            </a:r>
            <a:r>
              <a:rPr sz="1000" spc="-40" dirty="0">
                <a:latin typeface="Arial"/>
                <a:cs typeface="Arial"/>
              </a:rPr>
              <a:t> </a:t>
            </a:r>
            <a:r>
              <a:rPr sz="1000" spc="-15" dirty="0">
                <a:latin typeface="Arial"/>
                <a:cs typeface="Arial"/>
              </a:rPr>
              <a:t>para</a:t>
            </a:r>
            <a:r>
              <a:rPr sz="1000" spc="-35"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instalaciones</a:t>
            </a:r>
            <a:r>
              <a:rPr sz="1000" spc="-35" dirty="0">
                <a:latin typeface="Arial"/>
                <a:cs typeface="Arial"/>
              </a:rPr>
              <a:t> </a:t>
            </a:r>
            <a:r>
              <a:rPr sz="1000" spc="-20" dirty="0">
                <a:latin typeface="Arial"/>
                <a:cs typeface="Arial"/>
              </a:rPr>
              <a:t>atendidas</a:t>
            </a:r>
            <a:r>
              <a:rPr sz="1000" spc="-40" dirty="0">
                <a:latin typeface="Arial"/>
                <a:cs typeface="Arial"/>
              </a:rPr>
              <a:t> </a:t>
            </a:r>
            <a:r>
              <a:rPr sz="1000" spc="-15" dirty="0">
                <a:latin typeface="Arial"/>
                <a:cs typeface="Arial"/>
              </a:rPr>
              <a:t>desde</a:t>
            </a:r>
            <a:r>
              <a:rPr sz="1000" spc="-35" dirty="0">
                <a:latin typeface="Arial"/>
                <a:cs typeface="Arial"/>
              </a:rPr>
              <a:t> </a:t>
            </a:r>
            <a:r>
              <a:rPr sz="1000" spc="-10" dirty="0">
                <a:latin typeface="Arial"/>
                <a:cs typeface="Arial"/>
              </a:rPr>
              <a:t>la</a:t>
            </a:r>
            <a:r>
              <a:rPr sz="1000" spc="-40" dirty="0">
                <a:latin typeface="Arial"/>
                <a:cs typeface="Arial"/>
              </a:rPr>
              <a:t> </a:t>
            </a:r>
            <a:r>
              <a:rPr sz="1000" spc="-15" dirty="0">
                <a:latin typeface="Arial"/>
                <a:cs typeface="Arial"/>
              </a:rPr>
              <a:t>red</a:t>
            </a:r>
            <a:r>
              <a:rPr sz="1000" spc="-35" dirty="0">
                <a:latin typeface="Arial"/>
                <a:cs typeface="Arial"/>
              </a:rPr>
              <a:t> </a:t>
            </a:r>
            <a:r>
              <a:rPr sz="1000" spc="-20" dirty="0">
                <a:latin typeface="Arial"/>
                <a:cs typeface="Arial"/>
              </a:rPr>
              <a:t>pública</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BT.</a:t>
            </a:r>
            <a:endParaRPr sz="1000">
              <a:latin typeface="Arial"/>
              <a:cs typeface="Arial"/>
            </a:endParaRPr>
          </a:p>
          <a:p>
            <a:pPr marL="978535" algn="just">
              <a:lnSpc>
                <a:spcPct val="100000"/>
              </a:lnSpc>
              <a:spcBef>
                <a:spcPts val="315"/>
              </a:spcBef>
            </a:pPr>
            <a:r>
              <a:rPr sz="950" spc="-10" dirty="0">
                <a:latin typeface="Arial"/>
                <a:cs typeface="Arial"/>
              </a:rPr>
              <a:t>Alimentación</a:t>
            </a:r>
            <a:r>
              <a:rPr sz="950" spc="185" dirty="0">
                <a:latin typeface="Arial"/>
                <a:cs typeface="Arial"/>
              </a:rPr>
              <a:t> </a:t>
            </a:r>
            <a:r>
              <a:rPr sz="950" spc="-10" dirty="0">
                <a:latin typeface="Arial"/>
                <a:cs typeface="Arial"/>
              </a:rPr>
              <a:t>Utilización</a:t>
            </a:r>
            <a:endParaRPr sz="950">
              <a:latin typeface="Arial"/>
              <a:cs typeface="Arial"/>
            </a:endParaRPr>
          </a:p>
          <a:p>
            <a:pPr>
              <a:lnSpc>
                <a:spcPct val="100000"/>
              </a:lnSpc>
              <a:spcBef>
                <a:spcPts val="55"/>
              </a:spcBef>
            </a:pPr>
            <a:endParaRPr sz="1200">
              <a:latin typeface="Arial"/>
              <a:cs typeface="Arial"/>
            </a:endParaRPr>
          </a:p>
          <a:p>
            <a:pPr marL="1857375">
              <a:lnSpc>
                <a:spcPct val="100000"/>
              </a:lnSpc>
              <a:tabLst>
                <a:tab pos="5314315" algn="l"/>
              </a:tabLst>
            </a:pPr>
            <a:r>
              <a:rPr sz="950" spc="-5" dirty="0">
                <a:latin typeface="Arial"/>
                <a:cs typeface="Arial"/>
              </a:rPr>
              <a:t>L1	</a:t>
            </a:r>
            <a:r>
              <a:rPr sz="950" spc="-10" dirty="0">
                <a:latin typeface="Arial"/>
                <a:cs typeface="Arial"/>
              </a:rPr>
              <a:t>L1</a:t>
            </a:r>
            <a:endParaRPr sz="950">
              <a:latin typeface="Arial"/>
              <a:cs typeface="Arial"/>
            </a:endParaRPr>
          </a:p>
          <a:p>
            <a:pPr>
              <a:lnSpc>
                <a:spcPct val="100000"/>
              </a:lnSpc>
              <a:spcBef>
                <a:spcPts val="35"/>
              </a:spcBef>
            </a:pPr>
            <a:endParaRPr sz="750">
              <a:latin typeface="Arial"/>
              <a:cs typeface="Arial"/>
            </a:endParaRPr>
          </a:p>
          <a:p>
            <a:pPr marL="1857375">
              <a:lnSpc>
                <a:spcPct val="100000"/>
              </a:lnSpc>
              <a:tabLst>
                <a:tab pos="5314315" algn="l"/>
              </a:tabLst>
            </a:pPr>
            <a:r>
              <a:rPr sz="950" spc="-5" dirty="0">
                <a:latin typeface="Arial"/>
                <a:cs typeface="Arial"/>
              </a:rPr>
              <a:t>L2	</a:t>
            </a:r>
            <a:r>
              <a:rPr sz="950" spc="-10" dirty="0">
                <a:latin typeface="Arial"/>
                <a:cs typeface="Arial"/>
              </a:rPr>
              <a:t>L2</a:t>
            </a:r>
            <a:endParaRPr sz="950">
              <a:latin typeface="Arial"/>
              <a:cs typeface="Arial"/>
            </a:endParaRPr>
          </a:p>
          <a:p>
            <a:pPr marL="1857375">
              <a:lnSpc>
                <a:spcPct val="100000"/>
              </a:lnSpc>
              <a:spcBef>
                <a:spcPts val="894"/>
              </a:spcBef>
              <a:tabLst>
                <a:tab pos="5314315" algn="l"/>
              </a:tabLst>
            </a:pPr>
            <a:r>
              <a:rPr sz="950" spc="-5" dirty="0">
                <a:latin typeface="Arial"/>
                <a:cs typeface="Arial"/>
              </a:rPr>
              <a:t>L3	</a:t>
            </a:r>
            <a:r>
              <a:rPr sz="950" spc="-10" dirty="0">
                <a:latin typeface="Arial"/>
                <a:cs typeface="Arial"/>
              </a:rPr>
              <a:t>L3</a:t>
            </a:r>
            <a:endParaRPr sz="950">
              <a:latin typeface="Arial"/>
              <a:cs typeface="Arial"/>
            </a:endParaRPr>
          </a:p>
          <a:p>
            <a:pPr marL="1857375">
              <a:lnSpc>
                <a:spcPct val="100000"/>
              </a:lnSpc>
              <a:spcBef>
                <a:spcPts val="890"/>
              </a:spcBef>
              <a:tabLst>
                <a:tab pos="5313680" algn="l"/>
              </a:tabLst>
            </a:pPr>
            <a:r>
              <a:rPr sz="950" spc="-10" dirty="0">
                <a:latin typeface="Arial"/>
                <a:cs typeface="Arial"/>
              </a:rPr>
              <a:t>PEN	PEN</a:t>
            </a:r>
            <a:endParaRPr sz="950">
              <a:latin typeface="Arial"/>
              <a:cs typeface="Arial"/>
            </a:endParaRPr>
          </a:p>
          <a:p>
            <a:pPr>
              <a:lnSpc>
                <a:spcPct val="100000"/>
              </a:lnSpc>
              <a:spcBef>
                <a:spcPts val="5"/>
              </a:spcBef>
            </a:pPr>
            <a:endParaRPr sz="1450">
              <a:latin typeface="Arial"/>
              <a:cs typeface="Arial"/>
            </a:endParaRPr>
          </a:p>
          <a:p>
            <a:pPr marL="233045" algn="ctr">
              <a:lnSpc>
                <a:spcPct val="100000"/>
              </a:lnSpc>
              <a:tabLst>
                <a:tab pos="1663064" algn="l"/>
              </a:tabLst>
            </a:pPr>
            <a:r>
              <a:rPr sz="950" spc="-10" dirty="0">
                <a:latin typeface="Arial"/>
                <a:cs typeface="Arial"/>
              </a:rPr>
              <a:t>PEN	PEN</a:t>
            </a:r>
            <a:endParaRPr sz="950">
              <a:latin typeface="Arial"/>
              <a:cs typeface="Arial"/>
            </a:endParaRPr>
          </a:p>
        </p:txBody>
      </p:sp>
      <p:sp>
        <p:nvSpPr>
          <p:cNvPr id="1539" name="object 1539"/>
          <p:cNvSpPr/>
          <p:nvPr/>
        </p:nvSpPr>
        <p:spPr>
          <a:xfrm>
            <a:off x="5444749" y="7722045"/>
            <a:ext cx="0" cy="87630"/>
          </a:xfrm>
          <a:custGeom>
            <a:avLst/>
            <a:gdLst/>
            <a:ahLst/>
            <a:cxnLst/>
            <a:rect l="l" t="t" r="r" b="b"/>
            <a:pathLst>
              <a:path h="87629">
                <a:moveTo>
                  <a:pt x="0" y="0"/>
                </a:moveTo>
                <a:lnTo>
                  <a:pt x="0" y="87630"/>
                </a:lnTo>
              </a:path>
            </a:pathLst>
          </a:custGeom>
          <a:ln w="3175">
            <a:solidFill>
              <a:srgbClr val="000000"/>
            </a:solidFill>
          </a:ln>
        </p:spPr>
        <p:txBody>
          <a:bodyPr wrap="square" lIns="0" tIns="0" rIns="0" bIns="0" rtlCol="0"/>
          <a:lstStyle/>
          <a:p>
            <a:endParaRPr/>
          </a:p>
        </p:txBody>
      </p:sp>
      <p:sp>
        <p:nvSpPr>
          <p:cNvPr id="1540" name="object 1540"/>
          <p:cNvSpPr/>
          <p:nvPr/>
        </p:nvSpPr>
        <p:spPr>
          <a:xfrm>
            <a:off x="5444749" y="7722045"/>
            <a:ext cx="0" cy="87630"/>
          </a:xfrm>
          <a:custGeom>
            <a:avLst/>
            <a:gdLst/>
            <a:ahLst/>
            <a:cxnLst/>
            <a:rect l="l" t="t" r="r" b="b"/>
            <a:pathLst>
              <a:path h="87629">
                <a:moveTo>
                  <a:pt x="0" y="0"/>
                </a:moveTo>
                <a:lnTo>
                  <a:pt x="0" y="87630"/>
                </a:lnTo>
              </a:path>
            </a:pathLst>
          </a:custGeom>
          <a:ln w="3175">
            <a:solidFill>
              <a:srgbClr val="000000"/>
            </a:solidFill>
          </a:ln>
        </p:spPr>
        <p:txBody>
          <a:bodyPr wrap="square" lIns="0" tIns="0" rIns="0" bIns="0" rtlCol="0"/>
          <a:lstStyle/>
          <a:p>
            <a:endParaRPr/>
          </a:p>
        </p:txBody>
      </p:sp>
      <p:sp>
        <p:nvSpPr>
          <p:cNvPr id="1541" name="object 1541"/>
          <p:cNvSpPr/>
          <p:nvPr/>
        </p:nvSpPr>
        <p:spPr>
          <a:xfrm>
            <a:off x="6870069" y="7721663"/>
            <a:ext cx="229361" cy="177546"/>
          </a:xfrm>
          <a:prstGeom prst="rect">
            <a:avLst/>
          </a:prstGeom>
          <a:blipFill>
            <a:blip r:embed="rId20" cstate="print"/>
            <a:stretch>
              <a:fillRect/>
            </a:stretch>
          </a:blipFill>
        </p:spPr>
        <p:txBody>
          <a:bodyPr wrap="square" lIns="0" tIns="0" rIns="0" bIns="0" rtlCol="0"/>
          <a:lstStyle/>
          <a:p>
            <a:endParaRPr/>
          </a:p>
        </p:txBody>
      </p:sp>
      <p:sp>
        <p:nvSpPr>
          <p:cNvPr id="1542" name="object 1542"/>
          <p:cNvSpPr/>
          <p:nvPr/>
        </p:nvSpPr>
        <p:spPr>
          <a:xfrm>
            <a:off x="7950967" y="6774117"/>
            <a:ext cx="128270" cy="223520"/>
          </a:xfrm>
          <a:custGeom>
            <a:avLst/>
            <a:gdLst/>
            <a:ahLst/>
            <a:cxnLst/>
            <a:rect l="l" t="t" r="r" b="b"/>
            <a:pathLst>
              <a:path w="128270" h="223520">
                <a:moveTo>
                  <a:pt x="0" y="223265"/>
                </a:moveTo>
                <a:lnTo>
                  <a:pt x="128015" y="0"/>
                </a:lnTo>
              </a:path>
            </a:pathLst>
          </a:custGeom>
          <a:ln w="3175">
            <a:solidFill>
              <a:srgbClr val="000000"/>
            </a:solidFill>
          </a:ln>
        </p:spPr>
        <p:txBody>
          <a:bodyPr wrap="square" lIns="0" tIns="0" rIns="0" bIns="0" rtlCol="0"/>
          <a:lstStyle/>
          <a:p>
            <a:endParaRPr/>
          </a:p>
        </p:txBody>
      </p:sp>
      <p:sp>
        <p:nvSpPr>
          <p:cNvPr id="1543" name="object 1543"/>
          <p:cNvSpPr/>
          <p:nvPr/>
        </p:nvSpPr>
        <p:spPr>
          <a:xfrm>
            <a:off x="7950967" y="7032435"/>
            <a:ext cx="128270" cy="223520"/>
          </a:xfrm>
          <a:custGeom>
            <a:avLst/>
            <a:gdLst/>
            <a:ahLst/>
            <a:cxnLst/>
            <a:rect l="l" t="t" r="r" b="b"/>
            <a:pathLst>
              <a:path w="128270" h="223520">
                <a:moveTo>
                  <a:pt x="0" y="223266"/>
                </a:moveTo>
                <a:lnTo>
                  <a:pt x="128015" y="0"/>
                </a:lnTo>
              </a:path>
            </a:pathLst>
          </a:custGeom>
          <a:ln w="3175">
            <a:solidFill>
              <a:srgbClr val="000000"/>
            </a:solidFill>
          </a:ln>
        </p:spPr>
        <p:txBody>
          <a:bodyPr wrap="square" lIns="0" tIns="0" rIns="0" bIns="0" rtlCol="0"/>
          <a:lstStyle/>
          <a:p>
            <a:endParaRPr/>
          </a:p>
        </p:txBody>
      </p:sp>
      <p:sp>
        <p:nvSpPr>
          <p:cNvPr id="1544" name="object 1544"/>
          <p:cNvSpPr/>
          <p:nvPr/>
        </p:nvSpPr>
        <p:spPr>
          <a:xfrm>
            <a:off x="7947156" y="6771831"/>
            <a:ext cx="128270" cy="227965"/>
          </a:xfrm>
          <a:custGeom>
            <a:avLst/>
            <a:gdLst/>
            <a:ahLst/>
            <a:cxnLst/>
            <a:rect l="l" t="t" r="r" b="b"/>
            <a:pathLst>
              <a:path w="128270" h="227965">
                <a:moveTo>
                  <a:pt x="128015" y="0"/>
                </a:moveTo>
                <a:lnTo>
                  <a:pt x="0" y="224028"/>
                </a:lnTo>
                <a:lnTo>
                  <a:pt x="6858" y="227838"/>
                </a:lnTo>
                <a:lnTo>
                  <a:pt x="128015" y="0"/>
                </a:lnTo>
                <a:close/>
              </a:path>
            </a:pathLst>
          </a:custGeom>
          <a:solidFill>
            <a:srgbClr val="000000"/>
          </a:solidFill>
        </p:spPr>
        <p:txBody>
          <a:bodyPr wrap="square" lIns="0" tIns="0" rIns="0" bIns="0" rtlCol="0"/>
          <a:lstStyle/>
          <a:p>
            <a:endParaRPr/>
          </a:p>
        </p:txBody>
      </p:sp>
      <p:sp>
        <p:nvSpPr>
          <p:cNvPr id="1545" name="object 1545"/>
          <p:cNvSpPr/>
          <p:nvPr/>
        </p:nvSpPr>
        <p:spPr>
          <a:xfrm>
            <a:off x="7954015" y="6771831"/>
            <a:ext cx="128905" cy="227965"/>
          </a:xfrm>
          <a:custGeom>
            <a:avLst/>
            <a:gdLst/>
            <a:ahLst/>
            <a:cxnLst/>
            <a:rect l="l" t="t" r="r" b="b"/>
            <a:pathLst>
              <a:path w="128904" h="227965">
                <a:moveTo>
                  <a:pt x="121157" y="0"/>
                </a:moveTo>
                <a:lnTo>
                  <a:pt x="0" y="227838"/>
                </a:lnTo>
                <a:lnTo>
                  <a:pt x="128777" y="4572"/>
                </a:lnTo>
                <a:lnTo>
                  <a:pt x="121157" y="0"/>
                </a:lnTo>
                <a:close/>
              </a:path>
            </a:pathLst>
          </a:custGeom>
          <a:solidFill>
            <a:srgbClr val="000000"/>
          </a:solidFill>
        </p:spPr>
        <p:txBody>
          <a:bodyPr wrap="square" lIns="0" tIns="0" rIns="0" bIns="0" rtlCol="0"/>
          <a:lstStyle/>
          <a:p>
            <a:endParaRPr/>
          </a:p>
        </p:txBody>
      </p:sp>
      <p:sp>
        <p:nvSpPr>
          <p:cNvPr id="1546" name="object 1546"/>
          <p:cNvSpPr/>
          <p:nvPr/>
        </p:nvSpPr>
        <p:spPr>
          <a:xfrm>
            <a:off x="7947156" y="6771831"/>
            <a:ext cx="135890" cy="227965"/>
          </a:xfrm>
          <a:custGeom>
            <a:avLst/>
            <a:gdLst/>
            <a:ahLst/>
            <a:cxnLst/>
            <a:rect l="l" t="t" r="r" b="b"/>
            <a:pathLst>
              <a:path w="135889" h="227965">
                <a:moveTo>
                  <a:pt x="0" y="224028"/>
                </a:moveTo>
                <a:lnTo>
                  <a:pt x="6858" y="227838"/>
                </a:lnTo>
                <a:lnTo>
                  <a:pt x="135636" y="4572"/>
                </a:lnTo>
                <a:lnTo>
                  <a:pt x="128015" y="0"/>
                </a:lnTo>
                <a:lnTo>
                  <a:pt x="0" y="224028"/>
                </a:lnTo>
              </a:path>
            </a:pathLst>
          </a:custGeom>
          <a:ln w="3175">
            <a:solidFill>
              <a:srgbClr val="000000"/>
            </a:solidFill>
          </a:ln>
        </p:spPr>
        <p:txBody>
          <a:bodyPr wrap="square" lIns="0" tIns="0" rIns="0" bIns="0" rtlCol="0"/>
          <a:lstStyle/>
          <a:p>
            <a:endParaRPr/>
          </a:p>
        </p:txBody>
      </p:sp>
      <p:sp>
        <p:nvSpPr>
          <p:cNvPr id="1547" name="object 1547"/>
          <p:cNvSpPr/>
          <p:nvPr/>
        </p:nvSpPr>
        <p:spPr>
          <a:xfrm>
            <a:off x="7947156" y="7030148"/>
            <a:ext cx="128270" cy="227965"/>
          </a:xfrm>
          <a:custGeom>
            <a:avLst/>
            <a:gdLst/>
            <a:ahLst/>
            <a:cxnLst/>
            <a:rect l="l" t="t" r="r" b="b"/>
            <a:pathLst>
              <a:path w="128270" h="227965">
                <a:moveTo>
                  <a:pt x="128015" y="0"/>
                </a:moveTo>
                <a:lnTo>
                  <a:pt x="0" y="223265"/>
                </a:lnTo>
                <a:lnTo>
                  <a:pt x="6858" y="227837"/>
                </a:lnTo>
                <a:lnTo>
                  <a:pt x="128015" y="0"/>
                </a:lnTo>
                <a:close/>
              </a:path>
            </a:pathLst>
          </a:custGeom>
          <a:solidFill>
            <a:srgbClr val="000000"/>
          </a:solidFill>
        </p:spPr>
        <p:txBody>
          <a:bodyPr wrap="square" lIns="0" tIns="0" rIns="0" bIns="0" rtlCol="0"/>
          <a:lstStyle/>
          <a:p>
            <a:endParaRPr/>
          </a:p>
        </p:txBody>
      </p:sp>
      <p:sp>
        <p:nvSpPr>
          <p:cNvPr id="1548" name="object 1548"/>
          <p:cNvSpPr/>
          <p:nvPr/>
        </p:nvSpPr>
        <p:spPr>
          <a:xfrm>
            <a:off x="7954015" y="7030148"/>
            <a:ext cx="128905" cy="227965"/>
          </a:xfrm>
          <a:custGeom>
            <a:avLst/>
            <a:gdLst/>
            <a:ahLst/>
            <a:cxnLst/>
            <a:rect l="l" t="t" r="r" b="b"/>
            <a:pathLst>
              <a:path w="128904" h="227965">
                <a:moveTo>
                  <a:pt x="121157" y="0"/>
                </a:moveTo>
                <a:lnTo>
                  <a:pt x="0" y="227837"/>
                </a:lnTo>
                <a:lnTo>
                  <a:pt x="128777" y="4571"/>
                </a:lnTo>
                <a:lnTo>
                  <a:pt x="121157" y="0"/>
                </a:lnTo>
                <a:close/>
              </a:path>
            </a:pathLst>
          </a:custGeom>
          <a:solidFill>
            <a:srgbClr val="000000"/>
          </a:solidFill>
        </p:spPr>
        <p:txBody>
          <a:bodyPr wrap="square" lIns="0" tIns="0" rIns="0" bIns="0" rtlCol="0"/>
          <a:lstStyle/>
          <a:p>
            <a:endParaRPr/>
          </a:p>
        </p:txBody>
      </p:sp>
      <p:sp>
        <p:nvSpPr>
          <p:cNvPr id="1549" name="object 1549"/>
          <p:cNvSpPr/>
          <p:nvPr/>
        </p:nvSpPr>
        <p:spPr>
          <a:xfrm>
            <a:off x="7947156" y="7030148"/>
            <a:ext cx="135890" cy="227965"/>
          </a:xfrm>
          <a:custGeom>
            <a:avLst/>
            <a:gdLst/>
            <a:ahLst/>
            <a:cxnLst/>
            <a:rect l="l" t="t" r="r" b="b"/>
            <a:pathLst>
              <a:path w="135889" h="227965">
                <a:moveTo>
                  <a:pt x="0" y="223265"/>
                </a:moveTo>
                <a:lnTo>
                  <a:pt x="6858" y="227837"/>
                </a:lnTo>
                <a:lnTo>
                  <a:pt x="135636" y="4571"/>
                </a:lnTo>
                <a:lnTo>
                  <a:pt x="128015" y="0"/>
                </a:lnTo>
                <a:lnTo>
                  <a:pt x="0" y="223265"/>
                </a:lnTo>
              </a:path>
            </a:pathLst>
          </a:custGeom>
          <a:ln w="3175">
            <a:solidFill>
              <a:srgbClr val="000000"/>
            </a:solidFill>
          </a:ln>
        </p:spPr>
        <p:txBody>
          <a:bodyPr wrap="square" lIns="0" tIns="0" rIns="0" bIns="0" rtlCol="0"/>
          <a:lstStyle/>
          <a:p>
            <a:endParaRPr/>
          </a:p>
        </p:txBody>
      </p:sp>
      <p:sp>
        <p:nvSpPr>
          <p:cNvPr id="1550" name="object 1550"/>
          <p:cNvSpPr/>
          <p:nvPr/>
        </p:nvSpPr>
        <p:spPr>
          <a:xfrm>
            <a:off x="7946775" y="7288085"/>
            <a:ext cx="136397" cy="228599"/>
          </a:xfrm>
          <a:prstGeom prst="rect">
            <a:avLst/>
          </a:prstGeom>
          <a:blipFill>
            <a:blip r:embed="rId21" cstate="print"/>
            <a:stretch>
              <a:fillRect/>
            </a:stretch>
          </a:blipFill>
        </p:spPr>
        <p:txBody>
          <a:bodyPr wrap="square" lIns="0" tIns="0" rIns="0" bIns="0" rtlCol="0"/>
          <a:lstStyle/>
          <a:p>
            <a:endParaRPr/>
          </a:p>
        </p:txBody>
      </p:sp>
      <p:sp>
        <p:nvSpPr>
          <p:cNvPr id="1551" name="object 1551"/>
          <p:cNvSpPr txBox="1"/>
          <p:nvPr/>
        </p:nvSpPr>
        <p:spPr>
          <a:xfrm>
            <a:off x="2908304" y="8682271"/>
            <a:ext cx="6146800" cy="1080135"/>
          </a:xfrm>
          <a:prstGeom prst="rect">
            <a:avLst/>
          </a:prstGeom>
        </p:spPr>
        <p:txBody>
          <a:bodyPr vert="horz" wrap="square" lIns="0" tIns="13970" rIns="0" bIns="0" rtlCol="0">
            <a:spAutoFit/>
          </a:bodyPr>
          <a:lstStyle/>
          <a:p>
            <a:pPr marL="848360">
              <a:lnSpc>
                <a:spcPct val="100000"/>
              </a:lnSpc>
              <a:spcBef>
                <a:spcPts val="110"/>
              </a:spcBef>
            </a:pPr>
            <a:r>
              <a:rPr sz="700" dirty="0">
                <a:latin typeface="Arial"/>
                <a:cs typeface="Arial"/>
              </a:rPr>
              <a:t>(DE</a:t>
            </a:r>
            <a:r>
              <a:rPr sz="700" spc="-10" dirty="0">
                <a:latin typeface="Arial"/>
                <a:cs typeface="Arial"/>
              </a:rPr>
              <a:t> </a:t>
            </a:r>
            <a:r>
              <a:rPr sz="700" dirty="0">
                <a:latin typeface="Arial"/>
                <a:cs typeface="Arial"/>
              </a:rPr>
              <a:t>SERVICIO)</a:t>
            </a:r>
            <a:endParaRPr sz="700">
              <a:latin typeface="Arial"/>
              <a:cs typeface="Arial"/>
            </a:endParaRPr>
          </a:p>
          <a:p>
            <a:pPr>
              <a:lnSpc>
                <a:spcPct val="100000"/>
              </a:lnSpc>
              <a:spcBef>
                <a:spcPts val="25"/>
              </a:spcBef>
            </a:pPr>
            <a:endParaRPr sz="1100">
              <a:latin typeface="Arial"/>
              <a:cs typeface="Arial"/>
            </a:endParaRPr>
          </a:p>
          <a:p>
            <a:pPr marL="788035">
              <a:lnSpc>
                <a:spcPct val="100000"/>
              </a:lnSpc>
            </a:pPr>
            <a:r>
              <a:rPr sz="950" spc="-15" dirty="0">
                <a:latin typeface="Arial"/>
                <a:cs typeface="Arial"/>
              </a:rPr>
              <a:t>Rb</a:t>
            </a:r>
            <a:endParaRPr sz="950">
              <a:latin typeface="Arial"/>
              <a:cs typeface="Arial"/>
            </a:endParaRPr>
          </a:p>
          <a:p>
            <a:pPr marL="12700" marR="5080">
              <a:lnSpc>
                <a:spcPts val="919"/>
              </a:lnSpc>
              <a:spcBef>
                <a:spcPts val="860"/>
              </a:spcBef>
            </a:pPr>
            <a:r>
              <a:rPr sz="800" b="1" spc="-15" dirty="0">
                <a:latin typeface="Arial"/>
                <a:cs typeface="Arial"/>
              </a:rPr>
              <a:t>EN</a:t>
            </a:r>
            <a:r>
              <a:rPr sz="800" spc="-15" dirty="0">
                <a:latin typeface="Arial"/>
                <a:cs typeface="Arial"/>
              </a:rPr>
              <a:t>: </a:t>
            </a:r>
            <a:r>
              <a:rPr sz="800" spc="-20" dirty="0">
                <a:latin typeface="Arial"/>
                <a:cs typeface="Arial"/>
              </a:rPr>
              <a:t>conductor </a:t>
            </a:r>
            <a:r>
              <a:rPr sz="800" spc="-15" dirty="0">
                <a:latin typeface="Arial"/>
                <a:cs typeface="Arial"/>
              </a:rPr>
              <a:t>que </a:t>
            </a:r>
            <a:r>
              <a:rPr sz="800" spc="-20" dirty="0">
                <a:latin typeface="Arial"/>
                <a:cs typeface="Arial"/>
              </a:rPr>
              <a:t>combina </a:t>
            </a:r>
            <a:r>
              <a:rPr sz="800" spc="-5" dirty="0">
                <a:latin typeface="Arial"/>
                <a:cs typeface="Arial"/>
              </a:rPr>
              <a:t>y </a:t>
            </a:r>
            <a:r>
              <a:rPr sz="800" spc="-20" dirty="0">
                <a:latin typeface="Arial"/>
                <a:cs typeface="Arial"/>
              </a:rPr>
              <a:t>asegura </a:t>
            </a:r>
            <a:r>
              <a:rPr sz="800" spc="-15" dirty="0">
                <a:latin typeface="Arial"/>
                <a:cs typeface="Arial"/>
              </a:rPr>
              <a:t>las </a:t>
            </a:r>
            <a:r>
              <a:rPr sz="800" spc="-20" dirty="0">
                <a:latin typeface="Arial"/>
                <a:cs typeface="Arial"/>
              </a:rPr>
              <a:t>funciones </a:t>
            </a:r>
            <a:r>
              <a:rPr sz="800" spc="-15" dirty="0">
                <a:latin typeface="Arial"/>
                <a:cs typeface="Arial"/>
              </a:rPr>
              <a:t>de </a:t>
            </a:r>
            <a:r>
              <a:rPr sz="800" spc="-20" dirty="0">
                <a:latin typeface="Arial"/>
                <a:cs typeface="Arial"/>
              </a:rPr>
              <a:t>conductor neutro </a:t>
            </a:r>
            <a:r>
              <a:rPr sz="800" spc="-5" dirty="0">
                <a:latin typeface="Arial"/>
                <a:cs typeface="Arial"/>
              </a:rPr>
              <a:t>y </a:t>
            </a:r>
            <a:r>
              <a:rPr sz="800" spc="-15" dirty="0">
                <a:latin typeface="Arial"/>
                <a:cs typeface="Arial"/>
              </a:rPr>
              <a:t>de </a:t>
            </a:r>
            <a:r>
              <a:rPr sz="800" spc="-20" dirty="0">
                <a:latin typeface="Arial"/>
                <a:cs typeface="Arial"/>
              </a:rPr>
              <a:t>protección </a:t>
            </a:r>
            <a:r>
              <a:rPr sz="800" spc="-15" dirty="0">
                <a:latin typeface="Arial"/>
                <a:cs typeface="Arial"/>
              </a:rPr>
              <a:t>de la </a:t>
            </a:r>
            <a:r>
              <a:rPr sz="800" spc="-20" dirty="0">
                <a:latin typeface="Arial"/>
                <a:cs typeface="Arial"/>
              </a:rPr>
              <a:t>instalación dentro </a:t>
            </a:r>
            <a:r>
              <a:rPr sz="800" spc="-15" dirty="0">
                <a:latin typeface="Arial"/>
                <a:cs typeface="Arial"/>
              </a:rPr>
              <a:t>del </a:t>
            </a:r>
            <a:r>
              <a:rPr sz="800" spc="-20" dirty="0">
                <a:latin typeface="Arial"/>
                <a:cs typeface="Arial"/>
              </a:rPr>
              <a:t>inmueble, conectado </a:t>
            </a:r>
            <a:r>
              <a:rPr sz="800" spc="-5" dirty="0">
                <a:latin typeface="Arial"/>
                <a:cs typeface="Arial"/>
              </a:rPr>
              <a:t>a </a:t>
            </a:r>
            <a:r>
              <a:rPr sz="800" spc="-25" dirty="0">
                <a:latin typeface="Arial"/>
                <a:cs typeface="Arial"/>
              </a:rPr>
              <a:t>la  </a:t>
            </a:r>
            <a:r>
              <a:rPr sz="800" spc="-20" dirty="0">
                <a:latin typeface="Arial"/>
                <a:cs typeface="Arial"/>
              </a:rPr>
              <a:t>puesta</a:t>
            </a:r>
            <a:r>
              <a:rPr sz="800" spc="-40" dirty="0">
                <a:latin typeface="Arial"/>
                <a:cs typeface="Arial"/>
              </a:rPr>
              <a:t> </a:t>
            </a:r>
            <a:r>
              <a:rPr sz="800" spc="-5" dirty="0">
                <a:latin typeface="Arial"/>
                <a:cs typeface="Arial"/>
              </a:rPr>
              <a:t>a</a:t>
            </a:r>
            <a:r>
              <a:rPr sz="800" spc="-35" dirty="0">
                <a:latin typeface="Arial"/>
                <a:cs typeface="Arial"/>
              </a:rPr>
              <a:t> </a:t>
            </a:r>
            <a:r>
              <a:rPr sz="800" spc="-20" dirty="0">
                <a:latin typeface="Arial"/>
                <a:cs typeface="Arial"/>
              </a:rPr>
              <a:t>tierra</a:t>
            </a:r>
            <a:r>
              <a:rPr sz="800" spc="-35" dirty="0">
                <a:latin typeface="Arial"/>
                <a:cs typeface="Arial"/>
              </a:rPr>
              <a:t> </a:t>
            </a:r>
            <a:r>
              <a:rPr sz="800" spc="-15" dirty="0">
                <a:latin typeface="Arial"/>
                <a:cs typeface="Arial"/>
              </a:rPr>
              <a:t>de</a:t>
            </a:r>
            <a:r>
              <a:rPr sz="800" spc="-35"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alimentación</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servicio)</a:t>
            </a:r>
            <a:r>
              <a:rPr sz="800" spc="-35" dirty="0">
                <a:latin typeface="Arial"/>
                <a:cs typeface="Arial"/>
              </a:rPr>
              <a:t> </a:t>
            </a:r>
            <a:r>
              <a:rPr sz="800" spc="-15" dirty="0">
                <a:latin typeface="Arial"/>
                <a:cs typeface="Arial"/>
              </a:rPr>
              <a:t>de</a:t>
            </a:r>
            <a:r>
              <a:rPr sz="800" spc="-35"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distribuidora</a:t>
            </a:r>
            <a:r>
              <a:rPr sz="800" spc="-35" dirty="0">
                <a:latin typeface="Arial"/>
                <a:cs typeface="Arial"/>
              </a:rPr>
              <a:t> </a:t>
            </a:r>
            <a:r>
              <a:rPr sz="800" spc="-5" dirty="0">
                <a:latin typeface="Arial"/>
                <a:cs typeface="Arial"/>
              </a:rPr>
              <a:t>o</a:t>
            </a:r>
            <a:r>
              <a:rPr sz="800" spc="-35" dirty="0">
                <a:latin typeface="Arial"/>
                <a:cs typeface="Arial"/>
              </a:rPr>
              <a:t> </a:t>
            </a:r>
            <a:r>
              <a:rPr sz="800" spc="-20" dirty="0">
                <a:latin typeface="Arial"/>
                <a:cs typeface="Arial"/>
              </a:rPr>
              <a:t>fuente,</a:t>
            </a:r>
            <a:r>
              <a:rPr sz="800" spc="-35"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general</a:t>
            </a:r>
            <a:r>
              <a:rPr sz="800" spc="-25" dirty="0">
                <a:latin typeface="Arial"/>
                <a:cs typeface="Arial"/>
              </a:rPr>
              <a:t> </a:t>
            </a:r>
            <a:r>
              <a:rPr sz="800" spc="-15" dirty="0">
                <a:latin typeface="Arial"/>
                <a:cs typeface="Arial"/>
              </a:rPr>
              <a:t>el</a:t>
            </a:r>
            <a:r>
              <a:rPr sz="800" spc="-35" dirty="0">
                <a:latin typeface="Arial"/>
                <a:cs typeface="Arial"/>
              </a:rPr>
              <a:t> </a:t>
            </a:r>
            <a:r>
              <a:rPr sz="800" spc="-20" dirty="0">
                <a:latin typeface="Arial"/>
                <a:cs typeface="Arial"/>
              </a:rPr>
              <a:t>centro</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estrella</a:t>
            </a:r>
            <a:r>
              <a:rPr sz="800" spc="-35" dirty="0">
                <a:latin typeface="Arial"/>
                <a:cs typeface="Arial"/>
              </a:rPr>
              <a:t> </a:t>
            </a:r>
            <a:r>
              <a:rPr sz="800" spc="-15" dirty="0">
                <a:latin typeface="Arial"/>
                <a:cs typeface="Arial"/>
              </a:rPr>
              <a:t>del</a:t>
            </a:r>
            <a:r>
              <a:rPr sz="800" spc="-35" dirty="0">
                <a:latin typeface="Arial"/>
                <a:cs typeface="Arial"/>
              </a:rPr>
              <a:t> </a:t>
            </a:r>
            <a:r>
              <a:rPr sz="800" spc="-20" dirty="0">
                <a:latin typeface="Arial"/>
                <a:cs typeface="Arial"/>
              </a:rPr>
              <a:t>transformador</a:t>
            </a:r>
            <a:r>
              <a:rPr sz="800" spc="-35" dirty="0">
                <a:latin typeface="Arial"/>
                <a:cs typeface="Arial"/>
              </a:rPr>
              <a:t> </a:t>
            </a:r>
            <a:r>
              <a:rPr sz="800" spc="-5" dirty="0">
                <a:latin typeface="Arial"/>
                <a:cs typeface="Arial"/>
              </a:rPr>
              <a:t>o</a:t>
            </a:r>
            <a:r>
              <a:rPr sz="800" spc="-35" dirty="0">
                <a:latin typeface="Arial"/>
                <a:cs typeface="Arial"/>
              </a:rPr>
              <a:t> </a:t>
            </a:r>
            <a:r>
              <a:rPr sz="800" spc="-20" dirty="0">
                <a:latin typeface="Arial"/>
                <a:cs typeface="Arial"/>
              </a:rPr>
              <a:t>punto</a:t>
            </a:r>
            <a:r>
              <a:rPr sz="800" spc="-35" dirty="0">
                <a:latin typeface="Arial"/>
                <a:cs typeface="Arial"/>
              </a:rPr>
              <a:t> </a:t>
            </a:r>
            <a:r>
              <a:rPr sz="800" spc="-25" dirty="0">
                <a:latin typeface="Arial"/>
                <a:cs typeface="Arial"/>
              </a:rPr>
              <a:t>neutro.</a:t>
            </a:r>
            <a:endParaRPr sz="800">
              <a:latin typeface="Arial"/>
              <a:cs typeface="Arial"/>
            </a:endParaRPr>
          </a:p>
          <a:p>
            <a:pPr algn="ctr">
              <a:lnSpc>
                <a:spcPts val="1135"/>
              </a:lnSpc>
            </a:pPr>
            <a:r>
              <a:rPr sz="1000" b="1" dirty="0">
                <a:latin typeface="Arial"/>
                <a:cs typeface="Arial"/>
              </a:rPr>
              <a:t>Figura </a:t>
            </a:r>
            <a:r>
              <a:rPr sz="1000" b="1" spc="-5" dirty="0">
                <a:latin typeface="Arial"/>
                <a:cs typeface="Arial"/>
              </a:rPr>
              <a:t>771.3.E </a:t>
            </a:r>
            <a:r>
              <a:rPr sz="1000" b="1" dirty="0">
                <a:latin typeface="Arial"/>
                <a:cs typeface="Arial"/>
              </a:rPr>
              <a:t>- </a:t>
            </a:r>
            <a:r>
              <a:rPr sz="1000" b="1" spc="-5" dirty="0">
                <a:latin typeface="Arial"/>
                <a:cs typeface="Arial"/>
              </a:rPr>
              <a:t>Esquema</a:t>
            </a:r>
            <a:r>
              <a:rPr sz="1000" b="1" spc="-20" dirty="0">
                <a:latin typeface="Arial"/>
                <a:cs typeface="Arial"/>
              </a:rPr>
              <a:t> </a:t>
            </a:r>
            <a:r>
              <a:rPr sz="1000" b="1" dirty="0">
                <a:latin typeface="Arial"/>
                <a:cs typeface="Arial"/>
              </a:rPr>
              <a:t>TN-C</a:t>
            </a:r>
            <a:endParaRPr sz="1000">
              <a:latin typeface="Arial"/>
              <a:cs typeface="Arial"/>
            </a:endParaRPr>
          </a:p>
          <a:p>
            <a:pPr algn="ctr">
              <a:lnSpc>
                <a:spcPts val="1185"/>
              </a:lnSpc>
            </a:pPr>
            <a:r>
              <a:rPr sz="1000" b="1" dirty="0">
                <a:latin typeface="Arial"/>
                <a:cs typeface="Arial"/>
              </a:rPr>
              <a:t>Neutro a (T)ierra – Masas a (N)eutro [Con conductor (C)omún</a:t>
            </a:r>
            <a:r>
              <a:rPr sz="1000" b="1" spc="-65" dirty="0">
                <a:latin typeface="Arial"/>
                <a:cs typeface="Arial"/>
              </a:rPr>
              <a:t> </a:t>
            </a:r>
            <a:r>
              <a:rPr sz="1000" b="1" dirty="0">
                <a:latin typeface="Arial"/>
                <a:cs typeface="Arial"/>
              </a:rPr>
              <a:t>PEN]</a:t>
            </a:r>
            <a:endParaRPr sz="1000">
              <a:latin typeface="Arial"/>
              <a:cs typeface="Aria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005381732"/>
              </p:ext>
            </p:extLst>
          </p:nvPr>
        </p:nvGraphicFramePr>
        <p:xfrm>
          <a:off x="2232164" y="506222"/>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14</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04599" y="558082"/>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p:nvPr/>
        </p:nvSpPr>
        <p:spPr>
          <a:xfrm>
            <a:off x="2831096" y="3897121"/>
            <a:ext cx="0" cy="1131570"/>
          </a:xfrm>
          <a:custGeom>
            <a:avLst/>
            <a:gdLst/>
            <a:ahLst/>
            <a:cxnLst/>
            <a:rect l="l" t="t" r="r" b="b"/>
            <a:pathLst>
              <a:path h="1131570">
                <a:moveTo>
                  <a:pt x="0" y="0"/>
                </a:moveTo>
                <a:lnTo>
                  <a:pt x="0" y="1131570"/>
                </a:lnTo>
              </a:path>
            </a:pathLst>
          </a:custGeom>
          <a:ln w="3175">
            <a:solidFill>
              <a:srgbClr val="000000"/>
            </a:solidFill>
          </a:ln>
        </p:spPr>
        <p:txBody>
          <a:bodyPr wrap="square" lIns="0" tIns="0" rIns="0" bIns="0" rtlCol="0"/>
          <a:lstStyle/>
          <a:p>
            <a:endParaRPr/>
          </a:p>
        </p:txBody>
      </p:sp>
      <p:sp>
        <p:nvSpPr>
          <p:cNvPr id="5" name="object 5"/>
          <p:cNvSpPr/>
          <p:nvPr/>
        </p:nvSpPr>
        <p:spPr>
          <a:xfrm>
            <a:off x="3930662" y="3721862"/>
            <a:ext cx="0" cy="109220"/>
          </a:xfrm>
          <a:custGeom>
            <a:avLst/>
            <a:gdLst/>
            <a:ahLst/>
            <a:cxnLst/>
            <a:rect l="l" t="t" r="r" b="b"/>
            <a:pathLst>
              <a:path h="109220">
                <a:moveTo>
                  <a:pt x="0" y="0"/>
                </a:moveTo>
                <a:lnTo>
                  <a:pt x="0" y="108965"/>
                </a:lnTo>
              </a:path>
            </a:pathLst>
          </a:custGeom>
          <a:ln w="3175">
            <a:solidFill>
              <a:srgbClr val="000000"/>
            </a:solidFill>
          </a:ln>
        </p:spPr>
        <p:txBody>
          <a:bodyPr wrap="square" lIns="0" tIns="0" rIns="0" bIns="0" rtlCol="0"/>
          <a:lstStyle/>
          <a:p>
            <a:endParaRPr/>
          </a:p>
        </p:txBody>
      </p:sp>
      <p:sp>
        <p:nvSpPr>
          <p:cNvPr id="6" name="object 6"/>
          <p:cNvSpPr/>
          <p:nvPr/>
        </p:nvSpPr>
        <p:spPr>
          <a:xfrm>
            <a:off x="3930662" y="3856736"/>
            <a:ext cx="0" cy="102870"/>
          </a:xfrm>
          <a:custGeom>
            <a:avLst/>
            <a:gdLst/>
            <a:ahLst/>
            <a:cxnLst/>
            <a:rect l="l" t="t" r="r" b="b"/>
            <a:pathLst>
              <a:path h="102870">
                <a:moveTo>
                  <a:pt x="0" y="0"/>
                </a:moveTo>
                <a:lnTo>
                  <a:pt x="0" y="102869"/>
                </a:lnTo>
              </a:path>
            </a:pathLst>
          </a:custGeom>
          <a:ln w="3175">
            <a:solidFill>
              <a:srgbClr val="000000"/>
            </a:solidFill>
          </a:ln>
        </p:spPr>
        <p:txBody>
          <a:bodyPr wrap="square" lIns="0" tIns="0" rIns="0" bIns="0" rtlCol="0"/>
          <a:lstStyle/>
          <a:p>
            <a:endParaRPr/>
          </a:p>
        </p:txBody>
      </p:sp>
      <p:sp>
        <p:nvSpPr>
          <p:cNvPr id="7" name="object 7"/>
          <p:cNvSpPr/>
          <p:nvPr/>
        </p:nvSpPr>
        <p:spPr>
          <a:xfrm>
            <a:off x="3930662" y="3985513"/>
            <a:ext cx="0" cy="104139"/>
          </a:xfrm>
          <a:custGeom>
            <a:avLst/>
            <a:gdLst/>
            <a:ahLst/>
            <a:cxnLst/>
            <a:rect l="l" t="t" r="r" b="b"/>
            <a:pathLst>
              <a:path h="104139">
                <a:moveTo>
                  <a:pt x="0" y="0"/>
                </a:moveTo>
                <a:lnTo>
                  <a:pt x="0" y="103631"/>
                </a:lnTo>
              </a:path>
            </a:pathLst>
          </a:custGeom>
          <a:ln w="3175">
            <a:solidFill>
              <a:srgbClr val="000000"/>
            </a:solidFill>
          </a:ln>
        </p:spPr>
        <p:txBody>
          <a:bodyPr wrap="square" lIns="0" tIns="0" rIns="0" bIns="0" rtlCol="0"/>
          <a:lstStyle/>
          <a:p>
            <a:endParaRPr/>
          </a:p>
        </p:txBody>
      </p:sp>
      <p:sp>
        <p:nvSpPr>
          <p:cNvPr id="8" name="object 8"/>
          <p:cNvSpPr/>
          <p:nvPr/>
        </p:nvSpPr>
        <p:spPr>
          <a:xfrm>
            <a:off x="3930662" y="4115053"/>
            <a:ext cx="0" cy="102870"/>
          </a:xfrm>
          <a:custGeom>
            <a:avLst/>
            <a:gdLst/>
            <a:ahLst/>
            <a:cxnLst/>
            <a:rect l="l" t="t" r="r" b="b"/>
            <a:pathLst>
              <a:path h="102870">
                <a:moveTo>
                  <a:pt x="0" y="0"/>
                </a:moveTo>
                <a:lnTo>
                  <a:pt x="0" y="102870"/>
                </a:lnTo>
              </a:path>
            </a:pathLst>
          </a:custGeom>
          <a:ln w="3175">
            <a:solidFill>
              <a:srgbClr val="000000"/>
            </a:solidFill>
          </a:ln>
        </p:spPr>
        <p:txBody>
          <a:bodyPr wrap="square" lIns="0" tIns="0" rIns="0" bIns="0" rtlCol="0"/>
          <a:lstStyle/>
          <a:p>
            <a:endParaRPr/>
          </a:p>
        </p:txBody>
      </p:sp>
      <p:sp>
        <p:nvSpPr>
          <p:cNvPr id="9" name="object 9"/>
          <p:cNvSpPr/>
          <p:nvPr/>
        </p:nvSpPr>
        <p:spPr>
          <a:xfrm>
            <a:off x="3930662" y="4243832"/>
            <a:ext cx="0" cy="102870"/>
          </a:xfrm>
          <a:custGeom>
            <a:avLst/>
            <a:gdLst/>
            <a:ahLst/>
            <a:cxnLst/>
            <a:rect l="l" t="t" r="r" b="b"/>
            <a:pathLst>
              <a:path h="102870">
                <a:moveTo>
                  <a:pt x="0" y="0"/>
                </a:moveTo>
                <a:lnTo>
                  <a:pt x="0" y="102870"/>
                </a:lnTo>
              </a:path>
            </a:pathLst>
          </a:custGeom>
          <a:ln w="3175">
            <a:solidFill>
              <a:srgbClr val="000000"/>
            </a:solidFill>
          </a:ln>
        </p:spPr>
        <p:txBody>
          <a:bodyPr wrap="square" lIns="0" tIns="0" rIns="0" bIns="0" rtlCol="0"/>
          <a:lstStyle/>
          <a:p>
            <a:endParaRPr/>
          </a:p>
        </p:txBody>
      </p:sp>
      <p:sp>
        <p:nvSpPr>
          <p:cNvPr id="10" name="object 10"/>
          <p:cNvSpPr/>
          <p:nvPr/>
        </p:nvSpPr>
        <p:spPr>
          <a:xfrm>
            <a:off x="3930662" y="4372609"/>
            <a:ext cx="0" cy="104139"/>
          </a:xfrm>
          <a:custGeom>
            <a:avLst/>
            <a:gdLst/>
            <a:ahLst/>
            <a:cxnLst/>
            <a:rect l="l" t="t" r="r" b="b"/>
            <a:pathLst>
              <a:path h="104139">
                <a:moveTo>
                  <a:pt x="0" y="0"/>
                </a:moveTo>
                <a:lnTo>
                  <a:pt x="0" y="103632"/>
                </a:lnTo>
              </a:path>
            </a:pathLst>
          </a:custGeom>
          <a:ln w="3175">
            <a:solidFill>
              <a:srgbClr val="000000"/>
            </a:solidFill>
          </a:ln>
        </p:spPr>
        <p:txBody>
          <a:bodyPr wrap="square" lIns="0" tIns="0" rIns="0" bIns="0" rtlCol="0"/>
          <a:lstStyle/>
          <a:p>
            <a:endParaRPr/>
          </a:p>
        </p:txBody>
      </p:sp>
      <p:sp>
        <p:nvSpPr>
          <p:cNvPr id="11" name="object 11"/>
          <p:cNvSpPr/>
          <p:nvPr/>
        </p:nvSpPr>
        <p:spPr>
          <a:xfrm>
            <a:off x="3930662" y="4502150"/>
            <a:ext cx="0" cy="102870"/>
          </a:xfrm>
          <a:custGeom>
            <a:avLst/>
            <a:gdLst/>
            <a:ahLst/>
            <a:cxnLst/>
            <a:rect l="l" t="t" r="r" b="b"/>
            <a:pathLst>
              <a:path h="102870">
                <a:moveTo>
                  <a:pt x="0" y="0"/>
                </a:moveTo>
                <a:lnTo>
                  <a:pt x="0" y="102870"/>
                </a:lnTo>
              </a:path>
            </a:pathLst>
          </a:custGeom>
          <a:ln w="3175">
            <a:solidFill>
              <a:srgbClr val="000000"/>
            </a:solidFill>
          </a:ln>
        </p:spPr>
        <p:txBody>
          <a:bodyPr wrap="square" lIns="0" tIns="0" rIns="0" bIns="0" rtlCol="0"/>
          <a:lstStyle/>
          <a:p>
            <a:endParaRPr/>
          </a:p>
        </p:txBody>
      </p:sp>
      <p:sp>
        <p:nvSpPr>
          <p:cNvPr id="12" name="object 12"/>
          <p:cNvSpPr/>
          <p:nvPr/>
        </p:nvSpPr>
        <p:spPr>
          <a:xfrm>
            <a:off x="3930662" y="4630927"/>
            <a:ext cx="0" cy="102870"/>
          </a:xfrm>
          <a:custGeom>
            <a:avLst/>
            <a:gdLst/>
            <a:ahLst/>
            <a:cxnLst/>
            <a:rect l="l" t="t" r="r" b="b"/>
            <a:pathLst>
              <a:path h="102870">
                <a:moveTo>
                  <a:pt x="0" y="0"/>
                </a:moveTo>
                <a:lnTo>
                  <a:pt x="0" y="102870"/>
                </a:lnTo>
              </a:path>
            </a:pathLst>
          </a:custGeom>
          <a:ln w="3175">
            <a:solidFill>
              <a:srgbClr val="000000"/>
            </a:solidFill>
          </a:ln>
        </p:spPr>
        <p:txBody>
          <a:bodyPr wrap="square" lIns="0" tIns="0" rIns="0" bIns="0" rtlCol="0"/>
          <a:lstStyle/>
          <a:p>
            <a:endParaRPr/>
          </a:p>
        </p:txBody>
      </p:sp>
      <p:sp>
        <p:nvSpPr>
          <p:cNvPr id="13" name="object 13"/>
          <p:cNvSpPr/>
          <p:nvPr/>
        </p:nvSpPr>
        <p:spPr>
          <a:xfrm>
            <a:off x="3930662" y="4759706"/>
            <a:ext cx="0" cy="109220"/>
          </a:xfrm>
          <a:custGeom>
            <a:avLst/>
            <a:gdLst/>
            <a:ahLst/>
            <a:cxnLst/>
            <a:rect l="l" t="t" r="r" b="b"/>
            <a:pathLst>
              <a:path h="109220">
                <a:moveTo>
                  <a:pt x="0" y="0"/>
                </a:moveTo>
                <a:lnTo>
                  <a:pt x="0" y="108965"/>
                </a:lnTo>
              </a:path>
            </a:pathLst>
          </a:custGeom>
          <a:ln w="3175">
            <a:solidFill>
              <a:srgbClr val="000000"/>
            </a:solidFill>
          </a:ln>
        </p:spPr>
        <p:txBody>
          <a:bodyPr wrap="square" lIns="0" tIns="0" rIns="0" bIns="0" rtlCol="0"/>
          <a:lstStyle/>
          <a:p>
            <a:endParaRPr/>
          </a:p>
        </p:txBody>
      </p:sp>
      <p:sp>
        <p:nvSpPr>
          <p:cNvPr id="14" name="object 14"/>
          <p:cNvSpPr/>
          <p:nvPr/>
        </p:nvSpPr>
        <p:spPr>
          <a:xfrm>
            <a:off x="5610872" y="3897121"/>
            <a:ext cx="0" cy="1586230"/>
          </a:xfrm>
          <a:custGeom>
            <a:avLst/>
            <a:gdLst/>
            <a:ahLst/>
            <a:cxnLst/>
            <a:rect l="l" t="t" r="r" b="b"/>
            <a:pathLst>
              <a:path h="1586229">
                <a:moveTo>
                  <a:pt x="0" y="1585722"/>
                </a:moveTo>
                <a:lnTo>
                  <a:pt x="0" y="0"/>
                </a:lnTo>
              </a:path>
            </a:pathLst>
          </a:custGeom>
          <a:ln w="3175">
            <a:solidFill>
              <a:srgbClr val="000000"/>
            </a:solidFill>
          </a:ln>
        </p:spPr>
        <p:txBody>
          <a:bodyPr wrap="square" lIns="0" tIns="0" rIns="0" bIns="0" rtlCol="0"/>
          <a:lstStyle/>
          <a:p>
            <a:endParaRPr/>
          </a:p>
        </p:txBody>
      </p:sp>
      <p:sp>
        <p:nvSpPr>
          <p:cNvPr id="15" name="object 15"/>
          <p:cNvSpPr/>
          <p:nvPr/>
        </p:nvSpPr>
        <p:spPr>
          <a:xfrm>
            <a:off x="4777244" y="4671313"/>
            <a:ext cx="0" cy="584200"/>
          </a:xfrm>
          <a:custGeom>
            <a:avLst/>
            <a:gdLst/>
            <a:ahLst/>
            <a:cxnLst/>
            <a:rect l="l" t="t" r="r" b="b"/>
            <a:pathLst>
              <a:path h="584200">
                <a:moveTo>
                  <a:pt x="0" y="583692"/>
                </a:moveTo>
                <a:lnTo>
                  <a:pt x="0" y="0"/>
                </a:lnTo>
              </a:path>
            </a:pathLst>
          </a:custGeom>
          <a:ln w="3175">
            <a:solidFill>
              <a:srgbClr val="000000"/>
            </a:solidFill>
          </a:ln>
        </p:spPr>
        <p:txBody>
          <a:bodyPr wrap="square" lIns="0" tIns="0" rIns="0" bIns="0" rtlCol="0"/>
          <a:lstStyle/>
          <a:p>
            <a:endParaRPr/>
          </a:p>
        </p:txBody>
      </p:sp>
      <p:sp>
        <p:nvSpPr>
          <p:cNvPr id="16" name="object 16"/>
          <p:cNvSpPr/>
          <p:nvPr/>
        </p:nvSpPr>
        <p:spPr>
          <a:xfrm>
            <a:off x="4313187" y="4559300"/>
            <a:ext cx="129539" cy="224154"/>
          </a:xfrm>
          <a:custGeom>
            <a:avLst/>
            <a:gdLst/>
            <a:ahLst/>
            <a:cxnLst/>
            <a:rect l="l" t="t" r="r" b="b"/>
            <a:pathLst>
              <a:path w="129539" h="224154">
                <a:moveTo>
                  <a:pt x="0" y="224027"/>
                </a:moveTo>
                <a:lnTo>
                  <a:pt x="129540" y="0"/>
                </a:lnTo>
              </a:path>
            </a:pathLst>
          </a:custGeom>
          <a:ln w="3175">
            <a:solidFill>
              <a:srgbClr val="000000"/>
            </a:solidFill>
          </a:ln>
        </p:spPr>
        <p:txBody>
          <a:bodyPr wrap="square" lIns="0" tIns="0" rIns="0" bIns="0" rtlCol="0"/>
          <a:lstStyle/>
          <a:p>
            <a:endParaRPr/>
          </a:p>
        </p:txBody>
      </p:sp>
      <p:sp>
        <p:nvSpPr>
          <p:cNvPr id="17" name="object 17"/>
          <p:cNvSpPr/>
          <p:nvPr/>
        </p:nvSpPr>
        <p:spPr>
          <a:xfrm>
            <a:off x="3232671" y="4559300"/>
            <a:ext cx="129539" cy="224154"/>
          </a:xfrm>
          <a:custGeom>
            <a:avLst/>
            <a:gdLst/>
            <a:ahLst/>
            <a:cxnLst/>
            <a:rect l="l" t="t" r="r" b="b"/>
            <a:pathLst>
              <a:path w="129539" h="224154">
                <a:moveTo>
                  <a:pt x="0" y="224027"/>
                </a:moveTo>
                <a:lnTo>
                  <a:pt x="129540" y="0"/>
                </a:lnTo>
              </a:path>
            </a:pathLst>
          </a:custGeom>
          <a:ln w="3175">
            <a:solidFill>
              <a:srgbClr val="000000"/>
            </a:solidFill>
          </a:ln>
        </p:spPr>
        <p:txBody>
          <a:bodyPr wrap="square" lIns="0" tIns="0" rIns="0" bIns="0" rtlCol="0"/>
          <a:lstStyle/>
          <a:p>
            <a:endParaRPr/>
          </a:p>
        </p:txBody>
      </p:sp>
      <p:sp>
        <p:nvSpPr>
          <p:cNvPr id="18" name="object 18"/>
          <p:cNvSpPr/>
          <p:nvPr/>
        </p:nvSpPr>
        <p:spPr>
          <a:xfrm>
            <a:off x="3232671" y="4559300"/>
            <a:ext cx="129539" cy="224154"/>
          </a:xfrm>
          <a:custGeom>
            <a:avLst/>
            <a:gdLst/>
            <a:ahLst/>
            <a:cxnLst/>
            <a:rect l="l" t="t" r="r" b="b"/>
            <a:pathLst>
              <a:path w="129539" h="224154">
                <a:moveTo>
                  <a:pt x="0" y="224027"/>
                </a:moveTo>
                <a:lnTo>
                  <a:pt x="129540" y="0"/>
                </a:lnTo>
              </a:path>
            </a:pathLst>
          </a:custGeom>
          <a:ln w="3175">
            <a:solidFill>
              <a:srgbClr val="000000"/>
            </a:solidFill>
          </a:ln>
        </p:spPr>
        <p:txBody>
          <a:bodyPr wrap="square" lIns="0" tIns="0" rIns="0" bIns="0" rtlCol="0"/>
          <a:lstStyle/>
          <a:p>
            <a:endParaRPr/>
          </a:p>
        </p:txBody>
      </p:sp>
      <p:sp>
        <p:nvSpPr>
          <p:cNvPr id="19" name="object 19"/>
          <p:cNvSpPr/>
          <p:nvPr/>
        </p:nvSpPr>
        <p:spPr>
          <a:xfrm>
            <a:off x="4313187" y="4559300"/>
            <a:ext cx="129539" cy="224154"/>
          </a:xfrm>
          <a:custGeom>
            <a:avLst/>
            <a:gdLst/>
            <a:ahLst/>
            <a:cxnLst/>
            <a:rect l="l" t="t" r="r" b="b"/>
            <a:pathLst>
              <a:path w="129539" h="224154">
                <a:moveTo>
                  <a:pt x="0" y="224027"/>
                </a:moveTo>
                <a:lnTo>
                  <a:pt x="129540" y="0"/>
                </a:lnTo>
              </a:path>
            </a:pathLst>
          </a:custGeom>
          <a:ln w="3175">
            <a:solidFill>
              <a:srgbClr val="000000"/>
            </a:solidFill>
          </a:ln>
        </p:spPr>
        <p:txBody>
          <a:bodyPr wrap="square" lIns="0" tIns="0" rIns="0" bIns="0" rtlCol="0"/>
          <a:lstStyle/>
          <a:p>
            <a:endParaRPr/>
          </a:p>
        </p:txBody>
      </p:sp>
      <p:sp>
        <p:nvSpPr>
          <p:cNvPr id="20" name="object 20"/>
          <p:cNvSpPr/>
          <p:nvPr/>
        </p:nvSpPr>
        <p:spPr>
          <a:xfrm>
            <a:off x="2827287" y="3897121"/>
            <a:ext cx="8890" cy="1131570"/>
          </a:xfrm>
          <a:custGeom>
            <a:avLst/>
            <a:gdLst/>
            <a:ahLst/>
            <a:cxnLst/>
            <a:rect l="l" t="t" r="r" b="b"/>
            <a:pathLst>
              <a:path w="8890" h="1131570">
                <a:moveTo>
                  <a:pt x="8381" y="0"/>
                </a:moveTo>
                <a:lnTo>
                  <a:pt x="0" y="0"/>
                </a:lnTo>
                <a:lnTo>
                  <a:pt x="8381" y="1131570"/>
                </a:lnTo>
                <a:lnTo>
                  <a:pt x="8381" y="0"/>
                </a:lnTo>
                <a:close/>
              </a:path>
            </a:pathLst>
          </a:custGeom>
          <a:solidFill>
            <a:srgbClr val="000000"/>
          </a:solidFill>
        </p:spPr>
        <p:txBody>
          <a:bodyPr wrap="square" lIns="0" tIns="0" rIns="0" bIns="0" rtlCol="0"/>
          <a:lstStyle/>
          <a:p>
            <a:endParaRPr/>
          </a:p>
        </p:txBody>
      </p:sp>
      <p:sp>
        <p:nvSpPr>
          <p:cNvPr id="21" name="object 21"/>
          <p:cNvSpPr/>
          <p:nvPr/>
        </p:nvSpPr>
        <p:spPr>
          <a:xfrm>
            <a:off x="2827287" y="3897121"/>
            <a:ext cx="8890" cy="1131570"/>
          </a:xfrm>
          <a:custGeom>
            <a:avLst/>
            <a:gdLst/>
            <a:ahLst/>
            <a:cxnLst/>
            <a:rect l="l" t="t" r="r" b="b"/>
            <a:pathLst>
              <a:path w="8890" h="1131570">
                <a:moveTo>
                  <a:pt x="0" y="0"/>
                </a:moveTo>
                <a:lnTo>
                  <a:pt x="0" y="1131570"/>
                </a:lnTo>
                <a:lnTo>
                  <a:pt x="8381" y="1131570"/>
                </a:lnTo>
                <a:lnTo>
                  <a:pt x="0" y="0"/>
                </a:lnTo>
                <a:close/>
              </a:path>
            </a:pathLst>
          </a:custGeom>
          <a:solidFill>
            <a:srgbClr val="000000"/>
          </a:solidFill>
        </p:spPr>
        <p:txBody>
          <a:bodyPr wrap="square" lIns="0" tIns="0" rIns="0" bIns="0" rtlCol="0"/>
          <a:lstStyle/>
          <a:p>
            <a:endParaRPr/>
          </a:p>
        </p:txBody>
      </p:sp>
      <p:sp>
        <p:nvSpPr>
          <p:cNvPr id="22" name="object 22"/>
          <p:cNvSpPr/>
          <p:nvPr/>
        </p:nvSpPr>
        <p:spPr>
          <a:xfrm>
            <a:off x="2827287" y="3897121"/>
            <a:ext cx="8890" cy="1131570"/>
          </a:xfrm>
          <a:custGeom>
            <a:avLst/>
            <a:gdLst/>
            <a:ahLst/>
            <a:cxnLst/>
            <a:rect l="l" t="t" r="r" b="b"/>
            <a:pathLst>
              <a:path w="8890" h="1131570">
                <a:moveTo>
                  <a:pt x="8381" y="0"/>
                </a:moveTo>
                <a:lnTo>
                  <a:pt x="0" y="0"/>
                </a:lnTo>
                <a:lnTo>
                  <a:pt x="0" y="1131570"/>
                </a:lnTo>
                <a:lnTo>
                  <a:pt x="8381" y="1131570"/>
                </a:lnTo>
                <a:lnTo>
                  <a:pt x="8381" y="0"/>
                </a:lnTo>
              </a:path>
            </a:pathLst>
          </a:custGeom>
          <a:ln w="3175">
            <a:solidFill>
              <a:srgbClr val="000000"/>
            </a:solidFill>
          </a:ln>
        </p:spPr>
        <p:txBody>
          <a:bodyPr wrap="square" lIns="0" tIns="0" rIns="0" bIns="0" rtlCol="0"/>
          <a:lstStyle/>
          <a:p>
            <a:endParaRPr/>
          </a:p>
        </p:txBody>
      </p:sp>
      <p:sp>
        <p:nvSpPr>
          <p:cNvPr id="23" name="object 23"/>
          <p:cNvSpPr/>
          <p:nvPr/>
        </p:nvSpPr>
        <p:spPr>
          <a:xfrm>
            <a:off x="3229241" y="4556632"/>
            <a:ext cx="137160" cy="229361"/>
          </a:xfrm>
          <a:prstGeom prst="rect">
            <a:avLst/>
          </a:prstGeom>
          <a:blipFill>
            <a:blip r:embed="rId3" cstate="print"/>
            <a:stretch>
              <a:fillRect/>
            </a:stretch>
          </a:blipFill>
        </p:spPr>
        <p:txBody>
          <a:bodyPr wrap="square" lIns="0" tIns="0" rIns="0" bIns="0" rtlCol="0"/>
          <a:lstStyle/>
          <a:p>
            <a:endParaRPr/>
          </a:p>
        </p:txBody>
      </p:sp>
      <p:sp>
        <p:nvSpPr>
          <p:cNvPr id="24" name="object 24"/>
          <p:cNvSpPr/>
          <p:nvPr/>
        </p:nvSpPr>
        <p:spPr>
          <a:xfrm>
            <a:off x="4308996" y="4556632"/>
            <a:ext cx="137921" cy="229361"/>
          </a:xfrm>
          <a:prstGeom prst="rect">
            <a:avLst/>
          </a:prstGeom>
          <a:blipFill>
            <a:blip r:embed="rId4" cstate="print"/>
            <a:stretch>
              <a:fillRect/>
            </a:stretch>
          </a:blipFill>
        </p:spPr>
        <p:txBody>
          <a:bodyPr wrap="square" lIns="0" tIns="0" rIns="0" bIns="0" rtlCol="0"/>
          <a:lstStyle/>
          <a:p>
            <a:endParaRPr/>
          </a:p>
        </p:txBody>
      </p:sp>
      <p:sp>
        <p:nvSpPr>
          <p:cNvPr id="25" name="object 25"/>
          <p:cNvSpPr/>
          <p:nvPr/>
        </p:nvSpPr>
        <p:spPr>
          <a:xfrm>
            <a:off x="5606301" y="3897121"/>
            <a:ext cx="8890" cy="1586230"/>
          </a:xfrm>
          <a:custGeom>
            <a:avLst/>
            <a:gdLst/>
            <a:ahLst/>
            <a:cxnLst/>
            <a:rect l="l" t="t" r="r" b="b"/>
            <a:pathLst>
              <a:path w="8889" h="1586229">
                <a:moveTo>
                  <a:pt x="0" y="0"/>
                </a:moveTo>
                <a:lnTo>
                  <a:pt x="0" y="1585722"/>
                </a:lnTo>
                <a:lnTo>
                  <a:pt x="8381" y="1585722"/>
                </a:lnTo>
                <a:lnTo>
                  <a:pt x="0" y="0"/>
                </a:lnTo>
                <a:close/>
              </a:path>
            </a:pathLst>
          </a:custGeom>
          <a:solidFill>
            <a:srgbClr val="000000"/>
          </a:solidFill>
        </p:spPr>
        <p:txBody>
          <a:bodyPr wrap="square" lIns="0" tIns="0" rIns="0" bIns="0" rtlCol="0"/>
          <a:lstStyle/>
          <a:p>
            <a:endParaRPr/>
          </a:p>
        </p:txBody>
      </p:sp>
      <p:sp>
        <p:nvSpPr>
          <p:cNvPr id="26" name="object 26"/>
          <p:cNvSpPr/>
          <p:nvPr/>
        </p:nvSpPr>
        <p:spPr>
          <a:xfrm>
            <a:off x="5606301" y="3897121"/>
            <a:ext cx="8890" cy="1586230"/>
          </a:xfrm>
          <a:custGeom>
            <a:avLst/>
            <a:gdLst/>
            <a:ahLst/>
            <a:cxnLst/>
            <a:rect l="l" t="t" r="r" b="b"/>
            <a:pathLst>
              <a:path w="8889" h="1586229">
                <a:moveTo>
                  <a:pt x="8381" y="0"/>
                </a:moveTo>
                <a:lnTo>
                  <a:pt x="0" y="0"/>
                </a:lnTo>
                <a:lnTo>
                  <a:pt x="8381" y="1585722"/>
                </a:lnTo>
                <a:lnTo>
                  <a:pt x="8381" y="0"/>
                </a:lnTo>
                <a:close/>
              </a:path>
            </a:pathLst>
          </a:custGeom>
          <a:solidFill>
            <a:srgbClr val="000000"/>
          </a:solidFill>
        </p:spPr>
        <p:txBody>
          <a:bodyPr wrap="square" lIns="0" tIns="0" rIns="0" bIns="0" rtlCol="0"/>
          <a:lstStyle/>
          <a:p>
            <a:endParaRPr/>
          </a:p>
        </p:txBody>
      </p:sp>
      <p:sp>
        <p:nvSpPr>
          <p:cNvPr id="27" name="object 27"/>
          <p:cNvSpPr/>
          <p:nvPr/>
        </p:nvSpPr>
        <p:spPr>
          <a:xfrm>
            <a:off x="5606301" y="3897121"/>
            <a:ext cx="8890" cy="1586230"/>
          </a:xfrm>
          <a:custGeom>
            <a:avLst/>
            <a:gdLst/>
            <a:ahLst/>
            <a:cxnLst/>
            <a:rect l="l" t="t" r="r" b="b"/>
            <a:pathLst>
              <a:path w="8889" h="1586229">
                <a:moveTo>
                  <a:pt x="0" y="1585722"/>
                </a:moveTo>
                <a:lnTo>
                  <a:pt x="8381" y="1585722"/>
                </a:lnTo>
                <a:lnTo>
                  <a:pt x="8381" y="0"/>
                </a:lnTo>
                <a:lnTo>
                  <a:pt x="0" y="0"/>
                </a:lnTo>
                <a:lnTo>
                  <a:pt x="0" y="1585722"/>
                </a:lnTo>
              </a:path>
            </a:pathLst>
          </a:custGeom>
          <a:ln w="3175">
            <a:solidFill>
              <a:srgbClr val="000000"/>
            </a:solidFill>
          </a:ln>
        </p:spPr>
        <p:txBody>
          <a:bodyPr wrap="square" lIns="0" tIns="0" rIns="0" bIns="0" rtlCol="0"/>
          <a:lstStyle/>
          <a:p>
            <a:endParaRPr/>
          </a:p>
        </p:txBody>
      </p:sp>
      <p:sp>
        <p:nvSpPr>
          <p:cNvPr id="28" name="object 28"/>
          <p:cNvSpPr/>
          <p:nvPr/>
        </p:nvSpPr>
        <p:spPr>
          <a:xfrm>
            <a:off x="4772672" y="4671313"/>
            <a:ext cx="8890" cy="584200"/>
          </a:xfrm>
          <a:custGeom>
            <a:avLst/>
            <a:gdLst/>
            <a:ahLst/>
            <a:cxnLst/>
            <a:rect l="l" t="t" r="r" b="b"/>
            <a:pathLst>
              <a:path w="8889" h="584200">
                <a:moveTo>
                  <a:pt x="0" y="0"/>
                </a:moveTo>
                <a:lnTo>
                  <a:pt x="0" y="583692"/>
                </a:lnTo>
                <a:lnTo>
                  <a:pt x="8381" y="583692"/>
                </a:lnTo>
                <a:lnTo>
                  <a:pt x="0" y="0"/>
                </a:lnTo>
                <a:close/>
              </a:path>
            </a:pathLst>
          </a:custGeom>
          <a:solidFill>
            <a:srgbClr val="000000"/>
          </a:solidFill>
        </p:spPr>
        <p:txBody>
          <a:bodyPr wrap="square" lIns="0" tIns="0" rIns="0" bIns="0" rtlCol="0"/>
          <a:lstStyle/>
          <a:p>
            <a:endParaRPr/>
          </a:p>
        </p:txBody>
      </p:sp>
      <p:sp>
        <p:nvSpPr>
          <p:cNvPr id="29" name="object 29"/>
          <p:cNvSpPr/>
          <p:nvPr/>
        </p:nvSpPr>
        <p:spPr>
          <a:xfrm>
            <a:off x="4772672" y="4671313"/>
            <a:ext cx="8890" cy="584200"/>
          </a:xfrm>
          <a:custGeom>
            <a:avLst/>
            <a:gdLst/>
            <a:ahLst/>
            <a:cxnLst/>
            <a:rect l="l" t="t" r="r" b="b"/>
            <a:pathLst>
              <a:path w="8889" h="584200">
                <a:moveTo>
                  <a:pt x="8381" y="0"/>
                </a:moveTo>
                <a:lnTo>
                  <a:pt x="0" y="0"/>
                </a:lnTo>
                <a:lnTo>
                  <a:pt x="8381" y="583692"/>
                </a:lnTo>
                <a:lnTo>
                  <a:pt x="8381" y="0"/>
                </a:lnTo>
                <a:close/>
              </a:path>
            </a:pathLst>
          </a:custGeom>
          <a:solidFill>
            <a:srgbClr val="000000"/>
          </a:solidFill>
        </p:spPr>
        <p:txBody>
          <a:bodyPr wrap="square" lIns="0" tIns="0" rIns="0" bIns="0" rtlCol="0"/>
          <a:lstStyle/>
          <a:p>
            <a:endParaRPr/>
          </a:p>
        </p:txBody>
      </p:sp>
      <p:sp>
        <p:nvSpPr>
          <p:cNvPr id="30" name="object 30"/>
          <p:cNvSpPr/>
          <p:nvPr/>
        </p:nvSpPr>
        <p:spPr>
          <a:xfrm>
            <a:off x="4772672" y="4671313"/>
            <a:ext cx="8890" cy="584200"/>
          </a:xfrm>
          <a:custGeom>
            <a:avLst/>
            <a:gdLst/>
            <a:ahLst/>
            <a:cxnLst/>
            <a:rect l="l" t="t" r="r" b="b"/>
            <a:pathLst>
              <a:path w="8889" h="584200">
                <a:moveTo>
                  <a:pt x="0" y="583692"/>
                </a:moveTo>
                <a:lnTo>
                  <a:pt x="8381" y="583692"/>
                </a:lnTo>
                <a:lnTo>
                  <a:pt x="8381" y="0"/>
                </a:lnTo>
                <a:lnTo>
                  <a:pt x="0" y="0"/>
                </a:lnTo>
                <a:lnTo>
                  <a:pt x="0" y="583692"/>
                </a:lnTo>
              </a:path>
            </a:pathLst>
          </a:custGeom>
          <a:ln w="3175">
            <a:solidFill>
              <a:srgbClr val="000000"/>
            </a:solidFill>
          </a:ln>
        </p:spPr>
        <p:txBody>
          <a:bodyPr wrap="square" lIns="0" tIns="0" rIns="0" bIns="0" rtlCol="0"/>
          <a:lstStyle/>
          <a:p>
            <a:endParaRPr/>
          </a:p>
        </p:txBody>
      </p:sp>
      <p:sp>
        <p:nvSpPr>
          <p:cNvPr id="31" name="object 31"/>
          <p:cNvSpPr/>
          <p:nvPr/>
        </p:nvSpPr>
        <p:spPr>
          <a:xfrm>
            <a:off x="4777244" y="4671313"/>
            <a:ext cx="0" cy="584200"/>
          </a:xfrm>
          <a:custGeom>
            <a:avLst/>
            <a:gdLst/>
            <a:ahLst/>
            <a:cxnLst/>
            <a:rect l="l" t="t" r="r" b="b"/>
            <a:pathLst>
              <a:path h="584200">
                <a:moveTo>
                  <a:pt x="0" y="583692"/>
                </a:moveTo>
                <a:lnTo>
                  <a:pt x="0" y="0"/>
                </a:lnTo>
              </a:path>
            </a:pathLst>
          </a:custGeom>
          <a:ln w="3175">
            <a:solidFill>
              <a:srgbClr val="000000"/>
            </a:solidFill>
          </a:ln>
        </p:spPr>
        <p:txBody>
          <a:bodyPr wrap="square" lIns="0" tIns="0" rIns="0" bIns="0" rtlCol="0"/>
          <a:lstStyle/>
          <a:p>
            <a:endParaRPr/>
          </a:p>
        </p:txBody>
      </p:sp>
      <p:sp>
        <p:nvSpPr>
          <p:cNvPr id="32" name="object 32"/>
          <p:cNvSpPr/>
          <p:nvPr/>
        </p:nvSpPr>
        <p:spPr>
          <a:xfrm>
            <a:off x="4777244" y="5255006"/>
            <a:ext cx="1049020" cy="0"/>
          </a:xfrm>
          <a:custGeom>
            <a:avLst/>
            <a:gdLst/>
            <a:ahLst/>
            <a:cxnLst/>
            <a:rect l="l" t="t" r="r" b="b"/>
            <a:pathLst>
              <a:path w="1049020">
                <a:moveTo>
                  <a:pt x="0" y="0"/>
                </a:moveTo>
                <a:lnTo>
                  <a:pt x="1048512" y="0"/>
                </a:lnTo>
              </a:path>
            </a:pathLst>
          </a:custGeom>
          <a:ln w="3175">
            <a:solidFill>
              <a:srgbClr val="000000"/>
            </a:solidFill>
          </a:ln>
        </p:spPr>
        <p:txBody>
          <a:bodyPr wrap="square" lIns="0" tIns="0" rIns="0" bIns="0" rtlCol="0"/>
          <a:lstStyle/>
          <a:p>
            <a:endParaRPr/>
          </a:p>
        </p:txBody>
      </p:sp>
      <p:sp>
        <p:nvSpPr>
          <p:cNvPr id="33" name="object 33"/>
          <p:cNvSpPr/>
          <p:nvPr/>
        </p:nvSpPr>
        <p:spPr>
          <a:xfrm>
            <a:off x="4777244" y="5251195"/>
            <a:ext cx="1049020" cy="8890"/>
          </a:xfrm>
          <a:custGeom>
            <a:avLst/>
            <a:gdLst/>
            <a:ahLst/>
            <a:cxnLst/>
            <a:rect l="l" t="t" r="r" b="b"/>
            <a:pathLst>
              <a:path w="1049020" h="8889">
                <a:moveTo>
                  <a:pt x="1048512" y="0"/>
                </a:moveTo>
                <a:lnTo>
                  <a:pt x="0" y="0"/>
                </a:lnTo>
                <a:lnTo>
                  <a:pt x="0" y="8381"/>
                </a:lnTo>
                <a:lnTo>
                  <a:pt x="1048512" y="0"/>
                </a:lnTo>
                <a:close/>
              </a:path>
            </a:pathLst>
          </a:custGeom>
          <a:solidFill>
            <a:srgbClr val="000000"/>
          </a:solidFill>
        </p:spPr>
        <p:txBody>
          <a:bodyPr wrap="square" lIns="0" tIns="0" rIns="0" bIns="0" rtlCol="0"/>
          <a:lstStyle/>
          <a:p>
            <a:endParaRPr/>
          </a:p>
        </p:txBody>
      </p:sp>
      <p:sp>
        <p:nvSpPr>
          <p:cNvPr id="34" name="object 34"/>
          <p:cNvSpPr/>
          <p:nvPr/>
        </p:nvSpPr>
        <p:spPr>
          <a:xfrm>
            <a:off x="4777244" y="5251195"/>
            <a:ext cx="1049020" cy="8890"/>
          </a:xfrm>
          <a:custGeom>
            <a:avLst/>
            <a:gdLst/>
            <a:ahLst/>
            <a:cxnLst/>
            <a:rect l="l" t="t" r="r" b="b"/>
            <a:pathLst>
              <a:path w="1049020" h="8889">
                <a:moveTo>
                  <a:pt x="1048512" y="0"/>
                </a:moveTo>
                <a:lnTo>
                  <a:pt x="0" y="8381"/>
                </a:lnTo>
                <a:lnTo>
                  <a:pt x="1048512" y="8381"/>
                </a:lnTo>
                <a:lnTo>
                  <a:pt x="1048512" y="0"/>
                </a:lnTo>
                <a:close/>
              </a:path>
            </a:pathLst>
          </a:custGeom>
          <a:solidFill>
            <a:srgbClr val="000000"/>
          </a:solidFill>
        </p:spPr>
        <p:txBody>
          <a:bodyPr wrap="square" lIns="0" tIns="0" rIns="0" bIns="0" rtlCol="0"/>
          <a:lstStyle/>
          <a:p>
            <a:endParaRPr/>
          </a:p>
        </p:txBody>
      </p:sp>
      <p:sp>
        <p:nvSpPr>
          <p:cNvPr id="35" name="object 35"/>
          <p:cNvSpPr/>
          <p:nvPr/>
        </p:nvSpPr>
        <p:spPr>
          <a:xfrm>
            <a:off x="4777244" y="5251195"/>
            <a:ext cx="1049020" cy="8890"/>
          </a:xfrm>
          <a:custGeom>
            <a:avLst/>
            <a:gdLst/>
            <a:ahLst/>
            <a:cxnLst/>
            <a:rect l="l" t="t" r="r" b="b"/>
            <a:pathLst>
              <a:path w="1049020" h="8889">
                <a:moveTo>
                  <a:pt x="0" y="0"/>
                </a:moveTo>
                <a:lnTo>
                  <a:pt x="0" y="8381"/>
                </a:lnTo>
                <a:lnTo>
                  <a:pt x="1048512" y="8381"/>
                </a:lnTo>
                <a:lnTo>
                  <a:pt x="1048512" y="0"/>
                </a:lnTo>
                <a:lnTo>
                  <a:pt x="0" y="0"/>
                </a:lnTo>
              </a:path>
            </a:pathLst>
          </a:custGeom>
          <a:ln w="3175">
            <a:solidFill>
              <a:srgbClr val="000000"/>
            </a:solidFill>
          </a:ln>
        </p:spPr>
        <p:txBody>
          <a:bodyPr wrap="square" lIns="0" tIns="0" rIns="0" bIns="0" rtlCol="0"/>
          <a:lstStyle/>
          <a:p>
            <a:endParaRPr/>
          </a:p>
        </p:txBody>
      </p:sp>
      <p:sp>
        <p:nvSpPr>
          <p:cNvPr id="36" name="object 36"/>
          <p:cNvSpPr/>
          <p:nvPr/>
        </p:nvSpPr>
        <p:spPr>
          <a:xfrm>
            <a:off x="4777244" y="5710682"/>
            <a:ext cx="1049020" cy="0"/>
          </a:xfrm>
          <a:custGeom>
            <a:avLst/>
            <a:gdLst/>
            <a:ahLst/>
            <a:cxnLst/>
            <a:rect l="l" t="t" r="r" b="b"/>
            <a:pathLst>
              <a:path w="1049020">
                <a:moveTo>
                  <a:pt x="1048512" y="0"/>
                </a:moveTo>
                <a:lnTo>
                  <a:pt x="0" y="0"/>
                </a:lnTo>
              </a:path>
            </a:pathLst>
          </a:custGeom>
          <a:ln w="3175">
            <a:solidFill>
              <a:srgbClr val="000000"/>
            </a:solidFill>
          </a:ln>
        </p:spPr>
        <p:txBody>
          <a:bodyPr wrap="square" lIns="0" tIns="0" rIns="0" bIns="0" rtlCol="0"/>
          <a:lstStyle/>
          <a:p>
            <a:endParaRPr/>
          </a:p>
        </p:txBody>
      </p:sp>
      <p:sp>
        <p:nvSpPr>
          <p:cNvPr id="37" name="object 37"/>
          <p:cNvSpPr/>
          <p:nvPr/>
        </p:nvSpPr>
        <p:spPr>
          <a:xfrm>
            <a:off x="4777244" y="5706109"/>
            <a:ext cx="1049020" cy="9525"/>
          </a:xfrm>
          <a:custGeom>
            <a:avLst/>
            <a:gdLst/>
            <a:ahLst/>
            <a:cxnLst/>
            <a:rect l="l" t="t" r="r" b="b"/>
            <a:pathLst>
              <a:path w="1049020" h="9525">
                <a:moveTo>
                  <a:pt x="1048512" y="0"/>
                </a:moveTo>
                <a:lnTo>
                  <a:pt x="0" y="9143"/>
                </a:lnTo>
                <a:lnTo>
                  <a:pt x="1048512" y="9143"/>
                </a:lnTo>
                <a:lnTo>
                  <a:pt x="1048512" y="0"/>
                </a:lnTo>
                <a:close/>
              </a:path>
            </a:pathLst>
          </a:custGeom>
          <a:solidFill>
            <a:srgbClr val="000000"/>
          </a:solidFill>
        </p:spPr>
        <p:txBody>
          <a:bodyPr wrap="square" lIns="0" tIns="0" rIns="0" bIns="0" rtlCol="0"/>
          <a:lstStyle/>
          <a:p>
            <a:endParaRPr/>
          </a:p>
        </p:txBody>
      </p:sp>
      <p:sp>
        <p:nvSpPr>
          <p:cNvPr id="38" name="object 38"/>
          <p:cNvSpPr/>
          <p:nvPr/>
        </p:nvSpPr>
        <p:spPr>
          <a:xfrm>
            <a:off x="4777244" y="5706109"/>
            <a:ext cx="1049020" cy="9525"/>
          </a:xfrm>
          <a:custGeom>
            <a:avLst/>
            <a:gdLst/>
            <a:ahLst/>
            <a:cxnLst/>
            <a:rect l="l" t="t" r="r" b="b"/>
            <a:pathLst>
              <a:path w="1049020" h="9525">
                <a:moveTo>
                  <a:pt x="1048512" y="0"/>
                </a:moveTo>
                <a:lnTo>
                  <a:pt x="0" y="0"/>
                </a:lnTo>
                <a:lnTo>
                  <a:pt x="0" y="9143"/>
                </a:lnTo>
                <a:lnTo>
                  <a:pt x="1048512" y="0"/>
                </a:lnTo>
                <a:close/>
              </a:path>
            </a:pathLst>
          </a:custGeom>
          <a:solidFill>
            <a:srgbClr val="000000"/>
          </a:solidFill>
        </p:spPr>
        <p:txBody>
          <a:bodyPr wrap="square" lIns="0" tIns="0" rIns="0" bIns="0" rtlCol="0"/>
          <a:lstStyle/>
          <a:p>
            <a:endParaRPr/>
          </a:p>
        </p:txBody>
      </p:sp>
      <p:sp>
        <p:nvSpPr>
          <p:cNvPr id="39" name="object 39"/>
          <p:cNvSpPr txBox="1"/>
          <p:nvPr/>
        </p:nvSpPr>
        <p:spPr>
          <a:xfrm>
            <a:off x="2764676" y="4929009"/>
            <a:ext cx="661670" cy="133985"/>
          </a:xfrm>
          <a:prstGeom prst="rect">
            <a:avLst/>
          </a:prstGeom>
        </p:spPr>
        <p:txBody>
          <a:bodyPr vert="horz" wrap="square" lIns="0" tIns="13335" rIns="0" bIns="0" rtlCol="0">
            <a:spAutoFit/>
          </a:bodyPr>
          <a:lstStyle/>
          <a:p>
            <a:pPr marL="12700">
              <a:lnSpc>
                <a:spcPct val="100000"/>
              </a:lnSpc>
              <a:spcBef>
                <a:spcPts val="105"/>
              </a:spcBef>
            </a:pPr>
            <a:r>
              <a:rPr sz="700" u="sng" dirty="0">
                <a:uFill>
                  <a:solidFill>
                    <a:srgbClr val="000000"/>
                  </a:solidFill>
                </a:uFill>
                <a:latin typeface="Arial"/>
                <a:cs typeface="Arial"/>
              </a:rPr>
              <a:t>   </a:t>
            </a:r>
            <a:r>
              <a:rPr sz="700" u="sng" spc="65" dirty="0">
                <a:uFill>
                  <a:solidFill>
                    <a:srgbClr val="000000"/>
                  </a:solidFill>
                </a:uFill>
                <a:latin typeface="Arial"/>
                <a:cs typeface="Arial"/>
              </a:rPr>
              <a:t> </a:t>
            </a:r>
            <a:r>
              <a:rPr sz="700" dirty="0">
                <a:latin typeface="Arial"/>
                <a:cs typeface="Arial"/>
              </a:rPr>
              <a:t>  </a:t>
            </a:r>
            <a:r>
              <a:rPr sz="700" spc="60" dirty="0">
                <a:latin typeface="Arial"/>
                <a:cs typeface="Arial"/>
              </a:rPr>
              <a:t> </a:t>
            </a:r>
            <a:r>
              <a:rPr sz="700" spc="5" dirty="0">
                <a:latin typeface="Arial"/>
                <a:cs typeface="Arial"/>
              </a:rPr>
              <a:t>PUESTA</a:t>
            </a:r>
            <a:r>
              <a:rPr sz="700" spc="-60" dirty="0">
                <a:latin typeface="Arial"/>
                <a:cs typeface="Arial"/>
              </a:rPr>
              <a:t> </a:t>
            </a:r>
            <a:r>
              <a:rPr sz="700" spc="5" dirty="0">
                <a:latin typeface="Arial"/>
                <a:cs typeface="Arial"/>
              </a:rPr>
              <a:t>A</a:t>
            </a:r>
            <a:endParaRPr sz="700">
              <a:latin typeface="Arial"/>
              <a:cs typeface="Arial"/>
            </a:endParaRPr>
          </a:p>
        </p:txBody>
      </p:sp>
      <p:sp>
        <p:nvSpPr>
          <p:cNvPr id="40" name="object 40"/>
          <p:cNvSpPr/>
          <p:nvPr/>
        </p:nvSpPr>
        <p:spPr>
          <a:xfrm>
            <a:off x="4777244" y="5706109"/>
            <a:ext cx="1049020" cy="9525"/>
          </a:xfrm>
          <a:custGeom>
            <a:avLst/>
            <a:gdLst/>
            <a:ahLst/>
            <a:cxnLst/>
            <a:rect l="l" t="t" r="r" b="b"/>
            <a:pathLst>
              <a:path w="1049020" h="9525">
                <a:moveTo>
                  <a:pt x="1048512" y="9143"/>
                </a:moveTo>
                <a:lnTo>
                  <a:pt x="1048512" y="0"/>
                </a:lnTo>
                <a:lnTo>
                  <a:pt x="0" y="0"/>
                </a:lnTo>
                <a:lnTo>
                  <a:pt x="0" y="9143"/>
                </a:lnTo>
                <a:lnTo>
                  <a:pt x="1048512" y="9143"/>
                </a:lnTo>
              </a:path>
            </a:pathLst>
          </a:custGeom>
          <a:ln w="3175">
            <a:solidFill>
              <a:srgbClr val="000000"/>
            </a:solidFill>
          </a:ln>
        </p:spPr>
        <p:txBody>
          <a:bodyPr wrap="square" lIns="0" tIns="0" rIns="0" bIns="0" rtlCol="0"/>
          <a:lstStyle/>
          <a:p>
            <a:endParaRPr/>
          </a:p>
        </p:txBody>
      </p:sp>
      <p:sp>
        <p:nvSpPr>
          <p:cNvPr id="41" name="object 41"/>
          <p:cNvSpPr/>
          <p:nvPr/>
        </p:nvSpPr>
        <p:spPr>
          <a:xfrm>
            <a:off x="2886722" y="5432551"/>
            <a:ext cx="0" cy="278130"/>
          </a:xfrm>
          <a:custGeom>
            <a:avLst/>
            <a:gdLst/>
            <a:ahLst/>
            <a:cxnLst/>
            <a:rect l="l" t="t" r="r" b="b"/>
            <a:pathLst>
              <a:path h="278129">
                <a:moveTo>
                  <a:pt x="0" y="0"/>
                </a:moveTo>
                <a:lnTo>
                  <a:pt x="0" y="278130"/>
                </a:lnTo>
              </a:path>
            </a:pathLst>
          </a:custGeom>
          <a:ln w="3175">
            <a:solidFill>
              <a:srgbClr val="000000"/>
            </a:solidFill>
          </a:ln>
        </p:spPr>
        <p:txBody>
          <a:bodyPr wrap="square" lIns="0" tIns="0" rIns="0" bIns="0" rtlCol="0"/>
          <a:lstStyle/>
          <a:p>
            <a:endParaRPr/>
          </a:p>
        </p:txBody>
      </p:sp>
      <p:sp>
        <p:nvSpPr>
          <p:cNvPr id="42" name="object 42"/>
          <p:cNvSpPr/>
          <p:nvPr/>
        </p:nvSpPr>
        <p:spPr>
          <a:xfrm>
            <a:off x="2882913" y="5432551"/>
            <a:ext cx="8890" cy="278130"/>
          </a:xfrm>
          <a:custGeom>
            <a:avLst/>
            <a:gdLst/>
            <a:ahLst/>
            <a:cxnLst/>
            <a:rect l="l" t="t" r="r" b="b"/>
            <a:pathLst>
              <a:path w="8890" h="278129">
                <a:moveTo>
                  <a:pt x="8381" y="0"/>
                </a:moveTo>
                <a:lnTo>
                  <a:pt x="0" y="0"/>
                </a:lnTo>
                <a:lnTo>
                  <a:pt x="8381" y="278130"/>
                </a:lnTo>
                <a:lnTo>
                  <a:pt x="8381" y="0"/>
                </a:lnTo>
                <a:close/>
              </a:path>
            </a:pathLst>
          </a:custGeom>
          <a:solidFill>
            <a:srgbClr val="000000"/>
          </a:solidFill>
        </p:spPr>
        <p:txBody>
          <a:bodyPr wrap="square" lIns="0" tIns="0" rIns="0" bIns="0" rtlCol="0"/>
          <a:lstStyle/>
          <a:p>
            <a:endParaRPr/>
          </a:p>
        </p:txBody>
      </p:sp>
      <p:sp>
        <p:nvSpPr>
          <p:cNvPr id="43" name="object 43"/>
          <p:cNvSpPr/>
          <p:nvPr/>
        </p:nvSpPr>
        <p:spPr>
          <a:xfrm>
            <a:off x="2882913" y="5432551"/>
            <a:ext cx="8890" cy="278130"/>
          </a:xfrm>
          <a:custGeom>
            <a:avLst/>
            <a:gdLst/>
            <a:ahLst/>
            <a:cxnLst/>
            <a:rect l="l" t="t" r="r" b="b"/>
            <a:pathLst>
              <a:path w="8890" h="278129">
                <a:moveTo>
                  <a:pt x="0" y="0"/>
                </a:moveTo>
                <a:lnTo>
                  <a:pt x="0" y="278130"/>
                </a:lnTo>
                <a:lnTo>
                  <a:pt x="8381" y="278130"/>
                </a:lnTo>
                <a:lnTo>
                  <a:pt x="0" y="0"/>
                </a:lnTo>
                <a:close/>
              </a:path>
            </a:pathLst>
          </a:custGeom>
          <a:solidFill>
            <a:srgbClr val="000000"/>
          </a:solidFill>
        </p:spPr>
        <p:txBody>
          <a:bodyPr wrap="square" lIns="0" tIns="0" rIns="0" bIns="0" rtlCol="0"/>
          <a:lstStyle/>
          <a:p>
            <a:endParaRPr/>
          </a:p>
        </p:txBody>
      </p:sp>
      <p:sp>
        <p:nvSpPr>
          <p:cNvPr id="44" name="object 44"/>
          <p:cNvSpPr/>
          <p:nvPr/>
        </p:nvSpPr>
        <p:spPr>
          <a:xfrm>
            <a:off x="2882913" y="5432551"/>
            <a:ext cx="8890" cy="278130"/>
          </a:xfrm>
          <a:custGeom>
            <a:avLst/>
            <a:gdLst/>
            <a:ahLst/>
            <a:cxnLst/>
            <a:rect l="l" t="t" r="r" b="b"/>
            <a:pathLst>
              <a:path w="8890" h="278129">
                <a:moveTo>
                  <a:pt x="8381" y="0"/>
                </a:moveTo>
                <a:lnTo>
                  <a:pt x="0" y="0"/>
                </a:lnTo>
                <a:lnTo>
                  <a:pt x="0" y="278130"/>
                </a:lnTo>
                <a:lnTo>
                  <a:pt x="8381" y="278130"/>
                </a:lnTo>
                <a:lnTo>
                  <a:pt x="8381" y="0"/>
                </a:lnTo>
              </a:path>
            </a:pathLst>
          </a:custGeom>
          <a:ln w="3175">
            <a:solidFill>
              <a:srgbClr val="000000"/>
            </a:solidFill>
          </a:ln>
        </p:spPr>
        <p:txBody>
          <a:bodyPr wrap="square" lIns="0" tIns="0" rIns="0" bIns="0" rtlCol="0"/>
          <a:lstStyle/>
          <a:p>
            <a:endParaRPr/>
          </a:p>
        </p:txBody>
      </p:sp>
      <p:sp>
        <p:nvSpPr>
          <p:cNvPr id="45" name="object 45"/>
          <p:cNvSpPr/>
          <p:nvPr/>
        </p:nvSpPr>
        <p:spPr>
          <a:xfrm>
            <a:off x="2886722" y="5432551"/>
            <a:ext cx="0" cy="278130"/>
          </a:xfrm>
          <a:custGeom>
            <a:avLst/>
            <a:gdLst/>
            <a:ahLst/>
            <a:cxnLst/>
            <a:rect l="l" t="t" r="r" b="b"/>
            <a:pathLst>
              <a:path h="278129">
                <a:moveTo>
                  <a:pt x="0" y="0"/>
                </a:moveTo>
                <a:lnTo>
                  <a:pt x="0" y="278130"/>
                </a:lnTo>
              </a:path>
            </a:pathLst>
          </a:custGeom>
          <a:ln w="3175">
            <a:solidFill>
              <a:srgbClr val="000000"/>
            </a:solidFill>
          </a:ln>
        </p:spPr>
        <p:txBody>
          <a:bodyPr wrap="square" lIns="0" tIns="0" rIns="0" bIns="0" rtlCol="0"/>
          <a:lstStyle/>
          <a:p>
            <a:endParaRPr/>
          </a:p>
        </p:txBody>
      </p:sp>
      <p:sp>
        <p:nvSpPr>
          <p:cNvPr id="46" name="object 46"/>
          <p:cNvSpPr/>
          <p:nvPr/>
        </p:nvSpPr>
        <p:spPr>
          <a:xfrm>
            <a:off x="2775471" y="5432551"/>
            <a:ext cx="0" cy="278130"/>
          </a:xfrm>
          <a:custGeom>
            <a:avLst/>
            <a:gdLst/>
            <a:ahLst/>
            <a:cxnLst/>
            <a:rect l="l" t="t" r="r" b="b"/>
            <a:pathLst>
              <a:path h="278129">
                <a:moveTo>
                  <a:pt x="0" y="278130"/>
                </a:moveTo>
                <a:lnTo>
                  <a:pt x="0" y="0"/>
                </a:lnTo>
              </a:path>
            </a:pathLst>
          </a:custGeom>
          <a:ln w="3175">
            <a:solidFill>
              <a:srgbClr val="000000"/>
            </a:solidFill>
          </a:ln>
        </p:spPr>
        <p:txBody>
          <a:bodyPr wrap="square" lIns="0" tIns="0" rIns="0" bIns="0" rtlCol="0"/>
          <a:lstStyle/>
          <a:p>
            <a:endParaRPr/>
          </a:p>
        </p:txBody>
      </p:sp>
      <p:sp>
        <p:nvSpPr>
          <p:cNvPr id="47" name="object 47"/>
          <p:cNvSpPr/>
          <p:nvPr/>
        </p:nvSpPr>
        <p:spPr>
          <a:xfrm>
            <a:off x="2770899" y="5432551"/>
            <a:ext cx="9525" cy="278130"/>
          </a:xfrm>
          <a:custGeom>
            <a:avLst/>
            <a:gdLst/>
            <a:ahLst/>
            <a:cxnLst/>
            <a:rect l="l" t="t" r="r" b="b"/>
            <a:pathLst>
              <a:path w="9525" h="278129">
                <a:moveTo>
                  <a:pt x="0" y="0"/>
                </a:moveTo>
                <a:lnTo>
                  <a:pt x="0" y="278130"/>
                </a:lnTo>
                <a:lnTo>
                  <a:pt x="9143" y="278130"/>
                </a:lnTo>
                <a:lnTo>
                  <a:pt x="0" y="0"/>
                </a:lnTo>
                <a:close/>
              </a:path>
            </a:pathLst>
          </a:custGeom>
          <a:solidFill>
            <a:srgbClr val="000000"/>
          </a:solidFill>
        </p:spPr>
        <p:txBody>
          <a:bodyPr wrap="square" lIns="0" tIns="0" rIns="0" bIns="0" rtlCol="0"/>
          <a:lstStyle/>
          <a:p>
            <a:endParaRPr/>
          </a:p>
        </p:txBody>
      </p:sp>
      <p:sp>
        <p:nvSpPr>
          <p:cNvPr id="48" name="object 48"/>
          <p:cNvSpPr/>
          <p:nvPr/>
        </p:nvSpPr>
        <p:spPr>
          <a:xfrm>
            <a:off x="2770899" y="5432551"/>
            <a:ext cx="9525" cy="278130"/>
          </a:xfrm>
          <a:custGeom>
            <a:avLst/>
            <a:gdLst/>
            <a:ahLst/>
            <a:cxnLst/>
            <a:rect l="l" t="t" r="r" b="b"/>
            <a:pathLst>
              <a:path w="9525" h="278129">
                <a:moveTo>
                  <a:pt x="9143" y="0"/>
                </a:moveTo>
                <a:lnTo>
                  <a:pt x="0" y="0"/>
                </a:lnTo>
                <a:lnTo>
                  <a:pt x="9143" y="278130"/>
                </a:lnTo>
                <a:lnTo>
                  <a:pt x="9143" y="0"/>
                </a:lnTo>
                <a:close/>
              </a:path>
            </a:pathLst>
          </a:custGeom>
          <a:solidFill>
            <a:srgbClr val="000000"/>
          </a:solidFill>
        </p:spPr>
        <p:txBody>
          <a:bodyPr wrap="square" lIns="0" tIns="0" rIns="0" bIns="0" rtlCol="0"/>
          <a:lstStyle/>
          <a:p>
            <a:endParaRPr/>
          </a:p>
        </p:txBody>
      </p:sp>
      <p:sp>
        <p:nvSpPr>
          <p:cNvPr id="49" name="object 49"/>
          <p:cNvSpPr/>
          <p:nvPr/>
        </p:nvSpPr>
        <p:spPr>
          <a:xfrm>
            <a:off x="2770899" y="5432551"/>
            <a:ext cx="9525" cy="278130"/>
          </a:xfrm>
          <a:custGeom>
            <a:avLst/>
            <a:gdLst/>
            <a:ahLst/>
            <a:cxnLst/>
            <a:rect l="l" t="t" r="r" b="b"/>
            <a:pathLst>
              <a:path w="9525" h="278129">
                <a:moveTo>
                  <a:pt x="0" y="278130"/>
                </a:moveTo>
                <a:lnTo>
                  <a:pt x="9143" y="278130"/>
                </a:lnTo>
                <a:lnTo>
                  <a:pt x="9143" y="0"/>
                </a:lnTo>
                <a:lnTo>
                  <a:pt x="0" y="0"/>
                </a:lnTo>
                <a:lnTo>
                  <a:pt x="0" y="278130"/>
                </a:lnTo>
              </a:path>
            </a:pathLst>
          </a:custGeom>
          <a:ln w="3175">
            <a:solidFill>
              <a:srgbClr val="000000"/>
            </a:solidFill>
          </a:ln>
        </p:spPr>
        <p:txBody>
          <a:bodyPr wrap="square" lIns="0" tIns="0" rIns="0" bIns="0" rtlCol="0"/>
          <a:lstStyle/>
          <a:p>
            <a:endParaRPr/>
          </a:p>
        </p:txBody>
      </p:sp>
      <p:sp>
        <p:nvSpPr>
          <p:cNvPr id="50" name="object 50"/>
          <p:cNvSpPr/>
          <p:nvPr/>
        </p:nvSpPr>
        <p:spPr>
          <a:xfrm>
            <a:off x="2775471" y="5432551"/>
            <a:ext cx="0" cy="278130"/>
          </a:xfrm>
          <a:custGeom>
            <a:avLst/>
            <a:gdLst/>
            <a:ahLst/>
            <a:cxnLst/>
            <a:rect l="l" t="t" r="r" b="b"/>
            <a:pathLst>
              <a:path h="278129">
                <a:moveTo>
                  <a:pt x="0" y="278130"/>
                </a:moveTo>
                <a:lnTo>
                  <a:pt x="0" y="0"/>
                </a:lnTo>
              </a:path>
            </a:pathLst>
          </a:custGeom>
          <a:ln w="3175">
            <a:solidFill>
              <a:srgbClr val="000000"/>
            </a:solidFill>
          </a:ln>
        </p:spPr>
        <p:txBody>
          <a:bodyPr wrap="square" lIns="0" tIns="0" rIns="0" bIns="0" rtlCol="0"/>
          <a:lstStyle/>
          <a:p>
            <a:endParaRPr/>
          </a:p>
        </p:txBody>
      </p:sp>
      <p:sp>
        <p:nvSpPr>
          <p:cNvPr id="51" name="object 51"/>
          <p:cNvSpPr/>
          <p:nvPr/>
        </p:nvSpPr>
        <p:spPr>
          <a:xfrm>
            <a:off x="2775471" y="5710682"/>
            <a:ext cx="111760" cy="0"/>
          </a:xfrm>
          <a:custGeom>
            <a:avLst/>
            <a:gdLst/>
            <a:ahLst/>
            <a:cxnLst/>
            <a:rect l="l" t="t" r="r" b="b"/>
            <a:pathLst>
              <a:path w="111759">
                <a:moveTo>
                  <a:pt x="111252" y="0"/>
                </a:moveTo>
                <a:lnTo>
                  <a:pt x="0" y="0"/>
                </a:lnTo>
              </a:path>
            </a:pathLst>
          </a:custGeom>
          <a:ln w="3175">
            <a:solidFill>
              <a:srgbClr val="000000"/>
            </a:solidFill>
          </a:ln>
        </p:spPr>
        <p:txBody>
          <a:bodyPr wrap="square" lIns="0" tIns="0" rIns="0" bIns="0" rtlCol="0"/>
          <a:lstStyle/>
          <a:p>
            <a:endParaRPr/>
          </a:p>
        </p:txBody>
      </p:sp>
      <p:sp>
        <p:nvSpPr>
          <p:cNvPr id="52" name="object 52"/>
          <p:cNvSpPr/>
          <p:nvPr/>
        </p:nvSpPr>
        <p:spPr>
          <a:xfrm>
            <a:off x="2775471" y="5706109"/>
            <a:ext cx="111760" cy="9525"/>
          </a:xfrm>
          <a:custGeom>
            <a:avLst/>
            <a:gdLst/>
            <a:ahLst/>
            <a:cxnLst/>
            <a:rect l="l" t="t" r="r" b="b"/>
            <a:pathLst>
              <a:path w="111759" h="9525">
                <a:moveTo>
                  <a:pt x="111252" y="0"/>
                </a:moveTo>
                <a:lnTo>
                  <a:pt x="0" y="9143"/>
                </a:lnTo>
                <a:lnTo>
                  <a:pt x="111252" y="9143"/>
                </a:lnTo>
                <a:lnTo>
                  <a:pt x="111252" y="0"/>
                </a:lnTo>
                <a:close/>
              </a:path>
            </a:pathLst>
          </a:custGeom>
          <a:solidFill>
            <a:srgbClr val="000000"/>
          </a:solidFill>
        </p:spPr>
        <p:txBody>
          <a:bodyPr wrap="square" lIns="0" tIns="0" rIns="0" bIns="0" rtlCol="0"/>
          <a:lstStyle/>
          <a:p>
            <a:endParaRPr/>
          </a:p>
        </p:txBody>
      </p:sp>
      <p:sp>
        <p:nvSpPr>
          <p:cNvPr id="53" name="object 53"/>
          <p:cNvSpPr/>
          <p:nvPr/>
        </p:nvSpPr>
        <p:spPr>
          <a:xfrm>
            <a:off x="2775471" y="5706109"/>
            <a:ext cx="111760" cy="9525"/>
          </a:xfrm>
          <a:custGeom>
            <a:avLst/>
            <a:gdLst/>
            <a:ahLst/>
            <a:cxnLst/>
            <a:rect l="l" t="t" r="r" b="b"/>
            <a:pathLst>
              <a:path w="111759" h="9525">
                <a:moveTo>
                  <a:pt x="111252" y="0"/>
                </a:moveTo>
                <a:lnTo>
                  <a:pt x="0" y="0"/>
                </a:lnTo>
                <a:lnTo>
                  <a:pt x="0" y="9143"/>
                </a:lnTo>
                <a:lnTo>
                  <a:pt x="111252" y="0"/>
                </a:lnTo>
                <a:close/>
              </a:path>
            </a:pathLst>
          </a:custGeom>
          <a:solidFill>
            <a:srgbClr val="000000"/>
          </a:solidFill>
        </p:spPr>
        <p:txBody>
          <a:bodyPr wrap="square" lIns="0" tIns="0" rIns="0" bIns="0" rtlCol="0"/>
          <a:lstStyle/>
          <a:p>
            <a:endParaRPr/>
          </a:p>
        </p:txBody>
      </p:sp>
      <p:sp>
        <p:nvSpPr>
          <p:cNvPr id="54" name="object 54"/>
          <p:cNvSpPr/>
          <p:nvPr/>
        </p:nvSpPr>
        <p:spPr>
          <a:xfrm>
            <a:off x="2775471" y="5706109"/>
            <a:ext cx="111760" cy="9525"/>
          </a:xfrm>
          <a:custGeom>
            <a:avLst/>
            <a:gdLst/>
            <a:ahLst/>
            <a:cxnLst/>
            <a:rect l="l" t="t" r="r" b="b"/>
            <a:pathLst>
              <a:path w="111759" h="9525">
                <a:moveTo>
                  <a:pt x="111252" y="9143"/>
                </a:moveTo>
                <a:lnTo>
                  <a:pt x="111252" y="0"/>
                </a:lnTo>
                <a:lnTo>
                  <a:pt x="0" y="0"/>
                </a:lnTo>
                <a:lnTo>
                  <a:pt x="0" y="9143"/>
                </a:lnTo>
                <a:lnTo>
                  <a:pt x="111252" y="9143"/>
                </a:lnTo>
              </a:path>
            </a:pathLst>
          </a:custGeom>
          <a:ln w="3175">
            <a:solidFill>
              <a:srgbClr val="000000"/>
            </a:solidFill>
          </a:ln>
        </p:spPr>
        <p:txBody>
          <a:bodyPr wrap="square" lIns="0" tIns="0" rIns="0" bIns="0" rtlCol="0"/>
          <a:lstStyle/>
          <a:p>
            <a:endParaRPr/>
          </a:p>
        </p:txBody>
      </p:sp>
      <p:sp>
        <p:nvSpPr>
          <p:cNvPr id="55" name="object 55"/>
          <p:cNvSpPr txBox="1"/>
          <p:nvPr/>
        </p:nvSpPr>
        <p:spPr>
          <a:xfrm>
            <a:off x="2899930" y="5036446"/>
            <a:ext cx="763905" cy="668020"/>
          </a:xfrm>
          <a:prstGeom prst="rect">
            <a:avLst/>
          </a:prstGeom>
        </p:spPr>
        <p:txBody>
          <a:bodyPr vert="horz" wrap="square" lIns="0" tIns="13335" rIns="0" bIns="0" rtlCol="0">
            <a:spAutoFit/>
          </a:bodyPr>
          <a:lstStyle/>
          <a:p>
            <a:pPr marL="71755">
              <a:lnSpc>
                <a:spcPct val="100000"/>
              </a:lnSpc>
              <a:spcBef>
                <a:spcPts val="105"/>
              </a:spcBef>
            </a:pPr>
            <a:r>
              <a:rPr sz="700" dirty="0">
                <a:latin typeface="Arial"/>
                <a:cs typeface="Arial"/>
              </a:rPr>
              <a:t>TIERRA</a:t>
            </a:r>
            <a:endParaRPr sz="700">
              <a:latin typeface="Arial"/>
              <a:cs typeface="Arial"/>
            </a:endParaRPr>
          </a:p>
          <a:p>
            <a:pPr marL="66675">
              <a:lnSpc>
                <a:spcPct val="100000"/>
              </a:lnSpc>
              <a:spcBef>
                <a:spcPts val="10"/>
              </a:spcBef>
            </a:pPr>
            <a:r>
              <a:rPr sz="700" spc="5" dirty="0">
                <a:latin typeface="Arial"/>
                <a:cs typeface="Arial"/>
              </a:rPr>
              <a:t>DE LA RED</a:t>
            </a:r>
            <a:r>
              <a:rPr sz="700" spc="-100" dirty="0">
                <a:latin typeface="Arial"/>
                <a:cs typeface="Arial"/>
              </a:rPr>
              <a:t> </a:t>
            </a:r>
            <a:r>
              <a:rPr sz="700" dirty="0">
                <a:latin typeface="Arial"/>
                <a:cs typeface="Arial"/>
              </a:rPr>
              <a:t>DE</a:t>
            </a:r>
            <a:endParaRPr sz="700">
              <a:latin typeface="Arial"/>
              <a:cs typeface="Arial"/>
            </a:endParaRPr>
          </a:p>
          <a:p>
            <a:pPr marL="67945" marR="5080" indent="5715">
              <a:lnSpc>
                <a:spcPct val="101400"/>
              </a:lnSpc>
              <a:spcBef>
                <a:spcPts val="125"/>
              </a:spcBef>
            </a:pPr>
            <a:r>
              <a:rPr sz="700" dirty="0">
                <a:latin typeface="Arial"/>
                <a:cs typeface="Arial"/>
              </a:rPr>
              <a:t>ALIM</a:t>
            </a:r>
            <a:r>
              <a:rPr sz="700" spc="5" dirty="0">
                <a:latin typeface="Arial"/>
                <a:cs typeface="Arial"/>
              </a:rPr>
              <a:t>ENTAC</a:t>
            </a:r>
            <a:r>
              <a:rPr sz="700" spc="-5" dirty="0">
                <a:latin typeface="Arial"/>
                <a:cs typeface="Arial"/>
              </a:rPr>
              <a:t>I</a:t>
            </a:r>
            <a:r>
              <a:rPr sz="700" dirty="0">
                <a:latin typeface="Arial"/>
                <a:cs typeface="Arial"/>
              </a:rPr>
              <a:t>ÓN  </a:t>
            </a:r>
            <a:r>
              <a:rPr sz="700" spc="5" dirty="0">
                <a:latin typeface="Arial"/>
                <a:cs typeface="Arial"/>
              </a:rPr>
              <a:t>(DE</a:t>
            </a:r>
            <a:r>
              <a:rPr sz="700" spc="-40" dirty="0">
                <a:latin typeface="Arial"/>
                <a:cs typeface="Arial"/>
              </a:rPr>
              <a:t> </a:t>
            </a:r>
            <a:r>
              <a:rPr sz="700" spc="5" dirty="0">
                <a:latin typeface="Arial"/>
                <a:cs typeface="Arial"/>
              </a:rPr>
              <a:t>SERVICIO)</a:t>
            </a:r>
            <a:endParaRPr sz="700">
              <a:latin typeface="Arial"/>
              <a:cs typeface="Arial"/>
            </a:endParaRPr>
          </a:p>
          <a:p>
            <a:pPr marL="12700">
              <a:lnSpc>
                <a:spcPct val="100000"/>
              </a:lnSpc>
              <a:spcBef>
                <a:spcPts val="390"/>
              </a:spcBef>
            </a:pPr>
            <a:r>
              <a:rPr sz="950" spc="-5" dirty="0">
                <a:latin typeface="Arial"/>
                <a:cs typeface="Arial"/>
              </a:rPr>
              <a:t>Rb</a:t>
            </a:r>
            <a:endParaRPr sz="950">
              <a:latin typeface="Arial"/>
              <a:cs typeface="Arial"/>
            </a:endParaRPr>
          </a:p>
        </p:txBody>
      </p:sp>
      <p:sp>
        <p:nvSpPr>
          <p:cNvPr id="56" name="object 56"/>
          <p:cNvSpPr/>
          <p:nvPr/>
        </p:nvSpPr>
        <p:spPr>
          <a:xfrm>
            <a:off x="2775471" y="5710682"/>
            <a:ext cx="111760" cy="0"/>
          </a:xfrm>
          <a:custGeom>
            <a:avLst/>
            <a:gdLst/>
            <a:ahLst/>
            <a:cxnLst/>
            <a:rect l="l" t="t" r="r" b="b"/>
            <a:pathLst>
              <a:path w="111759">
                <a:moveTo>
                  <a:pt x="111252" y="0"/>
                </a:moveTo>
                <a:lnTo>
                  <a:pt x="0" y="0"/>
                </a:lnTo>
              </a:path>
            </a:pathLst>
          </a:custGeom>
          <a:ln w="3175">
            <a:solidFill>
              <a:srgbClr val="000000"/>
            </a:solidFill>
          </a:ln>
        </p:spPr>
        <p:txBody>
          <a:bodyPr wrap="square" lIns="0" tIns="0" rIns="0" bIns="0" rtlCol="0"/>
          <a:lstStyle/>
          <a:p>
            <a:endParaRPr/>
          </a:p>
        </p:txBody>
      </p:sp>
      <p:sp>
        <p:nvSpPr>
          <p:cNvPr id="57" name="object 57"/>
          <p:cNvSpPr/>
          <p:nvPr/>
        </p:nvSpPr>
        <p:spPr>
          <a:xfrm>
            <a:off x="2827287" y="5105653"/>
            <a:ext cx="8890" cy="327025"/>
          </a:xfrm>
          <a:custGeom>
            <a:avLst/>
            <a:gdLst/>
            <a:ahLst/>
            <a:cxnLst/>
            <a:rect l="l" t="t" r="r" b="b"/>
            <a:pathLst>
              <a:path w="8890" h="327025">
                <a:moveTo>
                  <a:pt x="8381" y="0"/>
                </a:moveTo>
                <a:lnTo>
                  <a:pt x="0" y="0"/>
                </a:lnTo>
                <a:lnTo>
                  <a:pt x="8381" y="326898"/>
                </a:lnTo>
                <a:lnTo>
                  <a:pt x="8381" y="0"/>
                </a:lnTo>
                <a:close/>
              </a:path>
            </a:pathLst>
          </a:custGeom>
          <a:solidFill>
            <a:srgbClr val="000000"/>
          </a:solidFill>
        </p:spPr>
        <p:txBody>
          <a:bodyPr wrap="square" lIns="0" tIns="0" rIns="0" bIns="0" rtlCol="0"/>
          <a:lstStyle/>
          <a:p>
            <a:endParaRPr/>
          </a:p>
        </p:txBody>
      </p:sp>
      <p:sp>
        <p:nvSpPr>
          <p:cNvPr id="58" name="object 58"/>
          <p:cNvSpPr/>
          <p:nvPr/>
        </p:nvSpPr>
        <p:spPr>
          <a:xfrm>
            <a:off x="2827287" y="5105653"/>
            <a:ext cx="8890" cy="327025"/>
          </a:xfrm>
          <a:custGeom>
            <a:avLst/>
            <a:gdLst/>
            <a:ahLst/>
            <a:cxnLst/>
            <a:rect l="l" t="t" r="r" b="b"/>
            <a:pathLst>
              <a:path w="8890" h="327025">
                <a:moveTo>
                  <a:pt x="0" y="0"/>
                </a:moveTo>
                <a:lnTo>
                  <a:pt x="0" y="326898"/>
                </a:lnTo>
                <a:lnTo>
                  <a:pt x="8381" y="326898"/>
                </a:lnTo>
                <a:lnTo>
                  <a:pt x="0" y="0"/>
                </a:lnTo>
                <a:close/>
              </a:path>
            </a:pathLst>
          </a:custGeom>
          <a:solidFill>
            <a:srgbClr val="000000"/>
          </a:solidFill>
        </p:spPr>
        <p:txBody>
          <a:bodyPr wrap="square" lIns="0" tIns="0" rIns="0" bIns="0" rtlCol="0"/>
          <a:lstStyle/>
          <a:p>
            <a:endParaRPr/>
          </a:p>
        </p:txBody>
      </p:sp>
      <p:sp>
        <p:nvSpPr>
          <p:cNvPr id="59" name="object 59"/>
          <p:cNvSpPr/>
          <p:nvPr/>
        </p:nvSpPr>
        <p:spPr>
          <a:xfrm>
            <a:off x="2827287" y="5105653"/>
            <a:ext cx="8890" cy="327025"/>
          </a:xfrm>
          <a:custGeom>
            <a:avLst/>
            <a:gdLst/>
            <a:ahLst/>
            <a:cxnLst/>
            <a:rect l="l" t="t" r="r" b="b"/>
            <a:pathLst>
              <a:path w="8890" h="327025">
                <a:moveTo>
                  <a:pt x="8381" y="0"/>
                </a:moveTo>
                <a:lnTo>
                  <a:pt x="0" y="0"/>
                </a:lnTo>
                <a:lnTo>
                  <a:pt x="0" y="326898"/>
                </a:lnTo>
                <a:lnTo>
                  <a:pt x="8381" y="326898"/>
                </a:lnTo>
                <a:lnTo>
                  <a:pt x="8381" y="0"/>
                </a:lnTo>
              </a:path>
            </a:pathLst>
          </a:custGeom>
          <a:ln w="3175">
            <a:solidFill>
              <a:srgbClr val="000000"/>
            </a:solidFill>
          </a:ln>
        </p:spPr>
        <p:txBody>
          <a:bodyPr wrap="square" lIns="0" tIns="0" rIns="0" bIns="0" rtlCol="0"/>
          <a:lstStyle/>
          <a:p>
            <a:endParaRPr/>
          </a:p>
        </p:txBody>
      </p:sp>
      <p:sp>
        <p:nvSpPr>
          <p:cNvPr id="60" name="object 60"/>
          <p:cNvSpPr/>
          <p:nvPr/>
        </p:nvSpPr>
        <p:spPr>
          <a:xfrm>
            <a:off x="2831096" y="5105273"/>
            <a:ext cx="0" cy="327660"/>
          </a:xfrm>
          <a:custGeom>
            <a:avLst/>
            <a:gdLst/>
            <a:ahLst/>
            <a:cxnLst/>
            <a:rect l="l" t="t" r="r" b="b"/>
            <a:pathLst>
              <a:path h="327660">
                <a:moveTo>
                  <a:pt x="0" y="0"/>
                </a:moveTo>
                <a:lnTo>
                  <a:pt x="0" y="327278"/>
                </a:lnTo>
              </a:path>
            </a:pathLst>
          </a:custGeom>
          <a:ln w="3175">
            <a:solidFill>
              <a:srgbClr val="000000"/>
            </a:solidFill>
          </a:ln>
        </p:spPr>
        <p:txBody>
          <a:bodyPr wrap="square" lIns="0" tIns="0" rIns="0" bIns="0" rtlCol="0"/>
          <a:lstStyle/>
          <a:p>
            <a:endParaRPr/>
          </a:p>
        </p:txBody>
      </p:sp>
      <p:sp>
        <p:nvSpPr>
          <p:cNvPr id="61" name="object 61"/>
          <p:cNvSpPr/>
          <p:nvPr/>
        </p:nvSpPr>
        <p:spPr>
          <a:xfrm>
            <a:off x="2775471" y="5432551"/>
            <a:ext cx="111760" cy="0"/>
          </a:xfrm>
          <a:custGeom>
            <a:avLst/>
            <a:gdLst/>
            <a:ahLst/>
            <a:cxnLst/>
            <a:rect l="l" t="t" r="r" b="b"/>
            <a:pathLst>
              <a:path w="111759">
                <a:moveTo>
                  <a:pt x="0" y="0"/>
                </a:moveTo>
                <a:lnTo>
                  <a:pt x="111252" y="0"/>
                </a:lnTo>
              </a:path>
            </a:pathLst>
          </a:custGeom>
          <a:ln w="3175">
            <a:solidFill>
              <a:srgbClr val="000000"/>
            </a:solidFill>
          </a:ln>
        </p:spPr>
        <p:txBody>
          <a:bodyPr wrap="square" lIns="0" tIns="0" rIns="0" bIns="0" rtlCol="0"/>
          <a:lstStyle/>
          <a:p>
            <a:endParaRPr/>
          </a:p>
        </p:txBody>
      </p:sp>
      <p:sp>
        <p:nvSpPr>
          <p:cNvPr id="62" name="object 62"/>
          <p:cNvSpPr/>
          <p:nvPr/>
        </p:nvSpPr>
        <p:spPr>
          <a:xfrm>
            <a:off x="2775471" y="5427980"/>
            <a:ext cx="111760" cy="8890"/>
          </a:xfrm>
          <a:custGeom>
            <a:avLst/>
            <a:gdLst/>
            <a:ahLst/>
            <a:cxnLst/>
            <a:rect l="l" t="t" r="r" b="b"/>
            <a:pathLst>
              <a:path w="111759" h="8889">
                <a:moveTo>
                  <a:pt x="111252" y="0"/>
                </a:moveTo>
                <a:lnTo>
                  <a:pt x="0" y="0"/>
                </a:lnTo>
                <a:lnTo>
                  <a:pt x="0" y="8381"/>
                </a:lnTo>
                <a:lnTo>
                  <a:pt x="111252" y="0"/>
                </a:lnTo>
                <a:close/>
              </a:path>
            </a:pathLst>
          </a:custGeom>
          <a:solidFill>
            <a:srgbClr val="000000"/>
          </a:solidFill>
        </p:spPr>
        <p:txBody>
          <a:bodyPr wrap="square" lIns="0" tIns="0" rIns="0" bIns="0" rtlCol="0"/>
          <a:lstStyle/>
          <a:p>
            <a:endParaRPr/>
          </a:p>
        </p:txBody>
      </p:sp>
      <p:sp>
        <p:nvSpPr>
          <p:cNvPr id="63" name="object 63"/>
          <p:cNvSpPr/>
          <p:nvPr/>
        </p:nvSpPr>
        <p:spPr>
          <a:xfrm>
            <a:off x="2775471" y="5427980"/>
            <a:ext cx="111760" cy="8890"/>
          </a:xfrm>
          <a:custGeom>
            <a:avLst/>
            <a:gdLst/>
            <a:ahLst/>
            <a:cxnLst/>
            <a:rect l="l" t="t" r="r" b="b"/>
            <a:pathLst>
              <a:path w="111759" h="8889">
                <a:moveTo>
                  <a:pt x="111252" y="0"/>
                </a:moveTo>
                <a:lnTo>
                  <a:pt x="0" y="8381"/>
                </a:lnTo>
                <a:lnTo>
                  <a:pt x="111252" y="8381"/>
                </a:lnTo>
                <a:lnTo>
                  <a:pt x="111252" y="0"/>
                </a:lnTo>
                <a:close/>
              </a:path>
            </a:pathLst>
          </a:custGeom>
          <a:solidFill>
            <a:srgbClr val="000000"/>
          </a:solidFill>
        </p:spPr>
        <p:txBody>
          <a:bodyPr wrap="square" lIns="0" tIns="0" rIns="0" bIns="0" rtlCol="0"/>
          <a:lstStyle/>
          <a:p>
            <a:endParaRPr/>
          </a:p>
        </p:txBody>
      </p:sp>
      <p:sp>
        <p:nvSpPr>
          <p:cNvPr id="64" name="object 64"/>
          <p:cNvSpPr/>
          <p:nvPr/>
        </p:nvSpPr>
        <p:spPr>
          <a:xfrm>
            <a:off x="2775471" y="5427980"/>
            <a:ext cx="111760" cy="8890"/>
          </a:xfrm>
          <a:custGeom>
            <a:avLst/>
            <a:gdLst/>
            <a:ahLst/>
            <a:cxnLst/>
            <a:rect l="l" t="t" r="r" b="b"/>
            <a:pathLst>
              <a:path w="111759" h="8889">
                <a:moveTo>
                  <a:pt x="0" y="0"/>
                </a:moveTo>
                <a:lnTo>
                  <a:pt x="0" y="8381"/>
                </a:lnTo>
                <a:lnTo>
                  <a:pt x="111252" y="8381"/>
                </a:lnTo>
                <a:lnTo>
                  <a:pt x="111252" y="0"/>
                </a:lnTo>
                <a:lnTo>
                  <a:pt x="0" y="0"/>
                </a:lnTo>
              </a:path>
            </a:pathLst>
          </a:custGeom>
          <a:ln w="3175">
            <a:solidFill>
              <a:srgbClr val="000000"/>
            </a:solidFill>
          </a:ln>
        </p:spPr>
        <p:txBody>
          <a:bodyPr wrap="square" lIns="0" tIns="0" rIns="0" bIns="0" rtlCol="0"/>
          <a:lstStyle/>
          <a:p>
            <a:endParaRPr/>
          </a:p>
        </p:txBody>
      </p:sp>
      <p:sp>
        <p:nvSpPr>
          <p:cNvPr id="65" name="object 65"/>
          <p:cNvSpPr/>
          <p:nvPr/>
        </p:nvSpPr>
        <p:spPr>
          <a:xfrm>
            <a:off x="2775471" y="5432551"/>
            <a:ext cx="111760" cy="0"/>
          </a:xfrm>
          <a:custGeom>
            <a:avLst/>
            <a:gdLst/>
            <a:ahLst/>
            <a:cxnLst/>
            <a:rect l="l" t="t" r="r" b="b"/>
            <a:pathLst>
              <a:path w="111759">
                <a:moveTo>
                  <a:pt x="0" y="0"/>
                </a:moveTo>
                <a:lnTo>
                  <a:pt x="111252" y="0"/>
                </a:lnTo>
              </a:path>
            </a:pathLst>
          </a:custGeom>
          <a:ln w="3175">
            <a:solidFill>
              <a:srgbClr val="000000"/>
            </a:solidFill>
          </a:ln>
        </p:spPr>
        <p:txBody>
          <a:bodyPr wrap="square" lIns="0" tIns="0" rIns="0" bIns="0" rtlCol="0"/>
          <a:lstStyle/>
          <a:p>
            <a:endParaRPr/>
          </a:p>
        </p:txBody>
      </p:sp>
      <p:sp>
        <p:nvSpPr>
          <p:cNvPr id="66" name="object 66"/>
          <p:cNvSpPr/>
          <p:nvPr/>
        </p:nvSpPr>
        <p:spPr>
          <a:xfrm>
            <a:off x="2726702" y="5028692"/>
            <a:ext cx="209550" cy="0"/>
          </a:xfrm>
          <a:custGeom>
            <a:avLst/>
            <a:gdLst/>
            <a:ahLst/>
            <a:cxnLst/>
            <a:rect l="l" t="t" r="r" b="b"/>
            <a:pathLst>
              <a:path w="209550">
                <a:moveTo>
                  <a:pt x="209550" y="0"/>
                </a:moveTo>
                <a:lnTo>
                  <a:pt x="0" y="0"/>
                </a:lnTo>
              </a:path>
            </a:pathLst>
          </a:custGeom>
          <a:ln w="3175">
            <a:solidFill>
              <a:srgbClr val="000000"/>
            </a:solidFill>
          </a:ln>
        </p:spPr>
        <p:txBody>
          <a:bodyPr wrap="square" lIns="0" tIns="0" rIns="0" bIns="0" rtlCol="0"/>
          <a:lstStyle/>
          <a:p>
            <a:endParaRPr/>
          </a:p>
        </p:txBody>
      </p:sp>
      <p:sp>
        <p:nvSpPr>
          <p:cNvPr id="67" name="object 67"/>
          <p:cNvSpPr/>
          <p:nvPr/>
        </p:nvSpPr>
        <p:spPr>
          <a:xfrm>
            <a:off x="2726702" y="5024119"/>
            <a:ext cx="209550" cy="8890"/>
          </a:xfrm>
          <a:custGeom>
            <a:avLst/>
            <a:gdLst/>
            <a:ahLst/>
            <a:cxnLst/>
            <a:rect l="l" t="t" r="r" b="b"/>
            <a:pathLst>
              <a:path w="209550" h="8889">
                <a:moveTo>
                  <a:pt x="209550" y="0"/>
                </a:moveTo>
                <a:lnTo>
                  <a:pt x="0" y="8381"/>
                </a:lnTo>
                <a:lnTo>
                  <a:pt x="209550" y="8381"/>
                </a:lnTo>
                <a:lnTo>
                  <a:pt x="209550" y="0"/>
                </a:lnTo>
                <a:close/>
              </a:path>
            </a:pathLst>
          </a:custGeom>
          <a:solidFill>
            <a:srgbClr val="000000"/>
          </a:solidFill>
        </p:spPr>
        <p:txBody>
          <a:bodyPr wrap="square" lIns="0" tIns="0" rIns="0" bIns="0" rtlCol="0"/>
          <a:lstStyle/>
          <a:p>
            <a:endParaRPr/>
          </a:p>
        </p:txBody>
      </p:sp>
      <p:sp>
        <p:nvSpPr>
          <p:cNvPr id="68" name="object 68"/>
          <p:cNvSpPr/>
          <p:nvPr/>
        </p:nvSpPr>
        <p:spPr>
          <a:xfrm>
            <a:off x="2726702" y="5024119"/>
            <a:ext cx="209550" cy="8890"/>
          </a:xfrm>
          <a:custGeom>
            <a:avLst/>
            <a:gdLst/>
            <a:ahLst/>
            <a:cxnLst/>
            <a:rect l="l" t="t" r="r" b="b"/>
            <a:pathLst>
              <a:path w="209550" h="8889">
                <a:moveTo>
                  <a:pt x="209550" y="0"/>
                </a:moveTo>
                <a:lnTo>
                  <a:pt x="0" y="0"/>
                </a:lnTo>
                <a:lnTo>
                  <a:pt x="0" y="8381"/>
                </a:lnTo>
                <a:lnTo>
                  <a:pt x="209550" y="0"/>
                </a:lnTo>
                <a:close/>
              </a:path>
            </a:pathLst>
          </a:custGeom>
          <a:solidFill>
            <a:srgbClr val="000000"/>
          </a:solidFill>
        </p:spPr>
        <p:txBody>
          <a:bodyPr wrap="square" lIns="0" tIns="0" rIns="0" bIns="0" rtlCol="0"/>
          <a:lstStyle/>
          <a:p>
            <a:endParaRPr/>
          </a:p>
        </p:txBody>
      </p:sp>
      <p:sp>
        <p:nvSpPr>
          <p:cNvPr id="69" name="object 69"/>
          <p:cNvSpPr/>
          <p:nvPr/>
        </p:nvSpPr>
        <p:spPr>
          <a:xfrm>
            <a:off x="2726702" y="5024119"/>
            <a:ext cx="209550" cy="8890"/>
          </a:xfrm>
          <a:custGeom>
            <a:avLst/>
            <a:gdLst/>
            <a:ahLst/>
            <a:cxnLst/>
            <a:rect l="l" t="t" r="r" b="b"/>
            <a:pathLst>
              <a:path w="209550" h="8889">
                <a:moveTo>
                  <a:pt x="209550" y="8381"/>
                </a:moveTo>
                <a:lnTo>
                  <a:pt x="209550" y="0"/>
                </a:lnTo>
                <a:lnTo>
                  <a:pt x="0" y="0"/>
                </a:lnTo>
                <a:lnTo>
                  <a:pt x="0" y="8381"/>
                </a:lnTo>
                <a:lnTo>
                  <a:pt x="209550" y="8381"/>
                </a:lnTo>
              </a:path>
            </a:pathLst>
          </a:custGeom>
          <a:ln w="3175">
            <a:solidFill>
              <a:srgbClr val="000000"/>
            </a:solidFill>
          </a:ln>
        </p:spPr>
        <p:txBody>
          <a:bodyPr wrap="square" lIns="0" tIns="0" rIns="0" bIns="0" rtlCol="0"/>
          <a:lstStyle/>
          <a:p>
            <a:endParaRPr/>
          </a:p>
        </p:txBody>
      </p:sp>
      <p:sp>
        <p:nvSpPr>
          <p:cNvPr id="70" name="object 70"/>
          <p:cNvSpPr/>
          <p:nvPr/>
        </p:nvSpPr>
        <p:spPr>
          <a:xfrm>
            <a:off x="2726702" y="5028692"/>
            <a:ext cx="209550" cy="0"/>
          </a:xfrm>
          <a:custGeom>
            <a:avLst/>
            <a:gdLst/>
            <a:ahLst/>
            <a:cxnLst/>
            <a:rect l="l" t="t" r="r" b="b"/>
            <a:pathLst>
              <a:path w="209550">
                <a:moveTo>
                  <a:pt x="209550" y="0"/>
                </a:moveTo>
                <a:lnTo>
                  <a:pt x="0" y="0"/>
                </a:lnTo>
              </a:path>
            </a:pathLst>
          </a:custGeom>
          <a:ln w="3175">
            <a:solidFill>
              <a:srgbClr val="000000"/>
            </a:solidFill>
          </a:ln>
        </p:spPr>
        <p:txBody>
          <a:bodyPr wrap="square" lIns="0" tIns="0" rIns="0" bIns="0" rtlCol="0"/>
          <a:lstStyle/>
          <a:p>
            <a:endParaRPr/>
          </a:p>
        </p:txBody>
      </p:sp>
      <p:sp>
        <p:nvSpPr>
          <p:cNvPr id="71" name="object 71"/>
          <p:cNvSpPr/>
          <p:nvPr/>
        </p:nvSpPr>
        <p:spPr>
          <a:xfrm>
            <a:off x="2726702" y="5028692"/>
            <a:ext cx="209550" cy="0"/>
          </a:xfrm>
          <a:custGeom>
            <a:avLst/>
            <a:gdLst/>
            <a:ahLst/>
            <a:cxnLst/>
            <a:rect l="l" t="t" r="r" b="b"/>
            <a:pathLst>
              <a:path w="209550">
                <a:moveTo>
                  <a:pt x="209550" y="0"/>
                </a:moveTo>
                <a:lnTo>
                  <a:pt x="0" y="0"/>
                </a:lnTo>
              </a:path>
            </a:pathLst>
          </a:custGeom>
          <a:ln w="3175">
            <a:solidFill>
              <a:srgbClr val="000000"/>
            </a:solidFill>
          </a:ln>
        </p:spPr>
        <p:txBody>
          <a:bodyPr wrap="square" lIns="0" tIns="0" rIns="0" bIns="0" rtlCol="0"/>
          <a:lstStyle/>
          <a:p>
            <a:endParaRPr/>
          </a:p>
        </p:txBody>
      </p:sp>
      <p:sp>
        <p:nvSpPr>
          <p:cNvPr id="72" name="object 72"/>
          <p:cNvSpPr/>
          <p:nvPr/>
        </p:nvSpPr>
        <p:spPr>
          <a:xfrm>
            <a:off x="2726702" y="5024119"/>
            <a:ext cx="209550" cy="8890"/>
          </a:xfrm>
          <a:custGeom>
            <a:avLst/>
            <a:gdLst/>
            <a:ahLst/>
            <a:cxnLst/>
            <a:rect l="l" t="t" r="r" b="b"/>
            <a:pathLst>
              <a:path w="209550" h="8889">
                <a:moveTo>
                  <a:pt x="209550" y="0"/>
                </a:moveTo>
                <a:lnTo>
                  <a:pt x="0" y="8381"/>
                </a:lnTo>
                <a:lnTo>
                  <a:pt x="209550" y="8381"/>
                </a:lnTo>
                <a:lnTo>
                  <a:pt x="209550" y="0"/>
                </a:lnTo>
                <a:close/>
              </a:path>
            </a:pathLst>
          </a:custGeom>
          <a:solidFill>
            <a:srgbClr val="000000"/>
          </a:solidFill>
        </p:spPr>
        <p:txBody>
          <a:bodyPr wrap="square" lIns="0" tIns="0" rIns="0" bIns="0" rtlCol="0"/>
          <a:lstStyle/>
          <a:p>
            <a:endParaRPr/>
          </a:p>
        </p:txBody>
      </p:sp>
      <p:sp>
        <p:nvSpPr>
          <p:cNvPr id="73" name="object 73"/>
          <p:cNvSpPr/>
          <p:nvPr/>
        </p:nvSpPr>
        <p:spPr>
          <a:xfrm>
            <a:off x="2726702" y="5024119"/>
            <a:ext cx="209550" cy="8890"/>
          </a:xfrm>
          <a:custGeom>
            <a:avLst/>
            <a:gdLst/>
            <a:ahLst/>
            <a:cxnLst/>
            <a:rect l="l" t="t" r="r" b="b"/>
            <a:pathLst>
              <a:path w="209550" h="8889">
                <a:moveTo>
                  <a:pt x="209550" y="0"/>
                </a:moveTo>
                <a:lnTo>
                  <a:pt x="0" y="0"/>
                </a:lnTo>
                <a:lnTo>
                  <a:pt x="0" y="8381"/>
                </a:lnTo>
                <a:lnTo>
                  <a:pt x="209550" y="0"/>
                </a:lnTo>
                <a:close/>
              </a:path>
            </a:pathLst>
          </a:custGeom>
          <a:solidFill>
            <a:srgbClr val="000000"/>
          </a:solidFill>
        </p:spPr>
        <p:txBody>
          <a:bodyPr wrap="square" lIns="0" tIns="0" rIns="0" bIns="0" rtlCol="0"/>
          <a:lstStyle/>
          <a:p>
            <a:endParaRPr/>
          </a:p>
        </p:txBody>
      </p:sp>
      <p:sp>
        <p:nvSpPr>
          <p:cNvPr id="74" name="object 74"/>
          <p:cNvSpPr/>
          <p:nvPr/>
        </p:nvSpPr>
        <p:spPr>
          <a:xfrm>
            <a:off x="2726702" y="5024119"/>
            <a:ext cx="209550" cy="8890"/>
          </a:xfrm>
          <a:custGeom>
            <a:avLst/>
            <a:gdLst/>
            <a:ahLst/>
            <a:cxnLst/>
            <a:rect l="l" t="t" r="r" b="b"/>
            <a:pathLst>
              <a:path w="209550" h="8889">
                <a:moveTo>
                  <a:pt x="209550" y="8381"/>
                </a:moveTo>
                <a:lnTo>
                  <a:pt x="209550" y="0"/>
                </a:lnTo>
                <a:lnTo>
                  <a:pt x="0" y="0"/>
                </a:lnTo>
                <a:lnTo>
                  <a:pt x="0" y="8381"/>
                </a:lnTo>
                <a:lnTo>
                  <a:pt x="209550" y="8381"/>
                </a:lnTo>
              </a:path>
            </a:pathLst>
          </a:custGeom>
          <a:ln w="3175">
            <a:solidFill>
              <a:srgbClr val="000000"/>
            </a:solidFill>
          </a:ln>
        </p:spPr>
        <p:txBody>
          <a:bodyPr wrap="square" lIns="0" tIns="0" rIns="0" bIns="0" rtlCol="0"/>
          <a:lstStyle/>
          <a:p>
            <a:endParaRPr/>
          </a:p>
        </p:txBody>
      </p:sp>
      <p:sp>
        <p:nvSpPr>
          <p:cNvPr id="75" name="object 75"/>
          <p:cNvSpPr/>
          <p:nvPr/>
        </p:nvSpPr>
        <p:spPr>
          <a:xfrm>
            <a:off x="2726702" y="5028692"/>
            <a:ext cx="209550" cy="0"/>
          </a:xfrm>
          <a:custGeom>
            <a:avLst/>
            <a:gdLst/>
            <a:ahLst/>
            <a:cxnLst/>
            <a:rect l="l" t="t" r="r" b="b"/>
            <a:pathLst>
              <a:path w="209550">
                <a:moveTo>
                  <a:pt x="209550" y="0"/>
                </a:moveTo>
                <a:lnTo>
                  <a:pt x="0" y="0"/>
                </a:lnTo>
              </a:path>
            </a:pathLst>
          </a:custGeom>
          <a:ln w="3175">
            <a:solidFill>
              <a:srgbClr val="000000"/>
            </a:solidFill>
          </a:ln>
        </p:spPr>
        <p:txBody>
          <a:bodyPr wrap="square" lIns="0" tIns="0" rIns="0" bIns="0" rtlCol="0"/>
          <a:lstStyle/>
          <a:p>
            <a:endParaRPr/>
          </a:p>
        </p:txBody>
      </p:sp>
      <p:sp>
        <p:nvSpPr>
          <p:cNvPr id="76" name="object 76"/>
          <p:cNvSpPr/>
          <p:nvPr/>
        </p:nvSpPr>
        <p:spPr>
          <a:xfrm>
            <a:off x="2726702" y="5028692"/>
            <a:ext cx="209550" cy="0"/>
          </a:xfrm>
          <a:custGeom>
            <a:avLst/>
            <a:gdLst/>
            <a:ahLst/>
            <a:cxnLst/>
            <a:rect l="l" t="t" r="r" b="b"/>
            <a:pathLst>
              <a:path w="209550">
                <a:moveTo>
                  <a:pt x="209550" y="0"/>
                </a:moveTo>
                <a:lnTo>
                  <a:pt x="0" y="0"/>
                </a:lnTo>
              </a:path>
            </a:pathLst>
          </a:custGeom>
          <a:ln w="3175">
            <a:solidFill>
              <a:srgbClr val="000000"/>
            </a:solidFill>
          </a:ln>
        </p:spPr>
        <p:txBody>
          <a:bodyPr wrap="square" lIns="0" tIns="0" rIns="0" bIns="0" rtlCol="0"/>
          <a:lstStyle/>
          <a:p>
            <a:endParaRPr/>
          </a:p>
        </p:txBody>
      </p:sp>
      <p:sp>
        <p:nvSpPr>
          <p:cNvPr id="77" name="object 77"/>
          <p:cNvSpPr/>
          <p:nvPr/>
        </p:nvSpPr>
        <p:spPr>
          <a:xfrm>
            <a:off x="4777244" y="5255006"/>
            <a:ext cx="0" cy="455930"/>
          </a:xfrm>
          <a:custGeom>
            <a:avLst/>
            <a:gdLst/>
            <a:ahLst/>
            <a:cxnLst/>
            <a:rect l="l" t="t" r="r" b="b"/>
            <a:pathLst>
              <a:path h="455929">
                <a:moveTo>
                  <a:pt x="0" y="455675"/>
                </a:moveTo>
                <a:lnTo>
                  <a:pt x="0" y="0"/>
                </a:lnTo>
              </a:path>
            </a:pathLst>
          </a:custGeom>
          <a:ln w="3175">
            <a:solidFill>
              <a:srgbClr val="000000"/>
            </a:solidFill>
          </a:ln>
        </p:spPr>
        <p:txBody>
          <a:bodyPr wrap="square" lIns="0" tIns="0" rIns="0" bIns="0" rtlCol="0"/>
          <a:lstStyle/>
          <a:p>
            <a:endParaRPr/>
          </a:p>
        </p:txBody>
      </p:sp>
      <p:sp>
        <p:nvSpPr>
          <p:cNvPr id="78" name="object 78"/>
          <p:cNvSpPr/>
          <p:nvPr/>
        </p:nvSpPr>
        <p:spPr>
          <a:xfrm>
            <a:off x="4772672" y="5255006"/>
            <a:ext cx="8890" cy="455930"/>
          </a:xfrm>
          <a:custGeom>
            <a:avLst/>
            <a:gdLst/>
            <a:ahLst/>
            <a:cxnLst/>
            <a:rect l="l" t="t" r="r" b="b"/>
            <a:pathLst>
              <a:path w="8889" h="455929">
                <a:moveTo>
                  <a:pt x="0" y="0"/>
                </a:moveTo>
                <a:lnTo>
                  <a:pt x="0" y="455675"/>
                </a:lnTo>
                <a:lnTo>
                  <a:pt x="8381" y="455675"/>
                </a:lnTo>
                <a:lnTo>
                  <a:pt x="0" y="0"/>
                </a:lnTo>
                <a:close/>
              </a:path>
            </a:pathLst>
          </a:custGeom>
          <a:solidFill>
            <a:srgbClr val="000000"/>
          </a:solidFill>
        </p:spPr>
        <p:txBody>
          <a:bodyPr wrap="square" lIns="0" tIns="0" rIns="0" bIns="0" rtlCol="0"/>
          <a:lstStyle/>
          <a:p>
            <a:endParaRPr/>
          </a:p>
        </p:txBody>
      </p:sp>
      <p:sp>
        <p:nvSpPr>
          <p:cNvPr id="79" name="object 79"/>
          <p:cNvSpPr/>
          <p:nvPr/>
        </p:nvSpPr>
        <p:spPr>
          <a:xfrm>
            <a:off x="4772672" y="5255006"/>
            <a:ext cx="8890" cy="455930"/>
          </a:xfrm>
          <a:custGeom>
            <a:avLst/>
            <a:gdLst/>
            <a:ahLst/>
            <a:cxnLst/>
            <a:rect l="l" t="t" r="r" b="b"/>
            <a:pathLst>
              <a:path w="8889" h="455929">
                <a:moveTo>
                  <a:pt x="8381" y="0"/>
                </a:moveTo>
                <a:lnTo>
                  <a:pt x="0" y="0"/>
                </a:lnTo>
                <a:lnTo>
                  <a:pt x="8381" y="455675"/>
                </a:lnTo>
                <a:lnTo>
                  <a:pt x="8381" y="0"/>
                </a:lnTo>
                <a:close/>
              </a:path>
            </a:pathLst>
          </a:custGeom>
          <a:solidFill>
            <a:srgbClr val="000000"/>
          </a:solidFill>
        </p:spPr>
        <p:txBody>
          <a:bodyPr wrap="square" lIns="0" tIns="0" rIns="0" bIns="0" rtlCol="0"/>
          <a:lstStyle/>
          <a:p>
            <a:endParaRPr/>
          </a:p>
        </p:txBody>
      </p:sp>
      <p:sp>
        <p:nvSpPr>
          <p:cNvPr id="80" name="object 80"/>
          <p:cNvSpPr/>
          <p:nvPr/>
        </p:nvSpPr>
        <p:spPr>
          <a:xfrm>
            <a:off x="4772672" y="5255006"/>
            <a:ext cx="8890" cy="455930"/>
          </a:xfrm>
          <a:custGeom>
            <a:avLst/>
            <a:gdLst/>
            <a:ahLst/>
            <a:cxnLst/>
            <a:rect l="l" t="t" r="r" b="b"/>
            <a:pathLst>
              <a:path w="8889" h="455929">
                <a:moveTo>
                  <a:pt x="0" y="455675"/>
                </a:moveTo>
                <a:lnTo>
                  <a:pt x="8381" y="455675"/>
                </a:lnTo>
                <a:lnTo>
                  <a:pt x="8381" y="0"/>
                </a:lnTo>
                <a:lnTo>
                  <a:pt x="0" y="0"/>
                </a:lnTo>
                <a:lnTo>
                  <a:pt x="0" y="455675"/>
                </a:lnTo>
              </a:path>
            </a:pathLst>
          </a:custGeom>
          <a:ln w="3175">
            <a:solidFill>
              <a:srgbClr val="000000"/>
            </a:solidFill>
          </a:ln>
        </p:spPr>
        <p:txBody>
          <a:bodyPr wrap="square" lIns="0" tIns="0" rIns="0" bIns="0" rtlCol="0"/>
          <a:lstStyle/>
          <a:p>
            <a:endParaRPr/>
          </a:p>
        </p:txBody>
      </p:sp>
      <p:sp>
        <p:nvSpPr>
          <p:cNvPr id="81" name="object 81"/>
          <p:cNvSpPr txBox="1"/>
          <p:nvPr/>
        </p:nvSpPr>
        <p:spPr>
          <a:xfrm>
            <a:off x="5086870" y="5584329"/>
            <a:ext cx="281305" cy="133985"/>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M</a:t>
            </a:r>
            <a:r>
              <a:rPr sz="700" spc="5" dirty="0">
                <a:latin typeface="Arial"/>
                <a:cs typeface="Arial"/>
              </a:rPr>
              <a:t>ASA</a:t>
            </a:r>
            <a:endParaRPr sz="700">
              <a:latin typeface="Arial"/>
              <a:cs typeface="Arial"/>
            </a:endParaRPr>
          </a:p>
        </p:txBody>
      </p:sp>
      <p:sp>
        <p:nvSpPr>
          <p:cNvPr id="82" name="object 82"/>
          <p:cNvSpPr/>
          <p:nvPr/>
        </p:nvSpPr>
        <p:spPr>
          <a:xfrm>
            <a:off x="4777244" y="5255006"/>
            <a:ext cx="0" cy="455930"/>
          </a:xfrm>
          <a:custGeom>
            <a:avLst/>
            <a:gdLst/>
            <a:ahLst/>
            <a:cxnLst/>
            <a:rect l="l" t="t" r="r" b="b"/>
            <a:pathLst>
              <a:path h="455929">
                <a:moveTo>
                  <a:pt x="0" y="455675"/>
                </a:moveTo>
                <a:lnTo>
                  <a:pt x="0" y="0"/>
                </a:lnTo>
              </a:path>
            </a:pathLst>
          </a:custGeom>
          <a:ln w="3175">
            <a:solidFill>
              <a:srgbClr val="000000"/>
            </a:solidFill>
          </a:ln>
        </p:spPr>
        <p:txBody>
          <a:bodyPr wrap="square" lIns="0" tIns="0" rIns="0" bIns="0" rtlCol="0"/>
          <a:lstStyle/>
          <a:p>
            <a:endParaRPr/>
          </a:p>
        </p:txBody>
      </p:sp>
      <p:sp>
        <p:nvSpPr>
          <p:cNvPr id="83" name="object 83"/>
          <p:cNvSpPr/>
          <p:nvPr/>
        </p:nvSpPr>
        <p:spPr>
          <a:xfrm>
            <a:off x="4773053" y="5099176"/>
            <a:ext cx="272795" cy="158495"/>
          </a:xfrm>
          <a:prstGeom prst="rect">
            <a:avLst/>
          </a:prstGeom>
          <a:blipFill>
            <a:blip r:embed="rId5" cstate="print"/>
            <a:stretch>
              <a:fillRect/>
            </a:stretch>
          </a:blipFill>
        </p:spPr>
        <p:txBody>
          <a:bodyPr wrap="square" lIns="0" tIns="0" rIns="0" bIns="0" rtlCol="0"/>
          <a:lstStyle/>
          <a:p>
            <a:endParaRPr/>
          </a:p>
        </p:txBody>
      </p:sp>
      <p:sp>
        <p:nvSpPr>
          <p:cNvPr id="84" name="object 84"/>
          <p:cNvSpPr/>
          <p:nvPr/>
        </p:nvSpPr>
        <p:spPr>
          <a:xfrm>
            <a:off x="4917453" y="5108701"/>
            <a:ext cx="79375" cy="373380"/>
          </a:xfrm>
          <a:custGeom>
            <a:avLst/>
            <a:gdLst/>
            <a:ahLst/>
            <a:cxnLst/>
            <a:rect l="l" t="t" r="r" b="b"/>
            <a:pathLst>
              <a:path w="79375" h="373379">
                <a:moveTo>
                  <a:pt x="6857" y="0"/>
                </a:moveTo>
                <a:lnTo>
                  <a:pt x="0" y="9144"/>
                </a:lnTo>
                <a:lnTo>
                  <a:pt x="79248" y="373380"/>
                </a:lnTo>
                <a:lnTo>
                  <a:pt x="6857" y="0"/>
                </a:lnTo>
                <a:close/>
              </a:path>
            </a:pathLst>
          </a:custGeom>
          <a:solidFill>
            <a:srgbClr val="000000"/>
          </a:solidFill>
        </p:spPr>
        <p:txBody>
          <a:bodyPr wrap="square" lIns="0" tIns="0" rIns="0" bIns="0" rtlCol="0"/>
          <a:lstStyle/>
          <a:p>
            <a:endParaRPr/>
          </a:p>
        </p:txBody>
      </p:sp>
      <p:sp>
        <p:nvSpPr>
          <p:cNvPr id="85" name="object 85"/>
          <p:cNvSpPr/>
          <p:nvPr/>
        </p:nvSpPr>
        <p:spPr>
          <a:xfrm>
            <a:off x="4917453" y="5117845"/>
            <a:ext cx="79375" cy="365760"/>
          </a:xfrm>
          <a:custGeom>
            <a:avLst/>
            <a:gdLst/>
            <a:ahLst/>
            <a:cxnLst/>
            <a:rect l="l" t="t" r="r" b="b"/>
            <a:pathLst>
              <a:path w="79375" h="365760">
                <a:moveTo>
                  <a:pt x="0" y="0"/>
                </a:moveTo>
                <a:lnTo>
                  <a:pt x="70865" y="365760"/>
                </a:lnTo>
                <a:lnTo>
                  <a:pt x="79248" y="364236"/>
                </a:lnTo>
                <a:lnTo>
                  <a:pt x="0" y="0"/>
                </a:lnTo>
                <a:close/>
              </a:path>
            </a:pathLst>
          </a:custGeom>
          <a:solidFill>
            <a:srgbClr val="000000"/>
          </a:solidFill>
        </p:spPr>
        <p:txBody>
          <a:bodyPr wrap="square" lIns="0" tIns="0" rIns="0" bIns="0" rtlCol="0"/>
          <a:lstStyle/>
          <a:p>
            <a:endParaRPr/>
          </a:p>
        </p:txBody>
      </p:sp>
      <p:sp>
        <p:nvSpPr>
          <p:cNvPr id="86" name="object 86"/>
          <p:cNvSpPr/>
          <p:nvPr/>
        </p:nvSpPr>
        <p:spPr>
          <a:xfrm>
            <a:off x="4917453" y="5108701"/>
            <a:ext cx="79375" cy="375285"/>
          </a:xfrm>
          <a:custGeom>
            <a:avLst/>
            <a:gdLst/>
            <a:ahLst/>
            <a:cxnLst/>
            <a:rect l="l" t="t" r="r" b="b"/>
            <a:pathLst>
              <a:path w="79375" h="375285">
                <a:moveTo>
                  <a:pt x="6857" y="0"/>
                </a:moveTo>
                <a:lnTo>
                  <a:pt x="0" y="9144"/>
                </a:lnTo>
                <a:lnTo>
                  <a:pt x="70865" y="374904"/>
                </a:lnTo>
                <a:lnTo>
                  <a:pt x="79248" y="373380"/>
                </a:lnTo>
                <a:lnTo>
                  <a:pt x="6857" y="0"/>
                </a:lnTo>
              </a:path>
            </a:pathLst>
          </a:custGeom>
          <a:ln w="3175">
            <a:solidFill>
              <a:srgbClr val="000000"/>
            </a:solidFill>
          </a:ln>
        </p:spPr>
        <p:txBody>
          <a:bodyPr wrap="square" lIns="0" tIns="0" rIns="0" bIns="0" rtlCol="0"/>
          <a:lstStyle/>
          <a:p>
            <a:endParaRPr/>
          </a:p>
        </p:txBody>
      </p:sp>
      <p:sp>
        <p:nvSpPr>
          <p:cNvPr id="87" name="object 87"/>
          <p:cNvSpPr/>
          <p:nvPr/>
        </p:nvSpPr>
        <p:spPr>
          <a:xfrm>
            <a:off x="4992890" y="5482844"/>
            <a:ext cx="86360" cy="0"/>
          </a:xfrm>
          <a:custGeom>
            <a:avLst/>
            <a:gdLst/>
            <a:ahLst/>
            <a:cxnLst/>
            <a:rect l="l" t="t" r="r" b="b"/>
            <a:pathLst>
              <a:path w="86360">
                <a:moveTo>
                  <a:pt x="86105" y="0"/>
                </a:moveTo>
                <a:lnTo>
                  <a:pt x="0" y="0"/>
                </a:lnTo>
              </a:path>
            </a:pathLst>
          </a:custGeom>
          <a:ln w="3175">
            <a:solidFill>
              <a:srgbClr val="000000"/>
            </a:solidFill>
          </a:ln>
        </p:spPr>
        <p:txBody>
          <a:bodyPr wrap="square" lIns="0" tIns="0" rIns="0" bIns="0" rtlCol="0"/>
          <a:lstStyle/>
          <a:p>
            <a:endParaRPr/>
          </a:p>
        </p:txBody>
      </p:sp>
      <p:sp>
        <p:nvSpPr>
          <p:cNvPr id="88" name="object 88"/>
          <p:cNvSpPr/>
          <p:nvPr/>
        </p:nvSpPr>
        <p:spPr>
          <a:xfrm>
            <a:off x="4992890" y="5479033"/>
            <a:ext cx="86360" cy="8890"/>
          </a:xfrm>
          <a:custGeom>
            <a:avLst/>
            <a:gdLst/>
            <a:ahLst/>
            <a:cxnLst/>
            <a:rect l="l" t="t" r="r" b="b"/>
            <a:pathLst>
              <a:path w="86360" h="8889">
                <a:moveTo>
                  <a:pt x="86105" y="0"/>
                </a:moveTo>
                <a:lnTo>
                  <a:pt x="0" y="8381"/>
                </a:lnTo>
                <a:lnTo>
                  <a:pt x="86105" y="8381"/>
                </a:lnTo>
                <a:lnTo>
                  <a:pt x="86105" y="0"/>
                </a:lnTo>
                <a:close/>
              </a:path>
            </a:pathLst>
          </a:custGeom>
          <a:solidFill>
            <a:srgbClr val="000000"/>
          </a:solidFill>
        </p:spPr>
        <p:txBody>
          <a:bodyPr wrap="square" lIns="0" tIns="0" rIns="0" bIns="0" rtlCol="0"/>
          <a:lstStyle/>
          <a:p>
            <a:endParaRPr/>
          </a:p>
        </p:txBody>
      </p:sp>
      <p:sp>
        <p:nvSpPr>
          <p:cNvPr id="89" name="object 89"/>
          <p:cNvSpPr/>
          <p:nvPr/>
        </p:nvSpPr>
        <p:spPr>
          <a:xfrm>
            <a:off x="4992890" y="5479033"/>
            <a:ext cx="86360" cy="8890"/>
          </a:xfrm>
          <a:custGeom>
            <a:avLst/>
            <a:gdLst/>
            <a:ahLst/>
            <a:cxnLst/>
            <a:rect l="l" t="t" r="r" b="b"/>
            <a:pathLst>
              <a:path w="86360" h="8889">
                <a:moveTo>
                  <a:pt x="86105" y="0"/>
                </a:moveTo>
                <a:lnTo>
                  <a:pt x="0" y="0"/>
                </a:lnTo>
                <a:lnTo>
                  <a:pt x="0" y="8381"/>
                </a:lnTo>
                <a:lnTo>
                  <a:pt x="86105" y="0"/>
                </a:lnTo>
                <a:close/>
              </a:path>
            </a:pathLst>
          </a:custGeom>
          <a:solidFill>
            <a:srgbClr val="000000"/>
          </a:solidFill>
        </p:spPr>
        <p:txBody>
          <a:bodyPr wrap="square" lIns="0" tIns="0" rIns="0" bIns="0" rtlCol="0"/>
          <a:lstStyle/>
          <a:p>
            <a:endParaRPr/>
          </a:p>
        </p:txBody>
      </p:sp>
      <p:sp>
        <p:nvSpPr>
          <p:cNvPr id="90" name="object 90"/>
          <p:cNvSpPr/>
          <p:nvPr/>
        </p:nvSpPr>
        <p:spPr>
          <a:xfrm>
            <a:off x="4992890" y="5478271"/>
            <a:ext cx="86360" cy="9525"/>
          </a:xfrm>
          <a:custGeom>
            <a:avLst/>
            <a:gdLst/>
            <a:ahLst/>
            <a:cxnLst/>
            <a:rect l="l" t="t" r="r" b="b"/>
            <a:pathLst>
              <a:path w="86360" h="9525">
                <a:moveTo>
                  <a:pt x="86105" y="9143"/>
                </a:moveTo>
                <a:lnTo>
                  <a:pt x="86105" y="0"/>
                </a:lnTo>
                <a:lnTo>
                  <a:pt x="0" y="0"/>
                </a:lnTo>
                <a:lnTo>
                  <a:pt x="0" y="9143"/>
                </a:lnTo>
                <a:lnTo>
                  <a:pt x="86105" y="9143"/>
                </a:lnTo>
              </a:path>
            </a:pathLst>
          </a:custGeom>
          <a:ln w="3175">
            <a:solidFill>
              <a:srgbClr val="000000"/>
            </a:solidFill>
          </a:ln>
        </p:spPr>
        <p:txBody>
          <a:bodyPr wrap="square" lIns="0" tIns="0" rIns="0" bIns="0" rtlCol="0"/>
          <a:lstStyle/>
          <a:p>
            <a:endParaRPr/>
          </a:p>
        </p:txBody>
      </p:sp>
      <p:sp>
        <p:nvSpPr>
          <p:cNvPr id="91" name="object 91"/>
          <p:cNvSpPr/>
          <p:nvPr/>
        </p:nvSpPr>
        <p:spPr>
          <a:xfrm>
            <a:off x="4777244" y="5239765"/>
            <a:ext cx="21590" cy="15240"/>
          </a:xfrm>
          <a:custGeom>
            <a:avLst/>
            <a:gdLst/>
            <a:ahLst/>
            <a:cxnLst/>
            <a:rect l="l" t="t" r="r" b="b"/>
            <a:pathLst>
              <a:path w="21589" h="15239">
                <a:moveTo>
                  <a:pt x="15240" y="0"/>
                </a:moveTo>
                <a:lnTo>
                  <a:pt x="0" y="15240"/>
                </a:lnTo>
                <a:lnTo>
                  <a:pt x="21336" y="15240"/>
                </a:lnTo>
                <a:lnTo>
                  <a:pt x="15240" y="0"/>
                </a:lnTo>
                <a:close/>
              </a:path>
            </a:pathLst>
          </a:custGeom>
          <a:solidFill>
            <a:srgbClr val="000000"/>
          </a:solidFill>
        </p:spPr>
        <p:txBody>
          <a:bodyPr wrap="square" lIns="0" tIns="0" rIns="0" bIns="0" rtlCol="0"/>
          <a:lstStyle/>
          <a:p>
            <a:endParaRPr/>
          </a:p>
        </p:txBody>
      </p:sp>
      <p:sp>
        <p:nvSpPr>
          <p:cNvPr id="92" name="object 92"/>
          <p:cNvSpPr/>
          <p:nvPr/>
        </p:nvSpPr>
        <p:spPr>
          <a:xfrm>
            <a:off x="4777244" y="5239765"/>
            <a:ext cx="21590" cy="15240"/>
          </a:xfrm>
          <a:custGeom>
            <a:avLst/>
            <a:gdLst/>
            <a:ahLst/>
            <a:cxnLst/>
            <a:rect l="l" t="t" r="r" b="b"/>
            <a:pathLst>
              <a:path w="21589" h="15239">
                <a:moveTo>
                  <a:pt x="21336" y="15240"/>
                </a:moveTo>
                <a:lnTo>
                  <a:pt x="15240" y="0"/>
                </a:lnTo>
                <a:lnTo>
                  <a:pt x="0" y="15240"/>
                </a:lnTo>
                <a:lnTo>
                  <a:pt x="21336" y="15240"/>
                </a:lnTo>
              </a:path>
            </a:pathLst>
          </a:custGeom>
          <a:ln w="3175">
            <a:solidFill>
              <a:srgbClr val="000000"/>
            </a:solidFill>
          </a:ln>
        </p:spPr>
        <p:txBody>
          <a:bodyPr wrap="square" lIns="0" tIns="0" rIns="0" bIns="0" rtlCol="0"/>
          <a:lstStyle/>
          <a:p>
            <a:endParaRPr/>
          </a:p>
        </p:txBody>
      </p:sp>
      <p:sp>
        <p:nvSpPr>
          <p:cNvPr id="93" name="object 93"/>
          <p:cNvSpPr/>
          <p:nvPr/>
        </p:nvSpPr>
        <p:spPr>
          <a:xfrm>
            <a:off x="4777244" y="5233669"/>
            <a:ext cx="15240" cy="21590"/>
          </a:xfrm>
          <a:custGeom>
            <a:avLst/>
            <a:gdLst/>
            <a:ahLst/>
            <a:cxnLst/>
            <a:rect l="l" t="t" r="r" b="b"/>
            <a:pathLst>
              <a:path w="15239" h="21589">
                <a:moveTo>
                  <a:pt x="0" y="0"/>
                </a:moveTo>
                <a:lnTo>
                  <a:pt x="0" y="21336"/>
                </a:lnTo>
                <a:lnTo>
                  <a:pt x="15240" y="6095"/>
                </a:lnTo>
                <a:lnTo>
                  <a:pt x="0" y="0"/>
                </a:lnTo>
                <a:close/>
              </a:path>
            </a:pathLst>
          </a:custGeom>
          <a:solidFill>
            <a:srgbClr val="000000"/>
          </a:solidFill>
        </p:spPr>
        <p:txBody>
          <a:bodyPr wrap="square" lIns="0" tIns="0" rIns="0" bIns="0" rtlCol="0"/>
          <a:lstStyle/>
          <a:p>
            <a:endParaRPr/>
          </a:p>
        </p:txBody>
      </p:sp>
      <p:sp>
        <p:nvSpPr>
          <p:cNvPr id="94" name="object 94"/>
          <p:cNvSpPr/>
          <p:nvPr/>
        </p:nvSpPr>
        <p:spPr>
          <a:xfrm>
            <a:off x="4777244" y="5233669"/>
            <a:ext cx="15240" cy="21590"/>
          </a:xfrm>
          <a:custGeom>
            <a:avLst/>
            <a:gdLst/>
            <a:ahLst/>
            <a:cxnLst/>
            <a:rect l="l" t="t" r="r" b="b"/>
            <a:pathLst>
              <a:path w="15239" h="21589">
                <a:moveTo>
                  <a:pt x="15240" y="6095"/>
                </a:moveTo>
                <a:lnTo>
                  <a:pt x="0" y="0"/>
                </a:lnTo>
                <a:lnTo>
                  <a:pt x="0" y="21336"/>
                </a:lnTo>
                <a:lnTo>
                  <a:pt x="15240" y="6095"/>
                </a:lnTo>
              </a:path>
            </a:pathLst>
          </a:custGeom>
          <a:ln w="3175">
            <a:solidFill>
              <a:srgbClr val="000000"/>
            </a:solidFill>
          </a:ln>
        </p:spPr>
        <p:txBody>
          <a:bodyPr wrap="square" lIns="0" tIns="0" rIns="0" bIns="0" rtlCol="0"/>
          <a:lstStyle/>
          <a:p>
            <a:endParaRPr/>
          </a:p>
        </p:txBody>
      </p:sp>
      <p:sp>
        <p:nvSpPr>
          <p:cNvPr id="95" name="object 95"/>
          <p:cNvSpPr/>
          <p:nvPr/>
        </p:nvSpPr>
        <p:spPr>
          <a:xfrm>
            <a:off x="4762005" y="5233669"/>
            <a:ext cx="15240" cy="21590"/>
          </a:xfrm>
          <a:custGeom>
            <a:avLst/>
            <a:gdLst/>
            <a:ahLst/>
            <a:cxnLst/>
            <a:rect l="l" t="t" r="r" b="b"/>
            <a:pathLst>
              <a:path w="15239" h="21589">
                <a:moveTo>
                  <a:pt x="15239" y="0"/>
                </a:moveTo>
                <a:lnTo>
                  <a:pt x="0" y="6095"/>
                </a:lnTo>
                <a:lnTo>
                  <a:pt x="15239" y="21336"/>
                </a:lnTo>
                <a:lnTo>
                  <a:pt x="15239" y="0"/>
                </a:lnTo>
                <a:close/>
              </a:path>
            </a:pathLst>
          </a:custGeom>
          <a:solidFill>
            <a:srgbClr val="000000"/>
          </a:solidFill>
        </p:spPr>
        <p:txBody>
          <a:bodyPr wrap="square" lIns="0" tIns="0" rIns="0" bIns="0" rtlCol="0"/>
          <a:lstStyle/>
          <a:p>
            <a:endParaRPr/>
          </a:p>
        </p:txBody>
      </p:sp>
      <p:sp>
        <p:nvSpPr>
          <p:cNvPr id="96" name="object 96"/>
          <p:cNvSpPr/>
          <p:nvPr/>
        </p:nvSpPr>
        <p:spPr>
          <a:xfrm>
            <a:off x="4762005" y="5233669"/>
            <a:ext cx="15240" cy="21590"/>
          </a:xfrm>
          <a:custGeom>
            <a:avLst/>
            <a:gdLst/>
            <a:ahLst/>
            <a:cxnLst/>
            <a:rect l="l" t="t" r="r" b="b"/>
            <a:pathLst>
              <a:path w="15239" h="21589">
                <a:moveTo>
                  <a:pt x="15239" y="0"/>
                </a:moveTo>
                <a:lnTo>
                  <a:pt x="0" y="6095"/>
                </a:lnTo>
                <a:lnTo>
                  <a:pt x="15239" y="21336"/>
                </a:lnTo>
                <a:lnTo>
                  <a:pt x="15239" y="0"/>
                </a:lnTo>
              </a:path>
            </a:pathLst>
          </a:custGeom>
          <a:ln w="3175">
            <a:solidFill>
              <a:srgbClr val="000000"/>
            </a:solidFill>
          </a:ln>
        </p:spPr>
        <p:txBody>
          <a:bodyPr wrap="square" lIns="0" tIns="0" rIns="0" bIns="0" rtlCol="0"/>
          <a:lstStyle/>
          <a:p>
            <a:endParaRPr/>
          </a:p>
        </p:txBody>
      </p:sp>
      <p:sp>
        <p:nvSpPr>
          <p:cNvPr id="97" name="object 97"/>
          <p:cNvSpPr/>
          <p:nvPr/>
        </p:nvSpPr>
        <p:spPr>
          <a:xfrm>
            <a:off x="4755909" y="5239765"/>
            <a:ext cx="21590" cy="15240"/>
          </a:xfrm>
          <a:custGeom>
            <a:avLst/>
            <a:gdLst/>
            <a:ahLst/>
            <a:cxnLst/>
            <a:rect l="l" t="t" r="r" b="b"/>
            <a:pathLst>
              <a:path w="21589" h="15239">
                <a:moveTo>
                  <a:pt x="6095" y="0"/>
                </a:moveTo>
                <a:lnTo>
                  <a:pt x="0" y="15240"/>
                </a:lnTo>
                <a:lnTo>
                  <a:pt x="21335" y="15240"/>
                </a:lnTo>
                <a:lnTo>
                  <a:pt x="6095" y="0"/>
                </a:lnTo>
                <a:close/>
              </a:path>
            </a:pathLst>
          </a:custGeom>
          <a:solidFill>
            <a:srgbClr val="000000"/>
          </a:solidFill>
        </p:spPr>
        <p:txBody>
          <a:bodyPr wrap="square" lIns="0" tIns="0" rIns="0" bIns="0" rtlCol="0"/>
          <a:lstStyle/>
          <a:p>
            <a:endParaRPr/>
          </a:p>
        </p:txBody>
      </p:sp>
      <p:sp>
        <p:nvSpPr>
          <p:cNvPr id="98" name="object 98"/>
          <p:cNvSpPr/>
          <p:nvPr/>
        </p:nvSpPr>
        <p:spPr>
          <a:xfrm>
            <a:off x="4755909" y="5239765"/>
            <a:ext cx="21590" cy="15240"/>
          </a:xfrm>
          <a:custGeom>
            <a:avLst/>
            <a:gdLst/>
            <a:ahLst/>
            <a:cxnLst/>
            <a:rect l="l" t="t" r="r" b="b"/>
            <a:pathLst>
              <a:path w="21589" h="15239">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99" name="object 99"/>
          <p:cNvSpPr/>
          <p:nvPr/>
        </p:nvSpPr>
        <p:spPr>
          <a:xfrm>
            <a:off x="4755909" y="5255006"/>
            <a:ext cx="21590" cy="15240"/>
          </a:xfrm>
          <a:custGeom>
            <a:avLst/>
            <a:gdLst/>
            <a:ahLst/>
            <a:cxnLst/>
            <a:rect l="l" t="t" r="r" b="b"/>
            <a:pathLst>
              <a:path w="21589" h="15239">
                <a:moveTo>
                  <a:pt x="21335" y="0"/>
                </a:moveTo>
                <a:lnTo>
                  <a:pt x="0" y="0"/>
                </a:lnTo>
                <a:lnTo>
                  <a:pt x="6095" y="15239"/>
                </a:lnTo>
                <a:lnTo>
                  <a:pt x="21335" y="0"/>
                </a:lnTo>
                <a:close/>
              </a:path>
            </a:pathLst>
          </a:custGeom>
          <a:solidFill>
            <a:srgbClr val="000000"/>
          </a:solidFill>
        </p:spPr>
        <p:txBody>
          <a:bodyPr wrap="square" lIns="0" tIns="0" rIns="0" bIns="0" rtlCol="0"/>
          <a:lstStyle/>
          <a:p>
            <a:endParaRPr/>
          </a:p>
        </p:txBody>
      </p:sp>
      <p:sp>
        <p:nvSpPr>
          <p:cNvPr id="100" name="object 100"/>
          <p:cNvSpPr/>
          <p:nvPr/>
        </p:nvSpPr>
        <p:spPr>
          <a:xfrm>
            <a:off x="4755909" y="5255006"/>
            <a:ext cx="21590" cy="15240"/>
          </a:xfrm>
          <a:custGeom>
            <a:avLst/>
            <a:gdLst/>
            <a:ahLst/>
            <a:cxnLst/>
            <a:rect l="l" t="t" r="r" b="b"/>
            <a:pathLst>
              <a:path w="21589" h="15239">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101" name="object 101"/>
          <p:cNvSpPr/>
          <p:nvPr/>
        </p:nvSpPr>
        <p:spPr>
          <a:xfrm>
            <a:off x="4762005" y="5255006"/>
            <a:ext cx="15240" cy="22225"/>
          </a:xfrm>
          <a:custGeom>
            <a:avLst/>
            <a:gdLst/>
            <a:ahLst/>
            <a:cxnLst/>
            <a:rect l="l" t="t" r="r" b="b"/>
            <a:pathLst>
              <a:path w="15239" h="22225">
                <a:moveTo>
                  <a:pt x="15239" y="0"/>
                </a:moveTo>
                <a:lnTo>
                  <a:pt x="0" y="15239"/>
                </a:lnTo>
                <a:lnTo>
                  <a:pt x="15239" y="22097"/>
                </a:lnTo>
                <a:lnTo>
                  <a:pt x="15239" y="0"/>
                </a:lnTo>
                <a:close/>
              </a:path>
            </a:pathLst>
          </a:custGeom>
          <a:solidFill>
            <a:srgbClr val="000000"/>
          </a:solidFill>
        </p:spPr>
        <p:txBody>
          <a:bodyPr wrap="square" lIns="0" tIns="0" rIns="0" bIns="0" rtlCol="0"/>
          <a:lstStyle/>
          <a:p>
            <a:endParaRPr/>
          </a:p>
        </p:txBody>
      </p:sp>
      <p:sp>
        <p:nvSpPr>
          <p:cNvPr id="102" name="object 102"/>
          <p:cNvSpPr/>
          <p:nvPr/>
        </p:nvSpPr>
        <p:spPr>
          <a:xfrm>
            <a:off x="4762005" y="5255006"/>
            <a:ext cx="15240" cy="22225"/>
          </a:xfrm>
          <a:custGeom>
            <a:avLst/>
            <a:gdLst/>
            <a:ahLst/>
            <a:cxnLst/>
            <a:rect l="l" t="t" r="r" b="b"/>
            <a:pathLst>
              <a:path w="15239" h="22225">
                <a:moveTo>
                  <a:pt x="0" y="15239"/>
                </a:moveTo>
                <a:lnTo>
                  <a:pt x="15239" y="22097"/>
                </a:lnTo>
                <a:lnTo>
                  <a:pt x="15239" y="0"/>
                </a:lnTo>
                <a:lnTo>
                  <a:pt x="0" y="15239"/>
                </a:lnTo>
              </a:path>
            </a:pathLst>
          </a:custGeom>
          <a:ln w="3175">
            <a:solidFill>
              <a:srgbClr val="000000"/>
            </a:solidFill>
          </a:ln>
        </p:spPr>
        <p:txBody>
          <a:bodyPr wrap="square" lIns="0" tIns="0" rIns="0" bIns="0" rtlCol="0"/>
          <a:lstStyle/>
          <a:p>
            <a:endParaRPr/>
          </a:p>
        </p:txBody>
      </p:sp>
      <p:sp>
        <p:nvSpPr>
          <p:cNvPr id="103" name="object 103"/>
          <p:cNvSpPr/>
          <p:nvPr/>
        </p:nvSpPr>
        <p:spPr>
          <a:xfrm>
            <a:off x="4777244" y="5255006"/>
            <a:ext cx="15240" cy="22225"/>
          </a:xfrm>
          <a:custGeom>
            <a:avLst/>
            <a:gdLst/>
            <a:ahLst/>
            <a:cxnLst/>
            <a:rect l="l" t="t" r="r" b="b"/>
            <a:pathLst>
              <a:path w="15239" h="22225">
                <a:moveTo>
                  <a:pt x="0" y="0"/>
                </a:moveTo>
                <a:lnTo>
                  <a:pt x="0" y="22097"/>
                </a:lnTo>
                <a:lnTo>
                  <a:pt x="15240" y="15239"/>
                </a:lnTo>
                <a:lnTo>
                  <a:pt x="0" y="0"/>
                </a:lnTo>
                <a:close/>
              </a:path>
            </a:pathLst>
          </a:custGeom>
          <a:solidFill>
            <a:srgbClr val="000000"/>
          </a:solidFill>
        </p:spPr>
        <p:txBody>
          <a:bodyPr wrap="square" lIns="0" tIns="0" rIns="0" bIns="0" rtlCol="0"/>
          <a:lstStyle/>
          <a:p>
            <a:endParaRPr/>
          </a:p>
        </p:txBody>
      </p:sp>
      <p:sp>
        <p:nvSpPr>
          <p:cNvPr id="104" name="object 104"/>
          <p:cNvSpPr/>
          <p:nvPr/>
        </p:nvSpPr>
        <p:spPr>
          <a:xfrm>
            <a:off x="4777244" y="5255006"/>
            <a:ext cx="15240" cy="22225"/>
          </a:xfrm>
          <a:custGeom>
            <a:avLst/>
            <a:gdLst/>
            <a:ahLst/>
            <a:cxnLst/>
            <a:rect l="l" t="t" r="r" b="b"/>
            <a:pathLst>
              <a:path w="15239" h="22225">
                <a:moveTo>
                  <a:pt x="0" y="22097"/>
                </a:moveTo>
                <a:lnTo>
                  <a:pt x="15240" y="15239"/>
                </a:lnTo>
                <a:lnTo>
                  <a:pt x="0" y="0"/>
                </a:lnTo>
                <a:lnTo>
                  <a:pt x="0" y="22097"/>
                </a:lnTo>
              </a:path>
            </a:pathLst>
          </a:custGeom>
          <a:ln w="3175">
            <a:solidFill>
              <a:srgbClr val="000000"/>
            </a:solidFill>
          </a:ln>
        </p:spPr>
        <p:txBody>
          <a:bodyPr wrap="square" lIns="0" tIns="0" rIns="0" bIns="0" rtlCol="0"/>
          <a:lstStyle/>
          <a:p>
            <a:endParaRPr/>
          </a:p>
        </p:txBody>
      </p:sp>
      <p:sp>
        <p:nvSpPr>
          <p:cNvPr id="105" name="object 105"/>
          <p:cNvSpPr/>
          <p:nvPr/>
        </p:nvSpPr>
        <p:spPr>
          <a:xfrm>
            <a:off x="4777244" y="5255006"/>
            <a:ext cx="21590" cy="15240"/>
          </a:xfrm>
          <a:custGeom>
            <a:avLst/>
            <a:gdLst/>
            <a:ahLst/>
            <a:cxnLst/>
            <a:rect l="l" t="t" r="r" b="b"/>
            <a:pathLst>
              <a:path w="21589"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106" name="object 106"/>
          <p:cNvSpPr txBox="1"/>
          <p:nvPr/>
        </p:nvSpPr>
        <p:spPr>
          <a:xfrm>
            <a:off x="5089157" y="5286387"/>
            <a:ext cx="421640" cy="133985"/>
          </a:xfrm>
          <a:prstGeom prst="rect">
            <a:avLst/>
          </a:prstGeom>
        </p:spPr>
        <p:txBody>
          <a:bodyPr vert="horz" wrap="square" lIns="0" tIns="13335" rIns="0" bIns="0" rtlCol="0">
            <a:spAutoFit/>
          </a:bodyPr>
          <a:lstStyle/>
          <a:p>
            <a:pPr marL="12700">
              <a:lnSpc>
                <a:spcPct val="100000"/>
              </a:lnSpc>
              <a:spcBef>
                <a:spcPts val="105"/>
              </a:spcBef>
            </a:pPr>
            <a:r>
              <a:rPr sz="700" spc="5" dirty="0">
                <a:latin typeface="Arial"/>
                <a:cs typeface="Arial"/>
              </a:rPr>
              <a:t>CARGA</a:t>
            </a:r>
            <a:r>
              <a:rPr sz="700" spc="-60" dirty="0">
                <a:latin typeface="Arial"/>
                <a:cs typeface="Arial"/>
              </a:rPr>
              <a:t> </a:t>
            </a:r>
            <a:r>
              <a:rPr sz="700" dirty="0">
                <a:latin typeface="Arial"/>
                <a:cs typeface="Arial"/>
              </a:rPr>
              <a:t>1</a:t>
            </a:r>
            <a:endParaRPr sz="700">
              <a:latin typeface="Arial"/>
              <a:cs typeface="Arial"/>
            </a:endParaRPr>
          </a:p>
        </p:txBody>
      </p:sp>
      <p:sp>
        <p:nvSpPr>
          <p:cNvPr id="107" name="object 107"/>
          <p:cNvSpPr/>
          <p:nvPr/>
        </p:nvSpPr>
        <p:spPr>
          <a:xfrm>
            <a:off x="4777244" y="5255006"/>
            <a:ext cx="21590" cy="15240"/>
          </a:xfrm>
          <a:custGeom>
            <a:avLst/>
            <a:gdLst/>
            <a:ahLst/>
            <a:cxnLst/>
            <a:rect l="l" t="t" r="r" b="b"/>
            <a:pathLst>
              <a:path w="21589"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108" name="object 108"/>
          <p:cNvSpPr/>
          <p:nvPr/>
        </p:nvSpPr>
        <p:spPr>
          <a:xfrm>
            <a:off x="5078996" y="5427218"/>
            <a:ext cx="445770" cy="0"/>
          </a:xfrm>
          <a:custGeom>
            <a:avLst/>
            <a:gdLst/>
            <a:ahLst/>
            <a:cxnLst/>
            <a:rect l="l" t="t" r="r" b="b"/>
            <a:pathLst>
              <a:path w="445770">
                <a:moveTo>
                  <a:pt x="0" y="0"/>
                </a:moveTo>
                <a:lnTo>
                  <a:pt x="445770" y="0"/>
                </a:lnTo>
              </a:path>
            </a:pathLst>
          </a:custGeom>
          <a:ln w="3175">
            <a:solidFill>
              <a:srgbClr val="000000"/>
            </a:solidFill>
          </a:ln>
        </p:spPr>
        <p:txBody>
          <a:bodyPr wrap="square" lIns="0" tIns="0" rIns="0" bIns="0" rtlCol="0"/>
          <a:lstStyle/>
          <a:p>
            <a:endParaRPr/>
          </a:p>
        </p:txBody>
      </p:sp>
      <p:sp>
        <p:nvSpPr>
          <p:cNvPr id="109" name="object 109"/>
          <p:cNvSpPr/>
          <p:nvPr/>
        </p:nvSpPr>
        <p:spPr>
          <a:xfrm>
            <a:off x="5078996" y="5538469"/>
            <a:ext cx="445770" cy="0"/>
          </a:xfrm>
          <a:custGeom>
            <a:avLst/>
            <a:gdLst/>
            <a:ahLst/>
            <a:cxnLst/>
            <a:rect l="l" t="t" r="r" b="b"/>
            <a:pathLst>
              <a:path w="445770">
                <a:moveTo>
                  <a:pt x="445770" y="0"/>
                </a:moveTo>
                <a:lnTo>
                  <a:pt x="0" y="0"/>
                </a:lnTo>
              </a:path>
            </a:pathLst>
          </a:custGeom>
          <a:ln w="3175">
            <a:solidFill>
              <a:srgbClr val="000000"/>
            </a:solidFill>
          </a:ln>
        </p:spPr>
        <p:txBody>
          <a:bodyPr wrap="square" lIns="0" tIns="0" rIns="0" bIns="0" rtlCol="0"/>
          <a:lstStyle/>
          <a:p>
            <a:endParaRPr/>
          </a:p>
        </p:txBody>
      </p:sp>
      <p:sp>
        <p:nvSpPr>
          <p:cNvPr id="110" name="object 110"/>
          <p:cNvSpPr/>
          <p:nvPr/>
        </p:nvSpPr>
        <p:spPr>
          <a:xfrm>
            <a:off x="5078996" y="5534659"/>
            <a:ext cx="445770" cy="8890"/>
          </a:xfrm>
          <a:custGeom>
            <a:avLst/>
            <a:gdLst/>
            <a:ahLst/>
            <a:cxnLst/>
            <a:rect l="l" t="t" r="r" b="b"/>
            <a:pathLst>
              <a:path w="445770" h="8889">
                <a:moveTo>
                  <a:pt x="445770" y="0"/>
                </a:moveTo>
                <a:lnTo>
                  <a:pt x="0" y="8382"/>
                </a:lnTo>
                <a:lnTo>
                  <a:pt x="445770" y="8382"/>
                </a:lnTo>
                <a:lnTo>
                  <a:pt x="445770" y="0"/>
                </a:lnTo>
                <a:close/>
              </a:path>
            </a:pathLst>
          </a:custGeom>
          <a:solidFill>
            <a:srgbClr val="000000"/>
          </a:solidFill>
        </p:spPr>
        <p:txBody>
          <a:bodyPr wrap="square" lIns="0" tIns="0" rIns="0" bIns="0" rtlCol="0"/>
          <a:lstStyle/>
          <a:p>
            <a:endParaRPr/>
          </a:p>
        </p:txBody>
      </p:sp>
      <p:sp>
        <p:nvSpPr>
          <p:cNvPr id="111" name="object 111"/>
          <p:cNvSpPr/>
          <p:nvPr/>
        </p:nvSpPr>
        <p:spPr>
          <a:xfrm>
            <a:off x="5078996" y="5534659"/>
            <a:ext cx="445770" cy="8890"/>
          </a:xfrm>
          <a:custGeom>
            <a:avLst/>
            <a:gdLst/>
            <a:ahLst/>
            <a:cxnLst/>
            <a:rect l="l" t="t" r="r" b="b"/>
            <a:pathLst>
              <a:path w="445770" h="8889">
                <a:moveTo>
                  <a:pt x="445770" y="0"/>
                </a:moveTo>
                <a:lnTo>
                  <a:pt x="0" y="0"/>
                </a:lnTo>
                <a:lnTo>
                  <a:pt x="0" y="8382"/>
                </a:lnTo>
                <a:lnTo>
                  <a:pt x="445770" y="0"/>
                </a:lnTo>
                <a:close/>
              </a:path>
            </a:pathLst>
          </a:custGeom>
          <a:solidFill>
            <a:srgbClr val="000000"/>
          </a:solidFill>
        </p:spPr>
        <p:txBody>
          <a:bodyPr wrap="square" lIns="0" tIns="0" rIns="0" bIns="0" rtlCol="0"/>
          <a:lstStyle/>
          <a:p>
            <a:endParaRPr/>
          </a:p>
        </p:txBody>
      </p:sp>
      <p:sp>
        <p:nvSpPr>
          <p:cNvPr id="112" name="object 112"/>
          <p:cNvSpPr/>
          <p:nvPr/>
        </p:nvSpPr>
        <p:spPr>
          <a:xfrm>
            <a:off x="5078996" y="5534659"/>
            <a:ext cx="445770" cy="8890"/>
          </a:xfrm>
          <a:custGeom>
            <a:avLst/>
            <a:gdLst/>
            <a:ahLst/>
            <a:cxnLst/>
            <a:rect l="l" t="t" r="r" b="b"/>
            <a:pathLst>
              <a:path w="445770" h="8889">
                <a:moveTo>
                  <a:pt x="445770" y="8382"/>
                </a:moveTo>
                <a:lnTo>
                  <a:pt x="445770" y="0"/>
                </a:lnTo>
                <a:lnTo>
                  <a:pt x="0" y="0"/>
                </a:lnTo>
                <a:lnTo>
                  <a:pt x="0" y="8382"/>
                </a:lnTo>
                <a:lnTo>
                  <a:pt x="445770" y="8382"/>
                </a:lnTo>
              </a:path>
            </a:pathLst>
          </a:custGeom>
          <a:ln w="3175">
            <a:solidFill>
              <a:srgbClr val="000000"/>
            </a:solidFill>
          </a:ln>
        </p:spPr>
        <p:txBody>
          <a:bodyPr wrap="square" lIns="0" tIns="0" rIns="0" bIns="0" rtlCol="0"/>
          <a:lstStyle/>
          <a:p>
            <a:endParaRPr/>
          </a:p>
        </p:txBody>
      </p:sp>
      <p:sp>
        <p:nvSpPr>
          <p:cNvPr id="113" name="object 113"/>
          <p:cNvSpPr/>
          <p:nvPr/>
        </p:nvSpPr>
        <p:spPr>
          <a:xfrm>
            <a:off x="5078996" y="5423407"/>
            <a:ext cx="445770" cy="8890"/>
          </a:xfrm>
          <a:custGeom>
            <a:avLst/>
            <a:gdLst/>
            <a:ahLst/>
            <a:cxnLst/>
            <a:rect l="l" t="t" r="r" b="b"/>
            <a:pathLst>
              <a:path w="445770" h="8889">
                <a:moveTo>
                  <a:pt x="445770" y="0"/>
                </a:moveTo>
                <a:lnTo>
                  <a:pt x="0" y="0"/>
                </a:lnTo>
                <a:lnTo>
                  <a:pt x="0" y="8381"/>
                </a:lnTo>
                <a:lnTo>
                  <a:pt x="445770" y="0"/>
                </a:lnTo>
                <a:close/>
              </a:path>
            </a:pathLst>
          </a:custGeom>
          <a:solidFill>
            <a:srgbClr val="000000"/>
          </a:solidFill>
        </p:spPr>
        <p:txBody>
          <a:bodyPr wrap="square" lIns="0" tIns="0" rIns="0" bIns="0" rtlCol="0"/>
          <a:lstStyle/>
          <a:p>
            <a:endParaRPr/>
          </a:p>
        </p:txBody>
      </p:sp>
      <p:sp>
        <p:nvSpPr>
          <p:cNvPr id="114" name="object 114"/>
          <p:cNvSpPr/>
          <p:nvPr/>
        </p:nvSpPr>
        <p:spPr>
          <a:xfrm>
            <a:off x="5078996" y="5423407"/>
            <a:ext cx="445770" cy="8890"/>
          </a:xfrm>
          <a:custGeom>
            <a:avLst/>
            <a:gdLst/>
            <a:ahLst/>
            <a:cxnLst/>
            <a:rect l="l" t="t" r="r" b="b"/>
            <a:pathLst>
              <a:path w="445770" h="8889">
                <a:moveTo>
                  <a:pt x="445770" y="0"/>
                </a:moveTo>
                <a:lnTo>
                  <a:pt x="0" y="8381"/>
                </a:lnTo>
                <a:lnTo>
                  <a:pt x="445770" y="8381"/>
                </a:lnTo>
                <a:lnTo>
                  <a:pt x="445770" y="0"/>
                </a:lnTo>
                <a:close/>
              </a:path>
            </a:pathLst>
          </a:custGeom>
          <a:solidFill>
            <a:srgbClr val="000000"/>
          </a:solidFill>
        </p:spPr>
        <p:txBody>
          <a:bodyPr wrap="square" lIns="0" tIns="0" rIns="0" bIns="0" rtlCol="0"/>
          <a:lstStyle/>
          <a:p>
            <a:endParaRPr/>
          </a:p>
        </p:txBody>
      </p:sp>
      <p:sp>
        <p:nvSpPr>
          <p:cNvPr id="115" name="object 115"/>
          <p:cNvSpPr/>
          <p:nvPr/>
        </p:nvSpPr>
        <p:spPr>
          <a:xfrm>
            <a:off x="5078996" y="5423407"/>
            <a:ext cx="445770" cy="8890"/>
          </a:xfrm>
          <a:custGeom>
            <a:avLst/>
            <a:gdLst/>
            <a:ahLst/>
            <a:cxnLst/>
            <a:rect l="l" t="t" r="r" b="b"/>
            <a:pathLst>
              <a:path w="445770" h="8889">
                <a:moveTo>
                  <a:pt x="0" y="0"/>
                </a:moveTo>
                <a:lnTo>
                  <a:pt x="0" y="8381"/>
                </a:lnTo>
                <a:lnTo>
                  <a:pt x="445770" y="8381"/>
                </a:lnTo>
                <a:lnTo>
                  <a:pt x="445770" y="0"/>
                </a:lnTo>
                <a:lnTo>
                  <a:pt x="0" y="0"/>
                </a:lnTo>
              </a:path>
            </a:pathLst>
          </a:custGeom>
          <a:ln w="3175">
            <a:solidFill>
              <a:srgbClr val="000000"/>
            </a:solidFill>
          </a:ln>
        </p:spPr>
        <p:txBody>
          <a:bodyPr wrap="square" lIns="0" tIns="0" rIns="0" bIns="0" rtlCol="0"/>
          <a:lstStyle/>
          <a:p>
            <a:endParaRPr/>
          </a:p>
        </p:txBody>
      </p:sp>
      <p:sp>
        <p:nvSpPr>
          <p:cNvPr id="116" name="object 116"/>
          <p:cNvSpPr/>
          <p:nvPr/>
        </p:nvSpPr>
        <p:spPr>
          <a:xfrm>
            <a:off x="5078996" y="5427218"/>
            <a:ext cx="0" cy="111760"/>
          </a:xfrm>
          <a:custGeom>
            <a:avLst/>
            <a:gdLst/>
            <a:ahLst/>
            <a:cxnLst/>
            <a:rect l="l" t="t" r="r" b="b"/>
            <a:pathLst>
              <a:path h="111760">
                <a:moveTo>
                  <a:pt x="0" y="111251"/>
                </a:moveTo>
                <a:lnTo>
                  <a:pt x="0" y="0"/>
                </a:lnTo>
              </a:path>
            </a:pathLst>
          </a:custGeom>
          <a:ln w="3175">
            <a:solidFill>
              <a:srgbClr val="000000"/>
            </a:solidFill>
          </a:ln>
        </p:spPr>
        <p:txBody>
          <a:bodyPr wrap="square" lIns="0" tIns="0" rIns="0" bIns="0" rtlCol="0"/>
          <a:lstStyle/>
          <a:p>
            <a:endParaRPr/>
          </a:p>
        </p:txBody>
      </p:sp>
      <p:sp>
        <p:nvSpPr>
          <p:cNvPr id="117" name="object 117"/>
          <p:cNvSpPr/>
          <p:nvPr/>
        </p:nvSpPr>
        <p:spPr>
          <a:xfrm>
            <a:off x="5074425" y="5427218"/>
            <a:ext cx="8890" cy="111760"/>
          </a:xfrm>
          <a:custGeom>
            <a:avLst/>
            <a:gdLst/>
            <a:ahLst/>
            <a:cxnLst/>
            <a:rect l="l" t="t" r="r" b="b"/>
            <a:pathLst>
              <a:path w="8889" h="111760">
                <a:moveTo>
                  <a:pt x="0" y="0"/>
                </a:moveTo>
                <a:lnTo>
                  <a:pt x="0" y="111251"/>
                </a:lnTo>
                <a:lnTo>
                  <a:pt x="8381" y="111251"/>
                </a:lnTo>
                <a:lnTo>
                  <a:pt x="0" y="0"/>
                </a:lnTo>
                <a:close/>
              </a:path>
            </a:pathLst>
          </a:custGeom>
          <a:solidFill>
            <a:srgbClr val="000000"/>
          </a:solidFill>
        </p:spPr>
        <p:txBody>
          <a:bodyPr wrap="square" lIns="0" tIns="0" rIns="0" bIns="0" rtlCol="0"/>
          <a:lstStyle/>
          <a:p>
            <a:endParaRPr/>
          </a:p>
        </p:txBody>
      </p:sp>
      <p:sp>
        <p:nvSpPr>
          <p:cNvPr id="118" name="object 118"/>
          <p:cNvSpPr/>
          <p:nvPr/>
        </p:nvSpPr>
        <p:spPr>
          <a:xfrm>
            <a:off x="5074425" y="5427218"/>
            <a:ext cx="8890" cy="111760"/>
          </a:xfrm>
          <a:custGeom>
            <a:avLst/>
            <a:gdLst/>
            <a:ahLst/>
            <a:cxnLst/>
            <a:rect l="l" t="t" r="r" b="b"/>
            <a:pathLst>
              <a:path w="8889" h="111760">
                <a:moveTo>
                  <a:pt x="8381" y="0"/>
                </a:moveTo>
                <a:lnTo>
                  <a:pt x="0" y="0"/>
                </a:lnTo>
                <a:lnTo>
                  <a:pt x="8381" y="111251"/>
                </a:lnTo>
                <a:lnTo>
                  <a:pt x="8381" y="0"/>
                </a:lnTo>
                <a:close/>
              </a:path>
            </a:pathLst>
          </a:custGeom>
          <a:solidFill>
            <a:srgbClr val="000000"/>
          </a:solidFill>
        </p:spPr>
        <p:txBody>
          <a:bodyPr wrap="square" lIns="0" tIns="0" rIns="0" bIns="0" rtlCol="0"/>
          <a:lstStyle/>
          <a:p>
            <a:endParaRPr/>
          </a:p>
        </p:txBody>
      </p:sp>
      <p:sp>
        <p:nvSpPr>
          <p:cNvPr id="119" name="object 119"/>
          <p:cNvSpPr/>
          <p:nvPr/>
        </p:nvSpPr>
        <p:spPr>
          <a:xfrm>
            <a:off x="5074425" y="5427218"/>
            <a:ext cx="8890" cy="111760"/>
          </a:xfrm>
          <a:custGeom>
            <a:avLst/>
            <a:gdLst/>
            <a:ahLst/>
            <a:cxnLst/>
            <a:rect l="l" t="t" r="r" b="b"/>
            <a:pathLst>
              <a:path w="8889" h="111760">
                <a:moveTo>
                  <a:pt x="0" y="111251"/>
                </a:moveTo>
                <a:lnTo>
                  <a:pt x="8381" y="111251"/>
                </a:lnTo>
                <a:lnTo>
                  <a:pt x="8381" y="0"/>
                </a:lnTo>
                <a:lnTo>
                  <a:pt x="0" y="0"/>
                </a:lnTo>
                <a:lnTo>
                  <a:pt x="0" y="111251"/>
                </a:lnTo>
              </a:path>
            </a:pathLst>
          </a:custGeom>
          <a:ln w="3175">
            <a:solidFill>
              <a:srgbClr val="000000"/>
            </a:solidFill>
          </a:ln>
        </p:spPr>
        <p:txBody>
          <a:bodyPr wrap="square" lIns="0" tIns="0" rIns="0" bIns="0" rtlCol="0"/>
          <a:lstStyle/>
          <a:p>
            <a:endParaRPr/>
          </a:p>
        </p:txBody>
      </p:sp>
      <p:sp>
        <p:nvSpPr>
          <p:cNvPr id="120" name="object 120"/>
          <p:cNvSpPr/>
          <p:nvPr/>
        </p:nvSpPr>
        <p:spPr>
          <a:xfrm>
            <a:off x="5524766" y="5427218"/>
            <a:ext cx="0" cy="111760"/>
          </a:xfrm>
          <a:custGeom>
            <a:avLst/>
            <a:gdLst/>
            <a:ahLst/>
            <a:cxnLst/>
            <a:rect l="l" t="t" r="r" b="b"/>
            <a:pathLst>
              <a:path h="111760">
                <a:moveTo>
                  <a:pt x="0" y="0"/>
                </a:moveTo>
                <a:lnTo>
                  <a:pt x="0" y="111251"/>
                </a:lnTo>
              </a:path>
            </a:pathLst>
          </a:custGeom>
          <a:ln w="3175">
            <a:solidFill>
              <a:srgbClr val="000000"/>
            </a:solidFill>
          </a:ln>
        </p:spPr>
        <p:txBody>
          <a:bodyPr wrap="square" lIns="0" tIns="0" rIns="0" bIns="0" rtlCol="0"/>
          <a:lstStyle/>
          <a:p>
            <a:endParaRPr/>
          </a:p>
        </p:txBody>
      </p:sp>
      <p:sp>
        <p:nvSpPr>
          <p:cNvPr id="121" name="object 121"/>
          <p:cNvSpPr/>
          <p:nvPr/>
        </p:nvSpPr>
        <p:spPr>
          <a:xfrm>
            <a:off x="5520195" y="5427218"/>
            <a:ext cx="8890" cy="111760"/>
          </a:xfrm>
          <a:custGeom>
            <a:avLst/>
            <a:gdLst/>
            <a:ahLst/>
            <a:cxnLst/>
            <a:rect l="l" t="t" r="r" b="b"/>
            <a:pathLst>
              <a:path w="8889" h="111760">
                <a:moveTo>
                  <a:pt x="8382" y="0"/>
                </a:moveTo>
                <a:lnTo>
                  <a:pt x="0" y="0"/>
                </a:lnTo>
                <a:lnTo>
                  <a:pt x="8382" y="111251"/>
                </a:lnTo>
                <a:lnTo>
                  <a:pt x="8382" y="0"/>
                </a:lnTo>
                <a:close/>
              </a:path>
            </a:pathLst>
          </a:custGeom>
          <a:solidFill>
            <a:srgbClr val="000000"/>
          </a:solidFill>
        </p:spPr>
        <p:txBody>
          <a:bodyPr wrap="square" lIns="0" tIns="0" rIns="0" bIns="0" rtlCol="0"/>
          <a:lstStyle/>
          <a:p>
            <a:endParaRPr/>
          </a:p>
        </p:txBody>
      </p:sp>
      <p:sp>
        <p:nvSpPr>
          <p:cNvPr id="122" name="object 122"/>
          <p:cNvSpPr/>
          <p:nvPr/>
        </p:nvSpPr>
        <p:spPr>
          <a:xfrm>
            <a:off x="5520195" y="5427218"/>
            <a:ext cx="8890" cy="111760"/>
          </a:xfrm>
          <a:custGeom>
            <a:avLst/>
            <a:gdLst/>
            <a:ahLst/>
            <a:cxnLst/>
            <a:rect l="l" t="t" r="r" b="b"/>
            <a:pathLst>
              <a:path w="8889" h="111760">
                <a:moveTo>
                  <a:pt x="0" y="0"/>
                </a:moveTo>
                <a:lnTo>
                  <a:pt x="0" y="111251"/>
                </a:lnTo>
                <a:lnTo>
                  <a:pt x="8382" y="111251"/>
                </a:lnTo>
                <a:lnTo>
                  <a:pt x="0" y="0"/>
                </a:lnTo>
                <a:close/>
              </a:path>
            </a:pathLst>
          </a:custGeom>
          <a:solidFill>
            <a:srgbClr val="000000"/>
          </a:solidFill>
        </p:spPr>
        <p:txBody>
          <a:bodyPr wrap="square" lIns="0" tIns="0" rIns="0" bIns="0" rtlCol="0"/>
          <a:lstStyle/>
          <a:p>
            <a:endParaRPr/>
          </a:p>
        </p:txBody>
      </p:sp>
      <p:sp>
        <p:nvSpPr>
          <p:cNvPr id="123" name="object 123"/>
          <p:cNvSpPr/>
          <p:nvPr/>
        </p:nvSpPr>
        <p:spPr>
          <a:xfrm>
            <a:off x="5520195" y="5427218"/>
            <a:ext cx="8890" cy="111760"/>
          </a:xfrm>
          <a:custGeom>
            <a:avLst/>
            <a:gdLst/>
            <a:ahLst/>
            <a:cxnLst/>
            <a:rect l="l" t="t" r="r" b="b"/>
            <a:pathLst>
              <a:path w="8889" h="111760">
                <a:moveTo>
                  <a:pt x="8382" y="0"/>
                </a:moveTo>
                <a:lnTo>
                  <a:pt x="0" y="0"/>
                </a:lnTo>
                <a:lnTo>
                  <a:pt x="0" y="111251"/>
                </a:lnTo>
                <a:lnTo>
                  <a:pt x="8382" y="111251"/>
                </a:lnTo>
                <a:lnTo>
                  <a:pt x="8382" y="0"/>
                </a:lnTo>
              </a:path>
            </a:pathLst>
          </a:custGeom>
          <a:ln w="3175">
            <a:solidFill>
              <a:srgbClr val="000000"/>
            </a:solidFill>
          </a:ln>
        </p:spPr>
        <p:txBody>
          <a:bodyPr wrap="square" lIns="0" tIns="0" rIns="0" bIns="0" rtlCol="0"/>
          <a:lstStyle/>
          <a:p>
            <a:endParaRPr/>
          </a:p>
        </p:txBody>
      </p:sp>
      <p:sp>
        <p:nvSpPr>
          <p:cNvPr id="124" name="object 124"/>
          <p:cNvSpPr/>
          <p:nvPr/>
        </p:nvSpPr>
        <p:spPr>
          <a:xfrm>
            <a:off x="5524766" y="5482844"/>
            <a:ext cx="86360" cy="0"/>
          </a:xfrm>
          <a:custGeom>
            <a:avLst/>
            <a:gdLst/>
            <a:ahLst/>
            <a:cxnLst/>
            <a:rect l="l" t="t" r="r" b="b"/>
            <a:pathLst>
              <a:path w="86360">
                <a:moveTo>
                  <a:pt x="86105" y="0"/>
                </a:moveTo>
                <a:lnTo>
                  <a:pt x="0" y="0"/>
                </a:lnTo>
              </a:path>
            </a:pathLst>
          </a:custGeom>
          <a:ln w="3175">
            <a:solidFill>
              <a:srgbClr val="000000"/>
            </a:solidFill>
          </a:ln>
        </p:spPr>
        <p:txBody>
          <a:bodyPr wrap="square" lIns="0" tIns="0" rIns="0" bIns="0" rtlCol="0"/>
          <a:lstStyle/>
          <a:p>
            <a:endParaRPr/>
          </a:p>
        </p:txBody>
      </p:sp>
      <p:sp>
        <p:nvSpPr>
          <p:cNvPr id="125" name="object 125"/>
          <p:cNvSpPr/>
          <p:nvPr/>
        </p:nvSpPr>
        <p:spPr>
          <a:xfrm>
            <a:off x="5524766" y="5479033"/>
            <a:ext cx="86360" cy="8890"/>
          </a:xfrm>
          <a:custGeom>
            <a:avLst/>
            <a:gdLst/>
            <a:ahLst/>
            <a:cxnLst/>
            <a:rect l="l" t="t" r="r" b="b"/>
            <a:pathLst>
              <a:path w="86360" h="8889">
                <a:moveTo>
                  <a:pt x="86105" y="0"/>
                </a:moveTo>
                <a:lnTo>
                  <a:pt x="0" y="8381"/>
                </a:lnTo>
                <a:lnTo>
                  <a:pt x="86105" y="8381"/>
                </a:lnTo>
                <a:lnTo>
                  <a:pt x="86105" y="0"/>
                </a:lnTo>
                <a:close/>
              </a:path>
            </a:pathLst>
          </a:custGeom>
          <a:solidFill>
            <a:srgbClr val="000000"/>
          </a:solidFill>
        </p:spPr>
        <p:txBody>
          <a:bodyPr wrap="square" lIns="0" tIns="0" rIns="0" bIns="0" rtlCol="0"/>
          <a:lstStyle/>
          <a:p>
            <a:endParaRPr/>
          </a:p>
        </p:txBody>
      </p:sp>
      <p:sp>
        <p:nvSpPr>
          <p:cNvPr id="126" name="object 126"/>
          <p:cNvSpPr/>
          <p:nvPr/>
        </p:nvSpPr>
        <p:spPr>
          <a:xfrm>
            <a:off x="5524766" y="5479033"/>
            <a:ext cx="86360" cy="8890"/>
          </a:xfrm>
          <a:custGeom>
            <a:avLst/>
            <a:gdLst/>
            <a:ahLst/>
            <a:cxnLst/>
            <a:rect l="l" t="t" r="r" b="b"/>
            <a:pathLst>
              <a:path w="86360" h="8889">
                <a:moveTo>
                  <a:pt x="86105" y="0"/>
                </a:moveTo>
                <a:lnTo>
                  <a:pt x="0" y="0"/>
                </a:lnTo>
                <a:lnTo>
                  <a:pt x="0" y="8381"/>
                </a:lnTo>
                <a:lnTo>
                  <a:pt x="86105" y="0"/>
                </a:lnTo>
                <a:close/>
              </a:path>
            </a:pathLst>
          </a:custGeom>
          <a:solidFill>
            <a:srgbClr val="000000"/>
          </a:solidFill>
        </p:spPr>
        <p:txBody>
          <a:bodyPr wrap="square" lIns="0" tIns="0" rIns="0" bIns="0" rtlCol="0"/>
          <a:lstStyle/>
          <a:p>
            <a:endParaRPr/>
          </a:p>
        </p:txBody>
      </p:sp>
      <p:sp>
        <p:nvSpPr>
          <p:cNvPr id="127" name="object 127"/>
          <p:cNvSpPr txBox="1"/>
          <p:nvPr/>
        </p:nvSpPr>
        <p:spPr>
          <a:xfrm>
            <a:off x="4468127" y="4860784"/>
            <a:ext cx="1125855" cy="170180"/>
          </a:xfrm>
          <a:prstGeom prst="rect">
            <a:avLst/>
          </a:prstGeom>
        </p:spPr>
        <p:txBody>
          <a:bodyPr vert="horz" wrap="square" lIns="0" tIns="12065" rIns="0" bIns="0" rtlCol="0">
            <a:spAutoFit/>
          </a:bodyPr>
          <a:lstStyle/>
          <a:p>
            <a:pPr marL="12700">
              <a:lnSpc>
                <a:spcPct val="100000"/>
              </a:lnSpc>
              <a:spcBef>
                <a:spcPts val="95"/>
              </a:spcBef>
              <a:tabLst>
                <a:tab pos="978535" algn="l"/>
              </a:tabLst>
            </a:pPr>
            <a:r>
              <a:rPr sz="1425" spc="-15" baseline="2923" dirty="0">
                <a:latin typeface="Arial"/>
                <a:cs typeface="Arial"/>
              </a:rPr>
              <a:t>PE</a:t>
            </a:r>
            <a:r>
              <a:rPr sz="1425" spc="-7" baseline="2923" dirty="0">
                <a:latin typeface="Arial"/>
                <a:cs typeface="Arial"/>
              </a:rPr>
              <a:t>N</a:t>
            </a:r>
            <a:r>
              <a:rPr sz="1425" baseline="2923" dirty="0">
                <a:latin typeface="Arial"/>
                <a:cs typeface="Arial"/>
              </a:rPr>
              <a:t>	</a:t>
            </a:r>
            <a:r>
              <a:rPr sz="950" spc="-5" dirty="0">
                <a:latin typeface="Arial"/>
                <a:cs typeface="Arial"/>
              </a:rPr>
              <a:t>L1</a:t>
            </a:r>
            <a:endParaRPr sz="950">
              <a:latin typeface="Arial"/>
              <a:cs typeface="Arial"/>
            </a:endParaRPr>
          </a:p>
        </p:txBody>
      </p:sp>
      <p:sp>
        <p:nvSpPr>
          <p:cNvPr id="128" name="object 128"/>
          <p:cNvSpPr txBox="1"/>
          <p:nvPr/>
        </p:nvSpPr>
        <p:spPr>
          <a:xfrm>
            <a:off x="4833125" y="4961362"/>
            <a:ext cx="112395" cy="170180"/>
          </a:xfrm>
          <a:prstGeom prst="rect">
            <a:avLst/>
          </a:prstGeom>
        </p:spPr>
        <p:txBody>
          <a:bodyPr vert="horz" wrap="square" lIns="0" tIns="12065" rIns="0" bIns="0" rtlCol="0">
            <a:spAutoFit/>
          </a:bodyPr>
          <a:lstStyle/>
          <a:p>
            <a:pPr marL="12700">
              <a:lnSpc>
                <a:spcPct val="100000"/>
              </a:lnSpc>
              <a:spcBef>
                <a:spcPts val="95"/>
              </a:spcBef>
            </a:pPr>
            <a:r>
              <a:rPr sz="950" spc="-5" dirty="0">
                <a:latin typeface="Arial"/>
                <a:cs typeface="Arial"/>
              </a:rPr>
              <a:t>N</a:t>
            </a:r>
            <a:endParaRPr sz="950">
              <a:latin typeface="Arial"/>
              <a:cs typeface="Arial"/>
            </a:endParaRPr>
          </a:p>
        </p:txBody>
      </p:sp>
      <p:sp>
        <p:nvSpPr>
          <p:cNvPr id="129" name="object 129"/>
          <p:cNvSpPr/>
          <p:nvPr/>
        </p:nvSpPr>
        <p:spPr>
          <a:xfrm>
            <a:off x="5524766" y="5478271"/>
            <a:ext cx="86360" cy="9525"/>
          </a:xfrm>
          <a:custGeom>
            <a:avLst/>
            <a:gdLst/>
            <a:ahLst/>
            <a:cxnLst/>
            <a:rect l="l" t="t" r="r" b="b"/>
            <a:pathLst>
              <a:path w="86360" h="9525">
                <a:moveTo>
                  <a:pt x="86105" y="9143"/>
                </a:moveTo>
                <a:lnTo>
                  <a:pt x="86105" y="0"/>
                </a:lnTo>
                <a:lnTo>
                  <a:pt x="0" y="0"/>
                </a:lnTo>
                <a:lnTo>
                  <a:pt x="0" y="9143"/>
                </a:lnTo>
                <a:lnTo>
                  <a:pt x="86105" y="9143"/>
                </a:lnTo>
              </a:path>
            </a:pathLst>
          </a:custGeom>
          <a:ln w="3175">
            <a:solidFill>
              <a:srgbClr val="000000"/>
            </a:solidFill>
          </a:ln>
        </p:spPr>
        <p:txBody>
          <a:bodyPr wrap="square" lIns="0" tIns="0" rIns="0" bIns="0" rtlCol="0"/>
          <a:lstStyle/>
          <a:p>
            <a:endParaRPr/>
          </a:p>
        </p:txBody>
      </p:sp>
      <p:sp>
        <p:nvSpPr>
          <p:cNvPr id="130" name="object 130"/>
          <p:cNvSpPr/>
          <p:nvPr/>
        </p:nvSpPr>
        <p:spPr>
          <a:xfrm>
            <a:off x="4660278" y="4732655"/>
            <a:ext cx="231647" cy="176783"/>
          </a:xfrm>
          <a:prstGeom prst="rect">
            <a:avLst/>
          </a:prstGeom>
          <a:blipFill>
            <a:blip r:embed="rId6" cstate="print"/>
            <a:stretch>
              <a:fillRect/>
            </a:stretch>
          </a:blipFill>
        </p:spPr>
        <p:txBody>
          <a:bodyPr wrap="square" lIns="0" tIns="0" rIns="0" bIns="0" rtlCol="0"/>
          <a:lstStyle/>
          <a:p>
            <a:endParaRPr/>
          </a:p>
        </p:txBody>
      </p:sp>
      <p:sp>
        <p:nvSpPr>
          <p:cNvPr id="131" name="object 131"/>
          <p:cNvSpPr/>
          <p:nvPr/>
        </p:nvSpPr>
        <p:spPr>
          <a:xfrm>
            <a:off x="5043183" y="5102606"/>
            <a:ext cx="18415" cy="26670"/>
          </a:xfrm>
          <a:custGeom>
            <a:avLst/>
            <a:gdLst/>
            <a:ahLst/>
            <a:cxnLst/>
            <a:rect l="l" t="t" r="r" b="b"/>
            <a:pathLst>
              <a:path w="18414" h="26670">
                <a:moveTo>
                  <a:pt x="0" y="0"/>
                </a:moveTo>
                <a:lnTo>
                  <a:pt x="0" y="26669"/>
                </a:lnTo>
                <a:lnTo>
                  <a:pt x="18287" y="19050"/>
                </a:lnTo>
                <a:lnTo>
                  <a:pt x="0" y="0"/>
                </a:lnTo>
                <a:close/>
              </a:path>
            </a:pathLst>
          </a:custGeom>
          <a:solidFill>
            <a:srgbClr val="000000"/>
          </a:solidFill>
        </p:spPr>
        <p:txBody>
          <a:bodyPr wrap="square" lIns="0" tIns="0" rIns="0" bIns="0" rtlCol="0"/>
          <a:lstStyle/>
          <a:p>
            <a:endParaRPr/>
          </a:p>
        </p:txBody>
      </p:sp>
      <p:sp>
        <p:nvSpPr>
          <p:cNvPr id="132" name="object 132"/>
          <p:cNvSpPr/>
          <p:nvPr/>
        </p:nvSpPr>
        <p:spPr>
          <a:xfrm>
            <a:off x="5043183" y="5102606"/>
            <a:ext cx="18415" cy="26034"/>
          </a:xfrm>
          <a:custGeom>
            <a:avLst/>
            <a:gdLst/>
            <a:ahLst/>
            <a:cxnLst/>
            <a:rect l="l" t="t" r="r" b="b"/>
            <a:pathLst>
              <a:path w="18414" h="26035">
                <a:moveTo>
                  <a:pt x="0" y="25907"/>
                </a:moveTo>
                <a:lnTo>
                  <a:pt x="18287" y="19050"/>
                </a:lnTo>
                <a:lnTo>
                  <a:pt x="0" y="0"/>
                </a:lnTo>
                <a:lnTo>
                  <a:pt x="0" y="25907"/>
                </a:lnTo>
              </a:path>
            </a:pathLst>
          </a:custGeom>
          <a:ln w="3175">
            <a:solidFill>
              <a:srgbClr val="000000"/>
            </a:solidFill>
          </a:ln>
        </p:spPr>
        <p:txBody>
          <a:bodyPr wrap="square" lIns="0" tIns="0" rIns="0" bIns="0" rtlCol="0"/>
          <a:lstStyle/>
          <a:p>
            <a:endParaRPr/>
          </a:p>
        </p:txBody>
      </p:sp>
      <p:sp>
        <p:nvSpPr>
          <p:cNvPr id="133" name="object 133"/>
          <p:cNvSpPr/>
          <p:nvPr/>
        </p:nvSpPr>
        <p:spPr>
          <a:xfrm>
            <a:off x="5043183" y="5102606"/>
            <a:ext cx="26034" cy="19050"/>
          </a:xfrm>
          <a:custGeom>
            <a:avLst/>
            <a:gdLst/>
            <a:ahLst/>
            <a:cxnLst/>
            <a:rect l="l" t="t" r="r" b="b"/>
            <a:pathLst>
              <a:path w="26035" h="19050">
                <a:moveTo>
                  <a:pt x="25908" y="0"/>
                </a:moveTo>
                <a:lnTo>
                  <a:pt x="0" y="0"/>
                </a:lnTo>
                <a:lnTo>
                  <a:pt x="18287" y="19050"/>
                </a:lnTo>
                <a:lnTo>
                  <a:pt x="25908" y="0"/>
                </a:lnTo>
                <a:close/>
              </a:path>
            </a:pathLst>
          </a:custGeom>
          <a:solidFill>
            <a:srgbClr val="000000"/>
          </a:solidFill>
        </p:spPr>
        <p:txBody>
          <a:bodyPr wrap="square" lIns="0" tIns="0" rIns="0" bIns="0" rtlCol="0"/>
          <a:lstStyle/>
          <a:p>
            <a:endParaRPr/>
          </a:p>
        </p:txBody>
      </p:sp>
      <p:sp>
        <p:nvSpPr>
          <p:cNvPr id="134" name="object 134"/>
          <p:cNvSpPr/>
          <p:nvPr/>
        </p:nvSpPr>
        <p:spPr>
          <a:xfrm>
            <a:off x="5043183" y="5102606"/>
            <a:ext cx="26034" cy="19050"/>
          </a:xfrm>
          <a:custGeom>
            <a:avLst/>
            <a:gdLst/>
            <a:ahLst/>
            <a:cxnLst/>
            <a:rect l="l" t="t" r="r" b="b"/>
            <a:pathLst>
              <a:path w="26035" h="19050">
                <a:moveTo>
                  <a:pt x="18287" y="19050"/>
                </a:moveTo>
                <a:lnTo>
                  <a:pt x="25908" y="0"/>
                </a:lnTo>
                <a:lnTo>
                  <a:pt x="0" y="0"/>
                </a:lnTo>
                <a:lnTo>
                  <a:pt x="18287" y="19050"/>
                </a:lnTo>
              </a:path>
            </a:pathLst>
          </a:custGeom>
          <a:ln w="3175">
            <a:solidFill>
              <a:srgbClr val="000000"/>
            </a:solidFill>
          </a:ln>
        </p:spPr>
        <p:txBody>
          <a:bodyPr wrap="square" lIns="0" tIns="0" rIns="0" bIns="0" rtlCol="0"/>
          <a:lstStyle/>
          <a:p>
            <a:endParaRPr/>
          </a:p>
        </p:txBody>
      </p:sp>
      <p:sp>
        <p:nvSpPr>
          <p:cNvPr id="135" name="object 135"/>
          <p:cNvSpPr/>
          <p:nvPr/>
        </p:nvSpPr>
        <p:spPr>
          <a:xfrm>
            <a:off x="5043183" y="5085080"/>
            <a:ext cx="26034" cy="17780"/>
          </a:xfrm>
          <a:custGeom>
            <a:avLst/>
            <a:gdLst/>
            <a:ahLst/>
            <a:cxnLst/>
            <a:rect l="l" t="t" r="r" b="b"/>
            <a:pathLst>
              <a:path w="26035" h="17779">
                <a:moveTo>
                  <a:pt x="18287" y="0"/>
                </a:moveTo>
                <a:lnTo>
                  <a:pt x="0" y="17525"/>
                </a:lnTo>
                <a:lnTo>
                  <a:pt x="25908" y="17525"/>
                </a:lnTo>
                <a:lnTo>
                  <a:pt x="18287" y="0"/>
                </a:lnTo>
                <a:close/>
              </a:path>
            </a:pathLst>
          </a:custGeom>
          <a:solidFill>
            <a:srgbClr val="000000"/>
          </a:solidFill>
        </p:spPr>
        <p:txBody>
          <a:bodyPr wrap="square" lIns="0" tIns="0" rIns="0" bIns="0" rtlCol="0"/>
          <a:lstStyle/>
          <a:p>
            <a:endParaRPr/>
          </a:p>
        </p:txBody>
      </p:sp>
      <p:sp>
        <p:nvSpPr>
          <p:cNvPr id="136" name="object 136"/>
          <p:cNvSpPr/>
          <p:nvPr/>
        </p:nvSpPr>
        <p:spPr>
          <a:xfrm>
            <a:off x="5043183" y="5085080"/>
            <a:ext cx="26034" cy="17780"/>
          </a:xfrm>
          <a:custGeom>
            <a:avLst/>
            <a:gdLst/>
            <a:ahLst/>
            <a:cxnLst/>
            <a:rect l="l" t="t" r="r" b="b"/>
            <a:pathLst>
              <a:path w="26035" h="17779">
                <a:moveTo>
                  <a:pt x="25908" y="17525"/>
                </a:moveTo>
                <a:lnTo>
                  <a:pt x="18287" y="0"/>
                </a:lnTo>
                <a:lnTo>
                  <a:pt x="0" y="17525"/>
                </a:lnTo>
                <a:lnTo>
                  <a:pt x="25908" y="17525"/>
                </a:lnTo>
              </a:path>
            </a:pathLst>
          </a:custGeom>
          <a:ln w="3175">
            <a:solidFill>
              <a:srgbClr val="000000"/>
            </a:solidFill>
          </a:ln>
        </p:spPr>
        <p:txBody>
          <a:bodyPr wrap="square" lIns="0" tIns="0" rIns="0" bIns="0" rtlCol="0"/>
          <a:lstStyle/>
          <a:p>
            <a:endParaRPr/>
          </a:p>
        </p:txBody>
      </p:sp>
      <p:sp>
        <p:nvSpPr>
          <p:cNvPr id="137" name="object 137"/>
          <p:cNvSpPr/>
          <p:nvPr/>
        </p:nvSpPr>
        <p:spPr>
          <a:xfrm>
            <a:off x="5043183" y="5077459"/>
            <a:ext cx="18415" cy="25400"/>
          </a:xfrm>
          <a:custGeom>
            <a:avLst/>
            <a:gdLst/>
            <a:ahLst/>
            <a:cxnLst/>
            <a:rect l="l" t="t" r="r" b="b"/>
            <a:pathLst>
              <a:path w="18414" h="25400">
                <a:moveTo>
                  <a:pt x="0" y="0"/>
                </a:moveTo>
                <a:lnTo>
                  <a:pt x="0" y="25146"/>
                </a:lnTo>
                <a:lnTo>
                  <a:pt x="18287" y="7620"/>
                </a:lnTo>
                <a:lnTo>
                  <a:pt x="0" y="0"/>
                </a:lnTo>
                <a:close/>
              </a:path>
            </a:pathLst>
          </a:custGeom>
          <a:solidFill>
            <a:srgbClr val="000000"/>
          </a:solidFill>
        </p:spPr>
        <p:txBody>
          <a:bodyPr wrap="square" lIns="0" tIns="0" rIns="0" bIns="0" rtlCol="0"/>
          <a:lstStyle/>
          <a:p>
            <a:endParaRPr/>
          </a:p>
        </p:txBody>
      </p:sp>
      <p:sp>
        <p:nvSpPr>
          <p:cNvPr id="138" name="object 138"/>
          <p:cNvSpPr/>
          <p:nvPr/>
        </p:nvSpPr>
        <p:spPr>
          <a:xfrm>
            <a:off x="5043183" y="5077459"/>
            <a:ext cx="18415" cy="25400"/>
          </a:xfrm>
          <a:custGeom>
            <a:avLst/>
            <a:gdLst/>
            <a:ahLst/>
            <a:cxnLst/>
            <a:rect l="l" t="t" r="r" b="b"/>
            <a:pathLst>
              <a:path w="18414" h="25400">
                <a:moveTo>
                  <a:pt x="18287" y="7620"/>
                </a:moveTo>
                <a:lnTo>
                  <a:pt x="0" y="0"/>
                </a:lnTo>
                <a:lnTo>
                  <a:pt x="0" y="25146"/>
                </a:lnTo>
                <a:lnTo>
                  <a:pt x="18287" y="7620"/>
                </a:lnTo>
              </a:path>
            </a:pathLst>
          </a:custGeom>
          <a:ln w="3175">
            <a:solidFill>
              <a:srgbClr val="000000"/>
            </a:solidFill>
          </a:ln>
        </p:spPr>
        <p:txBody>
          <a:bodyPr wrap="square" lIns="0" tIns="0" rIns="0" bIns="0" rtlCol="0"/>
          <a:lstStyle/>
          <a:p>
            <a:endParaRPr/>
          </a:p>
        </p:txBody>
      </p:sp>
      <p:sp>
        <p:nvSpPr>
          <p:cNvPr id="139" name="object 139"/>
          <p:cNvSpPr/>
          <p:nvPr/>
        </p:nvSpPr>
        <p:spPr>
          <a:xfrm>
            <a:off x="5024895" y="5077459"/>
            <a:ext cx="18415" cy="25400"/>
          </a:xfrm>
          <a:custGeom>
            <a:avLst/>
            <a:gdLst/>
            <a:ahLst/>
            <a:cxnLst/>
            <a:rect l="l" t="t" r="r" b="b"/>
            <a:pathLst>
              <a:path w="18414" h="25400">
                <a:moveTo>
                  <a:pt x="18287" y="0"/>
                </a:moveTo>
                <a:lnTo>
                  <a:pt x="0" y="7620"/>
                </a:lnTo>
                <a:lnTo>
                  <a:pt x="18287" y="25146"/>
                </a:lnTo>
                <a:lnTo>
                  <a:pt x="18287" y="0"/>
                </a:lnTo>
                <a:close/>
              </a:path>
            </a:pathLst>
          </a:custGeom>
          <a:solidFill>
            <a:srgbClr val="000000"/>
          </a:solidFill>
        </p:spPr>
        <p:txBody>
          <a:bodyPr wrap="square" lIns="0" tIns="0" rIns="0" bIns="0" rtlCol="0"/>
          <a:lstStyle/>
          <a:p>
            <a:endParaRPr/>
          </a:p>
        </p:txBody>
      </p:sp>
      <p:sp>
        <p:nvSpPr>
          <p:cNvPr id="140" name="object 140"/>
          <p:cNvSpPr/>
          <p:nvPr/>
        </p:nvSpPr>
        <p:spPr>
          <a:xfrm>
            <a:off x="5024895" y="5077459"/>
            <a:ext cx="18415" cy="25400"/>
          </a:xfrm>
          <a:custGeom>
            <a:avLst/>
            <a:gdLst/>
            <a:ahLst/>
            <a:cxnLst/>
            <a:rect l="l" t="t" r="r" b="b"/>
            <a:pathLst>
              <a:path w="18414" h="25400">
                <a:moveTo>
                  <a:pt x="18287" y="0"/>
                </a:moveTo>
                <a:lnTo>
                  <a:pt x="0" y="7620"/>
                </a:lnTo>
                <a:lnTo>
                  <a:pt x="18287" y="25146"/>
                </a:lnTo>
                <a:lnTo>
                  <a:pt x="18287" y="0"/>
                </a:lnTo>
              </a:path>
            </a:pathLst>
          </a:custGeom>
          <a:ln w="3175">
            <a:solidFill>
              <a:srgbClr val="000000"/>
            </a:solidFill>
          </a:ln>
        </p:spPr>
        <p:txBody>
          <a:bodyPr wrap="square" lIns="0" tIns="0" rIns="0" bIns="0" rtlCol="0"/>
          <a:lstStyle/>
          <a:p>
            <a:endParaRPr/>
          </a:p>
        </p:txBody>
      </p:sp>
      <p:sp>
        <p:nvSpPr>
          <p:cNvPr id="141" name="object 141"/>
          <p:cNvSpPr/>
          <p:nvPr/>
        </p:nvSpPr>
        <p:spPr>
          <a:xfrm>
            <a:off x="5017275" y="5085080"/>
            <a:ext cx="26034" cy="17780"/>
          </a:xfrm>
          <a:custGeom>
            <a:avLst/>
            <a:gdLst/>
            <a:ahLst/>
            <a:cxnLst/>
            <a:rect l="l" t="t" r="r" b="b"/>
            <a:pathLst>
              <a:path w="26035" h="17779">
                <a:moveTo>
                  <a:pt x="7619" y="0"/>
                </a:moveTo>
                <a:lnTo>
                  <a:pt x="0" y="17525"/>
                </a:lnTo>
                <a:lnTo>
                  <a:pt x="25907" y="17525"/>
                </a:lnTo>
                <a:lnTo>
                  <a:pt x="7619" y="0"/>
                </a:lnTo>
                <a:close/>
              </a:path>
            </a:pathLst>
          </a:custGeom>
          <a:solidFill>
            <a:srgbClr val="000000"/>
          </a:solidFill>
        </p:spPr>
        <p:txBody>
          <a:bodyPr wrap="square" lIns="0" tIns="0" rIns="0" bIns="0" rtlCol="0"/>
          <a:lstStyle/>
          <a:p>
            <a:endParaRPr/>
          </a:p>
        </p:txBody>
      </p:sp>
      <p:sp>
        <p:nvSpPr>
          <p:cNvPr id="142" name="object 142"/>
          <p:cNvSpPr/>
          <p:nvPr/>
        </p:nvSpPr>
        <p:spPr>
          <a:xfrm>
            <a:off x="5017275" y="5085080"/>
            <a:ext cx="26034" cy="17780"/>
          </a:xfrm>
          <a:custGeom>
            <a:avLst/>
            <a:gdLst/>
            <a:ahLst/>
            <a:cxnLst/>
            <a:rect l="l" t="t" r="r" b="b"/>
            <a:pathLst>
              <a:path w="26035" h="17779">
                <a:moveTo>
                  <a:pt x="7619" y="0"/>
                </a:moveTo>
                <a:lnTo>
                  <a:pt x="0" y="17525"/>
                </a:lnTo>
                <a:lnTo>
                  <a:pt x="25907" y="17525"/>
                </a:lnTo>
                <a:lnTo>
                  <a:pt x="7619" y="0"/>
                </a:lnTo>
              </a:path>
            </a:pathLst>
          </a:custGeom>
          <a:ln w="3175">
            <a:solidFill>
              <a:srgbClr val="000000"/>
            </a:solidFill>
          </a:ln>
        </p:spPr>
        <p:txBody>
          <a:bodyPr wrap="square" lIns="0" tIns="0" rIns="0" bIns="0" rtlCol="0"/>
          <a:lstStyle/>
          <a:p>
            <a:endParaRPr/>
          </a:p>
        </p:txBody>
      </p:sp>
      <p:sp>
        <p:nvSpPr>
          <p:cNvPr id="143" name="object 143"/>
          <p:cNvSpPr/>
          <p:nvPr/>
        </p:nvSpPr>
        <p:spPr>
          <a:xfrm>
            <a:off x="5017275" y="5102606"/>
            <a:ext cx="26034" cy="19050"/>
          </a:xfrm>
          <a:custGeom>
            <a:avLst/>
            <a:gdLst/>
            <a:ahLst/>
            <a:cxnLst/>
            <a:rect l="l" t="t" r="r" b="b"/>
            <a:pathLst>
              <a:path w="26035" h="19050">
                <a:moveTo>
                  <a:pt x="25907" y="0"/>
                </a:moveTo>
                <a:lnTo>
                  <a:pt x="0" y="0"/>
                </a:lnTo>
                <a:lnTo>
                  <a:pt x="7619" y="19050"/>
                </a:lnTo>
                <a:lnTo>
                  <a:pt x="25907" y="0"/>
                </a:lnTo>
                <a:close/>
              </a:path>
            </a:pathLst>
          </a:custGeom>
          <a:solidFill>
            <a:srgbClr val="000000"/>
          </a:solidFill>
        </p:spPr>
        <p:txBody>
          <a:bodyPr wrap="square" lIns="0" tIns="0" rIns="0" bIns="0" rtlCol="0"/>
          <a:lstStyle/>
          <a:p>
            <a:endParaRPr/>
          </a:p>
        </p:txBody>
      </p:sp>
      <p:sp>
        <p:nvSpPr>
          <p:cNvPr id="144" name="object 144"/>
          <p:cNvSpPr/>
          <p:nvPr/>
        </p:nvSpPr>
        <p:spPr>
          <a:xfrm>
            <a:off x="5017275" y="5102606"/>
            <a:ext cx="26034" cy="19050"/>
          </a:xfrm>
          <a:custGeom>
            <a:avLst/>
            <a:gdLst/>
            <a:ahLst/>
            <a:cxnLst/>
            <a:rect l="l" t="t" r="r" b="b"/>
            <a:pathLst>
              <a:path w="26035" h="19050">
                <a:moveTo>
                  <a:pt x="0" y="0"/>
                </a:moveTo>
                <a:lnTo>
                  <a:pt x="7619" y="19050"/>
                </a:lnTo>
                <a:lnTo>
                  <a:pt x="25907" y="0"/>
                </a:lnTo>
                <a:lnTo>
                  <a:pt x="0" y="0"/>
                </a:lnTo>
              </a:path>
            </a:pathLst>
          </a:custGeom>
          <a:ln w="3175">
            <a:solidFill>
              <a:srgbClr val="000000"/>
            </a:solidFill>
          </a:ln>
        </p:spPr>
        <p:txBody>
          <a:bodyPr wrap="square" lIns="0" tIns="0" rIns="0" bIns="0" rtlCol="0"/>
          <a:lstStyle/>
          <a:p>
            <a:endParaRPr/>
          </a:p>
        </p:txBody>
      </p:sp>
      <p:sp>
        <p:nvSpPr>
          <p:cNvPr id="145" name="object 145"/>
          <p:cNvSpPr/>
          <p:nvPr/>
        </p:nvSpPr>
        <p:spPr>
          <a:xfrm>
            <a:off x="5024895" y="5102606"/>
            <a:ext cx="18415" cy="26670"/>
          </a:xfrm>
          <a:custGeom>
            <a:avLst/>
            <a:gdLst/>
            <a:ahLst/>
            <a:cxnLst/>
            <a:rect l="l" t="t" r="r" b="b"/>
            <a:pathLst>
              <a:path w="18414" h="26670">
                <a:moveTo>
                  <a:pt x="18287" y="0"/>
                </a:moveTo>
                <a:lnTo>
                  <a:pt x="0" y="19050"/>
                </a:lnTo>
                <a:lnTo>
                  <a:pt x="18287" y="26669"/>
                </a:lnTo>
                <a:lnTo>
                  <a:pt x="18287" y="0"/>
                </a:lnTo>
                <a:close/>
              </a:path>
            </a:pathLst>
          </a:custGeom>
          <a:solidFill>
            <a:srgbClr val="000000"/>
          </a:solidFill>
        </p:spPr>
        <p:txBody>
          <a:bodyPr wrap="square" lIns="0" tIns="0" rIns="0" bIns="0" rtlCol="0"/>
          <a:lstStyle/>
          <a:p>
            <a:endParaRPr/>
          </a:p>
        </p:txBody>
      </p:sp>
      <p:sp>
        <p:nvSpPr>
          <p:cNvPr id="146" name="object 146"/>
          <p:cNvSpPr/>
          <p:nvPr/>
        </p:nvSpPr>
        <p:spPr>
          <a:xfrm>
            <a:off x="5024895" y="5102606"/>
            <a:ext cx="18415" cy="26034"/>
          </a:xfrm>
          <a:custGeom>
            <a:avLst/>
            <a:gdLst/>
            <a:ahLst/>
            <a:cxnLst/>
            <a:rect l="l" t="t" r="r" b="b"/>
            <a:pathLst>
              <a:path w="18414" h="26035">
                <a:moveTo>
                  <a:pt x="0" y="19050"/>
                </a:moveTo>
                <a:lnTo>
                  <a:pt x="18287" y="25907"/>
                </a:lnTo>
                <a:lnTo>
                  <a:pt x="18287" y="0"/>
                </a:lnTo>
                <a:lnTo>
                  <a:pt x="0" y="19050"/>
                </a:lnTo>
              </a:path>
            </a:pathLst>
          </a:custGeom>
          <a:ln w="3175">
            <a:solidFill>
              <a:srgbClr val="000000"/>
            </a:solidFill>
          </a:ln>
        </p:spPr>
        <p:txBody>
          <a:bodyPr wrap="square" lIns="0" tIns="0" rIns="0" bIns="0" rtlCol="0"/>
          <a:lstStyle/>
          <a:p>
            <a:endParaRPr/>
          </a:p>
        </p:txBody>
      </p:sp>
      <p:sp>
        <p:nvSpPr>
          <p:cNvPr id="147" name="object 147"/>
          <p:cNvSpPr/>
          <p:nvPr/>
        </p:nvSpPr>
        <p:spPr>
          <a:xfrm>
            <a:off x="5825757" y="5255006"/>
            <a:ext cx="0" cy="455930"/>
          </a:xfrm>
          <a:custGeom>
            <a:avLst/>
            <a:gdLst/>
            <a:ahLst/>
            <a:cxnLst/>
            <a:rect l="l" t="t" r="r" b="b"/>
            <a:pathLst>
              <a:path h="455929">
                <a:moveTo>
                  <a:pt x="0" y="0"/>
                </a:moveTo>
                <a:lnTo>
                  <a:pt x="0" y="455675"/>
                </a:lnTo>
              </a:path>
            </a:pathLst>
          </a:custGeom>
          <a:ln w="3175">
            <a:solidFill>
              <a:srgbClr val="000000"/>
            </a:solidFill>
          </a:ln>
        </p:spPr>
        <p:txBody>
          <a:bodyPr wrap="square" lIns="0" tIns="0" rIns="0" bIns="0" rtlCol="0"/>
          <a:lstStyle/>
          <a:p>
            <a:endParaRPr/>
          </a:p>
        </p:txBody>
      </p:sp>
      <p:sp>
        <p:nvSpPr>
          <p:cNvPr id="148" name="object 148"/>
          <p:cNvSpPr/>
          <p:nvPr/>
        </p:nvSpPr>
        <p:spPr>
          <a:xfrm>
            <a:off x="5821946" y="5255006"/>
            <a:ext cx="8890" cy="455930"/>
          </a:xfrm>
          <a:custGeom>
            <a:avLst/>
            <a:gdLst/>
            <a:ahLst/>
            <a:cxnLst/>
            <a:rect l="l" t="t" r="r" b="b"/>
            <a:pathLst>
              <a:path w="8889" h="455929">
                <a:moveTo>
                  <a:pt x="8382" y="0"/>
                </a:moveTo>
                <a:lnTo>
                  <a:pt x="0" y="0"/>
                </a:lnTo>
                <a:lnTo>
                  <a:pt x="8382" y="455675"/>
                </a:lnTo>
                <a:lnTo>
                  <a:pt x="8382" y="0"/>
                </a:lnTo>
                <a:close/>
              </a:path>
            </a:pathLst>
          </a:custGeom>
          <a:solidFill>
            <a:srgbClr val="000000"/>
          </a:solidFill>
        </p:spPr>
        <p:txBody>
          <a:bodyPr wrap="square" lIns="0" tIns="0" rIns="0" bIns="0" rtlCol="0"/>
          <a:lstStyle/>
          <a:p>
            <a:endParaRPr/>
          </a:p>
        </p:txBody>
      </p:sp>
      <p:sp>
        <p:nvSpPr>
          <p:cNvPr id="149" name="object 149"/>
          <p:cNvSpPr/>
          <p:nvPr/>
        </p:nvSpPr>
        <p:spPr>
          <a:xfrm>
            <a:off x="5821946" y="5255006"/>
            <a:ext cx="8890" cy="455930"/>
          </a:xfrm>
          <a:custGeom>
            <a:avLst/>
            <a:gdLst/>
            <a:ahLst/>
            <a:cxnLst/>
            <a:rect l="l" t="t" r="r" b="b"/>
            <a:pathLst>
              <a:path w="8889" h="455929">
                <a:moveTo>
                  <a:pt x="0" y="0"/>
                </a:moveTo>
                <a:lnTo>
                  <a:pt x="0" y="455675"/>
                </a:lnTo>
                <a:lnTo>
                  <a:pt x="8382" y="455675"/>
                </a:lnTo>
                <a:lnTo>
                  <a:pt x="0" y="0"/>
                </a:lnTo>
                <a:close/>
              </a:path>
            </a:pathLst>
          </a:custGeom>
          <a:solidFill>
            <a:srgbClr val="000000"/>
          </a:solidFill>
        </p:spPr>
        <p:txBody>
          <a:bodyPr wrap="square" lIns="0" tIns="0" rIns="0" bIns="0" rtlCol="0"/>
          <a:lstStyle/>
          <a:p>
            <a:endParaRPr/>
          </a:p>
        </p:txBody>
      </p:sp>
      <p:sp>
        <p:nvSpPr>
          <p:cNvPr id="150" name="object 150"/>
          <p:cNvSpPr/>
          <p:nvPr/>
        </p:nvSpPr>
        <p:spPr>
          <a:xfrm>
            <a:off x="5821946" y="5255006"/>
            <a:ext cx="8890" cy="455930"/>
          </a:xfrm>
          <a:custGeom>
            <a:avLst/>
            <a:gdLst/>
            <a:ahLst/>
            <a:cxnLst/>
            <a:rect l="l" t="t" r="r" b="b"/>
            <a:pathLst>
              <a:path w="8889" h="455929">
                <a:moveTo>
                  <a:pt x="8382" y="0"/>
                </a:moveTo>
                <a:lnTo>
                  <a:pt x="0" y="0"/>
                </a:lnTo>
                <a:lnTo>
                  <a:pt x="0" y="455675"/>
                </a:lnTo>
                <a:lnTo>
                  <a:pt x="8382" y="455675"/>
                </a:lnTo>
                <a:lnTo>
                  <a:pt x="8382" y="0"/>
                </a:lnTo>
              </a:path>
            </a:pathLst>
          </a:custGeom>
          <a:ln w="3175">
            <a:solidFill>
              <a:srgbClr val="000000"/>
            </a:solidFill>
          </a:ln>
        </p:spPr>
        <p:txBody>
          <a:bodyPr wrap="square" lIns="0" tIns="0" rIns="0" bIns="0" rtlCol="0"/>
          <a:lstStyle/>
          <a:p>
            <a:endParaRPr/>
          </a:p>
        </p:txBody>
      </p:sp>
      <p:sp>
        <p:nvSpPr>
          <p:cNvPr id="151" name="object 151"/>
          <p:cNvSpPr/>
          <p:nvPr/>
        </p:nvSpPr>
        <p:spPr>
          <a:xfrm>
            <a:off x="5610872" y="3881882"/>
            <a:ext cx="21590" cy="15240"/>
          </a:xfrm>
          <a:custGeom>
            <a:avLst/>
            <a:gdLst/>
            <a:ahLst/>
            <a:cxnLst/>
            <a:rect l="l" t="t" r="r" b="b"/>
            <a:pathLst>
              <a:path w="21589" h="15239">
                <a:moveTo>
                  <a:pt x="15240" y="0"/>
                </a:moveTo>
                <a:lnTo>
                  <a:pt x="0" y="15240"/>
                </a:lnTo>
                <a:lnTo>
                  <a:pt x="21336" y="15240"/>
                </a:lnTo>
                <a:lnTo>
                  <a:pt x="15240" y="0"/>
                </a:lnTo>
                <a:close/>
              </a:path>
            </a:pathLst>
          </a:custGeom>
          <a:solidFill>
            <a:srgbClr val="000000"/>
          </a:solidFill>
        </p:spPr>
        <p:txBody>
          <a:bodyPr wrap="square" lIns="0" tIns="0" rIns="0" bIns="0" rtlCol="0"/>
          <a:lstStyle/>
          <a:p>
            <a:endParaRPr/>
          </a:p>
        </p:txBody>
      </p:sp>
      <p:sp>
        <p:nvSpPr>
          <p:cNvPr id="152" name="object 152"/>
          <p:cNvSpPr/>
          <p:nvPr/>
        </p:nvSpPr>
        <p:spPr>
          <a:xfrm>
            <a:off x="5610872" y="3881882"/>
            <a:ext cx="21590" cy="15240"/>
          </a:xfrm>
          <a:custGeom>
            <a:avLst/>
            <a:gdLst/>
            <a:ahLst/>
            <a:cxnLst/>
            <a:rect l="l" t="t" r="r" b="b"/>
            <a:pathLst>
              <a:path w="21589" h="15239">
                <a:moveTo>
                  <a:pt x="21336" y="15240"/>
                </a:moveTo>
                <a:lnTo>
                  <a:pt x="15240" y="0"/>
                </a:lnTo>
                <a:lnTo>
                  <a:pt x="0" y="15240"/>
                </a:lnTo>
                <a:lnTo>
                  <a:pt x="21336" y="15240"/>
                </a:lnTo>
              </a:path>
            </a:pathLst>
          </a:custGeom>
          <a:ln w="3175">
            <a:solidFill>
              <a:srgbClr val="000000"/>
            </a:solidFill>
          </a:ln>
        </p:spPr>
        <p:txBody>
          <a:bodyPr wrap="square" lIns="0" tIns="0" rIns="0" bIns="0" rtlCol="0"/>
          <a:lstStyle/>
          <a:p>
            <a:endParaRPr/>
          </a:p>
        </p:txBody>
      </p:sp>
      <p:sp>
        <p:nvSpPr>
          <p:cNvPr id="153" name="object 153"/>
          <p:cNvSpPr/>
          <p:nvPr/>
        </p:nvSpPr>
        <p:spPr>
          <a:xfrm>
            <a:off x="5610872" y="3875786"/>
            <a:ext cx="15240" cy="21590"/>
          </a:xfrm>
          <a:custGeom>
            <a:avLst/>
            <a:gdLst/>
            <a:ahLst/>
            <a:cxnLst/>
            <a:rect l="l" t="t" r="r" b="b"/>
            <a:pathLst>
              <a:path w="15239" h="21589">
                <a:moveTo>
                  <a:pt x="0" y="0"/>
                </a:moveTo>
                <a:lnTo>
                  <a:pt x="0" y="21335"/>
                </a:lnTo>
                <a:lnTo>
                  <a:pt x="15240" y="6095"/>
                </a:lnTo>
                <a:lnTo>
                  <a:pt x="0" y="0"/>
                </a:lnTo>
                <a:close/>
              </a:path>
            </a:pathLst>
          </a:custGeom>
          <a:solidFill>
            <a:srgbClr val="000000"/>
          </a:solidFill>
        </p:spPr>
        <p:txBody>
          <a:bodyPr wrap="square" lIns="0" tIns="0" rIns="0" bIns="0" rtlCol="0"/>
          <a:lstStyle/>
          <a:p>
            <a:endParaRPr/>
          </a:p>
        </p:txBody>
      </p:sp>
      <p:sp>
        <p:nvSpPr>
          <p:cNvPr id="154" name="object 154"/>
          <p:cNvSpPr/>
          <p:nvPr/>
        </p:nvSpPr>
        <p:spPr>
          <a:xfrm>
            <a:off x="5610872" y="3875786"/>
            <a:ext cx="15240" cy="21590"/>
          </a:xfrm>
          <a:custGeom>
            <a:avLst/>
            <a:gdLst/>
            <a:ahLst/>
            <a:cxnLst/>
            <a:rect l="l" t="t" r="r" b="b"/>
            <a:pathLst>
              <a:path w="15239" h="21589">
                <a:moveTo>
                  <a:pt x="15240" y="6095"/>
                </a:moveTo>
                <a:lnTo>
                  <a:pt x="0" y="0"/>
                </a:lnTo>
                <a:lnTo>
                  <a:pt x="0" y="21335"/>
                </a:lnTo>
                <a:lnTo>
                  <a:pt x="15240" y="6095"/>
                </a:lnTo>
              </a:path>
            </a:pathLst>
          </a:custGeom>
          <a:ln w="3175">
            <a:solidFill>
              <a:srgbClr val="000000"/>
            </a:solidFill>
          </a:ln>
        </p:spPr>
        <p:txBody>
          <a:bodyPr wrap="square" lIns="0" tIns="0" rIns="0" bIns="0" rtlCol="0"/>
          <a:lstStyle/>
          <a:p>
            <a:endParaRPr/>
          </a:p>
        </p:txBody>
      </p:sp>
      <p:sp>
        <p:nvSpPr>
          <p:cNvPr id="155" name="object 155"/>
          <p:cNvSpPr/>
          <p:nvPr/>
        </p:nvSpPr>
        <p:spPr>
          <a:xfrm>
            <a:off x="5595633" y="3875786"/>
            <a:ext cx="15240" cy="21590"/>
          </a:xfrm>
          <a:custGeom>
            <a:avLst/>
            <a:gdLst/>
            <a:ahLst/>
            <a:cxnLst/>
            <a:rect l="l" t="t" r="r" b="b"/>
            <a:pathLst>
              <a:path w="15239" h="21589">
                <a:moveTo>
                  <a:pt x="15239" y="0"/>
                </a:moveTo>
                <a:lnTo>
                  <a:pt x="0" y="6095"/>
                </a:lnTo>
                <a:lnTo>
                  <a:pt x="15239" y="21335"/>
                </a:lnTo>
                <a:lnTo>
                  <a:pt x="15239" y="0"/>
                </a:lnTo>
                <a:close/>
              </a:path>
            </a:pathLst>
          </a:custGeom>
          <a:solidFill>
            <a:srgbClr val="000000"/>
          </a:solidFill>
        </p:spPr>
        <p:txBody>
          <a:bodyPr wrap="square" lIns="0" tIns="0" rIns="0" bIns="0" rtlCol="0"/>
          <a:lstStyle/>
          <a:p>
            <a:endParaRPr/>
          </a:p>
        </p:txBody>
      </p:sp>
      <p:sp>
        <p:nvSpPr>
          <p:cNvPr id="156" name="object 156"/>
          <p:cNvSpPr/>
          <p:nvPr/>
        </p:nvSpPr>
        <p:spPr>
          <a:xfrm>
            <a:off x="5595633" y="3875786"/>
            <a:ext cx="15240" cy="21590"/>
          </a:xfrm>
          <a:custGeom>
            <a:avLst/>
            <a:gdLst/>
            <a:ahLst/>
            <a:cxnLst/>
            <a:rect l="l" t="t" r="r" b="b"/>
            <a:pathLst>
              <a:path w="15239" h="21589">
                <a:moveTo>
                  <a:pt x="15239" y="0"/>
                </a:moveTo>
                <a:lnTo>
                  <a:pt x="0" y="6095"/>
                </a:lnTo>
                <a:lnTo>
                  <a:pt x="15239" y="21335"/>
                </a:lnTo>
                <a:lnTo>
                  <a:pt x="15239" y="0"/>
                </a:lnTo>
              </a:path>
            </a:pathLst>
          </a:custGeom>
          <a:ln w="3175">
            <a:solidFill>
              <a:srgbClr val="000000"/>
            </a:solidFill>
          </a:ln>
        </p:spPr>
        <p:txBody>
          <a:bodyPr wrap="square" lIns="0" tIns="0" rIns="0" bIns="0" rtlCol="0"/>
          <a:lstStyle/>
          <a:p>
            <a:endParaRPr/>
          </a:p>
        </p:txBody>
      </p:sp>
      <p:sp>
        <p:nvSpPr>
          <p:cNvPr id="157" name="object 157"/>
          <p:cNvSpPr/>
          <p:nvPr/>
        </p:nvSpPr>
        <p:spPr>
          <a:xfrm>
            <a:off x="5589537" y="3881882"/>
            <a:ext cx="21590" cy="15240"/>
          </a:xfrm>
          <a:custGeom>
            <a:avLst/>
            <a:gdLst/>
            <a:ahLst/>
            <a:cxnLst/>
            <a:rect l="l" t="t" r="r" b="b"/>
            <a:pathLst>
              <a:path w="21589" h="15239">
                <a:moveTo>
                  <a:pt x="6095" y="0"/>
                </a:moveTo>
                <a:lnTo>
                  <a:pt x="0" y="15240"/>
                </a:lnTo>
                <a:lnTo>
                  <a:pt x="21335" y="15240"/>
                </a:lnTo>
                <a:lnTo>
                  <a:pt x="6095" y="0"/>
                </a:lnTo>
                <a:close/>
              </a:path>
            </a:pathLst>
          </a:custGeom>
          <a:solidFill>
            <a:srgbClr val="000000"/>
          </a:solidFill>
        </p:spPr>
        <p:txBody>
          <a:bodyPr wrap="square" lIns="0" tIns="0" rIns="0" bIns="0" rtlCol="0"/>
          <a:lstStyle/>
          <a:p>
            <a:endParaRPr/>
          </a:p>
        </p:txBody>
      </p:sp>
      <p:sp>
        <p:nvSpPr>
          <p:cNvPr id="158" name="object 158"/>
          <p:cNvSpPr/>
          <p:nvPr/>
        </p:nvSpPr>
        <p:spPr>
          <a:xfrm>
            <a:off x="5589537" y="3881882"/>
            <a:ext cx="21590" cy="15240"/>
          </a:xfrm>
          <a:custGeom>
            <a:avLst/>
            <a:gdLst/>
            <a:ahLst/>
            <a:cxnLst/>
            <a:rect l="l" t="t" r="r" b="b"/>
            <a:pathLst>
              <a:path w="21589" h="15239">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159" name="object 159"/>
          <p:cNvSpPr/>
          <p:nvPr/>
        </p:nvSpPr>
        <p:spPr>
          <a:xfrm>
            <a:off x="5589537" y="3897121"/>
            <a:ext cx="21590" cy="15240"/>
          </a:xfrm>
          <a:custGeom>
            <a:avLst/>
            <a:gdLst/>
            <a:ahLst/>
            <a:cxnLst/>
            <a:rect l="l" t="t" r="r" b="b"/>
            <a:pathLst>
              <a:path w="21589" h="15239">
                <a:moveTo>
                  <a:pt x="21335" y="0"/>
                </a:moveTo>
                <a:lnTo>
                  <a:pt x="0" y="0"/>
                </a:lnTo>
                <a:lnTo>
                  <a:pt x="6095" y="15240"/>
                </a:lnTo>
                <a:lnTo>
                  <a:pt x="21335" y="0"/>
                </a:lnTo>
                <a:close/>
              </a:path>
            </a:pathLst>
          </a:custGeom>
          <a:solidFill>
            <a:srgbClr val="000000"/>
          </a:solidFill>
        </p:spPr>
        <p:txBody>
          <a:bodyPr wrap="square" lIns="0" tIns="0" rIns="0" bIns="0" rtlCol="0"/>
          <a:lstStyle/>
          <a:p>
            <a:endParaRPr/>
          </a:p>
        </p:txBody>
      </p:sp>
      <p:sp>
        <p:nvSpPr>
          <p:cNvPr id="160" name="object 160"/>
          <p:cNvSpPr/>
          <p:nvPr/>
        </p:nvSpPr>
        <p:spPr>
          <a:xfrm>
            <a:off x="5589537" y="3897121"/>
            <a:ext cx="21590" cy="15240"/>
          </a:xfrm>
          <a:custGeom>
            <a:avLst/>
            <a:gdLst/>
            <a:ahLst/>
            <a:cxnLst/>
            <a:rect l="l" t="t" r="r" b="b"/>
            <a:pathLst>
              <a:path w="21589" h="15239">
                <a:moveTo>
                  <a:pt x="0" y="0"/>
                </a:moveTo>
                <a:lnTo>
                  <a:pt x="6095" y="15240"/>
                </a:lnTo>
                <a:lnTo>
                  <a:pt x="21335" y="0"/>
                </a:lnTo>
                <a:lnTo>
                  <a:pt x="0" y="0"/>
                </a:lnTo>
              </a:path>
            </a:pathLst>
          </a:custGeom>
          <a:ln w="3175">
            <a:solidFill>
              <a:srgbClr val="000000"/>
            </a:solidFill>
          </a:ln>
        </p:spPr>
        <p:txBody>
          <a:bodyPr wrap="square" lIns="0" tIns="0" rIns="0" bIns="0" rtlCol="0"/>
          <a:lstStyle/>
          <a:p>
            <a:endParaRPr/>
          </a:p>
        </p:txBody>
      </p:sp>
      <p:sp>
        <p:nvSpPr>
          <p:cNvPr id="161" name="object 161"/>
          <p:cNvSpPr/>
          <p:nvPr/>
        </p:nvSpPr>
        <p:spPr>
          <a:xfrm>
            <a:off x="5595633" y="3897121"/>
            <a:ext cx="15240" cy="21590"/>
          </a:xfrm>
          <a:custGeom>
            <a:avLst/>
            <a:gdLst/>
            <a:ahLst/>
            <a:cxnLst/>
            <a:rect l="l" t="t" r="r" b="b"/>
            <a:pathLst>
              <a:path w="15239" h="21589">
                <a:moveTo>
                  <a:pt x="15239" y="0"/>
                </a:moveTo>
                <a:lnTo>
                  <a:pt x="0" y="15240"/>
                </a:lnTo>
                <a:lnTo>
                  <a:pt x="15239" y="21335"/>
                </a:lnTo>
                <a:lnTo>
                  <a:pt x="15239" y="0"/>
                </a:lnTo>
                <a:close/>
              </a:path>
            </a:pathLst>
          </a:custGeom>
          <a:solidFill>
            <a:srgbClr val="000000"/>
          </a:solidFill>
        </p:spPr>
        <p:txBody>
          <a:bodyPr wrap="square" lIns="0" tIns="0" rIns="0" bIns="0" rtlCol="0"/>
          <a:lstStyle/>
          <a:p>
            <a:endParaRPr/>
          </a:p>
        </p:txBody>
      </p:sp>
      <p:sp>
        <p:nvSpPr>
          <p:cNvPr id="162" name="object 162"/>
          <p:cNvSpPr/>
          <p:nvPr/>
        </p:nvSpPr>
        <p:spPr>
          <a:xfrm>
            <a:off x="5595633" y="3897121"/>
            <a:ext cx="15240" cy="21590"/>
          </a:xfrm>
          <a:custGeom>
            <a:avLst/>
            <a:gdLst/>
            <a:ahLst/>
            <a:cxnLst/>
            <a:rect l="l" t="t" r="r" b="b"/>
            <a:pathLst>
              <a:path w="15239" h="21589">
                <a:moveTo>
                  <a:pt x="0" y="15240"/>
                </a:moveTo>
                <a:lnTo>
                  <a:pt x="15239" y="21335"/>
                </a:lnTo>
                <a:lnTo>
                  <a:pt x="15239" y="0"/>
                </a:lnTo>
                <a:lnTo>
                  <a:pt x="0" y="15240"/>
                </a:lnTo>
              </a:path>
            </a:pathLst>
          </a:custGeom>
          <a:ln w="3175">
            <a:solidFill>
              <a:srgbClr val="000000"/>
            </a:solidFill>
          </a:ln>
        </p:spPr>
        <p:txBody>
          <a:bodyPr wrap="square" lIns="0" tIns="0" rIns="0" bIns="0" rtlCol="0"/>
          <a:lstStyle/>
          <a:p>
            <a:endParaRPr/>
          </a:p>
        </p:txBody>
      </p:sp>
      <p:sp>
        <p:nvSpPr>
          <p:cNvPr id="163" name="object 163"/>
          <p:cNvSpPr/>
          <p:nvPr/>
        </p:nvSpPr>
        <p:spPr>
          <a:xfrm>
            <a:off x="5610872" y="3897121"/>
            <a:ext cx="15240" cy="21590"/>
          </a:xfrm>
          <a:custGeom>
            <a:avLst/>
            <a:gdLst/>
            <a:ahLst/>
            <a:cxnLst/>
            <a:rect l="l" t="t" r="r" b="b"/>
            <a:pathLst>
              <a:path w="15239" h="21589">
                <a:moveTo>
                  <a:pt x="0" y="0"/>
                </a:moveTo>
                <a:lnTo>
                  <a:pt x="0" y="21335"/>
                </a:lnTo>
                <a:lnTo>
                  <a:pt x="15240" y="15240"/>
                </a:lnTo>
                <a:lnTo>
                  <a:pt x="0" y="0"/>
                </a:lnTo>
                <a:close/>
              </a:path>
            </a:pathLst>
          </a:custGeom>
          <a:solidFill>
            <a:srgbClr val="000000"/>
          </a:solidFill>
        </p:spPr>
        <p:txBody>
          <a:bodyPr wrap="square" lIns="0" tIns="0" rIns="0" bIns="0" rtlCol="0"/>
          <a:lstStyle/>
          <a:p>
            <a:endParaRPr/>
          </a:p>
        </p:txBody>
      </p:sp>
      <p:sp>
        <p:nvSpPr>
          <p:cNvPr id="164" name="object 164"/>
          <p:cNvSpPr/>
          <p:nvPr/>
        </p:nvSpPr>
        <p:spPr>
          <a:xfrm>
            <a:off x="5610872" y="3897121"/>
            <a:ext cx="15240" cy="21590"/>
          </a:xfrm>
          <a:custGeom>
            <a:avLst/>
            <a:gdLst/>
            <a:ahLst/>
            <a:cxnLst/>
            <a:rect l="l" t="t" r="r" b="b"/>
            <a:pathLst>
              <a:path w="15239" h="21589">
                <a:moveTo>
                  <a:pt x="0" y="21335"/>
                </a:moveTo>
                <a:lnTo>
                  <a:pt x="15240" y="15240"/>
                </a:lnTo>
                <a:lnTo>
                  <a:pt x="0" y="0"/>
                </a:lnTo>
                <a:lnTo>
                  <a:pt x="0" y="21335"/>
                </a:lnTo>
              </a:path>
            </a:pathLst>
          </a:custGeom>
          <a:ln w="3175">
            <a:solidFill>
              <a:srgbClr val="000000"/>
            </a:solidFill>
          </a:ln>
        </p:spPr>
        <p:txBody>
          <a:bodyPr wrap="square" lIns="0" tIns="0" rIns="0" bIns="0" rtlCol="0"/>
          <a:lstStyle/>
          <a:p>
            <a:endParaRPr/>
          </a:p>
        </p:txBody>
      </p:sp>
      <p:sp>
        <p:nvSpPr>
          <p:cNvPr id="165" name="object 165"/>
          <p:cNvSpPr/>
          <p:nvPr/>
        </p:nvSpPr>
        <p:spPr>
          <a:xfrm>
            <a:off x="5610872" y="3897121"/>
            <a:ext cx="21590" cy="15240"/>
          </a:xfrm>
          <a:custGeom>
            <a:avLst/>
            <a:gdLst/>
            <a:ahLst/>
            <a:cxnLst/>
            <a:rect l="l" t="t" r="r" b="b"/>
            <a:pathLst>
              <a:path w="21589" h="15239">
                <a:moveTo>
                  <a:pt x="21336" y="0"/>
                </a:moveTo>
                <a:lnTo>
                  <a:pt x="0" y="0"/>
                </a:lnTo>
                <a:lnTo>
                  <a:pt x="15240" y="15240"/>
                </a:lnTo>
                <a:lnTo>
                  <a:pt x="21336" y="0"/>
                </a:lnTo>
                <a:close/>
              </a:path>
            </a:pathLst>
          </a:custGeom>
          <a:solidFill>
            <a:srgbClr val="000000"/>
          </a:solidFill>
        </p:spPr>
        <p:txBody>
          <a:bodyPr wrap="square" lIns="0" tIns="0" rIns="0" bIns="0" rtlCol="0"/>
          <a:lstStyle/>
          <a:p>
            <a:endParaRPr/>
          </a:p>
        </p:txBody>
      </p:sp>
      <p:sp>
        <p:nvSpPr>
          <p:cNvPr id="166" name="object 166"/>
          <p:cNvSpPr/>
          <p:nvPr/>
        </p:nvSpPr>
        <p:spPr>
          <a:xfrm>
            <a:off x="5610872" y="3897121"/>
            <a:ext cx="21590" cy="15240"/>
          </a:xfrm>
          <a:custGeom>
            <a:avLst/>
            <a:gdLst/>
            <a:ahLst/>
            <a:cxnLst/>
            <a:rect l="l" t="t" r="r" b="b"/>
            <a:pathLst>
              <a:path w="21589" h="15239">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167" name="object 167"/>
          <p:cNvSpPr/>
          <p:nvPr/>
        </p:nvSpPr>
        <p:spPr>
          <a:xfrm>
            <a:off x="3669297" y="3897121"/>
            <a:ext cx="3580129" cy="0"/>
          </a:xfrm>
          <a:custGeom>
            <a:avLst/>
            <a:gdLst/>
            <a:ahLst/>
            <a:cxnLst/>
            <a:rect l="l" t="t" r="r" b="b"/>
            <a:pathLst>
              <a:path w="3580129">
                <a:moveTo>
                  <a:pt x="0" y="0"/>
                </a:moveTo>
                <a:lnTo>
                  <a:pt x="3579876" y="0"/>
                </a:lnTo>
              </a:path>
            </a:pathLst>
          </a:custGeom>
          <a:ln w="3175">
            <a:solidFill>
              <a:srgbClr val="000000"/>
            </a:solidFill>
          </a:ln>
        </p:spPr>
        <p:txBody>
          <a:bodyPr wrap="square" lIns="0" tIns="0" rIns="0" bIns="0" rtlCol="0"/>
          <a:lstStyle/>
          <a:p>
            <a:endParaRPr/>
          </a:p>
        </p:txBody>
      </p:sp>
      <p:sp>
        <p:nvSpPr>
          <p:cNvPr id="168" name="object 168"/>
          <p:cNvSpPr/>
          <p:nvPr/>
        </p:nvSpPr>
        <p:spPr>
          <a:xfrm>
            <a:off x="2831096" y="4671313"/>
            <a:ext cx="4783455" cy="0"/>
          </a:xfrm>
          <a:custGeom>
            <a:avLst/>
            <a:gdLst/>
            <a:ahLst/>
            <a:cxnLst/>
            <a:rect l="l" t="t" r="r" b="b"/>
            <a:pathLst>
              <a:path w="4783455">
                <a:moveTo>
                  <a:pt x="0" y="0"/>
                </a:moveTo>
                <a:lnTo>
                  <a:pt x="4783074" y="0"/>
                </a:lnTo>
              </a:path>
            </a:pathLst>
          </a:custGeom>
          <a:ln w="3175">
            <a:solidFill>
              <a:srgbClr val="000000"/>
            </a:solidFill>
          </a:ln>
        </p:spPr>
        <p:txBody>
          <a:bodyPr wrap="square" lIns="0" tIns="0" rIns="0" bIns="0" rtlCol="0"/>
          <a:lstStyle/>
          <a:p>
            <a:endParaRPr/>
          </a:p>
        </p:txBody>
      </p:sp>
      <p:sp>
        <p:nvSpPr>
          <p:cNvPr id="169" name="object 169"/>
          <p:cNvSpPr/>
          <p:nvPr/>
        </p:nvSpPr>
        <p:spPr>
          <a:xfrm>
            <a:off x="3669297" y="4154677"/>
            <a:ext cx="3945254" cy="0"/>
          </a:xfrm>
          <a:custGeom>
            <a:avLst/>
            <a:gdLst/>
            <a:ahLst/>
            <a:cxnLst/>
            <a:rect l="l" t="t" r="r" b="b"/>
            <a:pathLst>
              <a:path w="3945254">
                <a:moveTo>
                  <a:pt x="0" y="0"/>
                </a:moveTo>
                <a:lnTo>
                  <a:pt x="3944874" y="0"/>
                </a:lnTo>
              </a:path>
            </a:pathLst>
          </a:custGeom>
          <a:ln w="3175">
            <a:solidFill>
              <a:srgbClr val="000000"/>
            </a:solidFill>
          </a:ln>
        </p:spPr>
        <p:txBody>
          <a:bodyPr wrap="square" lIns="0" tIns="0" rIns="0" bIns="0" rtlCol="0"/>
          <a:lstStyle/>
          <a:p>
            <a:endParaRPr/>
          </a:p>
        </p:txBody>
      </p:sp>
      <p:sp>
        <p:nvSpPr>
          <p:cNvPr id="170" name="object 170"/>
          <p:cNvSpPr/>
          <p:nvPr/>
        </p:nvSpPr>
        <p:spPr>
          <a:xfrm>
            <a:off x="3669297" y="4412995"/>
            <a:ext cx="3945254" cy="0"/>
          </a:xfrm>
          <a:custGeom>
            <a:avLst/>
            <a:gdLst/>
            <a:ahLst/>
            <a:cxnLst/>
            <a:rect l="l" t="t" r="r" b="b"/>
            <a:pathLst>
              <a:path w="3945254">
                <a:moveTo>
                  <a:pt x="0" y="0"/>
                </a:moveTo>
                <a:lnTo>
                  <a:pt x="3944874" y="0"/>
                </a:lnTo>
              </a:path>
            </a:pathLst>
          </a:custGeom>
          <a:ln w="3175">
            <a:solidFill>
              <a:srgbClr val="000000"/>
            </a:solidFill>
          </a:ln>
        </p:spPr>
        <p:txBody>
          <a:bodyPr wrap="square" lIns="0" tIns="0" rIns="0" bIns="0" rtlCol="0"/>
          <a:lstStyle/>
          <a:p>
            <a:endParaRPr/>
          </a:p>
        </p:txBody>
      </p:sp>
      <p:sp>
        <p:nvSpPr>
          <p:cNvPr id="171" name="object 171"/>
          <p:cNvSpPr/>
          <p:nvPr/>
        </p:nvSpPr>
        <p:spPr>
          <a:xfrm>
            <a:off x="2831096" y="4666742"/>
            <a:ext cx="4783455" cy="9525"/>
          </a:xfrm>
          <a:custGeom>
            <a:avLst/>
            <a:gdLst/>
            <a:ahLst/>
            <a:cxnLst/>
            <a:rect l="l" t="t" r="r" b="b"/>
            <a:pathLst>
              <a:path w="4783455" h="9525">
                <a:moveTo>
                  <a:pt x="4783074" y="0"/>
                </a:moveTo>
                <a:lnTo>
                  <a:pt x="0" y="0"/>
                </a:lnTo>
                <a:lnTo>
                  <a:pt x="0" y="9143"/>
                </a:lnTo>
                <a:lnTo>
                  <a:pt x="4783074" y="0"/>
                </a:lnTo>
                <a:close/>
              </a:path>
            </a:pathLst>
          </a:custGeom>
          <a:solidFill>
            <a:srgbClr val="000000"/>
          </a:solidFill>
        </p:spPr>
        <p:txBody>
          <a:bodyPr wrap="square" lIns="0" tIns="0" rIns="0" bIns="0" rtlCol="0"/>
          <a:lstStyle/>
          <a:p>
            <a:endParaRPr/>
          </a:p>
        </p:txBody>
      </p:sp>
      <p:sp>
        <p:nvSpPr>
          <p:cNvPr id="172" name="object 172"/>
          <p:cNvSpPr/>
          <p:nvPr/>
        </p:nvSpPr>
        <p:spPr>
          <a:xfrm>
            <a:off x="2831096" y="4666742"/>
            <a:ext cx="4783455" cy="9525"/>
          </a:xfrm>
          <a:custGeom>
            <a:avLst/>
            <a:gdLst/>
            <a:ahLst/>
            <a:cxnLst/>
            <a:rect l="l" t="t" r="r" b="b"/>
            <a:pathLst>
              <a:path w="4783455" h="9525">
                <a:moveTo>
                  <a:pt x="4783074" y="0"/>
                </a:moveTo>
                <a:lnTo>
                  <a:pt x="0" y="9143"/>
                </a:lnTo>
                <a:lnTo>
                  <a:pt x="4783074" y="9143"/>
                </a:lnTo>
                <a:lnTo>
                  <a:pt x="4783074" y="0"/>
                </a:lnTo>
                <a:close/>
              </a:path>
            </a:pathLst>
          </a:custGeom>
          <a:solidFill>
            <a:srgbClr val="000000"/>
          </a:solidFill>
        </p:spPr>
        <p:txBody>
          <a:bodyPr wrap="square" lIns="0" tIns="0" rIns="0" bIns="0" rtlCol="0"/>
          <a:lstStyle/>
          <a:p>
            <a:endParaRPr/>
          </a:p>
        </p:txBody>
      </p:sp>
      <p:sp>
        <p:nvSpPr>
          <p:cNvPr id="173" name="object 173"/>
          <p:cNvSpPr/>
          <p:nvPr/>
        </p:nvSpPr>
        <p:spPr>
          <a:xfrm>
            <a:off x="2831096" y="4666742"/>
            <a:ext cx="4783455" cy="9525"/>
          </a:xfrm>
          <a:custGeom>
            <a:avLst/>
            <a:gdLst/>
            <a:ahLst/>
            <a:cxnLst/>
            <a:rect l="l" t="t" r="r" b="b"/>
            <a:pathLst>
              <a:path w="4783455" h="9525">
                <a:moveTo>
                  <a:pt x="0" y="0"/>
                </a:moveTo>
                <a:lnTo>
                  <a:pt x="0" y="9143"/>
                </a:lnTo>
                <a:lnTo>
                  <a:pt x="4783074" y="9143"/>
                </a:lnTo>
                <a:lnTo>
                  <a:pt x="4783074" y="0"/>
                </a:lnTo>
                <a:lnTo>
                  <a:pt x="0" y="0"/>
                </a:lnTo>
              </a:path>
            </a:pathLst>
          </a:custGeom>
          <a:ln w="3175">
            <a:solidFill>
              <a:srgbClr val="000000"/>
            </a:solidFill>
          </a:ln>
        </p:spPr>
        <p:txBody>
          <a:bodyPr wrap="square" lIns="0" tIns="0" rIns="0" bIns="0" rtlCol="0"/>
          <a:lstStyle/>
          <a:p>
            <a:endParaRPr/>
          </a:p>
        </p:txBody>
      </p:sp>
      <p:sp>
        <p:nvSpPr>
          <p:cNvPr id="174" name="object 174"/>
          <p:cNvSpPr/>
          <p:nvPr/>
        </p:nvSpPr>
        <p:spPr>
          <a:xfrm>
            <a:off x="3669297" y="4409186"/>
            <a:ext cx="3945254" cy="8890"/>
          </a:xfrm>
          <a:custGeom>
            <a:avLst/>
            <a:gdLst/>
            <a:ahLst/>
            <a:cxnLst/>
            <a:rect l="l" t="t" r="r" b="b"/>
            <a:pathLst>
              <a:path w="3945254" h="8889">
                <a:moveTo>
                  <a:pt x="3944874" y="0"/>
                </a:moveTo>
                <a:lnTo>
                  <a:pt x="0" y="0"/>
                </a:lnTo>
                <a:lnTo>
                  <a:pt x="0" y="8382"/>
                </a:lnTo>
                <a:lnTo>
                  <a:pt x="3944874" y="0"/>
                </a:lnTo>
                <a:close/>
              </a:path>
            </a:pathLst>
          </a:custGeom>
          <a:solidFill>
            <a:srgbClr val="000000"/>
          </a:solidFill>
        </p:spPr>
        <p:txBody>
          <a:bodyPr wrap="square" lIns="0" tIns="0" rIns="0" bIns="0" rtlCol="0"/>
          <a:lstStyle/>
          <a:p>
            <a:endParaRPr/>
          </a:p>
        </p:txBody>
      </p:sp>
      <p:sp>
        <p:nvSpPr>
          <p:cNvPr id="175" name="object 175"/>
          <p:cNvSpPr/>
          <p:nvPr/>
        </p:nvSpPr>
        <p:spPr>
          <a:xfrm>
            <a:off x="3669297" y="4409186"/>
            <a:ext cx="3945254" cy="8890"/>
          </a:xfrm>
          <a:custGeom>
            <a:avLst/>
            <a:gdLst/>
            <a:ahLst/>
            <a:cxnLst/>
            <a:rect l="l" t="t" r="r" b="b"/>
            <a:pathLst>
              <a:path w="3945254" h="8889">
                <a:moveTo>
                  <a:pt x="3944874" y="0"/>
                </a:moveTo>
                <a:lnTo>
                  <a:pt x="0" y="8382"/>
                </a:lnTo>
                <a:lnTo>
                  <a:pt x="3944874" y="8382"/>
                </a:lnTo>
                <a:lnTo>
                  <a:pt x="3944874" y="0"/>
                </a:lnTo>
                <a:close/>
              </a:path>
            </a:pathLst>
          </a:custGeom>
          <a:solidFill>
            <a:srgbClr val="000000"/>
          </a:solidFill>
        </p:spPr>
        <p:txBody>
          <a:bodyPr wrap="square" lIns="0" tIns="0" rIns="0" bIns="0" rtlCol="0"/>
          <a:lstStyle/>
          <a:p>
            <a:endParaRPr/>
          </a:p>
        </p:txBody>
      </p:sp>
      <p:sp>
        <p:nvSpPr>
          <p:cNvPr id="176" name="object 176"/>
          <p:cNvSpPr/>
          <p:nvPr/>
        </p:nvSpPr>
        <p:spPr>
          <a:xfrm>
            <a:off x="3669297" y="4409186"/>
            <a:ext cx="3945254" cy="8890"/>
          </a:xfrm>
          <a:custGeom>
            <a:avLst/>
            <a:gdLst/>
            <a:ahLst/>
            <a:cxnLst/>
            <a:rect l="l" t="t" r="r" b="b"/>
            <a:pathLst>
              <a:path w="3945254" h="8889">
                <a:moveTo>
                  <a:pt x="0" y="0"/>
                </a:moveTo>
                <a:lnTo>
                  <a:pt x="0" y="8382"/>
                </a:lnTo>
                <a:lnTo>
                  <a:pt x="3944874" y="8382"/>
                </a:lnTo>
                <a:lnTo>
                  <a:pt x="3944874" y="0"/>
                </a:lnTo>
                <a:lnTo>
                  <a:pt x="0" y="0"/>
                </a:lnTo>
              </a:path>
            </a:pathLst>
          </a:custGeom>
          <a:ln w="3175">
            <a:solidFill>
              <a:srgbClr val="000000"/>
            </a:solidFill>
          </a:ln>
        </p:spPr>
        <p:txBody>
          <a:bodyPr wrap="square" lIns="0" tIns="0" rIns="0" bIns="0" rtlCol="0"/>
          <a:lstStyle/>
          <a:p>
            <a:endParaRPr/>
          </a:p>
        </p:txBody>
      </p:sp>
      <p:sp>
        <p:nvSpPr>
          <p:cNvPr id="177" name="object 177"/>
          <p:cNvSpPr/>
          <p:nvPr/>
        </p:nvSpPr>
        <p:spPr>
          <a:xfrm>
            <a:off x="3669297" y="4150868"/>
            <a:ext cx="3945254" cy="8890"/>
          </a:xfrm>
          <a:custGeom>
            <a:avLst/>
            <a:gdLst/>
            <a:ahLst/>
            <a:cxnLst/>
            <a:rect l="l" t="t" r="r" b="b"/>
            <a:pathLst>
              <a:path w="3945254" h="8889">
                <a:moveTo>
                  <a:pt x="3944874" y="0"/>
                </a:moveTo>
                <a:lnTo>
                  <a:pt x="0" y="0"/>
                </a:lnTo>
                <a:lnTo>
                  <a:pt x="0" y="8381"/>
                </a:lnTo>
                <a:lnTo>
                  <a:pt x="3944874" y="0"/>
                </a:lnTo>
                <a:close/>
              </a:path>
            </a:pathLst>
          </a:custGeom>
          <a:solidFill>
            <a:srgbClr val="000000"/>
          </a:solidFill>
        </p:spPr>
        <p:txBody>
          <a:bodyPr wrap="square" lIns="0" tIns="0" rIns="0" bIns="0" rtlCol="0"/>
          <a:lstStyle/>
          <a:p>
            <a:endParaRPr/>
          </a:p>
        </p:txBody>
      </p:sp>
      <p:sp>
        <p:nvSpPr>
          <p:cNvPr id="178" name="object 178"/>
          <p:cNvSpPr/>
          <p:nvPr/>
        </p:nvSpPr>
        <p:spPr>
          <a:xfrm>
            <a:off x="3669297" y="4150868"/>
            <a:ext cx="3945254" cy="8890"/>
          </a:xfrm>
          <a:custGeom>
            <a:avLst/>
            <a:gdLst/>
            <a:ahLst/>
            <a:cxnLst/>
            <a:rect l="l" t="t" r="r" b="b"/>
            <a:pathLst>
              <a:path w="3945254" h="8889">
                <a:moveTo>
                  <a:pt x="3944874" y="0"/>
                </a:moveTo>
                <a:lnTo>
                  <a:pt x="0" y="8381"/>
                </a:lnTo>
                <a:lnTo>
                  <a:pt x="3944874" y="8381"/>
                </a:lnTo>
                <a:lnTo>
                  <a:pt x="3944874" y="0"/>
                </a:lnTo>
                <a:close/>
              </a:path>
            </a:pathLst>
          </a:custGeom>
          <a:solidFill>
            <a:srgbClr val="000000"/>
          </a:solidFill>
        </p:spPr>
        <p:txBody>
          <a:bodyPr wrap="square" lIns="0" tIns="0" rIns="0" bIns="0" rtlCol="0"/>
          <a:lstStyle/>
          <a:p>
            <a:endParaRPr/>
          </a:p>
        </p:txBody>
      </p:sp>
      <p:sp>
        <p:nvSpPr>
          <p:cNvPr id="179" name="object 179"/>
          <p:cNvSpPr/>
          <p:nvPr/>
        </p:nvSpPr>
        <p:spPr>
          <a:xfrm>
            <a:off x="3669297" y="4150868"/>
            <a:ext cx="3945254" cy="8890"/>
          </a:xfrm>
          <a:custGeom>
            <a:avLst/>
            <a:gdLst/>
            <a:ahLst/>
            <a:cxnLst/>
            <a:rect l="l" t="t" r="r" b="b"/>
            <a:pathLst>
              <a:path w="3945254" h="8889">
                <a:moveTo>
                  <a:pt x="0" y="0"/>
                </a:moveTo>
                <a:lnTo>
                  <a:pt x="0" y="8381"/>
                </a:lnTo>
                <a:lnTo>
                  <a:pt x="3944874" y="8381"/>
                </a:lnTo>
                <a:lnTo>
                  <a:pt x="3944874" y="0"/>
                </a:lnTo>
                <a:lnTo>
                  <a:pt x="0" y="0"/>
                </a:lnTo>
              </a:path>
            </a:pathLst>
          </a:custGeom>
          <a:ln w="3175">
            <a:solidFill>
              <a:srgbClr val="000000"/>
            </a:solidFill>
          </a:ln>
        </p:spPr>
        <p:txBody>
          <a:bodyPr wrap="square" lIns="0" tIns="0" rIns="0" bIns="0" rtlCol="0"/>
          <a:lstStyle/>
          <a:p>
            <a:endParaRPr/>
          </a:p>
        </p:txBody>
      </p:sp>
      <p:sp>
        <p:nvSpPr>
          <p:cNvPr id="180" name="object 180"/>
          <p:cNvSpPr/>
          <p:nvPr/>
        </p:nvSpPr>
        <p:spPr>
          <a:xfrm>
            <a:off x="3669297" y="3892550"/>
            <a:ext cx="3945254" cy="8890"/>
          </a:xfrm>
          <a:custGeom>
            <a:avLst/>
            <a:gdLst/>
            <a:ahLst/>
            <a:cxnLst/>
            <a:rect l="l" t="t" r="r" b="b"/>
            <a:pathLst>
              <a:path w="3945254" h="8889">
                <a:moveTo>
                  <a:pt x="3944874" y="0"/>
                </a:moveTo>
                <a:lnTo>
                  <a:pt x="0" y="0"/>
                </a:lnTo>
                <a:lnTo>
                  <a:pt x="0" y="8381"/>
                </a:lnTo>
                <a:lnTo>
                  <a:pt x="3944874" y="0"/>
                </a:lnTo>
                <a:close/>
              </a:path>
            </a:pathLst>
          </a:custGeom>
          <a:solidFill>
            <a:srgbClr val="000000"/>
          </a:solidFill>
        </p:spPr>
        <p:txBody>
          <a:bodyPr wrap="square" lIns="0" tIns="0" rIns="0" bIns="0" rtlCol="0"/>
          <a:lstStyle/>
          <a:p>
            <a:endParaRPr/>
          </a:p>
        </p:txBody>
      </p:sp>
      <p:sp>
        <p:nvSpPr>
          <p:cNvPr id="181" name="object 181"/>
          <p:cNvSpPr/>
          <p:nvPr/>
        </p:nvSpPr>
        <p:spPr>
          <a:xfrm>
            <a:off x="3669297" y="3892550"/>
            <a:ext cx="3945254" cy="8890"/>
          </a:xfrm>
          <a:custGeom>
            <a:avLst/>
            <a:gdLst/>
            <a:ahLst/>
            <a:cxnLst/>
            <a:rect l="l" t="t" r="r" b="b"/>
            <a:pathLst>
              <a:path w="3945254" h="8889">
                <a:moveTo>
                  <a:pt x="3944874" y="0"/>
                </a:moveTo>
                <a:lnTo>
                  <a:pt x="0" y="8381"/>
                </a:lnTo>
                <a:lnTo>
                  <a:pt x="3944874" y="8381"/>
                </a:lnTo>
                <a:lnTo>
                  <a:pt x="3944874" y="0"/>
                </a:lnTo>
                <a:close/>
              </a:path>
            </a:pathLst>
          </a:custGeom>
          <a:solidFill>
            <a:srgbClr val="000000"/>
          </a:solidFill>
        </p:spPr>
        <p:txBody>
          <a:bodyPr wrap="square" lIns="0" tIns="0" rIns="0" bIns="0" rtlCol="0"/>
          <a:lstStyle/>
          <a:p>
            <a:endParaRPr/>
          </a:p>
        </p:txBody>
      </p:sp>
      <p:sp>
        <p:nvSpPr>
          <p:cNvPr id="182" name="object 182"/>
          <p:cNvSpPr/>
          <p:nvPr/>
        </p:nvSpPr>
        <p:spPr>
          <a:xfrm>
            <a:off x="3669297" y="3892550"/>
            <a:ext cx="3945254" cy="8890"/>
          </a:xfrm>
          <a:custGeom>
            <a:avLst/>
            <a:gdLst/>
            <a:ahLst/>
            <a:cxnLst/>
            <a:rect l="l" t="t" r="r" b="b"/>
            <a:pathLst>
              <a:path w="3945254" h="8889">
                <a:moveTo>
                  <a:pt x="0" y="0"/>
                </a:moveTo>
                <a:lnTo>
                  <a:pt x="0" y="8381"/>
                </a:lnTo>
                <a:lnTo>
                  <a:pt x="3944874" y="8381"/>
                </a:lnTo>
                <a:lnTo>
                  <a:pt x="3944874" y="0"/>
                </a:lnTo>
                <a:lnTo>
                  <a:pt x="0" y="0"/>
                </a:lnTo>
              </a:path>
            </a:pathLst>
          </a:custGeom>
          <a:ln w="3175">
            <a:solidFill>
              <a:srgbClr val="000000"/>
            </a:solidFill>
          </a:ln>
        </p:spPr>
        <p:txBody>
          <a:bodyPr wrap="square" lIns="0" tIns="0" rIns="0" bIns="0" rtlCol="0"/>
          <a:lstStyle/>
          <a:p>
            <a:endParaRPr/>
          </a:p>
        </p:txBody>
      </p:sp>
      <p:sp>
        <p:nvSpPr>
          <p:cNvPr id="183" name="object 183"/>
          <p:cNvSpPr/>
          <p:nvPr/>
        </p:nvSpPr>
        <p:spPr>
          <a:xfrm>
            <a:off x="3074937" y="4080763"/>
            <a:ext cx="594360" cy="148590"/>
          </a:xfrm>
          <a:custGeom>
            <a:avLst/>
            <a:gdLst/>
            <a:ahLst/>
            <a:cxnLst/>
            <a:rect l="l" t="t" r="r" b="b"/>
            <a:pathLst>
              <a:path w="594360" h="148589">
                <a:moveTo>
                  <a:pt x="0" y="0"/>
                </a:moveTo>
                <a:lnTo>
                  <a:pt x="594360" y="0"/>
                </a:lnTo>
                <a:lnTo>
                  <a:pt x="594360" y="148589"/>
                </a:lnTo>
                <a:lnTo>
                  <a:pt x="0" y="148589"/>
                </a:lnTo>
                <a:lnTo>
                  <a:pt x="0" y="0"/>
                </a:lnTo>
              </a:path>
            </a:pathLst>
          </a:custGeom>
          <a:ln w="3175">
            <a:solidFill>
              <a:srgbClr val="000000"/>
            </a:solidFill>
          </a:ln>
        </p:spPr>
        <p:txBody>
          <a:bodyPr wrap="square" lIns="0" tIns="0" rIns="0" bIns="0" rtlCol="0"/>
          <a:lstStyle/>
          <a:p>
            <a:endParaRPr/>
          </a:p>
        </p:txBody>
      </p:sp>
      <p:sp>
        <p:nvSpPr>
          <p:cNvPr id="184" name="object 184"/>
          <p:cNvSpPr/>
          <p:nvPr/>
        </p:nvSpPr>
        <p:spPr>
          <a:xfrm>
            <a:off x="3074937" y="4339082"/>
            <a:ext cx="594360" cy="148590"/>
          </a:xfrm>
          <a:custGeom>
            <a:avLst/>
            <a:gdLst/>
            <a:ahLst/>
            <a:cxnLst/>
            <a:rect l="l" t="t" r="r" b="b"/>
            <a:pathLst>
              <a:path w="594360" h="148589">
                <a:moveTo>
                  <a:pt x="0" y="0"/>
                </a:moveTo>
                <a:lnTo>
                  <a:pt x="594360" y="0"/>
                </a:lnTo>
                <a:lnTo>
                  <a:pt x="594360" y="148589"/>
                </a:lnTo>
                <a:lnTo>
                  <a:pt x="0" y="148589"/>
                </a:lnTo>
                <a:lnTo>
                  <a:pt x="0" y="0"/>
                </a:lnTo>
              </a:path>
            </a:pathLst>
          </a:custGeom>
          <a:ln w="3175">
            <a:solidFill>
              <a:srgbClr val="000000"/>
            </a:solidFill>
          </a:ln>
        </p:spPr>
        <p:txBody>
          <a:bodyPr wrap="square" lIns="0" tIns="0" rIns="0" bIns="0" rtlCol="0"/>
          <a:lstStyle/>
          <a:p>
            <a:endParaRPr/>
          </a:p>
        </p:txBody>
      </p:sp>
      <p:sp>
        <p:nvSpPr>
          <p:cNvPr id="185" name="object 185"/>
          <p:cNvSpPr/>
          <p:nvPr/>
        </p:nvSpPr>
        <p:spPr>
          <a:xfrm>
            <a:off x="3664725" y="4334509"/>
            <a:ext cx="8890" cy="157480"/>
          </a:xfrm>
          <a:custGeom>
            <a:avLst/>
            <a:gdLst/>
            <a:ahLst/>
            <a:cxnLst/>
            <a:rect l="l" t="t" r="r" b="b"/>
            <a:pathLst>
              <a:path w="8889" h="157479">
                <a:moveTo>
                  <a:pt x="8381" y="0"/>
                </a:moveTo>
                <a:lnTo>
                  <a:pt x="0" y="9143"/>
                </a:lnTo>
                <a:lnTo>
                  <a:pt x="8381" y="156972"/>
                </a:lnTo>
                <a:lnTo>
                  <a:pt x="8381" y="0"/>
                </a:lnTo>
                <a:close/>
              </a:path>
            </a:pathLst>
          </a:custGeom>
          <a:solidFill>
            <a:srgbClr val="000000"/>
          </a:solidFill>
        </p:spPr>
        <p:txBody>
          <a:bodyPr wrap="square" lIns="0" tIns="0" rIns="0" bIns="0" rtlCol="0"/>
          <a:lstStyle/>
          <a:p>
            <a:endParaRPr/>
          </a:p>
        </p:txBody>
      </p:sp>
      <p:sp>
        <p:nvSpPr>
          <p:cNvPr id="186" name="object 186"/>
          <p:cNvSpPr/>
          <p:nvPr/>
        </p:nvSpPr>
        <p:spPr>
          <a:xfrm>
            <a:off x="3664725" y="4343653"/>
            <a:ext cx="8890" cy="147955"/>
          </a:xfrm>
          <a:custGeom>
            <a:avLst/>
            <a:gdLst/>
            <a:ahLst/>
            <a:cxnLst/>
            <a:rect l="l" t="t" r="r" b="b"/>
            <a:pathLst>
              <a:path w="8889" h="147954">
                <a:moveTo>
                  <a:pt x="0" y="0"/>
                </a:moveTo>
                <a:lnTo>
                  <a:pt x="0" y="139446"/>
                </a:lnTo>
                <a:lnTo>
                  <a:pt x="8381" y="147828"/>
                </a:lnTo>
                <a:lnTo>
                  <a:pt x="0" y="0"/>
                </a:lnTo>
                <a:close/>
              </a:path>
            </a:pathLst>
          </a:custGeom>
          <a:solidFill>
            <a:srgbClr val="000000"/>
          </a:solidFill>
        </p:spPr>
        <p:txBody>
          <a:bodyPr wrap="square" lIns="0" tIns="0" rIns="0" bIns="0" rtlCol="0"/>
          <a:lstStyle/>
          <a:p>
            <a:endParaRPr/>
          </a:p>
        </p:txBody>
      </p:sp>
      <p:sp>
        <p:nvSpPr>
          <p:cNvPr id="187" name="object 187"/>
          <p:cNvSpPr/>
          <p:nvPr/>
        </p:nvSpPr>
        <p:spPr>
          <a:xfrm>
            <a:off x="3664725" y="4334509"/>
            <a:ext cx="8890" cy="157480"/>
          </a:xfrm>
          <a:custGeom>
            <a:avLst/>
            <a:gdLst/>
            <a:ahLst/>
            <a:cxnLst/>
            <a:rect l="l" t="t" r="r" b="b"/>
            <a:pathLst>
              <a:path w="8889" h="157479">
                <a:moveTo>
                  <a:pt x="8381" y="0"/>
                </a:moveTo>
                <a:lnTo>
                  <a:pt x="0" y="9143"/>
                </a:lnTo>
                <a:lnTo>
                  <a:pt x="0" y="148589"/>
                </a:lnTo>
                <a:lnTo>
                  <a:pt x="8381" y="156972"/>
                </a:lnTo>
                <a:lnTo>
                  <a:pt x="8381" y="0"/>
                </a:lnTo>
              </a:path>
            </a:pathLst>
          </a:custGeom>
          <a:ln w="3175">
            <a:solidFill>
              <a:srgbClr val="000000"/>
            </a:solidFill>
          </a:ln>
        </p:spPr>
        <p:txBody>
          <a:bodyPr wrap="square" lIns="0" tIns="0" rIns="0" bIns="0" rtlCol="0"/>
          <a:lstStyle/>
          <a:p>
            <a:endParaRPr/>
          </a:p>
        </p:txBody>
      </p:sp>
      <p:sp>
        <p:nvSpPr>
          <p:cNvPr id="188" name="object 188"/>
          <p:cNvSpPr/>
          <p:nvPr/>
        </p:nvSpPr>
        <p:spPr>
          <a:xfrm>
            <a:off x="3070365" y="4483100"/>
            <a:ext cx="603250" cy="8890"/>
          </a:xfrm>
          <a:custGeom>
            <a:avLst/>
            <a:gdLst/>
            <a:ahLst/>
            <a:cxnLst/>
            <a:rect l="l" t="t" r="r" b="b"/>
            <a:pathLst>
              <a:path w="603250" h="8889">
                <a:moveTo>
                  <a:pt x="594360" y="0"/>
                </a:moveTo>
                <a:lnTo>
                  <a:pt x="0" y="8382"/>
                </a:lnTo>
                <a:lnTo>
                  <a:pt x="602741" y="8382"/>
                </a:lnTo>
                <a:lnTo>
                  <a:pt x="594360" y="0"/>
                </a:lnTo>
                <a:close/>
              </a:path>
            </a:pathLst>
          </a:custGeom>
          <a:solidFill>
            <a:srgbClr val="000000"/>
          </a:solidFill>
        </p:spPr>
        <p:txBody>
          <a:bodyPr wrap="square" lIns="0" tIns="0" rIns="0" bIns="0" rtlCol="0"/>
          <a:lstStyle/>
          <a:p>
            <a:endParaRPr/>
          </a:p>
        </p:txBody>
      </p:sp>
      <p:sp>
        <p:nvSpPr>
          <p:cNvPr id="189" name="object 189"/>
          <p:cNvSpPr/>
          <p:nvPr/>
        </p:nvSpPr>
        <p:spPr>
          <a:xfrm>
            <a:off x="3070365" y="4483100"/>
            <a:ext cx="594360" cy="8890"/>
          </a:xfrm>
          <a:custGeom>
            <a:avLst/>
            <a:gdLst/>
            <a:ahLst/>
            <a:cxnLst/>
            <a:rect l="l" t="t" r="r" b="b"/>
            <a:pathLst>
              <a:path w="594360" h="8889">
                <a:moveTo>
                  <a:pt x="594360" y="0"/>
                </a:moveTo>
                <a:lnTo>
                  <a:pt x="8381" y="0"/>
                </a:lnTo>
                <a:lnTo>
                  <a:pt x="0" y="8382"/>
                </a:lnTo>
                <a:lnTo>
                  <a:pt x="594360" y="0"/>
                </a:lnTo>
                <a:close/>
              </a:path>
            </a:pathLst>
          </a:custGeom>
          <a:solidFill>
            <a:srgbClr val="000000"/>
          </a:solidFill>
        </p:spPr>
        <p:txBody>
          <a:bodyPr wrap="square" lIns="0" tIns="0" rIns="0" bIns="0" rtlCol="0"/>
          <a:lstStyle/>
          <a:p>
            <a:endParaRPr/>
          </a:p>
        </p:txBody>
      </p:sp>
      <p:sp>
        <p:nvSpPr>
          <p:cNvPr id="190" name="object 190"/>
          <p:cNvSpPr/>
          <p:nvPr/>
        </p:nvSpPr>
        <p:spPr>
          <a:xfrm>
            <a:off x="3070365" y="4483100"/>
            <a:ext cx="603250" cy="8890"/>
          </a:xfrm>
          <a:custGeom>
            <a:avLst/>
            <a:gdLst/>
            <a:ahLst/>
            <a:cxnLst/>
            <a:rect l="l" t="t" r="r" b="b"/>
            <a:pathLst>
              <a:path w="603250" h="8889">
                <a:moveTo>
                  <a:pt x="602741" y="8382"/>
                </a:moveTo>
                <a:lnTo>
                  <a:pt x="594360" y="0"/>
                </a:lnTo>
                <a:lnTo>
                  <a:pt x="8381" y="0"/>
                </a:lnTo>
                <a:lnTo>
                  <a:pt x="0" y="8382"/>
                </a:lnTo>
                <a:lnTo>
                  <a:pt x="602741" y="8382"/>
                </a:lnTo>
              </a:path>
            </a:pathLst>
          </a:custGeom>
          <a:ln w="3175">
            <a:solidFill>
              <a:srgbClr val="000000"/>
            </a:solidFill>
          </a:ln>
        </p:spPr>
        <p:txBody>
          <a:bodyPr wrap="square" lIns="0" tIns="0" rIns="0" bIns="0" rtlCol="0"/>
          <a:lstStyle/>
          <a:p>
            <a:endParaRPr/>
          </a:p>
        </p:txBody>
      </p:sp>
      <p:sp>
        <p:nvSpPr>
          <p:cNvPr id="191" name="object 191"/>
          <p:cNvSpPr/>
          <p:nvPr/>
        </p:nvSpPr>
        <p:spPr>
          <a:xfrm>
            <a:off x="3070365" y="4334509"/>
            <a:ext cx="8890" cy="157480"/>
          </a:xfrm>
          <a:custGeom>
            <a:avLst/>
            <a:gdLst/>
            <a:ahLst/>
            <a:cxnLst/>
            <a:rect l="l" t="t" r="r" b="b"/>
            <a:pathLst>
              <a:path w="8890" h="157479">
                <a:moveTo>
                  <a:pt x="0" y="0"/>
                </a:moveTo>
                <a:lnTo>
                  <a:pt x="0" y="156972"/>
                </a:lnTo>
                <a:lnTo>
                  <a:pt x="8381" y="148589"/>
                </a:lnTo>
                <a:lnTo>
                  <a:pt x="0" y="0"/>
                </a:lnTo>
                <a:close/>
              </a:path>
            </a:pathLst>
          </a:custGeom>
          <a:solidFill>
            <a:srgbClr val="000000"/>
          </a:solidFill>
        </p:spPr>
        <p:txBody>
          <a:bodyPr wrap="square" lIns="0" tIns="0" rIns="0" bIns="0" rtlCol="0"/>
          <a:lstStyle/>
          <a:p>
            <a:endParaRPr/>
          </a:p>
        </p:txBody>
      </p:sp>
      <p:sp>
        <p:nvSpPr>
          <p:cNvPr id="192" name="object 192"/>
          <p:cNvSpPr/>
          <p:nvPr/>
        </p:nvSpPr>
        <p:spPr>
          <a:xfrm>
            <a:off x="3070365" y="4334509"/>
            <a:ext cx="8890" cy="148590"/>
          </a:xfrm>
          <a:custGeom>
            <a:avLst/>
            <a:gdLst/>
            <a:ahLst/>
            <a:cxnLst/>
            <a:rect l="l" t="t" r="r" b="b"/>
            <a:pathLst>
              <a:path w="8890" h="148589">
                <a:moveTo>
                  <a:pt x="0" y="0"/>
                </a:moveTo>
                <a:lnTo>
                  <a:pt x="8381" y="148589"/>
                </a:lnTo>
                <a:lnTo>
                  <a:pt x="8381" y="9143"/>
                </a:lnTo>
                <a:lnTo>
                  <a:pt x="0" y="0"/>
                </a:lnTo>
                <a:close/>
              </a:path>
            </a:pathLst>
          </a:custGeom>
          <a:solidFill>
            <a:srgbClr val="000000"/>
          </a:solidFill>
        </p:spPr>
        <p:txBody>
          <a:bodyPr wrap="square" lIns="0" tIns="0" rIns="0" bIns="0" rtlCol="0"/>
          <a:lstStyle/>
          <a:p>
            <a:endParaRPr/>
          </a:p>
        </p:txBody>
      </p:sp>
      <p:sp>
        <p:nvSpPr>
          <p:cNvPr id="193" name="object 193"/>
          <p:cNvSpPr/>
          <p:nvPr/>
        </p:nvSpPr>
        <p:spPr>
          <a:xfrm>
            <a:off x="3070365" y="4334509"/>
            <a:ext cx="8890" cy="157480"/>
          </a:xfrm>
          <a:custGeom>
            <a:avLst/>
            <a:gdLst/>
            <a:ahLst/>
            <a:cxnLst/>
            <a:rect l="l" t="t" r="r" b="b"/>
            <a:pathLst>
              <a:path w="8890" h="157479">
                <a:moveTo>
                  <a:pt x="0" y="156972"/>
                </a:moveTo>
                <a:lnTo>
                  <a:pt x="8381" y="148589"/>
                </a:lnTo>
                <a:lnTo>
                  <a:pt x="8381" y="9143"/>
                </a:lnTo>
                <a:lnTo>
                  <a:pt x="0" y="0"/>
                </a:lnTo>
                <a:lnTo>
                  <a:pt x="0" y="156972"/>
                </a:lnTo>
              </a:path>
            </a:pathLst>
          </a:custGeom>
          <a:ln w="3175">
            <a:solidFill>
              <a:srgbClr val="000000"/>
            </a:solidFill>
          </a:ln>
        </p:spPr>
        <p:txBody>
          <a:bodyPr wrap="square" lIns="0" tIns="0" rIns="0" bIns="0" rtlCol="0"/>
          <a:lstStyle/>
          <a:p>
            <a:endParaRPr/>
          </a:p>
        </p:txBody>
      </p:sp>
      <p:sp>
        <p:nvSpPr>
          <p:cNvPr id="194" name="object 194"/>
          <p:cNvSpPr/>
          <p:nvPr/>
        </p:nvSpPr>
        <p:spPr>
          <a:xfrm>
            <a:off x="3070365" y="4334509"/>
            <a:ext cx="603250" cy="9525"/>
          </a:xfrm>
          <a:custGeom>
            <a:avLst/>
            <a:gdLst/>
            <a:ahLst/>
            <a:cxnLst/>
            <a:rect l="l" t="t" r="r" b="b"/>
            <a:pathLst>
              <a:path w="603250" h="9525">
                <a:moveTo>
                  <a:pt x="602741" y="0"/>
                </a:moveTo>
                <a:lnTo>
                  <a:pt x="0" y="0"/>
                </a:lnTo>
                <a:lnTo>
                  <a:pt x="8381" y="9143"/>
                </a:lnTo>
                <a:lnTo>
                  <a:pt x="602741" y="0"/>
                </a:lnTo>
                <a:close/>
              </a:path>
            </a:pathLst>
          </a:custGeom>
          <a:solidFill>
            <a:srgbClr val="000000"/>
          </a:solidFill>
        </p:spPr>
        <p:txBody>
          <a:bodyPr wrap="square" lIns="0" tIns="0" rIns="0" bIns="0" rtlCol="0"/>
          <a:lstStyle/>
          <a:p>
            <a:endParaRPr/>
          </a:p>
        </p:txBody>
      </p:sp>
      <p:sp>
        <p:nvSpPr>
          <p:cNvPr id="195" name="object 195"/>
          <p:cNvSpPr/>
          <p:nvPr/>
        </p:nvSpPr>
        <p:spPr>
          <a:xfrm>
            <a:off x="3078746" y="4334509"/>
            <a:ext cx="594360" cy="9525"/>
          </a:xfrm>
          <a:custGeom>
            <a:avLst/>
            <a:gdLst/>
            <a:ahLst/>
            <a:cxnLst/>
            <a:rect l="l" t="t" r="r" b="b"/>
            <a:pathLst>
              <a:path w="594360" h="9525">
                <a:moveTo>
                  <a:pt x="594360" y="0"/>
                </a:moveTo>
                <a:lnTo>
                  <a:pt x="0" y="9143"/>
                </a:lnTo>
                <a:lnTo>
                  <a:pt x="585978" y="9143"/>
                </a:lnTo>
                <a:lnTo>
                  <a:pt x="594360" y="0"/>
                </a:lnTo>
                <a:close/>
              </a:path>
            </a:pathLst>
          </a:custGeom>
          <a:solidFill>
            <a:srgbClr val="000000"/>
          </a:solidFill>
        </p:spPr>
        <p:txBody>
          <a:bodyPr wrap="square" lIns="0" tIns="0" rIns="0" bIns="0" rtlCol="0"/>
          <a:lstStyle/>
          <a:p>
            <a:endParaRPr/>
          </a:p>
        </p:txBody>
      </p:sp>
      <p:sp>
        <p:nvSpPr>
          <p:cNvPr id="196" name="object 196"/>
          <p:cNvSpPr/>
          <p:nvPr/>
        </p:nvSpPr>
        <p:spPr>
          <a:xfrm>
            <a:off x="3070365" y="4334509"/>
            <a:ext cx="603250" cy="9525"/>
          </a:xfrm>
          <a:custGeom>
            <a:avLst/>
            <a:gdLst/>
            <a:ahLst/>
            <a:cxnLst/>
            <a:rect l="l" t="t" r="r" b="b"/>
            <a:pathLst>
              <a:path w="603250" h="9525">
                <a:moveTo>
                  <a:pt x="0" y="0"/>
                </a:moveTo>
                <a:lnTo>
                  <a:pt x="8381" y="9143"/>
                </a:lnTo>
                <a:lnTo>
                  <a:pt x="594360" y="9143"/>
                </a:lnTo>
                <a:lnTo>
                  <a:pt x="602741" y="0"/>
                </a:lnTo>
                <a:lnTo>
                  <a:pt x="0" y="0"/>
                </a:lnTo>
              </a:path>
            </a:pathLst>
          </a:custGeom>
          <a:ln w="3175">
            <a:solidFill>
              <a:srgbClr val="000000"/>
            </a:solidFill>
          </a:ln>
        </p:spPr>
        <p:txBody>
          <a:bodyPr wrap="square" lIns="0" tIns="0" rIns="0" bIns="0" rtlCol="0"/>
          <a:lstStyle/>
          <a:p>
            <a:endParaRPr/>
          </a:p>
        </p:txBody>
      </p:sp>
      <p:sp>
        <p:nvSpPr>
          <p:cNvPr id="197" name="object 197"/>
          <p:cNvSpPr/>
          <p:nvPr/>
        </p:nvSpPr>
        <p:spPr>
          <a:xfrm>
            <a:off x="3664725" y="4076953"/>
            <a:ext cx="8890" cy="156210"/>
          </a:xfrm>
          <a:custGeom>
            <a:avLst/>
            <a:gdLst/>
            <a:ahLst/>
            <a:cxnLst/>
            <a:rect l="l" t="t" r="r" b="b"/>
            <a:pathLst>
              <a:path w="8889" h="156210">
                <a:moveTo>
                  <a:pt x="8381" y="0"/>
                </a:moveTo>
                <a:lnTo>
                  <a:pt x="0" y="8382"/>
                </a:lnTo>
                <a:lnTo>
                  <a:pt x="8381" y="156210"/>
                </a:lnTo>
                <a:lnTo>
                  <a:pt x="8381" y="0"/>
                </a:lnTo>
                <a:close/>
              </a:path>
            </a:pathLst>
          </a:custGeom>
          <a:solidFill>
            <a:srgbClr val="000000"/>
          </a:solidFill>
        </p:spPr>
        <p:txBody>
          <a:bodyPr wrap="square" lIns="0" tIns="0" rIns="0" bIns="0" rtlCol="0"/>
          <a:lstStyle/>
          <a:p>
            <a:endParaRPr/>
          </a:p>
        </p:txBody>
      </p:sp>
      <p:sp>
        <p:nvSpPr>
          <p:cNvPr id="198" name="object 198"/>
          <p:cNvSpPr/>
          <p:nvPr/>
        </p:nvSpPr>
        <p:spPr>
          <a:xfrm>
            <a:off x="3664725" y="4085336"/>
            <a:ext cx="8890" cy="147955"/>
          </a:xfrm>
          <a:custGeom>
            <a:avLst/>
            <a:gdLst/>
            <a:ahLst/>
            <a:cxnLst/>
            <a:rect l="l" t="t" r="r" b="b"/>
            <a:pathLst>
              <a:path w="8889" h="147954">
                <a:moveTo>
                  <a:pt x="0" y="0"/>
                </a:moveTo>
                <a:lnTo>
                  <a:pt x="0" y="139445"/>
                </a:lnTo>
                <a:lnTo>
                  <a:pt x="8381" y="147827"/>
                </a:lnTo>
                <a:lnTo>
                  <a:pt x="0" y="0"/>
                </a:lnTo>
                <a:close/>
              </a:path>
            </a:pathLst>
          </a:custGeom>
          <a:solidFill>
            <a:srgbClr val="000000"/>
          </a:solidFill>
        </p:spPr>
        <p:txBody>
          <a:bodyPr wrap="square" lIns="0" tIns="0" rIns="0" bIns="0" rtlCol="0"/>
          <a:lstStyle/>
          <a:p>
            <a:endParaRPr/>
          </a:p>
        </p:txBody>
      </p:sp>
      <p:sp>
        <p:nvSpPr>
          <p:cNvPr id="199" name="object 199"/>
          <p:cNvSpPr/>
          <p:nvPr/>
        </p:nvSpPr>
        <p:spPr>
          <a:xfrm>
            <a:off x="3664725" y="4076953"/>
            <a:ext cx="8890" cy="156210"/>
          </a:xfrm>
          <a:custGeom>
            <a:avLst/>
            <a:gdLst/>
            <a:ahLst/>
            <a:cxnLst/>
            <a:rect l="l" t="t" r="r" b="b"/>
            <a:pathLst>
              <a:path w="8889" h="156210">
                <a:moveTo>
                  <a:pt x="8381" y="0"/>
                </a:moveTo>
                <a:lnTo>
                  <a:pt x="0" y="8382"/>
                </a:lnTo>
                <a:lnTo>
                  <a:pt x="0" y="147827"/>
                </a:lnTo>
                <a:lnTo>
                  <a:pt x="8381" y="156210"/>
                </a:lnTo>
                <a:lnTo>
                  <a:pt x="8381" y="0"/>
                </a:lnTo>
              </a:path>
            </a:pathLst>
          </a:custGeom>
          <a:ln w="3175">
            <a:solidFill>
              <a:srgbClr val="000000"/>
            </a:solidFill>
          </a:ln>
        </p:spPr>
        <p:txBody>
          <a:bodyPr wrap="square" lIns="0" tIns="0" rIns="0" bIns="0" rtlCol="0"/>
          <a:lstStyle/>
          <a:p>
            <a:endParaRPr/>
          </a:p>
        </p:txBody>
      </p:sp>
      <p:sp>
        <p:nvSpPr>
          <p:cNvPr id="200" name="object 200"/>
          <p:cNvSpPr/>
          <p:nvPr/>
        </p:nvSpPr>
        <p:spPr>
          <a:xfrm>
            <a:off x="3070365" y="4224782"/>
            <a:ext cx="603250" cy="8890"/>
          </a:xfrm>
          <a:custGeom>
            <a:avLst/>
            <a:gdLst/>
            <a:ahLst/>
            <a:cxnLst/>
            <a:rect l="l" t="t" r="r" b="b"/>
            <a:pathLst>
              <a:path w="603250" h="8889">
                <a:moveTo>
                  <a:pt x="594360" y="0"/>
                </a:moveTo>
                <a:lnTo>
                  <a:pt x="0" y="8382"/>
                </a:lnTo>
                <a:lnTo>
                  <a:pt x="602741" y="8382"/>
                </a:lnTo>
                <a:lnTo>
                  <a:pt x="594360" y="0"/>
                </a:lnTo>
                <a:close/>
              </a:path>
            </a:pathLst>
          </a:custGeom>
          <a:solidFill>
            <a:srgbClr val="000000"/>
          </a:solidFill>
        </p:spPr>
        <p:txBody>
          <a:bodyPr wrap="square" lIns="0" tIns="0" rIns="0" bIns="0" rtlCol="0"/>
          <a:lstStyle/>
          <a:p>
            <a:endParaRPr/>
          </a:p>
        </p:txBody>
      </p:sp>
      <p:sp>
        <p:nvSpPr>
          <p:cNvPr id="201" name="object 201"/>
          <p:cNvSpPr/>
          <p:nvPr/>
        </p:nvSpPr>
        <p:spPr>
          <a:xfrm>
            <a:off x="3070365" y="4224782"/>
            <a:ext cx="594360" cy="8890"/>
          </a:xfrm>
          <a:custGeom>
            <a:avLst/>
            <a:gdLst/>
            <a:ahLst/>
            <a:cxnLst/>
            <a:rect l="l" t="t" r="r" b="b"/>
            <a:pathLst>
              <a:path w="594360" h="8889">
                <a:moveTo>
                  <a:pt x="594360" y="0"/>
                </a:moveTo>
                <a:lnTo>
                  <a:pt x="8381" y="0"/>
                </a:lnTo>
                <a:lnTo>
                  <a:pt x="0" y="8382"/>
                </a:lnTo>
                <a:lnTo>
                  <a:pt x="594360" y="0"/>
                </a:lnTo>
                <a:close/>
              </a:path>
            </a:pathLst>
          </a:custGeom>
          <a:solidFill>
            <a:srgbClr val="000000"/>
          </a:solidFill>
        </p:spPr>
        <p:txBody>
          <a:bodyPr wrap="square" lIns="0" tIns="0" rIns="0" bIns="0" rtlCol="0"/>
          <a:lstStyle/>
          <a:p>
            <a:endParaRPr/>
          </a:p>
        </p:txBody>
      </p:sp>
      <p:sp>
        <p:nvSpPr>
          <p:cNvPr id="202" name="object 202"/>
          <p:cNvSpPr/>
          <p:nvPr/>
        </p:nvSpPr>
        <p:spPr>
          <a:xfrm>
            <a:off x="3070365" y="4224782"/>
            <a:ext cx="603250" cy="8890"/>
          </a:xfrm>
          <a:custGeom>
            <a:avLst/>
            <a:gdLst/>
            <a:ahLst/>
            <a:cxnLst/>
            <a:rect l="l" t="t" r="r" b="b"/>
            <a:pathLst>
              <a:path w="603250" h="8889">
                <a:moveTo>
                  <a:pt x="602741" y="8382"/>
                </a:moveTo>
                <a:lnTo>
                  <a:pt x="594360" y="0"/>
                </a:lnTo>
                <a:lnTo>
                  <a:pt x="8381" y="0"/>
                </a:lnTo>
                <a:lnTo>
                  <a:pt x="0" y="8382"/>
                </a:lnTo>
                <a:lnTo>
                  <a:pt x="602741" y="8382"/>
                </a:lnTo>
              </a:path>
            </a:pathLst>
          </a:custGeom>
          <a:ln w="3175">
            <a:solidFill>
              <a:srgbClr val="000000"/>
            </a:solidFill>
          </a:ln>
        </p:spPr>
        <p:txBody>
          <a:bodyPr wrap="square" lIns="0" tIns="0" rIns="0" bIns="0" rtlCol="0"/>
          <a:lstStyle/>
          <a:p>
            <a:endParaRPr/>
          </a:p>
        </p:txBody>
      </p:sp>
      <p:sp>
        <p:nvSpPr>
          <p:cNvPr id="203" name="object 203"/>
          <p:cNvSpPr/>
          <p:nvPr/>
        </p:nvSpPr>
        <p:spPr>
          <a:xfrm>
            <a:off x="3070365" y="4076953"/>
            <a:ext cx="8890" cy="156210"/>
          </a:xfrm>
          <a:custGeom>
            <a:avLst/>
            <a:gdLst/>
            <a:ahLst/>
            <a:cxnLst/>
            <a:rect l="l" t="t" r="r" b="b"/>
            <a:pathLst>
              <a:path w="8890" h="156210">
                <a:moveTo>
                  <a:pt x="0" y="0"/>
                </a:moveTo>
                <a:lnTo>
                  <a:pt x="0" y="156210"/>
                </a:lnTo>
                <a:lnTo>
                  <a:pt x="8381" y="147827"/>
                </a:lnTo>
                <a:lnTo>
                  <a:pt x="0" y="0"/>
                </a:lnTo>
                <a:close/>
              </a:path>
            </a:pathLst>
          </a:custGeom>
          <a:solidFill>
            <a:srgbClr val="000000"/>
          </a:solidFill>
        </p:spPr>
        <p:txBody>
          <a:bodyPr wrap="square" lIns="0" tIns="0" rIns="0" bIns="0" rtlCol="0"/>
          <a:lstStyle/>
          <a:p>
            <a:endParaRPr/>
          </a:p>
        </p:txBody>
      </p:sp>
      <p:sp>
        <p:nvSpPr>
          <p:cNvPr id="204" name="object 204"/>
          <p:cNvSpPr/>
          <p:nvPr/>
        </p:nvSpPr>
        <p:spPr>
          <a:xfrm>
            <a:off x="3070365" y="4076953"/>
            <a:ext cx="8890" cy="147955"/>
          </a:xfrm>
          <a:custGeom>
            <a:avLst/>
            <a:gdLst/>
            <a:ahLst/>
            <a:cxnLst/>
            <a:rect l="l" t="t" r="r" b="b"/>
            <a:pathLst>
              <a:path w="8890" h="147954">
                <a:moveTo>
                  <a:pt x="0" y="0"/>
                </a:moveTo>
                <a:lnTo>
                  <a:pt x="8381" y="147827"/>
                </a:lnTo>
                <a:lnTo>
                  <a:pt x="8381" y="8382"/>
                </a:lnTo>
                <a:lnTo>
                  <a:pt x="0" y="0"/>
                </a:lnTo>
                <a:close/>
              </a:path>
            </a:pathLst>
          </a:custGeom>
          <a:solidFill>
            <a:srgbClr val="000000"/>
          </a:solidFill>
        </p:spPr>
        <p:txBody>
          <a:bodyPr wrap="square" lIns="0" tIns="0" rIns="0" bIns="0" rtlCol="0"/>
          <a:lstStyle/>
          <a:p>
            <a:endParaRPr/>
          </a:p>
        </p:txBody>
      </p:sp>
      <p:sp>
        <p:nvSpPr>
          <p:cNvPr id="205" name="object 205"/>
          <p:cNvSpPr/>
          <p:nvPr/>
        </p:nvSpPr>
        <p:spPr>
          <a:xfrm>
            <a:off x="3070365" y="4076953"/>
            <a:ext cx="8890" cy="156210"/>
          </a:xfrm>
          <a:custGeom>
            <a:avLst/>
            <a:gdLst/>
            <a:ahLst/>
            <a:cxnLst/>
            <a:rect l="l" t="t" r="r" b="b"/>
            <a:pathLst>
              <a:path w="8890" h="156210">
                <a:moveTo>
                  <a:pt x="0" y="156210"/>
                </a:moveTo>
                <a:lnTo>
                  <a:pt x="8381" y="147827"/>
                </a:lnTo>
                <a:lnTo>
                  <a:pt x="8381" y="8382"/>
                </a:lnTo>
                <a:lnTo>
                  <a:pt x="0" y="0"/>
                </a:lnTo>
                <a:lnTo>
                  <a:pt x="0" y="156210"/>
                </a:lnTo>
              </a:path>
            </a:pathLst>
          </a:custGeom>
          <a:ln w="3175">
            <a:solidFill>
              <a:srgbClr val="000000"/>
            </a:solidFill>
          </a:ln>
        </p:spPr>
        <p:txBody>
          <a:bodyPr wrap="square" lIns="0" tIns="0" rIns="0" bIns="0" rtlCol="0"/>
          <a:lstStyle/>
          <a:p>
            <a:endParaRPr/>
          </a:p>
        </p:txBody>
      </p:sp>
      <p:sp>
        <p:nvSpPr>
          <p:cNvPr id="206" name="object 206"/>
          <p:cNvSpPr/>
          <p:nvPr/>
        </p:nvSpPr>
        <p:spPr>
          <a:xfrm>
            <a:off x="3070365" y="4076953"/>
            <a:ext cx="603250" cy="8890"/>
          </a:xfrm>
          <a:custGeom>
            <a:avLst/>
            <a:gdLst/>
            <a:ahLst/>
            <a:cxnLst/>
            <a:rect l="l" t="t" r="r" b="b"/>
            <a:pathLst>
              <a:path w="603250" h="8889">
                <a:moveTo>
                  <a:pt x="602741" y="0"/>
                </a:moveTo>
                <a:lnTo>
                  <a:pt x="0" y="0"/>
                </a:lnTo>
                <a:lnTo>
                  <a:pt x="8381" y="8382"/>
                </a:lnTo>
                <a:lnTo>
                  <a:pt x="602741" y="0"/>
                </a:lnTo>
                <a:close/>
              </a:path>
            </a:pathLst>
          </a:custGeom>
          <a:solidFill>
            <a:srgbClr val="000000"/>
          </a:solidFill>
        </p:spPr>
        <p:txBody>
          <a:bodyPr wrap="square" lIns="0" tIns="0" rIns="0" bIns="0" rtlCol="0"/>
          <a:lstStyle/>
          <a:p>
            <a:endParaRPr/>
          </a:p>
        </p:txBody>
      </p:sp>
      <p:sp>
        <p:nvSpPr>
          <p:cNvPr id="207" name="object 207"/>
          <p:cNvSpPr/>
          <p:nvPr/>
        </p:nvSpPr>
        <p:spPr>
          <a:xfrm>
            <a:off x="3078746" y="4076953"/>
            <a:ext cx="594360" cy="8890"/>
          </a:xfrm>
          <a:custGeom>
            <a:avLst/>
            <a:gdLst/>
            <a:ahLst/>
            <a:cxnLst/>
            <a:rect l="l" t="t" r="r" b="b"/>
            <a:pathLst>
              <a:path w="594360" h="8889">
                <a:moveTo>
                  <a:pt x="594360" y="0"/>
                </a:moveTo>
                <a:lnTo>
                  <a:pt x="0" y="8382"/>
                </a:lnTo>
                <a:lnTo>
                  <a:pt x="585978" y="8382"/>
                </a:lnTo>
                <a:lnTo>
                  <a:pt x="594360" y="0"/>
                </a:lnTo>
                <a:close/>
              </a:path>
            </a:pathLst>
          </a:custGeom>
          <a:solidFill>
            <a:srgbClr val="000000"/>
          </a:solidFill>
        </p:spPr>
        <p:txBody>
          <a:bodyPr wrap="square" lIns="0" tIns="0" rIns="0" bIns="0" rtlCol="0"/>
          <a:lstStyle/>
          <a:p>
            <a:endParaRPr/>
          </a:p>
        </p:txBody>
      </p:sp>
      <p:sp>
        <p:nvSpPr>
          <p:cNvPr id="208" name="object 208"/>
          <p:cNvSpPr/>
          <p:nvPr/>
        </p:nvSpPr>
        <p:spPr>
          <a:xfrm>
            <a:off x="3070365" y="4076953"/>
            <a:ext cx="603250" cy="8890"/>
          </a:xfrm>
          <a:custGeom>
            <a:avLst/>
            <a:gdLst/>
            <a:ahLst/>
            <a:cxnLst/>
            <a:rect l="l" t="t" r="r" b="b"/>
            <a:pathLst>
              <a:path w="603250" h="8889">
                <a:moveTo>
                  <a:pt x="0" y="0"/>
                </a:moveTo>
                <a:lnTo>
                  <a:pt x="8381" y="8382"/>
                </a:lnTo>
                <a:lnTo>
                  <a:pt x="594360" y="8382"/>
                </a:lnTo>
                <a:lnTo>
                  <a:pt x="602741" y="0"/>
                </a:lnTo>
                <a:lnTo>
                  <a:pt x="0" y="0"/>
                </a:lnTo>
              </a:path>
            </a:pathLst>
          </a:custGeom>
          <a:ln w="3175">
            <a:solidFill>
              <a:srgbClr val="000000"/>
            </a:solidFill>
          </a:ln>
        </p:spPr>
        <p:txBody>
          <a:bodyPr wrap="square" lIns="0" tIns="0" rIns="0" bIns="0" rtlCol="0"/>
          <a:lstStyle/>
          <a:p>
            <a:endParaRPr/>
          </a:p>
        </p:txBody>
      </p:sp>
      <p:sp>
        <p:nvSpPr>
          <p:cNvPr id="209" name="object 209"/>
          <p:cNvSpPr/>
          <p:nvPr/>
        </p:nvSpPr>
        <p:spPr>
          <a:xfrm>
            <a:off x="3074937" y="3822445"/>
            <a:ext cx="594360" cy="148590"/>
          </a:xfrm>
          <a:custGeom>
            <a:avLst/>
            <a:gdLst/>
            <a:ahLst/>
            <a:cxnLst/>
            <a:rect l="l" t="t" r="r" b="b"/>
            <a:pathLst>
              <a:path w="594360" h="148589">
                <a:moveTo>
                  <a:pt x="0" y="0"/>
                </a:moveTo>
                <a:lnTo>
                  <a:pt x="594360" y="0"/>
                </a:lnTo>
                <a:lnTo>
                  <a:pt x="594360" y="148590"/>
                </a:lnTo>
                <a:lnTo>
                  <a:pt x="0" y="148590"/>
                </a:lnTo>
                <a:lnTo>
                  <a:pt x="0" y="0"/>
                </a:lnTo>
              </a:path>
            </a:pathLst>
          </a:custGeom>
          <a:ln w="3175">
            <a:solidFill>
              <a:srgbClr val="000000"/>
            </a:solidFill>
          </a:ln>
        </p:spPr>
        <p:txBody>
          <a:bodyPr wrap="square" lIns="0" tIns="0" rIns="0" bIns="0" rtlCol="0"/>
          <a:lstStyle/>
          <a:p>
            <a:endParaRPr/>
          </a:p>
        </p:txBody>
      </p:sp>
      <p:sp>
        <p:nvSpPr>
          <p:cNvPr id="210" name="object 210"/>
          <p:cNvSpPr/>
          <p:nvPr/>
        </p:nvSpPr>
        <p:spPr>
          <a:xfrm>
            <a:off x="3664725" y="3818636"/>
            <a:ext cx="8890" cy="157480"/>
          </a:xfrm>
          <a:custGeom>
            <a:avLst/>
            <a:gdLst/>
            <a:ahLst/>
            <a:cxnLst/>
            <a:rect l="l" t="t" r="r" b="b"/>
            <a:pathLst>
              <a:path w="8889" h="157479">
                <a:moveTo>
                  <a:pt x="8381" y="0"/>
                </a:moveTo>
                <a:lnTo>
                  <a:pt x="0" y="8381"/>
                </a:lnTo>
                <a:lnTo>
                  <a:pt x="8381" y="156971"/>
                </a:lnTo>
                <a:lnTo>
                  <a:pt x="8381" y="0"/>
                </a:lnTo>
                <a:close/>
              </a:path>
            </a:pathLst>
          </a:custGeom>
          <a:solidFill>
            <a:srgbClr val="000000"/>
          </a:solidFill>
        </p:spPr>
        <p:txBody>
          <a:bodyPr wrap="square" lIns="0" tIns="0" rIns="0" bIns="0" rtlCol="0"/>
          <a:lstStyle/>
          <a:p>
            <a:endParaRPr/>
          </a:p>
        </p:txBody>
      </p:sp>
      <p:sp>
        <p:nvSpPr>
          <p:cNvPr id="211" name="object 211"/>
          <p:cNvSpPr/>
          <p:nvPr/>
        </p:nvSpPr>
        <p:spPr>
          <a:xfrm>
            <a:off x="3664725" y="3827018"/>
            <a:ext cx="8890" cy="148590"/>
          </a:xfrm>
          <a:custGeom>
            <a:avLst/>
            <a:gdLst/>
            <a:ahLst/>
            <a:cxnLst/>
            <a:rect l="l" t="t" r="r" b="b"/>
            <a:pathLst>
              <a:path w="8889" h="148589">
                <a:moveTo>
                  <a:pt x="0" y="0"/>
                </a:moveTo>
                <a:lnTo>
                  <a:pt x="0" y="139446"/>
                </a:lnTo>
                <a:lnTo>
                  <a:pt x="8381" y="148589"/>
                </a:lnTo>
                <a:lnTo>
                  <a:pt x="0" y="0"/>
                </a:lnTo>
                <a:close/>
              </a:path>
            </a:pathLst>
          </a:custGeom>
          <a:solidFill>
            <a:srgbClr val="000000"/>
          </a:solidFill>
        </p:spPr>
        <p:txBody>
          <a:bodyPr wrap="square" lIns="0" tIns="0" rIns="0" bIns="0" rtlCol="0"/>
          <a:lstStyle/>
          <a:p>
            <a:endParaRPr/>
          </a:p>
        </p:txBody>
      </p:sp>
      <p:sp>
        <p:nvSpPr>
          <p:cNvPr id="212" name="object 212"/>
          <p:cNvSpPr/>
          <p:nvPr/>
        </p:nvSpPr>
        <p:spPr>
          <a:xfrm>
            <a:off x="3664725" y="3818636"/>
            <a:ext cx="8890" cy="157480"/>
          </a:xfrm>
          <a:custGeom>
            <a:avLst/>
            <a:gdLst/>
            <a:ahLst/>
            <a:cxnLst/>
            <a:rect l="l" t="t" r="r" b="b"/>
            <a:pathLst>
              <a:path w="8889" h="157479">
                <a:moveTo>
                  <a:pt x="8381" y="0"/>
                </a:moveTo>
                <a:lnTo>
                  <a:pt x="0" y="8381"/>
                </a:lnTo>
                <a:lnTo>
                  <a:pt x="0" y="147827"/>
                </a:lnTo>
                <a:lnTo>
                  <a:pt x="8381" y="156971"/>
                </a:lnTo>
                <a:lnTo>
                  <a:pt x="8381" y="0"/>
                </a:lnTo>
              </a:path>
            </a:pathLst>
          </a:custGeom>
          <a:ln w="3175">
            <a:solidFill>
              <a:srgbClr val="000000"/>
            </a:solidFill>
          </a:ln>
        </p:spPr>
        <p:txBody>
          <a:bodyPr wrap="square" lIns="0" tIns="0" rIns="0" bIns="0" rtlCol="0"/>
          <a:lstStyle/>
          <a:p>
            <a:endParaRPr/>
          </a:p>
        </p:txBody>
      </p:sp>
      <p:sp>
        <p:nvSpPr>
          <p:cNvPr id="213" name="object 213"/>
          <p:cNvSpPr/>
          <p:nvPr/>
        </p:nvSpPr>
        <p:spPr>
          <a:xfrm>
            <a:off x="3070365" y="3966463"/>
            <a:ext cx="603250" cy="9525"/>
          </a:xfrm>
          <a:custGeom>
            <a:avLst/>
            <a:gdLst/>
            <a:ahLst/>
            <a:cxnLst/>
            <a:rect l="l" t="t" r="r" b="b"/>
            <a:pathLst>
              <a:path w="603250" h="9525">
                <a:moveTo>
                  <a:pt x="594360" y="0"/>
                </a:moveTo>
                <a:lnTo>
                  <a:pt x="0" y="9143"/>
                </a:lnTo>
                <a:lnTo>
                  <a:pt x="602741" y="9143"/>
                </a:lnTo>
                <a:lnTo>
                  <a:pt x="594360" y="0"/>
                </a:lnTo>
                <a:close/>
              </a:path>
            </a:pathLst>
          </a:custGeom>
          <a:solidFill>
            <a:srgbClr val="000000"/>
          </a:solidFill>
        </p:spPr>
        <p:txBody>
          <a:bodyPr wrap="square" lIns="0" tIns="0" rIns="0" bIns="0" rtlCol="0"/>
          <a:lstStyle/>
          <a:p>
            <a:endParaRPr/>
          </a:p>
        </p:txBody>
      </p:sp>
      <p:sp>
        <p:nvSpPr>
          <p:cNvPr id="214" name="object 214"/>
          <p:cNvSpPr/>
          <p:nvPr/>
        </p:nvSpPr>
        <p:spPr>
          <a:xfrm>
            <a:off x="3070365" y="3966463"/>
            <a:ext cx="594360" cy="9525"/>
          </a:xfrm>
          <a:custGeom>
            <a:avLst/>
            <a:gdLst/>
            <a:ahLst/>
            <a:cxnLst/>
            <a:rect l="l" t="t" r="r" b="b"/>
            <a:pathLst>
              <a:path w="594360" h="9525">
                <a:moveTo>
                  <a:pt x="594360" y="0"/>
                </a:moveTo>
                <a:lnTo>
                  <a:pt x="8381" y="0"/>
                </a:lnTo>
                <a:lnTo>
                  <a:pt x="0" y="9143"/>
                </a:lnTo>
                <a:lnTo>
                  <a:pt x="594360" y="0"/>
                </a:lnTo>
                <a:close/>
              </a:path>
            </a:pathLst>
          </a:custGeom>
          <a:solidFill>
            <a:srgbClr val="000000"/>
          </a:solidFill>
        </p:spPr>
        <p:txBody>
          <a:bodyPr wrap="square" lIns="0" tIns="0" rIns="0" bIns="0" rtlCol="0"/>
          <a:lstStyle/>
          <a:p>
            <a:endParaRPr/>
          </a:p>
        </p:txBody>
      </p:sp>
      <p:sp>
        <p:nvSpPr>
          <p:cNvPr id="215" name="object 215"/>
          <p:cNvSpPr/>
          <p:nvPr/>
        </p:nvSpPr>
        <p:spPr>
          <a:xfrm>
            <a:off x="3070365" y="3966463"/>
            <a:ext cx="603250" cy="9525"/>
          </a:xfrm>
          <a:custGeom>
            <a:avLst/>
            <a:gdLst/>
            <a:ahLst/>
            <a:cxnLst/>
            <a:rect l="l" t="t" r="r" b="b"/>
            <a:pathLst>
              <a:path w="603250" h="9525">
                <a:moveTo>
                  <a:pt x="602741" y="9143"/>
                </a:moveTo>
                <a:lnTo>
                  <a:pt x="594360" y="0"/>
                </a:lnTo>
                <a:lnTo>
                  <a:pt x="8381" y="0"/>
                </a:lnTo>
                <a:lnTo>
                  <a:pt x="0" y="9143"/>
                </a:lnTo>
                <a:lnTo>
                  <a:pt x="602741" y="9143"/>
                </a:lnTo>
              </a:path>
            </a:pathLst>
          </a:custGeom>
          <a:ln w="3175">
            <a:solidFill>
              <a:srgbClr val="000000"/>
            </a:solidFill>
          </a:ln>
        </p:spPr>
        <p:txBody>
          <a:bodyPr wrap="square" lIns="0" tIns="0" rIns="0" bIns="0" rtlCol="0"/>
          <a:lstStyle/>
          <a:p>
            <a:endParaRPr/>
          </a:p>
        </p:txBody>
      </p:sp>
      <p:sp>
        <p:nvSpPr>
          <p:cNvPr id="216" name="object 216"/>
          <p:cNvSpPr/>
          <p:nvPr/>
        </p:nvSpPr>
        <p:spPr>
          <a:xfrm>
            <a:off x="3070365" y="3818636"/>
            <a:ext cx="8890" cy="157480"/>
          </a:xfrm>
          <a:custGeom>
            <a:avLst/>
            <a:gdLst/>
            <a:ahLst/>
            <a:cxnLst/>
            <a:rect l="l" t="t" r="r" b="b"/>
            <a:pathLst>
              <a:path w="8890" h="157479">
                <a:moveTo>
                  <a:pt x="0" y="0"/>
                </a:moveTo>
                <a:lnTo>
                  <a:pt x="0" y="156971"/>
                </a:lnTo>
                <a:lnTo>
                  <a:pt x="8381" y="147827"/>
                </a:lnTo>
                <a:lnTo>
                  <a:pt x="0" y="0"/>
                </a:lnTo>
                <a:close/>
              </a:path>
            </a:pathLst>
          </a:custGeom>
          <a:solidFill>
            <a:srgbClr val="000000"/>
          </a:solidFill>
        </p:spPr>
        <p:txBody>
          <a:bodyPr wrap="square" lIns="0" tIns="0" rIns="0" bIns="0" rtlCol="0"/>
          <a:lstStyle/>
          <a:p>
            <a:endParaRPr/>
          </a:p>
        </p:txBody>
      </p:sp>
      <p:sp>
        <p:nvSpPr>
          <p:cNvPr id="217" name="object 217"/>
          <p:cNvSpPr/>
          <p:nvPr/>
        </p:nvSpPr>
        <p:spPr>
          <a:xfrm>
            <a:off x="3070365" y="3818636"/>
            <a:ext cx="8890" cy="147955"/>
          </a:xfrm>
          <a:custGeom>
            <a:avLst/>
            <a:gdLst/>
            <a:ahLst/>
            <a:cxnLst/>
            <a:rect l="l" t="t" r="r" b="b"/>
            <a:pathLst>
              <a:path w="8890" h="147954">
                <a:moveTo>
                  <a:pt x="0" y="0"/>
                </a:moveTo>
                <a:lnTo>
                  <a:pt x="8381" y="147827"/>
                </a:lnTo>
                <a:lnTo>
                  <a:pt x="8381" y="8381"/>
                </a:lnTo>
                <a:lnTo>
                  <a:pt x="0" y="0"/>
                </a:lnTo>
                <a:close/>
              </a:path>
            </a:pathLst>
          </a:custGeom>
          <a:solidFill>
            <a:srgbClr val="000000"/>
          </a:solidFill>
        </p:spPr>
        <p:txBody>
          <a:bodyPr wrap="square" lIns="0" tIns="0" rIns="0" bIns="0" rtlCol="0"/>
          <a:lstStyle/>
          <a:p>
            <a:endParaRPr/>
          </a:p>
        </p:txBody>
      </p:sp>
      <p:sp>
        <p:nvSpPr>
          <p:cNvPr id="218" name="object 218"/>
          <p:cNvSpPr/>
          <p:nvPr/>
        </p:nvSpPr>
        <p:spPr>
          <a:xfrm>
            <a:off x="3070365" y="3818636"/>
            <a:ext cx="8890" cy="157480"/>
          </a:xfrm>
          <a:custGeom>
            <a:avLst/>
            <a:gdLst/>
            <a:ahLst/>
            <a:cxnLst/>
            <a:rect l="l" t="t" r="r" b="b"/>
            <a:pathLst>
              <a:path w="8890" h="157479">
                <a:moveTo>
                  <a:pt x="0" y="156971"/>
                </a:moveTo>
                <a:lnTo>
                  <a:pt x="8381" y="147827"/>
                </a:lnTo>
                <a:lnTo>
                  <a:pt x="8381" y="8381"/>
                </a:lnTo>
                <a:lnTo>
                  <a:pt x="0" y="0"/>
                </a:lnTo>
                <a:lnTo>
                  <a:pt x="0" y="156971"/>
                </a:lnTo>
              </a:path>
            </a:pathLst>
          </a:custGeom>
          <a:ln w="3175">
            <a:solidFill>
              <a:srgbClr val="000000"/>
            </a:solidFill>
          </a:ln>
        </p:spPr>
        <p:txBody>
          <a:bodyPr wrap="square" lIns="0" tIns="0" rIns="0" bIns="0" rtlCol="0"/>
          <a:lstStyle/>
          <a:p>
            <a:endParaRPr/>
          </a:p>
        </p:txBody>
      </p:sp>
      <p:sp>
        <p:nvSpPr>
          <p:cNvPr id="219" name="object 219"/>
          <p:cNvSpPr/>
          <p:nvPr/>
        </p:nvSpPr>
        <p:spPr>
          <a:xfrm>
            <a:off x="3070365" y="3818636"/>
            <a:ext cx="603250" cy="8890"/>
          </a:xfrm>
          <a:custGeom>
            <a:avLst/>
            <a:gdLst/>
            <a:ahLst/>
            <a:cxnLst/>
            <a:rect l="l" t="t" r="r" b="b"/>
            <a:pathLst>
              <a:path w="603250" h="8889">
                <a:moveTo>
                  <a:pt x="602741" y="0"/>
                </a:moveTo>
                <a:lnTo>
                  <a:pt x="0" y="0"/>
                </a:lnTo>
                <a:lnTo>
                  <a:pt x="8381" y="8381"/>
                </a:lnTo>
                <a:lnTo>
                  <a:pt x="602741" y="0"/>
                </a:lnTo>
                <a:close/>
              </a:path>
            </a:pathLst>
          </a:custGeom>
          <a:solidFill>
            <a:srgbClr val="000000"/>
          </a:solidFill>
        </p:spPr>
        <p:txBody>
          <a:bodyPr wrap="square" lIns="0" tIns="0" rIns="0" bIns="0" rtlCol="0"/>
          <a:lstStyle/>
          <a:p>
            <a:endParaRPr/>
          </a:p>
        </p:txBody>
      </p:sp>
      <p:sp>
        <p:nvSpPr>
          <p:cNvPr id="220" name="object 220"/>
          <p:cNvSpPr/>
          <p:nvPr/>
        </p:nvSpPr>
        <p:spPr>
          <a:xfrm>
            <a:off x="3078746" y="3818636"/>
            <a:ext cx="594360" cy="8890"/>
          </a:xfrm>
          <a:custGeom>
            <a:avLst/>
            <a:gdLst/>
            <a:ahLst/>
            <a:cxnLst/>
            <a:rect l="l" t="t" r="r" b="b"/>
            <a:pathLst>
              <a:path w="594360" h="8889">
                <a:moveTo>
                  <a:pt x="594360" y="0"/>
                </a:moveTo>
                <a:lnTo>
                  <a:pt x="0" y="8381"/>
                </a:lnTo>
                <a:lnTo>
                  <a:pt x="585978" y="8381"/>
                </a:lnTo>
                <a:lnTo>
                  <a:pt x="594360" y="0"/>
                </a:lnTo>
                <a:close/>
              </a:path>
            </a:pathLst>
          </a:custGeom>
          <a:solidFill>
            <a:srgbClr val="000000"/>
          </a:solidFill>
        </p:spPr>
        <p:txBody>
          <a:bodyPr wrap="square" lIns="0" tIns="0" rIns="0" bIns="0" rtlCol="0"/>
          <a:lstStyle/>
          <a:p>
            <a:endParaRPr/>
          </a:p>
        </p:txBody>
      </p:sp>
      <p:sp>
        <p:nvSpPr>
          <p:cNvPr id="221" name="object 221"/>
          <p:cNvSpPr/>
          <p:nvPr/>
        </p:nvSpPr>
        <p:spPr>
          <a:xfrm>
            <a:off x="3070365" y="3818636"/>
            <a:ext cx="603250" cy="8890"/>
          </a:xfrm>
          <a:custGeom>
            <a:avLst/>
            <a:gdLst/>
            <a:ahLst/>
            <a:cxnLst/>
            <a:rect l="l" t="t" r="r" b="b"/>
            <a:pathLst>
              <a:path w="603250" h="8889">
                <a:moveTo>
                  <a:pt x="0" y="0"/>
                </a:moveTo>
                <a:lnTo>
                  <a:pt x="8381" y="8381"/>
                </a:lnTo>
                <a:lnTo>
                  <a:pt x="594360" y="8381"/>
                </a:lnTo>
                <a:lnTo>
                  <a:pt x="602741" y="0"/>
                </a:lnTo>
                <a:lnTo>
                  <a:pt x="0" y="0"/>
                </a:lnTo>
              </a:path>
            </a:pathLst>
          </a:custGeom>
          <a:ln w="3175">
            <a:solidFill>
              <a:srgbClr val="000000"/>
            </a:solidFill>
          </a:ln>
        </p:spPr>
        <p:txBody>
          <a:bodyPr wrap="square" lIns="0" tIns="0" rIns="0" bIns="0" rtlCol="0"/>
          <a:lstStyle/>
          <a:p>
            <a:endParaRPr/>
          </a:p>
        </p:txBody>
      </p:sp>
      <p:sp>
        <p:nvSpPr>
          <p:cNvPr id="222" name="object 222"/>
          <p:cNvSpPr/>
          <p:nvPr/>
        </p:nvSpPr>
        <p:spPr>
          <a:xfrm>
            <a:off x="2831096" y="4671313"/>
            <a:ext cx="243840" cy="0"/>
          </a:xfrm>
          <a:custGeom>
            <a:avLst/>
            <a:gdLst/>
            <a:ahLst/>
            <a:cxnLst/>
            <a:rect l="l" t="t" r="r" b="b"/>
            <a:pathLst>
              <a:path w="243840">
                <a:moveTo>
                  <a:pt x="243840" y="0"/>
                </a:moveTo>
                <a:lnTo>
                  <a:pt x="0" y="0"/>
                </a:lnTo>
              </a:path>
            </a:pathLst>
          </a:custGeom>
          <a:ln w="3175">
            <a:solidFill>
              <a:srgbClr val="000000"/>
            </a:solidFill>
          </a:ln>
        </p:spPr>
        <p:txBody>
          <a:bodyPr wrap="square" lIns="0" tIns="0" rIns="0" bIns="0" rtlCol="0"/>
          <a:lstStyle/>
          <a:p>
            <a:endParaRPr/>
          </a:p>
        </p:txBody>
      </p:sp>
      <p:sp>
        <p:nvSpPr>
          <p:cNvPr id="223" name="object 223"/>
          <p:cNvSpPr/>
          <p:nvPr/>
        </p:nvSpPr>
        <p:spPr>
          <a:xfrm>
            <a:off x="2831096" y="4671313"/>
            <a:ext cx="243840" cy="0"/>
          </a:xfrm>
          <a:custGeom>
            <a:avLst/>
            <a:gdLst/>
            <a:ahLst/>
            <a:cxnLst/>
            <a:rect l="l" t="t" r="r" b="b"/>
            <a:pathLst>
              <a:path w="243840">
                <a:moveTo>
                  <a:pt x="243840" y="0"/>
                </a:moveTo>
                <a:lnTo>
                  <a:pt x="0" y="0"/>
                </a:lnTo>
              </a:path>
            </a:pathLst>
          </a:custGeom>
          <a:ln w="3175">
            <a:solidFill>
              <a:srgbClr val="000000"/>
            </a:solidFill>
          </a:ln>
        </p:spPr>
        <p:txBody>
          <a:bodyPr wrap="square" lIns="0" tIns="0" rIns="0" bIns="0" rtlCol="0"/>
          <a:lstStyle/>
          <a:p>
            <a:endParaRPr/>
          </a:p>
        </p:txBody>
      </p:sp>
      <p:sp>
        <p:nvSpPr>
          <p:cNvPr id="224" name="object 224"/>
          <p:cNvSpPr/>
          <p:nvPr/>
        </p:nvSpPr>
        <p:spPr>
          <a:xfrm>
            <a:off x="2831096" y="4656074"/>
            <a:ext cx="21590" cy="15240"/>
          </a:xfrm>
          <a:custGeom>
            <a:avLst/>
            <a:gdLst/>
            <a:ahLst/>
            <a:cxnLst/>
            <a:rect l="l" t="t" r="r" b="b"/>
            <a:pathLst>
              <a:path w="21590" h="15239">
                <a:moveTo>
                  <a:pt x="15240" y="0"/>
                </a:moveTo>
                <a:lnTo>
                  <a:pt x="0" y="15239"/>
                </a:lnTo>
                <a:lnTo>
                  <a:pt x="21336" y="15239"/>
                </a:lnTo>
                <a:lnTo>
                  <a:pt x="15240" y="0"/>
                </a:lnTo>
                <a:close/>
              </a:path>
            </a:pathLst>
          </a:custGeom>
          <a:solidFill>
            <a:srgbClr val="000000"/>
          </a:solidFill>
        </p:spPr>
        <p:txBody>
          <a:bodyPr wrap="square" lIns="0" tIns="0" rIns="0" bIns="0" rtlCol="0"/>
          <a:lstStyle/>
          <a:p>
            <a:endParaRPr/>
          </a:p>
        </p:txBody>
      </p:sp>
      <p:sp>
        <p:nvSpPr>
          <p:cNvPr id="225" name="object 225"/>
          <p:cNvSpPr/>
          <p:nvPr/>
        </p:nvSpPr>
        <p:spPr>
          <a:xfrm>
            <a:off x="2831096" y="4656074"/>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226" name="object 226"/>
          <p:cNvSpPr/>
          <p:nvPr/>
        </p:nvSpPr>
        <p:spPr>
          <a:xfrm>
            <a:off x="2831096" y="4649977"/>
            <a:ext cx="15240" cy="21590"/>
          </a:xfrm>
          <a:custGeom>
            <a:avLst/>
            <a:gdLst/>
            <a:ahLst/>
            <a:cxnLst/>
            <a:rect l="l" t="t" r="r" b="b"/>
            <a:pathLst>
              <a:path w="15240"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227" name="object 227"/>
          <p:cNvSpPr/>
          <p:nvPr/>
        </p:nvSpPr>
        <p:spPr>
          <a:xfrm>
            <a:off x="2831096" y="4649977"/>
            <a:ext cx="15240" cy="21590"/>
          </a:xfrm>
          <a:custGeom>
            <a:avLst/>
            <a:gdLst/>
            <a:ahLst/>
            <a:cxnLst/>
            <a:rect l="l" t="t" r="r" b="b"/>
            <a:pathLst>
              <a:path w="15240"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228" name="object 228"/>
          <p:cNvSpPr/>
          <p:nvPr/>
        </p:nvSpPr>
        <p:spPr>
          <a:xfrm>
            <a:off x="2815857" y="4649977"/>
            <a:ext cx="15240" cy="21590"/>
          </a:xfrm>
          <a:custGeom>
            <a:avLst/>
            <a:gdLst/>
            <a:ahLst/>
            <a:cxnLst/>
            <a:rect l="l" t="t" r="r" b="b"/>
            <a:pathLst>
              <a:path w="15240"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229" name="object 229"/>
          <p:cNvSpPr/>
          <p:nvPr/>
        </p:nvSpPr>
        <p:spPr>
          <a:xfrm>
            <a:off x="2815857" y="4649977"/>
            <a:ext cx="15240" cy="21590"/>
          </a:xfrm>
          <a:custGeom>
            <a:avLst/>
            <a:gdLst/>
            <a:ahLst/>
            <a:cxnLst/>
            <a:rect l="l" t="t" r="r" b="b"/>
            <a:pathLst>
              <a:path w="15240"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230" name="object 230"/>
          <p:cNvSpPr/>
          <p:nvPr/>
        </p:nvSpPr>
        <p:spPr>
          <a:xfrm>
            <a:off x="2809760" y="4656074"/>
            <a:ext cx="21590" cy="15240"/>
          </a:xfrm>
          <a:custGeom>
            <a:avLst/>
            <a:gdLst/>
            <a:ahLst/>
            <a:cxnLst/>
            <a:rect l="l" t="t" r="r" b="b"/>
            <a:pathLst>
              <a:path w="21590" h="15239">
                <a:moveTo>
                  <a:pt x="6096" y="0"/>
                </a:moveTo>
                <a:lnTo>
                  <a:pt x="0" y="15239"/>
                </a:lnTo>
                <a:lnTo>
                  <a:pt x="21335" y="15239"/>
                </a:lnTo>
                <a:lnTo>
                  <a:pt x="6096" y="0"/>
                </a:lnTo>
                <a:close/>
              </a:path>
            </a:pathLst>
          </a:custGeom>
          <a:solidFill>
            <a:srgbClr val="000000"/>
          </a:solidFill>
        </p:spPr>
        <p:txBody>
          <a:bodyPr wrap="square" lIns="0" tIns="0" rIns="0" bIns="0" rtlCol="0"/>
          <a:lstStyle/>
          <a:p>
            <a:endParaRPr/>
          </a:p>
        </p:txBody>
      </p:sp>
      <p:sp>
        <p:nvSpPr>
          <p:cNvPr id="231" name="object 231"/>
          <p:cNvSpPr/>
          <p:nvPr/>
        </p:nvSpPr>
        <p:spPr>
          <a:xfrm>
            <a:off x="2809760" y="4656074"/>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232" name="object 232"/>
          <p:cNvSpPr/>
          <p:nvPr/>
        </p:nvSpPr>
        <p:spPr>
          <a:xfrm>
            <a:off x="2809760" y="4671313"/>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233" name="object 233"/>
          <p:cNvSpPr/>
          <p:nvPr/>
        </p:nvSpPr>
        <p:spPr>
          <a:xfrm>
            <a:off x="2809760" y="4671313"/>
            <a:ext cx="21590" cy="15240"/>
          </a:xfrm>
          <a:custGeom>
            <a:avLst/>
            <a:gdLst/>
            <a:ahLst/>
            <a:cxnLst/>
            <a:rect l="l" t="t" r="r" b="b"/>
            <a:pathLst>
              <a:path w="21590" h="15239">
                <a:moveTo>
                  <a:pt x="0" y="0"/>
                </a:moveTo>
                <a:lnTo>
                  <a:pt x="6096" y="15239"/>
                </a:lnTo>
                <a:lnTo>
                  <a:pt x="21335" y="0"/>
                </a:lnTo>
                <a:lnTo>
                  <a:pt x="0" y="0"/>
                </a:lnTo>
              </a:path>
            </a:pathLst>
          </a:custGeom>
          <a:ln w="3175">
            <a:solidFill>
              <a:srgbClr val="000000"/>
            </a:solidFill>
          </a:ln>
        </p:spPr>
        <p:txBody>
          <a:bodyPr wrap="square" lIns="0" tIns="0" rIns="0" bIns="0" rtlCol="0"/>
          <a:lstStyle/>
          <a:p>
            <a:endParaRPr/>
          </a:p>
        </p:txBody>
      </p:sp>
      <p:sp>
        <p:nvSpPr>
          <p:cNvPr id="234" name="object 234"/>
          <p:cNvSpPr/>
          <p:nvPr/>
        </p:nvSpPr>
        <p:spPr>
          <a:xfrm>
            <a:off x="2815857" y="4671313"/>
            <a:ext cx="15240" cy="21590"/>
          </a:xfrm>
          <a:custGeom>
            <a:avLst/>
            <a:gdLst/>
            <a:ahLst/>
            <a:cxnLst/>
            <a:rect l="l" t="t" r="r" b="b"/>
            <a:pathLst>
              <a:path w="15240" h="21589">
                <a:moveTo>
                  <a:pt x="15239" y="0"/>
                </a:moveTo>
                <a:lnTo>
                  <a:pt x="0" y="15239"/>
                </a:lnTo>
                <a:lnTo>
                  <a:pt x="15239" y="21336"/>
                </a:lnTo>
                <a:lnTo>
                  <a:pt x="15239" y="0"/>
                </a:lnTo>
                <a:close/>
              </a:path>
            </a:pathLst>
          </a:custGeom>
          <a:solidFill>
            <a:srgbClr val="000000"/>
          </a:solidFill>
        </p:spPr>
        <p:txBody>
          <a:bodyPr wrap="square" lIns="0" tIns="0" rIns="0" bIns="0" rtlCol="0"/>
          <a:lstStyle/>
          <a:p>
            <a:endParaRPr/>
          </a:p>
        </p:txBody>
      </p:sp>
      <p:sp>
        <p:nvSpPr>
          <p:cNvPr id="235" name="object 235"/>
          <p:cNvSpPr/>
          <p:nvPr/>
        </p:nvSpPr>
        <p:spPr>
          <a:xfrm>
            <a:off x="2815857" y="4671313"/>
            <a:ext cx="15240" cy="21590"/>
          </a:xfrm>
          <a:custGeom>
            <a:avLst/>
            <a:gdLst/>
            <a:ahLst/>
            <a:cxnLst/>
            <a:rect l="l" t="t" r="r" b="b"/>
            <a:pathLst>
              <a:path w="15240" h="21589">
                <a:moveTo>
                  <a:pt x="0" y="15239"/>
                </a:moveTo>
                <a:lnTo>
                  <a:pt x="15239" y="21336"/>
                </a:lnTo>
                <a:lnTo>
                  <a:pt x="15239" y="0"/>
                </a:lnTo>
                <a:lnTo>
                  <a:pt x="0" y="15239"/>
                </a:lnTo>
              </a:path>
            </a:pathLst>
          </a:custGeom>
          <a:ln w="3175">
            <a:solidFill>
              <a:srgbClr val="000000"/>
            </a:solidFill>
          </a:ln>
        </p:spPr>
        <p:txBody>
          <a:bodyPr wrap="square" lIns="0" tIns="0" rIns="0" bIns="0" rtlCol="0"/>
          <a:lstStyle/>
          <a:p>
            <a:endParaRPr/>
          </a:p>
        </p:txBody>
      </p:sp>
      <p:sp>
        <p:nvSpPr>
          <p:cNvPr id="236" name="object 236"/>
          <p:cNvSpPr/>
          <p:nvPr/>
        </p:nvSpPr>
        <p:spPr>
          <a:xfrm>
            <a:off x="2831096" y="4671313"/>
            <a:ext cx="15240" cy="21590"/>
          </a:xfrm>
          <a:custGeom>
            <a:avLst/>
            <a:gdLst/>
            <a:ahLst/>
            <a:cxnLst/>
            <a:rect l="l" t="t" r="r" b="b"/>
            <a:pathLst>
              <a:path w="15240" h="21589">
                <a:moveTo>
                  <a:pt x="0" y="0"/>
                </a:moveTo>
                <a:lnTo>
                  <a:pt x="0" y="21336"/>
                </a:lnTo>
                <a:lnTo>
                  <a:pt x="15240" y="15239"/>
                </a:lnTo>
                <a:lnTo>
                  <a:pt x="0" y="0"/>
                </a:lnTo>
                <a:close/>
              </a:path>
            </a:pathLst>
          </a:custGeom>
          <a:solidFill>
            <a:srgbClr val="000000"/>
          </a:solidFill>
        </p:spPr>
        <p:txBody>
          <a:bodyPr wrap="square" lIns="0" tIns="0" rIns="0" bIns="0" rtlCol="0"/>
          <a:lstStyle/>
          <a:p>
            <a:endParaRPr/>
          </a:p>
        </p:txBody>
      </p:sp>
      <p:sp>
        <p:nvSpPr>
          <p:cNvPr id="237" name="object 237"/>
          <p:cNvSpPr/>
          <p:nvPr/>
        </p:nvSpPr>
        <p:spPr>
          <a:xfrm>
            <a:off x="2831096" y="4671313"/>
            <a:ext cx="15240" cy="21590"/>
          </a:xfrm>
          <a:custGeom>
            <a:avLst/>
            <a:gdLst/>
            <a:ahLst/>
            <a:cxnLst/>
            <a:rect l="l" t="t" r="r" b="b"/>
            <a:pathLst>
              <a:path w="15240" h="21589">
                <a:moveTo>
                  <a:pt x="0" y="21336"/>
                </a:moveTo>
                <a:lnTo>
                  <a:pt x="15240" y="15239"/>
                </a:lnTo>
                <a:lnTo>
                  <a:pt x="0" y="0"/>
                </a:lnTo>
                <a:lnTo>
                  <a:pt x="0" y="21336"/>
                </a:lnTo>
              </a:path>
            </a:pathLst>
          </a:custGeom>
          <a:ln w="3175">
            <a:solidFill>
              <a:srgbClr val="000000"/>
            </a:solidFill>
          </a:ln>
        </p:spPr>
        <p:txBody>
          <a:bodyPr wrap="square" lIns="0" tIns="0" rIns="0" bIns="0" rtlCol="0"/>
          <a:lstStyle/>
          <a:p>
            <a:endParaRPr/>
          </a:p>
        </p:txBody>
      </p:sp>
      <p:sp>
        <p:nvSpPr>
          <p:cNvPr id="238" name="object 238"/>
          <p:cNvSpPr/>
          <p:nvPr/>
        </p:nvSpPr>
        <p:spPr>
          <a:xfrm>
            <a:off x="2831096" y="4671313"/>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239" name="object 239"/>
          <p:cNvSpPr/>
          <p:nvPr/>
        </p:nvSpPr>
        <p:spPr>
          <a:xfrm>
            <a:off x="2831096" y="4671313"/>
            <a:ext cx="21590" cy="15240"/>
          </a:xfrm>
          <a:custGeom>
            <a:avLst/>
            <a:gdLst/>
            <a:ahLst/>
            <a:cxnLst/>
            <a:rect l="l" t="t" r="r" b="b"/>
            <a:pathLst>
              <a:path w="21590"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240" name="object 240"/>
          <p:cNvSpPr/>
          <p:nvPr/>
        </p:nvSpPr>
        <p:spPr>
          <a:xfrm>
            <a:off x="2831096" y="4656074"/>
            <a:ext cx="21590" cy="15240"/>
          </a:xfrm>
          <a:custGeom>
            <a:avLst/>
            <a:gdLst/>
            <a:ahLst/>
            <a:cxnLst/>
            <a:rect l="l" t="t" r="r" b="b"/>
            <a:pathLst>
              <a:path w="21590" h="15239">
                <a:moveTo>
                  <a:pt x="15240" y="0"/>
                </a:moveTo>
                <a:lnTo>
                  <a:pt x="0" y="15239"/>
                </a:lnTo>
                <a:lnTo>
                  <a:pt x="21336" y="15239"/>
                </a:lnTo>
                <a:lnTo>
                  <a:pt x="15240" y="0"/>
                </a:lnTo>
                <a:close/>
              </a:path>
            </a:pathLst>
          </a:custGeom>
          <a:solidFill>
            <a:srgbClr val="000000"/>
          </a:solidFill>
        </p:spPr>
        <p:txBody>
          <a:bodyPr wrap="square" lIns="0" tIns="0" rIns="0" bIns="0" rtlCol="0"/>
          <a:lstStyle/>
          <a:p>
            <a:endParaRPr/>
          </a:p>
        </p:txBody>
      </p:sp>
      <p:sp>
        <p:nvSpPr>
          <p:cNvPr id="241" name="object 241"/>
          <p:cNvSpPr/>
          <p:nvPr/>
        </p:nvSpPr>
        <p:spPr>
          <a:xfrm>
            <a:off x="2831096" y="4656074"/>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242" name="object 242"/>
          <p:cNvSpPr/>
          <p:nvPr/>
        </p:nvSpPr>
        <p:spPr>
          <a:xfrm>
            <a:off x="2831096" y="4649977"/>
            <a:ext cx="15240" cy="21590"/>
          </a:xfrm>
          <a:custGeom>
            <a:avLst/>
            <a:gdLst/>
            <a:ahLst/>
            <a:cxnLst/>
            <a:rect l="l" t="t" r="r" b="b"/>
            <a:pathLst>
              <a:path w="15240"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243" name="object 243"/>
          <p:cNvSpPr/>
          <p:nvPr/>
        </p:nvSpPr>
        <p:spPr>
          <a:xfrm>
            <a:off x="2831096" y="4649977"/>
            <a:ext cx="15240" cy="21590"/>
          </a:xfrm>
          <a:custGeom>
            <a:avLst/>
            <a:gdLst/>
            <a:ahLst/>
            <a:cxnLst/>
            <a:rect l="l" t="t" r="r" b="b"/>
            <a:pathLst>
              <a:path w="15240"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244" name="object 244"/>
          <p:cNvSpPr/>
          <p:nvPr/>
        </p:nvSpPr>
        <p:spPr>
          <a:xfrm>
            <a:off x="2815857" y="4649977"/>
            <a:ext cx="15240" cy="21590"/>
          </a:xfrm>
          <a:custGeom>
            <a:avLst/>
            <a:gdLst/>
            <a:ahLst/>
            <a:cxnLst/>
            <a:rect l="l" t="t" r="r" b="b"/>
            <a:pathLst>
              <a:path w="15240"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245" name="object 245"/>
          <p:cNvSpPr/>
          <p:nvPr/>
        </p:nvSpPr>
        <p:spPr>
          <a:xfrm>
            <a:off x="2815857" y="4649977"/>
            <a:ext cx="15240" cy="21590"/>
          </a:xfrm>
          <a:custGeom>
            <a:avLst/>
            <a:gdLst/>
            <a:ahLst/>
            <a:cxnLst/>
            <a:rect l="l" t="t" r="r" b="b"/>
            <a:pathLst>
              <a:path w="15240"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246" name="object 246"/>
          <p:cNvSpPr/>
          <p:nvPr/>
        </p:nvSpPr>
        <p:spPr>
          <a:xfrm>
            <a:off x="2809760" y="4656074"/>
            <a:ext cx="21590" cy="15240"/>
          </a:xfrm>
          <a:custGeom>
            <a:avLst/>
            <a:gdLst/>
            <a:ahLst/>
            <a:cxnLst/>
            <a:rect l="l" t="t" r="r" b="b"/>
            <a:pathLst>
              <a:path w="21590" h="15239">
                <a:moveTo>
                  <a:pt x="6096" y="0"/>
                </a:moveTo>
                <a:lnTo>
                  <a:pt x="0" y="15239"/>
                </a:lnTo>
                <a:lnTo>
                  <a:pt x="21335" y="15239"/>
                </a:lnTo>
                <a:lnTo>
                  <a:pt x="6096" y="0"/>
                </a:lnTo>
                <a:close/>
              </a:path>
            </a:pathLst>
          </a:custGeom>
          <a:solidFill>
            <a:srgbClr val="000000"/>
          </a:solidFill>
        </p:spPr>
        <p:txBody>
          <a:bodyPr wrap="square" lIns="0" tIns="0" rIns="0" bIns="0" rtlCol="0"/>
          <a:lstStyle/>
          <a:p>
            <a:endParaRPr/>
          </a:p>
        </p:txBody>
      </p:sp>
      <p:sp>
        <p:nvSpPr>
          <p:cNvPr id="247" name="object 247"/>
          <p:cNvSpPr/>
          <p:nvPr/>
        </p:nvSpPr>
        <p:spPr>
          <a:xfrm>
            <a:off x="2809760" y="4656074"/>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248" name="object 248"/>
          <p:cNvSpPr/>
          <p:nvPr/>
        </p:nvSpPr>
        <p:spPr>
          <a:xfrm>
            <a:off x="2809760" y="4671313"/>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249" name="object 249"/>
          <p:cNvSpPr/>
          <p:nvPr/>
        </p:nvSpPr>
        <p:spPr>
          <a:xfrm>
            <a:off x="2809760" y="4671313"/>
            <a:ext cx="21590" cy="15240"/>
          </a:xfrm>
          <a:custGeom>
            <a:avLst/>
            <a:gdLst/>
            <a:ahLst/>
            <a:cxnLst/>
            <a:rect l="l" t="t" r="r" b="b"/>
            <a:pathLst>
              <a:path w="21590" h="15239">
                <a:moveTo>
                  <a:pt x="0" y="0"/>
                </a:moveTo>
                <a:lnTo>
                  <a:pt x="6096" y="15239"/>
                </a:lnTo>
                <a:lnTo>
                  <a:pt x="21335" y="0"/>
                </a:lnTo>
                <a:lnTo>
                  <a:pt x="0" y="0"/>
                </a:lnTo>
              </a:path>
            </a:pathLst>
          </a:custGeom>
          <a:ln w="3175">
            <a:solidFill>
              <a:srgbClr val="000000"/>
            </a:solidFill>
          </a:ln>
        </p:spPr>
        <p:txBody>
          <a:bodyPr wrap="square" lIns="0" tIns="0" rIns="0" bIns="0" rtlCol="0"/>
          <a:lstStyle/>
          <a:p>
            <a:endParaRPr/>
          </a:p>
        </p:txBody>
      </p:sp>
      <p:sp>
        <p:nvSpPr>
          <p:cNvPr id="250" name="object 250"/>
          <p:cNvSpPr/>
          <p:nvPr/>
        </p:nvSpPr>
        <p:spPr>
          <a:xfrm>
            <a:off x="2815857" y="4671313"/>
            <a:ext cx="15240" cy="21590"/>
          </a:xfrm>
          <a:custGeom>
            <a:avLst/>
            <a:gdLst/>
            <a:ahLst/>
            <a:cxnLst/>
            <a:rect l="l" t="t" r="r" b="b"/>
            <a:pathLst>
              <a:path w="15240" h="21589">
                <a:moveTo>
                  <a:pt x="15239" y="0"/>
                </a:moveTo>
                <a:lnTo>
                  <a:pt x="0" y="15239"/>
                </a:lnTo>
                <a:lnTo>
                  <a:pt x="15239" y="21336"/>
                </a:lnTo>
                <a:lnTo>
                  <a:pt x="15239" y="0"/>
                </a:lnTo>
                <a:close/>
              </a:path>
            </a:pathLst>
          </a:custGeom>
          <a:solidFill>
            <a:srgbClr val="000000"/>
          </a:solidFill>
        </p:spPr>
        <p:txBody>
          <a:bodyPr wrap="square" lIns="0" tIns="0" rIns="0" bIns="0" rtlCol="0"/>
          <a:lstStyle/>
          <a:p>
            <a:endParaRPr/>
          </a:p>
        </p:txBody>
      </p:sp>
      <p:sp>
        <p:nvSpPr>
          <p:cNvPr id="251" name="object 251"/>
          <p:cNvSpPr/>
          <p:nvPr/>
        </p:nvSpPr>
        <p:spPr>
          <a:xfrm>
            <a:off x="2815857" y="4671313"/>
            <a:ext cx="15240" cy="21590"/>
          </a:xfrm>
          <a:custGeom>
            <a:avLst/>
            <a:gdLst/>
            <a:ahLst/>
            <a:cxnLst/>
            <a:rect l="l" t="t" r="r" b="b"/>
            <a:pathLst>
              <a:path w="15240" h="21589">
                <a:moveTo>
                  <a:pt x="0" y="15239"/>
                </a:moveTo>
                <a:lnTo>
                  <a:pt x="15239" y="21336"/>
                </a:lnTo>
                <a:lnTo>
                  <a:pt x="15239" y="0"/>
                </a:lnTo>
                <a:lnTo>
                  <a:pt x="0" y="15239"/>
                </a:lnTo>
              </a:path>
            </a:pathLst>
          </a:custGeom>
          <a:ln w="3175">
            <a:solidFill>
              <a:srgbClr val="000000"/>
            </a:solidFill>
          </a:ln>
        </p:spPr>
        <p:txBody>
          <a:bodyPr wrap="square" lIns="0" tIns="0" rIns="0" bIns="0" rtlCol="0"/>
          <a:lstStyle/>
          <a:p>
            <a:endParaRPr/>
          </a:p>
        </p:txBody>
      </p:sp>
      <p:sp>
        <p:nvSpPr>
          <p:cNvPr id="252" name="object 252"/>
          <p:cNvSpPr/>
          <p:nvPr/>
        </p:nvSpPr>
        <p:spPr>
          <a:xfrm>
            <a:off x="2831096" y="4671313"/>
            <a:ext cx="15240" cy="21590"/>
          </a:xfrm>
          <a:custGeom>
            <a:avLst/>
            <a:gdLst/>
            <a:ahLst/>
            <a:cxnLst/>
            <a:rect l="l" t="t" r="r" b="b"/>
            <a:pathLst>
              <a:path w="15240" h="21589">
                <a:moveTo>
                  <a:pt x="0" y="0"/>
                </a:moveTo>
                <a:lnTo>
                  <a:pt x="0" y="21336"/>
                </a:lnTo>
                <a:lnTo>
                  <a:pt x="15240" y="15239"/>
                </a:lnTo>
                <a:lnTo>
                  <a:pt x="0" y="0"/>
                </a:lnTo>
                <a:close/>
              </a:path>
            </a:pathLst>
          </a:custGeom>
          <a:solidFill>
            <a:srgbClr val="000000"/>
          </a:solidFill>
        </p:spPr>
        <p:txBody>
          <a:bodyPr wrap="square" lIns="0" tIns="0" rIns="0" bIns="0" rtlCol="0"/>
          <a:lstStyle/>
          <a:p>
            <a:endParaRPr/>
          </a:p>
        </p:txBody>
      </p:sp>
      <p:sp>
        <p:nvSpPr>
          <p:cNvPr id="253" name="object 253"/>
          <p:cNvSpPr/>
          <p:nvPr/>
        </p:nvSpPr>
        <p:spPr>
          <a:xfrm>
            <a:off x="2831096" y="4671313"/>
            <a:ext cx="15240" cy="21590"/>
          </a:xfrm>
          <a:custGeom>
            <a:avLst/>
            <a:gdLst/>
            <a:ahLst/>
            <a:cxnLst/>
            <a:rect l="l" t="t" r="r" b="b"/>
            <a:pathLst>
              <a:path w="15240" h="21589">
                <a:moveTo>
                  <a:pt x="0" y="21336"/>
                </a:moveTo>
                <a:lnTo>
                  <a:pt x="15240" y="15239"/>
                </a:lnTo>
                <a:lnTo>
                  <a:pt x="0" y="0"/>
                </a:lnTo>
                <a:lnTo>
                  <a:pt x="0" y="21336"/>
                </a:lnTo>
              </a:path>
            </a:pathLst>
          </a:custGeom>
          <a:ln w="3175">
            <a:solidFill>
              <a:srgbClr val="000000"/>
            </a:solidFill>
          </a:ln>
        </p:spPr>
        <p:txBody>
          <a:bodyPr wrap="square" lIns="0" tIns="0" rIns="0" bIns="0" rtlCol="0"/>
          <a:lstStyle/>
          <a:p>
            <a:endParaRPr/>
          </a:p>
        </p:txBody>
      </p:sp>
      <p:sp>
        <p:nvSpPr>
          <p:cNvPr id="254" name="object 254"/>
          <p:cNvSpPr/>
          <p:nvPr/>
        </p:nvSpPr>
        <p:spPr>
          <a:xfrm>
            <a:off x="2831096" y="4671313"/>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255" name="object 255"/>
          <p:cNvSpPr/>
          <p:nvPr/>
        </p:nvSpPr>
        <p:spPr>
          <a:xfrm>
            <a:off x="2831096" y="4671313"/>
            <a:ext cx="21590" cy="15240"/>
          </a:xfrm>
          <a:custGeom>
            <a:avLst/>
            <a:gdLst/>
            <a:ahLst/>
            <a:cxnLst/>
            <a:rect l="l" t="t" r="r" b="b"/>
            <a:pathLst>
              <a:path w="21590"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256" name="object 256"/>
          <p:cNvSpPr/>
          <p:nvPr/>
        </p:nvSpPr>
        <p:spPr>
          <a:xfrm>
            <a:off x="2831096" y="4412995"/>
            <a:ext cx="243840" cy="0"/>
          </a:xfrm>
          <a:custGeom>
            <a:avLst/>
            <a:gdLst/>
            <a:ahLst/>
            <a:cxnLst/>
            <a:rect l="l" t="t" r="r" b="b"/>
            <a:pathLst>
              <a:path w="243840">
                <a:moveTo>
                  <a:pt x="0" y="0"/>
                </a:moveTo>
                <a:lnTo>
                  <a:pt x="243840" y="0"/>
                </a:lnTo>
              </a:path>
            </a:pathLst>
          </a:custGeom>
          <a:ln w="3175">
            <a:solidFill>
              <a:srgbClr val="000000"/>
            </a:solidFill>
          </a:ln>
        </p:spPr>
        <p:txBody>
          <a:bodyPr wrap="square" lIns="0" tIns="0" rIns="0" bIns="0" rtlCol="0"/>
          <a:lstStyle/>
          <a:p>
            <a:endParaRPr/>
          </a:p>
        </p:txBody>
      </p:sp>
      <p:sp>
        <p:nvSpPr>
          <p:cNvPr id="257" name="object 257"/>
          <p:cNvSpPr/>
          <p:nvPr/>
        </p:nvSpPr>
        <p:spPr>
          <a:xfrm>
            <a:off x="2831096" y="4409186"/>
            <a:ext cx="243840" cy="8890"/>
          </a:xfrm>
          <a:custGeom>
            <a:avLst/>
            <a:gdLst/>
            <a:ahLst/>
            <a:cxnLst/>
            <a:rect l="l" t="t" r="r" b="b"/>
            <a:pathLst>
              <a:path w="243840" h="8889">
                <a:moveTo>
                  <a:pt x="243840" y="0"/>
                </a:moveTo>
                <a:lnTo>
                  <a:pt x="0" y="0"/>
                </a:lnTo>
                <a:lnTo>
                  <a:pt x="0" y="8382"/>
                </a:lnTo>
                <a:lnTo>
                  <a:pt x="243840" y="0"/>
                </a:lnTo>
                <a:close/>
              </a:path>
            </a:pathLst>
          </a:custGeom>
          <a:solidFill>
            <a:srgbClr val="000000"/>
          </a:solidFill>
        </p:spPr>
        <p:txBody>
          <a:bodyPr wrap="square" lIns="0" tIns="0" rIns="0" bIns="0" rtlCol="0"/>
          <a:lstStyle/>
          <a:p>
            <a:endParaRPr/>
          </a:p>
        </p:txBody>
      </p:sp>
      <p:sp>
        <p:nvSpPr>
          <p:cNvPr id="258" name="object 258"/>
          <p:cNvSpPr/>
          <p:nvPr/>
        </p:nvSpPr>
        <p:spPr>
          <a:xfrm>
            <a:off x="2831096" y="4409186"/>
            <a:ext cx="243840" cy="8890"/>
          </a:xfrm>
          <a:custGeom>
            <a:avLst/>
            <a:gdLst/>
            <a:ahLst/>
            <a:cxnLst/>
            <a:rect l="l" t="t" r="r" b="b"/>
            <a:pathLst>
              <a:path w="243840" h="8889">
                <a:moveTo>
                  <a:pt x="243840" y="0"/>
                </a:moveTo>
                <a:lnTo>
                  <a:pt x="0" y="8382"/>
                </a:lnTo>
                <a:lnTo>
                  <a:pt x="243840" y="8382"/>
                </a:lnTo>
                <a:lnTo>
                  <a:pt x="243840" y="0"/>
                </a:lnTo>
                <a:close/>
              </a:path>
            </a:pathLst>
          </a:custGeom>
          <a:solidFill>
            <a:srgbClr val="000000"/>
          </a:solidFill>
        </p:spPr>
        <p:txBody>
          <a:bodyPr wrap="square" lIns="0" tIns="0" rIns="0" bIns="0" rtlCol="0"/>
          <a:lstStyle/>
          <a:p>
            <a:endParaRPr/>
          </a:p>
        </p:txBody>
      </p:sp>
      <p:sp>
        <p:nvSpPr>
          <p:cNvPr id="259" name="object 259"/>
          <p:cNvSpPr/>
          <p:nvPr/>
        </p:nvSpPr>
        <p:spPr>
          <a:xfrm>
            <a:off x="2831096" y="4409186"/>
            <a:ext cx="243840" cy="8890"/>
          </a:xfrm>
          <a:custGeom>
            <a:avLst/>
            <a:gdLst/>
            <a:ahLst/>
            <a:cxnLst/>
            <a:rect l="l" t="t" r="r" b="b"/>
            <a:pathLst>
              <a:path w="243840" h="8889">
                <a:moveTo>
                  <a:pt x="0" y="0"/>
                </a:moveTo>
                <a:lnTo>
                  <a:pt x="0" y="8382"/>
                </a:lnTo>
                <a:lnTo>
                  <a:pt x="243840" y="8382"/>
                </a:lnTo>
                <a:lnTo>
                  <a:pt x="243840" y="0"/>
                </a:lnTo>
                <a:lnTo>
                  <a:pt x="0" y="0"/>
                </a:lnTo>
              </a:path>
            </a:pathLst>
          </a:custGeom>
          <a:ln w="3175">
            <a:solidFill>
              <a:srgbClr val="000000"/>
            </a:solidFill>
          </a:ln>
        </p:spPr>
        <p:txBody>
          <a:bodyPr wrap="square" lIns="0" tIns="0" rIns="0" bIns="0" rtlCol="0"/>
          <a:lstStyle/>
          <a:p>
            <a:endParaRPr/>
          </a:p>
        </p:txBody>
      </p:sp>
      <p:sp>
        <p:nvSpPr>
          <p:cNvPr id="260" name="object 260"/>
          <p:cNvSpPr/>
          <p:nvPr/>
        </p:nvSpPr>
        <p:spPr>
          <a:xfrm>
            <a:off x="2831096" y="4397756"/>
            <a:ext cx="21590" cy="15240"/>
          </a:xfrm>
          <a:custGeom>
            <a:avLst/>
            <a:gdLst/>
            <a:ahLst/>
            <a:cxnLst/>
            <a:rect l="l" t="t" r="r" b="b"/>
            <a:pathLst>
              <a:path w="21590" h="15239">
                <a:moveTo>
                  <a:pt x="15240" y="0"/>
                </a:moveTo>
                <a:lnTo>
                  <a:pt x="0" y="15239"/>
                </a:lnTo>
                <a:lnTo>
                  <a:pt x="21336" y="15239"/>
                </a:lnTo>
                <a:lnTo>
                  <a:pt x="15240" y="0"/>
                </a:lnTo>
                <a:close/>
              </a:path>
            </a:pathLst>
          </a:custGeom>
          <a:solidFill>
            <a:srgbClr val="000000"/>
          </a:solidFill>
        </p:spPr>
        <p:txBody>
          <a:bodyPr wrap="square" lIns="0" tIns="0" rIns="0" bIns="0" rtlCol="0"/>
          <a:lstStyle/>
          <a:p>
            <a:endParaRPr/>
          </a:p>
        </p:txBody>
      </p:sp>
      <p:sp>
        <p:nvSpPr>
          <p:cNvPr id="261" name="object 261"/>
          <p:cNvSpPr/>
          <p:nvPr/>
        </p:nvSpPr>
        <p:spPr>
          <a:xfrm>
            <a:off x="2831096" y="4397756"/>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262" name="object 262"/>
          <p:cNvSpPr/>
          <p:nvPr/>
        </p:nvSpPr>
        <p:spPr>
          <a:xfrm>
            <a:off x="2831096" y="4391659"/>
            <a:ext cx="15240" cy="21590"/>
          </a:xfrm>
          <a:custGeom>
            <a:avLst/>
            <a:gdLst/>
            <a:ahLst/>
            <a:cxnLst/>
            <a:rect l="l" t="t" r="r" b="b"/>
            <a:pathLst>
              <a:path w="15240"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263" name="object 263"/>
          <p:cNvSpPr/>
          <p:nvPr/>
        </p:nvSpPr>
        <p:spPr>
          <a:xfrm>
            <a:off x="2831096" y="4391659"/>
            <a:ext cx="15240" cy="21590"/>
          </a:xfrm>
          <a:custGeom>
            <a:avLst/>
            <a:gdLst/>
            <a:ahLst/>
            <a:cxnLst/>
            <a:rect l="l" t="t" r="r" b="b"/>
            <a:pathLst>
              <a:path w="15240"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264" name="object 264"/>
          <p:cNvSpPr/>
          <p:nvPr/>
        </p:nvSpPr>
        <p:spPr>
          <a:xfrm>
            <a:off x="2815857" y="4391659"/>
            <a:ext cx="15240" cy="21590"/>
          </a:xfrm>
          <a:custGeom>
            <a:avLst/>
            <a:gdLst/>
            <a:ahLst/>
            <a:cxnLst/>
            <a:rect l="l" t="t" r="r" b="b"/>
            <a:pathLst>
              <a:path w="15240"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265" name="object 265"/>
          <p:cNvSpPr/>
          <p:nvPr/>
        </p:nvSpPr>
        <p:spPr>
          <a:xfrm>
            <a:off x="2815857" y="4391659"/>
            <a:ext cx="15240" cy="21590"/>
          </a:xfrm>
          <a:custGeom>
            <a:avLst/>
            <a:gdLst/>
            <a:ahLst/>
            <a:cxnLst/>
            <a:rect l="l" t="t" r="r" b="b"/>
            <a:pathLst>
              <a:path w="15240"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266" name="object 266"/>
          <p:cNvSpPr/>
          <p:nvPr/>
        </p:nvSpPr>
        <p:spPr>
          <a:xfrm>
            <a:off x="2809760" y="4397756"/>
            <a:ext cx="21590" cy="15240"/>
          </a:xfrm>
          <a:custGeom>
            <a:avLst/>
            <a:gdLst/>
            <a:ahLst/>
            <a:cxnLst/>
            <a:rect l="l" t="t" r="r" b="b"/>
            <a:pathLst>
              <a:path w="21590" h="15239">
                <a:moveTo>
                  <a:pt x="6096" y="0"/>
                </a:moveTo>
                <a:lnTo>
                  <a:pt x="0" y="15239"/>
                </a:lnTo>
                <a:lnTo>
                  <a:pt x="21335" y="15239"/>
                </a:lnTo>
                <a:lnTo>
                  <a:pt x="6096" y="0"/>
                </a:lnTo>
                <a:close/>
              </a:path>
            </a:pathLst>
          </a:custGeom>
          <a:solidFill>
            <a:srgbClr val="000000"/>
          </a:solidFill>
        </p:spPr>
        <p:txBody>
          <a:bodyPr wrap="square" lIns="0" tIns="0" rIns="0" bIns="0" rtlCol="0"/>
          <a:lstStyle/>
          <a:p>
            <a:endParaRPr/>
          </a:p>
        </p:txBody>
      </p:sp>
      <p:sp>
        <p:nvSpPr>
          <p:cNvPr id="267" name="object 267"/>
          <p:cNvSpPr/>
          <p:nvPr/>
        </p:nvSpPr>
        <p:spPr>
          <a:xfrm>
            <a:off x="2809760" y="4397756"/>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268" name="object 268"/>
          <p:cNvSpPr/>
          <p:nvPr/>
        </p:nvSpPr>
        <p:spPr>
          <a:xfrm>
            <a:off x="2809760" y="4412995"/>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269" name="object 269"/>
          <p:cNvSpPr/>
          <p:nvPr/>
        </p:nvSpPr>
        <p:spPr>
          <a:xfrm>
            <a:off x="2809760" y="4412995"/>
            <a:ext cx="21590" cy="15240"/>
          </a:xfrm>
          <a:custGeom>
            <a:avLst/>
            <a:gdLst/>
            <a:ahLst/>
            <a:cxnLst/>
            <a:rect l="l" t="t" r="r" b="b"/>
            <a:pathLst>
              <a:path w="21590" h="15239">
                <a:moveTo>
                  <a:pt x="0" y="0"/>
                </a:moveTo>
                <a:lnTo>
                  <a:pt x="6096" y="15239"/>
                </a:lnTo>
                <a:lnTo>
                  <a:pt x="21335" y="0"/>
                </a:lnTo>
                <a:lnTo>
                  <a:pt x="0" y="0"/>
                </a:lnTo>
              </a:path>
            </a:pathLst>
          </a:custGeom>
          <a:ln w="3175">
            <a:solidFill>
              <a:srgbClr val="000000"/>
            </a:solidFill>
          </a:ln>
        </p:spPr>
        <p:txBody>
          <a:bodyPr wrap="square" lIns="0" tIns="0" rIns="0" bIns="0" rtlCol="0"/>
          <a:lstStyle/>
          <a:p>
            <a:endParaRPr/>
          </a:p>
        </p:txBody>
      </p:sp>
      <p:sp>
        <p:nvSpPr>
          <p:cNvPr id="270" name="object 270"/>
          <p:cNvSpPr/>
          <p:nvPr/>
        </p:nvSpPr>
        <p:spPr>
          <a:xfrm>
            <a:off x="2815857" y="4412995"/>
            <a:ext cx="15240" cy="21590"/>
          </a:xfrm>
          <a:custGeom>
            <a:avLst/>
            <a:gdLst/>
            <a:ahLst/>
            <a:cxnLst/>
            <a:rect l="l" t="t" r="r" b="b"/>
            <a:pathLst>
              <a:path w="15240" h="21589">
                <a:moveTo>
                  <a:pt x="15239" y="0"/>
                </a:moveTo>
                <a:lnTo>
                  <a:pt x="0" y="15239"/>
                </a:lnTo>
                <a:lnTo>
                  <a:pt x="15239" y="21336"/>
                </a:lnTo>
                <a:lnTo>
                  <a:pt x="15239" y="0"/>
                </a:lnTo>
                <a:close/>
              </a:path>
            </a:pathLst>
          </a:custGeom>
          <a:solidFill>
            <a:srgbClr val="000000"/>
          </a:solidFill>
        </p:spPr>
        <p:txBody>
          <a:bodyPr wrap="square" lIns="0" tIns="0" rIns="0" bIns="0" rtlCol="0"/>
          <a:lstStyle/>
          <a:p>
            <a:endParaRPr/>
          </a:p>
        </p:txBody>
      </p:sp>
      <p:sp>
        <p:nvSpPr>
          <p:cNvPr id="271" name="object 271"/>
          <p:cNvSpPr/>
          <p:nvPr/>
        </p:nvSpPr>
        <p:spPr>
          <a:xfrm>
            <a:off x="2815857" y="4412995"/>
            <a:ext cx="15240" cy="21590"/>
          </a:xfrm>
          <a:custGeom>
            <a:avLst/>
            <a:gdLst/>
            <a:ahLst/>
            <a:cxnLst/>
            <a:rect l="l" t="t" r="r" b="b"/>
            <a:pathLst>
              <a:path w="15240" h="21589">
                <a:moveTo>
                  <a:pt x="0" y="15239"/>
                </a:moveTo>
                <a:lnTo>
                  <a:pt x="15239" y="21336"/>
                </a:lnTo>
                <a:lnTo>
                  <a:pt x="15239" y="0"/>
                </a:lnTo>
                <a:lnTo>
                  <a:pt x="0" y="15239"/>
                </a:lnTo>
              </a:path>
            </a:pathLst>
          </a:custGeom>
          <a:ln w="3175">
            <a:solidFill>
              <a:srgbClr val="000000"/>
            </a:solidFill>
          </a:ln>
        </p:spPr>
        <p:txBody>
          <a:bodyPr wrap="square" lIns="0" tIns="0" rIns="0" bIns="0" rtlCol="0"/>
          <a:lstStyle/>
          <a:p>
            <a:endParaRPr/>
          </a:p>
        </p:txBody>
      </p:sp>
      <p:sp>
        <p:nvSpPr>
          <p:cNvPr id="272" name="object 272"/>
          <p:cNvSpPr/>
          <p:nvPr/>
        </p:nvSpPr>
        <p:spPr>
          <a:xfrm>
            <a:off x="2831096" y="4412995"/>
            <a:ext cx="15240" cy="21590"/>
          </a:xfrm>
          <a:custGeom>
            <a:avLst/>
            <a:gdLst/>
            <a:ahLst/>
            <a:cxnLst/>
            <a:rect l="l" t="t" r="r" b="b"/>
            <a:pathLst>
              <a:path w="15240" h="21589">
                <a:moveTo>
                  <a:pt x="0" y="0"/>
                </a:moveTo>
                <a:lnTo>
                  <a:pt x="0" y="21336"/>
                </a:lnTo>
                <a:lnTo>
                  <a:pt x="15240" y="15239"/>
                </a:lnTo>
                <a:lnTo>
                  <a:pt x="0" y="0"/>
                </a:lnTo>
                <a:close/>
              </a:path>
            </a:pathLst>
          </a:custGeom>
          <a:solidFill>
            <a:srgbClr val="000000"/>
          </a:solidFill>
        </p:spPr>
        <p:txBody>
          <a:bodyPr wrap="square" lIns="0" tIns="0" rIns="0" bIns="0" rtlCol="0"/>
          <a:lstStyle/>
          <a:p>
            <a:endParaRPr/>
          </a:p>
        </p:txBody>
      </p:sp>
      <p:sp>
        <p:nvSpPr>
          <p:cNvPr id="273" name="object 273"/>
          <p:cNvSpPr/>
          <p:nvPr/>
        </p:nvSpPr>
        <p:spPr>
          <a:xfrm>
            <a:off x="2831096" y="4412995"/>
            <a:ext cx="15240" cy="21590"/>
          </a:xfrm>
          <a:custGeom>
            <a:avLst/>
            <a:gdLst/>
            <a:ahLst/>
            <a:cxnLst/>
            <a:rect l="l" t="t" r="r" b="b"/>
            <a:pathLst>
              <a:path w="15240" h="21589">
                <a:moveTo>
                  <a:pt x="0" y="21336"/>
                </a:moveTo>
                <a:lnTo>
                  <a:pt x="15240" y="15239"/>
                </a:lnTo>
                <a:lnTo>
                  <a:pt x="0" y="0"/>
                </a:lnTo>
                <a:lnTo>
                  <a:pt x="0" y="21336"/>
                </a:lnTo>
              </a:path>
            </a:pathLst>
          </a:custGeom>
          <a:ln w="3175">
            <a:solidFill>
              <a:srgbClr val="000000"/>
            </a:solidFill>
          </a:ln>
        </p:spPr>
        <p:txBody>
          <a:bodyPr wrap="square" lIns="0" tIns="0" rIns="0" bIns="0" rtlCol="0"/>
          <a:lstStyle/>
          <a:p>
            <a:endParaRPr/>
          </a:p>
        </p:txBody>
      </p:sp>
      <p:sp>
        <p:nvSpPr>
          <p:cNvPr id="274" name="object 274"/>
          <p:cNvSpPr/>
          <p:nvPr/>
        </p:nvSpPr>
        <p:spPr>
          <a:xfrm>
            <a:off x="2831096" y="4412995"/>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275" name="object 275"/>
          <p:cNvSpPr/>
          <p:nvPr/>
        </p:nvSpPr>
        <p:spPr>
          <a:xfrm>
            <a:off x="2831096" y="4412995"/>
            <a:ext cx="21590" cy="15240"/>
          </a:xfrm>
          <a:custGeom>
            <a:avLst/>
            <a:gdLst/>
            <a:ahLst/>
            <a:cxnLst/>
            <a:rect l="l" t="t" r="r" b="b"/>
            <a:pathLst>
              <a:path w="21590"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276" name="object 276"/>
          <p:cNvSpPr/>
          <p:nvPr/>
        </p:nvSpPr>
        <p:spPr>
          <a:xfrm>
            <a:off x="2831096" y="4397756"/>
            <a:ext cx="21590" cy="15240"/>
          </a:xfrm>
          <a:custGeom>
            <a:avLst/>
            <a:gdLst/>
            <a:ahLst/>
            <a:cxnLst/>
            <a:rect l="l" t="t" r="r" b="b"/>
            <a:pathLst>
              <a:path w="21590" h="15239">
                <a:moveTo>
                  <a:pt x="15240" y="0"/>
                </a:moveTo>
                <a:lnTo>
                  <a:pt x="0" y="15239"/>
                </a:lnTo>
                <a:lnTo>
                  <a:pt x="21336" y="15239"/>
                </a:lnTo>
                <a:lnTo>
                  <a:pt x="15240" y="0"/>
                </a:lnTo>
                <a:close/>
              </a:path>
            </a:pathLst>
          </a:custGeom>
          <a:solidFill>
            <a:srgbClr val="000000"/>
          </a:solidFill>
        </p:spPr>
        <p:txBody>
          <a:bodyPr wrap="square" lIns="0" tIns="0" rIns="0" bIns="0" rtlCol="0"/>
          <a:lstStyle/>
          <a:p>
            <a:endParaRPr/>
          </a:p>
        </p:txBody>
      </p:sp>
      <p:sp>
        <p:nvSpPr>
          <p:cNvPr id="277" name="object 277"/>
          <p:cNvSpPr/>
          <p:nvPr/>
        </p:nvSpPr>
        <p:spPr>
          <a:xfrm>
            <a:off x="2831096" y="4397756"/>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278" name="object 278"/>
          <p:cNvSpPr/>
          <p:nvPr/>
        </p:nvSpPr>
        <p:spPr>
          <a:xfrm>
            <a:off x="2831096" y="4391659"/>
            <a:ext cx="15240" cy="21590"/>
          </a:xfrm>
          <a:custGeom>
            <a:avLst/>
            <a:gdLst/>
            <a:ahLst/>
            <a:cxnLst/>
            <a:rect l="l" t="t" r="r" b="b"/>
            <a:pathLst>
              <a:path w="15240"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279" name="object 279"/>
          <p:cNvSpPr/>
          <p:nvPr/>
        </p:nvSpPr>
        <p:spPr>
          <a:xfrm>
            <a:off x="2831096" y="4391659"/>
            <a:ext cx="15240" cy="21590"/>
          </a:xfrm>
          <a:custGeom>
            <a:avLst/>
            <a:gdLst/>
            <a:ahLst/>
            <a:cxnLst/>
            <a:rect l="l" t="t" r="r" b="b"/>
            <a:pathLst>
              <a:path w="15240"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280" name="object 280"/>
          <p:cNvSpPr/>
          <p:nvPr/>
        </p:nvSpPr>
        <p:spPr>
          <a:xfrm>
            <a:off x="2815857" y="4391659"/>
            <a:ext cx="15240" cy="21590"/>
          </a:xfrm>
          <a:custGeom>
            <a:avLst/>
            <a:gdLst/>
            <a:ahLst/>
            <a:cxnLst/>
            <a:rect l="l" t="t" r="r" b="b"/>
            <a:pathLst>
              <a:path w="15240"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281" name="object 281"/>
          <p:cNvSpPr/>
          <p:nvPr/>
        </p:nvSpPr>
        <p:spPr>
          <a:xfrm>
            <a:off x="2815857" y="4391659"/>
            <a:ext cx="15240" cy="21590"/>
          </a:xfrm>
          <a:custGeom>
            <a:avLst/>
            <a:gdLst/>
            <a:ahLst/>
            <a:cxnLst/>
            <a:rect l="l" t="t" r="r" b="b"/>
            <a:pathLst>
              <a:path w="15240"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282" name="object 282"/>
          <p:cNvSpPr/>
          <p:nvPr/>
        </p:nvSpPr>
        <p:spPr>
          <a:xfrm>
            <a:off x="2809760" y="4397756"/>
            <a:ext cx="21590" cy="15240"/>
          </a:xfrm>
          <a:custGeom>
            <a:avLst/>
            <a:gdLst/>
            <a:ahLst/>
            <a:cxnLst/>
            <a:rect l="l" t="t" r="r" b="b"/>
            <a:pathLst>
              <a:path w="21590" h="15239">
                <a:moveTo>
                  <a:pt x="6096" y="0"/>
                </a:moveTo>
                <a:lnTo>
                  <a:pt x="0" y="15239"/>
                </a:lnTo>
                <a:lnTo>
                  <a:pt x="21335" y="15239"/>
                </a:lnTo>
                <a:lnTo>
                  <a:pt x="6096" y="0"/>
                </a:lnTo>
                <a:close/>
              </a:path>
            </a:pathLst>
          </a:custGeom>
          <a:solidFill>
            <a:srgbClr val="000000"/>
          </a:solidFill>
        </p:spPr>
        <p:txBody>
          <a:bodyPr wrap="square" lIns="0" tIns="0" rIns="0" bIns="0" rtlCol="0"/>
          <a:lstStyle/>
          <a:p>
            <a:endParaRPr/>
          </a:p>
        </p:txBody>
      </p:sp>
      <p:sp>
        <p:nvSpPr>
          <p:cNvPr id="283" name="object 283"/>
          <p:cNvSpPr/>
          <p:nvPr/>
        </p:nvSpPr>
        <p:spPr>
          <a:xfrm>
            <a:off x="2809760" y="4397756"/>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284" name="object 284"/>
          <p:cNvSpPr/>
          <p:nvPr/>
        </p:nvSpPr>
        <p:spPr>
          <a:xfrm>
            <a:off x="2809760" y="4412995"/>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285" name="object 285"/>
          <p:cNvSpPr/>
          <p:nvPr/>
        </p:nvSpPr>
        <p:spPr>
          <a:xfrm>
            <a:off x="2809760" y="4412995"/>
            <a:ext cx="21590" cy="15240"/>
          </a:xfrm>
          <a:custGeom>
            <a:avLst/>
            <a:gdLst/>
            <a:ahLst/>
            <a:cxnLst/>
            <a:rect l="l" t="t" r="r" b="b"/>
            <a:pathLst>
              <a:path w="21590" h="15239">
                <a:moveTo>
                  <a:pt x="0" y="0"/>
                </a:moveTo>
                <a:lnTo>
                  <a:pt x="6096" y="15239"/>
                </a:lnTo>
                <a:lnTo>
                  <a:pt x="21335" y="0"/>
                </a:lnTo>
                <a:lnTo>
                  <a:pt x="0" y="0"/>
                </a:lnTo>
              </a:path>
            </a:pathLst>
          </a:custGeom>
          <a:ln w="3175">
            <a:solidFill>
              <a:srgbClr val="000000"/>
            </a:solidFill>
          </a:ln>
        </p:spPr>
        <p:txBody>
          <a:bodyPr wrap="square" lIns="0" tIns="0" rIns="0" bIns="0" rtlCol="0"/>
          <a:lstStyle/>
          <a:p>
            <a:endParaRPr/>
          </a:p>
        </p:txBody>
      </p:sp>
      <p:sp>
        <p:nvSpPr>
          <p:cNvPr id="286" name="object 286"/>
          <p:cNvSpPr/>
          <p:nvPr/>
        </p:nvSpPr>
        <p:spPr>
          <a:xfrm>
            <a:off x="2815857" y="4412995"/>
            <a:ext cx="15240" cy="21590"/>
          </a:xfrm>
          <a:custGeom>
            <a:avLst/>
            <a:gdLst/>
            <a:ahLst/>
            <a:cxnLst/>
            <a:rect l="l" t="t" r="r" b="b"/>
            <a:pathLst>
              <a:path w="15240" h="21589">
                <a:moveTo>
                  <a:pt x="15239" y="0"/>
                </a:moveTo>
                <a:lnTo>
                  <a:pt x="0" y="15239"/>
                </a:lnTo>
                <a:lnTo>
                  <a:pt x="15239" y="21336"/>
                </a:lnTo>
                <a:lnTo>
                  <a:pt x="15239" y="0"/>
                </a:lnTo>
                <a:close/>
              </a:path>
            </a:pathLst>
          </a:custGeom>
          <a:solidFill>
            <a:srgbClr val="000000"/>
          </a:solidFill>
        </p:spPr>
        <p:txBody>
          <a:bodyPr wrap="square" lIns="0" tIns="0" rIns="0" bIns="0" rtlCol="0"/>
          <a:lstStyle/>
          <a:p>
            <a:endParaRPr/>
          </a:p>
        </p:txBody>
      </p:sp>
      <p:sp>
        <p:nvSpPr>
          <p:cNvPr id="287" name="object 287"/>
          <p:cNvSpPr/>
          <p:nvPr/>
        </p:nvSpPr>
        <p:spPr>
          <a:xfrm>
            <a:off x="2815857" y="4412995"/>
            <a:ext cx="15240" cy="21590"/>
          </a:xfrm>
          <a:custGeom>
            <a:avLst/>
            <a:gdLst/>
            <a:ahLst/>
            <a:cxnLst/>
            <a:rect l="l" t="t" r="r" b="b"/>
            <a:pathLst>
              <a:path w="15240" h="21589">
                <a:moveTo>
                  <a:pt x="0" y="15239"/>
                </a:moveTo>
                <a:lnTo>
                  <a:pt x="15239" y="21336"/>
                </a:lnTo>
                <a:lnTo>
                  <a:pt x="15239" y="0"/>
                </a:lnTo>
                <a:lnTo>
                  <a:pt x="0" y="15239"/>
                </a:lnTo>
              </a:path>
            </a:pathLst>
          </a:custGeom>
          <a:ln w="3175">
            <a:solidFill>
              <a:srgbClr val="000000"/>
            </a:solidFill>
          </a:ln>
        </p:spPr>
        <p:txBody>
          <a:bodyPr wrap="square" lIns="0" tIns="0" rIns="0" bIns="0" rtlCol="0"/>
          <a:lstStyle/>
          <a:p>
            <a:endParaRPr/>
          </a:p>
        </p:txBody>
      </p:sp>
      <p:sp>
        <p:nvSpPr>
          <p:cNvPr id="288" name="object 288"/>
          <p:cNvSpPr/>
          <p:nvPr/>
        </p:nvSpPr>
        <p:spPr>
          <a:xfrm>
            <a:off x="2831096" y="4412995"/>
            <a:ext cx="15240" cy="21590"/>
          </a:xfrm>
          <a:custGeom>
            <a:avLst/>
            <a:gdLst/>
            <a:ahLst/>
            <a:cxnLst/>
            <a:rect l="l" t="t" r="r" b="b"/>
            <a:pathLst>
              <a:path w="15240" h="21589">
                <a:moveTo>
                  <a:pt x="0" y="0"/>
                </a:moveTo>
                <a:lnTo>
                  <a:pt x="0" y="21336"/>
                </a:lnTo>
                <a:lnTo>
                  <a:pt x="15240" y="15239"/>
                </a:lnTo>
                <a:lnTo>
                  <a:pt x="0" y="0"/>
                </a:lnTo>
                <a:close/>
              </a:path>
            </a:pathLst>
          </a:custGeom>
          <a:solidFill>
            <a:srgbClr val="000000"/>
          </a:solidFill>
        </p:spPr>
        <p:txBody>
          <a:bodyPr wrap="square" lIns="0" tIns="0" rIns="0" bIns="0" rtlCol="0"/>
          <a:lstStyle/>
          <a:p>
            <a:endParaRPr/>
          </a:p>
        </p:txBody>
      </p:sp>
      <p:sp>
        <p:nvSpPr>
          <p:cNvPr id="289" name="object 289"/>
          <p:cNvSpPr/>
          <p:nvPr/>
        </p:nvSpPr>
        <p:spPr>
          <a:xfrm>
            <a:off x="2831096" y="4412995"/>
            <a:ext cx="15240" cy="21590"/>
          </a:xfrm>
          <a:custGeom>
            <a:avLst/>
            <a:gdLst/>
            <a:ahLst/>
            <a:cxnLst/>
            <a:rect l="l" t="t" r="r" b="b"/>
            <a:pathLst>
              <a:path w="15240" h="21589">
                <a:moveTo>
                  <a:pt x="0" y="21336"/>
                </a:moveTo>
                <a:lnTo>
                  <a:pt x="15240" y="15239"/>
                </a:lnTo>
                <a:lnTo>
                  <a:pt x="0" y="0"/>
                </a:lnTo>
                <a:lnTo>
                  <a:pt x="0" y="21336"/>
                </a:lnTo>
              </a:path>
            </a:pathLst>
          </a:custGeom>
          <a:ln w="3175">
            <a:solidFill>
              <a:srgbClr val="000000"/>
            </a:solidFill>
          </a:ln>
        </p:spPr>
        <p:txBody>
          <a:bodyPr wrap="square" lIns="0" tIns="0" rIns="0" bIns="0" rtlCol="0"/>
          <a:lstStyle/>
          <a:p>
            <a:endParaRPr/>
          </a:p>
        </p:txBody>
      </p:sp>
      <p:sp>
        <p:nvSpPr>
          <p:cNvPr id="290" name="object 290"/>
          <p:cNvSpPr/>
          <p:nvPr/>
        </p:nvSpPr>
        <p:spPr>
          <a:xfrm>
            <a:off x="2831096" y="4412995"/>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291" name="object 291"/>
          <p:cNvSpPr/>
          <p:nvPr/>
        </p:nvSpPr>
        <p:spPr>
          <a:xfrm>
            <a:off x="2831096" y="4412995"/>
            <a:ext cx="21590" cy="15240"/>
          </a:xfrm>
          <a:custGeom>
            <a:avLst/>
            <a:gdLst/>
            <a:ahLst/>
            <a:cxnLst/>
            <a:rect l="l" t="t" r="r" b="b"/>
            <a:pathLst>
              <a:path w="21590"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292" name="object 292"/>
          <p:cNvSpPr/>
          <p:nvPr/>
        </p:nvSpPr>
        <p:spPr>
          <a:xfrm>
            <a:off x="2831096" y="4154677"/>
            <a:ext cx="243840" cy="0"/>
          </a:xfrm>
          <a:custGeom>
            <a:avLst/>
            <a:gdLst/>
            <a:ahLst/>
            <a:cxnLst/>
            <a:rect l="l" t="t" r="r" b="b"/>
            <a:pathLst>
              <a:path w="243840">
                <a:moveTo>
                  <a:pt x="0" y="0"/>
                </a:moveTo>
                <a:lnTo>
                  <a:pt x="243840" y="0"/>
                </a:lnTo>
              </a:path>
            </a:pathLst>
          </a:custGeom>
          <a:ln w="3175">
            <a:solidFill>
              <a:srgbClr val="000000"/>
            </a:solidFill>
          </a:ln>
        </p:spPr>
        <p:txBody>
          <a:bodyPr wrap="square" lIns="0" tIns="0" rIns="0" bIns="0" rtlCol="0"/>
          <a:lstStyle/>
          <a:p>
            <a:endParaRPr/>
          </a:p>
        </p:txBody>
      </p:sp>
      <p:sp>
        <p:nvSpPr>
          <p:cNvPr id="293" name="object 293"/>
          <p:cNvSpPr/>
          <p:nvPr/>
        </p:nvSpPr>
        <p:spPr>
          <a:xfrm>
            <a:off x="2831096" y="4150868"/>
            <a:ext cx="243840" cy="8890"/>
          </a:xfrm>
          <a:custGeom>
            <a:avLst/>
            <a:gdLst/>
            <a:ahLst/>
            <a:cxnLst/>
            <a:rect l="l" t="t" r="r" b="b"/>
            <a:pathLst>
              <a:path w="243840" h="8889">
                <a:moveTo>
                  <a:pt x="243840" y="0"/>
                </a:moveTo>
                <a:lnTo>
                  <a:pt x="0" y="0"/>
                </a:lnTo>
                <a:lnTo>
                  <a:pt x="0" y="8381"/>
                </a:lnTo>
                <a:lnTo>
                  <a:pt x="243840" y="0"/>
                </a:lnTo>
                <a:close/>
              </a:path>
            </a:pathLst>
          </a:custGeom>
          <a:solidFill>
            <a:srgbClr val="000000"/>
          </a:solidFill>
        </p:spPr>
        <p:txBody>
          <a:bodyPr wrap="square" lIns="0" tIns="0" rIns="0" bIns="0" rtlCol="0"/>
          <a:lstStyle/>
          <a:p>
            <a:endParaRPr/>
          </a:p>
        </p:txBody>
      </p:sp>
      <p:sp>
        <p:nvSpPr>
          <p:cNvPr id="294" name="object 294"/>
          <p:cNvSpPr/>
          <p:nvPr/>
        </p:nvSpPr>
        <p:spPr>
          <a:xfrm>
            <a:off x="2831096" y="4150868"/>
            <a:ext cx="243840" cy="8890"/>
          </a:xfrm>
          <a:custGeom>
            <a:avLst/>
            <a:gdLst/>
            <a:ahLst/>
            <a:cxnLst/>
            <a:rect l="l" t="t" r="r" b="b"/>
            <a:pathLst>
              <a:path w="243840" h="8889">
                <a:moveTo>
                  <a:pt x="243840" y="0"/>
                </a:moveTo>
                <a:lnTo>
                  <a:pt x="0" y="8381"/>
                </a:lnTo>
                <a:lnTo>
                  <a:pt x="243840" y="8381"/>
                </a:lnTo>
                <a:lnTo>
                  <a:pt x="243840" y="0"/>
                </a:lnTo>
                <a:close/>
              </a:path>
            </a:pathLst>
          </a:custGeom>
          <a:solidFill>
            <a:srgbClr val="000000"/>
          </a:solidFill>
        </p:spPr>
        <p:txBody>
          <a:bodyPr wrap="square" lIns="0" tIns="0" rIns="0" bIns="0" rtlCol="0"/>
          <a:lstStyle/>
          <a:p>
            <a:endParaRPr/>
          </a:p>
        </p:txBody>
      </p:sp>
      <p:sp>
        <p:nvSpPr>
          <p:cNvPr id="295" name="object 295"/>
          <p:cNvSpPr/>
          <p:nvPr/>
        </p:nvSpPr>
        <p:spPr>
          <a:xfrm>
            <a:off x="2831096" y="4150868"/>
            <a:ext cx="243840" cy="8890"/>
          </a:xfrm>
          <a:custGeom>
            <a:avLst/>
            <a:gdLst/>
            <a:ahLst/>
            <a:cxnLst/>
            <a:rect l="l" t="t" r="r" b="b"/>
            <a:pathLst>
              <a:path w="243840" h="8889">
                <a:moveTo>
                  <a:pt x="0" y="0"/>
                </a:moveTo>
                <a:lnTo>
                  <a:pt x="0" y="8381"/>
                </a:lnTo>
                <a:lnTo>
                  <a:pt x="243840" y="8381"/>
                </a:lnTo>
                <a:lnTo>
                  <a:pt x="243840" y="0"/>
                </a:lnTo>
                <a:lnTo>
                  <a:pt x="0" y="0"/>
                </a:lnTo>
              </a:path>
            </a:pathLst>
          </a:custGeom>
          <a:ln w="3175">
            <a:solidFill>
              <a:srgbClr val="000000"/>
            </a:solidFill>
          </a:ln>
        </p:spPr>
        <p:txBody>
          <a:bodyPr wrap="square" lIns="0" tIns="0" rIns="0" bIns="0" rtlCol="0"/>
          <a:lstStyle/>
          <a:p>
            <a:endParaRPr/>
          </a:p>
        </p:txBody>
      </p:sp>
      <p:sp>
        <p:nvSpPr>
          <p:cNvPr id="296" name="object 296"/>
          <p:cNvSpPr/>
          <p:nvPr/>
        </p:nvSpPr>
        <p:spPr>
          <a:xfrm>
            <a:off x="2831096" y="4140200"/>
            <a:ext cx="21590" cy="15240"/>
          </a:xfrm>
          <a:custGeom>
            <a:avLst/>
            <a:gdLst/>
            <a:ahLst/>
            <a:cxnLst/>
            <a:rect l="l" t="t" r="r" b="b"/>
            <a:pathLst>
              <a:path w="21590" h="15239">
                <a:moveTo>
                  <a:pt x="15240" y="0"/>
                </a:moveTo>
                <a:lnTo>
                  <a:pt x="0" y="15240"/>
                </a:lnTo>
                <a:lnTo>
                  <a:pt x="21336" y="15240"/>
                </a:lnTo>
                <a:lnTo>
                  <a:pt x="15240" y="0"/>
                </a:lnTo>
                <a:close/>
              </a:path>
            </a:pathLst>
          </a:custGeom>
          <a:solidFill>
            <a:srgbClr val="000000"/>
          </a:solidFill>
        </p:spPr>
        <p:txBody>
          <a:bodyPr wrap="square" lIns="0" tIns="0" rIns="0" bIns="0" rtlCol="0"/>
          <a:lstStyle/>
          <a:p>
            <a:endParaRPr/>
          </a:p>
        </p:txBody>
      </p:sp>
      <p:sp>
        <p:nvSpPr>
          <p:cNvPr id="297" name="object 297"/>
          <p:cNvSpPr/>
          <p:nvPr/>
        </p:nvSpPr>
        <p:spPr>
          <a:xfrm>
            <a:off x="2831096" y="4139438"/>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298" name="object 298"/>
          <p:cNvSpPr/>
          <p:nvPr/>
        </p:nvSpPr>
        <p:spPr>
          <a:xfrm>
            <a:off x="2831096" y="4133342"/>
            <a:ext cx="15240" cy="22225"/>
          </a:xfrm>
          <a:custGeom>
            <a:avLst/>
            <a:gdLst/>
            <a:ahLst/>
            <a:cxnLst/>
            <a:rect l="l" t="t" r="r" b="b"/>
            <a:pathLst>
              <a:path w="15240" h="22225">
                <a:moveTo>
                  <a:pt x="0" y="0"/>
                </a:moveTo>
                <a:lnTo>
                  <a:pt x="0" y="22098"/>
                </a:lnTo>
                <a:lnTo>
                  <a:pt x="15240" y="6857"/>
                </a:lnTo>
                <a:lnTo>
                  <a:pt x="0" y="0"/>
                </a:lnTo>
                <a:close/>
              </a:path>
            </a:pathLst>
          </a:custGeom>
          <a:solidFill>
            <a:srgbClr val="000000"/>
          </a:solidFill>
        </p:spPr>
        <p:txBody>
          <a:bodyPr wrap="square" lIns="0" tIns="0" rIns="0" bIns="0" rtlCol="0"/>
          <a:lstStyle/>
          <a:p>
            <a:endParaRPr/>
          </a:p>
        </p:txBody>
      </p:sp>
      <p:sp>
        <p:nvSpPr>
          <p:cNvPr id="299" name="object 299"/>
          <p:cNvSpPr/>
          <p:nvPr/>
        </p:nvSpPr>
        <p:spPr>
          <a:xfrm>
            <a:off x="2831096" y="4133342"/>
            <a:ext cx="15240" cy="21590"/>
          </a:xfrm>
          <a:custGeom>
            <a:avLst/>
            <a:gdLst/>
            <a:ahLst/>
            <a:cxnLst/>
            <a:rect l="l" t="t" r="r" b="b"/>
            <a:pathLst>
              <a:path w="15240" h="21589">
                <a:moveTo>
                  <a:pt x="15240" y="6096"/>
                </a:moveTo>
                <a:lnTo>
                  <a:pt x="0" y="0"/>
                </a:lnTo>
                <a:lnTo>
                  <a:pt x="0" y="21335"/>
                </a:lnTo>
                <a:lnTo>
                  <a:pt x="15240" y="6096"/>
                </a:lnTo>
              </a:path>
            </a:pathLst>
          </a:custGeom>
          <a:ln w="3175">
            <a:solidFill>
              <a:srgbClr val="000000"/>
            </a:solidFill>
          </a:ln>
        </p:spPr>
        <p:txBody>
          <a:bodyPr wrap="square" lIns="0" tIns="0" rIns="0" bIns="0" rtlCol="0"/>
          <a:lstStyle/>
          <a:p>
            <a:endParaRPr/>
          </a:p>
        </p:txBody>
      </p:sp>
      <p:sp>
        <p:nvSpPr>
          <p:cNvPr id="300" name="object 300"/>
          <p:cNvSpPr/>
          <p:nvPr/>
        </p:nvSpPr>
        <p:spPr>
          <a:xfrm>
            <a:off x="2815857" y="4133342"/>
            <a:ext cx="15240" cy="22225"/>
          </a:xfrm>
          <a:custGeom>
            <a:avLst/>
            <a:gdLst/>
            <a:ahLst/>
            <a:cxnLst/>
            <a:rect l="l" t="t" r="r" b="b"/>
            <a:pathLst>
              <a:path w="15240"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301" name="object 301"/>
          <p:cNvSpPr/>
          <p:nvPr/>
        </p:nvSpPr>
        <p:spPr>
          <a:xfrm>
            <a:off x="2815857" y="4133342"/>
            <a:ext cx="15240" cy="21590"/>
          </a:xfrm>
          <a:custGeom>
            <a:avLst/>
            <a:gdLst/>
            <a:ahLst/>
            <a:cxnLst/>
            <a:rect l="l" t="t" r="r" b="b"/>
            <a:pathLst>
              <a:path w="15240" h="21589">
                <a:moveTo>
                  <a:pt x="15239" y="0"/>
                </a:moveTo>
                <a:lnTo>
                  <a:pt x="0" y="6096"/>
                </a:lnTo>
                <a:lnTo>
                  <a:pt x="15239" y="21335"/>
                </a:lnTo>
                <a:lnTo>
                  <a:pt x="15239" y="0"/>
                </a:lnTo>
              </a:path>
            </a:pathLst>
          </a:custGeom>
          <a:ln w="3175">
            <a:solidFill>
              <a:srgbClr val="000000"/>
            </a:solidFill>
          </a:ln>
        </p:spPr>
        <p:txBody>
          <a:bodyPr wrap="square" lIns="0" tIns="0" rIns="0" bIns="0" rtlCol="0"/>
          <a:lstStyle/>
          <a:p>
            <a:endParaRPr/>
          </a:p>
        </p:txBody>
      </p:sp>
      <p:sp>
        <p:nvSpPr>
          <p:cNvPr id="302" name="object 302"/>
          <p:cNvSpPr/>
          <p:nvPr/>
        </p:nvSpPr>
        <p:spPr>
          <a:xfrm>
            <a:off x="2809760" y="4140200"/>
            <a:ext cx="21590" cy="15240"/>
          </a:xfrm>
          <a:custGeom>
            <a:avLst/>
            <a:gdLst/>
            <a:ahLst/>
            <a:cxnLst/>
            <a:rect l="l" t="t" r="r" b="b"/>
            <a:pathLst>
              <a:path w="21590" h="15239">
                <a:moveTo>
                  <a:pt x="6096" y="0"/>
                </a:moveTo>
                <a:lnTo>
                  <a:pt x="0" y="15240"/>
                </a:lnTo>
                <a:lnTo>
                  <a:pt x="21335" y="15240"/>
                </a:lnTo>
                <a:lnTo>
                  <a:pt x="6096" y="0"/>
                </a:lnTo>
                <a:close/>
              </a:path>
            </a:pathLst>
          </a:custGeom>
          <a:solidFill>
            <a:srgbClr val="000000"/>
          </a:solidFill>
        </p:spPr>
        <p:txBody>
          <a:bodyPr wrap="square" lIns="0" tIns="0" rIns="0" bIns="0" rtlCol="0"/>
          <a:lstStyle/>
          <a:p>
            <a:endParaRPr/>
          </a:p>
        </p:txBody>
      </p:sp>
      <p:sp>
        <p:nvSpPr>
          <p:cNvPr id="303" name="object 303"/>
          <p:cNvSpPr/>
          <p:nvPr/>
        </p:nvSpPr>
        <p:spPr>
          <a:xfrm>
            <a:off x="2809760" y="4139438"/>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304" name="object 304"/>
          <p:cNvSpPr/>
          <p:nvPr/>
        </p:nvSpPr>
        <p:spPr>
          <a:xfrm>
            <a:off x="2809760" y="4155439"/>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305" name="object 305"/>
          <p:cNvSpPr/>
          <p:nvPr/>
        </p:nvSpPr>
        <p:spPr>
          <a:xfrm>
            <a:off x="2809760" y="4154677"/>
            <a:ext cx="21590" cy="15240"/>
          </a:xfrm>
          <a:custGeom>
            <a:avLst/>
            <a:gdLst/>
            <a:ahLst/>
            <a:cxnLst/>
            <a:rect l="l" t="t" r="r" b="b"/>
            <a:pathLst>
              <a:path w="21590" h="15239">
                <a:moveTo>
                  <a:pt x="0" y="0"/>
                </a:moveTo>
                <a:lnTo>
                  <a:pt x="6096" y="15240"/>
                </a:lnTo>
                <a:lnTo>
                  <a:pt x="21335" y="0"/>
                </a:lnTo>
                <a:lnTo>
                  <a:pt x="0" y="0"/>
                </a:lnTo>
              </a:path>
            </a:pathLst>
          </a:custGeom>
          <a:ln w="3175">
            <a:solidFill>
              <a:srgbClr val="000000"/>
            </a:solidFill>
          </a:ln>
        </p:spPr>
        <p:txBody>
          <a:bodyPr wrap="square" lIns="0" tIns="0" rIns="0" bIns="0" rtlCol="0"/>
          <a:lstStyle/>
          <a:p>
            <a:endParaRPr/>
          </a:p>
        </p:txBody>
      </p:sp>
      <p:sp>
        <p:nvSpPr>
          <p:cNvPr id="306" name="object 306"/>
          <p:cNvSpPr/>
          <p:nvPr/>
        </p:nvSpPr>
        <p:spPr>
          <a:xfrm>
            <a:off x="2815857" y="4155439"/>
            <a:ext cx="15240" cy="21590"/>
          </a:xfrm>
          <a:custGeom>
            <a:avLst/>
            <a:gdLst/>
            <a:ahLst/>
            <a:cxnLst/>
            <a:rect l="l" t="t" r="r" b="b"/>
            <a:pathLst>
              <a:path w="15240" h="21589">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307" name="object 307"/>
          <p:cNvSpPr/>
          <p:nvPr/>
        </p:nvSpPr>
        <p:spPr>
          <a:xfrm>
            <a:off x="2815857" y="4154677"/>
            <a:ext cx="15240" cy="22225"/>
          </a:xfrm>
          <a:custGeom>
            <a:avLst/>
            <a:gdLst/>
            <a:ahLst/>
            <a:cxnLst/>
            <a:rect l="l" t="t" r="r" b="b"/>
            <a:pathLst>
              <a:path w="15240"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308" name="object 308"/>
          <p:cNvSpPr/>
          <p:nvPr/>
        </p:nvSpPr>
        <p:spPr>
          <a:xfrm>
            <a:off x="2831096" y="4155439"/>
            <a:ext cx="15240" cy="21590"/>
          </a:xfrm>
          <a:custGeom>
            <a:avLst/>
            <a:gdLst/>
            <a:ahLst/>
            <a:cxnLst/>
            <a:rect l="l" t="t" r="r" b="b"/>
            <a:pathLst>
              <a:path w="15240" h="21589">
                <a:moveTo>
                  <a:pt x="0" y="0"/>
                </a:moveTo>
                <a:lnTo>
                  <a:pt x="0" y="21335"/>
                </a:lnTo>
                <a:lnTo>
                  <a:pt x="15240" y="15239"/>
                </a:lnTo>
                <a:lnTo>
                  <a:pt x="0" y="0"/>
                </a:lnTo>
                <a:close/>
              </a:path>
            </a:pathLst>
          </a:custGeom>
          <a:solidFill>
            <a:srgbClr val="000000"/>
          </a:solidFill>
        </p:spPr>
        <p:txBody>
          <a:bodyPr wrap="square" lIns="0" tIns="0" rIns="0" bIns="0" rtlCol="0"/>
          <a:lstStyle/>
          <a:p>
            <a:endParaRPr/>
          </a:p>
        </p:txBody>
      </p:sp>
      <p:sp>
        <p:nvSpPr>
          <p:cNvPr id="309" name="object 309"/>
          <p:cNvSpPr/>
          <p:nvPr/>
        </p:nvSpPr>
        <p:spPr>
          <a:xfrm>
            <a:off x="2831096" y="4154677"/>
            <a:ext cx="15240" cy="22225"/>
          </a:xfrm>
          <a:custGeom>
            <a:avLst/>
            <a:gdLst/>
            <a:ahLst/>
            <a:cxnLst/>
            <a:rect l="l" t="t" r="r" b="b"/>
            <a:pathLst>
              <a:path w="15240"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310" name="object 310"/>
          <p:cNvSpPr/>
          <p:nvPr/>
        </p:nvSpPr>
        <p:spPr>
          <a:xfrm>
            <a:off x="2831096" y="4155439"/>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311" name="object 311"/>
          <p:cNvSpPr/>
          <p:nvPr/>
        </p:nvSpPr>
        <p:spPr>
          <a:xfrm>
            <a:off x="2831096" y="4154677"/>
            <a:ext cx="21590" cy="15240"/>
          </a:xfrm>
          <a:custGeom>
            <a:avLst/>
            <a:gdLst/>
            <a:ahLst/>
            <a:cxnLst/>
            <a:rect l="l" t="t" r="r" b="b"/>
            <a:pathLst>
              <a:path w="21590" h="15239">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312" name="object 312"/>
          <p:cNvSpPr/>
          <p:nvPr/>
        </p:nvSpPr>
        <p:spPr>
          <a:xfrm>
            <a:off x="2831096" y="4140200"/>
            <a:ext cx="21590" cy="15240"/>
          </a:xfrm>
          <a:custGeom>
            <a:avLst/>
            <a:gdLst/>
            <a:ahLst/>
            <a:cxnLst/>
            <a:rect l="l" t="t" r="r" b="b"/>
            <a:pathLst>
              <a:path w="21590" h="15239">
                <a:moveTo>
                  <a:pt x="15240" y="0"/>
                </a:moveTo>
                <a:lnTo>
                  <a:pt x="0" y="15240"/>
                </a:lnTo>
                <a:lnTo>
                  <a:pt x="21336" y="15240"/>
                </a:lnTo>
                <a:lnTo>
                  <a:pt x="15240" y="0"/>
                </a:lnTo>
                <a:close/>
              </a:path>
            </a:pathLst>
          </a:custGeom>
          <a:solidFill>
            <a:srgbClr val="000000"/>
          </a:solidFill>
        </p:spPr>
        <p:txBody>
          <a:bodyPr wrap="square" lIns="0" tIns="0" rIns="0" bIns="0" rtlCol="0"/>
          <a:lstStyle/>
          <a:p>
            <a:endParaRPr/>
          </a:p>
        </p:txBody>
      </p:sp>
      <p:sp>
        <p:nvSpPr>
          <p:cNvPr id="313" name="object 313"/>
          <p:cNvSpPr/>
          <p:nvPr/>
        </p:nvSpPr>
        <p:spPr>
          <a:xfrm>
            <a:off x="2831096" y="4139438"/>
            <a:ext cx="21590" cy="15240"/>
          </a:xfrm>
          <a:custGeom>
            <a:avLst/>
            <a:gdLst/>
            <a:ahLst/>
            <a:cxnLst/>
            <a:rect l="l" t="t" r="r" b="b"/>
            <a:pathLst>
              <a:path w="21590"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314" name="object 314"/>
          <p:cNvSpPr/>
          <p:nvPr/>
        </p:nvSpPr>
        <p:spPr>
          <a:xfrm>
            <a:off x="2831096" y="4133342"/>
            <a:ext cx="15240" cy="22225"/>
          </a:xfrm>
          <a:custGeom>
            <a:avLst/>
            <a:gdLst/>
            <a:ahLst/>
            <a:cxnLst/>
            <a:rect l="l" t="t" r="r" b="b"/>
            <a:pathLst>
              <a:path w="15240" h="22225">
                <a:moveTo>
                  <a:pt x="0" y="0"/>
                </a:moveTo>
                <a:lnTo>
                  <a:pt x="0" y="22098"/>
                </a:lnTo>
                <a:lnTo>
                  <a:pt x="15240" y="6857"/>
                </a:lnTo>
                <a:lnTo>
                  <a:pt x="0" y="0"/>
                </a:lnTo>
                <a:close/>
              </a:path>
            </a:pathLst>
          </a:custGeom>
          <a:solidFill>
            <a:srgbClr val="000000"/>
          </a:solidFill>
        </p:spPr>
        <p:txBody>
          <a:bodyPr wrap="square" lIns="0" tIns="0" rIns="0" bIns="0" rtlCol="0"/>
          <a:lstStyle/>
          <a:p>
            <a:endParaRPr/>
          </a:p>
        </p:txBody>
      </p:sp>
      <p:sp>
        <p:nvSpPr>
          <p:cNvPr id="315" name="object 315"/>
          <p:cNvSpPr/>
          <p:nvPr/>
        </p:nvSpPr>
        <p:spPr>
          <a:xfrm>
            <a:off x="2831096" y="4133342"/>
            <a:ext cx="15240" cy="21590"/>
          </a:xfrm>
          <a:custGeom>
            <a:avLst/>
            <a:gdLst/>
            <a:ahLst/>
            <a:cxnLst/>
            <a:rect l="l" t="t" r="r" b="b"/>
            <a:pathLst>
              <a:path w="15240" h="21589">
                <a:moveTo>
                  <a:pt x="15240" y="6096"/>
                </a:moveTo>
                <a:lnTo>
                  <a:pt x="0" y="0"/>
                </a:lnTo>
                <a:lnTo>
                  <a:pt x="0" y="21335"/>
                </a:lnTo>
                <a:lnTo>
                  <a:pt x="15240" y="6096"/>
                </a:lnTo>
              </a:path>
            </a:pathLst>
          </a:custGeom>
          <a:ln w="3175">
            <a:solidFill>
              <a:srgbClr val="000000"/>
            </a:solidFill>
          </a:ln>
        </p:spPr>
        <p:txBody>
          <a:bodyPr wrap="square" lIns="0" tIns="0" rIns="0" bIns="0" rtlCol="0"/>
          <a:lstStyle/>
          <a:p>
            <a:endParaRPr/>
          </a:p>
        </p:txBody>
      </p:sp>
      <p:sp>
        <p:nvSpPr>
          <p:cNvPr id="316" name="object 316"/>
          <p:cNvSpPr/>
          <p:nvPr/>
        </p:nvSpPr>
        <p:spPr>
          <a:xfrm>
            <a:off x="2815857" y="4133342"/>
            <a:ext cx="15240" cy="22225"/>
          </a:xfrm>
          <a:custGeom>
            <a:avLst/>
            <a:gdLst/>
            <a:ahLst/>
            <a:cxnLst/>
            <a:rect l="l" t="t" r="r" b="b"/>
            <a:pathLst>
              <a:path w="15240" h="22225">
                <a:moveTo>
                  <a:pt x="15239" y="0"/>
                </a:moveTo>
                <a:lnTo>
                  <a:pt x="0" y="6857"/>
                </a:lnTo>
                <a:lnTo>
                  <a:pt x="15239" y="22098"/>
                </a:lnTo>
                <a:lnTo>
                  <a:pt x="15239" y="0"/>
                </a:lnTo>
                <a:close/>
              </a:path>
            </a:pathLst>
          </a:custGeom>
          <a:solidFill>
            <a:srgbClr val="000000"/>
          </a:solidFill>
        </p:spPr>
        <p:txBody>
          <a:bodyPr wrap="square" lIns="0" tIns="0" rIns="0" bIns="0" rtlCol="0"/>
          <a:lstStyle/>
          <a:p>
            <a:endParaRPr/>
          </a:p>
        </p:txBody>
      </p:sp>
      <p:sp>
        <p:nvSpPr>
          <p:cNvPr id="317" name="object 317"/>
          <p:cNvSpPr/>
          <p:nvPr/>
        </p:nvSpPr>
        <p:spPr>
          <a:xfrm>
            <a:off x="2815857" y="4133342"/>
            <a:ext cx="15240" cy="21590"/>
          </a:xfrm>
          <a:custGeom>
            <a:avLst/>
            <a:gdLst/>
            <a:ahLst/>
            <a:cxnLst/>
            <a:rect l="l" t="t" r="r" b="b"/>
            <a:pathLst>
              <a:path w="15240" h="21589">
                <a:moveTo>
                  <a:pt x="15239" y="0"/>
                </a:moveTo>
                <a:lnTo>
                  <a:pt x="0" y="6096"/>
                </a:lnTo>
                <a:lnTo>
                  <a:pt x="15239" y="21335"/>
                </a:lnTo>
                <a:lnTo>
                  <a:pt x="15239" y="0"/>
                </a:lnTo>
              </a:path>
            </a:pathLst>
          </a:custGeom>
          <a:ln w="3175">
            <a:solidFill>
              <a:srgbClr val="000000"/>
            </a:solidFill>
          </a:ln>
        </p:spPr>
        <p:txBody>
          <a:bodyPr wrap="square" lIns="0" tIns="0" rIns="0" bIns="0" rtlCol="0"/>
          <a:lstStyle/>
          <a:p>
            <a:endParaRPr/>
          </a:p>
        </p:txBody>
      </p:sp>
      <p:sp>
        <p:nvSpPr>
          <p:cNvPr id="318" name="object 318"/>
          <p:cNvSpPr/>
          <p:nvPr/>
        </p:nvSpPr>
        <p:spPr>
          <a:xfrm>
            <a:off x="2809760" y="4140200"/>
            <a:ext cx="21590" cy="15240"/>
          </a:xfrm>
          <a:custGeom>
            <a:avLst/>
            <a:gdLst/>
            <a:ahLst/>
            <a:cxnLst/>
            <a:rect l="l" t="t" r="r" b="b"/>
            <a:pathLst>
              <a:path w="21590" h="15239">
                <a:moveTo>
                  <a:pt x="6096" y="0"/>
                </a:moveTo>
                <a:lnTo>
                  <a:pt x="0" y="15240"/>
                </a:lnTo>
                <a:lnTo>
                  <a:pt x="21335" y="15240"/>
                </a:lnTo>
                <a:lnTo>
                  <a:pt x="6096" y="0"/>
                </a:lnTo>
                <a:close/>
              </a:path>
            </a:pathLst>
          </a:custGeom>
          <a:solidFill>
            <a:srgbClr val="000000"/>
          </a:solidFill>
        </p:spPr>
        <p:txBody>
          <a:bodyPr wrap="square" lIns="0" tIns="0" rIns="0" bIns="0" rtlCol="0"/>
          <a:lstStyle/>
          <a:p>
            <a:endParaRPr/>
          </a:p>
        </p:txBody>
      </p:sp>
      <p:sp>
        <p:nvSpPr>
          <p:cNvPr id="319" name="object 319"/>
          <p:cNvSpPr/>
          <p:nvPr/>
        </p:nvSpPr>
        <p:spPr>
          <a:xfrm>
            <a:off x="2809760" y="4139438"/>
            <a:ext cx="21590" cy="15240"/>
          </a:xfrm>
          <a:custGeom>
            <a:avLst/>
            <a:gdLst/>
            <a:ahLst/>
            <a:cxnLst/>
            <a:rect l="l" t="t" r="r" b="b"/>
            <a:pathLst>
              <a:path w="21590" h="15239">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320" name="object 320"/>
          <p:cNvSpPr/>
          <p:nvPr/>
        </p:nvSpPr>
        <p:spPr>
          <a:xfrm>
            <a:off x="2809760" y="4155439"/>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321" name="object 321"/>
          <p:cNvSpPr/>
          <p:nvPr/>
        </p:nvSpPr>
        <p:spPr>
          <a:xfrm>
            <a:off x="2809760" y="4154677"/>
            <a:ext cx="21590" cy="15240"/>
          </a:xfrm>
          <a:custGeom>
            <a:avLst/>
            <a:gdLst/>
            <a:ahLst/>
            <a:cxnLst/>
            <a:rect l="l" t="t" r="r" b="b"/>
            <a:pathLst>
              <a:path w="21590" h="15239">
                <a:moveTo>
                  <a:pt x="0" y="0"/>
                </a:moveTo>
                <a:lnTo>
                  <a:pt x="6096" y="15240"/>
                </a:lnTo>
                <a:lnTo>
                  <a:pt x="21335" y="0"/>
                </a:lnTo>
                <a:lnTo>
                  <a:pt x="0" y="0"/>
                </a:lnTo>
              </a:path>
            </a:pathLst>
          </a:custGeom>
          <a:ln w="3175">
            <a:solidFill>
              <a:srgbClr val="000000"/>
            </a:solidFill>
          </a:ln>
        </p:spPr>
        <p:txBody>
          <a:bodyPr wrap="square" lIns="0" tIns="0" rIns="0" bIns="0" rtlCol="0"/>
          <a:lstStyle/>
          <a:p>
            <a:endParaRPr/>
          </a:p>
        </p:txBody>
      </p:sp>
      <p:sp>
        <p:nvSpPr>
          <p:cNvPr id="322" name="object 322"/>
          <p:cNvSpPr/>
          <p:nvPr/>
        </p:nvSpPr>
        <p:spPr>
          <a:xfrm>
            <a:off x="2815857" y="4155439"/>
            <a:ext cx="15240" cy="21590"/>
          </a:xfrm>
          <a:custGeom>
            <a:avLst/>
            <a:gdLst/>
            <a:ahLst/>
            <a:cxnLst/>
            <a:rect l="l" t="t" r="r" b="b"/>
            <a:pathLst>
              <a:path w="15240" h="21589">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323" name="object 323"/>
          <p:cNvSpPr/>
          <p:nvPr/>
        </p:nvSpPr>
        <p:spPr>
          <a:xfrm>
            <a:off x="2815857" y="4154677"/>
            <a:ext cx="15240" cy="22225"/>
          </a:xfrm>
          <a:custGeom>
            <a:avLst/>
            <a:gdLst/>
            <a:ahLst/>
            <a:cxnLst/>
            <a:rect l="l" t="t" r="r" b="b"/>
            <a:pathLst>
              <a:path w="15240" h="22225">
                <a:moveTo>
                  <a:pt x="0" y="15240"/>
                </a:moveTo>
                <a:lnTo>
                  <a:pt x="15239" y="22098"/>
                </a:lnTo>
                <a:lnTo>
                  <a:pt x="15239" y="0"/>
                </a:lnTo>
                <a:lnTo>
                  <a:pt x="0" y="15240"/>
                </a:lnTo>
              </a:path>
            </a:pathLst>
          </a:custGeom>
          <a:ln w="3175">
            <a:solidFill>
              <a:srgbClr val="000000"/>
            </a:solidFill>
          </a:ln>
        </p:spPr>
        <p:txBody>
          <a:bodyPr wrap="square" lIns="0" tIns="0" rIns="0" bIns="0" rtlCol="0"/>
          <a:lstStyle/>
          <a:p>
            <a:endParaRPr/>
          </a:p>
        </p:txBody>
      </p:sp>
      <p:sp>
        <p:nvSpPr>
          <p:cNvPr id="324" name="object 324"/>
          <p:cNvSpPr/>
          <p:nvPr/>
        </p:nvSpPr>
        <p:spPr>
          <a:xfrm>
            <a:off x="2831096" y="4155439"/>
            <a:ext cx="15240" cy="21590"/>
          </a:xfrm>
          <a:custGeom>
            <a:avLst/>
            <a:gdLst/>
            <a:ahLst/>
            <a:cxnLst/>
            <a:rect l="l" t="t" r="r" b="b"/>
            <a:pathLst>
              <a:path w="15240" h="21589">
                <a:moveTo>
                  <a:pt x="0" y="0"/>
                </a:moveTo>
                <a:lnTo>
                  <a:pt x="0" y="21335"/>
                </a:lnTo>
                <a:lnTo>
                  <a:pt x="15240" y="15239"/>
                </a:lnTo>
                <a:lnTo>
                  <a:pt x="0" y="0"/>
                </a:lnTo>
                <a:close/>
              </a:path>
            </a:pathLst>
          </a:custGeom>
          <a:solidFill>
            <a:srgbClr val="000000"/>
          </a:solidFill>
        </p:spPr>
        <p:txBody>
          <a:bodyPr wrap="square" lIns="0" tIns="0" rIns="0" bIns="0" rtlCol="0"/>
          <a:lstStyle/>
          <a:p>
            <a:endParaRPr/>
          </a:p>
        </p:txBody>
      </p:sp>
      <p:sp>
        <p:nvSpPr>
          <p:cNvPr id="325" name="object 325"/>
          <p:cNvSpPr/>
          <p:nvPr/>
        </p:nvSpPr>
        <p:spPr>
          <a:xfrm>
            <a:off x="2831096" y="4154677"/>
            <a:ext cx="15240" cy="22225"/>
          </a:xfrm>
          <a:custGeom>
            <a:avLst/>
            <a:gdLst/>
            <a:ahLst/>
            <a:cxnLst/>
            <a:rect l="l" t="t" r="r" b="b"/>
            <a:pathLst>
              <a:path w="15240" h="22225">
                <a:moveTo>
                  <a:pt x="0" y="22098"/>
                </a:moveTo>
                <a:lnTo>
                  <a:pt x="15240" y="15240"/>
                </a:lnTo>
                <a:lnTo>
                  <a:pt x="0" y="0"/>
                </a:lnTo>
                <a:lnTo>
                  <a:pt x="0" y="22098"/>
                </a:lnTo>
              </a:path>
            </a:pathLst>
          </a:custGeom>
          <a:ln w="3175">
            <a:solidFill>
              <a:srgbClr val="000000"/>
            </a:solidFill>
          </a:ln>
        </p:spPr>
        <p:txBody>
          <a:bodyPr wrap="square" lIns="0" tIns="0" rIns="0" bIns="0" rtlCol="0"/>
          <a:lstStyle/>
          <a:p>
            <a:endParaRPr/>
          </a:p>
        </p:txBody>
      </p:sp>
      <p:sp>
        <p:nvSpPr>
          <p:cNvPr id="326" name="object 326"/>
          <p:cNvSpPr/>
          <p:nvPr/>
        </p:nvSpPr>
        <p:spPr>
          <a:xfrm>
            <a:off x="2831096" y="4155439"/>
            <a:ext cx="21590" cy="15240"/>
          </a:xfrm>
          <a:custGeom>
            <a:avLst/>
            <a:gdLst/>
            <a:ahLst/>
            <a:cxnLst/>
            <a:rect l="l" t="t" r="r" b="b"/>
            <a:pathLst>
              <a:path w="21590"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327" name="object 327"/>
          <p:cNvSpPr/>
          <p:nvPr/>
        </p:nvSpPr>
        <p:spPr>
          <a:xfrm>
            <a:off x="2831096" y="4154677"/>
            <a:ext cx="21590" cy="15240"/>
          </a:xfrm>
          <a:custGeom>
            <a:avLst/>
            <a:gdLst/>
            <a:ahLst/>
            <a:cxnLst/>
            <a:rect l="l" t="t" r="r" b="b"/>
            <a:pathLst>
              <a:path w="21590" h="15239">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328" name="object 328"/>
          <p:cNvSpPr/>
          <p:nvPr/>
        </p:nvSpPr>
        <p:spPr>
          <a:xfrm>
            <a:off x="2831096" y="3897121"/>
            <a:ext cx="243840" cy="0"/>
          </a:xfrm>
          <a:custGeom>
            <a:avLst/>
            <a:gdLst/>
            <a:ahLst/>
            <a:cxnLst/>
            <a:rect l="l" t="t" r="r" b="b"/>
            <a:pathLst>
              <a:path w="243840">
                <a:moveTo>
                  <a:pt x="243840" y="0"/>
                </a:moveTo>
                <a:lnTo>
                  <a:pt x="0" y="0"/>
                </a:lnTo>
              </a:path>
            </a:pathLst>
          </a:custGeom>
          <a:ln w="3175">
            <a:solidFill>
              <a:srgbClr val="000000"/>
            </a:solidFill>
          </a:ln>
        </p:spPr>
        <p:txBody>
          <a:bodyPr wrap="square" lIns="0" tIns="0" rIns="0" bIns="0" rtlCol="0"/>
          <a:lstStyle/>
          <a:p>
            <a:endParaRPr/>
          </a:p>
        </p:txBody>
      </p:sp>
      <p:sp>
        <p:nvSpPr>
          <p:cNvPr id="329" name="object 329"/>
          <p:cNvSpPr/>
          <p:nvPr/>
        </p:nvSpPr>
        <p:spPr>
          <a:xfrm>
            <a:off x="2831096" y="3892550"/>
            <a:ext cx="243840" cy="8890"/>
          </a:xfrm>
          <a:custGeom>
            <a:avLst/>
            <a:gdLst/>
            <a:ahLst/>
            <a:cxnLst/>
            <a:rect l="l" t="t" r="r" b="b"/>
            <a:pathLst>
              <a:path w="243840" h="8889">
                <a:moveTo>
                  <a:pt x="243840" y="0"/>
                </a:moveTo>
                <a:lnTo>
                  <a:pt x="0" y="8381"/>
                </a:lnTo>
                <a:lnTo>
                  <a:pt x="243840" y="8381"/>
                </a:lnTo>
                <a:lnTo>
                  <a:pt x="243840" y="0"/>
                </a:lnTo>
                <a:close/>
              </a:path>
            </a:pathLst>
          </a:custGeom>
          <a:solidFill>
            <a:srgbClr val="000000"/>
          </a:solidFill>
        </p:spPr>
        <p:txBody>
          <a:bodyPr wrap="square" lIns="0" tIns="0" rIns="0" bIns="0" rtlCol="0"/>
          <a:lstStyle/>
          <a:p>
            <a:endParaRPr/>
          </a:p>
        </p:txBody>
      </p:sp>
      <p:sp>
        <p:nvSpPr>
          <p:cNvPr id="330" name="object 330"/>
          <p:cNvSpPr/>
          <p:nvPr/>
        </p:nvSpPr>
        <p:spPr>
          <a:xfrm>
            <a:off x="2831096" y="3892550"/>
            <a:ext cx="243840" cy="8890"/>
          </a:xfrm>
          <a:custGeom>
            <a:avLst/>
            <a:gdLst/>
            <a:ahLst/>
            <a:cxnLst/>
            <a:rect l="l" t="t" r="r" b="b"/>
            <a:pathLst>
              <a:path w="243840" h="8889">
                <a:moveTo>
                  <a:pt x="243840" y="0"/>
                </a:moveTo>
                <a:lnTo>
                  <a:pt x="0" y="0"/>
                </a:lnTo>
                <a:lnTo>
                  <a:pt x="0" y="8381"/>
                </a:lnTo>
                <a:lnTo>
                  <a:pt x="243840" y="0"/>
                </a:lnTo>
                <a:close/>
              </a:path>
            </a:pathLst>
          </a:custGeom>
          <a:solidFill>
            <a:srgbClr val="000000"/>
          </a:solidFill>
        </p:spPr>
        <p:txBody>
          <a:bodyPr wrap="square" lIns="0" tIns="0" rIns="0" bIns="0" rtlCol="0"/>
          <a:lstStyle/>
          <a:p>
            <a:endParaRPr/>
          </a:p>
        </p:txBody>
      </p:sp>
      <p:sp>
        <p:nvSpPr>
          <p:cNvPr id="331" name="object 331"/>
          <p:cNvSpPr/>
          <p:nvPr/>
        </p:nvSpPr>
        <p:spPr>
          <a:xfrm>
            <a:off x="2831096" y="3892550"/>
            <a:ext cx="243840" cy="8890"/>
          </a:xfrm>
          <a:custGeom>
            <a:avLst/>
            <a:gdLst/>
            <a:ahLst/>
            <a:cxnLst/>
            <a:rect l="l" t="t" r="r" b="b"/>
            <a:pathLst>
              <a:path w="243840" h="8889">
                <a:moveTo>
                  <a:pt x="243840" y="8381"/>
                </a:moveTo>
                <a:lnTo>
                  <a:pt x="243840" y="0"/>
                </a:lnTo>
                <a:lnTo>
                  <a:pt x="0" y="0"/>
                </a:lnTo>
                <a:lnTo>
                  <a:pt x="0" y="8381"/>
                </a:lnTo>
                <a:lnTo>
                  <a:pt x="243840" y="8381"/>
                </a:lnTo>
              </a:path>
            </a:pathLst>
          </a:custGeom>
          <a:ln w="3175">
            <a:solidFill>
              <a:srgbClr val="000000"/>
            </a:solidFill>
          </a:ln>
        </p:spPr>
        <p:txBody>
          <a:bodyPr wrap="square" lIns="0" tIns="0" rIns="0" bIns="0" rtlCol="0"/>
          <a:lstStyle/>
          <a:p>
            <a:endParaRPr/>
          </a:p>
        </p:txBody>
      </p:sp>
      <p:sp>
        <p:nvSpPr>
          <p:cNvPr id="332" name="object 332"/>
          <p:cNvSpPr/>
          <p:nvPr/>
        </p:nvSpPr>
        <p:spPr>
          <a:xfrm>
            <a:off x="4399293" y="4559300"/>
            <a:ext cx="86995" cy="0"/>
          </a:xfrm>
          <a:custGeom>
            <a:avLst/>
            <a:gdLst/>
            <a:ahLst/>
            <a:cxnLst/>
            <a:rect l="l" t="t" r="r" b="b"/>
            <a:pathLst>
              <a:path w="86994">
                <a:moveTo>
                  <a:pt x="0" y="0"/>
                </a:moveTo>
                <a:lnTo>
                  <a:pt x="86868" y="0"/>
                </a:lnTo>
              </a:path>
            </a:pathLst>
          </a:custGeom>
          <a:ln w="3175">
            <a:solidFill>
              <a:srgbClr val="000000"/>
            </a:solidFill>
          </a:ln>
        </p:spPr>
        <p:txBody>
          <a:bodyPr wrap="square" lIns="0" tIns="0" rIns="0" bIns="0" rtlCol="0"/>
          <a:lstStyle/>
          <a:p>
            <a:endParaRPr/>
          </a:p>
        </p:txBody>
      </p:sp>
      <p:sp>
        <p:nvSpPr>
          <p:cNvPr id="333" name="object 333"/>
          <p:cNvSpPr/>
          <p:nvPr/>
        </p:nvSpPr>
        <p:spPr>
          <a:xfrm>
            <a:off x="4409199" y="4599686"/>
            <a:ext cx="25400" cy="18415"/>
          </a:xfrm>
          <a:custGeom>
            <a:avLst/>
            <a:gdLst/>
            <a:ahLst/>
            <a:cxnLst/>
            <a:rect l="l" t="t" r="r" b="b"/>
            <a:pathLst>
              <a:path w="25400" h="18414">
                <a:moveTo>
                  <a:pt x="18287" y="0"/>
                </a:moveTo>
                <a:lnTo>
                  <a:pt x="0" y="18287"/>
                </a:lnTo>
                <a:lnTo>
                  <a:pt x="25145" y="18287"/>
                </a:lnTo>
                <a:lnTo>
                  <a:pt x="18287" y="0"/>
                </a:lnTo>
                <a:close/>
              </a:path>
            </a:pathLst>
          </a:custGeom>
          <a:solidFill>
            <a:srgbClr val="000000"/>
          </a:solidFill>
        </p:spPr>
        <p:txBody>
          <a:bodyPr wrap="square" lIns="0" tIns="0" rIns="0" bIns="0" rtlCol="0"/>
          <a:lstStyle/>
          <a:p>
            <a:endParaRPr/>
          </a:p>
        </p:txBody>
      </p:sp>
      <p:sp>
        <p:nvSpPr>
          <p:cNvPr id="334" name="object 334"/>
          <p:cNvSpPr/>
          <p:nvPr/>
        </p:nvSpPr>
        <p:spPr>
          <a:xfrm>
            <a:off x="4409199" y="4599686"/>
            <a:ext cx="25400" cy="18415"/>
          </a:xfrm>
          <a:custGeom>
            <a:avLst/>
            <a:gdLst/>
            <a:ahLst/>
            <a:cxnLst/>
            <a:rect l="l" t="t" r="r" b="b"/>
            <a:pathLst>
              <a:path w="25400" h="18414">
                <a:moveTo>
                  <a:pt x="25145" y="18287"/>
                </a:moveTo>
                <a:lnTo>
                  <a:pt x="17525" y="0"/>
                </a:lnTo>
                <a:lnTo>
                  <a:pt x="0" y="18287"/>
                </a:lnTo>
                <a:lnTo>
                  <a:pt x="25145" y="18287"/>
                </a:lnTo>
              </a:path>
            </a:pathLst>
          </a:custGeom>
          <a:ln w="3175">
            <a:solidFill>
              <a:srgbClr val="000000"/>
            </a:solidFill>
          </a:ln>
        </p:spPr>
        <p:txBody>
          <a:bodyPr wrap="square" lIns="0" tIns="0" rIns="0" bIns="0" rtlCol="0"/>
          <a:lstStyle/>
          <a:p>
            <a:endParaRPr/>
          </a:p>
        </p:txBody>
      </p:sp>
      <p:sp>
        <p:nvSpPr>
          <p:cNvPr id="335" name="object 335"/>
          <p:cNvSpPr/>
          <p:nvPr/>
        </p:nvSpPr>
        <p:spPr>
          <a:xfrm>
            <a:off x="4409199" y="4592065"/>
            <a:ext cx="18415" cy="26034"/>
          </a:xfrm>
          <a:custGeom>
            <a:avLst/>
            <a:gdLst/>
            <a:ahLst/>
            <a:cxnLst/>
            <a:rect l="l" t="t" r="r" b="b"/>
            <a:pathLst>
              <a:path w="18414" h="26035">
                <a:moveTo>
                  <a:pt x="0" y="0"/>
                </a:moveTo>
                <a:lnTo>
                  <a:pt x="0" y="25908"/>
                </a:lnTo>
                <a:lnTo>
                  <a:pt x="18287" y="7620"/>
                </a:lnTo>
                <a:lnTo>
                  <a:pt x="0" y="0"/>
                </a:lnTo>
                <a:close/>
              </a:path>
            </a:pathLst>
          </a:custGeom>
          <a:solidFill>
            <a:srgbClr val="000000"/>
          </a:solidFill>
        </p:spPr>
        <p:txBody>
          <a:bodyPr wrap="square" lIns="0" tIns="0" rIns="0" bIns="0" rtlCol="0"/>
          <a:lstStyle/>
          <a:p>
            <a:endParaRPr/>
          </a:p>
        </p:txBody>
      </p:sp>
      <p:sp>
        <p:nvSpPr>
          <p:cNvPr id="336" name="object 336"/>
          <p:cNvSpPr/>
          <p:nvPr/>
        </p:nvSpPr>
        <p:spPr>
          <a:xfrm>
            <a:off x="4409199" y="4592065"/>
            <a:ext cx="17780" cy="26034"/>
          </a:xfrm>
          <a:custGeom>
            <a:avLst/>
            <a:gdLst/>
            <a:ahLst/>
            <a:cxnLst/>
            <a:rect l="l" t="t" r="r" b="b"/>
            <a:pathLst>
              <a:path w="17780" h="26035">
                <a:moveTo>
                  <a:pt x="17525" y="7620"/>
                </a:moveTo>
                <a:lnTo>
                  <a:pt x="0" y="0"/>
                </a:lnTo>
                <a:lnTo>
                  <a:pt x="0" y="25908"/>
                </a:lnTo>
                <a:lnTo>
                  <a:pt x="17525" y="7620"/>
                </a:lnTo>
              </a:path>
            </a:pathLst>
          </a:custGeom>
          <a:ln w="3175">
            <a:solidFill>
              <a:srgbClr val="000000"/>
            </a:solidFill>
          </a:ln>
        </p:spPr>
        <p:txBody>
          <a:bodyPr wrap="square" lIns="0" tIns="0" rIns="0" bIns="0" rtlCol="0"/>
          <a:lstStyle/>
          <a:p>
            <a:endParaRPr/>
          </a:p>
        </p:txBody>
      </p:sp>
      <p:sp>
        <p:nvSpPr>
          <p:cNvPr id="337" name="object 337"/>
          <p:cNvSpPr/>
          <p:nvPr/>
        </p:nvSpPr>
        <p:spPr>
          <a:xfrm>
            <a:off x="4390910" y="4592065"/>
            <a:ext cx="18415" cy="26034"/>
          </a:xfrm>
          <a:custGeom>
            <a:avLst/>
            <a:gdLst/>
            <a:ahLst/>
            <a:cxnLst/>
            <a:rect l="l" t="t" r="r" b="b"/>
            <a:pathLst>
              <a:path w="18414" h="26035">
                <a:moveTo>
                  <a:pt x="18287" y="0"/>
                </a:moveTo>
                <a:lnTo>
                  <a:pt x="0" y="7620"/>
                </a:lnTo>
                <a:lnTo>
                  <a:pt x="18287" y="25908"/>
                </a:lnTo>
                <a:lnTo>
                  <a:pt x="18287" y="0"/>
                </a:lnTo>
                <a:close/>
              </a:path>
            </a:pathLst>
          </a:custGeom>
          <a:solidFill>
            <a:srgbClr val="000000"/>
          </a:solidFill>
        </p:spPr>
        <p:txBody>
          <a:bodyPr wrap="square" lIns="0" tIns="0" rIns="0" bIns="0" rtlCol="0"/>
          <a:lstStyle/>
          <a:p>
            <a:endParaRPr/>
          </a:p>
        </p:txBody>
      </p:sp>
      <p:sp>
        <p:nvSpPr>
          <p:cNvPr id="338" name="object 338"/>
          <p:cNvSpPr/>
          <p:nvPr/>
        </p:nvSpPr>
        <p:spPr>
          <a:xfrm>
            <a:off x="4390910" y="4592065"/>
            <a:ext cx="18415" cy="26034"/>
          </a:xfrm>
          <a:custGeom>
            <a:avLst/>
            <a:gdLst/>
            <a:ahLst/>
            <a:cxnLst/>
            <a:rect l="l" t="t" r="r" b="b"/>
            <a:pathLst>
              <a:path w="18414" h="26035">
                <a:moveTo>
                  <a:pt x="18287" y="0"/>
                </a:moveTo>
                <a:lnTo>
                  <a:pt x="0" y="7620"/>
                </a:lnTo>
                <a:lnTo>
                  <a:pt x="18287" y="25908"/>
                </a:lnTo>
                <a:lnTo>
                  <a:pt x="18287" y="0"/>
                </a:lnTo>
              </a:path>
            </a:pathLst>
          </a:custGeom>
          <a:ln w="3175">
            <a:solidFill>
              <a:srgbClr val="000000"/>
            </a:solidFill>
          </a:ln>
        </p:spPr>
        <p:txBody>
          <a:bodyPr wrap="square" lIns="0" tIns="0" rIns="0" bIns="0" rtlCol="0"/>
          <a:lstStyle/>
          <a:p>
            <a:endParaRPr/>
          </a:p>
        </p:txBody>
      </p:sp>
      <p:sp>
        <p:nvSpPr>
          <p:cNvPr id="339" name="object 339"/>
          <p:cNvSpPr/>
          <p:nvPr/>
        </p:nvSpPr>
        <p:spPr>
          <a:xfrm>
            <a:off x="4383290" y="4599686"/>
            <a:ext cx="26034" cy="18415"/>
          </a:xfrm>
          <a:custGeom>
            <a:avLst/>
            <a:gdLst/>
            <a:ahLst/>
            <a:cxnLst/>
            <a:rect l="l" t="t" r="r" b="b"/>
            <a:pathLst>
              <a:path w="26035" h="18414">
                <a:moveTo>
                  <a:pt x="7619" y="0"/>
                </a:moveTo>
                <a:lnTo>
                  <a:pt x="0" y="18287"/>
                </a:lnTo>
                <a:lnTo>
                  <a:pt x="25907" y="18287"/>
                </a:lnTo>
                <a:lnTo>
                  <a:pt x="7619" y="0"/>
                </a:lnTo>
                <a:close/>
              </a:path>
            </a:pathLst>
          </a:custGeom>
          <a:solidFill>
            <a:srgbClr val="000000"/>
          </a:solidFill>
        </p:spPr>
        <p:txBody>
          <a:bodyPr wrap="square" lIns="0" tIns="0" rIns="0" bIns="0" rtlCol="0"/>
          <a:lstStyle/>
          <a:p>
            <a:endParaRPr/>
          </a:p>
        </p:txBody>
      </p:sp>
      <p:sp>
        <p:nvSpPr>
          <p:cNvPr id="340" name="object 340"/>
          <p:cNvSpPr/>
          <p:nvPr/>
        </p:nvSpPr>
        <p:spPr>
          <a:xfrm>
            <a:off x="4383290" y="4599686"/>
            <a:ext cx="26034" cy="18415"/>
          </a:xfrm>
          <a:custGeom>
            <a:avLst/>
            <a:gdLst/>
            <a:ahLst/>
            <a:cxnLst/>
            <a:rect l="l" t="t" r="r" b="b"/>
            <a:pathLst>
              <a:path w="26035" h="18414">
                <a:moveTo>
                  <a:pt x="7619" y="0"/>
                </a:moveTo>
                <a:lnTo>
                  <a:pt x="0" y="18287"/>
                </a:lnTo>
                <a:lnTo>
                  <a:pt x="25907" y="18287"/>
                </a:lnTo>
                <a:lnTo>
                  <a:pt x="7619" y="0"/>
                </a:lnTo>
              </a:path>
            </a:pathLst>
          </a:custGeom>
          <a:ln w="3175">
            <a:solidFill>
              <a:srgbClr val="000000"/>
            </a:solidFill>
          </a:ln>
        </p:spPr>
        <p:txBody>
          <a:bodyPr wrap="square" lIns="0" tIns="0" rIns="0" bIns="0" rtlCol="0"/>
          <a:lstStyle/>
          <a:p>
            <a:endParaRPr/>
          </a:p>
        </p:txBody>
      </p:sp>
      <p:sp>
        <p:nvSpPr>
          <p:cNvPr id="341" name="object 341"/>
          <p:cNvSpPr/>
          <p:nvPr/>
        </p:nvSpPr>
        <p:spPr>
          <a:xfrm>
            <a:off x="4383290" y="4617974"/>
            <a:ext cx="26034" cy="18415"/>
          </a:xfrm>
          <a:custGeom>
            <a:avLst/>
            <a:gdLst/>
            <a:ahLst/>
            <a:cxnLst/>
            <a:rect l="l" t="t" r="r" b="b"/>
            <a:pathLst>
              <a:path w="26035" h="18414">
                <a:moveTo>
                  <a:pt x="25907" y="0"/>
                </a:moveTo>
                <a:lnTo>
                  <a:pt x="0" y="0"/>
                </a:lnTo>
                <a:lnTo>
                  <a:pt x="7619" y="18287"/>
                </a:lnTo>
                <a:lnTo>
                  <a:pt x="25907" y="0"/>
                </a:lnTo>
                <a:close/>
              </a:path>
            </a:pathLst>
          </a:custGeom>
          <a:solidFill>
            <a:srgbClr val="000000"/>
          </a:solidFill>
        </p:spPr>
        <p:txBody>
          <a:bodyPr wrap="square" lIns="0" tIns="0" rIns="0" bIns="0" rtlCol="0"/>
          <a:lstStyle/>
          <a:p>
            <a:endParaRPr/>
          </a:p>
        </p:txBody>
      </p:sp>
      <p:sp>
        <p:nvSpPr>
          <p:cNvPr id="342" name="object 342"/>
          <p:cNvSpPr/>
          <p:nvPr/>
        </p:nvSpPr>
        <p:spPr>
          <a:xfrm>
            <a:off x="4383290" y="4617974"/>
            <a:ext cx="26034" cy="18415"/>
          </a:xfrm>
          <a:custGeom>
            <a:avLst/>
            <a:gdLst/>
            <a:ahLst/>
            <a:cxnLst/>
            <a:rect l="l" t="t" r="r" b="b"/>
            <a:pathLst>
              <a:path w="26035" h="18414">
                <a:moveTo>
                  <a:pt x="0" y="0"/>
                </a:moveTo>
                <a:lnTo>
                  <a:pt x="7619" y="18287"/>
                </a:lnTo>
                <a:lnTo>
                  <a:pt x="25907" y="0"/>
                </a:lnTo>
                <a:lnTo>
                  <a:pt x="0" y="0"/>
                </a:lnTo>
              </a:path>
            </a:pathLst>
          </a:custGeom>
          <a:ln w="3175">
            <a:solidFill>
              <a:srgbClr val="000000"/>
            </a:solidFill>
          </a:ln>
        </p:spPr>
        <p:txBody>
          <a:bodyPr wrap="square" lIns="0" tIns="0" rIns="0" bIns="0" rtlCol="0"/>
          <a:lstStyle/>
          <a:p>
            <a:endParaRPr/>
          </a:p>
        </p:txBody>
      </p:sp>
      <p:sp>
        <p:nvSpPr>
          <p:cNvPr id="343" name="object 343"/>
          <p:cNvSpPr/>
          <p:nvPr/>
        </p:nvSpPr>
        <p:spPr>
          <a:xfrm>
            <a:off x="4390910" y="4617974"/>
            <a:ext cx="18415" cy="26034"/>
          </a:xfrm>
          <a:custGeom>
            <a:avLst/>
            <a:gdLst/>
            <a:ahLst/>
            <a:cxnLst/>
            <a:rect l="l" t="t" r="r" b="b"/>
            <a:pathLst>
              <a:path w="18414" h="26035">
                <a:moveTo>
                  <a:pt x="18287" y="0"/>
                </a:moveTo>
                <a:lnTo>
                  <a:pt x="0" y="18287"/>
                </a:lnTo>
                <a:lnTo>
                  <a:pt x="18287" y="25908"/>
                </a:lnTo>
                <a:lnTo>
                  <a:pt x="18287" y="0"/>
                </a:lnTo>
                <a:close/>
              </a:path>
            </a:pathLst>
          </a:custGeom>
          <a:solidFill>
            <a:srgbClr val="000000"/>
          </a:solidFill>
        </p:spPr>
        <p:txBody>
          <a:bodyPr wrap="square" lIns="0" tIns="0" rIns="0" bIns="0" rtlCol="0"/>
          <a:lstStyle/>
          <a:p>
            <a:endParaRPr/>
          </a:p>
        </p:txBody>
      </p:sp>
      <p:sp>
        <p:nvSpPr>
          <p:cNvPr id="344" name="object 344"/>
          <p:cNvSpPr/>
          <p:nvPr/>
        </p:nvSpPr>
        <p:spPr>
          <a:xfrm>
            <a:off x="4390910" y="4617974"/>
            <a:ext cx="18415" cy="26034"/>
          </a:xfrm>
          <a:custGeom>
            <a:avLst/>
            <a:gdLst/>
            <a:ahLst/>
            <a:cxnLst/>
            <a:rect l="l" t="t" r="r" b="b"/>
            <a:pathLst>
              <a:path w="18414" h="26035">
                <a:moveTo>
                  <a:pt x="0" y="18287"/>
                </a:moveTo>
                <a:lnTo>
                  <a:pt x="18287" y="25908"/>
                </a:lnTo>
                <a:lnTo>
                  <a:pt x="18287" y="0"/>
                </a:lnTo>
                <a:lnTo>
                  <a:pt x="0" y="18287"/>
                </a:lnTo>
              </a:path>
            </a:pathLst>
          </a:custGeom>
          <a:ln w="3175">
            <a:solidFill>
              <a:srgbClr val="000000"/>
            </a:solidFill>
          </a:ln>
        </p:spPr>
        <p:txBody>
          <a:bodyPr wrap="square" lIns="0" tIns="0" rIns="0" bIns="0" rtlCol="0"/>
          <a:lstStyle/>
          <a:p>
            <a:endParaRPr/>
          </a:p>
        </p:txBody>
      </p:sp>
      <p:sp>
        <p:nvSpPr>
          <p:cNvPr id="345" name="object 345"/>
          <p:cNvSpPr/>
          <p:nvPr/>
        </p:nvSpPr>
        <p:spPr>
          <a:xfrm>
            <a:off x="4409199" y="4617974"/>
            <a:ext cx="18415" cy="26034"/>
          </a:xfrm>
          <a:custGeom>
            <a:avLst/>
            <a:gdLst/>
            <a:ahLst/>
            <a:cxnLst/>
            <a:rect l="l" t="t" r="r" b="b"/>
            <a:pathLst>
              <a:path w="18414" h="26035">
                <a:moveTo>
                  <a:pt x="0" y="0"/>
                </a:moveTo>
                <a:lnTo>
                  <a:pt x="0" y="25908"/>
                </a:lnTo>
                <a:lnTo>
                  <a:pt x="18287" y="18287"/>
                </a:lnTo>
                <a:lnTo>
                  <a:pt x="0" y="0"/>
                </a:lnTo>
                <a:close/>
              </a:path>
            </a:pathLst>
          </a:custGeom>
          <a:solidFill>
            <a:srgbClr val="000000"/>
          </a:solidFill>
        </p:spPr>
        <p:txBody>
          <a:bodyPr wrap="square" lIns="0" tIns="0" rIns="0" bIns="0" rtlCol="0"/>
          <a:lstStyle/>
          <a:p>
            <a:endParaRPr/>
          </a:p>
        </p:txBody>
      </p:sp>
      <p:sp>
        <p:nvSpPr>
          <p:cNvPr id="346" name="object 346"/>
          <p:cNvSpPr/>
          <p:nvPr/>
        </p:nvSpPr>
        <p:spPr>
          <a:xfrm>
            <a:off x="4409199" y="4617974"/>
            <a:ext cx="17780" cy="26034"/>
          </a:xfrm>
          <a:custGeom>
            <a:avLst/>
            <a:gdLst/>
            <a:ahLst/>
            <a:cxnLst/>
            <a:rect l="l" t="t" r="r" b="b"/>
            <a:pathLst>
              <a:path w="17780" h="26035">
                <a:moveTo>
                  <a:pt x="0" y="25908"/>
                </a:moveTo>
                <a:lnTo>
                  <a:pt x="17525" y="18287"/>
                </a:lnTo>
                <a:lnTo>
                  <a:pt x="0" y="0"/>
                </a:lnTo>
                <a:lnTo>
                  <a:pt x="0" y="25908"/>
                </a:lnTo>
              </a:path>
            </a:pathLst>
          </a:custGeom>
          <a:ln w="3175">
            <a:solidFill>
              <a:srgbClr val="000000"/>
            </a:solidFill>
          </a:ln>
        </p:spPr>
        <p:txBody>
          <a:bodyPr wrap="square" lIns="0" tIns="0" rIns="0" bIns="0" rtlCol="0"/>
          <a:lstStyle/>
          <a:p>
            <a:endParaRPr/>
          </a:p>
        </p:txBody>
      </p:sp>
      <p:sp>
        <p:nvSpPr>
          <p:cNvPr id="347" name="object 347"/>
          <p:cNvSpPr/>
          <p:nvPr/>
        </p:nvSpPr>
        <p:spPr>
          <a:xfrm>
            <a:off x="4409199" y="4617974"/>
            <a:ext cx="25400" cy="18415"/>
          </a:xfrm>
          <a:custGeom>
            <a:avLst/>
            <a:gdLst/>
            <a:ahLst/>
            <a:cxnLst/>
            <a:rect l="l" t="t" r="r" b="b"/>
            <a:pathLst>
              <a:path w="25400" h="18414">
                <a:moveTo>
                  <a:pt x="25145" y="0"/>
                </a:moveTo>
                <a:lnTo>
                  <a:pt x="0" y="0"/>
                </a:lnTo>
                <a:lnTo>
                  <a:pt x="18287" y="18287"/>
                </a:lnTo>
                <a:lnTo>
                  <a:pt x="25145" y="0"/>
                </a:lnTo>
                <a:close/>
              </a:path>
            </a:pathLst>
          </a:custGeom>
          <a:solidFill>
            <a:srgbClr val="000000"/>
          </a:solidFill>
        </p:spPr>
        <p:txBody>
          <a:bodyPr wrap="square" lIns="0" tIns="0" rIns="0" bIns="0" rtlCol="0"/>
          <a:lstStyle/>
          <a:p>
            <a:endParaRPr/>
          </a:p>
        </p:txBody>
      </p:sp>
      <p:sp>
        <p:nvSpPr>
          <p:cNvPr id="348" name="object 348"/>
          <p:cNvSpPr/>
          <p:nvPr/>
        </p:nvSpPr>
        <p:spPr>
          <a:xfrm>
            <a:off x="4409199" y="4617974"/>
            <a:ext cx="25400" cy="18415"/>
          </a:xfrm>
          <a:custGeom>
            <a:avLst/>
            <a:gdLst/>
            <a:ahLst/>
            <a:cxnLst/>
            <a:rect l="l" t="t" r="r" b="b"/>
            <a:pathLst>
              <a:path w="25400" h="18414">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349" name="object 349"/>
          <p:cNvSpPr/>
          <p:nvPr/>
        </p:nvSpPr>
        <p:spPr>
          <a:xfrm>
            <a:off x="4399293" y="4555489"/>
            <a:ext cx="86995" cy="8890"/>
          </a:xfrm>
          <a:custGeom>
            <a:avLst/>
            <a:gdLst/>
            <a:ahLst/>
            <a:cxnLst/>
            <a:rect l="l" t="t" r="r" b="b"/>
            <a:pathLst>
              <a:path w="86994" h="8889">
                <a:moveTo>
                  <a:pt x="86868" y="0"/>
                </a:moveTo>
                <a:lnTo>
                  <a:pt x="0" y="8382"/>
                </a:lnTo>
                <a:lnTo>
                  <a:pt x="86868" y="8382"/>
                </a:lnTo>
                <a:lnTo>
                  <a:pt x="86868" y="0"/>
                </a:lnTo>
                <a:close/>
              </a:path>
            </a:pathLst>
          </a:custGeom>
          <a:solidFill>
            <a:srgbClr val="000000"/>
          </a:solidFill>
        </p:spPr>
        <p:txBody>
          <a:bodyPr wrap="square" lIns="0" tIns="0" rIns="0" bIns="0" rtlCol="0"/>
          <a:lstStyle/>
          <a:p>
            <a:endParaRPr/>
          </a:p>
        </p:txBody>
      </p:sp>
      <p:sp>
        <p:nvSpPr>
          <p:cNvPr id="350" name="object 350"/>
          <p:cNvSpPr/>
          <p:nvPr/>
        </p:nvSpPr>
        <p:spPr>
          <a:xfrm>
            <a:off x="4399293" y="4555489"/>
            <a:ext cx="86995" cy="8890"/>
          </a:xfrm>
          <a:custGeom>
            <a:avLst/>
            <a:gdLst/>
            <a:ahLst/>
            <a:cxnLst/>
            <a:rect l="l" t="t" r="r" b="b"/>
            <a:pathLst>
              <a:path w="86994" h="8889">
                <a:moveTo>
                  <a:pt x="86868" y="0"/>
                </a:moveTo>
                <a:lnTo>
                  <a:pt x="0" y="0"/>
                </a:lnTo>
                <a:lnTo>
                  <a:pt x="0" y="8382"/>
                </a:lnTo>
                <a:lnTo>
                  <a:pt x="86868" y="0"/>
                </a:lnTo>
                <a:close/>
              </a:path>
            </a:pathLst>
          </a:custGeom>
          <a:solidFill>
            <a:srgbClr val="000000"/>
          </a:solidFill>
        </p:spPr>
        <p:txBody>
          <a:bodyPr wrap="square" lIns="0" tIns="0" rIns="0" bIns="0" rtlCol="0"/>
          <a:lstStyle/>
          <a:p>
            <a:endParaRPr/>
          </a:p>
        </p:txBody>
      </p:sp>
      <p:sp>
        <p:nvSpPr>
          <p:cNvPr id="351" name="object 351"/>
          <p:cNvSpPr/>
          <p:nvPr/>
        </p:nvSpPr>
        <p:spPr>
          <a:xfrm>
            <a:off x="4399293" y="4555489"/>
            <a:ext cx="86995" cy="8890"/>
          </a:xfrm>
          <a:custGeom>
            <a:avLst/>
            <a:gdLst/>
            <a:ahLst/>
            <a:cxnLst/>
            <a:rect l="l" t="t" r="r" b="b"/>
            <a:pathLst>
              <a:path w="86994" h="8889">
                <a:moveTo>
                  <a:pt x="86868" y="8382"/>
                </a:moveTo>
                <a:lnTo>
                  <a:pt x="86868" y="0"/>
                </a:lnTo>
                <a:lnTo>
                  <a:pt x="0" y="0"/>
                </a:lnTo>
                <a:lnTo>
                  <a:pt x="0" y="8382"/>
                </a:lnTo>
                <a:lnTo>
                  <a:pt x="86868" y="8382"/>
                </a:lnTo>
              </a:path>
            </a:pathLst>
          </a:custGeom>
          <a:ln w="3175">
            <a:solidFill>
              <a:srgbClr val="000000"/>
            </a:solidFill>
          </a:ln>
        </p:spPr>
        <p:txBody>
          <a:bodyPr wrap="square" lIns="0" tIns="0" rIns="0" bIns="0" rtlCol="0"/>
          <a:lstStyle/>
          <a:p>
            <a:endParaRPr/>
          </a:p>
        </p:txBody>
      </p:sp>
      <p:sp>
        <p:nvSpPr>
          <p:cNvPr id="352" name="object 352"/>
          <p:cNvSpPr/>
          <p:nvPr/>
        </p:nvSpPr>
        <p:spPr>
          <a:xfrm>
            <a:off x="4399293" y="4559300"/>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353" name="object 353"/>
          <p:cNvSpPr/>
          <p:nvPr/>
        </p:nvSpPr>
        <p:spPr>
          <a:xfrm>
            <a:off x="4399293" y="4559300"/>
            <a:ext cx="86995" cy="0"/>
          </a:xfrm>
          <a:custGeom>
            <a:avLst/>
            <a:gdLst/>
            <a:ahLst/>
            <a:cxnLst/>
            <a:rect l="l" t="t" r="r" b="b"/>
            <a:pathLst>
              <a:path w="86994">
                <a:moveTo>
                  <a:pt x="86868" y="0"/>
                </a:moveTo>
                <a:lnTo>
                  <a:pt x="0" y="0"/>
                </a:lnTo>
              </a:path>
            </a:pathLst>
          </a:custGeom>
          <a:ln w="3175">
            <a:solidFill>
              <a:srgbClr val="000000"/>
            </a:solidFill>
          </a:ln>
        </p:spPr>
        <p:txBody>
          <a:bodyPr wrap="square" lIns="0" tIns="0" rIns="0" bIns="0" rtlCol="0"/>
          <a:lstStyle/>
          <a:p>
            <a:endParaRPr/>
          </a:p>
        </p:txBody>
      </p:sp>
      <p:sp>
        <p:nvSpPr>
          <p:cNvPr id="354" name="object 354"/>
          <p:cNvSpPr/>
          <p:nvPr/>
        </p:nvSpPr>
        <p:spPr>
          <a:xfrm>
            <a:off x="3328682" y="4599686"/>
            <a:ext cx="26034" cy="18415"/>
          </a:xfrm>
          <a:custGeom>
            <a:avLst/>
            <a:gdLst/>
            <a:ahLst/>
            <a:cxnLst/>
            <a:rect l="l" t="t" r="r" b="b"/>
            <a:pathLst>
              <a:path w="26035" h="18414">
                <a:moveTo>
                  <a:pt x="18288" y="0"/>
                </a:moveTo>
                <a:lnTo>
                  <a:pt x="0" y="18287"/>
                </a:lnTo>
                <a:lnTo>
                  <a:pt x="25908" y="18287"/>
                </a:lnTo>
                <a:lnTo>
                  <a:pt x="18288" y="0"/>
                </a:lnTo>
                <a:close/>
              </a:path>
            </a:pathLst>
          </a:custGeom>
          <a:solidFill>
            <a:srgbClr val="000000"/>
          </a:solidFill>
        </p:spPr>
        <p:txBody>
          <a:bodyPr wrap="square" lIns="0" tIns="0" rIns="0" bIns="0" rtlCol="0"/>
          <a:lstStyle/>
          <a:p>
            <a:endParaRPr/>
          </a:p>
        </p:txBody>
      </p:sp>
      <p:sp>
        <p:nvSpPr>
          <p:cNvPr id="355" name="object 355"/>
          <p:cNvSpPr/>
          <p:nvPr/>
        </p:nvSpPr>
        <p:spPr>
          <a:xfrm>
            <a:off x="3328682" y="4599686"/>
            <a:ext cx="26034" cy="18415"/>
          </a:xfrm>
          <a:custGeom>
            <a:avLst/>
            <a:gdLst/>
            <a:ahLst/>
            <a:cxnLst/>
            <a:rect l="l" t="t" r="r" b="b"/>
            <a:pathLst>
              <a:path w="26035" h="18414">
                <a:moveTo>
                  <a:pt x="25908" y="18287"/>
                </a:moveTo>
                <a:lnTo>
                  <a:pt x="17526" y="0"/>
                </a:lnTo>
                <a:lnTo>
                  <a:pt x="0" y="18287"/>
                </a:lnTo>
                <a:lnTo>
                  <a:pt x="25908" y="18287"/>
                </a:lnTo>
              </a:path>
            </a:pathLst>
          </a:custGeom>
          <a:ln w="3175">
            <a:solidFill>
              <a:srgbClr val="000000"/>
            </a:solidFill>
          </a:ln>
        </p:spPr>
        <p:txBody>
          <a:bodyPr wrap="square" lIns="0" tIns="0" rIns="0" bIns="0" rtlCol="0"/>
          <a:lstStyle/>
          <a:p>
            <a:endParaRPr/>
          </a:p>
        </p:txBody>
      </p:sp>
      <p:sp>
        <p:nvSpPr>
          <p:cNvPr id="356" name="object 356"/>
          <p:cNvSpPr/>
          <p:nvPr/>
        </p:nvSpPr>
        <p:spPr>
          <a:xfrm>
            <a:off x="3328682" y="4592065"/>
            <a:ext cx="18415" cy="26034"/>
          </a:xfrm>
          <a:custGeom>
            <a:avLst/>
            <a:gdLst/>
            <a:ahLst/>
            <a:cxnLst/>
            <a:rect l="l" t="t" r="r" b="b"/>
            <a:pathLst>
              <a:path w="18414" h="26035">
                <a:moveTo>
                  <a:pt x="0" y="0"/>
                </a:moveTo>
                <a:lnTo>
                  <a:pt x="0" y="25908"/>
                </a:lnTo>
                <a:lnTo>
                  <a:pt x="18288" y="7620"/>
                </a:lnTo>
                <a:lnTo>
                  <a:pt x="0" y="0"/>
                </a:lnTo>
                <a:close/>
              </a:path>
            </a:pathLst>
          </a:custGeom>
          <a:solidFill>
            <a:srgbClr val="000000"/>
          </a:solidFill>
        </p:spPr>
        <p:txBody>
          <a:bodyPr wrap="square" lIns="0" tIns="0" rIns="0" bIns="0" rtlCol="0"/>
          <a:lstStyle/>
          <a:p>
            <a:endParaRPr/>
          </a:p>
        </p:txBody>
      </p:sp>
      <p:sp>
        <p:nvSpPr>
          <p:cNvPr id="357" name="object 357"/>
          <p:cNvSpPr/>
          <p:nvPr/>
        </p:nvSpPr>
        <p:spPr>
          <a:xfrm>
            <a:off x="3328682" y="4592065"/>
            <a:ext cx="17780" cy="26034"/>
          </a:xfrm>
          <a:custGeom>
            <a:avLst/>
            <a:gdLst/>
            <a:ahLst/>
            <a:cxnLst/>
            <a:rect l="l" t="t" r="r" b="b"/>
            <a:pathLst>
              <a:path w="17780" h="26035">
                <a:moveTo>
                  <a:pt x="17526" y="7620"/>
                </a:moveTo>
                <a:lnTo>
                  <a:pt x="0" y="0"/>
                </a:lnTo>
                <a:lnTo>
                  <a:pt x="0" y="25908"/>
                </a:lnTo>
                <a:lnTo>
                  <a:pt x="17526" y="7620"/>
                </a:lnTo>
              </a:path>
            </a:pathLst>
          </a:custGeom>
          <a:ln w="3175">
            <a:solidFill>
              <a:srgbClr val="000000"/>
            </a:solidFill>
          </a:ln>
        </p:spPr>
        <p:txBody>
          <a:bodyPr wrap="square" lIns="0" tIns="0" rIns="0" bIns="0" rtlCol="0"/>
          <a:lstStyle/>
          <a:p>
            <a:endParaRPr/>
          </a:p>
        </p:txBody>
      </p:sp>
      <p:sp>
        <p:nvSpPr>
          <p:cNvPr id="358" name="object 358"/>
          <p:cNvSpPr/>
          <p:nvPr/>
        </p:nvSpPr>
        <p:spPr>
          <a:xfrm>
            <a:off x="3310394" y="4592065"/>
            <a:ext cx="18415" cy="26034"/>
          </a:xfrm>
          <a:custGeom>
            <a:avLst/>
            <a:gdLst/>
            <a:ahLst/>
            <a:cxnLst/>
            <a:rect l="l" t="t" r="r" b="b"/>
            <a:pathLst>
              <a:path w="18414" h="26035">
                <a:moveTo>
                  <a:pt x="18287" y="0"/>
                </a:moveTo>
                <a:lnTo>
                  <a:pt x="0" y="7620"/>
                </a:lnTo>
                <a:lnTo>
                  <a:pt x="18287" y="25908"/>
                </a:lnTo>
                <a:lnTo>
                  <a:pt x="18287" y="0"/>
                </a:lnTo>
                <a:close/>
              </a:path>
            </a:pathLst>
          </a:custGeom>
          <a:solidFill>
            <a:srgbClr val="000000"/>
          </a:solidFill>
        </p:spPr>
        <p:txBody>
          <a:bodyPr wrap="square" lIns="0" tIns="0" rIns="0" bIns="0" rtlCol="0"/>
          <a:lstStyle/>
          <a:p>
            <a:endParaRPr/>
          </a:p>
        </p:txBody>
      </p:sp>
      <p:sp>
        <p:nvSpPr>
          <p:cNvPr id="359" name="object 359"/>
          <p:cNvSpPr/>
          <p:nvPr/>
        </p:nvSpPr>
        <p:spPr>
          <a:xfrm>
            <a:off x="3310394" y="4592065"/>
            <a:ext cx="18415" cy="26034"/>
          </a:xfrm>
          <a:custGeom>
            <a:avLst/>
            <a:gdLst/>
            <a:ahLst/>
            <a:cxnLst/>
            <a:rect l="l" t="t" r="r" b="b"/>
            <a:pathLst>
              <a:path w="18414" h="26035">
                <a:moveTo>
                  <a:pt x="18287" y="0"/>
                </a:moveTo>
                <a:lnTo>
                  <a:pt x="0" y="7620"/>
                </a:lnTo>
                <a:lnTo>
                  <a:pt x="18287" y="25908"/>
                </a:lnTo>
                <a:lnTo>
                  <a:pt x="18287" y="0"/>
                </a:lnTo>
              </a:path>
            </a:pathLst>
          </a:custGeom>
          <a:ln w="3175">
            <a:solidFill>
              <a:srgbClr val="000000"/>
            </a:solidFill>
          </a:ln>
        </p:spPr>
        <p:txBody>
          <a:bodyPr wrap="square" lIns="0" tIns="0" rIns="0" bIns="0" rtlCol="0"/>
          <a:lstStyle/>
          <a:p>
            <a:endParaRPr/>
          </a:p>
        </p:txBody>
      </p:sp>
      <p:sp>
        <p:nvSpPr>
          <p:cNvPr id="360" name="object 360"/>
          <p:cNvSpPr/>
          <p:nvPr/>
        </p:nvSpPr>
        <p:spPr>
          <a:xfrm>
            <a:off x="3302774" y="4599686"/>
            <a:ext cx="26034" cy="18415"/>
          </a:xfrm>
          <a:custGeom>
            <a:avLst/>
            <a:gdLst/>
            <a:ahLst/>
            <a:cxnLst/>
            <a:rect l="l" t="t" r="r" b="b"/>
            <a:pathLst>
              <a:path w="26035" h="18414">
                <a:moveTo>
                  <a:pt x="7620" y="0"/>
                </a:moveTo>
                <a:lnTo>
                  <a:pt x="0" y="18287"/>
                </a:lnTo>
                <a:lnTo>
                  <a:pt x="25907" y="18287"/>
                </a:lnTo>
                <a:lnTo>
                  <a:pt x="7620" y="0"/>
                </a:lnTo>
                <a:close/>
              </a:path>
            </a:pathLst>
          </a:custGeom>
          <a:solidFill>
            <a:srgbClr val="000000"/>
          </a:solidFill>
        </p:spPr>
        <p:txBody>
          <a:bodyPr wrap="square" lIns="0" tIns="0" rIns="0" bIns="0" rtlCol="0"/>
          <a:lstStyle/>
          <a:p>
            <a:endParaRPr/>
          </a:p>
        </p:txBody>
      </p:sp>
      <p:sp>
        <p:nvSpPr>
          <p:cNvPr id="361" name="object 361"/>
          <p:cNvSpPr/>
          <p:nvPr/>
        </p:nvSpPr>
        <p:spPr>
          <a:xfrm>
            <a:off x="3302774" y="4599686"/>
            <a:ext cx="26034" cy="18415"/>
          </a:xfrm>
          <a:custGeom>
            <a:avLst/>
            <a:gdLst/>
            <a:ahLst/>
            <a:cxnLst/>
            <a:rect l="l" t="t" r="r" b="b"/>
            <a:pathLst>
              <a:path w="26035" h="18414">
                <a:moveTo>
                  <a:pt x="7620" y="0"/>
                </a:moveTo>
                <a:lnTo>
                  <a:pt x="0" y="18287"/>
                </a:lnTo>
                <a:lnTo>
                  <a:pt x="25907" y="18287"/>
                </a:lnTo>
                <a:lnTo>
                  <a:pt x="7620" y="0"/>
                </a:lnTo>
              </a:path>
            </a:pathLst>
          </a:custGeom>
          <a:ln w="3175">
            <a:solidFill>
              <a:srgbClr val="000000"/>
            </a:solidFill>
          </a:ln>
        </p:spPr>
        <p:txBody>
          <a:bodyPr wrap="square" lIns="0" tIns="0" rIns="0" bIns="0" rtlCol="0"/>
          <a:lstStyle/>
          <a:p>
            <a:endParaRPr/>
          </a:p>
        </p:txBody>
      </p:sp>
      <p:sp>
        <p:nvSpPr>
          <p:cNvPr id="362" name="object 362"/>
          <p:cNvSpPr/>
          <p:nvPr/>
        </p:nvSpPr>
        <p:spPr>
          <a:xfrm>
            <a:off x="3302774" y="4617974"/>
            <a:ext cx="26034" cy="18415"/>
          </a:xfrm>
          <a:custGeom>
            <a:avLst/>
            <a:gdLst/>
            <a:ahLst/>
            <a:cxnLst/>
            <a:rect l="l" t="t" r="r" b="b"/>
            <a:pathLst>
              <a:path w="26035" h="18414">
                <a:moveTo>
                  <a:pt x="25907" y="0"/>
                </a:moveTo>
                <a:lnTo>
                  <a:pt x="0" y="0"/>
                </a:lnTo>
                <a:lnTo>
                  <a:pt x="7620" y="18287"/>
                </a:lnTo>
                <a:lnTo>
                  <a:pt x="25907" y="0"/>
                </a:lnTo>
                <a:close/>
              </a:path>
            </a:pathLst>
          </a:custGeom>
          <a:solidFill>
            <a:srgbClr val="000000"/>
          </a:solidFill>
        </p:spPr>
        <p:txBody>
          <a:bodyPr wrap="square" lIns="0" tIns="0" rIns="0" bIns="0" rtlCol="0"/>
          <a:lstStyle/>
          <a:p>
            <a:endParaRPr/>
          </a:p>
        </p:txBody>
      </p:sp>
      <p:sp>
        <p:nvSpPr>
          <p:cNvPr id="363" name="object 363"/>
          <p:cNvSpPr/>
          <p:nvPr/>
        </p:nvSpPr>
        <p:spPr>
          <a:xfrm>
            <a:off x="3302774" y="4617974"/>
            <a:ext cx="26034" cy="18415"/>
          </a:xfrm>
          <a:custGeom>
            <a:avLst/>
            <a:gdLst/>
            <a:ahLst/>
            <a:cxnLst/>
            <a:rect l="l" t="t" r="r" b="b"/>
            <a:pathLst>
              <a:path w="26035" h="18414">
                <a:moveTo>
                  <a:pt x="0" y="0"/>
                </a:moveTo>
                <a:lnTo>
                  <a:pt x="7620" y="18287"/>
                </a:lnTo>
                <a:lnTo>
                  <a:pt x="25907" y="0"/>
                </a:lnTo>
                <a:lnTo>
                  <a:pt x="0" y="0"/>
                </a:lnTo>
              </a:path>
            </a:pathLst>
          </a:custGeom>
          <a:ln w="3175">
            <a:solidFill>
              <a:srgbClr val="000000"/>
            </a:solidFill>
          </a:ln>
        </p:spPr>
        <p:txBody>
          <a:bodyPr wrap="square" lIns="0" tIns="0" rIns="0" bIns="0" rtlCol="0"/>
          <a:lstStyle/>
          <a:p>
            <a:endParaRPr/>
          </a:p>
        </p:txBody>
      </p:sp>
      <p:sp>
        <p:nvSpPr>
          <p:cNvPr id="364" name="object 364"/>
          <p:cNvSpPr/>
          <p:nvPr/>
        </p:nvSpPr>
        <p:spPr>
          <a:xfrm>
            <a:off x="3310394" y="4617974"/>
            <a:ext cx="18415" cy="26034"/>
          </a:xfrm>
          <a:custGeom>
            <a:avLst/>
            <a:gdLst/>
            <a:ahLst/>
            <a:cxnLst/>
            <a:rect l="l" t="t" r="r" b="b"/>
            <a:pathLst>
              <a:path w="18414" h="26035">
                <a:moveTo>
                  <a:pt x="18287" y="0"/>
                </a:moveTo>
                <a:lnTo>
                  <a:pt x="0" y="18287"/>
                </a:lnTo>
                <a:lnTo>
                  <a:pt x="18287" y="25908"/>
                </a:lnTo>
                <a:lnTo>
                  <a:pt x="18287" y="0"/>
                </a:lnTo>
                <a:close/>
              </a:path>
            </a:pathLst>
          </a:custGeom>
          <a:solidFill>
            <a:srgbClr val="000000"/>
          </a:solidFill>
        </p:spPr>
        <p:txBody>
          <a:bodyPr wrap="square" lIns="0" tIns="0" rIns="0" bIns="0" rtlCol="0"/>
          <a:lstStyle/>
          <a:p>
            <a:endParaRPr/>
          </a:p>
        </p:txBody>
      </p:sp>
      <p:sp>
        <p:nvSpPr>
          <p:cNvPr id="365" name="object 365"/>
          <p:cNvSpPr/>
          <p:nvPr/>
        </p:nvSpPr>
        <p:spPr>
          <a:xfrm>
            <a:off x="3310394" y="4617974"/>
            <a:ext cx="18415" cy="26034"/>
          </a:xfrm>
          <a:custGeom>
            <a:avLst/>
            <a:gdLst/>
            <a:ahLst/>
            <a:cxnLst/>
            <a:rect l="l" t="t" r="r" b="b"/>
            <a:pathLst>
              <a:path w="18414" h="26035">
                <a:moveTo>
                  <a:pt x="0" y="18287"/>
                </a:moveTo>
                <a:lnTo>
                  <a:pt x="18287" y="25908"/>
                </a:lnTo>
                <a:lnTo>
                  <a:pt x="18287" y="0"/>
                </a:lnTo>
                <a:lnTo>
                  <a:pt x="0" y="18287"/>
                </a:lnTo>
              </a:path>
            </a:pathLst>
          </a:custGeom>
          <a:ln w="3175">
            <a:solidFill>
              <a:srgbClr val="000000"/>
            </a:solidFill>
          </a:ln>
        </p:spPr>
        <p:txBody>
          <a:bodyPr wrap="square" lIns="0" tIns="0" rIns="0" bIns="0" rtlCol="0"/>
          <a:lstStyle/>
          <a:p>
            <a:endParaRPr/>
          </a:p>
        </p:txBody>
      </p:sp>
      <p:sp>
        <p:nvSpPr>
          <p:cNvPr id="366" name="object 366"/>
          <p:cNvSpPr/>
          <p:nvPr/>
        </p:nvSpPr>
        <p:spPr>
          <a:xfrm>
            <a:off x="3328682" y="4617974"/>
            <a:ext cx="18415" cy="26034"/>
          </a:xfrm>
          <a:custGeom>
            <a:avLst/>
            <a:gdLst/>
            <a:ahLst/>
            <a:cxnLst/>
            <a:rect l="l" t="t" r="r" b="b"/>
            <a:pathLst>
              <a:path w="18414" h="26035">
                <a:moveTo>
                  <a:pt x="0" y="0"/>
                </a:moveTo>
                <a:lnTo>
                  <a:pt x="0" y="25908"/>
                </a:lnTo>
                <a:lnTo>
                  <a:pt x="18288" y="18287"/>
                </a:lnTo>
                <a:lnTo>
                  <a:pt x="0" y="0"/>
                </a:lnTo>
                <a:close/>
              </a:path>
            </a:pathLst>
          </a:custGeom>
          <a:solidFill>
            <a:srgbClr val="000000"/>
          </a:solidFill>
        </p:spPr>
        <p:txBody>
          <a:bodyPr wrap="square" lIns="0" tIns="0" rIns="0" bIns="0" rtlCol="0"/>
          <a:lstStyle/>
          <a:p>
            <a:endParaRPr/>
          </a:p>
        </p:txBody>
      </p:sp>
      <p:sp>
        <p:nvSpPr>
          <p:cNvPr id="367" name="object 367"/>
          <p:cNvSpPr/>
          <p:nvPr/>
        </p:nvSpPr>
        <p:spPr>
          <a:xfrm>
            <a:off x="3328682" y="4617974"/>
            <a:ext cx="17780" cy="26034"/>
          </a:xfrm>
          <a:custGeom>
            <a:avLst/>
            <a:gdLst/>
            <a:ahLst/>
            <a:cxnLst/>
            <a:rect l="l" t="t" r="r" b="b"/>
            <a:pathLst>
              <a:path w="17780" h="26035">
                <a:moveTo>
                  <a:pt x="0" y="25908"/>
                </a:moveTo>
                <a:lnTo>
                  <a:pt x="17526" y="18287"/>
                </a:lnTo>
                <a:lnTo>
                  <a:pt x="0" y="0"/>
                </a:lnTo>
                <a:lnTo>
                  <a:pt x="0" y="25908"/>
                </a:lnTo>
              </a:path>
            </a:pathLst>
          </a:custGeom>
          <a:ln w="3175">
            <a:solidFill>
              <a:srgbClr val="000000"/>
            </a:solidFill>
          </a:ln>
        </p:spPr>
        <p:txBody>
          <a:bodyPr wrap="square" lIns="0" tIns="0" rIns="0" bIns="0" rtlCol="0"/>
          <a:lstStyle/>
          <a:p>
            <a:endParaRPr/>
          </a:p>
        </p:txBody>
      </p:sp>
      <p:sp>
        <p:nvSpPr>
          <p:cNvPr id="368" name="object 368"/>
          <p:cNvSpPr/>
          <p:nvPr/>
        </p:nvSpPr>
        <p:spPr>
          <a:xfrm>
            <a:off x="3328682" y="4617974"/>
            <a:ext cx="26034" cy="18415"/>
          </a:xfrm>
          <a:custGeom>
            <a:avLst/>
            <a:gdLst/>
            <a:ahLst/>
            <a:cxnLst/>
            <a:rect l="l" t="t" r="r" b="b"/>
            <a:pathLst>
              <a:path w="26035" h="18414">
                <a:moveTo>
                  <a:pt x="25908" y="0"/>
                </a:moveTo>
                <a:lnTo>
                  <a:pt x="0" y="0"/>
                </a:lnTo>
                <a:lnTo>
                  <a:pt x="18288" y="18287"/>
                </a:lnTo>
                <a:lnTo>
                  <a:pt x="25908" y="0"/>
                </a:lnTo>
                <a:close/>
              </a:path>
            </a:pathLst>
          </a:custGeom>
          <a:solidFill>
            <a:srgbClr val="000000"/>
          </a:solidFill>
        </p:spPr>
        <p:txBody>
          <a:bodyPr wrap="square" lIns="0" tIns="0" rIns="0" bIns="0" rtlCol="0"/>
          <a:lstStyle/>
          <a:p>
            <a:endParaRPr/>
          </a:p>
        </p:txBody>
      </p:sp>
      <p:sp>
        <p:nvSpPr>
          <p:cNvPr id="369" name="object 369"/>
          <p:cNvSpPr/>
          <p:nvPr/>
        </p:nvSpPr>
        <p:spPr>
          <a:xfrm>
            <a:off x="3328682" y="4617974"/>
            <a:ext cx="26034" cy="18415"/>
          </a:xfrm>
          <a:custGeom>
            <a:avLst/>
            <a:gdLst/>
            <a:ahLst/>
            <a:cxnLst/>
            <a:rect l="l" t="t" r="r" b="b"/>
            <a:pathLst>
              <a:path w="26035" h="18414">
                <a:moveTo>
                  <a:pt x="17526" y="18287"/>
                </a:moveTo>
                <a:lnTo>
                  <a:pt x="25908" y="0"/>
                </a:lnTo>
                <a:lnTo>
                  <a:pt x="0" y="0"/>
                </a:lnTo>
                <a:lnTo>
                  <a:pt x="17526" y="18287"/>
                </a:lnTo>
              </a:path>
            </a:pathLst>
          </a:custGeom>
          <a:ln w="3175">
            <a:solidFill>
              <a:srgbClr val="000000"/>
            </a:solidFill>
          </a:ln>
        </p:spPr>
        <p:txBody>
          <a:bodyPr wrap="square" lIns="0" tIns="0" rIns="0" bIns="0" rtlCol="0"/>
          <a:lstStyle/>
          <a:p>
            <a:endParaRPr/>
          </a:p>
        </p:txBody>
      </p:sp>
      <p:sp>
        <p:nvSpPr>
          <p:cNvPr id="370" name="object 370"/>
          <p:cNvSpPr/>
          <p:nvPr/>
        </p:nvSpPr>
        <p:spPr>
          <a:xfrm>
            <a:off x="3318777" y="4559300"/>
            <a:ext cx="86995" cy="0"/>
          </a:xfrm>
          <a:custGeom>
            <a:avLst/>
            <a:gdLst/>
            <a:ahLst/>
            <a:cxnLst/>
            <a:rect l="l" t="t" r="r" b="b"/>
            <a:pathLst>
              <a:path w="86994">
                <a:moveTo>
                  <a:pt x="0" y="0"/>
                </a:moveTo>
                <a:lnTo>
                  <a:pt x="86867" y="0"/>
                </a:lnTo>
              </a:path>
            </a:pathLst>
          </a:custGeom>
          <a:ln w="3175">
            <a:solidFill>
              <a:srgbClr val="000000"/>
            </a:solidFill>
          </a:ln>
        </p:spPr>
        <p:txBody>
          <a:bodyPr wrap="square" lIns="0" tIns="0" rIns="0" bIns="0" rtlCol="0"/>
          <a:lstStyle/>
          <a:p>
            <a:endParaRPr/>
          </a:p>
        </p:txBody>
      </p:sp>
      <p:sp>
        <p:nvSpPr>
          <p:cNvPr id="371" name="object 371"/>
          <p:cNvSpPr/>
          <p:nvPr/>
        </p:nvSpPr>
        <p:spPr>
          <a:xfrm>
            <a:off x="3318777" y="4555489"/>
            <a:ext cx="86995" cy="8890"/>
          </a:xfrm>
          <a:custGeom>
            <a:avLst/>
            <a:gdLst/>
            <a:ahLst/>
            <a:cxnLst/>
            <a:rect l="l" t="t" r="r" b="b"/>
            <a:pathLst>
              <a:path w="86994" h="8889">
                <a:moveTo>
                  <a:pt x="86867" y="0"/>
                </a:moveTo>
                <a:lnTo>
                  <a:pt x="0" y="8382"/>
                </a:lnTo>
                <a:lnTo>
                  <a:pt x="86867" y="8382"/>
                </a:lnTo>
                <a:lnTo>
                  <a:pt x="86867" y="0"/>
                </a:lnTo>
                <a:close/>
              </a:path>
            </a:pathLst>
          </a:custGeom>
          <a:solidFill>
            <a:srgbClr val="000000"/>
          </a:solidFill>
        </p:spPr>
        <p:txBody>
          <a:bodyPr wrap="square" lIns="0" tIns="0" rIns="0" bIns="0" rtlCol="0"/>
          <a:lstStyle/>
          <a:p>
            <a:endParaRPr/>
          </a:p>
        </p:txBody>
      </p:sp>
      <p:sp>
        <p:nvSpPr>
          <p:cNvPr id="372" name="object 372"/>
          <p:cNvSpPr/>
          <p:nvPr/>
        </p:nvSpPr>
        <p:spPr>
          <a:xfrm>
            <a:off x="3318777" y="4555489"/>
            <a:ext cx="86995" cy="8890"/>
          </a:xfrm>
          <a:custGeom>
            <a:avLst/>
            <a:gdLst/>
            <a:ahLst/>
            <a:cxnLst/>
            <a:rect l="l" t="t" r="r" b="b"/>
            <a:pathLst>
              <a:path w="86994" h="8889">
                <a:moveTo>
                  <a:pt x="86867" y="0"/>
                </a:moveTo>
                <a:lnTo>
                  <a:pt x="0" y="0"/>
                </a:lnTo>
                <a:lnTo>
                  <a:pt x="0" y="8382"/>
                </a:lnTo>
                <a:lnTo>
                  <a:pt x="86867" y="0"/>
                </a:lnTo>
                <a:close/>
              </a:path>
            </a:pathLst>
          </a:custGeom>
          <a:solidFill>
            <a:srgbClr val="000000"/>
          </a:solidFill>
        </p:spPr>
        <p:txBody>
          <a:bodyPr wrap="square" lIns="0" tIns="0" rIns="0" bIns="0" rtlCol="0"/>
          <a:lstStyle/>
          <a:p>
            <a:endParaRPr/>
          </a:p>
        </p:txBody>
      </p:sp>
      <p:sp>
        <p:nvSpPr>
          <p:cNvPr id="373" name="object 373"/>
          <p:cNvSpPr/>
          <p:nvPr/>
        </p:nvSpPr>
        <p:spPr>
          <a:xfrm>
            <a:off x="3318777" y="4555489"/>
            <a:ext cx="86995" cy="8890"/>
          </a:xfrm>
          <a:custGeom>
            <a:avLst/>
            <a:gdLst/>
            <a:ahLst/>
            <a:cxnLst/>
            <a:rect l="l" t="t" r="r" b="b"/>
            <a:pathLst>
              <a:path w="86994" h="8889">
                <a:moveTo>
                  <a:pt x="86867" y="8382"/>
                </a:moveTo>
                <a:lnTo>
                  <a:pt x="86867" y="0"/>
                </a:lnTo>
                <a:lnTo>
                  <a:pt x="0" y="0"/>
                </a:lnTo>
                <a:lnTo>
                  <a:pt x="0" y="8382"/>
                </a:lnTo>
                <a:lnTo>
                  <a:pt x="86867" y="8382"/>
                </a:lnTo>
              </a:path>
            </a:pathLst>
          </a:custGeom>
          <a:ln w="3175">
            <a:solidFill>
              <a:srgbClr val="000000"/>
            </a:solidFill>
          </a:ln>
        </p:spPr>
        <p:txBody>
          <a:bodyPr wrap="square" lIns="0" tIns="0" rIns="0" bIns="0" rtlCol="0"/>
          <a:lstStyle/>
          <a:p>
            <a:endParaRPr/>
          </a:p>
        </p:txBody>
      </p:sp>
      <p:sp>
        <p:nvSpPr>
          <p:cNvPr id="374" name="object 374"/>
          <p:cNvSpPr/>
          <p:nvPr/>
        </p:nvSpPr>
        <p:spPr>
          <a:xfrm>
            <a:off x="3318777" y="4559300"/>
            <a:ext cx="86995" cy="0"/>
          </a:xfrm>
          <a:custGeom>
            <a:avLst/>
            <a:gdLst/>
            <a:ahLst/>
            <a:cxnLst/>
            <a:rect l="l" t="t" r="r" b="b"/>
            <a:pathLst>
              <a:path w="86994">
                <a:moveTo>
                  <a:pt x="86867" y="0"/>
                </a:moveTo>
                <a:lnTo>
                  <a:pt x="0" y="0"/>
                </a:lnTo>
              </a:path>
            </a:pathLst>
          </a:custGeom>
          <a:ln w="3175">
            <a:solidFill>
              <a:srgbClr val="000000"/>
            </a:solidFill>
          </a:ln>
        </p:spPr>
        <p:txBody>
          <a:bodyPr wrap="square" lIns="0" tIns="0" rIns="0" bIns="0" rtlCol="0"/>
          <a:lstStyle/>
          <a:p>
            <a:endParaRPr/>
          </a:p>
        </p:txBody>
      </p:sp>
      <p:sp>
        <p:nvSpPr>
          <p:cNvPr id="375" name="object 375"/>
          <p:cNvSpPr/>
          <p:nvPr/>
        </p:nvSpPr>
        <p:spPr>
          <a:xfrm>
            <a:off x="3318777" y="4559300"/>
            <a:ext cx="86995" cy="0"/>
          </a:xfrm>
          <a:custGeom>
            <a:avLst/>
            <a:gdLst/>
            <a:ahLst/>
            <a:cxnLst/>
            <a:rect l="l" t="t" r="r" b="b"/>
            <a:pathLst>
              <a:path w="86994">
                <a:moveTo>
                  <a:pt x="86867" y="0"/>
                </a:moveTo>
                <a:lnTo>
                  <a:pt x="0" y="0"/>
                </a:lnTo>
              </a:path>
            </a:pathLst>
          </a:custGeom>
          <a:ln w="3175">
            <a:solidFill>
              <a:srgbClr val="000000"/>
            </a:solidFill>
          </a:ln>
        </p:spPr>
        <p:txBody>
          <a:bodyPr wrap="square" lIns="0" tIns="0" rIns="0" bIns="0" rtlCol="0"/>
          <a:lstStyle/>
          <a:p>
            <a:endParaRPr/>
          </a:p>
        </p:txBody>
      </p:sp>
      <p:sp>
        <p:nvSpPr>
          <p:cNvPr id="376" name="object 376"/>
          <p:cNvSpPr/>
          <p:nvPr/>
        </p:nvSpPr>
        <p:spPr>
          <a:xfrm>
            <a:off x="4777244" y="4656074"/>
            <a:ext cx="21590" cy="15240"/>
          </a:xfrm>
          <a:custGeom>
            <a:avLst/>
            <a:gdLst/>
            <a:ahLst/>
            <a:cxnLst/>
            <a:rect l="l" t="t" r="r" b="b"/>
            <a:pathLst>
              <a:path w="21589" h="15239">
                <a:moveTo>
                  <a:pt x="15240" y="0"/>
                </a:moveTo>
                <a:lnTo>
                  <a:pt x="0" y="15239"/>
                </a:lnTo>
                <a:lnTo>
                  <a:pt x="21336" y="15239"/>
                </a:lnTo>
                <a:lnTo>
                  <a:pt x="15240" y="0"/>
                </a:lnTo>
                <a:close/>
              </a:path>
            </a:pathLst>
          </a:custGeom>
          <a:solidFill>
            <a:srgbClr val="000000"/>
          </a:solidFill>
        </p:spPr>
        <p:txBody>
          <a:bodyPr wrap="square" lIns="0" tIns="0" rIns="0" bIns="0" rtlCol="0"/>
          <a:lstStyle/>
          <a:p>
            <a:endParaRPr/>
          </a:p>
        </p:txBody>
      </p:sp>
      <p:sp>
        <p:nvSpPr>
          <p:cNvPr id="377" name="object 377"/>
          <p:cNvSpPr/>
          <p:nvPr/>
        </p:nvSpPr>
        <p:spPr>
          <a:xfrm>
            <a:off x="4777244" y="4656074"/>
            <a:ext cx="21590" cy="15240"/>
          </a:xfrm>
          <a:custGeom>
            <a:avLst/>
            <a:gdLst/>
            <a:ahLst/>
            <a:cxnLst/>
            <a:rect l="l" t="t" r="r" b="b"/>
            <a:pathLst>
              <a:path w="21589" h="15239">
                <a:moveTo>
                  <a:pt x="21336" y="15239"/>
                </a:moveTo>
                <a:lnTo>
                  <a:pt x="15240" y="0"/>
                </a:lnTo>
                <a:lnTo>
                  <a:pt x="0" y="15239"/>
                </a:lnTo>
                <a:lnTo>
                  <a:pt x="21336" y="15239"/>
                </a:lnTo>
              </a:path>
            </a:pathLst>
          </a:custGeom>
          <a:ln w="3175">
            <a:solidFill>
              <a:srgbClr val="000000"/>
            </a:solidFill>
          </a:ln>
        </p:spPr>
        <p:txBody>
          <a:bodyPr wrap="square" lIns="0" tIns="0" rIns="0" bIns="0" rtlCol="0"/>
          <a:lstStyle/>
          <a:p>
            <a:endParaRPr/>
          </a:p>
        </p:txBody>
      </p:sp>
      <p:sp>
        <p:nvSpPr>
          <p:cNvPr id="378" name="object 378"/>
          <p:cNvSpPr/>
          <p:nvPr/>
        </p:nvSpPr>
        <p:spPr>
          <a:xfrm>
            <a:off x="4777244" y="4649977"/>
            <a:ext cx="15240" cy="21590"/>
          </a:xfrm>
          <a:custGeom>
            <a:avLst/>
            <a:gdLst/>
            <a:ahLst/>
            <a:cxnLst/>
            <a:rect l="l" t="t" r="r" b="b"/>
            <a:pathLst>
              <a:path w="15239"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379" name="object 379"/>
          <p:cNvSpPr/>
          <p:nvPr/>
        </p:nvSpPr>
        <p:spPr>
          <a:xfrm>
            <a:off x="4777244" y="4649977"/>
            <a:ext cx="15240" cy="21590"/>
          </a:xfrm>
          <a:custGeom>
            <a:avLst/>
            <a:gdLst/>
            <a:ahLst/>
            <a:cxnLst/>
            <a:rect l="l" t="t" r="r" b="b"/>
            <a:pathLst>
              <a:path w="15239"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380" name="object 380"/>
          <p:cNvSpPr/>
          <p:nvPr/>
        </p:nvSpPr>
        <p:spPr>
          <a:xfrm>
            <a:off x="4762005" y="4649977"/>
            <a:ext cx="15240" cy="21590"/>
          </a:xfrm>
          <a:custGeom>
            <a:avLst/>
            <a:gdLst/>
            <a:ahLst/>
            <a:cxnLst/>
            <a:rect l="l" t="t" r="r" b="b"/>
            <a:pathLst>
              <a:path w="15239"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381" name="object 381"/>
          <p:cNvSpPr/>
          <p:nvPr/>
        </p:nvSpPr>
        <p:spPr>
          <a:xfrm>
            <a:off x="4762005" y="4649977"/>
            <a:ext cx="15240" cy="21590"/>
          </a:xfrm>
          <a:custGeom>
            <a:avLst/>
            <a:gdLst/>
            <a:ahLst/>
            <a:cxnLst/>
            <a:rect l="l" t="t" r="r" b="b"/>
            <a:pathLst>
              <a:path w="15239"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382" name="object 382"/>
          <p:cNvSpPr/>
          <p:nvPr/>
        </p:nvSpPr>
        <p:spPr>
          <a:xfrm>
            <a:off x="4755909" y="4656074"/>
            <a:ext cx="21590" cy="15240"/>
          </a:xfrm>
          <a:custGeom>
            <a:avLst/>
            <a:gdLst/>
            <a:ahLst/>
            <a:cxnLst/>
            <a:rect l="l" t="t" r="r" b="b"/>
            <a:pathLst>
              <a:path w="21589" h="15239">
                <a:moveTo>
                  <a:pt x="6095" y="0"/>
                </a:moveTo>
                <a:lnTo>
                  <a:pt x="0" y="15239"/>
                </a:lnTo>
                <a:lnTo>
                  <a:pt x="21335" y="15239"/>
                </a:lnTo>
                <a:lnTo>
                  <a:pt x="6095" y="0"/>
                </a:lnTo>
                <a:close/>
              </a:path>
            </a:pathLst>
          </a:custGeom>
          <a:solidFill>
            <a:srgbClr val="000000"/>
          </a:solidFill>
        </p:spPr>
        <p:txBody>
          <a:bodyPr wrap="square" lIns="0" tIns="0" rIns="0" bIns="0" rtlCol="0"/>
          <a:lstStyle/>
          <a:p>
            <a:endParaRPr/>
          </a:p>
        </p:txBody>
      </p:sp>
      <p:sp>
        <p:nvSpPr>
          <p:cNvPr id="383" name="object 383"/>
          <p:cNvSpPr/>
          <p:nvPr/>
        </p:nvSpPr>
        <p:spPr>
          <a:xfrm>
            <a:off x="4755909" y="4656074"/>
            <a:ext cx="21590" cy="15240"/>
          </a:xfrm>
          <a:custGeom>
            <a:avLst/>
            <a:gdLst/>
            <a:ahLst/>
            <a:cxnLst/>
            <a:rect l="l" t="t" r="r" b="b"/>
            <a:pathLst>
              <a:path w="21589" h="15239">
                <a:moveTo>
                  <a:pt x="6095" y="0"/>
                </a:moveTo>
                <a:lnTo>
                  <a:pt x="0" y="15239"/>
                </a:lnTo>
                <a:lnTo>
                  <a:pt x="21335" y="15239"/>
                </a:lnTo>
                <a:lnTo>
                  <a:pt x="6095" y="0"/>
                </a:lnTo>
              </a:path>
            </a:pathLst>
          </a:custGeom>
          <a:ln w="3175">
            <a:solidFill>
              <a:srgbClr val="000000"/>
            </a:solidFill>
          </a:ln>
        </p:spPr>
        <p:txBody>
          <a:bodyPr wrap="square" lIns="0" tIns="0" rIns="0" bIns="0" rtlCol="0"/>
          <a:lstStyle/>
          <a:p>
            <a:endParaRPr/>
          </a:p>
        </p:txBody>
      </p:sp>
      <p:sp>
        <p:nvSpPr>
          <p:cNvPr id="384" name="object 384"/>
          <p:cNvSpPr/>
          <p:nvPr/>
        </p:nvSpPr>
        <p:spPr>
          <a:xfrm>
            <a:off x="4755909" y="4671313"/>
            <a:ext cx="21590" cy="15240"/>
          </a:xfrm>
          <a:custGeom>
            <a:avLst/>
            <a:gdLst/>
            <a:ahLst/>
            <a:cxnLst/>
            <a:rect l="l" t="t" r="r" b="b"/>
            <a:pathLst>
              <a:path w="21589" h="15239">
                <a:moveTo>
                  <a:pt x="21335" y="0"/>
                </a:moveTo>
                <a:lnTo>
                  <a:pt x="0" y="0"/>
                </a:lnTo>
                <a:lnTo>
                  <a:pt x="6095" y="15239"/>
                </a:lnTo>
                <a:lnTo>
                  <a:pt x="21335" y="0"/>
                </a:lnTo>
                <a:close/>
              </a:path>
            </a:pathLst>
          </a:custGeom>
          <a:solidFill>
            <a:srgbClr val="000000"/>
          </a:solidFill>
        </p:spPr>
        <p:txBody>
          <a:bodyPr wrap="square" lIns="0" tIns="0" rIns="0" bIns="0" rtlCol="0"/>
          <a:lstStyle/>
          <a:p>
            <a:endParaRPr/>
          </a:p>
        </p:txBody>
      </p:sp>
      <p:sp>
        <p:nvSpPr>
          <p:cNvPr id="385" name="object 385"/>
          <p:cNvSpPr/>
          <p:nvPr/>
        </p:nvSpPr>
        <p:spPr>
          <a:xfrm>
            <a:off x="4755909" y="4671313"/>
            <a:ext cx="21590" cy="15240"/>
          </a:xfrm>
          <a:custGeom>
            <a:avLst/>
            <a:gdLst/>
            <a:ahLst/>
            <a:cxnLst/>
            <a:rect l="l" t="t" r="r" b="b"/>
            <a:pathLst>
              <a:path w="21589" h="15239">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386" name="object 386"/>
          <p:cNvSpPr/>
          <p:nvPr/>
        </p:nvSpPr>
        <p:spPr>
          <a:xfrm>
            <a:off x="4762005" y="4671313"/>
            <a:ext cx="15240" cy="21590"/>
          </a:xfrm>
          <a:custGeom>
            <a:avLst/>
            <a:gdLst/>
            <a:ahLst/>
            <a:cxnLst/>
            <a:rect l="l" t="t" r="r" b="b"/>
            <a:pathLst>
              <a:path w="15239" h="21589">
                <a:moveTo>
                  <a:pt x="15239" y="0"/>
                </a:moveTo>
                <a:lnTo>
                  <a:pt x="0" y="15239"/>
                </a:lnTo>
                <a:lnTo>
                  <a:pt x="15239" y="21336"/>
                </a:lnTo>
                <a:lnTo>
                  <a:pt x="15239" y="0"/>
                </a:lnTo>
                <a:close/>
              </a:path>
            </a:pathLst>
          </a:custGeom>
          <a:solidFill>
            <a:srgbClr val="000000"/>
          </a:solidFill>
        </p:spPr>
        <p:txBody>
          <a:bodyPr wrap="square" lIns="0" tIns="0" rIns="0" bIns="0" rtlCol="0"/>
          <a:lstStyle/>
          <a:p>
            <a:endParaRPr/>
          </a:p>
        </p:txBody>
      </p:sp>
      <p:sp>
        <p:nvSpPr>
          <p:cNvPr id="387" name="object 387"/>
          <p:cNvSpPr/>
          <p:nvPr/>
        </p:nvSpPr>
        <p:spPr>
          <a:xfrm>
            <a:off x="4762005" y="4671313"/>
            <a:ext cx="15240" cy="21590"/>
          </a:xfrm>
          <a:custGeom>
            <a:avLst/>
            <a:gdLst/>
            <a:ahLst/>
            <a:cxnLst/>
            <a:rect l="l" t="t" r="r" b="b"/>
            <a:pathLst>
              <a:path w="15239" h="21589">
                <a:moveTo>
                  <a:pt x="0" y="15239"/>
                </a:moveTo>
                <a:lnTo>
                  <a:pt x="15239" y="21336"/>
                </a:lnTo>
                <a:lnTo>
                  <a:pt x="15239" y="0"/>
                </a:lnTo>
                <a:lnTo>
                  <a:pt x="0" y="15239"/>
                </a:lnTo>
              </a:path>
            </a:pathLst>
          </a:custGeom>
          <a:ln w="3175">
            <a:solidFill>
              <a:srgbClr val="000000"/>
            </a:solidFill>
          </a:ln>
        </p:spPr>
        <p:txBody>
          <a:bodyPr wrap="square" lIns="0" tIns="0" rIns="0" bIns="0" rtlCol="0"/>
          <a:lstStyle/>
          <a:p>
            <a:endParaRPr/>
          </a:p>
        </p:txBody>
      </p:sp>
      <p:sp>
        <p:nvSpPr>
          <p:cNvPr id="388" name="object 388"/>
          <p:cNvSpPr/>
          <p:nvPr/>
        </p:nvSpPr>
        <p:spPr>
          <a:xfrm>
            <a:off x="4777244" y="4671313"/>
            <a:ext cx="15240" cy="21590"/>
          </a:xfrm>
          <a:custGeom>
            <a:avLst/>
            <a:gdLst/>
            <a:ahLst/>
            <a:cxnLst/>
            <a:rect l="l" t="t" r="r" b="b"/>
            <a:pathLst>
              <a:path w="15239" h="21589">
                <a:moveTo>
                  <a:pt x="0" y="0"/>
                </a:moveTo>
                <a:lnTo>
                  <a:pt x="0" y="21336"/>
                </a:lnTo>
                <a:lnTo>
                  <a:pt x="15240" y="15239"/>
                </a:lnTo>
                <a:lnTo>
                  <a:pt x="0" y="0"/>
                </a:lnTo>
                <a:close/>
              </a:path>
            </a:pathLst>
          </a:custGeom>
          <a:solidFill>
            <a:srgbClr val="000000"/>
          </a:solidFill>
        </p:spPr>
        <p:txBody>
          <a:bodyPr wrap="square" lIns="0" tIns="0" rIns="0" bIns="0" rtlCol="0"/>
          <a:lstStyle/>
          <a:p>
            <a:endParaRPr/>
          </a:p>
        </p:txBody>
      </p:sp>
      <p:sp>
        <p:nvSpPr>
          <p:cNvPr id="389" name="object 389"/>
          <p:cNvSpPr/>
          <p:nvPr/>
        </p:nvSpPr>
        <p:spPr>
          <a:xfrm>
            <a:off x="4777244" y="4671313"/>
            <a:ext cx="15240" cy="21590"/>
          </a:xfrm>
          <a:custGeom>
            <a:avLst/>
            <a:gdLst/>
            <a:ahLst/>
            <a:cxnLst/>
            <a:rect l="l" t="t" r="r" b="b"/>
            <a:pathLst>
              <a:path w="15239" h="21589">
                <a:moveTo>
                  <a:pt x="0" y="21336"/>
                </a:moveTo>
                <a:lnTo>
                  <a:pt x="15240" y="15239"/>
                </a:lnTo>
                <a:lnTo>
                  <a:pt x="0" y="0"/>
                </a:lnTo>
                <a:lnTo>
                  <a:pt x="0" y="21336"/>
                </a:lnTo>
              </a:path>
            </a:pathLst>
          </a:custGeom>
          <a:ln w="3175">
            <a:solidFill>
              <a:srgbClr val="000000"/>
            </a:solidFill>
          </a:ln>
        </p:spPr>
        <p:txBody>
          <a:bodyPr wrap="square" lIns="0" tIns="0" rIns="0" bIns="0" rtlCol="0"/>
          <a:lstStyle/>
          <a:p>
            <a:endParaRPr/>
          </a:p>
        </p:txBody>
      </p:sp>
      <p:sp>
        <p:nvSpPr>
          <p:cNvPr id="390" name="object 390"/>
          <p:cNvSpPr/>
          <p:nvPr/>
        </p:nvSpPr>
        <p:spPr>
          <a:xfrm>
            <a:off x="4777244" y="4671313"/>
            <a:ext cx="21590" cy="15240"/>
          </a:xfrm>
          <a:custGeom>
            <a:avLst/>
            <a:gdLst/>
            <a:ahLst/>
            <a:cxnLst/>
            <a:rect l="l" t="t" r="r" b="b"/>
            <a:pathLst>
              <a:path w="21589"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391" name="object 391"/>
          <p:cNvSpPr/>
          <p:nvPr/>
        </p:nvSpPr>
        <p:spPr>
          <a:xfrm>
            <a:off x="4777244" y="4671313"/>
            <a:ext cx="21590" cy="15240"/>
          </a:xfrm>
          <a:custGeom>
            <a:avLst/>
            <a:gdLst/>
            <a:ahLst/>
            <a:cxnLst/>
            <a:rect l="l" t="t" r="r" b="b"/>
            <a:pathLst>
              <a:path w="21589"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392" name="object 392"/>
          <p:cNvSpPr/>
          <p:nvPr/>
        </p:nvSpPr>
        <p:spPr>
          <a:xfrm>
            <a:off x="4311662" y="3700526"/>
            <a:ext cx="162560" cy="43815"/>
          </a:xfrm>
          <a:custGeom>
            <a:avLst/>
            <a:gdLst/>
            <a:ahLst/>
            <a:cxnLst/>
            <a:rect l="l" t="t" r="r" b="b"/>
            <a:pathLst>
              <a:path w="162560" h="43814">
                <a:moveTo>
                  <a:pt x="0" y="0"/>
                </a:moveTo>
                <a:lnTo>
                  <a:pt x="0" y="43433"/>
                </a:lnTo>
                <a:lnTo>
                  <a:pt x="162306" y="21336"/>
                </a:lnTo>
                <a:lnTo>
                  <a:pt x="0" y="0"/>
                </a:lnTo>
                <a:close/>
              </a:path>
            </a:pathLst>
          </a:custGeom>
          <a:solidFill>
            <a:srgbClr val="000000"/>
          </a:solidFill>
        </p:spPr>
        <p:txBody>
          <a:bodyPr wrap="square" lIns="0" tIns="0" rIns="0" bIns="0" rtlCol="0"/>
          <a:lstStyle/>
          <a:p>
            <a:endParaRPr/>
          </a:p>
        </p:txBody>
      </p:sp>
      <p:sp>
        <p:nvSpPr>
          <p:cNvPr id="393" name="object 393"/>
          <p:cNvSpPr/>
          <p:nvPr/>
        </p:nvSpPr>
        <p:spPr>
          <a:xfrm>
            <a:off x="4311662" y="3700526"/>
            <a:ext cx="162560" cy="43815"/>
          </a:xfrm>
          <a:custGeom>
            <a:avLst/>
            <a:gdLst/>
            <a:ahLst/>
            <a:cxnLst/>
            <a:rect l="l" t="t" r="r" b="b"/>
            <a:pathLst>
              <a:path w="162560" h="43814">
                <a:moveTo>
                  <a:pt x="162306" y="21336"/>
                </a:moveTo>
                <a:lnTo>
                  <a:pt x="0" y="43433"/>
                </a:lnTo>
                <a:lnTo>
                  <a:pt x="0" y="0"/>
                </a:lnTo>
                <a:lnTo>
                  <a:pt x="162306" y="21336"/>
                </a:lnTo>
              </a:path>
            </a:pathLst>
          </a:custGeom>
          <a:ln w="3175">
            <a:solidFill>
              <a:srgbClr val="000000"/>
            </a:solidFill>
          </a:ln>
        </p:spPr>
        <p:txBody>
          <a:bodyPr wrap="square" lIns="0" tIns="0" rIns="0" bIns="0" rtlCol="0"/>
          <a:lstStyle/>
          <a:p>
            <a:endParaRPr/>
          </a:p>
        </p:txBody>
      </p:sp>
      <p:sp>
        <p:nvSpPr>
          <p:cNvPr id="394" name="object 394"/>
          <p:cNvSpPr/>
          <p:nvPr/>
        </p:nvSpPr>
        <p:spPr>
          <a:xfrm>
            <a:off x="3550425" y="3718051"/>
            <a:ext cx="380365" cy="8890"/>
          </a:xfrm>
          <a:custGeom>
            <a:avLst/>
            <a:gdLst/>
            <a:ahLst/>
            <a:cxnLst/>
            <a:rect l="l" t="t" r="r" b="b"/>
            <a:pathLst>
              <a:path w="380364" h="8889">
                <a:moveTo>
                  <a:pt x="380238" y="0"/>
                </a:moveTo>
                <a:lnTo>
                  <a:pt x="0" y="0"/>
                </a:lnTo>
                <a:lnTo>
                  <a:pt x="0" y="8381"/>
                </a:lnTo>
                <a:lnTo>
                  <a:pt x="380238" y="0"/>
                </a:lnTo>
                <a:close/>
              </a:path>
            </a:pathLst>
          </a:custGeom>
          <a:solidFill>
            <a:srgbClr val="000000"/>
          </a:solidFill>
        </p:spPr>
        <p:txBody>
          <a:bodyPr wrap="square" lIns="0" tIns="0" rIns="0" bIns="0" rtlCol="0"/>
          <a:lstStyle/>
          <a:p>
            <a:endParaRPr/>
          </a:p>
        </p:txBody>
      </p:sp>
      <p:sp>
        <p:nvSpPr>
          <p:cNvPr id="395" name="object 395"/>
          <p:cNvSpPr/>
          <p:nvPr/>
        </p:nvSpPr>
        <p:spPr>
          <a:xfrm>
            <a:off x="3550425" y="3718051"/>
            <a:ext cx="380365" cy="8890"/>
          </a:xfrm>
          <a:custGeom>
            <a:avLst/>
            <a:gdLst/>
            <a:ahLst/>
            <a:cxnLst/>
            <a:rect l="l" t="t" r="r" b="b"/>
            <a:pathLst>
              <a:path w="380364" h="8889">
                <a:moveTo>
                  <a:pt x="380238" y="0"/>
                </a:moveTo>
                <a:lnTo>
                  <a:pt x="0" y="8381"/>
                </a:lnTo>
                <a:lnTo>
                  <a:pt x="380238" y="8381"/>
                </a:lnTo>
                <a:lnTo>
                  <a:pt x="380238" y="0"/>
                </a:lnTo>
                <a:close/>
              </a:path>
            </a:pathLst>
          </a:custGeom>
          <a:solidFill>
            <a:srgbClr val="000000"/>
          </a:solidFill>
        </p:spPr>
        <p:txBody>
          <a:bodyPr wrap="square" lIns="0" tIns="0" rIns="0" bIns="0" rtlCol="0"/>
          <a:lstStyle/>
          <a:p>
            <a:endParaRPr/>
          </a:p>
        </p:txBody>
      </p:sp>
      <p:sp>
        <p:nvSpPr>
          <p:cNvPr id="396" name="object 396"/>
          <p:cNvSpPr/>
          <p:nvPr/>
        </p:nvSpPr>
        <p:spPr>
          <a:xfrm>
            <a:off x="3550425" y="3718051"/>
            <a:ext cx="380365" cy="8890"/>
          </a:xfrm>
          <a:custGeom>
            <a:avLst/>
            <a:gdLst/>
            <a:ahLst/>
            <a:cxnLst/>
            <a:rect l="l" t="t" r="r" b="b"/>
            <a:pathLst>
              <a:path w="380364" h="8889">
                <a:moveTo>
                  <a:pt x="0" y="0"/>
                </a:moveTo>
                <a:lnTo>
                  <a:pt x="0" y="8381"/>
                </a:lnTo>
                <a:lnTo>
                  <a:pt x="380238" y="8381"/>
                </a:lnTo>
                <a:lnTo>
                  <a:pt x="380238" y="0"/>
                </a:lnTo>
                <a:lnTo>
                  <a:pt x="0" y="0"/>
                </a:lnTo>
              </a:path>
            </a:pathLst>
          </a:custGeom>
          <a:ln w="3175">
            <a:solidFill>
              <a:srgbClr val="000000"/>
            </a:solidFill>
          </a:ln>
        </p:spPr>
        <p:txBody>
          <a:bodyPr wrap="square" lIns="0" tIns="0" rIns="0" bIns="0" rtlCol="0"/>
          <a:lstStyle/>
          <a:p>
            <a:endParaRPr/>
          </a:p>
        </p:txBody>
      </p:sp>
      <p:sp>
        <p:nvSpPr>
          <p:cNvPr id="397" name="object 397"/>
          <p:cNvSpPr/>
          <p:nvPr/>
        </p:nvSpPr>
        <p:spPr>
          <a:xfrm>
            <a:off x="3387356" y="3700526"/>
            <a:ext cx="163195" cy="43815"/>
          </a:xfrm>
          <a:custGeom>
            <a:avLst/>
            <a:gdLst/>
            <a:ahLst/>
            <a:cxnLst/>
            <a:rect l="l" t="t" r="r" b="b"/>
            <a:pathLst>
              <a:path w="163194" h="43814">
                <a:moveTo>
                  <a:pt x="163068" y="0"/>
                </a:moveTo>
                <a:lnTo>
                  <a:pt x="0" y="21336"/>
                </a:lnTo>
                <a:lnTo>
                  <a:pt x="163068" y="43433"/>
                </a:lnTo>
                <a:lnTo>
                  <a:pt x="163068" y="0"/>
                </a:lnTo>
                <a:close/>
              </a:path>
            </a:pathLst>
          </a:custGeom>
          <a:solidFill>
            <a:srgbClr val="000000"/>
          </a:solidFill>
        </p:spPr>
        <p:txBody>
          <a:bodyPr wrap="square" lIns="0" tIns="0" rIns="0" bIns="0" rtlCol="0"/>
          <a:lstStyle/>
          <a:p>
            <a:endParaRPr/>
          </a:p>
        </p:txBody>
      </p:sp>
      <p:sp>
        <p:nvSpPr>
          <p:cNvPr id="398" name="object 398"/>
          <p:cNvSpPr/>
          <p:nvPr/>
        </p:nvSpPr>
        <p:spPr>
          <a:xfrm>
            <a:off x="3387356" y="3700526"/>
            <a:ext cx="163195" cy="43815"/>
          </a:xfrm>
          <a:custGeom>
            <a:avLst/>
            <a:gdLst/>
            <a:ahLst/>
            <a:cxnLst/>
            <a:rect l="l" t="t" r="r" b="b"/>
            <a:pathLst>
              <a:path w="163194" h="43814">
                <a:moveTo>
                  <a:pt x="0" y="21336"/>
                </a:moveTo>
                <a:lnTo>
                  <a:pt x="163068" y="0"/>
                </a:lnTo>
                <a:lnTo>
                  <a:pt x="163068" y="43433"/>
                </a:lnTo>
                <a:lnTo>
                  <a:pt x="0" y="21336"/>
                </a:lnTo>
              </a:path>
            </a:pathLst>
          </a:custGeom>
          <a:ln w="3175">
            <a:solidFill>
              <a:srgbClr val="000000"/>
            </a:solidFill>
          </a:ln>
        </p:spPr>
        <p:txBody>
          <a:bodyPr wrap="square" lIns="0" tIns="0" rIns="0" bIns="0" rtlCol="0"/>
          <a:lstStyle/>
          <a:p>
            <a:endParaRPr/>
          </a:p>
        </p:txBody>
      </p:sp>
      <p:sp>
        <p:nvSpPr>
          <p:cNvPr id="399" name="object 399"/>
          <p:cNvSpPr/>
          <p:nvPr/>
        </p:nvSpPr>
        <p:spPr>
          <a:xfrm>
            <a:off x="3930662" y="3718051"/>
            <a:ext cx="381000" cy="8890"/>
          </a:xfrm>
          <a:custGeom>
            <a:avLst/>
            <a:gdLst/>
            <a:ahLst/>
            <a:cxnLst/>
            <a:rect l="l" t="t" r="r" b="b"/>
            <a:pathLst>
              <a:path w="381000" h="8889">
                <a:moveTo>
                  <a:pt x="381000" y="0"/>
                </a:moveTo>
                <a:lnTo>
                  <a:pt x="0" y="8381"/>
                </a:lnTo>
                <a:lnTo>
                  <a:pt x="381000" y="8381"/>
                </a:lnTo>
                <a:lnTo>
                  <a:pt x="381000" y="0"/>
                </a:lnTo>
                <a:close/>
              </a:path>
            </a:pathLst>
          </a:custGeom>
          <a:solidFill>
            <a:srgbClr val="000000"/>
          </a:solidFill>
        </p:spPr>
        <p:txBody>
          <a:bodyPr wrap="square" lIns="0" tIns="0" rIns="0" bIns="0" rtlCol="0"/>
          <a:lstStyle/>
          <a:p>
            <a:endParaRPr/>
          </a:p>
        </p:txBody>
      </p:sp>
      <p:sp>
        <p:nvSpPr>
          <p:cNvPr id="400" name="object 400"/>
          <p:cNvSpPr/>
          <p:nvPr/>
        </p:nvSpPr>
        <p:spPr>
          <a:xfrm>
            <a:off x="3930662" y="3718051"/>
            <a:ext cx="381000" cy="8890"/>
          </a:xfrm>
          <a:custGeom>
            <a:avLst/>
            <a:gdLst/>
            <a:ahLst/>
            <a:cxnLst/>
            <a:rect l="l" t="t" r="r" b="b"/>
            <a:pathLst>
              <a:path w="381000" h="8889">
                <a:moveTo>
                  <a:pt x="381000" y="0"/>
                </a:moveTo>
                <a:lnTo>
                  <a:pt x="0" y="0"/>
                </a:lnTo>
                <a:lnTo>
                  <a:pt x="0" y="8381"/>
                </a:lnTo>
                <a:lnTo>
                  <a:pt x="381000" y="0"/>
                </a:lnTo>
                <a:close/>
              </a:path>
            </a:pathLst>
          </a:custGeom>
          <a:solidFill>
            <a:srgbClr val="000000"/>
          </a:solidFill>
        </p:spPr>
        <p:txBody>
          <a:bodyPr wrap="square" lIns="0" tIns="0" rIns="0" bIns="0" rtlCol="0"/>
          <a:lstStyle/>
          <a:p>
            <a:endParaRPr/>
          </a:p>
        </p:txBody>
      </p:sp>
      <p:sp>
        <p:nvSpPr>
          <p:cNvPr id="401" name="object 401"/>
          <p:cNvSpPr/>
          <p:nvPr/>
        </p:nvSpPr>
        <p:spPr>
          <a:xfrm>
            <a:off x="3930662" y="3718051"/>
            <a:ext cx="381000" cy="8890"/>
          </a:xfrm>
          <a:custGeom>
            <a:avLst/>
            <a:gdLst/>
            <a:ahLst/>
            <a:cxnLst/>
            <a:rect l="l" t="t" r="r" b="b"/>
            <a:pathLst>
              <a:path w="381000" h="8889">
                <a:moveTo>
                  <a:pt x="381000" y="8381"/>
                </a:moveTo>
                <a:lnTo>
                  <a:pt x="381000" y="0"/>
                </a:lnTo>
                <a:lnTo>
                  <a:pt x="0" y="0"/>
                </a:lnTo>
                <a:lnTo>
                  <a:pt x="0" y="8381"/>
                </a:lnTo>
                <a:lnTo>
                  <a:pt x="381000" y="8381"/>
                </a:lnTo>
              </a:path>
            </a:pathLst>
          </a:custGeom>
          <a:ln w="3175">
            <a:solidFill>
              <a:srgbClr val="000000"/>
            </a:solidFill>
          </a:ln>
        </p:spPr>
        <p:txBody>
          <a:bodyPr wrap="square" lIns="0" tIns="0" rIns="0" bIns="0" rtlCol="0"/>
          <a:lstStyle/>
          <a:p>
            <a:endParaRPr/>
          </a:p>
        </p:txBody>
      </p:sp>
      <p:sp>
        <p:nvSpPr>
          <p:cNvPr id="402" name="object 402"/>
          <p:cNvSpPr/>
          <p:nvPr/>
        </p:nvSpPr>
        <p:spPr>
          <a:xfrm>
            <a:off x="3922281" y="3691382"/>
            <a:ext cx="43180" cy="30480"/>
          </a:xfrm>
          <a:custGeom>
            <a:avLst/>
            <a:gdLst/>
            <a:ahLst/>
            <a:cxnLst/>
            <a:rect l="l" t="t" r="r" b="b"/>
            <a:pathLst>
              <a:path w="43180" h="30479">
                <a:moveTo>
                  <a:pt x="30480" y="0"/>
                </a:moveTo>
                <a:lnTo>
                  <a:pt x="0" y="30480"/>
                </a:lnTo>
                <a:lnTo>
                  <a:pt x="42672" y="30480"/>
                </a:lnTo>
                <a:lnTo>
                  <a:pt x="30480" y="0"/>
                </a:lnTo>
                <a:close/>
              </a:path>
            </a:pathLst>
          </a:custGeom>
          <a:solidFill>
            <a:srgbClr val="000000"/>
          </a:solidFill>
        </p:spPr>
        <p:txBody>
          <a:bodyPr wrap="square" lIns="0" tIns="0" rIns="0" bIns="0" rtlCol="0"/>
          <a:lstStyle/>
          <a:p>
            <a:endParaRPr/>
          </a:p>
        </p:txBody>
      </p:sp>
      <p:sp>
        <p:nvSpPr>
          <p:cNvPr id="403" name="object 403"/>
          <p:cNvSpPr/>
          <p:nvPr/>
        </p:nvSpPr>
        <p:spPr>
          <a:xfrm>
            <a:off x="3922281" y="3691382"/>
            <a:ext cx="43180" cy="30480"/>
          </a:xfrm>
          <a:custGeom>
            <a:avLst/>
            <a:gdLst/>
            <a:ahLst/>
            <a:cxnLst/>
            <a:rect l="l" t="t" r="r" b="b"/>
            <a:pathLst>
              <a:path w="43180" h="30479">
                <a:moveTo>
                  <a:pt x="42672" y="30480"/>
                </a:moveTo>
                <a:lnTo>
                  <a:pt x="30480" y="0"/>
                </a:lnTo>
                <a:lnTo>
                  <a:pt x="0" y="30480"/>
                </a:lnTo>
                <a:lnTo>
                  <a:pt x="42672" y="30480"/>
                </a:lnTo>
              </a:path>
            </a:pathLst>
          </a:custGeom>
          <a:ln w="3175">
            <a:solidFill>
              <a:srgbClr val="000000"/>
            </a:solidFill>
          </a:ln>
        </p:spPr>
        <p:txBody>
          <a:bodyPr wrap="square" lIns="0" tIns="0" rIns="0" bIns="0" rtlCol="0"/>
          <a:lstStyle/>
          <a:p>
            <a:endParaRPr/>
          </a:p>
        </p:txBody>
      </p:sp>
      <p:sp>
        <p:nvSpPr>
          <p:cNvPr id="404" name="object 404"/>
          <p:cNvSpPr/>
          <p:nvPr/>
        </p:nvSpPr>
        <p:spPr>
          <a:xfrm>
            <a:off x="3922281" y="3679189"/>
            <a:ext cx="30480" cy="43180"/>
          </a:xfrm>
          <a:custGeom>
            <a:avLst/>
            <a:gdLst/>
            <a:ahLst/>
            <a:cxnLst/>
            <a:rect l="l" t="t" r="r" b="b"/>
            <a:pathLst>
              <a:path w="30480" h="43179">
                <a:moveTo>
                  <a:pt x="0" y="0"/>
                </a:moveTo>
                <a:lnTo>
                  <a:pt x="0" y="42672"/>
                </a:lnTo>
                <a:lnTo>
                  <a:pt x="30480" y="12191"/>
                </a:lnTo>
                <a:lnTo>
                  <a:pt x="0" y="0"/>
                </a:lnTo>
                <a:close/>
              </a:path>
            </a:pathLst>
          </a:custGeom>
          <a:solidFill>
            <a:srgbClr val="000000"/>
          </a:solidFill>
        </p:spPr>
        <p:txBody>
          <a:bodyPr wrap="square" lIns="0" tIns="0" rIns="0" bIns="0" rtlCol="0"/>
          <a:lstStyle/>
          <a:p>
            <a:endParaRPr/>
          </a:p>
        </p:txBody>
      </p:sp>
      <p:sp>
        <p:nvSpPr>
          <p:cNvPr id="405" name="object 405"/>
          <p:cNvSpPr/>
          <p:nvPr/>
        </p:nvSpPr>
        <p:spPr>
          <a:xfrm>
            <a:off x="3922281" y="3679189"/>
            <a:ext cx="30480" cy="43180"/>
          </a:xfrm>
          <a:custGeom>
            <a:avLst/>
            <a:gdLst/>
            <a:ahLst/>
            <a:cxnLst/>
            <a:rect l="l" t="t" r="r" b="b"/>
            <a:pathLst>
              <a:path w="30480" h="43179">
                <a:moveTo>
                  <a:pt x="30480" y="12191"/>
                </a:moveTo>
                <a:lnTo>
                  <a:pt x="0" y="0"/>
                </a:lnTo>
                <a:lnTo>
                  <a:pt x="0" y="42672"/>
                </a:lnTo>
                <a:lnTo>
                  <a:pt x="30480" y="12191"/>
                </a:lnTo>
              </a:path>
            </a:pathLst>
          </a:custGeom>
          <a:ln w="3175">
            <a:solidFill>
              <a:srgbClr val="000000"/>
            </a:solidFill>
          </a:ln>
        </p:spPr>
        <p:txBody>
          <a:bodyPr wrap="square" lIns="0" tIns="0" rIns="0" bIns="0" rtlCol="0"/>
          <a:lstStyle/>
          <a:p>
            <a:endParaRPr/>
          </a:p>
        </p:txBody>
      </p:sp>
      <p:sp>
        <p:nvSpPr>
          <p:cNvPr id="406" name="object 406"/>
          <p:cNvSpPr/>
          <p:nvPr/>
        </p:nvSpPr>
        <p:spPr>
          <a:xfrm>
            <a:off x="3891800" y="3679189"/>
            <a:ext cx="30480" cy="43180"/>
          </a:xfrm>
          <a:custGeom>
            <a:avLst/>
            <a:gdLst/>
            <a:ahLst/>
            <a:cxnLst/>
            <a:rect l="l" t="t" r="r" b="b"/>
            <a:pathLst>
              <a:path w="30480" h="43179">
                <a:moveTo>
                  <a:pt x="30480" y="0"/>
                </a:moveTo>
                <a:lnTo>
                  <a:pt x="0" y="12191"/>
                </a:lnTo>
                <a:lnTo>
                  <a:pt x="30480" y="42672"/>
                </a:lnTo>
                <a:lnTo>
                  <a:pt x="30480" y="0"/>
                </a:lnTo>
                <a:close/>
              </a:path>
            </a:pathLst>
          </a:custGeom>
          <a:solidFill>
            <a:srgbClr val="000000"/>
          </a:solidFill>
        </p:spPr>
        <p:txBody>
          <a:bodyPr wrap="square" lIns="0" tIns="0" rIns="0" bIns="0" rtlCol="0"/>
          <a:lstStyle/>
          <a:p>
            <a:endParaRPr/>
          </a:p>
        </p:txBody>
      </p:sp>
      <p:sp>
        <p:nvSpPr>
          <p:cNvPr id="407" name="object 407"/>
          <p:cNvSpPr/>
          <p:nvPr/>
        </p:nvSpPr>
        <p:spPr>
          <a:xfrm>
            <a:off x="3891800" y="3679189"/>
            <a:ext cx="30480" cy="43180"/>
          </a:xfrm>
          <a:custGeom>
            <a:avLst/>
            <a:gdLst/>
            <a:ahLst/>
            <a:cxnLst/>
            <a:rect l="l" t="t" r="r" b="b"/>
            <a:pathLst>
              <a:path w="30480" h="43179">
                <a:moveTo>
                  <a:pt x="30480" y="0"/>
                </a:moveTo>
                <a:lnTo>
                  <a:pt x="0" y="12191"/>
                </a:lnTo>
                <a:lnTo>
                  <a:pt x="30480" y="42672"/>
                </a:lnTo>
                <a:lnTo>
                  <a:pt x="30480" y="0"/>
                </a:lnTo>
              </a:path>
            </a:pathLst>
          </a:custGeom>
          <a:ln w="3175">
            <a:solidFill>
              <a:srgbClr val="000000"/>
            </a:solidFill>
          </a:ln>
        </p:spPr>
        <p:txBody>
          <a:bodyPr wrap="square" lIns="0" tIns="0" rIns="0" bIns="0" rtlCol="0"/>
          <a:lstStyle/>
          <a:p>
            <a:endParaRPr/>
          </a:p>
        </p:txBody>
      </p:sp>
      <p:sp>
        <p:nvSpPr>
          <p:cNvPr id="408" name="object 408"/>
          <p:cNvSpPr/>
          <p:nvPr/>
        </p:nvSpPr>
        <p:spPr>
          <a:xfrm>
            <a:off x="3878847" y="3691382"/>
            <a:ext cx="43815" cy="30480"/>
          </a:xfrm>
          <a:custGeom>
            <a:avLst/>
            <a:gdLst/>
            <a:ahLst/>
            <a:cxnLst/>
            <a:rect l="l" t="t" r="r" b="b"/>
            <a:pathLst>
              <a:path w="43814" h="30479">
                <a:moveTo>
                  <a:pt x="12953" y="0"/>
                </a:moveTo>
                <a:lnTo>
                  <a:pt x="0" y="30480"/>
                </a:lnTo>
                <a:lnTo>
                  <a:pt x="43433" y="30480"/>
                </a:lnTo>
                <a:lnTo>
                  <a:pt x="12953" y="0"/>
                </a:lnTo>
                <a:close/>
              </a:path>
            </a:pathLst>
          </a:custGeom>
          <a:solidFill>
            <a:srgbClr val="000000"/>
          </a:solidFill>
        </p:spPr>
        <p:txBody>
          <a:bodyPr wrap="square" lIns="0" tIns="0" rIns="0" bIns="0" rtlCol="0"/>
          <a:lstStyle/>
          <a:p>
            <a:endParaRPr/>
          </a:p>
        </p:txBody>
      </p:sp>
      <p:sp>
        <p:nvSpPr>
          <p:cNvPr id="409" name="object 409"/>
          <p:cNvSpPr/>
          <p:nvPr/>
        </p:nvSpPr>
        <p:spPr>
          <a:xfrm>
            <a:off x="3878847" y="3691382"/>
            <a:ext cx="43815" cy="30480"/>
          </a:xfrm>
          <a:custGeom>
            <a:avLst/>
            <a:gdLst/>
            <a:ahLst/>
            <a:cxnLst/>
            <a:rect l="l" t="t" r="r" b="b"/>
            <a:pathLst>
              <a:path w="43814" h="30479">
                <a:moveTo>
                  <a:pt x="12953" y="0"/>
                </a:moveTo>
                <a:lnTo>
                  <a:pt x="0" y="30480"/>
                </a:lnTo>
                <a:lnTo>
                  <a:pt x="43433" y="30480"/>
                </a:lnTo>
                <a:lnTo>
                  <a:pt x="12953" y="0"/>
                </a:lnTo>
              </a:path>
            </a:pathLst>
          </a:custGeom>
          <a:ln w="3175">
            <a:solidFill>
              <a:srgbClr val="000000"/>
            </a:solidFill>
          </a:ln>
        </p:spPr>
        <p:txBody>
          <a:bodyPr wrap="square" lIns="0" tIns="0" rIns="0" bIns="0" rtlCol="0"/>
          <a:lstStyle/>
          <a:p>
            <a:endParaRPr/>
          </a:p>
        </p:txBody>
      </p:sp>
      <p:sp>
        <p:nvSpPr>
          <p:cNvPr id="410" name="object 410"/>
          <p:cNvSpPr/>
          <p:nvPr/>
        </p:nvSpPr>
        <p:spPr>
          <a:xfrm>
            <a:off x="3878847" y="3721862"/>
            <a:ext cx="43815" cy="30480"/>
          </a:xfrm>
          <a:custGeom>
            <a:avLst/>
            <a:gdLst/>
            <a:ahLst/>
            <a:cxnLst/>
            <a:rect l="l" t="t" r="r" b="b"/>
            <a:pathLst>
              <a:path w="43814" h="30479">
                <a:moveTo>
                  <a:pt x="43433" y="0"/>
                </a:moveTo>
                <a:lnTo>
                  <a:pt x="0" y="0"/>
                </a:lnTo>
                <a:lnTo>
                  <a:pt x="12953" y="30479"/>
                </a:lnTo>
                <a:lnTo>
                  <a:pt x="43433" y="0"/>
                </a:lnTo>
                <a:close/>
              </a:path>
            </a:pathLst>
          </a:custGeom>
          <a:solidFill>
            <a:srgbClr val="000000"/>
          </a:solidFill>
        </p:spPr>
        <p:txBody>
          <a:bodyPr wrap="square" lIns="0" tIns="0" rIns="0" bIns="0" rtlCol="0"/>
          <a:lstStyle/>
          <a:p>
            <a:endParaRPr/>
          </a:p>
        </p:txBody>
      </p:sp>
      <p:sp>
        <p:nvSpPr>
          <p:cNvPr id="411" name="object 411"/>
          <p:cNvSpPr/>
          <p:nvPr/>
        </p:nvSpPr>
        <p:spPr>
          <a:xfrm>
            <a:off x="3878847" y="3721862"/>
            <a:ext cx="43815" cy="30480"/>
          </a:xfrm>
          <a:custGeom>
            <a:avLst/>
            <a:gdLst/>
            <a:ahLst/>
            <a:cxnLst/>
            <a:rect l="l" t="t" r="r" b="b"/>
            <a:pathLst>
              <a:path w="43814" h="30479">
                <a:moveTo>
                  <a:pt x="0" y="0"/>
                </a:moveTo>
                <a:lnTo>
                  <a:pt x="12953" y="30479"/>
                </a:lnTo>
                <a:lnTo>
                  <a:pt x="43433" y="0"/>
                </a:lnTo>
                <a:lnTo>
                  <a:pt x="0" y="0"/>
                </a:lnTo>
              </a:path>
            </a:pathLst>
          </a:custGeom>
          <a:ln w="3175">
            <a:solidFill>
              <a:srgbClr val="000000"/>
            </a:solidFill>
          </a:ln>
        </p:spPr>
        <p:txBody>
          <a:bodyPr wrap="square" lIns="0" tIns="0" rIns="0" bIns="0" rtlCol="0"/>
          <a:lstStyle/>
          <a:p>
            <a:endParaRPr/>
          </a:p>
        </p:txBody>
      </p:sp>
      <p:sp>
        <p:nvSpPr>
          <p:cNvPr id="412" name="object 412"/>
          <p:cNvSpPr/>
          <p:nvPr/>
        </p:nvSpPr>
        <p:spPr>
          <a:xfrm>
            <a:off x="3891800" y="3721862"/>
            <a:ext cx="30480" cy="43815"/>
          </a:xfrm>
          <a:custGeom>
            <a:avLst/>
            <a:gdLst/>
            <a:ahLst/>
            <a:cxnLst/>
            <a:rect l="l" t="t" r="r" b="b"/>
            <a:pathLst>
              <a:path w="30480" h="43814">
                <a:moveTo>
                  <a:pt x="30480" y="0"/>
                </a:moveTo>
                <a:lnTo>
                  <a:pt x="0" y="30479"/>
                </a:lnTo>
                <a:lnTo>
                  <a:pt x="30480" y="43433"/>
                </a:lnTo>
                <a:lnTo>
                  <a:pt x="30480" y="0"/>
                </a:lnTo>
                <a:close/>
              </a:path>
            </a:pathLst>
          </a:custGeom>
          <a:solidFill>
            <a:srgbClr val="000000"/>
          </a:solidFill>
        </p:spPr>
        <p:txBody>
          <a:bodyPr wrap="square" lIns="0" tIns="0" rIns="0" bIns="0" rtlCol="0"/>
          <a:lstStyle/>
          <a:p>
            <a:endParaRPr/>
          </a:p>
        </p:txBody>
      </p:sp>
      <p:sp>
        <p:nvSpPr>
          <p:cNvPr id="413" name="object 413"/>
          <p:cNvSpPr/>
          <p:nvPr/>
        </p:nvSpPr>
        <p:spPr>
          <a:xfrm>
            <a:off x="3891800" y="3721862"/>
            <a:ext cx="30480" cy="43815"/>
          </a:xfrm>
          <a:custGeom>
            <a:avLst/>
            <a:gdLst/>
            <a:ahLst/>
            <a:cxnLst/>
            <a:rect l="l" t="t" r="r" b="b"/>
            <a:pathLst>
              <a:path w="30480" h="43814">
                <a:moveTo>
                  <a:pt x="0" y="30479"/>
                </a:moveTo>
                <a:lnTo>
                  <a:pt x="30480" y="43433"/>
                </a:lnTo>
                <a:lnTo>
                  <a:pt x="30480" y="0"/>
                </a:lnTo>
                <a:lnTo>
                  <a:pt x="0" y="30479"/>
                </a:lnTo>
              </a:path>
            </a:pathLst>
          </a:custGeom>
          <a:ln w="3175">
            <a:solidFill>
              <a:srgbClr val="000000"/>
            </a:solidFill>
          </a:ln>
        </p:spPr>
        <p:txBody>
          <a:bodyPr wrap="square" lIns="0" tIns="0" rIns="0" bIns="0" rtlCol="0"/>
          <a:lstStyle/>
          <a:p>
            <a:endParaRPr/>
          </a:p>
        </p:txBody>
      </p:sp>
      <p:sp>
        <p:nvSpPr>
          <p:cNvPr id="414" name="object 414"/>
          <p:cNvSpPr/>
          <p:nvPr/>
        </p:nvSpPr>
        <p:spPr>
          <a:xfrm>
            <a:off x="3922281" y="3721862"/>
            <a:ext cx="30480" cy="43815"/>
          </a:xfrm>
          <a:custGeom>
            <a:avLst/>
            <a:gdLst/>
            <a:ahLst/>
            <a:cxnLst/>
            <a:rect l="l" t="t" r="r" b="b"/>
            <a:pathLst>
              <a:path w="30480" h="43814">
                <a:moveTo>
                  <a:pt x="0" y="0"/>
                </a:moveTo>
                <a:lnTo>
                  <a:pt x="0" y="43433"/>
                </a:lnTo>
                <a:lnTo>
                  <a:pt x="30480" y="30479"/>
                </a:lnTo>
                <a:lnTo>
                  <a:pt x="0" y="0"/>
                </a:lnTo>
                <a:close/>
              </a:path>
            </a:pathLst>
          </a:custGeom>
          <a:solidFill>
            <a:srgbClr val="000000"/>
          </a:solidFill>
        </p:spPr>
        <p:txBody>
          <a:bodyPr wrap="square" lIns="0" tIns="0" rIns="0" bIns="0" rtlCol="0"/>
          <a:lstStyle/>
          <a:p>
            <a:endParaRPr/>
          </a:p>
        </p:txBody>
      </p:sp>
      <p:sp>
        <p:nvSpPr>
          <p:cNvPr id="415" name="object 415"/>
          <p:cNvSpPr/>
          <p:nvPr/>
        </p:nvSpPr>
        <p:spPr>
          <a:xfrm>
            <a:off x="3922281" y="3721862"/>
            <a:ext cx="30480" cy="43815"/>
          </a:xfrm>
          <a:custGeom>
            <a:avLst/>
            <a:gdLst/>
            <a:ahLst/>
            <a:cxnLst/>
            <a:rect l="l" t="t" r="r" b="b"/>
            <a:pathLst>
              <a:path w="30480" h="43814">
                <a:moveTo>
                  <a:pt x="0" y="43433"/>
                </a:moveTo>
                <a:lnTo>
                  <a:pt x="30480" y="30479"/>
                </a:lnTo>
                <a:lnTo>
                  <a:pt x="0" y="0"/>
                </a:lnTo>
                <a:lnTo>
                  <a:pt x="0" y="43433"/>
                </a:lnTo>
              </a:path>
            </a:pathLst>
          </a:custGeom>
          <a:ln w="3175">
            <a:solidFill>
              <a:srgbClr val="000000"/>
            </a:solidFill>
          </a:ln>
        </p:spPr>
        <p:txBody>
          <a:bodyPr wrap="square" lIns="0" tIns="0" rIns="0" bIns="0" rtlCol="0"/>
          <a:lstStyle/>
          <a:p>
            <a:endParaRPr/>
          </a:p>
        </p:txBody>
      </p:sp>
      <p:sp>
        <p:nvSpPr>
          <p:cNvPr id="416" name="object 416"/>
          <p:cNvSpPr/>
          <p:nvPr/>
        </p:nvSpPr>
        <p:spPr>
          <a:xfrm>
            <a:off x="3922281" y="3721862"/>
            <a:ext cx="43180" cy="30480"/>
          </a:xfrm>
          <a:custGeom>
            <a:avLst/>
            <a:gdLst/>
            <a:ahLst/>
            <a:cxnLst/>
            <a:rect l="l" t="t" r="r" b="b"/>
            <a:pathLst>
              <a:path w="43180" h="30479">
                <a:moveTo>
                  <a:pt x="42672" y="0"/>
                </a:moveTo>
                <a:lnTo>
                  <a:pt x="0" y="0"/>
                </a:lnTo>
                <a:lnTo>
                  <a:pt x="30480" y="30479"/>
                </a:lnTo>
                <a:lnTo>
                  <a:pt x="42672" y="0"/>
                </a:lnTo>
                <a:close/>
              </a:path>
            </a:pathLst>
          </a:custGeom>
          <a:solidFill>
            <a:srgbClr val="000000"/>
          </a:solidFill>
        </p:spPr>
        <p:txBody>
          <a:bodyPr wrap="square" lIns="0" tIns="0" rIns="0" bIns="0" rtlCol="0"/>
          <a:lstStyle/>
          <a:p>
            <a:endParaRPr/>
          </a:p>
        </p:txBody>
      </p:sp>
      <p:sp>
        <p:nvSpPr>
          <p:cNvPr id="417" name="object 417"/>
          <p:cNvSpPr/>
          <p:nvPr/>
        </p:nvSpPr>
        <p:spPr>
          <a:xfrm>
            <a:off x="3922281" y="3721862"/>
            <a:ext cx="43180" cy="30480"/>
          </a:xfrm>
          <a:custGeom>
            <a:avLst/>
            <a:gdLst/>
            <a:ahLst/>
            <a:cxnLst/>
            <a:rect l="l" t="t" r="r" b="b"/>
            <a:pathLst>
              <a:path w="43180" h="30479">
                <a:moveTo>
                  <a:pt x="30480" y="30479"/>
                </a:moveTo>
                <a:lnTo>
                  <a:pt x="42672" y="0"/>
                </a:lnTo>
                <a:lnTo>
                  <a:pt x="0" y="0"/>
                </a:lnTo>
                <a:lnTo>
                  <a:pt x="30480" y="30479"/>
                </a:lnTo>
              </a:path>
            </a:pathLst>
          </a:custGeom>
          <a:ln w="3175">
            <a:solidFill>
              <a:srgbClr val="000000"/>
            </a:solidFill>
          </a:ln>
        </p:spPr>
        <p:txBody>
          <a:bodyPr wrap="square" lIns="0" tIns="0" rIns="0" bIns="0" rtlCol="0"/>
          <a:lstStyle/>
          <a:p>
            <a:endParaRPr/>
          </a:p>
        </p:txBody>
      </p:sp>
      <p:sp>
        <p:nvSpPr>
          <p:cNvPr id="418" name="object 418"/>
          <p:cNvSpPr/>
          <p:nvPr/>
        </p:nvSpPr>
        <p:spPr>
          <a:xfrm>
            <a:off x="3930662" y="3709669"/>
            <a:ext cx="17780" cy="12700"/>
          </a:xfrm>
          <a:custGeom>
            <a:avLst/>
            <a:gdLst/>
            <a:ahLst/>
            <a:cxnLst/>
            <a:rect l="l" t="t" r="r" b="b"/>
            <a:pathLst>
              <a:path w="17780" h="12700">
                <a:moveTo>
                  <a:pt x="12192" y="0"/>
                </a:moveTo>
                <a:lnTo>
                  <a:pt x="0" y="12192"/>
                </a:lnTo>
                <a:lnTo>
                  <a:pt x="17525" y="12192"/>
                </a:lnTo>
                <a:lnTo>
                  <a:pt x="12192" y="0"/>
                </a:lnTo>
                <a:close/>
              </a:path>
            </a:pathLst>
          </a:custGeom>
          <a:solidFill>
            <a:srgbClr val="000000"/>
          </a:solidFill>
        </p:spPr>
        <p:txBody>
          <a:bodyPr wrap="square" lIns="0" tIns="0" rIns="0" bIns="0" rtlCol="0"/>
          <a:lstStyle/>
          <a:p>
            <a:endParaRPr/>
          </a:p>
        </p:txBody>
      </p:sp>
      <p:sp>
        <p:nvSpPr>
          <p:cNvPr id="419" name="object 419"/>
          <p:cNvSpPr/>
          <p:nvPr/>
        </p:nvSpPr>
        <p:spPr>
          <a:xfrm>
            <a:off x="3930662" y="3709669"/>
            <a:ext cx="17780" cy="12700"/>
          </a:xfrm>
          <a:custGeom>
            <a:avLst/>
            <a:gdLst/>
            <a:ahLst/>
            <a:cxnLst/>
            <a:rect l="l" t="t" r="r" b="b"/>
            <a:pathLst>
              <a:path w="17780" h="12700">
                <a:moveTo>
                  <a:pt x="17525" y="12192"/>
                </a:moveTo>
                <a:lnTo>
                  <a:pt x="12192" y="0"/>
                </a:lnTo>
                <a:lnTo>
                  <a:pt x="0" y="12192"/>
                </a:lnTo>
                <a:lnTo>
                  <a:pt x="17525" y="12192"/>
                </a:lnTo>
              </a:path>
            </a:pathLst>
          </a:custGeom>
          <a:ln w="3175">
            <a:solidFill>
              <a:srgbClr val="000000"/>
            </a:solidFill>
          </a:ln>
        </p:spPr>
        <p:txBody>
          <a:bodyPr wrap="square" lIns="0" tIns="0" rIns="0" bIns="0" rtlCol="0"/>
          <a:lstStyle/>
          <a:p>
            <a:endParaRPr/>
          </a:p>
        </p:txBody>
      </p:sp>
      <p:sp>
        <p:nvSpPr>
          <p:cNvPr id="420" name="object 420"/>
          <p:cNvSpPr/>
          <p:nvPr/>
        </p:nvSpPr>
        <p:spPr>
          <a:xfrm>
            <a:off x="3930662" y="3705098"/>
            <a:ext cx="12700" cy="17145"/>
          </a:xfrm>
          <a:custGeom>
            <a:avLst/>
            <a:gdLst/>
            <a:ahLst/>
            <a:cxnLst/>
            <a:rect l="l" t="t" r="r" b="b"/>
            <a:pathLst>
              <a:path w="12700" h="17145">
                <a:moveTo>
                  <a:pt x="0" y="0"/>
                </a:moveTo>
                <a:lnTo>
                  <a:pt x="0" y="16764"/>
                </a:lnTo>
                <a:lnTo>
                  <a:pt x="12192" y="4572"/>
                </a:lnTo>
                <a:lnTo>
                  <a:pt x="0" y="0"/>
                </a:lnTo>
                <a:close/>
              </a:path>
            </a:pathLst>
          </a:custGeom>
          <a:solidFill>
            <a:srgbClr val="000000"/>
          </a:solidFill>
        </p:spPr>
        <p:txBody>
          <a:bodyPr wrap="square" lIns="0" tIns="0" rIns="0" bIns="0" rtlCol="0"/>
          <a:lstStyle/>
          <a:p>
            <a:endParaRPr/>
          </a:p>
        </p:txBody>
      </p:sp>
      <p:sp>
        <p:nvSpPr>
          <p:cNvPr id="421" name="object 421"/>
          <p:cNvSpPr/>
          <p:nvPr/>
        </p:nvSpPr>
        <p:spPr>
          <a:xfrm>
            <a:off x="3930662" y="3705098"/>
            <a:ext cx="12700" cy="17145"/>
          </a:xfrm>
          <a:custGeom>
            <a:avLst/>
            <a:gdLst/>
            <a:ahLst/>
            <a:cxnLst/>
            <a:rect l="l" t="t" r="r" b="b"/>
            <a:pathLst>
              <a:path w="12700" h="17145">
                <a:moveTo>
                  <a:pt x="12192" y="4572"/>
                </a:moveTo>
                <a:lnTo>
                  <a:pt x="0" y="0"/>
                </a:lnTo>
                <a:lnTo>
                  <a:pt x="0" y="16764"/>
                </a:lnTo>
                <a:lnTo>
                  <a:pt x="12192" y="4572"/>
                </a:lnTo>
              </a:path>
            </a:pathLst>
          </a:custGeom>
          <a:ln w="3175">
            <a:solidFill>
              <a:srgbClr val="000000"/>
            </a:solidFill>
          </a:ln>
        </p:spPr>
        <p:txBody>
          <a:bodyPr wrap="square" lIns="0" tIns="0" rIns="0" bIns="0" rtlCol="0"/>
          <a:lstStyle/>
          <a:p>
            <a:endParaRPr/>
          </a:p>
        </p:txBody>
      </p:sp>
      <p:sp>
        <p:nvSpPr>
          <p:cNvPr id="422" name="object 422"/>
          <p:cNvSpPr/>
          <p:nvPr/>
        </p:nvSpPr>
        <p:spPr>
          <a:xfrm>
            <a:off x="3918471" y="3705098"/>
            <a:ext cx="12700" cy="17145"/>
          </a:xfrm>
          <a:custGeom>
            <a:avLst/>
            <a:gdLst/>
            <a:ahLst/>
            <a:cxnLst/>
            <a:rect l="l" t="t" r="r" b="b"/>
            <a:pathLst>
              <a:path w="12700" h="17145">
                <a:moveTo>
                  <a:pt x="12191" y="0"/>
                </a:moveTo>
                <a:lnTo>
                  <a:pt x="0" y="4572"/>
                </a:lnTo>
                <a:lnTo>
                  <a:pt x="12191" y="16764"/>
                </a:lnTo>
                <a:lnTo>
                  <a:pt x="12191" y="0"/>
                </a:lnTo>
                <a:close/>
              </a:path>
            </a:pathLst>
          </a:custGeom>
          <a:solidFill>
            <a:srgbClr val="000000"/>
          </a:solidFill>
        </p:spPr>
        <p:txBody>
          <a:bodyPr wrap="square" lIns="0" tIns="0" rIns="0" bIns="0" rtlCol="0"/>
          <a:lstStyle/>
          <a:p>
            <a:endParaRPr/>
          </a:p>
        </p:txBody>
      </p:sp>
      <p:sp>
        <p:nvSpPr>
          <p:cNvPr id="423" name="object 423"/>
          <p:cNvSpPr/>
          <p:nvPr/>
        </p:nvSpPr>
        <p:spPr>
          <a:xfrm>
            <a:off x="3918471" y="3705098"/>
            <a:ext cx="12700" cy="17145"/>
          </a:xfrm>
          <a:custGeom>
            <a:avLst/>
            <a:gdLst/>
            <a:ahLst/>
            <a:cxnLst/>
            <a:rect l="l" t="t" r="r" b="b"/>
            <a:pathLst>
              <a:path w="12700" h="17145">
                <a:moveTo>
                  <a:pt x="12191" y="0"/>
                </a:moveTo>
                <a:lnTo>
                  <a:pt x="0" y="4572"/>
                </a:lnTo>
                <a:lnTo>
                  <a:pt x="12191" y="16764"/>
                </a:lnTo>
                <a:lnTo>
                  <a:pt x="12191" y="0"/>
                </a:lnTo>
              </a:path>
            </a:pathLst>
          </a:custGeom>
          <a:ln w="3175">
            <a:solidFill>
              <a:srgbClr val="000000"/>
            </a:solidFill>
          </a:ln>
        </p:spPr>
        <p:txBody>
          <a:bodyPr wrap="square" lIns="0" tIns="0" rIns="0" bIns="0" rtlCol="0"/>
          <a:lstStyle/>
          <a:p>
            <a:endParaRPr/>
          </a:p>
        </p:txBody>
      </p:sp>
      <p:sp>
        <p:nvSpPr>
          <p:cNvPr id="424" name="object 424"/>
          <p:cNvSpPr/>
          <p:nvPr/>
        </p:nvSpPr>
        <p:spPr>
          <a:xfrm>
            <a:off x="3913899" y="3709669"/>
            <a:ext cx="17145" cy="12700"/>
          </a:xfrm>
          <a:custGeom>
            <a:avLst/>
            <a:gdLst/>
            <a:ahLst/>
            <a:cxnLst/>
            <a:rect l="l" t="t" r="r" b="b"/>
            <a:pathLst>
              <a:path w="17144" h="12700">
                <a:moveTo>
                  <a:pt x="4572" y="0"/>
                </a:moveTo>
                <a:lnTo>
                  <a:pt x="0" y="12192"/>
                </a:lnTo>
                <a:lnTo>
                  <a:pt x="16763" y="12192"/>
                </a:lnTo>
                <a:lnTo>
                  <a:pt x="4572" y="0"/>
                </a:lnTo>
                <a:close/>
              </a:path>
            </a:pathLst>
          </a:custGeom>
          <a:solidFill>
            <a:srgbClr val="000000"/>
          </a:solidFill>
        </p:spPr>
        <p:txBody>
          <a:bodyPr wrap="square" lIns="0" tIns="0" rIns="0" bIns="0" rtlCol="0"/>
          <a:lstStyle/>
          <a:p>
            <a:endParaRPr/>
          </a:p>
        </p:txBody>
      </p:sp>
      <p:sp>
        <p:nvSpPr>
          <p:cNvPr id="425" name="object 425"/>
          <p:cNvSpPr/>
          <p:nvPr/>
        </p:nvSpPr>
        <p:spPr>
          <a:xfrm>
            <a:off x="3913899" y="3709669"/>
            <a:ext cx="17145" cy="12700"/>
          </a:xfrm>
          <a:custGeom>
            <a:avLst/>
            <a:gdLst/>
            <a:ahLst/>
            <a:cxnLst/>
            <a:rect l="l" t="t" r="r" b="b"/>
            <a:pathLst>
              <a:path w="17144" h="12700">
                <a:moveTo>
                  <a:pt x="4572" y="0"/>
                </a:moveTo>
                <a:lnTo>
                  <a:pt x="0" y="12192"/>
                </a:lnTo>
                <a:lnTo>
                  <a:pt x="16763" y="12192"/>
                </a:lnTo>
                <a:lnTo>
                  <a:pt x="4572" y="0"/>
                </a:lnTo>
              </a:path>
            </a:pathLst>
          </a:custGeom>
          <a:ln w="3175">
            <a:solidFill>
              <a:srgbClr val="000000"/>
            </a:solidFill>
          </a:ln>
        </p:spPr>
        <p:txBody>
          <a:bodyPr wrap="square" lIns="0" tIns="0" rIns="0" bIns="0" rtlCol="0"/>
          <a:lstStyle/>
          <a:p>
            <a:endParaRPr/>
          </a:p>
        </p:txBody>
      </p:sp>
      <p:sp>
        <p:nvSpPr>
          <p:cNvPr id="426" name="object 426"/>
          <p:cNvSpPr/>
          <p:nvPr/>
        </p:nvSpPr>
        <p:spPr>
          <a:xfrm>
            <a:off x="3913899" y="3721862"/>
            <a:ext cx="17145" cy="12700"/>
          </a:xfrm>
          <a:custGeom>
            <a:avLst/>
            <a:gdLst/>
            <a:ahLst/>
            <a:cxnLst/>
            <a:rect l="l" t="t" r="r" b="b"/>
            <a:pathLst>
              <a:path w="17144" h="12700">
                <a:moveTo>
                  <a:pt x="16763" y="0"/>
                </a:moveTo>
                <a:lnTo>
                  <a:pt x="0" y="0"/>
                </a:lnTo>
                <a:lnTo>
                  <a:pt x="4572" y="12191"/>
                </a:lnTo>
                <a:lnTo>
                  <a:pt x="16763" y="0"/>
                </a:lnTo>
                <a:close/>
              </a:path>
            </a:pathLst>
          </a:custGeom>
          <a:solidFill>
            <a:srgbClr val="000000"/>
          </a:solidFill>
        </p:spPr>
        <p:txBody>
          <a:bodyPr wrap="square" lIns="0" tIns="0" rIns="0" bIns="0" rtlCol="0"/>
          <a:lstStyle/>
          <a:p>
            <a:endParaRPr/>
          </a:p>
        </p:txBody>
      </p:sp>
      <p:sp>
        <p:nvSpPr>
          <p:cNvPr id="427" name="object 427"/>
          <p:cNvSpPr/>
          <p:nvPr/>
        </p:nvSpPr>
        <p:spPr>
          <a:xfrm>
            <a:off x="3913899" y="3721862"/>
            <a:ext cx="17145" cy="12700"/>
          </a:xfrm>
          <a:custGeom>
            <a:avLst/>
            <a:gdLst/>
            <a:ahLst/>
            <a:cxnLst/>
            <a:rect l="l" t="t" r="r" b="b"/>
            <a:pathLst>
              <a:path w="17144" h="12700">
                <a:moveTo>
                  <a:pt x="0" y="0"/>
                </a:moveTo>
                <a:lnTo>
                  <a:pt x="4572" y="12191"/>
                </a:lnTo>
                <a:lnTo>
                  <a:pt x="16763" y="0"/>
                </a:lnTo>
                <a:lnTo>
                  <a:pt x="0" y="0"/>
                </a:lnTo>
              </a:path>
            </a:pathLst>
          </a:custGeom>
          <a:ln w="3175">
            <a:solidFill>
              <a:srgbClr val="000000"/>
            </a:solidFill>
          </a:ln>
        </p:spPr>
        <p:txBody>
          <a:bodyPr wrap="square" lIns="0" tIns="0" rIns="0" bIns="0" rtlCol="0"/>
          <a:lstStyle/>
          <a:p>
            <a:endParaRPr/>
          </a:p>
        </p:txBody>
      </p:sp>
      <p:sp>
        <p:nvSpPr>
          <p:cNvPr id="428" name="object 428"/>
          <p:cNvSpPr/>
          <p:nvPr/>
        </p:nvSpPr>
        <p:spPr>
          <a:xfrm>
            <a:off x="3918471" y="3721862"/>
            <a:ext cx="12700" cy="17780"/>
          </a:xfrm>
          <a:custGeom>
            <a:avLst/>
            <a:gdLst/>
            <a:ahLst/>
            <a:cxnLst/>
            <a:rect l="l" t="t" r="r" b="b"/>
            <a:pathLst>
              <a:path w="12700" h="17779">
                <a:moveTo>
                  <a:pt x="12191" y="0"/>
                </a:moveTo>
                <a:lnTo>
                  <a:pt x="0" y="12191"/>
                </a:lnTo>
                <a:lnTo>
                  <a:pt x="12191" y="17525"/>
                </a:lnTo>
                <a:lnTo>
                  <a:pt x="12191" y="0"/>
                </a:lnTo>
                <a:close/>
              </a:path>
            </a:pathLst>
          </a:custGeom>
          <a:solidFill>
            <a:srgbClr val="000000"/>
          </a:solidFill>
        </p:spPr>
        <p:txBody>
          <a:bodyPr wrap="square" lIns="0" tIns="0" rIns="0" bIns="0" rtlCol="0"/>
          <a:lstStyle/>
          <a:p>
            <a:endParaRPr/>
          </a:p>
        </p:txBody>
      </p:sp>
      <p:sp>
        <p:nvSpPr>
          <p:cNvPr id="429" name="object 429"/>
          <p:cNvSpPr/>
          <p:nvPr/>
        </p:nvSpPr>
        <p:spPr>
          <a:xfrm>
            <a:off x="3918471" y="3721862"/>
            <a:ext cx="12700" cy="17780"/>
          </a:xfrm>
          <a:custGeom>
            <a:avLst/>
            <a:gdLst/>
            <a:ahLst/>
            <a:cxnLst/>
            <a:rect l="l" t="t" r="r" b="b"/>
            <a:pathLst>
              <a:path w="12700" h="17779">
                <a:moveTo>
                  <a:pt x="0" y="12191"/>
                </a:moveTo>
                <a:lnTo>
                  <a:pt x="12191" y="17525"/>
                </a:lnTo>
                <a:lnTo>
                  <a:pt x="12191" y="0"/>
                </a:lnTo>
                <a:lnTo>
                  <a:pt x="0" y="12191"/>
                </a:lnTo>
              </a:path>
            </a:pathLst>
          </a:custGeom>
          <a:ln w="3175">
            <a:solidFill>
              <a:srgbClr val="000000"/>
            </a:solidFill>
          </a:ln>
        </p:spPr>
        <p:txBody>
          <a:bodyPr wrap="square" lIns="0" tIns="0" rIns="0" bIns="0" rtlCol="0"/>
          <a:lstStyle/>
          <a:p>
            <a:endParaRPr/>
          </a:p>
        </p:txBody>
      </p:sp>
      <p:sp>
        <p:nvSpPr>
          <p:cNvPr id="430" name="object 430"/>
          <p:cNvSpPr/>
          <p:nvPr/>
        </p:nvSpPr>
        <p:spPr>
          <a:xfrm>
            <a:off x="3930662" y="3721862"/>
            <a:ext cx="12700" cy="17780"/>
          </a:xfrm>
          <a:custGeom>
            <a:avLst/>
            <a:gdLst/>
            <a:ahLst/>
            <a:cxnLst/>
            <a:rect l="l" t="t" r="r" b="b"/>
            <a:pathLst>
              <a:path w="12700" h="17779">
                <a:moveTo>
                  <a:pt x="0" y="0"/>
                </a:moveTo>
                <a:lnTo>
                  <a:pt x="0" y="17525"/>
                </a:lnTo>
                <a:lnTo>
                  <a:pt x="12192" y="12191"/>
                </a:lnTo>
                <a:lnTo>
                  <a:pt x="0" y="0"/>
                </a:lnTo>
                <a:close/>
              </a:path>
            </a:pathLst>
          </a:custGeom>
          <a:solidFill>
            <a:srgbClr val="000000"/>
          </a:solidFill>
        </p:spPr>
        <p:txBody>
          <a:bodyPr wrap="square" lIns="0" tIns="0" rIns="0" bIns="0" rtlCol="0"/>
          <a:lstStyle/>
          <a:p>
            <a:endParaRPr/>
          </a:p>
        </p:txBody>
      </p:sp>
      <p:sp>
        <p:nvSpPr>
          <p:cNvPr id="431" name="object 431"/>
          <p:cNvSpPr/>
          <p:nvPr/>
        </p:nvSpPr>
        <p:spPr>
          <a:xfrm>
            <a:off x="3930662" y="3721862"/>
            <a:ext cx="12700" cy="17780"/>
          </a:xfrm>
          <a:custGeom>
            <a:avLst/>
            <a:gdLst/>
            <a:ahLst/>
            <a:cxnLst/>
            <a:rect l="l" t="t" r="r" b="b"/>
            <a:pathLst>
              <a:path w="12700" h="17779">
                <a:moveTo>
                  <a:pt x="0" y="17525"/>
                </a:moveTo>
                <a:lnTo>
                  <a:pt x="12192" y="12191"/>
                </a:lnTo>
                <a:lnTo>
                  <a:pt x="0" y="0"/>
                </a:lnTo>
                <a:lnTo>
                  <a:pt x="0" y="17525"/>
                </a:lnTo>
              </a:path>
            </a:pathLst>
          </a:custGeom>
          <a:ln w="3175">
            <a:solidFill>
              <a:srgbClr val="000000"/>
            </a:solidFill>
          </a:ln>
        </p:spPr>
        <p:txBody>
          <a:bodyPr wrap="square" lIns="0" tIns="0" rIns="0" bIns="0" rtlCol="0"/>
          <a:lstStyle/>
          <a:p>
            <a:endParaRPr/>
          </a:p>
        </p:txBody>
      </p:sp>
      <p:sp>
        <p:nvSpPr>
          <p:cNvPr id="432" name="object 432"/>
          <p:cNvSpPr/>
          <p:nvPr/>
        </p:nvSpPr>
        <p:spPr>
          <a:xfrm>
            <a:off x="3930662" y="3721862"/>
            <a:ext cx="17780" cy="12700"/>
          </a:xfrm>
          <a:custGeom>
            <a:avLst/>
            <a:gdLst/>
            <a:ahLst/>
            <a:cxnLst/>
            <a:rect l="l" t="t" r="r" b="b"/>
            <a:pathLst>
              <a:path w="17780" h="12700">
                <a:moveTo>
                  <a:pt x="17525" y="0"/>
                </a:moveTo>
                <a:lnTo>
                  <a:pt x="0" y="0"/>
                </a:lnTo>
                <a:lnTo>
                  <a:pt x="12192" y="12191"/>
                </a:lnTo>
                <a:lnTo>
                  <a:pt x="17525" y="0"/>
                </a:lnTo>
                <a:close/>
              </a:path>
            </a:pathLst>
          </a:custGeom>
          <a:solidFill>
            <a:srgbClr val="000000"/>
          </a:solidFill>
        </p:spPr>
        <p:txBody>
          <a:bodyPr wrap="square" lIns="0" tIns="0" rIns="0" bIns="0" rtlCol="0"/>
          <a:lstStyle/>
          <a:p>
            <a:endParaRPr/>
          </a:p>
        </p:txBody>
      </p:sp>
      <p:sp>
        <p:nvSpPr>
          <p:cNvPr id="433" name="object 433"/>
          <p:cNvSpPr/>
          <p:nvPr/>
        </p:nvSpPr>
        <p:spPr>
          <a:xfrm>
            <a:off x="3930662" y="3721862"/>
            <a:ext cx="17780" cy="12700"/>
          </a:xfrm>
          <a:custGeom>
            <a:avLst/>
            <a:gdLst/>
            <a:ahLst/>
            <a:cxnLst/>
            <a:rect l="l" t="t" r="r" b="b"/>
            <a:pathLst>
              <a:path w="17780" h="12700">
                <a:moveTo>
                  <a:pt x="12192" y="12191"/>
                </a:moveTo>
                <a:lnTo>
                  <a:pt x="17525" y="0"/>
                </a:lnTo>
                <a:lnTo>
                  <a:pt x="0" y="0"/>
                </a:lnTo>
                <a:lnTo>
                  <a:pt x="12192" y="12191"/>
                </a:lnTo>
              </a:path>
            </a:pathLst>
          </a:custGeom>
          <a:ln w="3175">
            <a:solidFill>
              <a:srgbClr val="000000"/>
            </a:solidFill>
          </a:ln>
        </p:spPr>
        <p:txBody>
          <a:bodyPr wrap="square" lIns="0" tIns="0" rIns="0" bIns="0" rtlCol="0"/>
          <a:lstStyle/>
          <a:p>
            <a:endParaRPr/>
          </a:p>
        </p:txBody>
      </p:sp>
      <p:sp>
        <p:nvSpPr>
          <p:cNvPr id="434" name="object 434"/>
          <p:cNvSpPr/>
          <p:nvPr/>
        </p:nvSpPr>
        <p:spPr>
          <a:xfrm>
            <a:off x="5881764" y="3780917"/>
            <a:ext cx="1732787" cy="1934717"/>
          </a:xfrm>
          <a:prstGeom prst="rect">
            <a:avLst/>
          </a:prstGeom>
          <a:blipFill>
            <a:blip r:embed="rId7" cstate="print"/>
            <a:stretch>
              <a:fillRect/>
            </a:stretch>
          </a:blipFill>
        </p:spPr>
        <p:txBody>
          <a:bodyPr wrap="square" lIns="0" tIns="0" rIns="0" bIns="0" rtlCol="0"/>
          <a:lstStyle/>
          <a:p>
            <a:endParaRPr/>
          </a:p>
        </p:txBody>
      </p:sp>
      <p:sp>
        <p:nvSpPr>
          <p:cNvPr id="435" name="object 435"/>
          <p:cNvSpPr txBox="1"/>
          <p:nvPr/>
        </p:nvSpPr>
        <p:spPr>
          <a:xfrm>
            <a:off x="7649476" y="4834876"/>
            <a:ext cx="187325" cy="170180"/>
          </a:xfrm>
          <a:prstGeom prst="rect">
            <a:avLst/>
          </a:prstGeom>
        </p:spPr>
        <p:txBody>
          <a:bodyPr vert="horz" wrap="square" lIns="0" tIns="12065" rIns="0" bIns="0" rtlCol="0">
            <a:spAutoFit/>
          </a:bodyPr>
          <a:lstStyle/>
          <a:p>
            <a:pPr marL="12700">
              <a:lnSpc>
                <a:spcPct val="100000"/>
              </a:lnSpc>
              <a:spcBef>
                <a:spcPts val="95"/>
              </a:spcBef>
            </a:pPr>
            <a:r>
              <a:rPr sz="950" dirty="0">
                <a:latin typeface="Arial"/>
                <a:cs typeface="Arial"/>
              </a:rPr>
              <a:t>PE</a:t>
            </a:r>
            <a:endParaRPr sz="950">
              <a:latin typeface="Arial"/>
              <a:cs typeface="Arial"/>
            </a:endParaRPr>
          </a:p>
        </p:txBody>
      </p:sp>
      <p:sp>
        <p:nvSpPr>
          <p:cNvPr id="436" name="object 436"/>
          <p:cNvSpPr txBox="1"/>
          <p:nvPr/>
        </p:nvSpPr>
        <p:spPr>
          <a:xfrm>
            <a:off x="5911863" y="4751056"/>
            <a:ext cx="1113790" cy="533400"/>
          </a:xfrm>
          <a:prstGeom prst="rect">
            <a:avLst/>
          </a:prstGeom>
        </p:spPr>
        <p:txBody>
          <a:bodyPr vert="horz" wrap="square" lIns="0" tIns="12065" rIns="0" bIns="0" rtlCol="0">
            <a:spAutoFit/>
          </a:bodyPr>
          <a:lstStyle/>
          <a:p>
            <a:pPr marL="109220">
              <a:lnSpc>
                <a:spcPct val="100000"/>
              </a:lnSpc>
              <a:spcBef>
                <a:spcPts val="95"/>
              </a:spcBef>
              <a:tabLst>
                <a:tab pos="549275" algn="l"/>
                <a:tab pos="940435" algn="l"/>
              </a:tabLst>
            </a:pPr>
            <a:r>
              <a:rPr sz="1425" spc="-15" baseline="2923" dirty="0">
                <a:latin typeface="Arial"/>
                <a:cs typeface="Arial"/>
              </a:rPr>
              <a:t>PE	</a:t>
            </a:r>
            <a:r>
              <a:rPr sz="1425" spc="-7" baseline="8771" dirty="0">
                <a:latin typeface="Arial"/>
                <a:cs typeface="Arial"/>
              </a:rPr>
              <a:t>N	</a:t>
            </a:r>
            <a:r>
              <a:rPr sz="950" spc="-5" dirty="0">
                <a:latin typeface="Arial"/>
                <a:cs typeface="Arial"/>
              </a:rPr>
              <a:t>L2</a:t>
            </a:r>
            <a:endParaRPr sz="950">
              <a:latin typeface="Arial"/>
              <a:cs typeface="Arial"/>
            </a:endParaRPr>
          </a:p>
          <a:p>
            <a:pPr>
              <a:lnSpc>
                <a:spcPct val="100000"/>
              </a:lnSpc>
              <a:spcBef>
                <a:spcPts val="55"/>
              </a:spcBef>
            </a:pPr>
            <a:endParaRPr sz="1450">
              <a:latin typeface="Arial"/>
              <a:cs typeface="Arial"/>
            </a:endParaRPr>
          </a:p>
          <a:p>
            <a:pPr marL="38100">
              <a:lnSpc>
                <a:spcPct val="100000"/>
              </a:lnSpc>
            </a:pPr>
            <a:r>
              <a:rPr sz="950" dirty="0">
                <a:latin typeface="Arial"/>
                <a:cs typeface="Arial"/>
              </a:rPr>
              <a:t>PE</a:t>
            </a:r>
            <a:endParaRPr sz="950">
              <a:latin typeface="Arial"/>
              <a:cs typeface="Arial"/>
            </a:endParaRPr>
          </a:p>
        </p:txBody>
      </p:sp>
      <p:sp>
        <p:nvSpPr>
          <p:cNvPr id="437" name="object 437"/>
          <p:cNvSpPr txBox="1"/>
          <p:nvPr/>
        </p:nvSpPr>
        <p:spPr>
          <a:xfrm>
            <a:off x="6524002" y="5360129"/>
            <a:ext cx="423545" cy="358140"/>
          </a:xfrm>
          <a:prstGeom prst="rect">
            <a:avLst/>
          </a:prstGeom>
        </p:spPr>
        <p:txBody>
          <a:bodyPr vert="horz" wrap="square" lIns="0" tIns="12065" rIns="0" bIns="0" rtlCol="0">
            <a:spAutoFit/>
          </a:bodyPr>
          <a:lstStyle/>
          <a:p>
            <a:pPr marL="12700" marR="5080" indent="1905">
              <a:lnSpc>
                <a:spcPct val="155700"/>
              </a:lnSpc>
              <a:spcBef>
                <a:spcPts val="95"/>
              </a:spcBef>
            </a:pPr>
            <a:r>
              <a:rPr sz="700" spc="5" dirty="0">
                <a:latin typeface="Arial"/>
                <a:cs typeface="Arial"/>
              </a:rPr>
              <a:t>CARGA</a:t>
            </a:r>
            <a:r>
              <a:rPr sz="700" spc="-85" dirty="0">
                <a:latin typeface="Arial"/>
                <a:cs typeface="Arial"/>
              </a:rPr>
              <a:t> </a:t>
            </a:r>
            <a:r>
              <a:rPr sz="700" dirty="0">
                <a:latin typeface="Arial"/>
                <a:cs typeface="Arial"/>
              </a:rPr>
              <a:t>2  </a:t>
            </a:r>
            <a:r>
              <a:rPr sz="700" spc="5" dirty="0">
                <a:latin typeface="Arial"/>
                <a:cs typeface="Arial"/>
              </a:rPr>
              <a:t>MASA</a:t>
            </a:r>
            <a:endParaRPr sz="700">
              <a:latin typeface="Arial"/>
              <a:cs typeface="Arial"/>
            </a:endParaRPr>
          </a:p>
        </p:txBody>
      </p:sp>
      <p:sp>
        <p:nvSpPr>
          <p:cNvPr id="438" name="object 438"/>
          <p:cNvSpPr txBox="1"/>
          <p:nvPr/>
        </p:nvSpPr>
        <p:spPr>
          <a:xfrm>
            <a:off x="2222511" y="1077972"/>
            <a:ext cx="6146800" cy="3592195"/>
          </a:xfrm>
          <a:prstGeom prst="rect">
            <a:avLst/>
          </a:prstGeom>
        </p:spPr>
        <p:txBody>
          <a:bodyPr vert="horz" wrap="square" lIns="0" tIns="12700" rIns="0" bIns="0" rtlCol="0">
            <a:spAutoFit/>
          </a:bodyPr>
          <a:lstStyle/>
          <a:p>
            <a:pPr marL="12700" algn="just">
              <a:lnSpc>
                <a:spcPts val="1175"/>
              </a:lnSpc>
              <a:spcBef>
                <a:spcPts val="100"/>
              </a:spcBef>
            </a:pPr>
            <a:r>
              <a:rPr sz="1000" b="1" spc="-5" dirty="0">
                <a:latin typeface="Arial"/>
                <a:cs typeface="Arial"/>
              </a:rPr>
              <a:t>771.3.3.2.3: Esquema </a:t>
            </a:r>
            <a:r>
              <a:rPr sz="1000" b="1" dirty="0">
                <a:latin typeface="Arial"/>
                <a:cs typeface="Arial"/>
              </a:rPr>
              <a:t>de </a:t>
            </a:r>
            <a:r>
              <a:rPr sz="1000" b="1" spc="-5" dirty="0">
                <a:latin typeface="Arial"/>
                <a:cs typeface="Arial"/>
              </a:rPr>
              <a:t>conexión </a:t>
            </a:r>
            <a:r>
              <a:rPr sz="1000" b="1" dirty="0">
                <a:latin typeface="Arial"/>
                <a:cs typeface="Arial"/>
              </a:rPr>
              <a:t>a </a:t>
            </a:r>
            <a:r>
              <a:rPr sz="1000" b="1" spc="-5" dirty="0">
                <a:latin typeface="Arial"/>
                <a:cs typeface="Arial"/>
              </a:rPr>
              <a:t>tierra</a:t>
            </a:r>
            <a:r>
              <a:rPr sz="1000" b="1" spc="45" dirty="0">
                <a:latin typeface="Arial"/>
                <a:cs typeface="Arial"/>
              </a:rPr>
              <a:t> </a:t>
            </a:r>
            <a:r>
              <a:rPr sz="1000" b="1" dirty="0">
                <a:latin typeface="Arial"/>
                <a:cs typeface="Arial"/>
              </a:rPr>
              <a:t>TN-C-S</a:t>
            </a:r>
            <a:endParaRPr sz="1000">
              <a:latin typeface="Arial"/>
              <a:cs typeface="Arial"/>
            </a:endParaRPr>
          </a:p>
          <a:p>
            <a:pPr marL="12700" marR="5080" algn="just">
              <a:lnSpc>
                <a:spcPts val="1150"/>
              </a:lnSpc>
              <a:spcBef>
                <a:spcPts val="55"/>
              </a:spcBef>
            </a:pPr>
            <a:r>
              <a:rPr sz="1000" spc="-10" dirty="0">
                <a:latin typeface="Arial"/>
                <a:cs typeface="Arial"/>
              </a:rPr>
              <a:t>Es</a:t>
            </a:r>
            <a:r>
              <a:rPr sz="1000" spc="-65" dirty="0">
                <a:latin typeface="Arial"/>
                <a:cs typeface="Arial"/>
              </a:rPr>
              <a:t> </a:t>
            </a:r>
            <a:r>
              <a:rPr sz="1000" spc="-15" dirty="0">
                <a:latin typeface="Arial"/>
                <a:cs typeface="Arial"/>
              </a:rPr>
              <a:t>aquél</a:t>
            </a:r>
            <a:r>
              <a:rPr sz="1000" spc="-65" dirty="0">
                <a:latin typeface="Arial"/>
                <a:cs typeface="Arial"/>
              </a:rPr>
              <a:t> </a:t>
            </a:r>
            <a:r>
              <a:rPr sz="1000" spc="-10" dirty="0">
                <a:latin typeface="Arial"/>
                <a:cs typeface="Arial"/>
              </a:rPr>
              <a:t>en</a:t>
            </a:r>
            <a:r>
              <a:rPr sz="1000" spc="-65" dirty="0">
                <a:latin typeface="Arial"/>
                <a:cs typeface="Arial"/>
              </a:rPr>
              <a:t> </a:t>
            </a:r>
            <a:r>
              <a:rPr sz="1000" spc="-10" dirty="0">
                <a:latin typeface="Arial"/>
                <a:cs typeface="Arial"/>
              </a:rPr>
              <a:t>el</a:t>
            </a:r>
            <a:r>
              <a:rPr sz="1000" spc="-65" dirty="0">
                <a:latin typeface="Arial"/>
                <a:cs typeface="Arial"/>
              </a:rPr>
              <a:t> </a:t>
            </a:r>
            <a:r>
              <a:rPr sz="1000" spc="-15" dirty="0">
                <a:latin typeface="Arial"/>
                <a:cs typeface="Arial"/>
              </a:rPr>
              <a:t>que,</a:t>
            </a:r>
            <a:r>
              <a:rPr sz="1000" spc="-60" dirty="0">
                <a:latin typeface="Arial"/>
                <a:cs typeface="Arial"/>
              </a:rPr>
              <a:t> </a:t>
            </a:r>
            <a:r>
              <a:rPr sz="1000" spc="-10" dirty="0">
                <a:latin typeface="Arial"/>
                <a:cs typeface="Arial"/>
              </a:rPr>
              <a:t>en</a:t>
            </a:r>
            <a:r>
              <a:rPr sz="1000" spc="-60"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parte</a:t>
            </a:r>
            <a:r>
              <a:rPr sz="1000" spc="-60" dirty="0">
                <a:latin typeface="Arial"/>
                <a:cs typeface="Arial"/>
              </a:rPr>
              <a:t> </a:t>
            </a:r>
            <a:r>
              <a:rPr sz="1000" spc="-10" dirty="0">
                <a:latin typeface="Arial"/>
                <a:cs typeface="Arial"/>
              </a:rPr>
              <a:t>de</a:t>
            </a:r>
            <a:r>
              <a:rPr sz="1000" spc="-60"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instalación,</a:t>
            </a:r>
            <a:r>
              <a:rPr sz="1000" spc="-60" dirty="0">
                <a:latin typeface="Arial"/>
                <a:cs typeface="Arial"/>
              </a:rPr>
              <a:t> </a:t>
            </a:r>
            <a:r>
              <a:rPr sz="1000" spc="-15" dirty="0">
                <a:latin typeface="Arial"/>
                <a:cs typeface="Arial"/>
              </a:rPr>
              <a:t>las</a:t>
            </a:r>
            <a:r>
              <a:rPr sz="1000" spc="-60" dirty="0">
                <a:latin typeface="Arial"/>
                <a:cs typeface="Arial"/>
              </a:rPr>
              <a:t> </a:t>
            </a:r>
            <a:r>
              <a:rPr sz="1000" spc="-20" dirty="0">
                <a:latin typeface="Arial"/>
                <a:cs typeface="Arial"/>
              </a:rPr>
              <a:t>funciones</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neutro</a:t>
            </a:r>
            <a:r>
              <a:rPr sz="1000" spc="-60" dirty="0">
                <a:latin typeface="Arial"/>
                <a:cs typeface="Arial"/>
              </a:rPr>
              <a:t> </a:t>
            </a:r>
            <a:r>
              <a:rPr sz="1000" dirty="0">
                <a:latin typeface="Arial"/>
                <a:cs typeface="Arial"/>
              </a:rPr>
              <a:t>y</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protección</a:t>
            </a:r>
            <a:r>
              <a:rPr sz="1000" spc="-60" dirty="0">
                <a:latin typeface="Arial"/>
                <a:cs typeface="Arial"/>
              </a:rPr>
              <a:t> </a:t>
            </a:r>
            <a:r>
              <a:rPr sz="1000" spc="-10" dirty="0">
                <a:latin typeface="Arial"/>
                <a:cs typeface="Arial"/>
              </a:rPr>
              <a:t>se</a:t>
            </a:r>
            <a:r>
              <a:rPr sz="1000" spc="-60" dirty="0">
                <a:latin typeface="Arial"/>
                <a:cs typeface="Arial"/>
              </a:rPr>
              <a:t> </a:t>
            </a:r>
            <a:r>
              <a:rPr sz="1000" spc="-20" dirty="0">
                <a:latin typeface="Arial"/>
                <a:cs typeface="Arial"/>
              </a:rPr>
              <a:t>combinan</a:t>
            </a:r>
            <a:r>
              <a:rPr sz="1000" spc="-60"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un</a:t>
            </a:r>
            <a:r>
              <a:rPr sz="1000" spc="-60" dirty="0">
                <a:latin typeface="Arial"/>
                <a:cs typeface="Arial"/>
              </a:rPr>
              <a:t> </a:t>
            </a:r>
            <a:r>
              <a:rPr sz="1000" spc="-20" dirty="0">
                <a:latin typeface="Arial"/>
                <a:cs typeface="Arial"/>
              </a:rPr>
              <a:t>solo  conductor</a:t>
            </a:r>
            <a:r>
              <a:rPr sz="1000" spc="-60" dirty="0">
                <a:latin typeface="Arial"/>
                <a:cs typeface="Arial"/>
              </a:rPr>
              <a:t> </a:t>
            </a:r>
            <a:r>
              <a:rPr sz="1000" spc="-20" dirty="0">
                <a:latin typeface="Arial"/>
                <a:cs typeface="Arial"/>
              </a:rPr>
              <a:t>(PEN),</a:t>
            </a:r>
            <a:r>
              <a:rPr sz="1000" spc="-60" dirty="0">
                <a:latin typeface="Arial"/>
                <a:cs typeface="Arial"/>
              </a:rPr>
              <a:t> </a:t>
            </a:r>
            <a:r>
              <a:rPr sz="1000" spc="-20" dirty="0">
                <a:latin typeface="Arial"/>
                <a:cs typeface="Arial"/>
              </a:rPr>
              <a:t>puesto</a:t>
            </a:r>
            <a:r>
              <a:rPr sz="1000" spc="-55" dirty="0">
                <a:latin typeface="Arial"/>
                <a:cs typeface="Arial"/>
              </a:rPr>
              <a:t> </a:t>
            </a:r>
            <a:r>
              <a:rPr sz="1000" dirty="0">
                <a:latin typeface="Arial"/>
                <a:cs typeface="Arial"/>
              </a:rPr>
              <a:t>a</a:t>
            </a:r>
            <a:r>
              <a:rPr sz="1000" spc="-60" dirty="0">
                <a:latin typeface="Arial"/>
                <a:cs typeface="Arial"/>
              </a:rPr>
              <a:t> </a:t>
            </a:r>
            <a:r>
              <a:rPr sz="1000" spc="-20" dirty="0">
                <a:latin typeface="Arial"/>
                <a:cs typeface="Arial"/>
              </a:rPr>
              <a:t>tierra</a:t>
            </a:r>
            <a:r>
              <a:rPr sz="1000" spc="-55"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alimentación</a:t>
            </a:r>
            <a:r>
              <a:rPr sz="1000" spc="-50" dirty="0">
                <a:latin typeface="Arial"/>
                <a:cs typeface="Arial"/>
              </a:rPr>
              <a:t> </a:t>
            </a:r>
            <a:r>
              <a:rPr sz="1000" dirty="0">
                <a:latin typeface="Arial"/>
                <a:cs typeface="Arial"/>
              </a:rPr>
              <a:t>y</a:t>
            </a:r>
            <a:r>
              <a:rPr sz="1000" spc="-45" dirty="0">
                <a:latin typeface="Arial"/>
                <a:cs typeface="Arial"/>
              </a:rPr>
              <a:t> </a:t>
            </a:r>
            <a:r>
              <a:rPr sz="1000" spc="-10" dirty="0">
                <a:latin typeface="Arial"/>
                <a:cs typeface="Arial"/>
              </a:rPr>
              <a:t>en</a:t>
            </a:r>
            <a:r>
              <a:rPr sz="1000" spc="-50" dirty="0">
                <a:latin typeface="Arial"/>
                <a:cs typeface="Arial"/>
              </a:rPr>
              <a:t> </a:t>
            </a:r>
            <a:r>
              <a:rPr sz="1000" spc="-10" dirty="0">
                <a:latin typeface="Arial"/>
                <a:cs typeface="Arial"/>
              </a:rPr>
              <a:t>el</a:t>
            </a:r>
            <a:r>
              <a:rPr sz="1000" spc="-55" dirty="0">
                <a:latin typeface="Arial"/>
                <a:cs typeface="Arial"/>
              </a:rPr>
              <a:t> </a:t>
            </a:r>
            <a:r>
              <a:rPr sz="1000" spc="-15" dirty="0">
                <a:latin typeface="Arial"/>
                <a:cs typeface="Arial"/>
              </a:rPr>
              <a:t>que,</a:t>
            </a:r>
            <a:r>
              <a:rPr sz="1000" spc="-50" dirty="0">
                <a:latin typeface="Arial"/>
                <a:cs typeface="Arial"/>
              </a:rPr>
              <a:t> </a:t>
            </a:r>
            <a:r>
              <a:rPr sz="1000" dirty="0">
                <a:latin typeface="Arial"/>
                <a:cs typeface="Arial"/>
              </a:rPr>
              <a:t>a</a:t>
            </a:r>
            <a:r>
              <a:rPr sz="1000" spc="-55" dirty="0">
                <a:latin typeface="Arial"/>
                <a:cs typeface="Arial"/>
              </a:rPr>
              <a:t> </a:t>
            </a:r>
            <a:r>
              <a:rPr sz="1000" spc="-20" dirty="0">
                <a:latin typeface="Arial"/>
                <a:cs typeface="Arial"/>
              </a:rPr>
              <a:t>partir</a:t>
            </a:r>
            <a:r>
              <a:rPr sz="1000" spc="-50" dirty="0">
                <a:latin typeface="Arial"/>
                <a:cs typeface="Arial"/>
              </a:rPr>
              <a:t> </a:t>
            </a:r>
            <a:r>
              <a:rPr sz="1000" spc="-10" dirty="0">
                <a:latin typeface="Arial"/>
                <a:cs typeface="Arial"/>
              </a:rPr>
              <a:t>de</a:t>
            </a:r>
            <a:r>
              <a:rPr sz="1000" spc="-55" dirty="0">
                <a:latin typeface="Arial"/>
                <a:cs typeface="Arial"/>
              </a:rPr>
              <a:t> </a:t>
            </a:r>
            <a:r>
              <a:rPr sz="1000" spc="-10" dirty="0">
                <a:latin typeface="Arial"/>
                <a:cs typeface="Arial"/>
              </a:rPr>
              <a:t>un</a:t>
            </a:r>
            <a:r>
              <a:rPr sz="1000" spc="-55" dirty="0">
                <a:latin typeface="Arial"/>
                <a:cs typeface="Arial"/>
              </a:rPr>
              <a:t> </a:t>
            </a:r>
            <a:r>
              <a:rPr sz="1000" spc="-20" dirty="0">
                <a:latin typeface="Arial"/>
                <a:cs typeface="Arial"/>
              </a:rPr>
              <a:t>determinado</a:t>
            </a:r>
            <a:r>
              <a:rPr sz="1000" spc="-50" dirty="0">
                <a:latin typeface="Arial"/>
                <a:cs typeface="Arial"/>
              </a:rPr>
              <a:t> </a:t>
            </a:r>
            <a:r>
              <a:rPr sz="1000" spc="-20" dirty="0">
                <a:latin typeface="Arial"/>
                <a:cs typeface="Arial"/>
              </a:rPr>
              <a:t>punto,</a:t>
            </a:r>
            <a:r>
              <a:rPr sz="1000" spc="-55" dirty="0">
                <a:latin typeface="Arial"/>
                <a:cs typeface="Arial"/>
              </a:rPr>
              <a:t> </a:t>
            </a:r>
            <a:r>
              <a:rPr sz="1000" spc="-15" dirty="0">
                <a:latin typeface="Arial"/>
                <a:cs typeface="Arial"/>
              </a:rPr>
              <a:t>dicho</a:t>
            </a:r>
            <a:r>
              <a:rPr sz="1000" spc="-50" dirty="0">
                <a:latin typeface="Arial"/>
                <a:cs typeface="Arial"/>
              </a:rPr>
              <a:t> </a:t>
            </a:r>
            <a:r>
              <a:rPr sz="1000" spc="-20" dirty="0">
                <a:latin typeface="Arial"/>
                <a:cs typeface="Arial"/>
              </a:rPr>
              <a:t>conductor  </a:t>
            </a:r>
            <a:r>
              <a:rPr sz="1000" spc="-15" dirty="0">
                <a:latin typeface="Arial"/>
                <a:cs typeface="Arial"/>
              </a:rPr>
              <a:t>PEN </a:t>
            </a:r>
            <a:r>
              <a:rPr sz="1000" spc="-10" dirty="0">
                <a:latin typeface="Arial"/>
                <a:cs typeface="Arial"/>
              </a:rPr>
              <a:t>se </a:t>
            </a:r>
            <a:r>
              <a:rPr sz="1000" spc="-20" dirty="0">
                <a:latin typeface="Arial"/>
                <a:cs typeface="Arial"/>
              </a:rPr>
              <a:t>desdobla </a:t>
            </a:r>
            <a:r>
              <a:rPr sz="1000" spc="-10" dirty="0">
                <a:latin typeface="Arial"/>
                <a:cs typeface="Arial"/>
              </a:rPr>
              <a:t>en un </a:t>
            </a:r>
            <a:r>
              <a:rPr sz="1000" spc="-20" dirty="0">
                <a:latin typeface="Arial"/>
                <a:cs typeface="Arial"/>
              </a:rPr>
              <a:t>conductor neutro </a:t>
            </a:r>
            <a:r>
              <a:rPr sz="1000" dirty="0">
                <a:latin typeface="Arial"/>
                <a:cs typeface="Arial"/>
              </a:rPr>
              <a:t>N y </a:t>
            </a:r>
            <a:r>
              <a:rPr sz="1000" spc="-10" dirty="0">
                <a:latin typeface="Arial"/>
                <a:cs typeface="Arial"/>
              </a:rPr>
              <a:t>en un </a:t>
            </a:r>
            <a:r>
              <a:rPr sz="1000" spc="-20" dirty="0">
                <a:latin typeface="Arial"/>
                <a:cs typeface="Arial"/>
              </a:rPr>
              <a:t>conductor </a:t>
            </a:r>
            <a:r>
              <a:rPr sz="1000" spc="-10" dirty="0">
                <a:latin typeface="Arial"/>
                <a:cs typeface="Arial"/>
              </a:rPr>
              <a:t>de </a:t>
            </a:r>
            <a:r>
              <a:rPr sz="1000" spc="-20" dirty="0">
                <a:latin typeface="Arial"/>
                <a:cs typeface="Arial"/>
              </a:rPr>
              <a:t>protección </a:t>
            </a:r>
            <a:r>
              <a:rPr sz="1000" spc="-15" dirty="0">
                <a:latin typeface="Arial"/>
                <a:cs typeface="Arial"/>
              </a:rPr>
              <a:t>PE. </a:t>
            </a:r>
            <a:r>
              <a:rPr sz="1000" dirty="0">
                <a:latin typeface="Arial"/>
                <a:cs typeface="Arial"/>
              </a:rPr>
              <a:t>O </a:t>
            </a:r>
            <a:r>
              <a:rPr sz="1000" spc="-15" dirty="0">
                <a:latin typeface="Arial"/>
                <a:cs typeface="Arial"/>
              </a:rPr>
              <a:t>sea que </a:t>
            </a:r>
            <a:r>
              <a:rPr sz="1000" spc="-10" dirty="0">
                <a:latin typeface="Arial"/>
                <a:cs typeface="Arial"/>
              </a:rPr>
              <a:t>es </a:t>
            </a:r>
            <a:r>
              <a:rPr sz="1000" spc="-15" dirty="0">
                <a:latin typeface="Arial"/>
                <a:cs typeface="Arial"/>
              </a:rPr>
              <a:t>una </a:t>
            </a:r>
            <a:r>
              <a:rPr sz="1000" spc="-20" dirty="0">
                <a:latin typeface="Arial"/>
                <a:cs typeface="Arial"/>
              </a:rPr>
              <a:t>combinación  </a:t>
            </a:r>
            <a:r>
              <a:rPr sz="1000" spc="-10" dirty="0">
                <a:latin typeface="Arial"/>
                <a:cs typeface="Arial"/>
              </a:rPr>
              <a:t>de </a:t>
            </a:r>
            <a:r>
              <a:rPr sz="1000" spc="-15" dirty="0">
                <a:latin typeface="Arial"/>
                <a:cs typeface="Arial"/>
              </a:rPr>
              <a:t>los dos </a:t>
            </a:r>
            <a:r>
              <a:rPr sz="1000" spc="-20" dirty="0">
                <a:latin typeface="Arial"/>
                <a:cs typeface="Arial"/>
              </a:rPr>
              <a:t>esquemas anteriores </a:t>
            </a:r>
            <a:r>
              <a:rPr sz="1000" spc="-10" dirty="0">
                <a:latin typeface="Arial"/>
                <a:cs typeface="Arial"/>
              </a:rPr>
              <a:t>ya </a:t>
            </a:r>
            <a:r>
              <a:rPr sz="1000" spc="-15" dirty="0">
                <a:latin typeface="Arial"/>
                <a:cs typeface="Arial"/>
              </a:rPr>
              <a:t>que </a:t>
            </a:r>
            <a:r>
              <a:rPr sz="1000" spc="-10" dirty="0">
                <a:latin typeface="Arial"/>
                <a:cs typeface="Arial"/>
              </a:rPr>
              <a:t>en </a:t>
            </a:r>
            <a:r>
              <a:rPr sz="1000" spc="-15" dirty="0">
                <a:latin typeface="Arial"/>
                <a:cs typeface="Arial"/>
              </a:rPr>
              <a:t>una </a:t>
            </a:r>
            <a:r>
              <a:rPr sz="1000" spc="-20" dirty="0">
                <a:latin typeface="Arial"/>
                <a:cs typeface="Arial"/>
              </a:rPr>
              <a:t>parte </a:t>
            </a:r>
            <a:r>
              <a:rPr sz="1000" spc="-10" dirty="0">
                <a:latin typeface="Arial"/>
                <a:cs typeface="Arial"/>
              </a:rPr>
              <a:t>la </a:t>
            </a:r>
            <a:r>
              <a:rPr sz="1000" spc="-20" dirty="0">
                <a:latin typeface="Arial"/>
                <a:cs typeface="Arial"/>
              </a:rPr>
              <a:t>instalación responde </a:t>
            </a:r>
            <a:r>
              <a:rPr sz="1000" spc="-10" dirty="0">
                <a:latin typeface="Arial"/>
                <a:cs typeface="Arial"/>
              </a:rPr>
              <a:t>al </a:t>
            </a:r>
            <a:r>
              <a:rPr sz="1000" spc="-20" dirty="0">
                <a:latin typeface="Arial"/>
                <a:cs typeface="Arial"/>
              </a:rPr>
              <a:t>esquema </a:t>
            </a:r>
            <a:r>
              <a:rPr sz="1000" spc="-15" dirty="0">
                <a:latin typeface="Arial"/>
                <a:cs typeface="Arial"/>
              </a:rPr>
              <a:t>TN-C </a:t>
            </a:r>
            <a:r>
              <a:rPr sz="1000" dirty="0">
                <a:latin typeface="Arial"/>
                <a:cs typeface="Arial"/>
              </a:rPr>
              <a:t>y </a:t>
            </a:r>
            <a:r>
              <a:rPr sz="1000" spc="-10" dirty="0">
                <a:latin typeface="Arial"/>
                <a:cs typeface="Arial"/>
              </a:rPr>
              <a:t>en la </a:t>
            </a:r>
            <a:r>
              <a:rPr sz="1000" spc="-15" dirty="0">
                <a:latin typeface="Arial"/>
                <a:cs typeface="Arial"/>
              </a:rPr>
              <a:t>otra </a:t>
            </a:r>
            <a:r>
              <a:rPr sz="1000" spc="-20" dirty="0">
                <a:latin typeface="Arial"/>
                <a:cs typeface="Arial"/>
              </a:rPr>
              <a:t>al  </a:t>
            </a:r>
            <a:r>
              <a:rPr sz="1000" spc="-15" dirty="0">
                <a:latin typeface="Arial"/>
                <a:cs typeface="Arial"/>
              </a:rPr>
              <a:t>TN-S.</a:t>
            </a:r>
            <a:r>
              <a:rPr sz="1000" spc="-40" dirty="0">
                <a:latin typeface="Arial"/>
                <a:cs typeface="Arial"/>
              </a:rPr>
              <a:t> </a:t>
            </a:r>
            <a:r>
              <a:rPr sz="1000" spc="-10" dirty="0">
                <a:latin typeface="Arial"/>
                <a:cs typeface="Arial"/>
              </a:rPr>
              <a:t>El</a:t>
            </a:r>
            <a:r>
              <a:rPr sz="1000" spc="-35" dirty="0">
                <a:latin typeface="Arial"/>
                <a:cs typeface="Arial"/>
              </a:rPr>
              <a:t> </a:t>
            </a:r>
            <a:r>
              <a:rPr sz="1000" spc="-20" dirty="0">
                <a:latin typeface="Arial"/>
                <a:cs typeface="Arial"/>
              </a:rPr>
              <a:t>esquema</a:t>
            </a:r>
            <a:r>
              <a:rPr sz="1000" spc="-35" dirty="0">
                <a:latin typeface="Arial"/>
                <a:cs typeface="Arial"/>
              </a:rPr>
              <a:t> </a:t>
            </a:r>
            <a:r>
              <a:rPr sz="1000" spc="-20" dirty="0">
                <a:latin typeface="Arial"/>
                <a:cs typeface="Arial"/>
              </a:rPr>
              <a:t>TN-C-S,</a:t>
            </a:r>
            <a:r>
              <a:rPr sz="1000" spc="-35" dirty="0">
                <a:latin typeface="Arial"/>
                <a:cs typeface="Arial"/>
              </a:rPr>
              <a:t> </a:t>
            </a:r>
            <a:r>
              <a:rPr sz="1000" spc="-15" dirty="0">
                <a:latin typeface="Arial"/>
                <a:cs typeface="Arial"/>
              </a:rPr>
              <a:t>está</a:t>
            </a:r>
            <a:r>
              <a:rPr sz="1000" spc="-40" dirty="0">
                <a:latin typeface="Arial"/>
                <a:cs typeface="Arial"/>
              </a:rPr>
              <a:t> </a:t>
            </a:r>
            <a:r>
              <a:rPr sz="1000" spc="-20" dirty="0">
                <a:latin typeface="Arial"/>
                <a:cs typeface="Arial"/>
              </a:rPr>
              <a:t>prohibido</a:t>
            </a:r>
            <a:r>
              <a:rPr sz="1000" spc="-35" dirty="0">
                <a:latin typeface="Arial"/>
                <a:cs typeface="Arial"/>
              </a:rPr>
              <a:t> </a:t>
            </a:r>
            <a:r>
              <a:rPr sz="1000" spc="-15" dirty="0">
                <a:latin typeface="Arial"/>
                <a:cs typeface="Arial"/>
              </a:rPr>
              <a:t>para</a:t>
            </a:r>
            <a:r>
              <a:rPr sz="1000" spc="-35" dirty="0">
                <a:latin typeface="Arial"/>
                <a:cs typeface="Arial"/>
              </a:rPr>
              <a:t> </a:t>
            </a:r>
            <a:r>
              <a:rPr sz="1000" spc="-15" dirty="0">
                <a:latin typeface="Arial"/>
                <a:cs typeface="Arial"/>
              </a:rPr>
              <a:t>las</a:t>
            </a:r>
            <a:r>
              <a:rPr sz="1000" spc="-35" dirty="0">
                <a:latin typeface="Arial"/>
                <a:cs typeface="Arial"/>
              </a:rPr>
              <a:t> </a:t>
            </a:r>
            <a:r>
              <a:rPr sz="1000" spc="-20" dirty="0">
                <a:latin typeface="Arial"/>
                <a:cs typeface="Arial"/>
              </a:rPr>
              <a:t>instalaciones</a:t>
            </a:r>
            <a:r>
              <a:rPr sz="1000" spc="-40" dirty="0">
                <a:latin typeface="Arial"/>
                <a:cs typeface="Arial"/>
              </a:rPr>
              <a:t> </a:t>
            </a:r>
            <a:r>
              <a:rPr sz="1000" spc="-20" dirty="0">
                <a:latin typeface="Arial"/>
                <a:cs typeface="Arial"/>
              </a:rPr>
              <a:t>internas</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inmuebles,</a:t>
            </a:r>
            <a:r>
              <a:rPr sz="1000" spc="-35" dirty="0">
                <a:latin typeface="Arial"/>
                <a:cs typeface="Arial"/>
              </a:rPr>
              <a:t> </a:t>
            </a:r>
            <a:r>
              <a:rPr sz="1000" spc="-15" dirty="0">
                <a:latin typeface="Arial"/>
                <a:cs typeface="Arial"/>
              </a:rPr>
              <a:t>con</a:t>
            </a:r>
            <a:r>
              <a:rPr sz="1000" spc="-35" dirty="0">
                <a:latin typeface="Arial"/>
                <a:cs typeface="Arial"/>
              </a:rPr>
              <a:t> </a:t>
            </a:r>
            <a:r>
              <a:rPr sz="1000" spc="-10" dirty="0">
                <a:latin typeface="Arial"/>
                <a:cs typeface="Arial"/>
              </a:rPr>
              <a:t>la</a:t>
            </a:r>
            <a:r>
              <a:rPr sz="1000" spc="-30" dirty="0">
                <a:latin typeface="Arial"/>
                <a:cs typeface="Arial"/>
              </a:rPr>
              <a:t> </a:t>
            </a:r>
            <a:r>
              <a:rPr sz="1000" spc="-20" dirty="0">
                <a:latin typeface="Arial"/>
                <a:cs typeface="Arial"/>
              </a:rPr>
              <a:t>excepción</a:t>
            </a:r>
            <a:r>
              <a:rPr sz="1000" spc="-30" dirty="0">
                <a:latin typeface="Arial"/>
                <a:cs typeface="Arial"/>
              </a:rPr>
              <a:t> </a:t>
            </a:r>
            <a:r>
              <a:rPr sz="1000" spc="-20" dirty="0">
                <a:latin typeface="Arial"/>
                <a:cs typeface="Arial"/>
              </a:rPr>
              <a:t>que  </a:t>
            </a:r>
            <a:r>
              <a:rPr sz="1000" spc="-10" dirty="0">
                <a:latin typeface="Arial"/>
                <a:cs typeface="Arial"/>
              </a:rPr>
              <a:t>se </a:t>
            </a:r>
            <a:r>
              <a:rPr sz="1000" spc="-20" dirty="0">
                <a:latin typeface="Arial"/>
                <a:cs typeface="Arial"/>
              </a:rPr>
              <a:t>indica </a:t>
            </a:r>
            <a:r>
              <a:rPr sz="1000" dirty="0">
                <a:latin typeface="Arial"/>
                <a:cs typeface="Arial"/>
              </a:rPr>
              <a:t>a</a:t>
            </a:r>
            <a:r>
              <a:rPr sz="1000" spc="-95" dirty="0">
                <a:latin typeface="Arial"/>
                <a:cs typeface="Arial"/>
              </a:rPr>
              <a:t> </a:t>
            </a:r>
            <a:r>
              <a:rPr sz="1000" spc="-20" dirty="0">
                <a:latin typeface="Arial"/>
                <a:cs typeface="Arial"/>
              </a:rPr>
              <a:t>continuación.</a:t>
            </a:r>
            <a:endParaRPr sz="1000">
              <a:latin typeface="Arial"/>
              <a:cs typeface="Arial"/>
            </a:endParaRPr>
          </a:p>
          <a:p>
            <a:pPr marL="12700" marR="5080" algn="just">
              <a:lnSpc>
                <a:spcPts val="1150"/>
              </a:lnSpc>
              <a:spcBef>
                <a:spcPts val="610"/>
              </a:spcBef>
            </a:pPr>
            <a:r>
              <a:rPr sz="1000" u="sng" spc="-20" dirty="0">
                <a:uFill>
                  <a:solidFill>
                    <a:srgbClr val="000000"/>
                  </a:solidFill>
                </a:uFill>
                <a:latin typeface="Arial"/>
                <a:cs typeface="Arial"/>
              </a:rPr>
              <a:t>Excepción</a:t>
            </a:r>
            <a:r>
              <a:rPr sz="1000" spc="-20" dirty="0">
                <a:latin typeface="Arial"/>
                <a:cs typeface="Arial"/>
              </a:rPr>
              <a:t>: </a:t>
            </a:r>
            <a:r>
              <a:rPr sz="1000" spc="-10" dirty="0">
                <a:latin typeface="Arial"/>
                <a:cs typeface="Arial"/>
              </a:rPr>
              <a:t>En </a:t>
            </a:r>
            <a:r>
              <a:rPr sz="1000" spc="-20" dirty="0">
                <a:latin typeface="Arial"/>
                <a:cs typeface="Arial"/>
              </a:rPr>
              <a:t>locales </a:t>
            </a:r>
            <a:r>
              <a:rPr sz="1000" spc="-15" dirty="0">
                <a:latin typeface="Arial"/>
                <a:cs typeface="Arial"/>
              </a:rPr>
              <a:t>con </a:t>
            </a:r>
            <a:r>
              <a:rPr sz="1000" spc="-20" dirty="0">
                <a:latin typeface="Arial"/>
                <a:cs typeface="Arial"/>
              </a:rPr>
              <a:t>alimentación </a:t>
            </a:r>
            <a:r>
              <a:rPr sz="1000" spc="-10" dirty="0">
                <a:latin typeface="Arial"/>
                <a:cs typeface="Arial"/>
              </a:rPr>
              <a:t>en </a:t>
            </a:r>
            <a:r>
              <a:rPr sz="1000" spc="-15" dirty="0">
                <a:latin typeface="Arial"/>
                <a:cs typeface="Arial"/>
              </a:rPr>
              <a:t>media </a:t>
            </a:r>
            <a:r>
              <a:rPr sz="1000" spc="-20" dirty="0">
                <a:latin typeface="Arial"/>
                <a:cs typeface="Arial"/>
              </a:rPr>
              <a:t>tensión, </a:t>
            </a:r>
            <a:r>
              <a:rPr sz="1000" spc="-15" dirty="0">
                <a:latin typeface="Arial"/>
                <a:cs typeface="Arial"/>
              </a:rPr>
              <a:t>podrá ser </a:t>
            </a:r>
            <a:r>
              <a:rPr sz="1000" spc="-20" dirty="0">
                <a:latin typeface="Arial"/>
                <a:cs typeface="Arial"/>
              </a:rPr>
              <a:t>decisión </a:t>
            </a:r>
            <a:r>
              <a:rPr sz="1000" spc="-15" dirty="0">
                <a:latin typeface="Arial"/>
                <a:cs typeface="Arial"/>
              </a:rPr>
              <a:t>del </a:t>
            </a:r>
            <a:r>
              <a:rPr sz="1000" spc="-20" dirty="0">
                <a:latin typeface="Arial"/>
                <a:cs typeface="Arial"/>
              </a:rPr>
              <a:t>usuario </a:t>
            </a:r>
            <a:r>
              <a:rPr sz="1000" dirty="0">
                <a:latin typeface="Arial"/>
                <a:cs typeface="Arial"/>
              </a:rPr>
              <a:t>o </a:t>
            </a:r>
            <a:r>
              <a:rPr sz="1000" spc="-20" dirty="0">
                <a:latin typeface="Arial"/>
                <a:cs typeface="Arial"/>
              </a:rPr>
              <a:t>instalador </a:t>
            </a:r>
            <a:r>
              <a:rPr sz="1000" spc="-10" dirty="0">
                <a:latin typeface="Arial"/>
                <a:cs typeface="Arial"/>
              </a:rPr>
              <a:t>el </a:t>
            </a:r>
            <a:r>
              <a:rPr sz="1000" spc="-20" dirty="0">
                <a:latin typeface="Arial"/>
                <a:cs typeface="Arial"/>
              </a:rPr>
              <a:t>empleo  </a:t>
            </a:r>
            <a:r>
              <a:rPr sz="1000" spc="-15" dirty="0">
                <a:latin typeface="Arial"/>
                <a:cs typeface="Arial"/>
              </a:rPr>
              <a:t>del</a:t>
            </a:r>
            <a:r>
              <a:rPr sz="1000" spc="-45" dirty="0">
                <a:latin typeface="Arial"/>
                <a:cs typeface="Arial"/>
              </a:rPr>
              <a:t> </a:t>
            </a:r>
            <a:r>
              <a:rPr sz="1000" spc="-20" dirty="0">
                <a:latin typeface="Arial"/>
                <a:cs typeface="Arial"/>
              </a:rPr>
              <a:t>conductor</a:t>
            </a:r>
            <a:r>
              <a:rPr sz="1000" spc="-40" dirty="0">
                <a:latin typeface="Arial"/>
                <a:cs typeface="Arial"/>
              </a:rPr>
              <a:t> </a:t>
            </a:r>
            <a:r>
              <a:rPr sz="1000" spc="-15" dirty="0">
                <a:latin typeface="Arial"/>
                <a:cs typeface="Arial"/>
              </a:rPr>
              <a:t>PEN</a:t>
            </a:r>
            <a:r>
              <a:rPr sz="1000" spc="-40" dirty="0">
                <a:latin typeface="Arial"/>
                <a:cs typeface="Arial"/>
              </a:rPr>
              <a:t> </a:t>
            </a:r>
            <a:r>
              <a:rPr sz="1000" spc="-20" dirty="0">
                <a:latin typeface="Arial"/>
                <a:cs typeface="Arial"/>
              </a:rPr>
              <a:t>(parte</a:t>
            </a:r>
            <a:r>
              <a:rPr sz="1000" spc="-40" dirty="0">
                <a:latin typeface="Arial"/>
                <a:cs typeface="Arial"/>
              </a:rPr>
              <a:t> </a:t>
            </a:r>
            <a:r>
              <a:rPr sz="1000" dirty="0">
                <a:latin typeface="Arial"/>
                <a:cs typeface="Arial"/>
              </a:rPr>
              <a:t>C</a:t>
            </a:r>
            <a:r>
              <a:rPr sz="1000" spc="-40"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esquema</a:t>
            </a:r>
            <a:r>
              <a:rPr sz="1000" spc="-45" dirty="0">
                <a:latin typeface="Arial"/>
                <a:cs typeface="Arial"/>
              </a:rPr>
              <a:t> </a:t>
            </a:r>
            <a:r>
              <a:rPr sz="1000" spc="-20" dirty="0">
                <a:latin typeface="Arial"/>
                <a:cs typeface="Arial"/>
              </a:rPr>
              <a:t>TN-C-S),</a:t>
            </a:r>
            <a:r>
              <a:rPr sz="1000" spc="-40" dirty="0">
                <a:latin typeface="Arial"/>
                <a:cs typeface="Arial"/>
              </a:rPr>
              <a:t> </a:t>
            </a:r>
            <a:r>
              <a:rPr sz="1000" spc="-20" dirty="0">
                <a:latin typeface="Arial"/>
                <a:cs typeface="Arial"/>
              </a:rPr>
              <a:t>exclusivamente</a:t>
            </a:r>
            <a:r>
              <a:rPr sz="1000" spc="-40" dirty="0">
                <a:latin typeface="Arial"/>
                <a:cs typeface="Arial"/>
              </a:rPr>
              <a:t> </a:t>
            </a:r>
            <a:r>
              <a:rPr sz="1000" spc="-15" dirty="0">
                <a:latin typeface="Arial"/>
                <a:cs typeface="Arial"/>
              </a:rPr>
              <a:t>para</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vinculación</a:t>
            </a:r>
            <a:r>
              <a:rPr sz="1000" spc="-40" dirty="0">
                <a:latin typeface="Arial"/>
                <a:cs typeface="Arial"/>
              </a:rPr>
              <a:t> </a:t>
            </a:r>
            <a:r>
              <a:rPr sz="1000" spc="-20" dirty="0">
                <a:latin typeface="Arial"/>
                <a:cs typeface="Arial"/>
              </a:rPr>
              <a:t>entre</a:t>
            </a:r>
            <a:r>
              <a:rPr sz="1000" spc="-45"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bornes</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BT</a:t>
            </a:r>
            <a:r>
              <a:rPr sz="1000" spc="-35" dirty="0">
                <a:latin typeface="Arial"/>
                <a:cs typeface="Arial"/>
              </a:rPr>
              <a:t> </a:t>
            </a:r>
            <a:r>
              <a:rPr sz="1000" spc="-20" dirty="0">
                <a:latin typeface="Arial"/>
                <a:cs typeface="Arial"/>
              </a:rPr>
              <a:t>del  transformador</a:t>
            </a:r>
            <a:r>
              <a:rPr sz="1000" spc="-60"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distribución</a:t>
            </a:r>
            <a:r>
              <a:rPr sz="1000" spc="-55" dirty="0">
                <a:latin typeface="Arial"/>
                <a:cs typeface="Arial"/>
              </a:rPr>
              <a:t> </a:t>
            </a:r>
            <a:r>
              <a:rPr sz="1000" spc="-15" dirty="0">
                <a:latin typeface="Arial"/>
                <a:cs typeface="Arial"/>
              </a:rPr>
              <a:t>del</a:t>
            </a:r>
            <a:r>
              <a:rPr sz="1000" spc="-55" dirty="0">
                <a:latin typeface="Arial"/>
                <a:cs typeface="Arial"/>
              </a:rPr>
              <a:t> </a:t>
            </a:r>
            <a:r>
              <a:rPr sz="1000" spc="-20" dirty="0">
                <a:latin typeface="Arial"/>
                <a:cs typeface="Arial"/>
              </a:rPr>
              <a:t>usuario</a:t>
            </a:r>
            <a:r>
              <a:rPr sz="1000" spc="-55" dirty="0">
                <a:latin typeface="Arial"/>
                <a:cs typeface="Arial"/>
              </a:rPr>
              <a:t> </a:t>
            </a:r>
            <a:r>
              <a:rPr sz="1000" dirty="0">
                <a:latin typeface="Arial"/>
                <a:cs typeface="Arial"/>
              </a:rPr>
              <a:t>y</a:t>
            </a:r>
            <a:r>
              <a:rPr sz="1000" spc="-55" dirty="0">
                <a:latin typeface="Arial"/>
                <a:cs typeface="Arial"/>
              </a:rPr>
              <a:t> </a:t>
            </a:r>
            <a:r>
              <a:rPr sz="1000" spc="-10" dirty="0">
                <a:latin typeface="Arial"/>
                <a:cs typeface="Arial"/>
              </a:rPr>
              <a:t>el</a:t>
            </a:r>
            <a:r>
              <a:rPr sz="1000" spc="-55" dirty="0">
                <a:latin typeface="Arial"/>
                <a:cs typeface="Arial"/>
              </a:rPr>
              <a:t> </a:t>
            </a:r>
            <a:r>
              <a:rPr sz="1000" spc="-20" dirty="0">
                <a:latin typeface="Arial"/>
                <a:cs typeface="Arial"/>
              </a:rPr>
              <a:t>interruptor</a:t>
            </a:r>
            <a:r>
              <a:rPr sz="1000" spc="-40" dirty="0">
                <a:latin typeface="Arial"/>
                <a:cs typeface="Arial"/>
              </a:rPr>
              <a:t> </a:t>
            </a:r>
            <a:r>
              <a:rPr sz="1000" spc="-10" dirty="0">
                <a:latin typeface="Arial"/>
                <a:cs typeface="Arial"/>
              </a:rPr>
              <a:t>de</a:t>
            </a:r>
            <a:r>
              <a:rPr sz="1000" spc="-50" dirty="0">
                <a:latin typeface="Arial"/>
                <a:cs typeface="Arial"/>
              </a:rPr>
              <a:t> </a:t>
            </a:r>
            <a:r>
              <a:rPr sz="1000" spc="-20" dirty="0">
                <a:latin typeface="Arial"/>
                <a:cs typeface="Arial"/>
              </a:rPr>
              <a:t>principal</a:t>
            </a:r>
            <a:r>
              <a:rPr sz="1000" spc="-50" dirty="0">
                <a:latin typeface="Arial"/>
                <a:cs typeface="Arial"/>
              </a:rPr>
              <a:t> </a:t>
            </a:r>
            <a:r>
              <a:rPr sz="1000" spc="-15" dirty="0">
                <a:latin typeface="Arial"/>
                <a:cs typeface="Arial"/>
              </a:rPr>
              <a:t>del</a:t>
            </a:r>
            <a:r>
              <a:rPr sz="1000" spc="-50" dirty="0">
                <a:latin typeface="Arial"/>
                <a:cs typeface="Arial"/>
              </a:rPr>
              <a:t> </a:t>
            </a:r>
            <a:r>
              <a:rPr sz="1000" spc="-20" dirty="0">
                <a:latin typeface="Arial"/>
                <a:cs typeface="Arial"/>
              </a:rPr>
              <a:t>tablero</a:t>
            </a:r>
            <a:r>
              <a:rPr sz="1000" spc="-45" dirty="0">
                <a:latin typeface="Arial"/>
                <a:cs typeface="Arial"/>
              </a:rPr>
              <a:t> </a:t>
            </a:r>
            <a:r>
              <a:rPr sz="1000" spc="-20" dirty="0">
                <a:latin typeface="Arial"/>
                <a:cs typeface="Arial"/>
              </a:rPr>
              <a:t>principal</a:t>
            </a:r>
            <a:r>
              <a:rPr sz="1000" spc="-50" dirty="0">
                <a:latin typeface="Arial"/>
                <a:cs typeface="Arial"/>
              </a:rPr>
              <a:t> </a:t>
            </a:r>
            <a:r>
              <a:rPr sz="1000" spc="-10" dirty="0">
                <a:latin typeface="Arial"/>
                <a:cs typeface="Arial"/>
              </a:rPr>
              <a:t>de</a:t>
            </a:r>
            <a:r>
              <a:rPr sz="1000" spc="-50" dirty="0">
                <a:latin typeface="Arial"/>
                <a:cs typeface="Arial"/>
              </a:rPr>
              <a:t> </a:t>
            </a:r>
            <a:r>
              <a:rPr sz="1000" spc="-20" dirty="0">
                <a:latin typeface="Arial"/>
                <a:cs typeface="Arial"/>
              </a:rPr>
              <a:t>distribución,</a:t>
            </a:r>
            <a:r>
              <a:rPr sz="1000" spc="-50" dirty="0">
                <a:latin typeface="Arial"/>
                <a:cs typeface="Arial"/>
              </a:rPr>
              <a:t> </a:t>
            </a:r>
            <a:r>
              <a:rPr sz="1000" spc="-20" dirty="0">
                <a:latin typeface="Arial"/>
                <a:cs typeface="Arial"/>
              </a:rPr>
              <a:t>debiendo  derivarse </a:t>
            </a:r>
            <a:r>
              <a:rPr sz="1000" spc="-15" dirty="0">
                <a:latin typeface="Arial"/>
                <a:cs typeface="Arial"/>
              </a:rPr>
              <a:t>antes </a:t>
            </a:r>
            <a:r>
              <a:rPr sz="1000" spc="-10" dirty="0">
                <a:latin typeface="Arial"/>
                <a:cs typeface="Arial"/>
              </a:rPr>
              <a:t>de </a:t>
            </a:r>
            <a:r>
              <a:rPr sz="1000" spc="-15" dirty="0">
                <a:latin typeface="Arial"/>
                <a:cs typeface="Arial"/>
              </a:rPr>
              <a:t>los </a:t>
            </a:r>
            <a:r>
              <a:rPr sz="1000" spc="-20" dirty="0">
                <a:latin typeface="Arial"/>
                <a:cs typeface="Arial"/>
              </a:rPr>
              <a:t>bornes </a:t>
            </a:r>
            <a:r>
              <a:rPr sz="1000" spc="-10" dirty="0">
                <a:latin typeface="Arial"/>
                <a:cs typeface="Arial"/>
              </a:rPr>
              <a:t>de </a:t>
            </a:r>
            <a:r>
              <a:rPr sz="1000" spc="-20" dirty="0">
                <a:latin typeface="Arial"/>
                <a:cs typeface="Arial"/>
              </a:rPr>
              <a:t>entrada </a:t>
            </a:r>
            <a:r>
              <a:rPr sz="1000" spc="-15" dirty="0">
                <a:latin typeface="Arial"/>
                <a:cs typeface="Arial"/>
              </a:rPr>
              <a:t>del </a:t>
            </a:r>
            <a:r>
              <a:rPr sz="1000" spc="-20" dirty="0">
                <a:latin typeface="Arial"/>
                <a:cs typeface="Arial"/>
              </a:rPr>
              <a:t>interruptor principal </a:t>
            </a:r>
            <a:r>
              <a:rPr sz="1000" spc="-10" dirty="0">
                <a:latin typeface="Arial"/>
                <a:cs typeface="Arial"/>
              </a:rPr>
              <a:t>el </a:t>
            </a:r>
            <a:r>
              <a:rPr sz="1000" spc="-20" dirty="0">
                <a:latin typeface="Arial"/>
                <a:cs typeface="Arial"/>
              </a:rPr>
              <a:t>conductor </a:t>
            </a:r>
            <a:r>
              <a:rPr sz="1000" spc="-15" dirty="0">
                <a:latin typeface="Arial"/>
                <a:cs typeface="Arial"/>
              </a:rPr>
              <a:t>PE. </a:t>
            </a:r>
            <a:r>
              <a:rPr sz="1000" dirty="0">
                <a:latin typeface="Arial"/>
                <a:cs typeface="Arial"/>
              </a:rPr>
              <a:t>A </a:t>
            </a:r>
            <a:r>
              <a:rPr sz="1000" spc="-20" dirty="0">
                <a:latin typeface="Arial"/>
                <a:cs typeface="Arial"/>
              </a:rPr>
              <a:t>partir </a:t>
            </a:r>
            <a:r>
              <a:rPr sz="1000" spc="-15" dirty="0">
                <a:latin typeface="Arial"/>
                <a:cs typeface="Arial"/>
              </a:rPr>
              <a:t>del </a:t>
            </a:r>
            <a:r>
              <a:rPr sz="1000" spc="-20" dirty="0">
                <a:latin typeface="Arial"/>
                <a:cs typeface="Arial"/>
              </a:rPr>
              <a:t>tablero principal el  esquema</a:t>
            </a:r>
            <a:r>
              <a:rPr sz="1000" spc="-60" dirty="0">
                <a:latin typeface="Arial"/>
                <a:cs typeface="Arial"/>
              </a:rPr>
              <a:t> </a:t>
            </a:r>
            <a:r>
              <a:rPr sz="1000" spc="-20" dirty="0">
                <a:latin typeface="Arial"/>
                <a:cs typeface="Arial"/>
              </a:rPr>
              <a:t>responde</a:t>
            </a:r>
            <a:r>
              <a:rPr sz="1000" spc="-60" dirty="0">
                <a:latin typeface="Arial"/>
                <a:cs typeface="Arial"/>
              </a:rPr>
              <a:t> </a:t>
            </a:r>
            <a:r>
              <a:rPr sz="1000" dirty="0">
                <a:latin typeface="Arial"/>
                <a:cs typeface="Arial"/>
              </a:rPr>
              <a:t>a</a:t>
            </a:r>
            <a:r>
              <a:rPr sz="1000" spc="-55"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parte</a:t>
            </a:r>
            <a:r>
              <a:rPr sz="1000" spc="-60" dirty="0">
                <a:latin typeface="Arial"/>
                <a:cs typeface="Arial"/>
              </a:rPr>
              <a:t> </a:t>
            </a:r>
            <a:r>
              <a:rPr sz="1000" dirty="0">
                <a:latin typeface="Arial"/>
                <a:cs typeface="Arial"/>
              </a:rPr>
              <a:t>S</a:t>
            </a:r>
            <a:r>
              <a:rPr sz="1000" spc="-55" dirty="0">
                <a:latin typeface="Arial"/>
                <a:cs typeface="Arial"/>
              </a:rPr>
              <a:t> </a:t>
            </a:r>
            <a:r>
              <a:rPr sz="1000" spc="-15" dirty="0">
                <a:latin typeface="Arial"/>
                <a:cs typeface="Arial"/>
              </a:rPr>
              <a:t>del</a:t>
            </a:r>
            <a:r>
              <a:rPr sz="1000" spc="-60" dirty="0">
                <a:latin typeface="Arial"/>
                <a:cs typeface="Arial"/>
              </a:rPr>
              <a:t> </a:t>
            </a:r>
            <a:r>
              <a:rPr sz="1000" spc="-20" dirty="0">
                <a:latin typeface="Arial"/>
                <a:cs typeface="Arial"/>
              </a:rPr>
              <a:t>esquema</a:t>
            </a:r>
            <a:r>
              <a:rPr sz="1000" spc="-60" dirty="0">
                <a:latin typeface="Arial"/>
                <a:cs typeface="Arial"/>
              </a:rPr>
              <a:t> </a:t>
            </a:r>
            <a:r>
              <a:rPr sz="1000" spc="-20" dirty="0">
                <a:latin typeface="Arial"/>
                <a:cs typeface="Arial"/>
              </a:rPr>
              <a:t>TN-C-S</a:t>
            </a:r>
            <a:r>
              <a:rPr sz="1000" spc="-45" dirty="0">
                <a:latin typeface="Arial"/>
                <a:cs typeface="Arial"/>
              </a:rPr>
              <a:t> </a:t>
            </a:r>
            <a:r>
              <a:rPr sz="1000" spc="-20" dirty="0">
                <a:latin typeface="Arial"/>
                <a:cs typeface="Arial"/>
              </a:rPr>
              <a:t>original.</a:t>
            </a:r>
            <a:r>
              <a:rPr sz="1000" spc="-55" dirty="0">
                <a:latin typeface="Arial"/>
                <a:cs typeface="Arial"/>
              </a:rPr>
              <a:t> </a:t>
            </a:r>
            <a:r>
              <a:rPr sz="1000" spc="-15" dirty="0">
                <a:latin typeface="Arial"/>
                <a:cs typeface="Arial"/>
              </a:rPr>
              <a:t>Para</a:t>
            </a:r>
            <a:r>
              <a:rPr sz="1000" spc="-45" dirty="0">
                <a:latin typeface="Arial"/>
                <a:cs typeface="Arial"/>
              </a:rPr>
              <a:t> </a:t>
            </a:r>
            <a:r>
              <a:rPr sz="1000" spc="-15" dirty="0">
                <a:latin typeface="Arial"/>
                <a:cs typeface="Arial"/>
              </a:rPr>
              <a:t>estos</a:t>
            </a:r>
            <a:r>
              <a:rPr sz="1000" spc="-55" dirty="0">
                <a:latin typeface="Arial"/>
                <a:cs typeface="Arial"/>
              </a:rPr>
              <a:t> </a:t>
            </a:r>
            <a:r>
              <a:rPr sz="1000" spc="-15" dirty="0">
                <a:latin typeface="Arial"/>
                <a:cs typeface="Arial"/>
              </a:rPr>
              <a:t>casos</a:t>
            </a:r>
            <a:r>
              <a:rPr sz="1000" spc="-50" dirty="0">
                <a:latin typeface="Arial"/>
                <a:cs typeface="Arial"/>
              </a:rPr>
              <a:t> </a:t>
            </a:r>
            <a:r>
              <a:rPr sz="1000" spc="-10" dirty="0">
                <a:latin typeface="Arial"/>
                <a:cs typeface="Arial"/>
              </a:rPr>
              <a:t>se</a:t>
            </a:r>
            <a:r>
              <a:rPr sz="1000" spc="-45" dirty="0">
                <a:latin typeface="Arial"/>
                <a:cs typeface="Arial"/>
              </a:rPr>
              <a:t> </a:t>
            </a:r>
            <a:r>
              <a:rPr sz="1000" spc="-15" dirty="0">
                <a:latin typeface="Arial"/>
                <a:cs typeface="Arial"/>
              </a:rPr>
              <a:t>deben</a:t>
            </a:r>
            <a:r>
              <a:rPr sz="1000" spc="-55" dirty="0">
                <a:latin typeface="Arial"/>
                <a:cs typeface="Arial"/>
              </a:rPr>
              <a:t> </a:t>
            </a:r>
            <a:r>
              <a:rPr sz="1000" spc="-20" dirty="0">
                <a:latin typeface="Arial"/>
                <a:cs typeface="Arial"/>
              </a:rPr>
              <a:t>cumplir</a:t>
            </a:r>
            <a:r>
              <a:rPr sz="1000" spc="-45" dirty="0">
                <a:latin typeface="Arial"/>
                <a:cs typeface="Arial"/>
              </a:rPr>
              <a:t> </a:t>
            </a:r>
            <a:r>
              <a:rPr sz="1000" spc="-15" dirty="0">
                <a:latin typeface="Arial"/>
                <a:cs typeface="Arial"/>
              </a:rPr>
              <a:t>las</a:t>
            </a:r>
            <a:r>
              <a:rPr sz="1000" spc="-55" dirty="0">
                <a:latin typeface="Arial"/>
                <a:cs typeface="Arial"/>
              </a:rPr>
              <a:t> </a:t>
            </a:r>
            <a:r>
              <a:rPr sz="1000" spc="-20" dirty="0">
                <a:latin typeface="Arial"/>
                <a:cs typeface="Arial"/>
              </a:rPr>
              <a:t>condiciones  </a:t>
            </a:r>
            <a:r>
              <a:rPr sz="1000" spc="-15" dirty="0">
                <a:latin typeface="Arial"/>
                <a:cs typeface="Arial"/>
              </a:rPr>
              <a:t>que para este </a:t>
            </a:r>
            <a:r>
              <a:rPr sz="1000" spc="-20" dirty="0">
                <a:latin typeface="Arial"/>
                <a:cs typeface="Arial"/>
              </a:rPr>
              <a:t>esquema </a:t>
            </a:r>
            <a:r>
              <a:rPr sz="1000" spc="-10" dirty="0">
                <a:latin typeface="Arial"/>
                <a:cs typeface="Arial"/>
              </a:rPr>
              <a:t>se </a:t>
            </a:r>
            <a:r>
              <a:rPr sz="1000" spc="-20" dirty="0">
                <a:latin typeface="Arial"/>
                <a:cs typeface="Arial"/>
              </a:rPr>
              <a:t>establecen </a:t>
            </a:r>
            <a:r>
              <a:rPr sz="1000" spc="-10" dirty="0">
                <a:latin typeface="Arial"/>
                <a:cs typeface="Arial"/>
              </a:rPr>
              <a:t>en </a:t>
            </a:r>
            <a:r>
              <a:rPr sz="1000" spc="-15" dirty="0">
                <a:latin typeface="Arial"/>
                <a:cs typeface="Arial"/>
              </a:rPr>
              <a:t>las </a:t>
            </a:r>
            <a:r>
              <a:rPr sz="1000" spc="-20" dirty="0">
                <a:latin typeface="Arial"/>
                <a:cs typeface="Arial"/>
              </a:rPr>
              <a:t>Partes </a:t>
            </a:r>
            <a:r>
              <a:rPr sz="1000" dirty="0">
                <a:latin typeface="Arial"/>
                <a:cs typeface="Arial"/>
              </a:rPr>
              <a:t>1 a 6 </a:t>
            </a:r>
            <a:r>
              <a:rPr sz="1000" spc="-10" dirty="0">
                <a:latin typeface="Arial"/>
                <a:cs typeface="Arial"/>
              </a:rPr>
              <a:t>de </a:t>
            </a:r>
            <a:r>
              <a:rPr sz="1000" spc="-15" dirty="0">
                <a:latin typeface="Arial"/>
                <a:cs typeface="Arial"/>
              </a:rPr>
              <a:t>esta </a:t>
            </a:r>
            <a:r>
              <a:rPr sz="1000" spc="-20" dirty="0">
                <a:latin typeface="Arial"/>
                <a:cs typeface="Arial"/>
              </a:rPr>
              <a:t>Reglamentación. </a:t>
            </a:r>
            <a:r>
              <a:rPr sz="1000" spc="-10" dirty="0">
                <a:latin typeface="Arial"/>
                <a:cs typeface="Arial"/>
              </a:rPr>
              <a:t>En </a:t>
            </a:r>
            <a:r>
              <a:rPr sz="1000" spc="-15" dirty="0">
                <a:latin typeface="Arial"/>
                <a:cs typeface="Arial"/>
              </a:rPr>
              <a:t>los casos </a:t>
            </a:r>
            <a:r>
              <a:rPr sz="1000" spc="-10" dirty="0">
                <a:latin typeface="Arial"/>
                <a:cs typeface="Arial"/>
              </a:rPr>
              <a:t>en </a:t>
            </a:r>
            <a:r>
              <a:rPr sz="1000" spc="-15" dirty="0">
                <a:latin typeface="Arial"/>
                <a:cs typeface="Arial"/>
              </a:rPr>
              <a:t>que </a:t>
            </a:r>
            <a:r>
              <a:rPr sz="1000" spc="-10" dirty="0">
                <a:latin typeface="Arial"/>
                <a:cs typeface="Arial"/>
              </a:rPr>
              <a:t>el </a:t>
            </a:r>
            <a:r>
              <a:rPr sz="1000" spc="-20" dirty="0">
                <a:latin typeface="Arial"/>
                <a:cs typeface="Arial"/>
              </a:rPr>
              <a:t>in-  mueble</a:t>
            </a:r>
            <a:r>
              <a:rPr sz="1000" spc="-45" dirty="0">
                <a:latin typeface="Arial"/>
                <a:cs typeface="Arial"/>
              </a:rPr>
              <a:t> </a:t>
            </a:r>
            <a:r>
              <a:rPr sz="1000" spc="-20" dirty="0">
                <a:latin typeface="Arial"/>
                <a:cs typeface="Arial"/>
              </a:rPr>
              <a:t>reciba</a:t>
            </a:r>
            <a:r>
              <a:rPr sz="1000" spc="-40" dirty="0">
                <a:latin typeface="Arial"/>
                <a:cs typeface="Arial"/>
              </a:rPr>
              <a:t> </a:t>
            </a:r>
            <a:r>
              <a:rPr sz="1000" spc="-20" dirty="0">
                <a:latin typeface="Arial"/>
                <a:cs typeface="Arial"/>
              </a:rPr>
              <a:t>alguna</a:t>
            </a:r>
            <a:r>
              <a:rPr sz="1000" spc="-45" dirty="0">
                <a:latin typeface="Arial"/>
                <a:cs typeface="Arial"/>
              </a:rPr>
              <a:t> </a:t>
            </a:r>
            <a:r>
              <a:rPr sz="1000" spc="-20" dirty="0">
                <a:latin typeface="Arial"/>
                <a:cs typeface="Arial"/>
              </a:rPr>
              <a:t>alimentación</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BT</a:t>
            </a:r>
            <a:r>
              <a:rPr sz="1000" spc="-40" dirty="0">
                <a:latin typeface="Arial"/>
                <a:cs typeface="Arial"/>
              </a:rPr>
              <a:t> </a:t>
            </a:r>
            <a:r>
              <a:rPr sz="1000" spc="-15" dirty="0">
                <a:latin typeface="Arial"/>
                <a:cs typeface="Arial"/>
              </a:rPr>
              <a:t>desde</a:t>
            </a:r>
            <a:r>
              <a:rPr sz="1000" spc="-35" dirty="0">
                <a:latin typeface="Arial"/>
                <a:cs typeface="Arial"/>
              </a:rPr>
              <a:t> </a:t>
            </a:r>
            <a:r>
              <a:rPr sz="1000" spc="-10" dirty="0">
                <a:latin typeface="Arial"/>
                <a:cs typeface="Arial"/>
              </a:rPr>
              <a:t>la</a:t>
            </a:r>
            <a:r>
              <a:rPr sz="1000" spc="-35" dirty="0">
                <a:latin typeface="Arial"/>
                <a:cs typeface="Arial"/>
              </a:rPr>
              <a:t> </a:t>
            </a:r>
            <a:r>
              <a:rPr sz="1000" spc="-15" dirty="0">
                <a:latin typeface="Arial"/>
                <a:cs typeface="Arial"/>
              </a:rPr>
              <a:t>red</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pública,</a:t>
            </a:r>
            <a:r>
              <a:rPr sz="1000" spc="-35" dirty="0">
                <a:latin typeface="Arial"/>
                <a:cs typeface="Arial"/>
              </a:rPr>
              <a:t> </a:t>
            </a:r>
            <a:r>
              <a:rPr sz="1000" spc="-20" dirty="0">
                <a:latin typeface="Arial"/>
                <a:cs typeface="Arial"/>
              </a:rPr>
              <a:t>además</a:t>
            </a:r>
            <a:r>
              <a:rPr sz="1000" spc="-40"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alimentación</a:t>
            </a:r>
            <a:r>
              <a:rPr sz="1000" spc="-35" dirty="0">
                <a:latin typeface="Arial"/>
                <a:cs typeface="Arial"/>
              </a:rPr>
              <a:t> </a:t>
            </a:r>
            <a:r>
              <a:rPr sz="1000" spc="-10" dirty="0">
                <a:latin typeface="Arial"/>
                <a:cs typeface="Arial"/>
              </a:rPr>
              <a:t>en</a:t>
            </a:r>
            <a:r>
              <a:rPr sz="1000" spc="-35" dirty="0">
                <a:latin typeface="Arial"/>
                <a:cs typeface="Arial"/>
              </a:rPr>
              <a:t> </a:t>
            </a:r>
            <a:r>
              <a:rPr sz="1000" spc="-10" dirty="0">
                <a:latin typeface="Arial"/>
                <a:cs typeface="Arial"/>
              </a:rPr>
              <a:t>MT</a:t>
            </a:r>
            <a:r>
              <a:rPr sz="1000" spc="-40" dirty="0">
                <a:latin typeface="Arial"/>
                <a:cs typeface="Arial"/>
              </a:rPr>
              <a:t> </a:t>
            </a:r>
            <a:r>
              <a:rPr sz="1000" spc="-20" dirty="0">
                <a:latin typeface="Arial"/>
                <a:cs typeface="Arial"/>
              </a:rPr>
              <a:t>indicada,</a:t>
            </a:r>
            <a:r>
              <a:rPr sz="1000" spc="-35" dirty="0">
                <a:latin typeface="Arial"/>
                <a:cs typeface="Arial"/>
              </a:rPr>
              <a:t> </a:t>
            </a:r>
            <a:r>
              <a:rPr sz="1000" spc="-20" dirty="0">
                <a:latin typeface="Arial"/>
                <a:cs typeface="Arial"/>
              </a:rPr>
              <a:t>se  deberán </a:t>
            </a:r>
            <a:r>
              <a:rPr sz="1000" spc="-15" dirty="0">
                <a:latin typeface="Arial"/>
                <a:cs typeface="Arial"/>
              </a:rPr>
              <a:t>tomar las </a:t>
            </a:r>
            <a:r>
              <a:rPr sz="1000" spc="-20" dirty="0">
                <a:latin typeface="Arial"/>
                <a:cs typeface="Arial"/>
              </a:rPr>
              <a:t>debidas medidas </a:t>
            </a:r>
            <a:r>
              <a:rPr sz="1000" spc="-15" dirty="0">
                <a:latin typeface="Arial"/>
                <a:cs typeface="Arial"/>
              </a:rPr>
              <a:t>para </a:t>
            </a:r>
            <a:r>
              <a:rPr sz="1000" spc="-20" dirty="0">
                <a:latin typeface="Arial"/>
                <a:cs typeface="Arial"/>
              </a:rPr>
              <a:t>evitar </a:t>
            </a:r>
            <a:r>
              <a:rPr sz="1000" spc="-15" dirty="0">
                <a:latin typeface="Arial"/>
                <a:cs typeface="Arial"/>
              </a:rPr>
              <a:t>que las </a:t>
            </a:r>
            <a:r>
              <a:rPr sz="1000" spc="-20" dirty="0">
                <a:latin typeface="Arial"/>
                <a:cs typeface="Arial"/>
              </a:rPr>
              <a:t>alimentaciones, incluido </a:t>
            </a:r>
            <a:r>
              <a:rPr sz="1000" spc="-10" dirty="0">
                <a:latin typeface="Arial"/>
                <a:cs typeface="Arial"/>
              </a:rPr>
              <a:t>el </a:t>
            </a:r>
            <a:r>
              <a:rPr sz="1000" spc="-20" dirty="0">
                <a:latin typeface="Arial"/>
                <a:cs typeface="Arial"/>
              </a:rPr>
              <a:t>neutro, entren </a:t>
            </a:r>
            <a:r>
              <a:rPr sz="1000" spc="-10" dirty="0">
                <a:latin typeface="Arial"/>
                <a:cs typeface="Arial"/>
              </a:rPr>
              <a:t>en </a:t>
            </a:r>
            <a:r>
              <a:rPr sz="1000" spc="-20" dirty="0">
                <a:latin typeface="Arial"/>
                <a:cs typeface="Arial"/>
              </a:rPr>
              <a:t>paralelo,  debiéndose</a:t>
            </a:r>
            <a:r>
              <a:rPr sz="1000" spc="-40" dirty="0">
                <a:latin typeface="Arial"/>
                <a:cs typeface="Arial"/>
              </a:rPr>
              <a:t> </a:t>
            </a:r>
            <a:r>
              <a:rPr sz="1000" spc="-20" dirty="0">
                <a:latin typeface="Arial"/>
                <a:cs typeface="Arial"/>
              </a:rPr>
              <a:t>emplear</a:t>
            </a:r>
            <a:r>
              <a:rPr sz="1000" spc="-35"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esquema</a:t>
            </a:r>
            <a:r>
              <a:rPr sz="1000" spc="-35" dirty="0">
                <a:latin typeface="Arial"/>
                <a:cs typeface="Arial"/>
              </a:rPr>
              <a:t> </a:t>
            </a:r>
            <a:r>
              <a:rPr sz="1000" spc="-10" dirty="0">
                <a:latin typeface="Arial"/>
                <a:cs typeface="Arial"/>
              </a:rPr>
              <a:t>TT</a:t>
            </a:r>
            <a:r>
              <a:rPr sz="1000" spc="-40" dirty="0">
                <a:latin typeface="Arial"/>
                <a:cs typeface="Arial"/>
              </a:rPr>
              <a:t> </a:t>
            </a:r>
            <a:r>
              <a:rPr sz="1000" spc="-15" dirty="0">
                <a:latin typeface="Arial"/>
                <a:cs typeface="Arial"/>
              </a:rPr>
              <a:t>para</a:t>
            </a:r>
            <a:r>
              <a:rPr sz="1000" spc="-35"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instalaciones</a:t>
            </a:r>
            <a:r>
              <a:rPr sz="1000" spc="-35" dirty="0">
                <a:latin typeface="Arial"/>
                <a:cs typeface="Arial"/>
              </a:rPr>
              <a:t> </a:t>
            </a:r>
            <a:r>
              <a:rPr sz="1000" spc="-20" dirty="0">
                <a:latin typeface="Arial"/>
                <a:cs typeface="Arial"/>
              </a:rPr>
              <a:t>atendidas</a:t>
            </a:r>
            <a:r>
              <a:rPr sz="1000" spc="-40" dirty="0">
                <a:latin typeface="Arial"/>
                <a:cs typeface="Arial"/>
              </a:rPr>
              <a:t> </a:t>
            </a:r>
            <a:r>
              <a:rPr sz="1000" spc="-15" dirty="0">
                <a:latin typeface="Arial"/>
                <a:cs typeface="Arial"/>
              </a:rPr>
              <a:t>desde</a:t>
            </a:r>
            <a:r>
              <a:rPr sz="1000" spc="-35" dirty="0">
                <a:latin typeface="Arial"/>
                <a:cs typeface="Arial"/>
              </a:rPr>
              <a:t> </a:t>
            </a:r>
            <a:r>
              <a:rPr sz="1000" spc="-10" dirty="0">
                <a:latin typeface="Arial"/>
                <a:cs typeface="Arial"/>
              </a:rPr>
              <a:t>la</a:t>
            </a:r>
            <a:r>
              <a:rPr sz="1000" spc="-40" dirty="0">
                <a:latin typeface="Arial"/>
                <a:cs typeface="Arial"/>
              </a:rPr>
              <a:t> </a:t>
            </a:r>
            <a:r>
              <a:rPr sz="1000" spc="-15" dirty="0">
                <a:latin typeface="Arial"/>
                <a:cs typeface="Arial"/>
              </a:rPr>
              <a:t>red</a:t>
            </a:r>
            <a:r>
              <a:rPr sz="1000" spc="-35" dirty="0">
                <a:latin typeface="Arial"/>
                <a:cs typeface="Arial"/>
              </a:rPr>
              <a:t> </a:t>
            </a:r>
            <a:r>
              <a:rPr sz="1000" spc="-20" dirty="0">
                <a:latin typeface="Arial"/>
                <a:cs typeface="Arial"/>
              </a:rPr>
              <a:t>pública</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BT.</a:t>
            </a:r>
            <a:endParaRPr sz="1000">
              <a:latin typeface="Arial"/>
              <a:cs typeface="Arial"/>
            </a:endParaRPr>
          </a:p>
          <a:p>
            <a:pPr marL="875665" algn="just">
              <a:lnSpc>
                <a:spcPct val="100000"/>
              </a:lnSpc>
              <a:spcBef>
                <a:spcPts val="235"/>
              </a:spcBef>
            </a:pPr>
            <a:r>
              <a:rPr sz="950" spc="-5" dirty="0">
                <a:latin typeface="Arial"/>
                <a:cs typeface="Arial"/>
              </a:rPr>
              <a:t>Alimentación</a:t>
            </a:r>
            <a:r>
              <a:rPr sz="950" spc="190" dirty="0">
                <a:latin typeface="Arial"/>
                <a:cs typeface="Arial"/>
              </a:rPr>
              <a:t> </a:t>
            </a:r>
            <a:r>
              <a:rPr sz="950" spc="-5" dirty="0">
                <a:latin typeface="Arial"/>
                <a:cs typeface="Arial"/>
              </a:rPr>
              <a:t>Utilización</a:t>
            </a:r>
            <a:endParaRPr sz="950">
              <a:latin typeface="Arial"/>
              <a:cs typeface="Arial"/>
            </a:endParaRPr>
          </a:p>
          <a:p>
            <a:pPr marL="1760220">
              <a:lnSpc>
                <a:spcPct val="100000"/>
              </a:lnSpc>
              <a:spcBef>
                <a:spcPts val="385"/>
              </a:spcBef>
              <a:tabLst>
                <a:tab pos="5439410" algn="l"/>
              </a:tabLst>
            </a:pPr>
            <a:r>
              <a:rPr sz="950" spc="-5" dirty="0">
                <a:latin typeface="Arial"/>
                <a:cs typeface="Arial"/>
              </a:rPr>
              <a:t>L1	L1</a:t>
            </a:r>
            <a:endParaRPr sz="950">
              <a:latin typeface="Arial"/>
              <a:cs typeface="Arial"/>
            </a:endParaRPr>
          </a:p>
          <a:p>
            <a:pPr marL="1760220">
              <a:lnSpc>
                <a:spcPct val="100000"/>
              </a:lnSpc>
              <a:spcBef>
                <a:spcPts val="885"/>
              </a:spcBef>
              <a:tabLst>
                <a:tab pos="5439410" algn="l"/>
              </a:tabLst>
            </a:pPr>
            <a:r>
              <a:rPr sz="950" spc="-5" dirty="0">
                <a:latin typeface="Arial"/>
                <a:cs typeface="Arial"/>
              </a:rPr>
              <a:t>L2	L2</a:t>
            </a:r>
            <a:endParaRPr sz="950">
              <a:latin typeface="Arial"/>
              <a:cs typeface="Arial"/>
            </a:endParaRPr>
          </a:p>
          <a:p>
            <a:pPr marL="1760220">
              <a:lnSpc>
                <a:spcPct val="100000"/>
              </a:lnSpc>
              <a:spcBef>
                <a:spcPts val="894"/>
              </a:spcBef>
              <a:tabLst>
                <a:tab pos="5439410" algn="l"/>
              </a:tabLst>
            </a:pPr>
            <a:r>
              <a:rPr sz="950" spc="-5" dirty="0">
                <a:latin typeface="Arial"/>
                <a:cs typeface="Arial"/>
              </a:rPr>
              <a:t>L3	L3</a:t>
            </a:r>
            <a:endParaRPr sz="950">
              <a:latin typeface="Arial"/>
              <a:cs typeface="Arial"/>
            </a:endParaRPr>
          </a:p>
          <a:p>
            <a:pPr marL="1759585">
              <a:lnSpc>
                <a:spcPct val="100000"/>
              </a:lnSpc>
              <a:spcBef>
                <a:spcPts val="894"/>
              </a:spcBef>
              <a:tabLst>
                <a:tab pos="3463290" algn="l"/>
                <a:tab pos="5439410" algn="l"/>
              </a:tabLst>
            </a:pPr>
            <a:r>
              <a:rPr sz="950" spc="-5" dirty="0">
                <a:latin typeface="Arial"/>
                <a:cs typeface="Arial"/>
              </a:rPr>
              <a:t>PEN	</a:t>
            </a:r>
            <a:r>
              <a:rPr sz="950" spc="-10" dirty="0">
                <a:latin typeface="Arial"/>
                <a:cs typeface="Arial"/>
              </a:rPr>
              <a:t>PEN  </a:t>
            </a:r>
            <a:r>
              <a:rPr sz="950" spc="175" dirty="0">
                <a:latin typeface="Arial"/>
                <a:cs typeface="Arial"/>
              </a:rPr>
              <a:t> </a:t>
            </a:r>
            <a:r>
              <a:rPr sz="950" spc="-5" dirty="0">
                <a:latin typeface="Arial"/>
                <a:cs typeface="Arial"/>
              </a:rPr>
              <a:t>N	N</a:t>
            </a:r>
            <a:endParaRPr sz="950">
              <a:latin typeface="Arial"/>
              <a:cs typeface="Arial"/>
            </a:endParaRPr>
          </a:p>
        </p:txBody>
      </p:sp>
      <p:sp>
        <p:nvSpPr>
          <p:cNvPr id="439" name="object 439"/>
          <p:cNvSpPr txBox="1"/>
          <p:nvPr/>
        </p:nvSpPr>
        <p:spPr>
          <a:xfrm>
            <a:off x="2222500" y="5880100"/>
            <a:ext cx="6146800" cy="4229735"/>
          </a:xfrm>
          <a:prstGeom prst="rect">
            <a:avLst/>
          </a:prstGeom>
        </p:spPr>
        <p:txBody>
          <a:bodyPr vert="horz" wrap="square" lIns="0" tIns="20320" rIns="0" bIns="0" rtlCol="0">
            <a:spAutoFit/>
          </a:bodyPr>
          <a:lstStyle/>
          <a:p>
            <a:pPr marL="12700" marR="5080" algn="just">
              <a:lnSpc>
                <a:spcPts val="919"/>
              </a:lnSpc>
              <a:spcBef>
                <a:spcPts val="160"/>
              </a:spcBef>
            </a:pPr>
            <a:r>
              <a:rPr sz="800" b="1" spc="-20" dirty="0">
                <a:latin typeface="Arial"/>
                <a:cs typeface="Arial"/>
              </a:rPr>
              <a:t>PEN</a:t>
            </a:r>
            <a:r>
              <a:rPr sz="800" spc="-20" dirty="0">
                <a:latin typeface="Arial"/>
                <a:cs typeface="Arial"/>
              </a:rPr>
              <a:t>: conductor </a:t>
            </a:r>
            <a:r>
              <a:rPr sz="800" spc="-15" dirty="0">
                <a:latin typeface="Arial"/>
                <a:cs typeface="Arial"/>
              </a:rPr>
              <a:t>que </a:t>
            </a:r>
            <a:r>
              <a:rPr sz="800" spc="-20" dirty="0">
                <a:latin typeface="Arial"/>
                <a:cs typeface="Arial"/>
              </a:rPr>
              <a:t>combina </a:t>
            </a:r>
            <a:r>
              <a:rPr sz="800" spc="-5" dirty="0">
                <a:latin typeface="Arial"/>
                <a:cs typeface="Arial"/>
              </a:rPr>
              <a:t>y </a:t>
            </a:r>
            <a:r>
              <a:rPr sz="800" spc="-20" dirty="0">
                <a:latin typeface="Arial"/>
                <a:cs typeface="Arial"/>
              </a:rPr>
              <a:t>asegura </a:t>
            </a:r>
            <a:r>
              <a:rPr sz="800" spc="-15" dirty="0">
                <a:latin typeface="Arial"/>
                <a:cs typeface="Arial"/>
              </a:rPr>
              <a:t>las </a:t>
            </a:r>
            <a:r>
              <a:rPr sz="800" spc="-20" dirty="0">
                <a:latin typeface="Arial"/>
                <a:cs typeface="Arial"/>
              </a:rPr>
              <a:t>funciones </a:t>
            </a:r>
            <a:r>
              <a:rPr sz="800" spc="-15" dirty="0">
                <a:latin typeface="Arial"/>
                <a:cs typeface="Arial"/>
              </a:rPr>
              <a:t>de </a:t>
            </a:r>
            <a:r>
              <a:rPr sz="800" spc="-20" dirty="0">
                <a:latin typeface="Arial"/>
                <a:cs typeface="Arial"/>
              </a:rPr>
              <a:t>conductor neutro </a:t>
            </a:r>
            <a:r>
              <a:rPr sz="800" spc="-5" dirty="0">
                <a:latin typeface="Arial"/>
                <a:cs typeface="Arial"/>
              </a:rPr>
              <a:t>y </a:t>
            </a:r>
            <a:r>
              <a:rPr sz="800" spc="-15" dirty="0">
                <a:latin typeface="Arial"/>
                <a:cs typeface="Arial"/>
              </a:rPr>
              <a:t>de </a:t>
            </a:r>
            <a:r>
              <a:rPr sz="800" spc="-20" dirty="0">
                <a:latin typeface="Arial"/>
                <a:cs typeface="Arial"/>
              </a:rPr>
              <a:t>protección </a:t>
            </a:r>
            <a:r>
              <a:rPr sz="800" spc="-15" dirty="0">
                <a:latin typeface="Arial"/>
                <a:cs typeface="Arial"/>
              </a:rPr>
              <a:t>de la </a:t>
            </a:r>
            <a:r>
              <a:rPr sz="800" spc="-20" dirty="0">
                <a:latin typeface="Arial"/>
                <a:cs typeface="Arial"/>
              </a:rPr>
              <a:t>instalación consumidora dentro </a:t>
            </a:r>
            <a:r>
              <a:rPr sz="800" spc="-15" dirty="0">
                <a:latin typeface="Arial"/>
                <a:cs typeface="Arial"/>
              </a:rPr>
              <a:t>del </a:t>
            </a:r>
            <a:r>
              <a:rPr sz="800" spc="-25" dirty="0">
                <a:latin typeface="Arial"/>
                <a:cs typeface="Arial"/>
              </a:rPr>
              <a:t>inmueble,  </a:t>
            </a:r>
            <a:r>
              <a:rPr sz="800" spc="-20" dirty="0">
                <a:latin typeface="Arial"/>
                <a:cs typeface="Arial"/>
              </a:rPr>
              <a:t>conectado</a:t>
            </a:r>
            <a:r>
              <a:rPr sz="800" spc="-55" dirty="0">
                <a:latin typeface="Arial"/>
                <a:cs typeface="Arial"/>
              </a:rPr>
              <a:t> </a:t>
            </a:r>
            <a:r>
              <a:rPr sz="800" spc="-5" dirty="0">
                <a:latin typeface="Arial"/>
                <a:cs typeface="Arial"/>
              </a:rPr>
              <a:t>a</a:t>
            </a:r>
            <a:r>
              <a:rPr sz="800" spc="-55" dirty="0">
                <a:latin typeface="Arial"/>
                <a:cs typeface="Arial"/>
              </a:rPr>
              <a:t> </a:t>
            </a:r>
            <a:r>
              <a:rPr sz="800" spc="-15" dirty="0">
                <a:latin typeface="Arial"/>
                <a:cs typeface="Arial"/>
              </a:rPr>
              <a:t>la</a:t>
            </a:r>
            <a:r>
              <a:rPr sz="800" spc="-55" dirty="0">
                <a:latin typeface="Arial"/>
                <a:cs typeface="Arial"/>
              </a:rPr>
              <a:t> </a:t>
            </a:r>
            <a:r>
              <a:rPr sz="800" spc="-20" dirty="0">
                <a:latin typeface="Arial"/>
                <a:cs typeface="Arial"/>
              </a:rPr>
              <a:t>puesta</a:t>
            </a:r>
            <a:r>
              <a:rPr sz="800" spc="-50" dirty="0">
                <a:latin typeface="Arial"/>
                <a:cs typeface="Arial"/>
              </a:rPr>
              <a:t> </a:t>
            </a:r>
            <a:r>
              <a:rPr sz="800" spc="-5" dirty="0">
                <a:latin typeface="Arial"/>
                <a:cs typeface="Arial"/>
              </a:rPr>
              <a:t>a</a:t>
            </a:r>
            <a:r>
              <a:rPr sz="800" spc="-55" dirty="0">
                <a:latin typeface="Arial"/>
                <a:cs typeface="Arial"/>
              </a:rPr>
              <a:t> </a:t>
            </a:r>
            <a:r>
              <a:rPr sz="800" spc="-20" dirty="0">
                <a:latin typeface="Arial"/>
                <a:cs typeface="Arial"/>
              </a:rPr>
              <a:t>tierra</a:t>
            </a:r>
            <a:r>
              <a:rPr sz="800" spc="-55" dirty="0">
                <a:latin typeface="Arial"/>
                <a:cs typeface="Arial"/>
              </a:rPr>
              <a:t> </a:t>
            </a:r>
            <a:r>
              <a:rPr sz="800" spc="-15" dirty="0">
                <a:latin typeface="Arial"/>
                <a:cs typeface="Arial"/>
              </a:rPr>
              <a:t>de</a:t>
            </a:r>
            <a:r>
              <a:rPr sz="800" spc="-55" dirty="0">
                <a:latin typeface="Arial"/>
                <a:cs typeface="Arial"/>
              </a:rPr>
              <a:t> </a:t>
            </a:r>
            <a:r>
              <a:rPr sz="800" spc="-20" dirty="0">
                <a:latin typeface="Arial"/>
                <a:cs typeface="Arial"/>
              </a:rPr>
              <a:t>servicio</a:t>
            </a:r>
            <a:r>
              <a:rPr sz="800" spc="-50" dirty="0">
                <a:latin typeface="Arial"/>
                <a:cs typeface="Arial"/>
              </a:rPr>
              <a:t> </a:t>
            </a:r>
            <a:r>
              <a:rPr sz="800" spc="-15" dirty="0">
                <a:latin typeface="Arial"/>
                <a:cs typeface="Arial"/>
              </a:rPr>
              <a:t>de</a:t>
            </a:r>
            <a:r>
              <a:rPr sz="800" spc="-55" dirty="0">
                <a:latin typeface="Arial"/>
                <a:cs typeface="Arial"/>
              </a:rPr>
              <a:t> </a:t>
            </a:r>
            <a:r>
              <a:rPr sz="800" spc="-15" dirty="0">
                <a:latin typeface="Arial"/>
                <a:cs typeface="Arial"/>
              </a:rPr>
              <a:t>la</a:t>
            </a:r>
            <a:r>
              <a:rPr sz="800" spc="-55" dirty="0">
                <a:latin typeface="Arial"/>
                <a:cs typeface="Arial"/>
              </a:rPr>
              <a:t> </a:t>
            </a:r>
            <a:r>
              <a:rPr sz="800" spc="-20" dirty="0">
                <a:latin typeface="Arial"/>
                <a:cs typeface="Arial"/>
              </a:rPr>
              <a:t>alimentación</a:t>
            </a:r>
            <a:r>
              <a:rPr sz="800" spc="-55" dirty="0">
                <a:latin typeface="Arial"/>
                <a:cs typeface="Arial"/>
              </a:rPr>
              <a:t> </a:t>
            </a:r>
            <a:r>
              <a:rPr sz="800" spc="-15" dirty="0">
                <a:latin typeface="Arial"/>
                <a:cs typeface="Arial"/>
              </a:rPr>
              <a:t>de</a:t>
            </a:r>
            <a:r>
              <a:rPr sz="800" spc="-50" dirty="0">
                <a:latin typeface="Arial"/>
                <a:cs typeface="Arial"/>
              </a:rPr>
              <a:t> </a:t>
            </a:r>
            <a:r>
              <a:rPr sz="800" spc="-15" dirty="0">
                <a:latin typeface="Arial"/>
                <a:cs typeface="Arial"/>
              </a:rPr>
              <a:t>la</a:t>
            </a:r>
            <a:r>
              <a:rPr sz="800" spc="-55" dirty="0">
                <a:latin typeface="Arial"/>
                <a:cs typeface="Arial"/>
              </a:rPr>
              <a:t> </a:t>
            </a:r>
            <a:r>
              <a:rPr sz="800" spc="-20" dirty="0">
                <a:latin typeface="Arial"/>
                <a:cs typeface="Arial"/>
              </a:rPr>
              <a:t>compañía</a:t>
            </a:r>
            <a:r>
              <a:rPr sz="800" spc="-55" dirty="0">
                <a:latin typeface="Arial"/>
                <a:cs typeface="Arial"/>
              </a:rPr>
              <a:t> </a:t>
            </a:r>
            <a:r>
              <a:rPr sz="800" spc="-20" dirty="0">
                <a:latin typeface="Arial"/>
                <a:cs typeface="Arial"/>
              </a:rPr>
              <a:t>distribuidora</a:t>
            </a:r>
            <a:r>
              <a:rPr sz="800" spc="-50" dirty="0">
                <a:latin typeface="Arial"/>
                <a:cs typeface="Arial"/>
              </a:rPr>
              <a:t> </a:t>
            </a:r>
            <a:r>
              <a:rPr sz="800" spc="-15" dirty="0">
                <a:latin typeface="Arial"/>
                <a:cs typeface="Arial"/>
              </a:rPr>
              <a:t>de</a:t>
            </a:r>
            <a:r>
              <a:rPr sz="800" spc="-50" dirty="0">
                <a:latin typeface="Arial"/>
                <a:cs typeface="Arial"/>
              </a:rPr>
              <a:t> </a:t>
            </a:r>
            <a:r>
              <a:rPr sz="800" spc="-20" dirty="0">
                <a:latin typeface="Arial"/>
                <a:cs typeface="Arial"/>
              </a:rPr>
              <a:t>electricidad</a:t>
            </a:r>
            <a:r>
              <a:rPr sz="800" spc="-55" dirty="0">
                <a:latin typeface="Arial"/>
                <a:cs typeface="Arial"/>
              </a:rPr>
              <a:t> </a:t>
            </a:r>
            <a:r>
              <a:rPr sz="800" spc="-5" dirty="0">
                <a:latin typeface="Arial"/>
                <a:cs typeface="Arial"/>
              </a:rPr>
              <a:t>o</a:t>
            </a:r>
            <a:r>
              <a:rPr sz="800" spc="-55" dirty="0">
                <a:latin typeface="Arial"/>
                <a:cs typeface="Arial"/>
              </a:rPr>
              <a:t> </a:t>
            </a:r>
            <a:r>
              <a:rPr sz="800" spc="-20" dirty="0">
                <a:latin typeface="Arial"/>
                <a:cs typeface="Arial"/>
              </a:rPr>
              <a:t>fuente,</a:t>
            </a:r>
            <a:r>
              <a:rPr sz="800" spc="-50" dirty="0">
                <a:latin typeface="Arial"/>
                <a:cs typeface="Arial"/>
              </a:rPr>
              <a:t> </a:t>
            </a:r>
            <a:r>
              <a:rPr sz="800" spc="-15" dirty="0">
                <a:latin typeface="Arial"/>
                <a:cs typeface="Arial"/>
              </a:rPr>
              <a:t>en</a:t>
            </a:r>
            <a:r>
              <a:rPr sz="800" spc="-50" dirty="0">
                <a:latin typeface="Arial"/>
                <a:cs typeface="Arial"/>
              </a:rPr>
              <a:t> </a:t>
            </a:r>
            <a:r>
              <a:rPr sz="800" spc="-20" dirty="0">
                <a:latin typeface="Arial"/>
                <a:cs typeface="Arial"/>
              </a:rPr>
              <a:t>general</a:t>
            </a:r>
            <a:r>
              <a:rPr sz="800" spc="-50" dirty="0">
                <a:latin typeface="Arial"/>
                <a:cs typeface="Arial"/>
              </a:rPr>
              <a:t> </a:t>
            </a:r>
            <a:r>
              <a:rPr sz="800" spc="-15" dirty="0">
                <a:latin typeface="Arial"/>
                <a:cs typeface="Arial"/>
              </a:rPr>
              <a:t>el</a:t>
            </a:r>
            <a:r>
              <a:rPr sz="800" spc="-45" dirty="0">
                <a:latin typeface="Arial"/>
                <a:cs typeface="Arial"/>
              </a:rPr>
              <a:t> </a:t>
            </a:r>
            <a:r>
              <a:rPr sz="800" spc="-20" dirty="0">
                <a:latin typeface="Arial"/>
                <a:cs typeface="Arial"/>
              </a:rPr>
              <a:t>centro</a:t>
            </a:r>
            <a:r>
              <a:rPr sz="800" spc="-50" dirty="0">
                <a:latin typeface="Arial"/>
                <a:cs typeface="Arial"/>
              </a:rPr>
              <a:t> </a:t>
            </a:r>
            <a:r>
              <a:rPr sz="800" spc="-15" dirty="0">
                <a:latin typeface="Arial"/>
                <a:cs typeface="Arial"/>
              </a:rPr>
              <a:t>de</a:t>
            </a:r>
            <a:r>
              <a:rPr sz="800" spc="-50" dirty="0">
                <a:latin typeface="Arial"/>
                <a:cs typeface="Arial"/>
              </a:rPr>
              <a:t> </a:t>
            </a:r>
            <a:r>
              <a:rPr sz="800" spc="-25" dirty="0">
                <a:latin typeface="Arial"/>
                <a:cs typeface="Arial"/>
              </a:rPr>
              <a:t>estrella  </a:t>
            </a:r>
            <a:r>
              <a:rPr sz="800" spc="-15" dirty="0">
                <a:latin typeface="Arial"/>
                <a:cs typeface="Arial"/>
              </a:rPr>
              <a:t>del </a:t>
            </a:r>
            <a:r>
              <a:rPr sz="800" spc="-20" dirty="0">
                <a:latin typeface="Arial"/>
                <a:cs typeface="Arial"/>
              </a:rPr>
              <a:t>transformador </a:t>
            </a:r>
            <a:r>
              <a:rPr sz="800" spc="-5" dirty="0">
                <a:latin typeface="Arial"/>
                <a:cs typeface="Arial"/>
              </a:rPr>
              <a:t>o </a:t>
            </a:r>
            <a:r>
              <a:rPr sz="800" spc="-20" dirty="0">
                <a:latin typeface="Arial"/>
                <a:cs typeface="Arial"/>
              </a:rPr>
              <a:t>punto</a:t>
            </a:r>
            <a:r>
              <a:rPr sz="800" spc="-125" dirty="0">
                <a:latin typeface="Arial"/>
                <a:cs typeface="Arial"/>
              </a:rPr>
              <a:t> </a:t>
            </a:r>
            <a:r>
              <a:rPr sz="800" spc="-25" dirty="0">
                <a:latin typeface="Arial"/>
                <a:cs typeface="Arial"/>
              </a:rPr>
              <a:t>neutro.</a:t>
            </a:r>
            <a:endParaRPr sz="800">
              <a:latin typeface="Arial"/>
              <a:cs typeface="Arial"/>
            </a:endParaRPr>
          </a:p>
          <a:p>
            <a:pPr marL="12700" marR="5080" algn="just">
              <a:lnSpc>
                <a:spcPts val="919"/>
              </a:lnSpc>
              <a:spcBef>
                <a:spcPts val="20"/>
              </a:spcBef>
            </a:pPr>
            <a:r>
              <a:rPr sz="800" b="1" spc="-15" dirty="0">
                <a:latin typeface="Arial"/>
                <a:cs typeface="Arial"/>
              </a:rPr>
              <a:t>PE</a:t>
            </a:r>
            <a:r>
              <a:rPr sz="800" spc="-15" dirty="0">
                <a:latin typeface="Arial"/>
                <a:cs typeface="Arial"/>
              </a:rPr>
              <a:t>:</a:t>
            </a:r>
            <a:r>
              <a:rPr sz="800" spc="-75" dirty="0">
                <a:latin typeface="Arial"/>
                <a:cs typeface="Arial"/>
              </a:rPr>
              <a:t> </a:t>
            </a:r>
            <a:r>
              <a:rPr sz="800" spc="-20" dirty="0">
                <a:latin typeface="Arial"/>
                <a:cs typeface="Arial"/>
              </a:rPr>
              <a:t>conductor</a:t>
            </a:r>
            <a:r>
              <a:rPr sz="800" spc="-70" dirty="0">
                <a:latin typeface="Arial"/>
                <a:cs typeface="Arial"/>
              </a:rPr>
              <a:t> </a:t>
            </a:r>
            <a:r>
              <a:rPr sz="800" spc="-15" dirty="0">
                <a:latin typeface="Arial"/>
                <a:cs typeface="Arial"/>
              </a:rPr>
              <a:t>de</a:t>
            </a:r>
            <a:r>
              <a:rPr sz="800" spc="-70" dirty="0">
                <a:latin typeface="Arial"/>
                <a:cs typeface="Arial"/>
              </a:rPr>
              <a:t> </a:t>
            </a:r>
            <a:r>
              <a:rPr sz="800" spc="-20" dirty="0">
                <a:latin typeface="Arial"/>
                <a:cs typeface="Arial"/>
              </a:rPr>
              <a:t>protección</a:t>
            </a:r>
            <a:r>
              <a:rPr sz="800" spc="-70" dirty="0">
                <a:latin typeface="Arial"/>
                <a:cs typeface="Arial"/>
              </a:rPr>
              <a:t> </a:t>
            </a:r>
            <a:r>
              <a:rPr sz="800" spc="-15" dirty="0">
                <a:latin typeface="Arial"/>
                <a:cs typeface="Arial"/>
              </a:rPr>
              <a:t>de</a:t>
            </a:r>
            <a:r>
              <a:rPr sz="800" spc="-70" dirty="0">
                <a:latin typeface="Arial"/>
                <a:cs typeface="Arial"/>
              </a:rPr>
              <a:t> </a:t>
            </a:r>
            <a:r>
              <a:rPr sz="800" spc="-15" dirty="0">
                <a:latin typeface="Arial"/>
                <a:cs typeface="Arial"/>
              </a:rPr>
              <a:t>la</a:t>
            </a:r>
            <a:r>
              <a:rPr sz="800" spc="-75" dirty="0">
                <a:latin typeface="Arial"/>
                <a:cs typeface="Arial"/>
              </a:rPr>
              <a:t> </a:t>
            </a:r>
            <a:r>
              <a:rPr sz="800" spc="-20" dirty="0">
                <a:latin typeface="Arial"/>
                <a:cs typeface="Arial"/>
              </a:rPr>
              <a:t>instalación</a:t>
            </a:r>
            <a:r>
              <a:rPr sz="800" spc="-60" dirty="0">
                <a:latin typeface="Arial"/>
                <a:cs typeface="Arial"/>
              </a:rPr>
              <a:t> </a:t>
            </a:r>
            <a:r>
              <a:rPr sz="800" spc="-20" dirty="0">
                <a:latin typeface="Arial"/>
                <a:cs typeface="Arial"/>
              </a:rPr>
              <a:t>consumidora</a:t>
            </a:r>
            <a:r>
              <a:rPr sz="800" spc="-70" dirty="0">
                <a:latin typeface="Arial"/>
                <a:cs typeface="Arial"/>
              </a:rPr>
              <a:t> </a:t>
            </a:r>
            <a:r>
              <a:rPr sz="800" spc="-20" dirty="0">
                <a:latin typeface="Arial"/>
                <a:cs typeface="Arial"/>
              </a:rPr>
              <a:t>dentro</a:t>
            </a:r>
            <a:r>
              <a:rPr sz="800" spc="-70" dirty="0">
                <a:latin typeface="Arial"/>
                <a:cs typeface="Arial"/>
              </a:rPr>
              <a:t> </a:t>
            </a:r>
            <a:r>
              <a:rPr sz="800" spc="-15" dirty="0">
                <a:latin typeface="Arial"/>
                <a:cs typeface="Arial"/>
              </a:rPr>
              <a:t>del</a:t>
            </a:r>
            <a:r>
              <a:rPr sz="800" spc="-65" dirty="0">
                <a:latin typeface="Arial"/>
                <a:cs typeface="Arial"/>
              </a:rPr>
              <a:t> </a:t>
            </a:r>
            <a:r>
              <a:rPr sz="800" spc="-20" dirty="0">
                <a:latin typeface="Arial"/>
                <a:cs typeface="Arial"/>
              </a:rPr>
              <a:t>inmueble,</a:t>
            </a:r>
            <a:r>
              <a:rPr sz="800" spc="-65" dirty="0">
                <a:latin typeface="Arial"/>
                <a:cs typeface="Arial"/>
              </a:rPr>
              <a:t> </a:t>
            </a:r>
            <a:r>
              <a:rPr sz="800" spc="-20" dirty="0">
                <a:latin typeface="Arial"/>
                <a:cs typeface="Arial"/>
              </a:rPr>
              <a:t>derivado</a:t>
            </a:r>
            <a:r>
              <a:rPr sz="800" spc="-60" dirty="0">
                <a:latin typeface="Arial"/>
                <a:cs typeface="Arial"/>
              </a:rPr>
              <a:t> </a:t>
            </a:r>
            <a:r>
              <a:rPr sz="800" spc="-15" dirty="0">
                <a:latin typeface="Arial"/>
                <a:cs typeface="Arial"/>
              </a:rPr>
              <a:t>del</a:t>
            </a:r>
            <a:r>
              <a:rPr sz="800" spc="-70" dirty="0">
                <a:latin typeface="Arial"/>
                <a:cs typeface="Arial"/>
              </a:rPr>
              <a:t> </a:t>
            </a:r>
            <a:r>
              <a:rPr sz="800" spc="-20" dirty="0">
                <a:latin typeface="Arial"/>
                <a:cs typeface="Arial"/>
              </a:rPr>
              <a:t>conductor</a:t>
            </a:r>
            <a:r>
              <a:rPr sz="800" spc="-65" dirty="0">
                <a:latin typeface="Arial"/>
                <a:cs typeface="Arial"/>
              </a:rPr>
              <a:t> </a:t>
            </a:r>
            <a:r>
              <a:rPr sz="800" spc="-15" dirty="0">
                <a:latin typeface="Arial"/>
                <a:cs typeface="Arial"/>
              </a:rPr>
              <a:t>PEN</a:t>
            </a:r>
            <a:r>
              <a:rPr sz="800" spc="-65" dirty="0">
                <a:latin typeface="Arial"/>
                <a:cs typeface="Arial"/>
              </a:rPr>
              <a:t> </a:t>
            </a:r>
            <a:r>
              <a:rPr sz="800" spc="-15" dirty="0">
                <a:latin typeface="Arial"/>
                <a:cs typeface="Arial"/>
              </a:rPr>
              <a:t>de</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alimentación</a:t>
            </a:r>
            <a:r>
              <a:rPr sz="800" spc="-65" dirty="0">
                <a:latin typeface="Arial"/>
                <a:cs typeface="Arial"/>
              </a:rPr>
              <a:t> </a:t>
            </a:r>
            <a:r>
              <a:rPr sz="800" spc="-5" dirty="0">
                <a:latin typeface="Arial"/>
                <a:cs typeface="Arial"/>
              </a:rPr>
              <a:t>y</a:t>
            </a:r>
            <a:r>
              <a:rPr sz="800" spc="-80" dirty="0">
                <a:latin typeface="Arial"/>
                <a:cs typeface="Arial"/>
              </a:rPr>
              <a:t> </a:t>
            </a:r>
            <a:r>
              <a:rPr sz="800" spc="-20" dirty="0">
                <a:latin typeface="Arial"/>
                <a:cs typeface="Arial"/>
              </a:rPr>
              <a:t>aguas</a:t>
            </a:r>
            <a:r>
              <a:rPr sz="800" spc="-65" dirty="0">
                <a:latin typeface="Arial"/>
                <a:cs typeface="Arial"/>
              </a:rPr>
              <a:t> </a:t>
            </a:r>
            <a:r>
              <a:rPr sz="800" spc="-20" dirty="0">
                <a:latin typeface="Arial"/>
                <a:cs typeface="Arial"/>
              </a:rPr>
              <a:t>abajo</a:t>
            </a:r>
            <a:r>
              <a:rPr sz="800" spc="-65" dirty="0">
                <a:latin typeface="Arial"/>
                <a:cs typeface="Arial"/>
              </a:rPr>
              <a:t> </a:t>
            </a:r>
            <a:r>
              <a:rPr sz="800" spc="-25" dirty="0">
                <a:latin typeface="Arial"/>
                <a:cs typeface="Arial"/>
              </a:rPr>
              <a:t>de  </a:t>
            </a:r>
            <a:r>
              <a:rPr sz="800" spc="-20" dirty="0">
                <a:latin typeface="Arial"/>
                <a:cs typeface="Arial"/>
              </a:rPr>
              <a:t>éste,</a:t>
            </a:r>
            <a:r>
              <a:rPr sz="800" spc="-40" dirty="0">
                <a:latin typeface="Arial"/>
                <a:cs typeface="Arial"/>
              </a:rPr>
              <a:t> </a:t>
            </a:r>
            <a:r>
              <a:rPr sz="800" spc="-20" dirty="0">
                <a:latin typeface="Arial"/>
                <a:cs typeface="Arial"/>
              </a:rPr>
              <a:t>desdoblándose</a:t>
            </a:r>
            <a:r>
              <a:rPr sz="800" spc="-40"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partir</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allí</a:t>
            </a:r>
            <a:r>
              <a:rPr sz="800" spc="-30"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conductor</a:t>
            </a:r>
            <a:r>
              <a:rPr sz="800" spc="-40" dirty="0">
                <a:latin typeface="Arial"/>
                <a:cs typeface="Arial"/>
              </a:rPr>
              <a:t> </a:t>
            </a:r>
            <a:r>
              <a:rPr sz="800" spc="-20" dirty="0">
                <a:latin typeface="Arial"/>
                <a:cs typeface="Arial"/>
              </a:rPr>
              <a:t>neutro</a:t>
            </a:r>
            <a:r>
              <a:rPr sz="800" spc="-35" dirty="0">
                <a:latin typeface="Arial"/>
                <a:cs typeface="Arial"/>
              </a:rPr>
              <a:t> </a:t>
            </a:r>
            <a:r>
              <a:rPr sz="800" spc="-15" dirty="0">
                <a:latin typeface="Arial"/>
                <a:cs typeface="Arial"/>
              </a:rPr>
              <a:t>(N)</a:t>
            </a:r>
            <a:r>
              <a:rPr sz="800" spc="-40"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en</a:t>
            </a:r>
            <a:r>
              <a:rPr sz="800" spc="-40" dirty="0">
                <a:latin typeface="Arial"/>
                <a:cs typeface="Arial"/>
              </a:rPr>
              <a:t> </a:t>
            </a:r>
            <a:r>
              <a:rPr sz="800" spc="-20" dirty="0">
                <a:latin typeface="Arial"/>
                <a:cs typeface="Arial"/>
              </a:rPr>
              <a:t>conductor</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protección</a:t>
            </a:r>
            <a:r>
              <a:rPr sz="800" spc="-40" dirty="0">
                <a:latin typeface="Arial"/>
                <a:cs typeface="Arial"/>
              </a:rPr>
              <a:t> </a:t>
            </a:r>
            <a:r>
              <a:rPr sz="800" spc="-25" dirty="0">
                <a:latin typeface="Arial"/>
                <a:cs typeface="Arial"/>
              </a:rPr>
              <a:t>(PE).</a:t>
            </a:r>
            <a:endParaRPr sz="800">
              <a:latin typeface="Arial"/>
              <a:cs typeface="Arial"/>
            </a:endParaRPr>
          </a:p>
          <a:p>
            <a:pPr algn="ctr">
              <a:lnSpc>
                <a:spcPts val="1135"/>
              </a:lnSpc>
            </a:pPr>
            <a:r>
              <a:rPr sz="1000" b="1" dirty="0">
                <a:latin typeface="Arial"/>
                <a:cs typeface="Arial"/>
              </a:rPr>
              <a:t>Figura </a:t>
            </a:r>
            <a:r>
              <a:rPr sz="1000" b="1" spc="-5" dirty="0">
                <a:latin typeface="Arial"/>
                <a:cs typeface="Arial"/>
              </a:rPr>
              <a:t>771.3.F </a:t>
            </a:r>
            <a:r>
              <a:rPr sz="1000" b="1" dirty="0">
                <a:latin typeface="Arial"/>
                <a:cs typeface="Arial"/>
              </a:rPr>
              <a:t>- Esquema</a:t>
            </a:r>
            <a:r>
              <a:rPr sz="1000" b="1" spc="-20" dirty="0">
                <a:latin typeface="Arial"/>
                <a:cs typeface="Arial"/>
              </a:rPr>
              <a:t> </a:t>
            </a:r>
            <a:r>
              <a:rPr sz="1000" b="1" dirty="0">
                <a:latin typeface="Arial"/>
                <a:cs typeface="Arial"/>
              </a:rPr>
              <a:t>TN-C-S</a:t>
            </a:r>
            <a:endParaRPr sz="1000">
              <a:latin typeface="Arial"/>
              <a:cs typeface="Arial"/>
            </a:endParaRPr>
          </a:p>
          <a:p>
            <a:pPr algn="ctr">
              <a:lnSpc>
                <a:spcPts val="1185"/>
              </a:lnSpc>
            </a:pPr>
            <a:r>
              <a:rPr sz="1000" b="1" dirty="0">
                <a:latin typeface="Arial"/>
                <a:cs typeface="Arial"/>
              </a:rPr>
              <a:t>Neutro</a:t>
            </a:r>
            <a:r>
              <a:rPr sz="1000" b="1" spc="-25" dirty="0">
                <a:latin typeface="Arial"/>
                <a:cs typeface="Arial"/>
              </a:rPr>
              <a:t> </a:t>
            </a:r>
            <a:r>
              <a:rPr sz="1000" b="1" dirty="0">
                <a:latin typeface="Arial"/>
                <a:cs typeface="Arial"/>
              </a:rPr>
              <a:t>a</a:t>
            </a:r>
            <a:r>
              <a:rPr sz="1000" b="1" spc="-20" dirty="0">
                <a:latin typeface="Arial"/>
                <a:cs typeface="Arial"/>
              </a:rPr>
              <a:t> </a:t>
            </a:r>
            <a:r>
              <a:rPr sz="1000" b="1" dirty="0">
                <a:latin typeface="Arial"/>
                <a:cs typeface="Arial"/>
              </a:rPr>
              <a:t>(T)ierra</a:t>
            </a:r>
            <a:r>
              <a:rPr sz="1000" b="1" spc="-20" dirty="0">
                <a:latin typeface="Arial"/>
                <a:cs typeface="Arial"/>
              </a:rPr>
              <a:t> </a:t>
            </a:r>
            <a:r>
              <a:rPr sz="1000" b="1" dirty="0">
                <a:latin typeface="Arial"/>
                <a:cs typeface="Arial"/>
              </a:rPr>
              <a:t>–</a:t>
            </a:r>
            <a:r>
              <a:rPr sz="1000" b="1" spc="-15" dirty="0">
                <a:latin typeface="Arial"/>
                <a:cs typeface="Arial"/>
              </a:rPr>
              <a:t> </a:t>
            </a:r>
            <a:r>
              <a:rPr sz="1000" b="1" dirty="0">
                <a:latin typeface="Arial"/>
                <a:cs typeface="Arial"/>
              </a:rPr>
              <a:t>Masas</a:t>
            </a:r>
            <a:r>
              <a:rPr sz="1000" b="1" spc="-15" dirty="0">
                <a:latin typeface="Arial"/>
                <a:cs typeface="Arial"/>
              </a:rPr>
              <a:t> </a:t>
            </a:r>
            <a:r>
              <a:rPr sz="1000" b="1" dirty="0">
                <a:latin typeface="Arial"/>
                <a:cs typeface="Arial"/>
              </a:rPr>
              <a:t>a</a:t>
            </a:r>
            <a:r>
              <a:rPr sz="1000" b="1" spc="-15" dirty="0">
                <a:latin typeface="Arial"/>
                <a:cs typeface="Arial"/>
              </a:rPr>
              <a:t> </a:t>
            </a:r>
            <a:r>
              <a:rPr sz="1000" b="1" dirty="0">
                <a:latin typeface="Arial"/>
                <a:cs typeface="Arial"/>
              </a:rPr>
              <a:t>(N)eutro</a:t>
            </a:r>
            <a:r>
              <a:rPr sz="1000" b="1" spc="-20" dirty="0">
                <a:latin typeface="Arial"/>
                <a:cs typeface="Arial"/>
              </a:rPr>
              <a:t> </a:t>
            </a:r>
            <a:r>
              <a:rPr sz="1000" b="1" dirty="0">
                <a:latin typeface="Arial"/>
                <a:cs typeface="Arial"/>
              </a:rPr>
              <a:t>[Con</a:t>
            </a:r>
            <a:r>
              <a:rPr sz="1000" b="1" spc="-15" dirty="0">
                <a:latin typeface="Arial"/>
                <a:cs typeface="Arial"/>
              </a:rPr>
              <a:t> </a:t>
            </a:r>
            <a:r>
              <a:rPr sz="1000" b="1" dirty="0">
                <a:latin typeface="Arial"/>
                <a:cs typeface="Arial"/>
              </a:rPr>
              <a:t>conductor</a:t>
            </a:r>
            <a:r>
              <a:rPr sz="1000" b="1" spc="-15" dirty="0">
                <a:latin typeface="Arial"/>
                <a:cs typeface="Arial"/>
              </a:rPr>
              <a:t> </a:t>
            </a:r>
            <a:r>
              <a:rPr sz="1000" b="1" dirty="0">
                <a:latin typeface="Arial"/>
                <a:cs typeface="Arial"/>
              </a:rPr>
              <a:t>(C)omún</a:t>
            </a:r>
            <a:r>
              <a:rPr sz="1000" b="1" spc="-15" dirty="0">
                <a:latin typeface="Arial"/>
                <a:cs typeface="Arial"/>
              </a:rPr>
              <a:t> </a:t>
            </a:r>
            <a:r>
              <a:rPr sz="1000" b="1" dirty="0">
                <a:latin typeface="Arial"/>
                <a:cs typeface="Arial"/>
              </a:rPr>
              <a:t>PEN</a:t>
            </a:r>
            <a:r>
              <a:rPr sz="1000" b="1" spc="-15" dirty="0">
                <a:latin typeface="Arial"/>
                <a:cs typeface="Arial"/>
              </a:rPr>
              <a:t> </a:t>
            </a:r>
            <a:r>
              <a:rPr sz="1000" b="1" dirty="0">
                <a:latin typeface="Arial"/>
                <a:cs typeface="Arial"/>
              </a:rPr>
              <a:t>y</a:t>
            </a:r>
            <a:r>
              <a:rPr sz="1000" b="1" spc="-35" dirty="0">
                <a:latin typeface="Arial"/>
                <a:cs typeface="Arial"/>
              </a:rPr>
              <a:t> </a:t>
            </a:r>
            <a:r>
              <a:rPr sz="1000" b="1" dirty="0">
                <a:latin typeface="Arial"/>
                <a:cs typeface="Arial"/>
              </a:rPr>
              <a:t>conductores</a:t>
            </a:r>
            <a:r>
              <a:rPr sz="1000" b="1" spc="-15" dirty="0">
                <a:latin typeface="Arial"/>
                <a:cs typeface="Arial"/>
              </a:rPr>
              <a:t> </a:t>
            </a:r>
            <a:r>
              <a:rPr sz="1000" b="1" dirty="0">
                <a:latin typeface="Arial"/>
                <a:cs typeface="Arial"/>
              </a:rPr>
              <a:t>(S)eparados</a:t>
            </a:r>
            <a:r>
              <a:rPr sz="1000" b="1" spc="-20" dirty="0">
                <a:latin typeface="Arial"/>
                <a:cs typeface="Arial"/>
              </a:rPr>
              <a:t> </a:t>
            </a:r>
            <a:r>
              <a:rPr sz="1000" b="1" dirty="0">
                <a:latin typeface="Arial"/>
                <a:cs typeface="Arial"/>
              </a:rPr>
              <a:t>N</a:t>
            </a:r>
            <a:r>
              <a:rPr sz="1000" b="1" spc="-15" dirty="0">
                <a:latin typeface="Arial"/>
                <a:cs typeface="Arial"/>
              </a:rPr>
              <a:t> </a:t>
            </a:r>
            <a:r>
              <a:rPr sz="1000" b="1" dirty="0">
                <a:latin typeface="Arial"/>
                <a:cs typeface="Arial"/>
              </a:rPr>
              <a:t>y</a:t>
            </a:r>
            <a:r>
              <a:rPr sz="1000" b="1" spc="-35" dirty="0">
                <a:latin typeface="Arial"/>
                <a:cs typeface="Arial"/>
              </a:rPr>
              <a:t> </a:t>
            </a:r>
            <a:r>
              <a:rPr sz="1000" b="1" dirty="0">
                <a:latin typeface="Arial"/>
                <a:cs typeface="Arial"/>
              </a:rPr>
              <a:t>PE]</a:t>
            </a:r>
            <a:endParaRPr sz="1000">
              <a:latin typeface="Arial"/>
              <a:cs typeface="Arial"/>
            </a:endParaRPr>
          </a:p>
          <a:p>
            <a:pPr marL="525145" lvl="3" indent="-513080" algn="just">
              <a:lnSpc>
                <a:spcPct val="100000"/>
              </a:lnSpc>
              <a:spcBef>
                <a:spcPts val="975"/>
              </a:spcBef>
              <a:buSzPct val="90000"/>
              <a:buAutoNum type="arabicPeriod" startAt="3"/>
              <a:tabLst>
                <a:tab pos="525780" algn="l"/>
              </a:tabLst>
            </a:pPr>
            <a:r>
              <a:rPr sz="1000" b="1" dirty="0">
                <a:latin typeface="Arial"/>
                <a:cs typeface="Arial"/>
              </a:rPr>
              <a:t>: </a:t>
            </a:r>
            <a:r>
              <a:rPr sz="1000" b="1" spc="-20" dirty="0">
                <a:latin typeface="Arial"/>
                <a:cs typeface="Arial"/>
              </a:rPr>
              <a:t>Esquema </a:t>
            </a:r>
            <a:r>
              <a:rPr sz="1000" b="1" spc="-10" dirty="0">
                <a:latin typeface="Arial"/>
                <a:cs typeface="Arial"/>
              </a:rPr>
              <a:t>de </a:t>
            </a:r>
            <a:r>
              <a:rPr sz="1000" b="1" spc="-20" dirty="0">
                <a:latin typeface="Arial"/>
                <a:cs typeface="Arial"/>
              </a:rPr>
              <a:t>conexión </a:t>
            </a:r>
            <a:r>
              <a:rPr sz="1000" b="1" dirty="0">
                <a:latin typeface="Arial"/>
                <a:cs typeface="Arial"/>
              </a:rPr>
              <a:t>a </a:t>
            </a:r>
            <a:r>
              <a:rPr sz="1000" b="1" spc="-20" dirty="0">
                <a:latin typeface="Arial"/>
                <a:cs typeface="Arial"/>
              </a:rPr>
              <a:t>tierra</a:t>
            </a:r>
            <a:r>
              <a:rPr sz="1000" b="1" spc="55" dirty="0">
                <a:latin typeface="Arial"/>
                <a:cs typeface="Arial"/>
              </a:rPr>
              <a:t> </a:t>
            </a:r>
            <a:r>
              <a:rPr sz="1000" b="1" spc="-20" dirty="0">
                <a:latin typeface="Arial"/>
                <a:cs typeface="Arial"/>
              </a:rPr>
              <a:t>IT</a:t>
            </a:r>
            <a:endParaRPr sz="1000">
              <a:latin typeface="Arial"/>
              <a:cs typeface="Arial"/>
            </a:endParaRPr>
          </a:p>
          <a:p>
            <a:pPr marL="372745" marR="5080" indent="-360680" algn="just">
              <a:lnSpc>
                <a:spcPts val="919"/>
              </a:lnSpc>
              <a:spcBef>
                <a:spcPts val="620"/>
              </a:spcBef>
            </a:pPr>
            <a:r>
              <a:rPr sz="800" spc="-5" dirty="0">
                <a:latin typeface="Arial"/>
                <a:cs typeface="Arial"/>
              </a:rPr>
              <a:t>Nota</a:t>
            </a:r>
            <a:r>
              <a:rPr sz="800" spc="15" dirty="0">
                <a:latin typeface="Arial"/>
                <a:cs typeface="Arial"/>
              </a:rPr>
              <a:t> </a:t>
            </a:r>
            <a:r>
              <a:rPr sz="800" spc="-5" dirty="0">
                <a:latin typeface="Arial"/>
                <a:cs typeface="Arial"/>
              </a:rPr>
              <a:t>1:</a:t>
            </a:r>
            <a:r>
              <a:rPr sz="800" spc="60" dirty="0">
                <a:latin typeface="Arial"/>
                <a:cs typeface="Arial"/>
              </a:rPr>
              <a:t> </a:t>
            </a:r>
            <a:r>
              <a:rPr sz="800" spc="-5" dirty="0">
                <a:latin typeface="Arial"/>
                <a:cs typeface="Arial"/>
              </a:rPr>
              <a:t>Todas</a:t>
            </a:r>
            <a:r>
              <a:rPr sz="800" spc="-30" dirty="0">
                <a:latin typeface="Arial"/>
                <a:cs typeface="Arial"/>
              </a:rPr>
              <a:t> </a:t>
            </a:r>
            <a:r>
              <a:rPr sz="800" spc="-5" dirty="0">
                <a:latin typeface="Arial"/>
                <a:cs typeface="Arial"/>
              </a:rPr>
              <a:t>las</a:t>
            </a:r>
            <a:r>
              <a:rPr sz="800" spc="-30" dirty="0">
                <a:latin typeface="Arial"/>
                <a:cs typeface="Arial"/>
              </a:rPr>
              <a:t> </a:t>
            </a:r>
            <a:r>
              <a:rPr sz="800" spc="-5" dirty="0">
                <a:latin typeface="Arial"/>
                <a:cs typeface="Arial"/>
              </a:rPr>
              <a:t>menciones</a:t>
            </a:r>
            <a:r>
              <a:rPr sz="800" spc="-30" dirty="0">
                <a:latin typeface="Arial"/>
                <a:cs typeface="Arial"/>
              </a:rPr>
              <a:t> </a:t>
            </a:r>
            <a:r>
              <a:rPr sz="800" spc="-5" dirty="0">
                <a:latin typeface="Arial"/>
                <a:cs typeface="Arial"/>
              </a:rPr>
              <a:t>a</a:t>
            </a:r>
            <a:r>
              <a:rPr sz="800" spc="-35" dirty="0">
                <a:latin typeface="Arial"/>
                <a:cs typeface="Arial"/>
              </a:rPr>
              <a:t> </a:t>
            </a:r>
            <a:r>
              <a:rPr sz="800" spc="-5" dirty="0">
                <a:latin typeface="Arial"/>
                <a:cs typeface="Arial"/>
              </a:rPr>
              <a:t>diferentes</a:t>
            </a:r>
            <a:r>
              <a:rPr sz="800" spc="-25" dirty="0">
                <a:latin typeface="Arial"/>
                <a:cs typeface="Arial"/>
              </a:rPr>
              <a:t> </a:t>
            </a:r>
            <a:r>
              <a:rPr sz="800" spc="-5" dirty="0">
                <a:latin typeface="Arial"/>
                <a:cs typeface="Arial"/>
              </a:rPr>
              <a:t>cláusulas</a:t>
            </a:r>
            <a:r>
              <a:rPr sz="800" spc="-30"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la</a:t>
            </a:r>
            <a:r>
              <a:rPr sz="800" spc="-30" dirty="0">
                <a:latin typeface="Arial"/>
                <a:cs typeface="Arial"/>
              </a:rPr>
              <a:t> </a:t>
            </a:r>
            <a:r>
              <a:rPr sz="800" spc="-5" dirty="0">
                <a:latin typeface="Arial"/>
                <a:cs typeface="Arial"/>
              </a:rPr>
              <a:t>Sección</a:t>
            </a:r>
            <a:r>
              <a:rPr sz="800" spc="-30" dirty="0">
                <a:latin typeface="Arial"/>
                <a:cs typeface="Arial"/>
              </a:rPr>
              <a:t> </a:t>
            </a:r>
            <a:r>
              <a:rPr sz="800" spc="-5" dirty="0">
                <a:latin typeface="Arial"/>
                <a:cs typeface="Arial"/>
              </a:rPr>
              <a:t>413,</a:t>
            </a:r>
            <a:r>
              <a:rPr sz="800" spc="-35" dirty="0">
                <a:latin typeface="Arial"/>
                <a:cs typeface="Arial"/>
              </a:rPr>
              <a:t> </a:t>
            </a:r>
            <a:r>
              <a:rPr sz="800" spc="-5" dirty="0">
                <a:latin typeface="Arial"/>
                <a:cs typeface="Arial"/>
              </a:rPr>
              <a:t>se</a:t>
            </a:r>
            <a:r>
              <a:rPr sz="800" spc="-30" dirty="0">
                <a:latin typeface="Arial"/>
                <a:cs typeface="Arial"/>
              </a:rPr>
              <a:t> </a:t>
            </a:r>
            <a:r>
              <a:rPr sz="800" spc="-5" dirty="0">
                <a:latin typeface="Arial"/>
                <a:cs typeface="Arial"/>
              </a:rPr>
              <a:t>tratan</a:t>
            </a:r>
            <a:r>
              <a:rPr sz="800" spc="-30" dirty="0">
                <a:latin typeface="Arial"/>
                <a:cs typeface="Arial"/>
              </a:rPr>
              <a:t> </a:t>
            </a:r>
            <a:r>
              <a:rPr sz="800" spc="-5" dirty="0">
                <a:latin typeface="Arial"/>
                <a:cs typeface="Arial"/>
              </a:rPr>
              <a:t>en</a:t>
            </a:r>
            <a:r>
              <a:rPr sz="800" spc="-30" dirty="0">
                <a:latin typeface="Arial"/>
                <a:cs typeface="Arial"/>
              </a:rPr>
              <a:t> </a:t>
            </a:r>
            <a:r>
              <a:rPr sz="800" spc="-5" dirty="0">
                <a:latin typeface="Arial"/>
                <a:cs typeface="Arial"/>
              </a:rPr>
              <a:t>la</a:t>
            </a:r>
            <a:r>
              <a:rPr sz="800" spc="-25" dirty="0">
                <a:latin typeface="Arial"/>
                <a:cs typeface="Arial"/>
              </a:rPr>
              <a:t> </a:t>
            </a:r>
            <a:r>
              <a:rPr sz="800" spc="-5" dirty="0">
                <a:latin typeface="Arial"/>
                <a:cs typeface="Arial"/>
              </a:rPr>
              <a:t>Parte</a:t>
            </a:r>
            <a:r>
              <a:rPr sz="800" spc="-30" dirty="0">
                <a:latin typeface="Arial"/>
                <a:cs typeface="Arial"/>
              </a:rPr>
              <a:t> </a:t>
            </a:r>
            <a:r>
              <a:rPr sz="800" spc="-5" dirty="0">
                <a:latin typeface="Arial"/>
                <a:cs typeface="Arial"/>
              </a:rPr>
              <a:t>4</a:t>
            </a:r>
            <a:r>
              <a:rPr sz="800" spc="-35" dirty="0">
                <a:latin typeface="Arial"/>
                <a:cs typeface="Arial"/>
              </a:rPr>
              <a:t> </a:t>
            </a:r>
            <a:r>
              <a:rPr sz="800" spc="-5" dirty="0">
                <a:latin typeface="Arial"/>
                <a:cs typeface="Arial"/>
              </a:rPr>
              <a:t>Capítulo</a:t>
            </a:r>
            <a:r>
              <a:rPr sz="800" spc="-30" dirty="0">
                <a:latin typeface="Arial"/>
                <a:cs typeface="Arial"/>
              </a:rPr>
              <a:t> </a:t>
            </a:r>
            <a:r>
              <a:rPr sz="800" spc="-5" dirty="0">
                <a:latin typeface="Arial"/>
                <a:cs typeface="Arial"/>
              </a:rPr>
              <a:t>41</a:t>
            </a:r>
            <a:r>
              <a:rPr sz="800" spc="-30" dirty="0">
                <a:latin typeface="Arial"/>
                <a:cs typeface="Arial"/>
              </a:rPr>
              <a:t> </a:t>
            </a:r>
            <a:r>
              <a:rPr sz="800" spc="-5" dirty="0">
                <a:latin typeface="Arial"/>
                <a:cs typeface="Arial"/>
              </a:rPr>
              <a:t>de</a:t>
            </a:r>
            <a:r>
              <a:rPr sz="800" spc="-25" dirty="0">
                <a:latin typeface="Arial"/>
                <a:cs typeface="Arial"/>
              </a:rPr>
              <a:t> </a:t>
            </a:r>
            <a:r>
              <a:rPr sz="800" spc="-5" dirty="0">
                <a:latin typeface="Arial"/>
                <a:cs typeface="Arial"/>
              </a:rPr>
              <a:t>esta</a:t>
            </a:r>
            <a:r>
              <a:rPr sz="800" spc="-25" dirty="0">
                <a:latin typeface="Arial"/>
                <a:cs typeface="Arial"/>
              </a:rPr>
              <a:t> </a:t>
            </a:r>
            <a:r>
              <a:rPr sz="800" spc="-5" dirty="0">
                <a:latin typeface="Arial"/>
                <a:cs typeface="Arial"/>
              </a:rPr>
              <a:t>Reglamentación,</a:t>
            </a:r>
            <a:r>
              <a:rPr sz="800" spc="-25" dirty="0">
                <a:latin typeface="Arial"/>
                <a:cs typeface="Arial"/>
              </a:rPr>
              <a:t> </a:t>
            </a:r>
            <a:r>
              <a:rPr sz="800" spc="-10" dirty="0">
                <a:latin typeface="Arial"/>
                <a:cs typeface="Arial"/>
              </a:rPr>
              <a:t>donde  </a:t>
            </a:r>
            <a:r>
              <a:rPr sz="800" spc="-5" dirty="0">
                <a:latin typeface="Arial"/>
                <a:cs typeface="Arial"/>
              </a:rPr>
              <a:t>se dan prescripciones más detalladas de los esquemas IT. También son tratados los esquemas IT en el </a:t>
            </a:r>
            <a:r>
              <a:rPr sz="800" u="sng" spc="-5" dirty="0">
                <a:uFill>
                  <a:solidFill>
                    <a:srgbClr val="000000"/>
                  </a:solidFill>
                </a:uFill>
                <a:latin typeface="Arial"/>
                <a:cs typeface="Arial"/>
              </a:rPr>
              <a:t>Anexo 771-H</a:t>
            </a:r>
            <a:r>
              <a:rPr sz="800" spc="-5" dirty="0">
                <a:latin typeface="Arial"/>
                <a:cs typeface="Arial"/>
              </a:rPr>
              <a:t> y en el  Capítulo 53.</a:t>
            </a:r>
            <a:endParaRPr sz="800">
              <a:latin typeface="Arial"/>
              <a:cs typeface="Arial"/>
            </a:endParaRPr>
          </a:p>
          <a:p>
            <a:pPr marL="12700" marR="5715" algn="just">
              <a:lnSpc>
                <a:spcPts val="1150"/>
              </a:lnSpc>
              <a:spcBef>
                <a:spcPts val="600"/>
              </a:spcBef>
            </a:pPr>
            <a:r>
              <a:rPr sz="1000" dirty="0">
                <a:latin typeface="Arial"/>
                <a:cs typeface="Arial"/>
              </a:rPr>
              <a:t>El esquema de conexión a tierra IT, por sus características particulares, debe adoptarse exclusivamente  teniendo </a:t>
            </a:r>
            <a:r>
              <a:rPr sz="1000" spc="-5" dirty="0">
                <a:latin typeface="Arial"/>
                <a:cs typeface="Arial"/>
              </a:rPr>
              <a:t>en </a:t>
            </a:r>
            <a:r>
              <a:rPr sz="1000" dirty="0">
                <a:latin typeface="Arial"/>
                <a:cs typeface="Arial"/>
              </a:rPr>
              <a:t>cuenta, </a:t>
            </a:r>
            <a:r>
              <a:rPr sz="1000" spc="-5" dirty="0">
                <a:latin typeface="Arial"/>
                <a:cs typeface="Arial"/>
              </a:rPr>
              <a:t>entre otras, </a:t>
            </a:r>
            <a:r>
              <a:rPr sz="1000" dirty="0">
                <a:latin typeface="Arial"/>
                <a:cs typeface="Arial"/>
              </a:rPr>
              <a:t>las siguientes</a:t>
            </a:r>
            <a:r>
              <a:rPr sz="1000" spc="-20" dirty="0">
                <a:latin typeface="Arial"/>
                <a:cs typeface="Arial"/>
              </a:rPr>
              <a:t> </a:t>
            </a:r>
            <a:r>
              <a:rPr sz="1000" dirty="0">
                <a:latin typeface="Arial"/>
                <a:cs typeface="Arial"/>
              </a:rPr>
              <a:t>prescripciones:</a:t>
            </a:r>
            <a:endParaRPr sz="1000">
              <a:latin typeface="Arial"/>
              <a:cs typeface="Arial"/>
            </a:endParaRPr>
          </a:p>
          <a:p>
            <a:pPr marL="552450" marR="5080" lvl="4" indent="-180340" algn="just">
              <a:lnSpc>
                <a:spcPts val="1150"/>
              </a:lnSpc>
              <a:spcBef>
                <a:spcPts val="605"/>
              </a:spcBef>
              <a:buAutoNum type="alphaLcParenR"/>
              <a:tabLst>
                <a:tab pos="553085" algn="l"/>
              </a:tabLst>
            </a:pPr>
            <a:r>
              <a:rPr sz="1000" dirty="0">
                <a:latin typeface="Arial"/>
                <a:cs typeface="Arial"/>
              </a:rPr>
              <a:t>Puede</a:t>
            </a:r>
            <a:r>
              <a:rPr sz="1000" spc="-50" dirty="0">
                <a:latin typeface="Arial"/>
                <a:cs typeface="Arial"/>
              </a:rPr>
              <a:t> </a:t>
            </a:r>
            <a:r>
              <a:rPr sz="1000" dirty="0">
                <a:latin typeface="Arial"/>
                <a:cs typeface="Arial"/>
              </a:rPr>
              <a:t>partir</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un</a:t>
            </a:r>
            <a:r>
              <a:rPr sz="1000" spc="-45" dirty="0">
                <a:latin typeface="Arial"/>
                <a:cs typeface="Arial"/>
              </a:rPr>
              <a:t> </a:t>
            </a:r>
            <a:r>
              <a:rPr sz="1000" dirty="0">
                <a:latin typeface="Arial"/>
                <a:cs typeface="Arial"/>
              </a:rPr>
              <a:t>sistema</a:t>
            </a:r>
            <a:r>
              <a:rPr sz="1000" spc="-5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generación</a:t>
            </a:r>
            <a:r>
              <a:rPr sz="1000" spc="-45" dirty="0">
                <a:latin typeface="Arial"/>
                <a:cs typeface="Arial"/>
              </a:rPr>
              <a:t> </a:t>
            </a:r>
            <a:r>
              <a:rPr sz="1000" dirty="0">
                <a:latin typeface="Arial"/>
                <a:cs typeface="Arial"/>
              </a:rPr>
              <a:t>autónoma</a:t>
            </a:r>
            <a:r>
              <a:rPr sz="1000" spc="-45"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derivarse</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instalación</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MT</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BT</a:t>
            </a:r>
            <a:r>
              <a:rPr sz="1000" spc="-4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de  una</a:t>
            </a:r>
            <a:r>
              <a:rPr sz="1000" spc="-40" dirty="0">
                <a:latin typeface="Arial"/>
                <a:cs typeface="Arial"/>
              </a:rPr>
              <a:t> </a:t>
            </a:r>
            <a:r>
              <a:rPr sz="1000" dirty="0">
                <a:latin typeface="Arial"/>
                <a:cs typeface="Arial"/>
              </a:rPr>
              <a:t>BT</a:t>
            </a:r>
            <a:r>
              <a:rPr sz="1000" spc="-35"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BT,</a:t>
            </a:r>
            <a:r>
              <a:rPr sz="1000" spc="-35" dirty="0">
                <a:latin typeface="Arial"/>
                <a:cs typeface="Arial"/>
              </a:rPr>
              <a:t> </a:t>
            </a:r>
            <a:r>
              <a:rPr sz="1000" dirty="0">
                <a:latin typeface="Arial"/>
                <a:cs typeface="Arial"/>
              </a:rPr>
              <a:t>por</a:t>
            </a:r>
            <a:r>
              <a:rPr sz="1000" spc="-40" dirty="0">
                <a:latin typeface="Arial"/>
                <a:cs typeface="Arial"/>
              </a:rPr>
              <a:t> </a:t>
            </a:r>
            <a:r>
              <a:rPr sz="1000" dirty="0">
                <a:latin typeface="Arial"/>
                <a:cs typeface="Arial"/>
              </a:rPr>
              <a:t>medio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transformadores</a:t>
            </a:r>
            <a:r>
              <a:rPr sz="1000" spc="-25" dirty="0">
                <a:latin typeface="Arial"/>
                <a:cs typeface="Arial"/>
              </a:rPr>
              <a:t> </a:t>
            </a:r>
            <a:r>
              <a:rPr sz="1000" dirty="0">
                <a:latin typeface="Arial"/>
                <a:cs typeface="Arial"/>
              </a:rPr>
              <a:t>separadores.</a:t>
            </a:r>
            <a:r>
              <a:rPr sz="1000" spc="-30" dirty="0">
                <a:latin typeface="Arial"/>
                <a:cs typeface="Arial"/>
              </a:rPr>
              <a:t> </a:t>
            </a:r>
            <a:r>
              <a:rPr sz="1000" dirty="0">
                <a:latin typeface="Arial"/>
                <a:cs typeface="Arial"/>
              </a:rPr>
              <a:t>En</a:t>
            </a:r>
            <a:r>
              <a:rPr sz="1000" spc="-25" dirty="0">
                <a:latin typeface="Arial"/>
                <a:cs typeface="Arial"/>
              </a:rPr>
              <a:t> </a:t>
            </a:r>
            <a:r>
              <a:rPr sz="1000" dirty="0">
                <a:latin typeface="Arial"/>
                <a:cs typeface="Arial"/>
              </a:rPr>
              <a:t>todos</a:t>
            </a:r>
            <a:r>
              <a:rPr sz="1000" spc="-2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casos</a:t>
            </a:r>
            <a:r>
              <a:rPr sz="1000" spc="-30" dirty="0">
                <a:latin typeface="Arial"/>
                <a:cs typeface="Arial"/>
              </a:rPr>
              <a:t> </a:t>
            </a:r>
            <a:r>
              <a:rPr sz="1000" dirty="0">
                <a:latin typeface="Arial"/>
                <a:cs typeface="Arial"/>
              </a:rPr>
              <a:t>debe</a:t>
            </a:r>
            <a:r>
              <a:rPr sz="1000" spc="-25" dirty="0">
                <a:latin typeface="Arial"/>
                <a:cs typeface="Arial"/>
              </a:rPr>
              <a:t> </a:t>
            </a:r>
            <a:r>
              <a:rPr sz="1000" dirty="0">
                <a:latin typeface="Arial"/>
                <a:cs typeface="Arial"/>
              </a:rPr>
              <a:t>contarse</a:t>
            </a:r>
            <a:r>
              <a:rPr sz="1000" spc="-25" dirty="0">
                <a:latin typeface="Arial"/>
                <a:cs typeface="Arial"/>
              </a:rPr>
              <a:t> </a:t>
            </a:r>
            <a:r>
              <a:rPr sz="1000" dirty="0">
                <a:latin typeface="Arial"/>
                <a:cs typeface="Arial"/>
              </a:rPr>
              <a:t>con</a:t>
            </a:r>
            <a:r>
              <a:rPr sz="1000" spc="-25" dirty="0">
                <a:latin typeface="Arial"/>
                <a:cs typeface="Arial"/>
              </a:rPr>
              <a:t> </a:t>
            </a:r>
            <a:r>
              <a:rPr sz="1000" dirty="0">
                <a:latin typeface="Arial"/>
                <a:cs typeface="Arial"/>
              </a:rPr>
              <a:t>un  monitor permanente de</a:t>
            </a:r>
            <a:r>
              <a:rPr sz="1000" spc="-20" dirty="0">
                <a:latin typeface="Arial"/>
                <a:cs typeface="Arial"/>
              </a:rPr>
              <a:t> </a:t>
            </a:r>
            <a:r>
              <a:rPr sz="1000" dirty="0">
                <a:latin typeface="Arial"/>
                <a:cs typeface="Arial"/>
              </a:rPr>
              <a:t>aislación.</a:t>
            </a:r>
            <a:endParaRPr sz="1000">
              <a:latin typeface="Arial"/>
              <a:cs typeface="Arial"/>
            </a:endParaRPr>
          </a:p>
          <a:p>
            <a:pPr marL="552450" lvl="4" indent="-180340" algn="just">
              <a:lnSpc>
                <a:spcPct val="100000"/>
              </a:lnSpc>
              <a:spcBef>
                <a:spcPts val="225"/>
              </a:spcBef>
              <a:buAutoNum type="alphaLcParenR"/>
              <a:tabLst>
                <a:tab pos="553085" algn="l"/>
              </a:tabLst>
            </a:pPr>
            <a:r>
              <a:rPr sz="1000" dirty="0">
                <a:latin typeface="Arial"/>
                <a:cs typeface="Arial"/>
              </a:rPr>
              <a:t>El inmueble debe contar con </a:t>
            </a:r>
            <a:r>
              <a:rPr sz="1000" spc="-5" dirty="0">
                <a:latin typeface="Arial"/>
                <a:cs typeface="Arial"/>
              </a:rPr>
              <a:t>presencia permanente de personal </a:t>
            </a:r>
            <a:r>
              <a:rPr sz="1000" dirty="0">
                <a:latin typeface="Arial"/>
                <a:cs typeface="Arial"/>
              </a:rPr>
              <a:t>BA4 o</a:t>
            </a:r>
            <a:r>
              <a:rPr sz="1000" spc="-35" dirty="0">
                <a:latin typeface="Arial"/>
                <a:cs typeface="Arial"/>
              </a:rPr>
              <a:t> </a:t>
            </a:r>
            <a:r>
              <a:rPr sz="1000" dirty="0">
                <a:latin typeface="Arial"/>
                <a:cs typeface="Arial"/>
              </a:rPr>
              <a:t>BA5.</a:t>
            </a:r>
            <a:endParaRPr sz="1000">
              <a:latin typeface="Arial"/>
              <a:cs typeface="Arial"/>
            </a:endParaRPr>
          </a:p>
          <a:p>
            <a:pPr marL="552450" lvl="4" indent="-180340" algn="just">
              <a:lnSpc>
                <a:spcPct val="100000"/>
              </a:lnSpc>
              <a:spcBef>
                <a:spcPts val="254"/>
              </a:spcBef>
              <a:buAutoNum type="alphaLcParenR"/>
              <a:tabLst>
                <a:tab pos="553085" algn="l"/>
              </a:tabLst>
            </a:pPr>
            <a:r>
              <a:rPr sz="1000" dirty="0">
                <a:latin typeface="Arial"/>
                <a:cs typeface="Arial"/>
              </a:rPr>
              <a:t>Debe considerarse específicamente la protección contra</a:t>
            </a:r>
            <a:r>
              <a:rPr sz="1000" spc="-25" dirty="0">
                <a:latin typeface="Arial"/>
                <a:cs typeface="Arial"/>
              </a:rPr>
              <a:t> </a:t>
            </a:r>
            <a:r>
              <a:rPr sz="1000" dirty="0">
                <a:latin typeface="Arial"/>
                <a:cs typeface="Arial"/>
              </a:rPr>
              <a:t>sobretensiones.</a:t>
            </a:r>
            <a:endParaRPr sz="1000">
              <a:latin typeface="Arial"/>
              <a:cs typeface="Arial"/>
            </a:endParaRPr>
          </a:p>
          <a:p>
            <a:pPr marL="12700" marR="5080" algn="just">
              <a:lnSpc>
                <a:spcPts val="1150"/>
              </a:lnSpc>
              <a:spcBef>
                <a:spcPts val="330"/>
              </a:spcBef>
            </a:pPr>
            <a:r>
              <a:rPr sz="1000" dirty="0">
                <a:latin typeface="Arial"/>
                <a:cs typeface="Arial"/>
              </a:rPr>
              <a:t>Los</a:t>
            </a:r>
            <a:r>
              <a:rPr sz="1000" spc="-50" dirty="0">
                <a:latin typeface="Arial"/>
                <a:cs typeface="Arial"/>
              </a:rPr>
              <a:t> </a:t>
            </a:r>
            <a:r>
              <a:rPr sz="1000" dirty="0">
                <a:latin typeface="Arial"/>
                <a:cs typeface="Arial"/>
              </a:rPr>
              <a:t>esquemas</a:t>
            </a:r>
            <a:r>
              <a:rPr sz="1000" spc="-45" dirty="0">
                <a:latin typeface="Arial"/>
                <a:cs typeface="Arial"/>
              </a:rPr>
              <a:t> </a:t>
            </a:r>
            <a:r>
              <a:rPr sz="1000" dirty="0">
                <a:latin typeface="Arial"/>
                <a:cs typeface="Arial"/>
              </a:rPr>
              <a:t>tipo</a:t>
            </a:r>
            <a:r>
              <a:rPr sz="1000" spc="-45" dirty="0">
                <a:latin typeface="Arial"/>
                <a:cs typeface="Arial"/>
              </a:rPr>
              <a:t> </a:t>
            </a:r>
            <a:r>
              <a:rPr sz="1000" dirty="0">
                <a:latin typeface="Arial"/>
                <a:cs typeface="Arial"/>
              </a:rPr>
              <a:t>IT</a:t>
            </a:r>
            <a:r>
              <a:rPr sz="1000" spc="-45" dirty="0">
                <a:latin typeface="Arial"/>
                <a:cs typeface="Arial"/>
              </a:rPr>
              <a:t> </a:t>
            </a:r>
            <a:r>
              <a:rPr sz="1000" dirty="0">
                <a:latin typeface="Arial"/>
                <a:cs typeface="Arial"/>
              </a:rPr>
              <a:t>tienen</a:t>
            </a:r>
            <a:r>
              <a:rPr sz="1000" spc="-45" dirty="0">
                <a:latin typeface="Arial"/>
                <a:cs typeface="Arial"/>
              </a:rPr>
              <a:t> </a:t>
            </a:r>
            <a:r>
              <a:rPr sz="1000" dirty="0">
                <a:latin typeface="Arial"/>
                <a:cs typeface="Arial"/>
              </a:rPr>
              <a:t>todas</a:t>
            </a:r>
            <a:r>
              <a:rPr sz="1000" spc="-45" dirty="0">
                <a:latin typeface="Arial"/>
                <a:cs typeface="Arial"/>
              </a:rPr>
              <a:t> </a:t>
            </a:r>
            <a:r>
              <a:rPr sz="1000" dirty="0">
                <a:latin typeface="Arial"/>
                <a:cs typeface="Arial"/>
              </a:rPr>
              <a:t>las</a:t>
            </a:r>
            <a:r>
              <a:rPr sz="1000" spc="-45" dirty="0">
                <a:latin typeface="Arial"/>
                <a:cs typeface="Arial"/>
              </a:rPr>
              <a:t> </a:t>
            </a:r>
            <a:r>
              <a:rPr sz="1000" dirty="0">
                <a:latin typeface="Arial"/>
                <a:cs typeface="Arial"/>
              </a:rPr>
              <a:t>partes</a:t>
            </a:r>
            <a:r>
              <a:rPr sz="1000" spc="-50" dirty="0">
                <a:latin typeface="Arial"/>
                <a:cs typeface="Arial"/>
              </a:rPr>
              <a:t> </a:t>
            </a:r>
            <a:r>
              <a:rPr sz="1000" dirty="0">
                <a:latin typeface="Arial"/>
                <a:cs typeface="Arial"/>
              </a:rPr>
              <a:t>activas</a:t>
            </a:r>
            <a:r>
              <a:rPr sz="1000" spc="-45" dirty="0">
                <a:latin typeface="Arial"/>
                <a:cs typeface="Arial"/>
              </a:rPr>
              <a:t> </a:t>
            </a:r>
            <a:r>
              <a:rPr sz="1000" dirty="0">
                <a:latin typeface="Arial"/>
                <a:cs typeface="Arial"/>
              </a:rPr>
              <a:t>del</a:t>
            </a:r>
            <a:r>
              <a:rPr sz="1000" spc="-50" dirty="0">
                <a:latin typeface="Arial"/>
                <a:cs typeface="Arial"/>
              </a:rPr>
              <a:t> </a:t>
            </a:r>
            <a:r>
              <a:rPr sz="1000" dirty="0">
                <a:latin typeface="Arial"/>
                <a:cs typeface="Arial"/>
              </a:rPr>
              <a:t>sistema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alimentación</a:t>
            </a:r>
            <a:r>
              <a:rPr sz="1000" spc="-40" dirty="0">
                <a:latin typeface="Arial"/>
                <a:cs typeface="Arial"/>
              </a:rPr>
              <a:t> </a:t>
            </a:r>
            <a:r>
              <a:rPr sz="1000" dirty="0">
                <a:latin typeface="Arial"/>
                <a:cs typeface="Arial"/>
              </a:rPr>
              <a:t>aisladas</a:t>
            </a:r>
            <a:r>
              <a:rPr sz="1000" spc="-4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tierra</a:t>
            </a:r>
            <a:r>
              <a:rPr sz="1000" spc="-40" dirty="0">
                <a:latin typeface="Arial"/>
                <a:cs typeface="Arial"/>
              </a:rPr>
              <a:t> </a:t>
            </a:r>
            <a:r>
              <a:rPr sz="1000" dirty="0">
                <a:latin typeface="Arial"/>
                <a:cs typeface="Arial"/>
              </a:rPr>
              <a:t>o</a:t>
            </a:r>
            <a:r>
              <a:rPr sz="1000" spc="-40" dirty="0">
                <a:latin typeface="Arial"/>
                <a:cs typeface="Arial"/>
              </a:rPr>
              <a:t> </a:t>
            </a:r>
            <a:r>
              <a:rPr sz="1000" dirty="0">
                <a:latin typeface="Arial"/>
                <a:cs typeface="Arial"/>
              </a:rPr>
              <a:t>un</a:t>
            </a:r>
            <a:r>
              <a:rPr sz="1000" spc="-40" dirty="0">
                <a:latin typeface="Arial"/>
                <a:cs typeface="Arial"/>
              </a:rPr>
              <a:t> </a:t>
            </a:r>
            <a:r>
              <a:rPr sz="1000" dirty="0">
                <a:latin typeface="Arial"/>
                <a:cs typeface="Arial"/>
              </a:rPr>
              <a:t>punto  de la alimentación conectado a tierra a través de una impedancia de elevado valor, y las masas eléctricas o  partes conductoras accesibles de la instalación consumidora deben estar puestas a tierra ya sea indivi-  </a:t>
            </a:r>
            <a:r>
              <a:rPr sz="1000" spc="-5" dirty="0">
                <a:latin typeface="Arial"/>
                <a:cs typeface="Arial"/>
              </a:rPr>
              <a:t>dualmente, </a:t>
            </a:r>
            <a:r>
              <a:rPr sz="1000" dirty="0">
                <a:latin typeface="Arial"/>
                <a:cs typeface="Arial"/>
              </a:rPr>
              <a:t>ya sea </a:t>
            </a:r>
            <a:r>
              <a:rPr sz="1000" spc="-5" dirty="0">
                <a:latin typeface="Arial"/>
                <a:cs typeface="Arial"/>
              </a:rPr>
              <a:t>por grupos </a:t>
            </a:r>
            <a:r>
              <a:rPr sz="1000" dirty="0">
                <a:latin typeface="Arial"/>
                <a:cs typeface="Arial"/>
              </a:rPr>
              <a:t>o colectivamente o</a:t>
            </a:r>
            <a:r>
              <a:rPr sz="1000" spc="-30" dirty="0">
                <a:latin typeface="Arial"/>
                <a:cs typeface="Arial"/>
              </a:rPr>
              <a:t> </a:t>
            </a:r>
            <a:r>
              <a:rPr sz="1000" dirty="0">
                <a:latin typeface="Arial"/>
                <a:cs typeface="Arial"/>
              </a:rPr>
              <a:t>sea:</a:t>
            </a:r>
            <a:endParaRPr sz="1000">
              <a:latin typeface="Arial"/>
              <a:cs typeface="Arial"/>
            </a:endParaRPr>
          </a:p>
          <a:p>
            <a:pPr marL="553720" lvl="4" indent="-181610" algn="just">
              <a:lnSpc>
                <a:spcPct val="100000"/>
              </a:lnSpc>
              <a:spcBef>
                <a:spcPts val="530"/>
              </a:spcBef>
              <a:buAutoNum type="alphaLcParenR" startAt="4"/>
              <a:tabLst>
                <a:tab pos="554355" algn="l"/>
              </a:tabLst>
            </a:pPr>
            <a:r>
              <a:rPr sz="1000" dirty="0">
                <a:latin typeface="Arial"/>
                <a:cs typeface="Arial"/>
              </a:rPr>
              <a:t>conectadas a tierras individuales e independientes,</a:t>
            </a:r>
            <a:r>
              <a:rPr sz="1000" spc="-35" dirty="0">
                <a:latin typeface="Arial"/>
                <a:cs typeface="Arial"/>
              </a:rPr>
              <a:t> </a:t>
            </a:r>
            <a:r>
              <a:rPr sz="1000" dirty="0">
                <a:latin typeface="Arial"/>
                <a:cs typeface="Arial"/>
              </a:rPr>
              <a:t>o</a:t>
            </a:r>
            <a:endParaRPr sz="1000">
              <a:latin typeface="Arial"/>
              <a:cs typeface="Arial"/>
            </a:endParaRPr>
          </a:p>
          <a:p>
            <a:pPr marL="553720" lvl="4" indent="-181610" algn="just">
              <a:lnSpc>
                <a:spcPct val="100000"/>
              </a:lnSpc>
              <a:spcBef>
                <a:spcPts val="250"/>
              </a:spcBef>
              <a:buAutoNum type="alphaLcParenR" startAt="4"/>
              <a:tabLst>
                <a:tab pos="554355" algn="l"/>
              </a:tabLst>
            </a:pPr>
            <a:r>
              <a:rPr sz="1000" dirty="0">
                <a:latin typeface="Arial"/>
                <a:cs typeface="Arial"/>
              </a:rPr>
              <a:t>conectadas colectivamente y a tierra,</a:t>
            </a:r>
            <a:r>
              <a:rPr sz="1000" spc="-30" dirty="0">
                <a:latin typeface="Arial"/>
                <a:cs typeface="Arial"/>
              </a:rPr>
              <a:t> </a:t>
            </a:r>
            <a:r>
              <a:rPr sz="1000" dirty="0">
                <a:latin typeface="Arial"/>
                <a:cs typeface="Arial"/>
              </a:rPr>
              <a:t>o</a:t>
            </a:r>
            <a:endParaRPr sz="1000">
              <a:latin typeface="Arial"/>
              <a:cs typeface="Arial"/>
            </a:endParaRPr>
          </a:p>
          <a:p>
            <a:pPr marL="552450" marR="5080" lvl="4" indent="-180340" algn="just">
              <a:lnSpc>
                <a:spcPts val="1150"/>
              </a:lnSpc>
              <a:spcBef>
                <a:spcPts val="334"/>
              </a:spcBef>
              <a:buAutoNum type="alphaLcParenR" startAt="4"/>
              <a:tabLst>
                <a:tab pos="553720" algn="l"/>
              </a:tabLst>
            </a:pPr>
            <a:r>
              <a:rPr sz="1000" dirty="0">
                <a:latin typeface="Arial"/>
                <a:cs typeface="Arial"/>
              </a:rPr>
              <a:t>conectadas colectivamente a </a:t>
            </a:r>
            <a:r>
              <a:rPr sz="1000" spc="-5" dirty="0">
                <a:latin typeface="Arial"/>
                <a:cs typeface="Arial"/>
              </a:rPr>
              <a:t>la puesta </a:t>
            </a:r>
            <a:r>
              <a:rPr sz="1000" dirty="0">
                <a:latin typeface="Arial"/>
                <a:cs typeface="Arial"/>
              </a:rPr>
              <a:t>a tierra del sistema (ver </a:t>
            </a:r>
            <a:r>
              <a:rPr sz="1000" u="sng" dirty="0">
                <a:uFill>
                  <a:solidFill>
                    <a:srgbClr val="000000"/>
                  </a:solidFill>
                </a:uFill>
                <a:latin typeface="Arial"/>
                <a:cs typeface="Arial"/>
              </a:rPr>
              <a:t>Anexo 771-H</a:t>
            </a:r>
            <a:r>
              <a:rPr sz="1000" dirty="0">
                <a:latin typeface="Arial"/>
                <a:cs typeface="Arial"/>
              </a:rPr>
              <a:t> y cláusula 413.1.5 de  </a:t>
            </a:r>
            <a:r>
              <a:rPr sz="1000" spc="-5" dirty="0">
                <a:latin typeface="Arial"/>
                <a:cs typeface="Arial"/>
              </a:rPr>
              <a:t>la Parte </a:t>
            </a:r>
            <a:r>
              <a:rPr sz="1000" dirty="0">
                <a:latin typeface="Arial"/>
                <a:cs typeface="Arial"/>
              </a:rPr>
              <a:t>4 </a:t>
            </a:r>
            <a:r>
              <a:rPr sz="1000" spc="-5" dirty="0">
                <a:latin typeface="Arial"/>
                <a:cs typeface="Arial"/>
              </a:rPr>
              <a:t>Capítulo</a:t>
            </a:r>
            <a:r>
              <a:rPr sz="1000" spc="-15" dirty="0">
                <a:latin typeface="Arial"/>
                <a:cs typeface="Arial"/>
              </a:rPr>
              <a:t> </a:t>
            </a:r>
            <a:r>
              <a:rPr sz="1000" spc="-5" dirty="0">
                <a:latin typeface="Arial"/>
                <a:cs typeface="Arial"/>
              </a:rPr>
              <a:t>41).</a:t>
            </a:r>
            <a:endParaRPr sz="1000">
              <a:latin typeface="Arial"/>
              <a:cs typeface="Arial"/>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193340992"/>
              </p:ext>
            </p:extLst>
          </p:nvPr>
        </p:nvGraphicFramePr>
        <p:xfrm>
          <a:off x="2498853" y="1007751"/>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15</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71287" y="1059611"/>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p:nvPr/>
        </p:nvSpPr>
        <p:spPr>
          <a:xfrm>
            <a:off x="4325367" y="3061341"/>
            <a:ext cx="7620" cy="129539"/>
          </a:xfrm>
          <a:custGeom>
            <a:avLst/>
            <a:gdLst/>
            <a:ahLst/>
            <a:cxnLst/>
            <a:rect l="l" t="t" r="r" b="b"/>
            <a:pathLst>
              <a:path w="7619" h="129539">
                <a:moveTo>
                  <a:pt x="7619" y="0"/>
                </a:moveTo>
                <a:lnTo>
                  <a:pt x="0" y="6857"/>
                </a:lnTo>
                <a:lnTo>
                  <a:pt x="7619" y="129539"/>
                </a:lnTo>
                <a:lnTo>
                  <a:pt x="7619" y="0"/>
                </a:lnTo>
                <a:close/>
              </a:path>
            </a:pathLst>
          </a:custGeom>
          <a:solidFill>
            <a:srgbClr val="000000"/>
          </a:solidFill>
        </p:spPr>
        <p:txBody>
          <a:bodyPr wrap="square" lIns="0" tIns="0" rIns="0" bIns="0" rtlCol="0"/>
          <a:lstStyle/>
          <a:p>
            <a:endParaRPr/>
          </a:p>
        </p:txBody>
      </p:sp>
      <p:sp>
        <p:nvSpPr>
          <p:cNvPr id="5" name="object 5"/>
          <p:cNvSpPr/>
          <p:nvPr/>
        </p:nvSpPr>
        <p:spPr>
          <a:xfrm>
            <a:off x="4325367" y="3068199"/>
            <a:ext cx="7620" cy="123189"/>
          </a:xfrm>
          <a:custGeom>
            <a:avLst/>
            <a:gdLst/>
            <a:ahLst/>
            <a:cxnLst/>
            <a:rect l="l" t="t" r="r" b="b"/>
            <a:pathLst>
              <a:path w="7619" h="123189">
                <a:moveTo>
                  <a:pt x="0" y="0"/>
                </a:moveTo>
                <a:lnTo>
                  <a:pt x="0" y="115061"/>
                </a:lnTo>
                <a:lnTo>
                  <a:pt x="7619" y="122681"/>
                </a:lnTo>
                <a:lnTo>
                  <a:pt x="0" y="0"/>
                </a:lnTo>
                <a:close/>
              </a:path>
            </a:pathLst>
          </a:custGeom>
          <a:solidFill>
            <a:srgbClr val="000000"/>
          </a:solidFill>
        </p:spPr>
        <p:txBody>
          <a:bodyPr wrap="square" lIns="0" tIns="0" rIns="0" bIns="0" rtlCol="0"/>
          <a:lstStyle/>
          <a:p>
            <a:endParaRPr/>
          </a:p>
        </p:txBody>
      </p:sp>
      <p:sp>
        <p:nvSpPr>
          <p:cNvPr id="6" name="object 6"/>
          <p:cNvSpPr/>
          <p:nvPr/>
        </p:nvSpPr>
        <p:spPr>
          <a:xfrm>
            <a:off x="4325367" y="3061341"/>
            <a:ext cx="7620" cy="129539"/>
          </a:xfrm>
          <a:custGeom>
            <a:avLst/>
            <a:gdLst/>
            <a:ahLst/>
            <a:cxnLst/>
            <a:rect l="l" t="t" r="r" b="b"/>
            <a:pathLst>
              <a:path w="7619" h="129539">
                <a:moveTo>
                  <a:pt x="7619" y="0"/>
                </a:moveTo>
                <a:lnTo>
                  <a:pt x="0" y="6857"/>
                </a:lnTo>
                <a:lnTo>
                  <a:pt x="0" y="121919"/>
                </a:lnTo>
                <a:lnTo>
                  <a:pt x="7619" y="129539"/>
                </a:lnTo>
                <a:lnTo>
                  <a:pt x="7619" y="0"/>
                </a:lnTo>
              </a:path>
            </a:pathLst>
          </a:custGeom>
          <a:ln w="3175">
            <a:solidFill>
              <a:srgbClr val="000000"/>
            </a:solidFill>
          </a:ln>
        </p:spPr>
        <p:txBody>
          <a:bodyPr wrap="square" lIns="0" tIns="0" rIns="0" bIns="0" rtlCol="0"/>
          <a:lstStyle/>
          <a:p>
            <a:endParaRPr/>
          </a:p>
        </p:txBody>
      </p:sp>
      <p:sp>
        <p:nvSpPr>
          <p:cNvPr id="7" name="object 7"/>
          <p:cNvSpPr/>
          <p:nvPr/>
        </p:nvSpPr>
        <p:spPr>
          <a:xfrm>
            <a:off x="3835400" y="3183260"/>
            <a:ext cx="497840" cy="7620"/>
          </a:xfrm>
          <a:custGeom>
            <a:avLst/>
            <a:gdLst/>
            <a:ahLst/>
            <a:cxnLst/>
            <a:rect l="l" t="t" r="r" b="b"/>
            <a:pathLst>
              <a:path w="497839" h="7619">
                <a:moveTo>
                  <a:pt x="489966" y="0"/>
                </a:moveTo>
                <a:lnTo>
                  <a:pt x="0" y="7620"/>
                </a:lnTo>
                <a:lnTo>
                  <a:pt x="497586" y="7620"/>
                </a:lnTo>
                <a:lnTo>
                  <a:pt x="489966" y="0"/>
                </a:lnTo>
                <a:close/>
              </a:path>
            </a:pathLst>
          </a:custGeom>
          <a:solidFill>
            <a:srgbClr val="000000"/>
          </a:solidFill>
        </p:spPr>
        <p:txBody>
          <a:bodyPr wrap="square" lIns="0" tIns="0" rIns="0" bIns="0" rtlCol="0"/>
          <a:lstStyle/>
          <a:p>
            <a:endParaRPr/>
          </a:p>
        </p:txBody>
      </p:sp>
      <p:sp>
        <p:nvSpPr>
          <p:cNvPr id="8" name="object 8"/>
          <p:cNvSpPr/>
          <p:nvPr/>
        </p:nvSpPr>
        <p:spPr>
          <a:xfrm>
            <a:off x="3835400" y="3183260"/>
            <a:ext cx="490220" cy="7620"/>
          </a:xfrm>
          <a:custGeom>
            <a:avLst/>
            <a:gdLst/>
            <a:ahLst/>
            <a:cxnLst/>
            <a:rect l="l" t="t" r="r" b="b"/>
            <a:pathLst>
              <a:path w="490219" h="7619">
                <a:moveTo>
                  <a:pt x="489966" y="0"/>
                </a:moveTo>
                <a:lnTo>
                  <a:pt x="6858" y="0"/>
                </a:lnTo>
                <a:lnTo>
                  <a:pt x="0" y="7620"/>
                </a:lnTo>
                <a:lnTo>
                  <a:pt x="489966" y="0"/>
                </a:lnTo>
                <a:close/>
              </a:path>
            </a:pathLst>
          </a:custGeom>
          <a:solidFill>
            <a:srgbClr val="000000"/>
          </a:solidFill>
        </p:spPr>
        <p:txBody>
          <a:bodyPr wrap="square" lIns="0" tIns="0" rIns="0" bIns="0" rtlCol="0"/>
          <a:lstStyle/>
          <a:p>
            <a:endParaRPr/>
          </a:p>
        </p:txBody>
      </p:sp>
      <p:sp>
        <p:nvSpPr>
          <p:cNvPr id="9" name="object 9"/>
          <p:cNvSpPr/>
          <p:nvPr/>
        </p:nvSpPr>
        <p:spPr>
          <a:xfrm>
            <a:off x="3835400" y="3183260"/>
            <a:ext cx="497840" cy="7620"/>
          </a:xfrm>
          <a:custGeom>
            <a:avLst/>
            <a:gdLst/>
            <a:ahLst/>
            <a:cxnLst/>
            <a:rect l="l" t="t" r="r" b="b"/>
            <a:pathLst>
              <a:path w="497839" h="7619">
                <a:moveTo>
                  <a:pt x="497586" y="7620"/>
                </a:moveTo>
                <a:lnTo>
                  <a:pt x="489966" y="0"/>
                </a:lnTo>
                <a:lnTo>
                  <a:pt x="6858" y="0"/>
                </a:lnTo>
                <a:lnTo>
                  <a:pt x="0" y="7620"/>
                </a:lnTo>
                <a:lnTo>
                  <a:pt x="497586" y="7620"/>
                </a:lnTo>
              </a:path>
            </a:pathLst>
          </a:custGeom>
          <a:ln w="3175">
            <a:solidFill>
              <a:srgbClr val="000000"/>
            </a:solidFill>
          </a:ln>
        </p:spPr>
        <p:txBody>
          <a:bodyPr wrap="square" lIns="0" tIns="0" rIns="0" bIns="0" rtlCol="0"/>
          <a:lstStyle/>
          <a:p>
            <a:endParaRPr/>
          </a:p>
        </p:txBody>
      </p:sp>
      <p:sp>
        <p:nvSpPr>
          <p:cNvPr id="10" name="object 10"/>
          <p:cNvSpPr/>
          <p:nvPr/>
        </p:nvSpPr>
        <p:spPr>
          <a:xfrm>
            <a:off x="3835400" y="3061341"/>
            <a:ext cx="6985" cy="129539"/>
          </a:xfrm>
          <a:custGeom>
            <a:avLst/>
            <a:gdLst/>
            <a:ahLst/>
            <a:cxnLst/>
            <a:rect l="l" t="t" r="r" b="b"/>
            <a:pathLst>
              <a:path w="6985" h="129539">
                <a:moveTo>
                  <a:pt x="0" y="0"/>
                </a:moveTo>
                <a:lnTo>
                  <a:pt x="0" y="129539"/>
                </a:lnTo>
                <a:lnTo>
                  <a:pt x="6858" y="121919"/>
                </a:lnTo>
                <a:lnTo>
                  <a:pt x="0" y="0"/>
                </a:lnTo>
                <a:close/>
              </a:path>
            </a:pathLst>
          </a:custGeom>
          <a:solidFill>
            <a:srgbClr val="000000"/>
          </a:solidFill>
        </p:spPr>
        <p:txBody>
          <a:bodyPr wrap="square" lIns="0" tIns="0" rIns="0" bIns="0" rtlCol="0"/>
          <a:lstStyle/>
          <a:p>
            <a:endParaRPr/>
          </a:p>
        </p:txBody>
      </p:sp>
      <p:sp>
        <p:nvSpPr>
          <p:cNvPr id="11" name="object 11"/>
          <p:cNvSpPr/>
          <p:nvPr/>
        </p:nvSpPr>
        <p:spPr>
          <a:xfrm>
            <a:off x="3835400" y="3061341"/>
            <a:ext cx="6985" cy="121920"/>
          </a:xfrm>
          <a:custGeom>
            <a:avLst/>
            <a:gdLst/>
            <a:ahLst/>
            <a:cxnLst/>
            <a:rect l="l" t="t" r="r" b="b"/>
            <a:pathLst>
              <a:path w="6985" h="121919">
                <a:moveTo>
                  <a:pt x="0" y="0"/>
                </a:moveTo>
                <a:lnTo>
                  <a:pt x="6858" y="121919"/>
                </a:lnTo>
                <a:lnTo>
                  <a:pt x="6858" y="6857"/>
                </a:lnTo>
                <a:lnTo>
                  <a:pt x="0" y="0"/>
                </a:lnTo>
                <a:close/>
              </a:path>
            </a:pathLst>
          </a:custGeom>
          <a:solidFill>
            <a:srgbClr val="000000"/>
          </a:solidFill>
        </p:spPr>
        <p:txBody>
          <a:bodyPr wrap="square" lIns="0" tIns="0" rIns="0" bIns="0" rtlCol="0"/>
          <a:lstStyle/>
          <a:p>
            <a:endParaRPr/>
          </a:p>
        </p:txBody>
      </p:sp>
      <p:sp>
        <p:nvSpPr>
          <p:cNvPr id="12" name="object 12"/>
          <p:cNvSpPr/>
          <p:nvPr/>
        </p:nvSpPr>
        <p:spPr>
          <a:xfrm>
            <a:off x="3835400" y="3061341"/>
            <a:ext cx="6985" cy="129539"/>
          </a:xfrm>
          <a:custGeom>
            <a:avLst/>
            <a:gdLst/>
            <a:ahLst/>
            <a:cxnLst/>
            <a:rect l="l" t="t" r="r" b="b"/>
            <a:pathLst>
              <a:path w="6985" h="129539">
                <a:moveTo>
                  <a:pt x="0" y="129539"/>
                </a:moveTo>
                <a:lnTo>
                  <a:pt x="6858" y="121919"/>
                </a:lnTo>
                <a:lnTo>
                  <a:pt x="6858" y="6857"/>
                </a:lnTo>
                <a:lnTo>
                  <a:pt x="0" y="0"/>
                </a:lnTo>
                <a:lnTo>
                  <a:pt x="0" y="129539"/>
                </a:lnTo>
              </a:path>
            </a:pathLst>
          </a:custGeom>
          <a:ln w="3175">
            <a:solidFill>
              <a:srgbClr val="000000"/>
            </a:solidFill>
          </a:ln>
        </p:spPr>
        <p:txBody>
          <a:bodyPr wrap="square" lIns="0" tIns="0" rIns="0" bIns="0" rtlCol="0"/>
          <a:lstStyle/>
          <a:p>
            <a:endParaRPr/>
          </a:p>
        </p:txBody>
      </p:sp>
      <p:sp>
        <p:nvSpPr>
          <p:cNvPr id="13" name="object 13"/>
          <p:cNvSpPr/>
          <p:nvPr/>
        </p:nvSpPr>
        <p:spPr>
          <a:xfrm>
            <a:off x="3835400" y="3061341"/>
            <a:ext cx="497840" cy="6985"/>
          </a:xfrm>
          <a:custGeom>
            <a:avLst/>
            <a:gdLst/>
            <a:ahLst/>
            <a:cxnLst/>
            <a:rect l="l" t="t" r="r" b="b"/>
            <a:pathLst>
              <a:path w="497839" h="6985">
                <a:moveTo>
                  <a:pt x="497586" y="0"/>
                </a:moveTo>
                <a:lnTo>
                  <a:pt x="0" y="0"/>
                </a:lnTo>
                <a:lnTo>
                  <a:pt x="6858" y="6857"/>
                </a:lnTo>
                <a:lnTo>
                  <a:pt x="497586" y="0"/>
                </a:lnTo>
                <a:close/>
              </a:path>
            </a:pathLst>
          </a:custGeom>
          <a:solidFill>
            <a:srgbClr val="000000"/>
          </a:solidFill>
        </p:spPr>
        <p:txBody>
          <a:bodyPr wrap="square" lIns="0" tIns="0" rIns="0" bIns="0" rtlCol="0"/>
          <a:lstStyle/>
          <a:p>
            <a:endParaRPr/>
          </a:p>
        </p:txBody>
      </p:sp>
      <p:sp>
        <p:nvSpPr>
          <p:cNvPr id="14" name="object 14"/>
          <p:cNvSpPr/>
          <p:nvPr/>
        </p:nvSpPr>
        <p:spPr>
          <a:xfrm>
            <a:off x="3842259" y="3061341"/>
            <a:ext cx="490855" cy="6985"/>
          </a:xfrm>
          <a:custGeom>
            <a:avLst/>
            <a:gdLst/>
            <a:ahLst/>
            <a:cxnLst/>
            <a:rect l="l" t="t" r="r" b="b"/>
            <a:pathLst>
              <a:path w="490855" h="6985">
                <a:moveTo>
                  <a:pt x="490727" y="0"/>
                </a:moveTo>
                <a:lnTo>
                  <a:pt x="0" y="6857"/>
                </a:lnTo>
                <a:lnTo>
                  <a:pt x="483107" y="6857"/>
                </a:lnTo>
                <a:lnTo>
                  <a:pt x="490727" y="0"/>
                </a:lnTo>
                <a:close/>
              </a:path>
            </a:pathLst>
          </a:custGeom>
          <a:solidFill>
            <a:srgbClr val="000000"/>
          </a:solidFill>
        </p:spPr>
        <p:txBody>
          <a:bodyPr wrap="square" lIns="0" tIns="0" rIns="0" bIns="0" rtlCol="0"/>
          <a:lstStyle/>
          <a:p>
            <a:endParaRPr/>
          </a:p>
        </p:txBody>
      </p:sp>
      <p:sp>
        <p:nvSpPr>
          <p:cNvPr id="15" name="object 15"/>
          <p:cNvSpPr/>
          <p:nvPr/>
        </p:nvSpPr>
        <p:spPr>
          <a:xfrm>
            <a:off x="3835400" y="3061341"/>
            <a:ext cx="497840" cy="6985"/>
          </a:xfrm>
          <a:custGeom>
            <a:avLst/>
            <a:gdLst/>
            <a:ahLst/>
            <a:cxnLst/>
            <a:rect l="l" t="t" r="r" b="b"/>
            <a:pathLst>
              <a:path w="497839" h="6985">
                <a:moveTo>
                  <a:pt x="0" y="0"/>
                </a:moveTo>
                <a:lnTo>
                  <a:pt x="6858" y="6857"/>
                </a:lnTo>
                <a:lnTo>
                  <a:pt x="489966" y="6857"/>
                </a:lnTo>
                <a:lnTo>
                  <a:pt x="497586" y="0"/>
                </a:lnTo>
                <a:lnTo>
                  <a:pt x="0" y="0"/>
                </a:lnTo>
              </a:path>
            </a:pathLst>
          </a:custGeom>
          <a:ln w="3175">
            <a:solidFill>
              <a:srgbClr val="000000"/>
            </a:solidFill>
          </a:ln>
        </p:spPr>
        <p:txBody>
          <a:bodyPr wrap="square" lIns="0" tIns="0" rIns="0" bIns="0" rtlCol="0"/>
          <a:lstStyle/>
          <a:p>
            <a:endParaRPr/>
          </a:p>
        </p:txBody>
      </p:sp>
      <p:sp>
        <p:nvSpPr>
          <p:cNvPr id="16" name="object 16"/>
          <p:cNvSpPr/>
          <p:nvPr/>
        </p:nvSpPr>
        <p:spPr>
          <a:xfrm>
            <a:off x="4325367" y="3273938"/>
            <a:ext cx="7620" cy="128905"/>
          </a:xfrm>
          <a:custGeom>
            <a:avLst/>
            <a:gdLst/>
            <a:ahLst/>
            <a:cxnLst/>
            <a:rect l="l" t="t" r="r" b="b"/>
            <a:pathLst>
              <a:path w="7619" h="128905">
                <a:moveTo>
                  <a:pt x="7619" y="0"/>
                </a:moveTo>
                <a:lnTo>
                  <a:pt x="0" y="6858"/>
                </a:lnTo>
                <a:lnTo>
                  <a:pt x="7619" y="128778"/>
                </a:lnTo>
                <a:lnTo>
                  <a:pt x="7619" y="0"/>
                </a:lnTo>
                <a:close/>
              </a:path>
            </a:pathLst>
          </a:custGeom>
          <a:solidFill>
            <a:srgbClr val="000000"/>
          </a:solidFill>
        </p:spPr>
        <p:txBody>
          <a:bodyPr wrap="square" lIns="0" tIns="0" rIns="0" bIns="0" rtlCol="0"/>
          <a:lstStyle/>
          <a:p>
            <a:endParaRPr/>
          </a:p>
        </p:txBody>
      </p:sp>
      <p:sp>
        <p:nvSpPr>
          <p:cNvPr id="17" name="object 17"/>
          <p:cNvSpPr/>
          <p:nvPr/>
        </p:nvSpPr>
        <p:spPr>
          <a:xfrm>
            <a:off x="4325367" y="3280797"/>
            <a:ext cx="7620" cy="121920"/>
          </a:xfrm>
          <a:custGeom>
            <a:avLst/>
            <a:gdLst/>
            <a:ahLst/>
            <a:cxnLst/>
            <a:rect l="l" t="t" r="r" b="b"/>
            <a:pathLst>
              <a:path w="7619" h="121919">
                <a:moveTo>
                  <a:pt x="0" y="0"/>
                </a:moveTo>
                <a:lnTo>
                  <a:pt x="0" y="115061"/>
                </a:lnTo>
                <a:lnTo>
                  <a:pt x="7619" y="121920"/>
                </a:lnTo>
                <a:lnTo>
                  <a:pt x="0" y="0"/>
                </a:lnTo>
                <a:close/>
              </a:path>
            </a:pathLst>
          </a:custGeom>
          <a:solidFill>
            <a:srgbClr val="000000"/>
          </a:solidFill>
        </p:spPr>
        <p:txBody>
          <a:bodyPr wrap="square" lIns="0" tIns="0" rIns="0" bIns="0" rtlCol="0"/>
          <a:lstStyle/>
          <a:p>
            <a:endParaRPr/>
          </a:p>
        </p:txBody>
      </p:sp>
      <p:sp>
        <p:nvSpPr>
          <p:cNvPr id="18" name="object 18"/>
          <p:cNvSpPr/>
          <p:nvPr/>
        </p:nvSpPr>
        <p:spPr>
          <a:xfrm>
            <a:off x="4325367" y="3273938"/>
            <a:ext cx="7620" cy="128905"/>
          </a:xfrm>
          <a:custGeom>
            <a:avLst/>
            <a:gdLst/>
            <a:ahLst/>
            <a:cxnLst/>
            <a:rect l="l" t="t" r="r" b="b"/>
            <a:pathLst>
              <a:path w="7619" h="128905">
                <a:moveTo>
                  <a:pt x="7619" y="0"/>
                </a:moveTo>
                <a:lnTo>
                  <a:pt x="0" y="6858"/>
                </a:lnTo>
                <a:lnTo>
                  <a:pt x="0" y="121920"/>
                </a:lnTo>
                <a:lnTo>
                  <a:pt x="7619" y="128778"/>
                </a:lnTo>
                <a:lnTo>
                  <a:pt x="7619" y="0"/>
                </a:lnTo>
              </a:path>
            </a:pathLst>
          </a:custGeom>
          <a:ln w="3175">
            <a:solidFill>
              <a:srgbClr val="000000"/>
            </a:solidFill>
          </a:ln>
        </p:spPr>
        <p:txBody>
          <a:bodyPr wrap="square" lIns="0" tIns="0" rIns="0" bIns="0" rtlCol="0"/>
          <a:lstStyle/>
          <a:p>
            <a:endParaRPr/>
          </a:p>
        </p:txBody>
      </p:sp>
      <p:sp>
        <p:nvSpPr>
          <p:cNvPr id="19" name="object 19"/>
          <p:cNvSpPr/>
          <p:nvPr/>
        </p:nvSpPr>
        <p:spPr>
          <a:xfrm>
            <a:off x="3835400" y="3395859"/>
            <a:ext cx="497840" cy="6985"/>
          </a:xfrm>
          <a:custGeom>
            <a:avLst/>
            <a:gdLst/>
            <a:ahLst/>
            <a:cxnLst/>
            <a:rect l="l" t="t" r="r" b="b"/>
            <a:pathLst>
              <a:path w="497839" h="6985">
                <a:moveTo>
                  <a:pt x="489966" y="0"/>
                </a:moveTo>
                <a:lnTo>
                  <a:pt x="0" y="6858"/>
                </a:lnTo>
                <a:lnTo>
                  <a:pt x="497586" y="6858"/>
                </a:lnTo>
                <a:lnTo>
                  <a:pt x="489966" y="0"/>
                </a:lnTo>
                <a:close/>
              </a:path>
            </a:pathLst>
          </a:custGeom>
          <a:solidFill>
            <a:srgbClr val="000000"/>
          </a:solidFill>
        </p:spPr>
        <p:txBody>
          <a:bodyPr wrap="square" lIns="0" tIns="0" rIns="0" bIns="0" rtlCol="0"/>
          <a:lstStyle/>
          <a:p>
            <a:endParaRPr/>
          </a:p>
        </p:txBody>
      </p:sp>
      <p:sp>
        <p:nvSpPr>
          <p:cNvPr id="20" name="object 20"/>
          <p:cNvSpPr/>
          <p:nvPr/>
        </p:nvSpPr>
        <p:spPr>
          <a:xfrm>
            <a:off x="3835400" y="3395859"/>
            <a:ext cx="490220" cy="6985"/>
          </a:xfrm>
          <a:custGeom>
            <a:avLst/>
            <a:gdLst/>
            <a:ahLst/>
            <a:cxnLst/>
            <a:rect l="l" t="t" r="r" b="b"/>
            <a:pathLst>
              <a:path w="490219" h="6985">
                <a:moveTo>
                  <a:pt x="489966" y="0"/>
                </a:moveTo>
                <a:lnTo>
                  <a:pt x="6858" y="0"/>
                </a:lnTo>
                <a:lnTo>
                  <a:pt x="0" y="6858"/>
                </a:lnTo>
                <a:lnTo>
                  <a:pt x="489966" y="0"/>
                </a:lnTo>
                <a:close/>
              </a:path>
            </a:pathLst>
          </a:custGeom>
          <a:solidFill>
            <a:srgbClr val="000000"/>
          </a:solidFill>
        </p:spPr>
        <p:txBody>
          <a:bodyPr wrap="square" lIns="0" tIns="0" rIns="0" bIns="0" rtlCol="0"/>
          <a:lstStyle/>
          <a:p>
            <a:endParaRPr/>
          </a:p>
        </p:txBody>
      </p:sp>
      <p:sp>
        <p:nvSpPr>
          <p:cNvPr id="21" name="object 21"/>
          <p:cNvSpPr/>
          <p:nvPr/>
        </p:nvSpPr>
        <p:spPr>
          <a:xfrm>
            <a:off x="3835400" y="3395859"/>
            <a:ext cx="497840" cy="6985"/>
          </a:xfrm>
          <a:custGeom>
            <a:avLst/>
            <a:gdLst/>
            <a:ahLst/>
            <a:cxnLst/>
            <a:rect l="l" t="t" r="r" b="b"/>
            <a:pathLst>
              <a:path w="497839" h="6985">
                <a:moveTo>
                  <a:pt x="497586" y="6858"/>
                </a:moveTo>
                <a:lnTo>
                  <a:pt x="489966" y="0"/>
                </a:lnTo>
                <a:lnTo>
                  <a:pt x="6858" y="0"/>
                </a:lnTo>
                <a:lnTo>
                  <a:pt x="0" y="6858"/>
                </a:lnTo>
                <a:lnTo>
                  <a:pt x="497586" y="6858"/>
                </a:lnTo>
              </a:path>
            </a:pathLst>
          </a:custGeom>
          <a:ln w="3175">
            <a:solidFill>
              <a:srgbClr val="000000"/>
            </a:solidFill>
          </a:ln>
        </p:spPr>
        <p:txBody>
          <a:bodyPr wrap="square" lIns="0" tIns="0" rIns="0" bIns="0" rtlCol="0"/>
          <a:lstStyle/>
          <a:p>
            <a:endParaRPr/>
          </a:p>
        </p:txBody>
      </p:sp>
      <p:sp>
        <p:nvSpPr>
          <p:cNvPr id="22" name="object 22"/>
          <p:cNvSpPr/>
          <p:nvPr/>
        </p:nvSpPr>
        <p:spPr>
          <a:xfrm>
            <a:off x="3835400" y="3273938"/>
            <a:ext cx="6985" cy="128905"/>
          </a:xfrm>
          <a:custGeom>
            <a:avLst/>
            <a:gdLst/>
            <a:ahLst/>
            <a:cxnLst/>
            <a:rect l="l" t="t" r="r" b="b"/>
            <a:pathLst>
              <a:path w="6985" h="128905">
                <a:moveTo>
                  <a:pt x="0" y="0"/>
                </a:moveTo>
                <a:lnTo>
                  <a:pt x="0" y="128778"/>
                </a:lnTo>
                <a:lnTo>
                  <a:pt x="6858" y="121920"/>
                </a:lnTo>
                <a:lnTo>
                  <a:pt x="0" y="0"/>
                </a:lnTo>
                <a:close/>
              </a:path>
            </a:pathLst>
          </a:custGeom>
          <a:solidFill>
            <a:srgbClr val="000000"/>
          </a:solidFill>
        </p:spPr>
        <p:txBody>
          <a:bodyPr wrap="square" lIns="0" tIns="0" rIns="0" bIns="0" rtlCol="0"/>
          <a:lstStyle/>
          <a:p>
            <a:endParaRPr/>
          </a:p>
        </p:txBody>
      </p:sp>
      <p:sp>
        <p:nvSpPr>
          <p:cNvPr id="23" name="object 23"/>
          <p:cNvSpPr/>
          <p:nvPr/>
        </p:nvSpPr>
        <p:spPr>
          <a:xfrm>
            <a:off x="3835400" y="3273938"/>
            <a:ext cx="6985" cy="121920"/>
          </a:xfrm>
          <a:custGeom>
            <a:avLst/>
            <a:gdLst/>
            <a:ahLst/>
            <a:cxnLst/>
            <a:rect l="l" t="t" r="r" b="b"/>
            <a:pathLst>
              <a:path w="6985" h="121919">
                <a:moveTo>
                  <a:pt x="0" y="0"/>
                </a:moveTo>
                <a:lnTo>
                  <a:pt x="6858" y="121920"/>
                </a:lnTo>
                <a:lnTo>
                  <a:pt x="6858" y="6858"/>
                </a:lnTo>
                <a:lnTo>
                  <a:pt x="0" y="0"/>
                </a:lnTo>
                <a:close/>
              </a:path>
            </a:pathLst>
          </a:custGeom>
          <a:solidFill>
            <a:srgbClr val="000000"/>
          </a:solidFill>
        </p:spPr>
        <p:txBody>
          <a:bodyPr wrap="square" lIns="0" tIns="0" rIns="0" bIns="0" rtlCol="0"/>
          <a:lstStyle/>
          <a:p>
            <a:endParaRPr/>
          </a:p>
        </p:txBody>
      </p:sp>
      <p:sp>
        <p:nvSpPr>
          <p:cNvPr id="24" name="object 24"/>
          <p:cNvSpPr/>
          <p:nvPr/>
        </p:nvSpPr>
        <p:spPr>
          <a:xfrm>
            <a:off x="3835400" y="3273938"/>
            <a:ext cx="6985" cy="128905"/>
          </a:xfrm>
          <a:custGeom>
            <a:avLst/>
            <a:gdLst/>
            <a:ahLst/>
            <a:cxnLst/>
            <a:rect l="l" t="t" r="r" b="b"/>
            <a:pathLst>
              <a:path w="6985" h="128905">
                <a:moveTo>
                  <a:pt x="0" y="128778"/>
                </a:moveTo>
                <a:lnTo>
                  <a:pt x="6858" y="121920"/>
                </a:lnTo>
                <a:lnTo>
                  <a:pt x="6858" y="6858"/>
                </a:lnTo>
                <a:lnTo>
                  <a:pt x="0" y="0"/>
                </a:lnTo>
                <a:lnTo>
                  <a:pt x="0" y="128778"/>
                </a:lnTo>
              </a:path>
            </a:pathLst>
          </a:custGeom>
          <a:ln w="3175">
            <a:solidFill>
              <a:srgbClr val="000000"/>
            </a:solidFill>
          </a:ln>
        </p:spPr>
        <p:txBody>
          <a:bodyPr wrap="square" lIns="0" tIns="0" rIns="0" bIns="0" rtlCol="0"/>
          <a:lstStyle/>
          <a:p>
            <a:endParaRPr/>
          </a:p>
        </p:txBody>
      </p:sp>
      <p:sp>
        <p:nvSpPr>
          <p:cNvPr id="25" name="object 25"/>
          <p:cNvSpPr/>
          <p:nvPr/>
        </p:nvSpPr>
        <p:spPr>
          <a:xfrm>
            <a:off x="3835400" y="3273938"/>
            <a:ext cx="497840" cy="6985"/>
          </a:xfrm>
          <a:custGeom>
            <a:avLst/>
            <a:gdLst/>
            <a:ahLst/>
            <a:cxnLst/>
            <a:rect l="l" t="t" r="r" b="b"/>
            <a:pathLst>
              <a:path w="497839" h="6985">
                <a:moveTo>
                  <a:pt x="497586" y="0"/>
                </a:moveTo>
                <a:lnTo>
                  <a:pt x="0" y="0"/>
                </a:lnTo>
                <a:lnTo>
                  <a:pt x="6858" y="6858"/>
                </a:lnTo>
                <a:lnTo>
                  <a:pt x="497586" y="0"/>
                </a:lnTo>
                <a:close/>
              </a:path>
            </a:pathLst>
          </a:custGeom>
          <a:solidFill>
            <a:srgbClr val="000000"/>
          </a:solidFill>
        </p:spPr>
        <p:txBody>
          <a:bodyPr wrap="square" lIns="0" tIns="0" rIns="0" bIns="0" rtlCol="0"/>
          <a:lstStyle/>
          <a:p>
            <a:endParaRPr/>
          </a:p>
        </p:txBody>
      </p:sp>
      <p:sp>
        <p:nvSpPr>
          <p:cNvPr id="26" name="object 26"/>
          <p:cNvSpPr/>
          <p:nvPr/>
        </p:nvSpPr>
        <p:spPr>
          <a:xfrm>
            <a:off x="3842259" y="3273938"/>
            <a:ext cx="490855" cy="6985"/>
          </a:xfrm>
          <a:custGeom>
            <a:avLst/>
            <a:gdLst/>
            <a:ahLst/>
            <a:cxnLst/>
            <a:rect l="l" t="t" r="r" b="b"/>
            <a:pathLst>
              <a:path w="490855" h="6985">
                <a:moveTo>
                  <a:pt x="490727" y="0"/>
                </a:moveTo>
                <a:lnTo>
                  <a:pt x="0" y="6858"/>
                </a:lnTo>
                <a:lnTo>
                  <a:pt x="483107" y="6858"/>
                </a:lnTo>
                <a:lnTo>
                  <a:pt x="490727" y="0"/>
                </a:lnTo>
                <a:close/>
              </a:path>
            </a:pathLst>
          </a:custGeom>
          <a:solidFill>
            <a:srgbClr val="000000"/>
          </a:solidFill>
        </p:spPr>
        <p:txBody>
          <a:bodyPr wrap="square" lIns="0" tIns="0" rIns="0" bIns="0" rtlCol="0"/>
          <a:lstStyle/>
          <a:p>
            <a:endParaRPr/>
          </a:p>
        </p:txBody>
      </p:sp>
      <p:sp>
        <p:nvSpPr>
          <p:cNvPr id="27" name="object 27"/>
          <p:cNvSpPr/>
          <p:nvPr/>
        </p:nvSpPr>
        <p:spPr>
          <a:xfrm>
            <a:off x="3835400" y="3273938"/>
            <a:ext cx="497840" cy="6985"/>
          </a:xfrm>
          <a:custGeom>
            <a:avLst/>
            <a:gdLst/>
            <a:ahLst/>
            <a:cxnLst/>
            <a:rect l="l" t="t" r="r" b="b"/>
            <a:pathLst>
              <a:path w="497839" h="6985">
                <a:moveTo>
                  <a:pt x="0" y="0"/>
                </a:moveTo>
                <a:lnTo>
                  <a:pt x="6858" y="6858"/>
                </a:lnTo>
                <a:lnTo>
                  <a:pt x="489966" y="6858"/>
                </a:lnTo>
                <a:lnTo>
                  <a:pt x="497586" y="0"/>
                </a:lnTo>
                <a:lnTo>
                  <a:pt x="0" y="0"/>
                </a:lnTo>
              </a:path>
            </a:pathLst>
          </a:custGeom>
          <a:ln w="3175">
            <a:solidFill>
              <a:srgbClr val="000000"/>
            </a:solidFill>
          </a:ln>
        </p:spPr>
        <p:txBody>
          <a:bodyPr wrap="square" lIns="0" tIns="0" rIns="0" bIns="0" rtlCol="0"/>
          <a:lstStyle/>
          <a:p>
            <a:endParaRPr/>
          </a:p>
        </p:txBody>
      </p:sp>
      <p:sp>
        <p:nvSpPr>
          <p:cNvPr id="28" name="object 28"/>
          <p:cNvSpPr/>
          <p:nvPr/>
        </p:nvSpPr>
        <p:spPr>
          <a:xfrm>
            <a:off x="4325367" y="3485775"/>
            <a:ext cx="7620" cy="129539"/>
          </a:xfrm>
          <a:custGeom>
            <a:avLst/>
            <a:gdLst/>
            <a:ahLst/>
            <a:cxnLst/>
            <a:rect l="l" t="t" r="r" b="b"/>
            <a:pathLst>
              <a:path w="7619" h="129539">
                <a:moveTo>
                  <a:pt x="7619" y="0"/>
                </a:moveTo>
                <a:lnTo>
                  <a:pt x="0" y="7620"/>
                </a:lnTo>
                <a:lnTo>
                  <a:pt x="7619" y="129540"/>
                </a:lnTo>
                <a:lnTo>
                  <a:pt x="7619" y="0"/>
                </a:lnTo>
                <a:close/>
              </a:path>
            </a:pathLst>
          </a:custGeom>
          <a:solidFill>
            <a:srgbClr val="000000"/>
          </a:solidFill>
        </p:spPr>
        <p:txBody>
          <a:bodyPr wrap="square" lIns="0" tIns="0" rIns="0" bIns="0" rtlCol="0"/>
          <a:lstStyle/>
          <a:p>
            <a:endParaRPr/>
          </a:p>
        </p:txBody>
      </p:sp>
      <p:sp>
        <p:nvSpPr>
          <p:cNvPr id="29" name="object 29"/>
          <p:cNvSpPr/>
          <p:nvPr/>
        </p:nvSpPr>
        <p:spPr>
          <a:xfrm>
            <a:off x="4325367" y="3493394"/>
            <a:ext cx="7620" cy="121920"/>
          </a:xfrm>
          <a:custGeom>
            <a:avLst/>
            <a:gdLst/>
            <a:ahLst/>
            <a:cxnLst/>
            <a:rect l="l" t="t" r="r" b="b"/>
            <a:pathLst>
              <a:path w="7619" h="121919">
                <a:moveTo>
                  <a:pt x="0" y="0"/>
                </a:moveTo>
                <a:lnTo>
                  <a:pt x="0" y="115061"/>
                </a:lnTo>
                <a:lnTo>
                  <a:pt x="7619" y="121920"/>
                </a:lnTo>
                <a:lnTo>
                  <a:pt x="0" y="0"/>
                </a:lnTo>
                <a:close/>
              </a:path>
            </a:pathLst>
          </a:custGeom>
          <a:solidFill>
            <a:srgbClr val="000000"/>
          </a:solidFill>
        </p:spPr>
        <p:txBody>
          <a:bodyPr wrap="square" lIns="0" tIns="0" rIns="0" bIns="0" rtlCol="0"/>
          <a:lstStyle/>
          <a:p>
            <a:endParaRPr/>
          </a:p>
        </p:txBody>
      </p:sp>
      <p:sp>
        <p:nvSpPr>
          <p:cNvPr id="30" name="object 30"/>
          <p:cNvSpPr/>
          <p:nvPr/>
        </p:nvSpPr>
        <p:spPr>
          <a:xfrm>
            <a:off x="4325367" y="3485775"/>
            <a:ext cx="7620" cy="129539"/>
          </a:xfrm>
          <a:custGeom>
            <a:avLst/>
            <a:gdLst/>
            <a:ahLst/>
            <a:cxnLst/>
            <a:rect l="l" t="t" r="r" b="b"/>
            <a:pathLst>
              <a:path w="7619" h="129539">
                <a:moveTo>
                  <a:pt x="7619" y="0"/>
                </a:moveTo>
                <a:lnTo>
                  <a:pt x="0" y="7620"/>
                </a:lnTo>
                <a:lnTo>
                  <a:pt x="0" y="122681"/>
                </a:lnTo>
                <a:lnTo>
                  <a:pt x="7619" y="129540"/>
                </a:lnTo>
                <a:lnTo>
                  <a:pt x="7619" y="0"/>
                </a:lnTo>
              </a:path>
            </a:pathLst>
          </a:custGeom>
          <a:ln w="3175">
            <a:solidFill>
              <a:srgbClr val="000000"/>
            </a:solidFill>
          </a:ln>
        </p:spPr>
        <p:txBody>
          <a:bodyPr wrap="square" lIns="0" tIns="0" rIns="0" bIns="0" rtlCol="0"/>
          <a:lstStyle/>
          <a:p>
            <a:endParaRPr/>
          </a:p>
        </p:txBody>
      </p:sp>
      <p:sp>
        <p:nvSpPr>
          <p:cNvPr id="31" name="object 31"/>
          <p:cNvSpPr/>
          <p:nvPr/>
        </p:nvSpPr>
        <p:spPr>
          <a:xfrm>
            <a:off x="3835400" y="3608456"/>
            <a:ext cx="497840" cy="6985"/>
          </a:xfrm>
          <a:custGeom>
            <a:avLst/>
            <a:gdLst/>
            <a:ahLst/>
            <a:cxnLst/>
            <a:rect l="l" t="t" r="r" b="b"/>
            <a:pathLst>
              <a:path w="497839" h="6985">
                <a:moveTo>
                  <a:pt x="489966" y="0"/>
                </a:moveTo>
                <a:lnTo>
                  <a:pt x="0" y="6858"/>
                </a:lnTo>
                <a:lnTo>
                  <a:pt x="497586" y="6858"/>
                </a:lnTo>
                <a:lnTo>
                  <a:pt x="489966" y="0"/>
                </a:lnTo>
                <a:close/>
              </a:path>
            </a:pathLst>
          </a:custGeom>
          <a:solidFill>
            <a:srgbClr val="000000"/>
          </a:solidFill>
        </p:spPr>
        <p:txBody>
          <a:bodyPr wrap="square" lIns="0" tIns="0" rIns="0" bIns="0" rtlCol="0"/>
          <a:lstStyle/>
          <a:p>
            <a:endParaRPr/>
          </a:p>
        </p:txBody>
      </p:sp>
      <p:sp>
        <p:nvSpPr>
          <p:cNvPr id="32" name="object 32"/>
          <p:cNvSpPr/>
          <p:nvPr/>
        </p:nvSpPr>
        <p:spPr>
          <a:xfrm>
            <a:off x="3835400" y="3608456"/>
            <a:ext cx="490220" cy="6985"/>
          </a:xfrm>
          <a:custGeom>
            <a:avLst/>
            <a:gdLst/>
            <a:ahLst/>
            <a:cxnLst/>
            <a:rect l="l" t="t" r="r" b="b"/>
            <a:pathLst>
              <a:path w="490219" h="6985">
                <a:moveTo>
                  <a:pt x="489966" y="0"/>
                </a:moveTo>
                <a:lnTo>
                  <a:pt x="6858" y="0"/>
                </a:lnTo>
                <a:lnTo>
                  <a:pt x="0" y="6858"/>
                </a:lnTo>
                <a:lnTo>
                  <a:pt x="489966" y="0"/>
                </a:lnTo>
                <a:close/>
              </a:path>
            </a:pathLst>
          </a:custGeom>
          <a:solidFill>
            <a:srgbClr val="000000"/>
          </a:solidFill>
        </p:spPr>
        <p:txBody>
          <a:bodyPr wrap="square" lIns="0" tIns="0" rIns="0" bIns="0" rtlCol="0"/>
          <a:lstStyle/>
          <a:p>
            <a:endParaRPr/>
          </a:p>
        </p:txBody>
      </p:sp>
      <p:sp>
        <p:nvSpPr>
          <p:cNvPr id="33" name="object 33"/>
          <p:cNvSpPr/>
          <p:nvPr/>
        </p:nvSpPr>
        <p:spPr>
          <a:xfrm>
            <a:off x="3835400" y="3608456"/>
            <a:ext cx="497840" cy="6985"/>
          </a:xfrm>
          <a:custGeom>
            <a:avLst/>
            <a:gdLst/>
            <a:ahLst/>
            <a:cxnLst/>
            <a:rect l="l" t="t" r="r" b="b"/>
            <a:pathLst>
              <a:path w="497839" h="6985">
                <a:moveTo>
                  <a:pt x="497586" y="6858"/>
                </a:moveTo>
                <a:lnTo>
                  <a:pt x="489966" y="0"/>
                </a:lnTo>
                <a:lnTo>
                  <a:pt x="6858" y="0"/>
                </a:lnTo>
                <a:lnTo>
                  <a:pt x="0" y="6858"/>
                </a:lnTo>
                <a:lnTo>
                  <a:pt x="497586" y="6858"/>
                </a:lnTo>
              </a:path>
            </a:pathLst>
          </a:custGeom>
          <a:ln w="3175">
            <a:solidFill>
              <a:srgbClr val="000000"/>
            </a:solidFill>
          </a:ln>
        </p:spPr>
        <p:txBody>
          <a:bodyPr wrap="square" lIns="0" tIns="0" rIns="0" bIns="0" rtlCol="0"/>
          <a:lstStyle/>
          <a:p>
            <a:endParaRPr/>
          </a:p>
        </p:txBody>
      </p:sp>
      <p:sp>
        <p:nvSpPr>
          <p:cNvPr id="34" name="object 34"/>
          <p:cNvSpPr/>
          <p:nvPr/>
        </p:nvSpPr>
        <p:spPr>
          <a:xfrm>
            <a:off x="3835400" y="3485775"/>
            <a:ext cx="6985" cy="129539"/>
          </a:xfrm>
          <a:custGeom>
            <a:avLst/>
            <a:gdLst/>
            <a:ahLst/>
            <a:cxnLst/>
            <a:rect l="l" t="t" r="r" b="b"/>
            <a:pathLst>
              <a:path w="6985" h="129539">
                <a:moveTo>
                  <a:pt x="0" y="0"/>
                </a:moveTo>
                <a:lnTo>
                  <a:pt x="0" y="129540"/>
                </a:lnTo>
                <a:lnTo>
                  <a:pt x="6858" y="122681"/>
                </a:lnTo>
                <a:lnTo>
                  <a:pt x="0" y="0"/>
                </a:lnTo>
                <a:close/>
              </a:path>
            </a:pathLst>
          </a:custGeom>
          <a:solidFill>
            <a:srgbClr val="000000"/>
          </a:solidFill>
        </p:spPr>
        <p:txBody>
          <a:bodyPr wrap="square" lIns="0" tIns="0" rIns="0" bIns="0" rtlCol="0"/>
          <a:lstStyle/>
          <a:p>
            <a:endParaRPr/>
          </a:p>
        </p:txBody>
      </p:sp>
      <p:sp>
        <p:nvSpPr>
          <p:cNvPr id="35" name="object 35"/>
          <p:cNvSpPr/>
          <p:nvPr/>
        </p:nvSpPr>
        <p:spPr>
          <a:xfrm>
            <a:off x="3835400" y="3485775"/>
            <a:ext cx="6985" cy="123189"/>
          </a:xfrm>
          <a:custGeom>
            <a:avLst/>
            <a:gdLst/>
            <a:ahLst/>
            <a:cxnLst/>
            <a:rect l="l" t="t" r="r" b="b"/>
            <a:pathLst>
              <a:path w="6985" h="123189">
                <a:moveTo>
                  <a:pt x="0" y="0"/>
                </a:moveTo>
                <a:lnTo>
                  <a:pt x="6858" y="122681"/>
                </a:lnTo>
                <a:lnTo>
                  <a:pt x="6858" y="7620"/>
                </a:lnTo>
                <a:lnTo>
                  <a:pt x="0" y="0"/>
                </a:lnTo>
                <a:close/>
              </a:path>
            </a:pathLst>
          </a:custGeom>
          <a:solidFill>
            <a:srgbClr val="000000"/>
          </a:solidFill>
        </p:spPr>
        <p:txBody>
          <a:bodyPr wrap="square" lIns="0" tIns="0" rIns="0" bIns="0" rtlCol="0"/>
          <a:lstStyle/>
          <a:p>
            <a:endParaRPr/>
          </a:p>
        </p:txBody>
      </p:sp>
      <p:sp>
        <p:nvSpPr>
          <p:cNvPr id="36" name="object 36"/>
          <p:cNvSpPr/>
          <p:nvPr/>
        </p:nvSpPr>
        <p:spPr>
          <a:xfrm>
            <a:off x="3835400" y="3485775"/>
            <a:ext cx="6985" cy="129539"/>
          </a:xfrm>
          <a:custGeom>
            <a:avLst/>
            <a:gdLst/>
            <a:ahLst/>
            <a:cxnLst/>
            <a:rect l="l" t="t" r="r" b="b"/>
            <a:pathLst>
              <a:path w="6985" h="129539">
                <a:moveTo>
                  <a:pt x="0" y="129540"/>
                </a:moveTo>
                <a:lnTo>
                  <a:pt x="6858" y="122681"/>
                </a:lnTo>
                <a:lnTo>
                  <a:pt x="6858" y="7620"/>
                </a:lnTo>
                <a:lnTo>
                  <a:pt x="0" y="0"/>
                </a:lnTo>
                <a:lnTo>
                  <a:pt x="0" y="129540"/>
                </a:lnTo>
              </a:path>
            </a:pathLst>
          </a:custGeom>
          <a:ln w="3175">
            <a:solidFill>
              <a:srgbClr val="000000"/>
            </a:solidFill>
          </a:ln>
        </p:spPr>
        <p:txBody>
          <a:bodyPr wrap="square" lIns="0" tIns="0" rIns="0" bIns="0" rtlCol="0"/>
          <a:lstStyle/>
          <a:p>
            <a:endParaRPr/>
          </a:p>
        </p:txBody>
      </p:sp>
      <p:sp>
        <p:nvSpPr>
          <p:cNvPr id="37" name="object 37"/>
          <p:cNvSpPr/>
          <p:nvPr/>
        </p:nvSpPr>
        <p:spPr>
          <a:xfrm>
            <a:off x="3835400" y="3485775"/>
            <a:ext cx="497840" cy="7620"/>
          </a:xfrm>
          <a:custGeom>
            <a:avLst/>
            <a:gdLst/>
            <a:ahLst/>
            <a:cxnLst/>
            <a:rect l="l" t="t" r="r" b="b"/>
            <a:pathLst>
              <a:path w="497839" h="7619">
                <a:moveTo>
                  <a:pt x="497586" y="0"/>
                </a:moveTo>
                <a:lnTo>
                  <a:pt x="0" y="0"/>
                </a:lnTo>
                <a:lnTo>
                  <a:pt x="6858" y="7620"/>
                </a:lnTo>
                <a:lnTo>
                  <a:pt x="497586" y="0"/>
                </a:lnTo>
                <a:close/>
              </a:path>
            </a:pathLst>
          </a:custGeom>
          <a:solidFill>
            <a:srgbClr val="000000"/>
          </a:solidFill>
        </p:spPr>
        <p:txBody>
          <a:bodyPr wrap="square" lIns="0" tIns="0" rIns="0" bIns="0" rtlCol="0"/>
          <a:lstStyle/>
          <a:p>
            <a:endParaRPr/>
          </a:p>
        </p:txBody>
      </p:sp>
      <p:sp>
        <p:nvSpPr>
          <p:cNvPr id="38" name="object 38"/>
          <p:cNvSpPr/>
          <p:nvPr/>
        </p:nvSpPr>
        <p:spPr>
          <a:xfrm>
            <a:off x="3842259" y="3485775"/>
            <a:ext cx="490855" cy="7620"/>
          </a:xfrm>
          <a:custGeom>
            <a:avLst/>
            <a:gdLst/>
            <a:ahLst/>
            <a:cxnLst/>
            <a:rect l="l" t="t" r="r" b="b"/>
            <a:pathLst>
              <a:path w="490855" h="7619">
                <a:moveTo>
                  <a:pt x="490727" y="0"/>
                </a:moveTo>
                <a:lnTo>
                  <a:pt x="0" y="7620"/>
                </a:lnTo>
                <a:lnTo>
                  <a:pt x="483107" y="7620"/>
                </a:lnTo>
                <a:lnTo>
                  <a:pt x="490727" y="0"/>
                </a:lnTo>
                <a:close/>
              </a:path>
            </a:pathLst>
          </a:custGeom>
          <a:solidFill>
            <a:srgbClr val="000000"/>
          </a:solidFill>
        </p:spPr>
        <p:txBody>
          <a:bodyPr wrap="square" lIns="0" tIns="0" rIns="0" bIns="0" rtlCol="0"/>
          <a:lstStyle/>
          <a:p>
            <a:endParaRPr/>
          </a:p>
        </p:txBody>
      </p:sp>
      <p:sp>
        <p:nvSpPr>
          <p:cNvPr id="39" name="object 39"/>
          <p:cNvSpPr/>
          <p:nvPr/>
        </p:nvSpPr>
        <p:spPr>
          <a:xfrm>
            <a:off x="3835400" y="3485775"/>
            <a:ext cx="497840" cy="7620"/>
          </a:xfrm>
          <a:custGeom>
            <a:avLst/>
            <a:gdLst/>
            <a:ahLst/>
            <a:cxnLst/>
            <a:rect l="l" t="t" r="r" b="b"/>
            <a:pathLst>
              <a:path w="497839" h="7619">
                <a:moveTo>
                  <a:pt x="0" y="0"/>
                </a:moveTo>
                <a:lnTo>
                  <a:pt x="6858" y="7620"/>
                </a:lnTo>
                <a:lnTo>
                  <a:pt x="489966" y="7620"/>
                </a:lnTo>
                <a:lnTo>
                  <a:pt x="497586" y="0"/>
                </a:lnTo>
                <a:lnTo>
                  <a:pt x="0" y="0"/>
                </a:lnTo>
              </a:path>
            </a:pathLst>
          </a:custGeom>
          <a:ln w="3175">
            <a:solidFill>
              <a:srgbClr val="000000"/>
            </a:solidFill>
          </a:ln>
        </p:spPr>
        <p:txBody>
          <a:bodyPr wrap="square" lIns="0" tIns="0" rIns="0" bIns="0" rtlCol="0"/>
          <a:lstStyle/>
          <a:p>
            <a:endParaRPr/>
          </a:p>
        </p:txBody>
      </p:sp>
      <p:sp>
        <p:nvSpPr>
          <p:cNvPr id="40" name="object 40"/>
          <p:cNvSpPr/>
          <p:nvPr/>
        </p:nvSpPr>
        <p:spPr>
          <a:xfrm>
            <a:off x="4329177" y="3126110"/>
            <a:ext cx="3253104" cy="0"/>
          </a:xfrm>
          <a:custGeom>
            <a:avLst/>
            <a:gdLst/>
            <a:ahLst/>
            <a:cxnLst/>
            <a:rect l="l" t="t" r="r" b="b"/>
            <a:pathLst>
              <a:path w="3253104">
                <a:moveTo>
                  <a:pt x="0" y="0"/>
                </a:moveTo>
                <a:lnTo>
                  <a:pt x="3252978" y="0"/>
                </a:lnTo>
              </a:path>
            </a:pathLst>
          </a:custGeom>
          <a:ln w="3175">
            <a:solidFill>
              <a:srgbClr val="000000"/>
            </a:solidFill>
          </a:ln>
        </p:spPr>
        <p:txBody>
          <a:bodyPr wrap="square" lIns="0" tIns="0" rIns="0" bIns="0" rtlCol="0"/>
          <a:lstStyle/>
          <a:p>
            <a:endParaRPr/>
          </a:p>
        </p:txBody>
      </p:sp>
      <p:sp>
        <p:nvSpPr>
          <p:cNvPr id="41" name="object 41"/>
          <p:cNvSpPr/>
          <p:nvPr/>
        </p:nvSpPr>
        <p:spPr>
          <a:xfrm>
            <a:off x="3638043" y="3337947"/>
            <a:ext cx="201295" cy="0"/>
          </a:xfrm>
          <a:custGeom>
            <a:avLst/>
            <a:gdLst/>
            <a:ahLst/>
            <a:cxnLst/>
            <a:rect l="l" t="t" r="r" b="b"/>
            <a:pathLst>
              <a:path w="201294">
                <a:moveTo>
                  <a:pt x="0" y="0"/>
                </a:moveTo>
                <a:lnTo>
                  <a:pt x="201168" y="0"/>
                </a:lnTo>
              </a:path>
            </a:pathLst>
          </a:custGeom>
          <a:ln w="3175">
            <a:solidFill>
              <a:srgbClr val="000000"/>
            </a:solidFill>
          </a:ln>
        </p:spPr>
        <p:txBody>
          <a:bodyPr wrap="square" lIns="0" tIns="0" rIns="0" bIns="0" rtlCol="0"/>
          <a:lstStyle/>
          <a:p>
            <a:endParaRPr/>
          </a:p>
        </p:txBody>
      </p:sp>
      <p:sp>
        <p:nvSpPr>
          <p:cNvPr id="42" name="object 42"/>
          <p:cNvSpPr/>
          <p:nvPr/>
        </p:nvSpPr>
        <p:spPr>
          <a:xfrm>
            <a:off x="3638043" y="3550544"/>
            <a:ext cx="201295" cy="0"/>
          </a:xfrm>
          <a:custGeom>
            <a:avLst/>
            <a:gdLst/>
            <a:ahLst/>
            <a:cxnLst/>
            <a:rect l="l" t="t" r="r" b="b"/>
            <a:pathLst>
              <a:path w="201294">
                <a:moveTo>
                  <a:pt x="0" y="0"/>
                </a:moveTo>
                <a:lnTo>
                  <a:pt x="201168" y="0"/>
                </a:lnTo>
              </a:path>
            </a:pathLst>
          </a:custGeom>
          <a:ln w="3175">
            <a:solidFill>
              <a:srgbClr val="000000"/>
            </a:solidFill>
          </a:ln>
        </p:spPr>
        <p:txBody>
          <a:bodyPr wrap="square" lIns="0" tIns="0" rIns="0" bIns="0" rtlCol="0"/>
          <a:lstStyle/>
          <a:p>
            <a:endParaRPr/>
          </a:p>
        </p:txBody>
      </p:sp>
      <p:sp>
        <p:nvSpPr>
          <p:cNvPr id="43" name="object 43"/>
          <p:cNvSpPr/>
          <p:nvPr/>
        </p:nvSpPr>
        <p:spPr>
          <a:xfrm>
            <a:off x="3638043" y="3763143"/>
            <a:ext cx="3944620" cy="0"/>
          </a:xfrm>
          <a:custGeom>
            <a:avLst/>
            <a:gdLst/>
            <a:ahLst/>
            <a:cxnLst/>
            <a:rect l="l" t="t" r="r" b="b"/>
            <a:pathLst>
              <a:path w="3944620">
                <a:moveTo>
                  <a:pt x="0" y="0"/>
                </a:moveTo>
                <a:lnTo>
                  <a:pt x="3944112" y="0"/>
                </a:lnTo>
              </a:path>
            </a:pathLst>
          </a:custGeom>
          <a:ln w="3175">
            <a:solidFill>
              <a:srgbClr val="000000"/>
            </a:solidFill>
          </a:ln>
        </p:spPr>
        <p:txBody>
          <a:bodyPr wrap="square" lIns="0" tIns="0" rIns="0" bIns="0" rtlCol="0"/>
          <a:lstStyle/>
          <a:p>
            <a:endParaRPr/>
          </a:p>
        </p:txBody>
      </p:sp>
      <p:sp>
        <p:nvSpPr>
          <p:cNvPr id="44" name="object 44"/>
          <p:cNvSpPr/>
          <p:nvPr/>
        </p:nvSpPr>
        <p:spPr>
          <a:xfrm>
            <a:off x="3638043" y="3126110"/>
            <a:ext cx="201295" cy="0"/>
          </a:xfrm>
          <a:custGeom>
            <a:avLst/>
            <a:gdLst/>
            <a:ahLst/>
            <a:cxnLst/>
            <a:rect l="l" t="t" r="r" b="b"/>
            <a:pathLst>
              <a:path w="201294">
                <a:moveTo>
                  <a:pt x="201168" y="0"/>
                </a:moveTo>
                <a:lnTo>
                  <a:pt x="0" y="0"/>
                </a:lnTo>
              </a:path>
            </a:pathLst>
          </a:custGeom>
          <a:ln w="3175">
            <a:solidFill>
              <a:srgbClr val="000000"/>
            </a:solidFill>
          </a:ln>
        </p:spPr>
        <p:txBody>
          <a:bodyPr wrap="square" lIns="0" tIns="0" rIns="0" bIns="0" rtlCol="0"/>
          <a:lstStyle/>
          <a:p>
            <a:endParaRPr/>
          </a:p>
        </p:txBody>
      </p:sp>
      <p:sp>
        <p:nvSpPr>
          <p:cNvPr id="45" name="object 45"/>
          <p:cNvSpPr/>
          <p:nvPr/>
        </p:nvSpPr>
        <p:spPr>
          <a:xfrm>
            <a:off x="3638043" y="3763143"/>
            <a:ext cx="201295" cy="0"/>
          </a:xfrm>
          <a:custGeom>
            <a:avLst/>
            <a:gdLst/>
            <a:ahLst/>
            <a:cxnLst/>
            <a:rect l="l" t="t" r="r" b="b"/>
            <a:pathLst>
              <a:path w="201294">
                <a:moveTo>
                  <a:pt x="201168" y="0"/>
                </a:moveTo>
                <a:lnTo>
                  <a:pt x="0" y="0"/>
                </a:lnTo>
              </a:path>
            </a:pathLst>
          </a:custGeom>
          <a:ln w="3175">
            <a:solidFill>
              <a:srgbClr val="000000"/>
            </a:solidFill>
          </a:ln>
        </p:spPr>
        <p:txBody>
          <a:bodyPr wrap="square" lIns="0" tIns="0" rIns="0" bIns="0" rtlCol="0"/>
          <a:lstStyle/>
          <a:p>
            <a:endParaRPr/>
          </a:p>
        </p:txBody>
      </p:sp>
      <p:sp>
        <p:nvSpPr>
          <p:cNvPr id="46" name="object 46"/>
          <p:cNvSpPr/>
          <p:nvPr/>
        </p:nvSpPr>
        <p:spPr>
          <a:xfrm>
            <a:off x="4679696" y="3975741"/>
            <a:ext cx="2902585" cy="0"/>
          </a:xfrm>
          <a:custGeom>
            <a:avLst/>
            <a:gdLst/>
            <a:ahLst/>
            <a:cxnLst/>
            <a:rect l="l" t="t" r="r" b="b"/>
            <a:pathLst>
              <a:path w="2902585">
                <a:moveTo>
                  <a:pt x="0" y="0"/>
                </a:moveTo>
                <a:lnTo>
                  <a:pt x="2902458" y="0"/>
                </a:lnTo>
              </a:path>
            </a:pathLst>
          </a:custGeom>
          <a:ln w="3175">
            <a:solidFill>
              <a:srgbClr val="000000"/>
            </a:solidFill>
          </a:ln>
        </p:spPr>
        <p:txBody>
          <a:bodyPr wrap="square" lIns="0" tIns="0" rIns="0" bIns="0" rtlCol="0"/>
          <a:lstStyle/>
          <a:p>
            <a:endParaRPr/>
          </a:p>
        </p:txBody>
      </p:sp>
      <p:sp>
        <p:nvSpPr>
          <p:cNvPr id="47" name="object 47"/>
          <p:cNvSpPr/>
          <p:nvPr/>
        </p:nvSpPr>
        <p:spPr>
          <a:xfrm>
            <a:off x="3638043" y="3126110"/>
            <a:ext cx="0" cy="849630"/>
          </a:xfrm>
          <a:custGeom>
            <a:avLst/>
            <a:gdLst/>
            <a:ahLst/>
            <a:cxnLst/>
            <a:rect l="l" t="t" r="r" b="b"/>
            <a:pathLst>
              <a:path h="849629">
                <a:moveTo>
                  <a:pt x="0" y="0"/>
                </a:moveTo>
                <a:lnTo>
                  <a:pt x="0" y="849630"/>
                </a:lnTo>
              </a:path>
            </a:pathLst>
          </a:custGeom>
          <a:ln w="3175">
            <a:solidFill>
              <a:srgbClr val="000000"/>
            </a:solidFill>
          </a:ln>
        </p:spPr>
        <p:txBody>
          <a:bodyPr wrap="square" lIns="0" tIns="0" rIns="0" bIns="0" rtlCol="0"/>
          <a:lstStyle/>
          <a:p>
            <a:endParaRPr/>
          </a:p>
        </p:txBody>
      </p:sp>
      <p:sp>
        <p:nvSpPr>
          <p:cNvPr id="48" name="object 48"/>
          <p:cNvSpPr/>
          <p:nvPr/>
        </p:nvSpPr>
        <p:spPr>
          <a:xfrm>
            <a:off x="4329177" y="3337947"/>
            <a:ext cx="3253104" cy="0"/>
          </a:xfrm>
          <a:custGeom>
            <a:avLst/>
            <a:gdLst/>
            <a:ahLst/>
            <a:cxnLst/>
            <a:rect l="l" t="t" r="r" b="b"/>
            <a:pathLst>
              <a:path w="3253104">
                <a:moveTo>
                  <a:pt x="0" y="0"/>
                </a:moveTo>
                <a:lnTo>
                  <a:pt x="3252978" y="0"/>
                </a:lnTo>
              </a:path>
            </a:pathLst>
          </a:custGeom>
          <a:ln w="3175">
            <a:solidFill>
              <a:srgbClr val="000000"/>
            </a:solidFill>
          </a:ln>
        </p:spPr>
        <p:txBody>
          <a:bodyPr wrap="square" lIns="0" tIns="0" rIns="0" bIns="0" rtlCol="0"/>
          <a:lstStyle/>
          <a:p>
            <a:endParaRPr/>
          </a:p>
        </p:txBody>
      </p:sp>
      <p:sp>
        <p:nvSpPr>
          <p:cNvPr id="49" name="object 49"/>
          <p:cNvSpPr/>
          <p:nvPr/>
        </p:nvSpPr>
        <p:spPr>
          <a:xfrm>
            <a:off x="4329177" y="3550544"/>
            <a:ext cx="3253104" cy="0"/>
          </a:xfrm>
          <a:custGeom>
            <a:avLst/>
            <a:gdLst/>
            <a:ahLst/>
            <a:cxnLst/>
            <a:rect l="l" t="t" r="r" b="b"/>
            <a:pathLst>
              <a:path w="3253104">
                <a:moveTo>
                  <a:pt x="0" y="0"/>
                </a:moveTo>
                <a:lnTo>
                  <a:pt x="3252978" y="0"/>
                </a:lnTo>
              </a:path>
            </a:pathLst>
          </a:custGeom>
          <a:ln w="3175">
            <a:solidFill>
              <a:srgbClr val="000000"/>
            </a:solidFill>
          </a:ln>
        </p:spPr>
        <p:txBody>
          <a:bodyPr wrap="square" lIns="0" tIns="0" rIns="0" bIns="0" rtlCol="0"/>
          <a:lstStyle/>
          <a:p>
            <a:endParaRPr/>
          </a:p>
        </p:txBody>
      </p:sp>
      <p:sp>
        <p:nvSpPr>
          <p:cNvPr id="50" name="object 50"/>
          <p:cNvSpPr/>
          <p:nvPr/>
        </p:nvSpPr>
        <p:spPr>
          <a:xfrm>
            <a:off x="4537965" y="2892938"/>
            <a:ext cx="0" cy="62230"/>
          </a:xfrm>
          <a:custGeom>
            <a:avLst/>
            <a:gdLst/>
            <a:ahLst/>
            <a:cxnLst/>
            <a:rect l="l" t="t" r="r" b="b"/>
            <a:pathLst>
              <a:path h="62230">
                <a:moveTo>
                  <a:pt x="0" y="0"/>
                </a:moveTo>
                <a:lnTo>
                  <a:pt x="0" y="61722"/>
                </a:lnTo>
              </a:path>
            </a:pathLst>
          </a:custGeom>
          <a:ln w="3175">
            <a:solidFill>
              <a:srgbClr val="000000"/>
            </a:solidFill>
          </a:ln>
        </p:spPr>
        <p:txBody>
          <a:bodyPr wrap="square" lIns="0" tIns="0" rIns="0" bIns="0" rtlCol="0"/>
          <a:lstStyle/>
          <a:p>
            <a:endParaRPr/>
          </a:p>
        </p:txBody>
      </p:sp>
      <p:sp>
        <p:nvSpPr>
          <p:cNvPr id="51" name="object 51"/>
          <p:cNvSpPr/>
          <p:nvPr/>
        </p:nvSpPr>
        <p:spPr>
          <a:xfrm>
            <a:off x="4537965" y="2975997"/>
            <a:ext cx="0" cy="85090"/>
          </a:xfrm>
          <a:custGeom>
            <a:avLst/>
            <a:gdLst/>
            <a:ahLst/>
            <a:cxnLst/>
            <a:rect l="l" t="t" r="r" b="b"/>
            <a:pathLst>
              <a:path h="85089">
                <a:moveTo>
                  <a:pt x="0" y="0"/>
                </a:moveTo>
                <a:lnTo>
                  <a:pt x="0" y="84581"/>
                </a:lnTo>
              </a:path>
            </a:pathLst>
          </a:custGeom>
          <a:ln w="3175">
            <a:solidFill>
              <a:srgbClr val="000000"/>
            </a:solidFill>
          </a:ln>
        </p:spPr>
        <p:txBody>
          <a:bodyPr wrap="square" lIns="0" tIns="0" rIns="0" bIns="0" rtlCol="0"/>
          <a:lstStyle/>
          <a:p>
            <a:endParaRPr/>
          </a:p>
        </p:txBody>
      </p:sp>
      <p:sp>
        <p:nvSpPr>
          <p:cNvPr id="52" name="object 52"/>
          <p:cNvSpPr/>
          <p:nvPr/>
        </p:nvSpPr>
        <p:spPr>
          <a:xfrm>
            <a:off x="4537965" y="3081915"/>
            <a:ext cx="0" cy="85725"/>
          </a:xfrm>
          <a:custGeom>
            <a:avLst/>
            <a:gdLst/>
            <a:ahLst/>
            <a:cxnLst/>
            <a:rect l="l" t="t" r="r" b="b"/>
            <a:pathLst>
              <a:path h="85725">
                <a:moveTo>
                  <a:pt x="0" y="0"/>
                </a:moveTo>
                <a:lnTo>
                  <a:pt x="0" y="85343"/>
                </a:lnTo>
              </a:path>
            </a:pathLst>
          </a:custGeom>
          <a:ln w="3175">
            <a:solidFill>
              <a:srgbClr val="000000"/>
            </a:solidFill>
          </a:ln>
        </p:spPr>
        <p:txBody>
          <a:bodyPr wrap="square" lIns="0" tIns="0" rIns="0" bIns="0" rtlCol="0"/>
          <a:lstStyle/>
          <a:p>
            <a:endParaRPr/>
          </a:p>
        </p:txBody>
      </p:sp>
      <p:sp>
        <p:nvSpPr>
          <p:cNvPr id="53" name="object 53"/>
          <p:cNvSpPr/>
          <p:nvPr/>
        </p:nvSpPr>
        <p:spPr>
          <a:xfrm>
            <a:off x="4537965" y="3188594"/>
            <a:ext cx="0" cy="85090"/>
          </a:xfrm>
          <a:custGeom>
            <a:avLst/>
            <a:gdLst/>
            <a:ahLst/>
            <a:cxnLst/>
            <a:rect l="l" t="t" r="r" b="b"/>
            <a:pathLst>
              <a:path h="85089">
                <a:moveTo>
                  <a:pt x="0" y="0"/>
                </a:moveTo>
                <a:lnTo>
                  <a:pt x="0" y="84581"/>
                </a:lnTo>
              </a:path>
            </a:pathLst>
          </a:custGeom>
          <a:ln w="3175">
            <a:solidFill>
              <a:srgbClr val="000000"/>
            </a:solidFill>
          </a:ln>
        </p:spPr>
        <p:txBody>
          <a:bodyPr wrap="square" lIns="0" tIns="0" rIns="0" bIns="0" rtlCol="0"/>
          <a:lstStyle/>
          <a:p>
            <a:endParaRPr/>
          </a:p>
        </p:txBody>
      </p:sp>
      <p:sp>
        <p:nvSpPr>
          <p:cNvPr id="54" name="object 54"/>
          <p:cNvSpPr/>
          <p:nvPr/>
        </p:nvSpPr>
        <p:spPr>
          <a:xfrm>
            <a:off x="4537965" y="3294512"/>
            <a:ext cx="0" cy="85725"/>
          </a:xfrm>
          <a:custGeom>
            <a:avLst/>
            <a:gdLst/>
            <a:ahLst/>
            <a:cxnLst/>
            <a:rect l="l" t="t" r="r" b="b"/>
            <a:pathLst>
              <a:path h="85725">
                <a:moveTo>
                  <a:pt x="0" y="0"/>
                </a:moveTo>
                <a:lnTo>
                  <a:pt x="0" y="85344"/>
                </a:lnTo>
              </a:path>
            </a:pathLst>
          </a:custGeom>
          <a:ln w="3175">
            <a:solidFill>
              <a:srgbClr val="000000"/>
            </a:solidFill>
          </a:ln>
        </p:spPr>
        <p:txBody>
          <a:bodyPr wrap="square" lIns="0" tIns="0" rIns="0" bIns="0" rtlCol="0"/>
          <a:lstStyle/>
          <a:p>
            <a:endParaRPr/>
          </a:p>
        </p:txBody>
      </p:sp>
      <p:sp>
        <p:nvSpPr>
          <p:cNvPr id="55" name="object 55"/>
          <p:cNvSpPr/>
          <p:nvPr/>
        </p:nvSpPr>
        <p:spPr>
          <a:xfrm>
            <a:off x="4537965" y="3400431"/>
            <a:ext cx="0" cy="85725"/>
          </a:xfrm>
          <a:custGeom>
            <a:avLst/>
            <a:gdLst/>
            <a:ahLst/>
            <a:cxnLst/>
            <a:rect l="l" t="t" r="r" b="b"/>
            <a:pathLst>
              <a:path h="85725">
                <a:moveTo>
                  <a:pt x="0" y="0"/>
                </a:moveTo>
                <a:lnTo>
                  <a:pt x="0" y="85344"/>
                </a:lnTo>
              </a:path>
            </a:pathLst>
          </a:custGeom>
          <a:ln w="3175">
            <a:solidFill>
              <a:srgbClr val="000000"/>
            </a:solidFill>
          </a:ln>
        </p:spPr>
        <p:txBody>
          <a:bodyPr wrap="square" lIns="0" tIns="0" rIns="0" bIns="0" rtlCol="0"/>
          <a:lstStyle/>
          <a:p>
            <a:endParaRPr/>
          </a:p>
        </p:txBody>
      </p:sp>
      <p:sp>
        <p:nvSpPr>
          <p:cNvPr id="56" name="object 56"/>
          <p:cNvSpPr/>
          <p:nvPr/>
        </p:nvSpPr>
        <p:spPr>
          <a:xfrm>
            <a:off x="4537965" y="3507110"/>
            <a:ext cx="0" cy="85090"/>
          </a:xfrm>
          <a:custGeom>
            <a:avLst/>
            <a:gdLst/>
            <a:ahLst/>
            <a:cxnLst/>
            <a:rect l="l" t="t" r="r" b="b"/>
            <a:pathLst>
              <a:path h="85089">
                <a:moveTo>
                  <a:pt x="0" y="0"/>
                </a:moveTo>
                <a:lnTo>
                  <a:pt x="0" y="84582"/>
                </a:lnTo>
              </a:path>
            </a:pathLst>
          </a:custGeom>
          <a:ln w="3175">
            <a:solidFill>
              <a:srgbClr val="000000"/>
            </a:solidFill>
          </a:ln>
        </p:spPr>
        <p:txBody>
          <a:bodyPr wrap="square" lIns="0" tIns="0" rIns="0" bIns="0" rtlCol="0"/>
          <a:lstStyle/>
          <a:p>
            <a:endParaRPr/>
          </a:p>
        </p:txBody>
      </p:sp>
      <p:sp>
        <p:nvSpPr>
          <p:cNvPr id="57" name="object 57"/>
          <p:cNvSpPr/>
          <p:nvPr/>
        </p:nvSpPr>
        <p:spPr>
          <a:xfrm>
            <a:off x="4537965" y="3613028"/>
            <a:ext cx="0" cy="85725"/>
          </a:xfrm>
          <a:custGeom>
            <a:avLst/>
            <a:gdLst/>
            <a:ahLst/>
            <a:cxnLst/>
            <a:rect l="l" t="t" r="r" b="b"/>
            <a:pathLst>
              <a:path h="85725">
                <a:moveTo>
                  <a:pt x="0" y="0"/>
                </a:moveTo>
                <a:lnTo>
                  <a:pt x="0" y="85344"/>
                </a:lnTo>
              </a:path>
            </a:pathLst>
          </a:custGeom>
          <a:ln w="3175">
            <a:solidFill>
              <a:srgbClr val="000000"/>
            </a:solidFill>
          </a:ln>
        </p:spPr>
        <p:txBody>
          <a:bodyPr wrap="square" lIns="0" tIns="0" rIns="0" bIns="0" rtlCol="0"/>
          <a:lstStyle/>
          <a:p>
            <a:endParaRPr/>
          </a:p>
        </p:txBody>
      </p:sp>
      <p:sp>
        <p:nvSpPr>
          <p:cNvPr id="58" name="object 58"/>
          <p:cNvSpPr/>
          <p:nvPr/>
        </p:nvSpPr>
        <p:spPr>
          <a:xfrm>
            <a:off x="4537965" y="3719709"/>
            <a:ext cx="0" cy="85090"/>
          </a:xfrm>
          <a:custGeom>
            <a:avLst/>
            <a:gdLst/>
            <a:ahLst/>
            <a:cxnLst/>
            <a:rect l="l" t="t" r="r" b="b"/>
            <a:pathLst>
              <a:path h="85089">
                <a:moveTo>
                  <a:pt x="0" y="0"/>
                </a:moveTo>
                <a:lnTo>
                  <a:pt x="0" y="84582"/>
                </a:lnTo>
              </a:path>
            </a:pathLst>
          </a:custGeom>
          <a:ln w="3175">
            <a:solidFill>
              <a:srgbClr val="000000"/>
            </a:solidFill>
          </a:ln>
        </p:spPr>
        <p:txBody>
          <a:bodyPr wrap="square" lIns="0" tIns="0" rIns="0" bIns="0" rtlCol="0"/>
          <a:lstStyle/>
          <a:p>
            <a:endParaRPr/>
          </a:p>
        </p:txBody>
      </p:sp>
      <p:sp>
        <p:nvSpPr>
          <p:cNvPr id="59" name="object 59"/>
          <p:cNvSpPr/>
          <p:nvPr/>
        </p:nvSpPr>
        <p:spPr>
          <a:xfrm>
            <a:off x="4537965" y="3825627"/>
            <a:ext cx="0" cy="62230"/>
          </a:xfrm>
          <a:custGeom>
            <a:avLst/>
            <a:gdLst/>
            <a:ahLst/>
            <a:cxnLst/>
            <a:rect l="l" t="t" r="r" b="b"/>
            <a:pathLst>
              <a:path h="62230">
                <a:moveTo>
                  <a:pt x="0" y="0"/>
                </a:moveTo>
                <a:lnTo>
                  <a:pt x="0" y="61722"/>
                </a:lnTo>
              </a:path>
            </a:pathLst>
          </a:custGeom>
          <a:ln w="3175">
            <a:solidFill>
              <a:srgbClr val="000000"/>
            </a:solidFill>
          </a:ln>
        </p:spPr>
        <p:txBody>
          <a:bodyPr wrap="square" lIns="0" tIns="0" rIns="0" bIns="0" rtlCol="0"/>
          <a:lstStyle/>
          <a:p>
            <a:endParaRPr/>
          </a:p>
        </p:txBody>
      </p:sp>
      <p:sp>
        <p:nvSpPr>
          <p:cNvPr id="60" name="object 60"/>
          <p:cNvSpPr/>
          <p:nvPr/>
        </p:nvSpPr>
        <p:spPr>
          <a:xfrm>
            <a:off x="6676137" y="4384935"/>
            <a:ext cx="368300" cy="91440"/>
          </a:xfrm>
          <a:custGeom>
            <a:avLst/>
            <a:gdLst/>
            <a:ahLst/>
            <a:cxnLst/>
            <a:rect l="l" t="t" r="r" b="b"/>
            <a:pathLst>
              <a:path w="368300" h="91439">
                <a:moveTo>
                  <a:pt x="0" y="0"/>
                </a:moveTo>
                <a:lnTo>
                  <a:pt x="368045" y="0"/>
                </a:lnTo>
                <a:lnTo>
                  <a:pt x="368045" y="91440"/>
                </a:lnTo>
                <a:lnTo>
                  <a:pt x="0" y="91440"/>
                </a:lnTo>
                <a:lnTo>
                  <a:pt x="0" y="0"/>
                </a:lnTo>
              </a:path>
            </a:pathLst>
          </a:custGeom>
          <a:ln w="3175">
            <a:solidFill>
              <a:srgbClr val="000000"/>
            </a:solidFill>
          </a:ln>
        </p:spPr>
        <p:txBody>
          <a:bodyPr wrap="square" lIns="0" tIns="0" rIns="0" bIns="0" rtlCol="0"/>
          <a:lstStyle/>
          <a:p>
            <a:endParaRPr/>
          </a:p>
        </p:txBody>
      </p:sp>
      <p:sp>
        <p:nvSpPr>
          <p:cNvPr id="61" name="object 61"/>
          <p:cNvSpPr/>
          <p:nvPr/>
        </p:nvSpPr>
        <p:spPr>
          <a:xfrm>
            <a:off x="5349495" y="4384935"/>
            <a:ext cx="651510" cy="0"/>
          </a:xfrm>
          <a:custGeom>
            <a:avLst/>
            <a:gdLst/>
            <a:ahLst/>
            <a:cxnLst/>
            <a:rect l="l" t="t" r="r" b="b"/>
            <a:pathLst>
              <a:path w="651510">
                <a:moveTo>
                  <a:pt x="0" y="0"/>
                </a:moveTo>
                <a:lnTo>
                  <a:pt x="651510" y="0"/>
                </a:lnTo>
              </a:path>
            </a:pathLst>
          </a:custGeom>
          <a:ln w="3175">
            <a:solidFill>
              <a:srgbClr val="000000"/>
            </a:solidFill>
          </a:ln>
        </p:spPr>
        <p:txBody>
          <a:bodyPr wrap="square" lIns="0" tIns="0" rIns="0" bIns="0" rtlCol="0"/>
          <a:lstStyle/>
          <a:p>
            <a:endParaRPr/>
          </a:p>
        </p:txBody>
      </p:sp>
      <p:sp>
        <p:nvSpPr>
          <p:cNvPr id="62" name="object 62"/>
          <p:cNvSpPr/>
          <p:nvPr/>
        </p:nvSpPr>
        <p:spPr>
          <a:xfrm>
            <a:off x="5491226" y="4476374"/>
            <a:ext cx="368300" cy="0"/>
          </a:xfrm>
          <a:custGeom>
            <a:avLst/>
            <a:gdLst/>
            <a:ahLst/>
            <a:cxnLst/>
            <a:rect l="l" t="t" r="r" b="b"/>
            <a:pathLst>
              <a:path w="368300">
                <a:moveTo>
                  <a:pt x="368045" y="0"/>
                </a:moveTo>
                <a:lnTo>
                  <a:pt x="0" y="0"/>
                </a:lnTo>
              </a:path>
            </a:pathLst>
          </a:custGeom>
          <a:ln w="3175">
            <a:solidFill>
              <a:srgbClr val="000000"/>
            </a:solidFill>
          </a:ln>
        </p:spPr>
        <p:txBody>
          <a:bodyPr wrap="square" lIns="0" tIns="0" rIns="0" bIns="0" rtlCol="0"/>
          <a:lstStyle/>
          <a:p>
            <a:endParaRPr/>
          </a:p>
        </p:txBody>
      </p:sp>
      <p:sp>
        <p:nvSpPr>
          <p:cNvPr id="63" name="object 63"/>
          <p:cNvSpPr/>
          <p:nvPr/>
        </p:nvSpPr>
        <p:spPr>
          <a:xfrm>
            <a:off x="5420361" y="3763143"/>
            <a:ext cx="0" cy="622300"/>
          </a:xfrm>
          <a:custGeom>
            <a:avLst/>
            <a:gdLst/>
            <a:ahLst/>
            <a:cxnLst/>
            <a:rect l="l" t="t" r="r" b="b"/>
            <a:pathLst>
              <a:path h="622300">
                <a:moveTo>
                  <a:pt x="0" y="621791"/>
                </a:moveTo>
                <a:lnTo>
                  <a:pt x="0" y="0"/>
                </a:lnTo>
              </a:path>
            </a:pathLst>
          </a:custGeom>
          <a:ln w="3175">
            <a:solidFill>
              <a:srgbClr val="000000"/>
            </a:solidFill>
          </a:ln>
        </p:spPr>
        <p:txBody>
          <a:bodyPr wrap="square" lIns="0" tIns="0" rIns="0" bIns="0" rtlCol="0"/>
          <a:lstStyle/>
          <a:p>
            <a:endParaRPr/>
          </a:p>
        </p:txBody>
      </p:sp>
      <p:sp>
        <p:nvSpPr>
          <p:cNvPr id="64" name="object 64"/>
          <p:cNvSpPr/>
          <p:nvPr/>
        </p:nvSpPr>
        <p:spPr>
          <a:xfrm>
            <a:off x="5930138" y="3126110"/>
            <a:ext cx="0" cy="1259205"/>
          </a:xfrm>
          <a:custGeom>
            <a:avLst/>
            <a:gdLst/>
            <a:ahLst/>
            <a:cxnLst/>
            <a:rect l="l" t="t" r="r" b="b"/>
            <a:pathLst>
              <a:path h="1259204">
                <a:moveTo>
                  <a:pt x="0" y="1258824"/>
                </a:moveTo>
                <a:lnTo>
                  <a:pt x="0" y="0"/>
                </a:lnTo>
              </a:path>
            </a:pathLst>
          </a:custGeom>
          <a:ln w="3175">
            <a:solidFill>
              <a:srgbClr val="000000"/>
            </a:solidFill>
          </a:ln>
        </p:spPr>
        <p:txBody>
          <a:bodyPr wrap="square" lIns="0" tIns="0" rIns="0" bIns="0" rtlCol="0"/>
          <a:lstStyle/>
          <a:p>
            <a:endParaRPr/>
          </a:p>
        </p:txBody>
      </p:sp>
      <p:sp>
        <p:nvSpPr>
          <p:cNvPr id="65" name="object 65"/>
          <p:cNvSpPr/>
          <p:nvPr/>
        </p:nvSpPr>
        <p:spPr>
          <a:xfrm>
            <a:off x="5420361" y="3750950"/>
            <a:ext cx="17780" cy="12700"/>
          </a:xfrm>
          <a:custGeom>
            <a:avLst/>
            <a:gdLst/>
            <a:ahLst/>
            <a:cxnLst/>
            <a:rect l="l" t="t" r="r" b="b"/>
            <a:pathLst>
              <a:path w="17779" h="12700">
                <a:moveTo>
                  <a:pt x="12191" y="0"/>
                </a:moveTo>
                <a:lnTo>
                  <a:pt x="0" y="12192"/>
                </a:lnTo>
                <a:lnTo>
                  <a:pt x="17525" y="12192"/>
                </a:lnTo>
                <a:lnTo>
                  <a:pt x="12191" y="0"/>
                </a:lnTo>
                <a:close/>
              </a:path>
            </a:pathLst>
          </a:custGeom>
          <a:solidFill>
            <a:srgbClr val="000000"/>
          </a:solidFill>
        </p:spPr>
        <p:txBody>
          <a:bodyPr wrap="square" lIns="0" tIns="0" rIns="0" bIns="0" rtlCol="0"/>
          <a:lstStyle/>
          <a:p>
            <a:endParaRPr/>
          </a:p>
        </p:txBody>
      </p:sp>
      <p:sp>
        <p:nvSpPr>
          <p:cNvPr id="66" name="object 66"/>
          <p:cNvSpPr/>
          <p:nvPr/>
        </p:nvSpPr>
        <p:spPr>
          <a:xfrm>
            <a:off x="5420361" y="3750950"/>
            <a:ext cx="17780" cy="12700"/>
          </a:xfrm>
          <a:custGeom>
            <a:avLst/>
            <a:gdLst/>
            <a:ahLst/>
            <a:cxnLst/>
            <a:rect l="l" t="t" r="r" b="b"/>
            <a:pathLst>
              <a:path w="17779" h="12700">
                <a:moveTo>
                  <a:pt x="17525" y="12192"/>
                </a:moveTo>
                <a:lnTo>
                  <a:pt x="12191" y="0"/>
                </a:lnTo>
                <a:lnTo>
                  <a:pt x="0" y="12192"/>
                </a:lnTo>
                <a:lnTo>
                  <a:pt x="17525" y="12192"/>
                </a:lnTo>
              </a:path>
            </a:pathLst>
          </a:custGeom>
          <a:ln w="3175">
            <a:solidFill>
              <a:srgbClr val="000000"/>
            </a:solidFill>
          </a:ln>
        </p:spPr>
        <p:txBody>
          <a:bodyPr wrap="square" lIns="0" tIns="0" rIns="0" bIns="0" rtlCol="0"/>
          <a:lstStyle/>
          <a:p>
            <a:endParaRPr/>
          </a:p>
        </p:txBody>
      </p:sp>
      <p:sp>
        <p:nvSpPr>
          <p:cNvPr id="67" name="object 67"/>
          <p:cNvSpPr/>
          <p:nvPr/>
        </p:nvSpPr>
        <p:spPr>
          <a:xfrm>
            <a:off x="5420361" y="3745616"/>
            <a:ext cx="12700" cy="17780"/>
          </a:xfrm>
          <a:custGeom>
            <a:avLst/>
            <a:gdLst/>
            <a:ahLst/>
            <a:cxnLst/>
            <a:rect l="l" t="t" r="r" b="b"/>
            <a:pathLst>
              <a:path w="12700" h="17780">
                <a:moveTo>
                  <a:pt x="0" y="0"/>
                </a:moveTo>
                <a:lnTo>
                  <a:pt x="0" y="17525"/>
                </a:lnTo>
                <a:lnTo>
                  <a:pt x="12191" y="5333"/>
                </a:lnTo>
                <a:lnTo>
                  <a:pt x="0" y="0"/>
                </a:lnTo>
                <a:close/>
              </a:path>
            </a:pathLst>
          </a:custGeom>
          <a:solidFill>
            <a:srgbClr val="000000"/>
          </a:solidFill>
        </p:spPr>
        <p:txBody>
          <a:bodyPr wrap="square" lIns="0" tIns="0" rIns="0" bIns="0" rtlCol="0"/>
          <a:lstStyle/>
          <a:p>
            <a:endParaRPr/>
          </a:p>
        </p:txBody>
      </p:sp>
      <p:sp>
        <p:nvSpPr>
          <p:cNvPr id="68" name="object 68"/>
          <p:cNvSpPr/>
          <p:nvPr/>
        </p:nvSpPr>
        <p:spPr>
          <a:xfrm>
            <a:off x="5420361" y="3745616"/>
            <a:ext cx="12700" cy="17780"/>
          </a:xfrm>
          <a:custGeom>
            <a:avLst/>
            <a:gdLst/>
            <a:ahLst/>
            <a:cxnLst/>
            <a:rect l="l" t="t" r="r" b="b"/>
            <a:pathLst>
              <a:path w="12700" h="17780">
                <a:moveTo>
                  <a:pt x="12191" y="5333"/>
                </a:moveTo>
                <a:lnTo>
                  <a:pt x="0" y="0"/>
                </a:lnTo>
                <a:lnTo>
                  <a:pt x="0" y="17525"/>
                </a:lnTo>
                <a:lnTo>
                  <a:pt x="12191" y="5333"/>
                </a:lnTo>
              </a:path>
            </a:pathLst>
          </a:custGeom>
          <a:ln w="3175">
            <a:solidFill>
              <a:srgbClr val="000000"/>
            </a:solidFill>
          </a:ln>
        </p:spPr>
        <p:txBody>
          <a:bodyPr wrap="square" lIns="0" tIns="0" rIns="0" bIns="0" rtlCol="0"/>
          <a:lstStyle/>
          <a:p>
            <a:endParaRPr/>
          </a:p>
        </p:txBody>
      </p:sp>
      <p:sp>
        <p:nvSpPr>
          <p:cNvPr id="69" name="object 69"/>
          <p:cNvSpPr/>
          <p:nvPr/>
        </p:nvSpPr>
        <p:spPr>
          <a:xfrm>
            <a:off x="5407407" y="3745616"/>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70" name="object 70"/>
          <p:cNvSpPr/>
          <p:nvPr/>
        </p:nvSpPr>
        <p:spPr>
          <a:xfrm>
            <a:off x="5407407" y="3745616"/>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71" name="object 71"/>
          <p:cNvSpPr/>
          <p:nvPr/>
        </p:nvSpPr>
        <p:spPr>
          <a:xfrm>
            <a:off x="5402834" y="3750950"/>
            <a:ext cx="17780" cy="12700"/>
          </a:xfrm>
          <a:custGeom>
            <a:avLst/>
            <a:gdLst/>
            <a:ahLst/>
            <a:cxnLst/>
            <a:rect l="l" t="t" r="r" b="b"/>
            <a:pathLst>
              <a:path w="17779" h="12700">
                <a:moveTo>
                  <a:pt x="4572" y="0"/>
                </a:moveTo>
                <a:lnTo>
                  <a:pt x="0" y="12192"/>
                </a:lnTo>
                <a:lnTo>
                  <a:pt x="17526" y="12192"/>
                </a:lnTo>
                <a:lnTo>
                  <a:pt x="4572" y="0"/>
                </a:lnTo>
                <a:close/>
              </a:path>
            </a:pathLst>
          </a:custGeom>
          <a:solidFill>
            <a:srgbClr val="000000"/>
          </a:solidFill>
        </p:spPr>
        <p:txBody>
          <a:bodyPr wrap="square" lIns="0" tIns="0" rIns="0" bIns="0" rtlCol="0"/>
          <a:lstStyle/>
          <a:p>
            <a:endParaRPr/>
          </a:p>
        </p:txBody>
      </p:sp>
      <p:sp>
        <p:nvSpPr>
          <p:cNvPr id="72" name="object 72"/>
          <p:cNvSpPr/>
          <p:nvPr/>
        </p:nvSpPr>
        <p:spPr>
          <a:xfrm>
            <a:off x="5402834" y="3750950"/>
            <a:ext cx="17780" cy="12700"/>
          </a:xfrm>
          <a:custGeom>
            <a:avLst/>
            <a:gdLst/>
            <a:ahLst/>
            <a:cxnLst/>
            <a:rect l="l" t="t" r="r" b="b"/>
            <a:pathLst>
              <a:path w="17779" h="12700">
                <a:moveTo>
                  <a:pt x="4572" y="0"/>
                </a:moveTo>
                <a:lnTo>
                  <a:pt x="0" y="12192"/>
                </a:lnTo>
                <a:lnTo>
                  <a:pt x="17526" y="12192"/>
                </a:lnTo>
                <a:lnTo>
                  <a:pt x="4572" y="0"/>
                </a:lnTo>
              </a:path>
            </a:pathLst>
          </a:custGeom>
          <a:ln w="3175">
            <a:solidFill>
              <a:srgbClr val="000000"/>
            </a:solidFill>
          </a:ln>
        </p:spPr>
        <p:txBody>
          <a:bodyPr wrap="square" lIns="0" tIns="0" rIns="0" bIns="0" rtlCol="0"/>
          <a:lstStyle/>
          <a:p>
            <a:endParaRPr/>
          </a:p>
        </p:txBody>
      </p:sp>
      <p:sp>
        <p:nvSpPr>
          <p:cNvPr id="73" name="object 73"/>
          <p:cNvSpPr/>
          <p:nvPr/>
        </p:nvSpPr>
        <p:spPr>
          <a:xfrm>
            <a:off x="5402834" y="3763143"/>
            <a:ext cx="17780" cy="12700"/>
          </a:xfrm>
          <a:custGeom>
            <a:avLst/>
            <a:gdLst/>
            <a:ahLst/>
            <a:cxnLst/>
            <a:rect l="l" t="t" r="r" b="b"/>
            <a:pathLst>
              <a:path w="17779" h="12700">
                <a:moveTo>
                  <a:pt x="17526" y="0"/>
                </a:moveTo>
                <a:lnTo>
                  <a:pt x="0" y="0"/>
                </a:lnTo>
                <a:lnTo>
                  <a:pt x="4572" y="12191"/>
                </a:lnTo>
                <a:lnTo>
                  <a:pt x="17526" y="0"/>
                </a:lnTo>
                <a:close/>
              </a:path>
            </a:pathLst>
          </a:custGeom>
          <a:solidFill>
            <a:srgbClr val="000000"/>
          </a:solidFill>
        </p:spPr>
        <p:txBody>
          <a:bodyPr wrap="square" lIns="0" tIns="0" rIns="0" bIns="0" rtlCol="0"/>
          <a:lstStyle/>
          <a:p>
            <a:endParaRPr/>
          </a:p>
        </p:txBody>
      </p:sp>
      <p:sp>
        <p:nvSpPr>
          <p:cNvPr id="74" name="object 74"/>
          <p:cNvSpPr/>
          <p:nvPr/>
        </p:nvSpPr>
        <p:spPr>
          <a:xfrm>
            <a:off x="5402834" y="3763143"/>
            <a:ext cx="17780" cy="12700"/>
          </a:xfrm>
          <a:custGeom>
            <a:avLst/>
            <a:gdLst/>
            <a:ahLst/>
            <a:cxnLst/>
            <a:rect l="l" t="t" r="r" b="b"/>
            <a:pathLst>
              <a:path w="17779" h="12700">
                <a:moveTo>
                  <a:pt x="0" y="0"/>
                </a:moveTo>
                <a:lnTo>
                  <a:pt x="4572" y="12191"/>
                </a:lnTo>
                <a:lnTo>
                  <a:pt x="17526" y="0"/>
                </a:lnTo>
                <a:lnTo>
                  <a:pt x="0" y="0"/>
                </a:lnTo>
              </a:path>
            </a:pathLst>
          </a:custGeom>
          <a:ln w="3175">
            <a:solidFill>
              <a:srgbClr val="000000"/>
            </a:solidFill>
          </a:ln>
        </p:spPr>
        <p:txBody>
          <a:bodyPr wrap="square" lIns="0" tIns="0" rIns="0" bIns="0" rtlCol="0"/>
          <a:lstStyle/>
          <a:p>
            <a:endParaRPr/>
          </a:p>
        </p:txBody>
      </p:sp>
      <p:sp>
        <p:nvSpPr>
          <p:cNvPr id="75" name="object 75"/>
          <p:cNvSpPr/>
          <p:nvPr/>
        </p:nvSpPr>
        <p:spPr>
          <a:xfrm>
            <a:off x="5407407" y="3763143"/>
            <a:ext cx="13335" cy="17780"/>
          </a:xfrm>
          <a:custGeom>
            <a:avLst/>
            <a:gdLst/>
            <a:ahLst/>
            <a:cxnLst/>
            <a:rect l="l" t="t" r="r" b="b"/>
            <a:pathLst>
              <a:path w="13335" h="17780">
                <a:moveTo>
                  <a:pt x="12954" y="0"/>
                </a:moveTo>
                <a:lnTo>
                  <a:pt x="0" y="12191"/>
                </a:lnTo>
                <a:lnTo>
                  <a:pt x="12954" y="17525"/>
                </a:lnTo>
                <a:lnTo>
                  <a:pt x="12954" y="0"/>
                </a:lnTo>
                <a:close/>
              </a:path>
            </a:pathLst>
          </a:custGeom>
          <a:solidFill>
            <a:srgbClr val="000000"/>
          </a:solidFill>
        </p:spPr>
        <p:txBody>
          <a:bodyPr wrap="square" lIns="0" tIns="0" rIns="0" bIns="0" rtlCol="0"/>
          <a:lstStyle/>
          <a:p>
            <a:endParaRPr/>
          </a:p>
        </p:txBody>
      </p:sp>
      <p:sp>
        <p:nvSpPr>
          <p:cNvPr id="76" name="object 76"/>
          <p:cNvSpPr/>
          <p:nvPr/>
        </p:nvSpPr>
        <p:spPr>
          <a:xfrm>
            <a:off x="5407407" y="3763143"/>
            <a:ext cx="13335" cy="17780"/>
          </a:xfrm>
          <a:custGeom>
            <a:avLst/>
            <a:gdLst/>
            <a:ahLst/>
            <a:cxnLst/>
            <a:rect l="l" t="t" r="r" b="b"/>
            <a:pathLst>
              <a:path w="13335" h="17780">
                <a:moveTo>
                  <a:pt x="0" y="12191"/>
                </a:moveTo>
                <a:lnTo>
                  <a:pt x="12954" y="17525"/>
                </a:lnTo>
                <a:lnTo>
                  <a:pt x="12954" y="0"/>
                </a:lnTo>
                <a:lnTo>
                  <a:pt x="0" y="12191"/>
                </a:lnTo>
              </a:path>
            </a:pathLst>
          </a:custGeom>
          <a:ln w="3175">
            <a:solidFill>
              <a:srgbClr val="000000"/>
            </a:solidFill>
          </a:ln>
        </p:spPr>
        <p:txBody>
          <a:bodyPr wrap="square" lIns="0" tIns="0" rIns="0" bIns="0" rtlCol="0"/>
          <a:lstStyle/>
          <a:p>
            <a:endParaRPr/>
          </a:p>
        </p:txBody>
      </p:sp>
      <p:sp>
        <p:nvSpPr>
          <p:cNvPr id="77" name="object 77"/>
          <p:cNvSpPr/>
          <p:nvPr/>
        </p:nvSpPr>
        <p:spPr>
          <a:xfrm>
            <a:off x="5420361" y="3763143"/>
            <a:ext cx="12700" cy="17780"/>
          </a:xfrm>
          <a:custGeom>
            <a:avLst/>
            <a:gdLst/>
            <a:ahLst/>
            <a:cxnLst/>
            <a:rect l="l" t="t" r="r" b="b"/>
            <a:pathLst>
              <a:path w="12700" h="17780">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78" name="object 78"/>
          <p:cNvSpPr/>
          <p:nvPr/>
        </p:nvSpPr>
        <p:spPr>
          <a:xfrm>
            <a:off x="5420361" y="3763143"/>
            <a:ext cx="12700" cy="17780"/>
          </a:xfrm>
          <a:custGeom>
            <a:avLst/>
            <a:gdLst/>
            <a:ahLst/>
            <a:cxnLst/>
            <a:rect l="l" t="t" r="r" b="b"/>
            <a:pathLst>
              <a:path w="12700" h="17780">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79" name="object 79"/>
          <p:cNvSpPr/>
          <p:nvPr/>
        </p:nvSpPr>
        <p:spPr>
          <a:xfrm>
            <a:off x="5420361" y="3763143"/>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80" name="object 80"/>
          <p:cNvSpPr/>
          <p:nvPr/>
        </p:nvSpPr>
        <p:spPr>
          <a:xfrm>
            <a:off x="5420361" y="3763143"/>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81" name="object 81"/>
          <p:cNvSpPr/>
          <p:nvPr/>
        </p:nvSpPr>
        <p:spPr>
          <a:xfrm>
            <a:off x="5930138" y="3113156"/>
            <a:ext cx="17780" cy="13335"/>
          </a:xfrm>
          <a:custGeom>
            <a:avLst/>
            <a:gdLst/>
            <a:ahLst/>
            <a:cxnLst/>
            <a:rect l="l" t="t" r="r" b="b"/>
            <a:pathLst>
              <a:path w="17779" h="13335">
                <a:moveTo>
                  <a:pt x="12191" y="0"/>
                </a:moveTo>
                <a:lnTo>
                  <a:pt x="0" y="12953"/>
                </a:lnTo>
                <a:lnTo>
                  <a:pt x="17525" y="12953"/>
                </a:lnTo>
                <a:lnTo>
                  <a:pt x="12191" y="0"/>
                </a:lnTo>
                <a:close/>
              </a:path>
            </a:pathLst>
          </a:custGeom>
          <a:solidFill>
            <a:srgbClr val="000000"/>
          </a:solidFill>
        </p:spPr>
        <p:txBody>
          <a:bodyPr wrap="square" lIns="0" tIns="0" rIns="0" bIns="0" rtlCol="0"/>
          <a:lstStyle/>
          <a:p>
            <a:endParaRPr/>
          </a:p>
        </p:txBody>
      </p:sp>
      <p:sp>
        <p:nvSpPr>
          <p:cNvPr id="82" name="object 82"/>
          <p:cNvSpPr/>
          <p:nvPr/>
        </p:nvSpPr>
        <p:spPr>
          <a:xfrm>
            <a:off x="5930138" y="3113156"/>
            <a:ext cx="17780" cy="13335"/>
          </a:xfrm>
          <a:custGeom>
            <a:avLst/>
            <a:gdLst/>
            <a:ahLst/>
            <a:cxnLst/>
            <a:rect l="l" t="t" r="r" b="b"/>
            <a:pathLst>
              <a:path w="17779" h="13335">
                <a:moveTo>
                  <a:pt x="17525" y="12953"/>
                </a:moveTo>
                <a:lnTo>
                  <a:pt x="12191" y="0"/>
                </a:lnTo>
                <a:lnTo>
                  <a:pt x="0" y="12953"/>
                </a:lnTo>
                <a:lnTo>
                  <a:pt x="17525" y="12953"/>
                </a:lnTo>
              </a:path>
            </a:pathLst>
          </a:custGeom>
          <a:ln w="3175">
            <a:solidFill>
              <a:srgbClr val="000000"/>
            </a:solidFill>
          </a:ln>
        </p:spPr>
        <p:txBody>
          <a:bodyPr wrap="square" lIns="0" tIns="0" rIns="0" bIns="0" rtlCol="0"/>
          <a:lstStyle/>
          <a:p>
            <a:endParaRPr/>
          </a:p>
        </p:txBody>
      </p:sp>
      <p:sp>
        <p:nvSpPr>
          <p:cNvPr id="83" name="object 83"/>
          <p:cNvSpPr/>
          <p:nvPr/>
        </p:nvSpPr>
        <p:spPr>
          <a:xfrm>
            <a:off x="5930138" y="3108584"/>
            <a:ext cx="12700" cy="17780"/>
          </a:xfrm>
          <a:custGeom>
            <a:avLst/>
            <a:gdLst/>
            <a:ahLst/>
            <a:cxnLst/>
            <a:rect l="l" t="t" r="r" b="b"/>
            <a:pathLst>
              <a:path w="12700" h="17780">
                <a:moveTo>
                  <a:pt x="0" y="0"/>
                </a:moveTo>
                <a:lnTo>
                  <a:pt x="0" y="17525"/>
                </a:lnTo>
                <a:lnTo>
                  <a:pt x="12191" y="4572"/>
                </a:lnTo>
                <a:lnTo>
                  <a:pt x="0" y="0"/>
                </a:lnTo>
                <a:close/>
              </a:path>
            </a:pathLst>
          </a:custGeom>
          <a:solidFill>
            <a:srgbClr val="000000"/>
          </a:solidFill>
        </p:spPr>
        <p:txBody>
          <a:bodyPr wrap="square" lIns="0" tIns="0" rIns="0" bIns="0" rtlCol="0"/>
          <a:lstStyle/>
          <a:p>
            <a:endParaRPr/>
          </a:p>
        </p:txBody>
      </p:sp>
      <p:sp>
        <p:nvSpPr>
          <p:cNvPr id="84" name="object 84"/>
          <p:cNvSpPr/>
          <p:nvPr/>
        </p:nvSpPr>
        <p:spPr>
          <a:xfrm>
            <a:off x="5930138" y="3108584"/>
            <a:ext cx="12700" cy="17780"/>
          </a:xfrm>
          <a:custGeom>
            <a:avLst/>
            <a:gdLst/>
            <a:ahLst/>
            <a:cxnLst/>
            <a:rect l="l" t="t" r="r" b="b"/>
            <a:pathLst>
              <a:path w="12700" h="17780">
                <a:moveTo>
                  <a:pt x="12191" y="4572"/>
                </a:moveTo>
                <a:lnTo>
                  <a:pt x="0" y="0"/>
                </a:lnTo>
                <a:lnTo>
                  <a:pt x="0" y="17525"/>
                </a:lnTo>
                <a:lnTo>
                  <a:pt x="12191" y="4572"/>
                </a:lnTo>
              </a:path>
            </a:pathLst>
          </a:custGeom>
          <a:ln w="3175">
            <a:solidFill>
              <a:srgbClr val="000000"/>
            </a:solidFill>
          </a:ln>
        </p:spPr>
        <p:txBody>
          <a:bodyPr wrap="square" lIns="0" tIns="0" rIns="0" bIns="0" rtlCol="0"/>
          <a:lstStyle/>
          <a:p>
            <a:endParaRPr/>
          </a:p>
        </p:txBody>
      </p:sp>
      <p:sp>
        <p:nvSpPr>
          <p:cNvPr id="85" name="object 85"/>
          <p:cNvSpPr/>
          <p:nvPr/>
        </p:nvSpPr>
        <p:spPr>
          <a:xfrm>
            <a:off x="5917184" y="3108584"/>
            <a:ext cx="13335" cy="17780"/>
          </a:xfrm>
          <a:custGeom>
            <a:avLst/>
            <a:gdLst/>
            <a:ahLst/>
            <a:cxnLst/>
            <a:rect l="l" t="t" r="r" b="b"/>
            <a:pathLst>
              <a:path w="13335" h="17780">
                <a:moveTo>
                  <a:pt x="12954" y="0"/>
                </a:moveTo>
                <a:lnTo>
                  <a:pt x="0" y="4572"/>
                </a:lnTo>
                <a:lnTo>
                  <a:pt x="12954" y="17525"/>
                </a:lnTo>
                <a:lnTo>
                  <a:pt x="12954" y="0"/>
                </a:lnTo>
                <a:close/>
              </a:path>
            </a:pathLst>
          </a:custGeom>
          <a:solidFill>
            <a:srgbClr val="000000"/>
          </a:solidFill>
        </p:spPr>
        <p:txBody>
          <a:bodyPr wrap="square" lIns="0" tIns="0" rIns="0" bIns="0" rtlCol="0"/>
          <a:lstStyle/>
          <a:p>
            <a:endParaRPr/>
          </a:p>
        </p:txBody>
      </p:sp>
      <p:sp>
        <p:nvSpPr>
          <p:cNvPr id="86" name="object 86"/>
          <p:cNvSpPr/>
          <p:nvPr/>
        </p:nvSpPr>
        <p:spPr>
          <a:xfrm>
            <a:off x="5917184" y="3108584"/>
            <a:ext cx="13335" cy="17780"/>
          </a:xfrm>
          <a:custGeom>
            <a:avLst/>
            <a:gdLst/>
            <a:ahLst/>
            <a:cxnLst/>
            <a:rect l="l" t="t" r="r" b="b"/>
            <a:pathLst>
              <a:path w="13335" h="17780">
                <a:moveTo>
                  <a:pt x="12954" y="0"/>
                </a:moveTo>
                <a:lnTo>
                  <a:pt x="0" y="4572"/>
                </a:lnTo>
                <a:lnTo>
                  <a:pt x="12954" y="17525"/>
                </a:lnTo>
                <a:lnTo>
                  <a:pt x="12954" y="0"/>
                </a:lnTo>
              </a:path>
            </a:pathLst>
          </a:custGeom>
          <a:ln w="3175">
            <a:solidFill>
              <a:srgbClr val="000000"/>
            </a:solidFill>
          </a:ln>
        </p:spPr>
        <p:txBody>
          <a:bodyPr wrap="square" lIns="0" tIns="0" rIns="0" bIns="0" rtlCol="0"/>
          <a:lstStyle/>
          <a:p>
            <a:endParaRPr/>
          </a:p>
        </p:txBody>
      </p:sp>
      <p:sp>
        <p:nvSpPr>
          <p:cNvPr id="87" name="object 87"/>
          <p:cNvSpPr/>
          <p:nvPr/>
        </p:nvSpPr>
        <p:spPr>
          <a:xfrm>
            <a:off x="5912613" y="3113156"/>
            <a:ext cx="17780" cy="13335"/>
          </a:xfrm>
          <a:custGeom>
            <a:avLst/>
            <a:gdLst/>
            <a:ahLst/>
            <a:cxnLst/>
            <a:rect l="l" t="t" r="r" b="b"/>
            <a:pathLst>
              <a:path w="17779" h="13335">
                <a:moveTo>
                  <a:pt x="4571" y="0"/>
                </a:moveTo>
                <a:lnTo>
                  <a:pt x="0" y="12953"/>
                </a:lnTo>
                <a:lnTo>
                  <a:pt x="17525" y="12953"/>
                </a:lnTo>
                <a:lnTo>
                  <a:pt x="4571" y="0"/>
                </a:lnTo>
                <a:close/>
              </a:path>
            </a:pathLst>
          </a:custGeom>
          <a:solidFill>
            <a:srgbClr val="000000"/>
          </a:solidFill>
        </p:spPr>
        <p:txBody>
          <a:bodyPr wrap="square" lIns="0" tIns="0" rIns="0" bIns="0" rtlCol="0"/>
          <a:lstStyle/>
          <a:p>
            <a:endParaRPr/>
          </a:p>
        </p:txBody>
      </p:sp>
      <p:sp>
        <p:nvSpPr>
          <p:cNvPr id="88" name="object 88"/>
          <p:cNvSpPr/>
          <p:nvPr/>
        </p:nvSpPr>
        <p:spPr>
          <a:xfrm>
            <a:off x="5912613" y="3113156"/>
            <a:ext cx="17780" cy="13335"/>
          </a:xfrm>
          <a:custGeom>
            <a:avLst/>
            <a:gdLst/>
            <a:ahLst/>
            <a:cxnLst/>
            <a:rect l="l" t="t" r="r" b="b"/>
            <a:pathLst>
              <a:path w="17779" h="13335">
                <a:moveTo>
                  <a:pt x="4571" y="0"/>
                </a:moveTo>
                <a:lnTo>
                  <a:pt x="0" y="12953"/>
                </a:lnTo>
                <a:lnTo>
                  <a:pt x="17525" y="12953"/>
                </a:lnTo>
                <a:lnTo>
                  <a:pt x="4571" y="0"/>
                </a:lnTo>
              </a:path>
            </a:pathLst>
          </a:custGeom>
          <a:ln w="3175">
            <a:solidFill>
              <a:srgbClr val="000000"/>
            </a:solidFill>
          </a:ln>
        </p:spPr>
        <p:txBody>
          <a:bodyPr wrap="square" lIns="0" tIns="0" rIns="0" bIns="0" rtlCol="0"/>
          <a:lstStyle/>
          <a:p>
            <a:endParaRPr/>
          </a:p>
        </p:txBody>
      </p:sp>
      <p:sp>
        <p:nvSpPr>
          <p:cNvPr id="89" name="object 89"/>
          <p:cNvSpPr/>
          <p:nvPr/>
        </p:nvSpPr>
        <p:spPr>
          <a:xfrm>
            <a:off x="5912613" y="3126110"/>
            <a:ext cx="17780" cy="12700"/>
          </a:xfrm>
          <a:custGeom>
            <a:avLst/>
            <a:gdLst/>
            <a:ahLst/>
            <a:cxnLst/>
            <a:rect l="l" t="t" r="r" b="b"/>
            <a:pathLst>
              <a:path w="17779" h="12700">
                <a:moveTo>
                  <a:pt x="17525" y="0"/>
                </a:moveTo>
                <a:lnTo>
                  <a:pt x="0" y="0"/>
                </a:lnTo>
                <a:lnTo>
                  <a:pt x="4571" y="12192"/>
                </a:lnTo>
                <a:lnTo>
                  <a:pt x="17525" y="0"/>
                </a:lnTo>
                <a:close/>
              </a:path>
            </a:pathLst>
          </a:custGeom>
          <a:solidFill>
            <a:srgbClr val="000000"/>
          </a:solidFill>
        </p:spPr>
        <p:txBody>
          <a:bodyPr wrap="square" lIns="0" tIns="0" rIns="0" bIns="0" rtlCol="0"/>
          <a:lstStyle/>
          <a:p>
            <a:endParaRPr/>
          </a:p>
        </p:txBody>
      </p:sp>
      <p:sp>
        <p:nvSpPr>
          <p:cNvPr id="90" name="object 90"/>
          <p:cNvSpPr/>
          <p:nvPr/>
        </p:nvSpPr>
        <p:spPr>
          <a:xfrm>
            <a:off x="5912613" y="3126110"/>
            <a:ext cx="17780" cy="12700"/>
          </a:xfrm>
          <a:custGeom>
            <a:avLst/>
            <a:gdLst/>
            <a:ahLst/>
            <a:cxnLst/>
            <a:rect l="l" t="t" r="r" b="b"/>
            <a:pathLst>
              <a:path w="17779" h="12700">
                <a:moveTo>
                  <a:pt x="0" y="0"/>
                </a:moveTo>
                <a:lnTo>
                  <a:pt x="4571" y="12192"/>
                </a:lnTo>
                <a:lnTo>
                  <a:pt x="17525" y="0"/>
                </a:lnTo>
                <a:lnTo>
                  <a:pt x="0" y="0"/>
                </a:lnTo>
              </a:path>
            </a:pathLst>
          </a:custGeom>
          <a:ln w="3175">
            <a:solidFill>
              <a:srgbClr val="000000"/>
            </a:solidFill>
          </a:ln>
        </p:spPr>
        <p:txBody>
          <a:bodyPr wrap="square" lIns="0" tIns="0" rIns="0" bIns="0" rtlCol="0"/>
          <a:lstStyle/>
          <a:p>
            <a:endParaRPr/>
          </a:p>
        </p:txBody>
      </p:sp>
      <p:sp>
        <p:nvSpPr>
          <p:cNvPr id="91" name="object 91"/>
          <p:cNvSpPr/>
          <p:nvPr/>
        </p:nvSpPr>
        <p:spPr>
          <a:xfrm>
            <a:off x="5917184" y="3126110"/>
            <a:ext cx="13335" cy="17780"/>
          </a:xfrm>
          <a:custGeom>
            <a:avLst/>
            <a:gdLst/>
            <a:ahLst/>
            <a:cxnLst/>
            <a:rect l="l" t="t" r="r" b="b"/>
            <a:pathLst>
              <a:path w="13335" h="17780">
                <a:moveTo>
                  <a:pt x="12954" y="0"/>
                </a:moveTo>
                <a:lnTo>
                  <a:pt x="0" y="12192"/>
                </a:lnTo>
                <a:lnTo>
                  <a:pt x="12954" y="17525"/>
                </a:lnTo>
                <a:lnTo>
                  <a:pt x="12954" y="0"/>
                </a:lnTo>
                <a:close/>
              </a:path>
            </a:pathLst>
          </a:custGeom>
          <a:solidFill>
            <a:srgbClr val="000000"/>
          </a:solidFill>
        </p:spPr>
        <p:txBody>
          <a:bodyPr wrap="square" lIns="0" tIns="0" rIns="0" bIns="0" rtlCol="0"/>
          <a:lstStyle/>
          <a:p>
            <a:endParaRPr/>
          </a:p>
        </p:txBody>
      </p:sp>
      <p:sp>
        <p:nvSpPr>
          <p:cNvPr id="92" name="object 92"/>
          <p:cNvSpPr/>
          <p:nvPr/>
        </p:nvSpPr>
        <p:spPr>
          <a:xfrm>
            <a:off x="5917184" y="3126110"/>
            <a:ext cx="13335" cy="17780"/>
          </a:xfrm>
          <a:custGeom>
            <a:avLst/>
            <a:gdLst/>
            <a:ahLst/>
            <a:cxnLst/>
            <a:rect l="l" t="t" r="r" b="b"/>
            <a:pathLst>
              <a:path w="13335" h="17780">
                <a:moveTo>
                  <a:pt x="0" y="12192"/>
                </a:moveTo>
                <a:lnTo>
                  <a:pt x="12954" y="17525"/>
                </a:lnTo>
                <a:lnTo>
                  <a:pt x="12954" y="0"/>
                </a:lnTo>
                <a:lnTo>
                  <a:pt x="0" y="12192"/>
                </a:lnTo>
              </a:path>
            </a:pathLst>
          </a:custGeom>
          <a:ln w="3175">
            <a:solidFill>
              <a:srgbClr val="000000"/>
            </a:solidFill>
          </a:ln>
        </p:spPr>
        <p:txBody>
          <a:bodyPr wrap="square" lIns="0" tIns="0" rIns="0" bIns="0" rtlCol="0"/>
          <a:lstStyle/>
          <a:p>
            <a:endParaRPr/>
          </a:p>
        </p:txBody>
      </p:sp>
      <p:sp>
        <p:nvSpPr>
          <p:cNvPr id="93" name="object 93"/>
          <p:cNvSpPr/>
          <p:nvPr/>
        </p:nvSpPr>
        <p:spPr>
          <a:xfrm>
            <a:off x="5930138" y="3126110"/>
            <a:ext cx="12700" cy="17780"/>
          </a:xfrm>
          <a:custGeom>
            <a:avLst/>
            <a:gdLst/>
            <a:ahLst/>
            <a:cxnLst/>
            <a:rect l="l" t="t" r="r" b="b"/>
            <a:pathLst>
              <a:path w="12700" h="17780">
                <a:moveTo>
                  <a:pt x="0" y="0"/>
                </a:moveTo>
                <a:lnTo>
                  <a:pt x="0" y="17525"/>
                </a:lnTo>
                <a:lnTo>
                  <a:pt x="12191" y="12192"/>
                </a:lnTo>
                <a:lnTo>
                  <a:pt x="0" y="0"/>
                </a:lnTo>
                <a:close/>
              </a:path>
            </a:pathLst>
          </a:custGeom>
          <a:solidFill>
            <a:srgbClr val="000000"/>
          </a:solidFill>
        </p:spPr>
        <p:txBody>
          <a:bodyPr wrap="square" lIns="0" tIns="0" rIns="0" bIns="0" rtlCol="0"/>
          <a:lstStyle/>
          <a:p>
            <a:endParaRPr/>
          </a:p>
        </p:txBody>
      </p:sp>
      <p:sp>
        <p:nvSpPr>
          <p:cNvPr id="94" name="object 94"/>
          <p:cNvSpPr/>
          <p:nvPr/>
        </p:nvSpPr>
        <p:spPr>
          <a:xfrm>
            <a:off x="5930138" y="3126110"/>
            <a:ext cx="12700" cy="17780"/>
          </a:xfrm>
          <a:custGeom>
            <a:avLst/>
            <a:gdLst/>
            <a:ahLst/>
            <a:cxnLst/>
            <a:rect l="l" t="t" r="r" b="b"/>
            <a:pathLst>
              <a:path w="12700" h="17780">
                <a:moveTo>
                  <a:pt x="0" y="17525"/>
                </a:moveTo>
                <a:lnTo>
                  <a:pt x="12191" y="12192"/>
                </a:lnTo>
                <a:lnTo>
                  <a:pt x="0" y="0"/>
                </a:lnTo>
                <a:lnTo>
                  <a:pt x="0" y="17525"/>
                </a:lnTo>
              </a:path>
            </a:pathLst>
          </a:custGeom>
          <a:ln w="3175">
            <a:solidFill>
              <a:srgbClr val="000000"/>
            </a:solidFill>
          </a:ln>
        </p:spPr>
        <p:txBody>
          <a:bodyPr wrap="square" lIns="0" tIns="0" rIns="0" bIns="0" rtlCol="0"/>
          <a:lstStyle/>
          <a:p>
            <a:endParaRPr/>
          </a:p>
        </p:txBody>
      </p:sp>
      <p:sp>
        <p:nvSpPr>
          <p:cNvPr id="95" name="object 95"/>
          <p:cNvSpPr/>
          <p:nvPr/>
        </p:nvSpPr>
        <p:spPr>
          <a:xfrm>
            <a:off x="5930138" y="3126110"/>
            <a:ext cx="17780" cy="12700"/>
          </a:xfrm>
          <a:custGeom>
            <a:avLst/>
            <a:gdLst/>
            <a:ahLst/>
            <a:cxnLst/>
            <a:rect l="l" t="t" r="r" b="b"/>
            <a:pathLst>
              <a:path w="17779" h="12700">
                <a:moveTo>
                  <a:pt x="17525" y="0"/>
                </a:moveTo>
                <a:lnTo>
                  <a:pt x="0" y="0"/>
                </a:lnTo>
                <a:lnTo>
                  <a:pt x="12191" y="12192"/>
                </a:lnTo>
                <a:lnTo>
                  <a:pt x="17525" y="0"/>
                </a:lnTo>
                <a:close/>
              </a:path>
            </a:pathLst>
          </a:custGeom>
          <a:solidFill>
            <a:srgbClr val="000000"/>
          </a:solidFill>
        </p:spPr>
        <p:txBody>
          <a:bodyPr wrap="square" lIns="0" tIns="0" rIns="0" bIns="0" rtlCol="0"/>
          <a:lstStyle/>
          <a:p>
            <a:endParaRPr/>
          </a:p>
        </p:txBody>
      </p:sp>
      <p:sp>
        <p:nvSpPr>
          <p:cNvPr id="96" name="object 96"/>
          <p:cNvSpPr/>
          <p:nvPr/>
        </p:nvSpPr>
        <p:spPr>
          <a:xfrm>
            <a:off x="5930138" y="3126110"/>
            <a:ext cx="17780" cy="12700"/>
          </a:xfrm>
          <a:custGeom>
            <a:avLst/>
            <a:gdLst/>
            <a:ahLst/>
            <a:cxnLst/>
            <a:rect l="l" t="t" r="r" b="b"/>
            <a:pathLst>
              <a:path w="17779" h="12700">
                <a:moveTo>
                  <a:pt x="12191" y="12192"/>
                </a:moveTo>
                <a:lnTo>
                  <a:pt x="17525" y="0"/>
                </a:lnTo>
                <a:lnTo>
                  <a:pt x="0" y="0"/>
                </a:lnTo>
                <a:lnTo>
                  <a:pt x="12191" y="12192"/>
                </a:lnTo>
              </a:path>
            </a:pathLst>
          </a:custGeom>
          <a:ln w="3175">
            <a:solidFill>
              <a:srgbClr val="000000"/>
            </a:solidFill>
          </a:ln>
        </p:spPr>
        <p:txBody>
          <a:bodyPr wrap="square" lIns="0" tIns="0" rIns="0" bIns="0" rtlCol="0"/>
          <a:lstStyle/>
          <a:p>
            <a:endParaRPr/>
          </a:p>
        </p:txBody>
      </p:sp>
      <p:sp>
        <p:nvSpPr>
          <p:cNvPr id="97" name="object 97"/>
          <p:cNvSpPr/>
          <p:nvPr/>
        </p:nvSpPr>
        <p:spPr>
          <a:xfrm>
            <a:off x="6605270" y="3763143"/>
            <a:ext cx="0" cy="668020"/>
          </a:xfrm>
          <a:custGeom>
            <a:avLst/>
            <a:gdLst/>
            <a:ahLst/>
            <a:cxnLst/>
            <a:rect l="l" t="t" r="r" b="b"/>
            <a:pathLst>
              <a:path h="668020">
                <a:moveTo>
                  <a:pt x="0" y="667511"/>
                </a:moveTo>
                <a:lnTo>
                  <a:pt x="0" y="0"/>
                </a:lnTo>
              </a:path>
            </a:pathLst>
          </a:custGeom>
          <a:ln w="3175">
            <a:solidFill>
              <a:srgbClr val="000000"/>
            </a:solidFill>
          </a:ln>
        </p:spPr>
        <p:txBody>
          <a:bodyPr wrap="square" lIns="0" tIns="0" rIns="0" bIns="0" rtlCol="0"/>
          <a:lstStyle/>
          <a:p>
            <a:endParaRPr/>
          </a:p>
        </p:txBody>
      </p:sp>
      <p:sp>
        <p:nvSpPr>
          <p:cNvPr id="98" name="object 98"/>
          <p:cNvSpPr/>
          <p:nvPr/>
        </p:nvSpPr>
        <p:spPr>
          <a:xfrm>
            <a:off x="6605270" y="3750950"/>
            <a:ext cx="17780" cy="12700"/>
          </a:xfrm>
          <a:custGeom>
            <a:avLst/>
            <a:gdLst/>
            <a:ahLst/>
            <a:cxnLst/>
            <a:rect l="l" t="t" r="r" b="b"/>
            <a:pathLst>
              <a:path w="17779" h="12700">
                <a:moveTo>
                  <a:pt x="12192" y="0"/>
                </a:moveTo>
                <a:lnTo>
                  <a:pt x="0" y="12192"/>
                </a:lnTo>
                <a:lnTo>
                  <a:pt x="17525" y="12192"/>
                </a:lnTo>
                <a:lnTo>
                  <a:pt x="12192" y="0"/>
                </a:lnTo>
                <a:close/>
              </a:path>
            </a:pathLst>
          </a:custGeom>
          <a:solidFill>
            <a:srgbClr val="000000"/>
          </a:solidFill>
        </p:spPr>
        <p:txBody>
          <a:bodyPr wrap="square" lIns="0" tIns="0" rIns="0" bIns="0" rtlCol="0"/>
          <a:lstStyle/>
          <a:p>
            <a:endParaRPr/>
          </a:p>
        </p:txBody>
      </p:sp>
      <p:sp>
        <p:nvSpPr>
          <p:cNvPr id="99" name="object 99"/>
          <p:cNvSpPr/>
          <p:nvPr/>
        </p:nvSpPr>
        <p:spPr>
          <a:xfrm>
            <a:off x="6605270" y="3750950"/>
            <a:ext cx="17780" cy="12700"/>
          </a:xfrm>
          <a:custGeom>
            <a:avLst/>
            <a:gdLst/>
            <a:ahLst/>
            <a:cxnLst/>
            <a:rect l="l" t="t" r="r" b="b"/>
            <a:pathLst>
              <a:path w="17779" h="12700">
                <a:moveTo>
                  <a:pt x="17525" y="12192"/>
                </a:moveTo>
                <a:lnTo>
                  <a:pt x="12192" y="0"/>
                </a:lnTo>
                <a:lnTo>
                  <a:pt x="0" y="12192"/>
                </a:lnTo>
                <a:lnTo>
                  <a:pt x="17525" y="12192"/>
                </a:lnTo>
              </a:path>
            </a:pathLst>
          </a:custGeom>
          <a:ln w="3175">
            <a:solidFill>
              <a:srgbClr val="000000"/>
            </a:solidFill>
          </a:ln>
        </p:spPr>
        <p:txBody>
          <a:bodyPr wrap="square" lIns="0" tIns="0" rIns="0" bIns="0" rtlCol="0"/>
          <a:lstStyle/>
          <a:p>
            <a:endParaRPr/>
          </a:p>
        </p:txBody>
      </p:sp>
      <p:sp>
        <p:nvSpPr>
          <p:cNvPr id="100" name="object 100"/>
          <p:cNvSpPr/>
          <p:nvPr/>
        </p:nvSpPr>
        <p:spPr>
          <a:xfrm>
            <a:off x="6605270" y="3745616"/>
            <a:ext cx="12700" cy="17780"/>
          </a:xfrm>
          <a:custGeom>
            <a:avLst/>
            <a:gdLst/>
            <a:ahLst/>
            <a:cxnLst/>
            <a:rect l="l" t="t" r="r" b="b"/>
            <a:pathLst>
              <a:path w="12700" h="17780">
                <a:moveTo>
                  <a:pt x="0" y="0"/>
                </a:moveTo>
                <a:lnTo>
                  <a:pt x="0" y="17525"/>
                </a:lnTo>
                <a:lnTo>
                  <a:pt x="12192" y="5333"/>
                </a:lnTo>
                <a:lnTo>
                  <a:pt x="0" y="0"/>
                </a:lnTo>
                <a:close/>
              </a:path>
            </a:pathLst>
          </a:custGeom>
          <a:solidFill>
            <a:srgbClr val="000000"/>
          </a:solidFill>
        </p:spPr>
        <p:txBody>
          <a:bodyPr wrap="square" lIns="0" tIns="0" rIns="0" bIns="0" rtlCol="0"/>
          <a:lstStyle/>
          <a:p>
            <a:endParaRPr/>
          </a:p>
        </p:txBody>
      </p:sp>
      <p:sp>
        <p:nvSpPr>
          <p:cNvPr id="101" name="object 101"/>
          <p:cNvSpPr/>
          <p:nvPr/>
        </p:nvSpPr>
        <p:spPr>
          <a:xfrm>
            <a:off x="6605270" y="3745616"/>
            <a:ext cx="12700" cy="17780"/>
          </a:xfrm>
          <a:custGeom>
            <a:avLst/>
            <a:gdLst/>
            <a:ahLst/>
            <a:cxnLst/>
            <a:rect l="l" t="t" r="r" b="b"/>
            <a:pathLst>
              <a:path w="12700" h="17780">
                <a:moveTo>
                  <a:pt x="12192" y="5333"/>
                </a:moveTo>
                <a:lnTo>
                  <a:pt x="0" y="0"/>
                </a:lnTo>
                <a:lnTo>
                  <a:pt x="0" y="17525"/>
                </a:lnTo>
                <a:lnTo>
                  <a:pt x="12192" y="5333"/>
                </a:lnTo>
              </a:path>
            </a:pathLst>
          </a:custGeom>
          <a:ln w="3175">
            <a:solidFill>
              <a:srgbClr val="000000"/>
            </a:solidFill>
          </a:ln>
        </p:spPr>
        <p:txBody>
          <a:bodyPr wrap="square" lIns="0" tIns="0" rIns="0" bIns="0" rtlCol="0"/>
          <a:lstStyle/>
          <a:p>
            <a:endParaRPr/>
          </a:p>
        </p:txBody>
      </p:sp>
      <p:sp>
        <p:nvSpPr>
          <p:cNvPr id="102" name="object 102"/>
          <p:cNvSpPr/>
          <p:nvPr/>
        </p:nvSpPr>
        <p:spPr>
          <a:xfrm>
            <a:off x="6593078" y="3745616"/>
            <a:ext cx="12700" cy="17780"/>
          </a:xfrm>
          <a:custGeom>
            <a:avLst/>
            <a:gdLst/>
            <a:ahLst/>
            <a:cxnLst/>
            <a:rect l="l" t="t" r="r" b="b"/>
            <a:pathLst>
              <a:path w="12700" h="17780">
                <a:moveTo>
                  <a:pt x="12191" y="0"/>
                </a:moveTo>
                <a:lnTo>
                  <a:pt x="0" y="5333"/>
                </a:lnTo>
                <a:lnTo>
                  <a:pt x="12191" y="17525"/>
                </a:lnTo>
                <a:lnTo>
                  <a:pt x="12191" y="0"/>
                </a:lnTo>
                <a:close/>
              </a:path>
            </a:pathLst>
          </a:custGeom>
          <a:solidFill>
            <a:srgbClr val="000000"/>
          </a:solidFill>
        </p:spPr>
        <p:txBody>
          <a:bodyPr wrap="square" lIns="0" tIns="0" rIns="0" bIns="0" rtlCol="0"/>
          <a:lstStyle/>
          <a:p>
            <a:endParaRPr/>
          </a:p>
        </p:txBody>
      </p:sp>
      <p:sp>
        <p:nvSpPr>
          <p:cNvPr id="103" name="object 103"/>
          <p:cNvSpPr/>
          <p:nvPr/>
        </p:nvSpPr>
        <p:spPr>
          <a:xfrm>
            <a:off x="6593078" y="3745616"/>
            <a:ext cx="12700" cy="17780"/>
          </a:xfrm>
          <a:custGeom>
            <a:avLst/>
            <a:gdLst/>
            <a:ahLst/>
            <a:cxnLst/>
            <a:rect l="l" t="t" r="r" b="b"/>
            <a:pathLst>
              <a:path w="12700" h="17780">
                <a:moveTo>
                  <a:pt x="12191" y="0"/>
                </a:moveTo>
                <a:lnTo>
                  <a:pt x="0" y="5333"/>
                </a:lnTo>
                <a:lnTo>
                  <a:pt x="12191" y="17525"/>
                </a:lnTo>
                <a:lnTo>
                  <a:pt x="12191" y="0"/>
                </a:lnTo>
              </a:path>
            </a:pathLst>
          </a:custGeom>
          <a:ln w="3175">
            <a:solidFill>
              <a:srgbClr val="000000"/>
            </a:solidFill>
          </a:ln>
        </p:spPr>
        <p:txBody>
          <a:bodyPr wrap="square" lIns="0" tIns="0" rIns="0" bIns="0" rtlCol="0"/>
          <a:lstStyle/>
          <a:p>
            <a:endParaRPr/>
          </a:p>
        </p:txBody>
      </p:sp>
      <p:sp>
        <p:nvSpPr>
          <p:cNvPr id="104" name="object 104"/>
          <p:cNvSpPr/>
          <p:nvPr/>
        </p:nvSpPr>
        <p:spPr>
          <a:xfrm>
            <a:off x="6587745" y="3750950"/>
            <a:ext cx="17780" cy="12700"/>
          </a:xfrm>
          <a:custGeom>
            <a:avLst/>
            <a:gdLst/>
            <a:ahLst/>
            <a:cxnLst/>
            <a:rect l="l" t="t" r="r" b="b"/>
            <a:pathLst>
              <a:path w="17779" h="12700">
                <a:moveTo>
                  <a:pt x="5334" y="0"/>
                </a:moveTo>
                <a:lnTo>
                  <a:pt x="0" y="12192"/>
                </a:lnTo>
                <a:lnTo>
                  <a:pt x="17525" y="12192"/>
                </a:lnTo>
                <a:lnTo>
                  <a:pt x="5334" y="0"/>
                </a:lnTo>
                <a:close/>
              </a:path>
            </a:pathLst>
          </a:custGeom>
          <a:solidFill>
            <a:srgbClr val="000000"/>
          </a:solidFill>
        </p:spPr>
        <p:txBody>
          <a:bodyPr wrap="square" lIns="0" tIns="0" rIns="0" bIns="0" rtlCol="0"/>
          <a:lstStyle/>
          <a:p>
            <a:endParaRPr/>
          </a:p>
        </p:txBody>
      </p:sp>
      <p:sp>
        <p:nvSpPr>
          <p:cNvPr id="105" name="object 105"/>
          <p:cNvSpPr/>
          <p:nvPr/>
        </p:nvSpPr>
        <p:spPr>
          <a:xfrm>
            <a:off x="6587745" y="3750950"/>
            <a:ext cx="17780" cy="12700"/>
          </a:xfrm>
          <a:custGeom>
            <a:avLst/>
            <a:gdLst/>
            <a:ahLst/>
            <a:cxnLst/>
            <a:rect l="l" t="t" r="r" b="b"/>
            <a:pathLst>
              <a:path w="17779" h="12700">
                <a:moveTo>
                  <a:pt x="5334" y="0"/>
                </a:moveTo>
                <a:lnTo>
                  <a:pt x="0" y="12192"/>
                </a:lnTo>
                <a:lnTo>
                  <a:pt x="17525" y="12192"/>
                </a:lnTo>
                <a:lnTo>
                  <a:pt x="5334" y="0"/>
                </a:lnTo>
              </a:path>
            </a:pathLst>
          </a:custGeom>
          <a:ln w="3175">
            <a:solidFill>
              <a:srgbClr val="000000"/>
            </a:solidFill>
          </a:ln>
        </p:spPr>
        <p:txBody>
          <a:bodyPr wrap="square" lIns="0" tIns="0" rIns="0" bIns="0" rtlCol="0"/>
          <a:lstStyle/>
          <a:p>
            <a:endParaRPr/>
          </a:p>
        </p:txBody>
      </p:sp>
      <p:sp>
        <p:nvSpPr>
          <p:cNvPr id="106" name="object 106"/>
          <p:cNvSpPr/>
          <p:nvPr/>
        </p:nvSpPr>
        <p:spPr>
          <a:xfrm>
            <a:off x="6587745" y="3763143"/>
            <a:ext cx="17780" cy="12700"/>
          </a:xfrm>
          <a:custGeom>
            <a:avLst/>
            <a:gdLst/>
            <a:ahLst/>
            <a:cxnLst/>
            <a:rect l="l" t="t" r="r" b="b"/>
            <a:pathLst>
              <a:path w="17779" h="12700">
                <a:moveTo>
                  <a:pt x="17525" y="0"/>
                </a:moveTo>
                <a:lnTo>
                  <a:pt x="0" y="0"/>
                </a:lnTo>
                <a:lnTo>
                  <a:pt x="5334" y="12191"/>
                </a:lnTo>
                <a:lnTo>
                  <a:pt x="17525" y="0"/>
                </a:lnTo>
                <a:close/>
              </a:path>
            </a:pathLst>
          </a:custGeom>
          <a:solidFill>
            <a:srgbClr val="000000"/>
          </a:solidFill>
        </p:spPr>
        <p:txBody>
          <a:bodyPr wrap="square" lIns="0" tIns="0" rIns="0" bIns="0" rtlCol="0"/>
          <a:lstStyle/>
          <a:p>
            <a:endParaRPr/>
          </a:p>
        </p:txBody>
      </p:sp>
      <p:sp>
        <p:nvSpPr>
          <p:cNvPr id="107" name="object 107"/>
          <p:cNvSpPr/>
          <p:nvPr/>
        </p:nvSpPr>
        <p:spPr>
          <a:xfrm>
            <a:off x="6587745" y="3763143"/>
            <a:ext cx="17780" cy="12700"/>
          </a:xfrm>
          <a:custGeom>
            <a:avLst/>
            <a:gdLst/>
            <a:ahLst/>
            <a:cxnLst/>
            <a:rect l="l" t="t" r="r" b="b"/>
            <a:pathLst>
              <a:path w="17779" h="12700">
                <a:moveTo>
                  <a:pt x="0" y="0"/>
                </a:moveTo>
                <a:lnTo>
                  <a:pt x="5334" y="12191"/>
                </a:lnTo>
                <a:lnTo>
                  <a:pt x="17525" y="0"/>
                </a:lnTo>
                <a:lnTo>
                  <a:pt x="0" y="0"/>
                </a:lnTo>
              </a:path>
            </a:pathLst>
          </a:custGeom>
          <a:ln w="3175">
            <a:solidFill>
              <a:srgbClr val="000000"/>
            </a:solidFill>
          </a:ln>
        </p:spPr>
        <p:txBody>
          <a:bodyPr wrap="square" lIns="0" tIns="0" rIns="0" bIns="0" rtlCol="0"/>
          <a:lstStyle/>
          <a:p>
            <a:endParaRPr/>
          </a:p>
        </p:txBody>
      </p:sp>
      <p:sp>
        <p:nvSpPr>
          <p:cNvPr id="108" name="object 108"/>
          <p:cNvSpPr/>
          <p:nvPr/>
        </p:nvSpPr>
        <p:spPr>
          <a:xfrm>
            <a:off x="6593078" y="3763143"/>
            <a:ext cx="12700" cy="17780"/>
          </a:xfrm>
          <a:custGeom>
            <a:avLst/>
            <a:gdLst/>
            <a:ahLst/>
            <a:cxnLst/>
            <a:rect l="l" t="t" r="r" b="b"/>
            <a:pathLst>
              <a:path w="12700" h="17780">
                <a:moveTo>
                  <a:pt x="12191" y="0"/>
                </a:moveTo>
                <a:lnTo>
                  <a:pt x="0" y="12191"/>
                </a:lnTo>
                <a:lnTo>
                  <a:pt x="12191" y="17525"/>
                </a:lnTo>
                <a:lnTo>
                  <a:pt x="12191" y="0"/>
                </a:lnTo>
                <a:close/>
              </a:path>
            </a:pathLst>
          </a:custGeom>
          <a:solidFill>
            <a:srgbClr val="000000"/>
          </a:solidFill>
        </p:spPr>
        <p:txBody>
          <a:bodyPr wrap="square" lIns="0" tIns="0" rIns="0" bIns="0" rtlCol="0"/>
          <a:lstStyle/>
          <a:p>
            <a:endParaRPr/>
          </a:p>
        </p:txBody>
      </p:sp>
      <p:sp>
        <p:nvSpPr>
          <p:cNvPr id="109" name="object 109"/>
          <p:cNvSpPr/>
          <p:nvPr/>
        </p:nvSpPr>
        <p:spPr>
          <a:xfrm>
            <a:off x="6593078" y="3763143"/>
            <a:ext cx="12700" cy="17780"/>
          </a:xfrm>
          <a:custGeom>
            <a:avLst/>
            <a:gdLst/>
            <a:ahLst/>
            <a:cxnLst/>
            <a:rect l="l" t="t" r="r" b="b"/>
            <a:pathLst>
              <a:path w="12700" h="17780">
                <a:moveTo>
                  <a:pt x="0" y="12191"/>
                </a:moveTo>
                <a:lnTo>
                  <a:pt x="12191" y="17525"/>
                </a:lnTo>
                <a:lnTo>
                  <a:pt x="12191" y="0"/>
                </a:lnTo>
                <a:lnTo>
                  <a:pt x="0" y="12191"/>
                </a:lnTo>
              </a:path>
            </a:pathLst>
          </a:custGeom>
          <a:ln w="3175">
            <a:solidFill>
              <a:srgbClr val="000000"/>
            </a:solidFill>
          </a:ln>
        </p:spPr>
        <p:txBody>
          <a:bodyPr wrap="square" lIns="0" tIns="0" rIns="0" bIns="0" rtlCol="0"/>
          <a:lstStyle/>
          <a:p>
            <a:endParaRPr/>
          </a:p>
        </p:txBody>
      </p:sp>
      <p:sp>
        <p:nvSpPr>
          <p:cNvPr id="110" name="object 110"/>
          <p:cNvSpPr/>
          <p:nvPr/>
        </p:nvSpPr>
        <p:spPr>
          <a:xfrm>
            <a:off x="6605270" y="3763143"/>
            <a:ext cx="12700" cy="17780"/>
          </a:xfrm>
          <a:custGeom>
            <a:avLst/>
            <a:gdLst/>
            <a:ahLst/>
            <a:cxnLst/>
            <a:rect l="l" t="t" r="r" b="b"/>
            <a:pathLst>
              <a:path w="12700" h="17780">
                <a:moveTo>
                  <a:pt x="0" y="0"/>
                </a:moveTo>
                <a:lnTo>
                  <a:pt x="0" y="17525"/>
                </a:lnTo>
                <a:lnTo>
                  <a:pt x="12192" y="12191"/>
                </a:lnTo>
                <a:lnTo>
                  <a:pt x="0" y="0"/>
                </a:lnTo>
                <a:close/>
              </a:path>
            </a:pathLst>
          </a:custGeom>
          <a:solidFill>
            <a:srgbClr val="000000"/>
          </a:solidFill>
        </p:spPr>
        <p:txBody>
          <a:bodyPr wrap="square" lIns="0" tIns="0" rIns="0" bIns="0" rtlCol="0"/>
          <a:lstStyle/>
          <a:p>
            <a:endParaRPr/>
          </a:p>
        </p:txBody>
      </p:sp>
      <p:sp>
        <p:nvSpPr>
          <p:cNvPr id="111" name="object 111"/>
          <p:cNvSpPr/>
          <p:nvPr/>
        </p:nvSpPr>
        <p:spPr>
          <a:xfrm>
            <a:off x="6605270" y="3763143"/>
            <a:ext cx="12700" cy="17780"/>
          </a:xfrm>
          <a:custGeom>
            <a:avLst/>
            <a:gdLst/>
            <a:ahLst/>
            <a:cxnLst/>
            <a:rect l="l" t="t" r="r" b="b"/>
            <a:pathLst>
              <a:path w="12700" h="17780">
                <a:moveTo>
                  <a:pt x="0" y="17525"/>
                </a:moveTo>
                <a:lnTo>
                  <a:pt x="12192" y="12191"/>
                </a:lnTo>
                <a:lnTo>
                  <a:pt x="0" y="0"/>
                </a:lnTo>
                <a:lnTo>
                  <a:pt x="0" y="17525"/>
                </a:lnTo>
              </a:path>
            </a:pathLst>
          </a:custGeom>
          <a:ln w="3175">
            <a:solidFill>
              <a:srgbClr val="000000"/>
            </a:solidFill>
          </a:ln>
        </p:spPr>
        <p:txBody>
          <a:bodyPr wrap="square" lIns="0" tIns="0" rIns="0" bIns="0" rtlCol="0"/>
          <a:lstStyle/>
          <a:p>
            <a:endParaRPr/>
          </a:p>
        </p:txBody>
      </p:sp>
      <p:sp>
        <p:nvSpPr>
          <p:cNvPr id="112" name="object 112"/>
          <p:cNvSpPr/>
          <p:nvPr/>
        </p:nvSpPr>
        <p:spPr>
          <a:xfrm>
            <a:off x="6605270" y="3763143"/>
            <a:ext cx="17780" cy="12700"/>
          </a:xfrm>
          <a:custGeom>
            <a:avLst/>
            <a:gdLst/>
            <a:ahLst/>
            <a:cxnLst/>
            <a:rect l="l" t="t" r="r" b="b"/>
            <a:pathLst>
              <a:path w="17779" h="12700">
                <a:moveTo>
                  <a:pt x="17525" y="0"/>
                </a:moveTo>
                <a:lnTo>
                  <a:pt x="0" y="0"/>
                </a:lnTo>
                <a:lnTo>
                  <a:pt x="12192" y="12191"/>
                </a:lnTo>
                <a:lnTo>
                  <a:pt x="17525" y="0"/>
                </a:lnTo>
                <a:close/>
              </a:path>
            </a:pathLst>
          </a:custGeom>
          <a:solidFill>
            <a:srgbClr val="000000"/>
          </a:solidFill>
        </p:spPr>
        <p:txBody>
          <a:bodyPr wrap="square" lIns="0" tIns="0" rIns="0" bIns="0" rtlCol="0"/>
          <a:lstStyle/>
          <a:p>
            <a:endParaRPr/>
          </a:p>
        </p:txBody>
      </p:sp>
      <p:sp>
        <p:nvSpPr>
          <p:cNvPr id="113" name="object 113"/>
          <p:cNvSpPr/>
          <p:nvPr/>
        </p:nvSpPr>
        <p:spPr>
          <a:xfrm>
            <a:off x="6605270" y="3763143"/>
            <a:ext cx="17780" cy="12700"/>
          </a:xfrm>
          <a:custGeom>
            <a:avLst/>
            <a:gdLst/>
            <a:ahLst/>
            <a:cxnLst/>
            <a:rect l="l" t="t" r="r" b="b"/>
            <a:pathLst>
              <a:path w="17779" h="12700">
                <a:moveTo>
                  <a:pt x="12192" y="12191"/>
                </a:moveTo>
                <a:lnTo>
                  <a:pt x="17525" y="0"/>
                </a:lnTo>
                <a:lnTo>
                  <a:pt x="0" y="0"/>
                </a:lnTo>
                <a:lnTo>
                  <a:pt x="12192" y="12191"/>
                </a:lnTo>
              </a:path>
            </a:pathLst>
          </a:custGeom>
          <a:ln w="3175">
            <a:solidFill>
              <a:srgbClr val="000000"/>
            </a:solidFill>
          </a:ln>
        </p:spPr>
        <p:txBody>
          <a:bodyPr wrap="square" lIns="0" tIns="0" rIns="0" bIns="0" rtlCol="0"/>
          <a:lstStyle/>
          <a:p>
            <a:endParaRPr/>
          </a:p>
        </p:txBody>
      </p:sp>
      <p:sp>
        <p:nvSpPr>
          <p:cNvPr id="114" name="object 114"/>
          <p:cNvSpPr/>
          <p:nvPr/>
        </p:nvSpPr>
        <p:spPr>
          <a:xfrm>
            <a:off x="6605270" y="4430655"/>
            <a:ext cx="71120" cy="0"/>
          </a:xfrm>
          <a:custGeom>
            <a:avLst/>
            <a:gdLst/>
            <a:ahLst/>
            <a:cxnLst/>
            <a:rect l="l" t="t" r="r" b="b"/>
            <a:pathLst>
              <a:path w="71120">
                <a:moveTo>
                  <a:pt x="70866" y="0"/>
                </a:moveTo>
                <a:lnTo>
                  <a:pt x="0" y="0"/>
                </a:lnTo>
              </a:path>
            </a:pathLst>
          </a:custGeom>
          <a:ln w="3175">
            <a:solidFill>
              <a:srgbClr val="000000"/>
            </a:solidFill>
          </a:ln>
        </p:spPr>
        <p:txBody>
          <a:bodyPr wrap="square" lIns="0" tIns="0" rIns="0" bIns="0" rtlCol="0"/>
          <a:lstStyle/>
          <a:p>
            <a:endParaRPr/>
          </a:p>
        </p:txBody>
      </p:sp>
      <p:sp>
        <p:nvSpPr>
          <p:cNvPr id="115" name="object 115"/>
          <p:cNvSpPr/>
          <p:nvPr/>
        </p:nvSpPr>
        <p:spPr>
          <a:xfrm>
            <a:off x="7044182" y="4430655"/>
            <a:ext cx="71120" cy="0"/>
          </a:xfrm>
          <a:custGeom>
            <a:avLst/>
            <a:gdLst/>
            <a:ahLst/>
            <a:cxnLst/>
            <a:rect l="l" t="t" r="r" b="b"/>
            <a:pathLst>
              <a:path w="71120">
                <a:moveTo>
                  <a:pt x="70866" y="0"/>
                </a:moveTo>
                <a:lnTo>
                  <a:pt x="0" y="0"/>
                </a:lnTo>
              </a:path>
            </a:pathLst>
          </a:custGeom>
          <a:ln w="3175">
            <a:solidFill>
              <a:srgbClr val="000000"/>
            </a:solidFill>
          </a:ln>
        </p:spPr>
        <p:txBody>
          <a:bodyPr wrap="square" lIns="0" tIns="0" rIns="0" bIns="0" rtlCol="0"/>
          <a:lstStyle/>
          <a:p>
            <a:endParaRPr/>
          </a:p>
        </p:txBody>
      </p:sp>
      <p:sp>
        <p:nvSpPr>
          <p:cNvPr id="116" name="object 116"/>
          <p:cNvSpPr/>
          <p:nvPr/>
        </p:nvSpPr>
        <p:spPr>
          <a:xfrm>
            <a:off x="7115049" y="3337947"/>
            <a:ext cx="0" cy="1092835"/>
          </a:xfrm>
          <a:custGeom>
            <a:avLst/>
            <a:gdLst/>
            <a:ahLst/>
            <a:cxnLst/>
            <a:rect l="l" t="t" r="r" b="b"/>
            <a:pathLst>
              <a:path h="1092835">
                <a:moveTo>
                  <a:pt x="0" y="1092707"/>
                </a:moveTo>
                <a:lnTo>
                  <a:pt x="0" y="0"/>
                </a:lnTo>
              </a:path>
            </a:pathLst>
          </a:custGeom>
          <a:ln w="3175">
            <a:solidFill>
              <a:srgbClr val="000000"/>
            </a:solidFill>
          </a:ln>
        </p:spPr>
        <p:txBody>
          <a:bodyPr wrap="square" lIns="0" tIns="0" rIns="0" bIns="0" rtlCol="0"/>
          <a:lstStyle/>
          <a:p>
            <a:endParaRPr/>
          </a:p>
        </p:txBody>
      </p:sp>
      <p:sp>
        <p:nvSpPr>
          <p:cNvPr id="117" name="object 117"/>
          <p:cNvSpPr/>
          <p:nvPr/>
        </p:nvSpPr>
        <p:spPr>
          <a:xfrm>
            <a:off x="7115049" y="3325754"/>
            <a:ext cx="17780" cy="12700"/>
          </a:xfrm>
          <a:custGeom>
            <a:avLst/>
            <a:gdLst/>
            <a:ahLst/>
            <a:cxnLst/>
            <a:rect l="l" t="t" r="r" b="b"/>
            <a:pathLst>
              <a:path w="17779" h="12700">
                <a:moveTo>
                  <a:pt x="12191" y="0"/>
                </a:moveTo>
                <a:lnTo>
                  <a:pt x="0" y="12192"/>
                </a:lnTo>
                <a:lnTo>
                  <a:pt x="17525" y="12192"/>
                </a:lnTo>
                <a:lnTo>
                  <a:pt x="12191" y="0"/>
                </a:lnTo>
                <a:close/>
              </a:path>
            </a:pathLst>
          </a:custGeom>
          <a:solidFill>
            <a:srgbClr val="000000"/>
          </a:solidFill>
        </p:spPr>
        <p:txBody>
          <a:bodyPr wrap="square" lIns="0" tIns="0" rIns="0" bIns="0" rtlCol="0"/>
          <a:lstStyle/>
          <a:p>
            <a:endParaRPr/>
          </a:p>
        </p:txBody>
      </p:sp>
      <p:sp>
        <p:nvSpPr>
          <p:cNvPr id="118" name="object 118"/>
          <p:cNvSpPr/>
          <p:nvPr/>
        </p:nvSpPr>
        <p:spPr>
          <a:xfrm>
            <a:off x="7115049" y="3325754"/>
            <a:ext cx="17780" cy="12700"/>
          </a:xfrm>
          <a:custGeom>
            <a:avLst/>
            <a:gdLst/>
            <a:ahLst/>
            <a:cxnLst/>
            <a:rect l="l" t="t" r="r" b="b"/>
            <a:pathLst>
              <a:path w="17779" h="12700">
                <a:moveTo>
                  <a:pt x="17525" y="12192"/>
                </a:moveTo>
                <a:lnTo>
                  <a:pt x="12191" y="0"/>
                </a:lnTo>
                <a:lnTo>
                  <a:pt x="0" y="12192"/>
                </a:lnTo>
                <a:lnTo>
                  <a:pt x="17525" y="12192"/>
                </a:lnTo>
              </a:path>
            </a:pathLst>
          </a:custGeom>
          <a:ln w="3175">
            <a:solidFill>
              <a:srgbClr val="000000"/>
            </a:solidFill>
          </a:ln>
        </p:spPr>
        <p:txBody>
          <a:bodyPr wrap="square" lIns="0" tIns="0" rIns="0" bIns="0" rtlCol="0"/>
          <a:lstStyle/>
          <a:p>
            <a:endParaRPr/>
          </a:p>
        </p:txBody>
      </p:sp>
      <p:sp>
        <p:nvSpPr>
          <p:cNvPr id="119" name="object 119"/>
          <p:cNvSpPr/>
          <p:nvPr/>
        </p:nvSpPr>
        <p:spPr>
          <a:xfrm>
            <a:off x="7115049" y="3320421"/>
            <a:ext cx="12700" cy="17780"/>
          </a:xfrm>
          <a:custGeom>
            <a:avLst/>
            <a:gdLst/>
            <a:ahLst/>
            <a:cxnLst/>
            <a:rect l="l" t="t" r="r" b="b"/>
            <a:pathLst>
              <a:path w="12700" h="17780">
                <a:moveTo>
                  <a:pt x="0" y="0"/>
                </a:moveTo>
                <a:lnTo>
                  <a:pt x="0" y="17525"/>
                </a:lnTo>
                <a:lnTo>
                  <a:pt x="12191" y="5333"/>
                </a:lnTo>
                <a:lnTo>
                  <a:pt x="0" y="0"/>
                </a:lnTo>
                <a:close/>
              </a:path>
            </a:pathLst>
          </a:custGeom>
          <a:solidFill>
            <a:srgbClr val="000000"/>
          </a:solidFill>
        </p:spPr>
        <p:txBody>
          <a:bodyPr wrap="square" lIns="0" tIns="0" rIns="0" bIns="0" rtlCol="0"/>
          <a:lstStyle/>
          <a:p>
            <a:endParaRPr/>
          </a:p>
        </p:txBody>
      </p:sp>
      <p:sp>
        <p:nvSpPr>
          <p:cNvPr id="120" name="object 120"/>
          <p:cNvSpPr/>
          <p:nvPr/>
        </p:nvSpPr>
        <p:spPr>
          <a:xfrm>
            <a:off x="7115049" y="3320421"/>
            <a:ext cx="12700" cy="17780"/>
          </a:xfrm>
          <a:custGeom>
            <a:avLst/>
            <a:gdLst/>
            <a:ahLst/>
            <a:cxnLst/>
            <a:rect l="l" t="t" r="r" b="b"/>
            <a:pathLst>
              <a:path w="12700" h="17780">
                <a:moveTo>
                  <a:pt x="12191" y="5333"/>
                </a:moveTo>
                <a:lnTo>
                  <a:pt x="0" y="0"/>
                </a:lnTo>
                <a:lnTo>
                  <a:pt x="0" y="17525"/>
                </a:lnTo>
                <a:lnTo>
                  <a:pt x="12191" y="5333"/>
                </a:lnTo>
              </a:path>
            </a:pathLst>
          </a:custGeom>
          <a:ln w="3175">
            <a:solidFill>
              <a:srgbClr val="000000"/>
            </a:solidFill>
          </a:ln>
        </p:spPr>
        <p:txBody>
          <a:bodyPr wrap="square" lIns="0" tIns="0" rIns="0" bIns="0" rtlCol="0"/>
          <a:lstStyle/>
          <a:p>
            <a:endParaRPr/>
          </a:p>
        </p:txBody>
      </p:sp>
      <p:sp>
        <p:nvSpPr>
          <p:cNvPr id="121" name="object 121"/>
          <p:cNvSpPr/>
          <p:nvPr/>
        </p:nvSpPr>
        <p:spPr>
          <a:xfrm>
            <a:off x="7102095" y="3320421"/>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122" name="object 122"/>
          <p:cNvSpPr/>
          <p:nvPr/>
        </p:nvSpPr>
        <p:spPr>
          <a:xfrm>
            <a:off x="7102095" y="3320421"/>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123" name="object 123"/>
          <p:cNvSpPr/>
          <p:nvPr/>
        </p:nvSpPr>
        <p:spPr>
          <a:xfrm>
            <a:off x="7097522" y="3325754"/>
            <a:ext cx="17780" cy="12700"/>
          </a:xfrm>
          <a:custGeom>
            <a:avLst/>
            <a:gdLst/>
            <a:ahLst/>
            <a:cxnLst/>
            <a:rect l="l" t="t" r="r" b="b"/>
            <a:pathLst>
              <a:path w="17779" h="12700">
                <a:moveTo>
                  <a:pt x="4572" y="0"/>
                </a:moveTo>
                <a:lnTo>
                  <a:pt x="0" y="12192"/>
                </a:lnTo>
                <a:lnTo>
                  <a:pt x="17526" y="12192"/>
                </a:lnTo>
                <a:lnTo>
                  <a:pt x="4572" y="0"/>
                </a:lnTo>
                <a:close/>
              </a:path>
            </a:pathLst>
          </a:custGeom>
          <a:solidFill>
            <a:srgbClr val="000000"/>
          </a:solidFill>
        </p:spPr>
        <p:txBody>
          <a:bodyPr wrap="square" lIns="0" tIns="0" rIns="0" bIns="0" rtlCol="0"/>
          <a:lstStyle/>
          <a:p>
            <a:endParaRPr/>
          </a:p>
        </p:txBody>
      </p:sp>
      <p:sp>
        <p:nvSpPr>
          <p:cNvPr id="124" name="object 124"/>
          <p:cNvSpPr/>
          <p:nvPr/>
        </p:nvSpPr>
        <p:spPr>
          <a:xfrm>
            <a:off x="7097522" y="3325754"/>
            <a:ext cx="17780" cy="12700"/>
          </a:xfrm>
          <a:custGeom>
            <a:avLst/>
            <a:gdLst/>
            <a:ahLst/>
            <a:cxnLst/>
            <a:rect l="l" t="t" r="r" b="b"/>
            <a:pathLst>
              <a:path w="17779" h="12700">
                <a:moveTo>
                  <a:pt x="4572" y="0"/>
                </a:moveTo>
                <a:lnTo>
                  <a:pt x="0" y="12192"/>
                </a:lnTo>
                <a:lnTo>
                  <a:pt x="17526" y="12192"/>
                </a:lnTo>
                <a:lnTo>
                  <a:pt x="4572" y="0"/>
                </a:lnTo>
              </a:path>
            </a:pathLst>
          </a:custGeom>
          <a:ln w="3175">
            <a:solidFill>
              <a:srgbClr val="000000"/>
            </a:solidFill>
          </a:ln>
        </p:spPr>
        <p:txBody>
          <a:bodyPr wrap="square" lIns="0" tIns="0" rIns="0" bIns="0" rtlCol="0"/>
          <a:lstStyle/>
          <a:p>
            <a:endParaRPr/>
          </a:p>
        </p:txBody>
      </p:sp>
      <p:sp>
        <p:nvSpPr>
          <p:cNvPr id="125" name="object 125"/>
          <p:cNvSpPr/>
          <p:nvPr/>
        </p:nvSpPr>
        <p:spPr>
          <a:xfrm>
            <a:off x="7097522" y="3337947"/>
            <a:ext cx="17780" cy="13335"/>
          </a:xfrm>
          <a:custGeom>
            <a:avLst/>
            <a:gdLst/>
            <a:ahLst/>
            <a:cxnLst/>
            <a:rect l="l" t="t" r="r" b="b"/>
            <a:pathLst>
              <a:path w="17779" h="13335">
                <a:moveTo>
                  <a:pt x="17526" y="0"/>
                </a:moveTo>
                <a:lnTo>
                  <a:pt x="0" y="0"/>
                </a:lnTo>
                <a:lnTo>
                  <a:pt x="4572" y="12953"/>
                </a:lnTo>
                <a:lnTo>
                  <a:pt x="17526" y="0"/>
                </a:lnTo>
                <a:close/>
              </a:path>
            </a:pathLst>
          </a:custGeom>
          <a:solidFill>
            <a:srgbClr val="000000"/>
          </a:solidFill>
        </p:spPr>
        <p:txBody>
          <a:bodyPr wrap="square" lIns="0" tIns="0" rIns="0" bIns="0" rtlCol="0"/>
          <a:lstStyle/>
          <a:p>
            <a:endParaRPr/>
          </a:p>
        </p:txBody>
      </p:sp>
      <p:sp>
        <p:nvSpPr>
          <p:cNvPr id="126" name="object 126"/>
          <p:cNvSpPr/>
          <p:nvPr/>
        </p:nvSpPr>
        <p:spPr>
          <a:xfrm>
            <a:off x="7097522" y="3337947"/>
            <a:ext cx="17780" cy="13335"/>
          </a:xfrm>
          <a:custGeom>
            <a:avLst/>
            <a:gdLst/>
            <a:ahLst/>
            <a:cxnLst/>
            <a:rect l="l" t="t" r="r" b="b"/>
            <a:pathLst>
              <a:path w="17779" h="13335">
                <a:moveTo>
                  <a:pt x="0" y="0"/>
                </a:moveTo>
                <a:lnTo>
                  <a:pt x="4572" y="12953"/>
                </a:lnTo>
                <a:lnTo>
                  <a:pt x="17526" y="0"/>
                </a:lnTo>
                <a:lnTo>
                  <a:pt x="0" y="0"/>
                </a:lnTo>
              </a:path>
            </a:pathLst>
          </a:custGeom>
          <a:ln w="3175">
            <a:solidFill>
              <a:srgbClr val="000000"/>
            </a:solidFill>
          </a:ln>
        </p:spPr>
        <p:txBody>
          <a:bodyPr wrap="square" lIns="0" tIns="0" rIns="0" bIns="0" rtlCol="0"/>
          <a:lstStyle/>
          <a:p>
            <a:endParaRPr/>
          </a:p>
        </p:txBody>
      </p:sp>
      <p:sp>
        <p:nvSpPr>
          <p:cNvPr id="127" name="object 127"/>
          <p:cNvSpPr/>
          <p:nvPr/>
        </p:nvSpPr>
        <p:spPr>
          <a:xfrm>
            <a:off x="7102095" y="3337947"/>
            <a:ext cx="13335" cy="18415"/>
          </a:xfrm>
          <a:custGeom>
            <a:avLst/>
            <a:gdLst/>
            <a:ahLst/>
            <a:cxnLst/>
            <a:rect l="l" t="t" r="r" b="b"/>
            <a:pathLst>
              <a:path w="13335" h="18414">
                <a:moveTo>
                  <a:pt x="12954" y="0"/>
                </a:moveTo>
                <a:lnTo>
                  <a:pt x="0" y="12953"/>
                </a:lnTo>
                <a:lnTo>
                  <a:pt x="12954" y="18287"/>
                </a:lnTo>
                <a:lnTo>
                  <a:pt x="12954" y="0"/>
                </a:lnTo>
                <a:close/>
              </a:path>
            </a:pathLst>
          </a:custGeom>
          <a:solidFill>
            <a:srgbClr val="000000"/>
          </a:solidFill>
        </p:spPr>
        <p:txBody>
          <a:bodyPr wrap="square" lIns="0" tIns="0" rIns="0" bIns="0" rtlCol="0"/>
          <a:lstStyle/>
          <a:p>
            <a:endParaRPr/>
          </a:p>
        </p:txBody>
      </p:sp>
      <p:sp>
        <p:nvSpPr>
          <p:cNvPr id="128" name="object 128"/>
          <p:cNvSpPr/>
          <p:nvPr/>
        </p:nvSpPr>
        <p:spPr>
          <a:xfrm>
            <a:off x="7102095" y="3337947"/>
            <a:ext cx="13335" cy="18415"/>
          </a:xfrm>
          <a:custGeom>
            <a:avLst/>
            <a:gdLst/>
            <a:ahLst/>
            <a:cxnLst/>
            <a:rect l="l" t="t" r="r" b="b"/>
            <a:pathLst>
              <a:path w="13335" h="18414">
                <a:moveTo>
                  <a:pt x="0" y="12953"/>
                </a:moveTo>
                <a:lnTo>
                  <a:pt x="12954" y="18287"/>
                </a:lnTo>
                <a:lnTo>
                  <a:pt x="12954" y="0"/>
                </a:lnTo>
                <a:lnTo>
                  <a:pt x="0" y="12953"/>
                </a:lnTo>
              </a:path>
            </a:pathLst>
          </a:custGeom>
          <a:ln w="3175">
            <a:solidFill>
              <a:srgbClr val="000000"/>
            </a:solidFill>
          </a:ln>
        </p:spPr>
        <p:txBody>
          <a:bodyPr wrap="square" lIns="0" tIns="0" rIns="0" bIns="0" rtlCol="0"/>
          <a:lstStyle/>
          <a:p>
            <a:endParaRPr/>
          </a:p>
        </p:txBody>
      </p:sp>
      <p:sp>
        <p:nvSpPr>
          <p:cNvPr id="129" name="object 129"/>
          <p:cNvSpPr/>
          <p:nvPr/>
        </p:nvSpPr>
        <p:spPr>
          <a:xfrm>
            <a:off x="7115049" y="3337947"/>
            <a:ext cx="12700" cy="18415"/>
          </a:xfrm>
          <a:custGeom>
            <a:avLst/>
            <a:gdLst/>
            <a:ahLst/>
            <a:cxnLst/>
            <a:rect l="l" t="t" r="r" b="b"/>
            <a:pathLst>
              <a:path w="12700" h="18414">
                <a:moveTo>
                  <a:pt x="0" y="0"/>
                </a:moveTo>
                <a:lnTo>
                  <a:pt x="0" y="18287"/>
                </a:lnTo>
                <a:lnTo>
                  <a:pt x="12191" y="12953"/>
                </a:lnTo>
                <a:lnTo>
                  <a:pt x="0" y="0"/>
                </a:lnTo>
                <a:close/>
              </a:path>
            </a:pathLst>
          </a:custGeom>
          <a:solidFill>
            <a:srgbClr val="000000"/>
          </a:solidFill>
        </p:spPr>
        <p:txBody>
          <a:bodyPr wrap="square" lIns="0" tIns="0" rIns="0" bIns="0" rtlCol="0"/>
          <a:lstStyle/>
          <a:p>
            <a:endParaRPr/>
          </a:p>
        </p:txBody>
      </p:sp>
      <p:sp>
        <p:nvSpPr>
          <p:cNvPr id="130" name="object 130"/>
          <p:cNvSpPr/>
          <p:nvPr/>
        </p:nvSpPr>
        <p:spPr>
          <a:xfrm>
            <a:off x="7115049" y="3337947"/>
            <a:ext cx="12700" cy="18415"/>
          </a:xfrm>
          <a:custGeom>
            <a:avLst/>
            <a:gdLst/>
            <a:ahLst/>
            <a:cxnLst/>
            <a:rect l="l" t="t" r="r" b="b"/>
            <a:pathLst>
              <a:path w="12700" h="18414">
                <a:moveTo>
                  <a:pt x="0" y="18287"/>
                </a:moveTo>
                <a:lnTo>
                  <a:pt x="12191" y="12953"/>
                </a:lnTo>
                <a:lnTo>
                  <a:pt x="0" y="0"/>
                </a:lnTo>
                <a:lnTo>
                  <a:pt x="0" y="18287"/>
                </a:lnTo>
              </a:path>
            </a:pathLst>
          </a:custGeom>
          <a:ln w="3175">
            <a:solidFill>
              <a:srgbClr val="000000"/>
            </a:solidFill>
          </a:ln>
        </p:spPr>
        <p:txBody>
          <a:bodyPr wrap="square" lIns="0" tIns="0" rIns="0" bIns="0" rtlCol="0"/>
          <a:lstStyle/>
          <a:p>
            <a:endParaRPr/>
          </a:p>
        </p:txBody>
      </p:sp>
      <p:sp>
        <p:nvSpPr>
          <p:cNvPr id="131" name="object 131"/>
          <p:cNvSpPr/>
          <p:nvPr/>
        </p:nvSpPr>
        <p:spPr>
          <a:xfrm>
            <a:off x="7115049" y="3337947"/>
            <a:ext cx="17780" cy="13335"/>
          </a:xfrm>
          <a:custGeom>
            <a:avLst/>
            <a:gdLst/>
            <a:ahLst/>
            <a:cxnLst/>
            <a:rect l="l" t="t" r="r" b="b"/>
            <a:pathLst>
              <a:path w="17779" h="13335">
                <a:moveTo>
                  <a:pt x="17525" y="0"/>
                </a:moveTo>
                <a:lnTo>
                  <a:pt x="0" y="0"/>
                </a:lnTo>
                <a:lnTo>
                  <a:pt x="12191" y="12953"/>
                </a:lnTo>
                <a:lnTo>
                  <a:pt x="17525" y="0"/>
                </a:lnTo>
                <a:close/>
              </a:path>
            </a:pathLst>
          </a:custGeom>
          <a:solidFill>
            <a:srgbClr val="000000"/>
          </a:solidFill>
        </p:spPr>
        <p:txBody>
          <a:bodyPr wrap="square" lIns="0" tIns="0" rIns="0" bIns="0" rtlCol="0"/>
          <a:lstStyle/>
          <a:p>
            <a:endParaRPr/>
          </a:p>
        </p:txBody>
      </p:sp>
      <p:sp>
        <p:nvSpPr>
          <p:cNvPr id="132" name="object 132"/>
          <p:cNvSpPr/>
          <p:nvPr/>
        </p:nvSpPr>
        <p:spPr>
          <a:xfrm>
            <a:off x="7115049" y="3337947"/>
            <a:ext cx="17780" cy="13335"/>
          </a:xfrm>
          <a:custGeom>
            <a:avLst/>
            <a:gdLst/>
            <a:ahLst/>
            <a:cxnLst/>
            <a:rect l="l" t="t" r="r" b="b"/>
            <a:pathLst>
              <a:path w="17779" h="13335">
                <a:moveTo>
                  <a:pt x="12191" y="12953"/>
                </a:moveTo>
                <a:lnTo>
                  <a:pt x="17525" y="0"/>
                </a:lnTo>
                <a:lnTo>
                  <a:pt x="0" y="0"/>
                </a:lnTo>
                <a:lnTo>
                  <a:pt x="12191" y="12953"/>
                </a:lnTo>
              </a:path>
            </a:pathLst>
          </a:custGeom>
          <a:ln w="3175">
            <a:solidFill>
              <a:srgbClr val="000000"/>
            </a:solidFill>
          </a:ln>
        </p:spPr>
        <p:txBody>
          <a:bodyPr wrap="square" lIns="0" tIns="0" rIns="0" bIns="0" rtlCol="0"/>
          <a:lstStyle/>
          <a:p>
            <a:endParaRPr/>
          </a:p>
        </p:txBody>
      </p:sp>
      <p:sp>
        <p:nvSpPr>
          <p:cNvPr id="133" name="object 133"/>
          <p:cNvSpPr/>
          <p:nvPr/>
        </p:nvSpPr>
        <p:spPr>
          <a:xfrm>
            <a:off x="5242814" y="3962786"/>
            <a:ext cx="17780" cy="13335"/>
          </a:xfrm>
          <a:custGeom>
            <a:avLst/>
            <a:gdLst/>
            <a:ahLst/>
            <a:cxnLst/>
            <a:rect l="l" t="t" r="r" b="b"/>
            <a:pathLst>
              <a:path w="17779" h="13335">
                <a:moveTo>
                  <a:pt x="12191" y="0"/>
                </a:moveTo>
                <a:lnTo>
                  <a:pt x="0" y="12954"/>
                </a:lnTo>
                <a:lnTo>
                  <a:pt x="17525" y="12954"/>
                </a:lnTo>
                <a:lnTo>
                  <a:pt x="12191" y="0"/>
                </a:lnTo>
                <a:close/>
              </a:path>
            </a:pathLst>
          </a:custGeom>
          <a:solidFill>
            <a:srgbClr val="000000"/>
          </a:solidFill>
        </p:spPr>
        <p:txBody>
          <a:bodyPr wrap="square" lIns="0" tIns="0" rIns="0" bIns="0" rtlCol="0"/>
          <a:lstStyle/>
          <a:p>
            <a:endParaRPr/>
          </a:p>
        </p:txBody>
      </p:sp>
      <p:sp>
        <p:nvSpPr>
          <p:cNvPr id="134" name="object 134"/>
          <p:cNvSpPr/>
          <p:nvPr/>
        </p:nvSpPr>
        <p:spPr>
          <a:xfrm>
            <a:off x="5242814" y="3962786"/>
            <a:ext cx="17780" cy="13335"/>
          </a:xfrm>
          <a:custGeom>
            <a:avLst/>
            <a:gdLst/>
            <a:ahLst/>
            <a:cxnLst/>
            <a:rect l="l" t="t" r="r" b="b"/>
            <a:pathLst>
              <a:path w="17779" h="13335">
                <a:moveTo>
                  <a:pt x="17525" y="12954"/>
                </a:moveTo>
                <a:lnTo>
                  <a:pt x="12191" y="0"/>
                </a:lnTo>
                <a:lnTo>
                  <a:pt x="0" y="12954"/>
                </a:lnTo>
                <a:lnTo>
                  <a:pt x="17525" y="12954"/>
                </a:lnTo>
              </a:path>
            </a:pathLst>
          </a:custGeom>
          <a:ln w="3175">
            <a:solidFill>
              <a:srgbClr val="000000"/>
            </a:solidFill>
          </a:ln>
        </p:spPr>
        <p:txBody>
          <a:bodyPr wrap="square" lIns="0" tIns="0" rIns="0" bIns="0" rtlCol="0"/>
          <a:lstStyle/>
          <a:p>
            <a:endParaRPr/>
          </a:p>
        </p:txBody>
      </p:sp>
      <p:sp>
        <p:nvSpPr>
          <p:cNvPr id="135" name="object 135"/>
          <p:cNvSpPr/>
          <p:nvPr/>
        </p:nvSpPr>
        <p:spPr>
          <a:xfrm>
            <a:off x="5242814" y="3957453"/>
            <a:ext cx="12700" cy="18415"/>
          </a:xfrm>
          <a:custGeom>
            <a:avLst/>
            <a:gdLst/>
            <a:ahLst/>
            <a:cxnLst/>
            <a:rect l="l" t="t" r="r" b="b"/>
            <a:pathLst>
              <a:path w="12700" h="18414">
                <a:moveTo>
                  <a:pt x="0" y="0"/>
                </a:moveTo>
                <a:lnTo>
                  <a:pt x="0" y="18288"/>
                </a:lnTo>
                <a:lnTo>
                  <a:pt x="12191" y="5333"/>
                </a:lnTo>
                <a:lnTo>
                  <a:pt x="0" y="0"/>
                </a:lnTo>
                <a:close/>
              </a:path>
            </a:pathLst>
          </a:custGeom>
          <a:solidFill>
            <a:srgbClr val="000000"/>
          </a:solidFill>
        </p:spPr>
        <p:txBody>
          <a:bodyPr wrap="square" lIns="0" tIns="0" rIns="0" bIns="0" rtlCol="0"/>
          <a:lstStyle/>
          <a:p>
            <a:endParaRPr/>
          </a:p>
        </p:txBody>
      </p:sp>
      <p:sp>
        <p:nvSpPr>
          <p:cNvPr id="136" name="object 136"/>
          <p:cNvSpPr/>
          <p:nvPr/>
        </p:nvSpPr>
        <p:spPr>
          <a:xfrm>
            <a:off x="5242814" y="3957453"/>
            <a:ext cx="12700" cy="18415"/>
          </a:xfrm>
          <a:custGeom>
            <a:avLst/>
            <a:gdLst/>
            <a:ahLst/>
            <a:cxnLst/>
            <a:rect l="l" t="t" r="r" b="b"/>
            <a:pathLst>
              <a:path w="12700" h="18414">
                <a:moveTo>
                  <a:pt x="12191" y="5333"/>
                </a:moveTo>
                <a:lnTo>
                  <a:pt x="0" y="0"/>
                </a:lnTo>
                <a:lnTo>
                  <a:pt x="0" y="18288"/>
                </a:lnTo>
                <a:lnTo>
                  <a:pt x="12191" y="5333"/>
                </a:lnTo>
              </a:path>
            </a:pathLst>
          </a:custGeom>
          <a:ln w="3175">
            <a:solidFill>
              <a:srgbClr val="000000"/>
            </a:solidFill>
          </a:ln>
        </p:spPr>
        <p:txBody>
          <a:bodyPr wrap="square" lIns="0" tIns="0" rIns="0" bIns="0" rtlCol="0"/>
          <a:lstStyle/>
          <a:p>
            <a:endParaRPr/>
          </a:p>
        </p:txBody>
      </p:sp>
      <p:sp>
        <p:nvSpPr>
          <p:cNvPr id="137" name="object 137"/>
          <p:cNvSpPr/>
          <p:nvPr/>
        </p:nvSpPr>
        <p:spPr>
          <a:xfrm>
            <a:off x="5229861" y="3957453"/>
            <a:ext cx="13335" cy="18415"/>
          </a:xfrm>
          <a:custGeom>
            <a:avLst/>
            <a:gdLst/>
            <a:ahLst/>
            <a:cxnLst/>
            <a:rect l="l" t="t" r="r" b="b"/>
            <a:pathLst>
              <a:path w="13335" h="18414">
                <a:moveTo>
                  <a:pt x="12953" y="0"/>
                </a:moveTo>
                <a:lnTo>
                  <a:pt x="0" y="5333"/>
                </a:lnTo>
                <a:lnTo>
                  <a:pt x="12953" y="18288"/>
                </a:lnTo>
                <a:lnTo>
                  <a:pt x="12953" y="0"/>
                </a:lnTo>
                <a:close/>
              </a:path>
            </a:pathLst>
          </a:custGeom>
          <a:solidFill>
            <a:srgbClr val="000000"/>
          </a:solidFill>
        </p:spPr>
        <p:txBody>
          <a:bodyPr wrap="square" lIns="0" tIns="0" rIns="0" bIns="0" rtlCol="0"/>
          <a:lstStyle/>
          <a:p>
            <a:endParaRPr/>
          </a:p>
        </p:txBody>
      </p:sp>
      <p:sp>
        <p:nvSpPr>
          <p:cNvPr id="138" name="object 138"/>
          <p:cNvSpPr/>
          <p:nvPr/>
        </p:nvSpPr>
        <p:spPr>
          <a:xfrm>
            <a:off x="5229861" y="3957453"/>
            <a:ext cx="13335" cy="18415"/>
          </a:xfrm>
          <a:custGeom>
            <a:avLst/>
            <a:gdLst/>
            <a:ahLst/>
            <a:cxnLst/>
            <a:rect l="l" t="t" r="r" b="b"/>
            <a:pathLst>
              <a:path w="13335" h="18414">
                <a:moveTo>
                  <a:pt x="12953" y="0"/>
                </a:moveTo>
                <a:lnTo>
                  <a:pt x="0" y="5333"/>
                </a:lnTo>
                <a:lnTo>
                  <a:pt x="12953" y="18288"/>
                </a:lnTo>
                <a:lnTo>
                  <a:pt x="12953" y="0"/>
                </a:lnTo>
              </a:path>
            </a:pathLst>
          </a:custGeom>
          <a:ln w="3175">
            <a:solidFill>
              <a:srgbClr val="000000"/>
            </a:solidFill>
          </a:ln>
        </p:spPr>
        <p:txBody>
          <a:bodyPr wrap="square" lIns="0" tIns="0" rIns="0" bIns="0" rtlCol="0"/>
          <a:lstStyle/>
          <a:p>
            <a:endParaRPr/>
          </a:p>
        </p:txBody>
      </p:sp>
      <p:sp>
        <p:nvSpPr>
          <p:cNvPr id="139" name="object 139"/>
          <p:cNvSpPr/>
          <p:nvPr/>
        </p:nvSpPr>
        <p:spPr>
          <a:xfrm>
            <a:off x="5225288" y="3962786"/>
            <a:ext cx="17780" cy="13335"/>
          </a:xfrm>
          <a:custGeom>
            <a:avLst/>
            <a:gdLst/>
            <a:ahLst/>
            <a:cxnLst/>
            <a:rect l="l" t="t" r="r" b="b"/>
            <a:pathLst>
              <a:path w="17779" h="13335">
                <a:moveTo>
                  <a:pt x="4572" y="0"/>
                </a:moveTo>
                <a:lnTo>
                  <a:pt x="0" y="12954"/>
                </a:lnTo>
                <a:lnTo>
                  <a:pt x="17525" y="12954"/>
                </a:lnTo>
                <a:lnTo>
                  <a:pt x="4572" y="0"/>
                </a:lnTo>
                <a:close/>
              </a:path>
            </a:pathLst>
          </a:custGeom>
          <a:solidFill>
            <a:srgbClr val="000000"/>
          </a:solidFill>
        </p:spPr>
        <p:txBody>
          <a:bodyPr wrap="square" lIns="0" tIns="0" rIns="0" bIns="0" rtlCol="0"/>
          <a:lstStyle/>
          <a:p>
            <a:endParaRPr/>
          </a:p>
        </p:txBody>
      </p:sp>
      <p:sp>
        <p:nvSpPr>
          <p:cNvPr id="140" name="object 140"/>
          <p:cNvSpPr/>
          <p:nvPr/>
        </p:nvSpPr>
        <p:spPr>
          <a:xfrm>
            <a:off x="5225288" y="3962786"/>
            <a:ext cx="17780" cy="13335"/>
          </a:xfrm>
          <a:custGeom>
            <a:avLst/>
            <a:gdLst/>
            <a:ahLst/>
            <a:cxnLst/>
            <a:rect l="l" t="t" r="r" b="b"/>
            <a:pathLst>
              <a:path w="17779" h="13335">
                <a:moveTo>
                  <a:pt x="4572" y="0"/>
                </a:moveTo>
                <a:lnTo>
                  <a:pt x="0" y="12954"/>
                </a:lnTo>
                <a:lnTo>
                  <a:pt x="17525" y="12954"/>
                </a:lnTo>
                <a:lnTo>
                  <a:pt x="4572" y="0"/>
                </a:lnTo>
              </a:path>
            </a:pathLst>
          </a:custGeom>
          <a:ln w="3175">
            <a:solidFill>
              <a:srgbClr val="000000"/>
            </a:solidFill>
          </a:ln>
        </p:spPr>
        <p:txBody>
          <a:bodyPr wrap="square" lIns="0" tIns="0" rIns="0" bIns="0" rtlCol="0"/>
          <a:lstStyle/>
          <a:p>
            <a:endParaRPr/>
          </a:p>
        </p:txBody>
      </p:sp>
      <p:sp>
        <p:nvSpPr>
          <p:cNvPr id="141" name="object 141"/>
          <p:cNvSpPr/>
          <p:nvPr/>
        </p:nvSpPr>
        <p:spPr>
          <a:xfrm>
            <a:off x="5225288" y="3975741"/>
            <a:ext cx="17780" cy="12700"/>
          </a:xfrm>
          <a:custGeom>
            <a:avLst/>
            <a:gdLst/>
            <a:ahLst/>
            <a:cxnLst/>
            <a:rect l="l" t="t" r="r" b="b"/>
            <a:pathLst>
              <a:path w="17779" h="12700">
                <a:moveTo>
                  <a:pt x="17525" y="0"/>
                </a:moveTo>
                <a:lnTo>
                  <a:pt x="0" y="0"/>
                </a:lnTo>
                <a:lnTo>
                  <a:pt x="4572" y="12191"/>
                </a:lnTo>
                <a:lnTo>
                  <a:pt x="17525" y="0"/>
                </a:lnTo>
                <a:close/>
              </a:path>
            </a:pathLst>
          </a:custGeom>
          <a:solidFill>
            <a:srgbClr val="000000"/>
          </a:solidFill>
        </p:spPr>
        <p:txBody>
          <a:bodyPr wrap="square" lIns="0" tIns="0" rIns="0" bIns="0" rtlCol="0"/>
          <a:lstStyle/>
          <a:p>
            <a:endParaRPr/>
          </a:p>
        </p:txBody>
      </p:sp>
      <p:sp>
        <p:nvSpPr>
          <p:cNvPr id="142" name="object 142"/>
          <p:cNvSpPr/>
          <p:nvPr/>
        </p:nvSpPr>
        <p:spPr>
          <a:xfrm>
            <a:off x="5225288" y="3975741"/>
            <a:ext cx="17780" cy="12700"/>
          </a:xfrm>
          <a:custGeom>
            <a:avLst/>
            <a:gdLst/>
            <a:ahLst/>
            <a:cxnLst/>
            <a:rect l="l" t="t" r="r" b="b"/>
            <a:pathLst>
              <a:path w="17779" h="12700">
                <a:moveTo>
                  <a:pt x="0" y="0"/>
                </a:moveTo>
                <a:lnTo>
                  <a:pt x="4572" y="12191"/>
                </a:lnTo>
                <a:lnTo>
                  <a:pt x="17525" y="0"/>
                </a:lnTo>
                <a:lnTo>
                  <a:pt x="0" y="0"/>
                </a:lnTo>
              </a:path>
            </a:pathLst>
          </a:custGeom>
          <a:ln w="3175">
            <a:solidFill>
              <a:srgbClr val="000000"/>
            </a:solidFill>
          </a:ln>
        </p:spPr>
        <p:txBody>
          <a:bodyPr wrap="square" lIns="0" tIns="0" rIns="0" bIns="0" rtlCol="0"/>
          <a:lstStyle/>
          <a:p>
            <a:endParaRPr/>
          </a:p>
        </p:txBody>
      </p:sp>
      <p:sp>
        <p:nvSpPr>
          <p:cNvPr id="143" name="object 143"/>
          <p:cNvSpPr/>
          <p:nvPr/>
        </p:nvSpPr>
        <p:spPr>
          <a:xfrm>
            <a:off x="5229861" y="3975741"/>
            <a:ext cx="13335" cy="17780"/>
          </a:xfrm>
          <a:custGeom>
            <a:avLst/>
            <a:gdLst/>
            <a:ahLst/>
            <a:cxnLst/>
            <a:rect l="l" t="t" r="r" b="b"/>
            <a:pathLst>
              <a:path w="13335" h="17779">
                <a:moveTo>
                  <a:pt x="12953" y="0"/>
                </a:moveTo>
                <a:lnTo>
                  <a:pt x="0" y="12191"/>
                </a:lnTo>
                <a:lnTo>
                  <a:pt x="12953" y="17525"/>
                </a:lnTo>
                <a:lnTo>
                  <a:pt x="12953" y="0"/>
                </a:lnTo>
                <a:close/>
              </a:path>
            </a:pathLst>
          </a:custGeom>
          <a:solidFill>
            <a:srgbClr val="000000"/>
          </a:solidFill>
        </p:spPr>
        <p:txBody>
          <a:bodyPr wrap="square" lIns="0" tIns="0" rIns="0" bIns="0" rtlCol="0"/>
          <a:lstStyle/>
          <a:p>
            <a:endParaRPr/>
          </a:p>
        </p:txBody>
      </p:sp>
      <p:sp>
        <p:nvSpPr>
          <p:cNvPr id="144" name="object 144"/>
          <p:cNvSpPr/>
          <p:nvPr/>
        </p:nvSpPr>
        <p:spPr>
          <a:xfrm>
            <a:off x="5229861" y="3975741"/>
            <a:ext cx="13335" cy="17780"/>
          </a:xfrm>
          <a:custGeom>
            <a:avLst/>
            <a:gdLst/>
            <a:ahLst/>
            <a:cxnLst/>
            <a:rect l="l" t="t" r="r" b="b"/>
            <a:pathLst>
              <a:path w="13335" h="17779">
                <a:moveTo>
                  <a:pt x="0" y="12191"/>
                </a:moveTo>
                <a:lnTo>
                  <a:pt x="12953" y="17525"/>
                </a:lnTo>
                <a:lnTo>
                  <a:pt x="12953" y="0"/>
                </a:lnTo>
                <a:lnTo>
                  <a:pt x="0" y="12191"/>
                </a:lnTo>
              </a:path>
            </a:pathLst>
          </a:custGeom>
          <a:ln w="3175">
            <a:solidFill>
              <a:srgbClr val="000000"/>
            </a:solidFill>
          </a:ln>
        </p:spPr>
        <p:txBody>
          <a:bodyPr wrap="square" lIns="0" tIns="0" rIns="0" bIns="0" rtlCol="0"/>
          <a:lstStyle/>
          <a:p>
            <a:endParaRPr/>
          </a:p>
        </p:txBody>
      </p:sp>
      <p:sp>
        <p:nvSpPr>
          <p:cNvPr id="145" name="object 145"/>
          <p:cNvSpPr/>
          <p:nvPr/>
        </p:nvSpPr>
        <p:spPr>
          <a:xfrm>
            <a:off x="5242814" y="3975741"/>
            <a:ext cx="12700" cy="17780"/>
          </a:xfrm>
          <a:custGeom>
            <a:avLst/>
            <a:gdLst/>
            <a:ahLst/>
            <a:cxnLst/>
            <a:rect l="l" t="t" r="r" b="b"/>
            <a:pathLst>
              <a:path w="12700" h="17779">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146" name="object 146"/>
          <p:cNvSpPr/>
          <p:nvPr/>
        </p:nvSpPr>
        <p:spPr>
          <a:xfrm>
            <a:off x="5242814" y="3975741"/>
            <a:ext cx="12700" cy="17780"/>
          </a:xfrm>
          <a:custGeom>
            <a:avLst/>
            <a:gdLst/>
            <a:ahLst/>
            <a:cxnLst/>
            <a:rect l="l" t="t" r="r" b="b"/>
            <a:pathLst>
              <a:path w="12700" h="17779">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147" name="object 147"/>
          <p:cNvSpPr/>
          <p:nvPr/>
        </p:nvSpPr>
        <p:spPr>
          <a:xfrm>
            <a:off x="5242814" y="3975741"/>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148" name="object 148"/>
          <p:cNvSpPr/>
          <p:nvPr/>
        </p:nvSpPr>
        <p:spPr>
          <a:xfrm>
            <a:off x="5242814" y="3975741"/>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149" name="object 149"/>
          <p:cNvSpPr/>
          <p:nvPr/>
        </p:nvSpPr>
        <p:spPr>
          <a:xfrm>
            <a:off x="5242814" y="4231011"/>
            <a:ext cx="17780" cy="13335"/>
          </a:xfrm>
          <a:custGeom>
            <a:avLst/>
            <a:gdLst/>
            <a:ahLst/>
            <a:cxnLst/>
            <a:rect l="l" t="t" r="r" b="b"/>
            <a:pathLst>
              <a:path w="17779" h="13335">
                <a:moveTo>
                  <a:pt x="12191" y="0"/>
                </a:moveTo>
                <a:lnTo>
                  <a:pt x="0" y="12954"/>
                </a:lnTo>
                <a:lnTo>
                  <a:pt x="17525" y="12954"/>
                </a:lnTo>
                <a:lnTo>
                  <a:pt x="12191" y="0"/>
                </a:lnTo>
                <a:close/>
              </a:path>
            </a:pathLst>
          </a:custGeom>
          <a:solidFill>
            <a:srgbClr val="000000"/>
          </a:solidFill>
        </p:spPr>
        <p:txBody>
          <a:bodyPr wrap="square" lIns="0" tIns="0" rIns="0" bIns="0" rtlCol="0"/>
          <a:lstStyle/>
          <a:p>
            <a:endParaRPr/>
          </a:p>
        </p:txBody>
      </p:sp>
      <p:sp>
        <p:nvSpPr>
          <p:cNvPr id="150" name="object 150"/>
          <p:cNvSpPr/>
          <p:nvPr/>
        </p:nvSpPr>
        <p:spPr>
          <a:xfrm>
            <a:off x="5242814" y="4231011"/>
            <a:ext cx="17780" cy="13335"/>
          </a:xfrm>
          <a:custGeom>
            <a:avLst/>
            <a:gdLst/>
            <a:ahLst/>
            <a:cxnLst/>
            <a:rect l="l" t="t" r="r" b="b"/>
            <a:pathLst>
              <a:path w="17779" h="13335">
                <a:moveTo>
                  <a:pt x="17525" y="12954"/>
                </a:moveTo>
                <a:lnTo>
                  <a:pt x="12191" y="0"/>
                </a:lnTo>
                <a:lnTo>
                  <a:pt x="0" y="12954"/>
                </a:lnTo>
                <a:lnTo>
                  <a:pt x="17525" y="12954"/>
                </a:lnTo>
              </a:path>
            </a:pathLst>
          </a:custGeom>
          <a:ln w="3175">
            <a:solidFill>
              <a:srgbClr val="000000"/>
            </a:solidFill>
          </a:ln>
        </p:spPr>
        <p:txBody>
          <a:bodyPr wrap="square" lIns="0" tIns="0" rIns="0" bIns="0" rtlCol="0"/>
          <a:lstStyle/>
          <a:p>
            <a:endParaRPr/>
          </a:p>
        </p:txBody>
      </p:sp>
      <p:sp>
        <p:nvSpPr>
          <p:cNvPr id="151" name="object 151"/>
          <p:cNvSpPr/>
          <p:nvPr/>
        </p:nvSpPr>
        <p:spPr>
          <a:xfrm>
            <a:off x="5242814" y="4225677"/>
            <a:ext cx="12700" cy="18415"/>
          </a:xfrm>
          <a:custGeom>
            <a:avLst/>
            <a:gdLst/>
            <a:ahLst/>
            <a:cxnLst/>
            <a:rect l="l" t="t" r="r" b="b"/>
            <a:pathLst>
              <a:path w="12700" h="18414">
                <a:moveTo>
                  <a:pt x="0" y="0"/>
                </a:moveTo>
                <a:lnTo>
                  <a:pt x="0" y="18288"/>
                </a:lnTo>
                <a:lnTo>
                  <a:pt x="12191" y="5333"/>
                </a:lnTo>
                <a:lnTo>
                  <a:pt x="0" y="0"/>
                </a:lnTo>
                <a:close/>
              </a:path>
            </a:pathLst>
          </a:custGeom>
          <a:solidFill>
            <a:srgbClr val="000000"/>
          </a:solidFill>
        </p:spPr>
        <p:txBody>
          <a:bodyPr wrap="square" lIns="0" tIns="0" rIns="0" bIns="0" rtlCol="0"/>
          <a:lstStyle/>
          <a:p>
            <a:endParaRPr/>
          </a:p>
        </p:txBody>
      </p:sp>
      <p:sp>
        <p:nvSpPr>
          <p:cNvPr id="152" name="object 152"/>
          <p:cNvSpPr/>
          <p:nvPr/>
        </p:nvSpPr>
        <p:spPr>
          <a:xfrm>
            <a:off x="5242814" y="4225677"/>
            <a:ext cx="12700" cy="18415"/>
          </a:xfrm>
          <a:custGeom>
            <a:avLst/>
            <a:gdLst/>
            <a:ahLst/>
            <a:cxnLst/>
            <a:rect l="l" t="t" r="r" b="b"/>
            <a:pathLst>
              <a:path w="12700" h="18414">
                <a:moveTo>
                  <a:pt x="12191" y="5333"/>
                </a:moveTo>
                <a:lnTo>
                  <a:pt x="0" y="0"/>
                </a:lnTo>
                <a:lnTo>
                  <a:pt x="0" y="18288"/>
                </a:lnTo>
                <a:lnTo>
                  <a:pt x="12191" y="5333"/>
                </a:lnTo>
              </a:path>
            </a:pathLst>
          </a:custGeom>
          <a:ln w="3175">
            <a:solidFill>
              <a:srgbClr val="000000"/>
            </a:solidFill>
          </a:ln>
        </p:spPr>
        <p:txBody>
          <a:bodyPr wrap="square" lIns="0" tIns="0" rIns="0" bIns="0" rtlCol="0"/>
          <a:lstStyle/>
          <a:p>
            <a:endParaRPr/>
          </a:p>
        </p:txBody>
      </p:sp>
      <p:sp>
        <p:nvSpPr>
          <p:cNvPr id="153" name="object 153"/>
          <p:cNvSpPr/>
          <p:nvPr/>
        </p:nvSpPr>
        <p:spPr>
          <a:xfrm>
            <a:off x="5229861" y="4225677"/>
            <a:ext cx="13335" cy="18415"/>
          </a:xfrm>
          <a:custGeom>
            <a:avLst/>
            <a:gdLst/>
            <a:ahLst/>
            <a:cxnLst/>
            <a:rect l="l" t="t" r="r" b="b"/>
            <a:pathLst>
              <a:path w="13335" h="18414">
                <a:moveTo>
                  <a:pt x="12953" y="0"/>
                </a:moveTo>
                <a:lnTo>
                  <a:pt x="0" y="5333"/>
                </a:lnTo>
                <a:lnTo>
                  <a:pt x="12953" y="18288"/>
                </a:lnTo>
                <a:lnTo>
                  <a:pt x="12953" y="0"/>
                </a:lnTo>
                <a:close/>
              </a:path>
            </a:pathLst>
          </a:custGeom>
          <a:solidFill>
            <a:srgbClr val="000000"/>
          </a:solidFill>
        </p:spPr>
        <p:txBody>
          <a:bodyPr wrap="square" lIns="0" tIns="0" rIns="0" bIns="0" rtlCol="0"/>
          <a:lstStyle/>
          <a:p>
            <a:endParaRPr/>
          </a:p>
        </p:txBody>
      </p:sp>
      <p:sp>
        <p:nvSpPr>
          <p:cNvPr id="154" name="object 154"/>
          <p:cNvSpPr/>
          <p:nvPr/>
        </p:nvSpPr>
        <p:spPr>
          <a:xfrm>
            <a:off x="5229861" y="4225677"/>
            <a:ext cx="13335" cy="18415"/>
          </a:xfrm>
          <a:custGeom>
            <a:avLst/>
            <a:gdLst/>
            <a:ahLst/>
            <a:cxnLst/>
            <a:rect l="l" t="t" r="r" b="b"/>
            <a:pathLst>
              <a:path w="13335" h="18414">
                <a:moveTo>
                  <a:pt x="12953" y="0"/>
                </a:moveTo>
                <a:lnTo>
                  <a:pt x="0" y="5333"/>
                </a:lnTo>
                <a:lnTo>
                  <a:pt x="12953" y="18288"/>
                </a:lnTo>
                <a:lnTo>
                  <a:pt x="12953" y="0"/>
                </a:lnTo>
              </a:path>
            </a:pathLst>
          </a:custGeom>
          <a:ln w="3175">
            <a:solidFill>
              <a:srgbClr val="000000"/>
            </a:solidFill>
          </a:ln>
        </p:spPr>
        <p:txBody>
          <a:bodyPr wrap="square" lIns="0" tIns="0" rIns="0" bIns="0" rtlCol="0"/>
          <a:lstStyle/>
          <a:p>
            <a:endParaRPr/>
          </a:p>
        </p:txBody>
      </p:sp>
      <p:sp>
        <p:nvSpPr>
          <p:cNvPr id="155" name="object 155"/>
          <p:cNvSpPr/>
          <p:nvPr/>
        </p:nvSpPr>
        <p:spPr>
          <a:xfrm>
            <a:off x="5225288" y="4231011"/>
            <a:ext cx="17780" cy="13335"/>
          </a:xfrm>
          <a:custGeom>
            <a:avLst/>
            <a:gdLst/>
            <a:ahLst/>
            <a:cxnLst/>
            <a:rect l="l" t="t" r="r" b="b"/>
            <a:pathLst>
              <a:path w="17779" h="13335">
                <a:moveTo>
                  <a:pt x="4572" y="0"/>
                </a:moveTo>
                <a:lnTo>
                  <a:pt x="0" y="12954"/>
                </a:lnTo>
                <a:lnTo>
                  <a:pt x="17525" y="12954"/>
                </a:lnTo>
                <a:lnTo>
                  <a:pt x="4572" y="0"/>
                </a:lnTo>
                <a:close/>
              </a:path>
            </a:pathLst>
          </a:custGeom>
          <a:solidFill>
            <a:srgbClr val="000000"/>
          </a:solidFill>
        </p:spPr>
        <p:txBody>
          <a:bodyPr wrap="square" lIns="0" tIns="0" rIns="0" bIns="0" rtlCol="0"/>
          <a:lstStyle/>
          <a:p>
            <a:endParaRPr/>
          </a:p>
        </p:txBody>
      </p:sp>
      <p:sp>
        <p:nvSpPr>
          <p:cNvPr id="156" name="object 156"/>
          <p:cNvSpPr/>
          <p:nvPr/>
        </p:nvSpPr>
        <p:spPr>
          <a:xfrm>
            <a:off x="5225288" y="4231011"/>
            <a:ext cx="17780" cy="13335"/>
          </a:xfrm>
          <a:custGeom>
            <a:avLst/>
            <a:gdLst/>
            <a:ahLst/>
            <a:cxnLst/>
            <a:rect l="l" t="t" r="r" b="b"/>
            <a:pathLst>
              <a:path w="17779" h="13335">
                <a:moveTo>
                  <a:pt x="4572" y="0"/>
                </a:moveTo>
                <a:lnTo>
                  <a:pt x="0" y="12954"/>
                </a:lnTo>
                <a:lnTo>
                  <a:pt x="17525" y="12954"/>
                </a:lnTo>
                <a:lnTo>
                  <a:pt x="4572" y="0"/>
                </a:lnTo>
              </a:path>
            </a:pathLst>
          </a:custGeom>
          <a:ln w="3175">
            <a:solidFill>
              <a:srgbClr val="000000"/>
            </a:solidFill>
          </a:ln>
        </p:spPr>
        <p:txBody>
          <a:bodyPr wrap="square" lIns="0" tIns="0" rIns="0" bIns="0" rtlCol="0"/>
          <a:lstStyle/>
          <a:p>
            <a:endParaRPr/>
          </a:p>
        </p:txBody>
      </p:sp>
      <p:sp>
        <p:nvSpPr>
          <p:cNvPr id="157" name="object 157"/>
          <p:cNvSpPr/>
          <p:nvPr/>
        </p:nvSpPr>
        <p:spPr>
          <a:xfrm>
            <a:off x="5225288" y="4243965"/>
            <a:ext cx="17780" cy="12700"/>
          </a:xfrm>
          <a:custGeom>
            <a:avLst/>
            <a:gdLst/>
            <a:ahLst/>
            <a:cxnLst/>
            <a:rect l="l" t="t" r="r" b="b"/>
            <a:pathLst>
              <a:path w="17779" h="12700">
                <a:moveTo>
                  <a:pt x="17525" y="0"/>
                </a:moveTo>
                <a:lnTo>
                  <a:pt x="0" y="0"/>
                </a:lnTo>
                <a:lnTo>
                  <a:pt x="4572" y="12191"/>
                </a:lnTo>
                <a:lnTo>
                  <a:pt x="17525" y="0"/>
                </a:lnTo>
                <a:close/>
              </a:path>
            </a:pathLst>
          </a:custGeom>
          <a:solidFill>
            <a:srgbClr val="000000"/>
          </a:solidFill>
        </p:spPr>
        <p:txBody>
          <a:bodyPr wrap="square" lIns="0" tIns="0" rIns="0" bIns="0" rtlCol="0"/>
          <a:lstStyle/>
          <a:p>
            <a:endParaRPr/>
          </a:p>
        </p:txBody>
      </p:sp>
      <p:sp>
        <p:nvSpPr>
          <p:cNvPr id="158" name="object 158"/>
          <p:cNvSpPr/>
          <p:nvPr/>
        </p:nvSpPr>
        <p:spPr>
          <a:xfrm>
            <a:off x="5225288" y="4243965"/>
            <a:ext cx="17780" cy="12700"/>
          </a:xfrm>
          <a:custGeom>
            <a:avLst/>
            <a:gdLst/>
            <a:ahLst/>
            <a:cxnLst/>
            <a:rect l="l" t="t" r="r" b="b"/>
            <a:pathLst>
              <a:path w="17779" h="12700">
                <a:moveTo>
                  <a:pt x="0" y="0"/>
                </a:moveTo>
                <a:lnTo>
                  <a:pt x="4572" y="12191"/>
                </a:lnTo>
                <a:lnTo>
                  <a:pt x="17525" y="0"/>
                </a:lnTo>
                <a:lnTo>
                  <a:pt x="0" y="0"/>
                </a:lnTo>
              </a:path>
            </a:pathLst>
          </a:custGeom>
          <a:ln w="3175">
            <a:solidFill>
              <a:srgbClr val="000000"/>
            </a:solidFill>
          </a:ln>
        </p:spPr>
        <p:txBody>
          <a:bodyPr wrap="square" lIns="0" tIns="0" rIns="0" bIns="0" rtlCol="0"/>
          <a:lstStyle/>
          <a:p>
            <a:endParaRPr/>
          </a:p>
        </p:txBody>
      </p:sp>
      <p:sp>
        <p:nvSpPr>
          <p:cNvPr id="159" name="object 159"/>
          <p:cNvSpPr/>
          <p:nvPr/>
        </p:nvSpPr>
        <p:spPr>
          <a:xfrm>
            <a:off x="5229861" y="4243965"/>
            <a:ext cx="13335" cy="17780"/>
          </a:xfrm>
          <a:custGeom>
            <a:avLst/>
            <a:gdLst/>
            <a:ahLst/>
            <a:cxnLst/>
            <a:rect l="l" t="t" r="r" b="b"/>
            <a:pathLst>
              <a:path w="13335" h="17779">
                <a:moveTo>
                  <a:pt x="12953" y="0"/>
                </a:moveTo>
                <a:lnTo>
                  <a:pt x="0" y="12191"/>
                </a:lnTo>
                <a:lnTo>
                  <a:pt x="12953" y="17525"/>
                </a:lnTo>
                <a:lnTo>
                  <a:pt x="12953" y="0"/>
                </a:lnTo>
                <a:close/>
              </a:path>
            </a:pathLst>
          </a:custGeom>
          <a:solidFill>
            <a:srgbClr val="000000"/>
          </a:solidFill>
        </p:spPr>
        <p:txBody>
          <a:bodyPr wrap="square" lIns="0" tIns="0" rIns="0" bIns="0" rtlCol="0"/>
          <a:lstStyle/>
          <a:p>
            <a:endParaRPr/>
          </a:p>
        </p:txBody>
      </p:sp>
      <p:sp>
        <p:nvSpPr>
          <p:cNvPr id="160" name="object 160"/>
          <p:cNvSpPr/>
          <p:nvPr/>
        </p:nvSpPr>
        <p:spPr>
          <a:xfrm>
            <a:off x="5229861" y="4243965"/>
            <a:ext cx="13335" cy="17780"/>
          </a:xfrm>
          <a:custGeom>
            <a:avLst/>
            <a:gdLst/>
            <a:ahLst/>
            <a:cxnLst/>
            <a:rect l="l" t="t" r="r" b="b"/>
            <a:pathLst>
              <a:path w="13335" h="17779">
                <a:moveTo>
                  <a:pt x="0" y="12191"/>
                </a:moveTo>
                <a:lnTo>
                  <a:pt x="12953" y="17525"/>
                </a:lnTo>
                <a:lnTo>
                  <a:pt x="12953" y="0"/>
                </a:lnTo>
                <a:lnTo>
                  <a:pt x="0" y="12191"/>
                </a:lnTo>
              </a:path>
            </a:pathLst>
          </a:custGeom>
          <a:ln w="3175">
            <a:solidFill>
              <a:srgbClr val="000000"/>
            </a:solidFill>
          </a:ln>
        </p:spPr>
        <p:txBody>
          <a:bodyPr wrap="square" lIns="0" tIns="0" rIns="0" bIns="0" rtlCol="0"/>
          <a:lstStyle/>
          <a:p>
            <a:endParaRPr/>
          </a:p>
        </p:txBody>
      </p:sp>
      <p:sp>
        <p:nvSpPr>
          <p:cNvPr id="161" name="object 161"/>
          <p:cNvSpPr/>
          <p:nvPr/>
        </p:nvSpPr>
        <p:spPr>
          <a:xfrm>
            <a:off x="5242814" y="4243965"/>
            <a:ext cx="12700" cy="17780"/>
          </a:xfrm>
          <a:custGeom>
            <a:avLst/>
            <a:gdLst/>
            <a:ahLst/>
            <a:cxnLst/>
            <a:rect l="l" t="t" r="r" b="b"/>
            <a:pathLst>
              <a:path w="12700" h="17779">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162" name="object 162"/>
          <p:cNvSpPr/>
          <p:nvPr/>
        </p:nvSpPr>
        <p:spPr>
          <a:xfrm>
            <a:off x="5242814" y="4243965"/>
            <a:ext cx="12700" cy="17780"/>
          </a:xfrm>
          <a:custGeom>
            <a:avLst/>
            <a:gdLst/>
            <a:ahLst/>
            <a:cxnLst/>
            <a:rect l="l" t="t" r="r" b="b"/>
            <a:pathLst>
              <a:path w="12700" h="17779">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163" name="object 163"/>
          <p:cNvSpPr/>
          <p:nvPr/>
        </p:nvSpPr>
        <p:spPr>
          <a:xfrm>
            <a:off x="5242814" y="4243965"/>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164" name="object 164"/>
          <p:cNvSpPr/>
          <p:nvPr/>
        </p:nvSpPr>
        <p:spPr>
          <a:xfrm>
            <a:off x="5242814" y="4243965"/>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165" name="object 165"/>
          <p:cNvSpPr/>
          <p:nvPr/>
        </p:nvSpPr>
        <p:spPr>
          <a:xfrm>
            <a:off x="3638043" y="3325754"/>
            <a:ext cx="18415" cy="12700"/>
          </a:xfrm>
          <a:custGeom>
            <a:avLst/>
            <a:gdLst/>
            <a:ahLst/>
            <a:cxnLst/>
            <a:rect l="l" t="t" r="r" b="b"/>
            <a:pathLst>
              <a:path w="18414" h="12700">
                <a:moveTo>
                  <a:pt x="12954" y="0"/>
                </a:moveTo>
                <a:lnTo>
                  <a:pt x="0" y="12192"/>
                </a:lnTo>
                <a:lnTo>
                  <a:pt x="18287" y="12192"/>
                </a:lnTo>
                <a:lnTo>
                  <a:pt x="12954" y="0"/>
                </a:lnTo>
                <a:close/>
              </a:path>
            </a:pathLst>
          </a:custGeom>
          <a:solidFill>
            <a:srgbClr val="000000"/>
          </a:solidFill>
        </p:spPr>
        <p:txBody>
          <a:bodyPr wrap="square" lIns="0" tIns="0" rIns="0" bIns="0" rtlCol="0"/>
          <a:lstStyle/>
          <a:p>
            <a:endParaRPr/>
          </a:p>
        </p:txBody>
      </p:sp>
      <p:sp>
        <p:nvSpPr>
          <p:cNvPr id="166" name="object 166"/>
          <p:cNvSpPr/>
          <p:nvPr/>
        </p:nvSpPr>
        <p:spPr>
          <a:xfrm>
            <a:off x="3638043" y="3325754"/>
            <a:ext cx="18415" cy="12700"/>
          </a:xfrm>
          <a:custGeom>
            <a:avLst/>
            <a:gdLst/>
            <a:ahLst/>
            <a:cxnLst/>
            <a:rect l="l" t="t" r="r" b="b"/>
            <a:pathLst>
              <a:path w="18414" h="12700">
                <a:moveTo>
                  <a:pt x="18287" y="12192"/>
                </a:moveTo>
                <a:lnTo>
                  <a:pt x="12954" y="0"/>
                </a:lnTo>
                <a:lnTo>
                  <a:pt x="0" y="12192"/>
                </a:lnTo>
                <a:lnTo>
                  <a:pt x="18287" y="12192"/>
                </a:lnTo>
              </a:path>
            </a:pathLst>
          </a:custGeom>
          <a:ln w="3175">
            <a:solidFill>
              <a:srgbClr val="000000"/>
            </a:solidFill>
          </a:ln>
        </p:spPr>
        <p:txBody>
          <a:bodyPr wrap="square" lIns="0" tIns="0" rIns="0" bIns="0" rtlCol="0"/>
          <a:lstStyle/>
          <a:p>
            <a:endParaRPr/>
          </a:p>
        </p:txBody>
      </p:sp>
      <p:sp>
        <p:nvSpPr>
          <p:cNvPr id="167" name="object 167"/>
          <p:cNvSpPr/>
          <p:nvPr/>
        </p:nvSpPr>
        <p:spPr>
          <a:xfrm>
            <a:off x="3638043" y="3320421"/>
            <a:ext cx="13335" cy="17780"/>
          </a:xfrm>
          <a:custGeom>
            <a:avLst/>
            <a:gdLst/>
            <a:ahLst/>
            <a:cxnLst/>
            <a:rect l="l" t="t" r="r" b="b"/>
            <a:pathLst>
              <a:path w="13335" h="17780">
                <a:moveTo>
                  <a:pt x="0" y="0"/>
                </a:moveTo>
                <a:lnTo>
                  <a:pt x="0" y="17525"/>
                </a:lnTo>
                <a:lnTo>
                  <a:pt x="12954" y="5333"/>
                </a:lnTo>
                <a:lnTo>
                  <a:pt x="0" y="0"/>
                </a:lnTo>
                <a:close/>
              </a:path>
            </a:pathLst>
          </a:custGeom>
          <a:solidFill>
            <a:srgbClr val="000000"/>
          </a:solidFill>
        </p:spPr>
        <p:txBody>
          <a:bodyPr wrap="square" lIns="0" tIns="0" rIns="0" bIns="0" rtlCol="0"/>
          <a:lstStyle/>
          <a:p>
            <a:endParaRPr/>
          </a:p>
        </p:txBody>
      </p:sp>
      <p:sp>
        <p:nvSpPr>
          <p:cNvPr id="168" name="object 168"/>
          <p:cNvSpPr/>
          <p:nvPr/>
        </p:nvSpPr>
        <p:spPr>
          <a:xfrm>
            <a:off x="3638043" y="3320421"/>
            <a:ext cx="13335" cy="17780"/>
          </a:xfrm>
          <a:custGeom>
            <a:avLst/>
            <a:gdLst/>
            <a:ahLst/>
            <a:cxnLst/>
            <a:rect l="l" t="t" r="r" b="b"/>
            <a:pathLst>
              <a:path w="13335" h="17780">
                <a:moveTo>
                  <a:pt x="12954" y="5333"/>
                </a:moveTo>
                <a:lnTo>
                  <a:pt x="0" y="0"/>
                </a:lnTo>
                <a:lnTo>
                  <a:pt x="0" y="17525"/>
                </a:lnTo>
                <a:lnTo>
                  <a:pt x="12954" y="5333"/>
                </a:lnTo>
              </a:path>
            </a:pathLst>
          </a:custGeom>
          <a:ln w="3175">
            <a:solidFill>
              <a:srgbClr val="000000"/>
            </a:solidFill>
          </a:ln>
        </p:spPr>
        <p:txBody>
          <a:bodyPr wrap="square" lIns="0" tIns="0" rIns="0" bIns="0" rtlCol="0"/>
          <a:lstStyle/>
          <a:p>
            <a:endParaRPr/>
          </a:p>
        </p:txBody>
      </p:sp>
      <p:sp>
        <p:nvSpPr>
          <p:cNvPr id="169" name="object 169"/>
          <p:cNvSpPr/>
          <p:nvPr/>
        </p:nvSpPr>
        <p:spPr>
          <a:xfrm>
            <a:off x="3625850" y="3320421"/>
            <a:ext cx="12700" cy="17780"/>
          </a:xfrm>
          <a:custGeom>
            <a:avLst/>
            <a:gdLst/>
            <a:ahLst/>
            <a:cxnLst/>
            <a:rect l="l" t="t" r="r" b="b"/>
            <a:pathLst>
              <a:path w="12700" h="17780">
                <a:moveTo>
                  <a:pt x="12192" y="0"/>
                </a:moveTo>
                <a:lnTo>
                  <a:pt x="0" y="5333"/>
                </a:lnTo>
                <a:lnTo>
                  <a:pt x="12192" y="17525"/>
                </a:lnTo>
                <a:lnTo>
                  <a:pt x="12192" y="0"/>
                </a:lnTo>
                <a:close/>
              </a:path>
            </a:pathLst>
          </a:custGeom>
          <a:solidFill>
            <a:srgbClr val="000000"/>
          </a:solidFill>
        </p:spPr>
        <p:txBody>
          <a:bodyPr wrap="square" lIns="0" tIns="0" rIns="0" bIns="0" rtlCol="0"/>
          <a:lstStyle/>
          <a:p>
            <a:endParaRPr/>
          </a:p>
        </p:txBody>
      </p:sp>
      <p:sp>
        <p:nvSpPr>
          <p:cNvPr id="170" name="object 170"/>
          <p:cNvSpPr/>
          <p:nvPr/>
        </p:nvSpPr>
        <p:spPr>
          <a:xfrm>
            <a:off x="3625850" y="3320421"/>
            <a:ext cx="12700" cy="17780"/>
          </a:xfrm>
          <a:custGeom>
            <a:avLst/>
            <a:gdLst/>
            <a:ahLst/>
            <a:cxnLst/>
            <a:rect l="l" t="t" r="r" b="b"/>
            <a:pathLst>
              <a:path w="12700" h="17780">
                <a:moveTo>
                  <a:pt x="12192" y="0"/>
                </a:moveTo>
                <a:lnTo>
                  <a:pt x="0" y="5333"/>
                </a:lnTo>
                <a:lnTo>
                  <a:pt x="12192" y="17525"/>
                </a:lnTo>
                <a:lnTo>
                  <a:pt x="12192" y="0"/>
                </a:lnTo>
              </a:path>
            </a:pathLst>
          </a:custGeom>
          <a:ln w="3175">
            <a:solidFill>
              <a:srgbClr val="000000"/>
            </a:solidFill>
          </a:ln>
        </p:spPr>
        <p:txBody>
          <a:bodyPr wrap="square" lIns="0" tIns="0" rIns="0" bIns="0" rtlCol="0"/>
          <a:lstStyle/>
          <a:p>
            <a:endParaRPr/>
          </a:p>
        </p:txBody>
      </p:sp>
      <p:sp>
        <p:nvSpPr>
          <p:cNvPr id="171" name="object 171"/>
          <p:cNvSpPr/>
          <p:nvPr/>
        </p:nvSpPr>
        <p:spPr>
          <a:xfrm>
            <a:off x="3620517" y="3325754"/>
            <a:ext cx="17780" cy="12700"/>
          </a:xfrm>
          <a:custGeom>
            <a:avLst/>
            <a:gdLst/>
            <a:ahLst/>
            <a:cxnLst/>
            <a:rect l="l" t="t" r="r" b="b"/>
            <a:pathLst>
              <a:path w="17780" h="12700">
                <a:moveTo>
                  <a:pt x="5333" y="0"/>
                </a:moveTo>
                <a:lnTo>
                  <a:pt x="0" y="12192"/>
                </a:lnTo>
                <a:lnTo>
                  <a:pt x="17525" y="12192"/>
                </a:lnTo>
                <a:lnTo>
                  <a:pt x="5333" y="0"/>
                </a:lnTo>
                <a:close/>
              </a:path>
            </a:pathLst>
          </a:custGeom>
          <a:solidFill>
            <a:srgbClr val="000000"/>
          </a:solidFill>
        </p:spPr>
        <p:txBody>
          <a:bodyPr wrap="square" lIns="0" tIns="0" rIns="0" bIns="0" rtlCol="0"/>
          <a:lstStyle/>
          <a:p>
            <a:endParaRPr/>
          </a:p>
        </p:txBody>
      </p:sp>
      <p:sp>
        <p:nvSpPr>
          <p:cNvPr id="172" name="object 172"/>
          <p:cNvSpPr/>
          <p:nvPr/>
        </p:nvSpPr>
        <p:spPr>
          <a:xfrm>
            <a:off x="3620517" y="3325754"/>
            <a:ext cx="17780" cy="12700"/>
          </a:xfrm>
          <a:custGeom>
            <a:avLst/>
            <a:gdLst/>
            <a:ahLst/>
            <a:cxnLst/>
            <a:rect l="l" t="t" r="r" b="b"/>
            <a:pathLst>
              <a:path w="17780" h="12700">
                <a:moveTo>
                  <a:pt x="5333" y="0"/>
                </a:moveTo>
                <a:lnTo>
                  <a:pt x="0" y="12192"/>
                </a:lnTo>
                <a:lnTo>
                  <a:pt x="17525" y="12192"/>
                </a:lnTo>
                <a:lnTo>
                  <a:pt x="5333" y="0"/>
                </a:lnTo>
              </a:path>
            </a:pathLst>
          </a:custGeom>
          <a:ln w="3175">
            <a:solidFill>
              <a:srgbClr val="000000"/>
            </a:solidFill>
          </a:ln>
        </p:spPr>
        <p:txBody>
          <a:bodyPr wrap="square" lIns="0" tIns="0" rIns="0" bIns="0" rtlCol="0"/>
          <a:lstStyle/>
          <a:p>
            <a:endParaRPr/>
          </a:p>
        </p:txBody>
      </p:sp>
      <p:sp>
        <p:nvSpPr>
          <p:cNvPr id="173" name="object 173"/>
          <p:cNvSpPr/>
          <p:nvPr/>
        </p:nvSpPr>
        <p:spPr>
          <a:xfrm>
            <a:off x="3620517" y="3337947"/>
            <a:ext cx="17780" cy="13335"/>
          </a:xfrm>
          <a:custGeom>
            <a:avLst/>
            <a:gdLst/>
            <a:ahLst/>
            <a:cxnLst/>
            <a:rect l="l" t="t" r="r" b="b"/>
            <a:pathLst>
              <a:path w="17780" h="13335">
                <a:moveTo>
                  <a:pt x="17525" y="0"/>
                </a:moveTo>
                <a:lnTo>
                  <a:pt x="0" y="0"/>
                </a:lnTo>
                <a:lnTo>
                  <a:pt x="5333" y="12953"/>
                </a:lnTo>
                <a:lnTo>
                  <a:pt x="17525" y="0"/>
                </a:lnTo>
                <a:close/>
              </a:path>
            </a:pathLst>
          </a:custGeom>
          <a:solidFill>
            <a:srgbClr val="000000"/>
          </a:solidFill>
        </p:spPr>
        <p:txBody>
          <a:bodyPr wrap="square" lIns="0" tIns="0" rIns="0" bIns="0" rtlCol="0"/>
          <a:lstStyle/>
          <a:p>
            <a:endParaRPr/>
          </a:p>
        </p:txBody>
      </p:sp>
      <p:sp>
        <p:nvSpPr>
          <p:cNvPr id="174" name="object 174"/>
          <p:cNvSpPr/>
          <p:nvPr/>
        </p:nvSpPr>
        <p:spPr>
          <a:xfrm>
            <a:off x="3620517" y="3337947"/>
            <a:ext cx="17780" cy="13335"/>
          </a:xfrm>
          <a:custGeom>
            <a:avLst/>
            <a:gdLst/>
            <a:ahLst/>
            <a:cxnLst/>
            <a:rect l="l" t="t" r="r" b="b"/>
            <a:pathLst>
              <a:path w="17780" h="13335">
                <a:moveTo>
                  <a:pt x="0" y="0"/>
                </a:moveTo>
                <a:lnTo>
                  <a:pt x="5333" y="12953"/>
                </a:lnTo>
                <a:lnTo>
                  <a:pt x="17525" y="0"/>
                </a:lnTo>
                <a:lnTo>
                  <a:pt x="0" y="0"/>
                </a:lnTo>
              </a:path>
            </a:pathLst>
          </a:custGeom>
          <a:ln w="3175">
            <a:solidFill>
              <a:srgbClr val="000000"/>
            </a:solidFill>
          </a:ln>
        </p:spPr>
        <p:txBody>
          <a:bodyPr wrap="square" lIns="0" tIns="0" rIns="0" bIns="0" rtlCol="0"/>
          <a:lstStyle/>
          <a:p>
            <a:endParaRPr/>
          </a:p>
        </p:txBody>
      </p:sp>
      <p:sp>
        <p:nvSpPr>
          <p:cNvPr id="175" name="object 175"/>
          <p:cNvSpPr/>
          <p:nvPr/>
        </p:nvSpPr>
        <p:spPr>
          <a:xfrm>
            <a:off x="3625850" y="3337947"/>
            <a:ext cx="12700" cy="18415"/>
          </a:xfrm>
          <a:custGeom>
            <a:avLst/>
            <a:gdLst/>
            <a:ahLst/>
            <a:cxnLst/>
            <a:rect l="l" t="t" r="r" b="b"/>
            <a:pathLst>
              <a:path w="12700" h="18414">
                <a:moveTo>
                  <a:pt x="12192" y="0"/>
                </a:moveTo>
                <a:lnTo>
                  <a:pt x="0" y="12953"/>
                </a:lnTo>
                <a:lnTo>
                  <a:pt x="12192" y="18287"/>
                </a:lnTo>
                <a:lnTo>
                  <a:pt x="12192" y="0"/>
                </a:lnTo>
                <a:close/>
              </a:path>
            </a:pathLst>
          </a:custGeom>
          <a:solidFill>
            <a:srgbClr val="000000"/>
          </a:solidFill>
        </p:spPr>
        <p:txBody>
          <a:bodyPr wrap="square" lIns="0" tIns="0" rIns="0" bIns="0" rtlCol="0"/>
          <a:lstStyle/>
          <a:p>
            <a:endParaRPr/>
          </a:p>
        </p:txBody>
      </p:sp>
      <p:sp>
        <p:nvSpPr>
          <p:cNvPr id="176" name="object 176"/>
          <p:cNvSpPr/>
          <p:nvPr/>
        </p:nvSpPr>
        <p:spPr>
          <a:xfrm>
            <a:off x="3625850" y="3337947"/>
            <a:ext cx="12700" cy="18415"/>
          </a:xfrm>
          <a:custGeom>
            <a:avLst/>
            <a:gdLst/>
            <a:ahLst/>
            <a:cxnLst/>
            <a:rect l="l" t="t" r="r" b="b"/>
            <a:pathLst>
              <a:path w="12700" h="18414">
                <a:moveTo>
                  <a:pt x="0" y="12953"/>
                </a:moveTo>
                <a:lnTo>
                  <a:pt x="12192" y="18287"/>
                </a:lnTo>
                <a:lnTo>
                  <a:pt x="12192" y="0"/>
                </a:lnTo>
                <a:lnTo>
                  <a:pt x="0" y="12953"/>
                </a:lnTo>
              </a:path>
            </a:pathLst>
          </a:custGeom>
          <a:ln w="3175">
            <a:solidFill>
              <a:srgbClr val="000000"/>
            </a:solidFill>
          </a:ln>
        </p:spPr>
        <p:txBody>
          <a:bodyPr wrap="square" lIns="0" tIns="0" rIns="0" bIns="0" rtlCol="0"/>
          <a:lstStyle/>
          <a:p>
            <a:endParaRPr/>
          </a:p>
        </p:txBody>
      </p:sp>
      <p:sp>
        <p:nvSpPr>
          <p:cNvPr id="177" name="object 177"/>
          <p:cNvSpPr/>
          <p:nvPr/>
        </p:nvSpPr>
        <p:spPr>
          <a:xfrm>
            <a:off x="3638043" y="3337947"/>
            <a:ext cx="13335" cy="18415"/>
          </a:xfrm>
          <a:custGeom>
            <a:avLst/>
            <a:gdLst/>
            <a:ahLst/>
            <a:cxnLst/>
            <a:rect l="l" t="t" r="r" b="b"/>
            <a:pathLst>
              <a:path w="13335" h="18414">
                <a:moveTo>
                  <a:pt x="0" y="0"/>
                </a:moveTo>
                <a:lnTo>
                  <a:pt x="0" y="18287"/>
                </a:lnTo>
                <a:lnTo>
                  <a:pt x="12954" y="12953"/>
                </a:lnTo>
                <a:lnTo>
                  <a:pt x="0" y="0"/>
                </a:lnTo>
                <a:close/>
              </a:path>
            </a:pathLst>
          </a:custGeom>
          <a:solidFill>
            <a:srgbClr val="000000"/>
          </a:solidFill>
        </p:spPr>
        <p:txBody>
          <a:bodyPr wrap="square" lIns="0" tIns="0" rIns="0" bIns="0" rtlCol="0"/>
          <a:lstStyle/>
          <a:p>
            <a:endParaRPr/>
          </a:p>
        </p:txBody>
      </p:sp>
      <p:sp>
        <p:nvSpPr>
          <p:cNvPr id="178" name="object 178"/>
          <p:cNvSpPr/>
          <p:nvPr/>
        </p:nvSpPr>
        <p:spPr>
          <a:xfrm>
            <a:off x="3638043" y="3337947"/>
            <a:ext cx="13335" cy="18415"/>
          </a:xfrm>
          <a:custGeom>
            <a:avLst/>
            <a:gdLst/>
            <a:ahLst/>
            <a:cxnLst/>
            <a:rect l="l" t="t" r="r" b="b"/>
            <a:pathLst>
              <a:path w="13335" h="18414">
                <a:moveTo>
                  <a:pt x="0" y="18287"/>
                </a:moveTo>
                <a:lnTo>
                  <a:pt x="12954" y="12953"/>
                </a:lnTo>
                <a:lnTo>
                  <a:pt x="0" y="0"/>
                </a:lnTo>
                <a:lnTo>
                  <a:pt x="0" y="18287"/>
                </a:lnTo>
              </a:path>
            </a:pathLst>
          </a:custGeom>
          <a:ln w="3175">
            <a:solidFill>
              <a:srgbClr val="000000"/>
            </a:solidFill>
          </a:ln>
        </p:spPr>
        <p:txBody>
          <a:bodyPr wrap="square" lIns="0" tIns="0" rIns="0" bIns="0" rtlCol="0"/>
          <a:lstStyle/>
          <a:p>
            <a:endParaRPr/>
          </a:p>
        </p:txBody>
      </p:sp>
      <p:sp>
        <p:nvSpPr>
          <p:cNvPr id="179" name="object 179"/>
          <p:cNvSpPr/>
          <p:nvPr/>
        </p:nvSpPr>
        <p:spPr>
          <a:xfrm>
            <a:off x="3638043" y="3337947"/>
            <a:ext cx="18415" cy="13335"/>
          </a:xfrm>
          <a:custGeom>
            <a:avLst/>
            <a:gdLst/>
            <a:ahLst/>
            <a:cxnLst/>
            <a:rect l="l" t="t" r="r" b="b"/>
            <a:pathLst>
              <a:path w="18414" h="13335">
                <a:moveTo>
                  <a:pt x="18287" y="0"/>
                </a:moveTo>
                <a:lnTo>
                  <a:pt x="0" y="0"/>
                </a:lnTo>
                <a:lnTo>
                  <a:pt x="12954" y="12953"/>
                </a:lnTo>
                <a:lnTo>
                  <a:pt x="18287" y="0"/>
                </a:lnTo>
                <a:close/>
              </a:path>
            </a:pathLst>
          </a:custGeom>
          <a:solidFill>
            <a:srgbClr val="000000"/>
          </a:solidFill>
        </p:spPr>
        <p:txBody>
          <a:bodyPr wrap="square" lIns="0" tIns="0" rIns="0" bIns="0" rtlCol="0"/>
          <a:lstStyle/>
          <a:p>
            <a:endParaRPr/>
          </a:p>
        </p:txBody>
      </p:sp>
      <p:sp>
        <p:nvSpPr>
          <p:cNvPr id="180" name="object 180"/>
          <p:cNvSpPr/>
          <p:nvPr/>
        </p:nvSpPr>
        <p:spPr>
          <a:xfrm>
            <a:off x="3638043" y="3337947"/>
            <a:ext cx="18415" cy="13335"/>
          </a:xfrm>
          <a:custGeom>
            <a:avLst/>
            <a:gdLst/>
            <a:ahLst/>
            <a:cxnLst/>
            <a:rect l="l" t="t" r="r" b="b"/>
            <a:pathLst>
              <a:path w="18414" h="13335">
                <a:moveTo>
                  <a:pt x="12954" y="12953"/>
                </a:moveTo>
                <a:lnTo>
                  <a:pt x="18287" y="0"/>
                </a:lnTo>
                <a:lnTo>
                  <a:pt x="0" y="0"/>
                </a:lnTo>
                <a:lnTo>
                  <a:pt x="12954" y="12953"/>
                </a:lnTo>
              </a:path>
            </a:pathLst>
          </a:custGeom>
          <a:ln w="3175">
            <a:solidFill>
              <a:srgbClr val="000000"/>
            </a:solidFill>
          </a:ln>
        </p:spPr>
        <p:txBody>
          <a:bodyPr wrap="square" lIns="0" tIns="0" rIns="0" bIns="0" rtlCol="0"/>
          <a:lstStyle/>
          <a:p>
            <a:endParaRPr/>
          </a:p>
        </p:txBody>
      </p:sp>
      <p:sp>
        <p:nvSpPr>
          <p:cNvPr id="181" name="object 181"/>
          <p:cNvSpPr/>
          <p:nvPr/>
        </p:nvSpPr>
        <p:spPr>
          <a:xfrm>
            <a:off x="3638043" y="3538353"/>
            <a:ext cx="18415" cy="12700"/>
          </a:xfrm>
          <a:custGeom>
            <a:avLst/>
            <a:gdLst/>
            <a:ahLst/>
            <a:cxnLst/>
            <a:rect l="l" t="t" r="r" b="b"/>
            <a:pathLst>
              <a:path w="18414" h="12700">
                <a:moveTo>
                  <a:pt x="12954" y="0"/>
                </a:moveTo>
                <a:lnTo>
                  <a:pt x="0" y="12192"/>
                </a:lnTo>
                <a:lnTo>
                  <a:pt x="18287" y="12192"/>
                </a:lnTo>
                <a:lnTo>
                  <a:pt x="12954" y="0"/>
                </a:lnTo>
                <a:close/>
              </a:path>
            </a:pathLst>
          </a:custGeom>
          <a:solidFill>
            <a:srgbClr val="000000"/>
          </a:solidFill>
        </p:spPr>
        <p:txBody>
          <a:bodyPr wrap="square" lIns="0" tIns="0" rIns="0" bIns="0" rtlCol="0"/>
          <a:lstStyle/>
          <a:p>
            <a:endParaRPr/>
          </a:p>
        </p:txBody>
      </p:sp>
      <p:sp>
        <p:nvSpPr>
          <p:cNvPr id="182" name="object 182"/>
          <p:cNvSpPr/>
          <p:nvPr/>
        </p:nvSpPr>
        <p:spPr>
          <a:xfrm>
            <a:off x="3638043" y="3538353"/>
            <a:ext cx="18415" cy="12700"/>
          </a:xfrm>
          <a:custGeom>
            <a:avLst/>
            <a:gdLst/>
            <a:ahLst/>
            <a:cxnLst/>
            <a:rect l="l" t="t" r="r" b="b"/>
            <a:pathLst>
              <a:path w="18414" h="12700">
                <a:moveTo>
                  <a:pt x="18287" y="12192"/>
                </a:moveTo>
                <a:lnTo>
                  <a:pt x="12954" y="0"/>
                </a:lnTo>
                <a:lnTo>
                  <a:pt x="0" y="12192"/>
                </a:lnTo>
                <a:lnTo>
                  <a:pt x="18287" y="12192"/>
                </a:lnTo>
              </a:path>
            </a:pathLst>
          </a:custGeom>
          <a:ln w="3175">
            <a:solidFill>
              <a:srgbClr val="000000"/>
            </a:solidFill>
          </a:ln>
        </p:spPr>
        <p:txBody>
          <a:bodyPr wrap="square" lIns="0" tIns="0" rIns="0" bIns="0" rtlCol="0"/>
          <a:lstStyle/>
          <a:p>
            <a:endParaRPr/>
          </a:p>
        </p:txBody>
      </p:sp>
      <p:sp>
        <p:nvSpPr>
          <p:cNvPr id="183" name="object 183"/>
          <p:cNvSpPr/>
          <p:nvPr/>
        </p:nvSpPr>
        <p:spPr>
          <a:xfrm>
            <a:off x="3638043" y="3533019"/>
            <a:ext cx="13335" cy="17780"/>
          </a:xfrm>
          <a:custGeom>
            <a:avLst/>
            <a:gdLst/>
            <a:ahLst/>
            <a:cxnLst/>
            <a:rect l="l" t="t" r="r" b="b"/>
            <a:pathLst>
              <a:path w="13335" h="17780">
                <a:moveTo>
                  <a:pt x="0" y="0"/>
                </a:moveTo>
                <a:lnTo>
                  <a:pt x="0" y="17525"/>
                </a:lnTo>
                <a:lnTo>
                  <a:pt x="12954" y="5333"/>
                </a:lnTo>
                <a:lnTo>
                  <a:pt x="0" y="0"/>
                </a:lnTo>
                <a:close/>
              </a:path>
            </a:pathLst>
          </a:custGeom>
          <a:solidFill>
            <a:srgbClr val="000000"/>
          </a:solidFill>
        </p:spPr>
        <p:txBody>
          <a:bodyPr wrap="square" lIns="0" tIns="0" rIns="0" bIns="0" rtlCol="0"/>
          <a:lstStyle/>
          <a:p>
            <a:endParaRPr/>
          </a:p>
        </p:txBody>
      </p:sp>
      <p:sp>
        <p:nvSpPr>
          <p:cNvPr id="184" name="object 184"/>
          <p:cNvSpPr/>
          <p:nvPr/>
        </p:nvSpPr>
        <p:spPr>
          <a:xfrm>
            <a:off x="3638043" y="3533019"/>
            <a:ext cx="13335" cy="17780"/>
          </a:xfrm>
          <a:custGeom>
            <a:avLst/>
            <a:gdLst/>
            <a:ahLst/>
            <a:cxnLst/>
            <a:rect l="l" t="t" r="r" b="b"/>
            <a:pathLst>
              <a:path w="13335" h="17780">
                <a:moveTo>
                  <a:pt x="12954" y="5333"/>
                </a:moveTo>
                <a:lnTo>
                  <a:pt x="0" y="0"/>
                </a:lnTo>
                <a:lnTo>
                  <a:pt x="0" y="17525"/>
                </a:lnTo>
                <a:lnTo>
                  <a:pt x="12954" y="5333"/>
                </a:lnTo>
              </a:path>
            </a:pathLst>
          </a:custGeom>
          <a:ln w="3175">
            <a:solidFill>
              <a:srgbClr val="000000"/>
            </a:solidFill>
          </a:ln>
        </p:spPr>
        <p:txBody>
          <a:bodyPr wrap="square" lIns="0" tIns="0" rIns="0" bIns="0" rtlCol="0"/>
          <a:lstStyle/>
          <a:p>
            <a:endParaRPr/>
          </a:p>
        </p:txBody>
      </p:sp>
      <p:sp>
        <p:nvSpPr>
          <p:cNvPr id="185" name="object 185"/>
          <p:cNvSpPr/>
          <p:nvPr/>
        </p:nvSpPr>
        <p:spPr>
          <a:xfrm>
            <a:off x="3625850" y="3533019"/>
            <a:ext cx="12700" cy="17780"/>
          </a:xfrm>
          <a:custGeom>
            <a:avLst/>
            <a:gdLst/>
            <a:ahLst/>
            <a:cxnLst/>
            <a:rect l="l" t="t" r="r" b="b"/>
            <a:pathLst>
              <a:path w="12700" h="17780">
                <a:moveTo>
                  <a:pt x="12192" y="0"/>
                </a:moveTo>
                <a:lnTo>
                  <a:pt x="0" y="5333"/>
                </a:lnTo>
                <a:lnTo>
                  <a:pt x="12192" y="17525"/>
                </a:lnTo>
                <a:lnTo>
                  <a:pt x="12192" y="0"/>
                </a:lnTo>
                <a:close/>
              </a:path>
            </a:pathLst>
          </a:custGeom>
          <a:solidFill>
            <a:srgbClr val="000000"/>
          </a:solidFill>
        </p:spPr>
        <p:txBody>
          <a:bodyPr wrap="square" lIns="0" tIns="0" rIns="0" bIns="0" rtlCol="0"/>
          <a:lstStyle/>
          <a:p>
            <a:endParaRPr/>
          </a:p>
        </p:txBody>
      </p:sp>
      <p:sp>
        <p:nvSpPr>
          <p:cNvPr id="186" name="object 186"/>
          <p:cNvSpPr/>
          <p:nvPr/>
        </p:nvSpPr>
        <p:spPr>
          <a:xfrm>
            <a:off x="3625850" y="3533019"/>
            <a:ext cx="12700" cy="17780"/>
          </a:xfrm>
          <a:custGeom>
            <a:avLst/>
            <a:gdLst/>
            <a:ahLst/>
            <a:cxnLst/>
            <a:rect l="l" t="t" r="r" b="b"/>
            <a:pathLst>
              <a:path w="12700" h="17780">
                <a:moveTo>
                  <a:pt x="12192" y="0"/>
                </a:moveTo>
                <a:lnTo>
                  <a:pt x="0" y="5333"/>
                </a:lnTo>
                <a:lnTo>
                  <a:pt x="12192" y="17525"/>
                </a:lnTo>
                <a:lnTo>
                  <a:pt x="12192" y="0"/>
                </a:lnTo>
              </a:path>
            </a:pathLst>
          </a:custGeom>
          <a:ln w="3175">
            <a:solidFill>
              <a:srgbClr val="000000"/>
            </a:solidFill>
          </a:ln>
        </p:spPr>
        <p:txBody>
          <a:bodyPr wrap="square" lIns="0" tIns="0" rIns="0" bIns="0" rtlCol="0"/>
          <a:lstStyle/>
          <a:p>
            <a:endParaRPr/>
          </a:p>
        </p:txBody>
      </p:sp>
      <p:sp>
        <p:nvSpPr>
          <p:cNvPr id="187" name="object 187"/>
          <p:cNvSpPr/>
          <p:nvPr/>
        </p:nvSpPr>
        <p:spPr>
          <a:xfrm>
            <a:off x="3620517" y="3538353"/>
            <a:ext cx="17780" cy="12700"/>
          </a:xfrm>
          <a:custGeom>
            <a:avLst/>
            <a:gdLst/>
            <a:ahLst/>
            <a:cxnLst/>
            <a:rect l="l" t="t" r="r" b="b"/>
            <a:pathLst>
              <a:path w="17780" h="12700">
                <a:moveTo>
                  <a:pt x="5333" y="0"/>
                </a:moveTo>
                <a:lnTo>
                  <a:pt x="0" y="12192"/>
                </a:lnTo>
                <a:lnTo>
                  <a:pt x="17525" y="12192"/>
                </a:lnTo>
                <a:lnTo>
                  <a:pt x="5333" y="0"/>
                </a:lnTo>
                <a:close/>
              </a:path>
            </a:pathLst>
          </a:custGeom>
          <a:solidFill>
            <a:srgbClr val="000000"/>
          </a:solidFill>
        </p:spPr>
        <p:txBody>
          <a:bodyPr wrap="square" lIns="0" tIns="0" rIns="0" bIns="0" rtlCol="0"/>
          <a:lstStyle/>
          <a:p>
            <a:endParaRPr/>
          </a:p>
        </p:txBody>
      </p:sp>
      <p:sp>
        <p:nvSpPr>
          <p:cNvPr id="188" name="object 188"/>
          <p:cNvSpPr/>
          <p:nvPr/>
        </p:nvSpPr>
        <p:spPr>
          <a:xfrm>
            <a:off x="3620517" y="3538353"/>
            <a:ext cx="17780" cy="12700"/>
          </a:xfrm>
          <a:custGeom>
            <a:avLst/>
            <a:gdLst/>
            <a:ahLst/>
            <a:cxnLst/>
            <a:rect l="l" t="t" r="r" b="b"/>
            <a:pathLst>
              <a:path w="17780" h="12700">
                <a:moveTo>
                  <a:pt x="5333" y="0"/>
                </a:moveTo>
                <a:lnTo>
                  <a:pt x="0" y="12192"/>
                </a:lnTo>
                <a:lnTo>
                  <a:pt x="17525" y="12192"/>
                </a:lnTo>
                <a:lnTo>
                  <a:pt x="5333" y="0"/>
                </a:lnTo>
              </a:path>
            </a:pathLst>
          </a:custGeom>
          <a:ln w="3175">
            <a:solidFill>
              <a:srgbClr val="000000"/>
            </a:solidFill>
          </a:ln>
        </p:spPr>
        <p:txBody>
          <a:bodyPr wrap="square" lIns="0" tIns="0" rIns="0" bIns="0" rtlCol="0"/>
          <a:lstStyle/>
          <a:p>
            <a:endParaRPr/>
          </a:p>
        </p:txBody>
      </p:sp>
      <p:sp>
        <p:nvSpPr>
          <p:cNvPr id="189" name="object 189"/>
          <p:cNvSpPr/>
          <p:nvPr/>
        </p:nvSpPr>
        <p:spPr>
          <a:xfrm>
            <a:off x="3620517" y="3550544"/>
            <a:ext cx="17780" cy="13335"/>
          </a:xfrm>
          <a:custGeom>
            <a:avLst/>
            <a:gdLst/>
            <a:ahLst/>
            <a:cxnLst/>
            <a:rect l="l" t="t" r="r" b="b"/>
            <a:pathLst>
              <a:path w="17780" h="13335">
                <a:moveTo>
                  <a:pt x="17525" y="0"/>
                </a:moveTo>
                <a:lnTo>
                  <a:pt x="0" y="0"/>
                </a:lnTo>
                <a:lnTo>
                  <a:pt x="5333" y="12953"/>
                </a:lnTo>
                <a:lnTo>
                  <a:pt x="17525" y="0"/>
                </a:lnTo>
                <a:close/>
              </a:path>
            </a:pathLst>
          </a:custGeom>
          <a:solidFill>
            <a:srgbClr val="000000"/>
          </a:solidFill>
        </p:spPr>
        <p:txBody>
          <a:bodyPr wrap="square" lIns="0" tIns="0" rIns="0" bIns="0" rtlCol="0"/>
          <a:lstStyle/>
          <a:p>
            <a:endParaRPr/>
          </a:p>
        </p:txBody>
      </p:sp>
      <p:sp>
        <p:nvSpPr>
          <p:cNvPr id="190" name="object 190"/>
          <p:cNvSpPr/>
          <p:nvPr/>
        </p:nvSpPr>
        <p:spPr>
          <a:xfrm>
            <a:off x="3620517" y="3550544"/>
            <a:ext cx="17780" cy="13335"/>
          </a:xfrm>
          <a:custGeom>
            <a:avLst/>
            <a:gdLst/>
            <a:ahLst/>
            <a:cxnLst/>
            <a:rect l="l" t="t" r="r" b="b"/>
            <a:pathLst>
              <a:path w="17780" h="13335">
                <a:moveTo>
                  <a:pt x="0" y="0"/>
                </a:moveTo>
                <a:lnTo>
                  <a:pt x="5333" y="12953"/>
                </a:lnTo>
                <a:lnTo>
                  <a:pt x="17525" y="0"/>
                </a:lnTo>
                <a:lnTo>
                  <a:pt x="0" y="0"/>
                </a:lnTo>
              </a:path>
            </a:pathLst>
          </a:custGeom>
          <a:ln w="3175">
            <a:solidFill>
              <a:srgbClr val="000000"/>
            </a:solidFill>
          </a:ln>
        </p:spPr>
        <p:txBody>
          <a:bodyPr wrap="square" lIns="0" tIns="0" rIns="0" bIns="0" rtlCol="0"/>
          <a:lstStyle/>
          <a:p>
            <a:endParaRPr/>
          </a:p>
        </p:txBody>
      </p:sp>
      <p:sp>
        <p:nvSpPr>
          <p:cNvPr id="191" name="object 191"/>
          <p:cNvSpPr/>
          <p:nvPr/>
        </p:nvSpPr>
        <p:spPr>
          <a:xfrm>
            <a:off x="3625850" y="3550544"/>
            <a:ext cx="12700" cy="17780"/>
          </a:xfrm>
          <a:custGeom>
            <a:avLst/>
            <a:gdLst/>
            <a:ahLst/>
            <a:cxnLst/>
            <a:rect l="l" t="t" r="r" b="b"/>
            <a:pathLst>
              <a:path w="12700" h="17780">
                <a:moveTo>
                  <a:pt x="12192" y="0"/>
                </a:moveTo>
                <a:lnTo>
                  <a:pt x="0" y="12953"/>
                </a:lnTo>
                <a:lnTo>
                  <a:pt x="12192" y="17525"/>
                </a:lnTo>
                <a:lnTo>
                  <a:pt x="12192" y="0"/>
                </a:lnTo>
                <a:close/>
              </a:path>
            </a:pathLst>
          </a:custGeom>
          <a:solidFill>
            <a:srgbClr val="000000"/>
          </a:solidFill>
        </p:spPr>
        <p:txBody>
          <a:bodyPr wrap="square" lIns="0" tIns="0" rIns="0" bIns="0" rtlCol="0"/>
          <a:lstStyle/>
          <a:p>
            <a:endParaRPr/>
          </a:p>
        </p:txBody>
      </p:sp>
      <p:sp>
        <p:nvSpPr>
          <p:cNvPr id="192" name="object 192"/>
          <p:cNvSpPr/>
          <p:nvPr/>
        </p:nvSpPr>
        <p:spPr>
          <a:xfrm>
            <a:off x="3625850" y="3550544"/>
            <a:ext cx="12700" cy="17780"/>
          </a:xfrm>
          <a:custGeom>
            <a:avLst/>
            <a:gdLst/>
            <a:ahLst/>
            <a:cxnLst/>
            <a:rect l="l" t="t" r="r" b="b"/>
            <a:pathLst>
              <a:path w="12700" h="17780">
                <a:moveTo>
                  <a:pt x="0" y="12953"/>
                </a:moveTo>
                <a:lnTo>
                  <a:pt x="12192" y="17525"/>
                </a:lnTo>
                <a:lnTo>
                  <a:pt x="12192" y="0"/>
                </a:lnTo>
                <a:lnTo>
                  <a:pt x="0" y="12953"/>
                </a:lnTo>
              </a:path>
            </a:pathLst>
          </a:custGeom>
          <a:ln w="3175">
            <a:solidFill>
              <a:srgbClr val="000000"/>
            </a:solidFill>
          </a:ln>
        </p:spPr>
        <p:txBody>
          <a:bodyPr wrap="square" lIns="0" tIns="0" rIns="0" bIns="0" rtlCol="0"/>
          <a:lstStyle/>
          <a:p>
            <a:endParaRPr/>
          </a:p>
        </p:txBody>
      </p:sp>
      <p:sp>
        <p:nvSpPr>
          <p:cNvPr id="193" name="object 193"/>
          <p:cNvSpPr/>
          <p:nvPr/>
        </p:nvSpPr>
        <p:spPr>
          <a:xfrm>
            <a:off x="3638043" y="3550544"/>
            <a:ext cx="13335" cy="17780"/>
          </a:xfrm>
          <a:custGeom>
            <a:avLst/>
            <a:gdLst/>
            <a:ahLst/>
            <a:cxnLst/>
            <a:rect l="l" t="t" r="r" b="b"/>
            <a:pathLst>
              <a:path w="13335" h="17780">
                <a:moveTo>
                  <a:pt x="0" y="0"/>
                </a:moveTo>
                <a:lnTo>
                  <a:pt x="0" y="17525"/>
                </a:lnTo>
                <a:lnTo>
                  <a:pt x="12954" y="12953"/>
                </a:lnTo>
                <a:lnTo>
                  <a:pt x="0" y="0"/>
                </a:lnTo>
                <a:close/>
              </a:path>
            </a:pathLst>
          </a:custGeom>
          <a:solidFill>
            <a:srgbClr val="000000"/>
          </a:solidFill>
        </p:spPr>
        <p:txBody>
          <a:bodyPr wrap="square" lIns="0" tIns="0" rIns="0" bIns="0" rtlCol="0"/>
          <a:lstStyle/>
          <a:p>
            <a:endParaRPr/>
          </a:p>
        </p:txBody>
      </p:sp>
      <p:sp>
        <p:nvSpPr>
          <p:cNvPr id="194" name="object 194"/>
          <p:cNvSpPr/>
          <p:nvPr/>
        </p:nvSpPr>
        <p:spPr>
          <a:xfrm>
            <a:off x="3638043" y="3550544"/>
            <a:ext cx="13335" cy="17780"/>
          </a:xfrm>
          <a:custGeom>
            <a:avLst/>
            <a:gdLst/>
            <a:ahLst/>
            <a:cxnLst/>
            <a:rect l="l" t="t" r="r" b="b"/>
            <a:pathLst>
              <a:path w="13335" h="17780">
                <a:moveTo>
                  <a:pt x="0" y="17525"/>
                </a:moveTo>
                <a:lnTo>
                  <a:pt x="12954" y="12953"/>
                </a:lnTo>
                <a:lnTo>
                  <a:pt x="0" y="0"/>
                </a:lnTo>
                <a:lnTo>
                  <a:pt x="0" y="17525"/>
                </a:lnTo>
              </a:path>
            </a:pathLst>
          </a:custGeom>
          <a:ln w="3175">
            <a:solidFill>
              <a:srgbClr val="000000"/>
            </a:solidFill>
          </a:ln>
        </p:spPr>
        <p:txBody>
          <a:bodyPr wrap="square" lIns="0" tIns="0" rIns="0" bIns="0" rtlCol="0"/>
          <a:lstStyle/>
          <a:p>
            <a:endParaRPr/>
          </a:p>
        </p:txBody>
      </p:sp>
      <p:sp>
        <p:nvSpPr>
          <p:cNvPr id="195" name="object 195"/>
          <p:cNvSpPr/>
          <p:nvPr/>
        </p:nvSpPr>
        <p:spPr>
          <a:xfrm>
            <a:off x="3638043" y="3550544"/>
            <a:ext cx="18415" cy="13335"/>
          </a:xfrm>
          <a:custGeom>
            <a:avLst/>
            <a:gdLst/>
            <a:ahLst/>
            <a:cxnLst/>
            <a:rect l="l" t="t" r="r" b="b"/>
            <a:pathLst>
              <a:path w="18414" h="13335">
                <a:moveTo>
                  <a:pt x="18287" y="0"/>
                </a:moveTo>
                <a:lnTo>
                  <a:pt x="0" y="0"/>
                </a:lnTo>
                <a:lnTo>
                  <a:pt x="12954" y="12953"/>
                </a:lnTo>
                <a:lnTo>
                  <a:pt x="18287" y="0"/>
                </a:lnTo>
                <a:close/>
              </a:path>
            </a:pathLst>
          </a:custGeom>
          <a:solidFill>
            <a:srgbClr val="000000"/>
          </a:solidFill>
        </p:spPr>
        <p:txBody>
          <a:bodyPr wrap="square" lIns="0" tIns="0" rIns="0" bIns="0" rtlCol="0"/>
          <a:lstStyle/>
          <a:p>
            <a:endParaRPr/>
          </a:p>
        </p:txBody>
      </p:sp>
      <p:sp>
        <p:nvSpPr>
          <p:cNvPr id="196" name="object 196"/>
          <p:cNvSpPr/>
          <p:nvPr/>
        </p:nvSpPr>
        <p:spPr>
          <a:xfrm>
            <a:off x="3638043" y="3550544"/>
            <a:ext cx="18415" cy="13335"/>
          </a:xfrm>
          <a:custGeom>
            <a:avLst/>
            <a:gdLst/>
            <a:ahLst/>
            <a:cxnLst/>
            <a:rect l="l" t="t" r="r" b="b"/>
            <a:pathLst>
              <a:path w="18414" h="13335">
                <a:moveTo>
                  <a:pt x="12954" y="12953"/>
                </a:moveTo>
                <a:lnTo>
                  <a:pt x="18287" y="0"/>
                </a:lnTo>
                <a:lnTo>
                  <a:pt x="0" y="0"/>
                </a:lnTo>
                <a:lnTo>
                  <a:pt x="12954" y="12953"/>
                </a:lnTo>
              </a:path>
            </a:pathLst>
          </a:custGeom>
          <a:ln w="3175">
            <a:solidFill>
              <a:srgbClr val="000000"/>
            </a:solidFill>
          </a:ln>
        </p:spPr>
        <p:txBody>
          <a:bodyPr wrap="square" lIns="0" tIns="0" rIns="0" bIns="0" rtlCol="0"/>
          <a:lstStyle/>
          <a:p>
            <a:endParaRPr/>
          </a:p>
        </p:txBody>
      </p:sp>
      <p:sp>
        <p:nvSpPr>
          <p:cNvPr id="197" name="object 197"/>
          <p:cNvSpPr/>
          <p:nvPr/>
        </p:nvSpPr>
        <p:spPr>
          <a:xfrm>
            <a:off x="3638043" y="3750950"/>
            <a:ext cx="18415" cy="12700"/>
          </a:xfrm>
          <a:custGeom>
            <a:avLst/>
            <a:gdLst/>
            <a:ahLst/>
            <a:cxnLst/>
            <a:rect l="l" t="t" r="r" b="b"/>
            <a:pathLst>
              <a:path w="18414" h="12700">
                <a:moveTo>
                  <a:pt x="12954" y="0"/>
                </a:moveTo>
                <a:lnTo>
                  <a:pt x="0" y="12192"/>
                </a:lnTo>
                <a:lnTo>
                  <a:pt x="18287" y="12192"/>
                </a:lnTo>
                <a:lnTo>
                  <a:pt x="12954" y="0"/>
                </a:lnTo>
                <a:close/>
              </a:path>
            </a:pathLst>
          </a:custGeom>
          <a:solidFill>
            <a:srgbClr val="000000"/>
          </a:solidFill>
        </p:spPr>
        <p:txBody>
          <a:bodyPr wrap="square" lIns="0" tIns="0" rIns="0" bIns="0" rtlCol="0"/>
          <a:lstStyle/>
          <a:p>
            <a:endParaRPr/>
          </a:p>
        </p:txBody>
      </p:sp>
      <p:sp>
        <p:nvSpPr>
          <p:cNvPr id="198" name="object 198"/>
          <p:cNvSpPr/>
          <p:nvPr/>
        </p:nvSpPr>
        <p:spPr>
          <a:xfrm>
            <a:off x="3638043" y="3750950"/>
            <a:ext cx="18415" cy="12700"/>
          </a:xfrm>
          <a:custGeom>
            <a:avLst/>
            <a:gdLst/>
            <a:ahLst/>
            <a:cxnLst/>
            <a:rect l="l" t="t" r="r" b="b"/>
            <a:pathLst>
              <a:path w="18414" h="12700">
                <a:moveTo>
                  <a:pt x="18287" y="12192"/>
                </a:moveTo>
                <a:lnTo>
                  <a:pt x="12954" y="0"/>
                </a:lnTo>
                <a:lnTo>
                  <a:pt x="0" y="12192"/>
                </a:lnTo>
                <a:lnTo>
                  <a:pt x="18287" y="12192"/>
                </a:lnTo>
              </a:path>
            </a:pathLst>
          </a:custGeom>
          <a:ln w="3175">
            <a:solidFill>
              <a:srgbClr val="000000"/>
            </a:solidFill>
          </a:ln>
        </p:spPr>
        <p:txBody>
          <a:bodyPr wrap="square" lIns="0" tIns="0" rIns="0" bIns="0" rtlCol="0"/>
          <a:lstStyle/>
          <a:p>
            <a:endParaRPr/>
          </a:p>
        </p:txBody>
      </p:sp>
      <p:sp>
        <p:nvSpPr>
          <p:cNvPr id="199" name="object 199"/>
          <p:cNvSpPr/>
          <p:nvPr/>
        </p:nvSpPr>
        <p:spPr>
          <a:xfrm>
            <a:off x="3638043" y="3745616"/>
            <a:ext cx="13335" cy="17780"/>
          </a:xfrm>
          <a:custGeom>
            <a:avLst/>
            <a:gdLst/>
            <a:ahLst/>
            <a:cxnLst/>
            <a:rect l="l" t="t" r="r" b="b"/>
            <a:pathLst>
              <a:path w="13335" h="17780">
                <a:moveTo>
                  <a:pt x="0" y="0"/>
                </a:moveTo>
                <a:lnTo>
                  <a:pt x="0" y="17525"/>
                </a:lnTo>
                <a:lnTo>
                  <a:pt x="12954" y="5333"/>
                </a:lnTo>
                <a:lnTo>
                  <a:pt x="0" y="0"/>
                </a:lnTo>
                <a:close/>
              </a:path>
            </a:pathLst>
          </a:custGeom>
          <a:solidFill>
            <a:srgbClr val="000000"/>
          </a:solidFill>
        </p:spPr>
        <p:txBody>
          <a:bodyPr wrap="square" lIns="0" tIns="0" rIns="0" bIns="0" rtlCol="0"/>
          <a:lstStyle/>
          <a:p>
            <a:endParaRPr/>
          </a:p>
        </p:txBody>
      </p:sp>
      <p:sp>
        <p:nvSpPr>
          <p:cNvPr id="200" name="object 200"/>
          <p:cNvSpPr/>
          <p:nvPr/>
        </p:nvSpPr>
        <p:spPr>
          <a:xfrm>
            <a:off x="3638043" y="3745616"/>
            <a:ext cx="13335" cy="17780"/>
          </a:xfrm>
          <a:custGeom>
            <a:avLst/>
            <a:gdLst/>
            <a:ahLst/>
            <a:cxnLst/>
            <a:rect l="l" t="t" r="r" b="b"/>
            <a:pathLst>
              <a:path w="13335" h="17780">
                <a:moveTo>
                  <a:pt x="12954" y="5333"/>
                </a:moveTo>
                <a:lnTo>
                  <a:pt x="0" y="0"/>
                </a:lnTo>
                <a:lnTo>
                  <a:pt x="0" y="17525"/>
                </a:lnTo>
                <a:lnTo>
                  <a:pt x="12954" y="5333"/>
                </a:lnTo>
              </a:path>
            </a:pathLst>
          </a:custGeom>
          <a:ln w="3175">
            <a:solidFill>
              <a:srgbClr val="000000"/>
            </a:solidFill>
          </a:ln>
        </p:spPr>
        <p:txBody>
          <a:bodyPr wrap="square" lIns="0" tIns="0" rIns="0" bIns="0" rtlCol="0"/>
          <a:lstStyle/>
          <a:p>
            <a:endParaRPr/>
          </a:p>
        </p:txBody>
      </p:sp>
      <p:sp>
        <p:nvSpPr>
          <p:cNvPr id="201" name="object 201"/>
          <p:cNvSpPr/>
          <p:nvPr/>
        </p:nvSpPr>
        <p:spPr>
          <a:xfrm>
            <a:off x="3625850" y="3745616"/>
            <a:ext cx="12700" cy="17780"/>
          </a:xfrm>
          <a:custGeom>
            <a:avLst/>
            <a:gdLst/>
            <a:ahLst/>
            <a:cxnLst/>
            <a:rect l="l" t="t" r="r" b="b"/>
            <a:pathLst>
              <a:path w="12700" h="17780">
                <a:moveTo>
                  <a:pt x="12192" y="0"/>
                </a:moveTo>
                <a:lnTo>
                  <a:pt x="0" y="5333"/>
                </a:lnTo>
                <a:lnTo>
                  <a:pt x="12192" y="17525"/>
                </a:lnTo>
                <a:lnTo>
                  <a:pt x="12192" y="0"/>
                </a:lnTo>
                <a:close/>
              </a:path>
            </a:pathLst>
          </a:custGeom>
          <a:solidFill>
            <a:srgbClr val="000000"/>
          </a:solidFill>
        </p:spPr>
        <p:txBody>
          <a:bodyPr wrap="square" lIns="0" tIns="0" rIns="0" bIns="0" rtlCol="0"/>
          <a:lstStyle/>
          <a:p>
            <a:endParaRPr/>
          </a:p>
        </p:txBody>
      </p:sp>
      <p:sp>
        <p:nvSpPr>
          <p:cNvPr id="202" name="object 202"/>
          <p:cNvSpPr/>
          <p:nvPr/>
        </p:nvSpPr>
        <p:spPr>
          <a:xfrm>
            <a:off x="3625850" y="3745616"/>
            <a:ext cx="12700" cy="17780"/>
          </a:xfrm>
          <a:custGeom>
            <a:avLst/>
            <a:gdLst/>
            <a:ahLst/>
            <a:cxnLst/>
            <a:rect l="l" t="t" r="r" b="b"/>
            <a:pathLst>
              <a:path w="12700" h="17780">
                <a:moveTo>
                  <a:pt x="12192" y="0"/>
                </a:moveTo>
                <a:lnTo>
                  <a:pt x="0" y="5333"/>
                </a:lnTo>
                <a:lnTo>
                  <a:pt x="12192" y="17525"/>
                </a:lnTo>
                <a:lnTo>
                  <a:pt x="12192" y="0"/>
                </a:lnTo>
              </a:path>
            </a:pathLst>
          </a:custGeom>
          <a:ln w="3175">
            <a:solidFill>
              <a:srgbClr val="000000"/>
            </a:solidFill>
          </a:ln>
        </p:spPr>
        <p:txBody>
          <a:bodyPr wrap="square" lIns="0" tIns="0" rIns="0" bIns="0" rtlCol="0"/>
          <a:lstStyle/>
          <a:p>
            <a:endParaRPr/>
          </a:p>
        </p:txBody>
      </p:sp>
      <p:sp>
        <p:nvSpPr>
          <p:cNvPr id="203" name="object 203"/>
          <p:cNvSpPr/>
          <p:nvPr/>
        </p:nvSpPr>
        <p:spPr>
          <a:xfrm>
            <a:off x="3620517" y="3750950"/>
            <a:ext cx="17780" cy="12700"/>
          </a:xfrm>
          <a:custGeom>
            <a:avLst/>
            <a:gdLst/>
            <a:ahLst/>
            <a:cxnLst/>
            <a:rect l="l" t="t" r="r" b="b"/>
            <a:pathLst>
              <a:path w="17780" h="12700">
                <a:moveTo>
                  <a:pt x="5333" y="0"/>
                </a:moveTo>
                <a:lnTo>
                  <a:pt x="0" y="12192"/>
                </a:lnTo>
                <a:lnTo>
                  <a:pt x="17525" y="12192"/>
                </a:lnTo>
                <a:lnTo>
                  <a:pt x="5333" y="0"/>
                </a:lnTo>
                <a:close/>
              </a:path>
            </a:pathLst>
          </a:custGeom>
          <a:solidFill>
            <a:srgbClr val="000000"/>
          </a:solidFill>
        </p:spPr>
        <p:txBody>
          <a:bodyPr wrap="square" lIns="0" tIns="0" rIns="0" bIns="0" rtlCol="0"/>
          <a:lstStyle/>
          <a:p>
            <a:endParaRPr/>
          </a:p>
        </p:txBody>
      </p:sp>
      <p:sp>
        <p:nvSpPr>
          <p:cNvPr id="204" name="object 204"/>
          <p:cNvSpPr/>
          <p:nvPr/>
        </p:nvSpPr>
        <p:spPr>
          <a:xfrm>
            <a:off x="3620517" y="3750950"/>
            <a:ext cx="17780" cy="12700"/>
          </a:xfrm>
          <a:custGeom>
            <a:avLst/>
            <a:gdLst/>
            <a:ahLst/>
            <a:cxnLst/>
            <a:rect l="l" t="t" r="r" b="b"/>
            <a:pathLst>
              <a:path w="17780" h="12700">
                <a:moveTo>
                  <a:pt x="5333" y="0"/>
                </a:moveTo>
                <a:lnTo>
                  <a:pt x="0" y="12192"/>
                </a:lnTo>
                <a:lnTo>
                  <a:pt x="17525" y="12192"/>
                </a:lnTo>
                <a:lnTo>
                  <a:pt x="5333" y="0"/>
                </a:lnTo>
              </a:path>
            </a:pathLst>
          </a:custGeom>
          <a:ln w="3175">
            <a:solidFill>
              <a:srgbClr val="000000"/>
            </a:solidFill>
          </a:ln>
        </p:spPr>
        <p:txBody>
          <a:bodyPr wrap="square" lIns="0" tIns="0" rIns="0" bIns="0" rtlCol="0"/>
          <a:lstStyle/>
          <a:p>
            <a:endParaRPr/>
          </a:p>
        </p:txBody>
      </p:sp>
      <p:sp>
        <p:nvSpPr>
          <p:cNvPr id="205" name="object 205"/>
          <p:cNvSpPr/>
          <p:nvPr/>
        </p:nvSpPr>
        <p:spPr>
          <a:xfrm>
            <a:off x="3620517" y="3763143"/>
            <a:ext cx="17780" cy="12700"/>
          </a:xfrm>
          <a:custGeom>
            <a:avLst/>
            <a:gdLst/>
            <a:ahLst/>
            <a:cxnLst/>
            <a:rect l="l" t="t" r="r" b="b"/>
            <a:pathLst>
              <a:path w="17780" h="12700">
                <a:moveTo>
                  <a:pt x="17525" y="0"/>
                </a:moveTo>
                <a:lnTo>
                  <a:pt x="0" y="0"/>
                </a:lnTo>
                <a:lnTo>
                  <a:pt x="5333" y="12191"/>
                </a:lnTo>
                <a:lnTo>
                  <a:pt x="17525" y="0"/>
                </a:lnTo>
                <a:close/>
              </a:path>
            </a:pathLst>
          </a:custGeom>
          <a:solidFill>
            <a:srgbClr val="000000"/>
          </a:solidFill>
        </p:spPr>
        <p:txBody>
          <a:bodyPr wrap="square" lIns="0" tIns="0" rIns="0" bIns="0" rtlCol="0"/>
          <a:lstStyle/>
          <a:p>
            <a:endParaRPr/>
          </a:p>
        </p:txBody>
      </p:sp>
      <p:sp>
        <p:nvSpPr>
          <p:cNvPr id="206" name="object 206"/>
          <p:cNvSpPr/>
          <p:nvPr/>
        </p:nvSpPr>
        <p:spPr>
          <a:xfrm>
            <a:off x="3620517" y="3763143"/>
            <a:ext cx="17780" cy="12700"/>
          </a:xfrm>
          <a:custGeom>
            <a:avLst/>
            <a:gdLst/>
            <a:ahLst/>
            <a:cxnLst/>
            <a:rect l="l" t="t" r="r" b="b"/>
            <a:pathLst>
              <a:path w="17780" h="12700">
                <a:moveTo>
                  <a:pt x="0" y="0"/>
                </a:moveTo>
                <a:lnTo>
                  <a:pt x="5333" y="12191"/>
                </a:lnTo>
                <a:lnTo>
                  <a:pt x="17525" y="0"/>
                </a:lnTo>
                <a:lnTo>
                  <a:pt x="0" y="0"/>
                </a:lnTo>
              </a:path>
            </a:pathLst>
          </a:custGeom>
          <a:ln w="3175">
            <a:solidFill>
              <a:srgbClr val="000000"/>
            </a:solidFill>
          </a:ln>
        </p:spPr>
        <p:txBody>
          <a:bodyPr wrap="square" lIns="0" tIns="0" rIns="0" bIns="0" rtlCol="0"/>
          <a:lstStyle/>
          <a:p>
            <a:endParaRPr/>
          </a:p>
        </p:txBody>
      </p:sp>
      <p:sp>
        <p:nvSpPr>
          <p:cNvPr id="207" name="object 207"/>
          <p:cNvSpPr/>
          <p:nvPr/>
        </p:nvSpPr>
        <p:spPr>
          <a:xfrm>
            <a:off x="3625850" y="3763143"/>
            <a:ext cx="12700" cy="17780"/>
          </a:xfrm>
          <a:custGeom>
            <a:avLst/>
            <a:gdLst/>
            <a:ahLst/>
            <a:cxnLst/>
            <a:rect l="l" t="t" r="r" b="b"/>
            <a:pathLst>
              <a:path w="12700" h="17780">
                <a:moveTo>
                  <a:pt x="12192" y="0"/>
                </a:moveTo>
                <a:lnTo>
                  <a:pt x="0" y="12191"/>
                </a:lnTo>
                <a:lnTo>
                  <a:pt x="12192" y="17525"/>
                </a:lnTo>
                <a:lnTo>
                  <a:pt x="12192" y="0"/>
                </a:lnTo>
                <a:close/>
              </a:path>
            </a:pathLst>
          </a:custGeom>
          <a:solidFill>
            <a:srgbClr val="000000"/>
          </a:solidFill>
        </p:spPr>
        <p:txBody>
          <a:bodyPr wrap="square" lIns="0" tIns="0" rIns="0" bIns="0" rtlCol="0"/>
          <a:lstStyle/>
          <a:p>
            <a:endParaRPr/>
          </a:p>
        </p:txBody>
      </p:sp>
      <p:sp>
        <p:nvSpPr>
          <p:cNvPr id="208" name="object 208"/>
          <p:cNvSpPr/>
          <p:nvPr/>
        </p:nvSpPr>
        <p:spPr>
          <a:xfrm>
            <a:off x="3625850" y="3763143"/>
            <a:ext cx="12700" cy="17780"/>
          </a:xfrm>
          <a:custGeom>
            <a:avLst/>
            <a:gdLst/>
            <a:ahLst/>
            <a:cxnLst/>
            <a:rect l="l" t="t" r="r" b="b"/>
            <a:pathLst>
              <a:path w="12700" h="17780">
                <a:moveTo>
                  <a:pt x="0" y="12191"/>
                </a:moveTo>
                <a:lnTo>
                  <a:pt x="12192" y="17525"/>
                </a:lnTo>
                <a:lnTo>
                  <a:pt x="12192" y="0"/>
                </a:lnTo>
                <a:lnTo>
                  <a:pt x="0" y="12191"/>
                </a:lnTo>
              </a:path>
            </a:pathLst>
          </a:custGeom>
          <a:ln w="3175">
            <a:solidFill>
              <a:srgbClr val="000000"/>
            </a:solidFill>
          </a:ln>
        </p:spPr>
        <p:txBody>
          <a:bodyPr wrap="square" lIns="0" tIns="0" rIns="0" bIns="0" rtlCol="0"/>
          <a:lstStyle/>
          <a:p>
            <a:endParaRPr/>
          </a:p>
        </p:txBody>
      </p:sp>
      <p:sp>
        <p:nvSpPr>
          <p:cNvPr id="209" name="object 209"/>
          <p:cNvSpPr/>
          <p:nvPr/>
        </p:nvSpPr>
        <p:spPr>
          <a:xfrm>
            <a:off x="3638043" y="3763143"/>
            <a:ext cx="13335" cy="17780"/>
          </a:xfrm>
          <a:custGeom>
            <a:avLst/>
            <a:gdLst/>
            <a:ahLst/>
            <a:cxnLst/>
            <a:rect l="l" t="t" r="r" b="b"/>
            <a:pathLst>
              <a:path w="13335" h="17780">
                <a:moveTo>
                  <a:pt x="0" y="0"/>
                </a:moveTo>
                <a:lnTo>
                  <a:pt x="0" y="17525"/>
                </a:lnTo>
                <a:lnTo>
                  <a:pt x="12954" y="12191"/>
                </a:lnTo>
                <a:lnTo>
                  <a:pt x="0" y="0"/>
                </a:lnTo>
                <a:close/>
              </a:path>
            </a:pathLst>
          </a:custGeom>
          <a:solidFill>
            <a:srgbClr val="000000"/>
          </a:solidFill>
        </p:spPr>
        <p:txBody>
          <a:bodyPr wrap="square" lIns="0" tIns="0" rIns="0" bIns="0" rtlCol="0"/>
          <a:lstStyle/>
          <a:p>
            <a:endParaRPr/>
          </a:p>
        </p:txBody>
      </p:sp>
      <p:sp>
        <p:nvSpPr>
          <p:cNvPr id="210" name="object 210"/>
          <p:cNvSpPr/>
          <p:nvPr/>
        </p:nvSpPr>
        <p:spPr>
          <a:xfrm>
            <a:off x="3638043" y="3763143"/>
            <a:ext cx="13335" cy="17780"/>
          </a:xfrm>
          <a:custGeom>
            <a:avLst/>
            <a:gdLst/>
            <a:ahLst/>
            <a:cxnLst/>
            <a:rect l="l" t="t" r="r" b="b"/>
            <a:pathLst>
              <a:path w="13335" h="17780">
                <a:moveTo>
                  <a:pt x="0" y="17525"/>
                </a:moveTo>
                <a:lnTo>
                  <a:pt x="12954" y="12191"/>
                </a:lnTo>
                <a:lnTo>
                  <a:pt x="0" y="0"/>
                </a:lnTo>
                <a:lnTo>
                  <a:pt x="0" y="17525"/>
                </a:lnTo>
              </a:path>
            </a:pathLst>
          </a:custGeom>
          <a:ln w="3175">
            <a:solidFill>
              <a:srgbClr val="000000"/>
            </a:solidFill>
          </a:ln>
        </p:spPr>
        <p:txBody>
          <a:bodyPr wrap="square" lIns="0" tIns="0" rIns="0" bIns="0" rtlCol="0"/>
          <a:lstStyle/>
          <a:p>
            <a:endParaRPr/>
          </a:p>
        </p:txBody>
      </p:sp>
      <p:sp>
        <p:nvSpPr>
          <p:cNvPr id="211" name="object 211"/>
          <p:cNvSpPr/>
          <p:nvPr/>
        </p:nvSpPr>
        <p:spPr>
          <a:xfrm>
            <a:off x="3638043" y="3763143"/>
            <a:ext cx="18415" cy="12700"/>
          </a:xfrm>
          <a:custGeom>
            <a:avLst/>
            <a:gdLst/>
            <a:ahLst/>
            <a:cxnLst/>
            <a:rect l="l" t="t" r="r" b="b"/>
            <a:pathLst>
              <a:path w="18414" h="12700">
                <a:moveTo>
                  <a:pt x="18287" y="0"/>
                </a:moveTo>
                <a:lnTo>
                  <a:pt x="0" y="0"/>
                </a:lnTo>
                <a:lnTo>
                  <a:pt x="12954" y="12191"/>
                </a:lnTo>
                <a:lnTo>
                  <a:pt x="18287" y="0"/>
                </a:lnTo>
                <a:close/>
              </a:path>
            </a:pathLst>
          </a:custGeom>
          <a:solidFill>
            <a:srgbClr val="000000"/>
          </a:solidFill>
        </p:spPr>
        <p:txBody>
          <a:bodyPr wrap="square" lIns="0" tIns="0" rIns="0" bIns="0" rtlCol="0"/>
          <a:lstStyle/>
          <a:p>
            <a:endParaRPr/>
          </a:p>
        </p:txBody>
      </p:sp>
      <p:sp>
        <p:nvSpPr>
          <p:cNvPr id="212" name="object 212"/>
          <p:cNvSpPr/>
          <p:nvPr/>
        </p:nvSpPr>
        <p:spPr>
          <a:xfrm>
            <a:off x="3638043" y="3763143"/>
            <a:ext cx="18415" cy="12700"/>
          </a:xfrm>
          <a:custGeom>
            <a:avLst/>
            <a:gdLst/>
            <a:ahLst/>
            <a:cxnLst/>
            <a:rect l="l" t="t" r="r" b="b"/>
            <a:pathLst>
              <a:path w="18414" h="12700">
                <a:moveTo>
                  <a:pt x="12954" y="12191"/>
                </a:moveTo>
                <a:lnTo>
                  <a:pt x="18287" y="0"/>
                </a:lnTo>
                <a:lnTo>
                  <a:pt x="0" y="0"/>
                </a:lnTo>
                <a:lnTo>
                  <a:pt x="12954" y="12191"/>
                </a:lnTo>
              </a:path>
            </a:pathLst>
          </a:custGeom>
          <a:ln w="3175">
            <a:solidFill>
              <a:srgbClr val="000000"/>
            </a:solidFill>
          </a:ln>
        </p:spPr>
        <p:txBody>
          <a:bodyPr wrap="square" lIns="0" tIns="0" rIns="0" bIns="0" rtlCol="0"/>
          <a:lstStyle/>
          <a:p>
            <a:endParaRPr/>
          </a:p>
        </p:txBody>
      </p:sp>
      <p:sp>
        <p:nvSpPr>
          <p:cNvPr id="213" name="object 213"/>
          <p:cNvSpPr txBox="1"/>
          <p:nvPr/>
        </p:nvSpPr>
        <p:spPr>
          <a:xfrm>
            <a:off x="5216907" y="3988440"/>
            <a:ext cx="363220" cy="144145"/>
          </a:xfrm>
          <a:prstGeom prst="rect">
            <a:avLst/>
          </a:prstGeom>
        </p:spPr>
        <p:txBody>
          <a:bodyPr vert="horz" wrap="square" lIns="0" tIns="15875" rIns="0" bIns="0" rtlCol="0">
            <a:spAutoFit/>
          </a:bodyPr>
          <a:lstStyle/>
          <a:p>
            <a:pPr marL="38100">
              <a:lnSpc>
                <a:spcPct val="100000"/>
              </a:lnSpc>
              <a:spcBef>
                <a:spcPts val="125"/>
              </a:spcBef>
            </a:pPr>
            <a:r>
              <a:rPr sz="750" spc="15" dirty="0">
                <a:latin typeface="Arial"/>
                <a:cs typeface="Arial"/>
              </a:rPr>
              <a:t>PE</a:t>
            </a:r>
            <a:r>
              <a:rPr sz="750" spc="160" dirty="0">
                <a:latin typeface="Arial"/>
                <a:cs typeface="Arial"/>
              </a:rPr>
              <a:t> </a:t>
            </a:r>
            <a:r>
              <a:rPr sz="1125" spc="30" baseline="-25925" dirty="0">
                <a:latin typeface="Arial"/>
                <a:cs typeface="Arial"/>
              </a:rPr>
              <a:t>N</a:t>
            </a:r>
            <a:endParaRPr sz="1125" baseline="-25925">
              <a:latin typeface="Arial"/>
              <a:cs typeface="Arial"/>
            </a:endParaRPr>
          </a:p>
        </p:txBody>
      </p:sp>
      <p:sp>
        <p:nvSpPr>
          <p:cNvPr id="214" name="object 214"/>
          <p:cNvSpPr txBox="1"/>
          <p:nvPr/>
        </p:nvSpPr>
        <p:spPr>
          <a:xfrm>
            <a:off x="3560192" y="4313464"/>
            <a:ext cx="579755" cy="114300"/>
          </a:xfrm>
          <a:prstGeom prst="rect">
            <a:avLst/>
          </a:prstGeom>
        </p:spPr>
        <p:txBody>
          <a:bodyPr vert="horz" wrap="square" lIns="0" tIns="16510" rIns="0" bIns="0" rtlCol="0">
            <a:spAutoFit/>
          </a:bodyPr>
          <a:lstStyle/>
          <a:p>
            <a:pPr marL="12700">
              <a:lnSpc>
                <a:spcPct val="100000"/>
              </a:lnSpc>
              <a:spcBef>
                <a:spcPts val="130"/>
              </a:spcBef>
            </a:pPr>
            <a:r>
              <a:rPr sz="550" u="sng" spc="5" dirty="0">
                <a:uFill>
                  <a:solidFill>
                    <a:srgbClr val="000000"/>
                  </a:solidFill>
                </a:uFill>
                <a:latin typeface="Arial"/>
                <a:cs typeface="Arial"/>
              </a:rPr>
              <a:t>      </a:t>
            </a:r>
            <a:r>
              <a:rPr sz="550" u="sng" spc="-50" dirty="0">
                <a:uFill>
                  <a:solidFill>
                    <a:srgbClr val="000000"/>
                  </a:solidFill>
                </a:uFill>
                <a:latin typeface="Arial"/>
                <a:cs typeface="Arial"/>
              </a:rPr>
              <a:t> </a:t>
            </a:r>
            <a:r>
              <a:rPr sz="550" dirty="0">
                <a:latin typeface="Arial"/>
                <a:cs typeface="Arial"/>
              </a:rPr>
              <a:t>  </a:t>
            </a:r>
            <a:r>
              <a:rPr sz="550" spc="-20" dirty="0">
                <a:latin typeface="Arial"/>
                <a:cs typeface="Arial"/>
              </a:rPr>
              <a:t> </a:t>
            </a:r>
            <a:r>
              <a:rPr sz="550" spc="20" dirty="0">
                <a:latin typeface="Arial"/>
                <a:cs typeface="Arial"/>
              </a:rPr>
              <a:t>PUESTA</a:t>
            </a:r>
            <a:r>
              <a:rPr sz="550" spc="-50" dirty="0">
                <a:latin typeface="Arial"/>
                <a:cs typeface="Arial"/>
              </a:rPr>
              <a:t> </a:t>
            </a:r>
            <a:r>
              <a:rPr sz="550" spc="20" dirty="0">
                <a:latin typeface="Arial"/>
                <a:cs typeface="Arial"/>
              </a:rPr>
              <a:t>A</a:t>
            </a:r>
            <a:endParaRPr sz="550">
              <a:latin typeface="Arial"/>
              <a:cs typeface="Arial"/>
            </a:endParaRPr>
          </a:p>
        </p:txBody>
      </p:sp>
      <p:sp>
        <p:nvSpPr>
          <p:cNvPr id="215" name="object 215"/>
          <p:cNvSpPr txBox="1"/>
          <p:nvPr/>
        </p:nvSpPr>
        <p:spPr>
          <a:xfrm>
            <a:off x="3751074" y="4401858"/>
            <a:ext cx="421640" cy="114300"/>
          </a:xfrm>
          <a:prstGeom prst="rect">
            <a:avLst/>
          </a:prstGeom>
        </p:spPr>
        <p:txBody>
          <a:bodyPr vert="horz" wrap="square" lIns="0" tIns="16510" rIns="0" bIns="0" rtlCol="0">
            <a:spAutoFit/>
          </a:bodyPr>
          <a:lstStyle/>
          <a:p>
            <a:pPr marL="12700">
              <a:lnSpc>
                <a:spcPct val="100000"/>
              </a:lnSpc>
              <a:spcBef>
                <a:spcPts val="130"/>
              </a:spcBef>
            </a:pPr>
            <a:r>
              <a:rPr sz="550" spc="15" dirty="0">
                <a:latin typeface="Arial"/>
                <a:cs typeface="Arial"/>
              </a:rPr>
              <a:t>TIERRA</a:t>
            </a:r>
            <a:r>
              <a:rPr sz="550" spc="-35" dirty="0">
                <a:latin typeface="Arial"/>
                <a:cs typeface="Arial"/>
              </a:rPr>
              <a:t> </a:t>
            </a:r>
            <a:r>
              <a:rPr sz="550" spc="20" dirty="0">
                <a:latin typeface="Arial"/>
                <a:cs typeface="Arial"/>
              </a:rPr>
              <a:t>DE</a:t>
            </a:r>
            <a:endParaRPr sz="550">
              <a:latin typeface="Arial"/>
              <a:cs typeface="Arial"/>
            </a:endParaRPr>
          </a:p>
        </p:txBody>
      </p:sp>
      <p:sp>
        <p:nvSpPr>
          <p:cNvPr id="216" name="object 216"/>
          <p:cNvSpPr txBox="1"/>
          <p:nvPr/>
        </p:nvSpPr>
        <p:spPr>
          <a:xfrm>
            <a:off x="3749549" y="4491013"/>
            <a:ext cx="380365" cy="114300"/>
          </a:xfrm>
          <a:prstGeom prst="rect">
            <a:avLst/>
          </a:prstGeom>
        </p:spPr>
        <p:txBody>
          <a:bodyPr vert="horz" wrap="square" lIns="0" tIns="16510" rIns="0" bIns="0" rtlCol="0">
            <a:spAutoFit/>
          </a:bodyPr>
          <a:lstStyle/>
          <a:p>
            <a:pPr marL="12700">
              <a:lnSpc>
                <a:spcPct val="100000"/>
              </a:lnSpc>
              <a:spcBef>
                <a:spcPts val="130"/>
              </a:spcBef>
            </a:pPr>
            <a:r>
              <a:rPr sz="550" spc="20" dirty="0">
                <a:latin typeface="Arial"/>
                <a:cs typeface="Arial"/>
              </a:rPr>
              <a:t>SE</a:t>
            </a:r>
            <a:r>
              <a:rPr sz="550" spc="25" dirty="0">
                <a:latin typeface="Arial"/>
                <a:cs typeface="Arial"/>
              </a:rPr>
              <a:t>R</a:t>
            </a:r>
            <a:r>
              <a:rPr sz="550" spc="15" dirty="0">
                <a:latin typeface="Arial"/>
                <a:cs typeface="Arial"/>
              </a:rPr>
              <a:t>VICIO</a:t>
            </a:r>
            <a:endParaRPr sz="550">
              <a:latin typeface="Arial"/>
              <a:cs typeface="Arial"/>
            </a:endParaRPr>
          </a:p>
        </p:txBody>
      </p:sp>
      <p:sp>
        <p:nvSpPr>
          <p:cNvPr id="217" name="object 217"/>
          <p:cNvSpPr/>
          <p:nvPr/>
        </p:nvSpPr>
        <p:spPr>
          <a:xfrm>
            <a:off x="3638043" y="3975741"/>
            <a:ext cx="0" cy="13970"/>
          </a:xfrm>
          <a:custGeom>
            <a:avLst/>
            <a:gdLst/>
            <a:ahLst/>
            <a:cxnLst/>
            <a:rect l="l" t="t" r="r" b="b"/>
            <a:pathLst>
              <a:path h="13970">
                <a:moveTo>
                  <a:pt x="0" y="0"/>
                </a:moveTo>
                <a:lnTo>
                  <a:pt x="0" y="13715"/>
                </a:lnTo>
              </a:path>
            </a:pathLst>
          </a:custGeom>
          <a:ln w="3175">
            <a:solidFill>
              <a:srgbClr val="000000"/>
            </a:solidFill>
          </a:ln>
        </p:spPr>
        <p:txBody>
          <a:bodyPr wrap="square" lIns="0" tIns="0" rIns="0" bIns="0" rtlCol="0"/>
          <a:lstStyle/>
          <a:p>
            <a:endParaRPr/>
          </a:p>
        </p:txBody>
      </p:sp>
      <p:sp>
        <p:nvSpPr>
          <p:cNvPr id="218" name="object 218"/>
          <p:cNvSpPr/>
          <p:nvPr/>
        </p:nvSpPr>
        <p:spPr>
          <a:xfrm>
            <a:off x="5242814" y="4243965"/>
            <a:ext cx="864869" cy="0"/>
          </a:xfrm>
          <a:custGeom>
            <a:avLst/>
            <a:gdLst/>
            <a:ahLst/>
            <a:cxnLst/>
            <a:rect l="l" t="t" r="r" b="b"/>
            <a:pathLst>
              <a:path w="864870">
                <a:moveTo>
                  <a:pt x="0" y="0"/>
                </a:moveTo>
                <a:lnTo>
                  <a:pt x="864869" y="0"/>
                </a:lnTo>
              </a:path>
            </a:pathLst>
          </a:custGeom>
          <a:ln w="3175">
            <a:solidFill>
              <a:srgbClr val="000000"/>
            </a:solidFill>
          </a:ln>
        </p:spPr>
        <p:txBody>
          <a:bodyPr wrap="square" lIns="0" tIns="0" rIns="0" bIns="0" rtlCol="0"/>
          <a:lstStyle/>
          <a:p>
            <a:endParaRPr/>
          </a:p>
        </p:txBody>
      </p:sp>
      <p:sp>
        <p:nvSpPr>
          <p:cNvPr id="219" name="object 219"/>
          <p:cNvSpPr/>
          <p:nvPr/>
        </p:nvSpPr>
        <p:spPr>
          <a:xfrm>
            <a:off x="5242814" y="4618106"/>
            <a:ext cx="864869" cy="0"/>
          </a:xfrm>
          <a:custGeom>
            <a:avLst/>
            <a:gdLst/>
            <a:ahLst/>
            <a:cxnLst/>
            <a:rect l="l" t="t" r="r" b="b"/>
            <a:pathLst>
              <a:path w="864870">
                <a:moveTo>
                  <a:pt x="864869" y="0"/>
                </a:moveTo>
                <a:lnTo>
                  <a:pt x="0" y="0"/>
                </a:lnTo>
              </a:path>
            </a:pathLst>
          </a:custGeom>
          <a:ln w="3175">
            <a:solidFill>
              <a:srgbClr val="000000"/>
            </a:solidFill>
          </a:ln>
        </p:spPr>
        <p:txBody>
          <a:bodyPr wrap="square" lIns="0" tIns="0" rIns="0" bIns="0" rtlCol="0"/>
          <a:lstStyle/>
          <a:p>
            <a:endParaRPr/>
          </a:p>
        </p:txBody>
      </p:sp>
      <p:sp>
        <p:nvSpPr>
          <p:cNvPr id="220" name="object 220"/>
          <p:cNvSpPr/>
          <p:nvPr/>
        </p:nvSpPr>
        <p:spPr>
          <a:xfrm>
            <a:off x="6107684" y="4243965"/>
            <a:ext cx="0" cy="374650"/>
          </a:xfrm>
          <a:custGeom>
            <a:avLst/>
            <a:gdLst/>
            <a:ahLst/>
            <a:cxnLst/>
            <a:rect l="l" t="t" r="r" b="b"/>
            <a:pathLst>
              <a:path h="374650">
                <a:moveTo>
                  <a:pt x="0" y="0"/>
                </a:moveTo>
                <a:lnTo>
                  <a:pt x="0" y="374141"/>
                </a:lnTo>
              </a:path>
            </a:pathLst>
          </a:custGeom>
          <a:ln w="3175">
            <a:solidFill>
              <a:srgbClr val="000000"/>
            </a:solidFill>
          </a:ln>
        </p:spPr>
        <p:txBody>
          <a:bodyPr wrap="square" lIns="0" tIns="0" rIns="0" bIns="0" rtlCol="0"/>
          <a:lstStyle/>
          <a:p>
            <a:endParaRPr/>
          </a:p>
        </p:txBody>
      </p:sp>
      <p:sp>
        <p:nvSpPr>
          <p:cNvPr id="221" name="object 221"/>
          <p:cNvSpPr/>
          <p:nvPr/>
        </p:nvSpPr>
        <p:spPr>
          <a:xfrm>
            <a:off x="6481064" y="4243965"/>
            <a:ext cx="758190" cy="0"/>
          </a:xfrm>
          <a:custGeom>
            <a:avLst/>
            <a:gdLst/>
            <a:ahLst/>
            <a:cxnLst/>
            <a:rect l="l" t="t" r="r" b="b"/>
            <a:pathLst>
              <a:path w="758189">
                <a:moveTo>
                  <a:pt x="0" y="0"/>
                </a:moveTo>
                <a:lnTo>
                  <a:pt x="758189" y="0"/>
                </a:lnTo>
              </a:path>
            </a:pathLst>
          </a:custGeom>
          <a:ln w="3175">
            <a:solidFill>
              <a:srgbClr val="000000"/>
            </a:solidFill>
          </a:ln>
        </p:spPr>
        <p:txBody>
          <a:bodyPr wrap="square" lIns="0" tIns="0" rIns="0" bIns="0" rtlCol="0"/>
          <a:lstStyle/>
          <a:p>
            <a:endParaRPr/>
          </a:p>
        </p:txBody>
      </p:sp>
      <p:sp>
        <p:nvSpPr>
          <p:cNvPr id="222" name="object 222"/>
          <p:cNvSpPr/>
          <p:nvPr/>
        </p:nvSpPr>
        <p:spPr>
          <a:xfrm>
            <a:off x="6481064" y="4618106"/>
            <a:ext cx="758190" cy="0"/>
          </a:xfrm>
          <a:custGeom>
            <a:avLst/>
            <a:gdLst/>
            <a:ahLst/>
            <a:cxnLst/>
            <a:rect l="l" t="t" r="r" b="b"/>
            <a:pathLst>
              <a:path w="758189">
                <a:moveTo>
                  <a:pt x="758189" y="0"/>
                </a:moveTo>
                <a:lnTo>
                  <a:pt x="0" y="0"/>
                </a:lnTo>
              </a:path>
            </a:pathLst>
          </a:custGeom>
          <a:ln w="3175">
            <a:solidFill>
              <a:srgbClr val="000000"/>
            </a:solidFill>
          </a:ln>
        </p:spPr>
        <p:txBody>
          <a:bodyPr wrap="square" lIns="0" tIns="0" rIns="0" bIns="0" rtlCol="0"/>
          <a:lstStyle/>
          <a:p>
            <a:endParaRPr/>
          </a:p>
        </p:txBody>
      </p:sp>
      <p:sp>
        <p:nvSpPr>
          <p:cNvPr id="223" name="object 223"/>
          <p:cNvSpPr/>
          <p:nvPr/>
        </p:nvSpPr>
        <p:spPr>
          <a:xfrm>
            <a:off x="6481064" y="4243965"/>
            <a:ext cx="0" cy="374650"/>
          </a:xfrm>
          <a:custGeom>
            <a:avLst/>
            <a:gdLst/>
            <a:ahLst/>
            <a:cxnLst/>
            <a:rect l="l" t="t" r="r" b="b"/>
            <a:pathLst>
              <a:path h="374650">
                <a:moveTo>
                  <a:pt x="0" y="374141"/>
                </a:moveTo>
                <a:lnTo>
                  <a:pt x="0" y="0"/>
                </a:lnTo>
              </a:path>
            </a:pathLst>
          </a:custGeom>
          <a:ln w="3175">
            <a:solidFill>
              <a:srgbClr val="000000"/>
            </a:solidFill>
          </a:ln>
        </p:spPr>
        <p:txBody>
          <a:bodyPr wrap="square" lIns="0" tIns="0" rIns="0" bIns="0" rtlCol="0"/>
          <a:lstStyle/>
          <a:p>
            <a:endParaRPr/>
          </a:p>
        </p:txBody>
      </p:sp>
      <p:sp>
        <p:nvSpPr>
          <p:cNvPr id="224" name="object 224"/>
          <p:cNvSpPr/>
          <p:nvPr/>
        </p:nvSpPr>
        <p:spPr>
          <a:xfrm>
            <a:off x="7239255" y="4243965"/>
            <a:ext cx="0" cy="374650"/>
          </a:xfrm>
          <a:custGeom>
            <a:avLst/>
            <a:gdLst/>
            <a:ahLst/>
            <a:cxnLst/>
            <a:rect l="l" t="t" r="r" b="b"/>
            <a:pathLst>
              <a:path h="374650">
                <a:moveTo>
                  <a:pt x="0" y="0"/>
                </a:moveTo>
                <a:lnTo>
                  <a:pt x="0" y="374141"/>
                </a:lnTo>
              </a:path>
            </a:pathLst>
          </a:custGeom>
          <a:ln w="3175">
            <a:solidFill>
              <a:srgbClr val="000000"/>
            </a:solidFill>
          </a:ln>
        </p:spPr>
        <p:txBody>
          <a:bodyPr wrap="square" lIns="0" tIns="0" rIns="0" bIns="0" rtlCol="0"/>
          <a:lstStyle/>
          <a:p>
            <a:endParaRPr/>
          </a:p>
        </p:txBody>
      </p:sp>
      <p:sp>
        <p:nvSpPr>
          <p:cNvPr id="225" name="object 225"/>
          <p:cNvSpPr/>
          <p:nvPr/>
        </p:nvSpPr>
        <p:spPr>
          <a:xfrm>
            <a:off x="6481064" y="4231011"/>
            <a:ext cx="17780" cy="13335"/>
          </a:xfrm>
          <a:custGeom>
            <a:avLst/>
            <a:gdLst/>
            <a:ahLst/>
            <a:cxnLst/>
            <a:rect l="l" t="t" r="r" b="b"/>
            <a:pathLst>
              <a:path w="17779" h="13335">
                <a:moveTo>
                  <a:pt x="12191" y="0"/>
                </a:moveTo>
                <a:lnTo>
                  <a:pt x="0" y="12954"/>
                </a:lnTo>
                <a:lnTo>
                  <a:pt x="17525" y="12954"/>
                </a:lnTo>
                <a:lnTo>
                  <a:pt x="12191" y="0"/>
                </a:lnTo>
                <a:close/>
              </a:path>
            </a:pathLst>
          </a:custGeom>
          <a:solidFill>
            <a:srgbClr val="000000"/>
          </a:solidFill>
        </p:spPr>
        <p:txBody>
          <a:bodyPr wrap="square" lIns="0" tIns="0" rIns="0" bIns="0" rtlCol="0"/>
          <a:lstStyle/>
          <a:p>
            <a:endParaRPr/>
          </a:p>
        </p:txBody>
      </p:sp>
      <p:sp>
        <p:nvSpPr>
          <p:cNvPr id="226" name="object 226"/>
          <p:cNvSpPr/>
          <p:nvPr/>
        </p:nvSpPr>
        <p:spPr>
          <a:xfrm>
            <a:off x="6481064" y="4231011"/>
            <a:ext cx="17780" cy="13335"/>
          </a:xfrm>
          <a:custGeom>
            <a:avLst/>
            <a:gdLst/>
            <a:ahLst/>
            <a:cxnLst/>
            <a:rect l="l" t="t" r="r" b="b"/>
            <a:pathLst>
              <a:path w="17779" h="13335">
                <a:moveTo>
                  <a:pt x="17525" y="12954"/>
                </a:moveTo>
                <a:lnTo>
                  <a:pt x="12191" y="0"/>
                </a:lnTo>
                <a:lnTo>
                  <a:pt x="0" y="12954"/>
                </a:lnTo>
                <a:lnTo>
                  <a:pt x="17525" y="12954"/>
                </a:lnTo>
              </a:path>
            </a:pathLst>
          </a:custGeom>
          <a:ln w="3175">
            <a:solidFill>
              <a:srgbClr val="000000"/>
            </a:solidFill>
          </a:ln>
        </p:spPr>
        <p:txBody>
          <a:bodyPr wrap="square" lIns="0" tIns="0" rIns="0" bIns="0" rtlCol="0"/>
          <a:lstStyle/>
          <a:p>
            <a:endParaRPr/>
          </a:p>
        </p:txBody>
      </p:sp>
      <p:sp>
        <p:nvSpPr>
          <p:cNvPr id="227" name="object 227"/>
          <p:cNvSpPr/>
          <p:nvPr/>
        </p:nvSpPr>
        <p:spPr>
          <a:xfrm>
            <a:off x="6481064" y="4225677"/>
            <a:ext cx="12700" cy="18415"/>
          </a:xfrm>
          <a:custGeom>
            <a:avLst/>
            <a:gdLst/>
            <a:ahLst/>
            <a:cxnLst/>
            <a:rect l="l" t="t" r="r" b="b"/>
            <a:pathLst>
              <a:path w="12700" h="18414">
                <a:moveTo>
                  <a:pt x="0" y="0"/>
                </a:moveTo>
                <a:lnTo>
                  <a:pt x="0" y="18288"/>
                </a:lnTo>
                <a:lnTo>
                  <a:pt x="12191" y="5333"/>
                </a:lnTo>
                <a:lnTo>
                  <a:pt x="0" y="0"/>
                </a:lnTo>
                <a:close/>
              </a:path>
            </a:pathLst>
          </a:custGeom>
          <a:solidFill>
            <a:srgbClr val="000000"/>
          </a:solidFill>
        </p:spPr>
        <p:txBody>
          <a:bodyPr wrap="square" lIns="0" tIns="0" rIns="0" bIns="0" rtlCol="0"/>
          <a:lstStyle/>
          <a:p>
            <a:endParaRPr/>
          </a:p>
        </p:txBody>
      </p:sp>
      <p:sp>
        <p:nvSpPr>
          <p:cNvPr id="228" name="object 228"/>
          <p:cNvSpPr/>
          <p:nvPr/>
        </p:nvSpPr>
        <p:spPr>
          <a:xfrm>
            <a:off x="6481064" y="4225677"/>
            <a:ext cx="12700" cy="18415"/>
          </a:xfrm>
          <a:custGeom>
            <a:avLst/>
            <a:gdLst/>
            <a:ahLst/>
            <a:cxnLst/>
            <a:rect l="l" t="t" r="r" b="b"/>
            <a:pathLst>
              <a:path w="12700" h="18414">
                <a:moveTo>
                  <a:pt x="12191" y="5333"/>
                </a:moveTo>
                <a:lnTo>
                  <a:pt x="0" y="0"/>
                </a:lnTo>
                <a:lnTo>
                  <a:pt x="0" y="18288"/>
                </a:lnTo>
                <a:lnTo>
                  <a:pt x="12191" y="5333"/>
                </a:lnTo>
              </a:path>
            </a:pathLst>
          </a:custGeom>
          <a:ln w="3175">
            <a:solidFill>
              <a:srgbClr val="000000"/>
            </a:solidFill>
          </a:ln>
        </p:spPr>
        <p:txBody>
          <a:bodyPr wrap="square" lIns="0" tIns="0" rIns="0" bIns="0" rtlCol="0"/>
          <a:lstStyle/>
          <a:p>
            <a:endParaRPr/>
          </a:p>
        </p:txBody>
      </p:sp>
      <p:sp>
        <p:nvSpPr>
          <p:cNvPr id="229" name="object 229"/>
          <p:cNvSpPr/>
          <p:nvPr/>
        </p:nvSpPr>
        <p:spPr>
          <a:xfrm>
            <a:off x="6468872" y="4225677"/>
            <a:ext cx="12700" cy="18415"/>
          </a:xfrm>
          <a:custGeom>
            <a:avLst/>
            <a:gdLst/>
            <a:ahLst/>
            <a:cxnLst/>
            <a:rect l="l" t="t" r="r" b="b"/>
            <a:pathLst>
              <a:path w="12700" h="18414">
                <a:moveTo>
                  <a:pt x="12192" y="0"/>
                </a:moveTo>
                <a:lnTo>
                  <a:pt x="0" y="5333"/>
                </a:lnTo>
                <a:lnTo>
                  <a:pt x="12192" y="18288"/>
                </a:lnTo>
                <a:lnTo>
                  <a:pt x="12192" y="0"/>
                </a:lnTo>
                <a:close/>
              </a:path>
            </a:pathLst>
          </a:custGeom>
          <a:solidFill>
            <a:srgbClr val="000000"/>
          </a:solidFill>
        </p:spPr>
        <p:txBody>
          <a:bodyPr wrap="square" lIns="0" tIns="0" rIns="0" bIns="0" rtlCol="0"/>
          <a:lstStyle/>
          <a:p>
            <a:endParaRPr/>
          </a:p>
        </p:txBody>
      </p:sp>
      <p:sp>
        <p:nvSpPr>
          <p:cNvPr id="230" name="object 230"/>
          <p:cNvSpPr/>
          <p:nvPr/>
        </p:nvSpPr>
        <p:spPr>
          <a:xfrm>
            <a:off x="6468111" y="4225677"/>
            <a:ext cx="13335" cy="18415"/>
          </a:xfrm>
          <a:custGeom>
            <a:avLst/>
            <a:gdLst/>
            <a:ahLst/>
            <a:cxnLst/>
            <a:rect l="l" t="t" r="r" b="b"/>
            <a:pathLst>
              <a:path w="13335" h="18414">
                <a:moveTo>
                  <a:pt x="12953" y="0"/>
                </a:moveTo>
                <a:lnTo>
                  <a:pt x="0" y="5333"/>
                </a:lnTo>
                <a:lnTo>
                  <a:pt x="12953" y="18288"/>
                </a:lnTo>
                <a:lnTo>
                  <a:pt x="12953" y="0"/>
                </a:lnTo>
              </a:path>
            </a:pathLst>
          </a:custGeom>
          <a:ln w="3175">
            <a:solidFill>
              <a:srgbClr val="000000"/>
            </a:solidFill>
          </a:ln>
        </p:spPr>
        <p:txBody>
          <a:bodyPr wrap="square" lIns="0" tIns="0" rIns="0" bIns="0" rtlCol="0"/>
          <a:lstStyle/>
          <a:p>
            <a:endParaRPr/>
          </a:p>
        </p:txBody>
      </p:sp>
      <p:sp>
        <p:nvSpPr>
          <p:cNvPr id="231" name="object 231"/>
          <p:cNvSpPr/>
          <p:nvPr/>
        </p:nvSpPr>
        <p:spPr>
          <a:xfrm>
            <a:off x="6463538" y="4231011"/>
            <a:ext cx="17780" cy="13335"/>
          </a:xfrm>
          <a:custGeom>
            <a:avLst/>
            <a:gdLst/>
            <a:ahLst/>
            <a:cxnLst/>
            <a:rect l="l" t="t" r="r" b="b"/>
            <a:pathLst>
              <a:path w="17779" h="13335">
                <a:moveTo>
                  <a:pt x="5333" y="0"/>
                </a:moveTo>
                <a:lnTo>
                  <a:pt x="0" y="12954"/>
                </a:lnTo>
                <a:lnTo>
                  <a:pt x="17525" y="12954"/>
                </a:lnTo>
                <a:lnTo>
                  <a:pt x="5333" y="0"/>
                </a:lnTo>
                <a:close/>
              </a:path>
            </a:pathLst>
          </a:custGeom>
          <a:solidFill>
            <a:srgbClr val="000000"/>
          </a:solidFill>
        </p:spPr>
        <p:txBody>
          <a:bodyPr wrap="square" lIns="0" tIns="0" rIns="0" bIns="0" rtlCol="0"/>
          <a:lstStyle/>
          <a:p>
            <a:endParaRPr/>
          </a:p>
        </p:txBody>
      </p:sp>
      <p:sp>
        <p:nvSpPr>
          <p:cNvPr id="232" name="object 232"/>
          <p:cNvSpPr/>
          <p:nvPr/>
        </p:nvSpPr>
        <p:spPr>
          <a:xfrm>
            <a:off x="6463538" y="4231011"/>
            <a:ext cx="17780" cy="13335"/>
          </a:xfrm>
          <a:custGeom>
            <a:avLst/>
            <a:gdLst/>
            <a:ahLst/>
            <a:cxnLst/>
            <a:rect l="l" t="t" r="r" b="b"/>
            <a:pathLst>
              <a:path w="17779" h="13335">
                <a:moveTo>
                  <a:pt x="4572" y="0"/>
                </a:moveTo>
                <a:lnTo>
                  <a:pt x="0" y="12954"/>
                </a:lnTo>
                <a:lnTo>
                  <a:pt x="17525" y="12954"/>
                </a:lnTo>
                <a:lnTo>
                  <a:pt x="4572" y="0"/>
                </a:lnTo>
              </a:path>
            </a:pathLst>
          </a:custGeom>
          <a:ln w="3175">
            <a:solidFill>
              <a:srgbClr val="000000"/>
            </a:solidFill>
          </a:ln>
        </p:spPr>
        <p:txBody>
          <a:bodyPr wrap="square" lIns="0" tIns="0" rIns="0" bIns="0" rtlCol="0"/>
          <a:lstStyle/>
          <a:p>
            <a:endParaRPr/>
          </a:p>
        </p:txBody>
      </p:sp>
      <p:sp>
        <p:nvSpPr>
          <p:cNvPr id="233" name="object 233"/>
          <p:cNvSpPr/>
          <p:nvPr/>
        </p:nvSpPr>
        <p:spPr>
          <a:xfrm>
            <a:off x="6463538" y="4243965"/>
            <a:ext cx="17780" cy="12700"/>
          </a:xfrm>
          <a:custGeom>
            <a:avLst/>
            <a:gdLst/>
            <a:ahLst/>
            <a:cxnLst/>
            <a:rect l="l" t="t" r="r" b="b"/>
            <a:pathLst>
              <a:path w="17779" h="12700">
                <a:moveTo>
                  <a:pt x="17525" y="0"/>
                </a:moveTo>
                <a:lnTo>
                  <a:pt x="0" y="0"/>
                </a:lnTo>
                <a:lnTo>
                  <a:pt x="5333" y="12191"/>
                </a:lnTo>
                <a:lnTo>
                  <a:pt x="17525" y="0"/>
                </a:lnTo>
                <a:close/>
              </a:path>
            </a:pathLst>
          </a:custGeom>
          <a:solidFill>
            <a:srgbClr val="000000"/>
          </a:solidFill>
        </p:spPr>
        <p:txBody>
          <a:bodyPr wrap="square" lIns="0" tIns="0" rIns="0" bIns="0" rtlCol="0"/>
          <a:lstStyle/>
          <a:p>
            <a:endParaRPr/>
          </a:p>
        </p:txBody>
      </p:sp>
      <p:sp>
        <p:nvSpPr>
          <p:cNvPr id="234" name="object 234"/>
          <p:cNvSpPr/>
          <p:nvPr/>
        </p:nvSpPr>
        <p:spPr>
          <a:xfrm>
            <a:off x="6463538" y="4243965"/>
            <a:ext cx="17780" cy="12700"/>
          </a:xfrm>
          <a:custGeom>
            <a:avLst/>
            <a:gdLst/>
            <a:ahLst/>
            <a:cxnLst/>
            <a:rect l="l" t="t" r="r" b="b"/>
            <a:pathLst>
              <a:path w="17779" h="12700">
                <a:moveTo>
                  <a:pt x="0" y="0"/>
                </a:moveTo>
                <a:lnTo>
                  <a:pt x="4572" y="12191"/>
                </a:lnTo>
                <a:lnTo>
                  <a:pt x="17525" y="0"/>
                </a:lnTo>
                <a:lnTo>
                  <a:pt x="0" y="0"/>
                </a:lnTo>
              </a:path>
            </a:pathLst>
          </a:custGeom>
          <a:ln w="3175">
            <a:solidFill>
              <a:srgbClr val="000000"/>
            </a:solidFill>
          </a:ln>
        </p:spPr>
        <p:txBody>
          <a:bodyPr wrap="square" lIns="0" tIns="0" rIns="0" bIns="0" rtlCol="0"/>
          <a:lstStyle/>
          <a:p>
            <a:endParaRPr/>
          </a:p>
        </p:txBody>
      </p:sp>
      <p:sp>
        <p:nvSpPr>
          <p:cNvPr id="235" name="object 235"/>
          <p:cNvSpPr/>
          <p:nvPr/>
        </p:nvSpPr>
        <p:spPr>
          <a:xfrm>
            <a:off x="6468872" y="4243965"/>
            <a:ext cx="12700" cy="17780"/>
          </a:xfrm>
          <a:custGeom>
            <a:avLst/>
            <a:gdLst/>
            <a:ahLst/>
            <a:cxnLst/>
            <a:rect l="l" t="t" r="r" b="b"/>
            <a:pathLst>
              <a:path w="12700" h="17779">
                <a:moveTo>
                  <a:pt x="12192" y="0"/>
                </a:moveTo>
                <a:lnTo>
                  <a:pt x="0" y="12191"/>
                </a:lnTo>
                <a:lnTo>
                  <a:pt x="12192" y="17525"/>
                </a:lnTo>
                <a:lnTo>
                  <a:pt x="12192" y="0"/>
                </a:lnTo>
                <a:close/>
              </a:path>
            </a:pathLst>
          </a:custGeom>
          <a:solidFill>
            <a:srgbClr val="000000"/>
          </a:solidFill>
        </p:spPr>
        <p:txBody>
          <a:bodyPr wrap="square" lIns="0" tIns="0" rIns="0" bIns="0" rtlCol="0"/>
          <a:lstStyle/>
          <a:p>
            <a:endParaRPr/>
          </a:p>
        </p:txBody>
      </p:sp>
      <p:sp>
        <p:nvSpPr>
          <p:cNvPr id="236" name="object 236"/>
          <p:cNvSpPr/>
          <p:nvPr/>
        </p:nvSpPr>
        <p:spPr>
          <a:xfrm>
            <a:off x="6468111" y="4243965"/>
            <a:ext cx="13335" cy="17780"/>
          </a:xfrm>
          <a:custGeom>
            <a:avLst/>
            <a:gdLst/>
            <a:ahLst/>
            <a:cxnLst/>
            <a:rect l="l" t="t" r="r" b="b"/>
            <a:pathLst>
              <a:path w="13335" h="17779">
                <a:moveTo>
                  <a:pt x="0" y="12191"/>
                </a:moveTo>
                <a:lnTo>
                  <a:pt x="12953" y="17525"/>
                </a:lnTo>
                <a:lnTo>
                  <a:pt x="12953" y="0"/>
                </a:lnTo>
                <a:lnTo>
                  <a:pt x="0" y="12191"/>
                </a:lnTo>
              </a:path>
            </a:pathLst>
          </a:custGeom>
          <a:ln w="3175">
            <a:solidFill>
              <a:srgbClr val="000000"/>
            </a:solidFill>
          </a:ln>
        </p:spPr>
        <p:txBody>
          <a:bodyPr wrap="square" lIns="0" tIns="0" rIns="0" bIns="0" rtlCol="0"/>
          <a:lstStyle/>
          <a:p>
            <a:endParaRPr/>
          </a:p>
        </p:txBody>
      </p:sp>
      <p:sp>
        <p:nvSpPr>
          <p:cNvPr id="237" name="object 237"/>
          <p:cNvSpPr/>
          <p:nvPr/>
        </p:nvSpPr>
        <p:spPr>
          <a:xfrm>
            <a:off x="6481064" y="4243965"/>
            <a:ext cx="12700" cy="17780"/>
          </a:xfrm>
          <a:custGeom>
            <a:avLst/>
            <a:gdLst/>
            <a:ahLst/>
            <a:cxnLst/>
            <a:rect l="l" t="t" r="r" b="b"/>
            <a:pathLst>
              <a:path w="12700" h="17779">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238" name="object 238"/>
          <p:cNvSpPr/>
          <p:nvPr/>
        </p:nvSpPr>
        <p:spPr>
          <a:xfrm>
            <a:off x="6481064" y="4243965"/>
            <a:ext cx="12700" cy="17780"/>
          </a:xfrm>
          <a:custGeom>
            <a:avLst/>
            <a:gdLst/>
            <a:ahLst/>
            <a:cxnLst/>
            <a:rect l="l" t="t" r="r" b="b"/>
            <a:pathLst>
              <a:path w="12700" h="17779">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239" name="object 239"/>
          <p:cNvSpPr/>
          <p:nvPr/>
        </p:nvSpPr>
        <p:spPr>
          <a:xfrm>
            <a:off x="6481064" y="4243965"/>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240" name="object 240"/>
          <p:cNvSpPr/>
          <p:nvPr/>
        </p:nvSpPr>
        <p:spPr>
          <a:xfrm>
            <a:off x="6481064" y="4243965"/>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241" name="object 241"/>
          <p:cNvSpPr/>
          <p:nvPr/>
        </p:nvSpPr>
        <p:spPr>
          <a:xfrm>
            <a:off x="6481064" y="3962786"/>
            <a:ext cx="17780" cy="13335"/>
          </a:xfrm>
          <a:custGeom>
            <a:avLst/>
            <a:gdLst/>
            <a:ahLst/>
            <a:cxnLst/>
            <a:rect l="l" t="t" r="r" b="b"/>
            <a:pathLst>
              <a:path w="17779" h="13335">
                <a:moveTo>
                  <a:pt x="12191" y="0"/>
                </a:moveTo>
                <a:lnTo>
                  <a:pt x="0" y="12954"/>
                </a:lnTo>
                <a:lnTo>
                  <a:pt x="17525" y="12954"/>
                </a:lnTo>
                <a:lnTo>
                  <a:pt x="12191" y="0"/>
                </a:lnTo>
                <a:close/>
              </a:path>
            </a:pathLst>
          </a:custGeom>
          <a:solidFill>
            <a:srgbClr val="000000"/>
          </a:solidFill>
        </p:spPr>
        <p:txBody>
          <a:bodyPr wrap="square" lIns="0" tIns="0" rIns="0" bIns="0" rtlCol="0"/>
          <a:lstStyle/>
          <a:p>
            <a:endParaRPr/>
          </a:p>
        </p:txBody>
      </p:sp>
      <p:sp>
        <p:nvSpPr>
          <p:cNvPr id="242" name="object 242"/>
          <p:cNvSpPr/>
          <p:nvPr/>
        </p:nvSpPr>
        <p:spPr>
          <a:xfrm>
            <a:off x="6481064" y="3962786"/>
            <a:ext cx="17780" cy="13335"/>
          </a:xfrm>
          <a:custGeom>
            <a:avLst/>
            <a:gdLst/>
            <a:ahLst/>
            <a:cxnLst/>
            <a:rect l="l" t="t" r="r" b="b"/>
            <a:pathLst>
              <a:path w="17779" h="13335">
                <a:moveTo>
                  <a:pt x="17525" y="12954"/>
                </a:moveTo>
                <a:lnTo>
                  <a:pt x="12191" y="0"/>
                </a:lnTo>
                <a:lnTo>
                  <a:pt x="0" y="12954"/>
                </a:lnTo>
                <a:lnTo>
                  <a:pt x="17525" y="12954"/>
                </a:lnTo>
              </a:path>
            </a:pathLst>
          </a:custGeom>
          <a:ln w="3175">
            <a:solidFill>
              <a:srgbClr val="000000"/>
            </a:solidFill>
          </a:ln>
        </p:spPr>
        <p:txBody>
          <a:bodyPr wrap="square" lIns="0" tIns="0" rIns="0" bIns="0" rtlCol="0"/>
          <a:lstStyle/>
          <a:p>
            <a:endParaRPr/>
          </a:p>
        </p:txBody>
      </p:sp>
      <p:sp>
        <p:nvSpPr>
          <p:cNvPr id="243" name="object 243"/>
          <p:cNvSpPr/>
          <p:nvPr/>
        </p:nvSpPr>
        <p:spPr>
          <a:xfrm>
            <a:off x="6481064" y="3957453"/>
            <a:ext cx="12700" cy="18415"/>
          </a:xfrm>
          <a:custGeom>
            <a:avLst/>
            <a:gdLst/>
            <a:ahLst/>
            <a:cxnLst/>
            <a:rect l="l" t="t" r="r" b="b"/>
            <a:pathLst>
              <a:path w="12700" h="18414">
                <a:moveTo>
                  <a:pt x="0" y="0"/>
                </a:moveTo>
                <a:lnTo>
                  <a:pt x="0" y="18288"/>
                </a:lnTo>
                <a:lnTo>
                  <a:pt x="12191" y="5333"/>
                </a:lnTo>
                <a:lnTo>
                  <a:pt x="0" y="0"/>
                </a:lnTo>
                <a:close/>
              </a:path>
            </a:pathLst>
          </a:custGeom>
          <a:solidFill>
            <a:srgbClr val="000000"/>
          </a:solidFill>
        </p:spPr>
        <p:txBody>
          <a:bodyPr wrap="square" lIns="0" tIns="0" rIns="0" bIns="0" rtlCol="0"/>
          <a:lstStyle/>
          <a:p>
            <a:endParaRPr/>
          </a:p>
        </p:txBody>
      </p:sp>
      <p:sp>
        <p:nvSpPr>
          <p:cNvPr id="244" name="object 244"/>
          <p:cNvSpPr/>
          <p:nvPr/>
        </p:nvSpPr>
        <p:spPr>
          <a:xfrm>
            <a:off x="6481064" y="3957453"/>
            <a:ext cx="12700" cy="18415"/>
          </a:xfrm>
          <a:custGeom>
            <a:avLst/>
            <a:gdLst/>
            <a:ahLst/>
            <a:cxnLst/>
            <a:rect l="l" t="t" r="r" b="b"/>
            <a:pathLst>
              <a:path w="12700" h="18414">
                <a:moveTo>
                  <a:pt x="12191" y="5333"/>
                </a:moveTo>
                <a:lnTo>
                  <a:pt x="0" y="0"/>
                </a:lnTo>
                <a:lnTo>
                  <a:pt x="0" y="18288"/>
                </a:lnTo>
                <a:lnTo>
                  <a:pt x="12191" y="5333"/>
                </a:lnTo>
              </a:path>
            </a:pathLst>
          </a:custGeom>
          <a:ln w="3175">
            <a:solidFill>
              <a:srgbClr val="000000"/>
            </a:solidFill>
          </a:ln>
        </p:spPr>
        <p:txBody>
          <a:bodyPr wrap="square" lIns="0" tIns="0" rIns="0" bIns="0" rtlCol="0"/>
          <a:lstStyle/>
          <a:p>
            <a:endParaRPr/>
          </a:p>
        </p:txBody>
      </p:sp>
      <p:sp>
        <p:nvSpPr>
          <p:cNvPr id="245" name="object 245"/>
          <p:cNvSpPr/>
          <p:nvPr/>
        </p:nvSpPr>
        <p:spPr>
          <a:xfrm>
            <a:off x="6468872" y="3957453"/>
            <a:ext cx="12700" cy="18415"/>
          </a:xfrm>
          <a:custGeom>
            <a:avLst/>
            <a:gdLst/>
            <a:ahLst/>
            <a:cxnLst/>
            <a:rect l="l" t="t" r="r" b="b"/>
            <a:pathLst>
              <a:path w="12700" h="18414">
                <a:moveTo>
                  <a:pt x="12192" y="0"/>
                </a:moveTo>
                <a:lnTo>
                  <a:pt x="0" y="5333"/>
                </a:lnTo>
                <a:lnTo>
                  <a:pt x="12192" y="18288"/>
                </a:lnTo>
                <a:lnTo>
                  <a:pt x="12192" y="0"/>
                </a:lnTo>
                <a:close/>
              </a:path>
            </a:pathLst>
          </a:custGeom>
          <a:solidFill>
            <a:srgbClr val="000000"/>
          </a:solidFill>
        </p:spPr>
        <p:txBody>
          <a:bodyPr wrap="square" lIns="0" tIns="0" rIns="0" bIns="0" rtlCol="0"/>
          <a:lstStyle/>
          <a:p>
            <a:endParaRPr/>
          </a:p>
        </p:txBody>
      </p:sp>
      <p:sp>
        <p:nvSpPr>
          <p:cNvPr id="246" name="object 246"/>
          <p:cNvSpPr/>
          <p:nvPr/>
        </p:nvSpPr>
        <p:spPr>
          <a:xfrm>
            <a:off x="6468111" y="3957453"/>
            <a:ext cx="13335" cy="18415"/>
          </a:xfrm>
          <a:custGeom>
            <a:avLst/>
            <a:gdLst/>
            <a:ahLst/>
            <a:cxnLst/>
            <a:rect l="l" t="t" r="r" b="b"/>
            <a:pathLst>
              <a:path w="13335" h="18414">
                <a:moveTo>
                  <a:pt x="12953" y="0"/>
                </a:moveTo>
                <a:lnTo>
                  <a:pt x="0" y="5333"/>
                </a:lnTo>
                <a:lnTo>
                  <a:pt x="12953" y="18288"/>
                </a:lnTo>
                <a:lnTo>
                  <a:pt x="12953" y="0"/>
                </a:lnTo>
              </a:path>
            </a:pathLst>
          </a:custGeom>
          <a:ln w="3175">
            <a:solidFill>
              <a:srgbClr val="000000"/>
            </a:solidFill>
          </a:ln>
        </p:spPr>
        <p:txBody>
          <a:bodyPr wrap="square" lIns="0" tIns="0" rIns="0" bIns="0" rtlCol="0"/>
          <a:lstStyle/>
          <a:p>
            <a:endParaRPr/>
          </a:p>
        </p:txBody>
      </p:sp>
      <p:sp>
        <p:nvSpPr>
          <p:cNvPr id="247" name="object 247"/>
          <p:cNvSpPr/>
          <p:nvPr/>
        </p:nvSpPr>
        <p:spPr>
          <a:xfrm>
            <a:off x="6463538" y="3962786"/>
            <a:ext cx="17780" cy="13335"/>
          </a:xfrm>
          <a:custGeom>
            <a:avLst/>
            <a:gdLst/>
            <a:ahLst/>
            <a:cxnLst/>
            <a:rect l="l" t="t" r="r" b="b"/>
            <a:pathLst>
              <a:path w="17779" h="13335">
                <a:moveTo>
                  <a:pt x="5333" y="0"/>
                </a:moveTo>
                <a:lnTo>
                  <a:pt x="0" y="12954"/>
                </a:lnTo>
                <a:lnTo>
                  <a:pt x="17525" y="12954"/>
                </a:lnTo>
                <a:lnTo>
                  <a:pt x="5333" y="0"/>
                </a:lnTo>
                <a:close/>
              </a:path>
            </a:pathLst>
          </a:custGeom>
          <a:solidFill>
            <a:srgbClr val="000000"/>
          </a:solidFill>
        </p:spPr>
        <p:txBody>
          <a:bodyPr wrap="square" lIns="0" tIns="0" rIns="0" bIns="0" rtlCol="0"/>
          <a:lstStyle/>
          <a:p>
            <a:endParaRPr/>
          </a:p>
        </p:txBody>
      </p:sp>
      <p:sp>
        <p:nvSpPr>
          <p:cNvPr id="248" name="object 248"/>
          <p:cNvSpPr/>
          <p:nvPr/>
        </p:nvSpPr>
        <p:spPr>
          <a:xfrm>
            <a:off x="6463538" y="3962786"/>
            <a:ext cx="17780" cy="13335"/>
          </a:xfrm>
          <a:custGeom>
            <a:avLst/>
            <a:gdLst/>
            <a:ahLst/>
            <a:cxnLst/>
            <a:rect l="l" t="t" r="r" b="b"/>
            <a:pathLst>
              <a:path w="17779" h="13335">
                <a:moveTo>
                  <a:pt x="4572" y="0"/>
                </a:moveTo>
                <a:lnTo>
                  <a:pt x="0" y="12954"/>
                </a:lnTo>
                <a:lnTo>
                  <a:pt x="17525" y="12954"/>
                </a:lnTo>
                <a:lnTo>
                  <a:pt x="4572" y="0"/>
                </a:lnTo>
              </a:path>
            </a:pathLst>
          </a:custGeom>
          <a:ln w="3175">
            <a:solidFill>
              <a:srgbClr val="000000"/>
            </a:solidFill>
          </a:ln>
        </p:spPr>
        <p:txBody>
          <a:bodyPr wrap="square" lIns="0" tIns="0" rIns="0" bIns="0" rtlCol="0"/>
          <a:lstStyle/>
          <a:p>
            <a:endParaRPr/>
          </a:p>
        </p:txBody>
      </p:sp>
      <p:sp>
        <p:nvSpPr>
          <p:cNvPr id="249" name="object 249"/>
          <p:cNvSpPr/>
          <p:nvPr/>
        </p:nvSpPr>
        <p:spPr>
          <a:xfrm>
            <a:off x="6463538" y="3975741"/>
            <a:ext cx="17780" cy="12700"/>
          </a:xfrm>
          <a:custGeom>
            <a:avLst/>
            <a:gdLst/>
            <a:ahLst/>
            <a:cxnLst/>
            <a:rect l="l" t="t" r="r" b="b"/>
            <a:pathLst>
              <a:path w="17779" h="12700">
                <a:moveTo>
                  <a:pt x="17525" y="0"/>
                </a:moveTo>
                <a:lnTo>
                  <a:pt x="0" y="0"/>
                </a:lnTo>
                <a:lnTo>
                  <a:pt x="5333" y="12191"/>
                </a:lnTo>
                <a:lnTo>
                  <a:pt x="17525" y="0"/>
                </a:lnTo>
                <a:close/>
              </a:path>
            </a:pathLst>
          </a:custGeom>
          <a:solidFill>
            <a:srgbClr val="000000"/>
          </a:solidFill>
        </p:spPr>
        <p:txBody>
          <a:bodyPr wrap="square" lIns="0" tIns="0" rIns="0" bIns="0" rtlCol="0"/>
          <a:lstStyle/>
          <a:p>
            <a:endParaRPr/>
          </a:p>
        </p:txBody>
      </p:sp>
      <p:sp>
        <p:nvSpPr>
          <p:cNvPr id="250" name="object 250"/>
          <p:cNvSpPr/>
          <p:nvPr/>
        </p:nvSpPr>
        <p:spPr>
          <a:xfrm>
            <a:off x="6463538" y="3975741"/>
            <a:ext cx="17780" cy="12700"/>
          </a:xfrm>
          <a:custGeom>
            <a:avLst/>
            <a:gdLst/>
            <a:ahLst/>
            <a:cxnLst/>
            <a:rect l="l" t="t" r="r" b="b"/>
            <a:pathLst>
              <a:path w="17779" h="12700">
                <a:moveTo>
                  <a:pt x="0" y="0"/>
                </a:moveTo>
                <a:lnTo>
                  <a:pt x="4572" y="12191"/>
                </a:lnTo>
                <a:lnTo>
                  <a:pt x="17525" y="0"/>
                </a:lnTo>
                <a:lnTo>
                  <a:pt x="0" y="0"/>
                </a:lnTo>
              </a:path>
            </a:pathLst>
          </a:custGeom>
          <a:ln w="3175">
            <a:solidFill>
              <a:srgbClr val="000000"/>
            </a:solidFill>
          </a:ln>
        </p:spPr>
        <p:txBody>
          <a:bodyPr wrap="square" lIns="0" tIns="0" rIns="0" bIns="0" rtlCol="0"/>
          <a:lstStyle/>
          <a:p>
            <a:endParaRPr/>
          </a:p>
        </p:txBody>
      </p:sp>
      <p:sp>
        <p:nvSpPr>
          <p:cNvPr id="251" name="object 251"/>
          <p:cNvSpPr/>
          <p:nvPr/>
        </p:nvSpPr>
        <p:spPr>
          <a:xfrm>
            <a:off x="6468872" y="3975741"/>
            <a:ext cx="12700" cy="17780"/>
          </a:xfrm>
          <a:custGeom>
            <a:avLst/>
            <a:gdLst/>
            <a:ahLst/>
            <a:cxnLst/>
            <a:rect l="l" t="t" r="r" b="b"/>
            <a:pathLst>
              <a:path w="12700" h="17779">
                <a:moveTo>
                  <a:pt x="12192" y="0"/>
                </a:moveTo>
                <a:lnTo>
                  <a:pt x="0" y="12191"/>
                </a:lnTo>
                <a:lnTo>
                  <a:pt x="12192" y="17525"/>
                </a:lnTo>
                <a:lnTo>
                  <a:pt x="12192" y="0"/>
                </a:lnTo>
                <a:close/>
              </a:path>
            </a:pathLst>
          </a:custGeom>
          <a:solidFill>
            <a:srgbClr val="000000"/>
          </a:solidFill>
        </p:spPr>
        <p:txBody>
          <a:bodyPr wrap="square" lIns="0" tIns="0" rIns="0" bIns="0" rtlCol="0"/>
          <a:lstStyle/>
          <a:p>
            <a:endParaRPr/>
          </a:p>
        </p:txBody>
      </p:sp>
      <p:sp>
        <p:nvSpPr>
          <p:cNvPr id="252" name="object 252"/>
          <p:cNvSpPr/>
          <p:nvPr/>
        </p:nvSpPr>
        <p:spPr>
          <a:xfrm>
            <a:off x="6468111" y="3975741"/>
            <a:ext cx="13335" cy="17780"/>
          </a:xfrm>
          <a:custGeom>
            <a:avLst/>
            <a:gdLst/>
            <a:ahLst/>
            <a:cxnLst/>
            <a:rect l="l" t="t" r="r" b="b"/>
            <a:pathLst>
              <a:path w="13335" h="17779">
                <a:moveTo>
                  <a:pt x="0" y="12191"/>
                </a:moveTo>
                <a:lnTo>
                  <a:pt x="12953" y="17525"/>
                </a:lnTo>
                <a:lnTo>
                  <a:pt x="12953" y="0"/>
                </a:lnTo>
                <a:lnTo>
                  <a:pt x="0" y="12191"/>
                </a:lnTo>
              </a:path>
            </a:pathLst>
          </a:custGeom>
          <a:ln w="3175">
            <a:solidFill>
              <a:srgbClr val="000000"/>
            </a:solidFill>
          </a:ln>
        </p:spPr>
        <p:txBody>
          <a:bodyPr wrap="square" lIns="0" tIns="0" rIns="0" bIns="0" rtlCol="0"/>
          <a:lstStyle/>
          <a:p>
            <a:endParaRPr/>
          </a:p>
        </p:txBody>
      </p:sp>
      <p:sp>
        <p:nvSpPr>
          <p:cNvPr id="253" name="object 253"/>
          <p:cNvSpPr/>
          <p:nvPr/>
        </p:nvSpPr>
        <p:spPr>
          <a:xfrm>
            <a:off x="6481064" y="3975741"/>
            <a:ext cx="12700" cy="17780"/>
          </a:xfrm>
          <a:custGeom>
            <a:avLst/>
            <a:gdLst/>
            <a:ahLst/>
            <a:cxnLst/>
            <a:rect l="l" t="t" r="r" b="b"/>
            <a:pathLst>
              <a:path w="12700" h="17779">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254" name="object 254"/>
          <p:cNvSpPr/>
          <p:nvPr/>
        </p:nvSpPr>
        <p:spPr>
          <a:xfrm>
            <a:off x="6481064" y="3975741"/>
            <a:ext cx="12700" cy="17780"/>
          </a:xfrm>
          <a:custGeom>
            <a:avLst/>
            <a:gdLst/>
            <a:ahLst/>
            <a:cxnLst/>
            <a:rect l="l" t="t" r="r" b="b"/>
            <a:pathLst>
              <a:path w="12700" h="17779">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255" name="object 255"/>
          <p:cNvSpPr/>
          <p:nvPr/>
        </p:nvSpPr>
        <p:spPr>
          <a:xfrm>
            <a:off x="6481064" y="3975741"/>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256" name="object 256"/>
          <p:cNvSpPr txBox="1"/>
          <p:nvPr/>
        </p:nvSpPr>
        <p:spPr>
          <a:xfrm>
            <a:off x="6248908" y="4042555"/>
            <a:ext cx="466725" cy="144145"/>
          </a:xfrm>
          <a:prstGeom prst="rect">
            <a:avLst/>
          </a:prstGeom>
        </p:spPr>
        <p:txBody>
          <a:bodyPr vert="horz" wrap="square" lIns="0" tIns="15875" rIns="0" bIns="0" rtlCol="0">
            <a:spAutoFit/>
          </a:bodyPr>
          <a:lstStyle/>
          <a:p>
            <a:pPr marL="12700">
              <a:lnSpc>
                <a:spcPct val="100000"/>
              </a:lnSpc>
              <a:spcBef>
                <a:spcPts val="125"/>
              </a:spcBef>
              <a:tabLst>
                <a:tab pos="381635" algn="l"/>
              </a:tabLst>
            </a:pPr>
            <a:r>
              <a:rPr sz="750" spc="15" dirty="0">
                <a:latin typeface="Arial"/>
                <a:cs typeface="Arial"/>
              </a:rPr>
              <a:t>PE	</a:t>
            </a:r>
            <a:r>
              <a:rPr sz="750" spc="20" dirty="0">
                <a:latin typeface="Arial"/>
                <a:cs typeface="Arial"/>
              </a:rPr>
              <a:t>N</a:t>
            </a:r>
            <a:endParaRPr sz="750">
              <a:latin typeface="Arial"/>
              <a:cs typeface="Arial"/>
            </a:endParaRPr>
          </a:p>
        </p:txBody>
      </p:sp>
      <p:sp>
        <p:nvSpPr>
          <p:cNvPr id="257" name="object 257"/>
          <p:cNvSpPr txBox="1"/>
          <p:nvPr/>
        </p:nvSpPr>
        <p:spPr>
          <a:xfrm>
            <a:off x="5497576" y="4369090"/>
            <a:ext cx="351790" cy="114300"/>
          </a:xfrm>
          <a:prstGeom prst="rect">
            <a:avLst/>
          </a:prstGeom>
        </p:spPr>
        <p:txBody>
          <a:bodyPr vert="horz" wrap="square" lIns="0" tIns="16510" rIns="0" bIns="0" rtlCol="0">
            <a:spAutoFit/>
          </a:bodyPr>
          <a:lstStyle/>
          <a:p>
            <a:pPr marL="12700">
              <a:lnSpc>
                <a:spcPct val="100000"/>
              </a:lnSpc>
              <a:spcBef>
                <a:spcPts val="130"/>
              </a:spcBef>
            </a:pPr>
            <a:r>
              <a:rPr sz="550" spc="20" dirty="0">
                <a:latin typeface="Arial"/>
                <a:cs typeface="Arial"/>
              </a:rPr>
              <a:t>CARGA</a:t>
            </a:r>
            <a:r>
              <a:rPr sz="550" spc="-40" dirty="0">
                <a:latin typeface="Arial"/>
                <a:cs typeface="Arial"/>
              </a:rPr>
              <a:t> </a:t>
            </a:r>
            <a:r>
              <a:rPr sz="550" spc="15" dirty="0">
                <a:latin typeface="Arial"/>
                <a:cs typeface="Arial"/>
              </a:rPr>
              <a:t>1</a:t>
            </a:r>
            <a:endParaRPr sz="550">
              <a:latin typeface="Arial"/>
              <a:cs typeface="Arial"/>
            </a:endParaRPr>
          </a:p>
        </p:txBody>
      </p:sp>
      <p:sp>
        <p:nvSpPr>
          <p:cNvPr id="258" name="object 258"/>
          <p:cNvSpPr txBox="1"/>
          <p:nvPr/>
        </p:nvSpPr>
        <p:spPr>
          <a:xfrm>
            <a:off x="5496052" y="4512345"/>
            <a:ext cx="236220" cy="114300"/>
          </a:xfrm>
          <a:prstGeom prst="rect">
            <a:avLst/>
          </a:prstGeom>
        </p:spPr>
        <p:txBody>
          <a:bodyPr vert="horz" wrap="square" lIns="0" tIns="16510" rIns="0" bIns="0" rtlCol="0">
            <a:spAutoFit/>
          </a:bodyPr>
          <a:lstStyle/>
          <a:p>
            <a:pPr marL="12700">
              <a:lnSpc>
                <a:spcPct val="100000"/>
              </a:lnSpc>
              <a:spcBef>
                <a:spcPts val="130"/>
              </a:spcBef>
            </a:pPr>
            <a:r>
              <a:rPr sz="550" spc="20" dirty="0">
                <a:latin typeface="Arial"/>
                <a:cs typeface="Arial"/>
              </a:rPr>
              <a:t>MASA</a:t>
            </a:r>
            <a:endParaRPr sz="550">
              <a:latin typeface="Arial"/>
              <a:cs typeface="Arial"/>
            </a:endParaRPr>
          </a:p>
        </p:txBody>
      </p:sp>
      <p:sp>
        <p:nvSpPr>
          <p:cNvPr id="259" name="object 259"/>
          <p:cNvSpPr txBox="1"/>
          <p:nvPr/>
        </p:nvSpPr>
        <p:spPr>
          <a:xfrm>
            <a:off x="6682490" y="4369090"/>
            <a:ext cx="351790" cy="114300"/>
          </a:xfrm>
          <a:prstGeom prst="rect">
            <a:avLst/>
          </a:prstGeom>
        </p:spPr>
        <p:txBody>
          <a:bodyPr vert="horz" wrap="square" lIns="0" tIns="16510" rIns="0" bIns="0" rtlCol="0">
            <a:spAutoFit/>
          </a:bodyPr>
          <a:lstStyle/>
          <a:p>
            <a:pPr marL="12700">
              <a:lnSpc>
                <a:spcPct val="100000"/>
              </a:lnSpc>
              <a:spcBef>
                <a:spcPts val="130"/>
              </a:spcBef>
            </a:pPr>
            <a:r>
              <a:rPr sz="550" spc="20" dirty="0">
                <a:latin typeface="Arial"/>
                <a:cs typeface="Arial"/>
              </a:rPr>
              <a:t>CARGA</a:t>
            </a:r>
            <a:r>
              <a:rPr sz="550" spc="-40" dirty="0">
                <a:latin typeface="Arial"/>
                <a:cs typeface="Arial"/>
              </a:rPr>
              <a:t> </a:t>
            </a:r>
            <a:r>
              <a:rPr sz="550" spc="15" dirty="0">
                <a:latin typeface="Arial"/>
                <a:cs typeface="Arial"/>
              </a:rPr>
              <a:t>2</a:t>
            </a:r>
            <a:endParaRPr sz="550">
              <a:latin typeface="Arial"/>
              <a:cs typeface="Arial"/>
            </a:endParaRPr>
          </a:p>
        </p:txBody>
      </p:sp>
      <p:sp>
        <p:nvSpPr>
          <p:cNvPr id="260" name="object 260"/>
          <p:cNvSpPr txBox="1"/>
          <p:nvPr/>
        </p:nvSpPr>
        <p:spPr>
          <a:xfrm>
            <a:off x="6680204" y="4512345"/>
            <a:ext cx="236854" cy="114300"/>
          </a:xfrm>
          <a:prstGeom prst="rect">
            <a:avLst/>
          </a:prstGeom>
        </p:spPr>
        <p:txBody>
          <a:bodyPr vert="horz" wrap="square" lIns="0" tIns="16510" rIns="0" bIns="0" rtlCol="0">
            <a:spAutoFit/>
          </a:bodyPr>
          <a:lstStyle/>
          <a:p>
            <a:pPr marL="12700">
              <a:lnSpc>
                <a:spcPct val="100000"/>
              </a:lnSpc>
              <a:spcBef>
                <a:spcPts val="130"/>
              </a:spcBef>
            </a:pPr>
            <a:r>
              <a:rPr sz="550" spc="30" dirty="0">
                <a:latin typeface="Arial"/>
                <a:cs typeface="Arial"/>
              </a:rPr>
              <a:t>M</a:t>
            </a:r>
            <a:r>
              <a:rPr sz="550" spc="20" dirty="0">
                <a:latin typeface="Arial"/>
                <a:cs typeface="Arial"/>
              </a:rPr>
              <a:t>ASA</a:t>
            </a:r>
            <a:endParaRPr sz="550">
              <a:latin typeface="Arial"/>
              <a:cs typeface="Arial"/>
            </a:endParaRPr>
          </a:p>
        </p:txBody>
      </p:sp>
      <p:sp>
        <p:nvSpPr>
          <p:cNvPr id="261" name="object 261"/>
          <p:cNvSpPr/>
          <p:nvPr/>
        </p:nvSpPr>
        <p:spPr>
          <a:xfrm>
            <a:off x="6481064" y="3975741"/>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262" name="object 262"/>
          <p:cNvSpPr/>
          <p:nvPr/>
        </p:nvSpPr>
        <p:spPr>
          <a:xfrm>
            <a:off x="5242814" y="4243965"/>
            <a:ext cx="0" cy="374650"/>
          </a:xfrm>
          <a:custGeom>
            <a:avLst/>
            <a:gdLst/>
            <a:ahLst/>
            <a:cxnLst/>
            <a:rect l="l" t="t" r="r" b="b"/>
            <a:pathLst>
              <a:path h="374650">
                <a:moveTo>
                  <a:pt x="0" y="374141"/>
                </a:moveTo>
                <a:lnTo>
                  <a:pt x="0" y="0"/>
                </a:lnTo>
              </a:path>
            </a:pathLst>
          </a:custGeom>
          <a:ln w="3175">
            <a:solidFill>
              <a:srgbClr val="000000"/>
            </a:solidFill>
          </a:ln>
        </p:spPr>
        <p:txBody>
          <a:bodyPr wrap="square" lIns="0" tIns="0" rIns="0" bIns="0" rtlCol="0"/>
          <a:lstStyle/>
          <a:p>
            <a:endParaRPr/>
          </a:p>
        </p:txBody>
      </p:sp>
      <p:sp>
        <p:nvSpPr>
          <p:cNvPr id="263" name="object 263"/>
          <p:cNvSpPr/>
          <p:nvPr/>
        </p:nvSpPr>
        <p:spPr>
          <a:xfrm>
            <a:off x="4537965" y="2889128"/>
            <a:ext cx="314325" cy="7620"/>
          </a:xfrm>
          <a:custGeom>
            <a:avLst/>
            <a:gdLst/>
            <a:ahLst/>
            <a:cxnLst/>
            <a:rect l="l" t="t" r="r" b="b"/>
            <a:pathLst>
              <a:path w="314325" h="7619">
                <a:moveTo>
                  <a:pt x="313944" y="0"/>
                </a:moveTo>
                <a:lnTo>
                  <a:pt x="0" y="7620"/>
                </a:lnTo>
                <a:lnTo>
                  <a:pt x="313944" y="7620"/>
                </a:lnTo>
                <a:lnTo>
                  <a:pt x="313944" y="0"/>
                </a:lnTo>
                <a:close/>
              </a:path>
            </a:pathLst>
          </a:custGeom>
          <a:solidFill>
            <a:srgbClr val="000000"/>
          </a:solidFill>
        </p:spPr>
        <p:txBody>
          <a:bodyPr wrap="square" lIns="0" tIns="0" rIns="0" bIns="0" rtlCol="0"/>
          <a:lstStyle/>
          <a:p>
            <a:endParaRPr/>
          </a:p>
        </p:txBody>
      </p:sp>
      <p:sp>
        <p:nvSpPr>
          <p:cNvPr id="264" name="object 264"/>
          <p:cNvSpPr/>
          <p:nvPr/>
        </p:nvSpPr>
        <p:spPr>
          <a:xfrm>
            <a:off x="4537965" y="2889128"/>
            <a:ext cx="314325" cy="7620"/>
          </a:xfrm>
          <a:custGeom>
            <a:avLst/>
            <a:gdLst/>
            <a:ahLst/>
            <a:cxnLst/>
            <a:rect l="l" t="t" r="r" b="b"/>
            <a:pathLst>
              <a:path w="314325" h="7619">
                <a:moveTo>
                  <a:pt x="313944" y="0"/>
                </a:moveTo>
                <a:lnTo>
                  <a:pt x="0" y="0"/>
                </a:lnTo>
                <a:lnTo>
                  <a:pt x="0" y="7620"/>
                </a:lnTo>
                <a:lnTo>
                  <a:pt x="313944" y="0"/>
                </a:lnTo>
                <a:close/>
              </a:path>
            </a:pathLst>
          </a:custGeom>
          <a:solidFill>
            <a:srgbClr val="000000"/>
          </a:solidFill>
        </p:spPr>
        <p:txBody>
          <a:bodyPr wrap="square" lIns="0" tIns="0" rIns="0" bIns="0" rtlCol="0"/>
          <a:lstStyle/>
          <a:p>
            <a:endParaRPr/>
          </a:p>
        </p:txBody>
      </p:sp>
      <p:sp>
        <p:nvSpPr>
          <p:cNvPr id="265" name="object 265"/>
          <p:cNvSpPr/>
          <p:nvPr/>
        </p:nvSpPr>
        <p:spPr>
          <a:xfrm>
            <a:off x="4537965" y="2889128"/>
            <a:ext cx="314325" cy="7620"/>
          </a:xfrm>
          <a:custGeom>
            <a:avLst/>
            <a:gdLst/>
            <a:ahLst/>
            <a:cxnLst/>
            <a:rect l="l" t="t" r="r" b="b"/>
            <a:pathLst>
              <a:path w="314325" h="7619">
                <a:moveTo>
                  <a:pt x="313944" y="7620"/>
                </a:moveTo>
                <a:lnTo>
                  <a:pt x="313944" y="0"/>
                </a:lnTo>
                <a:lnTo>
                  <a:pt x="0" y="0"/>
                </a:lnTo>
                <a:lnTo>
                  <a:pt x="0" y="7620"/>
                </a:lnTo>
                <a:lnTo>
                  <a:pt x="313944" y="7620"/>
                </a:lnTo>
              </a:path>
            </a:pathLst>
          </a:custGeom>
          <a:ln w="3175">
            <a:solidFill>
              <a:srgbClr val="000000"/>
            </a:solidFill>
          </a:ln>
        </p:spPr>
        <p:txBody>
          <a:bodyPr wrap="square" lIns="0" tIns="0" rIns="0" bIns="0" rtlCol="0"/>
          <a:lstStyle/>
          <a:p>
            <a:endParaRPr/>
          </a:p>
        </p:txBody>
      </p:sp>
      <p:sp>
        <p:nvSpPr>
          <p:cNvPr id="266" name="object 266"/>
          <p:cNvSpPr/>
          <p:nvPr/>
        </p:nvSpPr>
        <p:spPr>
          <a:xfrm>
            <a:off x="4851909" y="2875412"/>
            <a:ext cx="134620" cy="35560"/>
          </a:xfrm>
          <a:custGeom>
            <a:avLst/>
            <a:gdLst/>
            <a:ahLst/>
            <a:cxnLst/>
            <a:rect l="l" t="t" r="r" b="b"/>
            <a:pathLst>
              <a:path w="134620" h="35560">
                <a:moveTo>
                  <a:pt x="0" y="0"/>
                </a:moveTo>
                <a:lnTo>
                  <a:pt x="0" y="35052"/>
                </a:lnTo>
                <a:lnTo>
                  <a:pt x="134111" y="17525"/>
                </a:lnTo>
                <a:lnTo>
                  <a:pt x="0" y="0"/>
                </a:lnTo>
                <a:close/>
              </a:path>
            </a:pathLst>
          </a:custGeom>
          <a:solidFill>
            <a:srgbClr val="000000"/>
          </a:solidFill>
        </p:spPr>
        <p:txBody>
          <a:bodyPr wrap="square" lIns="0" tIns="0" rIns="0" bIns="0" rtlCol="0"/>
          <a:lstStyle/>
          <a:p>
            <a:endParaRPr/>
          </a:p>
        </p:txBody>
      </p:sp>
      <p:sp>
        <p:nvSpPr>
          <p:cNvPr id="267" name="object 267"/>
          <p:cNvSpPr/>
          <p:nvPr/>
        </p:nvSpPr>
        <p:spPr>
          <a:xfrm>
            <a:off x="4851909" y="2875412"/>
            <a:ext cx="134620" cy="35560"/>
          </a:xfrm>
          <a:custGeom>
            <a:avLst/>
            <a:gdLst/>
            <a:ahLst/>
            <a:cxnLst/>
            <a:rect l="l" t="t" r="r" b="b"/>
            <a:pathLst>
              <a:path w="134620" h="35560">
                <a:moveTo>
                  <a:pt x="134111" y="17525"/>
                </a:moveTo>
                <a:lnTo>
                  <a:pt x="0" y="35052"/>
                </a:lnTo>
                <a:lnTo>
                  <a:pt x="0" y="0"/>
                </a:lnTo>
                <a:lnTo>
                  <a:pt x="134111" y="17525"/>
                </a:lnTo>
              </a:path>
            </a:pathLst>
          </a:custGeom>
          <a:ln w="3175">
            <a:solidFill>
              <a:srgbClr val="000000"/>
            </a:solidFill>
          </a:ln>
        </p:spPr>
        <p:txBody>
          <a:bodyPr wrap="square" lIns="0" tIns="0" rIns="0" bIns="0" rtlCol="0"/>
          <a:lstStyle/>
          <a:p>
            <a:endParaRPr/>
          </a:p>
        </p:txBody>
      </p:sp>
      <p:sp>
        <p:nvSpPr>
          <p:cNvPr id="268" name="object 268"/>
          <p:cNvSpPr/>
          <p:nvPr/>
        </p:nvSpPr>
        <p:spPr>
          <a:xfrm>
            <a:off x="4089909" y="2875412"/>
            <a:ext cx="134620" cy="35560"/>
          </a:xfrm>
          <a:custGeom>
            <a:avLst/>
            <a:gdLst/>
            <a:ahLst/>
            <a:cxnLst/>
            <a:rect l="l" t="t" r="r" b="b"/>
            <a:pathLst>
              <a:path w="134619" h="35560">
                <a:moveTo>
                  <a:pt x="134112" y="0"/>
                </a:moveTo>
                <a:lnTo>
                  <a:pt x="0" y="17525"/>
                </a:lnTo>
                <a:lnTo>
                  <a:pt x="134112" y="35052"/>
                </a:lnTo>
                <a:lnTo>
                  <a:pt x="134112" y="0"/>
                </a:lnTo>
                <a:close/>
              </a:path>
            </a:pathLst>
          </a:custGeom>
          <a:solidFill>
            <a:srgbClr val="000000"/>
          </a:solidFill>
        </p:spPr>
        <p:txBody>
          <a:bodyPr wrap="square" lIns="0" tIns="0" rIns="0" bIns="0" rtlCol="0"/>
          <a:lstStyle/>
          <a:p>
            <a:endParaRPr/>
          </a:p>
        </p:txBody>
      </p:sp>
      <p:sp>
        <p:nvSpPr>
          <p:cNvPr id="269" name="object 269"/>
          <p:cNvSpPr/>
          <p:nvPr/>
        </p:nvSpPr>
        <p:spPr>
          <a:xfrm>
            <a:off x="4089909" y="2875412"/>
            <a:ext cx="134620" cy="35560"/>
          </a:xfrm>
          <a:custGeom>
            <a:avLst/>
            <a:gdLst/>
            <a:ahLst/>
            <a:cxnLst/>
            <a:rect l="l" t="t" r="r" b="b"/>
            <a:pathLst>
              <a:path w="134619" h="35560">
                <a:moveTo>
                  <a:pt x="0" y="17525"/>
                </a:moveTo>
                <a:lnTo>
                  <a:pt x="134112" y="0"/>
                </a:lnTo>
                <a:lnTo>
                  <a:pt x="134112" y="35052"/>
                </a:lnTo>
                <a:lnTo>
                  <a:pt x="0" y="17525"/>
                </a:lnTo>
              </a:path>
            </a:pathLst>
          </a:custGeom>
          <a:ln w="3175">
            <a:solidFill>
              <a:srgbClr val="000000"/>
            </a:solidFill>
          </a:ln>
        </p:spPr>
        <p:txBody>
          <a:bodyPr wrap="square" lIns="0" tIns="0" rIns="0" bIns="0" rtlCol="0"/>
          <a:lstStyle/>
          <a:p>
            <a:endParaRPr/>
          </a:p>
        </p:txBody>
      </p:sp>
      <p:sp>
        <p:nvSpPr>
          <p:cNvPr id="270" name="object 270"/>
          <p:cNvSpPr/>
          <p:nvPr/>
        </p:nvSpPr>
        <p:spPr>
          <a:xfrm>
            <a:off x="4224021" y="2889128"/>
            <a:ext cx="314325" cy="7620"/>
          </a:xfrm>
          <a:custGeom>
            <a:avLst/>
            <a:gdLst/>
            <a:ahLst/>
            <a:cxnLst/>
            <a:rect l="l" t="t" r="r" b="b"/>
            <a:pathLst>
              <a:path w="314325" h="7619">
                <a:moveTo>
                  <a:pt x="313944" y="0"/>
                </a:moveTo>
                <a:lnTo>
                  <a:pt x="0" y="0"/>
                </a:lnTo>
                <a:lnTo>
                  <a:pt x="0" y="7620"/>
                </a:lnTo>
                <a:lnTo>
                  <a:pt x="313944" y="0"/>
                </a:lnTo>
                <a:close/>
              </a:path>
            </a:pathLst>
          </a:custGeom>
          <a:solidFill>
            <a:srgbClr val="000000"/>
          </a:solidFill>
        </p:spPr>
        <p:txBody>
          <a:bodyPr wrap="square" lIns="0" tIns="0" rIns="0" bIns="0" rtlCol="0"/>
          <a:lstStyle/>
          <a:p>
            <a:endParaRPr/>
          </a:p>
        </p:txBody>
      </p:sp>
      <p:sp>
        <p:nvSpPr>
          <p:cNvPr id="271" name="object 271"/>
          <p:cNvSpPr/>
          <p:nvPr/>
        </p:nvSpPr>
        <p:spPr>
          <a:xfrm>
            <a:off x="4224021" y="2889128"/>
            <a:ext cx="314325" cy="7620"/>
          </a:xfrm>
          <a:custGeom>
            <a:avLst/>
            <a:gdLst/>
            <a:ahLst/>
            <a:cxnLst/>
            <a:rect l="l" t="t" r="r" b="b"/>
            <a:pathLst>
              <a:path w="314325" h="7619">
                <a:moveTo>
                  <a:pt x="313944" y="0"/>
                </a:moveTo>
                <a:lnTo>
                  <a:pt x="0" y="7620"/>
                </a:lnTo>
                <a:lnTo>
                  <a:pt x="313944" y="7620"/>
                </a:lnTo>
                <a:lnTo>
                  <a:pt x="313944" y="0"/>
                </a:lnTo>
                <a:close/>
              </a:path>
            </a:pathLst>
          </a:custGeom>
          <a:solidFill>
            <a:srgbClr val="000000"/>
          </a:solidFill>
        </p:spPr>
        <p:txBody>
          <a:bodyPr wrap="square" lIns="0" tIns="0" rIns="0" bIns="0" rtlCol="0"/>
          <a:lstStyle/>
          <a:p>
            <a:endParaRPr/>
          </a:p>
        </p:txBody>
      </p:sp>
      <p:sp>
        <p:nvSpPr>
          <p:cNvPr id="272" name="object 272"/>
          <p:cNvSpPr/>
          <p:nvPr/>
        </p:nvSpPr>
        <p:spPr>
          <a:xfrm>
            <a:off x="4224021" y="2889128"/>
            <a:ext cx="314325" cy="7620"/>
          </a:xfrm>
          <a:custGeom>
            <a:avLst/>
            <a:gdLst/>
            <a:ahLst/>
            <a:cxnLst/>
            <a:rect l="l" t="t" r="r" b="b"/>
            <a:pathLst>
              <a:path w="314325" h="7619">
                <a:moveTo>
                  <a:pt x="0" y="0"/>
                </a:moveTo>
                <a:lnTo>
                  <a:pt x="0" y="7620"/>
                </a:lnTo>
                <a:lnTo>
                  <a:pt x="313944" y="7620"/>
                </a:lnTo>
                <a:lnTo>
                  <a:pt x="313944" y="0"/>
                </a:lnTo>
                <a:lnTo>
                  <a:pt x="0" y="0"/>
                </a:lnTo>
              </a:path>
            </a:pathLst>
          </a:custGeom>
          <a:ln w="3175">
            <a:solidFill>
              <a:srgbClr val="000000"/>
            </a:solidFill>
          </a:ln>
        </p:spPr>
        <p:txBody>
          <a:bodyPr wrap="square" lIns="0" tIns="0" rIns="0" bIns="0" rtlCol="0"/>
          <a:lstStyle/>
          <a:p>
            <a:endParaRPr/>
          </a:p>
        </p:txBody>
      </p:sp>
      <p:sp>
        <p:nvSpPr>
          <p:cNvPr id="273" name="object 273"/>
          <p:cNvSpPr/>
          <p:nvPr/>
        </p:nvSpPr>
        <p:spPr>
          <a:xfrm>
            <a:off x="4537965" y="2883032"/>
            <a:ext cx="13970" cy="10160"/>
          </a:xfrm>
          <a:custGeom>
            <a:avLst/>
            <a:gdLst/>
            <a:ahLst/>
            <a:cxnLst/>
            <a:rect l="l" t="t" r="r" b="b"/>
            <a:pathLst>
              <a:path w="13969" h="10160">
                <a:moveTo>
                  <a:pt x="9906" y="0"/>
                </a:moveTo>
                <a:lnTo>
                  <a:pt x="0" y="9905"/>
                </a:lnTo>
                <a:lnTo>
                  <a:pt x="13715" y="9905"/>
                </a:lnTo>
                <a:lnTo>
                  <a:pt x="9906" y="0"/>
                </a:lnTo>
                <a:close/>
              </a:path>
            </a:pathLst>
          </a:custGeom>
          <a:solidFill>
            <a:srgbClr val="000000"/>
          </a:solidFill>
        </p:spPr>
        <p:txBody>
          <a:bodyPr wrap="square" lIns="0" tIns="0" rIns="0" bIns="0" rtlCol="0"/>
          <a:lstStyle/>
          <a:p>
            <a:endParaRPr/>
          </a:p>
        </p:txBody>
      </p:sp>
      <p:sp>
        <p:nvSpPr>
          <p:cNvPr id="274" name="object 274"/>
          <p:cNvSpPr/>
          <p:nvPr/>
        </p:nvSpPr>
        <p:spPr>
          <a:xfrm>
            <a:off x="4537965" y="2883032"/>
            <a:ext cx="13970" cy="10160"/>
          </a:xfrm>
          <a:custGeom>
            <a:avLst/>
            <a:gdLst/>
            <a:ahLst/>
            <a:cxnLst/>
            <a:rect l="l" t="t" r="r" b="b"/>
            <a:pathLst>
              <a:path w="13969" h="10160">
                <a:moveTo>
                  <a:pt x="13715" y="9905"/>
                </a:moveTo>
                <a:lnTo>
                  <a:pt x="9906" y="0"/>
                </a:lnTo>
                <a:lnTo>
                  <a:pt x="0" y="9905"/>
                </a:lnTo>
                <a:lnTo>
                  <a:pt x="13715" y="9905"/>
                </a:lnTo>
              </a:path>
            </a:pathLst>
          </a:custGeom>
          <a:ln w="3175">
            <a:solidFill>
              <a:srgbClr val="000000"/>
            </a:solidFill>
          </a:ln>
        </p:spPr>
        <p:txBody>
          <a:bodyPr wrap="square" lIns="0" tIns="0" rIns="0" bIns="0" rtlCol="0"/>
          <a:lstStyle/>
          <a:p>
            <a:endParaRPr/>
          </a:p>
        </p:txBody>
      </p:sp>
      <p:sp>
        <p:nvSpPr>
          <p:cNvPr id="275" name="object 275"/>
          <p:cNvSpPr/>
          <p:nvPr/>
        </p:nvSpPr>
        <p:spPr>
          <a:xfrm>
            <a:off x="4537965" y="2879222"/>
            <a:ext cx="10160" cy="13970"/>
          </a:xfrm>
          <a:custGeom>
            <a:avLst/>
            <a:gdLst/>
            <a:ahLst/>
            <a:cxnLst/>
            <a:rect l="l" t="t" r="r" b="b"/>
            <a:pathLst>
              <a:path w="10160" h="13969">
                <a:moveTo>
                  <a:pt x="0" y="0"/>
                </a:moveTo>
                <a:lnTo>
                  <a:pt x="0" y="13715"/>
                </a:lnTo>
                <a:lnTo>
                  <a:pt x="9906" y="3809"/>
                </a:lnTo>
                <a:lnTo>
                  <a:pt x="0" y="0"/>
                </a:lnTo>
                <a:close/>
              </a:path>
            </a:pathLst>
          </a:custGeom>
          <a:solidFill>
            <a:srgbClr val="000000"/>
          </a:solidFill>
        </p:spPr>
        <p:txBody>
          <a:bodyPr wrap="square" lIns="0" tIns="0" rIns="0" bIns="0" rtlCol="0"/>
          <a:lstStyle/>
          <a:p>
            <a:endParaRPr/>
          </a:p>
        </p:txBody>
      </p:sp>
      <p:sp>
        <p:nvSpPr>
          <p:cNvPr id="276" name="object 276"/>
          <p:cNvSpPr/>
          <p:nvPr/>
        </p:nvSpPr>
        <p:spPr>
          <a:xfrm>
            <a:off x="4537965" y="2879222"/>
            <a:ext cx="10160" cy="13970"/>
          </a:xfrm>
          <a:custGeom>
            <a:avLst/>
            <a:gdLst/>
            <a:ahLst/>
            <a:cxnLst/>
            <a:rect l="l" t="t" r="r" b="b"/>
            <a:pathLst>
              <a:path w="10160" h="13969">
                <a:moveTo>
                  <a:pt x="9906" y="3809"/>
                </a:moveTo>
                <a:lnTo>
                  <a:pt x="0" y="0"/>
                </a:lnTo>
                <a:lnTo>
                  <a:pt x="0" y="13715"/>
                </a:lnTo>
                <a:lnTo>
                  <a:pt x="9906" y="3809"/>
                </a:lnTo>
              </a:path>
            </a:pathLst>
          </a:custGeom>
          <a:ln w="3175">
            <a:solidFill>
              <a:srgbClr val="000000"/>
            </a:solidFill>
          </a:ln>
        </p:spPr>
        <p:txBody>
          <a:bodyPr wrap="square" lIns="0" tIns="0" rIns="0" bIns="0" rtlCol="0"/>
          <a:lstStyle/>
          <a:p>
            <a:endParaRPr/>
          </a:p>
        </p:txBody>
      </p:sp>
      <p:sp>
        <p:nvSpPr>
          <p:cNvPr id="277" name="object 277"/>
          <p:cNvSpPr/>
          <p:nvPr/>
        </p:nvSpPr>
        <p:spPr>
          <a:xfrm>
            <a:off x="4528059" y="2879222"/>
            <a:ext cx="10160" cy="13970"/>
          </a:xfrm>
          <a:custGeom>
            <a:avLst/>
            <a:gdLst/>
            <a:ahLst/>
            <a:cxnLst/>
            <a:rect l="l" t="t" r="r" b="b"/>
            <a:pathLst>
              <a:path w="10160" h="13969">
                <a:moveTo>
                  <a:pt x="9906" y="0"/>
                </a:moveTo>
                <a:lnTo>
                  <a:pt x="0" y="3809"/>
                </a:lnTo>
                <a:lnTo>
                  <a:pt x="9906" y="13715"/>
                </a:lnTo>
                <a:lnTo>
                  <a:pt x="9906" y="0"/>
                </a:lnTo>
                <a:close/>
              </a:path>
            </a:pathLst>
          </a:custGeom>
          <a:solidFill>
            <a:srgbClr val="000000"/>
          </a:solidFill>
        </p:spPr>
        <p:txBody>
          <a:bodyPr wrap="square" lIns="0" tIns="0" rIns="0" bIns="0" rtlCol="0"/>
          <a:lstStyle/>
          <a:p>
            <a:endParaRPr/>
          </a:p>
        </p:txBody>
      </p:sp>
      <p:sp>
        <p:nvSpPr>
          <p:cNvPr id="278" name="object 278"/>
          <p:cNvSpPr/>
          <p:nvPr/>
        </p:nvSpPr>
        <p:spPr>
          <a:xfrm>
            <a:off x="4528059" y="2879222"/>
            <a:ext cx="10160" cy="13970"/>
          </a:xfrm>
          <a:custGeom>
            <a:avLst/>
            <a:gdLst/>
            <a:ahLst/>
            <a:cxnLst/>
            <a:rect l="l" t="t" r="r" b="b"/>
            <a:pathLst>
              <a:path w="10160" h="13969">
                <a:moveTo>
                  <a:pt x="9906" y="0"/>
                </a:moveTo>
                <a:lnTo>
                  <a:pt x="0" y="3809"/>
                </a:lnTo>
                <a:lnTo>
                  <a:pt x="9906" y="13715"/>
                </a:lnTo>
                <a:lnTo>
                  <a:pt x="9906" y="0"/>
                </a:lnTo>
              </a:path>
            </a:pathLst>
          </a:custGeom>
          <a:ln w="3175">
            <a:solidFill>
              <a:srgbClr val="000000"/>
            </a:solidFill>
          </a:ln>
        </p:spPr>
        <p:txBody>
          <a:bodyPr wrap="square" lIns="0" tIns="0" rIns="0" bIns="0" rtlCol="0"/>
          <a:lstStyle/>
          <a:p>
            <a:endParaRPr/>
          </a:p>
        </p:txBody>
      </p:sp>
      <p:sp>
        <p:nvSpPr>
          <p:cNvPr id="279" name="object 279"/>
          <p:cNvSpPr/>
          <p:nvPr/>
        </p:nvSpPr>
        <p:spPr>
          <a:xfrm>
            <a:off x="4523487" y="2883032"/>
            <a:ext cx="14604" cy="10160"/>
          </a:xfrm>
          <a:custGeom>
            <a:avLst/>
            <a:gdLst/>
            <a:ahLst/>
            <a:cxnLst/>
            <a:rect l="l" t="t" r="r" b="b"/>
            <a:pathLst>
              <a:path w="14605" h="10160">
                <a:moveTo>
                  <a:pt x="4572" y="0"/>
                </a:moveTo>
                <a:lnTo>
                  <a:pt x="0" y="9905"/>
                </a:lnTo>
                <a:lnTo>
                  <a:pt x="14478" y="9905"/>
                </a:lnTo>
                <a:lnTo>
                  <a:pt x="4572" y="0"/>
                </a:lnTo>
                <a:close/>
              </a:path>
            </a:pathLst>
          </a:custGeom>
          <a:solidFill>
            <a:srgbClr val="000000"/>
          </a:solidFill>
        </p:spPr>
        <p:txBody>
          <a:bodyPr wrap="square" lIns="0" tIns="0" rIns="0" bIns="0" rtlCol="0"/>
          <a:lstStyle/>
          <a:p>
            <a:endParaRPr/>
          </a:p>
        </p:txBody>
      </p:sp>
      <p:sp>
        <p:nvSpPr>
          <p:cNvPr id="280" name="object 280"/>
          <p:cNvSpPr/>
          <p:nvPr/>
        </p:nvSpPr>
        <p:spPr>
          <a:xfrm>
            <a:off x="4523487" y="2883032"/>
            <a:ext cx="14604" cy="10160"/>
          </a:xfrm>
          <a:custGeom>
            <a:avLst/>
            <a:gdLst/>
            <a:ahLst/>
            <a:cxnLst/>
            <a:rect l="l" t="t" r="r" b="b"/>
            <a:pathLst>
              <a:path w="14605" h="10160">
                <a:moveTo>
                  <a:pt x="4572" y="0"/>
                </a:moveTo>
                <a:lnTo>
                  <a:pt x="0" y="9905"/>
                </a:lnTo>
                <a:lnTo>
                  <a:pt x="14478" y="9905"/>
                </a:lnTo>
                <a:lnTo>
                  <a:pt x="4572" y="0"/>
                </a:lnTo>
              </a:path>
            </a:pathLst>
          </a:custGeom>
          <a:ln w="3175">
            <a:solidFill>
              <a:srgbClr val="000000"/>
            </a:solidFill>
          </a:ln>
        </p:spPr>
        <p:txBody>
          <a:bodyPr wrap="square" lIns="0" tIns="0" rIns="0" bIns="0" rtlCol="0"/>
          <a:lstStyle/>
          <a:p>
            <a:endParaRPr/>
          </a:p>
        </p:txBody>
      </p:sp>
      <p:sp>
        <p:nvSpPr>
          <p:cNvPr id="281" name="object 281"/>
          <p:cNvSpPr/>
          <p:nvPr/>
        </p:nvSpPr>
        <p:spPr>
          <a:xfrm>
            <a:off x="4523487" y="2892938"/>
            <a:ext cx="14604" cy="10160"/>
          </a:xfrm>
          <a:custGeom>
            <a:avLst/>
            <a:gdLst/>
            <a:ahLst/>
            <a:cxnLst/>
            <a:rect l="l" t="t" r="r" b="b"/>
            <a:pathLst>
              <a:path w="14605" h="10160">
                <a:moveTo>
                  <a:pt x="14478" y="0"/>
                </a:moveTo>
                <a:lnTo>
                  <a:pt x="0" y="0"/>
                </a:lnTo>
                <a:lnTo>
                  <a:pt x="4572" y="9906"/>
                </a:lnTo>
                <a:lnTo>
                  <a:pt x="14478" y="0"/>
                </a:lnTo>
                <a:close/>
              </a:path>
            </a:pathLst>
          </a:custGeom>
          <a:solidFill>
            <a:srgbClr val="000000"/>
          </a:solidFill>
        </p:spPr>
        <p:txBody>
          <a:bodyPr wrap="square" lIns="0" tIns="0" rIns="0" bIns="0" rtlCol="0"/>
          <a:lstStyle/>
          <a:p>
            <a:endParaRPr/>
          </a:p>
        </p:txBody>
      </p:sp>
      <p:sp>
        <p:nvSpPr>
          <p:cNvPr id="282" name="object 282"/>
          <p:cNvSpPr/>
          <p:nvPr/>
        </p:nvSpPr>
        <p:spPr>
          <a:xfrm>
            <a:off x="4523487" y="2892938"/>
            <a:ext cx="14604" cy="10160"/>
          </a:xfrm>
          <a:custGeom>
            <a:avLst/>
            <a:gdLst/>
            <a:ahLst/>
            <a:cxnLst/>
            <a:rect l="l" t="t" r="r" b="b"/>
            <a:pathLst>
              <a:path w="14605" h="10160">
                <a:moveTo>
                  <a:pt x="0" y="0"/>
                </a:moveTo>
                <a:lnTo>
                  <a:pt x="4572" y="9906"/>
                </a:lnTo>
                <a:lnTo>
                  <a:pt x="14478" y="0"/>
                </a:lnTo>
                <a:lnTo>
                  <a:pt x="0" y="0"/>
                </a:lnTo>
              </a:path>
            </a:pathLst>
          </a:custGeom>
          <a:ln w="3175">
            <a:solidFill>
              <a:srgbClr val="000000"/>
            </a:solidFill>
          </a:ln>
        </p:spPr>
        <p:txBody>
          <a:bodyPr wrap="square" lIns="0" tIns="0" rIns="0" bIns="0" rtlCol="0"/>
          <a:lstStyle/>
          <a:p>
            <a:endParaRPr/>
          </a:p>
        </p:txBody>
      </p:sp>
      <p:sp>
        <p:nvSpPr>
          <p:cNvPr id="283" name="object 283"/>
          <p:cNvSpPr/>
          <p:nvPr/>
        </p:nvSpPr>
        <p:spPr>
          <a:xfrm>
            <a:off x="4528059" y="2892938"/>
            <a:ext cx="10160" cy="14604"/>
          </a:xfrm>
          <a:custGeom>
            <a:avLst/>
            <a:gdLst/>
            <a:ahLst/>
            <a:cxnLst/>
            <a:rect l="l" t="t" r="r" b="b"/>
            <a:pathLst>
              <a:path w="10160" h="14605">
                <a:moveTo>
                  <a:pt x="9906" y="0"/>
                </a:moveTo>
                <a:lnTo>
                  <a:pt x="0" y="9906"/>
                </a:lnTo>
                <a:lnTo>
                  <a:pt x="9906" y="14478"/>
                </a:lnTo>
                <a:lnTo>
                  <a:pt x="9906" y="0"/>
                </a:lnTo>
                <a:close/>
              </a:path>
            </a:pathLst>
          </a:custGeom>
          <a:solidFill>
            <a:srgbClr val="000000"/>
          </a:solidFill>
        </p:spPr>
        <p:txBody>
          <a:bodyPr wrap="square" lIns="0" tIns="0" rIns="0" bIns="0" rtlCol="0"/>
          <a:lstStyle/>
          <a:p>
            <a:endParaRPr/>
          </a:p>
        </p:txBody>
      </p:sp>
      <p:sp>
        <p:nvSpPr>
          <p:cNvPr id="284" name="object 284"/>
          <p:cNvSpPr/>
          <p:nvPr/>
        </p:nvSpPr>
        <p:spPr>
          <a:xfrm>
            <a:off x="4528059" y="2892938"/>
            <a:ext cx="10160" cy="13970"/>
          </a:xfrm>
          <a:custGeom>
            <a:avLst/>
            <a:gdLst/>
            <a:ahLst/>
            <a:cxnLst/>
            <a:rect l="l" t="t" r="r" b="b"/>
            <a:pathLst>
              <a:path w="10160" h="13969">
                <a:moveTo>
                  <a:pt x="0" y="9906"/>
                </a:moveTo>
                <a:lnTo>
                  <a:pt x="9906" y="13716"/>
                </a:lnTo>
                <a:lnTo>
                  <a:pt x="9906" y="0"/>
                </a:lnTo>
                <a:lnTo>
                  <a:pt x="0" y="9906"/>
                </a:lnTo>
              </a:path>
            </a:pathLst>
          </a:custGeom>
          <a:ln w="3175">
            <a:solidFill>
              <a:srgbClr val="000000"/>
            </a:solidFill>
          </a:ln>
        </p:spPr>
        <p:txBody>
          <a:bodyPr wrap="square" lIns="0" tIns="0" rIns="0" bIns="0" rtlCol="0"/>
          <a:lstStyle/>
          <a:p>
            <a:endParaRPr/>
          </a:p>
        </p:txBody>
      </p:sp>
      <p:sp>
        <p:nvSpPr>
          <p:cNvPr id="285" name="object 285"/>
          <p:cNvSpPr/>
          <p:nvPr/>
        </p:nvSpPr>
        <p:spPr>
          <a:xfrm>
            <a:off x="4537965" y="2892938"/>
            <a:ext cx="10160" cy="14604"/>
          </a:xfrm>
          <a:custGeom>
            <a:avLst/>
            <a:gdLst/>
            <a:ahLst/>
            <a:cxnLst/>
            <a:rect l="l" t="t" r="r" b="b"/>
            <a:pathLst>
              <a:path w="10160" h="14605">
                <a:moveTo>
                  <a:pt x="0" y="0"/>
                </a:moveTo>
                <a:lnTo>
                  <a:pt x="0" y="14478"/>
                </a:lnTo>
                <a:lnTo>
                  <a:pt x="9906" y="9906"/>
                </a:lnTo>
                <a:lnTo>
                  <a:pt x="0" y="0"/>
                </a:lnTo>
                <a:close/>
              </a:path>
            </a:pathLst>
          </a:custGeom>
          <a:solidFill>
            <a:srgbClr val="000000"/>
          </a:solidFill>
        </p:spPr>
        <p:txBody>
          <a:bodyPr wrap="square" lIns="0" tIns="0" rIns="0" bIns="0" rtlCol="0"/>
          <a:lstStyle/>
          <a:p>
            <a:endParaRPr/>
          </a:p>
        </p:txBody>
      </p:sp>
      <p:sp>
        <p:nvSpPr>
          <p:cNvPr id="286" name="object 286"/>
          <p:cNvSpPr/>
          <p:nvPr/>
        </p:nvSpPr>
        <p:spPr>
          <a:xfrm>
            <a:off x="4537965" y="2892938"/>
            <a:ext cx="10160" cy="13970"/>
          </a:xfrm>
          <a:custGeom>
            <a:avLst/>
            <a:gdLst/>
            <a:ahLst/>
            <a:cxnLst/>
            <a:rect l="l" t="t" r="r" b="b"/>
            <a:pathLst>
              <a:path w="10160" h="13969">
                <a:moveTo>
                  <a:pt x="0" y="13716"/>
                </a:moveTo>
                <a:lnTo>
                  <a:pt x="9906" y="9906"/>
                </a:lnTo>
                <a:lnTo>
                  <a:pt x="0" y="0"/>
                </a:lnTo>
                <a:lnTo>
                  <a:pt x="0" y="13716"/>
                </a:lnTo>
              </a:path>
            </a:pathLst>
          </a:custGeom>
          <a:ln w="3175">
            <a:solidFill>
              <a:srgbClr val="000000"/>
            </a:solidFill>
          </a:ln>
        </p:spPr>
        <p:txBody>
          <a:bodyPr wrap="square" lIns="0" tIns="0" rIns="0" bIns="0" rtlCol="0"/>
          <a:lstStyle/>
          <a:p>
            <a:endParaRPr/>
          </a:p>
        </p:txBody>
      </p:sp>
      <p:sp>
        <p:nvSpPr>
          <p:cNvPr id="287" name="object 287"/>
          <p:cNvSpPr/>
          <p:nvPr/>
        </p:nvSpPr>
        <p:spPr>
          <a:xfrm>
            <a:off x="4537965" y="2892938"/>
            <a:ext cx="13970" cy="10160"/>
          </a:xfrm>
          <a:custGeom>
            <a:avLst/>
            <a:gdLst/>
            <a:ahLst/>
            <a:cxnLst/>
            <a:rect l="l" t="t" r="r" b="b"/>
            <a:pathLst>
              <a:path w="13969" h="10160">
                <a:moveTo>
                  <a:pt x="13715" y="0"/>
                </a:moveTo>
                <a:lnTo>
                  <a:pt x="0" y="0"/>
                </a:lnTo>
                <a:lnTo>
                  <a:pt x="9906" y="9906"/>
                </a:lnTo>
                <a:lnTo>
                  <a:pt x="13715" y="0"/>
                </a:lnTo>
                <a:close/>
              </a:path>
            </a:pathLst>
          </a:custGeom>
          <a:solidFill>
            <a:srgbClr val="000000"/>
          </a:solidFill>
        </p:spPr>
        <p:txBody>
          <a:bodyPr wrap="square" lIns="0" tIns="0" rIns="0" bIns="0" rtlCol="0"/>
          <a:lstStyle/>
          <a:p>
            <a:endParaRPr/>
          </a:p>
        </p:txBody>
      </p:sp>
      <p:sp>
        <p:nvSpPr>
          <p:cNvPr id="288" name="object 288"/>
          <p:cNvSpPr/>
          <p:nvPr/>
        </p:nvSpPr>
        <p:spPr>
          <a:xfrm>
            <a:off x="4537965" y="2892938"/>
            <a:ext cx="13970" cy="10160"/>
          </a:xfrm>
          <a:custGeom>
            <a:avLst/>
            <a:gdLst/>
            <a:ahLst/>
            <a:cxnLst/>
            <a:rect l="l" t="t" r="r" b="b"/>
            <a:pathLst>
              <a:path w="13969" h="10160">
                <a:moveTo>
                  <a:pt x="9906" y="9906"/>
                </a:moveTo>
                <a:lnTo>
                  <a:pt x="13715" y="0"/>
                </a:lnTo>
                <a:lnTo>
                  <a:pt x="0" y="0"/>
                </a:lnTo>
                <a:lnTo>
                  <a:pt x="9906" y="9906"/>
                </a:lnTo>
              </a:path>
            </a:pathLst>
          </a:custGeom>
          <a:ln w="3175">
            <a:solidFill>
              <a:srgbClr val="000000"/>
            </a:solidFill>
          </a:ln>
        </p:spPr>
        <p:txBody>
          <a:bodyPr wrap="square" lIns="0" tIns="0" rIns="0" bIns="0" rtlCol="0"/>
          <a:lstStyle/>
          <a:p>
            <a:endParaRPr/>
          </a:p>
        </p:txBody>
      </p:sp>
      <p:sp>
        <p:nvSpPr>
          <p:cNvPr id="289" name="object 289"/>
          <p:cNvSpPr/>
          <p:nvPr/>
        </p:nvSpPr>
        <p:spPr>
          <a:xfrm>
            <a:off x="4530344" y="2867793"/>
            <a:ext cx="36195" cy="25400"/>
          </a:xfrm>
          <a:custGeom>
            <a:avLst/>
            <a:gdLst/>
            <a:ahLst/>
            <a:cxnLst/>
            <a:rect l="l" t="t" r="r" b="b"/>
            <a:pathLst>
              <a:path w="36194" h="25400">
                <a:moveTo>
                  <a:pt x="25908" y="0"/>
                </a:moveTo>
                <a:lnTo>
                  <a:pt x="0" y="25145"/>
                </a:lnTo>
                <a:lnTo>
                  <a:pt x="35814" y="25145"/>
                </a:lnTo>
                <a:lnTo>
                  <a:pt x="25908" y="0"/>
                </a:lnTo>
                <a:close/>
              </a:path>
            </a:pathLst>
          </a:custGeom>
          <a:solidFill>
            <a:srgbClr val="000000"/>
          </a:solidFill>
        </p:spPr>
        <p:txBody>
          <a:bodyPr wrap="square" lIns="0" tIns="0" rIns="0" bIns="0" rtlCol="0"/>
          <a:lstStyle/>
          <a:p>
            <a:endParaRPr/>
          </a:p>
        </p:txBody>
      </p:sp>
      <p:sp>
        <p:nvSpPr>
          <p:cNvPr id="290" name="object 290"/>
          <p:cNvSpPr/>
          <p:nvPr/>
        </p:nvSpPr>
        <p:spPr>
          <a:xfrm>
            <a:off x="4530344" y="2867793"/>
            <a:ext cx="36195" cy="25400"/>
          </a:xfrm>
          <a:custGeom>
            <a:avLst/>
            <a:gdLst/>
            <a:ahLst/>
            <a:cxnLst/>
            <a:rect l="l" t="t" r="r" b="b"/>
            <a:pathLst>
              <a:path w="36194" h="25400">
                <a:moveTo>
                  <a:pt x="35814" y="25145"/>
                </a:moveTo>
                <a:lnTo>
                  <a:pt x="25146" y="0"/>
                </a:lnTo>
                <a:lnTo>
                  <a:pt x="0" y="25145"/>
                </a:lnTo>
                <a:lnTo>
                  <a:pt x="35814" y="25145"/>
                </a:lnTo>
              </a:path>
            </a:pathLst>
          </a:custGeom>
          <a:ln w="3175">
            <a:solidFill>
              <a:srgbClr val="000000"/>
            </a:solidFill>
          </a:ln>
        </p:spPr>
        <p:txBody>
          <a:bodyPr wrap="square" lIns="0" tIns="0" rIns="0" bIns="0" rtlCol="0"/>
          <a:lstStyle/>
          <a:p>
            <a:endParaRPr/>
          </a:p>
        </p:txBody>
      </p:sp>
      <p:sp>
        <p:nvSpPr>
          <p:cNvPr id="291" name="object 291"/>
          <p:cNvSpPr/>
          <p:nvPr/>
        </p:nvSpPr>
        <p:spPr>
          <a:xfrm>
            <a:off x="4530344" y="2857887"/>
            <a:ext cx="26034" cy="35560"/>
          </a:xfrm>
          <a:custGeom>
            <a:avLst/>
            <a:gdLst/>
            <a:ahLst/>
            <a:cxnLst/>
            <a:rect l="l" t="t" r="r" b="b"/>
            <a:pathLst>
              <a:path w="26035" h="35560">
                <a:moveTo>
                  <a:pt x="0" y="0"/>
                </a:moveTo>
                <a:lnTo>
                  <a:pt x="0" y="35051"/>
                </a:lnTo>
                <a:lnTo>
                  <a:pt x="25908" y="9906"/>
                </a:lnTo>
                <a:lnTo>
                  <a:pt x="0" y="0"/>
                </a:lnTo>
                <a:close/>
              </a:path>
            </a:pathLst>
          </a:custGeom>
          <a:solidFill>
            <a:srgbClr val="000000"/>
          </a:solidFill>
        </p:spPr>
        <p:txBody>
          <a:bodyPr wrap="square" lIns="0" tIns="0" rIns="0" bIns="0" rtlCol="0"/>
          <a:lstStyle/>
          <a:p>
            <a:endParaRPr/>
          </a:p>
        </p:txBody>
      </p:sp>
      <p:sp>
        <p:nvSpPr>
          <p:cNvPr id="292" name="object 292"/>
          <p:cNvSpPr/>
          <p:nvPr/>
        </p:nvSpPr>
        <p:spPr>
          <a:xfrm>
            <a:off x="4530344" y="2857887"/>
            <a:ext cx="25400" cy="35560"/>
          </a:xfrm>
          <a:custGeom>
            <a:avLst/>
            <a:gdLst/>
            <a:ahLst/>
            <a:cxnLst/>
            <a:rect l="l" t="t" r="r" b="b"/>
            <a:pathLst>
              <a:path w="25400" h="35560">
                <a:moveTo>
                  <a:pt x="25146" y="9906"/>
                </a:moveTo>
                <a:lnTo>
                  <a:pt x="0" y="0"/>
                </a:lnTo>
                <a:lnTo>
                  <a:pt x="0" y="35051"/>
                </a:lnTo>
                <a:lnTo>
                  <a:pt x="25146" y="9906"/>
                </a:lnTo>
              </a:path>
            </a:pathLst>
          </a:custGeom>
          <a:ln w="3175">
            <a:solidFill>
              <a:srgbClr val="000000"/>
            </a:solidFill>
          </a:ln>
        </p:spPr>
        <p:txBody>
          <a:bodyPr wrap="square" lIns="0" tIns="0" rIns="0" bIns="0" rtlCol="0"/>
          <a:lstStyle/>
          <a:p>
            <a:endParaRPr/>
          </a:p>
        </p:txBody>
      </p:sp>
      <p:sp>
        <p:nvSpPr>
          <p:cNvPr id="293" name="object 293"/>
          <p:cNvSpPr/>
          <p:nvPr/>
        </p:nvSpPr>
        <p:spPr>
          <a:xfrm>
            <a:off x="4505961" y="2857887"/>
            <a:ext cx="24765" cy="35560"/>
          </a:xfrm>
          <a:custGeom>
            <a:avLst/>
            <a:gdLst/>
            <a:ahLst/>
            <a:cxnLst/>
            <a:rect l="l" t="t" r="r" b="b"/>
            <a:pathLst>
              <a:path w="24764" h="35560">
                <a:moveTo>
                  <a:pt x="24383" y="0"/>
                </a:moveTo>
                <a:lnTo>
                  <a:pt x="0" y="9906"/>
                </a:lnTo>
                <a:lnTo>
                  <a:pt x="24383" y="35051"/>
                </a:lnTo>
                <a:lnTo>
                  <a:pt x="24383" y="0"/>
                </a:lnTo>
                <a:close/>
              </a:path>
            </a:pathLst>
          </a:custGeom>
          <a:solidFill>
            <a:srgbClr val="000000"/>
          </a:solidFill>
        </p:spPr>
        <p:txBody>
          <a:bodyPr wrap="square" lIns="0" tIns="0" rIns="0" bIns="0" rtlCol="0"/>
          <a:lstStyle/>
          <a:p>
            <a:endParaRPr/>
          </a:p>
        </p:txBody>
      </p:sp>
      <p:sp>
        <p:nvSpPr>
          <p:cNvPr id="294" name="object 294"/>
          <p:cNvSpPr/>
          <p:nvPr/>
        </p:nvSpPr>
        <p:spPr>
          <a:xfrm>
            <a:off x="4505961" y="2857887"/>
            <a:ext cx="24765" cy="35560"/>
          </a:xfrm>
          <a:custGeom>
            <a:avLst/>
            <a:gdLst/>
            <a:ahLst/>
            <a:cxnLst/>
            <a:rect l="l" t="t" r="r" b="b"/>
            <a:pathLst>
              <a:path w="24764" h="35560">
                <a:moveTo>
                  <a:pt x="24383" y="0"/>
                </a:moveTo>
                <a:lnTo>
                  <a:pt x="0" y="9906"/>
                </a:lnTo>
                <a:lnTo>
                  <a:pt x="24383" y="35051"/>
                </a:lnTo>
                <a:lnTo>
                  <a:pt x="24383" y="0"/>
                </a:lnTo>
              </a:path>
            </a:pathLst>
          </a:custGeom>
          <a:ln w="3175">
            <a:solidFill>
              <a:srgbClr val="000000"/>
            </a:solidFill>
          </a:ln>
        </p:spPr>
        <p:txBody>
          <a:bodyPr wrap="square" lIns="0" tIns="0" rIns="0" bIns="0" rtlCol="0"/>
          <a:lstStyle/>
          <a:p>
            <a:endParaRPr/>
          </a:p>
        </p:txBody>
      </p:sp>
      <p:sp>
        <p:nvSpPr>
          <p:cNvPr id="295" name="object 295"/>
          <p:cNvSpPr/>
          <p:nvPr/>
        </p:nvSpPr>
        <p:spPr>
          <a:xfrm>
            <a:off x="4495293" y="2867793"/>
            <a:ext cx="35560" cy="25400"/>
          </a:xfrm>
          <a:custGeom>
            <a:avLst/>
            <a:gdLst/>
            <a:ahLst/>
            <a:cxnLst/>
            <a:rect l="l" t="t" r="r" b="b"/>
            <a:pathLst>
              <a:path w="35560" h="25400">
                <a:moveTo>
                  <a:pt x="10668" y="0"/>
                </a:moveTo>
                <a:lnTo>
                  <a:pt x="0" y="25145"/>
                </a:lnTo>
                <a:lnTo>
                  <a:pt x="35051" y="25145"/>
                </a:lnTo>
                <a:lnTo>
                  <a:pt x="10668" y="0"/>
                </a:lnTo>
                <a:close/>
              </a:path>
            </a:pathLst>
          </a:custGeom>
          <a:solidFill>
            <a:srgbClr val="000000"/>
          </a:solidFill>
        </p:spPr>
        <p:txBody>
          <a:bodyPr wrap="square" lIns="0" tIns="0" rIns="0" bIns="0" rtlCol="0"/>
          <a:lstStyle/>
          <a:p>
            <a:endParaRPr/>
          </a:p>
        </p:txBody>
      </p:sp>
      <p:sp>
        <p:nvSpPr>
          <p:cNvPr id="296" name="object 296"/>
          <p:cNvSpPr/>
          <p:nvPr/>
        </p:nvSpPr>
        <p:spPr>
          <a:xfrm>
            <a:off x="4495293" y="2867793"/>
            <a:ext cx="35560" cy="25400"/>
          </a:xfrm>
          <a:custGeom>
            <a:avLst/>
            <a:gdLst/>
            <a:ahLst/>
            <a:cxnLst/>
            <a:rect l="l" t="t" r="r" b="b"/>
            <a:pathLst>
              <a:path w="35560" h="25400">
                <a:moveTo>
                  <a:pt x="10668" y="0"/>
                </a:moveTo>
                <a:lnTo>
                  <a:pt x="0" y="25145"/>
                </a:lnTo>
                <a:lnTo>
                  <a:pt x="35051" y="25145"/>
                </a:lnTo>
                <a:lnTo>
                  <a:pt x="10668" y="0"/>
                </a:lnTo>
              </a:path>
            </a:pathLst>
          </a:custGeom>
          <a:ln w="3175">
            <a:solidFill>
              <a:srgbClr val="000000"/>
            </a:solidFill>
          </a:ln>
        </p:spPr>
        <p:txBody>
          <a:bodyPr wrap="square" lIns="0" tIns="0" rIns="0" bIns="0" rtlCol="0"/>
          <a:lstStyle/>
          <a:p>
            <a:endParaRPr/>
          </a:p>
        </p:txBody>
      </p:sp>
      <p:sp>
        <p:nvSpPr>
          <p:cNvPr id="297" name="object 297"/>
          <p:cNvSpPr/>
          <p:nvPr/>
        </p:nvSpPr>
        <p:spPr>
          <a:xfrm>
            <a:off x="4495293" y="2892938"/>
            <a:ext cx="35560" cy="25400"/>
          </a:xfrm>
          <a:custGeom>
            <a:avLst/>
            <a:gdLst/>
            <a:ahLst/>
            <a:cxnLst/>
            <a:rect l="l" t="t" r="r" b="b"/>
            <a:pathLst>
              <a:path w="35560" h="25400">
                <a:moveTo>
                  <a:pt x="35051" y="0"/>
                </a:moveTo>
                <a:lnTo>
                  <a:pt x="0" y="0"/>
                </a:lnTo>
                <a:lnTo>
                  <a:pt x="10668" y="25146"/>
                </a:lnTo>
                <a:lnTo>
                  <a:pt x="35051" y="0"/>
                </a:lnTo>
                <a:close/>
              </a:path>
            </a:pathLst>
          </a:custGeom>
          <a:solidFill>
            <a:srgbClr val="000000"/>
          </a:solidFill>
        </p:spPr>
        <p:txBody>
          <a:bodyPr wrap="square" lIns="0" tIns="0" rIns="0" bIns="0" rtlCol="0"/>
          <a:lstStyle/>
          <a:p>
            <a:endParaRPr/>
          </a:p>
        </p:txBody>
      </p:sp>
      <p:sp>
        <p:nvSpPr>
          <p:cNvPr id="298" name="object 298"/>
          <p:cNvSpPr/>
          <p:nvPr/>
        </p:nvSpPr>
        <p:spPr>
          <a:xfrm>
            <a:off x="4495293" y="2892938"/>
            <a:ext cx="35560" cy="25400"/>
          </a:xfrm>
          <a:custGeom>
            <a:avLst/>
            <a:gdLst/>
            <a:ahLst/>
            <a:cxnLst/>
            <a:rect l="l" t="t" r="r" b="b"/>
            <a:pathLst>
              <a:path w="35560" h="25400">
                <a:moveTo>
                  <a:pt x="0" y="0"/>
                </a:moveTo>
                <a:lnTo>
                  <a:pt x="10668" y="25146"/>
                </a:lnTo>
                <a:lnTo>
                  <a:pt x="35051" y="0"/>
                </a:lnTo>
                <a:lnTo>
                  <a:pt x="0" y="0"/>
                </a:lnTo>
              </a:path>
            </a:pathLst>
          </a:custGeom>
          <a:ln w="3175">
            <a:solidFill>
              <a:srgbClr val="000000"/>
            </a:solidFill>
          </a:ln>
        </p:spPr>
        <p:txBody>
          <a:bodyPr wrap="square" lIns="0" tIns="0" rIns="0" bIns="0" rtlCol="0"/>
          <a:lstStyle/>
          <a:p>
            <a:endParaRPr/>
          </a:p>
        </p:txBody>
      </p:sp>
      <p:sp>
        <p:nvSpPr>
          <p:cNvPr id="299" name="object 299"/>
          <p:cNvSpPr/>
          <p:nvPr/>
        </p:nvSpPr>
        <p:spPr>
          <a:xfrm>
            <a:off x="4505961" y="2892938"/>
            <a:ext cx="24765" cy="35560"/>
          </a:xfrm>
          <a:custGeom>
            <a:avLst/>
            <a:gdLst/>
            <a:ahLst/>
            <a:cxnLst/>
            <a:rect l="l" t="t" r="r" b="b"/>
            <a:pathLst>
              <a:path w="24764" h="35560">
                <a:moveTo>
                  <a:pt x="24383" y="0"/>
                </a:moveTo>
                <a:lnTo>
                  <a:pt x="0" y="25146"/>
                </a:lnTo>
                <a:lnTo>
                  <a:pt x="24383" y="35052"/>
                </a:lnTo>
                <a:lnTo>
                  <a:pt x="24383" y="0"/>
                </a:lnTo>
                <a:close/>
              </a:path>
            </a:pathLst>
          </a:custGeom>
          <a:solidFill>
            <a:srgbClr val="000000"/>
          </a:solidFill>
        </p:spPr>
        <p:txBody>
          <a:bodyPr wrap="square" lIns="0" tIns="0" rIns="0" bIns="0" rtlCol="0"/>
          <a:lstStyle/>
          <a:p>
            <a:endParaRPr/>
          </a:p>
        </p:txBody>
      </p:sp>
      <p:sp>
        <p:nvSpPr>
          <p:cNvPr id="300" name="object 300"/>
          <p:cNvSpPr/>
          <p:nvPr/>
        </p:nvSpPr>
        <p:spPr>
          <a:xfrm>
            <a:off x="4505961" y="2892938"/>
            <a:ext cx="24765" cy="35560"/>
          </a:xfrm>
          <a:custGeom>
            <a:avLst/>
            <a:gdLst/>
            <a:ahLst/>
            <a:cxnLst/>
            <a:rect l="l" t="t" r="r" b="b"/>
            <a:pathLst>
              <a:path w="24764" h="35560">
                <a:moveTo>
                  <a:pt x="0" y="25146"/>
                </a:moveTo>
                <a:lnTo>
                  <a:pt x="24383" y="35052"/>
                </a:lnTo>
                <a:lnTo>
                  <a:pt x="24383" y="0"/>
                </a:lnTo>
                <a:lnTo>
                  <a:pt x="0" y="25146"/>
                </a:lnTo>
              </a:path>
            </a:pathLst>
          </a:custGeom>
          <a:ln w="3175">
            <a:solidFill>
              <a:srgbClr val="000000"/>
            </a:solidFill>
          </a:ln>
        </p:spPr>
        <p:txBody>
          <a:bodyPr wrap="square" lIns="0" tIns="0" rIns="0" bIns="0" rtlCol="0"/>
          <a:lstStyle/>
          <a:p>
            <a:endParaRPr/>
          </a:p>
        </p:txBody>
      </p:sp>
      <p:sp>
        <p:nvSpPr>
          <p:cNvPr id="301" name="object 301"/>
          <p:cNvSpPr/>
          <p:nvPr/>
        </p:nvSpPr>
        <p:spPr>
          <a:xfrm>
            <a:off x="4530344" y="2892938"/>
            <a:ext cx="26034" cy="35560"/>
          </a:xfrm>
          <a:custGeom>
            <a:avLst/>
            <a:gdLst/>
            <a:ahLst/>
            <a:cxnLst/>
            <a:rect l="l" t="t" r="r" b="b"/>
            <a:pathLst>
              <a:path w="26035" h="35560">
                <a:moveTo>
                  <a:pt x="0" y="0"/>
                </a:moveTo>
                <a:lnTo>
                  <a:pt x="0" y="35052"/>
                </a:lnTo>
                <a:lnTo>
                  <a:pt x="25908" y="25146"/>
                </a:lnTo>
                <a:lnTo>
                  <a:pt x="0" y="0"/>
                </a:lnTo>
                <a:close/>
              </a:path>
            </a:pathLst>
          </a:custGeom>
          <a:solidFill>
            <a:srgbClr val="000000"/>
          </a:solidFill>
        </p:spPr>
        <p:txBody>
          <a:bodyPr wrap="square" lIns="0" tIns="0" rIns="0" bIns="0" rtlCol="0"/>
          <a:lstStyle/>
          <a:p>
            <a:endParaRPr/>
          </a:p>
        </p:txBody>
      </p:sp>
      <p:sp>
        <p:nvSpPr>
          <p:cNvPr id="302" name="object 302"/>
          <p:cNvSpPr/>
          <p:nvPr/>
        </p:nvSpPr>
        <p:spPr>
          <a:xfrm>
            <a:off x="4530344" y="2892938"/>
            <a:ext cx="25400" cy="35560"/>
          </a:xfrm>
          <a:custGeom>
            <a:avLst/>
            <a:gdLst/>
            <a:ahLst/>
            <a:cxnLst/>
            <a:rect l="l" t="t" r="r" b="b"/>
            <a:pathLst>
              <a:path w="25400" h="35560">
                <a:moveTo>
                  <a:pt x="0" y="35052"/>
                </a:moveTo>
                <a:lnTo>
                  <a:pt x="25146" y="25146"/>
                </a:lnTo>
                <a:lnTo>
                  <a:pt x="0" y="0"/>
                </a:lnTo>
                <a:lnTo>
                  <a:pt x="0" y="35052"/>
                </a:lnTo>
              </a:path>
            </a:pathLst>
          </a:custGeom>
          <a:ln w="3175">
            <a:solidFill>
              <a:srgbClr val="000000"/>
            </a:solidFill>
          </a:ln>
        </p:spPr>
        <p:txBody>
          <a:bodyPr wrap="square" lIns="0" tIns="0" rIns="0" bIns="0" rtlCol="0"/>
          <a:lstStyle/>
          <a:p>
            <a:endParaRPr/>
          </a:p>
        </p:txBody>
      </p:sp>
      <p:sp>
        <p:nvSpPr>
          <p:cNvPr id="303" name="object 303"/>
          <p:cNvSpPr/>
          <p:nvPr/>
        </p:nvSpPr>
        <p:spPr>
          <a:xfrm>
            <a:off x="4530344" y="2892938"/>
            <a:ext cx="36195" cy="25400"/>
          </a:xfrm>
          <a:custGeom>
            <a:avLst/>
            <a:gdLst/>
            <a:ahLst/>
            <a:cxnLst/>
            <a:rect l="l" t="t" r="r" b="b"/>
            <a:pathLst>
              <a:path w="36194" h="25400">
                <a:moveTo>
                  <a:pt x="35814" y="0"/>
                </a:moveTo>
                <a:lnTo>
                  <a:pt x="0" y="0"/>
                </a:lnTo>
                <a:lnTo>
                  <a:pt x="25908" y="25146"/>
                </a:lnTo>
                <a:lnTo>
                  <a:pt x="35814" y="0"/>
                </a:lnTo>
                <a:close/>
              </a:path>
            </a:pathLst>
          </a:custGeom>
          <a:solidFill>
            <a:srgbClr val="000000"/>
          </a:solidFill>
        </p:spPr>
        <p:txBody>
          <a:bodyPr wrap="square" lIns="0" tIns="0" rIns="0" bIns="0" rtlCol="0"/>
          <a:lstStyle/>
          <a:p>
            <a:endParaRPr/>
          </a:p>
        </p:txBody>
      </p:sp>
      <p:sp>
        <p:nvSpPr>
          <p:cNvPr id="304" name="object 304"/>
          <p:cNvSpPr txBox="1"/>
          <p:nvPr/>
        </p:nvSpPr>
        <p:spPr>
          <a:xfrm>
            <a:off x="2489200" y="1576452"/>
            <a:ext cx="6146800" cy="2400300"/>
          </a:xfrm>
          <a:prstGeom prst="rect">
            <a:avLst/>
          </a:prstGeom>
        </p:spPr>
        <p:txBody>
          <a:bodyPr vert="horz" wrap="square" lIns="0" tIns="22860" rIns="0" bIns="0" rtlCol="0">
            <a:spAutoFit/>
          </a:bodyPr>
          <a:lstStyle/>
          <a:p>
            <a:pPr marL="12700" marR="6350">
              <a:lnSpc>
                <a:spcPts val="1150"/>
              </a:lnSpc>
              <a:spcBef>
                <a:spcPts val="180"/>
              </a:spcBef>
            </a:pPr>
            <a:r>
              <a:rPr sz="1000" spc="-20" dirty="0">
                <a:latin typeface="Arial"/>
                <a:cs typeface="Arial"/>
              </a:rPr>
              <a:t>Teniendo</a:t>
            </a:r>
            <a:r>
              <a:rPr sz="1000" spc="-65" dirty="0">
                <a:latin typeface="Arial"/>
                <a:cs typeface="Arial"/>
              </a:rPr>
              <a:t> </a:t>
            </a:r>
            <a:r>
              <a:rPr sz="1000" spc="-10" dirty="0">
                <a:latin typeface="Arial"/>
                <a:cs typeface="Arial"/>
              </a:rPr>
              <a:t>en</a:t>
            </a:r>
            <a:r>
              <a:rPr sz="1000" spc="-60" dirty="0">
                <a:latin typeface="Arial"/>
                <a:cs typeface="Arial"/>
              </a:rPr>
              <a:t> </a:t>
            </a:r>
            <a:r>
              <a:rPr sz="1000" spc="-20" dirty="0">
                <a:latin typeface="Arial"/>
                <a:cs typeface="Arial"/>
              </a:rPr>
              <a:t>cuenta</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conveniencia</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los</a:t>
            </a:r>
            <a:r>
              <a:rPr sz="1000" spc="-55" dirty="0">
                <a:latin typeface="Arial"/>
                <a:cs typeface="Arial"/>
              </a:rPr>
              <a:t> </a:t>
            </a:r>
            <a:r>
              <a:rPr sz="1000" spc="-20" dirty="0">
                <a:latin typeface="Arial"/>
                <a:cs typeface="Arial"/>
              </a:rPr>
              <a:t>beneficios</a:t>
            </a:r>
            <a:r>
              <a:rPr sz="1000" spc="-60" dirty="0">
                <a:latin typeface="Arial"/>
                <a:cs typeface="Arial"/>
              </a:rPr>
              <a:t> </a:t>
            </a:r>
            <a:r>
              <a:rPr sz="1000" spc="-10" dirty="0">
                <a:latin typeface="Arial"/>
                <a:cs typeface="Arial"/>
              </a:rPr>
              <a:t>de</a:t>
            </a:r>
            <a:r>
              <a:rPr sz="1000" spc="-55"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equipotencialidad</a:t>
            </a:r>
            <a:r>
              <a:rPr sz="1000" spc="-55" dirty="0">
                <a:latin typeface="Arial"/>
                <a:cs typeface="Arial"/>
              </a:rPr>
              <a:t> </a:t>
            </a:r>
            <a:r>
              <a:rPr sz="1000" spc="-10" dirty="0">
                <a:latin typeface="Arial"/>
                <a:cs typeface="Arial"/>
              </a:rPr>
              <a:t>se</a:t>
            </a:r>
            <a:r>
              <a:rPr sz="1000" spc="-55" dirty="0">
                <a:latin typeface="Arial"/>
                <a:cs typeface="Arial"/>
              </a:rPr>
              <a:t> </a:t>
            </a:r>
            <a:r>
              <a:rPr sz="1000" spc="-20" dirty="0">
                <a:latin typeface="Arial"/>
                <a:cs typeface="Arial"/>
              </a:rPr>
              <a:t>recomienda</a:t>
            </a:r>
            <a:r>
              <a:rPr sz="1000" spc="-60" dirty="0">
                <a:latin typeface="Arial"/>
                <a:cs typeface="Arial"/>
              </a:rPr>
              <a:t> </a:t>
            </a:r>
            <a:r>
              <a:rPr sz="1000" spc="-10" dirty="0">
                <a:latin typeface="Arial"/>
                <a:cs typeface="Arial"/>
              </a:rPr>
              <a:t>no</a:t>
            </a:r>
            <a:r>
              <a:rPr sz="1000" spc="-55" dirty="0">
                <a:latin typeface="Arial"/>
                <a:cs typeface="Arial"/>
              </a:rPr>
              <a:t> </a:t>
            </a:r>
            <a:r>
              <a:rPr sz="1000" spc="-20" dirty="0">
                <a:latin typeface="Arial"/>
                <a:cs typeface="Arial"/>
              </a:rPr>
              <a:t>emplear</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primera  </a:t>
            </a:r>
            <a:r>
              <a:rPr sz="1000" spc="-10" dirty="0">
                <a:latin typeface="Arial"/>
                <a:cs typeface="Arial"/>
              </a:rPr>
              <a:t>de </a:t>
            </a:r>
            <a:r>
              <a:rPr sz="1000" spc="-15" dirty="0">
                <a:latin typeface="Arial"/>
                <a:cs typeface="Arial"/>
              </a:rPr>
              <a:t>las</a:t>
            </a:r>
            <a:r>
              <a:rPr sz="1000" spc="-75" dirty="0">
                <a:latin typeface="Arial"/>
                <a:cs typeface="Arial"/>
              </a:rPr>
              <a:t> </a:t>
            </a:r>
            <a:r>
              <a:rPr sz="1000" spc="-20" dirty="0">
                <a:latin typeface="Arial"/>
                <a:cs typeface="Arial"/>
              </a:rPr>
              <a:t>opciones.</a:t>
            </a:r>
            <a:endParaRPr sz="1000">
              <a:latin typeface="Arial"/>
              <a:cs typeface="Arial"/>
            </a:endParaRPr>
          </a:p>
          <a:p>
            <a:pPr marL="372745" marR="5080" indent="-360680">
              <a:lnSpc>
                <a:spcPts val="919"/>
              </a:lnSpc>
              <a:spcBef>
                <a:spcPts val="595"/>
              </a:spcBef>
            </a:pPr>
            <a:r>
              <a:rPr sz="800" spc="-5" dirty="0">
                <a:latin typeface="Arial"/>
                <a:cs typeface="Arial"/>
              </a:rPr>
              <a:t>Nota 2: En un esquema IT la corriente resultante de un solo defecto (primer </a:t>
            </a:r>
            <a:r>
              <a:rPr sz="800" spc="-10" dirty="0">
                <a:latin typeface="Arial"/>
                <a:cs typeface="Arial"/>
              </a:rPr>
              <a:t>defecto) </a:t>
            </a:r>
            <a:r>
              <a:rPr sz="800" spc="-5" dirty="0">
                <a:latin typeface="Arial"/>
                <a:cs typeface="Arial"/>
              </a:rPr>
              <a:t>fase-masa tiene un valor suficientemente bajo como  para no provocar la aparición de una tensión de contacto</a:t>
            </a:r>
            <a:r>
              <a:rPr sz="800" spc="60" dirty="0">
                <a:latin typeface="Arial"/>
                <a:cs typeface="Arial"/>
              </a:rPr>
              <a:t> </a:t>
            </a:r>
            <a:r>
              <a:rPr sz="800" spc="-5" dirty="0">
                <a:latin typeface="Arial"/>
                <a:cs typeface="Arial"/>
              </a:rPr>
              <a:t>peligrosa.</a:t>
            </a:r>
            <a:endParaRPr sz="800">
              <a:latin typeface="Arial"/>
              <a:cs typeface="Arial"/>
            </a:endParaRPr>
          </a:p>
          <a:p>
            <a:pPr marL="372745">
              <a:lnSpc>
                <a:spcPts val="869"/>
              </a:lnSpc>
            </a:pPr>
            <a:r>
              <a:rPr sz="800" spc="-5" dirty="0">
                <a:latin typeface="Arial"/>
                <a:cs typeface="Arial"/>
              </a:rPr>
              <a:t>La</a:t>
            </a:r>
            <a:r>
              <a:rPr sz="800" spc="75" dirty="0">
                <a:latin typeface="Arial"/>
                <a:cs typeface="Arial"/>
              </a:rPr>
              <a:t> </a:t>
            </a:r>
            <a:r>
              <a:rPr sz="800" spc="-5" dirty="0">
                <a:latin typeface="Arial"/>
                <a:cs typeface="Arial"/>
              </a:rPr>
              <a:t>corriente</a:t>
            </a:r>
            <a:r>
              <a:rPr sz="800" spc="75" dirty="0">
                <a:latin typeface="Arial"/>
                <a:cs typeface="Arial"/>
              </a:rPr>
              <a:t> </a:t>
            </a:r>
            <a:r>
              <a:rPr sz="800" spc="-5" dirty="0">
                <a:latin typeface="Arial"/>
                <a:cs typeface="Arial"/>
              </a:rPr>
              <a:t>del</a:t>
            </a:r>
            <a:r>
              <a:rPr sz="800" spc="75" dirty="0">
                <a:latin typeface="Arial"/>
                <a:cs typeface="Arial"/>
              </a:rPr>
              <a:t> </a:t>
            </a:r>
            <a:r>
              <a:rPr sz="800" spc="-5" dirty="0">
                <a:latin typeface="Arial"/>
                <a:cs typeface="Arial"/>
              </a:rPr>
              <a:t>primer</a:t>
            </a:r>
            <a:r>
              <a:rPr sz="800" spc="75" dirty="0">
                <a:latin typeface="Arial"/>
                <a:cs typeface="Arial"/>
              </a:rPr>
              <a:t> </a:t>
            </a:r>
            <a:r>
              <a:rPr sz="800" spc="-5" dirty="0">
                <a:latin typeface="Arial"/>
                <a:cs typeface="Arial"/>
              </a:rPr>
              <a:t>defecto</a:t>
            </a:r>
            <a:r>
              <a:rPr sz="800" spc="80" dirty="0">
                <a:latin typeface="Arial"/>
                <a:cs typeface="Arial"/>
              </a:rPr>
              <a:t> </a:t>
            </a:r>
            <a:r>
              <a:rPr sz="800" spc="-5" dirty="0">
                <a:latin typeface="Arial"/>
                <a:cs typeface="Arial"/>
              </a:rPr>
              <a:t>se</a:t>
            </a:r>
            <a:r>
              <a:rPr sz="800" spc="75" dirty="0">
                <a:latin typeface="Arial"/>
                <a:cs typeface="Arial"/>
              </a:rPr>
              <a:t> </a:t>
            </a:r>
            <a:r>
              <a:rPr sz="800" spc="-5" dirty="0">
                <a:latin typeface="Arial"/>
                <a:cs typeface="Arial"/>
              </a:rPr>
              <a:t>cierra</a:t>
            </a:r>
            <a:r>
              <a:rPr sz="800" spc="75" dirty="0">
                <a:latin typeface="Arial"/>
                <a:cs typeface="Arial"/>
              </a:rPr>
              <a:t> </a:t>
            </a:r>
            <a:r>
              <a:rPr sz="800" spc="-5" dirty="0">
                <a:latin typeface="Arial"/>
                <a:cs typeface="Arial"/>
              </a:rPr>
              <a:t>a</a:t>
            </a:r>
            <a:r>
              <a:rPr sz="800" spc="75" dirty="0">
                <a:latin typeface="Arial"/>
                <a:cs typeface="Arial"/>
              </a:rPr>
              <a:t> </a:t>
            </a:r>
            <a:r>
              <a:rPr sz="800" spc="-5" dirty="0">
                <a:latin typeface="Arial"/>
                <a:cs typeface="Arial"/>
              </a:rPr>
              <a:t>través</a:t>
            </a:r>
            <a:r>
              <a:rPr sz="800" spc="80" dirty="0">
                <a:latin typeface="Arial"/>
                <a:cs typeface="Arial"/>
              </a:rPr>
              <a:t> </a:t>
            </a:r>
            <a:r>
              <a:rPr sz="800" spc="-5" dirty="0">
                <a:latin typeface="Arial"/>
                <a:cs typeface="Arial"/>
              </a:rPr>
              <a:t>de</a:t>
            </a:r>
            <a:r>
              <a:rPr sz="800" spc="75" dirty="0">
                <a:latin typeface="Arial"/>
                <a:cs typeface="Arial"/>
              </a:rPr>
              <a:t> </a:t>
            </a:r>
            <a:r>
              <a:rPr sz="800" spc="-5" dirty="0">
                <a:latin typeface="Arial"/>
                <a:cs typeface="Arial"/>
              </a:rPr>
              <a:t>las</a:t>
            </a:r>
            <a:r>
              <a:rPr sz="800" spc="75" dirty="0">
                <a:latin typeface="Arial"/>
                <a:cs typeface="Arial"/>
              </a:rPr>
              <a:t> </a:t>
            </a:r>
            <a:r>
              <a:rPr sz="800" spc="-5" dirty="0">
                <a:latin typeface="Arial"/>
                <a:cs typeface="Arial"/>
              </a:rPr>
              <a:t>capacidades</a:t>
            </a:r>
            <a:r>
              <a:rPr sz="800" spc="75" dirty="0">
                <a:latin typeface="Arial"/>
                <a:cs typeface="Arial"/>
              </a:rPr>
              <a:t> </a:t>
            </a:r>
            <a:r>
              <a:rPr sz="800" spc="-5" dirty="0">
                <a:latin typeface="Arial"/>
                <a:cs typeface="Arial"/>
              </a:rPr>
              <a:t>distribuidas</a:t>
            </a:r>
            <a:r>
              <a:rPr sz="800" spc="80" dirty="0">
                <a:latin typeface="Arial"/>
                <a:cs typeface="Arial"/>
              </a:rPr>
              <a:t> </a:t>
            </a:r>
            <a:r>
              <a:rPr sz="800" spc="-5" dirty="0">
                <a:latin typeface="Arial"/>
                <a:cs typeface="Arial"/>
              </a:rPr>
              <a:t>de</a:t>
            </a:r>
            <a:r>
              <a:rPr sz="800" spc="75" dirty="0">
                <a:latin typeface="Arial"/>
                <a:cs typeface="Arial"/>
              </a:rPr>
              <a:t> </a:t>
            </a:r>
            <a:r>
              <a:rPr sz="800" spc="-5" dirty="0">
                <a:latin typeface="Arial"/>
                <a:cs typeface="Arial"/>
              </a:rPr>
              <a:t>la</a:t>
            </a:r>
            <a:r>
              <a:rPr sz="800" spc="75" dirty="0">
                <a:latin typeface="Arial"/>
                <a:cs typeface="Arial"/>
              </a:rPr>
              <a:t> </a:t>
            </a:r>
            <a:r>
              <a:rPr sz="800" spc="-5" dirty="0">
                <a:latin typeface="Arial"/>
                <a:cs typeface="Arial"/>
              </a:rPr>
              <a:t>instalación</a:t>
            </a:r>
            <a:r>
              <a:rPr sz="800" spc="80" dirty="0">
                <a:latin typeface="Arial"/>
                <a:cs typeface="Arial"/>
              </a:rPr>
              <a:t> </a:t>
            </a:r>
            <a:r>
              <a:rPr sz="800" spc="-5" dirty="0">
                <a:latin typeface="Arial"/>
                <a:cs typeface="Arial"/>
              </a:rPr>
              <a:t>y</a:t>
            </a:r>
            <a:r>
              <a:rPr sz="800" spc="75" dirty="0">
                <a:latin typeface="Arial"/>
                <a:cs typeface="Arial"/>
              </a:rPr>
              <a:t> </a:t>
            </a:r>
            <a:r>
              <a:rPr sz="800" spc="-5" dirty="0">
                <a:latin typeface="Arial"/>
                <a:cs typeface="Arial"/>
              </a:rPr>
              <a:t>eventualmente</a:t>
            </a:r>
            <a:r>
              <a:rPr sz="800" spc="80" dirty="0">
                <a:latin typeface="Arial"/>
                <a:cs typeface="Arial"/>
              </a:rPr>
              <a:t> </a:t>
            </a:r>
            <a:r>
              <a:rPr sz="800" spc="-5" dirty="0">
                <a:latin typeface="Arial"/>
                <a:cs typeface="Arial"/>
              </a:rPr>
              <a:t>por</a:t>
            </a:r>
            <a:r>
              <a:rPr sz="800" spc="80" dirty="0">
                <a:latin typeface="Arial"/>
                <a:cs typeface="Arial"/>
              </a:rPr>
              <a:t> </a:t>
            </a:r>
            <a:r>
              <a:rPr sz="800" spc="-5" dirty="0">
                <a:latin typeface="Arial"/>
                <a:cs typeface="Arial"/>
              </a:rPr>
              <a:t>la</a:t>
            </a:r>
            <a:r>
              <a:rPr sz="800" spc="80" dirty="0">
                <a:latin typeface="Arial"/>
                <a:cs typeface="Arial"/>
              </a:rPr>
              <a:t> </a:t>
            </a:r>
            <a:r>
              <a:rPr sz="800" spc="-5" dirty="0">
                <a:latin typeface="Arial"/>
                <a:cs typeface="Arial"/>
              </a:rPr>
              <a:t>im-</a:t>
            </a:r>
            <a:endParaRPr sz="800">
              <a:latin typeface="Arial"/>
              <a:cs typeface="Arial"/>
            </a:endParaRPr>
          </a:p>
          <a:p>
            <a:pPr marL="372745">
              <a:lnSpc>
                <a:spcPts val="919"/>
              </a:lnSpc>
            </a:pPr>
            <a:r>
              <a:rPr sz="800" spc="-5" dirty="0">
                <a:latin typeface="Arial"/>
                <a:cs typeface="Arial"/>
              </a:rPr>
              <a:t>pedancia insertada entre un punto de la </a:t>
            </a:r>
            <a:r>
              <a:rPr sz="800" dirty="0">
                <a:latin typeface="Arial"/>
                <a:cs typeface="Arial"/>
              </a:rPr>
              <a:t>alimentación </a:t>
            </a:r>
            <a:r>
              <a:rPr sz="800" spc="-5" dirty="0">
                <a:latin typeface="Arial"/>
                <a:cs typeface="Arial"/>
              </a:rPr>
              <a:t>(generalmente el neutro) y la</a:t>
            </a:r>
            <a:r>
              <a:rPr sz="800" spc="50" dirty="0">
                <a:latin typeface="Arial"/>
                <a:cs typeface="Arial"/>
              </a:rPr>
              <a:t> </a:t>
            </a:r>
            <a:r>
              <a:rPr sz="800" spc="-5" dirty="0">
                <a:latin typeface="Arial"/>
                <a:cs typeface="Arial"/>
              </a:rPr>
              <a:t>tierra.</a:t>
            </a:r>
            <a:endParaRPr sz="800">
              <a:latin typeface="Arial"/>
              <a:cs typeface="Arial"/>
            </a:endParaRPr>
          </a:p>
          <a:p>
            <a:pPr marL="372745" marR="5080">
              <a:lnSpc>
                <a:spcPts val="919"/>
              </a:lnSpc>
              <a:spcBef>
                <a:spcPts val="45"/>
              </a:spcBef>
            </a:pPr>
            <a:r>
              <a:rPr sz="800" spc="-5" dirty="0">
                <a:latin typeface="Arial"/>
                <a:cs typeface="Arial"/>
              </a:rPr>
              <a:t>La limitación de la corriente resultante del primer defecto se obtiene, o por ausencia de conexión a tierra de la alimentación, o </a:t>
            </a:r>
            <a:r>
              <a:rPr sz="800" spc="-10" dirty="0">
                <a:latin typeface="Arial"/>
                <a:cs typeface="Arial"/>
              </a:rPr>
              <a:t>por  </a:t>
            </a:r>
            <a:r>
              <a:rPr sz="800" spc="-5" dirty="0">
                <a:latin typeface="Arial"/>
                <a:cs typeface="Arial"/>
              </a:rPr>
              <a:t>el valor de la impedancia insertada entre el neutro y la</a:t>
            </a:r>
            <a:r>
              <a:rPr sz="800" spc="50" dirty="0">
                <a:latin typeface="Arial"/>
                <a:cs typeface="Arial"/>
              </a:rPr>
              <a:t> </a:t>
            </a:r>
            <a:r>
              <a:rPr sz="800" spc="-5" dirty="0">
                <a:latin typeface="Arial"/>
                <a:cs typeface="Arial"/>
              </a:rPr>
              <a:t>tierra.</a:t>
            </a:r>
            <a:endParaRPr sz="800">
              <a:latin typeface="Arial"/>
              <a:cs typeface="Arial"/>
            </a:endParaRPr>
          </a:p>
          <a:p>
            <a:pPr marL="1370330">
              <a:lnSpc>
                <a:spcPct val="100000"/>
              </a:lnSpc>
              <a:spcBef>
                <a:spcPts val="640"/>
              </a:spcBef>
              <a:tabLst>
                <a:tab pos="2092325" algn="l"/>
              </a:tabLst>
            </a:pPr>
            <a:r>
              <a:rPr sz="750" spc="10" dirty="0">
                <a:latin typeface="Arial"/>
                <a:cs typeface="Arial"/>
              </a:rPr>
              <a:t>Alimentación	Utilización</a:t>
            </a:r>
            <a:endParaRPr sz="750">
              <a:latin typeface="Arial"/>
              <a:cs typeface="Arial"/>
            </a:endParaRPr>
          </a:p>
          <a:p>
            <a:pPr>
              <a:lnSpc>
                <a:spcPct val="100000"/>
              </a:lnSpc>
              <a:spcBef>
                <a:spcPts val="40"/>
              </a:spcBef>
            </a:pPr>
            <a:endParaRPr sz="900">
              <a:latin typeface="Arial"/>
              <a:cs typeface="Arial"/>
            </a:endParaRPr>
          </a:p>
          <a:p>
            <a:pPr marR="1064895" algn="r">
              <a:lnSpc>
                <a:spcPct val="100000"/>
              </a:lnSpc>
              <a:tabLst>
                <a:tab pos="2864485" algn="l"/>
              </a:tabLst>
            </a:pPr>
            <a:r>
              <a:rPr sz="750" spc="10" dirty="0">
                <a:latin typeface="Arial"/>
                <a:cs typeface="Arial"/>
              </a:rPr>
              <a:t>L</a:t>
            </a:r>
            <a:r>
              <a:rPr sz="750" spc="15" dirty="0">
                <a:latin typeface="Arial"/>
                <a:cs typeface="Arial"/>
              </a:rPr>
              <a:t>1</a:t>
            </a:r>
            <a:r>
              <a:rPr sz="750" dirty="0">
                <a:latin typeface="Arial"/>
                <a:cs typeface="Arial"/>
              </a:rPr>
              <a:t>	</a:t>
            </a:r>
            <a:r>
              <a:rPr sz="750" spc="10" dirty="0">
                <a:latin typeface="Arial"/>
                <a:cs typeface="Arial"/>
              </a:rPr>
              <a:t>L1</a:t>
            </a:r>
            <a:endParaRPr sz="750">
              <a:latin typeface="Arial"/>
              <a:cs typeface="Arial"/>
            </a:endParaRPr>
          </a:p>
          <a:p>
            <a:pPr>
              <a:lnSpc>
                <a:spcPct val="100000"/>
              </a:lnSpc>
              <a:spcBef>
                <a:spcPts val="20"/>
              </a:spcBef>
            </a:pPr>
            <a:endParaRPr sz="650">
              <a:latin typeface="Arial"/>
              <a:cs typeface="Arial"/>
            </a:endParaRPr>
          </a:p>
          <a:p>
            <a:pPr marR="1064895" algn="r">
              <a:lnSpc>
                <a:spcPct val="100000"/>
              </a:lnSpc>
              <a:tabLst>
                <a:tab pos="2864485" algn="l"/>
              </a:tabLst>
            </a:pPr>
            <a:r>
              <a:rPr sz="750" spc="10" dirty="0">
                <a:latin typeface="Arial"/>
                <a:cs typeface="Arial"/>
              </a:rPr>
              <a:t>L</a:t>
            </a:r>
            <a:r>
              <a:rPr sz="750" spc="15" dirty="0">
                <a:latin typeface="Arial"/>
                <a:cs typeface="Arial"/>
              </a:rPr>
              <a:t>2</a:t>
            </a:r>
            <a:r>
              <a:rPr sz="750" dirty="0">
                <a:latin typeface="Arial"/>
                <a:cs typeface="Arial"/>
              </a:rPr>
              <a:t>	</a:t>
            </a:r>
            <a:r>
              <a:rPr sz="750" spc="10" dirty="0">
                <a:latin typeface="Arial"/>
                <a:cs typeface="Arial"/>
              </a:rPr>
              <a:t>L2</a:t>
            </a:r>
            <a:endParaRPr sz="750">
              <a:latin typeface="Arial"/>
              <a:cs typeface="Arial"/>
            </a:endParaRPr>
          </a:p>
          <a:p>
            <a:pPr>
              <a:lnSpc>
                <a:spcPct val="100000"/>
              </a:lnSpc>
              <a:spcBef>
                <a:spcPts val="25"/>
              </a:spcBef>
            </a:pPr>
            <a:endParaRPr sz="650">
              <a:latin typeface="Arial"/>
              <a:cs typeface="Arial"/>
            </a:endParaRPr>
          </a:p>
          <a:p>
            <a:pPr marR="1064895" algn="r">
              <a:lnSpc>
                <a:spcPct val="100000"/>
              </a:lnSpc>
              <a:spcBef>
                <a:spcPts val="5"/>
              </a:spcBef>
              <a:tabLst>
                <a:tab pos="2864485" algn="l"/>
              </a:tabLst>
            </a:pPr>
            <a:r>
              <a:rPr sz="750" spc="10" dirty="0">
                <a:latin typeface="Arial"/>
                <a:cs typeface="Arial"/>
              </a:rPr>
              <a:t>L</a:t>
            </a:r>
            <a:r>
              <a:rPr sz="750" spc="15" dirty="0">
                <a:latin typeface="Arial"/>
                <a:cs typeface="Arial"/>
              </a:rPr>
              <a:t>3</a:t>
            </a:r>
            <a:r>
              <a:rPr sz="750" dirty="0">
                <a:latin typeface="Arial"/>
                <a:cs typeface="Arial"/>
              </a:rPr>
              <a:t>	</a:t>
            </a:r>
            <a:r>
              <a:rPr sz="750" spc="10" dirty="0">
                <a:latin typeface="Arial"/>
                <a:cs typeface="Arial"/>
              </a:rPr>
              <a:t>L3</a:t>
            </a:r>
            <a:endParaRPr sz="750">
              <a:latin typeface="Arial"/>
              <a:cs typeface="Arial"/>
            </a:endParaRPr>
          </a:p>
          <a:p>
            <a:pPr>
              <a:lnSpc>
                <a:spcPct val="100000"/>
              </a:lnSpc>
              <a:spcBef>
                <a:spcPts val="15"/>
              </a:spcBef>
            </a:pPr>
            <a:endParaRPr sz="650">
              <a:latin typeface="Arial"/>
              <a:cs typeface="Arial"/>
            </a:endParaRPr>
          </a:p>
          <a:p>
            <a:pPr marR="1103630" algn="r">
              <a:lnSpc>
                <a:spcPct val="100000"/>
              </a:lnSpc>
              <a:spcBef>
                <a:spcPts val="5"/>
              </a:spcBef>
              <a:tabLst>
                <a:tab pos="2863850" algn="l"/>
              </a:tabLst>
            </a:pPr>
            <a:r>
              <a:rPr sz="750" spc="20" dirty="0">
                <a:latin typeface="Arial"/>
                <a:cs typeface="Arial"/>
              </a:rPr>
              <a:t>N	N</a:t>
            </a:r>
            <a:endParaRPr sz="750">
              <a:latin typeface="Arial"/>
              <a:cs typeface="Arial"/>
            </a:endParaRPr>
          </a:p>
          <a:p>
            <a:pPr>
              <a:lnSpc>
                <a:spcPct val="100000"/>
              </a:lnSpc>
              <a:spcBef>
                <a:spcPts val="25"/>
              </a:spcBef>
            </a:pPr>
            <a:endParaRPr sz="650">
              <a:latin typeface="Arial"/>
              <a:cs typeface="Arial"/>
            </a:endParaRPr>
          </a:p>
          <a:p>
            <a:pPr marR="1042669" algn="r">
              <a:lnSpc>
                <a:spcPct val="100000"/>
              </a:lnSpc>
              <a:tabLst>
                <a:tab pos="2414270" algn="l"/>
              </a:tabLst>
            </a:pPr>
            <a:r>
              <a:rPr sz="750" spc="15" dirty="0">
                <a:latin typeface="Arial"/>
                <a:cs typeface="Arial"/>
              </a:rPr>
              <a:t>PE	PE</a:t>
            </a:r>
            <a:endParaRPr sz="750">
              <a:latin typeface="Arial"/>
              <a:cs typeface="Arial"/>
            </a:endParaRPr>
          </a:p>
        </p:txBody>
      </p:sp>
      <p:sp>
        <p:nvSpPr>
          <p:cNvPr id="305" name="object 305"/>
          <p:cNvSpPr/>
          <p:nvPr/>
        </p:nvSpPr>
        <p:spPr>
          <a:xfrm>
            <a:off x="4530344" y="2892938"/>
            <a:ext cx="36195" cy="25400"/>
          </a:xfrm>
          <a:custGeom>
            <a:avLst/>
            <a:gdLst/>
            <a:ahLst/>
            <a:cxnLst/>
            <a:rect l="l" t="t" r="r" b="b"/>
            <a:pathLst>
              <a:path w="36194" h="25400">
                <a:moveTo>
                  <a:pt x="25146" y="25146"/>
                </a:moveTo>
                <a:lnTo>
                  <a:pt x="35814" y="0"/>
                </a:lnTo>
                <a:lnTo>
                  <a:pt x="0" y="0"/>
                </a:lnTo>
                <a:lnTo>
                  <a:pt x="25146" y="25146"/>
                </a:lnTo>
              </a:path>
            </a:pathLst>
          </a:custGeom>
          <a:ln w="3175">
            <a:solidFill>
              <a:srgbClr val="000000"/>
            </a:solidFill>
          </a:ln>
        </p:spPr>
        <p:txBody>
          <a:bodyPr wrap="square" lIns="0" tIns="0" rIns="0" bIns="0" rtlCol="0"/>
          <a:lstStyle/>
          <a:p>
            <a:endParaRPr/>
          </a:p>
        </p:txBody>
      </p:sp>
      <p:sp>
        <p:nvSpPr>
          <p:cNvPr id="306" name="object 306"/>
          <p:cNvSpPr/>
          <p:nvPr/>
        </p:nvSpPr>
        <p:spPr>
          <a:xfrm>
            <a:off x="5239005" y="3975741"/>
            <a:ext cx="7620" cy="268605"/>
          </a:xfrm>
          <a:custGeom>
            <a:avLst/>
            <a:gdLst/>
            <a:ahLst/>
            <a:cxnLst/>
            <a:rect l="l" t="t" r="r" b="b"/>
            <a:pathLst>
              <a:path w="7620" h="268604">
                <a:moveTo>
                  <a:pt x="0" y="0"/>
                </a:moveTo>
                <a:lnTo>
                  <a:pt x="0" y="268224"/>
                </a:lnTo>
                <a:lnTo>
                  <a:pt x="7620" y="268224"/>
                </a:lnTo>
                <a:lnTo>
                  <a:pt x="0" y="0"/>
                </a:lnTo>
                <a:close/>
              </a:path>
            </a:pathLst>
          </a:custGeom>
          <a:solidFill>
            <a:srgbClr val="000000"/>
          </a:solidFill>
        </p:spPr>
        <p:txBody>
          <a:bodyPr wrap="square" lIns="0" tIns="0" rIns="0" bIns="0" rtlCol="0"/>
          <a:lstStyle/>
          <a:p>
            <a:endParaRPr/>
          </a:p>
        </p:txBody>
      </p:sp>
      <p:sp>
        <p:nvSpPr>
          <p:cNvPr id="307" name="object 307"/>
          <p:cNvSpPr/>
          <p:nvPr/>
        </p:nvSpPr>
        <p:spPr>
          <a:xfrm>
            <a:off x="5239005" y="3975741"/>
            <a:ext cx="7620" cy="268605"/>
          </a:xfrm>
          <a:custGeom>
            <a:avLst/>
            <a:gdLst/>
            <a:ahLst/>
            <a:cxnLst/>
            <a:rect l="l" t="t" r="r" b="b"/>
            <a:pathLst>
              <a:path w="7620" h="268604">
                <a:moveTo>
                  <a:pt x="7620" y="0"/>
                </a:moveTo>
                <a:lnTo>
                  <a:pt x="0" y="0"/>
                </a:lnTo>
                <a:lnTo>
                  <a:pt x="7620" y="268224"/>
                </a:lnTo>
                <a:lnTo>
                  <a:pt x="7620" y="0"/>
                </a:lnTo>
                <a:close/>
              </a:path>
            </a:pathLst>
          </a:custGeom>
          <a:solidFill>
            <a:srgbClr val="000000"/>
          </a:solidFill>
        </p:spPr>
        <p:txBody>
          <a:bodyPr wrap="square" lIns="0" tIns="0" rIns="0" bIns="0" rtlCol="0"/>
          <a:lstStyle/>
          <a:p>
            <a:endParaRPr/>
          </a:p>
        </p:txBody>
      </p:sp>
      <p:sp>
        <p:nvSpPr>
          <p:cNvPr id="308" name="object 308"/>
          <p:cNvSpPr/>
          <p:nvPr/>
        </p:nvSpPr>
        <p:spPr>
          <a:xfrm>
            <a:off x="5239005" y="3975741"/>
            <a:ext cx="7620" cy="268605"/>
          </a:xfrm>
          <a:custGeom>
            <a:avLst/>
            <a:gdLst/>
            <a:ahLst/>
            <a:cxnLst/>
            <a:rect l="l" t="t" r="r" b="b"/>
            <a:pathLst>
              <a:path w="7620" h="268604">
                <a:moveTo>
                  <a:pt x="0" y="268224"/>
                </a:moveTo>
                <a:lnTo>
                  <a:pt x="7620" y="268224"/>
                </a:lnTo>
                <a:lnTo>
                  <a:pt x="7620" y="0"/>
                </a:lnTo>
                <a:lnTo>
                  <a:pt x="0" y="0"/>
                </a:lnTo>
                <a:lnTo>
                  <a:pt x="0" y="268224"/>
                </a:lnTo>
              </a:path>
            </a:pathLst>
          </a:custGeom>
          <a:ln w="3175">
            <a:solidFill>
              <a:srgbClr val="000000"/>
            </a:solidFill>
          </a:ln>
        </p:spPr>
        <p:txBody>
          <a:bodyPr wrap="square" lIns="0" tIns="0" rIns="0" bIns="0" rtlCol="0"/>
          <a:lstStyle/>
          <a:p>
            <a:endParaRPr/>
          </a:p>
        </p:txBody>
      </p:sp>
      <p:sp>
        <p:nvSpPr>
          <p:cNvPr id="309" name="object 309"/>
          <p:cNvSpPr/>
          <p:nvPr/>
        </p:nvSpPr>
        <p:spPr>
          <a:xfrm>
            <a:off x="6477255" y="3975741"/>
            <a:ext cx="7620" cy="268605"/>
          </a:xfrm>
          <a:custGeom>
            <a:avLst/>
            <a:gdLst/>
            <a:ahLst/>
            <a:cxnLst/>
            <a:rect l="l" t="t" r="r" b="b"/>
            <a:pathLst>
              <a:path w="7620" h="268604">
                <a:moveTo>
                  <a:pt x="0" y="0"/>
                </a:moveTo>
                <a:lnTo>
                  <a:pt x="0" y="268224"/>
                </a:lnTo>
                <a:lnTo>
                  <a:pt x="7620" y="268224"/>
                </a:lnTo>
                <a:lnTo>
                  <a:pt x="0" y="0"/>
                </a:lnTo>
                <a:close/>
              </a:path>
            </a:pathLst>
          </a:custGeom>
          <a:solidFill>
            <a:srgbClr val="000000"/>
          </a:solidFill>
        </p:spPr>
        <p:txBody>
          <a:bodyPr wrap="square" lIns="0" tIns="0" rIns="0" bIns="0" rtlCol="0"/>
          <a:lstStyle/>
          <a:p>
            <a:endParaRPr/>
          </a:p>
        </p:txBody>
      </p:sp>
      <p:sp>
        <p:nvSpPr>
          <p:cNvPr id="310" name="object 310"/>
          <p:cNvSpPr/>
          <p:nvPr/>
        </p:nvSpPr>
        <p:spPr>
          <a:xfrm>
            <a:off x="6477255" y="3975741"/>
            <a:ext cx="7620" cy="268605"/>
          </a:xfrm>
          <a:custGeom>
            <a:avLst/>
            <a:gdLst/>
            <a:ahLst/>
            <a:cxnLst/>
            <a:rect l="l" t="t" r="r" b="b"/>
            <a:pathLst>
              <a:path w="7620" h="268604">
                <a:moveTo>
                  <a:pt x="7620" y="0"/>
                </a:moveTo>
                <a:lnTo>
                  <a:pt x="0" y="0"/>
                </a:lnTo>
                <a:lnTo>
                  <a:pt x="7620" y="268224"/>
                </a:lnTo>
                <a:lnTo>
                  <a:pt x="7620" y="0"/>
                </a:lnTo>
                <a:close/>
              </a:path>
            </a:pathLst>
          </a:custGeom>
          <a:solidFill>
            <a:srgbClr val="000000"/>
          </a:solidFill>
        </p:spPr>
        <p:txBody>
          <a:bodyPr wrap="square" lIns="0" tIns="0" rIns="0" bIns="0" rtlCol="0"/>
          <a:lstStyle/>
          <a:p>
            <a:endParaRPr/>
          </a:p>
        </p:txBody>
      </p:sp>
      <p:sp>
        <p:nvSpPr>
          <p:cNvPr id="311" name="object 311"/>
          <p:cNvSpPr/>
          <p:nvPr/>
        </p:nvSpPr>
        <p:spPr>
          <a:xfrm>
            <a:off x="6477255" y="3975741"/>
            <a:ext cx="7620" cy="268605"/>
          </a:xfrm>
          <a:custGeom>
            <a:avLst/>
            <a:gdLst/>
            <a:ahLst/>
            <a:cxnLst/>
            <a:rect l="l" t="t" r="r" b="b"/>
            <a:pathLst>
              <a:path w="7620" h="268604">
                <a:moveTo>
                  <a:pt x="0" y="268224"/>
                </a:moveTo>
                <a:lnTo>
                  <a:pt x="7620" y="268224"/>
                </a:lnTo>
                <a:lnTo>
                  <a:pt x="7620" y="0"/>
                </a:lnTo>
                <a:lnTo>
                  <a:pt x="0" y="0"/>
                </a:lnTo>
                <a:lnTo>
                  <a:pt x="0" y="268224"/>
                </a:lnTo>
              </a:path>
            </a:pathLst>
          </a:custGeom>
          <a:ln w="3175">
            <a:solidFill>
              <a:srgbClr val="000000"/>
            </a:solidFill>
          </a:ln>
        </p:spPr>
        <p:txBody>
          <a:bodyPr wrap="square" lIns="0" tIns="0" rIns="0" bIns="0" rtlCol="0"/>
          <a:lstStyle/>
          <a:p>
            <a:endParaRPr/>
          </a:p>
        </p:txBody>
      </p:sp>
      <p:sp>
        <p:nvSpPr>
          <p:cNvPr id="312" name="object 312"/>
          <p:cNvSpPr txBox="1"/>
          <p:nvPr/>
        </p:nvSpPr>
        <p:spPr>
          <a:xfrm>
            <a:off x="4472306" y="4316512"/>
            <a:ext cx="563245" cy="114300"/>
          </a:xfrm>
          <a:prstGeom prst="rect">
            <a:avLst/>
          </a:prstGeom>
        </p:spPr>
        <p:txBody>
          <a:bodyPr vert="horz" wrap="square" lIns="0" tIns="16510" rIns="0" bIns="0" rtlCol="0">
            <a:spAutoFit/>
          </a:bodyPr>
          <a:lstStyle/>
          <a:p>
            <a:pPr marL="12700">
              <a:lnSpc>
                <a:spcPct val="100000"/>
              </a:lnSpc>
              <a:spcBef>
                <a:spcPts val="130"/>
              </a:spcBef>
            </a:pPr>
            <a:r>
              <a:rPr sz="550" u="sng" spc="5" dirty="0">
                <a:uFill>
                  <a:solidFill>
                    <a:srgbClr val="000000"/>
                  </a:solidFill>
                </a:uFill>
                <a:latin typeface="Arial"/>
                <a:cs typeface="Arial"/>
              </a:rPr>
              <a:t>      </a:t>
            </a:r>
            <a:r>
              <a:rPr sz="550" u="sng" spc="-50" dirty="0">
                <a:uFill>
                  <a:solidFill>
                    <a:srgbClr val="000000"/>
                  </a:solidFill>
                </a:uFill>
                <a:latin typeface="Arial"/>
                <a:cs typeface="Arial"/>
              </a:rPr>
              <a:t> </a:t>
            </a:r>
            <a:r>
              <a:rPr sz="550" dirty="0">
                <a:latin typeface="Arial"/>
                <a:cs typeface="Arial"/>
              </a:rPr>
              <a:t>  </a:t>
            </a:r>
            <a:r>
              <a:rPr sz="550" spc="20" dirty="0">
                <a:latin typeface="Arial"/>
                <a:cs typeface="Arial"/>
              </a:rPr>
              <a:t>PUESTA</a:t>
            </a:r>
            <a:r>
              <a:rPr sz="550" spc="-50" dirty="0">
                <a:latin typeface="Arial"/>
                <a:cs typeface="Arial"/>
              </a:rPr>
              <a:t> </a:t>
            </a:r>
            <a:r>
              <a:rPr sz="550" spc="20" dirty="0">
                <a:latin typeface="Arial"/>
                <a:cs typeface="Arial"/>
              </a:rPr>
              <a:t>A</a:t>
            </a:r>
            <a:endParaRPr sz="550">
              <a:latin typeface="Arial"/>
              <a:cs typeface="Arial"/>
            </a:endParaRPr>
          </a:p>
        </p:txBody>
      </p:sp>
      <p:sp>
        <p:nvSpPr>
          <p:cNvPr id="313" name="object 313"/>
          <p:cNvSpPr txBox="1"/>
          <p:nvPr/>
        </p:nvSpPr>
        <p:spPr>
          <a:xfrm>
            <a:off x="4646424" y="4404905"/>
            <a:ext cx="421640" cy="114300"/>
          </a:xfrm>
          <a:prstGeom prst="rect">
            <a:avLst/>
          </a:prstGeom>
        </p:spPr>
        <p:txBody>
          <a:bodyPr vert="horz" wrap="square" lIns="0" tIns="16510" rIns="0" bIns="0" rtlCol="0">
            <a:spAutoFit/>
          </a:bodyPr>
          <a:lstStyle/>
          <a:p>
            <a:pPr marL="12700">
              <a:lnSpc>
                <a:spcPct val="100000"/>
              </a:lnSpc>
              <a:spcBef>
                <a:spcPts val="130"/>
              </a:spcBef>
            </a:pPr>
            <a:r>
              <a:rPr sz="550" spc="15" dirty="0">
                <a:latin typeface="Arial"/>
                <a:cs typeface="Arial"/>
              </a:rPr>
              <a:t>TIERRA</a:t>
            </a:r>
            <a:r>
              <a:rPr sz="550" spc="-35" dirty="0">
                <a:latin typeface="Arial"/>
                <a:cs typeface="Arial"/>
              </a:rPr>
              <a:t> </a:t>
            </a:r>
            <a:r>
              <a:rPr sz="550" spc="20" dirty="0">
                <a:latin typeface="Arial"/>
                <a:cs typeface="Arial"/>
              </a:rPr>
              <a:t>DE</a:t>
            </a:r>
            <a:endParaRPr sz="550">
              <a:latin typeface="Arial"/>
              <a:cs typeface="Arial"/>
            </a:endParaRPr>
          </a:p>
        </p:txBody>
      </p:sp>
      <p:sp>
        <p:nvSpPr>
          <p:cNvPr id="314" name="object 314"/>
          <p:cNvSpPr txBox="1"/>
          <p:nvPr/>
        </p:nvSpPr>
        <p:spPr>
          <a:xfrm>
            <a:off x="4642612" y="4507012"/>
            <a:ext cx="520065" cy="114300"/>
          </a:xfrm>
          <a:prstGeom prst="rect">
            <a:avLst/>
          </a:prstGeom>
        </p:spPr>
        <p:txBody>
          <a:bodyPr vert="horz" wrap="square" lIns="0" tIns="16510" rIns="0" bIns="0" rtlCol="0">
            <a:spAutoFit/>
          </a:bodyPr>
          <a:lstStyle/>
          <a:p>
            <a:pPr marL="12700">
              <a:lnSpc>
                <a:spcPct val="100000"/>
              </a:lnSpc>
              <a:spcBef>
                <a:spcPts val="130"/>
              </a:spcBef>
            </a:pPr>
            <a:r>
              <a:rPr sz="550" spc="20" dirty="0">
                <a:latin typeface="Arial"/>
                <a:cs typeface="Arial"/>
              </a:rPr>
              <a:t>PROTEC</a:t>
            </a:r>
            <a:r>
              <a:rPr sz="550" spc="25" dirty="0">
                <a:latin typeface="Arial"/>
                <a:cs typeface="Arial"/>
              </a:rPr>
              <a:t>C</a:t>
            </a:r>
            <a:r>
              <a:rPr sz="550" spc="5" dirty="0">
                <a:latin typeface="Arial"/>
                <a:cs typeface="Arial"/>
              </a:rPr>
              <a:t>I</a:t>
            </a:r>
            <a:r>
              <a:rPr sz="550" spc="20" dirty="0">
                <a:latin typeface="Arial"/>
                <a:cs typeface="Arial"/>
              </a:rPr>
              <a:t>ÓN</a:t>
            </a:r>
            <a:endParaRPr sz="550">
              <a:latin typeface="Arial"/>
              <a:cs typeface="Arial"/>
            </a:endParaRPr>
          </a:p>
        </p:txBody>
      </p:sp>
      <p:sp>
        <p:nvSpPr>
          <p:cNvPr id="315" name="object 315"/>
          <p:cNvSpPr/>
          <p:nvPr/>
        </p:nvSpPr>
        <p:spPr>
          <a:xfrm>
            <a:off x="4550918" y="3975741"/>
            <a:ext cx="0" cy="451484"/>
          </a:xfrm>
          <a:custGeom>
            <a:avLst/>
            <a:gdLst/>
            <a:ahLst/>
            <a:cxnLst/>
            <a:rect l="l" t="t" r="r" b="b"/>
            <a:pathLst>
              <a:path h="451485">
                <a:moveTo>
                  <a:pt x="0" y="0"/>
                </a:moveTo>
                <a:lnTo>
                  <a:pt x="0" y="451103"/>
                </a:lnTo>
              </a:path>
            </a:pathLst>
          </a:custGeom>
          <a:ln w="3175">
            <a:solidFill>
              <a:srgbClr val="000000"/>
            </a:solidFill>
          </a:ln>
        </p:spPr>
        <p:txBody>
          <a:bodyPr wrap="square" lIns="0" tIns="0" rIns="0" bIns="0" rtlCol="0"/>
          <a:lstStyle/>
          <a:p>
            <a:endParaRPr/>
          </a:p>
        </p:txBody>
      </p:sp>
      <p:sp>
        <p:nvSpPr>
          <p:cNvPr id="316" name="object 316"/>
          <p:cNvSpPr/>
          <p:nvPr/>
        </p:nvSpPr>
        <p:spPr>
          <a:xfrm>
            <a:off x="4506722" y="4469517"/>
            <a:ext cx="87630" cy="0"/>
          </a:xfrm>
          <a:custGeom>
            <a:avLst/>
            <a:gdLst/>
            <a:ahLst/>
            <a:cxnLst/>
            <a:rect l="l" t="t" r="r" b="b"/>
            <a:pathLst>
              <a:path w="87630">
                <a:moveTo>
                  <a:pt x="87630" y="0"/>
                </a:moveTo>
                <a:lnTo>
                  <a:pt x="0" y="0"/>
                </a:lnTo>
              </a:path>
            </a:pathLst>
          </a:custGeom>
          <a:ln w="3175">
            <a:solidFill>
              <a:srgbClr val="000000"/>
            </a:solidFill>
          </a:ln>
        </p:spPr>
        <p:txBody>
          <a:bodyPr wrap="square" lIns="0" tIns="0" rIns="0" bIns="0" rtlCol="0"/>
          <a:lstStyle/>
          <a:p>
            <a:endParaRPr/>
          </a:p>
        </p:txBody>
      </p:sp>
      <p:sp>
        <p:nvSpPr>
          <p:cNvPr id="317" name="object 317"/>
          <p:cNvSpPr/>
          <p:nvPr/>
        </p:nvSpPr>
        <p:spPr>
          <a:xfrm>
            <a:off x="4464050" y="4426844"/>
            <a:ext cx="173355" cy="0"/>
          </a:xfrm>
          <a:custGeom>
            <a:avLst/>
            <a:gdLst/>
            <a:ahLst/>
            <a:cxnLst/>
            <a:rect l="l" t="t" r="r" b="b"/>
            <a:pathLst>
              <a:path w="173355">
                <a:moveTo>
                  <a:pt x="172974" y="0"/>
                </a:moveTo>
                <a:lnTo>
                  <a:pt x="0" y="0"/>
                </a:lnTo>
              </a:path>
            </a:pathLst>
          </a:custGeom>
          <a:ln w="3175">
            <a:solidFill>
              <a:srgbClr val="000000"/>
            </a:solidFill>
          </a:ln>
        </p:spPr>
        <p:txBody>
          <a:bodyPr wrap="square" lIns="0" tIns="0" rIns="0" bIns="0" rtlCol="0"/>
          <a:lstStyle/>
          <a:p>
            <a:endParaRPr/>
          </a:p>
        </p:txBody>
      </p:sp>
      <p:sp>
        <p:nvSpPr>
          <p:cNvPr id="318" name="object 318"/>
          <p:cNvSpPr/>
          <p:nvPr/>
        </p:nvSpPr>
        <p:spPr>
          <a:xfrm>
            <a:off x="4596639" y="4780412"/>
            <a:ext cx="0" cy="229870"/>
          </a:xfrm>
          <a:custGeom>
            <a:avLst/>
            <a:gdLst/>
            <a:ahLst/>
            <a:cxnLst/>
            <a:rect l="l" t="t" r="r" b="b"/>
            <a:pathLst>
              <a:path h="229870">
                <a:moveTo>
                  <a:pt x="0" y="0"/>
                </a:moveTo>
                <a:lnTo>
                  <a:pt x="0" y="229362"/>
                </a:lnTo>
              </a:path>
            </a:pathLst>
          </a:custGeom>
          <a:ln w="3175">
            <a:solidFill>
              <a:srgbClr val="000000"/>
            </a:solidFill>
          </a:ln>
        </p:spPr>
        <p:txBody>
          <a:bodyPr wrap="square" lIns="0" tIns="0" rIns="0" bIns="0" rtlCol="0"/>
          <a:lstStyle/>
          <a:p>
            <a:endParaRPr/>
          </a:p>
        </p:txBody>
      </p:sp>
      <p:sp>
        <p:nvSpPr>
          <p:cNvPr id="319" name="object 319"/>
          <p:cNvSpPr/>
          <p:nvPr/>
        </p:nvSpPr>
        <p:spPr>
          <a:xfrm>
            <a:off x="4504437" y="4780412"/>
            <a:ext cx="0" cy="229870"/>
          </a:xfrm>
          <a:custGeom>
            <a:avLst/>
            <a:gdLst/>
            <a:ahLst/>
            <a:cxnLst/>
            <a:rect l="l" t="t" r="r" b="b"/>
            <a:pathLst>
              <a:path h="229870">
                <a:moveTo>
                  <a:pt x="0" y="229362"/>
                </a:moveTo>
                <a:lnTo>
                  <a:pt x="0" y="0"/>
                </a:lnTo>
              </a:path>
            </a:pathLst>
          </a:custGeom>
          <a:ln w="3175">
            <a:solidFill>
              <a:srgbClr val="000000"/>
            </a:solidFill>
          </a:ln>
        </p:spPr>
        <p:txBody>
          <a:bodyPr wrap="square" lIns="0" tIns="0" rIns="0" bIns="0" rtlCol="0"/>
          <a:lstStyle/>
          <a:p>
            <a:endParaRPr/>
          </a:p>
        </p:txBody>
      </p:sp>
      <p:sp>
        <p:nvSpPr>
          <p:cNvPr id="320" name="object 320"/>
          <p:cNvSpPr/>
          <p:nvPr/>
        </p:nvSpPr>
        <p:spPr>
          <a:xfrm>
            <a:off x="4504437" y="5009774"/>
            <a:ext cx="92710" cy="0"/>
          </a:xfrm>
          <a:custGeom>
            <a:avLst/>
            <a:gdLst/>
            <a:ahLst/>
            <a:cxnLst/>
            <a:rect l="l" t="t" r="r" b="b"/>
            <a:pathLst>
              <a:path w="92710">
                <a:moveTo>
                  <a:pt x="92202" y="0"/>
                </a:moveTo>
                <a:lnTo>
                  <a:pt x="0" y="0"/>
                </a:lnTo>
              </a:path>
            </a:pathLst>
          </a:custGeom>
          <a:ln w="3175">
            <a:solidFill>
              <a:srgbClr val="000000"/>
            </a:solidFill>
          </a:ln>
        </p:spPr>
        <p:txBody>
          <a:bodyPr wrap="square" lIns="0" tIns="0" rIns="0" bIns="0" rtlCol="0"/>
          <a:lstStyle/>
          <a:p>
            <a:endParaRPr/>
          </a:p>
        </p:txBody>
      </p:sp>
      <p:sp>
        <p:nvSpPr>
          <p:cNvPr id="321" name="object 321"/>
          <p:cNvSpPr/>
          <p:nvPr/>
        </p:nvSpPr>
        <p:spPr>
          <a:xfrm>
            <a:off x="4504437" y="4780412"/>
            <a:ext cx="92710" cy="0"/>
          </a:xfrm>
          <a:custGeom>
            <a:avLst/>
            <a:gdLst/>
            <a:ahLst/>
            <a:cxnLst/>
            <a:rect l="l" t="t" r="r" b="b"/>
            <a:pathLst>
              <a:path w="92710">
                <a:moveTo>
                  <a:pt x="0" y="0"/>
                </a:moveTo>
                <a:lnTo>
                  <a:pt x="92202" y="0"/>
                </a:lnTo>
              </a:path>
            </a:pathLst>
          </a:custGeom>
          <a:ln w="3175">
            <a:solidFill>
              <a:srgbClr val="000000"/>
            </a:solidFill>
          </a:ln>
        </p:spPr>
        <p:txBody>
          <a:bodyPr wrap="square" lIns="0" tIns="0" rIns="0" bIns="0" rtlCol="0"/>
          <a:lstStyle/>
          <a:p>
            <a:endParaRPr/>
          </a:p>
        </p:txBody>
      </p:sp>
      <p:sp>
        <p:nvSpPr>
          <p:cNvPr id="322" name="object 322"/>
          <p:cNvSpPr/>
          <p:nvPr/>
        </p:nvSpPr>
        <p:spPr>
          <a:xfrm>
            <a:off x="3684524" y="4780412"/>
            <a:ext cx="0" cy="229870"/>
          </a:xfrm>
          <a:custGeom>
            <a:avLst/>
            <a:gdLst/>
            <a:ahLst/>
            <a:cxnLst/>
            <a:rect l="l" t="t" r="r" b="b"/>
            <a:pathLst>
              <a:path h="229870">
                <a:moveTo>
                  <a:pt x="0" y="0"/>
                </a:moveTo>
                <a:lnTo>
                  <a:pt x="0" y="229362"/>
                </a:lnTo>
              </a:path>
            </a:pathLst>
          </a:custGeom>
          <a:ln w="3175">
            <a:solidFill>
              <a:srgbClr val="000000"/>
            </a:solidFill>
          </a:ln>
        </p:spPr>
        <p:txBody>
          <a:bodyPr wrap="square" lIns="0" tIns="0" rIns="0" bIns="0" rtlCol="0"/>
          <a:lstStyle/>
          <a:p>
            <a:endParaRPr/>
          </a:p>
        </p:txBody>
      </p:sp>
      <p:sp>
        <p:nvSpPr>
          <p:cNvPr id="323" name="object 323"/>
          <p:cNvSpPr/>
          <p:nvPr/>
        </p:nvSpPr>
        <p:spPr>
          <a:xfrm>
            <a:off x="3592322" y="4780412"/>
            <a:ext cx="0" cy="229870"/>
          </a:xfrm>
          <a:custGeom>
            <a:avLst/>
            <a:gdLst/>
            <a:ahLst/>
            <a:cxnLst/>
            <a:rect l="l" t="t" r="r" b="b"/>
            <a:pathLst>
              <a:path h="229870">
                <a:moveTo>
                  <a:pt x="0" y="229362"/>
                </a:moveTo>
                <a:lnTo>
                  <a:pt x="0" y="0"/>
                </a:lnTo>
              </a:path>
            </a:pathLst>
          </a:custGeom>
          <a:ln w="3175">
            <a:solidFill>
              <a:srgbClr val="000000"/>
            </a:solidFill>
          </a:ln>
        </p:spPr>
        <p:txBody>
          <a:bodyPr wrap="square" lIns="0" tIns="0" rIns="0" bIns="0" rtlCol="0"/>
          <a:lstStyle/>
          <a:p>
            <a:endParaRPr/>
          </a:p>
        </p:txBody>
      </p:sp>
      <p:sp>
        <p:nvSpPr>
          <p:cNvPr id="324" name="object 324"/>
          <p:cNvSpPr/>
          <p:nvPr/>
        </p:nvSpPr>
        <p:spPr>
          <a:xfrm>
            <a:off x="3592322" y="5009774"/>
            <a:ext cx="92710" cy="0"/>
          </a:xfrm>
          <a:custGeom>
            <a:avLst/>
            <a:gdLst/>
            <a:ahLst/>
            <a:cxnLst/>
            <a:rect l="l" t="t" r="r" b="b"/>
            <a:pathLst>
              <a:path w="92710">
                <a:moveTo>
                  <a:pt x="92201" y="0"/>
                </a:moveTo>
                <a:lnTo>
                  <a:pt x="0" y="0"/>
                </a:lnTo>
              </a:path>
            </a:pathLst>
          </a:custGeom>
          <a:ln w="3175">
            <a:solidFill>
              <a:srgbClr val="000000"/>
            </a:solidFill>
          </a:ln>
        </p:spPr>
        <p:txBody>
          <a:bodyPr wrap="square" lIns="0" tIns="0" rIns="0" bIns="0" rtlCol="0"/>
          <a:lstStyle/>
          <a:p>
            <a:endParaRPr/>
          </a:p>
        </p:txBody>
      </p:sp>
      <p:sp>
        <p:nvSpPr>
          <p:cNvPr id="325" name="object 325"/>
          <p:cNvSpPr/>
          <p:nvPr/>
        </p:nvSpPr>
        <p:spPr>
          <a:xfrm>
            <a:off x="3592322" y="4780412"/>
            <a:ext cx="92710" cy="0"/>
          </a:xfrm>
          <a:custGeom>
            <a:avLst/>
            <a:gdLst/>
            <a:ahLst/>
            <a:cxnLst/>
            <a:rect l="l" t="t" r="r" b="b"/>
            <a:pathLst>
              <a:path w="92710">
                <a:moveTo>
                  <a:pt x="0" y="0"/>
                </a:moveTo>
                <a:lnTo>
                  <a:pt x="92201" y="0"/>
                </a:lnTo>
              </a:path>
            </a:pathLst>
          </a:custGeom>
          <a:ln w="3175">
            <a:solidFill>
              <a:srgbClr val="000000"/>
            </a:solidFill>
          </a:ln>
        </p:spPr>
        <p:txBody>
          <a:bodyPr wrap="square" lIns="0" tIns="0" rIns="0" bIns="0" rtlCol="0"/>
          <a:lstStyle/>
          <a:p>
            <a:endParaRPr/>
          </a:p>
        </p:txBody>
      </p:sp>
      <p:sp>
        <p:nvSpPr>
          <p:cNvPr id="326" name="object 326"/>
          <p:cNvSpPr/>
          <p:nvPr/>
        </p:nvSpPr>
        <p:spPr>
          <a:xfrm>
            <a:off x="3969131" y="3649224"/>
            <a:ext cx="128778" cy="206501"/>
          </a:xfrm>
          <a:prstGeom prst="rect">
            <a:avLst/>
          </a:prstGeom>
          <a:blipFill>
            <a:blip r:embed="rId3" cstate="print"/>
            <a:stretch>
              <a:fillRect/>
            </a:stretch>
          </a:blipFill>
        </p:spPr>
        <p:txBody>
          <a:bodyPr wrap="square" lIns="0" tIns="0" rIns="0" bIns="0" rtlCol="0"/>
          <a:lstStyle/>
          <a:p>
            <a:endParaRPr/>
          </a:p>
        </p:txBody>
      </p:sp>
      <p:sp>
        <p:nvSpPr>
          <p:cNvPr id="327" name="object 327"/>
          <p:cNvSpPr/>
          <p:nvPr/>
        </p:nvSpPr>
        <p:spPr>
          <a:xfrm>
            <a:off x="4859909" y="3649224"/>
            <a:ext cx="128777" cy="206501"/>
          </a:xfrm>
          <a:prstGeom prst="rect">
            <a:avLst/>
          </a:prstGeom>
          <a:blipFill>
            <a:blip r:embed="rId3" cstate="print"/>
            <a:stretch>
              <a:fillRect/>
            </a:stretch>
          </a:blipFill>
        </p:spPr>
        <p:txBody>
          <a:bodyPr wrap="square" lIns="0" tIns="0" rIns="0" bIns="0" rtlCol="0"/>
          <a:lstStyle/>
          <a:p>
            <a:endParaRPr/>
          </a:p>
        </p:txBody>
      </p:sp>
      <p:sp>
        <p:nvSpPr>
          <p:cNvPr id="328" name="object 328"/>
          <p:cNvSpPr/>
          <p:nvPr/>
        </p:nvSpPr>
        <p:spPr>
          <a:xfrm>
            <a:off x="4858005" y="3883538"/>
            <a:ext cx="106045" cy="184150"/>
          </a:xfrm>
          <a:custGeom>
            <a:avLst/>
            <a:gdLst/>
            <a:ahLst/>
            <a:cxnLst/>
            <a:rect l="l" t="t" r="r" b="b"/>
            <a:pathLst>
              <a:path w="106045" h="184150">
                <a:moveTo>
                  <a:pt x="0" y="183642"/>
                </a:moveTo>
                <a:lnTo>
                  <a:pt x="105917" y="0"/>
                </a:lnTo>
              </a:path>
            </a:pathLst>
          </a:custGeom>
          <a:ln w="3175">
            <a:solidFill>
              <a:srgbClr val="000000"/>
            </a:solidFill>
          </a:ln>
        </p:spPr>
        <p:txBody>
          <a:bodyPr wrap="square" lIns="0" tIns="0" rIns="0" bIns="0" rtlCol="0"/>
          <a:lstStyle/>
          <a:p>
            <a:endParaRPr/>
          </a:p>
        </p:txBody>
      </p:sp>
      <p:sp>
        <p:nvSpPr>
          <p:cNvPr id="329" name="object 329"/>
          <p:cNvSpPr/>
          <p:nvPr/>
        </p:nvSpPr>
        <p:spPr>
          <a:xfrm>
            <a:off x="4928108" y="3883538"/>
            <a:ext cx="71755" cy="0"/>
          </a:xfrm>
          <a:custGeom>
            <a:avLst/>
            <a:gdLst/>
            <a:ahLst/>
            <a:cxnLst/>
            <a:rect l="l" t="t" r="r" b="b"/>
            <a:pathLst>
              <a:path w="71754">
                <a:moveTo>
                  <a:pt x="0" y="0"/>
                </a:moveTo>
                <a:lnTo>
                  <a:pt x="71628" y="0"/>
                </a:lnTo>
              </a:path>
            </a:pathLst>
          </a:custGeom>
          <a:ln w="3175">
            <a:solidFill>
              <a:srgbClr val="000000"/>
            </a:solidFill>
          </a:ln>
        </p:spPr>
        <p:txBody>
          <a:bodyPr wrap="square" lIns="0" tIns="0" rIns="0" bIns="0" rtlCol="0"/>
          <a:lstStyle/>
          <a:p>
            <a:endParaRPr/>
          </a:p>
        </p:txBody>
      </p:sp>
      <p:sp>
        <p:nvSpPr>
          <p:cNvPr id="330" name="object 330"/>
          <p:cNvSpPr/>
          <p:nvPr/>
        </p:nvSpPr>
        <p:spPr>
          <a:xfrm>
            <a:off x="5150613" y="4056512"/>
            <a:ext cx="184785" cy="106045"/>
          </a:xfrm>
          <a:custGeom>
            <a:avLst/>
            <a:gdLst/>
            <a:ahLst/>
            <a:cxnLst/>
            <a:rect l="l" t="t" r="r" b="b"/>
            <a:pathLst>
              <a:path w="184785" h="106045">
                <a:moveTo>
                  <a:pt x="184403" y="105918"/>
                </a:moveTo>
                <a:lnTo>
                  <a:pt x="0" y="0"/>
                </a:lnTo>
              </a:path>
            </a:pathLst>
          </a:custGeom>
          <a:ln w="3175">
            <a:solidFill>
              <a:srgbClr val="000000"/>
            </a:solidFill>
          </a:ln>
        </p:spPr>
        <p:txBody>
          <a:bodyPr wrap="square" lIns="0" tIns="0" rIns="0" bIns="0" rtlCol="0"/>
          <a:lstStyle/>
          <a:p>
            <a:endParaRPr/>
          </a:p>
        </p:txBody>
      </p:sp>
      <p:sp>
        <p:nvSpPr>
          <p:cNvPr id="331" name="object 331"/>
          <p:cNvSpPr/>
          <p:nvPr/>
        </p:nvSpPr>
        <p:spPr>
          <a:xfrm>
            <a:off x="5150613" y="4020698"/>
            <a:ext cx="0" cy="71755"/>
          </a:xfrm>
          <a:custGeom>
            <a:avLst/>
            <a:gdLst/>
            <a:ahLst/>
            <a:cxnLst/>
            <a:rect l="l" t="t" r="r" b="b"/>
            <a:pathLst>
              <a:path h="71754">
                <a:moveTo>
                  <a:pt x="0" y="71627"/>
                </a:moveTo>
                <a:lnTo>
                  <a:pt x="0" y="0"/>
                </a:lnTo>
              </a:path>
            </a:pathLst>
          </a:custGeom>
          <a:ln w="3175">
            <a:solidFill>
              <a:srgbClr val="000000"/>
            </a:solidFill>
          </a:ln>
        </p:spPr>
        <p:txBody>
          <a:bodyPr wrap="square" lIns="0" tIns="0" rIns="0" bIns="0" rtlCol="0"/>
          <a:lstStyle/>
          <a:p>
            <a:endParaRPr/>
          </a:p>
        </p:txBody>
      </p:sp>
      <p:sp>
        <p:nvSpPr>
          <p:cNvPr id="332" name="object 332"/>
          <p:cNvSpPr/>
          <p:nvPr/>
        </p:nvSpPr>
        <p:spPr>
          <a:xfrm>
            <a:off x="7238493" y="3670941"/>
            <a:ext cx="106680" cy="184785"/>
          </a:xfrm>
          <a:custGeom>
            <a:avLst/>
            <a:gdLst/>
            <a:ahLst/>
            <a:cxnLst/>
            <a:rect l="l" t="t" r="r" b="b"/>
            <a:pathLst>
              <a:path w="106679" h="184785">
                <a:moveTo>
                  <a:pt x="0" y="184403"/>
                </a:moveTo>
                <a:lnTo>
                  <a:pt x="106679" y="0"/>
                </a:lnTo>
              </a:path>
            </a:pathLst>
          </a:custGeom>
          <a:ln w="3175">
            <a:solidFill>
              <a:srgbClr val="000000"/>
            </a:solidFill>
          </a:ln>
        </p:spPr>
        <p:txBody>
          <a:bodyPr wrap="square" lIns="0" tIns="0" rIns="0" bIns="0" rtlCol="0"/>
          <a:lstStyle/>
          <a:p>
            <a:endParaRPr/>
          </a:p>
        </p:txBody>
      </p:sp>
      <p:sp>
        <p:nvSpPr>
          <p:cNvPr id="333" name="object 333"/>
          <p:cNvSpPr/>
          <p:nvPr/>
        </p:nvSpPr>
        <p:spPr>
          <a:xfrm>
            <a:off x="7252970" y="3883538"/>
            <a:ext cx="106680" cy="184150"/>
          </a:xfrm>
          <a:custGeom>
            <a:avLst/>
            <a:gdLst/>
            <a:ahLst/>
            <a:cxnLst/>
            <a:rect l="l" t="t" r="r" b="b"/>
            <a:pathLst>
              <a:path w="106679" h="184150">
                <a:moveTo>
                  <a:pt x="0" y="183642"/>
                </a:moveTo>
                <a:lnTo>
                  <a:pt x="106680" y="0"/>
                </a:lnTo>
              </a:path>
            </a:pathLst>
          </a:custGeom>
          <a:ln w="3175">
            <a:solidFill>
              <a:srgbClr val="000000"/>
            </a:solidFill>
          </a:ln>
        </p:spPr>
        <p:txBody>
          <a:bodyPr wrap="square" lIns="0" tIns="0" rIns="0" bIns="0" rtlCol="0"/>
          <a:lstStyle/>
          <a:p>
            <a:endParaRPr/>
          </a:p>
        </p:txBody>
      </p:sp>
      <p:sp>
        <p:nvSpPr>
          <p:cNvPr id="334" name="object 334"/>
          <p:cNvSpPr/>
          <p:nvPr/>
        </p:nvSpPr>
        <p:spPr>
          <a:xfrm>
            <a:off x="7323837" y="3883538"/>
            <a:ext cx="71755" cy="0"/>
          </a:xfrm>
          <a:custGeom>
            <a:avLst/>
            <a:gdLst/>
            <a:ahLst/>
            <a:cxnLst/>
            <a:rect l="l" t="t" r="r" b="b"/>
            <a:pathLst>
              <a:path w="71754">
                <a:moveTo>
                  <a:pt x="0" y="0"/>
                </a:moveTo>
                <a:lnTo>
                  <a:pt x="71627" y="0"/>
                </a:lnTo>
              </a:path>
            </a:pathLst>
          </a:custGeom>
          <a:ln w="3175">
            <a:solidFill>
              <a:srgbClr val="000000"/>
            </a:solidFill>
          </a:ln>
        </p:spPr>
        <p:txBody>
          <a:bodyPr wrap="square" lIns="0" tIns="0" rIns="0" bIns="0" rtlCol="0"/>
          <a:lstStyle/>
          <a:p>
            <a:endParaRPr/>
          </a:p>
        </p:txBody>
      </p:sp>
      <p:sp>
        <p:nvSpPr>
          <p:cNvPr id="335" name="object 335"/>
          <p:cNvSpPr/>
          <p:nvPr/>
        </p:nvSpPr>
        <p:spPr>
          <a:xfrm>
            <a:off x="7345172" y="3655700"/>
            <a:ext cx="21590" cy="15240"/>
          </a:xfrm>
          <a:custGeom>
            <a:avLst/>
            <a:gdLst/>
            <a:ahLst/>
            <a:cxnLst/>
            <a:rect l="l" t="t" r="r" b="b"/>
            <a:pathLst>
              <a:path w="21589" h="15239">
                <a:moveTo>
                  <a:pt x="14478" y="0"/>
                </a:moveTo>
                <a:lnTo>
                  <a:pt x="0" y="15240"/>
                </a:lnTo>
                <a:lnTo>
                  <a:pt x="21336" y="15240"/>
                </a:lnTo>
                <a:lnTo>
                  <a:pt x="14478" y="0"/>
                </a:lnTo>
                <a:close/>
              </a:path>
            </a:pathLst>
          </a:custGeom>
          <a:solidFill>
            <a:srgbClr val="000000"/>
          </a:solidFill>
        </p:spPr>
        <p:txBody>
          <a:bodyPr wrap="square" lIns="0" tIns="0" rIns="0" bIns="0" rtlCol="0"/>
          <a:lstStyle/>
          <a:p>
            <a:endParaRPr/>
          </a:p>
        </p:txBody>
      </p:sp>
      <p:sp>
        <p:nvSpPr>
          <p:cNvPr id="336" name="object 336"/>
          <p:cNvSpPr/>
          <p:nvPr/>
        </p:nvSpPr>
        <p:spPr>
          <a:xfrm>
            <a:off x="7345172" y="3655700"/>
            <a:ext cx="21590" cy="15240"/>
          </a:xfrm>
          <a:custGeom>
            <a:avLst/>
            <a:gdLst/>
            <a:ahLst/>
            <a:cxnLst/>
            <a:rect l="l" t="t" r="r" b="b"/>
            <a:pathLst>
              <a:path w="21589" h="15239">
                <a:moveTo>
                  <a:pt x="21336" y="15240"/>
                </a:moveTo>
                <a:lnTo>
                  <a:pt x="14478" y="0"/>
                </a:lnTo>
                <a:lnTo>
                  <a:pt x="0" y="15240"/>
                </a:lnTo>
                <a:lnTo>
                  <a:pt x="21336" y="15240"/>
                </a:lnTo>
              </a:path>
            </a:pathLst>
          </a:custGeom>
          <a:ln w="3175">
            <a:solidFill>
              <a:srgbClr val="000000"/>
            </a:solidFill>
          </a:ln>
        </p:spPr>
        <p:txBody>
          <a:bodyPr wrap="square" lIns="0" tIns="0" rIns="0" bIns="0" rtlCol="0"/>
          <a:lstStyle/>
          <a:p>
            <a:endParaRPr/>
          </a:p>
        </p:txBody>
      </p:sp>
      <p:sp>
        <p:nvSpPr>
          <p:cNvPr id="337" name="object 337"/>
          <p:cNvSpPr/>
          <p:nvPr/>
        </p:nvSpPr>
        <p:spPr>
          <a:xfrm>
            <a:off x="7345172" y="3649604"/>
            <a:ext cx="14604" cy="21590"/>
          </a:xfrm>
          <a:custGeom>
            <a:avLst/>
            <a:gdLst/>
            <a:ahLst/>
            <a:cxnLst/>
            <a:rect l="l" t="t" r="r" b="b"/>
            <a:pathLst>
              <a:path w="14604" h="21589">
                <a:moveTo>
                  <a:pt x="0" y="0"/>
                </a:moveTo>
                <a:lnTo>
                  <a:pt x="0" y="21336"/>
                </a:lnTo>
                <a:lnTo>
                  <a:pt x="14478" y="6096"/>
                </a:lnTo>
                <a:lnTo>
                  <a:pt x="0" y="0"/>
                </a:lnTo>
                <a:close/>
              </a:path>
            </a:pathLst>
          </a:custGeom>
          <a:solidFill>
            <a:srgbClr val="000000"/>
          </a:solidFill>
        </p:spPr>
        <p:txBody>
          <a:bodyPr wrap="square" lIns="0" tIns="0" rIns="0" bIns="0" rtlCol="0"/>
          <a:lstStyle/>
          <a:p>
            <a:endParaRPr/>
          </a:p>
        </p:txBody>
      </p:sp>
      <p:sp>
        <p:nvSpPr>
          <p:cNvPr id="338" name="object 338"/>
          <p:cNvSpPr/>
          <p:nvPr/>
        </p:nvSpPr>
        <p:spPr>
          <a:xfrm>
            <a:off x="7345172" y="3649604"/>
            <a:ext cx="14604" cy="21590"/>
          </a:xfrm>
          <a:custGeom>
            <a:avLst/>
            <a:gdLst/>
            <a:ahLst/>
            <a:cxnLst/>
            <a:rect l="l" t="t" r="r" b="b"/>
            <a:pathLst>
              <a:path w="14604" h="21589">
                <a:moveTo>
                  <a:pt x="14478" y="6096"/>
                </a:moveTo>
                <a:lnTo>
                  <a:pt x="0" y="0"/>
                </a:lnTo>
                <a:lnTo>
                  <a:pt x="0" y="21336"/>
                </a:lnTo>
                <a:lnTo>
                  <a:pt x="14478" y="6096"/>
                </a:lnTo>
              </a:path>
            </a:pathLst>
          </a:custGeom>
          <a:ln w="3175">
            <a:solidFill>
              <a:srgbClr val="000000"/>
            </a:solidFill>
          </a:ln>
        </p:spPr>
        <p:txBody>
          <a:bodyPr wrap="square" lIns="0" tIns="0" rIns="0" bIns="0" rtlCol="0"/>
          <a:lstStyle/>
          <a:p>
            <a:endParaRPr/>
          </a:p>
        </p:txBody>
      </p:sp>
      <p:sp>
        <p:nvSpPr>
          <p:cNvPr id="339" name="object 339"/>
          <p:cNvSpPr/>
          <p:nvPr/>
        </p:nvSpPr>
        <p:spPr>
          <a:xfrm>
            <a:off x="7329932" y="3649604"/>
            <a:ext cx="15240" cy="21590"/>
          </a:xfrm>
          <a:custGeom>
            <a:avLst/>
            <a:gdLst/>
            <a:ahLst/>
            <a:cxnLst/>
            <a:rect l="l" t="t" r="r" b="b"/>
            <a:pathLst>
              <a:path w="15239"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340" name="object 340"/>
          <p:cNvSpPr/>
          <p:nvPr/>
        </p:nvSpPr>
        <p:spPr>
          <a:xfrm>
            <a:off x="7329932" y="3649604"/>
            <a:ext cx="15240" cy="21590"/>
          </a:xfrm>
          <a:custGeom>
            <a:avLst/>
            <a:gdLst/>
            <a:ahLst/>
            <a:cxnLst/>
            <a:rect l="l" t="t" r="r" b="b"/>
            <a:pathLst>
              <a:path w="15239"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341" name="object 341"/>
          <p:cNvSpPr/>
          <p:nvPr/>
        </p:nvSpPr>
        <p:spPr>
          <a:xfrm>
            <a:off x="7323837" y="3655700"/>
            <a:ext cx="21590" cy="15240"/>
          </a:xfrm>
          <a:custGeom>
            <a:avLst/>
            <a:gdLst/>
            <a:ahLst/>
            <a:cxnLst/>
            <a:rect l="l" t="t" r="r" b="b"/>
            <a:pathLst>
              <a:path w="21589" h="15239">
                <a:moveTo>
                  <a:pt x="6095" y="0"/>
                </a:moveTo>
                <a:lnTo>
                  <a:pt x="0" y="15240"/>
                </a:lnTo>
                <a:lnTo>
                  <a:pt x="21335" y="15240"/>
                </a:lnTo>
                <a:lnTo>
                  <a:pt x="6095" y="0"/>
                </a:lnTo>
                <a:close/>
              </a:path>
            </a:pathLst>
          </a:custGeom>
          <a:solidFill>
            <a:srgbClr val="000000"/>
          </a:solidFill>
        </p:spPr>
        <p:txBody>
          <a:bodyPr wrap="square" lIns="0" tIns="0" rIns="0" bIns="0" rtlCol="0"/>
          <a:lstStyle/>
          <a:p>
            <a:endParaRPr/>
          </a:p>
        </p:txBody>
      </p:sp>
      <p:sp>
        <p:nvSpPr>
          <p:cNvPr id="342" name="object 342"/>
          <p:cNvSpPr/>
          <p:nvPr/>
        </p:nvSpPr>
        <p:spPr>
          <a:xfrm>
            <a:off x="7323837" y="3655700"/>
            <a:ext cx="21590" cy="15240"/>
          </a:xfrm>
          <a:custGeom>
            <a:avLst/>
            <a:gdLst/>
            <a:ahLst/>
            <a:cxnLst/>
            <a:rect l="l" t="t" r="r" b="b"/>
            <a:pathLst>
              <a:path w="21589" h="15239">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343" name="object 343"/>
          <p:cNvSpPr/>
          <p:nvPr/>
        </p:nvSpPr>
        <p:spPr>
          <a:xfrm>
            <a:off x="7323837" y="3670941"/>
            <a:ext cx="21590" cy="15240"/>
          </a:xfrm>
          <a:custGeom>
            <a:avLst/>
            <a:gdLst/>
            <a:ahLst/>
            <a:cxnLst/>
            <a:rect l="l" t="t" r="r" b="b"/>
            <a:pathLst>
              <a:path w="21589" h="15239">
                <a:moveTo>
                  <a:pt x="21335" y="0"/>
                </a:moveTo>
                <a:lnTo>
                  <a:pt x="0" y="0"/>
                </a:lnTo>
                <a:lnTo>
                  <a:pt x="6095" y="15239"/>
                </a:lnTo>
                <a:lnTo>
                  <a:pt x="21335" y="0"/>
                </a:lnTo>
                <a:close/>
              </a:path>
            </a:pathLst>
          </a:custGeom>
          <a:solidFill>
            <a:srgbClr val="000000"/>
          </a:solidFill>
        </p:spPr>
        <p:txBody>
          <a:bodyPr wrap="square" lIns="0" tIns="0" rIns="0" bIns="0" rtlCol="0"/>
          <a:lstStyle/>
          <a:p>
            <a:endParaRPr/>
          </a:p>
        </p:txBody>
      </p:sp>
      <p:sp>
        <p:nvSpPr>
          <p:cNvPr id="344" name="object 344"/>
          <p:cNvSpPr/>
          <p:nvPr/>
        </p:nvSpPr>
        <p:spPr>
          <a:xfrm>
            <a:off x="7323837" y="3670941"/>
            <a:ext cx="21590" cy="15240"/>
          </a:xfrm>
          <a:custGeom>
            <a:avLst/>
            <a:gdLst/>
            <a:ahLst/>
            <a:cxnLst/>
            <a:rect l="l" t="t" r="r" b="b"/>
            <a:pathLst>
              <a:path w="21589" h="15239">
                <a:moveTo>
                  <a:pt x="0" y="0"/>
                </a:moveTo>
                <a:lnTo>
                  <a:pt x="6095" y="15239"/>
                </a:lnTo>
                <a:lnTo>
                  <a:pt x="21335" y="0"/>
                </a:lnTo>
                <a:lnTo>
                  <a:pt x="0" y="0"/>
                </a:lnTo>
              </a:path>
            </a:pathLst>
          </a:custGeom>
          <a:ln w="3175">
            <a:solidFill>
              <a:srgbClr val="000000"/>
            </a:solidFill>
          </a:ln>
        </p:spPr>
        <p:txBody>
          <a:bodyPr wrap="square" lIns="0" tIns="0" rIns="0" bIns="0" rtlCol="0"/>
          <a:lstStyle/>
          <a:p>
            <a:endParaRPr/>
          </a:p>
        </p:txBody>
      </p:sp>
      <p:sp>
        <p:nvSpPr>
          <p:cNvPr id="345" name="object 345"/>
          <p:cNvSpPr/>
          <p:nvPr/>
        </p:nvSpPr>
        <p:spPr>
          <a:xfrm>
            <a:off x="7329932" y="3670941"/>
            <a:ext cx="15240" cy="21590"/>
          </a:xfrm>
          <a:custGeom>
            <a:avLst/>
            <a:gdLst/>
            <a:ahLst/>
            <a:cxnLst/>
            <a:rect l="l" t="t" r="r" b="b"/>
            <a:pathLst>
              <a:path w="15239" h="21589">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346" name="object 346"/>
          <p:cNvSpPr/>
          <p:nvPr/>
        </p:nvSpPr>
        <p:spPr>
          <a:xfrm>
            <a:off x="7329932" y="3670941"/>
            <a:ext cx="15240" cy="21590"/>
          </a:xfrm>
          <a:custGeom>
            <a:avLst/>
            <a:gdLst/>
            <a:ahLst/>
            <a:cxnLst/>
            <a:rect l="l" t="t" r="r" b="b"/>
            <a:pathLst>
              <a:path w="15239" h="21589">
                <a:moveTo>
                  <a:pt x="0" y="15239"/>
                </a:moveTo>
                <a:lnTo>
                  <a:pt x="15239" y="21335"/>
                </a:lnTo>
                <a:lnTo>
                  <a:pt x="15239" y="0"/>
                </a:lnTo>
                <a:lnTo>
                  <a:pt x="0" y="15239"/>
                </a:lnTo>
              </a:path>
            </a:pathLst>
          </a:custGeom>
          <a:ln w="3175">
            <a:solidFill>
              <a:srgbClr val="000000"/>
            </a:solidFill>
          </a:ln>
        </p:spPr>
        <p:txBody>
          <a:bodyPr wrap="square" lIns="0" tIns="0" rIns="0" bIns="0" rtlCol="0"/>
          <a:lstStyle/>
          <a:p>
            <a:endParaRPr/>
          </a:p>
        </p:txBody>
      </p:sp>
      <p:sp>
        <p:nvSpPr>
          <p:cNvPr id="347" name="object 347"/>
          <p:cNvSpPr/>
          <p:nvPr/>
        </p:nvSpPr>
        <p:spPr>
          <a:xfrm>
            <a:off x="7345172" y="3670941"/>
            <a:ext cx="14604" cy="21590"/>
          </a:xfrm>
          <a:custGeom>
            <a:avLst/>
            <a:gdLst/>
            <a:ahLst/>
            <a:cxnLst/>
            <a:rect l="l" t="t" r="r" b="b"/>
            <a:pathLst>
              <a:path w="14604" h="21589">
                <a:moveTo>
                  <a:pt x="0" y="0"/>
                </a:moveTo>
                <a:lnTo>
                  <a:pt x="0" y="21335"/>
                </a:lnTo>
                <a:lnTo>
                  <a:pt x="14478" y="15239"/>
                </a:lnTo>
                <a:lnTo>
                  <a:pt x="0" y="0"/>
                </a:lnTo>
                <a:close/>
              </a:path>
            </a:pathLst>
          </a:custGeom>
          <a:solidFill>
            <a:srgbClr val="000000"/>
          </a:solidFill>
        </p:spPr>
        <p:txBody>
          <a:bodyPr wrap="square" lIns="0" tIns="0" rIns="0" bIns="0" rtlCol="0"/>
          <a:lstStyle/>
          <a:p>
            <a:endParaRPr/>
          </a:p>
        </p:txBody>
      </p:sp>
      <p:sp>
        <p:nvSpPr>
          <p:cNvPr id="348" name="object 348"/>
          <p:cNvSpPr/>
          <p:nvPr/>
        </p:nvSpPr>
        <p:spPr>
          <a:xfrm>
            <a:off x="7345172" y="3670941"/>
            <a:ext cx="14604" cy="21590"/>
          </a:xfrm>
          <a:custGeom>
            <a:avLst/>
            <a:gdLst/>
            <a:ahLst/>
            <a:cxnLst/>
            <a:rect l="l" t="t" r="r" b="b"/>
            <a:pathLst>
              <a:path w="14604" h="21589">
                <a:moveTo>
                  <a:pt x="0" y="21335"/>
                </a:moveTo>
                <a:lnTo>
                  <a:pt x="14478" y="15239"/>
                </a:lnTo>
                <a:lnTo>
                  <a:pt x="0" y="0"/>
                </a:lnTo>
                <a:lnTo>
                  <a:pt x="0" y="21335"/>
                </a:lnTo>
              </a:path>
            </a:pathLst>
          </a:custGeom>
          <a:ln w="3175">
            <a:solidFill>
              <a:srgbClr val="000000"/>
            </a:solidFill>
          </a:ln>
        </p:spPr>
        <p:txBody>
          <a:bodyPr wrap="square" lIns="0" tIns="0" rIns="0" bIns="0" rtlCol="0"/>
          <a:lstStyle/>
          <a:p>
            <a:endParaRPr/>
          </a:p>
        </p:txBody>
      </p:sp>
      <p:sp>
        <p:nvSpPr>
          <p:cNvPr id="349" name="object 349"/>
          <p:cNvSpPr/>
          <p:nvPr/>
        </p:nvSpPr>
        <p:spPr>
          <a:xfrm>
            <a:off x="7345172" y="3670941"/>
            <a:ext cx="21590" cy="15240"/>
          </a:xfrm>
          <a:custGeom>
            <a:avLst/>
            <a:gdLst/>
            <a:ahLst/>
            <a:cxnLst/>
            <a:rect l="l" t="t" r="r" b="b"/>
            <a:pathLst>
              <a:path w="21589" h="15239">
                <a:moveTo>
                  <a:pt x="21336" y="0"/>
                </a:moveTo>
                <a:lnTo>
                  <a:pt x="0" y="0"/>
                </a:lnTo>
                <a:lnTo>
                  <a:pt x="14478" y="15239"/>
                </a:lnTo>
                <a:lnTo>
                  <a:pt x="21336" y="0"/>
                </a:lnTo>
                <a:close/>
              </a:path>
            </a:pathLst>
          </a:custGeom>
          <a:solidFill>
            <a:srgbClr val="000000"/>
          </a:solidFill>
        </p:spPr>
        <p:txBody>
          <a:bodyPr wrap="square" lIns="0" tIns="0" rIns="0" bIns="0" rtlCol="0"/>
          <a:lstStyle/>
          <a:p>
            <a:endParaRPr/>
          </a:p>
        </p:txBody>
      </p:sp>
      <p:sp>
        <p:nvSpPr>
          <p:cNvPr id="350" name="object 350"/>
          <p:cNvSpPr/>
          <p:nvPr/>
        </p:nvSpPr>
        <p:spPr>
          <a:xfrm>
            <a:off x="7345172" y="3670941"/>
            <a:ext cx="21590" cy="15240"/>
          </a:xfrm>
          <a:custGeom>
            <a:avLst/>
            <a:gdLst/>
            <a:ahLst/>
            <a:cxnLst/>
            <a:rect l="l" t="t" r="r" b="b"/>
            <a:pathLst>
              <a:path w="21589" h="15239">
                <a:moveTo>
                  <a:pt x="14478" y="15239"/>
                </a:moveTo>
                <a:lnTo>
                  <a:pt x="21336" y="0"/>
                </a:lnTo>
                <a:lnTo>
                  <a:pt x="0" y="0"/>
                </a:lnTo>
                <a:lnTo>
                  <a:pt x="14478" y="15239"/>
                </a:lnTo>
              </a:path>
            </a:pathLst>
          </a:custGeom>
          <a:ln w="3175">
            <a:solidFill>
              <a:srgbClr val="000000"/>
            </a:solidFill>
          </a:ln>
        </p:spPr>
        <p:txBody>
          <a:bodyPr wrap="square" lIns="0" tIns="0" rIns="0" bIns="0" rtlCol="0"/>
          <a:lstStyle/>
          <a:p>
            <a:endParaRPr/>
          </a:p>
        </p:txBody>
      </p:sp>
      <p:sp>
        <p:nvSpPr>
          <p:cNvPr id="351" name="object 351"/>
          <p:cNvSpPr/>
          <p:nvPr/>
        </p:nvSpPr>
        <p:spPr>
          <a:xfrm>
            <a:off x="5306442" y="3807719"/>
            <a:ext cx="206501" cy="128015"/>
          </a:xfrm>
          <a:prstGeom prst="rect">
            <a:avLst/>
          </a:prstGeom>
          <a:blipFill>
            <a:blip r:embed="rId4" cstate="print"/>
            <a:stretch>
              <a:fillRect/>
            </a:stretch>
          </a:blipFill>
        </p:spPr>
        <p:txBody>
          <a:bodyPr wrap="square" lIns="0" tIns="0" rIns="0" bIns="0" rtlCol="0"/>
          <a:lstStyle/>
          <a:p>
            <a:endParaRPr/>
          </a:p>
        </p:txBody>
      </p:sp>
      <p:sp>
        <p:nvSpPr>
          <p:cNvPr id="352" name="object 352"/>
          <p:cNvSpPr/>
          <p:nvPr/>
        </p:nvSpPr>
        <p:spPr>
          <a:xfrm>
            <a:off x="5420361" y="3750950"/>
            <a:ext cx="17780" cy="12700"/>
          </a:xfrm>
          <a:custGeom>
            <a:avLst/>
            <a:gdLst/>
            <a:ahLst/>
            <a:cxnLst/>
            <a:rect l="l" t="t" r="r" b="b"/>
            <a:pathLst>
              <a:path w="17779" h="12700">
                <a:moveTo>
                  <a:pt x="12191" y="0"/>
                </a:moveTo>
                <a:lnTo>
                  <a:pt x="0" y="12192"/>
                </a:lnTo>
                <a:lnTo>
                  <a:pt x="17525" y="12192"/>
                </a:lnTo>
                <a:lnTo>
                  <a:pt x="12191" y="0"/>
                </a:lnTo>
                <a:close/>
              </a:path>
            </a:pathLst>
          </a:custGeom>
          <a:solidFill>
            <a:srgbClr val="000000"/>
          </a:solidFill>
        </p:spPr>
        <p:txBody>
          <a:bodyPr wrap="square" lIns="0" tIns="0" rIns="0" bIns="0" rtlCol="0"/>
          <a:lstStyle/>
          <a:p>
            <a:endParaRPr/>
          </a:p>
        </p:txBody>
      </p:sp>
      <p:sp>
        <p:nvSpPr>
          <p:cNvPr id="353" name="object 353"/>
          <p:cNvSpPr/>
          <p:nvPr/>
        </p:nvSpPr>
        <p:spPr>
          <a:xfrm>
            <a:off x="5420361" y="3750950"/>
            <a:ext cx="17780" cy="12700"/>
          </a:xfrm>
          <a:custGeom>
            <a:avLst/>
            <a:gdLst/>
            <a:ahLst/>
            <a:cxnLst/>
            <a:rect l="l" t="t" r="r" b="b"/>
            <a:pathLst>
              <a:path w="17779" h="12700">
                <a:moveTo>
                  <a:pt x="17525" y="12192"/>
                </a:moveTo>
                <a:lnTo>
                  <a:pt x="12191" y="0"/>
                </a:lnTo>
                <a:lnTo>
                  <a:pt x="0" y="12192"/>
                </a:lnTo>
                <a:lnTo>
                  <a:pt x="17525" y="12192"/>
                </a:lnTo>
              </a:path>
            </a:pathLst>
          </a:custGeom>
          <a:ln w="3175">
            <a:solidFill>
              <a:srgbClr val="000000"/>
            </a:solidFill>
          </a:ln>
        </p:spPr>
        <p:txBody>
          <a:bodyPr wrap="square" lIns="0" tIns="0" rIns="0" bIns="0" rtlCol="0"/>
          <a:lstStyle/>
          <a:p>
            <a:endParaRPr/>
          </a:p>
        </p:txBody>
      </p:sp>
      <p:sp>
        <p:nvSpPr>
          <p:cNvPr id="354" name="object 354"/>
          <p:cNvSpPr/>
          <p:nvPr/>
        </p:nvSpPr>
        <p:spPr>
          <a:xfrm>
            <a:off x="5420361" y="3745616"/>
            <a:ext cx="12700" cy="17780"/>
          </a:xfrm>
          <a:custGeom>
            <a:avLst/>
            <a:gdLst/>
            <a:ahLst/>
            <a:cxnLst/>
            <a:rect l="l" t="t" r="r" b="b"/>
            <a:pathLst>
              <a:path w="12700" h="17780">
                <a:moveTo>
                  <a:pt x="0" y="0"/>
                </a:moveTo>
                <a:lnTo>
                  <a:pt x="0" y="17525"/>
                </a:lnTo>
                <a:lnTo>
                  <a:pt x="12191" y="5333"/>
                </a:lnTo>
                <a:lnTo>
                  <a:pt x="0" y="0"/>
                </a:lnTo>
                <a:close/>
              </a:path>
            </a:pathLst>
          </a:custGeom>
          <a:solidFill>
            <a:srgbClr val="000000"/>
          </a:solidFill>
        </p:spPr>
        <p:txBody>
          <a:bodyPr wrap="square" lIns="0" tIns="0" rIns="0" bIns="0" rtlCol="0"/>
          <a:lstStyle/>
          <a:p>
            <a:endParaRPr/>
          </a:p>
        </p:txBody>
      </p:sp>
      <p:sp>
        <p:nvSpPr>
          <p:cNvPr id="355" name="object 355"/>
          <p:cNvSpPr/>
          <p:nvPr/>
        </p:nvSpPr>
        <p:spPr>
          <a:xfrm>
            <a:off x="5420361" y="3745616"/>
            <a:ext cx="12700" cy="17780"/>
          </a:xfrm>
          <a:custGeom>
            <a:avLst/>
            <a:gdLst/>
            <a:ahLst/>
            <a:cxnLst/>
            <a:rect l="l" t="t" r="r" b="b"/>
            <a:pathLst>
              <a:path w="12700" h="17780">
                <a:moveTo>
                  <a:pt x="12191" y="5333"/>
                </a:moveTo>
                <a:lnTo>
                  <a:pt x="0" y="0"/>
                </a:lnTo>
                <a:lnTo>
                  <a:pt x="0" y="17525"/>
                </a:lnTo>
                <a:lnTo>
                  <a:pt x="12191" y="5333"/>
                </a:lnTo>
              </a:path>
            </a:pathLst>
          </a:custGeom>
          <a:ln w="3175">
            <a:solidFill>
              <a:srgbClr val="000000"/>
            </a:solidFill>
          </a:ln>
        </p:spPr>
        <p:txBody>
          <a:bodyPr wrap="square" lIns="0" tIns="0" rIns="0" bIns="0" rtlCol="0"/>
          <a:lstStyle/>
          <a:p>
            <a:endParaRPr/>
          </a:p>
        </p:txBody>
      </p:sp>
      <p:sp>
        <p:nvSpPr>
          <p:cNvPr id="356" name="object 356"/>
          <p:cNvSpPr/>
          <p:nvPr/>
        </p:nvSpPr>
        <p:spPr>
          <a:xfrm>
            <a:off x="5407407" y="3745616"/>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357" name="object 357"/>
          <p:cNvSpPr/>
          <p:nvPr/>
        </p:nvSpPr>
        <p:spPr>
          <a:xfrm>
            <a:off x="5407407" y="3745616"/>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358" name="object 358"/>
          <p:cNvSpPr/>
          <p:nvPr/>
        </p:nvSpPr>
        <p:spPr>
          <a:xfrm>
            <a:off x="5402834" y="3750950"/>
            <a:ext cx="17780" cy="12700"/>
          </a:xfrm>
          <a:custGeom>
            <a:avLst/>
            <a:gdLst/>
            <a:ahLst/>
            <a:cxnLst/>
            <a:rect l="l" t="t" r="r" b="b"/>
            <a:pathLst>
              <a:path w="17779" h="12700">
                <a:moveTo>
                  <a:pt x="4572" y="0"/>
                </a:moveTo>
                <a:lnTo>
                  <a:pt x="0" y="12192"/>
                </a:lnTo>
                <a:lnTo>
                  <a:pt x="17526" y="12192"/>
                </a:lnTo>
                <a:lnTo>
                  <a:pt x="4572" y="0"/>
                </a:lnTo>
                <a:close/>
              </a:path>
            </a:pathLst>
          </a:custGeom>
          <a:solidFill>
            <a:srgbClr val="000000"/>
          </a:solidFill>
        </p:spPr>
        <p:txBody>
          <a:bodyPr wrap="square" lIns="0" tIns="0" rIns="0" bIns="0" rtlCol="0"/>
          <a:lstStyle/>
          <a:p>
            <a:endParaRPr/>
          </a:p>
        </p:txBody>
      </p:sp>
      <p:sp>
        <p:nvSpPr>
          <p:cNvPr id="359" name="object 359"/>
          <p:cNvSpPr/>
          <p:nvPr/>
        </p:nvSpPr>
        <p:spPr>
          <a:xfrm>
            <a:off x="5402834" y="3750950"/>
            <a:ext cx="17780" cy="12700"/>
          </a:xfrm>
          <a:custGeom>
            <a:avLst/>
            <a:gdLst/>
            <a:ahLst/>
            <a:cxnLst/>
            <a:rect l="l" t="t" r="r" b="b"/>
            <a:pathLst>
              <a:path w="17779" h="12700">
                <a:moveTo>
                  <a:pt x="4572" y="0"/>
                </a:moveTo>
                <a:lnTo>
                  <a:pt x="0" y="12192"/>
                </a:lnTo>
                <a:lnTo>
                  <a:pt x="17526" y="12192"/>
                </a:lnTo>
                <a:lnTo>
                  <a:pt x="4572" y="0"/>
                </a:lnTo>
              </a:path>
            </a:pathLst>
          </a:custGeom>
          <a:ln w="3175">
            <a:solidFill>
              <a:srgbClr val="000000"/>
            </a:solidFill>
          </a:ln>
        </p:spPr>
        <p:txBody>
          <a:bodyPr wrap="square" lIns="0" tIns="0" rIns="0" bIns="0" rtlCol="0"/>
          <a:lstStyle/>
          <a:p>
            <a:endParaRPr/>
          </a:p>
        </p:txBody>
      </p:sp>
      <p:sp>
        <p:nvSpPr>
          <p:cNvPr id="360" name="object 360"/>
          <p:cNvSpPr/>
          <p:nvPr/>
        </p:nvSpPr>
        <p:spPr>
          <a:xfrm>
            <a:off x="5402834" y="3763143"/>
            <a:ext cx="17780" cy="12700"/>
          </a:xfrm>
          <a:custGeom>
            <a:avLst/>
            <a:gdLst/>
            <a:ahLst/>
            <a:cxnLst/>
            <a:rect l="l" t="t" r="r" b="b"/>
            <a:pathLst>
              <a:path w="17779" h="12700">
                <a:moveTo>
                  <a:pt x="17526" y="0"/>
                </a:moveTo>
                <a:lnTo>
                  <a:pt x="0" y="0"/>
                </a:lnTo>
                <a:lnTo>
                  <a:pt x="4572" y="12191"/>
                </a:lnTo>
                <a:lnTo>
                  <a:pt x="17526" y="0"/>
                </a:lnTo>
                <a:close/>
              </a:path>
            </a:pathLst>
          </a:custGeom>
          <a:solidFill>
            <a:srgbClr val="000000"/>
          </a:solidFill>
        </p:spPr>
        <p:txBody>
          <a:bodyPr wrap="square" lIns="0" tIns="0" rIns="0" bIns="0" rtlCol="0"/>
          <a:lstStyle/>
          <a:p>
            <a:endParaRPr/>
          </a:p>
        </p:txBody>
      </p:sp>
      <p:sp>
        <p:nvSpPr>
          <p:cNvPr id="361" name="object 361"/>
          <p:cNvSpPr/>
          <p:nvPr/>
        </p:nvSpPr>
        <p:spPr>
          <a:xfrm>
            <a:off x="5402834" y="3763143"/>
            <a:ext cx="17780" cy="12700"/>
          </a:xfrm>
          <a:custGeom>
            <a:avLst/>
            <a:gdLst/>
            <a:ahLst/>
            <a:cxnLst/>
            <a:rect l="l" t="t" r="r" b="b"/>
            <a:pathLst>
              <a:path w="17779" h="12700">
                <a:moveTo>
                  <a:pt x="0" y="0"/>
                </a:moveTo>
                <a:lnTo>
                  <a:pt x="4572" y="12191"/>
                </a:lnTo>
                <a:lnTo>
                  <a:pt x="17526" y="0"/>
                </a:lnTo>
                <a:lnTo>
                  <a:pt x="0" y="0"/>
                </a:lnTo>
              </a:path>
            </a:pathLst>
          </a:custGeom>
          <a:ln w="3175">
            <a:solidFill>
              <a:srgbClr val="000000"/>
            </a:solidFill>
          </a:ln>
        </p:spPr>
        <p:txBody>
          <a:bodyPr wrap="square" lIns="0" tIns="0" rIns="0" bIns="0" rtlCol="0"/>
          <a:lstStyle/>
          <a:p>
            <a:endParaRPr/>
          </a:p>
        </p:txBody>
      </p:sp>
      <p:sp>
        <p:nvSpPr>
          <p:cNvPr id="362" name="object 362"/>
          <p:cNvSpPr/>
          <p:nvPr/>
        </p:nvSpPr>
        <p:spPr>
          <a:xfrm>
            <a:off x="5407407" y="3763143"/>
            <a:ext cx="13335" cy="17780"/>
          </a:xfrm>
          <a:custGeom>
            <a:avLst/>
            <a:gdLst/>
            <a:ahLst/>
            <a:cxnLst/>
            <a:rect l="l" t="t" r="r" b="b"/>
            <a:pathLst>
              <a:path w="13335" h="17780">
                <a:moveTo>
                  <a:pt x="12954" y="0"/>
                </a:moveTo>
                <a:lnTo>
                  <a:pt x="0" y="12191"/>
                </a:lnTo>
                <a:lnTo>
                  <a:pt x="12954" y="17525"/>
                </a:lnTo>
                <a:lnTo>
                  <a:pt x="12954" y="0"/>
                </a:lnTo>
                <a:close/>
              </a:path>
            </a:pathLst>
          </a:custGeom>
          <a:solidFill>
            <a:srgbClr val="000000"/>
          </a:solidFill>
        </p:spPr>
        <p:txBody>
          <a:bodyPr wrap="square" lIns="0" tIns="0" rIns="0" bIns="0" rtlCol="0"/>
          <a:lstStyle/>
          <a:p>
            <a:endParaRPr/>
          </a:p>
        </p:txBody>
      </p:sp>
      <p:sp>
        <p:nvSpPr>
          <p:cNvPr id="363" name="object 363"/>
          <p:cNvSpPr/>
          <p:nvPr/>
        </p:nvSpPr>
        <p:spPr>
          <a:xfrm>
            <a:off x="5407407" y="3763143"/>
            <a:ext cx="13335" cy="17780"/>
          </a:xfrm>
          <a:custGeom>
            <a:avLst/>
            <a:gdLst/>
            <a:ahLst/>
            <a:cxnLst/>
            <a:rect l="l" t="t" r="r" b="b"/>
            <a:pathLst>
              <a:path w="13335" h="17780">
                <a:moveTo>
                  <a:pt x="0" y="12191"/>
                </a:moveTo>
                <a:lnTo>
                  <a:pt x="12954" y="17525"/>
                </a:lnTo>
                <a:lnTo>
                  <a:pt x="12954" y="0"/>
                </a:lnTo>
                <a:lnTo>
                  <a:pt x="0" y="12191"/>
                </a:lnTo>
              </a:path>
            </a:pathLst>
          </a:custGeom>
          <a:ln w="3175">
            <a:solidFill>
              <a:srgbClr val="000000"/>
            </a:solidFill>
          </a:ln>
        </p:spPr>
        <p:txBody>
          <a:bodyPr wrap="square" lIns="0" tIns="0" rIns="0" bIns="0" rtlCol="0"/>
          <a:lstStyle/>
          <a:p>
            <a:endParaRPr/>
          </a:p>
        </p:txBody>
      </p:sp>
      <p:sp>
        <p:nvSpPr>
          <p:cNvPr id="364" name="object 364"/>
          <p:cNvSpPr/>
          <p:nvPr/>
        </p:nvSpPr>
        <p:spPr>
          <a:xfrm>
            <a:off x="5420361" y="3763143"/>
            <a:ext cx="12700" cy="17780"/>
          </a:xfrm>
          <a:custGeom>
            <a:avLst/>
            <a:gdLst/>
            <a:ahLst/>
            <a:cxnLst/>
            <a:rect l="l" t="t" r="r" b="b"/>
            <a:pathLst>
              <a:path w="12700" h="17780">
                <a:moveTo>
                  <a:pt x="0" y="0"/>
                </a:moveTo>
                <a:lnTo>
                  <a:pt x="0" y="17525"/>
                </a:lnTo>
                <a:lnTo>
                  <a:pt x="12191" y="12191"/>
                </a:lnTo>
                <a:lnTo>
                  <a:pt x="0" y="0"/>
                </a:lnTo>
                <a:close/>
              </a:path>
            </a:pathLst>
          </a:custGeom>
          <a:solidFill>
            <a:srgbClr val="000000"/>
          </a:solidFill>
        </p:spPr>
        <p:txBody>
          <a:bodyPr wrap="square" lIns="0" tIns="0" rIns="0" bIns="0" rtlCol="0"/>
          <a:lstStyle/>
          <a:p>
            <a:endParaRPr/>
          </a:p>
        </p:txBody>
      </p:sp>
      <p:sp>
        <p:nvSpPr>
          <p:cNvPr id="365" name="object 365"/>
          <p:cNvSpPr/>
          <p:nvPr/>
        </p:nvSpPr>
        <p:spPr>
          <a:xfrm>
            <a:off x="5420361" y="3763143"/>
            <a:ext cx="12700" cy="17780"/>
          </a:xfrm>
          <a:custGeom>
            <a:avLst/>
            <a:gdLst/>
            <a:ahLst/>
            <a:cxnLst/>
            <a:rect l="l" t="t" r="r" b="b"/>
            <a:pathLst>
              <a:path w="12700" h="17780">
                <a:moveTo>
                  <a:pt x="0" y="17525"/>
                </a:moveTo>
                <a:lnTo>
                  <a:pt x="12191" y="12191"/>
                </a:lnTo>
                <a:lnTo>
                  <a:pt x="0" y="0"/>
                </a:lnTo>
                <a:lnTo>
                  <a:pt x="0" y="17525"/>
                </a:lnTo>
              </a:path>
            </a:pathLst>
          </a:custGeom>
          <a:ln w="3175">
            <a:solidFill>
              <a:srgbClr val="000000"/>
            </a:solidFill>
          </a:ln>
        </p:spPr>
        <p:txBody>
          <a:bodyPr wrap="square" lIns="0" tIns="0" rIns="0" bIns="0" rtlCol="0"/>
          <a:lstStyle/>
          <a:p>
            <a:endParaRPr/>
          </a:p>
        </p:txBody>
      </p:sp>
      <p:sp>
        <p:nvSpPr>
          <p:cNvPr id="366" name="object 366"/>
          <p:cNvSpPr/>
          <p:nvPr/>
        </p:nvSpPr>
        <p:spPr>
          <a:xfrm>
            <a:off x="5420361" y="3763143"/>
            <a:ext cx="17780" cy="12700"/>
          </a:xfrm>
          <a:custGeom>
            <a:avLst/>
            <a:gdLst/>
            <a:ahLst/>
            <a:cxnLst/>
            <a:rect l="l" t="t" r="r" b="b"/>
            <a:pathLst>
              <a:path w="17779" h="12700">
                <a:moveTo>
                  <a:pt x="17525" y="0"/>
                </a:moveTo>
                <a:lnTo>
                  <a:pt x="0" y="0"/>
                </a:lnTo>
                <a:lnTo>
                  <a:pt x="12191" y="12191"/>
                </a:lnTo>
                <a:lnTo>
                  <a:pt x="17525" y="0"/>
                </a:lnTo>
                <a:close/>
              </a:path>
            </a:pathLst>
          </a:custGeom>
          <a:solidFill>
            <a:srgbClr val="000000"/>
          </a:solidFill>
        </p:spPr>
        <p:txBody>
          <a:bodyPr wrap="square" lIns="0" tIns="0" rIns="0" bIns="0" rtlCol="0"/>
          <a:lstStyle/>
          <a:p>
            <a:endParaRPr/>
          </a:p>
        </p:txBody>
      </p:sp>
      <p:sp>
        <p:nvSpPr>
          <p:cNvPr id="367" name="object 367"/>
          <p:cNvSpPr/>
          <p:nvPr/>
        </p:nvSpPr>
        <p:spPr>
          <a:xfrm>
            <a:off x="5420361" y="3763143"/>
            <a:ext cx="17780" cy="12700"/>
          </a:xfrm>
          <a:custGeom>
            <a:avLst/>
            <a:gdLst/>
            <a:ahLst/>
            <a:cxnLst/>
            <a:rect l="l" t="t" r="r" b="b"/>
            <a:pathLst>
              <a:path w="17779" h="12700">
                <a:moveTo>
                  <a:pt x="12191" y="12191"/>
                </a:moveTo>
                <a:lnTo>
                  <a:pt x="17525" y="0"/>
                </a:lnTo>
                <a:lnTo>
                  <a:pt x="0" y="0"/>
                </a:lnTo>
                <a:lnTo>
                  <a:pt x="12191" y="12191"/>
                </a:lnTo>
              </a:path>
            </a:pathLst>
          </a:custGeom>
          <a:ln w="3175">
            <a:solidFill>
              <a:srgbClr val="000000"/>
            </a:solidFill>
          </a:ln>
        </p:spPr>
        <p:txBody>
          <a:bodyPr wrap="square" lIns="0" tIns="0" rIns="0" bIns="0" rtlCol="0"/>
          <a:lstStyle/>
          <a:p>
            <a:endParaRPr/>
          </a:p>
        </p:txBody>
      </p:sp>
      <p:sp>
        <p:nvSpPr>
          <p:cNvPr id="368" name="object 368"/>
          <p:cNvSpPr/>
          <p:nvPr/>
        </p:nvSpPr>
        <p:spPr>
          <a:xfrm>
            <a:off x="6388863" y="4020698"/>
            <a:ext cx="0" cy="71755"/>
          </a:xfrm>
          <a:custGeom>
            <a:avLst/>
            <a:gdLst/>
            <a:ahLst/>
            <a:cxnLst/>
            <a:rect l="l" t="t" r="r" b="b"/>
            <a:pathLst>
              <a:path h="71754">
                <a:moveTo>
                  <a:pt x="0" y="71627"/>
                </a:moveTo>
                <a:lnTo>
                  <a:pt x="0" y="0"/>
                </a:lnTo>
              </a:path>
            </a:pathLst>
          </a:custGeom>
          <a:ln w="3175">
            <a:solidFill>
              <a:srgbClr val="000000"/>
            </a:solidFill>
          </a:ln>
        </p:spPr>
        <p:txBody>
          <a:bodyPr wrap="square" lIns="0" tIns="0" rIns="0" bIns="0" rtlCol="0"/>
          <a:lstStyle/>
          <a:p>
            <a:endParaRPr/>
          </a:p>
        </p:txBody>
      </p:sp>
      <p:sp>
        <p:nvSpPr>
          <p:cNvPr id="369" name="object 369"/>
          <p:cNvSpPr/>
          <p:nvPr/>
        </p:nvSpPr>
        <p:spPr>
          <a:xfrm>
            <a:off x="6388863" y="4056512"/>
            <a:ext cx="184785" cy="106045"/>
          </a:xfrm>
          <a:custGeom>
            <a:avLst/>
            <a:gdLst/>
            <a:ahLst/>
            <a:cxnLst/>
            <a:rect l="l" t="t" r="r" b="b"/>
            <a:pathLst>
              <a:path w="184785" h="106045">
                <a:moveTo>
                  <a:pt x="184403" y="105918"/>
                </a:moveTo>
                <a:lnTo>
                  <a:pt x="0" y="0"/>
                </a:lnTo>
              </a:path>
            </a:pathLst>
          </a:custGeom>
          <a:ln w="3175">
            <a:solidFill>
              <a:srgbClr val="000000"/>
            </a:solidFill>
          </a:ln>
        </p:spPr>
        <p:txBody>
          <a:bodyPr wrap="square" lIns="0" tIns="0" rIns="0" bIns="0" rtlCol="0"/>
          <a:lstStyle/>
          <a:p>
            <a:endParaRPr/>
          </a:p>
        </p:txBody>
      </p:sp>
      <p:sp>
        <p:nvSpPr>
          <p:cNvPr id="370" name="object 370"/>
          <p:cNvSpPr/>
          <p:nvPr/>
        </p:nvSpPr>
        <p:spPr>
          <a:xfrm>
            <a:off x="6491351" y="3807719"/>
            <a:ext cx="206501" cy="128015"/>
          </a:xfrm>
          <a:prstGeom prst="rect">
            <a:avLst/>
          </a:prstGeom>
          <a:blipFill>
            <a:blip r:embed="rId5" cstate="print"/>
            <a:stretch>
              <a:fillRect/>
            </a:stretch>
          </a:blipFill>
        </p:spPr>
        <p:txBody>
          <a:bodyPr wrap="square" lIns="0" tIns="0" rIns="0" bIns="0" rtlCol="0"/>
          <a:lstStyle/>
          <a:p>
            <a:endParaRPr/>
          </a:p>
        </p:txBody>
      </p:sp>
      <p:sp>
        <p:nvSpPr>
          <p:cNvPr id="371" name="object 371"/>
          <p:cNvSpPr txBox="1"/>
          <p:nvPr/>
        </p:nvSpPr>
        <p:spPr>
          <a:xfrm>
            <a:off x="4276090" y="3951615"/>
            <a:ext cx="78105" cy="95885"/>
          </a:xfrm>
          <a:prstGeom prst="rect">
            <a:avLst/>
          </a:prstGeom>
        </p:spPr>
        <p:txBody>
          <a:bodyPr vert="horz" wrap="square" lIns="0" tIns="13970" rIns="0" bIns="0" rtlCol="0">
            <a:spAutoFit/>
          </a:bodyPr>
          <a:lstStyle/>
          <a:p>
            <a:pPr marL="12700">
              <a:lnSpc>
                <a:spcPct val="100000"/>
              </a:lnSpc>
              <a:spcBef>
                <a:spcPts val="110"/>
              </a:spcBef>
            </a:pPr>
            <a:r>
              <a:rPr sz="450" spc="5" dirty="0">
                <a:latin typeface="Arial"/>
                <a:cs typeface="Arial"/>
              </a:rPr>
              <a:t>1)</a:t>
            </a:r>
            <a:endParaRPr sz="450">
              <a:latin typeface="Arial"/>
              <a:cs typeface="Arial"/>
            </a:endParaRPr>
          </a:p>
        </p:txBody>
      </p:sp>
      <p:sp>
        <p:nvSpPr>
          <p:cNvPr id="372" name="object 372"/>
          <p:cNvSpPr txBox="1"/>
          <p:nvPr/>
        </p:nvSpPr>
        <p:spPr>
          <a:xfrm>
            <a:off x="3695446" y="4028192"/>
            <a:ext cx="604520" cy="129539"/>
          </a:xfrm>
          <a:prstGeom prst="rect">
            <a:avLst/>
          </a:prstGeom>
        </p:spPr>
        <p:txBody>
          <a:bodyPr vert="horz" wrap="square" lIns="0" tIns="16510" rIns="0" bIns="0" rtlCol="0">
            <a:spAutoFit/>
          </a:bodyPr>
          <a:lstStyle/>
          <a:p>
            <a:pPr marL="12700">
              <a:lnSpc>
                <a:spcPct val="100000"/>
              </a:lnSpc>
              <a:spcBef>
                <a:spcPts val="130"/>
              </a:spcBef>
            </a:pPr>
            <a:r>
              <a:rPr sz="650" spc="15" dirty="0">
                <a:latin typeface="Arial"/>
                <a:cs typeface="Arial"/>
              </a:rPr>
              <a:t>Z</a:t>
            </a:r>
            <a:r>
              <a:rPr sz="650" spc="-30" dirty="0">
                <a:latin typeface="Arial"/>
                <a:cs typeface="Arial"/>
              </a:rPr>
              <a:t> </a:t>
            </a:r>
            <a:r>
              <a:rPr sz="650" spc="10" dirty="0">
                <a:latin typeface="Arial"/>
                <a:cs typeface="Arial"/>
              </a:rPr>
              <a:t>(impedancia)</a:t>
            </a:r>
            <a:endParaRPr sz="650">
              <a:latin typeface="Arial"/>
              <a:cs typeface="Arial"/>
            </a:endParaRPr>
          </a:p>
        </p:txBody>
      </p:sp>
      <p:sp>
        <p:nvSpPr>
          <p:cNvPr id="373" name="object 373"/>
          <p:cNvSpPr/>
          <p:nvPr/>
        </p:nvSpPr>
        <p:spPr>
          <a:xfrm>
            <a:off x="3592322" y="3989456"/>
            <a:ext cx="92710" cy="0"/>
          </a:xfrm>
          <a:custGeom>
            <a:avLst/>
            <a:gdLst/>
            <a:ahLst/>
            <a:cxnLst/>
            <a:rect l="l" t="t" r="r" b="b"/>
            <a:pathLst>
              <a:path w="92710">
                <a:moveTo>
                  <a:pt x="0" y="0"/>
                </a:moveTo>
                <a:lnTo>
                  <a:pt x="92201" y="0"/>
                </a:lnTo>
              </a:path>
            </a:pathLst>
          </a:custGeom>
          <a:ln w="3175">
            <a:solidFill>
              <a:srgbClr val="000000"/>
            </a:solidFill>
          </a:ln>
        </p:spPr>
        <p:txBody>
          <a:bodyPr wrap="square" lIns="0" tIns="0" rIns="0" bIns="0" rtlCol="0"/>
          <a:lstStyle/>
          <a:p>
            <a:endParaRPr/>
          </a:p>
        </p:txBody>
      </p:sp>
      <p:sp>
        <p:nvSpPr>
          <p:cNvPr id="374" name="object 374"/>
          <p:cNvSpPr/>
          <p:nvPr/>
        </p:nvSpPr>
        <p:spPr>
          <a:xfrm>
            <a:off x="3592322" y="4218818"/>
            <a:ext cx="92710" cy="0"/>
          </a:xfrm>
          <a:custGeom>
            <a:avLst/>
            <a:gdLst/>
            <a:ahLst/>
            <a:cxnLst/>
            <a:rect l="l" t="t" r="r" b="b"/>
            <a:pathLst>
              <a:path w="92710">
                <a:moveTo>
                  <a:pt x="92201" y="0"/>
                </a:moveTo>
                <a:lnTo>
                  <a:pt x="0" y="0"/>
                </a:lnTo>
              </a:path>
            </a:pathLst>
          </a:custGeom>
          <a:ln w="3175">
            <a:solidFill>
              <a:srgbClr val="000000"/>
            </a:solidFill>
          </a:ln>
        </p:spPr>
        <p:txBody>
          <a:bodyPr wrap="square" lIns="0" tIns="0" rIns="0" bIns="0" rtlCol="0"/>
          <a:lstStyle/>
          <a:p>
            <a:endParaRPr/>
          </a:p>
        </p:txBody>
      </p:sp>
      <p:sp>
        <p:nvSpPr>
          <p:cNvPr id="375" name="object 375"/>
          <p:cNvSpPr/>
          <p:nvPr/>
        </p:nvSpPr>
        <p:spPr>
          <a:xfrm>
            <a:off x="3592322" y="3989456"/>
            <a:ext cx="0" cy="229870"/>
          </a:xfrm>
          <a:custGeom>
            <a:avLst/>
            <a:gdLst/>
            <a:ahLst/>
            <a:cxnLst/>
            <a:rect l="l" t="t" r="r" b="b"/>
            <a:pathLst>
              <a:path h="229870">
                <a:moveTo>
                  <a:pt x="0" y="229362"/>
                </a:moveTo>
                <a:lnTo>
                  <a:pt x="0" y="0"/>
                </a:lnTo>
              </a:path>
            </a:pathLst>
          </a:custGeom>
          <a:ln w="3175">
            <a:solidFill>
              <a:srgbClr val="000000"/>
            </a:solidFill>
          </a:ln>
        </p:spPr>
        <p:txBody>
          <a:bodyPr wrap="square" lIns="0" tIns="0" rIns="0" bIns="0" rtlCol="0"/>
          <a:lstStyle/>
          <a:p>
            <a:endParaRPr/>
          </a:p>
        </p:txBody>
      </p:sp>
      <p:sp>
        <p:nvSpPr>
          <p:cNvPr id="376" name="object 376"/>
          <p:cNvSpPr/>
          <p:nvPr/>
        </p:nvSpPr>
        <p:spPr>
          <a:xfrm>
            <a:off x="3684524" y="3989456"/>
            <a:ext cx="0" cy="229870"/>
          </a:xfrm>
          <a:custGeom>
            <a:avLst/>
            <a:gdLst/>
            <a:ahLst/>
            <a:cxnLst/>
            <a:rect l="l" t="t" r="r" b="b"/>
            <a:pathLst>
              <a:path h="229870">
                <a:moveTo>
                  <a:pt x="0" y="0"/>
                </a:moveTo>
                <a:lnTo>
                  <a:pt x="0" y="229362"/>
                </a:lnTo>
              </a:path>
            </a:pathLst>
          </a:custGeom>
          <a:ln w="3175">
            <a:solidFill>
              <a:srgbClr val="000000"/>
            </a:solidFill>
          </a:ln>
        </p:spPr>
        <p:txBody>
          <a:bodyPr wrap="square" lIns="0" tIns="0" rIns="0" bIns="0" rtlCol="0"/>
          <a:lstStyle/>
          <a:p>
            <a:endParaRPr/>
          </a:p>
        </p:txBody>
      </p:sp>
      <p:sp>
        <p:nvSpPr>
          <p:cNvPr id="377" name="object 377"/>
          <p:cNvSpPr/>
          <p:nvPr/>
        </p:nvSpPr>
        <p:spPr>
          <a:xfrm>
            <a:off x="3638043" y="3753999"/>
            <a:ext cx="0" cy="235585"/>
          </a:xfrm>
          <a:custGeom>
            <a:avLst/>
            <a:gdLst/>
            <a:ahLst/>
            <a:cxnLst/>
            <a:rect l="l" t="t" r="r" b="b"/>
            <a:pathLst>
              <a:path h="235585">
                <a:moveTo>
                  <a:pt x="0" y="0"/>
                </a:moveTo>
                <a:lnTo>
                  <a:pt x="0" y="235457"/>
                </a:lnTo>
              </a:path>
            </a:pathLst>
          </a:custGeom>
          <a:ln w="3175">
            <a:solidFill>
              <a:srgbClr val="000000"/>
            </a:solidFill>
          </a:ln>
        </p:spPr>
        <p:txBody>
          <a:bodyPr wrap="square" lIns="0" tIns="0" rIns="0" bIns="0" rtlCol="0"/>
          <a:lstStyle/>
          <a:p>
            <a:endParaRPr/>
          </a:p>
        </p:txBody>
      </p:sp>
      <p:sp>
        <p:nvSpPr>
          <p:cNvPr id="378" name="object 378"/>
          <p:cNvSpPr/>
          <p:nvPr/>
        </p:nvSpPr>
        <p:spPr>
          <a:xfrm>
            <a:off x="3638043" y="4218818"/>
            <a:ext cx="0" cy="208279"/>
          </a:xfrm>
          <a:custGeom>
            <a:avLst/>
            <a:gdLst/>
            <a:ahLst/>
            <a:cxnLst/>
            <a:rect l="l" t="t" r="r" b="b"/>
            <a:pathLst>
              <a:path h="208279">
                <a:moveTo>
                  <a:pt x="0" y="0"/>
                </a:moveTo>
                <a:lnTo>
                  <a:pt x="0" y="208025"/>
                </a:lnTo>
              </a:path>
            </a:pathLst>
          </a:custGeom>
          <a:ln w="3175">
            <a:solidFill>
              <a:srgbClr val="000000"/>
            </a:solidFill>
          </a:ln>
        </p:spPr>
        <p:txBody>
          <a:bodyPr wrap="square" lIns="0" tIns="0" rIns="0" bIns="0" rtlCol="0"/>
          <a:lstStyle/>
          <a:p>
            <a:endParaRPr/>
          </a:p>
        </p:txBody>
      </p:sp>
      <p:sp>
        <p:nvSpPr>
          <p:cNvPr id="379" name="object 379"/>
          <p:cNvSpPr/>
          <p:nvPr/>
        </p:nvSpPr>
        <p:spPr>
          <a:xfrm>
            <a:off x="3638043" y="4218818"/>
            <a:ext cx="0" cy="208279"/>
          </a:xfrm>
          <a:custGeom>
            <a:avLst/>
            <a:gdLst/>
            <a:ahLst/>
            <a:cxnLst/>
            <a:rect l="l" t="t" r="r" b="b"/>
            <a:pathLst>
              <a:path h="208279">
                <a:moveTo>
                  <a:pt x="0" y="0"/>
                </a:moveTo>
                <a:lnTo>
                  <a:pt x="0" y="208025"/>
                </a:lnTo>
              </a:path>
            </a:pathLst>
          </a:custGeom>
          <a:ln w="3175">
            <a:solidFill>
              <a:srgbClr val="000000"/>
            </a:solidFill>
          </a:ln>
        </p:spPr>
        <p:txBody>
          <a:bodyPr wrap="square" lIns="0" tIns="0" rIns="0" bIns="0" rtlCol="0"/>
          <a:lstStyle/>
          <a:p>
            <a:endParaRPr/>
          </a:p>
        </p:txBody>
      </p:sp>
      <p:sp>
        <p:nvSpPr>
          <p:cNvPr id="380" name="object 380"/>
          <p:cNvSpPr/>
          <p:nvPr/>
        </p:nvSpPr>
        <p:spPr>
          <a:xfrm>
            <a:off x="5349495" y="4384935"/>
            <a:ext cx="0" cy="91440"/>
          </a:xfrm>
          <a:custGeom>
            <a:avLst/>
            <a:gdLst/>
            <a:ahLst/>
            <a:cxnLst/>
            <a:rect l="l" t="t" r="r" b="b"/>
            <a:pathLst>
              <a:path h="91439">
                <a:moveTo>
                  <a:pt x="0" y="91440"/>
                </a:moveTo>
                <a:lnTo>
                  <a:pt x="0" y="0"/>
                </a:lnTo>
              </a:path>
            </a:pathLst>
          </a:custGeom>
          <a:ln w="3175">
            <a:solidFill>
              <a:srgbClr val="000000"/>
            </a:solidFill>
          </a:ln>
        </p:spPr>
        <p:txBody>
          <a:bodyPr wrap="square" lIns="0" tIns="0" rIns="0" bIns="0" rtlCol="0"/>
          <a:lstStyle/>
          <a:p>
            <a:endParaRPr/>
          </a:p>
        </p:txBody>
      </p:sp>
      <p:sp>
        <p:nvSpPr>
          <p:cNvPr id="381" name="object 381"/>
          <p:cNvSpPr/>
          <p:nvPr/>
        </p:nvSpPr>
        <p:spPr>
          <a:xfrm>
            <a:off x="6001005" y="4384935"/>
            <a:ext cx="0" cy="91440"/>
          </a:xfrm>
          <a:custGeom>
            <a:avLst/>
            <a:gdLst/>
            <a:ahLst/>
            <a:cxnLst/>
            <a:rect l="l" t="t" r="r" b="b"/>
            <a:pathLst>
              <a:path h="91439">
                <a:moveTo>
                  <a:pt x="0" y="91440"/>
                </a:moveTo>
                <a:lnTo>
                  <a:pt x="0" y="0"/>
                </a:lnTo>
              </a:path>
            </a:pathLst>
          </a:custGeom>
          <a:ln w="3175">
            <a:solidFill>
              <a:srgbClr val="000000"/>
            </a:solidFill>
          </a:ln>
        </p:spPr>
        <p:txBody>
          <a:bodyPr wrap="square" lIns="0" tIns="0" rIns="0" bIns="0" rtlCol="0"/>
          <a:lstStyle/>
          <a:p>
            <a:endParaRPr/>
          </a:p>
        </p:txBody>
      </p:sp>
      <p:sp>
        <p:nvSpPr>
          <p:cNvPr id="382" name="object 382"/>
          <p:cNvSpPr/>
          <p:nvPr/>
        </p:nvSpPr>
        <p:spPr>
          <a:xfrm>
            <a:off x="5349495" y="4476374"/>
            <a:ext cx="651510" cy="0"/>
          </a:xfrm>
          <a:custGeom>
            <a:avLst/>
            <a:gdLst/>
            <a:ahLst/>
            <a:cxnLst/>
            <a:rect l="l" t="t" r="r" b="b"/>
            <a:pathLst>
              <a:path w="651510">
                <a:moveTo>
                  <a:pt x="0" y="0"/>
                </a:moveTo>
                <a:lnTo>
                  <a:pt x="651510" y="0"/>
                </a:lnTo>
              </a:path>
            </a:pathLst>
          </a:custGeom>
          <a:ln w="3175">
            <a:solidFill>
              <a:srgbClr val="000000"/>
            </a:solidFill>
          </a:ln>
        </p:spPr>
        <p:txBody>
          <a:bodyPr wrap="square" lIns="0" tIns="0" rIns="0" bIns="0" rtlCol="0"/>
          <a:lstStyle/>
          <a:p>
            <a:endParaRPr/>
          </a:p>
        </p:txBody>
      </p:sp>
      <p:sp>
        <p:nvSpPr>
          <p:cNvPr id="383" name="object 383"/>
          <p:cNvSpPr/>
          <p:nvPr/>
        </p:nvSpPr>
        <p:spPr>
          <a:xfrm>
            <a:off x="5590287" y="3550544"/>
            <a:ext cx="0" cy="834390"/>
          </a:xfrm>
          <a:custGeom>
            <a:avLst/>
            <a:gdLst/>
            <a:ahLst/>
            <a:cxnLst/>
            <a:rect l="l" t="t" r="r" b="b"/>
            <a:pathLst>
              <a:path h="834389">
                <a:moveTo>
                  <a:pt x="0" y="834389"/>
                </a:moveTo>
                <a:lnTo>
                  <a:pt x="0" y="0"/>
                </a:lnTo>
              </a:path>
            </a:pathLst>
          </a:custGeom>
          <a:ln w="3175">
            <a:solidFill>
              <a:srgbClr val="000000"/>
            </a:solidFill>
          </a:ln>
        </p:spPr>
        <p:txBody>
          <a:bodyPr wrap="square" lIns="0" tIns="0" rIns="0" bIns="0" rtlCol="0"/>
          <a:lstStyle/>
          <a:p>
            <a:endParaRPr/>
          </a:p>
        </p:txBody>
      </p:sp>
      <p:sp>
        <p:nvSpPr>
          <p:cNvPr id="384" name="object 384"/>
          <p:cNvSpPr/>
          <p:nvPr/>
        </p:nvSpPr>
        <p:spPr>
          <a:xfrm>
            <a:off x="5760213" y="3337947"/>
            <a:ext cx="0" cy="1047115"/>
          </a:xfrm>
          <a:custGeom>
            <a:avLst/>
            <a:gdLst/>
            <a:ahLst/>
            <a:cxnLst/>
            <a:rect l="l" t="t" r="r" b="b"/>
            <a:pathLst>
              <a:path h="1047114">
                <a:moveTo>
                  <a:pt x="0" y="1046987"/>
                </a:moveTo>
                <a:lnTo>
                  <a:pt x="0" y="0"/>
                </a:lnTo>
              </a:path>
            </a:pathLst>
          </a:custGeom>
          <a:ln w="3175">
            <a:solidFill>
              <a:srgbClr val="000000"/>
            </a:solidFill>
          </a:ln>
        </p:spPr>
        <p:txBody>
          <a:bodyPr wrap="square" lIns="0" tIns="0" rIns="0" bIns="0" rtlCol="0"/>
          <a:lstStyle/>
          <a:p>
            <a:endParaRPr/>
          </a:p>
        </p:txBody>
      </p:sp>
      <p:sp>
        <p:nvSpPr>
          <p:cNvPr id="385" name="object 385"/>
          <p:cNvSpPr/>
          <p:nvPr/>
        </p:nvSpPr>
        <p:spPr>
          <a:xfrm>
            <a:off x="5760213" y="3325754"/>
            <a:ext cx="17780" cy="12700"/>
          </a:xfrm>
          <a:custGeom>
            <a:avLst/>
            <a:gdLst/>
            <a:ahLst/>
            <a:cxnLst/>
            <a:rect l="l" t="t" r="r" b="b"/>
            <a:pathLst>
              <a:path w="17779" h="12700">
                <a:moveTo>
                  <a:pt x="12191" y="0"/>
                </a:moveTo>
                <a:lnTo>
                  <a:pt x="0" y="12192"/>
                </a:lnTo>
                <a:lnTo>
                  <a:pt x="17525" y="12192"/>
                </a:lnTo>
                <a:lnTo>
                  <a:pt x="12191" y="0"/>
                </a:lnTo>
                <a:close/>
              </a:path>
            </a:pathLst>
          </a:custGeom>
          <a:solidFill>
            <a:srgbClr val="000000"/>
          </a:solidFill>
        </p:spPr>
        <p:txBody>
          <a:bodyPr wrap="square" lIns="0" tIns="0" rIns="0" bIns="0" rtlCol="0"/>
          <a:lstStyle/>
          <a:p>
            <a:endParaRPr/>
          </a:p>
        </p:txBody>
      </p:sp>
      <p:sp>
        <p:nvSpPr>
          <p:cNvPr id="386" name="object 386"/>
          <p:cNvSpPr/>
          <p:nvPr/>
        </p:nvSpPr>
        <p:spPr>
          <a:xfrm>
            <a:off x="5760213" y="3325754"/>
            <a:ext cx="17780" cy="12700"/>
          </a:xfrm>
          <a:custGeom>
            <a:avLst/>
            <a:gdLst/>
            <a:ahLst/>
            <a:cxnLst/>
            <a:rect l="l" t="t" r="r" b="b"/>
            <a:pathLst>
              <a:path w="17779" h="12700">
                <a:moveTo>
                  <a:pt x="17525" y="12192"/>
                </a:moveTo>
                <a:lnTo>
                  <a:pt x="12191" y="0"/>
                </a:lnTo>
                <a:lnTo>
                  <a:pt x="0" y="12192"/>
                </a:lnTo>
                <a:lnTo>
                  <a:pt x="17525" y="12192"/>
                </a:lnTo>
              </a:path>
            </a:pathLst>
          </a:custGeom>
          <a:ln w="3175">
            <a:solidFill>
              <a:srgbClr val="000000"/>
            </a:solidFill>
          </a:ln>
        </p:spPr>
        <p:txBody>
          <a:bodyPr wrap="square" lIns="0" tIns="0" rIns="0" bIns="0" rtlCol="0"/>
          <a:lstStyle/>
          <a:p>
            <a:endParaRPr/>
          </a:p>
        </p:txBody>
      </p:sp>
      <p:sp>
        <p:nvSpPr>
          <p:cNvPr id="387" name="object 387"/>
          <p:cNvSpPr/>
          <p:nvPr/>
        </p:nvSpPr>
        <p:spPr>
          <a:xfrm>
            <a:off x="5760213" y="3320421"/>
            <a:ext cx="12700" cy="17780"/>
          </a:xfrm>
          <a:custGeom>
            <a:avLst/>
            <a:gdLst/>
            <a:ahLst/>
            <a:cxnLst/>
            <a:rect l="l" t="t" r="r" b="b"/>
            <a:pathLst>
              <a:path w="12700" h="17780">
                <a:moveTo>
                  <a:pt x="0" y="0"/>
                </a:moveTo>
                <a:lnTo>
                  <a:pt x="0" y="17525"/>
                </a:lnTo>
                <a:lnTo>
                  <a:pt x="12191" y="5333"/>
                </a:lnTo>
                <a:lnTo>
                  <a:pt x="0" y="0"/>
                </a:lnTo>
                <a:close/>
              </a:path>
            </a:pathLst>
          </a:custGeom>
          <a:solidFill>
            <a:srgbClr val="000000"/>
          </a:solidFill>
        </p:spPr>
        <p:txBody>
          <a:bodyPr wrap="square" lIns="0" tIns="0" rIns="0" bIns="0" rtlCol="0"/>
          <a:lstStyle/>
          <a:p>
            <a:endParaRPr/>
          </a:p>
        </p:txBody>
      </p:sp>
      <p:sp>
        <p:nvSpPr>
          <p:cNvPr id="388" name="object 388"/>
          <p:cNvSpPr/>
          <p:nvPr/>
        </p:nvSpPr>
        <p:spPr>
          <a:xfrm>
            <a:off x="5760213" y="3320421"/>
            <a:ext cx="12700" cy="17780"/>
          </a:xfrm>
          <a:custGeom>
            <a:avLst/>
            <a:gdLst/>
            <a:ahLst/>
            <a:cxnLst/>
            <a:rect l="l" t="t" r="r" b="b"/>
            <a:pathLst>
              <a:path w="12700" h="17780">
                <a:moveTo>
                  <a:pt x="12191" y="5333"/>
                </a:moveTo>
                <a:lnTo>
                  <a:pt x="0" y="0"/>
                </a:lnTo>
                <a:lnTo>
                  <a:pt x="0" y="17525"/>
                </a:lnTo>
                <a:lnTo>
                  <a:pt x="12191" y="5333"/>
                </a:lnTo>
              </a:path>
            </a:pathLst>
          </a:custGeom>
          <a:ln w="3175">
            <a:solidFill>
              <a:srgbClr val="000000"/>
            </a:solidFill>
          </a:ln>
        </p:spPr>
        <p:txBody>
          <a:bodyPr wrap="square" lIns="0" tIns="0" rIns="0" bIns="0" rtlCol="0"/>
          <a:lstStyle/>
          <a:p>
            <a:endParaRPr/>
          </a:p>
        </p:txBody>
      </p:sp>
      <p:sp>
        <p:nvSpPr>
          <p:cNvPr id="389" name="object 389"/>
          <p:cNvSpPr/>
          <p:nvPr/>
        </p:nvSpPr>
        <p:spPr>
          <a:xfrm>
            <a:off x="5747258" y="3320421"/>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390" name="object 390"/>
          <p:cNvSpPr/>
          <p:nvPr/>
        </p:nvSpPr>
        <p:spPr>
          <a:xfrm>
            <a:off x="5747258" y="3320421"/>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391" name="object 391"/>
          <p:cNvSpPr/>
          <p:nvPr/>
        </p:nvSpPr>
        <p:spPr>
          <a:xfrm>
            <a:off x="5742687" y="3325754"/>
            <a:ext cx="17780" cy="12700"/>
          </a:xfrm>
          <a:custGeom>
            <a:avLst/>
            <a:gdLst/>
            <a:ahLst/>
            <a:cxnLst/>
            <a:rect l="l" t="t" r="r" b="b"/>
            <a:pathLst>
              <a:path w="17779" h="12700">
                <a:moveTo>
                  <a:pt x="4571" y="0"/>
                </a:moveTo>
                <a:lnTo>
                  <a:pt x="0" y="12192"/>
                </a:lnTo>
                <a:lnTo>
                  <a:pt x="17525" y="12192"/>
                </a:lnTo>
                <a:lnTo>
                  <a:pt x="4571" y="0"/>
                </a:lnTo>
                <a:close/>
              </a:path>
            </a:pathLst>
          </a:custGeom>
          <a:solidFill>
            <a:srgbClr val="000000"/>
          </a:solidFill>
        </p:spPr>
        <p:txBody>
          <a:bodyPr wrap="square" lIns="0" tIns="0" rIns="0" bIns="0" rtlCol="0"/>
          <a:lstStyle/>
          <a:p>
            <a:endParaRPr/>
          </a:p>
        </p:txBody>
      </p:sp>
      <p:sp>
        <p:nvSpPr>
          <p:cNvPr id="392" name="object 392"/>
          <p:cNvSpPr/>
          <p:nvPr/>
        </p:nvSpPr>
        <p:spPr>
          <a:xfrm>
            <a:off x="5742687" y="3325754"/>
            <a:ext cx="17780" cy="12700"/>
          </a:xfrm>
          <a:custGeom>
            <a:avLst/>
            <a:gdLst/>
            <a:ahLst/>
            <a:cxnLst/>
            <a:rect l="l" t="t" r="r" b="b"/>
            <a:pathLst>
              <a:path w="17779" h="12700">
                <a:moveTo>
                  <a:pt x="4571" y="0"/>
                </a:moveTo>
                <a:lnTo>
                  <a:pt x="0" y="12192"/>
                </a:lnTo>
                <a:lnTo>
                  <a:pt x="17525" y="12192"/>
                </a:lnTo>
                <a:lnTo>
                  <a:pt x="4571" y="0"/>
                </a:lnTo>
              </a:path>
            </a:pathLst>
          </a:custGeom>
          <a:ln w="3175">
            <a:solidFill>
              <a:srgbClr val="000000"/>
            </a:solidFill>
          </a:ln>
        </p:spPr>
        <p:txBody>
          <a:bodyPr wrap="square" lIns="0" tIns="0" rIns="0" bIns="0" rtlCol="0"/>
          <a:lstStyle/>
          <a:p>
            <a:endParaRPr/>
          </a:p>
        </p:txBody>
      </p:sp>
      <p:sp>
        <p:nvSpPr>
          <p:cNvPr id="393" name="object 393"/>
          <p:cNvSpPr/>
          <p:nvPr/>
        </p:nvSpPr>
        <p:spPr>
          <a:xfrm>
            <a:off x="5742687" y="3337947"/>
            <a:ext cx="17780" cy="13335"/>
          </a:xfrm>
          <a:custGeom>
            <a:avLst/>
            <a:gdLst/>
            <a:ahLst/>
            <a:cxnLst/>
            <a:rect l="l" t="t" r="r" b="b"/>
            <a:pathLst>
              <a:path w="17779" h="13335">
                <a:moveTo>
                  <a:pt x="17525" y="0"/>
                </a:moveTo>
                <a:lnTo>
                  <a:pt x="0" y="0"/>
                </a:lnTo>
                <a:lnTo>
                  <a:pt x="4571" y="12953"/>
                </a:lnTo>
                <a:lnTo>
                  <a:pt x="17525" y="0"/>
                </a:lnTo>
                <a:close/>
              </a:path>
            </a:pathLst>
          </a:custGeom>
          <a:solidFill>
            <a:srgbClr val="000000"/>
          </a:solidFill>
        </p:spPr>
        <p:txBody>
          <a:bodyPr wrap="square" lIns="0" tIns="0" rIns="0" bIns="0" rtlCol="0"/>
          <a:lstStyle/>
          <a:p>
            <a:endParaRPr/>
          </a:p>
        </p:txBody>
      </p:sp>
      <p:sp>
        <p:nvSpPr>
          <p:cNvPr id="394" name="object 394"/>
          <p:cNvSpPr/>
          <p:nvPr/>
        </p:nvSpPr>
        <p:spPr>
          <a:xfrm>
            <a:off x="5742687" y="3337947"/>
            <a:ext cx="17780" cy="13335"/>
          </a:xfrm>
          <a:custGeom>
            <a:avLst/>
            <a:gdLst/>
            <a:ahLst/>
            <a:cxnLst/>
            <a:rect l="l" t="t" r="r" b="b"/>
            <a:pathLst>
              <a:path w="17779" h="13335">
                <a:moveTo>
                  <a:pt x="0" y="0"/>
                </a:moveTo>
                <a:lnTo>
                  <a:pt x="4571" y="12953"/>
                </a:lnTo>
                <a:lnTo>
                  <a:pt x="17525" y="0"/>
                </a:lnTo>
                <a:lnTo>
                  <a:pt x="0" y="0"/>
                </a:lnTo>
              </a:path>
            </a:pathLst>
          </a:custGeom>
          <a:ln w="3175">
            <a:solidFill>
              <a:srgbClr val="000000"/>
            </a:solidFill>
          </a:ln>
        </p:spPr>
        <p:txBody>
          <a:bodyPr wrap="square" lIns="0" tIns="0" rIns="0" bIns="0" rtlCol="0"/>
          <a:lstStyle/>
          <a:p>
            <a:endParaRPr/>
          </a:p>
        </p:txBody>
      </p:sp>
      <p:sp>
        <p:nvSpPr>
          <p:cNvPr id="395" name="object 395"/>
          <p:cNvSpPr/>
          <p:nvPr/>
        </p:nvSpPr>
        <p:spPr>
          <a:xfrm>
            <a:off x="5747258" y="3337947"/>
            <a:ext cx="13335" cy="18415"/>
          </a:xfrm>
          <a:custGeom>
            <a:avLst/>
            <a:gdLst/>
            <a:ahLst/>
            <a:cxnLst/>
            <a:rect l="l" t="t" r="r" b="b"/>
            <a:pathLst>
              <a:path w="13335" h="18414">
                <a:moveTo>
                  <a:pt x="12954" y="0"/>
                </a:moveTo>
                <a:lnTo>
                  <a:pt x="0" y="12953"/>
                </a:lnTo>
                <a:lnTo>
                  <a:pt x="12954" y="18287"/>
                </a:lnTo>
                <a:lnTo>
                  <a:pt x="12954" y="0"/>
                </a:lnTo>
                <a:close/>
              </a:path>
            </a:pathLst>
          </a:custGeom>
          <a:solidFill>
            <a:srgbClr val="000000"/>
          </a:solidFill>
        </p:spPr>
        <p:txBody>
          <a:bodyPr wrap="square" lIns="0" tIns="0" rIns="0" bIns="0" rtlCol="0"/>
          <a:lstStyle/>
          <a:p>
            <a:endParaRPr/>
          </a:p>
        </p:txBody>
      </p:sp>
      <p:sp>
        <p:nvSpPr>
          <p:cNvPr id="396" name="object 396"/>
          <p:cNvSpPr/>
          <p:nvPr/>
        </p:nvSpPr>
        <p:spPr>
          <a:xfrm>
            <a:off x="5747258" y="3337947"/>
            <a:ext cx="13335" cy="18415"/>
          </a:xfrm>
          <a:custGeom>
            <a:avLst/>
            <a:gdLst/>
            <a:ahLst/>
            <a:cxnLst/>
            <a:rect l="l" t="t" r="r" b="b"/>
            <a:pathLst>
              <a:path w="13335" h="18414">
                <a:moveTo>
                  <a:pt x="0" y="12953"/>
                </a:moveTo>
                <a:lnTo>
                  <a:pt x="12954" y="18287"/>
                </a:lnTo>
                <a:lnTo>
                  <a:pt x="12954" y="0"/>
                </a:lnTo>
                <a:lnTo>
                  <a:pt x="0" y="12953"/>
                </a:lnTo>
              </a:path>
            </a:pathLst>
          </a:custGeom>
          <a:ln w="3175">
            <a:solidFill>
              <a:srgbClr val="000000"/>
            </a:solidFill>
          </a:ln>
        </p:spPr>
        <p:txBody>
          <a:bodyPr wrap="square" lIns="0" tIns="0" rIns="0" bIns="0" rtlCol="0"/>
          <a:lstStyle/>
          <a:p>
            <a:endParaRPr/>
          </a:p>
        </p:txBody>
      </p:sp>
      <p:sp>
        <p:nvSpPr>
          <p:cNvPr id="397" name="object 397"/>
          <p:cNvSpPr/>
          <p:nvPr/>
        </p:nvSpPr>
        <p:spPr>
          <a:xfrm>
            <a:off x="5760213" y="3337947"/>
            <a:ext cx="12700" cy="18415"/>
          </a:xfrm>
          <a:custGeom>
            <a:avLst/>
            <a:gdLst/>
            <a:ahLst/>
            <a:cxnLst/>
            <a:rect l="l" t="t" r="r" b="b"/>
            <a:pathLst>
              <a:path w="12700" h="18414">
                <a:moveTo>
                  <a:pt x="0" y="0"/>
                </a:moveTo>
                <a:lnTo>
                  <a:pt x="0" y="18287"/>
                </a:lnTo>
                <a:lnTo>
                  <a:pt x="12191" y="12953"/>
                </a:lnTo>
                <a:lnTo>
                  <a:pt x="0" y="0"/>
                </a:lnTo>
                <a:close/>
              </a:path>
            </a:pathLst>
          </a:custGeom>
          <a:solidFill>
            <a:srgbClr val="000000"/>
          </a:solidFill>
        </p:spPr>
        <p:txBody>
          <a:bodyPr wrap="square" lIns="0" tIns="0" rIns="0" bIns="0" rtlCol="0"/>
          <a:lstStyle/>
          <a:p>
            <a:endParaRPr/>
          </a:p>
        </p:txBody>
      </p:sp>
      <p:sp>
        <p:nvSpPr>
          <p:cNvPr id="398" name="object 398"/>
          <p:cNvSpPr/>
          <p:nvPr/>
        </p:nvSpPr>
        <p:spPr>
          <a:xfrm>
            <a:off x="5760213" y="3337947"/>
            <a:ext cx="12700" cy="18415"/>
          </a:xfrm>
          <a:custGeom>
            <a:avLst/>
            <a:gdLst/>
            <a:ahLst/>
            <a:cxnLst/>
            <a:rect l="l" t="t" r="r" b="b"/>
            <a:pathLst>
              <a:path w="12700" h="18414">
                <a:moveTo>
                  <a:pt x="0" y="18287"/>
                </a:moveTo>
                <a:lnTo>
                  <a:pt x="12191" y="12953"/>
                </a:lnTo>
                <a:lnTo>
                  <a:pt x="0" y="0"/>
                </a:lnTo>
                <a:lnTo>
                  <a:pt x="0" y="18287"/>
                </a:lnTo>
              </a:path>
            </a:pathLst>
          </a:custGeom>
          <a:ln w="3175">
            <a:solidFill>
              <a:srgbClr val="000000"/>
            </a:solidFill>
          </a:ln>
        </p:spPr>
        <p:txBody>
          <a:bodyPr wrap="square" lIns="0" tIns="0" rIns="0" bIns="0" rtlCol="0"/>
          <a:lstStyle/>
          <a:p>
            <a:endParaRPr/>
          </a:p>
        </p:txBody>
      </p:sp>
      <p:sp>
        <p:nvSpPr>
          <p:cNvPr id="399" name="object 399"/>
          <p:cNvSpPr/>
          <p:nvPr/>
        </p:nvSpPr>
        <p:spPr>
          <a:xfrm>
            <a:off x="5760213" y="3337947"/>
            <a:ext cx="17780" cy="13335"/>
          </a:xfrm>
          <a:custGeom>
            <a:avLst/>
            <a:gdLst/>
            <a:ahLst/>
            <a:cxnLst/>
            <a:rect l="l" t="t" r="r" b="b"/>
            <a:pathLst>
              <a:path w="17779" h="13335">
                <a:moveTo>
                  <a:pt x="17525" y="0"/>
                </a:moveTo>
                <a:lnTo>
                  <a:pt x="0" y="0"/>
                </a:lnTo>
                <a:lnTo>
                  <a:pt x="12191" y="12953"/>
                </a:lnTo>
                <a:lnTo>
                  <a:pt x="17525" y="0"/>
                </a:lnTo>
                <a:close/>
              </a:path>
            </a:pathLst>
          </a:custGeom>
          <a:solidFill>
            <a:srgbClr val="000000"/>
          </a:solidFill>
        </p:spPr>
        <p:txBody>
          <a:bodyPr wrap="square" lIns="0" tIns="0" rIns="0" bIns="0" rtlCol="0"/>
          <a:lstStyle/>
          <a:p>
            <a:endParaRPr/>
          </a:p>
        </p:txBody>
      </p:sp>
      <p:sp>
        <p:nvSpPr>
          <p:cNvPr id="400" name="object 400"/>
          <p:cNvSpPr/>
          <p:nvPr/>
        </p:nvSpPr>
        <p:spPr>
          <a:xfrm>
            <a:off x="5760213" y="3337947"/>
            <a:ext cx="17780" cy="13335"/>
          </a:xfrm>
          <a:custGeom>
            <a:avLst/>
            <a:gdLst/>
            <a:ahLst/>
            <a:cxnLst/>
            <a:rect l="l" t="t" r="r" b="b"/>
            <a:pathLst>
              <a:path w="17779" h="13335">
                <a:moveTo>
                  <a:pt x="12191" y="12953"/>
                </a:moveTo>
                <a:lnTo>
                  <a:pt x="17525" y="0"/>
                </a:lnTo>
                <a:lnTo>
                  <a:pt x="0" y="0"/>
                </a:lnTo>
                <a:lnTo>
                  <a:pt x="12191" y="12953"/>
                </a:lnTo>
              </a:path>
            </a:pathLst>
          </a:custGeom>
          <a:ln w="3175">
            <a:solidFill>
              <a:srgbClr val="000000"/>
            </a:solidFill>
          </a:ln>
        </p:spPr>
        <p:txBody>
          <a:bodyPr wrap="square" lIns="0" tIns="0" rIns="0" bIns="0" rtlCol="0"/>
          <a:lstStyle/>
          <a:p>
            <a:endParaRPr/>
          </a:p>
        </p:txBody>
      </p:sp>
      <p:sp>
        <p:nvSpPr>
          <p:cNvPr id="401" name="object 401"/>
          <p:cNvSpPr/>
          <p:nvPr/>
        </p:nvSpPr>
        <p:spPr>
          <a:xfrm>
            <a:off x="5590287" y="3538353"/>
            <a:ext cx="17780" cy="12700"/>
          </a:xfrm>
          <a:custGeom>
            <a:avLst/>
            <a:gdLst/>
            <a:ahLst/>
            <a:cxnLst/>
            <a:rect l="l" t="t" r="r" b="b"/>
            <a:pathLst>
              <a:path w="17779" h="12700">
                <a:moveTo>
                  <a:pt x="12191" y="0"/>
                </a:moveTo>
                <a:lnTo>
                  <a:pt x="0" y="12192"/>
                </a:lnTo>
                <a:lnTo>
                  <a:pt x="17525" y="12192"/>
                </a:lnTo>
                <a:lnTo>
                  <a:pt x="12191" y="0"/>
                </a:lnTo>
                <a:close/>
              </a:path>
            </a:pathLst>
          </a:custGeom>
          <a:solidFill>
            <a:srgbClr val="000000"/>
          </a:solidFill>
        </p:spPr>
        <p:txBody>
          <a:bodyPr wrap="square" lIns="0" tIns="0" rIns="0" bIns="0" rtlCol="0"/>
          <a:lstStyle/>
          <a:p>
            <a:endParaRPr/>
          </a:p>
        </p:txBody>
      </p:sp>
      <p:sp>
        <p:nvSpPr>
          <p:cNvPr id="402" name="object 402"/>
          <p:cNvSpPr/>
          <p:nvPr/>
        </p:nvSpPr>
        <p:spPr>
          <a:xfrm>
            <a:off x="5590287" y="3538353"/>
            <a:ext cx="17780" cy="12700"/>
          </a:xfrm>
          <a:custGeom>
            <a:avLst/>
            <a:gdLst/>
            <a:ahLst/>
            <a:cxnLst/>
            <a:rect l="l" t="t" r="r" b="b"/>
            <a:pathLst>
              <a:path w="17779" h="12700">
                <a:moveTo>
                  <a:pt x="17525" y="12192"/>
                </a:moveTo>
                <a:lnTo>
                  <a:pt x="12191" y="0"/>
                </a:lnTo>
                <a:lnTo>
                  <a:pt x="0" y="12192"/>
                </a:lnTo>
                <a:lnTo>
                  <a:pt x="17525" y="12192"/>
                </a:lnTo>
              </a:path>
            </a:pathLst>
          </a:custGeom>
          <a:ln w="3175">
            <a:solidFill>
              <a:srgbClr val="000000"/>
            </a:solidFill>
          </a:ln>
        </p:spPr>
        <p:txBody>
          <a:bodyPr wrap="square" lIns="0" tIns="0" rIns="0" bIns="0" rtlCol="0"/>
          <a:lstStyle/>
          <a:p>
            <a:endParaRPr/>
          </a:p>
        </p:txBody>
      </p:sp>
      <p:sp>
        <p:nvSpPr>
          <p:cNvPr id="403" name="object 403"/>
          <p:cNvSpPr/>
          <p:nvPr/>
        </p:nvSpPr>
        <p:spPr>
          <a:xfrm>
            <a:off x="5590287" y="3533019"/>
            <a:ext cx="12700" cy="17780"/>
          </a:xfrm>
          <a:custGeom>
            <a:avLst/>
            <a:gdLst/>
            <a:ahLst/>
            <a:cxnLst/>
            <a:rect l="l" t="t" r="r" b="b"/>
            <a:pathLst>
              <a:path w="12700" h="17780">
                <a:moveTo>
                  <a:pt x="0" y="0"/>
                </a:moveTo>
                <a:lnTo>
                  <a:pt x="0" y="17525"/>
                </a:lnTo>
                <a:lnTo>
                  <a:pt x="12191" y="5333"/>
                </a:lnTo>
                <a:lnTo>
                  <a:pt x="0" y="0"/>
                </a:lnTo>
                <a:close/>
              </a:path>
            </a:pathLst>
          </a:custGeom>
          <a:solidFill>
            <a:srgbClr val="000000"/>
          </a:solidFill>
        </p:spPr>
        <p:txBody>
          <a:bodyPr wrap="square" lIns="0" tIns="0" rIns="0" bIns="0" rtlCol="0"/>
          <a:lstStyle/>
          <a:p>
            <a:endParaRPr/>
          </a:p>
        </p:txBody>
      </p:sp>
      <p:sp>
        <p:nvSpPr>
          <p:cNvPr id="404" name="object 404"/>
          <p:cNvSpPr/>
          <p:nvPr/>
        </p:nvSpPr>
        <p:spPr>
          <a:xfrm>
            <a:off x="5590287" y="3533019"/>
            <a:ext cx="12700" cy="17780"/>
          </a:xfrm>
          <a:custGeom>
            <a:avLst/>
            <a:gdLst/>
            <a:ahLst/>
            <a:cxnLst/>
            <a:rect l="l" t="t" r="r" b="b"/>
            <a:pathLst>
              <a:path w="12700" h="17780">
                <a:moveTo>
                  <a:pt x="12191" y="5333"/>
                </a:moveTo>
                <a:lnTo>
                  <a:pt x="0" y="0"/>
                </a:lnTo>
                <a:lnTo>
                  <a:pt x="0" y="17525"/>
                </a:lnTo>
                <a:lnTo>
                  <a:pt x="12191" y="5333"/>
                </a:lnTo>
              </a:path>
            </a:pathLst>
          </a:custGeom>
          <a:ln w="3175">
            <a:solidFill>
              <a:srgbClr val="000000"/>
            </a:solidFill>
          </a:ln>
        </p:spPr>
        <p:txBody>
          <a:bodyPr wrap="square" lIns="0" tIns="0" rIns="0" bIns="0" rtlCol="0"/>
          <a:lstStyle/>
          <a:p>
            <a:endParaRPr/>
          </a:p>
        </p:txBody>
      </p:sp>
      <p:sp>
        <p:nvSpPr>
          <p:cNvPr id="405" name="object 405"/>
          <p:cNvSpPr/>
          <p:nvPr/>
        </p:nvSpPr>
        <p:spPr>
          <a:xfrm>
            <a:off x="5577332" y="3533019"/>
            <a:ext cx="13335" cy="17780"/>
          </a:xfrm>
          <a:custGeom>
            <a:avLst/>
            <a:gdLst/>
            <a:ahLst/>
            <a:cxnLst/>
            <a:rect l="l" t="t" r="r" b="b"/>
            <a:pathLst>
              <a:path w="13335" h="17780">
                <a:moveTo>
                  <a:pt x="12954" y="0"/>
                </a:moveTo>
                <a:lnTo>
                  <a:pt x="0" y="5333"/>
                </a:lnTo>
                <a:lnTo>
                  <a:pt x="12954" y="17525"/>
                </a:lnTo>
                <a:lnTo>
                  <a:pt x="12954" y="0"/>
                </a:lnTo>
                <a:close/>
              </a:path>
            </a:pathLst>
          </a:custGeom>
          <a:solidFill>
            <a:srgbClr val="000000"/>
          </a:solidFill>
        </p:spPr>
        <p:txBody>
          <a:bodyPr wrap="square" lIns="0" tIns="0" rIns="0" bIns="0" rtlCol="0"/>
          <a:lstStyle/>
          <a:p>
            <a:endParaRPr/>
          </a:p>
        </p:txBody>
      </p:sp>
      <p:sp>
        <p:nvSpPr>
          <p:cNvPr id="406" name="object 406"/>
          <p:cNvSpPr/>
          <p:nvPr/>
        </p:nvSpPr>
        <p:spPr>
          <a:xfrm>
            <a:off x="5577332" y="3533019"/>
            <a:ext cx="13335" cy="17780"/>
          </a:xfrm>
          <a:custGeom>
            <a:avLst/>
            <a:gdLst/>
            <a:ahLst/>
            <a:cxnLst/>
            <a:rect l="l" t="t" r="r" b="b"/>
            <a:pathLst>
              <a:path w="13335" h="17780">
                <a:moveTo>
                  <a:pt x="12954" y="0"/>
                </a:moveTo>
                <a:lnTo>
                  <a:pt x="0" y="5333"/>
                </a:lnTo>
                <a:lnTo>
                  <a:pt x="12954" y="17525"/>
                </a:lnTo>
                <a:lnTo>
                  <a:pt x="12954" y="0"/>
                </a:lnTo>
              </a:path>
            </a:pathLst>
          </a:custGeom>
          <a:ln w="3175">
            <a:solidFill>
              <a:srgbClr val="000000"/>
            </a:solidFill>
          </a:ln>
        </p:spPr>
        <p:txBody>
          <a:bodyPr wrap="square" lIns="0" tIns="0" rIns="0" bIns="0" rtlCol="0"/>
          <a:lstStyle/>
          <a:p>
            <a:endParaRPr/>
          </a:p>
        </p:txBody>
      </p:sp>
      <p:sp>
        <p:nvSpPr>
          <p:cNvPr id="407" name="object 407"/>
          <p:cNvSpPr/>
          <p:nvPr/>
        </p:nvSpPr>
        <p:spPr>
          <a:xfrm>
            <a:off x="5572761" y="3538353"/>
            <a:ext cx="17780" cy="12700"/>
          </a:xfrm>
          <a:custGeom>
            <a:avLst/>
            <a:gdLst/>
            <a:ahLst/>
            <a:cxnLst/>
            <a:rect l="l" t="t" r="r" b="b"/>
            <a:pathLst>
              <a:path w="17779" h="12700">
                <a:moveTo>
                  <a:pt x="4571" y="0"/>
                </a:moveTo>
                <a:lnTo>
                  <a:pt x="0" y="12192"/>
                </a:lnTo>
                <a:lnTo>
                  <a:pt x="17525" y="12192"/>
                </a:lnTo>
                <a:lnTo>
                  <a:pt x="4571" y="0"/>
                </a:lnTo>
                <a:close/>
              </a:path>
            </a:pathLst>
          </a:custGeom>
          <a:solidFill>
            <a:srgbClr val="000000"/>
          </a:solidFill>
        </p:spPr>
        <p:txBody>
          <a:bodyPr wrap="square" lIns="0" tIns="0" rIns="0" bIns="0" rtlCol="0"/>
          <a:lstStyle/>
          <a:p>
            <a:endParaRPr/>
          </a:p>
        </p:txBody>
      </p:sp>
      <p:sp>
        <p:nvSpPr>
          <p:cNvPr id="408" name="object 408"/>
          <p:cNvSpPr/>
          <p:nvPr/>
        </p:nvSpPr>
        <p:spPr>
          <a:xfrm>
            <a:off x="5572761" y="3538353"/>
            <a:ext cx="17780" cy="12700"/>
          </a:xfrm>
          <a:custGeom>
            <a:avLst/>
            <a:gdLst/>
            <a:ahLst/>
            <a:cxnLst/>
            <a:rect l="l" t="t" r="r" b="b"/>
            <a:pathLst>
              <a:path w="17779" h="12700">
                <a:moveTo>
                  <a:pt x="4571" y="0"/>
                </a:moveTo>
                <a:lnTo>
                  <a:pt x="0" y="12192"/>
                </a:lnTo>
                <a:lnTo>
                  <a:pt x="17525" y="12192"/>
                </a:lnTo>
                <a:lnTo>
                  <a:pt x="4571" y="0"/>
                </a:lnTo>
              </a:path>
            </a:pathLst>
          </a:custGeom>
          <a:ln w="3175">
            <a:solidFill>
              <a:srgbClr val="000000"/>
            </a:solidFill>
          </a:ln>
        </p:spPr>
        <p:txBody>
          <a:bodyPr wrap="square" lIns="0" tIns="0" rIns="0" bIns="0" rtlCol="0"/>
          <a:lstStyle/>
          <a:p>
            <a:endParaRPr/>
          </a:p>
        </p:txBody>
      </p:sp>
      <p:sp>
        <p:nvSpPr>
          <p:cNvPr id="409" name="object 409"/>
          <p:cNvSpPr/>
          <p:nvPr/>
        </p:nvSpPr>
        <p:spPr>
          <a:xfrm>
            <a:off x="5572761" y="3550544"/>
            <a:ext cx="17780" cy="13335"/>
          </a:xfrm>
          <a:custGeom>
            <a:avLst/>
            <a:gdLst/>
            <a:ahLst/>
            <a:cxnLst/>
            <a:rect l="l" t="t" r="r" b="b"/>
            <a:pathLst>
              <a:path w="17779" h="13335">
                <a:moveTo>
                  <a:pt x="17525" y="0"/>
                </a:moveTo>
                <a:lnTo>
                  <a:pt x="0" y="0"/>
                </a:lnTo>
                <a:lnTo>
                  <a:pt x="4571" y="12953"/>
                </a:lnTo>
                <a:lnTo>
                  <a:pt x="17525" y="0"/>
                </a:lnTo>
                <a:close/>
              </a:path>
            </a:pathLst>
          </a:custGeom>
          <a:solidFill>
            <a:srgbClr val="000000"/>
          </a:solidFill>
        </p:spPr>
        <p:txBody>
          <a:bodyPr wrap="square" lIns="0" tIns="0" rIns="0" bIns="0" rtlCol="0"/>
          <a:lstStyle/>
          <a:p>
            <a:endParaRPr/>
          </a:p>
        </p:txBody>
      </p:sp>
      <p:sp>
        <p:nvSpPr>
          <p:cNvPr id="410" name="object 410"/>
          <p:cNvSpPr/>
          <p:nvPr/>
        </p:nvSpPr>
        <p:spPr>
          <a:xfrm>
            <a:off x="5572761" y="3550544"/>
            <a:ext cx="17780" cy="13335"/>
          </a:xfrm>
          <a:custGeom>
            <a:avLst/>
            <a:gdLst/>
            <a:ahLst/>
            <a:cxnLst/>
            <a:rect l="l" t="t" r="r" b="b"/>
            <a:pathLst>
              <a:path w="17779" h="13335">
                <a:moveTo>
                  <a:pt x="0" y="0"/>
                </a:moveTo>
                <a:lnTo>
                  <a:pt x="4571" y="12953"/>
                </a:lnTo>
                <a:lnTo>
                  <a:pt x="17525" y="0"/>
                </a:lnTo>
                <a:lnTo>
                  <a:pt x="0" y="0"/>
                </a:lnTo>
              </a:path>
            </a:pathLst>
          </a:custGeom>
          <a:ln w="3175">
            <a:solidFill>
              <a:srgbClr val="000000"/>
            </a:solidFill>
          </a:ln>
        </p:spPr>
        <p:txBody>
          <a:bodyPr wrap="square" lIns="0" tIns="0" rIns="0" bIns="0" rtlCol="0"/>
          <a:lstStyle/>
          <a:p>
            <a:endParaRPr/>
          </a:p>
        </p:txBody>
      </p:sp>
      <p:sp>
        <p:nvSpPr>
          <p:cNvPr id="411" name="object 411"/>
          <p:cNvSpPr/>
          <p:nvPr/>
        </p:nvSpPr>
        <p:spPr>
          <a:xfrm>
            <a:off x="5577332" y="3550544"/>
            <a:ext cx="13335" cy="17780"/>
          </a:xfrm>
          <a:custGeom>
            <a:avLst/>
            <a:gdLst/>
            <a:ahLst/>
            <a:cxnLst/>
            <a:rect l="l" t="t" r="r" b="b"/>
            <a:pathLst>
              <a:path w="13335" h="17780">
                <a:moveTo>
                  <a:pt x="12954" y="0"/>
                </a:moveTo>
                <a:lnTo>
                  <a:pt x="0" y="12953"/>
                </a:lnTo>
                <a:lnTo>
                  <a:pt x="12954" y="17525"/>
                </a:lnTo>
                <a:lnTo>
                  <a:pt x="12954" y="0"/>
                </a:lnTo>
                <a:close/>
              </a:path>
            </a:pathLst>
          </a:custGeom>
          <a:solidFill>
            <a:srgbClr val="000000"/>
          </a:solidFill>
        </p:spPr>
        <p:txBody>
          <a:bodyPr wrap="square" lIns="0" tIns="0" rIns="0" bIns="0" rtlCol="0"/>
          <a:lstStyle/>
          <a:p>
            <a:endParaRPr/>
          </a:p>
        </p:txBody>
      </p:sp>
      <p:sp>
        <p:nvSpPr>
          <p:cNvPr id="412" name="object 412"/>
          <p:cNvSpPr/>
          <p:nvPr/>
        </p:nvSpPr>
        <p:spPr>
          <a:xfrm>
            <a:off x="5577332" y="3550544"/>
            <a:ext cx="13335" cy="17780"/>
          </a:xfrm>
          <a:custGeom>
            <a:avLst/>
            <a:gdLst/>
            <a:ahLst/>
            <a:cxnLst/>
            <a:rect l="l" t="t" r="r" b="b"/>
            <a:pathLst>
              <a:path w="13335" h="17780">
                <a:moveTo>
                  <a:pt x="0" y="12953"/>
                </a:moveTo>
                <a:lnTo>
                  <a:pt x="12954" y="17525"/>
                </a:lnTo>
                <a:lnTo>
                  <a:pt x="12954" y="0"/>
                </a:lnTo>
                <a:lnTo>
                  <a:pt x="0" y="12953"/>
                </a:lnTo>
              </a:path>
            </a:pathLst>
          </a:custGeom>
          <a:ln w="3175">
            <a:solidFill>
              <a:srgbClr val="000000"/>
            </a:solidFill>
          </a:ln>
        </p:spPr>
        <p:txBody>
          <a:bodyPr wrap="square" lIns="0" tIns="0" rIns="0" bIns="0" rtlCol="0"/>
          <a:lstStyle/>
          <a:p>
            <a:endParaRPr/>
          </a:p>
        </p:txBody>
      </p:sp>
      <p:sp>
        <p:nvSpPr>
          <p:cNvPr id="413" name="object 413"/>
          <p:cNvSpPr/>
          <p:nvPr/>
        </p:nvSpPr>
        <p:spPr>
          <a:xfrm>
            <a:off x="5590287" y="3550544"/>
            <a:ext cx="12700" cy="17780"/>
          </a:xfrm>
          <a:custGeom>
            <a:avLst/>
            <a:gdLst/>
            <a:ahLst/>
            <a:cxnLst/>
            <a:rect l="l" t="t" r="r" b="b"/>
            <a:pathLst>
              <a:path w="12700" h="17780">
                <a:moveTo>
                  <a:pt x="0" y="0"/>
                </a:moveTo>
                <a:lnTo>
                  <a:pt x="0" y="17525"/>
                </a:lnTo>
                <a:lnTo>
                  <a:pt x="12191" y="12953"/>
                </a:lnTo>
                <a:lnTo>
                  <a:pt x="0" y="0"/>
                </a:lnTo>
                <a:close/>
              </a:path>
            </a:pathLst>
          </a:custGeom>
          <a:solidFill>
            <a:srgbClr val="000000"/>
          </a:solidFill>
        </p:spPr>
        <p:txBody>
          <a:bodyPr wrap="square" lIns="0" tIns="0" rIns="0" bIns="0" rtlCol="0"/>
          <a:lstStyle/>
          <a:p>
            <a:endParaRPr/>
          </a:p>
        </p:txBody>
      </p:sp>
      <p:sp>
        <p:nvSpPr>
          <p:cNvPr id="414" name="object 414"/>
          <p:cNvSpPr/>
          <p:nvPr/>
        </p:nvSpPr>
        <p:spPr>
          <a:xfrm>
            <a:off x="5590287" y="3550544"/>
            <a:ext cx="12700" cy="17780"/>
          </a:xfrm>
          <a:custGeom>
            <a:avLst/>
            <a:gdLst/>
            <a:ahLst/>
            <a:cxnLst/>
            <a:rect l="l" t="t" r="r" b="b"/>
            <a:pathLst>
              <a:path w="12700" h="17780">
                <a:moveTo>
                  <a:pt x="0" y="17525"/>
                </a:moveTo>
                <a:lnTo>
                  <a:pt x="12191" y="12953"/>
                </a:lnTo>
                <a:lnTo>
                  <a:pt x="0" y="0"/>
                </a:lnTo>
                <a:lnTo>
                  <a:pt x="0" y="17525"/>
                </a:lnTo>
              </a:path>
            </a:pathLst>
          </a:custGeom>
          <a:ln w="3175">
            <a:solidFill>
              <a:srgbClr val="000000"/>
            </a:solidFill>
          </a:ln>
        </p:spPr>
        <p:txBody>
          <a:bodyPr wrap="square" lIns="0" tIns="0" rIns="0" bIns="0" rtlCol="0"/>
          <a:lstStyle/>
          <a:p>
            <a:endParaRPr/>
          </a:p>
        </p:txBody>
      </p:sp>
      <p:sp>
        <p:nvSpPr>
          <p:cNvPr id="415" name="object 415"/>
          <p:cNvSpPr/>
          <p:nvPr/>
        </p:nvSpPr>
        <p:spPr>
          <a:xfrm>
            <a:off x="5590287" y="3550544"/>
            <a:ext cx="17780" cy="13335"/>
          </a:xfrm>
          <a:custGeom>
            <a:avLst/>
            <a:gdLst/>
            <a:ahLst/>
            <a:cxnLst/>
            <a:rect l="l" t="t" r="r" b="b"/>
            <a:pathLst>
              <a:path w="17779" h="13335">
                <a:moveTo>
                  <a:pt x="17525" y="0"/>
                </a:moveTo>
                <a:lnTo>
                  <a:pt x="0" y="0"/>
                </a:lnTo>
                <a:lnTo>
                  <a:pt x="12191" y="12953"/>
                </a:lnTo>
                <a:lnTo>
                  <a:pt x="17525" y="0"/>
                </a:lnTo>
                <a:close/>
              </a:path>
            </a:pathLst>
          </a:custGeom>
          <a:solidFill>
            <a:srgbClr val="000000"/>
          </a:solidFill>
        </p:spPr>
        <p:txBody>
          <a:bodyPr wrap="square" lIns="0" tIns="0" rIns="0" bIns="0" rtlCol="0"/>
          <a:lstStyle/>
          <a:p>
            <a:endParaRPr/>
          </a:p>
        </p:txBody>
      </p:sp>
      <p:sp>
        <p:nvSpPr>
          <p:cNvPr id="416" name="object 416"/>
          <p:cNvSpPr/>
          <p:nvPr/>
        </p:nvSpPr>
        <p:spPr>
          <a:xfrm>
            <a:off x="5590287" y="3550544"/>
            <a:ext cx="17780" cy="13335"/>
          </a:xfrm>
          <a:custGeom>
            <a:avLst/>
            <a:gdLst/>
            <a:ahLst/>
            <a:cxnLst/>
            <a:rect l="l" t="t" r="r" b="b"/>
            <a:pathLst>
              <a:path w="17779" h="13335">
                <a:moveTo>
                  <a:pt x="12191" y="12953"/>
                </a:moveTo>
                <a:lnTo>
                  <a:pt x="17525" y="0"/>
                </a:lnTo>
                <a:lnTo>
                  <a:pt x="0" y="0"/>
                </a:lnTo>
                <a:lnTo>
                  <a:pt x="12191" y="12953"/>
                </a:lnTo>
              </a:path>
            </a:pathLst>
          </a:custGeom>
          <a:ln w="3175">
            <a:solidFill>
              <a:srgbClr val="000000"/>
            </a:solidFill>
          </a:ln>
        </p:spPr>
        <p:txBody>
          <a:bodyPr wrap="square" lIns="0" tIns="0" rIns="0" bIns="0" rtlCol="0"/>
          <a:lstStyle/>
          <a:p>
            <a:endParaRPr/>
          </a:p>
        </p:txBody>
      </p:sp>
      <p:sp>
        <p:nvSpPr>
          <p:cNvPr id="417" name="object 417"/>
          <p:cNvSpPr/>
          <p:nvPr/>
        </p:nvSpPr>
        <p:spPr>
          <a:xfrm>
            <a:off x="3638043" y="3123825"/>
            <a:ext cx="201295" cy="3810"/>
          </a:xfrm>
          <a:custGeom>
            <a:avLst/>
            <a:gdLst/>
            <a:ahLst/>
            <a:cxnLst/>
            <a:rect l="l" t="t" r="r" b="b"/>
            <a:pathLst>
              <a:path w="201294" h="3810">
                <a:moveTo>
                  <a:pt x="201168" y="0"/>
                </a:moveTo>
                <a:lnTo>
                  <a:pt x="0" y="0"/>
                </a:lnTo>
                <a:lnTo>
                  <a:pt x="0" y="3809"/>
                </a:lnTo>
                <a:lnTo>
                  <a:pt x="201168" y="0"/>
                </a:lnTo>
                <a:close/>
              </a:path>
            </a:pathLst>
          </a:custGeom>
          <a:solidFill>
            <a:srgbClr val="000000"/>
          </a:solidFill>
        </p:spPr>
        <p:txBody>
          <a:bodyPr wrap="square" lIns="0" tIns="0" rIns="0" bIns="0" rtlCol="0"/>
          <a:lstStyle/>
          <a:p>
            <a:endParaRPr/>
          </a:p>
        </p:txBody>
      </p:sp>
      <p:sp>
        <p:nvSpPr>
          <p:cNvPr id="418" name="object 418"/>
          <p:cNvSpPr/>
          <p:nvPr/>
        </p:nvSpPr>
        <p:spPr>
          <a:xfrm>
            <a:off x="3638043" y="3123825"/>
            <a:ext cx="201295" cy="3810"/>
          </a:xfrm>
          <a:custGeom>
            <a:avLst/>
            <a:gdLst/>
            <a:ahLst/>
            <a:cxnLst/>
            <a:rect l="l" t="t" r="r" b="b"/>
            <a:pathLst>
              <a:path w="201294" h="3810">
                <a:moveTo>
                  <a:pt x="201168" y="0"/>
                </a:moveTo>
                <a:lnTo>
                  <a:pt x="0" y="3809"/>
                </a:lnTo>
                <a:lnTo>
                  <a:pt x="201168" y="3809"/>
                </a:lnTo>
                <a:lnTo>
                  <a:pt x="201168" y="0"/>
                </a:lnTo>
                <a:close/>
              </a:path>
            </a:pathLst>
          </a:custGeom>
          <a:solidFill>
            <a:srgbClr val="000000"/>
          </a:solidFill>
        </p:spPr>
        <p:txBody>
          <a:bodyPr wrap="square" lIns="0" tIns="0" rIns="0" bIns="0" rtlCol="0"/>
          <a:lstStyle/>
          <a:p>
            <a:endParaRPr/>
          </a:p>
        </p:txBody>
      </p:sp>
      <p:sp>
        <p:nvSpPr>
          <p:cNvPr id="419" name="object 419"/>
          <p:cNvSpPr/>
          <p:nvPr/>
        </p:nvSpPr>
        <p:spPr>
          <a:xfrm>
            <a:off x="3638043" y="3123825"/>
            <a:ext cx="201295" cy="3810"/>
          </a:xfrm>
          <a:custGeom>
            <a:avLst/>
            <a:gdLst/>
            <a:ahLst/>
            <a:cxnLst/>
            <a:rect l="l" t="t" r="r" b="b"/>
            <a:pathLst>
              <a:path w="201294" h="3810">
                <a:moveTo>
                  <a:pt x="0" y="0"/>
                </a:moveTo>
                <a:lnTo>
                  <a:pt x="0" y="3809"/>
                </a:lnTo>
                <a:lnTo>
                  <a:pt x="201168" y="3809"/>
                </a:lnTo>
                <a:lnTo>
                  <a:pt x="201168" y="0"/>
                </a:lnTo>
                <a:lnTo>
                  <a:pt x="0" y="0"/>
                </a:lnTo>
              </a:path>
            </a:pathLst>
          </a:custGeom>
          <a:ln w="3175">
            <a:solidFill>
              <a:srgbClr val="000000"/>
            </a:solidFill>
          </a:ln>
        </p:spPr>
        <p:txBody>
          <a:bodyPr wrap="square" lIns="0" tIns="0" rIns="0" bIns="0" rtlCol="0"/>
          <a:lstStyle/>
          <a:p>
            <a:endParaRPr/>
          </a:p>
        </p:txBody>
      </p:sp>
      <p:sp>
        <p:nvSpPr>
          <p:cNvPr id="420" name="object 420"/>
          <p:cNvSpPr/>
          <p:nvPr/>
        </p:nvSpPr>
        <p:spPr>
          <a:xfrm>
            <a:off x="4329177" y="3336422"/>
            <a:ext cx="3253104" cy="3810"/>
          </a:xfrm>
          <a:custGeom>
            <a:avLst/>
            <a:gdLst/>
            <a:ahLst/>
            <a:cxnLst/>
            <a:rect l="l" t="t" r="r" b="b"/>
            <a:pathLst>
              <a:path w="3253104" h="3810">
                <a:moveTo>
                  <a:pt x="3252978" y="0"/>
                </a:moveTo>
                <a:lnTo>
                  <a:pt x="0" y="3809"/>
                </a:lnTo>
                <a:lnTo>
                  <a:pt x="3252978" y="3809"/>
                </a:lnTo>
                <a:lnTo>
                  <a:pt x="3252978" y="0"/>
                </a:lnTo>
                <a:close/>
              </a:path>
            </a:pathLst>
          </a:custGeom>
          <a:solidFill>
            <a:srgbClr val="000000"/>
          </a:solidFill>
        </p:spPr>
        <p:txBody>
          <a:bodyPr wrap="square" lIns="0" tIns="0" rIns="0" bIns="0" rtlCol="0"/>
          <a:lstStyle/>
          <a:p>
            <a:endParaRPr/>
          </a:p>
        </p:txBody>
      </p:sp>
      <p:sp>
        <p:nvSpPr>
          <p:cNvPr id="421" name="object 421"/>
          <p:cNvSpPr/>
          <p:nvPr/>
        </p:nvSpPr>
        <p:spPr>
          <a:xfrm>
            <a:off x="4329177" y="3336422"/>
            <a:ext cx="3253104" cy="3810"/>
          </a:xfrm>
          <a:custGeom>
            <a:avLst/>
            <a:gdLst/>
            <a:ahLst/>
            <a:cxnLst/>
            <a:rect l="l" t="t" r="r" b="b"/>
            <a:pathLst>
              <a:path w="3253104" h="3810">
                <a:moveTo>
                  <a:pt x="3252978" y="0"/>
                </a:moveTo>
                <a:lnTo>
                  <a:pt x="0" y="0"/>
                </a:lnTo>
                <a:lnTo>
                  <a:pt x="0" y="3809"/>
                </a:lnTo>
                <a:lnTo>
                  <a:pt x="3252978" y="0"/>
                </a:lnTo>
                <a:close/>
              </a:path>
            </a:pathLst>
          </a:custGeom>
          <a:solidFill>
            <a:srgbClr val="000000"/>
          </a:solidFill>
        </p:spPr>
        <p:txBody>
          <a:bodyPr wrap="square" lIns="0" tIns="0" rIns="0" bIns="0" rtlCol="0"/>
          <a:lstStyle/>
          <a:p>
            <a:endParaRPr/>
          </a:p>
        </p:txBody>
      </p:sp>
      <p:sp>
        <p:nvSpPr>
          <p:cNvPr id="422" name="object 422"/>
          <p:cNvSpPr/>
          <p:nvPr/>
        </p:nvSpPr>
        <p:spPr>
          <a:xfrm>
            <a:off x="4329177" y="3336422"/>
            <a:ext cx="3253104" cy="3810"/>
          </a:xfrm>
          <a:custGeom>
            <a:avLst/>
            <a:gdLst/>
            <a:ahLst/>
            <a:cxnLst/>
            <a:rect l="l" t="t" r="r" b="b"/>
            <a:pathLst>
              <a:path w="3253104" h="3810">
                <a:moveTo>
                  <a:pt x="3252978" y="3809"/>
                </a:moveTo>
                <a:lnTo>
                  <a:pt x="3252978" y="0"/>
                </a:lnTo>
                <a:lnTo>
                  <a:pt x="0" y="0"/>
                </a:lnTo>
                <a:lnTo>
                  <a:pt x="0" y="3809"/>
                </a:lnTo>
                <a:lnTo>
                  <a:pt x="3252978" y="3809"/>
                </a:lnTo>
              </a:path>
            </a:pathLst>
          </a:custGeom>
          <a:ln w="3175">
            <a:solidFill>
              <a:srgbClr val="000000"/>
            </a:solidFill>
          </a:ln>
        </p:spPr>
        <p:txBody>
          <a:bodyPr wrap="square" lIns="0" tIns="0" rIns="0" bIns="0" rtlCol="0"/>
          <a:lstStyle/>
          <a:p>
            <a:endParaRPr/>
          </a:p>
        </p:txBody>
      </p:sp>
      <p:sp>
        <p:nvSpPr>
          <p:cNvPr id="423" name="object 423"/>
          <p:cNvSpPr/>
          <p:nvPr/>
        </p:nvSpPr>
        <p:spPr>
          <a:xfrm>
            <a:off x="4329177" y="3549021"/>
            <a:ext cx="3253104" cy="3810"/>
          </a:xfrm>
          <a:custGeom>
            <a:avLst/>
            <a:gdLst/>
            <a:ahLst/>
            <a:cxnLst/>
            <a:rect l="l" t="t" r="r" b="b"/>
            <a:pathLst>
              <a:path w="3253104" h="3810">
                <a:moveTo>
                  <a:pt x="3252978" y="0"/>
                </a:moveTo>
                <a:lnTo>
                  <a:pt x="0" y="3809"/>
                </a:lnTo>
                <a:lnTo>
                  <a:pt x="3252978" y="3809"/>
                </a:lnTo>
                <a:lnTo>
                  <a:pt x="3252978" y="0"/>
                </a:lnTo>
                <a:close/>
              </a:path>
            </a:pathLst>
          </a:custGeom>
          <a:solidFill>
            <a:srgbClr val="000000"/>
          </a:solidFill>
        </p:spPr>
        <p:txBody>
          <a:bodyPr wrap="square" lIns="0" tIns="0" rIns="0" bIns="0" rtlCol="0"/>
          <a:lstStyle/>
          <a:p>
            <a:endParaRPr/>
          </a:p>
        </p:txBody>
      </p:sp>
      <p:sp>
        <p:nvSpPr>
          <p:cNvPr id="424" name="object 424"/>
          <p:cNvSpPr/>
          <p:nvPr/>
        </p:nvSpPr>
        <p:spPr>
          <a:xfrm>
            <a:off x="4329177" y="3549021"/>
            <a:ext cx="3253104" cy="3810"/>
          </a:xfrm>
          <a:custGeom>
            <a:avLst/>
            <a:gdLst/>
            <a:ahLst/>
            <a:cxnLst/>
            <a:rect l="l" t="t" r="r" b="b"/>
            <a:pathLst>
              <a:path w="3253104" h="3810">
                <a:moveTo>
                  <a:pt x="3252978" y="0"/>
                </a:moveTo>
                <a:lnTo>
                  <a:pt x="0" y="0"/>
                </a:lnTo>
                <a:lnTo>
                  <a:pt x="0" y="3809"/>
                </a:lnTo>
                <a:lnTo>
                  <a:pt x="3252978" y="0"/>
                </a:lnTo>
                <a:close/>
              </a:path>
            </a:pathLst>
          </a:custGeom>
          <a:solidFill>
            <a:srgbClr val="000000"/>
          </a:solidFill>
        </p:spPr>
        <p:txBody>
          <a:bodyPr wrap="square" lIns="0" tIns="0" rIns="0" bIns="0" rtlCol="0"/>
          <a:lstStyle/>
          <a:p>
            <a:endParaRPr/>
          </a:p>
        </p:txBody>
      </p:sp>
      <p:sp>
        <p:nvSpPr>
          <p:cNvPr id="425" name="object 425"/>
          <p:cNvSpPr/>
          <p:nvPr/>
        </p:nvSpPr>
        <p:spPr>
          <a:xfrm>
            <a:off x="4329177" y="3549021"/>
            <a:ext cx="3253104" cy="3810"/>
          </a:xfrm>
          <a:custGeom>
            <a:avLst/>
            <a:gdLst/>
            <a:ahLst/>
            <a:cxnLst/>
            <a:rect l="l" t="t" r="r" b="b"/>
            <a:pathLst>
              <a:path w="3253104" h="3810">
                <a:moveTo>
                  <a:pt x="3252978" y="3809"/>
                </a:moveTo>
                <a:lnTo>
                  <a:pt x="3252978" y="0"/>
                </a:lnTo>
                <a:lnTo>
                  <a:pt x="0" y="0"/>
                </a:lnTo>
                <a:lnTo>
                  <a:pt x="0" y="3809"/>
                </a:lnTo>
                <a:lnTo>
                  <a:pt x="3252978" y="3809"/>
                </a:lnTo>
              </a:path>
            </a:pathLst>
          </a:custGeom>
          <a:ln w="3175">
            <a:solidFill>
              <a:srgbClr val="000000"/>
            </a:solidFill>
          </a:ln>
        </p:spPr>
        <p:txBody>
          <a:bodyPr wrap="square" lIns="0" tIns="0" rIns="0" bIns="0" rtlCol="0"/>
          <a:lstStyle/>
          <a:p>
            <a:endParaRPr/>
          </a:p>
        </p:txBody>
      </p:sp>
      <p:sp>
        <p:nvSpPr>
          <p:cNvPr id="426" name="object 426"/>
          <p:cNvSpPr/>
          <p:nvPr/>
        </p:nvSpPr>
        <p:spPr>
          <a:xfrm>
            <a:off x="3647187" y="3761619"/>
            <a:ext cx="3935095" cy="3175"/>
          </a:xfrm>
          <a:custGeom>
            <a:avLst/>
            <a:gdLst/>
            <a:ahLst/>
            <a:cxnLst/>
            <a:rect l="l" t="t" r="r" b="b"/>
            <a:pathLst>
              <a:path w="3935095" h="3175">
                <a:moveTo>
                  <a:pt x="3934968" y="0"/>
                </a:moveTo>
                <a:lnTo>
                  <a:pt x="0" y="3048"/>
                </a:lnTo>
                <a:lnTo>
                  <a:pt x="3934968" y="3048"/>
                </a:lnTo>
                <a:lnTo>
                  <a:pt x="3934968" y="0"/>
                </a:lnTo>
                <a:close/>
              </a:path>
            </a:pathLst>
          </a:custGeom>
          <a:solidFill>
            <a:srgbClr val="000000"/>
          </a:solidFill>
        </p:spPr>
        <p:txBody>
          <a:bodyPr wrap="square" lIns="0" tIns="0" rIns="0" bIns="0" rtlCol="0"/>
          <a:lstStyle/>
          <a:p>
            <a:endParaRPr/>
          </a:p>
        </p:txBody>
      </p:sp>
      <p:sp>
        <p:nvSpPr>
          <p:cNvPr id="427" name="object 427"/>
          <p:cNvSpPr/>
          <p:nvPr/>
        </p:nvSpPr>
        <p:spPr>
          <a:xfrm>
            <a:off x="3647187" y="3761619"/>
            <a:ext cx="3935095" cy="3175"/>
          </a:xfrm>
          <a:custGeom>
            <a:avLst/>
            <a:gdLst/>
            <a:ahLst/>
            <a:cxnLst/>
            <a:rect l="l" t="t" r="r" b="b"/>
            <a:pathLst>
              <a:path w="3935095" h="3175">
                <a:moveTo>
                  <a:pt x="3934968" y="0"/>
                </a:moveTo>
                <a:lnTo>
                  <a:pt x="0" y="0"/>
                </a:lnTo>
                <a:lnTo>
                  <a:pt x="0" y="3048"/>
                </a:lnTo>
                <a:lnTo>
                  <a:pt x="3934968" y="0"/>
                </a:lnTo>
                <a:close/>
              </a:path>
            </a:pathLst>
          </a:custGeom>
          <a:solidFill>
            <a:srgbClr val="000000"/>
          </a:solidFill>
        </p:spPr>
        <p:txBody>
          <a:bodyPr wrap="square" lIns="0" tIns="0" rIns="0" bIns="0" rtlCol="0"/>
          <a:lstStyle/>
          <a:p>
            <a:endParaRPr/>
          </a:p>
        </p:txBody>
      </p:sp>
      <p:sp>
        <p:nvSpPr>
          <p:cNvPr id="428" name="object 428"/>
          <p:cNvSpPr/>
          <p:nvPr/>
        </p:nvSpPr>
        <p:spPr>
          <a:xfrm>
            <a:off x="3647187" y="3760856"/>
            <a:ext cx="3935095" cy="3810"/>
          </a:xfrm>
          <a:custGeom>
            <a:avLst/>
            <a:gdLst/>
            <a:ahLst/>
            <a:cxnLst/>
            <a:rect l="l" t="t" r="r" b="b"/>
            <a:pathLst>
              <a:path w="3935095" h="3810">
                <a:moveTo>
                  <a:pt x="3934968" y="3810"/>
                </a:moveTo>
                <a:lnTo>
                  <a:pt x="3934968" y="0"/>
                </a:lnTo>
                <a:lnTo>
                  <a:pt x="0" y="0"/>
                </a:lnTo>
                <a:lnTo>
                  <a:pt x="0" y="3810"/>
                </a:lnTo>
                <a:lnTo>
                  <a:pt x="3934968" y="3810"/>
                </a:lnTo>
              </a:path>
            </a:pathLst>
          </a:custGeom>
          <a:ln w="3175">
            <a:solidFill>
              <a:srgbClr val="000000"/>
            </a:solidFill>
          </a:ln>
        </p:spPr>
        <p:txBody>
          <a:bodyPr wrap="square" lIns="0" tIns="0" rIns="0" bIns="0" rtlCol="0"/>
          <a:lstStyle/>
          <a:p>
            <a:endParaRPr/>
          </a:p>
        </p:txBody>
      </p:sp>
      <p:sp>
        <p:nvSpPr>
          <p:cNvPr id="429" name="object 429"/>
          <p:cNvSpPr/>
          <p:nvPr/>
        </p:nvSpPr>
        <p:spPr>
          <a:xfrm>
            <a:off x="4550918" y="3973455"/>
            <a:ext cx="3031490" cy="3810"/>
          </a:xfrm>
          <a:custGeom>
            <a:avLst/>
            <a:gdLst/>
            <a:ahLst/>
            <a:cxnLst/>
            <a:rect l="l" t="t" r="r" b="b"/>
            <a:pathLst>
              <a:path w="3031490" h="3810">
                <a:moveTo>
                  <a:pt x="3031236" y="0"/>
                </a:moveTo>
                <a:lnTo>
                  <a:pt x="0" y="3810"/>
                </a:lnTo>
                <a:lnTo>
                  <a:pt x="3031236" y="3810"/>
                </a:lnTo>
                <a:lnTo>
                  <a:pt x="3031236" y="0"/>
                </a:lnTo>
                <a:close/>
              </a:path>
            </a:pathLst>
          </a:custGeom>
          <a:solidFill>
            <a:srgbClr val="000000"/>
          </a:solidFill>
        </p:spPr>
        <p:txBody>
          <a:bodyPr wrap="square" lIns="0" tIns="0" rIns="0" bIns="0" rtlCol="0"/>
          <a:lstStyle/>
          <a:p>
            <a:endParaRPr/>
          </a:p>
        </p:txBody>
      </p:sp>
      <p:sp>
        <p:nvSpPr>
          <p:cNvPr id="430" name="object 430"/>
          <p:cNvSpPr/>
          <p:nvPr/>
        </p:nvSpPr>
        <p:spPr>
          <a:xfrm>
            <a:off x="4550918" y="3973455"/>
            <a:ext cx="3031490" cy="3810"/>
          </a:xfrm>
          <a:custGeom>
            <a:avLst/>
            <a:gdLst/>
            <a:ahLst/>
            <a:cxnLst/>
            <a:rect l="l" t="t" r="r" b="b"/>
            <a:pathLst>
              <a:path w="3031490" h="3810">
                <a:moveTo>
                  <a:pt x="3031236" y="0"/>
                </a:moveTo>
                <a:lnTo>
                  <a:pt x="0" y="0"/>
                </a:lnTo>
                <a:lnTo>
                  <a:pt x="0" y="3810"/>
                </a:lnTo>
                <a:lnTo>
                  <a:pt x="3031236" y="0"/>
                </a:lnTo>
                <a:close/>
              </a:path>
            </a:pathLst>
          </a:custGeom>
          <a:solidFill>
            <a:srgbClr val="000000"/>
          </a:solidFill>
        </p:spPr>
        <p:txBody>
          <a:bodyPr wrap="square" lIns="0" tIns="0" rIns="0" bIns="0" rtlCol="0"/>
          <a:lstStyle/>
          <a:p>
            <a:endParaRPr/>
          </a:p>
        </p:txBody>
      </p:sp>
      <p:sp>
        <p:nvSpPr>
          <p:cNvPr id="431" name="object 431"/>
          <p:cNvSpPr/>
          <p:nvPr/>
        </p:nvSpPr>
        <p:spPr>
          <a:xfrm>
            <a:off x="4550918" y="3973455"/>
            <a:ext cx="3031490" cy="3810"/>
          </a:xfrm>
          <a:custGeom>
            <a:avLst/>
            <a:gdLst/>
            <a:ahLst/>
            <a:cxnLst/>
            <a:rect l="l" t="t" r="r" b="b"/>
            <a:pathLst>
              <a:path w="3031490" h="3810">
                <a:moveTo>
                  <a:pt x="3031236" y="3810"/>
                </a:moveTo>
                <a:lnTo>
                  <a:pt x="3031236" y="0"/>
                </a:lnTo>
                <a:lnTo>
                  <a:pt x="0" y="0"/>
                </a:lnTo>
                <a:lnTo>
                  <a:pt x="0" y="3810"/>
                </a:lnTo>
                <a:lnTo>
                  <a:pt x="3031236" y="3810"/>
                </a:lnTo>
              </a:path>
            </a:pathLst>
          </a:custGeom>
          <a:ln w="3175">
            <a:solidFill>
              <a:srgbClr val="000000"/>
            </a:solidFill>
          </a:ln>
        </p:spPr>
        <p:txBody>
          <a:bodyPr wrap="square" lIns="0" tIns="0" rIns="0" bIns="0" rtlCol="0"/>
          <a:lstStyle/>
          <a:p>
            <a:endParaRPr/>
          </a:p>
        </p:txBody>
      </p:sp>
      <p:sp>
        <p:nvSpPr>
          <p:cNvPr id="432" name="object 432"/>
          <p:cNvSpPr/>
          <p:nvPr/>
        </p:nvSpPr>
        <p:spPr>
          <a:xfrm>
            <a:off x="3636518" y="3126110"/>
            <a:ext cx="3810" cy="863600"/>
          </a:xfrm>
          <a:custGeom>
            <a:avLst/>
            <a:gdLst/>
            <a:ahLst/>
            <a:cxnLst/>
            <a:rect l="l" t="t" r="r" b="b"/>
            <a:pathLst>
              <a:path w="3810" h="863600">
                <a:moveTo>
                  <a:pt x="3810" y="0"/>
                </a:moveTo>
                <a:lnTo>
                  <a:pt x="0" y="0"/>
                </a:lnTo>
                <a:lnTo>
                  <a:pt x="3810" y="863346"/>
                </a:lnTo>
                <a:lnTo>
                  <a:pt x="3810" y="0"/>
                </a:lnTo>
                <a:close/>
              </a:path>
            </a:pathLst>
          </a:custGeom>
          <a:solidFill>
            <a:srgbClr val="000000"/>
          </a:solidFill>
        </p:spPr>
        <p:txBody>
          <a:bodyPr wrap="square" lIns="0" tIns="0" rIns="0" bIns="0" rtlCol="0"/>
          <a:lstStyle/>
          <a:p>
            <a:endParaRPr/>
          </a:p>
        </p:txBody>
      </p:sp>
      <p:sp>
        <p:nvSpPr>
          <p:cNvPr id="433" name="object 433"/>
          <p:cNvSpPr/>
          <p:nvPr/>
        </p:nvSpPr>
        <p:spPr>
          <a:xfrm>
            <a:off x="3636518" y="3126110"/>
            <a:ext cx="3810" cy="863600"/>
          </a:xfrm>
          <a:custGeom>
            <a:avLst/>
            <a:gdLst/>
            <a:ahLst/>
            <a:cxnLst/>
            <a:rect l="l" t="t" r="r" b="b"/>
            <a:pathLst>
              <a:path w="3810" h="863600">
                <a:moveTo>
                  <a:pt x="0" y="0"/>
                </a:moveTo>
                <a:lnTo>
                  <a:pt x="0" y="863346"/>
                </a:lnTo>
                <a:lnTo>
                  <a:pt x="3810" y="863346"/>
                </a:lnTo>
                <a:lnTo>
                  <a:pt x="0" y="0"/>
                </a:lnTo>
                <a:close/>
              </a:path>
            </a:pathLst>
          </a:custGeom>
          <a:solidFill>
            <a:srgbClr val="000000"/>
          </a:solidFill>
        </p:spPr>
        <p:txBody>
          <a:bodyPr wrap="square" lIns="0" tIns="0" rIns="0" bIns="0" rtlCol="0"/>
          <a:lstStyle/>
          <a:p>
            <a:endParaRPr/>
          </a:p>
        </p:txBody>
      </p:sp>
      <p:sp>
        <p:nvSpPr>
          <p:cNvPr id="434" name="object 434"/>
          <p:cNvSpPr/>
          <p:nvPr/>
        </p:nvSpPr>
        <p:spPr>
          <a:xfrm>
            <a:off x="3636518" y="3126110"/>
            <a:ext cx="3810" cy="863600"/>
          </a:xfrm>
          <a:custGeom>
            <a:avLst/>
            <a:gdLst/>
            <a:ahLst/>
            <a:cxnLst/>
            <a:rect l="l" t="t" r="r" b="b"/>
            <a:pathLst>
              <a:path w="3810" h="863600">
                <a:moveTo>
                  <a:pt x="3810" y="0"/>
                </a:moveTo>
                <a:lnTo>
                  <a:pt x="0" y="0"/>
                </a:lnTo>
                <a:lnTo>
                  <a:pt x="0" y="863346"/>
                </a:lnTo>
                <a:lnTo>
                  <a:pt x="3810" y="863346"/>
                </a:lnTo>
                <a:lnTo>
                  <a:pt x="3810" y="0"/>
                </a:lnTo>
              </a:path>
            </a:pathLst>
          </a:custGeom>
          <a:ln w="3175">
            <a:solidFill>
              <a:srgbClr val="000000"/>
            </a:solidFill>
          </a:ln>
        </p:spPr>
        <p:txBody>
          <a:bodyPr wrap="square" lIns="0" tIns="0" rIns="0" bIns="0" rtlCol="0"/>
          <a:lstStyle/>
          <a:p>
            <a:endParaRPr/>
          </a:p>
        </p:txBody>
      </p:sp>
      <p:sp>
        <p:nvSpPr>
          <p:cNvPr id="435" name="object 435"/>
          <p:cNvSpPr/>
          <p:nvPr/>
        </p:nvSpPr>
        <p:spPr>
          <a:xfrm>
            <a:off x="4548633" y="3975741"/>
            <a:ext cx="3810" cy="451484"/>
          </a:xfrm>
          <a:custGeom>
            <a:avLst/>
            <a:gdLst/>
            <a:ahLst/>
            <a:cxnLst/>
            <a:rect l="l" t="t" r="r" b="b"/>
            <a:pathLst>
              <a:path w="3810" h="451485">
                <a:moveTo>
                  <a:pt x="3809" y="0"/>
                </a:moveTo>
                <a:lnTo>
                  <a:pt x="0" y="0"/>
                </a:lnTo>
                <a:lnTo>
                  <a:pt x="3809" y="451103"/>
                </a:lnTo>
                <a:lnTo>
                  <a:pt x="3809" y="0"/>
                </a:lnTo>
                <a:close/>
              </a:path>
            </a:pathLst>
          </a:custGeom>
          <a:solidFill>
            <a:srgbClr val="000000"/>
          </a:solidFill>
        </p:spPr>
        <p:txBody>
          <a:bodyPr wrap="square" lIns="0" tIns="0" rIns="0" bIns="0" rtlCol="0"/>
          <a:lstStyle/>
          <a:p>
            <a:endParaRPr/>
          </a:p>
        </p:txBody>
      </p:sp>
      <p:sp>
        <p:nvSpPr>
          <p:cNvPr id="436" name="object 436"/>
          <p:cNvSpPr/>
          <p:nvPr/>
        </p:nvSpPr>
        <p:spPr>
          <a:xfrm>
            <a:off x="4548633" y="3975741"/>
            <a:ext cx="3810" cy="451484"/>
          </a:xfrm>
          <a:custGeom>
            <a:avLst/>
            <a:gdLst/>
            <a:ahLst/>
            <a:cxnLst/>
            <a:rect l="l" t="t" r="r" b="b"/>
            <a:pathLst>
              <a:path w="3810" h="451485">
                <a:moveTo>
                  <a:pt x="0" y="0"/>
                </a:moveTo>
                <a:lnTo>
                  <a:pt x="0" y="451103"/>
                </a:lnTo>
                <a:lnTo>
                  <a:pt x="3809" y="451103"/>
                </a:lnTo>
                <a:lnTo>
                  <a:pt x="0" y="0"/>
                </a:lnTo>
                <a:close/>
              </a:path>
            </a:pathLst>
          </a:custGeom>
          <a:solidFill>
            <a:srgbClr val="000000"/>
          </a:solidFill>
        </p:spPr>
        <p:txBody>
          <a:bodyPr wrap="square" lIns="0" tIns="0" rIns="0" bIns="0" rtlCol="0"/>
          <a:lstStyle/>
          <a:p>
            <a:endParaRPr/>
          </a:p>
        </p:txBody>
      </p:sp>
      <p:sp>
        <p:nvSpPr>
          <p:cNvPr id="437" name="object 437"/>
          <p:cNvSpPr/>
          <p:nvPr/>
        </p:nvSpPr>
        <p:spPr>
          <a:xfrm>
            <a:off x="4548633" y="3975741"/>
            <a:ext cx="3810" cy="451484"/>
          </a:xfrm>
          <a:custGeom>
            <a:avLst/>
            <a:gdLst/>
            <a:ahLst/>
            <a:cxnLst/>
            <a:rect l="l" t="t" r="r" b="b"/>
            <a:pathLst>
              <a:path w="3810" h="451485">
                <a:moveTo>
                  <a:pt x="3809" y="0"/>
                </a:moveTo>
                <a:lnTo>
                  <a:pt x="0" y="0"/>
                </a:lnTo>
                <a:lnTo>
                  <a:pt x="0" y="451103"/>
                </a:lnTo>
                <a:lnTo>
                  <a:pt x="3809" y="451103"/>
                </a:lnTo>
                <a:lnTo>
                  <a:pt x="3809" y="0"/>
                </a:lnTo>
              </a:path>
            </a:pathLst>
          </a:custGeom>
          <a:ln w="3175">
            <a:solidFill>
              <a:srgbClr val="000000"/>
            </a:solidFill>
          </a:ln>
        </p:spPr>
        <p:txBody>
          <a:bodyPr wrap="square" lIns="0" tIns="0" rIns="0" bIns="0" rtlCol="0"/>
          <a:lstStyle/>
          <a:p>
            <a:endParaRPr/>
          </a:p>
        </p:txBody>
      </p:sp>
      <p:sp>
        <p:nvSpPr>
          <p:cNvPr id="438" name="object 438"/>
          <p:cNvSpPr/>
          <p:nvPr/>
        </p:nvSpPr>
        <p:spPr>
          <a:xfrm>
            <a:off x="3636518" y="4218818"/>
            <a:ext cx="3810" cy="208279"/>
          </a:xfrm>
          <a:custGeom>
            <a:avLst/>
            <a:gdLst/>
            <a:ahLst/>
            <a:cxnLst/>
            <a:rect l="l" t="t" r="r" b="b"/>
            <a:pathLst>
              <a:path w="3810" h="208279">
                <a:moveTo>
                  <a:pt x="3810" y="0"/>
                </a:moveTo>
                <a:lnTo>
                  <a:pt x="0" y="0"/>
                </a:lnTo>
                <a:lnTo>
                  <a:pt x="3810" y="208025"/>
                </a:lnTo>
                <a:lnTo>
                  <a:pt x="3810" y="0"/>
                </a:lnTo>
                <a:close/>
              </a:path>
            </a:pathLst>
          </a:custGeom>
          <a:solidFill>
            <a:srgbClr val="000000"/>
          </a:solidFill>
        </p:spPr>
        <p:txBody>
          <a:bodyPr wrap="square" lIns="0" tIns="0" rIns="0" bIns="0" rtlCol="0"/>
          <a:lstStyle/>
          <a:p>
            <a:endParaRPr/>
          </a:p>
        </p:txBody>
      </p:sp>
      <p:sp>
        <p:nvSpPr>
          <p:cNvPr id="439" name="object 439"/>
          <p:cNvSpPr/>
          <p:nvPr/>
        </p:nvSpPr>
        <p:spPr>
          <a:xfrm>
            <a:off x="3636518" y="4218818"/>
            <a:ext cx="3810" cy="208279"/>
          </a:xfrm>
          <a:custGeom>
            <a:avLst/>
            <a:gdLst/>
            <a:ahLst/>
            <a:cxnLst/>
            <a:rect l="l" t="t" r="r" b="b"/>
            <a:pathLst>
              <a:path w="3810" h="208279">
                <a:moveTo>
                  <a:pt x="0" y="0"/>
                </a:moveTo>
                <a:lnTo>
                  <a:pt x="0" y="208025"/>
                </a:lnTo>
                <a:lnTo>
                  <a:pt x="3810" y="208025"/>
                </a:lnTo>
                <a:lnTo>
                  <a:pt x="0" y="0"/>
                </a:lnTo>
                <a:close/>
              </a:path>
            </a:pathLst>
          </a:custGeom>
          <a:solidFill>
            <a:srgbClr val="000000"/>
          </a:solidFill>
        </p:spPr>
        <p:txBody>
          <a:bodyPr wrap="square" lIns="0" tIns="0" rIns="0" bIns="0" rtlCol="0"/>
          <a:lstStyle/>
          <a:p>
            <a:endParaRPr/>
          </a:p>
        </p:txBody>
      </p:sp>
      <p:sp>
        <p:nvSpPr>
          <p:cNvPr id="440" name="object 440"/>
          <p:cNvSpPr/>
          <p:nvPr/>
        </p:nvSpPr>
        <p:spPr>
          <a:xfrm>
            <a:off x="3636518" y="4218818"/>
            <a:ext cx="3810" cy="208279"/>
          </a:xfrm>
          <a:custGeom>
            <a:avLst/>
            <a:gdLst/>
            <a:ahLst/>
            <a:cxnLst/>
            <a:rect l="l" t="t" r="r" b="b"/>
            <a:pathLst>
              <a:path w="3810" h="208279">
                <a:moveTo>
                  <a:pt x="3810" y="0"/>
                </a:moveTo>
                <a:lnTo>
                  <a:pt x="0" y="0"/>
                </a:lnTo>
                <a:lnTo>
                  <a:pt x="0" y="208025"/>
                </a:lnTo>
                <a:lnTo>
                  <a:pt x="3810" y="208025"/>
                </a:lnTo>
                <a:lnTo>
                  <a:pt x="3810" y="0"/>
                </a:lnTo>
              </a:path>
            </a:pathLst>
          </a:custGeom>
          <a:ln w="3175">
            <a:solidFill>
              <a:srgbClr val="000000"/>
            </a:solidFill>
          </a:ln>
        </p:spPr>
        <p:txBody>
          <a:bodyPr wrap="square" lIns="0" tIns="0" rIns="0" bIns="0" rtlCol="0"/>
          <a:lstStyle/>
          <a:p>
            <a:endParaRPr/>
          </a:p>
        </p:txBody>
      </p:sp>
      <p:sp>
        <p:nvSpPr>
          <p:cNvPr id="441" name="object 441"/>
          <p:cNvSpPr/>
          <p:nvPr/>
        </p:nvSpPr>
        <p:spPr>
          <a:xfrm>
            <a:off x="5929376" y="3126110"/>
            <a:ext cx="3810" cy="1259205"/>
          </a:xfrm>
          <a:custGeom>
            <a:avLst/>
            <a:gdLst/>
            <a:ahLst/>
            <a:cxnLst/>
            <a:rect l="l" t="t" r="r" b="b"/>
            <a:pathLst>
              <a:path w="3810" h="1259204">
                <a:moveTo>
                  <a:pt x="3810" y="0"/>
                </a:moveTo>
                <a:lnTo>
                  <a:pt x="0" y="0"/>
                </a:lnTo>
                <a:lnTo>
                  <a:pt x="3810" y="1258824"/>
                </a:lnTo>
                <a:lnTo>
                  <a:pt x="3810" y="0"/>
                </a:lnTo>
                <a:close/>
              </a:path>
            </a:pathLst>
          </a:custGeom>
          <a:solidFill>
            <a:srgbClr val="000000"/>
          </a:solidFill>
        </p:spPr>
        <p:txBody>
          <a:bodyPr wrap="square" lIns="0" tIns="0" rIns="0" bIns="0" rtlCol="0"/>
          <a:lstStyle/>
          <a:p>
            <a:endParaRPr/>
          </a:p>
        </p:txBody>
      </p:sp>
      <p:sp>
        <p:nvSpPr>
          <p:cNvPr id="442" name="object 442"/>
          <p:cNvSpPr/>
          <p:nvPr/>
        </p:nvSpPr>
        <p:spPr>
          <a:xfrm>
            <a:off x="5929376" y="3126110"/>
            <a:ext cx="3810" cy="1259205"/>
          </a:xfrm>
          <a:custGeom>
            <a:avLst/>
            <a:gdLst/>
            <a:ahLst/>
            <a:cxnLst/>
            <a:rect l="l" t="t" r="r" b="b"/>
            <a:pathLst>
              <a:path w="3810" h="1259204">
                <a:moveTo>
                  <a:pt x="0" y="0"/>
                </a:moveTo>
                <a:lnTo>
                  <a:pt x="0" y="1258824"/>
                </a:lnTo>
                <a:lnTo>
                  <a:pt x="3810" y="1258824"/>
                </a:lnTo>
                <a:lnTo>
                  <a:pt x="0" y="0"/>
                </a:lnTo>
                <a:close/>
              </a:path>
            </a:pathLst>
          </a:custGeom>
          <a:solidFill>
            <a:srgbClr val="000000"/>
          </a:solidFill>
        </p:spPr>
        <p:txBody>
          <a:bodyPr wrap="square" lIns="0" tIns="0" rIns="0" bIns="0" rtlCol="0"/>
          <a:lstStyle/>
          <a:p>
            <a:endParaRPr/>
          </a:p>
        </p:txBody>
      </p:sp>
      <p:sp>
        <p:nvSpPr>
          <p:cNvPr id="443" name="object 443"/>
          <p:cNvSpPr/>
          <p:nvPr/>
        </p:nvSpPr>
        <p:spPr>
          <a:xfrm>
            <a:off x="5929376" y="3126110"/>
            <a:ext cx="3810" cy="1259205"/>
          </a:xfrm>
          <a:custGeom>
            <a:avLst/>
            <a:gdLst/>
            <a:ahLst/>
            <a:cxnLst/>
            <a:rect l="l" t="t" r="r" b="b"/>
            <a:pathLst>
              <a:path w="3810" h="1259204">
                <a:moveTo>
                  <a:pt x="3810" y="0"/>
                </a:moveTo>
                <a:lnTo>
                  <a:pt x="0" y="0"/>
                </a:lnTo>
                <a:lnTo>
                  <a:pt x="0" y="1258824"/>
                </a:lnTo>
                <a:lnTo>
                  <a:pt x="3810" y="1258824"/>
                </a:lnTo>
                <a:lnTo>
                  <a:pt x="3810" y="0"/>
                </a:lnTo>
              </a:path>
            </a:pathLst>
          </a:custGeom>
          <a:ln w="3175">
            <a:solidFill>
              <a:srgbClr val="000000"/>
            </a:solidFill>
          </a:ln>
        </p:spPr>
        <p:txBody>
          <a:bodyPr wrap="square" lIns="0" tIns="0" rIns="0" bIns="0" rtlCol="0"/>
          <a:lstStyle/>
          <a:p>
            <a:endParaRPr/>
          </a:p>
        </p:txBody>
      </p:sp>
      <p:sp>
        <p:nvSpPr>
          <p:cNvPr id="444" name="object 444"/>
          <p:cNvSpPr/>
          <p:nvPr/>
        </p:nvSpPr>
        <p:spPr>
          <a:xfrm>
            <a:off x="5757926" y="3337947"/>
            <a:ext cx="3810" cy="1047115"/>
          </a:xfrm>
          <a:custGeom>
            <a:avLst/>
            <a:gdLst/>
            <a:ahLst/>
            <a:cxnLst/>
            <a:rect l="l" t="t" r="r" b="b"/>
            <a:pathLst>
              <a:path w="3810" h="1047114">
                <a:moveTo>
                  <a:pt x="3810" y="0"/>
                </a:moveTo>
                <a:lnTo>
                  <a:pt x="0" y="0"/>
                </a:lnTo>
                <a:lnTo>
                  <a:pt x="3810" y="1046987"/>
                </a:lnTo>
                <a:lnTo>
                  <a:pt x="3810" y="0"/>
                </a:lnTo>
                <a:close/>
              </a:path>
            </a:pathLst>
          </a:custGeom>
          <a:solidFill>
            <a:srgbClr val="000000"/>
          </a:solidFill>
        </p:spPr>
        <p:txBody>
          <a:bodyPr wrap="square" lIns="0" tIns="0" rIns="0" bIns="0" rtlCol="0"/>
          <a:lstStyle/>
          <a:p>
            <a:endParaRPr/>
          </a:p>
        </p:txBody>
      </p:sp>
      <p:sp>
        <p:nvSpPr>
          <p:cNvPr id="445" name="object 445"/>
          <p:cNvSpPr/>
          <p:nvPr/>
        </p:nvSpPr>
        <p:spPr>
          <a:xfrm>
            <a:off x="5757926" y="3337947"/>
            <a:ext cx="3810" cy="1047115"/>
          </a:xfrm>
          <a:custGeom>
            <a:avLst/>
            <a:gdLst/>
            <a:ahLst/>
            <a:cxnLst/>
            <a:rect l="l" t="t" r="r" b="b"/>
            <a:pathLst>
              <a:path w="3810" h="1047114">
                <a:moveTo>
                  <a:pt x="0" y="0"/>
                </a:moveTo>
                <a:lnTo>
                  <a:pt x="0" y="1046987"/>
                </a:lnTo>
                <a:lnTo>
                  <a:pt x="3810" y="1046987"/>
                </a:lnTo>
                <a:lnTo>
                  <a:pt x="0" y="0"/>
                </a:lnTo>
                <a:close/>
              </a:path>
            </a:pathLst>
          </a:custGeom>
          <a:solidFill>
            <a:srgbClr val="000000"/>
          </a:solidFill>
        </p:spPr>
        <p:txBody>
          <a:bodyPr wrap="square" lIns="0" tIns="0" rIns="0" bIns="0" rtlCol="0"/>
          <a:lstStyle/>
          <a:p>
            <a:endParaRPr/>
          </a:p>
        </p:txBody>
      </p:sp>
      <p:sp>
        <p:nvSpPr>
          <p:cNvPr id="446" name="object 446"/>
          <p:cNvSpPr/>
          <p:nvPr/>
        </p:nvSpPr>
        <p:spPr>
          <a:xfrm>
            <a:off x="5757926" y="3337947"/>
            <a:ext cx="3810" cy="1047115"/>
          </a:xfrm>
          <a:custGeom>
            <a:avLst/>
            <a:gdLst/>
            <a:ahLst/>
            <a:cxnLst/>
            <a:rect l="l" t="t" r="r" b="b"/>
            <a:pathLst>
              <a:path w="3810" h="1047114">
                <a:moveTo>
                  <a:pt x="3810" y="0"/>
                </a:moveTo>
                <a:lnTo>
                  <a:pt x="0" y="0"/>
                </a:lnTo>
                <a:lnTo>
                  <a:pt x="0" y="1046987"/>
                </a:lnTo>
                <a:lnTo>
                  <a:pt x="3810" y="1046987"/>
                </a:lnTo>
                <a:lnTo>
                  <a:pt x="3810" y="0"/>
                </a:lnTo>
              </a:path>
            </a:pathLst>
          </a:custGeom>
          <a:ln w="3175">
            <a:solidFill>
              <a:srgbClr val="000000"/>
            </a:solidFill>
          </a:ln>
        </p:spPr>
        <p:txBody>
          <a:bodyPr wrap="square" lIns="0" tIns="0" rIns="0" bIns="0" rtlCol="0"/>
          <a:lstStyle/>
          <a:p>
            <a:endParaRPr/>
          </a:p>
        </p:txBody>
      </p:sp>
      <p:sp>
        <p:nvSpPr>
          <p:cNvPr id="447" name="object 447"/>
          <p:cNvSpPr/>
          <p:nvPr/>
        </p:nvSpPr>
        <p:spPr>
          <a:xfrm>
            <a:off x="5588763" y="3550544"/>
            <a:ext cx="3175" cy="834390"/>
          </a:xfrm>
          <a:custGeom>
            <a:avLst/>
            <a:gdLst/>
            <a:ahLst/>
            <a:cxnLst/>
            <a:rect l="l" t="t" r="r" b="b"/>
            <a:pathLst>
              <a:path w="3175" h="834389">
                <a:moveTo>
                  <a:pt x="3048" y="0"/>
                </a:moveTo>
                <a:lnTo>
                  <a:pt x="0" y="0"/>
                </a:lnTo>
                <a:lnTo>
                  <a:pt x="3048" y="834389"/>
                </a:lnTo>
                <a:lnTo>
                  <a:pt x="3048" y="0"/>
                </a:lnTo>
                <a:close/>
              </a:path>
            </a:pathLst>
          </a:custGeom>
          <a:solidFill>
            <a:srgbClr val="000000"/>
          </a:solidFill>
        </p:spPr>
        <p:txBody>
          <a:bodyPr wrap="square" lIns="0" tIns="0" rIns="0" bIns="0" rtlCol="0"/>
          <a:lstStyle/>
          <a:p>
            <a:endParaRPr/>
          </a:p>
        </p:txBody>
      </p:sp>
      <p:sp>
        <p:nvSpPr>
          <p:cNvPr id="448" name="object 448"/>
          <p:cNvSpPr/>
          <p:nvPr/>
        </p:nvSpPr>
        <p:spPr>
          <a:xfrm>
            <a:off x="5588763" y="3550544"/>
            <a:ext cx="3175" cy="834390"/>
          </a:xfrm>
          <a:custGeom>
            <a:avLst/>
            <a:gdLst/>
            <a:ahLst/>
            <a:cxnLst/>
            <a:rect l="l" t="t" r="r" b="b"/>
            <a:pathLst>
              <a:path w="3175" h="834389">
                <a:moveTo>
                  <a:pt x="0" y="0"/>
                </a:moveTo>
                <a:lnTo>
                  <a:pt x="0" y="834389"/>
                </a:lnTo>
                <a:lnTo>
                  <a:pt x="3048" y="834389"/>
                </a:lnTo>
                <a:lnTo>
                  <a:pt x="0" y="0"/>
                </a:lnTo>
                <a:close/>
              </a:path>
            </a:pathLst>
          </a:custGeom>
          <a:solidFill>
            <a:srgbClr val="000000"/>
          </a:solidFill>
        </p:spPr>
        <p:txBody>
          <a:bodyPr wrap="square" lIns="0" tIns="0" rIns="0" bIns="0" rtlCol="0"/>
          <a:lstStyle/>
          <a:p>
            <a:endParaRPr/>
          </a:p>
        </p:txBody>
      </p:sp>
      <p:sp>
        <p:nvSpPr>
          <p:cNvPr id="449" name="object 449"/>
          <p:cNvSpPr/>
          <p:nvPr/>
        </p:nvSpPr>
        <p:spPr>
          <a:xfrm>
            <a:off x="5588763" y="3550544"/>
            <a:ext cx="3175" cy="834390"/>
          </a:xfrm>
          <a:custGeom>
            <a:avLst/>
            <a:gdLst/>
            <a:ahLst/>
            <a:cxnLst/>
            <a:rect l="l" t="t" r="r" b="b"/>
            <a:pathLst>
              <a:path w="3175" h="834389">
                <a:moveTo>
                  <a:pt x="3048" y="0"/>
                </a:moveTo>
                <a:lnTo>
                  <a:pt x="0" y="0"/>
                </a:lnTo>
                <a:lnTo>
                  <a:pt x="0" y="834389"/>
                </a:lnTo>
                <a:lnTo>
                  <a:pt x="3048" y="834389"/>
                </a:lnTo>
                <a:lnTo>
                  <a:pt x="3048" y="0"/>
                </a:lnTo>
              </a:path>
            </a:pathLst>
          </a:custGeom>
          <a:ln w="3175">
            <a:solidFill>
              <a:srgbClr val="000000"/>
            </a:solidFill>
          </a:ln>
        </p:spPr>
        <p:txBody>
          <a:bodyPr wrap="square" lIns="0" tIns="0" rIns="0" bIns="0" rtlCol="0"/>
          <a:lstStyle/>
          <a:p>
            <a:endParaRPr/>
          </a:p>
        </p:txBody>
      </p:sp>
      <p:sp>
        <p:nvSpPr>
          <p:cNvPr id="450" name="object 450"/>
          <p:cNvSpPr/>
          <p:nvPr/>
        </p:nvSpPr>
        <p:spPr>
          <a:xfrm>
            <a:off x="5418837" y="3763143"/>
            <a:ext cx="3175" cy="622300"/>
          </a:xfrm>
          <a:custGeom>
            <a:avLst/>
            <a:gdLst/>
            <a:ahLst/>
            <a:cxnLst/>
            <a:rect l="l" t="t" r="r" b="b"/>
            <a:pathLst>
              <a:path w="3175" h="622300">
                <a:moveTo>
                  <a:pt x="3047" y="0"/>
                </a:moveTo>
                <a:lnTo>
                  <a:pt x="0" y="0"/>
                </a:lnTo>
                <a:lnTo>
                  <a:pt x="3047" y="621791"/>
                </a:lnTo>
                <a:lnTo>
                  <a:pt x="3047" y="0"/>
                </a:lnTo>
                <a:close/>
              </a:path>
            </a:pathLst>
          </a:custGeom>
          <a:solidFill>
            <a:srgbClr val="000000"/>
          </a:solidFill>
        </p:spPr>
        <p:txBody>
          <a:bodyPr wrap="square" lIns="0" tIns="0" rIns="0" bIns="0" rtlCol="0"/>
          <a:lstStyle/>
          <a:p>
            <a:endParaRPr/>
          </a:p>
        </p:txBody>
      </p:sp>
      <p:sp>
        <p:nvSpPr>
          <p:cNvPr id="451" name="object 451"/>
          <p:cNvSpPr/>
          <p:nvPr/>
        </p:nvSpPr>
        <p:spPr>
          <a:xfrm>
            <a:off x="5418837" y="3763143"/>
            <a:ext cx="3175" cy="622300"/>
          </a:xfrm>
          <a:custGeom>
            <a:avLst/>
            <a:gdLst/>
            <a:ahLst/>
            <a:cxnLst/>
            <a:rect l="l" t="t" r="r" b="b"/>
            <a:pathLst>
              <a:path w="3175" h="622300">
                <a:moveTo>
                  <a:pt x="0" y="0"/>
                </a:moveTo>
                <a:lnTo>
                  <a:pt x="0" y="621791"/>
                </a:lnTo>
                <a:lnTo>
                  <a:pt x="3047" y="621791"/>
                </a:lnTo>
                <a:lnTo>
                  <a:pt x="0" y="0"/>
                </a:lnTo>
                <a:close/>
              </a:path>
            </a:pathLst>
          </a:custGeom>
          <a:solidFill>
            <a:srgbClr val="000000"/>
          </a:solidFill>
        </p:spPr>
        <p:txBody>
          <a:bodyPr wrap="square" lIns="0" tIns="0" rIns="0" bIns="0" rtlCol="0"/>
          <a:lstStyle/>
          <a:p>
            <a:endParaRPr/>
          </a:p>
        </p:txBody>
      </p:sp>
      <p:sp>
        <p:nvSpPr>
          <p:cNvPr id="452" name="object 452"/>
          <p:cNvSpPr/>
          <p:nvPr/>
        </p:nvSpPr>
        <p:spPr>
          <a:xfrm>
            <a:off x="5418837" y="3763143"/>
            <a:ext cx="3175" cy="622300"/>
          </a:xfrm>
          <a:custGeom>
            <a:avLst/>
            <a:gdLst/>
            <a:ahLst/>
            <a:cxnLst/>
            <a:rect l="l" t="t" r="r" b="b"/>
            <a:pathLst>
              <a:path w="3175" h="622300">
                <a:moveTo>
                  <a:pt x="3047" y="0"/>
                </a:moveTo>
                <a:lnTo>
                  <a:pt x="0" y="0"/>
                </a:lnTo>
                <a:lnTo>
                  <a:pt x="0" y="621791"/>
                </a:lnTo>
                <a:lnTo>
                  <a:pt x="3047" y="621791"/>
                </a:lnTo>
                <a:lnTo>
                  <a:pt x="3047" y="0"/>
                </a:lnTo>
              </a:path>
            </a:pathLst>
          </a:custGeom>
          <a:ln w="3175">
            <a:solidFill>
              <a:srgbClr val="000000"/>
            </a:solidFill>
          </a:ln>
        </p:spPr>
        <p:txBody>
          <a:bodyPr wrap="square" lIns="0" tIns="0" rIns="0" bIns="0" rtlCol="0"/>
          <a:lstStyle/>
          <a:p>
            <a:endParaRPr/>
          </a:p>
        </p:txBody>
      </p:sp>
      <p:sp>
        <p:nvSpPr>
          <p:cNvPr id="453" name="object 453"/>
          <p:cNvSpPr/>
          <p:nvPr/>
        </p:nvSpPr>
        <p:spPr>
          <a:xfrm>
            <a:off x="7113525" y="3337947"/>
            <a:ext cx="3175" cy="1093470"/>
          </a:xfrm>
          <a:custGeom>
            <a:avLst/>
            <a:gdLst/>
            <a:ahLst/>
            <a:cxnLst/>
            <a:rect l="l" t="t" r="r" b="b"/>
            <a:pathLst>
              <a:path w="3175" h="1093470">
                <a:moveTo>
                  <a:pt x="3047" y="0"/>
                </a:moveTo>
                <a:lnTo>
                  <a:pt x="0" y="0"/>
                </a:lnTo>
                <a:lnTo>
                  <a:pt x="3047" y="1093470"/>
                </a:lnTo>
                <a:lnTo>
                  <a:pt x="3047" y="0"/>
                </a:lnTo>
                <a:close/>
              </a:path>
            </a:pathLst>
          </a:custGeom>
          <a:solidFill>
            <a:srgbClr val="000000"/>
          </a:solidFill>
        </p:spPr>
        <p:txBody>
          <a:bodyPr wrap="square" lIns="0" tIns="0" rIns="0" bIns="0" rtlCol="0"/>
          <a:lstStyle/>
          <a:p>
            <a:endParaRPr/>
          </a:p>
        </p:txBody>
      </p:sp>
      <p:sp>
        <p:nvSpPr>
          <p:cNvPr id="454" name="object 454"/>
          <p:cNvSpPr/>
          <p:nvPr/>
        </p:nvSpPr>
        <p:spPr>
          <a:xfrm>
            <a:off x="7113525" y="3337947"/>
            <a:ext cx="3175" cy="1093470"/>
          </a:xfrm>
          <a:custGeom>
            <a:avLst/>
            <a:gdLst/>
            <a:ahLst/>
            <a:cxnLst/>
            <a:rect l="l" t="t" r="r" b="b"/>
            <a:pathLst>
              <a:path w="3175" h="1093470">
                <a:moveTo>
                  <a:pt x="0" y="0"/>
                </a:moveTo>
                <a:lnTo>
                  <a:pt x="0" y="1093470"/>
                </a:lnTo>
                <a:lnTo>
                  <a:pt x="3047" y="1093470"/>
                </a:lnTo>
                <a:lnTo>
                  <a:pt x="0" y="0"/>
                </a:lnTo>
                <a:close/>
              </a:path>
            </a:pathLst>
          </a:custGeom>
          <a:solidFill>
            <a:srgbClr val="000000"/>
          </a:solidFill>
        </p:spPr>
        <p:txBody>
          <a:bodyPr wrap="square" lIns="0" tIns="0" rIns="0" bIns="0" rtlCol="0"/>
          <a:lstStyle/>
          <a:p>
            <a:endParaRPr/>
          </a:p>
        </p:txBody>
      </p:sp>
      <p:sp>
        <p:nvSpPr>
          <p:cNvPr id="455" name="object 455"/>
          <p:cNvSpPr/>
          <p:nvPr/>
        </p:nvSpPr>
        <p:spPr>
          <a:xfrm>
            <a:off x="7113525" y="3337947"/>
            <a:ext cx="3175" cy="1092835"/>
          </a:xfrm>
          <a:custGeom>
            <a:avLst/>
            <a:gdLst/>
            <a:ahLst/>
            <a:cxnLst/>
            <a:rect l="l" t="t" r="r" b="b"/>
            <a:pathLst>
              <a:path w="3175" h="1092835">
                <a:moveTo>
                  <a:pt x="3047" y="0"/>
                </a:moveTo>
                <a:lnTo>
                  <a:pt x="0" y="0"/>
                </a:lnTo>
                <a:lnTo>
                  <a:pt x="0" y="1092707"/>
                </a:lnTo>
                <a:lnTo>
                  <a:pt x="3047" y="1092707"/>
                </a:lnTo>
                <a:lnTo>
                  <a:pt x="3047" y="0"/>
                </a:lnTo>
              </a:path>
            </a:pathLst>
          </a:custGeom>
          <a:ln w="3175">
            <a:solidFill>
              <a:srgbClr val="000000"/>
            </a:solidFill>
          </a:ln>
        </p:spPr>
        <p:txBody>
          <a:bodyPr wrap="square" lIns="0" tIns="0" rIns="0" bIns="0" rtlCol="0"/>
          <a:lstStyle/>
          <a:p>
            <a:endParaRPr/>
          </a:p>
        </p:txBody>
      </p:sp>
      <p:sp>
        <p:nvSpPr>
          <p:cNvPr id="456" name="object 456"/>
          <p:cNvSpPr/>
          <p:nvPr/>
        </p:nvSpPr>
        <p:spPr>
          <a:xfrm>
            <a:off x="6603746" y="3763143"/>
            <a:ext cx="3175" cy="666115"/>
          </a:xfrm>
          <a:custGeom>
            <a:avLst/>
            <a:gdLst/>
            <a:ahLst/>
            <a:cxnLst/>
            <a:rect l="l" t="t" r="r" b="b"/>
            <a:pathLst>
              <a:path w="3175" h="666114">
                <a:moveTo>
                  <a:pt x="3048" y="0"/>
                </a:moveTo>
                <a:lnTo>
                  <a:pt x="0" y="0"/>
                </a:lnTo>
                <a:lnTo>
                  <a:pt x="3048" y="665987"/>
                </a:lnTo>
                <a:lnTo>
                  <a:pt x="3048" y="0"/>
                </a:lnTo>
                <a:close/>
              </a:path>
            </a:pathLst>
          </a:custGeom>
          <a:solidFill>
            <a:srgbClr val="000000"/>
          </a:solidFill>
        </p:spPr>
        <p:txBody>
          <a:bodyPr wrap="square" lIns="0" tIns="0" rIns="0" bIns="0" rtlCol="0"/>
          <a:lstStyle/>
          <a:p>
            <a:endParaRPr/>
          </a:p>
        </p:txBody>
      </p:sp>
      <p:sp>
        <p:nvSpPr>
          <p:cNvPr id="457" name="object 457"/>
          <p:cNvSpPr/>
          <p:nvPr/>
        </p:nvSpPr>
        <p:spPr>
          <a:xfrm>
            <a:off x="6603746" y="3763143"/>
            <a:ext cx="3175" cy="669925"/>
          </a:xfrm>
          <a:custGeom>
            <a:avLst/>
            <a:gdLst/>
            <a:ahLst/>
            <a:cxnLst/>
            <a:rect l="l" t="t" r="r" b="b"/>
            <a:pathLst>
              <a:path w="3175" h="669925">
                <a:moveTo>
                  <a:pt x="0" y="0"/>
                </a:moveTo>
                <a:lnTo>
                  <a:pt x="0" y="669798"/>
                </a:lnTo>
                <a:lnTo>
                  <a:pt x="3048" y="665987"/>
                </a:lnTo>
                <a:lnTo>
                  <a:pt x="0" y="0"/>
                </a:lnTo>
                <a:close/>
              </a:path>
            </a:pathLst>
          </a:custGeom>
          <a:solidFill>
            <a:srgbClr val="000000"/>
          </a:solidFill>
        </p:spPr>
        <p:txBody>
          <a:bodyPr wrap="square" lIns="0" tIns="0" rIns="0" bIns="0" rtlCol="0"/>
          <a:lstStyle/>
          <a:p>
            <a:endParaRPr/>
          </a:p>
        </p:txBody>
      </p:sp>
      <p:sp>
        <p:nvSpPr>
          <p:cNvPr id="458" name="object 458"/>
          <p:cNvSpPr/>
          <p:nvPr/>
        </p:nvSpPr>
        <p:spPr>
          <a:xfrm>
            <a:off x="6603746" y="3763143"/>
            <a:ext cx="3175" cy="669925"/>
          </a:xfrm>
          <a:custGeom>
            <a:avLst/>
            <a:gdLst/>
            <a:ahLst/>
            <a:cxnLst/>
            <a:rect l="l" t="t" r="r" b="b"/>
            <a:pathLst>
              <a:path w="3175" h="669925">
                <a:moveTo>
                  <a:pt x="1524" y="-380"/>
                </a:moveTo>
                <a:lnTo>
                  <a:pt x="1524" y="670178"/>
                </a:lnTo>
              </a:path>
            </a:pathLst>
          </a:custGeom>
          <a:ln w="3809">
            <a:solidFill>
              <a:srgbClr val="000000"/>
            </a:solidFill>
          </a:ln>
        </p:spPr>
        <p:txBody>
          <a:bodyPr wrap="square" lIns="0" tIns="0" rIns="0" bIns="0" rtlCol="0"/>
          <a:lstStyle/>
          <a:p>
            <a:endParaRPr/>
          </a:p>
        </p:txBody>
      </p:sp>
      <p:sp>
        <p:nvSpPr>
          <p:cNvPr id="459" name="object 459"/>
          <p:cNvSpPr/>
          <p:nvPr/>
        </p:nvSpPr>
        <p:spPr>
          <a:xfrm>
            <a:off x="6603746" y="4429130"/>
            <a:ext cx="72390" cy="3810"/>
          </a:xfrm>
          <a:custGeom>
            <a:avLst/>
            <a:gdLst/>
            <a:ahLst/>
            <a:cxnLst/>
            <a:rect l="l" t="t" r="r" b="b"/>
            <a:pathLst>
              <a:path w="72389" h="3810">
                <a:moveTo>
                  <a:pt x="72390" y="0"/>
                </a:moveTo>
                <a:lnTo>
                  <a:pt x="3048" y="0"/>
                </a:lnTo>
                <a:lnTo>
                  <a:pt x="0" y="3810"/>
                </a:lnTo>
                <a:lnTo>
                  <a:pt x="72390" y="0"/>
                </a:lnTo>
                <a:close/>
              </a:path>
            </a:pathLst>
          </a:custGeom>
          <a:solidFill>
            <a:srgbClr val="000000"/>
          </a:solidFill>
        </p:spPr>
        <p:txBody>
          <a:bodyPr wrap="square" lIns="0" tIns="0" rIns="0" bIns="0" rtlCol="0"/>
          <a:lstStyle/>
          <a:p>
            <a:endParaRPr/>
          </a:p>
        </p:txBody>
      </p:sp>
      <p:sp>
        <p:nvSpPr>
          <p:cNvPr id="460" name="object 460"/>
          <p:cNvSpPr/>
          <p:nvPr/>
        </p:nvSpPr>
        <p:spPr>
          <a:xfrm>
            <a:off x="6603746" y="4429130"/>
            <a:ext cx="72390" cy="3810"/>
          </a:xfrm>
          <a:custGeom>
            <a:avLst/>
            <a:gdLst/>
            <a:ahLst/>
            <a:cxnLst/>
            <a:rect l="l" t="t" r="r" b="b"/>
            <a:pathLst>
              <a:path w="72389" h="3810">
                <a:moveTo>
                  <a:pt x="72390" y="0"/>
                </a:moveTo>
                <a:lnTo>
                  <a:pt x="0" y="3810"/>
                </a:lnTo>
                <a:lnTo>
                  <a:pt x="72390" y="3810"/>
                </a:lnTo>
                <a:lnTo>
                  <a:pt x="72390" y="0"/>
                </a:lnTo>
                <a:close/>
              </a:path>
            </a:pathLst>
          </a:custGeom>
          <a:solidFill>
            <a:srgbClr val="000000"/>
          </a:solidFill>
        </p:spPr>
        <p:txBody>
          <a:bodyPr wrap="square" lIns="0" tIns="0" rIns="0" bIns="0" rtlCol="0"/>
          <a:lstStyle/>
          <a:p>
            <a:endParaRPr/>
          </a:p>
        </p:txBody>
      </p:sp>
      <p:sp>
        <p:nvSpPr>
          <p:cNvPr id="461" name="object 461"/>
          <p:cNvSpPr/>
          <p:nvPr/>
        </p:nvSpPr>
        <p:spPr>
          <a:xfrm>
            <a:off x="6603746" y="4429130"/>
            <a:ext cx="72390" cy="3810"/>
          </a:xfrm>
          <a:custGeom>
            <a:avLst/>
            <a:gdLst/>
            <a:ahLst/>
            <a:cxnLst/>
            <a:rect l="l" t="t" r="r" b="b"/>
            <a:pathLst>
              <a:path w="72389" h="3810">
                <a:moveTo>
                  <a:pt x="3048" y="0"/>
                </a:moveTo>
                <a:lnTo>
                  <a:pt x="0" y="3810"/>
                </a:lnTo>
                <a:lnTo>
                  <a:pt x="72390" y="3810"/>
                </a:lnTo>
                <a:lnTo>
                  <a:pt x="72390" y="0"/>
                </a:lnTo>
                <a:lnTo>
                  <a:pt x="3048" y="0"/>
                </a:lnTo>
              </a:path>
            </a:pathLst>
          </a:custGeom>
          <a:ln w="3175">
            <a:solidFill>
              <a:srgbClr val="000000"/>
            </a:solidFill>
          </a:ln>
        </p:spPr>
        <p:txBody>
          <a:bodyPr wrap="square" lIns="0" tIns="0" rIns="0" bIns="0" rtlCol="0"/>
          <a:lstStyle/>
          <a:p>
            <a:endParaRPr/>
          </a:p>
        </p:txBody>
      </p:sp>
      <p:sp>
        <p:nvSpPr>
          <p:cNvPr id="462" name="object 462"/>
          <p:cNvSpPr/>
          <p:nvPr/>
        </p:nvSpPr>
        <p:spPr>
          <a:xfrm>
            <a:off x="7044182" y="4429130"/>
            <a:ext cx="71120" cy="3810"/>
          </a:xfrm>
          <a:custGeom>
            <a:avLst/>
            <a:gdLst/>
            <a:ahLst/>
            <a:cxnLst/>
            <a:rect l="l" t="t" r="r" b="b"/>
            <a:pathLst>
              <a:path w="71120" h="3810">
                <a:moveTo>
                  <a:pt x="70866" y="0"/>
                </a:moveTo>
                <a:lnTo>
                  <a:pt x="0" y="3810"/>
                </a:lnTo>
                <a:lnTo>
                  <a:pt x="70866" y="3810"/>
                </a:lnTo>
                <a:lnTo>
                  <a:pt x="70866" y="0"/>
                </a:lnTo>
                <a:close/>
              </a:path>
            </a:pathLst>
          </a:custGeom>
          <a:solidFill>
            <a:srgbClr val="000000"/>
          </a:solidFill>
        </p:spPr>
        <p:txBody>
          <a:bodyPr wrap="square" lIns="0" tIns="0" rIns="0" bIns="0" rtlCol="0"/>
          <a:lstStyle/>
          <a:p>
            <a:endParaRPr/>
          </a:p>
        </p:txBody>
      </p:sp>
      <p:sp>
        <p:nvSpPr>
          <p:cNvPr id="463" name="object 463"/>
          <p:cNvSpPr/>
          <p:nvPr/>
        </p:nvSpPr>
        <p:spPr>
          <a:xfrm>
            <a:off x="7044182" y="4429130"/>
            <a:ext cx="71120" cy="3810"/>
          </a:xfrm>
          <a:custGeom>
            <a:avLst/>
            <a:gdLst/>
            <a:ahLst/>
            <a:cxnLst/>
            <a:rect l="l" t="t" r="r" b="b"/>
            <a:pathLst>
              <a:path w="71120" h="3810">
                <a:moveTo>
                  <a:pt x="70866" y="0"/>
                </a:moveTo>
                <a:lnTo>
                  <a:pt x="0" y="0"/>
                </a:lnTo>
                <a:lnTo>
                  <a:pt x="0" y="3810"/>
                </a:lnTo>
                <a:lnTo>
                  <a:pt x="70866" y="0"/>
                </a:lnTo>
                <a:close/>
              </a:path>
            </a:pathLst>
          </a:custGeom>
          <a:solidFill>
            <a:srgbClr val="000000"/>
          </a:solidFill>
        </p:spPr>
        <p:txBody>
          <a:bodyPr wrap="square" lIns="0" tIns="0" rIns="0" bIns="0" rtlCol="0"/>
          <a:lstStyle/>
          <a:p>
            <a:endParaRPr/>
          </a:p>
        </p:txBody>
      </p:sp>
      <p:sp>
        <p:nvSpPr>
          <p:cNvPr id="464" name="object 464"/>
          <p:cNvSpPr/>
          <p:nvPr/>
        </p:nvSpPr>
        <p:spPr>
          <a:xfrm>
            <a:off x="7044182" y="4429130"/>
            <a:ext cx="71120" cy="3810"/>
          </a:xfrm>
          <a:custGeom>
            <a:avLst/>
            <a:gdLst/>
            <a:ahLst/>
            <a:cxnLst/>
            <a:rect l="l" t="t" r="r" b="b"/>
            <a:pathLst>
              <a:path w="71120" h="3810">
                <a:moveTo>
                  <a:pt x="70866" y="3810"/>
                </a:moveTo>
                <a:lnTo>
                  <a:pt x="70866" y="0"/>
                </a:lnTo>
                <a:lnTo>
                  <a:pt x="0" y="0"/>
                </a:lnTo>
                <a:lnTo>
                  <a:pt x="0" y="3810"/>
                </a:lnTo>
                <a:lnTo>
                  <a:pt x="70866" y="3810"/>
                </a:lnTo>
              </a:path>
            </a:pathLst>
          </a:custGeom>
          <a:ln w="3175">
            <a:solidFill>
              <a:srgbClr val="000000"/>
            </a:solidFill>
          </a:ln>
        </p:spPr>
        <p:txBody>
          <a:bodyPr wrap="square" lIns="0" tIns="0" rIns="0" bIns="0" rtlCol="0"/>
          <a:lstStyle/>
          <a:p>
            <a:endParaRPr/>
          </a:p>
        </p:txBody>
      </p:sp>
      <p:sp>
        <p:nvSpPr>
          <p:cNvPr id="465" name="object 465"/>
          <p:cNvSpPr/>
          <p:nvPr/>
        </p:nvSpPr>
        <p:spPr>
          <a:xfrm>
            <a:off x="3592322" y="3987932"/>
            <a:ext cx="93980" cy="3810"/>
          </a:xfrm>
          <a:custGeom>
            <a:avLst/>
            <a:gdLst/>
            <a:ahLst/>
            <a:cxnLst/>
            <a:rect l="l" t="t" r="r" b="b"/>
            <a:pathLst>
              <a:path w="93980" h="3810">
                <a:moveTo>
                  <a:pt x="93725" y="0"/>
                </a:moveTo>
                <a:lnTo>
                  <a:pt x="0" y="0"/>
                </a:lnTo>
                <a:lnTo>
                  <a:pt x="0" y="3810"/>
                </a:lnTo>
                <a:lnTo>
                  <a:pt x="93725" y="0"/>
                </a:lnTo>
                <a:close/>
              </a:path>
            </a:pathLst>
          </a:custGeom>
          <a:solidFill>
            <a:srgbClr val="000000"/>
          </a:solidFill>
        </p:spPr>
        <p:txBody>
          <a:bodyPr wrap="square" lIns="0" tIns="0" rIns="0" bIns="0" rtlCol="0"/>
          <a:lstStyle/>
          <a:p>
            <a:endParaRPr/>
          </a:p>
        </p:txBody>
      </p:sp>
      <p:sp>
        <p:nvSpPr>
          <p:cNvPr id="466" name="object 466"/>
          <p:cNvSpPr/>
          <p:nvPr/>
        </p:nvSpPr>
        <p:spPr>
          <a:xfrm>
            <a:off x="3592322" y="3987932"/>
            <a:ext cx="93980" cy="3810"/>
          </a:xfrm>
          <a:custGeom>
            <a:avLst/>
            <a:gdLst/>
            <a:ahLst/>
            <a:cxnLst/>
            <a:rect l="l" t="t" r="r" b="b"/>
            <a:pathLst>
              <a:path w="93980" h="3810">
                <a:moveTo>
                  <a:pt x="93725" y="0"/>
                </a:moveTo>
                <a:lnTo>
                  <a:pt x="0" y="3810"/>
                </a:lnTo>
                <a:lnTo>
                  <a:pt x="89916" y="3810"/>
                </a:lnTo>
                <a:lnTo>
                  <a:pt x="93725" y="0"/>
                </a:lnTo>
                <a:close/>
              </a:path>
            </a:pathLst>
          </a:custGeom>
          <a:solidFill>
            <a:srgbClr val="000000"/>
          </a:solidFill>
        </p:spPr>
        <p:txBody>
          <a:bodyPr wrap="square" lIns="0" tIns="0" rIns="0" bIns="0" rtlCol="0"/>
          <a:lstStyle/>
          <a:p>
            <a:endParaRPr/>
          </a:p>
        </p:txBody>
      </p:sp>
      <p:sp>
        <p:nvSpPr>
          <p:cNvPr id="467" name="object 467"/>
          <p:cNvSpPr/>
          <p:nvPr/>
        </p:nvSpPr>
        <p:spPr>
          <a:xfrm>
            <a:off x="3592322" y="3987932"/>
            <a:ext cx="93980" cy="3175"/>
          </a:xfrm>
          <a:custGeom>
            <a:avLst/>
            <a:gdLst/>
            <a:ahLst/>
            <a:cxnLst/>
            <a:rect l="l" t="t" r="r" b="b"/>
            <a:pathLst>
              <a:path w="93980" h="3175">
                <a:moveTo>
                  <a:pt x="0" y="0"/>
                </a:moveTo>
                <a:lnTo>
                  <a:pt x="0" y="3048"/>
                </a:lnTo>
                <a:lnTo>
                  <a:pt x="89916" y="3048"/>
                </a:lnTo>
                <a:lnTo>
                  <a:pt x="93725" y="0"/>
                </a:lnTo>
                <a:lnTo>
                  <a:pt x="0" y="0"/>
                </a:lnTo>
              </a:path>
            </a:pathLst>
          </a:custGeom>
          <a:ln w="3175">
            <a:solidFill>
              <a:srgbClr val="000000"/>
            </a:solidFill>
          </a:ln>
        </p:spPr>
        <p:txBody>
          <a:bodyPr wrap="square" lIns="0" tIns="0" rIns="0" bIns="0" rtlCol="0"/>
          <a:lstStyle/>
          <a:p>
            <a:endParaRPr/>
          </a:p>
        </p:txBody>
      </p:sp>
      <p:sp>
        <p:nvSpPr>
          <p:cNvPr id="468" name="object 468"/>
          <p:cNvSpPr/>
          <p:nvPr/>
        </p:nvSpPr>
        <p:spPr>
          <a:xfrm>
            <a:off x="3682239" y="3987932"/>
            <a:ext cx="3810" cy="232410"/>
          </a:xfrm>
          <a:custGeom>
            <a:avLst/>
            <a:gdLst/>
            <a:ahLst/>
            <a:cxnLst/>
            <a:rect l="l" t="t" r="r" b="b"/>
            <a:pathLst>
              <a:path w="3810" h="232410">
                <a:moveTo>
                  <a:pt x="3809" y="0"/>
                </a:moveTo>
                <a:lnTo>
                  <a:pt x="0" y="3810"/>
                </a:lnTo>
                <a:lnTo>
                  <a:pt x="3809" y="232410"/>
                </a:lnTo>
                <a:lnTo>
                  <a:pt x="3809" y="0"/>
                </a:lnTo>
                <a:close/>
              </a:path>
            </a:pathLst>
          </a:custGeom>
          <a:solidFill>
            <a:srgbClr val="000000"/>
          </a:solidFill>
        </p:spPr>
        <p:txBody>
          <a:bodyPr wrap="square" lIns="0" tIns="0" rIns="0" bIns="0" rtlCol="0"/>
          <a:lstStyle/>
          <a:p>
            <a:endParaRPr/>
          </a:p>
        </p:txBody>
      </p:sp>
      <p:sp>
        <p:nvSpPr>
          <p:cNvPr id="469" name="object 469"/>
          <p:cNvSpPr/>
          <p:nvPr/>
        </p:nvSpPr>
        <p:spPr>
          <a:xfrm>
            <a:off x="3682239" y="3991742"/>
            <a:ext cx="3810" cy="228600"/>
          </a:xfrm>
          <a:custGeom>
            <a:avLst/>
            <a:gdLst/>
            <a:ahLst/>
            <a:cxnLst/>
            <a:rect l="l" t="t" r="r" b="b"/>
            <a:pathLst>
              <a:path w="3810" h="228600">
                <a:moveTo>
                  <a:pt x="0" y="0"/>
                </a:moveTo>
                <a:lnTo>
                  <a:pt x="0" y="225551"/>
                </a:lnTo>
                <a:lnTo>
                  <a:pt x="3809" y="228600"/>
                </a:lnTo>
                <a:lnTo>
                  <a:pt x="0" y="0"/>
                </a:lnTo>
                <a:close/>
              </a:path>
            </a:pathLst>
          </a:custGeom>
          <a:solidFill>
            <a:srgbClr val="000000"/>
          </a:solidFill>
        </p:spPr>
        <p:txBody>
          <a:bodyPr wrap="square" lIns="0" tIns="0" rIns="0" bIns="0" rtlCol="0"/>
          <a:lstStyle/>
          <a:p>
            <a:endParaRPr/>
          </a:p>
        </p:txBody>
      </p:sp>
      <p:sp>
        <p:nvSpPr>
          <p:cNvPr id="470" name="object 470"/>
          <p:cNvSpPr/>
          <p:nvPr/>
        </p:nvSpPr>
        <p:spPr>
          <a:xfrm>
            <a:off x="3682239" y="3987932"/>
            <a:ext cx="3810" cy="232410"/>
          </a:xfrm>
          <a:custGeom>
            <a:avLst/>
            <a:gdLst/>
            <a:ahLst/>
            <a:cxnLst/>
            <a:rect l="l" t="t" r="r" b="b"/>
            <a:pathLst>
              <a:path w="3810" h="232410">
                <a:moveTo>
                  <a:pt x="3809" y="0"/>
                </a:moveTo>
                <a:lnTo>
                  <a:pt x="0" y="3048"/>
                </a:lnTo>
                <a:lnTo>
                  <a:pt x="0" y="229362"/>
                </a:lnTo>
                <a:lnTo>
                  <a:pt x="3809" y="232410"/>
                </a:lnTo>
                <a:lnTo>
                  <a:pt x="3809" y="0"/>
                </a:lnTo>
              </a:path>
            </a:pathLst>
          </a:custGeom>
          <a:ln w="3175">
            <a:solidFill>
              <a:srgbClr val="000000"/>
            </a:solidFill>
          </a:ln>
        </p:spPr>
        <p:txBody>
          <a:bodyPr wrap="square" lIns="0" tIns="0" rIns="0" bIns="0" rtlCol="0"/>
          <a:lstStyle/>
          <a:p>
            <a:endParaRPr/>
          </a:p>
        </p:txBody>
      </p:sp>
      <p:sp>
        <p:nvSpPr>
          <p:cNvPr id="471" name="object 471"/>
          <p:cNvSpPr/>
          <p:nvPr/>
        </p:nvSpPr>
        <p:spPr>
          <a:xfrm>
            <a:off x="3590799" y="4217294"/>
            <a:ext cx="95250" cy="3175"/>
          </a:xfrm>
          <a:custGeom>
            <a:avLst/>
            <a:gdLst/>
            <a:ahLst/>
            <a:cxnLst/>
            <a:rect l="l" t="t" r="r" b="b"/>
            <a:pathLst>
              <a:path w="95250" h="3175">
                <a:moveTo>
                  <a:pt x="91440" y="0"/>
                </a:moveTo>
                <a:lnTo>
                  <a:pt x="0" y="3048"/>
                </a:lnTo>
                <a:lnTo>
                  <a:pt x="95250" y="3048"/>
                </a:lnTo>
                <a:lnTo>
                  <a:pt x="91440" y="0"/>
                </a:lnTo>
                <a:close/>
              </a:path>
            </a:pathLst>
          </a:custGeom>
          <a:solidFill>
            <a:srgbClr val="000000"/>
          </a:solidFill>
        </p:spPr>
        <p:txBody>
          <a:bodyPr wrap="square" lIns="0" tIns="0" rIns="0" bIns="0" rtlCol="0"/>
          <a:lstStyle/>
          <a:p>
            <a:endParaRPr/>
          </a:p>
        </p:txBody>
      </p:sp>
      <p:sp>
        <p:nvSpPr>
          <p:cNvPr id="472" name="object 472"/>
          <p:cNvSpPr/>
          <p:nvPr/>
        </p:nvSpPr>
        <p:spPr>
          <a:xfrm>
            <a:off x="3590799" y="4217294"/>
            <a:ext cx="91440" cy="3175"/>
          </a:xfrm>
          <a:custGeom>
            <a:avLst/>
            <a:gdLst/>
            <a:ahLst/>
            <a:cxnLst/>
            <a:rect l="l" t="t" r="r" b="b"/>
            <a:pathLst>
              <a:path w="91439" h="3175">
                <a:moveTo>
                  <a:pt x="91440" y="0"/>
                </a:moveTo>
                <a:lnTo>
                  <a:pt x="3048" y="0"/>
                </a:lnTo>
                <a:lnTo>
                  <a:pt x="0" y="3048"/>
                </a:lnTo>
                <a:lnTo>
                  <a:pt x="91440" y="0"/>
                </a:lnTo>
                <a:close/>
              </a:path>
            </a:pathLst>
          </a:custGeom>
          <a:solidFill>
            <a:srgbClr val="000000"/>
          </a:solidFill>
        </p:spPr>
        <p:txBody>
          <a:bodyPr wrap="square" lIns="0" tIns="0" rIns="0" bIns="0" rtlCol="0"/>
          <a:lstStyle/>
          <a:p>
            <a:endParaRPr/>
          </a:p>
        </p:txBody>
      </p:sp>
      <p:sp>
        <p:nvSpPr>
          <p:cNvPr id="473" name="object 473"/>
          <p:cNvSpPr/>
          <p:nvPr/>
        </p:nvSpPr>
        <p:spPr>
          <a:xfrm>
            <a:off x="3590799" y="4217294"/>
            <a:ext cx="95250" cy="3175"/>
          </a:xfrm>
          <a:custGeom>
            <a:avLst/>
            <a:gdLst/>
            <a:ahLst/>
            <a:cxnLst/>
            <a:rect l="l" t="t" r="r" b="b"/>
            <a:pathLst>
              <a:path w="95250" h="3175">
                <a:moveTo>
                  <a:pt x="95250" y="3048"/>
                </a:moveTo>
                <a:lnTo>
                  <a:pt x="91440" y="0"/>
                </a:lnTo>
                <a:lnTo>
                  <a:pt x="3048" y="0"/>
                </a:lnTo>
                <a:lnTo>
                  <a:pt x="0" y="3048"/>
                </a:lnTo>
                <a:lnTo>
                  <a:pt x="95250" y="3048"/>
                </a:lnTo>
              </a:path>
            </a:pathLst>
          </a:custGeom>
          <a:ln w="3175">
            <a:solidFill>
              <a:srgbClr val="000000"/>
            </a:solidFill>
          </a:ln>
        </p:spPr>
        <p:txBody>
          <a:bodyPr wrap="square" lIns="0" tIns="0" rIns="0" bIns="0" rtlCol="0"/>
          <a:lstStyle/>
          <a:p>
            <a:endParaRPr/>
          </a:p>
        </p:txBody>
      </p:sp>
      <p:sp>
        <p:nvSpPr>
          <p:cNvPr id="474" name="object 474"/>
          <p:cNvSpPr/>
          <p:nvPr/>
        </p:nvSpPr>
        <p:spPr>
          <a:xfrm>
            <a:off x="3590799" y="3989456"/>
            <a:ext cx="3175" cy="231140"/>
          </a:xfrm>
          <a:custGeom>
            <a:avLst/>
            <a:gdLst/>
            <a:ahLst/>
            <a:cxnLst/>
            <a:rect l="l" t="t" r="r" b="b"/>
            <a:pathLst>
              <a:path w="3175" h="231139">
                <a:moveTo>
                  <a:pt x="0" y="0"/>
                </a:moveTo>
                <a:lnTo>
                  <a:pt x="0" y="230886"/>
                </a:lnTo>
                <a:lnTo>
                  <a:pt x="3048" y="227838"/>
                </a:lnTo>
                <a:lnTo>
                  <a:pt x="0" y="0"/>
                </a:lnTo>
                <a:close/>
              </a:path>
            </a:pathLst>
          </a:custGeom>
          <a:solidFill>
            <a:srgbClr val="000000"/>
          </a:solidFill>
        </p:spPr>
        <p:txBody>
          <a:bodyPr wrap="square" lIns="0" tIns="0" rIns="0" bIns="0" rtlCol="0"/>
          <a:lstStyle/>
          <a:p>
            <a:endParaRPr/>
          </a:p>
        </p:txBody>
      </p:sp>
      <p:sp>
        <p:nvSpPr>
          <p:cNvPr id="475" name="object 475"/>
          <p:cNvSpPr/>
          <p:nvPr/>
        </p:nvSpPr>
        <p:spPr>
          <a:xfrm>
            <a:off x="3590799" y="3989456"/>
            <a:ext cx="3175" cy="227965"/>
          </a:xfrm>
          <a:custGeom>
            <a:avLst/>
            <a:gdLst/>
            <a:ahLst/>
            <a:cxnLst/>
            <a:rect l="l" t="t" r="r" b="b"/>
            <a:pathLst>
              <a:path w="3175" h="227964">
                <a:moveTo>
                  <a:pt x="3048" y="0"/>
                </a:moveTo>
                <a:lnTo>
                  <a:pt x="0" y="0"/>
                </a:lnTo>
                <a:lnTo>
                  <a:pt x="3048" y="227838"/>
                </a:lnTo>
                <a:lnTo>
                  <a:pt x="3048" y="0"/>
                </a:lnTo>
                <a:close/>
              </a:path>
            </a:pathLst>
          </a:custGeom>
          <a:solidFill>
            <a:srgbClr val="000000"/>
          </a:solidFill>
        </p:spPr>
        <p:txBody>
          <a:bodyPr wrap="square" lIns="0" tIns="0" rIns="0" bIns="0" rtlCol="0"/>
          <a:lstStyle/>
          <a:p>
            <a:endParaRPr/>
          </a:p>
        </p:txBody>
      </p:sp>
      <p:sp>
        <p:nvSpPr>
          <p:cNvPr id="476" name="object 476"/>
          <p:cNvSpPr/>
          <p:nvPr/>
        </p:nvSpPr>
        <p:spPr>
          <a:xfrm>
            <a:off x="3590799" y="3989456"/>
            <a:ext cx="3175" cy="231140"/>
          </a:xfrm>
          <a:custGeom>
            <a:avLst/>
            <a:gdLst/>
            <a:ahLst/>
            <a:cxnLst/>
            <a:rect l="l" t="t" r="r" b="b"/>
            <a:pathLst>
              <a:path w="3175" h="231139">
                <a:moveTo>
                  <a:pt x="0" y="230886"/>
                </a:moveTo>
                <a:lnTo>
                  <a:pt x="3048" y="227838"/>
                </a:lnTo>
                <a:lnTo>
                  <a:pt x="3048" y="0"/>
                </a:lnTo>
                <a:lnTo>
                  <a:pt x="0" y="0"/>
                </a:lnTo>
                <a:lnTo>
                  <a:pt x="0" y="230886"/>
                </a:lnTo>
              </a:path>
            </a:pathLst>
          </a:custGeom>
          <a:ln w="3175">
            <a:solidFill>
              <a:srgbClr val="000000"/>
            </a:solidFill>
          </a:ln>
        </p:spPr>
        <p:txBody>
          <a:bodyPr wrap="square" lIns="0" tIns="0" rIns="0" bIns="0" rtlCol="0"/>
          <a:lstStyle/>
          <a:p>
            <a:endParaRPr/>
          </a:p>
        </p:txBody>
      </p:sp>
      <p:sp>
        <p:nvSpPr>
          <p:cNvPr id="477" name="object 477"/>
          <p:cNvSpPr/>
          <p:nvPr/>
        </p:nvSpPr>
        <p:spPr>
          <a:xfrm>
            <a:off x="5349495" y="4383411"/>
            <a:ext cx="653415" cy="3810"/>
          </a:xfrm>
          <a:custGeom>
            <a:avLst/>
            <a:gdLst/>
            <a:ahLst/>
            <a:cxnLst/>
            <a:rect l="l" t="t" r="r" b="b"/>
            <a:pathLst>
              <a:path w="653414" h="3810">
                <a:moveTo>
                  <a:pt x="653034" y="0"/>
                </a:moveTo>
                <a:lnTo>
                  <a:pt x="0" y="0"/>
                </a:lnTo>
                <a:lnTo>
                  <a:pt x="0" y="3810"/>
                </a:lnTo>
                <a:lnTo>
                  <a:pt x="653034" y="0"/>
                </a:lnTo>
                <a:close/>
              </a:path>
            </a:pathLst>
          </a:custGeom>
          <a:solidFill>
            <a:srgbClr val="000000"/>
          </a:solidFill>
        </p:spPr>
        <p:txBody>
          <a:bodyPr wrap="square" lIns="0" tIns="0" rIns="0" bIns="0" rtlCol="0"/>
          <a:lstStyle/>
          <a:p>
            <a:endParaRPr/>
          </a:p>
        </p:txBody>
      </p:sp>
      <p:sp>
        <p:nvSpPr>
          <p:cNvPr id="478" name="object 478"/>
          <p:cNvSpPr/>
          <p:nvPr/>
        </p:nvSpPr>
        <p:spPr>
          <a:xfrm>
            <a:off x="5349495" y="4383411"/>
            <a:ext cx="653415" cy="3810"/>
          </a:xfrm>
          <a:custGeom>
            <a:avLst/>
            <a:gdLst/>
            <a:ahLst/>
            <a:cxnLst/>
            <a:rect l="l" t="t" r="r" b="b"/>
            <a:pathLst>
              <a:path w="653414" h="3810">
                <a:moveTo>
                  <a:pt x="653034" y="0"/>
                </a:moveTo>
                <a:lnTo>
                  <a:pt x="0" y="3810"/>
                </a:lnTo>
                <a:lnTo>
                  <a:pt x="649986" y="3810"/>
                </a:lnTo>
                <a:lnTo>
                  <a:pt x="653034" y="0"/>
                </a:lnTo>
                <a:close/>
              </a:path>
            </a:pathLst>
          </a:custGeom>
          <a:solidFill>
            <a:srgbClr val="000000"/>
          </a:solidFill>
        </p:spPr>
        <p:txBody>
          <a:bodyPr wrap="square" lIns="0" tIns="0" rIns="0" bIns="0" rtlCol="0"/>
          <a:lstStyle/>
          <a:p>
            <a:endParaRPr/>
          </a:p>
        </p:txBody>
      </p:sp>
      <p:sp>
        <p:nvSpPr>
          <p:cNvPr id="479" name="object 479"/>
          <p:cNvSpPr/>
          <p:nvPr/>
        </p:nvSpPr>
        <p:spPr>
          <a:xfrm>
            <a:off x="5349495" y="4383411"/>
            <a:ext cx="653415" cy="3810"/>
          </a:xfrm>
          <a:custGeom>
            <a:avLst/>
            <a:gdLst/>
            <a:ahLst/>
            <a:cxnLst/>
            <a:rect l="l" t="t" r="r" b="b"/>
            <a:pathLst>
              <a:path w="653414" h="3810">
                <a:moveTo>
                  <a:pt x="-380" y="1904"/>
                </a:moveTo>
                <a:lnTo>
                  <a:pt x="653415" y="1904"/>
                </a:lnTo>
              </a:path>
            </a:pathLst>
          </a:custGeom>
          <a:ln w="4572">
            <a:solidFill>
              <a:srgbClr val="000000"/>
            </a:solidFill>
          </a:ln>
        </p:spPr>
        <p:txBody>
          <a:bodyPr wrap="square" lIns="0" tIns="0" rIns="0" bIns="0" rtlCol="0"/>
          <a:lstStyle/>
          <a:p>
            <a:endParaRPr/>
          </a:p>
        </p:txBody>
      </p:sp>
      <p:sp>
        <p:nvSpPr>
          <p:cNvPr id="480" name="object 480"/>
          <p:cNvSpPr/>
          <p:nvPr/>
        </p:nvSpPr>
        <p:spPr>
          <a:xfrm>
            <a:off x="5999481" y="4383411"/>
            <a:ext cx="3175" cy="95250"/>
          </a:xfrm>
          <a:custGeom>
            <a:avLst/>
            <a:gdLst/>
            <a:ahLst/>
            <a:cxnLst/>
            <a:rect l="l" t="t" r="r" b="b"/>
            <a:pathLst>
              <a:path w="3175" h="95250">
                <a:moveTo>
                  <a:pt x="3048" y="0"/>
                </a:moveTo>
                <a:lnTo>
                  <a:pt x="0" y="3810"/>
                </a:lnTo>
                <a:lnTo>
                  <a:pt x="3048" y="95250"/>
                </a:lnTo>
                <a:lnTo>
                  <a:pt x="3048" y="0"/>
                </a:lnTo>
                <a:close/>
              </a:path>
            </a:pathLst>
          </a:custGeom>
          <a:solidFill>
            <a:srgbClr val="000000"/>
          </a:solidFill>
        </p:spPr>
        <p:txBody>
          <a:bodyPr wrap="square" lIns="0" tIns="0" rIns="0" bIns="0" rtlCol="0"/>
          <a:lstStyle/>
          <a:p>
            <a:endParaRPr/>
          </a:p>
        </p:txBody>
      </p:sp>
      <p:sp>
        <p:nvSpPr>
          <p:cNvPr id="481" name="object 481"/>
          <p:cNvSpPr/>
          <p:nvPr/>
        </p:nvSpPr>
        <p:spPr>
          <a:xfrm>
            <a:off x="5999481" y="4387221"/>
            <a:ext cx="3175" cy="91440"/>
          </a:xfrm>
          <a:custGeom>
            <a:avLst/>
            <a:gdLst/>
            <a:ahLst/>
            <a:cxnLst/>
            <a:rect l="l" t="t" r="r" b="b"/>
            <a:pathLst>
              <a:path w="3175" h="91439">
                <a:moveTo>
                  <a:pt x="0" y="0"/>
                </a:moveTo>
                <a:lnTo>
                  <a:pt x="0" y="87629"/>
                </a:lnTo>
                <a:lnTo>
                  <a:pt x="3048" y="91439"/>
                </a:lnTo>
                <a:lnTo>
                  <a:pt x="0" y="0"/>
                </a:lnTo>
                <a:close/>
              </a:path>
            </a:pathLst>
          </a:custGeom>
          <a:solidFill>
            <a:srgbClr val="000000"/>
          </a:solidFill>
        </p:spPr>
        <p:txBody>
          <a:bodyPr wrap="square" lIns="0" tIns="0" rIns="0" bIns="0" rtlCol="0"/>
          <a:lstStyle/>
          <a:p>
            <a:endParaRPr/>
          </a:p>
        </p:txBody>
      </p:sp>
      <p:sp>
        <p:nvSpPr>
          <p:cNvPr id="482" name="object 482"/>
          <p:cNvSpPr/>
          <p:nvPr/>
        </p:nvSpPr>
        <p:spPr>
          <a:xfrm>
            <a:off x="5999481" y="4383411"/>
            <a:ext cx="3175" cy="95250"/>
          </a:xfrm>
          <a:custGeom>
            <a:avLst/>
            <a:gdLst/>
            <a:ahLst/>
            <a:cxnLst/>
            <a:rect l="l" t="t" r="r" b="b"/>
            <a:pathLst>
              <a:path w="3175" h="95250">
                <a:moveTo>
                  <a:pt x="3048" y="0"/>
                </a:moveTo>
                <a:lnTo>
                  <a:pt x="0" y="3810"/>
                </a:lnTo>
                <a:lnTo>
                  <a:pt x="0" y="91440"/>
                </a:lnTo>
                <a:lnTo>
                  <a:pt x="3048" y="95250"/>
                </a:lnTo>
                <a:lnTo>
                  <a:pt x="3048" y="0"/>
                </a:lnTo>
              </a:path>
            </a:pathLst>
          </a:custGeom>
          <a:ln w="3175">
            <a:solidFill>
              <a:srgbClr val="000000"/>
            </a:solidFill>
          </a:ln>
        </p:spPr>
        <p:txBody>
          <a:bodyPr wrap="square" lIns="0" tIns="0" rIns="0" bIns="0" rtlCol="0"/>
          <a:lstStyle/>
          <a:p>
            <a:endParaRPr/>
          </a:p>
        </p:txBody>
      </p:sp>
      <p:sp>
        <p:nvSpPr>
          <p:cNvPr id="483" name="object 483"/>
          <p:cNvSpPr/>
          <p:nvPr/>
        </p:nvSpPr>
        <p:spPr>
          <a:xfrm>
            <a:off x="5347208" y="4474850"/>
            <a:ext cx="655320" cy="3810"/>
          </a:xfrm>
          <a:custGeom>
            <a:avLst/>
            <a:gdLst/>
            <a:ahLst/>
            <a:cxnLst/>
            <a:rect l="l" t="t" r="r" b="b"/>
            <a:pathLst>
              <a:path w="655320" h="3810">
                <a:moveTo>
                  <a:pt x="652272" y="0"/>
                </a:moveTo>
                <a:lnTo>
                  <a:pt x="0" y="3809"/>
                </a:lnTo>
                <a:lnTo>
                  <a:pt x="655320" y="3809"/>
                </a:lnTo>
                <a:lnTo>
                  <a:pt x="652272" y="0"/>
                </a:lnTo>
                <a:close/>
              </a:path>
            </a:pathLst>
          </a:custGeom>
          <a:solidFill>
            <a:srgbClr val="000000"/>
          </a:solidFill>
        </p:spPr>
        <p:txBody>
          <a:bodyPr wrap="square" lIns="0" tIns="0" rIns="0" bIns="0" rtlCol="0"/>
          <a:lstStyle/>
          <a:p>
            <a:endParaRPr/>
          </a:p>
        </p:txBody>
      </p:sp>
      <p:sp>
        <p:nvSpPr>
          <p:cNvPr id="484" name="object 484"/>
          <p:cNvSpPr/>
          <p:nvPr/>
        </p:nvSpPr>
        <p:spPr>
          <a:xfrm>
            <a:off x="5347208" y="4474850"/>
            <a:ext cx="652780" cy="3810"/>
          </a:xfrm>
          <a:custGeom>
            <a:avLst/>
            <a:gdLst/>
            <a:ahLst/>
            <a:cxnLst/>
            <a:rect l="l" t="t" r="r" b="b"/>
            <a:pathLst>
              <a:path w="652779" h="3810">
                <a:moveTo>
                  <a:pt x="652272" y="0"/>
                </a:moveTo>
                <a:lnTo>
                  <a:pt x="3810" y="0"/>
                </a:lnTo>
                <a:lnTo>
                  <a:pt x="0" y="3809"/>
                </a:lnTo>
                <a:lnTo>
                  <a:pt x="652272" y="0"/>
                </a:lnTo>
                <a:close/>
              </a:path>
            </a:pathLst>
          </a:custGeom>
          <a:solidFill>
            <a:srgbClr val="000000"/>
          </a:solidFill>
        </p:spPr>
        <p:txBody>
          <a:bodyPr wrap="square" lIns="0" tIns="0" rIns="0" bIns="0" rtlCol="0"/>
          <a:lstStyle/>
          <a:p>
            <a:endParaRPr/>
          </a:p>
        </p:txBody>
      </p:sp>
      <p:sp>
        <p:nvSpPr>
          <p:cNvPr id="485" name="object 485"/>
          <p:cNvSpPr/>
          <p:nvPr/>
        </p:nvSpPr>
        <p:spPr>
          <a:xfrm>
            <a:off x="5347208" y="4474850"/>
            <a:ext cx="655320" cy="3810"/>
          </a:xfrm>
          <a:custGeom>
            <a:avLst/>
            <a:gdLst/>
            <a:ahLst/>
            <a:cxnLst/>
            <a:rect l="l" t="t" r="r" b="b"/>
            <a:pathLst>
              <a:path w="655320" h="3810">
                <a:moveTo>
                  <a:pt x="-380" y="1904"/>
                </a:moveTo>
                <a:lnTo>
                  <a:pt x="655701" y="1904"/>
                </a:lnTo>
              </a:path>
            </a:pathLst>
          </a:custGeom>
          <a:ln w="4571">
            <a:solidFill>
              <a:srgbClr val="000000"/>
            </a:solidFill>
          </a:ln>
        </p:spPr>
        <p:txBody>
          <a:bodyPr wrap="square" lIns="0" tIns="0" rIns="0" bIns="0" rtlCol="0"/>
          <a:lstStyle/>
          <a:p>
            <a:endParaRPr/>
          </a:p>
        </p:txBody>
      </p:sp>
      <p:sp>
        <p:nvSpPr>
          <p:cNvPr id="486" name="object 486"/>
          <p:cNvSpPr/>
          <p:nvPr/>
        </p:nvSpPr>
        <p:spPr>
          <a:xfrm>
            <a:off x="5347208" y="4384935"/>
            <a:ext cx="3810" cy="93980"/>
          </a:xfrm>
          <a:custGeom>
            <a:avLst/>
            <a:gdLst/>
            <a:ahLst/>
            <a:cxnLst/>
            <a:rect l="l" t="t" r="r" b="b"/>
            <a:pathLst>
              <a:path w="3810" h="93979">
                <a:moveTo>
                  <a:pt x="0" y="0"/>
                </a:moveTo>
                <a:lnTo>
                  <a:pt x="0" y="93725"/>
                </a:lnTo>
                <a:lnTo>
                  <a:pt x="3810" y="89916"/>
                </a:lnTo>
                <a:lnTo>
                  <a:pt x="0" y="0"/>
                </a:lnTo>
                <a:close/>
              </a:path>
            </a:pathLst>
          </a:custGeom>
          <a:solidFill>
            <a:srgbClr val="000000"/>
          </a:solidFill>
        </p:spPr>
        <p:txBody>
          <a:bodyPr wrap="square" lIns="0" tIns="0" rIns="0" bIns="0" rtlCol="0"/>
          <a:lstStyle/>
          <a:p>
            <a:endParaRPr/>
          </a:p>
        </p:txBody>
      </p:sp>
      <p:sp>
        <p:nvSpPr>
          <p:cNvPr id="487" name="object 487"/>
          <p:cNvSpPr/>
          <p:nvPr/>
        </p:nvSpPr>
        <p:spPr>
          <a:xfrm>
            <a:off x="5347208" y="4384935"/>
            <a:ext cx="3810" cy="90170"/>
          </a:xfrm>
          <a:custGeom>
            <a:avLst/>
            <a:gdLst/>
            <a:ahLst/>
            <a:cxnLst/>
            <a:rect l="l" t="t" r="r" b="b"/>
            <a:pathLst>
              <a:path w="3810" h="90170">
                <a:moveTo>
                  <a:pt x="3810" y="0"/>
                </a:moveTo>
                <a:lnTo>
                  <a:pt x="0" y="0"/>
                </a:lnTo>
                <a:lnTo>
                  <a:pt x="3810" y="89916"/>
                </a:lnTo>
                <a:lnTo>
                  <a:pt x="3810" y="0"/>
                </a:lnTo>
                <a:close/>
              </a:path>
            </a:pathLst>
          </a:custGeom>
          <a:solidFill>
            <a:srgbClr val="000000"/>
          </a:solidFill>
        </p:spPr>
        <p:txBody>
          <a:bodyPr wrap="square" lIns="0" tIns="0" rIns="0" bIns="0" rtlCol="0"/>
          <a:lstStyle/>
          <a:p>
            <a:endParaRPr/>
          </a:p>
        </p:txBody>
      </p:sp>
      <p:sp>
        <p:nvSpPr>
          <p:cNvPr id="488" name="object 488"/>
          <p:cNvSpPr/>
          <p:nvPr/>
        </p:nvSpPr>
        <p:spPr>
          <a:xfrm>
            <a:off x="5347208" y="4384935"/>
            <a:ext cx="3810" cy="93980"/>
          </a:xfrm>
          <a:custGeom>
            <a:avLst/>
            <a:gdLst/>
            <a:ahLst/>
            <a:cxnLst/>
            <a:rect l="l" t="t" r="r" b="b"/>
            <a:pathLst>
              <a:path w="3810" h="93979">
                <a:moveTo>
                  <a:pt x="0" y="93725"/>
                </a:moveTo>
                <a:lnTo>
                  <a:pt x="3810" y="89916"/>
                </a:lnTo>
                <a:lnTo>
                  <a:pt x="3810" y="0"/>
                </a:lnTo>
                <a:lnTo>
                  <a:pt x="0" y="0"/>
                </a:lnTo>
                <a:lnTo>
                  <a:pt x="0" y="93725"/>
                </a:lnTo>
              </a:path>
            </a:pathLst>
          </a:custGeom>
          <a:ln w="3175">
            <a:solidFill>
              <a:srgbClr val="000000"/>
            </a:solidFill>
          </a:ln>
        </p:spPr>
        <p:txBody>
          <a:bodyPr wrap="square" lIns="0" tIns="0" rIns="0" bIns="0" rtlCol="0"/>
          <a:lstStyle/>
          <a:p>
            <a:endParaRPr/>
          </a:p>
        </p:txBody>
      </p:sp>
      <p:sp>
        <p:nvSpPr>
          <p:cNvPr id="489" name="object 489"/>
          <p:cNvSpPr/>
          <p:nvPr/>
        </p:nvSpPr>
        <p:spPr>
          <a:xfrm>
            <a:off x="6105399" y="4243965"/>
            <a:ext cx="3810" cy="376555"/>
          </a:xfrm>
          <a:custGeom>
            <a:avLst/>
            <a:gdLst/>
            <a:ahLst/>
            <a:cxnLst/>
            <a:rect l="l" t="t" r="r" b="b"/>
            <a:pathLst>
              <a:path w="3810" h="376554">
                <a:moveTo>
                  <a:pt x="3809" y="0"/>
                </a:moveTo>
                <a:lnTo>
                  <a:pt x="0" y="0"/>
                </a:lnTo>
                <a:lnTo>
                  <a:pt x="3809" y="376427"/>
                </a:lnTo>
                <a:lnTo>
                  <a:pt x="3809" y="0"/>
                </a:lnTo>
                <a:close/>
              </a:path>
            </a:pathLst>
          </a:custGeom>
          <a:solidFill>
            <a:srgbClr val="000000"/>
          </a:solidFill>
        </p:spPr>
        <p:txBody>
          <a:bodyPr wrap="square" lIns="0" tIns="0" rIns="0" bIns="0" rtlCol="0"/>
          <a:lstStyle/>
          <a:p>
            <a:endParaRPr/>
          </a:p>
        </p:txBody>
      </p:sp>
      <p:sp>
        <p:nvSpPr>
          <p:cNvPr id="490" name="object 490"/>
          <p:cNvSpPr/>
          <p:nvPr/>
        </p:nvSpPr>
        <p:spPr>
          <a:xfrm>
            <a:off x="6105399" y="4243965"/>
            <a:ext cx="3810" cy="376555"/>
          </a:xfrm>
          <a:custGeom>
            <a:avLst/>
            <a:gdLst/>
            <a:ahLst/>
            <a:cxnLst/>
            <a:rect l="l" t="t" r="r" b="b"/>
            <a:pathLst>
              <a:path w="3810" h="376554">
                <a:moveTo>
                  <a:pt x="0" y="0"/>
                </a:moveTo>
                <a:lnTo>
                  <a:pt x="0" y="372617"/>
                </a:lnTo>
                <a:lnTo>
                  <a:pt x="3809" y="376427"/>
                </a:lnTo>
                <a:lnTo>
                  <a:pt x="0" y="0"/>
                </a:lnTo>
                <a:close/>
              </a:path>
            </a:pathLst>
          </a:custGeom>
          <a:solidFill>
            <a:srgbClr val="000000"/>
          </a:solidFill>
        </p:spPr>
        <p:txBody>
          <a:bodyPr wrap="square" lIns="0" tIns="0" rIns="0" bIns="0" rtlCol="0"/>
          <a:lstStyle/>
          <a:p>
            <a:endParaRPr/>
          </a:p>
        </p:txBody>
      </p:sp>
      <p:sp>
        <p:nvSpPr>
          <p:cNvPr id="491" name="object 491"/>
          <p:cNvSpPr/>
          <p:nvPr/>
        </p:nvSpPr>
        <p:spPr>
          <a:xfrm>
            <a:off x="6105399" y="4243965"/>
            <a:ext cx="3810" cy="376555"/>
          </a:xfrm>
          <a:custGeom>
            <a:avLst/>
            <a:gdLst/>
            <a:ahLst/>
            <a:cxnLst/>
            <a:rect l="l" t="t" r="r" b="b"/>
            <a:pathLst>
              <a:path w="3810" h="376554">
                <a:moveTo>
                  <a:pt x="3809" y="0"/>
                </a:moveTo>
                <a:lnTo>
                  <a:pt x="0" y="0"/>
                </a:lnTo>
                <a:lnTo>
                  <a:pt x="0" y="372617"/>
                </a:lnTo>
                <a:lnTo>
                  <a:pt x="3809" y="376427"/>
                </a:lnTo>
                <a:lnTo>
                  <a:pt x="3809" y="0"/>
                </a:lnTo>
              </a:path>
            </a:pathLst>
          </a:custGeom>
          <a:ln w="3175">
            <a:solidFill>
              <a:srgbClr val="000000"/>
            </a:solidFill>
          </a:ln>
        </p:spPr>
        <p:txBody>
          <a:bodyPr wrap="square" lIns="0" tIns="0" rIns="0" bIns="0" rtlCol="0"/>
          <a:lstStyle/>
          <a:p>
            <a:endParaRPr/>
          </a:p>
        </p:txBody>
      </p:sp>
      <p:sp>
        <p:nvSpPr>
          <p:cNvPr id="492" name="object 492"/>
          <p:cNvSpPr/>
          <p:nvPr/>
        </p:nvSpPr>
        <p:spPr>
          <a:xfrm>
            <a:off x="5241290" y="4616582"/>
            <a:ext cx="868044" cy="3810"/>
          </a:xfrm>
          <a:custGeom>
            <a:avLst/>
            <a:gdLst/>
            <a:ahLst/>
            <a:cxnLst/>
            <a:rect l="l" t="t" r="r" b="b"/>
            <a:pathLst>
              <a:path w="868045" h="3810">
                <a:moveTo>
                  <a:pt x="864108" y="0"/>
                </a:moveTo>
                <a:lnTo>
                  <a:pt x="0" y="3810"/>
                </a:lnTo>
                <a:lnTo>
                  <a:pt x="867917" y="3810"/>
                </a:lnTo>
                <a:lnTo>
                  <a:pt x="864108" y="0"/>
                </a:lnTo>
                <a:close/>
              </a:path>
            </a:pathLst>
          </a:custGeom>
          <a:solidFill>
            <a:srgbClr val="000000"/>
          </a:solidFill>
        </p:spPr>
        <p:txBody>
          <a:bodyPr wrap="square" lIns="0" tIns="0" rIns="0" bIns="0" rtlCol="0"/>
          <a:lstStyle/>
          <a:p>
            <a:endParaRPr/>
          </a:p>
        </p:txBody>
      </p:sp>
      <p:sp>
        <p:nvSpPr>
          <p:cNvPr id="493" name="object 493"/>
          <p:cNvSpPr/>
          <p:nvPr/>
        </p:nvSpPr>
        <p:spPr>
          <a:xfrm>
            <a:off x="5241290" y="4616582"/>
            <a:ext cx="864235" cy="3810"/>
          </a:xfrm>
          <a:custGeom>
            <a:avLst/>
            <a:gdLst/>
            <a:ahLst/>
            <a:cxnLst/>
            <a:rect l="l" t="t" r="r" b="b"/>
            <a:pathLst>
              <a:path w="864235" h="3810">
                <a:moveTo>
                  <a:pt x="864108" y="0"/>
                </a:moveTo>
                <a:lnTo>
                  <a:pt x="3048" y="0"/>
                </a:lnTo>
                <a:lnTo>
                  <a:pt x="0" y="3810"/>
                </a:lnTo>
                <a:lnTo>
                  <a:pt x="864108" y="0"/>
                </a:lnTo>
                <a:close/>
              </a:path>
            </a:pathLst>
          </a:custGeom>
          <a:solidFill>
            <a:srgbClr val="000000"/>
          </a:solidFill>
        </p:spPr>
        <p:txBody>
          <a:bodyPr wrap="square" lIns="0" tIns="0" rIns="0" bIns="0" rtlCol="0"/>
          <a:lstStyle/>
          <a:p>
            <a:endParaRPr/>
          </a:p>
        </p:txBody>
      </p:sp>
      <p:sp>
        <p:nvSpPr>
          <p:cNvPr id="494" name="object 494"/>
          <p:cNvSpPr/>
          <p:nvPr/>
        </p:nvSpPr>
        <p:spPr>
          <a:xfrm>
            <a:off x="5241290" y="4616582"/>
            <a:ext cx="868044" cy="3810"/>
          </a:xfrm>
          <a:custGeom>
            <a:avLst/>
            <a:gdLst/>
            <a:ahLst/>
            <a:cxnLst/>
            <a:rect l="l" t="t" r="r" b="b"/>
            <a:pathLst>
              <a:path w="868045" h="3810">
                <a:moveTo>
                  <a:pt x="-380" y="1905"/>
                </a:moveTo>
                <a:lnTo>
                  <a:pt x="868298" y="1905"/>
                </a:lnTo>
              </a:path>
            </a:pathLst>
          </a:custGeom>
          <a:ln w="4572">
            <a:solidFill>
              <a:srgbClr val="000000"/>
            </a:solidFill>
          </a:ln>
        </p:spPr>
        <p:txBody>
          <a:bodyPr wrap="square" lIns="0" tIns="0" rIns="0" bIns="0" rtlCol="0"/>
          <a:lstStyle/>
          <a:p>
            <a:endParaRPr/>
          </a:p>
        </p:txBody>
      </p:sp>
      <p:sp>
        <p:nvSpPr>
          <p:cNvPr id="495" name="object 495"/>
          <p:cNvSpPr/>
          <p:nvPr/>
        </p:nvSpPr>
        <p:spPr>
          <a:xfrm>
            <a:off x="5241290" y="4234821"/>
            <a:ext cx="3175" cy="386080"/>
          </a:xfrm>
          <a:custGeom>
            <a:avLst/>
            <a:gdLst/>
            <a:ahLst/>
            <a:cxnLst/>
            <a:rect l="l" t="t" r="r" b="b"/>
            <a:pathLst>
              <a:path w="3175" h="386079">
                <a:moveTo>
                  <a:pt x="0" y="0"/>
                </a:moveTo>
                <a:lnTo>
                  <a:pt x="0" y="385572"/>
                </a:lnTo>
                <a:lnTo>
                  <a:pt x="3048" y="381761"/>
                </a:lnTo>
                <a:lnTo>
                  <a:pt x="0" y="0"/>
                </a:lnTo>
                <a:close/>
              </a:path>
            </a:pathLst>
          </a:custGeom>
          <a:solidFill>
            <a:srgbClr val="000000"/>
          </a:solidFill>
        </p:spPr>
        <p:txBody>
          <a:bodyPr wrap="square" lIns="0" tIns="0" rIns="0" bIns="0" rtlCol="0"/>
          <a:lstStyle/>
          <a:p>
            <a:endParaRPr/>
          </a:p>
        </p:txBody>
      </p:sp>
      <p:sp>
        <p:nvSpPr>
          <p:cNvPr id="496" name="object 496"/>
          <p:cNvSpPr/>
          <p:nvPr/>
        </p:nvSpPr>
        <p:spPr>
          <a:xfrm>
            <a:off x="5241290" y="4234821"/>
            <a:ext cx="3175" cy="382270"/>
          </a:xfrm>
          <a:custGeom>
            <a:avLst/>
            <a:gdLst/>
            <a:ahLst/>
            <a:cxnLst/>
            <a:rect l="l" t="t" r="r" b="b"/>
            <a:pathLst>
              <a:path w="3175" h="382270">
                <a:moveTo>
                  <a:pt x="3048" y="0"/>
                </a:moveTo>
                <a:lnTo>
                  <a:pt x="0" y="0"/>
                </a:lnTo>
                <a:lnTo>
                  <a:pt x="3048" y="381761"/>
                </a:lnTo>
                <a:lnTo>
                  <a:pt x="3048" y="0"/>
                </a:lnTo>
                <a:close/>
              </a:path>
            </a:pathLst>
          </a:custGeom>
          <a:solidFill>
            <a:srgbClr val="000000"/>
          </a:solidFill>
        </p:spPr>
        <p:txBody>
          <a:bodyPr wrap="square" lIns="0" tIns="0" rIns="0" bIns="0" rtlCol="0"/>
          <a:lstStyle/>
          <a:p>
            <a:endParaRPr/>
          </a:p>
        </p:txBody>
      </p:sp>
      <p:sp>
        <p:nvSpPr>
          <p:cNvPr id="497" name="object 497"/>
          <p:cNvSpPr/>
          <p:nvPr/>
        </p:nvSpPr>
        <p:spPr>
          <a:xfrm>
            <a:off x="5241290" y="4234821"/>
            <a:ext cx="3175" cy="386080"/>
          </a:xfrm>
          <a:custGeom>
            <a:avLst/>
            <a:gdLst/>
            <a:ahLst/>
            <a:cxnLst/>
            <a:rect l="l" t="t" r="r" b="b"/>
            <a:pathLst>
              <a:path w="3175" h="386079">
                <a:moveTo>
                  <a:pt x="1524" y="-380"/>
                </a:moveTo>
                <a:lnTo>
                  <a:pt x="1524" y="385953"/>
                </a:lnTo>
              </a:path>
            </a:pathLst>
          </a:custGeom>
          <a:ln w="3809">
            <a:solidFill>
              <a:srgbClr val="000000"/>
            </a:solidFill>
          </a:ln>
        </p:spPr>
        <p:txBody>
          <a:bodyPr wrap="square" lIns="0" tIns="0" rIns="0" bIns="0" rtlCol="0"/>
          <a:lstStyle/>
          <a:p>
            <a:endParaRPr/>
          </a:p>
        </p:txBody>
      </p:sp>
      <p:sp>
        <p:nvSpPr>
          <p:cNvPr id="498" name="object 498"/>
          <p:cNvSpPr/>
          <p:nvPr/>
        </p:nvSpPr>
        <p:spPr>
          <a:xfrm>
            <a:off x="5251958" y="4241679"/>
            <a:ext cx="855980" cy="3810"/>
          </a:xfrm>
          <a:custGeom>
            <a:avLst/>
            <a:gdLst/>
            <a:ahLst/>
            <a:cxnLst/>
            <a:rect l="l" t="t" r="r" b="b"/>
            <a:pathLst>
              <a:path w="855979" h="3810">
                <a:moveTo>
                  <a:pt x="855726" y="0"/>
                </a:moveTo>
                <a:lnTo>
                  <a:pt x="0" y="3809"/>
                </a:lnTo>
                <a:lnTo>
                  <a:pt x="855726" y="3809"/>
                </a:lnTo>
                <a:lnTo>
                  <a:pt x="855726" y="0"/>
                </a:lnTo>
                <a:close/>
              </a:path>
            </a:pathLst>
          </a:custGeom>
          <a:solidFill>
            <a:srgbClr val="000000"/>
          </a:solidFill>
        </p:spPr>
        <p:txBody>
          <a:bodyPr wrap="square" lIns="0" tIns="0" rIns="0" bIns="0" rtlCol="0"/>
          <a:lstStyle/>
          <a:p>
            <a:endParaRPr/>
          </a:p>
        </p:txBody>
      </p:sp>
      <p:sp>
        <p:nvSpPr>
          <p:cNvPr id="499" name="object 499"/>
          <p:cNvSpPr/>
          <p:nvPr/>
        </p:nvSpPr>
        <p:spPr>
          <a:xfrm>
            <a:off x="5251958" y="4241679"/>
            <a:ext cx="855980" cy="3810"/>
          </a:xfrm>
          <a:custGeom>
            <a:avLst/>
            <a:gdLst/>
            <a:ahLst/>
            <a:cxnLst/>
            <a:rect l="l" t="t" r="r" b="b"/>
            <a:pathLst>
              <a:path w="855979" h="3810">
                <a:moveTo>
                  <a:pt x="855726" y="0"/>
                </a:moveTo>
                <a:lnTo>
                  <a:pt x="0" y="0"/>
                </a:lnTo>
                <a:lnTo>
                  <a:pt x="0" y="3809"/>
                </a:lnTo>
                <a:lnTo>
                  <a:pt x="855726" y="0"/>
                </a:lnTo>
                <a:close/>
              </a:path>
            </a:pathLst>
          </a:custGeom>
          <a:solidFill>
            <a:srgbClr val="000000"/>
          </a:solidFill>
        </p:spPr>
        <p:txBody>
          <a:bodyPr wrap="square" lIns="0" tIns="0" rIns="0" bIns="0" rtlCol="0"/>
          <a:lstStyle/>
          <a:p>
            <a:endParaRPr/>
          </a:p>
        </p:txBody>
      </p:sp>
      <p:sp>
        <p:nvSpPr>
          <p:cNvPr id="500" name="object 500"/>
          <p:cNvSpPr/>
          <p:nvPr/>
        </p:nvSpPr>
        <p:spPr>
          <a:xfrm>
            <a:off x="5251958" y="4241679"/>
            <a:ext cx="855980" cy="3810"/>
          </a:xfrm>
          <a:custGeom>
            <a:avLst/>
            <a:gdLst/>
            <a:ahLst/>
            <a:cxnLst/>
            <a:rect l="l" t="t" r="r" b="b"/>
            <a:pathLst>
              <a:path w="855979" h="3810">
                <a:moveTo>
                  <a:pt x="855726" y="3809"/>
                </a:moveTo>
                <a:lnTo>
                  <a:pt x="855726" y="0"/>
                </a:lnTo>
                <a:lnTo>
                  <a:pt x="0" y="0"/>
                </a:lnTo>
                <a:lnTo>
                  <a:pt x="0" y="3809"/>
                </a:lnTo>
                <a:lnTo>
                  <a:pt x="855726" y="3809"/>
                </a:lnTo>
              </a:path>
            </a:pathLst>
          </a:custGeom>
          <a:ln w="3175">
            <a:solidFill>
              <a:srgbClr val="000000"/>
            </a:solidFill>
          </a:ln>
        </p:spPr>
        <p:txBody>
          <a:bodyPr wrap="square" lIns="0" tIns="0" rIns="0" bIns="0" rtlCol="0"/>
          <a:lstStyle/>
          <a:p>
            <a:endParaRPr/>
          </a:p>
        </p:txBody>
      </p:sp>
      <p:sp>
        <p:nvSpPr>
          <p:cNvPr id="501" name="object 501"/>
          <p:cNvSpPr/>
          <p:nvPr/>
        </p:nvSpPr>
        <p:spPr>
          <a:xfrm>
            <a:off x="6481064" y="4241679"/>
            <a:ext cx="760095" cy="3810"/>
          </a:xfrm>
          <a:custGeom>
            <a:avLst/>
            <a:gdLst/>
            <a:ahLst/>
            <a:cxnLst/>
            <a:rect l="l" t="t" r="r" b="b"/>
            <a:pathLst>
              <a:path w="760095" h="3810">
                <a:moveTo>
                  <a:pt x="759713" y="0"/>
                </a:moveTo>
                <a:lnTo>
                  <a:pt x="0" y="0"/>
                </a:lnTo>
                <a:lnTo>
                  <a:pt x="0" y="3809"/>
                </a:lnTo>
                <a:lnTo>
                  <a:pt x="759713" y="0"/>
                </a:lnTo>
                <a:close/>
              </a:path>
            </a:pathLst>
          </a:custGeom>
          <a:solidFill>
            <a:srgbClr val="000000"/>
          </a:solidFill>
        </p:spPr>
        <p:txBody>
          <a:bodyPr wrap="square" lIns="0" tIns="0" rIns="0" bIns="0" rtlCol="0"/>
          <a:lstStyle/>
          <a:p>
            <a:endParaRPr/>
          </a:p>
        </p:txBody>
      </p:sp>
      <p:sp>
        <p:nvSpPr>
          <p:cNvPr id="502" name="object 502"/>
          <p:cNvSpPr/>
          <p:nvPr/>
        </p:nvSpPr>
        <p:spPr>
          <a:xfrm>
            <a:off x="6481064" y="4241679"/>
            <a:ext cx="760095" cy="3810"/>
          </a:xfrm>
          <a:custGeom>
            <a:avLst/>
            <a:gdLst/>
            <a:ahLst/>
            <a:cxnLst/>
            <a:rect l="l" t="t" r="r" b="b"/>
            <a:pathLst>
              <a:path w="760095" h="3810">
                <a:moveTo>
                  <a:pt x="759713" y="0"/>
                </a:moveTo>
                <a:lnTo>
                  <a:pt x="0" y="3809"/>
                </a:lnTo>
                <a:lnTo>
                  <a:pt x="756665" y="3809"/>
                </a:lnTo>
                <a:lnTo>
                  <a:pt x="759713" y="0"/>
                </a:lnTo>
                <a:close/>
              </a:path>
            </a:pathLst>
          </a:custGeom>
          <a:solidFill>
            <a:srgbClr val="000000"/>
          </a:solidFill>
        </p:spPr>
        <p:txBody>
          <a:bodyPr wrap="square" lIns="0" tIns="0" rIns="0" bIns="0" rtlCol="0"/>
          <a:lstStyle/>
          <a:p>
            <a:endParaRPr/>
          </a:p>
        </p:txBody>
      </p:sp>
      <p:sp>
        <p:nvSpPr>
          <p:cNvPr id="503" name="object 503"/>
          <p:cNvSpPr/>
          <p:nvPr/>
        </p:nvSpPr>
        <p:spPr>
          <a:xfrm>
            <a:off x="6481064" y="4241679"/>
            <a:ext cx="760095" cy="3810"/>
          </a:xfrm>
          <a:custGeom>
            <a:avLst/>
            <a:gdLst/>
            <a:ahLst/>
            <a:cxnLst/>
            <a:rect l="l" t="t" r="r" b="b"/>
            <a:pathLst>
              <a:path w="760095" h="3810">
                <a:moveTo>
                  <a:pt x="-380" y="1904"/>
                </a:moveTo>
                <a:lnTo>
                  <a:pt x="760094" y="1904"/>
                </a:lnTo>
              </a:path>
            </a:pathLst>
          </a:custGeom>
          <a:ln w="4571">
            <a:solidFill>
              <a:srgbClr val="000000"/>
            </a:solidFill>
          </a:ln>
        </p:spPr>
        <p:txBody>
          <a:bodyPr wrap="square" lIns="0" tIns="0" rIns="0" bIns="0" rtlCol="0"/>
          <a:lstStyle/>
          <a:p>
            <a:endParaRPr/>
          </a:p>
        </p:txBody>
      </p:sp>
      <p:sp>
        <p:nvSpPr>
          <p:cNvPr id="504" name="object 504"/>
          <p:cNvSpPr/>
          <p:nvPr/>
        </p:nvSpPr>
        <p:spPr>
          <a:xfrm>
            <a:off x="7237731" y="4241679"/>
            <a:ext cx="3175" cy="379095"/>
          </a:xfrm>
          <a:custGeom>
            <a:avLst/>
            <a:gdLst/>
            <a:ahLst/>
            <a:cxnLst/>
            <a:rect l="l" t="t" r="r" b="b"/>
            <a:pathLst>
              <a:path w="3175" h="379095">
                <a:moveTo>
                  <a:pt x="3048" y="0"/>
                </a:moveTo>
                <a:lnTo>
                  <a:pt x="0" y="3809"/>
                </a:lnTo>
                <a:lnTo>
                  <a:pt x="3048" y="378714"/>
                </a:lnTo>
                <a:lnTo>
                  <a:pt x="3048" y="0"/>
                </a:lnTo>
                <a:close/>
              </a:path>
            </a:pathLst>
          </a:custGeom>
          <a:solidFill>
            <a:srgbClr val="000000"/>
          </a:solidFill>
        </p:spPr>
        <p:txBody>
          <a:bodyPr wrap="square" lIns="0" tIns="0" rIns="0" bIns="0" rtlCol="0"/>
          <a:lstStyle/>
          <a:p>
            <a:endParaRPr/>
          </a:p>
        </p:txBody>
      </p:sp>
      <p:sp>
        <p:nvSpPr>
          <p:cNvPr id="505" name="object 505"/>
          <p:cNvSpPr/>
          <p:nvPr/>
        </p:nvSpPr>
        <p:spPr>
          <a:xfrm>
            <a:off x="7237731" y="4245488"/>
            <a:ext cx="3175" cy="375285"/>
          </a:xfrm>
          <a:custGeom>
            <a:avLst/>
            <a:gdLst/>
            <a:ahLst/>
            <a:cxnLst/>
            <a:rect l="l" t="t" r="r" b="b"/>
            <a:pathLst>
              <a:path w="3175" h="375285">
                <a:moveTo>
                  <a:pt x="0" y="0"/>
                </a:moveTo>
                <a:lnTo>
                  <a:pt x="0" y="371094"/>
                </a:lnTo>
                <a:lnTo>
                  <a:pt x="3048" y="374904"/>
                </a:lnTo>
                <a:lnTo>
                  <a:pt x="0" y="0"/>
                </a:lnTo>
                <a:close/>
              </a:path>
            </a:pathLst>
          </a:custGeom>
          <a:solidFill>
            <a:srgbClr val="000000"/>
          </a:solidFill>
        </p:spPr>
        <p:txBody>
          <a:bodyPr wrap="square" lIns="0" tIns="0" rIns="0" bIns="0" rtlCol="0"/>
          <a:lstStyle/>
          <a:p>
            <a:endParaRPr/>
          </a:p>
        </p:txBody>
      </p:sp>
      <p:sp>
        <p:nvSpPr>
          <p:cNvPr id="506" name="object 506"/>
          <p:cNvSpPr/>
          <p:nvPr/>
        </p:nvSpPr>
        <p:spPr>
          <a:xfrm>
            <a:off x="7237731" y="4241679"/>
            <a:ext cx="3175" cy="379095"/>
          </a:xfrm>
          <a:custGeom>
            <a:avLst/>
            <a:gdLst/>
            <a:ahLst/>
            <a:cxnLst/>
            <a:rect l="l" t="t" r="r" b="b"/>
            <a:pathLst>
              <a:path w="3175" h="379095">
                <a:moveTo>
                  <a:pt x="1524" y="-380"/>
                </a:moveTo>
                <a:lnTo>
                  <a:pt x="1524" y="379095"/>
                </a:lnTo>
              </a:path>
            </a:pathLst>
          </a:custGeom>
          <a:ln w="3809">
            <a:solidFill>
              <a:srgbClr val="000000"/>
            </a:solidFill>
          </a:ln>
        </p:spPr>
        <p:txBody>
          <a:bodyPr wrap="square" lIns="0" tIns="0" rIns="0" bIns="0" rtlCol="0"/>
          <a:lstStyle/>
          <a:p>
            <a:endParaRPr/>
          </a:p>
        </p:txBody>
      </p:sp>
      <p:sp>
        <p:nvSpPr>
          <p:cNvPr id="507" name="object 507"/>
          <p:cNvSpPr/>
          <p:nvPr/>
        </p:nvSpPr>
        <p:spPr>
          <a:xfrm>
            <a:off x="6478778" y="4616582"/>
            <a:ext cx="762000" cy="3810"/>
          </a:xfrm>
          <a:custGeom>
            <a:avLst/>
            <a:gdLst/>
            <a:ahLst/>
            <a:cxnLst/>
            <a:rect l="l" t="t" r="r" b="b"/>
            <a:pathLst>
              <a:path w="762000" h="3810">
                <a:moveTo>
                  <a:pt x="758951" y="0"/>
                </a:moveTo>
                <a:lnTo>
                  <a:pt x="0" y="3810"/>
                </a:lnTo>
                <a:lnTo>
                  <a:pt x="762000" y="3810"/>
                </a:lnTo>
                <a:lnTo>
                  <a:pt x="758951" y="0"/>
                </a:lnTo>
                <a:close/>
              </a:path>
            </a:pathLst>
          </a:custGeom>
          <a:solidFill>
            <a:srgbClr val="000000"/>
          </a:solidFill>
        </p:spPr>
        <p:txBody>
          <a:bodyPr wrap="square" lIns="0" tIns="0" rIns="0" bIns="0" rtlCol="0"/>
          <a:lstStyle/>
          <a:p>
            <a:endParaRPr/>
          </a:p>
        </p:txBody>
      </p:sp>
      <p:sp>
        <p:nvSpPr>
          <p:cNvPr id="508" name="object 508"/>
          <p:cNvSpPr/>
          <p:nvPr/>
        </p:nvSpPr>
        <p:spPr>
          <a:xfrm>
            <a:off x="6478778" y="4616582"/>
            <a:ext cx="759460" cy="3810"/>
          </a:xfrm>
          <a:custGeom>
            <a:avLst/>
            <a:gdLst/>
            <a:ahLst/>
            <a:cxnLst/>
            <a:rect l="l" t="t" r="r" b="b"/>
            <a:pathLst>
              <a:path w="759460" h="3810">
                <a:moveTo>
                  <a:pt x="758951" y="0"/>
                </a:moveTo>
                <a:lnTo>
                  <a:pt x="3810" y="0"/>
                </a:lnTo>
                <a:lnTo>
                  <a:pt x="0" y="3810"/>
                </a:lnTo>
                <a:lnTo>
                  <a:pt x="758951" y="0"/>
                </a:lnTo>
                <a:close/>
              </a:path>
            </a:pathLst>
          </a:custGeom>
          <a:solidFill>
            <a:srgbClr val="000000"/>
          </a:solidFill>
        </p:spPr>
        <p:txBody>
          <a:bodyPr wrap="square" lIns="0" tIns="0" rIns="0" bIns="0" rtlCol="0"/>
          <a:lstStyle/>
          <a:p>
            <a:endParaRPr/>
          </a:p>
        </p:txBody>
      </p:sp>
      <p:sp>
        <p:nvSpPr>
          <p:cNvPr id="509" name="object 509"/>
          <p:cNvSpPr/>
          <p:nvPr/>
        </p:nvSpPr>
        <p:spPr>
          <a:xfrm>
            <a:off x="6478778" y="4616582"/>
            <a:ext cx="762000" cy="3810"/>
          </a:xfrm>
          <a:custGeom>
            <a:avLst/>
            <a:gdLst/>
            <a:ahLst/>
            <a:cxnLst/>
            <a:rect l="l" t="t" r="r" b="b"/>
            <a:pathLst>
              <a:path w="762000" h="3810">
                <a:moveTo>
                  <a:pt x="-380" y="1905"/>
                </a:moveTo>
                <a:lnTo>
                  <a:pt x="762380" y="1905"/>
                </a:lnTo>
              </a:path>
            </a:pathLst>
          </a:custGeom>
          <a:ln w="4572">
            <a:solidFill>
              <a:srgbClr val="000000"/>
            </a:solidFill>
          </a:ln>
        </p:spPr>
        <p:txBody>
          <a:bodyPr wrap="square" lIns="0" tIns="0" rIns="0" bIns="0" rtlCol="0"/>
          <a:lstStyle/>
          <a:p>
            <a:endParaRPr/>
          </a:p>
        </p:txBody>
      </p:sp>
      <p:sp>
        <p:nvSpPr>
          <p:cNvPr id="510" name="object 510"/>
          <p:cNvSpPr/>
          <p:nvPr/>
        </p:nvSpPr>
        <p:spPr>
          <a:xfrm>
            <a:off x="6478778" y="4243965"/>
            <a:ext cx="3810" cy="376555"/>
          </a:xfrm>
          <a:custGeom>
            <a:avLst/>
            <a:gdLst/>
            <a:ahLst/>
            <a:cxnLst/>
            <a:rect l="l" t="t" r="r" b="b"/>
            <a:pathLst>
              <a:path w="3810" h="376554">
                <a:moveTo>
                  <a:pt x="0" y="0"/>
                </a:moveTo>
                <a:lnTo>
                  <a:pt x="0" y="376427"/>
                </a:lnTo>
                <a:lnTo>
                  <a:pt x="3810" y="372617"/>
                </a:lnTo>
                <a:lnTo>
                  <a:pt x="0" y="0"/>
                </a:lnTo>
                <a:close/>
              </a:path>
            </a:pathLst>
          </a:custGeom>
          <a:solidFill>
            <a:srgbClr val="000000"/>
          </a:solidFill>
        </p:spPr>
        <p:txBody>
          <a:bodyPr wrap="square" lIns="0" tIns="0" rIns="0" bIns="0" rtlCol="0"/>
          <a:lstStyle/>
          <a:p>
            <a:endParaRPr/>
          </a:p>
        </p:txBody>
      </p:sp>
      <p:sp>
        <p:nvSpPr>
          <p:cNvPr id="511" name="object 511"/>
          <p:cNvSpPr/>
          <p:nvPr/>
        </p:nvSpPr>
        <p:spPr>
          <a:xfrm>
            <a:off x="6478778" y="4243965"/>
            <a:ext cx="3810" cy="372745"/>
          </a:xfrm>
          <a:custGeom>
            <a:avLst/>
            <a:gdLst/>
            <a:ahLst/>
            <a:cxnLst/>
            <a:rect l="l" t="t" r="r" b="b"/>
            <a:pathLst>
              <a:path w="3810" h="372745">
                <a:moveTo>
                  <a:pt x="3810" y="0"/>
                </a:moveTo>
                <a:lnTo>
                  <a:pt x="0" y="0"/>
                </a:lnTo>
                <a:lnTo>
                  <a:pt x="3810" y="372617"/>
                </a:lnTo>
                <a:lnTo>
                  <a:pt x="3810" y="0"/>
                </a:lnTo>
                <a:close/>
              </a:path>
            </a:pathLst>
          </a:custGeom>
          <a:solidFill>
            <a:srgbClr val="000000"/>
          </a:solidFill>
        </p:spPr>
        <p:txBody>
          <a:bodyPr wrap="square" lIns="0" tIns="0" rIns="0" bIns="0" rtlCol="0"/>
          <a:lstStyle/>
          <a:p>
            <a:endParaRPr/>
          </a:p>
        </p:txBody>
      </p:sp>
      <p:sp>
        <p:nvSpPr>
          <p:cNvPr id="512" name="object 512"/>
          <p:cNvSpPr/>
          <p:nvPr/>
        </p:nvSpPr>
        <p:spPr>
          <a:xfrm>
            <a:off x="6478778" y="4243965"/>
            <a:ext cx="3810" cy="376555"/>
          </a:xfrm>
          <a:custGeom>
            <a:avLst/>
            <a:gdLst/>
            <a:ahLst/>
            <a:cxnLst/>
            <a:rect l="l" t="t" r="r" b="b"/>
            <a:pathLst>
              <a:path w="3810" h="376554">
                <a:moveTo>
                  <a:pt x="0" y="376427"/>
                </a:moveTo>
                <a:lnTo>
                  <a:pt x="3810" y="372617"/>
                </a:lnTo>
                <a:lnTo>
                  <a:pt x="3810" y="0"/>
                </a:lnTo>
                <a:lnTo>
                  <a:pt x="0" y="0"/>
                </a:lnTo>
                <a:lnTo>
                  <a:pt x="0" y="376427"/>
                </a:lnTo>
              </a:path>
            </a:pathLst>
          </a:custGeom>
          <a:ln w="3175">
            <a:solidFill>
              <a:srgbClr val="000000"/>
            </a:solidFill>
          </a:ln>
        </p:spPr>
        <p:txBody>
          <a:bodyPr wrap="square" lIns="0" tIns="0" rIns="0" bIns="0" rtlCol="0"/>
          <a:lstStyle/>
          <a:p>
            <a:endParaRPr/>
          </a:p>
        </p:txBody>
      </p:sp>
      <p:sp>
        <p:nvSpPr>
          <p:cNvPr id="513" name="object 513"/>
          <p:cNvSpPr/>
          <p:nvPr/>
        </p:nvSpPr>
        <p:spPr>
          <a:xfrm>
            <a:off x="6676137" y="4383411"/>
            <a:ext cx="369570" cy="3810"/>
          </a:xfrm>
          <a:custGeom>
            <a:avLst/>
            <a:gdLst/>
            <a:ahLst/>
            <a:cxnLst/>
            <a:rect l="l" t="t" r="r" b="b"/>
            <a:pathLst>
              <a:path w="369570" h="3810">
                <a:moveTo>
                  <a:pt x="369569" y="0"/>
                </a:moveTo>
                <a:lnTo>
                  <a:pt x="0" y="0"/>
                </a:lnTo>
                <a:lnTo>
                  <a:pt x="0" y="3810"/>
                </a:lnTo>
                <a:lnTo>
                  <a:pt x="369569" y="0"/>
                </a:lnTo>
                <a:close/>
              </a:path>
            </a:pathLst>
          </a:custGeom>
          <a:solidFill>
            <a:srgbClr val="000000"/>
          </a:solidFill>
        </p:spPr>
        <p:txBody>
          <a:bodyPr wrap="square" lIns="0" tIns="0" rIns="0" bIns="0" rtlCol="0"/>
          <a:lstStyle/>
          <a:p>
            <a:endParaRPr/>
          </a:p>
        </p:txBody>
      </p:sp>
      <p:sp>
        <p:nvSpPr>
          <p:cNvPr id="514" name="object 514"/>
          <p:cNvSpPr/>
          <p:nvPr/>
        </p:nvSpPr>
        <p:spPr>
          <a:xfrm>
            <a:off x="6676137" y="4383411"/>
            <a:ext cx="369570" cy="3810"/>
          </a:xfrm>
          <a:custGeom>
            <a:avLst/>
            <a:gdLst/>
            <a:ahLst/>
            <a:cxnLst/>
            <a:rect l="l" t="t" r="r" b="b"/>
            <a:pathLst>
              <a:path w="369570" h="3810">
                <a:moveTo>
                  <a:pt x="369569" y="0"/>
                </a:moveTo>
                <a:lnTo>
                  <a:pt x="0" y="3810"/>
                </a:lnTo>
                <a:lnTo>
                  <a:pt x="366521" y="3810"/>
                </a:lnTo>
                <a:lnTo>
                  <a:pt x="369569" y="0"/>
                </a:lnTo>
                <a:close/>
              </a:path>
            </a:pathLst>
          </a:custGeom>
          <a:solidFill>
            <a:srgbClr val="000000"/>
          </a:solidFill>
        </p:spPr>
        <p:txBody>
          <a:bodyPr wrap="square" lIns="0" tIns="0" rIns="0" bIns="0" rtlCol="0"/>
          <a:lstStyle/>
          <a:p>
            <a:endParaRPr/>
          </a:p>
        </p:txBody>
      </p:sp>
      <p:sp>
        <p:nvSpPr>
          <p:cNvPr id="515" name="object 515"/>
          <p:cNvSpPr/>
          <p:nvPr/>
        </p:nvSpPr>
        <p:spPr>
          <a:xfrm>
            <a:off x="6676137" y="4383411"/>
            <a:ext cx="369570" cy="3810"/>
          </a:xfrm>
          <a:custGeom>
            <a:avLst/>
            <a:gdLst/>
            <a:ahLst/>
            <a:cxnLst/>
            <a:rect l="l" t="t" r="r" b="b"/>
            <a:pathLst>
              <a:path w="369570" h="3810">
                <a:moveTo>
                  <a:pt x="0" y="0"/>
                </a:moveTo>
                <a:lnTo>
                  <a:pt x="0" y="3810"/>
                </a:lnTo>
                <a:lnTo>
                  <a:pt x="365759" y="3810"/>
                </a:lnTo>
                <a:lnTo>
                  <a:pt x="369569" y="0"/>
                </a:lnTo>
                <a:lnTo>
                  <a:pt x="0" y="0"/>
                </a:lnTo>
              </a:path>
            </a:pathLst>
          </a:custGeom>
          <a:ln w="3175">
            <a:solidFill>
              <a:srgbClr val="000000"/>
            </a:solidFill>
          </a:ln>
        </p:spPr>
        <p:txBody>
          <a:bodyPr wrap="square" lIns="0" tIns="0" rIns="0" bIns="0" rtlCol="0"/>
          <a:lstStyle/>
          <a:p>
            <a:endParaRPr/>
          </a:p>
        </p:txBody>
      </p:sp>
      <p:sp>
        <p:nvSpPr>
          <p:cNvPr id="516" name="object 516"/>
          <p:cNvSpPr/>
          <p:nvPr/>
        </p:nvSpPr>
        <p:spPr>
          <a:xfrm>
            <a:off x="7042658" y="4383411"/>
            <a:ext cx="3175" cy="95250"/>
          </a:xfrm>
          <a:custGeom>
            <a:avLst/>
            <a:gdLst/>
            <a:ahLst/>
            <a:cxnLst/>
            <a:rect l="l" t="t" r="r" b="b"/>
            <a:pathLst>
              <a:path w="3175" h="95250">
                <a:moveTo>
                  <a:pt x="3048" y="0"/>
                </a:moveTo>
                <a:lnTo>
                  <a:pt x="0" y="3810"/>
                </a:lnTo>
                <a:lnTo>
                  <a:pt x="3048" y="95250"/>
                </a:lnTo>
                <a:lnTo>
                  <a:pt x="3048" y="0"/>
                </a:lnTo>
                <a:close/>
              </a:path>
            </a:pathLst>
          </a:custGeom>
          <a:solidFill>
            <a:srgbClr val="000000"/>
          </a:solidFill>
        </p:spPr>
        <p:txBody>
          <a:bodyPr wrap="square" lIns="0" tIns="0" rIns="0" bIns="0" rtlCol="0"/>
          <a:lstStyle/>
          <a:p>
            <a:endParaRPr/>
          </a:p>
        </p:txBody>
      </p:sp>
      <p:sp>
        <p:nvSpPr>
          <p:cNvPr id="517" name="object 517"/>
          <p:cNvSpPr/>
          <p:nvPr/>
        </p:nvSpPr>
        <p:spPr>
          <a:xfrm>
            <a:off x="7042658" y="4387221"/>
            <a:ext cx="3175" cy="91440"/>
          </a:xfrm>
          <a:custGeom>
            <a:avLst/>
            <a:gdLst/>
            <a:ahLst/>
            <a:cxnLst/>
            <a:rect l="l" t="t" r="r" b="b"/>
            <a:pathLst>
              <a:path w="3175" h="91439">
                <a:moveTo>
                  <a:pt x="0" y="0"/>
                </a:moveTo>
                <a:lnTo>
                  <a:pt x="0" y="87629"/>
                </a:lnTo>
                <a:lnTo>
                  <a:pt x="3048" y="91439"/>
                </a:lnTo>
                <a:lnTo>
                  <a:pt x="0" y="0"/>
                </a:lnTo>
                <a:close/>
              </a:path>
            </a:pathLst>
          </a:custGeom>
          <a:solidFill>
            <a:srgbClr val="000000"/>
          </a:solidFill>
        </p:spPr>
        <p:txBody>
          <a:bodyPr wrap="square" lIns="0" tIns="0" rIns="0" bIns="0" rtlCol="0"/>
          <a:lstStyle/>
          <a:p>
            <a:endParaRPr/>
          </a:p>
        </p:txBody>
      </p:sp>
      <p:sp>
        <p:nvSpPr>
          <p:cNvPr id="518" name="object 518"/>
          <p:cNvSpPr/>
          <p:nvPr/>
        </p:nvSpPr>
        <p:spPr>
          <a:xfrm>
            <a:off x="7041896" y="4383411"/>
            <a:ext cx="3810" cy="95250"/>
          </a:xfrm>
          <a:custGeom>
            <a:avLst/>
            <a:gdLst/>
            <a:ahLst/>
            <a:cxnLst/>
            <a:rect l="l" t="t" r="r" b="b"/>
            <a:pathLst>
              <a:path w="3810" h="95250">
                <a:moveTo>
                  <a:pt x="3810" y="0"/>
                </a:moveTo>
                <a:lnTo>
                  <a:pt x="0" y="3810"/>
                </a:lnTo>
                <a:lnTo>
                  <a:pt x="0" y="91440"/>
                </a:lnTo>
                <a:lnTo>
                  <a:pt x="3810" y="95250"/>
                </a:lnTo>
                <a:lnTo>
                  <a:pt x="3810" y="0"/>
                </a:lnTo>
              </a:path>
            </a:pathLst>
          </a:custGeom>
          <a:ln w="3175">
            <a:solidFill>
              <a:srgbClr val="000000"/>
            </a:solidFill>
          </a:ln>
        </p:spPr>
        <p:txBody>
          <a:bodyPr wrap="square" lIns="0" tIns="0" rIns="0" bIns="0" rtlCol="0"/>
          <a:lstStyle/>
          <a:p>
            <a:endParaRPr/>
          </a:p>
        </p:txBody>
      </p:sp>
      <p:sp>
        <p:nvSpPr>
          <p:cNvPr id="519" name="object 519"/>
          <p:cNvSpPr/>
          <p:nvPr/>
        </p:nvSpPr>
        <p:spPr>
          <a:xfrm>
            <a:off x="6674613" y="4474850"/>
            <a:ext cx="371475" cy="3810"/>
          </a:xfrm>
          <a:custGeom>
            <a:avLst/>
            <a:gdLst/>
            <a:ahLst/>
            <a:cxnLst/>
            <a:rect l="l" t="t" r="r" b="b"/>
            <a:pathLst>
              <a:path w="371475" h="3810">
                <a:moveTo>
                  <a:pt x="368045" y="0"/>
                </a:moveTo>
                <a:lnTo>
                  <a:pt x="0" y="3809"/>
                </a:lnTo>
                <a:lnTo>
                  <a:pt x="371093" y="3809"/>
                </a:lnTo>
                <a:lnTo>
                  <a:pt x="368045" y="0"/>
                </a:lnTo>
                <a:close/>
              </a:path>
            </a:pathLst>
          </a:custGeom>
          <a:solidFill>
            <a:srgbClr val="000000"/>
          </a:solidFill>
        </p:spPr>
        <p:txBody>
          <a:bodyPr wrap="square" lIns="0" tIns="0" rIns="0" bIns="0" rtlCol="0"/>
          <a:lstStyle/>
          <a:p>
            <a:endParaRPr/>
          </a:p>
        </p:txBody>
      </p:sp>
      <p:sp>
        <p:nvSpPr>
          <p:cNvPr id="520" name="object 520"/>
          <p:cNvSpPr/>
          <p:nvPr/>
        </p:nvSpPr>
        <p:spPr>
          <a:xfrm>
            <a:off x="6674613" y="4474850"/>
            <a:ext cx="368300" cy="3810"/>
          </a:xfrm>
          <a:custGeom>
            <a:avLst/>
            <a:gdLst/>
            <a:ahLst/>
            <a:cxnLst/>
            <a:rect l="l" t="t" r="r" b="b"/>
            <a:pathLst>
              <a:path w="368300" h="3810">
                <a:moveTo>
                  <a:pt x="368045" y="0"/>
                </a:moveTo>
                <a:lnTo>
                  <a:pt x="3048" y="0"/>
                </a:lnTo>
                <a:lnTo>
                  <a:pt x="0" y="3809"/>
                </a:lnTo>
                <a:lnTo>
                  <a:pt x="368045" y="0"/>
                </a:lnTo>
                <a:close/>
              </a:path>
            </a:pathLst>
          </a:custGeom>
          <a:solidFill>
            <a:srgbClr val="000000"/>
          </a:solidFill>
        </p:spPr>
        <p:txBody>
          <a:bodyPr wrap="square" lIns="0" tIns="0" rIns="0" bIns="0" rtlCol="0"/>
          <a:lstStyle/>
          <a:p>
            <a:endParaRPr/>
          </a:p>
        </p:txBody>
      </p:sp>
      <p:sp>
        <p:nvSpPr>
          <p:cNvPr id="521" name="object 521"/>
          <p:cNvSpPr/>
          <p:nvPr/>
        </p:nvSpPr>
        <p:spPr>
          <a:xfrm>
            <a:off x="6674613" y="4474850"/>
            <a:ext cx="371475" cy="3810"/>
          </a:xfrm>
          <a:custGeom>
            <a:avLst/>
            <a:gdLst/>
            <a:ahLst/>
            <a:cxnLst/>
            <a:rect l="l" t="t" r="r" b="b"/>
            <a:pathLst>
              <a:path w="371475" h="3810">
                <a:moveTo>
                  <a:pt x="371093" y="3809"/>
                </a:moveTo>
                <a:lnTo>
                  <a:pt x="367283" y="0"/>
                </a:lnTo>
                <a:lnTo>
                  <a:pt x="3048" y="0"/>
                </a:lnTo>
                <a:lnTo>
                  <a:pt x="0" y="3809"/>
                </a:lnTo>
                <a:lnTo>
                  <a:pt x="371093" y="3809"/>
                </a:lnTo>
              </a:path>
            </a:pathLst>
          </a:custGeom>
          <a:ln w="3175">
            <a:solidFill>
              <a:srgbClr val="000000"/>
            </a:solidFill>
          </a:ln>
        </p:spPr>
        <p:txBody>
          <a:bodyPr wrap="square" lIns="0" tIns="0" rIns="0" bIns="0" rtlCol="0"/>
          <a:lstStyle/>
          <a:p>
            <a:endParaRPr/>
          </a:p>
        </p:txBody>
      </p:sp>
      <p:sp>
        <p:nvSpPr>
          <p:cNvPr id="522" name="object 522"/>
          <p:cNvSpPr/>
          <p:nvPr/>
        </p:nvSpPr>
        <p:spPr>
          <a:xfrm>
            <a:off x="6674613" y="4384935"/>
            <a:ext cx="3175" cy="93980"/>
          </a:xfrm>
          <a:custGeom>
            <a:avLst/>
            <a:gdLst/>
            <a:ahLst/>
            <a:cxnLst/>
            <a:rect l="l" t="t" r="r" b="b"/>
            <a:pathLst>
              <a:path w="3175" h="93979">
                <a:moveTo>
                  <a:pt x="0" y="0"/>
                </a:moveTo>
                <a:lnTo>
                  <a:pt x="0" y="93725"/>
                </a:lnTo>
                <a:lnTo>
                  <a:pt x="3048" y="89916"/>
                </a:lnTo>
                <a:lnTo>
                  <a:pt x="0" y="0"/>
                </a:lnTo>
                <a:close/>
              </a:path>
            </a:pathLst>
          </a:custGeom>
          <a:solidFill>
            <a:srgbClr val="000000"/>
          </a:solidFill>
        </p:spPr>
        <p:txBody>
          <a:bodyPr wrap="square" lIns="0" tIns="0" rIns="0" bIns="0" rtlCol="0"/>
          <a:lstStyle/>
          <a:p>
            <a:endParaRPr/>
          </a:p>
        </p:txBody>
      </p:sp>
      <p:sp>
        <p:nvSpPr>
          <p:cNvPr id="523" name="object 523"/>
          <p:cNvSpPr/>
          <p:nvPr/>
        </p:nvSpPr>
        <p:spPr>
          <a:xfrm>
            <a:off x="6674613" y="4384935"/>
            <a:ext cx="3175" cy="90170"/>
          </a:xfrm>
          <a:custGeom>
            <a:avLst/>
            <a:gdLst/>
            <a:ahLst/>
            <a:cxnLst/>
            <a:rect l="l" t="t" r="r" b="b"/>
            <a:pathLst>
              <a:path w="3175" h="90170">
                <a:moveTo>
                  <a:pt x="3048" y="0"/>
                </a:moveTo>
                <a:lnTo>
                  <a:pt x="0" y="0"/>
                </a:lnTo>
                <a:lnTo>
                  <a:pt x="3048" y="89916"/>
                </a:lnTo>
                <a:lnTo>
                  <a:pt x="3048" y="0"/>
                </a:lnTo>
                <a:close/>
              </a:path>
            </a:pathLst>
          </a:custGeom>
          <a:solidFill>
            <a:srgbClr val="000000"/>
          </a:solidFill>
        </p:spPr>
        <p:txBody>
          <a:bodyPr wrap="square" lIns="0" tIns="0" rIns="0" bIns="0" rtlCol="0"/>
          <a:lstStyle/>
          <a:p>
            <a:endParaRPr/>
          </a:p>
        </p:txBody>
      </p:sp>
      <p:sp>
        <p:nvSpPr>
          <p:cNvPr id="524" name="object 524"/>
          <p:cNvSpPr/>
          <p:nvPr/>
        </p:nvSpPr>
        <p:spPr>
          <a:xfrm>
            <a:off x="6674613" y="4384935"/>
            <a:ext cx="3175" cy="93980"/>
          </a:xfrm>
          <a:custGeom>
            <a:avLst/>
            <a:gdLst/>
            <a:ahLst/>
            <a:cxnLst/>
            <a:rect l="l" t="t" r="r" b="b"/>
            <a:pathLst>
              <a:path w="3175" h="93979">
                <a:moveTo>
                  <a:pt x="0" y="93725"/>
                </a:moveTo>
                <a:lnTo>
                  <a:pt x="3048" y="89916"/>
                </a:lnTo>
                <a:lnTo>
                  <a:pt x="3048" y="0"/>
                </a:lnTo>
                <a:lnTo>
                  <a:pt x="0" y="0"/>
                </a:lnTo>
                <a:lnTo>
                  <a:pt x="0" y="93725"/>
                </a:lnTo>
              </a:path>
            </a:pathLst>
          </a:custGeom>
          <a:ln w="3175">
            <a:solidFill>
              <a:srgbClr val="000000"/>
            </a:solidFill>
          </a:ln>
        </p:spPr>
        <p:txBody>
          <a:bodyPr wrap="square" lIns="0" tIns="0" rIns="0" bIns="0" rtlCol="0"/>
          <a:lstStyle/>
          <a:p>
            <a:endParaRPr/>
          </a:p>
        </p:txBody>
      </p:sp>
      <p:sp>
        <p:nvSpPr>
          <p:cNvPr id="525" name="object 525"/>
          <p:cNvSpPr/>
          <p:nvPr/>
        </p:nvSpPr>
        <p:spPr>
          <a:xfrm>
            <a:off x="3647187" y="3336422"/>
            <a:ext cx="192405" cy="3810"/>
          </a:xfrm>
          <a:custGeom>
            <a:avLst/>
            <a:gdLst/>
            <a:ahLst/>
            <a:cxnLst/>
            <a:rect l="l" t="t" r="r" b="b"/>
            <a:pathLst>
              <a:path w="192405" h="3810">
                <a:moveTo>
                  <a:pt x="192024" y="0"/>
                </a:moveTo>
                <a:lnTo>
                  <a:pt x="0" y="3809"/>
                </a:lnTo>
                <a:lnTo>
                  <a:pt x="192024" y="3809"/>
                </a:lnTo>
                <a:lnTo>
                  <a:pt x="192024" y="0"/>
                </a:lnTo>
                <a:close/>
              </a:path>
            </a:pathLst>
          </a:custGeom>
          <a:solidFill>
            <a:srgbClr val="000000"/>
          </a:solidFill>
        </p:spPr>
        <p:txBody>
          <a:bodyPr wrap="square" lIns="0" tIns="0" rIns="0" bIns="0" rtlCol="0"/>
          <a:lstStyle/>
          <a:p>
            <a:endParaRPr/>
          </a:p>
        </p:txBody>
      </p:sp>
      <p:sp>
        <p:nvSpPr>
          <p:cNvPr id="526" name="object 526"/>
          <p:cNvSpPr/>
          <p:nvPr/>
        </p:nvSpPr>
        <p:spPr>
          <a:xfrm>
            <a:off x="3647187" y="3336422"/>
            <a:ext cx="192405" cy="3810"/>
          </a:xfrm>
          <a:custGeom>
            <a:avLst/>
            <a:gdLst/>
            <a:ahLst/>
            <a:cxnLst/>
            <a:rect l="l" t="t" r="r" b="b"/>
            <a:pathLst>
              <a:path w="192405" h="3810">
                <a:moveTo>
                  <a:pt x="192024" y="0"/>
                </a:moveTo>
                <a:lnTo>
                  <a:pt x="0" y="0"/>
                </a:lnTo>
                <a:lnTo>
                  <a:pt x="0" y="3809"/>
                </a:lnTo>
                <a:lnTo>
                  <a:pt x="192024" y="0"/>
                </a:lnTo>
                <a:close/>
              </a:path>
            </a:pathLst>
          </a:custGeom>
          <a:solidFill>
            <a:srgbClr val="000000"/>
          </a:solidFill>
        </p:spPr>
        <p:txBody>
          <a:bodyPr wrap="square" lIns="0" tIns="0" rIns="0" bIns="0" rtlCol="0"/>
          <a:lstStyle/>
          <a:p>
            <a:endParaRPr/>
          </a:p>
        </p:txBody>
      </p:sp>
      <p:sp>
        <p:nvSpPr>
          <p:cNvPr id="527" name="object 527"/>
          <p:cNvSpPr/>
          <p:nvPr/>
        </p:nvSpPr>
        <p:spPr>
          <a:xfrm>
            <a:off x="3647187" y="3336422"/>
            <a:ext cx="192405" cy="3810"/>
          </a:xfrm>
          <a:custGeom>
            <a:avLst/>
            <a:gdLst/>
            <a:ahLst/>
            <a:cxnLst/>
            <a:rect l="l" t="t" r="r" b="b"/>
            <a:pathLst>
              <a:path w="192405" h="3810">
                <a:moveTo>
                  <a:pt x="192024" y="3809"/>
                </a:moveTo>
                <a:lnTo>
                  <a:pt x="192024" y="0"/>
                </a:lnTo>
                <a:lnTo>
                  <a:pt x="0" y="0"/>
                </a:lnTo>
                <a:lnTo>
                  <a:pt x="0" y="3809"/>
                </a:lnTo>
                <a:lnTo>
                  <a:pt x="192024" y="3809"/>
                </a:lnTo>
              </a:path>
            </a:pathLst>
          </a:custGeom>
          <a:ln w="3175">
            <a:solidFill>
              <a:srgbClr val="000000"/>
            </a:solidFill>
          </a:ln>
        </p:spPr>
        <p:txBody>
          <a:bodyPr wrap="square" lIns="0" tIns="0" rIns="0" bIns="0" rtlCol="0"/>
          <a:lstStyle/>
          <a:p>
            <a:endParaRPr/>
          </a:p>
        </p:txBody>
      </p:sp>
      <p:sp>
        <p:nvSpPr>
          <p:cNvPr id="528" name="object 528"/>
          <p:cNvSpPr/>
          <p:nvPr/>
        </p:nvSpPr>
        <p:spPr>
          <a:xfrm>
            <a:off x="4329177" y="3123825"/>
            <a:ext cx="3253104" cy="3810"/>
          </a:xfrm>
          <a:custGeom>
            <a:avLst/>
            <a:gdLst/>
            <a:ahLst/>
            <a:cxnLst/>
            <a:rect l="l" t="t" r="r" b="b"/>
            <a:pathLst>
              <a:path w="3253104" h="3810">
                <a:moveTo>
                  <a:pt x="3252978" y="0"/>
                </a:moveTo>
                <a:lnTo>
                  <a:pt x="0" y="0"/>
                </a:lnTo>
                <a:lnTo>
                  <a:pt x="0" y="3809"/>
                </a:lnTo>
                <a:lnTo>
                  <a:pt x="3252978" y="0"/>
                </a:lnTo>
                <a:close/>
              </a:path>
            </a:pathLst>
          </a:custGeom>
          <a:solidFill>
            <a:srgbClr val="000000"/>
          </a:solidFill>
        </p:spPr>
        <p:txBody>
          <a:bodyPr wrap="square" lIns="0" tIns="0" rIns="0" bIns="0" rtlCol="0"/>
          <a:lstStyle/>
          <a:p>
            <a:endParaRPr/>
          </a:p>
        </p:txBody>
      </p:sp>
      <p:sp>
        <p:nvSpPr>
          <p:cNvPr id="529" name="object 529"/>
          <p:cNvSpPr/>
          <p:nvPr/>
        </p:nvSpPr>
        <p:spPr>
          <a:xfrm>
            <a:off x="4329177" y="3123825"/>
            <a:ext cx="3253104" cy="3810"/>
          </a:xfrm>
          <a:custGeom>
            <a:avLst/>
            <a:gdLst/>
            <a:ahLst/>
            <a:cxnLst/>
            <a:rect l="l" t="t" r="r" b="b"/>
            <a:pathLst>
              <a:path w="3253104" h="3810">
                <a:moveTo>
                  <a:pt x="3252978" y="0"/>
                </a:moveTo>
                <a:lnTo>
                  <a:pt x="0" y="3809"/>
                </a:lnTo>
                <a:lnTo>
                  <a:pt x="3252978" y="3809"/>
                </a:lnTo>
                <a:lnTo>
                  <a:pt x="3252978" y="0"/>
                </a:lnTo>
                <a:close/>
              </a:path>
            </a:pathLst>
          </a:custGeom>
          <a:solidFill>
            <a:srgbClr val="000000"/>
          </a:solidFill>
        </p:spPr>
        <p:txBody>
          <a:bodyPr wrap="square" lIns="0" tIns="0" rIns="0" bIns="0" rtlCol="0"/>
          <a:lstStyle/>
          <a:p>
            <a:endParaRPr/>
          </a:p>
        </p:txBody>
      </p:sp>
      <p:sp>
        <p:nvSpPr>
          <p:cNvPr id="530" name="object 530"/>
          <p:cNvSpPr/>
          <p:nvPr/>
        </p:nvSpPr>
        <p:spPr>
          <a:xfrm>
            <a:off x="4329177" y="3123825"/>
            <a:ext cx="3253104" cy="3810"/>
          </a:xfrm>
          <a:custGeom>
            <a:avLst/>
            <a:gdLst/>
            <a:ahLst/>
            <a:cxnLst/>
            <a:rect l="l" t="t" r="r" b="b"/>
            <a:pathLst>
              <a:path w="3253104" h="3810">
                <a:moveTo>
                  <a:pt x="0" y="0"/>
                </a:moveTo>
                <a:lnTo>
                  <a:pt x="0" y="3809"/>
                </a:lnTo>
                <a:lnTo>
                  <a:pt x="3252978" y="3809"/>
                </a:lnTo>
                <a:lnTo>
                  <a:pt x="3252978" y="0"/>
                </a:lnTo>
                <a:lnTo>
                  <a:pt x="0" y="0"/>
                </a:lnTo>
              </a:path>
            </a:pathLst>
          </a:custGeom>
          <a:ln w="3175">
            <a:solidFill>
              <a:srgbClr val="000000"/>
            </a:solidFill>
          </a:ln>
        </p:spPr>
        <p:txBody>
          <a:bodyPr wrap="square" lIns="0" tIns="0" rIns="0" bIns="0" rtlCol="0"/>
          <a:lstStyle/>
          <a:p>
            <a:endParaRPr/>
          </a:p>
        </p:txBody>
      </p:sp>
      <p:sp>
        <p:nvSpPr>
          <p:cNvPr id="531" name="object 531"/>
          <p:cNvSpPr/>
          <p:nvPr/>
        </p:nvSpPr>
        <p:spPr>
          <a:xfrm>
            <a:off x="3647187" y="3549021"/>
            <a:ext cx="192405" cy="3810"/>
          </a:xfrm>
          <a:custGeom>
            <a:avLst/>
            <a:gdLst/>
            <a:ahLst/>
            <a:cxnLst/>
            <a:rect l="l" t="t" r="r" b="b"/>
            <a:pathLst>
              <a:path w="192405" h="3810">
                <a:moveTo>
                  <a:pt x="192024" y="0"/>
                </a:moveTo>
                <a:lnTo>
                  <a:pt x="0" y="3809"/>
                </a:lnTo>
                <a:lnTo>
                  <a:pt x="192024" y="3809"/>
                </a:lnTo>
                <a:lnTo>
                  <a:pt x="192024" y="0"/>
                </a:lnTo>
                <a:close/>
              </a:path>
            </a:pathLst>
          </a:custGeom>
          <a:solidFill>
            <a:srgbClr val="000000"/>
          </a:solidFill>
        </p:spPr>
        <p:txBody>
          <a:bodyPr wrap="square" lIns="0" tIns="0" rIns="0" bIns="0" rtlCol="0"/>
          <a:lstStyle/>
          <a:p>
            <a:endParaRPr/>
          </a:p>
        </p:txBody>
      </p:sp>
      <p:sp>
        <p:nvSpPr>
          <p:cNvPr id="532" name="object 532"/>
          <p:cNvSpPr/>
          <p:nvPr/>
        </p:nvSpPr>
        <p:spPr>
          <a:xfrm>
            <a:off x="3647187" y="3549021"/>
            <a:ext cx="192405" cy="3810"/>
          </a:xfrm>
          <a:custGeom>
            <a:avLst/>
            <a:gdLst/>
            <a:ahLst/>
            <a:cxnLst/>
            <a:rect l="l" t="t" r="r" b="b"/>
            <a:pathLst>
              <a:path w="192405" h="3810">
                <a:moveTo>
                  <a:pt x="192024" y="0"/>
                </a:moveTo>
                <a:lnTo>
                  <a:pt x="0" y="0"/>
                </a:lnTo>
                <a:lnTo>
                  <a:pt x="0" y="3809"/>
                </a:lnTo>
                <a:lnTo>
                  <a:pt x="192024" y="0"/>
                </a:lnTo>
                <a:close/>
              </a:path>
            </a:pathLst>
          </a:custGeom>
          <a:solidFill>
            <a:srgbClr val="000000"/>
          </a:solidFill>
        </p:spPr>
        <p:txBody>
          <a:bodyPr wrap="square" lIns="0" tIns="0" rIns="0" bIns="0" rtlCol="0"/>
          <a:lstStyle/>
          <a:p>
            <a:endParaRPr/>
          </a:p>
        </p:txBody>
      </p:sp>
      <p:sp>
        <p:nvSpPr>
          <p:cNvPr id="533" name="object 533"/>
          <p:cNvSpPr/>
          <p:nvPr/>
        </p:nvSpPr>
        <p:spPr>
          <a:xfrm>
            <a:off x="3647187" y="3549021"/>
            <a:ext cx="192405" cy="3810"/>
          </a:xfrm>
          <a:custGeom>
            <a:avLst/>
            <a:gdLst/>
            <a:ahLst/>
            <a:cxnLst/>
            <a:rect l="l" t="t" r="r" b="b"/>
            <a:pathLst>
              <a:path w="192405" h="3810">
                <a:moveTo>
                  <a:pt x="192024" y="3809"/>
                </a:moveTo>
                <a:lnTo>
                  <a:pt x="192024" y="0"/>
                </a:lnTo>
                <a:lnTo>
                  <a:pt x="0" y="0"/>
                </a:lnTo>
                <a:lnTo>
                  <a:pt x="0" y="3809"/>
                </a:lnTo>
                <a:lnTo>
                  <a:pt x="192024" y="3809"/>
                </a:lnTo>
              </a:path>
            </a:pathLst>
          </a:custGeom>
          <a:ln w="3175">
            <a:solidFill>
              <a:srgbClr val="000000"/>
            </a:solidFill>
          </a:ln>
        </p:spPr>
        <p:txBody>
          <a:bodyPr wrap="square" lIns="0" tIns="0" rIns="0" bIns="0" rtlCol="0"/>
          <a:lstStyle/>
          <a:p>
            <a:endParaRPr/>
          </a:p>
        </p:txBody>
      </p:sp>
      <p:sp>
        <p:nvSpPr>
          <p:cNvPr id="534" name="object 534"/>
          <p:cNvSpPr/>
          <p:nvPr/>
        </p:nvSpPr>
        <p:spPr>
          <a:xfrm>
            <a:off x="3592322" y="4778888"/>
            <a:ext cx="93980" cy="3175"/>
          </a:xfrm>
          <a:custGeom>
            <a:avLst/>
            <a:gdLst/>
            <a:ahLst/>
            <a:cxnLst/>
            <a:rect l="l" t="t" r="r" b="b"/>
            <a:pathLst>
              <a:path w="93980" h="3175">
                <a:moveTo>
                  <a:pt x="93725" y="0"/>
                </a:moveTo>
                <a:lnTo>
                  <a:pt x="0" y="0"/>
                </a:lnTo>
                <a:lnTo>
                  <a:pt x="0" y="3048"/>
                </a:lnTo>
                <a:lnTo>
                  <a:pt x="93725" y="0"/>
                </a:lnTo>
                <a:close/>
              </a:path>
            </a:pathLst>
          </a:custGeom>
          <a:solidFill>
            <a:srgbClr val="000000"/>
          </a:solidFill>
        </p:spPr>
        <p:txBody>
          <a:bodyPr wrap="square" lIns="0" tIns="0" rIns="0" bIns="0" rtlCol="0"/>
          <a:lstStyle/>
          <a:p>
            <a:endParaRPr/>
          </a:p>
        </p:txBody>
      </p:sp>
      <p:sp>
        <p:nvSpPr>
          <p:cNvPr id="535" name="object 535"/>
          <p:cNvSpPr/>
          <p:nvPr/>
        </p:nvSpPr>
        <p:spPr>
          <a:xfrm>
            <a:off x="3592322" y="4778888"/>
            <a:ext cx="93980" cy="3175"/>
          </a:xfrm>
          <a:custGeom>
            <a:avLst/>
            <a:gdLst/>
            <a:ahLst/>
            <a:cxnLst/>
            <a:rect l="l" t="t" r="r" b="b"/>
            <a:pathLst>
              <a:path w="93980" h="3175">
                <a:moveTo>
                  <a:pt x="93725" y="0"/>
                </a:moveTo>
                <a:lnTo>
                  <a:pt x="0" y="3048"/>
                </a:lnTo>
                <a:lnTo>
                  <a:pt x="89916" y="3048"/>
                </a:lnTo>
                <a:lnTo>
                  <a:pt x="93725" y="0"/>
                </a:lnTo>
                <a:close/>
              </a:path>
            </a:pathLst>
          </a:custGeom>
          <a:solidFill>
            <a:srgbClr val="000000"/>
          </a:solidFill>
        </p:spPr>
        <p:txBody>
          <a:bodyPr wrap="square" lIns="0" tIns="0" rIns="0" bIns="0" rtlCol="0"/>
          <a:lstStyle/>
          <a:p>
            <a:endParaRPr/>
          </a:p>
        </p:txBody>
      </p:sp>
      <p:sp>
        <p:nvSpPr>
          <p:cNvPr id="536" name="object 536"/>
          <p:cNvSpPr/>
          <p:nvPr/>
        </p:nvSpPr>
        <p:spPr>
          <a:xfrm>
            <a:off x="3592322" y="4778888"/>
            <a:ext cx="93980" cy="3175"/>
          </a:xfrm>
          <a:custGeom>
            <a:avLst/>
            <a:gdLst/>
            <a:ahLst/>
            <a:cxnLst/>
            <a:rect l="l" t="t" r="r" b="b"/>
            <a:pathLst>
              <a:path w="93980" h="3175">
                <a:moveTo>
                  <a:pt x="0" y="0"/>
                </a:moveTo>
                <a:lnTo>
                  <a:pt x="0" y="3048"/>
                </a:lnTo>
                <a:lnTo>
                  <a:pt x="89916" y="3048"/>
                </a:lnTo>
                <a:lnTo>
                  <a:pt x="93725" y="0"/>
                </a:lnTo>
                <a:lnTo>
                  <a:pt x="0" y="0"/>
                </a:lnTo>
              </a:path>
            </a:pathLst>
          </a:custGeom>
          <a:ln w="3175">
            <a:solidFill>
              <a:srgbClr val="000000"/>
            </a:solidFill>
          </a:ln>
        </p:spPr>
        <p:txBody>
          <a:bodyPr wrap="square" lIns="0" tIns="0" rIns="0" bIns="0" rtlCol="0"/>
          <a:lstStyle/>
          <a:p>
            <a:endParaRPr/>
          </a:p>
        </p:txBody>
      </p:sp>
      <p:sp>
        <p:nvSpPr>
          <p:cNvPr id="537" name="object 537"/>
          <p:cNvSpPr/>
          <p:nvPr/>
        </p:nvSpPr>
        <p:spPr>
          <a:xfrm>
            <a:off x="3682239" y="4778888"/>
            <a:ext cx="3810" cy="232410"/>
          </a:xfrm>
          <a:custGeom>
            <a:avLst/>
            <a:gdLst/>
            <a:ahLst/>
            <a:cxnLst/>
            <a:rect l="l" t="t" r="r" b="b"/>
            <a:pathLst>
              <a:path w="3810" h="232410">
                <a:moveTo>
                  <a:pt x="3809" y="0"/>
                </a:moveTo>
                <a:lnTo>
                  <a:pt x="0" y="3048"/>
                </a:lnTo>
                <a:lnTo>
                  <a:pt x="3809" y="232410"/>
                </a:lnTo>
                <a:lnTo>
                  <a:pt x="3809" y="0"/>
                </a:lnTo>
                <a:close/>
              </a:path>
            </a:pathLst>
          </a:custGeom>
          <a:solidFill>
            <a:srgbClr val="000000"/>
          </a:solidFill>
        </p:spPr>
        <p:txBody>
          <a:bodyPr wrap="square" lIns="0" tIns="0" rIns="0" bIns="0" rtlCol="0"/>
          <a:lstStyle/>
          <a:p>
            <a:endParaRPr/>
          </a:p>
        </p:txBody>
      </p:sp>
      <p:sp>
        <p:nvSpPr>
          <p:cNvPr id="538" name="object 538"/>
          <p:cNvSpPr/>
          <p:nvPr/>
        </p:nvSpPr>
        <p:spPr>
          <a:xfrm>
            <a:off x="3682239" y="4781936"/>
            <a:ext cx="3810" cy="229870"/>
          </a:xfrm>
          <a:custGeom>
            <a:avLst/>
            <a:gdLst/>
            <a:ahLst/>
            <a:cxnLst/>
            <a:rect l="l" t="t" r="r" b="b"/>
            <a:pathLst>
              <a:path w="3810" h="229870">
                <a:moveTo>
                  <a:pt x="0" y="0"/>
                </a:moveTo>
                <a:lnTo>
                  <a:pt x="0" y="225552"/>
                </a:lnTo>
                <a:lnTo>
                  <a:pt x="3809" y="229362"/>
                </a:lnTo>
                <a:lnTo>
                  <a:pt x="0" y="0"/>
                </a:lnTo>
                <a:close/>
              </a:path>
            </a:pathLst>
          </a:custGeom>
          <a:solidFill>
            <a:srgbClr val="000000"/>
          </a:solidFill>
        </p:spPr>
        <p:txBody>
          <a:bodyPr wrap="square" lIns="0" tIns="0" rIns="0" bIns="0" rtlCol="0"/>
          <a:lstStyle/>
          <a:p>
            <a:endParaRPr/>
          </a:p>
        </p:txBody>
      </p:sp>
      <p:sp>
        <p:nvSpPr>
          <p:cNvPr id="539" name="object 539"/>
          <p:cNvSpPr/>
          <p:nvPr/>
        </p:nvSpPr>
        <p:spPr>
          <a:xfrm>
            <a:off x="3682239" y="4778888"/>
            <a:ext cx="3810" cy="232410"/>
          </a:xfrm>
          <a:custGeom>
            <a:avLst/>
            <a:gdLst/>
            <a:ahLst/>
            <a:cxnLst/>
            <a:rect l="l" t="t" r="r" b="b"/>
            <a:pathLst>
              <a:path w="3810" h="232410">
                <a:moveTo>
                  <a:pt x="3809" y="0"/>
                </a:moveTo>
                <a:lnTo>
                  <a:pt x="0" y="3048"/>
                </a:lnTo>
                <a:lnTo>
                  <a:pt x="0" y="228600"/>
                </a:lnTo>
                <a:lnTo>
                  <a:pt x="3809" y="232410"/>
                </a:lnTo>
                <a:lnTo>
                  <a:pt x="3809" y="0"/>
                </a:lnTo>
              </a:path>
            </a:pathLst>
          </a:custGeom>
          <a:ln w="3175">
            <a:solidFill>
              <a:srgbClr val="000000"/>
            </a:solidFill>
          </a:ln>
        </p:spPr>
        <p:txBody>
          <a:bodyPr wrap="square" lIns="0" tIns="0" rIns="0" bIns="0" rtlCol="0"/>
          <a:lstStyle/>
          <a:p>
            <a:endParaRPr/>
          </a:p>
        </p:txBody>
      </p:sp>
      <p:sp>
        <p:nvSpPr>
          <p:cNvPr id="540" name="object 540"/>
          <p:cNvSpPr/>
          <p:nvPr/>
        </p:nvSpPr>
        <p:spPr>
          <a:xfrm>
            <a:off x="3590799" y="5007488"/>
            <a:ext cx="95250" cy="3810"/>
          </a:xfrm>
          <a:custGeom>
            <a:avLst/>
            <a:gdLst/>
            <a:ahLst/>
            <a:cxnLst/>
            <a:rect l="l" t="t" r="r" b="b"/>
            <a:pathLst>
              <a:path w="95250" h="3810">
                <a:moveTo>
                  <a:pt x="91440" y="0"/>
                </a:moveTo>
                <a:lnTo>
                  <a:pt x="0" y="3810"/>
                </a:lnTo>
                <a:lnTo>
                  <a:pt x="95250" y="3810"/>
                </a:lnTo>
                <a:lnTo>
                  <a:pt x="91440" y="0"/>
                </a:lnTo>
                <a:close/>
              </a:path>
            </a:pathLst>
          </a:custGeom>
          <a:solidFill>
            <a:srgbClr val="000000"/>
          </a:solidFill>
        </p:spPr>
        <p:txBody>
          <a:bodyPr wrap="square" lIns="0" tIns="0" rIns="0" bIns="0" rtlCol="0"/>
          <a:lstStyle/>
          <a:p>
            <a:endParaRPr/>
          </a:p>
        </p:txBody>
      </p:sp>
      <p:sp>
        <p:nvSpPr>
          <p:cNvPr id="541" name="object 541"/>
          <p:cNvSpPr/>
          <p:nvPr/>
        </p:nvSpPr>
        <p:spPr>
          <a:xfrm>
            <a:off x="3590799" y="5007488"/>
            <a:ext cx="91440" cy="3810"/>
          </a:xfrm>
          <a:custGeom>
            <a:avLst/>
            <a:gdLst/>
            <a:ahLst/>
            <a:cxnLst/>
            <a:rect l="l" t="t" r="r" b="b"/>
            <a:pathLst>
              <a:path w="91439" h="3810">
                <a:moveTo>
                  <a:pt x="91440" y="0"/>
                </a:moveTo>
                <a:lnTo>
                  <a:pt x="3048" y="0"/>
                </a:lnTo>
                <a:lnTo>
                  <a:pt x="0" y="3810"/>
                </a:lnTo>
                <a:lnTo>
                  <a:pt x="91440" y="0"/>
                </a:lnTo>
                <a:close/>
              </a:path>
            </a:pathLst>
          </a:custGeom>
          <a:solidFill>
            <a:srgbClr val="000000"/>
          </a:solidFill>
        </p:spPr>
        <p:txBody>
          <a:bodyPr wrap="square" lIns="0" tIns="0" rIns="0" bIns="0" rtlCol="0"/>
          <a:lstStyle/>
          <a:p>
            <a:endParaRPr/>
          </a:p>
        </p:txBody>
      </p:sp>
      <p:sp>
        <p:nvSpPr>
          <p:cNvPr id="542" name="object 542"/>
          <p:cNvSpPr/>
          <p:nvPr/>
        </p:nvSpPr>
        <p:spPr>
          <a:xfrm>
            <a:off x="3590799" y="5007488"/>
            <a:ext cx="95250" cy="3810"/>
          </a:xfrm>
          <a:custGeom>
            <a:avLst/>
            <a:gdLst/>
            <a:ahLst/>
            <a:cxnLst/>
            <a:rect l="l" t="t" r="r" b="b"/>
            <a:pathLst>
              <a:path w="95250" h="3810">
                <a:moveTo>
                  <a:pt x="95250" y="3810"/>
                </a:moveTo>
                <a:lnTo>
                  <a:pt x="91440" y="0"/>
                </a:lnTo>
                <a:lnTo>
                  <a:pt x="3048" y="0"/>
                </a:lnTo>
                <a:lnTo>
                  <a:pt x="0" y="3810"/>
                </a:lnTo>
                <a:lnTo>
                  <a:pt x="95250" y="3810"/>
                </a:lnTo>
              </a:path>
            </a:pathLst>
          </a:custGeom>
          <a:ln w="3175">
            <a:solidFill>
              <a:srgbClr val="000000"/>
            </a:solidFill>
          </a:ln>
        </p:spPr>
        <p:txBody>
          <a:bodyPr wrap="square" lIns="0" tIns="0" rIns="0" bIns="0" rtlCol="0"/>
          <a:lstStyle/>
          <a:p>
            <a:endParaRPr/>
          </a:p>
        </p:txBody>
      </p:sp>
      <p:sp>
        <p:nvSpPr>
          <p:cNvPr id="543" name="object 543"/>
          <p:cNvSpPr/>
          <p:nvPr/>
        </p:nvSpPr>
        <p:spPr>
          <a:xfrm>
            <a:off x="3590799" y="4780412"/>
            <a:ext cx="3175" cy="231140"/>
          </a:xfrm>
          <a:custGeom>
            <a:avLst/>
            <a:gdLst/>
            <a:ahLst/>
            <a:cxnLst/>
            <a:rect l="l" t="t" r="r" b="b"/>
            <a:pathLst>
              <a:path w="3175" h="231139">
                <a:moveTo>
                  <a:pt x="0" y="0"/>
                </a:moveTo>
                <a:lnTo>
                  <a:pt x="0" y="230886"/>
                </a:lnTo>
                <a:lnTo>
                  <a:pt x="3048" y="227076"/>
                </a:lnTo>
                <a:lnTo>
                  <a:pt x="0" y="0"/>
                </a:lnTo>
                <a:close/>
              </a:path>
            </a:pathLst>
          </a:custGeom>
          <a:solidFill>
            <a:srgbClr val="000000"/>
          </a:solidFill>
        </p:spPr>
        <p:txBody>
          <a:bodyPr wrap="square" lIns="0" tIns="0" rIns="0" bIns="0" rtlCol="0"/>
          <a:lstStyle/>
          <a:p>
            <a:endParaRPr/>
          </a:p>
        </p:txBody>
      </p:sp>
      <p:sp>
        <p:nvSpPr>
          <p:cNvPr id="544" name="object 544"/>
          <p:cNvSpPr/>
          <p:nvPr/>
        </p:nvSpPr>
        <p:spPr>
          <a:xfrm>
            <a:off x="3590799" y="4780412"/>
            <a:ext cx="3175" cy="227329"/>
          </a:xfrm>
          <a:custGeom>
            <a:avLst/>
            <a:gdLst/>
            <a:ahLst/>
            <a:cxnLst/>
            <a:rect l="l" t="t" r="r" b="b"/>
            <a:pathLst>
              <a:path w="3175" h="227329">
                <a:moveTo>
                  <a:pt x="3048" y="0"/>
                </a:moveTo>
                <a:lnTo>
                  <a:pt x="0" y="0"/>
                </a:lnTo>
                <a:lnTo>
                  <a:pt x="3048" y="227076"/>
                </a:lnTo>
                <a:lnTo>
                  <a:pt x="3048" y="0"/>
                </a:lnTo>
                <a:close/>
              </a:path>
            </a:pathLst>
          </a:custGeom>
          <a:solidFill>
            <a:srgbClr val="000000"/>
          </a:solidFill>
        </p:spPr>
        <p:txBody>
          <a:bodyPr wrap="square" lIns="0" tIns="0" rIns="0" bIns="0" rtlCol="0"/>
          <a:lstStyle/>
          <a:p>
            <a:endParaRPr/>
          </a:p>
        </p:txBody>
      </p:sp>
      <p:sp>
        <p:nvSpPr>
          <p:cNvPr id="545" name="object 545"/>
          <p:cNvSpPr/>
          <p:nvPr/>
        </p:nvSpPr>
        <p:spPr>
          <a:xfrm>
            <a:off x="3590799" y="4780412"/>
            <a:ext cx="3175" cy="231140"/>
          </a:xfrm>
          <a:custGeom>
            <a:avLst/>
            <a:gdLst/>
            <a:ahLst/>
            <a:cxnLst/>
            <a:rect l="l" t="t" r="r" b="b"/>
            <a:pathLst>
              <a:path w="3175" h="231139">
                <a:moveTo>
                  <a:pt x="0" y="230886"/>
                </a:moveTo>
                <a:lnTo>
                  <a:pt x="3048" y="227076"/>
                </a:lnTo>
                <a:lnTo>
                  <a:pt x="3048" y="0"/>
                </a:lnTo>
                <a:lnTo>
                  <a:pt x="0" y="0"/>
                </a:lnTo>
                <a:lnTo>
                  <a:pt x="0" y="230886"/>
                </a:lnTo>
              </a:path>
            </a:pathLst>
          </a:custGeom>
          <a:ln w="3175">
            <a:solidFill>
              <a:srgbClr val="000000"/>
            </a:solidFill>
          </a:ln>
        </p:spPr>
        <p:txBody>
          <a:bodyPr wrap="square" lIns="0" tIns="0" rIns="0" bIns="0" rtlCol="0"/>
          <a:lstStyle/>
          <a:p>
            <a:endParaRPr/>
          </a:p>
        </p:txBody>
      </p:sp>
      <p:sp>
        <p:nvSpPr>
          <p:cNvPr id="546" name="object 546"/>
          <p:cNvSpPr/>
          <p:nvPr/>
        </p:nvSpPr>
        <p:spPr>
          <a:xfrm>
            <a:off x="4504437" y="4778888"/>
            <a:ext cx="93980" cy="3175"/>
          </a:xfrm>
          <a:custGeom>
            <a:avLst/>
            <a:gdLst/>
            <a:ahLst/>
            <a:cxnLst/>
            <a:rect l="l" t="t" r="r" b="b"/>
            <a:pathLst>
              <a:path w="93980" h="3175">
                <a:moveTo>
                  <a:pt x="93725" y="0"/>
                </a:moveTo>
                <a:lnTo>
                  <a:pt x="0" y="0"/>
                </a:lnTo>
                <a:lnTo>
                  <a:pt x="0" y="3048"/>
                </a:lnTo>
                <a:lnTo>
                  <a:pt x="93725" y="0"/>
                </a:lnTo>
                <a:close/>
              </a:path>
            </a:pathLst>
          </a:custGeom>
          <a:solidFill>
            <a:srgbClr val="000000"/>
          </a:solidFill>
        </p:spPr>
        <p:txBody>
          <a:bodyPr wrap="square" lIns="0" tIns="0" rIns="0" bIns="0" rtlCol="0"/>
          <a:lstStyle/>
          <a:p>
            <a:endParaRPr/>
          </a:p>
        </p:txBody>
      </p:sp>
      <p:sp>
        <p:nvSpPr>
          <p:cNvPr id="547" name="object 547"/>
          <p:cNvSpPr/>
          <p:nvPr/>
        </p:nvSpPr>
        <p:spPr>
          <a:xfrm>
            <a:off x="4504437" y="4778888"/>
            <a:ext cx="93980" cy="3175"/>
          </a:xfrm>
          <a:custGeom>
            <a:avLst/>
            <a:gdLst/>
            <a:ahLst/>
            <a:cxnLst/>
            <a:rect l="l" t="t" r="r" b="b"/>
            <a:pathLst>
              <a:path w="93980" h="3175">
                <a:moveTo>
                  <a:pt x="93725" y="0"/>
                </a:moveTo>
                <a:lnTo>
                  <a:pt x="0" y="3048"/>
                </a:lnTo>
                <a:lnTo>
                  <a:pt x="90678" y="3048"/>
                </a:lnTo>
                <a:lnTo>
                  <a:pt x="93725" y="0"/>
                </a:lnTo>
                <a:close/>
              </a:path>
            </a:pathLst>
          </a:custGeom>
          <a:solidFill>
            <a:srgbClr val="000000"/>
          </a:solidFill>
        </p:spPr>
        <p:txBody>
          <a:bodyPr wrap="square" lIns="0" tIns="0" rIns="0" bIns="0" rtlCol="0"/>
          <a:lstStyle/>
          <a:p>
            <a:endParaRPr/>
          </a:p>
        </p:txBody>
      </p:sp>
      <p:sp>
        <p:nvSpPr>
          <p:cNvPr id="548" name="object 548"/>
          <p:cNvSpPr/>
          <p:nvPr/>
        </p:nvSpPr>
        <p:spPr>
          <a:xfrm>
            <a:off x="4504437" y="4778888"/>
            <a:ext cx="93980" cy="3175"/>
          </a:xfrm>
          <a:custGeom>
            <a:avLst/>
            <a:gdLst/>
            <a:ahLst/>
            <a:cxnLst/>
            <a:rect l="l" t="t" r="r" b="b"/>
            <a:pathLst>
              <a:path w="93980" h="3175">
                <a:moveTo>
                  <a:pt x="0" y="0"/>
                </a:moveTo>
                <a:lnTo>
                  <a:pt x="0" y="3048"/>
                </a:lnTo>
                <a:lnTo>
                  <a:pt x="90678" y="3048"/>
                </a:lnTo>
                <a:lnTo>
                  <a:pt x="93725" y="0"/>
                </a:lnTo>
                <a:lnTo>
                  <a:pt x="0" y="0"/>
                </a:lnTo>
              </a:path>
            </a:pathLst>
          </a:custGeom>
          <a:ln w="3175">
            <a:solidFill>
              <a:srgbClr val="000000"/>
            </a:solidFill>
          </a:ln>
        </p:spPr>
        <p:txBody>
          <a:bodyPr wrap="square" lIns="0" tIns="0" rIns="0" bIns="0" rtlCol="0"/>
          <a:lstStyle/>
          <a:p>
            <a:endParaRPr/>
          </a:p>
        </p:txBody>
      </p:sp>
      <p:sp>
        <p:nvSpPr>
          <p:cNvPr id="549" name="object 549"/>
          <p:cNvSpPr/>
          <p:nvPr/>
        </p:nvSpPr>
        <p:spPr>
          <a:xfrm>
            <a:off x="4595115" y="4778888"/>
            <a:ext cx="3175" cy="232410"/>
          </a:xfrm>
          <a:custGeom>
            <a:avLst/>
            <a:gdLst/>
            <a:ahLst/>
            <a:cxnLst/>
            <a:rect l="l" t="t" r="r" b="b"/>
            <a:pathLst>
              <a:path w="3175" h="232410">
                <a:moveTo>
                  <a:pt x="3047" y="0"/>
                </a:moveTo>
                <a:lnTo>
                  <a:pt x="0" y="3048"/>
                </a:lnTo>
                <a:lnTo>
                  <a:pt x="3047" y="232410"/>
                </a:lnTo>
                <a:lnTo>
                  <a:pt x="3047" y="0"/>
                </a:lnTo>
                <a:close/>
              </a:path>
            </a:pathLst>
          </a:custGeom>
          <a:solidFill>
            <a:srgbClr val="000000"/>
          </a:solidFill>
        </p:spPr>
        <p:txBody>
          <a:bodyPr wrap="square" lIns="0" tIns="0" rIns="0" bIns="0" rtlCol="0"/>
          <a:lstStyle/>
          <a:p>
            <a:endParaRPr/>
          </a:p>
        </p:txBody>
      </p:sp>
      <p:sp>
        <p:nvSpPr>
          <p:cNvPr id="550" name="object 550"/>
          <p:cNvSpPr/>
          <p:nvPr/>
        </p:nvSpPr>
        <p:spPr>
          <a:xfrm>
            <a:off x="4595115" y="4781936"/>
            <a:ext cx="3175" cy="229870"/>
          </a:xfrm>
          <a:custGeom>
            <a:avLst/>
            <a:gdLst/>
            <a:ahLst/>
            <a:cxnLst/>
            <a:rect l="l" t="t" r="r" b="b"/>
            <a:pathLst>
              <a:path w="3175" h="229870">
                <a:moveTo>
                  <a:pt x="0" y="0"/>
                </a:moveTo>
                <a:lnTo>
                  <a:pt x="0" y="225552"/>
                </a:lnTo>
                <a:lnTo>
                  <a:pt x="3047" y="229362"/>
                </a:lnTo>
                <a:lnTo>
                  <a:pt x="0" y="0"/>
                </a:lnTo>
                <a:close/>
              </a:path>
            </a:pathLst>
          </a:custGeom>
          <a:solidFill>
            <a:srgbClr val="000000"/>
          </a:solidFill>
        </p:spPr>
        <p:txBody>
          <a:bodyPr wrap="square" lIns="0" tIns="0" rIns="0" bIns="0" rtlCol="0"/>
          <a:lstStyle/>
          <a:p>
            <a:endParaRPr/>
          </a:p>
        </p:txBody>
      </p:sp>
      <p:sp>
        <p:nvSpPr>
          <p:cNvPr id="551" name="object 551"/>
          <p:cNvSpPr/>
          <p:nvPr/>
        </p:nvSpPr>
        <p:spPr>
          <a:xfrm>
            <a:off x="4595115" y="4778888"/>
            <a:ext cx="3175" cy="232410"/>
          </a:xfrm>
          <a:custGeom>
            <a:avLst/>
            <a:gdLst/>
            <a:ahLst/>
            <a:cxnLst/>
            <a:rect l="l" t="t" r="r" b="b"/>
            <a:pathLst>
              <a:path w="3175" h="232410">
                <a:moveTo>
                  <a:pt x="3047" y="0"/>
                </a:moveTo>
                <a:lnTo>
                  <a:pt x="0" y="3048"/>
                </a:lnTo>
                <a:lnTo>
                  <a:pt x="0" y="228600"/>
                </a:lnTo>
                <a:lnTo>
                  <a:pt x="3047" y="232410"/>
                </a:lnTo>
                <a:lnTo>
                  <a:pt x="3047" y="0"/>
                </a:lnTo>
              </a:path>
            </a:pathLst>
          </a:custGeom>
          <a:ln w="3175">
            <a:solidFill>
              <a:srgbClr val="000000"/>
            </a:solidFill>
          </a:ln>
        </p:spPr>
        <p:txBody>
          <a:bodyPr wrap="square" lIns="0" tIns="0" rIns="0" bIns="0" rtlCol="0"/>
          <a:lstStyle/>
          <a:p>
            <a:endParaRPr/>
          </a:p>
        </p:txBody>
      </p:sp>
      <p:sp>
        <p:nvSpPr>
          <p:cNvPr id="552" name="object 552"/>
          <p:cNvSpPr/>
          <p:nvPr/>
        </p:nvSpPr>
        <p:spPr>
          <a:xfrm>
            <a:off x="4502912" y="5007488"/>
            <a:ext cx="95250" cy="3810"/>
          </a:xfrm>
          <a:custGeom>
            <a:avLst/>
            <a:gdLst/>
            <a:ahLst/>
            <a:cxnLst/>
            <a:rect l="l" t="t" r="r" b="b"/>
            <a:pathLst>
              <a:path w="95250" h="3810">
                <a:moveTo>
                  <a:pt x="92202" y="0"/>
                </a:moveTo>
                <a:lnTo>
                  <a:pt x="0" y="3810"/>
                </a:lnTo>
                <a:lnTo>
                  <a:pt x="95250" y="3810"/>
                </a:lnTo>
                <a:lnTo>
                  <a:pt x="92202" y="0"/>
                </a:lnTo>
                <a:close/>
              </a:path>
            </a:pathLst>
          </a:custGeom>
          <a:solidFill>
            <a:srgbClr val="000000"/>
          </a:solidFill>
        </p:spPr>
        <p:txBody>
          <a:bodyPr wrap="square" lIns="0" tIns="0" rIns="0" bIns="0" rtlCol="0"/>
          <a:lstStyle/>
          <a:p>
            <a:endParaRPr/>
          </a:p>
        </p:txBody>
      </p:sp>
      <p:sp>
        <p:nvSpPr>
          <p:cNvPr id="553" name="object 553"/>
          <p:cNvSpPr/>
          <p:nvPr/>
        </p:nvSpPr>
        <p:spPr>
          <a:xfrm>
            <a:off x="4502912" y="5007488"/>
            <a:ext cx="92710" cy="3810"/>
          </a:xfrm>
          <a:custGeom>
            <a:avLst/>
            <a:gdLst/>
            <a:ahLst/>
            <a:cxnLst/>
            <a:rect l="l" t="t" r="r" b="b"/>
            <a:pathLst>
              <a:path w="92710" h="3810">
                <a:moveTo>
                  <a:pt x="92202" y="0"/>
                </a:moveTo>
                <a:lnTo>
                  <a:pt x="3810" y="0"/>
                </a:lnTo>
                <a:lnTo>
                  <a:pt x="0" y="3810"/>
                </a:lnTo>
                <a:lnTo>
                  <a:pt x="92202" y="0"/>
                </a:lnTo>
                <a:close/>
              </a:path>
            </a:pathLst>
          </a:custGeom>
          <a:solidFill>
            <a:srgbClr val="000000"/>
          </a:solidFill>
        </p:spPr>
        <p:txBody>
          <a:bodyPr wrap="square" lIns="0" tIns="0" rIns="0" bIns="0" rtlCol="0"/>
          <a:lstStyle/>
          <a:p>
            <a:endParaRPr/>
          </a:p>
        </p:txBody>
      </p:sp>
      <p:sp>
        <p:nvSpPr>
          <p:cNvPr id="554" name="object 554"/>
          <p:cNvSpPr/>
          <p:nvPr/>
        </p:nvSpPr>
        <p:spPr>
          <a:xfrm>
            <a:off x="4502912" y="5007488"/>
            <a:ext cx="95250" cy="3810"/>
          </a:xfrm>
          <a:custGeom>
            <a:avLst/>
            <a:gdLst/>
            <a:ahLst/>
            <a:cxnLst/>
            <a:rect l="l" t="t" r="r" b="b"/>
            <a:pathLst>
              <a:path w="95250" h="3810">
                <a:moveTo>
                  <a:pt x="95250" y="3810"/>
                </a:moveTo>
                <a:lnTo>
                  <a:pt x="92202" y="0"/>
                </a:lnTo>
                <a:lnTo>
                  <a:pt x="3810" y="0"/>
                </a:lnTo>
                <a:lnTo>
                  <a:pt x="0" y="3810"/>
                </a:lnTo>
                <a:lnTo>
                  <a:pt x="95250" y="3810"/>
                </a:lnTo>
              </a:path>
            </a:pathLst>
          </a:custGeom>
          <a:ln w="3175">
            <a:solidFill>
              <a:srgbClr val="000000"/>
            </a:solidFill>
          </a:ln>
        </p:spPr>
        <p:txBody>
          <a:bodyPr wrap="square" lIns="0" tIns="0" rIns="0" bIns="0" rtlCol="0"/>
          <a:lstStyle/>
          <a:p>
            <a:endParaRPr/>
          </a:p>
        </p:txBody>
      </p:sp>
      <p:sp>
        <p:nvSpPr>
          <p:cNvPr id="555" name="object 555"/>
          <p:cNvSpPr/>
          <p:nvPr/>
        </p:nvSpPr>
        <p:spPr>
          <a:xfrm>
            <a:off x="4502912" y="4780412"/>
            <a:ext cx="3810" cy="231140"/>
          </a:xfrm>
          <a:custGeom>
            <a:avLst/>
            <a:gdLst/>
            <a:ahLst/>
            <a:cxnLst/>
            <a:rect l="l" t="t" r="r" b="b"/>
            <a:pathLst>
              <a:path w="3810" h="231139">
                <a:moveTo>
                  <a:pt x="0" y="0"/>
                </a:moveTo>
                <a:lnTo>
                  <a:pt x="0" y="230886"/>
                </a:lnTo>
                <a:lnTo>
                  <a:pt x="3810" y="227076"/>
                </a:lnTo>
                <a:lnTo>
                  <a:pt x="0" y="0"/>
                </a:lnTo>
                <a:close/>
              </a:path>
            </a:pathLst>
          </a:custGeom>
          <a:solidFill>
            <a:srgbClr val="000000"/>
          </a:solidFill>
        </p:spPr>
        <p:txBody>
          <a:bodyPr wrap="square" lIns="0" tIns="0" rIns="0" bIns="0" rtlCol="0"/>
          <a:lstStyle/>
          <a:p>
            <a:endParaRPr/>
          </a:p>
        </p:txBody>
      </p:sp>
      <p:sp>
        <p:nvSpPr>
          <p:cNvPr id="556" name="object 556"/>
          <p:cNvSpPr/>
          <p:nvPr/>
        </p:nvSpPr>
        <p:spPr>
          <a:xfrm>
            <a:off x="4502912" y="4780412"/>
            <a:ext cx="3810" cy="227329"/>
          </a:xfrm>
          <a:custGeom>
            <a:avLst/>
            <a:gdLst/>
            <a:ahLst/>
            <a:cxnLst/>
            <a:rect l="l" t="t" r="r" b="b"/>
            <a:pathLst>
              <a:path w="3810" h="227329">
                <a:moveTo>
                  <a:pt x="3810" y="0"/>
                </a:moveTo>
                <a:lnTo>
                  <a:pt x="0" y="0"/>
                </a:lnTo>
                <a:lnTo>
                  <a:pt x="3810" y="227076"/>
                </a:lnTo>
                <a:lnTo>
                  <a:pt x="3810" y="0"/>
                </a:lnTo>
                <a:close/>
              </a:path>
            </a:pathLst>
          </a:custGeom>
          <a:solidFill>
            <a:srgbClr val="000000"/>
          </a:solidFill>
        </p:spPr>
        <p:txBody>
          <a:bodyPr wrap="square" lIns="0" tIns="0" rIns="0" bIns="0" rtlCol="0"/>
          <a:lstStyle/>
          <a:p>
            <a:endParaRPr/>
          </a:p>
        </p:txBody>
      </p:sp>
      <p:sp>
        <p:nvSpPr>
          <p:cNvPr id="557" name="object 557"/>
          <p:cNvSpPr/>
          <p:nvPr/>
        </p:nvSpPr>
        <p:spPr>
          <a:xfrm>
            <a:off x="4502912" y="4780412"/>
            <a:ext cx="3810" cy="231140"/>
          </a:xfrm>
          <a:custGeom>
            <a:avLst/>
            <a:gdLst/>
            <a:ahLst/>
            <a:cxnLst/>
            <a:rect l="l" t="t" r="r" b="b"/>
            <a:pathLst>
              <a:path w="3810" h="231139">
                <a:moveTo>
                  <a:pt x="0" y="230886"/>
                </a:moveTo>
                <a:lnTo>
                  <a:pt x="3810" y="227076"/>
                </a:lnTo>
                <a:lnTo>
                  <a:pt x="3810" y="0"/>
                </a:lnTo>
                <a:lnTo>
                  <a:pt x="0" y="0"/>
                </a:lnTo>
                <a:lnTo>
                  <a:pt x="0" y="230886"/>
                </a:lnTo>
              </a:path>
            </a:pathLst>
          </a:custGeom>
          <a:ln w="3175">
            <a:solidFill>
              <a:srgbClr val="000000"/>
            </a:solidFill>
          </a:ln>
        </p:spPr>
        <p:txBody>
          <a:bodyPr wrap="square" lIns="0" tIns="0" rIns="0" bIns="0" rtlCol="0"/>
          <a:lstStyle/>
          <a:p>
            <a:endParaRPr/>
          </a:p>
        </p:txBody>
      </p:sp>
      <p:sp>
        <p:nvSpPr>
          <p:cNvPr id="558" name="object 558"/>
          <p:cNvSpPr/>
          <p:nvPr/>
        </p:nvSpPr>
        <p:spPr>
          <a:xfrm>
            <a:off x="4504437" y="4780412"/>
            <a:ext cx="0" cy="229870"/>
          </a:xfrm>
          <a:custGeom>
            <a:avLst/>
            <a:gdLst/>
            <a:ahLst/>
            <a:cxnLst/>
            <a:rect l="l" t="t" r="r" b="b"/>
            <a:pathLst>
              <a:path h="229870">
                <a:moveTo>
                  <a:pt x="0" y="229362"/>
                </a:moveTo>
                <a:lnTo>
                  <a:pt x="0" y="0"/>
                </a:lnTo>
              </a:path>
            </a:pathLst>
          </a:custGeom>
          <a:ln w="3175">
            <a:solidFill>
              <a:srgbClr val="000000"/>
            </a:solidFill>
          </a:ln>
        </p:spPr>
        <p:txBody>
          <a:bodyPr wrap="square" lIns="0" tIns="0" rIns="0" bIns="0" rtlCol="0"/>
          <a:lstStyle/>
          <a:p>
            <a:endParaRPr/>
          </a:p>
        </p:txBody>
      </p:sp>
      <p:sp>
        <p:nvSpPr>
          <p:cNvPr id="559" name="object 559"/>
          <p:cNvSpPr/>
          <p:nvPr/>
        </p:nvSpPr>
        <p:spPr>
          <a:xfrm>
            <a:off x="4596639" y="4780412"/>
            <a:ext cx="0" cy="229870"/>
          </a:xfrm>
          <a:custGeom>
            <a:avLst/>
            <a:gdLst/>
            <a:ahLst/>
            <a:cxnLst/>
            <a:rect l="l" t="t" r="r" b="b"/>
            <a:pathLst>
              <a:path h="229870">
                <a:moveTo>
                  <a:pt x="0" y="0"/>
                </a:moveTo>
                <a:lnTo>
                  <a:pt x="0" y="229362"/>
                </a:lnTo>
              </a:path>
            </a:pathLst>
          </a:custGeom>
          <a:ln w="3175">
            <a:solidFill>
              <a:srgbClr val="000000"/>
            </a:solidFill>
          </a:ln>
        </p:spPr>
        <p:txBody>
          <a:bodyPr wrap="square" lIns="0" tIns="0" rIns="0" bIns="0" rtlCol="0"/>
          <a:lstStyle/>
          <a:p>
            <a:endParaRPr/>
          </a:p>
        </p:txBody>
      </p:sp>
      <p:sp>
        <p:nvSpPr>
          <p:cNvPr id="560" name="object 560"/>
          <p:cNvSpPr/>
          <p:nvPr/>
        </p:nvSpPr>
        <p:spPr>
          <a:xfrm>
            <a:off x="4504437" y="5009774"/>
            <a:ext cx="92710" cy="0"/>
          </a:xfrm>
          <a:custGeom>
            <a:avLst/>
            <a:gdLst/>
            <a:ahLst/>
            <a:cxnLst/>
            <a:rect l="l" t="t" r="r" b="b"/>
            <a:pathLst>
              <a:path w="92710">
                <a:moveTo>
                  <a:pt x="92202" y="0"/>
                </a:moveTo>
                <a:lnTo>
                  <a:pt x="0" y="0"/>
                </a:lnTo>
              </a:path>
            </a:pathLst>
          </a:custGeom>
          <a:ln w="3175">
            <a:solidFill>
              <a:srgbClr val="000000"/>
            </a:solidFill>
          </a:ln>
        </p:spPr>
        <p:txBody>
          <a:bodyPr wrap="square" lIns="0" tIns="0" rIns="0" bIns="0" rtlCol="0"/>
          <a:lstStyle/>
          <a:p>
            <a:endParaRPr/>
          </a:p>
        </p:txBody>
      </p:sp>
      <p:sp>
        <p:nvSpPr>
          <p:cNvPr id="561" name="object 561"/>
          <p:cNvSpPr/>
          <p:nvPr/>
        </p:nvSpPr>
        <p:spPr>
          <a:xfrm>
            <a:off x="4504437" y="4780412"/>
            <a:ext cx="92710" cy="0"/>
          </a:xfrm>
          <a:custGeom>
            <a:avLst/>
            <a:gdLst/>
            <a:ahLst/>
            <a:cxnLst/>
            <a:rect l="l" t="t" r="r" b="b"/>
            <a:pathLst>
              <a:path w="92710">
                <a:moveTo>
                  <a:pt x="0" y="0"/>
                </a:moveTo>
                <a:lnTo>
                  <a:pt x="92202" y="0"/>
                </a:lnTo>
              </a:path>
            </a:pathLst>
          </a:custGeom>
          <a:ln w="3175">
            <a:solidFill>
              <a:srgbClr val="000000"/>
            </a:solidFill>
          </a:ln>
        </p:spPr>
        <p:txBody>
          <a:bodyPr wrap="square" lIns="0" tIns="0" rIns="0" bIns="0" rtlCol="0"/>
          <a:lstStyle/>
          <a:p>
            <a:endParaRPr/>
          </a:p>
        </p:txBody>
      </p:sp>
      <p:sp>
        <p:nvSpPr>
          <p:cNvPr id="562" name="object 562"/>
          <p:cNvSpPr/>
          <p:nvPr/>
        </p:nvSpPr>
        <p:spPr>
          <a:xfrm>
            <a:off x="4548633" y="4469517"/>
            <a:ext cx="3810" cy="311150"/>
          </a:xfrm>
          <a:custGeom>
            <a:avLst/>
            <a:gdLst/>
            <a:ahLst/>
            <a:cxnLst/>
            <a:rect l="l" t="t" r="r" b="b"/>
            <a:pathLst>
              <a:path w="3810" h="311150">
                <a:moveTo>
                  <a:pt x="3809" y="0"/>
                </a:moveTo>
                <a:lnTo>
                  <a:pt x="0" y="0"/>
                </a:lnTo>
                <a:lnTo>
                  <a:pt x="3809" y="310895"/>
                </a:lnTo>
                <a:lnTo>
                  <a:pt x="3809" y="0"/>
                </a:lnTo>
                <a:close/>
              </a:path>
            </a:pathLst>
          </a:custGeom>
          <a:solidFill>
            <a:srgbClr val="000000"/>
          </a:solidFill>
        </p:spPr>
        <p:txBody>
          <a:bodyPr wrap="square" lIns="0" tIns="0" rIns="0" bIns="0" rtlCol="0"/>
          <a:lstStyle/>
          <a:p>
            <a:endParaRPr/>
          </a:p>
        </p:txBody>
      </p:sp>
      <p:sp>
        <p:nvSpPr>
          <p:cNvPr id="563" name="object 563"/>
          <p:cNvSpPr/>
          <p:nvPr/>
        </p:nvSpPr>
        <p:spPr>
          <a:xfrm>
            <a:off x="4548633" y="4469517"/>
            <a:ext cx="3810" cy="311150"/>
          </a:xfrm>
          <a:custGeom>
            <a:avLst/>
            <a:gdLst/>
            <a:ahLst/>
            <a:cxnLst/>
            <a:rect l="l" t="t" r="r" b="b"/>
            <a:pathLst>
              <a:path w="3810" h="311150">
                <a:moveTo>
                  <a:pt x="0" y="0"/>
                </a:moveTo>
                <a:lnTo>
                  <a:pt x="0" y="310895"/>
                </a:lnTo>
                <a:lnTo>
                  <a:pt x="3809" y="310895"/>
                </a:lnTo>
                <a:lnTo>
                  <a:pt x="0" y="0"/>
                </a:lnTo>
                <a:close/>
              </a:path>
            </a:pathLst>
          </a:custGeom>
          <a:solidFill>
            <a:srgbClr val="000000"/>
          </a:solidFill>
        </p:spPr>
        <p:txBody>
          <a:bodyPr wrap="square" lIns="0" tIns="0" rIns="0" bIns="0" rtlCol="0"/>
          <a:lstStyle/>
          <a:p>
            <a:endParaRPr/>
          </a:p>
        </p:txBody>
      </p:sp>
      <p:sp>
        <p:nvSpPr>
          <p:cNvPr id="564" name="object 564"/>
          <p:cNvSpPr/>
          <p:nvPr/>
        </p:nvSpPr>
        <p:spPr>
          <a:xfrm>
            <a:off x="4548633" y="4469517"/>
            <a:ext cx="3810" cy="311150"/>
          </a:xfrm>
          <a:custGeom>
            <a:avLst/>
            <a:gdLst/>
            <a:ahLst/>
            <a:cxnLst/>
            <a:rect l="l" t="t" r="r" b="b"/>
            <a:pathLst>
              <a:path w="3810" h="311150">
                <a:moveTo>
                  <a:pt x="3809" y="0"/>
                </a:moveTo>
                <a:lnTo>
                  <a:pt x="0" y="0"/>
                </a:lnTo>
                <a:lnTo>
                  <a:pt x="0" y="310895"/>
                </a:lnTo>
                <a:lnTo>
                  <a:pt x="3809" y="310895"/>
                </a:lnTo>
                <a:lnTo>
                  <a:pt x="3809" y="0"/>
                </a:lnTo>
              </a:path>
            </a:pathLst>
          </a:custGeom>
          <a:ln w="3175">
            <a:solidFill>
              <a:srgbClr val="000000"/>
            </a:solidFill>
          </a:ln>
        </p:spPr>
        <p:txBody>
          <a:bodyPr wrap="square" lIns="0" tIns="0" rIns="0" bIns="0" rtlCol="0"/>
          <a:lstStyle/>
          <a:p>
            <a:endParaRPr/>
          </a:p>
        </p:txBody>
      </p:sp>
      <p:sp>
        <p:nvSpPr>
          <p:cNvPr id="565" name="object 565"/>
          <p:cNvSpPr/>
          <p:nvPr/>
        </p:nvSpPr>
        <p:spPr>
          <a:xfrm>
            <a:off x="3636518" y="4469517"/>
            <a:ext cx="3810" cy="311150"/>
          </a:xfrm>
          <a:custGeom>
            <a:avLst/>
            <a:gdLst/>
            <a:ahLst/>
            <a:cxnLst/>
            <a:rect l="l" t="t" r="r" b="b"/>
            <a:pathLst>
              <a:path w="3810" h="311150">
                <a:moveTo>
                  <a:pt x="3810" y="0"/>
                </a:moveTo>
                <a:lnTo>
                  <a:pt x="0" y="0"/>
                </a:lnTo>
                <a:lnTo>
                  <a:pt x="3810" y="310895"/>
                </a:lnTo>
                <a:lnTo>
                  <a:pt x="3810" y="0"/>
                </a:lnTo>
                <a:close/>
              </a:path>
            </a:pathLst>
          </a:custGeom>
          <a:solidFill>
            <a:srgbClr val="000000"/>
          </a:solidFill>
        </p:spPr>
        <p:txBody>
          <a:bodyPr wrap="square" lIns="0" tIns="0" rIns="0" bIns="0" rtlCol="0"/>
          <a:lstStyle/>
          <a:p>
            <a:endParaRPr/>
          </a:p>
        </p:txBody>
      </p:sp>
      <p:sp>
        <p:nvSpPr>
          <p:cNvPr id="566" name="object 566"/>
          <p:cNvSpPr/>
          <p:nvPr/>
        </p:nvSpPr>
        <p:spPr>
          <a:xfrm>
            <a:off x="3636518" y="4469517"/>
            <a:ext cx="3810" cy="311150"/>
          </a:xfrm>
          <a:custGeom>
            <a:avLst/>
            <a:gdLst/>
            <a:ahLst/>
            <a:cxnLst/>
            <a:rect l="l" t="t" r="r" b="b"/>
            <a:pathLst>
              <a:path w="3810" h="311150">
                <a:moveTo>
                  <a:pt x="0" y="0"/>
                </a:moveTo>
                <a:lnTo>
                  <a:pt x="0" y="310895"/>
                </a:lnTo>
                <a:lnTo>
                  <a:pt x="3810" y="310895"/>
                </a:lnTo>
                <a:lnTo>
                  <a:pt x="0" y="0"/>
                </a:lnTo>
                <a:close/>
              </a:path>
            </a:pathLst>
          </a:custGeom>
          <a:solidFill>
            <a:srgbClr val="000000"/>
          </a:solidFill>
        </p:spPr>
        <p:txBody>
          <a:bodyPr wrap="square" lIns="0" tIns="0" rIns="0" bIns="0" rtlCol="0"/>
          <a:lstStyle/>
          <a:p>
            <a:endParaRPr/>
          </a:p>
        </p:txBody>
      </p:sp>
      <p:sp>
        <p:nvSpPr>
          <p:cNvPr id="567" name="object 567"/>
          <p:cNvSpPr/>
          <p:nvPr/>
        </p:nvSpPr>
        <p:spPr>
          <a:xfrm>
            <a:off x="3636518" y="4469517"/>
            <a:ext cx="3810" cy="311150"/>
          </a:xfrm>
          <a:custGeom>
            <a:avLst/>
            <a:gdLst/>
            <a:ahLst/>
            <a:cxnLst/>
            <a:rect l="l" t="t" r="r" b="b"/>
            <a:pathLst>
              <a:path w="3810" h="311150">
                <a:moveTo>
                  <a:pt x="3810" y="0"/>
                </a:moveTo>
                <a:lnTo>
                  <a:pt x="0" y="0"/>
                </a:lnTo>
                <a:lnTo>
                  <a:pt x="0" y="310895"/>
                </a:lnTo>
                <a:lnTo>
                  <a:pt x="3810" y="310895"/>
                </a:lnTo>
                <a:lnTo>
                  <a:pt x="3810" y="0"/>
                </a:lnTo>
              </a:path>
            </a:pathLst>
          </a:custGeom>
          <a:ln w="3175">
            <a:solidFill>
              <a:srgbClr val="000000"/>
            </a:solidFill>
          </a:ln>
        </p:spPr>
        <p:txBody>
          <a:bodyPr wrap="square" lIns="0" tIns="0" rIns="0" bIns="0" rtlCol="0"/>
          <a:lstStyle/>
          <a:p>
            <a:endParaRPr/>
          </a:p>
        </p:txBody>
      </p:sp>
      <p:sp>
        <p:nvSpPr>
          <p:cNvPr id="568" name="object 568"/>
          <p:cNvSpPr/>
          <p:nvPr/>
        </p:nvSpPr>
        <p:spPr>
          <a:xfrm>
            <a:off x="3551937" y="4425321"/>
            <a:ext cx="173355" cy="3175"/>
          </a:xfrm>
          <a:custGeom>
            <a:avLst/>
            <a:gdLst/>
            <a:ahLst/>
            <a:cxnLst/>
            <a:rect l="l" t="t" r="r" b="b"/>
            <a:pathLst>
              <a:path w="173355" h="3175">
                <a:moveTo>
                  <a:pt x="172974" y="0"/>
                </a:moveTo>
                <a:lnTo>
                  <a:pt x="0" y="3048"/>
                </a:lnTo>
                <a:lnTo>
                  <a:pt x="172974" y="3048"/>
                </a:lnTo>
                <a:lnTo>
                  <a:pt x="172974" y="0"/>
                </a:lnTo>
                <a:close/>
              </a:path>
            </a:pathLst>
          </a:custGeom>
          <a:solidFill>
            <a:srgbClr val="000000"/>
          </a:solidFill>
        </p:spPr>
        <p:txBody>
          <a:bodyPr wrap="square" lIns="0" tIns="0" rIns="0" bIns="0" rtlCol="0"/>
          <a:lstStyle/>
          <a:p>
            <a:endParaRPr/>
          </a:p>
        </p:txBody>
      </p:sp>
      <p:sp>
        <p:nvSpPr>
          <p:cNvPr id="569" name="object 569"/>
          <p:cNvSpPr/>
          <p:nvPr/>
        </p:nvSpPr>
        <p:spPr>
          <a:xfrm>
            <a:off x="3551937" y="4425321"/>
            <a:ext cx="173355" cy="3175"/>
          </a:xfrm>
          <a:custGeom>
            <a:avLst/>
            <a:gdLst/>
            <a:ahLst/>
            <a:cxnLst/>
            <a:rect l="l" t="t" r="r" b="b"/>
            <a:pathLst>
              <a:path w="173355" h="3175">
                <a:moveTo>
                  <a:pt x="172974" y="0"/>
                </a:moveTo>
                <a:lnTo>
                  <a:pt x="0" y="0"/>
                </a:lnTo>
                <a:lnTo>
                  <a:pt x="0" y="3048"/>
                </a:lnTo>
                <a:lnTo>
                  <a:pt x="172974" y="0"/>
                </a:lnTo>
                <a:close/>
              </a:path>
            </a:pathLst>
          </a:custGeom>
          <a:solidFill>
            <a:srgbClr val="000000"/>
          </a:solidFill>
        </p:spPr>
        <p:txBody>
          <a:bodyPr wrap="square" lIns="0" tIns="0" rIns="0" bIns="0" rtlCol="0"/>
          <a:lstStyle/>
          <a:p>
            <a:endParaRPr/>
          </a:p>
        </p:txBody>
      </p:sp>
      <p:sp>
        <p:nvSpPr>
          <p:cNvPr id="570" name="object 570"/>
          <p:cNvSpPr/>
          <p:nvPr/>
        </p:nvSpPr>
        <p:spPr>
          <a:xfrm>
            <a:off x="3551937" y="4425321"/>
            <a:ext cx="173355" cy="3175"/>
          </a:xfrm>
          <a:custGeom>
            <a:avLst/>
            <a:gdLst/>
            <a:ahLst/>
            <a:cxnLst/>
            <a:rect l="l" t="t" r="r" b="b"/>
            <a:pathLst>
              <a:path w="173355" h="3175">
                <a:moveTo>
                  <a:pt x="172974" y="3048"/>
                </a:moveTo>
                <a:lnTo>
                  <a:pt x="172974" y="0"/>
                </a:lnTo>
                <a:lnTo>
                  <a:pt x="0" y="0"/>
                </a:lnTo>
                <a:lnTo>
                  <a:pt x="0" y="3048"/>
                </a:lnTo>
                <a:lnTo>
                  <a:pt x="172974" y="3048"/>
                </a:lnTo>
              </a:path>
            </a:pathLst>
          </a:custGeom>
          <a:ln w="3175">
            <a:solidFill>
              <a:srgbClr val="000000"/>
            </a:solidFill>
          </a:ln>
        </p:spPr>
        <p:txBody>
          <a:bodyPr wrap="square" lIns="0" tIns="0" rIns="0" bIns="0" rtlCol="0"/>
          <a:lstStyle/>
          <a:p>
            <a:endParaRPr/>
          </a:p>
        </p:txBody>
      </p:sp>
      <p:sp>
        <p:nvSpPr>
          <p:cNvPr id="571" name="object 571"/>
          <p:cNvSpPr/>
          <p:nvPr/>
        </p:nvSpPr>
        <p:spPr>
          <a:xfrm>
            <a:off x="3594609" y="4467230"/>
            <a:ext cx="87630" cy="3810"/>
          </a:xfrm>
          <a:custGeom>
            <a:avLst/>
            <a:gdLst/>
            <a:ahLst/>
            <a:cxnLst/>
            <a:rect l="l" t="t" r="r" b="b"/>
            <a:pathLst>
              <a:path w="87630" h="3810">
                <a:moveTo>
                  <a:pt x="87630" y="0"/>
                </a:moveTo>
                <a:lnTo>
                  <a:pt x="0" y="3810"/>
                </a:lnTo>
                <a:lnTo>
                  <a:pt x="87630" y="3810"/>
                </a:lnTo>
                <a:lnTo>
                  <a:pt x="87630" y="0"/>
                </a:lnTo>
                <a:close/>
              </a:path>
            </a:pathLst>
          </a:custGeom>
          <a:solidFill>
            <a:srgbClr val="000000"/>
          </a:solidFill>
        </p:spPr>
        <p:txBody>
          <a:bodyPr wrap="square" lIns="0" tIns="0" rIns="0" bIns="0" rtlCol="0"/>
          <a:lstStyle/>
          <a:p>
            <a:endParaRPr/>
          </a:p>
        </p:txBody>
      </p:sp>
      <p:sp>
        <p:nvSpPr>
          <p:cNvPr id="572" name="object 572"/>
          <p:cNvSpPr/>
          <p:nvPr/>
        </p:nvSpPr>
        <p:spPr>
          <a:xfrm>
            <a:off x="3594609" y="4467230"/>
            <a:ext cx="87630" cy="3810"/>
          </a:xfrm>
          <a:custGeom>
            <a:avLst/>
            <a:gdLst/>
            <a:ahLst/>
            <a:cxnLst/>
            <a:rect l="l" t="t" r="r" b="b"/>
            <a:pathLst>
              <a:path w="87630" h="3810">
                <a:moveTo>
                  <a:pt x="87630" y="0"/>
                </a:moveTo>
                <a:lnTo>
                  <a:pt x="0" y="0"/>
                </a:lnTo>
                <a:lnTo>
                  <a:pt x="0" y="3810"/>
                </a:lnTo>
                <a:lnTo>
                  <a:pt x="87630" y="0"/>
                </a:lnTo>
                <a:close/>
              </a:path>
            </a:pathLst>
          </a:custGeom>
          <a:solidFill>
            <a:srgbClr val="000000"/>
          </a:solidFill>
        </p:spPr>
        <p:txBody>
          <a:bodyPr wrap="square" lIns="0" tIns="0" rIns="0" bIns="0" rtlCol="0"/>
          <a:lstStyle/>
          <a:p>
            <a:endParaRPr/>
          </a:p>
        </p:txBody>
      </p:sp>
      <p:sp>
        <p:nvSpPr>
          <p:cNvPr id="573" name="object 573"/>
          <p:cNvSpPr/>
          <p:nvPr/>
        </p:nvSpPr>
        <p:spPr>
          <a:xfrm>
            <a:off x="3594609" y="4467230"/>
            <a:ext cx="87630" cy="3810"/>
          </a:xfrm>
          <a:custGeom>
            <a:avLst/>
            <a:gdLst/>
            <a:ahLst/>
            <a:cxnLst/>
            <a:rect l="l" t="t" r="r" b="b"/>
            <a:pathLst>
              <a:path w="87630" h="3810">
                <a:moveTo>
                  <a:pt x="87630" y="3810"/>
                </a:moveTo>
                <a:lnTo>
                  <a:pt x="87630" y="0"/>
                </a:lnTo>
                <a:lnTo>
                  <a:pt x="0" y="0"/>
                </a:lnTo>
                <a:lnTo>
                  <a:pt x="0" y="3810"/>
                </a:lnTo>
                <a:lnTo>
                  <a:pt x="87630" y="3810"/>
                </a:lnTo>
              </a:path>
            </a:pathLst>
          </a:custGeom>
          <a:ln w="3175">
            <a:solidFill>
              <a:srgbClr val="000000"/>
            </a:solidFill>
          </a:ln>
        </p:spPr>
        <p:txBody>
          <a:bodyPr wrap="square" lIns="0" tIns="0" rIns="0" bIns="0" rtlCol="0"/>
          <a:lstStyle/>
          <a:p>
            <a:endParaRPr/>
          </a:p>
        </p:txBody>
      </p:sp>
      <p:sp>
        <p:nvSpPr>
          <p:cNvPr id="574" name="object 574"/>
          <p:cNvSpPr/>
          <p:nvPr/>
        </p:nvSpPr>
        <p:spPr>
          <a:xfrm>
            <a:off x="4506722" y="4467230"/>
            <a:ext cx="87630" cy="3810"/>
          </a:xfrm>
          <a:custGeom>
            <a:avLst/>
            <a:gdLst/>
            <a:ahLst/>
            <a:cxnLst/>
            <a:rect l="l" t="t" r="r" b="b"/>
            <a:pathLst>
              <a:path w="87630" h="3810">
                <a:moveTo>
                  <a:pt x="87630" y="0"/>
                </a:moveTo>
                <a:lnTo>
                  <a:pt x="0" y="3810"/>
                </a:lnTo>
                <a:lnTo>
                  <a:pt x="87630" y="3810"/>
                </a:lnTo>
                <a:lnTo>
                  <a:pt x="87630" y="0"/>
                </a:lnTo>
                <a:close/>
              </a:path>
            </a:pathLst>
          </a:custGeom>
          <a:solidFill>
            <a:srgbClr val="000000"/>
          </a:solidFill>
        </p:spPr>
        <p:txBody>
          <a:bodyPr wrap="square" lIns="0" tIns="0" rIns="0" bIns="0" rtlCol="0"/>
          <a:lstStyle/>
          <a:p>
            <a:endParaRPr/>
          </a:p>
        </p:txBody>
      </p:sp>
      <p:sp>
        <p:nvSpPr>
          <p:cNvPr id="575" name="object 575"/>
          <p:cNvSpPr/>
          <p:nvPr/>
        </p:nvSpPr>
        <p:spPr>
          <a:xfrm>
            <a:off x="4506722" y="4467230"/>
            <a:ext cx="87630" cy="3810"/>
          </a:xfrm>
          <a:custGeom>
            <a:avLst/>
            <a:gdLst/>
            <a:ahLst/>
            <a:cxnLst/>
            <a:rect l="l" t="t" r="r" b="b"/>
            <a:pathLst>
              <a:path w="87630" h="3810">
                <a:moveTo>
                  <a:pt x="87630" y="0"/>
                </a:moveTo>
                <a:lnTo>
                  <a:pt x="0" y="0"/>
                </a:lnTo>
                <a:lnTo>
                  <a:pt x="0" y="3810"/>
                </a:lnTo>
                <a:lnTo>
                  <a:pt x="87630" y="0"/>
                </a:lnTo>
                <a:close/>
              </a:path>
            </a:pathLst>
          </a:custGeom>
          <a:solidFill>
            <a:srgbClr val="000000"/>
          </a:solidFill>
        </p:spPr>
        <p:txBody>
          <a:bodyPr wrap="square" lIns="0" tIns="0" rIns="0" bIns="0" rtlCol="0"/>
          <a:lstStyle/>
          <a:p>
            <a:endParaRPr/>
          </a:p>
        </p:txBody>
      </p:sp>
      <p:sp>
        <p:nvSpPr>
          <p:cNvPr id="576" name="object 576"/>
          <p:cNvSpPr/>
          <p:nvPr/>
        </p:nvSpPr>
        <p:spPr>
          <a:xfrm>
            <a:off x="4506722" y="4467230"/>
            <a:ext cx="87630" cy="3810"/>
          </a:xfrm>
          <a:custGeom>
            <a:avLst/>
            <a:gdLst/>
            <a:ahLst/>
            <a:cxnLst/>
            <a:rect l="l" t="t" r="r" b="b"/>
            <a:pathLst>
              <a:path w="87630" h="3810">
                <a:moveTo>
                  <a:pt x="87630" y="3810"/>
                </a:moveTo>
                <a:lnTo>
                  <a:pt x="87630" y="0"/>
                </a:lnTo>
                <a:lnTo>
                  <a:pt x="0" y="0"/>
                </a:lnTo>
                <a:lnTo>
                  <a:pt x="0" y="3810"/>
                </a:lnTo>
                <a:lnTo>
                  <a:pt x="87630" y="3810"/>
                </a:lnTo>
              </a:path>
            </a:pathLst>
          </a:custGeom>
          <a:ln w="3175">
            <a:solidFill>
              <a:srgbClr val="000000"/>
            </a:solidFill>
          </a:ln>
        </p:spPr>
        <p:txBody>
          <a:bodyPr wrap="square" lIns="0" tIns="0" rIns="0" bIns="0" rtlCol="0"/>
          <a:lstStyle/>
          <a:p>
            <a:endParaRPr/>
          </a:p>
        </p:txBody>
      </p:sp>
      <p:sp>
        <p:nvSpPr>
          <p:cNvPr id="577" name="object 577"/>
          <p:cNvSpPr/>
          <p:nvPr/>
        </p:nvSpPr>
        <p:spPr>
          <a:xfrm>
            <a:off x="4464050" y="4425321"/>
            <a:ext cx="173355" cy="3175"/>
          </a:xfrm>
          <a:custGeom>
            <a:avLst/>
            <a:gdLst/>
            <a:ahLst/>
            <a:cxnLst/>
            <a:rect l="l" t="t" r="r" b="b"/>
            <a:pathLst>
              <a:path w="173355" h="3175">
                <a:moveTo>
                  <a:pt x="172974" y="0"/>
                </a:moveTo>
                <a:lnTo>
                  <a:pt x="0" y="3048"/>
                </a:lnTo>
                <a:lnTo>
                  <a:pt x="172974" y="3048"/>
                </a:lnTo>
                <a:lnTo>
                  <a:pt x="172974" y="0"/>
                </a:lnTo>
                <a:close/>
              </a:path>
            </a:pathLst>
          </a:custGeom>
          <a:solidFill>
            <a:srgbClr val="000000"/>
          </a:solidFill>
        </p:spPr>
        <p:txBody>
          <a:bodyPr wrap="square" lIns="0" tIns="0" rIns="0" bIns="0" rtlCol="0"/>
          <a:lstStyle/>
          <a:p>
            <a:endParaRPr/>
          </a:p>
        </p:txBody>
      </p:sp>
      <p:sp>
        <p:nvSpPr>
          <p:cNvPr id="578" name="object 578"/>
          <p:cNvSpPr/>
          <p:nvPr/>
        </p:nvSpPr>
        <p:spPr>
          <a:xfrm>
            <a:off x="4464050" y="4425321"/>
            <a:ext cx="173355" cy="3175"/>
          </a:xfrm>
          <a:custGeom>
            <a:avLst/>
            <a:gdLst/>
            <a:ahLst/>
            <a:cxnLst/>
            <a:rect l="l" t="t" r="r" b="b"/>
            <a:pathLst>
              <a:path w="173355" h="3175">
                <a:moveTo>
                  <a:pt x="172974" y="0"/>
                </a:moveTo>
                <a:lnTo>
                  <a:pt x="0" y="0"/>
                </a:lnTo>
                <a:lnTo>
                  <a:pt x="0" y="3048"/>
                </a:lnTo>
                <a:lnTo>
                  <a:pt x="172974" y="0"/>
                </a:lnTo>
                <a:close/>
              </a:path>
            </a:pathLst>
          </a:custGeom>
          <a:solidFill>
            <a:srgbClr val="000000"/>
          </a:solidFill>
        </p:spPr>
        <p:txBody>
          <a:bodyPr wrap="square" lIns="0" tIns="0" rIns="0" bIns="0" rtlCol="0"/>
          <a:lstStyle/>
          <a:p>
            <a:endParaRPr/>
          </a:p>
        </p:txBody>
      </p:sp>
      <p:sp>
        <p:nvSpPr>
          <p:cNvPr id="579" name="object 579"/>
          <p:cNvSpPr/>
          <p:nvPr/>
        </p:nvSpPr>
        <p:spPr>
          <a:xfrm>
            <a:off x="4464050" y="4425321"/>
            <a:ext cx="173355" cy="3175"/>
          </a:xfrm>
          <a:custGeom>
            <a:avLst/>
            <a:gdLst/>
            <a:ahLst/>
            <a:cxnLst/>
            <a:rect l="l" t="t" r="r" b="b"/>
            <a:pathLst>
              <a:path w="173355" h="3175">
                <a:moveTo>
                  <a:pt x="172974" y="3048"/>
                </a:moveTo>
                <a:lnTo>
                  <a:pt x="172974" y="0"/>
                </a:lnTo>
                <a:lnTo>
                  <a:pt x="0" y="0"/>
                </a:lnTo>
                <a:lnTo>
                  <a:pt x="0" y="3048"/>
                </a:lnTo>
                <a:lnTo>
                  <a:pt x="172974" y="3048"/>
                </a:lnTo>
              </a:path>
            </a:pathLst>
          </a:custGeom>
          <a:ln w="3175">
            <a:solidFill>
              <a:srgbClr val="000000"/>
            </a:solidFill>
          </a:ln>
        </p:spPr>
        <p:txBody>
          <a:bodyPr wrap="square" lIns="0" tIns="0" rIns="0" bIns="0" rtlCol="0"/>
          <a:lstStyle/>
          <a:p>
            <a:endParaRPr/>
          </a:p>
        </p:txBody>
      </p:sp>
      <p:sp>
        <p:nvSpPr>
          <p:cNvPr id="580" name="object 580"/>
          <p:cNvSpPr txBox="1"/>
          <p:nvPr/>
        </p:nvSpPr>
        <p:spPr>
          <a:xfrm>
            <a:off x="2451090" y="4834277"/>
            <a:ext cx="6223000" cy="1557655"/>
          </a:xfrm>
          <a:prstGeom prst="rect">
            <a:avLst/>
          </a:prstGeom>
        </p:spPr>
        <p:txBody>
          <a:bodyPr vert="horz" wrap="square" lIns="0" tIns="15875" rIns="0" bIns="0" rtlCol="0">
            <a:spAutoFit/>
          </a:bodyPr>
          <a:lstStyle/>
          <a:p>
            <a:pPr marL="1250950">
              <a:lnSpc>
                <a:spcPct val="100000"/>
              </a:lnSpc>
              <a:spcBef>
                <a:spcPts val="125"/>
              </a:spcBef>
              <a:tabLst>
                <a:tab pos="2167255" algn="l"/>
              </a:tabLst>
            </a:pPr>
            <a:r>
              <a:rPr sz="1125" spc="22" baseline="3703" dirty="0">
                <a:latin typeface="Arial"/>
                <a:cs typeface="Arial"/>
              </a:rPr>
              <a:t>Rb	</a:t>
            </a:r>
            <a:r>
              <a:rPr sz="750" spc="20" dirty="0">
                <a:latin typeface="Arial"/>
                <a:cs typeface="Arial"/>
              </a:rPr>
              <a:t>Ra</a:t>
            </a:r>
            <a:endParaRPr sz="750">
              <a:latin typeface="Arial"/>
              <a:cs typeface="Arial"/>
            </a:endParaRPr>
          </a:p>
          <a:p>
            <a:pPr>
              <a:lnSpc>
                <a:spcPct val="100000"/>
              </a:lnSpc>
              <a:spcBef>
                <a:spcPts val="25"/>
              </a:spcBef>
            </a:pPr>
            <a:endParaRPr sz="1050">
              <a:latin typeface="Arial"/>
              <a:cs typeface="Arial"/>
            </a:endParaRPr>
          </a:p>
          <a:p>
            <a:pPr marL="50800">
              <a:lnSpc>
                <a:spcPts val="940"/>
              </a:lnSpc>
              <a:spcBef>
                <a:spcPts val="5"/>
              </a:spcBef>
            </a:pPr>
            <a:r>
              <a:rPr sz="800" spc="-5" dirty="0">
                <a:latin typeface="Arial"/>
                <a:cs typeface="Arial"/>
              </a:rPr>
              <a:t>Carga 1 y Carga 2: diferentes cargas o consumos dentro del mismo</a:t>
            </a:r>
            <a:r>
              <a:rPr sz="800" spc="40" dirty="0">
                <a:latin typeface="Arial"/>
                <a:cs typeface="Arial"/>
              </a:rPr>
              <a:t> </a:t>
            </a:r>
            <a:r>
              <a:rPr sz="800" spc="-5" dirty="0">
                <a:latin typeface="Arial"/>
                <a:cs typeface="Arial"/>
              </a:rPr>
              <a:t>inmueble.</a:t>
            </a:r>
            <a:endParaRPr sz="800">
              <a:latin typeface="Arial"/>
              <a:cs typeface="Arial"/>
            </a:endParaRPr>
          </a:p>
          <a:p>
            <a:pPr marL="50800" marR="43180">
              <a:lnSpc>
                <a:spcPts val="919"/>
              </a:lnSpc>
              <a:spcBef>
                <a:spcPts val="40"/>
              </a:spcBef>
            </a:pPr>
            <a:r>
              <a:rPr sz="800" spc="-5" dirty="0">
                <a:latin typeface="Arial"/>
                <a:cs typeface="Arial"/>
              </a:rPr>
              <a:t>PE: conductor de protección de la </a:t>
            </a:r>
            <a:r>
              <a:rPr sz="800" dirty="0">
                <a:latin typeface="Arial"/>
                <a:cs typeface="Arial"/>
              </a:rPr>
              <a:t>instalación </a:t>
            </a:r>
            <a:r>
              <a:rPr sz="800" spc="-5" dirty="0">
                <a:latin typeface="Arial"/>
                <a:cs typeface="Arial"/>
              </a:rPr>
              <a:t>consumidora dentro del inmueble, conectado a una puesta a tierra independiente de la  puesta a tierra de la alimentación. La puesta a tierra de la alimentación puede estar conectada a través de una impedancia Z de</a:t>
            </a:r>
            <a:r>
              <a:rPr sz="800" spc="10" dirty="0">
                <a:latin typeface="Arial"/>
                <a:cs typeface="Arial"/>
              </a:rPr>
              <a:t> </a:t>
            </a:r>
            <a:r>
              <a:rPr sz="800" spc="-5" dirty="0">
                <a:latin typeface="Arial"/>
                <a:cs typeface="Arial"/>
              </a:rPr>
              <a:t>elevado</a:t>
            </a:r>
            <a:endParaRPr sz="800">
              <a:latin typeface="Arial"/>
              <a:cs typeface="Arial"/>
            </a:endParaRPr>
          </a:p>
          <a:p>
            <a:pPr marL="50800" marR="783590">
              <a:lnSpc>
                <a:spcPts val="919"/>
              </a:lnSpc>
              <a:spcBef>
                <a:spcPts val="65"/>
              </a:spcBef>
            </a:pPr>
            <a:r>
              <a:rPr sz="800" spc="-5" dirty="0">
                <a:latin typeface="Arial"/>
                <a:cs typeface="Arial"/>
              </a:rPr>
              <a:t>valor. Dicha impedancia, de existir, es de aproximadamente 1500 </a:t>
            </a:r>
            <a:r>
              <a:rPr sz="800" spc="-5" dirty="0">
                <a:latin typeface="Symbol"/>
                <a:cs typeface="Symbol"/>
              </a:rPr>
              <a:t></a:t>
            </a:r>
            <a:r>
              <a:rPr sz="800" spc="-5" dirty="0">
                <a:latin typeface="Times New Roman"/>
                <a:cs typeface="Times New Roman"/>
              </a:rPr>
              <a:t> </a:t>
            </a:r>
            <a:r>
              <a:rPr sz="800" spc="-5" dirty="0">
                <a:latin typeface="Arial"/>
                <a:cs typeface="Arial"/>
              </a:rPr>
              <a:t>(ohm) para un sistema de tensiones 0,4 / 0,231 kV.  Ra:</a:t>
            </a:r>
            <a:r>
              <a:rPr sz="800" spc="10" dirty="0">
                <a:latin typeface="Arial"/>
                <a:cs typeface="Arial"/>
              </a:rPr>
              <a:t> </a:t>
            </a:r>
            <a:r>
              <a:rPr sz="800" spc="-5" dirty="0">
                <a:latin typeface="Arial"/>
                <a:cs typeface="Arial"/>
              </a:rPr>
              <a:t>resistencia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puesta</a:t>
            </a:r>
            <a:r>
              <a:rPr sz="800" spc="15" dirty="0">
                <a:latin typeface="Arial"/>
                <a:cs typeface="Arial"/>
              </a:rPr>
              <a:t> </a:t>
            </a:r>
            <a:r>
              <a:rPr sz="800" spc="-5" dirty="0">
                <a:latin typeface="Arial"/>
                <a:cs typeface="Arial"/>
              </a:rPr>
              <a:t>a</a:t>
            </a:r>
            <a:r>
              <a:rPr sz="800" spc="10" dirty="0">
                <a:latin typeface="Arial"/>
                <a:cs typeface="Arial"/>
              </a:rPr>
              <a:t> </a:t>
            </a:r>
            <a:r>
              <a:rPr sz="800" spc="-5" dirty="0">
                <a:latin typeface="Arial"/>
                <a:cs typeface="Arial"/>
              </a:rPr>
              <a:t>tierra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instalación</a:t>
            </a:r>
            <a:r>
              <a:rPr sz="800" spc="15" dirty="0">
                <a:latin typeface="Arial"/>
                <a:cs typeface="Arial"/>
              </a:rPr>
              <a:t> </a:t>
            </a:r>
            <a:r>
              <a:rPr sz="800" spc="-5" dirty="0">
                <a:latin typeface="Arial"/>
                <a:cs typeface="Arial"/>
              </a:rPr>
              <a:t>consumidora</a:t>
            </a:r>
            <a:r>
              <a:rPr sz="800" spc="10" dirty="0">
                <a:latin typeface="Arial"/>
                <a:cs typeface="Arial"/>
              </a:rPr>
              <a:t> </a:t>
            </a:r>
            <a:r>
              <a:rPr sz="800" spc="-5" dirty="0">
                <a:latin typeface="Arial"/>
                <a:cs typeface="Arial"/>
              </a:rPr>
              <a:t>(resistencia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la</a:t>
            </a:r>
            <a:r>
              <a:rPr sz="800" spc="15" dirty="0">
                <a:latin typeface="Arial"/>
                <a:cs typeface="Arial"/>
              </a:rPr>
              <a:t> </a:t>
            </a:r>
            <a:r>
              <a:rPr sz="800" dirty="0">
                <a:latin typeface="Arial"/>
                <a:cs typeface="Arial"/>
              </a:rPr>
              <a:t>puesta</a:t>
            </a:r>
            <a:r>
              <a:rPr sz="800" spc="10" dirty="0">
                <a:latin typeface="Arial"/>
                <a:cs typeface="Arial"/>
              </a:rPr>
              <a:t> </a:t>
            </a:r>
            <a:r>
              <a:rPr sz="800" spc="-5" dirty="0">
                <a:latin typeface="Arial"/>
                <a:cs typeface="Arial"/>
              </a:rPr>
              <a:t>a</a:t>
            </a:r>
            <a:r>
              <a:rPr sz="800" spc="10" dirty="0">
                <a:latin typeface="Arial"/>
                <a:cs typeface="Arial"/>
              </a:rPr>
              <a:t> </a:t>
            </a:r>
            <a:r>
              <a:rPr sz="800" spc="-5" dirty="0">
                <a:latin typeface="Arial"/>
                <a:cs typeface="Arial"/>
              </a:rPr>
              <a:t>tierra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protección).</a:t>
            </a:r>
            <a:endParaRPr sz="800">
              <a:latin typeface="Arial"/>
              <a:cs typeface="Arial"/>
            </a:endParaRPr>
          </a:p>
          <a:p>
            <a:pPr marL="50800">
              <a:lnSpc>
                <a:spcPts val="869"/>
              </a:lnSpc>
            </a:pPr>
            <a:r>
              <a:rPr sz="800" spc="-5" dirty="0">
                <a:latin typeface="Arial"/>
                <a:cs typeface="Arial"/>
              </a:rPr>
              <a:t>Rb: resistencia de la puesta a tierra de la alimentación (resistencia de la puesta a tierra de</a:t>
            </a:r>
            <a:r>
              <a:rPr sz="800" spc="140" dirty="0">
                <a:latin typeface="Arial"/>
                <a:cs typeface="Arial"/>
              </a:rPr>
              <a:t> </a:t>
            </a:r>
            <a:r>
              <a:rPr sz="800" spc="-5" dirty="0">
                <a:latin typeface="Arial"/>
                <a:cs typeface="Arial"/>
              </a:rPr>
              <a:t>servicio).</a:t>
            </a:r>
            <a:endParaRPr sz="800">
              <a:latin typeface="Arial"/>
              <a:cs typeface="Arial"/>
            </a:endParaRPr>
          </a:p>
          <a:p>
            <a:pPr marL="50800">
              <a:lnSpc>
                <a:spcPts val="940"/>
              </a:lnSpc>
            </a:pPr>
            <a:r>
              <a:rPr sz="800" spc="-5" dirty="0">
                <a:latin typeface="Arial"/>
                <a:cs typeface="Arial"/>
              </a:rPr>
              <a:t>Z: impedancia.</a:t>
            </a:r>
            <a:endParaRPr sz="800">
              <a:latin typeface="Arial"/>
              <a:cs typeface="Arial"/>
            </a:endParaRPr>
          </a:p>
          <a:p>
            <a:pPr marL="50800" marR="43180">
              <a:lnSpc>
                <a:spcPct val="100000"/>
              </a:lnSpc>
              <a:spcBef>
                <a:spcPts val="150"/>
              </a:spcBef>
            </a:pPr>
            <a:r>
              <a:rPr sz="975" spc="-7" baseline="42735" dirty="0">
                <a:latin typeface="Arial"/>
                <a:cs typeface="Arial"/>
              </a:rPr>
              <a:t>1) </a:t>
            </a:r>
            <a:r>
              <a:rPr sz="800" spc="-5" dirty="0">
                <a:latin typeface="Arial"/>
                <a:cs typeface="Arial"/>
              </a:rPr>
              <a:t>El esquema IT debe estar aislado de tierra o conectado a tierra a través de una impedancia Z de elevado valor. El conductor </a:t>
            </a:r>
            <a:r>
              <a:rPr sz="800" dirty="0">
                <a:latin typeface="Arial"/>
                <a:cs typeface="Arial"/>
              </a:rPr>
              <a:t>neutro  </a:t>
            </a:r>
            <a:r>
              <a:rPr sz="800" spc="-5" dirty="0">
                <a:latin typeface="Arial"/>
                <a:cs typeface="Arial"/>
              </a:rPr>
              <a:t>puede estar distribuido o</a:t>
            </a:r>
            <a:r>
              <a:rPr sz="800" spc="15" dirty="0">
                <a:latin typeface="Arial"/>
                <a:cs typeface="Arial"/>
              </a:rPr>
              <a:t> </a:t>
            </a:r>
            <a:r>
              <a:rPr sz="800" spc="-5" dirty="0">
                <a:latin typeface="Arial"/>
                <a:cs typeface="Arial"/>
              </a:rPr>
              <a:t>no.</a:t>
            </a:r>
            <a:endParaRPr sz="800">
              <a:latin typeface="Arial"/>
              <a:cs typeface="Arial"/>
            </a:endParaRPr>
          </a:p>
          <a:p>
            <a:pPr marL="1567815">
              <a:lnSpc>
                <a:spcPct val="100000"/>
              </a:lnSpc>
              <a:spcBef>
                <a:spcPts val="90"/>
              </a:spcBef>
            </a:pPr>
            <a:r>
              <a:rPr sz="1000" b="1" dirty="0">
                <a:latin typeface="Arial"/>
                <a:cs typeface="Arial"/>
              </a:rPr>
              <a:t>Figura </a:t>
            </a:r>
            <a:r>
              <a:rPr sz="1000" b="1" spc="-5" dirty="0">
                <a:latin typeface="Arial"/>
                <a:cs typeface="Arial"/>
              </a:rPr>
              <a:t>771.3.G </a:t>
            </a:r>
            <a:r>
              <a:rPr sz="1000" b="1" dirty="0">
                <a:latin typeface="Arial"/>
                <a:cs typeface="Arial"/>
              </a:rPr>
              <a:t>- </a:t>
            </a:r>
            <a:r>
              <a:rPr sz="1000" b="1" spc="-5" dirty="0">
                <a:latin typeface="Arial"/>
                <a:cs typeface="Arial"/>
              </a:rPr>
              <a:t>Esquema </a:t>
            </a:r>
            <a:r>
              <a:rPr sz="1000" b="1" dirty="0">
                <a:latin typeface="Arial"/>
                <a:cs typeface="Arial"/>
              </a:rPr>
              <a:t>IT </a:t>
            </a:r>
            <a:r>
              <a:rPr sz="1000" b="1" spc="-5" dirty="0">
                <a:latin typeface="Arial"/>
                <a:cs typeface="Arial"/>
              </a:rPr>
              <a:t>con </a:t>
            </a:r>
            <a:r>
              <a:rPr sz="1000" b="1" dirty="0">
                <a:latin typeface="Arial"/>
                <a:cs typeface="Arial"/>
              </a:rPr>
              <a:t>neutro</a:t>
            </a:r>
            <a:r>
              <a:rPr sz="1000" b="1" spc="-30" dirty="0">
                <a:latin typeface="Arial"/>
                <a:cs typeface="Arial"/>
              </a:rPr>
              <a:t> </a:t>
            </a:r>
            <a:r>
              <a:rPr sz="1000" b="1" dirty="0">
                <a:latin typeface="Arial"/>
                <a:cs typeface="Arial"/>
              </a:rPr>
              <a:t>distribuido</a:t>
            </a:r>
            <a:endParaRPr sz="1000">
              <a:latin typeface="Arial"/>
              <a:cs typeface="Arial"/>
            </a:endParaRPr>
          </a:p>
        </p:txBody>
      </p:sp>
      <p:sp>
        <p:nvSpPr>
          <p:cNvPr id="581" name="object 581"/>
          <p:cNvSpPr txBox="1"/>
          <p:nvPr/>
        </p:nvSpPr>
        <p:spPr>
          <a:xfrm>
            <a:off x="5083809" y="7535926"/>
            <a:ext cx="149225" cy="136525"/>
          </a:xfrm>
          <a:prstGeom prst="rect">
            <a:avLst/>
          </a:prstGeom>
        </p:spPr>
        <p:txBody>
          <a:bodyPr vert="horz" wrap="square" lIns="0" tIns="15875" rIns="0" bIns="0" rtlCol="0">
            <a:spAutoFit/>
          </a:bodyPr>
          <a:lstStyle/>
          <a:p>
            <a:pPr marL="12700">
              <a:lnSpc>
                <a:spcPct val="100000"/>
              </a:lnSpc>
              <a:spcBef>
                <a:spcPts val="125"/>
              </a:spcBef>
            </a:pPr>
            <a:r>
              <a:rPr sz="700" spc="15" dirty="0">
                <a:latin typeface="Arial"/>
                <a:cs typeface="Arial"/>
              </a:rPr>
              <a:t>PE</a:t>
            </a:r>
            <a:endParaRPr sz="700">
              <a:latin typeface="Arial"/>
              <a:cs typeface="Arial"/>
            </a:endParaRPr>
          </a:p>
        </p:txBody>
      </p:sp>
      <p:sp>
        <p:nvSpPr>
          <p:cNvPr id="582" name="object 582"/>
          <p:cNvSpPr txBox="1"/>
          <p:nvPr/>
        </p:nvSpPr>
        <p:spPr>
          <a:xfrm>
            <a:off x="4660899" y="6707631"/>
            <a:ext cx="445770" cy="136525"/>
          </a:xfrm>
          <a:prstGeom prst="rect">
            <a:avLst/>
          </a:prstGeom>
        </p:spPr>
        <p:txBody>
          <a:bodyPr vert="horz" wrap="square" lIns="0" tIns="15875" rIns="0" bIns="0" rtlCol="0">
            <a:spAutoFit/>
          </a:bodyPr>
          <a:lstStyle/>
          <a:p>
            <a:pPr marL="12700">
              <a:lnSpc>
                <a:spcPct val="100000"/>
              </a:lnSpc>
              <a:spcBef>
                <a:spcPts val="125"/>
              </a:spcBef>
            </a:pPr>
            <a:r>
              <a:rPr sz="700" spc="5" dirty="0">
                <a:latin typeface="Arial"/>
                <a:cs typeface="Arial"/>
              </a:rPr>
              <a:t>Utilización</a:t>
            </a:r>
            <a:endParaRPr sz="700">
              <a:latin typeface="Arial"/>
              <a:cs typeface="Arial"/>
            </a:endParaRPr>
          </a:p>
        </p:txBody>
      </p:sp>
      <p:sp>
        <p:nvSpPr>
          <p:cNvPr id="583" name="object 583"/>
          <p:cNvSpPr/>
          <p:nvPr/>
        </p:nvSpPr>
        <p:spPr>
          <a:xfrm>
            <a:off x="4438905" y="7274438"/>
            <a:ext cx="3020695" cy="0"/>
          </a:xfrm>
          <a:custGeom>
            <a:avLst/>
            <a:gdLst/>
            <a:ahLst/>
            <a:cxnLst/>
            <a:rect l="l" t="t" r="r" b="b"/>
            <a:pathLst>
              <a:path w="3020695">
                <a:moveTo>
                  <a:pt x="0" y="0"/>
                </a:moveTo>
                <a:lnTo>
                  <a:pt x="3020567" y="0"/>
                </a:lnTo>
              </a:path>
            </a:pathLst>
          </a:custGeom>
          <a:ln w="3175">
            <a:solidFill>
              <a:srgbClr val="000000"/>
            </a:solidFill>
          </a:ln>
        </p:spPr>
        <p:txBody>
          <a:bodyPr wrap="square" lIns="0" tIns="0" rIns="0" bIns="0" rtlCol="0"/>
          <a:lstStyle/>
          <a:p>
            <a:endParaRPr/>
          </a:p>
        </p:txBody>
      </p:sp>
      <p:sp>
        <p:nvSpPr>
          <p:cNvPr id="584" name="object 584"/>
          <p:cNvSpPr/>
          <p:nvPr/>
        </p:nvSpPr>
        <p:spPr>
          <a:xfrm>
            <a:off x="4438905" y="7075556"/>
            <a:ext cx="3020695" cy="0"/>
          </a:xfrm>
          <a:custGeom>
            <a:avLst/>
            <a:gdLst/>
            <a:ahLst/>
            <a:cxnLst/>
            <a:rect l="l" t="t" r="r" b="b"/>
            <a:pathLst>
              <a:path w="3020695">
                <a:moveTo>
                  <a:pt x="0" y="0"/>
                </a:moveTo>
                <a:lnTo>
                  <a:pt x="3020567" y="0"/>
                </a:lnTo>
              </a:path>
            </a:pathLst>
          </a:custGeom>
          <a:ln w="3175">
            <a:solidFill>
              <a:srgbClr val="000000"/>
            </a:solidFill>
          </a:ln>
        </p:spPr>
        <p:txBody>
          <a:bodyPr wrap="square" lIns="0" tIns="0" rIns="0" bIns="0" rtlCol="0"/>
          <a:lstStyle/>
          <a:p>
            <a:endParaRPr/>
          </a:p>
        </p:txBody>
      </p:sp>
      <p:sp>
        <p:nvSpPr>
          <p:cNvPr id="585" name="object 585"/>
          <p:cNvSpPr/>
          <p:nvPr/>
        </p:nvSpPr>
        <p:spPr>
          <a:xfrm>
            <a:off x="3983990" y="7415408"/>
            <a:ext cx="455295" cy="114300"/>
          </a:xfrm>
          <a:custGeom>
            <a:avLst/>
            <a:gdLst/>
            <a:ahLst/>
            <a:cxnLst/>
            <a:rect l="l" t="t" r="r" b="b"/>
            <a:pathLst>
              <a:path w="455294" h="114300">
                <a:moveTo>
                  <a:pt x="0" y="0"/>
                </a:moveTo>
                <a:lnTo>
                  <a:pt x="454913" y="0"/>
                </a:lnTo>
                <a:lnTo>
                  <a:pt x="454913" y="114299"/>
                </a:lnTo>
                <a:lnTo>
                  <a:pt x="0" y="114299"/>
                </a:lnTo>
                <a:lnTo>
                  <a:pt x="0" y="0"/>
                </a:lnTo>
              </a:path>
            </a:pathLst>
          </a:custGeom>
          <a:ln w="3175">
            <a:solidFill>
              <a:srgbClr val="000000"/>
            </a:solidFill>
          </a:ln>
        </p:spPr>
        <p:txBody>
          <a:bodyPr wrap="square" lIns="0" tIns="0" rIns="0" bIns="0" rtlCol="0"/>
          <a:lstStyle/>
          <a:p>
            <a:endParaRPr/>
          </a:p>
        </p:txBody>
      </p:sp>
      <p:sp>
        <p:nvSpPr>
          <p:cNvPr id="586" name="object 586"/>
          <p:cNvSpPr/>
          <p:nvPr/>
        </p:nvSpPr>
        <p:spPr>
          <a:xfrm>
            <a:off x="3983990" y="7217288"/>
            <a:ext cx="455295" cy="113664"/>
          </a:xfrm>
          <a:custGeom>
            <a:avLst/>
            <a:gdLst/>
            <a:ahLst/>
            <a:cxnLst/>
            <a:rect l="l" t="t" r="r" b="b"/>
            <a:pathLst>
              <a:path w="455294" h="113665">
                <a:moveTo>
                  <a:pt x="0" y="0"/>
                </a:moveTo>
                <a:lnTo>
                  <a:pt x="454913" y="0"/>
                </a:lnTo>
                <a:lnTo>
                  <a:pt x="454913" y="113538"/>
                </a:lnTo>
                <a:lnTo>
                  <a:pt x="0" y="113538"/>
                </a:lnTo>
                <a:lnTo>
                  <a:pt x="0" y="0"/>
                </a:lnTo>
              </a:path>
            </a:pathLst>
          </a:custGeom>
          <a:ln w="3175">
            <a:solidFill>
              <a:srgbClr val="000000"/>
            </a:solidFill>
          </a:ln>
        </p:spPr>
        <p:txBody>
          <a:bodyPr wrap="square" lIns="0" tIns="0" rIns="0" bIns="0" rtlCol="0"/>
          <a:lstStyle/>
          <a:p>
            <a:endParaRPr/>
          </a:p>
        </p:txBody>
      </p:sp>
      <p:sp>
        <p:nvSpPr>
          <p:cNvPr id="587" name="object 587"/>
          <p:cNvSpPr/>
          <p:nvPr/>
        </p:nvSpPr>
        <p:spPr>
          <a:xfrm>
            <a:off x="3983990" y="7018406"/>
            <a:ext cx="455295" cy="114300"/>
          </a:xfrm>
          <a:custGeom>
            <a:avLst/>
            <a:gdLst/>
            <a:ahLst/>
            <a:cxnLst/>
            <a:rect l="l" t="t" r="r" b="b"/>
            <a:pathLst>
              <a:path w="455294" h="114300">
                <a:moveTo>
                  <a:pt x="0" y="0"/>
                </a:moveTo>
                <a:lnTo>
                  <a:pt x="454913" y="0"/>
                </a:lnTo>
                <a:lnTo>
                  <a:pt x="454913" y="114300"/>
                </a:lnTo>
                <a:lnTo>
                  <a:pt x="0" y="114300"/>
                </a:lnTo>
                <a:lnTo>
                  <a:pt x="0" y="0"/>
                </a:lnTo>
              </a:path>
            </a:pathLst>
          </a:custGeom>
          <a:ln w="3175">
            <a:solidFill>
              <a:srgbClr val="000000"/>
            </a:solidFill>
          </a:ln>
        </p:spPr>
        <p:txBody>
          <a:bodyPr wrap="square" lIns="0" tIns="0" rIns="0" bIns="0" rtlCol="0"/>
          <a:lstStyle/>
          <a:p>
            <a:endParaRPr/>
          </a:p>
        </p:txBody>
      </p:sp>
      <p:sp>
        <p:nvSpPr>
          <p:cNvPr id="588" name="object 588"/>
          <p:cNvSpPr/>
          <p:nvPr/>
        </p:nvSpPr>
        <p:spPr>
          <a:xfrm>
            <a:off x="4632452" y="6858386"/>
            <a:ext cx="0" cy="57150"/>
          </a:xfrm>
          <a:custGeom>
            <a:avLst/>
            <a:gdLst/>
            <a:ahLst/>
            <a:cxnLst/>
            <a:rect l="l" t="t" r="r" b="b"/>
            <a:pathLst>
              <a:path h="57150">
                <a:moveTo>
                  <a:pt x="0" y="0"/>
                </a:moveTo>
                <a:lnTo>
                  <a:pt x="0" y="57150"/>
                </a:lnTo>
              </a:path>
            </a:pathLst>
          </a:custGeom>
          <a:ln w="3175">
            <a:solidFill>
              <a:srgbClr val="000000"/>
            </a:solidFill>
          </a:ln>
        </p:spPr>
        <p:txBody>
          <a:bodyPr wrap="square" lIns="0" tIns="0" rIns="0" bIns="0" rtlCol="0"/>
          <a:lstStyle/>
          <a:p>
            <a:endParaRPr/>
          </a:p>
        </p:txBody>
      </p:sp>
      <p:sp>
        <p:nvSpPr>
          <p:cNvPr id="589" name="object 589"/>
          <p:cNvSpPr/>
          <p:nvPr/>
        </p:nvSpPr>
        <p:spPr>
          <a:xfrm>
            <a:off x="4632452" y="6936111"/>
            <a:ext cx="0" cy="79375"/>
          </a:xfrm>
          <a:custGeom>
            <a:avLst/>
            <a:gdLst/>
            <a:ahLst/>
            <a:cxnLst/>
            <a:rect l="l" t="t" r="r" b="b"/>
            <a:pathLst>
              <a:path h="79375">
                <a:moveTo>
                  <a:pt x="0" y="0"/>
                </a:moveTo>
                <a:lnTo>
                  <a:pt x="0" y="79248"/>
                </a:lnTo>
              </a:path>
            </a:pathLst>
          </a:custGeom>
          <a:ln w="3175">
            <a:solidFill>
              <a:srgbClr val="000000"/>
            </a:solidFill>
          </a:ln>
        </p:spPr>
        <p:txBody>
          <a:bodyPr wrap="square" lIns="0" tIns="0" rIns="0" bIns="0" rtlCol="0"/>
          <a:lstStyle/>
          <a:p>
            <a:endParaRPr/>
          </a:p>
        </p:txBody>
      </p:sp>
      <p:sp>
        <p:nvSpPr>
          <p:cNvPr id="590" name="object 590"/>
          <p:cNvSpPr/>
          <p:nvPr/>
        </p:nvSpPr>
        <p:spPr>
          <a:xfrm>
            <a:off x="4632452" y="7035171"/>
            <a:ext cx="0" cy="79375"/>
          </a:xfrm>
          <a:custGeom>
            <a:avLst/>
            <a:gdLst/>
            <a:ahLst/>
            <a:cxnLst/>
            <a:rect l="l" t="t" r="r" b="b"/>
            <a:pathLst>
              <a:path h="79375">
                <a:moveTo>
                  <a:pt x="0" y="0"/>
                </a:moveTo>
                <a:lnTo>
                  <a:pt x="0" y="79247"/>
                </a:lnTo>
              </a:path>
            </a:pathLst>
          </a:custGeom>
          <a:ln w="3175">
            <a:solidFill>
              <a:srgbClr val="000000"/>
            </a:solidFill>
          </a:ln>
        </p:spPr>
        <p:txBody>
          <a:bodyPr wrap="square" lIns="0" tIns="0" rIns="0" bIns="0" rtlCol="0"/>
          <a:lstStyle/>
          <a:p>
            <a:endParaRPr/>
          </a:p>
        </p:txBody>
      </p:sp>
      <p:sp>
        <p:nvSpPr>
          <p:cNvPr id="591" name="object 591"/>
          <p:cNvSpPr/>
          <p:nvPr/>
        </p:nvSpPr>
        <p:spPr>
          <a:xfrm>
            <a:off x="4632452" y="7134230"/>
            <a:ext cx="0" cy="79375"/>
          </a:xfrm>
          <a:custGeom>
            <a:avLst/>
            <a:gdLst/>
            <a:ahLst/>
            <a:cxnLst/>
            <a:rect l="l" t="t" r="r" b="b"/>
            <a:pathLst>
              <a:path h="79375">
                <a:moveTo>
                  <a:pt x="0" y="0"/>
                </a:moveTo>
                <a:lnTo>
                  <a:pt x="0" y="79248"/>
                </a:lnTo>
              </a:path>
            </a:pathLst>
          </a:custGeom>
          <a:ln w="3175">
            <a:solidFill>
              <a:srgbClr val="000000"/>
            </a:solidFill>
          </a:ln>
        </p:spPr>
        <p:txBody>
          <a:bodyPr wrap="square" lIns="0" tIns="0" rIns="0" bIns="0" rtlCol="0"/>
          <a:lstStyle/>
          <a:p>
            <a:endParaRPr/>
          </a:p>
        </p:txBody>
      </p:sp>
      <p:sp>
        <p:nvSpPr>
          <p:cNvPr id="592" name="object 592"/>
          <p:cNvSpPr/>
          <p:nvPr/>
        </p:nvSpPr>
        <p:spPr>
          <a:xfrm>
            <a:off x="4632452" y="7233291"/>
            <a:ext cx="0" cy="79375"/>
          </a:xfrm>
          <a:custGeom>
            <a:avLst/>
            <a:gdLst/>
            <a:ahLst/>
            <a:cxnLst/>
            <a:rect l="l" t="t" r="r" b="b"/>
            <a:pathLst>
              <a:path h="79375">
                <a:moveTo>
                  <a:pt x="0" y="0"/>
                </a:moveTo>
                <a:lnTo>
                  <a:pt x="0" y="79248"/>
                </a:lnTo>
              </a:path>
            </a:pathLst>
          </a:custGeom>
          <a:ln w="3175">
            <a:solidFill>
              <a:srgbClr val="000000"/>
            </a:solidFill>
          </a:ln>
        </p:spPr>
        <p:txBody>
          <a:bodyPr wrap="square" lIns="0" tIns="0" rIns="0" bIns="0" rtlCol="0"/>
          <a:lstStyle/>
          <a:p>
            <a:endParaRPr/>
          </a:p>
        </p:txBody>
      </p:sp>
      <p:sp>
        <p:nvSpPr>
          <p:cNvPr id="593" name="object 593"/>
          <p:cNvSpPr/>
          <p:nvPr/>
        </p:nvSpPr>
        <p:spPr>
          <a:xfrm>
            <a:off x="4632452" y="7332350"/>
            <a:ext cx="0" cy="79375"/>
          </a:xfrm>
          <a:custGeom>
            <a:avLst/>
            <a:gdLst/>
            <a:ahLst/>
            <a:cxnLst/>
            <a:rect l="l" t="t" r="r" b="b"/>
            <a:pathLst>
              <a:path h="79375">
                <a:moveTo>
                  <a:pt x="0" y="0"/>
                </a:moveTo>
                <a:lnTo>
                  <a:pt x="0" y="79248"/>
                </a:lnTo>
              </a:path>
            </a:pathLst>
          </a:custGeom>
          <a:ln w="3175">
            <a:solidFill>
              <a:srgbClr val="000000"/>
            </a:solidFill>
          </a:ln>
        </p:spPr>
        <p:txBody>
          <a:bodyPr wrap="square" lIns="0" tIns="0" rIns="0" bIns="0" rtlCol="0"/>
          <a:lstStyle/>
          <a:p>
            <a:endParaRPr/>
          </a:p>
        </p:txBody>
      </p:sp>
      <p:sp>
        <p:nvSpPr>
          <p:cNvPr id="594" name="object 594"/>
          <p:cNvSpPr/>
          <p:nvPr/>
        </p:nvSpPr>
        <p:spPr>
          <a:xfrm>
            <a:off x="4632452" y="7431410"/>
            <a:ext cx="0" cy="79375"/>
          </a:xfrm>
          <a:custGeom>
            <a:avLst/>
            <a:gdLst/>
            <a:ahLst/>
            <a:cxnLst/>
            <a:rect l="l" t="t" r="r" b="b"/>
            <a:pathLst>
              <a:path h="79375">
                <a:moveTo>
                  <a:pt x="0" y="0"/>
                </a:moveTo>
                <a:lnTo>
                  <a:pt x="0" y="79247"/>
                </a:lnTo>
              </a:path>
            </a:pathLst>
          </a:custGeom>
          <a:ln w="3175">
            <a:solidFill>
              <a:srgbClr val="000000"/>
            </a:solidFill>
          </a:ln>
        </p:spPr>
        <p:txBody>
          <a:bodyPr wrap="square" lIns="0" tIns="0" rIns="0" bIns="0" rtlCol="0"/>
          <a:lstStyle/>
          <a:p>
            <a:endParaRPr/>
          </a:p>
        </p:txBody>
      </p:sp>
      <p:sp>
        <p:nvSpPr>
          <p:cNvPr id="595" name="object 595"/>
          <p:cNvSpPr/>
          <p:nvPr/>
        </p:nvSpPr>
        <p:spPr>
          <a:xfrm>
            <a:off x="4632452" y="7530470"/>
            <a:ext cx="0" cy="79375"/>
          </a:xfrm>
          <a:custGeom>
            <a:avLst/>
            <a:gdLst/>
            <a:ahLst/>
            <a:cxnLst/>
            <a:rect l="l" t="t" r="r" b="b"/>
            <a:pathLst>
              <a:path h="79375">
                <a:moveTo>
                  <a:pt x="0" y="0"/>
                </a:moveTo>
                <a:lnTo>
                  <a:pt x="0" y="79247"/>
                </a:lnTo>
              </a:path>
            </a:pathLst>
          </a:custGeom>
          <a:ln w="3175">
            <a:solidFill>
              <a:srgbClr val="000000"/>
            </a:solidFill>
          </a:ln>
        </p:spPr>
        <p:txBody>
          <a:bodyPr wrap="square" lIns="0" tIns="0" rIns="0" bIns="0" rtlCol="0"/>
          <a:lstStyle/>
          <a:p>
            <a:endParaRPr/>
          </a:p>
        </p:txBody>
      </p:sp>
      <p:sp>
        <p:nvSpPr>
          <p:cNvPr id="596" name="object 596"/>
          <p:cNvSpPr/>
          <p:nvPr/>
        </p:nvSpPr>
        <p:spPr>
          <a:xfrm>
            <a:off x="4632452" y="7629531"/>
            <a:ext cx="0" cy="80010"/>
          </a:xfrm>
          <a:custGeom>
            <a:avLst/>
            <a:gdLst/>
            <a:ahLst/>
            <a:cxnLst/>
            <a:rect l="l" t="t" r="r" b="b"/>
            <a:pathLst>
              <a:path h="80009">
                <a:moveTo>
                  <a:pt x="0" y="0"/>
                </a:moveTo>
                <a:lnTo>
                  <a:pt x="0" y="80010"/>
                </a:lnTo>
              </a:path>
            </a:pathLst>
          </a:custGeom>
          <a:ln w="3175">
            <a:solidFill>
              <a:srgbClr val="000000"/>
            </a:solidFill>
          </a:ln>
        </p:spPr>
        <p:txBody>
          <a:bodyPr wrap="square" lIns="0" tIns="0" rIns="0" bIns="0" rtlCol="0"/>
          <a:lstStyle/>
          <a:p>
            <a:endParaRPr/>
          </a:p>
        </p:txBody>
      </p:sp>
      <p:sp>
        <p:nvSpPr>
          <p:cNvPr id="597" name="object 597"/>
          <p:cNvSpPr/>
          <p:nvPr/>
        </p:nvSpPr>
        <p:spPr>
          <a:xfrm>
            <a:off x="4632452" y="7729353"/>
            <a:ext cx="0" cy="57150"/>
          </a:xfrm>
          <a:custGeom>
            <a:avLst/>
            <a:gdLst/>
            <a:ahLst/>
            <a:cxnLst/>
            <a:rect l="l" t="t" r="r" b="b"/>
            <a:pathLst>
              <a:path h="57150">
                <a:moveTo>
                  <a:pt x="0" y="0"/>
                </a:moveTo>
                <a:lnTo>
                  <a:pt x="0" y="57150"/>
                </a:lnTo>
              </a:path>
            </a:pathLst>
          </a:custGeom>
          <a:ln w="3175">
            <a:solidFill>
              <a:srgbClr val="000000"/>
            </a:solidFill>
          </a:ln>
        </p:spPr>
        <p:txBody>
          <a:bodyPr wrap="square" lIns="0" tIns="0" rIns="0" bIns="0" rtlCol="0"/>
          <a:lstStyle/>
          <a:p>
            <a:endParaRPr/>
          </a:p>
        </p:txBody>
      </p:sp>
      <p:sp>
        <p:nvSpPr>
          <p:cNvPr id="598" name="object 598"/>
          <p:cNvSpPr/>
          <p:nvPr/>
        </p:nvSpPr>
        <p:spPr>
          <a:xfrm>
            <a:off x="4995164" y="7584572"/>
            <a:ext cx="67310" cy="0"/>
          </a:xfrm>
          <a:custGeom>
            <a:avLst/>
            <a:gdLst/>
            <a:ahLst/>
            <a:cxnLst/>
            <a:rect l="l" t="t" r="r" b="b"/>
            <a:pathLst>
              <a:path w="67310">
                <a:moveTo>
                  <a:pt x="0" y="0"/>
                </a:moveTo>
                <a:lnTo>
                  <a:pt x="67055" y="0"/>
                </a:lnTo>
              </a:path>
            </a:pathLst>
          </a:custGeom>
          <a:ln w="3175">
            <a:solidFill>
              <a:srgbClr val="000000"/>
            </a:solidFill>
          </a:ln>
        </p:spPr>
        <p:txBody>
          <a:bodyPr wrap="square" lIns="0" tIns="0" rIns="0" bIns="0" rtlCol="0"/>
          <a:lstStyle/>
          <a:p>
            <a:endParaRPr/>
          </a:p>
        </p:txBody>
      </p:sp>
      <p:sp>
        <p:nvSpPr>
          <p:cNvPr id="599" name="object 599"/>
          <p:cNvSpPr/>
          <p:nvPr/>
        </p:nvSpPr>
        <p:spPr>
          <a:xfrm>
            <a:off x="4764278" y="7670679"/>
            <a:ext cx="0" cy="619760"/>
          </a:xfrm>
          <a:custGeom>
            <a:avLst/>
            <a:gdLst/>
            <a:ahLst/>
            <a:cxnLst/>
            <a:rect l="l" t="t" r="r" b="b"/>
            <a:pathLst>
              <a:path h="619759">
                <a:moveTo>
                  <a:pt x="0" y="0"/>
                </a:moveTo>
                <a:lnTo>
                  <a:pt x="0" y="619506"/>
                </a:lnTo>
              </a:path>
            </a:pathLst>
          </a:custGeom>
          <a:ln w="3175">
            <a:solidFill>
              <a:srgbClr val="000000"/>
            </a:solidFill>
          </a:ln>
        </p:spPr>
        <p:txBody>
          <a:bodyPr wrap="square" lIns="0" tIns="0" rIns="0" bIns="0" rtlCol="0"/>
          <a:lstStyle/>
          <a:p>
            <a:endParaRPr/>
          </a:p>
        </p:txBody>
      </p:sp>
      <p:sp>
        <p:nvSpPr>
          <p:cNvPr id="600" name="object 600"/>
          <p:cNvSpPr/>
          <p:nvPr/>
        </p:nvSpPr>
        <p:spPr>
          <a:xfrm>
            <a:off x="4929632" y="7584572"/>
            <a:ext cx="99060" cy="172720"/>
          </a:xfrm>
          <a:custGeom>
            <a:avLst/>
            <a:gdLst/>
            <a:ahLst/>
            <a:cxnLst/>
            <a:rect l="l" t="t" r="r" b="b"/>
            <a:pathLst>
              <a:path w="99060" h="172720">
                <a:moveTo>
                  <a:pt x="0" y="172212"/>
                </a:moveTo>
                <a:lnTo>
                  <a:pt x="99060" y="0"/>
                </a:lnTo>
              </a:path>
            </a:pathLst>
          </a:custGeom>
          <a:ln w="3175">
            <a:solidFill>
              <a:srgbClr val="000000"/>
            </a:solidFill>
          </a:ln>
        </p:spPr>
        <p:txBody>
          <a:bodyPr wrap="square" lIns="0" tIns="0" rIns="0" bIns="0" rtlCol="0"/>
          <a:lstStyle/>
          <a:p>
            <a:endParaRPr/>
          </a:p>
        </p:txBody>
      </p:sp>
      <p:sp>
        <p:nvSpPr>
          <p:cNvPr id="601" name="object 601"/>
          <p:cNvSpPr/>
          <p:nvPr/>
        </p:nvSpPr>
        <p:spPr>
          <a:xfrm>
            <a:off x="4632452" y="6854577"/>
            <a:ext cx="292100" cy="6985"/>
          </a:xfrm>
          <a:custGeom>
            <a:avLst/>
            <a:gdLst/>
            <a:ahLst/>
            <a:cxnLst/>
            <a:rect l="l" t="t" r="r" b="b"/>
            <a:pathLst>
              <a:path w="292100" h="6985">
                <a:moveTo>
                  <a:pt x="291846" y="0"/>
                </a:moveTo>
                <a:lnTo>
                  <a:pt x="0" y="6858"/>
                </a:lnTo>
                <a:lnTo>
                  <a:pt x="291846" y="6858"/>
                </a:lnTo>
                <a:lnTo>
                  <a:pt x="291846" y="0"/>
                </a:lnTo>
                <a:close/>
              </a:path>
            </a:pathLst>
          </a:custGeom>
          <a:solidFill>
            <a:srgbClr val="000000"/>
          </a:solidFill>
        </p:spPr>
        <p:txBody>
          <a:bodyPr wrap="square" lIns="0" tIns="0" rIns="0" bIns="0" rtlCol="0"/>
          <a:lstStyle/>
          <a:p>
            <a:endParaRPr/>
          </a:p>
        </p:txBody>
      </p:sp>
      <p:sp>
        <p:nvSpPr>
          <p:cNvPr id="602" name="object 602"/>
          <p:cNvSpPr/>
          <p:nvPr/>
        </p:nvSpPr>
        <p:spPr>
          <a:xfrm>
            <a:off x="4632452" y="6854577"/>
            <a:ext cx="292100" cy="6985"/>
          </a:xfrm>
          <a:custGeom>
            <a:avLst/>
            <a:gdLst/>
            <a:ahLst/>
            <a:cxnLst/>
            <a:rect l="l" t="t" r="r" b="b"/>
            <a:pathLst>
              <a:path w="292100" h="6985">
                <a:moveTo>
                  <a:pt x="291846" y="0"/>
                </a:moveTo>
                <a:lnTo>
                  <a:pt x="0" y="0"/>
                </a:lnTo>
                <a:lnTo>
                  <a:pt x="0" y="6858"/>
                </a:lnTo>
                <a:lnTo>
                  <a:pt x="291846" y="0"/>
                </a:lnTo>
                <a:close/>
              </a:path>
            </a:pathLst>
          </a:custGeom>
          <a:solidFill>
            <a:srgbClr val="000000"/>
          </a:solidFill>
        </p:spPr>
        <p:txBody>
          <a:bodyPr wrap="square" lIns="0" tIns="0" rIns="0" bIns="0" rtlCol="0"/>
          <a:lstStyle/>
          <a:p>
            <a:endParaRPr/>
          </a:p>
        </p:txBody>
      </p:sp>
      <p:sp>
        <p:nvSpPr>
          <p:cNvPr id="603" name="object 603"/>
          <p:cNvSpPr txBox="1"/>
          <p:nvPr/>
        </p:nvSpPr>
        <p:spPr>
          <a:xfrm>
            <a:off x="3990340" y="6707632"/>
            <a:ext cx="553720" cy="136525"/>
          </a:xfrm>
          <a:prstGeom prst="rect">
            <a:avLst/>
          </a:prstGeom>
        </p:spPr>
        <p:txBody>
          <a:bodyPr vert="horz" wrap="square" lIns="0" tIns="15875" rIns="0" bIns="0" rtlCol="0">
            <a:spAutoFit/>
          </a:bodyPr>
          <a:lstStyle/>
          <a:p>
            <a:pPr marL="12700">
              <a:lnSpc>
                <a:spcPct val="100000"/>
              </a:lnSpc>
              <a:spcBef>
                <a:spcPts val="125"/>
              </a:spcBef>
            </a:pPr>
            <a:r>
              <a:rPr sz="700" spc="5" dirty="0">
                <a:latin typeface="Arial"/>
                <a:cs typeface="Arial"/>
              </a:rPr>
              <a:t>Alimentación</a:t>
            </a:r>
            <a:endParaRPr sz="700">
              <a:latin typeface="Arial"/>
              <a:cs typeface="Arial"/>
            </a:endParaRPr>
          </a:p>
        </p:txBody>
      </p:sp>
      <p:sp>
        <p:nvSpPr>
          <p:cNvPr id="604" name="object 604"/>
          <p:cNvSpPr/>
          <p:nvPr/>
        </p:nvSpPr>
        <p:spPr>
          <a:xfrm>
            <a:off x="4632452" y="6854577"/>
            <a:ext cx="292100" cy="6985"/>
          </a:xfrm>
          <a:custGeom>
            <a:avLst/>
            <a:gdLst/>
            <a:ahLst/>
            <a:cxnLst/>
            <a:rect l="l" t="t" r="r" b="b"/>
            <a:pathLst>
              <a:path w="292100" h="6985">
                <a:moveTo>
                  <a:pt x="291846" y="6858"/>
                </a:moveTo>
                <a:lnTo>
                  <a:pt x="291846" y="0"/>
                </a:lnTo>
                <a:lnTo>
                  <a:pt x="0" y="0"/>
                </a:lnTo>
                <a:lnTo>
                  <a:pt x="0" y="6858"/>
                </a:lnTo>
                <a:lnTo>
                  <a:pt x="291846" y="6858"/>
                </a:lnTo>
              </a:path>
            </a:pathLst>
          </a:custGeom>
          <a:ln w="3175">
            <a:solidFill>
              <a:srgbClr val="000000"/>
            </a:solidFill>
          </a:ln>
        </p:spPr>
        <p:txBody>
          <a:bodyPr wrap="square" lIns="0" tIns="0" rIns="0" bIns="0" rtlCol="0"/>
          <a:lstStyle/>
          <a:p>
            <a:endParaRPr/>
          </a:p>
        </p:txBody>
      </p:sp>
      <p:sp>
        <p:nvSpPr>
          <p:cNvPr id="605" name="object 605"/>
          <p:cNvSpPr/>
          <p:nvPr/>
        </p:nvSpPr>
        <p:spPr>
          <a:xfrm>
            <a:off x="4216400" y="6841623"/>
            <a:ext cx="125095" cy="33020"/>
          </a:xfrm>
          <a:custGeom>
            <a:avLst/>
            <a:gdLst/>
            <a:ahLst/>
            <a:cxnLst/>
            <a:rect l="l" t="t" r="r" b="b"/>
            <a:pathLst>
              <a:path w="125094" h="33020">
                <a:moveTo>
                  <a:pt x="124968" y="0"/>
                </a:moveTo>
                <a:lnTo>
                  <a:pt x="0" y="16763"/>
                </a:lnTo>
                <a:lnTo>
                  <a:pt x="124968" y="32765"/>
                </a:lnTo>
                <a:lnTo>
                  <a:pt x="124968" y="0"/>
                </a:lnTo>
                <a:close/>
              </a:path>
            </a:pathLst>
          </a:custGeom>
          <a:solidFill>
            <a:srgbClr val="000000"/>
          </a:solidFill>
        </p:spPr>
        <p:txBody>
          <a:bodyPr wrap="square" lIns="0" tIns="0" rIns="0" bIns="0" rtlCol="0"/>
          <a:lstStyle/>
          <a:p>
            <a:endParaRPr/>
          </a:p>
        </p:txBody>
      </p:sp>
      <p:sp>
        <p:nvSpPr>
          <p:cNvPr id="606" name="object 606"/>
          <p:cNvSpPr/>
          <p:nvPr/>
        </p:nvSpPr>
        <p:spPr>
          <a:xfrm>
            <a:off x="4216400" y="6841623"/>
            <a:ext cx="125095" cy="33020"/>
          </a:xfrm>
          <a:custGeom>
            <a:avLst/>
            <a:gdLst/>
            <a:ahLst/>
            <a:cxnLst/>
            <a:rect l="l" t="t" r="r" b="b"/>
            <a:pathLst>
              <a:path w="125094" h="33020">
                <a:moveTo>
                  <a:pt x="0" y="16763"/>
                </a:moveTo>
                <a:lnTo>
                  <a:pt x="124968" y="0"/>
                </a:lnTo>
                <a:lnTo>
                  <a:pt x="124968" y="32765"/>
                </a:lnTo>
                <a:lnTo>
                  <a:pt x="0" y="16763"/>
                </a:lnTo>
              </a:path>
            </a:pathLst>
          </a:custGeom>
          <a:ln w="3175">
            <a:solidFill>
              <a:srgbClr val="000000"/>
            </a:solidFill>
          </a:ln>
        </p:spPr>
        <p:txBody>
          <a:bodyPr wrap="square" lIns="0" tIns="0" rIns="0" bIns="0" rtlCol="0"/>
          <a:lstStyle/>
          <a:p>
            <a:endParaRPr/>
          </a:p>
        </p:txBody>
      </p:sp>
      <p:sp>
        <p:nvSpPr>
          <p:cNvPr id="607" name="object 607"/>
          <p:cNvSpPr/>
          <p:nvPr/>
        </p:nvSpPr>
        <p:spPr>
          <a:xfrm>
            <a:off x="4341368" y="6854577"/>
            <a:ext cx="291465" cy="6985"/>
          </a:xfrm>
          <a:custGeom>
            <a:avLst/>
            <a:gdLst/>
            <a:ahLst/>
            <a:cxnLst/>
            <a:rect l="l" t="t" r="r" b="b"/>
            <a:pathLst>
              <a:path w="291464" h="6985">
                <a:moveTo>
                  <a:pt x="291084" y="0"/>
                </a:moveTo>
                <a:lnTo>
                  <a:pt x="0" y="0"/>
                </a:lnTo>
                <a:lnTo>
                  <a:pt x="0" y="6858"/>
                </a:lnTo>
                <a:lnTo>
                  <a:pt x="291084" y="0"/>
                </a:lnTo>
                <a:close/>
              </a:path>
            </a:pathLst>
          </a:custGeom>
          <a:solidFill>
            <a:srgbClr val="000000"/>
          </a:solidFill>
        </p:spPr>
        <p:txBody>
          <a:bodyPr wrap="square" lIns="0" tIns="0" rIns="0" bIns="0" rtlCol="0"/>
          <a:lstStyle/>
          <a:p>
            <a:endParaRPr/>
          </a:p>
        </p:txBody>
      </p:sp>
      <p:sp>
        <p:nvSpPr>
          <p:cNvPr id="608" name="object 608"/>
          <p:cNvSpPr/>
          <p:nvPr/>
        </p:nvSpPr>
        <p:spPr>
          <a:xfrm>
            <a:off x="4341368" y="6854577"/>
            <a:ext cx="291465" cy="6985"/>
          </a:xfrm>
          <a:custGeom>
            <a:avLst/>
            <a:gdLst/>
            <a:ahLst/>
            <a:cxnLst/>
            <a:rect l="l" t="t" r="r" b="b"/>
            <a:pathLst>
              <a:path w="291464" h="6985">
                <a:moveTo>
                  <a:pt x="291084" y="0"/>
                </a:moveTo>
                <a:lnTo>
                  <a:pt x="0" y="6858"/>
                </a:lnTo>
                <a:lnTo>
                  <a:pt x="291084" y="6858"/>
                </a:lnTo>
                <a:lnTo>
                  <a:pt x="291084" y="0"/>
                </a:lnTo>
                <a:close/>
              </a:path>
            </a:pathLst>
          </a:custGeom>
          <a:solidFill>
            <a:srgbClr val="000000"/>
          </a:solidFill>
        </p:spPr>
        <p:txBody>
          <a:bodyPr wrap="square" lIns="0" tIns="0" rIns="0" bIns="0" rtlCol="0"/>
          <a:lstStyle/>
          <a:p>
            <a:endParaRPr/>
          </a:p>
        </p:txBody>
      </p:sp>
      <p:sp>
        <p:nvSpPr>
          <p:cNvPr id="609" name="object 609"/>
          <p:cNvSpPr/>
          <p:nvPr/>
        </p:nvSpPr>
        <p:spPr>
          <a:xfrm>
            <a:off x="4341368" y="6854577"/>
            <a:ext cx="291465" cy="6985"/>
          </a:xfrm>
          <a:custGeom>
            <a:avLst/>
            <a:gdLst/>
            <a:ahLst/>
            <a:cxnLst/>
            <a:rect l="l" t="t" r="r" b="b"/>
            <a:pathLst>
              <a:path w="291464" h="6985">
                <a:moveTo>
                  <a:pt x="0" y="0"/>
                </a:moveTo>
                <a:lnTo>
                  <a:pt x="0" y="6858"/>
                </a:lnTo>
                <a:lnTo>
                  <a:pt x="291084" y="6858"/>
                </a:lnTo>
                <a:lnTo>
                  <a:pt x="291084" y="0"/>
                </a:lnTo>
                <a:lnTo>
                  <a:pt x="0" y="0"/>
                </a:lnTo>
              </a:path>
            </a:pathLst>
          </a:custGeom>
          <a:ln w="3175">
            <a:solidFill>
              <a:srgbClr val="000000"/>
            </a:solidFill>
          </a:ln>
        </p:spPr>
        <p:txBody>
          <a:bodyPr wrap="square" lIns="0" tIns="0" rIns="0" bIns="0" rtlCol="0"/>
          <a:lstStyle/>
          <a:p>
            <a:endParaRPr/>
          </a:p>
        </p:txBody>
      </p:sp>
      <p:sp>
        <p:nvSpPr>
          <p:cNvPr id="610" name="object 610"/>
          <p:cNvSpPr/>
          <p:nvPr/>
        </p:nvSpPr>
        <p:spPr>
          <a:xfrm>
            <a:off x="4599306" y="6828287"/>
            <a:ext cx="67056" cy="67055"/>
          </a:xfrm>
          <a:prstGeom prst="rect">
            <a:avLst/>
          </a:prstGeom>
          <a:blipFill>
            <a:blip r:embed="rId6" cstate="print"/>
            <a:stretch>
              <a:fillRect/>
            </a:stretch>
          </a:blipFill>
        </p:spPr>
        <p:txBody>
          <a:bodyPr wrap="square" lIns="0" tIns="0" rIns="0" bIns="0" rtlCol="0"/>
          <a:lstStyle/>
          <a:p>
            <a:endParaRPr/>
          </a:p>
        </p:txBody>
      </p:sp>
      <p:sp>
        <p:nvSpPr>
          <p:cNvPr id="611" name="object 611"/>
          <p:cNvSpPr/>
          <p:nvPr/>
        </p:nvSpPr>
        <p:spPr>
          <a:xfrm>
            <a:off x="4924299" y="6841623"/>
            <a:ext cx="125095" cy="33020"/>
          </a:xfrm>
          <a:custGeom>
            <a:avLst/>
            <a:gdLst/>
            <a:ahLst/>
            <a:cxnLst/>
            <a:rect l="l" t="t" r="r" b="b"/>
            <a:pathLst>
              <a:path w="125095" h="33020">
                <a:moveTo>
                  <a:pt x="0" y="0"/>
                </a:moveTo>
                <a:lnTo>
                  <a:pt x="0" y="32765"/>
                </a:lnTo>
                <a:lnTo>
                  <a:pt x="124967" y="16763"/>
                </a:lnTo>
                <a:lnTo>
                  <a:pt x="0" y="0"/>
                </a:lnTo>
                <a:close/>
              </a:path>
            </a:pathLst>
          </a:custGeom>
          <a:solidFill>
            <a:srgbClr val="000000"/>
          </a:solidFill>
        </p:spPr>
        <p:txBody>
          <a:bodyPr wrap="square" lIns="0" tIns="0" rIns="0" bIns="0" rtlCol="0"/>
          <a:lstStyle/>
          <a:p>
            <a:endParaRPr/>
          </a:p>
        </p:txBody>
      </p:sp>
      <p:sp>
        <p:nvSpPr>
          <p:cNvPr id="612" name="object 612"/>
          <p:cNvSpPr txBox="1"/>
          <p:nvPr/>
        </p:nvSpPr>
        <p:spPr>
          <a:xfrm>
            <a:off x="4632834" y="7337805"/>
            <a:ext cx="1159510" cy="136525"/>
          </a:xfrm>
          <a:prstGeom prst="rect">
            <a:avLst/>
          </a:prstGeom>
        </p:spPr>
        <p:txBody>
          <a:bodyPr vert="horz" wrap="square" lIns="0" tIns="15875" rIns="0" bIns="0" rtlCol="0">
            <a:spAutoFit/>
          </a:bodyPr>
          <a:lstStyle/>
          <a:p>
            <a:pPr marL="46355">
              <a:lnSpc>
                <a:spcPct val="100000"/>
              </a:lnSpc>
              <a:spcBef>
                <a:spcPts val="125"/>
              </a:spcBef>
            </a:pPr>
            <a:r>
              <a:rPr sz="700" spc="10" dirty="0">
                <a:latin typeface="Arial"/>
                <a:cs typeface="Arial"/>
              </a:rPr>
              <a:t>L3</a:t>
            </a:r>
            <a:endParaRPr sz="700">
              <a:latin typeface="Arial"/>
              <a:cs typeface="Arial"/>
            </a:endParaRPr>
          </a:p>
        </p:txBody>
      </p:sp>
      <p:sp>
        <p:nvSpPr>
          <p:cNvPr id="613" name="object 613"/>
          <p:cNvSpPr txBox="1"/>
          <p:nvPr/>
        </p:nvSpPr>
        <p:spPr>
          <a:xfrm>
            <a:off x="4679696" y="7139683"/>
            <a:ext cx="114935" cy="136525"/>
          </a:xfrm>
          <a:prstGeom prst="rect">
            <a:avLst/>
          </a:prstGeom>
        </p:spPr>
        <p:txBody>
          <a:bodyPr vert="horz" wrap="square" lIns="0" tIns="15875" rIns="0" bIns="0" rtlCol="0">
            <a:spAutoFit/>
          </a:bodyPr>
          <a:lstStyle/>
          <a:p>
            <a:pPr>
              <a:lnSpc>
                <a:spcPct val="100000"/>
              </a:lnSpc>
              <a:spcBef>
                <a:spcPts val="125"/>
              </a:spcBef>
            </a:pPr>
            <a:r>
              <a:rPr sz="700" spc="10" dirty="0">
                <a:latin typeface="Arial"/>
                <a:cs typeface="Arial"/>
              </a:rPr>
              <a:t>L2</a:t>
            </a:r>
            <a:endParaRPr sz="700">
              <a:latin typeface="Arial"/>
              <a:cs typeface="Arial"/>
            </a:endParaRPr>
          </a:p>
        </p:txBody>
      </p:sp>
      <p:sp>
        <p:nvSpPr>
          <p:cNvPr id="614" name="object 614"/>
          <p:cNvSpPr txBox="1"/>
          <p:nvPr/>
        </p:nvSpPr>
        <p:spPr>
          <a:xfrm>
            <a:off x="4666996" y="6941560"/>
            <a:ext cx="127635"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L1</a:t>
            </a:r>
            <a:endParaRPr sz="700">
              <a:latin typeface="Arial"/>
              <a:cs typeface="Arial"/>
            </a:endParaRPr>
          </a:p>
        </p:txBody>
      </p:sp>
      <p:sp>
        <p:nvSpPr>
          <p:cNvPr id="615" name="object 615"/>
          <p:cNvSpPr txBox="1"/>
          <p:nvPr/>
        </p:nvSpPr>
        <p:spPr>
          <a:xfrm>
            <a:off x="6342643" y="7738611"/>
            <a:ext cx="147320"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PE</a:t>
            </a:r>
            <a:endParaRPr sz="700">
              <a:latin typeface="Arial"/>
              <a:cs typeface="Arial"/>
            </a:endParaRPr>
          </a:p>
        </p:txBody>
      </p:sp>
      <p:sp>
        <p:nvSpPr>
          <p:cNvPr id="616" name="object 616"/>
          <p:cNvSpPr txBox="1"/>
          <p:nvPr/>
        </p:nvSpPr>
        <p:spPr>
          <a:xfrm>
            <a:off x="7327151" y="7535919"/>
            <a:ext cx="147320"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PE</a:t>
            </a:r>
            <a:endParaRPr sz="700">
              <a:latin typeface="Arial"/>
              <a:cs typeface="Arial"/>
            </a:endParaRPr>
          </a:p>
        </p:txBody>
      </p:sp>
      <p:sp>
        <p:nvSpPr>
          <p:cNvPr id="617" name="object 617"/>
          <p:cNvSpPr/>
          <p:nvPr/>
        </p:nvSpPr>
        <p:spPr>
          <a:xfrm>
            <a:off x="4924299" y="6841623"/>
            <a:ext cx="125095" cy="33020"/>
          </a:xfrm>
          <a:custGeom>
            <a:avLst/>
            <a:gdLst/>
            <a:ahLst/>
            <a:cxnLst/>
            <a:rect l="l" t="t" r="r" b="b"/>
            <a:pathLst>
              <a:path w="125095" h="33020">
                <a:moveTo>
                  <a:pt x="124967" y="16763"/>
                </a:moveTo>
                <a:lnTo>
                  <a:pt x="0" y="32765"/>
                </a:lnTo>
                <a:lnTo>
                  <a:pt x="0" y="0"/>
                </a:lnTo>
                <a:lnTo>
                  <a:pt x="124967" y="16763"/>
                </a:lnTo>
              </a:path>
            </a:pathLst>
          </a:custGeom>
          <a:ln w="3175">
            <a:solidFill>
              <a:srgbClr val="000000"/>
            </a:solidFill>
          </a:ln>
        </p:spPr>
        <p:txBody>
          <a:bodyPr wrap="square" lIns="0" tIns="0" rIns="0" bIns="0" rtlCol="0"/>
          <a:lstStyle/>
          <a:p>
            <a:endParaRPr/>
          </a:p>
        </p:txBody>
      </p:sp>
      <p:sp>
        <p:nvSpPr>
          <p:cNvPr id="618" name="object 618"/>
          <p:cNvSpPr txBox="1"/>
          <p:nvPr/>
        </p:nvSpPr>
        <p:spPr>
          <a:xfrm>
            <a:off x="7327138" y="7337805"/>
            <a:ext cx="127635"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L3</a:t>
            </a:r>
            <a:endParaRPr sz="700">
              <a:latin typeface="Arial"/>
              <a:cs typeface="Arial"/>
            </a:endParaRPr>
          </a:p>
        </p:txBody>
      </p:sp>
      <p:sp>
        <p:nvSpPr>
          <p:cNvPr id="619" name="object 619"/>
          <p:cNvSpPr txBox="1"/>
          <p:nvPr/>
        </p:nvSpPr>
        <p:spPr>
          <a:xfrm>
            <a:off x="7327138" y="7139683"/>
            <a:ext cx="127635"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L2</a:t>
            </a:r>
            <a:endParaRPr sz="700">
              <a:latin typeface="Arial"/>
              <a:cs typeface="Arial"/>
            </a:endParaRPr>
          </a:p>
        </p:txBody>
      </p:sp>
      <p:sp>
        <p:nvSpPr>
          <p:cNvPr id="620" name="object 620"/>
          <p:cNvSpPr txBox="1"/>
          <p:nvPr/>
        </p:nvSpPr>
        <p:spPr>
          <a:xfrm>
            <a:off x="7327138" y="6941560"/>
            <a:ext cx="127635" cy="136525"/>
          </a:xfrm>
          <a:prstGeom prst="rect">
            <a:avLst/>
          </a:prstGeom>
        </p:spPr>
        <p:txBody>
          <a:bodyPr vert="horz" wrap="square" lIns="0" tIns="15875" rIns="0" bIns="0" rtlCol="0">
            <a:spAutoFit/>
          </a:bodyPr>
          <a:lstStyle/>
          <a:p>
            <a:pPr marL="12700">
              <a:lnSpc>
                <a:spcPct val="100000"/>
              </a:lnSpc>
              <a:spcBef>
                <a:spcPts val="125"/>
              </a:spcBef>
            </a:pPr>
            <a:r>
              <a:rPr sz="700" spc="10" dirty="0">
                <a:latin typeface="Arial"/>
                <a:cs typeface="Arial"/>
              </a:rPr>
              <a:t>L1</a:t>
            </a:r>
            <a:endParaRPr sz="700">
              <a:latin typeface="Arial"/>
              <a:cs typeface="Arial"/>
            </a:endParaRPr>
          </a:p>
        </p:txBody>
      </p:sp>
      <p:sp>
        <p:nvSpPr>
          <p:cNvPr id="621" name="object 621"/>
          <p:cNvSpPr txBox="1"/>
          <p:nvPr/>
        </p:nvSpPr>
        <p:spPr>
          <a:xfrm>
            <a:off x="3828034" y="7842855"/>
            <a:ext cx="614045" cy="196850"/>
          </a:xfrm>
          <a:prstGeom prst="rect">
            <a:avLst/>
          </a:prstGeom>
        </p:spPr>
        <p:txBody>
          <a:bodyPr vert="horz" wrap="square" lIns="0" tIns="19685" rIns="0" bIns="0" rtlCol="0">
            <a:spAutoFit/>
          </a:bodyPr>
          <a:lstStyle/>
          <a:p>
            <a:pPr marR="5080" algn="r">
              <a:lnSpc>
                <a:spcPct val="100000"/>
              </a:lnSpc>
              <a:spcBef>
                <a:spcPts val="155"/>
              </a:spcBef>
            </a:pPr>
            <a:r>
              <a:rPr sz="400" spc="10" dirty="0">
                <a:latin typeface="Arial"/>
                <a:cs typeface="Arial"/>
              </a:rPr>
              <a:t>1)</a:t>
            </a:r>
            <a:endParaRPr sz="400">
              <a:latin typeface="Arial"/>
              <a:cs typeface="Arial"/>
            </a:endParaRPr>
          </a:p>
          <a:p>
            <a:pPr marL="12700">
              <a:lnSpc>
                <a:spcPct val="100000"/>
              </a:lnSpc>
              <a:spcBef>
                <a:spcPts val="85"/>
              </a:spcBef>
            </a:pPr>
            <a:r>
              <a:rPr sz="600" spc="20" dirty="0">
                <a:latin typeface="Arial"/>
                <a:cs typeface="Arial"/>
              </a:rPr>
              <a:t>Z</a:t>
            </a:r>
            <a:r>
              <a:rPr sz="600" spc="-10" dirty="0">
                <a:latin typeface="Arial"/>
                <a:cs typeface="Arial"/>
              </a:rPr>
              <a:t> </a:t>
            </a:r>
            <a:r>
              <a:rPr sz="600" spc="10" dirty="0">
                <a:latin typeface="Arial"/>
                <a:cs typeface="Arial"/>
              </a:rPr>
              <a:t>(impedancia)</a:t>
            </a:r>
            <a:endParaRPr sz="600">
              <a:latin typeface="Arial"/>
              <a:cs typeface="Arial"/>
            </a:endParaRPr>
          </a:p>
        </p:txBody>
      </p:sp>
      <p:sp>
        <p:nvSpPr>
          <p:cNvPr id="622" name="object 622"/>
          <p:cNvSpPr/>
          <p:nvPr/>
        </p:nvSpPr>
        <p:spPr>
          <a:xfrm>
            <a:off x="7153911" y="7584572"/>
            <a:ext cx="99060" cy="172720"/>
          </a:xfrm>
          <a:custGeom>
            <a:avLst/>
            <a:gdLst/>
            <a:ahLst/>
            <a:cxnLst/>
            <a:rect l="l" t="t" r="r" b="b"/>
            <a:pathLst>
              <a:path w="99060" h="172720">
                <a:moveTo>
                  <a:pt x="0" y="172212"/>
                </a:moveTo>
                <a:lnTo>
                  <a:pt x="99059" y="0"/>
                </a:lnTo>
              </a:path>
            </a:pathLst>
          </a:custGeom>
          <a:ln w="3175">
            <a:solidFill>
              <a:srgbClr val="000000"/>
            </a:solidFill>
          </a:ln>
        </p:spPr>
        <p:txBody>
          <a:bodyPr wrap="square" lIns="0" tIns="0" rIns="0" bIns="0" rtlCol="0"/>
          <a:lstStyle/>
          <a:p>
            <a:endParaRPr/>
          </a:p>
        </p:txBody>
      </p:sp>
      <p:sp>
        <p:nvSpPr>
          <p:cNvPr id="623" name="object 623"/>
          <p:cNvSpPr/>
          <p:nvPr/>
        </p:nvSpPr>
        <p:spPr>
          <a:xfrm>
            <a:off x="7219443" y="7584572"/>
            <a:ext cx="67310" cy="0"/>
          </a:xfrm>
          <a:custGeom>
            <a:avLst/>
            <a:gdLst/>
            <a:ahLst/>
            <a:cxnLst/>
            <a:rect l="l" t="t" r="r" b="b"/>
            <a:pathLst>
              <a:path w="67310">
                <a:moveTo>
                  <a:pt x="0" y="0"/>
                </a:moveTo>
                <a:lnTo>
                  <a:pt x="67056" y="0"/>
                </a:lnTo>
              </a:path>
            </a:pathLst>
          </a:custGeom>
          <a:ln w="3175">
            <a:solidFill>
              <a:srgbClr val="000000"/>
            </a:solidFill>
          </a:ln>
        </p:spPr>
        <p:txBody>
          <a:bodyPr wrap="square" lIns="0" tIns="0" rIns="0" bIns="0" rtlCol="0"/>
          <a:lstStyle/>
          <a:p>
            <a:endParaRPr/>
          </a:p>
        </p:txBody>
      </p:sp>
      <p:sp>
        <p:nvSpPr>
          <p:cNvPr id="624" name="object 624"/>
          <p:cNvSpPr/>
          <p:nvPr/>
        </p:nvSpPr>
        <p:spPr>
          <a:xfrm>
            <a:off x="5392167" y="8127879"/>
            <a:ext cx="803275" cy="0"/>
          </a:xfrm>
          <a:custGeom>
            <a:avLst/>
            <a:gdLst/>
            <a:ahLst/>
            <a:cxnLst/>
            <a:rect l="l" t="t" r="r" b="b"/>
            <a:pathLst>
              <a:path w="803275">
                <a:moveTo>
                  <a:pt x="0" y="0"/>
                </a:moveTo>
                <a:lnTo>
                  <a:pt x="803148" y="0"/>
                </a:lnTo>
              </a:path>
            </a:pathLst>
          </a:custGeom>
          <a:ln w="3175">
            <a:solidFill>
              <a:srgbClr val="000000"/>
            </a:solidFill>
          </a:ln>
        </p:spPr>
        <p:txBody>
          <a:bodyPr wrap="square" lIns="0" tIns="0" rIns="0" bIns="0" rtlCol="0"/>
          <a:lstStyle/>
          <a:p>
            <a:endParaRPr/>
          </a:p>
        </p:txBody>
      </p:sp>
      <p:sp>
        <p:nvSpPr>
          <p:cNvPr id="625" name="object 625"/>
          <p:cNvSpPr/>
          <p:nvPr/>
        </p:nvSpPr>
        <p:spPr>
          <a:xfrm>
            <a:off x="5392167" y="8127879"/>
            <a:ext cx="0" cy="349885"/>
          </a:xfrm>
          <a:custGeom>
            <a:avLst/>
            <a:gdLst/>
            <a:ahLst/>
            <a:cxnLst/>
            <a:rect l="l" t="t" r="r" b="b"/>
            <a:pathLst>
              <a:path h="349884">
                <a:moveTo>
                  <a:pt x="0" y="349758"/>
                </a:moveTo>
                <a:lnTo>
                  <a:pt x="0" y="0"/>
                </a:lnTo>
              </a:path>
            </a:pathLst>
          </a:custGeom>
          <a:ln w="3175">
            <a:solidFill>
              <a:srgbClr val="000000"/>
            </a:solidFill>
          </a:ln>
        </p:spPr>
        <p:txBody>
          <a:bodyPr wrap="square" lIns="0" tIns="0" rIns="0" bIns="0" rtlCol="0"/>
          <a:lstStyle/>
          <a:p>
            <a:endParaRPr/>
          </a:p>
        </p:txBody>
      </p:sp>
      <p:sp>
        <p:nvSpPr>
          <p:cNvPr id="626" name="object 626"/>
          <p:cNvSpPr/>
          <p:nvPr/>
        </p:nvSpPr>
        <p:spPr>
          <a:xfrm>
            <a:off x="5392167" y="8115686"/>
            <a:ext cx="17145" cy="12700"/>
          </a:xfrm>
          <a:custGeom>
            <a:avLst/>
            <a:gdLst/>
            <a:ahLst/>
            <a:cxnLst/>
            <a:rect l="l" t="t" r="r" b="b"/>
            <a:pathLst>
              <a:path w="17145" h="12700">
                <a:moveTo>
                  <a:pt x="11429" y="0"/>
                </a:moveTo>
                <a:lnTo>
                  <a:pt x="0" y="12192"/>
                </a:lnTo>
                <a:lnTo>
                  <a:pt x="16763" y="12192"/>
                </a:lnTo>
                <a:lnTo>
                  <a:pt x="11429" y="0"/>
                </a:lnTo>
                <a:close/>
              </a:path>
            </a:pathLst>
          </a:custGeom>
          <a:solidFill>
            <a:srgbClr val="000000"/>
          </a:solidFill>
        </p:spPr>
        <p:txBody>
          <a:bodyPr wrap="square" lIns="0" tIns="0" rIns="0" bIns="0" rtlCol="0"/>
          <a:lstStyle/>
          <a:p>
            <a:endParaRPr/>
          </a:p>
        </p:txBody>
      </p:sp>
      <p:sp>
        <p:nvSpPr>
          <p:cNvPr id="627" name="object 627"/>
          <p:cNvSpPr/>
          <p:nvPr/>
        </p:nvSpPr>
        <p:spPr>
          <a:xfrm>
            <a:off x="5392167" y="8115686"/>
            <a:ext cx="16510" cy="12700"/>
          </a:xfrm>
          <a:custGeom>
            <a:avLst/>
            <a:gdLst/>
            <a:ahLst/>
            <a:cxnLst/>
            <a:rect l="l" t="t" r="r" b="b"/>
            <a:pathLst>
              <a:path w="16510" h="12700">
                <a:moveTo>
                  <a:pt x="16001" y="12192"/>
                </a:moveTo>
                <a:lnTo>
                  <a:pt x="11429" y="0"/>
                </a:lnTo>
                <a:lnTo>
                  <a:pt x="0" y="12192"/>
                </a:lnTo>
                <a:lnTo>
                  <a:pt x="16001" y="12192"/>
                </a:lnTo>
              </a:path>
            </a:pathLst>
          </a:custGeom>
          <a:ln w="3175">
            <a:solidFill>
              <a:srgbClr val="000000"/>
            </a:solidFill>
          </a:ln>
        </p:spPr>
        <p:txBody>
          <a:bodyPr wrap="square" lIns="0" tIns="0" rIns="0" bIns="0" rtlCol="0"/>
          <a:lstStyle/>
          <a:p>
            <a:endParaRPr/>
          </a:p>
        </p:txBody>
      </p:sp>
      <p:sp>
        <p:nvSpPr>
          <p:cNvPr id="628" name="object 628"/>
          <p:cNvSpPr/>
          <p:nvPr/>
        </p:nvSpPr>
        <p:spPr>
          <a:xfrm>
            <a:off x="5392167" y="8111115"/>
            <a:ext cx="11430" cy="17145"/>
          </a:xfrm>
          <a:custGeom>
            <a:avLst/>
            <a:gdLst/>
            <a:ahLst/>
            <a:cxnLst/>
            <a:rect l="l" t="t" r="r" b="b"/>
            <a:pathLst>
              <a:path w="11429" h="17145">
                <a:moveTo>
                  <a:pt x="0" y="0"/>
                </a:moveTo>
                <a:lnTo>
                  <a:pt x="0" y="16763"/>
                </a:lnTo>
                <a:lnTo>
                  <a:pt x="11429" y="4571"/>
                </a:lnTo>
                <a:lnTo>
                  <a:pt x="0" y="0"/>
                </a:lnTo>
                <a:close/>
              </a:path>
            </a:pathLst>
          </a:custGeom>
          <a:solidFill>
            <a:srgbClr val="000000"/>
          </a:solidFill>
        </p:spPr>
        <p:txBody>
          <a:bodyPr wrap="square" lIns="0" tIns="0" rIns="0" bIns="0" rtlCol="0"/>
          <a:lstStyle/>
          <a:p>
            <a:endParaRPr/>
          </a:p>
        </p:txBody>
      </p:sp>
      <p:sp>
        <p:nvSpPr>
          <p:cNvPr id="629" name="object 629"/>
          <p:cNvSpPr/>
          <p:nvPr/>
        </p:nvSpPr>
        <p:spPr>
          <a:xfrm>
            <a:off x="5392167" y="8111115"/>
            <a:ext cx="11430" cy="17145"/>
          </a:xfrm>
          <a:custGeom>
            <a:avLst/>
            <a:gdLst/>
            <a:ahLst/>
            <a:cxnLst/>
            <a:rect l="l" t="t" r="r" b="b"/>
            <a:pathLst>
              <a:path w="11429" h="17145">
                <a:moveTo>
                  <a:pt x="11429" y="4571"/>
                </a:moveTo>
                <a:lnTo>
                  <a:pt x="0" y="0"/>
                </a:lnTo>
                <a:lnTo>
                  <a:pt x="0" y="16763"/>
                </a:lnTo>
                <a:lnTo>
                  <a:pt x="11429" y="4571"/>
                </a:lnTo>
              </a:path>
            </a:pathLst>
          </a:custGeom>
          <a:ln w="3175">
            <a:solidFill>
              <a:srgbClr val="000000"/>
            </a:solidFill>
          </a:ln>
        </p:spPr>
        <p:txBody>
          <a:bodyPr wrap="square" lIns="0" tIns="0" rIns="0" bIns="0" rtlCol="0"/>
          <a:lstStyle/>
          <a:p>
            <a:endParaRPr/>
          </a:p>
        </p:txBody>
      </p:sp>
      <p:sp>
        <p:nvSpPr>
          <p:cNvPr id="630" name="object 630"/>
          <p:cNvSpPr/>
          <p:nvPr/>
        </p:nvSpPr>
        <p:spPr>
          <a:xfrm>
            <a:off x="5380737" y="8111115"/>
            <a:ext cx="11430" cy="17145"/>
          </a:xfrm>
          <a:custGeom>
            <a:avLst/>
            <a:gdLst/>
            <a:ahLst/>
            <a:cxnLst/>
            <a:rect l="l" t="t" r="r" b="b"/>
            <a:pathLst>
              <a:path w="11429" h="17145">
                <a:moveTo>
                  <a:pt x="11429" y="0"/>
                </a:moveTo>
                <a:lnTo>
                  <a:pt x="0" y="4571"/>
                </a:lnTo>
                <a:lnTo>
                  <a:pt x="11429" y="16763"/>
                </a:lnTo>
                <a:lnTo>
                  <a:pt x="11429" y="0"/>
                </a:lnTo>
                <a:close/>
              </a:path>
            </a:pathLst>
          </a:custGeom>
          <a:solidFill>
            <a:srgbClr val="000000"/>
          </a:solidFill>
        </p:spPr>
        <p:txBody>
          <a:bodyPr wrap="square" lIns="0" tIns="0" rIns="0" bIns="0" rtlCol="0"/>
          <a:lstStyle/>
          <a:p>
            <a:endParaRPr/>
          </a:p>
        </p:txBody>
      </p:sp>
      <p:sp>
        <p:nvSpPr>
          <p:cNvPr id="631" name="object 631"/>
          <p:cNvSpPr/>
          <p:nvPr/>
        </p:nvSpPr>
        <p:spPr>
          <a:xfrm>
            <a:off x="5380737" y="8111115"/>
            <a:ext cx="11430" cy="17145"/>
          </a:xfrm>
          <a:custGeom>
            <a:avLst/>
            <a:gdLst/>
            <a:ahLst/>
            <a:cxnLst/>
            <a:rect l="l" t="t" r="r" b="b"/>
            <a:pathLst>
              <a:path w="11429" h="17145">
                <a:moveTo>
                  <a:pt x="11429" y="0"/>
                </a:moveTo>
                <a:lnTo>
                  <a:pt x="0" y="4571"/>
                </a:lnTo>
                <a:lnTo>
                  <a:pt x="11429" y="16763"/>
                </a:lnTo>
                <a:lnTo>
                  <a:pt x="11429" y="0"/>
                </a:lnTo>
              </a:path>
            </a:pathLst>
          </a:custGeom>
          <a:ln w="3175">
            <a:solidFill>
              <a:srgbClr val="000000"/>
            </a:solidFill>
          </a:ln>
        </p:spPr>
        <p:txBody>
          <a:bodyPr wrap="square" lIns="0" tIns="0" rIns="0" bIns="0" rtlCol="0"/>
          <a:lstStyle/>
          <a:p>
            <a:endParaRPr/>
          </a:p>
        </p:txBody>
      </p:sp>
      <p:sp>
        <p:nvSpPr>
          <p:cNvPr id="632" name="object 632"/>
          <p:cNvSpPr/>
          <p:nvPr/>
        </p:nvSpPr>
        <p:spPr>
          <a:xfrm>
            <a:off x="5375402" y="8115686"/>
            <a:ext cx="17145" cy="12700"/>
          </a:xfrm>
          <a:custGeom>
            <a:avLst/>
            <a:gdLst/>
            <a:ahLst/>
            <a:cxnLst/>
            <a:rect l="l" t="t" r="r" b="b"/>
            <a:pathLst>
              <a:path w="17145" h="12700">
                <a:moveTo>
                  <a:pt x="5334" y="0"/>
                </a:moveTo>
                <a:lnTo>
                  <a:pt x="0" y="12192"/>
                </a:lnTo>
                <a:lnTo>
                  <a:pt x="16763" y="12192"/>
                </a:lnTo>
                <a:lnTo>
                  <a:pt x="5334" y="0"/>
                </a:lnTo>
                <a:close/>
              </a:path>
            </a:pathLst>
          </a:custGeom>
          <a:solidFill>
            <a:srgbClr val="000000"/>
          </a:solidFill>
        </p:spPr>
        <p:txBody>
          <a:bodyPr wrap="square" lIns="0" tIns="0" rIns="0" bIns="0" rtlCol="0"/>
          <a:lstStyle/>
          <a:p>
            <a:endParaRPr/>
          </a:p>
        </p:txBody>
      </p:sp>
      <p:sp>
        <p:nvSpPr>
          <p:cNvPr id="633" name="object 633"/>
          <p:cNvSpPr/>
          <p:nvPr/>
        </p:nvSpPr>
        <p:spPr>
          <a:xfrm>
            <a:off x="5375402" y="8115686"/>
            <a:ext cx="17145" cy="12700"/>
          </a:xfrm>
          <a:custGeom>
            <a:avLst/>
            <a:gdLst/>
            <a:ahLst/>
            <a:cxnLst/>
            <a:rect l="l" t="t" r="r" b="b"/>
            <a:pathLst>
              <a:path w="17145" h="12700">
                <a:moveTo>
                  <a:pt x="5334" y="0"/>
                </a:moveTo>
                <a:lnTo>
                  <a:pt x="0" y="12192"/>
                </a:lnTo>
                <a:lnTo>
                  <a:pt x="16763" y="12192"/>
                </a:lnTo>
                <a:lnTo>
                  <a:pt x="5334" y="0"/>
                </a:lnTo>
              </a:path>
            </a:pathLst>
          </a:custGeom>
          <a:ln w="3175">
            <a:solidFill>
              <a:srgbClr val="000000"/>
            </a:solidFill>
          </a:ln>
        </p:spPr>
        <p:txBody>
          <a:bodyPr wrap="square" lIns="0" tIns="0" rIns="0" bIns="0" rtlCol="0"/>
          <a:lstStyle/>
          <a:p>
            <a:endParaRPr/>
          </a:p>
        </p:txBody>
      </p:sp>
      <p:sp>
        <p:nvSpPr>
          <p:cNvPr id="634" name="object 634"/>
          <p:cNvSpPr/>
          <p:nvPr/>
        </p:nvSpPr>
        <p:spPr>
          <a:xfrm>
            <a:off x="5375402" y="8127879"/>
            <a:ext cx="17145" cy="11430"/>
          </a:xfrm>
          <a:custGeom>
            <a:avLst/>
            <a:gdLst/>
            <a:ahLst/>
            <a:cxnLst/>
            <a:rect l="l" t="t" r="r" b="b"/>
            <a:pathLst>
              <a:path w="17145" h="11429">
                <a:moveTo>
                  <a:pt x="16763" y="0"/>
                </a:moveTo>
                <a:lnTo>
                  <a:pt x="0" y="0"/>
                </a:lnTo>
                <a:lnTo>
                  <a:pt x="5334" y="11430"/>
                </a:lnTo>
                <a:lnTo>
                  <a:pt x="16763" y="0"/>
                </a:lnTo>
                <a:close/>
              </a:path>
            </a:pathLst>
          </a:custGeom>
          <a:solidFill>
            <a:srgbClr val="000000"/>
          </a:solidFill>
        </p:spPr>
        <p:txBody>
          <a:bodyPr wrap="square" lIns="0" tIns="0" rIns="0" bIns="0" rtlCol="0"/>
          <a:lstStyle/>
          <a:p>
            <a:endParaRPr/>
          </a:p>
        </p:txBody>
      </p:sp>
      <p:sp>
        <p:nvSpPr>
          <p:cNvPr id="635" name="object 635"/>
          <p:cNvSpPr/>
          <p:nvPr/>
        </p:nvSpPr>
        <p:spPr>
          <a:xfrm>
            <a:off x="5375402" y="8127879"/>
            <a:ext cx="17145" cy="11430"/>
          </a:xfrm>
          <a:custGeom>
            <a:avLst/>
            <a:gdLst/>
            <a:ahLst/>
            <a:cxnLst/>
            <a:rect l="l" t="t" r="r" b="b"/>
            <a:pathLst>
              <a:path w="17145" h="11429">
                <a:moveTo>
                  <a:pt x="0" y="0"/>
                </a:moveTo>
                <a:lnTo>
                  <a:pt x="5334" y="11430"/>
                </a:lnTo>
                <a:lnTo>
                  <a:pt x="16763" y="0"/>
                </a:lnTo>
                <a:lnTo>
                  <a:pt x="0" y="0"/>
                </a:lnTo>
              </a:path>
            </a:pathLst>
          </a:custGeom>
          <a:ln w="3175">
            <a:solidFill>
              <a:srgbClr val="000000"/>
            </a:solidFill>
          </a:ln>
        </p:spPr>
        <p:txBody>
          <a:bodyPr wrap="square" lIns="0" tIns="0" rIns="0" bIns="0" rtlCol="0"/>
          <a:lstStyle/>
          <a:p>
            <a:endParaRPr/>
          </a:p>
        </p:txBody>
      </p:sp>
      <p:sp>
        <p:nvSpPr>
          <p:cNvPr id="636" name="object 636"/>
          <p:cNvSpPr/>
          <p:nvPr/>
        </p:nvSpPr>
        <p:spPr>
          <a:xfrm>
            <a:off x="5380737" y="8127879"/>
            <a:ext cx="11430" cy="16510"/>
          </a:xfrm>
          <a:custGeom>
            <a:avLst/>
            <a:gdLst/>
            <a:ahLst/>
            <a:cxnLst/>
            <a:rect l="l" t="t" r="r" b="b"/>
            <a:pathLst>
              <a:path w="11429" h="16509">
                <a:moveTo>
                  <a:pt x="11429" y="0"/>
                </a:moveTo>
                <a:lnTo>
                  <a:pt x="0" y="11430"/>
                </a:lnTo>
                <a:lnTo>
                  <a:pt x="11429" y="16002"/>
                </a:lnTo>
                <a:lnTo>
                  <a:pt x="11429" y="0"/>
                </a:lnTo>
                <a:close/>
              </a:path>
            </a:pathLst>
          </a:custGeom>
          <a:solidFill>
            <a:srgbClr val="000000"/>
          </a:solidFill>
        </p:spPr>
        <p:txBody>
          <a:bodyPr wrap="square" lIns="0" tIns="0" rIns="0" bIns="0" rtlCol="0"/>
          <a:lstStyle/>
          <a:p>
            <a:endParaRPr/>
          </a:p>
        </p:txBody>
      </p:sp>
      <p:sp>
        <p:nvSpPr>
          <p:cNvPr id="637" name="object 637"/>
          <p:cNvSpPr/>
          <p:nvPr/>
        </p:nvSpPr>
        <p:spPr>
          <a:xfrm>
            <a:off x="5380737" y="8127879"/>
            <a:ext cx="11430" cy="16510"/>
          </a:xfrm>
          <a:custGeom>
            <a:avLst/>
            <a:gdLst/>
            <a:ahLst/>
            <a:cxnLst/>
            <a:rect l="l" t="t" r="r" b="b"/>
            <a:pathLst>
              <a:path w="11429" h="16509">
                <a:moveTo>
                  <a:pt x="0" y="11430"/>
                </a:moveTo>
                <a:lnTo>
                  <a:pt x="11429" y="16002"/>
                </a:lnTo>
                <a:lnTo>
                  <a:pt x="11429" y="0"/>
                </a:lnTo>
                <a:lnTo>
                  <a:pt x="0" y="11430"/>
                </a:lnTo>
              </a:path>
            </a:pathLst>
          </a:custGeom>
          <a:ln w="3175">
            <a:solidFill>
              <a:srgbClr val="000000"/>
            </a:solidFill>
          </a:ln>
        </p:spPr>
        <p:txBody>
          <a:bodyPr wrap="square" lIns="0" tIns="0" rIns="0" bIns="0" rtlCol="0"/>
          <a:lstStyle/>
          <a:p>
            <a:endParaRPr/>
          </a:p>
        </p:txBody>
      </p:sp>
      <p:sp>
        <p:nvSpPr>
          <p:cNvPr id="638" name="object 638"/>
          <p:cNvSpPr/>
          <p:nvPr/>
        </p:nvSpPr>
        <p:spPr>
          <a:xfrm>
            <a:off x="5392167" y="8127879"/>
            <a:ext cx="11430" cy="16510"/>
          </a:xfrm>
          <a:custGeom>
            <a:avLst/>
            <a:gdLst/>
            <a:ahLst/>
            <a:cxnLst/>
            <a:rect l="l" t="t" r="r" b="b"/>
            <a:pathLst>
              <a:path w="11429" h="16509">
                <a:moveTo>
                  <a:pt x="0" y="0"/>
                </a:moveTo>
                <a:lnTo>
                  <a:pt x="0" y="16002"/>
                </a:lnTo>
                <a:lnTo>
                  <a:pt x="11429" y="11430"/>
                </a:lnTo>
                <a:lnTo>
                  <a:pt x="0" y="0"/>
                </a:lnTo>
                <a:close/>
              </a:path>
            </a:pathLst>
          </a:custGeom>
          <a:solidFill>
            <a:srgbClr val="000000"/>
          </a:solidFill>
        </p:spPr>
        <p:txBody>
          <a:bodyPr wrap="square" lIns="0" tIns="0" rIns="0" bIns="0" rtlCol="0"/>
          <a:lstStyle/>
          <a:p>
            <a:endParaRPr/>
          </a:p>
        </p:txBody>
      </p:sp>
      <p:sp>
        <p:nvSpPr>
          <p:cNvPr id="639" name="object 639"/>
          <p:cNvSpPr/>
          <p:nvPr/>
        </p:nvSpPr>
        <p:spPr>
          <a:xfrm>
            <a:off x="5392167" y="8127879"/>
            <a:ext cx="11430" cy="16510"/>
          </a:xfrm>
          <a:custGeom>
            <a:avLst/>
            <a:gdLst/>
            <a:ahLst/>
            <a:cxnLst/>
            <a:rect l="l" t="t" r="r" b="b"/>
            <a:pathLst>
              <a:path w="11429" h="16509">
                <a:moveTo>
                  <a:pt x="0" y="16002"/>
                </a:moveTo>
                <a:lnTo>
                  <a:pt x="11429" y="11430"/>
                </a:lnTo>
                <a:lnTo>
                  <a:pt x="0" y="0"/>
                </a:lnTo>
                <a:lnTo>
                  <a:pt x="0" y="16002"/>
                </a:lnTo>
              </a:path>
            </a:pathLst>
          </a:custGeom>
          <a:ln w="3175">
            <a:solidFill>
              <a:srgbClr val="000000"/>
            </a:solidFill>
          </a:ln>
        </p:spPr>
        <p:txBody>
          <a:bodyPr wrap="square" lIns="0" tIns="0" rIns="0" bIns="0" rtlCol="0"/>
          <a:lstStyle/>
          <a:p>
            <a:endParaRPr/>
          </a:p>
        </p:txBody>
      </p:sp>
      <p:sp>
        <p:nvSpPr>
          <p:cNvPr id="640" name="object 640"/>
          <p:cNvSpPr/>
          <p:nvPr/>
        </p:nvSpPr>
        <p:spPr>
          <a:xfrm>
            <a:off x="5392167" y="8127879"/>
            <a:ext cx="17145" cy="11430"/>
          </a:xfrm>
          <a:custGeom>
            <a:avLst/>
            <a:gdLst/>
            <a:ahLst/>
            <a:cxnLst/>
            <a:rect l="l" t="t" r="r" b="b"/>
            <a:pathLst>
              <a:path w="17145" h="11429">
                <a:moveTo>
                  <a:pt x="16763" y="0"/>
                </a:moveTo>
                <a:lnTo>
                  <a:pt x="0" y="0"/>
                </a:lnTo>
                <a:lnTo>
                  <a:pt x="11429" y="11430"/>
                </a:lnTo>
                <a:lnTo>
                  <a:pt x="16763" y="0"/>
                </a:lnTo>
                <a:close/>
              </a:path>
            </a:pathLst>
          </a:custGeom>
          <a:solidFill>
            <a:srgbClr val="000000"/>
          </a:solidFill>
        </p:spPr>
        <p:txBody>
          <a:bodyPr wrap="square" lIns="0" tIns="0" rIns="0" bIns="0" rtlCol="0"/>
          <a:lstStyle/>
          <a:p>
            <a:endParaRPr/>
          </a:p>
        </p:txBody>
      </p:sp>
      <p:sp>
        <p:nvSpPr>
          <p:cNvPr id="641" name="object 641"/>
          <p:cNvSpPr/>
          <p:nvPr/>
        </p:nvSpPr>
        <p:spPr>
          <a:xfrm>
            <a:off x="5392167" y="8127879"/>
            <a:ext cx="16510" cy="11430"/>
          </a:xfrm>
          <a:custGeom>
            <a:avLst/>
            <a:gdLst/>
            <a:ahLst/>
            <a:cxnLst/>
            <a:rect l="l" t="t" r="r" b="b"/>
            <a:pathLst>
              <a:path w="16510" h="11429">
                <a:moveTo>
                  <a:pt x="11429" y="11430"/>
                </a:moveTo>
                <a:lnTo>
                  <a:pt x="16001" y="0"/>
                </a:lnTo>
                <a:lnTo>
                  <a:pt x="0" y="0"/>
                </a:lnTo>
                <a:lnTo>
                  <a:pt x="11429" y="11430"/>
                </a:lnTo>
              </a:path>
            </a:pathLst>
          </a:custGeom>
          <a:ln w="3175">
            <a:solidFill>
              <a:srgbClr val="000000"/>
            </a:solidFill>
          </a:ln>
        </p:spPr>
        <p:txBody>
          <a:bodyPr wrap="square" lIns="0" tIns="0" rIns="0" bIns="0" rtlCol="0"/>
          <a:lstStyle/>
          <a:p>
            <a:endParaRPr/>
          </a:p>
        </p:txBody>
      </p:sp>
      <p:sp>
        <p:nvSpPr>
          <p:cNvPr id="642" name="object 642"/>
          <p:cNvSpPr txBox="1"/>
          <p:nvPr/>
        </p:nvSpPr>
        <p:spPr>
          <a:xfrm>
            <a:off x="5491226" y="8259705"/>
            <a:ext cx="605155" cy="85725"/>
          </a:xfrm>
          <a:prstGeom prst="rect">
            <a:avLst/>
          </a:prstGeom>
          <a:ln w="3809">
            <a:solidFill>
              <a:srgbClr val="000000"/>
            </a:solidFill>
          </a:ln>
        </p:spPr>
        <p:txBody>
          <a:bodyPr vert="horz" wrap="square" lIns="0" tIns="0" rIns="0" bIns="0" rtlCol="0">
            <a:spAutoFit/>
          </a:bodyPr>
          <a:lstStyle/>
          <a:p>
            <a:pPr marL="149225">
              <a:lnSpc>
                <a:spcPts val="630"/>
              </a:lnSpc>
            </a:pPr>
            <a:r>
              <a:rPr sz="550" spc="-10" dirty="0">
                <a:latin typeface="Arial"/>
                <a:cs typeface="Arial"/>
              </a:rPr>
              <a:t>CARGA</a:t>
            </a:r>
            <a:r>
              <a:rPr sz="550" spc="-15" dirty="0">
                <a:latin typeface="Arial"/>
                <a:cs typeface="Arial"/>
              </a:rPr>
              <a:t> </a:t>
            </a:r>
            <a:r>
              <a:rPr sz="550" spc="-5" dirty="0">
                <a:latin typeface="Arial"/>
                <a:cs typeface="Arial"/>
              </a:rPr>
              <a:t>1</a:t>
            </a:r>
            <a:endParaRPr sz="550">
              <a:latin typeface="Arial"/>
              <a:cs typeface="Arial"/>
            </a:endParaRPr>
          </a:p>
        </p:txBody>
      </p:sp>
      <p:sp>
        <p:nvSpPr>
          <p:cNvPr id="643" name="object 643"/>
          <p:cNvSpPr txBox="1"/>
          <p:nvPr/>
        </p:nvSpPr>
        <p:spPr>
          <a:xfrm>
            <a:off x="5392167" y="8345239"/>
            <a:ext cx="803275" cy="132715"/>
          </a:xfrm>
          <a:prstGeom prst="rect">
            <a:avLst/>
          </a:prstGeom>
          <a:ln w="3809">
            <a:solidFill>
              <a:srgbClr val="000000"/>
            </a:solidFill>
          </a:ln>
        </p:spPr>
        <p:txBody>
          <a:bodyPr vert="horz" wrap="square" lIns="0" tIns="43815" rIns="0" bIns="0" rtlCol="0">
            <a:spAutoFit/>
          </a:bodyPr>
          <a:lstStyle/>
          <a:p>
            <a:pPr marR="8890" algn="ctr">
              <a:lnSpc>
                <a:spcPct val="100000"/>
              </a:lnSpc>
              <a:spcBef>
                <a:spcPts val="345"/>
              </a:spcBef>
            </a:pPr>
            <a:r>
              <a:rPr sz="550" spc="-5" dirty="0">
                <a:latin typeface="Arial"/>
                <a:cs typeface="Arial"/>
              </a:rPr>
              <a:t>MASA</a:t>
            </a:r>
            <a:endParaRPr sz="550">
              <a:latin typeface="Arial"/>
              <a:cs typeface="Arial"/>
            </a:endParaRPr>
          </a:p>
        </p:txBody>
      </p:sp>
      <p:sp>
        <p:nvSpPr>
          <p:cNvPr id="644" name="object 644"/>
          <p:cNvSpPr/>
          <p:nvPr/>
        </p:nvSpPr>
        <p:spPr>
          <a:xfrm>
            <a:off x="6550407" y="7659248"/>
            <a:ext cx="16510" cy="11430"/>
          </a:xfrm>
          <a:custGeom>
            <a:avLst/>
            <a:gdLst/>
            <a:ahLst/>
            <a:cxnLst/>
            <a:rect l="l" t="t" r="r" b="b"/>
            <a:pathLst>
              <a:path w="16510" h="11429">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645" name="object 645"/>
          <p:cNvSpPr/>
          <p:nvPr/>
        </p:nvSpPr>
        <p:spPr>
          <a:xfrm>
            <a:off x="6550407" y="7659248"/>
            <a:ext cx="16510" cy="11430"/>
          </a:xfrm>
          <a:custGeom>
            <a:avLst/>
            <a:gdLst/>
            <a:ahLst/>
            <a:cxnLst/>
            <a:rect l="l" t="t" r="r" b="b"/>
            <a:pathLst>
              <a:path w="16510" h="11429">
                <a:moveTo>
                  <a:pt x="16001" y="11429"/>
                </a:moveTo>
                <a:lnTo>
                  <a:pt x="11430" y="0"/>
                </a:lnTo>
                <a:lnTo>
                  <a:pt x="0" y="11429"/>
                </a:lnTo>
                <a:lnTo>
                  <a:pt x="16001" y="11429"/>
                </a:lnTo>
              </a:path>
            </a:pathLst>
          </a:custGeom>
          <a:ln w="3175">
            <a:solidFill>
              <a:srgbClr val="000000"/>
            </a:solidFill>
          </a:ln>
        </p:spPr>
        <p:txBody>
          <a:bodyPr wrap="square" lIns="0" tIns="0" rIns="0" bIns="0" rtlCol="0"/>
          <a:lstStyle/>
          <a:p>
            <a:endParaRPr/>
          </a:p>
        </p:txBody>
      </p:sp>
      <p:sp>
        <p:nvSpPr>
          <p:cNvPr id="646" name="object 646"/>
          <p:cNvSpPr/>
          <p:nvPr/>
        </p:nvSpPr>
        <p:spPr>
          <a:xfrm>
            <a:off x="6550407" y="7653915"/>
            <a:ext cx="11430" cy="17145"/>
          </a:xfrm>
          <a:custGeom>
            <a:avLst/>
            <a:gdLst/>
            <a:ahLst/>
            <a:cxnLst/>
            <a:rect l="l" t="t" r="r" b="b"/>
            <a:pathLst>
              <a:path w="11429" h="17145">
                <a:moveTo>
                  <a:pt x="0" y="0"/>
                </a:moveTo>
                <a:lnTo>
                  <a:pt x="0" y="16763"/>
                </a:lnTo>
                <a:lnTo>
                  <a:pt x="11430" y="5333"/>
                </a:lnTo>
                <a:lnTo>
                  <a:pt x="0" y="0"/>
                </a:lnTo>
                <a:close/>
              </a:path>
            </a:pathLst>
          </a:custGeom>
          <a:solidFill>
            <a:srgbClr val="000000"/>
          </a:solidFill>
        </p:spPr>
        <p:txBody>
          <a:bodyPr wrap="square" lIns="0" tIns="0" rIns="0" bIns="0" rtlCol="0"/>
          <a:lstStyle/>
          <a:p>
            <a:endParaRPr/>
          </a:p>
        </p:txBody>
      </p:sp>
      <p:sp>
        <p:nvSpPr>
          <p:cNvPr id="647" name="object 647"/>
          <p:cNvSpPr/>
          <p:nvPr/>
        </p:nvSpPr>
        <p:spPr>
          <a:xfrm>
            <a:off x="6550407" y="7653915"/>
            <a:ext cx="11430" cy="17145"/>
          </a:xfrm>
          <a:custGeom>
            <a:avLst/>
            <a:gdLst/>
            <a:ahLst/>
            <a:cxnLst/>
            <a:rect l="l" t="t" r="r" b="b"/>
            <a:pathLst>
              <a:path w="11429" h="17145">
                <a:moveTo>
                  <a:pt x="11430" y="5333"/>
                </a:moveTo>
                <a:lnTo>
                  <a:pt x="0" y="0"/>
                </a:lnTo>
                <a:lnTo>
                  <a:pt x="0" y="16763"/>
                </a:lnTo>
                <a:lnTo>
                  <a:pt x="11430" y="5333"/>
                </a:lnTo>
              </a:path>
            </a:pathLst>
          </a:custGeom>
          <a:ln w="3175">
            <a:solidFill>
              <a:srgbClr val="000000"/>
            </a:solidFill>
          </a:ln>
        </p:spPr>
        <p:txBody>
          <a:bodyPr wrap="square" lIns="0" tIns="0" rIns="0" bIns="0" rtlCol="0"/>
          <a:lstStyle/>
          <a:p>
            <a:endParaRPr/>
          </a:p>
        </p:txBody>
      </p:sp>
      <p:sp>
        <p:nvSpPr>
          <p:cNvPr id="648" name="object 648"/>
          <p:cNvSpPr/>
          <p:nvPr/>
        </p:nvSpPr>
        <p:spPr>
          <a:xfrm>
            <a:off x="6538214" y="7653915"/>
            <a:ext cx="12700" cy="17145"/>
          </a:xfrm>
          <a:custGeom>
            <a:avLst/>
            <a:gdLst/>
            <a:ahLst/>
            <a:cxnLst/>
            <a:rect l="l" t="t" r="r" b="b"/>
            <a:pathLst>
              <a:path w="12700" h="17145">
                <a:moveTo>
                  <a:pt x="12191" y="0"/>
                </a:moveTo>
                <a:lnTo>
                  <a:pt x="0" y="5333"/>
                </a:lnTo>
                <a:lnTo>
                  <a:pt x="12191" y="16763"/>
                </a:lnTo>
                <a:lnTo>
                  <a:pt x="12191" y="0"/>
                </a:lnTo>
                <a:close/>
              </a:path>
            </a:pathLst>
          </a:custGeom>
          <a:solidFill>
            <a:srgbClr val="000000"/>
          </a:solidFill>
        </p:spPr>
        <p:txBody>
          <a:bodyPr wrap="square" lIns="0" tIns="0" rIns="0" bIns="0" rtlCol="0"/>
          <a:lstStyle/>
          <a:p>
            <a:endParaRPr/>
          </a:p>
        </p:txBody>
      </p:sp>
      <p:sp>
        <p:nvSpPr>
          <p:cNvPr id="649" name="object 649"/>
          <p:cNvSpPr/>
          <p:nvPr/>
        </p:nvSpPr>
        <p:spPr>
          <a:xfrm>
            <a:off x="6538214" y="7653915"/>
            <a:ext cx="12700" cy="17145"/>
          </a:xfrm>
          <a:custGeom>
            <a:avLst/>
            <a:gdLst/>
            <a:ahLst/>
            <a:cxnLst/>
            <a:rect l="l" t="t" r="r" b="b"/>
            <a:pathLst>
              <a:path w="12700" h="17145">
                <a:moveTo>
                  <a:pt x="12191" y="0"/>
                </a:moveTo>
                <a:lnTo>
                  <a:pt x="0" y="5333"/>
                </a:lnTo>
                <a:lnTo>
                  <a:pt x="12191" y="16763"/>
                </a:lnTo>
                <a:lnTo>
                  <a:pt x="12191" y="0"/>
                </a:lnTo>
              </a:path>
            </a:pathLst>
          </a:custGeom>
          <a:ln w="3175">
            <a:solidFill>
              <a:srgbClr val="000000"/>
            </a:solidFill>
          </a:ln>
        </p:spPr>
        <p:txBody>
          <a:bodyPr wrap="square" lIns="0" tIns="0" rIns="0" bIns="0" rtlCol="0"/>
          <a:lstStyle/>
          <a:p>
            <a:endParaRPr/>
          </a:p>
        </p:txBody>
      </p:sp>
      <p:sp>
        <p:nvSpPr>
          <p:cNvPr id="650" name="object 650"/>
          <p:cNvSpPr/>
          <p:nvPr/>
        </p:nvSpPr>
        <p:spPr>
          <a:xfrm>
            <a:off x="6533643" y="7659248"/>
            <a:ext cx="17145" cy="11430"/>
          </a:xfrm>
          <a:custGeom>
            <a:avLst/>
            <a:gdLst/>
            <a:ahLst/>
            <a:cxnLst/>
            <a:rect l="l" t="t" r="r" b="b"/>
            <a:pathLst>
              <a:path w="17145" h="11429">
                <a:moveTo>
                  <a:pt x="4572" y="0"/>
                </a:moveTo>
                <a:lnTo>
                  <a:pt x="0" y="11429"/>
                </a:lnTo>
                <a:lnTo>
                  <a:pt x="16763" y="11429"/>
                </a:lnTo>
                <a:lnTo>
                  <a:pt x="4572" y="0"/>
                </a:lnTo>
                <a:close/>
              </a:path>
            </a:pathLst>
          </a:custGeom>
          <a:solidFill>
            <a:srgbClr val="000000"/>
          </a:solidFill>
        </p:spPr>
        <p:txBody>
          <a:bodyPr wrap="square" lIns="0" tIns="0" rIns="0" bIns="0" rtlCol="0"/>
          <a:lstStyle/>
          <a:p>
            <a:endParaRPr/>
          </a:p>
        </p:txBody>
      </p:sp>
      <p:sp>
        <p:nvSpPr>
          <p:cNvPr id="651" name="object 651"/>
          <p:cNvSpPr/>
          <p:nvPr/>
        </p:nvSpPr>
        <p:spPr>
          <a:xfrm>
            <a:off x="6533643" y="7659248"/>
            <a:ext cx="17145" cy="11430"/>
          </a:xfrm>
          <a:custGeom>
            <a:avLst/>
            <a:gdLst/>
            <a:ahLst/>
            <a:cxnLst/>
            <a:rect l="l" t="t" r="r" b="b"/>
            <a:pathLst>
              <a:path w="17145" h="11429">
                <a:moveTo>
                  <a:pt x="4572" y="0"/>
                </a:moveTo>
                <a:lnTo>
                  <a:pt x="0" y="11429"/>
                </a:lnTo>
                <a:lnTo>
                  <a:pt x="16763" y="11429"/>
                </a:lnTo>
                <a:lnTo>
                  <a:pt x="4572" y="0"/>
                </a:lnTo>
              </a:path>
            </a:pathLst>
          </a:custGeom>
          <a:ln w="3175">
            <a:solidFill>
              <a:srgbClr val="000000"/>
            </a:solidFill>
          </a:ln>
        </p:spPr>
        <p:txBody>
          <a:bodyPr wrap="square" lIns="0" tIns="0" rIns="0" bIns="0" rtlCol="0"/>
          <a:lstStyle/>
          <a:p>
            <a:endParaRPr/>
          </a:p>
        </p:txBody>
      </p:sp>
      <p:sp>
        <p:nvSpPr>
          <p:cNvPr id="652" name="object 652"/>
          <p:cNvSpPr/>
          <p:nvPr/>
        </p:nvSpPr>
        <p:spPr>
          <a:xfrm>
            <a:off x="6533643" y="7670679"/>
            <a:ext cx="17145" cy="11430"/>
          </a:xfrm>
          <a:custGeom>
            <a:avLst/>
            <a:gdLst/>
            <a:ahLst/>
            <a:cxnLst/>
            <a:rect l="l" t="t" r="r" b="b"/>
            <a:pathLst>
              <a:path w="17145" h="11429">
                <a:moveTo>
                  <a:pt x="16763" y="0"/>
                </a:moveTo>
                <a:lnTo>
                  <a:pt x="0" y="0"/>
                </a:lnTo>
                <a:lnTo>
                  <a:pt x="4572" y="11430"/>
                </a:lnTo>
                <a:lnTo>
                  <a:pt x="16763" y="0"/>
                </a:lnTo>
                <a:close/>
              </a:path>
            </a:pathLst>
          </a:custGeom>
          <a:solidFill>
            <a:srgbClr val="000000"/>
          </a:solidFill>
        </p:spPr>
        <p:txBody>
          <a:bodyPr wrap="square" lIns="0" tIns="0" rIns="0" bIns="0" rtlCol="0"/>
          <a:lstStyle/>
          <a:p>
            <a:endParaRPr/>
          </a:p>
        </p:txBody>
      </p:sp>
      <p:sp>
        <p:nvSpPr>
          <p:cNvPr id="653" name="object 653"/>
          <p:cNvSpPr/>
          <p:nvPr/>
        </p:nvSpPr>
        <p:spPr>
          <a:xfrm>
            <a:off x="6533643" y="7670679"/>
            <a:ext cx="17145" cy="11430"/>
          </a:xfrm>
          <a:custGeom>
            <a:avLst/>
            <a:gdLst/>
            <a:ahLst/>
            <a:cxnLst/>
            <a:rect l="l" t="t" r="r" b="b"/>
            <a:pathLst>
              <a:path w="17145" h="11429">
                <a:moveTo>
                  <a:pt x="0" y="0"/>
                </a:moveTo>
                <a:lnTo>
                  <a:pt x="4572" y="11430"/>
                </a:lnTo>
                <a:lnTo>
                  <a:pt x="16763" y="0"/>
                </a:lnTo>
                <a:lnTo>
                  <a:pt x="0" y="0"/>
                </a:lnTo>
              </a:path>
            </a:pathLst>
          </a:custGeom>
          <a:ln w="3175">
            <a:solidFill>
              <a:srgbClr val="000000"/>
            </a:solidFill>
          </a:ln>
        </p:spPr>
        <p:txBody>
          <a:bodyPr wrap="square" lIns="0" tIns="0" rIns="0" bIns="0" rtlCol="0"/>
          <a:lstStyle/>
          <a:p>
            <a:endParaRPr/>
          </a:p>
        </p:txBody>
      </p:sp>
      <p:sp>
        <p:nvSpPr>
          <p:cNvPr id="654" name="object 654"/>
          <p:cNvSpPr/>
          <p:nvPr/>
        </p:nvSpPr>
        <p:spPr>
          <a:xfrm>
            <a:off x="6538214" y="7670679"/>
            <a:ext cx="12700" cy="17145"/>
          </a:xfrm>
          <a:custGeom>
            <a:avLst/>
            <a:gdLst/>
            <a:ahLst/>
            <a:cxnLst/>
            <a:rect l="l" t="t" r="r" b="b"/>
            <a:pathLst>
              <a:path w="12700" h="17145">
                <a:moveTo>
                  <a:pt x="12191" y="0"/>
                </a:moveTo>
                <a:lnTo>
                  <a:pt x="0" y="11430"/>
                </a:lnTo>
                <a:lnTo>
                  <a:pt x="12191" y="16763"/>
                </a:lnTo>
                <a:lnTo>
                  <a:pt x="12191" y="0"/>
                </a:lnTo>
                <a:close/>
              </a:path>
            </a:pathLst>
          </a:custGeom>
          <a:solidFill>
            <a:srgbClr val="000000"/>
          </a:solidFill>
        </p:spPr>
        <p:txBody>
          <a:bodyPr wrap="square" lIns="0" tIns="0" rIns="0" bIns="0" rtlCol="0"/>
          <a:lstStyle/>
          <a:p>
            <a:endParaRPr/>
          </a:p>
        </p:txBody>
      </p:sp>
      <p:sp>
        <p:nvSpPr>
          <p:cNvPr id="655" name="object 655"/>
          <p:cNvSpPr/>
          <p:nvPr/>
        </p:nvSpPr>
        <p:spPr>
          <a:xfrm>
            <a:off x="6538214" y="7670679"/>
            <a:ext cx="12700" cy="17145"/>
          </a:xfrm>
          <a:custGeom>
            <a:avLst/>
            <a:gdLst/>
            <a:ahLst/>
            <a:cxnLst/>
            <a:rect l="l" t="t" r="r" b="b"/>
            <a:pathLst>
              <a:path w="12700" h="17145">
                <a:moveTo>
                  <a:pt x="0" y="11430"/>
                </a:moveTo>
                <a:lnTo>
                  <a:pt x="12191" y="16763"/>
                </a:lnTo>
                <a:lnTo>
                  <a:pt x="12191" y="0"/>
                </a:lnTo>
                <a:lnTo>
                  <a:pt x="0" y="11430"/>
                </a:lnTo>
              </a:path>
            </a:pathLst>
          </a:custGeom>
          <a:ln w="3175">
            <a:solidFill>
              <a:srgbClr val="000000"/>
            </a:solidFill>
          </a:ln>
        </p:spPr>
        <p:txBody>
          <a:bodyPr wrap="square" lIns="0" tIns="0" rIns="0" bIns="0" rtlCol="0"/>
          <a:lstStyle/>
          <a:p>
            <a:endParaRPr/>
          </a:p>
        </p:txBody>
      </p:sp>
      <p:sp>
        <p:nvSpPr>
          <p:cNvPr id="656" name="object 656"/>
          <p:cNvSpPr/>
          <p:nvPr/>
        </p:nvSpPr>
        <p:spPr>
          <a:xfrm>
            <a:off x="6550407" y="7670679"/>
            <a:ext cx="11430" cy="17145"/>
          </a:xfrm>
          <a:custGeom>
            <a:avLst/>
            <a:gdLst/>
            <a:ahLst/>
            <a:cxnLst/>
            <a:rect l="l" t="t" r="r" b="b"/>
            <a:pathLst>
              <a:path w="11429" h="17145">
                <a:moveTo>
                  <a:pt x="0" y="0"/>
                </a:moveTo>
                <a:lnTo>
                  <a:pt x="0" y="16763"/>
                </a:lnTo>
                <a:lnTo>
                  <a:pt x="11430" y="11430"/>
                </a:lnTo>
                <a:lnTo>
                  <a:pt x="0" y="0"/>
                </a:lnTo>
                <a:close/>
              </a:path>
            </a:pathLst>
          </a:custGeom>
          <a:solidFill>
            <a:srgbClr val="000000"/>
          </a:solidFill>
        </p:spPr>
        <p:txBody>
          <a:bodyPr wrap="square" lIns="0" tIns="0" rIns="0" bIns="0" rtlCol="0"/>
          <a:lstStyle/>
          <a:p>
            <a:endParaRPr/>
          </a:p>
        </p:txBody>
      </p:sp>
      <p:sp>
        <p:nvSpPr>
          <p:cNvPr id="657" name="object 657"/>
          <p:cNvSpPr/>
          <p:nvPr/>
        </p:nvSpPr>
        <p:spPr>
          <a:xfrm>
            <a:off x="6550407" y="7670679"/>
            <a:ext cx="11430" cy="17145"/>
          </a:xfrm>
          <a:custGeom>
            <a:avLst/>
            <a:gdLst/>
            <a:ahLst/>
            <a:cxnLst/>
            <a:rect l="l" t="t" r="r" b="b"/>
            <a:pathLst>
              <a:path w="11429" h="17145">
                <a:moveTo>
                  <a:pt x="0" y="16763"/>
                </a:moveTo>
                <a:lnTo>
                  <a:pt x="11430" y="11430"/>
                </a:lnTo>
                <a:lnTo>
                  <a:pt x="0" y="0"/>
                </a:lnTo>
                <a:lnTo>
                  <a:pt x="0" y="16763"/>
                </a:lnTo>
              </a:path>
            </a:pathLst>
          </a:custGeom>
          <a:ln w="3175">
            <a:solidFill>
              <a:srgbClr val="000000"/>
            </a:solidFill>
          </a:ln>
        </p:spPr>
        <p:txBody>
          <a:bodyPr wrap="square" lIns="0" tIns="0" rIns="0" bIns="0" rtlCol="0"/>
          <a:lstStyle/>
          <a:p>
            <a:endParaRPr/>
          </a:p>
        </p:txBody>
      </p:sp>
      <p:sp>
        <p:nvSpPr>
          <p:cNvPr id="658" name="object 658"/>
          <p:cNvSpPr/>
          <p:nvPr/>
        </p:nvSpPr>
        <p:spPr>
          <a:xfrm>
            <a:off x="6550407" y="7670679"/>
            <a:ext cx="16510" cy="11430"/>
          </a:xfrm>
          <a:custGeom>
            <a:avLst/>
            <a:gdLst/>
            <a:ahLst/>
            <a:cxnLst/>
            <a:rect l="l" t="t" r="r" b="b"/>
            <a:pathLst>
              <a:path w="16510" h="11429">
                <a:moveTo>
                  <a:pt x="16001" y="0"/>
                </a:moveTo>
                <a:lnTo>
                  <a:pt x="0" y="0"/>
                </a:lnTo>
                <a:lnTo>
                  <a:pt x="11430" y="11430"/>
                </a:lnTo>
                <a:lnTo>
                  <a:pt x="16001" y="0"/>
                </a:lnTo>
                <a:close/>
              </a:path>
            </a:pathLst>
          </a:custGeom>
          <a:solidFill>
            <a:srgbClr val="000000"/>
          </a:solidFill>
        </p:spPr>
        <p:txBody>
          <a:bodyPr wrap="square" lIns="0" tIns="0" rIns="0" bIns="0" rtlCol="0"/>
          <a:lstStyle/>
          <a:p>
            <a:endParaRPr/>
          </a:p>
        </p:txBody>
      </p:sp>
      <p:sp>
        <p:nvSpPr>
          <p:cNvPr id="659" name="object 659"/>
          <p:cNvSpPr/>
          <p:nvPr/>
        </p:nvSpPr>
        <p:spPr>
          <a:xfrm>
            <a:off x="6550407" y="7670679"/>
            <a:ext cx="16510" cy="11430"/>
          </a:xfrm>
          <a:custGeom>
            <a:avLst/>
            <a:gdLst/>
            <a:ahLst/>
            <a:cxnLst/>
            <a:rect l="l" t="t" r="r" b="b"/>
            <a:pathLst>
              <a:path w="16510" h="11429">
                <a:moveTo>
                  <a:pt x="11430" y="11430"/>
                </a:moveTo>
                <a:lnTo>
                  <a:pt x="16001" y="0"/>
                </a:lnTo>
                <a:lnTo>
                  <a:pt x="0" y="0"/>
                </a:lnTo>
                <a:lnTo>
                  <a:pt x="11430" y="11430"/>
                </a:lnTo>
              </a:path>
            </a:pathLst>
          </a:custGeom>
          <a:ln w="3175">
            <a:solidFill>
              <a:srgbClr val="000000"/>
            </a:solidFill>
          </a:ln>
        </p:spPr>
        <p:txBody>
          <a:bodyPr wrap="square" lIns="0" tIns="0" rIns="0" bIns="0" rtlCol="0"/>
          <a:lstStyle/>
          <a:p>
            <a:endParaRPr/>
          </a:p>
        </p:txBody>
      </p:sp>
      <p:sp>
        <p:nvSpPr>
          <p:cNvPr id="660" name="object 660"/>
          <p:cNvSpPr/>
          <p:nvPr/>
        </p:nvSpPr>
        <p:spPr>
          <a:xfrm>
            <a:off x="6195314" y="8127879"/>
            <a:ext cx="0" cy="349885"/>
          </a:xfrm>
          <a:custGeom>
            <a:avLst/>
            <a:gdLst/>
            <a:ahLst/>
            <a:cxnLst/>
            <a:rect l="l" t="t" r="r" b="b"/>
            <a:pathLst>
              <a:path h="349884">
                <a:moveTo>
                  <a:pt x="0" y="0"/>
                </a:moveTo>
                <a:lnTo>
                  <a:pt x="0" y="349758"/>
                </a:lnTo>
              </a:path>
            </a:pathLst>
          </a:custGeom>
          <a:ln w="3175">
            <a:solidFill>
              <a:srgbClr val="000000"/>
            </a:solidFill>
          </a:ln>
        </p:spPr>
        <p:txBody>
          <a:bodyPr wrap="square" lIns="0" tIns="0" rIns="0" bIns="0" rtlCol="0"/>
          <a:lstStyle/>
          <a:p>
            <a:endParaRPr/>
          </a:p>
        </p:txBody>
      </p:sp>
      <p:sp>
        <p:nvSpPr>
          <p:cNvPr id="661" name="object 661"/>
          <p:cNvSpPr/>
          <p:nvPr/>
        </p:nvSpPr>
        <p:spPr>
          <a:xfrm>
            <a:off x="5389119" y="7670679"/>
            <a:ext cx="6350" cy="457200"/>
          </a:xfrm>
          <a:custGeom>
            <a:avLst/>
            <a:gdLst/>
            <a:ahLst/>
            <a:cxnLst/>
            <a:rect l="l" t="t" r="r" b="b"/>
            <a:pathLst>
              <a:path w="6350" h="457200">
                <a:moveTo>
                  <a:pt x="0" y="0"/>
                </a:moveTo>
                <a:lnTo>
                  <a:pt x="0" y="457200"/>
                </a:lnTo>
                <a:lnTo>
                  <a:pt x="6096" y="457200"/>
                </a:lnTo>
                <a:lnTo>
                  <a:pt x="0" y="0"/>
                </a:lnTo>
                <a:close/>
              </a:path>
            </a:pathLst>
          </a:custGeom>
          <a:solidFill>
            <a:srgbClr val="000000"/>
          </a:solidFill>
        </p:spPr>
        <p:txBody>
          <a:bodyPr wrap="square" lIns="0" tIns="0" rIns="0" bIns="0" rtlCol="0"/>
          <a:lstStyle/>
          <a:p>
            <a:endParaRPr/>
          </a:p>
        </p:txBody>
      </p:sp>
      <p:sp>
        <p:nvSpPr>
          <p:cNvPr id="662" name="object 662"/>
          <p:cNvSpPr/>
          <p:nvPr/>
        </p:nvSpPr>
        <p:spPr>
          <a:xfrm>
            <a:off x="5389119" y="7670679"/>
            <a:ext cx="6350" cy="457200"/>
          </a:xfrm>
          <a:custGeom>
            <a:avLst/>
            <a:gdLst/>
            <a:ahLst/>
            <a:cxnLst/>
            <a:rect l="l" t="t" r="r" b="b"/>
            <a:pathLst>
              <a:path w="6350" h="457200">
                <a:moveTo>
                  <a:pt x="6096" y="0"/>
                </a:moveTo>
                <a:lnTo>
                  <a:pt x="0" y="0"/>
                </a:lnTo>
                <a:lnTo>
                  <a:pt x="6096" y="457200"/>
                </a:lnTo>
                <a:lnTo>
                  <a:pt x="6096" y="0"/>
                </a:lnTo>
                <a:close/>
              </a:path>
            </a:pathLst>
          </a:custGeom>
          <a:solidFill>
            <a:srgbClr val="000000"/>
          </a:solidFill>
        </p:spPr>
        <p:txBody>
          <a:bodyPr wrap="square" lIns="0" tIns="0" rIns="0" bIns="0" rtlCol="0"/>
          <a:lstStyle/>
          <a:p>
            <a:endParaRPr/>
          </a:p>
        </p:txBody>
      </p:sp>
      <p:sp>
        <p:nvSpPr>
          <p:cNvPr id="663" name="object 663"/>
          <p:cNvSpPr/>
          <p:nvPr/>
        </p:nvSpPr>
        <p:spPr>
          <a:xfrm>
            <a:off x="5389119" y="7670679"/>
            <a:ext cx="6350" cy="457200"/>
          </a:xfrm>
          <a:custGeom>
            <a:avLst/>
            <a:gdLst/>
            <a:ahLst/>
            <a:cxnLst/>
            <a:rect l="l" t="t" r="r" b="b"/>
            <a:pathLst>
              <a:path w="6350" h="457200">
                <a:moveTo>
                  <a:pt x="0" y="457200"/>
                </a:moveTo>
                <a:lnTo>
                  <a:pt x="6096" y="457200"/>
                </a:lnTo>
                <a:lnTo>
                  <a:pt x="6096" y="0"/>
                </a:lnTo>
                <a:lnTo>
                  <a:pt x="0" y="0"/>
                </a:lnTo>
                <a:lnTo>
                  <a:pt x="0" y="457200"/>
                </a:lnTo>
              </a:path>
            </a:pathLst>
          </a:custGeom>
          <a:ln w="3175">
            <a:solidFill>
              <a:srgbClr val="000000"/>
            </a:solidFill>
          </a:ln>
        </p:spPr>
        <p:txBody>
          <a:bodyPr wrap="square" lIns="0" tIns="0" rIns="0" bIns="0" rtlCol="0"/>
          <a:lstStyle/>
          <a:p>
            <a:endParaRPr/>
          </a:p>
        </p:txBody>
      </p:sp>
      <p:sp>
        <p:nvSpPr>
          <p:cNvPr id="664" name="object 664"/>
          <p:cNvSpPr/>
          <p:nvPr/>
        </p:nvSpPr>
        <p:spPr>
          <a:xfrm>
            <a:off x="5306061" y="7952619"/>
            <a:ext cx="171450" cy="99060"/>
          </a:xfrm>
          <a:custGeom>
            <a:avLst/>
            <a:gdLst/>
            <a:ahLst/>
            <a:cxnLst/>
            <a:rect l="l" t="t" r="r" b="b"/>
            <a:pathLst>
              <a:path w="171450" h="99059">
                <a:moveTo>
                  <a:pt x="171450" y="99059"/>
                </a:moveTo>
                <a:lnTo>
                  <a:pt x="0" y="0"/>
                </a:lnTo>
              </a:path>
            </a:pathLst>
          </a:custGeom>
          <a:ln w="3175">
            <a:solidFill>
              <a:srgbClr val="000000"/>
            </a:solidFill>
          </a:ln>
        </p:spPr>
        <p:txBody>
          <a:bodyPr wrap="square" lIns="0" tIns="0" rIns="0" bIns="0" rtlCol="0"/>
          <a:lstStyle/>
          <a:p>
            <a:endParaRPr/>
          </a:p>
        </p:txBody>
      </p:sp>
      <p:sp>
        <p:nvSpPr>
          <p:cNvPr id="665" name="object 665"/>
          <p:cNvSpPr/>
          <p:nvPr/>
        </p:nvSpPr>
        <p:spPr>
          <a:xfrm>
            <a:off x="5377688" y="7650867"/>
            <a:ext cx="14604" cy="20320"/>
          </a:xfrm>
          <a:custGeom>
            <a:avLst/>
            <a:gdLst/>
            <a:ahLst/>
            <a:cxnLst/>
            <a:rect l="l" t="t" r="r" b="b"/>
            <a:pathLst>
              <a:path w="14604" h="20320">
                <a:moveTo>
                  <a:pt x="14477" y="0"/>
                </a:moveTo>
                <a:lnTo>
                  <a:pt x="0" y="6095"/>
                </a:lnTo>
                <a:lnTo>
                  <a:pt x="14477" y="19811"/>
                </a:lnTo>
                <a:lnTo>
                  <a:pt x="14477" y="0"/>
                </a:lnTo>
                <a:close/>
              </a:path>
            </a:pathLst>
          </a:custGeom>
          <a:solidFill>
            <a:srgbClr val="000000"/>
          </a:solidFill>
        </p:spPr>
        <p:txBody>
          <a:bodyPr wrap="square" lIns="0" tIns="0" rIns="0" bIns="0" rtlCol="0"/>
          <a:lstStyle/>
          <a:p>
            <a:endParaRPr/>
          </a:p>
        </p:txBody>
      </p:sp>
      <p:sp>
        <p:nvSpPr>
          <p:cNvPr id="666" name="object 666"/>
          <p:cNvSpPr/>
          <p:nvPr/>
        </p:nvSpPr>
        <p:spPr>
          <a:xfrm>
            <a:off x="5377688" y="7650867"/>
            <a:ext cx="14604" cy="20320"/>
          </a:xfrm>
          <a:custGeom>
            <a:avLst/>
            <a:gdLst/>
            <a:ahLst/>
            <a:cxnLst/>
            <a:rect l="l" t="t" r="r" b="b"/>
            <a:pathLst>
              <a:path w="14604" h="20320">
                <a:moveTo>
                  <a:pt x="14477" y="0"/>
                </a:moveTo>
                <a:lnTo>
                  <a:pt x="0" y="6095"/>
                </a:lnTo>
                <a:lnTo>
                  <a:pt x="14477" y="19811"/>
                </a:lnTo>
                <a:lnTo>
                  <a:pt x="14477" y="0"/>
                </a:lnTo>
              </a:path>
            </a:pathLst>
          </a:custGeom>
          <a:ln w="3175">
            <a:solidFill>
              <a:srgbClr val="000000"/>
            </a:solidFill>
          </a:ln>
        </p:spPr>
        <p:txBody>
          <a:bodyPr wrap="square" lIns="0" tIns="0" rIns="0" bIns="0" rtlCol="0"/>
          <a:lstStyle/>
          <a:p>
            <a:endParaRPr/>
          </a:p>
        </p:txBody>
      </p:sp>
      <p:sp>
        <p:nvSpPr>
          <p:cNvPr id="667" name="object 667"/>
          <p:cNvSpPr/>
          <p:nvPr/>
        </p:nvSpPr>
        <p:spPr>
          <a:xfrm>
            <a:off x="5372355" y="7656962"/>
            <a:ext cx="20320" cy="13970"/>
          </a:xfrm>
          <a:custGeom>
            <a:avLst/>
            <a:gdLst/>
            <a:ahLst/>
            <a:cxnLst/>
            <a:rect l="l" t="t" r="r" b="b"/>
            <a:pathLst>
              <a:path w="20320" h="13970">
                <a:moveTo>
                  <a:pt x="5334" y="0"/>
                </a:moveTo>
                <a:lnTo>
                  <a:pt x="0" y="13715"/>
                </a:lnTo>
                <a:lnTo>
                  <a:pt x="19812" y="13715"/>
                </a:lnTo>
                <a:lnTo>
                  <a:pt x="5334" y="0"/>
                </a:lnTo>
                <a:close/>
              </a:path>
            </a:pathLst>
          </a:custGeom>
          <a:solidFill>
            <a:srgbClr val="000000"/>
          </a:solidFill>
        </p:spPr>
        <p:txBody>
          <a:bodyPr wrap="square" lIns="0" tIns="0" rIns="0" bIns="0" rtlCol="0"/>
          <a:lstStyle/>
          <a:p>
            <a:endParaRPr/>
          </a:p>
        </p:txBody>
      </p:sp>
      <p:sp>
        <p:nvSpPr>
          <p:cNvPr id="668" name="object 668"/>
          <p:cNvSpPr/>
          <p:nvPr/>
        </p:nvSpPr>
        <p:spPr>
          <a:xfrm>
            <a:off x="5372355" y="7656962"/>
            <a:ext cx="20320" cy="13970"/>
          </a:xfrm>
          <a:custGeom>
            <a:avLst/>
            <a:gdLst/>
            <a:ahLst/>
            <a:cxnLst/>
            <a:rect l="l" t="t" r="r" b="b"/>
            <a:pathLst>
              <a:path w="20320" h="13970">
                <a:moveTo>
                  <a:pt x="5334" y="0"/>
                </a:moveTo>
                <a:lnTo>
                  <a:pt x="0" y="13715"/>
                </a:lnTo>
                <a:lnTo>
                  <a:pt x="19812" y="13715"/>
                </a:lnTo>
                <a:lnTo>
                  <a:pt x="5334" y="0"/>
                </a:lnTo>
              </a:path>
            </a:pathLst>
          </a:custGeom>
          <a:ln w="3175">
            <a:solidFill>
              <a:srgbClr val="000000"/>
            </a:solidFill>
          </a:ln>
        </p:spPr>
        <p:txBody>
          <a:bodyPr wrap="square" lIns="0" tIns="0" rIns="0" bIns="0" rtlCol="0"/>
          <a:lstStyle/>
          <a:p>
            <a:endParaRPr/>
          </a:p>
        </p:txBody>
      </p:sp>
      <p:sp>
        <p:nvSpPr>
          <p:cNvPr id="669" name="object 669"/>
          <p:cNvSpPr/>
          <p:nvPr/>
        </p:nvSpPr>
        <p:spPr>
          <a:xfrm>
            <a:off x="5372355" y="7670679"/>
            <a:ext cx="20320" cy="13970"/>
          </a:xfrm>
          <a:custGeom>
            <a:avLst/>
            <a:gdLst/>
            <a:ahLst/>
            <a:cxnLst/>
            <a:rect l="l" t="t" r="r" b="b"/>
            <a:pathLst>
              <a:path w="20320" h="13970">
                <a:moveTo>
                  <a:pt x="19812" y="0"/>
                </a:moveTo>
                <a:lnTo>
                  <a:pt x="0" y="0"/>
                </a:lnTo>
                <a:lnTo>
                  <a:pt x="5334" y="13715"/>
                </a:lnTo>
                <a:lnTo>
                  <a:pt x="19812" y="0"/>
                </a:lnTo>
                <a:close/>
              </a:path>
            </a:pathLst>
          </a:custGeom>
          <a:solidFill>
            <a:srgbClr val="000000"/>
          </a:solidFill>
        </p:spPr>
        <p:txBody>
          <a:bodyPr wrap="square" lIns="0" tIns="0" rIns="0" bIns="0" rtlCol="0"/>
          <a:lstStyle/>
          <a:p>
            <a:endParaRPr/>
          </a:p>
        </p:txBody>
      </p:sp>
      <p:sp>
        <p:nvSpPr>
          <p:cNvPr id="670" name="object 670"/>
          <p:cNvSpPr/>
          <p:nvPr/>
        </p:nvSpPr>
        <p:spPr>
          <a:xfrm>
            <a:off x="5372355" y="7670679"/>
            <a:ext cx="20320" cy="13970"/>
          </a:xfrm>
          <a:custGeom>
            <a:avLst/>
            <a:gdLst/>
            <a:ahLst/>
            <a:cxnLst/>
            <a:rect l="l" t="t" r="r" b="b"/>
            <a:pathLst>
              <a:path w="20320" h="13970">
                <a:moveTo>
                  <a:pt x="0" y="0"/>
                </a:moveTo>
                <a:lnTo>
                  <a:pt x="5334" y="13715"/>
                </a:lnTo>
                <a:lnTo>
                  <a:pt x="19812" y="0"/>
                </a:lnTo>
                <a:lnTo>
                  <a:pt x="0" y="0"/>
                </a:lnTo>
              </a:path>
            </a:pathLst>
          </a:custGeom>
          <a:ln w="3175">
            <a:solidFill>
              <a:srgbClr val="000000"/>
            </a:solidFill>
          </a:ln>
        </p:spPr>
        <p:txBody>
          <a:bodyPr wrap="square" lIns="0" tIns="0" rIns="0" bIns="0" rtlCol="0"/>
          <a:lstStyle/>
          <a:p>
            <a:endParaRPr/>
          </a:p>
        </p:txBody>
      </p:sp>
      <p:sp>
        <p:nvSpPr>
          <p:cNvPr id="671" name="object 671"/>
          <p:cNvSpPr/>
          <p:nvPr/>
        </p:nvSpPr>
        <p:spPr>
          <a:xfrm>
            <a:off x="5377688" y="7670679"/>
            <a:ext cx="14604" cy="20320"/>
          </a:xfrm>
          <a:custGeom>
            <a:avLst/>
            <a:gdLst/>
            <a:ahLst/>
            <a:cxnLst/>
            <a:rect l="l" t="t" r="r" b="b"/>
            <a:pathLst>
              <a:path w="14604" h="20320">
                <a:moveTo>
                  <a:pt x="14477" y="0"/>
                </a:moveTo>
                <a:lnTo>
                  <a:pt x="0" y="13715"/>
                </a:lnTo>
                <a:lnTo>
                  <a:pt x="14477" y="19812"/>
                </a:lnTo>
                <a:lnTo>
                  <a:pt x="14477" y="0"/>
                </a:lnTo>
                <a:close/>
              </a:path>
            </a:pathLst>
          </a:custGeom>
          <a:solidFill>
            <a:srgbClr val="000000"/>
          </a:solidFill>
        </p:spPr>
        <p:txBody>
          <a:bodyPr wrap="square" lIns="0" tIns="0" rIns="0" bIns="0" rtlCol="0"/>
          <a:lstStyle/>
          <a:p>
            <a:endParaRPr/>
          </a:p>
        </p:txBody>
      </p:sp>
      <p:sp>
        <p:nvSpPr>
          <p:cNvPr id="672" name="object 672"/>
          <p:cNvSpPr/>
          <p:nvPr/>
        </p:nvSpPr>
        <p:spPr>
          <a:xfrm>
            <a:off x="5377688" y="7670679"/>
            <a:ext cx="14604" cy="20320"/>
          </a:xfrm>
          <a:custGeom>
            <a:avLst/>
            <a:gdLst/>
            <a:ahLst/>
            <a:cxnLst/>
            <a:rect l="l" t="t" r="r" b="b"/>
            <a:pathLst>
              <a:path w="14604" h="20320">
                <a:moveTo>
                  <a:pt x="0" y="13715"/>
                </a:moveTo>
                <a:lnTo>
                  <a:pt x="14477" y="19812"/>
                </a:lnTo>
                <a:lnTo>
                  <a:pt x="14477" y="0"/>
                </a:lnTo>
                <a:lnTo>
                  <a:pt x="0" y="13715"/>
                </a:lnTo>
              </a:path>
            </a:pathLst>
          </a:custGeom>
          <a:ln w="3175">
            <a:solidFill>
              <a:srgbClr val="000000"/>
            </a:solidFill>
          </a:ln>
        </p:spPr>
        <p:txBody>
          <a:bodyPr wrap="square" lIns="0" tIns="0" rIns="0" bIns="0" rtlCol="0"/>
          <a:lstStyle/>
          <a:p>
            <a:endParaRPr/>
          </a:p>
        </p:txBody>
      </p:sp>
      <p:sp>
        <p:nvSpPr>
          <p:cNvPr id="673" name="object 673"/>
          <p:cNvSpPr/>
          <p:nvPr/>
        </p:nvSpPr>
        <p:spPr>
          <a:xfrm>
            <a:off x="5392167" y="7670679"/>
            <a:ext cx="13970" cy="20320"/>
          </a:xfrm>
          <a:custGeom>
            <a:avLst/>
            <a:gdLst/>
            <a:ahLst/>
            <a:cxnLst/>
            <a:rect l="l" t="t" r="r" b="b"/>
            <a:pathLst>
              <a:path w="13970" h="20320">
                <a:moveTo>
                  <a:pt x="0" y="0"/>
                </a:moveTo>
                <a:lnTo>
                  <a:pt x="0" y="19812"/>
                </a:lnTo>
                <a:lnTo>
                  <a:pt x="13715" y="13715"/>
                </a:lnTo>
                <a:lnTo>
                  <a:pt x="0" y="0"/>
                </a:lnTo>
                <a:close/>
              </a:path>
            </a:pathLst>
          </a:custGeom>
          <a:solidFill>
            <a:srgbClr val="000000"/>
          </a:solidFill>
        </p:spPr>
        <p:txBody>
          <a:bodyPr wrap="square" lIns="0" tIns="0" rIns="0" bIns="0" rtlCol="0"/>
          <a:lstStyle/>
          <a:p>
            <a:endParaRPr/>
          </a:p>
        </p:txBody>
      </p:sp>
      <p:sp>
        <p:nvSpPr>
          <p:cNvPr id="674" name="object 674"/>
          <p:cNvSpPr/>
          <p:nvPr/>
        </p:nvSpPr>
        <p:spPr>
          <a:xfrm>
            <a:off x="5392167" y="7670679"/>
            <a:ext cx="13970" cy="20320"/>
          </a:xfrm>
          <a:custGeom>
            <a:avLst/>
            <a:gdLst/>
            <a:ahLst/>
            <a:cxnLst/>
            <a:rect l="l" t="t" r="r" b="b"/>
            <a:pathLst>
              <a:path w="13970" h="20320">
                <a:moveTo>
                  <a:pt x="0" y="19812"/>
                </a:moveTo>
                <a:lnTo>
                  <a:pt x="13715" y="13715"/>
                </a:lnTo>
                <a:lnTo>
                  <a:pt x="0" y="0"/>
                </a:lnTo>
                <a:lnTo>
                  <a:pt x="0" y="19812"/>
                </a:lnTo>
              </a:path>
            </a:pathLst>
          </a:custGeom>
          <a:ln w="3175">
            <a:solidFill>
              <a:srgbClr val="000000"/>
            </a:solidFill>
          </a:ln>
        </p:spPr>
        <p:txBody>
          <a:bodyPr wrap="square" lIns="0" tIns="0" rIns="0" bIns="0" rtlCol="0"/>
          <a:lstStyle/>
          <a:p>
            <a:endParaRPr/>
          </a:p>
        </p:txBody>
      </p:sp>
      <p:sp>
        <p:nvSpPr>
          <p:cNvPr id="675" name="object 675"/>
          <p:cNvSpPr/>
          <p:nvPr/>
        </p:nvSpPr>
        <p:spPr>
          <a:xfrm>
            <a:off x="5392167" y="7670679"/>
            <a:ext cx="20320" cy="13970"/>
          </a:xfrm>
          <a:custGeom>
            <a:avLst/>
            <a:gdLst/>
            <a:ahLst/>
            <a:cxnLst/>
            <a:rect l="l" t="t" r="r" b="b"/>
            <a:pathLst>
              <a:path w="20320" h="13970">
                <a:moveTo>
                  <a:pt x="19812" y="0"/>
                </a:moveTo>
                <a:lnTo>
                  <a:pt x="0" y="0"/>
                </a:lnTo>
                <a:lnTo>
                  <a:pt x="13715" y="13715"/>
                </a:lnTo>
                <a:lnTo>
                  <a:pt x="19812" y="0"/>
                </a:lnTo>
                <a:close/>
              </a:path>
            </a:pathLst>
          </a:custGeom>
          <a:solidFill>
            <a:srgbClr val="000000"/>
          </a:solidFill>
        </p:spPr>
        <p:txBody>
          <a:bodyPr wrap="square" lIns="0" tIns="0" rIns="0" bIns="0" rtlCol="0"/>
          <a:lstStyle/>
          <a:p>
            <a:endParaRPr/>
          </a:p>
        </p:txBody>
      </p:sp>
      <p:sp>
        <p:nvSpPr>
          <p:cNvPr id="676" name="object 676"/>
          <p:cNvSpPr/>
          <p:nvPr/>
        </p:nvSpPr>
        <p:spPr>
          <a:xfrm>
            <a:off x="5392167" y="7670679"/>
            <a:ext cx="20320" cy="13970"/>
          </a:xfrm>
          <a:custGeom>
            <a:avLst/>
            <a:gdLst/>
            <a:ahLst/>
            <a:cxnLst/>
            <a:rect l="l" t="t" r="r" b="b"/>
            <a:pathLst>
              <a:path w="20320" h="13970">
                <a:moveTo>
                  <a:pt x="13715" y="13715"/>
                </a:moveTo>
                <a:lnTo>
                  <a:pt x="19812" y="0"/>
                </a:lnTo>
                <a:lnTo>
                  <a:pt x="0" y="0"/>
                </a:lnTo>
                <a:lnTo>
                  <a:pt x="13715" y="13715"/>
                </a:lnTo>
              </a:path>
            </a:pathLst>
          </a:custGeom>
          <a:ln w="3175">
            <a:solidFill>
              <a:srgbClr val="000000"/>
            </a:solidFill>
          </a:ln>
        </p:spPr>
        <p:txBody>
          <a:bodyPr wrap="square" lIns="0" tIns="0" rIns="0" bIns="0" rtlCol="0"/>
          <a:lstStyle/>
          <a:p>
            <a:endParaRPr/>
          </a:p>
        </p:txBody>
      </p:sp>
      <p:sp>
        <p:nvSpPr>
          <p:cNvPr id="677" name="object 677"/>
          <p:cNvSpPr/>
          <p:nvPr/>
        </p:nvSpPr>
        <p:spPr>
          <a:xfrm>
            <a:off x="5392167" y="7656962"/>
            <a:ext cx="20320" cy="13970"/>
          </a:xfrm>
          <a:custGeom>
            <a:avLst/>
            <a:gdLst/>
            <a:ahLst/>
            <a:cxnLst/>
            <a:rect l="l" t="t" r="r" b="b"/>
            <a:pathLst>
              <a:path w="20320" h="13970">
                <a:moveTo>
                  <a:pt x="13715" y="0"/>
                </a:moveTo>
                <a:lnTo>
                  <a:pt x="0" y="13715"/>
                </a:lnTo>
                <a:lnTo>
                  <a:pt x="19812" y="13715"/>
                </a:lnTo>
                <a:lnTo>
                  <a:pt x="13715" y="0"/>
                </a:lnTo>
                <a:close/>
              </a:path>
            </a:pathLst>
          </a:custGeom>
          <a:solidFill>
            <a:srgbClr val="000000"/>
          </a:solidFill>
        </p:spPr>
        <p:txBody>
          <a:bodyPr wrap="square" lIns="0" tIns="0" rIns="0" bIns="0" rtlCol="0"/>
          <a:lstStyle/>
          <a:p>
            <a:endParaRPr/>
          </a:p>
        </p:txBody>
      </p:sp>
      <p:sp>
        <p:nvSpPr>
          <p:cNvPr id="678" name="object 678"/>
          <p:cNvSpPr/>
          <p:nvPr/>
        </p:nvSpPr>
        <p:spPr>
          <a:xfrm>
            <a:off x="5392167" y="7656962"/>
            <a:ext cx="20320" cy="13970"/>
          </a:xfrm>
          <a:custGeom>
            <a:avLst/>
            <a:gdLst/>
            <a:ahLst/>
            <a:cxnLst/>
            <a:rect l="l" t="t" r="r" b="b"/>
            <a:pathLst>
              <a:path w="20320" h="13970">
                <a:moveTo>
                  <a:pt x="19812" y="13715"/>
                </a:moveTo>
                <a:lnTo>
                  <a:pt x="13715" y="0"/>
                </a:lnTo>
                <a:lnTo>
                  <a:pt x="0" y="13715"/>
                </a:lnTo>
                <a:lnTo>
                  <a:pt x="19812" y="13715"/>
                </a:lnTo>
              </a:path>
            </a:pathLst>
          </a:custGeom>
          <a:ln w="3175">
            <a:solidFill>
              <a:srgbClr val="000000"/>
            </a:solidFill>
          </a:ln>
        </p:spPr>
        <p:txBody>
          <a:bodyPr wrap="square" lIns="0" tIns="0" rIns="0" bIns="0" rtlCol="0"/>
          <a:lstStyle/>
          <a:p>
            <a:endParaRPr/>
          </a:p>
        </p:txBody>
      </p:sp>
      <p:sp>
        <p:nvSpPr>
          <p:cNvPr id="679" name="object 679"/>
          <p:cNvSpPr/>
          <p:nvPr/>
        </p:nvSpPr>
        <p:spPr>
          <a:xfrm>
            <a:off x="5392167" y="7650867"/>
            <a:ext cx="13970" cy="20320"/>
          </a:xfrm>
          <a:custGeom>
            <a:avLst/>
            <a:gdLst/>
            <a:ahLst/>
            <a:cxnLst/>
            <a:rect l="l" t="t" r="r" b="b"/>
            <a:pathLst>
              <a:path w="13970" h="20320">
                <a:moveTo>
                  <a:pt x="0" y="0"/>
                </a:moveTo>
                <a:lnTo>
                  <a:pt x="0" y="19811"/>
                </a:lnTo>
                <a:lnTo>
                  <a:pt x="13715" y="6095"/>
                </a:lnTo>
                <a:lnTo>
                  <a:pt x="0" y="0"/>
                </a:lnTo>
                <a:close/>
              </a:path>
            </a:pathLst>
          </a:custGeom>
          <a:solidFill>
            <a:srgbClr val="000000"/>
          </a:solidFill>
        </p:spPr>
        <p:txBody>
          <a:bodyPr wrap="square" lIns="0" tIns="0" rIns="0" bIns="0" rtlCol="0"/>
          <a:lstStyle/>
          <a:p>
            <a:endParaRPr/>
          </a:p>
        </p:txBody>
      </p:sp>
      <p:sp>
        <p:nvSpPr>
          <p:cNvPr id="680" name="object 680"/>
          <p:cNvSpPr/>
          <p:nvPr/>
        </p:nvSpPr>
        <p:spPr>
          <a:xfrm>
            <a:off x="5392167" y="7650867"/>
            <a:ext cx="13970" cy="20320"/>
          </a:xfrm>
          <a:custGeom>
            <a:avLst/>
            <a:gdLst/>
            <a:ahLst/>
            <a:cxnLst/>
            <a:rect l="l" t="t" r="r" b="b"/>
            <a:pathLst>
              <a:path w="13970" h="20320">
                <a:moveTo>
                  <a:pt x="13715" y="6095"/>
                </a:moveTo>
                <a:lnTo>
                  <a:pt x="0" y="0"/>
                </a:lnTo>
                <a:lnTo>
                  <a:pt x="0" y="19811"/>
                </a:lnTo>
                <a:lnTo>
                  <a:pt x="13715" y="6095"/>
                </a:lnTo>
              </a:path>
            </a:pathLst>
          </a:custGeom>
          <a:ln w="3175">
            <a:solidFill>
              <a:srgbClr val="000000"/>
            </a:solidFill>
          </a:ln>
        </p:spPr>
        <p:txBody>
          <a:bodyPr wrap="square" lIns="0" tIns="0" rIns="0" bIns="0" rtlCol="0"/>
          <a:lstStyle/>
          <a:p>
            <a:endParaRPr/>
          </a:p>
        </p:txBody>
      </p:sp>
      <p:sp>
        <p:nvSpPr>
          <p:cNvPr id="681" name="object 681"/>
          <p:cNvSpPr txBox="1"/>
          <p:nvPr/>
        </p:nvSpPr>
        <p:spPr>
          <a:xfrm>
            <a:off x="6550026" y="8345239"/>
            <a:ext cx="803275" cy="132715"/>
          </a:xfrm>
          <a:prstGeom prst="rect">
            <a:avLst/>
          </a:prstGeom>
          <a:ln w="4571">
            <a:solidFill>
              <a:srgbClr val="000000"/>
            </a:solidFill>
          </a:ln>
        </p:spPr>
        <p:txBody>
          <a:bodyPr vert="horz" wrap="square" lIns="0" tIns="43815" rIns="0" bIns="0" rtlCol="0">
            <a:spAutoFit/>
          </a:bodyPr>
          <a:lstStyle/>
          <a:p>
            <a:pPr marR="9525" algn="ctr">
              <a:lnSpc>
                <a:spcPct val="100000"/>
              </a:lnSpc>
              <a:spcBef>
                <a:spcPts val="345"/>
              </a:spcBef>
            </a:pPr>
            <a:r>
              <a:rPr sz="550" spc="-10" dirty="0">
                <a:latin typeface="Arial"/>
                <a:cs typeface="Arial"/>
              </a:rPr>
              <a:t>MASA</a:t>
            </a:r>
            <a:endParaRPr sz="550">
              <a:latin typeface="Arial"/>
              <a:cs typeface="Arial"/>
            </a:endParaRPr>
          </a:p>
        </p:txBody>
      </p:sp>
      <p:sp>
        <p:nvSpPr>
          <p:cNvPr id="682" name="object 682"/>
          <p:cNvSpPr txBox="1"/>
          <p:nvPr/>
        </p:nvSpPr>
        <p:spPr>
          <a:xfrm>
            <a:off x="6648705" y="8259705"/>
            <a:ext cx="605790" cy="85725"/>
          </a:xfrm>
          <a:prstGeom prst="rect">
            <a:avLst/>
          </a:prstGeom>
          <a:ln w="3175">
            <a:solidFill>
              <a:srgbClr val="000000"/>
            </a:solidFill>
          </a:ln>
        </p:spPr>
        <p:txBody>
          <a:bodyPr vert="horz" wrap="square" lIns="0" tIns="0" rIns="0" bIns="0" rtlCol="0">
            <a:spAutoFit/>
          </a:bodyPr>
          <a:lstStyle/>
          <a:p>
            <a:pPr marL="149860">
              <a:lnSpc>
                <a:spcPts val="630"/>
              </a:lnSpc>
            </a:pPr>
            <a:r>
              <a:rPr sz="550" spc="-10" dirty="0">
                <a:latin typeface="Arial"/>
                <a:cs typeface="Arial"/>
              </a:rPr>
              <a:t>CARGA</a:t>
            </a:r>
            <a:r>
              <a:rPr sz="550" spc="-15" dirty="0">
                <a:latin typeface="Arial"/>
                <a:cs typeface="Arial"/>
              </a:rPr>
              <a:t> </a:t>
            </a:r>
            <a:r>
              <a:rPr sz="550" spc="-5" dirty="0">
                <a:latin typeface="Arial"/>
                <a:cs typeface="Arial"/>
              </a:rPr>
              <a:t>2</a:t>
            </a:r>
            <a:endParaRPr sz="550">
              <a:latin typeface="Arial"/>
              <a:cs typeface="Arial"/>
            </a:endParaRPr>
          </a:p>
        </p:txBody>
      </p:sp>
      <p:sp>
        <p:nvSpPr>
          <p:cNvPr id="683" name="object 683"/>
          <p:cNvSpPr/>
          <p:nvPr/>
        </p:nvSpPr>
        <p:spPr>
          <a:xfrm>
            <a:off x="5306061" y="7919091"/>
            <a:ext cx="0" cy="67310"/>
          </a:xfrm>
          <a:custGeom>
            <a:avLst/>
            <a:gdLst/>
            <a:ahLst/>
            <a:cxnLst/>
            <a:rect l="l" t="t" r="r" b="b"/>
            <a:pathLst>
              <a:path h="67309">
                <a:moveTo>
                  <a:pt x="0" y="67056"/>
                </a:moveTo>
                <a:lnTo>
                  <a:pt x="0" y="0"/>
                </a:lnTo>
              </a:path>
            </a:pathLst>
          </a:custGeom>
          <a:ln w="3175">
            <a:solidFill>
              <a:srgbClr val="000000"/>
            </a:solidFill>
          </a:ln>
        </p:spPr>
        <p:txBody>
          <a:bodyPr wrap="square" lIns="0" tIns="0" rIns="0" bIns="0" rtlCol="0"/>
          <a:lstStyle/>
          <a:p>
            <a:endParaRPr/>
          </a:p>
        </p:txBody>
      </p:sp>
      <p:sp>
        <p:nvSpPr>
          <p:cNvPr id="684" name="object 684"/>
          <p:cNvSpPr/>
          <p:nvPr/>
        </p:nvSpPr>
        <p:spPr>
          <a:xfrm>
            <a:off x="6464301" y="7952619"/>
            <a:ext cx="171450" cy="99060"/>
          </a:xfrm>
          <a:custGeom>
            <a:avLst/>
            <a:gdLst/>
            <a:ahLst/>
            <a:cxnLst/>
            <a:rect l="l" t="t" r="r" b="b"/>
            <a:pathLst>
              <a:path w="171450" h="99059">
                <a:moveTo>
                  <a:pt x="171450" y="99059"/>
                </a:moveTo>
                <a:lnTo>
                  <a:pt x="0" y="0"/>
                </a:lnTo>
              </a:path>
            </a:pathLst>
          </a:custGeom>
          <a:ln w="3175">
            <a:solidFill>
              <a:srgbClr val="000000"/>
            </a:solidFill>
          </a:ln>
        </p:spPr>
        <p:txBody>
          <a:bodyPr wrap="square" lIns="0" tIns="0" rIns="0" bIns="0" rtlCol="0"/>
          <a:lstStyle/>
          <a:p>
            <a:endParaRPr/>
          </a:p>
        </p:txBody>
      </p:sp>
      <p:sp>
        <p:nvSpPr>
          <p:cNvPr id="685" name="object 685"/>
          <p:cNvSpPr/>
          <p:nvPr/>
        </p:nvSpPr>
        <p:spPr>
          <a:xfrm>
            <a:off x="6464301" y="7919091"/>
            <a:ext cx="0" cy="67310"/>
          </a:xfrm>
          <a:custGeom>
            <a:avLst/>
            <a:gdLst/>
            <a:ahLst/>
            <a:cxnLst/>
            <a:rect l="l" t="t" r="r" b="b"/>
            <a:pathLst>
              <a:path h="67309">
                <a:moveTo>
                  <a:pt x="0" y="67056"/>
                </a:moveTo>
                <a:lnTo>
                  <a:pt x="0" y="0"/>
                </a:lnTo>
              </a:path>
            </a:pathLst>
          </a:custGeom>
          <a:ln w="3175">
            <a:solidFill>
              <a:srgbClr val="000000"/>
            </a:solidFill>
          </a:ln>
        </p:spPr>
        <p:txBody>
          <a:bodyPr wrap="square" lIns="0" tIns="0" rIns="0" bIns="0" rtlCol="0"/>
          <a:lstStyle/>
          <a:p>
            <a:endParaRPr/>
          </a:p>
        </p:txBody>
      </p:sp>
      <p:sp>
        <p:nvSpPr>
          <p:cNvPr id="686" name="object 686"/>
          <p:cNvSpPr/>
          <p:nvPr/>
        </p:nvSpPr>
        <p:spPr>
          <a:xfrm>
            <a:off x="7109714" y="7083938"/>
            <a:ext cx="0" cy="1176020"/>
          </a:xfrm>
          <a:custGeom>
            <a:avLst/>
            <a:gdLst/>
            <a:ahLst/>
            <a:cxnLst/>
            <a:rect l="l" t="t" r="r" b="b"/>
            <a:pathLst>
              <a:path h="1176020">
                <a:moveTo>
                  <a:pt x="0" y="1175765"/>
                </a:moveTo>
                <a:lnTo>
                  <a:pt x="0" y="0"/>
                </a:lnTo>
              </a:path>
            </a:pathLst>
          </a:custGeom>
          <a:ln w="3175">
            <a:solidFill>
              <a:srgbClr val="000000"/>
            </a:solidFill>
          </a:ln>
        </p:spPr>
        <p:txBody>
          <a:bodyPr wrap="square" lIns="0" tIns="0" rIns="0" bIns="0" rtlCol="0"/>
          <a:lstStyle/>
          <a:p>
            <a:endParaRPr/>
          </a:p>
        </p:txBody>
      </p:sp>
      <p:sp>
        <p:nvSpPr>
          <p:cNvPr id="687" name="object 687"/>
          <p:cNvSpPr/>
          <p:nvPr/>
        </p:nvSpPr>
        <p:spPr>
          <a:xfrm>
            <a:off x="6794246" y="7480941"/>
            <a:ext cx="0" cy="779145"/>
          </a:xfrm>
          <a:custGeom>
            <a:avLst/>
            <a:gdLst/>
            <a:ahLst/>
            <a:cxnLst/>
            <a:rect l="l" t="t" r="r" b="b"/>
            <a:pathLst>
              <a:path h="779145">
                <a:moveTo>
                  <a:pt x="0" y="778764"/>
                </a:moveTo>
                <a:lnTo>
                  <a:pt x="0" y="0"/>
                </a:lnTo>
              </a:path>
            </a:pathLst>
          </a:custGeom>
          <a:ln w="3175">
            <a:solidFill>
              <a:srgbClr val="000000"/>
            </a:solidFill>
          </a:ln>
        </p:spPr>
        <p:txBody>
          <a:bodyPr wrap="square" lIns="0" tIns="0" rIns="0" bIns="0" rtlCol="0"/>
          <a:lstStyle/>
          <a:p>
            <a:endParaRPr/>
          </a:p>
        </p:txBody>
      </p:sp>
      <p:sp>
        <p:nvSpPr>
          <p:cNvPr id="688" name="object 688"/>
          <p:cNvSpPr/>
          <p:nvPr/>
        </p:nvSpPr>
        <p:spPr>
          <a:xfrm>
            <a:off x="6550407" y="8127879"/>
            <a:ext cx="803275" cy="0"/>
          </a:xfrm>
          <a:custGeom>
            <a:avLst/>
            <a:gdLst/>
            <a:ahLst/>
            <a:cxnLst/>
            <a:rect l="l" t="t" r="r" b="b"/>
            <a:pathLst>
              <a:path w="803275">
                <a:moveTo>
                  <a:pt x="0" y="0"/>
                </a:moveTo>
                <a:lnTo>
                  <a:pt x="803148" y="0"/>
                </a:lnTo>
              </a:path>
            </a:pathLst>
          </a:custGeom>
          <a:ln w="3175">
            <a:solidFill>
              <a:srgbClr val="000000"/>
            </a:solidFill>
          </a:ln>
        </p:spPr>
        <p:txBody>
          <a:bodyPr wrap="square" lIns="0" tIns="0" rIns="0" bIns="0" rtlCol="0"/>
          <a:lstStyle/>
          <a:p>
            <a:endParaRPr/>
          </a:p>
        </p:txBody>
      </p:sp>
      <p:sp>
        <p:nvSpPr>
          <p:cNvPr id="689" name="object 689"/>
          <p:cNvSpPr/>
          <p:nvPr/>
        </p:nvSpPr>
        <p:spPr>
          <a:xfrm>
            <a:off x="6546596" y="7670679"/>
            <a:ext cx="6985" cy="457200"/>
          </a:xfrm>
          <a:custGeom>
            <a:avLst/>
            <a:gdLst/>
            <a:ahLst/>
            <a:cxnLst/>
            <a:rect l="l" t="t" r="r" b="b"/>
            <a:pathLst>
              <a:path w="6985" h="457200">
                <a:moveTo>
                  <a:pt x="0" y="0"/>
                </a:moveTo>
                <a:lnTo>
                  <a:pt x="0" y="457200"/>
                </a:lnTo>
                <a:lnTo>
                  <a:pt x="6858" y="457200"/>
                </a:lnTo>
                <a:lnTo>
                  <a:pt x="0" y="0"/>
                </a:lnTo>
                <a:close/>
              </a:path>
            </a:pathLst>
          </a:custGeom>
          <a:solidFill>
            <a:srgbClr val="000000"/>
          </a:solidFill>
        </p:spPr>
        <p:txBody>
          <a:bodyPr wrap="square" lIns="0" tIns="0" rIns="0" bIns="0" rtlCol="0"/>
          <a:lstStyle/>
          <a:p>
            <a:endParaRPr/>
          </a:p>
        </p:txBody>
      </p:sp>
      <p:sp>
        <p:nvSpPr>
          <p:cNvPr id="690" name="object 690"/>
          <p:cNvSpPr/>
          <p:nvPr/>
        </p:nvSpPr>
        <p:spPr>
          <a:xfrm>
            <a:off x="6546596" y="7670679"/>
            <a:ext cx="6985" cy="457200"/>
          </a:xfrm>
          <a:custGeom>
            <a:avLst/>
            <a:gdLst/>
            <a:ahLst/>
            <a:cxnLst/>
            <a:rect l="l" t="t" r="r" b="b"/>
            <a:pathLst>
              <a:path w="6985" h="457200">
                <a:moveTo>
                  <a:pt x="6858" y="0"/>
                </a:moveTo>
                <a:lnTo>
                  <a:pt x="0" y="0"/>
                </a:lnTo>
                <a:lnTo>
                  <a:pt x="6858" y="457200"/>
                </a:lnTo>
                <a:lnTo>
                  <a:pt x="6858" y="0"/>
                </a:lnTo>
                <a:close/>
              </a:path>
            </a:pathLst>
          </a:custGeom>
          <a:solidFill>
            <a:srgbClr val="000000"/>
          </a:solidFill>
        </p:spPr>
        <p:txBody>
          <a:bodyPr wrap="square" lIns="0" tIns="0" rIns="0" bIns="0" rtlCol="0"/>
          <a:lstStyle/>
          <a:p>
            <a:endParaRPr/>
          </a:p>
        </p:txBody>
      </p:sp>
      <p:sp>
        <p:nvSpPr>
          <p:cNvPr id="691" name="object 691"/>
          <p:cNvSpPr/>
          <p:nvPr/>
        </p:nvSpPr>
        <p:spPr>
          <a:xfrm>
            <a:off x="6546596" y="7670679"/>
            <a:ext cx="6985" cy="457200"/>
          </a:xfrm>
          <a:custGeom>
            <a:avLst/>
            <a:gdLst/>
            <a:ahLst/>
            <a:cxnLst/>
            <a:rect l="l" t="t" r="r" b="b"/>
            <a:pathLst>
              <a:path w="6985" h="457200">
                <a:moveTo>
                  <a:pt x="0" y="457200"/>
                </a:moveTo>
                <a:lnTo>
                  <a:pt x="6858" y="457200"/>
                </a:lnTo>
                <a:lnTo>
                  <a:pt x="6858" y="0"/>
                </a:lnTo>
                <a:lnTo>
                  <a:pt x="0" y="0"/>
                </a:lnTo>
                <a:lnTo>
                  <a:pt x="0" y="457200"/>
                </a:lnTo>
              </a:path>
            </a:pathLst>
          </a:custGeom>
          <a:ln w="3175">
            <a:solidFill>
              <a:srgbClr val="000000"/>
            </a:solidFill>
          </a:ln>
        </p:spPr>
        <p:txBody>
          <a:bodyPr wrap="square" lIns="0" tIns="0" rIns="0" bIns="0" rtlCol="0"/>
          <a:lstStyle/>
          <a:p>
            <a:endParaRPr/>
          </a:p>
        </p:txBody>
      </p:sp>
      <p:sp>
        <p:nvSpPr>
          <p:cNvPr id="692" name="object 692"/>
          <p:cNvSpPr/>
          <p:nvPr/>
        </p:nvSpPr>
        <p:spPr>
          <a:xfrm>
            <a:off x="6550407" y="8127879"/>
            <a:ext cx="0" cy="349885"/>
          </a:xfrm>
          <a:custGeom>
            <a:avLst/>
            <a:gdLst/>
            <a:ahLst/>
            <a:cxnLst/>
            <a:rect l="l" t="t" r="r" b="b"/>
            <a:pathLst>
              <a:path h="349884">
                <a:moveTo>
                  <a:pt x="0" y="349758"/>
                </a:moveTo>
                <a:lnTo>
                  <a:pt x="0" y="0"/>
                </a:lnTo>
              </a:path>
            </a:pathLst>
          </a:custGeom>
          <a:ln w="3175">
            <a:solidFill>
              <a:srgbClr val="000000"/>
            </a:solidFill>
          </a:ln>
        </p:spPr>
        <p:txBody>
          <a:bodyPr wrap="square" lIns="0" tIns="0" rIns="0" bIns="0" rtlCol="0"/>
          <a:lstStyle/>
          <a:p>
            <a:endParaRPr/>
          </a:p>
        </p:txBody>
      </p:sp>
      <p:sp>
        <p:nvSpPr>
          <p:cNvPr id="693" name="object 693"/>
          <p:cNvSpPr/>
          <p:nvPr/>
        </p:nvSpPr>
        <p:spPr>
          <a:xfrm>
            <a:off x="6550407" y="8115686"/>
            <a:ext cx="16510" cy="12700"/>
          </a:xfrm>
          <a:custGeom>
            <a:avLst/>
            <a:gdLst/>
            <a:ahLst/>
            <a:cxnLst/>
            <a:rect l="l" t="t" r="r" b="b"/>
            <a:pathLst>
              <a:path w="16510" h="12700">
                <a:moveTo>
                  <a:pt x="11430" y="0"/>
                </a:moveTo>
                <a:lnTo>
                  <a:pt x="0" y="12192"/>
                </a:lnTo>
                <a:lnTo>
                  <a:pt x="16001" y="12192"/>
                </a:lnTo>
                <a:lnTo>
                  <a:pt x="11430" y="0"/>
                </a:lnTo>
                <a:close/>
              </a:path>
            </a:pathLst>
          </a:custGeom>
          <a:solidFill>
            <a:srgbClr val="000000"/>
          </a:solidFill>
        </p:spPr>
        <p:txBody>
          <a:bodyPr wrap="square" lIns="0" tIns="0" rIns="0" bIns="0" rtlCol="0"/>
          <a:lstStyle/>
          <a:p>
            <a:endParaRPr/>
          </a:p>
        </p:txBody>
      </p:sp>
      <p:sp>
        <p:nvSpPr>
          <p:cNvPr id="694" name="object 694"/>
          <p:cNvSpPr/>
          <p:nvPr/>
        </p:nvSpPr>
        <p:spPr>
          <a:xfrm>
            <a:off x="6550407" y="8115686"/>
            <a:ext cx="16510" cy="12700"/>
          </a:xfrm>
          <a:custGeom>
            <a:avLst/>
            <a:gdLst/>
            <a:ahLst/>
            <a:cxnLst/>
            <a:rect l="l" t="t" r="r" b="b"/>
            <a:pathLst>
              <a:path w="16510" h="12700">
                <a:moveTo>
                  <a:pt x="16001" y="12192"/>
                </a:moveTo>
                <a:lnTo>
                  <a:pt x="11430" y="0"/>
                </a:lnTo>
                <a:lnTo>
                  <a:pt x="0" y="12192"/>
                </a:lnTo>
                <a:lnTo>
                  <a:pt x="16001" y="12192"/>
                </a:lnTo>
              </a:path>
            </a:pathLst>
          </a:custGeom>
          <a:ln w="3175">
            <a:solidFill>
              <a:srgbClr val="000000"/>
            </a:solidFill>
          </a:ln>
        </p:spPr>
        <p:txBody>
          <a:bodyPr wrap="square" lIns="0" tIns="0" rIns="0" bIns="0" rtlCol="0"/>
          <a:lstStyle/>
          <a:p>
            <a:endParaRPr/>
          </a:p>
        </p:txBody>
      </p:sp>
      <p:sp>
        <p:nvSpPr>
          <p:cNvPr id="695" name="object 695"/>
          <p:cNvSpPr/>
          <p:nvPr/>
        </p:nvSpPr>
        <p:spPr>
          <a:xfrm>
            <a:off x="6550407" y="8111115"/>
            <a:ext cx="11430" cy="17145"/>
          </a:xfrm>
          <a:custGeom>
            <a:avLst/>
            <a:gdLst/>
            <a:ahLst/>
            <a:cxnLst/>
            <a:rect l="l" t="t" r="r" b="b"/>
            <a:pathLst>
              <a:path w="11429" h="17145">
                <a:moveTo>
                  <a:pt x="0" y="0"/>
                </a:moveTo>
                <a:lnTo>
                  <a:pt x="0" y="16763"/>
                </a:lnTo>
                <a:lnTo>
                  <a:pt x="11430" y="4571"/>
                </a:lnTo>
                <a:lnTo>
                  <a:pt x="0" y="0"/>
                </a:lnTo>
                <a:close/>
              </a:path>
            </a:pathLst>
          </a:custGeom>
          <a:solidFill>
            <a:srgbClr val="000000"/>
          </a:solidFill>
        </p:spPr>
        <p:txBody>
          <a:bodyPr wrap="square" lIns="0" tIns="0" rIns="0" bIns="0" rtlCol="0"/>
          <a:lstStyle/>
          <a:p>
            <a:endParaRPr/>
          </a:p>
        </p:txBody>
      </p:sp>
      <p:sp>
        <p:nvSpPr>
          <p:cNvPr id="696" name="object 696"/>
          <p:cNvSpPr/>
          <p:nvPr/>
        </p:nvSpPr>
        <p:spPr>
          <a:xfrm>
            <a:off x="6550407" y="8111115"/>
            <a:ext cx="11430" cy="17145"/>
          </a:xfrm>
          <a:custGeom>
            <a:avLst/>
            <a:gdLst/>
            <a:ahLst/>
            <a:cxnLst/>
            <a:rect l="l" t="t" r="r" b="b"/>
            <a:pathLst>
              <a:path w="11429" h="17145">
                <a:moveTo>
                  <a:pt x="11430" y="4571"/>
                </a:moveTo>
                <a:lnTo>
                  <a:pt x="0" y="0"/>
                </a:lnTo>
                <a:lnTo>
                  <a:pt x="0" y="16763"/>
                </a:lnTo>
                <a:lnTo>
                  <a:pt x="11430" y="4571"/>
                </a:lnTo>
              </a:path>
            </a:pathLst>
          </a:custGeom>
          <a:ln w="3175">
            <a:solidFill>
              <a:srgbClr val="000000"/>
            </a:solidFill>
          </a:ln>
        </p:spPr>
        <p:txBody>
          <a:bodyPr wrap="square" lIns="0" tIns="0" rIns="0" bIns="0" rtlCol="0"/>
          <a:lstStyle/>
          <a:p>
            <a:endParaRPr/>
          </a:p>
        </p:txBody>
      </p:sp>
      <p:sp>
        <p:nvSpPr>
          <p:cNvPr id="697" name="object 697"/>
          <p:cNvSpPr/>
          <p:nvPr/>
        </p:nvSpPr>
        <p:spPr>
          <a:xfrm>
            <a:off x="6538214" y="8111115"/>
            <a:ext cx="12700" cy="17145"/>
          </a:xfrm>
          <a:custGeom>
            <a:avLst/>
            <a:gdLst/>
            <a:ahLst/>
            <a:cxnLst/>
            <a:rect l="l" t="t" r="r" b="b"/>
            <a:pathLst>
              <a:path w="12700" h="17145">
                <a:moveTo>
                  <a:pt x="12191" y="0"/>
                </a:moveTo>
                <a:lnTo>
                  <a:pt x="0" y="4571"/>
                </a:lnTo>
                <a:lnTo>
                  <a:pt x="12191" y="16763"/>
                </a:lnTo>
                <a:lnTo>
                  <a:pt x="12191" y="0"/>
                </a:lnTo>
                <a:close/>
              </a:path>
            </a:pathLst>
          </a:custGeom>
          <a:solidFill>
            <a:srgbClr val="000000"/>
          </a:solidFill>
        </p:spPr>
        <p:txBody>
          <a:bodyPr wrap="square" lIns="0" tIns="0" rIns="0" bIns="0" rtlCol="0"/>
          <a:lstStyle/>
          <a:p>
            <a:endParaRPr/>
          </a:p>
        </p:txBody>
      </p:sp>
      <p:sp>
        <p:nvSpPr>
          <p:cNvPr id="698" name="object 698"/>
          <p:cNvSpPr/>
          <p:nvPr/>
        </p:nvSpPr>
        <p:spPr>
          <a:xfrm>
            <a:off x="6538214" y="8111115"/>
            <a:ext cx="12700" cy="17145"/>
          </a:xfrm>
          <a:custGeom>
            <a:avLst/>
            <a:gdLst/>
            <a:ahLst/>
            <a:cxnLst/>
            <a:rect l="l" t="t" r="r" b="b"/>
            <a:pathLst>
              <a:path w="12700" h="17145">
                <a:moveTo>
                  <a:pt x="12191" y="0"/>
                </a:moveTo>
                <a:lnTo>
                  <a:pt x="0" y="4571"/>
                </a:lnTo>
                <a:lnTo>
                  <a:pt x="12191" y="16763"/>
                </a:lnTo>
                <a:lnTo>
                  <a:pt x="12191" y="0"/>
                </a:lnTo>
              </a:path>
            </a:pathLst>
          </a:custGeom>
          <a:ln w="3175">
            <a:solidFill>
              <a:srgbClr val="000000"/>
            </a:solidFill>
          </a:ln>
        </p:spPr>
        <p:txBody>
          <a:bodyPr wrap="square" lIns="0" tIns="0" rIns="0" bIns="0" rtlCol="0"/>
          <a:lstStyle/>
          <a:p>
            <a:endParaRPr/>
          </a:p>
        </p:txBody>
      </p:sp>
      <p:sp>
        <p:nvSpPr>
          <p:cNvPr id="699" name="object 699"/>
          <p:cNvSpPr/>
          <p:nvPr/>
        </p:nvSpPr>
        <p:spPr>
          <a:xfrm>
            <a:off x="6533643" y="8115686"/>
            <a:ext cx="17145" cy="12700"/>
          </a:xfrm>
          <a:custGeom>
            <a:avLst/>
            <a:gdLst/>
            <a:ahLst/>
            <a:cxnLst/>
            <a:rect l="l" t="t" r="r" b="b"/>
            <a:pathLst>
              <a:path w="17145" h="12700">
                <a:moveTo>
                  <a:pt x="4572" y="0"/>
                </a:moveTo>
                <a:lnTo>
                  <a:pt x="0" y="12192"/>
                </a:lnTo>
                <a:lnTo>
                  <a:pt x="16763" y="12192"/>
                </a:lnTo>
                <a:lnTo>
                  <a:pt x="4572" y="0"/>
                </a:lnTo>
                <a:close/>
              </a:path>
            </a:pathLst>
          </a:custGeom>
          <a:solidFill>
            <a:srgbClr val="000000"/>
          </a:solidFill>
        </p:spPr>
        <p:txBody>
          <a:bodyPr wrap="square" lIns="0" tIns="0" rIns="0" bIns="0" rtlCol="0"/>
          <a:lstStyle/>
          <a:p>
            <a:endParaRPr/>
          </a:p>
        </p:txBody>
      </p:sp>
      <p:sp>
        <p:nvSpPr>
          <p:cNvPr id="700" name="object 700"/>
          <p:cNvSpPr/>
          <p:nvPr/>
        </p:nvSpPr>
        <p:spPr>
          <a:xfrm>
            <a:off x="6533643" y="8115686"/>
            <a:ext cx="17145" cy="12700"/>
          </a:xfrm>
          <a:custGeom>
            <a:avLst/>
            <a:gdLst/>
            <a:ahLst/>
            <a:cxnLst/>
            <a:rect l="l" t="t" r="r" b="b"/>
            <a:pathLst>
              <a:path w="17145" h="12700">
                <a:moveTo>
                  <a:pt x="4572" y="0"/>
                </a:moveTo>
                <a:lnTo>
                  <a:pt x="0" y="12192"/>
                </a:lnTo>
                <a:lnTo>
                  <a:pt x="16763" y="12192"/>
                </a:lnTo>
                <a:lnTo>
                  <a:pt x="4572" y="0"/>
                </a:lnTo>
              </a:path>
            </a:pathLst>
          </a:custGeom>
          <a:ln w="3175">
            <a:solidFill>
              <a:srgbClr val="000000"/>
            </a:solidFill>
          </a:ln>
        </p:spPr>
        <p:txBody>
          <a:bodyPr wrap="square" lIns="0" tIns="0" rIns="0" bIns="0" rtlCol="0"/>
          <a:lstStyle/>
          <a:p>
            <a:endParaRPr/>
          </a:p>
        </p:txBody>
      </p:sp>
      <p:sp>
        <p:nvSpPr>
          <p:cNvPr id="701" name="object 701"/>
          <p:cNvSpPr/>
          <p:nvPr/>
        </p:nvSpPr>
        <p:spPr>
          <a:xfrm>
            <a:off x="6533643" y="8127879"/>
            <a:ext cx="17145" cy="11430"/>
          </a:xfrm>
          <a:custGeom>
            <a:avLst/>
            <a:gdLst/>
            <a:ahLst/>
            <a:cxnLst/>
            <a:rect l="l" t="t" r="r" b="b"/>
            <a:pathLst>
              <a:path w="17145" h="11429">
                <a:moveTo>
                  <a:pt x="16763" y="0"/>
                </a:moveTo>
                <a:lnTo>
                  <a:pt x="0" y="0"/>
                </a:lnTo>
                <a:lnTo>
                  <a:pt x="4572" y="11430"/>
                </a:lnTo>
                <a:lnTo>
                  <a:pt x="16763" y="0"/>
                </a:lnTo>
                <a:close/>
              </a:path>
            </a:pathLst>
          </a:custGeom>
          <a:solidFill>
            <a:srgbClr val="000000"/>
          </a:solidFill>
        </p:spPr>
        <p:txBody>
          <a:bodyPr wrap="square" lIns="0" tIns="0" rIns="0" bIns="0" rtlCol="0"/>
          <a:lstStyle/>
          <a:p>
            <a:endParaRPr/>
          </a:p>
        </p:txBody>
      </p:sp>
      <p:sp>
        <p:nvSpPr>
          <p:cNvPr id="702" name="object 702"/>
          <p:cNvSpPr/>
          <p:nvPr/>
        </p:nvSpPr>
        <p:spPr>
          <a:xfrm>
            <a:off x="6533643" y="8127879"/>
            <a:ext cx="17145" cy="11430"/>
          </a:xfrm>
          <a:custGeom>
            <a:avLst/>
            <a:gdLst/>
            <a:ahLst/>
            <a:cxnLst/>
            <a:rect l="l" t="t" r="r" b="b"/>
            <a:pathLst>
              <a:path w="17145" h="11429">
                <a:moveTo>
                  <a:pt x="0" y="0"/>
                </a:moveTo>
                <a:lnTo>
                  <a:pt x="4572" y="11430"/>
                </a:lnTo>
                <a:lnTo>
                  <a:pt x="16763" y="0"/>
                </a:lnTo>
                <a:lnTo>
                  <a:pt x="0" y="0"/>
                </a:lnTo>
              </a:path>
            </a:pathLst>
          </a:custGeom>
          <a:ln w="3175">
            <a:solidFill>
              <a:srgbClr val="000000"/>
            </a:solidFill>
          </a:ln>
        </p:spPr>
        <p:txBody>
          <a:bodyPr wrap="square" lIns="0" tIns="0" rIns="0" bIns="0" rtlCol="0"/>
          <a:lstStyle/>
          <a:p>
            <a:endParaRPr/>
          </a:p>
        </p:txBody>
      </p:sp>
      <p:sp>
        <p:nvSpPr>
          <p:cNvPr id="703" name="object 703"/>
          <p:cNvSpPr/>
          <p:nvPr/>
        </p:nvSpPr>
        <p:spPr>
          <a:xfrm>
            <a:off x="6538214" y="8127879"/>
            <a:ext cx="12700" cy="16510"/>
          </a:xfrm>
          <a:custGeom>
            <a:avLst/>
            <a:gdLst/>
            <a:ahLst/>
            <a:cxnLst/>
            <a:rect l="l" t="t" r="r" b="b"/>
            <a:pathLst>
              <a:path w="12700" h="16509">
                <a:moveTo>
                  <a:pt x="12191" y="0"/>
                </a:moveTo>
                <a:lnTo>
                  <a:pt x="0" y="11430"/>
                </a:lnTo>
                <a:lnTo>
                  <a:pt x="12191" y="16002"/>
                </a:lnTo>
                <a:lnTo>
                  <a:pt x="12191" y="0"/>
                </a:lnTo>
                <a:close/>
              </a:path>
            </a:pathLst>
          </a:custGeom>
          <a:solidFill>
            <a:srgbClr val="000000"/>
          </a:solidFill>
        </p:spPr>
        <p:txBody>
          <a:bodyPr wrap="square" lIns="0" tIns="0" rIns="0" bIns="0" rtlCol="0"/>
          <a:lstStyle/>
          <a:p>
            <a:endParaRPr/>
          </a:p>
        </p:txBody>
      </p:sp>
      <p:sp>
        <p:nvSpPr>
          <p:cNvPr id="704" name="object 704"/>
          <p:cNvSpPr/>
          <p:nvPr/>
        </p:nvSpPr>
        <p:spPr>
          <a:xfrm>
            <a:off x="6538214" y="8127879"/>
            <a:ext cx="12700" cy="16510"/>
          </a:xfrm>
          <a:custGeom>
            <a:avLst/>
            <a:gdLst/>
            <a:ahLst/>
            <a:cxnLst/>
            <a:rect l="l" t="t" r="r" b="b"/>
            <a:pathLst>
              <a:path w="12700" h="16509">
                <a:moveTo>
                  <a:pt x="0" y="11430"/>
                </a:moveTo>
                <a:lnTo>
                  <a:pt x="12191" y="16002"/>
                </a:lnTo>
                <a:lnTo>
                  <a:pt x="12191" y="0"/>
                </a:lnTo>
                <a:lnTo>
                  <a:pt x="0" y="11430"/>
                </a:lnTo>
              </a:path>
            </a:pathLst>
          </a:custGeom>
          <a:ln w="3175">
            <a:solidFill>
              <a:srgbClr val="000000"/>
            </a:solidFill>
          </a:ln>
        </p:spPr>
        <p:txBody>
          <a:bodyPr wrap="square" lIns="0" tIns="0" rIns="0" bIns="0" rtlCol="0"/>
          <a:lstStyle/>
          <a:p>
            <a:endParaRPr/>
          </a:p>
        </p:txBody>
      </p:sp>
      <p:sp>
        <p:nvSpPr>
          <p:cNvPr id="705" name="object 705"/>
          <p:cNvSpPr/>
          <p:nvPr/>
        </p:nvSpPr>
        <p:spPr>
          <a:xfrm>
            <a:off x="6550407" y="8127879"/>
            <a:ext cx="11430" cy="16510"/>
          </a:xfrm>
          <a:custGeom>
            <a:avLst/>
            <a:gdLst/>
            <a:ahLst/>
            <a:cxnLst/>
            <a:rect l="l" t="t" r="r" b="b"/>
            <a:pathLst>
              <a:path w="11429" h="16509">
                <a:moveTo>
                  <a:pt x="0" y="0"/>
                </a:moveTo>
                <a:lnTo>
                  <a:pt x="0" y="16002"/>
                </a:lnTo>
                <a:lnTo>
                  <a:pt x="11430" y="11430"/>
                </a:lnTo>
                <a:lnTo>
                  <a:pt x="0" y="0"/>
                </a:lnTo>
                <a:close/>
              </a:path>
            </a:pathLst>
          </a:custGeom>
          <a:solidFill>
            <a:srgbClr val="000000"/>
          </a:solidFill>
        </p:spPr>
        <p:txBody>
          <a:bodyPr wrap="square" lIns="0" tIns="0" rIns="0" bIns="0" rtlCol="0"/>
          <a:lstStyle/>
          <a:p>
            <a:endParaRPr/>
          </a:p>
        </p:txBody>
      </p:sp>
      <p:sp>
        <p:nvSpPr>
          <p:cNvPr id="706" name="object 706"/>
          <p:cNvSpPr/>
          <p:nvPr/>
        </p:nvSpPr>
        <p:spPr>
          <a:xfrm>
            <a:off x="6550407" y="8127879"/>
            <a:ext cx="11430" cy="16510"/>
          </a:xfrm>
          <a:custGeom>
            <a:avLst/>
            <a:gdLst/>
            <a:ahLst/>
            <a:cxnLst/>
            <a:rect l="l" t="t" r="r" b="b"/>
            <a:pathLst>
              <a:path w="11429" h="16509">
                <a:moveTo>
                  <a:pt x="0" y="16002"/>
                </a:moveTo>
                <a:lnTo>
                  <a:pt x="11430" y="11430"/>
                </a:lnTo>
                <a:lnTo>
                  <a:pt x="0" y="0"/>
                </a:lnTo>
                <a:lnTo>
                  <a:pt x="0" y="16002"/>
                </a:lnTo>
              </a:path>
            </a:pathLst>
          </a:custGeom>
          <a:ln w="3175">
            <a:solidFill>
              <a:srgbClr val="000000"/>
            </a:solidFill>
          </a:ln>
        </p:spPr>
        <p:txBody>
          <a:bodyPr wrap="square" lIns="0" tIns="0" rIns="0" bIns="0" rtlCol="0"/>
          <a:lstStyle/>
          <a:p>
            <a:endParaRPr/>
          </a:p>
        </p:txBody>
      </p:sp>
      <p:sp>
        <p:nvSpPr>
          <p:cNvPr id="707" name="object 707"/>
          <p:cNvSpPr/>
          <p:nvPr/>
        </p:nvSpPr>
        <p:spPr>
          <a:xfrm>
            <a:off x="6550407" y="8127879"/>
            <a:ext cx="16510" cy="11430"/>
          </a:xfrm>
          <a:custGeom>
            <a:avLst/>
            <a:gdLst/>
            <a:ahLst/>
            <a:cxnLst/>
            <a:rect l="l" t="t" r="r" b="b"/>
            <a:pathLst>
              <a:path w="16510" h="11429">
                <a:moveTo>
                  <a:pt x="16001" y="0"/>
                </a:moveTo>
                <a:lnTo>
                  <a:pt x="0" y="0"/>
                </a:lnTo>
                <a:lnTo>
                  <a:pt x="11430" y="11430"/>
                </a:lnTo>
                <a:lnTo>
                  <a:pt x="16001" y="0"/>
                </a:lnTo>
                <a:close/>
              </a:path>
            </a:pathLst>
          </a:custGeom>
          <a:solidFill>
            <a:srgbClr val="000000"/>
          </a:solidFill>
        </p:spPr>
        <p:txBody>
          <a:bodyPr wrap="square" lIns="0" tIns="0" rIns="0" bIns="0" rtlCol="0"/>
          <a:lstStyle/>
          <a:p>
            <a:endParaRPr/>
          </a:p>
        </p:txBody>
      </p:sp>
      <p:sp>
        <p:nvSpPr>
          <p:cNvPr id="708" name="object 708"/>
          <p:cNvSpPr/>
          <p:nvPr/>
        </p:nvSpPr>
        <p:spPr>
          <a:xfrm>
            <a:off x="6550407" y="8127879"/>
            <a:ext cx="16510" cy="11430"/>
          </a:xfrm>
          <a:custGeom>
            <a:avLst/>
            <a:gdLst/>
            <a:ahLst/>
            <a:cxnLst/>
            <a:rect l="l" t="t" r="r" b="b"/>
            <a:pathLst>
              <a:path w="16510" h="11429">
                <a:moveTo>
                  <a:pt x="11430" y="11430"/>
                </a:moveTo>
                <a:lnTo>
                  <a:pt x="16001" y="0"/>
                </a:lnTo>
                <a:lnTo>
                  <a:pt x="0" y="0"/>
                </a:lnTo>
                <a:lnTo>
                  <a:pt x="11430" y="11430"/>
                </a:lnTo>
              </a:path>
            </a:pathLst>
          </a:custGeom>
          <a:ln w="3175">
            <a:solidFill>
              <a:srgbClr val="000000"/>
            </a:solidFill>
          </a:ln>
        </p:spPr>
        <p:txBody>
          <a:bodyPr wrap="square" lIns="0" tIns="0" rIns="0" bIns="0" rtlCol="0"/>
          <a:lstStyle/>
          <a:p>
            <a:endParaRPr/>
          </a:p>
        </p:txBody>
      </p:sp>
      <p:sp>
        <p:nvSpPr>
          <p:cNvPr id="709" name="object 709"/>
          <p:cNvSpPr/>
          <p:nvPr/>
        </p:nvSpPr>
        <p:spPr>
          <a:xfrm>
            <a:off x="7353555" y="8127879"/>
            <a:ext cx="0" cy="349885"/>
          </a:xfrm>
          <a:custGeom>
            <a:avLst/>
            <a:gdLst/>
            <a:ahLst/>
            <a:cxnLst/>
            <a:rect l="l" t="t" r="r" b="b"/>
            <a:pathLst>
              <a:path h="349884">
                <a:moveTo>
                  <a:pt x="0" y="0"/>
                </a:moveTo>
                <a:lnTo>
                  <a:pt x="0" y="349758"/>
                </a:lnTo>
              </a:path>
            </a:pathLst>
          </a:custGeom>
          <a:ln w="3175">
            <a:solidFill>
              <a:srgbClr val="000000"/>
            </a:solidFill>
          </a:ln>
        </p:spPr>
        <p:txBody>
          <a:bodyPr wrap="square" lIns="0" tIns="0" rIns="0" bIns="0" rtlCol="0"/>
          <a:lstStyle/>
          <a:p>
            <a:endParaRPr/>
          </a:p>
        </p:txBody>
      </p:sp>
      <p:sp>
        <p:nvSpPr>
          <p:cNvPr id="710" name="object 710"/>
          <p:cNvSpPr/>
          <p:nvPr/>
        </p:nvSpPr>
        <p:spPr>
          <a:xfrm>
            <a:off x="6535928" y="7650867"/>
            <a:ext cx="14604" cy="20320"/>
          </a:xfrm>
          <a:custGeom>
            <a:avLst/>
            <a:gdLst/>
            <a:ahLst/>
            <a:cxnLst/>
            <a:rect l="l" t="t" r="r" b="b"/>
            <a:pathLst>
              <a:path w="14604" h="20320">
                <a:moveTo>
                  <a:pt x="14477" y="0"/>
                </a:moveTo>
                <a:lnTo>
                  <a:pt x="0" y="6095"/>
                </a:lnTo>
                <a:lnTo>
                  <a:pt x="14477" y="19811"/>
                </a:lnTo>
                <a:lnTo>
                  <a:pt x="14477" y="0"/>
                </a:lnTo>
                <a:close/>
              </a:path>
            </a:pathLst>
          </a:custGeom>
          <a:solidFill>
            <a:srgbClr val="000000"/>
          </a:solidFill>
        </p:spPr>
        <p:txBody>
          <a:bodyPr wrap="square" lIns="0" tIns="0" rIns="0" bIns="0" rtlCol="0"/>
          <a:lstStyle/>
          <a:p>
            <a:endParaRPr/>
          </a:p>
        </p:txBody>
      </p:sp>
      <p:sp>
        <p:nvSpPr>
          <p:cNvPr id="711" name="object 711"/>
          <p:cNvSpPr/>
          <p:nvPr/>
        </p:nvSpPr>
        <p:spPr>
          <a:xfrm>
            <a:off x="6535928" y="7650867"/>
            <a:ext cx="14604" cy="20320"/>
          </a:xfrm>
          <a:custGeom>
            <a:avLst/>
            <a:gdLst/>
            <a:ahLst/>
            <a:cxnLst/>
            <a:rect l="l" t="t" r="r" b="b"/>
            <a:pathLst>
              <a:path w="14604" h="20320">
                <a:moveTo>
                  <a:pt x="14477" y="0"/>
                </a:moveTo>
                <a:lnTo>
                  <a:pt x="0" y="6095"/>
                </a:lnTo>
                <a:lnTo>
                  <a:pt x="14477" y="19811"/>
                </a:lnTo>
                <a:lnTo>
                  <a:pt x="14477" y="0"/>
                </a:lnTo>
              </a:path>
            </a:pathLst>
          </a:custGeom>
          <a:ln w="3175">
            <a:solidFill>
              <a:srgbClr val="000000"/>
            </a:solidFill>
          </a:ln>
        </p:spPr>
        <p:txBody>
          <a:bodyPr wrap="square" lIns="0" tIns="0" rIns="0" bIns="0" rtlCol="0"/>
          <a:lstStyle/>
          <a:p>
            <a:endParaRPr/>
          </a:p>
        </p:txBody>
      </p:sp>
      <p:sp>
        <p:nvSpPr>
          <p:cNvPr id="712" name="object 712"/>
          <p:cNvSpPr/>
          <p:nvPr/>
        </p:nvSpPr>
        <p:spPr>
          <a:xfrm>
            <a:off x="6530595" y="7656962"/>
            <a:ext cx="20320" cy="13970"/>
          </a:xfrm>
          <a:custGeom>
            <a:avLst/>
            <a:gdLst/>
            <a:ahLst/>
            <a:cxnLst/>
            <a:rect l="l" t="t" r="r" b="b"/>
            <a:pathLst>
              <a:path w="20320" h="13970">
                <a:moveTo>
                  <a:pt x="5334" y="0"/>
                </a:moveTo>
                <a:lnTo>
                  <a:pt x="0" y="13715"/>
                </a:lnTo>
                <a:lnTo>
                  <a:pt x="19812" y="13715"/>
                </a:lnTo>
                <a:lnTo>
                  <a:pt x="5334" y="0"/>
                </a:lnTo>
                <a:close/>
              </a:path>
            </a:pathLst>
          </a:custGeom>
          <a:solidFill>
            <a:srgbClr val="000000"/>
          </a:solidFill>
        </p:spPr>
        <p:txBody>
          <a:bodyPr wrap="square" lIns="0" tIns="0" rIns="0" bIns="0" rtlCol="0"/>
          <a:lstStyle/>
          <a:p>
            <a:endParaRPr/>
          </a:p>
        </p:txBody>
      </p:sp>
      <p:sp>
        <p:nvSpPr>
          <p:cNvPr id="713" name="object 713"/>
          <p:cNvSpPr/>
          <p:nvPr/>
        </p:nvSpPr>
        <p:spPr>
          <a:xfrm>
            <a:off x="6530595" y="7656962"/>
            <a:ext cx="20320" cy="13970"/>
          </a:xfrm>
          <a:custGeom>
            <a:avLst/>
            <a:gdLst/>
            <a:ahLst/>
            <a:cxnLst/>
            <a:rect l="l" t="t" r="r" b="b"/>
            <a:pathLst>
              <a:path w="20320" h="13970">
                <a:moveTo>
                  <a:pt x="5334" y="0"/>
                </a:moveTo>
                <a:lnTo>
                  <a:pt x="0" y="13715"/>
                </a:lnTo>
                <a:lnTo>
                  <a:pt x="19812" y="13715"/>
                </a:lnTo>
                <a:lnTo>
                  <a:pt x="5334" y="0"/>
                </a:lnTo>
              </a:path>
            </a:pathLst>
          </a:custGeom>
          <a:ln w="3175">
            <a:solidFill>
              <a:srgbClr val="000000"/>
            </a:solidFill>
          </a:ln>
        </p:spPr>
        <p:txBody>
          <a:bodyPr wrap="square" lIns="0" tIns="0" rIns="0" bIns="0" rtlCol="0"/>
          <a:lstStyle/>
          <a:p>
            <a:endParaRPr/>
          </a:p>
        </p:txBody>
      </p:sp>
      <p:sp>
        <p:nvSpPr>
          <p:cNvPr id="714" name="object 714"/>
          <p:cNvSpPr/>
          <p:nvPr/>
        </p:nvSpPr>
        <p:spPr>
          <a:xfrm>
            <a:off x="6530595" y="7670679"/>
            <a:ext cx="20320" cy="13970"/>
          </a:xfrm>
          <a:custGeom>
            <a:avLst/>
            <a:gdLst/>
            <a:ahLst/>
            <a:cxnLst/>
            <a:rect l="l" t="t" r="r" b="b"/>
            <a:pathLst>
              <a:path w="20320" h="13970">
                <a:moveTo>
                  <a:pt x="19812" y="0"/>
                </a:moveTo>
                <a:lnTo>
                  <a:pt x="0" y="0"/>
                </a:lnTo>
                <a:lnTo>
                  <a:pt x="5334" y="13715"/>
                </a:lnTo>
                <a:lnTo>
                  <a:pt x="19812" y="0"/>
                </a:lnTo>
                <a:close/>
              </a:path>
            </a:pathLst>
          </a:custGeom>
          <a:solidFill>
            <a:srgbClr val="000000"/>
          </a:solidFill>
        </p:spPr>
        <p:txBody>
          <a:bodyPr wrap="square" lIns="0" tIns="0" rIns="0" bIns="0" rtlCol="0"/>
          <a:lstStyle/>
          <a:p>
            <a:endParaRPr/>
          </a:p>
        </p:txBody>
      </p:sp>
      <p:sp>
        <p:nvSpPr>
          <p:cNvPr id="715" name="object 715"/>
          <p:cNvSpPr/>
          <p:nvPr/>
        </p:nvSpPr>
        <p:spPr>
          <a:xfrm>
            <a:off x="6530595" y="7670679"/>
            <a:ext cx="20320" cy="13970"/>
          </a:xfrm>
          <a:custGeom>
            <a:avLst/>
            <a:gdLst/>
            <a:ahLst/>
            <a:cxnLst/>
            <a:rect l="l" t="t" r="r" b="b"/>
            <a:pathLst>
              <a:path w="20320" h="13970">
                <a:moveTo>
                  <a:pt x="0" y="0"/>
                </a:moveTo>
                <a:lnTo>
                  <a:pt x="5334" y="13715"/>
                </a:lnTo>
                <a:lnTo>
                  <a:pt x="19812" y="0"/>
                </a:lnTo>
                <a:lnTo>
                  <a:pt x="0" y="0"/>
                </a:lnTo>
              </a:path>
            </a:pathLst>
          </a:custGeom>
          <a:ln w="3175">
            <a:solidFill>
              <a:srgbClr val="000000"/>
            </a:solidFill>
          </a:ln>
        </p:spPr>
        <p:txBody>
          <a:bodyPr wrap="square" lIns="0" tIns="0" rIns="0" bIns="0" rtlCol="0"/>
          <a:lstStyle/>
          <a:p>
            <a:endParaRPr/>
          </a:p>
        </p:txBody>
      </p:sp>
      <p:sp>
        <p:nvSpPr>
          <p:cNvPr id="716" name="object 716"/>
          <p:cNvSpPr/>
          <p:nvPr/>
        </p:nvSpPr>
        <p:spPr>
          <a:xfrm>
            <a:off x="6535928" y="7670679"/>
            <a:ext cx="14604" cy="20320"/>
          </a:xfrm>
          <a:custGeom>
            <a:avLst/>
            <a:gdLst/>
            <a:ahLst/>
            <a:cxnLst/>
            <a:rect l="l" t="t" r="r" b="b"/>
            <a:pathLst>
              <a:path w="14604" h="20320">
                <a:moveTo>
                  <a:pt x="14477" y="0"/>
                </a:moveTo>
                <a:lnTo>
                  <a:pt x="0" y="13715"/>
                </a:lnTo>
                <a:lnTo>
                  <a:pt x="14477" y="19812"/>
                </a:lnTo>
                <a:lnTo>
                  <a:pt x="14477" y="0"/>
                </a:lnTo>
                <a:close/>
              </a:path>
            </a:pathLst>
          </a:custGeom>
          <a:solidFill>
            <a:srgbClr val="000000"/>
          </a:solidFill>
        </p:spPr>
        <p:txBody>
          <a:bodyPr wrap="square" lIns="0" tIns="0" rIns="0" bIns="0" rtlCol="0"/>
          <a:lstStyle/>
          <a:p>
            <a:endParaRPr/>
          </a:p>
        </p:txBody>
      </p:sp>
      <p:sp>
        <p:nvSpPr>
          <p:cNvPr id="717" name="object 717"/>
          <p:cNvSpPr/>
          <p:nvPr/>
        </p:nvSpPr>
        <p:spPr>
          <a:xfrm>
            <a:off x="6535928" y="7670679"/>
            <a:ext cx="14604" cy="20320"/>
          </a:xfrm>
          <a:custGeom>
            <a:avLst/>
            <a:gdLst/>
            <a:ahLst/>
            <a:cxnLst/>
            <a:rect l="l" t="t" r="r" b="b"/>
            <a:pathLst>
              <a:path w="14604" h="20320">
                <a:moveTo>
                  <a:pt x="0" y="13715"/>
                </a:moveTo>
                <a:lnTo>
                  <a:pt x="14477" y="19812"/>
                </a:lnTo>
                <a:lnTo>
                  <a:pt x="14477" y="0"/>
                </a:lnTo>
                <a:lnTo>
                  <a:pt x="0" y="13715"/>
                </a:lnTo>
              </a:path>
            </a:pathLst>
          </a:custGeom>
          <a:ln w="3175">
            <a:solidFill>
              <a:srgbClr val="000000"/>
            </a:solidFill>
          </a:ln>
        </p:spPr>
        <p:txBody>
          <a:bodyPr wrap="square" lIns="0" tIns="0" rIns="0" bIns="0" rtlCol="0"/>
          <a:lstStyle/>
          <a:p>
            <a:endParaRPr/>
          </a:p>
        </p:txBody>
      </p:sp>
      <p:sp>
        <p:nvSpPr>
          <p:cNvPr id="718" name="object 718"/>
          <p:cNvSpPr/>
          <p:nvPr/>
        </p:nvSpPr>
        <p:spPr>
          <a:xfrm>
            <a:off x="6550407" y="7670679"/>
            <a:ext cx="13970" cy="20320"/>
          </a:xfrm>
          <a:custGeom>
            <a:avLst/>
            <a:gdLst/>
            <a:ahLst/>
            <a:cxnLst/>
            <a:rect l="l" t="t" r="r" b="b"/>
            <a:pathLst>
              <a:path w="13970" h="20320">
                <a:moveTo>
                  <a:pt x="0" y="0"/>
                </a:moveTo>
                <a:lnTo>
                  <a:pt x="0" y="19812"/>
                </a:lnTo>
                <a:lnTo>
                  <a:pt x="13715" y="13715"/>
                </a:lnTo>
                <a:lnTo>
                  <a:pt x="0" y="0"/>
                </a:lnTo>
                <a:close/>
              </a:path>
            </a:pathLst>
          </a:custGeom>
          <a:solidFill>
            <a:srgbClr val="000000"/>
          </a:solidFill>
        </p:spPr>
        <p:txBody>
          <a:bodyPr wrap="square" lIns="0" tIns="0" rIns="0" bIns="0" rtlCol="0"/>
          <a:lstStyle/>
          <a:p>
            <a:endParaRPr/>
          </a:p>
        </p:txBody>
      </p:sp>
      <p:sp>
        <p:nvSpPr>
          <p:cNvPr id="719" name="object 719"/>
          <p:cNvSpPr/>
          <p:nvPr/>
        </p:nvSpPr>
        <p:spPr>
          <a:xfrm>
            <a:off x="6550407" y="7670679"/>
            <a:ext cx="13970" cy="20320"/>
          </a:xfrm>
          <a:custGeom>
            <a:avLst/>
            <a:gdLst/>
            <a:ahLst/>
            <a:cxnLst/>
            <a:rect l="l" t="t" r="r" b="b"/>
            <a:pathLst>
              <a:path w="13970" h="20320">
                <a:moveTo>
                  <a:pt x="0" y="19812"/>
                </a:moveTo>
                <a:lnTo>
                  <a:pt x="13715" y="13715"/>
                </a:lnTo>
                <a:lnTo>
                  <a:pt x="0" y="0"/>
                </a:lnTo>
                <a:lnTo>
                  <a:pt x="0" y="19812"/>
                </a:lnTo>
              </a:path>
            </a:pathLst>
          </a:custGeom>
          <a:ln w="3175">
            <a:solidFill>
              <a:srgbClr val="000000"/>
            </a:solidFill>
          </a:ln>
        </p:spPr>
        <p:txBody>
          <a:bodyPr wrap="square" lIns="0" tIns="0" rIns="0" bIns="0" rtlCol="0"/>
          <a:lstStyle/>
          <a:p>
            <a:endParaRPr/>
          </a:p>
        </p:txBody>
      </p:sp>
      <p:sp>
        <p:nvSpPr>
          <p:cNvPr id="720" name="object 720"/>
          <p:cNvSpPr/>
          <p:nvPr/>
        </p:nvSpPr>
        <p:spPr>
          <a:xfrm>
            <a:off x="6550407" y="7670679"/>
            <a:ext cx="20320" cy="13970"/>
          </a:xfrm>
          <a:custGeom>
            <a:avLst/>
            <a:gdLst/>
            <a:ahLst/>
            <a:cxnLst/>
            <a:rect l="l" t="t" r="r" b="b"/>
            <a:pathLst>
              <a:path w="20320" h="13970">
                <a:moveTo>
                  <a:pt x="19812" y="0"/>
                </a:moveTo>
                <a:lnTo>
                  <a:pt x="0" y="0"/>
                </a:lnTo>
                <a:lnTo>
                  <a:pt x="13715" y="13715"/>
                </a:lnTo>
                <a:lnTo>
                  <a:pt x="19812" y="0"/>
                </a:lnTo>
                <a:close/>
              </a:path>
            </a:pathLst>
          </a:custGeom>
          <a:solidFill>
            <a:srgbClr val="000000"/>
          </a:solidFill>
        </p:spPr>
        <p:txBody>
          <a:bodyPr wrap="square" lIns="0" tIns="0" rIns="0" bIns="0" rtlCol="0"/>
          <a:lstStyle/>
          <a:p>
            <a:endParaRPr/>
          </a:p>
        </p:txBody>
      </p:sp>
      <p:sp>
        <p:nvSpPr>
          <p:cNvPr id="721" name="object 721"/>
          <p:cNvSpPr/>
          <p:nvPr/>
        </p:nvSpPr>
        <p:spPr>
          <a:xfrm>
            <a:off x="6550407" y="7670679"/>
            <a:ext cx="20320" cy="13970"/>
          </a:xfrm>
          <a:custGeom>
            <a:avLst/>
            <a:gdLst/>
            <a:ahLst/>
            <a:cxnLst/>
            <a:rect l="l" t="t" r="r" b="b"/>
            <a:pathLst>
              <a:path w="20320" h="13970">
                <a:moveTo>
                  <a:pt x="13715" y="13715"/>
                </a:moveTo>
                <a:lnTo>
                  <a:pt x="19812" y="0"/>
                </a:lnTo>
                <a:lnTo>
                  <a:pt x="0" y="0"/>
                </a:lnTo>
                <a:lnTo>
                  <a:pt x="13715" y="13715"/>
                </a:lnTo>
              </a:path>
            </a:pathLst>
          </a:custGeom>
          <a:ln w="3175">
            <a:solidFill>
              <a:srgbClr val="000000"/>
            </a:solidFill>
          </a:ln>
        </p:spPr>
        <p:txBody>
          <a:bodyPr wrap="square" lIns="0" tIns="0" rIns="0" bIns="0" rtlCol="0"/>
          <a:lstStyle/>
          <a:p>
            <a:endParaRPr/>
          </a:p>
        </p:txBody>
      </p:sp>
      <p:sp>
        <p:nvSpPr>
          <p:cNvPr id="722" name="object 722"/>
          <p:cNvSpPr/>
          <p:nvPr/>
        </p:nvSpPr>
        <p:spPr>
          <a:xfrm>
            <a:off x="6550407" y="7656962"/>
            <a:ext cx="20320" cy="13970"/>
          </a:xfrm>
          <a:custGeom>
            <a:avLst/>
            <a:gdLst/>
            <a:ahLst/>
            <a:cxnLst/>
            <a:rect l="l" t="t" r="r" b="b"/>
            <a:pathLst>
              <a:path w="20320" h="13970">
                <a:moveTo>
                  <a:pt x="13715" y="0"/>
                </a:moveTo>
                <a:lnTo>
                  <a:pt x="0" y="13715"/>
                </a:lnTo>
                <a:lnTo>
                  <a:pt x="19812" y="13715"/>
                </a:lnTo>
                <a:lnTo>
                  <a:pt x="13715" y="0"/>
                </a:lnTo>
                <a:close/>
              </a:path>
            </a:pathLst>
          </a:custGeom>
          <a:solidFill>
            <a:srgbClr val="000000"/>
          </a:solidFill>
        </p:spPr>
        <p:txBody>
          <a:bodyPr wrap="square" lIns="0" tIns="0" rIns="0" bIns="0" rtlCol="0"/>
          <a:lstStyle/>
          <a:p>
            <a:endParaRPr/>
          </a:p>
        </p:txBody>
      </p:sp>
      <p:sp>
        <p:nvSpPr>
          <p:cNvPr id="723" name="object 723"/>
          <p:cNvSpPr/>
          <p:nvPr/>
        </p:nvSpPr>
        <p:spPr>
          <a:xfrm>
            <a:off x="6550407" y="7656962"/>
            <a:ext cx="20320" cy="13970"/>
          </a:xfrm>
          <a:custGeom>
            <a:avLst/>
            <a:gdLst/>
            <a:ahLst/>
            <a:cxnLst/>
            <a:rect l="l" t="t" r="r" b="b"/>
            <a:pathLst>
              <a:path w="20320" h="13970">
                <a:moveTo>
                  <a:pt x="19812" y="13715"/>
                </a:moveTo>
                <a:lnTo>
                  <a:pt x="13715" y="0"/>
                </a:lnTo>
                <a:lnTo>
                  <a:pt x="0" y="13715"/>
                </a:lnTo>
                <a:lnTo>
                  <a:pt x="19812" y="13715"/>
                </a:lnTo>
              </a:path>
            </a:pathLst>
          </a:custGeom>
          <a:ln w="3175">
            <a:solidFill>
              <a:srgbClr val="000000"/>
            </a:solidFill>
          </a:ln>
        </p:spPr>
        <p:txBody>
          <a:bodyPr wrap="square" lIns="0" tIns="0" rIns="0" bIns="0" rtlCol="0"/>
          <a:lstStyle/>
          <a:p>
            <a:endParaRPr/>
          </a:p>
        </p:txBody>
      </p:sp>
      <p:sp>
        <p:nvSpPr>
          <p:cNvPr id="724" name="object 724"/>
          <p:cNvSpPr/>
          <p:nvPr/>
        </p:nvSpPr>
        <p:spPr>
          <a:xfrm>
            <a:off x="6550407" y="7650867"/>
            <a:ext cx="13970" cy="20320"/>
          </a:xfrm>
          <a:custGeom>
            <a:avLst/>
            <a:gdLst/>
            <a:ahLst/>
            <a:cxnLst/>
            <a:rect l="l" t="t" r="r" b="b"/>
            <a:pathLst>
              <a:path w="13970" h="20320">
                <a:moveTo>
                  <a:pt x="0" y="0"/>
                </a:moveTo>
                <a:lnTo>
                  <a:pt x="0" y="19811"/>
                </a:lnTo>
                <a:lnTo>
                  <a:pt x="13715" y="6095"/>
                </a:lnTo>
                <a:lnTo>
                  <a:pt x="0" y="0"/>
                </a:lnTo>
                <a:close/>
              </a:path>
            </a:pathLst>
          </a:custGeom>
          <a:solidFill>
            <a:srgbClr val="000000"/>
          </a:solidFill>
        </p:spPr>
        <p:txBody>
          <a:bodyPr wrap="square" lIns="0" tIns="0" rIns="0" bIns="0" rtlCol="0"/>
          <a:lstStyle/>
          <a:p>
            <a:endParaRPr/>
          </a:p>
        </p:txBody>
      </p:sp>
      <p:sp>
        <p:nvSpPr>
          <p:cNvPr id="725" name="object 725"/>
          <p:cNvSpPr/>
          <p:nvPr/>
        </p:nvSpPr>
        <p:spPr>
          <a:xfrm>
            <a:off x="6550407" y="7650867"/>
            <a:ext cx="13970" cy="20320"/>
          </a:xfrm>
          <a:custGeom>
            <a:avLst/>
            <a:gdLst/>
            <a:ahLst/>
            <a:cxnLst/>
            <a:rect l="l" t="t" r="r" b="b"/>
            <a:pathLst>
              <a:path w="13970" h="20320">
                <a:moveTo>
                  <a:pt x="13715" y="6095"/>
                </a:moveTo>
                <a:lnTo>
                  <a:pt x="0" y="0"/>
                </a:lnTo>
                <a:lnTo>
                  <a:pt x="0" y="19811"/>
                </a:lnTo>
                <a:lnTo>
                  <a:pt x="13715" y="6095"/>
                </a:lnTo>
              </a:path>
            </a:pathLst>
          </a:custGeom>
          <a:ln w="3175">
            <a:solidFill>
              <a:srgbClr val="000000"/>
            </a:solidFill>
          </a:ln>
        </p:spPr>
        <p:txBody>
          <a:bodyPr wrap="square" lIns="0" tIns="0" rIns="0" bIns="0" rtlCol="0"/>
          <a:lstStyle/>
          <a:p>
            <a:endParaRPr/>
          </a:p>
        </p:txBody>
      </p:sp>
      <p:sp>
        <p:nvSpPr>
          <p:cNvPr id="726" name="object 726"/>
          <p:cNvSpPr/>
          <p:nvPr/>
        </p:nvSpPr>
        <p:spPr>
          <a:xfrm>
            <a:off x="6794246" y="7460367"/>
            <a:ext cx="16510" cy="12700"/>
          </a:xfrm>
          <a:custGeom>
            <a:avLst/>
            <a:gdLst/>
            <a:ahLst/>
            <a:cxnLst/>
            <a:rect l="l" t="t" r="r" b="b"/>
            <a:pathLst>
              <a:path w="16510" h="12700">
                <a:moveTo>
                  <a:pt x="11430" y="0"/>
                </a:moveTo>
                <a:lnTo>
                  <a:pt x="0" y="12191"/>
                </a:lnTo>
                <a:lnTo>
                  <a:pt x="16002" y="12191"/>
                </a:lnTo>
                <a:lnTo>
                  <a:pt x="11430" y="0"/>
                </a:lnTo>
                <a:close/>
              </a:path>
            </a:pathLst>
          </a:custGeom>
          <a:solidFill>
            <a:srgbClr val="000000"/>
          </a:solidFill>
        </p:spPr>
        <p:txBody>
          <a:bodyPr wrap="square" lIns="0" tIns="0" rIns="0" bIns="0" rtlCol="0"/>
          <a:lstStyle/>
          <a:p>
            <a:endParaRPr/>
          </a:p>
        </p:txBody>
      </p:sp>
      <p:sp>
        <p:nvSpPr>
          <p:cNvPr id="727" name="object 727"/>
          <p:cNvSpPr/>
          <p:nvPr/>
        </p:nvSpPr>
        <p:spPr>
          <a:xfrm>
            <a:off x="6794246" y="7460367"/>
            <a:ext cx="16510" cy="12700"/>
          </a:xfrm>
          <a:custGeom>
            <a:avLst/>
            <a:gdLst/>
            <a:ahLst/>
            <a:cxnLst/>
            <a:rect l="l" t="t" r="r" b="b"/>
            <a:pathLst>
              <a:path w="16510" h="12700">
                <a:moveTo>
                  <a:pt x="16002" y="12191"/>
                </a:moveTo>
                <a:lnTo>
                  <a:pt x="11430" y="0"/>
                </a:lnTo>
                <a:lnTo>
                  <a:pt x="0" y="12191"/>
                </a:lnTo>
                <a:lnTo>
                  <a:pt x="16002" y="12191"/>
                </a:lnTo>
              </a:path>
            </a:pathLst>
          </a:custGeom>
          <a:ln w="3175">
            <a:solidFill>
              <a:srgbClr val="000000"/>
            </a:solidFill>
          </a:ln>
        </p:spPr>
        <p:txBody>
          <a:bodyPr wrap="square" lIns="0" tIns="0" rIns="0" bIns="0" rtlCol="0"/>
          <a:lstStyle/>
          <a:p>
            <a:endParaRPr/>
          </a:p>
        </p:txBody>
      </p:sp>
      <p:sp>
        <p:nvSpPr>
          <p:cNvPr id="728" name="object 728"/>
          <p:cNvSpPr/>
          <p:nvPr/>
        </p:nvSpPr>
        <p:spPr>
          <a:xfrm>
            <a:off x="6794246" y="7455795"/>
            <a:ext cx="11430" cy="17145"/>
          </a:xfrm>
          <a:custGeom>
            <a:avLst/>
            <a:gdLst/>
            <a:ahLst/>
            <a:cxnLst/>
            <a:rect l="l" t="t" r="r" b="b"/>
            <a:pathLst>
              <a:path w="11429" h="17145">
                <a:moveTo>
                  <a:pt x="0" y="0"/>
                </a:moveTo>
                <a:lnTo>
                  <a:pt x="0" y="16764"/>
                </a:lnTo>
                <a:lnTo>
                  <a:pt x="11430" y="4572"/>
                </a:lnTo>
                <a:lnTo>
                  <a:pt x="0" y="0"/>
                </a:lnTo>
                <a:close/>
              </a:path>
            </a:pathLst>
          </a:custGeom>
          <a:solidFill>
            <a:srgbClr val="000000"/>
          </a:solidFill>
        </p:spPr>
        <p:txBody>
          <a:bodyPr wrap="square" lIns="0" tIns="0" rIns="0" bIns="0" rtlCol="0"/>
          <a:lstStyle/>
          <a:p>
            <a:endParaRPr/>
          </a:p>
        </p:txBody>
      </p:sp>
      <p:sp>
        <p:nvSpPr>
          <p:cNvPr id="729" name="object 729"/>
          <p:cNvSpPr/>
          <p:nvPr/>
        </p:nvSpPr>
        <p:spPr>
          <a:xfrm>
            <a:off x="6794246" y="7455795"/>
            <a:ext cx="11430" cy="17145"/>
          </a:xfrm>
          <a:custGeom>
            <a:avLst/>
            <a:gdLst/>
            <a:ahLst/>
            <a:cxnLst/>
            <a:rect l="l" t="t" r="r" b="b"/>
            <a:pathLst>
              <a:path w="11429" h="17145">
                <a:moveTo>
                  <a:pt x="11430" y="4572"/>
                </a:moveTo>
                <a:lnTo>
                  <a:pt x="0" y="0"/>
                </a:lnTo>
                <a:lnTo>
                  <a:pt x="0" y="16764"/>
                </a:lnTo>
                <a:lnTo>
                  <a:pt x="11430" y="4572"/>
                </a:lnTo>
              </a:path>
            </a:pathLst>
          </a:custGeom>
          <a:ln w="3175">
            <a:solidFill>
              <a:srgbClr val="000000"/>
            </a:solidFill>
          </a:ln>
        </p:spPr>
        <p:txBody>
          <a:bodyPr wrap="square" lIns="0" tIns="0" rIns="0" bIns="0" rtlCol="0"/>
          <a:lstStyle/>
          <a:p>
            <a:endParaRPr/>
          </a:p>
        </p:txBody>
      </p:sp>
      <p:sp>
        <p:nvSpPr>
          <p:cNvPr id="730" name="object 730"/>
          <p:cNvSpPr/>
          <p:nvPr/>
        </p:nvSpPr>
        <p:spPr>
          <a:xfrm>
            <a:off x="6782055" y="7455795"/>
            <a:ext cx="12700" cy="17145"/>
          </a:xfrm>
          <a:custGeom>
            <a:avLst/>
            <a:gdLst/>
            <a:ahLst/>
            <a:cxnLst/>
            <a:rect l="l" t="t" r="r" b="b"/>
            <a:pathLst>
              <a:path w="12700" h="17145">
                <a:moveTo>
                  <a:pt x="12191" y="0"/>
                </a:moveTo>
                <a:lnTo>
                  <a:pt x="0" y="4572"/>
                </a:lnTo>
                <a:lnTo>
                  <a:pt x="12191" y="16764"/>
                </a:lnTo>
                <a:lnTo>
                  <a:pt x="12191" y="0"/>
                </a:lnTo>
                <a:close/>
              </a:path>
            </a:pathLst>
          </a:custGeom>
          <a:solidFill>
            <a:srgbClr val="000000"/>
          </a:solidFill>
        </p:spPr>
        <p:txBody>
          <a:bodyPr wrap="square" lIns="0" tIns="0" rIns="0" bIns="0" rtlCol="0"/>
          <a:lstStyle/>
          <a:p>
            <a:endParaRPr/>
          </a:p>
        </p:txBody>
      </p:sp>
      <p:sp>
        <p:nvSpPr>
          <p:cNvPr id="731" name="object 731"/>
          <p:cNvSpPr/>
          <p:nvPr/>
        </p:nvSpPr>
        <p:spPr>
          <a:xfrm>
            <a:off x="6782055" y="7455795"/>
            <a:ext cx="12700" cy="17145"/>
          </a:xfrm>
          <a:custGeom>
            <a:avLst/>
            <a:gdLst/>
            <a:ahLst/>
            <a:cxnLst/>
            <a:rect l="l" t="t" r="r" b="b"/>
            <a:pathLst>
              <a:path w="12700" h="17145">
                <a:moveTo>
                  <a:pt x="12191" y="0"/>
                </a:moveTo>
                <a:lnTo>
                  <a:pt x="0" y="4572"/>
                </a:lnTo>
                <a:lnTo>
                  <a:pt x="12191" y="16764"/>
                </a:lnTo>
                <a:lnTo>
                  <a:pt x="12191" y="0"/>
                </a:lnTo>
              </a:path>
            </a:pathLst>
          </a:custGeom>
          <a:ln w="3175">
            <a:solidFill>
              <a:srgbClr val="000000"/>
            </a:solidFill>
          </a:ln>
        </p:spPr>
        <p:txBody>
          <a:bodyPr wrap="square" lIns="0" tIns="0" rIns="0" bIns="0" rtlCol="0"/>
          <a:lstStyle/>
          <a:p>
            <a:endParaRPr/>
          </a:p>
        </p:txBody>
      </p:sp>
      <p:sp>
        <p:nvSpPr>
          <p:cNvPr id="732" name="object 732"/>
          <p:cNvSpPr/>
          <p:nvPr/>
        </p:nvSpPr>
        <p:spPr>
          <a:xfrm>
            <a:off x="6777482" y="7460367"/>
            <a:ext cx="17145" cy="12700"/>
          </a:xfrm>
          <a:custGeom>
            <a:avLst/>
            <a:gdLst/>
            <a:ahLst/>
            <a:cxnLst/>
            <a:rect l="l" t="t" r="r" b="b"/>
            <a:pathLst>
              <a:path w="17145" h="12700">
                <a:moveTo>
                  <a:pt x="4572" y="0"/>
                </a:moveTo>
                <a:lnTo>
                  <a:pt x="0" y="12191"/>
                </a:lnTo>
                <a:lnTo>
                  <a:pt x="16763" y="12191"/>
                </a:lnTo>
                <a:lnTo>
                  <a:pt x="4572" y="0"/>
                </a:lnTo>
                <a:close/>
              </a:path>
            </a:pathLst>
          </a:custGeom>
          <a:solidFill>
            <a:srgbClr val="000000"/>
          </a:solidFill>
        </p:spPr>
        <p:txBody>
          <a:bodyPr wrap="square" lIns="0" tIns="0" rIns="0" bIns="0" rtlCol="0"/>
          <a:lstStyle/>
          <a:p>
            <a:endParaRPr/>
          </a:p>
        </p:txBody>
      </p:sp>
      <p:sp>
        <p:nvSpPr>
          <p:cNvPr id="733" name="object 733"/>
          <p:cNvSpPr/>
          <p:nvPr/>
        </p:nvSpPr>
        <p:spPr>
          <a:xfrm>
            <a:off x="6777482" y="7460367"/>
            <a:ext cx="17145" cy="12700"/>
          </a:xfrm>
          <a:custGeom>
            <a:avLst/>
            <a:gdLst/>
            <a:ahLst/>
            <a:cxnLst/>
            <a:rect l="l" t="t" r="r" b="b"/>
            <a:pathLst>
              <a:path w="17145" h="12700">
                <a:moveTo>
                  <a:pt x="4572" y="0"/>
                </a:moveTo>
                <a:lnTo>
                  <a:pt x="0" y="12191"/>
                </a:lnTo>
                <a:lnTo>
                  <a:pt x="16763" y="12191"/>
                </a:lnTo>
                <a:lnTo>
                  <a:pt x="4572" y="0"/>
                </a:lnTo>
              </a:path>
            </a:pathLst>
          </a:custGeom>
          <a:ln w="3175">
            <a:solidFill>
              <a:srgbClr val="000000"/>
            </a:solidFill>
          </a:ln>
        </p:spPr>
        <p:txBody>
          <a:bodyPr wrap="square" lIns="0" tIns="0" rIns="0" bIns="0" rtlCol="0"/>
          <a:lstStyle/>
          <a:p>
            <a:endParaRPr/>
          </a:p>
        </p:txBody>
      </p:sp>
      <p:sp>
        <p:nvSpPr>
          <p:cNvPr id="734" name="object 734"/>
          <p:cNvSpPr/>
          <p:nvPr/>
        </p:nvSpPr>
        <p:spPr>
          <a:xfrm>
            <a:off x="6777482" y="7472558"/>
            <a:ext cx="17145" cy="11430"/>
          </a:xfrm>
          <a:custGeom>
            <a:avLst/>
            <a:gdLst/>
            <a:ahLst/>
            <a:cxnLst/>
            <a:rect l="l" t="t" r="r" b="b"/>
            <a:pathLst>
              <a:path w="17145" h="11429">
                <a:moveTo>
                  <a:pt x="16763" y="0"/>
                </a:moveTo>
                <a:lnTo>
                  <a:pt x="0" y="0"/>
                </a:lnTo>
                <a:lnTo>
                  <a:pt x="4572" y="11429"/>
                </a:lnTo>
                <a:lnTo>
                  <a:pt x="16763" y="0"/>
                </a:lnTo>
                <a:close/>
              </a:path>
            </a:pathLst>
          </a:custGeom>
          <a:solidFill>
            <a:srgbClr val="000000"/>
          </a:solidFill>
        </p:spPr>
        <p:txBody>
          <a:bodyPr wrap="square" lIns="0" tIns="0" rIns="0" bIns="0" rtlCol="0"/>
          <a:lstStyle/>
          <a:p>
            <a:endParaRPr/>
          </a:p>
        </p:txBody>
      </p:sp>
      <p:sp>
        <p:nvSpPr>
          <p:cNvPr id="735" name="object 735"/>
          <p:cNvSpPr/>
          <p:nvPr/>
        </p:nvSpPr>
        <p:spPr>
          <a:xfrm>
            <a:off x="6777482" y="7472558"/>
            <a:ext cx="17145" cy="11430"/>
          </a:xfrm>
          <a:custGeom>
            <a:avLst/>
            <a:gdLst/>
            <a:ahLst/>
            <a:cxnLst/>
            <a:rect l="l" t="t" r="r" b="b"/>
            <a:pathLst>
              <a:path w="17145" h="11429">
                <a:moveTo>
                  <a:pt x="0" y="0"/>
                </a:moveTo>
                <a:lnTo>
                  <a:pt x="4572" y="11429"/>
                </a:lnTo>
                <a:lnTo>
                  <a:pt x="16763" y="0"/>
                </a:lnTo>
                <a:lnTo>
                  <a:pt x="0" y="0"/>
                </a:lnTo>
              </a:path>
            </a:pathLst>
          </a:custGeom>
          <a:ln w="3175">
            <a:solidFill>
              <a:srgbClr val="000000"/>
            </a:solidFill>
          </a:ln>
        </p:spPr>
        <p:txBody>
          <a:bodyPr wrap="square" lIns="0" tIns="0" rIns="0" bIns="0" rtlCol="0"/>
          <a:lstStyle/>
          <a:p>
            <a:endParaRPr/>
          </a:p>
        </p:txBody>
      </p:sp>
      <p:sp>
        <p:nvSpPr>
          <p:cNvPr id="736" name="object 736"/>
          <p:cNvSpPr/>
          <p:nvPr/>
        </p:nvSpPr>
        <p:spPr>
          <a:xfrm>
            <a:off x="6782055" y="7472558"/>
            <a:ext cx="12700" cy="16510"/>
          </a:xfrm>
          <a:custGeom>
            <a:avLst/>
            <a:gdLst/>
            <a:ahLst/>
            <a:cxnLst/>
            <a:rect l="l" t="t" r="r" b="b"/>
            <a:pathLst>
              <a:path w="12700" h="16509">
                <a:moveTo>
                  <a:pt x="12191" y="0"/>
                </a:moveTo>
                <a:lnTo>
                  <a:pt x="0" y="11429"/>
                </a:lnTo>
                <a:lnTo>
                  <a:pt x="12191" y="16001"/>
                </a:lnTo>
                <a:lnTo>
                  <a:pt x="12191" y="0"/>
                </a:lnTo>
                <a:close/>
              </a:path>
            </a:pathLst>
          </a:custGeom>
          <a:solidFill>
            <a:srgbClr val="000000"/>
          </a:solidFill>
        </p:spPr>
        <p:txBody>
          <a:bodyPr wrap="square" lIns="0" tIns="0" rIns="0" bIns="0" rtlCol="0"/>
          <a:lstStyle/>
          <a:p>
            <a:endParaRPr/>
          </a:p>
        </p:txBody>
      </p:sp>
      <p:sp>
        <p:nvSpPr>
          <p:cNvPr id="737" name="object 737"/>
          <p:cNvSpPr/>
          <p:nvPr/>
        </p:nvSpPr>
        <p:spPr>
          <a:xfrm>
            <a:off x="6782055" y="7472558"/>
            <a:ext cx="12700" cy="16510"/>
          </a:xfrm>
          <a:custGeom>
            <a:avLst/>
            <a:gdLst/>
            <a:ahLst/>
            <a:cxnLst/>
            <a:rect l="l" t="t" r="r" b="b"/>
            <a:pathLst>
              <a:path w="12700" h="16509">
                <a:moveTo>
                  <a:pt x="0" y="11429"/>
                </a:moveTo>
                <a:lnTo>
                  <a:pt x="12191" y="16001"/>
                </a:lnTo>
                <a:lnTo>
                  <a:pt x="12191" y="0"/>
                </a:lnTo>
                <a:lnTo>
                  <a:pt x="0" y="11429"/>
                </a:lnTo>
              </a:path>
            </a:pathLst>
          </a:custGeom>
          <a:ln w="3175">
            <a:solidFill>
              <a:srgbClr val="000000"/>
            </a:solidFill>
          </a:ln>
        </p:spPr>
        <p:txBody>
          <a:bodyPr wrap="square" lIns="0" tIns="0" rIns="0" bIns="0" rtlCol="0"/>
          <a:lstStyle/>
          <a:p>
            <a:endParaRPr/>
          </a:p>
        </p:txBody>
      </p:sp>
      <p:sp>
        <p:nvSpPr>
          <p:cNvPr id="738" name="object 738"/>
          <p:cNvSpPr/>
          <p:nvPr/>
        </p:nvSpPr>
        <p:spPr>
          <a:xfrm>
            <a:off x="6794246" y="7472558"/>
            <a:ext cx="11430" cy="16510"/>
          </a:xfrm>
          <a:custGeom>
            <a:avLst/>
            <a:gdLst/>
            <a:ahLst/>
            <a:cxnLst/>
            <a:rect l="l" t="t" r="r" b="b"/>
            <a:pathLst>
              <a:path w="11429"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739" name="object 739"/>
          <p:cNvSpPr/>
          <p:nvPr/>
        </p:nvSpPr>
        <p:spPr>
          <a:xfrm>
            <a:off x="6794246" y="7472558"/>
            <a:ext cx="11430" cy="16510"/>
          </a:xfrm>
          <a:custGeom>
            <a:avLst/>
            <a:gdLst/>
            <a:ahLst/>
            <a:cxnLst/>
            <a:rect l="l" t="t" r="r" b="b"/>
            <a:pathLst>
              <a:path w="11429"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740" name="object 740"/>
          <p:cNvSpPr/>
          <p:nvPr/>
        </p:nvSpPr>
        <p:spPr>
          <a:xfrm>
            <a:off x="6794246" y="7472558"/>
            <a:ext cx="16510" cy="11430"/>
          </a:xfrm>
          <a:custGeom>
            <a:avLst/>
            <a:gdLst/>
            <a:ahLst/>
            <a:cxnLst/>
            <a:rect l="l" t="t" r="r" b="b"/>
            <a:pathLst>
              <a:path w="16510" h="11429">
                <a:moveTo>
                  <a:pt x="16002" y="0"/>
                </a:moveTo>
                <a:lnTo>
                  <a:pt x="0" y="0"/>
                </a:lnTo>
                <a:lnTo>
                  <a:pt x="11430" y="11429"/>
                </a:lnTo>
                <a:lnTo>
                  <a:pt x="16002" y="0"/>
                </a:lnTo>
                <a:close/>
              </a:path>
            </a:pathLst>
          </a:custGeom>
          <a:solidFill>
            <a:srgbClr val="000000"/>
          </a:solidFill>
        </p:spPr>
        <p:txBody>
          <a:bodyPr wrap="square" lIns="0" tIns="0" rIns="0" bIns="0" rtlCol="0"/>
          <a:lstStyle/>
          <a:p>
            <a:endParaRPr/>
          </a:p>
        </p:txBody>
      </p:sp>
      <p:sp>
        <p:nvSpPr>
          <p:cNvPr id="741" name="object 741"/>
          <p:cNvSpPr/>
          <p:nvPr/>
        </p:nvSpPr>
        <p:spPr>
          <a:xfrm>
            <a:off x="6794246" y="7472558"/>
            <a:ext cx="16510" cy="11430"/>
          </a:xfrm>
          <a:custGeom>
            <a:avLst/>
            <a:gdLst/>
            <a:ahLst/>
            <a:cxnLst/>
            <a:rect l="l" t="t" r="r" b="b"/>
            <a:pathLst>
              <a:path w="16510" h="11429">
                <a:moveTo>
                  <a:pt x="11430" y="11429"/>
                </a:moveTo>
                <a:lnTo>
                  <a:pt x="16002" y="0"/>
                </a:lnTo>
                <a:lnTo>
                  <a:pt x="0" y="0"/>
                </a:lnTo>
                <a:lnTo>
                  <a:pt x="11430" y="11429"/>
                </a:lnTo>
              </a:path>
            </a:pathLst>
          </a:custGeom>
          <a:ln w="3175">
            <a:solidFill>
              <a:srgbClr val="000000"/>
            </a:solidFill>
          </a:ln>
        </p:spPr>
        <p:txBody>
          <a:bodyPr wrap="square" lIns="0" tIns="0" rIns="0" bIns="0" rtlCol="0"/>
          <a:lstStyle/>
          <a:p>
            <a:endParaRPr/>
          </a:p>
        </p:txBody>
      </p:sp>
      <p:sp>
        <p:nvSpPr>
          <p:cNvPr id="742" name="object 742"/>
          <p:cNvSpPr/>
          <p:nvPr/>
        </p:nvSpPr>
        <p:spPr>
          <a:xfrm>
            <a:off x="6951981" y="7272153"/>
            <a:ext cx="16510" cy="2540"/>
          </a:xfrm>
          <a:custGeom>
            <a:avLst/>
            <a:gdLst/>
            <a:ahLst/>
            <a:cxnLst/>
            <a:rect l="l" t="t" r="r" b="b"/>
            <a:pathLst>
              <a:path w="16510" h="2540">
                <a:moveTo>
                  <a:pt x="16001" y="0"/>
                </a:moveTo>
                <a:lnTo>
                  <a:pt x="0" y="2286"/>
                </a:lnTo>
                <a:lnTo>
                  <a:pt x="16001" y="2286"/>
                </a:lnTo>
                <a:lnTo>
                  <a:pt x="16001" y="0"/>
                </a:lnTo>
                <a:close/>
              </a:path>
            </a:pathLst>
          </a:custGeom>
          <a:solidFill>
            <a:srgbClr val="000000"/>
          </a:solidFill>
        </p:spPr>
        <p:txBody>
          <a:bodyPr wrap="square" lIns="0" tIns="0" rIns="0" bIns="0" rtlCol="0"/>
          <a:lstStyle/>
          <a:p>
            <a:endParaRPr/>
          </a:p>
        </p:txBody>
      </p:sp>
      <p:sp>
        <p:nvSpPr>
          <p:cNvPr id="743" name="object 743"/>
          <p:cNvSpPr/>
          <p:nvPr/>
        </p:nvSpPr>
        <p:spPr>
          <a:xfrm>
            <a:off x="6951981" y="7272153"/>
            <a:ext cx="16510" cy="2540"/>
          </a:xfrm>
          <a:custGeom>
            <a:avLst/>
            <a:gdLst/>
            <a:ahLst/>
            <a:cxnLst/>
            <a:rect l="l" t="t" r="r" b="b"/>
            <a:pathLst>
              <a:path w="16510" h="2540">
                <a:moveTo>
                  <a:pt x="16001" y="2286"/>
                </a:moveTo>
                <a:lnTo>
                  <a:pt x="16001" y="0"/>
                </a:lnTo>
                <a:lnTo>
                  <a:pt x="0" y="2286"/>
                </a:lnTo>
                <a:lnTo>
                  <a:pt x="16001" y="2286"/>
                </a:lnTo>
              </a:path>
            </a:pathLst>
          </a:custGeom>
          <a:ln w="3175">
            <a:solidFill>
              <a:srgbClr val="000000"/>
            </a:solidFill>
          </a:ln>
        </p:spPr>
        <p:txBody>
          <a:bodyPr wrap="square" lIns="0" tIns="0" rIns="0" bIns="0" rtlCol="0"/>
          <a:lstStyle/>
          <a:p>
            <a:endParaRPr/>
          </a:p>
        </p:txBody>
      </p:sp>
      <p:sp>
        <p:nvSpPr>
          <p:cNvPr id="744" name="object 744"/>
          <p:cNvSpPr/>
          <p:nvPr/>
        </p:nvSpPr>
        <p:spPr>
          <a:xfrm>
            <a:off x="6951981" y="7269105"/>
            <a:ext cx="16510" cy="5715"/>
          </a:xfrm>
          <a:custGeom>
            <a:avLst/>
            <a:gdLst/>
            <a:ahLst/>
            <a:cxnLst/>
            <a:rect l="l" t="t" r="r" b="b"/>
            <a:pathLst>
              <a:path w="16510" h="5715">
                <a:moveTo>
                  <a:pt x="15239" y="0"/>
                </a:moveTo>
                <a:lnTo>
                  <a:pt x="0" y="5334"/>
                </a:lnTo>
                <a:lnTo>
                  <a:pt x="16001" y="3048"/>
                </a:lnTo>
                <a:lnTo>
                  <a:pt x="15239" y="0"/>
                </a:lnTo>
                <a:close/>
              </a:path>
            </a:pathLst>
          </a:custGeom>
          <a:solidFill>
            <a:srgbClr val="000000"/>
          </a:solidFill>
        </p:spPr>
        <p:txBody>
          <a:bodyPr wrap="square" lIns="0" tIns="0" rIns="0" bIns="0" rtlCol="0"/>
          <a:lstStyle/>
          <a:p>
            <a:endParaRPr/>
          </a:p>
        </p:txBody>
      </p:sp>
      <p:sp>
        <p:nvSpPr>
          <p:cNvPr id="745" name="object 745"/>
          <p:cNvSpPr/>
          <p:nvPr/>
        </p:nvSpPr>
        <p:spPr>
          <a:xfrm>
            <a:off x="6951981" y="7269105"/>
            <a:ext cx="16510" cy="5715"/>
          </a:xfrm>
          <a:custGeom>
            <a:avLst/>
            <a:gdLst/>
            <a:ahLst/>
            <a:cxnLst/>
            <a:rect l="l" t="t" r="r" b="b"/>
            <a:pathLst>
              <a:path w="16510" h="5715">
                <a:moveTo>
                  <a:pt x="16001" y="3048"/>
                </a:moveTo>
                <a:lnTo>
                  <a:pt x="15239" y="0"/>
                </a:lnTo>
                <a:lnTo>
                  <a:pt x="0" y="5334"/>
                </a:lnTo>
                <a:lnTo>
                  <a:pt x="16001" y="3048"/>
                </a:lnTo>
              </a:path>
            </a:pathLst>
          </a:custGeom>
          <a:ln w="3175">
            <a:solidFill>
              <a:srgbClr val="000000"/>
            </a:solidFill>
          </a:ln>
        </p:spPr>
        <p:txBody>
          <a:bodyPr wrap="square" lIns="0" tIns="0" rIns="0" bIns="0" rtlCol="0"/>
          <a:lstStyle/>
          <a:p>
            <a:endParaRPr/>
          </a:p>
        </p:txBody>
      </p:sp>
      <p:sp>
        <p:nvSpPr>
          <p:cNvPr id="746" name="object 746"/>
          <p:cNvSpPr/>
          <p:nvPr/>
        </p:nvSpPr>
        <p:spPr>
          <a:xfrm>
            <a:off x="6951981" y="7267581"/>
            <a:ext cx="15240" cy="6985"/>
          </a:xfrm>
          <a:custGeom>
            <a:avLst/>
            <a:gdLst/>
            <a:ahLst/>
            <a:cxnLst/>
            <a:rect l="l" t="t" r="r" b="b"/>
            <a:pathLst>
              <a:path w="15239" h="6984">
                <a:moveTo>
                  <a:pt x="14477" y="0"/>
                </a:moveTo>
                <a:lnTo>
                  <a:pt x="0" y="6858"/>
                </a:lnTo>
                <a:lnTo>
                  <a:pt x="15239" y="1524"/>
                </a:lnTo>
                <a:lnTo>
                  <a:pt x="14477" y="0"/>
                </a:lnTo>
                <a:close/>
              </a:path>
            </a:pathLst>
          </a:custGeom>
          <a:solidFill>
            <a:srgbClr val="000000"/>
          </a:solidFill>
        </p:spPr>
        <p:txBody>
          <a:bodyPr wrap="square" lIns="0" tIns="0" rIns="0" bIns="0" rtlCol="0"/>
          <a:lstStyle/>
          <a:p>
            <a:endParaRPr/>
          </a:p>
        </p:txBody>
      </p:sp>
      <p:sp>
        <p:nvSpPr>
          <p:cNvPr id="747" name="object 747"/>
          <p:cNvSpPr/>
          <p:nvPr/>
        </p:nvSpPr>
        <p:spPr>
          <a:xfrm>
            <a:off x="6951981" y="7267581"/>
            <a:ext cx="15240" cy="6985"/>
          </a:xfrm>
          <a:custGeom>
            <a:avLst/>
            <a:gdLst/>
            <a:ahLst/>
            <a:cxnLst/>
            <a:rect l="l" t="t" r="r" b="b"/>
            <a:pathLst>
              <a:path w="15239" h="6984">
                <a:moveTo>
                  <a:pt x="15239" y="1524"/>
                </a:moveTo>
                <a:lnTo>
                  <a:pt x="14477" y="0"/>
                </a:lnTo>
                <a:lnTo>
                  <a:pt x="0" y="6858"/>
                </a:lnTo>
                <a:lnTo>
                  <a:pt x="15239" y="1524"/>
                </a:lnTo>
              </a:path>
            </a:pathLst>
          </a:custGeom>
          <a:ln w="3175">
            <a:solidFill>
              <a:srgbClr val="000000"/>
            </a:solidFill>
          </a:ln>
        </p:spPr>
        <p:txBody>
          <a:bodyPr wrap="square" lIns="0" tIns="0" rIns="0" bIns="0" rtlCol="0"/>
          <a:lstStyle/>
          <a:p>
            <a:endParaRPr/>
          </a:p>
        </p:txBody>
      </p:sp>
      <p:sp>
        <p:nvSpPr>
          <p:cNvPr id="748" name="object 748"/>
          <p:cNvSpPr/>
          <p:nvPr/>
        </p:nvSpPr>
        <p:spPr>
          <a:xfrm>
            <a:off x="6951981" y="7265295"/>
            <a:ext cx="14604" cy="9525"/>
          </a:xfrm>
          <a:custGeom>
            <a:avLst/>
            <a:gdLst/>
            <a:ahLst/>
            <a:cxnLst/>
            <a:rect l="l" t="t" r="r" b="b"/>
            <a:pathLst>
              <a:path w="14604" h="9525">
                <a:moveTo>
                  <a:pt x="13715" y="0"/>
                </a:moveTo>
                <a:lnTo>
                  <a:pt x="0" y="9144"/>
                </a:lnTo>
                <a:lnTo>
                  <a:pt x="14477" y="2286"/>
                </a:lnTo>
                <a:lnTo>
                  <a:pt x="13715" y="0"/>
                </a:lnTo>
                <a:close/>
              </a:path>
            </a:pathLst>
          </a:custGeom>
          <a:solidFill>
            <a:srgbClr val="000000"/>
          </a:solidFill>
        </p:spPr>
        <p:txBody>
          <a:bodyPr wrap="square" lIns="0" tIns="0" rIns="0" bIns="0" rtlCol="0"/>
          <a:lstStyle/>
          <a:p>
            <a:endParaRPr/>
          </a:p>
        </p:txBody>
      </p:sp>
      <p:sp>
        <p:nvSpPr>
          <p:cNvPr id="749" name="object 749"/>
          <p:cNvSpPr/>
          <p:nvPr/>
        </p:nvSpPr>
        <p:spPr>
          <a:xfrm>
            <a:off x="6951981" y="7265295"/>
            <a:ext cx="14604" cy="9525"/>
          </a:xfrm>
          <a:custGeom>
            <a:avLst/>
            <a:gdLst/>
            <a:ahLst/>
            <a:cxnLst/>
            <a:rect l="l" t="t" r="r" b="b"/>
            <a:pathLst>
              <a:path w="14604" h="9525">
                <a:moveTo>
                  <a:pt x="14477" y="2286"/>
                </a:moveTo>
                <a:lnTo>
                  <a:pt x="13715" y="0"/>
                </a:lnTo>
                <a:lnTo>
                  <a:pt x="0" y="9144"/>
                </a:lnTo>
                <a:lnTo>
                  <a:pt x="14477" y="2286"/>
                </a:lnTo>
              </a:path>
            </a:pathLst>
          </a:custGeom>
          <a:ln w="3175">
            <a:solidFill>
              <a:srgbClr val="000000"/>
            </a:solidFill>
          </a:ln>
        </p:spPr>
        <p:txBody>
          <a:bodyPr wrap="square" lIns="0" tIns="0" rIns="0" bIns="0" rtlCol="0"/>
          <a:lstStyle/>
          <a:p>
            <a:endParaRPr/>
          </a:p>
        </p:txBody>
      </p:sp>
      <p:sp>
        <p:nvSpPr>
          <p:cNvPr id="750" name="object 750"/>
          <p:cNvSpPr/>
          <p:nvPr/>
        </p:nvSpPr>
        <p:spPr>
          <a:xfrm>
            <a:off x="6951981" y="7263008"/>
            <a:ext cx="13970" cy="11430"/>
          </a:xfrm>
          <a:custGeom>
            <a:avLst/>
            <a:gdLst/>
            <a:ahLst/>
            <a:cxnLst/>
            <a:rect l="l" t="t" r="r" b="b"/>
            <a:pathLst>
              <a:path w="13970" h="11429">
                <a:moveTo>
                  <a:pt x="12191" y="0"/>
                </a:moveTo>
                <a:lnTo>
                  <a:pt x="0" y="11429"/>
                </a:lnTo>
                <a:lnTo>
                  <a:pt x="13715" y="2285"/>
                </a:lnTo>
                <a:lnTo>
                  <a:pt x="12191" y="0"/>
                </a:lnTo>
                <a:close/>
              </a:path>
            </a:pathLst>
          </a:custGeom>
          <a:solidFill>
            <a:srgbClr val="000000"/>
          </a:solidFill>
        </p:spPr>
        <p:txBody>
          <a:bodyPr wrap="square" lIns="0" tIns="0" rIns="0" bIns="0" rtlCol="0"/>
          <a:lstStyle/>
          <a:p>
            <a:endParaRPr/>
          </a:p>
        </p:txBody>
      </p:sp>
      <p:sp>
        <p:nvSpPr>
          <p:cNvPr id="751" name="object 751"/>
          <p:cNvSpPr/>
          <p:nvPr/>
        </p:nvSpPr>
        <p:spPr>
          <a:xfrm>
            <a:off x="6951981" y="7263008"/>
            <a:ext cx="13970" cy="11430"/>
          </a:xfrm>
          <a:custGeom>
            <a:avLst/>
            <a:gdLst/>
            <a:ahLst/>
            <a:cxnLst/>
            <a:rect l="l" t="t" r="r" b="b"/>
            <a:pathLst>
              <a:path w="13970" h="11429">
                <a:moveTo>
                  <a:pt x="13715" y="2285"/>
                </a:moveTo>
                <a:lnTo>
                  <a:pt x="12191" y="0"/>
                </a:lnTo>
                <a:lnTo>
                  <a:pt x="0" y="11429"/>
                </a:lnTo>
                <a:lnTo>
                  <a:pt x="13715" y="2285"/>
                </a:lnTo>
              </a:path>
            </a:pathLst>
          </a:custGeom>
          <a:ln w="3175">
            <a:solidFill>
              <a:srgbClr val="000000"/>
            </a:solidFill>
          </a:ln>
        </p:spPr>
        <p:txBody>
          <a:bodyPr wrap="square" lIns="0" tIns="0" rIns="0" bIns="0" rtlCol="0"/>
          <a:lstStyle/>
          <a:p>
            <a:endParaRPr/>
          </a:p>
        </p:txBody>
      </p:sp>
      <p:sp>
        <p:nvSpPr>
          <p:cNvPr id="752" name="object 752"/>
          <p:cNvSpPr/>
          <p:nvPr/>
        </p:nvSpPr>
        <p:spPr>
          <a:xfrm>
            <a:off x="6951981" y="7261484"/>
            <a:ext cx="12700" cy="13335"/>
          </a:xfrm>
          <a:custGeom>
            <a:avLst/>
            <a:gdLst/>
            <a:ahLst/>
            <a:cxnLst/>
            <a:rect l="l" t="t" r="r" b="b"/>
            <a:pathLst>
              <a:path w="12700" h="13334">
                <a:moveTo>
                  <a:pt x="10668" y="0"/>
                </a:moveTo>
                <a:lnTo>
                  <a:pt x="0" y="12954"/>
                </a:lnTo>
                <a:lnTo>
                  <a:pt x="12191" y="1524"/>
                </a:lnTo>
                <a:lnTo>
                  <a:pt x="10668" y="0"/>
                </a:lnTo>
                <a:close/>
              </a:path>
            </a:pathLst>
          </a:custGeom>
          <a:solidFill>
            <a:srgbClr val="000000"/>
          </a:solidFill>
        </p:spPr>
        <p:txBody>
          <a:bodyPr wrap="square" lIns="0" tIns="0" rIns="0" bIns="0" rtlCol="0"/>
          <a:lstStyle/>
          <a:p>
            <a:endParaRPr/>
          </a:p>
        </p:txBody>
      </p:sp>
      <p:sp>
        <p:nvSpPr>
          <p:cNvPr id="753" name="object 753"/>
          <p:cNvSpPr/>
          <p:nvPr/>
        </p:nvSpPr>
        <p:spPr>
          <a:xfrm>
            <a:off x="6951981" y="7261484"/>
            <a:ext cx="12700" cy="13335"/>
          </a:xfrm>
          <a:custGeom>
            <a:avLst/>
            <a:gdLst/>
            <a:ahLst/>
            <a:cxnLst/>
            <a:rect l="l" t="t" r="r" b="b"/>
            <a:pathLst>
              <a:path w="12700" h="13334">
                <a:moveTo>
                  <a:pt x="12191" y="1524"/>
                </a:moveTo>
                <a:lnTo>
                  <a:pt x="10668" y="0"/>
                </a:lnTo>
                <a:lnTo>
                  <a:pt x="0" y="12954"/>
                </a:lnTo>
                <a:lnTo>
                  <a:pt x="12191" y="1524"/>
                </a:lnTo>
              </a:path>
            </a:pathLst>
          </a:custGeom>
          <a:ln w="3175">
            <a:solidFill>
              <a:srgbClr val="000000"/>
            </a:solidFill>
          </a:ln>
        </p:spPr>
        <p:txBody>
          <a:bodyPr wrap="square" lIns="0" tIns="0" rIns="0" bIns="0" rtlCol="0"/>
          <a:lstStyle/>
          <a:p>
            <a:endParaRPr/>
          </a:p>
        </p:txBody>
      </p:sp>
      <p:sp>
        <p:nvSpPr>
          <p:cNvPr id="754" name="object 754"/>
          <p:cNvSpPr/>
          <p:nvPr/>
        </p:nvSpPr>
        <p:spPr>
          <a:xfrm>
            <a:off x="6951981" y="7259960"/>
            <a:ext cx="10795" cy="14604"/>
          </a:xfrm>
          <a:custGeom>
            <a:avLst/>
            <a:gdLst/>
            <a:ahLst/>
            <a:cxnLst/>
            <a:rect l="l" t="t" r="r" b="b"/>
            <a:pathLst>
              <a:path w="10795" h="14604">
                <a:moveTo>
                  <a:pt x="8382" y="0"/>
                </a:moveTo>
                <a:lnTo>
                  <a:pt x="0" y="14477"/>
                </a:lnTo>
                <a:lnTo>
                  <a:pt x="10668" y="1523"/>
                </a:lnTo>
                <a:lnTo>
                  <a:pt x="8382" y="0"/>
                </a:lnTo>
                <a:close/>
              </a:path>
            </a:pathLst>
          </a:custGeom>
          <a:solidFill>
            <a:srgbClr val="000000"/>
          </a:solidFill>
        </p:spPr>
        <p:txBody>
          <a:bodyPr wrap="square" lIns="0" tIns="0" rIns="0" bIns="0" rtlCol="0"/>
          <a:lstStyle/>
          <a:p>
            <a:endParaRPr/>
          </a:p>
        </p:txBody>
      </p:sp>
      <p:sp>
        <p:nvSpPr>
          <p:cNvPr id="755" name="object 755"/>
          <p:cNvSpPr/>
          <p:nvPr/>
        </p:nvSpPr>
        <p:spPr>
          <a:xfrm>
            <a:off x="6951981" y="7259960"/>
            <a:ext cx="10795" cy="14604"/>
          </a:xfrm>
          <a:custGeom>
            <a:avLst/>
            <a:gdLst/>
            <a:ahLst/>
            <a:cxnLst/>
            <a:rect l="l" t="t" r="r" b="b"/>
            <a:pathLst>
              <a:path w="10795" h="14604">
                <a:moveTo>
                  <a:pt x="10668" y="1523"/>
                </a:moveTo>
                <a:lnTo>
                  <a:pt x="8382" y="0"/>
                </a:lnTo>
                <a:lnTo>
                  <a:pt x="0" y="14477"/>
                </a:lnTo>
                <a:lnTo>
                  <a:pt x="10668" y="1523"/>
                </a:lnTo>
              </a:path>
            </a:pathLst>
          </a:custGeom>
          <a:ln w="3175">
            <a:solidFill>
              <a:srgbClr val="000000"/>
            </a:solidFill>
          </a:ln>
        </p:spPr>
        <p:txBody>
          <a:bodyPr wrap="square" lIns="0" tIns="0" rIns="0" bIns="0" rtlCol="0"/>
          <a:lstStyle/>
          <a:p>
            <a:endParaRPr/>
          </a:p>
        </p:txBody>
      </p:sp>
      <p:sp>
        <p:nvSpPr>
          <p:cNvPr id="756" name="object 756"/>
          <p:cNvSpPr/>
          <p:nvPr/>
        </p:nvSpPr>
        <p:spPr>
          <a:xfrm>
            <a:off x="6951981" y="7259198"/>
            <a:ext cx="8890" cy="15240"/>
          </a:xfrm>
          <a:custGeom>
            <a:avLst/>
            <a:gdLst/>
            <a:ahLst/>
            <a:cxnLst/>
            <a:rect l="l" t="t" r="r" b="b"/>
            <a:pathLst>
              <a:path w="8889" h="15240">
                <a:moveTo>
                  <a:pt x="6858" y="0"/>
                </a:moveTo>
                <a:lnTo>
                  <a:pt x="0" y="15239"/>
                </a:lnTo>
                <a:lnTo>
                  <a:pt x="8382" y="762"/>
                </a:lnTo>
                <a:lnTo>
                  <a:pt x="6858" y="0"/>
                </a:lnTo>
                <a:close/>
              </a:path>
            </a:pathLst>
          </a:custGeom>
          <a:solidFill>
            <a:srgbClr val="000000"/>
          </a:solidFill>
        </p:spPr>
        <p:txBody>
          <a:bodyPr wrap="square" lIns="0" tIns="0" rIns="0" bIns="0" rtlCol="0"/>
          <a:lstStyle/>
          <a:p>
            <a:endParaRPr/>
          </a:p>
        </p:txBody>
      </p:sp>
      <p:sp>
        <p:nvSpPr>
          <p:cNvPr id="757" name="object 757"/>
          <p:cNvSpPr/>
          <p:nvPr/>
        </p:nvSpPr>
        <p:spPr>
          <a:xfrm>
            <a:off x="6951981" y="7259198"/>
            <a:ext cx="8890" cy="15240"/>
          </a:xfrm>
          <a:custGeom>
            <a:avLst/>
            <a:gdLst/>
            <a:ahLst/>
            <a:cxnLst/>
            <a:rect l="l" t="t" r="r" b="b"/>
            <a:pathLst>
              <a:path w="8889" h="15240">
                <a:moveTo>
                  <a:pt x="8382" y="762"/>
                </a:moveTo>
                <a:lnTo>
                  <a:pt x="6858" y="0"/>
                </a:lnTo>
                <a:lnTo>
                  <a:pt x="0" y="15239"/>
                </a:lnTo>
                <a:lnTo>
                  <a:pt x="8382" y="762"/>
                </a:lnTo>
              </a:path>
            </a:pathLst>
          </a:custGeom>
          <a:ln w="3175">
            <a:solidFill>
              <a:srgbClr val="000000"/>
            </a:solidFill>
          </a:ln>
        </p:spPr>
        <p:txBody>
          <a:bodyPr wrap="square" lIns="0" tIns="0" rIns="0" bIns="0" rtlCol="0"/>
          <a:lstStyle/>
          <a:p>
            <a:endParaRPr/>
          </a:p>
        </p:txBody>
      </p:sp>
      <p:sp>
        <p:nvSpPr>
          <p:cNvPr id="758" name="object 758"/>
          <p:cNvSpPr/>
          <p:nvPr/>
        </p:nvSpPr>
        <p:spPr>
          <a:xfrm>
            <a:off x="6951981" y="7258436"/>
            <a:ext cx="6985" cy="16510"/>
          </a:xfrm>
          <a:custGeom>
            <a:avLst/>
            <a:gdLst/>
            <a:ahLst/>
            <a:cxnLst/>
            <a:rect l="l" t="t" r="r" b="b"/>
            <a:pathLst>
              <a:path w="6985" h="16509">
                <a:moveTo>
                  <a:pt x="4572" y="0"/>
                </a:moveTo>
                <a:lnTo>
                  <a:pt x="0" y="16002"/>
                </a:lnTo>
                <a:lnTo>
                  <a:pt x="6858" y="762"/>
                </a:lnTo>
                <a:lnTo>
                  <a:pt x="4572" y="0"/>
                </a:lnTo>
                <a:close/>
              </a:path>
            </a:pathLst>
          </a:custGeom>
          <a:solidFill>
            <a:srgbClr val="000000"/>
          </a:solidFill>
        </p:spPr>
        <p:txBody>
          <a:bodyPr wrap="square" lIns="0" tIns="0" rIns="0" bIns="0" rtlCol="0"/>
          <a:lstStyle/>
          <a:p>
            <a:endParaRPr/>
          </a:p>
        </p:txBody>
      </p:sp>
      <p:sp>
        <p:nvSpPr>
          <p:cNvPr id="759" name="object 759"/>
          <p:cNvSpPr/>
          <p:nvPr/>
        </p:nvSpPr>
        <p:spPr>
          <a:xfrm>
            <a:off x="6951981" y="7258436"/>
            <a:ext cx="6985" cy="16510"/>
          </a:xfrm>
          <a:custGeom>
            <a:avLst/>
            <a:gdLst/>
            <a:ahLst/>
            <a:cxnLst/>
            <a:rect l="l" t="t" r="r" b="b"/>
            <a:pathLst>
              <a:path w="6985" h="16509">
                <a:moveTo>
                  <a:pt x="6858" y="762"/>
                </a:moveTo>
                <a:lnTo>
                  <a:pt x="4572" y="0"/>
                </a:lnTo>
                <a:lnTo>
                  <a:pt x="0" y="16002"/>
                </a:lnTo>
                <a:lnTo>
                  <a:pt x="6858" y="762"/>
                </a:lnTo>
              </a:path>
            </a:pathLst>
          </a:custGeom>
          <a:ln w="3175">
            <a:solidFill>
              <a:srgbClr val="000000"/>
            </a:solidFill>
          </a:ln>
        </p:spPr>
        <p:txBody>
          <a:bodyPr wrap="square" lIns="0" tIns="0" rIns="0" bIns="0" rtlCol="0"/>
          <a:lstStyle/>
          <a:p>
            <a:endParaRPr/>
          </a:p>
        </p:txBody>
      </p:sp>
      <p:sp>
        <p:nvSpPr>
          <p:cNvPr id="760" name="object 760"/>
          <p:cNvSpPr/>
          <p:nvPr/>
        </p:nvSpPr>
        <p:spPr>
          <a:xfrm>
            <a:off x="6951981" y="7257674"/>
            <a:ext cx="5080" cy="17145"/>
          </a:xfrm>
          <a:custGeom>
            <a:avLst/>
            <a:gdLst/>
            <a:ahLst/>
            <a:cxnLst/>
            <a:rect l="l" t="t" r="r" b="b"/>
            <a:pathLst>
              <a:path w="5079" h="17145">
                <a:moveTo>
                  <a:pt x="2286" y="0"/>
                </a:moveTo>
                <a:lnTo>
                  <a:pt x="0" y="16763"/>
                </a:lnTo>
                <a:lnTo>
                  <a:pt x="4572" y="762"/>
                </a:lnTo>
                <a:lnTo>
                  <a:pt x="2286" y="0"/>
                </a:lnTo>
                <a:close/>
              </a:path>
            </a:pathLst>
          </a:custGeom>
          <a:solidFill>
            <a:srgbClr val="000000"/>
          </a:solidFill>
        </p:spPr>
        <p:txBody>
          <a:bodyPr wrap="square" lIns="0" tIns="0" rIns="0" bIns="0" rtlCol="0"/>
          <a:lstStyle/>
          <a:p>
            <a:endParaRPr/>
          </a:p>
        </p:txBody>
      </p:sp>
      <p:sp>
        <p:nvSpPr>
          <p:cNvPr id="761" name="object 761"/>
          <p:cNvSpPr/>
          <p:nvPr/>
        </p:nvSpPr>
        <p:spPr>
          <a:xfrm>
            <a:off x="6951981" y="7257674"/>
            <a:ext cx="5080" cy="17145"/>
          </a:xfrm>
          <a:custGeom>
            <a:avLst/>
            <a:gdLst/>
            <a:ahLst/>
            <a:cxnLst/>
            <a:rect l="l" t="t" r="r" b="b"/>
            <a:pathLst>
              <a:path w="5079" h="17145">
                <a:moveTo>
                  <a:pt x="4572" y="762"/>
                </a:moveTo>
                <a:lnTo>
                  <a:pt x="2286" y="0"/>
                </a:lnTo>
                <a:lnTo>
                  <a:pt x="0" y="16763"/>
                </a:lnTo>
                <a:lnTo>
                  <a:pt x="4572" y="762"/>
                </a:lnTo>
              </a:path>
            </a:pathLst>
          </a:custGeom>
          <a:ln w="3175">
            <a:solidFill>
              <a:srgbClr val="000000"/>
            </a:solidFill>
          </a:ln>
        </p:spPr>
        <p:txBody>
          <a:bodyPr wrap="square" lIns="0" tIns="0" rIns="0" bIns="0" rtlCol="0"/>
          <a:lstStyle/>
          <a:p>
            <a:endParaRPr/>
          </a:p>
        </p:txBody>
      </p:sp>
      <p:sp>
        <p:nvSpPr>
          <p:cNvPr id="762" name="object 762"/>
          <p:cNvSpPr/>
          <p:nvPr/>
        </p:nvSpPr>
        <p:spPr>
          <a:xfrm>
            <a:off x="6951981" y="7257674"/>
            <a:ext cx="2540" cy="17145"/>
          </a:xfrm>
          <a:custGeom>
            <a:avLst/>
            <a:gdLst/>
            <a:ahLst/>
            <a:cxnLst/>
            <a:rect l="l" t="t" r="r" b="b"/>
            <a:pathLst>
              <a:path w="2539" h="17145">
                <a:moveTo>
                  <a:pt x="2286" y="0"/>
                </a:moveTo>
                <a:lnTo>
                  <a:pt x="0" y="0"/>
                </a:lnTo>
                <a:lnTo>
                  <a:pt x="0" y="16763"/>
                </a:lnTo>
                <a:lnTo>
                  <a:pt x="2286" y="0"/>
                </a:lnTo>
                <a:close/>
              </a:path>
            </a:pathLst>
          </a:custGeom>
          <a:solidFill>
            <a:srgbClr val="000000"/>
          </a:solidFill>
        </p:spPr>
        <p:txBody>
          <a:bodyPr wrap="square" lIns="0" tIns="0" rIns="0" bIns="0" rtlCol="0"/>
          <a:lstStyle/>
          <a:p>
            <a:endParaRPr/>
          </a:p>
        </p:txBody>
      </p:sp>
      <p:sp>
        <p:nvSpPr>
          <p:cNvPr id="763" name="object 763"/>
          <p:cNvSpPr/>
          <p:nvPr/>
        </p:nvSpPr>
        <p:spPr>
          <a:xfrm>
            <a:off x="6951981" y="7257674"/>
            <a:ext cx="2540" cy="17145"/>
          </a:xfrm>
          <a:custGeom>
            <a:avLst/>
            <a:gdLst/>
            <a:ahLst/>
            <a:cxnLst/>
            <a:rect l="l" t="t" r="r" b="b"/>
            <a:pathLst>
              <a:path w="2539" h="17145">
                <a:moveTo>
                  <a:pt x="2286" y="0"/>
                </a:moveTo>
                <a:lnTo>
                  <a:pt x="0" y="0"/>
                </a:lnTo>
                <a:lnTo>
                  <a:pt x="0" y="16763"/>
                </a:lnTo>
                <a:lnTo>
                  <a:pt x="2286" y="0"/>
                </a:lnTo>
              </a:path>
            </a:pathLst>
          </a:custGeom>
          <a:ln w="3175">
            <a:solidFill>
              <a:srgbClr val="000000"/>
            </a:solidFill>
          </a:ln>
        </p:spPr>
        <p:txBody>
          <a:bodyPr wrap="square" lIns="0" tIns="0" rIns="0" bIns="0" rtlCol="0"/>
          <a:lstStyle/>
          <a:p>
            <a:endParaRPr/>
          </a:p>
        </p:txBody>
      </p:sp>
      <p:sp>
        <p:nvSpPr>
          <p:cNvPr id="764" name="object 764"/>
          <p:cNvSpPr/>
          <p:nvPr/>
        </p:nvSpPr>
        <p:spPr>
          <a:xfrm>
            <a:off x="6948932" y="7257674"/>
            <a:ext cx="3175" cy="17145"/>
          </a:xfrm>
          <a:custGeom>
            <a:avLst/>
            <a:gdLst/>
            <a:ahLst/>
            <a:cxnLst/>
            <a:rect l="l" t="t" r="r" b="b"/>
            <a:pathLst>
              <a:path w="3175" h="17145">
                <a:moveTo>
                  <a:pt x="3048" y="0"/>
                </a:moveTo>
                <a:lnTo>
                  <a:pt x="0" y="0"/>
                </a:lnTo>
                <a:lnTo>
                  <a:pt x="3048" y="16763"/>
                </a:lnTo>
                <a:lnTo>
                  <a:pt x="3048" y="0"/>
                </a:lnTo>
              </a:path>
            </a:pathLst>
          </a:custGeom>
          <a:ln w="3175">
            <a:solidFill>
              <a:srgbClr val="000000"/>
            </a:solidFill>
          </a:ln>
        </p:spPr>
        <p:txBody>
          <a:bodyPr wrap="square" lIns="0" tIns="0" rIns="0" bIns="0" rtlCol="0"/>
          <a:lstStyle/>
          <a:p>
            <a:endParaRPr/>
          </a:p>
        </p:txBody>
      </p:sp>
      <p:sp>
        <p:nvSpPr>
          <p:cNvPr id="765" name="object 765"/>
          <p:cNvSpPr/>
          <p:nvPr/>
        </p:nvSpPr>
        <p:spPr>
          <a:xfrm>
            <a:off x="6946646" y="7257674"/>
            <a:ext cx="5715" cy="17145"/>
          </a:xfrm>
          <a:custGeom>
            <a:avLst/>
            <a:gdLst/>
            <a:ahLst/>
            <a:cxnLst/>
            <a:rect l="l" t="t" r="r" b="b"/>
            <a:pathLst>
              <a:path w="5714" h="17145">
                <a:moveTo>
                  <a:pt x="2286" y="0"/>
                </a:moveTo>
                <a:lnTo>
                  <a:pt x="0" y="762"/>
                </a:lnTo>
                <a:lnTo>
                  <a:pt x="5334" y="16763"/>
                </a:lnTo>
                <a:lnTo>
                  <a:pt x="2286" y="0"/>
                </a:lnTo>
              </a:path>
            </a:pathLst>
          </a:custGeom>
          <a:ln w="3175">
            <a:solidFill>
              <a:srgbClr val="000000"/>
            </a:solidFill>
          </a:ln>
        </p:spPr>
        <p:txBody>
          <a:bodyPr wrap="square" lIns="0" tIns="0" rIns="0" bIns="0" rtlCol="0"/>
          <a:lstStyle/>
          <a:p>
            <a:endParaRPr/>
          </a:p>
        </p:txBody>
      </p:sp>
      <p:sp>
        <p:nvSpPr>
          <p:cNvPr id="766" name="object 766"/>
          <p:cNvSpPr/>
          <p:nvPr/>
        </p:nvSpPr>
        <p:spPr>
          <a:xfrm>
            <a:off x="6945122" y="7258436"/>
            <a:ext cx="6985" cy="16510"/>
          </a:xfrm>
          <a:custGeom>
            <a:avLst/>
            <a:gdLst/>
            <a:ahLst/>
            <a:cxnLst/>
            <a:rect l="l" t="t" r="r" b="b"/>
            <a:pathLst>
              <a:path w="6985" h="16509">
                <a:moveTo>
                  <a:pt x="1524" y="0"/>
                </a:moveTo>
                <a:lnTo>
                  <a:pt x="0" y="762"/>
                </a:lnTo>
                <a:lnTo>
                  <a:pt x="6858" y="16002"/>
                </a:lnTo>
                <a:lnTo>
                  <a:pt x="1524" y="0"/>
                </a:lnTo>
                <a:close/>
              </a:path>
            </a:pathLst>
          </a:custGeom>
          <a:solidFill>
            <a:srgbClr val="000000"/>
          </a:solidFill>
        </p:spPr>
        <p:txBody>
          <a:bodyPr wrap="square" lIns="0" tIns="0" rIns="0" bIns="0" rtlCol="0"/>
          <a:lstStyle/>
          <a:p>
            <a:endParaRPr/>
          </a:p>
        </p:txBody>
      </p:sp>
      <p:sp>
        <p:nvSpPr>
          <p:cNvPr id="767" name="object 767"/>
          <p:cNvSpPr/>
          <p:nvPr/>
        </p:nvSpPr>
        <p:spPr>
          <a:xfrm>
            <a:off x="6945122" y="7258436"/>
            <a:ext cx="6985" cy="16510"/>
          </a:xfrm>
          <a:custGeom>
            <a:avLst/>
            <a:gdLst/>
            <a:ahLst/>
            <a:cxnLst/>
            <a:rect l="l" t="t" r="r" b="b"/>
            <a:pathLst>
              <a:path w="6985" h="16509">
                <a:moveTo>
                  <a:pt x="1524" y="0"/>
                </a:moveTo>
                <a:lnTo>
                  <a:pt x="0" y="762"/>
                </a:lnTo>
                <a:lnTo>
                  <a:pt x="6858" y="16002"/>
                </a:lnTo>
                <a:lnTo>
                  <a:pt x="1524" y="0"/>
                </a:lnTo>
              </a:path>
            </a:pathLst>
          </a:custGeom>
          <a:ln w="3175">
            <a:solidFill>
              <a:srgbClr val="000000"/>
            </a:solidFill>
          </a:ln>
        </p:spPr>
        <p:txBody>
          <a:bodyPr wrap="square" lIns="0" tIns="0" rIns="0" bIns="0" rtlCol="0"/>
          <a:lstStyle/>
          <a:p>
            <a:endParaRPr/>
          </a:p>
        </p:txBody>
      </p:sp>
      <p:sp>
        <p:nvSpPr>
          <p:cNvPr id="768" name="object 768"/>
          <p:cNvSpPr/>
          <p:nvPr/>
        </p:nvSpPr>
        <p:spPr>
          <a:xfrm>
            <a:off x="6942837" y="7259198"/>
            <a:ext cx="9525" cy="15240"/>
          </a:xfrm>
          <a:custGeom>
            <a:avLst/>
            <a:gdLst/>
            <a:ahLst/>
            <a:cxnLst/>
            <a:rect l="l" t="t" r="r" b="b"/>
            <a:pathLst>
              <a:path w="9525" h="15240">
                <a:moveTo>
                  <a:pt x="2285" y="0"/>
                </a:moveTo>
                <a:lnTo>
                  <a:pt x="0" y="762"/>
                </a:lnTo>
                <a:lnTo>
                  <a:pt x="9143" y="15239"/>
                </a:lnTo>
                <a:lnTo>
                  <a:pt x="2285" y="0"/>
                </a:lnTo>
                <a:close/>
              </a:path>
            </a:pathLst>
          </a:custGeom>
          <a:solidFill>
            <a:srgbClr val="000000"/>
          </a:solidFill>
        </p:spPr>
        <p:txBody>
          <a:bodyPr wrap="square" lIns="0" tIns="0" rIns="0" bIns="0" rtlCol="0"/>
          <a:lstStyle/>
          <a:p>
            <a:endParaRPr/>
          </a:p>
        </p:txBody>
      </p:sp>
      <p:sp>
        <p:nvSpPr>
          <p:cNvPr id="769" name="object 769"/>
          <p:cNvSpPr/>
          <p:nvPr/>
        </p:nvSpPr>
        <p:spPr>
          <a:xfrm>
            <a:off x="6942837" y="7259198"/>
            <a:ext cx="9525" cy="15240"/>
          </a:xfrm>
          <a:custGeom>
            <a:avLst/>
            <a:gdLst/>
            <a:ahLst/>
            <a:cxnLst/>
            <a:rect l="l" t="t" r="r" b="b"/>
            <a:pathLst>
              <a:path w="9525" h="15240">
                <a:moveTo>
                  <a:pt x="2285" y="0"/>
                </a:moveTo>
                <a:lnTo>
                  <a:pt x="0" y="762"/>
                </a:lnTo>
                <a:lnTo>
                  <a:pt x="9143" y="15239"/>
                </a:lnTo>
                <a:lnTo>
                  <a:pt x="2285" y="0"/>
                </a:lnTo>
              </a:path>
            </a:pathLst>
          </a:custGeom>
          <a:ln w="3175">
            <a:solidFill>
              <a:srgbClr val="000000"/>
            </a:solidFill>
          </a:ln>
        </p:spPr>
        <p:txBody>
          <a:bodyPr wrap="square" lIns="0" tIns="0" rIns="0" bIns="0" rtlCol="0"/>
          <a:lstStyle/>
          <a:p>
            <a:endParaRPr/>
          </a:p>
        </p:txBody>
      </p:sp>
      <p:sp>
        <p:nvSpPr>
          <p:cNvPr id="770" name="object 770"/>
          <p:cNvSpPr/>
          <p:nvPr/>
        </p:nvSpPr>
        <p:spPr>
          <a:xfrm>
            <a:off x="6940551" y="7259960"/>
            <a:ext cx="11430" cy="14604"/>
          </a:xfrm>
          <a:custGeom>
            <a:avLst/>
            <a:gdLst/>
            <a:ahLst/>
            <a:cxnLst/>
            <a:rect l="l" t="t" r="r" b="b"/>
            <a:pathLst>
              <a:path w="11429" h="14604">
                <a:moveTo>
                  <a:pt x="2286" y="0"/>
                </a:moveTo>
                <a:lnTo>
                  <a:pt x="0" y="1523"/>
                </a:lnTo>
                <a:lnTo>
                  <a:pt x="11429" y="14477"/>
                </a:lnTo>
                <a:lnTo>
                  <a:pt x="2286" y="0"/>
                </a:lnTo>
                <a:close/>
              </a:path>
            </a:pathLst>
          </a:custGeom>
          <a:solidFill>
            <a:srgbClr val="000000"/>
          </a:solidFill>
        </p:spPr>
        <p:txBody>
          <a:bodyPr wrap="square" lIns="0" tIns="0" rIns="0" bIns="0" rtlCol="0"/>
          <a:lstStyle/>
          <a:p>
            <a:endParaRPr/>
          </a:p>
        </p:txBody>
      </p:sp>
      <p:sp>
        <p:nvSpPr>
          <p:cNvPr id="771" name="object 771"/>
          <p:cNvSpPr/>
          <p:nvPr/>
        </p:nvSpPr>
        <p:spPr>
          <a:xfrm>
            <a:off x="6940551" y="7259960"/>
            <a:ext cx="11430" cy="14604"/>
          </a:xfrm>
          <a:custGeom>
            <a:avLst/>
            <a:gdLst/>
            <a:ahLst/>
            <a:cxnLst/>
            <a:rect l="l" t="t" r="r" b="b"/>
            <a:pathLst>
              <a:path w="11429" h="14604">
                <a:moveTo>
                  <a:pt x="2286" y="0"/>
                </a:moveTo>
                <a:lnTo>
                  <a:pt x="0" y="1523"/>
                </a:lnTo>
                <a:lnTo>
                  <a:pt x="11429" y="14477"/>
                </a:lnTo>
                <a:lnTo>
                  <a:pt x="2286" y="0"/>
                </a:lnTo>
              </a:path>
            </a:pathLst>
          </a:custGeom>
          <a:ln w="3175">
            <a:solidFill>
              <a:srgbClr val="000000"/>
            </a:solidFill>
          </a:ln>
        </p:spPr>
        <p:txBody>
          <a:bodyPr wrap="square" lIns="0" tIns="0" rIns="0" bIns="0" rtlCol="0"/>
          <a:lstStyle/>
          <a:p>
            <a:endParaRPr/>
          </a:p>
        </p:txBody>
      </p:sp>
      <p:sp>
        <p:nvSpPr>
          <p:cNvPr id="772" name="object 772"/>
          <p:cNvSpPr/>
          <p:nvPr/>
        </p:nvSpPr>
        <p:spPr>
          <a:xfrm>
            <a:off x="6939026" y="7261484"/>
            <a:ext cx="13335" cy="13335"/>
          </a:xfrm>
          <a:custGeom>
            <a:avLst/>
            <a:gdLst/>
            <a:ahLst/>
            <a:cxnLst/>
            <a:rect l="l" t="t" r="r" b="b"/>
            <a:pathLst>
              <a:path w="13335" h="13334">
                <a:moveTo>
                  <a:pt x="1524" y="0"/>
                </a:moveTo>
                <a:lnTo>
                  <a:pt x="0" y="1524"/>
                </a:lnTo>
                <a:lnTo>
                  <a:pt x="12953" y="12954"/>
                </a:lnTo>
                <a:lnTo>
                  <a:pt x="1524" y="0"/>
                </a:lnTo>
                <a:close/>
              </a:path>
            </a:pathLst>
          </a:custGeom>
          <a:solidFill>
            <a:srgbClr val="000000"/>
          </a:solidFill>
        </p:spPr>
        <p:txBody>
          <a:bodyPr wrap="square" lIns="0" tIns="0" rIns="0" bIns="0" rtlCol="0"/>
          <a:lstStyle/>
          <a:p>
            <a:endParaRPr/>
          </a:p>
        </p:txBody>
      </p:sp>
      <p:sp>
        <p:nvSpPr>
          <p:cNvPr id="773" name="object 773"/>
          <p:cNvSpPr/>
          <p:nvPr/>
        </p:nvSpPr>
        <p:spPr>
          <a:xfrm>
            <a:off x="6939026" y="7261484"/>
            <a:ext cx="13335" cy="13335"/>
          </a:xfrm>
          <a:custGeom>
            <a:avLst/>
            <a:gdLst/>
            <a:ahLst/>
            <a:cxnLst/>
            <a:rect l="l" t="t" r="r" b="b"/>
            <a:pathLst>
              <a:path w="13335" h="13334">
                <a:moveTo>
                  <a:pt x="1524" y="0"/>
                </a:moveTo>
                <a:lnTo>
                  <a:pt x="0" y="1524"/>
                </a:lnTo>
                <a:lnTo>
                  <a:pt x="12953" y="12954"/>
                </a:lnTo>
                <a:lnTo>
                  <a:pt x="1524" y="0"/>
                </a:lnTo>
              </a:path>
            </a:pathLst>
          </a:custGeom>
          <a:ln w="3175">
            <a:solidFill>
              <a:srgbClr val="000000"/>
            </a:solidFill>
          </a:ln>
        </p:spPr>
        <p:txBody>
          <a:bodyPr wrap="square" lIns="0" tIns="0" rIns="0" bIns="0" rtlCol="0"/>
          <a:lstStyle/>
          <a:p>
            <a:endParaRPr/>
          </a:p>
        </p:txBody>
      </p:sp>
      <p:sp>
        <p:nvSpPr>
          <p:cNvPr id="774" name="object 774"/>
          <p:cNvSpPr/>
          <p:nvPr/>
        </p:nvSpPr>
        <p:spPr>
          <a:xfrm>
            <a:off x="6937502" y="7263008"/>
            <a:ext cx="14604" cy="11430"/>
          </a:xfrm>
          <a:custGeom>
            <a:avLst/>
            <a:gdLst/>
            <a:ahLst/>
            <a:cxnLst/>
            <a:rect l="l" t="t" r="r" b="b"/>
            <a:pathLst>
              <a:path w="14604" h="11429">
                <a:moveTo>
                  <a:pt x="1524" y="0"/>
                </a:moveTo>
                <a:lnTo>
                  <a:pt x="0" y="2285"/>
                </a:lnTo>
                <a:lnTo>
                  <a:pt x="14477" y="11429"/>
                </a:lnTo>
                <a:lnTo>
                  <a:pt x="1524" y="0"/>
                </a:lnTo>
                <a:close/>
              </a:path>
            </a:pathLst>
          </a:custGeom>
          <a:solidFill>
            <a:srgbClr val="000000"/>
          </a:solidFill>
        </p:spPr>
        <p:txBody>
          <a:bodyPr wrap="square" lIns="0" tIns="0" rIns="0" bIns="0" rtlCol="0"/>
          <a:lstStyle/>
          <a:p>
            <a:endParaRPr/>
          </a:p>
        </p:txBody>
      </p:sp>
      <p:sp>
        <p:nvSpPr>
          <p:cNvPr id="775" name="object 775"/>
          <p:cNvSpPr/>
          <p:nvPr/>
        </p:nvSpPr>
        <p:spPr>
          <a:xfrm>
            <a:off x="6937502" y="7263008"/>
            <a:ext cx="14604" cy="11430"/>
          </a:xfrm>
          <a:custGeom>
            <a:avLst/>
            <a:gdLst/>
            <a:ahLst/>
            <a:cxnLst/>
            <a:rect l="l" t="t" r="r" b="b"/>
            <a:pathLst>
              <a:path w="14604" h="11429">
                <a:moveTo>
                  <a:pt x="1524" y="0"/>
                </a:moveTo>
                <a:lnTo>
                  <a:pt x="0" y="2285"/>
                </a:lnTo>
                <a:lnTo>
                  <a:pt x="14477" y="11429"/>
                </a:lnTo>
                <a:lnTo>
                  <a:pt x="1524" y="0"/>
                </a:lnTo>
              </a:path>
            </a:pathLst>
          </a:custGeom>
          <a:ln w="3175">
            <a:solidFill>
              <a:srgbClr val="000000"/>
            </a:solidFill>
          </a:ln>
        </p:spPr>
        <p:txBody>
          <a:bodyPr wrap="square" lIns="0" tIns="0" rIns="0" bIns="0" rtlCol="0"/>
          <a:lstStyle/>
          <a:p>
            <a:endParaRPr/>
          </a:p>
        </p:txBody>
      </p:sp>
      <p:sp>
        <p:nvSpPr>
          <p:cNvPr id="776" name="object 776"/>
          <p:cNvSpPr/>
          <p:nvPr/>
        </p:nvSpPr>
        <p:spPr>
          <a:xfrm>
            <a:off x="6936740" y="7265295"/>
            <a:ext cx="15240" cy="9525"/>
          </a:xfrm>
          <a:custGeom>
            <a:avLst/>
            <a:gdLst/>
            <a:ahLst/>
            <a:cxnLst/>
            <a:rect l="l" t="t" r="r" b="b"/>
            <a:pathLst>
              <a:path w="15239" h="9525">
                <a:moveTo>
                  <a:pt x="762" y="0"/>
                </a:moveTo>
                <a:lnTo>
                  <a:pt x="0" y="2286"/>
                </a:lnTo>
                <a:lnTo>
                  <a:pt x="15239" y="9144"/>
                </a:lnTo>
                <a:lnTo>
                  <a:pt x="762" y="0"/>
                </a:lnTo>
                <a:close/>
              </a:path>
            </a:pathLst>
          </a:custGeom>
          <a:solidFill>
            <a:srgbClr val="000000"/>
          </a:solidFill>
        </p:spPr>
        <p:txBody>
          <a:bodyPr wrap="square" lIns="0" tIns="0" rIns="0" bIns="0" rtlCol="0"/>
          <a:lstStyle/>
          <a:p>
            <a:endParaRPr/>
          </a:p>
        </p:txBody>
      </p:sp>
      <p:sp>
        <p:nvSpPr>
          <p:cNvPr id="777" name="object 777"/>
          <p:cNvSpPr/>
          <p:nvPr/>
        </p:nvSpPr>
        <p:spPr>
          <a:xfrm>
            <a:off x="6936740" y="7265295"/>
            <a:ext cx="15240" cy="9525"/>
          </a:xfrm>
          <a:custGeom>
            <a:avLst/>
            <a:gdLst/>
            <a:ahLst/>
            <a:cxnLst/>
            <a:rect l="l" t="t" r="r" b="b"/>
            <a:pathLst>
              <a:path w="15239" h="9525">
                <a:moveTo>
                  <a:pt x="762" y="0"/>
                </a:moveTo>
                <a:lnTo>
                  <a:pt x="0" y="2286"/>
                </a:lnTo>
                <a:lnTo>
                  <a:pt x="15239" y="9144"/>
                </a:lnTo>
                <a:lnTo>
                  <a:pt x="762" y="0"/>
                </a:lnTo>
              </a:path>
            </a:pathLst>
          </a:custGeom>
          <a:ln w="3175">
            <a:solidFill>
              <a:srgbClr val="000000"/>
            </a:solidFill>
          </a:ln>
        </p:spPr>
        <p:txBody>
          <a:bodyPr wrap="square" lIns="0" tIns="0" rIns="0" bIns="0" rtlCol="0"/>
          <a:lstStyle/>
          <a:p>
            <a:endParaRPr/>
          </a:p>
        </p:txBody>
      </p:sp>
      <p:sp>
        <p:nvSpPr>
          <p:cNvPr id="778" name="object 778"/>
          <p:cNvSpPr/>
          <p:nvPr/>
        </p:nvSpPr>
        <p:spPr>
          <a:xfrm>
            <a:off x="6935978" y="7267581"/>
            <a:ext cx="16510" cy="6985"/>
          </a:xfrm>
          <a:custGeom>
            <a:avLst/>
            <a:gdLst/>
            <a:ahLst/>
            <a:cxnLst/>
            <a:rect l="l" t="t" r="r" b="b"/>
            <a:pathLst>
              <a:path w="16510" h="6984">
                <a:moveTo>
                  <a:pt x="762" y="0"/>
                </a:moveTo>
                <a:lnTo>
                  <a:pt x="0" y="1524"/>
                </a:lnTo>
                <a:lnTo>
                  <a:pt x="16001" y="6858"/>
                </a:lnTo>
                <a:lnTo>
                  <a:pt x="762" y="0"/>
                </a:lnTo>
                <a:close/>
              </a:path>
            </a:pathLst>
          </a:custGeom>
          <a:solidFill>
            <a:srgbClr val="000000"/>
          </a:solidFill>
        </p:spPr>
        <p:txBody>
          <a:bodyPr wrap="square" lIns="0" tIns="0" rIns="0" bIns="0" rtlCol="0"/>
          <a:lstStyle/>
          <a:p>
            <a:endParaRPr/>
          </a:p>
        </p:txBody>
      </p:sp>
      <p:sp>
        <p:nvSpPr>
          <p:cNvPr id="779" name="object 779"/>
          <p:cNvSpPr/>
          <p:nvPr/>
        </p:nvSpPr>
        <p:spPr>
          <a:xfrm>
            <a:off x="6935978" y="7267581"/>
            <a:ext cx="16510" cy="6985"/>
          </a:xfrm>
          <a:custGeom>
            <a:avLst/>
            <a:gdLst/>
            <a:ahLst/>
            <a:cxnLst/>
            <a:rect l="l" t="t" r="r" b="b"/>
            <a:pathLst>
              <a:path w="16510" h="6984">
                <a:moveTo>
                  <a:pt x="762" y="0"/>
                </a:moveTo>
                <a:lnTo>
                  <a:pt x="0" y="1524"/>
                </a:lnTo>
                <a:lnTo>
                  <a:pt x="16001" y="6858"/>
                </a:lnTo>
                <a:lnTo>
                  <a:pt x="762" y="0"/>
                </a:lnTo>
              </a:path>
            </a:pathLst>
          </a:custGeom>
          <a:ln w="3175">
            <a:solidFill>
              <a:srgbClr val="000000"/>
            </a:solidFill>
          </a:ln>
        </p:spPr>
        <p:txBody>
          <a:bodyPr wrap="square" lIns="0" tIns="0" rIns="0" bIns="0" rtlCol="0"/>
          <a:lstStyle/>
          <a:p>
            <a:endParaRPr/>
          </a:p>
        </p:txBody>
      </p:sp>
      <p:sp>
        <p:nvSpPr>
          <p:cNvPr id="780" name="object 780"/>
          <p:cNvSpPr/>
          <p:nvPr/>
        </p:nvSpPr>
        <p:spPr>
          <a:xfrm>
            <a:off x="6935217" y="7269105"/>
            <a:ext cx="17145" cy="5715"/>
          </a:xfrm>
          <a:custGeom>
            <a:avLst/>
            <a:gdLst/>
            <a:ahLst/>
            <a:cxnLst/>
            <a:rect l="l" t="t" r="r" b="b"/>
            <a:pathLst>
              <a:path w="17145" h="5715">
                <a:moveTo>
                  <a:pt x="762" y="0"/>
                </a:moveTo>
                <a:lnTo>
                  <a:pt x="0" y="3048"/>
                </a:lnTo>
                <a:lnTo>
                  <a:pt x="16763" y="5334"/>
                </a:lnTo>
                <a:lnTo>
                  <a:pt x="762" y="0"/>
                </a:lnTo>
                <a:close/>
              </a:path>
            </a:pathLst>
          </a:custGeom>
          <a:solidFill>
            <a:srgbClr val="000000"/>
          </a:solidFill>
        </p:spPr>
        <p:txBody>
          <a:bodyPr wrap="square" lIns="0" tIns="0" rIns="0" bIns="0" rtlCol="0"/>
          <a:lstStyle/>
          <a:p>
            <a:endParaRPr/>
          </a:p>
        </p:txBody>
      </p:sp>
      <p:sp>
        <p:nvSpPr>
          <p:cNvPr id="781" name="object 781"/>
          <p:cNvSpPr/>
          <p:nvPr/>
        </p:nvSpPr>
        <p:spPr>
          <a:xfrm>
            <a:off x="6935217" y="7269105"/>
            <a:ext cx="17145" cy="5715"/>
          </a:xfrm>
          <a:custGeom>
            <a:avLst/>
            <a:gdLst/>
            <a:ahLst/>
            <a:cxnLst/>
            <a:rect l="l" t="t" r="r" b="b"/>
            <a:pathLst>
              <a:path w="17145" h="5715">
                <a:moveTo>
                  <a:pt x="762" y="0"/>
                </a:moveTo>
                <a:lnTo>
                  <a:pt x="0" y="3048"/>
                </a:lnTo>
                <a:lnTo>
                  <a:pt x="16763" y="5334"/>
                </a:lnTo>
                <a:lnTo>
                  <a:pt x="762" y="0"/>
                </a:lnTo>
              </a:path>
            </a:pathLst>
          </a:custGeom>
          <a:ln w="3175">
            <a:solidFill>
              <a:srgbClr val="000000"/>
            </a:solidFill>
          </a:ln>
        </p:spPr>
        <p:txBody>
          <a:bodyPr wrap="square" lIns="0" tIns="0" rIns="0" bIns="0" rtlCol="0"/>
          <a:lstStyle/>
          <a:p>
            <a:endParaRPr/>
          </a:p>
        </p:txBody>
      </p:sp>
      <p:sp>
        <p:nvSpPr>
          <p:cNvPr id="782" name="object 782"/>
          <p:cNvSpPr/>
          <p:nvPr/>
        </p:nvSpPr>
        <p:spPr>
          <a:xfrm>
            <a:off x="6935217" y="7272153"/>
            <a:ext cx="17145" cy="2540"/>
          </a:xfrm>
          <a:custGeom>
            <a:avLst/>
            <a:gdLst/>
            <a:ahLst/>
            <a:cxnLst/>
            <a:rect l="l" t="t" r="r" b="b"/>
            <a:pathLst>
              <a:path w="17145" h="2540">
                <a:moveTo>
                  <a:pt x="0" y="0"/>
                </a:moveTo>
                <a:lnTo>
                  <a:pt x="0" y="2286"/>
                </a:lnTo>
                <a:lnTo>
                  <a:pt x="16763" y="2286"/>
                </a:lnTo>
                <a:lnTo>
                  <a:pt x="0" y="0"/>
                </a:lnTo>
                <a:close/>
              </a:path>
            </a:pathLst>
          </a:custGeom>
          <a:solidFill>
            <a:srgbClr val="000000"/>
          </a:solidFill>
        </p:spPr>
        <p:txBody>
          <a:bodyPr wrap="square" lIns="0" tIns="0" rIns="0" bIns="0" rtlCol="0"/>
          <a:lstStyle/>
          <a:p>
            <a:endParaRPr/>
          </a:p>
        </p:txBody>
      </p:sp>
      <p:sp>
        <p:nvSpPr>
          <p:cNvPr id="783" name="object 783"/>
          <p:cNvSpPr/>
          <p:nvPr/>
        </p:nvSpPr>
        <p:spPr>
          <a:xfrm>
            <a:off x="6935217" y="7272153"/>
            <a:ext cx="17145" cy="2540"/>
          </a:xfrm>
          <a:custGeom>
            <a:avLst/>
            <a:gdLst/>
            <a:ahLst/>
            <a:cxnLst/>
            <a:rect l="l" t="t" r="r" b="b"/>
            <a:pathLst>
              <a:path w="17145" h="2540">
                <a:moveTo>
                  <a:pt x="0" y="0"/>
                </a:moveTo>
                <a:lnTo>
                  <a:pt x="0" y="2286"/>
                </a:lnTo>
                <a:lnTo>
                  <a:pt x="16763" y="2286"/>
                </a:lnTo>
                <a:lnTo>
                  <a:pt x="0" y="0"/>
                </a:lnTo>
              </a:path>
            </a:pathLst>
          </a:custGeom>
          <a:ln w="3175">
            <a:solidFill>
              <a:srgbClr val="000000"/>
            </a:solidFill>
          </a:ln>
        </p:spPr>
        <p:txBody>
          <a:bodyPr wrap="square" lIns="0" tIns="0" rIns="0" bIns="0" rtlCol="0"/>
          <a:lstStyle/>
          <a:p>
            <a:endParaRPr/>
          </a:p>
        </p:txBody>
      </p:sp>
      <p:sp>
        <p:nvSpPr>
          <p:cNvPr id="784" name="object 784"/>
          <p:cNvSpPr/>
          <p:nvPr/>
        </p:nvSpPr>
        <p:spPr>
          <a:xfrm>
            <a:off x="6935217" y="7274438"/>
            <a:ext cx="17145" cy="2540"/>
          </a:xfrm>
          <a:custGeom>
            <a:avLst/>
            <a:gdLst/>
            <a:ahLst/>
            <a:cxnLst/>
            <a:rect l="l" t="t" r="r" b="b"/>
            <a:pathLst>
              <a:path w="17145" h="2540">
                <a:moveTo>
                  <a:pt x="16763" y="0"/>
                </a:moveTo>
                <a:lnTo>
                  <a:pt x="0" y="0"/>
                </a:lnTo>
                <a:lnTo>
                  <a:pt x="0" y="2286"/>
                </a:lnTo>
                <a:lnTo>
                  <a:pt x="16763" y="0"/>
                </a:lnTo>
                <a:close/>
              </a:path>
            </a:pathLst>
          </a:custGeom>
          <a:solidFill>
            <a:srgbClr val="000000"/>
          </a:solidFill>
        </p:spPr>
        <p:txBody>
          <a:bodyPr wrap="square" lIns="0" tIns="0" rIns="0" bIns="0" rtlCol="0"/>
          <a:lstStyle/>
          <a:p>
            <a:endParaRPr/>
          </a:p>
        </p:txBody>
      </p:sp>
      <p:sp>
        <p:nvSpPr>
          <p:cNvPr id="785" name="object 785"/>
          <p:cNvSpPr/>
          <p:nvPr/>
        </p:nvSpPr>
        <p:spPr>
          <a:xfrm>
            <a:off x="6935217" y="7274438"/>
            <a:ext cx="17145" cy="2540"/>
          </a:xfrm>
          <a:custGeom>
            <a:avLst/>
            <a:gdLst/>
            <a:ahLst/>
            <a:cxnLst/>
            <a:rect l="l" t="t" r="r" b="b"/>
            <a:pathLst>
              <a:path w="17145" h="2540">
                <a:moveTo>
                  <a:pt x="0" y="0"/>
                </a:moveTo>
                <a:lnTo>
                  <a:pt x="0" y="2286"/>
                </a:lnTo>
                <a:lnTo>
                  <a:pt x="16763" y="0"/>
                </a:lnTo>
                <a:lnTo>
                  <a:pt x="0" y="0"/>
                </a:lnTo>
              </a:path>
            </a:pathLst>
          </a:custGeom>
          <a:ln w="3175">
            <a:solidFill>
              <a:srgbClr val="000000"/>
            </a:solidFill>
          </a:ln>
        </p:spPr>
        <p:txBody>
          <a:bodyPr wrap="square" lIns="0" tIns="0" rIns="0" bIns="0" rtlCol="0"/>
          <a:lstStyle/>
          <a:p>
            <a:endParaRPr/>
          </a:p>
        </p:txBody>
      </p:sp>
      <p:sp>
        <p:nvSpPr>
          <p:cNvPr id="786" name="object 786"/>
          <p:cNvSpPr/>
          <p:nvPr/>
        </p:nvSpPr>
        <p:spPr>
          <a:xfrm>
            <a:off x="6935217" y="7274438"/>
            <a:ext cx="17145" cy="5080"/>
          </a:xfrm>
          <a:custGeom>
            <a:avLst/>
            <a:gdLst/>
            <a:ahLst/>
            <a:cxnLst/>
            <a:rect l="l" t="t" r="r" b="b"/>
            <a:pathLst>
              <a:path w="17145" h="5079">
                <a:moveTo>
                  <a:pt x="16763" y="0"/>
                </a:moveTo>
                <a:lnTo>
                  <a:pt x="0" y="2286"/>
                </a:lnTo>
                <a:lnTo>
                  <a:pt x="762" y="4572"/>
                </a:lnTo>
                <a:lnTo>
                  <a:pt x="16763" y="0"/>
                </a:lnTo>
                <a:close/>
              </a:path>
            </a:pathLst>
          </a:custGeom>
          <a:solidFill>
            <a:srgbClr val="000000"/>
          </a:solidFill>
        </p:spPr>
        <p:txBody>
          <a:bodyPr wrap="square" lIns="0" tIns="0" rIns="0" bIns="0" rtlCol="0"/>
          <a:lstStyle/>
          <a:p>
            <a:endParaRPr/>
          </a:p>
        </p:txBody>
      </p:sp>
      <p:sp>
        <p:nvSpPr>
          <p:cNvPr id="787" name="object 787"/>
          <p:cNvSpPr/>
          <p:nvPr/>
        </p:nvSpPr>
        <p:spPr>
          <a:xfrm>
            <a:off x="6935217" y="7274438"/>
            <a:ext cx="17145" cy="5080"/>
          </a:xfrm>
          <a:custGeom>
            <a:avLst/>
            <a:gdLst/>
            <a:ahLst/>
            <a:cxnLst/>
            <a:rect l="l" t="t" r="r" b="b"/>
            <a:pathLst>
              <a:path w="17145" h="5079">
                <a:moveTo>
                  <a:pt x="0" y="2286"/>
                </a:moveTo>
                <a:lnTo>
                  <a:pt x="762" y="4572"/>
                </a:lnTo>
                <a:lnTo>
                  <a:pt x="16763" y="0"/>
                </a:lnTo>
                <a:lnTo>
                  <a:pt x="0" y="2286"/>
                </a:lnTo>
              </a:path>
            </a:pathLst>
          </a:custGeom>
          <a:ln w="3175">
            <a:solidFill>
              <a:srgbClr val="000000"/>
            </a:solidFill>
          </a:ln>
        </p:spPr>
        <p:txBody>
          <a:bodyPr wrap="square" lIns="0" tIns="0" rIns="0" bIns="0" rtlCol="0"/>
          <a:lstStyle/>
          <a:p>
            <a:endParaRPr/>
          </a:p>
        </p:txBody>
      </p:sp>
      <p:sp>
        <p:nvSpPr>
          <p:cNvPr id="788" name="object 788"/>
          <p:cNvSpPr/>
          <p:nvPr/>
        </p:nvSpPr>
        <p:spPr>
          <a:xfrm>
            <a:off x="6935978" y="7274438"/>
            <a:ext cx="16510" cy="6985"/>
          </a:xfrm>
          <a:custGeom>
            <a:avLst/>
            <a:gdLst/>
            <a:ahLst/>
            <a:cxnLst/>
            <a:rect l="l" t="t" r="r" b="b"/>
            <a:pathLst>
              <a:path w="16510" h="6984">
                <a:moveTo>
                  <a:pt x="16001" y="0"/>
                </a:moveTo>
                <a:lnTo>
                  <a:pt x="0" y="4572"/>
                </a:lnTo>
                <a:lnTo>
                  <a:pt x="762" y="6858"/>
                </a:lnTo>
                <a:lnTo>
                  <a:pt x="16001" y="0"/>
                </a:lnTo>
                <a:close/>
              </a:path>
            </a:pathLst>
          </a:custGeom>
          <a:solidFill>
            <a:srgbClr val="000000"/>
          </a:solidFill>
        </p:spPr>
        <p:txBody>
          <a:bodyPr wrap="square" lIns="0" tIns="0" rIns="0" bIns="0" rtlCol="0"/>
          <a:lstStyle/>
          <a:p>
            <a:endParaRPr/>
          </a:p>
        </p:txBody>
      </p:sp>
      <p:sp>
        <p:nvSpPr>
          <p:cNvPr id="789" name="object 789"/>
          <p:cNvSpPr/>
          <p:nvPr/>
        </p:nvSpPr>
        <p:spPr>
          <a:xfrm>
            <a:off x="6935978" y="7274438"/>
            <a:ext cx="16510" cy="6985"/>
          </a:xfrm>
          <a:custGeom>
            <a:avLst/>
            <a:gdLst/>
            <a:ahLst/>
            <a:cxnLst/>
            <a:rect l="l" t="t" r="r" b="b"/>
            <a:pathLst>
              <a:path w="16510" h="6984">
                <a:moveTo>
                  <a:pt x="0" y="4572"/>
                </a:moveTo>
                <a:lnTo>
                  <a:pt x="762" y="6858"/>
                </a:lnTo>
                <a:lnTo>
                  <a:pt x="16001" y="0"/>
                </a:lnTo>
                <a:lnTo>
                  <a:pt x="0" y="4572"/>
                </a:lnTo>
              </a:path>
            </a:pathLst>
          </a:custGeom>
          <a:ln w="3175">
            <a:solidFill>
              <a:srgbClr val="000000"/>
            </a:solidFill>
          </a:ln>
        </p:spPr>
        <p:txBody>
          <a:bodyPr wrap="square" lIns="0" tIns="0" rIns="0" bIns="0" rtlCol="0"/>
          <a:lstStyle/>
          <a:p>
            <a:endParaRPr/>
          </a:p>
        </p:txBody>
      </p:sp>
      <p:sp>
        <p:nvSpPr>
          <p:cNvPr id="790" name="object 790"/>
          <p:cNvSpPr/>
          <p:nvPr/>
        </p:nvSpPr>
        <p:spPr>
          <a:xfrm>
            <a:off x="6936740" y="7274438"/>
            <a:ext cx="15240" cy="8890"/>
          </a:xfrm>
          <a:custGeom>
            <a:avLst/>
            <a:gdLst/>
            <a:ahLst/>
            <a:cxnLst/>
            <a:rect l="l" t="t" r="r" b="b"/>
            <a:pathLst>
              <a:path w="15239" h="8890">
                <a:moveTo>
                  <a:pt x="15239" y="0"/>
                </a:moveTo>
                <a:lnTo>
                  <a:pt x="0" y="6858"/>
                </a:lnTo>
                <a:lnTo>
                  <a:pt x="762" y="8382"/>
                </a:lnTo>
                <a:lnTo>
                  <a:pt x="15239" y="0"/>
                </a:lnTo>
                <a:close/>
              </a:path>
            </a:pathLst>
          </a:custGeom>
          <a:solidFill>
            <a:srgbClr val="000000"/>
          </a:solidFill>
        </p:spPr>
        <p:txBody>
          <a:bodyPr wrap="square" lIns="0" tIns="0" rIns="0" bIns="0" rtlCol="0"/>
          <a:lstStyle/>
          <a:p>
            <a:endParaRPr/>
          </a:p>
        </p:txBody>
      </p:sp>
      <p:sp>
        <p:nvSpPr>
          <p:cNvPr id="791" name="object 791"/>
          <p:cNvSpPr/>
          <p:nvPr/>
        </p:nvSpPr>
        <p:spPr>
          <a:xfrm>
            <a:off x="6936740" y="7274438"/>
            <a:ext cx="15240" cy="8890"/>
          </a:xfrm>
          <a:custGeom>
            <a:avLst/>
            <a:gdLst/>
            <a:ahLst/>
            <a:cxnLst/>
            <a:rect l="l" t="t" r="r" b="b"/>
            <a:pathLst>
              <a:path w="15239" h="8890">
                <a:moveTo>
                  <a:pt x="0" y="6858"/>
                </a:moveTo>
                <a:lnTo>
                  <a:pt x="762" y="8382"/>
                </a:lnTo>
                <a:lnTo>
                  <a:pt x="15239" y="0"/>
                </a:lnTo>
                <a:lnTo>
                  <a:pt x="0" y="6858"/>
                </a:lnTo>
              </a:path>
            </a:pathLst>
          </a:custGeom>
          <a:ln w="3175">
            <a:solidFill>
              <a:srgbClr val="000000"/>
            </a:solidFill>
          </a:ln>
        </p:spPr>
        <p:txBody>
          <a:bodyPr wrap="square" lIns="0" tIns="0" rIns="0" bIns="0" rtlCol="0"/>
          <a:lstStyle/>
          <a:p>
            <a:endParaRPr/>
          </a:p>
        </p:txBody>
      </p:sp>
      <p:sp>
        <p:nvSpPr>
          <p:cNvPr id="792" name="object 792"/>
          <p:cNvSpPr/>
          <p:nvPr/>
        </p:nvSpPr>
        <p:spPr>
          <a:xfrm>
            <a:off x="6937502" y="7274438"/>
            <a:ext cx="14604" cy="10795"/>
          </a:xfrm>
          <a:custGeom>
            <a:avLst/>
            <a:gdLst/>
            <a:ahLst/>
            <a:cxnLst/>
            <a:rect l="l" t="t" r="r" b="b"/>
            <a:pathLst>
              <a:path w="14604" h="10795">
                <a:moveTo>
                  <a:pt x="14477" y="0"/>
                </a:moveTo>
                <a:lnTo>
                  <a:pt x="0" y="8382"/>
                </a:lnTo>
                <a:lnTo>
                  <a:pt x="1524" y="10668"/>
                </a:lnTo>
                <a:lnTo>
                  <a:pt x="14477" y="0"/>
                </a:lnTo>
                <a:close/>
              </a:path>
            </a:pathLst>
          </a:custGeom>
          <a:solidFill>
            <a:srgbClr val="000000"/>
          </a:solidFill>
        </p:spPr>
        <p:txBody>
          <a:bodyPr wrap="square" lIns="0" tIns="0" rIns="0" bIns="0" rtlCol="0"/>
          <a:lstStyle/>
          <a:p>
            <a:endParaRPr/>
          </a:p>
        </p:txBody>
      </p:sp>
      <p:sp>
        <p:nvSpPr>
          <p:cNvPr id="793" name="object 793"/>
          <p:cNvSpPr/>
          <p:nvPr/>
        </p:nvSpPr>
        <p:spPr>
          <a:xfrm>
            <a:off x="6937502" y="7274438"/>
            <a:ext cx="14604" cy="10795"/>
          </a:xfrm>
          <a:custGeom>
            <a:avLst/>
            <a:gdLst/>
            <a:ahLst/>
            <a:cxnLst/>
            <a:rect l="l" t="t" r="r" b="b"/>
            <a:pathLst>
              <a:path w="14604" h="10795">
                <a:moveTo>
                  <a:pt x="0" y="8382"/>
                </a:moveTo>
                <a:lnTo>
                  <a:pt x="1524" y="10668"/>
                </a:lnTo>
                <a:lnTo>
                  <a:pt x="14477" y="0"/>
                </a:lnTo>
                <a:lnTo>
                  <a:pt x="0" y="8382"/>
                </a:lnTo>
              </a:path>
            </a:pathLst>
          </a:custGeom>
          <a:ln w="3175">
            <a:solidFill>
              <a:srgbClr val="000000"/>
            </a:solidFill>
          </a:ln>
        </p:spPr>
        <p:txBody>
          <a:bodyPr wrap="square" lIns="0" tIns="0" rIns="0" bIns="0" rtlCol="0"/>
          <a:lstStyle/>
          <a:p>
            <a:endParaRPr/>
          </a:p>
        </p:txBody>
      </p:sp>
      <p:sp>
        <p:nvSpPr>
          <p:cNvPr id="794" name="object 794"/>
          <p:cNvSpPr/>
          <p:nvPr/>
        </p:nvSpPr>
        <p:spPr>
          <a:xfrm>
            <a:off x="6939026" y="7274438"/>
            <a:ext cx="13335" cy="12700"/>
          </a:xfrm>
          <a:custGeom>
            <a:avLst/>
            <a:gdLst/>
            <a:ahLst/>
            <a:cxnLst/>
            <a:rect l="l" t="t" r="r" b="b"/>
            <a:pathLst>
              <a:path w="13335" h="12700">
                <a:moveTo>
                  <a:pt x="12953" y="0"/>
                </a:moveTo>
                <a:lnTo>
                  <a:pt x="0" y="10668"/>
                </a:lnTo>
                <a:lnTo>
                  <a:pt x="1524" y="12192"/>
                </a:lnTo>
                <a:lnTo>
                  <a:pt x="12953" y="0"/>
                </a:lnTo>
                <a:close/>
              </a:path>
            </a:pathLst>
          </a:custGeom>
          <a:solidFill>
            <a:srgbClr val="000000"/>
          </a:solidFill>
        </p:spPr>
        <p:txBody>
          <a:bodyPr wrap="square" lIns="0" tIns="0" rIns="0" bIns="0" rtlCol="0"/>
          <a:lstStyle/>
          <a:p>
            <a:endParaRPr/>
          </a:p>
        </p:txBody>
      </p:sp>
      <p:sp>
        <p:nvSpPr>
          <p:cNvPr id="795" name="object 795"/>
          <p:cNvSpPr/>
          <p:nvPr/>
        </p:nvSpPr>
        <p:spPr>
          <a:xfrm>
            <a:off x="6939026" y="7274438"/>
            <a:ext cx="13335" cy="12700"/>
          </a:xfrm>
          <a:custGeom>
            <a:avLst/>
            <a:gdLst/>
            <a:ahLst/>
            <a:cxnLst/>
            <a:rect l="l" t="t" r="r" b="b"/>
            <a:pathLst>
              <a:path w="13335" h="12700">
                <a:moveTo>
                  <a:pt x="0" y="10668"/>
                </a:moveTo>
                <a:lnTo>
                  <a:pt x="1524" y="12192"/>
                </a:lnTo>
                <a:lnTo>
                  <a:pt x="12953" y="0"/>
                </a:lnTo>
                <a:lnTo>
                  <a:pt x="0" y="10668"/>
                </a:lnTo>
              </a:path>
            </a:pathLst>
          </a:custGeom>
          <a:ln w="3175">
            <a:solidFill>
              <a:srgbClr val="000000"/>
            </a:solidFill>
          </a:ln>
        </p:spPr>
        <p:txBody>
          <a:bodyPr wrap="square" lIns="0" tIns="0" rIns="0" bIns="0" rtlCol="0"/>
          <a:lstStyle/>
          <a:p>
            <a:endParaRPr/>
          </a:p>
        </p:txBody>
      </p:sp>
      <p:sp>
        <p:nvSpPr>
          <p:cNvPr id="796" name="object 796"/>
          <p:cNvSpPr/>
          <p:nvPr/>
        </p:nvSpPr>
        <p:spPr>
          <a:xfrm>
            <a:off x="6940551" y="7274438"/>
            <a:ext cx="11430" cy="13970"/>
          </a:xfrm>
          <a:custGeom>
            <a:avLst/>
            <a:gdLst/>
            <a:ahLst/>
            <a:cxnLst/>
            <a:rect l="l" t="t" r="r" b="b"/>
            <a:pathLst>
              <a:path w="11429" h="13970">
                <a:moveTo>
                  <a:pt x="11429" y="0"/>
                </a:moveTo>
                <a:lnTo>
                  <a:pt x="0" y="12192"/>
                </a:lnTo>
                <a:lnTo>
                  <a:pt x="2286" y="13716"/>
                </a:lnTo>
                <a:lnTo>
                  <a:pt x="11429" y="0"/>
                </a:lnTo>
                <a:close/>
              </a:path>
            </a:pathLst>
          </a:custGeom>
          <a:solidFill>
            <a:srgbClr val="000000"/>
          </a:solidFill>
        </p:spPr>
        <p:txBody>
          <a:bodyPr wrap="square" lIns="0" tIns="0" rIns="0" bIns="0" rtlCol="0"/>
          <a:lstStyle/>
          <a:p>
            <a:endParaRPr/>
          </a:p>
        </p:txBody>
      </p:sp>
      <p:sp>
        <p:nvSpPr>
          <p:cNvPr id="797" name="object 797"/>
          <p:cNvSpPr/>
          <p:nvPr/>
        </p:nvSpPr>
        <p:spPr>
          <a:xfrm>
            <a:off x="6940551" y="7274438"/>
            <a:ext cx="11430" cy="13970"/>
          </a:xfrm>
          <a:custGeom>
            <a:avLst/>
            <a:gdLst/>
            <a:ahLst/>
            <a:cxnLst/>
            <a:rect l="l" t="t" r="r" b="b"/>
            <a:pathLst>
              <a:path w="11429" h="13970">
                <a:moveTo>
                  <a:pt x="0" y="12192"/>
                </a:moveTo>
                <a:lnTo>
                  <a:pt x="2286" y="13716"/>
                </a:lnTo>
                <a:lnTo>
                  <a:pt x="11429" y="0"/>
                </a:lnTo>
                <a:lnTo>
                  <a:pt x="0" y="12192"/>
                </a:lnTo>
              </a:path>
            </a:pathLst>
          </a:custGeom>
          <a:ln w="3175">
            <a:solidFill>
              <a:srgbClr val="000000"/>
            </a:solidFill>
          </a:ln>
        </p:spPr>
        <p:txBody>
          <a:bodyPr wrap="square" lIns="0" tIns="0" rIns="0" bIns="0" rtlCol="0"/>
          <a:lstStyle/>
          <a:p>
            <a:endParaRPr/>
          </a:p>
        </p:txBody>
      </p:sp>
      <p:sp>
        <p:nvSpPr>
          <p:cNvPr id="798" name="object 798"/>
          <p:cNvSpPr/>
          <p:nvPr/>
        </p:nvSpPr>
        <p:spPr>
          <a:xfrm>
            <a:off x="6942837" y="7274438"/>
            <a:ext cx="9525" cy="14604"/>
          </a:xfrm>
          <a:custGeom>
            <a:avLst/>
            <a:gdLst/>
            <a:ahLst/>
            <a:cxnLst/>
            <a:rect l="l" t="t" r="r" b="b"/>
            <a:pathLst>
              <a:path w="9525" h="14604">
                <a:moveTo>
                  <a:pt x="9143" y="0"/>
                </a:moveTo>
                <a:lnTo>
                  <a:pt x="0" y="13716"/>
                </a:lnTo>
                <a:lnTo>
                  <a:pt x="2285" y="14478"/>
                </a:lnTo>
                <a:lnTo>
                  <a:pt x="9143" y="0"/>
                </a:lnTo>
                <a:close/>
              </a:path>
            </a:pathLst>
          </a:custGeom>
          <a:solidFill>
            <a:srgbClr val="000000"/>
          </a:solidFill>
        </p:spPr>
        <p:txBody>
          <a:bodyPr wrap="square" lIns="0" tIns="0" rIns="0" bIns="0" rtlCol="0"/>
          <a:lstStyle/>
          <a:p>
            <a:endParaRPr/>
          </a:p>
        </p:txBody>
      </p:sp>
      <p:sp>
        <p:nvSpPr>
          <p:cNvPr id="799" name="object 799"/>
          <p:cNvSpPr/>
          <p:nvPr/>
        </p:nvSpPr>
        <p:spPr>
          <a:xfrm>
            <a:off x="6942837" y="7274438"/>
            <a:ext cx="9525" cy="14604"/>
          </a:xfrm>
          <a:custGeom>
            <a:avLst/>
            <a:gdLst/>
            <a:ahLst/>
            <a:cxnLst/>
            <a:rect l="l" t="t" r="r" b="b"/>
            <a:pathLst>
              <a:path w="9525" h="14604">
                <a:moveTo>
                  <a:pt x="0" y="13716"/>
                </a:moveTo>
                <a:lnTo>
                  <a:pt x="2285" y="14478"/>
                </a:lnTo>
                <a:lnTo>
                  <a:pt x="9143" y="0"/>
                </a:lnTo>
                <a:lnTo>
                  <a:pt x="0" y="13716"/>
                </a:lnTo>
              </a:path>
            </a:pathLst>
          </a:custGeom>
          <a:ln w="3175">
            <a:solidFill>
              <a:srgbClr val="000000"/>
            </a:solidFill>
          </a:ln>
        </p:spPr>
        <p:txBody>
          <a:bodyPr wrap="square" lIns="0" tIns="0" rIns="0" bIns="0" rtlCol="0"/>
          <a:lstStyle/>
          <a:p>
            <a:endParaRPr/>
          </a:p>
        </p:txBody>
      </p:sp>
      <p:sp>
        <p:nvSpPr>
          <p:cNvPr id="800" name="object 800"/>
          <p:cNvSpPr/>
          <p:nvPr/>
        </p:nvSpPr>
        <p:spPr>
          <a:xfrm>
            <a:off x="6945122" y="7274438"/>
            <a:ext cx="6985" cy="15240"/>
          </a:xfrm>
          <a:custGeom>
            <a:avLst/>
            <a:gdLst/>
            <a:ahLst/>
            <a:cxnLst/>
            <a:rect l="l" t="t" r="r" b="b"/>
            <a:pathLst>
              <a:path w="6985" h="15240">
                <a:moveTo>
                  <a:pt x="6858" y="0"/>
                </a:moveTo>
                <a:lnTo>
                  <a:pt x="0" y="14478"/>
                </a:lnTo>
                <a:lnTo>
                  <a:pt x="1524" y="15240"/>
                </a:lnTo>
                <a:lnTo>
                  <a:pt x="6858" y="0"/>
                </a:lnTo>
                <a:close/>
              </a:path>
            </a:pathLst>
          </a:custGeom>
          <a:solidFill>
            <a:srgbClr val="000000"/>
          </a:solidFill>
        </p:spPr>
        <p:txBody>
          <a:bodyPr wrap="square" lIns="0" tIns="0" rIns="0" bIns="0" rtlCol="0"/>
          <a:lstStyle/>
          <a:p>
            <a:endParaRPr/>
          </a:p>
        </p:txBody>
      </p:sp>
      <p:sp>
        <p:nvSpPr>
          <p:cNvPr id="801" name="object 801"/>
          <p:cNvSpPr/>
          <p:nvPr/>
        </p:nvSpPr>
        <p:spPr>
          <a:xfrm>
            <a:off x="6945122" y="7274438"/>
            <a:ext cx="6985" cy="15240"/>
          </a:xfrm>
          <a:custGeom>
            <a:avLst/>
            <a:gdLst/>
            <a:ahLst/>
            <a:cxnLst/>
            <a:rect l="l" t="t" r="r" b="b"/>
            <a:pathLst>
              <a:path w="6985" h="15240">
                <a:moveTo>
                  <a:pt x="0" y="14478"/>
                </a:moveTo>
                <a:lnTo>
                  <a:pt x="1524" y="15240"/>
                </a:lnTo>
                <a:lnTo>
                  <a:pt x="6858" y="0"/>
                </a:lnTo>
                <a:lnTo>
                  <a:pt x="0" y="14478"/>
                </a:lnTo>
              </a:path>
            </a:pathLst>
          </a:custGeom>
          <a:ln w="3175">
            <a:solidFill>
              <a:srgbClr val="000000"/>
            </a:solidFill>
          </a:ln>
        </p:spPr>
        <p:txBody>
          <a:bodyPr wrap="square" lIns="0" tIns="0" rIns="0" bIns="0" rtlCol="0"/>
          <a:lstStyle/>
          <a:p>
            <a:endParaRPr/>
          </a:p>
        </p:txBody>
      </p:sp>
      <p:sp>
        <p:nvSpPr>
          <p:cNvPr id="802" name="object 802"/>
          <p:cNvSpPr/>
          <p:nvPr/>
        </p:nvSpPr>
        <p:spPr>
          <a:xfrm>
            <a:off x="6946646" y="7274438"/>
            <a:ext cx="5715" cy="16510"/>
          </a:xfrm>
          <a:custGeom>
            <a:avLst/>
            <a:gdLst/>
            <a:ahLst/>
            <a:cxnLst/>
            <a:rect l="l" t="t" r="r" b="b"/>
            <a:pathLst>
              <a:path w="5714" h="16509">
                <a:moveTo>
                  <a:pt x="0" y="15240"/>
                </a:moveTo>
                <a:lnTo>
                  <a:pt x="2286" y="16002"/>
                </a:lnTo>
                <a:lnTo>
                  <a:pt x="5334" y="0"/>
                </a:lnTo>
                <a:lnTo>
                  <a:pt x="0" y="15240"/>
                </a:lnTo>
              </a:path>
            </a:pathLst>
          </a:custGeom>
          <a:ln w="3175">
            <a:solidFill>
              <a:srgbClr val="000000"/>
            </a:solidFill>
          </a:ln>
        </p:spPr>
        <p:txBody>
          <a:bodyPr wrap="square" lIns="0" tIns="0" rIns="0" bIns="0" rtlCol="0"/>
          <a:lstStyle/>
          <a:p>
            <a:endParaRPr/>
          </a:p>
        </p:txBody>
      </p:sp>
      <p:sp>
        <p:nvSpPr>
          <p:cNvPr id="803" name="object 803"/>
          <p:cNvSpPr/>
          <p:nvPr/>
        </p:nvSpPr>
        <p:spPr>
          <a:xfrm>
            <a:off x="6948932" y="7274438"/>
            <a:ext cx="3175" cy="16510"/>
          </a:xfrm>
          <a:custGeom>
            <a:avLst/>
            <a:gdLst/>
            <a:ahLst/>
            <a:cxnLst/>
            <a:rect l="l" t="t" r="r" b="b"/>
            <a:pathLst>
              <a:path w="3175" h="16509">
                <a:moveTo>
                  <a:pt x="0" y="16002"/>
                </a:moveTo>
                <a:lnTo>
                  <a:pt x="3048" y="16002"/>
                </a:lnTo>
                <a:lnTo>
                  <a:pt x="3048" y="0"/>
                </a:lnTo>
                <a:lnTo>
                  <a:pt x="0" y="16002"/>
                </a:lnTo>
              </a:path>
            </a:pathLst>
          </a:custGeom>
          <a:ln w="3175">
            <a:solidFill>
              <a:srgbClr val="000000"/>
            </a:solidFill>
          </a:ln>
        </p:spPr>
        <p:txBody>
          <a:bodyPr wrap="square" lIns="0" tIns="0" rIns="0" bIns="0" rtlCol="0"/>
          <a:lstStyle/>
          <a:p>
            <a:endParaRPr/>
          </a:p>
        </p:txBody>
      </p:sp>
      <p:sp>
        <p:nvSpPr>
          <p:cNvPr id="804" name="object 804"/>
          <p:cNvSpPr/>
          <p:nvPr/>
        </p:nvSpPr>
        <p:spPr>
          <a:xfrm>
            <a:off x="6951981" y="7274438"/>
            <a:ext cx="2540" cy="16510"/>
          </a:xfrm>
          <a:custGeom>
            <a:avLst/>
            <a:gdLst/>
            <a:ahLst/>
            <a:cxnLst/>
            <a:rect l="l" t="t" r="r" b="b"/>
            <a:pathLst>
              <a:path w="2539" h="16509">
                <a:moveTo>
                  <a:pt x="0" y="0"/>
                </a:moveTo>
                <a:lnTo>
                  <a:pt x="0" y="16002"/>
                </a:lnTo>
                <a:lnTo>
                  <a:pt x="2286" y="16002"/>
                </a:lnTo>
                <a:lnTo>
                  <a:pt x="0" y="0"/>
                </a:lnTo>
                <a:close/>
              </a:path>
            </a:pathLst>
          </a:custGeom>
          <a:solidFill>
            <a:srgbClr val="000000"/>
          </a:solidFill>
        </p:spPr>
        <p:txBody>
          <a:bodyPr wrap="square" lIns="0" tIns="0" rIns="0" bIns="0" rtlCol="0"/>
          <a:lstStyle/>
          <a:p>
            <a:endParaRPr/>
          </a:p>
        </p:txBody>
      </p:sp>
      <p:sp>
        <p:nvSpPr>
          <p:cNvPr id="805" name="object 805"/>
          <p:cNvSpPr/>
          <p:nvPr/>
        </p:nvSpPr>
        <p:spPr>
          <a:xfrm>
            <a:off x="6951981" y="7274438"/>
            <a:ext cx="2540" cy="16510"/>
          </a:xfrm>
          <a:custGeom>
            <a:avLst/>
            <a:gdLst/>
            <a:ahLst/>
            <a:cxnLst/>
            <a:rect l="l" t="t" r="r" b="b"/>
            <a:pathLst>
              <a:path w="2539" h="16509">
                <a:moveTo>
                  <a:pt x="0" y="16002"/>
                </a:moveTo>
                <a:lnTo>
                  <a:pt x="2286" y="16002"/>
                </a:lnTo>
                <a:lnTo>
                  <a:pt x="0" y="0"/>
                </a:lnTo>
                <a:lnTo>
                  <a:pt x="0" y="16002"/>
                </a:lnTo>
              </a:path>
            </a:pathLst>
          </a:custGeom>
          <a:ln w="3175">
            <a:solidFill>
              <a:srgbClr val="000000"/>
            </a:solidFill>
          </a:ln>
        </p:spPr>
        <p:txBody>
          <a:bodyPr wrap="square" lIns="0" tIns="0" rIns="0" bIns="0" rtlCol="0"/>
          <a:lstStyle/>
          <a:p>
            <a:endParaRPr/>
          </a:p>
        </p:txBody>
      </p:sp>
      <p:sp>
        <p:nvSpPr>
          <p:cNvPr id="806" name="object 806"/>
          <p:cNvSpPr/>
          <p:nvPr/>
        </p:nvSpPr>
        <p:spPr>
          <a:xfrm>
            <a:off x="6951981" y="7274438"/>
            <a:ext cx="5080" cy="16510"/>
          </a:xfrm>
          <a:custGeom>
            <a:avLst/>
            <a:gdLst/>
            <a:ahLst/>
            <a:cxnLst/>
            <a:rect l="l" t="t" r="r" b="b"/>
            <a:pathLst>
              <a:path w="5079" h="16509">
                <a:moveTo>
                  <a:pt x="0" y="0"/>
                </a:moveTo>
                <a:lnTo>
                  <a:pt x="2286" y="16002"/>
                </a:lnTo>
                <a:lnTo>
                  <a:pt x="4572" y="15240"/>
                </a:lnTo>
                <a:lnTo>
                  <a:pt x="0" y="0"/>
                </a:lnTo>
                <a:close/>
              </a:path>
            </a:pathLst>
          </a:custGeom>
          <a:solidFill>
            <a:srgbClr val="000000"/>
          </a:solidFill>
        </p:spPr>
        <p:txBody>
          <a:bodyPr wrap="square" lIns="0" tIns="0" rIns="0" bIns="0" rtlCol="0"/>
          <a:lstStyle/>
          <a:p>
            <a:endParaRPr/>
          </a:p>
        </p:txBody>
      </p:sp>
      <p:sp>
        <p:nvSpPr>
          <p:cNvPr id="807" name="object 807"/>
          <p:cNvSpPr/>
          <p:nvPr/>
        </p:nvSpPr>
        <p:spPr>
          <a:xfrm>
            <a:off x="6951981" y="7274438"/>
            <a:ext cx="5080" cy="16510"/>
          </a:xfrm>
          <a:custGeom>
            <a:avLst/>
            <a:gdLst/>
            <a:ahLst/>
            <a:cxnLst/>
            <a:rect l="l" t="t" r="r" b="b"/>
            <a:pathLst>
              <a:path w="5079" h="16509">
                <a:moveTo>
                  <a:pt x="2286" y="16002"/>
                </a:moveTo>
                <a:lnTo>
                  <a:pt x="4572" y="15240"/>
                </a:lnTo>
                <a:lnTo>
                  <a:pt x="0" y="0"/>
                </a:lnTo>
                <a:lnTo>
                  <a:pt x="2286" y="16002"/>
                </a:lnTo>
              </a:path>
            </a:pathLst>
          </a:custGeom>
          <a:ln w="3175">
            <a:solidFill>
              <a:srgbClr val="000000"/>
            </a:solidFill>
          </a:ln>
        </p:spPr>
        <p:txBody>
          <a:bodyPr wrap="square" lIns="0" tIns="0" rIns="0" bIns="0" rtlCol="0"/>
          <a:lstStyle/>
          <a:p>
            <a:endParaRPr/>
          </a:p>
        </p:txBody>
      </p:sp>
      <p:sp>
        <p:nvSpPr>
          <p:cNvPr id="808" name="object 808"/>
          <p:cNvSpPr/>
          <p:nvPr/>
        </p:nvSpPr>
        <p:spPr>
          <a:xfrm>
            <a:off x="6951981" y="7274438"/>
            <a:ext cx="6985" cy="15240"/>
          </a:xfrm>
          <a:custGeom>
            <a:avLst/>
            <a:gdLst/>
            <a:ahLst/>
            <a:cxnLst/>
            <a:rect l="l" t="t" r="r" b="b"/>
            <a:pathLst>
              <a:path w="6985" h="15240">
                <a:moveTo>
                  <a:pt x="0" y="0"/>
                </a:moveTo>
                <a:lnTo>
                  <a:pt x="4572" y="15240"/>
                </a:lnTo>
                <a:lnTo>
                  <a:pt x="6858" y="14478"/>
                </a:lnTo>
                <a:lnTo>
                  <a:pt x="0" y="0"/>
                </a:lnTo>
                <a:close/>
              </a:path>
            </a:pathLst>
          </a:custGeom>
          <a:solidFill>
            <a:srgbClr val="000000"/>
          </a:solidFill>
        </p:spPr>
        <p:txBody>
          <a:bodyPr wrap="square" lIns="0" tIns="0" rIns="0" bIns="0" rtlCol="0"/>
          <a:lstStyle/>
          <a:p>
            <a:endParaRPr/>
          </a:p>
        </p:txBody>
      </p:sp>
      <p:sp>
        <p:nvSpPr>
          <p:cNvPr id="809" name="object 809"/>
          <p:cNvSpPr/>
          <p:nvPr/>
        </p:nvSpPr>
        <p:spPr>
          <a:xfrm>
            <a:off x="6951981" y="7274438"/>
            <a:ext cx="6985" cy="15240"/>
          </a:xfrm>
          <a:custGeom>
            <a:avLst/>
            <a:gdLst/>
            <a:ahLst/>
            <a:cxnLst/>
            <a:rect l="l" t="t" r="r" b="b"/>
            <a:pathLst>
              <a:path w="6985" h="15240">
                <a:moveTo>
                  <a:pt x="4572" y="15240"/>
                </a:moveTo>
                <a:lnTo>
                  <a:pt x="6858" y="14478"/>
                </a:lnTo>
                <a:lnTo>
                  <a:pt x="0" y="0"/>
                </a:lnTo>
                <a:lnTo>
                  <a:pt x="4572" y="15240"/>
                </a:lnTo>
              </a:path>
            </a:pathLst>
          </a:custGeom>
          <a:ln w="3175">
            <a:solidFill>
              <a:srgbClr val="000000"/>
            </a:solidFill>
          </a:ln>
        </p:spPr>
        <p:txBody>
          <a:bodyPr wrap="square" lIns="0" tIns="0" rIns="0" bIns="0" rtlCol="0"/>
          <a:lstStyle/>
          <a:p>
            <a:endParaRPr/>
          </a:p>
        </p:txBody>
      </p:sp>
      <p:sp>
        <p:nvSpPr>
          <p:cNvPr id="810" name="object 810"/>
          <p:cNvSpPr/>
          <p:nvPr/>
        </p:nvSpPr>
        <p:spPr>
          <a:xfrm>
            <a:off x="6951981" y="7274438"/>
            <a:ext cx="8890" cy="14604"/>
          </a:xfrm>
          <a:custGeom>
            <a:avLst/>
            <a:gdLst/>
            <a:ahLst/>
            <a:cxnLst/>
            <a:rect l="l" t="t" r="r" b="b"/>
            <a:pathLst>
              <a:path w="8889" h="14604">
                <a:moveTo>
                  <a:pt x="0" y="0"/>
                </a:moveTo>
                <a:lnTo>
                  <a:pt x="6858" y="14478"/>
                </a:lnTo>
                <a:lnTo>
                  <a:pt x="8382" y="13716"/>
                </a:lnTo>
                <a:lnTo>
                  <a:pt x="0" y="0"/>
                </a:lnTo>
                <a:close/>
              </a:path>
            </a:pathLst>
          </a:custGeom>
          <a:solidFill>
            <a:srgbClr val="000000"/>
          </a:solidFill>
        </p:spPr>
        <p:txBody>
          <a:bodyPr wrap="square" lIns="0" tIns="0" rIns="0" bIns="0" rtlCol="0"/>
          <a:lstStyle/>
          <a:p>
            <a:endParaRPr/>
          </a:p>
        </p:txBody>
      </p:sp>
      <p:sp>
        <p:nvSpPr>
          <p:cNvPr id="811" name="object 811"/>
          <p:cNvSpPr/>
          <p:nvPr/>
        </p:nvSpPr>
        <p:spPr>
          <a:xfrm>
            <a:off x="6951981" y="7274438"/>
            <a:ext cx="8890" cy="14604"/>
          </a:xfrm>
          <a:custGeom>
            <a:avLst/>
            <a:gdLst/>
            <a:ahLst/>
            <a:cxnLst/>
            <a:rect l="l" t="t" r="r" b="b"/>
            <a:pathLst>
              <a:path w="8889" h="14604">
                <a:moveTo>
                  <a:pt x="6858" y="14478"/>
                </a:moveTo>
                <a:lnTo>
                  <a:pt x="8382" y="13716"/>
                </a:lnTo>
                <a:lnTo>
                  <a:pt x="0" y="0"/>
                </a:lnTo>
                <a:lnTo>
                  <a:pt x="6858" y="14478"/>
                </a:lnTo>
              </a:path>
            </a:pathLst>
          </a:custGeom>
          <a:ln w="3175">
            <a:solidFill>
              <a:srgbClr val="000000"/>
            </a:solidFill>
          </a:ln>
        </p:spPr>
        <p:txBody>
          <a:bodyPr wrap="square" lIns="0" tIns="0" rIns="0" bIns="0" rtlCol="0"/>
          <a:lstStyle/>
          <a:p>
            <a:endParaRPr/>
          </a:p>
        </p:txBody>
      </p:sp>
      <p:sp>
        <p:nvSpPr>
          <p:cNvPr id="812" name="object 812"/>
          <p:cNvSpPr/>
          <p:nvPr/>
        </p:nvSpPr>
        <p:spPr>
          <a:xfrm>
            <a:off x="6951981" y="7274438"/>
            <a:ext cx="10795" cy="13970"/>
          </a:xfrm>
          <a:custGeom>
            <a:avLst/>
            <a:gdLst/>
            <a:ahLst/>
            <a:cxnLst/>
            <a:rect l="l" t="t" r="r" b="b"/>
            <a:pathLst>
              <a:path w="10795" h="13970">
                <a:moveTo>
                  <a:pt x="0" y="0"/>
                </a:moveTo>
                <a:lnTo>
                  <a:pt x="8382" y="13716"/>
                </a:lnTo>
                <a:lnTo>
                  <a:pt x="10668" y="12192"/>
                </a:lnTo>
                <a:lnTo>
                  <a:pt x="0" y="0"/>
                </a:lnTo>
                <a:close/>
              </a:path>
            </a:pathLst>
          </a:custGeom>
          <a:solidFill>
            <a:srgbClr val="000000"/>
          </a:solidFill>
        </p:spPr>
        <p:txBody>
          <a:bodyPr wrap="square" lIns="0" tIns="0" rIns="0" bIns="0" rtlCol="0"/>
          <a:lstStyle/>
          <a:p>
            <a:endParaRPr/>
          </a:p>
        </p:txBody>
      </p:sp>
      <p:sp>
        <p:nvSpPr>
          <p:cNvPr id="813" name="object 813"/>
          <p:cNvSpPr/>
          <p:nvPr/>
        </p:nvSpPr>
        <p:spPr>
          <a:xfrm>
            <a:off x="6951981" y="7274438"/>
            <a:ext cx="10795" cy="13970"/>
          </a:xfrm>
          <a:custGeom>
            <a:avLst/>
            <a:gdLst/>
            <a:ahLst/>
            <a:cxnLst/>
            <a:rect l="l" t="t" r="r" b="b"/>
            <a:pathLst>
              <a:path w="10795" h="13970">
                <a:moveTo>
                  <a:pt x="8382" y="13716"/>
                </a:moveTo>
                <a:lnTo>
                  <a:pt x="10668" y="12192"/>
                </a:lnTo>
                <a:lnTo>
                  <a:pt x="0" y="0"/>
                </a:lnTo>
                <a:lnTo>
                  <a:pt x="8382" y="13716"/>
                </a:lnTo>
              </a:path>
            </a:pathLst>
          </a:custGeom>
          <a:ln w="3175">
            <a:solidFill>
              <a:srgbClr val="000000"/>
            </a:solidFill>
          </a:ln>
        </p:spPr>
        <p:txBody>
          <a:bodyPr wrap="square" lIns="0" tIns="0" rIns="0" bIns="0" rtlCol="0"/>
          <a:lstStyle/>
          <a:p>
            <a:endParaRPr/>
          </a:p>
        </p:txBody>
      </p:sp>
      <p:sp>
        <p:nvSpPr>
          <p:cNvPr id="814" name="object 814"/>
          <p:cNvSpPr/>
          <p:nvPr/>
        </p:nvSpPr>
        <p:spPr>
          <a:xfrm>
            <a:off x="6951981" y="7274438"/>
            <a:ext cx="12700" cy="12700"/>
          </a:xfrm>
          <a:custGeom>
            <a:avLst/>
            <a:gdLst/>
            <a:ahLst/>
            <a:cxnLst/>
            <a:rect l="l" t="t" r="r" b="b"/>
            <a:pathLst>
              <a:path w="12700" h="12700">
                <a:moveTo>
                  <a:pt x="0" y="0"/>
                </a:moveTo>
                <a:lnTo>
                  <a:pt x="10668" y="12192"/>
                </a:lnTo>
                <a:lnTo>
                  <a:pt x="12191" y="10668"/>
                </a:lnTo>
                <a:lnTo>
                  <a:pt x="0" y="0"/>
                </a:lnTo>
                <a:close/>
              </a:path>
            </a:pathLst>
          </a:custGeom>
          <a:solidFill>
            <a:srgbClr val="000000"/>
          </a:solidFill>
        </p:spPr>
        <p:txBody>
          <a:bodyPr wrap="square" lIns="0" tIns="0" rIns="0" bIns="0" rtlCol="0"/>
          <a:lstStyle/>
          <a:p>
            <a:endParaRPr/>
          </a:p>
        </p:txBody>
      </p:sp>
      <p:sp>
        <p:nvSpPr>
          <p:cNvPr id="815" name="object 815"/>
          <p:cNvSpPr/>
          <p:nvPr/>
        </p:nvSpPr>
        <p:spPr>
          <a:xfrm>
            <a:off x="6951981" y="7274438"/>
            <a:ext cx="12700" cy="12700"/>
          </a:xfrm>
          <a:custGeom>
            <a:avLst/>
            <a:gdLst/>
            <a:ahLst/>
            <a:cxnLst/>
            <a:rect l="l" t="t" r="r" b="b"/>
            <a:pathLst>
              <a:path w="12700" h="12700">
                <a:moveTo>
                  <a:pt x="10668" y="12192"/>
                </a:moveTo>
                <a:lnTo>
                  <a:pt x="12191" y="10668"/>
                </a:lnTo>
                <a:lnTo>
                  <a:pt x="0" y="0"/>
                </a:lnTo>
                <a:lnTo>
                  <a:pt x="10668" y="12192"/>
                </a:lnTo>
              </a:path>
            </a:pathLst>
          </a:custGeom>
          <a:ln w="3175">
            <a:solidFill>
              <a:srgbClr val="000000"/>
            </a:solidFill>
          </a:ln>
        </p:spPr>
        <p:txBody>
          <a:bodyPr wrap="square" lIns="0" tIns="0" rIns="0" bIns="0" rtlCol="0"/>
          <a:lstStyle/>
          <a:p>
            <a:endParaRPr/>
          </a:p>
        </p:txBody>
      </p:sp>
      <p:sp>
        <p:nvSpPr>
          <p:cNvPr id="816" name="object 816"/>
          <p:cNvSpPr/>
          <p:nvPr/>
        </p:nvSpPr>
        <p:spPr>
          <a:xfrm>
            <a:off x="6951981" y="7274438"/>
            <a:ext cx="13970" cy="10795"/>
          </a:xfrm>
          <a:custGeom>
            <a:avLst/>
            <a:gdLst/>
            <a:ahLst/>
            <a:cxnLst/>
            <a:rect l="l" t="t" r="r" b="b"/>
            <a:pathLst>
              <a:path w="13970" h="10795">
                <a:moveTo>
                  <a:pt x="0" y="0"/>
                </a:moveTo>
                <a:lnTo>
                  <a:pt x="12191" y="10668"/>
                </a:lnTo>
                <a:lnTo>
                  <a:pt x="13715" y="8382"/>
                </a:lnTo>
                <a:lnTo>
                  <a:pt x="0" y="0"/>
                </a:lnTo>
                <a:close/>
              </a:path>
            </a:pathLst>
          </a:custGeom>
          <a:solidFill>
            <a:srgbClr val="000000"/>
          </a:solidFill>
        </p:spPr>
        <p:txBody>
          <a:bodyPr wrap="square" lIns="0" tIns="0" rIns="0" bIns="0" rtlCol="0"/>
          <a:lstStyle/>
          <a:p>
            <a:endParaRPr/>
          </a:p>
        </p:txBody>
      </p:sp>
      <p:sp>
        <p:nvSpPr>
          <p:cNvPr id="817" name="object 817"/>
          <p:cNvSpPr/>
          <p:nvPr/>
        </p:nvSpPr>
        <p:spPr>
          <a:xfrm>
            <a:off x="6951981" y="7274438"/>
            <a:ext cx="13970" cy="10795"/>
          </a:xfrm>
          <a:custGeom>
            <a:avLst/>
            <a:gdLst/>
            <a:ahLst/>
            <a:cxnLst/>
            <a:rect l="l" t="t" r="r" b="b"/>
            <a:pathLst>
              <a:path w="13970" h="10795">
                <a:moveTo>
                  <a:pt x="12191" y="10668"/>
                </a:moveTo>
                <a:lnTo>
                  <a:pt x="13715" y="8382"/>
                </a:lnTo>
                <a:lnTo>
                  <a:pt x="0" y="0"/>
                </a:lnTo>
                <a:lnTo>
                  <a:pt x="12191" y="10668"/>
                </a:lnTo>
              </a:path>
            </a:pathLst>
          </a:custGeom>
          <a:ln w="3175">
            <a:solidFill>
              <a:srgbClr val="000000"/>
            </a:solidFill>
          </a:ln>
        </p:spPr>
        <p:txBody>
          <a:bodyPr wrap="square" lIns="0" tIns="0" rIns="0" bIns="0" rtlCol="0"/>
          <a:lstStyle/>
          <a:p>
            <a:endParaRPr/>
          </a:p>
        </p:txBody>
      </p:sp>
      <p:sp>
        <p:nvSpPr>
          <p:cNvPr id="818" name="object 818"/>
          <p:cNvSpPr/>
          <p:nvPr/>
        </p:nvSpPr>
        <p:spPr>
          <a:xfrm>
            <a:off x="6951981" y="7274438"/>
            <a:ext cx="14604" cy="8890"/>
          </a:xfrm>
          <a:custGeom>
            <a:avLst/>
            <a:gdLst/>
            <a:ahLst/>
            <a:cxnLst/>
            <a:rect l="l" t="t" r="r" b="b"/>
            <a:pathLst>
              <a:path w="14604" h="8890">
                <a:moveTo>
                  <a:pt x="0" y="0"/>
                </a:moveTo>
                <a:lnTo>
                  <a:pt x="13715" y="8382"/>
                </a:lnTo>
                <a:lnTo>
                  <a:pt x="14477" y="6858"/>
                </a:lnTo>
                <a:lnTo>
                  <a:pt x="0" y="0"/>
                </a:lnTo>
                <a:close/>
              </a:path>
            </a:pathLst>
          </a:custGeom>
          <a:solidFill>
            <a:srgbClr val="000000"/>
          </a:solidFill>
        </p:spPr>
        <p:txBody>
          <a:bodyPr wrap="square" lIns="0" tIns="0" rIns="0" bIns="0" rtlCol="0"/>
          <a:lstStyle/>
          <a:p>
            <a:endParaRPr/>
          </a:p>
        </p:txBody>
      </p:sp>
      <p:sp>
        <p:nvSpPr>
          <p:cNvPr id="819" name="object 819"/>
          <p:cNvSpPr/>
          <p:nvPr/>
        </p:nvSpPr>
        <p:spPr>
          <a:xfrm>
            <a:off x="6951981" y="7274438"/>
            <a:ext cx="14604" cy="8890"/>
          </a:xfrm>
          <a:custGeom>
            <a:avLst/>
            <a:gdLst/>
            <a:ahLst/>
            <a:cxnLst/>
            <a:rect l="l" t="t" r="r" b="b"/>
            <a:pathLst>
              <a:path w="14604" h="8890">
                <a:moveTo>
                  <a:pt x="13715" y="8382"/>
                </a:moveTo>
                <a:lnTo>
                  <a:pt x="14477" y="6858"/>
                </a:lnTo>
                <a:lnTo>
                  <a:pt x="0" y="0"/>
                </a:lnTo>
                <a:lnTo>
                  <a:pt x="13715" y="8382"/>
                </a:lnTo>
              </a:path>
            </a:pathLst>
          </a:custGeom>
          <a:ln w="3175">
            <a:solidFill>
              <a:srgbClr val="000000"/>
            </a:solidFill>
          </a:ln>
        </p:spPr>
        <p:txBody>
          <a:bodyPr wrap="square" lIns="0" tIns="0" rIns="0" bIns="0" rtlCol="0"/>
          <a:lstStyle/>
          <a:p>
            <a:endParaRPr/>
          </a:p>
        </p:txBody>
      </p:sp>
      <p:sp>
        <p:nvSpPr>
          <p:cNvPr id="820" name="object 820"/>
          <p:cNvSpPr/>
          <p:nvPr/>
        </p:nvSpPr>
        <p:spPr>
          <a:xfrm>
            <a:off x="6951981" y="7274438"/>
            <a:ext cx="15240" cy="6985"/>
          </a:xfrm>
          <a:custGeom>
            <a:avLst/>
            <a:gdLst/>
            <a:ahLst/>
            <a:cxnLst/>
            <a:rect l="l" t="t" r="r" b="b"/>
            <a:pathLst>
              <a:path w="15239" h="6984">
                <a:moveTo>
                  <a:pt x="0" y="0"/>
                </a:moveTo>
                <a:lnTo>
                  <a:pt x="14477" y="6858"/>
                </a:lnTo>
                <a:lnTo>
                  <a:pt x="15239" y="4572"/>
                </a:lnTo>
                <a:lnTo>
                  <a:pt x="0" y="0"/>
                </a:lnTo>
                <a:close/>
              </a:path>
            </a:pathLst>
          </a:custGeom>
          <a:solidFill>
            <a:srgbClr val="000000"/>
          </a:solidFill>
        </p:spPr>
        <p:txBody>
          <a:bodyPr wrap="square" lIns="0" tIns="0" rIns="0" bIns="0" rtlCol="0"/>
          <a:lstStyle/>
          <a:p>
            <a:endParaRPr/>
          </a:p>
        </p:txBody>
      </p:sp>
      <p:sp>
        <p:nvSpPr>
          <p:cNvPr id="821" name="object 821"/>
          <p:cNvSpPr/>
          <p:nvPr/>
        </p:nvSpPr>
        <p:spPr>
          <a:xfrm>
            <a:off x="6951981" y="7274438"/>
            <a:ext cx="15240" cy="6985"/>
          </a:xfrm>
          <a:custGeom>
            <a:avLst/>
            <a:gdLst/>
            <a:ahLst/>
            <a:cxnLst/>
            <a:rect l="l" t="t" r="r" b="b"/>
            <a:pathLst>
              <a:path w="15239" h="6984">
                <a:moveTo>
                  <a:pt x="14477" y="6858"/>
                </a:moveTo>
                <a:lnTo>
                  <a:pt x="15239" y="4572"/>
                </a:lnTo>
                <a:lnTo>
                  <a:pt x="0" y="0"/>
                </a:lnTo>
                <a:lnTo>
                  <a:pt x="14477" y="6858"/>
                </a:lnTo>
              </a:path>
            </a:pathLst>
          </a:custGeom>
          <a:ln w="3175">
            <a:solidFill>
              <a:srgbClr val="000000"/>
            </a:solidFill>
          </a:ln>
        </p:spPr>
        <p:txBody>
          <a:bodyPr wrap="square" lIns="0" tIns="0" rIns="0" bIns="0" rtlCol="0"/>
          <a:lstStyle/>
          <a:p>
            <a:endParaRPr/>
          </a:p>
        </p:txBody>
      </p:sp>
      <p:sp>
        <p:nvSpPr>
          <p:cNvPr id="822" name="object 822"/>
          <p:cNvSpPr/>
          <p:nvPr/>
        </p:nvSpPr>
        <p:spPr>
          <a:xfrm>
            <a:off x="6951981" y="7274438"/>
            <a:ext cx="16510" cy="5080"/>
          </a:xfrm>
          <a:custGeom>
            <a:avLst/>
            <a:gdLst/>
            <a:ahLst/>
            <a:cxnLst/>
            <a:rect l="l" t="t" r="r" b="b"/>
            <a:pathLst>
              <a:path w="16510" h="5079">
                <a:moveTo>
                  <a:pt x="0" y="0"/>
                </a:moveTo>
                <a:lnTo>
                  <a:pt x="15239" y="4572"/>
                </a:lnTo>
                <a:lnTo>
                  <a:pt x="16001" y="2286"/>
                </a:lnTo>
                <a:lnTo>
                  <a:pt x="0" y="0"/>
                </a:lnTo>
                <a:close/>
              </a:path>
            </a:pathLst>
          </a:custGeom>
          <a:solidFill>
            <a:srgbClr val="000000"/>
          </a:solidFill>
        </p:spPr>
        <p:txBody>
          <a:bodyPr wrap="square" lIns="0" tIns="0" rIns="0" bIns="0" rtlCol="0"/>
          <a:lstStyle/>
          <a:p>
            <a:endParaRPr/>
          </a:p>
        </p:txBody>
      </p:sp>
      <p:sp>
        <p:nvSpPr>
          <p:cNvPr id="823" name="object 823"/>
          <p:cNvSpPr/>
          <p:nvPr/>
        </p:nvSpPr>
        <p:spPr>
          <a:xfrm>
            <a:off x="6951981" y="7274438"/>
            <a:ext cx="16510" cy="5080"/>
          </a:xfrm>
          <a:custGeom>
            <a:avLst/>
            <a:gdLst/>
            <a:ahLst/>
            <a:cxnLst/>
            <a:rect l="l" t="t" r="r" b="b"/>
            <a:pathLst>
              <a:path w="16510" h="5079">
                <a:moveTo>
                  <a:pt x="15239" y="4572"/>
                </a:moveTo>
                <a:lnTo>
                  <a:pt x="16001" y="2286"/>
                </a:lnTo>
                <a:lnTo>
                  <a:pt x="0" y="0"/>
                </a:lnTo>
                <a:lnTo>
                  <a:pt x="15239" y="4572"/>
                </a:lnTo>
              </a:path>
            </a:pathLst>
          </a:custGeom>
          <a:ln w="3175">
            <a:solidFill>
              <a:srgbClr val="000000"/>
            </a:solidFill>
          </a:ln>
        </p:spPr>
        <p:txBody>
          <a:bodyPr wrap="square" lIns="0" tIns="0" rIns="0" bIns="0" rtlCol="0"/>
          <a:lstStyle/>
          <a:p>
            <a:endParaRPr/>
          </a:p>
        </p:txBody>
      </p:sp>
      <p:sp>
        <p:nvSpPr>
          <p:cNvPr id="824" name="object 824"/>
          <p:cNvSpPr/>
          <p:nvPr/>
        </p:nvSpPr>
        <p:spPr>
          <a:xfrm>
            <a:off x="6951981" y="7274438"/>
            <a:ext cx="16510" cy="2540"/>
          </a:xfrm>
          <a:custGeom>
            <a:avLst/>
            <a:gdLst/>
            <a:ahLst/>
            <a:cxnLst/>
            <a:rect l="l" t="t" r="r" b="b"/>
            <a:pathLst>
              <a:path w="16510" h="2540">
                <a:moveTo>
                  <a:pt x="16001" y="0"/>
                </a:moveTo>
                <a:lnTo>
                  <a:pt x="0" y="0"/>
                </a:lnTo>
                <a:lnTo>
                  <a:pt x="16001" y="2286"/>
                </a:lnTo>
                <a:lnTo>
                  <a:pt x="16001" y="0"/>
                </a:lnTo>
                <a:close/>
              </a:path>
            </a:pathLst>
          </a:custGeom>
          <a:solidFill>
            <a:srgbClr val="000000"/>
          </a:solidFill>
        </p:spPr>
        <p:txBody>
          <a:bodyPr wrap="square" lIns="0" tIns="0" rIns="0" bIns="0" rtlCol="0"/>
          <a:lstStyle/>
          <a:p>
            <a:endParaRPr/>
          </a:p>
        </p:txBody>
      </p:sp>
      <p:sp>
        <p:nvSpPr>
          <p:cNvPr id="825" name="object 825"/>
          <p:cNvSpPr/>
          <p:nvPr/>
        </p:nvSpPr>
        <p:spPr>
          <a:xfrm>
            <a:off x="6951981" y="7274438"/>
            <a:ext cx="16510" cy="2540"/>
          </a:xfrm>
          <a:custGeom>
            <a:avLst/>
            <a:gdLst/>
            <a:ahLst/>
            <a:cxnLst/>
            <a:rect l="l" t="t" r="r" b="b"/>
            <a:pathLst>
              <a:path w="16510" h="2540">
                <a:moveTo>
                  <a:pt x="16001" y="2286"/>
                </a:moveTo>
                <a:lnTo>
                  <a:pt x="16001" y="0"/>
                </a:lnTo>
                <a:lnTo>
                  <a:pt x="0" y="0"/>
                </a:lnTo>
                <a:lnTo>
                  <a:pt x="16001" y="2286"/>
                </a:lnTo>
              </a:path>
            </a:pathLst>
          </a:custGeom>
          <a:ln w="3175">
            <a:solidFill>
              <a:srgbClr val="000000"/>
            </a:solidFill>
          </a:ln>
        </p:spPr>
        <p:txBody>
          <a:bodyPr wrap="square" lIns="0" tIns="0" rIns="0" bIns="0" rtlCol="0"/>
          <a:lstStyle/>
          <a:p>
            <a:endParaRPr/>
          </a:p>
        </p:txBody>
      </p:sp>
      <p:sp>
        <p:nvSpPr>
          <p:cNvPr id="826" name="object 826"/>
          <p:cNvSpPr/>
          <p:nvPr/>
        </p:nvSpPr>
        <p:spPr>
          <a:xfrm>
            <a:off x="7109714" y="7064127"/>
            <a:ext cx="17145" cy="11430"/>
          </a:xfrm>
          <a:custGeom>
            <a:avLst/>
            <a:gdLst/>
            <a:ahLst/>
            <a:cxnLst/>
            <a:rect l="l" t="t" r="r" b="b"/>
            <a:pathLst>
              <a:path w="17145" h="11429">
                <a:moveTo>
                  <a:pt x="12191" y="0"/>
                </a:moveTo>
                <a:lnTo>
                  <a:pt x="0" y="11429"/>
                </a:lnTo>
                <a:lnTo>
                  <a:pt x="16763" y="11429"/>
                </a:lnTo>
                <a:lnTo>
                  <a:pt x="12191" y="0"/>
                </a:lnTo>
                <a:close/>
              </a:path>
            </a:pathLst>
          </a:custGeom>
          <a:solidFill>
            <a:srgbClr val="000000"/>
          </a:solidFill>
        </p:spPr>
        <p:txBody>
          <a:bodyPr wrap="square" lIns="0" tIns="0" rIns="0" bIns="0" rtlCol="0"/>
          <a:lstStyle/>
          <a:p>
            <a:endParaRPr/>
          </a:p>
        </p:txBody>
      </p:sp>
      <p:sp>
        <p:nvSpPr>
          <p:cNvPr id="827" name="object 827"/>
          <p:cNvSpPr/>
          <p:nvPr/>
        </p:nvSpPr>
        <p:spPr>
          <a:xfrm>
            <a:off x="7109714" y="7064127"/>
            <a:ext cx="17145" cy="11430"/>
          </a:xfrm>
          <a:custGeom>
            <a:avLst/>
            <a:gdLst/>
            <a:ahLst/>
            <a:cxnLst/>
            <a:rect l="l" t="t" r="r" b="b"/>
            <a:pathLst>
              <a:path w="17145" h="11429">
                <a:moveTo>
                  <a:pt x="16763" y="11429"/>
                </a:moveTo>
                <a:lnTo>
                  <a:pt x="12191" y="0"/>
                </a:lnTo>
                <a:lnTo>
                  <a:pt x="0" y="11429"/>
                </a:lnTo>
                <a:lnTo>
                  <a:pt x="16763" y="11429"/>
                </a:lnTo>
              </a:path>
            </a:pathLst>
          </a:custGeom>
          <a:ln w="3175">
            <a:solidFill>
              <a:srgbClr val="000000"/>
            </a:solidFill>
          </a:ln>
        </p:spPr>
        <p:txBody>
          <a:bodyPr wrap="square" lIns="0" tIns="0" rIns="0" bIns="0" rtlCol="0"/>
          <a:lstStyle/>
          <a:p>
            <a:endParaRPr/>
          </a:p>
        </p:txBody>
      </p:sp>
      <p:sp>
        <p:nvSpPr>
          <p:cNvPr id="828" name="object 828"/>
          <p:cNvSpPr/>
          <p:nvPr/>
        </p:nvSpPr>
        <p:spPr>
          <a:xfrm>
            <a:off x="7109714" y="7059555"/>
            <a:ext cx="12700" cy="16510"/>
          </a:xfrm>
          <a:custGeom>
            <a:avLst/>
            <a:gdLst/>
            <a:ahLst/>
            <a:cxnLst/>
            <a:rect l="l" t="t" r="r" b="b"/>
            <a:pathLst>
              <a:path w="12700" h="16510">
                <a:moveTo>
                  <a:pt x="0" y="0"/>
                </a:moveTo>
                <a:lnTo>
                  <a:pt x="0" y="16001"/>
                </a:lnTo>
                <a:lnTo>
                  <a:pt x="12191" y="4572"/>
                </a:lnTo>
                <a:lnTo>
                  <a:pt x="0" y="0"/>
                </a:lnTo>
                <a:close/>
              </a:path>
            </a:pathLst>
          </a:custGeom>
          <a:solidFill>
            <a:srgbClr val="000000"/>
          </a:solidFill>
        </p:spPr>
        <p:txBody>
          <a:bodyPr wrap="square" lIns="0" tIns="0" rIns="0" bIns="0" rtlCol="0"/>
          <a:lstStyle/>
          <a:p>
            <a:endParaRPr/>
          </a:p>
        </p:txBody>
      </p:sp>
      <p:sp>
        <p:nvSpPr>
          <p:cNvPr id="829" name="object 829"/>
          <p:cNvSpPr/>
          <p:nvPr/>
        </p:nvSpPr>
        <p:spPr>
          <a:xfrm>
            <a:off x="7109714" y="7059555"/>
            <a:ext cx="12700" cy="16510"/>
          </a:xfrm>
          <a:custGeom>
            <a:avLst/>
            <a:gdLst/>
            <a:ahLst/>
            <a:cxnLst/>
            <a:rect l="l" t="t" r="r" b="b"/>
            <a:pathLst>
              <a:path w="12700" h="16510">
                <a:moveTo>
                  <a:pt x="12191" y="4572"/>
                </a:moveTo>
                <a:lnTo>
                  <a:pt x="0" y="0"/>
                </a:lnTo>
                <a:lnTo>
                  <a:pt x="0" y="16001"/>
                </a:lnTo>
                <a:lnTo>
                  <a:pt x="12191" y="4572"/>
                </a:lnTo>
              </a:path>
            </a:pathLst>
          </a:custGeom>
          <a:ln w="3175">
            <a:solidFill>
              <a:srgbClr val="000000"/>
            </a:solidFill>
          </a:ln>
        </p:spPr>
        <p:txBody>
          <a:bodyPr wrap="square" lIns="0" tIns="0" rIns="0" bIns="0" rtlCol="0"/>
          <a:lstStyle/>
          <a:p>
            <a:endParaRPr/>
          </a:p>
        </p:txBody>
      </p:sp>
      <p:sp>
        <p:nvSpPr>
          <p:cNvPr id="830" name="object 830"/>
          <p:cNvSpPr/>
          <p:nvPr/>
        </p:nvSpPr>
        <p:spPr>
          <a:xfrm>
            <a:off x="7098284" y="7059555"/>
            <a:ext cx="11430" cy="16510"/>
          </a:xfrm>
          <a:custGeom>
            <a:avLst/>
            <a:gdLst/>
            <a:ahLst/>
            <a:cxnLst/>
            <a:rect l="l" t="t" r="r" b="b"/>
            <a:pathLst>
              <a:path w="11429" h="16510">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831" name="object 831"/>
          <p:cNvSpPr/>
          <p:nvPr/>
        </p:nvSpPr>
        <p:spPr>
          <a:xfrm>
            <a:off x="7098284" y="7059555"/>
            <a:ext cx="11430" cy="16510"/>
          </a:xfrm>
          <a:custGeom>
            <a:avLst/>
            <a:gdLst/>
            <a:ahLst/>
            <a:cxnLst/>
            <a:rect l="l" t="t" r="r" b="b"/>
            <a:pathLst>
              <a:path w="11429" h="16510">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832" name="object 832"/>
          <p:cNvSpPr/>
          <p:nvPr/>
        </p:nvSpPr>
        <p:spPr>
          <a:xfrm>
            <a:off x="7093713" y="7064127"/>
            <a:ext cx="16510" cy="11430"/>
          </a:xfrm>
          <a:custGeom>
            <a:avLst/>
            <a:gdLst/>
            <a:ahLst/>
            <a:cxnLst/>
            <a:rect l="l" t="t" r="r" b="b"/>
            <a:pathLst>
              <a:path w="16510" h="11429">
                <a:moveTo>
                  <a:pt x="4571" y="0"/>
                </a:moveTo>
                <a:lnTo>
                  <a:pt x="0" y="11429"/>
                </a:lnTo>
                <a:lnTo>
                  <a:pt x="16001" y="11429"/>
                </a:lnTo>
                <a:lnTo>
                  <a:pt x="4571" y="0"/>
                </a:lnTo>
                <a:close/>
              </a:path>
            </a:pathLst>
          </a:custGeom>
          <a:solidFill>
            <a:srgbClr val="000000"/>
          </a:solidFill>
        </p:spPr>
        <p:txBody>
          <a:bodyPr wrap="square" lIns="0" tIns="0" rIns="0" bIns="0" rtlCol="0"/>
          <a:lstStyle/>
          <a:p>
            <a:endParaRPr/>
          </a:p>
        </p:txBody>
      </p:sp>
      <p:sp>
        <p:nvSpPr>
          <p:cNvPr id="833" name="object 833"/>
          <p:cNvSpPr/>
          <p:nvPr/>
        </p:nvSpPr>
        <p:spPr>
          <a:xfrm>
            <a:off x="7093713" y="7064127"/>
            <a:ext cx="16510" cy="11430"/>
          </a:xfrm>
          <a:custGeom>
            <a:avLst/>
            <a:gdLst/>
            <a:ahLst/>
            <a:cxnLst/>
            <a:rect l="l" t="t" r="r" b="b"/>
            <a:pathLst>
              <a:path w="16510" h="11429">
                <a:moveTo>
                  <a:pt x="4571" y="0"/>
                </a:moveTo>
                <a:lnTo>
                  <a:pt x="0" y="11429"/>
                </a:lnTo>
                <a:lnTo>
                  <a:pt x="16001" y="11429"/>
                </a:lnTo>
                <a:lnTo>
                  <a:pt x="4571" y="0"/>
                </a:lnTo>
              </a:path>
            </a:pathLst>
          </a:custGeom>
          <a:ln w="3175">
            <a:solidFill>
              <a:srgbClr val="000000"/>
            </a:solidFill>
          </a:ln>
        </p:spPr>
        <p:txBody>
          <a:bodyPr wrap="square" lIns="0" tIns="0" rIns="0" bIns="0" rtlCol="0"/>
          <a:lstStyle/>
          <a:p>
            <a:endParaRPr/>
          </a:p>
        </p:txBody>
      </p:sp>
      <p:sp>
        <p:nvSpPr>
          <p:cNvPr id="834" name="object 834"/>
          <p:cNvSpPr/>
          <p:nvPr/>
        </p:nvSpPr>
        <p:spPr>
          <a:xfrm>
            <a:off x="7093713" y="7075556"/>
            <a:ext cx="16510" cy="12700"/>
          </a:xfrm>
          <a:custGeom>
            <a:avLst/>
            <a:gdLst/>
            <a:ahLst/>
            <a:cxnLst/>
            <a:rect l="l" t="t" r="r" b="b"/>
            <a:pathLst>
              <a:path w="16510" h="12700">
                <a:moveTo>
                  <a:pt x="16001" y="0"/>
                </a:moveTo>
                <a:lnTo>
                  <a:pt x="0" y="0"/>
                </a:lnTo>
                <a:lnTo>
                  <a:pt x="4571" y="12192"/>
                </a:lnTo>
                <a:lnTo>
                  <a:pt x="16001" y="0"/>
                </a:lnTo>
                <a:close/>
              </a:path>
            </a:pathLst>
          </a:custGeom>
          <a:solidFill>
            <a:srgbClr val="000000"/>
          </a:solidFill>
        </p:spPr>
        <p:txBody>
          <a:bodyPr wrap="square" lIns="0" tIns="0" rIns="0" bIns="0" rtlCol="0"/>
          <a:lstStyle/>
          <a:p>
            <a:endParaRPr/>
          </a:p>
        </p:txBody>
      </p:sp>
      <p:sp>
        <p:nvSpPr>
          <p:cNvPr id="835" name="object 835"/>
          <p:cNvSpPr/>
          <p:nvPr/>
        </p:nvSpPr>
        <p:spPr>
          <a:xfrm>
            <a:off x="7093713" y="7075556"/>
            <a:ext cx="16510" cy="12700"/>
          </a:xfrm>
          <a:custGeom>
            <a:avLst/>
            <a:gdLst/>
            <a:ahLst/>
            <a:cxnLst/>
            <a:rect l="l" t="t" r="r" b="b"/>
            <a:pathLst>
              <a:path w="16510" h="12700">
                <a:moveTo>
                  <a:pt x="0" y="0"/>
                </a:moveTo>
                <a:lnTo>
                  <a:pt x="4571" y="12192"/>
                </a:lnTo>
                <a:lnTo>
                  <a:pt x="16001" y="0"/>
                </a:lnTo>
                <a:lnTo>
                  <a:pt x="0" y="0"/>
                </a:lnTo>
              </a:path>
            </a:pathLst>
          </a:custGeom>
          <a:ln w="3175">
            <a:solidFill>
              <a:srgbClr val="000000"/>
            </a:solidFill>
          </a:ln>
        </p:spPr>
        <p:txBody>
          <a:bodyPr wrap="square" lIns="0" tIns="0" rIns="0" bIns="0" rtlCol="0"/>
          <a:lstStyle/>
          <a:p>
            <a:endParaRPr/>
          </a:p>
        </p:txBody>
      </p:sp>
      <p:sp>
        <p:nvSpPr>
          <p:cNvPr id="836" name="object 836"/>
          <p:cNvSpPr/>
          <p:nvPr/>
        </p:nvSpPr>
        <p:spPr>
          <a:xfrm>
            <a:off x="7098284" y="7075556"/>
            <a:ext cx="11430" cy="17145"/>
          </a:xfrm>
          <a:custGeom>
            <a:avLst/>
            <a:gdLst/>
            <a:ahLst/>
            <a:cxnLst/>
            <a:rect l="l" t="t" r="r" b="b"/>
            <a:pathLst>
              <a:path w="11429" h="17145">
                <a:moveTo>
                  <a:pt x="11430" y="0"/>
                </a:moveTo>
                <a:lnTo>
                  <a:pt x="0" y="12192"/>
                </a:lnTo>
                <a:lnTo>
                  <a:pt x="11430" y="16764"/>
                </a:lnTo>
                <a:lnTo>
                  <a:pt x="11430" y="0"/>
                </a:lnTo>
                <a:close/>
              </a:path>
            </a:pathLst>
          </a:custGeom>
          <a:solidFill>
            <a:srgbClr val="000000"/>
          </a:solidFill>
        </p:spPr>
        <p:txBody>
          <a:bodyPr wrap="square" lIns="0" tIns="0" rIns="0" bIns="0" rtlCol="0"/>
          <a:lstStyle/>
          <a:p>
            <a:endParaRPr/>
          </a:p>
        </p:txBody>
      </p:sp>
      <p:sp>
        <p:nvSpPr>
          <p:cNvPr id="837" name="object 837"/>
          <p:cNvSpPr/>
          <p:nvPr/>
        </p:nvSpPr>
        <p:spPr>
          <a:xfrm>
            <a:off x="7098284" y="7075556"/>
            <a:ext cx="11430" cy="17145"/>
          </a:xfrm>
          <a:custGeom>
            <a:avLst/>
            <a:gdLst/>
            <a:ahLst/>
            <a:cxnLst/>
            <a:rect l="l" t="t" r="r" b="b"/>
            <a:pathLst>
              <a:path w="11429" h="17145">
                <a:moveTo>
                  <a:pt x="0" y="12192"/>
                </a:moveTo>
                <a:lnTo>
                  <a:pt x="11430" y="16764"/>
                </a:lnTo>
                <a:lnTo>
                  <a:pt x="11430" y="0"/>
                </a:lnTo>
                <a:lnTo>
                  <a:pt x="0" y="12192"/>
                </a:lnTo>
              </a:path>
            </a:pathLst>
          </a:custGeom>
          <a:ln w="3175">
            <a:solidFill>
              <a:srgbClr val="000000"/>
            </a:solidFill>
          </a:ln>
        </p:spPr>
        <p:txBody>
          <a:bodyPr wrap="square" lIns="0" tIns="0" rIns="0" bIns="0" rtlCol="0"/>
          <a:lstStyle/>
          <a:p>
            <a:endParaRPr/>
          </a:p>
        </p:txBody>
      </p:sp>
      <p:sp>
        <p:nvSpPr>
          <p:cNvPr id="838" name="object 838"/>
          <p:cNvSpPr/>
          <p:nvPr/>
        </p:nvSpPr>
        <p:spPr>
          <a:xfrm>
            <a:off x="7109714" y="7075556"/>
            <a:ext cx="12700" cy="17145"/>
          </a:xfrm>
          <a:custGeom>
            <a:avLst/>
            <a:gdLst/>
            <a:ahLst/>
            <a:cxnLst/>
            <a:rect l="l" t="t" r="r" b="b"/>
            <a:pathLst>
              <a:path w="12700" h="17145">
                <a:moveTo>
                  <a:pt x="0" y="0"/>
                </a:moveTo>
                <a:lnTo>
                  <a:pt x="0" y="16764"/>
                </a:lnTo>
                <a:lnTo>
                  <a:pt x="12191" y="12192"/>
                </a:lnTo>
                <a:lnTo>
                  <a:pt x="0" y="0"/>
                </a:lnTo>
                <a:close/>
              </a:path>
            </a:pathLst>
          </a:custGeom>
          <a:solidFill>
            <a:srgbClr val="000000"/>
          </a:solidFill>
        </p:spPr>
        <p:txBody>
          <a:bodyPr wrap="square" lIns="0" tIns="0" rIns="0" bIns="0" rtlCol="0"/>
          <a:lstStyle/>
          <a:p>
            <a:endParaRPr/>
          </a:p>
        </p:txBody>
      </p:sp>
      <p:sp>
        <p:nvSpPr>
          <p:cNvPr id="839" name="object 839"/>
          <p:cNvSpPr/>
          <p:nvPr/>
        </p:nvSpPr>
        <p:spPr>
          <a:xfrm>
            <a:off x="7109714" y="7075556"/>
            <a:ext cx="12700" cy="17145"/>
          </a:xfrm>
          <a:custGeom>
            <a:avLst/>
            <a:gdLst/>
            <a:ahLst/>
            <a:cxnLst/>
            <a:rect l="l" t="t" r="r" b="b"/>
            <a:pathLst>
              <a:path w="12700" h="17145">
                <a:moveTo>
                  <a:pt x="0" y="16764"/>
                </a:moveTo>
                <a:lnTo>
                  <a:pt x="12191" y="12192"/>
                </a:lnTo>
                <a:lnTo>
                  <a:pt x="0" y="0"/>
                </a:lnTo>
                <a:lnTo>
                  <a:pt x="0" y="16764"/>
                </a:lnTo>
              </a:path>
            </a:pathLst>
          </a:custGeom>
          <a:ln w="3175">
            <a:solidFill>
              <a:srgbClr val="000000"/>
            </a:solidFill>
          </a:ln>
        </p:spPr>
        <p:txBody>
          <a:bodyPr wrap="square" lIns="0" tIns="0" rIns="0" bIns="0" rtlCol="0"/>
          <a:lstStyle/>
          <a:p>
            <a:endParaRPr/>
          </a:p>
        </p:txBody>
      </p:sp>
      <p:sp>
        <p:nvSpPr>
          <p:cNvPr id="840" name="object 840"/>
          <p:cNvSpPr/>
          <p:nvPr/>
        </p:nvSpPr>
        <p:spPr>
          <a:xfrm>
            <a:off x="7109714" y="7075556"/>
            <a:ext cx="17145" cy="12700"/>
          </a:xfrm>
          <a:custGeom>
            <a:avLst/>
            <a:gdLst/>
            <a:ahLst/>
            <a:cxnLst/>
            <a:rect l="l" t="t" r="r" b="b"/>
            <a:pathLst>
              <a:path w="17145" h="12700">
                <a:moveTo>
                  <a:pt x="16763" y="0"/>
                </a:moveTo>
                <a:lnTo>
                  <a:pt x="0" y="0"/>
                </a:lnTo>
                <a:lnTo>
                  <a:pt x="12191" y="12192"/>
                </a:lnTo>
                <a:lnTo>
                  <a:pt x="16763" y="0"/>
                </a:lnTo>
                <a:close/>
              </a:path>
            </a:pathLst>
          </a:custGeom>
          <a:solidFill>
            <a:srgbClr val="000000"/>
          </a:solidFill>
        </p:spPr>
        <p:txBody>
          <a:bodyPr wrap="square" lIns="0" tIns="0" rIns="0" bIns="0" rtlCol="0"/>
          <a:lstStyle/>
          <a:p>
            <a:endParaRPr/>
          </a:p>
        </p:txBody>
      </p:sp>
      <p:sp>
        <p:nvSpPr>
          <p:cNvPr id="841" name="object 841"/>
          <p:cNvSpPr txBox="1"/>
          <p:nvPr/>
        </p:nvSpPr>
        <p:spPr>
          <a:xfrm>
            <a:off x="5184395" y="7738617"/>
            <a:ext cx="149225" cy="136525"/>
          </a:xfrm>
          <a:prstGeom prst="rect">
            <a:avLst/>
          </a:prstGeom>
        </p:spPr>
        <p:txBody>
          <a:bodyPr vert="horz" wrap="square" lIns="0" tIns="15875" rIns="0" bIns="0" rtlCol="0">
            <a:spAutoFit/>
          </a:bodyPr>
          <a:lstStyle/>
          <a:p>
            <a:pPr marL="12700">
              <a:lnSpc>
                <a:spcPct val="100000"/>
              </a:lnSpc>
              <a:spcBef>
                <a:spcPts val="125"/>
              </a:spcBef>
            </a:pPr>
            <a:r>
              <a:rPr sz="700" spc="15" dirty="0">
                <a:latin typeface="Arial"/>
                <a:cs typeface="Arial"/>
              </a:rPr>
              <a:t>PE</a:t>
            </a:r>
            <a:endParaRPr sz="700">
              <a:latin typeface="Arial"/>
              <a:cs typeface="Arial"/>
            </a:endParaRPr>
          </a:p>
        </p:txBody>
      </p:sp>
      <p:sp>
        <p:nvSpPr>
          <p:cNvPr id="842" name="object 842"/>
          <p:cNvSpPr/>
          <p:nvPr/>
        </p:nvSpPr>
        <p:spPr>
          <a:xfrm>
            <a:off x="7109714" y="7075556"/>
            <a:ext cx="17145" cy="12700"/>
          </a:xfrm>
          <a:custGeom>
            <a:avLst/>
            <a:gdLst/>
            <a:ahLst/>
            <a:cxnLst/>
            <a:rect l="l" t="t" r="r" b="b"/>
            <a:pathLst>
              <a:path w="17145" h="12700">
                <a:moveTo>
                  <a:pt x="12191" y="12192"/>
                </a:moveTo>
                <a:lnTo>
                  <a:pt x="16763" y="0"/>
                </a:lnTo>
                <a:lnTo>
                  <a:pt x="0" y="0"/>
                </a:lnTo>
                <a:lnTo>
                  <a:pt x="12191" y="12192"/>
                </a:lnTo>
              </a:path>
            </a:pathLst>
          </a:custGeom>
          <a:ln w="3175">
            <a:solidFill>
              <a:srgbClr val="000000"/>
            </a:solidFill>
          </a:ln>
        </p:spPr>
        <p:txBody>
          <a:bodyPr wrap="square" lIns="0" tIns="0" rIns="0" bIns="0" rtlCol="0"/>
          <a:lstStyle/>
          <a:p>
            <a:endParaRPr/>
          </a:p>
        </p:txBody>
      </p:sp>
      <p:sp>
        <p:nvSpPr>
          <p:cNvPr id="843" name="object 843"/>
          <p:cNvSpPr/>
          <p:nvPr/>
        </p:nvSpPr>
        <p:spPr>
          <a:xfrm>
            <a:off x="4515867" y="7472558"/>
            <a:ext cx="0" cy="198120"/>
          </a:xfrm>
          <a:custGeom>
            <a:avLst/>
            <a:gdLst/>
            <a:ahLst/>
            <a:cxnLst/>
            <a:rect l="l" t="t" r="r" b="b"/>
            <a:pathLst>
              <a:path h="198120">
                <a:moveTo>
                  <a:pt x="0" y="0"/>
                </a:moveTo>
                <a:lnTo>
                  <a:pt x="0" y="198119"/>
                </a:lnTo>
              </a:path>
            </a:pathLst>
          </a:custGeom>
          <a:ln w="3175">
            <a:solidFill>
              <a:srgbClr val="000000"/>
            </a:solidFill>
          </a:ln>
        </p:spPr>
        <p:txBody>
          <a:bodyPr wrap="square" lIns="0" tIns="0" rIns="0" bIns="0" rtlCol="0"/>
          <a:lstStyle/>
          <a:p>
            <a:endParaRPr/>
          </a:p>
        </p:txBody>
      </p:sp>
      <p:sp>
        <p:nvSpPr>
          <p:cNvPr id="844" name="object 844"/>
          <p:cNvSpPr/>
          <p:nvPr/>
        </p:nvSpPr>
        <p:spPr>
          <a:xfrm>
            <a:off x="4515867" y="7472558"/>
            <a:ext cx="0" cy="396240"/>
          </a:xfrm>
          <a:custGeom>
            <a:avLst/>
            <a:gdLst/>
            <a:ahLst/>
            <a:cxnLst/>
            <a:rect l="l" t="t" r="r" b="b"/>
            <a:pathLst>
              <a:path h="396240">
                <a:moveTo>
                  <a:pt x="0" y="0"/>
                </a:moveTo>
                <a:lnTo>
                  <a:pt x="0" y="396239"/>
                </a:lnTo>
              </a:path>
            </a:pathLst>
          </a:custGeom>
          <a:ln w="3175">
            <a:solidFill>
              <a:srgbClr val="000000"/>
            </a:solidFill>
          </a:ln>
        </p:spPr>
        <p:txBody>
          <a:bodyPr wrap="square" lIns="0" tIns="0" rIns="0" bIns="0" rtlCol="0"/>
          <a:lstStyle/>
          <a:p>
            <a:endParaRPr/>
          </a:p>
        </p:txBody>
      </p:sp>
      <p:sp>
        <p:nvSpPr>
          <p:cNvPr id="845" name="object 845"/>
          <p:cNvSpPr/>
          <p:nvPr/>
        </p:nvSpPr>
        <p:spPr>
          <a:xfrm>
            <a:off x="4515867" y="8329808"/>
            <a:ext cx="0" cy="251460"/>
          </a:xfrm>
          <a:custGeom>
            <a:avLst/>
            <a:gdLst/>
            <a:ahLst/>
            <a:cxnLst/>
            <a:rect l="l" t="t" r="r" b="b"/>
            <a:pathLst>
              <a:path h="251459">
                <a:moveTo>
                  <a:pt x="0" y="0"/>
                </a:moveTo>
                <a:lnTo>
                  <a:pt x="0" y="251460"/>
                </a:lnTo>
              </a:path>
            </a:pathLst>
          </a:custGeom>
          <a:ln w="3175">
            <a:solidFill>
              <a:srgbClr val="000000"/>
            </a:solidFill>
          </a:ln>
        </p:spPr>
        <p:txBody>
          <a:bodyPr wrap="square" lIns="0" tIns="0" rIns="0" bIns="0" rtlCol="0"/>
          <a:lstStyle/>
          <a:p>
            <a:endParaRPr/>
          </a:p>
        </p:txBody>
      </p:sp>
      <p:sp>
        <p:nvSpPr>
          <p:cNvPr id="846" name="object 846"/>
          <p:cNvSpPr/>
          <p:nvPr/>
        </p:nvSpPr>
        <p:spPr>
          <a:xfrm>
            <a:off x="4473194" y="8581269"/>
            <a:ext cx="85725" cy="0"/>
          </a:xfrm>
          <a:custGeom>
            <a:avLst/>
            <a:gdLst/>
            <a:ahLst/>
            <a:cxnLst/>
            <a:rect l="l" t="t" r="r" b="b"/>
            <a:pathLst>
              <a:path w="85725">
                <a:moveTo>
                  <a:pt x="0" y="0"/>
                </a:moveTo>
                <a:lnTo>
                  <a:pt x="85344" y="0"/>
                </a:lnTo>
              </a:path>
            </a:pathLst>
          </a:custGeom>
          <a:ln w="3175">
            <a:solidFill>
              <a:srgbClr val="000000"/>
            </a:solidFill>
          </a:ln>
        </p:spPr>
        <p:txBody>
          <a:bodyPr wrap="square" lIns="0" tIns="0" rIns="0" bIns="0" rtlCol="0"/>
          <a:lstStyle/>
          <a:p>
            <a:endParaRPr/>
          </a:p>
        </p:txBody>
      </p:sp>
      <p:sp>
        <p:nvSpPr>
          <p:cNvPr id="847" name="object 847"/>
          <p:cNvSpPr/>
          <p:nvPr/>
        </p:nvSpPr>
        <p:spPr>
          <a:xfrm>
            <a:off x="4473194" y="8581269"/>
            <a:ext cx="85725" cy="0"/>
          </a:xfrm>
          <a:custGeom>
            <a:avLst/>
            <a:gdLst/>
            <a:ahLst/>
            <a:cxnLst/>
            <a:rect l="l" t="t" r="r" b="b"/>
            <a:pathLst>
              <a:path w="85725">
                <a:moveTo>
                  <a:pt x="0" y="0"/>
                </a:moveTo>
                <a:lnTo>
                  <a:pt x="85344" y="0"/>
                </a:lnTo>
              </a:path>
            </a:pathLst>
          </a:custGeom>
          <a:ln w="3175">
            <a:solidFill>
              <a:srgbClr val="000000"/>
            </a:solidFill>
          </a:ln>
        </p:spPr>
        <p:txBody>
          <a:bodyPr wrap="square" lIns="0" tIns="0" rIns="0" bIns="0" rtlCol="0"/>
          <a:lstStyle/>
          <a:p>
            <a:endParaRPr/>
          </a:p>
        </p:txBody>
      </p:sp>
      <p:sp>
        <p:nvSpPr>
          <p:cNvPr id="848" name="object 848"/>
          <p:cNvSpPr/>
          <p:nvPr/>
        </p:nvSpPr>
        <p:spPr>
          <a:xfrm>
            <a:off x="4473194" y="8794629"/>
            <a:ext cx="85725" cy="0"/>
          </a:xfrm>
          <a:custGeom>
            <a:avLst/>
            <a:gdLst/>
            <a:ahLst/>
            <a:cxnLst/>
            <a:rect l="l" t="t" r="r" b="b"/>
            <a:pathLst>
              <a:path w="85725">
                <a:moveTo>
                  <a:pt x="85344" y="0"/>
                </a:moveTo>
                <a:lnTo>
                  <a:pt x="0" y="0"/>
                </a:lnTo>
              </a:path>
            </a:pathLst>
          </a:custGeom>
          <a:ln w="3175">
            <a:solidFill>
              <a:srgbClr val="000000"/>
            </a:solidFill>
          </a:ln>
        </p:spPr>
        <p:txBody>
          <a:bodyPr wrap="square" lIns="0" tIns="0" rIns="0" bIns="0" rtlCol="0"/>
          <a:lstStyle/>
          <a:p>
            <a:endParaRPr/>
          </a:p>
        </p:txBody>
      </p:sp>
      <p:sp>
        <p:nvSpPr>
          <p:cNvPr id="849" name="object 849"/>
          <p:cNvSpPr/>
          <p:nvPr/>
        </p:nvSpPr>
        <p:spPr>
          <a:xfrm>
            <a:off x="4473194" y="8581269"/>
            <a:ext cx="0" cy="213360"/>
          </a:xfrm>
          <a:custGeom>
            <a:avLst/>
            <a:gdLst/>
            <a:ahLst/>
            <a:cxnLst/>
            <a:rect l="l" t="t" r="r" b="b"/>
            <a:pathLst>
              <a:path h="213359">
                <a:moveTo>
                  <a:pt x="0" y="213359"/>
                </a:moveTo>
                <a:lnTo>
                  <a:pt x="0" y="0"/>
                </a:lnTo>
              </a:path>
            </a:pathLst>
          </a:custGeom>
          <a:ln w="3175">
            <a:solidFill>
              <a:srgbClr val="000000"/>
            </a:solidFill>
          </a:ln>
        </p:spPr>
        <p:txBody>
          <a:bodyPr wrap="square" lIns="0" tIns="0" rIns="0" bIns="0" rtlCol="0"/>
          <a:lstStyle/>
          <a:p>
            <a:endParaRPr/>
          </a:p>
        </p:txBody>
      </p:sp>
      <p:sp>
        <p:nvSpPr>
          <p:cNvPr id="850" name="object 850"/>
          <p:cNvSpPr/>
          <p:nvPr/>
        </p:nvSpPr>
        <p:spPr>
          <a:xfrm>
            <a:off x="4558539" y="8581269"/>
            <a:ext cx="0" cy="213360"/>
          </a:xfrm>
          <a:custGeom>
            <a:avLst/>
            <a:gdLst/>
            <a:ahLst/>
            <a:cxnLst/>
            <a:rect l="l" t="t" r="r" b="b"/>
            <a:pathLst>
              <a:path h="213359">
                <a:moveTo>
                  <a:pt x="0" y="0"/>
                </a:moveTo>
                <a:lnTo>
                  <a:pt x="0" y="213359"/>
                </a:lnTo>
              </a:path>
            </a:pathLst>
          </a:custGeom>
          <a:ln w="3175">
            <a:solidFill>
              <a:srgbClr val="000000"/>
            </a:solidFill>
          </a:ln>
        </p:spPr>
        <p:txBody>
          <a:bodyPr wrap="square" lIns="0" tIns="0" rIns="0" bIns="0" rtlCol="0"/>
          <a:lstStyle/>
          <a:p>
            <a:endParaRPr/>
          </a:p>
        </p:txBody>
      </p:sp>
      <p:sp>
        <p:nvSpPr>
          <p:cNvPr id="851" name="object 851"/>
          <p:cNvSpPr/>
          <p:nvPr/>
        </p:nvSpPr>
        <p:spPr>
          <a:xfrm>
            <a:off x="4473194" y="7882515"/>
            <a:ext cx="85725" cy="0"/>
          </a:xfrm>
          <a:custGeom>
            <a:avLst/>
            <a:gdLst/>
            <a:ahLst/>
            <a:cxnLst/>
            <a:rect l="l" t="t" r="r" b="b"/>
            <a:pathLst>
              <a:path w="85725">
                <a:moveTo>
                  <a:pt x="0" y="0"/>
                </a:moveTo>
                <a:lnTo>
                  <a:pt x="85344" y="0"/>
                </a:lnTo>
              </a:path>
            </a:pathLst>
          </a:custGeom>
          <a:ln w="3175">
            <a:solidFill>
              <a:srgbClr val="000000"/>
            </a:solidFill>
          </a:ln>
        </p:spPr>
        <p:txBody>
          <a:bodyPr wrap="square" lIns="0" tIns="0" rIns="0" bIns="0" rtlCol="0"/>
          <a:lstStyle/>
          <a:p>
            <a:endParaRPr/>
          </a:p>
        </p:txBody>
      </p:sp>
      <p:sp>
        <p:nvSpPr>
          <p:cNvPr id="852" name="object 852"/>
          <p:cNvSpPr/>
          <p:nvPr/>
        </p:nvSpPr>
        <p:spPr>
          <a:xfrm>
            <a:off x="4473194" y="8095874"/>
            <a:ext cx="85725" cy="0"/>
          </a:xfrm>
          <a:custGeom>
            <a:avLst/>
            <a:gdLst/>
            <a:ahLst/>
            <a:cxnLst/>
            <a:rect l="l" t="t" r="r" b="b"/>
            <a:pathLst>
              <a:path w="85725">
                <a:moveTo>
                  <a:pt x="85344" y="0"/>
                </a:moveTo>
                <a:lnTo>
                  <a:pt x="0" y="0"/>
                </a:lnTo>
              </a:path>
            </a:pathLst>
          </a:custGeom>
          <a:ln w="3175">
            <a:solidFill>
              <a:srgbClr val="000000"/>
            </a:solidFill>
          </a:ln>
        </p:spPr>
        <p:txBody>
          <a:bodyPr wrap="square" lIns="0" tIns="0" rIns="0" bIns="0" rtlCol="0"/>
          <a:lstStyle/>
          <a:p>
            <a:endParaRPr/>
          </a:p>
        </p:txBody>
      </p:sp>
      <p:sp>
        <p:nvSpPr>
          <p:cNvPr id="853" name="object 853"/>
          <p:cNvSpPr/>
          <p:nvPr/>
        </p:nvSpPr>
        <p:spPr>
          <a:xfrm>
            <a:off x="4455668"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854" name="object 854"/>
          <p:cNvSpPr/>
          <p:nvPr/>
        </p:nvSpPr>
        <p:spPr>
          <a:xfrm>
            <a:off x="4455668"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855" name="object 855"/>
          <p:cNvSpPr/>
          <p:nvPr/>
        </p:nvSpPr>
        <p:spPr>
          <a:xfrm>
            <a:off x="4475481" y="8309996"/>
            <a:ext cx="81915" cy="0"/>
          </a:xfrm>
          <a:custGeom>
            <a:avLst/>
            <a:gdLst/>
            <a:ahLst/>
            <a:cxnLst/>
            <a:rect l="l" t="t" r="r" b="b"/>
            <a:pathLst>
              <a:path w="81914">
                <a:moveTo>
                  <a:pt x="81534" y="0"/>
                </a:moveTo>
                <a:lnTo>
                  <a:pt x="0" y="0"/>
                </a:lnTo>
              </a:path>
            </a:pathLst>
          </a:custGeom>
          <a:ln w="3175">
            <a:solidFill>
              <a:srgbClr val="000000"/>
            </a:solidFill>
          </a:ln>
        </p:spPr>
        <p:txBody>
          <a:bodyPr wrap="square" lIns="0" tIns="0" rIns="0" bIns="0" rtlCol="0"/>
          <a:lstStyle/>
          <a:p>
            <a:endParaRPr/>
          </a:p>
        </p:txBody>
      </p:sp>
      <p:sp>
        <p:nvSpPr>
          <p:cNvPr id="856" name="object 856"/>
          <p:cNvSpPr/>
          <p:nvPr/>
        </p:nvSpPr>
        <p:spPr>
          <a:xfrm>
            <a:off x="4455668"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857" name="object 857"/>
          <p:cNvSpPr/>
          <p:nvPr/>
        </p:nvSpPr>
        <p:spPr>
          <a:xfrm>
            <a:off x="4455668"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858" name="object 858"/>
          <p:cNvSpPr/>
          <p:nvPr/>
        </p:nvSpPr>
        <p:spPr>
          <a:xfrm>
            <a:off x="4475481" y="8309996"/>
            <a:ext cx="81915" cy="0"/>
          </a:xfrm>
          <a:custGeom>
            <a:avLst/>
            <a:gdLst/>
            <a:ahLst/>
            <a:cxnLst/>
            <a:rect l="l" t="t" r="r" b="b"/>
            <a:pathLst>
              <a:path w="81914">
                <a:moveTo>
                  <a:pt x="81534" y="0"/>
                </a:moveTo>
                <a:lnTo>
                  <a:pt x="0" y="0"/>
                </a:lnTo>
              </a:path>
            </a:pathLst>
          </a:custGeom>
          <a:ln w="3175">
            <a:solidFill>
              <a:srgbClr val="000000"/>
            </a:solidFill>
          </a:ln>
        </p:spPr>
        <p:txBody>
          <a:bodyPr wrap="square" lIns="0" tIns="0" rIns="0" bIns="0" rtlCol="0"/>
          <a:lstStyle/>
          <a:p>
            <a:endParaRPr/>
          </a:p>
        </p:txBody>
      </p:sp>
      <p:sp>
        <p:nvSpPr>
          <p:cNvPr id="859" name="object 859"/>
          <p:cNvSpPr/>
          <p:nvPr/>
        </p:nvSpPr>
        <p:spPr>
          <a:xfrm>
            <a:off x="4473194" y="7882515"/>
            <a:ext cx="0" cy="213360"/>
          </a:xfrm>
          <a:custGeom>
            <a:avLst/>
            <a:gdLst/>
            <a:ahLst/>
            <a:cxnLst/>
            <a:rect l="l" t="t" r="r" b="b"/>
            <a:pathLst>
              <a:path h="213359">
                <a:moveTo>
                  <a:pt x="0" y="213359"/>
                </a:moveTo>
                <a:lnTo>
                  <a:pt x="0" y="0"/>
                </a:lnTo>
              </a:path>
            </a:pathLst>
          </a:custGeom>
          <a:ln w="3175">
            <a:solidFill>
              <a:srgbClr val="000000"/>
            </a:solidFill>
          </a:ln>
        </p:spPr>
        <p:txBody>
          <a:bodyPr wrap="square" lIns="0" tIns="0" rIns="0" bIns="0" rtlCol="0"/>
          <a:lstStyle/>
          <a:p>
            <a:endParaRPr/>
          </a:p>
        </p:txBody>
      </p:sp>
      <p:sp>
        <p:nvSpPr>
          <p:cNvPr id="860" name="object 860"/>
          <p:cNvSpPr/>
          <p:nvPr/>
        </p:nvSpPr>
        <p:spPr>
          <a:xfrm>
            <a:off x="4515867" y="8095874"/>
            <a:ext cx="0" cy="194310"/>
          </a:xfrm>
          <a:custGeom>
            <a:avLst/>
            <a:gdLst/>
            <a:ahLst/>
            <a:cxnLst/>
            <a:rect l="l" t="t" r="r" b="b"/>
            <a:pathLst>
              <a:path h="194309">
                <a:moveTo>
                  <a:pt x="0" y="0"/>
                </a:moveTo>
                <a:lnTo>
                  <a:pt x="0" y="194309"/>
                </a:lnTo>
              </a:path>
            </a:pathLst>
          </a:custGeom>
          <a:ln w="3175">
            <a:solidFill>
              <a:srgbClr val="000000"/>
            </a:solidFill>
          </a:ln>
        </p:spPr>
        <p:txBody>
          <a:bodyPr wrap="square" lIns="0" tIns="0" rIns="0" bIns="0" rtlCol="0"/>
          <a:lstStyle/>
          <a:p>
            <a:endParaRPr/>
          </a:p>
        </p:txBody>
      </p:sp>
      <p:sp>
        <p:nvSpPr>
          <p:cNvPr id="861" name="object 861"/>
          <p:cNvSpPr/>
          <p:nvPr/>
        </p:nvSpPr>
        <p:spPr>
          <a:xfrm>
            <a:off x="4515867" y="8095874"/>
            <a:ext cx="0" cy="194310"/>
          </a:xfrm>
          <a:custGeom>
            <a:avLst/>
            <a:gdLst/>
            <a:ahLst/>
            <a:cxnLst/>
            <a:rect l="l" t="t" r="r" b="b"/>
            <a:pathLst>
              <a:path h="194309">
                <a:moveTo>
                  <a:pt x="0" y="0"/>
                </a:moveTo>
                <a:lnTo>
                  <a:pt x="0" y="194309"/>
                </a:lnTo>
              </a:path>
            </a:pathLst>
          </a:custGeom>
          <a:ln w="3175">
            <a:solidFill>
              <a:srgbClr val="000000"/>
            </a:solidFill>
          </a:ln>
        </p:spPr>
        <p:txBody>
          <a:bodyPr wrap="square" lIns="0" tIns="0" rIns="0" bIns="0" rtlCol="0"/>
          <a:lstStyle/>
          <a:p>
            <a:endParaRPr/>
          </a:p>
        </p:txBody>
      </p:sp>
      <p:sp>
        <p:nvSpPr>
          <p:cNvPr id="862" name="object 862"/>
          <p:cNvSpPr/>
          <p:nvPr/>
        </p:nvSpPr>
        <p:spPr>
          <a:xfrm>
            <a:off x="4495293" y="8329808"/>
            <a:ext cx="41910" cy="0"/>
          </a:xfrm>
          <a:custGeom>
            <a:avLst/>
            <a:gdLst/>
            <a:ahLst/>
            <a:cxnLst/>
            <a:rect l="l" t="t" r="r" b="b"/>
            <a:pathLst>
              <a:path w="41910">
                <a:moveTo>
                  <a:pt x="41910" y="0"/>
                </a:moveTo>
                <a:lnTo>
                  <a:pt x="0" y="0"/>
                </a:lnTo>
              </a:path>
            </a:pathLst>
          </a:custGeom>
          <a:ln w="3175">
            <a:solidFill>
              <a:srgbClr val="000000"/>
            </a:solidFill>
          </a:ln>
        </p:spPr>
        <p:txBody>
          <a:bodyPr wrap="square" lIns="0" tIns="0" rIns="0" bIns="0" rtlCol="0"/>
          <a:lstStyle/>
          <a:p>
            <a:endParaRPr/>
          </a:p>
        </p:txBody>
      </p:sp>
      <p:sp>
        <p:nvSpPr>
          <p:cNvPr id="863" name="object 863"/>
          <p:cNvSpPr/>
          <p:nvPr/>
        </p:nvSpPr>
        <p:spPr>
          <a:xfrm>
            <a:off x="4495293" y="8329808"/>
            <a:ext cx="41910" cy="0"/>
          </a:xfrm>
          <a:custGeom>
            <a:avLst/>
            <a:gdLst/>
            <a:ahLst/>
            <a:cxnLst/>
            <a:rect l="l" t="t" r="r" b="b"/>
            <a:pathLst>
              <a:path w="41910">
                <a:moveTo>
                  <a:pt x="41910" y="0"/>
                </a:moveTo>
                <a:lnTo>
                  <a:pt x="0" y="0"/>
                </a:lnTo>
              </a:path>
            </a:pathLst>
          </a:custGeom>
          <a:ln w="3175">
            <a:solidFill>
              <a:srgbClr val="000000"/>
            </a:solidFill>
          </a:ln>
        </p:spPr>
        <p:txBody>
          <a:bodyPr wrap="square" lIns="0" tIns="0" rIns="0" bIns="0" rtlCol="0"/>
          <a:lstStyle/>
          <a:p>
            <a:endParaRPr/>
          </a:p>
        </p:txBody>
      </p:sp>
      <p:sp>
        <p:nvSpPr>
          <p:cNvPr id="864" name="object 864"/>
          <p:cNvSpPr/>
          <p:nvPr/>
        </p:nvSpPr>
        <p:spPr>
          <a:xfrm>
            <a:off x="4558539" y="7882515"/>
            <a:ext cx="0" cy="213360"/>
          </a:xfrm>
          <a:custGeom>
            <a:avLst/>
            <a:gdLst/>
            <a:ahLst/>
            <a:cxnLst/>
            <a:rect l="l" t="t" r="r" b="b"/>
            <a:pathLst>
              <a:path h="213359">
                <a:moveTo>
                  <a:pt x="0" y="0"/>
                </a:moveTo>
                <a:lnTo>
                  <a:pt x="0" y="213359"/>
                </a:lnTo>
              </a:path>
            </a:pathLst>
          </a:custGeom>
          <a:ln w="3175">
            <a:solidFill>
              <a:srgbClr val="000000"/>
            </a:solidFill>
          </a:ln>
        </p:spPr>
        <p:txBody>
          <a:bodyPr wrap="square" lIns="0" tIns="0" rIns="0" bIns="0" rtlCol="0"/>
          <a:lstStyle/>
          <a:p>
            <a:endParaRPr/>
          </a:p>
        </p:txBody>
      </p:sp>
      <p:sp>
        <p:nvSpPr>
          <p:cNvPr id="865" name="object 865"/>
          <p:cNvSpPr/>
          <p:nvPr/>
        </p:nvSpPr>
        <p:spPr>
          <a:xfrm>
            <a:off x="4515867" y="7868798"/>
            <a:ext cx="0" cy="13970"/>
          </a:xfrm>
          <a:custGeom>
            <a:avLst/>
            <a:gdLst/>
            <a:ahLst/>
            <a:cxnLst/>
            <a:rect l="l" t="t" r="r" b="b"/>
            <a:pathLst>
              <a:path h="13970">
                <a:moveTo>
                  <a:pt x="0" y="0"/>
                </a:moveTo>
                <a:lnTo>
                  <a:pt x="0" y="13715"/>
                </a:lnTo>
              </a:path>
            </a:pathLst>
          </a:custGeom>
          <a:ln w="3175">
            <a:solidFill>
              <a:srgbClr val="000000"/>
            </a:solidFill>
          </a:ln>
        </p:spPr>
        <p:txBody>
          <a:bodyPr wrap="square" lIns="0" tIns="0" rIns="0" bIns="0" rtlCol="0"/>
          <a:lstStyle/>
          <a:p>
            <a:endParaRPr/>
          </a:p>
        </p:txBody>
      </p:sp>
      <p:sp>
        <p:nvSpPr>
          <p:cNvPr id="866" name="object 866"/>
          <p:cNvSpPr/>
          <p:nvPr/>
        </p:nvSpPr>
        <p:spPr>
          <a:xfrm>
            <a:off x="4515867" y="7461129"/>
            <a:ext cx="17145" cy="11430"/>
          </a:xfrm>
          <a:custGeom>
            <a:avLst/>
            <a:gdLst/>
            <a:ahLst/>
            <a:cxnLst/>
            <a:rect l="l" t="t" r="r" b="b"/>
            <a:pathLst>
              <a:path w="17144" h="11429">
                <a:moveTo>
                  <a:pt x="12192" y="0"/>
                </a:moveTo>
                <a:lnTo>
                  <a:pt x="0" y="11430"/>
                </a:lnTo>
                <a:lnTo>
                  <a:pt x="16763" y="11430"/>
                </a:lnTo>
                <a:lnTo>
                  <a:pt x="12192" y="0"/>
                </a:lnTo>
                <a:close/>
              </a:path>
            </a:pathLst>
          </a:custGeom>
          <a:solidFill>
            <a:srgbClr val="000000"/>
          </a:solidFill>
        </p:spPr>
        <p:txBody>
          <a:bodyPr wrap="square" lIns="0" tIns="0" rIns="0" bIns="0" rtlCol="0"/>
          <a:lstStyle/>
          <a:p>
            <a:endParaRPr/>
          </a:p>
        </p:txBody>
      </p:sp>
      <p:sp>
        <p:nvSpPr>
          <p:cNvPr id="867" name="object 867"/>
          <p:cNvSpPr/>
          <p:nvPr/>
        </p:nvSpPr>
        <p:spPr>
          <a:xfrm>
            <a:off x="4515867" y="7461129"/>
            <a:ext cx="17145" cy="11430"/>
          </a:xfrm>
          <a:custGeom>
            <a:avLst/>
            <a:gdLst/>
            <a:ahLst/>
            <a:cxnLst/>
            <a:rect l="l" t="t" r="r" b="b"/>
            <a:pathLst>
              <a:path w="17144" h="11429">
                <a:moveTo>
                  <a:pt x="16763" y="11430"/>
                </a:moveTo>
                <a:lnTo>
                  <a:pt x="12192" y="0"/>
                </a:lnTo>
                <a:lnTo>
                  <a:pt x="0" y="11430"/>
                </a:lnTo>
                <a:lnTo>
                  <a:pt x="16763" y="11430"/>
                </a:lnTo>
              </a:path>
            </a:pathLst>
          </a:custGeom>
          <a:ln w="3175">
            <a:solidFill>
              <a:srgbClr val="000000"/>
            </a:solidFill>
          </a:ln>
        </p:spPr>
        <p:txBody>
          <a:bodyPr wrap="square" lIns="0" tIns="0" rIns="0" bIns="0" rtlCol="0"/>
          <a:lstStyle/>
          <a:p>
            <a:endParaRPr/>
          </a:p>
        </p:txBody>
      </p:sp>
      <p:sp>
        <p:nvSpPr>
          <p:cNvPr id="868" name="object 868"/>
          <p:cNvSpPr/>
          <p:nvPr/>
        </p:nvSpPr>
        <p:spPr>
          <a:xfrm>
            <a:off x="4515867" y="7455795"/>
            <a:ext cx="12700" cy="17145"/>
          </a:xfrm>
          <a:custGeom>
            <a:avLst/>
            <a:gdLst/>
            <a:ahLst/>
            <a:cxnLst/>
            <a:rect l="l" t="t" r="r" b="b"/>
            <a:pathLst>
              <a:path w="12700" h="17145">
                <a:moveTo>
                  <a:pt x="0" y="0"/>
                </a:moveTo>
                <a:lnTo>
                  <a:pt x="0" y="16764"/>
                </a:lnTo>
                <a:lnTo>
                  <a:pt x="12192" y="5334"/>
                </a:lnTo>
                <a:lnTo>
                  <a:pt x="0" y="0"/>
                </a:lnTo>
                <a:close/>
              </a:path>
            </a:pathLst>
          </a:custGeom>
          <a:solidFill>
            <a:srgbClr val="000000"/>
          </a:solidFill>
        </p:spPr>
        <p:txBody>
          <a:bodyPr wrap="square" lIns="0" tIns="0" rIns="0" bIns="0" rtlCol="0"/>
          <a:lstStyle/>
          <a:p>
            <a:endParaRPr/>
          </a:p>
        </p:txBody>
      </p:sp>
      <p:sp>
        <p:nvSpPr>
          <p:cNvPr id="869" name="object 869"/>
          <p:cNvSpPr/>
          <p:nvPr/>
        </p:nvSpPr>
        <p:spPr>
          <a:xfrm>
            <a:off x="4515867" y="7455795"/>
            <a:ext cx="12700" cy="17145"/>
          </a:xfrm>
          <a:custGeom>
            <a:avLst/>
            <a:gdLst/>
            <a:ahLst/>
            <a:cxnLst/>
            <a:rect l="l" t="t" r="r" b="b"/>
            <a:pathLst>
              <a:path w="12700" h="17145">
                <a:moveTo>
                  <a:pt x="12192" y="5334"/>
                </a:moveTo>
                <a:lnTo>
                  <a:pt x="0" y="0"/>
                </a:lnTo>
                <a:lnTo>
                  <a:pt x="0" y="16764"/>
                </a:lnTo>
                <a:lnTo>
                  <a:pt x="12192" y="5334"/>
                </a:lnTo>
              </a:path>
            </a:pathLst>
          </a:custGeom>
          <a:ln w="3175">
            <a:solidFill>
              <a:srgbClr val="000000"/>
            </a:solidFill>
          </a:ln>
        </p:spPr>
        <p:txBody>
          <a:bodyPr wrap="square" lIns="0" tIns="0" rIns="0" bIns="0" rtlCol="0"/>
          <a:lstStyle/>
          <a:p>
            <a:endParaRPr/>
          </a:p>
        </p:txBody>
      </p:sp>
      <p:sp>
        <p:nvSpPr>
          <p:cNvPr id="870" name="object 870"/>
          <p:cNvSpPr/>
          <p:nvPr/>
        </p:nvSpPr>
        <p:spPr>
          <a:xfrm>
            <a:off x="4504437" y="7455795"/>
            <a:ext cx="11430" cy="17145"/>
          </a:xfrm>
          <a:custGeom>
            <a:avLst/>
            <a:gdLst/>
            <a:ahLst/>
            <a:cxnLst/>
            <a:rect l="l" t="t" r="r" b="b"/>
            <a:pathLst>
              <a:path w="11430" h="17145">
                <a:moveTo>
                  <a:pt x="11430" y="0"/>
                </a:moveTo>
                <a:lnTo>
                  <a:pt x="0" y="5334"/>
                </a:lnTo>
                <a:lnTo>
                  <a:pt x="11430" y="16764"/>
                </a:lnTo>
                <a:lnTo>
                  <a:pt x="11430" y="0"/>
                </a:lnTo>
                <a:close/>
              </a:path>
            </a:pathLst>
          </a:custGeom>
          <a:solidFill>
            <a:srgbClr val="000000"/>
          </a:solidFill>
        </p:spPr>
        <p:txBody>
          <a:bodyPr wrap="square" lIns="0" tIns="0" rIns="0" bIns="0" rtlCol="0"/>
          <a:lstStyle/>
          <a:p>
            <a:endParaRPr/>
          </a:p>
        </p:txBody>
      </p:sp>
      <p:sp>
        <p:nvSpPr>
          <p:cNvPr id="871" name="object 871"/>
          <p:cNvSpPr/>
          <p:nvPr/>
        </p:nvSpPr>
        <p:spPr>
          <a:xfrm>
            <a:off x="4504437" y="7455795"/>
            <a:ext cx="11430" cy="17145"/>
          </a:xfrm>
          <a:custGeom>
            <a:avLst/>
            <a:gdLst/>
            <a:ahLst/>
            <a:cxnLst/>
            <a:rect l="l" t="t" r="r" b="b"/>
            <a:pathLst>
              <a:path w="11430" h="17145">
                <a:moveTo>
                  <a:pt x="11430" y="0"/>
                </a:moveTo>
                <a:lnTo>
                  <a:pt x="0" y="5334"/>
                </a:lnTo>
                <a:lnTo>
                  <a:pt x="11430" y="16764"/>
                </a:lnTo>
                <a:lnTo>
                  <a:pt x="11430" y="0"/>
                </a:lnTo>
              </a:path>
            </a:pathLst>
          </a:custGeom>
          <a:ln w="3175">
            <a:solidFill>
              <a:srgbClr val="000000"/>
            </a:solidFill>
          </a:ln>
        </p:spPr>
        <p:txBody>
          <a:bodyPr wrap="square" lIns="0" tIns="0" rIns="0" bIns="0" rtlCol="0"/>
          <a:lstStyle/>
          <a:p>
            <a:endParaRPr/>
          </a:p>
        </p:txBody>
      </p:sp>
      <p:sp>
        <p:nvSpPr>
          <p:cNvPr id="872" name="object 872"/>
          <p:cNvSpPr/>
          <p:nvPr/>
        </p:nvSpPr>
        <p:spPr>
          <a:xfrm>
            <a:off x="4499865" y="7461129"/>
            <a:ext cx="16510" cy="11430"/>
          </a:xfrm>
          <a:custGeom>
            <a:avLst/>
            <a:gdLst/>
            <a:ahLst/>
            <a:cxnLst/>
            <a:rect l="l" t="t" r="r" b="b"/>
            <a:pathLst>
              <a:path w="16510" h="11429">
                <a:moveTo>
                  <a:pt x="4571" y="0"/>
                </a:moveTo>
                <a:lnTo>
                  <a:pt x="0" y="11430"/>
                </a:lnTo>
                <a:lnTo>
                  <a:pt x="16001" y="11430"/>
                </a:lnTo>
                <a:lnTo>
                  <a:pt x="4571" y="0"/>
                </a:lnTo>
                <a:close/>
              </a:path>
            </a:pathLst>
          </a:custGeom>
          <a:solidFill>
            <a:srgbClr val="000000"/>
          </a:solidFill>
        </p:spPr>
        <p:txBody>
          <a:bodyPr wrap="square" lIns="0" tIns="0" rIns="0" bIns="0" rtlCol="0"/>
          <a:lstStyle/>
          <a:p>
            <a:endParaRPr/>
          </a:p>
        </p:txBody>
      </p:sp>
      <p:sp>
        <p:nvSpPr>
          <p:cNvPr id="873" name="object 873"/>
          <p:cNvSpPr/>
          <p:nvPr/>
        </p:nvSpPr>
        <p:spPr>
          <a:xfrm>
            <a:off x="4499865" y="7461129"/>
            <a:ext cx="16510" cy="11430"/>
          </a:xfrm>
          <a:custGeom>
            <a:avLst/>
            <a:gdLst/>
            <a:ahLst/>
            <a:cxnLst/>
            <a:rect l="l" t="t" r="r" b="b"/>
            <a:pathLst>
              <a:path w="16510" h="11429">
                <a:moveTo>
                  <a:pt x="4571" y="0"/>
                </a:moveTo>
                <a:lnTo>
                  <a:pt x="0" y="11430"/>
                </a:lnTo>
                <a:lnTo>
                  <a:pt x="16001" y="11430"/>
                </a:lnTo>
                <a:lnTo>
                  <a:pt x="4571" y="0"/>
                </a:lnTo>
              </a:path>
            </a:pathLst>
          </a:custGeom>
          <a:ln w="3175">
            <a:solidFill>
              <a:srgbClr val="000000"/>
            </a:solidFill>
          </a:ln>
        </p:spPr>
        <p:txBody>
          <a:bodyPr wrap="square" lIns="0" tIns="0" rIns="0" bIns="0" rtlCol="0"/>
          <a:lstStyle/>
          <a:p>
            <a:endParaRPr/>
          </a:p>
        </p:txBody>
      </p:sp>
      <p:sp>
        <p:nvSpPr>
          <p:cNvPr id="874" name="object 874"/>
          <p:cNvSpPr/>
          <p:nvPr/>
        </p:nvSpPr>
        <p:spPr>
          <a:xfrm>
            <a:off x="4499865" y="7472558"/>
            <a:ext cx="16510" cy="11430"/>
          </a:xfrm>
          <a:custGeom>
            <a:avLst/>
            <a:gdLst/>
            <a:ahLst/>
            <a:cxnLst/>
            <a:rect l="l" t="t" r="r" b="b"/>
            <a:pathLst>
              <a:path w="16510" h="11429">
                <a:moveTo>
                  <a:pt x="16001" y="0"/>
                </a:moveTo>
                <a:lnTo>
                  <a:pt x="0" y="0"/>
                </a:lnTo>
                <a:lnTo>
                  <a:pt x="4571" y="11429"/>
                </a:lnTo>
                <a:lnTo>
                  <a:pt x="16001" y="0"/>
                </a:lnTo>
                <a:close/>
              </a:path>
            </a:pathLst>
          </a:custGeom>
          <a:solidFill>
            <a:srgbClr val="000000"/>
          </a:solidFill>
        </p:spPr>
        <p:txBody>
          <a:bodyPr wrap="square" lIns="0" tIns="0" rIns="0" bIns="0" rtlCol="0"/>
          <a:lstStyle/>
          <a:p>
            <a:endParaRPr/>
          </a:p>
        </p:txBody>
      </p:sp>
      <p:sp>
        <p:nvSpPr>
          <p:cNvPr id="875" name="object 875"/>
          <p:cNvSpPr/>
          <p:nvPr/>
        </p:nvSpPr>
        <p:spPr>
          <a:xfrm>
            <a:off x="4499865" y="7472558"/>
            <a:ext cx="16510" cy="11430"/>
          </a:xfrm>
          <a:custGeom>
            <a:avLst/>
            <a:gdLst/>
            <a:ahLst/>
            <a:cxnLst/>
            <a:rect l="l" t="t" r="r" b="b"/>
            <a:pathLst>
              <a:path w="16510" h="11429">
                <a:moveTo>
                  <a:pt x="0" y="0"/>
                </a:moveTo>
                <a:lnTo>
                  <a:pt x="4571" y="11429"/>
                </a:lnTo>
                <a:lnTo>
                  <a:pt x="16001" y="0"/>
                </a:lnTo>
                <a:lnTo>
                  <a:pt x="0" y="0"/>
                </a:lnTo>
              </a:path>
            </a:pathLst>
          </a:custGeom>
          <a:ln w="3175">
            <a:solidFill>
              <a:srgbClr val="000000"/>
            </a:solidFill>
          </a:ln>
        </p:spPr>
        <p:txBody>
          <a:bodyPr wrap="square" lIns="0" tIns="0" rIns="0" bIns="0" rtlCol="0"/>
          <a:lstStyle/>
          <a:p>
            <a:endParaRPr/>
          </a:p>
        </p:txBody>
      </p:sp>
      <p:sp>
        <p:nvSpPr>
          <p:cNvPr id="876" name="object 876"/>
          <p:cNvSpPr/>
          <p:nvPr/>
        </p:nvSpPr>
        <p:spPr>
          <a:xfrm>
            <a:off x="4504437" y="7472558"/>
            <a:ext cx="11430" cy="16510"/>
          </a:xfrm>
          <a:custGeom>
            <a:avLst/>
            <a:gdLst/>
            <a:ahLst/>
            <a:cxnLst/>
            <a:rect l="l" t="t" r="r" b="b"/>
            <a:pathLst>
              <a:path w="11430" h="16509">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877" name="object 877"/>
          <p:cNvSpPr/>
          <p:nvPr/>
        </p:nvSpPr>
        <p:spPr>
          <a:xfrm>
            <a:off x="4504437" y="7472558"/>
            <a:ext cx="11430" cy="16510"/>
          </a:xfrm>
          <a:custGeom>
            <a:avLst/>
            <a:gdLst/>
            <a:ahLst/>
            <a:cxnLst/>
            <a:rect l="l" t="t" r="r" b="b"/>
            <a:pathLst>
              <a:path w="11430" h="16509">
                <a:moveTo>
                  <a:pt x="0" y="11429"/>
                </a:moveTo>
                <a:lnTo>
                  <a:pt x="11430" y="16001"/>
                </a:lnTo>
                <a:lnTo>
                  <a:pt x="11430" y="0"/>
                </a:lnTo>
                <a:lnTo>
                  <a:pt x="0" y="11429"/>
                </a:lnTo>
              </a:path>
            </a:pathLst>
          </a:custGeom>
          <a:ln w="3175">
            <a:solidFill>
              <a:srgbClr val="000000"/>
            </a:solidFill>
          </a:ln>
        </p:spPr>
        <p:txBody>
          <a:bodyPr wrap="square" lIns="0" tIns="0" rIns="0" bIns="0" rtlCol="0"/>
          <a:lstStyle/>
          <a:p>
            <a:endParaRPr/>
          </a:p>
        </p:txBody>
      </p:sp>
      <p:sp>
        <p:nvSpPr>
          <p:cNvPr id="878" name="object 878"/>
          <p:cNvSpPr/>
          <p:nvPr/>
        </p:nvSpPr>
        <p:spPr>
          <a:xfrm>
            <a:off x="4515867" y="7472558"/>
            <a:ext cx="12700" cy="16510"/>
          </a:xfrm>
          <a:custGeom>
            <a:avLst/>
            <a:gdLst/>
            <a:ahLst/>
            <a:cxnLst/>
            <a:rect l="l" t="t" r="r" b="b"/>
            <a:pathLst>
              <a:path w="12700" h="16509">
                <a:moveTo>
                  <a:pt x="0" y="0"/>
                </a:moveTo>
                <a:lnTo>
                  <a:pt x="0" y="16001"/>
                </a:lnTo>
                <a:lnTo>
                  <a:pt x="12192" y="11429"/>
                </a:lnTo>
                <a:lnTo>
                  <a:pt x="0" y="0"/>
                </a:lnTo>
                <a:close/>
              </a:path>
            </a:pathLst>
          </a:custGeom>
          <a:solidFill>
            <a:srgbClr val="000000"/>
          </a:solidFill>
        </p:spPr>
        <p:txBody>
          <a:bodyPr wrap="square" lIns="0" tIns="0" rIns="0" bIns="0" rtlCol="0"/>
          <a:lstStyle/>
          <a:p>
            <a:endParaRPr/>
          </a:p>
        </p:txBody>
      </p:sp>
      <p:sp>
        <p:nvSpPr>
          <p:cNvPr id="879" name="object 879"/>
          <p:cNvSpPr/>
          <p:nvPr/>
        </p:nvSpPr>
        <p:spPr>
          <a:xfrm>
            <a:off x="4515867" y="7472558"/>
            <a:ext cx="12700" cy="16510"/>
          </a:xfrm>
          <a:custGeom>
            <a:avLst/>
            <a:gdLst/>
            <a:ahLst/>
            <a:cxnLst/>
            <a:rect l="l" t="t" r="r" b="b"/>
            <a:pathLst>
              <a:path w="12700" h="16509">
                <a:moveTo>
                  <a:pt x="0" y="16001"/>
                </a:moveTo>
                <a:lnTo>
                  <a:pt x="12192" y="11429"/>
                </a:lnTo>
                <a:lnTo>
                  <a:pt x="0" y="0"/>
                </a:lnTo>
                <a:lnTo>
                  <a:pt x="0" y="16001"/>
                </a:lnTo>
              </a:path>
            </a:pathLst>
          </a:custGeom>
          <a:ln w="3175">
            <a:solidFill>
              <a:srgbClr val="000000"/>
            </a:solidFill>
          </a:ln>
        </p:spPr>
        <p:txBody>
          <a:bodyPr wrap="square" lIns="0" tIns="0" rIns="0" bIns="0" rtlCol="0"/>
          <a:lstStyle/>
          <a:p>
            <a:endParaRPr/>
          </a:p>
        </p:txBody>
      </p:sp>
      <p:sp>
        <p:nvSpPr>
          <p:cNvPr id="880" name="object 880"/>
          <p:cNvSpPr/>
          <p:nvPr/>
        </p:nvSpPr>
        <p:spPr>
          <a:xfrm>
            <a:off x="4515867" y="7472558"/>
            <a:ext cx="17145" cy="11430"/>
          </a:xfrm>
          <a:custGeom>
            <a:avLst/>
            <a:gdLst/>
            <a:ahLst/>
            <a:cxnLst/>
            <a:rect l="l" t="t" r="r" b="b"/>
            <a:pathLst>
              <a:path w="17144" h="11429">
                <a:moveTo>
                  <a:pt x="16763" y="0"/>
                </a:moveTo>
                <a:lnTo>
                  <a:pt x="0" y="0"/>
                </a:lnTo>
                <a:lnTo>
                  <a:pt x="12192" y="11429"/>
                </a:lnTo>
                <a:lnTo>
                  <a:pt x="16763" y="0"/>
                </a:lnTo>
                <a:close/>
              </a:path>
            </a:pathLst>
          </a:custGeom>
          <a:solidFill>
            <a:srgbClr val="000000"/>
          </a:solidFill>
        </p:spPr>
        <p:txBody>
          <a:bodyPr wrap="square" lIns="0" tIns="0" rIns="0" bIns="0" rtlCol="0"/>
          <a:lstStyle/>
          <a:p>
            <a:endParaRPr/>
          </a:p>
        </p:txBody>
      </p:sp>
      <p:sp>
        <p:nvSpPr>
          <p:cNvPr id="881" name="object 881"/>
          <p:cNvSpPr/>
          <p:nvPr/>
        </p:nvSpPr>
        <p:spPr>
          <a:xfrm>
            <a:off x="4515867" y="7472558"/>
            <a:ext cx="17145" cy="11430"/>
          </a:xfrm>
          <a:custGeom>
            <a:avLst/>
            <a:gdLst/>
            <a:ahLst/>
            <a:cxnLst/>
            <a:rect l="l" t="t" r="r" b="b"/>
            <a:pathLst>
              <a:path w="17144" h="11429">
                <a:moveTo>
                  <a:pt x="12192" y="11429"/>
                </a:moveTo>
                <a:lnTo>
                  <a:pt x="16763" y="0"/>
                </a:lnTo>
                <a:lnTo>
                  <a:pt x="0" y="0"/>
                </a:lnTo>
                <a:lnTo>
                  <a:pt x="12192" y="11429"/>
                </a:lnTo>
              </a:path>
            </a:pathLst>
          </a:custGeom>
          <a:ln w="3175">
            <a:solidFill>
              <a:srgbClr val="000000"/>
            </a:solidFill>
          </a:ln>
        </p:spPr>
        <p:txBody>
          <a:bodyPr wrap="square" lIns="0" tIns="0" rIns="0" bIns="0" rtlCol="0"/>
          <a:lstStyle/>
          <a:p>
            <a:endParaRPr/>
          </a:p>
        </p:txBody>
      </p:sp>
      <p:sp>
        <p:nvSpPr>
          <p:cNvPr id="882" name="object 882"/>
          <p:cNvSpPr/>
          <p:nvPr/>
        </p:nvSpPr>
        <p:spPr>
          <a:xfrm>
            <a:off x="3702812" y="6976497"/>
            <a:ext cx="813435" cy="0"/>
          </a:xfrm>
          <a:custGeom>
            <a:avLst/>
            <a:gdLst/>
            <a:ahLst/>
            <a:cxnLst/>
            <a:rect l="l" t="t" r="r" b="b"/>
            <a:pathLst>
              <a:path w="813435">
                <a:moveTo>
                  <a:pt x="0" y="0"/>
                </a:moveTo>
                <a:lnTo>
                  <a:pt x="813054" y="0"/>
                </a:lnTo>
              </a:path>
            </a:pathLst>
          </a:custGeom>
          <a:ln w="3175">
            <a:solidFill>
              <a:srgbClr val="000000"/>
            </a:solidFill>
          </a:ln>
        </p:spPr>
        <p:txBody>
          <a:bodyPr wrap="square" lIns="0" tIns="0" rIns="0" bIns="0" rtlCol="0"/>
          <a:lstStyle/>
          <a:p>
            <a:endParaRPr/>
          </a:p>
        </p:txBody>
      </p:sp>
      <p:sp>
        <p:nvSpPr>
          <p:cNvPr id="883" name="object 883"/>
          <p:cNvSpPr/>
          <p:nvPr/>
        </p:nvSpPr>
        <p:spPr>
          <a:xfrm>
            <a:off x="3797300" y="7373498"/>
            <a:ext cx="718820" cy="0"/>
          </a:xfrm>
          <a:custGeom>
            <a:avLst/>
            <a:gdLst/>
            <a:ahLst/>
            <a:cxnLst/>
            <a:rect l="l" t="t" r="r" b="b"/>
            <a:pathLst>
              <a:path w="718819">
                <a:moveTo>
                  <a:pt x="0" y="0"/>
                </a:moveTo>
                <a:lnTo>
                  <a:pt x="718566" y="0"/>
                </a:lnTo>
              </a:path>
            </a:pathLst>
          </a:custGeom>
          <a:ln w="3175">
            <a:solidFill>
              <a:srgbClr val="000000"/>
            </a:solidFill>
          </a:ln>
        </p:spPr>
        <p:txBody>
          <a:bodyPr wrap="square" lIns="0" tIns="0" rIns="0" bIns="0" rtlCol="0"/>
          <a:lstStyle/>
          <a:p>
            <a:endParaRPr/>
          </a:p>
        </p:txBody>
      </p:sp>
      <p:sp>
        <p:nvSpPr>
          <p:cNvPr id="884" name="object 884"/>
          <p:cNvSpPr/>
          <p:nvPr/>
        </p:nvSpPr>
        <p:spPr>
          <a:xfrm>
            <a:off x="3797300" y="7174617"/>
            <a:ext cx="718820" cy="0"/>
          </a:xfrm>
          <a:custGeom>
            <a:avLst/>
            <a:gdLst/>
            <a:ahLst/>
            <a:cxnLst/>
            <a:rect l="l" t="t" r="r" b="b"/>
            <a:pathLst>
              <a:path w="718819">
                <a:moveTo>
                  <a:pt x="0" y="0"/>
                </a:moveTo>
                <a:lnTo>
                  <a:pt x="718566" y="0"/>
                </a:lnTo>
              </a:path>
            </a:pathLst>
          </a:custGeom>
          <a:ln w="3175">
            <a:solidFill>
              <a:srgbClr val="000000"/>
            </a:solidFill>
          </a:ln>
        </p:spPr>
        <p:txBody>
          <a:bodyPr wrap="square" lIns="0" tIns="0" rIns="0" bIns="0" rtlCol="0"/>
          <a:lstStyle/>
          <a:p>
            <a:endParaRPr/>
          </a:p>
        </p:txBody>
      </p:sp>
      <p:sp>
        <p:nvSpPr>
          <p:cNvPr id="885" name="object 885"/>
          <p:cNvSpPr/>
          <p:nvPr/>
        </p:nvSpPr>
        <p:spPr>
          <a:xfrm>
            <a:off x="3702812" y="6976497"/>
            <a:ext cx="0" cy="496570"/>
          </a:xfrm>
          <a:custGeom>
            <a:avLst/>
            <a:gdLst/>
            <a:ahLst/>
            <a:cxnLst/>
            <a:rect l="l" t="t" r="r" b="b"/>
            <a:pathLst>
              <a:path h="496570">
                <a:moveTo>
                  <a:pt x="0" y="0"/>
                </a:moveTo>
                <a:lnTo>
                  <a:pt x="0" y="496062"/>
                </a:lnTo>
              </a:path>
            </a:pathLst>
          </a:custGeom>
          <a:ln w="3175">
            <a:solidFill>
              <a:srgbClr val="000000"/>
            </a:solidFill>
          </a:ln>
        </p:spPr>
        <p:txBody>
          <a:bodyPr wrap="square" lIns="0" tIns="0" rIns="0" bIns="0" rtlCol="0"/>
          <a:lstStyle/>
          <a:p>
            <a:endParaRPr/>
          </a:p>
        </p:txBody>
      </p:sp>
      <p:sp>
        <p:nvSpPr>
          <p:cNvPr id="886" name="object 886"/>
          <p:cNvSpPr/>
          <p:nvPr/>
        </p:nvSpPr>
        <p:spPr>
          <a:xfrm>
            <a:off x="3797300" y="7274438"/>
            <a:ext cx="0" cy="99060"/>
          </a:xfrm>
          <a:custGeom>
            <a:avLst/>
            <a:gdLst/>
            <a:ahLst/>
            <a:cxnLst/>
            <a:rect l="l" t="t" r="r" b="b"/>
            <a:pathLst>
              <a:path h="99059">
                <a:moveTo>
                  <a:pt x="0" y="0"/>
                </a:moveTo>
                <a:lnTo>
                  <a:pt x="0" y="99060"/>
                </a:lnTo>
              </a:path>
            </a:pathLst>
          </a:custGeom>
          <a:ln w="3175">
            <a:solidFill>
              <a:srgbClr val="000000"/>
            </a:solidFill>
          </a:ln>
        </p:spPr>
        <p:txBody>
          <a:bodyPr wrap="square" lIns="0" tIns="0" rIns="0" bIns="0" rtlCol="0"/>
          <a:lstStyle/>
          <a:p>
            <a:endParaRPr/>
          </a:p>
        </p:txBody>
      </p:sp>
      <p:sp>
        <p:nvSpPr>
          <p:cNvPr id="887" name="object 887"/>
          <p:cNvSpPr/>
          <p:nvPr/>
        </p:nvSpPr>
        <p:spPr>
          <a:xfrm>
            <a:off x="3702812" y="7472558"/>
            <a:ext cx="281305" cy="0"/>
          </a:xfrm>
          <a:custGeom>
            <a:avLst/>
            <a:gdLst/>
            <a:ahLst/>
            <a:cxnLst/>
            <a:rect l="l" t="t" r="r" b="b"/>
            <a:pathLst>
              <a:path w="281305">
                <a:moveTo>
                  <a:pt x="0" y="0"/>
                </a:moveTo>
                <a:lnTo>
                  <a:pt x="281178" y="0"/>
                </a:lnTo>
              </a:path>
            </a:pathLst>
          </a:custGeom>
          <a:ln w="3175">
            <a:solidFill>
              <a:srgbClr val="000000"/>
            </a:solidFill>
          </a:ln>
        </p:spPr>
        <p:txBody>
          <a:bodyPr wrap="square" lIns="0" tIns="0" rIns="0" bIns="0" rtlCol="0"/>
          <a:lstStyle/>
          <a:p>
            <a:endParaRPr/>
          </a:p>
        </p:txBody>
      </p:sp>
      <p:sp>
        <p:nvSpPr>
          <p:cNvPr id="888" name="object 888"/>
          <p:cNvSpPr/>
          <p:nvPr/>
        </p:nvSpPr>
        <p:spPr>
          <a:xfrm>
            <a:off x="3797300" y="7274438"/>
            <a:ext cx="186690" cy="0"/>
          </a:xfrm>
          <a:custGeom>
            <a:avLst/>
            <a:gdLst/>
            <a:ahLst/>
            <a:cxnLst/>
            <a:rect l="l" t="t" r="r" b="b"/>
            <a:pathLst>
              <a:path w="186689">
                <a:moveTo>
                  <a:pt x="0" y="0"/>
                </a:moveTo>
                <a:lnTo>
                  <a:pt x="186690" y="0"/>
                </a:lnTo>
              </a:path>
            </a:pathLst>
          </a:custGeom>
          <a:ln w="3175">
            <a:solidFill>
              <a:srgbClr val="000000"/>
            </a:solidFill>
          </a:ln>
        </p:spPr>
        <p:txBody>
          <a:bodyPr wrap="square" lIns="0" tIns="0" rIns="0" bIns="0" rtlCol="0"/>
          <a:lstStyle/>
          <a:p>
            <a:endParaRPr/>
          </a:p>
        </p:txBody>
      </p:sp>
      <p:sp>
        <p:nvSpPr>
          <p:cNvPr id="889" name="object 889"/>
          <p:cNvSpPr/>
          <p:nvPr/>
        </p:nvSpPr>
        <p:spPr>
          <a:xfrm>
            <a:off x="3797300" y="7075556"/>
            <a:ext cx="186690" cy="0"/>
          </a:xfrm>
          <a:custGeom>
            <a:avLst/>
            <a:gdLst/>
            <a:ahLst/>
            <a:cxnLst/>
            <a:rect l="l" t="t" r="r" b="b"/>
            <a:pathLst>
              <a:path w="186689">
                <a:moveTo>
                  <a:pt x="186690" y="0"/>
                </a:moveTo>
                <a:lnTo>
                  <a:pt x="0" y="0"/>
                </a:lnTo>
              </a:path>
            </a:pathLst>
          </a:custGeom>
          <a:ln w="3175">
            <a:solidFill>
              <a:srgbClr val="000000"/>
            </a:solidFill>
          </a:ln>
        </p:spPr>
        <p:txBody>
          <a:bodyPr wrap="square" lIns="0" tIns="0" rIns="0" bIns="0" rtlCol="0"/>
          <a:lstStyle/>
          <a:p>
            <a:endParaRPr/>
          </a:p>
        </p:txBody>
      </p:sp>
      <p:sp>
        <p:nvSpPr>
          <p:cNvPr id="890" name="object 890"/>
          <p:cNvSpPr/>
          <p:nvPr/>
        </p:nvSpPr>
        <p:spPr>
          <a:xfrm>
            <a:off x="3797300" y="7075556"/>
            <a:ext cx="0" cy="99060"/>
          </a:xfrm>
          <a:custGeom>
            <a:avLst/>
            <a:gdLst/>
            <a:ahLst/>
            <a:cxnLst/>
            <a:rect l="l" t="t" r="r" b="b"/>
            <a:pathLst>
              <a:path h="99059">
                <a:moveTo>
                  <a:pt x="0" y="0"/>
                </a:moveTo>
                <a:lnTo>
                  <a:pt x="0" y="99060"/>
                </a:lnTo>
              </a:path>
            </a:pathLst>
          </a:custGeom>
          <a:ln w="3175">
            <a:solidFill>
              <a:srgbClr val="000000"/>
            </a:solidFill>
          </a:ln>
        </p:spPr>
        <p:txBody>
          <a:bodyPr wrap="square" lIns="0" tIns="0" rIns="0" bIns="0" rtlCol="0"/>
          <a:lstStyle/>
          <a:p>
            <a:endParaRPr/>
          </a:p>
        </p:txBody>
      </p:sp>
      <p:sp>
        <p:nvSpPr>
          <p:cNvPr id="891" name="object 891"/>
          <p:cNvSpPr/>
          <p:nvPr/>
        </p:nvSpPr>
        <p:spPr>
          <a:xfrm>
            <a:off x="3797300" y="7075556"/>
            <a:ext cx="0" cy="95250"/>
          </a:xfrm>
          <a:custGeom>
            <a:avLst/>
            <a:gdLst/>
            <a:ahLst/>
            <a:cxnLst/>
            <a:rect l="l" t="t" r="r" b="b"/>
            <a:pathLst>
              <a:path h="95250">
                <a:moveTo>
                  <a:pt x="0" y="0"/>
                </a:moveTo>
                <a:lnTo>
                  <a:pt x="0" y="95250"/>
                </a:lnTo>
              </a:path>
            </a:pathLst>
          </a:custGeom>
          <a:ln w="3175">
            <a:solidFill>
              <a:srgbClr val="000000"/>
            </a:solidFill>
          </a:ln>
        </p:spPr>
        <p:txBody>
          <a:bodyPr wrap="square" lIns="0" tIns="0" rIns="0" bIns="0" rtlCol="0"/>
          <a:lstStyle/>
          <a:p>
            <a:endParaRPr/>
          </a:p>
        </p:txBody>
      </p:sp>
      <p:sp>
        <p:nvSpPr>
          <p:cNvPr id="892" name="object 892"/>
          <p:cNvSpPr/>
          <p:nvPr/>
        </p:nvSpPr>
        <p:spPr>
          <a:xfrm>
            <a:off x="4515867" y="7461129"/>
            <a:ext cx="17145" cy="11430"/>
          </a:xfrm>
          <a:custGeom>
            <a:avLst/>
            <a:gdLst/>
            <a:ahLst/>
            <a:cxnLst/>
            <a:rect l="l" t="t" r="r" b="b"/>
            <a:pathLst>
              <a:path w="17144" h="11429">
                <a:moveTo>
                  <a:pt x="12192" y="0"/>
                </a:moveTo>
                <a:lnTo>
                  <a:pt x="0" y="11430"/>
                </a:lnTo>
                <a:lnTo>
                  <a:pt x="16763" y="11430"/>
                </a:lnTo>
                <a:lnTo>
                  <a:pt x="12192" y="0"/>
                </a:lnTo>
                <a:close/>
              </a:path>
            </a:pathLst>
          </a:custGeom>
          <a:solidFill>
            <a:srgbClr val="000000"/>
          </a:solidFill>
        </p:spPr>
        <p:txBody>
          <a:bodyPr wrap="square" lIns="0" tIns="0" rIns="0" bIns="0" rtlCol="0"/>
          <a:lstStyle/>
          <a:p>
            <a:endParaRPr/>
          </a:p>
        </p:txBody>
      </p:sp>
      <p:sp>
        <p:nvSpPr>
          <p:cNvPr id="893" name="object 893"/>
          <p:cNvSpPr/>
          <p:nvPr/>
        </p:nvSpPr>
        <p:spPr>
          <a:xfrm>
            <a:off x="4515867" y="7461129"/>
            <a:ext cx="17145" cy="11430"/>
          </a:xfrm>
          <a:custGeom>
            <a:avLst/>
            <a:gdLst/>
            <a:ahLst/>
            <a:cxnLst/>
            <a:rect l="l" t="t" r="r" b="b"/>
            <a:pathLst>
              <a:path w="17144" h="11429">
                <a:moveTo>
                  <a:pt x="16763" y="11430"/>
                </a:moveTo>
                <a:lnTo>
                  <a:pt x="12192" y="0"/>
                </a:lnTo>
                <a:lnTo>
                  <a:pt x="0" y="11430"/>
                </a:lnTo>
                <a:lnTo>
                  <a:pt x="16763" y="11430"/>
                </a:lnTo>
              </a:path>
            </a:pathLst>
          </a:custGeom>
          <a:ln w="3175">
            <a:solidFill>
              <a:srgbClr val="000000"/>
            </a:solidFill>
          </a:ln>
        </p:spPr>
        <p:txBody>
          <a:bodyPr wrap="square" lIns="0" tIns="0" rIns="0" bIns="0" rtlCol="0"/>
          <a:lstStyle/>
          <a:p>
            <a:endParaRPr/>
          </a:p>
        </p:txBody>
      </p:sp>
      <p:sp>
        <p:nvSpPr>
          <p:cNvPr id="894" name="object 894"/>
          <p:cNvSpPr/>
          <p:nvPr/>
        </p:nvSpPr>
        <p:spPr>
          <a:xfrm>
            <a:off x="4515867" y="7455795"/>
            <a:ext cx="12700" cy="17145"/>
          </a:xfrm>
          <a:custGeom>
            <a:avLst/>
            <a:gdLst/>
            <a:ahLst/>
            <a:cxnLst/>
            <a:rect l="l" t="t" r="r" b="b"/>
            <a:pathLst>
              <a:path w="12700" h="17145">
                <a:moveTo>
                  <a:pt x="0" y="0"/>
                </a:moveTo>
                <a:lnTo>
                  <a:pt x="0" y="16764"/>
                </a:lnTo>
                <a:lnTo>
                  <a:pt x="12192" y="5334"/>
                </a:lnTo>
                <a:lnTo>
                  <a:pt x="0" y="0"/>
                </a:lnTo>
                <a:close/>
              </a:path>
            </a:pathLst>
          </a:custGeom>
          <a:solidFill>
            <a:srgbClr val="000000"/>
          </a:solidFill>
        </p:spPr>
        <p:txBody>
          <a:bodyPr wrap="square" lIns="0" tIns="0" rIns="0" bIns="0" rtlCol="0"/>
          <a:lstStyle/>
          <a:p>
            <a:endParaRPr/>
          </a:p>
        </p:txBody>
      </p:sp>
      <p:sp>
        <p:nvSpPr>
          <p:cNvPr id="895" name="object 895"/>
          <p:cNvSpPr/>
          <p:nvPr/>
        </p:nvSpPr>
        <p:spPr>
          <a:xfrm>
            <a:off x="4515867" y="7455795"/>
            <a:ext cx="12700" cy="17145"/>
          </a:xfrm>
          <a:custGeom>
            <a:avLst/>
            <a:gdLst/>
            <a:ahLst/>
            <a:cxnLst/>
            <a:rect l="l" t="t" r="r" b="b"/>
            <a:pathLst>
              <a:path w="12700" h="17145">
                <a:moveTo>
                  <a:pt x="12192" y="5334"/>
                </a:moveTo>
                <a:lnTo>
                  <a:pt x="0" y="0"/>
                </a:lnTo>
                <a:lnTo>
                  <a:pt x="0" y="16764"/>
                </a:lnTo>
                <a:lnTo>
                  <a:pt x="12192" y="5334"/>
                </a:lnTo>
              </a:path>
            </a:pathLst>
          </a:custGeom>
          <a:ln w="3175">
            <a:solidFill>
              <a:srgbClr val="000000"/>
            </a:solidFill>
          </a:ln>
        </p:spPr>
        <p:txBody>
          <a:bodyPr wrap="square" lIns="0" tIns="0" rIns="0" bIns="0" rtlCol="0"/>
          <a:lstStyle/>
          <a:p>
            <a:endParaRPr/>
          </a:p>
        </p:txBody>
      </p:sp>
      <p:sp>
        <p:nvSpPr>
          <p:cNvPr id="896" name="object 896"/>
          <p:cNvSpPr/>
          <p:nvPr/>
        </p:nvSpPr>
        <p:spPr>
          <a:xfrm>
            <a:off x="4504437" y="7455795"/>
            <a:ext cx="11430" cy="17145"/>
          </a:xfrm>
          <a:custGeom>
            <a:avLst/>
            <a:gdLst/>
            <a:ahLst/>
            <a:cxnLst/>
            <a:rect l="l" t="t" r="r" b="b"/>
            <a:pathLst>
              <a:path w="11430" h="17145">
                <a:moveTo>
                  <a:pt x="11430" y="0"/>
                </a:moveTo>
                <a:lnTo>
                  <a:pt x="0" y="5334"/>
                </a:lnTo>
                <a:lnTo>
                  <a:pt x="11430" y="16764"/>
                </a:lnTo>
                <a:lnTo>
                  <a:pt x="11430" y="0"/>
                </a:lnTo>
                <a:close/>
              </a:path>
            </a:pathLst>
          </a:custGeom>
          <a:solidFill>
            <a:srgbClr val="000000"/>
          </a:solidFill>
        </p:spPr>
        <p:txBody>
          <a:bodyPr wrap="square" lIns="0" tIns="0" rIns="0" bIns="0" rtlCol="0"/>
          <a:lstStyle/>
          <a:p>
            <a:endParaRPr/>
          </a:p>
        </p:txBody>
      </p:sp>
      <p:sp>
        <p:nvSpPr>
          <p:cNvPr id="897" name="object 897"/>
          <p:cNvSpPr/>
          <p:nvPr/>
        </p:nvSpPr>
        <p:spPr>
          <a:xfrm>
            <a:off x="4504437" y="7455795"/>
            <a:ext cx="11430" cy="17145"/>
          </a:xfrm>
          <a:custGeom>
            <a:avLst/>
            <a:gdLst/>
            <a:ahLst/>
            <a:cxnLst/>
            <a:rect l="l" t="t" r="r" b="b"/>
            <a:pathLst>
              <a:path w="11430" h="17145">
                <a:moveTo>
                  <a:pt x="11430" y="0"/>
                </a:moveTo>
                <a:lnTo>
                  <a:pt x="0" y="5334"/>
                </a:lnTo>
                <a:lnTo>
                  <a:pt x="11430" y="16764"/>
                </a:lnTo>
                <a:lnTo>
                  <a:pt x="11430" y="0"/>
                </a:lnTo>
              </a:path>
            </a:pathLst>
          </a:custGeom>
          <a:ln w="3175">
            <a:solidFill>
              <a:srgbClr val="000000"/>
            </a:solidFill>
          </a:ln>
        </p:spPr>
        <p:txBody>
          <a:bodyPr wrap="square" lIns="0" tIns="0" rIns="0" bIns="0" rtlCol="0"/>
          <a:lstStyle/>
          <a:p>
            <a:endParaRPr/>
          </a:p>
        </p:txBody>
      </p:sp>
      <p:sp>
        <p:nvSpPr>
          <p:cNvPr id="898" name="object 898"/>
          <p:cNvSpPr/>
          <p:nvPr/>
        </p:nvSpPr>
        <p:spPr>
          <a:xfrm>
            <a:off x="4499865" y="7461129"/>
            <a:ext cx="16510" cy="11430"/>
          </a:xfrm>
          <a:custGeom>
            <a:avLst/>
            <a:gdLst/>
            <a:ahLst/>
            <a:cxnLst/>
            <a:rect l="l" t="t" r="r" b="b"/>
            <a:pathLst>
              <a:path w="16510" h="11429">
                <a:moveTo>
                  <a:pt x="4571" y="0"/>
                </a:moveTo>
                <a:lnTo>
                  <a:pt x="0" y="11430"/>
                </a:lnTo>
                <a:lnTo>
                  <a:pt x="16001" y="11430"/>
                </a:lnTo>
                <a:lnTo>
                  <a:pt x="4571" y="0"/>
                </a:lnTo>
                <a:close/>
              </a:path>
            </a:pathLst>
          </a:custGeom>
          <a:solidFill>
            <a:srgbClr val="000000"/>
          </a:solidFill>
        </p:spPr>
        <p:txBody>
          <a:bodyPr wrap="square" lIns="0" tIns="0" rIns="0" bIns="0" rtlCol="0"/>
          <a:lstStyle/>
          <a:p>
            <a:endParaRPr/>
          </a:p>
        </p:txBody>
      </p:sp>
      <p:sp>
        <p:nvSpPr>
          <p:cNvPr id="899" name="object 899"/>
          <p:cNvSpPr/>
          <p:nvPr/>
        </p:nvSpPr>
        <p:spPr>
          <a:xfrm>
            <a:off x="4499865" y="7461129"/>
            <a:ext cx="16510" cy="11430"/>
          </a:xfrm>
          <a:custGeom>
            <a:avLst/>
            <a:gdLst/>
            <a:ahLst/>
            <a:cxnLst/>
            <a:rect l="l" t="t" r="r" b="b"/>
            <a:pathLst>
              <a:path w="16510" h="11429">
                <a:moveTo>
                  <a:pt x="4571" y="0"/>
                </a:moveTo>
                <a:lnTo>
                  <a:pt x="0" y="11430"/>
                </a:lnTo>
                <a:lnTo>
                  <a:pt x="16001" y="11430"/>
                </a:lnTo>
                <a:lnTo>
                  <a:pt x="4571" y="0"/>
                </a:lnTo>
              </a:path>
            </a:pathLst>
          </a:custGeom>
          <a:ln w="3175">
            <a:solidFill>
              <a:srgbClr val="000000"/>
            </a:solidFill>
          </a:ln>
        </p:spPr>
        <p:txBody>
          <a:bodyPr wrap="square" lIns="0" tIns="0" rIns="0" bIns="0" rtlCol="0"/>
          <a:lstStyle/>
          <a:p>
            <a:endParaRPr/>
          </a:p>
        </p:txBody>
      </p:sp>
      <p:sp>
        <p:nvSpPr>
          <p:cNvPr id="900" name="object 900"/>
          <p:cNvSpPr/>
          <p:nvPr/>
        </p:nvSpPr>
        <p:spPr>
          <a:xfrm>
            <a:off x="4499865" y="7472558"/>
            <a:ext cx="16510" cy="11430"/>
          </a:xfrm>
          <a:custGeom>
            <a:avLst/>
            <a:gdLst/>
            <a:ahLst/>
            <a:cxnLst/>
            <a:rect l="l" t="t" r="r" b="b"/>
            <a:pathLst>
              <a:path w="16510" h="11429">
                <a:moveTo>
                  <a:pt x="16001" y="0"/>
                </a:moveTo>
                <a:lnTo>
                  <a:pt x="0" y="0"/>
                </a:lnTo>
                <a:lnTo>
                  <a:pt x="4571" y="11429"/>
                </a:lnTo>
                <a:lnTo>
                  <a:pt x="16001" y="0"/>
                </a:lnTo>
                <a:close/>
              </a:path>
            </a:pathLst>
          </a:custGeom>
          <a:solidFill>
            <a:srgbClr val="000000"/>
          </a:solidFill>
        </p:spPr>
        <p:txBody>
          <a:bodyPr wrap="square" lIns="0" tIns="0" rIns="0" bIns="0" rtlCol="0"/>
          <a:lstStyle/>
          <a:p>
            <a:endParaRPr/>
          </a:p>
        </p:txBody>
      </p:sp>
      <p:sp>
        <p:nvSpPr>
          <p:cNvPr id="901" name="object 901"/>
          <p:cNvSpPr/>
          <p:nvPr/>
        </p:nvSpPr>
        <p:spPr>
          <a:xfrm>
            <a:off x="4499865" y="7472558"/>
            <a:ext cx="16510" cy="11430"/>
          </a:xfrm>
          <a:custGeom>
            <a:avLst/>
            <a:gdLst/>
            <a:ahLst/>
            <a:cxnLst/>
            <a:rect l="l" t="t" r="r" b="b"/>
            <a:pathLst>
              <a:path w="16510" h="11429">
                <a:moveTo>
                  <a:pt x="0" y="0"/>
                </a:moveTo>
                <a:lnTo>
                  <a:pt x="4571" y="11429"/>
                </a:lnTo>
                <a:lnTo>
                  <a:pt x="16001" y="0"/>
                </a:lnTo>
                <a:lnTo>
                  <a:pt x="0" y="0"/>
                </a:lnTo>
              </a:path>
            </a:pathLst>
          </a:custGeom>
          <a:ln w="3175">
            <a:solidFill>
              <a:srgbClr val="000000"/>
            </a:solidFill>
          </a:ln>
        </p:spPr>
        <p:txBody>
          <a:bodyPr wrap="square" lIns="0" tIns="0" rIns="0" bIns="0" rtlCol="0"/>
          <a:lstStyle/>
          <a:p>
            <a:endParaRPr/>
          </a:p>
        </p:txBody>
      </p:sp>
      <p:sp>
        <p:nvSpPr>
          <p:cNvPr id="902" name="object 902"/>
          <p:cNvSpPr/>
          <p:nvPr/>
        </p:nvSpPr>
        <p:spPr>
          <a:xfrm>
            <a:off x="4504437" y="7472558"/>
            <a:ext cx="11430" cy="16510"/>
          </a:xfrm>
          <a:custGeom>
            <a:avLst/>
            <a:gdLst/>
            <a:ahLst/>
            <a:cxnLst/>
            <a:rect l="l" t="t" r="r" b="b"/>
            <a:pathLst>
              <a:path w="11430" h="16509">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903" name="object 903"/>
          <p:cNvSpPr/>
          <p:nvPr/>
        </p:nvSpPr>
        <p:spPr>
          <a:xfrm>
            <a:off x="4504437" y="7472558"/>
            <a:ext cx="11430" cy="16510"/>
          </a:xfrm>
          <a:custGeom>
            <a:avLst/>
            <a:gdLst/>
            <a:ahLst/>
            <a:cxnLst/>
            <a:rect l="l" t="t" r="r" b="b"/>
            <a:pathLst>
              <a:path w="11430" h="16509">
                <a:moveTo>
                  <a:pt x="0" y="11429"/>
                </a:moveTo>
                <a:lnTo>
                  <a:pt x="11430" y="16001"/>
                </a:lnTo>
                <a:lnTo>
                  <a:pt x="11430" y="0"/>
                </a:lnTo>
                <a:lnTo>
                  <a:pt x="0" y="11429"/>
                </a:lnTo>
              </a:path>
            </a:pathLst>
          </a:custGeom>
          <a:ln w="3175">
            <a:solidFill>
              <a:srgbClr val="000000"/>
            </a:solidFill>
          </a:ln>
        </p:spPr>
        <p:txBody>
          <a:bodyPr wrap="square" lIns="0" tIns="0" rIns="0" bIns="0" rtlCol="0"/>
          <a:lstStyle/>
          <a:p>
            <a:endParaRPr/>
          </a:p>
        </p:txBody>
      </p:sp>
      <p:sp>
        <p:nvSpPr>
          <p:cNvPr id="904" name="object 904"/>
          <p:cNvSpPr/>
          <p:nvPr/>
        </p:nvSpPr>
        <p:spPr>
          <a:xfrm>
            <a:off x="4515867" y="7472558"/>
            <a:ext cx="12700" cy="16510"/>
          </a:xfrm>
          <a:custGeom>
            <a:avLst/>
            <a:gdLst/>
            <a:ahLst/>
            <a:cxnLst/>
            <a:rect l="l" t="t" r="r" b="b"/>
            <a:pathLst>
              <a:path w="12700" h="16509">
                <a:moveTo>
                  <a:pt x="0" y="0"/>
                </a:moveTo>
                <a:lnTo>
                  <a:pt x="0" y="16001"/>
                </a:lnTo>
                <a:lnTo>
                  <a:pt x="12192" y="11429"/>
                </a:lnTo>
                <a:lnTo>
                  <a:pt x="0" y="0"/>
                </a:lnTo>
                <a:close/>
              </a:path>
            </a:pathLst>
          </a:custGeom>
          <a:solidFill>
            <a:srgbClr val="000000"/>
          </a:solidFill>
        </p:spPr>
        <p:txBody>
          <a:bodyPr wrap="square" lIns="0" tIns="0" rIns="0" bIns="0" rtlCol="0"/>
          <a:lstStyle/>
          <a:p>
            <a:endParaRPr/>
          </a:p>
        </p:txBody>
      </p:sp>
      <p:sp>
        <p:nvSpPr>
          <p:cNvPr id="905" name="object 905"/>
          <p:cNvSpPr/>
          <p:nvPr/>
        </p:nvSpPr>
        <p:spPr>
          <a:xfrm>
            <a:off x="4515867" y="7472558"/>
            <a:ext cx="12700" cy="16510"/>
          </a:xfrm>
          <a:custGeom>
            <a:avLst/>
            <a:gdLst/>
            <a:ahLst/>
            <a:cxnLst/>
            <a:rect l="l" t="t" r="r" b="b"/>
            <a:pathLst>
              <a:path w="12700" h="16509">
                <a:moveTo>
                  <a:pt x="0" y="16001"/>
                </a:moveTo>
                <a:lnTo>
                  <a:pt x="12192" y="11429"/>
                </a:lnTo>
                <a:lnTo>
                  <a:pt x="0" y="0"/>
                </a:lnTo>
                <a:lnTo>
                  <a:pt x="0" y="16001"/>
                </a:lnTo>
              </a:path>
            </a:pathLst>
          </a:custGeom>
          <a:ln w="3175">
            <a:solidFill>
              <a:srgbClr val="000000"/>
            </a:solidFill>
          </a:ln>
        </p:spPr>
        <p:txBody>
          <a:bodyPr wrap="square" lIns="0" tIns="0" rIns="0" bIns="0" rtlCol="0"/>
          <a:lstStyle/>
          <a:p>
            <a:endParaRPr/>
          </a:p>
        </p:txBody>
      </p:sp>
      <p:sp>
        <p:nvSpPr>
          <p:cNvPr id="906" name="object 906"/>
          <p:cNvSpPr/>
          <p:nvPr/>
        </p:nvSpPr>
        <p:spPr>
          <a:xfrm>
            <a:off x="4515867" y="7472558"/>
            <a:ext cx="17145" cy="11430"/>
          </a:xfrm>
          <a:custGeom>
            <a:avLst/>
            <a:gdLst/>
            <a:ahLst/>
            <a:cxnLst/>
            <a:rect l="l" t="t" r="r" b="b"/>
            <a:pathLst>
              <a:path w="17144" h="11429">
                <a:moveTo>
                  <a:pt x="16763" y="0"/>
                </a:moveTo>
                <a:lnTo>
                  <a:pt x="0" y="0"/>
                </a:lnTo>
                <a:lnTo>
                  <a:pt x="12192" y="11429"/>
                </a:lnTo>
                <a:lnTo>
                  <a:pt x="16763" y="0"/>
                </a:lnTo>
                <a:close/>
              </a:path>
            </a:pathLst>
          </a:custGeom>
          <a:solidFill>
            <a:srgbClr val="000000"/>
          </a:solidFill>
        </p:spPr>
        <p:txBody>
          <a:bodyPr wrap="square" lIns="0" tIns="0" rIns="0" bIns="0" rtlCol="0"/>
          <a:lstStyle/>
          <a:p>
            <a:endParaRPr/>
          </a:p>
        </p:txBody>
      </p:sp>
      <p:sp>
        <p:nvSpPr>
          <p:cNvPr id="907" name="object 907"/>
          <p:cNvSpPr/>
          <p:nvPr/>
        </p:nvSpPr>
        <p:spPr>
          <a:xfrm>
            <a:off x="4515867" y="7472558"/>
            <a:ext cx="17145" cy="11430"/>
          </a:xfrm>
          <a:custGeom>
            <a:avLst/>
            <a:gdLst/>
            <a:ahLst/>
            <a:cxnLst/>
            <a:rect l="l" t="t" r="r" b="b"/>
            <a:pathLst>
              <a:path w="17144" h="11429">
                <a:moveTo>
                  <a:pt x="12192" y="11429"/>
                </a:moveTo>
                <a:lnTo>
                  <a:pt x="16763" y="0"/>
                </a:lnTo>
                <a:lnTo>
                  <a:pt x="0" y="0"/>
                </a:lnTo>
                <a:lnTo>
                  <a:pt x="12192" y="11429"/>
                </a:lnTo>
              </a:path>
            </a:pathLst>
          </a:custGeom>
          <a:ln w="3175">
            <a:solidFill>
              <a:srgbClr val="000000"/>
            </a:solidFill>
          </a:ln>
        </p:spPr>
        <p:txBody>
          <a:bodyPr wrap="square" lIns="0" tIns="0" rIns="0" bIns="0" rtlCol="0"/>
          <a:lstStyle/>
          <a:p>
            <a:endParaRPr/>
          </a:p>
        </p:txBody>
      </p:sp>
      <p:sp>
        <p:nvSpPr>
          <p:cNvPr id="908" name="object 908"/>
          <p:cNvSpPr/>
          <p:nvPr/>
        </p:nvSpPr>
        <p:spPr>
          <a:xfrm>
            <a:off x="4515867" y="7373498"/>
            <a:ext cx="0" cy="99060"/>
          </a:xfrm>
          <a:custGeom>
            <a:avLst/>
            <a:gdLst/>
            <a:ahLst/>
            <a:cxnLst/>
            <a:rect l="l" t="t" r="r" b="b"/>
            <a:pathLst>
              <a:path h="99059">
                <a:moveTo>
                  <a:pt x="0" y="99060"/>
                </a:moveTo>
                <a:lnTo>
                  <a:pt x="0" y="0"/>
                </a:lnTo>
              </a:path>
            </a:pathLst>
          </a:custGeom>
          <a:ln w="3175">
            <a:solidFill>
              <a:srgbClr val="000000"/>
            </a:solidFill>
          </a:ln>
        </p:spPr>
        <p:txBody>
          <a:bodyPr wrap="square" lIns="0" tIns="0" rIns="0" bIns="0" rtlCol="0"/>
          <a:lstStyle/>
          <a:p>
            <a:endParaRPr/>
          </a:p>
        </p:txBody>
      </p:sp>
      <p:sp>
        <p:nvSpPr>
          <p:cNvPr id="909" name="object 909"/>
          <p:cNvSpPr/>
          <p:nvPr/>
        </p:nvSpPr>
        <p:spPr>
          <a:xfrm>
            <a:off x="4515867" y="7064127"/>
            <a:ext cx="17145" cy="11430"/>
          </a:xfrm>
          <a:custGeom>
            <a:avLst/>
            <a:gdLst/>
            <a:ahLst/>
            <a:cxnLst/>
            <a:rect l="l" t="t" r="r" b="b"/>
            <a:pathLst>
              <a:path w="17144" h="11429">
                <a:moveTo>
                  <a:pt x="12192" y="0"/>
                </a:moveTo>
                <a:lnTo>
                  <a:pt x="0" y="11429"/>
                </a:lnTo>
                <a:lnTo>
                  <a:pt x="16763" y="11429"/>
                </a:lnTo>
                <a:lnTo>
                  <a:pt x="12192" y="0"/>
                </a:lnTo>
                <a:close/>
              </a:path>
            </a:pathLst>
          </a:custGeom>
          <a:solidFill>
            <a:srgbClr val="000000"/>
          </a:solidFill>
        </p:spPr>
        <p:txBody>
          <a:bodyPr wrap="square" lIns="0" tIns="0" rIns="0" bIns="0" rtlCol="0"/>
          <a:lstStyle/>
          <a:p>
            <a:endParaRPr/>
          </a:p>
        </p:txBody>
      </p:sp>
      <p:sp>
        <p:nvSpPr>
          <p:cNvPr id="910" name="object 910"/>
          <p:cNvSpPr/>
          <p:nvPr/>
        </p:nvSpPr>
        <p:spPr>
          <a:xfrm>
            <a:off x="4515867" y="7064127"/>
            <a:ext cx="17145" cy="11430"/>
          </a:xfrm>
          <a:custGeom>
            <a:avLst/>
            <a:gdLst/>
            <a:ahLst/>
            <a:cxnLst/>
            <a:rect l="l" t="t" r="r" b="b"/>
            <a:pathLst>
              <a:path w="17144" h="11429">
                <a:moveTo>
                  <a:pt x="16763" y="11429"/>
                </a:moveTo>
                <a:lnTo>
                  <a:pt x="12192" y="0"/>
                </a:lnTo>
                <a:lnTo>
                  <a:pt x="0" y="11429"/>
                </a:lnTo>
                <a:lnTo>
                  <a:pt x="16763" y="11429"/>
                </a:lnTo>
              </a:path>
            </a:pathLst>
          </a:custGeom>
          <a:ln w="3175">
            <a:solidFill>
              <a:srgbClr val="000000"/>
            </a:solidFill>
          </a:ln>
        </p:spPr>
        <p:txBody>
          <a:bodyPr wrap="square" lIns="0" tIns="0" rIns="0" bIns="0" rtlCol="0"/>
          <a:lstStyle/>
          <a:p>
            <a:endParaRPr/>
          </a:p>
        </p:txBody>
      </p:sp>
      <p:sp>
        <p:nvSpPr>
          <p:cNvPr id="911" name="object 911"/>
          <p:cNvSpPr/>
          <p:nvPr/>
        </p:nvSpPr>
        <p:spPr>
          <a:xfrm>
            <a:off x="4515867" y="7059555"/>
            <a:ext cx="12700" cy="16510"/>
          </a:xfrm>
          <a:custGeom>
            <a:avLst/>
            <a:gdLst/>
            <a:ahLst/>
            <a:cxnLst/>
            <a:rect l="l" t="t" r="r" b="b"/>
            <a:pathLst>
              <a:path w="12700" h="16510">
                <a:moveTo>
                  <a:pt x="0" y="0"/>
                </a:moveTo>
                <a:lnTo>
                  <a:pt x="0" y="16001"/>
                </a:lnTo>
                <a:lnTo>
                  <a:pt x="12192" y="4572"/>
                </a:lnTo>
                <a:lnTo>
                  <a:pt x="0" y="0"/>
                </a:lnTo>
                <a:close/>
              </a:path>
            </a:pathLst>
          </a:custGeom>
          <a:solidFill>
            <a:srgbClr val="000000"/>
          </a:solidFill>
        </p:spPr>
        <p:txBody>
          <a:bodyPr wrap="square" lIns="0" tIns="0" rIns="0" bIns="0" rtlCol="0"/>
          <a:lstStyle/>
          <a:p>
            <a:endParaRPr/>
          </a:p>
        </p:txBody>
      </p:sp>
      <p:sp>
        <p:nvSpPr>
          <p:cNvPr id="912" name="object 912"/>
          <p:cNvSpPr/>
          <p:nvPr/>
        </p:nvSpPr>
        <p:spPr>
          <a:xfrm>
            <a:off x="4515867" y="7059555"/>
            <a:ext cx="12700" cy="16510"/>
          </a:xfrm>
          <a:custGeom>
            <a:avLst/>
            <a:gdLst/>
            <a:ahLst/>
            <a:cxnLst/>
            <a:rect l="l" t="t" r="r" b="b"/>
            <a:pathLst>
              <a:path w="12700" h="16510">
                <a:moveTo>
                  <a:pt x="12192" y="4572"/>
                </a:moveTo>
                <a:lnTo>
                  <a:pt x="0" y="0"/>
                </a:lnTo>
                <a:lnTo>
                  <a:pt x="0" y="16001"/>
                </a:lnTo>
                <a:lnTo>
                  <a:pt x="12192" y="4572"/>
                </a:lnTo>
              </a:path>
            </a:pathLst>
          </a:custGeom>
          <a:ln w="3175">
            <a:solidFill>
              <a:srgbClr val="000000"/>
            </a:solidFill>
          </a:ln>
        </p:spPr>
        <p:txBody>
          <a:bodyPr wrap="square" lIns="0" tIns="0" rIns="0" bIns="0" rtlCol="0"/>
          <a:lstStyle/>
          <a:p>
            <a:endParaRPr/>
          </a:p>
        </p:txBody>
      </p:sp>
      <p:sp>
        <p:nvSpPr>
          <p:cNvPr id="913" name="object 913"/>
          <p:cNvSpPr/>
          <p:nvPr/>
        </p:nvSpPr>
        <p:spPr>
          <a:xfrm>
            <a:off x="4504437" y="7059555"/>
            <a:ext cx="11430" cy="16510"/>
          </a:xfrm>
          <a:custGeom>
            <a:avLst/>
            <a:gdLst/>
            <a:ahLst/>
            <a:cxnLst/>
            <a:rect l="l" t="t" r="r" b="b"/>
            <a:pathLst>
              <a:path w="11430" h="16510">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914" name="object 914"/>
          <p:cNvSpPr/>
          <p:nvPr/>
        </p:nvSpPr>
        <p:spPr>
          <a:xfrm>
            <a:off x="4504437" y="7059555"/>
            <a:ext cx="11430" cy="16510"/>
          </a:xfrm>
          <a:custGeom>
            <a:avLst/>
            <a:gdLst/>
            <a:ahLst/>
            <a:cxnLst/>
            <a:rect l="l" t="t" r="r" b="b"/>
            <a:pathLst>
              <a:path w="11430" h="16510">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915" name="object 915"/>
          <p:cNvSpPr/>
          <p:nvPr/>
        </p:nvSpPr>
        <p:spPr>
          <a:xfrm>
            <a:off x="4499865" y="7064127"/>
            <a:ext cx="16510" cy="11430"/>
          </a:xfrm>
          <a:custGeom>
            <a:avLst/>
            <a:gdLst/>
            <a:ahLst/>
            <a:cxnLst/>
            <a:rect l="l" t="t" r="r" b="b"/>
            <a:pathLst>
              <a:path w="16510" h="11429">
                <a:moveTo>
                  <a:pt x="4571" y="0"/>
                </a:moveTo>
                <a:lnTo>
                  <a:pt x="0" y="11429"/>
                </a:lnTo>
                <a:lnTo>
                  <a:pt x="16001" y="11429"/>
                </a:lnTo>
                <a:lnTo>
                  <a:pt x="4571" y="0"/>
                </a:lnTo>
                <a:close/>
              </a:path>
            </a:pathLst>
          </a:custGeom>
          <a:solidFill>
            <a:srgbClr val="000000"/>
          </a:solidFill>
        </p:spPr>
        <p:txBody>
          <a:bodyPr wrap="square" lIns="0" tIns="0" rIns="0" bIns="0" rtlCol="0"/>
          <a:lstStyle/>
          <a:p>
            <a:endParaRPr/>
          </a:p>
        </p:txBody>
      </p:sp>
      <p:sp>
        <p:nvSpPr>
          <p:cNvPr id="916" name="object 916"/>
          <p:cNvSpPr/>
          <p:nvPr/>
        </p:nvSpPr>
        <p:spPr>
          <a:xfrm>
            <a:off x="4499865" y="7064127"/>
            <a:ext cx="16510" cy="11430"/>
          </a:xfrm>
          <a:custGeom>
            <a:avLst/>
            <a:gdLst/>
            <a:ahLst/>
            <a:cxnLst/>
            <a:rect l="l" t="t" r="r" b="b"/>
            <a:pathLst>
              <a:path w="16510" h="11429">
                <a:moveTo>
                  <a:pt x="4571" y="0"/>
                </a:moveTo>
                <a:lnTo>
                  <a:pt x="0" y="11429"/>
                </a:lnTo>
                <a:lnTo>
                  <a:pt x="16001" y="11429"/>
                </a:lnTo>
                <a:lnTo>
                  <a:pt x="4571" y="0"/>
                </a:lnTo>
              </a:path>
            </a:pathLst>
          </a:custGeom>
          <a:ln w="3175">
            <a:solidFill>
              <a:srgbClr val="000000"/>
            </a:solidFill>
          </a:ln>
        </p:spPr>
        <p:txBody>
          <a:bodyPr wrap="square" lIns="0" tIns="0" rIns="0" bIns="0" rtlCol="0"/>
          <a:lstStyle/>
          <a:p>
            <a:endParaRPr/>
          </a:p>
        </p:txBody>
      </p:sp>
      <p:sp>
        <p:nvSpPr>
          <p:cNvPr id="917" name="object 917"/>
          <p:cNvSpPr/>
          <p:nvPr/>
        </p:nvSpPr>
        <p:spPr>
          <a:xfrm>
            <a:off x="4499865" y="7075556"/>
            <a:ext cx="16510" cy="12700"/>
          </a:xfrm>
          <a:custGeom>
            <a:avLst/>
            <a:gdLst/>
            <a:ahLst/>
            <a:cxnLst/>
            <a:rect l="l" t="t" r="r" b="b"/>
            <a:pathLst>
              <a:path w="16510" h="12700">
                <a:moveTo>
                  <a:pt x="16001" y="0"/>
                </a:moveTo>
                <a:lnTo>
                  <a:pt x="0" y="0"/>
                </a:lnTo>
                <a:lnTo>
                  <a:pt x="4571" y="12192"/>
                </a:lnTo>
                <a:lnTo>
                  <a:pt x="16001" y="0"/>
                </a:lnTo>
                <a:close/>
              </a:path>
            </a:pathLst>
          </a:custGeom>
          <a:solidFill>
            <a:srgbClr val="000000"/>
          </a:solidFill>
        </p:spPr>
        <p:txBody>
          <a:bodyPr wrap="square" lIns="0" tIns="0" rIns="0" bIns="0" rtlCol="0"/>
          <a:lstStyle/>
          <a:p>
            <a:endParaRPr/>
          </a:p>
        </p:txBody>
      </p:sp>
      <p:sp>
        <p:nvSpPr>
          <p:cNvPr id="918" name="object 918"/>
          <p:cNvSpPr/>
          <p:nvPr/>
        </p:nvSpPr>
        <p:spPr>
          <a:xfrm>
            <a:off x="4499865" y="7075556"/>
            <a:ext cx="16510" cy="12700"/>
          </a:xfrm>
          <a:custGeom>
            <a:avLst/>
            <a:gdLst/>
            <a:ahLst/>
            <a:cxnLst/>
            <a:rect l="l" t="t" r="r" b="b"/>
            <a:pathLst>
              <a:path w="16510" h="12700">
                <a:moveTo>
                  <a:pt x="0" y="0"/>
                </a:moveTo>
                <a:lnTo>
                  <a:pt x="4571" y="12192"/>
                </a:lnTo>
                <a:lnTo>
                  <a:pt x="16001" y="0"/>
                </a:lnTo>
                <a:lnTo>
                  <a:pt x="0" y="0"/>
                </a:lnTo>
              </a:path>
            </a:pathLst>
          </a:custGeom>
          <a:ln w="3175">
            <a:solidFill>
              <a:srgbClr val="000000"/>
            </a:solidFill>
          </a:ln>
        </p:spPr>
        <p:txBody>
          <a:bodyPr wrap="square" lIns="0" tIns="0" rIns="0" bIns="0" rtlCol="0"/>
          <a:lstStyle/>
          <a:p>
            <a:endParaRPr/>
          </a:p>
        </p:txBody>
      </p:sp>
      <p:sp>
        <p:nvSpPr>
          <p:cNvPr id="919" name="object 919"/>
          <p:cNvSpPr/>
          <p:nvPr/>
        </p:nvSpPr>
        <p:spPr>
          <a:xfrm>
            <a:off x="4504437" y="7075556"/>
            <a:ext cx="11430" cy="17145"/>
          </a:xfrm>
          <a:custGeom>
            <a:avLst/>
            <a:gdLst/>
            <a:ahLst/>
            <a:cxnLst/>
            <a:rect l="l" t="t" r="r" b="b"/>
            <a:pathLst>
              <a:path w="11430" h="17145">
                <a:moveTo>
                  <a:pt x="11430" y="0"/>
                </a:moveTo>
                <a:lnTo>
                  <a:pt x="0" y="12192"/>
                </a:lnTo>
                <a:lnTo>
                  <a:pt x="11430" y="16764"/>
                </a:lnTo>
                <a:lnTo>
                  <a:pt x="11430" y="0"/>
                </a:lnTo>
                <a:close/>
              </a:path>
            </a:pathLst>
          </a:custGeom>
          <a:solidFill>
            <a:srgbClr val="000000"/>
          </a:solidFill>
        </p:spPr>
        <p:txBody>
          <a:bodyPr wrap="square" lIns="0" tIns="0" rIns="0" bIns="0" rtlCol="0"/>
          <a:lstStyle/>
          <a:p>
            <a:endParaRPr/>
          </a:p>
        </p:txBody>
      </p:sp>
      <p:sp>
        <p:nvSpPr>
          <p:cNvPr id="920" name="object 920"/>
          <p:cNvSpPr/>
          <p:nvPr/>
        </p:nvSpPr>
        <p:spPr>
          <a:xfrm>
            <a:off x="4504437" y="7075556"/>
            <a:ext cx="11430" cy="17145"/>
          </a:xfrm>
          <a:custGeom>
            <a:avLst/>
            <a:gdLst/>
            <a:ahLst/>
            <a:cxnLst/>
            <a:rect l="l" t="t" r="r" b="b"/>
            <a:pathLst>
              <a:path w="11430" h="17145">
                <a:moveTo>
                  <a:pt x="0" y="12192"/>
                </a:moveTo>
                <a:lnTo>
                  <a:pt x="11430" y="16764"/>
                </a:lnTo>
                <a:lnTo>
                  <a:pt x="11430" y="0"/>
                </a:lnTo>
                <a:lnTo>
                  <a:pt x="0" y="12192"/>
                </a:lnTo>
              </a:path>
            </a:pathLst>
          </a:custGeom>
          <a:ln w="3175">
            <a:solidFill>
              <a:srgbClr val="000000"/>
            </a:solidFill>
          </a:ln>
        </p:spPr>
        <p:txBody>
          <a:bodyPr wrap="square" lIns="0" tIns="0" rIns="0" bIns="0" rtlCol="0"/>
          <a:lstStyle/>
          <a:p>
            <a:endParaRPr/>
          </a:p>
        </p:txBody>
      </p:sp>
      <p:sp>
        <p:nvSpPr>
          <p:cNvPr id="921" name="object 921"/>
          <p:cNvSpPr/>
          <p:nvPr/>
        </p:nvSpPr>
        <p:spPr>
          <a:xfrm>
            <a:off x="4515867" y="7075556"/>
            <a:ext cx="12700" cy="17145"/>
          </a:xfrm>
          <a:custGeom>
            <a:avLst/>
            <a:gdLst/>
            <a:ahLst/>
            <a:cxnLst/>
            <a:rect l="l" t="t" r="r" b="b"/>
            <a:pathLst>
              <a:path w="12700" h="17145">
                <a:moveTo>
                  <a:pt x="0" y="0"/>
                </a:moveTo>
                <a:lnTo>
                  <a:pt x="0" y="16764"/>
                </a:lnTo>
                <a:lnTo>
                  <a:pt x="12192" y="12192"/>
                </a:lnTo>
                <a:lnTo>
                  <a:pt x="0" y="0"/>
                </a:lnTo>
                <a:close/>
              </a:path>
            </a:pathLst>
          </a:custGeom>
          <a:solidFill>
            <a:srgbClr val="000000"/>
          </a:solidFill>
        </p:spPr>
        <p:txBody>
          <a:bodyPr wrap="square" lIns="0" tIns="0" rIns="0" bIns="0" rtlCol="0"/>
          <a:lstStyle/>
          <a:p>
            <a:endParaRPr/>
          </a:p>
        </p:txBody>
      </p:sp>
      <p:sp>
        <p:nvSpPr>
          <p:cNvPr id="922" name="object 922"/>
          <p:cNvSpPr/>
          <p:nvPr/>
        </p:nvSpPr>
        <p:spPr>
          <a:xfrm>
            <a:off x="4515867" y="7075556"/>
            <a:ext cx="12700" cy="17145"/>
          </a:xfrm>
          <a:custGeom>
            <a:avLst/>
            <a:gdLst/>
            <a:ahLst/>
            <a:cxnLst/>
            <a:rect l="l" t="t" r="r" b="b"/>
            <a:pathLst>
              <a:path w="12700" h="17145">
                <a:moveTo>
                  <a:pt x="0" y="16764"/>
                </a:moveTo>
                <a:lnTo>
                  <a:pt x="12192" y="12192"/>
                </a:lnTo>
                <a:lnTo>
                  <a:pt x="0" y="0"/>
                </a:lnTo>
                <a:lnTo>
                  <a:pt x="0" y="16764"/>
                </a:lnTo>
              </a:path>
            </a:pathLst>
          </a:custGeom>
          <a:ln w="3175">
            <a:solidFill>
              <a:srgbClr val="000000"/>
            </a:solidFill>
          </a:ln>
        </p:spPr>
        <p:txBody>
          <a:bodyPr wrap="square" lIns="0" tIns="0" rIns="0" bIns="0" rtlCol="0"/>
          <a:lstStyle/>
          <a:p>
            <a:endParaRPr/>
          </a:p>
        </p:txBody>
      </p:sp>
      <p:sp>
        <p:nvSpPr>
          <p:cNvPr id="923" name="object 923"/>
          <p:cNvSpPr/>
          <p:nvPr/>
        </p:nvSpPr>
        <p:spPr>
          <a:xfrm>
            <a:off x="4515867" y="7075556"/>
            <a:ext cx="17145" cy="12700"/>
          </a:xfrm>
          <a:custGeom>
            <a:avLst/>
            <a:gdLst/>
            <a:ahLst/>
            <a:cxnLst/>
            <a:rect l="l" t="t" r="r" b="b"/>
            <a:pathLst>
              <a:path w="17144" h="12700">
                <a:moveTo>
                  <a:pt x="16763" y="0"/>
                </a:moveTo>
                <a:lnTo>
                  <a:pt x="0" y="0"/>
                </a:lnTo>
                <a:lnTo>
                  <a:pt x="12192" y="12192"/>
                </a:lnTo>
                <a:lnTo>
                  <a:pt x="16763" y="0"/>
                </a:lnTo>
                <a:close/>
              </a:path>
            </a:pathLst>
          </a:custGeom>
          <a:solidFill>
            <a:srgbClr val="000000"/>
          </a:solidFill>
        </p:spPr>
        <p:txBody>
          <a:bodyPr wrap="square" lIns="0" tIns="0" rIns="0" bIns="0" rtlCol="0"/>
          <a:lstStyle/>
          <a:p>
            <a:endParaRPr/>
          </a:p>
        </p:txBody>
      </p:sp>
      <p:sp>
        <p:nvSpPr>
          <p:cNvPr id="924" name="object 924"/>
          <p:cNvSpPr/>
          <p:nvPr/>
        </p:nvSpPr>
        <p:spPr>
          <a:xfrm>
            <a:off x="4515867" y="7075556"/>
            <a:ext cx="17145" cy="12700"/>
          </a:xfrm>
          <a:custGeom>
            <a:avLst/>
            <a:gdLst/>
            <a:ahLst/>
            <a:cxnLst/>
            <a:rect l="l" t="t" r="r" b="b"/>
            <a:pathLst>
              <a:path w="17144" h="12700">
                <a:moveTo>
                  <a:pt x="12192" y="12192"/>
                </a:moveTo>
                <a:lnTo>
                  <a:pt x="16763" y="0"/>
                </a:lnTo>
                <a:lnTo>
                  <a:pt x="0" y="0"/>
                </a:lnTo>
                <a:lnTo>
                  <a:pt x="12192" y="12192"/>
                </a:lnTo>
              </a:path>
            </a:pathLst>
          </a:custGeom>
          <a:ln w="3175">
            <a:solidFill>
              <a:srgbClr val="000000"/>
            </a:solidFill>
          </a:ln>
        </p:spPr>
        <p:txBody>
          <a:bodyPr wrap="square" lIns="0" tIns="0" rIns="0" bIns="0" rtlCol="0"/>
          <a:lstStyle/>
          <a:p>
            <a:endParaRPr/>
          </a:p>
        </p:txBody>
      </p:sp>
      <p:sp>
        <p:nvSpPr>
          <p:cNvPr id="925" name="object 925"/>
          <p:cNvSpPr/>
          <p:nvPr/>
        </p:nvSpPr>
        <p:spPr>
          <a:xfrm>
            <a:off x="4515867" y="7262246"/>
            <a:ext cx="17145" cy="12700"/>
          </a:xfrm>
          <a:custGeom>
            <a:avLst/>
            <a:gdLst/>
            <a:ahLst/>
            <a:cxnLst/>
            <a:rect l="l" t="t" r="r" b="b"/>
            <a:pathLst>
              <a:path w="17144" h="12700">
                <a:moveTo>
                  <a:pt x="12192" y="0"/>
                </a:moveTo>
                <a:lnTo>
                  <a:pt x="0" y="12191"/>
                </a:lnTo>
                <a:lnTo>
                  <a:pt x="16763" y="12191"/>
                </a:lnTo>
                <a:lnTo>
                  <a:pt x="12192" y="0"/>
                </a:lnTo>
                <a:close/>
              </a:path>
            </a:pathLst>
          </a:custGeom>
          <a:solidFill>
            <a:srgbClr val="000000"/>
          </a:solidFill>
        </p:spPr>
        <p:txBody>
          <a:bodyPr wrap="square" lIns="0" tIns="0" rIns="0" bIns="0" rtlCol="0"/>
          <a:lstStyle/>
          <a:p>
            <a:endParaRPr/>
          </a:p>
        </p:txBody>
      </p:sp>
      <p:sp>
        <p:nvSpPr>
          <p:cNvPr id="926" name="object 926"/>
          <p:cNvSpPr/>
          <p:nvPr/>
        </p:nvSpPr>
        <p:spPr>
          <a:xfrm>
            <a:off x="4515867" y="7262246"/>
            <a:ext cx="17145" cy="12700"/>
          </a:xfrm>
          <a:custGeom>
            <a:avLst/>
            <a:gdLst/>
            <a:ahLst/>
            <a:cxnLst/>
            <a:rect l="l" t="t" r="r" b="b"/>
            <a:pathLst>
              <a:path w="17144" h="12700">
                <a:moveTo>
                  <a:pt x="16763" y="12191"/>
                </a:moveTo>
                <a:lnTo>
                  <a:pt x="12192" y="0"/>
                </a:lnTo>
                <a:lnTo>
                  <a:pt x="0" y="12191"/>
                </a:lnTo>
                <a:lnTo>
                  <a:pt x="16763" y="12191"/>
                </a:lnTo>
              </a:path>
            </a:pathLst>
          </a:custGeom>
          <a:ln w="3175">
            <a:solidFill>
              <a:srgbClr val="000000"/>
            </a:solidFill>
          </a:ln>
        </p:spPr>
        <p:txBody>
          <a:bodyPr wrap="square" lIns="0" tIns="0" rIns="0" bIns="0" rtlCol="0"/>
          <a:lstStyle/>
          <a:p>
            <a:endParaRPr/>
          </a:p>
        </p:txBody>
      </p:sp>
      <p:sp>
        <p:nvSpPr>
          <p:cNvPr id="927" name="object 927"/>
          <p:cNvSpPr/>
          <p:nvPr/>
        </p:nvSpPr>
        <p:spPr>
          <a:xfrm>
            <a:off x="4515867" y="7257674"/>
            <a:ext cx="12700" cy="17145"/>
          </a:xfrm>
          <a:custGeom>
            <a:avLst/>
            <a:gdLst/>
            <a:ahLst/>
            <a:cxnLst/>
            <a:rect l="l" t="t" r="r" b="b"/>
            <a:pathLst>
              <a:path w="12700" h="17145">
                <a:moveTo>
                  <a:pt x="0" y="0"/>
                </a:moveTo>
                <a:lnTo>
                  <a:pt x="0" y="16763"/>
                </a:lnTo>
                <a:lnTo>
                  <a:pt x="12192" y="4572"/>
                </a:lnTo>
                <a:lnTo>
                  <a:pt x="0" y="0"/>
                </a:lnTo>
                <a:close/>
              </a:path>
            </a:pathLst>
          </a:custGeom>
          <a:solidFill>
            <a:srgbClr val="000000"/>
          </a:solidFill>
        </p:spPr>
        <p:txBody>
          <a:bodyPr wrap="square" lIns="0" tIns="0" rIns="0" bIns="0" rtlCol="0"/>
          <a:lstStyle/>
          <a:p>
            <a:endParaRPr/>
          </a:p>
        </p:txBody>
      </p:sp>
      <p:sp>
        <p:nvSpPr>
          <p:cNvPr id="928" name="object 928"/>
          <p:cNvSpPr/>
          <p:nvPr/>
        </p:nvSpPr>
        <p:spPr>
          <a:xfrm>
            <a:off x="4515867" y="7257674"/>
            <a:ext cx="12700" cy="17145"/>
          </a:xfrm>
          <a:custGeom>
            <a:avLst/>
            <a:gdLst/>
            <a:ahLst/>
            <a:cxnLst/>
            <a:rect l="l" t="t" r="r" b="b"/>
            <a:pathLst>
              <a:path w="12700" h="17145">
                <a:moveTo>
                  <a:pt x="12192" y="4572"/>
                </a:moveTo>
                <a:lnTo>
                  <a:pt x="0" y="0"/>
                </a:lnTo>
                <a:lnTo>
                  <a:pt x="0" y="16763"/>
                </a:lnTo>
                <a:lnTo>
                  <a:pt x="12192" y="4572"/>
                </a:lnTo>
              </a:path>
            </a:pathLst>
          </a:custGeom>
          <a:ln w="3175">
            <a:solidFill>
              <a:srgbClr val="000000"/>
            </a:solidFill>
          </a:ln>
        </p:spPr>
        <p:txBody>
          <a:bodyPr wrap="square" lIns="0" tIns="0" rIns="0" bIns="0" rtlCol="0"/>
          <a:lstStyle/>
          <a:p>
            <a:endParaRPr/>
          </a:p>
        </p:txBody>
      </p:sp>
      <p:sp>
        <p:nvSpPr>
          <p:cNvPr id="929" name="object 929"/>
          <p:cNvSpPr/>
          <p:nvPr/>
        </p:nvSpPr>
        <p:spPr>
          <a:xfrm>
            <a:off x="4504437" y="7257674"/>
            <a:ext cx="11430" cy="17145"/>
          </a:xfrm>
          <a:custGeom>
            <a:avLst/>
            <a:gdLst/>
            <a:ahLst/>
            <a:cxnLst/>
            <a:rect l="l" t="t" r="r" b="b"/>
            <a:pathLst>
              <a:path w="11430" h="17145">
                <a:moveTo>
                  <a:pt x="11430" y="0"/>
                </a:moveTo>
                <a:lnTo>
                  <a:pt x="0" y="4572"/>
                </a:lnTo>
                <a:lnTo>
                  <a:pt x="11430" y="16763"/>
                </a:lnTo>
                <a:lnTo>
                  <a:pt x="11430" y="0"/>
                </a:lnTo>
                <a:close/>
              </a:path>
            </a:pathLst>
          </a:custGeom>
          <a:solidFill>
            <a:srgbClr val="000000"/>
          </a:solidFill>
        </p:spPr>
        <p:txBody>
          <a:bodyPr wrap="square" lIns="0" tIns="0" rIns="0" bIns="0" rtlCol="0"/>
          <a:lstStyle/>
          <a:p>
            <a:endParaRPr/>
          </a:p>
        </p:txBody>
      </p:sp>
      <p:sp>
        <p:nvSpPr>
          <p:cNvPr id="930" name="object 930"/>
          <p:cNvSpPr/>
          <p:nvPr/>
        </p:nvSpPr>
        <p:spPr>
          <a:xfrm>
            <a:off x="4504437" y="7257674"/>
            <a:ext cx="11430" cy="17145"/>
          </a:xfrm>
          <a:custGeom>
            <a:avLst/>
            <a:gdLst/>
            <a:ahLst/>
            <a:cxnLst/>
            <a:rect l="l" t="t" r="r" b="b"/>
            <a:pathLst>
              <a:path w="11430" h="17145">
                <a:moveTo>
                  <a:pt x="11430" y="0"/>
                </a:moveTo>
                <a:lnTo>
                  <a:pt x="0" y="4572"/>
                </a:lnTo>
                <a:lnTo>
                  <a:pt x="11430" y="16763"/>
                </a:lnTo>
                <a:lnTo>
                  <a:pt x="11430" y="0"/>
                </a:lnTo>
              </a:path>
            </a:pathLst>
          </a:custGeom>
          <a:ln w="3175">
            <a:solidFill>
              <a:srgbClr val="000000"/>
            </a:solidFill>
          </a:ln>
        </p:spPr>
        <p:txBody>
          <a:bodyPr wrap="square" lIns="0" tIns="0" rIns="0" bIns="0" rtlCol="0"/>
          <a:lstStyle/>
          <a:p>
            <a:endParaRPr/>
          </a:p>
        </p:txBody>
      </p:sp>
      <p:sp>
        <p:nvSpPr>
          <p:cNvPr id="931" name="object 931"/>
          <p:cNvSpPr/>
          <p:nvPr/>
        </p:nvSpPr>
        <p:spPr>
          <a:xfrm>
            <a:off x="4499865" y="7262246"/>
            <a:ext cx="16510" cy="12700"/>
          </a:xfrm>
          <a:custGeom>
            <a:avLst/>
            <a:gdLst/>
            <a:ahLst/>
            <a:cxnLst/>
            <a:rect l="l" t="t" r="r" b="b"/>
            <a:pathLst>
              <a:path w="16510" h="12700">
                <a:moveTo>
                  <a:pt x="4571" y="0"/>
                </a:moveTo>
                <a:lnTo>
                  <a:pt x="0" y="12191"/>
                </a:lnTo>
                <a:lnTo>
                  <a:pt x="16001" y="12191"/>
                </a:lnTo>
                <a:lnTo>
                  <a:pt x="4571" y="0"/>
                </a:lnTo>
                <a:close/>
              </a:path>
            </a:pathLst>
          </a:custGeom>
          <a:solidFill>
            <a:srgbClr val="000000"/>
          </a:solidFill>
        </p:spPr>
        <p:txBody>
          <a:bodyPr wrap="square" lIns="0" tIns="0" rIns="0" bIns="0" rtlCol="0"/>
          <a:lstStyle/>
          <a:p>
            <a:endParaRPr/>
          </a:p>
        </p:txBody>
      </p:sp>
      <p:sp>
        <p:nvSpPr>
          <p:cNvPr id="932" name="object 932"/>
          <p:cNvSpPr/>
          <p:nvPr/>
        </p:nvSpPr>
        <p:spPr>
          <a:xfrm>
            <a:off x="4499865" y="7262246"/>
            <a:ext cx="16510" cy="12700"/>
          </a:xfrm>
          <a:custGeom>
            <a:avLst/>
            <a:gdLst/>
            <a:ahLst/>
            <a:cxnLst/>
            <a:rect l="l" t="t" r="r" b="b"/>
            <a:pathLst>
              <a:path w="16510" h="12700">
                <a:moveTo>
                  <a:pt x="4571" y="0"/>
                </a:moveTo>
                <a:lnTo>
                  <a:pt x="0" y="12191"/>
                </a:lnTo>
                <a:lnTo>
                  <a:pt x="16001" y="12191"/>
                </a:lnTo>
                <a:lnTo>
                  <a:pt x="4571" y="0"/>
                </a:lnTo>
              </a:path>
            </a:pathLst>
          </a:custGeom>
          <a:ln w="3175">
            <a:solidFill>
              <a:srgbClr val="000000"/>
            </a:solidFill>
          </a:ln>
        </p:spPr>
        <p:txBody>
          <a:bodyPr wrap="square" lIns="0" tIns="0" rIns="0" bIns="0" rtlCol="0"/>
          <a:lstStyle/>
          <a:p>
            <a:endParaRPr/>
          </a:p>
        </p:txBody>
      </p:sp>
      <p:sp>
        <p:nvSpPr>
          <p:cNvPr id="933" name="object 933"/>
          <p:cNvSpPr/>
          <p:nvPr/>
        </p:nvSpPr>
        <p:spPr>
          <a:xfrm>
            <a:off x="4499865" y="7274438"/>
            <a:ext cx="16510" cy="11430"/>
          </a:xfrm>
          <a:custGeom>
            <a:avLst/>
            <a:gdLst/>
            <a:ahLst/>
            <a:cxnLst/>
            <a:rect l="l" t="t" r="r" b="b"/>
            <a:pathLst>
              <a:path w="16510" h="11429">
                <a:moveTo>
                  <a:pt x="16001" y="0"/>
                </a:moveTo>
                <a:lnTo>
                  <a:pt x="0" y="0"/>
                </a:lnTo>
                <a:lnTo>
                  <a:pt x="4571" y="11430"/>
                </a:lnTo>
                <a:lnTo>
                  <a:pt x="16001" y="0"/>
                </a:lnTo>
                <a:close/>
              </a:path>
            </a:pathLst>
          </a:custGeom>
          <a:solidFill>
            <a:srgbClr val="000000"/>
          </a:solidFill>
        </p:spPr>
        <p:txBody>
          <a:bodyPr wrap="square" lIns="0" tIns="0" rIns="0" bIns="0" rtlCol="0"/>
          <a:lstStyle/>
          <a:p>
            <a:endParaRPr/>
          </a:p>
        </p:txBody>
      </p:sp>
      <p:sp>
        <p:nvSpPr>
          <p:cNvPr id="934" name="object 934"/>
          <p:cNvSpPr/>
          <p:nvPr/>
        </p:nvSpPr>
        <p:spPr>
          <a:xfrm>
            <a:off x="4499865" y="7274438"/>
            <a:ext cx="16510" cy="11430"/>
          </a:xfrm>
          <a:custGeom>
            <a:avLst/>
            <a:gdLst/>
            <a:ahLst/>
            <a:cxnLst/>
            <a:rect l="l" t="t" r="r" b="b"/>
            <a:pathLst>
              <a:path w="16510" h="11429">
                <a:moveTo>
                  <a:pt x="0" y="0"/>
                </a:moveTo>
                <a:lnTo>
                  <a:pt x="4571" y="11430"/>
                </a:lnTo>
                <a:lnTo>
                  <a:pt x="16001" y="0"/>
                </a:lnTo>
                <a:lnTo>
                  <a:pt x="0" y="0"/>
                </a:lnTo>
              </a:path>
            </a:pathLst>
          </a:custGeom>
          <a:ln w="3175">
            <a:solidFill>
              <a:srgbClr val="000000"/>
            </a:solidFill>
          </a:ln>
        </p:spPr>
        <p:txBody>
          <a:bodyPr wrap="square" lIns="0" tIns="0" rIns="0" bIns="0" rtlCol="0"/>
          <a:lstStyle/>
          <a:p>
            <a:endParaRPr/>
          </a:p>
        </p:txBody>
      </p:sp>
      <p:sp>
        <p:nvSpPr>
          <p:cNvPr id="935" name="object 935"/>
          <p:cNvSpPr/>
          <p:nvPr/>
        </p:nvSpPr>
        <p:spPr>
          <a:xfrm>
            <a:off x="4504437" y="7274438"/>
            <a:ext cx="11430" cy="16510"/>
          </a:xfrm>
          <a:custGeom>
            <a:avLst/>
            <a:gdLst/>
            <a:ahLst/>
            <a:cxnLst/>
            <a:rect l="l" t="t" r="r" b="b"/>
            <a:pathLst>
              <a:path w="11430" h="16509">
                <a:moveTo>
                  <a:pt x="11430" y="0"/>
                </a:moveTo>
                <a:lnTo>
                  <a:pt x="0" y="11430"/>
                </a:lnTo>
                <a:lnTo>
                  <a:pt x="11430" y="16002"/>
                </a:lnTo>
                <a:lnTo>
                  <a:pt x="11430" y="0"/>
                </a:lnTo>
                <a:close/>
              </a:path>
            </a:pathLst>
          </a:custGeom>
          <a:solidFill>
            <a:srgbClr val="000000"/>
          </a:solidFill>
        </p:spPr>
        <p:txBody>
          <a:bodyPr wrap="square" lIns="0" tIns="0" rIns="0" bIns="0" rtlCol="0"/>
          <a:lstStyle/>
          <a:p>
            <a:endParaRPr/>
          </a:p>
        </p:txBody>
      </p:sp>
      <p:sp>
        <p:nvSpPr>
          <p:cNvPr id="936" name="object 936"/>
          <p:cNvSpPr/>
          <p:nvPr/>
        </p:nvSpPr>
        <p:spPr>
          <a:xfrm>
            <a:off x="4504437" y="7274438"/>
            <a:ext cx="11430" cy="16510"/>
          </a:xfrm>
          <a:custGeom>
            <a:avLst/>
            <a:gdLst/>
            <a:ahLst/>
            <a:cxnLst/>
            <a:rect l="l" t="t" r="r" b="b"/>
            <a:pathLst>
              <a:path w="11430" h="16509">
                <a:moveTo>
                  <a:pt x="0" y="11430"/>
                </a:moveTo>
                <a:lnTo>
                  <a:pt x="11430" y="16002"/>
                </a:lnTo>
                <a:lnTo>
                  <a:pt x="11430" y="0"/>
                </a:lnTo>
                <a:lnTo>
                  <a:pt x="0" y="11430"/>
                </a:lnTo>
              </a:path>
            </a:pathLst>
          </a:custGeom>
          <a:ln w="3175">
            <a:solidFill>
              <a:srgbClr val="000000"/>
            </a:solidFill>
          </a:ln>
        </p:spPr>
        <p:txBody>
          <a:bodyPr wrap="square" lIns="0" tIns="0" rIns="0" bIns="0" rtlCol="0"/>
          <a:lstStyle/>
          <a:p>
            <a:endParaRPr/>
          </a:p>
        </p:txBody>
      </p:sp>
      <p:sp>
        <p:nvSpPr>
          <p:cNvPr id="937" name="object 937"/>
          <p:cNvSpPr/>
          <p:nvPr/>
        </p:nvSpPr>
        <p:spPr>
          <a:xfrm>
            <a:off x="4515867" y="7274438"/>
            <a:ext cx="12700" cy="16510"/>
          </a:xfrm>
          <a:custGeom>
            <a:avLst/>
            <a:gdLst/>
            <a:ahLst/>
            <a:cxnLst/>
            <a:rect l="l" t="t" r="r" b="b"/>
            <a:pathLst>
              <a:path w="12700" h="16509">
                <a:moveTo>
                  <a:pt x="0" y="0"/>
                </a:moveTo>
                <a:lnTo>
                  <a:pt x="0" y="16002"/>
                </a:lnTo>
                <a:lnTo>
                  <a:pt x="12192" y="11430"/>
                </a:lnTo>
                <a:lnTo>
                  <a:pt x="0" y="0"/>
                </a:lnTo>
                <a:close/>
              </a:path>
            </a:pathLst>
          </a:custGeom>
          <a:solidFill>
            <a:srgbClr val="000000"/>
          </a:solidFill>
        </p:spPr>
        <p:txBody>
          <a:bodyPr wrap="square" lIns="0" tIns="0" rIns="0" bIns="0" rtlCol="0"/>
          <a:lstStyle/>
          <a:p>
            <a:endParaRPr/>
          </a:p>
        </p:txBody>
      </p:sp>
      <p:sp>
        <p:nvSpPr>
          <p:cNvPr id="938" name="object 938"/>
          <p:cNvSpPr/>
          <p:nvPr/>
        </p:nvSpPr>
        <p:spPr>
          <a:xfrm>
            <a:off x="4515867" y="7274438"/>
            <a:ext cx="12700" cy="16510"/>
          </a:xfrm>
          <a:custGeom>
            <a:avLst/>
            <a:gdLst/>
            <a:ahLst/>
            <a:cxnLst/>
            <a:rect l="l" t="t" r="r" b="b"/>
            <a:pathLst>
              <a:path w="12700" h="16509">
                <a:moveTo>
                  <a:pt x="0" y="16002"/>
                </a:moveTo>
                <a:lnTo>
                  <a:pt x="12192" y="11430"/>
                </a:lnTo>
                <a:lnTo>
                  <a:pt x="0" y="0"/>
                </a:lnTo>
                <a:lnTo>
                  <a:pt x="0" y="16002"/>
                </a:lnTo>
              </a:path>
            </a:pathLst>
          </a:custGeom>
          <a:ln w="3175">
            <a:solidFill>
              <a:srgbClr val="000000"/>
            </a:solidFill>
          </a:ln>
        </p:spPr>
        <p:txBody>
          <a:bodyPr wrap="square" lIns="0" tIns="0" rIns="0" bIns="0" rtlCol="0"/>
          <a:lstStyle/>
          <a:p>
            <a:endParaRPr/>
          </a:p>
        </p:txBody>
      </p:sp>
      <p:sp>
        <p:nvSpPr>
          <p:cNvPr id="939" name="object 939"/>
          <p:cNvSpPr/>
          <p:nvPr/>
        </p:nvSpPr>
        <p:spPr>
          <a:xfrm>
            <a:off x="4515867" y="7274438"/>
            <a:ext cx="17145" cy="11430"/>
          </a:xfrm>
          <a:custGeom>
            <a:avLst/>
            <a:gdLst/>
            <a:ahLst/>
            <a:cxnLst/>
            <a:rect l="l" t="t" r="r" b="b"/>
            <a:pathLst>
              <a:path w="17144" h="11429">
                <a:moveTo>
                  <a:pt x="16763" y="0"/>
                </a:moveTo>
                <a:lnTo>
                  <a:pt x="0" y="0"/>
                </a:lnTo>
                <a:lnTo>
                  <a:pt x="12192" y="11430"/>
                </a:lnTo>
                <a:lnTo>
                  <a:pt x="16763" y="0"/>
                </a:lnTo>
                <a:close/>
              </a:path>
            </a:pathLst>
          </a:custGeom>
          <a:solidFill>
            <a:srgbClr val="000000"/>
          </a:solidFill>
        </p:spPr>
        <p:txBody>
          <a:bodyPr wrap="square" lIns="0" tIns="0" rIns="0" bIns="0" rtlCol="0"/>
          <a:lstStyle/>
          <a:p>
            <a:endParaRPr/>
          </a:p>
        </p:txBody>
      </p:sp>
      <p:sp>
        <p:nvSpPr>
          <p:cNvPr id="940" name="object 940"/>
          <p:cNvSpPr/>
          <p:nvPr/>
        </p:nvSpPr>
        <p:spPr>
          <a:xfrm>
            <a:off x="4515867" y="7274438"/>
            <a:ext cx="17145" cy="11430"/>
          </a:xfrm>
          <a:custGeom>
            <a:avLst/>
            <a:gdLst/>
            <a:ahLst/>
            <a:cxnLst/>
            <a:rect l="l" t="t" r="r" b="b"/>
            <a:pathLst>
              <a:path w="17144" h="11429">
                <a:moveTo>
                  <a:pt x="12192" y="11430"/>
                </a:moveTo>
                <a:lnTo>
                  <a:pt x="16763" y="0"/>
                </a:lnTo>
                <a:lnTo>
                  <a:pt x="0" y="0"/>
                </a:lnTo>
                <a:lnTo>
                  <a:pt x="12192" y="11430"/>
                </a:lnTo>
              </a:path>
            </a:pathLst>
          </a:custGeom>
          <a:ln w="3175">
            <a:solidFill>
              <a:srgbClr val="000000"/>
            </a:solidFill>
          </a:ln>
        </p:spPr>
        <p:txBody>
          <a:bodyPr wrap="square" lIns="0" tIns="0" rIns="0" bIns="0" rtlCol="0"/>
          <a:lstStyle/>
          <a:p>
            <a:endParaRPr/>
          </a:p>
        </p:txBody>
      </p:sp>
      <p:sp>
        <p:nvSpPr>
          <p:cNvPr id="941" name="object 941"/>
          <p:cNvSpPr txBox="1"/>
          <p:nvPr/>
        </p:nvSpPr>
        <p:spPr>
          <a:xfrm>
            <a:off x="4032250" y="8192994"/>
            <a:ext cx="399415" cy="274955"/>
          </a:xfrm>
          <a:prstGeom prst="rect">
            <a:avLst/>
          </a:prstGeom>
        </p:spPr>
        <p:txBody>
          <a:bodyPr vert="horz" wrap="square" lIns="0" tIns="12700" rIns="0" bIns="0" rtlCol="0">
            <a:spAutoFit/>
          </a:bodyPr>
          <a:lstStyle/>
          <a:p>
            <a:pPr marL="14604" marR="5080" indent="-2540">
              <a:lnSpc>
                <a:spcPct val="99100"/>
              </a:lnSpc>
              <a:spcBef>
                <a:spcPts val="100"/>
              </a:spcBef>
            </a:pPr>
            <a:r>
              <a:rPr sz="550" spc="-5" dirty="0">
                <a:latin typeface="Arial"/>
                <a:cs typeface="Arial"/>
              </a:rPr>
              <a:t>PUESTA A  </a:t>
            </a:r>
            <a:r>
              <a:rPr sz="550" spc="-10" dirty="0">
                <a:latin typeface="Arial"/>
                <a:cs typeface="Arial"/>
              </a:rPr>
              <a:t>TIERRA</a:t>
            </a:r>
            <a:r>
              <a:rPr sz="550" spc="-60" dirty="0">
                <a:latin typeface="Arial"/>
                <a:cs typeface="Arial"/>
              </a:rPr>
              <a:t> </a:t>
            </a:r>
            <a:r>
              <a:rPr sz="550" spc="-5" dirty="0">
                <a:latin typeface="Arial"/>
                <a:cs typeface="Arial"/>
              </a:rPr>
              <a:t>DE  </a:t>
            </a:r>
            <a:r>
              <a:rPr sz="550" spc="-10" dirty="0">
                <a:latin typeface="Arial"/>
                <a:cs typeface="Arial"/>
              </a:rPr>
              <a:t>SERVICIO</a:t>
            </a:r>
            <a:endParaRPr sz="550">
              <a:latin typeface="Arial"/>
              <a:cs typeface="Arial"/>
            </a:endParaRPr>
          </a:p>
        </p:txBody>
      </p:sp>
      <p:sp>
        <p:nvSpPr>
          <p:cNvPr id="942" name="object 942"/>
          <p:cNvSpPr txBox="1"/>
          <p:nvPr/>
        </p:nvSpPr>
        <p:spPr>
          <a:xfrm>
            <a:off x="4849113" y="8186139"/>
            <a:ext cx="485775" cy="286385"/>
          </a:xfrm>
          <a:prstGeom prst="rect">
            <a:avLst/>
          </a:prstGeom>
        </p:spPr>
        <p:txBody>
          <a:bodyPr vert="horz" wrap="square" lIns="0" tIns="6985" rIns="0" bIns="0" rtlCol="0">
            <a:spAutoFit/>
          </a:bodyPr>
          <a:lstStyle/>
          <a:p>
            <a:pPr marL="12700" marR="5080">
              <a:lnSpc>
                <a:spcPct val="105900"/>
              </a:lnSpc>
              <a:spcBef>
                <a:spcPts val="55"/>
              </a:spcBef>
            </a:pPr>
            <a:r>
              <a:rPr sz="550" spc="-10" dirty="0">
                <a:latin typeface="Arial"/>
                <a:cs typeface="Arial"/>
              </a:rPr>
              <a:t>PUESTA </a:t>
            </a:r>
            <a:r>
              <a:rPr sz="550" spc="-5" dirty="0">
                <a:latin typeface="Arial"/>
                <a:cs typeface="Arial"/>
              </a:rPr>
              <a:t>A  TIERRA DE  </a:t>
            </a:r>
            <a:r>
              <a:rPr sz="550" spc="-10" dirty="0">
                <a:latin typeface="Arial"/>
                <a:cs typeface="Arial"/>
              </a:rPr>
              <a:t>P</a:t>
            </a:r>
            <a:r>
              <a:rPr sz="550" spc="-5" dirty="0">
                <a:latin typeface="Arial"/>
                <a:cs typeface="Arial"/>
              </a:rPr>
              <a:t>R</a:t>
            </a:r>
            <a:r>
              <a:rPr sz="550" spc="-10" dirty="0">
                <a:latin typeface="Arial"/>
                <a:cs typeface="Arial"/>
              </a:rPr>
              <a:t>O</a:t>
            </a:r>
            <a:r>
              <a:rPr sz="550" spc="-5" dirty="0">
                <a:latin typeface="Arial"/>
                <a:cs typeface="Arial"/>
              </a:rPr>
              <a:t>T</a:t>
            </a:r>
            <a:r>
              <a:rPr sz="550" spc="-10" dirty="0">
                <a:latin typeface="Arial"/>
                <a:cs typeface="Arial"/>
              </a:rPr>
              <a:t>E</a:t>
            </a:r>
            <a:r>
              <a:rPr sz="550" spc="-5" dirty="0">
                <a:latin typeface="Arial"/>
                <a:cs typeface="Arial"/>
              </a:rPr>
              <a:t>C</a:t>
            </a:r>
            <a:r>
              <a:rPr sz="550" spc="-10" dirty="0">
                <a:latin typeface="Arial"/>
                <a:cs typeface="Arial"/>
              </a:rPr>
              <a:t>C</a:t>
            </a:r>
            <a:r>
              <a:rPr sz="550" spc="-5" dirty="0">
                <a:latin typeface="Arial"/>
                <a:cs typeface="Arial"/>
              </a:rPr>
              <a:t>I</a:t>
            </a:r>
            <a:r>
              <a:rPr sz="550" spc="-10" dirty="0">
                <a:latin typeface="Arial"/>
                <a:cs typeface="Arial"/>
              </a:rPr>
              <a:t>ÓN</a:t>
            </a:r>
            <a:endParaRPr sz="550">
              <a:latin typeface="Arial"/>
              <a:cs typeface="Arial"/>
            </a:endParaRPr>
          </a:p>
        </p:txBody>
      </p:sp>
      <p:sp>
        <p:nvSpPr>
          <p:cNvPr id="943" name="object 943"/>
          <p:cNvSpPr/>
          <p:nvPr/>
        </p:nvSpPr>
        <p:spPr>
          <a:xfrm>
            <a:off x="4515867" y="7174617"/>
            <a:ext cx="0" cy="100330"/>
          </a:xfrm>
          <a:custGeom>
            <a:avLst/>
            <a:gdLst/>
            <a:ahLst/>
            <a:cxnLst/>
            <a:rect l="l" t="t" r="r" b="b"/>
            <a:pathLst>
              <a:path h="100329">
                <a:moveTo>
                  <a:pt x="0" y="99821"/>
                </a:moveTo>
                <a:lnTo>
                  <a:pt x="0" y="0"/>
                </a:lnTo>
              </a:path>
            </a:pathLst>
          </a:custGeom>
          <a:ln w="3175">
            <a:solidFill>
              <a:srgbClr val="000000"/>
            </a:solidFill>
          </a:ln>
        </p:spPr>
        <p:txBody>
          <a:bodyPr wrap="square" lIns="0" tIns="0" rIns="0" bIns="0" rtlCol="0"/>
          <a:lstStyle/>
          <a:p>
            <a:endParaRPr/>
          </a:p>
        </p:txBody>
      </p:sp>
      <p:sp>
        <p:nvSpPr>
          <p:cNvPr id="944" name="object 944"/>
          <p:cNvSpPr/>
          <p:nvPr/>
        </p:nvSpPr>
        <p:spPr>
          <a:xfrm>
            <a:off x="4515867" y="6976497"/>
            <a:ext cx="0" cy="99060"/>
          </a:xfrm>
          <a:custGeom>
            <a:avLst/>
            <a:gdLst/>
            <a:ahLst/>
            <a:cxnLst/>
            <a:rect l="l" t="t" r="r" b="b"/>
            <a:pathLst>
              <a:path h="99060">
                <a:moveTo>
                  <a:pt x="0" y="0"/>
                </a:moveTo>
                <a:lnTo>
                  <a:pt x="0" y="99059"/>
                </a:lnTo>
              </a:path>
            </a:pathLst>
          </a:custGeom>
          <a:ln w="3175">
            <a:solidFill>
              <a:srgbClr val="000000"/>
            </a:solidFill>
          </a:ln>
        </p:spPr>
        <p:txBody>
          <a:bodyPr wrap="square" lIns="0" tIns="0" rIns="0" bIns="0" rtlCol="0"/>
          <a:lstStyle/>
          <a:p>
            <a:endParaRPr/>
          </a:p>
        </p:txBody>
      </p:sp>
      <p:sp>
        <p:nvSpPr>
          <p:cNvPr id="945" name="object 945"/>
          <p:cNvSpPr/>
          <p:nvPr/>
        </p:nvSpPr>
        <p:spPr>
          <a:xfrm>
            <a:off x="4515867" y="6976497"/>
            <a:ext cx="0" cy="99060"/>
          </a:xfrm>
          <a:custGeom>
            <a:avLst/>
            <a:gdLst/>
            <a:ahLst/>
            <a:cxnLst/>
            <a:rect l="l" t="t" r="r" b="b"/>
            <a:pathLst>
              <a:path h="99060">
                <a:moveTo>
                  <a:pt x="0" y="0"/>
                </a:moveTo>
                <a:lnTo>
                  <a:pt x="0" y="99059"/>
                </a:lnTo>
              </a:path>
            </a:pathLst>
          </a:custGeom>
          <a:ln w="3175">
            <a:solidFill>
              <a:srgbClr val="000000"/>
            </a:solidFill>
          </a:ln>
        </p:spPr>
        <p:txBody>
          <a:bodyPr wrap="square" lIns="0" tIns="0" rIns="0" bIns="0" rtlCol="0"/>
          <a:lstStyle/>
          <a:p>
            <a:endParaRPr/>
          </a:p>
        </p:txBody>
      </p:sp>
      <p:sp>
        <p:nvSpPr>
          <p:cNvPr id="946" name="object 946"/>
          <p:cNvSpPr/>
          <p:nvPr/>
        </p:nvSpPr>
        <p:spPr>
          <a:xfrm>
            <a:off x="4743705" y="8329808"/>
            <a:ext cx="41910" cy="0"/>
          </a:xfrm>
          <a:custGeom>
            <a:avLst/>
            <a:gdLst/>
            <a:ahLst/>
            <a:cxnLst/>
            <a:rect l="l" t="t" r="r" b="b"/>
            <a:pathLst>
              <a:path w="41910">
                <a:moveTo>
                  <a:pt x="41910" y="0"/>
                </a:moveTo>
                <a:lnTo>
                  <a:pt x="0" y="0"/>
                </a:lnTo>
              </a:path>
            </a:pathLst>
          </a:custGeom>
          <a:ln w="3175">
            <a:solidFill>
              <a:srgbClr val="000000"/>
            </a:solidFill>
          </a:ln>
        </p:spPr>
        <p:txBody>
          <a:bodyPr wrap="square" lIns="0" tIns="0" rIns="0" bIns="0" rtlCol="0"/>
          <a:lstStyle/>
          <a:p>
            <a:endParaRPr/>
          </a:p>
        </p:txBody>
      </p:sp>
      <p:sp>
        <p:nvSpPr>
          <p:cNvPr id="947" name="object 947"/>
          <p:cNvSpPr/>
          <p:nvPr/>
        </p:nvSpPr>
        <p:spPr>
          <a:xfrm>
            <a:off x="4743705" y="8329808"/>
            <a:ext cx="41910" cy="0"/>
          </a:xfrm>
          <a:custGeom>
            <a:avLst/>
            <a:gdLst/>
            <a:ahLst/>
            <a:cxnLst/>
            <a:rect l="l" t="t" r="r" b="b"/>
            <a:pathLst>
              <a:path w="41910">
                <a:moveTo>
                  <a:pt x="41910" y="0"/>
                </a:moveTo>
                <a:lnTo>
                  <a:pt x="0" y="0"/>
                </a:lnTo>
              </a:path>
            </a:pathLst>
          </a:custGeom>
          <a:ln w="3175">
            <a:solidFill>
              <a:srgbClr val="000000"/>
            </a:solidFill>
          </a:ln>
        </p:spPr>
        <p:txBody>
          <a:bodyPr wrap="square" lIns="0" tIns="0" rIns="0" bIns="0" rtlCol="0"/>
          <a:lstStyle/>
          <a:p>
            <a:endParaRPr/>
          </a:p>
        </p:txBody>
      </p:sp>
      <p:sp>
        <p:nvSpPr>
          <p:cNvPr id="948" name="object 948"/>
          <p:cNvSpPr/>
          <p:nvPr/>
        </p:nvSpPr>
        <p:spPr>
          <a:xfrm>
            <a:off x="4704081"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949" name="object 949"/>
          <p:cNvSpPr/>
          <p:nvPr/>
        </p:nvSpPr>
        <p:spPr>
          <a:xfrm>
            <a:off x="4704081"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950" name="object 950"/>
          <p:cNvSpPr/>
          <p:nvPr/>
        </p:nvSpPr>
        <p:spPr>
          <a:xfrm>
            <a:off x="4704081"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951" name="object 951"/>
          <p:cNvSpPr/>
          <p:nvPr/>
        </p:nvSpPr>
        <p:spPr>
          <a:xfrm>
            <a:off x="4704081" y="8290184"/>
            <a:ext cx="121285" cy="0"/>
          </a:xfrm>
          <a:custGeom>
            <a:avLst/>
            <a:gdLst/>
            <a:ahLst/>
            <a:cxnLst/>
            <a:rect l="l" t="t" r="r" b="b"/>
            <a:pathLst>
              <a:path w="121285">
                <a:moveTo>
                  <a:pt x="121158" y="0"/>
                </a:moveTo>
                <a:lnTo>
                  <a:pt x="0" y="0"/>
                </a:lnTo>
              </a:path>
            </a:pathLst>
          </a:custGeom>
          <a:ln w="3175">
            <a:solidFill>
              <a:srgbClr val="000000"/>
            </a:solidFill>
          </a:ln>
        </p:spPr>
        <p:txBody>
          <a:bodyPr wrap="square" lIns="0" tIns="0" rIns="0" bIns="0" rtlCol="0"/>
          <a:lstStyle/>
          <a:p>
            <a:endParaRPr/>
          </a:p>
        </p:txBody>
      </p:sp>
      <p:sp>
        <p:nvSpPr>
          <p:cNvPr id="952" name="object 952"/>
          <p:cNvSpPr/>
          <p:nvPr/>
        </p:nvSpPr>
        <p:spPr>
          <a:xfrm>
            <a:off x="4723893" y="8309996"/>
            <a:ext cx="81915" cy="0"/>
          </a:xfrm>
          <a:custGeom>
            <a:avLst/>
            <a:gdLst/>
            <a:ahLst/>
            <a:cxnLst/>
            <a:rect l="l" t="t" r="r" b="b"/>
            <a:pathLst>
              <a:path w="81914">
                <a:moveTo>
                  <a:pt x="81534" y="0"/>
                </a:moveTo>
                <a:lnTo>
                  <a:pt x="0" y="0"/>
                </a:lnTo>
              </a:path>
            </a:pathLst>
          </a:custGeom>
          <a:ln w="3175">
            <a:solidFill>
              <a:srgbClr val="000000"/>
            </a:solidFill>
          </a:ln>
        </p:spPr>
        <p:txBody>
          <a:bodyPr wrap="square" lIns="0" tIns="0" rIns="0" bIns="0" rtlCol="0"/>
          <a:lstStyle/>
          <a:p>
            <a:endParaRPr/>
          </a:p>
        </p:txBody>
      </p:sp>
      <p:sp>
        <p:nvSpPr>
          <p:cNvPr id="953" name="object 953"/>
          <p:cNvSpPr/>
          <p:nvPr/>
        </p:nvSpPr>
        <p:spPr>
          <a:xfrm>
            <a:off x="4723893" y="8309996"/>
            <a:ext cx="81915" cy="0"/>
          </a:xfrm>
          <a:custGeom>
            <a:avLst/>
            <a:gdLst/>
            <a:ahLst/>
            <a:cxnLst/>
            <a:rect l="l" t="t" r="r" b="b"/>
            <a:pathLst>
              <a:path w="81914">
                <a:moveTo>
                  <a:pt x="81534" y="0"/>
                </a:moveTo>
                <a:lnTo>
                  <a:pt x="0" y="0"/>
                </a:lnTo>
              </a:path>
            </a:pathLst>
          </a:custGeom>
          <a:ln w="3175">
            <a:solidFill>
              <a:srgbClr val="000000"/>
            </a:solidFill>
          </a:ln>
        </p:spPr>
        <p:txBody>
          <a:bodyPr wrap="square" lIns="0" tIns="0" rIns="0" bIns="0" rtlCol="0"/>
          <a:lstStyle/>
          <a:p>
            <a:endParaRPr/>
          </a:p>
        </p:txBody>
      </p:sp>
      <p:sp>
        <p:nvSpPr>
          <p:cNvPr id="954" name="object 954"/>
          <p:cNvSpPr/>
          <p:nvPr/>
        </p:nvSpPr>
        <p:spPr>
          <a:xfrm>
            <a:off x="4764278" y="8329808"/>
            <a:ext cx="0" cy="251460"/>
          </a:xfrm>
          <a:custGeom>
            <a:avLst/>
            <a:gdLst/>
            <a:ahLst/>
            <a:cxnLst/>
            <a:rect l="l" t="t" r="r" b="b"/>
            <a:pathLst>
              <a:path h="251459">
                <a:moveTo>
                  <a:pt x="0" y="0"/>
                </a:moveTo>
                <a:lnTo>
                  <a:pt x="0" y="251460"/>
                </a:lnTo>
              </a:path>
            </a:pathLst>
          </a:custGeom>
          <a:ln w="3175">
            <a:solidFill>
              <a:srgbClr val="000000"/>
            </a:solidFill>
          </a:ln>
        </p:spPr>
        <p:txBody>
          <a:bodyPr wrap="square" lIns="0" tIns="0" rIns="0" bIns="0" rtlCol="0"/>
          <a:lstStyle/>
          <a:p>
            <a:endParaRPr/>
          </a:p>
        </p:txBody>
      </p:sp>
      <p:sp>
        <p:nvSpPr>
          <p:cNvPr id="955" name="object 955"/>
          <p:cNvSpPr/>
          <p:nvPr/>
        </p:nvSpPr>
        <p:spPr>
          <a:xfrm>
            <a:off x="4806950" y="8581269"/>
            <a:ext cx="0" cy="213360"/>
          </a:xfrm>
          <a:custGeom>
            <a:avLst/>
            <a:gdLst/>
            <a:ahLst/>
            <a:cxnLst/>
            <a:rect l="l" t="t" r="r" b="b"/>
            <a:pathLst>
              <a:path h="213359">
                <a:moveTo>
                  <a:pt x="0" y="0"/>
                </a:moveTo>
                <a:lnTo>
                  <a:pt x="0" y="213359"/>
                </a:lnTo>
              </a:path>
            </a:pathLst>
          </a:custGeom>
          <a:ln w="3175">
            <a:solidFill>
              <a:srgbClr val="000000"/>
            </a:solidFill>
          </a:ln>
        </p:spPr>
        <p:txBody>
          <a:bodyPr wrap="square" lIns="0" tIns="0" rIns="0" bIns="0" rtlCol="0"/>
          <a:lstStyle/>
          <a:p>
            <a:endParaRPr/>
          </a:p>
        </p:txBody>
      </p:sp>
      <p:sp>
        <p:nvSpPr>
          <p:cNvPr id="956" name="object 956"/>
          <p:cNvSpPr/>
          <p:nvPr/>
        </p:nvSpPr>
        <p:spPr>
          <a:xfrm>
            <a:off x="4721606" y="8581269"/>
            <a:ext cx="0" cy="213360"/>
          </a:xfrm>
          <a:custGeom>
            <a:avLst/>
            <a:gdLst/>
            <a:ahLst/>
            <a:cxnLst/>
            <a:rect l="l" t="t" r="r" b="b"/>
            <a:pathLst>
              <a:path h="213359">
                <a:moveTo>
                  <a:pt x="0" y="213359"/>
                </a:moveTo>
                <a:lnTo>
                  <a:pt x="0" y="0"/>
                </a:lnTo>
              </a:path>
            </a:pathLst>
          </a:custGeom>
          <a:ln w="3175">
            <a:solidFill>
              <a:srgbClr val="000000"/>
            </a:solidFill>
          </a:ln>
        </p:spPr>
        <p:txBody>
          <a:bodyPr wrap="square" lIns="0" tIns="0" rIns="0" bIns="0" rtlCol="0"/>
          <a:lstStyle/>
          <a:p>
            <a:endParaRPr/>
          </a:p>
        </p:txBody>
      </p:sp>
      <p:sp>
        <p:nvSpPr>
          <p:cNvPr id="957" name="object 957"/>
          <p:cNvSpPr/>
          <p:nvPr/>
        </p:nvSpPr>
        <p:spPr>
          <a:xfrm>
            <a:off x="4721606" y="8794629"/>
            <a:ext cx="85725" cy="0"/>
          </a:xfrm>
          <a:custGeom>
            <a:avLst/>
            <a:gdLst/>
            <a:ahLst/>
            <a:cxnLst/>
            <a:rect l="l" t="t" r="r" b="b"/>
            <a:pathLst>
              <a:path w="85725">
                <a:moveTo>
                  <a:pt x="85343" y="0"/>
                </a:moveTo>
                <a:lnTo>
                  <a:pt x="0" y="0"/>
                </a:lnTo>
              </a:path>
            </a:pathLst>
          </a:custGeom>
          <a:ln w="3175">
            <a:solidFill>
              <a:srgbClr val="000000"/>
            </a:solidFill>
          </a:ln>
        </p:spPr>
        <p:txBody>
          <a:bodyPr wrap="square" lIns="0" tIns="0" rIns="0" bIns="0" rtlCol="0"/>
          <a:lstStyle/>
          <a:p>
            <a:endParaRPr/>
          </a:p>
        </p:txBody>
      </p:sp>
      <p:sp>
        <p:nvSpPr>
          <p:cNvPr id="958" name="object 958"/>
          <p:cNvSpPr/>
          <p:nvPr/>
        </p:nvSpPr>
        <p:spPr>
          <a:xfrm>
            <a:off x="4721606" y="8581269"/>
            <a:ext cx="85725" cy="0"/>
          </a:xfrm>
          <a:custGeom>
            <a:avLst/>
            <a:gdLst/>
            <a:ahLst/>
            <a:cxnLst/>
            <a:rect l="l" t="t" r="r" b="b"/>
            <a:pathLst>
              <a:path w="85725">
                <a:moveTo>
                  <a:pt x="0" y="0"/>
                </a:moveTo>
                <a:lnTo>
                  <a:pt x="85343" y="0"/>
                </a:lnTo>
              </a:path>
            </a:pathLst>
          </a:custGeom>
          <a:ln w="3175">
            <a:solidFill>
              <a:srgbClr val="000000"/>
            </a:solidFill>
          </a:ln>
        </p:spPr>
        <p:txBody>
          <a:bodyPr wrap="square" lIns="0" tIns="0" rIns="0" bIns="0" rtlCol="0"/>
          <a:lstStyle/>
          <a:p>
            <a:endParaRPr/>
          </a:p>
        </p:txBody>
      </p:sp>
      <p:sp>
        <p:nvSpPr>
          <p:cNvPr id="959" name="object 959"/>
          <p:cNvSpPr/>
          <p:nvPr/>
        </p:nvSpPr>
        <p:spPr>
          <a:xfrm>
            <a:off x="4721606" y="8581269"/>
            <a:ext cx="85725" cy="0"/>
          </a:xfrm>
          <a:custGeom>
            <a:avLst/>
            <a:gdLst/>
            <a:ahLst/>
            <a:cxnLst/>
            <a:rect l="l" t="t" r="r" b="b"/>
            <a:pathLst>
              <a:path w="85725">
                <a:moveTo>
                  <a:pt x="0" y="0"/>
                </a:moveTo>
                <a:lnTo>
                  <a:pt x="85343" y="0"/>
                </a:lnTo>
              </a:path>
            </a:pathLst>
          </a:custGeom>
          <a:ln w="3175">
            <a:solidFill>
              <a:srgbClr val="000000"/>
            </a:solidFill>
          </a:ln>
        </p:spPr>
        <p:txBody>
          <a:bodyPr wrap="square" lIns="0" tIns="0" rIns="0" bIns="0" rtlCol="0"/>
          <a:lstStyle/>
          <a:p>
            <a:endParaRPr/>
          </a:p>
        </p:txBody>
      </p:sp>
      <p:sp>
        <p:nvSpPr>
          <p:cNvPr id="960" name="object 960"/>
          <p:cNvSpPr/>
          <p:nvPr/>
        </p:nvSpPr>
        <p:spPr>
          <a:xfrm>
            <a:off x="4438905" y="7074794"/>
            <a:ext cx="3020695" cy="1905"/>
          </a:xfrm>
          <a:custGeom>
            <a:avLst/>
            <a:gdLst/>
            <a:ahLst/>
            <a:cxnLst/>
            <a:rect l="l" t="t" r="r" b="b"/>
            <a:pathLst>
              <a:path w="3020695" h="1904">
                <a:moveTo>
                  <a:pt x="3020567" y="0"/>
                </a:moveTo>
                <a:lnTo>
                  <a:pt x="0" y="1524"/>
                </a:lnTo>
                <a:lnTo>
                  <a:pt x="3020567" y="1524"/>
                </a:lnTo>
                <a:lnTo>
                  <a:pt x="3020567" y="0"/>
                </a:lnTo>
                <a:close/>
              </a:path>
            </a:pathLst>
          </a:custGeom>
          <a:solidFill>
            <a:srgbClr val="000000"/>
          </a:solidFill>
        </p:spPr>
        <p:txBody>
          <a:bodyPr wrap="square" lIns="0" tIns="0" rIns="0" bIns="0" rtlCol="0"/>
          <a:lstStyle/>
          <a:p>
            <a:endParaRPr/>
          </a:p>
        </p:txBody>
      </p:sp>
      <p:sp>
        <p:nvSpPr>
          <p:cNvPr id="961" name="object 961"/>
          <p:cNvSpPr/>
          <p:nvPr/>
        </p:nvSpPr>
        <p:spPr>
          <a:xfrm>
            <a:off x="4438905" y="7074794"/>
            <a:ext cx="3020695" cy="1905"/>
          </a:xfrm>
          <a:custGeom>
            <a:avLst/>
            <a:gdLst/>
            <a:ahLst/>
            <a:cxnLst/>
            <a:rect l="l" t="t" r="r" b="b"/>
            <a:pathLst>
              <a:path w="3020695" h="1904">
                <a:moveTo>
                  <a:pt x="3020567" y="0"/>
                </a:moveTo>
                <a:lnTo>
                  <a:pt x="0" y="0"/>
                </a:lnTo>
                <a:lnTo>
                  <a:pt x="0" y="1524"/>
                </a:lnTo>
                <a:lnTo>
                  <a:pt x="3020567" y="0"/>
                </a:lnTo>
                <a:close/>
              </a:path>
            </a:pathLst>
          </a:custGeom>
          <a:solidFill>
            <a:srgbClr val="000000"/>
          </a:solidFill>
        </p:spPr>
        <p:txBody>
          <a:bodyPr wrap="square" lIns="0" tIns="0" rIns="0" bIns="0" rtlCol="0"/>
          <a:lstStyle/>
          <a:p>
            <a:endParaRPr/>
          </a:p>
        </p:txBody>
      </p:sp>
      <p:sp>
        <p:nvSpPr>
          <p:cNvPr id="962" name="object 962"/>
          <p:cNvSpPr/>
          <p:nvPr/>
        </p:nvSpPr>
        <p:spPr>
          <a:xfrm>
            <a:off x="4438905" y="7074794"/>
            <a:ext cx="3020695" cy="1905"/>
          </a:xfrm>
          <a:custGeom>
            <a:avLst/>
            <a:gdLst/>
            <a:ahLst/>
            <a:cxnLst/>
            <a:rect l="l" t="t" r="r" b="b"/>
            <a:pathLst>
              <a:path w="3020695" h="1904">
                <a:moveTo>
                  <a:pt x="3020567" y="1524"/>
                </a:moveTo>
                <a:lnTo>
                  <a:pt x="3020567" y="0"/>
                </a:lnTo>
                <a:lnTo>
                  <a:pt x="0" y="0"/>
                </a:lnTo>
                <a:lnTo>
                  <a:pt x="0" y="1524"/>
                </a:lnTo>
                <a:lnTo>
                  <a:pt x="3020567" y="1524"/>
                </a:lnTo>
              </a:path>
            </a:pathLst>
          </a:custGeom>
          <a:ln w="3175">
            <a:solidFill>
              <a:srgbClr val="000000"/>
            </a:solidFill>
          </a:ln>
        </p:spPr>
        <p:txBody>
          <a:bodyPr wrap="square" lIns="0" tIns="0" rIns="0" bIns="0" rtlCol="0"/>
          <a:lstStyle/>
          <a:p>
            <a:endParaRPr/>
          </a:p>
        </p:txBody>
      </p:sp>
      <p:sp>
        <p:nvSpPr>
          <p:cNvPr id="963" name="object 963"/>
          <p:cNvSpPr/>
          <p:nvPr/>
        </p:nvSpPr>
        <p:spPr>
          <a:xfrm>
            <a:off x="4438905" y="7272153"/>
            <a:ext cx="3020695" cy="3810"/>
          </a:xfrm>
          <a:custGeom>
            <a:avLst/>
            <a:gdLst/>
            <a:ahLst/>
            <a:cxnLst/>
            <a:rect l="l" t="t" r="r" b="b"/>
            <a:pathLst>
              <a:path w="3020695" h="3809">
                <a:moveTo>
                  <a:pt x="3020567" y="0"/>
                </a:moveTo>
                <a:lnTo>
                  <a:pt x="0" y="3810"/>
                </a:lnTo>
                <a:lnTo>
                  <a:pt x="3020567" y="3810"/>
                </a:lnTo>
                <a:lnTo>
                  <a:pt x="3020567" y="0"/>
                </a:lnTo>
                <a:close/>
              </a:path>
            </a:pathLst>
          </a:custGeom>
          <a:solidFill>
            <a:srgbClr val="000000"/>
          </a:solidFill>
        </p:spPr>
        <p:txBody>
          <a:bodyPr wrap="square" lIns="0" tIns="0" rIns="0" bIns="0" rtlCol="0"/>
          <a:lstStyle/>
          <a:p>
            <a:endParaRPr/>
          </a:p>
        </p:txBody>
      </p:sp>
      <p:sp>
        <p:nvSpPr>
          <p:cNvPr id="964" name="object 964"/>
          <p:cNvSpPr/>
          <p:nvPr/>
        </p:nvSpPr>
        <p:spPr>
          <a:xfrm>
            <a:off x="4438905" y="7272153"/>
            <a:ext cx="3020695" cy="3810"/>
          </a:xfrm>
          <a:custGeom>
            <a:avLst/>
            <a:gdLst/>
            <a:ahLst/>
            <a:cxnLst/>
            <a:rect l="l" t="t" r="r" b="b"/>
            <a:pathLst>
              <a:path w="3020695" h="3809">
                <a:moveTo>
                  <a:pt x="3020567" y="0"/>
                </a:moveTo>
                <a:lnTo>
                  <a:pt x="0" y="0"/>
                </a:lnTo>
                <a:lnTo>
                  <a:pt x="0" y="3810"/>
                </a:lnTo>
                <a:lnTo>
                  <a:pt x="3020567" y="0"/>
                </a:lnTo>
                <a:close/>
              </a:path>
            </a:pathLst>
          </a:custGeom>
          <a:solidFill>
            <a:srgbClr val="000000"/>
          </a:solidFill>
        </p:spPr>
        <p:txBody>
          <a:bodyPr wrap="square" lIns="0" tIns="0" rIns="0" bIns="0" rtlCol="0"/>
          <a:lstStyle/>
          <a:p>
            <a:endParaRPr/>
          </a:p>
        </p:txBody>
      </p:sp>
      <p:sp>
        <p:nvSpPr>
          <p:cNvPr id="965" name="object 965"/>
          <p:cNvSpPr/>
          <p:nvPr/>
        </p:nvSpPr>
        <p:spPr>
          <a:xfrm>
            <a:off x="4438905" y="7272153"/>
            <a:ext cx="3020695" cy="3810"/>
          </a:xfrm>
          <a:custGeom>
            <a:avLst/>
            <a:gdLst/>
            <a:ahLst/>
            <a:cxnLst/>
            <a:rect l="l" t="t" r="r" b="b"/>
            <a:pathLst>
              <a:path w="3020695" h="3809">
                <a:moveTo>
                  <a:pt x="3020567" y="3810"/>
                </a:moveTo>
                <a:lnTo>
                  <a:pt x="3020567" y="0"/>
                </a:lnTo>
                <a:lnTo>
                  <a:pt x="0" y="0"/>
                </a:lnTo>
                <a:lnTo>
                  <a:pt x="0" y="3810"/>
                </a:lnTo>
                <a:lnTo>
                  <a:pt x="3020567" y="3810"/>
                </a:lnTo>
              </a:path>
            </a:pathLst>
          </a:custGeom>
          <a:ln w="3175">
            <a:solidFill>
              <a:srgbClr val="000000"/>
            </a:solidFill>
          </a:ln>
        </p:spPr>
        <p:txBody>
          <a:bodyPr wrap="square" lIns="0" tIns="0" rIns="0" bIns="0" rtlCol="0"/>
          <a:lstStyle/>
          <a:p>
            <a:endParaRPr/>
          </a:p>
        </p:txBody>
      </p:sp>
      <p:sp>
        <p:nvSpPr>
          <p:cNvPr id="966" name="object 966"/>
          <p:cNvSpPr/>
          <p:nvPr/>
        </p:nvSpPr>
        <p:spPr>
          <a:xfrm>
            <a:off x="4438905" y="7273677"/>
            <a:ext cx="3020695" cy="1905"/>
          </a:xfrm>
          <a:custGeom>
            <a:avLst/>
            <a:gdLst/>
            <a:ahLst/>
            <a:cxnLst/>
            <a:rect l="l" t="t" r="r" b="b"/>
            <a:pathLst>
              <a:path w="3020695" h="1904">
                <a:moveTo>
                  <a:pt x="3020567" y="0"/>
                </a:moveTo>
                <a:lnTo>
                  <a:pt x="0" y="1524"/>
                </a:lnTo>
                <a:lnTo>
                  <a:pt x="3020567" y="1524"/>
                </a:lnTo>
                <a:lnTo>
                  <a:pt x="3020567" y="0"/>
                </a:lnTo>
                <a:close/>
              </a:path>
            </a:pathLst>
          </a:custGeom>
          <a:solidFill>
            <a:srgbClr val="000000"/>
          </a:solidFill>
        </p:spPr>
        <p:txBody>
          <a:bodyPr wrap="square" lIns="0" tIns="0" rIns="0" bIns="0" rtlCol="0"/>
          <a:lstStyle/>
          <a:p>
            <a:endParaRPr/>
          </a:p>
        </p:txBody>
      </p:sp>
      <p:sp>
        <p:nvSpPr>
          <p:cNvPr id="967" name="object 967"/>
          <p:cNvSpPr/>
          <p:nvPr/>
        </p:nvSpPr>
        <p:spPr>
          <a:xfrm>
            <a:off x="4438905" y="7273677"/>
            <a:ext cx="3020695" cy="1905"/>
          </a:xfrm>
          <a:custGeom>
            <a:avLst/>
            <a:gdLst/>
            <a:ahLst/>
            <a:cxnLst/>
            <a:rect l="l" t="t" r="r" b="b"/>
            <a:pathLst>
              <a:path w="3020695" h="1904">
                <a:moveTo>
                  <a:pt x="3020567" y="0"/>
                </a:moveTo>
                <a:lnTo>
                  <a:pt x="0" y="0"/>
                </a:lnTo>
                <a:lnTo>
                  <a:pt x="0" y="1524"/>
                </a:lnTo>
                <a:lnTo>
                  <a:pt x="3020567" y="0"/>
                </a:lnTo>
                <a:close/>
              </a:path>
            </a:pathLst>
          </a:custGeom>
          <a:solidFill>
            <a:srgbClr val="000000"/>
          </a:solidFill>
        </p:spPr>
        <p:txBody>
          <a:bodyPr wrap="square" lIns="0" tIns="0" rIns="0" bIns="0" rtlCol="0"/>
          <a:lstStyle/>
          <a:p>
            <a:endParaRPr/>
          </a:p>
        </p:txBody>
      </p:sp>
      <p:sp>
        <p:nvSpPr>
          <p:cNvPr id="968" name="object 968"/>
          <p:cNvSpPr/>
          <p:nvPr/>
        </p:nvSpPr>
        <p:spPr>
          <a:xfrm>
            <a:off x="4438905" y="7273677"/>
            <a:ext cx="3020695" cy="1905"/>
          </a:xfrm>
          <a:custGeom>
            <a:avLst/>
            <a:gdLst/>
            <a:ahLst/>
            <a:cxnLst/>
            <a:rect l="l" t="t" r="r" b="b"/>
            <a:pathLst>
              <a:path w="3020695" h="1904">
                <a:moveTo>
                  <a:pt x="3020567" y="1524"/>
                </a:moveTo>
                <a:lnTo>
                  <a:pt x="3020567" y="0"/>
                </a:lnTo>
                <a:lnTo>
                  <a:pt x="0" y="0"/>
                </a:lnTo>
                <a:lnTo>
                  <a:pt x="0" y="1524"/>
                </a:lnTo>
                <a:lnTo>
                  <a:pt x="3020567" y="1524"/>
                </a:lnTo>
              </a:path>
            </a:pathLst>
          </a:custGeom>
          <a:ln w="3175">
            <a:solidFill>
              <a:srgbClr val="000000"/>
            </a:solidFill>
          </a:ln>
        </p:spPr>
        <p:txBody>
          <a:bodyPr wrap="square" lIns="0" tIns="0" rIns="0" bIns="0" rtlCol="0"/>
          <a:lstStyle/>
          <a:p>
            <a:endParaRPr/>
          </a:p>
        </p:txBody>
      </p:sp>
      <p:sp>
        <p:nvSpPr>
          <p:cNvPr id="969" name="object 969"/>
          <p:cNvSpPr/>
          <p:nvPr/>
        </p:nvSpPr>
        <p:spPr>
          <a:xfrm>
            <a:off x="4438905" y="7074032"/>
            <a:ext cx="3020695" cy="3175"/>
          </a:xfrm>
          <a:custGeom>
            <a:avLst/>
            <a:gdLst/>
            <a:ahLst/>
            <a:cxnLst/>
            <a:rect l="l" t="t" r="r" b="b"/>
            <a:pathLst>
              <a:path w="3020695" h="3175">
                <a:moveTo>
                  <a:pt x="3020567" y="0"/>
                </a:moveTo>
                <a:lnTo>
                  <a:pt x="0" y="3048"/>
                </a:lnTo>
                <a:lnTo>
                  <a:pt x="3020567" y="3048"/>
                </a:lnTo>
                <a:lnTo>
                  <a:pt x="3020567" y="0"/>
                </a:lnTo>
                <a:close/>
              </a:path>
            </a:pathLst>
          </a:custGeom>
          <a:solidFill>
            <a:srgbClr val="000000"/>
          </a:solidFill>
        </p:spPr>
        <p:txBody>
          <a:bodyPr wrap="square" lIns="0" tIns="0" rIns="0" bIns="0" rtlCol="0"/>
          <a:lstStyle/>
          <a:p>
            <a:endParaRPr/>
          </a:p>
        </p:txBody>
      </p:sp>
      <p:sp>
        <p:nvSpPr>
          <p:cNvPr id="970" name="object 970"/>
          <p:cNvSpPr/>
          <p:nvPr/>
        </p:nvSpPr>
        <p:spPr>
          <a:xfrm>
            <a:off x="4438905" y="7074032"/>
            <a:ext cx="3020695" cy="3175"/>
          </a:xfrm>
          <a:custGeom>
            <a:avLst/>
            <a:gdLst/>
            <a:ahLst/>
            <a:cxnLst/>
            <a:rect l="l" t="t" r="r" b="b"/>
            <a:pathLst>
              <a:path w="3020695" h="3175">
                <a:moveTo>
                  <a:pt x="3020567" y="0"/>
                </a:moveTo>
                <a:lnTo>
                  <a:pt x="0" y="0"/>
                </a:lnTo>
                <a:lnTo>
                  <a:pt x="0" y="3048"/>
                </a:lnTo>
                <a:lnTo>
                  <a:pt x="3020567" y="0"/>
                </a:lnTo>
                <a:close/>
              </a:path>
            </a:pathLst>
          </a:custGeom>
          <a:solidFill>
            <a:srgbClr val="000000"/>
          </a:solidFill>
        </p:spPr>
        <p:txBody>
          <a:bodyPr wrap="square" lIns="0" tIns="0" rIns="0" bIns="0" rtlCol="0"/>
          <a:lstStyle/>
          <a:p>
            <a:endParaRPr/>
          </a:p>
        </p:txBody>
      </p:sp>
      <p:sp>
        <p:nvSpPr>
          <p:cNvPr id="971" name="object 971"/>
          <p:cNvSpPr/>
          <p:nvPr/>
        </p:nvSpPr>
        <p:spPr>
          <a:xfrm>
            <a:off x="4438905" y="7074032"/>
            <a:ext cx="3020695" cy="3175"/>
          </a:xfrm>
          <a:custGeom>
            <a:avLst/>
            <a:gdLst/>
            <a:ahLst/>
            <a:cxnLst/>
            <a:rect l="l" t="t" r="r" b="b"/>
            <a:pathLst>
              <a:path w="3020695" h="3175">
                <a:moveTo>
                  <a:pt x="3020567" y="3048"/>
                </a:moveTo>
                <a:lnTo>
                  <a:pt x="3020567" y="0"/>
                </a:lnTo>
                <a:lnTo>
                  <a:pt x="0" y="0"/>
                </a:lnTo>
                <a:lnTo>
                  <a:pt x="0" y="3048"/>
                </a:lnTo>
                <a:lnTo>
                  <a:pt x="3020567" y="3048"/>
                </a:lnTo>
              </a:path>
            </a:pathLst>
          </a:custGeom>
          <a:ln w="3175">
            <a:solidFill>
              <a:srgbClr val="000000"/>
            </a:solidFill>
          </a:ln>
        </p:spPr>
        <p:txBody>
          <a:bodyPr wrap="square" lIns="0" tIns="0" rIns="0" bIns="0" rtlCol="0"/>
          <a:lstStyle/>
          <a:p>
            <a:endParaRPr/>
          </a:p>
        </p:txBody>
      </p:sp>
      <p:sp>
        <p:nvSpPr>
          <p:cNvPr id="972" name="object 972"/>
          <p:cNvSpPr/>
          <p:nvPr/>
        </p:nvSpPr>
        <p:spPr>
          <a:xfrm>
            <a:off x="4438905" y="7471796"/>
            <a:ext cx="3020695" cy="1905"/>
          </a:xfrm>
          <a:custGeom>
            <a:avLst/>
            <a:gdLst/>
            <a:ahLst/>
            <a:cxnLst/>
            <a:rect l="l" t="t" r="r" b="b"/>
            <a:pathLst>
              <a:path w="3020695" h="1904">
                <a:moveTo>
                  <a:pt x="3020567" y="0"/>
                </a:moveTo>
                <a:lnTo>
                  <a:pt x="0" y="1524"/>
                </a:lnTo>
                <a:lnTo>
                  <a:pt x="3020567" y="1524"/>
                </a:lnTo>
                <a:lnTo>
                  <a:pt x="3020567" y="0"/>
                </a:lnTo>
                <a:close/>
              </a:path>
            </a:pathLst>
          </a:custGeom>
          <a:solidFill>
            <a:srgbClr val="000000"/>
          </a:solidFill>
        </p:spPr>
        <p:txBody>
          <a:bodyPr wrap="square" lIns="0" tIns="0" rIns="0" bIns="0" rtlCol="0"/>
          <a:lstStyle/>
          <a:p>
            <a:endParaRPr/>
          </a:p>
        </p:txBody>
      </p:sp>
      <p:sp>
        <p:nvSpPr>
          <p:cNvPr id="973" name="object 973"/>
          <p:cNvSpPr/>
          <p:nvPr/>
        </p:nvSpPr>
        <p:spPr>
          <a:xfrm>
            <a:off x="4438905" y="7471796"/>
            <a:ext cx="3020695" cy="1905"/>
          </a:xfrm>
          <a:custGeom>
            <a:avLst/>
            <a:gdLst/>
            <a:ahLst/>
            <a:cxnLst/>
            <a:rect l="l" t="t" r="r" b="b"/>
            <a:pathLst>
              <a:path w="3020695" h="1904">
                <a:moveTo>
                  <a:pt x="3020567" y="0"/>
                </a:moveTo>
                <a:lnTo>
                  <a:pt x="0" y="0"/>
                </a:lnTo>
                <a:lnTo>
                  <a:pt x="0" y="1524"/>
                </a:lnTo>
                <a:lnTo>
                  <a:pt x="3020567" y="0"/>
                </a:lnTo>
                <a:close/>
              </a:path>
            </a:pathLst>
          </a:custGeom>
          <a:solidFill>
            <a:srgbClr val="000000"/>
          </a:solidFill>
        </p:spPr>
        <p:txBody>
          <a:bodyPr wrap="square" lIns="0" tIns="0" rIns="0" bIns="0" rtlCol="0"/>
          <a:lstStyle/>
          <a:p>
            <a:endParaRPr/>
          </a:p>
        </p:txBody>
      </p:sp>
      <p:sp>
        <p:nvSpPr>
          <p:cNvPr id="974" name="object 974"/>
          <p:cNvSpPr/>
          <p:nvPr/>
        </p:nvSpPr>
        <p:spPr>
          <a:xfrm>
            <a:off x="4438905" y="7471796"/>
            <a:ext cx="3020695" cy="1905"/>
          </a:xfrm>
          <a:custGeom>
            <a:avLst/>
            <a:gdLst/>
            <a:ahLst/>
            <a:cxnLst/>
            <a:rect l="l" t="t" r="r" b="b"/>
            <a:pathLst>
              <a:path w="3020695" h="1904">
                <a:moveTo>
                  <a:pt x="3020567" y="1524"/>
                </a:moveTo>
                <a:lnTo>
                  <a:pt x="3020567" y="0"/>
                </a:lnTo>
                <a:lnTo>
                  <a:pt x="0" y="0"/>
                </a:lnTo>
                <a:lnTo>
                  <a:pt x="0" y="1524"/>
                </a:lnTo>
                <a:lnTo>
                  <a:pt x="3020567" y="1524"/>
                </a:lnTo>
              </a:path>
            </a:pathLst>
          </a:custGeom>
          <a:ln w="3175">
            <a:solidFill>
              <a:srgbClr val="000000"/>
            </a:solidFill>
          </a:ln>
        </p:spPr>
        <p:txBody>
          <a:bodyPr wrap="square" lIns="0" tIns="0" rIns="0" bIns="0" rtlCol="0"/>
          <a:lstStyle/>
          <a:p>
            <a:endParaRPr/>
          </a:p>
        </p:txBody>
      </p:sp>
      <p:sp>
        <p:nvSpPr>
          <p:cNvPr id="975" name="object 975"/>
          <p:cNvSpPr/>
          <p:nvPr/>
        </p:nvSpPr>
        <p:spPr>
          <a:xfrm>
            <a:off x="4765802" y="7669155"/>
            <a:ext cx="2693670" cy="3175"/>
          </a:xfrm>
          <a:custGeom>
            <a:avLst/>
            <a:gdLst/>
            <a:ahLst/>
            <a:cxnLst/>
            <a:rect l="l" t="t" r="r" b="b"/>
            <a:pathLst>
              <a:path w="2693670" h="3175">
                <a:moveTo>
                  <a:pt x="2693669" y="0"/>
                </a:moveTo>
                <a:lnTo>
                  <a:pt x="0" y="3048"/>
                </a:lnTo>
                <a:lnTo>
                  <a:pt x="2693669" y="3048"/>
                </a:lnTo>
                <a:lnTo>
                  <a:pt x="2693669" y="0"/>
                </a:lnTo>
                <a:close/>
              </a:path>
            </a:pathLst>
          </a:custGeom>
          <a:solidFill>
            <a:srgbClr val="000000"/>
          </a:solidFill>
        </p:spPr>
        <p:txBody>
          <a:bodyPr wrap="square" lIns="0" tIns="0" rIns="0" bIns="0" rtlCol="0"/>
          <a:lstStyle/>
          <a:p>
            <a:endParaRPr/>
          </a:p>
        </p:txBody>
      </p:sp>
      <p:sp>
        <p:nvSpPr>
          <p:cNvPr id="976" name="object 976"/>
          <p:cNvSpPr/>
          <p:nvPr/>
        </p:nvSpPr>
        <p:spPr>
          <a:xfrm>
            <a:off x="4762755" y="7669155"/>
            <a:ext cx="2696845" cy="3175"/>
          </a:xfrm>
          <a:custGeom>
            <a:avLst/>
            <a:gdLst/>
            <a:ahLst/>
            <a:cxnLst/>
            <a:rect l="l" t="t" r="r" b="b"/>
            <a:pathLst>
              <a:path w="2696845" h="3175">
                <a:moveTo>
                  <a:pt x="2696717" y="0"/>
                </a:moveTo>
                <a:lnTo>
                  <a:pt x="0" y="0"/>
                </a:lnTo>
                <a:lnTo>
                  <a:pt x="3048" y="3048"/>
                </a:lnTo>
                <a:lnTo>
                  <a:pt x="2696717" y="0"/>
                </a:lnTo>
                <a:close/>
              </a:path>
            </a:pathLst>
          </a:custGeom>
          <a:solidFill>
            <a:srgbClr val="000000"/>
          </a:solidFill>
        </p:spPr>
        <p:txBody>
          <a:bodyPr wrap="square" lIns="0" tIns="0" rIns="0" bIns="0" rtlCol="0"/>
          <a:lstStyle/>
          <a:p>
            <a:endParaRPr/>
          </a:p>
        </p:txBody>
      </p:sp>
      <p:sp>
        <p:nvSpPr>
          <p:cNvPr id="977" name="object 977"/>
          <p:cNvSpPr/>
          <p:nvPr/>
        </p:nvSpPr>
        <p:spPr>
          <a:xfrm>
            <a:off x="4762755" y="7669155"/>
            <a:ext cx="2696845" cy="3175"/>
          </a:xfrm>
          <a:custGeom>
            <a:avLst/>
            <a:gdLst/>
            <a:ahLst/>
            <a:cxnLst/>
            <a:rect l="l" t="t" r="r" b="b"/>
            <a:pathLst>
              <a:path w="2696845" h="3175">
                <a:moveTo>
                  <a:pt x="-381" y="1524"/>
                </a:moveTo>
                <a:lnTo>
                  <a:pt x="2697098" y="1524"/>
                </a:lnTo>
              </a:path>
            </a:pathLst>
          </a:custGeom>
          <a:ln w="3809">
            <a:solidFill>
              <a:srgbClr val="000000"/>
            </a:solidFill>
          </a:ln>
        </p:spPr>
        <p:txBody>
          <a:bodyPr wrap="square" lIns="0" tIns="0" rIns="0" bIns="0" rtlCol="0"/>
          <a:lstStyle/>
          <a:p>
            <a:endParaRPr/>
          </a:p>
        </p:txBody>
      </p:sp>
      <p:sp>
        <p:nvSpPr>
          <p:cNvPr id="978" name="object 978"/>
          <p:cNvSpPr/>
          <p:nvPr/>
        </p:nvSpPr>
        <p:spPr>
          <a:xfrm>
            <a:off x="4762755" y="7669155"/>
            <a:ext cx="3175" cy="621030"/>
          </a:xfrm>
          <a:custGeom>
            <a:avLst/>
            <a:gdLst/>
            <a:ahLst/>
            <a:cxnLst/>
            <a:rect l="l" t="t" r="r" b="b"/>
            <a:pathLst>
              <a:path w="3175" h="621029">
                <a:moveTo>
                  <a:pt x="0" y="0"/>
                </a:moveTo>
                <a:lnTo>
                  <a:pt x="3048" y="621030"/>
                </a:lnTo>
                <a:lnTo>
                  <a:pt x="3048" y="3048"/>
                </a:lnTo>
                <a:lnTo>
                  <a:pt x="0" y="0"/>
                </a:lnTo>
                <a:close/>
              </a:path>
            </a:pathLst>
          </a:custGeom>
          <a:solidFill>
            <a:srgbClr val="000000"/>
          </a:solidFill>
        </p:spPr>
        <p:txBody>
          <a:bodyPr wrap="square" lIns="0" tIns="0" rIns="0" bIns="0" rtlCol="0"/>
          <a:lstStyle/>
          <a:p>
            <a:endParaRPr/>
          </a:p>
        </p:txBody>
      </p:sp>
      <p:sp>
        <p:nvSpPr>
          <p:cNvPr id="979" name="object 979"/>
          <p:cNvSpPr/>
          <p:nvPr/>
        </p:nvSpPr>
        <p:spPr>
          <a:xfrm>
            <a:off x="4762755" y="7669155"/>
            <a:ext cx="3175" cy="621030"/>
          </a:xfrm>
          <a:custGeom>
            <a:avLst/>
            <a:gdLst/>
            <a:ahLst/>
            <a:cxnLst/>
            <a:rect l="l" t="t" r="r" b="b"/>
            <a:pathLst>
              <a:path w="3175" h="621029">
                <a:moveTo>
                  <a:pt x="0" y="0"/>
                </a:moveTo>
                <a:lnTo>
                  <a:pt x="0" y="621030"/>
                </a:lnTo>
                <a:lnTo>
                  <a:pt x="3048" y="621030"/>
                </a:lnTo>
                <a:lnTo>
                  <a:pt x="0" y="0"/>
                </a:lnTo>
                <a:close/>
              </a:path>
            </a:pathLst>
          </a:custGeom>
          <a:solidFill>
            <a:srgbClr val="000000"/>
          </a:solidFill>
        </p:spPr>
        <p:txBody>
          <a:bodyPr wrap="square" lIns="0" tIns="0" rIns="0" bIns="0" rtlCol="0"/>
          <a:lstStyle/>
          <a:p>
            <a:endParaRPr/>
          </a:p>
        </p:txBody>
      </p:sp>
      <p:sp>
        <p:nvSpPr>
          <p:cNvPr id="980" name="object 980"/>
          <p:cNvSpPr/>
          <p:nvPr/>
        </p:nvSpPr>
        <p:spPr>
          <a:xfrm>
            <a:off x="4762755" y="7669155"/>
            <a:ext cx="3175" cy="621030"/>
          </a:xfrm>
          <a:custGeom>
            <a:avLst/>
            <a:gdLst/>
            <a:ahLst/>
            <a:cxnLst/>
            <a:rect l="l" t="t" r="r" b="b"/>
            <a:pathLst>
              <a:path w="3175" h="621029">
                <a:moveTo>
                  <a:pt x="1524" y="-380"/>
                </a:moveTo>
                <a:lnTo>
                  <a:pt x="1524" y="621411"/>
                </a:lnTo>
              </a:path>
            </a:pathLst>
          </a:custGeom>
          <a:ln w="3810">
            <a:solidFill>
              <a:srgbClr val="000000"/>
            </a:solidFill>
          </a:ln>
        </p:spPr>
        <p:txBody>
          <a:bodyPr wrap="square" lIns="0" tIns="0" rIns="0" bIns="0" rtlCol="0"/>
          <a:lstStyle/>
          <a:p>
            <a:endParaRPr/>
          </a:p>
        </p:txBody>
      </p:sp>
      <p:sp>
        <p:nvSpPr>
          <p:cNvPr id="981" name="object 981"/>
          <p:cNvSpPr/>
          <p:nvPr/>
        </p:nvSpPr>
        <p:spPr>
          <a:xfrm>
            <a:off x="4514343" y="6978021"/>
            <a:ext cx="3175" cy="97790"/>
          </a:xfrm>
          <a:custGeom>
            <a:avLst/>
            <a:gdLst/>
            <a:ahLst/>
            <a:cxnLst/>
            <a:rect l="l" t="t" r="r" b="b"/>
            <a:pathLst>
              <a:path w="3175" h="97789">
                <a:moveTo>
                  <a:pt x="0" y="0"/>
                </a:moveTo>
                <a:lnTo>
                  <a:pt x="0" y="97535"/>
                </a:lnTo>
                <a:lnTo>
                  <a:pt x="3048" y="97535"/>
                </a:lnTo>
                <a:lnTo>
                  <a:pt x="0" y="0"/>
                </a:lnTo>
                <a:close/>
              </a:path>
            </a:pathLst>
          </a:custGeom>
          <a:solidFill>
            <a:srgbClr val="000000"/>
          </a:solidFill>
        </p:spPr>
        <p:txBody>
          <a:bodyPr wrap="square" lIns="0" tIns="0" rIns="0" bIns="0" rtlCol="0"/>
          <a:lstStyle/>
          <a:p>
            <a:endParaRPr/>
          </a:p>
        </p:txBody>
      </p:sp>
      <p:sp>
        <p:nvSpPr>
          <p:cNvPr id="982" name="object 982"/>
          <p:cNvSpPr/>
          <p:nvPr/>
        </p:nvSpPr>
        <p:spPr>
          <a:xfrm>
            <a:off x="4514343" y="6974973"/>
            <a:ext cx="3175" cy="100965"/>
          </a:xfrm>
          <a:custGeom>
            <a:avLst/>
            <a:gdLst/>
            <a:ahLst/>
            <a:cxnLst/>
            <a:rect l="l" t="t" r="r" b="b"/>
            <a:pathLst>
              <a:path w="3175" h="100964">
                <a:moveTo>
                  <a:pt x="3048" y="0"/>
                </a:moveTo>
                <a:lnTo>
                  <a:pt x="0" y="3048"/>
                </a:lnTo>
                <a:lnTo>
                  <a:pt x="3048" y="100583"/>
                </a:lnTo>
                <a:lnTo>
                  <a:pt x="3048" y="0"/>
                </a:lnTo>
                <a:close/>
              </a:path>
            </a:pathLst>
          </a:custGeom>
          <a:solidFill>
            <a:srgbClr val="000000"/>
          </a:solidFill>
        </p:spPr>
        <p:txBody>
          <a:bodyPr wrap="square" lIns="0" tIns="0" rIns="0" bIns="0" rtlCol="0"/>
          <a:lstStyle/>
          <a:p>
            <a:endParaRPr/>
          </a:p>
        </p:txBody>
      </p:sp>
      <p:sp>
        <p:nvSpPr>
          <p:cNvPr id="983" name="object 983"/>
          <p:cNvSpPr/>
          <p:nvPr/>
        </p:nvSpPr>
        <p:spPr>
          <a:xfrm>
            <a:off x="4514343" y="6974973"/>
            <a:ext cx="3175" cy="100965"/>
          </a:xfrm>
          <a:custGeom>
            <a:avLst/>
            <a:gdLst/>
            <a:ahLst/>
            <a:cxnLst/>
            <a:rect l="l" t="t" r="r" b="b"/>
            <a:pathLst>
              <a:path w="3175" h="100964">
                <a:moveTo>
                  <a:pt x="0" y="100583"/>
                </a:moveTo>
                <a:lnTo>
                  <a:pt x="3048" y="100583"/>
                </a:lnTo>
                <a:lnTo>
                  <a:pt x="3048" y="0"/>
                </a:lnTo>
                <a:lnTo>
                  <a:pt x="0" y="3048"/>
                </a:lnTo>
                <a:lnTo>
                  <a:pt x="0" y="100583"/>
                </a:lnTo>
              </a:path>
            </a:pathLst>
          </a:custGeom>
          <a:ln w="3175">
            <a:solidFill>
              <a:srgbClr val="000000"/>
            </a:solidFill>
          </a:ln>
        </p:spPr>
        <p:txBody>
          <a:bodyPr wrap="square" lIns="0" tIns="0" rIns="0" bIns="0" rtlCol="0"/>
          <a:lstStyle/>
          <a:p>
            <a:endParaRPr/>
          </a:p>
        </p:txBody>
      </p:sp>
      <p:sp>
        <p:nvSpPr>
          <p:cNvPr id="984" name="object 984"/>
          <p:cNvSpPr/>
          <p:nvPr/>
        </p:nvSpPr>
        <p:spPr>
          <a:xfrm>
            <a:off x="3704337" y="6974973"/>
            <a:ext cx="813435" cy="3175"/>
          </a:xfrm>
          <a:custGeom>
            <a:avLst/>
            <a:gdLst/>
            <a:ahLst/>
            <a:cxnLst/>
            <a:rect l="l" t="t" r="r" b="b"/>
            <a:pathLst>
              <a:path w="813435" h="3175">
                <a:moveTo>
                  <a:pt x="813054" y="0"/>
                </a:moveTo>
                <a:lnTo>
                  <a:pt x="0" y="3048"/>
                </a:lnTo>
                <a:lnTo>
                  <a:pt x="810006" y="3048"/>
                </a:lnTo>
                <a:lnTo>
                  <a:pt x="813054" y="0"/>
                </a:lnTo>
                <a:close/>
              </a:path>
            </a:pathLst>
          </a:custGeom>
          <a:solidFill>
            <a:srgbClr val="000000"/>
          </a:solidFill>
        </p:spPr>
        <p:txBody>
          <a:bodyPr wrap="square" lIns="0" tIns="0" rIns="0" bIns="0" rtlCol="0"/>
          <a:lstStyle/>
          <a:p>
            <a:endParaRPr/>
          </a:p>
        </p:txBody>
      </p:sp>
      <p:sp>
        <p:nvSpPr>
          <p:cNvPr id="985" name="object 985"/>
          <p:cNvSpPr/>
          <p:nvPr/>
        </p:nvSpPr>
        <p:spPr>
          <a:xfrm>
            <a:off x="3701289" y="6974973"/>
            <a:ext cx="816610" cy="3175"/>
          </a:xfrm>
          <a:custGeom>
            <a:avLst/>
            <a:gdLst/>
            <a:ahLst/>
            <a:cxnLst/>
            <a:rect l="l" t="t" r="r" b="b"/>
            <a:pathLst>
              <a:path w="816610" h="3175">
                <a:moveTo>
                  <a:pt x="816101" y="0"/>
                </a:moveTo>
                <a:lnTo>
                  <a:pt x="0" y="0"/>
                </a:lnTo>
                <a:lnTo>
                  <a:pt x="3047" y="3048"/>
                </a:lnTo>
                <a:lnTo>
                  <a:pt x="816101" y="0"/>
                </a:lnTo>
                <a:close/>
              </a:path>
            </a:pathLst>
          </a:custGeom>
          <a:solidFill>
            <a:srgbClr val="000000"/>
          </a:solidFill>
        </p:spPr>
        <p:txBody>
          <a:bodyPr wrap="square" lIns="0" tIns="0" rIns="0" bIns="0" rtlCol="0"/>
          <a:lstStyle/>
          <a:p>
            <a:endParaRPr/>
          </a:p>
        </p:txBody>
      </p:sp>
      <p:sp>
        <p:nvSpPr>
          <p:cNvPr id="986" name="object 986"/>
          <p:cNvSpPr/>
          <p:nvPr/>
        </p:nvSpPr>
        <p:spPr>
          <a:xfrm>
            <a:off x="3701289" y="6974973"/>
            <a:ext cx="816610" cy="3175"/>
          </a:xfrm>
          <a:custGeom>
            <a:avLst/>
            <a:gdLst/>
            <a:ahLst/>
            <a:cxnLst/>
            <a:rect l="l" t="t" r="r" b="b"/>
            <a:pathLst>
              <a:path w="816610" h="3175">
                <a:moveTo>
                  <a:pt x="-381" y="1524"/>
                </a:moveTo>
                <a:lnTo>
                  <a:pt x="816482" y="1524"/>
                </a:lnTo>
              </a:path>
            </a:pathLst>
          </a:custGeom>
          <a:ln w="3809">
            <a:solidFill>
              <a:srgbClr val="000000"/>
            </a:solidFill>
          </a:ln>
        </p:spPr>
        <p:txBody>
          <a:bodyPr wrap="square" lIns="0" tIns="0" rIns="0" bIns="0" rtlCol="0"/>
          <a:lstStyle/>
          <a:p>
            <a:endParaRPr/>
          </a:p>
        </p:txBody>
      </p:sp>
      <p:sp>
        <p:nvSpPr>
          <p:cNvPr id="987" name="object 987"/>
          <p:cNvSpPr/>
          <p:nvPr/>
        </p:nvSpPr>
        <p:spPr>
          <a:xfrm>
            <a:off x="3701289" y="6974973"/>
            <a:ext cx="3175" cy="496570"/>
          </a:xfrm>
          <a:custGeom>
            <a:avLst/>
            <a:gdLst/>
            <a:ahLst/>
            <a:cxnLst/>
            <a:rect l="l" t="t" r="r" b="b"/>
            <a:pathLst>
              <a:path w="3175" h="496570">
                <a:moveTo>
                  <a:pt x="0" y="0"/>
                </a:moveTo>
                <a:lnTo>
                  <a:pt x="3047" y="496062"/>
                </a:lnTo>
                <a:lnTo>
                  <a:pt x="3047" y="3048"/>
                </a:lnTo>
                <a:lnTo>
                  <a:pt x="0" y="0"/>
                </a:lnTo>
                <a:close/>
              </a:path>
            </a:pathLst>
          </a:custGeom>
          <a:solidFill>
            <a:srgbClr val="000000"/>
          </a:solidFill>
        </p:spPr>
        <p:txBody>
          <a:bodyPr wrap="square" lIns="0" tIns="0" rIns="0" bIns="0" rtlCol="0"/>
          <a:lstStyle/>
          <a:p>
            <a:endParaRPr/>
          </a:p>
        </p:txBody>
      </p:sp>
      <p:sp>
        <p:nvSpPr>
          <p:cNvPr id="988" name="object 988"/>
          <p:cNvSpPr/>
          <p:nvPr/>
        </p:nvSpPr>
        <p:spPr>
          <a:xfrm>
            <a:off x="3701289" y="6974973"/>
            <a:ext cx="3175" cy="499109"/>
          </a:xfrm>
          <a:custGeom>
            <a:avLst/>
            <a:gdLst/>
            <a:ahLst/>
            <a:cxnLst/>
            <a:rect l="l" t="t" r="r" b="b"/>
            <a:pathLst>
              <a:path w="3175" h="499109">
                <a:moveTo>
                  <a:pt x="0" y="0"/>
                </a:moveTo>
                <a:lnTo>
                  <a:pt x="0" y="499109"/>
                </a:lnTo>
                <a:lnTo>
                  <a:pt x="3047" y="496062"/>
                </a:lnTo>
                <a:lnTo>
                  <a:pt x="0" y="0"/>
                </a:lnTo>
                <a:close/>
              </a:path>
            </a:pathLst>
          </a:custGeom>
          <a:solidFill>
            <a:srgbClr val="000000"/>
          </a:solidFill>
        </p:spPr>
        <p:txBody>
          <a:bodyPr wrap="square" lIns="0" tIns="0" rIns="0" bIns="0" rtlCol="0"/>
          <a:lstStyle/>
          <a:p>
            <a:endParaRPr/>
          </a:p>
        </p:txBody>
      </p:sp>
      <p:sp>
        <p:nvSpPr>
          <p:cNvPr id="989" name="object 989"/>
          <p:cNvSpPr/>
          <p:nvPr/>
        </p:nvSpPr>
        <p:spPr>
          <a:xfrm>
            <a:off x="3701289" y="6974973"/>
            <a:ext cx="3175" cy="499109"/>
          </a:xfrm>
          <a:custGeom>
            <a:avLst/>
            <a:gdLst/>
            <a:ahLst/>
            <a:cxnLst/>
            <a:rect l="l" t="t" r="r" b="b"/>
            <a:pathLst>
              <a:path w="3175" h="499109">
                <a:moveTo>
                  <a:pt x="1524" y="-380"/>
                </a:moveTo>
                <a:lnTo>
                  <a:pt x="1524" y="499490"/>
                </a:lnTo>
              </a:path>
            </a:pathLst>
          </a:custGeom>
          <a:ln w="3809">
            <a:solidFill>
              <a:srgbClr val="000000"/>
            </a:solidFill>
          </a:ln>
        </p:spPr>
        <p:txBody>
          <a:bodyPr wrap="square" lIns="0" tIns="0" rIns="0" bIns="0" rtlCol="0"/>
          <a:lstStyle/>
          <a:p>
            <a:endParaRPr/>
          </a:p>
        </p:txBody>
      </p:sp>
      <p:sp>
        <p:nvSpPr>
          <p:cNvPr id="990" name="object 990"/>
          <p:cNvSpPr/>
          <p:nvPr/>
        </p:nvSpPr>
        <p:spPr>
          <a:xfrm>
            <a:off x="3701289" y="7471034"/>
            <a:ext cx="283210" cy="3175"/>
          </a:xfrm>
          <a:custGeom>
            <a:avLst/>
            <a:gdLst/>
            <a:ahLst/>
            <a:cxnLst/>
            <a:rect l="l" t="t" r="r" b="b"/>
            <a:pathLst>
              <a:path w="283210" h="3175">
                <a:moveTo>
                  <a:pt x="282701" y="0"/>
                </a:moveTo>
                <a:lnTo>
                  <a:pt x="3047" y="0"/>
                </a:lnTo>
                <a:lnTo>
                  <a:pt x="0" y="3048"/>
                </a:lnTo>
                <a:lnTo>
                  <a:pt x="282701" y="0"/>
                </a:lnTo>
                <a:close/>
              </a:path>
            </a:pathLst>
          </a:custGeom>
          <a:solidFill>
            <a:srgbClr val="000000"/>
          </a:solidFill>
        </p:spPr>
        <p:txBody>
          <a:bodyPr wrap="square" lIns="0" tIns="0" rIns="0" bIns="0" rtlCol="0"/>
          <a:lstStyle/>
          <a:p>
            <a:endParaRPr/>
          </a:p>
        </p:txBody>
      </p:sp>
      <p:sp>
        <p:nvSpPr>
          <p:cNvPr id="991" name="object 991"/>
          <p:cNvSpPr/>
          <p:nvPr/>
        </p:nvSpPr>
        <p:spPr>
          <a:xfrm>
            <a:off x="3701289" y="7471034"/>
            <a:ext cx="283210" cy="3175"/>
          </a:xfrm>
          <a:custGeom>
            <a:avLst/>
            <a:gdLst/>
            <a:ahLst/>
            <a:cxnLst/>
            <a:rect l="l" t="t" r="r" b="b"/>
            <a:pathLst>
              <a:path w="283210" h="3175">
                <a:moveTo>
                  <a:pt x="282701" y="0"/>
                </a:moveTo>
                <a:lnTo>
                  <a:pt x="0" y="3048"/>
                </a:lnTo>
                <a:lnTo>
                  <a:pt x="282701" y="3048"/>
                </a:lnTo>
                <a:lnTo>
                  <a:pt x="282701" y="0"/>
                </a:lnTo>
                <a:close/>
              </a:path>
            </a:pathLst>
          </a:custGeom>
          <a:solidFill>
            <a:srgbClr val="000000"/>
          </a:solidFill>
        </p:spPr>
        <p:txBody>
          <a:bodyPr wrap="square" lIns="0" tIns="0" rIns="0" bIns="0" rtlCol="0"/>
          <a:lstStyle/>
          <a:p>
            <a:endParaRPr/>
          </a:p>
        </p:txBody>
      </p:sp>
      <p:sp>
        <p:nvSpPr>
          <p:cNvPr id="992" name="object 992"/>
          <p:cNvSpPr/>
          <p:nvPr/>
        </p:nvSpPr>
        <p:spPr>
          <a:xfrm>
            <a:off x="3701289" y="7471034"/>
            <a:ext cx="283210" cy="3175"/>
          </a:xfrm>
          <a:custGeom>
            <a:avLst/>
            <a:gdLst/>
            <a:ahLst/>
            <a:cxnLst/>
            <a:rect l="l" t="t" r="r" b="b"/>
            <a:pathLst>
              <a:path w="283210" h="3175">
                <a:moveTo>
                  <a:pt x="3047" y="0"/>
                </a:moveTo>
                <a:lnTo>
                  <a:pt x="0" y="3048"/>
                </a:lnTo>
                <a:lnTo>
                  <a:pt x="282701" y="3048"/>
                </a:lnTo>
                <a:lnTo>
                  <a:pt x="282701" y="0"/>
                </a:lnTo>
                <a:lnTo>
                  <a:pt x="3047" y="0"/>
                </a:lnTo>
              </a:path>
            </a:pathLst>
          </a:custGeom>
          <a:ln w="3175">
            <a:solidFill>
              <a:srgbClr val="000000"/>
            </a:solidFill>
          </a:ln>
        </p:spPr>
        <p:txBody>
          <a:bodyPr wrap="square" lIns="0" tIns="0" rIns="0" bIns="0" rtlCol="0"/>
          <a:lstStyle/>
          <a:p>
            <a:endParaRPr/>
          </a:p>
        </p:txBody>
      </p:sp>
      <p:sp>
        <p:nvSpPr>
          <p:cNvPr id="993" name="object 993"/>
          <p:cNvSpPr/>
          <p:nvPr/>
        </p:nvSpPr>
        <p:spPr>
          <a:xfrm>
            <a:off x="3798824" y="7074032"/>
            <a:ext cx="185420" cy="3175"/>
          </a:xfrm>
          <a:custGeom>
            <a:avLst/>
            <a:gdLst/>
            <a:ahLst/>
            <a:cxnLst/>
            <a:rect l="l" t="t" r="r" b="b"/>
            <a:pathLst>
              <a:path w="185419" h="3175">
                <a:moveTo>
                  <a:pt x="185166" y="0"/>
                </a:moveTo>
                <a:lnTo>
                  <a:pt x="0" y="3048"/>
                </a:lnTo>
                <a:lnTo>
                  <a:pt x="185166" y="3048"/>
                </a:lnTo>
                <a:lnTo>
                  <a:pt x="185166" y="0"/>
                </a:lnTo>
                <a:close/>
              </a:path>
            </a:pathLst>
          </a:custGeom>
          <a:solidFill>
            <a:srgbClr val="000000"/>
          </a:solidFill>
        </p:spPr>
        <p:txBody>
          <a:bodyPr wrap="square" lIns="0" tIns="0" rIns="0" bIns="0" rtlCol="0"/>
          <a:lstStyle/>
          <a:p>
            <a:endParaRPr/>
          </a:p>
        </p:txBody>
      </p:sp>
      <p:sp>
        <p:nvSpPr>
          <p:cNvPr id="994" name="object 994"/>
          <p:cNvSpPr/>
          <p:nvPr/>
        </p:nvSpPr>
        <p:spPr>
          <a:xfrm>
            <a:off x="3795777" y="7074032"/>
            <a:ext cx="188595" cy="3175"/>
          </a:xfrm>
          <a:custGeom>
            <a:avLst/>
            <a:gdLst/>
            <a:ahLst/>
            <a:cxnLst/>
            <a:rect l="l" t="t" r="r" b="b"/>
            <a:pathLst>
              <a:path w="188594" h="3175">
                <a:moveTo>
                  <a:pt x="188213" y="0"/>
                </a:moveTo>
                <a:lnTo>
                  <a:pt x="0" y="0"/>
                </a:lnTo>
                <a:lnTo>
                  <a:pt x="3047" y="3048"/>
                </a:lnTo>
                <a:lnTo>
                  <a:pt x="188213" y="0"/>
                </a:lnTo>
                <a:close/>
              </a:path>
            </a:pathLst>
          </a:custGeom>
          <a:solidFill>
            <a:srgbClr val="000000"/>
          </a:solidFill>
        </p:spPr>
        <p:txBody>
          <a:bodyPr wrap="square" lIns="0" tIns="0" rIns="0" bIns="0" rtlCol="0"/>
          <a:lstStyle/>
          <a:p>
            <a:endParaRPr/>
          </a:p>
        </p:txBody>
      </p:sp>
      <p:sp>
        <p:nvSpPr>
          <p:cNvPr id="995" name="object 995"/>
          <p:cNvSpPr/>
          <p:nvPr/>
        </p:nvSpPr>
        <p:spPr>
          <a:xfrm>
            <a:off x="3795777" y="7074032"/>
            <a:ext cx="188595" cy="3175"/>
          </a:xfrm>
          <a:custGeom>
            <a:avLst/>
            <a:gdLst/>
            <a:ahLst/>
            <a:cxnLst/>
            <a:rect l="l" t="t" r="r" b="b"/>
            <a:pathLst>
              <a:path w="188594" h="3175">
                <a:moveTo>
                  <a:pt x="188213" y="3048"/>
                </a:moveTo>
                <a:lnTo>
                  <a:pt x="188213" y="0"/>
                </a:lnTo>
                <a:lnTo>
                  <a:pt x="0" y="0"/>
                </a:lnTo>
                <a:lnTo>
                  <a:pt x="3047" y="3048"/>
                </a:lnTo>
                <a:lnTo>
                  <a:pt x="188213" y="3048"/>
                </a:lnTo>
              </a:path>
            </a:pathLst>
          </a:custGeom>
          <a:ln w="3175">
            <a:solidFill>
              <a:srgbClr val="000000"/>
            </a:solidFill>
          </a:ln>
        </p:spPr>
        <p:txBody>
          <a:bodyPr wrap="square" lIns="0" tIns="0" rIns="0" bIns="0" rtlCol="0"/>
          <a:lstStyle/>
          <a:p>
            <a:endParaRPr/>
          </a:p>
        </p:txBody>
      </p:sp>
      <p:sp>
        <p:nvSpPr>
          <p:cNvPr id="996" name="object 996"/>
          <p:cNvSpPr/>
          <p:nvPr/>
        </p:nvSpPr>
        <p:spPr>
          <a:xfrm>
            <a:off x="3795777" y="7074032"/>
            <a:ext cx="3175" cy="99060"/>
          </a:xfrm>
          <a:custGeom>
            <a:avLst/>
            <a:gdLst/>
            <a:ahLst/>
            <a:cxnLst/>
            <a:rect l="l" t="t" r="r" b="b"/>
            <a:pathLst>
              <a:path w="3175" h="99059">
                <a:moveTo>
                  <a:pt x="0" y="0"/>
                </a:moveTo>
                <a:lnTo>
                  <a:pt x="3047" y="99060"/>
                </a:lnTo>
                <a:lnTo>
                  <a:pt x="3047" y="3048"/>
                </a:lnTo>
                <a:lnTo>
                  <a:pt x="0" y="0"/>
                </a:lnTo>
                <a:close/>
              </a:path>
            </a:pathLst>
          </a:custGeom>
          <a:solidFill>
            <a:srgbClr val="000000"/>
          </a:solidFill>
        </p:spPr>
        <p:txBody>
          <a:bodyPr wrap="square" lIns="0" tIns="0" rIns="0" bIns="0" rtlCol="0"/>
          <a:lstStyle/>
          <a:p>
            <a:endParaRPr/>
          </a:p>
        </p:txBody>
      </p:sp>
      <p:sp>
        <p:nvSpPr>
          <p:cNvPr id="997" name="object 997"/>
          <p:cNvSpPr/>
          <p:nvPr/>
        </p:nvSpPr>
        <p:spPr>
          <a:xfrm>
            <a:off x="3795777" y="7074032"/>
            <a:ext cx="3175" cy="102870"/>
          </a:xfrm>
          <a:custGeom>
            <a:avLst/>
            <a:gdLst/>
            <a:ahLst/>
            <a:cxnLst/>
            <a:rect l="l" t="t" r="r" b="b"/>
            <a:pathLst>
              <a:path w="3175" h="102870">
                <a:moveTo>
                  <a:pt x="0" y="0"/>
                </a:moveTo>
                <a:lnTo>
                  <a:pt x="0" y="102870"/>
                </a:lnTo>
                <a:lnTo>
                  <a:pt x="3047" y="99060"/>
                </a:lnTo>
                <a:lnTo>
                  <a:pt x="0" y="0"/>
                </a:lnTo>
                <a:close/>
              </a:path>
            </a:pathLst>
          </a:custGeom>
          <a:solidFill>
            <a:srgbClr val="000000"/>
          </a:solidFill>
        </p:spPr>
        <p:txBody>
          <a:bodyPr wrap="square" lIns="0" tIns="0" rIns="0" bIns="0" rtlCol="0"/>
          <a:lstStyle/>
          <a:p>
            <a:endParaRPr/>
          </a:p>
        </p:txBody>
      </p:sp>
      <p:sp>
        <p:nvSpPr>
          <p:cNvPr id="998" name="object 998"/>
          <p:cNvSpPr/>
          <p:nvPr/>
        </p:nvSpPr>
        <p:spPr>
          <a:xfrm>
            <a:off x="3795777" y="7074032"/>
            <a:ext cx="3175" cy="102870"/>
          </a:xfrm>
          <a:custGeom>
            <a:avLst/>
            <a:gdLst/>
            <a:ahLst/>
            <a:cxnLst/>
            <a:rect l="l" t="t" r="r" b="b"/>
            <a:pathLst>
              <a:path w="3175" h="102870">
                <a:moveTo>
                  <a:pt x="3047" y="3048"/>
                </a:moveTo>
                <a:lnTo>
                  <a:pt x="0" y="0"/>
                </a:lnTo>
                <a:lnTo>
                  <a:pt x="0" y="102870"/>
                </a:lnTo>
                <a:lnTo>
                  <a:pt x="3047" y="99060"/>
                </a:lnTo>
                <a:lnTo>
                  <a:pt x="3047" y="3048"/>
                </a:lnTo>
              </a:path>
            </a:pathLst>
          </a:custGeom>
          <a:ln w="3175">
            <a:solidFill>
              <a:srgbClr val="000000"/>
            </a:solidFill>
          </a:ln>
        </p:spPr>
        <p:txBody>
          <a:bodyPr wrap="square" lIns="0" tIns="0" rIns="0" bIns="0" rtlCol="0"/>
          <a:lstStyle/>
          <a:p>
            <a:endParaRPr/>
          </a:p>
        </p:txBody>
      </p:sp>
      <p:sp>
        <p:nvSpPr>
          <p:cNvPr id="999" name="object 999"/>
          <p:cNvSpPr/>
          <p:nvPr/>
        </p:nvSpPr>
        <p:spPr>
          <a:xfrm>
            <a:off x="3795777" y="7173093"/>
            <a:ext cx="721995" cy="3810"/>
          </a:xfrm>
          <a:custGeom>
            <a:avLst/>
            <a:gdLst/>
            <a:ahLst/>
            <a:cxnLst/>
            <a:rect l="l" t="t" r="r" b="b"/>
            <a:pathLst>
              <a:path w="721994" h="3809">
                <a:moveTo>
                  <a:pt x="721613" y="0"/>
                </a:moveTo>
                <a:lnTo>
                  <a:pt x="3047" y="0"/>
                </a:lnTo>
                <a:lnTo>
                  <a:pt x="0" y="3810"/>
                </a:lnTo>
                <a:lnTo>
                  <a:pt x="721613" y="0"/>
                </a:lnTo>
                <a:close/>
              </a:path>
            </a:pathLst>
          </a:custGeom>
          <a:solidFill>
            <a:srgbClr val="000000"/>
          </a:solidFill>
        </p:spPr>
        <p:txBody>
          <a:bodyPr wrap="square" lIns="0" tIns="0" rIns="0" bIns="0" rtlCol="0"/>
          <a:lstStyle/>
          <a:p>
            <a:endParaRPr/>
          </a:p>
        </p:txBody>
      </p:sp>
      <p:sp>
        <p:nvSpPr>
          <p:cNvPr id="1000" name="object 1000"/>
          <p:cNvSpPr/>
          <p:nvPr/>
        </p:nvSpPr>
        <p:spPr>
          <a:xfrm>
            <a:off x="3795777" y="7173093"/>
            <a:ext cx="721995" cy="3810"/>
          </a:xfrm>
          <a:custGeom>
            <a:avLst/>
            <a:gdLst/>
            <a:ahLst/>
            <a:cxnLst/>
            <a:rect l="l" t="t" r="r" b="b"/>
            <a:pathLst>
              <a:path w="721994" h="3809">
                <a:moveTo>
                  <a:pt x="721613" y="0"/>
                </a:moveTo>
                <a:lnTo>
                  <a:pt x="0" y="3810"/>
                </a:lnTo>
                <a:lnTo>
                  <a:pt x="718565" y="3810"/>
                </a:lnTo>
                <a:lnTo>
                  <a:pt x="721613" y="0"/>
                </a:lnTo>
                <a:close/>
              </a:path>
            </a:pathLst>
          </a:custGeom>
          <a:solidFill>
            <a:srgbClr val="000000"/>
          </a:solidFill>
        </p:spPr>
        <p:txBody>
          <a:bodyPr wrap="square" lIns="0" tIns="0" rIns="0" bIns="0" rtlCol="0"/>
          <a:lstStyle/>
          <a:p>
            <a:endParaRPr/>
          </a:p>
        </p:txBody>
      </p:sp>
      <p:sp>
        <p:nvSpPr>
          <p:cNvPr id="1001" name="object 1001"/>
          <p:cNvSpPr/>
          <p:nvPr/>
        </p:nvSpPr>
        <p:spPr>
          <a:xfrm>
            <a:off x="3795777" y="7173093"/>
            <a:ext cx="721995" cy="3810"/>
          </a:xfrm>
          <a:custGeom>
            <a:avLst/>
            <a:gdLst/>
            <a:ahLst/>
            <a:cxnLst/>
            <a:rect l="l" t="t" r="r" b="b"/>
            <a:pathLst>
              <a:path w="721994" h="3809">
                <a:moveTo>
                  <a:pt x="-381" y="1905"/>
                </a:moveTo>
                <a:lnTo>
                  <a:pt x="721994" y="1905"/>
                </a:lnTo>
              </a:path>
            </a:pathLst>
          </a:custGeom>
          <a:ln w="4571">
            <a:solidFill>
              <a:srgbClr val="000000"/>
            </a:solidFill>
          </a:ln>
        </p:spPr>
        <p:txBody>
          <a:bodyPr wrap="square" lIns="0" tIns="0" rIns="0" bIns="0" rtlCol="0"/>
          <a:lstStyle/>
          <a:p>
            <a:endParaRPr/>
          </a:p>
        </p:txBody>
      </p:sp>
      <p:sp>
        <p:nvSpPr>
          <p:cNvPr id="1002" name="object 1002"/>
          <p:cNvSpPr/>
          <p:nvPr/>
        </p:nvSpPr>
        <p:spPr>
          <a:xfrm>
            <a:off x="4514343" y="7173093"/>
            <a:ext cx="3175" cy="101600"/>
          </a:xfrm>
          <a:custGeom>
            <a:avLst/>
            <a:gdLst/>
            <a:ahLst/>
            <a:cxnLst/>
            <a:rect l="l" t="t" r="r" b="b"/>
            <a:pathLst>
              <a:path w="3175" h="101600">
                <a:moveTo>
                  <a:pt x="3048" y="0"/>
                </a:moveTo>
                <a:lnTo>
                  <a:pt x="0" y="3810"/>
                </a:lnTo>
                <a:lnTo>
                  <a:pt x="3048" y="101346"/>
                </a:lnTo>
                <a:lnTo>
                  <a:pt x="3048" y="0"/>
                </a:lnTo>
                <a:close/>
              </a:path>
            </a:pathLst>
          </a:custGeom>
          <a:solidFill>
            <a:srgbClr val="000000"/>
          </a:solidFill>
        </p:spPr>
        <p:txBody>
          <a:bodyPr wrap="square" lIns="0" tIns="0" rIns="0" bIns="0" rtlCol="0"/>
          <a:lstStyle/>
          <a:p>
            <a:endParaRPr/>
          </a:p>
        </p:txBody>
      </p:sp>
      <p:sp>
        <p:nvSpPr>
          <p:cNvPr id="1003" name="object 1003"/>
          <p:cNvSpPr/>
          <p:nvPr/>
        </p:nvSpPr>
        <p:spPr>
          <a:xfrm>
            <a:off x="4514343" y="7176903"/>
            <a:ext cx="3175" cy="97790"/>
          </a:xfrm>
          <a:custGeom>
            <a:avLst/>
            <a:gdLst/>
            <a:ahLst/>
            <a:cxnLst/>
            <a:rect l="l" t="t" r="r" b="b"/>
            <a:pathLst>
              <a:path w="3175" h="97790">
                <a:moveTo>
                  <a:pt x="0" y="0"/>
                </a:moveTo>
                <a:lnTo>
                  <a:pt x="0" y="97536"/>
                </a:lnTo>
                <a:lnTo>
                  <a:pt x="3048" y="97536"/>
                </a:lnTo>
                <a:lnTo>
                  <a:pt x="0" y="0"/>
                </a:lnTo>
                <a:close/>
              </a:path>
            </a:pathLst>
          </a:custGeom>
          <a:solidFill>
            <a:srgbClr val="000000"/>
          </a:solidFill>
        </p:spPr>
        <p:txBody>
          <a:bodyPr wrap="square" lIns="0" tIns="0" rIns="0" bIns="0" rtlCol="0"/>
          <a:lstStyle/>
          <a:p>
            <a:endParaRPr/>
          </a:p>
        </p:txBody>
      </p:sp>
      <p:sp>
        <p:nvSpPr>
          <p:cNvPr id="1004" name="object 1004"/>
          <p:cNvSpPr/>
          <p:nvPr/>
        </p:nvSpPr>
        <p:spPr>
          <a:xfrm>
            <a:off x="4514343" y="7173093"/>
            <a:ext cx="3175" cy="101600"/>
          </a:xfrm>
          <a:custGeom>
            <a:avLst/>
            <a:gdLst/>
            <a:ahLst/>
            <a:cxnLst/>
            <a:rect l="l" t="t" r="r" b="b"/>
            <a:pathLst>
              <a:path w="3175" h="101600">
                <a:moveTo>
                  <a:pt x="3048" y="0"/>
                </a:moveTo>
                <a:lnTo>
                  <a:pt x="0" y="3810"/>
                </a:lnTo>
                <a:lnTo>
                  <a:pt x="0" y="101346"/>
                </a:lnTo>
                <a:lnTo>
                  <a:pt x="3048" y="101346"/>
                </a:lnTo>
                <a:lnTo>
                  <a:pt x="3048" y="0"/>
                </a:lnTo>
              </a:path>
            </a:pathLst>
          </a:custGeom>
          <a:ln w="3175">
            <a:solidFill>
              <a:srgbClr val="000000"/>
            </a:solidFill>
          </a:ln>
        </p:spPr>
        <p:txBody>
          <a:bodyPr wrap="square" lIns="0" tIns="0" rIns="0" bIns="0" rtlCol="0"/>
          <a:lstStyle/>
          <a:p>
            <a:endParaRPr/>
          </a:p>
        </p:txBody>
      </p:sp>
      <p:sp>
        <p:nvSpPr>
          <p:cNvPr id="1005" name="object 1005"/>
          <p:cNvSpPr/>
          <p:nvPr/>
        </p:nvSpPr>
        <p:spPr>
          <a:xfrm>
            <a:off x="3798824" y="7272153"/>
            <a:ext cx="185420" cy="3810"/>
          </a:xfrm>
          <a:custGeom>
            <a:avLst/>
            <a:gdLst/>
            <a:ahLst/>
            <a:cxnLst/>
            <a:rect l="l" t="t" r="r" b="b"/>
            <a:pathLst>
              <a:path w="185419" h="3809">
                <a:moveTo>
                  <a:pt x="185166" y="0"/>
                </a:moveTo>
                <a:lnTo>
                  <a:pt x="0" y="3810"/>
                </a:lnTo>
                <a:lnTo>
                  <a:pt x="185166" y="3810"/>
                </a:lnTo>
                <a:lnTo>
                  <a:pt x="185166" y="0"/>
                </a:lnTo>
                <a:close/>
              </a:path>
            </a:pathLst>
          </a:custGeom>
          <a:solidFill>
            <a:srgbClr val="000000"/>
          </a:solidFill>
        </p:spPr>
        <p:txBody>
          <a:bodyPr wrap="square" lIns="0" tIns="0" rIns="0" bIns="0" rtlCol="0"/>
          <a:lstStyle/>
          <a:p>
            <a:endParaRPr/>
          </a:p>
        </p:txBody>
      </p:sp>
      <p:sp>
        <p:nvSpPr>
          <p:cNvPr id="1006" name="object 1006"/>
          <p:cNvSpPr/>
          <p:nvPr/>
        </p:nvSpPr>
        <p:spPr>
          <a:xfrm>
            <a:off x="3795777" y="7272153"/>
            <a:ext cx="188595" cy="3810"/>
          </a:xfrm>
          <a:custGeom>
            <a:avLst/>
            <a:gdLst/>
            <a:ahLst/>
            <a:cxnLst/>
            <a:rect l="l" t="t" r="r" b="b"/>
            <a:pathLst>
              <a:path w="188594" h="3809">
                <a:moveTo>
                  <a:pt x="188213" y="0"/>
                </a:moveTo>
                <a:lnTo>
                  <a:pt x="0" y="0"/>
                </a:lnTo>
                <a:lnTo>
                  <a:pt x="3047" y="3810"/>
                </a:lnTo>
                <a:lnTo>
                  <a:pt x="188213" y="0"/>
                </a:lnTo>
                <a:close/>
              </a:path>
            </a:pathLst>
          </a:custGeom>
          <a:solidFill>
            <a:srgbClr val="000000"/>
          </a:solidFill>
        </p:spPr>
        <p:txBody>
          <a:bodyPr wrap="square" lIns="0" tIns="0" rIns="0" bIns="0" rtlCol="0"/>
          <a:lstStyle/>
          <a:p>
            <a:endParaRPr/>
          </a:p>
        </p:txBody>
      </p:sp>
      <p:sp>
        <p:nvSpPr>
          <p:cNvPr id="1007" name="object 1007"/>
          <p:cNvSpPr/>
          <p:nvPr/>
        </p:nvSpPr>
        <p:spPr>
          <a:xfrm>
            <a:off x="3795777" y="7272153"/>
            <a:ext cx="188595" cy="3810"/>
          </a:xfrm>
          <a:custGeom>
            <a:avLst/>
            <a:gdLst/>
            <a:ahLst/>
            <a:cxnLst/>
            <a:rect l="l" t="t" r="r" b="b"/>
            <a:pathLst>
              <a:path w="188594" h="3809">
                <a:moveTo>
                  <a:pt x="188213" y="3810"/>
                </a:moveTo>
                <a:lnTo>
                  <a:pt x="188213" y="0"/>
                </a:lnTo>
                <a:lnTo>
                  <a:pt x="0" y="0"/>
                </a:lnTo>
                <a:lnTo>
                  <a:pt x="3047" y="3810"/>
                </a:lnTo>
                <a:lnTo>
                  <a:pt x="188213" y="3810"/>
                </a:lnTo>
              </a:path>
            </a:pathLst>
          </a:custGeom>
          <a:ln w="3175">
            <a:solidFill>
              <a:srgbClr val="000000"/>
            </a:solidFill>
          </a:ln>
        </p:spPr>
        <p:txBody>
          <a:bodyPr wrap="square" lIns="0" tIns="0" rIns="0" bIns="0" rtlCol="0"/>
          <a:lstStyle/>
          <a:p>
            <a:endParaRPr/>
          </a:p>
        </p:txBody>
      </p:sp>
      <p:sp>
        <p:nvSpPr>
          <p:cNvPr id="1008" name="object 1008"/>
          <p:cNvSpPr/>
          <p:nvPr/>
        </p:nvSpPr>
        <p:spPr>
          <a:xfrm>
            <a:off x="3795777" y="7272153"/>
            <a:ext cx="3175" cy="100330"/>
          </a:xfrm>
          <a:custGeom>
            <a:avLst/>
            <a:gdLst/>
            <a:ahLst/>
            <a:cxnLst/>
            <a:rect l="l" t="t" r="r" b="b"/>
            <a:pathLst>
              <a:path w="3175" h="100329">
                <a:moveTo>
                  <a:pt x="0" y="0"/>
                </a:moveTo>
                <a:lnTo>
                  <a:pt x="3047" y="99822"/>
                </a:lnTo>
                <a:lnTo>
                  <a:pt x="3047" y="3810"/>
                </a:lnTo>
                <a:lnTo>
                  <a:pt x="0" y="0"/>
                </a:lnTo>
                <a:close/>
              </a:path>
            </a:pathLst>
          </a:custGeom>
          <a:solidFill>
            <a:srgbClr val="000000"/>
          </a:solidFill>
        </p:spPr>
        <p:txBody>
          <a:bodyPr wrap="square" lIns="0" tIns="0" rIns="0" bIns="0" rtlCol="0"/>
          <a:lstStyle/>
          <a:p>
            <a:endParaRPr/>
          </a:p>
        </p:txBody>
      </p:sp>
      <p:sp>
        <p:nvSpPr>
          <p:cNvPr id="1009" name="object 1009"/>
          <p:cNvSpPr/>
          <p:nvPr/>
        </p:nvSpPr>
        <p:spPr>
          <a:xfrm>
            <a:off x="3795777" y="7272153"/>
            <a:ext cx="3175" cy="102870"/>
          </a:xfrm>
          <a:custGeom>
            <a:avLst/>
            <a:gdLst/>
            <a:ahLst/>
            <a:cxnLst/>
            <a:rect l="l" t="t" r="r" b="b"/>
            <a:pathLst>
              <a:path w="3175" h="102870">
                <a:moveTo>
                  <a:pt x="0" y="0"/>
                </a:moveTo>
                <a:lnTo>
                  <a:pt x="0" y="102870"/>
                </a:lnTo>
                <a:lnTo>
                  <a:pt x="3047" y="99822"/>
                </a:lnTo>
                <a:lnTo>
                  <a:pt x="0" y="0"/>
                </a:lnTo>
                <a:close/>
              </a:path>
            </a:pathLst>
          </a:custGeom>
          <a:solidFill>
            <a:srgbClr val="000000"/>
          </a:solidFill>
        </p:spPr>
        <p:txBody>
          <a:bodyPr wrap="square" lIns="0" tIns="0" rIns="0" bIns="0" rtlCol="0"/>
          <a:lstStyle/>
          <a:p>
            <a:endParaRPr/>
          </a:p>
        </p:txBody>
      </p:sp>
      <p:sp>
        <p:nvSpPr>
          <p:cNvPr id="1010" name="object 1010"/>
          <p:cNvSpPr/>
          <p:nvPr/>
        </p:nvSpPr>
        <p:spPr>
          <a:xfrm>
            <a:off x="3795777" y="7272153"/>
            <a:ext cx="3175" cy="102870"/>
          </a:xfrm>
          <a:custGeom>
            <a:avLst/>
            <a:gdLst/>
            <a:ahLst/>
            <a:cxnLst/>
            <a:rect l="l" t="t" r="r" b="b"/>
            <a:pathLst>
              <a:path w="3175" h="102870">
                <a:moveTo>
                  <a:pt x="3047" y="3810"/>
                </a:moveTo>
                <a:lnTo>
                  <a:pt x="0" y="0"/>
                </a:lnTo>
                <a:lnTo>
                  <a:pt x="0" y="102870"/>
                </a:lnTo>
                <a:lnTo>
                  <a:pt x="3047" y="99822"/>
                </a:lnTo>
                <a:lnTo>
                  <a:pt x="3047" y="3810"/>
                </a:lnTo>
              </a:path>
            </a:pathLst>
          </a:custGeom>
          <a:ln w="3175">
            <a:solidFill>
              <a:srgbClr val="000000"/>
            </a:solidFill>
          </a:ln>
        </p:spPr>
        <p:txBody>
          <a:bodyPr wrap="square" lIns="0" tIns="0" rIns="0" bIns="0" rtlCol="0"/>
          <a:lstStyle/>
          <a:p>
            <a:endParaRPr/>
          </a:p>
        </p:txBody>
      </p:sp>
      <p:sp>
        <p:nvSpPr>
          <p:cNvPr id="1011" name="object 1011"/>
          <p:cNvSpPr/>
          <p:nvPr/>
        </p:nvSpPr>
        <p:spPr>
          <a:xfrm>
            <a:off x="3795777" y="7371974"/>
            <a:ext cx="721995" cy="3175"/>
          </a:xfrm>
          <a:custGeom>
            <a:avLst/>
            <a:gdLst/>
            <a:ahLst/>
            <a:cxnLst/>
            <a:rect l="l" t="t" r="r" b="b"/>
            <a:pathLst>
              <a:path w="721994" h="3175">
                <a:moveTo>
                  <a:pt x="721613" y="0"/>
                </a:moveTo>
                <a:lnTo>
                  <a:pt x="3047" y="0"/>
                </a:lnTo>
                <a:lnTo>
                  <a:pt x="0" y="3048"/>
                </a:lnTo>
                <a:lnTo>
                  <a:pt x="721613" y="0"/>
                </a:lnTo>
                <a:close/>
              </a:path>
            </a:pathLst>
          </a:custGeom>
          <a:solidFill>
            <a:srgbClr val="000000"/>
          </a:solidFill>
        </p:spPr>
        <p:txBody>
          <a:bodyPr wrap="square" lIns="0" tIns="0" rIns="0" bIns="0" rtlCol="0"/>
          <a:lstStyle/>
          <a:p>
            <a:endParaRPr/>
          </a:p>
        </p:txBody>
      </p:sp>
      <p:sp>
        <p:nvSpPr>
          <p:cNvPr id="1012" name="object 1012"/>
          <p:cNvSpPr/>
          <p:nvPr/>
        </p:nvSpPr>
        <p:spPr>
          <a:xfrm>
            <a:off x="3795777" y="7371974"/>
            <a:ext cx="721995" cy="3175"/>
          </a:xfrm>
          <a:custGeom>
            <a:avLst/>
            <a:gdLst/>
            <a:ahLst/>
            <a:cxnLst/>
            <a:rect l="l" t="t" r="r" b="b"/>
            <a:pathLst>
              <a:path w="721994" h="3175">
                <a:moveTo>
                  <a:pt x="721613" y="0"/>
                </a:moveTo>
                <a:lnTo>
                  <a:pt x="0" y="3048"/>
                </a:lnTo>
                <a:lnTo>
                  <a:pt x="718565" y="3048"/>
                </a:lnTo>
                <a:lnTo>
                  <a:pt x="721613" y="0"/>
                </a:lnTo>
                <a:close/>
              </a:path>
            </a:pathLst>
          </a:custGeom>
          <a:solidFill>
            <a:srgbClr val="000000"/>
          </a:solidFill>
        </p:spPr>
        <p:txBody>
          <a:bodyPr wrap="square" lIns="0" tIns="0" rIns="0" bIns="0" rtlCol="0"/>
          <a:lstStyle/>
          <a:p>
            <a:endParaRPr/>
          </a:p>
        </p:txBody>
      </p:sp>
      <p:sp>
        <p:nvSpPr>
          <p:cNvPr id="1013" name="object 1013"/>
          <p:cNvSpPr/>
          <p:nvPr/>
        </p:nvSpPr>
        <p:spPr>
          <a:xfrm>
            <a:off x="3795777" y="7371974"/>
            <a:ext cx="721995" cy="3175"/>
          </a:xfrm>
          <a:custGeom>
            <a:avLst/>
            <a:gdLst/>
            <a:ahLst/>
            <a:cxnLst/>
            <a:rect l="l" t="t" r="r" b="b"/>
            <a:pathLst>
              <a:path w="721994" h="3175">
                <a:moveTo>
                  <a:pt x="-381" y="1524"/>
                </a:moveTo>
                <a:lnTo>
                  <a:pt x="721994" y="1524"/>
                </a:lnTo>
              </a:path>
            </a:pathLst>
          </a:custGeom>
          <a:ln w="3809">
            <a:solidFill>
              <a:srgbClr val="000000"/>
            </a:solidFill>
          </a:ln>
        </p:spPr>
        <p:txBody>
          <a:bodyPr wrap="square" lIns="0" tIns="0" rIns="0" bIns="0" rtlCol="0"/>
          <a:lstStyle/>
          <a:p>
            <a:endParaRPr/>
          </a:p>
        </p:txBody>
      </p:sp>
      <p:sp>
        <p:nvSpPr>
          <p:cNvPr id="1014" name="object 1014"/>
          <p:cNvSpPr/>
          <p:nvPr/>
        </p:nvSpPr>
        <p:spPr>
          <a:xfrm>
            <a:off x="4514343" y="7371974"/>
            <a:ext cx="3175" cy="100965"/>
          </a:xfrm>
          <a:custGeom>
            <a:avLst/>
            <a:gdLst/>
            <a:ahLst/>
            <a:cxnLst/>
            <a:rect l="l" t="t" r="r" b="b"/>
            <a:pathLst>
              <a:path w="3175" h="100965">
                <a:moveTo>
                  <a:pt x="3048" y="0"/>
                </a:moveTo>
                <a:lnTo>
                  <a:pt x="0" y="3048"/>
                </a:lnTo>
                <a:lnTo>
                  <a:pt x="3048" y="100584"/>
                </a:lnTo>
                <a:lnTo>
                  <a:pt x="3048" y="0"/>
                </a:lnTo>
                <a:close/>
              </a:path>
            </a:pathLst>
          </a:custGeom>
          <a:solidFill>
            <a:srgbClr val="000000"/>
          </a:solidFill>
        </p:spPr>
        <p:txBody>
          <a:bodyPr wrap="square" lIns="0" tIns="0" rIns="0" bIns="0" rtlCol="0"/>
          <a:lstStyle/>
          <a:p>
            <a:endParaRPr/>
          </a:p>
        </p:txBody>
      </p:sp>
      <p:sp>
        <p:nvSpPr>
          <p:cNvPr id="1015" name="object 1015"/>
          <p:cNvSpPr/>
          <p:nvPr/>
        </p:nvSpPr>
        <p:spPr>
          <a:xfrm>
            <a:off x="4514343" y="7375022"/>
            <a:ext cx="3175" cy="97790"/>
          </a:xfrm>
          <a:custGeom>
            <a:avLst/>
            <a:gdLst/>
            <a:ahLst/>
            <a:cxnLst/>
            <a:rect l="l" t="t" r="r" b="b"/>
            <a:pathLst>
              <a:path w="3175" h="97790">
                <a:moveTo>
                  <a:pt x="0" y="0"/>
                </a:moveTo>
                <a:lnTo>
                  <a:pt x="0" y="97536"/>
                </a:lnTo>
                <a:lnTo>
                  <a:pt x="3048" y="97536"/>
                </a:lnTo>
                <a:lnTo>
                  <a:pt x="0" y="0"/>
                </a:lnTo>
                <a:close/>
              </a:path>
            </a:pathLst>
          </a:custGeom>
          <a:solidFill>
            <a:srgbClr val="000000"/>
          </a:solidFill>
        </p:spPr>
        <p:txBody>
          <a:bodyPr wrap="square" lIns="0" tIns="0" rIns="0" bIns="0" rtlCol="0"/>
          <a:lstStyle/>
          <a:p>
            <a:endParaRPr/>
          </a:p>
        </p:txBody>
      </p:sp>
      <p:sp>
        <p:nvSpPr>
          <p:cNvPr id="1016" name="object 1016"/>
          <p:cNvSpPr/>
          <p:nvPr/>
        </p:nvSpPr>
        <p:spPr>
          <a:xfrm>
            <a:off x="4514343" y="7371974"/>
            <a:ext cx="3175" cy="100965"/>
          </a:xfrm>
          <a:custGeom>
            <a:avLst/>
            <a:gdLst/>
            <a:ahLst/>
            <a:cxnLst/>
            <a:rect l="l" t="t" r="r" b="b"/>
            <a:pathLst>
              <a:path w="3175" h="100965">
                <a:moveTo>
                  <a:pt x="3048" y="0"/>
                </a:moveTo>
                <a:lnTo>
                  <a:pt x="0" y="3048"/>
                </a:lnTo>
                <a:lnTo>
                  <a:pt x="0" y="100584"/>
                </a:lnTo>
                <a:lnTo>
                  <a:pt x="3048" y="100584"/>
                </a:lnTo>
                <a:lnTo>
                  <a:pt x="3048" y="0"/>
                </a:lnTo>
              </a:path>
            </a:pathLst>
          </a:custGeom>
          <a:ln w="3175">
            <a:solidFill>
              <a:srgbClr val="000000"/>
            </a:solidFill>
          </a:ln>
        </p:spPr>
        <p:txBody>
          <a:bodyPr wrap="square" lIns="0" tIns="0" rIns="0" bIns="0" rtlCol="0"/>
          <a:lstStyle/>
          <a:p>
            <a:endParaRPr/>
          </a:p>
        </p:txBody>
      </p:sp>
      <p:sp>
        <p:nvSpPr>
          <p:cNvPr id="1017" name="object 1017"/>
          <p:cNvSpPr/>
          <p:nvPr/>
        </p:nvSpPr>
        <p:spPr>
          <a:xfrm>
            <a:off x="3984752" y="7018406"/>
            <a:ext cx="454659" cy="1905"/>
          </a:xfrm>
          <a:custGeom>
            <a:avLst/>
            <a:gdLst/>
            <a:ahLst/>
            <a:cxnLst/>
            <a:rect l="l" t="t" r="r" b="b"/>
            <a:pathLst>
              <a:path w="454660" h="1904">
                <a:moveTo>
                  <a:pt x="454151" y="0"/>
                </a:moveTo>
                <a:lnTo>
                  <a:pt x="0" y="1524"/>
                </a:lnTo>
                <a:lnTo>
                  <a:pt x="454151" y="1524"/>
                </a:lnTo>
                <a:lnTo>
                  <a:pt x="454151" y="0"/>
                </a:lnTo>
                <a:close/>
              </a:path>
            </a:pathLst>
          </a:custGeom>
          <a:solidFill>
            <a:srgbClr val="000000"/>
          </a:solidFill>
        </p:spPr>
        <p:txBody>
          <a:bodyPr wrap="square" lIns="0" tIns="0" rIns="0" bIns="0" rtlCol="0"/>
          <a:lstStyle/>
          <a:p>
            <a:endParaRPr/>
          </a:p>
        </p:txBody>
      </p:sp>
      <p:sp>
        <p:nvSpPr>
          <p:cNvPr id="1018" name="object 1018"/>
          <p:cNvSpPr/>
          <p:nvPr/>
        </p:nvSpPr>
        <p:spPr>
          <a:xfrm>
            <a:off x="3982467" y="7018406"/>
            <a:ext cx="456565" cy="1905"/>
          </a:xfrm>
          <a:custGeom>
            <a:avLst/>
            <a:gdLst/>
            <a:ahLst/>
            <a:cxnLst/>
            <a:rect l="l" t="t" r="r" b="b"/>
            <a:pathLst>
              <a:path w="456564" h="1904">
                <a:moveTo>
                  <a:pt x="456438" y="0"/>
                </a:moveTo>
                <a:lnTo>
                  <a:pt x="0" y="0"/>
                </a:lnTo>
                <a:lnTo>
                  <a:pt x="2286" y="1524"/>
                </a:lnTo>
                <a:lnTo>
                  <a:pt x="456438" y="0"/>
                </a:lnTo>
                <a:close/>
              </a:path>
            </a:pathLst>
          </a:custGeom>
          <a:solidFill>
            <a:srgbClr val="000000"/>
          </a:solidFill>
        </p:spPr>
        <p:txBody>
          <a:bodyPr wrap="square" lIns="0" tIns="0" rIns="0" bIns="0" rtlCol="0"/>
          <a:lstStyle/>
          <a:p>
            <a:endParaRPr/>
          </a:p>
        </p:txBody>
      </p:sp>
      <p:sp>
        <p:nvSpPr>
          <p:cNvPr id="1019" name="object 1019"/>
          <p:cNvSpPr/>
          <p:nvPr/>
        </p:nvSpPr>
        <p:spPr>
          <a:xfrm>
            <a:off x="3982467" y="7017644"/>
            <a:ext cx="456565" cy="2540"/>
          </a:xfrm>
          <a:custGeom>
            <a:avLst/>
            <a:gdLst/>
            <a:ahLst/>
            <a:cxnLst/>
            <a:rect l="l" t="t" r="r" b="b"/>
            <a:pathLst>
              <a:path w="456564" h="2539">
                <a:moveTo>
                  <a:pt x="-381" y="1142"/>
                </a:moveTo>
                <a:lnTo>
                  <a:pt x="456819" y="1142"/>
                </a:lnTo>
              </a:path>
            </a:pathLst>
          </a:custGeom>
          <a:ln w="3175">
            <a:solidFill>
              <a:srgbClr val="000000"/>
            </a:solidFill>
          </a:ln>
        </p:spPr>
        <p:txBody>
          <a:bodyPr wrap="square" lIns="0" tIns="0" rIns="0" bIns="0" rtlCol="0"/>
          <a:lstStyle/>
          <a:p>
            <a:endParaRPr/>
          </a:p>
        </p:txBody>
      </p:sp>
      <p:sp>
        <p:nvSpPr>
          <p:cNvPr id="1020" name="object 1020"/>
          <p:cNvSpPr/>
          <p:nvPr/>
        </p:nvSpPr>
        <p:spPr>
          <a:xfrm>
            <a:off x="3982467" y="7018406"/>
            <a:ext cx="2540" cy="113664"/>
          </a:xfrm>
          <a:custGeom>
            <a:avLst/>
            <a:gdLst/>
            <a:ahLst/>
            <a:cxnLst/>
            <a:rect l="l" t="t" r="r" b="b"/>
            <a:pathLst>
              <a:path w="2539" h="113664">
                <a:moveTo>
                  <a:pt x="0" y="0"/>
                </a:moveTo>
                <a:lnTo>
                  <a:pt x="2286" y="113537"/>
                </a:lnTo>
                <a:lnTo>
                  <a:pt x="2286" y="1524"/>
                </a:lnTo>
                <a:lnTo>
                  <a:pt x="0" y="0"/>
                </a:lnTo>
                <a:close/>
              </a:path>
            </a:pathLst>
          </a:custGeom>
          <a:solidFill>
            <a:srgbClr val="000000"/>
          </a:solidFill>
        </p:spPr>
        <p:txBody>
          <a:bodyPr wrap="square" lIns="0" tIns="0" rIns="0" bIns="0" rtlCol="0"/>
          <a:lstStyle/>
          <a:p>
            <a:endParaRPr/>
          </a:p>
        </p:txBody>
      </p:sp>
      <p:sp>
        <p:nvSpPr>
          <p:cNvPr id="1021" name="object 1021"/>
          <p:cNvSpPr/>
          <p:nvPr/>
        </p:nvSpPr>
        <p:spPr>
          <a:xfrm>
            <a:off x="3982467" y="7018406"/>
            <a:ext cx="2540" cy="115570"/>
          </a:xfrm>
          <a:custGeom>
            <a:avLst/>
            <a:gdLst/>
            <a:ahLst/>
            <a:cxnLst/>
            <a:rect l="l" t="t" r="r" b="b"/>
            <a:pathLst>
              <a:path w="2539" h="115570">
                <a:moveTo>
                  <a:pt x="0" y="0"/>
                </a:moveTo>
                <a:lnTo>
                  <a:pt x="0" y="115062"/>
                </a:lnTo>
                <a:lnTo>
                  <a:pt x="2286" y="113537"/>
                </a:lnTo>
                <a:lnTo>
                  <a:pt x="0" y="0"/>
                </a:lnTo>
                <a:close/>
              </a:path>
            </a:pathLst>
          </a:custGeom>
          <a:solidFill>
            <a:srgbClr val="000000"/>
          </a:solidFill>
        </p:spPr>
        <p:txBody>
          <a:bodyPr wrap="square" lIns="0" tIns="0" rIns="0" bIns="0" rtlCol="0"/>
          <a:lstStyle/>
          <a:p>
            <a:endParaRPr/>
          </a:p>
        </p:txBody>
      </p:sp>
      <p:sp>
        <p:nvSpPr>
          <p:cNvPr id="1022" name="object 1022"/>
          <p:cNvSpPr/>
          <p:nvPr/>
        </p:nvSpPr>
        <p:spPr>
          <a:xfrm>
            <a:off x="3982467" y="7017644"/>
            <a:ext cx="2540" cy="116205"/>
          </a:xfrm>
          <a:custGeom>
            <a:avLst/>
            <a:gdLst/>
            <a:ahLst/>
            <a:cxnLst/>
            <a:rect l="l" t="t" r="r" b="b"/>
            <a:pathLst>
              <a:path w="2539" h="116204">
                <a:moveTo>
                  <a:pt x="2286" y="2286"/>
                </a:moveTo>
                <a:lnTo>
                  <a:pt x="0" y="0"/>
                </a:lnTo>
                <a:lnTo>
                  <a:pt x="0" y="115824"/>
                </a:lnTo>
                <a:lnTo>
                  <a:pt x="2286" y="114300"/>
                </a:lnTo>
                <a:lnTo>
                  <a:pt x="2286" y="2286"/>
                </a:lnTo>
              </a:path>
            </a:pathLst>
          </a:custGeom>
          <a:ln w="3175">
            <a:solidFill>
              <a:srgbClr val="000000"/>
            </a:solidFill>
          </a:ln>
        </p:spPr>
        <p:txBody>
          <a:bodyPr wrap="square" lIns="0" tIns="0" rIns="0" bIns="0" rtlCol="0"/>
          <a:lstStyle/>
          <a:p>
            <a:endParaRPr/>
          </a:p>
        </p:txBody>
      </p:sp>
      <p:sp>
        <p:nvSpPr>
          <p:cNvPr id="1023" name="object 1023"/>
          <p:cNvSpPr/>
          <p:nvPr/>
        </p:nvSpPr>
        <p:spPr>
          <a:xfrm>
            <a:off x="3982467" y="7131944"/>
            <a:ext cx="455930" cy="1905"/>
          </a:xfrm>
          <a:custGeom>
            <a:avLst/>
            <a:gdLst/>
            <a:ahLst/>
            <a:cxnLst/>
            <a:rect l="l" t="t" r="r" b="b"/>
            <a:pathLst>
              <a:path w="455930" h="1904">
                <a:moveTo>
                  <a:pt x="455675" y="0"/>
                </a:moveTo>
                <a:lnTo>
                  <a:pt x="2286" y="0"/>
                </a:lnTo>
                <a:lnTo>
                  <a:pt x="0" y="1524"/>
                </a:lnTo>
                <a:lnTo>
                  <a:pt x="455675" y="0"/>
                </a:lnTo>
                <a:close/>
              </a:path>
            </a:pathLst>
          </a:custGeom>
          <a:solidFill>
            <a:srgbClr val="000000"/>
          </a:solidFill>
        </p:spPr>
        <p:txBody>
          <a:bodyPr wrap="square" lIns="0" tIns="0" rIns="0" bIns="0" rtlCol="0"/>
          <a:lstStyle/>
          <a:p>
            <a:endParaRPr/>
          </a:p>
        </p:txBody>
      </p:sp>
      <p:sp>
        <p:nvSpPr>
          <p:cNvPr id="1024" name="object 1024"/>
          <p:cNvSpPr/>
          <p:nvPr/>
        </p:nvSpPr>
        <p:spPr>
          <a:xfrm>
            <a:off x="3982467" y="7131944"/>
            <a:ext cx="457200" cy="1905"/>
          </a:xfrm>
          <a:custGeom>
            <a:avLst/>
            <a:gdLst/>
            <a:ahLst/>
            <a:cxnLst/>
            <a:rect l="l" t="t" r="r" b="b"/>
            <a:pathLst>
              <a:path w="457200" h="1904">
                <a:moveTo>
                  <a:pt x="455675" y="0"/>
                </a:moveTo>
                <a:lnTo>
                  <a:pt x="0" y="1524"/>
                </a:lnTo>
                <a:lnTo>
                  <a:pt x="457200" y="1524"/>
                </a:lnTo>
                <a:lnTo>
                  <a:pt x="455675" y="0"/>
                </a:lnTo>
                <a:close/>
              </a:path>
            </a:pathLst>
          </a:custGeom>
          <a:solidFill>
            <a:srgbClr val="000000"/>
          </a:solidFill>
        </p:spPr>
        <p:txBody>
          <a:bodyPr wrap="square" lIns="0" tIns="0" rIns="0" bIns="0" rtlCol="0"/>
          <a:lstStyle/>
          <a:p>
            <a:endParaRPr/>
          </a:p>
        </p:txBody>
      </p:sp>
      <p:sp>
        <p:nvSpPr>
          <p:cNvPr id="1025" name="object 1025"/>
          <p:cNvSpPr/>
          <p:nvPr/>
        </p:nvSpPr>
        <p:spPr>
          <a:xfrm>
            <a:off x="3982467" y="7131944"/>
            <a:ext cx="457200" cy="1905"/>
          </a:xfrm>
          <a:custGeom>
            <a:avLst/>
            <a:gdLst/>
            <a:ahLst/>
            <a:cxnLst/>
            <a:rect l="l" t="t" r="r" b="b"/>
            <a:pathLst>
              <a:path w="457200" h="1904">
                <a:moveTo>
                  <a:pt x="-381" y="762"/>
                </a:moveTo>
                <a:lnTo>
                  <a:pt x="457581" y="762"/>
                </a:lnTo>
              </a:path>
            </a:pathLst>
          </a:custGeom>
          <a:ln w="3175">
            <a:solidFill>
              <a:srgbClr val="000000"/>
            </a:solidFill>
          </a:ln>
        </p:spPr>
        <p:txBody>
          <a:bodyPr wrap="square" lIns="0" tIns="0" rIns="0" bIns="0" rtlCol="0"/>
          <a:lstStyle/>
          <a:p>
            <a:endParaRPr/>
          </a:p>
        </p:txBody>
      </p:sp>
      <p:sp>
        <p:nvSpPr>
          <p:cNvPr id="1026" name="object 1026"/>
          <p:cNvSpPr/>
          <p:nvPr/>
        </p:nvSpPr>
        <p:spPr>
          <a:xfrm>
            <a:off x="4438143" y="7019168"/>
            <a:ext cx="1905" cy="114300"/>
          </a:xfrm>
          <a:custGeom>
            <a:avLst/>
            <a:gdLst/>
            <a:ahLst/>
            <a:cxnLst/>
            <a:rect l="l" t="t" r="r" b="b"/>
            <a:pathLst>
              <a:path w="1905" h="114300">
                <a:moveTo>
                  <a:pt x="0" y="0"/>
                </a:moveTo>
                <a:lnTo>
                  <a:pt x="0" y="112775"/>
                </a:lnTo>
                <a:lnTo>
                  <a:pt x="1524" y="114300"/>
                </a:lnTo>
                <a:lnTo>
                  <a:pt x="0" y="0"/>
                </a:lnTo>
                <a:close/>
              </a:path>
            </a:pathLst>
          </a:custGeom>
          <a:solidFill>
            <a:srgbClr val="000000"/>
          </a:solidFill>
        </p:spPr>
        <p:txBody>
          <a:bodyPr wrap="square" lIns="0" tIns="0" rIns="0" bIns="0" rtlCol="0"/>
          <a:lstStyle/>
          <a:p>
            <a:endParaRPr/>
          </a:p>
        </p:txBody>
      </p:sp>
      <p:sp>
        <p:nvSpPr>
          <p:cNvPr id="1027" name="object 1027"/>
          <p:cNvSpPr/>
          <p:nvPr/>
        </p:nvSpPr>
        <p:spPr>
          <a:xfrm>
            <a:off x="4438143" y="7019168"/>
            <a:ext cx="1905" cy="114300"/>
          </a:xfrm>
          <a:custGeom>
            <a:avLst/>
            <a:gdLst/>
            <a:ahLst/>
            <a:cxnLst/>
            <a:rect l="l" t="t" r="r" b="b"/>
            <a:pathLst>
              <a:path w="1905" h="114300">
                <a:moveTo>
                  <a:pt x="1524" y="0"/>
                </a:moveTo>
                <a:lnTo>
                  <a:pt x="0" y="0"/>
                </a:lnTo>
                <a:lnTo>
                  <a:pt x="1524" y="114300"/>
                </a:lnTo>
                <a:lnTo>
                  <a:pt x="1524" y="0"/>
                </a:lnTo>
                <a:close/>
              </a:path>
            </a:pathLst>
          </a:custGeom>
          <a:solidFill>
            <a:srgbClr val="000000"/>
          </a:solidFill>
        </p:spPr>
        <p:txBody>
          <a:bodyPr wrap="square" lIns="0" tIns="0" rIns="0" bIns="0" rtlCol="0"/>
          <a:lstStyle/>
          <a:p>
            <a:endParaRPr/>
          </a:p>
        </p:txBody>
      </p:sp>
      <p:sp>
        <p:nvSpPr>
          <p:cNvPr id="1028" name="object 1028"/>
          <p:cNvSpPr/>
          <p:nvPr/>
        </p:nvSpPr>
        <p:spPr>
          <a:xfrm>
            <a:off x="4438143" y="7018406"/>
            <a:ext cx="1905" cy="115570"/>
          </a:xfrm>
          <a:custGeom>
            <a:avLst/>
            <a:gdLst/>
            <a:ahLst/>
            <a:cxnLst/>
            <a:rect l="l" t="t" r="r" b="b"/>
            <a:pathLst>
              <a:path w="1905" h="115570">
                <a:moveTo>
                  <a:pt x="0" y="113537"/>
                </a:moveTo>
                <a:lnTo>
                  <a:pt x="1524" y="115062"/>
                </a:lnTo>
                <a:lnTo>
                  <a:pt x="1524" y="0"/>
                </a:lnTo>
                <a:lnTo>
                  <a:pt x="0" y="0"/>
                </a:lnTo>
                <a:lnTo>
                  <a:pt x="0" y="113537"/>
                </a:lnTo>
              </a:path>
            </a:pathLst>
          </a:custGeom>
          <a:ln w="3175">
            <a:solidFill>
              <a:srgbClr val="000000"/>
            </a:solidFill>
          </a:ln>
        </p:spPr>
        <p:txBody>
          <a:bodyPr wrap="square" lIns="0" tIns="0" rIns="0" bIns="0" rtlCol="0"/>
          <a:lstStyle/>
          <a:p>
            <a:endParaRPr/>
          </a:p>
        </p:txBody>
      </p:sp>
      <p:sp>
        <p:nvSpPr>
          <p:cNvPr id="1029" name="object 1029"/>
          <p:cNvSpPr/>
          <p:nvPr/>
        </p:nvSpPr>
        <p:spPr>
          <a:xfrm>
            <a:off x="3984752" y="7216527"/>
            <a:ext cx="454659" cy="1905"/>
          </a:xfrm>
          <a:custGeom>
            <a:avLst/>
            <a:gdLst/>
            <a:ahLst/>
            <a:cxnLst/>
            <a:rect l="l" t="t" r="r" b="b"/>
            <a:pathLst>
              <a:path w="454660" h="1904">
                <a:moveTo>
                  <a:pt x="454151" y="0"/>
                </a:moveTo>
                <a:lnTo>
                  <a:pt x="0" y="1524"/>
                </a:lnTo>
                <a:lnTo>
                  <a:pt x="454151" y="1524"/>
                </a:lnTo>
                <a:lnTo>
                  <a:pt x="454151" y="0"/>
                </a:lnTo>
                <a:close/>
              </a:path>
            </a:pathLst>
          </a:custGeom>
          <a:solidFill>
            <a:srgbClr val="000000"/>
          </a:solidFill>
        </p:spPr>
        <p:txBody>
          <a:bodyPr wrap="square" lIns="0" tIns="0" rIns="0" bIns="0" rtlCol="0"/>
          <a:lstStyle/>
          <a:p>
            <a:endParaRPr/>
          </a:p>
        </p:txBody>
      </p:sp>
      <p:sp>
        <p:nvSpPr>
          <p:cNvPr id="1030" name="object 1030"/>
          <p:cNvSpPr/>
          <p:nvPr/>
        </p:nvSpPr>
        <p:spPr>
          <a:xfrm>
            <a:off x="3982467" y="7216527"/>
            <a:ext cx="456565" cy="1905"/>
          </a:xfrm>
          <a:custGeom>
            <a:avLst/>
            <a:gdLst/>
            <a:ahLst/>
            <a:cxnLst/>
            <a:rect l="l" t="t" r="r" b="b"/>
            <a:pathLst>
              <a:path w="456564" h="1904">
                <a:moveTo>
                  <a:pt x="456438" y="0"/>
                </a:moveTo>
                <a:lnTo>
                  <a:pt x="0" y="0"/>
                </a:lnTo>
                <a:lnTo>
                  <a:pt x="2286" y="1524"/>
                </a:lnTo>
                <a:lnTo>
                  <a:pt x="456438" y="0"/>
                </a:lnTo>
                <a:close/>
              </a:path>
            </a:pathLst>
          </a:custGeom>
          <a:solidFill>
            <a:srgbClr val="000000"/>
          </a:solidFill>
        </p:spPr>
        <p:txBody>
          <a:bodyPr wrap="square" lIns="0" tIns="0" rIns="0" bIns="0" rtlCol="0"/>
          <a:lstStyle/>
          <a:p>
            <a:endParaRPr/>
          </a:p>
        </p:txBody>
      </p:sp>
      <p:sp>
        <p:nvSpPr>
          <p:cNvPr id="1031" name="object 1031"/>
          <p:cNvSpPr/>
          <p:nvPr/>
        </p:nvSpPr>
        <p:spPr>
          <a:xfrm>
            <a:off x="3982467" y="7216527"/>
            <a:ext cx="456565" cy="1905"/>
          </a:xfrm>
          <a:custGeom>
            <a:avLst/>
            <a:gdLst/>
            <a:ahLst/>
            <a:cxnLst/>
            <a:rect l="l" t="t" r="r" b="b"/>
            <a:pathLst>
              <a:path w="456564" h="1904">
                <a:moveTo>
                  <a:pt x="-381" y="762"/>
                </a:moveTo>
                <a:lnTo>
                  <a:pt x="456819" y="762"/>
                </a:lnTo>
              </a:path>
            </a:pathLst>
          </a:custGeom>
          <a:ln w="3175">
            <a:solidFill>
              <a:srgbClr val="000000"/>
            </a:solidFill>
          </a:ln>
        </p:spPr>
        <p:txBody>
          <a:bodyPr wrap="square" lIns="0" tIns="0" rIns="0" bIns="0" rtlCol="0"/>
          <a:lstStyle/>
          <a:p>
            <a:endParaRPr/>
          </a:p>
        </p:txBody>
      </p:sp>
      <p:sp>
        <p:nvSpPr>
          <p:cNvPr id="1032" name="object 1032"/>
          <p:cNvSpPr/>
          <p:nvPr/>
        </p:nvSpPr>
        <p:spPr>
          <a:xfrm>
            <a:off x="3982467" y="7216527"/>
            <a:ext cx="2540" cy="113664"/>
          </a:xfrm>
          <a:custGeom>
            <a:avLst/>
            <a:gdLst/>
            <a:ahLst/>
            <a:cxnLst/>
            <a:rect l="l" t="t" r="r" b="b"/>
            <a:pathLst>
              <a:path w="2539" h="113665">
                <a:moveTo>
                  <a:pt x="0" y="0"/>
                </a:moveTo>
                <a:lnTo>
                  <a:pt x="2286" y="113537"/>
                </a:lnTo>
                <a:lnTo>
                  <a:pt x="2286" y="1524"/>
                </a:lnTo>
                <a:lnTo>
                  <a:pt x="0" y="0"/>
                </a:lnTo>
                <a:close/>
              </a:path>
            </a:pathLst>
          </a:custGeom>
          <a:solidFill>
            <a:srgbClr val="000000"/>
          </a:solidFill>
        </p:spPr>
        <p:txBody>
          <a:bodyPr wrap="square" lIns="0" tIns="0" rIns="0" bIns="0" rtlCol="0"/>
          <a:lstStyle/>
          <a:p>
            <a:endParaRPr/>
          </a:p>
        </p:txBody>
      </p:sp>
      <p:sp>
        <p:nvSpPr>
          <p:cNvPr id="1033" name="object 1033"/>
          <p:cNvSpPr/>
          <p:nvPr/>
        </p:nvSpPr>
        <p:spPr>
          <a:xfrm>
            <a:off x="3982467" y="7216527"/>
            <a:ext cx="2540" cy="115570"/>
          </a:xfrm>
          <a:custGeom>
            <a:avLst/>
            <a:gdLst/>
            <a:ahLst/>
            <a:cxnLst/>
            <a:rect l="l" t="t" r="r" b="b"/>
            <a:pathLst>
              <a:path w="2539" h="115570">
                <a:moveTo>
                  <a:pt x="0" y="0"/>
                </a:moveTo>
                <a:lnTo>
                  <a:pt x="0" y="115062"/>
                </a:lnTo>
                <a:lnTo>
                  <a:pt x="2286" y="113537"/>
                </a:lnTo>
                <a:lnTo>
                  <a:pt x="0" y="0"/>
                </a:lnTo>
                <a:close/>
              </a:path>
            </a:pathLst>
          </a:custGeom>
          <a:solidFill>
            <a:srgbClr val="000000"/>
          </a:solidFill>
        </p:spPr>
        <p:txBody>
          <a:bodyPr wrap="square" lIns="0" tIns="0" rIns="0" bIns="0" rtlCol="0"/>
          <a:lstStyle/>
          <a:p>
            <a:endParaRPr/>
          </a:p>
        </p:txBody>
      </p:sp>
      <p:sp>
        <p:nvSpPr>
          <p:cNvPr id="1034" name="object 1034"/>
          <p:cNvSpPr/>
          <p:nvPr/>
        </p:nvSpPr>
        <p:spPr>
          <a:xfrm>
            <a:off x="3982467" y="7216527"/>
            <a:ext cx="2540" cy="115570"/>
          </a:xfrm>
          <a:custGeom>
            <a:avLst/>
            <a:gdLst/>
            <a:ahLst/>
            <a:cxnLst/>
            <a:rect l="l" t="t" r="r" b="b"/>
            <a:pathLst>
              <a:path w="2539" h="115570">
                <a:moveTo>
                  <a:pt x="2286" y="1524"/>
                </a:moveTo>
                <a:lnTo>
                  <a:pt x="0" y="0"/>
                </a:lnTo>
                <a:lnTo>
                  <a:pt x="0" y="115062"/>
                </a:lnTo>
                <a:lnTo>
                  <a:pt x="2286" y="113537"/>
                </a:lnTo>
                <a:lnTo>
                  <a:pt x="2286" y="1524"/>
                </a:lnTo>
              </a:path>
            </a:pathLst>
          </a:custGeom>
          <a:ln w="3175">
            <a:solidFill>
              <a:srgbClr val="000000"/>
            </a:solidFill>
          </a:ln>
        </p:spPr>
        <p:txBody>
          <a:bodyPr wrap="square" lIns="0" tIns="0" rIns="0" bIns="0" rtlCol="0"/>
          <a:lstStyle/>
          <a:p>
            <a:endParaRPr/>
          </a:p>
        </p:txBody>
      </p:sp>
      <p:sp>
        <p:nvSpPr>
          <p:cNvPr id="1035" name="object 1035"/>
          <p:cNvSpPr/>
          <p:nvPr/>
        </p:nvSpPr>
        <p:spPr>
          <a:xfrm>
            <a:off x="3982467" y="7330065"/>
            <a:ext cx="455930" cy="1905"/>
          </a:xfrm>
          <a:custGeom>
            <a:avLst/>
            <a:gdLst/>
            <a:ahLst/>
            <a:cxnLst/>
            <a:rect l="l" t="t" r="r" b="b"/>
            <a:pathLst>
              <a:path w="455930" h="1904">
                <a:moveTo>
                  <a:pt x="455675" y="0"/>
                </a:moveTo>
                <a:lnTo>
                  <a:pt x="2286" y="0"/>
                </a:lnTo>
                <a:lnTo>
                  <a:pt x="0" y="1523"/>
                </a:lnTo>
                <a:lnTo>
                  <a:pt x="455675" y="0"/>
                </a:lnTo>
                <a:close/>
              </a:path>
            </a:pathLst>
          </a:custGeom>
          <a:solidFill>
            <a:srgbClr val="000000"/>
          </a:solidFill>
        </p:spPr>
        <p:txBody>
          <a:bodyPr wrap="square" lIns="0" tIns="0" rIns="0" bIns="0" rtlCol="0"/>
          <a:lstStyle/>
          <a:p>
            <a:endParaRPr/>
          </a:p>
        </p:txBody>
      </p:sp>
      <p:sp>
        <p:nvSpPr>
          <p:cNvPr id="1036" name="object 1036"/>
          <p:cNvSpPr/>
          <p:nvPr/>
        </p:nvSpPr>
        <p:spPr>
          <a:xfrm>
            <a:off x="3982467" y="7330065"/>
            <a:ext cx="457200" cy="1905"/>
          </a:xfrm>
          <a:custGeom>
            <a:avLst/>
            <a:gdLst/>
            <a:ahLst/>
            <a:cxnLst/>
            <a:rect l="l" t="t" r="r" b="b"/>
            <a:pathLst>
              <a:path w="457200" h="1904">
                <a:moveTo>
                  <a:pt x="455675" y="0"/>
                </a:moveTo>
                <a:lnTo>
                  <a:pt x="0" y="1523"/>
                </a:lnTo>
                <a:lnTo>
                  <a:pt x="457200" y="1523"/>
                </a:lnTo>
                <a:lnTo>
                  <a:pt x="455675" y="0"/>
                </a:lnTo>
                <a:close/>
              </a:path>
            </a:pathLst>
          </a:custGeom>
          <a:solidFill>
            <a:srgbClr val="000000"/>
          </a:solidFill>
        </p:spPr>
        <p:txBody>
          <a:bodyPr wrap="square" lIns="0" tIns="0" rIns="0" bIns="0" rtlCol="0"/>
          <a:lstStyle/>
          <a:p>
            <a:endParaRPr/>
          </a:p>
        </p:txBody>
      </p:sp>
      <p:sp>
        <p:nvSpPr>
          <p:cNvPr id="1037" name="object 1037"/>
          <p:cNvSpPr/>
          <p:nvPr/>
        </p:nvSpPr>
        <p:spPr>
          <a:xfrm>
            <a:off x="3982467" y="7330065"/>
            <a:ext cx="457200" cy="1905"/>
          </a:xfrm>
          <a:custGeom>
            <a:avLst/>
            <a:gdLst/>
            <a:ahLst/>
            <a:cxnLst/>
            <a:rect l="l" t="t" r="r" b="b"/>
            <a:pathLst>
              <a:path w="457200" h="1904">
                <a:moveTo>
                  <a:pt x="-381" y="761"/>
                </a:moveTo>
                <a:lnTo>
                  <a:pt x="457581" y="761"/>
                </a:lnTo>
              </a:path>
            </a:pathLst>
          </a:custGeom>
          <a:ln w="3175">
            <a:solidFill>
              <a:srgbClr val="000000"/>
            </a:solidFill>
          </a:ln>
        </p:spPr>
        <p:txBody>
          <a:bodyPr wrap="square" lIns="0" tIns="0" rIns="0" bIns="0" rtlCol="0"/>
          <a:lstStyle/>
          <a:p>
            <a:endParaRPr/>
          </a:p>
        </p:txBody>
      </p:sp>
      <p:sp>
        <p:nvSpPr>
          <p:cNvPr id="1038" name="object 1038"/>
          <p:cNvSpPr/>
          <p:nvPr/>
        </p:nvSpPr>
        <p:spPr>
          <a:xfrm>
            <a:off x="4438143" y="7217288"/>
            <a:ext cx="1905" cy="114300"/>
          </a:xfrm>
          <a:custGeom>
            <a:avLst/>
            <a:gdLst/>
            <a:ahLst/>
            <a:cxnLst/>
            <a:rect l="l" t="t" r="r" b="b"/>
            <a:pathLst>
              <a:path w="1905" h="114300">
                <a:moveTo>
                  <a:pt x="0" y="0"/>
                </a:moveTo>
                <a:lnTo>
                  <a:pt x="0" y="112776"/>
                </a:lnTo>
                <a:lnTo>
                  <a:pt x="1524" y="114300"/>
                </a:lnTo>
                <a:lnTo>
                  <a:pt x="0" y="0"/>
                </a:lnTo>
                <a:close/>
              </a:path>
            </a:pathLst>
          </a:custGeom>
          <a:solidFill>
            <a:srgbClr val="000000"/>
          </a:solidFill>
        </p:spPr>
        <p:txBody>
          <a:bodyPr wrap="square" lIns="0" tIns="0" rIns="0" bIns="0" rtlCol="0"/>
          <a:lstStyle/>
          <a:p>
            <a:endParaRPr/>
          </a:p>
        </p:txBody>
      </p:sp>
      <p:sp>
        <p:nvSpPr>
          <p:cNvPr id="1039" name="object 1039"/>
          <p:cNvSpPr/>
          <p:nvPr/>
        </p:nvSpPr>
        <p:spPr>
          <a:xfrm>
            <a:off x="4438143" y="7217288"/>
            <a:ext cx="1905" cy="114300"/>
          </a:xfrm>
          <a:custGeom>
            <a:avLst/>
            <a:gdLst/>
            <a:ahLst/>
            <a:cxnLst/>
            <a:rect l="l" t="t" r="r" b="b"/>
            <a:pathLst>
              <a:path w="1905" h="114300">
                <a:moveTo>
                  <a:pt x="1524" y="0"/>
                </a:moveTo>
                <a:lnTo>
                  <a:pt x="0" y="0"/>
                </a:lnTo>
                <a:lnTo>
                  <a:pt x="1524" y="114300"/>
                </a:lnTo>
                <a:lnTo>
                  <a:pt x="1524" y="0"/>
                </a:lnTo>
                <a:close/>
              </a:path>
            </a:pathLst>
          </a:custGeom>
          <a:solidFill>
            <a:srgbClr val="000000"/>
          </a:solidFill>
        </p:spPr>
        <p:txBody>
          <a:bodyPr wrap="square" lIns="0" tIns="0" rIns="0" bIns="0" rtlCol="0"/>
          <a:lstStyle/>
          <a:p>
            <a:endParaRPr/>
          </a:p>
        </p:txBody>
      </p:sp>
      <p:sp>
        <p:nvSpPr>
          <p:cNvPr id="1040" name="object 1040"/>
          <p:cNvSpPr/>
          <p:nvPr/>
        </p:nvSpPr>
        <p:spPr>
          <a:xfrm>
            <a:off x="4438143" y="7217288"/>
            <a:ext cx="1905" cy="114300"/>
          </a:xfrm>
          <a:custGeom>
            <a:avLst/>
            <a:gdLst/>
            <a:ahLst/>
            <a:cxnLst/>
            <a:rect l="l" t="t" r="r" b="b"/>
            <a:pathLst>
              <a:path w="1905" h="114300">
                <a:moveTo>
                  <a:pt x="0" y="112776"/>
                </a:moveTo>
                <a:lnTo>
                  <a:pt x="1524" y="114300"/>
                </a:lnTo>
                <a:lnTo>
                  <a:pt x="1524" y="0"/>
                </a:lnTo>
                <a:lnTo>
                  <a:pt x="0" y="0"/>
                </a:lnTo>
                <a:lnTo>
                  <a:pt x="0" y="112776"/>
                </a:lnTo>
              </a:path>
            </a:pathLst>
          </a:custGeom>
          <a:ln w="3175">
            <a:solidFill>
              <a:srgbClr val="000000"/>
            </a:solidFill>
          </a:ln>
        </p:spPr>
        <p:txBody>
          <a:bodyPr wrap="square" lIns="0" tIns="0" rIns="0" bIns="0" rtlCol="0"/>
          <a:lstStyle/>
          <a:p>
            <a:endParaRPr/>
          </a:p>
        </p:txBody>
      </p:sp>
      <p:sp>
        <p:nvSpPr>
          <p:cNvPr id="1041" name="object 1041"/>
          <p:cNvSpPr/>
          <p:nvPr/>
        </p:nvSpPr>
        <p:spPr>
          <a:xfrm>
            <a:off x="3983990" y="7217288"/>
            <a:ext cx="455295" cy="113664"/>
          </a:xfrm>
          <a:custGeom>
            <a:avLst/>
            <a:gdLst/>
            <a:ahLst/>
            <a:cxnLst/>
            <a:rect l="l" t="t" r="r" b="b"/>
            <a:pathLst>
              <a:path w="455294" h="113665">
                <a:moveTo>
                  <a:pt x="0" y="0"/>
                </a:moveTo>
                <a:lnTo>
                  <a:pt x="454913" y="0"/>
                </a:lnTo>
                <a:lnTo>
                  <a:pt x="454913" y="113538"/>
                </a:lnTo>
                <a:lnTo>
                  <a:pt x="0" y="113538"/>
                </a:lnTo>
                <a:lnTo>
                  <a:pt x="0" y="0"/>
                </a:lnTo>
              </a:path>
            </a:pathLst>
          </a:custGeom>
          <a:ln w="3175">
            <a:solidFill>
              <a:srgbClr val="000000"/>
            </a:solidFill>
          </a:ln>
        </p:spPr>
        <p:txBody>
          <a:bodyPr wrap="square" lIns="0" tIns="0" rIns="0" bIns="0" rtlCol="0"/>
          <a:lstStyle/>
          <a:p>
            <a:endParaRPr/>
          </a:p>
        </p:txBody>
      </p:sp>
      <p:sp>
        <p:nvSpPr>
          <p:cNvPr id="1042" name="object 1042"/>
          <p:cNvSpPr/>
          <p:nvPr/>
        </p:nvSpPr>
        <p:spPr>
          <a:xfrm>
            <a:off x="3984752" y="7414646"/>
            <a:ext cx="454659" cy="1905"/>
          </a:xfrm>
          <a:custGeom>
            <a:avLst/>
            <a:gdLst/>
            <a:ahLst/>
            <a:cxnLst/>
            <a:rect l="l" t="t" r="r" b="b"/>
            <a:pathLst>
              <a:path w="454660" h="1904">
                <a:moveTo>
                  <a:pt x="454151" y="0"/>
                </a:moveTo>
                <a:lnTo>
                  <a:pt x="0" y="1524"/>
                </a:lnTo>
                <a:lnTo>
                  <a:pt x="454151" y="1524"/>
                </a:lnTo>
                <a:lnTo>
                  <a:pt x="454151" y="0"/>
                </a:lnTo>
                <a:close/>
              </a:path>
            </a:pathLst>
          </a:custGeom>
          <a:solidFill>
            <a:srgbClr val="000000"/>
          </a:solidFill>
        </p:spPr>
        <p:txBody>
          <a:bodyPr wrap="square" lIns="0" tIns="0" rIns="0" bIns="0" rtlCol="0"/>
          <a:lstStyle/>
          <a:p>
            <a:endParaRPr/>
          </a:p>
        </p:txBody>
      </p:sp>
      <p:sp>
        <p:nvSpPr>
          <p:cNvPr id="1043" name="object 1043"/>
          <p:cNvSpPr/>
          <p:nvPr/>
        </p:nvSpPr>
        <p:spPr>
          <a:xfrm>
            <a:off x="3982467" y="7414646"/>
            <a:ext cx="456565" cy="1905"/>
          </a:xfrm>
          <a:custGeom>
            <a:avLst/>
            <a:gdLst/>
            <a:ahLst/>
            <a:cxnLst/>
            <a:rect l="l" t="t" r="r" b="b"/>
            <a:pathLst>
              <a:path w="456564" h="1904">
                <a:moveTo>
                  <a:pt x="456438" y="0"/>
                </a:moveTo>
                <a:lnTo>
                  <a:pt x="0" y="0"/>
                </a:lnTo>
                <a:lnTo>
                  <a:pt x="2286" y="1524"/>
                </a:lnTo>
                <a:lnTo>
                  <a:pt x="456438" y="0"/>
                </a:lnTo>
                <a:close/>
              </a:path>
            </a:pathLst>
          </a:custGeom>
          <a:solidFill>
            <a:srgbClr val="000000"/>
          </a:solidFill>
        </p:spPr>
        <p:txBody>
          <a:bodyPr wrap="square" lIns="0" tIns="0" rIns="0" bIns="0" rtlCol="0"/>
          <a:lstStyle/>
          <a:p>
            <a:endParaRPr/>
          </a:p>
        </p:txBody>
      </p:sp>
      <p:sp>
        <p:nvSpPr>
          <p:cNvPr id="1044" name="object 1044"/>
          <p:cNvSpPr/>
          <p:nvPr/>
        </p:nvSpPr>
        <p:spPr>
          <a:xfrm>
            <a:off x="3982467" y="7414646"/>
            <a:ext cx="456565" cy="1905"/>
          </a:xfrm>
          <a:custGeom>
            <a:avLst/>
            <a:gdLst/>
            <a:ahLst/>
            <a:cxnLst/>
            <a:rect l="l" t="t" r="r" b="b"/>
            <a:pathLst>
              <a:path w="456564" h="1904">
                <a:moveTo>
                  <a:pt x="-381" y="762"/>
                </a:moveTo>
                <a:lnTo>
                  <a:pt x="456819" y="762"/>
                </a:lnTo>
              </a:path>
            </a:pathLst>
          </a:custGeom>
          <a:ln w="3175">
            <a:solidFill>
              <a:srgbClr val="000000"/>
            </a:solidFill>
          </a:ln>
        </p:spPr>
        <p:txBody>
          <a:bodyPr wrap="square" lIns="0" tIns="0" rIns="0" bIns="0" rtlCol="0"/>
          <a:lstStyle/>
          <a:p>
            <a:endParaRPr/>
          </a:p>
        </p:txBody>
      </p:sp>
      <p:sp>
        <p:nvSpPr>
          <p:cNvPr id="1045" name="object 1045"/>
          <p:cNvSpPr/>
          <p:nvPr/>
        </p:nvSpPr>
        <p:spPr>
          <a:xfrm>
            <a:off x="3982467" y="7414646"/>
            <a:ext cx="2540" cy="113664"/>
          </a:xfrm>
          <a:custGeom>
            <a:avLst/>
            <a:gdLst/>
            <a:ahLst/>
            <a:cxnLst/>
            <a:rect l="l" t="t" r="r" b="b"/>
            <a:pathLst>
              <a:path w="2539" h="113665">
                <a:moveTo>
                  <a:pt x="0" y="0"/>
                </a:moveTo>
                <a:lnTo>
                  <a:pt x="2286" y="113537"/>
                </a:lnTo>
                <a:lnTo>
                  <a:pt x="2286" y="1524"/>
                </a:lnTo>
                <a:lnTo>
                  <a:pt x="0" y="0"/>
                </a:lnTo>
                <a:close/>
              </a:path>
            </a:pathLst>
          </a:custGeom>
          <a:solidFill>
            <a:srgbClr val="000000"/>
          </a:solidFill>
        </p:spPr>
        <p:txBody>
          <a:bodyPr wrap="square" lIns="0" tIns="0" rIns="0" bIns="0" rtlCol="0"/>
          <a:lstStyle/>
          <a:p>
            <a:endParaRPr/>
          </a:p>
        </p:txBody>
      </p:sp>
      <p:sp>
        <p:nvSpPr>
          <p:cNvPr id="1046" name="object 1046"/>
          <p:cNvSpPr/>
          <p:nvPr/>
        </p:nvSpPr>
        <p:spPr>
          <a:xfrm>
            <a:off x="3982467" y="7414646"/>
            <a:ext cx="2540" cy="116205"/>
          </a:xfrm>
          <a:custGeom>
            <a:avLst/>
            <a:gdLst/>
            <a:ahLst/>
            <a:cxnLst/>
            <a:rect l="l" t="t" r="r" b="b"/>
            <a:pathLst>
              <a:path w="2539" h="116204">
                <a:moveTo>
                  <a:pt x="0" y="0"/>
                </a:moveTo>
                <a:lnTo>
                  <a:pt x="0" y="115824"/>
                </a:lnTo>
                <a:lnTo>
                  <a:pt x="2286" y="113537"/>
                </a:lnTo>
                <a:lnTo>
                  <a:pt x="0" y="0"/>
                </a:lnTo>
                <a:close/>
              </a:path>
            </a:pathLst>
          </a:custGeom>
          <a:solidFill>
            <a:srgbClr val="000000"/>
          </a:solidFill>
        </p:spPr>
        <p:txBody>
          <a:bodyPr wrap="square" lIns="0" tIns="0" rIns="0" bIns="0" rtlCol="0"/>
          <a:lstStyle/>
          <a:p>
            <a:endParaRPr/>
          </a:p>
        </p:txBody>
      </p:sp>
      <p:sp>
        <p:nvSpPr>
          <p:cNvPr id="1047" name="object 1047"/>
          <p:cNvSpPr/>
          <p:nvPr/>
        </p:nvSpPr>
        <p:spPr>
          <a:xfrm>
            <a:off x="3982467" y="7414646"/>
            <a:ext cx="2540" cy="116205"/>
          </a:xfrm>
          <a:custGeom>
            <a:avLst/>
            <a:gdLst/>
            <a:ahLst/>
            <a:cxnLst/>
            <a:rect l="l" t="t" r="r" b="b"/>
            <a:pathLst>
              <a:path w="2539" h="116204">
                <a:moveTo>
                  <a:pt x="2286" y="1524"/>
                </a:moveTo>
                <a:lnTo>
                  <a:pt x="0" y="0"/>
                </a:lnTo>
                <a:lnTo>
                  <a:pt x="0" y="115824"/>
                </a:lnTo>
                <a:lnTo>
                  <a:pt x="2286" y="113537"/>
                </a:lnTo>
                <a:lnTo>
                  <a:pt x="2286" y="1524"/>
                </a:lnTo>
              </a:path>
            </a:pathLst>
          </a:custGeom>
          <a:ln w="3175">
            <a:solidFill>
              <a:srgbClr val="000000"/>
            </a:solidFill>
          </a:ln>
        </p:spPr>
        <p:txBody>
          <a:bodyPr wrap="square" lIns="0" tIns="0" rIns="0" bIns="0" rtlCol="0"/>
          <a:lstStyle/>
          <a:p>
            <a:endParaRPr/>
          </a:p>
        </p:txBody>
      </p:sp>
      <p:sp>
        <p:nvSpPr>
          <p:cNvPr id="1048" name="object 1048"/>
          <p:cNvSpPr/>
          <p:nvPr/>
        </p:nvSpPr>
        <p:spPr>
          <a:xfrm>
            <a:off x="3982467" y="7528184"/>
            <a:ext cx="455930" cy="2540"/>
          </a:xfrm>
          <a:custGeom>
            <a:avLst/>
            <a:gdLst/>
            <a:ahLst/>
            <a:cxnLst/>
            <a:rect l="l" t="t" r="r" b="b"/>
            <a:pathLst>
              <a:path w="455930" h="2540">
                <a:moveTo>
                  <a:pt x="455675" y="0"/>
                </a:moveTo>
                <a:lnTo>
                  <a:pt x="2286" y="0"/>
                </a:lnTo>
                <a:lnTo>
                  <a:pt x="0" y="2286"/>
                </a:lnTo>
                <a:lnTo>
                  <a:pt x="455675" y="0"/>
                </a:lnTo>
                <a:close/>
              </a:path>
            </a:pathLst>
          </a:custGeom>
          <a:solidFill>
            <a:srgbClr val="000000"/>
          </a:solidFill>
        </p:spPr>
        <p:txBody>
          <a:bodyPr wrap="square" lIns="0" tIns="0" rIns="0" bIns="0" rtlCol="0"/>
          <a:lstStyle/>
          <a:p>
            <a:endParaRPr/>
          </a:p>
        </p:txBody>
      </p:sp>
      <p:sp>
        <p:nvSpPr>
          <p:cNvPr id="1049" name="object 1049"/>
          <p:cNvSpPr/>
          <p:nvPr/>
        </p:nvSpPr>
        <p:spPr>
          <a:xfrm>
            <a:off x="3982467" y="7528184"/>
            <a:ext cx="457200" cy="2540"/>
          </a:xfrm>
          <a:custGeom>
            <a:avLst/>
            <a:gdLst/>
            <a:ahLst/>
            <a:cxnLst/>
            <a:rect l="l" t="t" r="r" b="b"/>
            <a:pathLst>
              <a:path w="457200" h="2540">
                <a:moveTo>
                  <a:pt x="455675" y="0"/>
                </a:moveTo>
                <a:lnTo>
                  <a:pt x="0" y="2286"/>
                </a:lnTo>
                <a:lnTo>
                  <a:pt x="457200" y="2286"/>
                </a:lnTo>
                <a:lnTo>
                  <a:pt x="455675" y="0"/>
                </a:lnTo>
                <a:close/>
              </a:path>
            </a:pathLst>
          </a:custGeom>
          <a:solidFill>
            <a:srgbClr val="000000"/>
          </a:solidFill>
        </p:spPr>
        <p:txBody>
          <a:bodyPr wrap="square" lIns="0" tIns="0" rIns="0" bIns="0" rtlCol="0"/>
          <a:lstStyle/>
          <a:p>
            <a:endParaRPr/>
          </a:p>
        </p:txBody>
      </p:sp>
      <p:sp>
        <p:nvSpPr>
          <p:cNvPr id="1050" name="object 1050"/>
          <p:cNvSpPr/>
          <p:nvPr/>
        </p:nvSpPr>
        <p:spPr>
          <a:xfrm>
            <a:off x="3982467" y="7528184"/>
            <a:ext cx="457200" cy="2540"/>
          </a:xfrm>
          <a:custGeom>
            <a:avLst/>
            <a:gdLst/>
            <a:ahLst/>
            <a:cxnLst/>
            <a:rect l="l" t="t" r="r" b="b"/>
            <a:pathLst>
              <a:path w="457200" h="2540">
                <a:moveTo>
                  <a:pt x="-381" y="1143"/>
                </a:moveTo>
                <a:lnTo>
                  <a:pt x="457581" y="1143"/>
                </a:lnTo>
              </a:path>
            </a:pathLst>
          </a:custGeom>
          <a:ln w="3175">
            <a:solidFill>
              <a:srgbClr val="000000"/>
            </a:solidFill>
          </a:ln>
        </p:spPr>
        <p:txBody>
          <a:bodyPr wrap="square" lIns="0" tIns="0" rIns="0" bIns="0" rtlCol="0"/>
          <a:lstStyle/>
          <a:p>
            <a:endParaRPr/>
          </a:p>
        </p:txBody>
      </p:sp>
      <p:sp>
        <p:nvSpPr>
          <p:cNvPr id="1051" name="object 1051"/>
          <p:cNvSpPr/>
          <p:nvPr/>
        </p:nvSpPr>
        <p:spPr>
          <a:xfrm>
            <a:off x="4438143" y="7415408"/>
            <a:ext cx="1905" cy="115570"/>
          </a:xfrm>
          <a:custGeom>
            <a:avLst/>
            <a:gdLst/>
            <a:ahLst/>
            <a:cxnLst/>
            <a:rect l="l" t="t" r="r" b="b"/>
            <a:pathLst>
              <a:path w="1905" h="115570">
                <a:moveTo>
                  <a:pt x="0" y="0"/>
                </a:moveTo>
                <a:lnTo>
                  <a:pt x="0" y="112775"/>
                </a:lnTo>
                <a:lnTo>
                  <a:pt x="1524" y="115061"/>
                </a:lnTo>
                <a:lnTo>
                  <a:pt x="0" y="0"/>
                </a:lnTo>
                <a:close/>
              </a:path>
            </a:pathLst>
          </a:custGeom>
          <a:solidFill>
            <a:srgbClr val="000000"/>
          </a:solidFill>
        </p:spPr>
        <p:txBody>
          <a:bodyPr wrap="square" lIns="0" tIns="0" rIns="0" bIns="0" rtlCol="0"/>
          <a:lstStyle/>
          <a:p>
            <a:endParaRPr/>
          </a:p>
        </p:txBody>
      </p:sp>
      <p:sp>
        <p:nvSpPr>
          <p:cNvPr id="1052" name="object 1052"/>
          <p:cNvSpPr/>
          <p:nvPr/>
        </p:nvSpPr>
        <p:spPr>
          <a:xfrm>
            <a:off x="4438143" y="7415408"/>
            <a:ext cx="1905" cy="115570"/>
          </a:xfrm>
          <a:custGeom>
            <a:avLst/>
            <a:gdLst/>
            <a:ahLst/>
            <a:cxnLst/>
            <a:rect l="l" t="t" r="r" b="b"/>
            <a:pathLst>
              <a:path w="1905" h="115570">
                <a:moveTo>
                  <a:pt x="1524" y="0"/>
                </a:moveTo>
                <a:lnTo>
                  <a:pt x="0" y="0"/>
                </a:lnTo>
                <a:lnTo>
                  <a:pt x="1524" y="115061"/>
                </a:lnTo>
                <a:lnTo>
                  <a:pt x="1524" y="0"/>
                </a:lnTo>
                <a:close/>
              </a:path>
            </a:pathLst>
          </a:custGeom>
          <a:solidFill>
            <a:srgbClr val="000000"/>
          </a:solidFill>
        </p:spPr>
        <p:txBody>
          <a:bodyPr wrap="square" lIns="0" tIns="0" rIns="0" bIns="0" rtlCol="0"/>
          <a:lstStyle/>
          <a:p>
            <a:endParaRPr/>
          </a:p>
        </p:txBody>
      </p:sp>
      <p:sp>
        <p:nvSpPr>
          <p:cNvPr id="1053" name="object 1053"/>
          <p:cNvSpPr/>
          <p:nvPr/>
        </p:nvSpPr>
        <p:spPr>
          <a:xfrm>
            <a:off x="4438143" y="7415408"/>
            <a:ext cx="1905" cy="115570"/>
          </a:xfrm>
          <a:custGeom>
            <a:avLst/>
            <a:gdLst/>
            <a:ahLst/>
            <a:cxnLst/>
            <a:rect l="l" t="t" r="r" b="b"/>
            <a:pathLst>
              <a:path w="1905" h="115570">
                <a:moveTo>
                  <a:pt x="0" y="112775"/>
                </a:moveTo>
                <a:lnTo>
                  <a:pt x="1524" y="115061"/>
                </a:lnTo>
                <a:lnTo>
                  <a:pt x="1524" y="0"/>
                </a:lnTo>
                <a:lnTo>
                  <a:pt x="0" y="0"/>
                </a:lnTo>
                <a:lnTo>
                  <a:pt x="0" y="112775"/>
                </a:lnTo>
              </a:path>
            </a:pathLst>
          </a:custGeom>
          <a:ln w="3175">
            <a:solidFill>
              <a:srgbClr val="000000"/>
            </a:solidFill>
          </a:ln>
        </p:spPr>
        <p:txBody>
          <a:bodyPr wrap="square" lIns="0" tIns="0" rIns="0" bIns="0" rtlCol="0"/>
          <a:lstStyle/>
          <a:p>
            <a:endParaRPr/>
          </a:p>
        </p:txBody>
      </p:sp>
      <p:sp>
        <p:nvSpPr>
          <p:cNvPr id="1054" name="object 1054"/>
          <p:cNvSpPr/>
          <p:nvPr/>
        </p:nvSpPr>
        <p:spPr>
          <a:xfrm>
            <a:off x="4437381" y="7413884"/>
            <a:ext cx="3175" cy="117475"/>
          </a:xfrm>
          <a:custGeom>
            <a:avLst/>
            <a:gdLst/>
            <a:ahLst/>
            <a:cxnLst/>
            <a:rect l="l" t="t" r="r" b="b"/>
            <a:pathLst>
              <a:path w="3175" h="117475">
                <a:moveTo>
                  <a:pt x="3048" y="0"/>
                </a:moveTo>
                <a:lnTo>
                  <a:pt x="0" y="3048"/>
                </a:lnTo>
                <a:lnTo>
                  <a:pt x="3048" y="117348"/>
                </a:lnTo>
                <a:lnTo>
                  <a:pt x="3048" y="0"/>
                </a:lnTo>
                <a:close/>
              </a:path>
            </a:pathLst>
          </a:custGeom>
          <a:solidFill>
            <a:srgbClr val="000000"/>
          </a:solidFill>
        </p:spPr>
        <p:txBody>
          <a:bodyPr wrap="square" lIns="0" tIns="0" rIns="0" bIns="0" rtlCol="0"/>
          <a:lstStyle/>
          <a:p>
            <a:endParaRPr/>
          </a:p>
        </p:txBody>
      </p:sp>
      <p:sp>
        <p:nvSpPr>
          <p:cNvPr id="1055" name="object 1055"/>
          <p:cNvSpPr/>
          <p:nvPr/>
        </p:nvSpPr>
        <p:spPr>
          <a:xfrm>
            <a:off x="4437381" y="7416933"/>
            <a:ext cx="3175" cy="114300"/>
          </a:xfrm>
          <a:custGeom>
            <a:avLst/>
            <a:gdLst/>
            <a:ahLst/>
            <a:cxnLst/>
            <a:rect l="l" t="t" r="r" b="b"/>
            <a:pathLst>
              <a:path w="3175" h="114300">
                <a:moveTo>
                  <a:pt x="0" y="0"/>
                </a:moveTo>
                <a:lnTo>
                  <a:pt x="0" y="110490"/>
                </a:lnTo>
                <a:lnTo>
                  <a:pt x="3048" y="114300"/>
                </a:lnTo>
                <a:lnTo>
                  <a:pt x="0" y="0"/>
                </a:lnTo>
                <a:close/>
              </a:path>
            </a:pathLst>
          </a:custGeom>
          <a:solidFill>
            <a:srgbClr val="000000"/>
          </a:solidFill>
        </p:spPr>
        <p:txBody>
          <a:bodyPr wrap="square" lIns="0" tIns="0" rIns="0" bIns="0" rtlCol="0"/>
          <a:lstStyle/>
          <a:p>
            <a:endParaRPr/>
          </a:p>
        </p:txBody>
      </p:sp>
      <p:sp>
        <p:nvSpPr>
          <p:cNvPr id="1056" name="object 1056"/>
          <p:cNvSpPr/>
          <p:nvPr/>
        </p:nvSpPr>
        <p:spPr>
          <a:xfrm>
            <a:off x="4437381" y="7413884"/>
            <a:ext cx="3175" cy="117475"/>
          </a:xfrm>
          <a:custGeom>
            <a:avLst/>
            <a:gdLst/>
            <a:ahLst/>
            <a:cxnLst/>
            <a:rect l="l" t="t" r="r" b="b"/>
            <a:pathLst>
              <a:path w="3175" h="117475">
                <a:moveTo>
                  <a:pt x="3048" y="0"/>
                </a:moveTo>
                <a:lnTo>
                  <a:pt x="0" y="3048"/>
                </a:lnTo>
                <a:lnTo>
                  <a:pt x="0" y="113538"/>
                </a:lnTo>
                <a:lnTo>
                  <a:pt x="3048" y="117348"/>
                </a:lnTo>
                <a:lnTo>
                  <a:pt x="3048" y="0"/>
                </a:lnTo>
              </a:path>
            </a:pathLst>
          </a:custGeom>
          <a:ln w="3175">
            <a:solidFill>
              <a:srgbClr val="000000"/>
            </a:solidFill>
          </a:ln>
        </p:spPr>
        <p:txBody>
          <a:bodyPr wrap="square" lIns="0" tIns="0" rIns="0" bIns="0" rtlCol="0"/>
          <a:lstStyle/>
          <a:p>
            <a:endParaRPr/>
          </a:p>
        </p:txBody>
      </p:sp>
      <p:sp>
        <p:nvSpPr>
          <p:cNvPr id="1057" name="object 1057"/>
          <p:cNvSpPr/>
          <p:nvPr/>
        </p:nvSpPr>
        <p:spPr>
          <a:xfrm>
            <a:off x="3981705" y="7527422"/>
            <a:ext cx="459105" cy="3810"/>
          </a:xfrm>
          <a:custGeom>
            <a:avLst/>
            <a:gdLst/>
            <a:ahLst/>
            <a:cxnLst/>
            <a:rect l="l" t="t" r="r" b="b"/>
            <a:pathLst>
              <a:path w="459105" h="3809">
                <a:moveTo>
                  <a:pt x="455675" y="0"/>
                </a:moveTo>
                <a:lnTo>
                  <a:pt x="0" y="3809"/>
                </a:lnTo>
                <a:lnTo>
                  <a:pt x="458724" y="3809"/>
                </a:lnTo>
                <a:lnTo>
                  <a:pt x="455675" y="0"/>
                </a:lnTo>
                <a:close/>
              </a:path>
            </a:pathLst>
          </a:custGeom>
          <a:solidFill>
            <a:srgbClr val="000000"/>
          </a:solidFill>
        </p:spPr>
        <p:txBody>
          <a:bodyPr wrap="square" lIns="0" tIns="0" rIns="0" bIns="0" rtlCol="0"/>
          <a:lstStyle/>
          <a:p>
            <a:endParaRPr/>
          </a:p>
        </p:txBody>
      </p:sp>
      <p:sp>
        <p:nvSpPr>
          <p:cNvPr id="1058" name="object 1058"/>
          <p:cNvSpPr/>
          <p:nvPr/>
        </p:nvSpPr>
        <p:spPr>
          <a:xfrm>
            <a:off x="3981705" y="7527422"/>
            <a:ext cx="455930" cy="3810"/>
          </a:xfrm>
          <a:custGeom>
            <a:avLst/>
            <a:gdLst/>
            <a:ahLst/>
            <a:cxnLst/>
            <a:rect l="l" t="t" r="r" b="b"/>
            <a:pathLst>
              <a:path w="455930" h="3809">
                <a:moveTo>
                  <a:pt x="455675" y="0"/>
                </a:moveTo>
                <a:lnTo>
                  <a:pt x="3810" y="0"/>
                </a:lnTo>
                <a:lnTo>
                  <a:pt x="0" y="3809"/>
                </a:lnTo>
                <a:lnTo>
                  <a:pt x="455675" y="0"/>
                </a:lnTo>
                <a:close/>
              </a:path>
            </a:pathLst>
          </a:custGeom>
          <a:solidFill>
            <a:srgbClr val="000000"/>
          </a:solidFill>
        </p:spPr>
        <p:txBody>
          <a:bodyPr wrap="square" lIns="0" tIns="0" rIns="0" bIns="0" rtlCol="0"/>
          <a:lstStyle/>
          <a:p>
            <a:endParaRPr/>
          </a:p>
        </p:txBody>
      </p:sp>
      <p:sp>
        <p:nvSpPr>
          <p:cNvPr id="1059" name="object 1059"/>
          <p:cNvSpPr/>
          <p:nvPr/>
        </p:nvSpPr>
        <p:spPr>
          <a:xfrm>
            <a:off x="3981705" y="7527422"/>
            <a:ext cx="459105" cy="3810"/>
          </a:xfrm>
          <a:custGeom>
            <a:avLst/>
            <a:gdLst/>
            <a:ahLst/>
            <a:cxnLst/>
            <a:rect l="l" t="t" r="r" b="b"/>
            <a:pathLst>
              <a:path w="459105" h="3809">
                <a:moveTo>
                  <a:pt x="-381" y="1904"/>
                </a:moveTo>
                <a:lnTo>
                  <a:pt x="459105" y="1904"/>
                </a:lnTo>
              </a:path>
            </a:pathLst>
          </a:custGeom>
          <a:ln w="4571">
            <a:solidFill>
              <a:srgbClr val="000000"/>
            </a:solidFill>
          </a:ln>
        </p:spPr>
        <p:txBody>
          <a:bodyPr wrap="square" lIns="0" tIns="0" rIns="0" bIns="0" rtlCol="0"/>
          <a:lstStyle/>
          <a:p>
            <a:endParaRPr/>
          </a:p>
        </p:txBody>
      </p:sp>
      <p:sp>
        <p:nvSpPr>
          <p:cNvPr id="1060" name="object 1060"/>
          <p:cNvSpPr/>
          <p:nvPr/>
        </p:nvSpPr>
        <p:spPr>
          <a:xfrm>
            <a:off x="3981705" y="7413884"/>
            <a:ext cx="3810" cy="117475"/>
          </a:xfrm>
          <a:custGeom>
            <a:avLst/>
            <a:gdLst/>
            <a:ahLst/>
            <a:cxnLst/>
            <a:rect l="l" t="t" r="r" b="b"/>
            <a:pathLst>
              <a:path w="3810" h="117475">
                <a:moveTo>
                  <a:pt x="0" y="0"/>
                </a:moveTo>
                <a:lnTo>
                  <a:pt x="0" y="117348"/>
                </a:lnTo>
                <a:lnTo>
                  <a:pt x="3810" y="113538"/>
                </a:lnTo>
                <a:lnTo>
                  <a:pt x="0" y="0"/>
                </a:lnTo>
                <a:close/>
              </a:path>
            </a:pathLst>
          </a:custGeom>
          <a:solidFill>
            <a:srgbClr val="000000"/>
          </a:solidFill>
        </p:spPr>
        <p:txBody>
          <a:bodyPr wrap="square" lIns="0" tIns="0" rIns="0" bIns="0" rtlCol="0"/>
          <a:lstStyle/>
          <a:p>
            <a:endParaRPr/>
          </a:p>
        </p:txBody>
      </p:sp>
      <p:sp>
        <p:nvSpPr>
          <p:cNvPr id="1061" name="object 1061"/>
          <p:cNvSpPr/>
          <p:nvPr/>
        </p:nvSpPr>
        <p:spPr>
          <a:xfrm>
            <a:off x="3981705" y="7413884"/>
            <a:ext cx="3810" cy="113664"/>
          </a:xfrm>
          <a:custGeom>
            <a:avLst/>
            <a:gdLst/>
            <a:ahLst/>
            <a:cxnLst/>
            <a:rect l="l" t="t" r="r" b="b"/>
            <a:pathLst>
              <a:path w="3810" h="113665">
                <a:moveTo>
                  <a:pt x="0" y="0"/>
                </a:moveTo>
                <a:lnTo>
                  <a:pt x="3810" y="113538"/>
                </a:lnTo>
                <a:lnTo>
                  <a:pt x="3810" y="3048"/>
                </a:lnTo>
                <a:lnTo>
                  <a:pt x="0" y="0"/>
                </a:lnTo>
                <a:close/>
              </a:path>
            </a:pathLst>
          </a:custGeom>
          <a:solidFill>
            <a:srgbClr val="000000"/>
          </a:solidFill>
        </p:spPr>
        <p:txBody>
          <a:bodyPr wrap="square" lIns="0" tIns="0" rIns="0" bIns="0" rtlCol="0"/>
          <a:lstStyle/>
          <a:p>
            <a:endParaRPr/>
          </a:p>
        </p:txBody>
      </p:sp>
      <p:sp>
        <p:nvSpPr>
          <p:cNvPr id="1062" name="object 1062"/>
          <p:cNvSpPr/>
          <p:nvPr/>
        </p:nvSpPr>
        <p:spPr>
          <a:xfrm>
            <a:off x="3981705" y="7413884"/>
            <a:ext cx="3810" cy="117475"/>
          </a:xfrm>
          <a:custGeom>
            <a:avLst/>
            <a:gdLst/>
            <a:ahLst/>
            <a:cxnLst/>
            <a:rect l="l" t="t" r="r" b="b"/>
            <a:pathLst>
              <a:path w="3810" h="117475">
                <a:moveTo>
                  <a:pt x="0" y="117348"/>
                </a:moveTo>
                <a:lnTo>
                  <a:pt x="3810" y="113538"/>
                </a:lnTo>
                <a:lnTo>
                  <a:pt x="3810" y="3048"/>
                </a:lnTo>
                <a:lnTo>
                  <a:pt x="0" y="0"/>
                </a:lnTo>
                <a:lnTo>
                  <a:pt x="0" y="117348"/>
                </a:lnTo>
              </a:path>
            </a:pathLst>
          </a:custGeom>
          <a:ln w="3175">
            <a:solidFill>
              <a:srgbClr val="000000"/>
            </a:solidFill>
          </a:ln>
        </p:spPr>
        <p:txBody>
          <a:bodyPr wrap="square" lIns="0" tIns="0" rIns="0" bIns="0" rtlCol="0"/>
          <a:lstStyle/>
          <a:p>
            <a:endParaRPr/>
          </a:p>
        </p:txBody>
      </p:sp>
      <p:sp>
        <p:nvSpPr>
          <p:cNvPr id="1063" name="object 1063"/>
          <p:cNvSpPr/>
          <p:nvPr/>
        </p:nvSpPr>
        <p:spPr>
          <a:xfrm>
            <a:off x="3981705" y="7413884"/>
            <a:ext cx="459105" cy="3175"/>
          </a:xfrm>
          <a:custGeom>
            <a:avLst/>
            <a:gdLst/>
            <a:ahLst/>
            <a:cxnLst/>
            <a:rect l="l" t="t" r="r" b="b"/>
            <a:pathLst>
              <a:path w="459105" h="3175">
                <a:moveTo>
                  <a:pt x="458724" y="0"/>
                </a:moveTo>
                <a:lnTo>
                  <a:pt x="0" y="0"/>
                </a:lnTo>
                <a:lnTo>
                  <a:pt x="3810" y="3048"/>
                </a:lnTo>
                <a:lnTo>
                  <a:pt x="458724" y="0"/>
                </a:lnTo>
                <a:close/>
              </a:path>
            </a:pathLst>
          </a:custGeom>
          <a:solidFill>
            <a:srgbClr val="000000"/>
          </a:solidFill>
        </p:spPr>
        <p:txBody>
          <a:bodyPr wrap="square" lIns="0" tIns="0" rIns="0" bIns="0" rtlCol="0"/>
          <a:lstStyle/>
          <a:p>
            <a:endParaRPr/>
          </a:p>
        </p:txBody>
      </p:sp>
      <p:sp>
        <p:nvSpPr>
          <p:cNvPr id="1064" name="object 1064"/>
          <p:cNvSpPr/>
          <p:nvPr/>
        </p:nvSpPr>
        <p:spPr>
          <a:xfrm>
            <a:off x="3985515" y="7413884"/>
            <a:ext cx="455295" cy="3175"/>
          </a:xfrm>
          <a:custGeom>
            <a:avLst/>
            <a:gdLst/>
            <a:ahLst/>
            <a:cxnLst/>
            <a:rect l="l" t="t" r="r" b="b"/>
            <a:pathLst>
              <a:path w="455294" h="3175">
                <a:moveTo>
                  <a:pt x="454913" y="0"/>
                </a:moveTo>
                <a:lnTo>
                  <a:pt x="0" y="3048"/>
                </a:lnTo>
                <a:lnTo>
                  <a:pt x="451865" y="3048"/>
                </a:lnTo>
                <a:lnTo>
                  <a:pt x="454913" y="0"/>
                </a:lnTo>
                <a:close/>
              </a:path>
            </a:pathLst>
          </a:custGeom>
          <a:solidFill>
            <a:srgbClr val="000000"/>
          </a:solidFill>
        </p:spPr>
        <p:txBody>
          <a:bodyPr wrap="square" lIns="0" tIns="0" rIns="0" bIns="0" rtlCol="0"/>
          <a:lstStyle/>
          <a:p>
            <a:endParaRPr/>
          </a:p>
        </p:txBody>
      </p:sp>
      <p:sp>
        <p:nvSpPr>
          <p:cNvPr id="1065" name="object 1065"/>
          <p:cNvSpPr/>
          <p:nvPr/>
        </p:nvSpPr>
        <p:spPr>
          <a:xfrm>
            <a:off x="3981705" y="7413884"/>
            <a:ext cx="459105" cy="3175"/>
          </a:xfrm>
          <a:custGeom>
            <a:avLst/>
            <a:gdLst/>
            <a:ahLst/>
            <a:cxnLst/>
            <a:rect l="l" t="t" r="r" b="b"/>
            <a:pathLst>
              <a:path w="459105" h="3175">
                <a:moveTo>
                  <a:pt x="-381" y="1524"/>
                </a:moveTo>
                <a:lnTo>
                  <a:pt x="459105" y="1524"/>
                </a:lnTo>
              </a:path>
            </a:pathLst>
          </a:custGeom>
          <a:ln w="3809">
            <a:solidFill>
              <a:srgbClr val="000000"/>
            </a:solidFill>
          </a:ln>
        </p:spPr>
        <p:txBody>
          <a:bodyPr wrap="square" lIns="0" tIns="0" rIns="0" bIns="0" rtlCol="0"/>
          <a:lstStyle/>
          <a:p>
            <a:endParaRPr/>
          </a:p>
        </p:txBody>
      </p:sp>
      <p:sp>
        <p:nvSpPr>
          <p:cNvPr id="1066" name="object 1066"/>
          <p:cNvSpPr/>
          <p:nvPr/>
        </p:nvSpPr>
        <p:spPr>
          <a:xfrm>
            <a:off x="4514343" y="7472558"/>
            <a:ext cx="3175" cy="410209"/>
          </a:xfrm>
          <a:custGeom>
            <a:avLst/>
            <a:gdLst/>
            <a:ahLst/>
            <a:cxnLst/>
            <a:rect l="l" t="t" r="r" b="b"/>
            <a:pathLst>
              <a:path w="3175" h="410209">
                <a:moveTo>
                  <a:pt x="3048" y="0"/>
                </a:moveTo>
                <a:lnTo>
                  <a:pt x="0" y="0"/>
                </a:lnTo>
                <a:lnTo>
                  <a:pt x="3048" y="409955"/>
                </a:lnTo>
                <a:lnTo>
                  <a:pt x="3048" y="0"/>
                </a:lnTo>
                <a:close/>
              </a:path>
            </a:pathLst>
          </a:custGeom>
          <a:solidFill>
            <a:srgbClr val="000000"/>
          </a:solidFill>
        </p:spPr>
        <p:txBody>
          <a:bodyPr wrap="square" lIns="0" tIns="0" rIns="0" bIns="0" rtlCol="0"/>
          <a:lstStyle/>
          <a:p>
            <a:endParaRPr/>
          </a:p>
        </p:txBody>
      </p:sp>
      <p:sp>
        <p:nvSpPr>
          <p:cNvPr id="1067" name="object 1067"/>
          <p:cNvSpPr/>
          <p:nvPr/>
        </p:nvSpPr>
        <p:spPr>
          <a:xfrm>
            <a:off x="4514343" y="7472558"/>
            <a:ext cx="3175" cy="410209"/>
          </a:xfrm>
          <a:custGeom>
            <a:avLst/>
            <a:gdLst/>
            <a:ahLst/>
            <a:cxnLst/>
            <a:rect l="l" t="t" r="r" b="b"/>
            <a:pathLst>
              <a:path w="3175" h="410209">
                <a:moveTo>
                  <a:pt x="0" y="0"/>
                </a:moveTo>
                <a:lnTo>
                  <a:pt x="0" y="409955"/>
                </a:lnTo>
                <a:lnTo>
                  <a:pt x="3048" y="409955"/>
                </a:lnTo>
                <a:lnTo>
                  <a:pt x="0" y="0"/>
                </a:lnTo>
                <a:close/>
              </a:path>
            </a:pathLst>
          </a:custGeom>
          <a:solidFill>
            <a:srgbClr val="000000"/>
          </a:solidFill>
        </p:spPr>
        <p:txBody>
          <a:bodyPr wrap="square" lIns="0" tIns="0" rIns="0" bIns="0" rtlCol="0"/>
          <a:lstStyle/>
          <a:p>
            <a:endParaRPr/>
          </a:p>
        </p:txBody>
      </p:sp>
      <p:sp>
        <p:nvSpPr>
          <p:cNvPr id="1068" name="object 1068"/>
          <p:cNvSpPr/>
          <p:nvPr/>
        </p:nvSpPr>
        <p:spPr>
          <a:xfrm>
            <a:off x="4514343" y="7472558"/>
            <a:ext cx="3175" cy="410209"/>
          </a:xfrm>
          <a:custGeom>
            <a:avLst/>
            <a:gdLst/>
            <a:ahLst/>
            <a:cxnLst/>
            <a:rect l="l" t="t" r="r" b="b"/>
            <a:pathLst>
              <a:path w="3175" h="410209">
                <a:moveTo>
                  <a:pt x="3048" y="0"/>
                </a:moveTo>
                <a:lnTo>
                  <a:pt x="0" y="0"/>
                </a:lnTo>
                <a:lnTo>
                  <a:pt x="0" y="409955"/>
                </a:lnTo>
                <a:lnTo>
                  <a:pt x="3048" y="409955"/>
                </a:lnTo>
                <a:lnTo>
                  <a:pt x="3048" y="0"/>
                </a:lnTo>
              </a:path>
            </a:pathLst>
          </a:custGeom>
          <a:ln w="3175">
            <a:solidFill>
              <a:srgbClr val="000000"/>
            </a:solidFill>
          </a:ln>
        </p:spPr>
        <p:txBody>
          <a:bodyPr wrap="square" lIns="0" tIns="0" rIns="0" bIns="0" rtlCol="0"/>
          <a:lstStyle/>
          <a:p>
            <a:endParaRPr/>
          </a:p>
        </p:txBody>
      </p:sp>
      <p:sp>
        <p:nvSpPr>
          <p:cNvPr id="1069" name="object 1069"/>
          <p:cNvSpPr/>
          <p:nvPr/>
        </p:nvSpPr>
        <p:spPr>
          <a:xfrm>
            <a:off x="4514343" y="8095874"/>
            <a:ext cx="3175" cy="194310"/>
          </a:xfrm>
          <a:custGeom>
            <a:avLst/>
            <a:gdLst/>
            <a:ahLst/>
            <a:cxnLst/>
            <a:rect l="l" t="t" r="r" b="b"/>
            <a:pathLst>
              <a:path w="3175" h="194309">
                <a:moveTo>
                  <a:pt x="3048" y="0"/>
                </a:moveTo>
                <a:lnTo>
                  <a:pt x="0" y="0"/>
                </a:lnTo>
                <a:lnTo>
                  <a:pt x="3048" y="194309"/>
                </a:lnTo>
                <a:lnTo>
                  <a:pt x="3048" y="0"/>
                </a:lnTo>
                <a:close/>
              </a:path>
            </a:pathLst>
          </a:custGeom>
          <a:solidFill>
            <a:srgbClr val="000000"/>
          </a:solidFill>
        </p:spPr>
        <p:txBody>
          <a:bodyPr wrap="square" lIns="0" tIns="0" rIns="0" bIns="0" rtlCol="0"/>
          <a:lstStyle/>
          <a:p>
            <a:endParaRPr/>
          </a:p>
        </p:txBody>
      </p:sp>
      <p:sp>
        <p:nvSpPr>
          <p:cNvPr id="1070" name="object 1070"/>
          <p:cNvSpPr/>
          <p:nvPr/>
        </p:nvSpPr>
        <p:spPr>
          <a:xfrm>
            <a:off x="4514343" y="8095874"/>
            <a:ext cx="3175" cy="194310"/>
          </a:xfrm>
          <a:custGeom>
            <a:avLst/>
            <a:gdLst/>
            <a:ahLst/>
            <a:cxnLst/>
            <a:rect l="l" t="t" r="r" b="b"/>
            <a:pathLst>
              <a:path w="3175" h="194309">
                <a:moveTo>
                  <a:pt x="0" y="0"/>
                </a:moveTo>
                <a:lnTo>
                  <a:pt x="0" y="194309"/>
                </a:lnTo>
                <a:lnTo>
                  <a:pt x="3048" y="194309"/>
                </a:lnTo>
                <a:lnTo>
                  <a:pt x="0" y="0"/>
                </a:lnTo>
                <a:close/>
              </a:path>
            </a:pathLst>
          </a:custGeom>
          <a:solidFill>
            <a:srgbClr val="000000"/>
          </a:solidFill>
        </p:spPr>
        <p:txBody>
          <a:bodyPr wrap="square" lIns="0" tIns="0" rIns="0" bIns="0" rtlCol="0"/>
          <a:lstStyle/>
          <a:p>
            <a:endParaRPr/>
          </a:p>
        </p:txBody>
      </p:sp>
      <p:sp>
        <p:nvSpPr>
          <p:cNvPr id="1071" name="object 1071"/>
          <p:cNvSpPr/>
          <p:nvPr/>
        </p:nvSpPr>
        <p:spPr>
          <a:xfrm>
            <a:off x="4514343" y="8095874"/>
            <a:ext cx="3175" cy="194310"/>
          </a:xfrm>
          <a:custGeom>
            <a:avLst/>
            <a:gdLst/>
            <a:ahLst/>
            <a:cxnLst/>
            <a:rect l="l" t="t" r="r" b="b"/>
            <a:pathLst>
              <a:path w="3175" h="194309">
                <a:moveTo>
                  <a:pt x="3048" y="0"/>
                </a:moveTo>
                <a:lnTo>
                  <a:pt x="0" y="0"/>
                </a:lnTo>
                <a:lnTo>
                  <a:pt x="0" y="194309"/>
                </a:lnTo>
                <a:lnTo>
                  <a:pt x="3048" y="194309"/>
                </a:lnTo>
                <a:lnTo>
                  <a:pt x="3048" y="0"/>
                </a:lnTo>
              </a:path>
            </a:pathLst>
          </a:custGeom>
          <a:ln w="3175">
            <a:solidFill>
              <a:srgbClr val="000000"/>
            </a:solidFill>
          </a:ln>
        </p:spPr>
        <p:txBody>
          <a:bodyPr wrap="square" lIns="0" tIns="0" rIns="0" bIns="0" rtlCol="0"/>
          <a:lstStyle/>
          <a:p>
            <a:endParaRPr/>
          </a:p>
        </p:txBody>
      </p:sp>
      <p:sp>
        <p:nvSpPr>
          <p:cNvPr id="1072" name="object 1072"/>
          <p:cNvSpPr/>
          <p:nvPr/>
        </p:nvSpPr>
        <p:spPr>
          <a:xfrm>
            <a:off x="4471671" y="7882515"/>
            <a:ext cx="3175" cy="212090"/>
          </a:xfrm>
          <a:custGeom>
            <a:avLst/>
            <a:gdLst/>
            <a:ahLst/>
            <a:cxnLst/>
            <a:rect l="l" t="t" r="r" b="b"/>
            <a:pathLst>
              <a:path w="3175" h="212090">
                <a:moveTo>
                  <a:pt x="3047" y="0"/>
                </a:moveTo>
                <a:lnTo>
                  <a:pt x="0" y="0"/>
                </a:lnTo>
                <a:lnTo>
                  <a:pt x="3047" y="211835"/>
                </a:lnTo>
                <a:lnTo>
                  <a:pt x="3047" y="0"/>
                </a:lnTo>
                <a:close/>
              </a:path>
            </a:pathLst>
          </a:custGeom>
          <a:solidFill>
            <a:srgbClr val="000000"/>
          </a:solidFill>
        </p:spPr>
        <p:txBody>
          <a:bodyPr wrap="square" lIns="0" tIns="0" rIns="0" bIns="0" rtlCol="0"/>
          <a:lstStyle/>
          <a:p>
            <a:endParaRPr/>
          </a:p>
        </p:txBody>
      </p:sp>
      <p:sp>
        <p:nvSpPr>
          <p:cNvPr id="1073" name="object 1073"/>
          <p:cNvSpPr/>
          <p:nvPr/>
        </p:nvSpPr>
        <p:spPr>
          <a:xfrm>
            <a:off x="4471671" y="7882515"/>
            <a:ext cx="3175" cy="215900"/>
          </a:xfrm>
          <a:custGeom>
            <a:avLst/>
            <a:gdLst/>
            <a:ahLst/>
            <a:cxnLst/>
            <a:rect l="l" t="t" r="r" b="b"/>
            <a:pathLst>
              <a:path w="3175" h="215900">
                <a:moveTo>
                  <a:pt x="0" y="0"/>
                </a:moveTo>
                <a:lnTo>
                  <a:pt x="0" y="215645"/>
                </a:lnTo>
                <a:lnTo>
                  <a:pt x="3047" y="211835"/>
                </a:lnTo>
                <a:lnTo>
                  <a:pt x="0" y="0"/>
                </a:lnTo>
                <a:close/>
              </a:path>
            </a:pathLst>
          </a:custGeom>
          <a:solidFill>
            <a:srgbClr val="000000"/>
          </a:solidFill>
        </p:spPr>
        <p:txBody>
          <a:bodyPr wrap="square" lIns="0" tIns="0" rIns="0" bIns="0" rtlCol="0"/>
          <a:lstStyle/>
          <a:p>
            <a:endParaRPr/>
          </a:p>
        </p:txBody>
      </p:sp>
      <p:sp>
        <p:nvSpPr>
          <p:cNvPr id="1074" name="object 1074"/>
          <p:cNvSpPr/>
          <p:nvPr/>
        </p:nvSpPr>
        <p:spPr>
          <a:xfrm>
            <a:off x="4471671" y="7882515"/>
            <a:ext cx="3175" cy="215900"/>
          </a:xfrm>
          <a:custGeom>
            <a:avLst/>
            <a:gdLst/>
            <a:ahLst/>
            <a:cxnLst/>
            <a:rect l="l" t="t" r="r" b="b"/>
            <a:pathLst>
              <a:path w="3175" h="215900">
                <a:moveTo>
                  <a:pt x="3047" y="0"/>
                </a:moveTo>
                <a:lnTo>
                  <a:pt x="0" y="0"/>
                </a:lnTo>
                <a:lnTo>
                  <a:pt x="0" y="215645"/>
                </a:lnTo>
                <a:lnTo>
                  <a:pt x="3047" y="211835"/>
                </a:lnTo>
                <a:lnTo>
                  <a:pt x="3047" y="0"/>
                </a:lnTo>
              </a:path>
            </a:pathLst>
          </a:custGeom>
          <a:ln w="3175">
            <a:solidFill>
              <a:srgbClr val="000000"/>
            </a:solidFill>
          </a:ln>
        </p:spPr>
        <p:txBody>
          <a:bodyPr wrap="square" lIns="0" tIns="0" rIns="0" bIns="0" rtlCol="0"/>
          <a:lstStyle/>
          <a:p>
            <a:endParaRPr/>
          </a:p>
        </p:txBody>
      </p:sp>
      <p:sp>
        <p:nvSpPr>
          <p:cNvPr id="1075" name="object 1075"/>
          <p:cNvSpPr/>
          <p:nvPr/>
        </p:nvSpPr>
        <p:spPr>
          <a:xfrm>
            <a:off x="4471671" y="8094350"/>
            <a:ext cx="85725" cy="3810"/>
          </a:xfrm>
          <a:custGeom>
            <a:avLst/>
            <a:gdLst/>
            <a:ahLst/>
            <a:cxnLst/>
            <a:rect l="l" t="t" r="r" b="b"/>
            <a:pathLst>
              <a:path w="85725" h="3809">
                <a:moveTo>
                  <a:pt x="85343" y="0"/>
                </a:moveTo>
                <a:lnTo>
                  <a:pt x="3047" y="0"/>
                </a:lnTo>
                <a:lnTo>
                  <a:pt x="0" y="3809"/>
                </a:lnTo>
                <a:lnTo>
                  <a:pt x="85343" y="0"/>
                </a:lnTo>
                <a:close/>
              </a:path>
            </a:pathLst>
          </a:custGeom>
          <a:solidFill>
            <a:srgbClr val="000000"/>
          </a:solidFill>
        </p:spPr>
        <p:txBody>
          <a:bodyPr wrap="square" lIns="0" tIns="0" rIns="0" bIns="0" rtlCol="0"/>
          <a:lstStyle/>
          <a:p>
            <a:endParaRPr/>
          </a:p>
        </p:txBody>
      </p:sp>
      <p:sp>
        <p:nvSpPr>
          <p:cNvPr id="1076" name="object 1076"/>
          <p:cNvSpPr/>
          <p:nvPr/>
        </p:nvSpPr>
        <p:spPr>
          <a:xfrm>
            <a:off x="4471671" y="8094350"/>
            <a:ext cx="88900" cy="3810"/>
          </a:xfrm>
          <a:custGeom>
            <a:avLst/>
            <a:gdLst/>
            <a:ahLst/>
            <a:cxnLst/>
            <a:rect l="l" t="t" r="r" b="b"/>
            <a:pathLst>
              <a:path w="88900" h="3809">
                <a:moveTo>
                  <a:pt x="85343" y="0"/>
                </a:moveTo>
                <a:lnTo>
                  <a:pt x="0" y="3809"/>
                </a:lnTo>
                <a:lnTo>
                  <a:pt x="88391" y="3809"/>
                </a:lnTo>
                <a:lnTo>
                  <a:pt x="85343" y="0"/>
                </a:lnTo>
                <a:close/>
              </a:path>
            </a:pathLst>
          </a:custGeom>
          <a:solidFill>
            <a:srgbClr val="000000"/>
          </a:solidFill>
        </p:spPr>
        <p:txBody>
          <a:bodyPr wrap="square" lIns="0" tIns="0" rIns="0" bIns="0" rtlCol="0"/>
          <a:lstStyle/>
          <a:p>
            <a:endParaRPr/>
          </a:p>
        </p:txBody>
      </p:sp>
      <p:sp>
        <p:nvSpPr>
          <p:cNvPr id="1077" name="object 1077"/>
          <p:cNvSpPr/>
          <p:nvPr/>
        </p:nvSpPr>
        <p:spPr>
          <a:xfrm>
            <a:off x="4471671" y="8094350"/>
            <a:ext cx="88900" cy="3810"/>
          </a:xfrm>
          <a:custGeom>
            <a:avLst/>
            <a:gdLst/>
            <a:ahLst/>
            <a:cxnLst/>
            <a:rect l="l" t="t" r="r" b="b"/>
            <a:pathLst>
              <a:path w="88900" h="3809">
                <a:moveTo>
                  <a:pt x="3047" y="0"/>
                </a:moveTo>
                <a:lnTo>
                  <a:pt x="0" y="3809"/>
                </a:lnTo>
                <a:lnTo>
                  <a:pt x="88391" y="3809"/>
                </a:lnTo>
                <a:lnTo>
                  <a:pt x="85343" y="0"/>
                </a:lnTo>
                <a:lnTo>
                  <a:pt x="3047" y="0"/>
                </a:lnTo>
              </a:path>
            </a:pathLst>
          </a:custGeom>
          <a:ln w="3175">
            <a:solidFill>
              <a:srgbClr val="000000"/>
            </a:solidFill>
          </a:ln>
        </p:spPr>
        <p:txBody>
          <a:bodyPr wrap="square" lIns="0" tIns="0" rIns="0" bIns="0" rtlCol="0"/>
          <a:lstStyle/>
          <a:p>
            <a:endParaRPr/>
          </a:p>
        </p:txBody>
      </p:sp>
      <p:sp>
        <p:nvSpPr>
          <p:cNvPr id="1078" name="object 1078"/>
          <p:cNvSpPr/>
          <p:nvPr/>
        </p:nvSpPr>
        <p:spPr>
          <a:xfrm>
            <a:off x="4557015" y="7884038"/>
            <a:ext cx="3175" cy="214629"/>
          </a:xfrm>
          <a:custGeom>
            <a:avLst/>
            <a:gdLst/>
            <a:ahLst/>
            <a:cxnLst/>
            <a:rect l="l" t="t" r="r" b="b"/>
            <a:pathLst>
              <a:path w="3175" h="214629">
                <a:moveTo>
                  <a:pt x="0" y="0"/>
                </a:moveTo>
                <a:lnTo>
                  <a:pt x="0" y="210312"/>
                </a:lnTo>
                <a:lnTo>
                  <a:pt x="3047" y="214122"/>
                </a:lnTo>
                <a:lnTo>
                  <a:pt x="0" y="0"/>
                </a:lnTo>
                <a:close/>
              </a:path>
            </a:pathLst>
          </a:custGeom>
          <a:solidFill>
            <a:srgbClr val="000000"/>
          </a:solidFill>
        </p:spPr>
        <p:txBody>
          <a:bodyPr wrap="square" lIns="0" tIns="0" rIns="0" bIns="0" rtlCol="0"/>
          <a:lstStyle/>
          <a:p>
            <a:endParaRPr/>
          </a:p>
        </p:txBody>
      </p:sp>
      <p:sp>
        <p:nvSpPr>
          <p:cNvPr id="1079" name="object 1079"/>
          <p:cNvSpPr/>
          <p:nvPr/>
        </p:nvSpPr>
        <p:spPr>
          <a:xfrm>
            <a:off x="4557015" y="7880229"/>
            <a:ext cx="3175" cy="218440"/>
          </a:xfrm>
          <a:custGeom>
            <a:avLst/>
            <a:gdLst/>
            <a:ahLst/>
            <a:cxnLst/>
            <a:rect l="l" t="t" r="r" b="b"/>
            <a:pathLst>
              <a:path w="3175" h="218440">
                <a:moveTo>
                  <a:pt x="3047" y="0"/>
                </a:moveTo>
                <a:lnTo>
                  <a:pt x="0" y="3810"/>
                </a:lnTo>
                <a:lnTo>
                  <a:pt x="3047" y="217931"/>
                </a:lnTo>
                <a:lnTo>
                  <a:pt x="3047" y="0"/>
                </a:lnTo>
                <a:close/>
              </a:path>
            </a:pathLst>
          </a:custGeom>
          <a:solidFill>
            <a:srgbClr val="000000"/>
          </a:solidFill>
        </p:spPr>
        <p:txBody>
          <a:bodyPr wrap="square" lIns="0" tIns="0" rIns="0" bIns="0" rtlCol="0"/>
          <a:lstStyle/>
          <a:p>
            <a:endParaRPr/>
          </a:p>
        </p:txBody>
      </p:sp>
      <p:sp>
        <p:nvSpPr>
          <p:cNvPr id="1080" name="object 1080"/>
          <p:cNvSpPr/>
          <p:nvPr/>
        </p:nvSpPr>
        <p:spPr>
          <a:xfrm>
            <a:off x="4557015" y="7880229"/>
            <a:ext cx="3175" cy="218440"/>
          </a:xfrm>
          <a:custGeom>
            <a:avLst/>
            <a:gdLst/>
            <a:ahLst/>
            <a:cxnLst/>
            <a:rect l="l" t="t" r="r" b="b"/>
            <a:pathLst>
              <a:path w="3175" h="218440">
                <a:moveTo>
                  <a:pt x="0" y="214122"/>
                </a:moveTo>
                <a:lnTo>
                  <a:pt x="3047" y="217931"/>
                </a:lnTo>
                <a:lnTo>
                  <a:pt x="3047" y="0"/>
                </a:lnTo>
                <a:lnTo>
                  <a:pt x="0" y="3810"/>
                </a:lnTo>
                <a:lnTo>
                  <a:pt x="0" y="214122"/>
                </a:lnTo>
              </a:path>
            </a:pathLst>
          </a:custGeom>
          <a:ln w="3175">
            <a:solidFill>
              <a:srgbClr val="000000"/>
            </a:solidFill>
          </a:ln>
        </p:spPr>
        <p:txBody>
          <a:bodyPr wrap="square" lIns="0" tIns="0" rIns="0" bIns="0" rtlCol="0"/>
          <a:lstStyle/>
          <a:p>
            <a:endParaRPr/>
          </a:p>
        </p:txBody>
      </p:sp>
      <p:sp>
        <p:nvSpPr>
          <p:cNvPr id="1081" name="object 1081"/>
          <p:cNvSpPr/>
          <p:nvPr/>
        </p:nvSpPr>
        <p:spPr>
          <a:xfrm>
            <a:off x="4473194" y="7880229"/>
            <a:ext cx="86995" cy="3810"/>
          </a:xfrm>
          <a:custGeom>
            <a:avLst/>
            <a:gdLst/>
            <a:ahLst/>
            <a:cxnLst/>
            <a:rect l="l" t="t" r="r" b="b"/>
            <a:pathLst>
              <a:path w="86994" h="3809">
                <a:moveTo>
                  <a:pt x="86868" y="0"/>
                </a:moveTo>
                <a:lnTo>
                  <a:pt x="0" y="3810"/>
                </a:lnTo>
                <a:lnTo>
                  <a:pt x="83820" y="3810"/>
                </a:lnTo>
                <a:lnTo>
                  <a:pt x="86868" y="0"/>
                </a:lnTo>
                <a:close/>
              </a:path>
            </a:pathLst>
          </a:custGeom>
          <a:solidFill>
            <a:srgbClr val="000000"/>
          </a:solidFill>
        </p:spPr>
        <p:txBody>
          <a:bodyPr wrap="square" lIns="0" tIns="0" rIns="0" bIns="0" rtlCol="0"/>
          <a:lstStyle/>
          <a:p>
            <a:endParaRPr/>
          </a:p>
        </p:txBody>
      </p:sp>
      <p:sp>
        <p:nvSpPr>
          <p:cNvPr id="1082" name="object 1082"/>
          <p:cNvSpPr/>
          <p:nvPr/>
        </p:nvSpPr>
        <p:spPr>
          <a:xfrm>
            <a:off x="4473194" y="7880229"/>
            <a:ext cx="86995" cy="3810"/>
          </a:xfrm>
          <a:custGeom>
            <a:avLst/>
            <a:gdLst/>
            <a:ahLst/>
            <a:cxnLst/>
            <a:rect l="l" t="t" r="r" b="b"/>
            <a:pathLst>
              <a:path w="86994" h="3809">
                <a:moveTo>
                  <a:pt x="86868" y="0"/>
                </a:moveTo>
                <a:lnTo>
                  <a:pt x="0" y="0"/>
                </a:lnTo>
                <a:lnTo>
                  <a:pt x="0" y="3810"/>
                </a:lnTo>
                <a:lnTo>
                  <a:pt x="86868" y="0"/>
                </a:lnTo>
                <a:close/>
              </a:path>
            </a:pathLst>
          </a:custGeom>
          <a:solidFill>
            <a:srgbClr val="000000"/>
          </a:solidFill>
        </p:spPr>
        <p:txBody>
          <a:bodyPr wrap="square" lIns="0" tIns="0" rIns="0" bIns="0" rtlCol="0"/>
          <a:lstStyle/>
          <a:p>
            <a:endParaRPr/>
          </a:p>
        </p:txBody>
      </p:sp>
      <p:sp>
        <p:nvSpPr>
          <p:cNvPr id="1083" name="object 1083"/>
          <p:cNvSpPr/>
          <p:nvPr/>
        </p:nvSpPr>
        <p:spPr>
          <a:xfrm>
            <a:off x="4473194" y="7880229"/>
            <a:ext cx="86995" cy="3810"/>
          </a:xfrm>
          <a:custGeom>
            <a:avLst/>
            <a:gdLst/>
            <a:ahLst/>
            <a:cxnLst/>
            <a:rect l="l" t="t" r="r" b="b"/>
            <a:pathLst>
              <a:path w="86994" h="3809">
                <a:moveTo>
                  <a:pt x="83820" y="3810"/>
                </a:moveTo>
                <a:lnTo>
                  <a:pt x="86868" y="0"/>
                </a:lnTo>
                <a:lnTo>
                  <a:pt x="0" y="0"/>
                </a:lnTo>
                <a:lnTo>
                  <a:pt x="0" y="3810"/>
                </a:lnTo>
                <a:lnTo>
                  <a:pt x="83820" y="3810"/>
                </a:lnTo>
              </a:path>
            </a:pathLst>
          </a:custGeom>
          <a:ln w="3175">
            <a:solidFill>
              <a:srgbClr val="000000"/>
            </a:solidFill>
          </a:ln>
        </p:spPr>
        <p:txBody>
          <a:bodyPr wrap="square" lIns="0" tIns="0" rIns="0" bIns="0" rtlCol="0"/>
          <a:lstStyle/>
          <a:p>
            <a:endParaRPr/>
          </a:p>
        </p:txBody>
      </p:sp>
      <p:sp>
        <p:nvSpPr>
          <p:cNvPr id="1084" name="object 1084"/>
          <p:cNvSpPr/>
          <p:nvPr/>
        </p:nvSpPr>
        <p:spPr>
          <a:xfrm>
            <a:off x="4473194" y="8578983"/>
            <a:ext cx="86995" cy="3810"/>
          </a:xfrm>
          <a:custGeom>
            <a:avLst/>
            <a:gdLst/>
            <a:ahLst/>
            <a:cxnLst/>
            <a:rect l="l" t="t" r="r" b="b"/>
            <a:pathLst>
              <a:path w="86994" h="3809">
                <a:moveTo>
                  <a:pt x="86868" y="0"/>
                </a:moveTo>
                <a:lnTo>
                  <a:pt x="0" y="0"/>
                </a:lnTo>
                <a:lnTo>
                  <a:pt x="0" y="3810"/>
                </a:lnTo>
                <a:lnTo>
                  <a:pt x="86868" y="0"/>
                </a:lnTo>
                <a:close/>
              </a:path>
            </a:pathLst>
          </a:custGeom>
          <a:solidFill>
            <a:srgbClr val="000000"/>
          </a:solidFill>
        </p:spPr>
        <p:txBody>
          <a:bodyPr wrap="square" lIns="0" tIns="0" rIns="0" bIns="0" rtlCol="0"/>
          <a:lstStyle/>
          <a:p>
            <a:endParaRPr/>
          </a:p>
        </p:txBody>
      </p:sp>
      <p:sp>
        <p:nvSpPr>
          <p:cNvPr id="1085" name="object 1085"/>
          <p:cNvSpPr/>
          <p:nvPr/>
        </p:nvSpPr>
        <p:spPr>
          <a:xfrm>
            <a:off x="4473194" y="8578983"/>
            <a:ext cx="86995" cy="3810"/>
          </a:xfrm>
          <a:custGeom>
            <a:avLst/>
            <a:gdLst/>
            <a:ahLst/>
            <a:cxnLst/>
            <a:rect l="l" t="t" r="r" b="b"/>
            <a:pathLst>
              <a:path w="86994" h="3809">
                <a:moveTo>
                  <a:pt x="86868" y="0"/>
                </a:moveTo>
                <a:lnTo>
                  <a:pt x="0" y="3810"/>
                </a:lnTo>
                <a:lnTo>
                  <a:pt x="83820" y="3810"/>
                </a:lnTo>
                <a:lnTo>
                  <a:pt x="86868" y="0"/>
                </a:lnTo>
                <a:close/>
              </a:path>
            </a:pathLst>
          </a:custGeom>
          <a:solidFill>
            <a:srgbClr val="000000"/>
          </a:solidFill>
        </p:spPr>
        <p:txBody>
          <a:bodyPr wrap="square" lIns="0" tIns="0" rIns="0" bIns="0" rtlCol="0"/>
          <a:lstStyle/>
          <a:p>
            <a:endParaRPr/>
          </a:p>
        </p:txBody>
      </p:sp>
      <p:sp>
        <p:nvSpPr>
          <p:cNvPr id="1086" name="object 1086"/>
          <p:cNvSpPr/>
          <p:nvPr/>
        </p:nvSpPr>
        <p:spPr>
          <a:xfrm>
            <a:off x="4473194" y="8578983"/>
            <a:ext cx="86995" cy="3810"/>
          </a:xfrm>
          <a:custGeom>
            <a:avLst/>
            <a:gdLst/>
            <a:ahLst/>
            <a:cxnLst/>
            <a:rect l="l" t="t" r="r" b="b"/>
            <a:pathLst>
              <a:path w="86994" h="3809">
                <a:moveTo>
                  <a:pt x="0" y="0"/>
                </a:moveTo>
                <a:lnTo>
                  <a:pt x="0" y="3810"/>
                </a:lnTo>
                <a:lnTo>
                  <a:pt x="83820" y="3810"/>
                </a:lnTo>
                <a:lnTo>
                  <a:pt x="86868" y="0"/>
                </a:lnTo>
                <a:lnTo>
                  <a:pt x="0" y="0"/>
                </a:lnTo>
              </a:path>
            </a:pathLst>
          </a:custGeom>
          <a:ln w="3175">
            <a:solidFill>
              <a:srgbClr val="000000"/>
            </a:solidFill>
          </a:ln>
        </p:spPr>
        <p:txBody>
          <a:bodyPr wrap="square" lIns="0" tIns="0" rIns="0" bIns="0" rtlCol="0"/>
          <a:lstStyle/>
          <a:p>
            <a:endParaRPr/>
          </a:p>
        </p:txBody>
      </p:sp>
      <p:sp>
        <p:nvSpPr>
          <p:cNvPr id="1087" name="object 1087"/>
          <p:cNvSpPr/>
          <p:nvPr/>
        </p:nvSpPr>
        <p:spPr>
          <a:xfrm>
            <a:off x="4557015" y="8578983"/>
            <a:ext cx="3175" cy="218440"/>
          </a:xfrm>
          <a:custGeom>
            <a:avLst/>
            <a:gdLst/>
            <a:ahLst/>
            <a:cxnLst/>
            <a:rect l="l" t="t" r="r" b="b"/>
            <a:pathLst>
              <a:path w="3175" h="218440">
                <a:moveTo>
                  <a:pt x="3047" y="0"/>
                </a:moveTo>
                <a:lnTo>
                  <a:pt x="0" y="3810"/>
                </a:lnTo>
                <a:lnTo>
                  <a:pt x="3047" y="217932"/>
                </a:lnTo>
                <a:lnTo>
                  <a:pt x="3047" y="0"/>
                </a:lnTo>
                <a:close/>
              </a:path>
            </a:pathLst>
          </a:custGeom>
          <a:solidFill>
            <a:srgbClr val="000000"/>
          </a:solidFill>
        </p:spPr>
        <p:txBody>
          <a:bodyPr wrap="square" lIns="0" tIns="0" rIns="0" bIns="0" rtlCol="0"/>
          <a:lstStyle/>
          <a:p>
            <a:endParaRPr/>
          </a:p>
        </p:txBody>
      </p:sp>
      <p:sp>
        <p:nvSpPr>
          <p:cNvPr id="1088" name="object 1088"/>
          <p:cNvSpPr/>
          <p:nvPr/>
        </p:nvSpPr>
        <p:spPr>
          <a:xfrm>
            <a:off x="4557015" y="8582793"/>
            <a:ext cx="3175" cy="214629"/>
          </a:xfrm>
          <a:custGeom>
            <a:avLst/>
            <a:gdLst/>
            <a:ahLst/>
            <a:cxnLst/>
            <a:rect l="l" t="t" r="r" b="b"/>
            <a:pathLst>
              <a:path w="3175" h="214629">
                <a:moveTo>
                  <a:pt x="0" y="0"/>
                </a:moveTo>
                <a:lnTo>
                  <a:pt x="0" y="210311"/>
                </a:lnTo>
                <a:lnTo>
                  <a:pt x="3047" y="214121"/>
                </a:lnTo>
                <a:lnTo>
                  <a:pt x="0" y="0"/>
                </a:lnTo>
                <a:close/>
              </a:path>
            </a:pathLst>
          </a:custGeom>
          <a:solidFill>
            <a:srgbClr val="000000"/>
          </a:solidFill>
        </p:spPr>
        <p:txBody>
          <a:bodyPr wrap="square" lIns="0" tIns="0" rIns="0" bIns="0" rtlCol="0"/>
          <a:lstStyle/>
          <a:p>
            <a:endParaRPr/>
          </a:p>
        </p:txBody>
      </p:sp>
      <p:sp>
        <p:nvSpPr>
          <p:cNvPr id="1089" name="object 1089"/>
          <p:cNvSpPr/>
          <p:nvPr/>
        </p:nvSpPr>
        <p:spPr>
          <a:xfrm>
            <a:off x="4557015" y="8578983"/>
            <a:ext cx="3175" cy="218440"/>
          </a:xfrm>
          <a:custGeom>
            <a:avLst/>
            <a:gdLst/>
            <a:ahLst/>
            <a:cxnLst/>
            <a:rect l="l" t="t" r="r" b="b"/>
            <a:pathLst>
              <a:path w="3175" h="218440">
                <a:moveTo>
                  <a:pt x="3047" y="0"/>
                </a:moveTo>
                <a:lnTo>
                  <a:pt x="0" y="3810"/>
                </a:lnTo>
                <a:lnTo>
                  <a:pt x="0" y="214122"/>
                </a:lnTo>
                <a:lnTo>
                  <a:pt x="3047" y="217932"/>
                </a:lnTo>
                <a:lnTo>
                  <a:pt x="3047" y="0"/>
                </a:lnTo>
              </a:path>
            </a:pathLst>
          </a:custGeom>
          <a:ln w="3175">
            <a:solidFill>
              <a:srgbClr val="000000"/>
            </a:solidFill>
          </a:ln>
        </p:spPr>
        <p:txBody>
          <a:bodyPr wrap="square" lIns="0" tIns="0" rIns="0" bIns="0" rtlCol="0"/>
          <a:lstStyle/>
          <a:p>
            <a:endParaRPr/>
          </a:p>
        </p:txBody>
      </p:sp>
      <p:sp>
        <p:nvSpPr>
          <p:cNvPr id="1090" name="object 1090"/>
          <p:cNvSpPr/>
          <p:nvPr/>
        </p:nvSpPr>
        <p:spPr>
          <a:xfrm>
            <a:off x="4471671" y="8793105"/>
            <a:ext cx="88900" cy="3810"/>
          </a:xfrm>
          <a:custGeom>
            <a:avLst/>
            <a:gdLst/>
            <a:ahLst/>
            <a:cxnLst/>
            <a:rect l="l" t="t" r="r" b="b"/>
            <a:pathLst>
              <a:path w="88900" h="3809">
                <a:moveTo>
                  <a:pt x="85343" y="0"/>
                </a:moveTo>
                <a:lnTo>
                  <a:pt x="0" y="3810"/>
                </a:lnTo>
                <a:lnTo>
                  <a:pt x="88391" y="3810"/>
                </a:lnTo>
                <a:lnTo>
                  <a:pt x="85343" y="0"/>
                </a:lnTo>
                <a:close/>
              </a:path>
            </a:pathLst>
          </a:custGeom>
          <a:solidFill>
            <a:srgbClr val="000000"/>
          </a:solidFill>
        </p:spPr>
        <p:txBody>
          <a:bodyPr wrap="square" lIns="0" tIns="0" rIns="0" bIns="0" rtlCol="0"/>
          <a:lstStyle/>
          <a:p>
            <a:endParaRPr/>
          </a:p>
        </p:txBody>
      </p:sp>
      <p:sp>
        <p:nvSpPr>
          <p:cNvPr id="1091" name="object 1091"/>
          <p:cNvSpPr/>
          <p:nvPr/>
        </p:nvSpPr>
        <p:spPr>
          <a:xfrm>
            <a:off x="4471671" y="8793105"/>
            <a:ext cx="85725" cy="3810"/>
          </a:xfrm>
          <a:custGeom>
            <a:avLst/>
            <a:gdLst/>
            <a:ahLst/>
            <a:cxnLst/>
            <a:rect l="l" t="t" r="r" b="b"/>
            <a:pathLst>
              <a:path w="85725" h="3809">
                <a:moveTo>
                  <a:pt x="85343" y="0"/>
                </a:moveTo>
                <a:lnTo>
                  <a:pt x="3047" y="0"/>
                </a:lnTo>
                <a:lnTo>
                  <a:pt x="0" y="3810"/>
                </a:lnTo>
                <a:lnTo>
                  <a:pt x="85343" y="0"/>
                </a:lnTo>
                <a:close/>
              </a:path>
            </a:pathLst>
          </a:custGeom>
          <a:solidFill>
            <a:srgbClr val="000000"/>
          </a:solidFill>
        </p:spPr>
        <p:txBody>
          <a:bodyPr wrap="square" lIns="0" tIns="0" rIns="0" bIns="0" rtlCol="0"/>
          <a:lstStyle/>
          <a:p>
            <a:endParaRPr/>
          </a:p>
        </p:txBody>
      </p:sp>
      <p:sp>
        <p:nvSpPr>
          <p:cNvPr id="1092" name="object 1092"/>
          <p:cNvSpPr/>
          <p:nvPr/>
        </p:nvSpPr>
        <p:spPr>
          <a:xfrm>
            <a:off x="4471671" y="8793105"/>
            <a:ext cx="88900" cy="3810"/>
          </a:xfrm>
          <a:custGeom>
            <a:avLst/>
            <a:gdLst/>
            <a:ahLst/>
            <a:cxnLst/>
            <a:rect l="l" t="t" r="r" b="b"/>
            <a:pathLst>
              <a:path w="88900" h="3809">
                <a:moveTo>
                  <a:pt x="88391" y="3810"/>
                </a:moveTo>
                <a:lnTo>
                  <a:pt x="85343" y="0"/>
                </a:lnTo>
                <a:lnTo>
                  <a:pt x="3047" y="0"/>
                </a:lnTo>
                <a:lnTo>
                  <a:pt x="0" y="3810"/>
                </a:lnTo>
                <a:lnTo>
                  <a:pt x="88391" y="3810"/>
                </a:lnTo>
              </a:path>
            </a:pathLst>
          </a:custGeom>
          <a:ln w="3175">
            <a:solidFill>
              <a:srgbClr val="000000"/>
            </a:solidFill>
          </a:ln>
        </p:spPr>
        <p:txBody>
          <a:bodyPr wrap="square" lIns="0" tIns="0" rIns="0" bIns="0" rtlCol="0"/>
          <a:lstStyle/>
          <a:p>
            <a:endParaRPr/>
          </a:p>
        </p:txBody>
      </p:sp>
      <p:sp>
        <p:nvSpPr>
          <p:cNvPr id="1093" name="object 1093"/>
          <p:cNvSpPr/>
          <p:nvPr/>
        </p:nvSpPr>
        <p:spPr>
          <a:xfrm>
            <a:off x="4471671" y="8581269"/>
            <a:ext cx="3175" cy="215900"/>
          </a:xfrm>
          <a:custGeom>
            <a:avLst/>
            <a:gdLst/>
            <a:ahLst/>
            <a:cxnLst/>
            <a:rect l="l" t="t" r="r" b="b"/>
            <a:pathLst>
              <a:path w="3175" h="215900">
                <a:moveTo>
                  <a:pt x="0" y="0"/>
                </a:moveTo>
                <a:lnTo>
                  <a:pt x="0" y="215645"/>
                </a:lnTo>
                <a:lnTo>
                  <a:pt x="3047" y="211835"/>
                </a:lnTo>
                <a:lnTo>
                  <a:pt x="0" y="0"/>
                </a:lnTo>
                <a:close/>
              </a:path>
            </a:pathLst>
          </a:custGeom>
          <a:solidFill>
            <a:srgbClr val="000000"/>
          </a:solidFill>
        </p:spPr>
        <p:txBody>
          <a:bodyPr wrap="square" lIns="0" tIns="0" rIns="0" bIns="0" rtlCol="0"/>
          <a:lstStyle/>
          <a:p>
            <a:endParaRPr/>
          </a:p>
        </p:txBody>
      </p:sp>
      <p:sp>
        <p:nvSpPr>
          <p:cNvPr id="1094" name="object 1094"/>
          <p:cNvSpPr/>
          <p:nvPr/>
        </p:nvSpPr>
        <p:spPr>
          <a:xfrm>
            <a:off x="4471671" y="8581269"/>
            <a:ext cx="3175" cy="212090"/>
          </a:xfrm>
          <a:custGeom>
            <a:avLst/>
            <a:gdLst/>
            <a:ahLst/>
            <a:cxnLst/>
            <a:rect l="l" t="t" r="r" b="b"/>
            <a:pathLst>
              <a:path w="3175" h="212090">
                <a:moveTo>
                  <a:pt x="3047" y="0"/>
                </a:moveTo>
                <a:lnTo>
                  <a:pt x="0" y="0"/>
                </a:lnTo>
                <a:lnTo>
                  <a:pt x="3047" y="211835"/>
                </a:lnTo>
                <a:lnTo>
                  <a:pt x="3047" y="0"/>
                </a:lnTo>
                <a:close/>
              </a:path>
            </a:pathLst>
          </a:custGeom>
          <a:solidFill>
            <a:srgbClr val="000000"/>
          </a:solidFill>
        </p:spPr>
        <p:txBody>
          <a:bodyPr wrap="square" lIns="0" tIns="0" rIns="0" bIns="0" rtlCol="0"/>
          <a:lstStyle/>
          <a:p>
            <a:endParaRPr/>
          </a:p>
        </p:txBody>
      </p:sp>
      <p:sp>
        <p:nvSpPr>
          <p:cNvPr id="1095" name="object 1095"/>
          <p:cNvSpPr/>
          <p:nvPr/>
        </p:nvSpPr>
        <p:spPr>
          <a:xfrm>
            <a:off x="4471671" y="8581269"/>
            <a:ext cx="3175" cy="215900"/>
          </a:xfrm>
          <a:custGeom>
            <a:avLst/>
            <a:gdLst/>
            <a:ahLst/>
            <a:cxnLst/>
            <a:rect l="l" t="t" r="r" b="b"/>
            <a:pathLst>
              <a:path w="3175" h="215900">
                <a:moveTo>
                  <a:pt x="0" y="215645"/>
                </a:moveTo>
                <a:lnTo>
                  <a:pt x="3047" y="211835"/>
                </a:lnTo>
                <a:lnTo>
                  <a:pt x="3047" y="0"/>
                </a:lnTo>
                <a:lnTo>
                  <a:pt x="0" y="0"/>
                </a:lnTo>
                <a:lnTo>
                  <a:pt x="0" y="215645"/>
                </a:lnTo>
              </a:path>
            </a:pathLst>
          </a:custGeom>
          <a:ln w="3175">
            <a:solidFill>
              <a:srgbClr val="000000"/>
            </a:solidFill>
          </a:ln>
        </p:spPr>
        <p:txBody>
          <a:bodyPr wrap="square" lIns="0" tIns="0" rIns="0" bIns="0" rtlCol="0"/>
          <a:lstStyle/>
          <a:p>
            <a:endParaRPr/>
          </a:p>
        </p:txBody>
      </p:sp>
      <p:sp>
        <p:nvSpPr>
          <p:cNvPr id="1096" name="object 1096"/>
          <p:cNvSpPr/>
          <p:nvPr/>
        </p:nvSpPr>
        <p:spPr>
          <a:xfrm>
            <a:off x="4721606" y="8578983"/>
            <a:ext cx="86995" cy="3810"/>
          </a:xfrm>
          <a:custGeom>
            <a:avLst/>
            <a:gdLst/>
            <a:ahLst/>
            <a:cxnLst/>
            <a:rect l="l" t="t" r="r" b="b"/>
            <a:pathLst>
              <a:path w="86994" h="3809">
                <a:moveTo>
                  <a:pt x="86868" y="0"/>
                </a:moveTo>
                <a:lnTo>
                  <a:pt x="0" y="0"/>
                </a:lnTo>
                <a:lnTo>
                  <a:pt x="0" y="3810"/>
                </a:lnTo>
                <a:lnTo>
                  <a:pt x="86868" y="0"/>
                </a:lnTo>
                <a:close/>
              </a:path>
            </a:pathLst>
          </a:custGeom>
          <a:solidFill>
            <a:srgbClr val="000000"/>
          </a:solidFill>
        </p:spPr>
        <p:txBody>
          <a:bodyPr wrap="square" lIns="0" tIns="0" rIns="0" bIns="0" rtlCol="0"/>
          <a:lstStyle/>
          <a:p>
            <a:endParaRPr/>
          </a:p>
        </p:txBody>
      </p:sp>
      <p:sp>
        <p:nvSpPr>
          <p:cNvPr id="1097" name="object 1097"/>
          <p:cNvSpPr/>
          <p:nvPr/>
        </p:nvSpPr>
        <p:spPr>
          <a:xfrm>
            <a:off x="4721606" y="8578983"/>
            <a:ext cx="86995" cy="3810"/>
          </a:xfrm>
          <a:custGeom>
            <a:avLst/>
            <a:gdLst/>
            <a:ahLst/>
            <a:cxnLst/>
            <a:rect l="l" t="t" r="r" b="b"/>
            <a:pathLst>
              <a:path w="86994" h="3809">
                <a:moveTo>
                  <a:pt x="86868" y="0"/>
                </a:moveTo>
                <a:lnTo>
                  <a:pt x="0" y="3810"/>
                </a:lnTo>
                <a:lnTo>
                  <a:pt x="83820" y="3810"/>
                </a:lnTo>
                <a:lnTo>
                  <a:pt x="86868" y="0"/>
                </a:lnTo>
                <a:close/>
              </a:path>
            </a:pathLst>
          </a:custGeom>
          <a:solidFill>
            <a:srgbClr val="000000"/>
          </a:solidFill>
        </p:spPr>
        <p:txBody>
          <a:bodyPr wrap="square" lIns="0" tIns="0" rIns="0" bIns="0" rtlCol="0"/>
          <a:lstStyle/>
          <a:p>
            <a:endParaRPr/>
          </a:p>
        </p:txBody>
      </p:sp>
      <p:sp>
        <p:nvSpPr>
          <p:cNvPr id="1098" name="object 1098"/>
          <p:cNvSpPr/>
          <p:nvPr/>
        </p:nvSpPr>
        <p:spPr>
          <a:xfrm>
            <a:off x="4721606" y="8578983"/>
            <a:ext cx="86995" cy="3810"/>
          </a:xfrm>
          <a:custGeom>
            <a:avLst/>
            <a:gdLst/>
            <a:ahLst/>
            <a:cxnLst/>
            <a:rect l="l" t="t" r="r" b="b"/>
            <a:pathLst>
              <a:path w="86994" h="3809">
                <a:moveTo>
                  <a:pt x="0" y="0"/>
                </a:moveTo>
                <a:lnTo>
                  <a:pt x="0" y="3810"/>
                </a:lnTo>
                <a:lnTo>
                  <a:pt x="83820" y="3810"/>
                </a:lnTo>
                <a:lnTo>
                  <a:pt x="86868" y="0"/>
                </a:lnTo>
                <a:lnTo>
                  <a:pt x="0" y="0"/>
                </a:lnTo>
              </a:path>
            </a:pathLst>
          </a:custGeom>
          <a:ln w="3175">
            <a:solidFill>
              <a:srgbClr val="000000"/>
            </a:solidFill>
          </a:ln>
        </p:spPr>
        <p:txBody>
          <a:bodyPr wrap="square" lIns="0" tIns="0" rIns="0" bIns="0" rtlCol="0"/>
          <a:lstStyle/>
          <a:p>
            <a:endParaRPr/>
          </a:p>
        </p:txBody>
      </p:sp>
      <p:sp>
        <p:nvSpPr>
          <p:cNvPr id="1099" name="object 1099"/>
          <p:cNvSpPr/>
          <p:nvPr/>
        </p:nvSpPr>
        <p:spPr>
          <a:xfrm>
            <a:off x="4805427" y="8578983"/>
            <a:ext cx="3175" cy="218440"/>
          </a:xfrm>
          <a:custGeom>
            <a:avLst/>
            <a:gdLst/>
            <a:ahLst/>
            <a:cxnLst/>
            <a:rect l="l" t="t" r="r" b="b"/>
            <a:pathLst>
              <a:path w="3175" h="218440">
                <a:moveTo>
                  <a:pt x="3047" y="0"/>
                </a:moveTo>
                <a:lnTo>
                  <a:pt x="0" y="3810"/>
                </a:lnTo>
                <a:lnTo>
                  <a:pt x="3047" y="217932"/>
                </a:lnTo>
                <a:lnTo>
                  <a:pt x="3047" y="0"/>
                </a:lnTo>
                <a:close/>
              </a:path>
            </a:pathLst>
          </a:custGeom>
          <a:solidFill>
            <a:srgbClr val="000000"/>
          </a:solidFill>
        </p:spPr>
        <p:txBody>
          <a:bodyPr wrap="square" lIns="0" tIns="0" rIns="0" bIns="0" rtlCol="0"/>
          <a:lstStyle/>
          <a:p>
            <a:endParaRPr/>
          </a:p>
        </p:txBody>
      </p:sp>
      <p:sp>
        <p:nvSpPr>
          <p:cNvPr id="1100" name="object 1100"/>
          <p:cNvSpPr/>
          <p:nvPr/>
        </p:nvSpPr>
        <p:spPr>
          <a:xfrm>
            <a:off x="4805427" y="8582793"/>
            <a:ext cx="3175" cy="214629"/>
          </a:xfrm>
          <a:custGeom>
            <a:avLst/>
            <a:gdLst/>
            <a:ahLst/>
            <a:cxnLst/>
            <a:rect l="l" t="t" r="r" b="b"/>
            <a:pathLst>
              <a:path w="3175" h="214629">
                <a:moveTo>
                  <a:pt x="0" y="0"/>
                </a:moveTo>
                <a:lnTo>
                  <a:pt x="0" y="210311"/>
                </a:lnTo>
                <a:lnTo>
                  <a:pt x="3047" y="214121"/>
                </a:lnTo>
                <a:lnTo>
                  <a:pt x="0" y="0"/>
                </a:lnTo>
                <a:close/>
              </a:path>
            </a:pathLst>
          </a:custGeom>
          <a:solidFill>
            <a:srgbClr val="000000"/>
          </a:solidFill>
        </p:spPr>
        <p:txBody>
          <a:bodyPr wrap="square" lIns="0" tIns="0" rIns="0" bIns="0" rtlCol="0"/>
          <a:lstStyle/>
          <a:p>
            <a:endParaRPr/>
          </a:p>
        </p:txBody>
      </p:sp>
      <p:sp>
        <p:nvSpPr>
          <p:cNvPr id="1101" name="object 1101"/>
          <p:cNvSpPr/>
          <p:nvPr/>
        </p:nvSpPr>
        <p:spPr>
          <a:xfrm>
            <a:off x="4805427" y="8578983"/>
            <a:ext cx="3175" cy="218440"/>
          </a:xfrm>
          <a:custGeom>
            <a:avLst/>
            <a:gdLst/>
            <a:ahLst/>
            <a:cxnLst/>
            <a:rect l="l" t="t" r="r" b="b"/>
            <a:pathLst>
              <a:path w="3175" h="218440">
                <a:moveTo>
                  <a:pt x="3047" y="0"/>
                </a:moveTo>
                <a:lnTo>
                  <a:pt x="0" y="3810"/>
                </a:lnTo>
                <a:lnTo>
                  <a:pt x="0" y="214122"/>
                </a:lnTo>
                <a:lnTo>
                  <a:pt x="3047" y="217932"/>
                </a:lnTo>
                <a:lnTo>
                  <a:pt x="3047" y="0"/>
                </a:lnTo>
              </a:path>
            </a:pathLst>
          </a:custGeom>
          <a:ln w="3175">
            <a:solidFill>
              <a:srgbClr val="000000"/>
            </a:solidFill>
          </a:ln>
        </p:spPr>
        <p:txBody>
          <a:bodyPr wrap="square" lIns="0" tIns="0" rIns="0" bIns="0" rtlCol="0"/>
          <a:lstStyle/>
          <a:p>
            <a:endParaRPr/>
          </a:p>
        </p:txBody>
      </p:sp>
      <p:sp>
        <p:nvSpPr>
          <p:cNvPr id="1102" name="object 1102"/>
          <p:cNvSpPr/>
          <p:nvPr/>
        </p:nvSpPr>
        <p:spPr>
          <a:xfrm>
            <a:off x="4720083" y="8793105"/>
            <a:ext cx="88900" cy="3810"/>
          </a:xfrm>
          <a:custGeom>
            <a:avLst/>
            <a:gdLst/>
            <a:ahLst/>
            <a:cxnLst/>
            <a:rect l="l" t="t" r="r" b="b"/>
            <a:pathLst>
              <a:path w="88900" h="3809">
                <a:moveTo>
                  <a:pt x="85343" y="0"/>
                </a:moveTo>
                <a:lnTo>
                  <a:pt x="0" y="3810"/>
                </a:lnTo>
                <a:lnTo>
                  <a:pt x="88391" y="3810"/>
                </a:lnTo>
                <a:lnTo>
                  <a:pt x="85343" y="0"/>
                </a:lnTo>
                <a:close/>
              </a:path>
            </a:pathLst>
          </a:custGeom>
          <a:solidFill>
            <a:srgbClr val="000000"/>
          </a:solidFill>
        </p:spPr>
        <p:txBody>
          <a:bodyPr wrap="square" lIns="0" tIns="0" rIns="0" bIns="0" rtlCol="0"/>
          <a:lstStyle/>
          <a:p>
            <a:endParaRPr/>
          </a:p>
        </p:txBody>
      </p:sp>
      <p:sp>
        <p:nvSpPr>
          <p:cNvPr id="1103" name="object 1103"/>
          <p:cNvSpPr/>
          <p:nvPr/>
        </p:nvSpPr>
        <p:spPr>
          <a:xfrm>
            <a:off x="4720083" y="8793105"/>
            <a:ext cx="85725" cy="3810"/>
          </a:xfrm>
          <a:custGeom>
            <a:avLst/>
            <a:gdLst/>
            <a:ahLst/>
            <a:cxnLst/>
            <a:rect l="l" t="t" r="r" b="b"/>
            <a:pathLst>
              <a:path w="85725" h="3809">
                <a:moveTo>
                  <a:pt x="85343" y="0"/>
                </a:moveTo>
                <a:lnTo>
                  <a:pt x="3047" y="0"/>
                </a:lnTo>
                <a:lnTo>
                  <a:pt x="0" y="3810"/>
                </a:lnTo>
                <a:lnTo>
                  <a:pt x="85343" y="0"/>
                </a:lnTo>
                <a:close/>
              </a:path>
            </a:pathLst>
          </a:custGeom>
          <a:solidFill>
            <a:srgbClr val="000000"/>
          </a:solidFill>
        </p:spPr>
        <p:txBody>
          <a:bodyPr wrap="square" lIns="0" tIns="0" rIns="0" bIns="0" rtlCol="0"/>
          <a:lstStyle/>
          <a:p>
            <a:endParaRPr/>
          </a:p>
        </p:txBody>
      </p:sp>
      <p:sp>
        <p:nvSpPr>
          <p:cNvPr id="1104" name="object 1104"/>
          <p:cNvSpPr/>
          <p:nvPr/>
        </p:nvSpPr>
        <p:spPr>
          <a:xfrm>
            <a:off x="4720083" y="8793105"/>
            <a:ext cx="88900" cy="3810"/>
          </a:xfrm>
          <a:custGeom>
            <a:avLst/>
            <a:gdLst/>
            <a:ahLst/>
            <a:cxnLst/>
            <a:rect l="l" t="t" r="r" b="b"/>
            <a:pathLst>
              <a:path w="88900" h="3809">
                <a:moveTo>
                  <a:pt x="88391" y="3810"/>
                </a:moveTo>
                <a:lnTo>
                  <a:pt x="85343" y="0"/>
                </a:lnTo>
                <a:lnTo>
                  <a:pt x="3047" y="0"/>
                </a:lnTo>
                <a:lnTo>
                  <a:pt x="0" y="3810"/>
                </a:lnTo>
                <a:lnTo>
                  <a:pt x="88391" y="3810"/>
                </a:lnTo>
              </a:path>
            </a:pathLst>
          </a:custGeom>
          <a:ln w="3175">
            <a:solidFill>
              <a:srgbClr val="000000"/>
            </a:solidFill>
          </a:ln>
        </p:spPr>
        <p:txBody>
          <a:bodyPr wrap="square" lIns="0" tIns="0" rIns="0" bIns="0" rtlCol="0"/>
          <a:lstStyle/>
          <a:p>
            <a:endParaRPr/>
          </a:p>
        </p:txBody>
      </p:sp>
      <p:sp>
        <p:nvSpPr>
          <p:cNvPr id="1105" name="object 1105"/>
          <p:cNvSpPr/>
          <p:nvPr/>
        </p:nvSpPr>
        <p:spPr>
          <a:xfrm>
            <a:off x="4720083" y="8581269"/>
            <a:ext cx="3175" cy="215900"/>
          </a:xfrm>
          <a:custGeom>
            <a:avLst/>
            <a:gdLst/>
            <a:ahLst/>
            <a:cxnLst/>
            <a:rect l="l" t="t" r="r" b="b"/>
            <a:pathLst>
              <a:path w="3175" h="215900">
                <a:moveTo>
                  <a:pt x="0" y="0"/>
                </a:moveTo>
                <a:lnTo>
                  <a:pt x="0" y="215645"/>
                </a:lnTo>
                <a:lnTo>
                  <a:pt x="3047" y="211835"/>
                </a:lnTo>
                <a:lnTo>
                  <a:pt x="0" y="0"/>
                </a:lnTo>
                <a:close/>
              </a:path>
            </a:pathLst>
          </a:custGeom>
          <a:solidFill>
            <a:srgbClr val="000000"/>
          </a:solidFill>
        </p:spPr>
        <p:txBody>
          <a:bodyPr wrap="square" lIns="0" tIns="0" rIns="0" bIns="0" rtlCol="0"/>
          <a:lstStyle/>
          <a:p>
            <a:endParaRPr/>
          </a:p>
        </p:txBody>
      </p:sp>
      <p:sp>
        <p:nvSpPr>
          <p:cNvPr id="1106" name="object 1106"/>
          <p:cNvSpPr/>
          <p:nvPr/>
        </p:nvSpPr>
        <p:spPr>
          <a:xfrm>
            <a:off x="4720083" y="8581269"/>
            <a:ext cx="3175" cy="212090"/>
          </a:xfrm>
          <a:custGeom>
            <a:avLst/>
            <a:gdLst/>
            <a:ahLst/>
            <a:cxnLst/>
            <a:rect l="l" t="t" r="r" b="b"/>
            <a:pathLst>
              <a:path w="3175" h="212090">
                <a:moveTo>
                  <a:pt x="3047" y="0"/>
                </a:moveTo>
                <a:lnTo>
                  <a:pt x="0" y="0"/>
                </a:lnTo>
                <a:lnTo>
                  <a:pt x="3047" y="211835"/>
                </a:lnTo>
                <a:lnTo>
                  <a:pt x="3047" y="0"/>
                </a:lnTo>
                <a:close/>
              </a:path>
            </a:pathLst>
          </a:custGeom>
          <a:solidFill>
            <a:srgbClr val="000000"/>
          </a:solidFill>
        </p:spPr>
        <p:txBody>
          <a:bodyPr wrap="square" lIns="0" tIns="0" rIns="0" bIns="0" rtlCol="0"/>
          <a:lstStyle/>
          <a:p>
            <a:endParaRPr/>
          </a:p>
        </p:txBody>
      </p:sp>
      <p:sp>
        <p:nvSpPr>
          <p:cNvPr id="1107" name="object 1107"/>
          <p:cNvSpPr/>
          <p:nvPr/>
        </p:nvSpPr>
        <p:spPr>
          <a:xfrm>
            <a:off x="4720083" y="8581269"/>
            <a:ext cx="3175" cy="215900"/>
          </a:xfrm>
          <a:custGeom>
            <a:avLst/>
            <a:gdLst/>
            <a:ahLst/>
            <a:cxnLst/>
            <a:rect l="l" t="t" r="r" b="b"/>
            <a:pathLst>
              <a:path w="3175" h="215900">
                <a:moveTo>
                  <a:pt x="0" y="215645"/>
                </a:moveTo>
                <a:lnTo>
                  <a:pt x="3047" y="211835"/>
                </a:lnTo>
                <a:lnTo>
                  <a:pt x="3047" y="0"/>
                </a:lnTo>
                <a:lnTo>
                  <a:pt x="0" y="0"/>
                </a:lnTo>
                <a:lnTo>
                  <a:pt x="0" y="215645"/>
                </a:lnTo>
              </a:path>
            </a:pathLst>
          </a:custGeom>
          <a:ln w="3175">
            <a:solidFill>
              <a:srgbClr val="000000"/>
            </a:solidFill>
          </a:ln>
        </p:spPr>
        <p:txBody>
          <a:bodyPr wrap="square" lIns="0" tIns="0" rIns="0" bIns="0" rtlCol="0"/>
          <a:lstStyle/>
          <a:p>
            <a:endParaRPr/>
          </a:p>
        </p:txBody>
      </p:sp>
      <p:sp>
        <p:nvSpPr>
          <p:cNvPr id="1108" name="object 1108"/>
          <p:cNvSpPr/>
          <p:nvPr/>
        </p:nvSpPr>
        <p:spPr>
          <a:xfrm>
            <a:off x="7108952" y="7075556"/>
            <a:ext cx="2540" cy="1184275"/>
          </a:xfrm>
          <a:custGeom>
            <a:avLst/>
            <a:gdLst/>
            <a:ahLst/>
            <a:cxnLst/>
            <a:rect l="l" t="t" r="r" b="b"/>
            <a:pathLst>
              <a:path w="2539" h="1184275">
                <a:moveTo>
                  <a:pt x="2286" y="0"/>
                </a:moveTo>
                <a:lnTo>
                  <a:pt x="0" y="0"/>
                </a:lnTo>
                <a:lnTo>
                  <a:pt x="1524" y="1184148"/>
                </a:lnTo>
                <a:lnTo>
                  <a:pt x="2286" y="0"/>
                </a:lnTo>
                <a:close/>
              </a:path>
            </a:pathLst>
          </a:custGeom>
          <a:solidFill>
            <a:srgbClr val="000000"/>
          </a:solidFill>
        </p:spPr>
        <p:txBody>
          <a:bodyPr wrap="square" lIns="0" tIns="0" rIns="0" bIns="0" rtlCol="0"/>
          <a:lstStyle/>
          <a:p>
            <a:endParaRPr/>
          </a:p>
        </p:txBody>
      </p:sp>
      <p:sp>
        <p:nvSpPr>
          <p:cNvPr id="1109" name="object 1109"/>
          <p:cNvSpPr/>
          <p:nvPr/>
        </p:nvSpPr>
        <p:spPr>
          <a:xfrm>
            <a:off x="7108190" y="7075556"/>
            <a:ext cx="2540" cy="1184275"/>
          </a:xfrm>
          <a:custGeom>
            <a:avLst/>
            <a:gdLst/>
            <a:ahLst/>
            <a:cxnLst/>
            <a:rect l="l" t="t" r="r" b="b"/>
            <a:pathLst>
              <a:path w="2539" h="1184275">
                <a:moveTo>
                  <a:pt x="762" y="0"/>
                </a:moveTo>
                <a:lnTo>
                  <a:pt x="0" y="1184148"/>
                </a:lnTo>
                <a:lnTo>
                  <a:pt x="2286" y="1184148"/>
                </a:lnTo>
                <a:lnTo>
                  <a:pt x="762" y="0"/>
                </a:lnTo>
                <a:close/>
              </a:path>
            </a:pathLst>
          </a:custGeom>
          <a:solidFill>
            <a:srgbClr val="000000"/>
          </a:solidFill>
        </p:spPr>
        <p:txBody>
          <a:bodyPr wrap="square" lIns="0" tIns="0" rIns="0" bIns="0" rtlCol="0"/>
          <a:lstStyle/>
          <a:p>
            <a:endParaRPr/>
          </a:p>
        </p:txBody>
      </p:sp>
      <p:sp>
        <p:nvSpPr>
          <p:cNvPr id="1110" name="object 1110"/>
          <p:cNvSpPr/>
          <p:nvPr/>
        </p:nvSpPr>
        <p:spPr>
          <a:xfrm>
            <a:off x="7108190" y="7075556"/>
            <a:ext cx="3175" cy="1184275"/>
          </a:xfrm>
          <a:custGeom>
            <a:avLst/>
            <a:gdLst/>
            <a:ahLst/>
            <a:cxnLst/>
            <a:rect l="l" t="t" r="r" b="b"/>
            <a:pathLst>
              <a:path w="3175" h="1184275">
                <a:moveTo>
                  <a:pt x="1524" y="-380"/>
                </a:moveTo>
                <a:lnTo>
                  <a:pt x="1524" y="1184528"/>
                </a:lnTo>
              </a:path>
            </a:pathLst>
          </a:custGeom>
          <a:ln w="3809">
            <a:solidFill>
              <a:srgbClr val="000000"/>
            </a:solidFill>
          </a:ln>
        </p:spPr>
        <p:txBody>
          <a:bodyPr wrap="square" lIns="0" tIns="0" rIns="0" bIns="0" rtlCol="0"/>
          <a:lstStyle/>
          <a:p>
            <a:endParaRPr/>
          </a:p>
        </p:txBody>
      </p:sp>
      <p:sp>
        <p:nvSpPr>
          <p:cNvPr id="1111" name="object 1111"/>
          <p:cNvSpPr/>
          <p:nvPr/>
        </p:nvSpPr>
        <p:spPr>
          <a:xfrm>
            <a:off x="7109714" y="7083938"/>
            <a:ext cx="0" cy="1176020"/>
          </a:xfrm>
          <a:custGeom>
            <a:avLst/>
            <a:gdLst/>
            <a:ahLst/>
            <a:cxnLst/>
            <a:rect l="l" t="t" r="r" b="b"/>
            <a:pathLst>
              <a:path h="1176020">
                <a:moveTo>
                  <a:pt x="0" y="1175765"/>
                </a:moveTo>
                <a:lnTo>
                  <a:pt x="0" y="0"/>
                </a:lnTo>
              </a:path>
            </a:pathLst>
          </a:custGeom>
          <a:ln w="3175">
            <a:solidFill>
              <a:srgbClr val="000000"/>
            </a:solidFill>
          </a:ln>
        </p:spPr>
        <p:txBody>
          <a:bodyPr wrap="square" lIns="0" tIns="0" rIns="0" bIns="0" rtlCol="0"/>
          <a:lstStyle/>
          <a:p>
            <a:endParaRPr/>
          </a:p>
        </p:txBody>
      </p:sp>
      <p:sp>
        <p:nvSpPr>
          <p:cNvPr id="1112" name="object 1112"/>
          <p:cNvSpPr/>
          <p:nvPr/>
        </p:nvSpPr>
        <p:spPr>
          <a:xfrm>
            <a:off x="6793484" y="7472558"/>
            <a:ext cx="1905" cy="787400"/>
          </a:xfrm>
          <a:custGeom>
            <a:avLst/>
            <a:gdLst/>
            <a:ahLst/>
            <a:cxnLst/>
            <a:rect l="l" t="t" r="r" b="b"/>
            <a:pathLst>
              <a:path w="1904" h="787400">
                <a:moveTo>
                  <a:pt x="1524" y="0"/>
                </a:moveTo>
                <a:lnTo>
                  <a:pt x="0" y="0"/>
                </a:lnTo>
                <a:lnTo>
                  <a:pt x="1524" y="787145"/>
                </a:lnTo>
                <a:lnTo>
                  <a:pt x="1524" y="0"/>
                </a:lnTo>
                <a:close/>
              </a:path>
            </a:pathLst>
          </a:custGeom>
          <a:solidFill>
            <a:srgbClr val="000000"/>
          </a:solidFill>
        </p:spPr>
        <p:txBody>
          <a:bodyPr wrap="square" lIns="0" tIns="0" rIns="0" bIns="0" rtlCol="0"/>
          <a:lstStyle/>
          <a:p>
            <a:endParaRPr/>
          </a:p>
        </p:txBody>
      </p:sp>
      <p:sp>
        <p:nvSpPr>
          <p:cNvPr id="1113" name="object 1113"/>
          <p:cNvSpPr/>
          <p:nvPr/>
        </p:nvSpPr>
        <p:spPr>
          <a:xfrm>
            <a:off x="6793484" y="7472558"/>
            <a:ext cx="1905" cy="787400"/>
          </a:xfrm>
          <a:custGeom>
            <a:avLst/>
            <a:gdLst/>
            <a:ahLst/>
            <a:cxnLst/>
            <a:rect l="l" t="t" r="r" b="b"/>
            <a:pathLst>
              <a:path w="1904" h="787400">
                <a:moveTo>
                  <a:pt x="0" y="0"/>
                </a:moveTo>
                <a:lnTo>
                  <a:pt x="0" y="787145"/>
                </a:lnTo>
                <a:lnTo>
                  <a:pt x="1524" y="787145"/>
                </a:lnTo>
                <a:lnTo>
                  <a:pt x="0" y="0"/>
                </a:lnTo>
                <a:close/>
              </a:path>
            </a:pathLst>
          </a:custGeom>
          <a:solidFill>
            <a:srgbClr val="000000"/>
          </a:solidFill>
        </p:spPr>
        <p:txBody>
          <a:bodyPr wrap="square" lIns="0" tIns="0" rIns="0" bIns="0" rtlCol="0"/>
          <a:lstStyle/>
          <a:p>
            <a:endParaRPr/>
          </a:p>
        </p:txBody>
      </p:sp>
      <p:sp>
        <p:nvSpPr>
          <p:cNvPr id="1114" name="object 1114"/>
          <p:cNvSpPr/>
          <p:nvPr/>
        </p:nvSpPr>
        <p:spPr>
          <a:xfrm>
            <a:off x="6793484" y="7472558"/>
            <a:ext cx="1905" cy="787400"/>
          </a:xfrm>
          <a:custGeom>
            <a:avLst/>
            <a:gdLst/>
            <a:ahLst/>
            <a:cxnLst/>
            <a:rect l="l" t="t" r="r" b="b"/>
            <a:pathLst>
              <a:path w="1904" h="787400">
                <a:moveTo>
                  <a:pt x="1524" y="0"/>
                </a:moveTo>
                <a:lnTo>
                  <a:pt x="0" y="0"/>
                </a:lnTo>
                <a:lnTo>
                  <a:pt x="0" y="787145"/>
                </a:lnTo>
                <a:lnTo>
                  <a:pt x="1524" y="787145"/>
                </a:lnTo>
                <a:lnTo>
                  <a:pt x="1524" y="0"/>
                </a:lnTo>
              </a:path>
            </a:pathLst>
          </a:custGeom>
          <a:ln w="3175">
            <a:solidFill>
              <a:srgbClr val="000000"/>
            </a:solidFill>
          </a:ln>
        </p:spPr>
        <p:txBody>
          <a:bodyPr wrap="square" lIns="0" tIns="0" rIns="0" bIns="0" rtlCol="0"/>
          <a:lstStyle/>
          <a:p>
            <a:endParaRPr/>
          </a:p>
        </p:txBody>
      </p:sp>
      <p:sp>
        <p:nvSpPr>
          <p:cNvPr id="1115" name="object 1115"/>
          <p:cNvSpPr/>
          <p:nvPr/>
        </p:nvSpPr>
        <p:spPr>
          <a:xfrm>
            <a:off x="6794246" y="7480941"/>
            <a:ext cx="0" cy="779145"/>
          </a:xfrm>
          <a:custGeom>
            <a:avLst/>
            <a:gdLst/>
            <a:ahLst/>
            <a:cxnLst/>
            <a:rect l="l" t="t" r="r" b="b"/>
            <a:pathLst>
              <a:path h="779145">
                <a:moveTo>
                  <a:pt x="0" y="778764"/>
                </a:moveTo>
                <a:lnTo>
                  <a:pt x="0" y="0"/>
                </a:lnTo>
              </a:path>
            </a:pathLst>
          </a:custGeom>
          <a:ln w="3175">
            <a:solidFill>
              <a:srgbClr val="000000"/>
            </a:solidFill>
          </a:ln>
        </p:spPr>
        <p:txBody>
          <a:bodyPr wrap="square" lIns="0" tIns="0" rIns="0" bIns="0" rtlCol="0"/>
          <a:lstStyle/>
          <a:p>
            <a:endParaRPr/>
          </a:p>
        </p:txBody>
      </p:sp>
      <p:sp>
        <p:nvSpPr>
          <p:cNvPr id="1116" name="object 1116"/>
          <p:cNvSpPr/>
          <p:nvPr/>
        </p:nvSpPr>
        <p:spPr>
          <a:xfrm>
            <a:off x="5392167" y="8126355"/>
            <a:ext cx="805180" cy="3175"/>
          </a:xfrm>
          <a:custGeom>
            <a:avLst/>
            <a:gdLst/>
            <a:ahLst/>
            <a:cxnLst/>
            <a:rect l="l" t="t" r="r" b="b"/>
            <a:pathLst>
              <a:path w="805179" h="3175">
                <a:moveTo>
                  <a:pt x="804672" y="0"/>
                </a:moveTo>
                <a:lnTo>
                  <a:pt x="0" y="0"/>
                </a:lnTo>
                <a:lnTo>
                  <a:pt x="0" y="3048"/>
                </a:lnTo>
                <a:lnTo>
                  <a:pt x="804672" y="0"/>
                </a:lnTo>
                <a:close/>
              </a:path>
            </a:pathLst>
          </a:custGeom>
          <a:solidFill>
            <a:srgbClr val="000000"/>
          </a:solidFill>
        </p:spPr>
        <p:txBody>
          <a:bodyPr wrap="square" lIns="0" tIns="0" rIns="0" bIns="0" rtlCol="0"/>
          <a:lstStyle/>
          <a:p>
            <a:endParaRPr/>
          </a:p>
        </p:txBody>
      </p:sp>
      <p:sp>
        <p:nvSpPr>
          <p:cNvPr id="1117" name="object 1117"/>
          <p:cNvSpPr/>
          <p:nvPr/>
        </p:nvSpPr>
        <p:spPr>
          <a:xfrm>
            <a:off x="5392167" y="8126355"/>
            <a:ext cx="805180" cy="3175"/>
          </a:xfrm>
          <a:custGeom>
            <a:avLst/>
            <a:gdLst/>
            <a:ahLst/>
            <a:cxnLst/>
            <a:rect l="l" t="t" r="r" b="b"/>
            <a:pathLst>
              <a:path w="805179" h="3175">
                <a:moveTo>
                  <a:pt x="804672" y="0"/>
                </a:moveTo>
                <a:lnTo>
                  <a:pt x="0" y="3048"/>
                </a:lnTo>
                <a:lnTo>
                  <a:pt x="801624" y="3048"/>
                </a:lnTo>
                <a:lnTo>
                  <a:pt x="804672" y="0"/>
                </a:lnTo>
                <a:close/>
              </a:path>
            </a:pathLst>
          </a:custGeom>
          <a:solidFill>
            <a:srgbClr val="000000"/>
          </a:solidFill>
        </p:spPr>
        <p:txBody>
          <a:bodyPr wrap="square" lIns="0" tIns="0" rIns="0" bIns="0" rtlCol="0"/>
          <a:lstStyle/>
          <a:p>
            <a:endParaRPr/>
          </a:p>
        </p:txBody>
      </p:sp>
      <p:sp>
        <p:nvSpPr>
          <p:cNvPr id="1118" name="object 1118"/>
          <p:cNvSpPr/>
          <p:nvPr/>
        </p:nvSpPr>
        <p:spPr>
          <a:xfrm>
            <a:off x="5392167" y="8125593"/>
            <a:ext cx="805180" cy="3810"/>
          </a:xfrm>
          <a:custGeom>
            <a:avLst/>
            <a:gdLst/>
            <a:ahLst/>
            <a:cxnLst/>
            <a:rect l="l" t="t" r="r" b="b"/>
            <a:pathLst>
              <a:path w="805179" h="3809">
                <a:moveTo>
                  <a:pt x="-380" y="1904"/>
                </a:moveTo>
                <a:lnTo>
                  <a:pt x="805052" y="1904"/>
                </a:lnTo>
              </a:path>
            </a:pathLst>
          </a:custGeom>
          <a:ln w="4571">
            <a:solidFill>
              <a:srgbClr val="000000"/>
            </a:solidFill>
          </a:ln>
        </p:spPr>
        <p:txBody>
          <a:bodyPr wrap="square" lIns="0" tIns="0" rIns="0" bIns="0" rtlCol="0"/>
          <a:lstStyle/>
          <a:p>
            <a:endParaRPr/>
          </a:p>
        </p:txBody>
      </p:sp>
      <p:sp>
        <p:nvSpPr>
          <p:cNvPr id="1119" name="object 1119"/>
          <p:cNvSpPr/>
          <p:nvPr/>
        </p:nvSpPr>
        <p:spPr>
          <a:xfrm>
            <a:off x="6193790" y="8126355"/>
            <a:ext cx="3175" cy="353060"/>
          </a:xfrm>
          <a:custGeom>
            <a:avLst/>
            <a:gdLst/>
            <a:ahLst/>
            <a:cxnLst/>
            <a:rect l="l" t="t" r="r" b="b"/>
            <a:pathLst>
              <a:path w="3175" h="353059">
                <a:moveTo>
                  <a:pt x="3048" y="0"/>
                </a:moveTo>
                <a:lnTo>
                  <a:pt x="0" y="3048"/>
                </a:lnTo>
                <a:lnTo>
                  <a:pt x="3048" y="352806"/>
                </a:lnTo>
                <a:lnTo>
                  <a:pt x="3048" y="0"/>
                </a:lnTo>
                <a:close/>
              </a:path>
            </a:pathLst>
          </a:custGeom>
          <a:solidFill>
            <a:srgbClr val="000000"/>
          </a:solidFill>
        </p:spPr>
        <p:txBody>
          <a:bodyPr wrap="square" lIns="0" tIns="0" rIns="0" bIns="0" rtlCol="0"/>
          <a:lstStyle/>
          <a:p>
            <a:endParaRPr/>
          </a:p>
        </p:txBody>
      </p:sp>
      <p:sp>
        <p:nvSpPr>
          <p:cNvPr id="1120" name="object 1120"/>
          <p:cNvSpPr/>
          <p:nvPr/>
        </p:nvSpPr>
        <p:spPr>
          <a:xfrm>
            <a:off x="6193790" y="8129403"/>
            <a:ext cx="3175" cy="349885"/>
          </a:xfrm>
          <a:custGeom>
            <a:avLst/>
            <a:gdLst/>
            <a:ahLst/>
            <a:cxnLst/>
            <a:rect l="l" t="t" r="r" b="b"/>
            <a:pathLst>
              <a:path w="3175" h="349884">
                <a:moveTo>
                  <a:pt x="0" y="0"/>
                </a:moveTo>
                <a:lnTo>
                  <a:pt x="0" y="346710"/>
                </a:lnTo>
                <a:lnTo>
                  <a:pt x="3048" y="349757"/>
                </a:lnTo>
                <a:lnTo>
                  <a:pt x="0" y="0"/>
                </a:lnTo>
                <a:close/>
              </a:path>
            </a:pathLst>
          </a:custGeom>
          <a:solidFill>
            <a:srgbClr val="000000"/>
          </a:solidFill>
        </p:spPr>
        <p:txBody>
          <a:bodyPr wrap="square" lIns="0" tIns="0" rIns="0" bIns="0" rtlCol="0"/>
          <a:lstStyle/>
          <a:p>
            <a:endParaRPr/>
          </a:p>
        </p:txBody>
      </p:sp>
      <p:sp>
        <p:nvSpPr>
          <p:cNvPr id="1121" name="object 1121"/>
          <p:cNvSpPr/>
          <p:nvPr/>
        </p:nvSpPr>
        <p:spPr>
          <a:xfrm>
            <a:off x="6193790" y="8125593"/>
            <a:ext cx="3175" cy="353695"/>
          </a:xfrm>
          <a:custGeom>
            <a:avLst/>
            <a:gdLst/>
            <a:ahLst/>
            <a:cxnLst/>
            <a:rect l="l" t="t" r="r" b="b"/>
            <a:pathLst>
              <a:path w="3175" h="353695">
                <a:moveTo>
                  <a:pt x="1524" y="-381"/>
                </a:moveTo>
                <a:lnTo>
                  <a:pt x="1524" y="353948"/>
                </a:lnTo>
              </a:path>
            </a:pathLst>
          </a:custGeom>
          <a:ln w="3809">
            <a:solidFill>
              <a:srgbClr val="000000"/>
            </a:solidFill>
          </a:ln>
        </p:spPr>
        <p:txBody>
          <a:bodyPr wrap="square" lIns="0" tIns="0" rIns="0" bIns="0" rtlCol="0"/>
          <a:lstStyle/>
          <a:p>
            <a:endParaRPr/>
          </a:p>
        </p:txBody>
      </p:sp>
      <p:sp>
        <p:nvSpPr>
          <p:cNvPr id="1122" name="object 1122"/>
          <p:cNvSpPr/>
          <p:nvPr/>
        </p:nvSpPr>
        <p:spPr>
          <a:xfrm>
            <a:off x="5390643" y="8127879"/>
            <a:ext cx="3175" cy="351790"/>
          </a:xfrm>
          <a:custGeom>
            <a:avLst/>
            <a:gdLst/>
            <a:ahLst/>
            <a:cxnLst/>
            <a:rect l="l" t="t" r="r" b="b"/>
            <a:pathLst>
              <a:path w="3175" h="351790">
                <a:moveTo>
                  <a:pt x="0" y="0"/>
                </a:moveTo>
                <a:lnTo>
                  <a:pt x="0" y="351281"/>
                </a:lnTo>
                <a:lnTo>
                  <a:pt x="3048" y="348234"/>
                </a:lnTo>
                <a:lnTo>
                  <a:pt x="0" y="0"/>
                </a:lnTo>
                <a:close/>
              </a:path>
            </a:pathLst>
          </a:custGeom>
          <a:solidFill>
            <a:srgbClr val="000000"/>
          </a:solidFill>
        </p:spPr>
        <p:txBody>
          <a:bodyPr wrap="square" lIns="0" tIns="0" rIns="0" bIns="0" rtlCol="0"/>
          <a:lstStyle/>
          <a:p>
            <a:endParaRPr/>
          </a:p>
        </p:txBody>
      </p:sp>
      <p:sp>
        <p:nvSpPr>
          <p:cNvPr id="1123" name="object 1123"/>
          <p:cNvSpPr/>
          <p:nvPr/>
        </p:nvSpPr>
        <p:spPr>
          <a:xfrm>
            <a:off x="5390643" y="8127879"/>
            <a:ext cx="3175" cy="348615"/>
          </a:xfrm>
          <a:custGeom>
            <a:avLst/>
            <a:gdLst/>
            <a:ahLst/>
            <a:cxnLst/>
            <a:rect l="l" t="t" r="r" b="b"/>
            <a:pathLst>
              <a:path w="3175" h="348615">
                <a:moveTo>
                  <a:pt x="3048" y="0"/>
                </a:moveTo>
                <a:lnTo>
                  <a:pt x="0" y="0"/>
                </a:lnTo>
                <a:lnTo>
                  <a:pt x="3048" y="348234"/>
                </a:lnTo>
                <a:lnTo>
                  <a:pt x="3048" y="0"/>
                </a:lnTo>
                <a:close/>
              </a:path>
            </a:pathLst>
          </a:custGeom>
          <a:solidFill>
            <a:srgbClr val="000000"/>
          </a:solidFill>
        </p:spPr>
        <p:txBody>
          <a:bodyPr wrap="square" lIns="0" tIns="0" rIns="0" bIns="0" rtlCol="0"/>
          <a:lstStyle/>
          <a:p>
            <a:endParaRPr/>
          </a:p>
        </p:txBody>
      </p:sp>
      <p:sp>
        <p:nvSpPr>
          <p:cNvPr id="1124" name="object 1124"/>
          <p:cNvSpPr/>
          <p:nvPr/>
        </p:nvSpPr>
        <p:spPr>
          <a:xfrm>
            <a:off x="5390643" y="8127879"/>
            <a:ext cx="3175" cy="351790"/>
          </a:xfrm>
          <a:custGeom>
            <a:avLst/>
            <a:gdLst/>
            <a:ahLst/>
            <a:cxnLst/>
            <a:rect l="l" t="t" r="r" b="b"/>
            <a:pathLst>
              <a:path w="3175" h="351790">
                <a:moveTo>
                  <a:pt x="1524" y="-381"/>
                </a:moveTo>
                <a:lnTo>
                  <a:pt x="1524" y="351663"/>
                </a:lnTo>
              </a:path>
            </a:pathLst>
          </a:custGeom>
          <a:ln w="3809">
            <a:solidFill>
              <a:srgbClr val="000000"/>
            </a:solidFill>
          </a:ln>
        </p:spPr>
        <p:txBody>
          <a:bodyPr wrap="square" lIns="0" tIns="0" rIns="0" bIns="0" rtlCol="0"/>
          <a:lstStyle/>
          <a:p>
            <a:endParaRPr/>
          </a:p>
        </p:txBody>
      </p:sp>
      <p:sp>
        <p:nvSpPr>
          <p:cNvPr id="1125" name="object 1125"/>
          <p:cNvSpPr/>
          <p:nvPr/>
        </p:nvSpPr>
        <p:spPr>
          <a:xfrm>
            <a:off x="6550407" y="8127117"/>
            <a:ext cx="803910" cy="1905"/>
          </a:xfrm>
          <a:custGeom>
            <a:avLst/>
            <a:gdLst/>
            <a:ahLst/>
            <a:cxnLst/>
            <a:rect l="l" t="t" r="r" b="b"/>
            <a:pathLst>
              <a:path w="803910" h="1904">
                <a:moveTo>
                  <a:pt x="803910" y="0"/>
                </a:moveTo>
                <a:lnTo>
                  <a:pt x="0" y="0"/>
                </a:lnTo>
                <a:lnTo>
                  <a:pt x="0" y="1523"/>
                </a:lnTo>
                <a:lnTo>
                  <a:pt x="803910" y="0"/>
                </a:lnTo>
                <a:close/>
              </a:path>
            </a:pathLst>
          </a:custGeom>
          <a:solidFill>
            <a:srgbClr val="000000"/>
          </a:solidFill>
        </p:spPr>
        <p:txBody>
          <a:bodyPr wrap="square" lIns="0" tIns="0" rIns="0" bIns="0" rtlCol="0"/>
          <a:lstStyle/>
          <a:p>
            <a:endParaRPr/>
          </a:p>
        </p:txBody>
      </p:sp>
      <p:sp>
        <p:nvSpPr>
          <p:cNvPr id="1126" name="object 1126"/>
          <p:cNvSpPr/>
          <p:nvPr/>
        </p:nvSpPr>
        <p:spPr>
          <a:xfrm>
            <a:off x="6550407" y="8127117"/>
            <a:ext cx="803910" cy="1905"/>
          </a:xfrm>
          <a:custGeom>
            <a:avLst/>
            <a:gdLst/>
            <a:ahLst/>
            <a:cxnLst/>
            <a:rect l="l" t="t" r="r" b="b"/>
            <a:pathLst>
              <a:path w="803910" h="1904">
                <a:moveTo>
                  <a:pt x="803910" y="0"/>
                </a:moveTo>
                <a:lnTo>
                  <a:pt x="0" y="1523"/>
                </a:lnTo>
                <a:lnTo>
                  <a:pt x="801624" y="1523"/>
                </a:lnTo>
                <a:lnTo>
                  <a:pt x="803910" y="0"/>
                </a:lnTo>
                <a:close/>
              </a:path>
            </a:pathLst>
          </a:custGeom>
          <a:solidFill>
            <a:srgbClr val="000000"/>
          </a:solidFill>
        </p:spPr>
        <p:txBody>
          <a:bodyPr wrap="square" lIns="0" tIns="0" rIns="0" bIns="0" rtlCol="0"/>
          <a:lstStyle/>
          <a:p>
            <a:endParaRPr/>
          </a:p>
        </p:txBody>
      </p:sp>
      <p:sp>
        <p:nvSpPr>
          <p:cNvPr id="1127" name="object 1127"/>
          <p:cNvSpPr/>
          <p:nvPr/>
        </p:nvSpPr>
        <p:spPr>
          <a:xfrm>
            <a:off x="6550407" y="8127117"/>
            <a:ext cx="803910" cy="1905"/>
          </a:xfrm>
          <a:custGeom>
            <a:avLst/>
            <a:gdLst/>
            <a:ahLst/>
            <a:cxnLst/>
            <a:rect l="l" t="t" r="r" b="b"/>
            <a:pathLst>
              <a:path w="803910" h="1904">
                <a:moveTo>
                  <a:pt x="-380" y="761"/>
                </a:moveTo>
                <a:lnTo>
                  <a:pt x="804290" y="761"/>
                </a:lnTo>
              </a:path>
            </a:pathLst>
          </a:custGeom>
          <a:ln w="3175">
            <a:solidFill>
              <a:srgbClr val="000000"/>
            </a:solidFill>
          </a:ln>
        </p:spPr>
        <p:txBody>
          <a:bodyPr wrap="square" lIns="0" tIns="0" rIns="0" bIns="0" rtlCol="0"/>
          <a:lstStyle/>
          <a:p>
            <a:endParaRPr/>
          </a:p>
        </p:txBody>
      </p:sp>
      <p:sp>
        <p:nvSpPr>
          <p:cNvPr id="1128" name="object 1128"/>
          <p:cNvSpPr/>
          <p:nvPr/>
        </p:nvSpPr>
        <p:spPr>
          <a:xfrm>
            <a:off x="7352031" y="8127117"/>
            <a:ext cx="2540" cy="351790"/>
          </a:xfrm>
          <a:custGeom>
            <a:avLst/>
            <a:gdLst/>
            <a:ahLst/>
            <a:cxnLst/>
            <a:rect l="l" t="t" r="r" b="b"/>
            <a:pathLst>
              <a:path w="2539" h="351790">
                <a:moveTo>
                  <a:pt x="2286" y="0"/>
                </a:moveTo>
                <a:lnTo>
                  <a:pt x="0" y="1523"/>
                </a:lnTo>
                <a:lnTo>
                  <a:pt x="2286" y="351281"/>
                </a:lnTo>
                <a:lnTo>
                  <a:pt x="2286" y="0"/>
                </a:lnTo>
                <a:close/>
              </a:path>
            </a:pathLst>
          </a:custGeom>
          <a:solidFill>
            <a:srgbClr val="000000"/>
          </a:solidFill>
        </p:spPr>
        <p:txBody>
          <a:bodyPr wrap="square" lIns="0" tIns="0" rIns="0" bIns="0" rtlCol="0"/>
          <a:lstStyle/>
          <a:p>
            <a:endParaRPr/>
          </a:p>
        </p:txBody>
      </p:sp>
      <p:sp>
        <p:nvSpPr>
          <p:cNvPr id="1129" name="object 1129"/>
          <p:cNvSpPr/>
          <p:nvPr/>
        </p:nvSpPr>
        <p:spPr>
          <a:xfrm>
            <a:off x="7352031" y="8128641"/>
            <a:ext cx="2540" cy="349885"/>
          </a:xfrm>
          <a:custGeom>
            <a:avLst/>
            <a:gdLst/>
            <a:ahLst/>
            <a:cxnLst/>
            <a:rect l="l" t="t" r="r" b="b"/>
            <a:pathLst>
              <a:path w="2539" h="349884">
                <a:moveTo>
                  <a:pt x="0" y="0"/>
                </a:moveTo>
                <a:lnTo>
                  <a:pt x="0" y="348234"/>
                </a:lnTo>
                <a:lnTo>
                  <a:pt x="2286" y="349758"/>
                </a:lnTo>
                <a:lnTo>
                  <a:pt x="0" y="0"/>
                </a:lnTo>
                <a:close/>
              </a:path>
            </a:pathLst>
          </a:custGeom>
          <a:solidFill>
            <a:srgbClr val="000000"/>
          </a:solidFill>
        </p:spPr>
        <p:txBody>
          <a:bodyPr wrap="square" lIns="0" tIns="0" rIns="0" bIns="0" rtlCol="0"/>
          <a:lstStyle/>
          <a:p>
            <a:endParaRPr/>
          </a:p>
        </p:txBody>
      </p:sp>
      <p:sp>
        <p:nvSpPr>
          <p:cNvPr id="1130" name="object 1130"/>
          <p:cNvSpPr/>
          <p:nvPr/>
        </p:nvSpPr>
        <p:spPr>
          <a:xfrm>
            <a:off x="7352031" y="8127117"/>
            <a:ext cx="2540" cy="351790"/>
          </a:xfrm>
          <a:custGeom>
            <a:avLst/>
            <a:gdLst/>
            <a:ahLst/>
            <a:cxnLst/>
            <a:rect l="l" t="t" r="r" b="b"/>
            <a:pathLst>
              <a:path w="2539" h="351790">
                <a:moveTo>
                  <a:pt x="1142" y="-381"/>
                </a:moveTo>
                <a:lnTo>
                  <a:pt x="1142" y="351662"/>
                </a:lnTo>
              </a:path>
            </a:pathLst>
          </a:custGeom>
          <a:ln w="3175">
            <a:solidFill>
              <a:srgbClr val="000000"/>
            </a:solidFill>
          </a:ln>
        </p:spPr>
        <p:txBody>
          <a:bodyPr wrap="square" lIns="0" tIns="0" rIns="0" bIns="0" rtlCol="0"/>
          <a:lstStyle/>
          <a:p>
            <a:endParaRPr/>
          </a:p>
        </p:txBody>
      </p:sp>
      <p:sp>
        <p:nvSpPr>
          <p:cNvPr id="1131" name="object 1131"/>
          <p:cNvSpPr/>
          <p:nvPr/>
        </p:nvSpPr>
        <p:spPr>
          <a:xfrm>
            <a:off x="6548882" y="8127879"/>
            <a:ext cx="2540" cy="350520"/>
          </a:xfrm>
          <a:custGeom>
            <a:avLst/>
            <a:gdLst/>
            <a:ahLst/>
            <a:cxnLst/>
            <a:rect l="l" t="t" r="r" b="b"/>
            <a:pathLst>
              <a:path w="2539" h="350520">
                <a:moveTo>
                  <a:pt x="0" y="0"/>
                </a:moveTo>
                <a:lnTo>
                  <a:pt x="0" y="350520"/>
                </a:lnTo>
                <a:lnTo>
                  <a:pt x="2286" y="348996"/>
                </a:lnTo>
                <a:lnTo>
                  <a:pt x="0" y="0"/>
                </a:lnTo>
                <a:close/>
              </a:path>
            </a:pathLst>
          </a:custGeom>
          <a:solidFill>
            <a:srgbClr val="000000"/>
          </a:solidFill>
        </p:spPr>
        <p:txBody>
          <a:bodyPr wrap="square" lIns="0" tIns="0" rIns="0" bIns="0" rtlCol="0"/>
          <a:lstStyle/>
          <a:p>
            <a:endParaRPr/>
          </a:p>
        </p:txBody>
      </p:sp>
      <p:sp>
        <p:nvSpPr>
          <p:cNvPr id="1132" name="object 1132"/>
          <p:cNvSpPr/>
          <p:nvPr/>
        </p:nvSpPr>
        <p:spPr>
          <a:xfrm>
            <a:off x="6548882" y="8127879"/>
            <a:ext cx="2540" cy="349250"/>
          </a:xfrm>
          <a:custGeom>
            <a:avLst/>
            <a:gdLst/>
            <a:ahLst/>
            <a:cxnLst/>
            <a:rect l="l" t="t" r="r" b="b"/>
            <a:pathLst>
              <a:path w="2539" h="349250">
                <a:moveTo>
                  <a:pt x="2286" y="0"/>
                </a:moveTo>
                <a:lnTo>
                  <a:pt x="0" y="0"/>
                </a:lnTo>
                <a:lnTo>
                  <a:pt x="2286" y="348996"/>
                </a:lnTo>
                <a:lnTo>
                  <a:pt x="2286" y="0"/>
                </a:lnTo>
                <a:close/>
              </a:path>
            </a:pathLst>
          </a:custGeom>
          <a:solidFill>
            <a:srgbClr val="000000"/>
          </a:solidFill>
        </p:spPr>
        <p:txBody>
          <a:bodyPr wrap="square" lIns="0" tIns="0" rIns="0" bIns="0" rtlCol="0"/>
          <a:lstStyle/>
          <a:p>
            <a:endParaRPr/>
          </a:p>
        </p:txBody>
      </p:sp>
      <p:sp>
        <p:nvSpPr>
          <p:cNvPr id="1133" name="object 1133"/>
          <p:cNvSpPr/>
          <p:nvPr/>
        </p:nvSpPr>
        <p:spPr>
          <a:xfrm>
            <a:off x="6548882" y="8127879"/>
            <a:ext cx="2540" cy="350520"/>
          </a:xfrm>
          <a:custGeom>
            <a:avLst/>
            <a:gdLst/>
            <a:ahLst/>
            <a:cxnLst/>
            <a:rect l="l" t="t" r="r" b="b"/>
            <a:pathLst>
              <a:path w="2539" h="350520">
                <a:moveTo>
                  <a:pt x="1142" y="-381"/>
                </a:moveTo>
                <a:lnTo>
                  <a:pt x="1142" y="350901"/>
                </a:lnTo>
              </a:path>
            </a:pathLst>
          </a:custGeom>
          <a:ln w="3175">
            <a:solidFill>
              <a:srgbClr val="000000"/>
            </a:solidFill>
          </a:ln>
        </p:spPr>
        <p:txBody>
          <a:bodyPr wrap="square" lIns="0" tIns="0" rIns="0" bIns="0" rtlCol="0"/>
          <a:lstStyle/>
          <a:p>
            <a:endParaRPr/>
          </a:p>
        </p:txBody>
      </p:sp>
      <p:sp>
        <p:nvSpPr>
          <p:cNvPr id="1134" name="object 1134"/>
          <p:cNvSpPr/>
          <p:nvPr/>
        </p:nvSpPr>
        <p:spPr>
          <a:xfrm>
            <a:off x="7353555" y="8127879"/>
            <a:ext cx="0" cy="349885"/>
          </a:xfrm>
          <a:custGeom>
            <a:avLst/>
            <a:gdLst/>
            <a:ahLst/>
            <a:cxnLst/>
            <a:rect l="l" t="t" r="r" b="b"/>
            <a:pathLst>
              <a:path h="349884">
                <a:moveTo>
                  <a:pt x="0" y="0"/>
                </a:moveTo>
                <a:lnTo>
                  <a:pt x="0" y="349758"/>
                </a:lnTo>
              </a:path>
            </a:pathLst>
          </a:custGeom>
          <a:ln w="3175">
            <a:solidFill>
              <a:srgbClr val="000000"/>
            </a:solidFill>
          </a:ln>
        </p:spPr>
        <p:txBody>
          <a:bodyPr wrap="square" lIns="0" tIns="0" rIns="0" bIns="0" rtlCol="0"/>
          <a:lstStyle/>
          <a:p>
            <a:endParaRPr/>
          </a:p>
        </p:txBody>
      </p:sp>
      <p:sp>
        <p:nvSpPr>
          <p:cNvPr id="1135" name="object 1135"/>
          <p:cNvSpPr/>
          <p:nvPr/>
        </p:nvSpPr>
        <p:spPr>
          <a:xfrm>
            <a:off x="6550407" y="8127879"/>
            <a:ext cx="803275" cy="0"/>
          </a:xfrm>
          <a:custGeom>
            <a:avLst/>
            <a:gdLst/>
            <a:ahLst/>
            <a:cxnLst/>
            <a:rect l="l" t="t" r="r" b="b"/>
            <a:pathLst>
              <a:path w="803275">
                <a:moveTo>
                  <a:pt x="0" y="0"/>
                </a:moveTo>
                <a:lnTo>
                  <a:pt x="803148" y="0"/>
                </a:lnTo>
              </a:path>
            </a:pathLst>
          </a:custGeom>
          <a:ln w="3175">
            <a:solidFill>
              <a:srgbClr val="000000"/>
            </a:solidFill>
          </a:ln>
        </p:spPr>
        <p:txBody>
          <a:bodyPr wrap="square" lIns="0" tIns="0" rIns="0" bIns="0" rtlCol="0"/>
          <a:lstStyle/>
          <a:p>
            <a:endParaRPr/>
          </a:p>
        </p:txBody>
      </p:sp>
      <p:sp>
        <p:nvSpPr>
          <p:cNvPr id="1136" name="object 1136"/>
          <p:cNvSpPr/>
          <p:nvPr/>
        </p:nvSpPr>
        <p:spPr>
          <a:xfrm>
            <a:off x="6550407" y="8127879"/>
            <a:ext cx="0" cy="349885"/>
          </a:xfrm>
          <a:custGeom>
            <a:avLst/>
            <a:gdLst/>
            <a:ahLst/>
            <a:cxnLst/>
            <a:rect l="l" t="t" r="r" b="b"/>
            <a:pathLst>
              <a:path h="349884">
                <a:moveTo>
                  <a:pt x="0" y="349758"/>
                </a:moveTo>
                <a:lnTo>
                  <a:pt x="0" y="0"/>
                </a:lnTo>
              </a:path>
            </a:pathLst>
          </a:custGeom>
          <a:ln w="3175">
            <a:solidFill>
              <a:srgbClr val="000000"/>
            </a:solidFill>
          </a:ln>
        </p:spPr>
        <p:txBody>
          <a:bodyPr wrap="square" lIns="0" tIns="0" rIns="0" bIns="0" rtlCol="0"/>
          <a:lstStyle/>
          <a:p>
            <a:endParaRPr/>
          </a:p>
        </p:txBody>
      </p:sp>
      <p:sp>
        <p:nvSpPr>
          <p:cNvPr id="1137" name="object 1137"/>
          <p:cNvSpPr/>
          <p:nvPr/>
        </p:nvSpPr>
        <p:spPr>
          <a:xfrm>
            <a:off x="4438905" y="7471034"/>
            <a:ext cx="3020695" cy="3175"/>
          </a:xfrm>
          <a:custGeom>
            <a:avLst/>
            <a:gdLst/>
            <a:ahLst/>
            <a:cxnLst/>
            <a:rect l="l" t="t" r="r" b="b"/>
            <a:pathLst>
              <a:path w="3020695" h="3175">
                <a:moveTo>
                  <a:pt x="3020567" y="0"/>
                </a:moveTo>
                <a:lnTo>
                  <a:pt x="0" y="0"/>
                </a:lnTo>
                <a:lnTo>
                  <a:pt x="0" y="3048"/>
                </a:lnTo>
                <a:lnTo>
                  <a:pt x="3020567" y="0"/>
                </a:lnTo>
                <a:close/>
              </a:path>
            </a:pathLst>
          </a:custGeom>
          <a:solidFill>
            <a:srgbClr val="000000"/>
          </a:solidFill>
        </p:spPr>
        <p:txBody>
          <a:bodyPr wrap="square" lIns="0" tIns="0" rIns="0" bIns="0" rtlCol="0"/>
          <a:lstStyle/>
          <a:p>
            <a:endParaRPr/>
          </a:p>
        </p:txBody>
      </p:sp>
      <p:sp>
        <p:nvSpPr>
          <p:cNvPr id="1138" name="object 1138"/>
          <p:cNvSpPr/>
          <p:nvPr/>
        </p:nvSpPr>
        <p:spPr>
          <a:xfrm>
            <a:off x="4438905" y="7471034"/>
            <a:ext cx="3020695" cy="3175"/>
          </a:xfrm>
          <a:custGeom>
            <a:avLst/>
            <a:gdLst/>
            <a:ahLst/>
            <a:cxnLst/>
            <a:rect l="l" t="t" r="r" b="b"/>
            <a:pathLst>
              <a:path w="3020695" h="3175">
                <a:moveTo>
                  <a:pt x="3020567" y="0"/>
                </a:moveTo>
                <a:lnTo>
                  <a:pt x="0" y="3048"/>
                </a:lnTo>
                <a:lnTo>
                  <a:pt x="3020567" y="3048"/>
                </a:lnTo>
                <a:lnTo>
                  <a:pt x="3020567" y="0"/>
                </a:lnTo>
                <a:close/>
              </a:path>
            </a:pathLst>
          </a:custGeom>
          <a:solidFill>
            <a:srgbClr val="000000"/>
          </a:solidFill>
        </p:spPr>
        <p:txBody>
          <a:bodyPr wrap="square" lIns="0" tIns="0" rIns="0" bIns="0" rtlCol="0"/>
          <a:lstStyle/>
          <a:p>
            <a:endParaRPr/>
          </a:p>
        </p:txBody>
      </p:sp>
      <p:sp>
        <p:nvSpPr>
          <p:cNvPr id="1139" name="object 1139"/>
          <p:cNvSpPr/>
          <p:nvPr/>
        </p:nvSpPr>
        <p:spPr>
          <a:xfrm>
            <a:off x="4438905" y="7471034"/>
            <a:ext cx="3020695" cy="3175"/>
          </a:xfrm>
          <a:custGeom>
            <a:avLst/>
            <a:gdLst/>
            <a:ahLst/>
            <a:cxnLst/>
            <a:rect l="l" t="t" r="r" b="b"/>
            <a:pathLst>
              <a:path w="3020695" h="3175">
                <a:moveTo>
                  <a:pt x="0" y="0"/>
                </a:moveTo>
                <a:lnTo>
                  <a:pt x="0" y="3048"/>
                </a:lnTo>
                <a:lnTo>
                  <a:pt x="3020567" y="3048"/>
                </a:lnTo>
                <a:lnTo>
                  <a:pt x="3020567" y="0"/>
                </a:lnTo>
                <a:lnTo>
                  <a:pt x="0" y="0"/>
                </a:lnTo>
              </a:path>
            </a:pathLst>
          </a:custGeom>
          <a:ln w="3175">
            <a:solidFill>
              <a:srgbClr val="000000"/>
            </a:solidFill>
          </a:ln>
        </p:spPr>
        <p:txBody>
          <a:bodyPr wrap="square" lIns="0" tIns="0" rIns="0" bIns="0" rtlCol="0"/>
          <a:lstStyle/>
          <a:p>
            <a:endParaRPr/>
          </a:p>
        </p:txBody>
      </p:sp>
      <p:sp>
        <p:nvSpPr>
          <p:cNvPr id="1140" name="object 1140"/>
          <p:cNvSpPr/>
          <p:nvPr/>
        </p:nvSpPr>
        <p:spPr>
          <a:xfrm>
            <a:off x="4764278" y="7669155"/>
            <a:ext cx="2695575" cy="3175"/>
          </a:xfrm>
          <a:custGeom>
            <a:avLst/>
            <a:gdLst/>
            <a:ahLst/>
            <a:cxnLst/>
            <a:rect l="l" t="t" r="r" b="b"/>
            <a:pathLst>
              <a:path w="2695575" h="3175">
                <a:moveTo>
                  <a:pt x="2695193" y="0"/>
                </a:moveTo>
                <a:lnTo>
                  <a:pt x="0" y="0"/>
                </a:lnTo>
                <a:lnTo>
                  <a:pt x="0" y="3048"/>
                </a:lnTo>
                <a:lnTo>
                  <a:pt x="2695193" y="0"/>
                </a:lnTo>
                <a:close/>
              </a:path>
            </a:pathLst>
          </a:custGeom>
          <a:solidFill>
            <a:srgbClr val="000000"/>
          </a:solidFill>
        </p:spPr>
        <p:txBody>
          <a:bodyPr wrap="square" lIns="0" tIns="0" rIns="0" bIns="0" rtlCol="0"/>
          <a:lstStyle/>
          <a:p>
            <a:endParaRPr/>
          </a:p>
        </p:txBody>
      </p:sp>
      <p:sp>
        <p:nvSpPr>
          <p:cNvPr id="1141" name="object 1141"/>
          <p:cNvSpPr/>
          <p:nvPr/>
        </p:nvSpPr>
        <p:spPr>
          <a:xfrm>
            <a:off x="4764278" y="7669155"/>
            <a:ext cx="2695575" cy="3175"/>
          </a:xfrm>
          <a:custGeom>
            <a:avLst/>
            <a:gdLst/>
            <a:ahLst/>
            <a:cxnLst/>
            <a:rect l="l" t="t" r="r" b="b"/>
            <a:pathLst>
              <a:path w="2695575" h="3175">
                <a:moveTo>
                  <a:pt x="2695193" y="0"/>
                </a:moveTo>
                <a:lnTo>
                  <a:pt x="0" y="3048"/>
                </a:lnTo>
                <a:lnTo>
                  <a:pt x="2695193" y="3048"/>
                </a:lnTo>
                <a:lnTo>
                  <a:pt x="2695193" y="0"/>
                </a:lnTo>
                <a:close/>
              </a:path>
            </a:pathLst>
          </a:custGeom>
          <a:solidFill>
            <a:srgbClr val="000000"/>
          </a:solidFill>
        </p:spPr>
        <p:txBody>
          <a:bodyPr wrap="square" lIns="0" tIns="0" rIns="0" bIns="0" rtlCol="0"/>
          <a:lstStyle/>
          <a:p>
            <a:endParaRPr/>
          </a:p>
        </p:txBody>
      </p:sp>
      <p:sp>
        <p:nvSpPr>
          <p:cNvPr id="1142" name="object 1142"/>
          <p:cNvSpPr/>
          <p:nvPr/>
        </p:nvSpPr>
        <p:spPr>
          <a:xfrm>
            <a:off x="4764278" y="7669155"/>
            <a:ext cx="2695575" cy="3175"/>
          </a:xfrm>
          <a:custGeom>
            <a:avLst/>
            <a:gdLst/>
            <a:ahLst/>
            <a:cxnLst/>
            <a:rect l="l" t="t" r="r" b="b"/>
            <a:pathLst>
              <a:path w="2695575" h="3175">
                <a:moveTo>
                  <a:pt x="0" y="0"/>
                </a:moveTo>
                <a:lnTo>
                  <a:pt x="0" y="3048"/>
                </a:lnTo>
                <a:lnTo>
                  <a:pt x="2695193" y="3048"/>
                </a:lnTo>
                <a:lnTo>
                  <a:pt x="2695193" y="0"/>
                </a:lnTo>
                <a:lnTo>
                  <a:pt x="0" y="0"/>
                </a:lnTo>
              </a:path>
            </a:pathLst>
          </a:custGeom>
          <a:ln w="3175">
            <a:solidFill>
              <a:srgbClr val="000000"/>
            </a:solidFill>
          </a:ln>
        </p:spPr>
        <p:txBody>
          <a:bodyPr wrap="square" lIns="0" tIns="0" rIns="0" bIns="0" rtlCol="0"/>
          <a:lstStyle/>
          <a:p>
            <a:endParaRPr/>
          </a:p>
        </p:txBody>
      </p:sp>
      <p:sp>
        <p:nvSpPr>
          <p:cNvPr id="1143" name="object 1143"/>
          <p:cNvSpPr/>
          <p:nvPr/>
        </p:nvSpPr>
        <p:spPr>
          <a:xfrm>
            <a:off x="7351269" y="8127879"/>
            <a:ext cx="3810" cy="351790"/>
          </a:xfrm>
          <a:custGeom>
            <a:avLst/>
            <a:gdLst/>
            <a:ahLst/>
            <a:cxnLst/>
            <a:rect l="l" t="t" r="r" b="b"/>
            <a:pathLst>
              <a:path w="3810" h="351790">
                <a:moveTo>
                  <a:pt x="3810" y="0"/>
                </a:moveTo>
                <a:lnTo>
                  <a:pt x="0" y="0"/>
                </a:lnTo>
                <a:lnTo>
                  <a:pt x="3810" y="351281"/>
                </a:lnTo>
                <a:lnTo>
                  <a:pt x="3810" y="0"/>
                </a:lnTo>
                <a:close/>
              </a:path>
            </a:pathLst>
          </a:custGeom>
          <a:solidFill>
            <a:srgbClr val="000000"/>
          </a:solidFill>
        </p:spPr>
        <p:txBody>
          <a:bodyPr wrap="square" lIns="0" tIns="0" rIns="0" bIns="0" rtlCol="0"/>
          <a:lstStyle/>
          <a:p>
            <a:endParaRPr/>
          </a:p>
        </p:txBody>
      </p:sp>
      <p:sp>
        <p:nvSpPr>
          <p:cNvPr id="1144" name="object 1144"/>
          <p:cNvSpPr/>
          <p:nvPr/>
        </p:nvSpPr>
        <p:spPr>
          <a:xfrm>
            <a:off x="7351269" y="8127879"/>
            <a:ext cx="3810" cy="351790"/>
          </a:xfrm>
          <a:custGeom>
            <a:avLst/>
            <a:gdLst/>
            <a:ahLst/>
            <a:cxnLst/>
            <a:rect l="l" t="t" r="r" b="b"/>
            <a:pathLst>
              <a:path w="3810" h="351790">
                <a:moveTo>
                  <a:pt x="0" y="0"/>
                </a:moveTo>
                <a:lnTo>
                  <a:pt x="0" y="348234"/>
                </a:lnTo>
                <a:lnTo>
                  <a:pt x="3810" y="351281"/>
                </a:lnTo>
                <a:lnTo>
                  <a:pt x="0" y="0"/>
                </a:lnTo>
                <a:close/>
              </a:path>
            </a:pathLst>
          </a:custGeom>
          <a:solidFill>
            <a:srgbClr val="000000"/>
          </a:solidFill>
        </p:spPr>
        <p:txBody>
          <a:bodyPr wrap="square" lIns="0" tIns="0" rIns="0" bIns="0" rtlCol="0"/>
          <a:lstStyle/>
          <a:p>
            <a:endParaRPr/>
          </a:p>
        </p:txBody>
      </p:sp>
      <p:sp>
        <p:nvSpPr>
          <p:cNvPr id="1145" name="object 1145"/>
          <p:cNvSpPr/>
          <p:nvPr/>
        </p:nvSpPr>
        <p:spPr>
          <a:xfrm>
            <a:off x="7351269" y="8127879"/>
            <a:ext cx="3810" cy="351790"/>
          </a:xfrm>
          <a:custGeom>
            <a:avLst/>
            <a:gdLst/>
            <a:ahLst/>
            <a:cxnLst/>
            <a:rect l="l" t="t" r="r" b="b"/>
            <a:pathLst>
              <a:path w="3810" h="351790">
                <a:moveTo>
                  <a:pt x="3810" y="0"/>
                </a:moveTo>
                <a:lnTo>
                  <a:pt x="0" y="0"/>
                </a:lnTo>
                <a:lnTo>
                  <a:pt x="0" y="348234"/>
                </a:lnTo>
                <a:lnTo>
                  <a:pt x="3810" y="351281"/>
                </a:lnTo>
                <a:lnTo>
                  <a:pt x="3810" y="0"/>
                </a:lnTo>
              </a:path>
            </a:pathLst>
          </a:custGeom>
          <a:ln w="3175">
            <a:solidFill>
              <a:srgbClr val="000000"/>
            </a:solidFill>
          </a:ln>
        </p:spPr>
        <p:txBody>
          <a:bodyPr wrap="square" lIns="0" tIns="0" rIns="0" bIns="0" rtlCol="0"/>
          <a:lstStyle/>
          <a:p>
            <a:endParaRPr/>
          </a:p>
        </p:txBody>
      </p:sp>
      <p:sp>
        <p:nvSpPr>
          <p:cNvPr id="1146" name="object 1146"/>
          <p:cNvSpPr/>
          <p:nvPr/>
        </p:nvSpPr>
        <p:spPr>
          <a:xfrm>
            <a:off x="6548120" y="8126355"/>
            <a:ext cx="3810" cy="353060"/>
          </a:xfrm>
          <a:custGeom>
            <a:avLst/>
            <a:gdLst/>
            <a:ahLst/>
            <a:cxnLst/>
            <a:rect l="l" t="t" r="r" b="b"/>
            <a:pathLst>
              <a:path w="3810" h="353059">
                <a:moveTo>
                  <a:pt x="0" y="0"/>
                </a:moveTo>
                <a:lnTo>
                  <a:pt x="0" y="352806"/>
                </a:lnTo>
                <a:lnTo>
                  <a:pt x="3810" y="349758"/>
                </a:lnTo>
                <a:lnTo>
                  <a:pt x="0" y="0"/>
                </a:lnTo>
                <a:close/>
              </a:path>
            </a:pathLst>
          </a:custGeom>
          <a:solidFill>
            <a:srgbClr val="000000"/>
          </a:solidFill>
        </p:spPr>
        <p:txBody>
          <a:bodyPr wrap="square" lIns="0" tIns="0" rIns="0" bIns="0" rtlCol="0"/>
          <a:lstStyle/>
          <a:p>
            <a:endParaRPr/>
          </a:p>
        </p:txBody>
      </p:sp>
      <p:sp>
        <p:nvSpPr>
          <p:cNvPr id="1147" name="object 1147"/>
          <p:cNvSpPr/>
          <p:nvPr/>
        </p:nvSpPr>
        <p:spPr>
          <a:xfrm>
            <a:off x="6548120" y="8126355"/>
            <a:ext cx="3810" cy="349885"/>
          </a:xfrm>
          <a:custGeom>
            <a:avLst/>
            <a:gdLst/>
            <a:ahLst/>
            <a:cxnLst/>
            <a:rect l="l" t="t" r="r" b="b"/>
            <a:pathLst>
              <a:path w="3810" h="349884">
                <a:moveTo>
                  <a:pt x="0" y="0"/>
                </a:moveTo>
                <a:lnTo>
                  <a:pt x="3810" y="349758"/>
                </a:lnTo>
                <a:lnTo>
                  <a:pt x="3810" y="3048"/>
                </a:lnTo>
                <a:lnTo>
                  <a:pt x="0" y="0"/>
                </a:lnTo>
                <a:close/>
              </a:path>
            </a:pathLst>
          </a:custGeom>
          <a:solidFill>
            <a:srgbClr val="000000"/>
          </a:solidFill>
        </p:spPr>
        <p:txBody>
          <a:bodyPr wrap="square" lIns="0" tIns="0" rIns="0" bIns="0" rtlCol="0"/>
          <a:lstStyle/>
          <a:p>
            <a:endParaRPr/>
          </a:p>
        </p:txBody>
      </p:sp>
      <p:sp>
        <p:nvSpPr>
          <p:cNvPr id="1148" name="object 1148"/>
          <p:cNvSpPr/>
          <p:nvPr/>
        </p:nvSpPr>
        <p:spPr>
          <a:xfrm>
            <a:off x="6548120" y="8125593"/>
            <a:ext cx="3810" cy="353695"/>
          </a:xfrm>
          <a:custGeom>
            <a:avLst/>
            <a:gdLst/>
            <a:ahLst/>
            <a:cxnLst/>
            <a:rect l="l" t="t" r="r" b="b"/>
            <a:pathLst>
              <a:path w="3810" h="353695">
                <a:moveTo>
                  <a:pt x="0" y="353567"/>
                </a:moveTo>
                <a:lnTo>
                  <a:pt x="3810" y="350519"/>
                </a:lnTo>
                <a:lnTo>
                  <a:pt x="3810" y="3809"/>
                </a:lnTo>
                <a:lnTo>
                  <a:pt x="0" y="0"/>
                </a:lnTo>
                <a:lnTo>
                  <a:pt x="0" y="353567"/>
                </a:lnTo>
              </a:path>
            </a:pathLst>
          </a:custGeom>
          <a:ln w="3175">
            <a:solidFill>
              <a:srgbClr val="000000"/>
            </a:solidFill>
          </a:ln>
        </p:spPr>
        <p:txBody>
          <a:bodyPr wrap="square" lIns="0" tIns="0" rIns="0" bIns="0" rtlCol="0"/>
          <a:lstStyle/>
          <a:p>
            <a:endParaRPr/>
          </a:p>
        </p:txBody>
      </p:sp>
      <p:sp>
        <p:nvSpPr>
          <p:cNvPr id="1149" name="object 1149"/>
          <p:cNvSpPr/>
          <p:nvPr/>
        </p:nvSpPr>
        <p:spPr>
          <a:xfrm>
            <a:off x="6548120" y="8126355"/>
            <a:ext cx="805815" cy="3175"/>
          </a:xfrm>
          <a:custGeom>
            <a:avLst/>
            <a:gdLst/>
            <a:ahLst/>
            <a:cxnLst/>
            <a:rect l="l" t="t" r="r" b="b"/>
            <a:pathLst>
              <a:path w="805814" h="3175">
                <a:moveTo>
                  <a:pt x="805434" y="0"/>
                </a:moveTo>
                <a:lnTo>
                  <a:pt x="0" y="0"/>
                </a:lnTo>
                <a:lnTo>
                  <a:pt x="3810" y="3048"/>
                </a:lnTo>
                <a:lnTo>
                  <a:pt x="805434" y="0"/>
                </a:lnTo>
                <a:close/>
              </a:path>
            </a:pathLst>
          </a:custGeom>
          <a:solidFill>
            <a:srgbClr val="000000"/>
          </a:solidFill>
        </p:spPr>
        <p:txBody>
          <a:bodyPr wrap="square" lIns="0" tIns="0" rIns="0" bIns="0" rtlCol="0"/>
          <a:lstStyle/>
          <a:p>
            <a:endParaRPr/>
          </a:p>
        </p:txBody>
      </p:sp>
      <p:sp>
        <p:nvSpPr>
          <p:cNvPr id="1150" name="object 1150"/>
          <p:cNvSpPr/>
          <p:nvPr/>
        </p:nvSpPr>
        <p:spPr>
          <a:xfrm>
            <a:off x="6551931" y="8126355"/>
            <a:ext cx="802005" cy="3175"/>
          </a:xfrm>
          <a:custGeom>
            <a:avLst/>
            <a:gdLst/>
            <a:ahLst/>
            <a:cxnLst/>
            <a:rect l="l" t="t" r="r" b="b"/>
            <a:pathLst>
              <a:path w="802004" h="3175">
                <a:moveTo>
                  <a:pt x="801624" y="0"/>
                </a:moveTo>
                <a:lnTo>
                  <a:pt x="0" y="3048"/>
                </a:lnTo>
                <a:lnTo>
                  <a:pt x="801624" y="3048"/>
                </a:lnTo>
                <a:lnTo>
                  <a:pt x="801624" y="0"/>
                </a:lnTo>
                <a:close/>
              </a:path>
            </a:pathLst>
          </a:custGeom>
          <a:solidFill>
            <a:srgbClr val="000000"/>
          </a:solidFill>
        </p:spPr>
        <p:txBody>
          <a:bodyPr wrap="square" lIns="0" tIns="0" rIns="0" bIns="0" rtlCol="0"/>
          <a:lstStyle/>
          <a:p>
            <a:endParaRPr/>
          </a:p>
        </p:txBody>
      </p:sp>
      <p:sp>
        <p:nvSpPr>
          <p:cNvPr id="1151" name="object 1151"/>
          <p:cNvSpPr/>
          <p:nvPr/>
        </p:nvSpPr>
        <p:spPr>
          <a:xfrm>
            <a:off x="6548120" y="8125593"/>
            <a:ext cx="805815" cy="3810"/>
          </a:xfrm>
          <a:custGeom>
            <a:avLst/>
            <a:gdLst/>
            <a:ahLst/>
            <a:cxnLst/>
            <a:rect l="l" t="t" r="r" b="b"/>
            <a:pathLst>
              <a:path w="805814" h="3809">
                <a:moveTo>
                  <a:pt x="-380" y="1904"/>
                </a:moveTo>
                <a:lnTo>
                  <a:pt x="805815" y="1904"/>
                </a:lnTo>
              </a:path>
            </a:pathLst>
          </a:custGeom>
          <a:ln w="4571">
            <a:solidFill>
              <a:srgbClr val="000000"/>
            </a:solidFill>
          </a:ln>
        </p:spPr>
        <p:txBody>
          <a:bodyPr wrap="square" lIns="0" tIns="0" rIns="0" bIns="0" rtlCol="0"/>
          <a:lstStyle/>
          <a:p>
            <a:endParaRPr/>
          </a:p>
        </p:txBody>
      </p:sp>
      <p:sp>
        <p:nvSpPr>
          <p:cNvPr id="1152" name="object 1152"/>
          <p:cNvSpPr/>
          <p:nvPr/>
        </p:nvSpPr>
        <p:spPr>
          <a:xfrm>
            <a:off x="7108190" y="7075556"/>
            <a:ext cx="3175" cy="1184275"/>
          </a:xfrm>
          <a:custGeom>
            <a:avLst/>
            <a:gdLst/>
            <a:ahLst/>
            <a:cxnLst/>
            <a:rect l="l" t="t" r="r" b="b"/>
            <a:pathLst>
              <a:path w="3175" h="1184275">
                <a:moveTo>
                  <a:pt x="0" y="0"/>
                </a:moveTo>
                <a:lnTo>
                  <a:pt x="0" y="1184148"/>
                </a:lnTo>
                <a:lnTo>
                  <a:pt x="3048" y="1184148"/>
                </a:lnTo>
                <a:lnTo>
                  <a:pt x="0" y="0"/>
                </a:lnTo>
                <a:close/>
              </a:path>
            </a:pathLst>
          </a:custGeom>
          <a:solidFill>
            <a:srgbClr val="000000"/>
          </a:solidFill>
        </p:spPr>
        <p:txBody>
          <a:bodyPr wrap="square" lIns="0" tIns="0" rIns="0" bIns="0" rtlCol="0"/>
          <a:lstStyle/>
          <a:p>
            <a:endParaRPr/>
          </a:p>
        </p:txBody>
      </p:sp>
      <p:sp>
        <p:nvSpPr>
          <p:cNvPr id="1153" name="object 1153"/>
          <p:cNvSpPr/>
          <p:nvPr/>
        </p:nvSpPr>
        <p:spPr>
          <a:xfrm>
            <a:off x="7108190" y="7075556"/>
            <a:ext cx="3810" cy="1184275"/>
          </a:xfrm>
          <a:custGeom>
            <a:avLst/>
            <a:gdLst/>
            <a:ahLst/>
            <a:cxnLst/>
            <a:rect l="l" t="t" r="r" b="b"/>
            <a:pathLst>
              <a:path w="3810" h="1184275">
                <a:moveTo>
                  <a:pt x="3810" y="0"/>
                </a:moveTo>
                <a:lnTo>
                  <a:pt x="0" y="0"/>
                </a:lnTo>
                <a:lnTo>
                  <a:pt x="3048" y="1184148"/>
                </a:lnTo>
                <a:lnTo>
                  <a:pt x="3810" y="0"/>
                </a:lnTo>
                <a:close/>
              </a:path>
            </a:pathLst>
          </a:custGeom>
          <a:solidFill>
            <a:srgbClr val="000000"/>
          </a:solidFill>
        </p:spPr>
        <p:txBody>
          <a:bodyPr wrap="square" lIns="0" tIns="0" rIns="0" bIns="0" rtlCol="0"/>
          <a:lstStyle/>
          <a:p>
            <a:endParaRPr/>
          </a:p>
        </p:txBody>
      </p:sp>
      <p:sp>
        <p:nvSpPr>
          <p:cNvPr id="1154" name="object 1154"/>
          <p:cNvSpPr/>
          <p:nvPr/>
        </p:nvSpPr>
        <p:spPr>
          <a:xfrm>
            <a:off x="7107428" y="7075556"/>
            <a:ext cx="5080" cy="1184275"/>
          </a:xfrm>
          <a:custGeom>
            <a:avLst/>
            <a:gdLst/>
            <a:ahLst/>
            <a:cxnLst/>
            <a:rect l="l" t="t" r="r" b="b"/>
            <a:pathLst>
              <a:path w="5079" h="1184275">
                <a:moveTo>
                  <a:pt x="2286" y="-380"/>
                </a:moveTo>
                <a:lnTo>
                  <a:pt x="2286" y="1184528"/>
                </a:lnTo>
              </a:path>
            </a:pathLst>
          </a:custGeom>
          <a:ln w="5333">
            <a:solidFill>
              <a:srgbClr val="000000"/>
            </a:solidFill>
          </a:ln>
        </p:spPr>
        <p:txBody>
          <a:bodyPr wrap="square" lIns="0" tIns="0" rIns="0" bIns="0" rtlCol="0"/>
          <a:lstStyle/>
          <a:p>
            <a:endParaRPr/>
          </a:p>
        </p:txBody>
      </p:sp>
      <p:sp>
        <p:nvSpPr>
          <p:cNvPr id="1155" name="object 1155"/>
          <p:cNvSpPr/>
          <p:nvPr/>
        </p:nvSpPr>
        <p:spPr>
          <a:xfrm>
            <a:off x="6948932" y="7257674"/>
            <a:ext cx="5080" cy="1002030"/>
          </a:xfrm>
          <a:custGeom>
            <a:avLst/>
            <a:gdLst/>
            <a:ahLst/>
            <a:cxnLst/>
            <a:rect l="l" t="t" r="r" b="b"/>
            <a:pathLst>
              <a:path w="5079" h="1002029">
                <a:moveTo>
                  <a:pt x="0" y="1002029"/>
                </a:moveTo>
                <a:lnTo>
                  <a:pt x="4572" y="1002029"/>
                </a:lnTo>
                <a:lnTo>
                  <a:pt x="4572" y="0"/>
                </a:lnTo>
                <a:lnTo>
                  <a:pt x="0" y="0"/>
                </a:lnTo>
                <a:lnTo>
                  <a:pt x="0" y="1002029"/>
                </a:lnTo>
                <a:close/>
              </a:path>
            </a:pathLst>
          </a:custGeom>
          <a:solidFill>
            <a:srgbClr val="000000"/>
          </a:solidFill>
        </p:spPr>
        <p:txBody>
          <a:bodyPr wrap="square" lIns="0" tIns="0" rIns="0" bIns="0" rtlCol="0"/>
          <a:lstStyle/>
          <a:p>
            <a:endParaRPr/>
          </a:p>
        </p:txBody>
      </p:sp>
      <p:sp>
        <p:nvSpPr>
          <p:cNvPr id="1156" name="object 1156"/>
          <p:cNvSpPr/>
          <p:nvPr/>
        </p:nvSpPr>
        <p:spPr>
          <a:xfrm>
            <a:off x="6950266" y="7257674"/>
            <a:ext cx="0" cy="1002665"/>
          </a:xfrm>
          <a:custGeom>
            <a:avLst/>
            <a:gdLst/>
            <a:ahLst/>
            <a:cxnLst/>
            <a:rect l="l" t="t" r="r" b="b"/>
            <a:pathLst>
              <a:path h="1002665">
                <a:moveTo>
                  <a:pt x="0" y="0"/>
                </a:moveTo>
                <a:lnTo>
                  <a:pt x="0" y="1002410"/>
                </a:lnTo>
              </a:path>
            </a:pathLst>
          </a:custGeom>
          <a:ln w="7238">
            <a:solidFill>
              <a:srgbClr val="000000"/>
            </a:solidFill>
          </a:ln>
        </p:spPr>
        <p:txBody>
          <a:bodyPr wrap="square" lIns="0" tIns="0" rIns="0" bIns="0" rtlCol="0"/>
          <a:lstStyle/>
          <a:p>
            <a:endParaRPr/>
          </a:p>
        </p:txBody>
      </p:sp>
      <p:sp>
        <p:nvSpPr>
          <p:cNvPr id="1157" name="object 1157"/>
          <p:cNvSpPr/>
          <p:nvPr/>
        </p:nvSpPr>
        <p:spPr>
          <a:xfrm>
            <a:off x="6791961" y="7472558"/>
            <a:ext cx="3810" cy="787400"/>
          </a:xfrm>
          <a:custGeom>
            <a:avLst/>
            <a:gdLst/>
            <a:ahLst/>
            <a:cxnLst/>
            <a:rect l="l" t="t" r="r" b="b"/>
            <a:pathLst>
              <a:path w="3810" h="787400">
                <a:moveTo>
                  <a:pt x="3809" y="0"/>
                </a:moveTo>
                <a:lnTo>
                  <a:pt x="0" y="0"/>
                </a:lnTo>
                <a:lnTo>
                  <a:pt x="3809" y="787145"/>
                </a:lnTo>
                <a:lnTo>
                  <a:pt x="3809" y="0"/>
                </a:lnTo>
                <a:close/>
              </a:path>
            </a:pathLst>
          </a:custGeom>
          <a:solidFill>
            <a:srgbClr val="000000"/>
          </a:solidFill>
        </p:spPr>
        <p:txBody>
          <a:bodyPr wrap="square" lIns="0" tIns="0" rIns="0" bIns="0" rtlCol="0"/>
          <a:lstStyle/>
          <a:p>
            <a:endParaRPr/>
          </a:p>
        </p:txBody>
      </p:sp>
      <p:sp>
        <p:nvSpPr>
          <p:cNvPr id="1158" name="object 1158"/>
          <p:cNvSpPr/>
          <p:nvPr/>
        </p:nvSpPr>
        <p:spPr>
          <a:xfrm>
            <a:off x="6791961" y="7472558"/>
            <a:ext cx="3810" cy="787400"/>
          </a:xfrm>
          <a:custGeom>
            <a:avLst/>
            <a:gdLst/>
            <a:ahLst/>
            <a:cxnLst/>
            <a:rect l="l" t="t" r="r" b="b"/>
            <a:pathLst>
              <a:path w="3810" h="787400">
                <a:moveTo>
                  <a:pt x="0" y="0"/>
                </a:moveTo>
                <a:lnTo>
                  <a:pt x="0" y="787145"/>
                </a:lnTo>
                <a:lnTo>
                  <a:pt x="3809" y="787145"/>
                </a:lnTo>
                <a:lnTo>
                  <a:pt x="0" y="0"/>
                </a:lnTo>
                <a:close/>
              </a:path>
            </a:pathLst>
          </a:custGeom>
          <a:solidFill>
            <a:srgbClr val="000000"/>
          </a:solidFill>
        </p:spPr>
        <p:txBody>
          <a:bodyPr wrap="square" lIns="0" tIns="0" rIns="0" bIns="0" rtlCol="0"/>
          <a:lstStyle/>
          <a:p>
            <a:endParaRPr/>
          </a:p>
        </p:txBody>
      </p:sp>
      <p:sp>
        <p:nvSpPr>
          <p:cNvPr id="1159" name="object 1159"/>
          <p:cNvSpPr/>
          <p:nvPr/>
        </p:nvSpPr>
        <p:spPr>
          <a:xfrm>
            <a:off x="6791961" y="7472558"/>
            <a:ext cx="3810" cy="787400"/>
          </a:xfrm>
          <a:custGeom>
            <a:avLst/>
            <a:gdLst/>
            <a:ahLst/>
            <a:cxnLst/>
            <a:rect l="l" t="t" r="r" b="b"/>
            <a:pathLst>
              <a:path w="3810" h="787400">
                <a:moveTo>
                  <a:pt x="3809" y="0"/>
                </a:moveTo>
                <a:lnTo>
                  <a:pt x="0" y="0"/>
                </a:lnTo>
                <a:lnTo>
                  <a:pt x="0" y="787145"/>
                </a:lnTo>
                <a:lnTo>
                  <a:pt x="3809" y="787145"/>
                </a:lnTo>
                <a:lnTo>
                  <a:pt x="3809" y="0"/>
                </a:lnTo>
              </a:path>
            </a:pathLst>
          </a:custGeom>
          <a:ln w="3175">
            <a:solidFill>
              <a:srgbClr val="000000"/>
            </a:solidFill>
          </a:ln>
        </p:spPr>
        <p:txBody>
          <a:bodyPr wrap="square" lIns="0" tIns="0" rIns="0" bIns="0" rtlCol="0"/>
          <a:lstStyle/>
          <a:p>
            <a:endParaRPr/>
          </a:p>
        </p:txBody>
      </p:sp>
      <p:sp>
        <p:nvSpPr>
          <p:cNvPr id="1160" name="object 1160"/>
          <p:cNvSpPr/>
          <p:nvPr/>
        </p:nvSpPr>
        <p:spPr>
          <a:xfrm>
            <a:off x="5792217" y="7274438"/>
            <a:ext cx="3175" cy="985519"/>
          </a:xfrm>
          <a:custGeom>
            <a:avLst/>
            <a:gdLst/>
            <a:ahLst/>
            <a:cxnLst/>
            <a:rect l="l" t="t" r="r" b="b"/>
            <a:pathLst>
              <a:path w="3175" h="985520">
                <a:moveTo>
                  <a:pt x="0" y="0"/>
                </a:moveTo>
                <a:lnTo>
                  <a:pt x="0" y="985266"/>
                </a:lnTo>
                <a:lnTo>
                  <a:pt x="3048" y="985266"/>
                </a:lnTo>
                <a:lnTo>
                  <a:pt x="0" y="0"/>
                </a:lnTo>
                <a:close/>
              </a:path>
            </a:pathLst>
          </a:custGeom>
          <a:solidFill>
            <a:srgbClr val="000000"/>
          </a:solidFill>
        </p:spPr>
        <p:txBody>
          <a:bodyPr wrap="square" lIns="0" tIns="0" rIns="0" bIns="0" rtlCol="0"/>
          <a:lstStyle/>
          <a:p>
            <a:endParaRPr/>
          </a:p>
        </p:txBody>
      </p:sp>
      <p:sp>
        <p:nvSpPr>
          <p:cNvPr id="1161" name="object 1161"/>
          <p:cNvSpPr/>
          <p:nvPr/>
        </p:nvSpPr>
        <p:spPr>
          <a:xfrm>
            <a:off x="5792217" y="7274438"/>
            <a:ext cx="3175" cy="985519"/>
          </a:xfrm>
          <a:custGeom>
            <a:avLst/>
            <a:gdLst/>
            <a:ahLst/>
            <a:cxnLst/>
            <a:rect l="l" t="t" r="r" b="b"/>
            <a:pathLst>
              <a:path w="3175" h="985520">
                <a:moveTo>
                  <a:pt x="3048" y="0"/>
                </a:moveTo>
                <a:lnTo>
                  <a:pt x="0" y="0"/>
                </a:lnTo>
                <a:lnTo>
                  <a:pt x="3048" y="985266"/>
                </a:lnTo>
                <a:lnTo>
                  <a:pt x="3048" y="0"/>
                </a:lnTo>
                <a:close/>
              </a:path>
            </a:pathLst>
          </a:custGeom>
          <a:solidFill>
            <a:srgbClr val="000000"/>
          </a:solidFill>
        </p:spPr>
        <p:txBody>
          <a:bodyPr wrap="square" lIns="0" tIns="0" rIns="0" bIns="0" rtlCol="0"/>
          <a:lstStyle/>
          <a:p>
            <a:endParaRPr/>
          </a:p>
        </p:txBody>
      </p:sp>
      <p:sp>
        <p:nvSpPr>
          <p:cNvPr id="1162" name="object 1162"/>
          <p:cNvSpPr/>
          <p:nvPr/>
        </p:nvSpPr>
        <p:spPr>
          <a:xfrm>
            <a:off x="5792217" y="7274438"/>
            <a:ext cx="3175" cy="985519"/>
          </a:xfrm>
          <a:custGeom>
            <a:avLst/>
            <a:gdLst/>
            <a:ahLst/>
            <a:cxnLst/>
            <a:rect l="l" t="t" r="r" b="b"/>
            <a:pathLst>
              <a:path w="3175" h="985520">
                <a:moveTo>
                  <a:pt x="0" y="985266"/>
                </a:moveTo>
                <a:lnTo>
                  <a:pt x="3048" y="985266"/>
                </a:lnTo>
                <a:lnTo>
                  <a:pt x="3048" y="0"/>
                </a:lnTo>
                <a:lnTo>
                  <a:pt x="0" y="0"/>
                </a:lnTo>
                <a:lnTo>
                  <a:pt x="0" y="985266"/>
                </a:lnTo>
              </a:path>
            </a:pathLst>
          </a:custGeom>
          <a:ln w="3175">
            <a:solidFill>
              <a:srgbClr val="000000"/>
            </a:solidFill>
          </a:ln>
        </p:spPr>
        <p:txBody>
          <a:bodyPr wrap="square" lIns="0" tIns="0" rIns="0" bIns="0" rtlCol="0"/>
          <a:lstStyle/>
          <a:p>
            <a:endParaRPr/>
          </a:p>
        </p:txBody>
      </p:sp>
      <p:sp>
        <p:nvSpPr>
          <p:cNvPr id="1163" name="object 1163"/>
          <p:cNvSpPr/>
          <p:nvPr/>
        </p:nvSpPr>
        <p:spPr>
          <a:xfrm>
            <a:off x="5949951" y="7075556"/>
            <a:ext cx="3175" cy="1184275"/>
          </a:xfrm>
          <a:custGeom>
            <a:avLst/>
            <a:gdLst/>
            <a:ahLst/>
            <a:cxnLst/>
            <a:rect l="l" t="t" r="r" b="b"/>
            <a:pathLst>
              <a:path w="3175" h="1184275">
                <a:moveTo>
                  <a:pt x="762" y="0"/>
                </a:moveTo>
                <a:lnTo>
                  <a:pt x="0" y="1184148"/>
                </a:lnTo>
                <a:lnTo>
                  <a:pt x="3048" y="1184148"/>
                </a:lnTo>
                <a:lnTo>
                  <a:pt x="762" y="0"/>
                </a:lnTo>
                <a:close/>
              </a:path>
            </a:pathLst>
          </a:custGeom>
          <a:solidFill>
            <a:srgbClr val="000000"/>
          </a:solidFill>
        </p:spPr>
        <p:txBody>
          <a:bodyPr wrap="square" lIns="0" tIns="0" rIns="0" bIns="0" rtlCol="0"/>
          <a:lstStyle/>
          <a:p>
            <a:endParaRPr/>
          </a:p>
        </p:txBody>
      </p:sp>
      <p:sp>
        <p:nvSpPr>
          <p:cNvPr id="1164" name="object 1164"/>
          <p:cNvSpPr/>
          <p:nvPr/>
        </p:nvSpPr>
        <p:spPr>
          <a:xfrm>
            <a:off x="5950713" y="7075556"/>
            <a:ext cx="3175" cy="1184275"/>
          </a:xfrm>
          <a:custGeom>
            <a:avLst/>
            <a:gdLst/>
            <a:ahLst/>
            <a:cxnLst/>
            <a:rect l="l" t="t" r="r" b="b"/>
            <a:pathLst>
              <a:path w="3175" h="1184275">
                <a:moveTo>
                  <a:pt x="3048" y="0"/>
                </a:moveTo>
                <a:lnTo>
                  <a:pt x="0" y="0"/>
                </a:lnTo>
                <a:lnTo>
                  <a:pt x="2286" y="1184148"/>
                </a:lnTo>
                <a:lnTo>
                  <a:pt x="3048" y="0"/>
                </a:lnTo>
                <a:close/>
              </a:path>
            </a:pathLst>
          </a:custGeom>
          <a:solidFill>
            <a:srgbClr val="000000"/>
          </a:solidFill>
        </p:spPr>
        <p:txBody>
          <a:bodyPr wrap="square" lIns="0" tIns="0" rIns="0" bIns="0" rtlCol="0"/>
          <a:lstStyle/>
          <a:p>
            <a:endParaRPr/>
          </a:p>
        </p:txBody>
      </p:sp>
      <p:sp>
        <p:nvSpPr>
          <p:cNvPr id="1165" name="object 1165"/>
          <p:cNvSpPr/>
          <p:nvPr/>
        </p:nvSpPr>
        <p:spPr>
          <a:xfrm>
            <a:off x="5949951" y="7075556"/>
            <a:ext cx="3810" cy="1184275"/>
          </a:xfrm>
          <a:custGeom>
            <a:avLst/>
            <a:gdLst/>
            <a:ahLst/>
            <a:cxnLst/>
            <a:rect l="l" t="t" r="r" b="b"/>
            <a:pathLst>
              <a:path w="3810" h="1184275">
                <a:moveTo>
                  <a:pt x="1905" y="-380"/>
                </a:moveTo>
                <a:lnTo>
                  <a:pt x="1905" y="1184528"/>
                </a:lnTo>
              </a:path>
            </a:pathLst>
          </a:custGeom>
          <a:ln w="4571">
            <a:solidFill>
              <a:srgbClr val="000000"/>
            </a:solidFill>
          </a:ln>
        </p:spPr>
        <p:txBody>
          <a:bodyPr wrap="square" lIns="0" tIns="0" rIns="0" bIns="0" rtlCol="0"/>
          <a:lstStyle/>
          <a:p>
            <a:endParaRPr/>
          </a:p>
        </p:txBody>
      </p:sp>
      <p:sp>
        <p:nvSpPr>
          <p:cNvPr id="1166" name="object 1166"/>
          <p:cNvSpPr/>
          <p:nvPr/>
        </p:nvSpPr>
        <p:spPr>
          <a:xfrm>
            <a:off x="5951475" y="7083938"/>
            <a:ext cx="0" cy="1176020"/>
          </a:xfrm>
          <a:custGeom>
            <a:avLst/>
            <a:gdLst/>
            <a:ahLst/>
            <a:cxnLst/>
            <a:rect l="l" t="t" r="r" b="b"/>
            <a:pathLst>
              <a:path h="1176020">
                <a:moveTo>
                  <a:pt x="0" y="1175765"/>
                </a:moveTo>
                <a:lnTo>
                  <a:pt x="0" y="0"/>
                </a:lnTo>
              </a:path>
            </a:pathLst>
          </a:custGeom>
          <a:ln w="3175">
            <a:solidFill>
              <a:srgbClr val="000000"/>
            </a:solidFill>
          </a:ln>
        </p:spPr>
        <p:txBody>
          <a:bodyPr wrap="square" lIns="0" tIns="0" rIns="0" bIns="0" rtlCol="0"/>
          <a:lstStyle/>
          <a:p>
            <a:endParaRPr/>
          </a:p>
        </p:txBody>
      </p:sp>
      <p:sp>
        <p:nvSpPr>
          <p:cNvPr id="1167" name="object 1167"/>
          <p:cNvSpPr/>
          <p:nvPr/>
        </p:nvSpPr>
        <p:spPr>
          <a:xfrm>
            <a:off x="5951475" y="7075556"/>
            <a:ext cx="1905" cy="1184275"/>
          </a:xfrm>
          <a:custGeom>
            <a:avLst/>
            <a:gdLst/>
            <a:ahLst/>
            <a:cxnLst/>
            <a:rect l="l" t="t" r="r" b="b"/>
            <a:pathLst>
              <a:path w="1904" h="1184275">
                <a:moveTo>
                  <a:pt x="1524" y="0"/>
                </a:moveTo>
                <a:lnTo>
                  <a:pt x="0" y="0"/>
                </a:lnTo>
                <a:lnTo>
                  <a:pt x="762" y="1184148"/>
                </a:lnTo>
                <a:lnTo>
                  <a:pt x="1524" y="0"/>
                </a:lnTo>
                <a:close/>
              </a:path>
            </a:pathLst>
          </a:custGeom>
          <a:solidFill>
            <a:srgbClr val="000000"/>
          </a:solidFill>
        </p:spPr>
        <p:txBody>
          <a:bodyPr wrap="square" lIns="0" tIns="0" rIns="0" bIns="0" rtlCol="0"/>
          <a:lstStyle/>
          <a:p>
            <a:endParaRPr/>
          </a:p>
        </p:txBody>
      </p:sp>
      <p:sp>
        <p:nvSpPr>
          <p:cNvPr id="1168" name="object 1168"/>
          <p:cNvSpPr/>
          <p:nvPr/>
        </p:nvSpPr>
        <p:spPr>
          <a:xfrm>
            <a:off x="5950713" y="7075556"/>
            <a:ext cx="1905" cy="1184275"/>
          </a:xfrm>
          <a:custGeom>
            <a:avLst/>
            <a:gdLst/>
            <a:ahLst/>
            <a:cxnLst/>
            <a:rect l="l" t="t" r="r" b="b"/>
            <a:pathLst>
              <a:path w="1904" h="1184275">
                <a:moveTo>
                  <a:pt x="762" y="0"/>
                </a:moveTo>
                <a:lnTo>
                  <a:pt x="0" y="1184148"/>
                </a:lnTo>
                <a:lnTo>
                  <a:pt x="1524" y="1184148"/>
                </a:lnTo>
                <a:lnTo>
                  <a:pt x="762" y="0"/>
                </a:lnTo>
                <a:close/>
              </a:path>
            </a:pathLst>
          </a:custGeom>
          <a:solidFill>
            <a:srgbClr val="000000"/>
          </a:solidFill>
        </p:spPr>
        <p:txBody>
          <a:bodyPr wrap="square" lIns="0" tIns="0" rIns="0" bIns="0" rtlCol="0"/>
          <a:lstStyle/>
          <a:p>
            <a:endParaRPr/>
          </a:p>
        </p:txBody>
      </p:sp>
      <p:sp>
        <p:nvSpPr>
          <p:cNvPr id="1169" name="object 1169"/>
          <p:cNvSpPr/>
          <p:nvPr/>
        </p:nvSpPr>
        <p:spPr>
          <a:xfrm>
            <a:off x="5950713" y="7075556"/>
            <a:ext cx="2540" cy="1184275"/>
          </a:xfrm>
          <a:custGeom>
            <a:avLst/>
            <a:gdLst/>
            <a:ahLst/>
            <a:cxnLst/>
            <a:rect l="l" t="t" r="r" b="b"/>
            <a:pathLst>
              <a:path w="2539" h="1184275">
                <a:moveTo>
                  <a:pt x="1143" y="-380"/>
                </a:moveTo>
                <a:lnTo>
                  <a:pt x="1143" y="1184528"/>
                </a:lnTo>
              </a:path>
            </a:pathLst>
          </a:custGeom>
          <a:ln w="3175">
            <a:solidFill>
              <a:srgbClr val="000000"/>
            </a:solidFill>
          </a:ln>
        </p:spPr>
        <p:txBody>
          <a:bodyPr wrap="square" lIns="0" tIns="0" rIns="0" bIns="0" rtlCol="0"/>
          <a:lstStyle/>
          <a:p>
            <a:endParaRPr/>
          </a:p>
        </p:txBody>
      </p:sp>
      <p:sp>
        <p:nvSpPr>
          <p:cNvPr id="1170" name="object 1170"/>
          <p:cNvSpPr/>
          <p:nvPr/>
        </p:nvSpPr>
        <p:spPr>
          <a:xfrm>
            <a:off x="5951475" y="7083938"/>
            <a:ext cx="0" cy="1176020"/>
          </a:xfrm>
          <a:custGeom>
            <a:avLst/>
            <a:gdLst/>
            <a:ahLst/>
            <a:cxnLst/>
            <a:rect l="l" t="t" r="r" b="b"/>
            <a:pathLst>
              <a:path h="1176020">
                <a:moveTo>
                  <a:pt x="0" y="1175765"/>
                </a:moveTo>
                <a:lnTo>
                  <a:pt x="0" y="0"/>
                </a:lnTo>
              </a:path>
            </a:pathLst>
          </a:custGeom>
          <a:ln w="3175">
            <a:solidFill>
              <a:srgbClr val="000000"/>
            </a:solidFill>
          </a:ln>
        </p:spPr>
        <p:txBody>
          <a:bodyPr wrap="square" lIns="0" tIns="0" rIns="0" bIns="0" rtlCol="0"/>
          <a:lstStyle/>
          <a:p>
            <a:endParaRPr/>
          </a:p>
        </p:txBody>
      </p:sp>
      <p:sp>
        <p:nvSpPr>
          <p:cNvPr id="1171" name="object 1171"/>
          <p:cNvSpPr/>
          <p:nvPr/>
        </p:nvSpPr>
        <p:spPr>
          <a:xfrm>
            <a:off x="5634482" y="7472558"/>
            <a:ext cx="3175" cy="787400"/>
          </a:xfrm>
          <a:custGeom>
            <a:avLst/>
            <a:gdLst/>
            <a:ahLst/>
            <a:cxnLst/>
            <a:rect l="l" t="t" r="r" b="b"/>
            <a:pathLst>
              <a:path w="3175" h="787400">
                <a:moveTo>
                  <a:pt x="3048" y="0"/>
                </a:moveTo>
                <a:lnTo>
                  <a:pt x="0" y="0"/>
                </a:lnTo>
                <a:lnTo>
                  <a:pt x="3048" y="787145"/>
                </a:lnTo>
                <a:lnTo>
                  <a:pt x="3048" y="0"/>
                </a:lnTo>
                <a:close/>
              </a:path>
            </a:pathLst>
          </a:custGeom>
          <a:solidFill>
            <a:srgbClr val="000000"/>
          </a:solidFill>
        </p:spPr>
        <p:txBody>
          <a:bodyPr wrap="square" lIns="0" tIns="0" rIns="0" bIns="0" rtlCol="0"/>
          <a:lstStyle/>
          <a:p>
            <a:endParaRPr/>
          </a:p>
        </p:txBody>
      </p:sp>
      <p:sp>
        <p:nvSpPr>
          <p:cNvPr id="1172" name="object 1172"/>
          <p:cNvSpPr/>
          <p:nvPr/>
        </p:nvSpPr>
        <p:spPr>
          <a:xfrm>
            <a:off x="5634482" y="7472558"/>
            <a:ext cx="3175" cy="787400"/>
          </a:xfrm>
          <a:custGeom>
            <a:avLst/>
            <a:gdLst/>
            <a:ahLst/>
            <a:cxnLst/>
            <a:rect l="l" t="t" r="r" b="b"/>
            <a:pathLst>
              <a:path w="3175" h="787400">
                <a:moveTo>
                  <a:pt x="0" y="0"/>
                </a:moveTo>
                <a:lnTo>
                  <a:pt x="0" y="787145"/>
                </a:lnTo>
                <a:lnTo>
                  <a:pt x="3048" y="787145"/>
                </a:lnTo>
                <a:lnTo>
                  <a:pt x="0" y="0"/>
                </a:lnTo>
                <a:close/>
              </a:path>
            </a:pathLst>
          </a:custGeom>
          <a:solidFill>
            <a:srgbClr val="000000"/>
          </a:solidFill>
        </p:spPr>
        <p:txBody>
          <a:bodyPr wrap="square" lIns="0" tIns="0" rIns="0" bIns="0" rtlCol="0"/>
          <a:lstStyle/>
          <a:p>
            <a:endParaRPr/>
          </a:p>
        </p:txBody>
      </p:sp>
      <p:sp>
        <p:nvSpPr>
          <p:cNvPr id="1173" name="object 1173"/>
          <p:cNvSpPr/>
          <p:nvPr/>
        </p:nvSpPr>
        <p:spPr>
          <a:xfrm>
            <a:off x="5634482" y="7472558"/>
            <a:ext cx="3175" cy="787400"/>
          </a:xfrm>
          <a:custGeom>
            <a:avLst/>
            <a:gdLst/>
            <a:ahLst/>
            <a:cxnLst/>
            <a:rect l="l" t="t" r="r" b="b"/>
            <a:pathLst>
              <a:path w="3175" h="787400">
                <a:moveTo>
                  <a:pt x="3048" y="0"/>
                </a:moveTo>
                <a:lnTo>
                  <a:pt x="0" y="0"/>
                </a:lnTo>
                <a:lnTo>
                  <a:pt x="0" y="787145"/>
                </a:lnTo>
                <a:lnTo>
                  <a:pt x="3048" y="787145"/>
                </a:lnTo>
                <a:lnTo>
                  <a:pt x="3048" y="0"/>
                </a:lnTo>
              </a:path>
            </a:pathLst>
          </a:custGeom>
          <a:ln w="3175">
            <a:solidFill>
              <a:srgbClr val="000000"/>
            </a:solidFill>
          </a:ln>
        </p:spPr>
        <p:txBody>
          <a:bodyPr wrap="square" lIns="0" tIns="0" rIns="0" bIns="0" rtlCol="0"/>
          <a:lstStyle/>
          <a:p>
            <a:endParaRPr/>
          </a:p>
        </p:txBody>
      </p:sp>
      <p:sp>
        <p:nvSpPr>
          <p:cNvPr id="1174" name="object 1174"/>
          <p:cNvSpPr/>
          <p:nvPr/>
        </p:nvSpPr>
        <p:spPr>
          <a:xfrm>
            <a:off x="5636007" y="7480941"/>
            <a:ext cx="0" cy="779145"/>
          </a:xfrm>
          <a:custGeom>
            <a:avLst/>
            <a:gdLst/>
            <a:ahLst/>
            <a:cxnLst/>
            <a:rect l="l" t="t" r="r" b="b"/>
            <a:pathLst>
              <a:path h="779145">
                <a:moveTo>
                  <a:pt x="0" y="778764"/>
                </a:moveTo>
                <a:lnTo>
                  <a:pt x="0" y="0"/>
                </a:lnTo>
              </a:path>
            </a:pathLst>
          </a:custGeom>
          <a:ln w="3175">
            <a:solidFill>
              <a:srgbClr val="000000"/>
            </a:solidFill>
          </a:ln>
        </p:spPr>
        <p:txBody>
          <a:bodyPr wrap="square" lIns="0" tIns="0" rIns="0" bIns="0" rtlCol="0"/>
          <a:lstStyle/>
          <a:p>
            <a:endParaRPr/>
          </a:p>
        </p:txBody>
      </p:sp>
      <p:sp>
        <p:nvSpPr>
          <p:cNvPr id="1175" name="object 1175"/>
          <p:cNvSpPr/>
          <p:nvPr/>
        </p:nvSpPr>
        <p:spPr>
          <a:xfrm>
            <a:off x="5635245" y="7472558"/>
            <a:ext cx="1905" cy="787400"/>
          </a:xfrm>
          <a:custGeom>
            <a:avLst/>
            <a:gdLst/>
            <a:ahLst/>
            <a:cxnLst/>
            <a:rect l="l" t="t" r="r" b="b"/>
            <a:pathLst>
              <a:path w="1904" h="787400">
                <a:moveTo>
                  <a:pt x="1524" y="0"/>
                </a:moveTo>
                <a:lnTo>
                  <a:pt x="0" y="0"/>
                </a:lnTo>
                <a:lnTo>
                  <a:pt x="1524" y="787145"/>
                </a:lnTo>
                <a:lnTo>
                  <a:pt x="1524" y="0"/>
                </a:lnTo>
                <a:close/>
              </a:path>
            </a:pathLst>
          </a:custGeom>
          <a:solidFill>
            <a:srgbClr val="000000"/>
          </a:solidFill>
        </p:spPr>
        <p:txBody>
          <a:bodyPr wrap="square" lIns="0" tIns="0" rIns="0" bIns="0" rtlCol="0"/>
          <a:lstStyle/>
          <a:p>
            <a:endParaRPr/>
          </a:p>
        </p:txBody>
      </p:sp>
      <p:sp>
        <p:nvSpPr>
          <p:cNvPr id="1176" name="object 1176"/>
          <p:cNvSpPr/>
          <p:nvPr/>
        </p:nvSpPr>
        <p:spPr>
          <a:xfrm>
            <a:off x="5635245" y="7472558"/>
            <a:ext cx="1905" cy="787400"/>
          </a:xfrm>
          <a:custGeom>
            <a:avLst/>
            <a:gdLst/>
            <a:ahLst/>
            <a:cxnLst/>
            <a:rect l="l" t="t" r="r" b="b"/>
            <a:pathLst>
              <a:path w="1904" h="787400">
                <a:moveTo>
                  <a:pt x="0" y="0"/>
                </a:moveTo>
                <a:lnTo>
                  <a:pt x="0" y="787145"/>
                </a:lnTo>
                <a:lnTo>
                  <a:pt x="1524" y="787145"/>
                </a:lnTo>
                <a:lnTo>
                  <a:pt x="0" y="0"/>
                </a:lnTo>
                <a:close/>
              </a:path>
            </a:pathLst>
          </a:custGeom>
          <a:solidFill>
            <a:srgbClr val="000000"/>
          </a:solidFill>
        </p:spPr>
        <p:txBody>
          <a:bodyPr wrap="square" lIns="0" tIns="0" rIns="0" bIns="0" rtlCol="0"/>
          <a:lstStyle/>
          <a:p>
            <a:endParaRPr/>
          </a:p>
        </p:txBody>
      </p:sp>
      <p:sp>
        <p:nvSpPr>
          <p:cNvPr id="1177" name="object 1177"/>
          <p:cNvSpPr/>
          <p:nvPr/>
        </p:nvSpPr>
        <p:spPr>
          <a:xfrm>
            <a:off x="5635245" y="7472558"/>
            <a:ext cx="1905" cy="787400"/>
          </a:xfrm>
          <a:custGeom>
            <a:avLst/>
            <a:gdLst/>
            <a:ahLst/>
            <a:cxnLst/>
            <a:rect l="l" t="t" r="r" b="b"/>
            <a:pathLst>
              <a:path w="1904" h="787400">
                <a:moveTo>
                  <a:pt x="1524" y="0"/>
                </a:moveTo>
                <a:lnTo>
                  <a:pt x="0" y="0"/>
                </a:lnTo>
                <a:lnTo>
                  <a:pt x="0" y="787145"/>
                </a:lnTo>
                <a:lnTo>
                  <a:pt x="1524" y="787145"/>
                </a:lnTo>
                <a:lnTo>
                  <a:pt x="1524" y="0"/>
                </a:lnTo>
              </a:path>
            </a:pathLst>
          </a:custGeom>
          <a:ln w="3175">
            <a:solidFill>
              <a:srgbClr val="000000"/>
            </a:solidFill>
          </a:ln>
        </p:spPr>
        <p:txBody>
          <a:bodyPr wrap="square" lIns="0" tIns="0" rIns="0" bIns="0" rtlCol="0"/>
          <a:lstStyle/>
          <a:p>
            <a:endParaRPr/>
          </a:p>
        </p:txBody>
      </p:sp>
      <p:sp>
        <p:nvSpPr>
          <p:cNvPr id="1178" name="object 1178"/>
          <p:cNvSpPr/>
          <p:nvPr/>
        </p:nvSpPr>
        <p:spPr>
          <a:xfrm>
            <a:off x="5636007" y="7480941"/>
            <a:ext cx="0" cy="779145"/>
          </a:xfrm>
          <a:custGeom>
            <a:avLst/>
            <a:gdLst/>
            <a:ahLst/>
            <a:cxnLst/>
            <a:rect l="l" t="t" r="r" b="b"/>
            <a:pathLst>
              <a:path h="779145">
                <a:moveTo>
                  <a:pt x="0" y="778764"/>
                </a:moveTo>
                <a:lnTo>
                  <a:pt x="0" y="0"/>
                </a:lnTo>
              </a:path>
            </a:pathLst>
          </a:custGeom>
          <a:ln w="3175">
            <a:solidFill>
              <a:srgbClr val="000000"/>
            </a:solidFill>
          </a:ln>
        </p:spPr>
        <p:txBody>
          <a:bodyPr wrap="square" lIns="0" tIns="0" rIns="0" bIns="0" rtlCol="0"/>
          <a:lstStyle/>
          <a:p>
            <a:endParaRPr/>
          </a:p>
        </p:txBody>
      </p:sp>
      <p:sp>
        <p:nvSpPr>
          <p:cNvPr id="1179" name="object 1179"/>
          <p:cNvSpPr/>
          <p:nvPr/>
        </p:nvSpPr>
        <p:spPr>
          <a:xfrm>
            <a:off x="5636007" y="7460367"/>
            <a:ext cx="16510" cy="12700"/>
          </a:xfrm>
          <a:custGeom>
            <a:avLst/>
            <a:gdLst/>
            <a:ahLst/>
            <a:cxnLst/>
            <a:rect l="l" t="t" r="r" b="b"/>
            <a:pathLst>
              <a:path w="16510" h="12700">
                <a:moveTo>
                  <a:pt x="11430" y="0"/>
                </a:moveTo>
                <a:lnTo>
                  <a:pt x="0" y="12191"/>
                </a:lnTo>
                <a:lnTo>
                  <a:pt x="16001" y="12191"/>
                </a:lnTo>
                <a:lnTo>
                  <a:pt x="11430" y="0"/>
                </a:lnTo>
                <a:close/>
              </a:path>
            </a:pathLst>
          </a:custGeom>
          <a:solidFill>
            <a:srgbClr val="000000"/>
          </a:solidFill>
        </p:spPr>
        <p:txBody>
          <a:bodyPr wrap="square" lIns="0" tIns="0" rIns="0" bIns="0" rtlCol="0"/>
          <a:lstStyle/>
          <a:p>
            <a:endParaRPr/>
          </a:p>
        </p:txBody>
      </p:sp>
      <p:sp>
        <p:nvSpPr>
          <p:cNvPr id="1180" name="object 1180"/>
          <p:cNvSpPr/>
          <p:nvPr/>
        </p:nvSpPr>
        <p:spPr>
          <a:xfrm>
            <a:off x="5636007" y="7460367"/>
            <a:ext cx="16510" cy="12700"/>
          </a:xfrm>
          <a:custGeom>
            <a:avLst/>
            <a:gdLst/>
            <a:ahLst/>
            <a:cxnLst/>
            <a:rect l="l" t="t" r="r" b="b"/>
            <a:pathLst>
              <a:path w="16510" h="12700">
                <a:moveTo>
                  <a:pt x="16001" y="12191"/>
                </a:moveTo>
                <a:lnTo>
                  <a:pt x="11430" y="0"/>
                </a:lnTo>
                <a:lnTo>
                  <a:pt x="0" y="12191"/>
                </a:lnTo>
                <a:lnTo>
                  <a:pt x="16001" y="12191"/>
                </a:lnTo>
              </a:path>
            </a:pathLst>
          </a:custGeom>
          <a:ln w="3175">
            <a:solidFill>
              <a:srgbClr val="000000"/>
            </a:solidFill>
          </a:ln>
        </p:spPr>
        <p:txBody>
          <a:bodyPr wrap="square" lIns="0" tIns="0" rIns="0" bIns="0" rtlCol="0"/>
          <a:lstStyle/>
          <a:p>
            <a:endParaRPr/>
          </a:p>
        </p:txBody>
      </p:sp>
      <p:sp>
        <p:nvSpPr>
          <p:cNvPr id="1181" name="object 1181"/>
          <p:cNvSpPr/>
          <p:nvPr/>
        </p:nvSpPr>
        <p:spPr>
          <a:xfrm>
            <a:off x="5636007" y="7455795"/>
            <a:ext cx="11430" cy="17145"/>
          </a:xfrm>
          <a:custGeom>
            <a:avLst/>
            <a:gdLst/>
            <a:ahLst/>
            <a:cxnLst/>
            <a:rect l="l" t="t" r="r" b="b"/>
            <a:pathLst>
              <a:path w="11429" h="17145">
                <a:moveTo>
                  <a:pt x="0" y="0"/>
                </a:moveTo>
                <a:lnTo>
                  <a:pt x="0" y="16764"/>
                </a:lnTo>
                <a:lnTo>
                  <a:pt x="11430" y="4572"/>
                </a:lnTo>
                <a:lnTo>
                  <a:pt x="0" y="0"/>
                </a:lnTo>
                <a:close/>
              </a:path>
            </a:pathLst>
          </a:custGeom>
          <a:solidFill>
            <a:srgbClr val="000000"/>
          </a:solidFill>
        </p:spPr>
        <p:txBody>
          <a:bodyPr wrap="square" lIns="0" tIns="0" rIns="0" bIns="0" rtlCol="0"/>
          <a:lstStyle/>
          <a:p>
            <a:endParaRPr/>
          </a:p>
        </p:txBody>
      </p:sp>
      <p:sp>
        <p:nvSpPr>
          <p:cNvPr id="1182" name="object 1182"/>
          <p:cNvSpPr/>
          <p:nvPr/>
        </p:nvSpPr>
        <p:spPr>
          <a:xfrm>
            <a:off x="5636007" y="7455795"/>
            <a:ext cx="11430" cy="17145"/>
          </a:xfrm>
          <a:custGeom>
            <a:avLst/>
            <a:gdLst/>
            <a:ahLst/>
            <a:cxnLst/>
            <a:rect l="l" t="t" r="r" b="b"/>
            <a:pathLst>
              <a:path w="11429" h="17145">
                <a:moveTo>
                  <a:pt x="11430" y="4572"/>
                </a:moveTo>
                <a:lnTo>
                  <a:pt x="0" y="0"/>
                </a:lnTo>
                <a:lnTo>
                  <a:pt x="0" y="16764"/>
                </a:lnTo>
                <a:lnTo>
                  <a:pt x="11430" y="4572"/>
                </a:lnTo>
              </a:path>
            </a:pathLst>
          </a:custGeom>
          <a:ln w="3175">
            <a:solidFill>
              <a:srgbClr val="000000"/>
            </a:solidFill>
          </a:ln>
        </p:spPr>
        <p:txBody>
          <a:bodyPr wrap="square" lIns="0" tIns="0" rIns="0" bIns="0" rtlCol="0"/>
          <a:lstStyle/>
          <a:p>
            <a:endParaRPr/>
          </a:p>
        </p:txBody>
      </p:sp>
      <p:sp>
        <p:nvSpPr>
          <p:cNvPr id="1183" name="object 1183"/>
          <p:cNvSpPr/>
          <p:nvPr/>
        </p:nvSpPr>
        <p:spPr>
          <a:xfrm>
            <a:off x="5624576" y="7455795"/>
            <a:ext cx="11430" cy="17145"/>
          </a:xfrm>
          <a:custGeom>
            <a:avLst/>
            <a:gdLst/>
            <a:ahLst/>
            <a:cxnLst/>
            <a:rect l="l" t="t" r="r" b="b"/>
            <a:pathLst>
              <a:path w="11429" h="17145">
                <a:moveTo>
                  <a:pt x="11429" y="0"/>
                </a:moveTo>
                <a:lnTo>
                  <a:pt x="0" y="4572"/>
                </a:lnTo>
                <a:lnTo>
                  <a:pt x="11429" y="16764"/>
                </a:lnTo>
                <a:lnTo>
                  <a:pt x="11429" y="0"/>
                </a:lnTo>
                <a:close/>
              </a:path>
            </a:pathLst>
          </a:custGeom>
          <a:solidFill>
            <a:srgbClr val="000000"/>
          </a:solidFill>
        </p:spPr>
        <p:txBody>
          <a:bodyPr wrap="square" lIns="0" tIns="0" rIns="0" bIns="0" rtlCol="0"/>
          <a:lstStyle/>
          <a:p>
            <a:endParaRPr/>
          </a:p>
        </p:txBody>
      </p:sp>
      <p:sp>
        <p:nvSpPr>
          <p:cNvPr id="1184" name="object 1184"/>
          <p:cNvSpPr/>
          <p:nvPr/>
        </p:nvSpPr>
        <p:spPr>
          <a:xfrm>
            <a:off x="5623814" y="7455795"/>
            <a:ext cx="12700" cy="17145"/>
          </a:xfrm>
          <a:custGeom>
            <a:avLst/>
            <a:gdLst/>
            <a:ahLst/>
            <a:cxnLst/>
            <a:rect l="l" t="t" r="r" b="b"/>
            <a:pathLst>
              <a:path w="12700" h="17145">
                <a:moveTo>
                  <a:pt x="12191" y="0"/>
                </a:moveTo>
                <a:lnTo>
                  <a:pt x="0" y="4572"/>
                </a:lnTo>
                <a:lnTo>
                  <a:pt x="12191" y="16764"/>
                </a:lnTo>
                <a:lnTo>
                  <a:pt x="12191" y="0"/>
                </a:lnTo>
              </a:path>
            </a:pathLst>
          </a:custGeom>
          <a:ln w="3175">
            <a:solidFill>
              <a:srgbClr val="000000"/>
            </a:solidFill>
          </a:ln>
        </p:spPr>
        <p:txBody>
          <a:bodyPr wrap="square" lIns="0" tIns="0" rIns="0" bIns="0" rtlCol="0"/>
          <a:lstStyle/>
          <a:p>
            <a:endParaRPr/>
          </a:p>
        </p:txBody>
      </p:sp>
      <p:sp>
        <p:nvSpPr>
          <p:cNvPr id="1185" name="object 1185"/>
          <p:cNvSpPr/>
          <p:nvPr/>
        </p:nvSpPr>
        <p:spPr>
          <a:xfrm>
            <a:off x="5619243" y="7460367"/>
            <a:ext cx="17145" cy="12700"/>
          </a:xfrm>
          <a:custGeom>
            <a:avLst/>
            <a:gdLst/>
            <a:ahLst/>
            <a:cxnLst/>
            <a:rect l="l" t="t" r="r" b="b"/>
            <a:pathLst>
              <a:path w="17145" h="12700">
                <a:moveTo>
                  <a:pt x="5334" y="0"/>
                </a:moveTo>
                <a:lnTo>
                  <a:pt x="0" y="12191"/>
                </a:lnTo>
                <a:lnTo>
                  <a:pt x="16763" y="12191"/>
                </a:lnTo>
                <a:lnTo>
                  <a:pt x="5334" y="0"/>
                </a:lnTo>
                <a:close/>
              </a:path>
            </a:pathLst>
          </a:custGeom>
          <a:solidFill>
            <a:srgbClr val="000000"/>
          </a:solidFill>
        </p:spPr>
        <p:txBody>
          <a:bodyPr wrap="square" lIns="0" tIns="0" rIns="0" bIns="0" rtlCol="0"/>
          <a:lstStyle/>
          <a:p>
            <a:endParaRPr/>
          </a:p>
        </p:txBody>
      </p:sp>
      <p:sp>
        <p:nvSpPr>
          <p:cNvPr id="1186" name="object 1186"/>
          <p:cNvSpPr/>
          <p:nvPr/>
        </p:nvSpPr>
        <p:spPr>
          <a:xfrm>
            <a:off x="5619243" y="7460367"/>
            <a:ext cx="17145" cy="12700"/>
          </a:xfrm>
          <a:custGeom>
            <a:avLst/>
            <a:gdLst/>
            <a:ahLst/>
            <a:cxnLst/>
            <a:rect l="l" t="t" r="r" b="b"/>
            <a:pathLst>
              <a:path w="17145" h="12700">
                <a:moveTo>
                  <a:pt x="4572" y="0"/>
                </a:moveTo>
                <a:lnTo>
                  <a:pt x="0" y="12191"/>
                </a:lnTo>
                <a:lnTo>
                  <a:pt x="16763" y="12191"/>
                </a:lnTo>
                <a:lnTo>
                  <a:pt x="4572" y="0"/>
                </a:lnTo>
              </a:path>
            </a:pathLst>
          </a:custGeom>
          <a:ln w="3175">
            <a:solidFill>
              <a:srgbClr val="000000"/>
            </a:solidFill>
          </a:ln>
        </p:spPr>
        <p:txBody>
          <a:bodyPr wrap="square" lIns="0" tIns="0" rIns="0" bIns="0" rtlCol="0"/>
          <a:lstStyle/>
          <a:p>
            <a:endParaRPr/>
          </a:p>
        </p:txBody>
      </p:sp>
      <p:sp>
        <p:nvSpPr>
          <p:cNvPr id="1187" name="object 1187"/>
          <p:cNvSpPr/>
          <p:nvPr/>
        </p:nvSpPr>
        <p:spPr>
          <a:xfrm>
            <a:off x="5619243" y="7472558"/>
            <a:ext cx="17145" cy="11430"/>
          </a:xfrm>
          <a:custGeom>
            <a:avLst/>
            <a:gdLst/>
            <a:ahLst/>
            <a:cxnLst/>
            <a:rect l="l" t="t" r="r" b="b"/>
            <a:pathLst>
              <a:path w="17145" h="11429">
                <a:moveTo>
                  <a:pt x="16763" y="0"/>
                </a:moveTo>
                <a:lnTo>
                  <a:pt x="0" y="0"/>
                </a:lnTo>
                <a:lnTo>
                  <a:pt x="5334" y="11429"/>
                </a:lnTo>
                <a:lnTo>
                  <a:pt x="16763" y="0"/>
                </a:lnTo>
                <a:close/>
              </a:path>
            </a:pathLst>
          </a:custGeom>
          <a:solidFill>
            <a:srgbClr val="000000"/>
          </a:solidFill>
        </p:spPr>
        <p:txBody>
          <a:bodyPr wrap="square" lIns="0" tIns="0" rIns="0" bIns="0" rtlCol="0"/>
          <a:lstStyle/>
          <a:p>
            <a:endParaRPr/>
          </a:p>
        </p:txBody>
      </p:sp>
      <p:sp>
        <p:nvSpPr>
          <p:cNvPr id="1188" name="object 1188"/>
          <p:cNvSpPr/>
          <p:nvPr/>
        </p:nvSpPr>
        <p:spPr>
          <a:xfrm>
            <a:off x="5619243" y="7472558"/>
            <a:ext cx="17145" cy="11430"/>
          </a:xfrm>
          <a:custGeom>
            <a:avLst/>
            <a:gdLst/>
            <a:ahLst/>
            <a:cxnLst/>
            <a:rect l="l" t="t" r="r" b="b"/>
            <a:pathLst>
              <a:path w="17145" h="11429">
                <a:moveTo>
                  <a:pt x="0" y="0"/>
                </a:moveTo>
                <a:lnTo>
                  <a:pt x="4572" y="11429"/>
                </a:lnTo>
                <a:lnTo>
                  <a:pt x="16763" y="0"/>
                </a:lnTo>
                <a:lnTo>
                  <a:pt x="0" y="0"/>
                </a:lnTo>
              </a:path>
            </a:pathLst>
          </a:custGeom>
          <a:ln w="3175">
            <a:solidFill>
              <a:srgbClr val="000000"/>
            </a:solidFill>
          </a:ln>
        </p:spPr>
        <p:txBody>
          <a:bodyPr wrap="square" lIns="0" tIns="0" rIns="0" bIns="0" rtlCol="0"/>
          <a:lstStyle/>
          <a:p>
            <a:endParaRPr/>
          </a:p>
        </p:txBody>
      </p:sp>
      <p:sp>
        <p:nvSpPr>
          <p:cNvPr id="1189" name="object 1189"/>
          <p:cNvSpPr/>
          <p:nvPr/>
        </p:nvSpPr>
        <p:spPr>
          <a:xfrm>
            <a:off x="5624576" y="7472558"/>
            <a:ext cx="11430" cy="16510"/>
          </a:xfrm>
          <a:custGeom>
            <a:avLst/>
            <a:gdLst/>
            <a:ahLst/>
            <a:cxnLst/>
            <a:rect l="l" t="t" r="r" b="b"/>
            <a:pathLst>
              <a:path w="11429" h="16509">
                <a:moveTo>
                  <a:pt x="11429" y="0"/>
                </a:moveTo>
                <a:lnTo>
                  <a:pt x="0" y="11429"/>
                </a:lnTo>
                <a:lnTo>
                  <a:pt x="11429" y="16001"/>
                </a:lnTo>
                <a:lnTo>
                  <a:pt x="11429" y="0"/>
                </a:lnTo>
                <a:close/>
              </a:path>
            </a:pathLst>
          </a:custGeom>
          <a:solidFill>
            <a:srgbClr val="000000"/>
          </a:solidFill>
        </p:spPr>
        <p:txBody>
          <a:bodyPr wrap="square" lIns="0" tIns="0" rIns="0" bIns="0" rtlCol="0"/>
          <a:lstStyle/>
          <a:p>
            <a:endParaRPr/>
          </a:p>
        </p:txBody>
      </p:sp>
      <p:sp>
        <p:nvSpPr>
          <p:cNvPr id="1190" name="object 1190"/>
          <p:cNvSpPr/>
          <p:nvPr/>
        </p:nvSpPr>
        <p:spPr>
          <a:xfrm>
            <a:off x="5623814" y="7472558"/>
            <a:ext cx="12700" cy="16510"/>
          </a:xfrm>
          <a:custGeom>
            <a:avLst/>
            <a:gdLst/>
            <a:ahLst/>
            <a:cxnLst/>
            <a:rect l="l" t="t" r="r" b="b"/>
            <a:pathLst>
              <a:path w="12700" h="16509">
                <a:moveTo>
                  <a:pt x="0" y="11429"/>
                </a:moveTo>
                <a:lnTo>
                  <a:pt x="12191" y="16001"/>
                </a:lnTo>
                <a:lnTo>
                  <a:pt x="12191" y="0"/>
                </a:lnTo>
                <a:lnTo>
                  <a:pt x="0" y="11429"/>
                </a:lnTo>
              </a:path>
            </a:pathLst>
          </a:custGeom>
          <a:ln w="3175">
            <a:solidFill>
              <a:srgbClr val="000000"/>
            </a:solidFill>
          </a:ln>
        </p:spPr>
        <p:txBody>
          <a:bodyPr wrap="square" lIns="0" tIns="0" rIns="0" bIns="0" rtlCol="0"/>
          <a:lstStyle/>
          <a:p>
            <a:endParaRPr/>
          </a:p>
        </p:txBody>
      </p:sp>
      <p:sp>
        <p:nvSpPr>
          <p:cNvPr id="1191" name="object 1191"/>
          <p:cNvSpPr/>
          <p:nvPr/>
        </p:nvSpPr>
        <p:spPr>
          <a:xfrm>
            <a:off x="5636007" y="7472558"/>
            <a:ext cx="11430" cy="16510"/>
          </a:xfrm>
          <a:custGeom>
            <a:avLst/>
            <a:gdLst/>
            <a:ahLst/>
            <a:cxnLst/>
            <a:rect l="l" t="t" r="r" b="b"/>
            <a:pathLst>
              <a:path w="11429"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1192" name="object 1192"/>
          <p:cNvSpPr/>
          <p:nvPr/>
        </p:nvSpPr>
        <p:spPr>
          <a:xfrm>
            <a:off x="5636007" y="7472558"/>
            <a:ext cx="11430" cy="16510"/>
          </a:xfrm>
          <a:custGeom>
            <a:avLst/>
            <a:gdLst/>
            <a:ahLst/>
            <a:cxnLst/>
            <a:rect l="l" t="t" r="r" b="b"/>
            <a:pathLst>
              <a:path w="11429"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1193" name="object 1193"/>
          <p:cNvSpPr/>
          <p:nvPr/>
        </p:nvSpPr>
        <p:spPr>
          <a:xfrm>
            <a:off x="5636007" y="7472558"/>
            <a:ext cx="16510" cy="11430"/>
          </a:xfrm>
          <a:custGeom>
            <a:avLst/>
            <a:gdLst/>
            <a:ahLst/>
            <a:cxnLst/>
            <a:rect l="l" t="t" r="r" b="b"/>
            <a:pathLst>
              <a:path w="16510" h="11429">
                <a:moveTo>
                  <a:pt x="16001" y="0"/>
                </a:moveTo>
                <a:lnTo>
                  <a:pt x="0" y="0"/>
                </a:lnTo>
                <a:lnTo>
                  <a:pt x="11430" y="11429"/>
                </a:lnTo>
                <a:lnTo>
                  <a:pt x="16001" y="0"/>
                </a:lnTo>
                <a:close/>
              </a:path>
            </a:pathLst>
          </a:custGeom>
          <a:solidFill>
            <a:srgbClr val="000000"/>
          </a:solidFill>
        </p:spPr>
        <p:txBody>
          <a:bodyPr wrap="square" lIns="0" tIns="0" rIns="0" bIns="0" rtlCol="0"/>
          <a:lstStyle/>
          <a:p>
            <a:endParaRPr/>
          </a:p>
        </p:txBody>
      </p:sp>
      <p:sp>
        <p:nvSpPr>
          <p:cNvPr id="1194" name="object 1194"/>
          <p:cNvSpPr/>
          <p:nvPr/>
        </p:nvSpPr>
        <p:spPr>
          <a:xfrm>
            <a:off x="5636007" y="7472558"/>
            <a:ext cx="16510" cy="11430"/>
          </a:xfrm>
          <a:custGeom>
            <a:avLst/>
            <a:gdLst/>
            <a:ahLst/>
            <a:cxnLst/>
            <a:rect l="l" t="t" r="r" b="b"/>
            <a:pathLst>
              <a:path w="16510" h="11429">
                <a:moveTo>
                  <a:pt x="11430" y="11429"/>
                </a:moveTo>
                <a:lnTo>
                  <a:pt x="16001" y="0"/>
                </a:lnTo>
                <a:lnTo>
                  <a:pt x="0" y="0"/>
                </a:lnTo>
                <a:lnTo>
                  <a:pt x="11430" y="11429"/>
                </a:lnTo>
              </a:path>
            </a:pathLst>
          </a:custGeom>
          <a:ln w="3175">
            <a:solidFill>
              <a:srgbClr val="000000"/>
            </a:solidFill>
          </a:ln>
        </p:spPr>
        <p:txBody>
          <a:bodyPr wrap="square" lIns="0" tIns="0" rIns="0" bIns="0" rtlCol="0"/>
          <a:lstStyle/>
          <a:p>
            <a:endParaRPr/>
          </a:p>
        </p:txBody>
      </p:sp>
      <p:sp>
        <p:nvSpPr>
          <p:cNvPr id="1195" name="object 1195"/>
          <p:cNvSpPr/>
          <p:nvPr/>
        </p:nvSpPr>
        <p:spPr>
          <a:xfrm>
            <a:off x="5952237" y="7064127"/>
            <a:ext cx="16510" cy="11430"/>
          </a:xfrm>
          <a:custGeom>
            <a:avLst/>
            <a:gdLst/>
            <a:ahLst/>
            <a:cxnLst/>
            <a:rect l="l" t="t" r="r" b="b"/>
            <a:pathLst>
              <a:path w="16510" h="11429">
                <a:moveTo>
                  <a:pt x="11429" y="0"/>
                </a:moveTo>
                <a:lnTo>
                  <a:pt x="0" y="11429"/>
                </a:lnTo>
                <a:lnTo>
                  <a:pt x="16001" y="11429"/>
                </a:lnTo>
                <a:lnTo>
                  <a:pt x="11429" y="0"/>
                </a:lnTo>
                <a:close/>
              </a:path>
            </a:pathLst>
          </a:custGeom>
          <a:solidFill>
            <a:srgbClr val="000000"/>
          </a:solidFill>
        </p:spPr>
        <p:txBody>
          <a:bodyPr wrap="square" lIns="0" tIns="0" rIns="0" bIns="0" rtlCol="0"/>
          <a:lstStyle/>
          <a:p>
            <a:endParaRPr/>
          </a:p>
        </p:txBody>
      </p:sp>
      <p:sp>
        <p:nvSpPr>
          <p:cNvPr id="1196" name="object 1196"/>
          <p:cNvSpPr/>
          <p:nvPr/>
        </p:nvSpPr>
        <p:spPr>
          <a:xfrm>
            <a:off x="5952237" y="7064127"/>
            <a:ext cx="16510" cy="11430"/>
          </a:xfrm>
          <a:custGeom>
            <a:avLst/>
            <a:gdLst/>
            <a:ahLst/>
            <a:cxnLst/>
            <a:rect l="l" t="t" r="r" b="b"/>
            <a:pathLst>
              <a:path w="16510" h="11429">
                <a:moveTo>
                  <a:pt x="16001" y="11429"/>
                </a:moveTo>
                <a:lnTo>
                  <a:pt x="11429" y="0"/>
                </a:lnTo>
                <a:lnTo>
                  <a:pt x="0" y="11429"/>
                </a:lnTo>
                <a:lnTo>
                  <a:pt x="16001" y="11429"/>
                </a:lnTo>
              </a:path>
            </a:pathLst>
          </a:custGeom>
          <a:ln w="3175">
            <a:solidFill>
              <a:srgbClr val="000000"/>
            </a:solidFill>
          </a:ln>
        </p:spPr>
        <p:txBody>
          <a:bodyPr wrap="square" lIns="0" tIns="0" rIns="0" bIns="0" rtlCol="0"/>
          <a:lstStyle/>
          <a:p>
            <a:endParaRPr/>
          </a:p>
        </p:txBody>
      </p:sp>
      <p:sp>
        <p:nvSpPr>
          <p:cNvPr id="1197" name="object 1197"/>
          <p:cNvSpPr/>
          <p:nvPr/>
        </p:nvSpPr>
        <p:spPr>
          <a:xfrm>
            <a:off x="5952237" y="7059555"/>
            <a:ext cx="11430" cy="16510"/>
          </a:xfrm>
          <a:custGeom>
            <a:avLst/>
            <a:gdLst/>
            <a:ahLst/>
            <a:cxnLst/>
            <a:rect l="l" t="t" r="r" b="b"/>
            <a:pathLst>
              <a:path w="11429" h="16510">
                <a:moveTo>
                  <a:pt x="0" y="0"/>
                </a:moveTo>
                <a:lnTo>
                  <a:pt x="0" y="16001"/>
                </a:lnTo>
                <a:lnTo>
                  <a:pt x="11429" y="4572"/>
                </a:lnTo>
                <a:lnTo>
                  <a:pt x="0" y="0"/>
                </a:lnTo>
                <a:close/>
              </a:path>
            </a:pathLst>
          </a:custGeom>
          <a:solidFill>
            <a:srgbClr val="000000"/>
          </a:solidFill>
        </p:spPr>
        <p:txBody>
          <a:bodyPr wrap="square" lIns="0" tIns="0" rIns="0" bIns="0" rtlCol="0"/>
          <a:lstStyle/>
          <a:p>
            <a:endParaRPr/>
          </a:p>
        </p:txBody>
      </p:sp>
      <p:sp>
        <p:nvSpPr>
          <p:cNvPr id="1198" name="object 1198"/>
          <p:cNvSpPr/>
          <p:nvPr/>
        </p:nvSpPr>
        <p:spPr>
          <a:xfrm>
            <a:off x="5952237" y="7059555"/>
            <a:ext cx="11430" cy="16510"/>
          </a:xfrm>
          <a:custGeom>
            <a:avLst/>
            <a:gdLst/>
            <a:ahLst/>
            <a:cxnLst/>
            <a:rect l="l" t="t" r="r" b="b"/>
            <a:pathLst>
              <a:path w="11429" h="16510">
                <a:moveTo>
                  <a:pt x="11429" y="4572"/>
                </a:moveTo>
                <a:lnTo>
                  <a:pt x="0" y="0"/>
                </a:lnTo>
                <a:lnTo>
                  <a:pt x="0" y="16001"/>
                </a:lnTo>
                <a:lnTo>
                  <a:pt x="11429" y="4572"/>
                </a:lnTo>
              </a:path>
            </a:pathLst>
          </a:custGeom>
          <a:ln w="3175">
            <a:solidFill>
              <a:srgbClr val="000000"/>
            </a:solidFill>
          </a:ln>
        </p:spPr>
        <p:txBody>
          <a:bodyPr wrap="square" lIns="0" tIns="0" rIns="0" bIns="0" rtlCol="0"/>
          <a:lstStyle/>
          <a:p>
            <a:endParaRPr/>
          </a:p>
        </p:txBody>
      </p:sp>
      <p:sp>
        <p:nvSpPr>
          <p:cNvPr id="1199" name="object 1199"/>
          <p:cNvSpPr/>
          <p:nvPr/>
        </p:nvSpPr>
        <p:spPr>
          <a:xfrm>
            <a:off x="5940045" y="7059555"/>
            <a:ext cx="12700" cy="16510"/>
          </a:xfrm>
          <a:custGeom>
            <a:avLst/>
            <a:gdLst/>
            <a:ahLst/>
            <a:cxnLst/>
            <a:rect l="l" t="t" r="r" b="b"/>
            <a:pathLst>
              <a:path w="12700" h="16510">
                <a:moveTo>
                  <a:pt x="12192" y="0"/>
                </a:moveTo>
                <a:lnTo>
                  <a:pt x="0" y="4572"/>
                </a:lnTo>
                <a:lnTo>
                  <a:pt x="12192" y="16001"/>
                </a:lnTo>
                <a:lnTo>
                  <a:pt x="12192" y="0"/>
                </a:lnTo>
                <a:close/>
              </a:path>
            </a:pathLst>
          </a:custGeom>
          <a:solidFill>
            <a:srgbClr val="000000"/>
          </a:solidFill>
        </p:spPr>
        <p:txBody>
          <a:bodyPr wrap="square" lIns="0" tIns="0" rIns="0" bIns="0" rtlCol="0"/>
          <a:lstStyle/>
          <a:p>
            <a:endParaRPr/>
          </a:p>
        </p:txBody>
      </p:sp>
      <p:sp>
        <p:nvSpPr>
          <p:cNvPr id="1200" name="object 1200"/>
          <p:cNvSpPr/>
          <p:nvPr/>
        </p:nvSpPr>
        <p:spPr>
          <a:xfrm>
            <a:off x="5940045" y="7059555"/>
            <a:ext cx="12700" cy="16510"/>
          </a:xfrm>
          <a:custGeom>
            <a:avLst/>
            <a:gdLst/>
            <a:ahLst/>
            <a:cxnLst/>
            <a:rect l="l" t="t" r="r" b="b"/>
            <a:pathLst>
              <a:path w="12700" h="16510">
                <a:moveTo>
                  <a:pt x="12192" y="0"/>
                </a:moveTo>
                <a:lnTo>
                  <a:pt x="0" y="4572"/>
                </a:lnTo>
                <a:lnTo>
                  <a:pt x="12192" y="16001"/>
                </a:lnTo>
                <a:lnTo>
                  <a:pt x="12192" y="0"/>
                </a:lnTo>
              </a:path>
            </a:pathLst>
          </a:custGeom>
          <a:ln w="3175">
            <a:solidFill>
              <a:srgbClr val="000000"/>
            </a:solidFill>
          </a:ln>
        </p:spPr>
        <p:txBody>
          <a:bodyPr wrap="square" lIns="0" tIns="0" rIns="0" bIns="0" rtlCol="0"/>
          <a:lstStyle/>
          <a:p>
            <a:endParaRPr/>
          </a:p>
        </p:txBody>
      </p:sp>
      <p:sp>
        <p:nvSpPr>
          <p:cNvPr id="1201" name="object 1201"/>
          <p:cNvSpPr/>
          <p:nvPr/>
        </p:nvSpPr>
        <p:spPr>
          <a:xfrm>
            <a:off x="5935472" y="7064127"/>
            <a:ext cx="17145" cy="11430"/>
          </a:xfrm>
          <a:custGeom>
            <a:avLst/>
            <a:gdLst/>
            <a:ahLst/>
            <a:cxnLst/>
            <a:rect l="l" t="t" r="r" b="b"/>
            <a:pathLst>
              <a:path w="17145" h="11429">
                <a:moveTo>
                  <a:pt x="4572" y="0"/>
                </a:moveTo>
                <a:lnTo>
                  <a:pt x="0" y="11429"/>
                </a:lnTo>
                <a:lnTo>
                  <a:pt x="16764" y="11429"/>
                </a:lnTo>
                <a:lnTo>
                  <a:pt x="4572" y="0"/>
                </a:lnTo>
                <a:close/>
              </a:path>
            </a:pathLst>
          </a:custGeom>
          <a:solidFill>
            <a:srgbClr val="000000"/>
          </a:solidFill>
        </p:spPr>
        <p:txBody>
          <a:bodyPr wrap="square" lIns="0" tIns="0" rIns="0" bIns="0" rtlCol="0"/>
          <a:lstStyle/>
          <a:p>
            <a:endParaRPr/>
          </a:p>
        </p:txBody>
      </p:sp>
      <p:sp>
        <p:nvSpPr>
          <p:cNvPr id="1202" name="object 1202"/>
          <p:cNvSpPr/>
          <p:nvPr/>
        </p:nvSpPr>
        <p:spPr>
          <a:xfrm>
            <a:off x="5935472" y="7064127"/>
            <a:ext cx="17145" cy="11430"/>
          </a:xfrm>
          <a:custGeom>
            <a:avLst/>
            <a:gdLst/>
            <a:ahLst/>
            <a:cxnLst/>
            <a:rect l="l" t="t" r="r" b="b"/>
            <a:pathLst>
              <a:path w="17145" h="11429">
                <a:moveTo>
                  <a:pt x="4572" y="0"/>
                </a:moveTo>
                <a:lnTo>
                  <a:pt x="0" y="11429"/>
                </a:lnTo>
                <a:lnTo>
                  <a:pt x="16764" y="11429"/>
                </a:lnTo>
                <a:lnTo>
                  <a:pt x="4572" y="0"/>
                </a:lnTo>
              </a:path>
            </a:pathLst>
          </a:custGeom>
          <a:ln w="3175">
            <a:solidFill>
              <a:srgbClr val="000000"/>
            </a:solidFill>
          </a:ln>
        </p:spPr>
        <p:txBody>
          <a:bodyPr wrap="square" lIns="0" tIns="0" rIns="0" bIns="0" rtlCol="0"/>
          <a:lstStyle/>
          <a:p>
            <a:endParaRPr/>
          </a:p>
        </p:txBody>
      </p:sp>
      <p:sp>
        <p:nvSpPr>
          <p:cNvPr id="1203" name="object 1203"/>
          <p:cNvSpPr/>
          <p:nvPr/>
        </p:nvSpPr>
        <p:spPr>
          <a:xfrm>
            <a:off x="5935472" y="7075556"/>
            <a:ext cx="17145" cy="12700"/>
          </a:xfrm>
          <a:custGeom>
            <a:avLst/>
            <a:gdLst/>
            <a:ahLst/>
            <a:cxnLst/>
            <a:rect l="l" t="t" r="r" b="b"/>
            <a:pathLst>
              <a:path w="17145" h="12700">
                <a:moveTo>
                  <a:pt x="16764" y="0"/>
                </a:moveTo>
                <a:lnTo>
                  <a:pt x="0" y="0"/>
                </a:lnTo>
                <a:lnTo>
                  <a:pt x="4572" y="12192"/>
                </a:lnTo>
                <a:lnTo>
                  <a:pt x="16764" y="0"/>
                </a:lnTo>
                <a:close/>
              </a:path>
            </a:pathLst>
          </a:custGeom>
          <a:solidFill>
            <a:srgbClr val="000000"/>
          </a:solidFill>
        </p:spPr>
        <p:txBody>
          <a:bodyPr wrap="square" lIns="0" tIns="0" rIns="0" bIns="0" rtlCol="0"/>
          <a:lstStyle/>
          <a:p>
            <a:endParaRPr/>
          </a:p>
        </p:txBody>
      </p:sp>
      <p:sp>
        <p:nvSpPr>
          <p:cNvPr id="1204" name="object 1204"/>
          <p:cNvSpPr/>
          <p:nvPr/>
        </p:nvSpPr>
        <p:spPr>
          <a:xfrm>
            <a:off x="5935472" y="7075556"/>
            <a:ext cx="17145" cy="12700"/>
          </a:xfrm>
          <a:custGeom>
            <a:avLst/>
            <a:gdLst/>
            <a:ahLst/>
            <a:cxnLst/>
            <a:rect l="l" t="t" r="r" b="b"/>
            <a:pathLst>
              <a:path w="17145" h="12700">
                <a:moveTo>
                  <a:pt x="0" y="0"/>
                </a:moveTo>
                <a:lnTo>
                  <a:pt x="4572" y="12192"/>
                </a:lnTo>
                <a:lnTo>
                  <a:pt x="16764" y="0"/>
                </a:lnTo>
                <a:lnTo>
                  <a:pt x="0" y="0"/>
                </a:lnTo>
              </a:path>
            </a:pathLst>
          </a:custGeom>
          <a:ln w="3175">
            <a:solidFill>
              <a:srgbClr val="000000"/>
            </a:solidFill>
          </a:ln>
        </p:spPr>
        <p:txBody>
          <a:bodyPr wrap="square" lIns="0" tIns="0" rIns="0" bIns="0" rtlCol="0"/>
          <a:lstStyle/>
          <a:p>
            <a:endParaRPr/>
          </a:p>
        </p:txBody>
      </p:sp>
      <p:sp>
        <p:nvSpPr>
          <p:cNvPr id="1205" name="object 1205"/>
          <p:cNvSpPr/>
          <p:nvPr/>
        </p:nvSpPr>
        <p:spPr>
          <a:xfrm>
            <a:off x="5940045" y="7075556"/>
            <a:ext cx="12700" cy="17145"/>
          </a:xfrm>
          <a:custGeom>
            <a:avLst/>
            <a:gdLst/>
            <a:ahLst/>
            <a:cxnLst/>
            <a:rect l="l" t="t" r="r" b="b"/>
            <a:pathLst>
              <a:path w="12700" h="17145">
                <a:moveTo>
                  <a:pt x="12192" y="0"/>
                </a:moveTo>
                <a:lnTo>
                  <a:pt x="0" y="12192"/>
                </a:lnTo>
                <a:lnTo>
                  <a:pt x="12192" y="16764"/>
                </a:lnTo>
                <a:lnTo>
                  <a:pt x="12192" y="0"/>
                </a:lnTo>
                <a:close/>
              </a:path>
            </a:pathLst>
          </a:custGeom>
          <a:solidFill>
            <a:srgbClr val="000000"/>
          </a:solidFill>
        </p:spPr>
        <p:txBody>
          <a:bodyPr wrap="square" lIns="0" tIns="0" rIns="0" bIns="0" rtlCol="0"/>
          <a:lstStyle/>
          <a:p>
            <a:endParaRPr/>
          </a:p>
        </p:txBody>
      </p:sp>
      <p:sp>
        <p:nvSpPr>
          <p:cNvPr id="1206" name="object 1206"/>
          <p:cNvSpPr/>
          <p:nvPr/>
        </p:nvSpPr>
        <p:spPr>
          <a:xfrm>
            <a:off x="5940045" y="7075556"/>
            <a:ext cx="12700" cy="17145"/>
          </a:xfrm>
          <a:custGeom>
            <a:avLst/>
            <a:gdLst/>
            <a:ahLst/>
            <a:cxnLst/>
            <a:rect l="l" t="t" r="r" b="b"/>
            <a:pathLst>
              <a:path w="12700" h="17145">
                <a:moveTo>
                  <a:pt x="0" y="12192"/>
                </a:moveTo>
                <a:lnTo>
                  <a:pt x="12192" y="16764"/>
                </a:lnTo>
                <a:lnTo>
                  <a:pt x="12192" y="0"/>
                </a:lnTo>
                <a:lnTo>
                  <a:pt x="0" y="12192"/>
                </a:lnTo>
              </a:path>
            </a:pathLst>
          </a:custGeom>
          <a:ln w="3175">
            <a:solidFill>
              <a:srgbClr val="000000"/>
            </a:solidFill>
          </a:ln>
        </p:spPr>
        <p:txBody>
          <a:bodyPr wrap="square" lIns="0" tIns="0" rIns="0" bIns="0" rtlCol="0"/>
          <a:lstStyle/>
          <a:p>
            <a:endParaRPr/>
          </a:p>
        </p:txBody>
      </p:sp>
      <p:sp>
        <p:nvSpPr>
          <p:cNvPr id="1207" name="object 1207"/>
          <p:cNvSpPr/>
          <p:nvPr/>
        </p:nvSpPr>
        <p:spPr>
          <a:xfrm>
            <a:off x="5952237" y="7075556"/>
            <a:ext cx="11430" cy="17145"/>
          </a:xfrm>
          <a:custGeom>
            <a:avLst/>
            <a:gdLst/>
            <a:ahLst/>
            <a:cxnLst/>
            <a:rect l="l" t="t" r="r" b="b"/>
            <a:pathLst>
              <a:path w="11429" h="17145">
                <a:moveTo>
                  <a:pt x="0" y="0"/>
                </a:moveTo>
                <a:lnTo>
                  <a:pt x="0" y="16764"/>
                </a:lnTo>
                <a:lnTo>
                  <a:pt x="11429" y="12192"/>
                </a:lnTo>
                <a:lnTo>
                  <a:pt x="0" y="0"/>
                </a:lnTo>
                <a:close/>
              </a:path>
            </a:pathLst>
          </a:custGeom>
          <a:solidFill>
            <a:srgbClr val="000000"/>
          </a:solidFill>
        </p:spPr>
        <p:txBody>
          <a:bodyPr wrap="square" lIns="0" tIns="0" rIns="0" bIns="0" rtlCol="0"/>
          <a:lstStyle/>
          <a:p>
            <a:endParaRPr/>
          </a:p>
        </p:txBody>
      </p:sp>
      <p:sp>
        <p:nvSpPr>
          <p:cNvPr id="1208" name="object 1208"/>
          <p:cNvSpPr/>
          <p:nvPr/>
        </p:nvSpPr>
        <p:spPr>
          <a:xfrm>
            <a:off x="5952237" y="7075556"/>
            <a:ext cx="11430" cy="17145"/>
          </a:xfrm>
          <a:custGeom>
            <a:avLst/>
            <a:gdLst/>
            <a:ahLst/>
            <a:cxnLst/>
            <a:rect l="l" t="t" r="r" b="b"/>
            <a:pathLst>
              <a:path w="11429" h="17145">
                <a:moveTo>
                  <a:pt x="0" y="16764"/>
                </a:moveTo>
                <a:lnTo>
                  <a:pt x="11429" y="12192"/>
                </a:lnTo>
                <a:lnTo>
                  <a:pt x="0" y="0"/>
                </a:lnTo>
                <a:lnTo>
                  <a:pt x="0" y="16764"/>
                </a:lnTo>
              </a:path>
            </a:pathLst>
          </a:custGeom>
          <a:ln w="3175">
            <a:solidFill>
              <a:srgbClr val="000000"/>
            </a:solidFill>
          </a:ln>
        </p:spPr>
        <p:txBody>
          <a:bodyPr wrap="square" lIns="0" tIns="0" rIns="0" bIns="0" rtlCol="0"/>
          <a:lstStyle/>
          <a:p>
            <a:endParaRPr/>
          </a:p>
        </p:txBody>
      </p:sp>
      <p:sp>
        <p:nvSpPr>
          <p:cNvPr id="1209" name="object 1209"/>
          <p:cNvSpPr/>
          <p:nvPr/>
        </p:nvSpPr>
        <p:spPr>
          <a:xfrm>
            <a:off x="5952237" y="7075556"/>
            <a:ext cx="16510" cy="12700"/>
          </a:xfrm>
          <a:custGeom>
            <a:avLst/>
            <a:gdLst/>
            <a:ahLst/>
            <a:cxnLst/>
            <a:rect l="l" t="t" r="r" b="b"/>
            <a:pathLst>
              <a:path w="16510" h="12700">
                <a:moveTo>
                  <a:pt x="16001" y="0"/>
                </a:moveTo>
                <a:lnTo>
                  <a:pt x="0" y="0"/>
                </a:lnTo>
                <a:lnTo>
                  <a:pt x="11429" y="12192"/>
                </a:lnTo>
                <a:lnTo>
                  <a:pt x="16001" y="0"/>
                </a:lnTo>
                <a:close/>
              </a:path>
            </a:pathLst>
          </a:custGeom>
          <a:solidFill>
            <a:srgbClr val="000000"/>
          </a:solidFill>
        </p:spPr>
        <p:txBody>
          <a:bodyPr wrap="square" lIns="0" tIns="0" rIns="0" bIns="0" rtlCol="0"/>
          <a:lstStyle/>
          <a:p>
            <a:endParaRPr/>
          </a:p>
        </p:txBody>
      </p:sp>
      <p:sp>
        <p:nvSpPr>
          <p:cNvPr id="1210" name="object 1210"/>
          <p:cNvSpPr/>
          <p:nvPr/>
        </p:nvSpPr>
        <p:spPr>
          <a:xfrm>
            <a:off x="5952237" y="7075556"/>
            <a:ext cx="16510" cy="12700"/>
          </a:xfrm>
          <a:custGeom>
            <a:avLst/>
            <a:gdLst/>
            <a:ahLst/>
            <a:cxnLst/>
            <a:rect l="l" t="t" r="r" b="b"/>
            <a:pathLst>
              <a:path w="16510" h="12700">
                <a:moveTo>
                  <a:pt x="11429" y="12192"/>
                </a:moveTo>
                <a:lnTo>
                  <a:pt x="16001" y="0"/>
                </a:lnTo>
                <a:lnTo>
                  <a:pt x="0" y="0"/>
                </a:lnTo>
                <a:lnTo>
                  <a:pt x="11429" y="12192"/>
                </a:lnTo>
              </a:path>
            </a:pathLst>
          </a:custGeom>
          <a:ln w="3175">
            <a:solidFill>
              <a:srgbClr val="000000"/>
            </a:solidFill>
          </a:ln>
        </p:spPr>
        <p:txBody>
          <a:bodyPr wrap="square" lIns="0" tIns="0" rIns="0" bIns="0" rtlCol="0"/>
          <a:lstStyle/>
          <a:p>
            <a:endParaRPr/>
          </a:p>
        </p:txBody>
      </p:sp>
      <p:sp>
        <p:nvSpPr>
          <p:cNvPr id="1211" name="object 1211"/>
          <p:cNvSpPr/>
          <p:nvPr/>
        </p:nvSpPr>
        <p:spPr>
          <a:xfrm>
            <a:off x="5793740" y="7262246"/>
            <a:ext cx="16510" cy="12700"/>
          </a:xfrm>
          <a:custGeom>
            <a:avLst/>
            <a:gdLst/>
            <a:ahLst/>
            <a:cxnLst/>
            <a:rect l="l" t="t" r="r" b="b"/>
            <a:pathLst>
              <a:path w="16510" h="12700">
                <a:moveTo>
                  <a:pt x="11429" y="0"/>
                </a:moveTo>
                <a:lnTo>
                  <a:pt x="0" y="12191"/>
                </a:lnTo>
                <a:lnTo>
                  <a:pt x="16001" y="12191"/>
                </a:lnTo>
                <a:lnTo>
                  <a:pt x="11429" y="0"/>
                </a:lnTo>
                <a:close/>
              </a:path>
            </a:pathLst>
          </a:custGeom>
          <a:solidFill>
            <a:srgbClr val="000000"/>
          </a:solidFill>
        </p:spPr>
        <p:txBody>
          <a:bodyPr wrap="square" lIns="0" tIns="0" rIns="0" bIns="0" rtlCol="0"/>
          <a:lstStyle/>
          <a:p>
            <a:endParaRPr/>
          </a:p>
        </p:txBody>
      </p:sp>
      <p:sp>
        <p:nvSpPr>
          <p:cNvPr id="1212" name="object 1212"/>
          <p:cNvSpPr/>
          <p:nvPr/>
        </p:nvSpPr>
        <p:spPr>
          <a:xfrm>
            <a:off x="5793740" y="7262246"/>
            <a:ext cx="16510" cy="12700"/>
          </a:xfrm>
          <a:custGeom>
            <a:avLst/>
            <a:gdLst/>
            <a:ahLst/>
            <a:cxnLst/>
            <a:rect l="l" t="t" r="r" b="b"/>
            <a:pathLst>
              <a:path w="16510" h="12700">
                <a:moveTo>
                  <a:pt x="16001" y="12191"/>
                </a:moveTo>
                <a:lnTo>
                  <a:pt x="11429" y="0"/>
                </a:lnTo>
                <a:lnTo>
                  <a:pt x="0" y="12191"/>
                </a:lnTo>
                <a:lnTo>
                  <a:pt x="16001" y="12191"/>
                </a:lnTo>
              </a:path>
            </a:pathLst>
          </a:custGeom>
          <a:ln w="3175">
            <a:solidFill>
              <a:srgbClr val="000000"/>
            </a:solidFill>
          </a:ln>
        </p:spPr>
        <p:txBody>
          <a:bodyPr wrap="square" lIns="0" tIns="0" rIns="0" bIns="0" rtlCol="0"/>
          <a:lstStyle/>
          <a:p>
            <a:endParaRPr/>
          </a:p>
        </p:txBody>
      </p:sp>
      <p:sp>
        <p:nvSpPr>
          <p:cNvPr id="1213" name="object 1213"/>
          <p:cNvSpPr/>
          <p:nvPr/>
        </p:nvSpPr>
        <p:spPr>
          <a:xfrm>
            <a:off x="5793740" y="7257674"/>
            <a:ext cx="11430" cy="17145"/>
          </a:xfrm>
          <a:custGeom>
            <a:avLst/>
            <a:gdLst/>
            <a:ahLst/>
            <a:cxnLst/>
            <a:rect l="l" t="t" r="r" b="b"/>
            <a:pathLst>
              <a:path w="11429" h="17145">
                <a:moveTo>
                  <a:pt x="0" y="0"/>
                </a:moveTo>
                <a:lnTo>
                  <a:pt x="0" y="16763"/>
                </a:lnTo>
                <a:lnTo>
                  <a:pt x="11429" y="4572"/>
                </a:lnTo>
                <a:lnTo>
                  <a:pt x="0" y="0"/>
                </a:lnTo>
                <a:close/>
              </a:path>
            </a:pathLst>
          </a:custGeom>
          <a:solidFill>
            <a:srgbClr val="000000"/>
          </a:solidFill>
        </p:spPr>
        <p:txBody>
          <a:bodyPr wrap="square" lIns="0" tIns="0" rIns="0" bIns="0" rtlCol="0"/>
          <a:lstStyle/>
          <a:p>
            <a:endParaRPr/>
          </a:p>
        </p:txBody>
      </p:sp>
      <p:sp>
        <p:nvSpPr>
          <p:cNvPr id="1214" name="object 1214"/>
          <p:cNvSpPr/>
          <p:nvPr/>
        </p:nvSpPr>
        <p:spPr>
          <a:xfrm>
            <a:off x="5793740" y="7257674"/>
            <a:ext cx="11430" cy="17145"/>
          </a:xfrm>
          <a:custGeom>
            <a:avLst/>
            <a:gdLst/>
            <a:ahLst/>
            <a:cxnLst/>
            <a:rect l="l" t="t" r="r" b="b"/>
            <a:pathLst>
              <a:path w="11429" h="17145">
                <a:moveTo>
                  <a:pt x="11429" y="4572"/>
                </a:moveTo>
                <a:lnTo>
                  <a:pt x="0" y="0"/>
                </a:lnTo>
                <a:lnTo>
                  <a:pt x="0" y="16763"/>
                </a:lnTo>
                <a:lnTo>
                  <a:pt x="11429" y="4572"/>
                </a:lnTo>
              </a:path>
            </a:pathLst>
          </a:custGeom>
          <a:ln w="3175">
            <a:solidFill>
              <a:srgbClr val="000000"/>
            </a:solidFill>
          </a:ln>
        </p:spPr>
        <p:txBody>
          <a:bodyPr wrap="square" lIns="0" tIns="0" rIns="0" bIns="0" rtlCol="0"/>
          <a:lstStyle/>
          <a:p>
            <a:endParaRPr/>
          </a:p>
        </p:txBody>
      </p:sp>
      <p:sp>
        <p:nvSpPr>
          <p:cNvPr id="1215" name="object 1215"/>
          <p:cNvSpPr/>
          <p:nvPr/>
        </p:nvSpPr>
        <p:spPr>
          <a:xfrm>
            <a:off x="5782311" y="7257674"/>
            <a:ext cx="11430" cy="17145"/>
          </a:xfrm>
          <a:custGeom>
            <a:avLst/>
            <a:gdLst/>
            <a:ahLst/>
            <a:cxnLst/>
            <a:rect l="l" t="t" r="r" b="b"/>
            <a:pathLst>
              <a:path w="11429" h="17145">
                <a:moveTo>
                  <a:pt x="11429" y="0"/>
                </a:moveTo>
                <a:lnTo>
                  <a:pt x="0" y="4572"/>
                </a:lnTo>
                <a:lnTo>
                  <a:pt x="11429" y="16763"/>
                </a:lnTo>
                <a:lnTo>
                  <a:pt x="11429" y="0"/>
                </a:lnTo>
                <a:close/>
              </a:path>
            </a:pathLst>
          </a:custGeom>
          <a:solidFill>
            <a:srgbClr val="000000"/>
          </a:solidFill>
        </p:spPr>
        <p:txBody>
          <a:bodyPr wrap="square" lIns="0" tIns="0" rIns="0" bIns="0" rtlCol="0"/>
          <a:lstStyle/>
          <a:p>
            <a:endParaRPr/>
          </a:p>
        </p:txBody>
      </p:sp>
      <p:sp>
        <p:nvSpPr>
          <p:cNvPr id="1216" name="object 1216"/>
          <p:cNvSpPr/>
          <p:nvPr/>
        </p:nvSpPr>
        <p:spPr>
          <a:xfrm>
            <a:off x="5782311" y="7257674"/>
            <a:ext cx="11430" cy="17145"/>
          </a:xfrm>
          <a:custGeom>
            <a:avLst/>
            <a:gdLst/>
            <a:ahLst/>
            <a:cxnLst/>
            <a:rect l="l" t="t" r="r" b="b"/>
            <a:pathLst>
              <a:path w="11429" h="17145">
                <a:moveTo>
                  <a:pt x="11429" y="0"/>
                </a:moveTo>
                <a:lnTo>
                  <a:pt x="0" y="4572"/>
                </a:lnTo>
                <a:lnTo>
                  <a:pt x="11429" y="16763"/>
                </a:lnTo>
                <a:lnTo>
                  <a:pt x="11429" y="0"/>
                </a:lnTo>
              </a:path>
            </a:pathLst>
          </a:custGeom>
          <a:ln w="3175">
            <a:solidFill>
              <a:srgbClr val="000000"/>
            </a:solidFill>
          </a:ln>
        </p:spPr>
        <p:txBody>
          <a:bodyPr wrap="square" lIns="0" tIns="0" rIns="0" bIns="0" rtlCol="0"/>
          <a:lstStyle/>
          <a:p>
            <a:endParaRPr/>
          </a:p>
        </p:txBody>
      </p:sp>
      <p:sp>
        <p:nvSpPr>
          <p:cNvPr id="1217" name="object 1217"/>
          <p:cNvSpPr/>
          <p:nvPr/>
        </p:nvSpPr>
        <p:spPr>
          <a:xfrm>
            <a:off x="5776976" y="7262246"/>
            <a:ext cx="17145" cy="12700"/>
          </a:xfrm>
          <a:custGeom>
            <a:avLst/>
            <a:gdLst/>
            <a:ahLst/>
            <a:cxnLst/>
            <a:rect l="l" t="t" r="r" b="b"/>
            <a:pathLst>
              <a:path w="17145" h="12700">
                <a:moveTo>
                  <a:pt x="5334" y="0"/>
                </a:moveTo>
                <a:lnTo>
                  <a:pt x="0" y="12191"/>
                </a:lnTo>
                <a:lnTo>
                  <a:pt x="16763" y="12191"/>
                </a:lnTo>
                <a:lnTo>
                  <a:pt x="5334" y="0"/>
                </a:lnTo>
                <a:close/>
              </a:path>
            </a:pathLst>
          </a:custGeom>
          <a:solidFill>
            <a:srgbClr val="000000"/>
          </a:solidFill>
        </p:spPr>
        <p:txBody>
          <a:bodyPr wrap="square" lIns="0" tIns="0" rIns="0" bIns="0" rtlCol="0"/>
          <a:lstStyle/>
          <a:p>
            <a:endParaRPr/>
          </a:p>
        </p:txBody>
      </p:sp>
      <p:sp>
        <p:nvSpPr>
          <p:cNvPr id="1218" name="object 1218"/>
          <p:cNvSpPr/>
          <p:nvPr/>
        </p:nvSpPr>
        <p:spPr>
          <a:xfrm>
            <a:off x="5776976" y="7262246"/>
            <a:ext cx="17145" cy="12700"/>
          </a:xfrm>
          <a:custGeom>
            <a:avLst/>
            <a:gdLst/>
            <a:ahLst/>
            <a:cxnLst/>
            <a:rect l="l" t="t" r="r" b="b"/>
            <a:pathLst>
              <a:path w="17145" h="12700">
                <a:moveTo>
                  <a:pt x="5334" y="0"/>
                </a:moveTo>
                <a:lnTo>
                  <a:pt x="0" y="12191"/>
                </a:lnTo>
                <a:lnTo>
                  <a:pt x="16763" y="12191"/>
                </a:lnTo>
                <a:lnTo>
                  <a:pt x="5334" y="0"/>
                </a:lnTo>
              </a:path>
            </a:pathLst>
          </a:custGeom>
          <a:ln w="3175">
            <a:solidFill>
              <a:srgbClr val="000000"/>
            </a:solidFill>
          </a:ln>
        </p:spPr>
        <p:txBody>
          <a:bodyPr wrap="square" lIns="0" tIns="0" rIns="0" bIns="0" rtlCol="0"/>
          <a:lstStyle/>
          <a:p>
            <a:endParaRPr/>
          </a:p>
        </p:txBody>
      </p:sp>
      <p:sp>
        <p:nvSpPr>
          <p:cNvPr id="1219" name="object 1219"/>
          <p:cNvSpPr/>
          <p:nvPr/>
        </p:nvSpPr>
        <p:spPr>
          <a:xfrm>
            <a:off x="5776976" y="7274438"/>
            <a:ext cx="17145" cy="11430"/>
          </a:xfrm>
          <a:custGeom>
            <a:avLst/>
            <a:gdLst/>
            <a:ahLst/>
            <a:cxnLst/>
            <a:rect l="l" t="t" r="r" b="b"/>
            <a:pathLst>
              <a:path w="17145" h="11429">
                <a:moveTo>
                  <a:pt x="16763" y="0"/>
                </a:moveTo>
                <a:lnTo>
                  <a:pt x="0" y="0"/>
                </a:lnTo>
                <a:lnTo>
                  <a:pt x="5334" y="11430"/>
                </a:lnTo>
                <a:lnTo>
                  <a:pt x="16763" y="0"/>
                </a:lnTo>
                <a:close/>
              </a:path>
            </a:pathLst>
          </a:custGeom>
          <a:solidFill>
            <a:srgbClr val="000000"/>
          </a:solidFill>
        </p:spPr>
        <p:txBody>
          <a:bodyPr wrap="square" lIns="0" tIns="0" rIns="0" bIns="0" rtlCol="0"/>
          <a:lstStyle/>
          <a:p>
            <a:endParaRPr/>
          </a:p>
        </p:txBody>
      </p:sp>
      <p:sp>
        <p:nvSpPr>
          <p:cNvPr id="1220" name="object 1220"/>
          <p:cNvSpPr/>
          <p:nvPr/>
        </p:nvSpPr>
        <p:spPr>
          <a:xfrm>
            <a:off x="5776976" y="7274438"/>
            <a:ext cx="17145" cy="11430"/>
          </a:xfrm>
          <a:custGeom>
            <a:avLst/>
            <a:gdLst/>
            <a:ahLst/>
            <a:cxnLst/>
            <a:rect l="l" t="t" r="r" b="b"/>
            <a:pathLst>
              <a:path w="17145" h="11429">
                <a:moveTo>
                  <a:pt x="0" y="0"/>
                </a:moveTo>
                <a:lnTo>
                  <a:pt x="5334" y="11430"/>
                </a:lnTo>
                <a:lnTo>
                  <a:pt x="16763" y="0"/>
                </a:lnTo>
                <a:lnTo>
                  <a:pt x="0" y="0"/>
                </a:lnTo>
              </a:path>
            </a:pathLst>
          </a:custGeom>
          <a:ln w="3175">
            <a:solidFill>
              <a:srgbClr val="000000"/>
            </a:solidFill>
          </a:ln>
        </p:spPr>
        <p:txBody>
          <a:bodyPr wrap="square" lIns="0" tIns="0" rIns="0" bIns="0" rtlCol="0"/>
          <a:lstStyle/>
          <a:p>
            <a:endParaRPr/>
          </a:p>
        </p:txBody>
      </p:sp>
      <p:sp>
        <p:nvSpPr>
          <p:cNvPr id="1221" name="object 1221"/>
          <p:cNvSpPr/>
          <p:nvPr/>
        </p:nvSpPr>
        <p:spPr>
          <a:xfrm>
            <a:off x="5782311" y="7274438"/>
            <a:ext cx="11430" cy="16510"/>
          </a:xfrm>
          <a:custGeom>
            <a:avLst/>
            <a:gdLst/>
            <a:ahLst/>
            <a:cxnLst/>
            <a:rect l="l" t="t" r="r" b="b"/>
            <a:pathLst>
              <a:path w="11429" h="16509">
                <a:moveTo>
                  <a:pt x="11429" y="0"/>
                </a:moveTo>
                <a:lnTo>
                  <a:pt x="0" y="11430"/>
                </a:lnTo>
                <a:lnTo>
                  <a:pt x="11429" y="16002"/>
                </a:lnTo>
                <a:lnTo>
                  <a:pt x="11429" y="0"/>
                </a:lnTo>
                <a:close/>
              </a:path>
            </a:pathLst>
          </a:custGeom>
          <a:solidFill>
            <a:srgbClr val="000000"/>
          </a:solidFill>
        </p:spPr>
        <p:txBody>
          <a:bodyPr wrap="square" lIns="0" tIns="0" rIns="0" bIns="0" rtlCol="0"/>
          <a:lstStyle/>
          <a:p>
            <a:endParaRPr/>
          </a:p>
        </p:txBody>
      </p:sp>
      <p:sp>
        <p:nvSpPr>
          <p:cNvPr id="1222" name="object 1222"/>
          <p:cNvSpPr/>
          <p:nvPr/>
        </p:nvSpPr>
        <p:spPr>
          <a:xfrm>
            <a:off x="5782311" y="7274438"/>
            <a:ext cx="11430" cy="16510"/>
          </a:xfrm>
          <a:custGeom>
            <a:avLst/>
            <a:gdLst/>
            <a:ahLst/>
            <a:cxnLst/>
            <a:rect l="l" t="t" r="r" b="b"/>
            <a:pathLst>
              <a:path w="11429" h="16509">
                <a:moveTo>
                  <a:pt x="0" y="11430"/>
                </a:moveTo>
                <a:lnTo>
                  <a:pt x="11429" y="16002"/>
                </a:lnTo>
                <a:lnTo>
                  <a:pt x="11429" y="0"/>
                </a:lnTo>
                <a:lnTo>
                  <a:pt x="0" y="11430"/>
                </a:lnTo>
              </a:path>
            </a:pathLst>
          </a:custGeom>
          <a:ln w="3175">
            <a:solidFill>
              <a:srgbClr val="000000"/>
            </a:solidFill>
          </a:ln>
        </p:spPr>
        <p:txBody>
          <a:bodyPr wrap="square" lIns="0" tIns="0" rIns="0" bIns="0" rtlCol="0"/>
          <a:lstStyle/>
          <a:p>
            <a:endParaRPr/>
          </a:p>
        </p:txBody>
      </p:sp>
      <p:sp>
        <p:nvSpPr>
          <p:cNvPr id="1223" name="object 1223"/>
          <p:cNvSpPr/>
          <p:nvPr/>
        </p:nvSpPr>
        <p:spPr>
          <a:xfrm>
            <a:off x="5793740" y="7274438"/>
            <a:ext cx="11430" cy="16510"/>
          </a:xfrm>
          <a:custGeom>
            <a:avLst/>
            <a:gdLst/>
            <a:ahLst/>
            <a:cxnLst/>
            <a:rect l="l" t="t" r="r" b="b"/>
            <a:pathLst>
              <a:path w="11429" h="16509">
                <a:moveTo>
                  <a:pt x="0" y="0"/>
                </a:moveTo>
                <a:lnTo>
                  <a:pt x="0" y="16002"/>
                </a:lnTo>
                <a:lnTo>
                  <a:pt x="11429" y="11430"/>
                </a:lnTo>
                <a:lnTo>
                  <a:pt x="0" y="0"/>
                </a:lnTo>
                <a:close/>
              </a:path>
            </a:pathLst>
          </a:custGeom>
          <a:solidFill>
            <a:srgbClr val="000000"/>
          </a:solidFill>
        </p:spPr>
        <p:txBody>
          <a:bodyPr wrap="square" lIns="0" tIns="0" rIns="0" bIns="0" rtlCol="0"/>
          <a:lstStyle/>
          <a:p>
            <a:endParaRPr/>
          </a:p>
        </p:txBody>
      </p:sp>
      <p:sp>
        <p:nvSpPr>
          <p:cNvPr id="1224" name="object 1224"/>
          <p:cNvSpPr/>
          <p:nvPr/>
        </p:nvSpPr>
        <p:spPr>
          <a:xfrm>
            <a:off x="5793740" y="7274438"/>
            <a:ext cx="11430" cy="16510"/>
          </a:xfrm>
          <a:custGeom>
            <a:avLst/>
            <a:gdLst/>
            <a:ahLst/>
            <a:cxnLst/>
            <a:rect l="l" t="t" r="r" b="b"/>
            <a:pathLst>
              <a:path w="11429" h="16509">
                <a:moveTo>
                  <a:pt x="0" y="16002"/>
                </a:moveTo>
                <a:lnTo>
                  <a:pt x="11429" y="11430"/>
                </a:lnTo>
                <a:lnTo>
                  <a:pt x="0" y="0"/>
                </a:lnTo>
                <a:lnTo>
                  <a:pt x="0" y="16002"/>
                </a:lnTo>
              </a:path>
            </a:pathLst>
          </a:custGeom>
          <a:ln w="3175">
            <a:solidFill>
              <a:srgbClr val="000000"/>
            </a:solidFill>
          </a:ln>
        </p:spPr>
        <p:txBody>
          <a:bodyPr wrap="square" lIns="0" tIns="0" rIns="0" bIns="0" rtlCol="0"/>
          <a:lstStyle/>
          <a:p>
            <a:endParaRPr/>
          </a:p>
        </p:txBody>
      </p:sp>
      <p:sp>
        <p:nvSpPr>
          <p:cNvPr id="1225" name="object 1225"/>
          <p:cNvSpPr/>
          <p:nvPr/>
        </p:nvSpPr>
        <p:spPr>
          <a:xfrm>
            <a:off x="5793740" y="7274438"/>
            <a:ext cx="16510" cy="11430"/>
          </a:xfrm>
          <a:custGeom>
            <a:avLst/>
            <a:gdLst/>
            <a:ahLst/>
            <a:cxnLst/>
            <a:rect l="l" t="t" r="r" b="b"/>
            <a:pathLst>
              <a:path w="16510" h="11429">
                <a:moveTo>
                  <a:pt x="16001" y="0"/>
                </a:moveTo>
                <a:lnTo>
                  <a:pt x="0" y="0"/>
                </a:lnTo>
                <a:lnTo>
                  <a:pt x="11429" y="11430"/>
                </a:lnTo>
                <a:lnTo>
                  <a:pt x="16001" y="0"/>
                </a:lnTo>
                <a:close/>
              </a:path>
            </a:pathLst>
          </a:custGeom>
          <a:solidFill>
            <a:srgbClr val="000000"/>
          </a:solidFill>
        </p:spPr>
        <p:txBody>
          <a:bodyPr wrap="square" lIns="0" tIns="0" rIns="0" bIns="0" rtlCol="0"/>
          <a:lstStyle/>
          <a:p>
            <a:endParaRPr/>
          </a:p>
        </p:txBody>
      </p:sp>
      <p:sp>
        <p:nvSpPr>
          <p:cNvPr id="1226" name="object 1226"/>
          <p:cNvSpPr/>
          <p:nvPr/>
        </p:nvSpPr>
        <p:spPr>
          <a:xfrm>
            <a:off x="5793740" y="7274438"/>
            <a:ext cx="16510" cy="11430"/>
          </a:xfrm>
          <a:custGeom>
            <a:avLst/>
            <a:gdLst/>
            <a:ahLst/>
            <a:cxnLst/>
            <a:rect l="l" t="t" r="r" b="b"/>
            <a:pathLst>
              <a:path w="16510" h="11429">
                <a:moveTo>
                  <a:pt x="11429" y="11430"/>
                </a:moveTo>
                <a:lnTo>
                  <a:pt x="16001" y="0"/>
                </a:lnTo>
                <a:lnTo>
                  <a:pt x="0" y="0"/>
                </a:lnTo>
                <a:lnTo>
                  <a:pt x="11429" y="11430"/>
                </a:lnTo>
              </a:path>
            </a:pathLst>
          </a:custGeom>
          <a:ln w="3175">
            <a:solidFill>
              <a:srgbClr val="000000"/>
            </a:solidFill>
          </a:ln>
        </p:spPr>
        <p:txBody>
          <a:bodyPr wrap="square" lIns="0" tIns="0" rIns="0" bIns="0" rtlCol="0"/>
          <a:lstStyle/>
          <a:p>
            <a:endParaRPr/>
          </a:p>
        </p:txBody>
      </p:sp>
      <p:sp>
        <p:nvSpPr>
          <p:cNvPr id="1227" name="object 1227"/>
          <p:cNvSpPr/>
          <p:nvPr/>
        </p:nvSpPr>
        <p:spPr>
          <a:xfrm>
            <a:off x="4437381" y="7215765"/>
            <a:ext cx="3175" cy="116839"/>
          </a:xfrm>
          <a:custGeom>
            <a:avLst/>
            <a:gdLst/>
            <a:ahLst/>
            <a:cxnLst/>
            <a:rect l="l" t="t" r="r" b="b"/>
            <a:pathLst>
              <a:path w="3175" h="116840">
                <a:moveTo>
                  <a:pt x="3048" y="0"/>
                </a:moveTo>
                <a:lnTo>
                  <a:pt x="0" y="3047"/>
                </a:lnTo>
                <a:lnTo>
                  <a:pt x="3048" y="116585"/>
                </a:lnTo>
                <a:lnTo>
                  <a:pt x="3048" y="0"/>
                </a:lnTo>
                <a:close/>
              </a:path>
            </a:pathLst>
          </a:custGeom>
          <a:solidFill>
            <a:srgbClr val="000000"/>
          </a:solidFill>
        </p:spPr>
        <p:txBody>
          <a:bodyPr wrap="square" lIns="0" tIns="0" rIns="0" bIns="0" rtlCol="0"/>
          <a:lstStyle/>
          <a:p>
            <a:endParaRPr/>
          </a:p>
        </p:txBody>
      </p:sp>
      <p:sp>
        <p:nvSpPr>
          <p:cNvPr id="1228" name="object 1228"/>
          <p:cNvSpPr/>
          <p:nvPr/>
        </p:nvSpPr>
        <p:spPr>
          <a:xfrm>
            <a:off x="4437381" y="7218812"/>
            <a:ext cx="3175" cy="113664"/>
          </a:xfrm>
          <a:custGeom>
            <a:avLst/>
            <a:gdLst/>
            <a:ahLst/>
            <a:cxnLst/>
            <a:rect l="l" t="t" r="r" b="b"/>
            <a:pathLst>
              <a:path w="3175" h="113665">
                <a:moveTo>
                  <a:pt x="0" y="0"/>
                </a:moveTo>
                <a:lnTo>
                  <a:pt x="0" y="110489"/>
                </a:lnTo>
                <a:lnTo>
                  <a:pt x="3048" y="113537"/>
                </a:lnTo>
                <a:lnTo>
                  <a:pt x="0" y="0"/>
                </a:lnTo>
                <a:close/>
              </a:path>
            </a:pathLst>
          </a:custGeom>
          <a:solidFill>
            <a:srgbClr val="000000"/>
          </a:solidFill>
        </p:spPr>
        <p:txBody>
          <a:bodyPr wrap="square" lIns="0" tIns="0" rIns="0" bIns="0" rtlCol="0"/>
          <a:lstStyle/>
          <a:p>
            <a:endParaRPr/>
          </a:p>
        </p:txBody>
      </p:sp>
      <p:sp>
        <p:nvSpPr>
          <p:cNvPr id="1229" name="object 1229"/>
          <p:cNvSpPr/>
          <p:nvPr/>
        </p:nvSpPr>
        <p:spPr>
          <a:xfrm>
            <a:off x="4437381" y="7215765"/>
            <a:ext cx="3175" cy="116839"/>
          </a:xfrm>
          <a:custGeom>
            <a:avLst/>
            <a:gdLst/>
            <a:ahLst/>
            <a:cxnLst/>
            <a:rect l="l" t="t" r="r" b="b"/>
            <a:pathLst>
              <a:path w="3175" h="116840">
                <a:moveTo>
                  <a:pt x="3048" y="0"/>
                </a:moveTo>
                <a:lnTo>
                  <a:pt x="0" y="3047"/>
                </a:lnTo>
                <a:lnTo>
                  <a:pt x="0" y="113537"/>
                </a:lnTo>
                <a:lnTo>
                  <a:pt x="3048" y="116585"/>
                </a:lnTo>
                <a:lnTo>
                  <a:pt x="3048" y="0"/>
                </a:lnTo>
              </a:path>
            </a:pathLst>
          </a:custGeom>
          <a:ln w="3175">
            <a:solidFill>
              <a:srgbClr val="000000"/>
            </a:solidFill>
          </a:ln>
        </p:spPr>
        <p:txBody>
          <a:bodyPr wrap="square" lIns="0" tIns="0" rIns="0" bIns="0" rtlCol="0"/>
          <a:lstStyle/>
          <a:p>
            <a:endParaRPr/>
          </a:p>
        </p:txBody>
      </p:sp>
      <p:sp>
        <p:nvSpPr>
          <p:cNvPr id="1230" name="object 1230"/>
          <p:cNvSpPr/>
          <p:nvPr/>
        </p:nvSpPr>
        <p:spPr>
          <a:xfrm>
            <a:off x="3981705" y="7329303"/>
            <a:ext cx="459105" cy="3175"/>
          </a:xfrm>
          <a:custGeom>
            <a:avLst/>
            <a:gdLst/>
            <a:ahLst/>
            <a:cxnLst/>
            <a:rect l="l" t="t" r="r" b="b"/>
            <a:pathLst>
              <a:path w="459105" h="3175">
                <a:moveTo>
                  <a:pt x="455675" y="0"/>
                </a:moveTo>
                <a:lnTo>
                  <a:pt x="0" y="3048"/>
                </a:lnTo>
                <a:lnTo>
                  <a:pt x="458724" y="3048"/>
                </a:lnTo>
                <a:lnTo>
                  <a:pt x="455675" y="0"/>
                </a:lnTo>
                <a:close/>
              </a:path>
            </a:pathLst>
          </a:custGeom>
          <a:solidFill>
            <a:srgbClr val="000000"/>
          </a:solidFill>
        </p:spPr>
        <p:txBody>
          <a:bodyPr wrap="square" lIns="0" tIns="0" rIns="0" bIns="0" rtlCol="0"/>
          <a:lstStyle/>
          <a:p>
            <a:endParaRPr/>
          </a:p>
        </p:txBody>
      </p:sp>
      <p:sp>
        <p:nvSpPr>
          <p:cNvPr id="1231" name="object 1231"/>
          <p:cNvSpPr/>
          <p:nvPr/>
        </p:nvSpPr>
        <p:spPr>
          <a:xfrm>
            <a:off x="3981705" y="7329303"/>
            <a:ext cx="455930" cy="3175"/>
          </a:xfrm>
          <a:custGeom>
            <a:avLst/>
            <a:gdLst/>
            <a:ahLst/>
            <a:cxnLst/>
            <a:rect l="l" t="t" r="r" b="b"/>
            <a:pathLst>
              <a:path w="455930" h="3175">
                <a:moveTo>
                  <a:pt x="455675" y="0"/>
                </a:moveTo>
                <a:lnTo>
                  <a:pt x="3810" y="0"/>
                </a:lnTo>
                <a:lnTo>
                  <a:pt x="0" y="3048"/>
                </a:lnTo>
                <a:lnTo>
                  <a:pt x="455675" y="0"/>
                </a:lnTo>
                <a:close/>
              </a:path>
            </a:pathLst>
          </a:custGeom>
          <a:solidFill>
            <a:srgbClr val="000000"/>
          </a:solidFill>
        </p:spPr>
        <p:txBody>
          <a:bodyPr wrap="square" lIns="0" tIns="0" rIns="0" bIns="0" rtlCol="0"/>
          <a:lstStyle/>
          <a:p>
            <a:endParaRPr/>
          </a:p>
        </p:txBody>
      </p:sp>
      <p:sp>
        <p:nvSpPr>
          <p:cNvPr id="1232" name="object 1232"/>
          <p:cNvSpPr/>
          <p:nvPr/>
        </p:nvSpPr>
        <p:spPr>
          <a:xfrm>
            <a:off x="3981705" y="7329303"/>
            <a:ext cx="459105" cy="3175"/>
          </a:xfrm>
          <a:custGeom>
            <a:avLst/>
            <a:gdLst/>
            <a:ahLst/>
            <a:cxnLst/>
            <a:rect l="l" t="t" r="r" b="b"/>
            <a:pathLst>
              <a:path w="459105" h="3175">
                <a:moveTo>
                  <a:pt x="-381" y="1524"/>
                </a:moveTo>
                <a:lnTo>
                  <a:pt x="459105" y="1524"/>
                </a:lnTo>
              </a:path>
            </a:pathLst>
          </a:custGeom>
          <a:ln w="3809">
            <a:solidFill>
              <a:srgbClr val="000000"/>
            </a:solidFill>
          </a:ln>
        </p:spPr>
        <p:txBody>
          <a:bodyPr wrap="square" lIns="0" tIns="0" rIns="0" bIns="0" rtlCol="0"/>
          <a:lstStyle/>
          <a:p>
            <a:endParaRPr/>
          </a:p>
        </p:txBody>
      </p:sp>
      <p:sp>
        <p:nvSpPr>
          <p:cNvPr id="1233" name="object 1233"/>
          <p:cNvSpPr/>
          <p:nvPr/>
        </p:nvSpPr>
        <p:spPr>
          <a:xfrm>
            <a:off x="3981705" y="7215765"/>
            <a:ext cx="3810" cy="116839"/>
          </a:xfrm>
          <a:custGeom>
            <a:avLst/>
            <a:gdLst/>
            <a:ahLst/>
            <a:cxnLst/>
            <a:rect l="l" t="t" r="r" b="b"/>
            <a:pathLst>
              <a:path w="3810" h="116840">
                <a:moveTo>
                  <a:pt x="0" y="0"/>
                </a:moveTo>
                <a:lnTo>
                  <a:pt x="0" y="116585"/>
                </a:lnTo>
                <a:lnTo>
                  <a:pt x="3810" y="113537"/>
                </a:lnTo>
                <a:lnTo>
                  <a:pt x="0" y="0"/>
                </a:lnTo>
                <a:close/>
              </a:path>
            </a:pathLst>
          </a:custGeom>
          <a:solidFill>
            <a:srgbClr val="000000"/>
          </a:solidFill>
        </p:spPr>
        <p:txBody>
          <a:bodyPr wrap="square" lIns="0" tIns="0" rIns="0" bIns="0" rtlCol="0"/>
          <a:lstStyle/>
          <a:p>
            <a:endParaRPr/>
          </a:p>
        </p:txBody>
      </p:sp>
      <p:sp>
        <p:nvSpPr>
          <p:cNvPr id="1234" name="object 1234"/>
          <p:cNvSpPr/>
          <p:nvPr/>
        </p:nvSpPr>
        <p:spPr>
          <a:xfrm>
            <a:off x="3981705" y="7215765"/>
            <a:ext cx="3810" cy="113664"/>
          </a:xfrm>
          <a:custGeom>
            <a:avLst/>
            <a:gdLst/>
            <a:ahLst/>
            <a:cxnLst/>
            <a:rect l="l" t="t" r="r" b="b"/>
            <a:pathLst>
              <a:path w="3810" h="113665">
                <a:moveTo>
                  <a:pt x="0" y="0"/>
                </a:moveTo>
                <a:lnTo>
                  <a:pt x="3810" y="113537"/>
                </a:lnTo>
                <a:lnTo>
                  <a:pt x="3810" y="3047"/>
                </a:lnTo>
                <a:lnTo>
                  <a:pt x="0" y="0"/>
                </a:lnTo>
                <a:close/>
              </a:path>
            </a:pathLst>
          </a:custGeom>
          <a:solidFill>
            <a:srgbClr val="000000"/>
          </a:solidFill>
        </p:spPr>
        <p:txBody>
          <a:bodyPr wrap="square" lIns="0" tIns="0" rIns="0" bIns="0" rtlCol="0"/>
          <a:lstStyle/>
          <a:p>
            <a:endParaRPr/>
          </a:p>
        </p:txBody>
      </p:sp>
      <p:sp>
        <p:nvSpPr>
          <p:cNvPr id="1235" name="object 1235"/>
          <p:cNvSpPr/>
          <p:nvPr/>
        </p:nvSpPr>
        <p:spPr>
          <a:xfrm>
            <a:off x="3981705" y="7215765"/>
            <a:ext cx="3810" cy="116839"/>
          </a:xfrm>
          <a:custGeom>
            <a:avLst/>
            <a:gdLst/>
            <a:ahLst/>
            <a:cxnLst/>
            <a:rect l="l" t="t" r="r" b="b"/>
            <a:pathLst>
              <a:path w="3810" h="116840">
                <a:moveTo>
                  <a:pt x="0" y="116585"/>
                </a:moveTo>
                <a:lnTo>
                  <a:pt x="3810" y="113537"/>
                </a:lnTo>
                <a:lnTo>
                  <a:pt x="3810" y="3047"/>
                </a:lnTo>
                <a:lnTo>
                  <a:pt x="0" y="0"/>
                </a:lnTo>
                <a:lnTo>
                  <a:pt x="0" y="116585"/>
                </a:lnTo>
              </a:path>
            </a:pathLst>
          </a:custGeom>
          <a:ln w="3175">
            <a:solidFill>
              <a:srgbClr val="000000"/>
            </a:solidFill>
          </a:ln>
        </p:spPr>
        <p:txBody>
          <a:bodyPr wrap="square" lIns="0" tIns="0" rIns="0" bIns="0" rtlCol="0"/>
          <a:lstStyle/>
          <a:p>
            <a:endParaRPr/>
          </a:p>
        </p:txBody>
      </p:sp>
      <p:sp>
        <p:nvSpPr>
          <p:cNvPr id="1236" name="object 1236"/>
          <p:cNvSpPr/>
          <p:nvPr/>
        </p:nvSpPr>
        <p:spPr>
          <a:xfrm>
            <a:off x="3981705" y="7215765"/>
            <a:ext cx="459105" cy="3175"/>
          </a:xfrm>
          <a:custGeom>
            <a:avLst/>
            <a:gdLst/>
            <a:ahLst/>
            <a:cxnLst/>
            <a:rect l="l" t="t" r="r" b="b"/>
            <a:pathLst>
              <a:path w="459105" h="3175">
                <a:moveTo>
                  <a:pt x="458724" y="0"/>
                </a:moveTo>
                <a:lnTo>
                  <a:pt x="0" y="0"/>
                </a:lnTo>
                <a:lnTo>
                  <a:pt x="3810" y="3047"/>
                </a:lnTo>
                <a:lnTo>
                  <a:pt x="458724" y="0"/>
                </a:lnTo>
                <a:close/>
              </a:path>
            </a:pathLst>
          </a:custGeom>
          <a:solidFill>
            <a:srgbClr val="000000"/>
          </a:solidFill>
        </p:spPr>
        <p:txBody>
          <a:bodyPr wrap="square" lIns="0" tIns="0" rIns="0" bIns="0" rtlCol="0"/>
          <a:lstStyle/>
          <a:p>
            <a:endParaRPr/>
          </a:p>
        </p:txBody>
      </p:sp>
      <p:sp>
        <p:nvSpPr>
          <p:cNvPr id="1237" name="object 1237"/>
          <p:cNvSpPr/>
          <p:nvPr/>
        </p:nvSpPr>
        <p:spPr>
          <a:xfrm>
            <a:off x="3985515" y="7215765"/>
            <a:ext cx="455295" cy="3175"/>
          </a:xfrm>
          <a:custGeom>
            <a:avLst/>
            <a:gdLst/>
            <a:ahLst/>
            <a:cxnLst/>
            <a:rect l="l" t="t" r="r" b="b"/>
            <a:pathLst>
              <a:path w="455294" h="3175">
                <a:moveTo>
                  <a:pt x="454913" y="0"/>
                </a:moveTo>
                <a:lnTo>
                  <a:pt x="0" y="3047"/>
                </a:lnTo>
                <a:lnTo>
                  <a:pt x="451865" y="3047"/>
                </a:lnTo>
                <a:lnTo>
                  <a:pt x="454913" y="0"/>
                </a:lnTo>
                <a:close/>
              </a:path>
            </a:pathLst>
          </a:custGeom>
          <a:solidFill>
            <a:srgbClr val="000000"/>
          </a:solidFill>
        </p:spPr>
        <p:txBody>
          <a:bodyPr wrap="square" lIns="0" tIns="0" rIns="0" bIns="0" rtlCol="0"/>
          <a:lstStyle/>
          <a:p>
            <a:endParaRPr/>
          </a:p>
        </p:txBody>
      </p:sp>
      <p:sp>
        <p:nvSpPr>
          <p:cNvPr id="1238" name="object 1238"/>
          <p:cNvSpPr/>
          <p:nvPr/>
        </p:nvSpPr>
        <p:spPr>
          <a:xfrm>
            <a:off x="3981705" y="7215765"/>
            <a:ext cx="459105" cy="3175"/>
          </a:xfrm>
          <a:custGeom>
            <a:avLst/>
            <a:gdLst/>
            <a:ahLst/>
            <a:cxnLst/>
            <a:rect l="l" t="t" r="r" b="b"/>
            <a:pathLst>
              <a:path w="459105" h="3175">
                <a:moveTo>
                  <a:pt x="-381" y="1523"/>
                </a:moveTo>
                <a:lnTo>
                  <a:pt x="459105" y="1523"/>
                </a:lnTo>
              </a:path>
            </a:pathLst>
          </a:custGeom>
          <a:ln w="3809">
            <a:solidFill>
              <a:srgbClr val="000000"/>
            </a:solidFill>
          </a:ln>
        </p:spPr>
        <p:txBody>
          <a:bodyPr wrap="square" lIns="0" tIns="0" rIns="0" bIns="0" rtlCol="0"/>
          <a:lstStyle/>
          <a:p>
            <a:endParaRPr/>
          </a:p>
        </p:txBody>
      </p:sp>
      <p:sp>
        <p:nvSpPr>
          <p:cNvPr id="1239" name="object 1239"/>
          <p:cNvSpPr/>
          <p:nvPr/>
        </p:nvSpPr>
        <p:spPr>
          <a:xfrm>
            <a:off x="3984752" y="7216527"/>
            <a:ext cx="454659" cy="1905"/>
          </a:xfrm>
          <a:custGeom>
            <a:avLst/>
            <a:gdLst/>
            <a:ahLst/>
            <a:cxnLst/>
            <a:rect l="l" t="t" r="r" b="b"/>
            <a:pathLst>
              <a:path w="454660" h="1904">
                <a:moveTo>
                  <a:pt x="454151" y="0"/>
                </a:moveTo>
                <a:lnTo>
                  <a:pt x="0" y="1524"/>
                </a:lnTo>
                <a:lnTo>
                  <a:pt x="454151" y="1524"/>
                </a:lnTo>
                <a:lnTo>
                  <a:pt x="454151" y="0"/>
                </a:lnTo>
                <a:close/>
              </a:path>
            </a:pathLst>
          </a:custGeom>
          <a:solidFill>
            <a:srgbClr val="000000"/>
          </a:solidFill>
        </p:spPr>
        <p:txBody>
          <a:bodyPr wrap="square" lIns="0" tIns="0" rIns="0" bIns="0" rtlCol="0"/>
          <a:lstStyle/>
          <a:p>
            <a:endParaRPr/>
          </a:p>
        </p:txBody>
      </p:sp>
      <p:sp>
        <p:nvSpPr>
          <p:cNvPr id="1240" name="object 1240"/>
          <p:cNvSpPr/>
          <p:nvPr/>
        </p:nvSpPr>
        <p:spPr>
          <a:xfrm>
            <a:off x="3982467" y="7216527"/>
            <a:ext cx="456565" cy="1905"/>
          </a:xfrm>
          <a:custGeom>
            <a:avLst/>
            <a:gdLst/>
            <a:ahLst/>
            <a:cxnLst/>
            <a:rect l="l" t="t" r="r" b="b"/>
            <a:pathLst>
              <a:path w="456564" h="1904">
                <a:moveTo>
                  <a:pt x="456438" y="0"/>
                </a:moveTo>
                <a:lnTo>
                  <a:pt x="0" y="0"/>
                </a:lnTo>
                <a:lnTo>
                  <a:pt x="2286" y="1524"/>
                </a:lnTo>
                <a:lnTo>
                  <a:pt x="456438" y="0"/>
                </a:lnTo>
                <a:close/>
              </a:path>
            </a:pathLst>
          </a:custGeom>
          <a:solidFill>
            <a:srgbClr val="000000"/>
          </a:solidFill>
        </p:spPr>
        <p:txBody>
          <a:bodyPr wrap="square" lIns="0" tIns="0" rIns="0" bIns="0" rtlCol="0"/>
          <a:lstStyle/>
          <a:p>
            <a:endParaRPr/>
          </a:p>
        </p:txBody>
      </p:sp>
      <p:sp>
        <p:nvSpPr>
          <p:cNvPr id="1241" name="object 1241"/>
          <p:cNvSpPr/>
          <p:nvPr/>
        </p:nvSpPr>
        <p:spPr>
          <a:xfrm>
            <a:off x="3982467" y="7216527"/>
            <a:ext cx="456565" cy="1905"/>
          </a:xfrm>
          <a:custGeom>
            <a:avLst/>
            <a:gdLst/>
            <a:ahLst/>
            <a:cxnLst/>
            <a:rect l="l" t="t" r="r" b="b"/>
            <a:pathLst>
              <a:path w="456564" h="1904">
                <a:moveTo>
                  <a:pt x="-381" y="762"/>
                </a:moveTo>
                <a:lnTo>
                  <a:pt x="456819" y="762"/>
                </a:lnTo>
              </a:path>
            </a:pathLst>
          </a:custGeom>
          <a:ln w="3175">
            <a:solidFill>
              <a:srgbClr val="000000"/>
            </a:solidFill>
          </a:ln>
        </p:spPr>
        <p:txBody>
          <a:bodyPr wrap="square" lIns="0" tIns="0" rIns="0" bIns="0" rtlCol="0"/>
          <a:lstStyle/>
          <a:p>
            <a:endParaRPr/>
          </a:p>
        </p:txBody>
      </p:sp>
      <p:sp>
        <p:nvSpPr>
          <p:cNvPr id="1242" name="object 1242"/>
          <p:cNvSpPr/>
          <p:nvPr/>
        </p:nvSpPr>
        <p:spPr>
          <a:xfrm>
            <a:off x="3982467" y="7216527"/>
            <a:ext cx="2540" cy="113664"/>
          </a:xfrm>
          <a:custGeom>
            <a:avLst/>
            <a:gdLst/>
            <a:ahLst/>
            <a:cxnLst/>
            <a:rect l="l" t="t" r="r" b="b"/>
            <a:pathLst>
              <a:path w="2539" h="113665">
                <a:moveTo>
                  <a:pt x="0" y="0"/>
                </a:moveTo>
                <a:lnTo>
                  <a:pt x="2286" y="113537"/>
                </a:lnTo>
                <a:lnTo>
                  <a:pt x="2286" y="1524"/>
                </a:lnTo>
                <a:lnTo>
                  <a:pt x="0" y="0"/>
                </a:lnTo>
                <a:close/>
              </a:path>
            </a:pathLst>
          </a:custGeom>
          <a:solidFill>
            <a:srgbClr val="000000"/>
          </a:solidFill>
        </p:spPr>
        <p:txBody>
          <a:bodyPr wrap="square" lIns="0" tIns="0" rIns="0" bIns="0" rtlCol="0"/>
          <a:lstStyle/>
          <a:p>
            <a:endParaRPr/>
          </a:p>
        </p:txBody>
      </p:sp>
      <p:sp>
        <p:nvSpPr>
          <p:cNvPr id="1243" name="object 1243"/>
          <p:cNvSpPr/>
          <p:nvPr/>
        </p:nvSpPr>
        <p:spPr>
          <a:xfrm>
            <a:off x="3982467" y="7216527"/>
            <a:ext cx="2540" cy="115570"/>
          </a:xfrm>
          <a:custGeom>
            <a:avLst/>
            <a:gdLst/>
            <a:ahLst/>
            <a:cxnLst/>
            <a:rect l="l" t="t" r="r" b="b"/>
            <a:pathLst>
              <a:path w="2539" h="115570">
                <a:moveTo>
                  <a:pt x="0" y="0"/>
                </a:moveTo>
                <a:lnTo>
                  <a:pt x="0" y="115062"/>
                </a:lnTo>
                <a:lnTo>
                  <a:pt x="2286" y="113537"/>
                </a:lnTo>
                <a:lnTo>
                  <a:pt x="0" y="0"/>
                </a:lnTo>
                <a:close/>
              </a:path>
            </a:pathLst>
          </a:custGeom>
          <a:solidFill>
            <a:srgbClr val="000000"/>
          </a:solidFill>
        </p:spPr>
        <p:txBody>
          <a:bodyPr wrap="square" lIns="0" tIns="0" rIns="0" bIns="0" rtlCol="0"/>
          <a:lstStyle/>
          <a:p>
            <a:endParaRPr/>
          </a:p>
        </p:txBody>
      </p:sp>
      <p:sp>
        <p:nvSpPr>
          <p:cNvPr id="1244" name="object 1244"/>
          <p:cNvSpPr/>
          <p:nvPr/>
        </p:nvSpPr>
        <p:spPr>
          <a:xfrm>
            <a:off x="3982467" y="7216527"/>
            <a:ext cx="2540" cy="115570"/>
          </a:xfrm>
          <a:custGeom>
            <a:avLst/>
            <a:gdLst/>
            <a:ahLst/>
            <a:cxnLst/>
            <a:rect l="l" t="t" r="r" b="b"/>
            <a:pathLst>
              <a:path w="2539" h="115570">
                <a:moveTo>
                  <a:pt x="2286" y="1524"/>
                </a:moveTo>
                <a:lnTo>
                  <a:pt x="0" y="0"/>
                </a:lnTo>
                <a:lnTo>
                  <a:pt x="0" y="115062"/>
                </a:lnTo>
                <a:lnTo>
                  <a:pt x="2286" y="113537"/>
                </a:lnTo>
                <a:lnTo>
                  <a:pt x="2286" y="1524"/>
                </a:lnTo>
              </a:path>
            </a:pathLst>
          </a:custGeom>
          <a:ln w="3175">
            <a:solidFill>
              <a:srgbClr val="000000"/>
            </a:solidFill>
          </a:ln>
        </p:spPr>
        <p:txBody>
          <a:bodyPr wrap="square" lIns="0" tIns="0" rIns="0" bIns="0" rtlCol="0"/>
          <a:lstStyle/>
          <a:p>
            <a:endParaRPr/>
          </a:p>
        </p:txBody>
      </p:sp>
      <p:sp>
        <p:nvSpPr>
          <p:cNvPr id="1245" name="object 1245"/>
          <p:cNvSpPr/>
          <p:nvPr/>
        </p:nvSpPr>
        <p:spPr>
          <a:xfrm>
            <a:off x="3982467" y="7330065"/>
            <a:ext cx="455930" cy="1905"/>
          </a:xfrm>
          <a:custGeom>
            <a:avLst/>
            <a:gdLst/>
            <a:ahLst/>
            <a:cxnLst/>
            <a:rect l="l" t="t" r="r" b="b"/>
            <a:pathLst>
              <a:path w="455930" h="1904">
                <a:moveTo>
                  <a:pt x="455675" y="0"/>
                </a:moveTo>
                <a:lnTo>
                  <a:pt x="2286" y="0"/>
                </a:lnTo>
                <a:lnTo>
                  <a:pt x="0" y="1523"/>
                </a:lnTo>
                <a:lnTo>
                  <a:pt x="455675" y="0"/>
                </a:lnTo>
                <a:close/>
              </a:path>
            </a:pathLst>
          </a:custGeom>
          <a:solidFill>
            <a:srgbClr val="000000"/>
          </a:solidFill>
        </p:spPr>
        <p:txBody>
          <a:bodyPr wrap="square" lIns="0" tIns="0" rIns="0" bIns="0" rtlCol="0"/>
          <a:lstStyle/>
          <a:p>
            <a:endParaRPr/>
          </a:p>
        </p:txBody>
      </p:sp>
      <p:sp>
        <p:nvSpPr>
          <p:cNvPr id="1246" name="object 1246"/>
          <p:cNvSpPr/>
          <p:nvPr/>
        </p:nvSpPr>
        <p:spPr>
          <a:xfrm>
            <a:off x="3982467" y="7330065"/>
            <a:ext cx="457200" cy="1905"/>
          </a:xfrm>
          <a:custGeom>
            <a:avLst/>
            <a:gdLst/>
            <a:ahLst/>
            <a:cxnLst/>
            <a:rect l="l" t="t" r="r" b="b"/>
            <a:pathLst>
              <a:path w="457200" h="1904">
                <a:moveTo>
                  <a:pt x="455675" y="0"/>
                </a:moveTo>
                <a:lnTo>
                  <a:pt x="0" y="1523"/>
                </a:lnTo>
                <a:lnTo>
                  <a:pt x="457200" y="1523"/>
                </a:lnTo>
                <a:lnTo>
                  <a:pt x="455675" y="0"/>
                </a:lnTo>
                <a:close/>
              </a:path>
            </a:pathLst>
          </a:custGeom>
          <a:solidFill>
            <a:srgbClr val="000000"/>
          </a:solidFill>
        </p:spPr>
        <p:txBody>
          <a:bodyPr wrap="square" lIns="0" tIns="0" rIns="0" bIns="0" rtlCol="0"/>
          <a:lstStyle/>
          <a:p>
            <a:endParaRPr/>
          </a:p>
        </p:txBody>
      </p:sp>
      <p:sp>
        <p:nvSpPr>
          <p:cNvPr id="1247" name="object 1247"/>
          <p:cNvSpPr/>
          <p:nvPr/>
        </p:nvSpPr>
        <p:spPr>
          <a:xfrm>
            <a:off x="3982467" y="7330065"/>
            <a:ext cx="457200" cy="1905"/>
          </a:xfrm>
          <a:custGeom>
            <a:avLst/>
            <a:gdLst/>
            <a:ahLst/>
            <a:cxnLst/>
            <a:rect l="l" t="t" r="r" b="b"/>
            <a:pathLst>
              <a:path w="457200" h="1904">
                <a:moveTo>
                  <a:pt x="-381" y="761"/>
                </a:moveTo>
                <a:lnTo>
                  <a:pt x="457581" y="761"/>
                </a:lnTo>
              </a:path>
            </a:pathLst>
          </a:custGeom>
          <a:ln w="3175">
            <a:solidFill>
              <a:srgbClr val="000000"/>
            </a:solidFill>
          </a:ln>
        </p:spPr>
        <p:txBody>
          <a:bodyPr wrap="square" lIns="0" tIns="0" rIns="0" bIns="0" rtlCol="0"/>
          <a:lstStyle/>
          <a:p>
            <a:endParaRPr/>
          </a:p>
        </p:txBody>
      </p:sp>
      <p:sp>
        <p:nvSpPr>
          <p:cNvPr id="1248" name="object 1248"/>
          <p:cNvSpPr/>
          <p:nvPr/>
        </p:nvSpPr>
        <p:spPr>
          <a:xfrm>
            <a:off x="4438143" y="7217288"/>
            <a:ext cx="1905" cy="114300"/>
          </a:xfrm>
          <a:custGeom>
            <a:avLst/>
            <a:gdLst/>
            <a:ahLst/>
            <a:cxnLst/>
            <a:rect l="l" t="t" r="r" b="b"/>
            <a:pathLst>
              <a:path w="1905" h="114300">
                <a:moveTo>
                  <a:pt x="0" y="0"/>
                </a:moveTo>
                <a:lnTo>
                  <a:pt x="0" y="112776"/>
                </a:lnTo>
                <a:lnTo>
                  <a:pt x="1524" y="114300"/>
                </a:lnTo>
                <a:lnTo>
                  <a:pt x="0" y="0"/>
                </a:lnTo>
                <a:close/>
              </a:path>
            </a:pathLst>
          </a:custGeom>
          <a:solidFill>
            <a:srgbClr val="000000"/>
          </a:solidFill>
        </p:spPr>
        <p:txBody>
          <a:bodyPr wrap="square" lIns="0" tIns="0" rIns="0" bIns="0" rtlCol="0"/>
          <a:lstStyle/>
          <a:p>
            <a:endParaRPr/>
          </a:p>
        </p:txBody>
      </p:sp>
      <p:sp>
        <p:nvSpPr>
          <p:cNvPr id="1249" name="object 1249"/>
          <p:cNvSpPr/>
          <p:nvPr/>
        </p:nvSpPr>
        <p:spPr>
          <a:xfrm>
            <a:off x="4438143" y="7217288"/>
            <a:ext cx="1905" cy="114300"/>
          </a:xfrm>
          <a:custGeom>
            <a:avLst/>
            <a:gdLst/>
            <a:ahLst/>
            <a:cxnLst/>
            <a:rect l="l" t="t" r="r" b="b"/>
            <a:pathLst>
              <a:path w="1905" h="114300">
                <a:moveTo>
                  <a:pt x="1524" y="0"/>
                </a:moveTo>
                <a:lnTo>
                  <a:pt x="0" y="0"/>
                </a:lnTo>
                <a:lnTo>
                  <a:pt x="1524" y="114300"/>
                </a:lnTo>
                <a:lnTo>
                  <a:pt x="1524" y="0"/>
                </a:lnTo>
                <a:close/>
              </a:path>
            </a:pathLst>
          </a:custGeom>
          <a:solidFill>
            <a:srgbClr val="000000"/>
          </a:solidFill>
        </p:spPr>
        <p:txBody>
          <a:bodyPr wrap="square" lIns="0" tIns="0" rIns="0" bIns="0" rtlCol="0"/>
          <a:lstStyle/>
          <a:p>
            <a:endParaRPr/>
          </a:p>
        </p:txBody>
      </p:sp>
      <p:sp>
        <p:nvSpPr>
          <p:cNvPr id="1250" name="object 1250"/>
          <p:cNvSpPr/>
          <p:nvPr/>
        </p:nvSpPr>
        <p:spPr>
          <a:xfrm>
            <a:off x="4438143" y="7217288"/>
            <a:ext cx="1905" cy="114300"/>
          </a:xfrm>
          <a:custGeom>
            <a:avLst/>
            <a:gdLst/>
            <a:ahLst/>
            <a:cxnLst/>
            <a:rect l="l" t="t" r="r" b="b"/>
            <a:pathLst>
              <a:path w="1905" h="114300">
                <a:moveTo>
                  <a:pt x="0" y="112776"/>
                </a:moveTo>
                <a:lnTo>
                  <a:pt x="1524" y="114300"/>
                </a:lnTo>
                <a:lnTo>
                  <a:pt x="1524" y="0"/>
                </a:lnTo>
                <a:lnTo>
                  <a:pt x="0" y="0"/>
                </a:lnTo>
                <a:lnTo>
                  <a:pt x="0" y="112776"/>
                </a:lnTo>
              </a:path>
            </a:pathLst>
          </a:custGeom>
          <a:ln w="3175">
            <a:solidFill>
              <a:srgbClr val="000000"/>
            </a:solidFill>
          </a:ln>
        </p:spPr>
        <p:txBody>
          <a:bodyPr wrap="square" lIns="0" tIns="0" rIns="0" bIns="0" rtlCol="0"/>
          <a:lstStyle/>
          <a:p>
            <a:endParaRPr/>
          </a:p>
        </p:txBody>
      </p:sp>
      <p:sp>
        <p:nvSpPr>
          <p:cNvPr id="1251" name="object 1251"/>
          <p:cNvSpPr/>
          <p:nvPr/>
        </p:nvSpPr>
        <p:spPr>
          <a:xfrm>
            <a:off x="3983990" y="7217288"/>
            <a:ext cx="455295" cy="113664"/>
          </a:xfrm>
          <a:custGeom>
            <a:avLst/>
            <a:gdLst/>
            <a:ahLst/>
            <a:cxnLst/>
            <a:rect l="l" t="t" r="r" b="b"/>
            <a:pathLst>
              <a:path w="455294" h="113665">
                <a:moveTo>
                  <a:pt x="0" y="0"/>
                </a:moveTo>
                <a:lnTo>
                  <a:pt x="454913" y="0"/>
                </a:lnTo>
                <a:lnTo>
                  <a:pt x="454913" y="113538"/>
                </a:lnTo>
                <a:lnTo>
                  <a:pt x="0" y="113538"/>
                </a:lnTo>
                <a:lnTo>
                  <a:pt x="0" y="0"/>
                </a:lnTo>
              </a:path>
            </a:pathLst>
          </a:custGeom>
          <a:ln w="3175">
            <a:solidFill>
              <a:srgbClr val="000000"/>
            </a:solidFill>
          </a:ln>
        </p:spPr>
        <p:txBody>
          <a:bodyPr wrap="square" lIns="0" tIns="0" rIns="0" bIns="0" rtlCol="0"/>
          <a:lstStyle/>
          <a:p>
            <a:endParaRPr/>
          </a:p>
        </p:txBody>
      </p:sp>
      <p:sp>
        <p:nvSpPr>
          <p:cNvPr id="1252" name="object 1252"/>
          <p:cNvSpPr/>
          <p:nvPr/>
        </p:nvSpPr>
        <p:spPr>
          <a:xfrm>
            <a:off x="4437381" y="7016882"/>
            <a:ext cx="3175" cy="117475"/>
          </a:xfrm>
          <a:custGeom>
            <a:avLst/>
            <a:gdLst/>
            <a:ahLst/>
            <a:cxnLst/>
            <a:rect l="l" t="t" r="r" b="b"/>
            <a:pathLst>
              <a:path w="3175" h="117475">
                <a:moveTo>
                  <a:pt x="3048" y="0"/>
                </a:moveTo>
                <a:lnTo>
                  <a:pt x="0" y="3810"/>
                </a:lnTo>
                <a:lnTo>
                  <a:pt x="3048" y="117348"/>
                </a:lnTo>
                <a:lnTo>
                  <a:pt x="3048" y="0"/>
                </a:lnTo>
                <a:close/>
              </a:path>
            </a:pathLst>
          </a:custGeom>
          <a:solidFill>
            <a:srgbClr val="000000"/>
          </a:solidFill>
        </p:spPr>
        <p:txBody>
          <a:bodyPr wrap="square" lIns="0" tIns="0" rIns="0" bIns="0" rtlCol="0"/>
          <a:lstStyle/>
          <a:p>
            <a:endParaRPr/>
          </a:p>
        </p:txBody>
      </p:sp>
      <p:sp>
        <p:nvSpPr>
          <p:cNvPr id="1253" name="object 1253"/>
          <p:cNvSpPr/>
          <p:nvPr/>
        </p:nvSpPr>
        <p:spPr>
          <a:xfrm>
            <a:off x="4437381" y="7020692"/>
            <a:ext cx="3175" cy="113664"/>
          </a:xfrm>
          <a:custGeom>
            <a:avLst/>
            <a:gdLst/>
            <a:ahLst/>
            <a:cxnLst/>
            <a:rect l="l" t="t" r="r" b="b"/>
            <a:pathLst>
              <a:path w="3175" h="113664">
                <a:moveTo>
                  <a:pt x="0" y="0"/>
                </a:moveTo>
                <a:lnTo>
                  <a:pt x="0" y="110489"/>
                </a:lnTo>
                <a:lnTo>
                  <a:pt x="3048" y="113537"/>
                </a:lnTo>
                <a:lnTo>
                  <a:pt x="0" y="0"/>
                </a:lnTo>
                <a:close/>
              </a:path>
            </a:pathLst>
          </a:custGeom>
          <a:solidFill>
            <a:srgbClr val="000000"/>
          </a:solidFill>
        </p:spPr>
        <p:txBody>
          <a:bodyPr wrap="square" lIns="0" tIns="0" rIns="0" bIns="0" rtlCol="0"/>
          <a:lstStyle/>
          <a:p>
            <a:endParaRPr/>
          </a:p>
        </p:txBody>
      </p:sp>
      <p:sp>
        <p:nvSpPr>
          <p:cNvPr id="1254" name="object 1254"/>
          <p:cNvSpPr/>
          <p:nvPr/>
        </p:nvSpPr>
        <p:spPr>
          <a:xfrm>
            <a:off x="4437381" y="7016882"/>
            <a:ext cx="3175" cy="117475"/>
          </a:xfrm>
          <a:custGeom>
            <a:avLst/>
            <a:gdLst/>
            <a:ahLst/>
            <a:cxnLst/>
            <a:rect l="l" t="t" r="r" b="b"/>
            <a:pathLst>
              <a:path w="3175" h="117475">
                <a:moveTo>
                  <a:pt x="3048" y="0"/>
                </a:moveTo>
                <a:lnTo>
                  <a:pt x="0" y="3810"/>
                </a:lnTo>
                <a:lnTo>
                  <a:pt x="0" y="114300"/>
                </a:lnTo>
                <a:lnTo>
                  <a:pt x="3048" y="117348"/>
                </a:lnTo>
                <a:lnTo>
                  <a:pt x="3048" y="0"/>
                </a:lnTo>
              </a:path>
            </a:pathLst>
          </a:custGeom>
          <a:ln w="3175">
            <a:solidFill>
              <a:srgbClr val="000000"/>
            </a:solidFill>
          </a:ln>
        </p:spPr>
        <p:txBody>
          <a:bodyPr wrap="square" lIns="0" tIns="0" rIns="0" bIns="0" rtlCol="0"/>
          <a:lstStyle/>
          <a:p>
            <a:endParaRPr/>
          </a:p>
        </p:txBody>
      </p:sp>
      <p:sp>
        <p:nvSpPr>
          <p:cNvPr id="1255" name="object 1255"/>
          <p:cNvSpPr/>
          <p:nvPr/>
        </p:nvSpPr>
        <p:spPr>
          <a:xfrm>
            <a:off x="3981705" y="7131182"/>
            <a:ext cx="459105" cy="3175"/>
          </a:xfrm>
          <a:custGeom>
            <a:avLst/>
            <a:gdLst/>
            <a:ahLst/>
            <a:cxnLst/>
            <a:rect l="l" t="t" r="r" b="b"/>
            <a:pathLst>
              <a:path w="459105" h="3175">
                <a:moveTo>
                  <a:pt x="455675" y="0"/>
                </a:moveTo>
                <a:lnTo>
                  <a:pt x="0" y="3048"/>
                </a:lnTo>
                <a:lnTo>
                  <a:pt x="458724" y="3048"/>
                </a:lnTo>
                <a:lnTo>
                  <a:pt x="455675" y="0"/>
                </a:lnTo>
                <a:close/>
              </a:path>
            </a:pathLst>
          </a:custGeom>
          <a:solidFill>
            <a:srgbClr val="000000"/>
          </a:solidFill>
        </p:spPr>
        <p:txBody>
          <a:bodyPr wrap="square" lIns="0" tIns="0" rIns="0" bIns="0" rtlCol="0"/>
          <a:lstStyle/>
          <a:p>
            <a:endParaRPr/>
          </a:p>
        </p:txBody>
      </p:sp>
      <p:sp>
        <p:nvSpPr>
          <p:cNvPr id="1256" name="object 1256"/>
          <p:cNvSpPr/>
          <p:nvPr/>
        </p:nvSpPr>
        <p:spPr>
          <a:xfrm>
            <a:off x="3981705" y="7131182"/>
            <a:ext cx="455930" cy="3175"/>
          </a:xfrm>
          <a:custGeom>
            <a:avLst/>
            <a:gdLst/>
            <a:ahLst/>
            <a:cxnLst/>
            <a:rect l="l" t="t" r="r" b="b"/>
            <a:pathLst>
              <a:path w="455930" h="3175">
                <a:moveTo>
                  <a:pt x="455675" y="0"/>
                </a:moveTo>
                <a:lnTo>
                  <a:pt x="3810" y="0"/>
                </a:lnTo>
                <a:lnTo>
                  <a:pt x="0" y="3048"/>
                </a:lnTo>
                <a:lnTo>
                  <a:pt x="455675" y="0"/>
                </a:lnTo>
                <a:close/>
              </a:path>
            </a:pathLst>
          </a:custGeom>
          <a:solidFill>
            <a:srgbClr val="000000"/>
          </a:solidFill>
        </p:spPr>
        <p:txBody>
          <a:bodyPr wrap="square" lIns="0" tIns="0" rIns="0" bIns="0" rtlCol="0"/>
          <a:lstStyle/>
          <a:p>
            <a:endParaRPr/>
          </a:p>
        </p:txBody>
      </p:sp>
      <p:sp>
        <p:nvSpPr>
          <p:cNvPr id="1257" name="object 1257"/>
          <p:cNvSpPr/>
          <p:nvPr/>
        </p:nvSpPr>
        <p:spPr>
          <a:xfrm>
            <a:off x="3981705" y="7131182"/>
            <a:ext cx="459105" cy="3175"/>
          </a:xfrm>
          <a:custGeom>
            <a:avLst/>
            <a:gdLst/>
            <a:ahLst/>
            <a:cxnLst/>
            <a:rect l="l" t="t" r="r" b="b"/>
            <a:pathLst>
              <a:path w="459105" h="3175">
                <a:moveTo>
                  <a:pt x="-381" y="1524"/>
                </a:moveTo>
                <a:lnTo>
                  <a:pt x="459105" y="1524"/>
                </a:lnTo>
              </a:path>
            </a:pathLst>
          </a:custGeom>
          <a:ln w="3809">
            <a:solidFill>
              <a:srgbClr val="000000"/>
            </a:solidFill>
          </a:ln>
        </p:spPr>
        <p:txBody>
          <a:bodyPr wrap="square" lIns="0" tIns="0" rIns="0" bIns="0" rtlCol="0"/>
          <a:lstStyle/>
          <a:p>
            <a:endParaRPr/>
          </a:p>
        </p:txBody>
      </p:sp>
      <p:sp>
        <p:nvSpPr>
          <p:cNvPr id="1258" name="object 1258"/>
          <p:cNvSpPr/>
          <p:nvPr/>
        </p:nvSpPr>
        <p:spPr>
          <a:xfrm>
            <a:off x="3981705" y="7016882"/>
            <a:ext cx="3810" cy="117475"/>
          </a:xfrm>
          <a:custGeom>
            <a:avLst/>
            <a:gdLst/>
            <a:ahLst/>
            <a:cxnLst/>
            <a:rect l="l" t="t" r="r" b="b"/>
            <a:pathLst>
              <a:path w="3810" h="117475">
                <a:moveTo>
                  <a:pt x="0" y="0"/>
                </a:moveTo>
                <a:lnTo>
                  <a:pt x="0" y="117348"/>
                </a:lnTo>
                <a:lnTo>
                  <a:pt x="3810" y="114300"/>
                </a:lnTo>
                <a:lnTo>
                  <a:pt x="0" y="0"/>
                </a:lnTo>
                <a:close/>
              </a:path>
            </a:pathLst>
          </a:custGeom>
          <a:solidFill>
            <a:srgbClr val="000000"/>
          </a:solidFill>
        </p:spPr>
        <p:txBody>
          <a:bodyPr wrap="square" lIns="0" tIns="0" rIns="0" bIns="0" rtlCol="0"/>
          <a:lstStyle/>
          <a:p>
            <a:endParaRPr/>
          </a:p>
        </p:txBody>
      </p:sp>
      <p:sp>
        <p:nvSpPr>
          <p:cNvPr id="1259" name="object 1259"/>
          <p:cNvSpPr/>
          <p:nvPr/>
        </p:nvSpPr>
        <p:spPr>
          <a:xfrm>
            <a:off x="3981705" y="7016882"/>
            <a:ext cx="3810" cy="114300"/>
          </a:xfrm>
          <a:custGeom>
            <a:avLst/>
            <a:gdLst/>
            <a:ahLst/>
            <a:cxnLst/>
            <a:rect l="l" t="t" r="r" b="b"/>
            <a:pathLst>
              <a:path w="3810" h="114300">
                <a:moveTo>
                  <a:pt x="0" y="0"/>
                </a:moveTo>
                <a:lnTo>
                  <a:pt x="3810" y="114300"/>
                </a:lnTo>
                <a:lnTo>
                  <a:pt x="3810" y="3810"/>
                </a:lnTo>
                <a:lnTo>
                  <a:pt x="0" y="0"/>
                </a:lnTo>
                <a:close/>
              </a:path>
            </a:pathLst>
          </a:custGeom>
          <a:solidFill>
            <a:srgbClr val="000000"/>
          </a:solidFill>
        </p:spPr>
        <p:txBody>
          <a:bodyPr wrap="square" lIns="0" tIns="0" rIns="0" bIns="0" rtlCol="0"/>
          <a:lstStyle/>
          <a:p>
            <a:endParaRPr/>
          </a:p>
        </p:txBody>
      </p:sp>
      <p:sp>
        <p:nvSpPr>
          <p:cNvPr id="1260" name="object 1260"/>
          <p:cNvSpPr/>
          <p:nvPr/>
        </p:nvSpPr>
        <p:spPr>
          <a:xfrm>
            <a:off x="3981705" y="7016882"/>
            <a:ext cx="3810" cy="117475"/>
          </a:xfrm>
          <a:custGeom>
            <a:avLst/>
            <a:gdLst/>
            <a:ahLst/>
            <a:cxnLst/>
            <a:rect l="l" t="t" r="r" b="b"/>
            <a:pathLst>
              <a:path w="3810" h="117475">
                <a:moveTo>
                  <a:pt x="0" y="117348"/>
                </a:moveTo>
                <a:lnTo>
                  <a:pt x="3810" y="114300"/>
                </a:lnTo>
                <a:lnTo>
                  <a:pt x="3810" y="3810"/>
                </a:lnTo>
                <a:lnTo>
                  <a:pt x="0" y="0"/>
                </a:lnTo>
                <a:lnTo>
                  <a:pt x="0" y="117348"/>
                </a:lnTo>
              </a:path>
            </a:pathLst>
          </a:custGeom>
          <a:ln w="3175">
            <a:solidFill>
              <a:srgbClr val="000000"/>
            </a:solidFill>
          </a:ln>
        </p:spPr>
        <p:txBody>
          <a:bodyPr wrap="square" lIns="0" tIns="0" rIns="0" bIns="0" rtlCol="0"/>
          <a:lstStyle/>
          <a:p>
            <a:endParaRPr/>
          </a:p>
        </p:txBody>
      </p:sp>
      <p:sp>
        <p:nvSpPr>
          <p:cNvPr id="1261" name="object 1261"/>
          <p:cNvSpPr/>
          <p:nvPr/>
        </p:nvSpPr>
        <p:spPr>
          <a:xfrm>
            <a:off x="3981705" y="7016882"/>
            <a:ext cx="459105" cy="3810"/>
          </a:xfrm>
          <a:custGeom>
            <a:avLst/>
            <a:gdLst/>
            <a:ahLst/>
            <a:cxnLst/>
            <a:rect l="l" t="t" r="r" b="b"/>
            <a:pathLst>
              <a:path w="459105" h="3810">
                <a:moveTo>
                  <a:pt x="458724" y="0"/>
                </a:moveTo>
                <a:lnTo>
                  <a:pt x="0" y="0"/>
                </a:lnTo>
                <a:lnTo>
                  <a:pt x="3810" y="3810"/>
                </a:lnTo>
                <a:lnTo>
                  <a:pt x="458724" y="0"/>
                </a:lnTo>
                <a:close/>
              </a:path>
            </a:pathLst>
          </a:custGeom>
          <a:solidFill>
            <a:srgbClr val="000000"/>
          </a:solidFill>
        </p:spPr>
        <p:txBody>
          <a:bodyPr wrap="square" lIns="0" tIns="0" rIns="0" bIns="0" rtlCol="0"/>
          <a:lstStyle/>
          <a:p>
            <a:endParaRPr/>
          </a:p>
        </p:txBody>
      </p:sp>
      <p:sp>
        <p:nvSpPr>
          <p:cNvPr id="1262" name="object 1262"/>
          <p:cNvSpPr/>
          <p:nvPr/>
        </p:nvSpPr>
        <p:spPr>
          <a:xfrm>
            <a:off x="3985515" y="7016882"/>
            <a:ext cx="455295" cy="3810"/>
          </a:xfrm>
          <a:custGeom>
            <a:avLst/>
            <a:gdLst/>
            <a:ahLst/>
            <a:cxnLst/>
            <a:rect l="l" t="t" r="r" b="b"/>
            <a:pathLst>
              <a:path w="455294" h="3810">
                <a:moveTo>
                  <a:pt x="454913" y="0"/>
                </a:moveTo>
                <a:lnTo>
                  <a:pt x="0" y="3810"/>
                </a:lnTo>
                <a:lnTo>
                  <a:pt x="451865" y="3810"/>
                </a:lnTo>
                <a:lnTo>
                  <a:pt x="454913" y="0"/>
                </a:lnTo>
                <a:close/>
              </a:path>
            </a:pathLst>
          </a:custGeom>
          <a:solidFill>
            <a:srgbClr val="000000"/>
          </a:solidFill>
        </p:spPr>
        <p:txBody>
          <a:bodyPr wrap="square" lIns="0" tIns="0" rIns="0" bIns="0" rtlCol="0"/>
          <a:lstStyle/>
          <a:p>
            <a:endParaRPr/>
          </a:p>
        </p:txBody>
      </p:sp>
      <p:sp>
        <p:nvSpPr>
          <p:cNvPr id="1263" name="object 1263"/>
          <p:cNvSpPr/>
          <p:nvPr/>
        </p:nvSpPr>
        <p:spPr>
          <a:xfrm>
            <a:off x="3981705" y="7016882"/>
            <a:ext cx="459105" cy="3810"/>
          </a:xfrm>
          <a:custGeom>
            <a:avLst/>
            <a:gdLst/>
            <a:ahLst/>
            <a:cxnLst/>
            <a:rect l="l" t="t" r="r" b="b"/>
            <a:pathLst>
              <a:path w="459105" h="3810">
                <a:moveTo>
                  <a:pt x="-381" y="1904"/>
                </a:moveTo>
                <a:lnTo>
                  <a:pt x="459105" y="1904"/>
                </a:lnTo>
              </a:path>
            </a:pathLst>
          </a:custGeom>
          <a:ln w="4571">
            <a:solidFill>
              <a:srgbClr val="000000"/>
            </a:solidFill>
          </a:ln>
        </p:spPr>
        <p:txBody>
          <a:bodyPr wrap="square" lIns="0" tIns="0" rIns="0" bIns="0" rtlCol="0"/>
          <a:lstStyle/>
          <a:p>
            <a:endParaRPr/>
          </a:p>
        </p:txBody>
      </p:sp>
      <p:sp>
        <p:nvSpPr>
          <p:cNvPr id="1264" name="object 1264"/>
          <p:cNvSpPr/>
          <p:nvPr/>
        </p:nvSpPr>
        <p:spPr>
          <a:xfrm>
            <a:off x="3984752" y="7018406"/>
            <a:ext cx="454659" cy="1905"/>
          </a:xfrm>
          <a:custGeom>
            <a:avLst/>
            <a:gdLst/>
            <a:ahLst/>
            <a:cxnLst/>
            <a:rect l="l" t="t" r="r" b="b"/>
            <a:pathLst>
              <a:path w="454660" h="1904">
                <a:moveTo>
                  <a:pt x="454151" y="0"/>
                </a:moveTo>
                <a:lnTo>
                  <a:pt x="0" y="1524"/>
                </a:lnTo>
                <a:lnTo>
                  <a:pt x="454151" y="1524"/>
                </a:lnTo>
                <a:lnTo>
                  <a:pt x="454151" y="0"/>
                </a:lnTo>
                <a:close/>
              </a:path>
            </a:pathLst>
          </a:custGeom>
          <a:solidFill>
            <a:srgbClr val="000000"/>
          </a:solidFill>
        </p:spPr>
        <p:txBody>
          <a:bodyPr wrap="square" lIns="0" tIns="0" rIns="0" bIns="0" rtlCol="0"/>
          <a:lstStyle/>
          <a:p>
            <a:endParaRPr/>
          </a:p>
        </p:txBody>
      </p:sp>
      <p:sp>
        <p:nvSpPr>
          <p:cNvPr id="1265" name="object 1265"/>
          <p:cNvSpPr/>
          <p:nvPr/>
        </p:nvSpPr>
        <p:spPr>
          <a:xfrm>
            <a:off x="3982467" y="7018406"/>
            <a:ext cx="456565" cy="1905"/>
          </a:xfrm>
          <a:custGeom>
            <a:avLst/>
            <a:gdLst/>
            <a:ahLst/>
            <a:cxnLst/>
            <a:rect l="l" t="t" r="r" b="b"/>
            <a:pathLst>
              <a:path w="456564" h="1904">
                <a:moveTo>
                  <a:pt x="456438" y="0"/>
                </a:moveTo>
                <a:lnTo>
                  <a:pt x="0" y="0"/>
                </a:lnTo>
                <a:lnTo>
                  <a:pt x="2286" y="1524"/>
                </a:lnTo>
                <a:lnTo>
                  <a:pt x="456438" y="0"/>
                </a:lnTo>
                <a:close/>
              </a:path>
            </a:pathLst>
          </a:custGeom>
          <a:solidFill>
            <a:srgbClr val="000000"/>
          </a:solidFill>
        </p:spPr>
        <p:txBody>
          <a:bodyPr wrap="square" lIns="0" tIns="0" rIns="0" bIns="0" rtlCol="0"/>
          <a:lstStyle/>
          <a:p>
            <a:endParaRPr/>
          </a:p>
        </p:txBody>
      </p:sp>
      <p:sp>
        <p:nvSpPr>
          <p:cNvPr id="1266" name="object 1266"/>
          <p:cNvSpPr/>
          <p:nvPr/>
        </p:nvSpPr>
        <p:spPr>
          <a:xfrm>
            <a:off x="3982467" y="7017644"/>
            <a:ext cx="456565" cy="2540"/>
          </a:xfrm>
          <a:custGeom>
            <a:avLst/>
            <a:gdLst/>
            <a:ahLst/>
            <a:cxnLst/>
            <a:rect l="l" t="t" r="r" b="b"/>
            <a:pathLst>
              <a:path w="456564" h="2539">
                <a:moveTo>
                  <a:pt x="-381" y="1142"/>
                </a:moveTo>
                <a:lnTo>
                  <a:pt x="456819" y="1142"/>
                </a:lnTo>
              </a:path>
            </a:pathLst>
          </a:custGeom>
          <a:ln w="3175">
            <a:solidFill>
              <a:srgbClr val="000000"/>
            </a:solidFill>
          </a:ln>
        </p:spPr>
        <p:txBody>
          <a:bodyPr wrap="square" lIns="0" tIns="0" rIns="0" bIns="0" rtlCol="0"/>
          <a:lstStyle/>
          <a:p>
            <a:endParaRPr/>
          </a:p>
        </p:txBody>
      </p:sp>
      <p:sp>
        <p:nvSpPr>
          <p:cNvPr id="1267" name="object 1267"/>
          <p:cNvSpPr/>
          <p:nvPr/>
        </p:nvSpPr>
        <p:spPr>
          <a:xfrm>
            <a:off x="3982467" y="7018406"/>
            <a:ext cx="2540" cy="113664"/>
          </a:xfrm>
          <a:custGeom>
            <a:avLst/>
            <a:gdLst/>
            <a:ahLst/>
            <a:cxnLst/>
            <a:rect l="l" t="t" r="r" b="b"/>
            <a:pathLst>
              <a:path w="2539" h="113664">
                <a:moveTo>
                  <a:pt x="0" y="0"/>
                </a:moveTo>
                <a:lnTo>
                  <a:pt x="2286" y="113537"/>
                </a:lnTo>
                <a:lnTo>
                  <a:pt x="2286" y="1524"/>
                </a:lnTo>
                <a:lnTo>
                  <a:pt x="0" y="0"/>
                </a:lnTo>
                <a:close/>
              </a:path>
            </a:pathLst>
          </a:custGeom>
          <a:solidFill>
            <a:srgbClr val="000000"/>
          </a:solidFill>
        </p:spPr>
        <p:txBody>
          <a:bodyPr wrap="square" lIns="0" tIns="0" rIns="0" bIns="0" rtlCol="0"/>
          <a:lstStyle/>
          <a:p>
            <a:endParaRPr/>
          </a:p>
        </p:txBody>
      </p:sp>
      <p:sp>
        <p:nvSpPr>
          <p:cNvPr id="1268" name="object 1268"/>
          <p:cNvSpPr/>
          <p:nvPr/>
        </p:nvSpPr>
        <p:spPr>
          <a:xfrm>
            <a:off x="3982467" y="7018406"/>
            <a:ext cx="2540" cy="115570"/>
          </a:xfrm>
          <a:custGeom>
            <a:avLst/>
            <a:gdLst/>
            <a:ahLst/>
            <a:cxnLst/>
            <a:rect l="l" t="t" r="r" b="b"/>
            <a:pathLst>
              <a:path w="2539" h="115570">
                <a:moveTo>
                  <a:pt x="0" y="0"/>
                </a:moveTo>
                <a:lnTo>
                  <a:pt x="0" y="115062"/>
                </a:lnTo>
                <a:lnTo>
                  <a:pt x="2286" y="113537"/>
                </a:lnTo>
                <a:lnTo>
                  <a:pt x="0" y="0"/>
                </a:lnTo>
                <a:close/>
              </a:path>
            </a:pathLst>
          </a:custGeom>
          <a:solidFill>
            <a:srgbClr val="000000"/>
          </a:solidFill>
        </p:spPr>
        <p:txBody>
          <a:bodyPr wrap="square" lIns="0" tIns="0" rIns="0" bIns="0" rtlCol="0"/>
          <a:lstStyle/>
          <a:p>
            <a:endParaRPr/>
          </a:p>
        </p:txBody>
      </p:sp>
      <p:sp>
        <p:nvSpPr>
          <p:cNvPr id="1269" name="object 1269"/>
          <p:cNvSpPr/>
          <p:nvPr/>
        </p:nvSpPr>
        <p:spPr>
          <a:xfrm>
            <a:off x="3982467" y="7017644"/>
            <a:ext cx="2540" cy="116205"/>
          </a:xfrm>
          <a:custGeom>
            <a:avLst/>
            <a:gdLst/>
            <a:ahLst/>
            <a:cxnLst/>
            <a:rect l="l" t="t" r="r" b="b"/>
            <a:pathLst>
              <a:path w="2539" h="116204">
                <a:moveTo>
                  <a:pt x="2286" y="2286"/>
                </a:moveTo>
                <a:lnTo>
                  <a:pt x="0" y="0"/>
                </a:lnTo>
                <a:lnTo>
                  <a:pt x="0" y="115824"/>
                </a:lnTo>
                <a:lnTo>
                  <a:pt x="2286" y="114300"/>
                </a:lnTo>
                <a:lnTo>
                  <a:pt x="2286" y="2286"/>
                </a:lnTo>
              </a:path>
            </a:pathLst>
          </a:custGeom>
          <a:ln w="3175">
            <a:solidFill>
              <a:srgbClr val="000000"/>
            </a:solidFill>
          </a:ln>
        </p:spPr>
        <p:txBody>
          <a:bodyPr wrap="square" lIns="0" tIns="0" rIns="0" bIns="0" rtlCol="0"/>
          <a:lstStyle/>
          <a:p>
            <a:endParaRPr/>
          </a:p>
        </p:txBody>
      </p:sp>
      <p:sp>
        <p:nvSpPr>
          <p:cNvPr id="1270" name="object 1270"/>
          <p:cNvSpPr/>
          <p:nvPr/>
        </p:nvSpPr>
        <p:spPr>
          <a:xfrm>
            <a:off x="3982467" y="7131944"/>
            <a:ext cx="455930" cy="1905"/>
          </a:xfrm>
          <a:custGeom>
            <a:avLst/>
            <a:gdLst/>
            <a:ahLst/>
            <a:cxnLst/>
            <a:rect l="l" t="t" r="r" b="b"/>
            <a:pathLst>
              <a:path w="455930" h="1904">
                <a:moveTo>
                  <a:pt x="455675" y="0"/>
                </a:moveTo>
                <a:lnTo>
                  <a:pt x="2286" y="0"/>
                </a:lnTo>
                <a:lnTo>
                  <a:pt x="0" y="1524"/>
                </a:lnTo>
                <a:lnTo>
                  <a:pt x="455675" y="0"/>
                </a:lnTo>
                <a:close/>
              </a:path>
            </a:pathLst>
          </a:custGeom>
          <a:solidFill>
            <a:srgbClr val="000000"/>
          </a:solidFill>
        </p:spPr>
        <p:txBody>
          <a:bodyPr wrap="square" lIns="0" tIns="0" rIns="0" bIns="0" rtlCol="0"/>
          <a:lstStyle/>
          <a:p>
            <a:endParaRPr/>
          </a:p>
        </p:txBody>
      </p:sp>
      <p:sp>
        <p:nvSpPr>
          <p:cNvPr id="1271" name="object 1271"/>
          <p:cNvSpPr/>
          <p:nvPr/>
        </p:nvSpPr>
        <p:spPr>
          <a:xfrm>
            <a:off x="3982467" y="7131944"/>
            <a:ext cx="457200" cy="1905"/>
          </a:xfrm>
          <a:custGeom>
            <a:avLst/>
            <a:gdLst/>
            <a:ahLst/>
            <a:cxnLst/>
            <a:rect l="l" t="t" r="r" b="b"/>
            <a:pathLst>
              <a:path w="457200" h="1904">
                <a:moveTo>
                  <a:pt x="455675" y="0"/>
                </a:moveTo>
                <a:lnTo>
                  <a:pt x="0" y="1524"/>
                </a:lnTo>
                <a:lnTo>
                  <a:pt x="457200" y="1524"/>
                </a:lnTo>
                <a:lnTo>
                  <a:pt x="455675" y="0"/>
                </a:lnTo>
                <a:close/>
              </a:path>
            </a:pathLst>
          </a:custGeom>
          <a:solidFill>
            <a:srgbClr val="000000"/>
          </a:solidFill>
        </p:spPr>
        <p:txBody>
          <a:bodyPr wrap="square" lIns="0" tIns="0" rIns="0" bIns="0" rtlCol="0"/>
          <a:lstStyle/>
          <a:p>
            <a:endParaRPr/>
          </a:p>
        </p:txBody>
      </p:sp>
      <p:sp>
        <p:nvSpPr>
          <p:cNvPr id="1272" name="object 1272"/>
          <p:cNvSpPr/>
          <p:nvPr/>
        </p:nvSpPr>
        <p:spPr>
          <a:xfrm>
            <a:off x="3982467" y="7131944"/>
            <a:ext cx="457200" cy="1905"/>
          </a:xfrm>
          <a:custGeom>
            <a:avLst/>
            <a:gdLst/>
            <a:ahLst/>
            <a:cxnLst/>
            <a:rect l="l" t="t" r="r" b="b"/>
            <a:pathLst>
              <a:path w="457200" h="1904">
                <a:moveTo>
                  <a:pt x="-381" y="762"/>
                </a:moveTo>
                <a:lnTo>
                  <a:pt x="457581" y="762"/>
                </a:lnTo>
              </a:path>
            </a:pathLst>
          </a:custGeom>
          <a:ln w="3175">
            <a:solidFill>
              <a:srgbClr val="000000"/>
            </a:solidFill>
          </a:ln>
        </p:spPr>
        <p:txBody>
          <a:bodyPr wrap="square" lIns="0" tIns="0" rIns="0" bIns="0" rtlCol="0"/>
          <a:lstStyle/>
          <a:p>
            <a:endParaRPr/>
          </a:p>
        </p:txBody>
      </p:sp>
      <p:sp>
        <p:nvSpPr>
          <p:cNvPr id="1273" name="object 1273"/>
          <p:cNvSpPr/>
          <p:nvPr/>
        </p:nvSpPr>
        <p:spPr>
          <a:xfrm>
            <a:off x="4438143" y="7019168"/>
            <a:ext cx="1905" cy="114300"/>
          </a:xfrm>
          <a:custGeom>
            <a:avLst/>
            <a:gdLst/>
            <a:ahLst/>
            <a:cxnLst/>
            <a:rect l="l" t="t" r="r" b="b"/>
            <a:pathLst>
              <a:path w="1905" h="114300">
                <a:moveTo>
                  <a:pt x="0" y="0"/>
                </a:moveTo>
                <a:lnTo>
                  <a:pt x="0" y="112775"/>
                </a:lnTo>
                <a:lnTo>
                  <a:pt x="1524" y="114300"/>
                </a:lnTo>
                <a:lnTo>
                  <a:pt x="0" y="0"/>
                </a:lnTo>
                <a:close/>
              </a:path>
            </a:pathLst>
          </a:custGeom>
          <a:solidFill>
            <a:srgbClr val="000000"/>
          </a:solidFill>
        </p:spPr>
        <p:txBody>
          <a:bodyPr wrap="square" lIns="0" tIns="0" rIns="0" bIns="0" rtlCol="0"/>
          <a:lstStyle/>
          <a:p>
            <a:endParaRPr/>
          </a:p>
        </p:txBody>
      </p:sp>
      <p:sp>
        <p:nvSpPr>
          <p:cNvPr id="1274" name="object 1274"/>
          <p:cNvSpPr/>
          <p:nvPr/>
        </p:nvSpPr>
        <p:spPr>
          <a:xfrm>
            <a:off x="4438143" y="7019168"/>
            <a:ext cx="1905" cy="114300"/>
          </a:xfrm>
          <a:custGeom>
            <a:avLst/>
            <a:gdLst/>
            <a:ahLst/>
            <a:cxnLst/>
            <a:rect l="l" t="t" r="r" b="b"/>
            <a:pathLst>
              <a:path w="1905" h="114300">
                <a:moveTo>
                  <a:pt x="1524" y="0"/>
                </a:moveTo>
                <a:lnTo>
                  <a:pt x="0" y="0"/>
                </a:lnTo>
                <a:lnTo>
                  <a:pt x="1524" y="114300"/>
                </a:lnTo>
                <a:lnTo>
                  <a:pt x="1524" y="0"/>
                </a:lnTo>
                <a:close/>
              </a:path>
            </a:pathLst>
          </a:custGeom>
          <a:solidFill>
            <a:srgbClr val="000000"/>
          </a:solidFill>
        </p:spPr>
        <p:txBody>
          <a:bodyPr wrap="square" lIns="0" tIns="0" rIns="0" bIns="0" rtlCol="0"/>
          <a:lstStyle/>
          <a:p>
            <a:endParaRPr/>
          </a:p>
        </p:txBody>
      </p:sp>
      <p:sp>
        <p:nvSpPr>
          <p:cNvPr id="1275" name="object 1275"/>
          <p:cNvSpPr/>
          <p:nvPr/>
        </p:nvSpPr>
        <p:spPr>
          <a:xfrm>
            <a:off x="4438143" y="7018406"/>
            <a:ext cx="1905" cy="115570"/>
          </a:xfrm>
          <a:custGeom>
            <a:avLst/>
            <a:gdLst/>
            <a:ahLst/>
            <a:cxnLst/>
            <a:rect l="l" t="t" r="r" b="b"/>
            <a:pathLst>
              <a:path w="1905" h="115570">
                <a:moveTo>
                  <a:pt x="0" y="113537"/>
                </a:moveTo>
                <a:lnTo>
                  <a:pt x="1524" y="115062"/>
                </a:lnTo>
                <a:lnTo>
                  <a:pt x="1524" y="0"/>
                </a:lnTo>
                <a:lnTo>
                  <a:pt x="0" y="0"/>
                </a:lnTo>
                <a:lnTo>
                  <a:pt x="0" y="113537"/>
                </a:lnTo>
              </a:path>
            </a:pathLst>
          </a:custGeom>
          <a:ln w="3175">
            <a:solidFill>
              <a:srgbClr val="000000"/>
            </a:solidFill>
          </a:ln>
        </p:spPr>
        <p:txBody>
          <a:bodyPr wrap="square" lIns="0" tIns="0" rIns="0" bIns="0" rtlCol="0"/>
          <a:lstStyle/>
          <a:p>
            <a:endParaRPr/>
          </a:p>
        </p:txBody>
      </p:sp>
      <p:sp>
        <p:nvSpPr>
          <p:cNvPr id="1276" name="object 1276"/>
          <p:cNvSpPr/>
          <p:nvPr/>
        </p:nvSpPr>
        <p:spPr>
          <a:xfrm>
            <a:off x="3983990" y="7018406"/>
            <a:ext cx="455295" cy="114300"/>
          </a:xfrm>
          <a:custGeom>
            <a:avLst/>
            <a:gdLst/>
            <a:ahLst/>
            <a:cxnLst/>
            <a:rect l="l" t="t" r="r" b="b"/>
            <a:pathLst>
              <a:path w="455294" h="114300">
                <a:moveTo>
                  <a:pt x="0" y="0"/>
                </a:moveTo>
                <a:lnTo>
                  <a:pt x="454913" y="0"/>
                </a:lnTo>
                <a:lnTo>
                  <a:pt x="454913" y="114300"/>
                </a:lnTo>
                <a:lnTo>
                  <a:pt x="0" y="114300"/>
                </a:lnTo>
                <a:lnTo>
                  <a:pt x="0" y="0"/>
                </a:lnTo>
              </a:path>
            </a:pathLst>
          </a:custGeom>
          <a:ln w="3175">
            <a:solidFill>
              <a:srgbClr val="000000"/>
            </a:solidFill>
          </a:ln>
        </p:spPr>
        <p:txBody>
          <a:bodyPr wrap="square" lIns="0" tIns="0" rIns="0" bIns="0" rtlCol="0"/>
          <a:lstStyle/>
          <a:p>
            <a:endParaRPr/>
          </a:p>
        </p:txBody>
      </p:sp>
      <p:sp>
        <p:nvSpPr>
          <p:cNvPr id="1277" name="object 1277"/>
          <p:cNvSpPr/>
          <p:nvPr/>
        </p:nvSpPr>
        <p:spPr>
          <a:xfrm>
            <a:off x="4762755" y="8329808"/>
            <a:ext cx="3175" cy="251460"/>
          </a:xfrm>
          <a:custGeom>
            <a:avLst/>
            <a:gdLst/>
            <a:ahLst/>
            <a:cxnLst/>
            <a:rect l="l" t="t" r="r" b="b"/>
            <a:pathLst>
              <a:path w="3175" h="251459">
                <a:moveTo>
                  <a:pt x="3048" y="0"/>
                </a:moveTo>
                <a:lnTo>
                  <a:pt x="0" y="0"/>
                </a:lnTo>
                <a:lnTo>
                  <a:pt x="3048" y="251460"/>
                </a:lnTo>
                <a:lnTo>
                  <a:pt x="3048" y="0"/>
                </a:lnTo>
                <a:close/>
              </a:path>
            </a:pathLst>
          </a:custGeom>
          <a:solidFill>
            <a:srgbClr val="000000"/>
          </a:solidFill>
        </p:spPr>
        <p:txBody>
          <a:bodyPr wrap="square" lIns="0" tIns="0" rIns="0" bIns="0" rtlCol="0"/>
          <a:lstStyle/>
          <a:p>
            <a:endParaRPr/>
          </a:p>
        </p:txBody>
      </p:sp>
      <p:sp>
        <p:nvSpPr>
          <p:cNvPr id="1278" name="object 1278"/>
          <p:cNvSpPr/>
          <p:nvPr/>
        </p:nvSpPr>
        <p:spPr>
          <a:xfrm>
            <a:off x="4762755" y="8329808"/>
            <a:ext cx="3175" cy="251460"/>
          </a:xfrm>
          <a:custGeom>
            <a:avLst/>
            <a:gdLst/>
            <a:ahLst/>
            <a:cxnLst/>
            <a:rect l="l" t="t" r="r" b="b"/>
            <a:pathLst>
              <a:path w="3175" h="251459">
                <a:moveTo>
                  <a:pt x="0" y="0"/>
                </a:moveTo>
                <a:lnTo>
                  <a:pt x="0" y="251460"/>
                </a:lnTo>
                <a:lnTo>
                  <a:pt x="3048" y="251460"/>
                </a:lnTo>
                <a:lnTo>
                  <a:pt x="0" y="0"/>
                </a:lnTo>
                <a:close/>
              </a:path>
            </a:pathLst>
          </a:custGeom>
          <a:solidFill>
            <a:srgbClr val="000000"/>
          </a:solidFill>
        </p:spPr>
        <p:txBody>
          <a:bodyPr wrap="square" lIns="0" tIns="0" rIns="0" bIns="0" rtlCol="0"/>
          <a:lstStyle/>
          <a:p>
            <a:endParaRPr/>
          </a:p>
        </p:txBody>
      </p:sp>
      <p:sp>
        <p:nvSpPr>
          <p:cNvPr id="1279" name="object 1279"/>
          <p:cNvSpPr/>
          <p:nvPr/>
        </p:nvSpPr>
        <p:spPr>
          <a:xfrm>
            <a:off x="4762755" y="8329808"/>
            <a:ext cx="3175" cy="251460"/>
          </a:xfrm>
          <a:custGeom>
            <a:avLst/>
            <a:gdLst/>
            <a:ahLst/>
            <a:cxnLst/>
            <a:rect l="l" t="t" r="r" b="b"/>
            <a:pathLst>
              <a:path w="3175" h="251459">
                <a:moveTo>
                  <a:pt x="3048" y="0"/>
                </a:moveTo>
                <a:lnTo>
                  <a:pt x="0" y="0"/>
                </a:lnTo>
                <a:lnTo>
                  <a:pt x="0" y="251460"/>
                </a:lnTo>
                <a:lnTo>
                  <a:pt x="3048" y="251460"/>
                </a:lnTo>
                <a:lnTo>
                  <a:pt x="3048" y="0"/>
                </a:lnTo>
              </a:path>
            </a:pathLst>
          </a:custGeom>
          <a:ln w="3175">
            <a:solidFill>
              <a:srgbClr val="000000"/>
            </a:solidFill>
          </a:ln>
        </p:spPr>
        <p:txBody>
          <a:bodyPr wrap="square" lIns="0" tIns="0" rIns="0" bIns="0" rtlCol="0"/>
          <a:lstStyle/>
          <a:p>
            <a:endParaRPr/>
          </a:p>
        </p:txBody>
      </p:sp>
      <p:sp>
        <p:nvSpPr>
          <p:cNvPr id="1280" name="object 1280"/>
          <p:cNvSpPr/>
          <p:nvPr/>
        </p:nvSpPr>
        <p:spPr>
          <a:xfrm>
            <a:off x="4514343" y="8329808"/>
            <a:ext cx="3175" cy="251460"/>
          </a:xfrm>
          <a:custGeom>
            <a:avLst/>
            <a:gdLst/>
            <a:ahLst/>
            <a:cxnLst/>
            <a:rect l="l" t="t" r="r" b="b"/>
            <a:pathLst>
              <a:path w="3175" h="251459">
                <a:moveTo>
                  <a:pt x="3048" y="0"/>
                </a:moveTo>
                <a:lnTo>
                  <a:pt x="0" y="0"/>
                </a:lnTo>
                <a:lnTo>
                  <a:pt x="3048" y="251460"/>
                </a:lnTo>
                <a:lnTo>
                  <a:pt x="3048" y="0"/>
                </a:lnTo>
                <a:close/>
              </a:path>
            </a:pathLst>
          </a:custGeom>
          <a:solidFill>
            <a:srgbClr val="000000"/>
          </a:solidFill>
        </p:spPr>
        <p:txBody>
          <a:bodyPr wrap="square" lIns="0" tIns="0" rIns="0" bIns="0" rtlCol="0"/>
          <a:lstStyle/>
          <a:p>
            <a:endParaRPr/>
          </a:p>
        </p:txBody>
      </p:sp>
      <p:sp>
        <p:nvSpPr>
          <p:cNvPr id="1281" name="object 1281"/>
          <p:cNvSpPr/>
          <p:nvPr/>
        </p:nvSpPr>
        <p:spPr>
          <a:xfrm>
            <a:off x="4514343" y="8329808"/>
            <a:ext cx="3175" cy="251460"/>
          </a:xfrm>
          <a:custGeom>
            <a:avLst/>
            <a:gdLst/>
            <a:ahLst/>
            <a:cxnLst/>
            <a:rect l="l" t="t" r="r" b="b"/>
            <a:pathLst>
              <a:path w="3175" h="251459">
                <a:moveTo>
                  <a:pt x="0" y="0"/>
                </a:moveTo>
                <a:lnTo>
                  <a:pt x="0" y="251460"/>
                </a:lnTo>
                <a:lnTo>
                  <a:pt x="3048" y="251460"/>
                </a:lnTo>
                <a:lnTo>
                  <a:pt x="0" y="0"/>
                </a:lnTo>
                <a:close/>
              </a:path>
            </a:pathLst>
          </a:custGeom>
          <a:solidFill>
            <a:srgbClr val="000000"/>
          </a:solidFill>
        </p:spPr>
        <p:txBody>
          <a:bodyPr wrap="square" lIns="0" tIns="0" rIns="0" bIns="0" rtlCol="0"/>
          <a:lstStyle/>
          <a:p>
            <a:endParaRPr/>
          </a:p>
        </p:txBody>
      </p:sp>
      <p:sp>
        <p:nvSpPr>
          <p:cNvPr id="1282" name="object 1282"/>
          <p:cNvSpPr/>
          <p:nvPr/>
        </p:nvSpPr>
        <p:spPr>
          <a:xfrm>
            <a:off x="4514343" y="8329808"/>
            <a:ext cx="3175" cy="251460"/>
          </a:xfrm>
          <a:custGeom>
            <a:avLst/>
            <a:gdLst/>
            <a:ahLst/>
            <a:cxnLst/>
            <a:rect l="l" t="t" r="r" b="b"/>
            <a:pathLst>
              <a:path w="3175" h="251459">
                <a:moveTo>
                  <a:pt x="3048" y="0"/>
                </a:moveTo>
                <a:lnTo>
                  <a:pt x="0" y="0"/>
                </a:lnTo>
                <a:lnTo>
                  <a:pt x="0" y="251460"/>
                </a:lnTo>
                <a:lnTo>
                  <a:pt x="3048" y="251460"/>
                </a:lnTo>
                <a:lnTo>
                  <a:pt x="3048" y="0"/>
                </a:lnTo>
              </a:path>
            </a:pathLst>
          </a:custGeom>
          <a:ln w="3175">
            <a:solidFill>
              <a:srgbClr val="000000"/>
            </a:solidFill>
          </a:ln>
        </p:spPr>
        <p:txBody>
          <a:bodyPr wrap="square" lIns="0" tIns="0" rIns="0" bIns="0" rtlCol="0"/>
          <a:lstStyle/>
          <a:p>
            <a:endParaRPr/>
          </a:p>
        </p:txBody>
      </p:sp>
      <p:sp>
        <p:nvSpPr>
          <p:cNvPr id="1283" name="object 1283"/>
          <p:cNvSpPr txBox="1"/>
          <p:nvPr/>
        </p:nvSpPr>
        <p:spPr>
          <a:xfrm>
            <a:off x="2451100" y="8623300"/>
            <a:ext cx="6223000" cy="1450340"/>
          </a:xfrm>
          <a:prstGeom prst="rect">
            <a:avLst/>
          </a:prstGeom>
        </p:spPr>
        <p:txBody>
          <a:bodyPr vert="horz" wrap="square" lIns="0" tIns="15875" rIns="0" bIns="0" rtlCol="0">
            <a:spAutoFit/>
          </a:bodyPr>
          <a:lstStyle/>
          <a:p>
            <a:pPr marL="1861185">
              <a:lnSpc>
                <a:spcPct val="100000"/>
              </a:lnSpc>
              <a:spcBef>
                <a:spcPts val="125"/>
              </a:spcBef>
              <a:tabLst>
                <a:tab pos="2376170" algn="l"/>
              </a:tabLst>
            </a:pPr>
            <a:r>
              <a:rPr sz="700" spc="10" dirty="0">
                <a:latin typeface="Arial"/>
                <a:cs typeface="Arial"/>
              </a:rPr>
              <a:t>Rb	</a:t>
            </a:r>
            <a:r>
              <a:rPr sz="700" spc="15" dirty="0">
                <a:latin typeface="Arial"/>
                <a:cs typeface="Arial"/>
              </a:rPr>
              <a:t>Ra</a:t>
            </a:r>
            <a:endParaRPr sz="700">
              <a:latin typeface="Arial"/>
              <a:cs typeface="Arial"/>
            </a:endParaRPr>
          </a:p>
          <a:p>
            <a:pPr marL="50800">
              <a:lnSpc>
                <a:spcPts val="940"/>
              </a:lnSpc>
              <a:spcBef>
                <a:spcPts val="575"/>
              </a:spcBef>
            </a:pPr>
            <a:r>
              <a:rPr sz="800" spc="-5" dirty="0">
                <a:latin typeface="Arial"/>
                <a:cs typeface="Arial"/>
              </a:rPr>
              <a:t>Carga 1 y Carga 2: diferentes cargas o consumos dentro del mismo</a:t>
            </a:r>
            <a:r>
              <a:rPr sz="800" spc="40" dirty="0">
                <a:latin typeface="Arial"/>
                <a:cs typeface="Arial"/>
              </a:rPr>
              <a:t> </a:t>
            </a:r>
            <a:r>
              <a:rPr sz="800" spc="-5" dirty="0">
                <a:latin typeface="Arial"/>
                <a:cs typeface="Arial"/>
              </a:rPr>
              <a:t>inmueble.</a:t>
            </a:r>
            <a:endParaRPr sz="800">
              <a:latin typeface="Arial"/>
              <a:cs typeface="Arial"/>
            </a:endParaRPr>
          </a:p>
          <a:p>
            <a:pPr marL="50800" marR="43180">
              <a:lnSpc>
                <a:spcPts val="919"/>
              </a:lnSpc>
              <a:spcBef>
                <a:spcPts val="40"/>
              </a:spcBef>
            </a:pPr>
            <a:r>
              <a:rPr sz="800" spc="-5" dirty="0">
                <a:latin typeface="Arial"/>
                <a:cs typeface="Arial"/>
              </a:rPr>
              <a:t>PE: conductor de protección de la </a:t>
            </a:r>
            <a:r>
              <a:rPr sz="800" dirty="0">
                <a:latin typeface="Arial"/>
                <a:cs typeface="Arial"/>
              </a:rPr>
              <a:t>instalación </a:t>
            </a:r>
            <a:r>
              <a:rPr sz="800" spc="-5" dirty="0">
                <a:latin typeface="Arial"/>
                <a:cs typeface="Arial"/>
              </a:rPr>
              <a:t>consumidora dentro del inmueble, conectado a una puesta a tierra independiente de la  puesta a tierra de la alimentación. La puesta a tierra de la alimentación puede estar conectada a través de una impedancia Z de</a:t>
            </a:r>
            <a:r>
              <a:rPr sz="800" spc="10" dirty="0">
                <a:latin typeface="Arial"/>
                <a:cs typeface="Arial"/>
              </a:rPr>
              <a:t> </a:t>
            </a:r>
            <a:r>
              <a:rPr sz="800" spc="-5" dirty="0">
                <a:latin typeface="Arial"/>
                <a:cs typeface="Arial"/>
              </a:rPr>
              <a:t>elevado</a:t>
            </a:r>
            <a:endParaRPr sz="800">
              <a:latin typeface="Arial"/>
              <a:cs typeface="Arial"/>
            </a:endParaRPr>
          </a:p>
          <a:p>
            <a:pPr marL="50800" marR="642620">
              <a:lnSpc>
                <a:spcPts val="919"/>
              </a:lnSpc>
              <a:spcBef>
                <a:spcPts val="65"/>
              </a:spcBef>
            </a:pPr>
            <a:r>
              <a:rPr sz="800" spc="-5" dirty="0">
                <a:latin typeface="Arial"/>
                <a:cs typeface="Arial"/>
              </a:rPr>
              <a:t>valor. Dicha impedancia, de existir, es de aproximadamente 1500 </a:t>
            </a:r>
            <a:r>
              <a:rPr sz="800" spc="-5" dirty="0">
                <a:latin typeface="Symbol"/>
                <a:cs typeface="Symbol"/>
              </a:rPr>
              <a:t></a:t>
            </a:r>
            <a:r>
              <a:rPr sz="800" spc="-5" dirty="0">
                <a:latin typeface="Times New Roman"/>
                <a:cs typeface="Times New Roman"/>
              </a:rPr>
              <a:t> </a:t>
            </a:r>
            <a:r>
              <a:rPr sz="800" spc="-5" dirty="0">
                <a:latin typeface="Arial"/>
                <a:cs typeface="Arial"/>
              </a:rPr>
              <a:t>(ohm) para un sistema de tensiones de 0,4 / 0,231 kV.  Ra:</a:t>
            </a:r>
            <a:r>
              <a:rPr sz="800" spc="5" dirty="0">
                <a:latin typeface="Arial"/>
                <a:cs typeface="Arial"/>
              </a:rPr>
              <a:t> </a:t>
            </a:r>
            <a:r>
              <a:rPr sz="800" spc="-5" dirty="0">
                <a:latin typeface="Arial"/>
                <a:cs typeface="Arial"/>
              </a:rPr>
              <a:t>resistencia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puesta</a:t>
            </a:r>
            <a:r>
              <a:rPr sz="800" spc="10" dirty="0">
                <a:latin typeface="Arial"/>
                <a:cs typeface="Arial"/>
              </a:rPr>
              <a:t> </a:t>
            </a:r>
            <a:r>
              <a:rPr sz="800" spc="-5" dirty="0">
                <a:latin typeface="Arial"/>
                <a:cs typeface="Arial"/>
              </a:rPr>
              <a:t>a</a:t>
            </a:r>
            <a:r>
              <a:rPr sz="800" spc="10" dirty="0">
                <a:latin typeface="Arial"/>
                <a:cs typeface="Arial"/>
              </a:rPr>
              <a:t> </a:t>
            </a:r>
            <a:r>
              <a:rPr sz="800" spc="-5" dirty="0">
                <a:latin typeface="Arial"/>
                <a:cs typeface="Arial"/>
              </a:rPr>
              <a:t>tierra</a:t>
            </a:r>
            <a:r>
              <a:rPr sz="800" spc="10" dirty="0">
                <a:latin typeface="Arial"/>
                <a:cs typeface="Arial"/>
              </a:rPr>
              <a:t> </a:t>
            </a:r>
            <a:r>
              <a:rPr sz="800" spc="-5" dirty="0">
                <a:latin typeface="Arial"/>
                <a:cs typeface="Arial"/>
              </a:rPr>
              <a:t>de</a:t>
            </a:r>
            <a:r>
              <a:rPr sz="800" spc="5"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instalación</a:t>
            </a:r>
            <a:r>
              <a:rPr sz="800" spc="10" dirty="0">
                <a:latin typeface="Arial"/>
                <a:cs typeface="Arial"/>
              </a:rPr>
              <a:t> </a:t>
            </a:r>
            <a:r>
              <a:rPr sz="800" spc="-5" dirty="0">
                <a:latin typeface="Arial"/>
                <a:cs typeface="Arial"/>
              </a:rPr>
              <a:t>consumidora</a:t>
            </a:r>
            <a:r>
              <a:rPr sz="800" spc="10" dirty="0">
                <a:latin typeface="Arial"/>
                <a:cs typeface="Arial"/>
              </a:rPr>
              <a:t> </a:t>
            </a:r>
            <a:r>
              <a:rPr sz="800" spc="-5" dirty="0">
                <a:latin typeface="Arial"/>
                <a:cs typeface="Arial"/>
              </a:rPr>
              <a:t>(resistencia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la</a:t>
            </a:r>
            <a:r>
              <a:rPr sz="800" spc="10" dirty="0">
                <a:latin typeface="Arial"/>
                <a:cs typeface="Arial"/>
              </a:rPr>
              <a:t> </a:t>
            </a:r>
            <a:r>
              <a:rPr sz="800" dirty="0">
                <a:latin typeface="Arial"/>
                <a:cs typeface="Arial"/>
              </a:rPr>
              <a:t>puesta</a:t>
            </a:r>
            <a:r>
              <a:rPr sz="800" spc="10" dirty="0">
                <a:latin typeface="Arial"/>
                <a:cs typeface="Arial"/>
              </a:rPr>
              <a:t> </a:t>
            </a:r>
            <a:r>
              <a:rPr sz="800" spc="-5" dirty="0">
                <a:latin typeface="Arial"/>
                <a:cs typeface="Arial"/>
              </a:rPr>
              <a:t>a</a:t>
            </a:r>
            <a:r>
              <a:rPr sz="800" spc="5" dirty="0">
                <a:latin typeface="Arial"/>
                <a:cs typeface="Arial"/>
              </a:rPr>
              <a:t> </a:t>
            </a:r>
            <a:r>
              <a:rPr sz="800" spc="-5" dirty="0">
                <a:latin typeface="Arial"/>
                <a:cs typeface="Arial"/>
              </a:rPr>
              <a:t>tierra</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protección).</a:t>
            </a:r>
            <a:endParaRPr sz="800">
              <a:latin typeface="Arial"/>
              <a:cs typeface="Arial"/>
            </a:endParaRPr>
          </a:p>
          <a:p>
            <a:pPr marL="50800">
              <a:lnSpc>
                <a:spcPts val="869"/>
              </a:lnSpc>
            </a:pPr>
            <a:r>
              <a:rPr sz="800" spc="-5" dirty="0">
                <a:latin typeface="Arial"/>
                <a:cs typeface="Arial"/>
              </a:rPr>
              <a:t>Rb: resistencia de la puesta a tierra de la alimentación (resistencia de la puesta a tierra de</a:t>
            </a:r>
            <a:r>
              <a:rPr sz="800" spc="140" dirty="0">
                <a:latin typeface="Arial"/>
                <a:cs typeface="Arial"/>
              </a:rPr>
              <a:t> </a:t>
            </a:r>
            <a:r>
              <a:rPr sz="800" spc="-5" dirty="0">
                <a:latin typeface="Arial"/>
                <a:cs typeface="Arial"/>
              </a:rPr>
              <a:t>servicio).</a:t>
            </a:r>
            <a:endParaRPr sz="800">
              <a:latin typeface="Arial"/>
              <a:cs typeface="Arial"/>
            </a:endParaRPr>
          </a:p>
          <a:p>
            <a:pPr marL="50800">
              <a:lnSpc>
                <a:spcPts val="940"/>
              </a:lnSpc>
            </a:pPr>
            <a:r>
              <a:rPr sz="800" spc="-5" dirty="0">
                <a:latin typeface="Arial"/>
                <a:cs typeface="Arial"/>
              </a:rPr>
              <a:t>Z: impedancia.</a:t>
            </a:r>
            <a:endParaRPr sz="800">
              <a:latin typeface="Arial"/>
              <a:cs typeface="Arial"/>
            </a:endParaRPr>
          </a:p>
          <a:p>
            <a:pPr marL="50800" marR="43180">
              <a:lnSpc>
                <a:spcPct val="100000"/>
              </a:lnSpc>
              <a:spcBef>
                <a:spcPts val="145"/>
              </a:spcBef>
            </a:pPr>
            <a:r>
              <a:rPr sz="975" spc="-7" baseline="42735" dirty="0">
                <a:latin typeface="Arial"/>
                <a:cs typeface="Arial"/>
              </a:rPr>
              <a:t>1) </a:t>
            </a:r>
            <a:r>
              <a:rPr sz="800" spc="-5" dirty="0">
                <a:latin typeface="Arial"/>
                <a:cs typeface="Arial"/>
              </a:rPr>
              <a:t>El esquema IT debe estar aislado de tierra o conectado a tierra a través de una impedancia Z de elevado valor. El conductor neutro  puede estar distribuido o</a:t>
            </a:r>
            <a:r>
              <a:rPr sz="800" spc="15" dirty="0">
                <a:latin typeface="Arial"/>
                <a:cs typeface="Arial"/>
              </a:rPr>
              <a:t> </a:t>
            </a:r>
            <a:r>
              <a:rPr sz="800" spc="-5" dirty="0">
                <a:latin typeface="Arial"/>
                <a:cs typeface="Arial"/>
              </a:rPr>
              <a:t>no.</a:t>
            </a:r>
            <a:endParaRPr sz="800">
              <a:latin typeface="Arial"/>
              <a:cs typeface="Arial"/>
            </a:endParaRPr>
          </a:p>
          <a:p>
            <a:pPr marL="1591945">
              <a:lnSpc>
                <a:spcPts val="1175"/>
              </a:lnSpc>
            </a:pPr>
            <a:r>
              <a:rPr sz="1000" b="1" dirty="0">
                <a:latin typeface="Arial"/>
                <a:cs typeface="Arial"/>
              </a:rPr>
              <a:t>Figura </a:t>
            </a:r>
            <a:r>
              <a:rPr sz="1000" b="1" spc="-5" dirty="0">
                <a:latin typeface="Arial"/>
                <a:cs typeface="Arial"/>
              </a:rPr>
              <a:t>771.3.H </a:t>
            </a:r>
            <a:r>
              <a:rPr sz="1000" b="1" dirty="0">
                <a:latin typeface="Arial"/>
                <a:cs typeface="Arial"/>
              </a:rPr>
              <a:t>- </a:t>
            </a:r>
            <a:r>
              <a:rPr sz="1000" b="1" spc="-5" dirty="0">
                <a:latin typeface="Arial"/>
                <a:cs typeface="Arial"/>
              </a:rPr>
              <a:t>Esquema </a:t>
            </a:r>
            <a:r>
              <a:rPr sz="1000" b="1" dirty="0">
                <a:latin typeface="Arial"/>
                <a:cs typeface="Arial"/>
              </a:rPr>
              <a:t>IT </a:t>
            </a:r>
            <a:r>
              <a:rPr sz="1000" b="1" spc="-5" dirty="0">
                <a:latin typeface="Arial"/>
                <a:cs typeface="Arial"/>
              </a:rPr>
              <a:t>sin </a:t>
            </a:r>
            <a:r>
              <a:rPr sz="1000" b="1" dirty="0">
                <a:latin typeface="Arial"/>
                <a:cs typeface="Arial"/>
              </a:rPr>
              <a:t>neutro</a:t>
            </a:r>
            <a:r>
              <a:rPr sz="1000" b="1" spc="-30" dirty="0">
                <a:latin typeface="Arial"/>
                <a:cs typeface="Arial"/>
              </a:rPr>
              <a:t> </a:t>
            </a:r>
            <a:r>
              <a:rPr sz="1000" b="1" dirty="0">
                <a:latin typeface="Arial"/>
                <a:cs typeface="Arial"/>
              </a:rPr>
              <a:t>distribuido</a:t>
            </a:r>
            <a:endParaRPr sz="1000">
              <a:latin typeface="Arial"/>
              <a:cs typeface="Arial"/>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027008833"/>
              </p:ext>
            </p:extLst>
          </p:nvPr>
        </p:nvGraphicFramePr>
        <p:xfrm>
          <a:off x="1584451" y="93340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16</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1656886" y="985269"/>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4558792" y="2380240"/>
            <a:ext cx="146050"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PE</a:t>
            </a:r>
            <a:endParaRPr sz="700">
              <a:latin typeface="Arial"/>
              <a:cs typeface="Arial"/>
            </a:endParaRPr>
          </a:p>
        </p:txBody>
      </p:sp>
      <p:sp>
        <p:nvSpPr>
          <p:cNvPr id="5" name="object 5"/>
          <p:cNvSpPr txBox="1"/>
          <p:nvPr/>
        </p:nvSpPr>
        <p:spPr>
          <a:xfrm>
            <a:off x="4004814" y="3619259"/>
            <a:ext cx="14033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Ra</a:t>
            </a:r>
            <a:endParaRPr sz="700">
              <a:latin typeface="Arial"/>
              <a:cs typeface="Arial"/>
            </a:endParaRPr>
          </a:p>
        </p:txBody>
      </p:sp>
      <p:sp>
        <p:nvSpPr>
          <p:cNvPr id="6" name="object 6"/>
          <p:cNvSpPr/>
          <p:nvPr/>
        </p:nvSpPr>
        <p:spPr>
          <a:xfrm>
            <a:off x="3902456" y="1728174"/>
            <a:ext cx="3240405" cy="0"/>
          </a:xfrm>
          <a:custGeom>
            <a:avLst/>
            <a:gdLst/>
            <a:ahLst/>
            <a:cxnLst/>
            <a:rect l="l" t="t" r="r" b="b"/>
            <a:pathLst>
              <a:path w="3240404">
                <a:moveTo>
                  <a:pt x="0" y="0"/>
                </a:moveTo>
                <a:lnTo>
                  <a:pt x="3240024" y="0"/>
                </a:lnTo>
              </a:path>
            </a:pathLst>
          </a:custGeom>
          <a:ln w="3175">
            <a:solidFill>
              <a:srgbClr val="000000"/>
            </a:solidFill>
          </a:ln>
        </p:spPr>
        <p:txBody>
          <a:bodyPr wrap="square" lIns="0" tIns="0" rIns="0" bIns="0" rtlCol="0"/>
          <a:lstStyle/>
          <a:p>
            <a:endParaRPr/>
          </a:p>
        </p:txBody>
      </p:sp>
      <p:sp>
        <p:nvSpPr>
          <p:cNvPr id="7" name="object 7"/>
          <p:cNvSpPr/>
          <p:nvPr/>
        </p:nvSpPr>
        <p:spPr>
          <a:xfrm>
            <a:off x="4220209" y="2305770"/>
            <a:ext cx="2922270" cy="0"/>
          </a:xfrm>
          <a:custGeom>
            <a:avLst/>
            <a:gdLst/>
            <a:ahLst/>
            <a:cxnLst/>
            <a:rect l="l" t="t" r="r" b="b"/>
            <a:pathLst>
              <a:path w="2922270">
                <a:moveTo>
                  <a:pt x="0" y="0"/>
                </a:moveTo>
                <a:lnTo>
                  <a:pt x="2922270" y="0"/>
                </a:lnTo>
              </a:path>
            </a:pathLst>
          </a:custGeom>
          <a:ln w="3175">
            <a:solidFill>
              <a:srgbClr val="000000"/>
            </a:solidFill>
          </a:ln>
        </p:spPr>
        <p:txBody>
          <a:bodyPr wrap="square" lIns="0" tIns="0" rIns="0" bIns="0" rtlCol="0"/>
          <a:lstStyle/>
          <a:p>
            <a:endParaRPr/>
          </a:p>
        </p:txBody>
      </p:sp>
      <p:sp>
        <p:nvSpPr>
          <p:cNvPr id="8" name="object 8"/>
          <p:cNvSpPr/>
          <p:nvPr/>
        </p:nvSpPr>
        <p:spPr>
          <a:xfrm>
            <a:off x="3902456" y="1920960"/>
            <a:ext cx="3240405" cy="0"/>
          </a:xfrm>
          <a:custGeom>
            <a:avLst/>
            <a:gdLst/>
            <a:ahLst/>
            <a:cxnLst/>
            <a:rect l="l" t="t" r="r" b="b"/>
            <a:pathLst>
              <a:path w="3240404">
                <a:moveTo>
                  <a:pt x="0" y="0"/>
                </a:moveTo>
                <a:lnTo>
                  <a:pt x="3240024" y="0"/>
                </a:lnTo>
              </a:path>
            </a:pathLst>
          </a:custGeom>
          <a:ln w="3175">
            <a:solidFill>
              <a:srgbClr val="000000"/>
            </a:solidFill>
          </a:ln>
        </p:spPr>
        <p:txBody>
          <a:bodyPr wrap="square" lIns="0" tIns="0" rIns="0" bIns="0" rtlCol="0"/>
          <a:lstStyle/>
          <a:p>
            <a:endParaRPr/>
          </a:p>
        </p:txBody>
      </p:sp>
      <p:sp>
        <p:nvSpPr>
          <p:cNvPr id="9" name="object 9"/>
          <p:cNvSpPr/>
          <p:nvPr/>
        </p:nvSpPr>
        <p:spPr>
          <a:xfrm>
            <a:off x="3902456" y="2113746"/>
            <a:ext cx="3240405" cy="0"/>
          </a:xfrm>
          <a:custGeom>
            <a:avLst/>
            <a:gdLst/>
            <a:ahLst/>
            <a:cxnLst/>
            <a:rect l="l" t="t" r="r" b="b"/>
            <a:pathLst>
              <a:path w="3240404">
                <a:moveTo>
                  <a:pt x="0" y="0"/>
                </a:moveTo>
                <a:lnTo>
                  <a:pt x="3240024" y="0"/>
                </a:lnTo>
              </a:path>
            </a:pathLst>
          </a:custGeom>
          <a:ln w="3175">
            <a:solidFill>
              <a:srgbClr val="000000"/>
            </a:solidFill>
          </a:ln>
        </p:spPr>
        <p:txBody>
          <a:bodyPr wrap="square" lIns="0" tIns="0" rIns="0" bIns="0" rtlCol="0"/>
          <a:lstStyle/>
          <a:p>
            <a:endParaRPr/>
          </a:p>
        </p:txBody>
      </p:sp>
      <p:sp>
        <p:nvSpPr>
          <p:cNvPr id="10" name="object 10"/>
          <p:cNvSpPr/>
          <p:nvPr/>
        </p:nvSpPr>
        <p:spPr>
          <a:xfrm>
            <a:off x="4220209" y="3324564"/>
            <a:ext cx="0" cy="243840"/>
          </a:xfrm>
          <a:custGeom>
            <a:avLst/>
            <a:gdLst/>
            <a:ahLst/>
            <a:cxnLst/>
            <a:rect l="l" t="t" r="r" b="b"/>
            <a:pathLst>
              <a:path h="243839">
                <a:moveTo>
                  <a:pt x="0" y="0"/>
                </a:moveTo>
                <a:lnTo>
                  <a:pt x="0" y="243840"/>
                </a:lnTo>
              </a:path>
            </a:pathLst>
          </a:custGeom>
          <a:ln w="3175">
            <a:solidFill>
              <a:srgbClr val="000000"/>
            </a:solidFill>
          </a:ln>
        </p:spPr>
        <p:txBody>
          <a:bodyPr wrap="square" lIns="0" tIns="0" rIns="0" bIns="0" rtlCol="0"/>
          <a:lstStyle/>
          <a:p>
            <a:endParaRPr/>
          </a:p>
        </p:txBody>
      </p:sp>
      <p:sp>
        <p:nvSpPr>
          <p:cNvPr id="11" name="object 11"/>
          <p:cNvSpPr/>
          <p:nvPr/>
        </p:nvSpPr>
        <p:spPr>
          <a:xfrm>
            <a:off x="4261358" y="3568405"/>
            <a:ext cx="0" cy="207645"/>
          </a:xfrm>
          <a:custGeom>
            <a:avLst/>
            <a:gdLst/>
            <a:ahLst/>
            <a:cxnLst/>
            <a:rect l="l" t="t" r="r" b="b"/>
            <a:pathLst>
              <a:path h="207644">
                <a:moveTo>
                  <a:pt x="0" y="0"/>
                </a:moveTo>
                <a:lnTo>
                  <a:pt x="0" y="207263"/>
                </a:lnTo>
              </a:path>
            </a:pathLst>
          </a:custGeom>
          <a:ln w="3175">
            <a:solidFill>
              <a:srgbClr val="000000"/>
            </a:solidFill>
          </a:ln>
        </p:spPr>
        <p:txBody>
          <a:bodyPr wrap="square" lIns="0" tIns="0" rIns="0" bIns="0" rtlCol="0"/>
          <a:lstStyle/>
          <a:p>
            <a:endParaRPr/>
          </a:p>
        </p:txBody>
      </p:sp>
      <p:sp>
        <p:nvSpPr>
          <p:cNvPr id="12" name="object 12"/>
          <p:cNvSpPr/>
          <p:nvPr/>
        </p:nvSpPr>
        <p:spPr>
          <a:xfrm>
            <a:off x="4178299" y="3568405"/>
            <a:ext cx="0" cy="207645"/>
          </a:xfrm>
          <a:custGeom>
            <a:avLst/>
            <a:gdLst/>
            <a:ahLst/>
            <a:cxnLst/>
            <a:rect l="l" t="t" r="r" b="b"/>
            <a:pathLst>
              <a:path h="207644">
                <a:moveTo>
                  <a:pt x="0" y="207263"/>
                </a:moveTo>
                <a:lnTo>
                  <a:pt x="0" y="0"/>
                </a:lnTo>
              </a:path>
            </a:pathLst>
          </a:custGeom>
          <a:ln w="3175">
            <a:solidFill>
              <a:srgbClr val="000000"/>
            </a:solidFill>
          </a:ln>
        </p:spPr>
        <p:txBody>
          <a:bodyPr wrap="square" lIns="0" tIns="0" rIns="0" bIns="0" rtlCol="0"/>
          <a:lstStyle/>
          <a:p>
            <a:endParaRPr/>
          </a:p>
        </p:txBody>
      </p:sp>
      <p:sp>
        <p:nvSpPr>
          <p:cNvPr id="13" name="object 13"/>
          <p:cNvSpPr/>
          <p:nvPr/>
        </p:nvSpPr>
        <p:spPr>
          <a:xfrm>
            <a:off x="4178299" y="3775668"/>
            <a:ext cx="83185" cy="0"/>
          </a:xfrm>
          <a:custGeom>
            <a:avLst/>
            <a:gdLst/>
            <a:ahLst/>
            <a:cxnLst/>
            <a:rect l="l" t="t" r="r" b="b"/>
            <a:pathLst>
              <a:path w="83185">
                <a:moveTo>
                  <a:pt x="83058" y="0"/>
                </a:moveTo>
                <a:lnTo>
                  <a:pt x="0" y="0"/>
                </a:lnTo>
              </a:path>
            </a:pathLst>
          </a:custGeom>
          <a:ln w="3175">
            <a:solidFill>
              <a:srgbClr val="000000"/>
            </a:solidFill>
          </a:ln>
        </p:spPr>
        <p:txBody>
          <a:bodyPr wrap="square" lIns="0" tIns="0" rIns="0" bIns="0" rtlCol="0"/>
          <a:lstStyle/>
          <a:p>
            <a:endParaRPr/>
          </a:p>
        </p:txBody>
      </p:sp>
      <p:sp>
        <p:nvSpPr>
          <p:cNvPr id="14" name="object 14"/>
          <p:cNvSpPr/>
          <p:nvPr/>
        </p:nvSpPr>
        <p:spPr>
          <a:xfrm>
            <a:off x="4178299" y="3568405"/>
            <a:ext cx="83185" cy="0"/>
          </a:xfrm>
          <a:custGeom>
            <a:avLst/>
            <a:gdLst/>
            <a:ahLst/>
            <a:cxnLst/>
            <a:rect l="l" t="t" r="r" b="b"/>
            <a:pathLst>
              <a:path w="83185">
                <a:moveTo>
                  <a:pt x="0" y="0"/>
                </a:moveTo>
                <a:lnTo>
                  <a:pt x="83058" y="0"/>
                </a:lnTo>
              </a:path>
            </a:pathLst>
          </a:custGeom>
          <a:ln w="3175">
            <a:solidFill>
              <a:srgbClr val="000000"/>
            </a:solidFill>
          </a:ln>
        </p:spPr>
        <p:txBody>
          <a:bodyPr wrap="square" lIns="0" tIns="0" rIns="0" bIns="0" rtlCol="0"/>
          <a:lstStyle/>
          <a:p>
            <a:endParaRPr/>
          </a:p>
        </p:txBody>
      </p:sp>
      <p:sp>
        <p:nvSpPr>
          <p:cNvPr id="15" name="object 15"/>
          <p:cNvSpPr/>
          <p:nvPr/>
        </p:nvSpPr>
        <p:spPr>
          <a:xfrm>
            <a:off x="3458209" y="1673310"/>
            <a:ext cx="444500" cy="110489"/>
          </a:xfrm>
          <a:custGeom>
            <a:avLst/>
            <a:gdLst/>
            <a:ahLst/>
            <a:cxnLst/>
            <a:rect l="l" t="t" r="r" b="b"/>
            <a:pathLst>
              <a:path w="444500" h="110490">
                <a:moveTo>
                  <a:pt x="0" y="0"/>
                </a:moveTo>
                <a:lnTo>
                  <a:pt x="444245" y="0"/>
                </a:lnTo>
                <a:lnTo>
                  <a:pt x="444245" y="110490"/>
                </a:lnTo>
                <a:lnTo>
                  <a:pt x="0" y="110490"/>
                </a:lnTo>
                <a:lnTo>
                  <a:pt x="0" y="0"/>
                </a:lnTo>
              </a:path>
            </a:pathLst>
          </a:custGeom>
          <a:ln w="3175">
            <a:solidFill>
              <a:srgbClr val="000000"/>
            </a:solidFill>
          </a:ln>
        </p:spPr>
        <p:txBody>
          <a:bodyPr wrap="square" lIns="0" tIns="0" rIns="0" bIns="0" rtlCol="0"/>
          <a:lstStyle/>
          <a:p>
            <a:endParaRPr/>
          </a:p>
        </p:txBody>
      </p:sp>
      <p:sp>
        <p:nvSpPr>
          <p:cNvPr id="16" name="object 16"/>
          <p:cNvSpPr/>
          <p:nvPr/>
        </p:nvSpPr>
        <p:spPr>
          <a:xfrm>
            <a:off x="3458209" y="1865335"/>
            <a:ext cx="444500" cy="111760"/>
          </a:xfrm>
          <a:custGeom>
            <a:avLst/>
            <a:gdLst/>
            <a:ahLst/>
            <a:cxnLst/>
            <a:rect l="l" t="t" r="r" b="b"/>
            <a:pathLst>
              <a:path w="444500" h="111759">
                <a:moveTo>
                  <a:pt x="0" y="0"/>
                </a:moveTo>
                <a:lnTo>
                  <a:pt x="444245" y="0"/>
                </a:lnTo>
                <a:lnTo>
                  <a:pt x="444245" y="111251"/>
                </a:lnTo>
                <a:lnTo>
                  <a:pt x="0" y="111251"/>
                </a:lnTo>
                <a:lnTo>
                  <a:pt x="0" y="0"/>
                </a:lnTo>
              </a:path>
            </a:pathLst>
          </a:custGeom>
          <a:ln w="3175">
            <a:solidFill>
              <a:srgbClr val="000000"/>
            </a:solidFill>
          </a:ln>
        </p:spPr>
        <p:txBody>
          <a:bodyPr wrap="square" lIns="0" tIns="0" rIns="0" bIns="0" rtlCol="0"/>
          <a:lstStyle/>
          <a:p>
            <a:endParaRPr/>
          </a:p>
        </p:txBody>
      </p:sp>
      <p:sp>
        <p:nvSpPr>
          <p:cNvPr id="17" name="object 17"/>
          <p:cNvSpPr/>
          <p:nvPr/>
        </p:nvSpPr>
        <p:spPr>
          <a:xfrm>
            <a:off x="3458209" y="2058121"/>
            <a:ext cx="444500" cy="110489"/>
          </a:xfrm>
          <a:custGeom>
            <a:avLst/>
            <a:gdLst/>
            <a:ahLst/>
            <a:cxnLst/>
            <a:rect l="l" t="t" r="r" b="b"/>
            <a:pathLst>
              <a:path w="444500" h="110490">
                <a:moveTo>
                  <a:pt x="0" y="0"/>
                </a:moveTo>
                <a:lnTo>
                  <a:pt x="444245" y="0"/>
                </a:lnTo>
                <a:lnTo>
                  <a:pt x="444245" y="110490"/>
                </a:lnTo>
                <a:lnTo>
                  <a:pt x="0" y="110490"/>
                </a:lnTo>
                <a:lnTo>
                  <a:pt x="0" y="0"/>
                </a:lnTo>
              </a:path>
            </a:pathLst>
          </a:custGeom>
          <a:ln w="3175">
            <a:solidFill>
              <a:srgbClr val="000000"/>
            </a:solidFill>
          </a:ln>
        </p:spPr>
        <p:txBody>
          <a:bodyPr wrap="square" lIns="0" tIns="0" rIns="0" bIns="0" rtlCol="0"/>
          <a:lstStyle/>
          <a:p>
            <a:endParaRPr/>
          </a:p>
        </p:txBody>
      </p:sp>
      <p:sp>
        <p:nvSpPr>
          <p:cNvPr id="18" name="object 18"/>
          <p:cNvSpPr/>
          <p:nvPr/>
        </p:nvSpPr>
        <p:spPr>
          <a:xfrm>
            <a:off x="3276092" y="1728174"/>
            <a:ext cx="0" cy="386080"/>
          </a:xfrm>
          <a:custGeom>
            <a:avLst/>
            <a:gdLst/>
            <a:ahLst/>
            <a:cxnLst/>
            <a:rect l="l" t="t" r="r" b="b"/>
            <a:pathLst>
              <a:path h="386080">
                <a:moveTo>
                  <a:pt x="0" y="0"/>
                </a:moveTo>
                <a:lnTo>
                  <a:pt x="0" y="385571"/>
                </a:lnTo>
              </a:path>
            </a:pathLst>
          </a:custGeom>
          <a:ln w="3175">
            <a:solidFill>
              <a:srgbClr val="000000"/>
            </a:solidFill>
          </a:ln>
        </p:spPr>
        <p:txBody>
          <a:bodyPr wrap="square" lIns="0" tIns="0" rIns="0" bIns="0" rtlCol="0"/>
          <a:lstStyle/>
          <a:p>
            <a:endParaRPr/>
          </a:p>
        </p:txBody>
      </p:sp>
      <p:sp>
        <p:nvSpPr>
          <p:cNvPr id="19" name="object 19"/>
          <p:cNvSpPr/>
          <p:nvPr/>
        </p:nvSpPr>
        <p:spPr>
          <a:xfrm>
            <a:off x="3276092" y="1728174"/>
            <a:ext cx="0" cy="386080"/>
          </a:xfrm>
          <a:custGeom>
            <a:avLst/>
            <a:gdLst/>
            <a:ahLst/>
            <a:cxnLst/>
            <a:rect l="l" t="t" r="r" b="b"/>
            <a:pathLst>
              <a:path h="386080">
                <a:moveTo>
                  <a:pt x="0" y="0"/>
                </a:moveTo>
                <a:lnTo>
                  <a:pt x="0" y="385571"/>
                </a:lnTo>
              </a:path>
            </a:pathLst>
          </a:custGeom>
          <a:ln w="3175">
            <a:solidFill>
              <a:srgbClr val="000000"/>
            </a:solidFill>
          </a:ln>
        </p:spPr>
        <p:txBody>
          <a:bodyPr wrap="square" lIns="0" tIns="0" rIns="0" bIns="0" rtlCol="0"/>
          <a:lstStyle/>
          <a:p>
            <a:endParaRPr/>
          </a:p>
        </p:txBody>
      </p:sp>
      <p:sp>
        <p:nvSpPr>
          <p:cNvPr id="20" name="object 20"/>
          <p:cNvSpPr/>
          <p:nvPr/>
        </p:nvSpPr>
        <p:spPr>
          <a:xfrm>
            <a:off x="3276092" y="2113746"/>
            <a:ext cx="182245" cy="0"/>
          </a:xfrm>
          <a:custGeom>
            <a:avLst/>
            <a:gdLst/>
            <a:ahLst/>
            <a:cxnLst/>
            <a:rect l="l" t="t" r="r" b="b"/>
            <a:pathLst>
              <a:path w="182244">
                <a:moveTo>
                  <a:pt x="0" y="0"/>
                </a:moveTo>
                <a:lnTo>
                  <a:pt x="182118" y="0"/>
                </a:lnTo>
              </a:path>
            </a:pathLst>
          </a:custGeom>
          <a:ln w="3175">
            <a:solidFill>
              <a:srgbClr val="000000"/>
            </a:solidFill>
          </a:ln>
        </p:spPr>
        <p:txBody>
          <a:bodyPr wrap="square" lIns="0" tIns="0" rIns="0" bIns="0" rtlCol="0"/>
          <a:lstStyle/>
          <a:p>
            <a:endParaRPr/>
          </a:p>
        </p:txBody>
      </p:sp>
      <p:sp>
        <p:nvSpPr>
          <p:cNvPr id="21" name="object 21"/>
          <p:cNvSpPr/>
          <p:nvPr/>
        </p:nvSpPr>
        <p:spPr>
          <a:xfrm>
            <a:off x="3276092" y="1728174"/>
            <a:ext cx="182245" cy="0"/>
          </a:xfrm>
          <a:custGeom>
            <a:avLst/>
            <a:gdLst/>
            <a:ahLst/>
            <a:cxnLst/>
            <a:rect l="l" t="t" r="r" b="b"/>
            <a:pathLst>
              <a:path w="182244">
                <a:moveTo>
                  <a:pt x="182118" y="0"/>
                </a:moveTo>
                <a:lnTo>
                  <a:pt x="0" y="0"/>
                </a:lnTo>
              </a:path>
            </a:pathLst>
          </a:custGeom>
          <a:ln w="3175">
            <a:solidFill>
              <a:srgbClr val="000000"/>
            </a:solidFill>
          </a:ln>
        </p:spPr>
        <p:txBody>
          <a:bodyPr wrap="square" lIns="0" tIns="0" rIns="0" bIns="0" rtlCol="0"/>
          <a:lstStyle/>
          <a:p>
            <a:endParaRPr/>
          </a:p>
        </p:txBody>
      </p:sp>
      <p:sp>
        <p:nvSpPr>
          <p:cNvPr id="22" name="object 22"/>
          <p:cNvSpPr/>
          <p:nvPr/>
        </p:nvSpPr>
        <p:spPr>
          <a:xfrm>
            <a:off x="3276092" y="1920960"/>
            <a:ext cx="182245" cy="0"/>
          </a:xfrm>
          <a:custGeom>
            <a:avLst/>
            <a:gdLst/>
            <a:ahLst/>
            <a:cxnLst/>
            <a:rect l="l" t="t" r="r" b="b"/>
            <a:pathLst>
              <a:path w="182244">
                <a:moveTo>
                  <a:pt x="0" y="0"/>
                </a:moveTo>
                <a:lnTo>
                  <a:pt x="182118" y="0"/>
                </a:lnTo>
              </a:path>
            </a:pathLst>
          </a:custGeom>
          <a:ln w="3175">
            <a:solidFill>
              <a:srgbClr val="000000"/>
            </a:solidFill>
          </a:ln>
        </p:spPr>
        <p:txBody>
          <a:bodyPr wrap="square" lIns="0" tIns="0" rIns="0" bIns="0" rtlCol="0"/>
          <a:lstStyle/>
          <a:p>
            <a:endParaRPr/>
          </a:p>
        </p:txBody>
      </p:sp>
      <p:sp>
        <p:nvSpPr>
          <p:cNvPr id="23" name="object 23"/>
          <p:cNvSpPr/>
          <p:nvPr/>
        </p:nvSpPr>
        <p:spPr>
          <a:xfrm>
            <a:off x="3276092" y="1909531"/>
            <a:ext cx="16510" cy="11430"/>
          </a:xfrm>
          <a:custGeom>
            <a:avLst/>
            <a:gdLst/>
            <a:ahLst/>
            <a:cxnLst/>
            <a:rect l="l" t="t" r="r" b="b"/>
            <a:pathLst>
              <a:path w="16510" h="11430">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24" name="object 24"/>
          <p:cNvSpPr/>
          <p:nvPr/>
        </p:nvSpPr>
        <p:spPr>
          <a:xfrm>
            <a:off x="3276092" y="1909531"/>
            <a:ext cx="16510" cy="11430"/>
          </a:xfrm>
          <a:custGeom>
            <a:avLst/>
            <a:gdLst/>
            <a:ahLst/>
            <a:cxnLst/>
            <a:rect l="l" t="t" r="r" b="b"/>
            <a:pathLst>
              <a:path w="16510" h="11430">
                <a:moveTo>
                  <a:pt x="16001" y="11429"/>
                </a:moveTo>
                <a:lnTo>
                  <a:pt x="11430" y="0"/>
                </a:lnTo>
                <a:lnTo>
                  <a:pt x="0" y="11429"/>
                </a:lnTo>
                <a:lnTo>
                  <a:pt x="16001" y="11429"/>
                </a:lnTo>
              </a:path>
            </a:pathLst>
          </a:custGeom>
          <a:ln w="3175">
            <a:solidFill>
              <a:srgbClr val="000000"/>
            </a:solidFill>
          </a:ln>
        </p:spPr>
        <p:txBody>
          <a:bodyPr wrap="square" lIns="0" tIns="0" rIns="0" bIns="0" rtlCol="0"/>
          <a:lstStyle/>
          <a:p>
            <a:endParaRPr/>
          </a:p>
        </p:txBody>
      </p:sp>
      <p:sp>
        <p:nvSpPr>
          <p:cNvPr id="25" name="object 25"/>
          <p:cNvSpPr/>
          <p:nvPr/>
        </p:nvSpPr>
        <p:spPr>
          <a:xfrm>
            <a:off x="3276092" y="1904959"/>
            <a:ext cx="11430" cy="16510"/>
          </a:xfrm>
          <a:custGeom>
            <a:avLst/>
            <a:gdLst/>
            <a:ahLst/>
            <a:cxnLst/>
            <a:rect l="l" t="t" r="r" b="b"/>
            <a:pathLst>
              <a:path w="11430" h="16509">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26" name="object 26"/>
          <p:cNvSpPr/>
          <p:nvPr/>
        </p:nvSpPr>
        <p:spPr>
          <a:xfrm>
            <a:off x="3276092" y="1904959"/>
            <a:ext cx="11430" cy="16510"/>
          </a:xfrm>
          <a:custGeom>
            <a:avLst/>
            <a:gdLst/>
            <a:ahLst/>
            <a:cxnLst/>
            <a:rect l="l" t="t" r="r" b="b"/>
            <a:pathLst>
              <a:path w="11430" h="16509">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27" name="object 27"/>
          <p:cNvSpPr/>
          <p:nvPr/>
        </p:nvSpPr>
        <p:spPr>
          <a:xfrm>
            <a:off x="3264662" y="1904959"/>
            <a:ext cx="11430" cy="16510"/>
          </a:xfrm>
          <a:custGeom>
            <a:avLst/>
            <a:gdLst/>
            <a:ahLst/>
            <a:cxnLst/>
            <a:rect l="l" t="t" r="r" b="b"/>
            <a:pathLst>
              <a:path w="11430" h="16509">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28" name="object 28"/>
          <p:cNvSpPr/>
          <p:nvPr/>
        </p:nvSpPr>
        <p:spPr>
          <a:xfrm>
            <a:off x="3264662" y="1904959"/>
            <a:ext cx="11430" cy="16510"/>
          </a:xfrm>
          <a:custGeom>
            <a:avLst/>
            <a:gdLst/>
            <a:ahLst/>
            <a:cxnLst/>
            <a:rect l="l" t="t" r="r" b="b"/>
            <a:pathLst>
              <a:path w="11430" h="16509">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29" name="object 29"/>
          <p:cNvSpPr/>
          <p:nvPr/>
        </p:nvSpPr>
        <p:spPr>
          <a:xfrm>
            <a:off x="3260090" y="1909531"/>
            <a:ext cx="16510" cy="11430"/>
          </a:xfrm>
          <a:custGeom>
            <a:avLst/>
            <a:gdLst/>
            <a:ahLst/>
            <a:cxnLst/>
            <a:rect l="l" t="t" r="r" b="b"/>
            <a:pathLst>
              <a:path w="16510" h="11430">
                <a:moveTo>
                  <a:pt x="4571" y="0"/>
                </a:moveTo>
                <a:lnTo>
                  <a:pt x="0" y="11429"/>
                </a:lnTo>
                <a:lnTo>
                  <a:pt x="16001" y="11429"/>
                </a:lnTo>
                <a:lnTo>
                  <a:pt x="4571" y="0"/>
                </a:lnTo>
                <a:close/>
              </a:path>
            </a:pathLst>
          </a:custGeom>
          <a:solidFill>
            <a:srgbClr val="000000"/>
          </a:solidFill>
        </p:spPr>
        <p:txBody>
          <a:bodyPr wrap="square" lIns="0" tIns="0" rIns="0" bIns="0" rtlCol="0"/>
          <a:lstStyle/>
          <a:p>
            <a:endParaRPr/>
          </a:p>
        </p:txBody>
      </p:sp>
      <p:sp>
        <p:nvSpPr>
          <p:cNvPr id="30" name="object 30"/>
          <p:cNvSpPr/>
          <p:nvPr/>
        </p:nvSpPr>
        <p:spPr>
          <a:xfrm>
            <a:off x="3260090" y="1909531"/>
            <a:ext cx="16510" cy="11430"/>
          </a:xfrm>
          <a:custGeom>
            <a:avLst/>
            <a:gdLst/>
            <a:ahLst/>
            <a:cxnLst/>
            <a:rect l="l" t="t" r="r" b="b"/>
            <a:pathLst>
              <a:path w="16510" h="11430">
                <a:moveTo>
                  <a:pt x="4571" y="0"/>
                </a:moveTo>
                <a:lnTo>
                  <a:pt x="0" y="11429"/>
                </a:lnTo>
                <a:lnTo>
                  <a:pt x="16001" y="11429"/>
                </a:lnTo>
                <a:lnTo>
                  <a:pt x="4571" y="0"/>
                </a:lnTo>
              </a:path>
            </a:pathLst>
          </a:custGeom>
          <a:ln w="3175">
            <a:solidFill>
              <a:srgbClr val="000000"/>
            </a:solidFill>
          </a:ln>
        </p:spPr>
        <p:txBody>
          <a:bodyPr wrap="square" lIns="0" tIns="0" rIns="0" bIns="0" rtlCol="0"/>
          <a:lstStyle/>
          <a:p>
            <a:endParaRPr/>
          </a:p>
        </p:txBody>
      </p:sp>
      <p:sp>
        <p:nvSpPr>
          <p:cNvPr id="31" name="object 31"/>
          <p:cNvSpPr/>
          <p:nvPr/>
        </p:nvSpPr>
        <p:spPr>
          <a:xfrm>
            <a:off x="3260090" y="1920960"/>
            <a:ext cx="16510" cy="11430"/>
          </a:xfrm>
          <a:custGeom>
            <a:avLst/>
            <a:gdLst/>
            <a:ahLst/>
            <a:cxnLst/>
            <a:rect l="l" t="t" r="r" b="b"/>
            <a:pathLst>
              <a:path w="16510" h="11430">
                <a:moveTo>
                  <a:pt x="16001" y="0"/>
                </a:moveTo>
                <a:lnTo>
                  <a:pt x="0" y="0"/>
                </a:lnTo>
                <a:lnTo>
                  <a:pt x="4571" y="11429"/>
                </a:lnTo>
                <a:lnTo>
                  <a:pt x="16001" y="0"/>
                </a:lnTo>
                <a:close/>
              </a:path>
            </a:pathLst>
          </a:custGeom>
          <a:solidFill>
            <a:srgbClr val="000000"/>
          </a:solidFill>
        </p:spPr>
        <p:txBody>
          <a:bodyPr wrap="square" lIns="0" tIns="0" rIns="0" bIns="0" rtlCol="0"/>
          <a:lstStyle/>
          <a:p>
            <a:endParaRPr/>
          </a:p>
        </p:txBody>
      </p:sp>
      <p:sp>
        <p:nvSpPr>
          <p:cNvPr id="32" name="object 32"/>
          <p:cNvSpPr/>
          <p:nvPr/>
        </p:nvSpPr>
        <p:spPr>
          <a:xfrm>
            <a:off x="3260090" y="1920960"/>
            <a:ext cx="16510" cy="11430"/>
          </a:xfrm>
          <a:custGeom>
            <a:avLst/>
            <a:gdLst/>
            <a:ahLst/>
            <a:cxnLst/>
            <a:rect l="l" t="t" r="r" b="b"/>
            <a:pathLst>
              <a:path w="16510" h="11430">
                <a:moveTo>
                  <a:pt x="0" y="0"/>
                </a:moveTo>
                <a:lnTo>
                  <a:pt x="4571" y="11429"/>
                </a:lnTo>
                <a:lnTo>
                  <a:pt x="16001" y="0"/>
                </a:lnTo>
                <a:lnTo>
                  <a:pt x="0" y="0"/>
                </a:lnTo>
              </a:path>
            </a:pathLst>
          </a:custGeom>
          <a:ln w="3175">
            <a:solidFill>
              <a:srgbClr val="000000"/>
            </a:solidFill>
          </a:ln>
        </p:spPr>
        <p:txBody>
          <a:bodyPr wrap="square" lIns="0" tIns="0" rIns="0" bIns="0" rtlCol="0"/>
          <a:lstStyle/>
          <a:p>
            <a:endParaRPr/>
          </a:p>
        </p:txBody>
      </p:sp>
      <p:sp>
        <p:nvSpPr>
          <p:cNvPr id="33" name="object 33"/>
          <p:cNvSpPr/>
          <p:nvPr/>
        </p:nvSpPr>
        <p:spPr>
          <a:xfrm>
            <a:off x="3264662" y="1920960"/>
            <a:ext cx="11430" cy="16510"/>
          </a:xfrm>
          <a:custGeom>
            <a:avLst/>
            <a:gdLst/>
            <a:ahLst/>
            <a:cxnLst/>
            <a:rect l="l" t="t" r="r" b="b"/>
            <a:pathLst>
              <a:path w="11430" h="16509">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34" name="object 34"/>
          <p:cNvSpPr/>
          <p:nvPr/>
        </p:nvSpPr>
        <p:spPr>
          <a:xfrm>
            <a:off x="3264662" y="1920960"/>
            <a:ext cx="11430" cy="16510"/>
          </a:xfrm>
          <a:custGeom>
            <a:avLst/>
            <a:gdLst/>
            <a:ahLst/>
            <a:cxnLst/>
            <a:rect l="l" t="t" r="r" b="b"/>
            <a:pathLst>
              <a:path w="11430" h="16509">
                <a:moveTo>
                  <a:pt x="0" y="11429"/>
                </a:moveTo>
                <a:lnTo>
                  <a:pt x="11430" y="16001"/>
                </a:lnTo>
                <a:lnTo>
                  <a:pt x="11430" y="0"/>
                </a:lnTo>
                <a:lnTo>
                  <a:pt x="0" y="11429"/>
                </a:lnTo>
              </a:path>
            </a:pathLst>
          </a:custGeom>
          <a:ln w="3175">
            <a:solidFill>
              <a:srgbClr val="000000"/>
            </a:solidFill>
          </a:ln>
        </p:spPr>
        <p:txBody>
          <a:bodyPr wrap="square" lIns="0" tIns="0" rIns="0" bIns="0" rtlCol="0"/>
          <a:lstStyle/>
          <a:p>
            <a:endParaRPr/>
          </a:p>
        </p:txBody>
      </p:sp>
      <p:sp>
        <p:nvSpPr>
          <p:cNvPr id="35" name="object 35"/>
          <p:cNvSpPr/>
          <p:nvPr/>
        </p:nvSpPr>
        <p:spPr>
          <a:xfrm>
            <a:off x="3276092" y="1920960"/>
            <a:ext cx="11430" cy="16510"/>
          </a:xfrm>
          <a:custGeom>
            <a:avLst/>
            <a:gdLst/>
            <a:ahLst/>
            <a:cxnLst/>
            <a:rect l="l" t="t" r="r" b="b"/>
            <a:pathLst>
              <a:path w="11430"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36" name="object 36"/>
          <p:cNvSpPr/>
          <p:nvPr/>
        </p:nvSpPr>
        <p:spPr>
          <a:xfrm>
            <a:off x="3276092" y="1920960"/>
            <a:ext cx="11430" cy="16510"/>
          </a:xfrm>
          <a:custGeom>
            <a:avLst/>
            <a:gdLst/>
            <a:ahLst/>
            <a:cxnLst/>
            <a:rect l="l" t="t" r="r" b="b"/>
            <a:pathLst>
              <a:path w="11430"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37" name="object 37"/>
          <p:cNvSpPr/>
          <p:nvPr/>
        </p:nvSpPr>
        <p:spPr>
          <a:xfrm>
            <a:off x="3276092" y="1920960"/>
            <a:ext cx="16510" cy="11430"/>
          </a:xfrm>
          <a:custGeom>
            <a:avLst/>
            <a:gdLst/>
            <a:ahLst/>
            <a:cxnLst/>
            <a:rect l="l" t="t" r="r" b="b"/>
            <a:pathLst>
              <a:path w="16510" h="11430">
                <a:moveTo>
                  <a:pt x="16001" y="0"/>
                </a:moveTo>
                <a:lnTo>
                  <a:pt x="0" y="0"/>
                </a:lnTo>
                <a:lnTo>
                  <a:pt x="11430" y="11429"/>
                </a:lnTo>
                <a:lnTo>
                  <a:pt x="16001" y="0"/>
                </a:lnTo>
                <a:close/>
              </a:path>
            </a:pathLst>
          </a:custGeom>
          <a:solidFill>
            <a:srgbClr val="000000"/>
          </a:solidFill>
        </p:spPr>
        <p:txBody>
          <a:bodyPr wrap="square" lIns="0" tIns="0" rIns="0" bIns="0" rtlCol="0"/>
          <a:lstStyle/>
          <a:p>
            <a:endParaRPr/>
          </a:p>
        </p:txBody>
      </p:sp>
      <p:sp>
        <p:nvSpPr>
          <p:cNvPr id="38" name="object 38"/>
          <p:cNvSpPr/>
          <p:nvPr/>
        </p:nvSpPr>
        <p:spPr>
          <a:xfrm>
            <a:off x="3276092" y="1920960"/>
            <a:ext cx="16510" cy="11430"/>
          </a:xfrm>
          <a:custGeom>
            <a:avLst/>
            <a:gdLst/>
            <a:ahLst/>
            <a:cxnLst/>
            <a:rect l="l" t="t" r="r" b="b"/>
            <a:pathLst>
              <a:path w="16510" h="11430">
                <a:moveTo>
                  <a:pt x="11430" y="11429"/>
                </a:moveTo>
                <a:lnTo>
                  <a:pt x="16001" y="0"/>
                </a:lnTo>
                <a:lnTo>
                  <a:pt x="0" y="0"/>
                </a:lnTo>
                <a:lnTo>
                  <a:pt x="11430" y="11429"/>
                </a:lnTo>
              </a:path>
            </a:pathLst>
          </a:custGeom>
          <a:ln w="3175">
            <a:solidFill>
              <a:srgbClr val="000000"/>
            </a:solidFill>
          </a:ln>
        </p:spPr>
        <p:txBody>
          <a:bodyPr wrap="square" lIns="0" tIns="0" rIns="0" bIns="0" rtlCol="0"/>
          <a:lstStyle/>
          <a:p>
            <a:endParaRPr/>
          </a:p>
        </p:txBody>
      </p:sp>
      <p:sp>
        <p:nvSpPr>
          <p:cNvPr id="39" name="object 39"/>
          <p:cNvSpPr txBox="1"/>
          <p:nvPr/>
        </p:nvSpPr>
        <p:spPr>
          <a:xfrm>
            <a:off x="3426459" y="3537719"/>
            <a:ext cx="509905" cy="240029"/>
          </a:xfrm>
          <a:prstGeom prst="rect">
            <a:avLst/>
          </a:prstGeom>
        </p:spPr>
        <p:txBody>
          <a:bodyPr vert="horz" wrap="square" lIns="0" tIns="13335" rIns="0" bIns="0" rtlCol="0">
            <a:spAutoFit/>
          </a:bodyPr>
          <a:lstStyle/>
          <a:p>
            <a:pPr marL="17145" marR="5080" indent="-5080">
              <a:lnSpc>
                <a:spcPct val="100000"/>
              </a:lnSpc>
              <a:spcBef>
                <a:spcPts val="105"/>
              </a:spcBef>
            </a:pPr>
            <a:r>
              <a:rPr sz="700" dirty="0">
                <a:latin typeface="Arial"/>
                <a:cs typeface="Arial"/>
              </a:rPr>
              <a:t>PUESTA A  TIERRA</a:t>
            </a:r>
            <a:r>
              <a:rPr sz="700" spc="-60" dirty="0">
                <a:latin typeface="Arial"/>
                <a:cs typeface="Arial"/>
              </a:rPr>
              <a:t> </a:t>
            </a:r>
            <a:r>
              <a:rPr sz="700" dirty="0">
                <a:latin typeface="Arial"/>
                <a:cs typeface="Arial"/>
              </a:rPr>
              <a:t>DE</a:t>
            </a:r>
            <a:endParaRPr sz="700">
              <a:latin typeface="Arial"/>
              <a:cs typeface="Arial"/>
            </a:endParaRPr>
          </a:p>
        </p:txBody>
      </p:sp>
      <p:sp>
        <p:nvSpPr>
          <p:cNvPr id="40" name="object 40"/>
          <p:cNvSpPr txBox="1"/>
          <p:nvPr/>
        </p:nvSpPr>
        <p:spPr>
          <a:xfrm>
            <a:off x="3426459" y="3767846"/>
            <a:ext cx="86550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PROTECCIÓN    </a:t>
            </a:r>
            <a:r>
              <a:rPr sz="700" spc="-15" dirty="0">
                <a:latin typeface="Arial"/>
                <a:cs typeface="Arial"/>
              </a:rPr>
              <a:t> </a:t>
            </a:r>
            <a:r>
              <a:rPr sz="700" u="sng" dirty="0">
                <a:uFill>
                  <a:solidFill>
                    <a:srgbClr val="000000"/>
                  </a:solidFill>
                </a:uFill>
                <a:latin typeface="Arial"/>
                <a:cs typeface="Arial"/>
              </a:rPr>
              <a:t> </a:t>
            </a:r>
            <a:r>
              <a:rPr sz="700" u="sng" spc="-45" dirty="0">
                <a:uFill>
                  <a:solidFill>
                    <a:srgbClr val="000000"/>
                  </a:solidFill>
                </a:uFill>
                <a:latin typeface="Arial"/>
                <a:cs typeface="Arial"/>
              </a:rPr>
              <a:t> </a:t>
            </a:r>
            <a:endParaRPr sz="700">
              <a:latin typeface="Arial"/>
              <a:cs typeface="Arial"/>
            </a:endParaRPr>
          </a:p>
        </p:txBody>
      </p:sp>
      <p:sp>
        <p:nvSpPr>
          <p:cNvPr id="41" name="object 41"/>
          <p:cNvSpPr/>
          <p:nvPr/>
        </p:nvSpPr>
        <p:spPr>
          <a:xfrm>
            <a:off x="4141724" y="3858726"/>
            <a:ext cx="156210" cy="0"/>
          </a:xfrm>
          <a:custGeom>
            <a:avLst/>
            <a:gdLst/>
            <a:ahLst/>
            <a:cxnLst/>
            <a:rect l="l" t="t" r="r" b="b"/>
            <a:pathLst>
              <a:path w="156210">
                <a:moveTo>
                  <a:pt x="156210" y="0"/>
                </a:moveTo>
                <a:lnTo>
                  <a:pt x="0" y="0"/>
                </a:lnTo>
              </a:path>
            </a:pathLst>
          </a:custGeom>
          <a:ln w="3175">
            <a:solidFill>
              <a:srgbClr val="000000"/>
            </a:solidFill>
          </a:ln>
        </p:spPr>
        <p:txBody>
          <a:bodyPr wrap="square" lIns="0" tIns="0" rIns="0" bIns="0" rtlCol="0"/>
          <a:lstStyle/>
          <a:p>
            <a:endParaRPr/>
          </a:p>
        </p:txBody>
      </p:sp>
      <p:sp>
        <p:nvSpPr>
          <p:cNvPr id="42" name="object 42"/>
          <p:cNvSpPr/>
          <p:nvPr/>
        </p:nvSpPr>
        <p:spPr>
          <a:xfrm>
            <a:off x="4220209" y="2305770"/>
            <a:ext cx="0" cy="1263015"/>
          </a:xfrm>
          <a:custGeom>
            <a:avLst/>
            <a:gdLst/>
            <a:ahLst/>
            <a:cxnLst/>
            <a:rect l="l" t="t" r="r" b="b"/>
            <a:pathLst>
              <a:path h="1263014">
                <a:moveTo>
                  <a:pt x="0" y="0"/>
                </a:moveTo>
                <a:lnTo>
                  <a:pt x="0" y="1262634"/>
                </a:lnTo>
              </a:path>
            </a:pathLst>
          </a:custGeom>
          <a:ln w="3175">
            <a:solidFill>
              <a:srgbClr val="000000"/>
            </a:solidFill>
          </a:ln>
        </p:spPr>
        <p:txBody>
          <a:bodyPr wrap="square" lIns="0" tIns="0" rIns="0" bIns="0" rtlCol="0"/>
          <a:lstStyle/>
          <a:p>
            <a:endParaRPr/>
          </a:p>
        </p:txBody>
      </p:sp>
      <p:sp>
        <p:nvSpPr>
          <p:cNvPr id="43" name="object 43"/>
          <p:cNvSpPr/>
          <p:nvPr/>
        </p:nvSpPr>
        <p:spPr>
          <a:xfrm>
            <a:off x="4180586" y="3896826"/>
            <a:ext cx="79375" cy="0"/>
          </a:xfrm>
          <a:custGeom>
            <a:avLst/>
            <a:gdLst/>
            <a:ahLst/>
            <a:cxnLst/>
            <a:rect l="l" t="t" r="r" b="b"/>
            <a:pathLst>
              <a:path w="79375">
                <a:moveTo>
                  <a:pt x="79248" y="0"/>
                </a:moveTo>
                <a:lnTo>
                  <a:pt x="0" y="0"/>
                </a:lnTo>
              </a:path>
            </a:pathLst>
          </a:custGeom>
          <a:ln w="3175">
            <a:solidFill>
              <a:srgbClr val="000000"/>
            </a:solidFill>
          </a:ln>
        </p:spPr>
        <p:txBody>
          <a:bodyPr wrap="square" lIns="0" tIns="0" rIns="0" bIns="0" rtlCol="0"/>
          <a:lstStyle/>
          <a:p>
            <a:endParaRPr/>
          </a:p>
        </p:txBody>
      </p:sp>
      <p:sp>
        <p:nvSpPr>
          <p:cNvPr id="44" name="object 44"/>
          <p:cNvSpPr/>
          <p:nvPr/>
        </p:nvSpPr>
        <p:spPr>
          <a:xfrm>
            <a:off x="4199636" y="3916638"/>
            <a:ext cx="40640" cy="0"/>
          </a:xfrm>
          <a:custGeom>
            <a:avLst/>
            <a:gdLst/>
            <a:ahLst/>
            <a:cxnLst/>
            <a:rect l="l" t="t" r="r" b="b"/>
            <a:pathLst>
              <a:path w="40639">
                <a:moveTo>
                  <a:pt x="40386" y="0"/>
                </a:moveTo>
                <a:lnTo>
                  <a:pt x="0" y="0"/>
                </a:lnTo>
              </a:path>
            </a:pathLst>
          </a:custGeom>
          <a:ln w="3175">
            <a:solidFill>
              <a:srgbClr val="000000"/>
            </a:solidFill>
          </a:ln>
        </p:spPr>
        <p:txBody>
          <a:bodyPr wrap="square" lIns="0" tIns="0" rIns="0" bIns="0" rtlCol="0"/>
          <a:lstStyle/>
          <a:p>
            <a:endParaRPr/>
          </a:p>
        </p:txBody>
      </p:sp>
      <p:sp>
        <p:nvSpPr>
          <p:cNvPr id="45" name="object 45"/>
          <p:cNvSpPr/>
          <p:nvPr/>
        </p:nvSpPr>
        <p:spPr>
          <a:xfrm>
            <a:off x="4218686" y="3935688"/>
            <a:ext cx="2540" cy="0"/>
          </a:xfrm>
          <a:custGeom>
            <a:avLst/>
            <a:gdLst/>
            <a:ahLst/>
            <a:cxnLst/>
            <a:rect l="l" t="t" r="r" b="b"/>
            <a:pathLst>
              <a:path w="2539">
                <a:moveTo>
                  <a:pt x="2286" y="0"/>
                </a:moveTo>
                <a:lnTo>
                  <a:pt x="0" y="0"/>
                </a:lnTo>
              </a:path>
            </a:pathLst>
          </a:custGeom>
          <a:ln w="3175">
            <a:solidFill>
              <a:srgbClr val="000000"/>
            </a:solidFill>
          </a:ln>
        </p:spPr>
        <p:txBody>
          <a:bodyPr wrap="square" lIns="0" tIns="0" rIns="0" bIns="0" rtlCol="0"/>
          <a:lstStyle/>
          <a:p>
            <a:endParaRPr/>
          </a:p>
        </p:txBody>
      </p:sp>
      <p:sp>
        <p:nvSpPr>
          <p:cNvPr id="46" name="object 46"/>
          <p:cNvSpPr/>
          <p:nvPr/>
        </p:nvSpPr>
        <p:spPr>
          <a:xfrm>
            <a:off x="4380992" y="2222712"/>
            <a:ext cx="97155" cy="167005"/>
          </a:xfrm>
          <a:custGeom>
            <a:avLst/>
            <a:gdLst/>
            <a:ahLst/>
            <a:cxnLst/>
            <a:rect l="l" t="t" r="r" b="b"/>
            <a:pathLst>
              <a:path w="97154" h="167005">
                <a:moveTo>
                  <a:pt x="0" y="166877"/>
                </a:moveTo>
                <a:lnTo>
                  <a:pt x="96774" y="0"/>
                </a:lnTo>
              </a:path>
            </a:pathLst>
          </a:custGeom>
          <a:ln w="3175">
            <a:solidFill>
              <a:srgbClr val="000000"/>
            </a:solidFill>
          </a:ln>
        </p:spPr>
        <p:txBody>
          <a:bodyPr wrap="square" lIns="0" tIns="0" rIns="0" bIns="0" rtlCol="0"/>
          <a:lstStyle/>
          <a:p>
            <a:endParaRPr/>
          </a:p>
        </p:txBody>
      </p:sp>
      <p:sp>
        <p:nvSpPr>
          <p:cNvPr id="47" name="object 47"/>
          <p:cNvSpPr/>
          <p:nvPr/>
        </p:nvSpPr>
        <p:spPr>
          <a:xfrm>
            <a:off x="4445000" y="2222712"/>
            <a:ext cx="66040" cy="0"/>
          </a:xfrm>
          <a:custGeom>
            <a:avLst/>
            <a:gdLst/>
            <a:ahLst/>
            <a:cxnLst/>
            <a:rect l="l" t="t" r="r" b="b"/>
            <a:pathLst>
              <a:path w="66039">
                <a:moveTo>
                  <a:pt x="0" y="0"/>
                </a:moveTo>
                <a:lnTo>
                  <a:pt x="65531" y="0"/>
                </a:lnTo>
              </a:path>
            </a:pathLst>
          </a:custGeom>
          <a:ln w="3175">
            <a:solidFill>
              <a:srgbClr val="000000"/>
            </a:solidFill>
          </a:ln>
        </p:spPr>
        <p:txBody>
          <a:bodyPr wrap="square" lIns="0" tIns="0" rIns="0" bIns="0" rtlCol="0"/>
          <a:lstStyle/>
          <a:p>
            <a:endParaRPr/>
          </a:p>
        </p:txBody>
      </p:sp>
      <p:sp>
        <p:nvSpPr>
          <p:cNvPr id="48" name="object 48"/>
          <p:cNvSpPr/>
          <p:nvPr/>
        </p:nvSpPr>
        <p:spPr>
          <a:xfrm>
            <a:off x="5506465" y="2701249"/>
            <a:ext cx="0" cy="436880"/>
          </a:xfrm>
          <a:custGeom>
            <a:avLst/>
            <a:gdLst/>
            <a:ahLst/>
            <a:cxnLst/>
            <a:rect l="l" t="t" r="r" b="b"/>
            <a:pathLst>
              <a:path h="436880">
                <a:moveTo>
                  <a:pt x="0" y="0"/>
                </a:moveTo>
                <a:lnTo>
                  <a:pt x="0" y="436625"/>
                </a:lnTo>
              </a:path>
            </a:pathLst>
          </a:custGeom>
          <a:ln w="3175">
            <a:solidFill>
              <a:srgbClr val="000000"/>
            </a:solidFill>
          </a:ln>
        </p:spPr>
        <p:txBody>
          <a:bodyPr wrap="square" lIns="0" tIns="0" rIns="0" bIns="0" rtlCol="0"/>
          <a:lstStyle/>
          <a:p>
            <a:endParaRPr/>
          </a:p>
        </p:txBody>
      </p:sp>
      <p:sp>
        <p:nvSpPr>
          <p:cNvPr id="49" name="object 49"/>
          <p:cNvSpPr/>
          <p:nvPr/>
        </p:nvSpPr>
        <p:spPr>
          <a:xfrm>
            <a:off x="4722368" y="2701249"/>
            <a:ext cx="0" cy="436880"/>
          </a:xfrm>
          <a:custGeom>
            <a:avLst/>
            <a:gdLst/>
            <a:ahLst/>
            <a:cxnLst/>
            <a:rect l="l" t="t" r="r" b="b"/>
            <a:pathLst>
              <a:path h="436880">
                <a:moveTo>
                  <a:pt x="0" y="436625"/>
                </a:moveTo>
                <a:lnTo>
                  <a:pt x="0" y="0"/>
                </a:lnTo>
              </a:path>
            </a:pathLst>
          </a:custGeom>
          <a:ln w="3175">
            <a:solidFill>
              <a:srgbClr val="000000"/>
            </a:solidFill>
          </a:ln>
        </p:spPr>
        <p:txBody>
          <a:bodyPr wrap="square" lIns="0" tIns="0" rIns="0" bIns="0" rtlCol="0"/>
          <a:lstStyle/>
          <a:p>
            <a:endParaRPr/>
          </a:p>
        </p:txBody>
      </p:sp>
      <p:sp>
        <p:nvSpPr>
          <p:cNvPr id="50" name="object 50"/>
          <p:cNvSpPr/>
          <p:nvPr/>
        </p:nvSpPr>
        <p:spPr>
          <a:xfrm>
            <a:off x="5345683" y="1716745"/>
            <a:ext cx="17145" cy="11430"/>
          </a:xfrm>
          <a:custGeom>
            <a:avLst/>
            <a:gdLst/>
            <a:ahLst/>
            <a:cxnLst/>
            <a:rect l="l" t="t" r="r" b="b"/>
            <a:pathLst>
              <a:path w="17145" h="11430">
                <a:moveTo>
                  <a:pt x="11430" y="0"/>
                </a:moveTo>
                <a:lnTo>
                  <a:pt x="0" y="11430"/>
                </a:lnTo>
                <a:lnTo>
                  <a:pt x="16763" y="11430"/>
                </a:lnTo>
                <a:lnTo>
                  <a:pt x="11430" y="0"/>
                </a:lnTo>
                <a:close/>
              </a:path>
            </a:pathLst>
          </a:custGeom>
          <a:solidFill>
            <a:srgbClr val="000000"/>
          </a:solidFill>
        </p:spPr>
        <p:txBody>
          <a:bodyPr wrap="square" lIns="0" tIns="0" rIns="0" bIns="0" rtlCol="0"/>
          <a:lstStyle/>
          <a:p>
            <a:endParaRPr/>
          </a:p>
        </p:txBody>
      </p:sp>
      <p:sp>
        <p:nvSpPr>
          <p:cNvPr id="51" name="object 51"/>
          <p:cNvSpPr/>
          <p:nvPr/>
        </p:nvSpPr>
        <p:spPr>
          <a:xfrm>
            <a:off x="5345683" y="1716745"/>
            <a:ext cx="17145" cy="11430"/>
          </a:xfrm>
          <a:custGeom>
            <a:avLst/>
            <a:gdLst/>
            <a:ahLst/>
            <a:cxnLst/>
            <a:rect l="l" t="t" r="r" b="b"/>
            <a:pathLst>
              <a:path w="17145" h="11430">
                <a:moveTo>
                  <a:pt x="16763" y="11430"/>
                </a:moveTo>
                <a:lnTo>
                  <a:pt x="11430" y="0"/>
                </a:lnTo>
                <a:lnTo>
                  <a:pt x="0" y="11430"/>
                </a:lnTo>
                <a:lnTo>
                  <a:pt x="16763" y="11430"/>
                </a:lnTo>
              </a:path>
            </a:pathLst>
          </a:custGeom>
          <a:ln w="3175">
            <a:solidFill>
              <a:srgbClr val="000000"/>
            </a:solidFill>
          </a:ln>
        </p:spPr>
        <p:txBody>
          <a:bodyPr wrap="square" lIns="0" tIns="0" rIns="0" bIns="0" rtlCol="0"/>
          <a:lstStyle/>
          <a:p>
            <a:endParaRPr/>
          </a:p>
        </p:txBody>
      </p:sp>
      <p:sp>
        <p:nvSpPr>
          <p:cNvPr id="52" name="object 52"/>
          <p:cNvSpPr/>
          <p:nvPr/>
        </p:nvSpPr>
        <p:spPr>
          <a:xfrm>
            <a:off x="5345683" y="1712173"/>
            <a:ext cx="11430" cy="16510"/>
          </a:xfrm>
          <a:custGeom>
            <a:avLst/>
            <a:gdLst/>
            <a:ahLst/>
            <a:cxnLst/>
            <a:rect l="l" t="t" r="r" b="b"/>
            <a:pathLst>
              <a:path w="11429" h="16509">
                <a:moveTo>
                  <a:pt x="0" y="0"/>
                </a:moveTo>
                <a:lnTo>
                  <a:pt x="0" y="16001"/>
                </a:lnTo>
                <a:lnTo>
                  <a:pt x="11430" y="4571"/>
                </a:lnTo>
                <a:lnTo>
                  <a:pt x="0" y="0"/>
                </a:lnTo>
                <a:close/>
              </a:path>
            </a:pathLst>
          </a:custGeom>
          <a:solidFill>
            <a:srgbClr val="000000"/>
          </a:solidFill>
        </p:spPr>
        <p:txBody>
          <a:bodyPr wrap="square" lIns="0" tIns="0" rIns="0" bIns="0" rtlCol="0"/>
          <a:lstStyle/>
          <a:p>
            <a:endParaRPr/>
          </a:p>
        </p:txBody>
      </p:sp>
      <p:sp>
        <p:nvSpPr>
          <p:cNvPr id="53" name="object 53"/>
          <p:cNvSpPr/>
          <p:nvPr/>
        </p:nvSpPr>
        <p:spPr>
          <a:xfrm>
            <a:off x="5345683" y="1712173"/>
            <a:ext cx="11430" cy="16510"/>
          </a:xfrm>
          <a:custGeom>
            <a:avLst/>
            <a:gdLst/>
            <a:ahLst/>
            <a:cxnLst/>
            <a:rect l="l" t="t" r="r" b="b"/>
            <a:pathLst>
              <a:path w="11429" h="16509">
                <a:moveTo>
                  <a:pt x="11430" y="4571"/>
                </a:moveTo>
                <a:lnTo>
                  <a:pt x="0" y="0"/>
                </a:lnTo>
                <a:lnTo>
                  <a:pt x="0" y="16001"/>
                </a:lnTo>
                <a:lnTo>
                  <a:pt x="11430" y="4571"/>
                </a:lnTo>
              </a:path>
            </a:pathLst>
          </a:custGeom>
          <a:ln w="3175">
            <a:solidFill>
              <a:srgbClr val="000000"/>
            </a:solidFill>
          </a:ln>
        </p:spPr>
        <p:txBody>
          <a:bodyPr wrap="square" lIns="0" tIns="0" rIns="0" bIns="0" rtlCol="0"/>
          <a:lstStyle/>
          <a:p>
            <a:endParaRPr/>
          </a:p>
        </p:txBody>
      </p:sp>
      <p:sp>
        <p:nvSpPr>
          <p:cNvPr id="54" name="object 54"/>
          <p:cNvSpPr/>
          <p:nvPr/>
        </p:nvSpPr>
        <p:spPr>
          <a:xfrm>
            <a:off x="5334253" y="1712173"/>
            <a:ext cx="11430" cy="16510"/>
          </a:xfrm>
          <a:custGeom>
            <a:avLst/>
            <a:gdLst/>
            <a:ahLst/>
            <a:cxnLst/>
            <a:rect l="l" t="t" r="r" b="b"/>
            <a:pathLst>
              <a:path w="11429" h="16509">
                <a:moveTo>
                  <a:pt x="11429" y="0"/>
                </a:moveTo>
                <a:lnTo>
                  <a:pt x="0" y="4571"/>
                </a:lnTo>
                <a:lnTo>
                  <a:pt x="11429" y="16001"/>
                </a:lnTo>
                <a:lnTo>
                  <a:pt x="11429" y="0"/>
                </a:lnTo>
                <a:close/>
              </a:path>
            </a:pathLst>
          </a:custGeom>
          <a:solidFill>
            <a:srgbClr val="000000"/>
          </a:solidFill>
        </p:spPr>
        <p:txBody>
          <a:bodyPr wrap="square" lIns="0" tIns="0" rIns="0" bIns="0" rtlCol="0"/>
          <a:lstStyle/>
          <a:p>
            <a:endParaRPr/>
          </a:p>
        </p:txBody>
      </p:sp>
      <p:sp>
        <p:nvSpPr>
          <p:cNvPr id="55" name="object 55"/>
          <p:cNvSpPr/>
          <p:nvPr/>
        </p:nvSpPr>
        <p:spPr>
          <a:xfrm>
            <a:off x="5334253" y="1712173"/>
            <a:ext cx="11430" cy="16510"/>
          </a:xfrm>
          <a:custGeom>
            <a:avLst/>
            <a:gdLst/>
            <a:ahLst/>
            <a:cxnLst/>
            <a:rect l="l" t="t" r="r" b="b"/>
            <a:pathLst>
              <a:path w="11429" h="16509">
                <a:moveTo>
                  <a:pt x="11429" y="0"/>
                </a:moveTo>
                <a:lnTo>
                  <a:pt x="0" y="4571"/>
                </a:lnTo>
                <a:lnTo>
                  <a:pt x="11429" y="16001"/>
                </a:lnTo>
                <a:lnTo>
                  <a:pt x="11429" y="0"/>
                </a:lnTo>
              </a:path>
            </a:pathLst>
          </a:custGeom>
          <a:ln w="3175">
            <a:solidFill>
              <a:srgbClr val="000000"/>
            </a:solidFill>
          </a:ln>
        </p:spPr>
        <p:txBody>
          <a:bodyPr wrap="square" lIns="0" tIns="0" rIns="0" bIns="0" rtlCol="0"/>
          <a:lstStyle/>
          <a:p>
            <a:endParaRPr/>
          </a:p>
        </p:txBody>
      </p:sp>
      <p:sp>
        <p:nvSpPr>
          <p:cNvPr id="56" name="object 56"/>
          <p:cNvSpPr/>
          <p:nvPr/>
        </p:nvSpPr>
        <p:spPr>
          <a:xfrm>
            <a:off x="5329682" y="1716745"/>
            <a:ext cx="16510" cy="11430"/>
          </a:xfrm>
          <a:custGeom>
            <a:avLst/>
            <a:gdLst/>
            <a:ahLst/>
            <a:cxnLst/>
            <a:rect l="l" t="t" r="r" b="b"/>
            <a:pathLst>
              <a:path w="16510" h="11430">
                <a:moveTo>
                  <a:pt x="4572" y="0"/>
                </a:moveTo>
                <a:lnTo>
                  <a:pt x="0" y="11430"/>
                </a:lnTo>
                <a:lnTo>
                  <a:pt x="16001" y="11430"/>
                </a:lnTo>
                <a:lnTo>
                  <a:pt x="4572" y="0"/>
                </a:lnTo>
                <a:close/>
              </a:path>
            </a:pathLst>
          </a:custGeom>
          <a:solidFill>
            <a:srgbClr val="000000"/>
          </a:solidFill>
        </p:spPr>
        <p:txBody>
          <a:bodyPr wrap="square" lIns="0" tIns="0" rIns="0" bIns="0" rtlCol="0"/>
          <a:lstStyle/>
          <a:p>
            <a:endParaRPr/>
          </a:p>
        </p:txBody>
      </p:sp>
      <p:sp>
        <p:nvSpPr>
          <p:cNvPr id="57" name="object 57"/>
          <p:cNvSpPr/>
          <p:nvPr/>
        </p:nvSpPr>
        <p:spPr>
          <a:xfrm>
            <a:off x="5329682" y="1716745"/>
            <a:ext cx="16510" cy="11430"/>
          </a:xfrm>
          <a:custGeom>
            <a:avLst/>
            <a:gdLst/>
            <a:ahLst/>
            <a:cxnLst/>
            <a:rect l="l" t="t" r="r" b="b"/>
            <a:pathLst>
              <a:path w="16510" h="11430">
                <a:moveTo>
                  <a:pt x="4572" y="0"/>
                </a:moveTo>
                <a:lnTo>
                  <a:pt x="0" y="11430"/>
                </a:lnTo>
                <a:lnTo>
                  <a:pt x="16001" y="11430"/>
                </a:lnTo>
                <a:lnTo>
                  <a:pt x="4572" y="0"/>
                </a:lnTo>
              </a:path>
            </a:pathLst>
          </a:custGeom>
          <a:ln w="3175">
            <a:solidFill>
              <a:srgbClr val="000000"/>
            </a:solidFill>
          </a:ln>
        </p:spPr>
        <p:txBody>
          <a:bodyPr wrap="square" lIns="0" tIns="0" rIns="0" bIns="0" rtlCol="0"/>
          <a:lstStyle/>
          <a:p>
            <a:endParaRPr/>
          </a:p>
        </p:txBody>
      </p:sp>
      <p:sp>
        <p:nvSpPr>
          <p:cNvPr id="58" name="object 58"/>
          <p:cNvSpPr/>
          <p:nvPr/>
        </p:nvSpPr>
        <p:spPr>
          <a:xfrm>
            <a:off x="5329682" y="1728174"/>
            <a:ext cx="16510" cy="11430"/>
          </a:xfrm>
          <a:custGeom>
            <a:avLst/>
            <a:gdLst/>
            <a:ahLst/>
            <a:cxnLst/>
            <a:rect l="l" t="t" r="r" b="b"/>
            <a:pathLst>
              <a:path w="16510" h="11430">
                <a:moveTo>
                  <a:pt x="16001" y="0"/>
                </a:moveTo>
                <a:lnTo>
                  <a:pt x="0" y="0"/>
                </a:lnTo>
                <a:lnTo>
                  <a:pt x="4572" y="11429"/>
                </a:lnTo>
                <a:lnTo>
                  <a:pt x="16001" y="0"/>
                </a:lnTo>
                <a:close/>
              </a:path>
            </a:pathLst>
          </a:custGeom>
          <a:solidFill>
            <a:srgbClr val="000000"/>
          </a:solidFill>
        </p:spPr>
        <p:txBody>
          <a:bodyPr wrap="square" lIns="0" tIns="0" rIns="0" bIns="0" rtlCol="0"/>
          <a:lstStyle/>
          <a:p>
            <a:endParaRPr/>
          </a:p>
        </p:txBody>
      </p:sp>
      <p:sp>
        <p:nvSpPr>
          <p:cNvPr id="59" name="object 59"/>
          <p:cNvSpPr/>
          <p:nvPr/>
        </p:nvSpPr>
        <p:spPr>
          <a:xfrm>
            <a:off x="5329682" y="1728174"/>
            <a:ext cx="16510" cy="11430"/>
          </a:xfrm>
          <a:custGeom>
            <a:avLst/>
            <a:gdLst/>
            <a:ahLst/>
            <a:cxnLst/>
            <a:rect l="l" t="t" r="r" b="b"/>
            <a:pathLst>
              <a:path w="16510" h="11430">
                <a:moveTo>
                  <a:pt x="0" y="0"/>
                </a:moveTo>
                <a:lnTo>
                  <a:pt x="4572" y="11429"/>
                </a:lnTo>
                <a:lnTo>
                  <a:pt x="16001" y="0"/>
                </a:lnTo>
                <a:lnTo>
                  <a:pt x="0" y="0"/>
                </a:lnTo>
              </a:path>
            </a:pathLst>
          </a:custGeom>
          <a:ln w="3175">
            <a:solidFill>
              <a:srgbClr val="000000"/>
            </a:solidFill>
          </a:ln>
        </p:spPr>
        <p:txBody>
          <a:bodyPr wrap="square" lIns="0" tIns="0" rIns="0" bIns="0" rtlCol="0"/>
          <a:lstStyle/>
          <a:p>
            <a:endParaRPr/>
          </a:p>
        </p:txBody>
      </p:sp>
      <p:sp>
        <p:nvSpPr>
          <p:cNvPr id="60" name="object 60"/>
          <p:cNvSpPr/>
          <p:nvPr/>
        </p:nvSpPr>
        <p:spPr>
          <a:xfrm>
            <a:off x="5334253" y="1728174"/>
            <a:ext cx="11430" cy="16510"/>
          </a:xfrm>
          <a:custGeom>
            <a:avLst/>
            <a:gdLst/>
            <a:ahLst/>
            <a:cxnLst/>
            <a:rect l="l" t="t" r="r" b="b"/>
            <a:pathLst>
              <a:path w="11429" h="16509">
                <a:moveTo>
                  <a:pt x="11429" y="0"/>
                </a:moveTo>
                <a:lnTo>
                  <a:pt x="0" y="11429"/>
                </a:lnTo>
                <a:lnTo>
                  <a:pt x="11429" y="16001"/>
                </a:lnTo>
                <a:lnTo>
                  <a:pt x="11429" y="0"/>
                </a:lnTo>
                <a:close/>
              </a:path>
            </a:pathLst>
          </a:custGeom>
          <a:solidFill>
            <a:srgbClr val="000000"/>
          </a:solidFill>
        </p:spPr>
        <p:txBody>
          <a:bodyPr wrap="square" lIns="0" tIns="0" rIns="0" bIns="0" rtlCol="0"/>
          <a:lstStyle/>
          <a:p>
            <a:endParaRPr/>
          </a:p>
        </p:txBody>
      </p:sp>
      <p:sp>
        <p:nvSpPr>
          <p:cNvPr id="61" name="object 61"/>
          <p:cNvSpPr/>
          <p:nvPr/>
        </p:nvSpPr>
        <p:spPr>
          <a:xfrm>
            <a:off x="5334253" y="1728174"/>
            <a:ext cx="11430" cy="16510"/>
          </a:xfrm>
          <a:custGeom>
            <a:avLst/>
            <a:gdLst/>
            <a:ahLst/>
            <a:cxnLst/>
            <a:rect l="l" t="t" r="r" b="b"/>
            <a:pathLst>
              <a:path w="11429" h="16509">
                <a:moveTo>
                  <a:pt x="0" y="11429"/>
                </a:moveTo>
                <a:lnTo>
                  <a:pt x="11429" y="16001"/>
                </a:lnTo>
                <a:lnTo>
                  <a:pt x="11429" y="0"/>
                </a:lnTo>
                <a:lnTo>
                  <a:pt x="0" y="11429"/>
                </a:lnTo>
              </a:path>
            </a:pathLst>
          </a:custGeom>
          <a:ln w="3175">
            <a:solidFill>
              <a:srgbClr val="000000"/>
            </a:solidFill>
          </a:ln>
        </p:spPr>
        <p:txBody>
          <a:bodyPr wrap="square" lIns="0" tIns="0" rIns="0" bIns="0" rtlCol="0"/>
          <a:lstStyle/>
          <a:p>
            <a:endParaRPr/>
          </a:p>
        </p:txBody>
      </p:sp>
      <p:sp>
        <p:nvSpPr>
          <p:cNvPr id="62" name="object 62"/>
          <p:cNvSpPr/>
          <p:nvPr/>
        </p:nvSpPr>
        <p:spPr>
          <a:xfrm>
            <a:off x="5345683" y="1728174"/>
            <a:ext cx="11430" cy="16510"/>
          </a:xfrm>
          <a:custGeom>
            <a:avLst/>
            <a:gdLst/>
            <a:ahLst/>
            <a:cxnLst/>
            <a:rect l="l" t="t" r="r" b="b"/>
            <a:pathLst>
              <a:path w="11429"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63" name="object 63"/>
          <p:cNvSpPr/>
          <p:nvPr/>
        </p:nvSpPr>
        <p:spPr>
          <a:xfrm>
            <a:off x="5345683" y="1728174"/>
            <a:ext cx="11430" cy="16510"/>
          </a:xfrm>
          <a:custGeom>
            <a:avLst/>
            <a:gdLst/>
            <a:ahLst/>
            <a:cxnLst/>
            <a:rect l="l" t="t" r="r" b="b"/>
            <a:pathLst>
              <a:path w="11429"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64" name="object 64"/>
          <p:cNvSpPr/>
          <p:nvPr/>
        </p:nvSpPr>
        <p:spPr>
          <a:xfrm>
            <a:off x="5345683" y="1728174"/>
            <a:ext cx="17145" cy="11430"/>
          </a:xfrm>
          <a:custGeom>
            <a:avLst/>
            <a:gdLst/>
            <a:ahLst/>
            <a:cxnLst/>
            <a:rect l="l" t="t" r="r" b="b"/>
            <a:pathLst>
              <a:path w="17145" h="11430">
                <a:moveTo>
                  <a:pt x="16763" y="0"/>
                </a:moveTo>
                <a:lnTo>
                  <a:pt x="0" y="0"/>
                </a:lnTo>
                <a:lnTo>
                  <a:pt x="11430" y="11429"/>
                </a:lnTo>
                <a:lnTo>
                  <a:pt x="16763" y="0"/>
                </a:lnTo>
                <a:close/>
              </a:path>
            </a:pathLst>
          </a:custGeom>
          <a:solidFill>
            <a:srgbClr val="000000"/>
          </a:solidFill>
        </p:spPr>
        <p:txBody>
          <a:bodyPr wrap="square" lIns="0" tIns="0" rIns="0" bIns="0" rtlCol="0"/>
          <a:lstStyle/>
          <a:p>
            <a:endParaRPr/>
          </a:p>
        </p:txBody>
      </p:sp>
      <p:sp>
        <p:nvSpPr>
          <p:cNvPr id="65" name="object 65"/>
          <p:cNvSpPr/>
          <p:nvPr/>
        </p:nvSpPr>
        <p:spPr>
          <a:xfrm>
            <a:off x="5345683" y="1728174"/>
            <a:ext cx="17145" cy="11430"/>
          </a:xfrm>
          <a:custGeom>
            <a:avLst/>
            <a:gdLst/>
            <a:ahLst/>
            <a:cxnLst/>
            <a:rect l="l" t="t" r="r" b="b"/>
            <a:pathLst>
              <a:path w="17145" h="11430">
                <a:moveTo>
                  <a:pt x="11430" y="11429"/>
                </a:moveTo>
                <a:lnTo>
                  <a:pt x="16763" y="0"/>
                </a:lnTo>
                <a:lnTo>
                  <a:pt x="0" y="0"/>
                </a:lnTo>
                <a:lnTo>
                  <a:pt x="11430" y="11429"/>
                </a:lnTo>
              </a:path>
            </a:pathLst>
          </a:custGeom>
          <a:ln w="3175">
            <a:solidFill>
              <a:srgbClr val="000000"/>
            </a:solidFill>
          </a:ln>
        </p:spPr>
        <p:txBody>
          <a:bodyPr wrap="square" lIns="0" tIns="0" rIns="0" bIns="0" rtlCol="0"/>
          <a:lstStyle/>
          <a:p>
            <a:endParaRPr/>
          </a:p>
        </p:txBody>
      </p:sp>
      <p:sp>
        <p:nvSpPr>
          <p:cNvPr id="66" name="object 66"/>
          <p:cNvSpPr/>
          <p:nvPr/>
        </p:nvSpPr>
        <p:spPr>
          <a:xfrm>
            <a:off x="5293106" y="2908512"/>
            <a:ext cx="16510" cy="11430"/>
          </a:xfrm>
          <a:custGeom>
            <a:avLst/>
            <a:gdLst/>
            <a:ahLst/>
            <a:cxnLst/>
            <a:rect l="l" t="t" r="r" b="b"/>
            <a:pathLst>
              <a:path w="16510" h="11430">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67" name="object 67"/>
          <p:cNvSpPr/>
          <p:nvPr/>
        </p:nvSpPr>
        <p:spPr>
          <a:xfrm>
            <a:off x="5293106" y="2908512"/>
            <a:ext cx="16510" cy="11430"/>
          </a:xfrm>
          <a:custGeom>
            <a:avLst/>
            <a:gdLst/>
            <a:ahLst/>
            <a:cxnLst/>
            <a:rect l="l" t="t" r="r" b="b"/>
            <a:pathLst>
              <a:path w="16510" h="11430">
                <a:moveTo>
                  <a:pt x="16001" y="11429"/>
                </a:moveTo>
                <a:lnTo>
                  <a:pt x="11430" y="0"/>
                </a:lnTo>
                <a:lnTo>
                  <a:pt x="0" y="11429"/>
                </a:lnTo>
                <a:lnTo>
                  <a:pt x="16001" y="11429"/>
                </a:lnTo>
              </a:path>
            </a:pathLst>
          </a:custGeom>
          <a:ln w="3175">
            <a:solidFill>
              <a:srgbClr val="000000"/>
            </a:solidFill>
          </a:ln>
        </p:spPr>
        <p:txBody>
          <a:bodyPr wrap="square" lIns="0" tIns="0" rIns="0" bIns="0" rtlCol="0"/>
          <a:lstStyle/>
          <a:p>
            <a:endParaRPr/>
          </a:p>
        </p:txBody>
      </p:sp>
      <p:sp>
        <p:nvSpPr>
          <p:cNvPr id="68" name="object 68"/>
          <p:cNvSpPr/>
          <p:nvPr/>
        </p:nvSpPr>
        <p:spPr>
          <a:xfrm>
            <a:off x="5293106" y="2903940"/>
            <a:ext cx="11430" cy="16510"/>
          </a:xfrm>
          <a:custGeom>
            <a:avLst/>
            <a:gdLst/>
            <a:ahLst/>
            <a:cxnLst/>
            <a:rect l="l" t="t" r="r" b="b"/>
            <a:pathLst>
              <a:path w="11429" h="16510">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69" name="object 69"/>
          <p:cNvSpPr/>
          <p:nvPr/>
        </p:nvSpPr>
        <p:spPr>
          <a:xfrm>
            <a:off x="5293106" y="2903940"/>
            <a:ext cx="11430" cy="16510"/>
          </a:xfrm>
          <a:custGeom>
            <a:avLst/>
            <a:gdLst/>
            <a:ahLst/>
            <a:cxnLst/>
            <a:rect l="l" t="t" r="r" b="b"/>
            <a:pathLst>
              <a:path w="11429" h="16510">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70" name="object 70"/>
          <p:cNvSpPr/>
          <p:nvPr/>
        </p:nvSpPr>
        <p:spPr>
          <a:xfrm>
            <a:off x="5281676" y="2903940"/>
            <a:ext cx="11430" cy="16510"/>
          </a:xfrm>
          <a:custGeom>
            <a:avLst/>
            <a:gdLst/>
            <a:ahLst/>
            <a:cxnLst/>
            <a:rect l="l" t="t" r="r" b="b"/>
            <a:pathLst>
              <a:path w="11429" h="16510">
                <a:moveTo>
                  <a:pt x="11429" y="0"/>
                </a:moveTo>
                <a:lnTo>
                  <a:pt x="0" y="4572"/>
                </a:lnTo>
                <a:lnTo>
                  <a:pt x="11429" y="16001"/>
                </a:lnTo>
                <a:lnTo>
                  <a:pt x="11429" y="0"/>
                </a:lnTo>
                <a:close/>
              </a:path>
            </a:pathLst>
          </a:custGeom>
          <a:solidFill>
            <a:srgbClr val="000000"/>
          </a:solidFill>
        </p:spPr>
        <p:txBody>
          <a:bodyPr wrap="square" lIns="0" tIns="0" rIns="0" bIns="0" rtlCol="0"/>
          <a:lstStyle/>
          <a:p>
            <a:endParaRPr/>
          </a:p>
        </p:txBody>
      </p:sp>
      <p:sp>
        <p:nvSpPr>
          <p:cNvPr id="71" name="object 71"/>
          <p:cNvSpPr/>
          <p:nvPr/>
        </p:nvSpPr>
        <p:spPr>
          <a:xfrm>
            <a:off x="5281676" y="2903940"/>
            <a:ext cx="11430" cy="16510"/>
          </a:xfrm>
          <a:custGeom>
            <a:avLst/>
            <a:gdLst/>
            <a:ahLst/>
            <a:cxnLst/>
            <a:rect l="l" t="t" r="r" b="b"/>
            <a:pathLst>
              <a:path w="11429" h="16510">
                <a:moveTo>
                  <a:pt x="11429" y="0"/>
                </a:moveTo>
                <a:lnTo>
                  <a:pt x="0" y="4572"/>
                </a:lnTo>
                <a:lnTo>
                  <a:pt x="11429" y="16001"/>
                </a:lnTo>
                <a:lnTo>
                  <a:pt x="11429" y="0"/>
                </a:lnTo>
              </a:path>
            </a:pathLst>
          </a:custGeom>
          <a:ln w="3175">
            <a:solidFill>
              <a:srgbClr val="000000"/>
            </a:solidFill>
          </a:ln>
        </p:spPr>
        <p:txBody>
          <a:bodyPr wrap="square" lIns="0" tIns="0" rIns="0" bIns="0" rtlCol="0"/>
          <a:lstStyle/>
          <a:p>
            <a:endParaRPr/>
          </a:p>
        </p:txBody>
      </p:sp>
      <p:sp>
        <p:nvSpPr>
          <p:cNvPr id="72" name="object 72"/>
          <p:cNvSpPr/>
          <p:nvPr/>
        </p:nvSpPr>
        <p:spPr>
          <a:xfrm>
            <a:off x="5277103" y="2908512"/>
            <a:ext cx="16510" cy="11430"/>
          </a:xfrm>
          <a:custGeom>
            <a:avLst/>
            <a:gdLst/>
            <a:ahLst/>
            <a:cxnLst/>
            <a:rect l="l" t="t" r="r" b="b"/>
            <a:pathLst>
              <a:path w="16510" h="11430">
                <a:moveTo>
                  <a:pt x="4572" y="0"/>
                </a:moveTo>
                <a:lnTo>
                  <a:pt x="0" y="11429"/>
                </a:lnTo>
                <a:lnTo>
                  <a:pt x="16001" y="11429"/>
                </a:lnTo>
                <a:lnTo>
                  <a:pt x="4572" y="0"/>
                </a:lnTo>
                <a:close/>
              </a:path>
            </a:pathLst>
          </a:custGeom>
          <a:solidFill>
            <a:srgbClr val="000000"/>
          </a:solidFill>
        </p:spPr>
        <p:txBody>
          <a:bodyPr wrap="square" lIns="0" tIns="0" rIns="0" bIns="0" rtlCol="0"/>
          <a:lstStyle/>
          <a:p>
            <a:endParaRPr/>
          </a:p>
        </p:txBody>
      </p:sp>
      <p:sp>
        <p:nvSpPr>
          <p:cNvPr id="73" name="object 73"/>
          <p:cNvSpPr/>
          <p:nvPr/>
        </p:nvSpPr>
        <p:spPr>
          <a:xfrm>
            <a:off x="5277103" y="2908512"/>
            <a:ext cx="16510" cy="11430"/>
          </a:xfrm>
          <a:custGeom>
            <a:avLst/>
            <a:gdLst/>
            <a:ahLst/>
            <a:cxnLst/>
            <a:rect l="l" t="t" r="r" b="b"/>
            <a:pathLst>
              <a:path w="16510" h="11430">
                <a:moveTo>
                  <a:pt x="4572" y="0"/>
                </a:moveTo>
                <a:lnTo>
                  <a:pt x="0" y="11429"/>
                </a:lnTo>
                <a:lnTo>
                  <a:pt x="16001" y="11429"/>
                </a:lnTo>
                <a:lnTo>
                  <a:pt x="4572" y="0"/>
                </a:lnTo>
              </a:path>
            </a:pathLst>
          </a:custGeom>
          <a:ln w="3175">
            <a:solidFill>
              <a:srgbClr val="000000"/>
            </a:solidFill>
          </a:ln>
        </p:spPr>
        <p:txBody>
          <a:bodyPr wrap="square" lIns="0" tIns="0" rIns="0" bIns="0" rtlCol="0"/>
          <a:lstStyle/>
          <a:p>
            <a:endParaRPr/>
          </a:p>
        </p:txBody>
      </p:sp>
      <p:sp>
        <p:nvSpPr>
          <p:cNvPr id="74" name="object 74"/>
          <p:cNvSpPr/>
          <p:nvPr/>
        </p:nvSpPr>
        <p:spPr>
          <a:xfrm>
            <a:off x="5277103" y="2919942"/>
            <a:ext cx="16510" cy="10795"/>
          </a:xfrm>
          <a:custGeom>
            <a:avLst/>
            <a:gdLst/>
            <a:ahLst/>
            <a:cxnLst/>
            <a:rect l="l" t="t" r="r" b="b"/>
            <a:pathLst>
              <a:path w="16510" h="10794">
                <a:moveTo>
                  <a:pt x="16001" y="0"/>
                </a:moveTo>
                <a:lnTo>
                  <a:pt x="0" y="0"/>
                </a:lnTo>
                <a:lnTo>
                  <a:pt x="4572" y="10668"/>
                </a:lnTo>
                <a:lnTo>
                  <a:pt x="16001" y="0"/>
                </a:lnTo>
                <a:close/>
              </a:path>
            </a:pathLst>
          </a:custGeom>
          <a:solidFill>
            <a:srgbClr val="000000"/>
          </a:solidFill>
        </p:spPr>
        <p:txBody>
          <a:bodyPr wrap="square" lIns="0" tIns="0" rIns="0" bIns="0" rtlCol="0"/>
          <a:lstStyle/>
          <a:p>
            <a:endParaRPr/>
          </a:p>
        </p:txBody>
      </p:sp>
      <p:sp>
        <p:nvSpPr>
          <p:cNvPr id="75" name="object 75"/>
          <p:cNvSpPr/>
          <p:nvPr/>
        </p:nvSpPr>
        <p:spPr>
          <a:xfrm>
            <a:off x="5277103" y="2919942"/>
            <a:ext cx="16510" cy="10795"/>
          </a:xfrm>
          <a:custGeom>
            <a:avLst/>
            <a:gdLst/>
            <a:ahLst/>
            <a:cxnLst/>
            <a:rect l="l" t="t" r="r" b="b"/>
            <a:pathLst>
              <a:path w="16510" h="10794">
                <a:moveTo>
                  <a:pt x="0" y="0"/>
                </a:moveTo>
                <a:lnTo>
                  <a:pt x="4572" y="10668"/>
                </a:lnTo>
                <a:lnTo>
                  <a:pt x="16001" y="0"/>
                </a:lnTo>
                <a:lnTo>
                  <a:pt x="0" y="0"/>
                </a:lnTo>
              </a:path>
            </a:pathLst>
          </a:custGeom>
          <a:ln w="3175">
            <a:solidFill>
              <a:srgbClr val="000000"/>
            </a:solidFill>
          </a:ln>
        </p:spPr>
        <p:txBody>
          <a:bodyPr wrap="square" lIns="0" tIns="0" rIns="0" bIns="0" rtlCol="0"/>
          <a:lstStyle/>
          <a:p>
            <a:endParaRPr/>
          </a:p>
        </p:txBody>
      </p:sp>
      <p:sp>
        <p:nvSpPr>
          <p:cNvPr id="76" name="object 76"/>
          <p:cNvSpPr/>
          <p:nvPr/>
        </p:nvSpPr>
        <p:spPr>
          <a:xfrm>
            <a:off x="5281676" y="2919942"/>
            <a:ext cx="11430" cy="16510"/>
          </a:xfrm>
          <a:custGeom>
            <a:avLst/>
            <a:gdLst/>
            <a:ahLst/>
            <a:cxnLst/>
            <a:rect l="l" t="t" r="r" b="b"/>
            <a:pathLst>
              <a:path w="11429" h="16510">
                <a:moveTo>
                  <a:pt x="11429" y="0"/>
                </a:moveTo>
                <a:lnTo>
                  <a:pt x="0" y="10668"/>
                </a:lnTo>
                <a:lnTo>
                  <a:pt x="11429" y="16001"/>
                </a:lnTo>
                <a:lnTo>
                  <a:pt x="11429" y="0"/>
                </a:lnTo>
                <a:close/>
              </a:path>
            </a:pathLst>
          </a:custGeom>
          <a:solidFill>
            <a:srgbClr val="000000"/>
          </a:solidFill>
        </p:spPr>
        <p:txBody>
          <a:bodyPr wrap="square" lIns="0" tIns="0" rIns="0" bIns="0" rtlCol="0"/>
          <a:lstStyle/>
          <a:p>
            <a:endParaRPr/>
          </a:p>
        </p:txBody>
      </p:sp>
      <p:sp>
        <p:nvSpPr>
          <p:cNvPr id="77" name="object 77"/>
          <p:cNvSpPr/>
          <p:nvPr/>
        </p:nvSpPr>
        <p:spPr>
          <a:xfrm>
            <a:off x="5281676" y="2919942"/>
            <a:ext cx="11430" cy="16510"/>
          </a:xfrm>
          <a:custGeom>
            <a:avLst/>
            <a:gdLst/>
            <a:ahLst/>
            <a:cxnLst/>
            <a:rect l="l" t="t" r="r" b="b"/>
            <a:pathLst>
              <a:path w="11429" h="16510">
                <a:moveTo>
                  <a:pt x="0" y="10668"/>
                </a:moveTo>
                <a:lnTo>
                  <a:pt x="11429" y="16001"/>
                </a:lnTo>
                <a:lnTo>
                  <a:pt x="11429" y="0"/>
                </a:lnTo>
                <a:lnTo>
                  <a:pt x="0" y="10668"/>
                </a:lnTo>
              </a:path>
            </a:pathLst>
          </a:custGeom>
          <a:ln w="3175">
            <a:solidFill>
              <a:srgbClr val="000000"/>
            </a:solidFill>
          </a:ln>
        </p:spPr>
        <p:txBody>
          <a:bodyPr wrap="square" lIns="0" tIns="0" rIns="0" bIns="0" rtlCol="0"/>
          <a:lstStyle/>
          <a:p>
            <a:endParaRPr/>
          </a:p>
        </p:txBody>
      </p:sp>
      <p:sp>
        <p:nvSpPr>
          <p:cNvPr id="78" name="object 78"/>
          <p:cNvSpPr/>
          <p:nvPr/>
        </p:nvSpPr>
        <p:spPr>
          <a:xfrm>
            <a:off x="5293106" y="2919942"/>
            <a:ext cx="11430" cy="16510"/>
          </a:xfrm>
          <a:custGeom>
            <a:avLst/>
            <a:gdLst/>
            <a:ahLst/>
            <a:cxnLst/>
            <a:rect l="l" t="t" r="r" b="b"/>
            <a:pathLst>
              <a:path w="11429" h="16510">
                <a:moveTo>
                  <a:pt x="0" y="0"/>
                </a:moveTo>
                <a:lnTo>
                  <a:pt x="0" y="16001"/>
                </a:lnTo>
                <a:lnTo>
                  <a:pt x="11430" y="10668"/>
                </a:lnTo>
                <a:lnTo>
                  <a:pt x="0" y="0"/>
                </a:lnTo>
                <a:close/>
              </a:path>
            </a:pathLst>
          </a:custGeom>
          <a:solidFill>
            <a:srgbClr val="000000"/>
          </a:solidFill>
        </p:spPr>
        <p:txBody>
          <a:bodyPr wrap="square" lIns="0" tIns="0" rIns="0" bIns="0" rtlCol="0"/>
          <a:lstStyle/>
          <a:p>
            <a:endParaRPr/>
          </a:p>
        </p:txBody>
      </p:sp>
      <p:sp>
        <p:nvSpPr>
          <p:cNvPr id="79" name="object 79"/>
          <p:cNvSpPr/>
          <p:nvPr/>
        </p:nvSpPr>
        <p:spPr>
          <a:xfrm>
            <a:off x="5293106" y="2919942"/>
            <a:ext cx="11430" cy="16510"/>
          </a:xfrm>
          <a:custGeom>
            <a:avLst/>
            <a:gdLst/>
            <a:ahLst/>
            <a:cxnLst/>
            <a:rect l="l" t="t" r="r" b="b"/>
            <a:pathLst>
              <a:path w="11429" h="16510">
                <a:moveTo>
                  <a:pt x="0" y="16001"/>
                </a:moveTo>
                <a:lnTo>
                  <a:pt x="11430" y="10668"/>
                </a:lnTo>
                <a:lnTo>
                  <a:pt x="0" y="0"/>
                </a:lnTo>
                <a:lnTo>
                  <a:pt x="0" y="16001"/>
                </a:lnTo>
              </a:path>
            </a:pathLst>
          </a:custGeom>
          <a:ln w="3175">
            <a:solidFill>
              <a:srgbClr val="000000"/>
            </a:solidFill>
          </a:ln>
        </p:spPr>
        <p:txBody>
          <a:bodyPr wrap="square" lIns="0" tIns="0" rIns="0" bIns="0" rtlCol="0"/>
          <a:lstStyle/>
          <a:p>
            <a:endParaRPr/>
          </a:p>
        </p:txBody>
      </p:sp>
      <p:sp>
        <p:nvSpPr>
          <p:cNvPr id="80" name="object 80"/>
          <p:cNvSpPr/>
          <p:nvPr/>
        </p:nvSpPr>
        <p:spPr>
          <a:xfrm>
            <a:off x="5293106" y="2919942"/>
            <a:ext cx="16510" cy="10795"/>
          </a:xfrm>
          <a:custGeom>
            <a:avLst/>
            <a:gdLst/>
            <a:ahLst/>
            <a:cxnLst/>
            <a:rect l="l" t="t" r="r" b="b"/>
            <a:pathLst>
              <a:path w="16510" h="10794">
                <a:moveTo>
                  <a:pt x="16001" y="0"/>
                </a:moveTo>
                <a:lnTo>
                  <a:pt x="0" y="0"/>
                </a:lnTo>
                <a:lnTo>
                  <a:pt x="11430" y="10668"/>
                </a:lnTo>
                <a:lnTo>
                  <a:pt x="16001" y="0"/>
                </a:lnTo>
                <a:close/>
              </a:path>
            </a:pathLst>
          </a:custGeom>
          <a:solidFill>
            <a:srgbClr val="000000"/>
          </a:solidFill>
        </p:spPr>
        <p:txBody>
          <a:bodyPr wrap="square" lIns="0" tIns="0" rIns="0" bIns="0" rtlCol="0"/>
          <a:lstStyle/>
          <a:p>
            <a:endParaRPr/>
          </a:p>
        </p:txBody>
      </p:sp>
      <p:sp>
        <p:nvSpPr>
          <p:cNvPr id="81" name="object 81"/>
          <p:cNvSpPr/>
          <p:nvPr/>
        </p:nvSpPr>
        <p:spPr>
          <a:xfrm>
            <a:off x="5293106" y="2919942"/>
            <a:ext cx="16510" cy="10795"/>
          </a:xfrm>
          <a:custGeom>
            <a:avLst/>
            <a:gdLst/>
            <a:ahLst/>
            <a:cxnLst/>
            <a:rect l="l" t="t" r="r" b="b"/>
            <a:pathLst>
              <a:path w="16510" h="10794">
                <a:moveTo>
                  <a:pt x="11430" y="10668"/>
                </a:moveTo>
                <a:lnTo>
                  <a:pt x="16001" y="0"/>
                </a:lnTo>
                <a:lnTo>
                  <a:pt x="0" y="0"/>
                </a:lnTo>
                <a:lnTo>
                  <a:pt x="11430" y="10668"/>
                </a:lnTo>
              </a:path>
            </a:pathLst>
          </a:custGeom>
          <a:ln w="3175">
            <a:solidFill>
              <a:srgbClr val="000000"/>
            </a:solidFill>
          </a:ln>
        </p:spPr>
        <p:txBody>
          <a:bodyPr wrap="square" lIns="0" tIns="0" rIns="0" bIns="0" rtlCol="0"/>
          <a:lstStyle/>
          <a:p>
            <a:endParaRPr/>
          </a:p>
        </p:txBody>
      </p:sp>
      <p:sp>
        <p:nvSpPr>
          <p:cNvPr id="82" name="object 82"/>
          <p:cNvSpPr/>
          <p:nvPr/>
        </p:nvSpPr>
        <p:spPr>
          <a:xfrm>
            <a:off x="4722368" y="2701249"/>
            <a:ext cx="784225" cy="0"/>
          </a:xfrm>
          <a:custGeom>
            <a:avLst/>
            <a:gdLst/>
            <a:ahLst/>
            <a:cxnLst/>
            <a:rect l="l" t="t" r="r" b="b"/>
            <a:pathLst>
              <a:path w="784225">
                <a:moveTo>
                  <a:pt x="0" y="0"/>
                </a:moveTo>
                <a:lnTo>
                  <a:pt x="784098" y="0"/>
                </a:lnTo>
              </a:path>
            </a:pathLst>
          </a:custGeom>
          <a:ln w="3175">
            <a:solidFill>
              <a:srgbClr val="000000"/>
            </a:solidFill>
          </a:ln>
        </p:spPr>
        <p:txBody>
          <a:bodyPr wrap="square" lIns="0" tIns="0" rIns="0" bIns="0" rtlCol="0"/>
          <a:lstStyle/>
          <a:p>
            <a:endParaRPr/>
          </a:p>
        </p:txBody>
      </p:sp>
      <p:sp>
        <p:nvSpPr>
          <p:cNvPr id="83" name="object 83"/>
          <p:cNvSpPr/>
          <p:nvPr/>
        </p:nvSpPr>
        <p:spPr>
          <a:xfrm>
            <a:off x="4525009" y="2305770"/>
            <a:ext cx="6350" cy="614680"/>
          </a:xfrm>
          <a:custGeom>
            <a:avLst/>
            <a:gdLst/>
            <a:ahLst/>
            <a:cxnLst/>
            <a:rect l="l" t="t" r="r" b="b"/>
            <a:pathLst>
              <a:path w="6350" h="614680">
                <a:moveTo>
                  <a:pt x="0" y="0"/>
                </a:moveTo>
                <a:lnTo>
                  <a:pt x="0" y="614172"/>
                </a:lnTo>
                <a:lnTo>
                  <a:pt x="6096" y="614172"/>
                </a:lnTo>
                <a:lnTo>
                  <a:pt x="0" y="0"/>
                </a:lnTo>
                <a:close/>
              </a:path>
            </a:pathLst>
          </a:custGeom>
          <a:solidFill>
            <a:srgbClr val="000000"/>
          </a:solidFill>
        </p:spPr>
        <p:txBody>
          <a:bodyPr wrap="square" lIns="0" tIns="0" rIns="0" bIns="0" rtlCol="0"/>
          <a:lstStyle/>
          <a:p>
            <a:endParaRPr/>
          </a:p>
        </p:txBody>
      </p:sp>
      <p:sp>
        <p:nvSpPr>
          <p:cNvPr id="84" name="object 84"/>
          <p:cNvSpPr/>
          <p:nvPr/>
        </p:nvSpPr>
        <p:spPr>
          <a:xfrm>
            <a:off x="4525009" y="2305770"/>
            <a:ext cx="6350" cy="614680"/>
          </a:xfrm>
          <a:custGeom>
            <a:avLst/>
            <a:gdLst/>
            <a:ahLst/>
            <a:cxnLst/>
            <a:rect l="l" t="t" r="r" b="b"/>
            <a:pathLst>
              <a:path w="6350" h="614680">
                <a:moveTo>
                  <a:pt x="6096" y="0"/>
                </a:moveTo>
                <a:lnTo>
                  <a:pt x="0" y="0"/>
                </a:lnTo>
                <a:lnTo>
                  <a:pt x="6096" y="614172"/>
                </a:lnTo>
                <a:lnTo>
                  <a:pt x="6096" y="0"/>
                </a:lnTo>
                <a:close/>
              </a:path>
            </a:pathLst>
          </a:custGeom>
          <a:solidFill>
            <a:srgbClr val="000000"/>
          </a:solidFill>
        </p:spPr>
        <p:txBody>
          <a:bodyPr wrap="square" lIns="0" tIns="0" rIns="0" bIns="0" rtlCol="0"/>
          <a:lstStyle/>
          <a:p>
            <a:endParaRPr/>
          </a:p>
        </p:txBody>
      </p:sp>
      <p:sp>
        <p:nvSpPr>
          <p:cNvPr id="85" name="object 85"/>
          <p:cNvSpPr/>
          <p:nvPr/>
        </p:nvSpPr>
        <p:spPr>
          <a:xfrm>
            <a:off x="4525009" y="2305770"/>
            <a:ext cx="6350" cy="614680"/>
          </a:xfrm>
          <a:custGeom>
            <a:avLst/>
            <a:gdLst/>
            <a:ahLst/>
            <a:cxnLst/>
            <a:rect l="l" t="t" r="r" b="b"/>
            <a:pathLst>
              <a:path w="6350" h="614680">
                <a:moveTo>
                  <a:pt x="0" y="614172"/>
                </a:moveTo>
                <a:lnTo>
                  <a:pt x="6096" y="614172"/>
                </a:lnTo>
                <a:lnTo>
                  <a:pt x="6096" y="0"/>
                </a:lnTo>
                <a:lnTo>
                  <a:pt x="0" y="0"/>
                </a:lnTo>
                <a:lnTo>
                  <a:pt x="0" y="614172"/>
                </a:lnTo>
              </a:path>
            </a:pathLst>
          </a:custGeom>
          <a:ln w="3175">
            <a:solidFill>
              <a:srgbClr val="000000"/>
            </a:solidFill>
          </a:ln>
        </p:spPr>
        <p:txBody>
          <a:bodyPr wrap="square" lIns="0" tIns="0" rIns="0" bIns="0" rtlCol="0"/>
          <a:lstStyle/>
          <a:p>
            <a:endParaRPr/>
          </a:p>
        </p:txBody>
      </p:sp>
      <p:sp>
        <p:nvSpPr>
          <p:cNvPr id="86" name="object 86"/>
          <p:cNvSpPr/>
          <p:nvPr/>
        </p:nvSpPr>
        <p:spPr>
          <a:xfrm>
            <a:off x="4493006" y="2516845"/>
            <a:ext cx="167005" cy="96520"/>
          </a:xfrm>
          <a:custGeom>
            <a:avLst/>
            <a:gdLst/>
            <a:ahLst/>
            <a:cxnLst/>
            <a:rect l="l" t="t" r="r" b="b"/>
            <a:pathLst>
              <a:path w="167004" h="96519">
                <a:moveTo>
                  <a:pt x="166877" y="96012"/>
                </a:moveTo>
                <a:lnTo>
                  <a:pt x="0" y="0"/>
                </a:lnTo>
              </a:path>
            </a:pathLst>
          </a:custGeom>
          <a:ln w="3175">
            <a:solidFill>
              <a:srgbClr val="000000"/>
            </a:solidFill>
          </a:ln>
        </p:spPr>
        <p:txBody>
          <a:bodyPr wrap="square" lIns="0" tIns="0" rIns="0" bIns="0" rtlCol="0"/>
          <a:lstStyle/>
          <a:p>
            <a:endParaRPr/>
          </a:p>
        </p:txBody>
      </p:sp>
      <p:sp>
        <p:nvSpPr>
          <p:cNvPr id="87" name="object 87"/>
          <p:cNvSpPr/>
          <p:nvPr/>
        </p:nvSpPr>
        <p:spPr>
          <a:xfrm>
            <a:off x="4493006" y="2484079"/>
            <a:ext cx="0" cy="66040"/>
          </a:xfrm>
          <a:custGeom>
            <a:avLst/>
            <a:gdLst/>
            <a:ahLst/>
            <a:cxnLst/>
            <a:rect l="l" t="t" r="r" b="b"/>
            <a:pathLst>
              <a:path h="66039">
                <a:moveTo>
                  <a:pt x="0" y="65531"/>
                </a:moveTo>
                <a:lnTo>
                  <a:pt x="0" y="0"/>
                </a:lnTo>
              </a:path>
            </a:pathLst>
          </a:custGeom>
          <a:ln w="3175">
            <a:solidFill>
              <a:srgbClr val="000000"/>
            </a:solidFill>
          </a:ln>
        </p:spPr>
        <p:txBody>
          <a:bodyPr wrap="square" lIns="0" tIns="0" rIns="0" bIns="0" rtlCol="0"/>
          <a:lstStyle/>
          <a:p>
            <a:endParaRPr/>
          </a:p>
        </p:txBody>
      </p:sp>
      <p:sp>
        <p:nvSpPr>
          <p:cNvPr id="88" name="object 88"/>
          <p:cNvSpPr/>
          <p:nvPr/>
        </p:nvSpPr>
        <p:spPr>
          <a:xfrm>
            <a:off x="4722368" y="2908512"/>
            <a:ext cx="16510" cy="11430"/>
          </a:xfrm>
          <a:custGeom>
            <a:avLst/>
            <a:gdLst/>
            <a:ahLst/>
            <a:cxnLst/>
            <a:rect l="l" t="t" r="r" b="b"/>
            <a:pathLst>
              <a:path w="16510" h="11430">
                <a:moveTo>
                  <a:pt x="11429" y="0"/>
                </a:moveTo>
                <a:lnTo>
                  <a:pt x="0" y="11429"/>
                </a:lnTo>
                <a:lnTo>
                  <a:pt x="16001" y="11429"/>
                </a:lnTo>
                <a:lnTo>
                  <a:pt x="11429" y="0"/>
                </a:lnTo>
                <a:close/>
              </a:path>
            </a:pathLst>
          </a:custGeom>
          <a:solidFill>
            <a:srgbClr val="000000"/>
          </a:solidFill>
        </p:spPr>
        <p:txBody>
          <a:bodyPr wrap="square" lIns="0" tIns="0" rIns="0" bIns="0" rtlCol="0"/>
          <a:lstStyle/>
          <a:p>
            <a:endParaRPr/>
          </a:p>
        </p:txBody>
      </p:sp>
      <p:sp>
        <p:nvSpPr>
          <p:cNvPr id="89" name="object 89"/>
          <p:cNvSpPr/>
          <p:nvPr/>
        </p:nvSpPr>
        <p:spPr>
          <a:xfrm>
            <a:off x="4722368" y="2908512"/>
            <a:ext cx="16510" cy="11430"/>
          </a:xfrm>
          <a:custGeom>
            <a:avLst/>
            <a:gdLst/>
            <a:ahLst/>
            <a:cxnLst/>
            <a:rect l="l" t="t" r="r" b="b"/>
            <a:pathLst>
              <a:path w="16510" h="11430">
                <a:moveTo>
                  <a:pt x="16001" y="11429"/>
                </a:moveTo>
                <a:lnTo>
                  <a:pt x="11429" y="0"/>
                </a:lnTo>
                <a:lnTo>
                  <a:pt x="0" y="11429"/>
                </a:lnTo>
                <a:lnTo>
                  <a:pt x="16001" y="11429"/>
                </a:lnTo>
              </a:path>
            </a:pathLst>
          </a:custGeom>
          <a:ln w="3175">
            <a:solidFill>
              <a:srgbClr val="000000"/>
            </a:solidFill>
          </a:ln>
        </p:spPr>
        <p:txBody>
          <a:bodyPr wrap="square" lIns="0" tIns="0" rIns="0" bIns="0" rtlCol="0"/>
          <a:lstStyle/>
          <a:p>
            <a:endParaRPr/>
          </a:p>
        </p:txBody>
      </p:sp>
      <p:sp>
        <p:nvSpPr>
          <p:cNvPr id="90" name="object 90"/>
          <p:cNvSpPr/>
          <p:nvPr/>
        </p:nvSpPr>
        <p:spPr>
          <a:xfrm>
            <a:off x="4722368" y="2903940"/>
            <a:ext cx="11430" cy="16510"/>
          </a:xfrm>
          <a:custGeom>
            <a:avLst/>
            <a:gdLst/>
            <a:ahLst/>
            <a:cxnLst/>
            <a:rect l="l" t="t" r="r" b="b"/>
            <a:pathLst>
              <a:path w="11429" h="16510">
                <a:moveTo>
                  <a:pt x="0" y="0"/>
                </a:moveTo>
                <a:lnTo>
                  <a:pt x="0" y="16001"/>
                </a:lnTo>
                <a:lnTo>
                  <a:pt x="11429" y="4572"/>
                </a:lnTo>
                <a:lnTo>
                  <a:pt x="0" y="0"/>
                </a:lnTo>
                <a:close/>
              </a:path>
            </a:pathLst>
          </a:custGeom>
          <a:solidFill>
            <a:srgbClr val="000000"/>
          </a:solidFill>
        </p:spPr>
        <p:txBody>
          <a:bodyPr wrap="square" lIns="0" tIns="0" rIns="0" bIns="0" rtlCol="0"/>
          <a:lstStyle/>
          <a:p>
            <a:endParaRPr/>
          </a:p>
        </p:txBody>
      </p:sp>
      <p:sp>
        <p:nvSpPr>
          <p:cNvPr id="91" name="object 91"/>
          <p:cNvSpPr/>
          <p:nvPr/>
        </p:nvSpPr>
        <p:spPr>
          <a:xfrm>
            <a:off x="4722368" y="2903940"/>
            <a:ext cx="11430" cy="16510"/>
          </a:xfrm>
          <a:custGeom>
            <a:avLst/>
            <a:gdLst/>
            <a:ahLst/>
            <a:cxnLst/>
            <a:rect l="l" t="t" r="r" b="b"/>
            <a:pathLst>
              <a:path w="11429" h="16510">
                <a:moveTo>
                  <a:pt x="11429" y="4572"/>
                </a:moveTo>
                <a:lnTo>
                  <a:pt x="0" y="0"/>
                </a:lnTo>
                <a:lnTo>
                  <a:pt x="0" y="16001"/>
                </a:lnTo>
                <a:lnTo>
                  <a:pt x="11429" y="4572"/>
                </a:lnTo>
              </a:path>
            </a:pathLst>
          </a:custGeom>
          <a:ln w="3175">
            <a:solidFill>
              <a:srgbClr val="000000"/>
            </a:solidFill>
          </a:ln>
        </p:spPr>
        <p:txBody>
          <a:bodyPr wrap="square" lIns="0" tIns="0" rIns="0" bIns="0" rtlCol="0"/>
          <a:lstStyle/>
          <a:p>
            <a:endParaRPr/>
          </a:p>
        </p:txBody>
      </p:sp>
      <p:sp>
        <p:nvSpPr>
          <p:cNvPr id="92" name="object 92"/>
          <p:cNvSpPr/>
          <p:nvPr/>
        </p:nvSpPr>
        <p:spPr>
          <a:xfrm>
            <a:off x="4710938" y="2903940"/>
            <a:ext cx="11430" cy="16510"/>
          </a:xfrm>
          <a:custGeom>
            <a:avLst/>
            <a:gdLst/>
            <a:ahLst/>
            <a:cxnLst/>
            <a:rect l="l" t="t" r="r" b="b"/>
            <a:pathLst>
              <a:path w="11429" h="16510">
                <a:moveTo>
                  <a:pt x="11429" y="0"/>
                </a:moveTo>
                <a:lnTo>
                  <a:pt x="0" y="4572"/>
                </a:lnTo>
                <a:lnTo>
                  <a:pt x="11429" y="16001"/>
                </a:lnTo>
                <a:lnTo>
                  <a:pt x="11429" y="0"/>
                </a:lnTo>
                <a:close/>
              </a:path>
            </a:pathLst>
          </a:custGeom>
          <a:solidFill>
            <a:srgbClr val="000000"/>
          </a:solidFill>
        </p:spPr>
        <p:txBody>
          <a:bodyPr wrap="square" lIns="0" tIns="0" rIns="0" bIns="0" rtlCol="0"/>
          <a:lstStyle/>
          <a:p>
            <a:endParaRPr/>
          </a:p>
        </p:txBody>
      </p:sp>
      <p:sp>
        <p:nvSpPr>
          <p:cNvPr id="93" name="object 93"/>
          <p:cNvSpPr/>
          <p:nvPr/>
        </p:nvSpPr>
        <p:spPr>
          <a:xfrm>
            <a:off x="4710938" y="2903940"/>
            <a:ext cx="11430" cy="16510"/>
          </a:xfrm>
          <a:custGeom>
            <a:avLst/>
            <a:gdLst/>
            <a:ahLst/>
            <a:cxnLst/>
            <a:rect l="l" t="t" r="r" b="b"/>
            <a:pathLst>
              <a:path w="11429" h="16510">
                <a:moveTo>
                  <a:pt x="11429" y="0"/>
                </a:moveTo>
                <a:lnTo>
                  <a:pt x="0" y="4572"/>
                </a:lnTo>
                <a:lnTo>
                  <a:pt x="11429" y="16001"/>
                </a:lnTo>
                <a:lnTo>
                  <a:pt x="11429" y="0"/>
                </a:lnTo>
              </a:path>
            </a:pathLst>
          </a:custGeom>
          <a:ln w="3175">
            <a:solidFill>
              <a:srgbClr val="000000"/>
            </a:solidFill>
          </a:ln>
        </p:spPr>
        <p:txBody>
          <a:bodyPr wrap="square" lIns="0" tIns="0" rIns="0" bIns="0" rtlCol="0"/>
          <a:lstStyle/>
          <a:p>
            <a:endParaRPr/>
          </a:p>
        </p:txBody>
      </p:sp>
      <p:sp>
        <p:nvSpPr>
          <p:cNvPr id="94" name="object 94"/>
          <p:cNvSpPr/>
          <p:nvPr/>
        </p:nvSpPr>
        <p:spPr>
          <a:xfrm>
            <a:off x="4706365" y="2908512"/>
            <a:ext cx="16510" cy="11430"/>
          </a:xfrm>
          <a:custGeom>
            <a:avLst/>
            <a:gdLst/>
            <a:ahLst/>
            <a:cxnLst/>
            <a:rect l="l" t="t" r="r" b="b"/>
            <a:pathLst>
              <a:path w="16510" h="11430">
                <a:moveTo>
                  <a:pt x="4572" y="0"/>
                </a:moveTo>
                <a:lnTo>
                  <a:pt x="0" y="11429"/>
                </a:lnTo>
                <a:lnTo>
                  <a:pt x="16001" y="11429"/>
                </a:lnTo>
                <a:lnTo>
                  <a:pt x="4572" y="0"/>
                </a:lnTo>
                <a:close/>
              </a:path>
            </a:pathLst>
          </a:custGeom>
          <a:solidFill>
            <a:srgbClr val="000000"/>
          </a:solidFill>
        </p:spPr>
        <p:txBody>
          <a:bodyPr wrap="square" lIns="0" tIns="0" rIns="0" bIns="0" rtlCol="0"/>
          <a:lstStyle/>
          <a:p>
            <a:endParaRPr/>
          </a:p>
        </p:txBody>
      </p:sp>
      <p:sp>
        <p:nvSpPr>
          <p:cNvPr id="95" name="object 95"/>
          <p:cNvSpPr/>
          <p:nvPr/>
        </p:nvSpPr>
        <p:spPr>
          <a:xfrm>
            <a:off x="4706365" y="2908512"/>
            <a:ext cx="16510" cy="11430"/>
          </a:xfrm>
          <a:custGeom>
            <a:avLst/>
            <a:gdLst/>
            <a:ahLst/>
            <a:cxnLst/>
            <a:rect l="l" t="t" r="r" b="b"/>
            <a:pathLst>
              <a:path w="16510" h="11430">
                <a:moveTo>
                  <a:pt x="4572" y="0"/>
                </a:moveTo>
                <a:lnTo>
                  <a:pt x="0" y="11429"/>
                </a:lnTo>
                <a:lnTo>
                  <a:pt x="16001" y="11429"/>
                </a:lnTo>
                <a:lnTo>
                  <a:pt x="4572" y="0"/>
                </a:lnTo>
              </a:path>
            </a:pathLst>
          </a:custGeom>
          <a:ln w="3175">
            <a:solidFill>
              <a:srgbClr val="000000"/>
            </a:solidFill>
          </a:ln>
        </p:spPr>
        <p:txBody>
          <a:bodyPr wrap="square" lIns="0" tIns="0" rIns="0" bIns="0" rtlCol="0"/>
          <a:lstStyle/>
          <a:p>
            <a:endParaRPr/>
          </a:p>
        </p:txBody>
      </p:sp>
      <p:sp>
        <p:nvSpPr>
          <p:cNvPr id="96" name="object 96"/>
          <p:cNvSpPr/>
          <p:nvPr/>
        </p:nvSpPr>
        <p:spPr>
          <a:xfrm>
            <a:off x="4706365" y="2919942"/>
            <a:ext cx="16510" cy="10795"/>
          </a:xfrm>
          <a:custGeom>
            <a:avLst/>
            <a:gdLst/>
            <a:ahLst/>
            <a:cxnLst/>
            <a:rect l="l" t="t" r="r" b="b"/>
            <a:pathLst>
              <a:path w="16510" h="10794">
                <a:moveTo>
                  <a:pt x="16001" y="0"/>
                </a:moveTo>
                <a:lnTo>
                  <a:pt x="0" y="0"/>
                </a:lnTo>
                <a:lnTo>
                  <a:pt x="4572" y="10668"/>
                </a:lnTo>
                <a:lnTo>
                  <a:pt x="16001" y="0"/>
                </a:lnTo>
                <a:close/>
              </a:path>
            </a:pathLst>
          </a:custGeom>
          <a:solidFill>
            <a:srgbClr val="000000"/>
          </a:solidFill>
        </p:spPr>
        <p:txBody>
          <a:bodyPr wrap="square" lIns="0" tIns="0" rIns="0" bIns="0" rtlCol="0"/>
          <a:lstStyle/>
          <a:p>
            <a:endParaRPr/>
          </a:p>
        </p:txBody>
      </p:sp>
      <p:sp>
        <p:nvSpPr>
          <p:cNvPr id="97" name="object 97"/>
          <p:cNvSpPr/>
          <p:nvPr/>
        </p:nvSpPr>
        <p:spPr>
          <a:xfrm>
            <a:off x="4706365" y="2919942"/>
            <a:ext cx="16510" cy="10795"/>
          </a:xfrm>
          <a:custGeom>
            <a:avLst/>
            <a:gdLst/>
            <a:ahLst/>
            <a:cxnLst/>
            <a:rect l="l" t="t" r="r" b="b"/>
            <a:pathLst>
              <a:path w="16510" h="10794">
                <a:moveTo>
                  <a:pt x="0" y="0"/>
                </a:moveTo>
                <a:lnTo>
                  <a:pt x="4572" y="10668"/>
                </a:lnTo>
                <a:lnTo>
                  <a:pt x="16001" y="0"/>
                </a:lnTo>
                <a:lnTo>
                  <a:pt x="0" y="0"/>
                </a:lnTo>
              </a:path>
            </a:pathLst>
          </a:custGeom>
          <a:ln w="3175">
            <a:solidFill>
              <a:srgbClr val="000000"/>
            </a:solidFill>
          </a:ln>
        </p:spPr>
        <p:txBody>
          <a:bodyPr wrap="square" lIns="0" tIns="0" rIns="0" bIns="0" rtlCol="0"/>
          <a:lstStyle/>
          <a:p>
            <a:endParaRPr/>
          </a:p>
        </p:txBody>
      </p:sp>
      <p:sp>
        <p:nvSpPr>
          <p:cNvPr id="98" name="object 98"/>
          <p:cNvSpPr/>
          <p:nvPr/>
        </p:nvSpPr>
        <p:spPr>
          <a:xfrm>
            <a:off x="4710938" y="2919942"/>
            <a:ext cx="11430" cy="16510"/>
          </a:xfrm>
          <a:custGeom>
            <a:avLst/>
            <a:gdLst/>
            <a:ahLst/>
            <a:cxnLst/>
            <a:rect l="l" t="t" r="r" b="b"/>
            <a:pathLst>
              <a:path w="11429" h="16510">
                <a:moveTo>
                  <a:pt x="11429" y="0"/>
                </a:moveTo>
                <a:lnTo>
                  <a:pt x="0" y="10668"/>
                </a:lnTo>
                <a:lnTo>
                  <a:pt x="11429" y="16001"/>
                </a:lnTo>
                <a:lnTo>
                  <a:pt x="11429" y="0"/>
                </a:lnTo>
                <a:close/>
              </a:path>
            </a:pathLst>
          </a:custGeom>
          <a:solidFill>
            <a:srgbClr val="000000"/>
          </a:solidFill>
        </p:spPr>
        <p:txBody>
          <a:bodyPr wrap="square" lIns="0" tIns="0" rIns="0" bIns="0" rtlCol="0"/>
          <a:lstStyle/>
          <a:p>
            <a:endParaRPr/>
          </a:p>
        </p:txBody>
      </p:sp>
      <p:sp>
        <p:nvSpPr>
          <p:cNvPr id="99" name="object 99"/>
          <p:cNvSpPr/>
          <p:nvPr/>
        </p:nvSpPr>
        <p:spPr>
          <a:xfrm>
            <a:off x="4710938" y="2919942"/>
            <a:ext cx="11430" cy="16510"/>
          </a:xfrm>
          <a:custGeom>
            <a:avLst/>
            <a:gdLst/>
            <a:ahLst/>
            <a:cxnLst/>
            <a:rect l="l" t="t" r="r" b="b"/>
            <a:pathLst>
              <a:path w="11429" h="16510">
                <a:moveTo>
                  <a:pt x="0" y="10668"/>
                </a:moveTo>
                <a:lnTo>
                  <a:pt x="11429" y="16001"/>
                </a:lnTo>
                <a:lnTo>
                  <a:pt x="11429" y="0"/>
                </a:lnTo>
                <a:lnTo>
                  <a:pt x="0" y="10668"/>
                </a:lnTo>
              </a:path>
            </a:pathLst>
          </a:custGeom>
          <a:ln w="3175">
            <a:solidFill>
              <a:srgbClr val="000000"/>
            </a:solidFill>
          </a:ln>
        </p:spPr>
        <p:txBody>
          <a:bodyPr wrap="square" lIns="0" tIns="0" rIns="0" bIns="0" rtlCol="0"/>
          <a:lstStyle/>
          <a:p>
            <a:endParaRPr/>
          </a:p>
        </p:txBody>
      </p:sp>
      <p:sp>
        <p:nvSpPr>
          <p:cNvPr id="100" name="object 100"/>
          <p:cNvSpPr/>
          <p:nvPr/>
        </p:nvSpPr>
        <p:spPr>
          <a:xfrm>
            <a:off x="4722368" y="2919942"/>
            <a:ext cx="11430" cy="16510"/>
          </a:xfrm>
          <a:custGeom>
            <a:avLst/>
            <a:gdLst/>
            <a:ahLst/>
            <a:cxnLst/>
            <a:rect l="l" t="t" r="r" b="b"/>
            <a:pathLst>
              <a:path w="11429" h="16510">
                <a:moveTo>
                  <a:pt x="0" y="0"/>
                </a:moveTo>
                <a:lnTo>
                  <a:pt x="0" y="16001"/>
                </a:lnTo>
                <a:lnTo>
                  <a:pt x="11429" y="10668"/>
                </a:lnTo>
                <a:lnTo>
                  <a:pt x="0" y="0"/>
                </a:lnTo>
                <a:close/>
              </a:path>
            </a:pathLst>
          </a:custGeom>
          <a:solidFill>
            <a:srgbClr val="000000"/>
          </a:solidFill>
        </p:spPr>
        <p:txBody>
          <a:bodyPr wrap="square" lIns="0" tIns="0" rIns="0" bIns="0" rtlCol="0"/>
          <a:lstStyle/>
          <a:p>
            <a:endParaRPr/>
          </a:p>
        </p:txBody>
      </p:sp>
      <p:sp>
        <p:nvSpPr>
          <p:cNvPr id="101" name="object 101"/>
          <p:cNvSpPr/>
          <p:nvPr/>
        </p:nvSpPr>
        <p:spPr>
          <a:xfrm>
            <a:off x="4722368" y="2919942"/>
            <a:ext cx="11430" cy="16510"/>
          </a:xfrm>
          <a:custGeom>
            <a:avLst/>
            <a:gdLst/>
            <a:ahLst/>
            <a:cxnLst/>
            <a:rect l="l" t="t" r="r" b="b"/>
            <a:pathLst>
              <a:path w="11429" h="16510">
                <a:moveTo>
                  <a:pt x="0" y="16001"/>
                </a:moveTo>
                <a:lnTo>
                  <a:pt x="11429" y="10668"/>
                </a:lnTo>
                <a:lnTo>
                  <a:pt x="0" y="0"/>
                </a:lnTo>
                <a:lnTo>
                  <a:pt x="0" y="16001"/>
                </a:lnTo>
              </a:path>
            </a:pathLst>
          </a:custGeom>
          <a:ln w="3175">
            <a:solidFill>
              <a:srgbClr val="000000"/>
            </a:solidFill>
          </a:ln>
        </p:spPr>
        <p:txBody>
          <a:bodyPr wrap="square" lIns="0" tIns="0" rIns="0" bIns="0" rtlCol="0"/>
          <a:lstStyle/>
          <a:p>
            <a:endParaRPr/>
          </a:p>
        </p:txBody>
      </p:sp>
      <p:sp>
        <p:nvSpPr>
          <p:cNvPr id="102" name="object 102"/>
          <p:cNvSpPr/>
          <p:nvPr/>
        </p:nvSpPr>
        <p:spPr>
          <a:xfrm>
            <a:off x="4722368" y="2919942"/>
            <a:ext cx="16510" cy="10795"/>
          </a:xfrm>
          <a:custGeom>
            <a:avLst/>
            <a:gdLst/>
            <a:ahLst/>
            <a:cxnLst/>
            <a:rect l="l" t="t" r="r" b="b"/>
            <a:pathLst>
              <a:path w="16510" h="10794">
                <a:moveTo>
                  <a:pt x="16001" y="0"/>
                </a:moveTo>
                <a:lnTo>
                  <a:pt x="0" y="0"/>
                </a:lnTo>
                <a:lnTo>
                  <a:pt x="11429" y="10668"/>
                </a:lnTo>
                <a:lnTo>
                  <a:pt x="16001" y="0"/>
                </a:lnTo>
                <a:close/>
              </a:path>
            </a:pathLst>
          </a:custGeom>
          <a:solidFill>
            <a:srgbClr val="000000"/>
          </a:solidFill>
        </p:spPr>
        <p:txBody>
          <a:bodyPr wrap="square" lIns="0" tIns="0" rIns="0" bIns="0" rtlCol="0"/>
          <a:lstStyle/>
          <a:p>
            <a:endParaRPr/>
          </a:p>
        </p:txBody>
      </p:sp>
      <p:sp>
        <p:nvSpPr>
          <p:cNvPr id="103" name="object 103"/>
          <p:cNvSpPr/>
          <p:nvPr/>
        </p:nvSpPr>
        <p:spPr>
          <a:xfrm>
            <a:off x="4722368" y="2919942"/>
            <a:ext cx="16510" cy="10795"/>
          </a:xfrm>
          <a:custGeom>
            <a:avLst/>
            <a:gdLst/>
            <a:ahLst/>
            <a:cxnLst/>
            <a:rect l="l" t="t" r="r" b="b"/>
            <a:pathLst>
              <a:path w="16510" h="10794">
                <a:moveTo>
                  <a:pt x="11429" y="10668"/>
                </a:moveTo>
                <a:lnTo>
                  <a:pt x="16001" y="0"/>
                </a:lnTo>
                <a:lnTo>
                  <a:pt x="0" y="0"/>
                </a:lnTo>
                <a:lnTo>
                  <a:pt x="11429" y="10668"/>
                </a:lnTo>
              </a:path>
            </a:pathLst>
          </a:custGeom>
          <a:ln w="3175">
            <a:solidFill>
              <a:srgbClr val="000000"/>
            </a:solidFill>
          </a:ln>
        </p:spPr>
        <p:txBody>
          <a:bodyPr wrap="square" lIns="0" tIns="0" rIns="0" bIns="0" rtlCol="0"/>
          <a:lstStyle/>
          <a:p>
            <a:endParaRPr/>
          </a:p>
        </p:txBody>
      </p:sp>
      <p:sp>
        <p:nvSpPr>
          <p:cNvPr id="104" name="object 104"/>
          <p:cNvSpPr/>
          <p:nvPr/>
        </p:nvSpPr>
        <p:spPr>
          <a:xfrm>
            <a:off x="4514342" y="2286720"/>
            <a:ext cx="13970" cy="19050"/>
          </a:xfrm>
          <a:custGeom>
            <a:avLst/>
            <a:gdLst/>
            <a:ahLst/>
            <a:cxnLst/>
            <a:rect l="l" t="t" r="r" b="b"/>
            <a:pathLst>
              <a:path w="13970" h="19050">
                <a:moveTo>
                  <a:pt x="13715" y="0"/>
                </a:moveTo>
                <a:lnTo>
                  <a:pt x="0" y="6096"/>
                </a:lnTo>
                <a:lnTo>
                  <a:pt x="13715" y="19050"/>
                </a:lnTo>
                <a:lnTo>
                  <a:pt x="13715" y="0"/>
                </a:lnTo>
                <a:close/>
              </a:path>
            </a:pathLst>
          </a:custGeom>
          <a:solidFill>
            <a:srgbClr val="000000"/>
          </a:solidFill>
        </p:spPr>
        <p:txBody>
          <a:bodyPr wrap="square" lIns="0" tIns="0" rIns="0" bIns="0" rtlCol="0"/>
          <a:lstStyle/>
          <a:p>
            <a:endParaRPr/>
          </a:p>
        </p:txBody>
      </p:sp>
      <p:sp>
        <p:nvSpPr>
          <p:cNvPr id="105" name="object 105"/>
          <p:cNvSpPr/>
          <p:nvPr/>
        </p:nvSpPr>
        <p:spPr>
          <a:xfrm>
            <a:off x="4514342" y="2286720"/>
            <a:ext cx="13970" cy="19050"/>
          </a:xfrm>
          <a:custGeom>
            <a:avLst/>
            <a:gdLst/>
            <a:ahLst/>
            <a:cxnLst/>
            <a:rect l="l" t="t" r="r" b="b"/>
            <a:pathLst>
              <a:path w="13970" h="19050">
                <a:moveTo>
                  <a:pt x="13715" y="0"/>
                </a:moveTo>
                <a:lnTo>
                  <a:pt x="0" y="6096"/>
                </a:lnTo>
                <a:lnTo>
                  <a:pt x="13715" y="19050"/>
                </a:lnTo>
                <a:lnTo>
                  <a:pt x="13715" y="0"/>
                </a:lnTo>
              </a:path>
            </a:pathLst>
          </a:custGeom>
          <a:ln w="3175">
            <a:solidFill>
              <a:srgbClr val="000000"/>
            </a:solidFill>
          </a:ln>
        </p:spPr>
        <p:txBody>
          <a:bodyPr wrap="square" lIns="0" tIns="0" rIns="0" bIns="0" rtlCol="0"/>
          <a:lstStyle/>
          <a:p>
            <a:endParaRPr/>
          </a:p>
        </p:txBody>
      </p:sp>
      <p:sp>
        <p:nvSpPr>
          <p:cNvPr id="106" name="object 106"/>
          <p:cNvSpPr/>
          <p:nvPr/>
        </p:nvSpPr>
        <p:spPr>
          <a:xfrm>
            <a:off x="4508245" y="2292817"/>
            <a:ext cx="20320" cy="13335"/>
          </a:xfrm>
          <a:custGeom>
            <a:avLst/>
            <a:gdLst/>
            <a:ahLst/>
            <a:cxnLst/>
            <a:rect l="l" t="t" r="r" b="b"/>
            <a:pathLst>
              <a:path w="20320" h="13335">
                <a:moveTo>
                  <a:pt x="6096" y="0"/>
                </a:moveTo>
                <a:lnTo>
                  <a:pt x="0" y="12953"/>
                </a:lnTo>
                <a:lnTo>
                  <a:pt x="19812" y="12953"/>
                </a:lnTo>
                <a:lnTo>
                  <a:pt x="6096" y="0"/>
                </a:lnTo>
                <a:close/>
              </a:path>
            </a:pathLst>
          </a:custGeom>
          <a:solidFill>
            <a:srgbClr val="000000"/>
          </a:solidFill>
        </p:spPr>
        <p:txBody>
          <a:bodyPr wrap="square" lIns="0" tIns="0" rIns="0" bIns="0" rtlCol="0"/>
          <a:lstStyle/>
          <a:p>
            <a:endParaRPr/>
          </a:p>
        </p:txBody>
      </p:sp>
      <p:sp>
        <p:nvSpPr>
          <p:cNvPr id="107" name="object 107"/>
          <p:cNvSpPr/>
          <p:nvPr/>
        </p:nvSpPr>
        <p:spPr>
          <a:xfrm>
            <a:off x="4508245" y="2292817"/>
            <a:ext cx="20320" cy="13335"/>
          </a:xfrm>
          <a:custGeom>
            <a:avLst/>
            <a:gdLst/>
            <a:ahLst/>
            <a:cxnLst/>
            <a:rect l="l" t="t" r="r" b="b"/>
            <a:pathLst>
              <a:path w="20320" h="13335">
                <a:moveTo>
                  <a:pt x="6096" y="0"/>
                </a:moveTo>
                <a:lnTo>
                  <a:pt x="0" y="12953"/>
                </a:lnTo>
                <a:lnTo>
                  <a:pt x="19812" y="12953"/>
                </a:lnTo>
                <a:lnTo>
                  <a:pt x="6096" y="0"/>
                </a:lnTo>
              </a:path>
            </a:pathLst>
          </a:custGeom>
          <a:ln w="3175">
            <a:solidFill>
              <a:srgbClr val="000000"/>
            </a:solidFill>
          </a:ln>
        </p:spPr>
        <p:txBody>
          <a:bodyPr wrap="square" lIns="0" tIns="0" rIns="0" bIns="0" rtlCol="0"/>
          <a:lstStyle/>
          <a:p>
            <a:endParaRPr/>
          </a:p>
        </p:txBody>
      </p:sp>
      <p:sp>
        <p:nvSpPr>
          <p:cNvPr id="108" name="object 108"/>
          <p:cNvSpPr/>
          <p:nvPr/>
        </p:nvSpPr>
        <p:spPr>
          <a:xfrm>
            <a:off x="4508245" y="2305770"/>
            <a:ext cx="20320" cy="13970"/>
          </a:xfrm>
          <a:custGeom>
            <a:avLst/>
            <a:gdLst/>
            <a:ahLst/>
            <a:cxnLst/>
            <a:rect l="l" t="t" r="r" b="b"/>
            <a:pathLst>
              <a:path w="20320" h="13969">
                <a:moveTo>
                  <a:pt x="19812" y="0"/>
                </a:moveTo>
                <a:lnTo>
                  <a:pt x="0" y="0"/>
                </a:lnTo>
                <a:lnTo>
                  <a:pt x="6096" y="13716"/>
                </a:lnTo>
                <a:lnTo>
                  <a:pt x="19812" y="0"/>
                </a:lnTo>
                <a:close/>
              </a:path>
            </a:pathLst>
          </a:custGeom>
          <a:solidFill>
            <a:srgbClr val="000000"/>
          </a:solidFill>
        </p:spPr>
        <p:txBody>
          <a:bodyPr wrap="square" lIns="0" tIns="0" rIns="0" bIns="0" rtlCol="0"/>
          <a:lstStyle/>
          <a:p>
            <a:endParaRPr/>
          </a:p>
        </p:txBody>
      </p:sp>
      <p:sp>
        <p:nvSpPr>
          <p:cNvPr id="109" name="object 109"/>
          <p:cNvSpPr/>
          <p:nvPr/>
        </p:nvSpPr>
        <p:spPr>
          <a:xfrm>
            <a:off x="4508245" y="2305770"/>
            <a:ext cx="20320" cy="13970"/>
          </a:xfrm>
          <a:custGeom>
            <a:avLst/>
            <a:gdLst/>
            <a:ahLst/>
            <a:cxnLst/>
            <a:rect l="l" t="t" r="r" b="b"/>
            <a:pathLst>
              <a:path w="20320" h="13969">
                <a:moveTo>
                  <a:pt x="0" y="0"/>
                </a:moveTo>
                <a:lnTo>
                  <a:pt x="6096" y="13716"/>
                </a:lnTo>
                <a:lnTo>
                  <a:pt x="19812" y="0"/>
                </a:lnTo>
                <a:lnTo>
                  <a:pt x="0" y="0"/>
                </a:lnTo>
              </a:path>
            </a:pathLst>
          </a:custGeom>
          <a:ln w="3175">
            <a:solidFill>
              <a:srgbClr val="000000"/>
            </a:solidFill>
          </a:ln>
        </p:spPr>
        <p:txBody>
          <a:bodyPr wrap="square" lIns="0" tIns="0" rIns="0" bIns="0" rtlCol="0"/>
          <a:lstStyle/>
          <a:p>
            <a:endParaRPr/>
          </a:p>
        </p:txBody>
      </p:sp>
      <p:sp>
        <p:nvSpPr>
          <p:cNvPr id="110" name="object 110"/>
          <p:cNvSpPr/>
          <p:nvPr/>
        </p:nvSpPr>
        <p:spPr>
          <a:xfrm>
            <a:off x="4514342" y="2305770"/>
            <a:ext cx="13970" cy="20320"/>
          </a:xfrm>
          <a:custGeom>
            <a:avLst/>
            <a:gdLst/>
            <a:ahLst/>
            <a:cxnLst/>
            <a:rect l="l" t="t" r="r" b="b"/>
            <a:pathLst>
              <a:path w="13970" h="20319">
                <a:moveTo>
                  <a:pt x="13715" y="0"/>
                </a:moveTo>
                <a:lnTo>
                  <a:pt x="0" y="13716"/>
                </a:lnTo>
                <a:lnTo>
                  <a:pt x="13715" y="19812"/>
                </a:lnTo>
                <a:lnTo>
                  <a:pt x="13715" y="0"/>
                </a:lnTo>
                <a:close/>
              </a:path>
            </a:pathLst>
          </a:custGeom>
          <a:solidFill>
            <a:srgbClr val="000000"/>
          </a:solidFill>
        </p:spPr>
        <p:txBody>
          <a:bodyPr wrap="square" lIns="0" tIns="0" rIns="0" bIns="0" rtlCol="0"/>
          <a:lstStyle/>
          <a:p>
            <a:endParaRPr/>
          </a:p>
        </p:txBody>
      </p:sp>
      <p:sp>
        <p:nvSpPr>
          <p:cNvPr id="111" name="object 111"/>
          <p:cNvSpPr/>
          <p:nvPr/>
        </p:nvSpPr>
        <p:spPr>
          <a:xfrm>
            <a:off x="4514342" y="2305770"/>
            <a:ext cx="13970" cy="20320"/>
          </a:xfrm>
          <a:custGeom>
            <a:avLst/>
            <a:gdLst/>
            <a:ahLst/>
            <a:cxnLst/>
            <a:rect l="l" t="t" r="r" b="b"/>
            <a:pathLst>
              <a:path w="13970" h="20319">
                <a:moveTo>
                  <a:pt x="0" y="13716"/>
                </a:moveTo>
                <a:lnTo>
                  <a:pt x="13715" y="19812"/>
                </a:lnTo>
                <a:lnTo>
                  <a:pt x="13715" y="0"/>
                </a:lnTo>
                <a:lnTo>
                  <a:pt x="0" y="13716"/>
                </a:lnTo>
              </a:path>
            </a:pathLst>
          </a:custGeom>
          <a:ln w="3175">
            <a:solidFill>
              <a:srgbClr val="000000"/>
            </a:solidFill>
          </a:ln>
        </p:spPr>
        <p:txBody>
          <a:bodyPr wrap="square" lIns="0" tIns="0" rIns="0" bIns="0" rtlCol="0"/>
          <a:lstStyle/>
          <a:p>
            <a:endParaRPr/>
          </a:p>
        </p:txBody>
      </p:sp>
      <p:sp>
        <p:nvSpPr>
          <p:cNvPr id="112" name="object 112"/>
          <p:cNvSpPr/>
          <p:nvPr/>
        </p:nvSpPr>
        <p:spPr>
          <a:xfrm>
            <a:off x="4528057" y="2305770"/>
            <a:ext cx="13970" cy="20320"/>
          </a:xfrm>
          <a:custGeom>
            <a:avLst/>
            <a:gdLst/>
            <a:ahLst/>
            <a:cxnLst/>
            <a:rect l="l" t="t" r="r" b="b"/>
            <a:pathLst>
              <a:path w="13970" h="20319">
                <a:moveTo>
                  <a:pt x="0" y="0"/>
                </a:moveTo>
                <a:lnTo>
                  <a:pt x="0" y="19812"/>
                </a:lnTo>
                <a:lnTo>
                  <a:pt x="13716" y="13716"/>
                </a:lnTo>
                <a:lnTo>
                  <a:pt x="0" y="0"/>
                </a:lnTo>
                <a:close/>
              </a:path>
            </a:pathLst>
          </a:custGeom>
          <a:solidFill>
            <a:srgbClr val="000000"/>
          </a:solidFill>
        </p:spPr>
        <p:txBody>
          <a:bodyPr wrap="square" lIns="0" tIns="0" rIns="0" bIns="0" rtlCol="0"/>
          <a:lstStyle/>
          <a:p>
            <a:endParaRPr/>
          </a:p>
        </p:txBody>
      </p:sp>
      <p:sp>
        <p:nvSpPr>
          <p:cNvPr id="113" name="object 113"/>
          <p:cNvSpPr/>
          <p:nvPr/>
        </p:nvSpPr>
        <p:spPr>
          <a:xfrm>
            <a:off x="4528057" y="2305770"/>
            <a:ext cx="13970" cy="20320"/>
          </a:xfrm>
          <a:custGeom>
            <a:avLst/>
            <a:gdLst/>
            <a:ahLst/>
            <a:cxnLst/>
            <a:rect l="l" t="t" r="r" b="b"/>
            <a:pathLst>
              <a:path w="13970" h="20319">
                <a:moveTo>
                  <a:pt x="0" y="19812"/>
                </a:moveTo>
                <a:lnTo>
                  <a:pt x="13716" y="13716"/>
                </a:lnTo>
                <a:lnTo>
                  <a:pt x="0" y="0"/>
                </a:lnTo>
                <a:lnTo>
                  <a:pt x="0" y="19812"/>
                </a:lnTo>
              </a:path>
            </a:pathLst>
          </a:custGeom>
          <a:ln w="3175">
            <a:solidFill>
              <a:srgbClr val="000000"/>
            </a:solidFill>
          </a:ln>
        </p:spPr>
        <p:txBody>
          <a:bodyPr wrap="square" lIns="0" tIns="0" rIns="0" bIns="0" rtlCol="0"/>
          <a:lstStyle/>
          <a:p>
            <a:endParaRPr/>
          </a:p>
        </p:txBody>
      </p:sp>
      <p:sp>
        <p:nvSpPr>
          <p:cNvPr id="114" name="object 114"/>
          <p:cNvSpPr/>
          <p:nvPr/>
        </p:nvSpPr>
        <p:spPr>
          <a:xfrm>
            <a:off x="4528057" y="2305770"/>
            <a:ext cx="19050" cy="13970"/>
          </a:xfrm>
          <a:custGeom>
            <a:avLst/>
            <a:gdLst/>
            <a:ahLst/>
            <a:cxnLst/>
            <a:rect l="l" t="t" r="r" b="b"/>
            <a:pathLst>
              <a:path w="19050" h="13969">
                <a:moveTo>
                  <a:pt x="19050" y="0"/>
                </a:moveTo>
                <a:lnTo>
                  <a:pt x="0" y="0"/>
                </a:lnTo>
                <a:lnTo>
                  <a:pt x="13716" y="13716"/>
                </a:lnTo>
                <a:lnTo>
                  <a:pt x="19050" y="0"/>
                </a:lnTo>
                <a:close/>
              </a:path>
            </a:pathLst>
          </a:custGeom>
          <a:solidFill>
            <a:srgbClr val="000000"/>
          </a:solidFill>
        </p:spPr>
        <p:txBody>
          <a:bodyPr wrap="square" lIns="0" tIns="0" rIns="0" bIns="0" rtlCol="0"/>
          <a:lstStyle/>
          <a:p>
            <a:endParaRPr/>
          </a:p>
        </p:txBody>
      </p:sp>
      <p:sp>
        <p:nvSpPr>
          <p:cNvPr id="115" name="object 115"/>
          <p:cNvSpPr/>
          <p:nvPr/>
        </p:nvSpPr>
        <p:spPr>
          <a:xfrm>
            <a:off x="4528057" y="2305770"/>
            <a:ext cx="19050" cy="13970"/>
          </a:xfrm>
          <a:custGeom>
            <a:avLst/>
            <a:gdLst/>
            <a:ahLst/>
            <a:cxnLst/>
            <a:rect l="l" t="t" r="r" b="b"/>
            <a:pathLst>
              <a:path w="19050" h="13969">
                <a:moveTo>
                  <a:pt x="13716" y="13716"/>
                </a:moveTo>
                <a:lnTo>
                  <a:pt x="19050" y="0"/>
                </a:lnTo>
                <a:lnTo>
                  <a:pt x="0" y="0"/>
                </a:lnTo>
                <a:lnTo>
                  <a:pt x="13716" y="13716"/>
                </a:lnTo>
              </a:path>
            </a:pathLst>
          </a:custGeom>
          <a:ln w="3175">
            <a:solidFill>
              <a:srgbClr val="000000"/>
            </a:solidFill>
          </a:ln>
        </p:spPr>
        <p:txBody>
          <a:bodyPr wrap="square" lIns="0" tIns="0" rIns="0" bIns="0" rtlCol="0"/>
          <a:lstStyle/>
          <a:p>
            <a:endParaRPr/>
          </a:p>
        </p:txBody>
      </p:sp>
      <p:sp>
        <p:nvSpPr>
          <p:cNvPr id="116" name="object 116"/>
          <p:cNvSpPr/>
          <p:nvPr/>
        </p:nvSpPr>
        <p:spPr>
          <a:xfrm>
            <a:off x="4528057" y="2292817"/>
            <a:ext cx="19050" cy="13335"/>
          </a:xfrm>
          <a:custGeom>
            <a:avLst/>
            <a:gdLst/>
            <a:ahLst/>
            <a:cxnLst/>
            <a:rect l="l" t="t" r="r" b="b"/>
            <a:pathLst>
              <a:path w="19050" h="13335">
                <a:moveTo>
                  <a:pt x="13716" y="0"/>
                </a:moveTo>
                <a:lnTo>
                  <a:pt x="0" y="12953"/>
                </a:lnTo>
                <a:lnTo>
                  <a:pt x="19050" y="12953"/>
                </a:lnTo>
                <a:lnTo>
                  <a:pt x="13716" y="0"/>
                </a:lnTo>
                <a:close/>
              </a:path>
            </a:pathLst>
          </a:custGeom>
          <a:solidFill>
            <a:srgbClr val="000000"/>
          </a:solidFill>
        </p:spPr>
        <p:txBody>
          <a:bodyPr wrap="square" lIns="0" tIns="0" rIns="0" bIns="0" rtlCol="0"/>
          <a:lstStyle/>
          <a:p>
            <a:endParaRPr/>
          </a:p>
        </p:txBody>
      </p:sp>
      <p:sp>
        <p:nvSpPr>
          <p:cNvPr id="117" name="object 117"/>
          <p:cNvSpPr/>
          <p:nvPr/>
        </p:nvSpPr>
        <p:spPr>
          <a:xfrm>
            <a:off x="4528057" y="2292817"/>
            <a:ext cx="19050" cy="13335"/>
          </a:xfrm>
          <a:custGeom>
            <a:avLst/>
            <a:gdLst/>
            <a:ahLst/>
            <a:cxnLst/>
            <a:rect l="l" t="t" r="r" b="b"/>
            <a:pathLst>
              <a:path w="19050" h="13335">
                <a:moveTo>
                  <a:pt x="19050" y="12953"/>
                </a:moveTo>
                <a:lnTo>
                  <a:pt x="13716" y="0"/>
                </a:lnTo>
                <a:lnTo>
                  <a:pt x="0" y="12953"/>
                </a:lnTo>
                <a:lnTo>
                  <a:pt x="19050" y="12953"/>
                </a:lnTo>
              </a:path>
            </a:pathLst>
          </a:custGeom>
          <a:ln w="3175">
            <a:solidFill>
              <a:srgbClr val="000000"/>
            </a:solidFill>
          </a:ln>
        </p:spPr>
        <p:txBody>
          <a:bodyPr wrap="square" lIns="0" tIns="0" rIns="0" bIns="0" rtlCol="0"/>
          <a:lstStyle/>
          <a:p>
            <a:endParaRPr/>
          </a:p>
        </p:txBody>
      </p:sp>
      <p:sp>
        <p:nvSpPr>
          <p:cNvPr id="118" name="object 118"/>
          <p:cNvSpPr/>
          <p:nvPr/>
        </p:nvSpPr>
        <p:spPr>
          <a:xfrm>
            <a:off x="4528057" y="2286720"/>
            <a:ext cx="13970" cy="19050"/>
          </a:xfrm>
          <a:custGeom>
            <a:avLst/>
            <a:gdLst/>
            <a:ahLst/>
            <a:cxnLst/>
            <a:rect l="l" t="t" r="r" b="b"/>
            <a:pathLst>
              <a:path w="13970" h="19050">
                <a:moveTo>
                  <a:pt x="0" y="0"/>
                </a:moveTo>
                <a:lnTo>
                  <a:pt x="0" y="19050"/>
                </a:lnTo>
                <a:lnTo>
                  <a:pt x="13716" y="6096"/>
                </a:lnTo>
                <a:lnTo>
                  <a:pt x="0" y="0"/>
                </a:lnTo>
                <a:close/>
              </a:path>
            </a:pathLst>
          </a:custGeom>
          <a:solidFill>
            <a:srgbClr val="000000"/>
          </a:solidFill>
        </p:spPr>
        <p:txBody>
          <a:bodyPr wrap="square" lIns="0" tIns="0" rIns="0" bIns="0" rtlCol="0"/>
          <a:lstStyle/>
          <a:p>
            <a:endParaRPr/>
          </a:p>
        </p:txBody>
      </p:sp>
      <p:sp>
        <p:nvSpPr>
          <p:cNvPr id="119" name="object 119"/>
          <p:cNvSpPr/>
          <p:nvPr/>
        </p:nvSpPr>
        <p:spPr>
          <a:xfrm>
            <a:off x="4528057" y="2286720"/>
            <a:ext cx="13970" cy="19050"/>
          </a:xfrm>
          <a:custGeom>
            <a:avLst/>
            <a:gdLst/>
            <a:ahLst/>
            <a:cxnLst/>
            <a:rect l="l" t="t" r="r" b="b"/>
            <a:pathLst>
              <a:path w="13970" h="19050">
                <a:moveTo>
                  <a:pt x="13716" y="6096"/>
                </a:moveTo>
                <a:lnTo>
                  <a:pt x="0" y="0"/>
                </a:lnTo>
                <a:lnTo>
                  <a:pt x="0" y="19050"/>
                </a:lnTo>
                <a:lnTo>
                  <a:pt x="13716" y="6096"/>
                </a:lnTo>
              </a:path>
            </a:pathLst>
          </a:custGeom>
          <a:ln w="3175">
            <a:solidFill>
              <a:srgbClr val="000000"/>
            </a:solidFill>
          </a:ln>
        </p:spPr>
        <p:txBody>
          <a:bodyPr wrap="square" lIns="0" tIns="0" rIns="0" bIns="0" rtlCol="0"/>
          <a:lstStyle/>
          <a:p>
            <a:endParaRPr/>
          </a:p>
        </p:txBody>
      </p:sp>
      <p:sp>
        <p:nvSpPr>
          <p:cNvPr id="120" name="object 120"/>
          <p:cNvSpPr txBox="1"/>
          <p:nvPr/>
        </p:nvSpPr>
        <p:spPr>
          <a:xfrm>
            <a:off x="4906771" y="2878033"/>
            <a:ext cx="386715" cy="67945"/>
          </a:xfrm>
          <a:prstGeom prst="rect">
            <a:avLst/>
          </a:prstGeom>
          <a:ln w="3175">
            <a:solidFill>
              <a:srgbClr val="000000"/>
            </a:solidFill>
          </a:ln>
        </p:spPr>
        <p:txBody>
          <a:bodyPr vert="horz" wrap="square" lIns="0" tIns="1270" rIns="0" bIns="0" rtlCol="0">
            <a:spAutoFit/>
          </a:bodyPr>
          <a:lstStyle/>
          <a:p>
            <a:pPr marL="57785">
              <a:lnSpc>
                <a:spcPts val="520"/>
              </a:lnSpc>
              <a:spcBef>
                <a:spcPts val="10"/>
              </a:spcBef>
            </a:pPr>
            <a:r>
              <a:rPr sz="500" spc="20" dirty="0">
                <a:latin typeface="Arial"/>
                <a:cs typeface="Arial"/>
              </a:rPr>
              <a:t>CARGA</a:t>
            </a:r>
            <a:r>
              <a:rPr sz="500" spc="-30" dirty="0">
                <a:latin typeface="Arial"/>
                <a:cs typeface="Arial"/>
              </a:rPr>
              <a:t> </a:t>
            </a:r>
            <a:r>
              <a:rPr sz="500" spc="15" dirty="0">
                <a:latin typeface="Arial"/>
                <a:cs typeface="Arial"/>
              </a:rPr>
              <a:t>1</a:t>
            </a:r>
            <a:endParaRPr sz="500">
              <a:latin typeface="Arial"/>
              <a:cs typeface="Arial"/>
            </a:endParaRPr>
          </a:p>
        </p:txBody>
      </p:sp>
      <p:sp>
        <p:nvSpPr>
          <p:cNvPr id="121" name="object 121"/>
          <p:cNvSpPr/>
          <p:nvPr/>
        </p:nvSpPr>
        <p:spPr>
          <a:xfrm>
            <a:off x="4842763" y="2113746"/>
            <a:ext cx="0" cy="806450"/>
          </a:xfrm>
          <a:custGeom>
            <a:avLst/>
            <a:gdLst/>
            <a:ahLst/>
            <a:cxnLst/>
            <a:rect l="l" t="t" r="r" b="b"/>
            <a:pathLst>
              <a:path h="806450">
                <a:moveTo>
                  <a:pt x="0" y="806196"/>
                </a:moveTo>
                <a:lnTo>
                  <a:pt x="0" y="0"/>
                </a:lnTo>
              </a:path>
            </a:pathLst>
          </a:custGeom>
          <a:ln w="3175">
            <a:solidFill>
              <a:srgbClr val="000000"/>
            </a:solidFill>
          </a:ln>
        </p:spPr>
        <p:txBody>
          <a:bodyPr wrap="square" lIns="0" tIns="0" rIns="0" bIns="0" rtlCol="0"/>
          <a:lstStyle/>
          <a:p>
            <a:endParaRPr/>
          </a:p>
        </p:txBody>
      </p:sp>
      <p:sp>
        <p:nvSpPr>
          <p:cNvPr id="122" name="object 122"/>
          <p:cNvSpPr/>
          <p:nvPr/>
        </p:nvSpPr>
        <p:spPr>
          <a:xfrm>
            <a:off x="4906771" y="2908512"/>
            <a:ext cx="16510" cy="11430"/>
          </a:xfrm>
          <a:custGeom>
            <a:avLst/>
            <a:gdLst/>
            <a:ahLst/>
            <a:cxnLst/>
            <a:rect l="l" t="t" r="r" b="b"/>
            <a:pathLst>
              <a:path w="16510" h="11430">
                <a:moveTo>
                  <a:pt x="11430" y="0"/>
                </a:moveTo>
                <a:lnTo>
                  <a:pt x="0" y="11429"/>
                </a:lnTo>
                <a:lnTo>
                  <a:pt x="16002" y="11429"/>
                </a:lnTo>
                <a:lnTo>
                  <a:pt x="11430" y="0"/>
                </a:lnTo>
                <a:close/>
              </a:path>
            </a:pathLst>
          </a:custGeom>
          <a:solidFill>
            <a:srgbClr val="000000"/>
          </a:solidFill>
        </p:spPr>
        <p:txBody>
          <a:bodyPr wrap="square" lIns="0" tIns="0" rIns="0" bIns="0" rtlCol="0"/>
          <a:lstStyle/>
          <a:p>
            <a:endParaRPr/>
          </a:p>
        </p:txBody>
      </p:sp>
      <p:sp>
        <p:nvSpPr>
          <p:cNvPr id="123" name="object 123"/>
          <p:cNvSpPr/>
          <p:nvPr/>
        </p:nvSpPr>
        <p:spPr>
          <a:xfrm>
            <a:off x="4906771" y="2908512"/>
            <a:ext cx="16510" cy="11430"/>
          </a:xfrm>
          <a:custGeom>
            <a:avLst/>
            <a:gdLst/>
            <a:ahLst/>
            <a:cxnLst/>
            <a:rect l="l" t="t" r="r" b="b"/>
            <a:pathLst>
              <a:path w="16510" h="11430">
                <a:moveTo>
                  <a:pt x="16002" y="11429"/>
                </a:moveTo>
                <a:lnTo>
                  <a:pt x="11430" y="0"/>
                </a:lnTo>
                <a:lnTo>
                  <a:pt x="0" y="11429"/>
                </a:lnTo>
                <a:lnTo>
                  <a:pt x="16002" y="11429"/>
                </a:lnTo>
              </a:path>
            </a:pathLst>
          </a:custGeom>
          <a:ln w="3175">
            <a:solidFill>
              <a:srgbClr val="000000"/>
            </a:solidFill>
          </a:ln>
        </p:spPr>
        <p:txBody>
          <a:bodyPr wrap="square" lIns="0" tIns="0" rIns="0" bIns="0" rtlCol="0"/>
          <a:lstStyle/>
          <a:p>
            <a:endParaRPr/>
          </a:p>
        </p:txBody>
      </p:sp>
      <p:sp>
        <p:nvSpPr>
          <p:cNvPr id="124" name="object 124"/>
          <p:cNvSpPr/>
          <p:nvPr/>
        </p:nvSpPr>
        <p:spPr>
          <a:xfrm>
            <a:off x="4906771" y="2903940"/>
            <a:ext cx="11430" cy="16510"/>
          </a:xfrm>
          <a:custGeom>
            <a:avLst/>
            <a:gdLst/>
            <a:ahLst/>
            <a:cxnLst/>
            <a:rect l="l" t="t" r="r" b="b"/>
            <a:pathLst>
              <a:path w="11429" h="16510">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125" name="object 125"/>
          <p:cNvSpPr/>
          <p:nvPr/>
        </p:nvSpPr>
        <p:spPr>
          <a:xfrm>
            <a:off x="4906771" y="2903940"/>
            <a:ext cx="11430" cy="16510"/>
          </a:xfrm>
          <a:custGeom>
            <a:avLst/>
            <a:gdLst/>
            <a:ahLst/>
            <a:cxnLst/>
            <a:rect l="l" t="t" r="r" b="b"/>
            <a:pathLst>
              <a:path w="11429" h="16510">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126" name="object 126"/>
          <p:cNvSpPr/>
          <p:nvPr/>
        </p:nvSpPr>
        <p:spPr>
          <a:xfrm>
            <a:off x="4896103" y="2903940"/>
            <a:ext cx="10795" cy="16510"/>
          </a:xfrm>
          <a:custGeom>
            <a:avLst/>
            <a:gdLst/>
            <a:ahLst/>
            <a:cxnLst/>
            <a:rect l="l" t="t" r="r" b="b"/>
            <a:pathLst>
              <a:path w="10795" h="16510">
                <a:moveTo>
                  <a:pt x="10667" y="0"/>
                </a:moveTo>
                <a:lnTo>
                  <a:pt x="0" y="4572"/>
                </a:lnTo>
                <a:lnTo>
                  <a:pt x="10667" y="16001"/>
                </a:lnTo>
                <a:lnTo>
                  <a:pt x="10667" y="0"/>
                </a:lnTo>
                <a:close/>
              </a:path>
            </a:pathLst>
          </a:custGeom>
          <a:solidFill>
            <a:srgbClr val="000000"/>
          </a:solidFill>
        </p:spPr>
        <p:txBody>
          <a:bodyPr wrap="square" lIns="0" tIns="0" rIns="0" bIns="0" rtlCol="0"/>
          <a:lstStyle/>
          <a:p>
            <a:endParaRPr/>
          </a:p>
        </p:txBody>
      </p:sp>
      <p:sp>
        <p:nvSpPr>
          <p:cNvPr id="127" name="object 127"/>
          <p:cNvSpPr/>
          <p:nvPr/>
        </p:nvSpPr>
        <p:spPr>
          <a:xfrm>
            <a:off x="4896103" y="2903940"/>
            <a:ext cx="10795" cy="16510"/>
          </a:xfrm>
          <a:custGeom>
            <a:avLst/>
            <a:gdLst/>
            <a:ahLst/>
            <a:cxnLst/>
            <a:rect l="l" t="t" r="r" b="b"/>
            <a:pathLst>
              <a:path w="10795" h="16510">
                <a:moveTo>
                  <a:pt x="10667" y="0"/>
                </a:moveTo>
                <a:lnTo>
                  <a:pt x="0" y="4572"/>
                </a:lnTo>
                <a:lnTo>
                  <a:pt x="10667" y="16001"/>
                </a:lnTo>
                <a:lnTo>
                  <a:pt x="10667" y="0"/>
                </a:lnTo>
              </a:path>
            </a:pathLst>
          </a:custGeom>
          <a:ln w="3175">
            <a:solidFill>
              <a:srgbClr val="000000"/>
            </a:solidFill>
          </a:ln>
        </p:spPr>
        <p:txBody>
          <a:bodyPr wrap="square" lIns="0" tIns="0" rIns="0" bIns="0" rtlCol="0"/>
          <a:lstStyle/>
          <a:p>
            <a:endParaRPr/>
          </a:p>
        </p:txBody>
      </p:sp>
      <p:sp>
        <p:nvSpPr>
          <p:cNvPr id="128" name="object 128"/>
          <p:cNvSpPr/>
          <p:nvPr/>
        </p:nvSpPr>
        <p:spPr>
          <a:xfrm>
            <a:off x="4890770" y="2908512"/>
            <a:ext cx="16510" cy="11430"/>
          </a:xfrm>
          <a:custGeom>
            <a:avLst/>
            <a:gdLst/>
            <a:ahLst/>
            <a:cxnLst/>
            <a:rect l="l" t="t" r="r" b="b"/>
            <a:pathLst>
              <a:path w="16510" h="11430">
                <a:moveTo>
                  <a:pt x="5334" y="0"/>
                </a:moveTo>
                <a:lnTo>
                  <a:pt x="0" y="11429"/>
                </a:lnTo>
                <a:lnTo>
                  <a:pt x="16001" y="11429"/>
                </a:lnTo>
                <a:lnTo>
                  <a:pt x="5334" y="0"/>
                </a:lnTo>
                <a:close/>
              </a:path>
            </a:pathLst>
          </a:custGeom>
          <a:solidFill>
            <a:srgbClr val="000000"/>
          </a:solidFill>
        </p:spPr>
        <p:txBody>
          <a:bodyPr wrap="square" lIns="0" tIns="0" rIns="0" bIns="0" rtlCol="0"/>
          <a:lstStyle/>
          <a:p>
            <a:endParaRPr/>
          </a:p>
        </p:txBody>
      </p:sp>
      <p:sp>
        <p:nvSpPr>
          <p:cNvPr id="129" name="object 129"/>
          <p:cNvSpPr/>
          <p:nvPr/>
        </p:nvSpPr>
        <p:spPr>
          <a:xfrm>
            <a:off x="4890770" y="2908512"/>
            <a:ext cx="16510" cy="11430"/>
          </a:xfrm>
          <a:custGeom>
            <a:avLst/>
            <a:gdLst/>
            <a:ahLst/>
            <a:cxnLst/>
            <a:rect l="l" t="t" r="r" b="b"/>
            <a:pathLst>
              <a:path w="16510" h="11430">
                <a:moveTo>
                  <a:pt x="5334" y="0"/>
                </a:moveTo>
                <a:lnTo>
                  <a:pt x="0" y="11429"/>
                </a:lnTo>
                <a:lnTo>
                  <a:pt x="16001" y="11429"/>
                </a:lnTo>
                <a:lnTo>
                  <a:pt x="5334" y="0"/>
                </a:lnTo>
              </a:path>
            </a:pathLst>
          </a:custGeom>
          <a:ln w="3175">
            <a:solidFill>
              <a:srgbClr val="000000"/>
            </a:solidFill>
          </a:ln>
        </p:spPr>
        <p:txBody>
          <a:bodyPr wrap="square" lIns="0" tIns="0" rIns="0" bIns="0" rtlCol="0"/>
          <a:lstStyle/>
          <a:p>
            <a:endParaRPr/>
          </a:p>
        </p:txBody>
      </p:sp>
      <p:sp>
        <p:nvSpPr>
          <p:cNvPr id="130" name="object 130"/>
          <p:cNvSpPr/>
          <p:nvPr/>
        </p:nvSpPr>
        <p:spPr>
          <a:xfrm>
            <a:off x="4890770" y="2919942"/>
            <a:ext cx="16510" cy="10795"/>
          </a:xfrm>
          <a:custGeom>
            <a:avLst/>
            <a:gdLst/>
            <a:ahLst/>
            <a:cxnLst/>
            <a:rect l="l" t="t" r="r" b="b"/>
            <a:pathLst>
              <a:path w="16510" h="10794">
                <a:moveTo>
                  <a:pt x="16001" y="0"/>
                </a:moveTo>
                <a:lnTo>
                  <a:pt x="0" y="0"/>
                </a:lnTo>
                <a:lnTo>
                  <a:pt x="5334" y="10668"/>
                </a:lnTo>
                <a:lnTo>
                  <a:pt x="16001" y="0"/>
                </a:lnTo>
                <a:close/>
              </a:path>
            </a:pathLst>
          </a:custGeom>
          <a:solidFill>
            <a:srgbClr val="000000"/>
          </a:solidFill>
        </p:spPr>
        <p:txBody>
          <a:bodyPr wrap="square" lIns="0" tIns="0" rIns="0" bIns="0" rtlCol="0"/>
          <a:lstStyle/>
          <a:p>
            <a:endParaRPr/>
          </a:p>
        </p:txBody>
      </p:sp>
      <p:sp>
        <p:nvSpPr>
          <p:cNvPr id="131" name="object 131"/>
          <p:cNvSpPr/>
          <p:nvPr/>
        </p:nvSpPr>
        <p:spPr>
          <a:xfrm>
            <a:off x="4890770" y="2919942"/>
            <a:ext cx="16510" cy="10795"/>
          </a:xfrm>
          <a:custGeom>
            <a:avLst/>
            <a:gdLst/>
            <a:ahLst/>
            <a:cxnLst/>
            <a:rect l="l" t="t" r="r" b="b"/>
            <a:pathLst>
              <a:path w="16510" h="10794">
                <a:moveTo>
                  <a:pt x="0" y="0"/>
                </a:moveTo>
                <a:lnTo>
                  <a:pt x="5334" y="10668"/>
                </a:lnTo>
                <a:lnTo>
                  <a:pt x="16001" y="0"/>
                </a:lnTo>
                <a:lnTo>
                  <a:pt x="0" y="0"/>
                </a:lnTo>
              </a:path>
            </a:pathLst>
          </a:custGeom>
          <a:ln w="3175">
            <a:solidFill>
              <a:srgbClr val="000000"/>
            </a:solidFill>
          </a:ln>
        </p:spPr>
        <p:txBody>
          <a:bodyPr wrap="square" lIns="0" tIns="0" rIns="0" bIns="0" rtlCol="0"/>
          <a:lstStyle/>
          <a:p>
            <a:endParaRPr/>
          </a:p>
        </p:txBody>
      </p:sp>
      <p:sp>
        <p:nvSpPr>
          <p:cNvPr id="132" name="object 132"/>
          <p:cNvSpPr/>
          <p:nvPr/>
        </p:nvSpPr>
        <p:spPr>
          <a:xfrm>
            <a:off x="4896103" y="2919942"/>
            <a:ext cx="10795" cy="16510"/>
          </a:xfrm>
          <a:custGeom>
            <a:avLst/>
            <a:gdLst/>
            <a:ahLst/>
            <a:cxnLst/>
            <a:rect l="l" t="t" r="r" b="b"/>
            <a:pathLst>
              <a:path w="10795" h="16510">
                <a:moveTo>
                  <a:pt x="10667" y="0"/>
                </a:moveTo>
                <a:lnTo>
                  <a:pt x="0" y="10668"/>
                </a:lnTo>
                <a:lnTo>
                  <a:pt x="10667" y="16001"/>
                </a:lnTo>
                <a:lnTo>
                  <a:pt x="10667" y="0"/>
                </a:lnTo>
                <a:close/>
              </a:path>
            </a:pathLst>
          </a:custGeom>
          <a:solidFill>
            <a:srgbClr val="000000"/>
          </a:solidFill>
        </p:spPr>
        <p:txBody>
          <a:bodyPr wrap="square" lIns="0" tIns="0" rIns="0" bIns="0" rtlCol="0"/>
          <a:lstStyle/>
          <a:p>
            <a:endParaRPr/>
          </a:p>
        </p:txBody>
      </p:sp>
      <p:sp>
        <p:nvSpPr>
          <p:cNvPr id="133" name="object 133"/>
          <p:cNvSpPr/>
          <p:nvPr/>
        </p:nvSpPr>
        <p:spPr>
          <a:xfrm>
            <a:off x="4896103" y="2919942"/>
            <a:ext cx="10795" cy="16510"/>
          </a:xfrm>
          <a:custGeom>
            <a:avLst/>
            <a:gdLst/>
            <a:ahLst/>
            <a:cxnLst/>
            <a:rect l="l" t="t" r="r" b="b"/>
            <a:pathLst>
              <a:path w="10795" h="16510">
                <a:moveTo>
                  <a:pt x="0" y="10668"/>
                </a:moveTo>
                <a:lnTo>
                  <a:pt x="10667" y="16001"/>
                </a:lnTo>
                <a:lnTo>
                  <a:pt x="10667" y="0"/>
                </a:lnTo>
                <a:lnTo>
                  <a:pt x="0" y="10668"/>
                </a:lnTo>
              </a:path>
            </a:pathLst>
          </a:custGeom>
          <a:ln w="3175">
            <a:solidFill>
              <a:srgbClr val="000000"/>
            </a:solidFill>
          </a:ln>
        </p:spPr>
        <p:txBody>
          <a:bodyPr wrap="square" lIns="0" tIns="0" rIns="0" bIns="0" rtlCol="0"/>
          <a:lstStyle/>
          <a:p>
            <a:endParaRPr/>
          </a:p>
        </p:txBody>
      </p:sp>
      <p:sp>
        <p:nvSpPr>
          <p:cNvPr id="134" name="object 134"/>
          <p:cNvSpPr/>
          <p:nvPr/>
        </p:nvSpPr>
        <p:spPr>
          <a:xfrm>
            <a:off x="4906771" y="2919942"/>
            <a:ext cx="11430" cy="16510"/>
          </a:xfrm>
          <a:custGeom>
            <a:avLst/>
            <a:gdLst/>
            <a:ahLst/>
            <a:cxnLst/>
            <a:rect l="l" t="t" r="r" b="b"/>
            <a:pathLst>
              <a:path w="11429" h="16510">
                <a:moveTo>
                  <a:pt x="0" y="0"/>
                </a:moveTo>
                <a:lnTo>
                  <a:pt x="0" y="16001"/>
                </a:lnTo>
                <a:lnTo>
                  <a:pt x="11430" y="10668"/>
                </a:lnTo>
                <a:lnTo>
                  <a:pt x="0" y="0"/>
                </a:lnTo>
                <a:close/>
              </a:path>
            </a:pathLst>
          </a:custGeom>
          <a:solidFill>
            <a:srgbClr val="000000"/>
          </a:solidFill>
        </p:spPr>
        <p:txBody>
          <a:bodyPr wrap="square" lIns="0" tIns="0" rIns="0" bIns="0" rtlCol="0"/>
          <a:lstStyle/>
          <a:p>
            <a:endParaRPr/>
          </a:p>
        </p:txBody>
      </p:sp>
      <p:sp>
        <p:nvSpPr>
          <p:cNvPr id="135" name="object 135"/>
          <p:cNvSpPr/>
          <p:nvPr/>
        </p:nvSpPr>
        <p:spPr>
          <a:xfrm>
            <a:off x="4906771" y="2919942"/>
            <a:ext cx="11430" cy="16510"/>
          </a:xfrm>
          <a:custGeom>
            <a:avLst/>
            <a:gdLst/>
            <a:ahLst/>
            <a:cxnLst/>
            <a:rect l="l" t="t" r="r" b="b"/>
            <a:pathLst>
              <a:path w="11429" h="16510">
                <a:moveTo>
                  <a:pt x="0" y="16001"/>
                </a:moveTo>
                <a:lnTo>
                  <a:pt x="11430" y="10668"/>
                </a:lnTo>
                <a:lnTo>
                  <a:pt x="0" y="0"/>
                </a:lnTo>
                <a:lnTo>
                  <a:pt x="0" y="16001"/>
                </a:lnTo>
              </a:path>
            </a:pathLst>
          </a:custGeom>
          <a:ln w="3175">
            <a:solidFill>
              <a:srgbClr val="000000"/>
            </a:solidFill>
          </a:ln>
        </p:spPr>
        <p:txBody>
          <a:bodyPr wrap="square" lIns="0" tIns="0" rIns="0" bIns="0" rtlCol="0"/>
          <a:lstStyle/>
          <a:p>
            <a:endParaRPr/>
          </a:p>
        </p:txBody>
      </p:sp>
      <p:sp>
        <p:nvSpPr>
          <p:cNvPr id="136" name="object 136"/>
          <p:cNvSpPr/>
          <p:nvPr/>
        </p:nvSpPr>
        <p:spPr>
          <a:xfrm>
            <a:off x="4906771" y="2919942"/>
            <a:ext cx="16510" cy="10795"/>
          </a:xfrm>
          <a:custGeom>
            <a:avLst/>
            <a:gdLst/>
            <a:ahLst/>
            <a:cxnLst/>
            <a:rect l="l" t="t" r="r" b="b"/>
            <a:pathLst>
              <a:path w="16510" h="10794">
                <a:moveTo>
                  <a:pt x="16002" y="0"/>
                </a:moveTo>
                <a:lnTo>
                  <a:pt x="0" y="0"/>
                </a:lnTo>
                <a:lnTo>
                  <a:pt x="11430" y="10668"/>
                </a:lnTo>
                <a:lnTo>
                  <a:pt x="16002" y="0"/>
                </a:lnTo>
                <a:close/>
              </a:path>
            </a:pathLst>
          </a:custGeom>
          <a:solidFill>
            <a:srgbClr val="000000"/>
          </a:solidFill>
        </p:spPr>
        <p:txBody>
          <a:bodyPr wrap="square" lIns="0" tIns="0" rIns="0" bIns="0" rtlCol="0"/>
          <a:lstStyle/>
          <a:p>
            <a:endParaRPr/>
          </a:p>
        </p:txBody>
      </p:sp>
      <p:sp>
        <p:nvSpPr>
          <p:cNvPr id="137" name="object 137"/>
          <p:cNvSpPr/>
          <p:nvPr/>
        </p:nvSpPr>
        <p:spPr>
          <a:xfrm>
            <a:off x="4906771" y="2919942"/>
            <a:ext cx="16510" cy="10795"/>
          </a:xfrm>
          <a:custGeom>
            <a:avLst/>
            <a:gdLst/>
            <a:ahLst/>
            <a:cxnLst/>
            <a:rect l="l" t="t" r="r" b="b"/>
            <a:pathLst>
              <a:path w="16510" h="10794">
                <a:moveTo>
                  <a:pt x="11430" y="10668"/>
                </a:moveTo>
                <a:lnTo>
                  <a:pt x="16002" y="0"/>
                </a:lnTo>
                <a:lnTo>
                  <a:pt x="0" y="0"/>
                </a:lnTo>
                <a:lnTo>
                  <a:pt x="11430" y="10668"/>
                </a:lnTo>
              </a:path>
            </a:pathLst>
          </a:custGeom>
          <a:ln w="3175">
            <a:solidFill>
              <a:srgbClr val="000000"/>
            </a:solidFill>
          </a:ln>
        </p:spPr>
        <p:txBody>
          <a:bodyPr wrap="square" lIns="0" tIns="0" rIns="0" bIns="0" rtlCol="0"/>
          <a:lstStyle/>
          <a:p>
            <a:endParaRPr/>
          </a:p>
        </p:txBody>
      </p:sp>
      <p:sp>
        <p:nvSpPr>
          <p:cNvPr id="138" name="object 138"/>
          <p:cNvSpPr/>
          <p:nvPr/>
        </p:nvSpPr>
        <p:spPr>
          <a:xfrm>
            <a:off x="4842763" y="2102317"/>
            <a:ext cx="16510" cy="11430"/>
          </a:xfrm>
          <a:custGeom>
            <a:avLst/>
            <a:gdLst/>
            <a:ahLst/>
            <a:cxnLst/>
            <a:rect l="l" t="t" r="r" b="b"/>
            <a:pathLst>
              <a:path w="16510" h="11430">
                <a:moveTo>
                  <a:pt x="11429" y="0"/>
                </a:moveTo>
                <a:lnTo>
                  <a:pt x="0" y="11429"/>
                </a:lnTo>
                <a:lnTo>
                  <a:pt x="16001" y="11429"/>
                </a:lnTo>
                <a:lnTo>
                  <a:pt x="11429" y="0"/>
                </a:lnTo>
                <a:close/>
              </a:path>
            </a:pathLst>
          </a:custGeom>
          <a:solidFill>
            <a:srgbClr val="000000"/>
          </a:solidFill>
        </p:spPr>
        <p:txBody>
          <a:bodyPr wrap="square" lIns="0" tIns="0" rIns="0" bIns="0" rtlCol="0"/>
          <a:lstStyle/>
          <a:p>
            <a:endParaRPr/>
          </a:p>
        </p:txBody>
      </p:sp>
      <p:sp>
        <p:nvSpPr>
          <p:cNvPr id="139" name="object 139"/>
          <p:cNvSpPr/>
          <p:nvPr/>
        </p:nvSpPr>
        <p:spPr>
          <a:xfrm>
            <a:off x="4842763" y="2102317"/>
            <a:ext cx="16510" cy="11430"/>
          </a:xfrm>
          <a:custGeom>
            <a:avLst/>
            <a:gdLst/>
            <a:ahLst/>
            <a:cxnLst/>
            <a:rect l="l" t="t" r="r" b="b"/>
            <a:pathLst>
              <a:path w="16510" h="11430">
                <a:moveTo>
                  <a:pt x="16001" y="11429"/>
                </a:moveTo>
                <a:lnTo>
                  <a:pt x="11429" y="0"/>
                </a:lnTo>
                <a:lnTo>
                  <a:pt x="0" y="11429"/>
                </a:lnTo>
                <a:lnTo>
                  <a:pt x="16001" y="11429"/>
                </a:lnTo>
              </a:path>
            </a:pathLst>
          </a:custGeom>
          <a:ln w="3175">
            <a:solidFill>
              <a:srgbClr val="000000"/>
            </a:solidFill>
          </a:ln>
        </p:spPr>
        <p:txBody>
          <a:bodyPr wrap="square" lIns="0" tIns="0" rIns="0" bIns="0" rtlCol="0"/>
          <a:lstStyle/>
          <a:p>
            <a:endParaRPr/>
          </a:p>
        </p:txBody>
      </p:sp>
      <p:sp>
        <p:nvSpPr>
          <p:cNvPr id="140" name="object 140"/>
          <p:cNvSpPr/>
          <p:nvPr/>
        </p:nvSpPr>
        <p:spPr>
          <a:xfrm>
            <a:off x="4842763" y="2097745"/>
            <a:ext cx="11430" cy="16510"/>
          </a:xfrm>
          <a:custGeom>
            <a:avLst/>
            <a:gdLst/>
            <a:ahLst/>
            <a:cxnLst/>
            <a:rect l="l" t="t" r="r" b="b"/>
            <a:pathLst>
              <a:path w="11429" h="16509">
                <a:moveTo>
                  <a:pt x="0" y="0"/>
                </a:moveTo>
                <a:lnTo>
                  <a:pt x="0" y="16001"/>
                </a:lnTo>
                <a:lnTo>
                  <a:pt x="11429" y="4572"/>
                </a:lnTo>
                <a:lnTo>
                  <a:pt x="0" y="0"/>
                </a:lnTo>
                <a:close/>
              </a:path>
            </a:pathLst>
          </a:custGeom>
          <a:solidFill>
            <a:srgbClr val="000000"/>
          </a:solidFill>
        </p:spPr>
        <p:txBody>
          <a:bodyPr wrap="square" lIns="0" tIns="0" rIns="0" bIns="0" rtlCol="0"/>
          <a:lstStyle/>
          <a:p>
            <a:endParaRPr/>
          </a:p>
        </p:txBody>
      </p:sp>
      <p:sp>
        <p:nvSpPr>
          <p:cNvPr id="141" name="object 141"/>
          <p:cNvSpPr/>
          <p:nvPr/>
        </p:nvSpPr>
        <p:spPr>
          <a:xfrm>
            <a:off x="4842763" y="2097745"/>
            <a:ext cx="11430" cy="16510"/>
          </a:xfrm>
          <a:custGeom>
            <a:avLst/>
            <a:gdLst/>
            <a:ahLst/>
            <a:cxnLst/>
            <a:rect l="l" t="t" r="r" b="b"/>
            <a:pathLst>
              <a:path w="11429" h="16509">
                <a:moveTo>
                  <a:pt x="11429" y="4572"/>
                </a:moveTo>
                <a:lnTo>
                  <a:pt x="0" y="0"/>
                </a:lnTo>
                <a:lnTo>
                  <a:pt x="0" y="16001"/>
                </a:lnTo>
                <a:lnTo>
                  <a:pt x="11429" y="4572"/>
                </a:lnTo>
              </a:path>
            </a:pathLst>
          </a:custGeom>
          <a:ln w="3175">
            <a:solidFill>
              <a:srgbClr val="000000"/>
            </a:solidFill>
          </a:ln>
        </p:spPr>
        <p:txBody>
          <a:bodyPr wrap="square" lIns="0" tIns="0" rIns="0" bIns="0" rtlCol="0"/>
          <a:lstStyle/>
          <a:p>
            <a:endParaRPr/>
          </a:p>
        </p:txBody>
      </p:sp>
      <p:sp>
        <p:nvSpPr>
          <p:cNvPr id="142" name="object 142"/>
          <p:cNvSpPr/>
          <p:nvPr/>
        </p:nvSpPr>
        <p:spPr>
          <a:xfrm>
            <a:off x="4831333" y="2097745"/>
            <a:ext cx="11430" cy="16510"/>
          </a:xfrm>
          <a:custGeom>
            <a:avLst/>
            <a:gdLst/>
            <a:ahLst/>
            <a:cxnLst/>
            <a:rect l="l" t="t" r="r" b="b"/>
            <a:pathLst>
              <a:path w="11429" h="16509">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143" name="object 143"/>
          <p:cNvSpPr/>
          <p:nvPr/>
        </p:nvSpPr>
        <p:spPr>
          <a:xfrm>
            <a:off x="4831333" y="2097745"/>
            <a:ext cx="11430" cy="16510"/>
          </a:xfrm>
          <a:custGeom>
            <a:avLst/>
            <a:gdLst/>
            <a:ahLst/>
            <a:cxnLst/>
            <a:rect l="l" t="t" r="r" b="b"/>
            <a:pathLst>
              <a:path w="11429" h="16509">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144" name="object 144"/>
          <p:cNvSpPr/>
          <p:nvPr/>
        </p:nvSpPr>
        <p:spPr>
          <a:xfrm>
            <a:off x="4826762" y="2102317"/>
            <a:ext cx="16510" cy="11430"/>
          </a:xfrm>
          <a:custGeom>
            <a:avLst/>
            <a:gdLst/>
            <a:ahLst/>
            <a:cxnLst/>
            <a:rect l="l" t="t" r="r" b="b"/>
            <a:pathLst>
              <a:path w="16510" h="11430">
                <a:moveTo>
                  <a:pt x="4571" y="0"/>
                </a:moveTo>
                <a:lnTo>
                  <a:pt x="0" y="11429"/>
                </a:lnTo>
                <a:lnTo>
                  <a:pt x="16001" y="11429"/>
                </a:lnTo>
                <a:lnTo>
                  <a:pt x="4571" y="0"/>
                </a:lnTo>
                <a:close/>
              </a:path>
            </a:pathLst>
          </a:custGeom>
          <a:solidFill>
            <a:srgbClr val="000000"/>
          </a:solidFill>
        </p:spPr>
        <p:txBody>
          <a:bodyPr wrap="square" lIns="0" tIns="0" rIns="0" bIns="0" rtlCol="0"/>
          <a:lstStyle/>
          <a:p>
            <a:endParaRPr/>
          </a:p>
        </p:txBody>
      </p:sp>
      <p:sp>
        <p:nvSpPr>
          <p:cNvPr id="145" name="object 145"/>
          <p:cNvSpPr/>
          <p:nvPr/>
        </p:nvSpPr>
        <p:spPr>
          <a:xfrm>
            <a:off x="4826762" y="2102317"/>
            <a:ext cx="16510" cy="11430"/>
          </a:xfrm>
          <a:custGeom>
            <a:avLst/>
            <a:gdLst/>
            <a:ahLst/>
            <a:cxnLst/>
            <a:rect l="l" t="t" r="r" b="b"/>
            <a:pathLst>
              <a:path w="16510" h="11430">
                <a:moveTo>
                  <a:pt x="4571" y="0"/>
                </a:moveTo>
                <a:lnTo>
                  <a:pt x="0" y="11429"/>
                </a:lnTo>
                <a:lnTo>
                  <a:pt x="16001" y="11429"/>
                </a:lnTo>
                <a:lnTo>
                  <a:pt x="4571" y="0"/>
                </a:lnTo>
              </a:path>
            </a:pathLst>
          </a:custGeom>
          <a:ln w="3175">
            <a:solidFill>
              <a:srgbClr val="000000"/>
            </a:solidFill>
          </a:ln>
        </p:spPr>
        <p:txBody>
          <a:bodyPr wrap="square" lIns="0" tIns="0" rIns="0" bIns="0" rtlCol="0"/>
          <a:lstStyle/>
          <a:p>
            <a:endParaRPr/>
          </a:p>
        </p:txBody>
      </p:sp>
      <p:sp>
        <p:nvSpPr>
          <p:cNvPr id="146" name="object 146"/>
          <p:cNvSpPr/>
          <p:nvPr/>
        </p:nvSpPr>
        <p:spPr>
          <a:xfrm>
            <a:off x="4826762" y="2113746"/>
            <a:ext cx="16510" cy="11430"/>
          </a:xfrm>
          <a:custGeom>
            <a:avLst/>
            <a:gdLst/>
            <a:ahLst/>
            <a:cxnLst/>
            <a:rect l="l" t="t" r="r" b="b"/>
            <a:pathLst>
              <a:path w="16510" h="11430">
                <a:moveTo>
                  <a:pt x="16001" y="0"/>
                </a:moveTo>
                <a:lnTo>
                  <a:pt x="0" y="0"/>
                </a:lnTo>
                <a:lnTo>
                  <a:pt x="4571" y="11430"/>
                </a:lnTo>
                <a:lnTo>
                  <a:pt x="16001" y="0"/>
                </a:lnTo>
                <a:close/>
              </a:path>
            </a:pathLst>
          </a:custGeom>
          <a:solidFill>
            <a:srgbClr val="000000"/>
          </a:solidFill>
        </p:spPr>
        <p:txBody>
          <a:bodyPr wrap="square" lIns="0" tIns="0" rIns="0" bIns="0" rtlCol="0"/>
          <a:lstStyle/>
          <a:p>
            <a:endParaRPr/>
          </a:p>
        </p:txBody>
      </p:sp>
      <p:sp>
        <p:nvSpPr>
          <p:cNvPr id="147" name="object 147"/>
          <p:cNvSpPr/>
          <p:nvPr/>
        </p:nvSpPr>
        <p:spPr>
          <a:xfrm>
            <a:off x="4826762" y="2113746"/>
            <a:ext cx="16510" cy="10795"/>
          </a:xfrm>
          <a:custGeom>
            <a:avLst/>
            <a:gdLst/>
            <a:ahLst/>
            <a:cxnLst/>
            <a:rect l="l" t="t" r="r" b="b"/>
            <a:pathLst>
              <a:path w="16510" h="10794">
                <a:moveTo>
                  <a:pt x="0" y="0"/>
                </a:moveTo>
                <a:lnTo>
                  <a:pt x="4571" y="10668"/>
                </a:lnTo>
                <a:lnTo>
                  <a:pt x="16001" y="0"/>
                </a:lnTo>
                <a:lnTo>
                  <a:pt x="0" y="0"/>
                </a:lnTo>
              </a:path>
            </a:pathLst>
          </a:custGeom>
          <a:ln w="3175">
            <a:solidFill>
              <a:srgbClr val="000000"/>
            </a:solidFill>
          </a:ln>
        </p:spPr>
        <p:txBody>
          <a:bodyPr wrap="square" lIns="0" tIns="0" rIns="0" bIns="0" rtlCol="0"/>
          <a:lstStyle/>
          <a:p>
            <a:endParaRPr/>
          </a:p>
        </p:txBody>
      </p:sp>
      <p:sp>
        <p:nvSpPr>
          <p:cNvPr id="148" name="object 148"/>
          <p:cNvSpPr/>
          <p:nvPr/>
        </p:nvSpPr>
        <p:spPr>
          <a:xfrm>
            <a:off x="4831333" y="2113746"/>
            <a:ext cx="11430" cy="16510"/>
          </a:xfrm>
          <a:custGeom>
            <a:avLst/>
            <a:gdLst/>
            <a:ahLst/>
            <a:cxnLst/>
            <a:rect l="l" t="t" r="r" b="b"/>
            <a:pathLst>
              <a:path w="11429" h="16509">
                <a:moveTo>
                  <a:pt x="11430" y="0"/>
                </a:moveTo>
                <a:lnTo>
                  <a:pt x="0" y="11430"/>
                </a:lnTo>
                <a:lnTo>
                  <a:pt x="11430" y="16002"/>
                </a:lnTo>
                <a:lnTo>
                  <a:pt x="11430" y="0"/>
                </a:lnTo>
                <a:close/>
              </a:path>
            </a:pathLst>
          </a:custGeom>
          <a:solidFill>
            <a:srgbClr val="000000"/>
          </a:solidFill>
        </p:spPr>
        <p:txBody>
          <a:bodyPr wrap="square" lIns="0" tIns="0" rIns="0" bIns="0" rtlCol="0"/>
          <a:lstStyle/>
          <a:p>
            <a:endParaRPr/>
          </a:p>
        </p:txBody>
      </p:sp>
      <p:sp>
        <p:nvSpPr>
          <p:cNvPr id="149" name="object 149"/>
          <p:cNvSpPr/>
          <p:nvPr/>
        </p:nvSpPr>
        <p:spPr>
          <a:xfrm>
            <a:off x="4831333" y="2113746"/>
            <a:ext cx="11430" cy="16510"/>
          </a:xfrm>
          <a:custGeom>
            <a:avLst/>
            <a:gdLst/>
            <a:ahLst/>
            <a:cxnLst/>
            <a:rect l="l" t="t" r="r" b="b"/>
            <a:pathLst>
              <a:path w="11429" h="16509">
                <a:moveTo>
                  <a:pt x="0" y="10668"/>
                </a:moveTo>
                <a:lnTo>
                  <a:pt x="11430" y="16002"/>
                </a:lnTo>
                <a:lnTo>
                  <a:pt x="11430" y="0"/>
                </a:lnTo>
                <a:lnTo>
                  <a:pt x="0" y="10668"/>
                </a:lnTo>
              </a:path>
            </a:pathLst>
          </a:custGeom>
          <a:ln w="3175">
            <a:solidFill>
              <a:srgbClr val="000000"/>
            </a:solidFill>
          </a:ln>
        </p:spPr>
        <p:txBody>
          <a:bodyPr wrap="square" lIns="0" tIns="0" rIns="0" bIns="0" rtlCol="0"/>
          <a:lstStyle/>
          <a:p>
            <a:endParaRPr/>
          </a:p>
        </p:txBody>
      </p:sp>
      <p:sp>
        <p:nvSpPr>
          <p:cNvPr id="150" name="object 150"/>
          <p:cNvSpPr/>
          <p:nvPr/>
        </p:nvSpPr>
        <p:spPr>
          <a:xfrm>
            <a:off x="4842763" y="2113746"/>
            <a:ext cx="11430" cy="16510"/>
          </a:xfrm>
          <a:custGeom>
            <a:avLst/>
            <a:gdLst/>
            <a:ahLst/>
            <a:cxnLst/>
            <a:rect l="l" t="t" r="r" b="b"/>
            <a:pathLst>
              <a:path w="11429" h="16509">
                <a:moveTo>
                  <a:pt x="0" y="0"/>
                </a:moveTo>
                <a:lnTo>
                  <a:pt x="0" y="16002"/>
                </a:lnTo>
                <a:lnTo>
                  <a:pt x="11429" y="11430"/>
                </a:lnTo>
                <a:lnTo>
                  <a:pt x="0" y="0"/>
                </a:lnTo>
                <a:close/>
              </a:path>
            </a:pathLst>
          </a:custGeom>
          <a:solidFill>
            <a:srgbClr val="000000"/>
          </a:solidFill>
        </p:spPr>
        <p:txBody>
          <a:bodyPr wrap="square" lIns="0" tIns="0" rIns="0" bIns="0" rtlCol="0"/>
          <a:lstStyle/>
          <a:p>
            <a:endParaRPr/>
          </a:p>
        </p:txBody>
      </p:sp>
      <p:sp>
        <p:nvSpPr>
          <p:cNvPr id="151" name="object 151"/>
          <p:cNvSpPr/>
          <p:nvPr/>
        </p:nvSpPr>
        <p:spPr>
          <a:xfrm>
            <a:off x="4842763" y="2113746"/>
            <a:ext cx="11430" cy="16510"/>
          </a:xfrm>
          <a:custGeom>
            <a:avLst/>
            <a:gdLst/>
            <a:ahLst/>
            <a:cxnLst/>
            <a:rect l="l" t="t" r="r" b="b"/>
            <a:pathLst>
              <a:path w="11429" h="16509">
                <a:moveTo>
                  <a:pt x="0" y="16002"/>
                </a:moveTo>
                <a:lnTo>
                  <a:pt x="11429" y="10668"/>
                </a:lnTo>
                <a:lnTo>
                  <a:pt x="0" y="0"/>
                </a:lnTo>
                <a:lnTo>
                  <a:pt x="0" y="16002"/>
                </a:lnTo>
              </a:path>
            </a:pathLst>
          </a:custGeom>
          <a:ln w="3175">
            <a:solidFill>
              <a:srgbClr val="000000"/>
            </a:solidFill>
          </a:ln>
        </p:spPr>
        <p:txBody>
          <a:bodyPr wrap="square" lIns="0" tIns="0" rIns="0" bIns="0" rtlCol="0"/>
          <a:lstStyle/>
          <a:p>
            <a:endParaRPr/>
          </a:p>
        </p:txBody>
      </p:sp>
      <p:sp>
        <p:nvSpPr>
          <p:cNvPr id="152" name="object 152"/>
          <p:cNvSpPr/>
          <p:nvPr/>
        </p:nvSpPr>
        <p:spPr>
          <a:xfrm>
            <a:off x="4842763" y="2113746"/>
            <a:ext cx="16510" cy="11430"/>
          </a:xfrm>
          <a:custGeom>
            <a:avLst/>
            <a:gdLst/>
            <a:ahLst/>
            <a:cxnLst/>
            <a:rect l="l" t="t" r="r" b="b"/>
            <a:pathLst>
              <a:path w="16510" h="11430">
                <a:moveTo>
                  <a:pt x="16001" y="0"/>
                </a:moveTo>
                <a:lnTo>
                  <a:pt x="0" y="0"/>
                </a:lnTo>
                <a:lnTo>
                  <a:pt x="11429" y="11430"/>
                </a:lnTo>
                <a:lnTo>
                  <a:pt x="16001" y="0"/>
                </a:lnTo>
                <a:close/>
              </a:path>
            </a:pathLst>
          </a:custGeom>
          <a:solidFill>
            <a:srgbClr val="000000"/>
          </a:solidFill>
        </p:spPr>
        <p:txBody>
          <a:bodyPr wrap="square" lIns="0" tIns="0" rIns="0" bIns="0" rtlCol="0"/>
          <a:lstStyle/>
          <a:p>
            <a:endParaRPr/>
          </a:p>
        </p:txBody>
      </p:sp>
      <p:sp>
        <p:nvSpPr>
          <p:cNvPr id="153" name="object 153"/>
          <p:cNvSpPr/>
          <p:nvPr/>
        </p:nvSpPr>
        <p:spPr>
          <a:xfrm>
            <a:off x="4842763" y="2113746"/>
            <a:ext cx="16510" cy="10795"/>
          </a:xfrm>
          <a:custGeom>
            <a:avLst/>
            <a:gdLst/>
            <a:ahLst/>
            <a:cxnLst/>
            <a:rect l="l" t="t" r="r" b="b"/>
            <a:pathLst>
              <a:path w="16510" h="10794">
                <a:moveTo>
                  <a:pt x="11429" y="10668"/>
                </a:moveTo>
                <a:lnTo>
                  <a:pt x="16001" y="0"/>
                </a:lnTo>
                <a:lnTo>
                  <a:pt x="0" y="0"/>
                </a:lnTo>
                <a:lnTo>
                  <a:pt x="11429" y="10668"/>
                </a:lnTo>
              </a:path>
            </a:pathLst>
          </a:custGeom>
          <a:ln w="3175">
            <a:solidFill>
              <a:srgbClr val="000000"/>
            </a:solidFill>
          </a:ln>
        </p:spPr>
        <p:txBody>
          <a:bodyPr wrap="square" lIns="0" tIns="0" rIns="0" bIns="0" rtlCol="0"/>
          <a:lstStyle/>
          <a:p>
            <a:endParaRPr/>
          </a:p>
        </p:txBody>
      </p:sp>
      <p:sp>
        <p:nvSpPr>
          <p:cNvPr id="154" name="object 154"/>
          <p:cNvSpPr/>
          <p:nvPr/>
        </p:nvSpPr>
        <p:spPr>
          <a:xfrm>
            <a:off x="5357113" y="1736557"/>
            <a:ext cx="0" cy="1183640"/>
          </a:xfrm>
          <a:custGeom>
            <a:avLst/>
            <a:gdLst/>
            <a:ahLst/>
            <a:cxnLst/>
            <a:rect l="l" t="t" r="r" b="b"/>
            <a:pathLst>
              <a:path h="1183639">
                <a:moveTo>
                  <a:pt x="0" y="1183385"/>
                </a:moveTo>
                <a:lnTo>
                  <a:pt x="0" y="0"/>
                </a:lnTo>
              </a:path>
            </a:pathLst>
          </a:custGeom>
          <a:ln w="3175">
            <a:solidFill>
              <a:srgbClr val="000000"/>
            </a:solidFill>
          </a:ln>
        </p:spPr>
        <p:txBody>
          <a:bodyPr wrap="square" lIns="0" tIns="0" rIns="0" bIns="0" rtlCol="0"/>
          <a:lstStyle/>
          <a:p>
            <a:endParaRPr/>
          </a:p>
        </p:txBody>
      </p:sp>
      <p:sp>
        <p:nvSpPr>
          <p:cNvPr id="155" name="object 155"/>
          <p:cNvSpPr/>
          <p:nvPr/>
        </p:nvSpPr>
        <p:spPr>
          <a:xfrm>
            <a:off x="6321806" y="2625811"/>
            <a:ext cx="0" cy="911860"/>
          </a:xfrm>
          <a:custGeom>
            <a:avLst/>
            <a:gdLst/>
            <a:ahLst/>
            <a:cxnLst/>
            <a:rect l="l" t="t" r="r" b="b"/>
            <a:pathLst>
              <a:path h="911860">
                <a:moveTo>
                  <a:pt x="0" y="911351"/>
                </a:moveTo>
                <a:lnTo>
                  <a:pt x="0" y="0"/>
                </a:lnTo>
              </a:path>
            </a:pathLst>
          </a:custGeom>
          <a:ln w="3175">
            <a:solidFill>
              <a:srgbClr val="000000"/>
            </a:solidFill>
          </a:ln>
        </p:spPr>
        <p:txBody>
          <a:bodyPr wrap="square" lIns="0" tIns="0" rIns="0" bIns="0" rtlCol="0"/>
          <a:lstStyle/>
          <a:p>
            <a:endParaRPr/>
          </a:p>
        </p:txBody>
      </p:sp>
      <p:sp>
        <p:nvSpPr>
          <p:cNvPr id="156" name="object 156"/>
          <p:cNvSpPr/>
          <p:nvPr/>
        </p:nvSpPr>
        <p:spPr>
          <a:xfrm>
            <a:off x="6668515" y="2625811"/>
            <a:ext cx="0" cy="911860"/>
          </a:xfrm>
          <a:custGeom>
            <a:avLst/>
            <a:gdLst/>
            <a:ahLst/>
            <a:cxnLst/>
            <a:rect l="l" t="t" r="r" b="b"/>
            <a:pathLst>
              <a:path h="911860">
                <a:moveTo>
                  <a:pt x="0" y="911351"/>
                </a:moveTo>
                <a:lnTo>
                  <a:pt x="0" y="0"/>
                </a:lnTo>
              </a:path>
            </a:pathLst>
          </a:custGeom>
          <a:ln w="3175">
            <a:solidFill>
              <a:srgbClr val="000000"/>
            </a:solidFill>
          </a:ln>
        </p:spPr>
        <p:txBody>
          <a:bodyPr wrap="square" lIns="0" tIns="0" rIns="0" bIns="0" rtlCol="0"/>
          <a:lstStyle/>
          <a:p>
            <a:endParaRPr/>
          </a:p>
        </p:txBody>
      </p:sp>
      <p:sp>
        <p:nvSpPr>
          <p:cNvPr id="157" name="object 157"/>
          <p:cNvSpPr/>
          <p:nvPr/>
        </p:nvSpPr>
        <p:spPr>
          <a:xfrm>
            <a:off x="5974333" y="2625811"/>
            <a:ext cx="0" cy="911860"/>
          </a:xfrm>
          <a:custGeom>
            <a:avLst/>
            <a:gdLst/>
            <a:ahLst/>
            <a:cxnLst/>
            <a:rect l="l" t="t" r="r" b="b"/>
            <a:pathLst>
              <a:path h="911860">
                <a:moveTo>
                  <a:pt x="0" y="911351"/>
                </a:moveTo>
                <a:lnTo>
                  <a:pt x="0" y="0"/>
                </a:lnTo>
              </a:path>
            </a:pathLst>
          </a:custGeom>
          <a:ln w="3175">
            <a:solidFill>
              <a:srgbClr val="000000"/>
            </a:solidFill>
          </a:ln>
        </p:spPr>
        <p:txBody>
          <a:bodyPr wrap="square" lIns="0" tIns="0" rIns="0" bIns="0" rtlCol="0"/>
          <a:lstStyle/>
          <a:p>
            <a:endParaRPr/>
          </a:p>
        </p:txBody>
      </p:sp>
      <p:sp>
        <p:nvSpPr>
          <p:cNvPr id="158" name="object 158"/>
          <p:cNvSpPr/>
          <p:nvPr/>
        </p:nvSpPr>
        <p:spPr>
          <a:xfrm>
            <a:off x="5974333" y="2102317"/>
            <a:ext cx="17145" cy="11430"/>
          </a:xfrm>
          <a:custGeom>
            <a:avLst/>
            <a:gdLst/>
            <a:ahLst/>
            <a:cxnLst/>
            <a:rect l="l" t="t" r="r" b="b"/>
            <a:pathLst>
              <a:path w="17145" h="11430">
                <a:moveTo>
                  <a:pt x="11430" y="0"/>
                </a:moveTo>
                <a:lnTo>
                  <a:pt x="0" y="11429"/>
                </a:lnTo>
                <a:lnTo>
                  <a:pt x="16763" y="11429"/>
                </a:lnTo>
                <a:lnTo>
                  <a:pt x="11430" y="0"/>
                </a:lnTo>
                <a:close/>
              </a:path>
            </a:pathLst>
          </a:custGeom>
          <a:solidFill>
            <a:srgbClr val="000000"/>
          </a:solidFill>
        </p:spPr>
        <p:txBody>
          <a:bodyPr wrap="square" lIns="0" tIns="0" rIns="0" bIns="0" rtlCol="0"/>
          <a:lstStyle/>
          <a:p>
            <a:endParaRPr/>
          </a:p>
        </p:txBody>
      </p:sp>
      <p:sp>
        <p:nvSpPr>
          <p:cNvPr id="159" name="object 159"/>
          <p:cNvSpPr/>
          <p:nvPr/>
        </p:nvSpPr>
        <p:spPr>
          <a:xfrm>
            <a:off x="5974333" y="2102317"/>
            <a:ext cx="17145" cy="11430"/>
          </a:xfrm>
          <a:custGeom>
            <a:avLst/>
            <a:gdLst/>
            <a:ahLst/>
            <a:cxnLst/>
            <a:rect l="l" t="t" r="r" b="b"/>
            <a:pathLst>
              <a:path w="17145" h="11430">
                <a:moveTo>
                  <a:pt x="16763" y="11429"/>
                </a:moveTo>
                <a:lnTo>
                  <a:pt x="11430" y="0"/>
                </a:lnTo>
                <a:lnTo>
                  <a:pt x="0" y="11429"/>
                </a:lnTo>
                <a:lnTo>
                  <a:pt x="16763" y="11429"/>
                </a:lnTo>
              </a:path>
            </a:pathLst>
          </a:custGeom>
          <a:ln w="3175">
            <a:solidFill>
              <a:srgbClr val="000000"/>
            </a:solidFill>
          </a:ln>
        </p:spPr>
        <p:txBody>
          <a:bodyPr wrap="square" lIns="0" tIns="0" rIns="0" bIns="0" rtlCol="0"/>
          <a:lstStyle/>
          <a:p>
            <a:endParaRPr/>
          </a:p>
        </p:txBody>
      </p:sp>
      <p:sp>
        <p:nvSpPr>
          <p:cNvPr id="160" name="object 160"/>
          <p:cNvSpPr/>
          <p:nvPr/>
        </p:nvSpPr>
        <p:spPr>
          <a:xfrm>
            <a:off x="5974333" y="2097745"/>
            <a:ext cx="11430" cy="16510"/>
          </a:xfrm>
          <a:custGeom>
            <a:avLst/>
            <a:gdLst/>
            <a:ahLst/>
            <a:cxnLst/>
            <a:rect l="l" t="t" r="r" b="b"/>
            <a:pathLst>
              <a:path w="11429" h="16509">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161" name="object 161"/>
          <p:cNvSpPr/>
          <p:nvPr/>
        </p:nvSpPr>
        <p:spPr>
          <a:xfrm>
            <a:off x="5974333" y="2097745"/>
            <a:ext cx="11430" cy="16510"/>
          </a:xfrm>
          <a:custGeom>
            <a:avLst/>
            <a:gdLst/>
            <a:ahLst/>
            <a:cxnLst/>
            <a:rect l="l" t="t" r="r" b="b"/>
            <a:pathLst>
              <a:path w="11429" h="16509">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162" name="object 162"/>
          <p:cNvSpPr/>
          <p:nvPr/>
        </p:nvSpPr>
        <p:spPr>
          <a:xfrm>
            <a:off x="5962903" y="2097745"/>
            <a:ext cx="11430" cy="16510"/>
          </a:xfrm>
          <a:custGeom>
            <a:avLst/>
            <a:gdLst/>
            <a:ahLst/>
            <a:cxnLst/>
            <a:rect l="l" t="t" r="r" b="b"/>
            <a:pathLst>
              <a:path w="11429" h="16509">
                <a:moveTo>
                  <a:pt x="11429" y="0"/>
                </a:moveTo>
                <a:lnTo>
                  <a:pt x="0" y="4572"/>
                </a:lnTo>
                <a:lnTo>
                  <a:pt x="11429" y="16001"/>
                </a:lnTo>
                <a:lnTo>
                  <a:pt x="11429" y="0"/>
                </a:lnTo>
                <a:close/>
              </a:path>
            </a:pathLst>
          </a:custGeom>
          <a:solidFill>
            <a:srgbClr val="000000"/>
          </a:solidFill>
        </p:spPr>
        <p:txBody>
          <a:bodyPr wrap="square" lIns="0" tIns="0" rIns="0" bIns="0" rtlCol="0"/>
          <a:lstStyle/>
          <a:p>
            <a:endParaRPr/>
          </a:p>
        </p:txBody>
      </p:sp>
      <p:sp>
        <p:nvSpPr>
          <p:cNvPr id="163" name="object 163"/>
          <p:cNvSpPr/>
          <p:nvPr/>
        </p:nvSpPr>
        <p:spPr>
          <a:xfrm>
            <a:off x="5962903" y="2097745"/>
            <a:ext cx="11430" cy="16510"/>
          </a:xfrm>
          <a:custGeom>
            <a:avLst/>
            <a:gdLst/>
            <a:ahLst/>
            <a:cxnLst/>
            <a:rect l="l" t="t" r="r" b="b"/>
            <a:pathLst>
              <a:path w="11429" h="16509">
                <a:moveTo>
                  <a:pt x="11429" y="0"/>
                </a:moveTo>
                <a:lnTo>
                  <a:pt x="0" y="4572"/>
                </a:lnTo>
                <a:lnTo>
                  <a:pt x="11429" y="16001"/>
                </a:lnTo>
                <a:lnTo>
                  <a:pt x="11429" y="0"/>
                </a:lnTo>
              </a:path>
            </a:pathLst>
          </a:custGeom>
          <a:ln w="3175">
            <a:solidFill>
              <a:srgbClr val="000000"/>
            </a:solidFill>
          </a:ln>
        </p:spPr>
        <p:txBody>
          <a:bodyPr wrap="square" lIns="0" tIns="0" rIns="0" bIns="0" rtlCol="0"/>
          <a:lstStyle/>
          <a:p>
            <a:endParaRPr/>
          </a:p>
        </p:txBody>
      </p:sp>
      <p:sp>
        <p:nvSpPr>
          <p:cNvPr id="164" name="object 164"/>
          <p:cNvSpPr/>
          <p:nvPr/>
        </p:nvSpPr>
        <p:spPr>
          <a:xfrm>
            <a:off x="5958332" y="2102317"/>
            <a:ext cx="16510" cy="11430"/>
          </a:xfrm>
          <a:custGeom>
            <a:avLst/>
            <a:gdLst/>
            <a:ahLst/>
            <a:cxnLst/>
            <a:rect l="l" t="t" r="r" b="b"/>
            <a:pathLst>
              <a:path w="16510" h="11430">
                <a:moveTo>
                  <a:pt x="4572" y="0"/>
                </a:moveTo>
                <a:lnTo>
                  <a:pt x="0" y="11429"/>
                </a:lnTo>
                <a:lnTo>
                  <a:pt x="16001" y="11429"/>
                </a:lnTo>
                <a:lnTo>
                  <a:pt x="4572" y="0"/>
                </a:lnTo>
                <a:close/>
              </a:path>
            </a:pathLst>
          </a:custGeom>
          <a:solidFill>
            <a:srgbClr val="000000"/>
          </a:solidFill>
        </p:spPr>
        <p:txBody>
          <a:bodyPr wrap="square" lIns="0" tIns="0" rIns="0" bIns="0" rtlCol="0"/>
          <a:lstStyle/>
          <a:p>
            <a:endParaRPr/>
          </a:p>
        </p:txBody>
      </p:sp>
      <p:sp>
        <p:nvSpPr>
          <p:cNvPr id="165" name="object 165"/>
          <p:cNvSpPr/>
          <p:nvPr/>
        </p:nvSpPr>
        <p:spPr>
          <a:xfrm>
            <a:off x="5958332" y="2102317"/>
            <a:ext cx="16510" cy="11430"/>
          </a:xfrm>
          <a:custGeom>
            <a:avLst/>
            <a:gdLst/>
            <a:ahLst/>
            <a:cxnLst/>
            <a:rect l="l" t="t" r="r" b="b"/>
            <a:pathLst>
              <a:path w="16510" h="11430">
                <a:moveTo>
                  <a:pt x="4572" y="0"/>
                </a:moveTo>
                <a:lnTo>
                  <a:pt x="0" y="11429"/>
                </a:lnTo>
                <a:lnTo>
                  <a:pt x="16001" y="11429"/>
                </a:lnTo>
                <a:lnTo>
                  <a:pt x="4572" y="0"/>
                </a:lnTo>
              </a:path>
            </a:pathLst>
          </a:custGeom>
          <a:ln w="3175">
            <a:solidFill>
              <a:srgbClr val="000000"/>
            </a:solidFill>
          </a:ln>
        </p:spPr>
        <p:txBody>
          <a:bodyPr wrap="square" lIns="0" tIns="0" rIns="0" bIns="0" rtlCol="0"/>
          <a:lstStyle/>
          <a:p>
            <a:endParaRPr/>
          </a:p>
        </p:txBody>
      </p:sp>
      <p:sp>
        <p:nvSpPr>
          <p:cNvPr id="166" name="object 166"/>
          <p:cNvSpPr/>
          <p:nvPr/>
        </p:nvSpPr>
        <p:spPr>
          <a:xfrm>
            <a:off x="5958332" y="2113746"/>
            <a:ext cx="16510" cy="11430"/>
          </a:xfrm>
          <a:custGeom>
            <a:avLst/>
            <a:gdLst/>
            <a:ahLst/>
            <a:cxnLst/>
            <a:rect l="l" t="t" r="r" b="b"/>
            <a:pathLst>
              <a:path w="16510" h="11430">
                <a:moveTo>
                  <a:pt x="16001" y="0"/>
                </a:moveTo>
                <a:lnTo>
                  <a:pt x="0" y="0"/>
                </a:lnTo>
                <a:lnTo>
                  <a:pt x="4572" y="11430"/>
                </a:lnTo>
                <a:lnTo>
                  <a:pt x="16001" y="0"/>
                </a:lnTo>
                <a:close/>
              </a:path>
            </a:pathLst>
          </a:custGeom>
          <a:solidFill>
            <a:srgbClr val="000000"/>
          </a:solidFill>
        </p:spPr>
        <p:txBody>
          <a:bodyPr wrap="square" lIns="0" tIns="0" rIns="0" bIns="0" rtlCol="0"/>
          <a:lstStyle/>
          <a:p>
            <a:endParaRPr/>
          </a:p>
        </p:txBody>
      </p:sp>
      <p:sp>
        <p:nvSpPr>
          <p:cNvPr id="167" name="object 167"/>
          <p:cNvSpPr/>
          <p:nvPr/>
        </p:nvSpPr>
        <p:spPr>
          <a:xfrm>
            <a:off x="5958332" y="2113746"/>
            <a:ext cx="16510" cy="10795"/>
          </a:xfrm>
          <a:custGeom>
            <a:avLst/>
            <a:gdLst/>
            <a:ahLst/>
            <a:cxnLst/>
            <a:rect l="l" t="t" r="r" b="b"/>
            <a:pathLst>
              <a:path w="16510" h="10794">
                <a:moveTo>
                  <a:pt x="0" y="0"/>
                </a:moveTo>
                <a:lnTo>
                  <a:pt x="4572" y="10668"/>
                </a:lnTo>
                <a:lnTo>
                  <a:pt x="16001" y="0"/>
                </a:lnTo>
                <a:lnTo>
                  <a:pt x="0" y="0"/>
                </a:lnTo>
              </a:path>
            </a:pathLst>
          </a:custGeom>
          <a:ln w="3175">
            <a:solidFill>
              <a:srgbClr val="000000"/>
            </a:solidFill>
          </a:ln>
        </p:spPr>
        <p:txBody>
          <a:bodyPr wrap="square" lIns="0" tIns="0" rIns="0" bIns="0" rtlCol="0"/>
          <a:lstStyle/>
          <a:p>
            <a:endParaRPr/>
          </a:p>
        </p:txBody>
      </p:sp>
      <p:sp>
        <p:nvSpPr>
          <p:cNvPr id="168" name="object 168"/>
          <p:cNvSpPr/>
          <p:nvPr/>
        </p:nvSpPr>
        <p:spPr>
          <a:xfrm>
            <a:off x="5962903" y="2113746"/>
            <a:ext cx="11430" cy="16510"/>
          </a:xfrm>
          <a:custGeom>
            <a:avLst/>
            <a:gdLst/>
            <a:ahLst/>
            <a:cxnLst/>
            <a:rect l="l" t="t" r="r" b="b"/>
            <a:pathLst>
              <a:path w="11429" h="16509">
                <a:moveTo>
                  <a:pt x="11429" y="0"/>
                </a:moveTo>
                <a:lnTo>
                  <a:pt x="0" y="11430"/>
                </a:lnTo>
                <a:lnTo>
                  <a:pt x="11429" y="16002"/>
                </a:lnTo>
                <a:lnTo>
                  <a:pt x="11429" y="0"/>
                </a:lnTo>
                <a:close/>
              </a:path>
            </a:pathLst>
          </a:custGeom>
          <a:solidFill>
            <a:srgbClr val="000000"/>
          </a:solidFill>
        </p:spPr>
        <p:txBody>
          <a:bodyPr wrap="square" lIns="0" tIns="0" rIns="0" bIns="0" rtlCol="0"/>
          <a:lstStyle/>
          <a:p>
            <a:endParaRPr/>
          </a:p>
        </p:txBody>
      </p:sp>
      <p:sp>
        <p:nvSpPr>
          <p:cNvPr id="169" name="object 169"/>
          <p:cNvSpPr/>
          <p:nvPr/>
        </p:nvSpPr>
        <p:spPr>
          <a:xfrm>
            <a:off x="5962903" y="2113746"/>
            <a:ext cx="11430" cy="16510"/>
          </a:xfrm>
          <a:custGeom>
            <a:avLst/>
            <a:gdLst/>
            <a:ahLst/>
            <a:cxnLst/>
            <a:rect l="l" t="t" r="r" b="b"/>
            <a:pathLst>
              <a:path w="11429" h="16509">
                <a:moveTo>
                  <a:pt x="0" y="10668"/>
                </a:moveTo>
                <a:lnTo>
                  <a:pt x="11429" y="16002"/>
                </a:lnTo>
                <a:lnTo>
                  <a:pt x="11429" y="0"/>
                </a:lnTo>
                <a:lnTo>
                  <a:pt x="0" y="10668"/>
                </a:lnTo>
              </a:path>
            </a:pathLst>
          </a:custGeom>
          <a:ln w="3175">
            <a:solidFill>
              <a:srgbClr val="000000"/>
            </a:solidFill>
          </a:ln>
        </p:spPr>
        <p:txBody>
          <a:bodyPr wrap="square" lIns="0" tIns="0" rIns="0" bIns="0" rtlCol="0"/>
          <a:lstStyle/>
          <a:p>
            <a:endParaRPr/>
          </a:p>
        </p:txBody>
      </p:sp>
      <p:sp>
        <p:nvSpPr>
          <p:cNvPr id="170" name="object 170"/>
          <p:cNvSpPr/>
          <p:nvPr/>
        </p:nvSpPr>
        <p:spPr>
          <a:xfrm>
            <a:off x="5974333" y="2113746"/>
            <a:ext cx="11430" cy="16510"/>
          </a:xfrm>
          <a:custGeom>
            <a:avLst/>
            <a:gdLst/>
            <a:ahLst/>
            <a:cxnLst/>
            <a:rect l="l" t="t" r="r" b="b"/>
            <a:pathLst>
              <a:path w="11429" h="16509">
                <a:moveTo>
                  <a:pt x="0" y="0"/>
                </a:moveTo>
                <a:lnTo>
                  <a:pt x="0" y="16002"/>
                </a:lnTo>
                <a:lnTo>
                  <a:pt x="11430" y="11430"/>
                </a:lnTo>
                <a:lnTo>
                  <a:pt x="0" y="0"/>
                </a:lnTo>
                <a:close/>
              </a:path>
            </a:pathLst>
          </a:custGeom>
          <a:solidFill>
            <a:srgbClr val="000000"/>
          </a:solidFill>
        </p:spPr>
        <p:txBody>
          <a:bodyPr wrap="square" lIns="0" tIns="0" rIns="0" bIns="0" rtlCol="0"/>
          <a:lstStyle/>
          <a:p>
            <a:endParaRPr/>
          </a:p>
        </p:txBody>
      </p:sp>
      <p:sp>
        <p:nvSpPr>
          <p:cNvPr id="171" name="object 171"/>
          <p:cNvSpPr/>
          <p:nvPr/>
        </p:nvSpPr>
        <p:spPr>
          <a:xfrm>
            <a:off x="5974333" y="2113746"/>
            <a:ext cx="11430" cy="16510"/>
          </a:xfrm>
          <a:custGeom>
            <a:avLst/>
            <a:gdLst/>
            <a:ahLst/>
            <a:cxnLst/>
            <a:rect l="l" t="t" r="r" b="b"/>
            <a:pathLst>
              <a:path w="11429" h="16509">
                <a:moveTo>
                  <a:pt x="0" y="16002"/>
                </a:moveTo>
                <a:lnTo>
                  <a:pt x="11430" y="10668"/>
                </a:lnTo>
                <a:lnTo>
                  <a:pt x="0" y="0"/>
                </a:lnTo>
                <a:lnTo>
                  <a:pt x="0" y="16002"/>
                </a:lnTo>
              </a:path>
            </a:pathLst>
          </a:custGeom>
          <a:ln w="3175">
            <a:solidFill>
              <a:srgbClr val="000000"/>
            </a:solidFill>
          </a:ln>
        </p:spPr>
        <p:txBody>
          <a:bodyPr wrap="square" lIns="0" tIns="0" rIns="0" bIns="0" rtlCol="0"/>
          <a:lstStyle/>
          <a:p>
            <a:endParaRPr/>
          </a:p>
        </p:txBody>
      </p:sp>
      <p:sp>
        <p:nvSpPr>
          <p:cNvPr id="172" name="object 172"/>
          <p:cNvSpPr/>
          <p:nvPr/>
        </p:nvSpPr>
        <p:spPr>
          <a:xfrm>
            <a:off x="5974333" y="2113746"/>
            <a:ext cx="17145" cy="11430"/>
          </a:xfrm>
          <a:custGeom>
            <a:avLst/>
            <a:gdLst/>
            <a:ahLst/>
            <a:cxnLst/>
            <a:rect l="l" t="t" r="r" b="b"/>
            <a:pathLst>
              <a:path w="17145" h="11430">
                <a:moveTo>
                  <a:pt x="16763" y="0"/>
                </a:moveTo>
                <a:lnTo>
                  <a:pt x="0" y="0"/>
                </a:lnTo>
                <a:lnTo>
                  <a:pt x="11430" y="11430"/>
                </a:lnTo>
                <a:lnTo>
                  <a:pt x="16763" y="0"/>
                </a:lnTo>
                <a:close/>
              </a:path>
            </a:pathLst>
          </a:custGeom>
          <a:solidFill>
            <a:srgbClr val="000000"/>
          </a:solidFill>
        </p:spPr>
        <p:txBody>
          <a:bodyPr wrap="square" lIns="0" tIns="0" rIns="0" bIns="0" rtlCol="0"/>
          <a:lstStyle/>
          <a:p>
            <a:endParaRPr/>
          </a:p>
        </p:txBody>
      </p:sp>
      <p:sp>
        <p:nvSpPr>
          <p:cNvPr id="173" name="object 173"/>
          <p:cNvSpPr txBox="1"/>
          <p:nvPr/>
        </p:nvSpPr>
        <p:spPr>
          <a:xfrm>
            <a:off x="6924039" y="2175263"/>
            <a:ext cx="146050"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PE</a:t>
            </a:r>
            <a:endParaRPr sz="700">
              <a:latin typeface="Arial"/>
              <a:cs typeface="Arial"/>
            </a:endParaRPr>
          </a:p>
        </p:txBody>
      </p:sp>
      <p:sp>
        <p:nvSpPr>
          <p:cNvPr id="174" name="object 174"/>
          <p:cNvSpPr/>
          <p:nvPr/>
        </p:nvSpPr>
        <p:spPr>
          <a:xfrm>
            <a:off x="5974333" y="2113746"/>
            <a:ext cx="17145" cy="10795"/>
          </a:xfrm>
          <a:custGeom>
            <a:avLst/>
            <a:gdLst/>
            <a:ahLst/>
            <a:cxnLst/>
            <a:rect l="l" t="t" r="r" b="b"/>
            <a:pathLst>
              <a:path w="17145" h="10794">
                <a:moveTo>
                  <a:pt x="11430" y="10668"/>
                </a:moveTo>
                <a:lnTo>
                  <a:pt x="16763" y="0"/>
                </a:lnTo>
                <a:lnTo>
                  <a:pt x="0" y="0"/>
                </a:lnTo>
                <a:lnTo>
                  <a:pt x="11430" y="10668"/>
                </a:lnTo>
              </a:path>
            </a:pathLst>
          </a:custGeom>
          <a:ln w="3175">
            <a:solidFill>
              <a:srgbClr val="000000"/>
            </a:solidFill>
          </a:ln>
        </p:spPr>
        <p:txBody>
          <a:bodyPr wrap="square" lIns="0" tIns="0" rIns="0" bIns="0" rtlCol="0"/>
          <a:lstStyle/>
          <a:p>
            <a:endParaRPr/>
          </a:p>
        </p:txBody>
      </p:sp>
      <p:sp>
        <p:nvSpPr>
          <p:cNvPr id="175" name="object 175"/>
          <p:cNvSpPr/>
          <p:nvPr/>
        </p:nvSpPr>
        <p:spPr>
          <a:xfrm>
            <a:off x="6669277" y="1716745"/>
            <a:ext cx="17145" cy="11430"/>
          </a:xfrm>
          <a:custGeom>
            <a:avLst/>
            <a:gdLst/>
            <a:ahLst/>
            <a:cxnLst/>
            <a:rect l="l" t="t" r="r" b="b"/>
            <a:pathLst>
              <a:path w="17145" h="11430">
                <a:moveTo>
                  <a:pt x="11429" y="0"/>
                </a:moveTo>
                <a:lnTo>
                  <a:pt x="0" y="11430"/>
                </a:lnTo>
                <a:lnTo>
                  <a:pt x="16763" y="11430"/>
                </a:lnTo>
                <a:lnTo>
                  <a:pt x="11429" y="0"/>
                </a:lnTo>
                <a:close/>
              </a:path>
            </a:pathLst>
          </a:custGeom>
          <a:solidFill>
            <a:srgbClr val="000000"/>
          </a:solidFill>
        </p:spPr>
        <p:txBody>
          <a:bodyPr wrap="square" lIns="0" tIns="0" rIns="0" bIns="0" rtlCol="0"/>
          <a:lstStyle/>
          <a:p>
            <a:endParaRPr/>
          </a:p>
        </p:txBody>
      </p:sp>
      <p:sp>
        <p:nvSpPr>
          <p:cNvPr id="176" name="object 176"/>
          <p:cNvSpPr/>
          <p:nvPr/>
        </p:nvSpPr>
        <p:spPr>
          <a:xfrm>
            <a:off x="6669277" y="1716745"/>
            <a:ext cx="16510" cy="11430"/>
          </a:xfrm>
          <a:custGeom>
            <a:avLst/>
            <a:gdLst/>
            <a:ahLst/>
            <a:cxnLst/>
            <a:rect l="l" t="t" r="r" b="b"/>
            <a:pathLst>
              <a:path w="16510" h="11430">
                <a:moveTo>
                  <a:pt x="16001" y="11430"/>
                </a:moveTo>
                <a:lnTo>
                  <a:pt x="11429" y="0"/>
                </a:lnTo>
                <a:lnTo>
                  <a:pt x="0" y="11430"/>
                </a:lnTo>
                <a:lnTo>
                  <a:pt x="16001" y="11430"/>
                </a:lnTo>
              </a:path>
            </a:pathLst>
          </a:custGeom>
          <a:ln w="3175">
            <a:solidFill>
              <a:srgbClr val="000000"/>
            </a:solidFill>
          </a:ln>
        </p:spPr>
        <p:txBody>
          <a:bodyPr wrap="square" lIns="0" tIns="0" rIns="0" bIns="0" rtlCol="0"/>
          <a:lstStyle/>
          <a:p>
            <a:endParaRPr/>
          </a:p>
        </p:txBody>
      </p:sp>
      <p:sp>
        <p:nvSpPr>
          <p:cNvPr id="177" name="object 177"/>
          <p:cNvSpPr/>
          <p:nvPr/>
        </p:nvSpPr>
        <p:spPr>
          <a:xfrm>
            <a:off x="6669277" y="1712173"/>
            <a:ext cx="11430" cy="16510"/>
          </a:xfrm>
          <a:custGeom>
            <a:avLst/>
            <a:gdLst/>
            <a:ahLst/>
            <a:cxnLst/>
            <a:rect l="l" t="t" r="r" b="b"/>
            <a:pathLst>
              <a:path w="11429" h="16509">
                <a:moveTo>
                  <a:pt x="0" y="0"/>
                </a:moveTo>
                <a:lnTo>
                  <a:pt x="0" y="16001"/>
                </a:lnTo>
                <a:lnTo>
                  <a:pt x="11429" y="4571"/>
                </a:lnTo>
                <a:lnTo>
                  <a:pt x="0" y="0"/>
                </a:lnTo>
                <a:close/>
              </a:path>
            </a:pathLst>
          </a:custGeom>
          <a:solidFill>
            <a:srgbClr val="000000"/>
          </a:solidFill>
        </p:spPr>
        <p:txBody>
          <a:bodyPr wrap="square" lIns="0" tIns="0" rIns="0" bIns="0" rtlCol="0"/>
          <a:lstStyle/>
          <a:p>
            <a:endParaRPr/>
          </a:p>
        </p:txBody>
      </p:sp>
      <p:sp>
        <p:nvSpPr>
          <p:cNvPr id="178" name="object 178"/>
          <p:cNvSpPr/>
          <p:nvPr/>
        </p:nvSpPr>
        <p:spPr>
          <a:xfrm>
            <a:off x="6669277" y="1712173"/>
            <a:ext cx="11430" cy="16510"/>
          </a:xfrm>
          <a:custGeom>
            <a:avLst/>
            <a:gdLst/>
            <a:ahLst/>
            <a:cxnLst/>
            <a:rect l="l" t="t" r="r" b="b"/>
            <a:pathLst>
              <a:path w="11429" h="16509">
                <a:moveTo>
                  <a:pt x="11429" y="4571"/>
                </a:moveTo>
                <a:lnTo>
                  <a:pt x="0" y="0"/>
                </a:lnTo>
                <a:lnTo>
                  <a:pt x="0" y="16001"/>
                </a:lnTo>
                <a:lnTo>
                  <a:pt x="11429" y="4571"/>
                </a:lnTo>
              </a:path>
            </a:pathLst>
          </a:custGeom>
          <a:ln w="3175">
            <a:solidFill>
              <a:srgbClr val="000000"/>
            </a:solidFill>
          </a:ln>
        </p:spPr>
        <p:txBody>
          <a:bodyPr wrap="square" lIns="0" tIns="0" rIns="0" bIns="0" rtlCol="0"/>
          <a:lstStyle/>
          <a:p>
            <a:endParaRPr/>
          </a:p>
        </p:txBody>
      </p:sp>
      <p:sp>
        <p:nvSpPr>
          <p:cNvPr id="179" name="object 179"/>
          <p:cNvSpPr/>
          <p:nvPr/>
        </p:nvSpPr>
        <p:spPr>
          <a:xfrm>
            <a:off x="6657847" y="1712173"/>
            <a:ext cx="11430" cy="16510"/>
          </a:xfrm>
          <a:custGeom>
            <a:avLst/>
            <a:gdLst/>
            <a:ahLst/>
            <a:cxnLst/>
            <a:rect l="l" t="t" r="r" b="b"/>
            <a:pathLst>
              <a:path w="11429" h="16509">
                <a:moveTo>
                  <a:pt x="11430" y="0"/>
                </a:moveTo>
                <a:lnTo>
                  <a:pt x="0" y="4571"/>
                </a:lnTo>
                <a:lnTo>
                  <a:pt x="11430" y="16001"/>
                </a:lnTo>
                <a:lnTo>
                  <a:pt x="11430" y="0"/>
                </a:lnTo>
                <a:close/>
              </a:path>
            </a:pathLst>
          </a:custGeom>
          <a:solidFill>
            <a:srgbClr val="000000"/>
          </a:solidFill>
        </p:spPr>
        <p:txBody>
          <a:bodyPr wrap="square" lIns="0" tIns="0" rIns="0" bIns="0" rtlCol="0"/>
          <a:lstStyle/>
          <a:p>
            <a:endParaRPr/>
          </a:p>
        </p:txBody>
      </p:sp>
      <p:sp>
        <p:nvSpPr>
          <p:cNvPr id="180" name="object 180"/>
          <p:cNvSpPr/>
          <p:nvPr/>
        </p:nvSpPr>
        <p:spPr>
          <a:xfrm>
            <a:off x="6657847" y="1712173"/>
            <a:ext cx="11430" cy="16510"/>
          </a:xfrm>
          <a:custGeom>
            <a:avLst/>
            <a:gdLst/>
            <a:ahLst/>
            <a:cxnLst/>
            <a:rect l="l" t="t" r="r" b="b"/>
            <a:pathLst>
              <a:path w="11429" h="16509">
                <a:moveTo>
                  <a:pt x="11430" y="0"/>
                </a:moveTo>
                <a:lnTo>
                  <a:pt x="0" y="4571"/>
                </a:lnTo>
                <a:lnTo>
                  <a:pt x="11430" y="16001"/>
                </a:lnTo>
                <a:lnTo>
                  <a:pt x="11430" y="0"/>
                </a:lnTo>
              </a:path>
            </a:pathLst>
          </a:custGeom>
          <a:ln w="3175">
            <a:solidFill>
              <a:srgbClr val="000000"/>
            </a:solidFill>
          </a:ln>
        </p:spPr>
        <p:txBody>
          <a:bodyPr wrap="square" lIns="0" tIns="0" rIns="0" bIns="0" rtlCol="0"/>
          <a:lstStyle/>
          <a:p>
            <a:endParaRPr/>
          </a:p>
        </p:txBody>
      </p:sp>
      <p:sp>
        <p:nvSpPr>
          <p:cNvPr id="181" name="object 181"/>
          <p:cNvSpPr/>
          <p:nvPr/>
        </p:nvSpPr>
        <p:spPr>
          <a:xfrm>
            <a:off x="6653276" y="1716745"/>
            <a:ext cx="16510" cy="11430"/>
          </a:xfrm>
          <a:custGeom>
            <a:avLst/>
            <a:gdLst/>
            <a:ahLst/>
            <a:cxnLst/>
            <a:rect l="l" t="t" r="r" b="b"/>
            <a:pathLst>
              <a:path w="16510" h="11430">
                <a:moveTo>
                  <a:pt x="4571" y="0"/>
                </a:moveTo>
                <a:lnTo>
                  <a:pt x="0" y="11430"/>
                </a:lnTo>
                <a:lnTo>
                  <a:pt x="16001" y="11430"/>
                </a:lnTo>
                <a:lnTo>
                  <a:pt x="4571" y="0"/>
                </a:lnTo>
                <a:close/>
              </a:path>
            </a:pathLst>
          </a:custGeom>
          <a:solidFill>
            <a:srgbClr val="000000"/>
          </a:solidFill>
        </p:spPr>
        <p:txBody>
          <a:bodyPr wrap="square" lIns="0" tIns="0" rIns="0" bIns="0" rtlCol="0"/>
          <a:lstStyle/>
          <a:p>
            <a:endParaRPr/>
          </a:p>
        </p:txBody>
      </p:sp>
      <p:sp>
        <p:nvSpPr>
          <p:cNvPr id="182" name="object 182"/>
          <p:cNvSpPr/>
          <p:nvPr/>
        </p:nvSpPr>
        <p:spPr>
          <a:xfrm>
            <a:off x="6653276" y="1716745"/>
            <a:ext cx="16510" cy="11430"/>
          </a:xfrm>
          <a:custGeom>
            <a:avLst/>
            <a:gdLst/>
            <a:ahLst/>
            <a:cxnLst/>
            <a:rect l="l" t="t" r="r" b="b"/>
            <a:pathLst>
              <a:path w="16510" h="11430">
                <a:moveTo>
                  <a:pt x="4571" y="0"/>
                </a:moveTo>
                <a:lnTo>
                  <a:pt x="0" y="11430"/>
                </a:lnTo>
                <a:lnTo>
                  <a:pt x="16001" y="11430"/>
                </a:lnTo>
                <a:lnTo>
                  <a:pt x="4571" y="0"/>
                </a:lnTo>
              </a:path>
            </a:pathLst>
          </a:custGeom>
          <a:ln w="3175">
            <a:solidFill>
              <a:srgbClr val="000000"/>
            </a:solidFill>
          </a:ln>
        </p:spPr>
        <p:txBody>
          <a:bodyPr wrap="square" lIns="0" tIns="0" rIns="0" bIns="0" rtlCol="0"/>
          <a:lstStyle/>
          <a:p>
            <a:endParaRPr/>
          </a:p>
        </p:txBody>
      </p:sp>
      <p:sp>
        <p:nvSpPr>
          <p:cNvPr id="183" name="object 183"/>
          <p:cNvSpPr/>
          <p:nvPr/>
        </p:nvSpPr>
        <p:spPr>
          <a:xfrm>
            <a:off x="6653276" y="1728174"/>
            <a:ext cx="16510" cy="11430"/>
          </a:xfrm>
          <a:custGeom>
            <a:avLst/>
            <a:gdLst/>
            <a:ahLst/>
            <a:cxnLst/>
            <a:rect l="l" t="t" r="r" b="b"/>
            <a:pathLst>
              <a:path w="16510" h="11430">
                <a:moveTo>
                  <a:pt x="16001" y="0"/>
                </a:moveTo>
                <a:lnTo>
                  <a:pt x="0" y="0"/>
                </a:lnTo>
                <a:lnTo>
                  <a:pt x="4571" y="11429"/>
                </a:lnTo>
                <a:lnTo>
                  <a:pt x="16001" y="0"/>
                </a:lnTo>
                <a:close/>
              </a:path>
            </a:pathLst>
          </a:custGeom>
          <a:solidFill>
            <a:srgbClr val="000000"/>
          </a:solidFill>
        </p:spPr>
        <p:txBody>
          <a:bodyPr wrap="square" lIns="0" tIns="0" rIns="0" bIns="0" rtlCol="0"/>
          <a:lstStyle/>
          <a:p>
            <a:endParaRPr/>
          </a:p>
        </p:txBody>
      </p:sp>
      <p:sp>
        <p:nvSpPr>
          <p:cNvPr id="184" name="object 184"/>
          <p:cNvSpPr/>
          <p:nvPr/>
        </p:nvSpPr>
        <p:spPr>
          <a:xfrm>
            <a:off x="6653276" y="1728174"/>
            <a:ext cx="16510" cy="11430"/>
          </a:xfrm>
          <a:custGeom>
            <a:avLst/>
            <a:gdLst/>
            <a:ahLst/>
            <a:cxnLst/>
            <a:rect l="l" t="t" r="r" b="b"/>
            <a:pathLst>
              <a:path w="16510" h="11430">
                <a:moveTo>
                  <a:pt x="0" y="0"/>
                </a:moveTo>
                <a:lnTo>
                  <a:pt x="4571" y="11429"/>
                </a:lnTo>
                <a:lnTo>
                  <a:pt x="16001" y="0"/>
                </a:lnTo>
                <a:lnTo>
                  <a:pt x="0" y="0"/>
                </a:lnTo>
              </a:path>
            </a:pathLst>
          </a:custGeom>
          <a:ln w="3175">
            <a:solidFill>
              <a:srgbClr val="000000"/>
            </a:solidFill>
          </a:ln>
        </p:spPr>
        <p:txBody>
          <a:bodyPr wrap="square" lIns="0" tIns="0" rIns="0" bIns="0" rtlCol="0"/>
          <a:lstStyle/>
          <a:p>
            <a:endParaRPr/>
          </a:p>
        </p:txBody>
      </p:sp>
      <p:sp>
        <p:nvSpPr>
          <p:cNvPr id="185" name="object 185"/>
          <p:cNvSpPr/>
          <p:nvPr/>
        </p:nvSpPr>
        <p:spPr>
          <a:xfrm>
            <a:off x="6657847" y="1728174"/>
            <a:ext cx="11430" cy="16510"/>
          </a:xfrm>
          <a:custGeom>
            <a:avLst/>
            <a:gdLst/>
            <a:ahLst/>
            <a:cxnLst/>
            <a:rect l="l" t="t" r="r" b="b"/>
            <a:pathLst>
              <a:path w="11429" h="16509">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186" name="object 186"/>
          <p:cNvSpPr/>
          <p:nvPr/>
        </p:nvSpPr>
        <p:spPr>
          <a:xfrm>
            <a:off x="6657847" y="1728174"/>
            <a:ext cx="11430" cy="16510"/>
          </a:xfrm>
          <a:custGeom>
            <a:avLst/>
            <a:gdLst/>
            <a:ahLst/>
            <a:cxnLst/>
            <a:rect l="l" t="t" r="r" b="b"/>
            <a:pathLst>
              <a:path w="11429" h="16509">
                <a:moveTo>
                  <a:pt x="0" y="11429"/>
                </a:moveTo>
                <a:lnTo>
                  <a:pt x="11430" y="16001"/>
                </a:lnTo>
                <a:lnTo>
                  <a:pt x="11430" y="0"/>
                </a:lnTo>
                <a:lnTo>
                  <a:pt x="0" y="11429"/>
                </a:lnTo>
              </a:path>
            </a:pathLst>
          </a:custGeom>
          <a:ln w="3175">
            <a:solidFill>
              <a:srgbClr val="000000"/>
            </a:solidFill>
          </a:ln>
        </p:spPr>
        <p:txBody>
          <a:bodyPr wrap="square" lIns="0" tIns="0" rIns="0" bIns="0" rtlCol="0"/>
          <a:lstStyle/>
          <a:p>
            <a:endParaRPr/>
          </a:p>
        </p:txBody>
      </p:sp>
      <p:sp>
        <p:nvSpPr>
          <p:cNvPr id="187" name="object 187"/>
          <p:cNvSpPr/>
          <p:nvPr/>
        </p:nvSpPr>
        <p:spPr>
          <a:xfrm>
            <a:off x="6669277" y="1728174"/>
            <a:ext cx="11430" cy="16510"/>
          </a:xfrm>
          <a:custGeom>
            <a:avLst/>
            <a:gdLst/>
            <a:ahLst/>
            <a:cxnLst/>
            <a:rect l="l" t="t" r="r" b="b"/>
            <a:pathLst>
              <a:path w="11429" h="16509">
                <a:moveTo>
                  <a:pt x="0" y="0"/>
                </a:moveTo>
                <a:lnTo>
                  <a:pt x="0" y="16001"/>
                </a:lnTo>
                <a:lnTo>
                  <a:pt x="11429" y="11429"/>
                </a:lnTo>
                <a:lnTo>
                  <a:pt x="0" y="0"/>
                </a:lnTo>
                <a:close/>
              </a:path>
            </a:pathLst>
          </a:custGeom>
          <a:solidFill>
            <a:srgbClr val="000000"/>
          </a:solidFill>
        </p:spPr>
        <p:txBody>
          <a:bodyPr wrap="square" lIns="0" tIns="0" rIns="0" bIns="0" rtlCol="0"/>
          <a:lstStyle/>
          <a:p>
            <a:endParaRPr/>
          </a:p>
        </p:txBody>
      </p:sp>
      <p:sp>
        <p:nvSpPr>
          <p:cNvPr id="188" name="object 188"/>
          <p:cNvSpPr/>
          <p:nvPr/>
        </p:nvSpPr>
        <p:spPr>
          <a:xfrm>
            <a:off x="6669277" y="1728174"/>
            <a:ext cx="11430" cy="16510"/>
          </a:xfrm>
          <a:custGeom>
            <a:avLst/>
            <a:gdLst/>
            <a:ahLst/>
            <a:cxnLst/>
            <a:rect l="l" t="t" r="r" b="b"/>
            <a:pathLst>
              <a:path w="11429" h="16509">
                <a:moveTo>
                  <a:pt x="0" y="16001"/>
                </a:moveTo>
                <a:lnTo>
                  <a:pt x="11429" y="11429"/>
                </a:lnTo>
                <a:lnTo>
                  <a:pt x="0" y="0"/>
                </a:lnTo>
                <a:lnTo>
                  <a:pt x="0" y="16001"/>
                </a:lnTo>
              </a:path>
            </a:pathLst>
          </a:custGeom>
          <a:ln w="3175">
            <a:solidFill>
              <a:srgbClr val="000000"/>
            </a:solidFill>
          </a:ln>
        </p:spPr>
        <p:txBody>
          <a:bodyPr wrap="square" lIns="0" tIns="0" rIns="0" bIns="0" rtlCol="0"/>
          <a:lstStyle/>
          <a:p>
            <a:endParaRPr/>
          </a:p>
        </p:txBody>
      </p:sp>
      <p:sp>
        <p:nvSpPr>
          <p:cNvPr id="189" name="object 189"/>
          <p:cNvSpPr/>
          <p:nvPr/>
        </p:nvSpPr>
        <p:spPr>
          <a:xfrm>
            <a:off x="6669277" y="1728174"/>
            <a:ext cx="17145" cy="11430"/>
          </a:xfrm>
          <a:custGeom>
            <a:avLst/>
            <a:gdLst/>
            <a:ahLst/>
            <a:cxnLst/>
            <a:rect l="l" t="t" r="r" b="b"/>
            <a:pathLst>
              <a:path w="17145" h="11430">
                <a:moveTo>
                  <a:pt x="16763" y="0"/>
                </a:moveTo>
                <a:lnTo>
                  <a:pt x="0" y="0"/>
                </a:lnTo>
                <a:lnTo>
                  <a:pt x="11429" y="11429"/>
                </a:lnTo>
                <a:lnTo>
                  <a:pt x="16763" y="0"/>
                </a:lnTo>
                <a:close/>
              </a:path>
            </a:pathLst>
          </a:custGeom>
          <a:solidFill>
            <a:srgbClr val="000000"/>
          </a:solidFill>
        </p:spPr>
        <p:txBody>
          <a:bodyPr wrap="square" lIns="0" tIns="0" rIns="0" bIns="0" rtlCol="0"/>
          <a:lstStyle/>
          <a:p>
            <a:endParaRPr/>
          </a:p>
        </p:txBody>
      </p:sp>
      <p:sp>
        <p:nvSpPr>
          <p:cNvPr id="190" name="object 190"/>
          <p:cNvSpPr/>
          <p:nvPr/>
        </p:nvSpPr>
        <p:spPr>
          <a:xfrm>
            <a:off x="6669277" y="1728174"/>
            <a:ext cx="16510" cy="11430"/>
          </a:xfrm>
          <a:custGeom>
            <a:avLst/>
            <a:gdLst/>
            <a:ahLst/>
            <a:cxnLst/>
            <a:rect l="l" t="t" r="r" b="b"/>
            <a:pathLst>
              <a:path w="16510" h="11430">
                <a:moveTo>
                  <a:pt x="11429" y="11429"/>
                </a:moveTo>
                <a:lnTo>
                  <a:pt x="16001" y="0"/>
                </a:lnTo>
                <a:lnTo>
                  <a:pt x="0" y="0"/>
                </a:lnTo>
                <a:lnTo>
                  <a:pt x="11429" y="11429"/>
                </a:lnTo>
              </a:path>
            </a:pathLst>
          </a:custGeom>
          <a:ln w="3175">
            <a:solidFill>
              <a:srgbClr val="000000"/>
            </a:solidFill>
          </a:ln>
        </p:spPr>
        <p:txBody>
          <a:bodyPr wrap="square" lIns="0" tIns="0" rIns="0" bIns="0" rtlCol="0"/>
          <a:lstStyle/>
          <a:p>
            <a:endParaRPr/>
          </a:p>
        </p:txBody>
      </p:sp>
      <p:sp>
        <p:nvSpPr>
          <p:cNvPr id="191" name="object 191"/>
          <p:cNvSpPr/>
          <p:nvPr/>
        </p:nvSpPr>
        <p:spPr>
          <a:xfrm>
            <a:off x="6322568" y="1909531"/>
            <a:ext cx="16510" cy="11430"/>
          </a:xfrm>
          <a:custGeom>
            <a:avLst/>
            <a:gdLst/>
            <a:ahLst/>
            <a:cxnLst/>
            <a:rect l="l" t="t" r="r" b="b"/>
            <a:pathLst>
              <a:path w="16510" h="11430">
                <a:moveTo>
                  <a:pt x="11429" y="0"/>
                </a:moveTo>
                <a:lnTo>
                  <a:pt x="0" y="11429"/>
                </a:lnTo>
                <a:lnTo>
                  <a:pt x="16001" y="11429"/>
                </a:lnTo>
                <a:lnTo>
                  <a:pt x="11429" y="0"/>
                </a:lnTo>
                <a:close/>
              </a:path>
            </a:pathLst>
          </a:custGeom>
          <a:solidFill>
            <a:srgbClr val="000000"/>
          </a:solidFill>
        </p:spPr>
        <p:txBody>
          <a:bodyPr wrap="square" lIns="0" tIns="0" rIns="0" bIns="0" rtlCol="0"/>
          <a:lstStyle/>
          <a:p>
            <a:endParaRPr/>
          </a:p>
        </p:txBody>
      </p:sp>
      <p:sp>
        <p:nvSpPr>
          <p:cNvPr id="192" name="object 192"/>
          <p:cNvSpPr/>
          <p:nvPr/>
        </p:nvSpPr>
        <p:spPr>
          <a:xfrm>
            <a:off x="6322568" y="1909531"/>
            <a:ext cx="16510" cy="11430"/>
          </a:xfrm>
          <a:custGeom>
            <a:avLst/>
            <a:gdLst/>
            <a:ahLst/>
            <a:cxnLst/>
            <a:rect l="l" t="t" r="r" b="b"/>
            <a:pathLst>
              <a:path w="16510" h="11430">
                <a:moveTo>
                  <a:pt x="16001" y="11429"/>
                </a:moveTo>
                <a:lnTo>
                  <a:pt x="11429" y="0"/>
                </a:lnTo>
                <a:lnTo>
                  <a:pt x="0" y="11429"/>
                </a:lnTo>
                <a:lnTo>
                  <a:pt x="16001" y="11429"/>
                </a:lnTo>
              </a:path>
            </a:pathLst>
          </a:custGeom>
          <a:ln w="3175">
            <a:solidFill>
              <a:srgbClr val="000000"/>
            </a:solidFill>
          </a:ln>
        </p:spPr>
        <p:txBody>
          <a:bodyPr wrap="square" lIns="0" tIns="0" rIns="0" bIns="0" rtlCol="0"/>
          <a:lstStyle/>
          <a:p>
            <a:endParaRPr/>
          </a:p>
        </p:txBody>
      </p:sp>
      <p:sp>
        <p:nvSpPr>
          <p:cNvPr id="193" name="object 193"/>
          <p:cNvSpPr/>
          <p:nvPr/>
        </p:nvSpPr>
        <p:spPr>
          <a:xfrm>
            <a:off x="6322568" y="1904959"/>
            <a:ext cx="11430" cy="16510"/>
          </a:xfrm>
          <a:custGeom>
            <a:avLst/>
            <a:gdLst/>
            <a:ahLst/>
            <a:cxnLst/>
            <a:rect l="l" t="t" r="r" b="b"/>
            <a:pathLst>
              <a:path w="11429" h="16509">
                <a:moveTo>
                  <a:pt x="0" y="0"/>
                </a:moveTo>
                <a:lnTo>
                  <a:pt x="0" y="16001"/>
                </a:lnTo>
                <a:lnTo>
                  <a:pt x="11429" y="4572"/>
                </a:lnTo>
                <a:lnTo>
                  <a:pt x="0" y="0"/>
                </a:lnTo>
                <a:close/>
              </a:path>
            </a:pathLst>
          </a:custGeom>
          <a:solidFill>
            <a:srgbClr val="000000"/>
          </a:solidFill>
        </p:spPr>
        <p:txBody>
          <a:bodyPr wrap="square" lIns="0" tIns="0" rIns="0" bIns="0" rtlCol="0"/>
          <a:lstStyle/>
          <a:p>
            <a:endParaRPr/>
          </a:p>
        </p:txBody>
      </p:sp>
      <p:sp>
        <p:nvSpPr>
          <p:cNvPr id="194" name="object 194"/>
          <p:cNvSpPr/>
          <p:nvPr/>
        </p:nvSpPr>
        <p:spPr>
          <a:xfrm>
            <a:off x="6322568" y="1904959"/>
            <a:ext cx="11430" cy="16510"/>
          </a:xfrm>
          <a:custGeom>
            <a:avLst/>
            <a:gdLst/>
            <a:ahLst/>
            <a:cxnLst/>
            <a:rect l="l" t="t" r="r" b="b"/>
            <a:pathLst>
              <a:path w="11429" h="16509">
                <a:moveTo>
                  <a:pt x="11429" y="4572"/>
                </a:moveTo>
                <a:lnTo>
                  <a:pt x="0" y="0"/>
                </a:lnTo>
                <a:lnTo>
                  <a:pt x="0" y="16001"/>
                </a:lnTo>
                <a:lnTo>
                  <a:pt x="11429" y="4572"/>
                </a:lnTo>
              </a:path>
            </a:pathLst>
          </a:custGeom>
          <a:ln w="3175">
            <a:solidFill>
              <a:srgbClr val="000000"/>
            </a:solidFill>
          </a:ln>
        </p:spPr>
        <p:txBody>
          <a:bodyPr wrap="square" lIns="0" tIns="0" rIns="0" bIns="0" rtlCol="0"/>
          <a:lstStyle/>
          <a:p>
            <a:endParaRPr/>
          </a:p>
        </p:txBody>
      </p:sp>
      <p:sp>
        <p:nvSpPr>
          <p:cNvPr id="195" name="object 195"/>
          <p:cNvSpPr/>
          <p:nvPr/>
        </p:nvSpPr>
        <p:spPr>
          <a:xfrm>
            <a:off x="6311138" y="1904959"/>
            <a:ext cx="11430" cy="16510"/>
          </a:xfrm>
          <a:custGeom>
            <a:avLst/>
            <a:gdLst/>
            <a:ahLst/>
            <a:cxnLst/>
            <a:rect l="l" t="t" r="r" b="b"/>
            <a:pathLst>
              <a:path w="11429" h="16509">
                <a:moveTo>
                  <a:pt x="11429" y="0"/>
                </a:moveTo>
                <a:lnTo>
                  <a:pt x="0" y="4572"/>
                </a:lnTo>
                <a:lnTo>
                  <a:pt x="11429" y="16001"/>
                </a:lnTo>
                <a:lnTo>
                  <a:pt x="11429" y="0"/>
                </a:lnTo>
                <a:close/>
              </a:path>
            </a:pathLst>
          </a:custGeom>
          <a:solidFill>
            <a:srgbClr val="000000"/>
          </a:solidFill>
        </p:spPr>
        <p:txBody>
          <a:bodyPr wrap="square" lIns="0" tIns="0" rIns="0" bIns="0" rtlCol="0"/>
          <a:lstStyle/>
          <a:p>
            <a:endParaRPr/>
          </a:p>
        </p:txBody>
      </p:sp>
      <p:sp>
        <p:nvSpPr>
          <p:cNvPr id="196" name="object 196"/>
          <p:cNvSpPr/>
          <p:nvPr/>
        </p:nvSpPr>
        <p:spPr>
          <a:xfrm>
            <a:off x="6311138" y="1904959"/>
            <a:ext cx="11430" cy="16510"/>
          </a:xfrm>
          <a:custGeom>
            <a:avLst/>
            <a:gdLst/>
            <a:ahLst/>
            <a:cxnLst/>
            <a:rect l="l" t="t" r="r" b="b"/>
            <a:pathLst>
              <a:path w="11429" h="16509">
                <a:moveTo>
                  <a:pt x="11429" y="0"/>
                </a:moveTo>
                <a:lnTo>
                  <a:pt x="0" y="4572"/>
                </a:lnTo>
                <a:lnTo>
                  <a:pt x="11429" y="16001"/>
                </a:lnTo>
                <a:lnTo>
                  <a:pt x="11429" y="0"/>
                </a:lnTo>
              </a:path>
            </a:pathLst>
          </a:custGeom>
          <a:ln w="3175">
            <a:solidFill>
              <a:srgbClr val="000000"/>
            </a:solidFill>
          </a:ln>
        </p:spPr>
        <p:txBody>
          <a:bodyPr wrap="square" lIns="0" tIns="0" rIns="0" bIns="0" rtlCol="0"/>
          <a:lstStyle/>
          <a:p>
            <a:endParaRPr/>
          </a:p>
        </p:txBody>
      </p:sp>
      <p:sp>
        <p:nvSpPr>
          <p:cNvPr id="197" name="object 197"/>
          <p:cNvSpPr/>
          <p:nvPr/>
        </p:nvSpPr>
        <p:spPr>
          <a:xfrm>
            <a:off x="6306565" y="1909531"/>
            <a:ext cx="16510" cy="11430"/>
          </a:xfrm>
          <a:custGeom>
            <a:avLst/>
            <a:gdLst/>
            <a:ahLst/>
            <a:cxnLst/>
            <a:rect l="l" t="t" r="r" b="b"/>
            <a:pathLst>
              <a:path w="16510" h="11430">
                <a:moveTo>
                  <a:pt x="4572" y="0"/>
                </a:moveTo>
                <a:lnTo>
                  <a:pt x="0" y="11429"/>
                </a:lnTo>
                <a:lnTo>
                  <a:pt x="16001" y="11429"/>
                </a:lnTo>
                <a:lnTo>
                  <a:pt x="4572" y="0"/>
                </a:lnTo>
                <a:close/>
              </a:path>
            </a:pathLst>
          </a:custGeom>
          <a:solidFill>
            <a:srgbClr val="000000"/>
          </a:solidFill>
        </p:spPr>
        <p:txBody>
          <a:bodyPr wrap="square" lIns="0" tIns="0" rIns="0" bIns="0" rtlCol="0"/>
          <a:lstStyle/>
          <a:p>
            <a:endParaRPr/>
          </a:p>
        </p:txBody>
      </p:sp>
      <p:sp>
        <p:nvSpPr>
          <p:cNvPr id="198" name="object 198"/>
          <p:cNvSpPr/>
          <p:nvPr/>
        </p:nvSpPr>
        <p:spPr>
          <a:xfrm>
            <a:off x="6306565" y="1909531"/>
            <a:ext cx="16510" cy="11430"/>
          </a:xfrm>
          <a:custGeom>
            <a:avLst/>
            <a:gdLst/>
            <a:ahLst/>
            <a:cxnLst/>
            <a:rect l="l" t="t" r="r" b="b"/>
            <a:pathLst>
              <a:path w="16510" h="11430">
                <a:moveTo>
                  <a:pt x="4572" y="0"/>
                </a:moveTo>
                <a:lnTo>
                  <a:pt x="0" y="11429"/>
                </a:lnTo>
                <a:lnTo>
                  <a:pt x="16001" y="11429"/>
                </a:lnTo>
                <a:lnTo>
                  <a:pt x="4572" y="0"/>
                </a:lnTo>
              </a:path>
            </a:pathLst>
          </a:custGeom>
          <a:ln w="3175">
            <a:solidFill>
              <a:srgbClr val="000000"/>
            </a:solidFill>
          </a:ln>
        </p:spPr>
        <p:txBody>
          <a:bodyPr wrap="square" lIns="0" tIns="0" rIns="0" bIns="0" rtlCol="0"/>
          <a:lstStyle/>
          <a:p>
            <a:endParaRPr/>
          </a:p>
        </p:txBody>
      </p:sp>
      <p:sp>
        <p:nvSpPr>
          <p:cNvPr id="199" name="object 199"/>
          <p:cNvSpPr/>
          <p:nvPr/>
        </p:nvSpPr>
        <p:spPr>
          <a:xfrm>
            <a:off x="6306565" y="1920960"/>
            <a:ext cx="16510" cy="11430"/>
          </a:xfrm>
          <a:custGeom>
            <a:avLst/>
            <a:gdLst/>
            <a:ahLst/>
            <a:cxnLst/>
            <a:rect l="l" t="t" r="r" b="b"/>
            <a:pathLst>
              <a:path w="16510" h="11430">
                <a:moveTo>
                  <a:pt x="16001" y="0"/>
                </a:moveTo>
                <a:lnTo>
                  <a:pt x="0" y="0"/>
                </a:lnTo>
                <a:lnTo>
                  <a:pt x="4572" y="11429"/>
                </a:lnTo>
                <a:lnTo>
                  <a:pt x="16001" y="0"/>
                </a:lnTo>
                <a:close/>
              </a:path>
            </a:pathLst>
          </a:custGeom>
          <a:solidFill>
            <a:srgbClr val="000000"/>
          </a:solidFill>
        </p:spPr>
        <p:txBody>
          <a:bodyPr wrap="square" lIns="0" tIns="0" rIns="0" bIns="0" rtlCol="0"/>
          <a:lstStyle/>
          <a:p>
            <a:endParaRPr/>
          </a:p>
        </p:txBody>
      </p:sp>
      <p:sp>
        <p:nvSpPr>
          <p:cNvPr id="200" name="object 200"/>
          <p:cNvSpPr/>
          <p:nvPr/>
        </p:nvSpPr>
        <p:spPr>
          <a:xfrm>
            <a:off x="6306565" y="1920960"/>
            <a:ext cx="16510" cy="11430"/>
          </a:xfrm>
          <a:custGeom>
            <a:avLst/>
            <a:gdLst/>
            <a:ahLst/>
            <a:cxnLst/>
            <a:rect l="l" t="t" r="r" b="b"/>
            <a:pathLst>
              <a:path w="16510" h="11430">
                <a:moveTo>
                  <a:pt x="0" y="0"/>
                </a:moveTo>
                <a:lnTo>
                  <a:pt x="4572" y="11429"/>
                </a:lnTo>
                <a:lnTo>
                  <a:pt x="16001" y="0"/>
                </a:lnTo>
                <a:lnTo>
                  <a:pt x="0" y="0"/>
                </a:lnTo>
              </a:path>
            </a:pathLst>
          </a:custGeom>
          <a:ln w="3175">
            <a:solidFill>
              <a:srgbClr val="000000"/>
            </a:solidFill>
          </a:ln>
        </p:spPr>
        <p:txBody>
          <a:bodyPr wrap="square" lIns="0" tIns="0" rIns="0" bIns="0" rtlCol="0"/>
          <a:lstStyle/>
          <a:p>
            <a:endParaRPr/>
          </a:p>
        </p:txBody>
      </p:sp>
      <p:sp>
        <p:nvSpPr>
          <p:cNvPr id="201" name="object 201"/>
          <p:cNvSpPr/>
          <p:nvPr/>
        </p:nvSpPr>
        <p:spPr>
          <a:xfrm>
            <a:off x="6311138" y="1920960"/>
            <a:ext cx="11430" cy="16510"/>
          </a:xfrm>
          <a:custGeom>
            <a:avLst/>
            <a:gdLst/>
            <a:ahLst/>
            <a:cxnLst/>
            <a:rect l="l" t="t" r="r" b="b"/>
            <a:pathLst>
              <a:path w="11429" h="16509">
                <a:moveTo>
                  <a:pt x="11429" y="0"/>
                </a:moveTo>
                <a:lnTo>
                  <a:pt x="0" y="11429"/>
                </a:lnTo>
                <a:lnTo>
                  <a:pt x="11429" y="16001"/>
                </a:lnTo>
                <a:lnTo>
                  <a:pt x="11429" y="0"/>
                </a:lnTo>
                <a:close/>
              </a:path>
            </a:pathLst>
          </a:custGeom>
          <a:solidFill>
            <a:srgbClr val="000000"/>
          </a:solidFill>
        </p:spPr>
        <p:txBody>
          <a:bodyPr wrap="square" lIns="0" tIns="0" rIns="0" bIns="0" rtlCol="0"/>
          <a:lstStyle/>
          <a:p>
            <a:endParaRPr/>
          </a:p>
        </p:txBody>
      </p:sp>
      <p:sp>
        <p:nvSpPr>
          <p:cNvPr id="202" name="object 202"/>
          <p:cNvSpPr/>
          <p:nvPr/>
        </p:nvSpPr>
        <p:spPr>
          <a:xfrm>
            <a:off x="6311138" y="1920960"/>
            <a:ext cx="11430" cy="16510"/>
          </a:xfrm>
          <a:custGeom>
            <a:avLst/>
            <a:gdLst/>
            <a:ahLst/>
            <a:cxnLst/>
            <a:rect l="l" t="t" r="r" b="b"/>
            <a:pathLst>
              <a:path w="11429" h="16509">
                <a:moveTo>
                  <a:pt x="0" y="11429"/>
                </a:moveTo>
                <a:lnTo>
                  <a:pt x="11429" y="16001"/>
                </a:lnTo>
                <a:lnTo>
                  <a:pt x="11429" y="0"/>
                </a:lnTo>
                <a:lnTo>
                  <a:pt x="0" y="11429"/>
                </a:lnTo>
              </a:path>
            </a:pathLst>
          </a:custGeom>
          <a:ln w="3175">
            <a:solidFill>
              <a:srgbClr val="000000"/>
            </a:solidFill>
          </a:ln>
        </p:spPr>
        <p:txBody>
          <a:bodyPr wrap="square" lIns="0" tIns="0" rIns="0" bIns="0" rtlCol="0"/>
          <a:lstStyle/>
          <a:p>
            <a:endParaRPr/>
          </a:p>
        </p:txBody>
      </p:sp>
      <p:sp>
        <p:nvSpPr>
          <p:cNvPr id="203" name="object 203"/>
          <p:cNvSpPr/>
          <p:nvPr/>
        </p:nvSpPr>
        <p:spPr>
          <a:xfrm>
            <a:off x="6322568" y="1920960"/>
            <a:ext cx="11430" cy="16510"/>
          </a:xfrm>
          <a:custGeom>
            <a:avLst/>
            <a:gdLst/>
            <a:ahLst/>
            <a:cxnLst/>
            <a:rect l="l" t="t" r="r" b="b"/>
            <a:pathLst>
              <a:path w="11429" h="16509">
                <a:moveTo>
                  <a:pt x="0" y="0"/>
                </a:moveTo>
                <a:lnTo>
                  <a:pt x="0" y="16001"/>
                </a:lnTo>
                <a:lnTo>
                  <a:pt x="11429" y="11429"/>
                </a:lnTo>
                <a:lnTo>
                  <a:pt x="0" y="0"/>
                </a:lnTo>
                <a:close/>
              </a:path>
            </a:pathLst>
          </a:custGeom>
          <a:solidFill>
            <a:srgbClr val="000000"/>
          </a:solidFill>
        </p:spPr>
        <p:txBody>
          <a:bodyPr wrap="square" lIns="0" tIns="0" rIns="0" bIns="0" rtlCol="0"/>
          <a:lstStyle/>
          <a:p>
            <a:endParaRPr/>
          </a:p>
        </p:txBody>
      </p:sp>
      <p:sp>
        <p:nvSpPr>
          <p:cNvPr id="204" name="object 204"/>
          <p:cNvSpPr/>
          <p:nvPr/>
        </p:nvSpPr>
        <p:spPr>
          <a:xfrm>
            <a:off x="6322568" y="1920960"/>
            <a:ext cx="11430" cy="16510"/>
          </a:xfrm>
          <a:custGeom>
            <a:avLst/>
            <a:gdLst/>
            <a:ahLst/>
            <a:cxnLst/>
            <a:rect l="l" t="t" r="r" b="b"/>
            <a:pathLst>
              <a:path w="11429" h="16509">
                <a:moveTo>
                  <a:pt x="0" y="16001"/>
                </a:moveTo>
                <a:lnTo>
                  <a:pt x="11429" y="11429"/>
                </a:lnTo>
                <a:lnTo>
                  <a:pt x="0" y="0"/>
                </a:lnTo>
                <a:lnTo>
                  <a:pt x="0" y="16001"/>
                </a:lnTo>
              </a:path>
            </a:pathLst>
          </a:custGeom>
          <a:ln w="3175">
            <a:solidFill>
              <a:srgbClr val="000000"/>
            </a:solidFill>
          </a:ln>
        </p:spPr>
        <p:txBody>
          <a:bodyPr wrap="square" lIns="0" tIns="0" rIns="0" bIns="0" rtlCol="0"/>
          <a:lstStyle/>
          <a:p>
            <a:endParaRPr/>
          </a:p>
        </p:txBody>
      </p:sp>
      <p:sp>
        <p:nvSpPr>
          <p:cNvPr id="205" name="object 205"/>
          <p:cNvSpPr/>
          <p:nvPr/>
        </p:nvSpPr>
        <p:spPr>
          <a:xfrm>
            <a:off x="6322568" y="1920960"/>
            <a:ext cx="16510" cy="11430"/>
          </a:xfrm>
          <a:custGeom>
            <a:avLst/>
            <a:gdLst/>
            <a:ahLst/>
            <a:cxnLst/>
            <a:rect l="l" t="t" r="r" b="b"/>
            <a:pathLst>
              <a:path w="16510" h="11430">
                <a:moveTo>
                  <a:pt x="16001" y="0"/>
                </a:moveTo>
                <a:lnTo>
                  <a:pt x="0" y="0"/>
                </a:lnTo>
                <a:lnTo>
                  <a:pt x="11429" y="11429"/>
                </a:lnTo>
                <a:lnTo>
                  <a:pt x="16001" y="0"/>
                </a:lnTo>
                <a:close/>
              </a:path>
            </a:pathLst>
          </a:custGeom>
          <a:solidFill>
            <a:srgbClr val="000000"/>
          </a:solidFill>
        </p:spPr>
        <p:txBody>
          <a:bodyPr wrap="square" lIns="0" tIns="0" rIns="0" bIns="0" rtlCol="0"/>
          <a:lstStyle/>
          <a:p>
            <a:endParaRPr/>
          </a:p>
        </p:txBody>
      </p:sp>
      <p:sp>
        <p:nvSpPr>
          <p:cNvPr id="206" name="object 206"/>
          <p:cNvSpPr txBox="1"/>
          <p:nvPr/>
        </p:nvSpPr>
        <p:spPr>
          <a:xfrm>
            <a:off x="6924039" y="1597666"/>
            <a:ext cx="126364" cy="518159"/>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L1</a:t>
            </a:r>
            <a:endParaRPr sz="700">
              <a:latin typeface="Arial"/>
              <a:cs typeface="Arial"/>
            </a:endParaRPr>
          </a:p>
          <a:p>
            <a:pPr marL="12700" marR="5080">
              <a:lnSpc>
                <a:spcPct val="180000"/>
              </a:lnSpc>
              <a:spcBef>
                <a:spcPts val="5"/>
              </a:spcBef>
            </a:pPr>
            <a:r>
              <a:rPr sz="700" dirty="0">
                <a:latin typeface="Arial"/>
                <a:cs typeface="Arial"/>
              </a:rPr>
              <a:t>L2  L3</a:t>
            </a:r>
            <a:endParaRPr sz="700">
              <a:latin typeface="Arial"/>
              <a:cs typeface="Arial"/>
            </a:endParaRPr>
          </a:p>
        </p:txBody>
      </p:sp>
      <p:sp>
        <p:nvSpPr>
          <p:cNvPr id="207" name="object 207"/>
          <p:cNvSpPr/>
          <p:nvPr/>
        </p:nvSpPr>
        <p:spPr>
          <a:xfrm>
            <a:off x="6322568" y="1920960"/>
            <a:ext cx="16510" cy="11430"/>
          </a:xfrm>
          <a:custGeom>
            <a:avLst/>
            <a:gdLst/>
            <a:ahLst/>
            <a:cxnLst/>
            <a:rect l="l" t="t" r="r" b="b"/>
            <a:pathLst>
              <a:path w="16510" h="11430">
                <a:moveTo>
                  <a:pt x="11429" y="11429"/>
                </a:moveTo>
                <a:lnTo>
                  <a:pt x="16001" y="0"/>
                </a:lnTo>
                <a:lnTo>
                  <a:pt x="0" y="0"/>
                </a:lnTo>
                <a:lnTo>
                  <a:pt x="11429" y="11429"/>
                </a:lnTo>
              </a:path>
            </a:pathLst>
          </a:custGeom>
          <a:ln w="3175">
            <a:solidFill>
              <a:srgbClr val="000000"/>
            </a:solidFill>
          </a:ln>
        </p:spPr>
        <p:txBody>
          <a:bodyPr wrap="square" lIns="0" tIns="0" rIns="0" bIns="0" rtlCol="0"/>
          <a:lstStyle/>
          <a:p>
            <a:endParaRPr/>
          </a:p>
        </p:txBody>
      </p:sp>
      <p:sp>
        <p:nvSpPr>
          <p:cNvPr id="208" name="object 208"/>
          <p:cNvSpPr/>
          <p:nvPr/>
        </p:nvSpPr>
        <p:spPr>
          <a:xfrm>
            <a:off x="4842763" y="2919942"/>
            <a:ext cx="64135" cy="0"/>
          </a:xfrm>
          <a:custGeom>
            <a:avLst/>
            <a:gdLst/>
            <a:ahLst/>
            <a:cxnLst/>
            <a:rect l="l" t="t" r="r" b="b"/>
            <a:pathLst>
              <a:path w="64135">
                <a:moveTo>
                  <a:pt x="64007" y="0"/>
                </a:moveTo>
                <a:lnTo>
                  <a:pt x="0" y="0"/>
                </a:lnTo>
              </a:path>
            </a:pathLst>
          </a:custGeom>
          <a:ln w="3175">
            <a:solidFill>
              <a:srgbClr val="000000"/>
            </a:solidFill>
          </a:ln>
        </p:spPr>
        <p:txBody>
          <a:bodyPr wrap="square" lIns="0" tIns="0" rIns="0" bIns="0" rtlCol="0"/>
          <a:lstStyle/>
          <a:p>
            <a:endParaRPr/>
          </a:p>
        </p:txBody>
      </p:sp>
      <p:sp>
        <p:nvSpPr>
          <p:cNvPr id="209" name="object 209"/>
          <p:cNvSpPr/>
          <p:nvPr/>
        </p:nvSpPr>
        <p:spPr>
          <a:xfrm>
            <a:off x="5293106" y="2919942"/>
            <a:ext cx="64135" cy="0"/>
          </a:xfrm>
          <a:custGeom>
            <a:avLst/>
            <a:gdLst/>
            <a:ahLst/>
            <a:cxnLst/>
            <a:rect l="l" t="t" r="r" b="b"/>
            <a:pathLst>
              <a:path w="64135">
                <a:moveTo>
                  <a:pt x="64008" y="0"/>
                </a:moveTo>
                <a:lnTo>
                  <a:pt x="0" y="0"/>
                </a:lnTo>
              </a:path>
            </a:pathLst>
          </a:custGeom>
          <a:ln w="3175">
            <a:solidFill>
              <a:srgbClr val="000000"/>
            </a:solidFill>
          </a:ln>
        </p:spPr>
        <p:txBody>
          <a:bodyPr wrap="square" lIns="0" tIns="0" rIns="0" bIns="0" rtlCol="0"/>
          <a:lstStyle/>
          <a:p>
            <a:endParaRPr/>
          </a:p>
        </p:txBody>
      </p:sp>
      <p:sp>
        <p:nvSpPr>
          <p:cNvPr id="210" name="object 210"/>
          <p:cNvSpPr/>
          <p:nvPr/>
        </p:nvSpPr>
        <p:spPr>
          <a:xfrm>
            <a:off x="5848603" y="2615905"/>
            <a:ext cx="252729" cy="19050"/>
          </a:xfrm>
          <a:custGeom>
            <a:avLst/>
            <a:gdLst/>
            <a:ahLst/>
            <a:cxnLst/>
            <a:rect l="l" t="t" r="r" b="b"/>
            <a:pathLst>
              <a:path w="252729" h="19050">
                <a:moveTo>
                  <a:pt x="252222" y="0"/>
                </a:moveTo>
                <a:lnTo>
                  <a:pt x="0" y="0"/>
                </a:lnTo>
                <a:lnTo>
                  <a:pt x="0" y="19050"/>
                </a:lnTo>
                <a:lnTo>
                  <a:pt x="252222" y="0"/>
                </a:lnTo>
                <a:close/>
              </a:path>
            </a:pathLst>
          </a:custGeom>
          <a:solidFill>
            <a:srgbClr val="000000"/>
          </a:solidFill>
        </p:spPr>
        <p:txBody>
          <a:bodyPr wrap="square" lIns="0" tIns="0" rIns="0" bIns="0" rtlCol="0"/>
          <a:lstStyle/>
          <a:p>
            <a:endParaRPr/>
          </a:p>
        </p:txBody>
      </p:sp>
      <p:sp>
        <p:nvSpPr>
          <p:cNvPr id="211" name="object 211"/>
          <p:cNvSpPr/>
          <p:nvPr/>
        </p:nvSpPr>
        <p:spPr>
          <a:xfrm>
            <a:off x="5848603" y="2615905"/>
            <a:ext cx="252729" cy="19050"/>
          </a:xfrm>
          <a:custGeom>
            <a:avLst/>
            <a:gdLst/>
            <a:ahLst/>
            <a:cxnLst/>
            <a:rect l="l" t="t" r="r" b="b"/>
            <a:pathLst>
              <a:path w="252729" h="19050">
                <a:moveTo>
                  <a:pt x="252222" y="0"/>
                </a:moveTo>
                <a:lnTo>
                  <a:pt x="0" y="19050"/>
                </a:lnTo>
                <a:lnTo>
                  <a:pt x="252222" y="19050"/>
                </a:lnTo>
                <a:lnTo>
                  <a:pt x="252222" y="0"/>
                </a:lnTo>
                <a:close/>
              </a:path>
            </a:pathLst>
          </a:custGeom>
          <a:solidFill>
            <a:srgbClr val="000000"/>
          </a:solidFill>
        </p:spPr>
        <p:txBody>
          <a:bodyPr wrap="square" lIns="0" tIns="0" rIns="0" bIns="0" rtlCol="0"/>
          <a:lstStyle/>
          <a:p>
            <a:endParaRPr/>
          </a:p>
        </p:txBody>
      </p:sp>
      <p:sp>
        <p:nvSpPr>
          <p:cNvPr id="212" name="object 212"/>
          <p:cNvSpPr/>
          <p:nvPr/>
        </p:nvSpPr>
        <p:spPr>
          <a:xfrm>
            <a:off x="5848603" y="2615905"/>
            <a:ext cx="252729" cy="19050"/>
          </a:xfrm>
          <a:custGeom>
            <a:avLst/>
            <a:gdLst/>
            <a:ahLst/>
            <a:cxnLst/>
            <a:rect l="l" t="t" r="r" b="b"/>
            <a:pathLst>
              <a:path w="252729" h="19050">
                <a:moveTo>
                  <a:pt x="0" y="0"/>
                </a:moveTo>
                <a:lnTo>
                  <a:pt x="0" y="19050"/>
                </a:lnTo>
                <a:lnTo>
                  <a:pt x="252222" y="19050"/>
                </a:lnTo>
                <a:lnTo>
                  <a:pt x="252222" y="0"/>
                </a:lnTo>
                <a:lnTo>
                  <a:pt x="0" y="0"/>
                </a:lnTo>
              </a:path>
            </a:pathLst>
          </a:custGeom>
          <a:ln w="3175">
            <a:solidFill>
              <a:srgbClr val="000000"/>
            </a:solidFill>
          </a:ln>
        </p:spPr>
        <p:txBody>
          <a:bodyPr wrap="square" lIns="0" tIns="0" rIns="0" bIns="0" rtlCol="0"/>
          <a:lstStyle/>
          <a:p>
            <a:endParaRPr/>
          </a:p>
        </p:txBody>
      </p:sp>
      <p:sp>
        <p:nvSpPr>
          <p:cNvPr id="213" name="object 213"/>
          <p:cNvSpPr/>
          <p:nvPr/>
        </p:nvSpPr>
        <p:spPr>
          <a:xfrm>
            <a:off x="5848603" y="2538942"/>
            <a:ext cx="252729" cy="20320"/>
          </a:xfrm>
          <a:custGeom>
            <a:avLst/>
            <a:gdLst/>
            <a:ahLst/>
            <a:cxnLst/>
            <a:rect l="l" t="t" r="r" b="b"/>
            <a:pathLst>
              <a:path w="252729" h="20319">
                <a:moveTo>
                  <a:pt x="252222" y="0"/>
                </a:moveTo>
                <a:lnTo>
                  <a:pt x="0" y="0"/>
                </a:lnTo>
                <a:lnTo>
                  <a:pt x="0" y="19812"/>
                </a:lnTo>
                <a:lnTo>
                  <a:pt x="252222" y="0"/>
                </a:lnTo>
                <a:close/>
              </a:path>
            </a:pathLst>
          </a:custGeom>
          <a:solidFill>
            <a:srgbClr val="000000"/>
          </a:solidFill>
        </p:spPr>
        <p:txBody>
          <a:bodyPr wrap="square" lIns="0" tIns="0" rIns="0" bIns="0" rtlCol="0"/>
          <a:lstStyle/>
          <a:p>
            <a:endParaRPr/>
          </a:p>
        </p:txBody>
      </p:sp>
      <p:sp>
        <p:nvSpPr>
          <p:cNvPr id="214" name="object 214"/>
          <p:cNvSpPr/>
          <p:nvPr/>
        </p:nvSpPr>
        <p:spPr>
          <a:xfrm>
            <a:off x="5848603" y="2538942"/>
            <a:ext cx="252729" cy="20320"/>
          </a:xfrm>
          <a:custGeom>
            <a:avLst/>
            <a:gdLst/>
            <a:ahLst/>
            <a:cxnLst/>
            <a:rect l="l" t="t" r="r" b="b"/>
            <a:pathLst>
              <a:path w="252729" h="20319">
                <a:moveTo>
                  <a:pt x="252222" y="0"/>
                </a:moveTo>
                <a:lnTo>
                  <a:pt x="0" y="19812"/>
                </a:lnTo>
                <a:lnTo>
                  <a:pt x="252222" y="19812"/>
                </a:lnTo>
                <a:lnTo>
                  <a:pt x="252222" y="0"/>
                </a:lnTo>
                <a:close/>
              </a:path>
            </a:pathLst>
          </a:custGeom>
          <a:solidFill>
            <a:srgbClr val="000000"/>
          </a:solidFill>
        </p:spPr>
        <p:txBody>
          <a:bodyPr wrap="square" lIns="0" tIns="0" rIns="0" bIns="0" rtlCol="0"/>
          <a:lstStyle/>
          <a:p>
            <a:endParaRPr/>
          </a:p>
        </p:txBody>
      </p:sp>
      <p:sp>
        <p:nvSpPr>
          <p:cNvPr id="215" name="object 215"/>
          <p:cNvSpPr/>
          <p:nvPr/>
        </p:nvSpPr>
        <p:spPr>
          <a:xfrm>
            <a:off x="5848603" y="2538942"/>
            <a:ext cx="252729" cy="20320"/>
          </a:xfrm>
          <a:custGeom>
            <a:avLst/>
            <a:gdLst/>
            <a:ahLst/>
            <a:cxnLst/>
            <a:rect l="l" t="t" r="r" b="b"/>
            <a:pathLst>
              <a:path w="252729" h="20319">
                <a:moveTo>
                  <a:pt x="0" y="0"/>
                </a:moveTo>
                <a:lnTo>
                  <a:pt x="0" y="19812"/>
                </a:lnTo>
                <a:lnTo>
                  <a:pt x="252222" y="19812"/>
                </a:lnTo>
                <a:lnTo>
                  <a:pt x="252222" y="0"/>
                </a:lnTo>
                <a:lnTo>
                  <a:pt x="0" y="0"/>
                </a:lnTo>
              </a:path>
            </a:pathLst>
          </a:custGeom>
          <a:ln w="3175">
            <a:solidFill>
              <a:srgbClr val="000000"/>
            </a:solidFill>
          </a:ln>
        </p:spPr>
        <p:txBody>
          <a:bodyPr wrap="square" lIns="0" tIns="0" rIns="0" bIns="0" rtlCol="0"/>
          <a:lstStyle/>
          <a:p>
            <a:endParaRPr/>
          </a:p>
        </p:txBody>
      </p:sp>
      <p:sp>
        <p:nvSpPr>
          <p:cNvPr id="216" name="object 216"/>
          <p:cNvSpPr/>
          <p:nvPr/>
        </p:nvSpPr>
        <p:spPr>
          <a:xfrm>
            <a:off x="6195313" y="2615905"/>
            <a:ext cx="252729" cy="19050"/>
          </a:xfrm>
          <a:custGeom>
            <a:avLst/>
            <a:gdLst/>
            <a:ahLst/>
            <a:cxnLst/>
            <a:rect l="l" t="t" r="r" b="b"/>
            <a:pathLst>
              <a:path w="252729" h="19050">
                <a:moveTo>
                  <a:pt x="252222" y="0"/>
                </a:moveTo>
                <a:lnTo>
                  <a:pt x="0" y="0"/>
                </a:lnTo>
                <a:lnTo>
                  <a:pt x="0" y="19050"/>
                </a:lnTo>
                <a:lnTo>
                  <a:pt x="252222" y="0"/>
                </a:lnTo>
                <a:close/>
              </a:path>
            </a:pathLst>
          </a:custGeom>
          <a:solidFill>
            <a:srgbClr val="000000"/>
          </a:solidFill>
        </p:spPr>
        <p:txBody>
          <a:bodyPr wrap="square" lIns="0" tIns="0" rIns="0" bIns="0" rtlCol="0"/>
          <a:lstStyle/>
          <a:p>
            <a:endParaRPr/>
          </a:p>
        </p:txBody>
      </p:sp>
      <p:sp>
        <p:nvSpPr>
          <p:cNvPr id="217" name="object 217"/>
          <p:cNvSpPr/>
          <p:nvPr/>
        </p:nvSpPr>
        <p:spPr>
          <a:xfrm>
            <a:off x="6195313" y="2615905"/>
            <a:ext cx="252729" cy="19050"/>
          </a:xfrm>
          <a:custGeom>
            <a:avLst/>
            <a:gdLst/>
            <a:ahLst/>
            <a:cxnLst/>
            <a:rect l="l" t="t" r="r" b="b"/>
            <a:pathLst>
              <a:path w="252729" h="19050">
                <a:moveTo>
                  <a:pt x="252222" y="0"/>
                </a:moveTo>
                <a:lnTo>
                  <a:pt x="0" y="19050"/>
                </a:lnTo>
                <a:lnTo>
                  <a:pt x="252222" y="19050"/>
                </a:lnTo>
                <a:lnTo>
                  <a:pt x="252222" y="0"/>
                </a:lnTo>
                <a:close/>
              </a:path>
            </a:pathLst>
          </a:custGeom>
          <a:solidFill>
            <a:srgbClr val="000000"/>
          </a:solidFill>
        </p:spPr>
        <p:txBody>
          <a:bodyPr wrap="square" lIns="0" tIns="0" rIns="0" bIns="0" rtlCol="0"/>
          <a:lstStyle/>
          <a:p>
            <a:endParaRPr/>
          </a:p>
        </p:txBody>
      </p:sp>
      <p:sp>
        <p:nvSpPr>
          <p:cNvPr id="218" name="object 218"/>
          <p:cNvSpPr/>
          <p:nvPr/>
        </p:nvSpPr>
        <p:spPr>
          <a:xfrm>
            <a:off x="6195313" y="2615905"/>
            <a:ext cx="252729" cy="19050"/>
          </a:xfrm>
          <a:custGeom>
            <a:avLst/>
            <a:gdLst/>
            <a:ahLst/>
            <a:cxnLst/>
            <a:rect l="l" t="t" r="r" b="b"/>
            <a:pathLst>
              <a:path w="252729" h="19050">
                <a:moveTo>
                  <a:pt x="0" y="0"/>
                </a:moveTo>
                <a:lnTo>
                  <a:pt x="0" y="19050"/>
                </a:lnTo>
                <a:lnTo>
                  <a:pt x="252222" y="19050"/>
                </a:lnTo>
                <a:lnTo>
                  <a:pt x="252222" y="0"/>
                </a:lnTo>
                <a:lnTo>
                  <a:pt x="0" y="0"/>
                </a:lnTo>
              </a:path>
            </a:pathLst>
          </a:custGeom>
          <a:ln w="3175">
            <a:solidFill>
              <a:srgbClr val="000000"/>
            </a:solidFill>
          </a:ln>
        </p:spPr>
        <p:txBody>
          <a:bodyPr wrap="square" lIns="0" tIns="0" rIns="0" bIns="0" rtlCol="0"/>
          <a:lstStyle/>
          <a:p>
            <a:endParaRPr/>
          </a:p>
        </p:txBody>
      </p:sp>
      <p:sp>
        <p:nvSpPr>
          <p:cNvPr id="219" name="object 219"/>
          <p:cNvSpPr/>
          <p:nvPr/>
        </p:nvSpPr>
        <p:spPr>
          <a:xfrm>
            <a:off x="6195313" y="2538942"/>
            <a:ext cx="252729" cy="20320"/>
          </a:xfrm>
          <a:custGeom>
            <a:avLst/>
            <a:gdLst/>
            <a:ahLst/>
            <a:cxnLst/>
            <a:rect l="l" t="t" r="r" b="b"/>
            <a:pathLst>
              <a:path w="252729" h="20319">
                <a:moveTo>
                  <a:pt x="252222" y="0"/>
                </a:moveTo>
                <a:lnTo>
                  <a:pt x="0" y="0"/>
                </a:lnTo>
                <a:lnTo>
                  <a:pt x="0" y="19812"/>
                </a:lnTo>
                <a:lnTo>
                  <a:pt x="252222" y="0"/>
                </a:lnTo>
                <a:close/>
              </a:path>
            </a:pathLst>
          </a:custGeom>
          <a:solidFill>
            <a:srgbClr val="000000"/>
          </a:solidFill>
        </p:spPr>
        <p:txBody>
          <a:bodyPr wrap="square" lIns="0" tIns="0" rIns="0" bIns="0" rtlCol="0"/>
          <a:lstStyle/>
          <a:p>
            <a:endParaRPr/>
          </a:p>
        </p:txBody>
      </p:sp>
      <p:sp>
        <p:nvSpPr>
          <p:cNvPr id="220" name="object 220"/>
          <p:cNvSpPr/>
          <p:nvPr/>
        </p:nvSpPr>
        <p:spPr>
          <a:xfrm>
            <a:off x="6195313" y="2538942"/>
            <a:ext cx="252729" cy="20320"/>
          </a:xfrm>
          <a:custGeom>
            <a:avLst/>
            <a:gdLst/>
            <a:ahLst/>
            <a:cxnLst/>
            <a:rect l="l" t="t" r="r" b="b"/>
            <a:pathLst>
              <a:path w="252729" h="20319">
                <a:moveTo>
                  <a:pt x="252222" y="0"/>
                </a:moveTo>
                <a:lnTo>
                  <a:pt x="0" y="19812"/>
                </a:lnTo>
                <a:lnTo>
                  <a:pt x="252222" y="19812"/>
                </a:lnTo>
                <a:lnTo>
                  <a:pt x="252222" y="0"/>
                </a:lnTo>
                <a:close/>
              </a:path>
            </a:pathLst>
          </a:custGeom>
          <a:solidFill>
            <a:srgbClr val="000000"/>
          </a:solidFill>
        </p:spPr>
        <p:txBody>
          <a:bodyPr wrap="square" lIns="0" tIns="0" rIns="0" bIns="0" rtlCol="0"/>
          <a:lstStyle/>
          <a:p>
            <a:endParaRPr/>
          </a:p>
        </p:txBody>
      </p:sp>
      <p:sp>
        <p:nvSpPr>
          <p:cNvPr id="221" name="object 221"/>
          <p:cNvSpPr/>
          <p:nvPr/>
        </p:nvSpPr>
        <p:spPr>
          <a:xfrm>
            <a:off x="6195313" y="2538942"/>
            <a:ext cx="252729" cy="20320"/>
          </a:xfrm>
          <a:custGeom>
            <a:avLst/>
            <a:gdLst/>
            <a:ahLst/>
            <a:cxnLst/>
            <a:rect l="l" t="t" r="r" b="b"/>
            <a:pathLst>
              <a:path w="252729" h="20319">
                <a:moveTo>
                  <a:pt x="0" y="0"/>
                </a:moveTo>
                <a:lnTo>
                  <a:pt x="0" y="19812"/>
                </a:lnTo>
                <a:lnTo>
                  <a:pt x="252222" y="19812"/>
                </a:lnTo>
                <a:lnTo>
                  <a:pt x="252222" y="0"/>
                </a:lnTo>
                <a:lnTo>
                  <a:pt x="0" y="0"/>
                </a:lnTo>
              </a:path>
            </a:pathLst>
          </a:custGeom>
          <a:ln w="3175">
            <a:solidFill>
              <a:srgbClr val="000000"/>
            </a:solidFill>
          </a:ln>
        </p:spPr>
        <p:txBody>
          <a:bodyPr wrap="square" lIns="0" tIns="0" rIns="0" bIns="0" rtlCol="0"/>
          <a:lstStyle/>
          <a:p>
            <a:endParaRPr/>
          </a:p>
        </p:txBody>
      </p:sp>
      <p:sp>
        <p:nvSpPr>
          <p:cNvPr id="222" name="object 222"/>
          <p:cNvSpPr/>
          <p:nvPr/>
        </p:nvSpPr>
        <p:spPr>
          <a:xfrm>
            <a:off x="6542786" y="2615905"/>
            <a:ext cx="252729" cy="19050"/>
          </a:xfrm>
          <a:custGeom>
            <a:avLst/>
            <a:gdLst/>
            <a:ahLst/>
            <a:cxnLst/>
            <a:rect l="l" t="t" r="r" b="b"/>
            <a:pathLst>
              <a:path w="252729" h="19050">
                <a:moveTo>
                  <a:pt x="252221" y="0"/>
                </a:moveTo>
                <a:lnTo>
                  <a:pt x="0" y="0"/>
                </a:lnTo>
                <a:lnTo>
                  <a:pt x="0" y="19050"/>
                </a:lnTo>
                <a:lnTo>
                  <a:pt x="252221" y="0"/>
                </a:lnTo>
                <a:close/>
              </a:path>
            </a:pathLst>
          </a:custGeom>
          <a:solidFill>
            <a:srgbClr val="000000"/>
          </a:solidFill>
        </p:spPr>
        <p:txBody>
          <a:bodyPr wrap="square" lIns="0" tIns="0" rIns="0" bIns="0" rtlCol="0"/>
          <a:lstStyle/>
          <a:p>
            <a:endParaRPr/>
          </a:p>
        </p:txBody>
      </p:sp>
      <p:sp>
        <p:nvSpPr>
          <p:cNvPr id="223" name="object 223"/>
          <p:cNvSpPr/>
          <p:nvPr/>
        </p:nvSpPr>
        <p:spPr>
          <a:xfrm>
            <a:off x="6542786" y="2615905"/>
            <a:ext cx="252729" cy="19050"/>
          </a:xfrm>
          <a:custGeom>
            <a:avLst/>
            <a:gdLst/>
            <a:ahLst/>
            <a:cxnLst/>
            <a:rect l="l" t="t" r="r" b="b"/>
            <a:pathLst>
              <a:path w="252729" h="19050">
                <a:moveTo>
                  <a:pt x="252221" y="0"/>
                </a:moveTo>
                <a:lnTo>
                  <a:pt x="0" y="19050"/>
                </a:lnTo>
                <a:lnTo>
                  <a:pt x="252221" y="19050"/>
                </a:lnTo>
                <a:lnTo>
                  <a:pt x="252221" y="0"/>
                </a:lnTo>
                <a:close/>
              </a:path>
            </a:pathLst>
          </a:custGeom>
          <a:solidFill>
            <a:srgbClr val="000000"/>
          </a:solidFill>
        </p:spPr>
        <p:txBody>
          <a:bodyPr wrap="square" lIns="0" tIns="0" rIns="0" bIns="0" rtlCol="0"/>
          <a:lstStyle/>
          <a:p>
            <a:endParaRPr/>
          </a:p>
        </p:txBody>
      </p:sp>
      <p:sp>
        <p:nvSpPr>
          <p:cNvPr id="224" name="object 224"/>
          <p:cNvSpPr/>
          <p:nvPr/>
        </p:nvSpPr>
        <p:spPr>
          <a:xfrm>
            <a:off x="6542786" y="2615905"/>
            <a:ext cx="252729" cy="19050"/>
          </a:xfrm>
          <a:custGeom>
            <a:avLst/>
            <a:gdLst/>
            <a:ahLst/>
            <a:cxnLst/>
            <a:rect l="l" t="t" r="r" b="b"/>
            <a:pathLst>
              <a:path w="252729" h="19050">
                <a:moveTo>
                  <a:pt x="0" y="0"/>
                </a:moveTo>
                <a:lnTo>
                  <a:pt x="0" y="19050"/>
                </a:lnTo>
                <a:lnTo>
                  <a:pt x="252221" y="19050"/>
                </a:lnTo>
                <a:lnTo>
                  <a:pt x="252221" y="0"/>
                </a:lnTo>
                <a:lnTo>
                  <a:pt x="0" y="0"/>
                </a:lnTo>
              </a:path>
            </a:pathLst>
          </a:custGeom>
          <a:ln w="3175">
            <a:solidFill>
              <a:srgbClr val="000000"/>
            </a:solidFill>
          </a:ln>
        </p:spPr>
        <p:txBody>
          <a:bodyPr wrap="square" lIns="0" tIns="0" rIns="0" bIns="0" rtlCol="0"/>
          <a:lstStyle/>
          <a:p>
            <a:endParaRPr/>
          </a:p>
        </p:txBody>
      </p:sp>
      <p:sp>
        <p:nvSpPr>
          <p:cNvPr id="225" name="object 225"/>
          <p:cNvSpPr/>
          <p:nvPr/>
        </p:nvSpPr>
        <p:spPr>
          <a:xfrm>
            <a:off x="6542786" y="2538942"/>
            <a:ext cx="252729" cy="20320"/>
          </a:xfrm>
          <a:custGeom>
            <a:avLst/>
            <a:gdLst/>
            <a:ahLst/>
            <a:cxnLst/>
            <a:rect l="l" t="t" r="r" b="b"/>
            <a:pathLst>
              <a:path w="252729" h="20319">
                <a:moveTo>
                  <a:pt x="252221" y="0"/>
                </a:moveTo>
                <a:lnTo>
                  <a:pt x="0" y="0"/>
                </a:lnTo>
                <a:lnTo>
                  <a:pt x="0" y="19812"/>
                </a:lnTo>
                <a:lnTo>
                  <a:pt x="252221" y="0"/>
                </a:lnTo>
                <a:close/>
              </a:path>
            </a:pathLst>
          </a:custGeom>
          <a:solidFill>
            <a:srgbClr val="000000"/>
          </a:solidFill>
        </p:spPr>
        <p:txBody>
          <a:bodyPr wrap="square" lIns="0" tIns="0" rIns="0" bIns="0" rtlCol="0"/>
          <a:lstStyle/>
          <a:p>
            <a:endParaRPr/>
          </a:p>
        </p:txBody>
      </p:sp>
      <p:sp>
        <p:nvSpPr>
          <p:cNvPr id="226" name="object 226"/>
          <p:cNvSpPr/>
          <p:nvPr/>
        </p:nvSpPr>
        <p:spPr>
          <a:xfrm>
            <a:off x="6542786" y="2538942"/>
            <a:ext cx="252729" cy="20320"/>
          </a:xfrm>
          <a:custGeom>
            <a:avLst/>
            <a:gdLst/>
            <a:ahLst/>
            <a:cxnLst/>
            <a:rect l="l" t="t" r="r" b="b"/>
            <a:pathLst>
              <a:path w="252729" h="20319">
                <a:moveTo>
                  <a:pt x="252221" y="0"/>
                </a:moveTo>
                <a:lnTo>
                  <a:pt x="0" y="19812"/>
                </a:lnTo>
                <a:lnTo>
                  <a:pt x="252221" y="19812"/>
                </a:lnTo>
                <a:lnTo>
                  <a:pt x="252221" y="0"/>
                </a:lnTo>
                <a:close/>
              </a:path>
            </a:pathLst>
          </a:custGeom>
          <a:solidFill>
            <a:srgbClr val="000000"/>
          </a:solidFill>
        </p:spPr>
        <p:txBody>
          <a:bodyPr wrap="square" lIns="0" tIns="0" rIns="0" bIns="0" rtlCol="0"/>
          <a:lstStyle/>
          <a:p>
            <a:endParaRPr/>
          </a:p>
        </p:txBody>
      </p:sp>
      <p:sp>
        <p:nvSpPr>
          <p:cNvPr id="227" name="object 227"/>
          <p:cNvSpPr/>
          <p:nvPr/>
        </p:nvSpPr>
        <p:spPr>
          <a:xfrm>
            <a:off x="6542786" y="2538942"/>
            <a:ext cx="252729" cy="20320"/>
          </a:xfrm>
          <a:custGeom>
            <a:avLst/>
            <a:gdLst/>
            <a:ahLst/>
            <a:cxnLst/>
            <a:rect l="l" t="t" r="r" b="b"/>
            <a:pathLst>
              <a:path w="252729" h="20319">
                <a:moveTo>
                  <a:pt x="0" y="0"/>
                </a:moveTo>
                <a:lnTo>
                  <a:pt x="0" y="19812"/>
                </a:lnTo>
                <a:lnTo>
                  <a:pt x="252221" y="19812"/>
                </a:lnTo>
                <a:lnTo>
                  <a:pt x="252221" y="0"/>
                </a:lnTo>
                <a:lnTo>
                  <a:pt x="0" y="0"/>
                </a:lnTo>
              </a:path>
            </a:pathLst>
          </a:custGeom>
          <a:ln w="3175">
            <a:solidFill>
              <a:srgbClr val="000000"/>
            </a:solidFill>
          </a:ln>
        </p:spPr>
        <p:txBody>
          <a:bodyPr wrap="square" lIns="0" tIns="0" rIns="0" bIns="0" rtlCol="0"/>
          <a:lstStyle/>
          <a:p>
            <a:endParaRPr/>
          </a:p>
        </p:txBody>
      </p:sp>
      <p:sp>
        <p:nvSpPr>
          <p:cNvPr id="228" name="object 228"/>
          <p:cNvSpPr txBox="1"/>
          <p:nvPr/>
        </p:nvSpPr>
        <p:spPr>
          <a:xfrm>
            <a:off x="2161539" y="2210401"/>
            <a:ext cx="1005840" cy="271145"/>
          </a:xfrm>
          <a:prstGeom prst="rect">
            <a:avLst/>
          </a:prstGeom>
        </p:spPr>
        <p:txBody>
          <a:bodyPr vert="horz" wrap="square" lIns="0" tIns="12065" rIns="0" bIns="0" rtlCol="0">
            <a:spAutoFit/>
          </a:bodyPr>
          <a:lstStyle/>
          <a:p>
            <a:pPr marL="179070" marR="5080" indent="-167005">
              <a:lnSpc>
                <a:spcPct val="114999"/>
              </a:lnSpc>
              <a:spcBef>
                <a:spcPts val="95"/>
              </a:spcBef>
            </a:pPr>
            <a:r>
              <a:rPr sz="700" dirty="0">
                <a:latin typeface="Arial"/>
                <a:cs typeface="Arial"/>
              </a:rPr>
              <a:t>TRANSFORMADOR DE  DISTRIBUCIÓN</a:t>
            </a:r>
            <a:endParaRPr sz="700">
              <a:latin typeface="Arial"/>
              <a:cs typeface="Arial"/>
            </a:endParaRPr>
          </a:p>
        </p:txBody>
      </p:sp>
      <p:sp>
        <p:nvSpPr>
          <p:cNvPr id="229" name="object 229"/>
          <p:cNvSpPr txBox="1"/>
          <p:nvPr/>
        </p:nvSpPr>
        <p:spPr>
          <a:xfrm>
            <a:off x="2153665" y="2476870"/>
            <a:ext cx="1015365" cy="207645"/>
          </a:xfrm>
          <a:prstGeom prst="rect">
            <a:avLst/>
          </a:prstGeom>
        </p:spPr>
        <p:txBody>
          <a:bodyPr vert="horz" wrap="square" lIns="0" tIns="0" rIns="0" bIns="0" rtlCol="0">
            <a:spAutoFit/>
          </a:bodyPr>
          <a:lstStyle/>
          <a:p>
            <a:pPr marL="5080" algn="ctr">
              <a:lnSpc>
                <a:spcPts val="780"/>
              </a:lnSpc>
            </a:pPr>
            <a:r>
              <a:rPr sz="700" dirty="0">
                <a:latin typeface="Arial"/>
                <a:cs typeface="Arial"/>
              </a:rPr>
              <a:t>por</a:t>
            </a:r>
            <a:r>
              <a:rPr sz="700" spc="-10" dirty="0">
                <a:latin typeface="Arial"/>
                <a:cs typeface="Arial"/>
              </a:rPr>
              <a:t> </a:t>
            </a:r>
            <a:r>
              <a:rPr sz="700" dirty="0">
                <a:latin typeface="Arial"/>
                <a:cs typeface="Arial"/>
              </a:rPr>
              <a:t>ej.</a:t>
            </a:r>
            <a:endParaRPr sz="700">
              <a:latin typeface="Arial"/>
              <a:cs typeface="Arial"/>
            </a:endParaRPr>
          </a:p>
          <a:p>
            <a:pPr algn="ctr">
              <a:lnSpc>
                <a:spcPct val="100000"/>
              </a:lnSpc>
              <a:spcBef>
                <a:spcPts val="5"/>
              </a:spcBef>
            </a:pPr>
            <a:r>
              <a:rPr sz="700" dirty="0">
                <a:latin typeface="Arial"/>
                <a:cs typeface="Arial"/>
              </a:rPr>
              <a:t>3x13200 V / 3x400-231</a:t>
            </a:r>
            <a:r>
              <a:rPr sz="700" spc="-60" dirty="0">
                <a:latin typeface="Arial"/>
                <a:cs typeface="Arial"/>
              </a:rPr>
              <a:t> </a:t>
            </a:r>
            <a:r>
              <a:rPr sz="700" dirty="0">
                <a:latin typeface="Arial"/>
                <a:cs typeface="Arial"/>
              </a:rPr>
              <a:t>V</a:t>
            </a:r>
            <a:endParaRPr sz="700">
              <a:latin typeface="Arial"/>
              <a:cs typeface="Arial"/>
            </a:endParaRPr>
          </a:p>
        </p:txBody>
      </p:sp>
      <p:sp>
        <p:nvSpPr>
          <p:cNvPr id="230" name="object 230"/>
          <p:cNvSpPr/>
          <p:nvPr/>
        </p:nvSpPr>
        <p:spPr>
          <a:xfrm>
            <a:off x="5974333" y="2121367"/>
            <a:ext cx="0" cy="427990"/>
          </a:xfrm>
          <a:custGeom>
            <a:avLst/>
            <a:gdLst/>
            <a:ahLst/>
            <a:cxnLst/>
            <a:rect l="l" t="t" r="r" b="b"/>
            <a:pathLst>
              <a:path h="427989">
                <a:moveTo>
                  <a:pt x="0" y="427482"/>
                </a:moveTo>
                <a:lnTo>
                  <a:pt x="0" y="0"/>
                </a:lnTo>
              </a:path>
            </a:pathLst>
          </a:custGeom>
          <a:ln w="3175">
            <a:solidFill>
              <a:srgbClr val="000000"/>
            </a:solidFill>
          </a:ln>
        </p:spPr>
        <p:txBody>
          <a:bodyPr wrap="square" lIns="0" tIns="0" rIns="0" bIns="0" rtlCol="0"/>
          <a:lstStyle/>
          <a:p>
            <a:endParaRPr/>
          </a:p>
        </p:txBody>
      </p:sp>
      <p:sp>
        <p:nvSpPr>
          <p:cNvPr id="231" name="object 231"/>
          <p:cNvSpPr/>
          <p:nvPr/>
        </p:nvSpPr>
        <p:spPr>
          <a:xfrm>
            <a:off x="6321806" y="1929343"/>
            <a:ext cx="0" cy="619760"/>
          </a:xfrm>
          <a:custGeom>
            <a:avLst/>
            <a:gdLst/>
            <a:ahLst/>
            <a:cxnLst/>
            <a:rect l="l" t="t" r="r" b="b"/>
            <a:pathLst>
              <a:path h="619760">
                <a:moveTo>
                  <a:pt x="0" y="619506"/>
                </a:moveTo>
                <a:lnTo>
                  <a:pt x="0" y="0"/>
                </a:lnTo>
              </a:path>
            </a:pathLst>
          </a:custGeom>
          <a:ln w="3175">
            <a:solidFill>
              <a:srgbClr val="000000"/>
            </a:solidFill>
          </a:ln>
        </p:spPr>
        <p:txBody>
          <a:bodyPr wrap="square" lIns="0" tIns="0" rIns="0" bIns="0" rtlCol="0"/>
          <a:lstStyle/>
          <a:p>
            <a:endParaRPr/>
          </a:p>
        </p:txBody>
      </p:sp>
      <p:sp>
        <p:nvSpPr>
          <p:cNvPr id="232" name="object 232"/>
          <p:cNvSpPr/>
          <p:nvPr/>
        </p:nvSpPr>
        <p:spPr>
          <a:xfrm>
            <a:off x="6668515" y="1736557"/>
            <a:ext cx="0" cy="812800"/>
          </a:xfrm>
          <a:custGeom>
            <a:avLst/>
            <a:gdLst/>
            <a:ahLst/>
            <a:cxnLst/>
            <a:rect l="l" t="t" r="r" b="b"/>
            <a:pathLst>
              <a:path h="812800">
                <a:moveTo>
                  <a:pt x="0" y="812292"/>
                </a:moveTo>
                <a:lnTo>
                  <a:pt x="0" y="0"/>
                </a:lnTo>
              </a:path>
            </a:pathLst>
          </a:custGeom>
          <a:ln w="3175">
            <a:solidFill>
              <a:srgbClr val="000000"/>
            </a:solidFill>
          </a:ln>
        </p:spPr>
        <p:txBody>
          <a:bodyPr wrap="square" lIns="0" tIns="0" rIns="0" bIns="0" rtlCol="0"/>
          <a:lstStyle/>
          <a:p>
            <a:endParaRPr/>
          </a:p>
        </p:txBody>
      </p:sp>
      <p:sp>
        <p:nvSpPr>
          <p:cNvPr id="233" name="object 233"/>
          <p:cNvSpPr/>
          <p:nvPr/>
        </p:nvSpPr>
        <p:spPr>
          <a:xfrm>
            <a:off x="3916934" y="3474679"/>
            <a:ext cx="3354704" cy="0"/>
          </a:xfrm>
          <a:custGeom>
            <a:avLst/>
            <a:gdLst/>
            <a:ahLst/>
            <a:cxnLst/>
            <a:rect l="l" t="t" r="r" b="b"/>
            <a:pathLst>
              <a:path w="3354704">
                <a:moveTo>
                  <a:pt x="0" y="0"/>
                </a:moveTo>
                <a:lnTo>
                  <a:pt x="3354324" y="0"/>
                </a:lnTo>
              </a:path>
            </a:pathLst>
          </a:custGeom>
          <a:ln w="3175">
            <a:solidFill>
              <a:srgbClr val="000000"/>
            </a:solidFill>
          </a:ln>
        </p:spPr>
        <p:txBody>
          <a:bodyPr wrap="square" lIns="0" tIns="0" rIns="0" bIns="0" rtlCol="0"/>
          <a:lstStyle/>
          <a:p>
            <a:endParaRPr/>
          </a:p>
        </p:txBody>
      </p:sp>
      <p:sp>
        <p:nvSpPr>
          <p:cNvPr id="234" name="object 234"/>
          <p:cNvSpPr/>
          <p:nvPr/>
        </p:nvSpPr>
        <p:spPr>
          <a:xfrm>
            <a:off x="4220209" y="3775668"/>
            <a:ext cx="0" cy="83185"/>
          </a:xfrm>
          <a:custGeom>
            <a:avLst/>
            <a:gdLst/>
            <a:ahLst/>
            <a:cxnLst/>
            <a:rect l="l" t="t" r="r" b="b"/>
            <a:pathLst>
              <a:path h="83185">
                <a:moveTo>
                  <a:pt x="0" y="0"/>
                </a:moveTo>
                <a:lnTo>
                  <a:pt x="0" y="83058"/>
                </a:lnTo>
              </a:path>
            </a:pathLst>
          </a:custGeom>
          <a:ln w="3175">
            <a:solidFill>
              <a:srgbClr val="000000"/>
            </a:solidFill>
          </a:ln>
        </p:spPr>
        <p:txBody>
          <a:bodyPr wrap="square" lIns="0" tIns="0" rIns="0" bIns="0" rtlCol="0"/>
          <a:lstStyle/>
          <a:p>
            <a:endParaRPr/>
          </a:p>
        </p:txBody>
      </p:sp>
      <p:sp>
        <p:nvSpPr>
          <p:cNvPr id="235" name="object 235"/>
          <p:cNvSpPr/>
          <p:nvPr/>
        </p:nvSpPr>
        <p:spPr>
          <a:xfrm>
            <a:off x="2051558" y="2116795"/>
            <a:ext cx="342900" cy="0"/>
          </a:xfrm>
          <a:custGeom>
            <a:avLst/>
            <a:gdLst/>
            <a:ahLst/>
            <a:cxnLst/>
            <a:rect l="l" t="t" r="r" b="b"/>
            <a:pathLst>
              <a:path w="342900">
                <a:moveTo>
                  <a:pt x="342900" y="0"/>
                </a:moveTo>
                <a:lnTo>
                  <a:pt x="0" y="0"/>
                </a:lnTo>
              </a:path>
            </a:pathLst>
          </a:custGeom>
          <a:ln w="3175">
            <a:solidFill>
              <a:srgbClr val="000000"/>
            </a:solidFill>
          </a:ln>
        </p:spPr>
        <p:txBody>
          <a:bodyPr wrap="square" lIns="0" tIns="0" rIns="0" bIns="0" rtlCol="0"/>
          <a:lstStyle/>
          <a:p>
            <a:endParaRPr/>
          </a:p>
        </p:txBody>
      </p:sp>
      <p:sp>
        <p:nvSpPr>
          <p:cNvPr id="236" name="object 236"/>
          <p:cNvSpPr/>
          <p:nvPr/>
        </p:nvSpPr>
        <p:spPr>
          <a:xfrm>
            <a:off x="2051558" y="1924009"/>
            <a:ext cx="342900" cy="0"/>
          </a:xfrm>
          <a:custGeom>
            <a:avLst/>
            <a:gdLst/>
            <a:ahLst/>
            <a:cxnLst/>
            <a:rect l="l" t="t" r="r" b="b"/>
            <a:pathLst>
              <a:path w="342900">
                <a:moveTo>
                  <a:pt x="342900" y="0"/>
                </a:moveTo>
                <a:lnTo>
                  <a:pt x="0" y="0"/>
                </a:lnTo>
              </a:path>
            </a:pathLst>
          </a:custGeom>
          <a:ln w="3175">
            <a:solidFill>
              <a:srgbClr val="000000"/>
            </a:solidFill>
          </a:ln>
        </p:spPr>
        <p:txBody>
          <a:bodyPr wrap="square" lIns="0" tIns="0" rIns="0" bIns="0" rtlCol="0"/>
          <a:lstStyle/>
          <a:p>
            <a:endParaRPr/>
          </a:p>
        </p:txBody>
      </p:sp>
      <p:sp>
        <p:nvSpPr>
          <p:cNvPr id="237" name="object 237"/>
          <p:cNvSpPr/>
          <p:nvPr/>
        </p:nvSpPr>
        <p:spPr>
          <a:xfrm>
            <a:off x="2051558" y="1731223"/>
            <a:ext cx="342900" cy="0"/>
          </a:xfrm>
          <a:custGeom>
            <a:avLst/>
            <a:gdLst/>
            <a:ahLst/>
            <a:cxnLst/>
            <a:rect l="l" t="t" r="r" b="b"/>
            <a:pathLst>
              <a:path w="342900">
                <a:moveTo>
                  <a:pt x="342900" y="0"/>
                </a:moveTo>
                <a:lnTo>
                  <a:pt x="0" y="0"/>
                </a:lnTo>
              </a:path>
            </a:pathLst>
          </a:custGeom>
          <a:ln w="3175">
            <a:solidFill>
              <a:srgbClr val="000000"/>
            </a:solidFill>
          </a:ln>
        </p:spPr>
        <p:txBody>
          <a:bodyPr wrap="square" lIns="0" tIns="0" rIns="0" bIns="0" rtlCol="0"/>
          <a:lstStyle/>
          <a:p>
            <a:endParaRPr/>
          </a:p>
        </p:txBody>
      </p:sp>
      <p:sp>
        <p:nvSpPr>
          <p:cNvPr id="238" name="object 238"/>
          <p:cNvSpPr/>
          <p:nvPr/>
        </p:nvSpPr>
        <p:spPr>
          <a:xfrm>
            <a:off x="2838703" y="1731223"/>
            <a:ext cx="182245" cy="0"/>
          </a:xfrm>
          <a:custGeom>
            <a:avLst/>
            <a:gdLst/>
            <a:ahLst/>
            <a:cxnLst/>
            <a:rect l="l" t="t" r="r" b="b"/>
            <a:pathLst>
              <a:path w="182244">
                <a:moveTo>
                  <a:pt x="0" y="0"/>
                </a:moveTo>
                <a:lnTo>
                  <a:pt x="182118" y="0"/>
                </a:lnTo>
              </a:path>
            </a:pathLst>
          </a:custGeom>
          <a:ln w="3175">
            <a:solidFill>
              <a:srgbClr val="000000"/>
            </a:solidFill>
          </a:ln>
        </p:spPr>
        <p:txBody>
          <a:bodyPr wrap="square" lIns="0" tIns="0" rIns="0" bIns="0" rtlCol="0"/>
          <a:lstStyle/>
          <a:p>
            <a:endParaRPr/>
          </a:p>
        </p:txBody>
      </p:sp>
      <p:sp>
        <p:nvSpPr>
          <p:cNvPr id="239" name="object 239"/>
          <p:cNvSpPr/>
          <p:nvPr/>
        </p:nvSpPr>
        <p:spPr>
          <a:xfrm>
            <a:off x="2838703" y="1924009"/>
            <a:ext cx="182245" cy="0"/>
          </a:xfrm>
          <a:custGeom>
            <a:avLst/>
            <a:gdLst/>
            <a:ahLst/>
            <a:cxnLst/>
            <a:rect l="l" t="t" r="r" b="b"/>
            <a:pathLst>
              <a:path w="182244">
                <a:moveTo>
                  <a:pt x="182118" y="0"/>
                </a:moveTo>
                <a:lnTo>
                  <a:pt x="0" y="0"/>
                </a:lnTo>
              </a:path>
            </a:pathLst>
          </a:custGeom>
          <a:ln w="3175">
            <a:solidFill>
              <a:srgbClr val="000000"/>
            </a:solidFill>
          </a:ln>
        </p:spPr>
        <p:txBody>
          <a:bodyPr wrap="square" lIns="0" tIns="0" rIns="0" bIns="0" rtlCol="0"/>
          <a:lstStyle/>
          <a:p>
            <a:endParaRPr/>
          </a:p>
        </p:txBody>
      </p:sp>
      <p:sp>
        <p:nvSpPr>
          <p:cNvPr id="240" name="object 240"/>
          <p:cNvSpPr/>
          <p:nvPr/>
        </p:nvSpPr>
        <p:spPr>
          <a:xfrm>
            <a:off x="2838703" y="2116795"/>
            <a:ext cx="274320" cy="0"/>
          </a:xfrm>
          <a:custGeom>
            <a:avLst/>
            <a:gdLst/>
            <a:ahLst/>
            <a:cxnLst/>
            <a:rect l="l" t="t" r="r" b="b"/>
            <a:pathLst>
              <a:path w="274319">
                <a:moveTo>
                  <a:pt x="274319" y="0"/>
                </a:moveTo>
                <a:lnTo>
                  <a:pt x="0" y="0"/>
                </a:lnTo>
              </a:path>
            </a:pathLst>
          </a:custGeom>
          <a:ln w="3175">
            <a:solidFill>
              <a:srgbClr val="000000"/>
            </a:solidFill>
          </a:ln>
        </p:spPr>
        <p:txBody>
          <a:bodyPr wrap="square" lIns="0" tIns="0" rIns="0" bIns="0" rtlCol="0"/>
          <a:lstStyle/>
          <a:p>
            <a:endParaRPr/>
          </a:p>
        </p:txBody>
      </p:sp>
      <p:sp>
        <p:nvSpPr>
          <p:cNvPr id="241" name="object 241"/>
          <p:cNvSpPr/>
          <p:nvPr/>
        </p:nvSpPr>
        <p:spPr>
          <a:xfrm>
            <a:off x="2319019" y="1635210"/>
            <a:ext cx="794385" cy="0"/>
          </a:xfrm>
          <a:custGeom>
            <a:avLst/>
            <a:gdLst/>
            <a:ahLst/>
            <a:cxnLst/>
            <a:rect l="l" t="t" r="r" b="b"/>
            <a:pathLst>
              <a:path w="794385">
                <a:moveTo>
                  <a:pt x="794004" y="0"/>
                </a:moveTo>
                <a:lnTo>
                  <a:pt x="0" y="0"/>
                </a:lnTo>
              </a:path>
            </a:pathLst>
          </a:custGeom>
          <a:ln w="3175">
            <a:solidFill>
              <a:srgbClr val="000000"/>
            </a:solidFill>
          </a:ln>
        </p:spPr>
        <p:txBody>
          <a:bodyPr wrap="square" lIns="0" tIns="0" rIns="0" bIns="0" rtlCol="0"/>
          <a:lstStyle/>
          <a:p>
            <a:endParaRPr/>
          </a:p>
        </p:txBody>
      </p:sp>
      <p:sp>
        <p:nvSpPr>
          <p:cNvPr id="242" name="object 242"/>
          <p:cNvSpPr/>
          <p:nvPr/>
        </p:nvSpPr>
        <p:spPr>
          <a:xfrm>
            <a:off x="2319019" y="1827996"/>
            <a:ext cx="702310" cy="0"/>
          </a:xfrm>
          <a:custGeom>
            <a:avLst/>
            <a:gdLst/>
            <a:ahLst/>
            <a:cxnLst/>
            <a:rect l="l" t="t" r="r" b="b"/>
            <a:pathLst>
              <a:path w="702310">
                <a:moveTo>
                  <a:pt x="701802" y="0"/>
                </a:moveTo>
                <a:lnTo>
                  <a:pt x="0" y="0"/>
                </a:lnTo>
              </a:path>
            </a:pathLst>
          </a:custGeom>
          <a:ln w="3175">
            <a:solidFill>
              <a:srgbClr val="000000"/>
            </a:solidFill>
          </a:ln>
        </p:spPr>
        <p:txBody>
          <a:bodyPr wrap="square" lIns="0" tIns="0" rIns="0" bIns="0" rtlCol="0"/>
          <a:lstStyle/>
          <a:p>
            <a:endParaRPr/>
          </a:p>
        </p:txBody>
      </p:sp>
      <p:sp>
        <p:nvSpPr>
          <p:cNvPr id="243" name="object 243"/>
          <p:cNvSpPr/>
          <p:nvPr/>
        </p:nvSpPr>
        <p:spPr>
          <a:xfrm>
            <a:off x="2319019" y="2020782"/>
            <a:ext cx="702310" cy="0"/>
          </a:xfrm>
          <a:custGeom>
            <a:avLst/>
            <a:gdLst/>
            <a:ahLst/>
            <a:cxnLst/>
            <a:rect l="l" t="t" r="r" b="b"/>
            <a:pathLst>
              <a:path w="702310">
                <a:moveTo>
                  <a:pt x="701802" y="0"/>
                </a:moveTo>
                <a:lnTo>
                  <a:pt x="0" y="0"/>
                </a:lnTo>
              </a:path>
            </a:pathLst>
          </a:custGeom>
          <a:ln w="3175">
            <a:solidFill>
              <a:srgbClr val="000000"/>
            </a:solidFill>
          </a:ln>
        </p:spPr>
        <p:txBody>
          <a:bodyPr wrap="square" lIns="0" tIns="0" rIns="0" bIns="0" rtlCol="0"/>
          <a:lstStyle/>
          <a:p>
            <a:endParaRPr/>
          </a:p>
        </p:txBody>
      </p:sp>
      <p:sp>
        <p:nvSpPr>
          <p:cNvPr id="244" name="object 244"/>
          <p:cNvSpPr/>
          <p:nvPr/>
        </p:nvSpPr>
        <p:spPr>
          <a:xfrm>
            <a:off x="2394458" y="2061168"/>
            <a:ext cx="444500" cy="111760"/>
          </a:xfrm>
          <a:custGeom>
            <a:avLst/>
            <a:gdLst/>
            <a:ahLst/>
            <a:cxnLst/>
            <a:rect l="l" t="t" r="r" b="b"/>
            <a:pathLst>
              <a:path w="444500" h="111759">
                <a:moveTo>
                  <a:pt x="444246" y="0"/>
                </a:moveTo>
                <a:lnTo>
                  <a:pt x="0" y="0"/>
                </a:lnTo>
                <a:lnTo>
                  <a:pt x="0" y="111251"/>
                </a:lnTo>
                <a:lnTo>
                  <a:pt x="444246" y="111251"/>
                </a:lnTo>
                <a:lnTo>
                  <a:pt x="444246" y="0"/>
                </a:lnTo>
              </a:path>
            </a:pathLst>
          </a:custGeom>
          <a:ln w="3175">
            <a:solidFill>
              <a:srgbClr val="000000"/>
            </a:solidFill>
          </a:ln>
        </p:spPr>
        <p:txBody>
          <a:bodyPr wrap="square" lIns="0" tIns="0" rIns="0" bIns="0" rtlCol="0"/>
          <a:lstStyle/>
          <a:p>
            <a:endParaRPr/>
          </a:p>
        </p:txBody>
      </p:sp>
      <p:sp>
        <p:nvSpPr>
          <p:cNvPr id="245" name="object 245"/>
          <p:cNvSpPr/>
          <p:nvPr/>
        </p:nvSpPr>
        <p:spPr>
          <a:xfrm>
            <a:off x="2394458" y="1869145"/>
            <a:ext cx="444500" cy="110489"/>
          </a:xfrm>
          <a:custGeom>
            <a:avLst/>
            <a:gdLst/>
            <a:ahLst/>
            <a:cxnLst/>
            <a:rect l="l" t="t" r="r" b="b"/>
            <a:pathLst>
              <a:path w="444500" h="110490">
                <a:moveTo>
                  <a:pt x="444246" y="0"/>
                </a:moveTo>
                <a:lnTo>
                  <a:pt x="0" y="0"/>
                </a:lnTo>
                <a:lnTo>
                  <a:pt x="0" y="110490"/>
                </a:lnTo>
                <a:lnTo>
                  <a:pt x="444246" y="110490"/>
                </a:lnTo>
                <a:lnTo>
                  <a:pt x="444246" y="0"/>
                </a:lnTo>
              </a:path>
            </a:pathLst>
          </a:custGeom>
          <a:ln w="3175">
            <a:solidFill>
              <a:srgbClr val="000000"/>
            </a:solidFill>
          </a:ln>
        </p:spPr>
        <p:txBody>
          <a:bodyPr wrap="square" lIns="0" tIns="0" rIns="0" bIns="0" rtlCol="0"/>
          <a:lstStyle/>
          <a:p>
            <a:endParaRPr/>
          </a:p>
        </p:txBody>
      </p:sp>
      <p:sp>
        <p:nvSpPr>
          <p:cNvPr id="246" name="object 246"/>
          <p:cNvSpPr/>
          <p:nvPr/>
        </p:nvSpPr>
        <p:spPr>
          <a:xfrm>
            <a:off x="2394458" y="1676359"/>
            <a:ext cx="444500" cy="110489"/>
          </a:xfrm>
          <a:custGeom>
            <a:avLst/>
            <a:gdLst/>
            <a:ahLst/>
            <a:cxnLst/>
            <a:rect l="l" t="t" r="r" b="b"/>
            <a:pathLst>
              <a:path w="444500" h="110490">
                <a:moveTo>
                  <a:pt x="444246" y="0"/>
                </a:moveTo>
                <a:lnTo>
                  <a:pt x="0" y="0"/>
                </a:lnTo>
                <a:lnTo>
                  <a:pt x="0" y="110490"/>
                </a:lnTo>
                <a:lnTo>
                  <a:pt x="444246" y="110490"/>
                </a:lnTo>
                <a:lnTo>
                  <a:pt x="444246" y="0"/>
                </a:lnTo>
              </a:path>
            </a:pathLst>
          </a:custGeom>
          <a:ln w="3175">
            <a:solidFill>
              <a:srgbClr val="000000"/>
            </a:solidFill>
          </a:ln>
        </p:spPr>
        <p:txBody>
          <a:bodyPr wrap="square" lIns="0" tIns="0" rIns="0" bIns="0" rtlCol="0"/>
          <a:lstStyle/>
          <a:p>
            <a:endParaRPr/>
          </a:p>
        </p:txBody>
      </p:sp>
      <p:sp>
        <p:nvSpPr>
          <p:cNvPr id="247" name="object 247"/>
          <p:cNvSpPr/>
          <p:nvPr/>
        </p:nvSpPr>
        <p:spPr>
          <a:xfrm>
            <a:off x="2319019" y="2020782"/>
            <a:ext cx="0" cy="96520"/>
          </a:xfrm>
          <a:custGeom>
            <a:avLst/>
            <a:gdLst/>
            <a:ahLst/>
            <a:cxnLst/>
            <a:rect l="l" t="t" r="r" b="b"/>
            <a:pathLst>
              <a:path h="96519">
                <a:moveTo>
                  <a:pt x="0" y="96011"/>
                </a:moveTo>
                <a:lnTo>
                  <a:pt x="0" y="0"/>
                </a:lnTo>
              </a:path>
            </a:pathLst>
          </a:custGeom>
          <a:ln w="3175">
            <a:solidFill>
              <a:srgbClr val="000000"/>
            </a:solidFill>
          </a:ln>
        </p:spPr>
        <p:txBody>
          <a:bodyPr wrap="square" lIns="0" tIns="0" rIns="0" bIns="0" rtlCol="0"/>
          <a:lstStyle/>
          <a:p>
            <a:endParaRPr/>
          </a:p>
        </p:txBody>
      </p:sp>
      <p:sp>
        <p:nvSpPr>
          <p:cNvPr id="248" name="object 248"/>
          <p:cNvSpPr/>
          <p:nvPr/>
        </p:nvSpPr>
        <p:spPr>
          <a:xfrm>
            <a:off x="2319019" y="2105365"/>
            <a:ext cx="16510" cy="11430"/>
          </a:xfrm>
          <a:custGeom>
            <a:avLst/>
            <a:gdLst/>
            <a:ahLst/>
            <a:cxnLst/>
            <a:rect l="l" t="t" r="r" b="b"/>
            <a:pathLst>
              <a:path w="16509" h="11430">
                <a:moveTo>
                  <a:pt x="11430" y="0"/>
                </a:moveTo>
                <a:lnTo>
                  <a:pt x="0" y="11429"/>
                </a:lnTo>
                <a:lnTo>
                  <a:pt x="16002" y="11429"/>
                </a:lnTo>
                <a:lnTo>
                  <a:pt x="11430" y="0"/>
                </a:lnTo>
                <a:close/>
              </a:path>
            </a:pathLst>
          </a:custGeom>
          <a:solidFill>
            <a:srgbClr val="000000"/>
          </a:solidFill>
        </p:spPr>
        <p:txBody>
          <a:bodyPr wrap="square" lIns="0" tIns="0" rIns="0" bIns="0" rtlCol="0"/>
          <a:lstStyle/>
          <a:p>
            <a:endParaRPr/>
          </a:p>
        </p:txBody>
      </p:sp>
      <p:sp>
        <p:nvSpPr>
          <p:cNvPr id="249" name="object 249"/>
          <p:cNvSpPr/>
          <p:nvPr/>
        </p:nvSpPr>
        <p:spPr>
          <a:xfrm>
            <a:off x="2319019" y="2105365"/>
            <a:ext cx="16510" cy="11430"/>
          </a:xfrm>
          <a:custGeom>
            <a:avLst/>
            <a:gdLst/>
            <a:ahLst/>
            <a:cxnLst/>
            <a:rect l="l" t="t" r="r" b="b"/>
            <a:pathLst>
              <a:path w="16509" h="11430">
                <a:moveTo>
                  <a:pt x="16002" y="11429"/>
                </a:moveTo>
                <a:lnTo>
                  <a:pt x="11430" y="0"/>
                </a:lnTo>
                <a:lnTo>
                  <a:pt x="0" y="11429"/>
                </a:lnTo>
                <a:lnTo>
                  <a:pt x="16002" y="11429"/>
                </a:lnTo>
              </a:path>
            </a:pathLst>
          </a:custGeom>
          <a:ln w="3175">
            <a:solidFill>
              <a:srgbClr val="000000"/>
            </a:solidFill>
          </a:ln>
        </p:spPr>
        <p:txBody>
          <a:bodyPr wrap="square" lIns="0" tIns="0" rIns="0" bIns="0" rtlCol="0"/>
          <a:lstStyle/>
          <a:p>
            <a:endParaRPr/>
          </a:p>
        </p:txBody>
      </p:sp>
      <p:sp>
        <p:nvSpPr>
          <p:cNvPr id="250" name="object 250"/>
          <p:cNvSpPr/>
          <p:nvPr/>
        </p:nvSpPr>
        <p:spPr>
          <a:xfrm>
            <a:off x="2319019" y="2100793"/>
            <a:ext cx="11430" cy="16510"/>
          </a:xfrm>
          <a:custGeom>
            <a:avLst/>
            <a:gdLst/>
            <a:ahLst/>
            <a:cxnLst/>
            <a:rect l="l" t="t" r="r" b="b"/>
            <a:pathLst>
              <a:path w="11430" h="16509">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251" name="object 251"/>
          <p:cNvSpPr/>
          <p:nvPr/>
        </p:nvSpPr>
        <p:spPr>
          <a:xfrm>
            <a:off x="2319019" y="2100793"/>
            <a:ext cx="11430" cy="16510"/>
          </a:xfrm>
          <a:custGeom>
            <a:avLst/>
            <a:gdLst/>
            <a:ahLst/>
            <a:cxnLst/>
            <a:rect l="l" t="t" r="r" b="b"/>
            <a:pathLst>
              <a:path w="11430" h="16509">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252" name="object 252"/>
          <p:cNvSpPr/>
          <p:nvPr/>
        </p:nvSpPr>
        <p:spPr>
          <a:xfrm>
            <a:off x="2308352" y="2100793"/>
            <a:ext cx="10795" cy="16510"/>
          </a:xfrm>
          <a:custGeom>
            <a:avLst/>
            <a:gdLst/>
            <a:ahLst/>
            <a:cxnLst/>
            <a:rect l="l" t="t" r="r" b="b"/>
            <a:pathLst>
              <a:path w="10794" h="16509">
                <a:moveTo>
                  <a:pt x="10668" y="0"/>
                </a:moveTo>
                <a:lnTo>
                  <a:pt x="0" y="4572"/>
                </a:lnTo>
                <a:lnTo>
                  <a:pt x="10668" y="16001"/>
                </a:lnTo>
                <a:lnTo>
                  <a:pt x="10668" y="0"/>
                </a:lnTo>
                <a:close/>
              </a:path>
            </a:pathLst>
          </a:custGeom>
          <a:solidFill>
            <a:srgbClr val="000000"/>
          </a:solidFill>
        </p:spPr>
        <p:txBody>
          <a:bodyPr wrap="square" lIns="0" tIns="0" rIns="0" bIns="0" rtlCol="0"/>
          <a:lstStyle/>
          <a:p>
            <a:endParaRPr/>
          </a:p>
        </p:txBody>
      </p:sp>
      <p:sp>
        <p:nvSpPr>
          <p:cNvPr id="253" name="object 253"/>
          <p:cNvSpPr/>
          <p:nvPr/>
        </p:nvSpPr>
        <p:spPr>
          <a:xfrm>
            <a:off x="2308352" y="2100793"/>
            <a:ext cx="10795" cy="16510"/>
          </a:xfrm>
          <a:custGeom>
            <a:avLst/>
            <a:gdLst/>
            <a:ahLst/>
            <a:cxnLst/>
            <a:rect l="l" t="t" r="r" b="b"/>
            <a:pathLst>
              <a:path w="10794" h="16509">
                <a:moveTo>
                  <a:pt x="10668" y="0"/>
                </a:moveTo>
                <a:lnTo>
                  <a:pt x="0" y="4572"/>
                </a:lnTo>
                <a:lnTo>
                  <a:pt x="10668" y="16001"/>
                </a:lnTo>
                <a:lnTo>
                  <a:pt x="10668" y="0"/>
                </a:lnTo>
              </a:path>
            </a:pathLst>
          </a:custGeom>
          <a:ln w="3175">
            <a:solidFill>
              <a:srgbClr val="000000"/>
            </a:solidFill>
          </a:ln>
        </p:spPr>
        <p:txBody>
          <a:bodyPr wrap="square" lIns="0" tIns="0" rIns="0" bIns="0" rtlCol="0"/>
          <a:lstStyle/>
          <a:p>
            <a:endParaRPr/>
          </a:p>
        </p:txBody>
      </p:sp>
      <p:sp>
        <p:nvSpPr>
          <p:cNvPr id="254" name="object 254"/>
          <p:cNvSpPr/>
          <p:nvPr/>
        </p:nvSpPr>
        <p:spPr>
          <a:xfrm>
            <a:off x="2303017" y="2105365"/>
            <a:ext cx="16510" cy="11430"/>
          </a:xfrm>
          <a:custGeom>
            <a:avLst/>
            <a:gdLst/>
            <a:ahLst/>
            <a:cxnLst/>
            <a:rect l="l" t="t" r="r" b="b"/>
            <a:pathLst>
              <a:path w="16509" h="11430">
                <a:moveTo>
                  <a:pt x="5334" y="0"/>
                </a:moveTo>
                <a:lnTo>
                  <a:pt x="0" y="11429"/>
                </a:lnTo>
                <a:lnTo>
                  <a:pt x="16002" y="11429"/>
                </a:lnTo>
                <a:lnTo>
                  <a:pt x="5334" y="0"/>
                </a:lnTo>
                <a:close/>
              </a:path>
            </a:pathLst>
          </a:custGeom>
          <a:solidFill>
            <a:srgbClr val="000000"/>
          </a:solidFill>
        </p:spPr>
        <p:txBody>
          <a:bodyPr wrap="square" lIns="0" tIns="0" rIns="0" bIns="0" rtlCol="0"/>
          <a:lstStyle/>
          <a:p>
            <a:endParaRPr/>
          </a:p>
        </p:txBody>
      </p:sp>
      <p:sp>
        <p:nvSpPr>
          <p:cNvPr id="255" name="object 255"/>
          <p:cNvSpPr/>
          <p:nvPr/>
        </p:nvSpPr>
        <p:spPr>
          <a:xfrm>
            <a:off x="2303017" y="2105365"/>
            <a:ext cx="16510" cy="11430"/>
          </a:xfrm>
          <a:custGeom>
            <a:avLst/>
            <a:gdLst/>
            <a:ahLst/>
            <a:cxnLst/>
            <a:rect l="l" t="t" r="r" b="b"/>
            <a:pathLst>
              <a:path w="16509" h="11430">
                <a:moveTo>
                  <a:pt x="5334" y="0"/>
                </a:moveTo>
                <a:lnTo>
                  <a:pt x="0" y="11429"/>
                </a:lnTo>
                <a:lnTo>
                  <a:pt x="16002" y="11429"/>
                </a:lnTo>
                <a:lnTo>
                  <a:pt x="5334" y="0"/>
                </a:lnTo>
              </a:path>
            </a:pathLst>
          </a:custGeom>
          <a:ln w="3175">
            <a:solidFill>
              <a:srgbClr val="000000"/>
            </a:solidFill>
          </a:ln>
        </p:spPr>
        <p:txBody>
          <a:bodyPr wrap="square" lIns="0" tIns="0" rIns="0" bIns="0" rtlCol="0"/>
          <a:lstStyle/>
          <a:p>
            <a:endParaRPr/>
          </a:p>
        </p:txBody>
      </p:sp>
      <p:sp>
        <p:nvSpPr>
          <p:cNvPr id="256" name="object 256"/>
          <p:cNvSpPr/>
          <p:nvPr/>
        </p:nvSpPr>
        <p:spPr>
          <a:xfrm>
            <a:off x="2303017" y="2116795"/>
            <a:ext cx="16510" cy="11430"/>
          </a:xfrm>
          <a:custGeom>
            <a:avLst/>
            <a:gdLst/>
            <a:ahLst/>
            <a:cxnLst/>
            <a:rect l="l" t="t" r="r" b="b"/>
            <a:pathLst>
              <a:path w="16509" h="11430">
                <a:moveTo>
                  <a:pt x="16002" y="0"/>
                </a:moveTo>
                <a:lnTo>
                  <a:pt x="0" y="0"/>
                </a:lnTo>
                <a:lnTo>
                  <a:pt x="5334" y="11430"/>
                </a:lnTo>
                <a:lnTo>
                  <a:pt x="16002" y="0"/>
                </a:lnTo>
                <a:close/>
              </a:path>
            </a:pathLst>
          </a:custGeom>
          <a:solidFill>
            <a:srgbClr val="000000"/>
          </a:solidFill>
        </p:spPr>
        <p:txBody>
          <a:bodyPr wrap="square" lIns="0" tIns="0" rIns="0" bIns="0" rtlCol="0"/>
          <a:lstStyle/>
          <a:p>
            <a:endParaRPr/>
          </a:p>
        </p:txBody>
      </p:sp>
      <p:sp>
        <p:nvSpPr>
          <p:cNvPr id="257" name="object 257"/>
          <p:cNvSpPr/>
          <p:nvPr/>
        </p:nvSpPr>
        <p:spPr>
          <a:xfrm>
            <a:off x="2303017" y="2116795"/>
            <a:ext cx="16510" cy="11430"/>
          </a:xfrm>
          <a:custGeom>
            <a:avLst/>
            <a:gdLst/>
            <a:ahLst/>
            <a:cxnLst/>
            <a:rect l="l" t="t" r="r" b="b"/>
            <a:pathLst>
              <a:path w="16509" h="11430">
                <a:moveTo>
                  <a:pt x="0" y="0"/>
                </a:moveTo>
                <a:lnTo>
                  <a:pt x="5334" y="11430"/>
                </a:lnTo>
                <a:lnTo>
                  <a:pt x="16002" y="0"/>
                </a:lnTo>
                <a:lnTo>
                  <a:pt x="0" y="0"/>
                </a:lnTo>
              </a:path>
            </a:pathLst>
          </a:custGeom>
          <a:ln w="3175">
            <a:solidFill>
              <a:srgbClr val="000000"/>
            </a:solidFill>
          </a:ln>
        </p:spPr>
        <p:txBody>
          <a:bodyPr wrap="square" lIns="0" tIns="0" rIns="0" bIns="0" rtlCol="0"/>
          <a:lstStyle/>
          <a:p>
            <a:endParaRPr/>
          </a:p>
        </p:txBody>
      </p:sp>
      <p:sp>
        <p:nvSpPr>
          <p:cNvPr id="258" name="object 258"/>
          <p:cNvSpPr/>
          <p:nvPr/>
        </p:nvSpPr>
        <p:spPr>
          <a:xfrm>
            <a:off x="2308352" y="2116795"/>
            <a:ext cx="10795" cy="16510"/>
          </a:xfrm>
          <a:custGeom>
            <a:avLst/>
            <a:gdLst/>
            <a:ahLst/>
            <a:cxnLst/>
            <a:rect l="l" t="t" r="r" b="b"/>
            <a:pathLst>
              <a:path w="10794" h="16509">
                <a:moveTo>
                  <a:pt x="10668" y="0"/>
                </a:moveTo>
                <a:lnTo>
                  <a:pt x="0" y="11430"/>
                </a:lnTo>
                <a:lnTo>
                  <a:pt x="10668" y="16001"/>
                </a:lnTo>
                <a:lnTo>
                  <a:pt x="10668" y="0"/>
                </a:lnTo>
                <a:close/>
              </a:path>
            </a:pathLst>
          </a:custGeom>
          <a:solidFill>
            <a:srgbClr val="000000"/>
          </a:solidFill>
        </p:spPr>
        <p:txBody>
          <a:bodyPr wrap="square" lIns="0" tIns="0" rIns="0" bIns="0" rtlCol="0"/>
          <a:lstStyle/>
          <a:p>
            <a:endParaRPr/>
          </a:p>
        </p:txBody>
      </p:sp>
      <p:sp>
        <p:nvSpPr>
          <p:cNvPr id="259" name="object 259"/>
          <p:cNvSpPr/>
          <p:nvPr/>
        </p:nvSpPr>
        <p:spPr>
          <a:xfrm>
            <a:off x="2308352" y="2116795"/>
            <a:ext cx="10795" cy="16510"/>
          </a:xfrm>
          <a:custGeom>
            <a:avLst/>
            <a:gdLst/>
            <a:ahLst/>
            <a:cxnLst/>
            <a:rect l="l" t="t" r="r" b="b"/>
            <a:pathLst>
              <a:path w="10794" h="16509">
                <a:moveTo>
                  <a:pt x="0" y="11430"/>
                </a:moveTo>
                <a:lnTo>
                  <a:pt x="10668" y="16001"/>
                </a:lnTo>
                <a:lnTo>
                  <a:pt x="10668" y="0"/>
                </a:lnTo>
                <a:lnTo>
                  <a:pt x="0" y="11430"/>
                </a:lnTo>
              </a:path>
            </a:pathLst>
          </a:custGeom>
          <a:ln w="3175">
            <a:solidFill>
              <a:srgbClr val="000000"/>
            </a:solidFill>
          </a:ln>
        </p:spPr>
        <p:txBody>
          <a:bodyPr wrap="square" lIns="0" tIns="0" rIns="0" bIns="0" rtlCol="0"/>
          <a:lstStyle/>
          <a:p>
            <a:endParaRPr/>
          </a:p>
        </p:txBody>
      </p:sp>
      <p:sp>
        <p:nvSpPr>
          <p:cNvPr id="260" name="object 260"/>
          <p:cNvSpPr/>
          <p:nvPr/>
        </p:nvSpPr>
        <p:spPr>
          <a:xfrm>
            <a:off x="2319019" y="2116795"/>
            <a:ext cx="11430" cy="16510"/>
          </a:xfrm>
          <a:custGeom>
            <a:avLst/>
            <a:gdLst/>
            <a:ahLst/>
            <a:cxnLst/>
            <a:rect l="l" t="t" r="r" b="b"/>
            <a:pathLst>
              <a:path w="11430" h="16509">
                <a:moveTo>
                  <a:pt x="0" y="0"/>
                </a:moveTo>
                <a:lnTo>
                  <a:pt x="0" y="16001"/>
                </a:lnTo>
                <a:lnTo>
                  <a:pt x="11430" y="11430"/>
                </a:lnTo>
                <a:lnTo>
                  <a:pt x="0" y="0"/>
                </a:lnTo>
                <a:close/>
              </a:path>
            </a:pathLst>
          </a:custGeom>
          <a:solidFill>
            <a:srgbClr val="000000"/>
          </a:solidFill>
        </p:spPr>
        <p:txBody>
          <a:bodyPr wrap="square" lIns="0" tIns="0" rIns="0" bIns="0" rtlCol="0"/>
          <a:lstStyle/>
          <a:p>
            <a:endParaRPr/>
          </a:p>
        </p:txBody>
      </p:sp>
      <p:sp>
        <p:nvSpPr>
          <p:cNvPr id="261" name="object 261"/>
          <p:cNvSpPr/>
          <p:nvPr/>
        </p:nvSpPr>
        <p:spPr>
          <a:xfrm>
            <a:off x="2319019" y="2116795"/>
            <a:ext cx="11430" cy="16510"/>
          </a:xfrm>
          <a:custGeom>
            <a:avLst/>
            <a:gdLst/>
            <a:ahLst/>
            <a:cxnLst/>
            <a:rect l="l" t="t" r="r" b="b"/>
            <a:pathLst>
              <a:path w="11430" h="16509">
                <a:moveTo>
                  <a:pt x="0" y="16001"/>
                </a:moveTo>
                <a:lnTo>
                  <a:pt x="11430" y="11430"/>
                </a:lnTo>
                <a:lnTo>
                  <a:pt x="0" y="0"/>
                </a:lnTo>
                <a:lnTo>
                  <a:pt x="0" y="16001"/>
                </a:lnTo>
              </a:path>
            </a:pathLst>
          </a:custGeom>
          <a:ln w="3175">
            <a:solidFill>
              <a:srgbClr val="000000"/>
            </a:solidFill>
          </a:ln>
        </p:spPr>
        <p:txBody>
          <a:bodyPr wrap="square" lIns="0" tIns="0" rIns="0" bIns="0" rtlCol="0"/>
          <a:lstStyle/>
          <a:p>
            <a:endParaRPr/>
          </a:p>
        </p:txBody>
      </p:sp>
      <p:sp>
        <p:nvSpPr>
          <p:cNvPr id="262" name="object 262"/>
          <p:cNvSpPr/>
          <p:nvPr/>
        </p:nvSpPr>
        <p:spPr>
          <a:xfrm>
            <a:off x="2319019" y="2116795"/>
            <a:ext cx="16510" cy="11430"/>
          </a:xfrm>
          <a:custGeom>
            <a:avLst/>
            <a:gdLst/>
            <a:ahLst/>
            <a:cxnLst/>
            <a:rect l="l" t="t" r="r" b="b"/>
            <a:pathLst>
              <a:path w="16509" h="11430">
                <a:moveTo>
                  <a:pt x="16002" y="0"/>
                </a:moveTo>
                <a:lnTo>
                  <a:pt x="0" y="0"/>
                </a:lnTo>
                <a:lnTo>
                  <a:pt x="11430" y="11430"/>
                </a:lnTo>
                <a:lnTo>
                  <a:pt x="16002" y="0"/>
                </a:lnTo>
                <a:close/>
              </a:path>
            </a:pathLst>
          </a:custGeom>
          <a:solidFill>
            <a:srgbClr val="000000"/>
          </a:solidFill>
        </p:spPr>
        <p:txBody>
          <a:bodyPr wrap="square" lIns="0" tIns="0" rIns="0" bIns="0" rtlCol="0"/>
          <a:lstStyle/>
          <a:p>
            <a:endParaRPr/>
          </a:p>
        </p:txBody>
      </p:sp>
      <p:sp>
        <p:nvSpPr>
          <p:cNvPr id="263" name="object 263"/>
          <p:cNvSpPr/>
          <p:nvPr/>
        </p:nvSpPr>
        <p:spPr>
          <a:xfrm>
            <a:off x="2319019" y="2116795"/>
            <a:ext cx="16510" cy="11430"/>
          </a:xfrm>
          <a:custGeom>
            <a:avLst/>
            <a:gdLst/>
            <a:ahLst/>
            <a:cxnLst/>
            <a:rect l="l" t="t" r="r" b="b"/>
            <a:pathLst>
              <a:path w="16509" h="11430">
                <a:moveTo>
                  <a:pt x="11430" y="11430"/>
                </a:moveTo>
                <a:lnTo>
                  <a:pt x="16002" y="0"/>
                </a:lnTo>
                <a:lnTo>
                  <a:pt x="0" y="0"/>
                </a:lnTo>
                <a:lnTo>
                  <a:pt x="11430" y="11430"/>
                </a:lnTo>
              </a:path>
            </a:pathLst>
          </a:custGeom>
          <a:ln w="3175">
            <a:solidFill>
              <a:srgbClr val="000000"/>
            </a:solidFill>
          </a:ln>
        </p:spPr>
        <p:txBody>
          <a:bodyPr wrap="square" lIns="0" tIns="0" rIns="0" bIns="0" rtlCol="0"/>
          <a:lstStyle/>
          <a:p>
            <a:endParaRPr/>
          </a:p>
        </p:txBody>
      </p:sp>
      <p:sp>
        <p:nvSpPr>
          <p:cNvPr id="264" name="object 264"/>
          <p:cNvSpPr/>
          <p:nvPr/>
        </p:nvSpPr>
        <p:spPr>
          <a:xfrm>
            <a:off x="2319019" y="1912579"/>
            <a:ext cx="16510" cy="11430"/>
          </a:xfrm>
          <a:custGeom>
            <a:avLst/>
            <a:gdLst/>
            <a:ahLst/>
            <a:cxnLst/>
            <a:rect l="l" t="t" r="r" b="b"/>
            <a:pathLst>
              <a:path w="16509" h="11430">
                <a:moveTo>
                  <a:pt x="11430" y="0"/>
                </a:moveTo>
                <a:lnTo>
                  <a:pt x="0" y="11429"/>
                </a:lnTo>
                <a:lnTo>
                  <a:pt x="16002" y="11429"/>
                </a:lnTo>
                <a:lnTo>
                  <a:pt x="11430" y="0"/>
                </a:lnTo>
                <a:close/>
              </a:path>
            </a:pathLst>
          </a:custGeom>
          <a:solidFill>
            <a:srgbClr val="000000"/>
          </a:solidFill>
        </p:spPr>
        <p:txBody>
          <a:bodyPr wrap="square" lIns="0" tIns="0" rIns="0" bIns="0" rtlCol="0"/>
          <a:lstStyle/>
          <a:p>
            <a:endParaRPr/>
          </a:p>
        </p:txBody>
      </p:sp>
      <p:sp>
        <p:nvSpPr>
          <p:cNvPr id="265" name="object 265"/>
          <p:cNvSpPr/>
          <p:nvPr/>
        </p:nvSpPr>
        <p:spPr>
          <a:xfrm>
            <a:off x="2319019" y="1912579"/>
            <a:ext cx="16510" cy="11430"/>
          </a:xfrm>
          <a:custGeom>
            <a:avLst/>
            <a:gdLst/>
            <a:ahLst/>
            <a:cxnLst/>
            <a:rect l="l" t="t" r="r" b="b"/>
            <a:pathLst>
              <a:path w="16509" h="11430">
                <a:moveTo>
                  <a:pt x="16002" y="11429"/>
                </a:moveTo>
                <a:lnTo>
                  <a:pt x="11430" y="0"/>
                </a:lnTo>
                <a:lnTo>
                  <a:pt x="0" y="11429"/>
                </a:lnTo>
                <a:lnTo>
                  <a:pt x="16002" y="11429"/>
                </a:lnTo>
              </a:path>
            </a:pathLst>
          </a:custGeom>
          <a:ln w="3175">
            <a:solidFill>
              <a:srgbClr val="000000"/>
            </a:solidFill>
          </a:ln>
        </p:spPr>
        <p:txBody>
          <a:bodyPr wrap="square" lIns="0" tIns="0" rIns="0" bIns="0" rtlCol="0"/>
          <a:lstStyle/>
          <a:p>
            <a:endParaRPr/>
          </a:p>
        </p:txBody>
      </p:sp>
      <p:sp>
        <p:nvSpPr>
          <p:cNvPr id="266" name="object 266"/>
          <p:cNvSpPr/>
          <p:nvPr/>
        </p:nvSpPr>
        <p:spPr>
          <a:xfrm>
            <a:off x="2319019" y="1908007"/>
            <a:ext cx="11430" cy="16510"/>
          </a:xfrm>
          <a:custGeom>
            <a:avLst/>
            <a:gdLst/>
            <a:ahLst/>
            <a:cxnLst/>
            <a:rect l="l" t="t" r="r" b="b"/>
            <a:pathLst>
              <a:path w="11430" h="16509">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267" name="object 267"/>
          <p:cNvSpPr/>
          <p:nvPr/>
        </p:nvSpPr>
        <p:spPr>
          <a:xfrm>
            <a:off x="2319019" y="1908007"/>
            <a:ext cx="11430" cy="16510"/>
          </a:xfrm>
          <a:custGeom>
            <a:avLst/>
            <a:gdLst/>
            <a:ahLst/>
            <a:cxnLst/>
            <a:rect l="l" t="t" r="r" b="b"/>
            <a:pathLst>
              <a:path w="11430" h="16509">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268" name="object 268"/>
          <p:cNvSpPr/>
          <p:nvPr/>
        </p:nvSpPr>
        <p:spPr>
          <a:xfrm>
            <a:off x="2308352" y="1908007"/>
            <a:ext cx="10795" cy="16510"/>
          </a:xfrm>
          <a:custGeom>
            <a:avLst/>
            <a:gdLst/>
            <a:ahLst/>
            <a:cxnLst/>
            <a:rect l="l" t="t" r="r" b="b"/>
            <a:pathLst>
              <a:path w="10794" h="16509">
                <a:moveTo>
                  <a:pt x="10668" y="0"/>
                </a:moveTo>
                <a:lnTo>
                  <a:pt x="0" y="4572"/>
                </a:lnTo>
                <a:lnTo>
                  <a:pt x="10668" y="16001"/>
                </a:lnTo>
                <a:lnTo>
                  <a:pt x="10668" y="0"/>
                </a:lnTo>
                <a:close/>
              </a:path>
            </a:pathLst>
          </a:custGeom>
          <a:solidFill>
            <a:srgbClr val="000000"/>
          </a:solidFill>
        </p:spPr>
        <p:txBody>
          <a:bodyPr wrap="square" lIns="0" tIns="0" rIns="0" bIns="0" rtlCol="0"/>
          <a:lstStyle/>
          <a:p>
            <a:endParaRPr/>
          </a:p>
        </p:txBody>
      </p:sp>
      <p:sp>
        <p:nvSpPr>
          <p:cNvPr id="269" name="object 269"/>
          <p:cNvSpPr/>
          <p:nvPr/>
        </p:nvSpPr>
        <p:spPr>
          <a:xfrm>
            <a:off x="2308352" y="1908007"/>
            <a:ext cx="10795" cy="16510"/>
          </a:xfrm>
          <a:custGeom>
            <a:avLst/>
            <a:gdLst/>
            <a:ahLst/>
            <a:cxnLst/>
            <a:rect l="l" t="t" r="r" b="b"/>
            <a:pathLst>
              <a:path w="10794" h="16509">
                <a:moveTo>
                  <a:pt x="10668" y="0"/>
                </a:moveTo>
                <a:lnTo>
                  <a:pt x="0" y="4572"/>
                </a:lnTo>
                <a:lnTo>
                  <a:pt x="10668" y="16001"/>
                </a:lnTo>
                <a:lnTo>
                  <a:pt x="10668" y="0"/>
                </a:lnTo>
              </a:path>
            </a:pathLst>
          </a:custGeom>
          <a:ln w="3175">
            <a:solidFill>
              <a:srgbClr val="000000"/>
            </a:solidFill>
          </a:ln>
        </p:spPr>
        <p:txBody>
          <a:bodyPr wrap="square" lIns="0" tIns="0" rIns="0" bIns="0" rtlCol="0"/>
          <a:lstStyle/>
          <a:p>
            <a:endParaRPr/>
          </a:p>
        </p:txBody>
      </p:sp>
      <p:sp>
        <p:nvSpPr>
          <p:cNvPr id="270" name="object 270"/>
          <p:cNvSpPr/>
          <p:nvPr/>
        </p:nvSpPr>
        <p:spPr>
          <a:xfrm>
            <a:off x="2303017" y="1912579"/>
            <a:ext cx="16510" cy="11430"/>
          </a:xfrm>
          <a:custGeom>
            <a:avLst/>
            <a:gdLst/>
            <a:ahLst/>
            <a:cxnLst/>
            <a:rect l="l" t="t" r="r" b="b"/>
            <a:pathLst>
              <a:path w="16509" h="11430">
                <a:moveTo>
                  <a:pt x="5334" y="0"/>
                </a:moveTo>
                <a:lnTo>
                  <a:pt x="0" y="11429"/>
                </a:lnTo>
                <a:lnTo>
                  <a:pt x="16002" y="11429"/>
                </a:lnTo>
                <a:lnTo>
                  <a:pt x="5334" y="0"/>
                </a:lnTo>
                <a:close/>
              </a:path>
            </a:pathLst>
          </a:custGeom>
          <a:solidFill>
            <a:srgbClr val="000000"/>
          </a:solidFill>
        </p:spPr>
        <p:txBody>
          <a:bodyPr wrap="square" lIns="0" tIns="0" rIns="0" bIns="0" rtlCol="0"/>
          <a:lstStyle/>
          <a:p>
            <a:endParaRPr/>
          </a:p>
        </p:txBody>
      </p:sp>
      <p:sp>
        <p:nvSpPr>
          <p:cNvPr id="271" name="object 271"/>
          <p:cNvSpPr/>
          <p:nvPr/>
        </p:nvSpPr>
        <p:spPr>
          <a:xfrm>
            <a:off x="2303017" y="1912579"/>
            <a:ext cx="16510" cy="11430"/>
          </a:xfrm>
          <a:custGeom>
            <a:avLst/>
            <a:gdLst/>
            <a:ahLst/>
            <a:cxnLst/>
            <a:rect l="l" t="t" r="r" b="b"/>
            <a:pathLst>
              <a:path w="16509" h="11430">
                <a:moveTo>
                  <a:pt x="5334" y="0"/>
                </a:moveTo>
                <a:lnTo>
                  <a:pt x="0" y="11429"/>
                </a:lnTo>
                <a:lnTo>
                  <a:pt x="16002" y="11429"/>
                </a:lnTo>
                <a:lnTo>
                  <a:pt x="5334" y="0"/>
                </a:lnTo>
              </a:path>
            </a:pathLst>
          </a:custGeom>
          <a:ln w="3175">
            <a:solidFill>
              <a:srgbClr val="000000"/>
            </a:solidFill>
          </a:ln>
        </p:spPr>
        <p:txBody>
          <a:bodyPr wrap="square" lIns="0" tIns="0" rIns="0" bIns="0" rtlCol="0"/>
          <a:lstStyle/>
          <a:p>
            <a:endParaRPr/>
          </a:p>
        </p:txBody>
      </p:sp>
      <p:sp>
        <p:nvSpPr>
          <p:cNvPr id="272" name="object 272"/>
          <p:cNvSpPr/>
          <p:nvPr/>
        </p:nvSpPr>
        <p:spPr>
          <a:xfrm>
            <a:off x="2303017" y="1924009"/>
            <a:ext cx="16510" cy="11430"/>
          </a:xfrm>
          <a:custGeom>
            <a:avLst/>
            <a:gdLst/>
            <a:ahLst/>
            <a:cxnLst/>
            <a:rect l="l" t="t" r="r" b="b"/>
            <a:pathLst>
              <a:path w="16509" h="11430">
                <a:moveTo>
                  <a:pt x="16002" y="0"/>
                </a:moveTo>
                <a:lnTo>
                  <a:pt x="0" y="0"/>
                </a:lnTo>
                <a:lnTo>
                  <a:pt x="5334" y="11429"/>
                </a:lnTo>
                <a:lnTo>
                  <a:pt x="16002" y="0"/>
                </a:lnTo>
                <a:close/>
              </a:path>
            </a:pathLst>
          </a:custGeom>
          <a:solidFill>
            <a:srgbClr val="000000"/>
          </a:solidFill>
        </p:spPr>
        <p:txBody>
          <a:bodyPr wrap="square" lIns="0" tIns="0" rIns="0" bIns="0" rtlCol="0"/>
          <a:lstStyle/>
          <a:p>
            <a:endParaRPr/>
          </a:p>
        </p:txBody>
      </p:sp>
      <p:sp>
        <p:nvSpPr>
          <p:cNvPr id="273" name="object 273"/>
          <p:cNvSpPr/>
          <p:nvPr/>
        </p:nvSpPr>
        <p:spPr>
          <a:xfrm>
            <a:off x="2303017" y="1924009"/>
            <a:ext cx="16510" cy="11430"/>
          </a:xfrm>
          <a:custGeom>
            <a:avLst/>
            <a:gdLst/>
            <a:ahLst/>
            <a:cxnLst/>
            <a:rect l="l" t="t" r="r" b="b"/>
            <a:pathLst>
              <a:path w="16509" h="11430">
                <a:moveTo>
                  <a:pt x="0" y="0"/>
                </a:moveTo>
                <a:lnTo>
                  <a:pt x="5334" y="11429"/>
                </a:lnTo>
                <a:lnTo>
                  <a:pt x="16002" y="0"/>
                </a:lnTo>
                <a:lnTo>
                  <a:pt x="0" y="0"/>
                </a:lnTo>
              </a:path>
            </a:pathLst>
          </a:custGeom>
          <a:ln w="3175">
            <a:solidFill>
              <a:srgbClr val="000000"/>
            </a:solidFill>
          </a:ln>
        </p:spPr>
        <p:txBody>
          <a:bodyPr wrap="square" lIns="0" tIns="0" rIns="0" bIns="0" rtlCol="0"/>
          <a:lstStyle/>
          <a:p>
            <a:endParaRPr/>
          </a:p>
        </p:txBody>
      </p:sp>
      <p:sp>
        <p:nvSpPr>
          <p:cNvPr id="274" name="object 274"/>
          <p:cNvSpPr/>
          <p:nvPr/>
        </p:nvSpPr>
        <p:spPr>
          <a:xfrm>
            <a:off x="2308352" y="1924009"/>
            <a:ext cx="10795" cy="16510"/>
          </a:xfrm>
          <a:custGeom>
            <a:avLst/>
            <a:gdLst/>
            <a:ahLst/>
            <a:cxnLst/>
            <a:rect l="l" t="t" r="r" b="b"/>
            <a:pathLst>
              <a:path w="10794" h="16509">
                <a:moveTo>
                  <a:pt x="10668" y="0"/>
                </a:moveTo>
                <a:lnTo>
                  <a:pt x="0" y="11429"/>
                </a:lnTo>
                <a:lnTo>
                  <a:pt x="10668" y="16001"/>
                </a:lnTo>
                <a:lnTo>
                  <a:pt x="10668" y="0"/>
                </a:lnTo>
                <a:close/>
              </a:path>
            </a:pathLst>
          </a:custGeom>
          <a:solidFill>
            <a:srgbClr val="000000"/>
          </a:solidFill>
        </p:spPr>
        <p:txBody>
          <a:bodyPr wrap="square" lIns="0" tIns="0" rIns="0" bIns="0" rtlCol="0"/>
          <a:lstStyle/>
          <a:p>
            <a:endParaRPr/>
          </a:p>
        </p:txBody>
      </p:sp>
      <p:sp>
        <p:nvSpPr>
          <p:cNvPr id="275" name="object 275"/>
          <p:cNvSpPr/>
          <p:nvPr/>
        </p:nvSpPr>
        <p:spPr>
          <a:xfrm>
            <a:off x="2308352" y="1924009"/>
            <a:ext cx="10795" cy="16510"/>
          </a:xfrm>
          <a:custGeom>
            <a:avLst/>
            <a:gdLst/>
            <a:ahLst/>
            <a:cxnLst/>
            <a:rect l="l" t="t" r="r" b="b"/>
            <a:pathLst>
              <a:path w="10794" h="16509">
                <a:moveTo>
                  <a:pt x="0" y="11429"/>
                </a:moveTo>
                <a:lnTo>
                  <a:pt x="10668" y="16001"/>
                </a:lnTo>
                <a:lnTo>
                  <a:pt x="10668" y="0"/>
                </a:lnTo>
                <a:lnTo>
                  <a:pt x="0" y="11429"/>
                </a:lnTo>
              </a:path>
            </a:pathLst>
          </a:custGeom>
          <a:ln w="3175">
            <a:solidFill>
              <a:srgbClr val="000000"/>
            </a:solidFill>
          </a:ln>
        </p:spPr>
        <p:txBody>
          <a:bodyPr wrap="square" lIns="0" tIns="0" rIns="0" bIns="0" rtlCol="0"/>
          <a:lstStyle/>
          <a:p>
            <a:endParaRPr/>
          </a:p>
        </p:txBody>
      </p:sp>
      <p:sp>
        <p:nvSpPr>
          <p:cNvPr id="276" name="object 276"/>
          <p:cNvSpPr/>
          <p:nvPr/>
        </p:nvSpPr>
        <p:spPr>
          <a:xfrm>
            <a:off x="2319019" y="1924009"/>
            <a:ext cx="11430" cy="16510"/>
          </a:xfrm>
          <a:custGeom>
            <a:avLst/>
            <a:gdLst/>
            <a:ahLst/>
            <a:cxnLst/>
            <a:rect l="l" t="t" r="r" b="b"/>
            <a:pathLst>
              <a:path w="11430" h="16509">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277" name="object 277"/>
          <p:cNvSpPr/>
          <p:nvPr/>
        </p:nvSpPr>
        <p:spPr>
          <a:xfrm>
            <a:off x="2319019" y="1924009"/>
            <a:ext cx="11430" cy="16510"/>
          </a:xfrm>
          <a:custGeom>
            <a:avLst/>
            <a:gdLst/>
            <a:ahLst/>
            <a:cxnLst/>
            <a:rect l="l" t="t" r="r" b="b"/>
            <a:pathLst>
              <a:path w="11430" h="16509">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278" name="object 278"/>
          <p:cNvSpPr/>
          <p:nvPr/>
        </p:nvSpPr>
        <p:spPr>
          <a:xfrm>
            <a:off x="2319019" y="1924009"/>
            <a:ext cx="16510" cy="11430"/>
          </a:xfrm>
          <a:custGeom>
            <a:avLst/>
            <a:gdLst/>
            <a:ahLst/>
            <a:cxnLst/>
            <a:rect l="l" t="t" r="r" b="b"/>
            <a:pathLst>
              <a:path w="16509" h="11430">
                <a:moveTo>
                  <a:pt x="16002" y="0"/>
                </a:moveTo>
                <a:lnTo>
                  <a:pt x="0" y="0"/>
                </a:lnTo>
                <a:lnTo>
                  <a:pt x="11430" y="11429"/>
                </a:lnTo>
                <a:lnTo>
                  <a:pt x="16002" y="0"/>
                </a:lnTo>
                <a:close/>
              </a:path>
            </a:pathLst>
          </a:custGeom>
          <a:solidFill>
            <a:srgbClr val="000000"/>
          </a:solidFill>
        </p:spPr>
        <p:txBody>
          <a:bodyPr wrap="square" lIns="0" tIns="0" rIns="0" bIns="0" rtlCol="0"/>
          <a:lstStyle/>
          <a:p>
            <a:endParaRPr/>
          </a:p>
        </p:txBody>
      </p:sp>
      <p:sp>
        <p:nvSpPr>
          <p:cNvPr id="279" name="object 279"/>
          <p:cNvSpPr/>
          <p:nvPr/>
        </p:nvSpPr>
        <p:spPr>
          <a:xfrm>
            <a:off x="2319019" y="1924009"/>
            <a:ext cx="16510" cy="11430"/>
          </a:xfrm>
          <a:custGeom>
            <a:avLst/>
            <a:gdLst/>
            <a:ahLst/>
            <a:cxnLst/>
            <a:rect l="l" t="t" r="r" b="b"/>
            <a:pathLst>
              <a:path w="16509" h="11430">
                <a:moveTo>
                  <a:pt x="11430" y="11429"/>
                </a:moveTo>
                <a:lnTo>
                  <a:pt x="16002" y="0"/>
                </a:lnTo>
                <a:lnTo>
                  <a:pt x="0" y="0"/>
                </a:lnTo>
                <a:lnTo>
                  <a:pt x="11430" y="11429"/>
                </a:lnTo>
              </a:path>
            </a:pathLst>
          </a:custGeom>
          <a:ln w="3175">
            <a:solidFill>
              <a:srgbClr val="000000"/>
            </a:solidFill>
          </a:ln>
        </p:spPr>
        <p:txBody>
          <a:bodyPr wrap="square" lIns="0" tIns="0" rIns="0" bIns="0" rtlCol="0"/>
          <a:lstStyle/>
          <a:p>
            <a:endParaRPr/>
          </a:p>
        </p:txBody>
      </p:sp>
      <p:sp>
        <p:nvSpPr>
          <p:cNvPr id="280" name="object 280"/>
          <p:cNvSpPr/>
          <p:nvPr/>
        </p:nvSpPr>
        <p:spPr>
          <a:xfrm>
            <a:off x="2319019" y="1827996"/>
            <a:ext cx="0" cy="96520"/>
          </a:xfrm>
          <a:custGeom>
            <a:avLst/>
            <a:gdLst/>
            <a:ahLst/>
            <a:cxnLst/>
            <a:rect l="l" t="t" r="r" b="b"/>
            <a:pathLst>
              <a:path h="96519">
                <a:moveTo>
                  <a:pt x="0" y="96012"/>
                </a:moveTo>
                <a:lnTo>
                  <a:pt x="0" y="0"/>
                </a:lnTo>
              </a:path>
            </a:pathLst>
          </a:custGeom>
          <a:ln w="3175">
            <a:solidFill>
              <a:srgbClr val="000000"/>
            </a:solidFill>
          </a:ln>
        </p:spPr>
        <p:txBody>
          <a:bodyPr wrap="square" lIns="0" tIns="0" rIns="0" bIns="0" rtlCol="0"/>
          <a:lstStyle/>
          <a:p>
            <a:endParaRPr/>
          </a:p>
        </p:txBody>
      </p:sp>
      <p:sp>
        <p:nvSpPr>
          <p:cNvPr id="281" name="object 281"/>
          <p:cNvSpPr/>
          <p:nvPr/>
        </p:nvSpPr>
        <p:spPr>
          <a:xfrm>
            <a:off x="2319019" y="1635210"/>
            <a:ext cx="0" cy="96520"/>
          </a:xfrm>
          <a:custGeom>
            <a:avLst/>
            <a:gdLst/>
            <a:ahLst/>
            <a:cxnLst/>
            <a:rect l="l" t="t" r="r" b="b"/>
            <a:pathLst>
              <a:path h="96519">
                <a:moveTo>
                  <a:pt x="0" y="0"/>
                </a:moveTo>
                <a:lnTo>
                  <a:pt x="0" y="96012"/>
                </a:lnTo>
              </a:path>
            </a:pathLst>
          </a:custGeom>
          <a:ln w="3175">
            <a:solidFill>
              <a:srgbClr val="000000"/>
            </a:solidFill>
          </a:ln>
        </p:spPr>
        <p:txBody>
          <a:bodyPr wrap="square" lIns="0" tIns="0" rIns="0" bIns="0" rtlCol="0"/>
          <a:lstStyle/>
          <a:p>
            <a:endParaRPr/>
          </a:p>
        </p:txBody>
      </p:sp>
      <p:sp>
        <p:nvSpPr>
          <p:cNvPr id="282" name="object 282"/>
          <p:cNvSpPr/>
          <p:nvPr/>
        </p:nvSpPr>
        <p:spPr>
          <a:xfrm>
            <a:off x="2319019" y="1635210"/>
            <a:ext cx="0" cy="96520"/>
          </a:xfrm>
          <a:custGeom>
            <a:avLst/>
            <a:gdLst/>
            <a:ahLst/>
            <a:cxnLst/>
            <a:rect l="l" t="t" r="r" b="b"/>
            <a:pathLst>
              <a:path h="96519">
                <a:moveTo>
                  <a:pt x="0" y="0"/>
                </a:moveTo>
                <a:lnTo>
                  <a:pt x="0" y="96012"/>
                </a:lnTo>
              </a:path>
            </a:pathLst>
          </a:custGeom>
          <a:ln w="3175">
            <a:solidFill>
              <a:srgbClr val="000000"/>
            </a:solidFill>
          </a:ln>
        </p:spPr>
        <p:txBody>
          <a:bodyPr wrap="square" lIns="0" tIns="0" rIns="0" bIns="0" rtlCol="0"/>
          <a:lstStyle/>
          <a:p>
            <a:endParaRPr/>
          </a:p>
        </p:txBody>
      </p:sp>
      <p:sp>
        <p:nvSpPr>
          <p:cNvPr id="283" name="object 283"/>
          <p:cNvSpPr/>
          <p:nvPr/>
        </p:nvSpPr>
        <p:spPr>
          <a:xfrm>
            <a:off x="2319019" y="1720554"/>
            <a:ext cx="16510" cy="10795"/>
          </a:xfrm>
          <a:custGeom>
            <a:avLst/>
            <a:gdLst/>
            <a:ahLst/>
            <a:cxnLst/>
            <a:rect l="l" t="t" r="r" b="b"/>
            <a:pathLst>
              <a:path w="16509" h="10794">
                <a:moveTo>
                  <a:pt x="11430" y="0"/>
                </a:moveTo>
                <a:lnTo>
                  <a:pt x="0" y="10668"/>
                </a:lnTo>
                <a:lnTo>
                  <a:pt x="16002" y="10668"/>
                </a:lnTo>
                <a:lnTo>
                  <a:pt x="11430" y="0"/>
                </a:lnTo>
                <a:close/>
              </a:path>
            </a:pathLst>
          </a:custGeom>
          <a:solidFill>
            <a:srgbClr val="000000"/>
          </a:solidFill>
        </p:spPr>
        <p:txBody>
          <a:bodyPr wrap="square" lIns="0" tIns="0" rIns="0" bIns="0" rtlCol="0"/>
          <a:lstStyle/>
          <a:p>
            <a:endParaRPr/>
          </a:p>
        </p:txBody>
      </p:sp>
      <p:sp>
        <p:nvSpPr>
          <p:cNvPr id="284" name="object 284"/>
          <p:cNvSpPr/>
          <p:nvPr/>
        </p:nvSpPr>
        <p:spPr>
          <a:xfrm>
            <a:off x="2319019" y="1720554"/>
            <a:ext cx="16510" cy="10795"/>
          </a:xfrm>
          <a:custGeom>
            <a:avLst/>
            <a:gdLst/>
            <a:ahLst/>
            <a:cxnLst/>
            <a:rect l="l" t="t" r="r" b="b"/>
            <a:pathLst>
              <a:path w="16509" h="10794">
                <a:moveTo>
                  <a:pt x="16002" y="10668"/>
                </a:moveTo>
                <a:lnTo>
                  <a:pt x="11430" y="0"/>
                </a:lnTo>
                <a:lnTo>
                  <a:pt x="0" y="10668"/>
                </a:lnTo>
                <a:lnTo>
                  <a:pt x="16002" y="10668"/>
                </a:lnTo>
              </a:path>
            </a:pathLst>
          </a:custGeom>
          <a:ln w="3175">
            <a:solidFill>
              <a:srgbClr val="000000"/>
            </a:solidFill>
          </a:ln>
        </p:spPr>
        <p:txBody>
          <a:bodyPr wrap="square" lIns="0" tIns="0" rIns="0" bIns="0" rtlCol="0"/>
          <a:lstStyle/>
          <a:p>
            <a:endParaRPr/>
          </a:p>
        </p:txBody>
      </p:sp>
      <p:sp>
        <p:nvSpPr>
          <p:cNvPr id="285" name="object 285"/>
          <p:cNvSpPr/>
          <p:nvPr/>
        </p:nvSpPr>
        <p:spPr>
          <a:xfrm>
            <a:off x="2319019" y="1715221"/>
            <a:ext cx="11430" cy="16510"/>
          </a:xfrm>
          <a:custGeom>
            <a:avLst/>
            <a:gdLst/>
            <a:ahLst/>
            <a:cxnLst/>
            <a:rect l="l" t="t" r="r" b="b"/>
            <a:pathLst>
              <a:path w="11430" h="16509">
                <a:moveTo>
                  <a:pt x="0" y="0"/>
                </a:moveTo>
                <a:lnTo>
                  <a:pt x="0" y="16002"/>
                </a:lnTo>
                <a:lnTo>
                  <a:pt x="11430" y="5334"/>
                </a:lnTo>
                <a:lnTo>
                  <a:pt x="0" y="0"/>
                </a:lnTo>
                <a:close/>
              </a:path>
            </a:pathLst>
          </a:custGeom>
          <a:solidFill>
            <a:srgbClr val="000000"/>
          </a:solidFill>
        </p:spPr>
        <p:txBody>
          <a:bodyPr wrap="square" lIns="0" tIns="0" rIns="0" bIns="0" rtlCol="0"/>
          <a:lstStyle/>
          <a:p>
            <a:endParaRPr/>
          </a:p>
        </p:txBody>
      </p:sp>
      <p:sp>
        <p:nvSpPr>
          <p:cNvPr id="286" name="object 286"/>
          <p:cNvSpPr/>
          <p:nvPr/>
        </p:nvSpPr>
        <p:spPr>
          <a:xfrm>
            <a:off x="2319019" y="1715221"/>
            <a:ext cx="11430" cy="16510"/>
          </a:xfrm>
          <a:custGeom>
            <a:avLst/>
            <a:gdLst/>
            <a:ahLst/>
            <a:cxnLst/>
            <a:rect l="l" t="t" r="r" b="b"/>
            <a:pathLst>
              <a:path w="11430" h="16509">
                <a:moveTo>
                  <a:pt x="11430" y="5334"/>
                </a:moveTo>
                <a:lnTo>
                  <a:pt x="0" y="0"/>
                </a:lnTo>
                <a:lnTo>
                  <a:pt x="0" y="16002"/>
                </a:lnTo>
                <a:lnTo>
                  <a:pt x="11430" y="5334"/>
                </a:lnTo>
              </a:path>
            </a:pathLst>
          </a:custGeom>
          <a:ln w="3175">
            <a:solidFill>
              <a:srgbClr val="000000"/>
            </a:solidFill>
          </a:ln>
        </p:spPr>
        <p:txBody>
          <a:bodyPr wrap="square" lIns="0" tIns="0" rIns="0" bIns="0" rtlCol="0"/>
          <a:lstStyle/>
          <a:p>
            <a:endParaRPr/>
          </a:p>
        </p:txBody>
      </p:sp>
      <p:sp>
        <p:nvSpPr>
          <p:cNvPr id="287" name="object 287"/>
          <p:cNvSpPr/>
          <p:nvPr/>
        </p:nvSpPr>
        <p:spPr>
          <a:xfrm>
            <a:off x="2308352" y="1715221"/>
            <a:ext cx="10795" cy="16510"/>
          </a:xfrm>
          <a:custGeom>
            <a:avLst/>
            <a:gdLst/>
            <a:ahLst/>
            <a:cxnLst/>
            <a:rect l="l" t="t" r="r" b="b"/>
            <a:pathLst>
              <a:path w="10794" h="16509">
                <a:moveTo>
                  <a:pt x="10668" y="0"/>
                </a:moveTo>
                <a:lnTo>
                  <a:pt x="0" y="5334"/>
                </a:lnTo>
                <a:lnTo>
                  <a:pt x="10668" y="16002"/>
                </a:lnTo>
                <a:lnTo>
                  <a:pt x="10668" y="0"/>
                </a:lnTo>
                <a:close/>
              </a:path>
            </a:pathLst>
          </a:custGeom>
          <a:solidFill>
            <a:srgbClr val="000000"/>
          </a:solidFill>
        </p:spPr>
        <p:txBody>
          <a:bodyPr wrap="square" lIns="0" tIns="0" rIns="0" bIns="0" rtlCol="0"/>
          <a:lstStyle/>
          <a:p>
            <a:endParaRPr/>
          </a:p>
        </p:txBody>
      </p:sp>
      <p:sp>
        <p:nvSpPr>
          <p:cNvPr id="288" name="object 288"/>
          <p:cNvSpPr/>
          <p:nvPr/>
        </p:nvSpPr>
        <p:spPr>
          <a:xfrm>
            <a:off x="2308352" y="1715221"/>
            <a:ext cx="10795" cy="16510"/>
          </a:xfrm>
          <a:custGeom>
            <a:avLst/>
            <a:gdLst/>
            <a:ahLst/>
            <a:cxnLst/>
            <a:rect l="l" t="t" r="r" b="b"/>
            <a:pathLst>
              <a:path w="10794" h="16509">
                <a:moveTo>
                  <a:pt x="10668" y="0"/>
                </a:moveTo>
                <a:lnTo>
                  <a:pt x="0" y="5334"/>
                </a:lnTo>
                <a:lnTo>
                  <a:pt x="10668" y="16002"/>
                </a:lnTo>
                <a:lnTo>
                  <a:pt x="10668" y="0"/>
                </a:lnTo>
              </a:path>
            </a:pathLst>
          </a:custGeom>
          <a:ln w="3175">
            <a:solidFill>
              <a:srgbClr val="000000"/>
            </a:solidFill>
          </a:ln>
        </p:spPr>
        <p:txBody>
          <a:bodyPr wrap="square" lIns="0" tIns="0" rIns="0" bIns="0" rtlCol="0"/>
          <a:lstStyle/>
          <a:p>
            <a:endParaRPr/>
          </a:p>
        </p:txBody>
      </p:sp>
      <p:sp>
        <p:nvSpPr>
          <p:cNvPr id="289" name="object 289"/>
          <p:cNvSpPr/>
          <p:nvPr/>
        </p:nvSpPr>
        <p:spPr>
          <a:xfrm>
            <a:off x="2303017" y="1720554"/>
            <a:ext cx="16510" cy="10795"/>
          </a:xfrm>
          <a:custGeom>
            <a:avLst/>
            <a:gdLst/>
            <a:ahLst/>
            <a:cxnLst/>
            <a:rect l="l" t="t" r="r" b="b"/>
            <a:pathLst>
              <a:path w="16509" h="10794">
                <a:moveTo>
                  <a:pt x="5334" y="0"/>
                </a:moveTo>
                <a:lnTo>
                  <a:pt x="0" y="10668"/>
                </a:lnTo>
                <a:lnTo>
                  <a:pt x="16002" y="10668"/>
                </a:lnTo>
                <a:lnTo>
                  <a:pt x="5334" y="0"/>
                </a:lnTo>
                <a:close/>
              </a:path>
            </a:pathLst>
          </a:custGeom>
          <a:solidFill>
            <a:srgbClr val="000000"/>
          </a:solidFill>
        </p:spPr>
        <p:txBody>
          <a:bodyPr wrap="square" lIns="0" tIns="0" rIns="0" bIns="0" rtlCol="0"/>
          <a:lstStyle/>
          <a:p>
            <a:endParaRPr/>
          </a:p>
        </p:txBody>
      </p:sp>
      <p:sp>
        <p:nvSpPr>
          <p:cNvPr id="290" name="object 290"/>
          <p:cNvSpPr/>
          <p:nvPr/>
        </p:nvSpPr>
        <p:spPr>
          <a:xfrm>
            <a:off x="2303017" y="1720554"/>
            <a:ext cx="16510" cy="10795"/>
          </a:xfrm>
          <a:custGeom>
            <a:avLst/>
            <a:gdLst/>
            <a:ahLst/>
            <a:cxnLst/>
            <a:rect l="l" t="t" r="r" b="b"/>
            <a:pathLst>
              <a:path w="16509" h="10794">
                <a:moveTo>
                  <a:pt x="5334" y="0"/>
                </a:moveTo>
                <a:lnTo>
                  <a:pt x="0" y="10668"/>
                </a:lnTo>
                <a:lnTo>
                  <a:pt x="16002" y="10668"/>
                </a:lnTo>
                <a:lnTo>
                  <a:pt x="5334" y="0"/>
                </a:lnTo>
              </a:path>
            </a:pathLst>
          </a:custGeom>
          <a:ln w="3175">
            <a:solidFill>
              <a:srgbClr val="000000"/>
            </a:solidFill>
          </a:ln>
        </p:spPr>
        <p:txBody>
          <a:bodyPr wrap="square" lIns="0" tIns="0" rIns="0" bIns="0" rtlCol="0"/>
          <a:lstStyle/>
          <a:p>
            <a:endParaRPr/>
          </a:p>
        </p:txBody>
      </p:sp>
      <p:sp>
        <p:nvSpPr>
          <p:cNvPr id="291" name="object 291"/>
          <p:cNvSpPr/>
          <p:nvPr/>
        </p:nvSpPr>
        <p:spPr>
          <a:xfrm>
            <a:off x="2303017" y="1731223"/>
            <a:ext cx="16510" cy="11430"/>
          </a:xfrm>
          <a:custGeom>
            <a:avLst/>
            <a:gdLst/>
            <a:ahLst/>
            <a:cxnLst/>
            <a:rect l="l" t="t" r="r" b="b"/>
            <a:pathLst>
              <a:path w="16509" h="11430">
                <a:moveTo>
                  <a:pt x="16002" y="0"/>
                </a:moveTo>
                <a:lnTo>
                  <a:pt x="0" y="0"/>
                </a:lnTo>
                <a:lnTo>
                  <a:pt x="5334" y="11429"/>
                </a:lnTo>
                <a:lnTo>
                  <a:pt x="16002" y="0"/>
                </a:lnTo>
                <a:close/>
              </a:path>
            </a:pathLst>
          </a:custGeom>
          <a:solidFill>
            <a:srgbClr val="000000"/>
          </a:solidFill>
        </p:spPr>
        <p:txBody>
          <a:bodyPr wrap="square" lIns="0" tIns="0" rIns="0" bIns="0" rtlCol="0"/>
          <a:lstStyle/>
          <a:p>
            <a:endParaRPr/>
          </a:p>
        </p:txBody>
      </p:sp>
      <p:sp>
        <p:nvSpPr>
          <p:cNvPr id="292" name="object 292"/>
          <p:cNvSpPr/>
          <p:nvPr/>
        </p:nvSpPr>
        <p:spPr>
          <a:xfrm>
            <a:off x="2303017" y="1731223"/>
            <a:ext cx="16510" cy="11430"/>
          </a:xfrm>
          <a:custGeom>
            <a:avLst/>
            <a:gdLst/>
            <a:ahLst/>
            <a:cxnLst/>
            <a:rect l="l" t="t" r="r" b="b"/>
            <a:pathLst>
              <a:path w="16509" h="11430">
                <a:moveTo>
                  <a:pt x="0" y="0"/>
                </a:moveTo>
                <a:lnTo>
                  <a:pt x="5334" y="11429"/>
                </a:lnTo>
                <a:lnTo>
                  <a:pt x="16002" y="0"/>
                </a:lnTo>
                <a:lnTo>
                  <a:pt x="0" y="0"/>
                </a:lnTo>
              </a:path>
            </a:pathLst>
          </a:custGeom>
          <a:ln w="3175">
            <a:solidFill>
              <a:srgbClr val="000000"/>
            </a:solidFill>
          </a:ln>
        </p:spPr>
        <p:txBody>
          <a:bodyPr wrap="square" lIns="0" tIns="0" rIns="0" bIns="0" rtlCol="0"/>
          <a:lstStyle/>
          <a:p>
            <a:endParaRPr/>
          </a:p>
        </p:txBody>
      </p:sp>
      <p:sp>
        <p:nvSpPr>
          <p:cNvPr id="293" name="object 293"/>
          <p:cNvSpPr/>
          <p:nvPr/>
        </p:nvSpPr>
        <p:spPr>
          <a:xfrm>
            <a:off x="2308352" y="1731223"/>
            <a:ext cx="10795" cy="17145"/>
          </a:xfrm>
          <a:custGeom>
            <a:avLst/>
            <a:gdLst/>
            <a:ahLst/>
            <a:cxnLst/>
            <a:rect l="l" t="t" r="r" b="b"/>
            <a:pathLst>
              <a:path w="10794" h="17144">
                <a:moveTo>
                  <a:pt x="10668" y="0"/>
                </a:moveTo>
                <a:lnTo>
                  <a:pt x="0" y="11429"/>
                </a:lnTo>
                <a:lnTo>
                  <a:pt x="10668" y="16763"/>
                </a:lnTo>
                <a:lnTo>
                  <a:pt x="10668" y="0"/>
                </a:lnTo>
                <a:close/>
              </a:path>
            </a:pathLst>
          </a:custGeom>
          <a:solidFill>
            <a:srgbClr val="000000"/>
          </a:solidFill>
        </p:spPr>
        <p:txBody>
          <a:bodyPr wrap="square" lIns="0" tIns="0" rIns="0" bIns="0" rtlCol="0"/>
          <a:lstStyle/>
          <a:p>
            <a:endParaRPr/>
          </a:p>
        </p:txBody>
      </p:sp>
      <p:sp>
        <p:nvSpPr>
          <p:cNvPr id="294" name="object 294"/>
          <p:cNvSpPr/>
          <p:nvPr/>
        </p:nvSpPr>
        <p:spPr>
          <a:xfrm>
            <a:off x="2308352" y="1731223"/>
            <a:ext cx="10795" cy="17145"/>
          </a:xfrm>
          <a:custGeom>
            <a:avLst/>
            <a:gdLst/>
            <a:ahLst/>
            <a:cxnLst/>
            <a:rect l="l" t="t" r="r" b="b"/>
            <a:pathLst>
              <a:path w="10794" h="17144">
                <a:moveTo>
                  <a:pt x="0" y="11429"/>
                </a:moveTo>
                <a:lnTo>
                  <a:pt x="10668" y="16763"/>
                </a:lnTo>
                <a:lnTo>
                  <a:pt x="10668" y="0"/>
                </a:lnTo>
                <a:lnTo>
                  <a:pt x="0" y="11429"/>
                </a:lnTo>
              </a:path>
            </a:pathLst>
          </a:custGeom>
          <a:ln w="3175">
            <a:solidFill>
              <a:srgbClr val="000000"/>
            </a:solidFill>
          </a:ln>
        </p:spPr>
        <p:txBody>
          <a:bodyPr wrap="square" lIns="0" tIns="0" rIns="0" bIns="0" rtlCol="0"/>
          <a:lstStyle/>
          <a:p>
            <a:endParaRPr/>
          </a:p>
        </p:txBody>
      </p:sp>
      <p:sp>
        <p:nvSpPr>
          <p:cNvPr id="295" name="object 295"/>
          <p:cNvSpPr/>
          <p:nvPr/>
        </p:nvSpPr>
        <p:spPr>
          <a:xfrm>
            <a:off x="2319019" y="1731223"/>
            <a:ext cx="11430" cy="17145"/>
          </a:xfrm>
          <a:custGeom>
            <a:avLst/>
            <a:gdLst/>
            <a:ahLst/>
            <a:cxnLst/>
            <a:rect l="l" t="t" r="r" b="b"/>
            <a:pathLst>
              <a:path w="11430" h="17144">
                <a:moveTo>
                  <a:pt x="0" y="0"/>
                </a:moveTo>
                <a:lnTo>
                  <a:pt x="0" y="16763"/>
                </a:lnTo>
                <a:lnTo>
                  <a:pt x="11430" y="11429"/>
                </a:lnTo>
                <a:lnTo>
                  <a:pt x="0" y="0"/>
                </a:lnTo>
                <a:close/>
              </a:path>
            </a:pathLst>
          </a:custGeom>
          <a:solidFill>
            <a:srgbClr val="000000"/>
          </a:solidFill>
        </p:spPr>
        <p:txBody>
          <a:bodyPr wrap="square" lIns="0" tIns="0" rIns="0" bIns="0" rtlCol="0"/>
          <a:lstStyle/>
          <a:p>
            <a:endParaRPr/>
          </a:p>
        </p:txBody>
      </p:sp>
      <p:sp>
        <p:nvSpPr>
          <p:cNvPr id="296" name="object 296"/>
          <p:cNvSpPr/>
          <p:nvPr/>
        </p:nvSpPr>
        <p:spPr>
          <a:xfrm>
            <a:off x="2319019" y="1731223"/>
            <a:ext cx="11430" cy="17145"/>
          </a:xfrm>
          <a:custGeom>
            <a:avLst/>
            <a:gdLst/>
            <a:ahLst/>
            <a:cxnLst/>
            <a:rect l="l" t="t" r="r" b="b"/>
            <a:pathLst>
              <a:path w="11430" h="17144">
                <a:moveTo>
                  <a:pt x="0" y="16763"/>
                </a:moveTo>
                <a:lnTo>
                  <a:pt x="11430" y="11429"/>
                </a:lnTo>
                <a:lnTo>
                  <a:pt x="0" y="0"/>
                </a:lnTo>
                <a:lnTo>
                  <a:pt x="0" y="16763"/>
                </a:lnTo>
              </a:path>
            </a:pathLst>
          </a:custGeom>
          <a:ln w="3175">
            <a:solidFill>
              <a:srgbClr val="000000"/>
            </a:solidFill>
          </a:ln>
        </p:spPr>
        <p:txBody>
          <a:bodyPr wrap="square" lIns="0" tIns="0" rIns="0" bIns="0" rtlCol="0"/>
          <a:lstStyle/>
          <a:p>
            <a:endParaRPr/>
          </a:p>
        </p:txBody>
      </p:sp>
      <p:sp>
        <p:nvSpPr>
          <p:cNvPr id="297" name="object 297"/>
          <p:cNvSpPr/>
          <p:nvPr/>
        </p:nvSpPr>
        <p:spPr>
          <a:xfrm>
            <a:off x="2319019" y="1731223"/>
            <a:ext cx="16510" cy="11430"/>
          </a:xfrm>
          <a:custGeom>
            <a:avLst/>
            <a:gdLst/>
            <a:ahLst/>
            <a:cxnLst/>
            <a:rect l="l" t="t" r="r" b="b"/>
            <a:pathLst>
              <a:path w="16509" h="11430">
                <a:moveTo>
                  <a:pt x="16002" y="0"/>
                </a:moveTo>
                <a:lnTo>
                  <a:pt x="0" y="0"/>
                </a:lnTo>
                <a:lnTo>
                  <a:pt x="11430" y="11429"/>
                </a:lnTo>
                <a:lnTo>
                  <a:pt x="16002" y="0"/>
                </a:lnTo>
                <a:close/>
              </a:path>
            </a:pathLst>
          </a:custGeom>
          <a:solidFill>
            <a:srgbClr val="000000"/>
          </a:solidFill>
        </p:spPr>
        <p:txBody>
          <a:bodyPr wrap="square" lIns="0" tIns="0" rIns="0" bIns="0" rtlCol="0"/>
          <a:lstStyle/>
          <a:p>
            <a:endParaRPr/>
          </a:p>
        </p:txBody>
      </p:sp>
      <p:sp>
        <p:nvSpPr>
          <p:cNvPr id="298" name="object 298"/>
          <p:cNvSpPr/>
          <p:nvPr/>
        </p:nvSpPr>
        <p:spPr>
          <a:xfrm>
            <a:off x="2319019" y="1731223"/>
            <a:ext cx="16510" cy="11430"/>
          </a:xfrm>
          <a:custGeom>
            <a:avLst/>
            <a:gdLst/>
            <a:ahLst/>
            <a:cxnLst/>
            <a:rect l="l" t="t" r="r" b="b"/>
            <a:pathLst>
              <a:path w="16509" h="11430">
                <a:moveTo>
                  <a:pt x="11430" y="11429"/>
                </a:moveTo>
                <a:lnTo>
                  <a:pt x="16002" y="0"/>
                </a:lnTo>
                <a:lnTo>
                  <a:pt x="0" y="0"/>
                </a:lnTo>
                <a:lnTo>
                  <a:pt x="11430" y="11429"/>
                </a:lnTo>
              </a:path>
            </a:pathLst>
          </a:custGeom>
          <a:ln w="3175">
            <a:solidFill>
              <a:srgbClr val="000000"/>
            </a:solidFill>
          </a:ln>
        </p:spPr>
        <p:txBody>
          <a:bodyPr wrap="square" lIns="0" tIns="0" rIns="0" bIns="0" rtlCol="0"/>
          <a:lstStyle/>
          <a:p>
            <a:endParaRPr/>
          </a:p>
        </p:txBody>
      </p:sp>
      <p:sp>
        <p:nvSpPr>
          <p:cNvPr id="299" name="object 299"/>
          <p:cNvSpPr/>
          <p:nvPr/>
        </p:nvSpPr>
        <p:spPr>
          <a:xfrm>
            <a:off x="3113024" y="1635210"/>
            <a:ext cx="0" cy="481965"/>
          </a:xfrm>
          <a:custGeom>
            <a:avLst/>
            <a:gdLst/>
            <a:ahLst/>
            <a:cxnLst/>
            <a:rect l="l" t="t" r="r" b="b"/>
            <a:pathLst>
              <a:path h="481965">
                <a:moveTo>
                  <a:pt x="0" y="0"/>
                </a:moveTo>
                <a:lnTo>
                  <a:pt x="0" y="481583"/>
                </a:lnTo>
              </a:path>
            </a:pathLst>
          </a:custGeom>
          <a:ln w="3175">
            <a:solidFill>
              <a:srgbClr val="000000"/>
            </a:solidFill>
          </a:ln>
        </p:spPr>
        <p:txBody>
          <a:bodyPr wrap="square" lIns="0" tIns="0" rIns="0" bIns="0" rtlCol="0"/>
          <a:lstStyle/>
          <a:p>
            <a:endParaRPr/>
          </a:p>
        </p:txBody>
      </p:sp>
      <p:sp>
        <p:nvSpPr>
          <p:cNvPr id="300" name="object 300"/>
          <p:cNvSpPr/>
          <p:nvPr/>
        </p:nvSpPr>
        <p:spPr>
          <a:xfrm>
            <a:off x="3020821" y="1731223"/>
            <a:ext cx="0" cy="93345"/>
          </a:xfrm>
          <a:custGeom>
            <a:avLst/>
            <a:gdLst/>
            <a:ahLst/>
            <a:cxnLst/>
            <a:rect l="l" t="t" r="r" b="b"/>
            <a:pathLst>
              <a:path h="93344">
                <a:moveTo>
                  <a:pt x="0" y="0"/>
                </a:moveTo>
                <a:lnTo>
                  <a:pt x="0" y="92963"/>
                </a:lnTo>
              </a:path>
            </a:pathLst>
          </a:custGeom>
          <a:ln w="3175">
            <a:solidFill>
              <a:srgbClr val="000000"/>
            </a:solidFill>
          </a:ln>
        </p:spPr>
        <p:txBody>
          <a:bodyPr wrap="square" lIns="0" tIns="0" rIns="0" bIns="0" rtlCol="0"/>
          <a:lstStyle/>
          <a:p>
            <a:endParaRPr/>
          </a:p>
        </p:txBody>
      </p:sp>
      <p:sp>
        <p:nvSpPr>
          <p:cNvPr id="301" name="object 301"/>
          <p:cNvSpPr/>
          <p:nvPr/>
        </p:nvSpPr>
        <p:spPr>
          <a:xfrm>
            <a:off x="3020821" y="1731223"/>
            <a:ext cx="0" cy="97155"/>
          </a:xfrm>
          <a:custGeom>
            <a:avLst/>
            <a:gdLst/>
            <a:ahLst/>
            <a:cxnLst/>
            <a:rect l="l" t="t" r="r" b="b"/>
            <a:pathLst>
              <a:path h="97155">
                <a:moveTo>
                  <a:pt x="0" y="0"/>
                </a:moveTo>
                <a:lnTo>
                  <a:pt x="0" y="96773"/>
                </a:lnTo>
              </a:path>
            </a:pathLst>
          </a:custGeom>
          <a:ln w="3175">
            <a:solidFill>
              <a:srgbClr val="000000"/>
            </a:solidFill>
          </a:ln>
        </p:spPr>
        <p:txBody>
          <a:bodyPr wrap="square" lIns="0" tIns="0" rIns="0" bIns="0" rtlCol="0"/>
          <a:lstStyle/>
          <a:p>
            <a:endParaRPr/>
          </a:p>
        </p:txBody>
      </p:sp>
      <p:sp>
        <p:nvSpPr>
          <p:cNvPr id="302" name="object 302"/>
          <p:cNvSpPr/>
          <p:nvPr/>
        </p:nvSpPr>
        <p:spPr>
          <a:xfrm>
            <a:off x="3020821" y="1924009"/>
            <a:ext cx="0" cy="97155"/>
          </a:xfrm>
          <a:custGeom>
            <a:avLst/>
            <a:gdLst/>
            <a:ahLst/>
            <a:cxnLst/>
            <a:rect l="l" t="t" r="r" b="b"/>
            <a:pathLst>
              <a:path h="97155">
                <a:moveTo>
                  <a:pt x="0" y="0"/>
                </a:moveTo>
                <a:lnTo>
                  <a:pt x="0" y="96774"/>
                </a:lnTo>
              </a:path>
            </a:pathLst>
          </a:custGeom>
          <a:ln w="3175">
            <a:solidFill>
              <a:srgbClr val="000000"/>
            </a:solidFill>
          </a:ln>
        </p:spPr>
        <p:txBody>
          <a:bodyPr wrap="square" lIns="0" tIns="0" rIns="0" bIns="0" rtlCol="0"/>
          <a:lstStyle/>
          <a:p>
            <a:endParaRPr/>
          </a:p>
        </p:txBody>
      </p:sp>
      <p:sp>
        <p:nvSpPr>
          <p:cNvPr id="303" name="object 303"/>
          <p:cNvSpPr/>
          <p:nvPr/>
        </p:nvSpPr>
        <p:spPr>
          <a:xfrm>
            <a:off x="3218180"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04" name="object 304"/>
          <p:cNvSpPr/>
          <p:nvPr/>
        </p:nvSpPr>
        <p:spPr>
          <a:xfrm>
            <a:off x="3218180"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05" name="object 305"/>
          <p:cNvSpPr/>
          <p:nvPr/>
        </p:nvSpPr>
        <p:spPr>
          <a:xfrm>
            <a:off x="3218180"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06" name="object 306"/>
          <p:cNvSpPr/>
          <p:nvPr/>
        </p:nvSpPr>
        <p:spPr>
          <a:xfrm>
            <a:off x="3279902"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07" name="object 307"/>
          <p:cNvSpPr/>
          <p:nvPr/>
        </p:nvSpPr>
        <p:spPr>
          <a:xfrm>
            <a:off x="3279902"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08" name="object 308"/>
          <p:cNvSpPr/>
          <p:nvPr/>
        </p:nvSpPr>
        <p:spPr>
          <a:xfrm>
            <a:off x="3279902"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09" name="object 309"/>
          <p:cNvSpPr/>
          <p:nvPr/>
        </p:nvSpPr>
        <p:spPr>
          <a:xfrm>
            <a:off x="3341624"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10" name="object 310"/>
          <p:cNvSpPr/>
          <p:nvPr/>
        </p:nvSpPr>
        <p:spPr>
          <a:xfrm>
            <a:off x="3341624"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11" name="object 311"/>
          <p:cNvSpPr/>
          <p:nvPr/>
        </p:nvSpPr>
        <p:spPr>
          <a:xfrm>
            <a:off x="3340862"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12" name="object 312"/>
          <p:cNvSpPr/>
          <p:nvPr/>
        </p:nvSpPr>
        <p:spPr>
          <a:xfrm>
            <a:off x="3402584"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13" name="object 313"/>
          <p:cNvSpPr/>
          <p:nvPr/>
        </p:nvSpPr>
        <p:spPr>
          <a:xfrm>
            <a:off x="3402584"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14" name="object 314"/>
          <p:cNvSpPr/>
          <p:nvPr/>
        </p:nvSpPr>
        <p:spPr>
          <a:xfrm>
            <a:off x="3402584"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15" name="object 315"/>
          <p:cNvSpPr/>
          <p:nvPr/>
        </p:nvSpPr>
        <p:spPr>
          <a:xfrm>
            <a:off x="3463543"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16" name="object 316"/>
          <p:cNvSpPr/>
          <p:nvPr/>
        </p:nvSpPr>
        <p:spPr>
          <a:xfrm>
            <a:off x="3463543"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17" name="object 317"/>
          <p:cNvSpPr/>
          <p:nvPr/>
        </p:nvSpPr>
        <p:spPr>
          <a:xfrm>
            <a:off x="3463543"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18" name="object 318"/>
          <p:cNvSpPr/>
          <p:nvPr/>
        </p:nvSpPr>
        <p:spPr>
          <a:xfrm>
            <a:off x="3525265"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19" name="object 319"/>
          <p:cNvSpPr/>
          <p:nvPr/>
        </p:nvSpPr>
        <p:spPr>
          <a:xfrm>
            <a:off x="3525265"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20" name="object 320"/>
          <p:cNvSpPr/>
          <p:nvPr/>
        </p:nvSpPr>
        <p:spPr>
          <a:xfrm>
            <a:off x="3525265"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21" name="object 321"/>
          <p:cNvSpPr/>
          <p:nvPr/>
        </p:nvSpPr>
        <p:spPr>
          <a:xfrm>
            <a:off x="3586225"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22" name="object 322"/>
          <p:cNvSpPr/>
          <p:nvPr/>
        </p:nvSpPr>
        <p:spPr>
          <a:xfrm>
            <a:off x="3586225"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23" name="object 323"/>
          <p:cNvSpPr/>
          <p:nvPr/>
        </p:nvSpPr>
        <p:spPr>
          <a:xfrm>
            <a:off x="3586225"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24" name="object 324"/>
          <p:cNvSpPr/>
          <p:nvPr/>
        </p:nvSpPr>
        <p:spPr>
          <a:xfrm>
            <a:off x="3647947"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25" name="object 325"/>
          <p:cNvSpPr/>
          <p:nvPr/>
        </p:nvSpPr>
        <p:spPr>
          <a:xfrm>
            <a:off x="3647947"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26" name="object 326"/>
          <p:cNvSpPr/>
          <p:nvPr/>
        </p:nvSpPr>
        <p:spPr>
          <a:xfrm>
            <a:off x="3647947"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27" name="object 327"/>
          <p:cNvSpPr/>
          <p:nvPr/>
        </p:nvSpPr>
        <p:spPr>
          <a:xfrm>
            <a:off x="3708908"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28" name="object 328"/>
          <p:cNvSpPr/>
          <p:nvPr/>
        </p:nvSpPr>
        <p:spPr>
          <a:xfrm>
            <a:off x="3708908"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29" name="object 329"/>
          <p:cNvSpPr/>
          <p:nvPr/>
        </p:nvSpPr>
        <p:spPr>
          <a:xfrm>
            <a:off x="3708908"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30" name="object 330"/>
          <p:cNvSpPr/>
          <p:nvPr/>
        </p:nvSpPr>
        <p:spPr>
          <a:xfrm>
            <a:off x="3770630"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31" name="object 331"/>
          <p:cNvSpPr/>
          <p:nvPr/>
        </p:nvSpPr>
        <p:spPr>
          <a:xfrm>
            <a:off x="3770630"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32" name="object 332"/>
          <p:cNvSpPr/>
          <p:nvPr/>
        </p:nvSpPr>
        <p:spPr>
          <a:xfrm>
            <a:off x="3770630"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33" name="object 333"/>
          <p:cNvSpPr/>
          <p:nvPr/>
        </p:nvSpPr>
        <p:spPr>
          <a:xfrm>
            <a:off x="3831590"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34" name="object 334"/>
          <p:cNvSpPr/>
          <p:nvPr/>
        </p:nvSpPr>
        <p:spPr>
          <a:xfrm>
            <a:off x="3831590"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35" name="object 335"/>
          <p:cNvSpPr/>
          <p:nvPr/>
        </p:nvSpPr>
        <p:spPr>
          <a:xfrm>
            <a:off x="3831590"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36" name="object 336"/>
          <p:cNvSpPr/>
          <p:nvPr/>
        </p:nvSpPr>
        <p:spPr>
          <a:xfrm>
            <a:off x="3893312"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37" name="object 337"/>
          <p:cNvSpPr/>
          <p:nvPr/>
        </p:nvSpPr>
        <p:spPr>
          <a:xfrm>
            <a:off x="3893312"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38" name="object 338"/>
          <p:cNvSpPr/>
          <p:nvPr/>
        </p:nvSpPr>
        <p:spPr>
          <a:xfrm>
            <a:off x="3893312"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39" name="object 339"/>
          <p:cNvSpPr/>
          <p:nvPr/>
        </p:nvSpPr>
        <p:spPr>
          <a:xfrm>
            <a:off x="3954271"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40" name="object 340"/>
          <p:cNvSpPr/>
          <p:nvPr/>
        </p:nvSpPr>
        <p:spPr>
          <a:xfrm>
            <a:off x="3954271"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41" name="object 341"/>
          <p:cNvSpPr/>
          <p:nvPr/>
        </p:nvSpPr>
        <p:spPr>
          <a:xfrm>
            <a:off x="3954271"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42" name="object 342"/>
          <p:cNvSpPr/>
          <p:nvPr/>
        </p:nvSpPr>
        <p:spPr>
          <a:xfrm>
            <a:off x="4015993"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43" name="object 343"/>
          <p:cNvSpPr/>
          <p:nvPr/>
        </p:nvSpPr>
        <p:spPr>
          <a:xfrm>
            <a:off x="4015993"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44" name="object 344"/>
          <p:cNvSpPr/>
          <p:nvPr/>
        </p:nvSpPr>
        <p:spPr>
          <a:xfrm>
            <a:off x="4015993"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45" name="object 345"/>
          <p:cNvSpPr/>
          <p:nvPr/>
        </p:nvSpPr>
        <p:spPr>
          <a:xfrm>
            <a:off x="4076953"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46" name="object 346"/>
          <p:cNvSpPr/>
          <p:nvPr/>
        </p:nvSpPr>
        <p:spPr>
          <a:xfrm>
            <a:off x="4076953"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47" name="object 347"/>
          <p:cNvSpPr/>
          <p:nvPr/>
        </p:nvSpPr>
        <p:spPr>
          <a:xfrm>
            <a:off x="4076953"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48" name="object 348"/>
          <p:cNvSpPr/>
          <p:nvPr/>
        </p:nvSpPr>
        <p:spPr>
          <a:xfrm>
            <a:off x="4138675"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49" name="object 349"/>
          <p:cNvSpPr/>
          <p:nvPr/>
        </p:nvSpPr>
        <p:spPr>
          <a:xfrm>
            <a:off x="4138675"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50" name="object 350"/>
          <p:cNvSpPr/>
          <p:nvPr/>
        </p:nvSpPr>
        <p:spPr>
          <a:xfrm>
            <a:off x="4138675"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51" name="object 351"/>
          <p:cNvSpPr/>
          <p:nvPr/>
        </p:nvSpPr>
        <p:spPr>
          <a:xfrm>
            <a:off x="4199636"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52" name="object 352"/>
          <p:cNvSpPr/>
          <p:nvPr/>
        </p:nvSpPr>
        <p:spPr>
          <a:xfrm>
            <a:off x="4199636"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53" name="object 353"/>
          <p:cNvSpPr/>
          <p:nvPr/>
        </p:nvSpPr>
        <p:spPr>
          <a:xfrm>
            <a:off x="4199636"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54" name="object 354"/>
          <p:cNvSpPr/>
          <p:nvPr/>
        </p:nvSpPr>
        <p:spPr>
          <a:xfrm>
            <a:off x="4260596"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55" name="object 355"/>
          <p:cNvSpPr/>
          <p:nvPr/>
        </p:nvSpPr>
        <p:spPr>
          <a:xfrm>
            <a:off x="4260596"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56" name="object 356"/>
          <p:cNvSpPr/>
          <p:nvPr/>
        </p:nvSpPr>
        <p:spPr>
          <a:xfrm>
            <a:off x="4260596"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57" name="object 357"/>
          <p:cNvSpPr/>
          <p:nvPr/>
        </p:nvSpPr>
        <p:spPr>
          <a:xfrm>
            <a:off x="4322318"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58" name="object 358"/>
          <p:cNvSpPr/>
          <p:nvPr/>
        </p:nvSpPr>
        <p:spPr>
          <a:xfrm>
            <a:off x="4322318"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59" name="object 359"/>
          <p:cNvSpPr/>
          <p:nvPr/>
        </p:nvSpPr>
        <p:spPr>
          <a:xfrm>
            <a:off x="4322318"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60" name="object 360"/>
          <p:cNvSpPr/>
          <p:nvPr/>
        </p:nvSpPr>
        <p:spPr>
          <a:xfrm>
            <a:off x="4383277"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61" name="object 361"/>
          <p:cNvSpPr/>
          <p:nvPr/>
        </p:nvSpPr>
        <p:spPr>
          <a:xfrm>
            <a:off x="4383277"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62" name="object 362"/>
          <p:cNvSpPr/>
          <p:nvPr/>
        </p:nvSpPr>
        <p:spPr>
          <a:xfrm>
            <a:off x="4383277"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63" name="object 363"/>
          <p:cNvSpPr/>
          <p:nvPr/>
        </p:nvSpPr>
        <p:spPr>
          <a:xfrm>
            <a:off x="4445000"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64" name="object 364"/>
          <p:cNvSpPr/>
          <p:nvPr/>
        </p:nvSpPr>
        <p:spPr>
          <a:xfrm>
            <a:off x="4445000"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65" name="object 365"/>
          <p:cNvSpPr/>
          <p:nvPr/>
        </p:nvSpPr>
        <p:spPr>
          <a:xfrm>
            <a:off x="4445000"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66" name="object 366"/>
          <p:cNvSpPr/>
          <p:nvPr/>
        </p:nvSpPr>
        <p:spPr>
          <a:xfrm>
            <a:off x="4505959"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67" name="object 367"/>
          <p:cNvSpPr/>
          <p:nvPr/>
        </p:nvSpPr>
        <p:spPr>
          <a:xfrm>
            <a:off x="4505959"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68" name="object 368"/>
          <p:cNvSpPr/>
          <p:nvPr/>
        </p:nvSpPr>
        <p:spPr>
          <a:xfrm>
            <a:off x="4505959"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69" name="object 369"/>
          <p:cNvSpPr/>
          <p:nvPr/>
        </p:nvSpPr>
        <p:spPr>
          <a:xfrm>
            <a:off x="4567682"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70" name="object 370"/>
          <p:cNvSpPr/>
          <p:nvPr/>
        </p:nvSpPr>
        <p:spPr>
          <a:xfrm>
            <a:off x="4567682"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71" name="object 371"/>
          <p:cNvSpPr/>
          <p:nvPr/>
        </p:nvSpPr>
        <p:spPr>
          <a:xfrm>
            <a:off x="4567682"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72" name="object 372"/>
          <p:cNvSpPr/>
          <p:nvPr/>
        </p:nvSpPr>
        <p:spPr>
          <a:xfrm>
            <a:off x="4628642"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73" name="object 373"/>
          <p:cNvSpPr/>
          <p:nvPr/>
        </p:nvSpPr>
        <p:spPr>
          <a:xfrm>
            <a:off x="4628642"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74" name="object 374"/>
          <p:cNvSpPr/>
          <p:nvPr/>
        </p:nvSpPr>
        <p:spPr>
          <a:xfrm>
            <a:off x="4628642"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75" name="object 375"/>
          <p:cNvSpPr/>
          <p:nvPr/>
        </p:nvSpPr>
        <p:spPr>
          <a:xfrm>
            <a:off x="4690363"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76" name="object 376"/>
          <p:cNvSpPr/>
          <p:nvPr/>
        </p:nvSpPr>
        <p:spPr>
          <a:xfrm>
            <a:off x="4690363"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77" name="object 377"/>
          <p:cNvSpPr/>
          <p:nvPr/>
        </p:nvSpPr>
        <p:spPr>
          <a:xfrm>
            <a:off x="4690363"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78" name="object 378"/>
          <p:cNvSpPr/>
          <p:nvPr/>
        </p:nvSpPr>
        <p:spPr>
          <a:xfrm>
            <a:off x="4751324"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379" name="object 379"/>
          <p:cNvSpPr/>
          <p:nvPr/>
        </p:nvSpPr>
        <p:spPr>
          <a:xfrm>
            <a:off x="4751324"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380" name="object 380"/>
          <p:cNvSpPr/>
          <p:nvPr/>
        </p:nvSpPr>
        <p:spPr>
          <a:xfrm>
            <a:off x="4751324"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381" name="object 381"/>
          <p:cNvSpPr/>
          <p:nvPr/>
        </p:nvSpPr>
        <p:spPr>
          <a:xfrm>
            <a:off x="4813045"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82" name="object 382"/>
          <p:cNvSpPr/>
          <p:nvPr/>
        </p:nvSpPr>
        <p:spPr>
          <a:xfrm>
            <a:off x="4813045"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83" name="object 383"/>
          <p:cNvSpPr/>
          <p:nvPr/>
        </p:nvSpPr>
        <p:spPr>
          <a:xfrm>
            <a:off x="4813045"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384" name="object 384"/>
          <p:cNvSpPr/>
          <p:nvPr/>
        </p:nvSpPr>
        <p:spPr>
          <a:xfrm>
            <a:off x="4874006"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85" name="object 385"/>
          <p:cNvSpPr/>
          <p:nvPr/>
        </p:nvSpPr>
        <p:spPr>
          <a:xfrm>
            <a:off x="4874006"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86" name="object 386"/>
          <p:cNvSpPr/>
          <p:nvPr/>
        </p:nvSpPr>
        <p:spPr>
          <a:xfrm>
            <a:off x="4874006"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87" name="object 387"/>
          <p:cNvSpPr/>
          <p:nvPr/>
        </p:nvSpPr>
        <p:spPr>
          <a:xfrm>
            <a:off x="4935727"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388" name="object 388"/>
          <p:cNvSpPr/>
          <p:nvPr/>
        </p:nvSpPr>
        <p:spPr>
          <a:xfrm>
            <a:off x="4935727"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389" name="object 389"/>
          <p:cNvSpPr/>
          <p:nvPr/>
        </p:nvSpPr>
        <p:spPr>
          <a:xfrm>
            <a:off x="4934965"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90" name="object 390"/>
          <p:cNvSpPr/>
          <p:nvPr/>
        </p:nvSpPr>
        <p:spPr>
          <a:xfrm>
            <a:off x="4996688"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91" name="object 391"/>
          <p:cNvSpPr/>
          <p:nvPr/>
        </p:nvSpPr>
        <p:spPr>
          <a:xfrm>
            <a:off x="4996688"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92" name="object 392"/>
          <p:cNvSpPr/>
          <p:nvPr/>
        </p:nvSpPr>
        <p:spPr>
          <a:xfrm>
            <a:off x="4996688"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93" name="object 393"/>
          <p:cNvSpPr/>
          <p:nvPr/>
        </p:nvSpPr>
        <p:spPr>
          <a:xfrm>
            <a:off x="5057647"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94" name="object 394"/>
          <p:cNvSpPr/>
          <p:nvPr/>
        </p:nvSpPr>
        <p:spPr>
          <a:xfrm>
            <a:off x="5057647"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95" name="object 395"/>
          <p:cNvSpPr/>
          <p:nvPr/>
        </p:nvSpPr>
        <p:spPr>
          <a:xfrm>
            <a:off x="5057647"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96" name="object 396"/>
          <p:cNvSpPr/>
          <p:nvPr/>
        </p:nvSpPr>
        <p:spPr>
          <a:xfrm>
            <a:off x="5119370"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397" name="object 397"/>
          <p:cNvSpPr/>
          <p:nvPr/>
        </p:nvSpPr>
        <p:spPr>
          <a:xfrm>
            <a:off x="5119370"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398" name="object 398"/>
          <p:cNvSpPr/>
          <p:nvPr/>
        </p:nvSpPr>
        <p:spPr>
          <a:xfrm>
            <a:off x="5119370"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399" name="object 399"/>
          <p:cNvSpPr/>
          <p:nvPr/>
        </p:nvSpPr>
        <p:spPr>
          <a:xfrm>
            <a:off x="5180330"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00" name="object 400"/>
          <p:cNvSpPr/>
          <p:nvPr/>
        </p:nvSpPr>
        <p:spPr>
          <a:xfrm>
            <a:off x="5180330"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01" name="object 401"/>
          <p:cNvSpPr/>
          <p:nvPr/>
        </p:nvSpPr>
        <p:spPr>
          <a:xfrm>
            <a:off x="5180330"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02" name="object 402"/>
          <p:cNvSpPr/>
          <p:nvPr/>
        </p:nvSpPr>
        <p:spPr>
          <a:xfrm>
            <a:off x="5242051"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03" name="object 403"/>
          <p:cNvSpPr/>
          <p:nvPr/>
        </p:nvSpPr>
        <p:spPr>
          <a:xfrm>
            <a:off x="5242051"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04" name="object 404"/>
          <p:cNvSpPr/>
          <p:nvPr/>
        </p:nvSpPr>
        <p:spPr>
          <a:xfrm>
            <a:off x="5242051"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05" name="object 405"/>
          <p:cNvSpPr/>
          <p:nvPr/>
        </p:nvSpPr>
        <p:spPr>
          <a:xfrm>
            <a:off x="5303012"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406" name="object 406"/>
          <p:cNvSpPr/>
          <p:nvPr/>
        </p:nvSpPr>
        <p:spPr>
          <a:xfrm>
            <a:off x="5303012"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407" name="object 407"/>
          <p:cNvSpPr/>
          <p:nvPr/>
        </p:nvSpPr>
        <p:spPr>
          <a:xfrm>
            <a:off x="5303012"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408" name="object 408"/>
          <p:cNvSpPr/>
          <p:nvPr/>
        </p:nvSpPr>
        <p:spPr>
          <a:xfrm>
            <a:off x="5364733"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09" name="object 409"/>
          <p:cNvSpPr/>
          <p:nvPr/>
        </p:nvSpPr>
        <p:spPr>
          <a:xfrm>
            <a:off x="5364733"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10" name="object 410"/>
          <p:cNvSpPr/>
          <p:nvPr/>
        </p:nvSpPr>
        <p:spPr>
          <a:xfrm>
            <a:off x="5364733"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11" name="object 411"/>
          <p:cNvSpPr/>
          <p:nvPr/>
        </p:nvSpPr>
        <p:spPr>
          <a:xfrm>
            <a:off x="5425694"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12" name="object 412"/>
          <p:cNvSpPr/>
          <p:nvPr/>
        </p:nvSpPr>
        <p:spPr>
          <a:xfrm>
            <a:off x="5425694"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13" name="object 413"/>
          <p:cNvSpPr/>
          <p:nvPr/>
        </p:nvSpPr>
        <p:spPr>
          <a:xfrm>
            <a:off x="5425694"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14" name="object 414"/>
          <p:cNvSpPr/>
          <p:nvPr/>
        </p:nvSpPr>
        <p:spPr>
          <a:xfrm>
            <a:off x="5487415"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15" name="object 415"/>
          <p:cNvSpPr/>
          <p:nvPr/>
        </p:nvSpPr>
        <p:spPr>
          <a:xfrm>
            <a:off x="5487415"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16" name="object 416"/>
          <p:cNvSpPr/>
          <p:nvPr/>
        </p:nvSpPr>
        <p:spPr>
          <a:xfrm>
            <a:off x="5487415"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17" name="object 417"/>
          <p:cNvSpPr/>
          <p:nvPr/>
        </p:nvSpPr>
        <p:spPr>
          <a:xfrm>
            <a:off x="5548376"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18" name="object 418"/>
          <p:cNvSpPr/>
          <p:nvPr/>
        </p:nvSpPr>
        <p:spPr>
          <a:xfrm>
            <a:off x="5548376"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19" name="object 419"/>
          <p:cNvSpPr/>
          <p:nvPr/>
        </p:nvSpPr>
        <p:spPr>
          <a:xfrm>
            <a:off x="5548376"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20" name="object 420"/>
          <p:cNvSpPr/>
          <p:nvPr/>
        </p:nvSpPr>
        <p:spPr>
          <a:xfrm>
            <a:off x="5610097"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21" name="object 421"/>
          <p:cNvSpPr/>
          <p:nvPr/>
        </p:nvSpPr>
        <p:spPr>
          <a:xfrm>
            <a:off x="5610097"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22" name="object 422"/>
          <p:cNvSpPr/>
          <p:nvPr/>
        </p:nvSpPr>
        <p:spPr>
          <a:xfrm>
            <a:off x="5610097"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23" name="object 423"/>
          <p:cNvSpPr/>
          <p:nvPr/>
        </p:nvSpPr>
        <p:spPr>
          <a:xfrm>
            <a:off x="5671057"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24" name="object 424"/>
          <p:cNvSpPr/>
          <p:nvPr/>
        </p:nvSpPr>
        <p:spPr>
          <a:xfrm>
            <a:off x="5671057"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25" name="object 425"/>
          <p:cNvSpPr/>
          <p:nvPr/>
        </p:nvSpPr>
        <p:spPr>
          <a:xfrm>
            <a:off x="5671057"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26" name="object 426"/>
          <p:cNvSpPr/>
          <p:nvPr/>
        </p:nvSpPr>
        <p:spPr>
          <a:xfrm>
            <a:off x="5732780"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27" name="object 427"/>
          <p:cNvSpPr/>
          <p:nvPr/>
        </p:nvSpPr>
        <p:spPr>
          <a:xfrm>
            <a:off x="5732780"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28" name="object 428"/>
          <p:cNvSpPr/>
          <p:nvPr/>
        </p:nvSpPr>
        <p:spPr>
          <a:xfrm>
            <a:off x="5732780"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29" name="object 429"/>
          <p:cNvSpPr/>
          <p:nvPr/>
        </p:nvSpPr>
        <p:spPr>
          <a:xfrm>
            <a:off x="5793739"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30" name="object 430"/>
          <p:cNvSpPr/>
          <p:nvPr/>
        </p:nvSpPr>
        <p:spPr>
          <a:xfrm>
            <a:off x="5793739"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31" name="object 431"/>
          <p:cNvSpPr/>
          <p:nvPr/>
        </p:nvSpPr>
        <p:spPr>
          <a:xfrm>
            <a:off x="5793739"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32" name="object 432"/>
          <p:cNvSpPr/>
          <p:nvPr/>
        </p:nvSpPr>
        <p:spPr>
          <a:xfrm>
            <a:off x="5855462" y="1630638"/>
            <a:ext cx="40640" cy="6985"/>
          </a:xfrm>
          <a:custGeom>
            <a:avLst/>
            <a:gdLst/>
            <a:ahLst/>
            <a:cxnLst/>
            <a:rect l="l" t="t" r="r" b="b"/>
            <a:pathLst>
              <a:path w="40639" h="6984">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433" name="object 433"/>
          <p:cNvSpPr/>
          <p:nvPr/>
        </p:nvSpPr>
        <p:spPr>
          <a:xfrm>
            <a:off x="5855462" y="1630638"/>
            <a:ext cx="40640" cy="6985"/>
          </a:xfrm>
          <a:custGeom>
            <a:avLst/>
            <a:gdLst/>
            <a:ahLst/>
            <a:cxnLst/>
            <a:rect l="l" t="t" r="r" b="b"/>
            <a:pathLst>
              <a:path w="40639" h="6984">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434" name="object 434"/>
          <p:cNvSpPr/>
          <p:nvPr/>
        </p:nvSpPr>
        <p:spPr>
          <a:xfrm>
            <a:off x="5855462" y="1630638"/>
            <a:ext cx="40640" cy="6985"/>
          </a:xfrm>
          <a:custGeom>
            <a:avLst/>
            <a:gdLst/>
            <a:ahLst/>
            <a:cxnLst/>
            <a:rect l="l" t="t" r="r" b="b"/>
            <a:pathLst>
              <a:path w="40639" h="6984">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435" name="object 435"/>
          <p:cNvSpPr/>
          <p:nvPr/>
        </p:nvSpPr>
        <p:spPr>
          <a:xfrm>
            <a:off x="5916421"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36" name="object 436"/>
          <p:cNvSpPr/>
          <p:nvPr/>
        </p:nvSpPr>
        <p:spPr>
          <a:xfrm>
            <a:off x="5916421"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37" name="object 437"/>
          <p:cNvSpPr/>
          <p:nvPr/>
        </p:nvSpPr>
        <p:spPr>
          <a:xfrm>
            <a:off x="5916421"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38" name="object 438"/>
          <p:cNvSpPr/>
          <p:nvPr/>
        </p:nvSpPr>
        <p:spPr>
          <a:xfrm>
            <a:off x="5978144"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39" name="object 439"/>
          <p:cNvSpPr/>
          <p:nvPr/>
        </p:nvSpPr>
        <p:spPr>
          <a:xfrm>
            <a:off x="5978144"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40" name="object 440"/>
          <p:cNvSpPr/>
          <p:nvPr/>
        </p:nvSpPr>
        <p:spPr>
          <a:xfrm>
            <a:off x="5978144"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41" name="object 441"/>
          <p:cNvSpPr/>
          <p:nvPr/>
        </p:nvSpPr>
        <p:spPr>
          <a:xfrm>
            <a:off x="6039103"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42" name="object 442"/>
          <p:cNvSpPr/>
          <p:nvPr/>
        </p:nvSpPr>
        <p:spPr>
          <a:xfrm>
            <a:off x="6039103"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43" name="object 443"/>
          <p:cNvSpPr/>
          <p:nvPr/>
        </p:nvSpPr>
        <p:spPr>
          <a:xfrm>
            <a:off x="6039103"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44" name="object 444"/>
          <p:cNvSpPr/>
          <p:nvPr/>
        </p:nvSpPr>
        <p:spPr>
          <a:xfrm>
            <a:off x="6100063"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45" name="object 445"/>
          <p:cNvSpPr/>
          <p:nvPr/>
        </p:nvSpPr>
        <p:spPr>
          <a:xfrm>
            <a:off x="6100063"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46" name="object 446"/>
          <p:cNvSpPr/>
          <p:nvPr/>
        </p:nvSpPr>
        <p:spPr>
          <a:xfrm>
            <a:off x="6100063"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47" name="object 447"/>
          <p:cNvSpPr/>
          <p:nvPr/>
        </p:nvSpPr>
        <p:spPr>
          <a:xfrm>
            <a:off x="6161786" y="1630638"/>
            <a:ext cx="40640" cy="6985"/>
          </a:xfrm>
          <a:custGeom>
            <a:avLst/>
            <a:gdLst/>
            <a:ahLst/>
            <a:cxnLst/>
            <a:rect l="l" t="t" r="r" b="b"/>
            <a:pathLst>
              <a:path w="40639" h="6984">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448" name="object 448"/>
          <p:cNvSpPr/>
          <p:nvPr/>
        </p:nvSpPr>
        <p:spPr>
          <a:xfrm>
            <a:off x="6161786" y="1630638"/>
            <a:ext cx="40640" cy="6985"/>
          </a:xfrm>
          <a:custGeom>
            <a:avLst/>
            <a:gdLst/>
            <a:ahLst/>
            <a:cxnLst/>
            <a:rect l="l" t="t" r="r" b="b"/>
            <a:pathLst>
              <a:path w="40639" h="6984">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449" name="object 449"/>
          <p:cNvSpPr/>
          <p:nvPr/>
        </p:nvSpPr>
        <p:spPr>
          <a:xfrm>
            <a:off x="6161786" y="1630638"/>
            <a:ext cx="40640" cy="6985"/>
          </a:xfrm>
          <a:custGeom>
            <a:avLst/>
            <a:gdLst/>
            <a:ahLst/>
            <a:cxnLst/>
            <a:rect l="l" t="t" r="r" b="b"/>
            <a:pathLst>
              <a:path w="40639" h="6984">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450" name="object 450"/>
          <p:cNvSpPr/>
          <p:nvPr/>
        </p:nvSpPr>
        <p:spPr>
          <a:xfrm>
            <a:off x="6222745"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51" name="object 451"/>
          <p:cNvSpPr/>
          <p:nvPr/>
        </p:nvSpPr>
        <p:spPr>
          <a:xfrm>
            <a:off x="6222745"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52" name="object 452"/>
          <p:cNvSpPr/>
          <p:nvPr/>
        </p:nvSpPr>
        <p:spPr>
          <a:xfrm>
            <a:off x="6222745"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53" name="object 453"/>
          <p:cNvSpPr/>
          <p:nvPr/>
        </p:nvSpPr>
        <p:spPr>
          <a:xfrm>
            <a:off x="6284468"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54" name="object 454"/>
          <p:cNvSpPr/>
          <p:nvPr/>
        </p:nvSpPr>
        <p:spPr>
          <a:xfrm>
            <a:off x="6284468"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55" name="object 455"/>
          <p:cNvSpPr/>
          <p:nvPr/>
        </p:nvSpPr>
        <p:spPr>
          <a:xfrm>
            <a:off x="6284468"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56" name="object 456"/>
          <p:cNvSpPr/>
          <p:nvPr/>
        </p:nvSpPr>
        <p:spPr>
          <a:xfrm>
            <a:off x="6345427"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57" name="object 457"/>
          <p:cNvSpPr/>
          <p:nvPr/>
        </p:nvSpPr>
        <p:spPr>
          <a:xfrm>
            <a:off x="6345427"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58" name="object 458"/>
          <p:cNvSpPr/>
          <p:nvPr/>
        </p:nvSpPr>
        <p:spPr>
          <a:xfrm>
            <a:off x="6345427"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59" name="object 459"/>
          <p:cNvSpPr/>
          <p:nvPr/>
        </p:nvSpPr>
        <p:spPr>
          <a:xfrm>
            <a:off x="6407150"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60" name="object 460"/>
          <p:cNvSpPr/>
          <p:nvPr/>
        </p:nvSpPr>
        <p:spPr>
          <a:xfrm>
            <a:off x="6407150"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61" name="object 461"/>
          <p:cNvSpPr/>
          <p:nvPr/>
        </p:nvSpPr>
        <p:spPr>
          <a:xfrm>
            <a:off x="6407150"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62" name="object 462"/>
          <p:cNvSpPr/>
          <p:nvPr/>
        </p:nvSpPr>
        <p:spPr>
          <a:xfrm>
            <a:off x="6468109"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63" name="object 463"/>
          <p:cNvSpPr/>
          <p:nvPr/>
        </p:nvSpPr>
        <p:spPr>
          <a:xfrm>
            <a:off x="6468109"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64" name="object 464"/>
          <p:cNvSpPr/>
          <p:nvPr/>
        </p:nvSpPr>
        <p:spPr>
          <a:xfrm>
            <a:off x="6468109"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65" name="object 465"/>
          <p:cNvSpPr/>
          <p:nvPr/>
        </p:nvSpPr>
        <p:spPr>
          <a:xfrm>
            <a:off x="6529832"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66" name="object 466"/>
          <p:cNvSpPr/>
          <p:nvPr/>
        </p:nvSpPr>
        <p:spPr>
          <a:xfrm>
            <a:off x="6529832"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67" name="object 467"/>
          <p:cNvSpPr/>
          <p:nvPr/>
        </p:nvSpPr>
        <p:spPr>
          <a:xfrm>
            <a:off x="6529832"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68" name="object 468"/>
          <p:cNvSpPr/>
          <p:nvPr/>
        </p:nvSpPr>
        <p:spPr>
          <a:xfrm>
            <a:off x="6590792" y="1630638"/>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469" name="object 469"/>
          <p:cNvSpPr/>
          <p:nvPr/>
        </p:nvSpPr>
        <p:spPr>
          <a:xfrm>
            <a:off x="6590792" y="1630638"/>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470" name="object 470"/>
          <p:cNvSpPr/>
          <p:nvPr/>
        </p:nvSpPr>
        <p:spPr>
          <a:xfrm>
            <a:off x="6590792" y="1630638"/>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471" name="object 471"/>
          <p:cNvSpPr/>
          <p:nvPr/>
        </p:nvSpPr>
        <p:spPr>
          <a:xfrm>
            <a:off x="6652513" y="1630638"/>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472" name="object 472"/>
          <p:cNvSpPr/>
          <p:nvPr/>
        </p:nvSpPr>
        <p:spPr>
          <a:xfrm>
            <a:off x="6652513" y="1630638"/>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473" name="object 473"/>
          <p:cNvSpPr/>
          <p:nvPr/>
        </p:nvSpPr>
        <p:spPr>
          <a:xfrm>
            <a:off x="6652513" y="1630638"/>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474" name="object 474"/>
          <p:cNvSpPr/>
          <p:nvPr/>
        </p:nvSpPr>
        <p:spPr>
          <a:xfrm>
            <a:off x="6713474" y="1630638"/>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475" name="object 475"/>
          <p:cNvSpPr/>
          <p:nvPr/>
        </p:nvSpPr>
        <p:spPr>
          <a:xfrm>
            <a:off x="6713474" y="1630638"/>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476" name="object 476"/>
          <p:cNvSpPr/>
          <p:nvPr/>
        </p:nvSpPr>
        <p:spPr>
          <a:xfrm>
            <a:off x="6713474" y="1630638"/>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477" name="object 477"/>
          <p:cNvSpPr/>
          <p:nvPr/>
        </p:nvSpPr>
        <p:spPr>
          <a:xfrm>
            <a:off x="6754621" y="1630638"/>
            <a:ext cx="0" cy="6985"/>
          </a:xfrm>
          <a:custGeom>
            <a:avLst/>
            <a:gdLst/>
            <a:ahLst/>
            <a:cxnLst/>
            <a:rect l="l" t="t" r="r" b="b"/>
            <a:pathLst>
              <a:path h="6984">
                <a:moveTo>
                  <a:pt x="0" y="0"/>
                </a:moveTo>
                <a:lnTo>
                  <a:pt x="0" y="6857"/>
                </a:lnTo>
              </a:path>
            </a:pathLst>
          </a:custGeom>
          <a:ln w="3175">
            <a:solidFill>
              <a:srgbClr val="000000"/>
            </a:solidFill>
          </a:ln>
        </p:spPr>
        <p:txBody>
          <a:bodyPr wrap="square" lIns="0" tIns="0" rIns="0" bIns="0" rtlCol="0"/>
          <a:lstStyle/>
          <a:p>
            <a:endParaRPr/>
          </a:p>
        </p:txBody>
      </p:sp>
      <p:sp>
        <p:nvSpPr>
          <p:cNvPr id="478" name="object 478"/>
          <p:cNvSpPr/>
          <p:nvPr/>
        </p:nvSpPr>
        <p:spPr>
          <a:xfrm>
            <a:off x="6754621" y="1630257"/>
            <a:ext cx="0" cy="47625"/>
          </a:xfrm>
          <a:custGeom>
            <a:avLst/>
            <a:gdLst/>
            <a:ahLst/>
            <a:cxnLst/>
            <a:rect l="l" t="t" r="r" b="b"/>
            <a:pathLst>
              <a:path h="47625">
                <a:moveTo>
                  <a:pt x="0" y="0"/>
                </a:moveTo>
                <a:lnTo>
                  <a:pt x="0" y="47243"/>
                </a:lnTo>
              </a:path>
            </a:pathLst>
          </a:custGeom>
          <a:ln w="6857">
            <a:solidFill>
              <a:srgbClr val="000000"/>
            </a:solidFill>
          </a:ln>
        </p:spPr>
        <p:txBody>
          <a:bodyPr wrap="square" lIns="0" tIns="0" rIns="0" bIns="0" rtlCol="0"/>
          <a:lstStyle/>
          <a:p>
            <a:endParaRPr/>
          </a:p>
        </p:txBody>
      </p:sp>
      <p:sp>
        <p:nvSpPr>
          <p:cNvPr id="479" name="object 479"/>
          <p:cNvSpPr/>
          <p:nvPr/>
        </p:nvSpPr>
        <p:spPr>
          <a:xfrm>
            <a:off x="6754621" y="1696551"/>
            <a:ext cx="0" cy="41910"/>
          </a:xfrm>
          <a:custGeom>
            <a:avLst/>
            <a:gdLst/>
            <a:ahLst/>
            <a:cxnLst/>
            <a:rect l="l" t="t" r="r" b="b"/>
            <a:pathLst>
              <a:path h="41909">
                <a:moveTo>
                  <a:pt x="0" y="0"/>
                </a:moveTo>
                <a:lnTo>
                  <a:pt x="0" y="41909"/>
                </a:lnTo>
              </a:path>
            </a:pathLst>
          </a:custGeom>
          <a:ln w="6857">
            <a:solidFill>
              <a:srgbClr val="000000"/>
            </a:solidFill>
          </a:ln>
        </p:spPr>
        <p:txBody>
          <a:bodyPr wrap="square" lIns="0" tIns="0" rIns="0" bIns="0" rtlCol="0"/>
          <a:lstStyle/>
          <a:p>
            <a:endParaRPr/>
          </a:p>
        </p:txBody>
      </p:sp>
      <p:sp>
        <p:nvSpPr>
          <p:cNvPr id="480" name="object 480"/>
          <p:cNvSpPr/>
          <p:nvPr/>
        </p:nvSpPr>
        <p:spPr>
          <a:xfrm>
            <a:off x="6754621" y="1758273"/>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81" name="object 481"/>
          <p:cNvSpPr/>
          <p:nvPr/>
        </p:nvSpPr>
        <p:spPr>
          <a:xfrm>
            <a:off x="6754621" y="1819234"/>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482" name="object 482"/>
          <p:cNvSpPr/>
          <p:nvPr/>
        </p:nvSpPr>
        <p:spPr>
          <a:xfrm>
            <a:off x="6754621" y="1880193"/>
            <a:ext cx="0" cy="41910"/>
          </a:xfrm>
          <a:custGeom>
            <a:avLst/>
            <a:gdLst/>
            <a:ahLst/>
            <a:cxnLst/>
            <a:rect l="l" t="t" r="r" b="b"/>
            <a:pathLst>
              <a:path h="41909">
                <a:moveTo>
                  <a:pt x="0" y="0"/>
                </a:moveTo>
                <a:lnTo>
                  <a:pt x="0" y="41909"/>
                </a:lnTo>
              </a:path>
            </a:pathLst>
          </a:custGeom>
          <a:ln w="6857">
            <a:solidFill>
              <a:srgbClr val="000000"/>
            </a:solidFill>
          </a:ln>
        </p:spPr>
        <p:txBody>
          <a:bodyPr wrap="square" lIns="0" tIns="0" rIns="0" bIns="0" rtlCol="0"/>
          <a:lstStyle/>
          <a:p>
            <a:endParaRPr/>
          </a:p>
        </p:txBody>
      </p:sp>
      <p:sp>
        <p:nvSpPr>
          <p:cNvPr id="483" name="object 483"/>
          <p:cNvSpPr/>
          <p:nvPr/>
        </p:nvSpPr>
        <p:spPr>
          <a:xfrm>
            <a:off x="6754621" y="1941154"/>
            <a:ext cx="0" cy="41910"/>
          </a:xfrm>
          <a:custGeom>
            <a:avLst/>
            <a:gdLst/>
            <a:ahLst/>
            <a:cxnLst/>
            <a:rect l="l" t="t" r="r" b="b"/>
            <a:pathLst>
              <a:path h="41909">
                <a:moveTo>
                  <a:pt x="0" y="0"/>
                </a:moveTo>
                <a:lnTo>
                  <a:pt x="0" y="41909"/>
                </a:lnTo>
              </a:path>
            </a:pathLst>
          </a:custGeom>
          <a:ln w="6857">
            <a:solidFill>
              <a:srgbClr val="000000"/>
            </a:solidFill>
          </a:ln>
        </p:spPr>
        <p:txBody>
          <a:bodyPr wrap="square" lIns="0" tIns="0" rIns="0" bIns="0" rtlCol="0"/>
          <a:lstStyle/>
          <a:p>
            <a:endParaRPr/>
          </a:p>
        </p:txBody>
      </p:sp>
      <p:sp>
        <p:nvSpPr>
          <p:cNvPr id="484" name="object 484"/>
          <p:cNvSpPr/>
          <p:nvPr/>
        </p:nvSpPr>
        <p:spPr>
          <a:xfrm>
            <a:off x="6754621" y="2002876"/>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85" name="object 485"/>
          <p:cNvSpPr/>
          <p:nvPr/>
        </p:nvSpPr>
        <p:spPr>
          <a:xfrm>
            <a:off x="6754621" y="2063835"/>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486" name="object 486"/>
          <p:cNvSpPr/>
          <p:nvPr/>
        </p:nvSpPr>
        <p:spPr>
          <a:xfrm>
            <a:off x="6754621" y="2124796"/>
            <a:ext cx="0" cy="41910"/>
          </a:xfrm>
          <a:custGeom>
            <a:avLst/>
            <a:gdLst/>
            <a:ahLst/>
            <a:cxnLst/>
            <a:rect l="l" t="t" r="r" b="b"/>
            <a:pathLst>
              <a:path h="41909">
                <a:moveTo>
                  <a:pt x="0" y="0"/>
                </a:moveTo>
                <a:lnTo>
                  <a:pt x="0" y="41909"/>
                </a:lnTo>
              </a:path>
            </a:pathLst>
          </a:custGeom>
          <a:ln w="6857">
            <a:solidFill>
              <a:srgbClr val="000000"/>
            </a:solidFill>
          </a:ln>
        </p:spPr>
        <p:txBody>
          <a:bodyPr wrap="square" lIns="0" tIns="0" rIns="0" bIns="0" rtlCol="0"/>
          <a:lstStyle/>
          <a:p>
            <a:endParaRPr/>
          </a:p>
        </p:txBody>
      </p:sp>
      <p:sp>
        <p:nvSpPr>
          <p:cNvPr id="487" name="object 487"/>
          <p:cNvSpPr/>
          <p:nvPr/>
        </p:nvSpPr>
        <p:spPr>
          <a:xfrm>
            <a:off x="6754621" y="2185756"/>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488" name="object 488"/>
          <p:cNvSpPr/>
          <p:nvPr/>
        </p:nvSpPr>
        <p:spPr>
          <a:xfrm>
            <a:off x="6754621" y="2247477"/>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89" name="object 489"/>
          <p:cNvSpPr/>
          <p:nvPr/>
        </p:nvSpPr>
        <p:spPr>
          <a:xfrm>
            <a:off x="6754621" y="2308437"/>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490" name="object 490"/>
          <p:cNvSpPr/>
          <p:nvPr/>
        </p:nvSpPr>
        <p:spPr>
          <a:xfrm>
            <a:off x="6754621" y="2369398"/>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491" name="object 491"/>
          <p:cNvSpPr/>
          <p:nvPr/>
        </p:nvSpPr>
        <p:spPr>
          <a:xfrm>
            <a:off x="6754621" y="2430358"/>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492" name="object 492"/>
          <p:cNvSpPr/>
          <p:nvPr/>
        </p:nvSpPr>
        <p:spPr>
          <a:xfrm>
            <a:off x="6754621" y="2492080"/>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93" name="object 493"/>
          <p:cNvSpPr/>
          <p:nvPr/>
        </p:nvSpPr>
        <p:spPr>
          <a:xfrm>
            <a:off x="6754621" y="2553039"/>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494" name="object 494"/>
          <p:cNvSpPr/>
          <p:nvPr/>
        </p:nvSpPr>
        <p:spPr>
          <a:xfrm>
            <a:off x="6754621" y="2613999"/>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95" name="object 495"/>
          <p:cNvSpPr/>
          <p:nvPr/>
        </p:nvSpPr>
        <p:spPr>
          <a:xfrm>
            <a:off x="6754621" y="2674960"/>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496" name="object 496"/>
          <p:cNvSpPr/>
          <p:nvPr/>
        </p:nvSpPr>
        <p:spPr>
          <a:xfrm>
            <a:off x="6754621" y="2735920"/>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497" name="object 497"/>
          <p:cNvSpPr/>
          <p:nvPr/>
        </p:nvSpPr>
        <p:spPr>
          <a:xfrm>
            <a:off x="6754621" y="2797642"/>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98" name="object 498"/>
          <p:cNvSpPr/>
          <p:nvPr/>
        </p:nvSpPr>
        <p:spPr>
          <a:xfrm>
            <a:off x="6754621" y="2858602"/>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499" name="object 499"/>
          <p:cNvSpPr/>
          <p:nvPr/>
        </p:nvSpPr>
        <p:spPr>
          <a:xfrm>
            <a:off x="6754621" y="2919561"/>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00" name="object 500"/>
          <p:cNvSpPr/>
          <p:nvPr/>
        </p:nvSpPr>
        <p:spPr>
          <a:xfrm>
            <a:off x="6754621" y="2980521"/>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01" name="object 501"/>
          <p:cNvSpPr/>
          <p:nvPr/>
        </p:nvSpPr>
        <p:spPr>
          <a:xfrm>
            <a:off x="6754621" y="3042243"/>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502" name="object 502"/>
          <p:cNvSpPr/>
          <p:nvPr/>
        </p:nvSpPr>
        <p:spPr>
          <a:xfrm>
            <a:off x="6754621" y="3103204"/>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503" name="object 503"/>
          <p:cNvSpPr/>
          <p:nvPr/>
        </p:nvSpPr>
        <p:spPr>
          <a:xfrm>
            <a:off x="6754621" y="3164164"/>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04" name="object 504"/>
          <p:cNvSpPr/>
          <p:nvPr/>
        </p:nvSpPr>
        <p:spPr>
          <a:xfrm>
            <a:off x="6754621" y="3225124"/>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05" name="object 505"/>
          <p:cNvSpPr/>
          <p:nvPr/>
        </p:nvSpPr>
        <p:spPr>
          <a:xfrm>
            <a:off x="6754621" y="3286845"/>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506" name="object 506"/>
          <p:cNvSpPr/>
          <p:nvPr/>
        </p:nvSpPr>
        <p:spPr>
          <a:xfrm>
            <a:off x="6754621" y="3347805"/>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507" name="object 507"/>
          <p:cNvSpPr/>
          <p:nvPr/>
        </p:nvSpPr>
        <p:spPr>
          <a:xfrm>
            <a:off x="6754621" y="3408765"/>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508" name="object 508"/>
          <p:cNvSpPr/>
          <p:nvPr/>
        </p:nvSpPr>
        <p:spPr>
          <a:xfrm>
            <a:off x="6754621" y="3469726"/>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09" name="object 509"/>
          <p:cNvSpPr/>
          <p:nvPr/>
        </p:nvSpPr>
        <p:spPr>
          <a:xfrm>
            <a:off x="6754621" y="3531448"/>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510" name="object 510"/>
          <p:cNvSpPr/>
          <p:nvPr/>
        </p:nvSpPr>
        <p:spPr>
          <a:xfrm>
            <a:off x="6754621" y="3592408"/>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511" name="object 511"/>
          <p:cNvSpPr/>
          <p:nvPr/>
        </p:nvSpPr>
        <p:spPr>
          <a:xfrm>
            <a:off x="6754621" y="3653367"/>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512" name="object 512"/>
          <p:cNvSpPr/>
          <p:nvPr/>
        </p:nvSpPr>
        <p:spPr>
          <a:xfrm>
            <a:off x="6754621" y="3714327"/>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13" name="object 513"/>
          <p:cNvSpPr/>
          <p:nvPr/>
        </p:nvSpPr>
        <p:spPr>
          <a:xfrm>
            <a:off x="6754621" y="3775287"/>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514" name="object 514"/>
          <p:cNvSpPr/>
          <p:nvPr/>
        </p:nvSpPr>
        <p:spPr>
          <a:xfrm>
            <a:off x="6754621" y="3837010"/>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515" name="object 515"/>
          <p:cNvSpPr/>
          <p:nvPr/>
        </p:nvSpPr>
        <p:spPr>
          <a:xfrm>
            <a:off x="6754621" y="3897969"/>
            <a:ext cx="0" cy="47625"/>
          </a:xfrm>
          <a:custGeom>
            <a:avLst/>
            <a:gdLst/>
            <a:ahLst/>
            <a:cxnLst/>
            <a:rect l="l" t="t" r="r" b="b"/>
            <a:pathLst>
              <a:path h="47625">
                <a:moveTo>
                  <a:pt x="0" y="0"/>
                </a:moveTo>
                <a:lnTo>
                  <a:pt x="0" y="47243"/>
                </a:lnTo>
              </a:path>
            </a:pathLst>
          </a:custGeom>
          <a:ln w="6857">
            <a:solidFill>
              <a:srgbClr val="000000"/>
            </a:solidFill>
          </a:ln>
        </p:spPr>
        <p:txBody>
          <a:bodyPr wrap="square" lIns="0" tIns="0" rIns="0" bIns="0" rtlCol="0"/>
          <a:lstStyle/>
          <a:p>
            <a:endParaRPr/>
          </a:p>
        </p:txBody>
      </p:sp>
      <p:sp>
        <p:nvSpPr>
          <p:cNvPr id="516" name="object 516"/>
          <p:cNvSpPr/>
          <p:nvPr/>
        </p:nvSpPr>
        <p:spPr>
          <a:xfrm>
            <a:off x="3218180" y="1824948"/>
            <a:ext cx="50800" cy="6350"/>
          </a:xfrm>
          <a:custGeom>
            <a:avLst/>
            <a:gdLst/>
            <a:ahLst/>
            <a:cxnLst/>
            <a:rect l="l" t="t" r="r" b="b"/>
            <a:pathLst>
              <a:path w="50800" h="6350">
                <a:moveTo>
                  <a:pt x="50292" y="0"/>
                </a:moveTo>
                <a:lnTo>
                  <a:pt x="0" y="0"/>
                </a:lnTo>
                <a:lnTo>
                  <a:pt x="0" y="6095"/>
                </a:lnTo>
                <a:lnTo>
                  <a:pt x="50292" y="0"/>
                </a:lnTo>
                <a:close/>
              </a:path>
            </a:pathLst>
          </a:custGeom>
          <a:solidFill>
            <a:srgbClr val="000000"/>
          </a:solidFill>
        </p:spPr>
        <p:txBody>
          <a:bodyPr wrap="square" lIns="0" tIns="0" rIns="0" bIns="0" rtlCol="0"/>
          <a:lstStyle/>
          <a:p>
            <a:endParaRPr/>
          </a:p>
        </p:txBody>
      </p:sp>
      <p:sp>
        <p:nvSpPr>
          <p:cNvPr id="517" name="object 517"/>
          <p:cNvSpPr/>
          <p:nvPr/>
        </p:nvSpPr>
        <p:spPr>
          <a:xfrm>
            <a:off x="3218180" y="1824948"/>
            <a:ext cx="50800" cy="6350"/>
          </a:xfrm>
          <a:custGeom>
            <a:avLst/>
            <a:gdLst/>
            <a:ahLst/>
            <a:cxnLst/>
            <a:rect l="l" t="t" r="r" b="b"/>
            <a:pathLst>
              <a:path w="50800" h="6350">
                <a:moveTo>
                  <a:pt x="50292" y="0"/>
                </a:moveTo>
                <a:lnTo>
                  <a:pt x="0" y="6095"/>
                </a:lnTo>
                <a:lnTo>
                  <a:pt x="50292" y="6095"/>
                </a:lnTo>
                <a:lnTo>
                  <a:pt x="50292" y="0"/>
                </a:lnTo>
                <a:close/>
              </a:path>
            </a:pathLst>
          </a:custGeom>
          <a:solidFill>
            <a:srgbClr val="000000"/>
          </a:solidFill>
        </p:spPr>
        <p:txBody>
          <a:bodyPr wrap="square" lIns="0" tIns="0" rIns="0" bIns="0" rtlCol="0"/>
          <a:lstStyle/>
          <a:p>
            <a:endParaRPr/>
          </a:p>
        </p:txBody>
      </p:sp>
      <p:sp>
        <p:nvSpPr>
          <p:cNvPr id="518" name="object 518"/>
          <p:cNvSpPr/>
          <p:nvPr/>
        </p:nvSpPr>
        <p:spPr>
          <a:xfrm>
            <a:off x="3218180" y="1824948"/>
            <a:ext cx="50800" cy="6350"/>
          </a:xfrm>
          <a:custGeom>
            <a:avLst/>
            <a:gdLst/>
            <a:ahLst/>
            <a:cxnLst/>
            <a:rect l="l" t="t" r="r" b="b"/>
            <a:pathLst>
              <a:path w="50800" h="6350">
                <a:moveTo>
                  <a:pt x="0" y="0"/>
                </a:moveTo>
                <a:lnTo>
                  <a:pt x="0" y="6095"/>
                </a:lnTo>
                <a:lnTo>
                  <a:pt x="50292" y="6095"/>
                </a:lnTo>
                <a:lnTo>
                  <a:pt x="50292" y="0"/>
                </a:lnTo>
                <a:lnTo>
                  <a:pt x="0" y="0"/>
                </a:lnTo>
              </a:path>
            </a:pathLst>
          </a:custGeom>
          <a:ln w="3175">
            <a:solidFill>
              <a:srgbClr val="000000"/>
            </a:solidFill>
          </a:ln>
        </p:spPr>
        <p:txBody>
          <a:bodyPr wrap="square" lIns="0" tIns="0" rIns="0" bIns="0" rtlCol="0"/>
          <a:lstStyle/>
          <a:p>
            <a:endParaRPr/>
          </a:p>
        </p:txBody>
      </p:sp>
      <p:sp>
        <p:nvSpPr>
          <p:cNvPr id="519" name="object 519"/>
          <p:cNvSpPr/>
          <p:nvPr/>
        </p:nvSpPr>
        <p:spPr>
          <a:xfrm>
            <a:off x="3289046" y="1824948"/>
            <a:ext cx="40640" cy="6350"/>
          </a:xfrm>
          <a:custGeom>
            <a:avLst/>
            <a:gdLst/>
            <a:ahLst/>
            <a:cxnLst/>
            <a:rect l="l" t="t" r="r" b="b"/>
            <a:pathLst>
              <a:path w="40639" h="6350">
                <a:moveTo>
                  <a:pt x="40385" y="0"/>
                </a:moveTo>
                <a:lnTo>
                  <a:pt x="0" y="0"/>
                </a:lnTo>
                <a:lnTo>
                  <a:pt x="0" y="6095"/>
                </a:lnTo>
                <a:lnTo>
                  <a:pt x="40385" y="0"/>
                </a:lnTo>
                <a:close/>
              </a:path>
            </a:pathLst>
          </a:custGeom>
          <a:solidFill>
            <a:srgbClr val="000000"/>
          </a:solidFill>
        </p:spPr>
        <p:txBody>
          <a:bodyPr wrap="square" lIns="0" tIns="0" rIns="0" bIns="0" rtlCol="0"/>
          <a:lstStyle/>
          <a:p>
            <a:endParaRPr/>
          </a:p>
        </p:txBody>
      </p:sp>
      <p:sp>
        <p:nvSpPr>
          <p:cNvPr id="520" name="object 520"/>
          <p:cNvSpPr/>
          <p:nvPr/>
        </p:nvSpPr>
        <p:spPr>
          <a:xfrm>
            <a:off x="3289046" y="1824948"/>
            <a:ext cx="40640" cy="6350"/>
          </a:xfrm>
          <a:custGeom>
            <a:avLst/>
            <a:gdLst/>
            <a:ahLst/>
            <a:cxnLst/>
            <a:rect l="l" t="t" r="r" b="b"/>
            <a:pathLst>
              <a:path w="40639" h="6350">
                <a:moveTo>
                  <a:pt x="40385" y="0"/>
                </a:moveTo>
                <a:lnTo>
                  <a:pt x="0" y="6095"/>
                </a:lnTo>
                <a:lnTo>
                  <a:pt x="40385" y="6095"/>
                </a:lnTo>
                <a:lnTo>
                  <a:pt x="40385" y="0"/>
                </a:lnTo>
                <a:close/>
              </a:path>
            </a:pathLst>
          </a:custGeom>
          <a:solidFill>
            <a:srgbClr val="000000"/>
          </a:solidFill>
        </p:spPr>
        <p:txBody>
          <a:bodyPr wrap="square" lIns="0" tIns="0" rIns="0" bIns="0" rtlCol="0"/>
          <a:lstStyle/>
          <a:p>
            <a:endParaRPr/>
          </a:p>
        </p:txBody>
      </p:sp>
      <p:sp>
        <p:nvSpPr>
          <p:cNvPr id="521" name="object 521"/>
          <p:cNvSpPr/>
          <p:nvPr/>
        </p:nvSpPr>
        <p:spPr>
          <a:xfrm>
            <a:off x="3289046" y="1824948"/>
            <a:ext cx="40640" cy="6350"/>
          </a:xfrm>
          <a:custGeom>
            <a:avLst/>
            <a:gdLst/>
            <a:ahLst/>
            <a:cxnLst/>
            <a:rect l="l" t="t" r="r" b="b"/>
            <a:pathLst>
              <a:path w="40639" h="6350">
                <a:moveTo>
                  <a:pt x="0" y="0"/>
                </a:moveTo>
                <a:lnTo>
                  <a:pt x="0" y="6095"/>
                </a:lnTo>
                <a:lnTo>
                  <a:pt x="40385" y="6095"/>
                </a:lnTo>
                <a:lnTo>
                  <a:pt x="40385" y="0"/>
                </a:lnTo>
                <a:lnTo>
                  <a:pt x="0" y="0"/>
                </a:lnTo>
              </a:path>
            </a:pathLst>
          </a:custGeom>
          <a:ln w="3175">
            <a:solidFill>
              <a:srgbClr val="000000"/>
            </a:solidFill>
          </a:ln>
        </p:spPr>
        <p:txBody>
          <a:bodyPr wrap="square" lIns="0" tIns="0" rIns="0" bIns="0" rtlCol="0"/>
          <a:lstStyle/>
          <a:p>
            <a:endParaRPr/>
          </a:p>
        </p:txBody>
      </p:sp>
      <p:sp>
        <p:nvSpPr>
          <p:cNvPr id="522" name="object 522"/>
          <p:cNvSpPr/>
          <p:nvPr/>
        </p:nvSpPr>
        <p:spPr>
          <a:xfrm>
            <a:off x="3350006"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23" name="object 523"/>
          <p:cNvSpPr/>
          <p:nvPr/>
        </p:nvSpPr>
        <p:spPr>
          <a:xfrm>
            <a:off x="3350006"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24" name="object 524"/>
          <p:cNvSpPr/>
          <p:nvPr/>
        </p:nvSpPr>
        <p:spPr>
          <a:xfrm>
            <a:off x="3350006"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25" name="object 525"/>
          <p:cNvSpPr/>
          <p:nvPr/>
        </p:nvSpPr>
        <p:spPr>
          <a:xfrm>
            <a:off x="3410965"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26" name="object 526"/>
          <p:cNvSpPr/>
          <p:nvPr/>
        </p:nvSpPr>
        <p:spPr>
          <a:xfrm>
            <a:off x="3410965"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27" name="object 527"/>
          <p:cNvSpPr/>
          <p:nvPr/>
        </p:nvSpPr>
        <p:spPr>
          <a:xfrm>
            <a:off x="3410965"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28" name="object 528"/>
          <p:cNvSpPr/>
          <p:nvPr/>
        </p:nvSpPr>
        <p:spPr>
          <a:xfrm>
            <a:off x="3472687"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529" name="object 529"/>
          <p:cNvSpPr/>
          <p:nvPr/>
        </p:nvSpPr>
        <p:spPr>
          <a:xfrm>
            <a:off x="3472687"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530" name="object 530"/>
          <p:cNvSpPr/>
          <p:nvPr/>
        </p:nvSpPr>
        <p:spPr>
          <a:xfrm>
            <a:off x="3472687"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531" name="object 531"/>
          <p:cNvSpPr/>
          <p:nvPr/>
        </p:nvSpPr>
        <p:spPr>
          <a:xfrm>
            <a:off x="3533647"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32" name="object 532"/>
          <p:cNvSpPr/>
          <p:nvPr/>
        </p:nvSpPr>
        <p:spPr>
          <a:xfrm>
            <a:off x="3533647"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33" name="object 533"/>
          <p:cNvSpPr/>
          <p:nvPr/>
        </p:nvSpPr>
        <p:spPr>
          <a:xfrm>
            <a:off x="3533647"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34" name="object 534"/>
          <p:cNvSpPr/>
          <p:nvPr/>
        </p:nvSpPr>
        <p:spPr>
          <a:xfrm>
            <a:off x="3595369"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535" name="object 535"/>
          <p:cNvSpPr/>
          <p:nvPr/>
        </p:nvSpPr>
        <p:spPr>
          <a:xfrm>
            <a:off x="3595369"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536" name="object 536"/>
          <p:cNvSpPr/>
          <p:nvPr/>
        </p:nvSpPr>
        <p:spPr>
          <a:xfrm>
            <a:off x="3595369"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537" name="object 537"/>
          <p:cNvSpPr/>
          <p:nvPr/>
        </p:nvSpPr>
        <p:spPr>
          <a:xfrm>
            <a:off x="3656330"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38" name="object 538"/>
          <p:cNvSpPr/>
          <p:nvPr/>
        </p:nvSpPr>
        <p:spPr>
          <a:xfrm>
            <a:off x="3656330"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39" name="object 539"/>
          <p:cNvSpPr/>
          <p:nvPr/>
        </p:nvSpPr>
        <p:spPr>
          <a:xfrm>
            <a:off x="3656330"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40" name="object 540"/>
          <p:cNvSpPr/>
          <p:nvPr/>
        </p:nvSpPr>
        <p:spPr>
          <a:xfrm>
            <a:off x="3718052" y="1824948"/>
            <a:ext cx="40640" cy="6350"/>
          </a:xfrm>
          <a:custGeom>
            <a:avLst/>
            <a:gdLst/>
            <a:ahLst/>
            <a:cxnLst/>
            <a:rect l="l" t="t" r="r" b="b"/>
            <a:pathLst>
              <a:path w="40639" h="6350">
                <a:moveTo>
                  <a:pt x="40385" y="0"/>
                </a:moveTo>
                <a:lnTo>
                  <a:pt x="0" y="0"/>
                </a:lnTo>
                <a:lnTo>
                  <a:pt x="0" y="6095"/>
                </a:lnTo>
                <a:lnTo>
                  <a:pt x="40385" y="0"/>
                </a:lnTo>
                <a:close/>
              </a:path>
            </a:pathLst>
          </a:custGeom>
          <a:solidFill>
            <a:srgbClr val="000000"/>
          </a:solidFill>
        </p:spPr>
        <p:txBody>
          <a:bodyPr wrap="square" lIns="0" tIns="0" rIns="0" bIns="0" rtlCol="0"/>
          <a:lstStyle/>
          <a:p>
            <a:endParaRPr/>
          </a:p>
        </p:txBody>
      </p:sp>
      <p:sp>
        <p:nvSpPr>
          <p:cNvPr id="541" name="object 541"/>
          <p:cNvSpPr/>
          <p:nvPr/>
        </p:nvSpPr>
        <p:spPr>
          <a:xfrm>
            <a:off x="3718052" y="1824948"/>
            <a:ext cx="40640" cy="6350"/>
          </a:xfrm>
          <a:custGeom>
            <a:avLst/>
            <a:gdLst/>
            <a:ahLst/>
            <a:cxnLst/>
            <a:rect l="l" t="t" r="r" b="b"/>
            <a:pathLst>
              <a:path w="40639" h="6350">
                <a:moveTo>
                  <a:pt x="40385" y="0"/>
                </a:moveTo>
                <a:lnTo>
                  <a:pt x="0" y="6095"/>
                </a:lnTo>
                <a:lnTo>
                  <a:pt x="40385" y="6095"/>
                </a:lnTo>
                <a:lnTo>
                  <a:pt x="40385" y="0"/>
                </a:lnTo>
                <a:close/>
              </a:path>
            </a:pathLst>
          </a:custGeom>
          <a:solidFill>
            <a:srgbClr val="000000"/>
          </a:solidFill>
        </p:spPr>
        <p:txBody>
          <a:bodyPr wrap="square" lIns="0" tIns="0" rIns="0" bIns="0" rtlCol="0"/>
          <a:lstStyle/>
          <a:p>
            <a:endParaRPr/>
          </a:p>
        </p:txBody>
      </p:sp>
      <p:sp>
        <p:nvSpPr>
          <p:cNvPr id="542" name="object 542"/>
          <p:cNvSpPr/>
          <p:nvPr/>
        </p:nvSpPr>
        <p:spPr>
          <a:xfrm>
            <a:off x="3718052" y="1824948"/>
            <a:ext cx="40640" cy="6350"/>
          </a:xfrm>
          <a:custGeom>
            <a:avLst/>
            <a:gdLst/>
            <a:ahLst/>
            <a:cxnLst/>
            <a:rect l="l" t="t" r="r" b="b"/>
            <a:pathLst>
              <a:path w="40639" h="6350">
                <a:moveTo>
                  <a:pt x="0" y="0"/>
                </a:moveTo>
                <a:lnTo>
                  <a:pt x="0" y="6095"/>
                </a:lnTo>
                <a:lnTo>
                  <a:pt x="40385" y="6095"/>
                </a:lnTo>
                <a:lnTo>
                  <a:pt x="40385" y="0"/>
                </a:lnTo>
                <a:lnTo>
                  <a:pt x="0" y="0"/>
                </a:lnTo>
              </a:path>
            </a:pathLst>
          </a:custGeom>
          <a:ln w="3175">
            <a:solidFill>
              <a:srgbClr val="000000"/>
            </a:solidFill>
          </a:ln>
        </p:spPr>
        <p:txBody>
          <a:bodyPr wrap="square" lIns="0" tIns="0" rIns="0" bIns="0" rtlCol="0"/>
          <a:lstStyle/>
          <a:p>
            <a:endParaRPr/>
          </a:p>
        </p:txBody>
      </p:sp>
      <p:sp>
        <p:nvSpPr>
          <p:cNvPr id="543" name="object 543"/>
          <p:cNvSpPr/>
          <p:nvPr/>
        </p:nvSpPr>
        <p:spPr>
          <a:xfrm>
            <a:off x="3779012"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44" name="object 544"/>
          <p:cNvSpPr/>
          <p:nvPr/>
        </p:nvSpPr>
        <p:spPr>
          <a:xfrm>
            <a:off x="3779012"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45" name="object 545"/>
          <p:cNvSpPr/>
          <p:nvPr/>
        </p:nvSpPr>
        <p:spPr>
          <a:xfrm>
            <a:off x="3779012"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46" name="object 546"/>
          <p:cNvSpPr/>
          <p:nvPr/>
        </p:nvSpPr>
        <p:spPr>
          <a:xfrm>
            <a:off x="3840734" y="1824948"/>
            <a:ext cx="40640" cy="6350"/>
          </a:xfrm>
          <a:custGeom>
            <a:avLst/>
            <a:gdLst/>
            <a:ahLst/>
            <a:cxnLst/>
            <a:rect l="l" t="t" r="r" b="b"/>
            <a:pathLst>
              <a:path w="40639" h="6350">
                <a:moveTo>
                  <a:pt x="40385" y="0"/>
                </a:moveTo>
                <a:lnTo>
                  <a:pt x="0" y="0"/>
                </a:lnTo>
                <a:lnTo>
                  <a:pt x="0" y="6095"/>
                </a:lnTo>
                <a:lnTo>
                  <a:pt x="40385" y="0"/>
                </a:lnTo>
                <a:close/>
              </a:path>
            </a:pathLst>
          </a:custGeom>
          <a:solidFill>
            <a:srgbClr val="000000"/>
          </a:solidFill>
        </p:spPr>
        <p:txBody>
          <a:bodyPr wrap="square" lIns="0" tIns="0" rIns="0" bIns="0" rtlCol="0"/>
          <a:lstStyle/>
          <a:p>
            <a:endParaRPr/>
          </a:p>
        </p:txBody>
      </p:sp>
      <p:sp>
        <p:nvSpPr>
          <p:cNvPr id="547" name="object 547"/>
          <p:cNvSpPr/>
          <p:nvPr/>
        </p:nvSpPr>
        <p:spPr>
          <a:xfrm>
            <a:off x="3840734" y="1824948"/>
            <a:ext cx="40640" cy="6350"/>
          </a:xfrm>
          <a:custGeom>
            <a:avLst/>
            <a:gdLst/>
            <a:ahLst/>
            <a:cxnLst/>
            <a:rect l="l" t="t" r="r" b="b"/>
            <a:pathLst>
              <a:path w="40639" h="6350">
                <a:moveTo>
                  <a:pt x="40385" y="0"/>
                </a:moveTo>
                <a:lnTo>
                  <a:pt x="0" y="6095"/>
                </a:lnTo>
                <a:lnTo>
                  <a:pt x="40385" y="6095"/>
                </a:lnTo>
                <a:lnTo>
                  <a:pt x="40385" y="0"/>
                </a:lnTo>
                <a:close/>
              </a:path>
            </a:pathLst>
          </a:custGeom>
          <a:solidFill>
            <a:srgbClr val="000000"/>
          </a:solidFill>
        </p:spPr>
        <p:txBody>
          <a:bodyPr wrap="square" lIns="0" tIns="0" rIns="0" bIns="0" rtlCol="0"/>
          <a:lstStyle/>
          <a:p>
            <a:endParaRPr/>
          </a:p>
        </p:txBody>
      </p:sp>
      <p:sp>
        <p:nvSpPr>
          <p:cNvPr id="548" name="object 548"/>
          <p:cNvSpPr/>
          <p:nvPr/>
        </p:nvSpPr>
        <p:spPr>
          <a:xfrm>
            <a:off x="3840734" y="1824948"/>
            <a:ext cx="40640" cy="6350"/>
          </a:xfrm>
          <a:custGeom>
            <a:avLst/>
            <a:gdLst/>
            <a:ahLst/>
            <a:cxnLst/>
            <a:rect l="l" t="t" r="r" b="b"/>
            <a:pathLst>
              <a:path w="40639" h="6350">
                <a:moveTo>
                  <a:pt x="0" y="0"/>
                </a:moveTo>
                <a:lnTo>
                  <a:pt x="0" y="6095"/>
                </a:lnTo>
                <a:lnTo>
                  <a:pt x="40385" y="6095"/>
                </a:lnTo>
                <a:lnTo>
                  <a:pt x="40385" y="0"/>
                </a:lnTo>
                <a:lnTo>
                  <a:pt x="0" y="0"/>
                </a:lnTo>
              </a:path>
            </a:pathLst>
          </a:custGeom>
          <a:ln w="3175">
            <a:solidFill>
              <a:srgbClr val="000000"/>
            </a:solidFill>
          </a:ln>
        </p:spPr>
        <p:txBody>
          <a:bodyPr wrap="square" lIns="0" tIns="0" rIns="0" bIns="0" rtlCol="0"/>
          <a:lstStyle/>
          <a:p>
            <a:endParaRPr/>
          </a:p>
        </p:txBody>
      </p:sp>
      <p:sp>
        <p:nvSpPr>
          <p:cNvPr id="549" name="object 549"/>
          <p:cNvSpPr/>
          <p:nvPr/>
        </p:nvSpPr>
        <p:spPr>
          <a:xfrm>
            <a:off x="3901693"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50" name="object 550"/>
          <p:cNvSpPr/>
          <p:nvPr/>
        </p:nvSpPr>
        <p:spPr>
          <a:xfrm>
            <a:off x="3901693"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51" name="object 551"/>
          <p:cNvSpPr/>
          <p:nvPr/>
        </p:nvSpPr>
        <p:spPr>
          <a:xfrm>
            <a:off x="3901693"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52" name="object 552"/>
          <p:cNvSpPr/>
          <p:nvPr/>
        </p:nvSpPr>
        <p:spPr>
          <a:xfrm>
            <a:off x="3963415"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553" name="object 553"/>
          <p:cNvSpPr/>
          <p:nvPr/>
        </p:nvSpPr>
        <p:spPr>
          <a:xfrm>
            <a:off x="3963415"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554" name="object 554"/>
          <p:cNvSpPr/>
          <p:nvPr/>
        </p:nvSpPr>
        <p:spPr>
          <a:xfrm>
            <a:off x="3963415"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555" name="object 555"/>
          <p:cNvSpPr/>
          <p:nvPr/>
        </p:nvSpPr>
        <p:spPr>
          <a:xfrm>
            <a:off x="4024375"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56" name="object 556"/>
          <p:cNvSpPr/>
          <p:nvPr/>
        </p:nvSpPr>
        <p:spPr>
          <a:xfrm>
            <a:off x="4024375"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57" name="object 557"/>
          <p:cNvSpPr/>
          <p:nvPr/>
        </p:nvSpPr>
        <p:spPr>
          <a:xfrm>
            <a:off x="4024375"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58" name="object 558"/>
          <p:cNvSpPr/>
          <p:nvPr/>
        </p:nvSpPr>
        <p:spPr>
          <a:xfrm>
            <a:off x="4085336"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59" name="object 559"/>
          <p:cNvSpPr/>
          <p:nvPr/>
        </p:nvSpPr>
        <p:spPr>
          <a:xfrm>
            <a:off x="4085336"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60" name="object 560"/>
          <p:cNvSpPr/>
          <p:nvPr/>
        </p:nvSpPr>
        <p:spPr>
          <a:xfrm>
            <a:off x="4085336"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61" name="object 561"/>
          <p:cNvSpPr/>
          <p:nvPr/>
        </p:nvSpPr>
        <p:spPr>
          <a:xfrm>
            <a:off x="4147058"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562" name="object 562"/>
          <p:cNvSpPr/>
          <p:nvPr/>
        </p:nvSpPr>
        <p:spPr>
          <a:xfrm>
            <a:off x="4147058"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563" name="object 563"/>
          <p:cNvSpPr/>
          <p:nvPr/>
        </p:nvSpPr>
        <p:spPr>
          <a:xfrm>
            <a:off x="4147058"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564" name="object 564"/>
          <p:cNvSpPr/>
          <p:nvPr/>
        </p:nvSpPr>
        <p:spPr>
          <a:xfrm>
            <a:off x="4208018"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65" name="object 565"/>
          <p:cNvSpPr/>
          <p:nvPr/>
        </p:nvSpPr>
        <p:spPr>
          <a:xfrm>
            <a:off x="4208018"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66" name="object 566"/>
          <p:cNvSpPr/>
          <p:nvPr/>
        </p:nvSpPr>
        <p:spPr>
          <a:xfrm>
            <a:off x="4208018"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67" name="object 567"/>
          <p:cNvSpPr/>
          <p:nvPr/>
        </p:nvSpPr>
        <p:spPr>
          <a:xfrm>
            <a:off x="4269740"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68" name="object 568"/>
          <p:cNvSpPr/>
          <p:nvPr/>
        </p:nvSpPr>
        <p:spPr>
          <a:xfrm>
            <a:off x="4269740"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69" name="object 569"/>
          <p:cNvSpPr/>
          <p:nvPr/>
        </p:nvSpPr>
        <p:spPr>
          <a:xfrm>
            <a:off x="4269740"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70" name="object 570"/>
          <p:cNvSpPr/>
          <p:nvPr/>
        </p:nvSpPr>
        <p:spPr>
          <a:xfrm>
            <a:off x="4330700"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571" name="object 571"/>
          <p:cNvSpPr/>
          <p:nvPr/>
        </p:nvSpPr>
        <p:spPr>
          <a:xfrm>
            <a:off x="4330700"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572" name="object 572"/>
          <p:cNvSpPr/>
          <p:nvPr/>
        </p:nvSpPr>
        <p:spPr>
          <a:xfrm>
            <a:off x="4330700"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573" name="object 573"/>
          <p:cNvSpPr/>
          <p:nvPr/>
        </p:nvSpPr>
        <p:spPr>
          <a:xfrm>
            <a:off x="4392421"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74" name="object 574"/>
          <p:cNvSpPr/>
          <p:nvPr/>
        </p:nvSpPr>
        <p:spPr>
          <a:xfrm>
            <a:off x="4392421"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75" name="object 575"/>
          <p:cNvSpPr/>
          <p:nvPr/>
        </p:nvSpPr>
        <p:spPr>
          <a:xfrm>
            <a:off x="4392421"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76" name="object 576"/>
          <p:cNvSpPr/>
          <p:nvPr/>
        </p:nvSpPr>
        <p:spPr>
          <a:xfrm>
            <a:off x="4453382"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77" name="object 577"/>
          <p:cNvSpPr/>
          <p:nvPr/>
        </p:nvSpPr>
        <p:spPr>
          <a:xfrm>
            <a:off x="4453382"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78" name="object 578"/>
          <p:cNvSpPr/>
          <p:nvPr/>
        </p:nvSpPr>
        <p:spPr>
          <a:xfrm>
            <a:off x="4453382"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79" name="object 579"/>
          <p:cNvSpPr/>
          <p:nvPr/>
        </p:nvSpPr>
        <p:spPr>
          <a:xfrm>
            <a:off x="4515103"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80" name="object 580"/>
          <p:cNvSpPr/>
          <p:nvPr/>
        </p:nvSpPr>
        <p:spPr>
          <a:xfrm>
            <a:off x="4515103"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81" name="object 581"/>
          <p:cNvSpPr/>
          <p:nvPr/>
        </p:nvSpPr>
        <p:spPr>
          <a:xfrm>
            <a:off x="4515103"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82" name="object 582"/>
          <p:cNvSpPr/>
          <p:nvPr/>
        </p:nvSpPr>
        <p:spPr>
          <a:xfrm>
            <a:off x="4576063"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83" name="object 583"/>
          <p:cNvSpPr/>
          <p:nvPr/>
        </p:nvSpPr>
        <p:spPr>
          <a:xfrm>
            <a:off x="4576063"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84" name="object 584"/>
          <p:cNvSpPr/>
          <p:nvPr/>
        </p:nvSpPr>
        <p:spPr>
          <a:xfrm>
            <a:off x="4576063"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85" name="object 585"/>
          <p:cNvSpPr/>
          <p:nvPr/>
        </p:nvSpPr>
        <p:spPr>
          <a:xfrm>
            <a:off x="4637786" y="1824948"/>
            <a:ext cx="40640" cy="6350"/>
          </a:xfrm>
          <a:custGeom>
            <a:avLst/>
            <a:gdLst/>
            <a:ahLst/>
            <a:cxnLst/>
            <a:rect l="l" t="t" r="r" b="b"/>
            <a:pathLst>
              <a:path w="40639" h="6350">
                <a:moveTo>
                  <a:pt x="40385" y="0"/>
                </a:moveTo>
                <a:lnTo>
                  <a:pt x="0" y="0"/>
                </a:lnTo>
                <a:lnTo>
                  <a:pt x="0" y="6095"/>
                </a:lnTo>
                <a:lnTo>
                  <a:pt x="40385" y="0"/>
                </a:lnTo>
                <a:close/>
              </a:path>
            </a:pathLst>
          </a:custGeom>
          <a:solidFill>
            <a:srgbClr val="000000"/>
          </a:solidFill>
        </p:spPr>
        <p:txBody>
          <a:bodyPr wrap="square" lIns="0" tIns="0" rIns="0" bIns="0" rtlCol="0"/>
          <a:lstStyle/>
          <a:p>
            <a:endParaRPr/>
          </a:p>
        </p:txBody>
      </p:sp>
      <p:sp>
        <p:nvSpPr>
          <p:cNvPr id="586" name="object 586"/>
          <p:cNvSpPr/>
          <p:nvPr/>
        </p:nvSpPr>
        <p:spPr>
          <a:xfrm>
            <a:off x="4637786" y="1824948"/>
            <a:ext cx="40640" cy="6350"/>
          </a:xfrm>
          <a:custGeom>
            <a:avLst/>
            <a:gdLst/>
            <a:ahLst/>
            <a:cxnLst/>
            <a:rect l="l" t="t" r="r" b="b"/>
            <a:pathLst>
              <a:path w="40639" h="6350">
                <a:moveTo>
                  <a:pt x="40385" y="0"/>
                </a:moveTo>
                <a:lnTo>
                  <a:pt x="0" y="6095"/>
                </a:lnTo>
                <a:lnTo>
                  <a:pt x="40385" y="6095"/>
                </a:lnTo>
                <a:lnTo>
                  <a:pt x="40385" y="0"/>
                </a:lnTo>
                <a:close/>
              </a:path>
            </a:pathLst>
          </a:custGeom>
          <a:solidFill>
            <a:srgbClr val="000000"/>
          </a:solidFill>
        </p:spPr>
        <p:txBody>
          <a:bodyPr wrap="square" lIns="0" tIns="0" rIns="0" bIns="0" rtlCol="0"/>
          <a:lstStyle/>
          <a:p>
            <a:endParaRPr/>
          </a:p>
        </p:txBody>
      </p:sp>
      <p:sp>
        <p:nvSpPr>
          <p:cNvPr id="587" name="object 587"/>
          <p:cNvSpPr/>
          <p:nvPr/>
        </p:nvSpPr>
        <p:spPr>
          <a:xfrm>
            <a:off x="4637786" y="1824948"/>
            <a:ext cx="40640" cy="6350"/>
          </a:xfrm>
          <a:custGeom>
            <a:avLst/>
            <a:gdLst/>
            <a:ahLst/>
            <a:cxnLst/>
            <a:rect l="l" t="t" r="r" b="b"/>
            <a:pathLst>
              <a:path w="40639" h="6350">
                <a:moveTo>
                  <a:pt x="0" y="0"/>
                </a:moveTo>
                <a:lnTo>
                  <a:pt x="0" y="6095"/>
                </a:lnTo>
                <a:lnTo>
                  <a:pt x="40385" y="6095"/>
                </a:lnTo>
                <a:lnTo>
                  <a:pt x="40385" y="0"/>
                </a:lnTo>
                <a:lnTo>
                  <a:pt x="0" y="0"/>
                </a:lnTo>
              </a:path>
            </a:pathLst>
          </a:custGeom>
          <a:ln w="3175">
            <a:solidFill>
              <a:srgbClr val="000000"/>
            </a:solidFill>
          </a:ln>
        </p:spPr>
        <p:txBody>
          <a:bodyPr wrap="square" lIns="0" tIns="0" rIns="0" bIns="0" rtlCol="0"/>
          <a:lstStyle/>
          <a:p>
            <a:endParaRPr/>
          </a:p>
        </p:txBody>
      </p:sp>
      <p:sp>
        <p:nvSpPr>
          <p:cNvPr id="588" name="object 588"/>
          <p:cNvSpPr/>
          <p:nvPr/>
        </p:nvSpPr>
        <p:spPr>
          <a:xfrm>
            <a:off x="4698745"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89" name="object 589"/>
          <p:cNvSpPr/>
          <p:nvPr/>
        </p:nvSpPr>
        <p:spPr>
          <a:xfrm>
            <a:off x="4698745"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90" name="object 590"/>
          <p:cNvSpPr/>
          <p:nvPr/>
        </p:nvSpPr>
        <p:spPr>
          <a:xfrm>
            <a:off x="4698745"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91" name="object 591"/>
          <p:cNvSpPr/>
          <p:nvPr/>
        </p:nvSpPr>
        <p:spPr>
          <a:xfrm>
            <a:off x="4760468"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592" name="object 592"/>
          <p:cNvSpPr/>
          <p:nvPr/>
        </p:nvSpPr>
        <p:spPr>
          <a:xfrm>
            <a:off x="4760468"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593" name="object 593"/>
          <p:cNvSpPr/>
          <p:nvPr/>
        </p:nvSpPr>
        <p:spPr>
          <a:xfrm>
            <a:off x="4760468"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594" name="object 594"/>
          <p:cNvSpPr/>
          <p:nvPr/>
        </p:nvSpPr>
        <p:spPr>
          <a:xfrm>
            <a:off x="4821427"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595" name="object 595"/>
          <p:cNvSpPr/>
          <p:nvPr/>
        </p:nvSpPr>
        <p:spPr>
          <a:xfrm>
            <a:off x="4821427"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596" name="object 596"/>
          <p:cNvSpPr/>
          <p:nvPr/>
        </p:nvSpPr>
        <p:spPr>
          <a:xfrm>
            <a:off x="4821427"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597" name="object 597"/>
          <p:cNvSpPr/>
          <p:nvPr/>
        </p:nvSpPr>
        <p:spPr>
          <a:xfrm>
            <a:off x="4883150"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598" name="object 598"/>
          <p:cNvSpPr/>
          <p:nvPr/>
        </p:nvSpPr>
        <p:spPr>
          <a:xfrm>
            <a:off x="4883150"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599" name="object 599"/>
          <p:cNvSpPr/>
          <p:nvPr/>
        </p:nvSpPr>
        <p:spPr>
          <a:xfrm>
            <a:off x="4883150"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00" name="object 600"/>
          <p:cNvSpPr/>
          <p:nvPr/>
        </p:nvSpPr>
        <p:spPr>
          <a:xfrm>
            <a:off x="4944109"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01" name="object 601"/>
          <p:cNvSpPr/>
          <p:nvPr/>
        </p:nvSpPr>
        <p:spPr>
          <a:xfrm>
            <a:off x="4944109"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02" name="object 602"/>
          <p:cNvSpPr/>
          <p:nvPr/>
        </p:nvSpPr>
        <p:spPr>
          <a:xfrm>
            <a:off x="4944109"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03" name="object 603"/>
          <p:cNvSpPr/>
          <p:nvPr/>
        </p:nvSpPr>
        <p:spPr>
          <a:xfrm>
            <a:off x="5005832"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04" name="object 604"/>
          <p:cNvSpPr/>
          <p:nvPr/>
        </p:nvSpPr>
        <p:spPr>
          <a:xfrm>
            <a:off x="5005832"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05" name="object 605"/>
          <p:cNvSpPr/>
          <p:nvPr/>
        </p:nvSpPr>
        <p:spPr>
          <a:xfrm>
            <a:off x="5005832"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06" name="object 606"/>
          <p:cNvSpPr/>
          <p:nvPr/>
        </p:nvSpPr>
        <p:spPr>
          <a:xfrm>
            <a:off x="5066792"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07" name="object 607"/>
          <p:cNvSpPr/>
          <p:nvPr/>
        </p:nvSpPr>
        <p:spPr>
          <a:xfrm>
            <a:off x="5066792"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08" name="object 608"/>
          <p:cNvSpPr/>
          <p:nvPr/>
        </p:nvSpPr>
        <p:spPr>
          <a:xfrm>
            <a:off x="5066792"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09" name="object 609"/>
          <p:cNvSpPr/>
          <p:nvPr/>
        </p:nvSpPr>
        <p:spPr>
          <a:xfrm>
            <a:off x="5128513"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10" name="object 610"/>
          <p:cNvSpPr/>
          <p:nvPr/>
        </p:nvSpPr>
        <p:spPr>
          <a:xfrm>
            <a:off x="5128513"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11" name="object 611"/>
          <p:cNvSpPr/>
          <p:nvPr/>
        </p:nvSpPr>
        <p:spPr>
          <a:xfrm>
            <a:off x="5128513"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12" name="object 612"/>
          <p:cNvSpPr/>
          <p:nvPr/>
        </p:nvSpPr>
        <p:spPr>
          <a:xfrm>
            <a:off x="5189474"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613" name="object 613"/>
          <p:cNvSpPr/>
          <p:nvPr/>
        </p:nvSpPr>
        <p:spPr>
          <a:xfrm>
            <a:off x="5189474"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614" name="object 614"/>
          <p:cNvSpPr/>
          <p:nvPr/>
        </p:nvSpPr>
        <p:spPr>
          <a:xfrm>
            <a:off x="5189474"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615" name="object 615"/>
          <p:cNvSpPr/>
          <p:nvPr/>
        </p:nvSpPr>
        <p:spPr>
          <a:xfrm>
            <a:off x="5250433"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16" name="object 616"/>
          <p:cNvSpPr/>
          <p:nvPr/>
        </p:nvSpPr>
        <p:spPr>
          <a:xfrm>
            <a:off x="5250433"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17" name="object 617"/>
          <p:cNvSpPr/>
          <p:nvPr/>
        </p:nvSpPr>
        <p:spPr>
          <a:xfrm>
            <a:off x="5250433"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18" name="object 618"/>
          <p:cNvSpPr/>
          <p:nvPr/>
        </p:nvSpPr>
        <p:spPr>
          <a:xfrm>
            <a:off x="5312156"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19" name="object 619"/>
          <p:cNvSpPr/>
          <p:nvPr/>
        </p:nvSpPr>
        <p:spPr>
          <a:xfrm>
            <a:off x="5312156"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20" name="object 620"/>
          <p:cNvSpPr/>
          <p:nvPr/>
        </p:nvSpPr>
        <p:spPr>
          <a:xfrm>
            <a:off x="5312156"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21" name="object 621"/>
          <p:cNvSpPr/>
          <p:nvPr/>
        </p:nvSpPr>
        <p:spPr>
          <a:xfrm>
            <a:off x="5373115"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22" name="object 622"/>
          <p:cNvSpPr/>
          <p:nvPr/>
        </p:nvSpPr>
        <p:spPr>
          <a:xfrm>
            <a:off x="5373115"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23" name="object 623"/>
          <p:cNvSpPr/>
          <p:nvPr/>
        </p:nvSpPr>
        <p:spPr>
          <a:xfrm>
            <a:off x="5373115"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24" name="object 624"/>
          <p:cNvSpPr/>
          <p:nvPr/>
        </p:nvSpPr>
        <p:spPr>
          <a:xfrm>
            <a:off x="5434838"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25" name="object 625"/>
          <p:cNvSpPr/>
          <p:nvPr/>
        </p:nvSpPr>
        <p:spPr>
          <a:xfrm>
            <a:off x="5434838"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26" name="object 626"/>
          <p:cNvSpPr/>
          <p:nvPr/>
        </p:nvSpPr>
        <p:spPr>
          <a:xfrm>
            <a:off x="5434838"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27" name="object 627"/>
          <p:cNvSpPr/>
          <p:nvPr/>
        </p:nvSpPr>
        <p:spPr>
          <a:xfrm>
            <a:off x="5495797"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28" name="object 628"/>
          <p:cNvSpPr/>
          <p:nvPr/>
        </p:nvSpPr>
        <p:spPr>
          <a:xfrm>
            <a:off x="5495797"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29" name="object 629"/>
          <p:cNvSpPr/>
          <p:nvPr/>
        </p:nvSpPr>
        <p:spPr>
          <a:xfrm>
            <a:off x="5495797"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30" name="object 630"/>
          <p:cNvSpPr/>
          <p:nvPr/>
        </p:nvSpPr>
        <p:spPr>
          <a:xfrm>
            <a:off x="5557520"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31" name="object 631"/>
          <p:cNvSpPr/>
          <p:nvPr/>
        </p:nvSpPr>
        <p:spPr>
          <a:xfrm>
            <a:off x="5557520"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32" name="object 632"/>
          <p:cNvSpPr/>
          <p:nvPr/>
        </p:nvSpPr>
        <p:spPr>
          <a:xfrm>
            <a:off x="5557520"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33" name="object 633"/>
          <p:cNvSpPr/>
          <p:nvPr/>
        </p:nvSpPr>
        <p:spPr>
          <a:xfrm>
            <a:off x="5618480"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34" name="object 634"/>
          <p:cNvSpPr/>
          <p:nvPr/>
        </p:nvSpPr>
        <p:spPr>
          <a:xfrm>
            <a:off x="5618480"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35" name="object 635"/>
          <p:cNvSpPr/>
          <p:nvPr/>
        </p:nvSpPr>
        <p:spPr>
          <a:xfrm>
            <a:off x="5618480"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36" name="object 636"/>
          <p:cNvSpPr/>
          <p:nvPr/>
        </p:nvSpPr>
        <p:spPr>
          <a:xfrm>
            <a:off x="5680201"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37" name="object 637"/>
          <p:cNvSpPr/>
          <p:nvPr/>
        </p:nvSpPr>
        <p:spPr>
          <a:xfrm>
            <a:off x="5680201"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38" name="object 638"/>
          <p:cNvSpPr/>
          <p:nvPr/>
        </p:nvSpPr>
        <p:spPr>
          <a:xfrm>
            <a:off x="5680201"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39" name="object 639"/>
          <p:cNvSpPr/>
          <p:nvPr/>
        </p:nvSpPr>
        <p:spPr>
          <a:xfrm>
            <a:off x="5741162"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640" name="object 640"/>
          <p:cNvSpPr/>
          <p:nvPr/>
        </p:nvSpPr>
        <p:spPr>
          <a:xfrm>
            <a:off x="5741162"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641" name="object 641"/>
          <p:cNvSpPr/>
          <p:nvPr/>
        </p:nvSpPr>
        <p:spPr>
          <a:xfrm>
            <a:off x="5741162"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642" name="object 642"/>
          <p:cNvSpPr/>
          <p:nvPr/>
        </p:nvSpPr>
        <p:spPr>
          <a:xfrm>
            <a:off x="5802883"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43" name="object 643"/>
          <p:cNvSpPr/>
          <p:nvPr/>
        </p:nvSpPr>
        <p:spPr>
          <a:xfrm>
            <a:off x="5802883"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44" name="object 644"/>
          <p:cNvSpPr/>
          <p:nvPr/>
        </p:nvSpPr>
        <p:spPr>
          <a:xfrm>
            <a:off x="5802883"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45" name="object 645"/>
          <p:cNvSpPr/>
          <p:nvPr/>
        </p:nvSpPr>
        <p:spPr>
          <a:xfrm>
            <a:off x="5863844"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46" name="object 646"/>
          <p:cNvSpPr/>
          <p:nvPr/>
        </p:nvSpPr>
        <p:spPr>
          <a:xfrm>
            <a:off x="5863844"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47" name="object 647"/>
          <p:cNvSpPr/>
          <p:nvPr/>
        </p:nvSpPr>
        <p:spPr>
          <a:xfrm>
            <a:off x="5863844"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48" name="object 648"/>
          <p:cNvSpPr/>
          <p:nvPr/>
        </p:nvSpPr>
        <p:spPr>
          <a:xfrm>
            <a:off x="5925565" y="1824948"/>
            <a:ext cx="40640" cy="6350"/>
          </a:xfrm>
          <a:custGeom>
            <a:avLst/>
            <a:gdLst/>
            <a:ahLst/>
            <a:cxnLst/>
            <a:rect l="l" t="t" r="r" b="b"/>
            <a:pathLst>
              <a:path w="40639" h="6350">
                <a:moveTo>
                  <a:pt x="40386" y="0"/>
                </a:moveTo>
                <a:lnTo>
                  <a:pt x="0" y="0"/>
                </a:lnTo>
                <a:lnTo>
                  <a:pt x="0" y="6095"/>
                </a:lnTo>
                <a:lnTo>
                  <a:pt x="40386" y="0"/>
                </a:lnTo>
                <a:close/>
              </a:path>
            </a:pathLst>
          </a:custGeom>
          <a:solidFill>
            <a:srgbClr val="000000"/>
          </a:solidFill>
        </p:spPr>
        <p:txBody>
          <a:bodyPr wrap="square" lIns="0" tIns="0" rIns="0" bIns="0" rtlCol="0"/>
          <a:lstStyle/>
          <a:p>
            <a:endParaRPr/>
          </a:p>
        </p:txBody>
      </p:sp>
      <p:sp>
        <p:nvSpPr>
          <p:cNvPr id="649" name="object 649"/>
          <p:cNvSpPr/>
          <p:nvPr/>
        </p:nvSpPr>
        <p:spPr>
          <a:xfrm>
            <a:off x="5925565" y="1824948"/>
            <a:ext cx="40640" cy="6350"/>
          </a:xfrm>
          <a:custGeom>
            <a:avLst/>
            <a:gdLst/>
            <a:ahLst/>
            <a:cxnLst/>
            <a:rect l="l" t="t" r="r" b="b"/>
            <a:pathLst>
              <a:path w="40639" h="6350">
                <a:moveTo>
                  <a:pt x="40386" y="0"/>
                </a:moveTo>
                <a:lnTo>
                  <a:pt x="0" y="6095"/>
                </a:lnTo>
                <a:lnTo>
                  <a:pt x="40386" y="6095"/>
                </a:lnTo>
                <a:lnTo>
                  <a:pt x="40386" y="0"/>
                </a:lnTo>
                <a:close/>
              </a:path>
            </a:pathLst>
          </a:custGeom>
          <a:solidFill>
            <a:srgbClr val="000000"/>
          </a:solidFill>
        </p:spPr>
        <p:txBody>
          <a:bodyPr wrap="square" lIns="0" tIns="0" rIns="0" bIns="0" rtlCol="0"/>
          <a:lstStyle/>
          <a:p>
            <a:endParaRPr/>
          </a:p>
        </p:txBody>
      </p:sp>
      <p:sp>
        <p:nvSpPr>
          <p:cNvPr id="650" name="object 650"/>
          <p:cNvSpPr/>
          <p:nvPr/>
        </p:nvSpPr>
        <p:spPr>
          <a:xfrm>
            <a:off x="5925565" y="1824948"/>
            <a:ext cx="40640" cy="6350"/>
          </a:xfrm>
          <a:custGeom>
            <a:avLst/>
            <a:gdLst/>
            <a:ahLst/>
            <a:cxnLst/>
            <a:rect l="l" t="t" r="r" b="b"/>
            <a:pathLst>
              <a:path w="40639" h="6350">
                <a:moveTo>
                  <a:pt x="0" y="0"/>
                </a:moveTo>
                <a:lnTo>
                  <a:pt x="0" y="6095"/>
                </a:lnTo>
                <a:lnTo>
                  <a:pt x="40386" y="6095"/>
                </a:lnTo>
                <a:lnTo>
                  <a:pt x="40386" y="0"/>
                </a:lnTo>
                <a:lnTo>
                  <a:pt x="0" y="0"/>
                </a:lnTo>
              </a:path>
            </a:pathLst>
          </a:custGeom>
          <a:ln w="3175">
            <a:solidFill>
              <a:srgbClr val="000000"/>
            </a:solidFill>
          </a:ln>
        </p:spPr>
        <p:txBody>
          <a:bodyPr wrap="square" lIns="0" tIns="0" rIns="0" bIns="0" rtlCol="0"/>
          <a:lstStyle/>
          <a:p>
            <a:endParaRPr/>
          </a:p>
        </p:txBody>
      </p:sp>
      <p:sp>
        <p:nvSpPr>
          <p:cNvPr id="651" name="object 651"/>
          <p:cNvSpPr/>
          <p:nvPr/>
        </p:nvSpPr>
        <p:spPr>
          <a:xfrm>
            <a:off x="5986526"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52" name="object 652"/>
          <p:cNvSpPr/>
          <p:nvPr/>
        </p:nvSpPr>
        <p:spPr>
          <a:xfrm>
            <a:off x="5986526"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53" name="object 653"/>
          <p:cNvSpPr/>
          <p:nvPr/>
        </p:nvSpPr>
        <p:spPr>
          <a:xfrm>
            <a:off x="5986526"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54" name="object 654"/>
          <p:cNvSpPr/>
          <p:nvPr/>
        </p:nvSpPr>
        <p:spPr>
          <a:xfrm>
            <a:off x="6047486"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655" name="object 655"/>
          <p:cNvSpPr/>
          <p:nvPr/>
        </p:nvSpPr>
        <p:spPr>
          <a:xfrm>
            <a:off x="6047486"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656" name="object 656"/>
          <p:cNvSpPr/>
          <p:nvPr/>
        </p:nvSpPr>
        <p:spPr>
          <a:xfrm>
            <a:off x="6047486"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657" name="object 657"/>
          <p:cNvSpPr/>
          <p:nvPr/>
        </p:nvSpPr>
        <p:spPr>
          <a:xfrm>
            <a:off x="6109207"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58" name="object 658"/>
          <p:cNvSpPr/>
          <p:nvPr/>
        </p:nvSpPr>
        <p:spPr>
          <a:xfrm>
            <a:off x="6109207"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59" name="object 659"/>
          <p:cNvSpPr/>
          <p:nvPr/>
        </p:nvSpPr>
        <p:spPr>
          <a:xfrm>
            <a:off x="6109207"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60" name="object 660"/>
          <p:cNvSpPr/>
          <p:nvPr/>
        </p:nvSpPr>
        <p:spPr>
          <a:xfrm>
            <a:off x="6170168"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61" name="object 661"/>
          <p:cNvSpPr/>
          <p:nvPr/>
        </p:nvSpPr>
        <p:spPr>
          <a:xfrm>
            <a:off x="6170168"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62" name="object 662"/>
          <p:cNvSpPr/>
          <p:nvPr/>
        </p:nvSpPr>
        <p:spPr>
          <a:xfrm>
            <a:off x="6170168"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63" name="object 663"/>
          <p:cNvSpPr/>
          <p:nvPr/>
        </p:nvSpPr>
        <p:spPr>
          <a:xfrm>
            <a:off x="6231889" y="1824948"/>
            <a:ext cx="41275" cy="6350"/>
          </a:xfrm>
          <a:custGeom>
            <a:avLst/>
            <a:gdLst/>
            <a:ahLst/>
            <a:cxnLst/>
            <a:rect l="l" t="t" r="r" b="b"/>
            <a:pathLst>
              <a:path w="41275" h="6350">
                <a:moveTo>
                  <a:pt x="41148" y="0"/>
                </a:moveTo>
                <a:lnTo>
                  <a:pt x="0" y="0"/>
                </a:lnTo>
                <a:lnTo>
                  <a:pt x="0" y="6095"/>
                </a:lnTo>
                <a:lnTo>
                  <a:pt x="41148" y="0"/>
                </a:lnTo>
                <a:close/>
              </a:path>
            </a:pathLst>
          </a:custGeom>
          <a:solidFill>
            <a:srgbClr val="000000"/>
          </a:solidFill>
        </p:spPr>
        <p:txBody>
          <a:bodyPr wrap="square" lIns="0" tIns="0" rIns="0" bIns="0" rtlCol="0"/>
          <a:lstStyle/>
          <a:p>
            <a:endParaRPr/>
          </a:p>
        </p:txBody>
      </p:sp>
      <p:sp>
        <p:nvSpPr>
          <p:cNvPr id="664" name="object 664"/>
          <p:cNvSpPr/>
          <p:nvPr/>
        </p:nvSpPr>
        <p:spPr>
          <a:xfrm>
            <a:off x="6231889" y="1824948"/>
            <a:ext cx="41275" cy="6350"/>
          </a:xfrm>
          <a:custGeom>
            <a:avLst/>
            <a:gdLst/>
            <a:ahLst/>
            <a:cxnLst/>
            <a:rect l="l" t="t" r="r" b="b"/>
            <a:pathLst>
              <a:path w="41275" h="6350">
                <a:moveTo>
                  <a:pt x="41148" y="0"/>
                </a:moveTo>
                <a:lnTo>
                  <a:pt x="0" y="6095"/>
                </a:lnTo>
                <a:lnTo>
                  <a:pt x="41148" y="6095"/>
                </a:lnTo>
                <a:lnTo>
                  <a:pt x="41148" y="0"/>
                </a:lnTo>
                <a:close/>
              </a:path>
            </a:pathLst>
          </a:custGeom>
          <a:solidFill>
            <a:srgbClr val="000000"/>
          </a:solidFill>
        </p:spPr>
        <p:txBody>
          <a:bodyPr wrap="square" lIns="0" tIns="0" rIns="0" bIns="0" rtlCol="0"/>
          <a:lstStyle/>
          <a:p>
            <a:endParaRPr/>
          </a:p>
        </p:txBody>
      </p:sp>
      <p:sp>
        <p:nvSpPr>
          <p:cNvPr id="665" name="object 665"/>
          <p:cNvSpPr/>
          <p:nvPr/>
        </p:nvSpPr>
        <p:spPr>
          <a:xfrm>
            <a:off x="6231889" y="1824948"/>
            <a:ext cx="41275" cy="6350"/>
          </a:xfrm>
          <a:custGeom>
            <a:avLst/>
            <a:gdLst/>
            <a:ahLst/>
            <a:cxnLst/>
            <a:rect l="l" t="t" r="r" b="b"/>
            <a:pathLst>
              <a:path w="41275" h="6350">
                <a:moveTo>
                  <a:pt x="0" y="0"/>
                </a:moveTo>
                <a:lnTo>
                  <a:pt x="0" y="6095"/>
                </a:lnTo>
                <a:lnTo>
                  <a:pt x="41148" y="6095"/>
                </a:lnTo>
                <a:lnTo>
                  <a:pt x="41148" y="0"/>
                </a:lnTo>
                <a:lnTo>
                  <a:pt x="0" y="0"/>
                </a:lnTo>
              </a:path>
            </a:pathLst>
          </a:custGeom>
          <a:ln w="3175">
            <a:solidFill>
              <a:srgbClr val="000000"/>
            </a:solidFill>
          </a:ln>
        </p:spPr>
        <p:txBody>
          <a:bodyPr wrap="square" lIns="0" tIns="0" rIns="0" bIns="0" rtlCol="0"/>
          <a:lstStyle/>
          <a:p>
            <a:endParaRPr/>
          </a:p>
        </p:txBody>
      </p:sp>
      <p:sp>
        <p:nvSpPr>
          <p:cNvPr id="666" name="object 666"/>
          <p:cNvSpPr/>
          <p:nvPr/>
        </p:nvSpPr>
        <p:spPr>
          <a:xfrm>
            <a:off x="6292850" y="1824948"/>
            <a:ext cx="41275" cy="6350"/>
          </a:xfrm>
          <a:custGeom>
            <a:avLst/>
            <a:gdLst/>
            <a:ahLst/>
            <a:cxnLst/>
            <a:rect l="l" t="t" r="r" b="b"/>
            <a:pathLst>
              <a:path w="41275" h="6350">
                <a:moveTo>
                  <a:pt x="41147" y="0"/>
                </a:moveTo>
                <a:lnTo>
                  <a:pt x="0" y="0"/>
                </a:lnTo>
                <a:lnTo>
                  <a:pt x="0" y="6095"/>
                </a:lnTo>
                <a:lnTo>
                  <a:pt x="41147" y="0"/>
                </a:lnTo>
                <a:close/>
              </a:path>
            </a:pathLst>
          </a:custGeom>
          <a:solidFill>
            <a:srgbClr val="000000"/>
          </a:solidFill>
        </p:spPr>
        <p:txBody>
          <a:bodyPr wrap="square" lIns="0" tIns="0" rIns="0" bIns="0" rtlCol="0"/>
          <a:lstStyle/>
          <a:p>
            <a:endParaRPr/>
          </a:p>
        </p:txBody>
      </p:sp>
      <p:sp>
        <p:nvSpPr>
          <p:cNvPr id="667" name="object 667"/>
          <p:cNvSpPr/>
          <p:nvPr/>
        </p:nvSpPr>
        <p:spPr>
          <a:xfrm>
            <a:off x="6292850" y="1824948"/>
            <a:ext cx="41275" cy="6350"/>
          </a:xfrm>
          <a:custGeom>
            <a:avLst/>
            <a:gdLst/>
            <a:ahLst/>
            <a:cxnLst/>
            <a:rect l="l" t="t" r="r" b="b"/>
            <a:pathLst>
              <a:path w="41275" h="6350">
                <a:moveTo>
                  <a:pt x="41147" y="0"/>
                </a:moveTo>
                <a:lnTo>
                  <a:pt x="0" y="6095"/>
                </a:lnTo>
                <a:lnTo>
                  <a:pt x="41147" y="6095"/>
                </a:lnTo>
                <a:lnTo>
                  <a:pt x="41147" y="0"/>
                </a:lnTo>
                <a:close/>
              </a:path>
            </a:pathLst>
          </a:custGeom>
          <a:solidFill>
            <a:srgbClr val="000000"/>
          </a:solidFill>
        </p:spPr>
        <p:txBody>
          <a:bodyPr wrap="square" lIns="0" tIns="0" rIns="0" bIns="0" rtlCol="0"/>
          <a:lstStyle/>
          <a:p>
            <a:endParaRPr/>
          </a:p>
        </p:txBody>
      </p:sp>
      <p:sp>
        <p:nvSpPr>
          <p:cNvPr id="668" name="object 668"/>
          <p:cNvSpPr/>
          <p:nvPr/>
        </p:nvSpPr>
        <p:spPr>
          <a:xfrm>
            <a:off x="6292850" y="1824948"/>
            <a:ext cx="41275" cy="6350"/>
          </a:xfrm>
          <a:custGeom>
            <a:avLst/>
            <a:gdLst/>
            <a:ahLst/>
            <a:cxnLst/>
            <a:rect l="l" t="t" r="r" b="b"/>
            <a:pathLst>
              <a:path w="41275" h="6350">
                <a:moveTo>
                  <a:pt x="0" y="0"/>
                </a:moveTo>
                <a:lnTo>
                  <a:pt x="0" y="6095"/>
                </a:lnTo>
                <a:lnTo>
                  <a:pt x="41147" y="6095"/>
                </a:lnTo>
                <a:lnTo>
                  <a:pt x="41147" y="0"/>
                </a:lnTo>
                <a:lnTo>
                  <a:pt x="0" y="0"/>
                </a:lnTo>
              </a:path>
            </a:pathLst>
          </a:custGeom>
          <a:ln w="3175">
            <a:solidFill>
              <a:srgbClr val="000000"/>
            </a:solidFill>
          </a:ln>
        </p:spPr>
        <p:txBody>
          <a:bodyPr wrap="square" lIns="0" tIns="0" rIns="0" bIns="0" rtlCol="0"/>
          <a:lstStyle/>
          <a:p>
            <a:endParaRPr/>
          </a:p>
        </p:txBody>
      </p:sp>
      <p:sp>
        <p:nvSpPr>
          <p:cNvPr id="669" name="object 669"/>
          <p:cNvSpPr/>
          <p:nvPr/>
        </p:nvSpPr>
        <p:spPr>
          <a:xfrm>
            <a:off x="6354571" y="1824948"/>
            <a:ext cx="49530" cy="6350"/>
          </a:xfrm>
          <a:custGeom>
            <a:avLst/>
            <a:gdLst/>
            <a:ahLst/>
            <a:cxnLst/>
            <a:rect l="l" t="t" r="r" b="b"/>
            <a:pathLst>
              <a:path w="49529" h="6350">
                <a:moveTo>
                  <a:pt x="49530" y="0"/>
                </a:moveTo>
                <a:lnTo>
                  <a:pt x="0" y="0"/>
                </a:lnTo>
                <a:lnTo>
                  <a:pt x="0" y="6095"/>
                </a:lnTo>
                <a:lnTo>
                  <a:pt x="49530" y="0"/>
                </a:lnTo>
                <a:close/>
              </a:path>
            </a:pathLst>
          </a:custGeom>
          <a:solidFill>
            <a:srgbClr val="000000"/>
          </a:solidFill>
        </p:spPr>
        <p:txBody>
          <a:bodyPr wrap="square" lIns="0" tIns="0" rIns="0" bIns="0" rtlCol="0"/>
          <a:lstStyle/>
          <a:p>
            <a:endParaRPr/>
          </a:p>
        </p:txBody>
      </p:sp>
      <p:sp>
        <p:nvSpPr>
          <p:cNvPr id="670" name="object 670"/>
          <p:cNvSpPr/>
          <p:nvPr/>
        </p:nvSpPr>
        <p:spPr>
          <a:xfrm>
            <a:off x="6354571" y="1824948"/>
            <a:ext cx="49530" cy="6350"/>
          </a:xfrm>
          <a:custGeom>
            <a:avLst/>
            <a:gdLst/>
            <a:ahLst/>
            <a:cxnLst/>
            <a:rect l="l" t="t" r="r" b="b"/>
            <a:pathLst>
              <a:path w="49529" h="6350">
                <a:moveTo>
                  <a:pt x="49530" y="0"/>
                </a:moveTo>
                <a:lnTo>
                  <a:pt x="0" y="6095"/>
                </a:lnTo>
                <a:lnTo>
                  <a:pt x="49530" y="6095"/>
                </a:lnTo>
                <a:lnTo>
                  <a:pt x="49530" y="0"/>
                </a:lnTo>
                <a:close/>
              </a:path>
            </a:pathLst>
          </a:custGeom>
          <a:solidFill>
            <a:srgbClr val="000000"/>
          </a:solidFill>
        </p:spPr>
        <p:txBody>
          <a:bodyPr wrap="square" lIns="0" tIns="0" rIns="0" bIns="0" rtlCol="0"/>
          <a:lstStyle/>
          <a:p>
            <a:endParaRPr/>
          </a:p>
        </p:txBody>
      </p:sp>
      <p:sp>
        <p:nvSpPr>
          <p:cNvPr id="671" name="object 671"/>
          <p:cNvSpPr/>
          <p:nvPr/>
        </p:nvSpPr>
        <p:spPr>
          <a:xfrm>
            <a:off x="6354571" y="1824948"/>
            <a:ext cx="49530" cy="6350"/>
          </a:xfrm>
          <a:custGeom>
            <a:avLst/>
            <a:gdLst/>
            <a:ahLst/>
            <a:cxnLst/>
            <a:rect l="l" t="t" r="r" b="b"/>
            <a:pathLst>
              <a:path w="49529" h="6350">
                <a:moveTo>
                  <a:pt x="0" y="0"/>
                </a:moveTo>
                <a:lnTo>
                  <a:pt x="0" y="6095"/>
                </a:lnTo>
                <a:lnTo>
                  <a:pt x="49530" y="6095"/>
                </a:lnTo>
                <a:lnTo>
                  <a:pt x="49530" y="0"/>
                </a:lnTo>
                <a:lnTo>
                  <a:pt x="0" y="0"/>
                </a:lnTo>
              </a:path>
            </a:pathLst>
          </a:custGeom>
          <a:ln w="3175">
            <a:solidFill>
              <a:srgbClr val="000000"/>
            </a:solidFill>
          </a:ln>
        </p:spPr>
        <p:txBody>
          <a:bodyPr wrap="square" lIns="0" tIns="0" rIns="0" bIns="0" rtlCol="0"/>
          <a:lstStyle/>
          <a:p>
            <a:endParaRPr/>
          </a:p>
        </p:txBody>
      </p:sp>
      <p:sp>
        <p:nvSpPr>
          <p:cNvPr id="672" name="object 672"/>
          <p:cNvSpPr/>
          <p:nvPr/>
        </p:nvSpPr>
        <p:spPr>
          <a:xfrm>
            <a:off x="6404101" y="1824948"/>
            <a:ext cx="0" cy="6350"/>
          </a:xfrm>
          <a:custGeom>
            <a:avLst/>
            <a:gdLst/>
            <a:ahLst/>
            <a:cxnLst/>
            <a:rect l="l" t="t" r="r" b="b"/>
            <a:pathLst>
              <a:path h="6350">
                <a:moveTo>
                  <a:pt x="0" y="0"/>
                </a:moveTo>
                <a:lnTo>
                  <a:pt x="0" y="6095"/>
                </a:lnTo>
              </a:path>
            </a:pathLst>
          </a:custGeom>
          <a:ln w="3175">
            <a:solidFill>
              <a:srgbClr val="000000"/>
            </a:solidFill>
          </a:ln>
        </p:spPr>
        <p:txBody>
          <a:bodyPr wrap="square" lIns="0" tIns="0" rIns="0" bIns="0" rtlCol="0"/>
          <a:lstStyle/>
          <a:p>
            <a:endParaRPr/>
          </a:p>
        </p:txBody>
      </p:sp>
      <p:sp>
        <p:nvSpPr>
          <p:cNvPr id="673" name="object 673"/>
          <p:cNvSpPr/>
          <p:nvPr/>
        </p:nvSpPr>
        <p:spPr>
          <a:xfrm>
            <a:off x="6404482" y="1827615"/>
            <a:ext cx="0" cy="40640"/>
          </a:xfrm>
          <a:custGeom>
            <a:avLst/>
            <a:gdLst/>
            <a:ahLst/>
            <a:cxnLst/>
            <a:rect l="l" t="t" r="r" b="b"/>
            <a:pathLst>
              <a:path h="40640">
                <a:moveTo>
                  <a:pt x="0" y="0"/>
                </a:moveTo>
                <a:lnTo>
                  <a:pt x="0" y="40385"/>
                </a:lnTo>
              </a:path>
            </a:pathLst>
          </a:custGeom>
          <a:ln w="7619">
            <a:solidFill>
              <a:srgbClr val="000000"/>
            </a:solidFill>
          </a:ln>
        </p:spPr>
        <p:txBody>
          <a:bodyPr wrap="square" lIns="0" tIns="0" rIns="0" bIns="0" rtlCol="0"/>
          <a:lstStyle/>
          <a:p>
            <a:endParaRPr/>
          </a:p>
        </p:txBody>
      </p:sp>
      <p:sp>
        <p:nvSpPr>
          <p:cNvPr id="674" name="object 674"/>
          <p:cNvSpPr/>
          <p:nvPr/>
        </p:nvSpPr>
        <p:spPr>
          <a:xfrm>
            <a:off x="6404482" y="1887051"/>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675" name="object 675"/>
          <p:cNvSpPr/>
          <p:nvPr/>
        </p:nvSpPr>
        <p:spPr>
          <a:xfrm>
            <a:off x="6404482" y="1948773"/>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676" name="object 676"/>
          <p:cNvSpPr/>
          <p:nvPr/>
        </p:nvSpPr>
        <p:spPr>
          <a:xfrm>
            <a:off x="6404482" y="2009734"/>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677" name="object 677"/>
          <p:cNvSpPr/>
          <p:nvPr/>
        </p:nvSpPr>
        <p:spPr>
          <a:xfrm>
            <a:off x="6404482" y="2070693"/>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678" name="object 678"/>
          <p:cNvSpPr/>
          <p:nvPr/>
        </p:nvSpPr>
        <p:spPr>
          <a:xfrm>
            <a:off x="6404482" y="2131654"/>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679" name="object 679"/>
          <p:cNvSpPr/>
          <p:nvPr/>
        </p:nvSpPr>
        <p:spPr>
          <a:xfrm>
            <a:off x="6404482" y="2192613"/>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0" name="object 680"/>
          <p:cNvSpPr/>
          <p:nvPr/>
        </p:nvSpPr>
        <p:spPr>
          <a:xfrm>
            <a:off x="6404482" y="2254336"/>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681" name="object 681"/>
          <p:cNvSpPr/>
          <p:nvPr/>
        </p:nvSpPr>
        <p:spPr>
          <a:xfrm>
            <a:off x="6404482" y="2315295"/>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2" name="object 682"/>
          <p:cNvSpPr/>
          <p:nvPr/>
        </p:nvSpPr>
        <p:spPr>
          <a:xfrm>
            <a:off x="6404482" y="2376255"/>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3" name="object 683"/>
          <p:cNvSpPr/>
          <p:nvPr/>
        </p:nvSpPr>
        <p:spPr>
          <a:xfrm>
            <a:off x="6404482" y="2437215"/>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4" name="object 684"/>
          <p:cNvSpPr/>
          <p:nvPr/>
        </p:nvSpPr>
        <p:spPr>
          <a:xfrm>
            <a:off x="6404482" y="2498937"/>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685" name="object 685"/>
          <p:cNvSpPr/>
          <p:nvPr/>
        </p:nvSpPr>
        <p:spPr>
          <a:xfrm>
            <a:off x="6404482" y="2559898"/>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686" name="object 686"/>
          <p:cNvSpPr/>
          <p:nvPr/>
        </p:nvSpPr>
        <p:spPr>
          <a:xfrm>
            <a:off x="6404482" y="2620858"/>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7" name="object 687"/>
          <p:cNvSpPr/>
          <p:nvPr/>
        </p:nvSpPr>
        <p:spPr>
          <a:xfrm>
            <a:off x="6404482" y="2681817"/>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88" name="object 688"/>
          <p:cNvSpPr/>
          <p:nvPr/>
        </p:nvSpPr>
        <p:spPr>
          <a:xfrm>
            <a:off x="6404482" y="2743539"/>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689" name="object 689"/>
          <p:cNvSpPr/>
          <p:nvPr/>
        </p:nvSpPr>
        <p:spPr>
          <a:xfrm>
            <a:off x="6404482" y="2804499"/>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690" name="object 690"/>
          <p:cNvSpPr/>
          <p:nvPr/>
        </p:nvSpPr>
        <p:spPr>
          <a:xfrm>
            <a:off x="6404482" y="286546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1" name="object 691"/>
          <p:cNvSpPr/>
          <p:nvPr/>
        </p:nvSpPr>
        <p:spPr>
          <a:xfrm>
            <a:off x="6404482" y="292642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2" name="object 692"/>
          <p:cNvSpPr/>
          <p:nvPr/>
        </p:nvSpPr>
        <p:spPr>
          <a:xfrm>
            <a:off x="6404482" y="298738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3" name="object 693"/>
          <p:cNvSpPr/>
          <p:nvPr/>
        </p:nvSpPr>
        <p:spPr>
          <a:xfrm>
            <a:off x="6404482" y="3049102"/>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694" name="object 694"/>
          <p:cNvSpPr/>
          <p:nvPr/>
        </p:nvSpPr>
        <p:spPr>
          <a:xfrm>
            <a:off x="6404482" y="3110061"/>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5" name="object 695"/>
          <p:cNvSpPr/>
          <p:nvPr/>
        </p:nvSpPr>
        <p:spPr>
          <a:xfrm>
            <a:off x="6404482" y="3171021"/>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6" name="object 696"/>
          <p:cNvSpPr/>
          <p:nvPr/>
        </p:nvSpPr>
        <p:spPr>
          <a:xfrm>
            <a:off x="6404482" y="323198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697" name="object 697"/>
          <p:cNvSpPr/>
          <p:nvPr/>
        </p:nvSpPr>
        <p:spPr>
          <a:xfrm>
            <a:off x="6404482" y="3293704"/>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698" name="object 698"/>
          <p:cNvSpPr/>
          <p:nvPr/>
        </p:nvSpPr>
        <p:spPr>
          <a:xfrm>
            <a:off x="6404482" y="3354664"/>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699" name="object 699"/>
          <p:cNvSpPr/>
          <p:nvPr/>
        </p:nvSpPr>
        <p:spPr>
          <a:xfrm>
            <a:off x="6404482" y="3415624"/>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700" name="object 700"/>
          <p:cNvSpPr/>
          <p:nvPr/>
        </p:nvSpPr>
        <p:spPr>
          <a:xfrm>
            <a:off x="6404482" y="3476583"/>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701" name="object 701"/>
          <p:cNvSpPr/>
          <p:nvPr/>
        </p:nvSpPr>
        <p:spPr>
          <a:xfrm>
            <a:off x="6404482" y="3538305"/>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702" name="object 702"/>
          <p:cNvSpPr/>
          <p:nvPr/>
        </p:nvSpPr>
        <p:spPr>
          <a:xfrm>
            <a:off x="6404482" y="3599265"/>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703" name="object 703"/>
          <p:cNvSpPr/>
          <p:nvPr/>
        </p:nvSpPr>
        <p:spPr>
          <a:xfrm>
            <a:off x="6404482" y="3660226"/>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704" name="object 704"/>
          <p:cNvSpPr/>
          <p:nvPr/>
        </p:nvSpPr>
        <p:spPr>
          <a:xfrm>
            <a:off x="6404482" y="3721186"/>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705" name="object 705"/>
          <p:cNvSpPr/>
          <p:nvPr/>
        </p:nvSpPr>
        <p:spPr>
          <a:xfrm>
            <a:off x="6404482" y="3782908"/>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706" name="object 706"/>
          <p:cNvSpPr/>
          <p:nvPr/>
        </p:nvSpPr>
        <p:spPr>
          <a:xfrm>
            <a:off x="6404482" y="3843868"/>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707" name="object 707"/>
          <p:cNvSpPr/>
          <p:nvPr/>
        </p:nvSpPr>
        <p:spPr>
          <a:xfrm>
            <a:off x="6404482" y="3904827"/>
            <a:ext cx="0" cy="40640"/>
          </a:xfrm>
          <a:custGeom>
            <a:avLst/>
            <a:gdLst/>
            <a:ahLst/>
            <a:cxnLst/>
            <a:rect l="l" t="t" r="r" b="b"/>
            <a:pathLst>
              <a:path h="40639">
                <a:moveTo>
                  <a:pt x="0" y="0"/>
                </a:moveTo>
                <a:lnTo>
                  <a:pt x="0" y="40385"/>
                </a:lnTo>
              </a:path>
            </a:pathLst>
          </a:custGeom>
          <a:ln w="7619">
            <a:solidFill>
              <a:srgbClr val="000000"/>
            </a:solidFill>
          </a:ln>
        </p:spPr>
        <p:txBody>
          <a:bodyPr wrap="square" lIns="0" tIns="0" rIns="0" bIns="0" rtlCol="0"/>
          <a:lstStyle/>
          <a:p>
            <a:endParaRPr/>
          </a:p>
        </p:txBody>
      </p:sp>
      <p:sp>
        <p:nvSpPr>
          <p:cNvPr id="708" name="object 708"/>
          <p:cNvSpPr/>
          <p:nvPr/>
        </p:nvSpPr>
        <p:spPr>
          <a:xfrm>
            <a:off x="3218180" y="1634448"/>
            <a:ext cx="0" cy="38100"/>
          </a:xfrm>
          <a:custGeom>
            <a:avLst/>
            <a:gdLst/>
            <a:ahLst/>
            <a:cxnLst/>
            <a:rect l="l" t="t" r="r" b="b"/>
            <a:pathLst>
              <a:path h="38100">
                <a:moveTo>
                  <a:pt x="0" y="0"/>
                </a:moveTo>
                <a:lnTo>
                  <a:pt x="0" y="38100"/>
                </a:lnTo>
              </a:path>
            </a:pathLst>
          </a:custGeom>
          <a:ln w="3175">
            <a:solidFill>
              <a:srgbClr val="000000"/>
            </a:solidFill>
          </a:ln>
        </p:spPr>
        <p:txBody>
          <a:bodyPr wrap="square" lIns="0" tIns="0" rIns="0" bIns="0" rtlCol="0"/>
          <a:lstStyle/>
          <a:p>
            <a:endParaRPr/>
          </a:p>
        </p:txBody>
      </p:sp>
      <p:sp>
        <p:nvSpPr>
          <p:cNvPr id="709" name="object 709"/>
          <p:cNvSpPr/>
          <p:nvPr/>
        </p:nvSpPr>
        <p:spPr>
          <a:xfrm>
            <a:off x="3218180" y="1693123"/>
            <a:ext cx="0" cy="41275"/>
          </a:xfrm>
          <a:custGeom>
            <a:avLst/>
            <a:gdLst/>
            <a:ahLst/>
            <a:cxnLst/>
            <a:rect l="l" t="t" r="r" b="b"/>
            <a:pathLst>
              <a:path h="41275">
                <a:moveTo>
                  <a:pt x="0" y="0"/>
                </a:moveTo>
                <a:lnTo>
                  <a:pt x="0" y="41147"/>
                </a:lnTo>
              </a:path>
            </a:pathLst>
          </a:custGeom>
          <a:ln w="3175">
            <a:solidFill>
              <a:srgbClr val="000000"/>
            </a:solidFill>
          </a:ln>
        </p:spPr>
        <p:txBody>
          <a:bodyPr wrap="square" lIns="0" tIns="0" rIns="0" bIns="0" rtlCol="0"/>
          <a:lstStyle/>
          <a:p>
            <a:endParaRPr/>
          </a:p>
        </p:txBody>
      </p:sp>
      <p:sp>
        <p:nvSpPr>
          <p:cNvPr id="710" name="object 710"/>
          <p:cNvSpPr/>
          <p:nvPr/>
        </p:nvSpPr>
        <p:spPr>
          <a:xfrm>
            <a:off x="3218180" y="1754082"/>
            <a:ext cx="0" cy="41275"/>
          </a:xfrm>
          <a:custGeom>
            <a:avLst/>
            <a:gdLst/>
            <a:ahLst/>
            <a:cxnLst/>
            <a:rect l="l" t="t" r="r" b="b"/>
            <a:pathLst>
              <a:path h="41275">
                <a:moveTo>
                  <a:pt x="0" y="0"/>
                </a:moveTo>
                <a:lnTo>
                  <a:pt x="0" y="41148"/>
                </a:lnTo>
              </a:path>
            </a:pathLst>
          </a:custGeom>
          <a:ln w="3175">
            <a:solidFill>
              <a:srgbClr val="000000"/>
            </a:solidFill>
          </a:ln>
        </p:spPr>
        <p:txBody>
          <a:bodyPr wrap="square" lIns="0" tIns="0" rIns="0" bIns="0" rtlCol="0"/>
          <a:lstStyle/>
          <a:p>
            <a:endParaRPr/>
          </a:p>
        </p:txBody>
      </p:sp>
      <p:sp>
        <p:nvSpPr>
          <p:cNvPr id="711" name="object 711"/>
          <p:cNvSpPr/>
          <p:nvPr/>
        </p:nvSpPr>
        <p:spPr>
          <a:xfrm>
            <a:off x="3218180" y="1815043"/>
            <a:ext cx="0" cy="41275"/>
          </a:xfrm>
          <a:custGeom>
            <a:avLst/>
            <a:gdLst/>
            <a:ahLst/>
            <a:cxnLst/>
            <a:rect l="l" t="t" r="r" b="b"/>
            <a:pathLst>
              <a:path h="41275">
                <a:moveTo>
                  <a:pt x="0" y="0"/>
                </a:moveTo>
                <a:lnTo>
                  <a:pt x="0" y="41148"/>
                </a:lnTo>
              </a:path>
            </a:pathLst>
          </a:custGeom>
          <a:ln w="3175">
            <a:solidFill>
              <a:srgbClr val="000000"/>
            </a:solidFill>
          </a:ln>
        </p:spPr>
        <p:txBody>
          <a:bodyPr wrap="square" lIns="0" tIns="0" rIns="0" bIns="0" rtlCol="0"/>
          <a:lstStyle/>
          <a:p>
            <a:endParaRPr/>
          </a:p>
        </p:txBody>
      </p:sp>
      <p:sp>
        <p:nvSpPr>
          <p:cNvPr id="712" name="object 712"/>
          <p:cNvSpPr/>
          <p:nvPr/>
        </p:nvSpPr>
        <p:spPr>
          <a:xfrm>
            <a:off x="3218180" y="1876765"/>
            <a:ext cx="0" cy="40640"/>
          </a:xfrm>
          <a:custGeom>
            <a:avLst/>
            <a:gdLst/>
            <a:ahLst/>
            <a:cxnLst/>
            <a:rect l="l" t="t" r="r" b="b"/>
            <a:pathLst>
              <a:path h="40640">
                <a:moveTo>
                  <a:pt x="0" y="0"/>
                </a:moveTo>
                <a:lnTo>
                  <a:pt x="0" y="40386"/>
                </a:lnTo>
              </a:path>
            </a:pathLst>
          </a:custGeom>
          <a:ln w="3175">
            <a:solidFill>
              <a:srgbClr val="000000"/>
            </a:solidFill>
          </a:ln>
        </p:spPr>
        <p:txBody>
          <a:bodyPr wrap="square" lIns="0" tIns="0" rIns="0" bIns="0" rtlCol="0"/>
          <a:lstStyle/>
          <a:p>
            <a:endParaRPr/>
          </a:p>
        </p:txBody>
      </p:sp>
      <p:sp>
        <p:nvSpPr>
          <p:cNvPr id="713" name="object 713"/>
          <p:cNvSpPr/>
          <p:nvPr/>
        </p:nvSpPr>
        <p:spPr>
          <a:xfrm>
            <a:off x="3218180" y="1937724"/>
            <a:ext cx="0" cy="40640"/>
          </a:xfrm>
          <a:custGeom>
            <a:avLst/>
            <a:gdLst/>
            <a:ahLst/>
            <a:cxnLst/>
            <a:rect l="l" t="t" r="r" b="b"/>
            <a:pathLst>
              <a:path h="40640">
                <a:moveTo>
                  <a:pt x="0" y="0"/>
                </a:moveTo>
                <a:lnTo>
                  <a:pt x="0" y="40385"/>
                </a:lnTo>
              </a:path>
            </a:pathLst>
          </a:custGeom>
          <a:ln w="3175">
            <a:solidFill>
              <a:srgbClr val="000000"/>
            </a:solidFill>
          </a:ln>
        </p:spPr>
        <p:txBody>
          <a:bodyPr wrap="square" lIns="0" tIns="0" rIns="0" bIns="0" rtlCol="0"/>
          <a:lstStyle/>
          <a:p>
            <a:endParaRPr/>
          </a:p>
        </p:txBody>
      </p:sp>
      <p:sp>
        <p:nvSpPr>
          <p:cNvPr id="714" name="object 714"/>
          <p:cNvSpPr/>
          <p:nvPr/>
        </p:nvSpPr>
        <p:spPr>
          <a:xfrm>
            <a:off x="3218180" y="1998685"/>
            <a:ext cx="0" cy="41275"/>
          </a:xfrm>
          <a:custGeom>
            <a:avLst/>
            <a:gdLst/>
            <a:ahLst/>
            <a:cxnLst/>
            <a:rect l="l" t="t" r="r" b="b"/>
            <a:pathLst>
              <a:path h="41275">
                <a:moveTo>
                  <a:pt x="0" y="0"/>
                </a:moveTo>
                <a:lnTo>
                  <a:pt x="0" y="41148"/>
                </a:lnTo>
              </a:path>
            </a:pathLst>
          </a:custGeom>
          <a:ln w="3175">
            <a:solidFill>
              <a:srgbClr val="000000"/>
            </a:solidFill>
          </a:ln>
        </p:spPr>
        <p:txBody>
          <a:bodyPr wrap="square" lIns="0" tIns="0" rIns="0" bIns="0" rtlCol="0"/>
          <a:lstStyle/>
          <a:p>
            <a:endParaRPr/>
          </a:p>
        </p:txBody>
      </p:sp>
      <p:sp>
        <p:nvSpPr>
          <p:cNvPr id="715" name="object 715"/>
          <p:cNvSpPr/>
          <p:nvPr/>
        </p:nvSpPr>
        <p:spPr>
          <a:xfrm>
            <a:off x="3218180" y="2059645"/>
            <a:ext cx="0" cy="41275"/>
          </a:xfrm>
          <a:custGeom>
            <a:avLst/>
            <a:gdLst/>
            <a:ahLst/>
            <a:cxnLst/>
            <a:rect l="l" t="t" r="r" b="b"/>
            <a:pathLst>
              <a:path h="41275">
                <a:moveTo>
                  <a:pt x="0" y="0"/>
                </a:moveTo>
                <a:lnTo>
                  <a:pt x="0" y="41148"/>
                </a:lnTo>
              </a:path>
            </a:pathLst>
          </a:custGeom>
          <a:ln w="3175">
            <a:solidFill>
              <a:srgbClr val="000000"/>
            </a:solidFill>
          </a:ln>
        </p:spPr>
        <p:txBody>
          <a:bodyPr wrap="square" lIns="0" tIns="0" rIns="0" bIns="0" rtlCol="0"/>
          <a:lstStyle/>
          <a:p>
            <a:endParaRPr/>
          </a:p>
        </p:txBody>
      </p:sp>
      <p:sp>
        <p:nvSpPr>
          <p:cNvPr id="716" name="object 716"/>
          <p:cNvSpPr/>
          <p:nvPr/>
        </p:nvSpPr>
        <p:spPr>
          <a:xfrm>
            <a:off x="3218180" y="2121367"/>
            <a:ext cx="0" cy="40640"/>
          </a:xfrm>
          <a:custGeom>
            <a:avLst/>
            <a:gdLst/>
            <a:ahLst/>
            <a:cxnLst/>
            <a:rect l="l" t="t" r="r" b="b"/>
            <a:pathLst>
              <a:path h="40640">
                <a:moveTo>
                  <a:pt x="0" y="0"/>
                </a:moveTo>
                <a:lnTo>
                  <a:pt x="0" y="40386"/>
                </a:lnTo>
              </a:path>
            </a:pathLst>
          </a:custGeom>
          <a:ln w="3175">
            <a:solidFill>
              <a:srgbClr val="000000"/>
            </a:solidFill>
          </a:ln>
        </p:spPr>
        <p:txBody>
          <a:bodyPr wrap="square" lIns="0" tIns="0" rIns="0" bIns="0" rtlCol="0"/>
          <a:lstStyle/>
          <a:p>
            <a:endParaRPr/>
          </a:p>
        </p:txBody>
      </p:sp>
      <p:sp>
        <p:nvSpPr>
          <p:cNvPr id="717" name="object 717"/>
          <p:cNvSpPr/>
          <p:nvPr/>
        </p:nvSpPr>
        <p:spPr>
          <a:xfrm>
            <a:off x="3218180" y="2182326"/>
            <a:ext cx="0" cy="38100"/>
          </a:xfrm>
          <a:custGeom>
            <a:avLst/>
            <a:gdLst/>
            <a:ahLst/>
            <a:cxnLst/>
            <a:rect l="l" t="t" r="r" b="b"/>
            <a:pathLst>
              <a:path h="38100">
                <a:moveTo>
                  <a:pt x="0" y="0"/>
                </a:moveTo>
                <a:lnTo>
                  <a:pt x="0" y="38100"/>
                </a:lnTo>
              </a:path>
            </a:pathLst>
          </a:custGeom>
          <a:ln w="3175">
            <a:solidFill>
              <a:srgbClr val="000000"/>
            </a:solidFill>
          </a:ln>
        </p:spPr>
        <p:txBody>
          <a:bodyPr wrap="square" lIns="0" tIns="0" rIns="0" bIns="0" rtlCol="0"/>
          <a:lstStyle/>
          <a:p>
            <a:endParaRPr/>
          </a:p>
        </p:txBody>
      </p:sp>
      <p:sp>
        <p:nvSpPr>
          <p:cNvPr id="718" name="object 718"/>
          <p:cNvSpPr/>
          <p:nvPr/>
        </p:nvSpPr>
        <p:spPr>
          <a:xfrm>
            <a:off x="3218180" y="2248620"/>
            <a:ext cx="0" cy="0"/>
          </a:xfrm>
          <a:custGeom>
            <a:avLst/>
            <a:gdLst/>
            <a:ahLst/>
            <a:cxnLst/>
            <a:rect l="l" t="t" r="r" b="b"/>
            <a:pathLst>
              <a:path>
                <a:moveTo>
                  <a:pt x="0" y="0"/>
                </a:moveTo>
                <a:lnTo>
                  <a:pt x="0" y="0"/>
                </a:lnTo>
              </a:path>
            </a:pathLst>
          </a:custGeom>
          <a:ln w="3175">
            <a:solidFill>
              <a:srgbClr val="000000"/>
            </a:solidFill>
          </a:ln>
        </p:spPr>
        <p:txBody>
          <a:bodyPr wrap="square" lIns="0" tIns="0" rIns="0" bIns="0" rtlCol="0"/>
          <a:lstStyle/>
          <a:p>
            <a:endParaRPr/>
          </a:p>
        </p:txBody>
      </p:sp>
      <p:sp>
        <p:nvSpPr>
          <p:cNvPr id="719" name="object 719"/>
          <p:cNvSpPr/>
          <p:nvPr/>
        </p:nvSpPr>
        <p:spPr>
          <a:xfrm>
            <a:off x="3218180" y="2217379"/>
            <a:ext cx="40005" cy="6985"/>
          </a:xfrm>
          <a:custGeom>
            <a:avLst/>
            <a:gdLst/>
            <a:ahLst/>
            <a:cxnLst/>
            <a:rect l="l" t="t" r="r" b="b"/>
            <a:pathLst>
              <a:path w="40005" h="6985">
                <a:moveTo>
                  <a:pt x="39624" y="0"/>
                </a:moveTo>
                <a:lnTo>
                  <a:pt x="0" y="0"/>
                </a:lnTo>
                <a:lnTo>
                  <a:pt x="0" y="6857"/>
                </a:lnTo>
                <a:lnTo>
                  <a:pt x="39624" y="0"/>
                </a:lnTo>
                <a:close/>
              </a:path>
            </a:pathLst>
          </a:custGeom>
          <a:solidFill>
            <a:srgbClr val="000000"/>
          </a:solidFill>
        </p:spPr>
        <p:txBody>
          <a:bodyPr wrap="square" lIns="0" tIns="0" rIns="0" bIns="0" rtlCol="0"/>
          <a:lstStyle/>
          <a:p>
            <a:endParaRPr/>
          </a:p>
        </p:txBody>
      </p:sp>
      <p:sp>
        <p:nvSpPr>
          <p:cNvPr id="720" name="object 720"/>
          <p:cNvSpPr/>
          <p:nvPr/>
        </p:nvSpPr>
        <p:spPr>
          <a:xfrm>
            <a:off x="3218180" y="2217379"/>
            <a:ext cx="40005" cy="6985"/>
          </a:xfrm>
          <a:custGeom>
            <a:avLst/>
            <a:gdLst/>
            <a:ahLst/>
            <a:cxnLst/>
            <a:rect l="l" t="t" r="r" b="b"/>
            <a:pathLst>
              <a:path w="40005" h="6985">
                <a:moveTo>
                  <a:pt x="39624" y="0"/>
                </a:moveTo>
                <a:lnTo>
                  <a:pt x="0" y="6857"/>
                </a:lnTo>
                <a:lnTo>
                  <a:pt x="39624" y="6857"/>
                </a:lnTo>
                <a:lnTo>
                  <a:pt x="39624" y="0"/>
                </a:lnTo>
                <a:close/>
              </a:path>
            </a:pathLst>
          </a:custGeom>
          <a:solidFill>
            <a:srgbClr val="000000"/>
          </a:solidFill>
        </p:spPr>
        <p:txBody>
          <a:bodyPr wrap="square" lIns="0" tIns="0" rIns="0" bIns="0" rtlCol="0"/>
          <a:lstStyle/>
          <a:p>
            <a:endParaRPr/>
          </a:p>
        </p:txBody>
      </p:sp>
      <p:sp>
        <p:nvSpPr>
          <p:cNvPr id="721" name="object 721"/>
          <p:cNvSpPr/>
          <p:nvPr/>
        </p:nvSpPr>
        <p:spPr>
          <a:xfrm>
            <a:off x="3218180" y="2217379"/>
            <a:ext cx="40005" cy="6985"/>
          </a:xfrm>
          <a:custGeom>
            <a:avLst/>
            <a:gdLst/>
            <a:ahLst/>
            <a:cxnLst/>
            <a:rect l="l" t="t" r="r" b="b"/>
            <a:pathLst>
              <a:path w="40005" h="6985">
                <a:moveTo>
                  <a:pt x="0" y="0"/>
                </a:moveTo>
                <a:lnTo>
                  <a:pt x="0" y="6857"/>
                </a:lnTo>
                <a:lnTo>
                  <a:pt x="39624" y="6857"/>
                </a:lnTo>
                <a:lnTo>
                  <a:pt x="39624" y="0"/>
                </a:lnTo>
                <a:lnTo>
                  <a:pt x="0" y="0"/>
                </a:lnTo>
              </a:path>
            </a:pathLst>
          </a:custGeom>
          <a:ln w="3175">
            <a:solidFill>
              <a:srgbClr val="000000"/>
            </a:solidFill>
          </a:ln>
        </p:spPr>
        <p:txBody>
          <a:bodyPr wrap="square" lIns="0" tIns="0" rIns="0" bIns="0" rtlCol="0"/>
          <a:lstStyle/>
          <a:p>
            <a:endParaRPr/>
          </a:p>
        </p:txBody>
      </p:sp>
      <p:sp>
        <p:nvSpPr>
          <p:cNvPr id="722" name="object 722"/>
          <p:cNvSpPr/>
          <p:nvPr/>
        </p:nvSpPr>
        <p:spPr>
          <a:xfrm>
            <a:off x="3278377" y="2217379"/>
            <a:ext cx="41275" cy="6985"/>
          </a:xfrm>
          <a:custGeom>
            <a:avLst/>
            <a:gdLst/>
            <a:ahLst/>
            <a:cxnLst/>
            <a:rect l="l" t="t" r="r" b="b"/>
            <a:pathLst>
              <a:path w="41275" h="6985">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723" name="object 723"/>
          <p:cNvSpPr/>
          <p:nvPr/>
        </p:nvSpPr>
        <p:spPr>
          <a:xfrm>
            <a:off x="3278377" y="2217379"/>
            <a:ext cx="41275" cy="6985"/>
          </a:xfrm>
          <a:custGeom>
            <a:avLst/>
            <a:gdLst/>
            <a:ahLst/>
            <a:cxnLst/>
            <a:rect l="l" t="t" r="r" b="b"/>
            <a:pathLst>
              <a:path w="41275" h="6985">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724" name="object 724"/>
          <p:cNvSpPr/>
          <p:nvPr/>
        </p:nvSpPr>
        <p:spPr>
          <a:xfrm>
            <a:off x="3278377" y="2217379"/>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725" name="object 725"/>
          <p:cNvSpPr/>
          <p:nvPr/>
        </p:nvSpPr>
        <p:spPr>
          <a:xfrm>
            <a:off x="3340099"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26" name="object 726"/>
          <p:cNvSpPr/>
          <p:nvPr/>
        </p:nvSpPr>
        <p:spPr>
          <a:xfrm>
            <a:off x="3340099"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27" name="object 727"/>
          <p:cNvSpPr/>
          <p:nvPr/>
        </p:nvSpPr>
        <p:spPr>
          <a:xfrm>
            <a:off x="3340099"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28" name="object 728"/>
          <p:cNvSpPr/>
          <p:nvPr/>
        </p:nvSpPr>
        <p:spPr>
          <a:xfrm>
            <a:off x="3401059"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29" name="object 729"/>
          <p:cNvSpPr/>
          <p:nvPr/>
        </p:nvSpPr>
        <p:spPr>
          <a:xfrm>
            <a:off x="3401059"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30" name="object 730"/>
          <p:cNvSpPr/>
          <p:nvPr/>
        </p:nvSpPr>
        <p:spPr>
          <a:xfrm>
            <a:off x="3401059"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31" name="object 731"/>
          <p:cNvSpPr/>
          <p:nvPr/>
        </p:nvSpPr>
        <p:spPr>
          <a:xfrm>
            <a:off x="3462781"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32" name="object 732"/>
          <p:cNvSpPr/>
          <p:nvPr/>
        </p:nvSpPr>
        <p:spPr>
          <a:xfrm>
            <a:off x="3462781"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33" name="object 733"/>
          <p:cNvSpPr/>
          <p:nvPr/>
        </p:nvSpPr>
        <p:spPr>
          <a:xfrm>
            <a:off x="3462781"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34" name="object 734"/>
          <p:cNvSpPr/>
          <p:nvPr/>
        </p:nvSpPr>
        <p:spPr>
          <a:xfrm>
            <a:off x="3523742"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35" name="object 735"/>
          <p:cNvSpPr/>
          <p:nvPr/>
        </p:nvSpPr>
        <p:spPr>
          <a:xfrm>
            <a:off x="3523742"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36" name="object 736"/>
          <p:cNvSpPr/>
          <p:nvPr/>
        </p:nvSpPr>
        <p:spPr>
          <a:xfrm>
            <a:off x="3523742"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37" name="object 737"/>
          <p:cNvSpPr/>
          <p:nvPr/>
        </p:nvSpPr>
        <p:spPr>
          <a:xfrm>
            <a:off x="3585464" y="2217379"/>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738" name="object 738"/>
          <p:cNvSpPr/>
          <p:nvPr/>
        </p:nvSpPr>
        <p:spPr>
          <a:xfrm>
            <a:off x="3585464" y="2217379"/>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739" name="object 739"/>
          <p:cNvSpPr/>
          <p:nvPr/>
        </p:nvSpPr>
        <p:spPr>
          <a:xfrm>
            <a:off x="3584702" y="2217379"/>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740" name="object 740"/>
          <p:cNvSpPr/>
          <p:nvPr/>
        </p:nvSpPr>
        <p:spPr>
          <a:xfrm>
            <a:off x="3646424"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41" name="object 741"/>
          <p:cNvSpPr/>
          <p:nvPr/>
        </p:nvSpPr>
        <p:spPr>
          <a:xfrm>
            <a:off x="3646424"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42" name="object 742"/>
          <p:cNvSpPr/>
          <p:nvPr/>
        </p:nvSpPr>
        <p:spPr>
          <a:xfrm>
            <a:off x="3646424"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43" name="object 743"/>
          <p:cNvSpPr/>
          <p:nvPr/>
        </p:nvSpPr>
        <p:spPr>
          <a:xfrm>
            <a:off x="3708146" y="2217379"/>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744" name="object 744"/>
          <p:cNvSpPr/>
          <p:nvPr/>
        </p:nvSpPr>
        <p:spPr>
          <a:xfrm>
            <a:off x="3708146" y="2217379"/>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745" name="object 745"/>
          <p:cNvSpPr/>
          <p:nvPr/>
        </p:nvSpPr>
        <p:spPr>
          <a:xfrm>
            <a:off x="3707384" y="2217379"/>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746" name="object 746"/>
          <p:cNvSpPr/>
          <p:nvPr/>
        </p:nvSpPr>
        <p:spPr>
          <a:xfrm>
            <a:off x="3769106"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47" name="object 747"/>
          <p:cNvSpPr/>
          <p:nvPr/>
        </p:nvSpPr>
        <p:spPr>
          <a:xfrm>
            <a:off x="3769106"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48" name="object 748"/>
          <p:cNvSpPr/>
          <p:nvPr/>
        </p:nvSpPr>
        <p:spPr>
          <a:xfrm>
            <a:off x="3769106"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49" name="object 749"/>
          <p:cNvSpPr/>
          <p:nvPr/>
        </p:nvSpPr>
        <p:spPr>
          <a:xfrm>
            <a:off x="3830065"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50" name="object 750"/>
          <p:cNvSpPr/>
          <p:nvPr/>
        </p:nvSpPr>
        <p:spPr>
          <a:xfrm>
            <a:off x="3830065"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51" name="object 751"/>
          <p:cNvSpPr/>
          <p:nvPr/>
        </p:nvSpPr>
        <p:spPr>
          <a:xfrm>
            <a:off x="3830065"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52" name="object 752"/>
          <p:cNvSpPr/>
          <p:nvPr/>
        </p:nvSpPr>
        <p:spPr>
          <a:xfrm>
            <a:off x="3891787"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53" name="object 753"/>
          <p:cNvSpPr/>
          <p:nvPr/>
        </p:nvSpPr>
        <p:spPr>
          <a:xfrm>
            <a:off x="3891787"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54" name="object 754"/>
          <p:cNvSpPr/>
          <p:nvPr/>
        </p:nvSpPr>
        <p:spPr>
          <a:xfrm>
            <a:off x="3891787"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55" name="object 755"/>
          <p:cNvSpPr/>
          <p:nvPr/>
        </p:nvSpPr>
        <p:spPr>
          <a:xfrm>
            <a:off x="3952747"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56" name="object 756"/>
          <p:cNvSpPr/>
          <p:nvPr/>
        </p:nvSpPr>
        <p:spPr>
          <a:xfrm>
            <a:off x="3952747"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57" name="object 757"/>
          <p:cNvSpPr/>
          <p:nvPr/>
        </p:nvSpPr>
        <p:spPr>
          <a:xfrm>
            <a:off x="3952747"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58" name="object 758"/>
          <p:cNvSpPr/>
          <p:nvPr/>
        </p:nvSpPr>
        <p:spPr>
          <a:xfrm>
            <a:off x="4014469"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59" name="object 759"/>
          <p:cNvSpPr/>
          <p:nvPr/>
        </p:nvSpPr>
        <p:spPr>
          <a:xfrm>
            <a:off x="4014469"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60" name="object 760"/>
          <p:cNvSpPr/>
          <p:nvPr/>
        </p:nvSpPr>
        <p:spPr>
          <a:xfrm>
            <a:off x="4014469"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61" name="object 761"/>
          <p:cNvSpPr/>
          <p:nvPr/>
        </p:nvSpPr>
        <p:spPr>
          <a:xfrm>
            <a:off x="4075430"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62" name="object 762"/>
          <p:cNvSpPr/>
          <p:nvPr/>
        </p:nvSpPr>
        <p:spPr>
          <a:xfrm>
            <a:off x="4075430"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63" name="object 763"/>
          <p:cNvSpPr/>
          <p:nvPr/>
        </p:nvSpPr>
        <p:spPr>
          <a:xfrm>
            <a:off x="4075430"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64" name="object 764"/>
          <p:cNvSpPr/>
          <p:nvPr/>
        </p:nvSpPr>
        <p:spPr>
          <a:xfrm>
            <a:off x="4137152" y="2217379"/>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765" name="object 765"/>
          <p:cNvSpPr/>
          <p:nvPr/>
        </p:nvSpPr>
        <p:spPr>
          <a:xfrm>
            <a:off x="4137152" y="2217379"/>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766" name="object 766"/>
          <p:cNvSpPr/>
          <p:nvPr/>
        </p:nvSpPr>
        <p:spPr>
          <a:xfrm>
            <a:off x="4137152" y="2217379"/>
            <a:ext cx="40640" cy="6985"/>
          </a:xfrm>
          <a:custGeom>
            <a:avLst/>
            <a:gdLst/>
            <a:ahLst/>
            <a:cxnLst/>
            <a:rect l="l" t="t" r="r" b="b"/>
            <a:pathLst>
              <a:path w="40639" h="6985">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767" name="object 767"/>
          <p:cNvSpPr/>
          <p:nvPr/>
        </p:nvSpPr>
        <p:spPr>
          <a:xfrm>
            <a:off x="4198112"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68" name="object 768"/>
          <p:cNvSpPr/>
          <p:nvPr/>
        </p:nvSpPr>
        <p:spPr>
          <a:xfrm>
            <a:off x="4198112"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69" name="object 769"/>
          <p:cNvSpPr/>
          <p:nvPr/>
        </p:nvSpPr>
        <p:spPr>
          <a:xfrm>
            <a:off x="4198112"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70" name="object 770"/>
          <p:cNvSpPr/>
          <p:nvPr/>
        </p:nvSpPr>
        <p:spPr>
          <a:xfrm>
            <a:off x="4259834" y="2217379"/>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771" name="object 771"/>
          <p:cNvSpPr/>
          <p:nvPr/>
        </p:nvSpPr>
        <p:spPr>
          <a:xfrm>
            <a:off x="4259834" y="2217379"/>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772" name="object 772"/>
          <p:cNvSpPr/>
          <p:nvPr/>
        </p:nvSpPr>
        <p:spPr>
          <a:xfrm>
            <a:off x="4259834" y="2217379"/>
            <a:ext cx="40640" cy="6985"/>
          </a:xfrm>
          <a:custGeom>
            <a:avLst/>
            <a:gdLst/>
            <a:ahLst/>
            <a:cxnLst/>
            <a:rect l="l" t="t" r="r" b="b"/>
            <a:pathLst>
              <a:path w="40639" h="6985">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773" name="object 773"/>
          <p:cNvSpPr/>
          <p:nvPr/>
        </p:nvSpPr>
        <p:spPr>
          <a:xfrm>
            <a:off x="4320794"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74" name="object 774"/>
          <p:cNvSpPr/>
          <p:nvPr/>
        </p:nvSpPr>
        <p:spPr>
          <a:xfrm>
            <a:off x="4320794"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75" name="object 775"/>
          <p:cNvSpPr/>
          <p:nvPr/>
        </p:nvSpPr>
        <p:spPr>
          <a:xfrm>
            <a:off x="4320794"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76" name="object 776"/>
          <p:cNvSpPr/>
          <p:nvPr/>
        </p:nvSpPr>
        <p:spPr>
          <a:xfrm>
            <a:off x="4382515"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77" name="object 777"/>
          <p:cNvSpPr/>
          <p:nvPr/>
        </p:nvSpPr>
        <p:spPr>
          <a:xfrm>
            <a:off x="4382515"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78" name="object 778"/>
          <p:cNvSpPr/>
          <p:nvPr/>
        </p:nvSpPr>
        <p:spPr>
          <a:xfrm>
            <a:off x="4382515"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79" name="object 779"/>
          <p:cNvSpPr/>
          <p:nvPr/>
        </p:nvSpPr>
        <p:spPr>
          <a:xfrm>
            <a:off x="4443476"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80" name="object 780"/>
          <p:cNvSpPr/>
          <p:nvPr/>
        </p:nvSpPr>
        <p:spPr>
          <a:xfrm>
            <a:off x="4443476"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81" name="object 781"/>
          <p:cNvSpPr/>
          <p:nvPr/>
        </p:nvSpPr>
        <p:spPr>
          <a:xfrm>
            <a:off x="4443476"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82" name="object 782"/>
          <p:cNvSpPr/>
          <p:nvPr/>
        </p:nvSpPr>
        <p:spPr>
          <a:xfrm>
            <a:off x="4505197"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83" name="object 783"/>
          <p:cNvSpPr/>
          <p:nvPr/>
        </p:nvSpPr>
        <p:spPr>
          <a:xfrm>
            <a:off x="4505197"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84" name="object 784"/>
          <p:cNvSpPr/>
          <p:nvPr/>
        </p:nvSpPr>
        <p:spPr>
          <a:xfrm>
            <a:off x="4505197"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85" name="object 785"/>
          <p:cNvSpPr/>
          <p:nvPr/>
        </p:nvSpPr>
        <p:spPr>
          <a:xfrm>
            <a:off x="4566157"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86" name="object 786"/>
          <p:cNvSpPr/>
          <p:nvPr/>
        </p:nvSpPr>
        <p:spPr>
          <a:xfrm>
            <a:off x="4566157"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87" name="object 787"/>
          <p:cNvSpPr/>
          <p:nvPr/>
        </p:nvSpPr>
        <p:spPr>
          <a:xfrm>
            <a:off x="4566157"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88" name="object 788"/>
          <p:cNvSpPr/>
          <p:nvPr/>
        </p:nvSpPr>
        <p:spPr>
          <a:xfrm>
            <a:off x="4627118"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89" name="object 789"/>
          <p:cNvSpPr/>
          <p:nvPr/>
        </p:nvSpPr>
        <p:spPr>
          <a:xfrm>
            <a:off x="4627118"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90" name="object 790"/>
          <p:cNvSpPr/>
          <p:nvPr/>
        </p:nvSpPr>
        <p:spPr>
          <a:xfrm>
            <a:off x="4627118" y="2217379"/>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791" name="object 791"/>
          <p:cNvSpPr/>
          <p:nvPr/>
        </p:nvSpPr>
        <p:spPr>
          <a:xfrm>
            <a:off x="4688839" y="2217379"/>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792" name="object 792"/>
          <p:cNvSpPr/>
          <p:nvPr/>
        </p:nvSpPr>
        <p:spPr>
          <a:xfrm>
            <a:off x="4688839" y="2217379"/>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793" name="object 793"/>
          <p:cNvSpPr/>
          <p:nvPr/>
        </p:nvSpPr>
        <p:spPr>
          <a:xfrm>
            <a:off x="4688839"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94" name="object 794"/>
          <p:cNvSpPr/>
          <p:nvPr/>
        </p:nvSpPr>
        <p:spPr>
          <a:xfrm>
            <a:off x="4749800" y="2217379"/>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795" name="object 795"/>
          <p:cNvSpPr/>
          <p:nvPr/>
        </p:nvSpPr>
        <p:spPr>
          <a:xfrm>
            <a:off x="4749800" y="2217379"/>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796" name="object 796"/>
          <p:cNvSpPr/>
          <p:nvPr/>
        </p:nvSpPr>
        <p:spPr>
          <a:xfrm>
            <a:off x="4749800" y="2217379"/>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797" name="object 797"/>
          <p:cNvSpPr/>
          <p:nvPr/>
        </p:nvSpPr>
        <p:spPr>
          <a:xfrm>
            <a:off x="4790186" y="2217379"/>
            <a:ext cx="0" cy="6985"/>
          </a:xfrm>
          <a:custGeom>
            <a:avLst/>
            <a:gdLst/>
            <a:ahLst/>
            <a:cxnLst/>
            <a:rect l="l" t="t" r="r" b="b"/>
            <a:pathLst>
              <a:path h="6985">
                <a:moveTo>
                  <a:pt x="0" y="0"/>
                </a:moveTo>
                <a:lnTo>
                  <a:pt x="0" y="6857"/>
                </a:lnTo>
              </a:path>
            </a:pathLst>
          </a:custGeom>
          <a:ln w="3175">
            <a:solidFill>
              <a:srgbClr val="000000"/>
            </a:solidFill>
          </a:ln>
        </p:spPr>
        <p:txBody>
          <a:bodyPr wrap="square" lIns="0" tIns="0" rIns="0" bIns="0" rtlCol="0"/>
          <a:lstStyle/>
          <a:p>
            <a:endParaRPr/>
          </a:p>
        </p:txBody>
      </p:sp>
      <p:sp>
        <p:nvSpPr>
          <p:cNvPr id="798" name="object 798"/>
          <p:cNvSpPr/>
          <p:nvPr/>
        </p:nvSpPr>
        <p:spPr>
          <a:xfrm>
            <a:off x="4789805" y="2220045"/>
            <a:ext cx="0" cy="28575"/>
          </a:xfrm>
          <a:custGeom>
            <a:avLst/>
            <a:gdLst/>
            <a:ahLst/>
            <a:cxnLst/>
            <a:rect l="l" t="t" r="r" b="b"/>
            <a:pathLst>
              <a:path h="28575">
                <a:moveTo>
                  <a:pt x="0" y="0"/>
                </a:moveTo>
                <a:lnTo>
                  <a:pt x="0" y="28193"/>
                </a:lnTo>
              </a:path>
            </a:pathLst>
          </a:custGeom>
          <a:ln w="7619">
            <a:solidFill>
              <a:srgbClr val="000000"/>
            </a:solidFill>
          </a:ln>
        </p:spPr>
        <p:txBody>
          <a:bodyPr wrap="square" lIns="0" tIns="0" rIns="0" bIns="0" rtlCol="0"/>
          <a:lstStyle/>
          <a:p>
            <a:endParaRPr/>
          </a:p>
        </p:txBody>
      </p:sp>
      <p:sp>
        <p:nvSpPr>
          <p:cNvPr id="799" name="object 799"/>
          <p:cNvSpPr/>
          <p:nvPr/>
        </p:nvSpPr>
        <p:spPr>
          <a:xfrm>
            <a:off x="4789805" y="2267289"/>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00" name="object 800"/>
          <p:cNvSpPr/>
          <p:nvPr/>
        </p:nvSpPr>
        <p:spPr>
          <a:xfrm>
            <a:off x="4789805" y="2329011"/>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801" name="object 801"/>
          <p:cNvSpPr/>
          <p:nvPr/>
        </p:nvSpPr>
        <p:spPr>
          <a:xfrm>
            <a:off x="4789805" y="2389971"/>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802" name="object 802"/>
          <p:cNvSpPr/>
          <p:nvPr/>
        </p:nvSpPr>
        <p:spPr>
          <a:xfrm>
            <a:off x="4789805" y="245093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03" name="object 803"/>
          <p:cNvSpPr/>
          <p:nvPr/>
        </p:nvSpPr>
        <p:spPr>
          <a:xfrm>
            <a:off x="4789805" y="251189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04" name="object 804"/>
          <p:cNvSpPr/>
          <p:nvPr/>
        </p:nvSpPr>
        <p:spPr>
          <a:xfrm>
            <a:off x="4789805" y="2573614"/>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805" name="object 805"/>
          <p:cNvSpPr/>
          <p:nvPr/>
        </p:nvSpPr>
        <p:spPr>
          <a:xfrm>
            <a:off x="4789805" y="2634574"/>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806" name="object 806"/>
          <p:cNvSpPr/>
          <p:nvPr/>
        </p:nvSpPr>
        <p:spPr>
          <a:xfrm>
            <a:off x="4789805" y="2695533"/>
            <a:ext cx="0" cy="41910"/>
          </a:xfrm>
          <a:custGeom>
            <a:avLst/>
            <a:gdLst/>
            <a:ahLst/>
            <a:cxnLst/>
            <a:rect l="l" t="t" r="r" b="b"/>
            <a:pathLst>
              <a:path h="41910">
                <a:moveTo>
                  <a:pt x="0" y="0"/>
                </a:moveTo>
                <a:lnTo>
                  <a:pt x="0" y="41528"/>
                </a:lnTo>
              </a:path>
            </a:pathLst>
          </a:custGeom>
          <a:ln w="7619">
            <a:solidFill>
              <a:srgbClr val="000000"/>
            </a:solidFill>
          </a:ln>
        </p:spPr>
        <p:txBody>
          <a:bodyPr wrap="square" lIns="0" tIns="0" rIns="0" bIns="0" rtlCol="0"/>
          <a:lstStyle/>
          <a:p>
            <a:endParaRPr/>
          </a:p>
        </p:txBody>
      </p:sp>
      <p:sp>
        <p:nvSpPr>
          <p:cNvPr id="807" name="object 807"/>
          <p:cNvSpPr/>
          <p:nvPr/>
        </p:nvSpPr>
        <p:spPr>
          <a:xfrm>
            <a:off x="4789805" y="2756493"/>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08" name="object 808"/>
          <p:cNvSpPr/>
          <p:nvPr/>
        </p:nvSpPr>
        <p:spPr>
          <a:xfrm>
            <a:off x="4789805" y="2817454"/>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09" name="object 809"/>
          <p:cNvSpPr/>
          <p:nvPr/>
        </p:nvSpPr>
        <p:spPr>
          <a:xfrm>
            <a:off x="4789805" y="2879176"/>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810" name="object 810"/>
          <p:cNvSpPr/>
          <p:nvPr/>
        </p:nvSpPr>
        <p:spPr>
          <a:xfrm>
            <a:off x="4789805" y="2940136"/>
            <a:ext cx="0" cy="41910"/>
          </a:xfrm>
          <a:custGeom>
            <a:avLst/>
            <a:gdLst/>
            <a:ahLst/>
            <a:cxnLst/>
            <a:rect l="l" t="t" r="r" b="b"/>
            <a:pathLst>
              <a:path h="41910">
                <a:moveTo>
                  <a:pt x="0" y="0"/>
                </a:moveTo>
                <a:lnTo>
                  <a:pt x="0" y="41528"/>
                </a:lnTo>
              </a:path>
            </a:pathLst>
          </a:custGeom>
          <a:ln w="7619">
            <a:solidFill>
              <a:srgbClr val="000000"/>
            </a:solidFill>
          </a:ln>
        </p:spPr>
        <p:txBody>
          <a:bodyPr wrap="square" lIns="0" tIns="0" rIns="0" bIns="0" rtlCol="0"/>
          <a:lstStyle/>
          <a:p>
            <a:endParaRPr/>
          </a:p>
        </p:txBody>
      </p:sp>
      <p:sp>
        <p:nvSpPr>
          <p:cNvPr id="811" name="object 811"/>
          <p:cNvSpPr/>
          <p:nvPr/>
        </p:nvSpPr>
        <p:spPr>
          <a:xfrm>
            <a:off x="4789805" y="3001095"/>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12" name="object 812"/>
          <p:cNvSpPr/>
          <p:nvPr/>
        </p:nvSpPr>
        <p:spPr>
          <a:xfrm>
            <a:off x="4789805" y="3062055"/>
            <a:ext cx="0" cy="67310"/>
          </a:xfrm>
          <a:custGeom>
            <a:avLst/>
            <a:gdLst/>
            <a:ahLst/>
            <a:cxnLst/>
            <a:rect l="l" t="t" r="r" b="b"/>
            <a:pathLst>
              <a:path h="67310">
                <a:moveTo>
                  <a:pt x="0" y="0"/>
                </a:moveTo>
                <a:lnTo>
                  <a:pt x="0" y="67055"/>
                </a:lnTo>
              </a:path>
            </a:pathLst>
          </a:custGeom>
          <a:ln w="7619">
            <a:solidFill>
              <a:srgbClr val="000000"/>
            </a:solidFill>
          </a:ln>
        </p:spPr>
        <p:txBody>
          <a:bodyPr wrap="square" lIns="0" tIns="0" rIns="0" bIns="0" rtlCol="0"/>
          <a:lstStyle/>
          <a:p>
            <a:endParaRPr/>
          </a:p>
        </p:txBody>
      </p:sp>
      <p:sp>
        <p:nvSpPr>
          <p:cNvPr id="813" name="object 813"/>
          <p:cNvSpPr/>
          <p:nvPr/>
        </p:nvSpPr>
        <p:spPr>
          <a:xfrm>
            <a:off x="4837811" y="2959948"/>
            <a:ext cx="77723" cy="176783"/>
          </a:xfrm>
          <a:prstGeom prst="rect">
            <a:avLst/>
          </a:prstGeom>
          <a:blipFill>
            <a:blip r:embed="rId3" cstate="print"/>
            <a:stretch>
              <a:fillRect/>
            </a:stretch>
          </a:blipFill>
        </p:spPr>
        <p:txBody>
          <a:bodyPr wrap="square" lIns="0" tIns="0" rIns="0" bIns="0" rtlCol="0"/>
          <a:lstStyle/>
          <a:p>
            <a:endParaRPr/>
          </a:p>
        </p:txBody>
      </p:sp>
      <p:sp>
        <p:nvSpPr>
          <p:cNvPr id="814" name="object 814"/>
          <p:cNvSpPr/>
          <p:nvPr/>
        </p:nvSpPr>
        <p:spPr>
          <a:xfrm>
            <a:off x="4722368" y="3137874"/>
            <a:ext cx="784225" cy="0"/>
          </a:xfrm>
          <a:custGeom>
            <a:avLst/>
            <a:gdLst/>
            <a:ahLst/>
            <a:cxnLst/>
            <a:rect l="l" t="t" r="r" b="b"/>
            <a:pathLst>
              <a:path w="784225">
                <a:moveTo>
                  <a:pt x="784098" y="0"/>
                </a:moveTo>
                <a:lnTo>
                  <a:pt x="0" y="0"/>
                </a:lnTo>
              </a:path>
            </a:pathLst>
          </a:custGeom>
          <a:ln w="3175">
            <a:solidFill>
              <a:srgbClr val="000000"/>
            </a:solidFill>
          </a:ln>
        </p:spPr>
        <p:txBody>
          <a:bodyPr wrap="square" lIns="0" tIns="0" rIns="0" bIns="0" rtlCol="0"/>
          <a:lstStyle/>
          <a:p>
            <a:endParaRPr/>
          </a:p>
        </p:txBody>
      </p:sp>
      <p:sp>
        <p:nvSpPr>
          <p:cNvPr id="815" name="object 815"/>
          <p:cNvSpPr/>
          <p:nvPr/>
        </p:nvSpPr>
        <p:spPr>
          <a:xfrm>
            <a:off x="4528057" y="2916133"/>
            <a:ext cx="194310" cy="6985"/>
          </a:xfrm>
          <a:custGeom>
            <a:avLst/>
            <a:gdLst/>
            <a:ahLst/>
            <a:cxnLst/>
            <a:rect l="l" t="t" r="r" b="b"/>
            <a:pathLst>
              <a:path w="194310" h="6985">
                <a:moveTo>
                  <a:pt x="194310" y="0"/>
                </a:moveTo>
                <a:lnTo>
                  <a:pt x="0" y="6857"/>
                </a:lnTo>
                <a:lnTo>
                  <a:pt x="194310" y="6857"/>
                </a:lnTo>
                <a:lnTo>
                  <a:pt x="194310" y="0"/>
                </a:lnTo>
                <a:close/>
              </a:path>
            </a:pathLst>
          </a:custGeom>
          <a:solidFill>
            <a:srgbClr val="000000"/>
          </a:solidFill>
        </p:spPr>
        <p:txBody>
          <a:bodyPr wrap="square" lIns="0" tIns="0" rIns="0" bIns="0" rtlCol="0"/>
          <a:lstStyle/>
          <a:p>
            <a:endParaRPr/>
          </a:p>
        </p:txBody>
      </p:sp>
      <p:sp>
        <p:nvSpPr>
          <p:cNvPr id="816" name="object 816"/>
          <p:cNvSpPr/>
          <p:nvPr/>
        </p:nvSpPr>
        <p:spPr>
          <a:xfrm>
            <a:off x="4528057" y="2916133"/>
            <a:ext cx="194310" cy="6985"/>
          </a:xfrm>
          <a:custGeom>
            <a:avLst/>
            <a:gdLst/>
            <a:ahLst/>
            <a:cxnLst/>
            <a:rect l="l" t="t" r="r" b="b"/>
            <a:pathLst>
              <a:path w="194310" h="6985">
                <a:moveTo>
                  <a:pt x="194310" y="0"/>
                </a:moveTo>
                <a:lnTo>
                  <a:pt x="0" y="0"/>
                </a:lnTo>
                <a:lnTo>
                  <a:pt x="0" y="6857"/>
                </a:lnTo>
                <a:lnTo>
                  <a:pt x="194310" y="0"/>
                </a:lnTo>
                <a:close/>
              </a:path>
            </a:pathLst>
          </a:custGeom>
          <a:solidFill>
            <a:srgbClr val="000000"/>
          </a:solidFill>
        </p:spPr>
        <p:txBody>
          <a:bodyPr wrap="square" lIns="0" tIns="0" rIns="0" bIns="0" rtlCol="0"/>
          <a:lstStyle/>
          <a:p>
            <a:endParaRPr/>
          </a:p>
        </p:txBody>
      </p:sp>
      <p:sp>
        <p:nvSpPr>
          <p:cNvPr id="817" name="object 817"/>
          <p:cNvSpPr/>
          <p:nvPr/>
        </p:nvSpPr>
        <p:spPr>
          <a:xfrm>
            <a:off x="4528057" y="2916133"/>
            <a:ext cx="194310" cy="6985"/>
          </a:xfrm>
          <a:custGeom>
            <a:avLst/>
            <a:gdLst/>
            <a:ahLst/>
            <a:cxnLst/>
            <a:rect l="l" t="t" r="r" b="b"/>
            <a:pathLst>
              <a:path w="194310" h="6985">
                <a:moveTo>
                  <a:pt x="194310" y="6857"/>
                </a:moveTo>
                <a:lnTo>
                  <a:pt x="194310" y="0"/>
                </a:lnTo>
                <a:lnTo>
                  <a:pt x="0" y="0"/>
                </a:lnTo>
                <a:lnTo>
                  <a:pt x="0" y="6857"/>
                </a:lnTo>
                <a:lnTo>
                  <a:pt x="194310" y="6857"/>
                </a:lnTo>
              </a:path>
            </a:pathLst>
          </a:custGeom>
          <a:ln w="3175">
            <a:solidFill>
              <a:srgbClr val="000000"/>
            </a:solidFill>
          </a:ln>
        </p:spPr>
        <p:txBody>
          <a:bodyPr wrap="square" lIns="0" tIns="0" rIns="0" bIns="0" rtlCol="0"/>
          <a:lstStyle/>
          <a:p>
            <a:endParaRPr/>
          </a:p>
        </p:txBody>
      </p:sp>
      <p:sp>
        <p:nvSpPr>
          <p:cNvPr id="818" name="object 818"/>
          <p:cNvSpPr/>
          <p:nvPr/>
        </p:nvSpPr>
        <p:spPr>
          <a:xfrm>
            <a:off x="4789805" y="3148924"/>
            <a:ext cx="0" cy="40005"/>
          </a:xfrm>
          <a:custGeom>
            <a:avLst/>
            <a:gdLst/>
            <a:ahLst/>
            <a:cxnLst/>
            <a:rect l="l" t="t" r="r" b="b"/>
            <a:pathLst>
              <a:path h="40005">
                <a:moveTo>
                  <a:pt x="0" y="0"/>
                </a:moveTo>
                <a:lnTo>
                  <a:pt x="0" y="39623"/>
                </a:lnTo>
              </a:path>
            </a:pathLst>
          </a:custGeom>
          <a:ln w="7619">
            <a:solidFill>
              <a:srgbClr val="000000"/>
            </a:solidFill>
          </a:ln>
        </p:spPr>
        <p:txBody>
          <a:bodyPr wrap="square" lIns="0" tIns="0" rIns="0" bIns="0" rtlCol="0"/>
          <a:lstStyle/>
          <a:p>
            <a:endParaRPr/>
          </a:p>
        </p:txBody>
      </p:sp>
      <p:sp>
        <p:nvSpPr>
          <p:cNvPr id="819" name="object 819"/>
          <p:cNvSpPr/>
          <p:nvPr/>
        </p:nvSpPr>
        <p:spPr>
          <a:xfrm>
            <a:off x="4739132" y="3185118"/>
            <a:ext cx="51435" cy="6350"/>
          </a:xfrm>
          <a:custGeom>
            <a:avLst/>
            <a:gdLst/>
            <a:ahLst/>
            <a:cxnLst/>
            <a:rect l="l" t="t" r="r" b="b"/>
            <a:pathLst>
              <a:path w="51435" h="6350">
                <a:moveTo>
                  <a:pt x="51054" y="0"/>
                </a:moveTo>
                <a:lnTo>
                  <a:pt x="0" y="6096"/>
                </a:lnTo>
                <a:lnTo>
                  <a:pt x="51054" y="6096"/>
                </a:lnTo>
                <a:lnTo>
                  <a:pt x="51054" y="0"/>
                </a:lnTo>
                <a:close/>
              </a:path>
            </a:pathLst>
          </a:custGeom>
          <a:solidFill>
            <a:srgbClr val="000000"/>
          </a:solidFill>
        </p:spPr>
        <p:txBody>
          <a:bodyPr wrap="square" lIns="0" tIns="0" rIns="0" bIns="0" rtlCol="0"/>
          <a:lstStyle/>
          <a:p>
            <a:endParaRPr/>
          </a:p>
        </p:txBody>
      </p:sp>
      <p:sp>
        <p:nvSpPr>
          <p:cNvPr id="820" name="object 820"/>
          <p:cNvSpPr/>
          <p:nvPr/>
        </p:nvSpPr>
        <p:spPr>
          <a:xfrm>
            <a:off x="4739132" y="3185118"/>
            <a:ext cx="51435" cy="6350"/>
          </a:xfrm>
          <a:custGeom>
            <a:avLst/>
            <a:gdLst/>
            <a:ahLst/>
            <a:cxnLst/>
            <a:rect l="l" t="t" r="r" b="b"/>
            <a:pathLst>
              <a:path w="51435" h="6350">
                <a:moveTo>
                  <a:pt x="51054" y="0"/>
                </a:moveTo>
                <a:lnTo>
                  <a:pt x="0" y="0"/>
                </a:lnTo>
                <a:lnTo>
                  <a:pt x="0" y="6096"/>
                </a:lnTo>
                <a:lnTo>
                  <a:pt x="51054" y="0"/>
                </a:lnTo>
                <a:close/>
              </a:path>
            </a:pathLst>
          </a:custGeom>
          <a:solidFill>
            <a:srgbClr val="000000"/>
          </a:solidFill>
        </p:spPr>
        <p:txBody>
          <a:bodyPr wrap="square" lIns="0" tIns="0" rIns="0" bIns="0" rtlCol="0"/>
          <a:lstStyle/>
          <a:p>
            <a:endParaRPr/>
          </a:p>
        </p:txBody>
      </p:sp>
      <p:sp>
        <p:nvSpPr>
          <p:cNvPr id="821" name="object 821"/>
          <p:cNvSpPr/>
          <p:nvPr/>
        </p:nvSpPr>
        <p:spPr>
          <a:xfrm>
            <a:off x="4739132" y="3184357"/>
            <a:ext cx="51435" cy="6985"/>
          </a:xfrm>
          <a:custGeom>
            <a:avLst/>
            <a:gdLst/>
            <a:ahLst/>
            <a:cxnLst/>
            <a:rect l="l" t="t" r="r" b="b"/>
            <a:pathLst>
              <a:path w="51435" h="6985">
                <a:moveTo>
                  <a:pt x="51054" y="6857"/>
                </a:moveTo>
                <a:lnTo>
                  <a:pt x="51054" y="0"/>
                </a:lnTo>
                <a:lnTo>
                  <a:pt x="0" y="0"/>
                </a:lnTo>
                <a:lnTo>
                  <a:pt x="0" y="6857"/>
                </a:lnTo>
                <a:lnTo>
                  <a:pt x="51054" y="6857"/>
                </a:lnTo>
              </a:path>
            </a:pathLst>
          </a:custGeom>
          <a:ln w="3175">
            <a:solidFill>
              <a:srgbClr val="000000"/>
            </a:solidFill>
          </a:ln>
        </p:spPr>
        <p:txBody>
          <a:bodyPr wrap="square" lIns="0" tIns="0" rIns="0" bIns="0" rtlCol="0"/>
          <a:lstStyle/>
          <a:p>
            <a:endParaRPr/>
          </a:p>
        </p:txBody>
      </p:sp>
      <p:sp>
        <p:nvSpPr>
          <p:cNvPr id="822" name="object 822"/>
          <p:cNvSpPr/>
          <p:nvPr/>
        </p:nvSpPr>
        <p:spPr>
          <a:xfrm>
            <a:off x="4667503" y="3185118"/>
            <a:ext cx="51435" cy="6350"/>
          </a:xfrm>
          <a:custGeom>
            <a:avLst/>
            <a:gdLst/>
            <a:ahLst/>
            <a:cxnLst/>
            <a:rect l="l" t="t" r="r" b="b"/>
            <a:pathLst>
              <a:path w="51435" h="6350">
                <a:moveTo>
                  <a:pt x="51053" y="0"/>
                </a:moveTo>
                <a:lnTo>
                  <a:pt x="0" y="6096"/>
                </a:lnTo>
                <a:lnTo>
                  <a:pt x="51053" y="6096"/>
                </a:lnTo>
                <a:lnTo>
                  <a:pt x="51053" y="0"/>
                </a:lnTo>
                <a:close/>
              </a:path>
            </a:pathLst>
          </a:custGeom>
          <a:solidFill>
            <a:srgbClr val="000000"/>
          </a:solidFill>
        </p:spPr>
        <p:txBody>
          <a:bodyPr wrap="square" lIns="0" tIns="0" rIns="0" bIns="0" rtlCol="0"/>
          <a:lstStyle/>
          <a:p>
            <a:endParaRPr/>
          </a:p>
        </p:txBody>
      </p:sp>
      <p:sp>
        <p:nvSpPr>
          <p:cNvPr id="823" name="object 823"/>
          <p:cNvSpPr/>
          <p:nvPr/>
        </p:nvSpPr>
        <p:spPr>
          <a:xfrm>
            <a:off x="4667503" y="3185118"/>
            <a:ext cx="51435" cy="6350"/>
          </a:xfrm>
          <a:custGeom>
            <a:avLst/>
            <a:gdLst/>
            <a:ahLst/>
            <a:cxnLst/>
            <a:rect l="l" t="t" r="r" b="b"/>
            <a:pathLst>
              <a:path w="51435" h="6350">
                <a:moveTo>
                  <a:pt x="51053" y="0"/>
                </a:moveTo>
                <a:lnTo>
                  <a:pt x="0" y="0"/>
                </a:lnTo>
                <a:lnTo>
                  <a:pt x="0" y="6096"/>
                </a:lnTo>
                <a:lnTo>
                  <a:pt x="51053" y="0"/>
                </a:lnTo>
                <a:close/>
              </a:path>
            </a:pathLst>
          </a:custGeom>
          <a:solidFill>
            <a:srgbClr val="000000"/>
          </a:solidFill>
        </p:spPr>
        <p:txBody>
          <a:bodyPr wrap="square" lIns="0" tIns="0" rIns="0" bIns="0" rtlCol="0"/>
          <a:lstStyle/>
          <a:p>
            <a:endParaRPr/>
          </a:p>
        </p:txBody>
      </p:sp>
      <p:sp>
        <p:nvSpPr>
          <p:cNvPr id="824" name="object 824"/>
          <p:cNvSpPr/>
          <p:nvPr/>
        </p:nvSpPr>
        <p:spPr>
          <a:xfrm>
            <a:off x="4667503" y="3184357"/>
            <a:ext cx="51435" cy="6985"/>
          </a:xfrm>
          <a:custGeom>
            <a:avLst/>
            <a:gdLst/>
            <a:ahLst/>
            <a:cxnLst/>
            <a:rect l="l" t="t" r="r" b="b"/>
            <a:pathLst>
              <a:path w="51435" h="6985">
                <a:moveTo>
                  <a:pt x="51053" y="6857"/>
                </a:moveTo>
                <a:lnTo>
                  <a:pt x="51053" y="0"/>
                </a:lnTo>
                <a:lnTo>
                  <a:pt x="0" y="0"/>
                </a:lnTo>
                <a:lnTo>
                  <a:pt x="0" y="6857"/>
                </a:lnTo>
                <a:lnTo>
                  <a:pt x="51053" y="6857"/>
                </a:lnTo>
              </a:path>
            </a:pathLst>
          </a:custGeom>
          <a:ln w="3175">
            <a:solidFill>
              <a:srgbClr val="000000"/>
            </a:solidFill>
          </a:ln>
        </p:spPr>
        <p:txBody>
          <a:bodyPr wrap="square" lIns="0" tIns="0" rIns="0" bIns="0" rtlCol="0"/>
          <a:lstStyle/>
          <a:p>
            <a:endParaRPr/>
          </a:p>
        </p:txBody>
      </p:sp>
      <p:sp>
        <p:nvSpPr>
          <p:cNvPr id="825" name="object 825"/>
          <p:cNvSpPr/>
          <p:nvPr/>
        </p:nvSpPr>
        <p:spPr>
          <a:xfrm>
            <a:off x="4667503" y="3184357"/>
            <a:ext cx="0" cy="6985"/>
          </a:xfrm>
          <a:custGeom>
            <a:avLst/>
            <a:gdLst/>
            <a:ahLst/>
            <a:cxnLst/>
            <a:rect l="l" t="t" r="r" b="b"/>
            <a:pathLst>
              <a:path h="6985">
                <a:moveTo>
                  <a:pt x="0" y="6857"/>
                </a:moveTo>
                <a:lnTo>
                  <a:pt x="0" y="0"/>
                </a:lnTo>
              </a:path>
            </a:pathLst>
          </a:custGeom>
          <a:ln w="3175">
            <a:solidFill>
              <a:srgbClr val="000000"/>
            </a:solidFill>
          </a:ln>
        </p:spPr>
        <p:txBody>
          <a:bodyPr wrap="square" lIns="0" tIns="0" rIns="0" bIns="0" rtlCol="0"/>
          <a:lstStyle/>
          <a:p>
            <a:endParaRPr/>
          </a:p>
        </p:txBody>
      </p:sp>
      <p:sp>
        <p:nvSpPr>
          <p:cNvPr id="826" name="object 826"/>
          <p:cNvSpPr/>
          <p:nvPr/>
        </p:nvSpPr>
        <p:spPr>
          <a:xfrm>
            <a:off x="4667503" y="3145876"/>
            <a:ext cx="0" cy="43180"/>
          </a:xfrm>
          <a:custGeom>
            <a:avLst/>
            <a:gdLst/>
            <a:ahLst/>
            <a:cxnLst/>
            <a:rect l="l" t="t" r="r" b="b"/>
            <a:pathLst>
              <a:path h="43180">
                <a:moveTo>
                  <a:pt x="0" y="0"/>
                </a:moveTo>
                <a:lnTo>
                  <a:pt x="0" y="42671"/>
                </a:lnTo>
              </a:path>
            </a:pathLst>
          </a:custGeom>
          <a:ln w="6857">
            <a:solidFill>
              <a:srgbClr val="000000"/>
            </a:solidFill>
          </a:ln>
        </p:spPr>
        <p:txBody>
          <a:bodyPr wrap="square" lIns="0" tIns="0" rIns="0" bIns="0" rtlCol="0"/>
          <a:lstStyle/>
          <a:p>
            <a:endParaRPr/>
          </a:p>
        </p:txBody>
      </p:sp>
      <p:sp>
        <p:nvSpPr>
          <p:cNvPr id="827" name="object 827"/>
          <p:cNvSpPr/>
          <p:nvPr/>
        </p:nvSpPr>
        <p:spPr>
          <a:xfrm>
            <a:off x="4667503" y="3084154"/>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28" name="object 828"/>
          <p:cNvSpPr/>
          <p:nvPr/>
        </p:nvSpPr>
        <p:spPr>
          <a:xfrm>
            <a:off x="4667503" y="3023193"/>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29" name="object 829"/>
          <p:cNvSpPr/>
          <p:nvPr/>
        </p:nvSpPr>
        <p:spPr>
          <a:xfrm>
            <a:off x="4667503" y="2960710"/>
            <a:ext cx="0" cy="43180"/>
          </a:xfrm>
          <a:custGeom>
            <a:avLst/>
            <a:gdLst/>
            <a:ahLst/>
            <a:cxnLst/>
            <a:rect l="l" t="t" r="r" b="b"/>
            <a:pathLst>
              <a:path h="43180">
                <a:moveTo>
                  <a:pt x="0" y="0"/>
                </a:moveTo>
                <a:lnTo>
                  <a:pt x="0" y="42672"/>
                </a:lnTo>
              </a:path>
            </a:pathLst>
          </a:custGeom>
          <a:ln w="6857">
            <a:solidFill>
              <a:srgbClr val="000000"/>
            </a:solidFill>
          </a:ln>
        </p:spPr>
        <p:txBody>
          <a:bodyPr wrap="square" lIns="0" tIns="0" rIns="0" bIns="0" rtlCol="0"/>
          <a:lstStyle/>
          <a:p>
            <a:endParaRPr/>
          </a:p>
        </p:txBody>
      </p:sp>
      <p:sp>
        <p:nvSpPr>
          <p:cNvPr id="830" name="object 830"/>
          <p:cNvSpPr/>
          <p:nvPr/>
        </p:nvSpPr>
        <p:spPr>
          <a:xfrm>
            <a:off x="4664456" y="2961090"/>
            <a:ext cx="6350" cy="0"/>
          </a:xfrm>
          <a:custGeom>
            <a:avLst/>
            <a:gdLst/>
            <a:ahLst/>
            <a:cxnLst/>
            <a:rect l="l" t="t" r="r" b="b"/>
            <a:pathLst>
              <a:path w="6350">
                <a:moveTo>
                  <a:pt x="0" y="0"/>
                </a:moveTo>
                <a:lnTo>
                  <a:pt x="6096" y="0"/>
                </a:lnTo>
              </a:path>
            </a:pathLst>
          </a:custGeom>
          <a:ln w="3175">
            <a:solidFill>
              <a:srgbClr val="000000"/>
            </a:solidFill>
          </a:ln>
        </p:spPr>
        <p:txBody>
          <a:bodyPr wrap="square" lIns="0" tIns="0" rIns="0" bIns="0" rtlCol="0"/>
          <a:lstStyle/>
          <a:p>
            <a:endParaRPr/>
          </a:p>
        </p:txBody>
      </p:sp>
      <p:sp>
        <p:nvSpPr>
          <p:cNvPr id="831" name="object 831"/>
          <p:cNvSpPr/>
          <p:nvPr/>
        </p:nvSpPr>
        <p:spPr>
          <a:xfrm>
            <a:off x="4639309" y="2958042"/>
            <a:ext cx="28575" cy="6350"/>
          </a:xfrm>
          <a:custGeom>
            <a:avLst/>
            <a:gdLst/>
            <a:ahLst/>
            <a:cxnLst/>
            <a:rect l="l" t="t" r="r" b="b"/>
            <a:pathLst>
              <a:path w="28575" h="6350">
                <a:moveTo>
                  <a:pt x="28194" y="0"/>
                </a:moveTo>
                <a:lnTo>
                  <a:pt x="0" y="6096"/>
                </a:lnTo>
                <a:lnTo>
                  <a:pt x="28194" y="6096"/>
                </a:lnTo>
                <a:lnTo>
                  <a:pt x="28194" y="0"/>
                </a:lnTo>
                <a:close/>
              </a:path>
            </a:pathLst>
          </a:custGeom>
          <a:solidFill>
            <a:srgbClr val="000000"/>
          </a:solidFill>
        </p:spPr>
        <p:txBody>
          <a:bodyPr wrap="square" lIns="0" tIns="0" rIns="0" bIns="0" rtlCol="0"/>
          <a:lstStyle/>
          <a:p>
            <a:endParaRPr/>
          </a:p>
        </p:txBody>
      </p:sp>
      <p:sp>
        <p:nvSpPr>
          <p:cNvPr id="832" name="object 832"/>
          <p:cNvSpPr/>
          <p:nvPr/>
        </p:nvSpPr>
        <p:spPr>
          <a:xfrm>
            <a:off x="4639309" y="2958042"/>
            <a:ext cx="28575" cy="6350"/>
          </a:xfrm>
          <a:custGeom>
            <a:avLst/>
            <a:gdLst/>
            <a:ahLst/>
            <a:cxnLst/>
            <a:rect l="l" t="t" r="r" b="b"/>
            <a:pathLst>
              <a:path w="28575" h="6350">
                <a:moveTo>
                  <a:pt x="28194" y="0"/>
                </a:moveTo>
                <a:lnTo>
                  <a:pt x="0" y="0"/>
                </a:lnTo>
                <a:lnTo>
                  <a:pt x="0" y="6096"/>
                </a:lnTo>
                <a:lnTo>
                  <a:pt x="28194" y="0"/>
                </a:lnTo>
                <a:close/>
              </a:path>
            </a:pathLst>
          </a:custGeom>
          <a:solidFill>
            <a:srgbClr val="000000"/>
          </a:solidFill>
        </p:spPr>
        <p:txBody>
          <a:bodyPr wrap="square" lIns="0" tIns="0" rIns="0" bIns="0" rtlCol="0"/>
          <a:lstStyle/>
          <a:p>
            <a:endParaRPr/>
          </a:p>
        </p:txBody>
      </p:sp>
      <p:sp>
        <p:nvSpPr>
          <p:cNvPr id="833" name="object 833"/>
          <p:cNvSpPr/>
          <p:nvPr/>
        </p:nvSpPr>
        <p:spPr>
          <a:xfrm>
            <a:off x="4639309" y="2958042"/>
            <a:ext cx="28575" cy="6350"/>
          </a:xfrm>
          <a:custGeom>
            <a:avLst/>
            <a:gdLst/>
            <a:ahLst/>
            <a:cxnLst/>
            <a:rect l="l" t="t" r="r" b="b"/>
            <a:pathLst>
              <a:path w="28575" h="6350">
                <a:moveTo>
                  <a:pt x="28194" y="6096"/>
                </a:moveTo>
                <a:lnTo>
                  <a:pt x="28194" y="0"/>
                </a:lnTo>
                <a:lnTo>
                  <a:pt x="0" y="0"/>
                </a:lnTo>
                <a:lnTo>
                  <a:pt x="0" y="6096"/>
                </a:lnTo>
                <a:lnTo>
                  <a:pt x="28194" y="6096"/>
                </a:lnTo>
              </a:path>
            </a:pathLst>
          </a:custGeom>
          <a:ln w="3175">
            <a:solidFill>
              <a:srgbClr val="000000"/>
            </a:solidFill>
          </a:ln>
        </p:spPr>
        <p:txBody>
          <a:bodyPr wrap="square" lIns="0" tIns="0" rIns="0" bIns="0" rtlCol="0"/>
          <a:lstStyle/>
          <a:p>
            <a:endParaRPr/>
          </a:p>
        </p:txBody>
      </p:sp>
      <p:sp>
        <p:nvSpPr>
          <p:cNvPr id="834" name="object 834"/>
          <p:cNvSpPr/>
          <p:nvPr/>
        </p:nvSpPr>
        <p:spPr>
          <a:xfrm>
            <a:off x="4578350" y="2958042"/>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835" name="object 835"/>
          <p:cNvSpPr/>
          <p:nvPr/>
        </p:nvSpPr>
        <p:spPr>
          <a:xfrm>
            <a:off x="4578350" y="2958042"/>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836" name="object 836"/>
          <p:cNvSpPr/>
          <p:nvPr/>
        </p:nvSpPr>
        <p:spPr>
          <a:xfrm>
            <a:off x="4578350" y="2958042"/>
            <a:ext cx="40640" cy="6350"/>
          </a:xfrm>
          <a:custGeom>
            <a:avLst/>
            <a:gdLst/>
            <a:ahLst/>
            <a:cxnLst/>
            <a:rect l="l" t="t" r="r" b="b"/>
            <a:pathLst>
              <a:path w="40639" h="6350">
                <a:moveTo>
                  <a:pt x="40386" y="6096"/>
                </a:moveTo>
                <a:lnTo>
                  <a:pt x="40386" y="0"/>
                </a:lnTo>
                <a:lnTo>
                  <a:pt x="0" y="0"/>
                </a:lnTo>
                <a:lnTo>
                  <a:pt x="0" y="6096"/>
                </a:lnTo>
                <a:lnTo>
                  <a:pt x="40386" y="6096"/>
                </a:lnTo>
              </a:path>
            </a:pathLst>
          </a:custGeom>
          <a:ln w="3175">
            <a:solidFill>
              <a:srgbClr val="000000"/>
            </a:solidFill>
          </a:ln>
        </p:spPr>
        <p:txBody>
          <a:bodyPr wrap="square" lIns="0" tIns="0" rIns="0" bIns="0" rtlCol="0"/>
          <a:lstStyle/>
          <a:p>
            <a:endParaRPr/>
          </a:p>
        </p:txBody>
      </p:sp>
      <p:sp>
        <p:nvSpPr>
          <p:cNvPr id="837" name="object 837"/>
          <p:cNvSpPr/>
          <p:nvPr/>
        </p:nvSpPr>
        <p:spPr>
          <a:xfrm>
            <a:off x="4516627" y="2958042"/>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838" name="object 838"/>
          <p:cNvSpPr/>
          <p:nvPr/>
        </p:nvSpPr>
        <p:spPr>
          <a:xfrm>
            <a:off x="4516627" y="2958042"/>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839" name="object 839"/>
          <p:cNvSpPr/>
          <p:nvPr/>
        </p:nvSpPr>
        <p:spPr>
          <a:xfrm>
            <a:off x="4516627" y="2958042"/>
            <a:ext cx="41275" cy="6350"/>
          </a:xfrm>
          <a:custGeom>
            <a:avLst/>
            <a:gdLst/>
            <a:ahLst/>
            <a:cxnLst/>
            <a:rect l="l" t="t" r="r" b="b"/>
            <a:pathLst>
              <a:path w="41275" h="6350">
                <a:moveTo>
                  <a:pt x="41148" y="6096"/>
                </a:moveTo>
                <a:lnTo>
                  <a:pt x="41148" y="0"/>
                </a:lnTo>
                <a:lnTo>
                  <a:pt x="0" y="0"/>
                </a:lnTo>
                <a:lnTo>
                  <a:pt x="0" y="6096"/>
                </a:lnTo>
                <a:lnTo>
                  <a:pt x="41148" y="6096"/>
                </a:lnTo>
              </a:path>
            </a:pathLst>
          </a:custGeom>
          <a:ln w="3175">
            <a:solidFill>
              <a:srgbClr val="000000"/>
            </a:solidFill>
          </a:ln>
        </p:spPr>
        <p:txBody>
          <a:bodyPr wrap="square" lIns="0" tIns="0" rIns="0" bIns="0" rtlCol="0"/>
          <a:lstStyle/>
          <a:p>
            <a:endParaRPr/>
          </a:p>
        </p:txBody>
      </p:sp>
      <p:sp>
        <p:nvSpPr>
          <p:cNvPr id="840" name="object 840"/>
          <p:cNvSpPr/>
          <p:nvPr/>
        </p:nvSpPr>
        <p:spPr>
          <a:xfrm>
            <a:off x="4468621" y="2958042"/>
            <a:ext cx="27940" cy="6350"/>
          </a:xfrm>
          <a:custGeom>
            <a:avLst/>
            <a:gdLst/>
            <a:ahLst/>
            <a:cxnLst/>
            <a:rect l="l" t="t" r="r" b="b"/>
            <a:pathLst>
              <a:path w="27939" h="6350">
                <a:moveTo>
                  <a:pt x="27432" y="0"/>
                </a:moveTo>
                <a:lnTo>
                  <a:pt x="0" y="6096"/>
                </a:lnTo>
                <a:lnTo>
                  <a:pt x="27432" y="6096"/>
                </a:lnTo>
                <a:lnTo>
                  <a:pt x="27432" y="0"/>
                </a:lnTo>
                <a:close/>
              </a:path>
            </a:pathLst>
          </a:custGeom>
          <a:solidFill>
            <a:srgbClr val="000000"/>
          </a:solidFill>
        </p:spPr>
        <p:txBody>
          <a:bodyPr wrap="square" lIns="0" tIns="0" rIns="0" bIns="0" rtlCol="0"/>
          <a:lstStyle/>
          <a:p>
            <a:endParaRPr/>
          </a:p>
        </p:txBody>
      </p:sp>
      <p:sp>
        <p:nvSpPr>
          <p:cNvPr id="841" name="object 841"/>
          <p:cNvSpPr/>
          <p:nvPr/>
        </p:nvSpPr>
        <p:spPr>
          <a:xfrm>
            <a:off x="4468621" y="2958042"/>
            <a:ext cx="27940" cy="6350"/>
          </a:xfrm>
          <a:custGeom>
            <a:avLst/>
            <a:gdLst/>
            <a:ahLst/>
            <a:cxnLst/>
            <a:rect l="l" t="t" r="r" b="b"/>
            <a:pathLst>
              <a:path w="27939" h="6350">
                <a:moveTo>
                  <a:pt x="27432" y="0"/>
                </a:moveTo>
                <a:lnTo>
                  <a:pt x="0" y="0"/>
                </a:lnTo>
                <a:lnTo>
                  <a:pt x="0" y="6096"/>
                </a:lnTo>
                <a:lnTo>
                  <a:pt x="27432" y="0"/>
                </a:lnTo>
                <a:close/>
              </a:path>
            </a:pathLst>
          </a:custGeom>
          <a:solidFill>
            <a:srgbClr val="000000"/>
          </a:solidFill>
        </p:spPr>
        <p:txBody>
          <a:bodyPr wrap="square" lIns="0" tIns="0" rIns="0" bIns="0" rtlCol="0"/>
          <a:lstStyle/>
          <a:p>
            <a:endParaRPr/>
          </a:p>
        </p:txBody>
      </p:sp>
      <p:sp>
        <p:nvSpPr>
          <p:cNvPr id="842" name="object 842"/>
          <p:cNvSpPr/>
          <p:nvPr/>
        </p:nvSpPr>
        <p:spPr>
          <a:xfrm>
            <a:off x="4468621" y="2958042"/>
            <a:ext cx="27940" cy="6350"/>
          </a:xfrm>
          <a:custGeom>
            <a:avLst/>
            <a:gdLst/>
            <a:ahLst/>
            <a:cxnLst/>
            <a:rect l="l" t="t" r="r" b="b"/>
            <a:pathLst>
              <a:path w="27939" h="6350">
                <a:moveTo>
                  <a:pt x="27432" y="6096"/>
                </a:moveTo>
                <a:lnTo>
                  <a:pt x="27432" y="0"/>
                </a:lnTo>
                <a:lnTo>
                  <a:pt x="0" y="0"/>
                </a:lnTo>
                <a:lnTo>
                  <a:pt x="0" y="6096"/>
                </a:lnTo>
                <a:lnTo>
                  <a:pt x="27432" y="6096"/>
                </a:lnTo>
              </a:path>
            </a:pathLst>
          </a:custGeom>
          <a:ln w="3175">
            <a:solidFill>
              <a:srgbClr val="000000"/>
            </a:solidFill>
          </a:ln>
        </p:spPr>
        <p:txBody>
          <a:bodyPr wrap="square" lIns="0" tIns="0" rIns="0" bIns="0" rtlCol="0"/>
          <a:lstStyle/>
          <a:p>
            <a:endParaRPr/>
          </a:p>
        </p:txBody>
      </p:sp>
      <p:sp>
        <p:nvSpPr>
          <p:cNvPr id="843" name="object 843"/>
          <p:cNvSpPr/>
          <p:nvPr/>
        </p:nvSpPr>
        <p:spPr>
          <a:xfrm>
            <a:off x="4468621" y="2958042"/>
            <a:ext cx="0" cy="6350"/>
          </a:xfrm>
          <a:custGeom>
            <a:avLst/>
            <a:gdLst/>
            <a:ahLst/>
            <a:cxnLst/>
            <a:rect l="l" t="t" r="r" b="b"/>
            <a:pathLst>
              <a:path h="6350">
                <a:moveTo>
                  <a:pt x="0" y="6096"/>
                </a:moveTo>
                <a:lnTo>
                  <a:pt x="0" y="0"/>
                </a:lnTo>
              </a:path>
            </a:pathLst>
          </a:custGeom>
          <a:ln w="3175">
            <a:solidFill>
              <a:srgbClr val="000000"/>
            </a:solidFill>
          </a:ln>
        </p:spPr>
        <p:txBody>
          <a:bodyPr wrap="square" lIns="0" tIns="0" rIns="0" bIns="0" rtlCol="0"/>
          <a:lstStyle/>
          <a:p>
            <a:endParaRPr/>
          </a:p>
        </p:txBody>
      </p:sp>
      <p:sp>
        <p:nvSpPr>
          <p:cNvPr id="844" name="object 844"/>
          <p:cNvSpPr/>
          <p:nvPr/>
        </p:nvSpPr>
        <p:spPr>
          <a:xfrm>
            <a:off x="4464812" y="2939755"/>
            <a:ext cx="6985" cy="21590"/>
          </a:xfrm>
          <a:custGeom>
            <a:avLst/>
            <a:gdLst/>
            <a:ahLst/>
            <a:cxnLst/>
            <a:rect l="l" t="t" r="r" b="b"/>
            <a:pathLst>
              <a:path w="6985" h="21589">
                <a:moveTo>
                  <a:pt x="0" y="0"/>
                </a:moveTo>
                <a:lnTo>
                  <a:pt x="0" y="21335"/>
                </a:lnTo>
                <a:lnTo>
                  <a:pt x="6857" y="21335"/>
                </a:lnTo>
                <a:lnTo>
                  <a:pt x="0" y="0"/>
                </a:lnTo>
                <a:close/>
              </a:path>
            </a:pathLst>
          </a:custGeom>
          <a:solidFill>
            <a:srgbClr val="000000"/>
          </a:solidFill>
        </p:spPr>
        <p:txBody>
          <a:bodyPr wrap="square" lIns="0" tIns="0" rIns="0" bIns="0" rtlCol="0"/>
          <a:lstStyle/>
          <a:p>
            <a:endParaRPr/>
          </a:p>
        </p:txBody>
      </p:sp>
      <p:sp>
        <p:nvSpPr>
          <p:cNvPr id="845" name="object 845"/>
          <p:cNvSpPr/>
          <p:nvPr/>
        </p:nvSpPr>
        <p:spPr>
          <a:xfrm>
            <a:off x="4464812" y="2939755"/>
            <a:ext cx="6985" cy="21590"/>
          </a:xfrm>
          <a:custGeom>
            <a:avLst/>
            <a:gdLst/>
            <a:ahLst/>
            <a:cxnLst/>
            <a:rect l="l" t="t" r="r" b="b"/>
            <a:pathLst>
              <a:path w="6985" h="21589">
                <a:moveTo>
                  <a:pt x="6857" y="0"/>
                </a:moveTo>
                <a:lnTo>
                  <a:pt x="0" y="0"/>
                </a:lnTo>
                <a:lnTo>
                  <a:pt x="6857" y="21335"/>
                </a:lnTo>
                <a:lnTo>
                  <a:pt x="6857" y="0"/>
                </a:lnTo>
                <a:close/>
              </a:path>
            </a:pathLst>
          </a:custGeom>
          <a:solidFill>
            <a:srgbClr val="000000"/>
          </a:solidFill>
        </p:spPr>
        <p:txBody>
          <a:bodyPr wrap="square" lIns="0" tIns="0" rIns="0" bIns="0" rtlCol="0"/>
          <a:lstStyle/>
          <a:p>
            <a:endParaRPr/>
          </a:p>
        </p:txBody>
      </p:sp>
      <p:sp>
        <p:nvSpPr>
          <p:cNvPr id="846" name="object 846"/>
          <p:cNvSpPr/>
          <p:nvPr/>
        </p:nvSpPr>
        <p:spPr>
          <a:xfrm>
            <a:off x="4464812" y="2939755"/>
            <a:ext cx="6985" cy="21590"/>
          </a:xfrm>
          <a:custGeom>
            <a:avLst/>
            <a:gdLst/>
            <a:ahLst/>
            <a:cxnLst/>
            <a:rect l="l" t="t" r="r" b="b"/>
            <a:pathLst>
              <a:path w="6985" h="21589">
                <a:moveTo>
                  <a:pt x="0" y="21335"/>
                </a:moveTo>
                <a:lnTo>
                  <a:pt x="6857" y="21335"/>
                </a:lnTo>
                <a:lnTo>
                  <a:pt x="6857" y="0"/>
                </a:lnTo>
                <a:lnTo>
                  <a:pt x="0" y="0"/>
                </a:lnTo>
                <a:lnTo>
                  <a:pt x="0" y="21335"/>
                </a:lnTo>
              </a:path>
            </a:pathLst>
          </a:custGeom>
          <a:ln w="3175">
            <a:solidFill>
              <a:srgbClr val="000000"/>
            </a:solidFill>
          </a:ln>
        </p:spPr>
        <p:txBody>
          <a:bodyPr wrap="square" lIns="0" tIns="0" rIns="0" bIns="0" rtlCol="0"/>
          <a:lstStyle/>
          <a:p>
            <a:endParaRPr/>
          </a:p>
        </p:txBody>
      </p:sp>
      <p:sp>
        <p:nvSpPr>
          <p:cNvPr id="847" name="object 847"/>
          <p:cNvSpPr/>
          <p:nvPr/>
        </p:nvSpPr>
        <p:spPr>
          <a:xfrm>
            <a:off x="4468240" y="2878414"/>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848" name="object 848"/>
          <p:cNvSpPr/>
          <p:nvPr/>
        </p:nvSpPr>
        <p:spPr>
          <a:xfrm>
            <a:off x="4468240" y="281669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49" name="object 849"/>
          <p:cNvSpPr/>
          <p:nvPr/>
        </p:nvSpPr>
        <p:spPr>
          <a:xfrm>
            <a:off x="4468240" y="275573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50" name="object 850"/>
          <p:cNvSpPr/>
          <p:nvPr/>
        </p:nvSpPr>
        <p:spPr>
          <a:xfrm>
            <a:off x="4468240" y="2694771"/>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51" name="object 851"/>
          <p:cNvSpPr/>
          <p:nvPr/>
        </p:nvSpPr>
        <p:spPr>
          <a:xfrm>
            <a:off x="4468240" y="2633811"/>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852" name="object 852"/>
          <p:cNvSpPr/>
          <p:nvPr/>
        </p:nvSpPr>
        <p:spPr>
          <a:xfrm>
            <a:off x="4468240" y="2572089"/>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53" name="object 853"/>
          <p:cNvSpPr/>
          <p:nvPr/>
        </p:nvSpPr>
        <p:spPr>
          <a:xfrm>
            <a:off x="4468240" y="251113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54" name="object 854"/>
          <p:cNvSpPr/>
          <p:nvPr/>
        </p:nvSpPr>
        <p:spPr>
          <a:xfrm>
            <a:off x="4468240" y="245017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855" name="object 855"/>
          <p:cNvSpPr/>
          <p:nvPr/>
        </p:nvSpPr>
        <p:spPr>
          <a:xfrm>
            <a:off x="4468240" y="2389210"/>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856" name="object 856"/>
          <p:cNvSpPr/>
          <p:nvPr/>
        </p:nvSpPr>
        <p:spPr>
          <a:xfrm>
            <a:off x="4464812" y="2347680"/>
            <a:ext cx="6985" cy="21590"/>
          </a:xfrm>
          <a:custGeom>
            <a:avLst/>
            <a:gdLst/>
            <a:ahLst/>
            <a:cxnLst/>
            <a:rect l="l" t="t" r="r" b="b"/>
            <a:pathLst>
              <a:path w="6985" h="21589">
                <a:moveTo>
                  <a:pt x="0" y="0"/>
                </a:moveTo>
                <a:lnTo>
                  <a:pt x="0" y="21335"/>
                </a:lnTo>
                <a:lnTo>
                  <a:pt x="6857" y="21335"/>
                </a:lnTo>
                <a:lnTo>
                  <a:pt x="0" y="0"/>
                </a:lnTo>
                <a:close/>
              </a:path>
            </a:pathLst>
          </a:custGeom>
          <a:solidFill>
            <a:srgbClr val="000000"/>
          </a:solidFill>
        </p:spPr>
        <p:txBody>
          <a:bodyPr wrap="square" lIns="0" tIns="0" rIns="0" bIns="0" rtlCol="0"/>
          <a:lstStyle/>
          <a:p>
            <a:endParaRPr/>
          </a:p>
        </p:txBody>
      </p:sp>
      <p:sp>
        <p:nvSpPr>
          <p:cNvPr id="857" name="object 857"/>
          <p:cNvSpPr/>
          <p:nvPr/>
        </p:nvSpPr>
        <p:spPr>
          <a:xfrm>
            <a:off x="4464812" y="2347680"/>
            <a:ext cx="6985" cy="21590"/>
          </a:xfrm>
          <a:custGeom>
            <a:avLst/>
            <a:gdLst/>
            <a:ahLst/>
            <a:cxnLst/>
            <a:rect l="l" t="t" r="r" b="b"/>
            <a:pathLst>
              <a:path w="6985" h="21589">
                <a:moveTo>
                  <a:pt x="6857" y="0"/>
                </a:moveTo>
                <a:lnTo>
                  <a:pt x="0" y="0"/>
                </a:lnTo>
                <a:lnTo>
                  <a:pt x="6857" y="21335"/>
                </a:lnTo>
                <a:lnTo>
                  <a:pt x="6857" y="0"/>
                </a:lnTo>
                <a:close/>
              </a:path>
            </a:pathLst>
          </a:custGeom>
          <a:solidFill>
            <a:srgbClr val="000000"/>
          </a:solidFill>
        </p:spPr>
        <p:txBody>
          <a:bodyPr wrap="square" lIns="0" tIns="0" rIns="0" bIns="0" rtlCol="0"/>
          <a:lstStyle/>
          <a:p>
            <a:endParaRPr/>
          </a:p>
        </p:txBody>
      </p:sp>
      <p:sp>
        <p:nvSpPr>
          <p:cNvPr id="858" name="object 858"/>
          <p:cNvSpPr/>
          <p:nvPr/>
        </p:nvSpPr>
        <p:spPr>
          <a:xfrm>
            <a:off x="4464812" y="2347680"/>
            <a:ext cx="6985" cy="21590"/>
          </a:xfrm>
          <a:custGeom>
            <a:avLst/>
            <a:gdLst/>
            <a:ahLst/>
            <a:cxnLst/>
            <a:rect l="l" t="t" r="r" b="b"/>
            <a:pathLst>
              <a:path w="6985" h="21589">
                <a:moveTo>
                  <a:pt x="0" y="21335"/>
                </a:moveTo>
                <a:lnTo>
                  <a:pt x="6857" y="21335"/>
                </a:lnTo>
                <a:lnTo>
                  <a:pt x="6857" y="0"/>
                </a:lnTo>
                <a:lnTo>
                  <a:pt x="0" y="0"/>
                </a:lnTo>
                <a:lnTo>
                  <a:pt x="0" y="21335"/>
                </a:lnTo>
              </a:path>
            </a:pathLst>
          </a:custGeom>
          <a:ln w="3175">
            <a:solidFill>
              <a:srgbClr val="000000"/>
            </a:solidFill>
          </a:ln>
        </p:spPr>
        <p:txBody>
          <a:bodyPr wrap="square" lIns="0" tIns="0" rIns="0" bIns="0" rtlCol="0"/>
          <a:lstStyle/>
          <a:p>
            <a:endParaRPr/>
          </a:p>
        </p:txBody>
      </p:sp>
      <p:sp>
        <p:nvSpPr>
          <p:cNvPr id="859" name="object 859"/>
          <p:cNvSpPr/>
          <p:nvPr/>
        </p:nvSpPr>
        <p:spPr>
          <a:xfrm>
            <a:off x="4464812" y="2347680"/>
            <a:ext cx="6985" cy="0"/>
          </a:xfrm>
          <a:custGeom>
            <a:avLst/>
            <a:gdLst/>
            <a:ahLst/>
            <a:cxnLst/>
            <a:rect l="l" t="t" r="r" b="b"/>
            <a:pathLst>
              <a:path w="6985">
                <a:moveTo>
                  <a:pt x="0" y="0"/>
                </a:moveTo>
                <a:lnTo>
                  <a:pt x="6857" y="0"/>
                </a:lnTo>
              </a:path>
            </a:pathLst>
          </a:custGeom>
          <a:ln w="3175">
            <a:solidFill>
              <a:srgbClr val="000000"/>
            </a:solidFill>
          </a:ln>
        </p:spPr>
        <p:txBody>
          <a:bodyPr wrap="square" lIns="0" tIns="0" rIns="0" bIns="0" rtlCol="0"/>
          <a:lstStyle/>
          <a:p>
            <a:endParaRPr/>
          </a:p>
        </p:txBody>
      </p:sp>
      <p:sp>
        <p:nvSpPr>
          <p:cNvPr id="860" name="object 860"/>
          <p:cNvSpPr/>
          <p:nvPr/>
        </p:nvSpPr>
        <p:spPr>
          <a:xfrm>
            <a:off x="4426712" y="2344633"/>
            <a:ext cx="41910" cy="6350"/>
          </a:xfrm>
          <a:custGeom>
            <a:avLst/>
            <a:gdLst/>
            <a:ahLst/>
            <a:cxnLst/>
            <a:rect l="l" t="t" r="r" b="b"/>
            <a:pathLst>
              <a:path w="41910" h="6350">
                <a:moveTo>
                  <a:pt x="41909" y="0"/>
                </a:moveTo>
                <a:lnTo>
                  <a:pt x="0" y="6096"/>
                </a:lnTo>
                <a:lnTo>
                  <a:pt x="41909" y="6096"/>
                </a:lnTo>
                <a:lnTo>
                  <a:pt x="41909" y="0"/>
                </a:lnTo>
                <a:close/>
              </a:path>
            </a:pathLst>
          </a:custGeom>
          <a:solidFill>
            <a:srgbClr val="000000"/>
          </a:solidFill>
        </p:spPr>
        <p:txBody>
          <a:bodyPr wrap="square" lIns="0" tIns="0" rIns="0" bIns="0" rtlCol="0"/>
          <a:lstStyle/>
          <a:p>
            <a:endParaRPr/>
          </a:p>
        </p:txBody>
      </p:sp>
      <p:sp>
        <p:nvSpPr>
          <p:cNvPr id="861" name="object 861"/>
          <p:cNvSpPr/>
          <p:nvPr/>
        </p:nvSpPr>
        <p:spPr>
          <a:xfrm>
            <a:off x="4426712" y="2344633"/>
            <a:ext cx="41910" cy="6350"/>
          </a:xfrm>
          <a:custGeom>
            <a:avLst/>
            <a:gdLst/>
            <a:ahLst/>
            <a:cxnLst/>
            <a:rect l="l" t="t" r="r" b="b"/>
            <a:pathLst>
              <a:path w="41910" h="6350">
                <a:moveTo>
                  <a:pt x="41909" y="0"/>
                </a:moveTo>
                <a:lnTo>
                  <a:pt x="0" y="0"/>
                </a:lnTo>
                <a:lnTo>
                  <a:pt x="0" y="6096"/>
                </a:lnTo>
                <a:lnTo>
                  <a:pt x="41909" y="0"/>
                </a:lnTo>
                <a:close/>
              </a:path>
            </a:pathLst>
          </a:custGeom>
          <a:solidFill>
            <a:srgbClr val="000000"/>
          </a:solidFill>
        </p:spPr>
        <p:txBody>
          <a:bodyPr wrap="square" lIns="0" tIns="0" rIns="0" bIns="0" rtlCol="0"/>
          <a:lstStyle/>
          <a:p>
            <a:endParaRPr/>
          </a:p>
        </p:txBody>
      </p:sp>
      <p:sp>
        <p:nvSpPr>
          <p:cNvPr id="862" name="object 862"/>
          <p:cNvSpPr/>
          <p:nvPr/>
        </p:nvSpPr>
        <p:spPr>
          <a:xfrm>
            <a:off x="4426712" y="2344633"/>
            <a:ext cx="41910" cy="6350"/>
          </a:xfrm>
          <a:custGeom>
            <a:avLst/>
            <a:gdLst/>
            <a:ahLst/>
            <a:cxnLst/>
            <a:rect l="l" t="t" r="r" b="b"/>
            <a:pathLst>
              <a:path w="41910" h="6350">
                <a:moveTo>
                  <a:pt x="41909" y="6096"/>
                </a:moveTo>
                <a:lnTo>
                  <a:pt x="41909" y="0"/>
                </a:lnTo>
                <a:lnTo>
                  <a:pt x="0" y="0"/>
                </a:lnTo>
                <a:lnTo>
                  <a:pt x="0" y="6096"/>
                </a:lnTo>
                <a:lnTo>
                  <a:pt x="41909" y="6096"/>
                </a:lnTo>
              </a:path>
            </a:pathLst>
          </a:custGeom>
          <a:ln w="3175">
            <a:solidFill>
              <a:srgbClr val="000000"/>
            </a:solidFill>
          </a:ln>
        </p:spPr>
        <p:txBody>
          <a:bodyPr wrap="square" lIns="0" tIns="0" rIns="0" bIns="0" rtlCol="0"/>
          <a:lstStyle/>
          <a:p>
            <a:endParaRPr/>
          </a:p>
        </p:txBody>
      </p:sp>
      <p:sp>
        <p:nvSpPr>
          <p:cNvPr id="863" name="object 863"/>
          <p:cNvSpPr/>
          <p:nvPr/>
        </p:nvSpPr>
        <p:spPr>
          <a:xfrm>
            <a:off x="4364989" y="2344633"/>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864" name="object 864"/>
          <p:cNvSpPr/>
          <p:nvPr/>
        </p:nvSpPr>
        <p:spPr>
          <a:xfrm>
            <a:off x="4364989" y="2344633"/>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865" name="object 865"/>
          <p:cNvSpPr/>
          <p:nvPr/>
        </p:nvSpPr>
        <p:spPr>
          <a:xfrm>
            <a:off x="4364989" y="2344633"/>
            <a:ext cx="41275" cy="6350"/>
          </a:xfrm>
          <a:custGeom>
            <a:avLst/>
            <a:gdLst/>
            <a:ahLst/>
            <a:cxnLst/>
            <a:rect l="l" t="t" r="r" b="b"/>
            <a:pathLst>
              <a:path w="41275" h="6350">
                <a:moveTo>
                  <a:pt x="41148" y="6096"/>
                </a:moveTo>
                <a:lnTo>
                  <a:pt x="41148" y="0"/>
                </a:lnTo>
                <a:lnTo>
                  <a:pt x="0" y="0"/>
                </a:lnTo>
                <a:lnTo>
                  <a:pt x="0" y="6096"/>
                </a:lnTo>
                <a:lnTo>
                  <a:pt x="41148" y="6096"/>
                </a:lnTo>
              </a:path>
            </a:pathLst>
          </a:custGeom>
          <a:ln w="3175">
            <a:solidFill>
              <a:srgbClr val="000000"/>
            </a:solidFill>
          </a:ln>
        </p:spPr>
        <p:txBody>
          <a:bodyPr wrap="square" lIns="0" tIns="0" rIns="0" bIns="0" rtlCol="0"/>
          <a:lstStyle/>
          <a:p>
            <a:endParaRPr/>
          </a:p>
        </p:txBody>
      </p:sp>
      <p:sp>
        <p:nvSpPr>
          <p:cNvPr id="866" name="object 866"/>
          <p:cNvSpPr/>
          <p:nvPr/>
        </p:nvSpPr>
        <p:spPr>
          <a:xfrm>
            <a:off x="4302506" y="2344633"/>
            <a:ext cx="41910" cy="6350"/>
          </a:xfrm>
          <a:custGeom>
            <a:avLst/>
            <a:gdLst/>
            <a:ahLst/>
            <a:cxnLst/>
            <a:rect l="l" t="t" r="r" b="b"/>
            <a:pathLst>
              <a:path w="41910" h="6350">
                <a:moveTo>
                  <a:pt x="41910" y="0"/>
                </a:moveTo>
                <a:lnTo>
                  <a:pt x="0" y="6096"/>
                </a:lnTo>
                <a:lnTo>
                  <a:pt x="41910" y="6096"/>
                </a:lnTo>
                <a:lnTo>
                  <a:pt x="41910" y="0"/>
                </a:lnTo>
                <a:close/>
              </a:path>
            </a:pathLst>
          </a:custGeom>
          <a:solidFill>
            <a:srgbClr val="000000"/>
          </a:solidFill>
        </p:spPr>
        <p:txBody>
          <a:bodyPr wrap="square" lIns="0" tIns="0" rIns="0" bIns="0" rtlCol="0"/>
          <a:lstStyle/>
          <a:p>
            <a:endParaRPr/>
          </a:p>
        </p:txBody>
      </p:sp>
      <p:sp>
        <p:nvSpPr>
          <p:cNvPr id="867" name="object 867"/>
          <p:cNvSpPr/>
          <p:nvPr/>
        </p:nvSpPr>
        <p:spPr>
          <a:xfrm>
            <a:off x="4302506" y="2344633"/>
            <a:ext cx="41910" cy="6350"/>
          </a:xfrm>
          <a:custGeom>
            <a:avLst/>
            <a:gdLst/>
            <a:ahLst/>
            <a:cxnLst/>
            <a:rect l="l" t="t" r="r" b="b"/>
            <a:pathLst>
              <a:path w="41910" h="6350">
                <a:moveTo>
                  <a:pt x="41910" y="0"/>
                </a:moveTo>
                <a:lnTo>
                  <a:pt x="0" y="0"/>
                </a:lnTo>
                <a:lnTo>
                  <a:pt x="0" y="6096"/>
                </a:lnTo>
                <a:lnTo>
                  <a:pt x="41910" y="0"/>
                </a:lnTo>
                <a:close/>
              </a:path>
            </a:pathLst>
          </a:custGeom>
          <a:solidFill>
            <a:srgbClr val="000000"/>
          </a:solidFill>
        </p:spPr>
        <p:txBody>
          <a:bodyPr wrap="square" lIns="0" tIns="0" rIns="0" bIns="0" rtlCol="0"/>
          <a:lstStyle/>
          <a:p>
            <a:endParaRPr/>
          </a:p>
        </p:txBody>
      </p:sp>
      <p:sp>
        <p:nvSpPr>
          <p:cNvPr id="868" name="object 868"/>
          <p:cNvSpPr/>
          <p:nvPr/>
        </p:nvSpPr>
        <p:spPr>
          <a:xfrm>
            <a:off x="4302506" y="2344633"/>
            <a:ext cx="41910" cy="6350"/>
          </a:xfrm>
          <a:custGeom>
            <a:avLst/>
            <a:gdLst/>
            <a:ahLst/>
            <a:cxnLst/>
            <a:rect l="l" t="t" r="r" b="b"/>
            <a:pathLst>
              <a:path w="41910" h="6350">
                <a:moveTo>
                  <a:pt x="41910" y="6096"/>
                </a:moveTo>
                <a:lnTo>
                  <a:pt x="41910" y="0"/>
                </a:lnTo>
                <a:lnTo>
                  <a:pt x="0" y="0"/>
                </a:lnTo>
                <a:lnTo>
                  <a:pt x="0" y="6096"/>
                </a:lnTo>
                <a:lnTo>
                  <a:pt x="41910" y="6096"/>
                </a:lnTo>
              </a:path>
            </a:pathLst>
          </a:custGeom>
          <a:ln w="3175">
            <a:solidFill>
              <a:srgbClr val="000000"/>
            </a:solidFill>
          </a:ln>
        </p:spPr>
        <p:txBody>
          <a:bodyPr wrap="square" lIns="0" tIns="0" rIns="0" bIns="0" rtlCol="0"/>
          <a:lstStyle/>
          <a:p>
            <a:endParaRPr/>
          </a:p>
        </p:txBody>
      </p:sp>
      <p:sp>
        <p:nvSpPr>
          <p:cNvPr id="869" name="object 869"/>
          <p:cNvSpPr/>
          <p:nvPr/>
        </p:nvSpPr>
        <p:spPr>
          <a:xfrm>
            <a:off x="4302506" y="2344633"/>
            <a:ext cx="0" cy="6350"/>
          </a:xfrm>
          <a:custGeom>
            <a:avLst/>
            <a:gdLst/>
            <a:ahLst/>
            <a:cxnLst/>
            <a:rect l="l" t="t" r="r" b="b"/>
            <a:pathLst>
              <a:path h="6350">
                <a:moveTo>
                  <a:pt x="0" y="6096"/>
                </a:moveTo>
                <a:lnTo>
                  <a:pt x="0" y="0"/>
                </a:lnTo>
              </a:path>
            </a:pathLst>
          </a:custGeom>
          <a:ln w="3175">
            <a:solidFill>
              <a:srgbClr val="000000"/>
            </a:solidFill>
          </a:ln>
        </p:spPr>
        <p:txBody>
          <a:bodyPr wrap="square" lIns="0" tIns="0" rIns="0" bIns="0" rtlCol="0"/>
          <a:lstStyle/>
          <a:p>
            <a:endParaRPr/>
          </a:p>
        </p:txBody>
      </p:sp>
      <p:sp>
        <p:nvSpPr>
          <p:cNvPr id="870" name="object 870"/>
          <p:cNvSpPr/>
          <p:nvPr/>
        </p:nvSpPr>
        <p:spPr>
          <a:xfrm>
            <a:off x="4299457" y="3920449"/>
            <a:ext cx="6350" cy="24765"/>
          </a:xfrm>
          <a:custGeom>
            <a:avLst/>
            <a:gdLst/>
            <a:ahLst/>
            <a:cxnLst/>
            <a:rect l="l" t="t" r="r" b="b"/>
            <a:pathLst>
              <a:path w="6350" h="24764">
                <a:moveTo>
                  <a:pt x="0" y="0"/>
                </a:moveTo>
                <a:lnTo>
                  <a:pt x="0" y="24383"/>
                </a:lnTo>
                <a:lnTo>
                  <a:pt x="6096" y="24383"/>
                </a:lnTo>
                <a:lnTo>
                  <a:pt x="0" y="0"/>
                </a:lnTo>
                <a:close/>
              </a:path>
            </a:pathLst>
          </a:custGeom>
          <a:solidFill>
            <a:srgbClr val="000000"/>
          </a:solidFill>
        </p:spPr>
        <p:txBody>
          <a:bodyPr wrap="square" lIns="0" tIns="0" rIns="0" bIns="0" rtlCol="0"/>
          <a:lstStyle/>
          <a:p>
            <a:endParaRPr/>
          </a:p>
        </p:txBody>
      </p:sp>
      <p:sp>
        <p:nvSpPr>
          <p:cNvPr id="871" name="object 871"/>
          <p:cNvSpPr/>
          <p:nvPr/>
        </p:nvSpPr>
        <p:spPr>
          <a:xfrm>
            <a:off x="4299457" y="3920449"/>
            <a:ext cx="6350" cy="24765"/>
          </a:xfrm>
          <a:custGeom>
            <a:avLst/>
            <a:gdLst/>
            <a:ahLst/>
            <a:cxnLst/>
            <a:rect l="l" t="t" r="r" b="b"/>
            <a:pathLst>
              <a:path w="6350" h="24764">
                <a:moveTo>
                  <a:pt x="6096" y="0"/>
                </a:moveTo>
                <a:lnTo>
                  <a:pt x="0" y="0"/>
                </a:lnTo>
                <a:lnTo>
                  <a:pt x="6096" y="24383"/>
                </a:lnTo>
                <a:lnTo>
                  <a:pt x="6096" y="0"/>
                </a:lnTo>
                <a:close/>
              </a:path>
            </a:pathLst>
          </a:custGeom>
          <a:solidFill>
            <a:srgbClr val="000000"/>
          </a:solidFill>
        </p:spPr>
        <p:txBody>
          <a:bodyPr wrap="square" lIns="0" tIns="0" rIns="0" bIns="0" rtlCol="0"/>
          <a:lstStyle/>
          <a:p>
            <a:endParaRPr/>
          </a:p>
        </p:txBody>
      </p:sp>
      <p:sp>
        <p:nvSpPr>
          <p:cNvPr id="872" name="object 872"/>
          <p:cNvSpPr/>
          <p:nvPr/>
        </p:nvSpPr>
        <p:spPr>
          <a:xfrm>
            <a:off x="4299457" y="3920449"/>
            <a:ext cx="6350" cy="24765"/>
          </a:xfrm>
          <a:custGeom>
            <a:avLst/>
            <a:gdLst/>
            <a:ahLst/>
            <a:cxnLst/>
            <a:rect l="l" t="t" r="r" b="b"/>
            <a:pathLst>
              <a:path w="6350" h="24764">
                <a:moveTo>
                  <a:pt x="0" y="24383"/>
                </a:moveTo>
                <a:lnTo>
                  <a:pt x="6096" y="24383"/>
                </a:lnTo>
                <a:lnTo>
                  <a:pt x="6096" y="0"/>
                </a:lnTo>
                <a:lnTo>
                  <a:pt x="0" y="0"/>
                </a:lnTo>
                <a:lnTo>
                  <a:pt x="0" y="24383"/>
                </a:lnTo>
              </a:path>
            </a:pathLst>
          </a:custGeom>
          <a:ln w="3175">
            <a:solidFill>
              <a:srgbClr val="000000"/>
            </a:solidFill>
          </a:ln>
        </p:spPr>
        <p:txBody>
          <a:bodyPr wrap="square" lIns="0" tIns="0" rIns="0" bIns="0" rtlCol="0"/>
          <a:lstStyle/>
          <a:p>
            <a:endParaRPr/>
          </a:p>
        </p:txBody>
      </p:sp>
      <p:sp>
        <p:nvSpPr>
          <p:cNvPr id="873" name="object 873"/>
          <p:cNvSpPr/>
          <p:nvPr/>
        </p:nvSpPr>
        <p:spPr>
          <a:xfrm>
            <a:off x="4302506" y="3859107"/>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74" name="object 874"/>
          <p:cNvSpPr/>
          <p:nvPr/>
        </p:nvSpPr>
        <p:spPr>
          <a:xfrm>
            <a:off x="4302506" y="3798148"/>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75" name="object 875"/>
          <p:cNvSpPr/>
          <p:nvPr/>
        </p:nvSpPr>
        <p:spPr>
          <a:xfrm>
            <a:off x="4302506" y="3737187"/>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876" name="object 876"/>
          <p:cNvSpPr/>
          <p:nvPr/>
        </p:nvSpPr>
        <p:spPr>
          <a:xfrm>
            <a:off x="4302506" y="3675465"/>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77" name="object 877"/>
          <p:cNvSpPr/>
          <p:nvPr/>
        </p:nvSpPr>
        <p:spPr>
          <a:xfrm>
            <a:off x="4302506" y="3614505"/>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78" name="object 878"/>
          <p:cNvSpPr/>
          <p:nvPr/>
        </p:nvSpPr>
        <p:spPr>
          <a:xfrm>
            <a:off x="4302506" y="3553545"/>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79" name="object 879"/>
          <p:cNvSpPr/>
          <p:nvPr/>
        </p:nvSpPr>
        <p:spPr>
          <a:xfrm>
            <a:off x="4302506" y="3492586"/>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880" name="object 880"/>
          <p:cNvSpPr/>
          <p:nvPr/>
        </p:nvSpPr>
        <p:spPr>
          <a:xfrm>
            <a:off x="4302506" y="3430864"/>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81" name="object 881"/>
          <p:cNvSpPr/>
          <p:nvPr/>
        </p:nvSpPr>
        <p:spPr>
          <a:xfrm>
            <a:off x="4302506" y="3369904"/>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82" name="object 882"/>
          <p:cNvSpPr/>
          <p:nvPr/>
        </p:nvSpPr>
        <p:spPr>
          <a:xfrm>
            <a:off x="4302506" y="3308943"/>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83" name="object 883"/>
          <p:cNvSpPr/>
          <p:nvPr/>
        </p:nvSpPr>
        <p:spPr>
          <a:xfrm>
            <a:off x="4302506" y="3247983"/>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884" name="object 884"/>
          <p:cNvSpPr/>
          <p:nvPr/>
        </p:nvSpPr>
        <p:spPr>
          <a:xfrm>
            <a:off x="4302506" y="3186261"/>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85" name="object 885"/>
          <p:cNvSpPr/>
          <p:nvPr/>
        </p:nvSpPr>
        <p:spPr>
          <a:xfrm>
            <a:off x="4302506" y="3125302"/>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86" name="object 886"/>
          <p:cNvSpPr/>
          <p:nvPr/>
        </p:nvSpPr>
        <p:spPr>
          <a:xfrm>
            <a:off x="4302506" y="3064342"/>
            <a:ext cx="0" cy="41910"/>
          </a:xfrm>
          <a:custGeom>
            <a:avLst/>
            <a:gdLst/>
            <a:ahLst/>
            <a:cxnLst/>
            <a:rect l="l" t="t" r="r" b="b"/>
            <a:pathLst>
              <a:path h="41910">
                <a:moveTo>
                  <a:pt x="0" y="0"/>
                </a:moveTo>
                <a:lnTo>
                  <a:pt x="0" y="41528"/>
                </a:lnTo>
              </a:path>
            </a:pathLst>
          </a:custGeom>
          <a:ln w="6857">
            <a:solidFill>
              <a:srgbClr val="000000"/>
            </a:solidFill>
          </a:ln>
        </p:spPr>
        <p:txBody>
          <a:bodyPr wrap="square" lIns="0" tIns="0" rIns="0" bIns="0" rtlCol="0"/>
          <a:lstStyle/>
          <a:p>
            <a:endParaRPr/>
          </a:p>
        </p:txBody>
      </p:sp>
      <p:sp>
        <p:nvSpPr>
          <p:cNvPr id="887" name="object 887"/>
          <p:cNvSpPr/>
          <p:nvPr/>
        </p:nvSpPr>
        <p:spPr>
          <a:xfrm>
            <a:off x="4302506" y="3003382"/>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888" name="object 888"/>
          <p:cNvSpPr/>
          <p:nvPr/>
        </p:nvSpPr>
        <p:spPr>
          <a:xfrm>
            <a:off x="4302506" y="2942421"/>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89" name="object 889"/>
          <p:cNvSpPr/>
          <p:nvPr/>
        </p:nvSpPr>
        <p:spPr>
          <a:xfrm>
            <a:off x="4302506" y="2880699"/>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90" name="object 890"/>
          <p:cNvSpPr/>
          <p:nvPr/>
        </p:nvSpPr>
        <p:spPr>
          <a:xfrm>
            <a:off x="4302506" y="2819739"/>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91" name="object 891"/>
          <p:cNvSpPr/>
          <p:nvPr/>
        </p:nvSpPr>
        <p:spPr>
          <a:xfrm>
            <a:off x="4302506" y="2758780"/>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92" name="object 892"/>
          <p:cNvSpPr/>
          <p:nvPr/>
        </p:nvSpPr>
        <p:spPr>
          <a:xfrm>
            <a:off x="4302506" y="2697820"/>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93" name="object 893"/>
          <p:cNvSpPr/>
          <p:nvPr/>
        </p:nvSpPr>
        <p:spPr>
          <a:xfrm>
            <a:off x="4302506" y="2636098"/>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94" name="object 894"/>
          <p:cNvSpPr/>
          <p:nvPr/>
        </p:nvSpPr>
        <p:spPr>
          <a:xfrm>
            <a:off x="4302506" y="2575137"/>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95" name="object 895"/>
          <p:cNvSpPr/>
          <p:nvPr/>
        </p:nvSpPr>
        <p:spPr>
          <a:xfrm>
            <a:off x="4302506" y="2514177"/>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96" name="object 896"/>
          <p:cNvSpPr/>
          <p:nvPr/>
        </p:nvSpPr>
        <p:spPr>
          <a:xfrm>
            <a:off x="4302506" y="2453217"/>
            <a:ext cx="0" cy="41275"/>
          </a:xfrm>
          <a:custGeom>
            <a:avLst/>
            <a:gdLst/>
            <a:ahLst/>
            <a:cxnLst/>
            <a:rect l="l" t="t" r="r" b="b"/>
            <a:pathLst>
              <a:path h="41275">
                <a:moveTo>
                  <a:pt x="0" y="0"/>
                </a:moveTo>
                <a:lnTo>
                  <a:pt x="0" y="41147"/>
                </a:lnTo>
              </a:path>
            </a:pathLst>
          </a:custGeom>
          <a:ln w="6857">
            <a:solidFill>
              <a:srgbClr val="000000"/>
            </a:solidFill>
          </a:ln>
        </p:spPr>
        <p:txBody>
          <a:bodyPr wrap="square" lIns="0" tIns="0" rIns="0" bIns="0" rtlCol="0"/>
          <a:lstStyle/>
          <a:p>
            <a:endParaRPr/>
          </a:p>
        </p:txBody>
      </p:sp>
      <p:sp>
        <p:nvSpPr>
          <p:cNvPr id="897" name="object 897"/>
          <p:cNvSpPr/>
          <p:nvPr/>
        </p:nvSpPr>
        <p:spPr>
          <a:xfrm>
            <a:off x="4302506" y="2391495"/>
            <a:ext cx="0" cy="41910"/>
          </a:xfrm>
          <a:custGeom>
            <a:avLst/>
            <a:gdLst/>
            <a:ahLst/>
            <a:cxnLst/>
            <a:rect l="l" t="t" r="r" b="b"/>
            <a:pathLst>
              <a:path h="41910">
                <a:moveTo>
                  <a:pt x="0" y="0"/>
                </a:moveTo>
                <a:lnTo>
                  <a:pt x="0" y="41909"/>
                </a:lnTo>
              </a:path>
            </a:pathLst>
          </a:custGeom>
          <a:ln w="6857">
            <a:solidFill>
              <a:srgbClr val="000000"/>
            </a:solidFill>
          </a:ln>
        </p:spPr>
        <p:txBody>
          <a:bodyPr wrap="square" lIns="0" tIns="0" rIns="0" bIns="0" rtlCol="0"/>
          <a:lstStyle/>
          <a:p>
            <a:endParaRPr/>
          </a:p>
        </p:txBody>
      </p:sp>
      <p:sp>
        <p:nvSpPr>
          <p:cNvPr id="898" name="object 898"/>
          <p:cNvSpPr/>
          <p:nvPr/>
        </p:nvSpPr>
        <p:spPr>
          <a:xfrm>
            <a:off x="4299457" y="2347680"/>
            <a:ext cx="6350" cy="24765"/>
          </a:xfrm>
          <a:custGeom>
            <a:avLst/>
            <a:gdLst/>
            <a:ahLst/>
            <a:cxnLst/>
            <a:rect l="l" t="t" r="r" b="b"/>
            <a:pathLst>
              <a:path w="6350" h="24764">
                <a:moveTo>
                  <a:pt x="0" y="0"/>
                </a:moveTo>
                <a:lnTo>
                  <a:pt x="0" y="24383"/>
                </a:lnTo>
                <a:lnTo>
                  <a:pt x="6096" y="24383"/>
                </a:lnTo>
                <a:lnTo>
                  <a:pt x="0" y="0"/>
                </a:lnTo>
                <a:close/>
              </a:path>
            </a:pathLst>
          </a:custGeom>
          <a:solidFill>
            <a:srgbClr val="000000"/>
          </a:solidFill>
        </p:spPr>
        <p:txBody>
          <a:bodyPr wrap="square" lIns="0" tIns="0" rIns="0" bIns="0" rtlCol="0"/>
          <a:lstStyle/>
          <a:p>
            <a:endParaRPr/>
          </a:p>
        </p:txBody>
      </p:sp>
      <p:sp>
        <p:nvSpPr>
          <p:cNvPr id="899" name="object 899"/>
          <p:cNvSpPr/>
          <p:nvPr/>
        </p:nvSpPr>
        <p:spPr>
          <a:xfrm>
            <a:off x="4299457" y="2347680"/>
            <a:ext cx="6350" cy="24765"/>
          </a:xfrm>
          <a:custGeom>
            <a:avLst/>
            <a:gdLst/>
            <a:ahLst/>
            <a:cxnLst/>
            <a:rect l="l" t="t" r="r" b="b"/>
            <a:pathLst>
              <a:path w="6350" h="24764">
                <a:moveTo>
                  <a:pt x="6096" y="0"/>
                </a:moveTo>
                <a:lnTo>
                  <a:pt x="0" y="0"/>
                </a:lnTo>
                <a:lnTo>
                  <a:pt x="6096" y="24383"/>
                </a:lnTo>
                <a:lnTo>
                  <a:pt x="6096" y="0"/>
                </a:lnTo>
                <a:close/>
              </a:path>
            </a:pathLst>
          </a:custGeom>
          <a:solidFill>
            <a:srgbClr val="000000"/>
          </a:solidFill>
        </p:spPr>
        <p:txBody>
          <a:bodyPr wrap="square" lIns="0" tIns="0" rIns="0" bIns="0" rtlCol="0"/>
          <a:lstStyle/>
          <a:p>
            <a:endParaRPr/>
          </a:p>
        </p:txBody>
      </p:sp>
      <p:sp>
        <p:nvSpPr>
          <p:cNvPr id="900" name="object 900"/>
          <p:cNvSpPr/>
          <p:nvPr/>
        </p:nvSpPr>
        <p:spPr>
          <a:xfrm>
            <a:off x="4299457" y="2347680"/>
            <a:ext cx="6350" cy="24765"/>
          </a:xfrm>
          <a:custGeom>
            <a:avLst/>
            <a:gdLst/>
            <a:ahLst/>
            <a:cxnLst/>
            <a:rect l="l" t="t" r="r" b="b"/>
            <a:pathLst>
              <a:path w="6350" h="24764">
                <a:moveTo>
                  <a:pt x="0" y="24383"/>
                </a:moveTo>
                <a:lnTo>
                  <a:pt x="6096" y="24383"/>
                </a:lnTo>
                <a:lnTo>
                  <a:pt x="6096" y="0"/>
                </a:lnTo>
                <a:lnTo>
                  <a:pt x="0" y="0"/>
                </a:lnTo>
                <a:lnTo>
                  <a:pt x="0" y="24383"/>
                </a:lnTo>
              </a:path>
            </a:pathLst>
          </a:custGeom>
          <a:ln w="3175">
            <a:solidFill>
              <a:srgbClr val="000000"/>
            </a:solidFill>
          </a:ln>
        </p:spPr>
        <p:txBody>
          <a:bodyPr wrap="square" lIns="0" tIns="0" rIns="0" bIns="0" rtlCol="0"/>
          <a:lstStyle/>
          <a:p>
            <a:endParaRPr/>
          </a:p>
        </p:txBody>
      </p:sp>
      <p:sp>
        <p:nvSpPr>
          <p:cNvPr id="901" name="object 901"/>
          <p:cNvSpPr/>
          <p:nvPr/>
        </p:nvSpPr>
        <p:spPr>
          <a:xfrm>
            <a:off x="4299457" y="2347680"/>
            <a:ext cx="6350" cy="0"/>
          </a:xfrm>
          <a:custGeom>
            <a:avLst/>
            <a:gdLst/>
            <a:ahLst/>
            <a:cxnLst/>
            <a:rect l="l" t="t" r="r" b="b"/>
            <a:pathLst>
              <a:path w="6350">
                <a:moveTo>
                  <a:pt x="0" y="0"/>
                </a:moveTo>
                <a:lnTo>
                  <a:pt x="6096" y="0"/>
                </a:lnTo>
              </a:path>
            </a:pathLst>
          </a:custGeom>
          <a:ln w="3175">
            <a:solidFill>
              <a:srgbClr val="000000"/>
            </a:solidFill>
          </a:ln>
        </p:spPr>
        <p:txBody>
          <a:bodyPr wrap="square" lIns="0" tIns="0" rIns="0" bIns="0" rtlCol="0"/>
          <a:lstStyle/>
          <a:p>
            <a:endParaRPr/>
          </a:p>
        </p:txBody>
      </p:sp>
      <p:sp>
        <p:nvSpPr>
          <p:cNvPr id="902" name="object 902"/>
          <p:cNvSpPr/>
          <p:nvPr/>
        </p:nvSpPr>
        <p:spPr>
          <a:xfrm>
            <a:off x="4302506" y="3941785"/>
            <a:ext cx="51435" cy="6350"/>
          </a:xfrm>
          <a:custGeom>
            <a:avLst/>
            <a:gdLst/>
            <a:ahLst/>
            <a:cxnLst/>
            <a:rect l="l" t="t" r="r" b="b"/>
            <a:pathLst>
              <a:path w="51435" h="6350">
                <a:moveTo>
                  <a:pt x="51053" y="0"/>
                </a:moveTo>
                <a:lnTo>
                  <a:pt x="0" y="0"/>
                </a:lnTo>
                <a:lnTo>
                  <a:pt x="0" y="6096"/>
                </a:lnTo>
                <a:lnTo>
                  <a:pt x="51053" y="0"/>
                </a:lnTo>
                <a:close/>
              </a:path>
            </a:pathLst>
          </a:custGeom>
          <a:solidFill>
            <a:srgbClr val="000000"/>
          </a:solidFill>
        </p:spPr>
        <p:txBody>
          <a:bodyPr wrap="square" lIns="0" tIns="0" rIns="0" bIns="0" rtlCol="0"/>
          <a:lstStyle/>
          <a:p>
            <a:endParaRPr/>
          </a:p>
        </p:txBody>
      </p:sp>
      <p:sp>
        <p:nvSpPr>
          <p:cNvPr id="903" name="object 903"/>
          <p:cNvSpPr/>
          <p:nvPr/>
        </p:nvSpPr>
        <p:spPr>
          <a:xfrm>
            <a:off x="4302506" y="3941785"/>
            <a:ext cx="51435" cy="6350"/>
          </a:xfrm>
          <a:custGeom>
            <a:avLst/>
            <a:gdLst/>
            <a:ahLst/>
            <a:cxnLst/>
            <a:rect l="l" t="t" r="r" b="b"/>
            <a:pathLst>
              <a:path w="51435" h="6350">
                <a:moveTo>
                  <a:pt x="51053" y="0"/>
                </a:moveTo>
                <a:lnTo>
                  <a:pt x="0" y="6096"/>
                </a:lnTo>
                <a:lnTo>
                  <a:pt x="51053" y="6096"/>
                </a:lnTo>
                <a:lnTo>
                  <a:pt x="51053" y="0"/>
                </a:lnTo>
                <a:close/>
              </a:path>
            </a:pathLst>
          </a:custGeom>
          <a:solidFill>
            <a:srgbClr val="000000"/>
          </a:solidFill>
        </p:spPr>
        <p:txBody>
          <a:bodyPr wrap="square" lIns="0" tIns="0" rIns="0" bIns="0" rtlCol="0"/>
          <a:lstStyle/>
          <a:p>
            <a:endParaRPr/>
          </a:p>
        </p:txBody>
      </p:sp>
      <p:sp>
        <p:nvSpPr>
          <p:cNvPr id="904" name="object 904"/>
          <p:cNvSpPr/>
          <p:nvPr/>
        </p:nvSpPr>
        <p:spPr>
          <a:xfrm>
            <a:off x="4302506" y="3941785"/>
            <a:ext cx="51435" cy="6350"/>
          </a:xfrm>
          <a:custGeom>
            <a:avLst/>
            <a:gdLst/>
            <a:ahLst/>
            <a:cxnLst/>
            <a:rect l="l" t="t" r="r" b="b"/>
            <a:pathLst>
              <a:path w="51435" h="6350">
                <a:moveTo>
                  <a:pt x="0" y="0"/>
                </a:moveTo>
                <a:lnTo>
                  <a:pt x="0" y="6096"/>
                </a:lnTo>
                <a:lnTo>
                  <a:pt x="51053" y="6096"/>
                </a:lnTo>
                <a:lnTo>
                  <a:pt x="51053" y="0"/>
                </a:lnTo>
                <a:lnTo>
                  <a:pt x="0" y="0"/>
                </a:lnTo>
              </a:path>
            </a:pathLst>
          </a:custGeom>
          <a:ln w="3175">
            <a:solidFill>
              <a:srgbClr val="000000"/>
            </a:solidFill>
          </a:ln>
        </p:spPr>
        <p:txBody>
          <a:bodyPr wrap="square" lIns="0" tIns="0" rIns="0" bIns="0" rtlCol="0"/>
          <a:lstStyle/>
          <a:p>
            <a:endParaRPr/>
          </a:p>
        </p:txBody>
      </p:sp>
      <p:sp>
        <p:nvSpPr>
          <p:cNvPr id="905" name="object 905"/>
          <p:cNvSpPr/>
          <p:nvPr/>
        </p:nvSpPr>
        <p:spPr>
          <a:xfrm>
            <a:off x="4374133"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06" name="object 906"/>
          <p:cNvSpPr/>
          <p:nvPr/>
        </p:nvSpPr>
        <p:spPr>
          <a:xfrm>
            <a:off x="4374133"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07" name="object 907"/>
          <p:cNvSpPr/>
          <p:nvPr/>
        </p:nvSpPr>
        <p:spPr>
          <a:xfrm>
            <a:off x="4374133"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08" name="object 908"/>
          <p:cNvSpPr/>
          <p:nvPr/>
        </p:nvSpPr>
        <p:spPr>
          <a:xfrm>
            <a:off x="4435094"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09" name="object 909"/>
          <p:cNvSpPr/>
          <p:nvPr/>
        </p:nvSpPr>
        <p:spPr>
          <a:xfrm>
            <a:off x="4435094"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10" name="object 910"/>
          <p:cNvSpPr/>
          <p:nvPr/>
        </p:nvSpPr>
        <p:spPr>
          <a:xfrm>
            <a:off x="4435094"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11" name="object 911"/>
          <p:cNvSpPr/>
          <p:nvPr/>
        </p:nvSpPr>
        <p:spPr>
          <a:xfrm>
            <a:off x="4496815"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12" name="object 912"/>
          <p:cNvSpPr/>
          <p:nvPr/>
        </p:nvSpPr>
        <p:spPr>
          <a:xfrm>
            <a:off x="4496815"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13" name="object 913"/>
          <p:cNvSpPr/>
          <p:nvPr/>
        </p:nvSpPr>
        <p:spPr>
          <a:xfrm>
            <a:off x="4496815"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14" name="object 914"/>
          <p:cNvSpPr/>
          <p:nvPr/>
        </p:nvSpPr>
        <p:spPr>
          <a:xfrm>
            <a:off x="4557776"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15" name="object 915"/>
          <p:cNvSpPr/>
          <p:nvPr/>
        </p:nvSpPr>
        <p:spPr>
          <a:xfrm>
            <a:off x="4557776"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16" name="object 916"/>
          <p:cNvSpPr/>
          <p:nvPr/>
        </p:nvSpPr>
        <p:spPr>
          <a:xfrm>
            <a:off x="4557776"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17" name="object 917"/>
          <p:cNvSpPr/>
          <p:nvPr/>
        </p:nvSpPr>
        <p:spPr>
          <a:xfrm>
            <a:off x="4619497"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18" name="object 918"/>
          <p:cNvSpPr/>
          <p:nvPr/>
        </p:nvSpPr>
        <p:spPr>
          <a:xfrm>
            <a:off x="4619497"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19" name="object 919"/>
          <p:cNvSpPr/>
          <p:nvPr/>
        </p:nvSpPr>
        <p:spPr>
          <a:xfrm>
            <a:off x="4619497"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20" name="object 920"/>
          <p:cNvSpPr/>
          <p:nvPr/>
        </p:nvSpPr>
        <p:spPr>
          <a:xfrm>
            <a:off x="4680457"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21" name="object 921"/>
          <p:cNvSpPr/>
          <p:nvPr/>
        </p:nvSpPr>
        <p:spPr>
          <a:xfrm>
            <a:off x="4680457"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22" name="object 922"/>
          <p:cNvSpPr/>
          <p:nvPr/>
        </p:nvSpPr>
        <p:spPr>
          <a:xfrm>
            <a:off x="4680457"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23" name="object 923"/>
          <p:cNvSpPr/>
          <p:nvPr/>
        </p:nvSpPr>
        <p:spPr>
          <a:xfrm>
            <a:off x="4742180"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24" name="object 924"/>
          <p:cNvSpPr/>
          <p:nvPr/>
        </p:nvSpPr>
        <p:spPr>
          <a:xfrm>
            <a:off x="4742180"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25" name="object 925"/>
          <p:cNvSpPr/>
          <p:nvPr/>
        </p:nvSpPr>
        <p:spPr>
          <a:xfrm>
            <a:off x="4742180"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26" name="object 926"/>
          <p:cNvSpPr/>
          <p:nvPr/>
        </p:nvSpPr>
        <p:spPr>
          <a:xfrm>
            <a:off x="4803139"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27" name="object 927"/>
          <p:cNvSpPr/>
          <p:nvPr/>
        </p:nvSpPr>
        <p:spPr>
          <a:xfrm>
            <a:off x="4803139"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28" name="object 928"/>
          <p:cNvSpPr/>
          <p:nvPr/>
        </p:nvSpPr>
        <p:spPr>
          <a:xfrm>
            <a:off x="4803139"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29" name="object 929"/>
          <p:cNvSpPr/>
          <p:nvPr/>
        </p:nvSpPr>
        <p:spPr>
          <a:xfrm>
            <a:off x="4864100" y="3941785"/>
            <a:ext cx="41275" cy="6350"/>
          </a:xfrm>
          <a:custGeom>
            <a:avLst/>
            <a:gdLst/>
            <a:ahLst/>
            <a:cxnLst/>
            <a:rect l="l" t="t" r="r" b="b"/>
            <a:pathLst>
              <a:path w="41275" h="6350">
                <a:moveTo>
                  <a:pt x="41147" y="0"/>
                </a:moveTo>
                <a:lnTo>
                  <a:pt x="0" y="0"/>
                </a:lnTo>
                <a:lnTo>
                  <a:pt x="0" y="6096"/>
                </a:lnTo>
                <a:lnTo>
                  <a:pt x="41147" y="0"/>
                </a:lnTo>
                <a:close/>
              </a:path>
            </a:pathLst>
          </a:custGeom>
          <a:solidFill>
            <a:srgbClr val="000000"/>
          </a:solidFill>
        </p:spPr>
        <p:txBody>
          <a:bodyPr wrap="square" lIns="0" tIns="0" rIns="0" bIns="0" rtlCol="0"/>
          <a:lstStyle/>
          <a:p>
            <a:endParaRPr/>
          </a:p>
        </p:txBody>
      </p:sp>
      <p:sp>
        <p:nvSpPr>
          <p:cNvPr id="930" name="object 930"/>
          <p:cNvSpPr/>
          <p:nvPr/>
        </p:nvSpPr>
        <p:spPr>
          <a:xfrm>
            <a:off x="4864100" y="3941785"/>
            <a:ext cx="41275" cy="6350"/>
          </a:xfrm>
          <a:custGeom>
            <a:avLst/>
            <a:gdLst/>
            <a:ahLst/>
            <a:cxnLst/>
            <a:rect l="l" t="t" r="r" b="b"/>
            <a:pathLst>
              <a:path w="41275" h="6350">
                <a:moveTo>
                  <a:pt x="41147" y="0"/>
                </a:moveTo>
                <a:lnTo>
                  <a:pt x="0" y="6096"/>
                </a:lnTo>
                <a:lnTo>
                  <a:pt x="41147" y="6096"/>
                </a:lnTo>
                <a:lnTo>
                  <a:pt x="41147" y="0"/>
                </a:lnTo>
                <a:close/>
              </a:path>
            </a:pathLst>
          </a:custGeom>
          <a:solidFill>
            <a:srgbClr val="000000"/>
          </a:solidFill>
        </p:spPr>
        <p:txBody>
          <a:bodyPr wrap="square" lIns="0" tIns="0" rIns="0" bIns="0" rtlCol="0"/>
          <a:lstStyle/>
          <a:p>
            <a:endParaRPr/>
          </a:p>
        </p:txBody>
      </p:sp>
      <p:sp>
        <p:nvSpPr>
          <p:cNvPr id="931" name="object 931"/>
          <p:cNvSpPr/>
          <p:nvPr/>
        </p:nvSpPr>
        <p:spPr>
          <a:xfrm>
            <a:off x="4864100" y="3941785"/>
            <a:ext cx="41275" cy="6350"/>
          </a:xfrm>
          <a:custGeom>
            <a:avLst/>
            <a:gdLst/>
            <a:ahLst/>
            <a:cxnLst/>
            <a:rect l="l" t="t" r="r" b="b"/>
            <a:pathLst>
              <a:path w="41275" h="6350">
                <a:moveTo>
                  <a:pt x="0" y="0"/>
                </a:moveTo>
                <a:lnTo>
                  <a:pt x="0" y="6096"/>
                </a:lnTo>
                <a:lnTo>
                  <a:pt x="41147" y="6096"/>
                </a:lnTo>
                <a:lnTo>
                  <a:pt x="41147" y="0"/>
                </a:lnTo>
                <a:lnTo>
                  <a:pt x="0" y="0"/>
                </a:lnTo>
              </a:path>
            </a:pathLst>
          </a:custGeom>
          <a:ln w="3175">
            <a:solidFill>
              <a:srgbClr val="000000"/>
            </a:solidFill>
          </a:ln>
        </p:spPr>
        <p:txBody>
          <a:bodyPr wrap="square" lIns="0" tIns="0" rIns="0" bIns="0" rtlCol="0"/>
          <a:lstStyle/>
          <a:p>
            <a:endParaRPr/>
          </a:p>
        </p:txBody>
      </p:sp>
      <p:sp>
        <p:nvSpPr>
          <p:cNvPr id="932" name="object 932"/>
          <p:cNvSpPr/>
          <p:nvPr/>
        </p:nvSpPr>
        <p:spPr>
          <a:xfrm>
            <a:off x="4925821"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33" name="object 933"/>
          <p:cNvSpPr/>
          <p:nvPr/>
        </p:nvSpPr>
        <p:spPr>
          <a:xfrm>
            <a:off x="4925821"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34" name="object 934"/>
          <p:cNvSpPr/>
          <p:nvPr/>
        </p:nvSpPr>
        <p:spPr>
          <a:xfrm>
            <a:off x="4925821"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35" name="object 935"/>
          <p:cNvSpPr/>
          <p:nvPr/>
        </p:nvSpPr>
        <p:spPr>
          <a:xfrm>
            <a:off x="4986782"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36" name="object 936"/>
          <p:cNvSpPr/>
          <p:nvPr/>
        </p:nvSpPr>
        <p:spPr>
          <a:xfrm>
            <a:off x="4986782"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37" name="object 937"/>
          <p:cNvSpPr/>
          <p:nvPr/>
        </p:nvSpPr>
        <p:spPr>
          <a:xfrm>
            <a:off x="4986782"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38" name="object 938"/>
          <p:cNvSpPr/>
          <p:nvPr/>
        </p:nvSpPr>
        <p:spPr>
          <a:xfrm>
            <a:off x="5048503"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39" name="object 939"/>
          <p:cNvSpPr/>
          <p:nvPr/>
        </p:nvSpPr>
        <p:spPr>
          <a:xfrm>
            <a:off x="5048503"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40" name="object 940"/>
          <p:cNvSpPr/>
          <p:nvPr/>
        </p:nvSpPr>
        <p:spPr>
          <a:xfrm>
            <a:off x="5048503"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41" name="object 941"/>
          <p:cNvSpPr/>
          <p:nvPr/>
        </p:nvSpPr>
        <p:spPr>
          <a:xfrm>
            <a:off x="5109463"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42" name="object 942"/>
          <p:cNvSpPr/>
          <p:nvPr/>
        </p:nvSpPr>
        <p:spPr>
          <a:xfrm>
            <a:off x="5109463"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43" name="object 943"/>
          <p:cNvSpPr/>
          <p:nvPr/>
        </p:nvSpPr>
        <p:spPr>
          <a:xfrm>
            <a:off x="5109463"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44" name="object 944"/>
          <p:cNvSpPr/>
          <p:nvPr/>
        </p:nvSpPr>
        <p:spPr>
          <a:xfrm>
            <a:off x="5171186" y="3941785"/>
            <a:ext cx="40640" cy="6350"/>
          </a:xfrm>
          <a:custGeom>
            <a:avLst/>
            <a:gdLst/>
            <a:ahLst/>
            <a:cxnLst/>
            <a:rect l="l" t="t" r="r" b="b"/>
            <a:pathLst>
              <a:path w="40639" h="6350">
                <a:moveTo>
                  <a:pt x="40385" y="0"/>
                </a:moveTo>
                <a:lnTo>
                  <a:pt x="0" y="0"/>
                </a:lnTo>
                <a:lnTo>
                  <a:pt x="0" y="6096"/>
                </a:lnTo>
                <a:lnTo>
                  <a:pt x="40385" y="0"/>
                </a:lnTo>
                <a:close/>
              </a:path>
            </a:pathLst>
          </a:custGeom>
          <a:solidFill>
            <a:srgbClr val="000000"/>
          </a:solidFill>
        </p:spPr>
        <p:txBody>
          <a:bodyPr wrap="square" lIns="0" tIns="0" rIns="0" bIns="0" rtlCol="0"/>
          <a:lstStyle/>
          <a:p>
            <a:endParaRPr/>
          </a:p>
        </p:txBody>
      </p:sp>
      <p:sp>
        <p:nvSpPr>
          <p:cNvPr id="945" name="object 945"/>
          <p:cNvSpPr/>
          <p:nvPr/>
        </p:nvSpPr>
        <p:spPr>
          <a:xfrm>
            <a:off x="5171186" y="3941785"/>
            <a:ext cx="40640" cy="6350"/>
          </a:xfrm>
          <a:custGeom>
            <a:avLst/>
            <a:gdLst/>
            <a:ahLst/>
            <a:cxnLst/>
            <a:rect l="l" t="t" r="r" b="b"/>
            <a:pathLst>
              <a:path w="40639" h="6350">
                <a:moveTo>
                  <a:pt x="40385" y="0"/>
                </a:moveTo>
                <a:lnTo>
                  <a:pt x="0" y="6096"/>
                </a:lnTo>
                <a:lnTo>
                  <a:pt x="40385" y="6096"/>
                </a:lnTo>
                <a:lnTo>
                  <a:pt x="40385" y="0"/>
                </a:lnTo>
                <a:close/>
              </a:path>
            </a:pathLst>
          </a:custGeom>
          <a:solidFill>
            <a:srgbClr val="000000"/>
          </a:solidFill>
        </p:spPr>
        <p:txBody>
          <a:bodyPr wrap="square" lIns="0" tIns="0" rIns="0" bIns="0" rtlCol="0"/>
          <a:lstStyle/>
          <a:p>
            <a:endParaRPr/>
          </a:p>
        </p:txBody>
      </p:sp>
      <p:sp>
        <p:nvSpPr>
          <p:cNvPr id="946" name="object 946"/>
          <p:cNvSpPr/>
          <p:nvPr/>
        </p:nvSpPr>
        <p:spPr>
          <a:xfrm>
            <a:off x="5171186" y="3941785"/>
            <a:ext cx="40640" cy="6350"/>
          </a:xfrm>
          <a:custGeom>
            <a:avLst/>
            <a:gdLst/>
            <a:ahLst/>
            <a:cxnLst/>
            <a:rect l="l" t="t" r="r" b="b"/>
            <a:pathLst>
              <a:path w="40639" h="6350">
                <a:moveTo>
                  <a:pt x="0" y="0"/>
                </a:moveTo>
                <a:lnTo>
                  <a:pt x="0" y="6096"/>
                </a:lnTo>
                <a:lnTo>
                  <a:pt x="40385" y="6096"/>
                </a:lnTo>
                <a:lnTo>
                  <a:pt x="40385" y="0"/>
                </a:lnTo>
                <a:lnTo>
                  <a:pt x="0" y="0"/>
                </a:lnTo>
              </a:path>
            </a:pathLst>
          </a:custGeom>
          <a:ln w="3175">
            <a:solidFill>
              <a:srgbClr val="000000"/>
            </a:solidFill>
          </a:ln>
        </p:spPr>
        <p:txBody>
          <a:bodyPr wrap="square" lIns="0" tIns="0" rIns="0" bIns="0" rtlCol="0"/>
          <a:lstStyle/>
          <a:p>
            <a:endParaRPr/>
          </a:p>
        </p:txBody>
      </p:sp>
      <p:sp>
        <p:nvSpPr>
          <p:cNvPr id="947" name="object 947"/>
          <p:cNvSpPr/>
          <p:nvPr/>
        </p:nvSpPr>
        <p:spPr>
          <a:xfrm>
            <a:off x="5232145"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48" name="object 948"/>
          <p:cNvSpPr/>
          <p:nvPr/>
        </p:nvSpPr>
        <p:spPr>
          <a:xfrm>
            <a:off x="5232145"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49" name="object 949"/>
          <p:cNvSpPr/>
          <p:nvPr/>
        </p:nvSpPr>
        <p:spPr>
          <a:xfrm>
            <a:off x="5232145"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50" name="object 950"/>
          <p:cNvSpPr/>
          <p:nvPr/>
        </p:nvSpPr>
        <p:spPr>
          <a:xfrm>
            <a:off x="5293868"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51" name="object 951"/>
          <p:cNvSpPr/>
          <p:nvPr/>
        </p:nvSpPr>
        <p:spPr>
          <a:xfrm>
            <a:off x="5293868"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52" name="object 952"/>
          <p:cNvSpPr/>
          <p:nvPr/>
        </p:nvSpPr>
        <p:spPr>
          <a:xfrm>
            <a:off x="5293868"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53" name="object 953"/>
          <p:cNvSpPr/>
          <p:nvPr/>
        </p:nvSpPr>
        <p:spPr>
          <a:xfrm>
            <a:off x="5354827"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54" name="object 954"/>
          <p:cNvSpPr/>
          <p:nvPr/>
        </p:nvSpPr>
        <p:spPr>
          <a:xfrm>
            <a:off x="5354827"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55" name="object 955"/>
          <p:cNvSpPr/>
          <p:nvPr/>
        </p:nvSpPr>
        <p:spPr>
          <a:xfrm>
            <a:off x="5354827"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56" name="object 956"/>
          <p:cNvSpPr/>
          <p:nvPr/>
        </p:nvSpPr>
        <p:spPr>
          <a:xfrm>
            <a:off x="5416550"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57" name="object 957"/>
          <p:cNvSpPr/>
          <p:nvPr/>
        </p:nvSpPr>
        <p:spPr>
          <a:xfrm>
            <a:off x="5416550"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58" name="object 958"/>
          <p:cNvSpPr/>
          <p:nvPr/>
        </p:nvSpPr>
        <p:spPr>
          <a:xfrm>
            <a:off x="5416550"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59" name="object 959"/>
          <p:cNvSpPr/>
          <p:nvPr/>
        </p:nvSpPr>
        <p:spPr>
          <a:xfrm>
            <a:off x="5477509"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60" name="object 960"/>
          <p:cNvSpPr/>
          <p:nvPr/>
        </p:nvSpPr>
        <p:spPr>
          <a:xfrm>
            <a:off x="5477509"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61" name="object 961"/>
          <p:cNvSpPr/>
          <p:nvPr/>
        </p:nvSpPr>
        <p:spPr>
          <a:xfrm>
            <a:off x="5477509"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62" name="object 962"/>
          <p:cNvSpPr/>
          <p:nvPr/>
        </p:nvSpPr>
        <p:spPr>
          <a:xfrm>
            <a:off x="5539232"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63" name="object 963"/>
          <p:cNvSpPr/>
          <p:nvPr/>
        </p:nvSpPr>
        <p:spPr>
          <a:xfrm>
            <a:off x="5539232"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64" name="object 964"/>
          <p:cNvSpPr/>
          <p:nvPr/>
        </p:nvSpPr>
        <p:spPr>
          <a:xfrm>
            <a:off x="5539232"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65" name="object 965"/>
          <p:cNvSpPr/>
          <p:nvPr/>
        </p:nvSpPr>
        <p:spPr>
          <a:xfrm>
            <a:off x="5600192"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66" name="object 966"/>
          <p:cNvSpPr/>
          <p:nvPr/>
        </p:nvSpPr>
        <p:spPr>
          <a:xfrm>
            <a:off x="5600192"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67" name="object 967"/>
          <p:cNvSpPr/>
          <p:nvPr/>
        </p:nvSpPr>
        <p:spPr>
          <a:xfrm>
            <a:off x="5600192"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68" name="object 968"/>
          <p:cNvSpPr/>
          <p:nvPr/>
        </p:nvSpPr>
        <p:spPr>
          <a:xfrm>
            <a:off x="5661151"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69" name="object 969"/>
          <p:cNvSpPr/>
          <p:nvPr/>
        </p:nvSpPr>
        <p:spPr>
          <a:xfrm>
            <a:off x="5661151"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70" name="object 970"/>
          <p:cNvSpPr/>
          <p:nvPr/>
        </p:nvSpPr>
        <p:spPr>
          <a:xfrm>
            <a:off x="5661151"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71" name="object 971"/>
          <p:cNvSpPr/>
          <p:nvPr/>
        </p:nvSpPr>
        <p:spPr>
          <a:xfrm>
            <a:off x="5722874" y="3941785"/>
            <a:ext cx="41275" cy="6350"/>
          </a:xfrm>
          <a:custGeom>
            <a:avLst/>
            <a:gdLst/>
            <a:ahLst/>
            <a:cxnLst/>
            <a:rect l="l" t="t" r="r" b="b"/>
            <a:pathLst>
              <a:path w="41275" h="6350">
                <a:moveTo>
                  <a:pt x="41147" y="0"/>
                </a:moveTo>
                <a:lnTo>
                  <a:pt x="0" y="0"/>
                </a:lnTo>
                <a:lnTo>
                  <a:pt x="0" y="6096"/>
                </a:lnTo>
                <a:lnTo>
                  <a:pt x="41147" y="0"/>
                </a:lnTo>
                <a:close/>
              </a:path>
            </a:pathLst>
          </a:custGeom>
          <a:solidFill>
            <a:srgbClr val="000000"/>
          </a:solidFill>
        </p:spPr>
        <p:txBody>
          <a:bodyPr wrap="square" lIns="0" tIns="0" rIns="0" bIns="0" rtlCol="0"/>
          <a:lstStyle/>
          <a:p>
            <a:endParaRPr/>
          </a:p>
        </p:txBody>
      </p:sp>
      <p:sp>
        <p:nvSpPr>
          <p:cNvPr id="972" name="object 972"/>
          <p:cNvSpPr/>
          <p:nvPr/>
        </p:nvSpPr>
        <p:spPr>
          <a:xfrm>
            <a:off x="5722874" y="3941785"/>
            <a:ext cx="41275" cy="6350"/>
          </a:xfrm>
          <a:custGeom>
            <a:avLst/>
            <a:gdLst/>
            <a:ahLst/>
            <a:cxnLst/>
            <a:rect l="l" t="t" r="r" b="b"/>
            <a:pathLst>
              <a:path w="41275" h="6350">
                <a:moveTo>
                  <a:pt x="41147" y="0"/>
                </a:moveTo>
                <a:lnTo>
                  <a:pt x="0" y="6096"/>
                </a:lnTo>
                <a:lnTo>
                  <a:pt x="41147" y="6096"/>
                </a:lnTo>
                <a:lnTo>
                  <a:pt x="41147" y="0"/>
                </a:lnTo>
                <a:close/>
              </a:path>
            </a:pathLst>
          </a:custGeom>
          <a:solidFill>
            <a:srgbClr val="000000"/>
          </a:solidFill>
        </p:spPr>
        <p:txBody>
          <a:bodyPr wrap="square" lIns="0" tIns="0" rIns="0" bIns="0" rtlCol="0"/>
          <a:lstStyle/>
          <a:p>
            <a:endParaRPr/>
          </a:p>
        </p:txBody>
      </p:sp>
      <p:sp>
        <p:nvSpPr>
          <p:cNvPr id="973" name="object 973"/>
          <p:cNvSpPr/>
          <p:nvPr/>
        </p:nvSpPr>
        <p:spPr>
          <a:xfrm>
            <a:off x="5722874" y="3941785"/>
            <a:ext cx="41275" cy="6350"/>
          </a:xfrm>
          <a:custGeom>
            <a:avLst/>
            <a:gdLst/>
            <a:ahLst/>
            <a:cxnLst/>
            <a:rect l="l" t="t" r="r" b="b"/>
            <a:pathLst>
              <a:path w="41275" h="6350">
                <a:moveTo>
                  <a:pt x="0" y="0"/>
                </a:moveTo>
                <a:lnTo>
                  <a:pt x="0" y="6096"/>
                </a:lnTo>
                <a:lnTo>
                  <a:pt x="41147" y="6096"/>
                </a:lnTo>
                <a:lnTo>
                  <a:pt x="41147" y="0"/>
                </a:lnTo>
                <a:lnTo>
                  <a:pt x="0" y="0"/>
                </a:lnTo>
              </a:path>
            </a:pathLst>
          </a:custGeom>
          <a:ln w="3175">
            <a:solidFill>
              <a:srgbClr val="000000"/>
            </a:solidFill>
          </a:ln>
        </p:spPr>
        <p:txBody>
          <a:bodyPr wrap="square" lIns="0" tIns="0" rIns="0" bIns="0" rtlCol="0"/>
          <a:lstStyle/>
          <a:p>
            <a:endParaRPr/>
          </a:p>
        </p:txBody>
      </p:sp>
      <p:sp>
        <p:nvSpPr>
          <p:cNvPr id="974" name="object 974"/>
          <p:cNvSpPr/>
          <p:nvPr/>
        </p:nvSpPr>
        <p:spPr>
          <a:xfrm>
            <a:off x="5783833"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75" name="object 975"/>
          <p:cNvSpPr/>
          <p:nvPr/>
        </p:nvSpPr>
        <p:spPr>
          <a:xfrm>
            <a:off x="5783833"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76" name="object 976"/>
          <p:cNvSpPr/>
          <p:nvPr/>
        </p:nvSpPr>
        <p:spPr>
          <a:xfrm>
            <a:off x="5783833"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77" name="object 977"/>
          <p:cNvSpPr/>
          <p:nvPr/>
        </p:nvSpPr>
        <p:spPr>
          <a:xfrm>
            <a:off x="5845556"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78" name="object 978"/>
          <p:cNvSpPr/>
          <p:nvPr/>
        </p:nvSpPr>
        <p:spPr>
          <a:xfrm>
            <a:off x="5845556"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79" name="object 979"/>
          <p:cNvSpPr/>
          <p:nvPr/>
        </p:nvSpPr>
        <p:spPr>
          <a:xfrm>
            <a:off x="5845556"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80" name="object 980"/>
          <p:cNvSpPr/>
          <p:nvPr/>
        </p:nvSpPr>
        <p:spPr>
          <a:xfrm>
            <a:off x="5906515"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81" name="object 981"/>
          <p:cNvSpPr/>
          <p:nvPr/>
        </p:nvSpPr>
        <p:spPr>
          <a:xfrm>
            <a:off x="5906515"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82" name="object 982"/>
          <p:cNvSpPr/>
          <p:nvPr/>
        </p:nvSpPr>
        <p:spPr>
          <a:xfrm>
            <a:off x="5906515"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83" name="object 983"/>
          <p:cNvSpPr/>
          <p:nvPr/>
        </p:nvSpPr>
        <p:spPr>
          <a:xfrm>
            <a:off x="5968238"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84" name="object 984"/>
          <p:cNvSpPr/>
          <p:nvPr/>
        </p:nvSpPr>
        <p:spPr>
          <a:xfrm>
            <a:off x="5968238"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85" name="object 985"/>
          <p:cNvSpPr/>
          <p:nvPr/>
        </p:nvSpPr>
        <p:spPr>
          <a:xfrm>
            <a:off x="5968238"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86" name="object 986"/>
          <p:cNvSpPr/>
          <p:nvPr/>
        </p:nvSpPr>
        <p:spPr>
          <a:xfrm>
            <a:off x="6029197"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87" name="object 987"/>
          <p:cNvSpPr/>
          <p:nvPr/>
        </p:nvSpPr>
        <p:spPr>
          <a:xfrm>
            <a:off x="6029197"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88" name="object 988"/>
          <p:cNvSpPr/>
          <p:nvPr/>
        </p:nvSpPr>
        <p:spPr>
          <a:xfrm>
            <a:off x="6029197"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89" name="object 989"/>
          <p:cNvSpPr/>
          <p:nvPr/>
        </p:nvSpPr>
        <p:spPr>
          <a:xfrm>
            <a:off x="6090920"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90" name="object 990"/>
          <p:cNvSpPr/>
          <p:nvPr/>
        </p:nvSpPr>
        <p:spPr>
          <a:xfrm>
            <a:off x="6090920"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91" name="object 991"/>
          <p:cNvSpPr/>
          <p:nvPr/>
        </p:nvSpPr>
        <p:spPr>
          <a:xfrm>
            <a:off x="6090920"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92" name="object 992"/>
          <p:cNvSpPr/>
          <p:nvPr/>
        </p:nvSpPr>
        <p:spPr>
          <a:xfrm>
            <a:off x="6151880"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993" name="object 993"/>
          <p:cNvSpPr/>
          <p:nvPr/>
        </p:nvSpPr>
        <p:spPr>
          <a:xfrm>
            <a:off x="6151880"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994" name="object 994"/>
          <p:cNvSpPr/>
          <p:nvPr/>
        </p:nvSpPr>
        <p:spPr>
          <a:xfrm>
            <a:off x="6151880"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995" name="object 995"/>
          <p:cNvSpPr/>
          <p:nvPr/>
        </p:nvSpPr>
        <p:spPr>
          <a:xfrm>
            <a:off x="6213601"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996" name="object 996"/>
          <p:cNvSpPr/>
          <p:nvPr/>
        </p:nvSpPr>
        <p:spPr>
          <a:xfrm>
            <a:off x="6213601"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997" name="object 997"/>
          <p:cNvSpPr/>
          <p:nvPr/>
        </p:nvSpPr>
        <p:spPr>
          <a:xfrm>
            <a:off x="6213601"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998" name="object 998"/>
          <p:cNvSpPr/>
          <p:nvPr/>
        </p:nvSpPr>
        <p:spPr>
          <a:xfrm>
            <a:off x="6274562" y="3941785"/>
            <a:ext cx="41275" cy="6350"/>
          </a:xfrm>
          <a:custGeom>
            <a:avLst/>
            <a:gdLst/>
            <a:ahLst/>
            <a:cxnLst/>
            <a:rect l="l" t="t" r="r" b="b"/>
            <a:pathLst>
              <a:path w="41275" h="6350">
                <a:moveTo>
                  <a:pt x="41147" y="0"/>
                </a:moveTo>
                <a:lnTo>
                  <a:pt x="0" y="0"/>
                </a:lnTo>
                <a:lnTo>
                  <a:pt x="0" y="6096"/>
                </a:lnTo>
                <a:lnTo>
                  <a:pt x="41147" y="0"/>
                </a:lnTo>
                <a:close/>
              </a:path>
            </a:pathLst>
          </a:custGeom>
          <a:solidFill>
            <a:srgbClr val="000000"/>
          </a:solidFill>
        </p:spPr>
        <p:txBody>
          <a:bodyPr wrap="square" lIns="0" tIns="0" rIns="0" bIns="0" rtlCol="0"/>
          <a:lstStyle/>
          <a:p>
            <a:endParaRPr/>
          </a:p>
        </p:txBody>
      </p:sp>
      <p:sp>
        <p:nvSpPr>
          <p:cNvPr id="999" name="object 999"/>
          <p:cNvSpPr/>
          <p:nvPr/>
        </p:nvSpPr>
        <p:spPr>
          <a:xfrm>
            <a:off x="6274562" y="3941785"/>
            <a:ext cx="41275" cy="6350"/>
          </a:xfrm>
          <a:custGeom>
            <a:avLst/>
            <a:gdLst/>
            <a:ahLst/>
            <a:cxnLst/>
            <a:rect l="l" t="t" r="r" b="b"/>
            <a:pathLst>
              <a:path w="41275" h="6350">
                <a:moveTo>
                  <a:pt x="41147" y="0"/>
                </a:moveTo>
                <a:lnTo>
                  <a:pt x="0" y="6096"/>
                </a:lnTo>
                <a:lnTo>
                  <a:pt x="41147" y="6096"/>
                </a:lnTo>
                <a:lnTo>
                  <a:pt x="41147" y="0"/>
                </a:lnTo>
                <a:close/>
              </a:path>
            </a:pathLst>
          </a:custGeom>
          <a:solidFill>
            <a:srgbClr val="000000"/>
          </a:solidFill>
        </p:spPr>
        <p:txBody>
          <a:bodyPr wrap="square" lIns="0" tIns="0" rIns="0" bIns="0" rtlCol="0"/>
          <a:lstStyle/>
          <a:p>
            <a:endParaRPr/>
          </a:p>
        </p:txBody>
      </p:sp>
      <p:sp>
        <p:nvSpPr>
          <p:cNvPr id="1000" name="object 1000"/>
          <p:cNvSpPr/>
          <p:nvPr/>
        </p:nvSpPr>
        <p:spPr>
          <a:xfrm>
            <a:off x="6274562" y="3941785"/>
            <a:ext cx="41275" cy="6350"/>
          </a:xfrm>
          <a:custGeom>
            <a:avLst/>
            <a:gdLst/>
            <a:ahLst/>
            <a:cxnLst/>
            <a:rect l="l" t="t" r="r" b="b"/>
            <a:pathLst>
              <a:path w="41275" h="6350">
                <a:moveTo>
                  <a:pt x="0" y="0"/>
                </a:moveTo>
                <a:lnTo>
                  <a:pt x="0" y="6096"/>
                </a:lnTo>
                <a:lnTo>
                  <a:pt x="41147" y="6096"/>
                </a:lnTo>
                <a:lnTo>
                  <a:pt x="41147" y="0"/>
                </a:lnTo>
                <a:lnTo>
                  <a:pt x="0" y="0"/>
                </a:lnTo>
              </a:path>
            </a:pathLst>
          </a:custGeom>
          <a:ln w="3175">
            <a:solidFill>
              <a:srgbClr val="000000"/>
            </a:solidFill>
          </a:ln>
        </p:spPr>
        <p:txBody>
          <a:bodyPr wrap="square" lIns="0" tIns="0" rIns="0" bIns="0" rtlCol="0"/>
          <a:lstStyle/>
          <a:p>
            <a:endParaRPr/>
          </a:p>
        </p:txBody>
      </p:sp>
      <p:sp>
        <p:nvSpPr>
          <p:cNvPr id="1001" name="object 1001"/>
          <p:cNvSpPr/>
          <p:nvPr/>
        </p:nvSpPr>
        <p:spPr>
          <a:xfrm>
            <a:off x="6336283"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1002" name="object 1002"/>
          <p:cNvSpPr/>
          <p:nvPr/>
        </p:nvSpPr>
        <p:spPr>
          <a:xfrm>
            <a:off x="6336283"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1003" name="object 1003"/>
          <p:cNvSpPr/>
          <p:nvPr/>
        </p:nvSpPr>
        <p:spPr>
          <a:xfrm>
            <a:off x="6336283"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1004" name="object 1004"/>
          <p:cNvSpPr/>
          <p:nvPr/>
        </p:nvSpPr>
        <p:spPr>
          <a:xfrm>
            <a:off x="6397244"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1005" name="object 1005"/>
          <p:cNvSpPr/>
          <p:nvPr/>
        </p:nvSpPr>
        <p:spPr>
          <a:xfrm>
            <a:off x="6397244"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1006" name="object 1006"/>
          <p:cNvSpPr/>
          <p:nvPr/>
        </p:nvSpPr>
        <p:spPr>
          <a:xfrm>
            <a:off x="6397244"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1007" name="object 1007"/>
          <p:cNvSpPr/>
          <p:nvPr/>
        </p:nvSpPr>
        <p:spPr>
          <a:xfrm>
            <a:off x="6458965"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1008" name="object 1008"/>
          <p:cNvSpPr/>
          <p:nvPr/>
        </p:nvSpPr>
        <p:spPr>
          <a:xfrm>
            <a:off x="6458965"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1009" name="object 1009"/>
          <p:cNvSpPr/>
          <p:nvPr/>
        </p:nvSpPr>
        <p:spPr>
          <a:xfrm>
            <a:off x="6458965"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1010" name="object 1010"/>
          <p:cNvSpPr/>
          <p:nvPr/>
        </p:nvSpPr>
        <p:spPr>
          <a:xfrm>
            <a:off x="6519926"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1011" name="object 1011"/>
          <p:cNvSpPr/>
          <p:nvPr/>
        </p:nvSpPr>
        <p:spPr>
          <a:xfrm>
            <a:off x="6519926"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1012" name="object 1012"/>
          <p:cNvSpPr/>
          <p:nvPr/>
        </p:nvSpPr>
        <p:spPr>
          <a:xfrm>
            <a:off x="6519926"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1013" name="object 1013"/>
          <p:cNvSpPr/>
          <p:nvPr/>
        </p:nvSpPr>
        <p:spPr>
          <a:xfrm>
            <a:off x="6581647" y="3941785"/>
            <a:ext cx="40640" cy="6350"/>
          </a:xfrm>
          <a:custGeom>
            <a:avLst/>
            <a:gdLst/>
            <a:ahLst/>
            <a:cxnLst/>
            <a:rect l="l" t="t" r="r" b="b"/>
            <a:pathLst>
              <a:path w="40639" h="6350">
                <a:moveTo>
                  <a:pt x="40386" y="0"/>
                </a:moveTo>
                <a:lnTo>
                  <a:pt x="0" y="0"/>
                </a:lnTo>
                <a:lnTo>
                  <a:pt x="0" y="6096"/>
                </a:lnTo>
                <a:lnTo>
                  <a:pt x="40386" y="0"/>
                </a:lnTo>
                <a:close/>
              </a:path>
            </a:pathLst>
          </a:custGeom>
          <a:solidFill>
            <a:srgbClr val="000000"/>
          </a:solidFill>
        </p:spPr>
        <p:txBody>
          <a:bodyPr wrap="square" lIns="0" tIns="0" rIns="0" bIns="0" rtlCol="0"/>
          <a:lstStyle/>
          <a:p>
            <a:endParaRPr/>
          </a:p>
        </p:txBody>
      </p:sp>
      <p:sp>
        <p:nvSpPr>
          <p:cNvPr id="1014" name="object 1014"/>
          <p:cNvSpPr/>
          <p:nvPr/>
        </p:nvSpPr>
        <p:spPr>
          <a:xfrm>
            <a:off x="6581647" y="3941785"/>
            <a:ext cx="40640" cy="6350"/>
          </a:xfrm>
          <a:custGeom>
            <a:avLst/>
            <a:gdLst/>
            <a:ahLst/>
            <a:cxnLst/>
            <a:rect l="l" t="t" r="r" b="b"/>
            <a:pathLst>
              <a:path w="40639" h="6350">
                <a:moveTo>
                  <a:pt x="40386" y="0"/>
                </a:moveTo>
                <a:lnTo>
                  <a:pt x="0" y="6096"/>
                </a:lnTo>
                <a:lnTo>
                  <a:pt x="40386" y="6096"/>
                </a:lnTo>
                <a:lnTo>
                  <a:pt x="40386" y="0"/>
                </a:lnTo>
                <a:close/>
              </a:path>
            </a:pathLst>
          </a:custGeom>
          <a:solidFill>
            <a:srgbClr val="000000"/>
          </a:solidFill>
        </p:spPr>
        <p:txBody>
          <a:bodyPr wrap="square" lIns="0" tIns="0" rIns="0" bIns="0" rtlCol="0"/>
          <a:lstStyle/>
          <a:p>
            <a:endParaRPr/>
          </a:p>
        </p:txBody>
      </p:sp>
      <p:sp>
        <p:nvSpPr>
          <p:cNvPr id="1015" name="object 1015"/>
          <p:cNvSpPr/>
          <p:nvPr/>
        </p:nvSpPr>
        <p:spPr>
          <a:xfrm>
            <a:off x="6581647" y="3941785"/>
            <a:ext cx="40640" cy="6350"/>
          </a:xfrm>
          <a:custGeom>
            <a:avLst/>
            <a:gdLst/>
            <a:ahLst/>
            <a:cxnLst/>
            <a:rect l="l" t="t" r="r" b="b"/>
            <a:pathLst>
              <a:path w="40639" h="6350">
                <a:moveTo>
                  <a:pt x="0" y="0"/>
                </a:moveTo>
                <a:lnTo>
                  <a:pt x="0" y="6096"/>
                </a:lnTo>
                <a:lnTo>
                  <a:pt x="40386" y="6096"/>
                </a:lnTo>
                <a:lnTo>
                  <a:pt x="40386" y="0"/>
                </a:lnTo>
                <a:lnTo>
                  <a:pt x="0" y="0"/>
                </a:lnTo>
              </a:path>
            </a:pathLst>
          </a:custGeom>
          <a:ln w="3175">
            <a:solidFill>
              <a:srgbClr val="000000"/>
            </a:solidFill>
          </a:ln>
        </p:spPr>
        <p:txBody>
          <a:bodyPr wrap="square" lIns="0" tIns="0" rIns="0" bIns="0" rtlCol="0"/>
          <a:lstStyle/>
          <a:p>
            <a:endParaRPr/>
          </a:p>
        </p:txBody>
      </p:sp>
      <p:sp>
        <p:nvSpPr>
          <p:cNvPr id="1016" name="object 1016"/>
          <p:cNvSpPr/>
          <p:nvPr/>
        </p:nvSpPr>
        <p:spPr>
          <a:xfrm>
            <a:off x="6642607" y="3941785"/>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1017" name="object 1017"/>
          <p:cNvSpPr/>
          <p:nvPr/>
        </p:nvSpPr>
        <p:spPr>
          <a:xfrm>
            <a:off x="6642607" y="3941785"/>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1018" name="object 1018"/>
          <p:cNvSpPr/>
          <p:nvPr/>
        </p:nvSpPr>
        <p:spPr>
          <a:xfrm>
            <a:off x="6642607" y="3941785"/>
            <a:ext cx="41275" cy="6350"/>
          </a:xfrm>
          <a:custGeom>
            <a:avLst/>
            <a:gdLst/>
            <a:ahLst/>
            <a:cxnLst/>
            <a:rect l="l" t="t" r="r" b="b"/>
            <a:pathLst>
              <a:path w="41275" h="6350">
                <a:moveTo>
                  <a:pt x="0" y="0"/>
                </a:moveTo>
                <a:lnTo>
                  <a:pt x="0" y="6096"/>
                </a:lnTo>
                <a:lnTo>
                  <a:pt x="41148" y="6096"/>
                </a:lnTo>
                <a:lnTo>
                  <a:pt x="41148" y="0"/>
                </a:lnTo>
                <a:lnTo>
                  <a:pt x="0" y="0"/>
                </a:lnTo>
              </a:path>
            </a:pathLst>
          </a:custGeom>
          <a:ln w="3175">
            <a:solidFill>
              <a:srgbClr val="000000"/>
            </a:solidFill>
          </a:ln>
        </p:spPr>
        <p:txBody>
          <a:bodyPr wrap="square" lIns="0" tIns="0" rIns="0" bIns="0" rtlCol="0"/>
          <a:lstStyle/>
          <a:p>
            <a:endParaRPr/>
          </a:p>
        </p:txBody>
      </p:sp>
      <p:sp>
        <p:nvSpPr>
          <p:cNvPr id="1019" name="object 1019"/>
          <p:cNvSpPr/>
          <p:nvPr/>
        </p:nvSpPr>
        <p:spPr>
          <a:xfrm>
            <a:off x="6704330" y="3941785"/>
            <a:ext cx="50800" cy="6350"/>
          </a:xfrm>
          <a:custGeom>
            <a:avLst/>
            <a:gdLst/>
            <a:ahLst/>
            <a:cxnLst/>
            <a:rect l="l" t="t" r="r" b="b"/>
            <a:pathLst>
              <a:path w="50800" h="6350">
                <a:moveTo>
                  <a:pt x="50291" y="0"/>
                </a:moveTo>
                <a:lnTo>
                  <a:pt x="0" y="0"/>
                </a:lnTo>
                <a:lnTo>
                  <a:pt x="0" y="6096"/>
                </a:lnTo>
                <a:lnTo>
                  <a:pt x="50291" y="0"/>
                </a:lnTo>
                <a:close/>
              </a:path>
            </a:pathLst>
          </a:custGeom>
          <a:solidFill>
            <a:srgbClr val="000000"/>
          </a:solidFill>
        </p:spPr>
        <p:txBody>
          <a:bodyPr wrap="square" lIns="0" tIns="0" rIns="0" bIns="0" rtlCol="0"/>
          <a:lstStyle/>
          <a:p>
            <a:endParaRPr/>
          </a:p>
        </p:txBody>
      </p:sp>
      <p:sp>
        <p:nvSpPr>
          <p:cNvPr id="1020" name="object 1020"/>
          <p:cNvSpPr/>
          <p:nvPr/>
        </p:nvSpPr>
        <p:spPr>
          <a:xfrm>
            <a:off x="6704330" y="3941785"/>
            <a:ext cx="50800" cy="6350"/>
          </a:xfrm>
          <a:custGeom>
            <a:avLst/>
            <a:gdLst/>
            <a:ahLst/>
            <a:cxnLst/>
            <a:rect l="l" t="t" r="r" b="b"/>
            <a:pathLst>
              <a:path w="50800" h="6350">
                <a:moveTo>
                  <a:pt x="50291" y="0"/>
                </a:moveTo>
                <a:lnTo>
                  <a:pt x="0" y="6096"/>
                </a:lnTo>
                <a:lnTo>
                  <a:pt x="50291" y="6096"/>
                </a:lnTo>
                <a:lnTo>
                  <a:pt x="50291" y="0"/>
                </a:lnTo>
                <a:close/>
              </a:path>
            </a:pathLst>
          </a:custGeom>
          <a:solidFill>
            <a:srgbClr val="000000"/>
          </a:solidFill>
        </p:spPr>
        <p:txBody>
          <a:bodyPr wrap="square" lIns="0" tIns="0" rIns="0" bIns="0" rtlCol="0"/>
          <a:lstStyle/>
          <a:p>
            <a:endParaRPr/>
          </a:p>
        </p:txBody>
      </p:sp>
      <p:sp>
        <p:nvSpPr>
          <p:cNvPr id="1021" name="object 1021"/>
          <p:cNvSpPr/>
          <p:nvPr/>
        </p:nvSpPr>
        <p:spPr>
          <a:xfrm>
            <a:off x="6704330" y="3941785"/>
            <a:ext cx="50800" cy="6350"/>
          </a:xfrm>
          <a:custGeom>
            <a:avLst/>
            <a:gdLst/>
            <a:ahLst/>
            <a:cxnLst/>
            <a:rect l="l" t="t" r="r" b="b"/>
            <a:pathLst>
              <a:path w="50800" h="6350">
                <a:moveTo>
                  <a:pt x="0" y="0"/>
                </a:moveTo>
                <a:lnTo>
                  <a:pt x="0" y="6096"/>
                </a:lnTo>
                <a:lnTo>
                  <a:pt x="50291" y="6096"/>
                </a:lnTo>
                <a:lnTo>
                  <a:pt x="50291" y="0"/>
                </a:lnTo>
                <a:lnTo>
                  <a:pt x="0" y="0"/>
                </a:lnTo>
              </a:path>
            </a:pathLst>
          </a:custGeom>
          <a:ln w="3175">
            <a:solidFill>
              <a:srgbClr val="000000"/>
            </a:solidFill>
          </a:ln>
        </p:spPr>
        <p:txBody>
          <a:bodyPr wrap="square" lIns="0" tIns="0" rIns="0" bIns="0" rtlCol="0"/>
          <a:lstStyle/>
          <a:p>
            <a:endParaRPr/>
          </a:p>
        </p:txBody>
      </p:sp>
      <p:sp>
        <p:nvSpPr>
          <p:cNvPr id="1022" name="object 1022"/>
          <p:cNvSpPr/>
          <p:nvPr/>
        </p:nvSpPr>
        <p:spPr>
          <a:xfrm>
            <a:off x="6754621" y="3941785"/>
            <a:ext cx="0" cy="6350"/>
          </a:xfrm>
          <a:custGeom>
            <a:avLst/>
            <a:gdLst/>
            <a:ahLst/>
            <a:cxnLst/>
            <a:rect l="l" t="t" r="r" b="b"/>
            <a:pathLst>
              <a:path h="6350">
                <a:moveTo>
                  <a:pt x="0" y="0"/>
                </a:moveTo>
                <a:lnTo>
                  <a:pt x="0" y="6096"/>
                </a:lnTo>
              </a:path>
            </a:pathLst>
          </a:custGeom>
          <a:ln w="3175">
            <a:solidFill>
              <a:srgbClr val="000000"/>
            </a:solidFill>
          </a:ln>
        </p:spPr>
        <p:txBody>
          <a:bodyPr wrap="square" lIns="0" tIns="0" rIns="0" bIns="0" rtlCol="0"/>
          <a:lstStyle/>
          <a:p>
            <a:endParaRPr/>
          </a:p>
        </p:txBody>
      </p:sp>
      <p:sp>
        <p:nvSpPr>
          <p:cNvPr id="1023" name="object 1023"/>
          <p:cNvSpPr/>
          <p:nvPr/>
        </p:nvSpPr>
        <p:spPr>
          <a:xfrm>
            <a:off x="5290057" y="3872443"/>
            <a:ext cx="285115" cy="6985"/>
          </a:xfrm>
          <a:custGeom>
            <a:avLst/>
            <a:gdLst/>
            <a:ahLst/>
            <a:cxnLst/>
            <a:rect l="l" t="t" r="r" b="b"/>
            <a:pathLst>
              <a:path w="285114" h="6985">
                <a:moveTo>
                  <a:pt x="284988" y="0"/>
                </a:moveTo>
                <a:lnTo>
                  <a:pt x="0" y="6858"/>
                </a:lnTo>
                <a:lnTo>
                  <a:pt x="284988" y="6858"/>
                </a:lnTo>
                <a:lnTo>
                  <a:pt x="284988" y="0"/>
                </a:lnTo>
                <a:close/>
              </a:path>
            </a:pathLst>
          </a:custGeom>
          <a:solidFill>
            <a:srgbClr val="000000"/>
          </a:solidFill>
        </p:spPr>
        <p:txBody>
          <a:bodyPr wrap="square" lIns="0" tIns="0" rIns="0" bIns="0" rtlCol="0"/>
          <a:lstStyle/>
          <a:p>
            <a:endParaRPr/>
          </a:p>
        </p:txBody>
      </p:sp>
      <p:sp>
        <p:nvSpPr>
          <p:cNvPr id="1024" name="object 1024"/>
          <p:cNvSpPr/>
          <p:nvPr/>
        </p:nvSpPr>
        <p:spPr>
          <a:xfrm>
            <a:off x="5290057" y="3872443"/>
            <a:ext cx="285115" cy="6985"/>
          </a:xfrm>
          <a:custGeom>
            <a:avLst/>
            <a:gdLst/>
            <a:ahLst/>
            <a:cxnLst/>
            <a:rect l="l" t="t" r="r" b="b"/>
            <a:pathLst>
              <a:path w="285114" h="6985">
                <a:moveTo>
                  <a:pt x="284988" y="0"/>
                </a:moveTo>
                <a:lnTo>
                  <a:pt x="0" y="0"/>
                </a:lnTo>
                <a:lnTo>
                  <a:pt x="0" y="6858"/>
                </a:lnTo>
                <a:lnTo>
                  <a:pt x="284988" y="0"/>
                </a:lnTo>
                <a:close/>
              </a:path>
            </a:pathLst>
          </a:custGeom>
          <a:solidFill>
            <a:srgbClr val="000000"/>
          </a:solidFill>
        </p:spPr>
        <p:txBody>
          <a:bodyPr wrap="square" lIns="0" tIns="0" rIns="0" bIns="0" rtlCol="0"/>
          <a:lstStyle/>
          <a:p>
            <a:endParaRPr/>
          </a:p>
        </p:txBody>
      </p:sp>
      <p:sp>
        <p:nvSpPr>
          <p:cNvPr id="1025" name="object 1025"/>
          <p:cNvSpPr txBox="1"/>
          <p:nvPr/>
        </p:nvSpPr>
        <p:spPr>
          <a:xfrm>
            <a:off x="5395213" y="3725489"/>
            <a:ext cx="92710" cy="139065"/>
          </a:xfrm>
          <a:prstGeom prst="rect">
            <a:avLst/>
          </a:prstGeom>
        </p:spPr>
        <p:txBody>
          <a:bodyPr vert="horz" wrap="square" lIns="0" tIns="12065" rIns="0" bIns="0" rtlCol="0">
            <a:spAutoFit/>
          </a:bodyPr>
          <a:lstStyle/>
          <a:p>
            <a:pPr>
              <a:lnSpc>
                <a:spcPct val="100000"/>
              </a:lnSpc>
              <a:spcBef>
                <a:spcPts val="95"/>
              </a:spcBef>
            </a:pPr>
            <a:r>
              <a:rPr sz="750" spc="-5" dirty="0">
                <a:latin typeface="Times New Roman"/>
                <a:cs typeface="Times New Roman"/>
              </a:rPr>
              <a:t>Id</a:t>
            </a:r>
            <a:endParaRPr sz="750">
              <a:latin typeface="Times New Roman"/>
              <a:cs typeface="Times New Roman"/>
            </a:endParaRPr>
          </a:p>
        </p:txBody>
      </p:sp>
      <p:sp>
        <p:nvSpPr>
          <p:cNvPr id="1026" name="object 1026"/>
          <p:cNvSpPr/>
          <p:nvPr/>
        </p:nvSpPr>
        <p:spPr>
          <a:xfrm>
            <a:off x="5290057" y="3872443"/>
            <a:ext cx="285115" cy="6985"/>
          </a:xfrm>
          <a:custGeom>
            <a:avLst/>
            <a:gdLst/>
            <a:ahLst/>
            <a:cxnLst/>
            <a:rect l="l" t="t" r="r" b="b"/>
            <a:pathLst>
              <a:path w="285114" h="6985">
                <a:moveTo>
                  <a:pt x="284988" y="6858"/>
                </a:moveTo>
                <a:lnTo>
                  <a:pt x="284988" y="0"/>
                </a:lnTo>
                <a:lnTo>
                  <a:pt x="0" y="0"/>
                </a:lnTo>
                <a:lnTo>
                  <a:pt x="0" y="6858"/>
                </a:lnTo>
                <a:lnTo>
                  <a:pt x="284988" y="6858"/>
                </a:lnTo>
              </a:path>
            </a:pathLst>
          </a:custGeom>
          <a:ln w="3175">
            <a:solidFill>
              <a:srgbClr val="000000"/>
            </a:solidFill>
          </a:ln>
        </p:spPr>
        <p:txBody>
          <a:bodyPr wrap="square" lIns="0" tIns="0" rIns="0" bIns="0" rtlCol="0"/>
          <a:lstStyle/>
          <a:p>
            <a:endParaRPr/>
          </a:p>
        </p:txBody>
      </p:sp>
      <p:sp>
        <p:nvSpPr>
          <p:cNvPr id="1027" name="object 1027"/>
          <p:cNvSpPr/>
          <p:nvPr/>
        </p:nvSpPr>
        <p:spPr>
          <a:xfrm>
            <a:off x="5575045" y="3860250"/>
            <a:ext cx="121285" cy="32384"/>
          </a:xfrm>
          <a:custGeom>
            <a:avLst/>
            <a:gdLst/>
            <a:ahLst/>
            <a:cxnLst/>
            <a:rect l="l" t="t" r="r" b="b"/>
            <a:pathLst>
              <a:path w="121285" h="32385">
                <a:moveTo>
                  <a:pt x="0" y="0"/>
                </a:moveTo>
                <a:lnTo>
                  <a:pt x="0" y="32003"/>
                </a:lnTo>
                <a:lnTo>
                  <a:pt x="121158" y="16001"/>
                </a:lnTo>
                <a:lnTo>
                  <a:pt x="0" y="0"/>
                </a:lnTo>
                <a:close/>
              </a:path>
            </a:pathLst>
          </a:custGeom>
          <a:solidFill>
            <a:srgbClr val="000000"/>
          </a:solidFill>
        </p:spPr>
        <p:txBody>
          <a:bodyPr wrap="square" lIns="0" tIns="0" rIns="0" bIns="0" rtlCol="0"/>
          <a:lstStyle/>
          <a:p>
            <a:endParaRPr/>
          </a:p>
        </p:txBody>
      </p:sp>
      <p:sp>
        <p:nvSpPr>
          <p:cNvPr id="1028" name="object 1028"/>
          <p:cNvSpPr/>
          <p:nvPr/>
        </p:nvSpPr>
        <p:spPr>
          <a:xfrm>
            <a:off x="5575045" y="3860250"/>
            <a:ext cx="121285" cy="32384"/>
          </a:xfrm>
          <a:custGeom>
            <a:avLst/>
            <a:gdLst/>
            <a:ahLst/>
            <a:cxnLst/>
            <a:rect l="l" t="t" r="r" b="b"/>
            <a:pathLst>
              <a:path w="121285" h="32385">
                <a:moveTo>
                  <a:pt x="121158" y="16001"/>
                </a:moveTo>
                <a:lnTo>
                  <a:pt x="0" y="32003"/>
                </a:lnTo>
                <a:lnTo>
                  <a:pt x="0" y="0"/>
                </a:lnTo>
                <a:lnTo>
                  <a:pt x="121158" y="16001"/>
                </a:lnTo>
              </a:path>
            </a:pathLst>
          </a:custGeom>
          <a:ln w="3175">
            <a:solidFill>
              <a:srgbClr val="000000"/>
            </a:solidFill>
          </a:ln>
        </p:spPr>
        <p:txBody>
          <a:bodyPr wrap="square" lIns="0" tIns="0" rIns="0" bIns="0" rtlCol="0"/>
          <a:lstStyle/>
          <a:p>
            <a:endParaRPr/>
          </a:p>
        </p:txBody>
      </p:sp>
      <p:sp>
        <p:nvSpPr>
          <p:cNvPr id="1029" name="object 1029"/>
          <p:cNvSpPr/>
          <p:nvPr/>
        </p:nvSpPr>
        <p:spPr>
          <a:xfrm>
            <a:off x="6473444" y="3011383"/>
            <a:ext cx="6350" cy="283845"/>
          </a:xfrm>
          <a:custGeom>
            <a:avLst/>
            <a:gdLst/>
            <a:ahLst/>
            <a:cxnLst/>
            <a:rect l="l" t="t" r="r" b="b"/>
            <a:pathLst>
              <a:path w="6350" h="283844">
                <a:moveTo>
                  <a:pt x="6096" y="0"/>
                </a:moveTo>
                <a:lnTo>
                  <a:pt x="0" y="0"/>
                </a:lnTo>
                <a:lnTo>
                  <a:pt x="6096" y="283463"/>
                </a:lnTo>
                <a:lnTo>
                  <a:pt x="6096" y="0"/>
                </a:lnTo>
                <a:close/>
              </a:path>
            </a:pathLst>
          </a:custGeom>
          <a:solidFill>
            <a:srgbClr val="000000"/>
          </a:solidFill>
        </p:spPr>
        <p:txBody>
          <a:bodyPr wrap="square" lIns="0" tIns="0" rIns="0" bIns="0" rtlCol="0"/>
          <a:lstStyle/>
          <a:p>
            <a:endParaRPr/>
          </a:p>
        </p:txBody>
      </p:sp>
      <p:sp>
        <p:nvSpPr>
          <p:cNvPr id="1030" name="object 1030"/>
          <p:cNvSpPr/>
          <p:nvPr/>
        </p:nvSpPr>
        <p:spPr>
          <a:xfrm>
            <a:off x="6473444" y="3011383"/>
            <a:ext cx="6350" cy="283845"/>
          </a:xfrm>
          <a:custGeom>
            <a:avLst/>
            <a:gdLst/>
            <a:ahLst/>
            <a:cxnLst/>
            <a:rect l="l" t="t" r="r" b="b"/>
            <a:pathLst>
              <a:path w="6350" h="283844">
                <a:moveTo>
                  <a:pt x="0" y="0"/>
                </a:moveTo>
                <a:lnTo>
                  <a:pt x="0" y="283463"/>
                </a:lnTo>
                <a:lnTo>
                  <a:pt x="6096" y="283463"/>
                </a:lnTo>
                <a:lnTo>
                  <a:pt x="0" y="0"/>
                </a:lnTo>
                <a:close/>
              </a:path>
            </a:pathLst>
          </a:custGeom>
          <a:solidFill>
            <a:srgbClr val="000000"/>
          </a:solidFill>
        </p:spPr>
        <p:txBody>
          <a:bodyPr wrap="square" lIns="0" tIns="0" rIns="0" bIns="0" rtlCol="0"/>
          <a:lstStyle/>
          <a:p>
            <a:endParaRPr/>
          </a:p>
        </p:txBody>
      </p:sp>
      <p:sp>
        <p:nvSpPr>
          <p:cNvPr id="1031" name="object 1031"/>
          <p:cNvSpPr/>
          <p:nvPr/>
        </p:nvSpPr>
        <p:spPr>
          <a:xfrm>
            <a:off x="6473444" y="3011383"/>
            <a:ext cx="6350" cy="283845"/>
          </a:xfrm>
          <a:custGeom>
            <a:avLst/>
            <a:gdLst/>
            <a:ahLst/>
            <a:cxnLst/>
            <a:rect l="l" t="t" r="r" b="b"/>
            <a:pathLst>
              <a:path w="6350" h="283844">
                <a:moveTo>
                  <a:pt x="6096" y="0"/>
                </a:moveTo>
                <a:lnTo>
                  <a:pt x="0" y="0"/>
                </a:lnTo>
                <a:lnTo>
                  <a:pt x="0" y="283463"/>
                </a:lnTo>
                <a:lnTo>
                  <a:pt x="6096" y="283463"/>
                </a:lnTo>
                <a:lnTo>
                  <a:pt x="6096" y="0"/>
                </a:lnTo>
              </a:path>
            </a:pathLst>
          </a:custGeom>
          <a:ln w="3175">
            <a:solidFill>
              <a:srgbClr val="000000"/>
            </a:solidFill>
          </a:ln>
        </p:spPr>
        <p:txBody>
          <a:bodyPr wrap="square" lIns="0" tIns="0" rIns="0" bIns="0" rtlCol="0"/>
          <a:lstStyle/>
          <a:p>
            <a:endParaRPr/>
          </a:p>
        </p:txBody>
      </p:sp>
      <p:sp>
        <p:nvSpPr>
          <p:cNvPr id="1032" name="object 1032"/>
          <p:cNvSpPr/>
          <p:nvPr/>
        </p:nvSpPr>
        <p:spPr>
          <a:xfrm>
            <a:off x="6460489" y="2889462"/>
            <a:ext cx="32384" cy="121920"/>
          </a:xfrm>
          <a:custGeom>
            <a:avLst/>
            <a:gdLst/>
            <a:ahLst/>
            <a:cxnLst/>
            <a:rect l="l" t="t" r="r" b="b"/>
            <a:pathLst>
              <a:path w="32385" h="121919">
                <a:moveTo>
                  <a:pt x="16001" y="0"/>
                </a:moveTo>
                <a:lnTo>
                  <a:pt x="0" y="121920"/>
                </a:lnTo>
                <a:lnTo>
                  <a:pt x="32003" y="121920"/>
                </a:lnTo>
                <a:lnTo>
                  <a:pt x="16001" y="0"/>
                </a:lnTo>
                <a:close/>
              </a:path>
            </a:pathLst>
          </a:custGeom>
          <a:solidFill>
            <a:srgbClr val="000000"/>
          </a:solidFill>
        </p:spPr>
        <p:txBody>
          <a:bodyPr wrap="square" lIns="0" tIns="0" rIns="0" bIns="0" rtlCol="0"/>
          <a:lstStyle/>
          <a:p>
            <a:endParaRPr/>
          </a:p>
        </p:txBody>
      </p:sp>
      <p:sp>
        <p:nvSpPr>
          <p:cNvPr id="1033" name="object 1033"/>
          <p:cNvSpPr/>
          <p:nvPr/>
        </p:nvSpPr>
        <p:spPr>
          <a:xfrm>
            <a:off x="6460489" y="2889462"/>
            <a:ext cx="32384" cy="121920"/>
          </a:xfrm>
          <a:custGeom>
            <a:avLst/>
            <a:gdLst/>
            <a:ahLst/>
            <a:cxnLst/>
            <a:rect l="l" t="t" r="r" b="b"/>
            <a:pathLst>
              <a:path w="32385" h="121919">
                <a:moveTo>
                  <a:pt x="16001" y="0"/>
                </a:moveTo>
                <a:lnTo>
                  <a:pt x="32003" y="121920"/>
                </a:lnTo>
                <a:lnTo>
                  <a:pt x="0" y="121920"/>
                </a:lnTo>
                <a:lnTo>
                  <a:pt x="16001" y="0"/>
                </a:lnTo>
              </a:path>
            </a:pathLst>
          </a:custGeom>
          <a:ln w="3175">
            <a:solidFill>
              <a:srgbClr val="000000"/>
            </a:solidFill>
          </a:ln>
        </p:spPr>
        <p:txBody>
          <a:bodyPr wrap="square" lIns="0" tIns="0" rIns="0" bIns="0" rtlCol="0"/>
          <a:lstStyle/>
          <a:p>
            <a:endParaRPr/>
          </a:p>
        </p:txBody>
      </p:sp>
      <p:sp>
        <p:nvSpPr>
          <p:cNvPr id="1034" name="object 1034"/>
          <p:cNvSpPr/>
          <p:nvPr/>
        </p:nvSpPr>
        <p:spPr>
          <a:xfrm>
            <a:off x="6823963" y="3011383"/>
            <a:ext cx="6350" cy="283845"/>
          </a:xfrm>
          <a:custGeom>
            <a:avLst/>
            <a:gdLst/>
            <a:ahLst/>
            <a:cxnLst/>
            <a:rect l="l" t="t" r="r" b="b"/>
            <a:pathLst>
              <a:path w="6350" h="283844">
                <a:moveTo>
                  <a:pt x="6095" y="0"/>
                </a:moveTo>
                <a:lnTo>
                  <a:pt x="0" y="0"/>
                </a:lnTo>
                <a:lnTo>
                  <a:pt x="6095" y="283463"/>
                </a:lnTo>
                <a:lnTo>
                  <a:pt x="6095" y="0"/>
                </a:lnTo>
                <a:close/>
              </a:path>
            </a:pathLst>
          </a:custGeom>
          <a:solidFill>
            <a:srgbClr val="000000"/>
          </a:solidFill>
        </p:spPr>
        <p:txBody>
          <a:bodyPr wrap="square" lIns="0" tIns="0" rIns="0" bIns="0" rtlCol="0"/>
          <a:lstStyle/>
          <a:p>
            <a:endParaRPr/>
          </a:p>
        </p:txBody>
      </p:sp>
      <p:sp>
        <p:nvSpPr>
          <p:cNvPr id="1035" name="object 1035"/>
          <p:cNvSpPr/>
          <p:nvPr/>
        </p:nvSpPr>
        <p:spPr>
          <a:xfrm>
            <a:off x="6823963" y="3011383"/>
            <a:ext cx="6350" cy="283845"/>
          </a:xfrm>
          <a:custGeom>
            <a:avLst/>
            <a:gdLst/>
            <a:ahLst/>
            <a:cxnLst/>
            <a:rect l="l" t="t" r="r" b="b"/>
            <a:pathLst>
              <a:path w="6350" h="283844">
                <a:moveTo>
                  <a:pt x="0" y="0"/>
                </a:moveTo>
                <a:lnTo>
                  <a:pt x="0" y="283463"/>
                </a:lnTo>
                <a:lnTo>
                  <a:pt x="6095" y="283463"/>
                </a:lnTo>
                <a:lnTo>
                  <a:pt x="0" y="0"/>
                </a:lnTo>
                <a:close/>
              </a:path>
            </a:pathLst>
          </a:custGeom>
          <a:solidFill>
            <a:srgbClr val="000000"/>
          </a:solidFill>
        </p:spPr>
        <p:txBody>
          <a:bodyPr wrap="square" lIns="0" tIns="0" rIns="0" bIns="0" rtlCol="0"/>
          <a:lstStyle/>
          <a:p>
            <a:endParaRPr/>
          </a:p>
        </p:txBody>
      </p:sp>
      <p:sp>
        <p:nvSpPr>
          <p:cNvPr id="1036" name="object 1036"/>
          <p:cNvSpPr/>
          <p:nvPr/>
        </p:nvSpPr>
        <p:spPr>
          <a:xfrm>
            <a:off x="6823963" y="3011383"/>
            <a:ext cx="6350" cy="283845"/>
          </a:xfrm>
          <a:custGeom>
            <a:avLst/>
            <a:gdLst/>
            <a:ahLst/>
            <a:cxnLst/>
            <a:rect l="l" t="t" r="r" b="b"/>
            <a:pathLst>
              <a:path w="6350" h="283844">
                <a:moveTo>
                  <a:pt x="6095" y="0"/>
                </a:moveTo>
                <a:lnTo>
                  <a:pt x="0" y="0"/>
                </a:lnTo>
                <a:lnTo>
                  <a:pt x="0" y="283463"/>
                </a:lnTo>
                <a:lnTo>
                  <a:pt x="6095" y="283463"/>
                </a:lnTo>
                <a:lnTo>
                  <a:pt x="6095" y="0"/>
                </a:lnTo>
              </a:path>
            </a:pathLst>
          </a:custGeom>
          <a:ln w="3175">
            <a:solidFill>
              <a:srgbClr val="000000"/>
            </a:solidFill>
          </a:ln>
        </p:spPr>
        <p:txBody>
          <a:bodyPr wrap="square" lIns="0" tIns="0" rIns="0" bIns="0" rtlCol="0"/>
          <a:lstStyle/>
          <a:p>
            <a:endParaRPr/>
          </a:p>
        </p:txBody>
      </p:sp>
      <p:sp>
        <p:nvSpPr>
          <p:cNvPr id="1037" name="object 1037"/>
          <p:cNvSpPr/>
          <p:nvPr/>
        </p:nvSpPr>
        <p:spPr>
          <a:xfrm>
            <a:off x="6811009" y="2889462"/>
            <a:ext cx="32384" cy="121920"/>
          </a:xfrm>
          <a:custGeom>
            <a:avLst/>
            <a:gdLst/>
            <a:ahLst/>
            <a:cxnLst/>
            <a:rect l="l" t="t" r="r" b="b"/>
            <a:pathLst>
              <a:path w="32385" h="121919">
                <a:moveTo>
                  <a:pt x="16002" y="0"/>
                </a:moveTo>
                <a:lnTo>
                  <a:pt x="0" y="121920"/>
                </a:lnTo>
                <a:lnTo>
                  <a:pt x="32004" y="121920"/>
                </a:lnTo>
                <a:lnTo>
                  <a:pt x="16002" y="0"/>
                </a:lnTo>
                <a:close/>
              </a:path>
            </a:pathLst>
          </a:custGeom>
          <a:solidFill>
            <a:srgbClr val="000000"/>
          </a:solidFill>
        </p:spPr>
        <p:txBody>
          <a:bodyPr wrap="square" lIns="0" tIns="0" rIns="0" bIns="0" rtlCol="0"/>
          <a:lstStyle/>
          <a:p>
            <a:endParaRPr/>
          </a:p>
        </p:txBody>
      </p:sp>
      <p:sp>
        <p:nvSpPr>
          <p:cNvPr id="1038" name="object 1038"/>
          <p:cNvSpPr/>
          <p:nvPr/>
        </p:nvSpPr>
        <p:spPr>
          <a:xfrm>
            <a:off x="6811009" y="2889462"/>
            <a:ext cx="32384" cy="121920"/>
          </a:xfrm>
          <a:custGeom>
            <a:avLst/>
            <a:gdLst/>
            <a:ahLst/>
            <a:cxnLst/>
            <a:rect l="l" t="t" r="r" b="b"/>
            <a:pathLst>
              <a:path w="32385" h="121919">
                <a:moveTo>
                  <a:pt x="16002" y="0"/>
                </a:moveTo>
                <a:lnTo>
                  <a:pt x="32004" y="121920"/>
                </a:lnTo>
                <a:lnTo>
                  <a:pt x="0" y="121920"/>
                </a:lnTo>
                <a:lnTo>
                  <a:pt x="16002" y="0"/>
                </a:lnTo>
              </a:path>
            </a:pathLst>
          </a:custGeom>
          <a:ln w="3175">
            <a:solidFill>
              <a:srgbClr val="000000"/>
            </a:solidFill>
          </a:ln>
        </p:spPr>
        <p:txBody>
          <a:bodyPr wrap="square" lIns="0" tIns="0" rIns="0" bIns="0" rtlCol="0"/>
          <a:lstStyle/>
          <a:p>
            <a:endParaRPr/>
          </a:p>
        </p:txBody>
      </p:sp>
      <p:sp>
        <p:nvSpPr>
          <p:cNvPr id="1039" name="object 1039"/>
          <p:cNvSpPr/>
          <p:nvPr/>
        </p:nvSpPr>
        <p:spPr>
          <a:xfrm>
            <a:off x="4362703" y="2984712"/>
            <a:ext cx="6350" cy="283845"/>
          </a:xfrm>
          <a:custGeom>
            <a:avLst/>
            <a:gdLst/>
            <a:ahLst/>
            <a:cxnLst/>
            <a:rect l="l" t="t" r="r" b="b"/>
            <a:pathLst>
              <a:path w="6350" h="283844">
                <a:moveTo>
                  <a:pt x="0" y="0"/>
                </a:moveTo>
                <a:lnTo>
                  <a:pt x="0" y="283464"/>
                </a:lnTo>
                <a:lnTo>
                  <a:pt x="6096" y="283464"/>
                </a:lnTo>
                <a:lnTo>
                  <a:pt x="0" y="0"/>
                </a:lnTo>
                <a:close/>
              </a:path>
            </a:pathLst>
          </a:custGeom>
          <a:solidFill>
            <a:srgbClr val="000000"/>
          </a:solidFill>
        </p:spPr>
        <p:txBody>
          <a:bodyPr wrap="square" lIns="0" tIns="0" rIns="0" bIns="0" rtlCol="0"/>
          <a:lstStyle/>
          <a:p>
            <a:endParaRPr/>
          </a:p>
        </p:txBody>
      </p:sp>
      <p:sp>
        <p:nvSpPr>
          <p:cNvPr id="1040" name="object 1040"/>
          <p:cNvSpPr/>
          <p:nvPr/>
        </p:nvSpPr>
        <p:spPr>
          <a:xfrm>
            <a:off x="4362703" y="2984712"/>
            <a:ext cx="6350" cy="283845"/>
          </a:xfrm>
          <a:custGeom>
            <a:avLst/>
            <a:gdLst/>
            <a:ahLst/>
            <a:cxnLst/>
            <a:rect l="l" t="t" r="r" b="b"/>
            <a:pathLst>
              <a:path w="6350" h="283844">
                <a:moveTo>
                  <a:pt x="6096" y="0"/>
                </a:moveTo>
                <a:lnTo>
                  <a:pt x="0" y="0"/>
                </a:lnTo>
                <a:lnTo>
                  <a:pt x="6096" y="283464"/>
                </a:lnTo>
                <a:lnTo>
                  <a:pt x="6096" y="0"/>
                </a:lnTo>
                <a:close/>
              </a:path>
            </a:pathLst>
          </a:custGeom>
          <a:solidFill>
            <a:srgbClr val="000000"/>
          </a:solidFill>
        </p:spPr>
        <p:txBody>
          <a:bodyPr wrap="square" lIns="0" tIns="0" rIns="0" bIns="0" rtlCol="0"/>
          <a:lstStyle/>
          <a:p>
            <a:endParaRPr/>
          </a:p>
        </p:txBody>
      </p:sp>
      <p:sp>
        <p:nvSpPr>
          <p:cNvPr id="1041" name="object 1041"/>
          <p:cNvSpPr/>
          <p:nvPr/>
        </p:nvSpPr>
        <p:spPr>
          <a:xfrm>
            <a:off x="4362703" y="2984712"/>
            <a:ext cx="6350" cy="283845"/>
          </a:xfrm>
          <a:custGeom>
            <a:avLst/>
            <a:gdLst/>
            <a:ahLst/>
            <a:cxnLst/>
            <a:rect l="l" t="t" r="r" b="b"/>
            <a:pathLst>
              <a:path w="6350" h="283844">
                <a:moveTo>
                  <a:pt x="0" y="283464"/>
                </a:moveTo>
                <a:lnTo>
                  <a:pt x="6096" y="283464"/>
                </a:lnTo>
                <a:lnTo>
                  <a:pt x="6096" y="0"/>
                </a:lnTo>
                <a:lnTo>
                  <a:pt x="0" y="0"/>
                </a:lnTo>
                <a:lnTo>
                  <a:pt x="0" y="283464"/>
                </a:lnTo>
              </a:path>
            </a:pathLst>
          </a:custGeom>
          <a:ln w="3175">
            <a:solidFill>
              <a:srgbClr val="000000"/>
            </a:solidFill>
          </a:ln>
        </p:spPr>
        <p:txBody>
          <a:bodyPr wrap="square" lIns="0" tIns="0" rIns="0" bIns="0" rtlCol="0"/>
          <a:lstStyle/>
          <a:p>
            <a:endParaRPr/>
          </a:p>
        </p:txBody>
      </p:sp>
      <p:sp>
        <p:nvSpPr>
          <p:cNvPr id="1042" name="object 1042"/>
          <p:cNvSpPr/>
          <p:nvPr/>
        </p:nvSpPr>
        <p:spPr>
          <a:xfrm>
            <a:off x="4349750" y="3268177"/>
            <a:ext cx="32384" cy="121285"/>
          </a:xfrm>
          <a:custGeom>
            <a:avLst/>
            <a:gdLst/>
            <a:ahLst/>
            <a:cxnLst/>
            <a:rect l="l" t="t" r="r" b="b"/>
            <a:pathLst>
              <a:path w="32385" h="121285">
                <a:moveTo>
                  <a:pt x="32003" y="0"/>
                </a:moveTo>
                <a:lnTo>
                  <a:pt x="0" y="0"/>
                </a:lnTo>
                <a:lnTo>
                  <a:pt x="16001" y="121157"/>
                </a:lnTo>
                <a:lnTo>
                  <a:pt x="32003" y="0"/>
                </a:lnTo>
                <a:close/>
              </a:path>
            </a:pathLst>
          </a:custGeom>
          <a:solidFill>
            <a:srgbClr val="000000"/>
          </a:solidFill>
        </p:spPr>
        <p:txBody>
          <a:bodyPr wrap="square" lIns="0" tIns="0" rIns="0" bIns="0" rtlCol="0"/>
          <a:lstStyle/>
          <a:p>
            <a:endParaRPr/>
          </a:p>
        </p:txBody>
      </p:sp>
      <p:sp>
        <p:nvSpPr>
          <p:cNvPr id="1043" name="object 1043"/>
          <p:cNvSpPr txBox="1"/>
          <p:nvPr/>
        </p:nvSpPr>
        <p:spPr>
          <a:xfrm>
            <a:off x="4414012" y="2986035"/>
            <a:ext cx="915035" cy="366395"/>
          </a:xfrm>
          <a:prstGeom prst="rect">
            <a:avLst/>
          </a:prstGeom>
        </p:spPr>
        <p:txBody>
          <a:bodyPr vert="horz" wrap="square" lIns="0" tIns="13335" rIns="0" bIns="0" rtlCol="0">
            <a:spAutoFit/>
          </a:bodyPr>
          <a:lstStyle/>
          <a:p>
            <a:pPr marL="547370">
              <a:lnSpc>
                <a:spcPct val="100000"/>
              </a:lnSpc>
              <a:spcBef>
                <a:spcPts val="105"/>
              </a:spcBef>
            </a:pPr>
            <a:r>
              <a:rPr sz="700" dirty="0">
                <a:latin typeface="Arial"/>
                <a:cs typeface="Arial"/>
              </a:rPr>
              <a:t>MASA</a:t>
            </a:r>
            <a:r>
              <a:rPr sz="700" spc="-55" dirty="0">
                <a:latin typeface="Arial"/>
                <a:cs typeface="Arial"/>
              </a:rPr>
              <a:t> </a:t>
            </a:r>
            <a:r>
              <a:rPr sz="700" dirty="0">
                <a:latin typeface="Arial"/>
                <a:cs typeface="Arial"/>
              </a:rPr>
              <a:t>M</a:t>
            </a:r>
            <a:endParaRPr sz="700">
              <a:latin typeface="Arial"/>
              <a:cs typeface="Arial"/>
            </a:endParaRPr>
          </a:p>
          <a:p>
            <a:pPr>
              <a:lnSpc>
                <a:spcPct val="100000"/>
              </a:lnSpc>
              <a:spcBef>
                <a:spcPts val="20"/>
              </a:spcBef>
            </a:pPr>
            <a:endParaRPr sz="800">
              <a:latin typeface="Arial"/>
              <a:cs typeface="Arial"/>
            </a:endParaRPr>
          </a:p>
          <a:p>
            <a:pPr marL="12700">
              <a:lnSpc>
                <a:spcPct val="100000"/>
              </a:lnSpc>
            </a:pPr>
            <a:r>
              <a:rPr sz="750" spc="-10" dirty="0">
                <a:latin typeface="Times New Roman"/>
                <a:cs typeface="Times New Roman"/>
              </a:rPr>
              <a:t>Id</a:t>
            </a:r>
            <a:endParaRPr sz="750">
              <a:latin typeface="Times New Roman"/>
              <a:cs typeface="Times New Roman"/>
            </a:endParaRPr>
          </a:p>
        </p:txBody>
      </p:sp>
      <p:sp>
        <p:nvSpPr>
          <p:cNvPr id="1044" name="object 1044"/>
          <p:cNvSpPr/>
          <p:nvPr/>
        </p:nvSpPr>
        <p:spPr>
          <a:xfrm>
            <a:off x="4349750" y="3268177"/>
            <a:ext cx="32384" cy="121285"/>
          </a:xfrm>
          <a:custGeom>
            <a:avLst/>
            <a:gdLst/>
            <a:ahLst/>
            <a:cxnLst/>
            <a:rect l="l" t="t" r="r" b="b"/>
            <a:pathLst>
              <a:path w="32385" h="121285">
                <a:moveTo>
                  <a:pt x="16001" y="121157"/>
                </a:moveTo>
                <a:lnTo>
                  <a:pt x="0" y="0"/>
                </a:lnTo>
                <a:lnTo>
                  <a:pt x="32003" y="0"/>
                </a:lnTo>
                <a:lnTo>
                  <a:pt x="16001" y="121157"/>
                </a:lnTo>
              </a:path>
            </a:pathLst>
          </a:custGeom>
          <a:ln w="3175">
            <a:solidFill>
              <a:srgbClr val="000000"/>
            </a:solidFill>
          </a:ln>
        </p:spPr>
        <p:txBody>
          <a:bodyPr wrap="square" lIns="0" tIns="0" rIns="0" bIns="0" rtlCol="0"/>
          <a:lstStyle/>
          <a:p>
            <a:endParaRPr/>
          </a:p>
        </p:txBody>
      </p:sp>
      <p:sp>
        <p:nvSpPr>
          <p:cNvPr id="1045" name="object 1045"/>
          <p:cNvSpPr/>
          <p:nvPr/>
        </p:nvSpPr>
        <p:spPr>
          <a:xfrm>
            <a:off x="5526277" y="1568917"/>
            <a:ext cx="284480" cy="6350"/>
          </a:xfrm>
          <a:custGeom>
            <a:avLst/>
            <a:gdLst/>
            <a:ahLst/>
            <a:cxnLst/>
            <a:rect l="l" t="t" r="r" b="b"/>
            <a:pathLst>
              <a:path w="284479" h="6350">
                <a:moveTo>
                  <a:pt x="284225" y="0"/>
                </a:moveTo>
                <a:lnTo>
                  <a:pt x="0" y="0"/>
                </a:lnTo>
                <a:lnTo>
                  <a:pt x="0" y="6096"/>
                </a:lnTo>
                <a:lnTo>
                  <a:pt x="284225" y="0"/>
                </a:lnTo>
                <a:close/>
              </a:path>
            </a:pathLst>
          </a:custGeom>
          <a:solidFill>
            <a:srgbClr val="000000"/>
          </a:solidFill>
        </p:spPr>
        <p:txBody>
          <a:bodyPr wrap="square" lIns="0" tIns="0" rIns="0" bIns="0" rtlCol="0"/>
          <a:lstStyle/>
          <a:p>
            <a:endParaRPr/>
          </a:p>
        </p:txBody>
      </p:sp>
      <p:sp>
        <p:nvSpPr>
          <p:cNvPr id="1046" name="object 1046"/>
          <p:cNvSpPr/>
          <p:nvPr/>
        </p:nvSpPr>
        <p:spPr>
          <a:xfrm>
            <a:off x="5526277" y="1568917"/>
            <a:ext cx="284480" cy="6350"/>
          </a:xfrm>
          <a:custGeom>
            <a:avLst/>
            <a:gdLst/>
            <a:ahLst/>
            <a:cxnLst/>
            <a:rect l="l" t="t" r="r" b="b"/>
            <a:pathLst>
              <a:path w="284479" h="6350">
                <a:moveTo>
                  <a:pt x="284225" y="0"/>
                </a:moveTo>
                <a:lnTo>
                  <a:pt x="0" y="6096"/>
                </a:lnTo>
                <a:lnTo>
                  <a:pt x="284225" y="6096"/>
                </a:lnTo>
                <a:lnTo>
                  <a:pt x="284225" y="0"/>
                </a:lnTo>
                <a:close/>
              </a:path>
            </a:pathLst>
          </a:custGeom>
          <a:solidFill>
            <a:srgbClr val="000000"/>
          </a:solidFill>
        </p:spPr>
        <p:txBody>
          <a:bodyPr wrap="square" lIns="0" tIns="0" rIns="0" bIns="0" rtlCol="0"/>
          <a:lstStyle/>
          <a:p>
            <a:endParaRPr/>
          </a:p>
        </p:txBody>
      </p:sp>
      <p:sp>
        <p:nvSpPr>
          <p:cNvPr id="1047" name="object 1047"/>
          <p:cNvSpPr/>
          <p:nvPr/>
        </p:nvSpPr>
        <p:spPr>
          <a:xfrm>
            <a:off x="5526277" y="1568917"/>
            <a:ext cx="284480" cy="6350"/>
          </a:xfrm>
          <a:custGeom>
            <a:avLst/>
            <a:gdLst/>
            <a:ahLst/>
            <a:cxnLst/>
            <a:rect l="l" t="t" r="r" b="b"/>
            <a:pathLst>
              <a:path w="284479" h="6350">
                <a:moveTo>
                  <a:pt x="0" y="0"/>
                </a:moveTo>
                <a:lnTo>
                  <a:pt x="0" y="6096"/>
                </a:lnTo>
                <a:lnTo>
                  <a:pt x="284225" y="6096"/>
                </a:lnTo>
                <a:lnTo>
                  <a:pt x="284225" y="0"/>
                </a:lnTo>
                <a:lnTo>
                  <a:pt x="0" y="0"/>
                </a:lnTo>
              </a:path>
            </a:pathLst>
          </a:custGeom>
          <a:ln w="3175">
            <a:solidFill>
              <a:srgbClr val="000000"/>
            </a:solidFill>
          </a:ln>
        </p:spPr>
        <p:txBody>
          <a:bodyPr wrap="square" lIns="0" tIns="0" rIns="0" bIns="0" rtlCol="0"/>
          <a:lstStyle/>
          <a:p>
            <a:endParaRPr/>
          </a:p>
        </p:txBody>
      </p:sp>
      <p:sp>
        <p:nvSpPr>
          <p:cNvPr id="1048" name="object 1048"/>
          <p:cNvSpPr/>
          <p:nvPr/>
        </p:nvSpPr>
        <p:spPr>
          <a:xfrm>
            <a:off x="5404357" y="1555962"/>
            <a:ext cx="121920" cy="32384"/>
          </a:xfrm>
          <a:custGeom>
            <a:avLst/>
            <a:gdLst/>
            <a:ahLst/>
            <a:cxnLst/>
            <a:rect l="l" t="t" r="r" b="b"/>
            <a:pathLst>
              <a:path w="121920" h="32384">
                <a:moveTo>
                  <a:pt x="121920" y="0"/>
                </a:moveTo>
                <a:lnTo>
                  <a:pt x="0" y="16001"/>
                </a:lnTo>
                <a:lnTo>
                  <a:pt x="121920" y="32003"/>
                </a:lnTo>
                <a:lnTo>
                  <a:pt x="121920" y="0"/>
                </a:lnTo>
                <a:close/>
              </a:path>
            </a:pathLst>
          </a:custGeom>
          <a:solidFill>
            <a:srgbClr val="000000"/>
          </a:solidFill>
        </p:spPr>
        <p:txBody>
          <a:bodyPr wrap="square" lIns="0" tIns="0" rIns="0" bIns="0" rtlCol="0"/>
          <a:lstStyle/>
          <a:p>
            <a:endParaRPr/>
          </a:p>
        </p:txBody>
      </p:sp>
      <p:sp>
        <p:nvSpPr>
          <p:cNvPr id="1049" name="object 1049"/>
          <p:cNvSpPr/>
          <p:nvPr/>
        </p:nvSpPr>
        <p:spPr>
          <a:xfrm>
            <a:off x="5404357" y="1555962"/>
            <a:ext cx="121920" cy="32384"/>
          </a:xfrm>
          <a:custGeom>
            <a:avLst/>
            <a:gdLst/>
            <a:ahLst/>
            <a:cxnLst/>
            <a:rect l="l" t="t" r="r" b="b"/>
            <a:pathLst>
              <a:path w="121920" h="32384">
                <a:moveTo>
                  <a:pt x="0" y="16001"/>
                </a:moveTo>
                <a:lnTo>
                  <a:pt x="121920" y="0"/>
                </a:lnTo>
                <a:lnTo>
                  <a:pt x="121920" y="32003"/>
                </a:lnTo>
                <a:lnTo>
                  <a:pt x="0" y="16001"/>
                </a:lnTo>
              </a:path>
            </a:pathLst>
          </a:custGeom>
          <a:ln w="3175">
            <a:solidFill>
              <a:srgbClr val="000000"/>
            </a:solidFill>
          </a:ln>
        </p:spPr>
        <p:txBody>
          <a:bodyPr wrap="square" lIns="0" tIns="0" rIns="0" bIns="0" rtlCol="0"/>
          <a:lstStyle/>
          <a:p>
            <a:endParaRPr/>
          </a:p>
        </p:txBody>
      </p:sp>
      <p:sp>
        <p:nvSpPr>
          <p:cNvPr id="1050" name="object 1050"/>
          <p:cNvSpPr/>
          <p:nvPr/>
        </p:nvSpPr>
        <p:spPr>
          <a:xfrm>
            <a:off x="5526277" y="1770846"/>
            <a:ext cx="284480" cy="6350"/>
          </a:xfrm>
          <a:custGeom>
            <a:avLst/>
            <a:gdLst/>
            <a:ahLst/>
            <a:cxnLst/>
            <a:rect l="l" t="t" r="r" b="b"/>
            <a:pathLst>
              <a:path w="284479" h="6350">
                <a:moveTo>
                  <a:pt x="284225" y="0"/>
                </a:moveTo>
                <a:lnTo>
                  <a:pt x="0" y="0"/>
                </a:lnTo>
                <a:lnTo>
                  <a:pt x="0" y="6096"/>
                </a:lnTo>
                <a:lnTo>
                  <a:pt x="284225" y="0"/>
                </a:lnTo>
                <a:close/>
              </a:path>
            </a:pathLst>
          </a:custGeom>
          <a:solidFill>
            <a:srgbClr val="000000"/>
          </a:solidFill>
        </p:spPr>
        <p:txBody>
          <a:bodyPr wrap="square" lIns="0" tIns="0" rIns="0" bIns="0" rtlCol="0"/>
          <a:lstStyle/>
          <a:p>
            <a:endParaRPr/>
          </a:p>
        </p:txBody>
      </p:sp>
      <p:sp>
        <p:nvSpPr>
          <p:cNvPr id="1051" name="object 1051"/>
          <p:cNvSpPr/>
          <p:nvPr/>
        </p:nvSpPr>
        <p:spPr>
          <a:xfrm>
            <a:off x="5526277" y="1770846"/>
            <a:ext cx="284480" cy="6350"/>
          </a:xfrm>
          <a:custGeom>
            <a:avLst/>
            <a:gdLst/>
            <a:ahLst/>
            <a:cxnLst/>
            <a:rect l="l" t="t" r="r" b="b"/>
            <a:pathLst>
              <a:path w="284479" h="6350">
                <a:moveTo>
                  <a:pt x="284225" y="0"/>
                </a:moveTo>
                <a:lnTo>
                  <a:pt x="0" y="6096"/>
                </a:lnTo>
                <a:lnTo>
                  <a:pt x="284225" y="6096"/>
                </a:lnTo>
                <a:lnTo>
                  <a:pt x="284225" y="0"/>
                </a:lnTo>
                <a:close/>
              </a:path>
            </a:pathLst>
          </a:custGeom>
          <a:solidFill>
            <a:srgbClr val="000000"/>
          </a:solidFill>
        </p:spPr>
        <p:txBody>
          <a:bodyPr wrap="square" lIns="0" tIns="0" rIns="0" bIns="0" rtlCol="0"/>
          <a:lstStyle/>
          <a:p>
            <a:endParaRPr/>
          </a:p>
        </p:txBody>
      </p:sp>
      <p:sp>
        <p:nvSpPr>
          <p:cNvPr id="1052" name="object 1052"/>
          <p:cNvSpPr/>
          <p:nvPr/>
        </p:nvSpPr>
        <p:spPr>
          <a:xfrm>
            <a:off x="5526277" y="1770846"/>
            <a:ext cx="284480" cy="6350"/>
          </a:xfrm>
          <a:custGeom>
            <a:avLst/>
            <a:gdLst/>
            <a:ahLst/>
            <a:cxnLst/>
            <a:rect l="l" t="t" r="r" b="b"/>
            <a:pathLst>
              <a:path w="284479" h="6350">
                <a:moveTo>
                  <a:pt x="0" y="0"/>
                </a:moveTo>
                <a:lnTo>
                  <a:pt x="0" y="6096"/>
                </a:lnTo>
                <a:lnTo>
                  <a:pt x="284225" y="6096"/>
                </a:lnTo>
                <a:lnTo>
                  <a:pt x="284225" y="0"/>
                </a:lnTo>
                <a:lnTo>
                  <a:pt x="0" y="0"/>
                </a:lnTo>
              </a:path>
            </a:pathLst>
          </a:custGeom>
          <a:ln w="3175">
            <a:solidFill>
              <a:srgbClr val="000000"/>
            </a:solidFill>
          </a:ln>
        </p:spPr>
        <p:txBody>
          <a:bodyPr wrap="square" lIns="0" tIns="0" rIns="0" bIns="0" rtlCol="0"/>
          <a:lstStyle/>
          <a:p>
            <a:endParaRPr/>
          </a:p>
        </p:txBody>
      </p:sp>
      <p:sp>
        <p:nvSpPr>
          <p:cNvPr id="1053" name="object 1053"/>
          <p:cNvSpPr/>
          <p:nvPr/>
        </p:nvSpPr>
        <p:spPr>
          <a:xfrm>
            <a:off x="5404357" y="1757893"/>
            <a:ext cx="121920" cy="32384"/>
          </a:xfrm>
          <a:custGeom>
            <a:avLst/>
            <a:gdLst/>
            <a:ahLst/>
            <a:cxnLst/>
            <a:rect l="l" t="t" r="r" b="b"/>
            <a:pathLst>
              <a:path w="121920" h="32384">
                <a:moveTo>
                  <a:pt x="121920" y="0"/>
                </a:moveTo>
                <a:lnTo>
                  <a:pt x="0" y="16001"/>
                </a:lnTo>
                <a:lnTo>
                  <a:pt x="121920" y="32003"/>
                </a:lnTo>
                <a:lnTo>
                  <a:pt x="121920" y="0"/>
                </a:lnTo>
                <a:close/>
              </a:path>
            </a:pathLst>
          </a:custGeom>
          <a:solidFill>
            <a:srgbClr val="000000"/>
          </a:solidFill>
        </p:spPr>
        <p:txBody>
          <a:bodyPr wrap="square" lIns="0" tIns="0" rIns="0" bIns="0" rtlCol="0"/>
          <a:lstStyle/>
          <a:p>
            <a:endParaRPr/>
          </a:p>
        </p:txBody>
      </p:sp>
      <p:sp>
        <p:nvSpPr>
          <p:cNvPr id="1054" name="object 1054"/>
          <p:cNvSpPr/>
          <p:nvPr/>
        </p:nvSpPr>
        <p:spPr>
          <a:xfrm>
            <a:off x="5404357" y="1757893"/>
            <a:ext cx="121920" cy="32384"/>
          </a:xfrm>
          <a:custGeom>
            <a:avLst/>
            <a:gdLst/>
            <a:ahLst/>
            <a:cxnLst/>
            <a:rect l="l" t="t" r="r" b="b"/>
            <a:pathLst>
              <a:path w="121920" h="32384">
                <a:moveTo>
                  <a:pt x="0" y="16001"/>
                </a:moveTo>
                <a:lnTo>
                  <a:pt x="121920" y="0"/>
                </a:lnTo>
                <a:lnTo>
                  <a:pt x="121920" y="32003"/>
                </a:lnTo>
                <a:lnTo>
                  <a:pt x="0" y="16001"/>
                </a:lnTo>
              </a:path>
            </a:pathLst>
          </a:custGeom>
          <a:ln w="3175">
            <a:solidFill>
              <a:srgbClr val="000000"/>
            </a:solidFill>
          </a:ln>
        </p:spPr>
        <p:txBody>
          <a:bodyPr wrap="square" lIns="0" tIns="0" rIns="0" bIns="0" rtlCol="0"/>
          <a:lstStyle/>
          <a:p>
            <a:endParaRPr/>
          </a:p>
        </p:txBody>
      </p:sp>
      <p:sp>
        <p:nvSpPr>
          <p:cNvPr id="1055" name="object 1055"/>
          <p:cNvSpPr/>
          <p:nvPr/>
        </p:nvSpPr>
        <p:spPr>
          <a:xfrm>
            <a:off x="3689858" y="2292055"/>
            <a:ext cx="121285" cy="32384"/>
          </a:xfrm>
          <a:custGeom>
            <a:avLst/>
            <a:gdLst/>
            <a:ahLst/>
            <a:cxnLst/>
            <a:rect l="l" t="t" r="r" b="b"/>
            <a:pathLst>
              <a:path w="121285" h="32385">
                <a:moveTo>
                  <a:pt x="0" y="0"/>
                </a:moveTo>
                <a:lnTo>
                  <a:pt x="0" y="32003"/>
                </a:lnTo>
                <a:lnTo>
                  <a:pt x="121157" y="16001"/>
                </a:lnTo>
                <a:lnTo>
                  <a:pt x="0" y="0"/>
                </a:lnTo>
                <a:close/>
              </a:path>
            </a:pathLst>
          </a:custGeom>
          <a:solidFill>
            <a:srgbClr val="000000"/>
          </a:solidFill>
        </p:spPr>
        <p:txBody>
          <a:bodyPr wrap="square" lIns="0" tIns="0" rIns="0" bIns="0" rtlCol="0"/>
          <a:lstStyle/>
          <a:p>
            <a:endParaRPr/>
          </a:p>
        </p:txBody>
      </p:sp>
      <p:sp>
        <p:nvSpPr>
          <p:cNvPr id="1056" name="object 1056"/>
          <p:cNvSpPr txBox="1"/>
          <p:nvPr/>
        </p:nvSpPr>
        <p:spPr>
          <a:xfrm>
            <a:off x="3391789" y="2225555"/>
            <a:ext cx="311150" cy="213995"/>
          </a:xfrm>
          <a:prstGeom prst="rect">
            <a:avLst/>
          </a:prstGeom>
        </p:spPr>
        <p:txBody>
          <a:bodyPr vert="horz" wrap="square" lIns="0" tIns="13335" rIns="0" bIns="0" rtlCol="0">
            <a:spAutoFit/>
          </a:bodyPr>
          <a:lstStyle/>
          <a:p>
            <a:pPr algn="ctr">
              <a:lnSpc>
                <a:spcPts val="710"/>
              </a:lnSpc>
              <a:spcBef>
                <a:spcPts val="105"/>
              </a:spcBef>
              <a:tabLst>
                <a:tab pos="285115" algn="l"/>
              </a:tabLst>
            </a:pPr>
            <a:r>
              <a:rPr sz="700" u="sng" dirty="0">
                <a:uFill>
                  <a:solidFill>
                    <a:srgbClr val="000000"/>
                  </a:solidFill>
                </a:uFill>
                <a:latin typeface="Arial"/>
                <a:cs typeface="Arial"/>
              </a:rPr>
              <a:t> 	</a:t>
            </a:r>
            <a:endParaRPr sz="700">
              <a:latin typeface="Arial"/>
              <a:cs typeface="Arial"/>
            </a:endParaRPr>
          </a:p>
          <a:p>
            <a:pPr marR="6985" algn="ctr">
              <a:lnSpc>
                <a:spcPts val="770"/>
              </a:lnSpc>
            </a:pPr>
            <a:r>
              <a:rPr sz="750" spc="-10" dirty="0">
                <a:latin typeface="Times New Roman"/>
                <a:cs typeface="Times New Roman"/>
              </a:rPr>
              <a:t>Id</a:t>
            </a:r>
            <a:endParaRPr sz="750">
              <a:latin typeface="Times New Roman"/>
              <a:cs typeface="Times New Roman"/>
            </a:endParaRPr>
          </a:p>
        </p:txBody>
      </p:sp>
      <p:sp>
        <p:nvSpPr>
          <p:cNvPr id="1057" name="object 1057"/>
          <p:cNvSpPr txBox="1"/>
          <p:nvPr/>
        </p:nvSpPr>
        <p:spPr>
          <a:xfrm>
            <a:off x="6522465" y="2407673"/>
            <a:ext cx="14033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C1</a:t>
            </a:r>
            <a:endParaRPr sz="700">
              <a:latin typeface="Arial"/>
              <a:cs typeface="Arial"/>
            </a:endParaRPr>
          </a:p>
        </p:txBody>
      </p:sp>
      <p:sp>
        <p:nvSpPr>
          <p:cNvPr id="1058" name="object 1058"/>
          <p:cNvSpPr txBox="1"/>
          <p:nvPr/>
        </p:nvSpPr>
        <p:spPr>
          <a:xfrm>
            <a:off x="6175756" y="2407673"/>
            <a:ext cx="14033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C2</a:t>
            </a:r>
            <a:endParaRPr sz="700">
              <a:latin typeface="Arial"/>
              <a:cs typeface="Arial"/>
            </a:endParaRPr>
          </a:p>
        </p:txBody>
      </p:sp>
      <p:sp>
        <p:nvSpPr>
          <p:cNvPr id="1059" name="object 1059"/>
          <p:cNvSpPr txBox="1"/>
          <p:nvPr/>
        </p:nvSpPr>
        <p:spPr>
          <a:xfrm>
            <a:off x="5828284" y="2407673"/>
            <a:ext cx="14033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C3</a:t>
            </a:r>
            <a:endParaRPr sz="700">
              <a:latin typeface="Arial"/>
              <a:cs typeface="Arial"/>
            </a:endParaRPr>
          </a:p>
        </p:txBody>
      </p:sp>
      <p:sp>
        <p:nvSpPr>
          <p:cNvPr id="1060" name="object 1060"/>
          <p:cNvSpPr/>
          <p:nvPr/>
        </p:nvSpPr>
        <p:spPr>
          <a:xfrm>
            <a:off x="3689858" y="2292055"/>
            <a:ext cx="121285" cy="32384"/>
          </a:xfrm>
          <a:custGeom>
            <a:avLst/>
            <a:gdLst/>
            <a:ahLst/>
            <a:cxnLst/>
            <a:rect l="l" t="t" r="r" b="b"/>
            <a:pathLst>
              <a:path w="121285" h="32385">
                <a:moveTo>
                  <a:pt x="121157" y="16001"/>
                </a:moveTo>
                <a:lnTo>
                  <a:pt x="0" y="32003"/>
                </a:lnTo>
                <a:lnTo>
                  <a:pt x="0" y="0"/>
                </a:lnTo>
                <a:lnTo>
                  <a:pt x="121157" y="16001"/>
                </a:lnTo>
              </a:path>
            </a:pathLst>
          </a:custGeom>
          <a:ln w="3175">
            <a:solidFill>
              <a:srgbClr val="000000"/>
            </a:solidFill>
          </a:ln>
        </p:spPr>
        <p:txBody>
          <a:bodyPr wrap="square" lIns="0" tIns="0" rIns="0" bIns="0" rtlCol="0"/>
          <a:lstStyle/>
          <a:p>
            <a:endParaRPr/>
          </a:p>
        </p:txBody>
      </p:sp>
      <p:sp>
        <p:nvSpPr>
          <p:cNvPr id="1061" name="object 1061"/>
          <p:cNvSpPr/>
          <p:nvPr/>
        </p:nvSpPr>
        <p:spPr>
          <a:xfrm>
            <a:off x="3916934" y="3474679"/>
            <a:ext cx="6985" cy="6985"/>
          </a:xfrm>
          <a:custGeom>
            <a:avLst/>
            <a:gdLst/>
            <a:ahLst/>
            <a:cxnLst/>
            <a:rect l="l" t="t" r="r" b="b"/>
            <a:pathLst>
              <a:path w="6985" h="6985">
                <a:moveTo>
                  <a:pt x="0" y="6857"/>
                </a:moveTo>
                <a:lnTo>
                  <a:pt x="6857" y="0"/>
                </a:lnTo>
              </a:path>
            </a:pathLst>
          </a:custGeom>
          <a:ln w="3175">
            <a:solidFill>
              <a:srgbClr val="000000"/>
            </a:solidFill>
          </a:ln>
        </p:spPr>
        <p:txBody>
          <a:bodyPr wrap="square" lIns="0" tIns="0" rIns="0" bIns="0" rtlCol="0"/>
          <a:lstStyle/>
          <a:p>
            <a:endParaRPr/>
          </a:p>
        </p:txBody>
      </p:sp>
      <p:sp>
        <p:nvSpPr>
          <p:cNvPr id="1062" name="object 1062"/>
          <p:cNvSpPr/>
          <p:nvPr/>
        </p:nvSpPr>
        <p:spPr>
          <a:xfrm>
            <a:off x="3916934" y="3474679"/>
            <a:ext cx="36195" cy="36195"/>
          </a:xfrm>
          <a:custGeom>
            <a:avLst/>
            <a:gdLst/>
            <a:ahLst/>
            <a:cxnLst/>
            <a:rect l="l" t="t" r="r" b="b"/>
            <a:pathLst>
              <a:path w="36194" h="36194">
                <a:moveTo>
                  <a:pt x="0" y="35813"/>
                </a:moveTo>
                <a:lnTo>
                  <a:pt x="35813" y="0"/>
                </a:lnTo>
              </a:path>
            </a:pathLst>
          </a:custGeom>
          <a:ln w="3175">
            <a:solidFill>
              <a:srgbClr val="000000"/>
            </a:solidFill>
          </a:ln>
        </p:spPr>
        <p:txBody>
          <a:bodyPr wrap="square" lIns="0" tIns="0" rIns="0" bIns="0" rtlCol="0"/>
          <a:lstStyle/>
          <a:p>
            <a:endParaRPr/>
          </a:p>
        </p:txBody>
      </p:sp>
      <p:sp>
        <p:nvSpPr>
          <p:cNvPr id="1063" name="object 1063"/>
          <p:cNvSpPr/>
          <p:nvPr/>
        </p:nvSpPr>
        <p:spPr>
          <a:xfrm>
            <a:off x="3931412"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64" name="object 1064"/>
          <p:cNvSpPr/>
          <p:nvPr/>
        </p:nvSpPr>
        <p:spPr>
          <a:xfrm>
            <a:off x="3964177"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65" name="object 1065"/>
          <p:cNvSpPr/>
          <p:nvPr/>
        </p:nvSpPr>
        <p:spPr>
          <a:xfrm>
            <a:off x="3961130"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66" name="object 1066"/>
          <p:cNvSpPr/>
          <p:nvPr/>
        </p:nvSpPr>
        <p:spPr>
          <a:xfrm>
            <a:off x="3993134"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67" name="object 1067"/>
          <p:cNvSpPr/>
          <p:nvPr/>
        </p:nvSpPr>
        <p:spPr>
          <a:xfrm>
            <a:off x="3989324"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68" name="object 1068"/>
          <p:cNvSpPr/>
          <p:nvPr/>
        </p:nvSpPr>
        <p:spPr>
          <a:xfrm>
            <a:off x="4022090"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69" name="object 1069"/>
          <p:cNvSpPr/>
          <p:nvPr/>
        </p:nvSpPr>
        <p:spPr>
          <a:xfrm>
            <a:off x="4018280"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0" name="object 1070"/>
          <p:cNvSpPr/>
          <p:nvPr/>
        </p:nvSpPr>
        <p:spPr>
          <a:xfrm>
            <a:off x="4050284"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71" name="object 1071"/>
          <p:cNvSpPr/>
          <p:nvPr/>
        </p:nvSpPr>
        <p:spPr>
          <a:xfrm>
            <a:off x="4047236"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2" name="object 1072"/>
          <p:cNvSpPr/>
          <p:nvPr/>
        </p:nvSpPr>
        <p:spPr>
          <a:xfrm>
            <a:off x="4080002"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3" name="object 1073"/>
          <p:cNvSpPr/>
          <p:nvPr/>
        </p:nvSpPr>
        <p:spPr>
          <a:xfrm>
            <a:off x="4076192"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4" name="object 1074"/>
          <p:cNvSpPr/>
          <p:nvPr/>
        </p:nvSpPr>
        <p:spPr>
          <a:xfrm>
            <a:off x="4108196"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75" name="object 1075"/>
          <p:cNvSpPr/>
          <p:nvPr/>
        </p:nvSpPr>
        <p:spPr>
          <a:xfrm>
            <a:off x="4105147"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6" name="object 1076"/>
          <p:cNvSpPr/>
          <p:nvPr/>
        </p:nvSpPr>
        <p:spPr>
          <a:xfrm>
            <a:off x="4137152"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7" name="object 1077"/>
          <p:cNvSpPr/>
          <p:nvPr/>
        </p:nvSpPr>
        <p:spPr>
          <a:xfrm>
            <a:off x="4134103"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8" name="object 1078"/>
          <p:cNvSpPr/>
          <p:nvPr/>
        </p:nvSpPr>
        <p:spPr>
          <a:xfrm>
            <a:off x="4166108"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79" name="object 1079"/>
          <p:cNvSpPr/>
          <p:nvPr/>
        </p:nvSpPr>
        <p:spPr>
          <a:xfrm>
            <a:off x="4163059"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80" name="object 1080"/>
          <p:cNvSpPr/>
          <p:nvPr/>
        </p:nvSpPr>
        <p:spPr>
          <a:xfrm>
            <a:off x="4195064" y="3474679"/>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81" name="object 1081"/>
          <p:cNvSpPr/>
          <p:nvPr/>
        </p:nvSpPr>
        <p:spPr>
          <a:xfrm>
            <a:off x="4192015" y="3474679"/>
            <a:ext cx="49530" cy="49530"/>
          </a:xfrm>
          <a:custGeom>
            <a:avLst/>
            <a:gdLst/>
            <a:ahLst/>
            <a:cxnLst/>
            <a:rect l="l" t="t" r="r" b="b"/>
            <a:pathLst>
              <a:path w="49530" h="49530">
                <a:moveTo>
                  <a:pt x="0" y="49529"/>
                </a:moveTo>
                <a:lnTo>
                  <a:pt x="28193" y="22098"/>
                </a:lnTo>
                <a:lnTo>
                  <a:pt x="49530" y="0"/>
                </a:lnTo>
              </a:path>
            </a:pathLst>
          </a:custGeom>
          <a:ln w="3175">
            <a:solidFill>
              <a:srgbClr val="000000"/>
            </a:solidFill>
          </a:ln>
        </p:spPr>
        <p:txBody>
          <a:bodyPr wrap="square" lIns="0" tIns="0" rIns="0" bIns="0" rtlCol="0"/>
          <a:lstStyle/>
          <a:p>
            <a:endParaRPr/>
          </a:p>
        </p:txBody>
      </p:sp>
      <p:sp>
        <p:nvSpPr>
          <p:cNvPr id="1082" name="object 1082"/>
          <p:cNvSpPr/>
          <p:nvPr/>
        </p:nvSpPr>
        <p:spPr>
          <a:xfrm>
            <a:off x="4220971"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83" name="object 1083"/>
          <p:cNvSpPr/>
          <p:nvPr/>
        </p:nvSpPr>
        <p:spPr>
          <a:xfrm>
            <a:off x="4252975" y="3474679"/>
            <a:ext cx="17780" cy="17780"/>
          </a:xfrm>
          <a:custGeom>
            <a:avLst/>
            <a:gdLst/>
            <a:ahLst/>
            <a:cxnLst/>
            <a:rect l="l" t="t" r="r" b="b"/>
            <a:pathLst>
              <a:path w="17780" h="17780">
                <a:moveTo>
                  <a:pt x="0" y="17525"/>
                </a:moveTo>
                <a:lnTo>
                  <a:pt x="17526" y="0"/>
                </a:lnTo>
              </a:path>
            </a:pathLst>
          </a:custGeom>
          <a:ln w="3175">
            <a:solidFill>
              <a:srgbClr val="000000"/>
            </a:solidFill>
          </a:ln>
        </p:spPr>
        <p:txBody>
          <a:bodyPr wrap="square" lIns="0" tIns="0" rIns="0" bIns="0" rtlCol="0"/>
          <a:lstStyle/>
          <a:p>
            <a:endParaRPr/>
          </a:p>
        </p:txBody>
      </p:sp>
      <p:sp>
        <p:nvSpPr>
          <p:cNvPr id="1084" name="object 1084"/>
          <p:cNvSpPr/>
          <p:nvPr/>
        </p:nvSpPr>
        <p:spPr>
          <a:xfrm>
            <a:off x="4249927" y="3506683"/>
            <a:ext cx="17780" cy="17780"/>
          </a:xfrm>
          <a:custGeom>
            <a:avLst/>
            <a:gdLst/>
            <a:ahLst/>
            <a:cxnLst/>
            <a:rect l="l" t="t" r="r" b="b"/>
            <a:pathLst>
              <a:path w="17780" h="17780">
                <a:moveTo>
                  <a:pt x="0" y="17525"/>
                </a:moveTo>
                <a:lnTo>
                  <a:pt x="17525" y="0"/>
                </a:lnTo>
              </a:path>
            </a:pathLst>
          </a:custGeom>
          <a:ln w="3175">
            <a:solidFill>
              <a:srgbClr val="000000"/>
            </a:solidFill>
          </a:ln>
        </p:spPr>
        <p:txBody>
          <a:bodyPr wrap="square" lIns="0" tIns="0" rIns="0" bIns="0" rtlCol="0"/>
          <a:lstStyle/>
          <a:p>
            <a:endParaRPr/>
          </a:p>
        </p:txBody>
      </p:sp>
      <p:sp>
        <p:nvSpPr>
          <p:cNvPr id="1085" name="object 1085"/>
          <p:cNvSpPr/>
          <p:nvPr/>
        </p:nvSpPr>
        <p:spPr>
          <a:xfrm>
            <a:off x="4281931"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86" name="object 1086"/>
          <p:cNvSpPr/>
          <p:nvPr/>
        </p:nvSpPr>
        <p:spPr>
          <a:xfrm>
            <a:off x="4278884" y="3474679"/>
            <a:ext cx="49530" cy="49530"/>
          </a:xfrm>
          <a:custGeom>
            <a:avLst/>
            <a:gdLst/>
            <a:ahLst/>
            <a:cxnLst/>
            <a:rect l="l" t="t" r="r" b="b"/>
            <a:pathLst>
              <a:path w="49529" h="49530">
                <a:moveTo>
                  <a:pt x="0" y="49529"/>
                </a:moveTo>
                <a:lnTo>
                  <a:pt x="49530" y="0"/>
                </a:lnTo>
              </a:path>
            </a:pathLst>
          </a:custGeom>
          <a:ln w="3175">
            <a:solidFill>
              <a:srgbClr val="000000"/>
            </a:solidFill>
          </a:ln>
        </p:spPr>
        <p:txBody>
          <a:bodyPr wrap="square" lIns="0" tIns="0" rIns="0" bIns="0" rtlCol="0"/>
          <a:lstStyle/>
          <a:p>
            <a:endParaRPr/>
          </a:p>
        </p:txBody>
      </p:sp>
      <p:sp>
        <p:nvSpPr>
          <p:cNvPr id="1087" name="object 1087"/>
          <p:cNvSpPr/>
          <p:nvPr/>
        </p:nvSpPr>
        <p:spPr>
          <a:xfrm>
            <a:off x="4307839"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88" name="object 1088"/>
          <p:cNvSpPr/>
          <p:nvPr/>
        </p:nvSpPr>
        <p:spPr>
          <a:xfrm>
            <a:off x="433984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89" name="object 1089"/>
          <p:cNvSpPr/>
          <p:nvPr/>
        </p:nvSpPr>
        <p:spPr>
          <a:xfrm>
            <a:off x="433679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0" name="object 1090"/>
          <p:cNvSpPr/>
          <p:nvPr/>
        </p:nvSpPr>
        <p:spPr>
          <a:xfrm>
            <a:off x="436880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1" name="object 1091"/>
          <p:cNvSpPr/>
          <p:nvPr/>
        </p:nvSpPr>
        <p:spPr>
          <a:xfrm>
            <a:off x="436575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2" name="object 1092"/>
          <p:cNvSpPr/>
          <p:nvPr/>
        </p:nvSpPr>
        <p:spPr>
          <a:xfrm>
            <a:off x="439775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3" name="object 1093"/>
          <p:cNvSpPr/>
          <p:nvPr/>
        </p:nvSpPr>
        <p:spPr>
          <a:xfrm>
            <a:off x="4393945"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94" name="object 1094"/>
          <p:cNvSpPr/>
          <p:nvPr/>
        </p:nvSpPr>
        <p:spPr>
          <a:xfrm>
            <a:off x="442671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5" name="object 1095"/>
          <p:cNvSpPr/>
          <p:nvPr/>
        </p:nvSpPr>
        <p:spPr>
          <a:xfrm>
            <a:off x="4422901"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96" name="object 1096"/>
          <p:cNvSpPr/>
          <p:nvPr/>
        </p:nvSpPr>
        <p:spPr>
          <a:xfrm>
            <a:off x="445566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097" name="object 1097"/>
          <p:cNvSpPr/>
          <p:nvPr/>
        </p:nvSpPr>
        <p:spPr>
          <a:xfrm>
            <a:off x="4451857"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98" name="object 1098"/>
          <p:cNvSpPr/>
          <p:nvPr/>
        </p:nvSpPr>
        <p:spPr>
          <a:xfrm>
            <a:off x="4483862"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099" name="object 1099"/>
          <p:cNvSpPr/>
          <p:nvPr/>
        </p:nvSpPr>
        <p:spPr>
          <a:xfrm>
            <a:off x="448081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0" name="object 1100"/>
          <p:cNvSpPr/>
          <p:nvPr/>
        </p:nvSpPr>
        <p:spPr>
          <a:xfrm>
            <a:off x="451281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1" name="object 1101"/>
          <p:cNvSpPr/>
          <p:nvPr/>
        </p:nvSpPr>
        <p:spPr>
          <a:xfrm>
            <a:off x="450977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2" name="object 1102"/>
          <p:cNvSpPr/>
          <p:nvPr/>
        </p:nvSpPr>
        <p:spPr>
          <a:xfrm>
            <a:off x="4541774"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03" name="object 1103"/>
          <p:cNvSpPr/>
          <p:nvPr/>
        </p:nvSpPr>
        <p:spPr>
          <a:xfrm>
            <a:off x="453872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4" name="object 1104"/>
          <p:cNvSpPr/>
          <p:nvPr/>
        </p:nvSpPr>
        <p:spPr>
          <a:xfrm>
            <a:off x="457073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5" name="object 1105"/>
          <p:cNvSpPr/>
          <p:nvPr/>
        </p:nvSpPr>
        <p:spPr>
          <a:xfrm>
            <a:off x="456768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6" name="object 1106"/>
          <p:cNvSpPr/>
          <p:nvPr/>
        </p:nvSpPr>
        <p:spPr>
          <a:xfrm>
            <a:off x="459968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7" name="object 1107"/>
          <p:cNvSpPr/>
          <p:nvPr/>
        </p:nvSpPr>
        <p:spPr>
          <a:xfrm>
            <a:off x="459663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8" name="object 1108"/>
          <p:cNvSpPr/>
          <p:nvPr/>
        </p:nvSpPr>
        <p:spPr>
          <a:xfrm>
            <a:off x="462864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09" name="object 1109"/>
          <p:cNvSpPr/>
          <p:nvPr/>
        </p:nvSpPr>
        <p:spPr>
          <a:xfrm>
            <a:off x="462559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0" name="object 1110"/>
          <p:cNvSpPr/>
          <p:nvPr/>
        </p:nvSpPr>
        <p:spPr>
          <a:xfrm>
            <a:off x="4657597"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11" name="object 1111"/>
          <p:cNvSpPr/>
          <p:nvPr/>
        </p:nvSpPr>
        <p:spPr>
          <a:xfrm>
            <a:off x="465455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2" name="object 1112"/>
          <p:cNvSpPr/>
          <p:nvPr/>
        </p:nvSpPr>
        <p:spPr>
          <a:xfrm>
            <a:off x="468655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3" name="object 1113"/>
          <p:cNvSpPr/>
          <p:nvPr/>
        </p:nvSpPr>
        <p:spPr>
          <a:xfrm>
            <a:off x="468350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4" name="object 1114"/>
          <p:cNvSpPr/>
          <p:nvPr/>
        </p:nvSpPr>
        <p:spPr>
          <a:xfrm>
            <a:off x="4715509"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15" name="object 1115"/>
          <p:cNvSpPr/>
          <p:nvPr/>
        </p:nvSpPr>
        <p:spPr>
          <a:xfrm>
            <a:off x="471246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6" name="object 1116"/>
          <p:cNvSpPr/>
          <p:nvPr/>
        </p:nvSpPr>
        <p:spPr>
          <a:xfrm>
            <a:off x="4744465"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7" name="object 1117"/>
          <p:cNvSpPr/>
          <p:nvPr/>
        </p:nvSpPr>
        <p:spPr>
          <a:xfrm>
            <a:off x="474141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8" name="object 1118"/>
          <p:cNvSpPr/>
          <p:nvPr/>
        </p:nvSpPr>
        <p:spPr>
          <a:xfrm>
            <a:off x="4773421"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19" name="object 1119"/>
          <p:cNvSpPr/>
          <p:nvPr/>
        </p:nvSpPr>
        <p:spPr>
          <a:xfrm>
            <a:off x="477037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0" name="object 1120"/>
          <p:cNvSpPr/>
          <p:nvPr/>
        </p:nvSpPr>
        <p:spPr>
          <a:xfrm>
            <a:off x="480237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1" name="object 1121"/>
          <p:cNvSpPr/>
          <p:nvPr/>
        </p:nvSpPr>
        <p:spPr>
          <a:xfrm>
            <a:off x="4798568"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22" name="object 1122"/>
          <p:cNvSpPr/>
          <p:nvPr/>
        </p:nvSpPr>
        <p:spPr>
          <a:xfrm>
            <a:off x="483133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3" name="object 1123"/>
          <p:cNvSpPr/>
          <p:nvPr/>
        </p:nvSpPr>
        <p:spPr>
          <a:xfrm>
            <a:off x="482828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4" name="object 1124"/>
          <p:cNvSpPr/>
          <p:nvPr/>
        </p:nvSpPr>
        <p:spPr>
          <a:xfrm>
            <a:off x="4860289"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5" name="object 1125"/>
          <p:cNvSpPr/>
          <p:nvPr/>
        </p:nvSpPr>
        <p:spPr>
          <a:xfrm>
            <a:off x="4856480"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26" name="object 1126"/>
          <p:cNvSpPr/>
          <p:nvPr/>
        </p:nvSpPr>
        <p:spPr>
          <a:xfrm>
            <a:off x="4888483"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27" name="object 1127"/>
          <p:cNvSpPr/>
          <p:nvPr/>
        </p:nvSpPr>
        <p:spPr>
          <a:xfrm>
            <a:off x="488543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28" name="object 1128"/>
          <p:cNvSpPr/>
          <p:nvPr/>
        </p:nvSpPr>
        <p:spPr>
          <a:xfrm>
            <a:off x="4917439"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29" name="object 1129"/>
          <p:cNvSpPr/>
          <p:nvPr/>
        </p:nvSpPr>
        <p:spPr>
          <a:xfrm>
            <a:off x="4914392"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30" name="object 1130"/>
          <p:cNvSpPr/>
          <p:nvPr/>
        </p:nvSpPr>
        <p:spPr>
          <a:xfrm>
            <a:off x="4946395"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31" name="object 1131"/>
          <p:cNvSpPr/>
          <p:nvPr/>
        </p:nvSpPr>
        <p:spPr>
          <a:xfrm>
            <a:off x="4943347" y="3506683"/>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32" name="object 1132"/>
          <p:cNvSpPr/>
          <p:nvPr/>
        </p:nvSpPr>
        <p:spPr>
          <a:xfrm>
            <a:off x="4975351"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3" name="object 1133"/>
          <p:cNvSpPr/>
          <p:nvPr/>
        </p:nvSpPr>
        <p:spPr>
          <a:xfrm>
            <a:off x="497230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4" name="object 1134"/>
          <p:cNvSpPr/>
          <p:nvPr/>
        </p:nvSpPr>
        <p:spPr>
          <a:xfrm>
            <a:off x="500430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5" name="object 1135"/>
          <p:cNvSpPr/>
          <p:nvPr/>
        </p:nvSpPr>
        <p:spPr>
          <a:xfrm>
            <a:off x="5001259" y="3506683"/>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36" name="object 1136"/>
          <p:cNvSpPr/>
          <p:nvPr/>
        </p:nvSpPr>
        <p:spPr>
          <a:xfrm>
            <a:off x="503326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7" name="object 1137"/>
          <p:cNvSpPr/>
          <p:nvPr/>
        </p:nvSpPr>
        <p:spPr>
          <a:xfrm>
            <a:off x="503021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8" name="object 1138"/>
          <p:cNvSpPr/>
          <p:nvPr/>
        </p:nvSpPr>
        <p:spPr>
          <a:xfrm>
            <a:off x="506222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39" name="object 1139"/>
          <p:cNvSpPr/>
          <p:nvPr/>
        </p:nvSpPr>
        <p:spPr>
          <a:xfrm>
            <a:off x="505917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0" name="object 1140"/>
          <p:cNvSpPr/>
          <p:nvPr/>
        </p:nvSpPr>
        <p:spPr>
          <a:xfrm>
            <a:off x="509117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1" name="object 1141"/>
          <p:cNvSpPr/>
          <p:nvPr/>
        </p:nvSpPr>
        <p:spPr>
          <a:xfrm>
            <a:off x="508812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2" name="object 1142"/>
          <p:cNvSpPr/>
          <p:nvPr/>
        </p:nvSpPr>
        <p:spPr>
          <a:xfrm>
            <a:off x="512013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3" name="object 1143"/>
          <p:cNvSpPr/>
          <p:nvPr/>
        </p:nvSpPr>
        <p:spPr>
          <a:xfrm>
            <a:off x="511708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4" name="object 1144"/>
          <p:cNvSpPr/>
          <p:nvPr/>
        </p:nvSpPr>
        <p:spPr>
          <a:xfrm>
            <a:off x="514908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5" name="object 1145"/>
          <p:cNvSpPr/>
          <p:nvPr/>
        </p:nvSpPr>
        <p:spPr>
          <a:xfrm>
            <a:off x="5146039"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6" name="object 1146"/>
          <p:cNvSpPr/>
          <p:nvPr/>
        </p:nvSpPr>
        <p:spPr>
          <a:xfrm>
            <a:off x="517804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7" name="object 1147"/>
          <p:cNvSpPr/>
          <p:nvPr/>
        </p:nvSpPr>
        <p:spPr>
          <a:xfrm>
            <a:off x="517499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8" name="object 1148"/>
          <p:cNvSpPr/>
          <p:nvPr/>
        </p:nvSpPr>
        <p:spPr>
          <a:xfrm>
            <a:off x="520700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49" name="object 1149"/>
          <p:cNvSpPr/>
          <p:nvPr/>
        </p:nvSpPr>
        <p:spPr>
          <a:xfrm>
            <a:off x="520395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0" name="object 1150"/>
          <p:cNvSpPr/>
          <p:nvPr/>
        </p:nvSpPr>
        <p:spPr>
          <a:xfrm>
            <a:off x="523595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1" name="object 1151"/>
          <p:cNvSpPr/>
          <p:nvPr/>
        </p:nvSpPr>
        <p:spPr>
          <a:xfrm>
            <a:off x="523290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2" name="object 1152"/>
          <p:cNvSpPr/>
          <p:nvPr/>
        </p:nvSpPr>
        <p:spPr>
          <a:xfrm>
            <a:off x="526491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3" name="object 1153"/>
          <p:cNvSpPr/>
          <p:nvPr/>
        </p:nvSpPr>
        <p:spPr>
          <a:xfrm>
            <a:off x="5261101"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54" name="object 1154"/>
          <p:cNvSpPr/>
          <p:nvPr/>
        </p:nvSpPr>
        <p:spPr>
          <a:xfrm>
            <a:off x="529386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5" name="object 1155"/>
          <p:cNvSpPr/>
          <p:nvPr/>
        </p:nvSpPr>
        <p:spPr>
          <a:xfrm>
            <a:off x="5290057"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56" name="object 1156"/>
          <p:cNvSpPr/>
          <p:nvPr/>
        </p:nvSpPr>
        <p:spPr>
          <a:xfrm>
            <a:off x="532282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7" name="object 1157"/>
          <p:cNvSpPr/>
          <p:nvPr/>
        </p:nvSpPr>
        <p:spPr>
          <a:xfrm>
            <a:off x="531901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58" name="object 1158"/>
          <p:cNvSpPr/>
          <p:nvPr/>
        </p:nvSpPr>
        <p:spPr>
          <a:xfrm>
            <a:off x="5351018"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59" name="object 1159"/>
          <p:cNvSpPr/>
          <p:nvPr/>
        </p:nvSpPr>
        <p:spPr>
          <a:xfrm>
            <a:off x="534797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0" name="object 1160"/>
          <p:cNvSpPr/>
          <p:nvPr/>
        </p:nvSpPr>
        <p:spPr>
          <a:xfrm>
            <a:off x="5379974"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61" name="object 1161"/>
          <p:cNvSpPr/>
          <p:nvPr/>
        </p:nvSpPr>
        <p:spPr>
          <a:xfrm>
            <a:off x="537692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2" name="object 1162"/>
          <p:cNvSpPr/>
          <p:nvPr/>
        </p:nvSpPr>
        <p:spPr>
          <a:xfrm>
            <a:off x="5408930"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63" name="object 1163"/>
          <p:cNvSpPr/>
          <p:nvPr/>
        </p:nvSpPr>
        <p:spPr>
          <a:xfrm>
            <a:off x="540588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4" name="object 1164"/>
          <p:cNvSpPr/>
          <p:nvPr/>
        </p:nvSpPr>
        <p:spPr>
          <a:xfrm>
            <a:off x="543788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5" name="object 1165"/>
          <p:cNvSpPr/>
          <p:nvPr/>
        </p:nvSpPr>
        <p:spPr>
          <a:xfrm>
            <a:off x="543483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6" name="object 1166"/>
          <p:cNvSpPr/>
          <p:nvPr/>
        </p:nvSpPr>
        <p:spPr>
          <a:xfrm>
            <a:off x="546684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7" name="object 1167"/>
          <p:cNvSpPr/>
          <p:nvPr/>
        </p:nvSpPr>
        <p:spPr>
          <a:xfrm>
            <a:off x="546379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68" name="object 1168"/>
          <p:cNvSpPr/>
          <p:nvPr/>
        </p:nvSpPr>
        <p:spPr>
          <a:xfrm>
            <a:off x="5495797"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69" name="object 1169"/>
          <p:cNvSpPr/>
          <p:nvPr/>
        </p:nvSpPr>
        <p:spPr>
          <a:xfrm>
            <a:off x="549275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0" name="object 1170"/>
          <p:cNvSpPr/>
          <p:nvPr/>
        </p:nvSpPr>
        <p:spPr>
          <a:xfrm>
            <a:off x="552475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1" name="object 1171"/>
          <p:cNvSpPr/>
          <p:nvPr/>
        </p:nvSpPr>
        <p:spPr>
          <a:xfrm>
            <a:off x="552170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2" name="object 1172"/>
          <p:cNvSpPr/>
          <p:nvPr/>
        </p:nvSpPr>
        <p:spPr>
          <a:xfrm>
            <a:off x="5553709"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73" name="object 1173"/>
          <p:cNvSpPr/>
          <p:nvPr/>
        </p:nvSpPr>
        <p:spPr>
          <a:xfrm>
            <a:off x="555066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4" name="object 1174"/>
          <p:cNvSpPr/>
          <p:nvPr/>
        </p:nvSpPr>
        <p:spPr>
          <a:xfrm>
            <a:off x="5582665"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5" name="object 1175"/>
          <p:cNvSpPr/>
          <p:nvPr/>
        </p:nvSpPr>
        <p:spPr>
          <a:xfrm>
            <a:off x="557961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6" name="object 1176"/>
          <p:cNvSpPr/>
          <p:nvPr/>
        </p:nvSpPr>
        <p:spPr>
          <a:xfrm>
            <a:off x="5611621"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7" name="object 1177"/>
          <p:cNvSpPr/>
          <p:nvPr/>
        </p:nvSpPr>
        <p:spPr>
          <a:xfrm>
            <a:off x="560857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8" name="object 1178"/>
          <p:cNvSpPr/>
          <p:nvPr/>
        </p:nvSpPr>
        <p:spPr>
          <a:xfrm>
            <a:off x="564057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79" name="object 1179"/>
          <p:cNvSpPr/>
          <p:nvPr/>
        </p:nvSpPr>
        <p:spPr>
          <a:xfrm>
            <a:off x="5636768"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80" name="object 1180"/>
          <p:cNvSpPr/>
          <p:nvPr/>
        </p:nvSpPr>
        <p:spPr>
          <a:xfrm>
            <a:off x="566953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1" name="object 1181"/>
          <p:cNvSpPr/>
          <p:nvPr/>
        </p:nvSpPr>
        <p:spPr>
          <a:xfrm>
            <a:off x="566648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2" name="object 1182"/>
          <p:cNvSpPr/>
          <p:nvPr/>
        </p:nvSpPr>
        <p:spPr>
          <a:xfrm>
            <a:off x="5698489"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3" name="object 1183"/>
          <p:cNvSpPr/>
          <p:nvPr/>
        </p:nvSpPr>
        <p:spPr>
          <a:xfrm>
            <a:off x="5694680"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84" name="object 1184"/>
          <p:cNvSpPr/>
          <p:nvPr/>
        </p:nvSpPr>
        <p:spPr>
          <a:xfrm>
            <a:off x="5727445"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5" name="object 1185"/>
          <p:cNvSpPr/>
          <p:nvPr/>
        </p:nvSpPr>
        <p:spPr>
          <a:xfrm>
            <a:off x="572363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6" name="object 1186"/>
          <p:cNvSpPr/>
          <p:nvPr/>
        </p:nvSpPr>
        <p:spPr>
          <a:xfrm>
            <a:off x="5755639"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87" name="object 1187"/>
          <p:cNvSpPr/>
          <p:nvPr/>
        </p:nvSpPr>
        <p:spPr>
          <a:xfrm>
            <a:off x="575259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8" name="object 1188"/>
          <p:cNvSpPr/>
          <p:nvPr/>
        </p:nvSpPr>
        <p:spPr>
          <a:xfrm>
            <a:off x="578535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89" name="object 1189"/>
          <p:cNvSpPr/>
          <p:nvPr/>
        </p:nvSpPr>
        <p:spPr>
          <a:xfrm>
            <a:off x="5781547" y="3506683"/>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90" name="object 1190"/>
          <p:cNvSpPr/>
          <p:nvPr/>
        </p:nvSpPr>
        <p:spPr>
          <a:xfrm>
            <a:off x="5813551"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191" name="object 1191"/>
          <p:cNvSpPr/>
          <p:nvPr/>
        </p:nvSpPr>
        <p:spPr>
          <a:xfrm>
            <a:off x="581050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2" name="object 1192"/>
          <p:cNvSpPr/>
          <p:nvPr/>
        </p:nvSpPr>
        <p:spPr>
          <a:xfrm>
            <a:off x="584250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3" name="object 1193"/>
          <p:cNvSpPr/>
          <p:nvPr/>
        </p:nvSpPr>
        <p:spPr>
          <a:xfrm>
            <a:off x="5839459" y="3506683"/>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194" name="object 1194"/>
          <p:cNvSpPr/>
          <p:nvPr/>
        </p:nvSpPr>
        <p:spPr>
          <a:xfrm>
            <a:off x="587146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5" name="object 1195"/>
          <p:cNvSpPr/>
          <p:nvPr/>
        </p:nvSpPr>
        <p:spPr>
          <a:xfrm>
            <a:off x="586841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6" name="object 1196"/>
          <p:cNvSpPr/>
          <p:nvPr/>
        </p:nvSpPr>
        <p:spPr>
          <a:xfrm>
            <a:off x="590042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7" name="object 1197"/>
          <p:cNvSpPr/>
          <p:nvPr/>
        </p:nvSpPr>
        <p:spPr>
          <a:xfrm>
            <a:off x="589737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8" name="object 1198"/>
          <p:cNvSpPr/>
          <p:nvPr/>
        </p:nvSpPr>
        <p:spPr>
          <a:xfrm>
            <a:off x="592937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199" name="object 1199"/>
          <p:cNvSpPr/>
          <p:nvPr/>
        </p:nvSpPr>
        <p:spPr>
          <a:xfrm>
            <a:off x="592632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0" name="object 1200"/>
          <p:cNvSpPr/>
          <p:nvPr/>
        </p:nvSpPr>
        <p:spPr>
          <a:xfrm>
            <a:off x="595833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1" name="object 1201"/>
          <p:cNvSpPr/>
          <p:nvPr/>
        </p:nvSpPr>
        <p:spPr>
          <a:xfrm>
            <a:off x="595528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2" name="object 1202"/>
          <p:cNvSpPr/>
          <p:nvPr/>
        </p:nvSpPr>
        <p:spPr>
          <a:xfrm>
            <a:off x="598728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3" name="object 1203"/>
          <p:cNvSpPr/>
          <p:nvPr/>
        </p:nvSpPr>
        <p:spPr>
          <a:xfrm>
            <a:off x="5984239"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4" name="object 1204"/>
          <p:cNvSpPr/>
          <p:nvPr/>
        </p:nvSpPr>
        <p:spPr>
          <a:xfrm>
            <a:off x="601624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5" name="object 1205"/>
          <p:cNvSpPr/>
          <p:nvPr/>
        </p:nvSpPr>
        <p:spPr>
          <a:xfrm>
            <a:off x="601319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6" name="object 1206"/>
          <p:cNvSpPr/>
          <p:nvPr/>
        </p:nvSpPr>
        <p:spPr>
          <a:xfrm>
            <a:off x="604520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7" name="object 1207"/>
          <p:cNvSpPr/>
          <p:nvPr/>
        </p:nvSpPr>
        <p:spPr>
          <a:xfrm>
            <a:off x="604215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8" name="object 1208"/>
          <p:cNvSpPr/>
          <p:nvPr/>
        </p:nvSpPr>
        <p:spPr>
          <a:xfrm>
            <a:off x="607415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09" name="object 1209"/>
          <p:cNvSpPr/>
          <p:nvPr/>
        </p:nvSpPr>
        <p:spPr>
          <a:xfrm>
            <a:off x="607110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0" name="object 1210"/>
          <p:cNvSpPr/>
          <p:nvPr/>
        </p:nvSpPr>
        <p:spPr>
          <a:xfrm>
            <a:off x="610311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1" name="object 1211"/>
          <p:cNvSpPr/>
          <p:nvPr/>
        </p:nvSpPr>
        <p:spPr>
          <a:xfrm>
            <a:off x="6099301"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12" name="object 1212"/>
          <p:cNvSpPr/>
          <p:nvPr/>
        </p:nvSpPr>
        <p:spPr>
          <a:xfrm>
            <a:off x="613206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3" name="object 1213"/>
          <p:cNvSpPr/>
          <p:nvPr/>
        </p:nvSpPr>
        <p:spPr>
          <a:xfrm>
            <a:off x="6128257"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14" name="object 1214"/>
          <p:cNvSpPr/>
          <p:nvPr/>
        </p:nvSpPr>
        <p:spPr>
          <a:xfrm>
            <a:off x="616102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5" name="object 1215"/>
          <p:cNvSpPr/>
          <p:nvPr/>
        </p:nvSpPr>
        <p:spPr>
          <a:xfrm>
            <a:off x="6157213"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16" name="object 1216"/>
          <p:cNvSpPr/>
          <p:nvPr/>
        </p:nvSpPr>
        <p:spPr>
          <a:xfrm>
            <a:off x="6189218"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17" name="object 1217"/>
          <p:cNvSpPr/>
          <p:nvPr/>
        </p:nvSpPr>
        <p:spPr>
          <a:xfrm>
            <a:off x="618617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8" name="object 1218"/>
          <p:cNvSpPr/>
          <p:nvPr/>
        </p:nvSpPr>
        <p:spPr>
          <a:xfrm>
            <a:off x="621817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19" name="object 1219"/>
          <p:cNvSpPr/>
          <p:nvPr/>
        </p:nvSpPr>
        <p:spPr>
          <a:xfrm>
            <a:off x="621512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0" name="object 1220"/>
          <p:cNvSpPr/>
          <p:nvPr/>
        </p:nvSpPr>
        <p:spPr>
          <a:xfrm>
            <a:off x="6247130"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21" name="object 1221"/>
          <p:cNvSpPr/>
          <p:nvPr/>
        </p:nvSpPr>
        <p:spPr>
          <a:xfrm>
            <a:off x="624408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2" name="object 1222"/>
          <p:cNvSpPr/>
          <p:nvPr/>
        </p:nvSpPr>
        <p:spPr>
          <a:xfrm>
            <a:off x="627608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3" name="object 1223"/>
          <p:cNvSpPr/>
          <p:nvPr/>
        </p:nvSpPr>
        <p:spPr>
          <a:xfrm>
            <a:off x="627303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4" name="object 1224"/>
          <p:cNvSpPr/>
          <p:nvPr/>
        </p:nvSpPr>
        <p:spPr>
          <a:xfrm>
            <a:off x="630504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5" name="object 1225"/>
          <p:cNvSpPr/>
          <p:nvPr/>
        </p:nvSpPr>
        <p:spPr>
          <a:xfrm>
            <a:off x="630199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6" name="object 1226"/>
          <p:cNvSpPr/>
          <p:nvPr/>
        </p:nvSpPr>
        <p:spPr>
          <a:xfrm>
            <a:off x="6333997"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227" name="object 1227"/>
          <p:cNvSpPr/>
          <p:nvPr/>
        </p:nvSpPr>
        <p:spPr>
          <a:xfrm>
            <a:off x="633095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8" name="object 1228"/>
          <p:cNvSpPr/>
          <p:nvPr/>
        </p:nvSpPr>
        <p:spPr>
          <a:xfrm>
            <a:off x="636295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29" name="object 1229"/>
          <p:cNvSpPr/>
          <p:nvPr/>
        </p:nvSpPr>
        <p:spPr>
          <a:xfrm>
            <a:off x="6359906" y="3509730"/>
            <a:ext cx="15240" cy="14604"/>
          </a:xfrm>
          <a:custGeom>
            <a:avLst/>
            <a:gdLst/>
            <a:ahLst/>
            <a:cxnLst/>
            <a:rect l="l" t="t" r="r" b="b"/>
            <a:pathLst>
              <a:path w="15239" h="14605">
                <a:moveTo>
                  <a:pt x="0" y="14477"/>
                </a:moveTo>
                <a:lnTo>
                  <a:pt x="15239" y="0"/>
                </a:lnTo>
              </a:path>
            </a:pathLst>
          </a:custGeom>
          <a:ln w="3175">
            <a:solidFill>
              <a:srgbClr val="000000"/>
            </a:solidFill>
          </a:ln>
        </p:spPr>
        <p:txBody>
          <a:bodyPr wrap="square" lIns="0" tIns="0" rIns="0" bIns="0" rtlCol="0"/>
          <a:lstStyle/>
          <a:p>
            <a:endParaRPr/>
          </a:p>
        </p:txBody>
      </p:sp>
      <p:sp>
        <p:nvSpPr>
          <p:cNvPr id="1230" name="object 1230"/>
          <p:cNvSpPr/>
          <p:nvPr/>
        </p:nvSpPr>
        <p:spPr>
          <a:xfrm>
            <a:off x="6389624" y="3474679"/>
            <a:ext cx="20320" cy="20955"/>
          </a:xfrm>
          <a:custGeom>
            <a:avLst/>
            <a:gdLst/>
            <a:ahLst/>
            <a:cxnLst/>
            <a:rect l="l" t="t" r="r" b="b"/>
            <a:pathLst>
              <a:path w="20320" h="20955">
                <a:moveTo>
                  <a:pt x="0" y="20574"/>
                </a:moveTo>
                <a:lnTo>
                  <a:pt x="14477" y="5333"/>
                </a:lnTo>
                <a:lnTo>
                  <a:pt x="19812" y="0"/>
                </a:lnTo>
              </a:path>
            </a:pathLst>
          </a:custGeom>
          <a:ln w="3175">
            <a:solidFill>
              <a:srgbClr val="000000"/>
            </a:solidFill>
          </a:ln>
        </p:spPr>
        <p:txBody>
          <a:bodyPr wrap="square" lIns="0" tIns="0" rIns="0" bIns="0" rtlCol="0"/>
          <a:lstStyle/>
          <a:p>
            <a:endParaRPr/>
          </a:p>
        </p:txBody>
      </p:sp>
      <p:sp>
        <p:nvSpPr>
          <p:cNvPr id="1231" name="object 1231"/>
          <p:cNvSpPr/>
          <p:nvPr/>
        </p:nvSpPr>
        <p:spPr>
          <a:xfrm>
            <a:off x="6388862" y="3474679"/>
            <a:ext cx="49530" cy="49530"/>
          </a:xfrm>
          <a:custGeom>
            <a:avLst/>
            <a:gdLst/>
            <a:ahLst/>
            <a:cxnLst/>
            <a:rect l="l" t="t" r="r" b="b"/>
            <a:pathLst>
              <a:path w="49529" h="49530">
                <a:moveTo>
                  <a:pt x="0" y="49529"/>
                </a:moveTo>
                <a:lnTo>
                  <a:pt x="49529" y="0"/>
                </a:lnTo>
              </a:path>
            </a:pathLst>
          </a:custGeom>
          <a:ln w="3175">
            <a:solidFill>
              <a:srgbClr val="000000"/>
            </a:solidFill>
          </a:ln>
        </p:spPr>
        <p:txBody>
          <a:bodyPr wrap="square" lIns="0" tIns="0" rIns="0" bIns="0" rtlCol="0"/>
          <a:lstStyle/>
          <a:p>
            <a:endParaRPr/>
          </a:p>
        </p:txBody>
      </p:sp>
      <p:sp>
        <p:nvSpPr>
          <p:cNvPr id="1232" name="object 1232"/>
          <p:cNvSpPr/>
          <p:nvPr/>
        </p:nvSpPr>
        <p:spPr>
          <a:xfrm>
            <a:off x="641781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3" name="object 1233"/>
          <p:cNvSpPr/>
          <p:nvPr/>
        </p:nvSpPr>
        <p:spPr>
          <a:xfrm>
            <a:off x="6449821"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4" name="object 1234"/>
          <p:cNvSpPr/>
          <p:nvPr/>
        </p:nvSpPr>
        <p:spPr>
          <a:xfrm>
            <a:off x="644677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5" name="object 1235"/>
          <p:cNvSpPr/>
          <p:nvPr/>
        </p:nvSpPr>
        <p:spPr>
          <a:xfrm>
            <a:off x="647877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6" name="object 1236"/>
          <p:cNvSpPr/>
          <p:nvPr/>
        </p:nvSpPr>
        <p:spPr>
          <a:xfrm>
            <a:off x="647573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7" name="object 1237"/>
          <p:cNvSpPr/>
          <p:nvPr/>
        </p:nvSpPr>
        <p:spPr>
          <a:xfrm>
            <a:off x="650773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38" name="object 1238"/>
          <p:cNvSpPr/>
          <p:nvPr/>
        </p:nvSpPr>
        <p:spPr>
          <a:xfrm>
            <a:off x="6503924"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39" name="object 1239"/>
          <p:cNvSpPr/>
          <p:nvPr/>
        </p:nvSpPr>
        <p:spPr>
          <a:xfrm>
            <a:off x="6536689"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40" name="object 1240"/>
          <p:cNvSpPr/>
          <p:nvPr/>
        </p:nvSpPr>
        <p:spPr>
          <a:xfrm>
            <a:off x="653364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41" name="object 1241"/>
          <p:cNvSpPr/>
          <p:nvPr/>
        </p:nvSpPr>
        <p:spPr>
          <a:xfrm>
            <a:off x="6565645"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42" name="object 1242"/>
          <p:cNvSpPr/>
          <p:nvPr/>
        </p:nvSpPr>
        <p:spPr>
          <a:xfrm>
            <a:off x="6561836"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43" name="object 1243"/>
          <p:cNvSpPr/>
          <p:nvPr/>
        </p:nvSpPr>
        <p:spPr>
          <a:xfrm>
            <a:off x="6593839"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44" name="object 1244"/>
          <p:cNvSpPr/>
          <p:nvPr/>
        </p:nvSpPr>
        <p:spPr>
          <a:xfrm>
            <a:off x="659079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45" name="object 1245"/>
          <p:cNvSpPr/>
          <p:nvPr/>
        </p:nvSpPr>
        <p:spPr>
          <a:xfrm>
            <a:off x="6622795"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46" name="object 1246"/>
          <p:cNvSpPr/>
          <p:nvPr/>
        </p:nvSpPr>
        <p:spPr>
          <a:xfrm>
            <a:off x="6619747" y="3506683"/>
            <a:ext cx="18415" cy="17780"/>
          </a:xfrm>
          <a:custGeom>
            <a:avLst/>
            <a:gdLst/>
            <a:ahLst/>
            <a:cxnLst/>
            <a:rect l="l" t="t" r="r" b="b"/>
            <a:pathLst>
              <a:path w="18414" h="17780">
                <a:moveTo>
                  <a:pt x="0" y="17525"/>
                </a:moveTo>
                <a:lnTo>
                  <a:pt x="18288" y="0"/>
                </a:lnTo>
              </a:path>
            </a:pathLst>
          </a:custGeom>
          <a:ln w="3175">
            <a:solidFill>
              <a:srgbClr val="000000"/>
            </a:solidFill>
          </a:ln>
        </p:spPr>
        <p:txBody>
          <a:bodyPr wrap="square" lIns="0" tIns="0" rIns="0" bIns="0" rtlCol="0"/>
          <a:lstStyle/>
          <a:p>
            <a:endParaRPr/>
          </a:p>
        </p:txBody>
      </p:sp>
      <p:sp>
        <p:nvSpPr>
          <p:cNvPr id="1247" name="object 1247"/>
          <p:cNvSpPr/>
          <p:nvPr/>
        </p:nvSpPr>
        <p:spPr>
          <a:xfrm>
            <a:off x="6651751"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48" name="object 1248"/>
          <p:cNvSpPr/>
          <p:nvPr/>
        </p:nvSpPr>
        <p:spPr>
          <a:xfrm>
            <a:off x="664870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49" name="object 1249"/>
          <p:cNvSpPr/>
          <p:nvPr/>
        </p:nvSpPr>
        <p:spPr>
          <a:xfrm>
            <a:off x="6680707"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0" name="object 1250"/>
          <p:cNvSpPr/>
          <p:nvPr/>
        </p:nvSpPr>
        <p:spPr>
          <a:xfrm>
            <a:off x="6677659" y="3506683"/>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251" name="object 1251"/>
          <p:cNvSpPr/>
          <p:nvPr/>
        </p:nvSpPr>
        <p:spPr>
          <a:xfrm>
            <a:off x="670966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2" name="object 1252"/>
          <p:cNvSpPr/>
          <p:nvPr/>
        </p:nvSpPr>
        <p:spPr>
          <a:xfrm>
            <a:off x="6706615" y="3507445"/>
            <a:ext cx="17145" cy="17145"/>
          </a:xfrm>
          <a:custGeom>
            <a:avLst/>
            <a:gdLst/>
            <a:ahLst/>
            <a:cxnLst/>
            <a:rect l="l" t="t" r="r" b="b"/>
            <a:pathLst>
              <a:path w="17145" h="17144">
                <a:moveTo>
                  <a:pt x="0" y="16764"/>
                </a:moveTo>
                <a:lnTo>
                  <a:pt x="16763" y="0"/>
                </a:lnTo>
              </a:path>
            </a:pathLst>
          </a:custGeom>
          <a:ln w="3175">
            <a:solidFill>
              <a:srgbClr val="000000"/>
            </a:solidFill>
          </a:ln>
        </p:spPr>
        <p:txBody>
          <a:bodyPr wrap="square" lIns="0" tIns="0" rIns="0" bIns="0" rtlCol="0"/>
          <a:lstStyle/>
          <a:p>
            <a:endParaRPr/>
          </a:p>
        </p:txBody>
      </p:sp>
      <p:sp>
        <p:nvSpPr>
          <p:cNvPr id="1253" name="object 1253"/>
          <p:cNvSpPr/>
          <p:nvPr/>
        </p:nvSpPr>
        <p:spPr>
          <a:xfrm>
            <a:off x="6737857" y="3474679"/>
            <a:ext cx="18415" cy="18415"/>
          </a:xfrm>
          <a:custGeom>
            <a:avLst/>
            <a:gdLst/>
            <a:ahLst/>
            <a:cxnLst/>
            <a:rect l="l" t="t" r="r" b="b"/>
            <a:pathLst>
              <a:path w="18414" h="18414">
                <a:moveTo>
                  <a:pt x="0" y="18287"/>
                </a:moveTo>
                <a:lnTo>
                  <a:pt x="16763" y="1524"/>
                </a:lnTo>
                <a:lnTo>
                  <a:pt x="18287" y="0"/>
                </a:lnTo>
              </a:path>
            </a:pathLst>
          </a:custGeom>
          <a:ln w="3175">
            <a:solidFill>
              <a:srgbClr val="000000"/>
            </a:solidFill>
          </a:ln>
        </p:spPr>
        <p:txBody>
          <a:bodyPr wrap="square" lIns="0" tIns="0" rIns="0" bIns="0" rtlCol="0"/>
          <a:lstStyle/>
          <a:p>
            <a:endParaRPr/>
          </a:p>
        </p:txBody>
      </p:sp>
      <p:sp>
        <p:nvSpPr>
          <p:cNvPr id="1254" name="object 1254"/>
          <p:cNvSpPr/>
          <p:nvPr/>
        </p:nvSpPr>
        <p:spPr>
          <a:xfrm>
            <a:off x="6735571" y="3474679"/>
            <a:ext cx="49530" cy="49530"/>
          </a:xfrm>
          <a:custGeom>
            <a:avLst/>
            <a:gdLst/>
            <a:ahLst/>
            <a:cxnLst/>
            <a:rect l="l" t="t" r="r" b="b"/>
            <a:pathLst>
              <a:path w="49529" h="49530">
                <a:moveTo>
                  <a:pt x="0" y="49529"/>
                </a:moveTo>
                <a:lnTo>
                  <a:pt x="49530" y="0"/>
                </a:lnTo>
              </a:path>
            </a:pathLst>
          </a:custGeom>
          <a:ln w="3175">
            <a:solidFill>
              <a:srgbClr val="000000"/>
            </a:solidFill>
          </a:ln>
        </p:spPr>
        <p:txBody>
          <a:bodyPr wrap="square" lIns="0" tIns="0" rIns="0" bIns="0" rtlCol="0"/>
          <a:lstStyle/>
          <a:p>
            <a:endParaRPr/>
          </a:p>
        </p:txBody>
      </p:sp>
      <p:sp>
        <p:nvSpPr>
          <p:cNvPr id="1255" name="object 1255"/>
          <p:cNvSpPr/>
          <p:nvPr/>
        </p:nvSpPr>
        <p:spPr>
          <a:xfrm>
            <a:off x="676452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6" name="object 1256"/>
          <p:cNvSpPr/>
          <p:nvPr/>
        </p:nvSpPr>
        <p:spPr>
          <a:xfrm>
            <a:off x="679653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7" name="object 1257"/>
          <p:cNvSpPr/>
          <p:nvPr/>
        </p:nvSpPr>
        <p:spPr>
          <a:xfrm>
            <a:off x="679348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8" name="object 1258"/>
          <p:cNvSpPr/>
          <p:nvPr/>
        </p:nvSpPr>
        <p:spPr>
          <a:xfrm>
            <a:off x="682548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59" name="object 1259"/>
          <p:cNvSpPr/>
          <p:nvPr/>
        </p:nvSpPr>
        <p:spPr>
          <a:xfrm>
            <a:off x="6822439"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0" name="object 1260"/>
          <p:cNvSpPr/>
          <p:nvPr/>
        </p:nvSpPr>
        <p:spPr>
          <a:xfrm>
            <a:off x="685444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1" name="object 1261"/>
          <p:cNvSpPr/>
          <p:nvPr/>
        </p:nvSpPr>
        <p:spPr>
          <a:xfrm>
            <a:off x="6851395"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2" name="object 1262"/>
          <p:cNvSpPr/>
          <p:nvPr/>
        </p:nvSpPr>
        <p:spPr>
          <a:xfrm>
            <a:off x="688340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3" name="object 1263"/>
          <p:cNvSpPr/>
          <p:nvPr/>
        </p:nvSpPr>
        <p:spPr>
          <a:xfrm>
            <a:off x="6880351"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4" name="object 1264"/>
          <p:cNvSpPr/>
          <p:nvPr/>
        </p:nvSpPr>
        <p:spPr>
          <a:xfrm>
            <a:off x="6912356"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5" name="object 1265"/>
          <p:cNvSpPr/>
          <p:nvPr/>
        </p:nvSpPr>
        <p:spPr>
          <a:xfrm>
            <a:off x="6909307"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6" name="object 1266"/>
          <p:cNvSpPr/>
          <p:nvPr/>
        </p:nvSpPr>
        <p:spPr>
          <a:xfrm>
            <a:off x="694131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7" name="object 1267"/>
          <p:cNvSpPr/>
          <p:nvPr/>
        </p:nvSpPr>
        <p:spPr>
          <a:xfrm>
            <a:off x="6938263"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8" name="object 1268"/>
          <p:cNvSpPr/>
          <p:nvPr/>
        </p:nvSpPr>
        <p:spPr>
          <a:xfrm>
            <a:off x="6970268"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69" name="object 1269"/>
          <p:cNvSpPr/>
          <p:nvPr/>
        </p:nvSpPr>
        <p:spPr>
          <a:xfrm>
            <a:off x="6966457"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70" name="object 1270"/>
          <p:cNvSpPr/>
          <p:nvPr/>
        </p:nvSpPr>
        <p:spPr>
          <a:xfrm>
            <a:off x="6999224"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71" name="object 1271"/>
          <p:cNvSpPr/>
          <p:nvPr/>
        </p:nvSpPr>
        <p:spPr>
          <a:xfrm>
            <a:off x="6995413" y="3506683"/>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72" name="object 1272"/>
          <p:cNvSpPr/>
          <p:nvPr/>
        </p:nvSpPr>
        <p:spPr>
          <a:xfrm>
            <a:off x="7028180"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73" name="object 1273"/>
          <p:cNvSpPr/>
          <p:nvPr/>
        </p:nvSpPr>
        <p:spPr>
          <a:xfrm>
            <a:off x="702437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74" name="object 1274"/>
          <p:cNvSpPr/>
          <p:nvPr/>
        </p:nvSpPr>
        <p:spPr>
          <a:xfrm>
            <a:off x="7056374"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75" name="object 1275"/>
          <p:cNvSpPr/>
          <p:nvPr/>
        </p:nvSpPr>
        <p:spPr>
          <a:xfrm>
            <a:off x="705332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76" name="object 1276"/>
          <p:cNvSpPr/>
          <p:nvPr/>
        </p:nvSpPr>
        <p:spPr>
          <a:xfrm>
            <a:off x="7085330"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77" name="object 1277"/>
          <p:cNvSpPr/>
          <p:nvPr/>
        </p:nvSpPr>
        <p:spPr>
          <a:xfrm>
            <a:off x="7082282"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78" name="object 1278"/>
          <p:cNvSpPr/>
          <p:nvPr/>
        </p:nvSpPr>
        <p:spPr>
          <a:xfrm>
            <a:off x="7114286" y="3474679"/>
            <a:ext cx="18415" cy="17780"/>
          </a:xfrm>
          <a:custGeom>
            <a:avLst/>
            <a:gdLst/>
            <a:ahLst/>
            <a:cxnLst/>
            <a:rect l="l" t="t" r="r" b="b"/>
            <a:pathLst>
              <a:path w="18414" h="17780">
                <a:moveTo>
                  <a:pt x="0" y="17525"/>
                </a:moveTo>
                <a:lnTo>
                  <a:pt x="18287" y="0"/>
                </a:lnTo>
              </a:path>
            </a:pathLst>
          </a:custGeom>
          <a:ln w="3175">
            <a:solidFill>
              <a:srgbClr val="000000"/>
            </a:solidFill>
          </a:ln>
        </p:spPr>
        <p:txBody>
          <a:bodyPr wrap="square" lIns="0" tIns="0" rIns="0" bIns="0" rtlCol="0"/>
          <a:lstStyle/>
          <a:p>
            <a:endParaRPr/>
          </a:p>
        </p:txBody>
      </p:sp>
      <p:sp>
        <p:nvSpPr>
          <p:cNvPr id="1279" name="object 1279"/>
          <p:cNvSpPr/>
          <p:nvPr/>
        </p:nvSpPr>
        <p:spPr>
          <a:xfrm>
            <a:off x="7111238"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0" name="object 1280"/>
          <p:cNvSpPr/>
          <p:nvPr/>
        </p:nvSpPr>
        <p:spPr>
          <a:xfrm>
            <a:off x="7143242"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1" name="object 1281"/>
          <p:cNvSpPr/>
          <p:nvPr/>
        </p:nvSpPr>
        <p:spPr>
          <a:xfrm>
            <a:off x="7140194"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2" name="object 1282"/>
          <p:cNvSpPr/>
          <p:nvPr/>
        </p:nvSpPr>
        <p:spPr>
          <a:xfrm>
            <a:off x="7172197"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283" name="object 1283"/>
          <p:cNvSpPr/>
          <p:nvPr/>
        </p:nvSpPr>
        <p:spPr>
          <a:xfrm>
            <a:off x="7169150"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4" name="object 1284"/>
          <p:cNvSpPr/>
          <p:nvPr/>
        </p:nvSpPr>
        <p:spPr>
          <a:xfrm>
            <a:off x="7201153" y="3474679"/>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5" name="object 1285"/>
          <p:cNvSpPr/>
          <p:nvPr/>
        </p:nvSpPr>
        <p:spPr>
          <a:xfrm>
            <a:off x="7198106" y="3506683"/>
            <a:ext cx="17780" cy="17780"/>
          </a:xfrm>
          <a:custGeom>
            <a:avLst/>
            <a:gdLst/>
            <a:ahLst/>
            <a:cxnLst/>
            <a:rect l="l" t="t" r="r" b="b"/>
            <a:pathLst>
              <a:path w="17779" h="17780">
                <a:moveTo>
                  <a:pt x="0" y="17525"/>
                </a:moveTo>
                <a:lnTo>
                  <a:pt x="17525" y="0"/>
                </a:lnTo>
              </a:path>
            </a:pathLst>
          </a:custGeom>
          <a:ln w="3175">
            <a:solidFill>
              <a:srgbClr val="000000"/>
            </a:solidFill>
          </a:ln>
        </p:spPr>
        <p:txBody>
          <a:bodyPr wrap="square" lIns="0" tIns="0" rIns="0" bIns="0" rtlCol="0"/>
          <a:lstStyle/>
          <a:p>
            <a:endParaRPr/>
          </a:p>
        </p:txBody>
      </p:sp>
      <p:sp>
        <p:nvSpPr>
          <p:cNvPr id="1286" name="object 1286"/>
          <p:cNvSpPr/>
          <p:nvPr/>
        </p:nvSpPr>
        <p:spPr>
          <a:xfrm>
            <a:off x="7230109" y="3474679"/>
            <a:ext cx="17780" cy="17780"/>
          </a:xfrm>
          <a:custGeom>
            <a:avLst/>
            <a:gdLst/>
            <a:ahLst/>
            <a:cxnLst/>
            <a:rect l="l" t="t" r="r" b="b"/>
            <a:pathLst>
              <a:path w="17779" h="17780">
                <a:moveTo>
                  <a:pt x="0" y="17525"/>
                </a:moveTo>
                <a:lnTo>
                  <a:pt x="17526" y="0"/>
                </a:lnTo>
              </a:path>
            </a:pathLst>
          </a:custGeom>
          <a:ln w="3175">
            <a:solidFill>
              <a:srgbClr val="000000"/>
            </a:solidFill>
          </a:ln>
        </p:spPr>
        <p:txBody>
          <a:bodyPr wrap="square" lIns="0" tIns="0" rIns="0" bIns="0" rtlCol="0"/>
          <a:lstStyle/>
          <a:p>
            <a:endParaRPr/>
          </a:p>
        </p:txBody>
      </p:sp>
      <p:sp>
        <p:nvSpPr>
          <p:cNvPr id="1287" name="object 1287"/>
          <p:cNvSpPr/>
          <p:nvPr/>
        </p:nvSpPr>
        <p:spPr>
          <a:xfrm>
            <a:off x="7227062" y="3509730"/>
            <a:ext cx="15240" cy="14604"/>
          </a:xfrm>
          <a:custGeom>
            <a:avLst/>
            <a:gdLst/>
            <a:ahLst/>
            <a:cxnLst/>
            <a:rect l="l" t="t" r="r" b="b"/>
            <a:pathLst>
              <a:path w="15239" h="14605">
                <a:moveTo>
                  <a:pt x="0" y="14477"/>
                </a:moveTo>
                <a:lnTo>
                  <a:pt x="15239" y="0"/>
                </a:lnTo>
              </a:path>
            </a:pathLst>
          </a:custGeom>
          <a:ln w="3175">
            <a:solidFill>
              <a:srgbClr val="000000"/>
            </a:solidFill>
          </a:ln>
        </p:spPr>
        <p:txBody>
          <a:bodyPr wrap="square" lIns="0" tIns="0" rIns="0" bIns="0" rtlCol="0"/>
          <a:lstStyle/>
          <a:p>
            <a:endParaRPr/>
          </a:p>
        </p:txBody>
      </p:sp>
      <p:sp>
        <p:nvSpPr>
          <p:cNvPr id="1288" name="object 1288"/>
          <p:cNvSpPr/>
          <p:nvPr/>
        </p:nvSpPr>
        <p:spPr>
          <a:xfrm>
            <a:off x="7256780" y="3480012"/>
            <a:ext cx="14604" cy="15240"/>
          </a:xfrm>
          <a:custGeom>
            <a:avLst/>
            <a:gdLst/>
            <a:ahLst/>
            <a:cxnLst/>
            <a:rect l="l" t="t" r="r" b="b"/>
            <a:pathLst>
              <a:path w="14604" h="15239">
                <a:moveTo>
                  <a:pt x="0" y="15240"/>
                </a:moveTo>
                <a:lnTo>
                  <a:pt x="14477" y="0"/>
                </a:lnTo>
              </a:path>
            </a:pathLst>
          </a:custGeom>
          <a:ln w="3175">
            <a:solidFill>
              <a:srgbClr val="000000"/>
            </a:solidFill>
          </a:ln>
        </p:spPr>
        <p:txBody>
          <a:bodyPr wrap="square" lIns="0" tIns="0" rIns="0" bIns="0" rtlCol="0"/>
          <a:lstStyle/>
          <a:p>
            <a:endParaRPr/>
          </a:p>
        </p:txBody>
      </p:sp>
      <p:sp>
        <p:nvSpPr>
          <p:cNvPr id="1289" name="object 1289"/>
          <p:cNvSpPr/>
          <p:nvPr/>
        </p:nvSpPr>
        <p:spPr>
          <a:xfrm>
            <a:off x="7256018" y="3508968"/>
            <a:ext cx="15240" cy="15240"/>
          </a:xfrm>
          <a:custGeom>
            <a:avLst/>
            <a:gdLst/>
            <a:ahLst/>
            <a:cxnLst/>
            <a:rect l="l" t="t" r="r" b="b"/>
            <a:pathLst>
              <a:path w="15239" h="15239">
                <a:moveTo>
                  <a:pt x="0" y="15240"/>
                </a:moveTo>
                <a:lnTo>
                  <a:pt x="15239" y="0"/>
                </a:lnTo>
              </a:path>
            </a:pathLst>
          </a:custGeom>
          <a:ln w="3175">
            <a:solidFill>
              <a:srgbClr val="000000"/>
            </a:solidFill>
          </a:ln>
        </p:spPr>
        <p:txBody>
          <a:bodyPr wrap="square" lIns="0" tIns="0" rIns="0" bIns="0" rtlCol="0"/>
          <a:lstStyle/>
          <a:p>
            <a:endParaRPr/>
          </a:p>
        </p:txBody>
      </p:sp>
      <p:sp>
        <p:nvSpPr>
          <p:cNvPr id="1290" name="object 1290"/>
          <p:cNvSpPr/>
          <p:nvPr/>
        </p:nvSpPr>
        <p:spPr>
          <a:xfrm>
            <a:off x="3203702" y="7478989"/>
            <a:ext cx="643255" cy="0"/>
          </a:xfrm>
          <a:custGeom>
            <a:avLst/>
            <a:gdLst/>
            <a:ahLst/>
            <a:cxnLst/>
            <a:rect l="l" t="t" r="r" b="b"/>
            <a:pathLst>
              <a:path w="643255">
                <a:moveTo>
                  <a:pt x="0" y="0"/>
                </a:moveTo>
                <a:lnTo>
                  <a:pt x="643127" y="0"/>
                </a:lnTo>
              </a:path>
            </a:pathLst>
          </a:custGeom>
          <a:ln w="3175">
            <a:solidFill>
              <a:srgbClr val="000000"/>
            </a:solidFill>
          </a:ln>
        </p:spPr>
        <p:txBody>
          <a:bodyPr wrap="square" lIns="0" tIns="0" rIns="0" bIns="0" rtlCol="0"/>
          <a:lstStyle/>
          <a:p>
            <a:endParaRPr/>
          </a:p>
        </p:txBody>
      </p:sp>
      <p:sp>
        <p:nvSpPr>
          <p:cNvPr id="1291" name="object 1291"/>
          <p:cNvSpPr/>
          <p:nvPr/>
        </p:nvSpPr>
        <p:spPr>
          <a:xfrm>
            <a:off x="3572509" y="7946856"/>
            <a:ext cx="38100" cy="6985"/>
          </a:xfrm>
          <a:custGeom>
            <a:avLst/>
            <a:gdLst/>
            <a:ahLst/>
            <a:cxnLst/>
            <a:rect l="l" t="t" r="r" b="b"/>
            <a:pathLst>
              <a:path w="38100" h="6984">
                <a:moveTo>
                  <a:pt x="38100" y="0"/>
                </a:moveTo>
                <a:lnTo>
                  <a:pt x="0" y="0"/>
                </a:lnTo>
                <a:lnTo>
                  <a:pt x="0" y="6857"/>
                </a:lnTo>
                <a:lnTo>
                  <a:pt x="38100" y="0"/>
                </a:lnTo>
                <a:close/>
              </a:path>
            </a:pathLst>
          </a:custGeom>
          <a:solidFill>
            <a:srgbClr val="000000"/>
          </a:solidFill>
        </p:spPr>
        <p:txBody>
          <a:bodyPr wrap="square" lIns="0" tIns="0" rIns="0" bIns="0" rtlCol="0"/>
          <a:lstStyle/>
          <a:p>
            <a:endParaRPr/>
          </a:p>
        </p:txBody>
      </p:sp>
      <p:sp>
        <p:nvSpPr>
          <p:cNvPr id="1292" name="object 1292"/>
          <p:cNvSpPr/>
          <p:nvPr/>
        </p:nvSpPr>
        <p:spPr>
          <a:xfrm>
            <a:off x="3572509" y="7946856"/>
            <a:ext cx="38100" cy="6985"/>
          </a:xfrm>
          <a:custGeom>
            <a:avLst/>
            <a:gdLst/>
            <a:ahLst/>
            <a:cxnLst/>
            <a:rect l="l" t="t" r="r" b="b"/>
            <a:pathLst>
              <a:path w="38100" h="6984">
                <a:moveTo>
                  <a:pt x="38100" y="0"/>
                </a:moveTo>
                <a:lnTo>
                  <a:pt x="0" y="6857"/>
                </a:lnTo>
                <a:lnTo>
                  <a:pt x="38100" y="6857"/>
                </a:lnTo>
                <a:lnTo>
                  <a:pt x="38100" y="0"/>
                </a:lnTo>
                <a:close/>
              </a:path>
            </a:pathLst>
          </a:custGeom>
          <a:solidFill>
            <a:srgbClr val="000000"/>
          </a:solidFill>
        </p:spPr>
        <p:txBody>
          <a:bodyPr wrap="square" lIns="0" tIns="0" rIns="0" bIns="0" rtlCol="0"/>
          <a:lstStyle/>
          <a:p>
            <a:endParaRPr/>
          </a:p>
        </p:txBody>
      </p:sp>
      <p:sp>
        <p:nvSpPr>
          <p:cNvPr id="1293" name="object 1293"/>
          <p:cNvSpPr/>
          <p:nvPr/>
        </p:nvSpPr>
        <p:spPr>
          <a:xfrm>
            <a:off x="3572509" y="7946856"/>
            <a:ext cx="38100" cy="6985"/>
          </a:xfrm>
          <a:custGeom>
            <a:avLst/>
            <a:gdLst/>
            <a:ahLst/>
            <a:cxnLst/>
            <a:rect l="l" t="t" r="r" b="b"/>
            <a:pathLst>
              <a:path w="38100" h="6984">
                <a:moveTo>
                  <a:pt x="0" y="0"/>
                </a:moveTo>
                <a:lnTo>
                  <a:pt x="0" y="6857"/>
                </a:lnTo>
                <a:lnTo>
                  <a:pt x="38100" y="6857"/>
                </a:lnTo>
                <a:lnTo>
                  <a:pt x="38100" y="0"/>
                </a:lnTo>
                <a:lnTo>
                  <a:pt x="0" y="0"/>
                </a:lnTo>
              </a:path>
            </a:pathLst>
          </a:custGeom>
          <a:ln w="3175">
            <a:solidFill>
              <a:srgbClr val="000000"/>
            </a:solidFill>
          </a:ln>
        </p:spPr>
        <p:txBody>
          <a:bodyPr wrap="square" lIns="0" tIns="0" rIns="0" bIns="0" rtlCol="0"/>
          <a:lstStyle/>
          <a:p>
            <a:endParaRPr/>
          </a:p>
        </p:txBody>
      </p:sp>
      <p:sp>
        <p:nvSpPr>
          <p:cNvPr id="1294" name="object 1294"/>
          <p:cNvSpPr/>
          <p:nvPr/>
        </p:nvSpPr>
        <p:spPr>
          <a:xfrm>
            <a:off x="3631184" y="7946856"/>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295" name="object 1295"/>
          <p:cNvSpPr/>
          <p:nvPr/>
        </p:nvSpPr>
        <p:spPr>
          <a:xfrm>
            <a:off x="3631184" y="7946856"/>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296" name="object 1296"/>
          <p:cNvSpPr/>
          <p:nvPr/>
        </p:nvSpPr>
        <p:spPr>
          <a:xfrm>
            <a:off x="3631184" y="7946856"/>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297" name="object 1297"/>
          <p:cNvSpPr/>
          <p:nvPr/>
        </p:nvSpPr>
        <p:spPr>
          <a:xfrm>
            <a:off x="3692143"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298" name="object 1298"/>
          <p:cNvSpPr/>
          <p:nvPr/>
        </p:nvSpPr>
        <p:spPr>
          <a:xfrm>
            <a:off x="3692143"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299" name="object 1299"/>
          <p:cNvSpPr/>
          <p:nvPr/>
        </p:nvSpPr>
        <p:spPr>
          <a:xfrm>
            <a:off x="3692143"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00" name="object 1300"/>
          <p:cNvSpPr/>
          <p:nvPr/>
        </p:nvSpPr>
        <p:spPr>
          <a:xfrm>
            <a:off x="3753865"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01" name="object 1301"/>
          <p:cNvSpPr/>
          <p:nvPr/>
        </p:nvSpPr>
        <p:spPr>
          <a:xfrm>
            <a:off x="3753865"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02" name="object 1302"/>
          <p:cNvSpPr/>
          <p:nvPr/>
        </p:nvSpPr>
        <p:spPr>
          <a:xfrm>
            <a:off x="3753865"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03" name="object 1303"/>
          <p:cNvSpPr/>
          <p:nvPr/>
        </p:nvSpPr>
        <p:spPr>
          <a:xfrm>
            <a:off x="3814825"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04" name="object 1304"/>
          <p:cNvSpPr/>
          <p:nvPr/>
        </p:nvSpPr>
        <p:spPr>
          <a:xfrm>
            <a:off x="3814825"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05" name="object 1305"/>
          <p:cNvSpPr/>
          <p:nvPr/>
        </p:nvSpPr>
        <p:spPr>
          <a:xfrm>
            <a:off x="3814825"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06" name="object 1306"/>
          <p:cNvSpPr/>
          <p:nvPr/>
        </p:nvSpPr>
        <p:spPr>
          <a:xfrm>
            <a:off x="3875786"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07" name="object 1307"/>
          <p:cNvSpPr/>
          <p:nvPr/>
        </p:nvSpPr>
        <p:spPr>
          <a:xfrm>
            <a:off x="3875786"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08" name="object 1308"/>
          <p:cNvSpPr/>
          <p:nvPr/>
        </p:nvSpPr>
        <p:spPr>
          <a:xfrm>
            <a:off x="3875786"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09" name="object 1309"/>
          <p:cNvSpPr/>
          <p:nvPr/>
        </p:nvSpPr>
        <p:spPr>
          <a:xfrm>
            <a:off x="3936746" y="7946856"/>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310" name="object 1310"/>
          <p:cNvSpPr/>
          <p:nvPr/>
        </p:nvSpPr>
        <p:spPr>
          <a:xfrm>
            <a:off x="3936746" y="7946856"/>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311" name="object 1311"/>
          <p:cNvSpPr/>
          <p:nvPr/>
        </p:nvSpPr>
        <p:spPr>
          <a:xfrm>
            <a:off x="3936746" y="7946856"/>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312" name="object 1312"/>
          <p:cNvSpPr/>
          <p:nvPr/>
        </p:nvSpPr>
        <p:spPr>
          <a:xfrm>
            <a:off x="3998468"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13" name="object 1313"/>
          <p:cNvSpPr/>
          <p:nvPr/>
        </p:nvSpPr>
        <p:spPr>
          <a:xfrm>
            <a:off x="3998468"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14" name="object 1314"/>
          <p:cNvSpPr/>
          <p:nvPr/>
        </p:nvSpPr>
        <p:spPr>
          <a:xfrm>
            <a:off x="3998468"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15" name="object 1315"/>
          <p:cNvSpPr/>
          <p:nvPr/>
        </p:nvSpPr>
        <p:spPr>
          <a:xfrm>
            <a:off x="4059427"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16" name="object 1316"/>
          <p:cNvSpPr/>
          <p:nvPr/>
        </p:nvSpPr>
        <p:spPr>
          <a:xfrm>
            <a:off x="4059427"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17" name="object 1317"/>
          <p:cNvSpPr/>
          <p:nvPr/>
        </p:nvSpPr>
        <p:spPr>
          <a:xfrm>
            <a:off x="4059427"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18" name="object 1318"/>
          <p:cNvSpPr/>
          <p:nvPr/>
        </p:nvSpPr>
        <p:spPr>
          <a:xfrm>
            <a:off x="4120387"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19" name="object 1319"/>
          <p:cNvSpPr/>
          <p:nvPr/>
        </p:nvSpPr>
        <p:spPr>
          <a:xfrm>
            <a:off x="4120387"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20" name="object 1320"/>
          <p:cNvSpPr/>
          <p:nvPr/>
        </p:nvSpPr>
        <p:spPr>
          <a:xfrm>
            <a:off x="4120387"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21" name="object 1321"/>
          <p:cNvSpPr/>
          <p:nvPr/>
        </p:nvSpPr>
        <p:spPr>
          <a:xfrm>
            <a:off x="4182109"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22" name="object 1322"/>
          <p:cNvSpPr/>
          <p:nvPr/>
        </p:nvSpPr>
        <p:spPr>
          <a:xfrm>
            <a:off x="4182109"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23" name="object 1323"/>
          <p:cNvSpPr/>
          <p:nvPr/>
        </p:nvSpPr>
        <p:spPr>
          <a:xfrm>
            <a:off x="4182109"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24" name="object 1324"/>
          <p:cNvSpPr/>
          <p:nvPr/>
        </p:nvSpPr>
        <p:spPr>
          <a:xfrm>
            <a:off x="4243069"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25" name="object 1325"/>
          <p:cNvSpPr/>
          <p:nvPr/>
        </p:nvSpPr>
        <p:spPr>
          <a:xfrm>
            <a:off x="4243069"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26" name="object 1326"/>
          <p:cNvSpPr/>
          <p:nvPr/>
        </p:nvSpPr>
        <p:spPr>
          <a:xfrm>
            <a:off x="4243069"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27" name="object 1327"/>
          <p:cNvSpPr/>
          <p:nvPr/>
        </p:nvSpPr>
        <p:spPr>
          <a:xfrm>
            <a:off x="4304030"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28" name="object 1328"/>
          <p:cNvSpPr/>
          <p:nvPr/>
        </p:nvSpPr>
        <p:spPr>
          <a:xfrm>
            <a:off x="4304030"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29" name="object 1329"/>
          <p:cNvSpPr/>
          <p:nvPr/>
        </p:nvSpPr>
        <p:spPr>
          <a:xfrm>
            <a:off x="4304030"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30" name="object 1330"/>
          <p:cNvSpPr/>
          <p:nvPr/>
        </p:nvSpPr>
        <p:spPr>
          <a:xfrm>
            <a:off x="4365751"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31" name="object 1331"/>
          <p:cNvSpPr/>
          <p:nvPr/>
        </p:nvSpPr>
        <p:spPr>
          <a:xfrm>
            <a:off x="4365751"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32" name="object 1332"/>
          <p:cNvSpPr/>
          <p:nvPr/>
        </p:nvSpPr>
        <p:spPr>
          <a:xfrm>
            <a:off x="4364989"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33" name="object 1333"/>
          <p:cNvSpPr/>
          <p:nvPr/>
        </p:nvSpPr>
        <p:spPr>
          <a:xfrm>
            <a:off x="4426712" y="7946856"/>
            <a:ext cx="40640" cy="6985"/>
          </a:xfrm>
          <a:custGeom>
            <a:avLst/>
            <a:gdLst/>
            <a:ahLst/>
            <a:cxnLst/>
            <a:rect l="l" t="t" r="r" b="b"/>
            <a:pathLst>
              <a:path w="40639" h="6984">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1334" name="object 1334"/>
          <p:cNvSpPr/>
          <p:nvPr/>
        </p:nvSpPr>
        <p:spPr>
          <a:xfrm>
            <a:off x="4426712" y="7946856"/>
            <a:ext cx="40640" cy="6985"/>
          </a:xfrm>
          <a:custGeom>
            <a:avLst/>
            <a:gdLst/>
            <a:ahLst/>
            <a:cxnLst/>
            <a:rect l="l" t="t" r="r" b="b"/>
            <a:pathLst>
              <a:path w="40639" h="6984">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1335" name="object 1335"/>
          <p:cNvSpPr/>
          <p:nvPr/>
        </p:nvSpPr>
        <p:spPr>
          <a:xfrm>
            <a:off x="4426712" y="7946856"/>
            <a:ext cx="40640" cy="6985"/>
          </a:xfrm>
          <a:custGeom>
            <a:avLst/>
            <a:gdLst/>
            <a:ahLst/>
            <a:cxnLst/>
            <a:rect l="l" t="t" r="r" b="b"/>
            <a:pathLst>
              <a:path w="40639" h="6984">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1336" name="object 1336"/>
          <p:cNvSpPr/>
          <p:nvPr/>
        </p:nvSpPr>
        <p:spPr>
          <a:xfrm>
            <a:off x="4487671"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37" name="object 1337"/>
          <p:cNvSpPr/>
          <p:nvPr/>
        </p:nvSpPr>
        <p:spPr>
          <a:xfrm>
            <a:off x="4487671"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38" name="object 1338"/>
          <p:cNvSpPr/>
          <p:nvPr/>
        </p:nvSpPr>
        <p:spPr>
          <a:xfrm>
            <a:off x="4487671"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39" name="object 1339"/>
          <p:cNvSpPr/>
          <p:nvPr/>
        </p:nvSpPr>
        <p:spPr>
          <a:xfrm>
            <a:off x="4548632"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40" name="object 1340"/>
          <p:cNvSpPr/>
          <p:nvPr/>
        </p:nvSpPr>
        <p:spPr>
          <a:xfrm>
            <a:off x="4548632"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41" name="object 1341"/>
          <p:cNvSpPr/>
          <p:nvPr/>
        </p:nvSpPr>
        <p:spPr>
          <a:xfrm>
            <a:off x="4548632"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42" name="object 1342"/>
          <p:cNvSpPr/>
          <p:nvPr/>
        </p:nvSpPr>
        <p:spPr>
          <a:xfrm>
            <a:off x="4610353"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43" name="object 1343"/>
          <p:cNvSpPr/>
          <p:nvPr/>
        </p:nvSpPr>
        <p:spPr>
          <a:xfrm>
            <a:off x="4610353"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44" name="object 1344"/>
          <p:cNvSpPr/>
          <p:nvPr/>
        </p:nvSpPr>
        <p:spPr>
          <a:xfrm>
            <a:off x="4610353"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45" name="object 1345"/>
          <p:cNvSpPr/>
          <p:nvPr/>
        </p:nvSpPr>
        <p:spPr>
          <a:xfrm>
            <a:off x="4671313"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46" name="object 1346"/>
          <p:cNvSpPr/>
          <p:nvPr/>
        </p:nvSpPr>
        <p:spPr>
          <a:xfrm>
            <a:off x="4671313"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47" name="object 1347"/>
          <p:cNvSpPr/>
          <p:nvPr/>
        </p:nvSpPr>
        <p:spPr>
          <a:xfrm>
            <a:off x="4671313"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48" name="object 1348"/>
          <p:cNvSpPr/>
          <p:nvPr/>
        </p:nvSpPr>
        <p:spPr>
          <a:xfrm>
            <a:off x="4732274" y="7946856"/>
            <a:ext cx="41275" cy="6985"/>
          </a:xfrm>
          <a:custGeom>
            <a:avLst/>
            <a:gdLst/>
            <a:ahLst/>
            <a:cxnLst/>
            <a:rect l="l" t="t" r="r" b="b"/>
            <a:pathLst>
              <a:path w="41275" h="6984">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349" name="object 1349"/>
          <p:cNvSpPr/>
          <p:nvPr/>
        </p:nvSpPr>
        <p:spPr>
          <a:xfrm>
            <a:off x="4732274" y="7946856"/>
            <a:ext cx="41275" cy="6985"/>
          </a:xfrm>
          <a:custGeom>
            <a:avLst/>
            <a:gdLst/>
            <a:ahLst/>
            <a:cxnLst/>
            <a:rect l="l" t="t" r="r" b="b"/>
            <a:pathLst>
              <a:path w="41275" h="6984">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350" name="object 1350"/>
          <p:cNvSpPr/>
          <p:nvPr/>
        </p:nvSpPr>
        <p:spPr>
          <a:xfrm>
            <a:off x="4732274" y="7946856"/>
            <a:ext cx="41275" cy="6985"/>
          </a:xfrm>
          <a:custGeom>
            <a:avLst/>
            <a:gdLst/>
            <a:ahLst/>
            <a:cxnLst/>
            <a:rect l="l" t="t" r="r" b="b"/>
            <a:pathLst>
              <a:path w="41275" h="6984">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351" name="object 1351"/>
          <p:cNvSpPr/>
          <p:nvPr/>
        </p:nvSpPr>
        <p:spPr>
          <a:xfrm>
            <a:off x="4793995"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52" name="object 1352"/>
          <p:cNvSpPr/>
          <p:nvPr/>
        </p:nvSpPr>
        <p:spPr>
          <a:xfrm>
            <a:off x="4793995"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53" name="object 1353"/>
          <p:cNvSpPr/>
          <p:nvPr/>
        </p:nvSpPr>
        <p:spPr>
          <a:xfrm>
            <a:off x="4793995"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54" name="object 1354"/>
          <p:cNvSpPr/>
          <p:nvPr/>
        </p:nvSpPr>
        <p:spPr>
          <a:xfrm>
            <a:off x="4854956" y="7946856"/>
            <a:ext cx="40640" cy="6985"/>
          </a:xfrm>
          <a:custGeom>
            <a:avLst/>
            <a:gdLst/>
            <a:ahLst/>
            <a:cxnLst/>
            <a:rect l="l" t="t" r="r" b="b"/>
            <a:pathLst>
              <a:path w="40639" h="6984">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55" name="object 1355"/>
          <p:cNvSpPr/>
          <p:nvPr/>
        </p:nvSpPr>
        <p:spPr>
          <a:xfrm>
            <a:off x="4854956" y="7946856"/>
            <a:ext cx="40640" cy="6985"/>
          </a:xfrm>
          <a:custGeom>
            <a:avLst/>
            <a:gdLst/>
            <a:ahLst/>
            <a:cxnLst/>
            <a:rect l="l" t="t" r="r" b="b"/>
            <a:pathLst>
              <a:path w="40639" h="6984">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56" name="object 1356"/>
          <p:cNvSpPr/>
          <p:nvPr/>
        </p:nvSpPr>
        <p:spPr>
          <a:xfrm>
            <a:off x="4854956" y="7946856"/>
            <a:ext cx="40640" cy="6985"/>
          </a:xfrm>
          <a:custGeom>
            <a:avLst/>
            <a:gdLst/>
            <a:ahLst/>
            <a:cxnLst/>
            <a:rect l="l" t="t" r="r" b="b"/>
            <a:pathLst>
              <a:path w="40639" h="6984">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57" name="object 1357"/>
          <p:cNvSpPr/>
          <p:nvPr/>
        </p:nvSpPr>
        <p:spPr>
          <a:xfrm>
            <a:off x="4915915"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58" name="object 1358"/>
          <p:cNvSpPr/>
          <p:nvPr/>
        </p:nvSpPr>
        <p:spPr>
          <a:xfrm>
            <a:off x="4915915"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59" name="object 1359"/>
          <p:cNvSpPr/>
          <p:nvPr/>
        </p:nvSpPr>
        <p:spPr>
          <a:xfrm>
            <a:off x="4915915"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60" name="object 1360"/>
          <p:cNvSpPr/>
          <p:nvPr/>
        </p:nvSpPr>
        <p:spPr>
          <a:xfrm>
            <a:off x="4976876" y="7946856"/>
            <a:ext cx="41275" cy="6985"/>
          </a:xfrm>
          <a:custGeom>
            <a:avLst/>
            <a:gdLst/>
            <a:ahLst/>
            <a:cxnLst/>
            <a:rect l="l" t="t" r="r" b="b"/>
            <a:pathLst>
              <a:path w="41275" h="6984">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61" name="object 1361"/>
          <p:cNvSpPr/>
          <p:nvPr/>
        </p:nvSpPr>
        <p:spPr>
          <a:xfrm>
            <a:off x="4976876" y="7946856"/>
            <a:ext cx="41275" cy="6985"/>
          </a:xfrm>
          <a:custGeom>
            <a:avLst/>
            <a:gdLst/>
            <a:ahLst/>
            <a:cxnLst/>
            <a:rect l="l" t="t" r="r" b="b"/>
            <a:pathLst>
              <a:path w="41275" h="6984">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62" name="object 1362"/>
          <p:cNvSpPr/>
          <p:nvPr/>
        </p:nvSpPr>
        <p:spPr>
          <a:xfrm>
            <a:off x="4976876" y="7946856"/>
            <a:ext cx="41275" cy="6985"/>
          </a:xfrm>
          <a:custGeom>
            <a:avLst/>
            <a:gdLst/>
            <a:ahLst/>
            <a:cxnLst/>
            <a:rect l="l" t="t" r="r" b="b"/>
            <a:pathLst>
              <a:path w="41275" h="6984">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63" name="object 1363"/>
          <p:cNvSpPr/>
          <p:nvPr/>
        </p:nvSpPr>
        <p:spPr>
          <a:xfrm>
            <a:off x="5038597" y="7946856"/>
            <a:ext cx="38100" cy="6985"/>
          </a:xfrm>
          <a:custGeom>
            <a:avLst/>
            <a:gdLst/>
            <a:ahLst/>
            <a:cxnLst/>
            <a:rect l="l" t="t" r="r" b="b"/>
            <a:pathLst>
              <a:path w="38100" h="6984">
                <a:moveTo>
                  <a:pt x="38100" y="0"/>
                </a:moveTo>
                <a:lnTo>
                  <a:pt x="0" y="0"/>
                </a:lnTo>
                <a:lnTo>
                  <a:pt x="0" y="6857"/>
                </a:lnTo>
                <a:lnTo>
                  <a:pt x="38100" y="0"/>
                </a:lnTo>
                <a:close/>
              </a:path>
            </a:pathLst>
          </a:custGeom>
          <a:solidFill>
            <a:srgbClr val="000000"/>
          </a:solidFill>
        </p:spPr>
        <p:txBody>
          <a:bodyPr wrap="square" lIns="0" tIns="0" rIns="0" bIns="0" rtlCol="0"/>
          <a:lstStyle/>
          <a:p>
            <a:endParaRPr/>
          </a:p>
        </p:txBody>
      </p:sp>
      <p:sp>
        <p:nvSpPr>
          <p:cNvPr id="1364" name="object 1364"/>
          <p:cNvSpPr/>
          <p:nvPr/>
        </p:nvSpPr>
        <p:spPr>
          <a:xfrm>
            <a:off x="5038597" y="7946856"/>
            <a:ext cx="38100" cy="6985"/>
          </a:xfrm>
          <a:custGeom>
            <a:avLst/>
            <a:gdLst/>
            <a:ahLst/>
            <a:cxnLst/>
            <a:rect l="l" t="t" r="r" b="b"/>
            <a:pathLst>
              <a:path w="38100" h="6984">
                <a:moveTo>
                  <a:pt x="38100" y="0"/>
                </a:moveTo>
                <a:lnTo>
                  <a:pt x="0" y="6857"/>
                </a:lnTo>
                <a:lnTo>
                  <a:pt x="38100" y="6857"/>
                </a:lnTo>
                <a:lnTo>
                  <a:pt x="38100" y="0"/>
                </a:lnTo>
                <a:close/>
              </a:path>
            </a:pathLst>
          </a:custGeom>
          <a:solidFill>
            <a:srgbClr val="000000"/>
          </a:solidFill>
        </p:spPr>
        <p:txBody>
          <a:bodyPr wrap="square" lIns="0" tIns="0" rIns="0" bIns="0" rtlCol="0"/>
          <a:lstStyle/>
          <a:p>
            <a:endParaRPr/>
          </a:p>
        </p:txBody>
      </p:sp>
      <p:sp>
        <p:nvSpPr>
          <p:cNvPr id="1365" name="object 1365"/>
          <p:cNvSpPr/>
          <p:nvPr/>
        </p:nvSpPr>
        <p:spPr>
          <a:xfrm>
            <a:off x="5038597" y="7946856"/>
            <a:ext cx="38100" cy="6985"/>
          </a:xfrm>
          <a:custGeom>
            <a:avLst/>
            <a:gdLst/>
            <a:ahLst/>
            <a:cxnLst/>
            <a:rect l="l" t="t" r="r" b="b"/>
            <a:pathLst>
              <a:path w="38100" h="6984">
                <a:moveTo>
                  <a:pt x="0" y="0"/>
                </a:moveTo>
                <a:lnTo>
                  <a:pt x="0" y="6857"/>
                </a:lnTo>
                <a:lnTo>
                  <a:pt x="38100" y="6857"/>
                </a:lnTo>
                <a:lnTo>
                  <a:pt x="38100" y="0"/>
                </a:lnTo>
                <a:lnTo>
                  <a:pt x="0" y="0"/>
                </a:lnTo>
              </a:path>
            </a:pathLst>
          </a:custGeom>
          <a:ln w="3175">
            <a:solidFill>
              <a:srgbClr val="000000"/>
            </a:solidFill>
          </a:ln>
        </p:spPr>
        <p:txBody>
          <a:bodyPr wrap="square" lIns="0" tIns="0" rIns="0" bIns="0" rtlCol="0"/>
          <a:lstStyle/>
          <a:p>
            <a:endParaRPr/>
          </a:p>
        </p:txBody>
      </p:sp>
      <p:sp>
        <p:nvSpPr>
          <p:cNvPr id="1366" name="object 1366"/>
          <p:cNvSpPr txBox="1"/>
          <p:nvPr/>
        </p:nvSpPr>
        <p:spPr>
          <a:xfrm>
            <a:off x="4161027" y="7541831"/>
            <a:ext cx="508634" cy="240665"/>
          </a:xfrm>
          <a:prstGeom prst="rect">
            <a:avLst/>
          </a:prstGeom>
        </p:spPr>
        <p:txBody>
          <a:bodyPr vert="horz" wrap="square" lIns="0" tIns="13335" rIns="0" bIns="0" rtlCol="0">
            <a:spAutoFit/>
          </a:bodyPr>
          <a:lstStyle/>
          <a:p>
            <a:pPr marL="17145" marR="5080" indent="-5080">
              <a:lnSpc>
                <a:spcPct val="100000"/>
              </a:lnSpc>
              <a:spcBef>
                <a:spcPts val="105"/>
              </a:spcBef>
            </a:pPr>
            <a:r>
              <a:rPr sz="700" dirty="0">
                <a:latin typeface="Arial"/>
                <a:cs typeface="Arial"/>
              </a:rPr>
              <a:t>PUESTA A  TIERRA</a:t>
            </a:r>
            <a:r>
              <a:rPr sz="700" spc="-85" dirty="0">
                <a:latin typeface="Arial"/>
                <a:cs typeface="Arial"/>
              </a:rPr>
              <a:t> </a:t>
            </a:r>
            <a:r>
              <a:rPr sz="700" dirty="0">
                <a:latin typeface="Arial"/>
                <a:cs typeface="Arial"/>
              </a:rPr>
              <a:t>DE</a:t>
            </a:r>
            <a:endParaRPr sz="700">
              <a:latin typeface="Arial"/>
              <a:cs typeface="Arial"/>
            </a:endParaRPr>
          </a:p>
        </p:txBody>
      </p:sp>
      <p:sp>
        <p:nvSpPr>
          <p:cNvPr id="1367" name="object 1367"/>
          <p:cNvSpPr/>
          <p:nvPr/>
        </p:nvSpPr>
        <p:spPr>
          <a:xfrm>
            <a:off x="5076697" y="7946856"/>
            <a:ext cx="0" cy="6985"/>
          </a:xfrm>
          <a:custGeom>
            <a:avLst/>
            <a:gdLst/>
            <a:ahLst/>
            <a:cxnLst/>
            <a:rect l="l" t="t" r="r" b="b"/>
            <a:pathLst>
              <a:path h="6984">
                <a:moveTo>
                  <a:pt x="0" y="0"/>
                </a:moveTo>
                <a:lnTo>
                  <a:pt x="0" y="6857"/>
                </a:lnTo>
              </a:path>
            </a:pathLst>
          </a:custGeom>
          <a:ln w="3175">
            <a:solidFill>
              <a:srgbClr val="000000"/>
            </a:solidFill>
          </a:ln>
        </p:spPr>
        <p:txBody>
          <a:bodyPr wrap="square" lIns="0" tIns="0" rIns="0" bIns="0" rtlCol="0"/>
          <a:lstStyle/>
          <a:p>
            <a:endParaRPr/>
          </a:p>
        </p:txBody>
      </p:sp>
      <p:sp>
        <p:nvSpPr>
          <p:cNvPr id="1368" name="object 1368"/>
          <p:cNvSpPr txBox="1"/>
          <p:nvPr/>
        </p:nvSpPr>
        <p:spPr>
          <a:xfrm>
            <a:off x="4161027" y="7772710"/>
            <a:ext cx="912494" cy="133350"/>
          </a:xfrm>
          <a:prstGeom prst="rect">
            <a:avLst/>
          </a:prstGeom>
        </p:spPr>
        <p:txBody>
          <a:bodyPr vert="horz" wrap="square" lIns="0" tIns="13335" rIns="0" bIns="0" rtlCol="0">
            <a:spAutoFit/>
          </a:bodyPr>
          <a:lstStyle/>
          <a:p>
            <a:pPr marL="12700">
              <a:lnSpc>
                <a:spcPct val="100000"/>
              </a:lnSpc>
              <a:spcBef>
                <a:spcPts val="105"/>
              </a:spcBef>
              <a:tabLst>
                <a:tab pos="869315" algn="l"/>
              </a:tabLst>
            </a:pPr>
            <a:r>
              <a:rPr sz="700" dirty="0">
                <a:latin typeface="Arial"/>
                <a:cs typeface="Arial"/>
              </a:rPr>
              <a:t>PROTECCIÓN   </a:t>
            </a:r>
            <a:r>
              <a:rPr sz="700" spc="35" dirty="0">
                <a:latin typeface="Arial"/>
                <a:cs typeface="Arial"/>
              </a:rPr>
              <a:t> </a:t>
            </a:r>
            <a:r>
              <a:rPr sz="700" u="dbl" dirty="0">
                <a:uFill>
                  <a:solidFill>
                    <a:srgbClr val="000000"/>
                  </a:solidFill>
                </a:uFill>
                <a:latin typeface="Arial"/>
                <a:cs typeface="Arial"/>
              </a:rPr>
              <a:t> 	</a:t>
            </a:r>
            <a:endParaRPr sz="700">
              <a:latin typeface="Arial"/>
              <a:cs typeface="Arial"/>
            </a:endParaRPr>
          </a:p>
        </p:txBody>
      </p:sp>
      <p:sp>
        <p:nvSpPr>
          <p:cNvPr id="1369" name="object 1369"/>
          <p:cNvSpPr/>
          <p:nvPr/>
        </p:nvSpPr>
        <p:spPr>
          <a:xfrm>
            <a:off x="5495797" y="6702511"/>
            <a:ext cx="782955" cy="0"/>
          </a:xfrm>
          <a:custGeom>
            <a:avLst/>
            <a:gdLst/>
            <a:ahLst/>
            <a:cxnLst/>
            <a:rect l="l" t="t" r="r" b="b"/>
            <a:pathLst>
              <a:path w="782954">
                <a:moveTo>
                  <a:pt x="0" y="0"/>
                </a:moveTo>
                <a:lnTo>
                  <a:pt x="782574" y="0"/>
                </a:lnTo>
              </a:path>
            </a:pathLst>
          </a:custGeom>
          <a:ln w="3175">
            <a:solidFill>
              <a:srgbClr val="000000"/>
            </a:solidFill>
          </a:ln>
        </p:spPr>
        <p:txBody>
          <a:bodyPr wrap="square" lIns="0" tIns="0" rIns="0" bIns="0" rtlCol="0"/>
          <a:lstStyle/>
          <a:p>
            <a:endParaRPr/>
          </a:p>
        </p:txBody>
      </p:sp>
      <p:sp>
        <p:nvSpPr>
          <p:cNvPr id="1370" name="object 1370"/>
          <p:cNvSpPr/>
          <p:nvPr/>
        </p:nvSpPr>
        <p:spPr>
          <a:xfrm>
            <a:off x="5495797" y="7140661"/>
            <a:ext cx="782955" cy="0"/>
          </a:xfrm>
          <a:custGeom>
            <a:avLst/>
            <a:gdLst/>
            <a:ahLst/>
            <a:cxnLst/>
            <a:rect l="l" t="t" r="r" b="b"/>
            <a:pathLst>
              <a:path w="782954">
                <a:moveTo>
                  <a:pt x="782574" y="0"/>
                </a:moveTo>
                <a:lnTo>
                  <a:pt x="0" y="0"/>
                </a:lnTo>
              </a:path>
            </a:pathLst>
          </a:custGeom>
          <a:ln w="3175">
            <a:solidFill>
              <a:srgbClr val="000000"/>
            </a:solidFill>
          </a:ln>
        </p:spPr>
        <p:txBody>
          <a:bodyPr wrap="square" lIns="0" tIns="0" rIns="0" bIns="0" rtlCol="0"/>
          <a:lstStyle/>
          <a:p>
            <a:endParaRPr/>
          </a:p>
        </p:txBody>
      </p:sp>
      <p:sp>
        <p:nvSpPr>
          <p:cNvPr id="1371" name="object 1371"/>
          <p:cNvSpPr/>
          <p:nvPr/>
        </p:nvSpPr>
        <p:spPr>
          <a:xfrm>
            <a:off x="4952492" y="6306270"/>
            <a:ext cx="1639570" cy="0"/>
          </a:xfrm>
          <a:custGeom>
            <a:avLst/>
            <a:gdLst/>
            <a:ahLst/>
            <a:cxnLst/>
            <a:rect l="l" t="t" r="r" b="b"/>
            <a:pathLst>
              <a:path w="1639570">
                <a:moveTo>
                  <a:pt x="0" y="0"/>
                </a:moveTo>
                <a:lnTo>
                  <a:pt x="1639062" y="0"/>
                </a:lnTo>
              </a:path>
            </a:pathLst>
          </a:custGeom>
          <a:ln w="3175">
            <a:solidFill>
              <a:srgbClr val="000000"/>
            </a:solidFill>
          </a:ln>
        </p:spPr>
        <p:txBody>
          <a:bodyPr wrap="square" lIns="0" tIns="0" rIns="0" bIns="0" rtlCol="0"/>
          <a:lstStyle/>
          <a:p>
            <a:endParaRPr/>
          </a:p>
        </p:txBody>
      </p:sp>
      <p:sp>
        <p:nvSpPr>
          <p:cNvPr id="1372" name="object 1372"/>
          <p:cNvSpPr/>
          <p:nvPr/>
        </p:nvSpPr>
        <p:spPr>
          <a:xfrm>
            <a:off x="4109719" y="6112723"/>
            <a:ext cx="2482215" cy="0"/>
          </a:xfrm>
          <a:custGeom>
            <a:avLst/>
            <a:gdLst/>
            <a:ahLst/>
            <a:cxnLst/>
            <a:rect l="l" t="t" r="r" b="b"/>
            <a:pathLst>
              <a:path w="2482215">
                <a:moveTo>
                  <a:pt x="0" y="0"/>
                </a:moveTo>
                <a:lnTo>
                  <a:pt x="2481834" y="0"/>
                </a:lnTo>
              </a:path>
            </a:pathLst>
          </a:custGeom>
          <a:ln w="3175">
            <a:solidFill>
              <a:srgbClr val="000000"/>
            </a:solidFill>
          </a:ln>
        </p:spPr>
        <p:txBody>
          <a:bodyPr wrap="square" lIns="0" tIns="0" rIns="0" bIns="0" rtlCol="0"/>
          <a:lstStyle/>
          <a:p>
            <a:endParaRPr/>
          </a:p>
        </p:txBody>
      </p:sp>
      <p:sp>
        <p:nvSpPr>
          <p:cNvPr id="1373" name="object 1373"/>
          <p:cNvSpPr/>
          <p:nvPr/>
        </p:nvSpPr>
        <p:spPr>
          <a:xfrm>
            <a:off x="4109719" y="5919937"/>
            <a:ext cx="2482215" cy="0"/>
          </a:xfrm>
          <a:custGeom>
            <a:avLst/>
            <a:gdLst/>
            <a:ahLst/>
            <a:cxnLst/>
            <a:rect l="l" t="t" r="r" b="b"/>
            <a:pathLst>
              <a:path w="2482215">
                <a:moveTo>
                  <a:pt x="0" y="0"/>
                </a:moveTo>
                <a:lnTo>
                  <a:pt x="2481834" y="0"/>
                </a:lnTo>
              </a:path>
            </a:pathLst>
          </a:custGeom>
          <a:ln w="3175">
            <a:solidFill>
              <a:srgbClr val="000000"/>
            </a:solidFill>
          </a:ln>
        </p:spPr>
        <p:txBody>
          <a:bodyPr wrap="square" lIns="0" tIns="0" rIns="0" bIns="0" rtlCol="0"/>
          <a:lstStyle/>
          <a:p>
            <a:endParaRPr/>
          </a:p>
        </p:txBody>
      </p:sp>
      <p:sp>
        <p:nvSpPr>
          <p:cNvPr id="1374" name="object 1374"/>
          <p:cNvSpPr/>
          <p:nvPr/>
        </p:nvSpPr>
        <p:spPr>
          <a:xfrm>
            <a:off x="4109719" y="5727150"/>
            <a:ext cx="2482215" cy="0"/>
          </a:xfrm>
          <a:custGeom>
            <a:avLst/>
            <a:gdLst/>
            <a:ahLst/>
            <a:cxnLst/>
            <a:rect l="l" t="t" r="r" b="b"/>
            <a:pathLst>
              <a:path w="2482215">
                <a:moveTo>
                  <a:pt x="0" y="0"/>
                </a:moveTo>
                <a:lnTo>
                  <a:pt x="2481834" y="0"/>
                </a:lnTo>
              </a:path>
            </a:pathLst>
          </a:custGeom>
          <a:ln w="3175">
            <a:solidFill>
              <a:srgbClr val="000000"/>
            </a:solidFill>
          </a:ln>
        </p:spPr>
        <p:txBody>
          <a:bodyPr wrap="square" lIns="0" tIns="0" rIns="0" bIns="0" rtlCol="0"/>
          <a:lstStyle/>
          <a:p>
            <a:endParaRPr/>
          </a:p>
        </p:txBody>
      </p:sp>
      <p:sp>
        <p:nvSpPr>
          <p:cNvPr id="1375" name="object 1375"/>
          <p:cNvSpPr/>
          <p:nvPr/>
        </p:nvSpPr>
        <p:spPr>
          <a:xfrm>
            <a:off x="5680201" y="6880056"/>
            <a:ext cx="384810" cy="0"/>
          </a:xfrm>
          <a:custGeom>
            <a:avLst/>
            <a:gdLst/>
            <a:ahLst/>
            <a:cxnLst/>
            <a:rect l="l" t="t" r="r" b="b"/>
            <a:pathLst>
              <a:path w="384810">
                <a:moveTo>
                  <a:pt x="0" y="0"/>
                </a:moveTo>
                <a:lnTo>
                  <a:pt x="384810" y="0"/>
                </a:lnTo>
              </a:path>
            </a:pathLst>
          </a:custGeom>
          <a:ln w="3175">
            <a:solidFill>
              <a:srgbClr val="000000"/>
            </a:solidFill>
          </a:ln>
        </p:spPr>
        <p:txBody>
          <a:bodyPr wrap="square" lIns="0" tIns="0" rIns="0" bIns="0" rtlCol="0"/>
          <a:lstStyle/>
          <a:p>
            <a:endParaRPr/>
          </a:p>
        </p:txBody>
      </p:sp>
      <p:sp>
        <p:nvSpPr>
          <p:cNvPr id="1376" name="object 1376"/>
          <p:cNvSpPr/>
          <p:nvPr/>
        </p:nvSpPr>
        <p:spPr>
          <a:xfrm>
            <a:off x="4233164" y="6305508"/>
            <a:ext cx="283845" cy="6350"/>
          </a:xfrm>
          <a:custGeom>
            <a:avLst/>
            <a:gdLst/>
            <a:ahLst/>
            <a:cxnLst/>
            <a:rect l="l" t="t" r="r" b="b"/>
            <a:pathLst>
              <a:path w="283845" h="6350">
                <a:moveTo>
                  <a:pt x="283463" y="0"/>
                </a:moveTo>
                <a:lnTo>
                  <a:pt x="0" y="6096"/>
                </a:lnTo>
                <a:lnTo>
                  <a:pt x="283463" y="6096"/>
                </a:lnTo>
                <a:lnTo>
                  <a:pt x="283463" y="0"/>
                </a:lnTo>
                <a:close/>
              </a:path>
            </a:pathLst>
          </a:custGeom>
          <a:solidFill>
            <a:srgbClr val="000000"/>
          </a:solidFill>
        </p:spPr>
        <p:txBody>
          <a:bodyPr wrap="square" lIns="0" tIns="0" rIns="0" bIns="0" rtlCol="0"/>
          <a:lstStyle/>
          <a:p>
            <a:endParaRPr/>
          </a:p>
        </p:txBody>
      </p:sp>
      <p:sp>
        <p:nvSpPr>
          <p:cNvPr id="1377" name="object 1377"/>
          <p:cNvSpPr/>
          <p:nvPr/>
        </p:nvSpPr>
        <p:spPr>
          <a:xfrm>
            <a:off x="4233164" y="6305508"/>
            <a:ext cx="283845" cy="6350"/>
          </a:xfrm>
          <a:custGeom>
            <a:avLst/>
            <a:gdLst/>
            <a:ahLst/>
            <a:cxnLst/>
            <a:rect l="l" t="t" r="r" b="b"/>
            <a:pathLst>
              <a:path w="283845" h="6350">
                <a:moveTo>
                  <a:pt x="283463" y="0"/>
                </a:moveTo>
                <a:lnTo>
                  <a:pt x="0" y="0"/>
                </a:lnTo>
                <a:lnTo>
                  <a:pt x="0" y="6096"/>
                </a:lnTo>
                <a:lnTo>
                  <a:pt x="283463" y="0"/>
                </a:lnTo>
                <a:close/>
              </a:path>
            </a:pathLst>
          </a:custGeom>
          <a:solidFill>
            <a:srgbClr val="000000"/>
          </a:solidFill>
        </p:spPr>
        <p:txBody>
          <a:bodyPr wrap="square" lIns="0" tIns="0" rIns="0" bIns="0" rtlCol="0"/>
          <a:lstStyle/>
          <a:p>
            <a:endParaRPr/>
          </a:p>
        </p:txBody>
      </p:sp>
      <p:sp>
        <p:nvSpPr>
          <p:cNvPr id="1378" name="object 1378"/>
          <p:cNvSpPr/>
          <p:nvPr/>
        </p:nvSpPr>
        <p:spPr>
          <a:xfrm>
            <a:off x="4233164" y="6304746"/>
            <a:ext cx="283845" cy="6985"/>
          </a:xfrm>
          <a:custGeom>
            <a:avLst/>
            <a:gdLst/>
            <a:ahLst/>
            <a:cxnLst/>
            <a:rect l="l" t="t" r="r" b="b"/>
            <a:pathLst>
              <a:path w="283845" h="6985">
                <a:moveTo>
                  <a:pt x="283463" y="6858"/>
                </a:moveTo>
                <a:lnTo>
                  <a:pt x="283463" y="0"/>
                </a:lnTo>
                <a:lnTo>
                  <a:pt x="0" y="0"/>
                </a:lnTo>
                <a:lnTo>
                  <a:pt x="0" y="6858"/>
                </a:lnTo>
                <a:lnTo>
                  <a:pt x="283463" y="6858"/>
                </a:lnTo>
              </a:path>
            </a:pathLst>
          </a:custGeom>
          <a:ln w="3175">
            <a:solidFill>
              <a:srgbClr val="000000"/>
            </a:solidFill>
          </a:ln>
        </p:spPr>
        <p:txBody>
          <a:bodyPr wrap="square" lIns="0" tIns="0" rIns="0" bIns="0" rtlCol="0"/>
          <a:lstStyle/>
          <a:p>
            <a:endParaRPr/>
          </a:p>
        </p:txBody>
      </p:sp>
      <p:sp>
        <p:nvSpPr>
          <p:cNvPr id="1379" name="object 1379"/>
          <p:cNvSpPr/>
          <p:nvPr/>
        </p:nvSpPr>
        <p:spPr>
          <a:xfrm>
            <a:off x="3572509" y="6217117"/>
            <a:ext cx="36830" cy="6985"/>
          </a:xfrm>
          <a:custGeom>
            <a:avLst/>
            <a:gdLst/>
            <a:ahLst/>
            <a:cxnLst/>
            <a:rect l="l" t="t" r="r" b="b"/>
            <a:pathLst>
              <a:path w="36830" h="6985">
                <a:moveTo>
                  <a:pt x="36575" y="0"/>
                </a:moveTo>
                <a:lnTo>
                  <a:pt x="0" y="0"/>
                </a:lnTo>
                <a:lnTo>
                  <a:pt x="0" y="6857"/>
                </a:lnTo>
                <a:lnTo>
                  <a:pt x="36575" y="0"/>
                </a:lnTo>
                <a:close/>
              </a:path>
            </a:pathLst>
          </a:custGeom>
          <a:solidFill>
            <a:srgbClr val="000000"/>
          </a:solidFill>
        </p:spPr>
        <p:txBody>
          <a:bodyPr wrap="square" lIns="0" tIns="0" rIns="0" bIns="0" rtlCol="0"/>
          <a:lstStyle/>
          <a:p>
            <a:endParaRPr/>
          </a:p>
        </p:txBody>
      </p:sp>
      <p:sp>
        <p:nvSpPr>
          <p:cNvPr id="1380" name="object 1380"/>
          <p:cNvSpPr/>
          <p:nvPr/>
        </p:nvSpPr>
        <p:spPr>
          <a:xfrm>
            <a:off x="3572509" y="6217117"/>
            <a:ext cx="36830" cy="6985"/>
          </a:xfrm>
          <a:custGeom>
            <a:avLst/>
            <a:gdLst/>
            <a:ahLst/>
            <a:cxnLst/>
            <a:rect l="l" t="t" r="r" b="b"/>
            <a:pathLst>
              <a:path w="36830" h="6985">
                <a:moveTo>
                  <a:pt x="36575" y="0"/>
                </a:moveTo>
                <a:lnTo>
                  <a:pt x="0" y="6857"/>
                </a:lnTo>
                <a:lnTo>
                  <a:pt x="36575" y="6857"/>
                </a:lnTo>
                <a:lnTo>
                  <a:pt x="36575" y="0"/>
                </a:lnTo>
                <a:close/>
              </a:path>
            </a:pathLst>
          </a:custGeom>
          <a:solidFill>
            <a:srgbClr val="000000"/>
          </a:solidFill>
        </p:spPr>
        <p:txBody>
          <a:bodyPr wrap="square" lIns="0" tIns="0" rIns="0" bIns="0" rtlCol="0"/>
          <a:lstStyle/>
          <a:p>
            <a:endParaRPr/>
          </a:p>
        </p:txBody>
      </p:sp>
      <p:sp>
        <p:nvSpPr>
          <p:cNvPr id="1381" name="object 1381"/>
          <p:cNvSpPr/>
          <p:nvPr/>
        </p:nvSpPr>
        <p:spPr>
          <a:xfrm>
            <a:off x="3572509" y="6217117"/>
            <a:ext cx="36830" cy="6985"/>
          </a:xfrm>
          <a:custGeom>
            <a:avLst/>
            <a:gdLst/>
            <a:ahLst/>
            <a:cxnLst/>
            <a:rect l="l" t="t" r="r" b="b"/>
            <a:pathLst>
              <a:path w="36830" h="6985">
                <a:moveTo>
                  <a:pt x="0" y="0"/>
                </a:moveTo>
                <a:lnTo>
                  <a:pt x="0" y="6857"/>
                </a:lnTo>
                <a:lnTo>
                  <a:pt x="36575" y="6857"/>
                </a:lnTo>
                <a:lnTo>
                  <a:pt x="36575" y="0"/>
                </a:lnTo>
                <a:lnTo>
                  <a:pt x="0" y="0"/>
                </a:lnTo>
              </a:path>
            </a:pathLst>
          </a:custGeom>
          <a:ln w="3175">
            <a:solidFill>
              <a:srgbClr val="000000"/>
            </a:solidFill>
          </a:ln>
        </p:spPr>
        <p:txBody>
          <a:bodyPr wrap="square" lIns="0" tIns="0" rIns="0" bIns="0" rtlCol="0"/>
          <a:lstStyle/>
          <a:p>
            <a:endParaRPr/>
          </a:p>
        </p:txBody>
      </p:sp>
      <p:sp>
        <p:nvSpPr>
          <p:cNvPr id="1382" name="object 1382"/>
          <p:cNvSpPr/>
          <p:nvPr/>
        </p:nvSpPr>
        <p:spPr>
          <a:xfrm>
            <a:off x="3629659"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83" name="object 1383"/>
          <p:cNvSpPr/>
          <p:nvPr/>
        </p:nvSpPr>
        <p:spPr>
          <a:xfrm>
            <a:off x="3629659"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84" name="object 1384"/>
          <p:cNvSpPr/>
          <p:nvPr/>
        </p:nvSpPr>
        <p:spPr>
          <a:xfrm>
            <a:off x="3629659"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85" name="object 1385"/>
          <p:cNvSpPr/>
          <p:nvPr/>
        </p:nvSpPr>
        <p:spPr>
          <a:xfrm>
            <a:off x="3690619"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86" name="object 1386"/>
          <p:cNvSpPr/>
          <p:nvPr/>
        </p:nvSpPr>
        <p:spPr>
          <a:xfrm>
            <a:off x="3690619"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87" name="object 1387"/>
          <p:cNvSpPr/>
          <p:nvPr/>
        </p:nvSpPr>
        <p:spPr>
          <a:xfrm>
            <a:off x="3690619"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88" name="object 1388"/>
          <p:cNvSpPr/>
          <p:nvPr/>
        </p:nvSpPr>
        <p:spPr>
          <a:xfrm>
            <a:off x="3751580"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389" name="object 1389"/>
          <p:cNvSpPr/>
          <p:nvPr/>
        </p:nvSpPr>
        <p:spPr>
          <a:xfrm>
            <a:off x="3751580"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390" name="object 1390"/>
          <p:cNvSpPr/>
          <p:nvPr/>
        </p:nvSpPr>
        <p:spPr>
          <a:xfrm>
            <a:off x="3751580"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391" name="object 1391"/>
          <p:cNvSpPr/>
          <p:nvPr/>
        </p:nvSpPr>
        <p:spPr>
          <a:xfrm>
            <a:off x="3813302" y="6217117"/>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1392" name="object 1392"/>
          <p:cNvSpPr/>
          <p:nvPr/>
        </p:nvSpPr>
        <p:spPr>
          <a:xfrm>
            <a:off x="3813302" y="6217117"/>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1393" name="object 1393"/>
          <p:cNvSpPr/>
          <p:nvPr/>
        </p:nvSpPr>
        <p:spPr>
          <a:xfrm>
            <a:off x="3813302" y="6217117"/>
            <a:ext cx="40640" cy="6985"/>
          </a:xfrm>
          <a:custGeom>
            <a:avLst/>
            <a:gdLst/>
            <a:ahLst/>
            <a:cxnLst/>
            <a:rect l="l" t="t" r="r" b="b"/>
            <a:pathLst>
              <a:path w="40639" h="6985">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1394" name="object 1394"/>
          <p:cNvSpPr/>
          <p:nvPr/>
        </p:nvSpPr>
        <p:spPr>
          <a:xfrm>
            <a:off x="3874262"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395" name="object 1395"/>
          <p:cNvSpPr/>
          <p:nvPr/>
        </p:nvSpPr>
        <p:spPr>
          <a:xfrm>
            <a:off x="3874262"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396" name="object 1396"/>
          <p:cNvSpPr/>
          <p:nvPr/>
        </p:nvSpPr>
        <p:spPr>
          <a:xfrm>
            <a:off x="3874262"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397" name="object 1397"/>
          <p:cNvSpPr/>
          <p:nvPr/>
        </p:nvSpPr>
        <p:spPr>
          <a:xfrm>
            <a:off x="3935221" y="6217117"/>
            <a:ext cx="41275" cy="6985"/>
          </a:xfrm>
          <a:custGeom>
            <a:avLst/>
            <a:gdLst/>
            <a:ahLst/>
            <a:cxnLst/>
            <a:rect l="l" t="t" r="r" b="b"/>
            <a:pathLst>
              <a:path w="41275" h="6985">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398" name="object 1398"/>
          <p:cNvSpPr/>
          <p:nvPr/>
        </p:nvSpPr>
        <p:spPr>
          <a:xfrm>
            <a:off x="3935221" y="6217117"/>
            <a:ext cx="41275" cy="6985"/>
          </a:xfrm>
          <a:custGeom>
            <a:avLst/>
            <a:gdLst/>
            <a:ahLst/>
            <a:cxnLst/>
            <a:rect l="l" t="t" r="r" b="b"/>
            <a:pathLst>
              <a:path w="41275" h="6985">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399" name="object 1399"/>
          <p:cNvSpPr/>
          <p:nvPr/>
        </p:nvSpPr>
        <p:spPr>
          <a:xfrm>
            <a:off x="3935221" y="6217117"/>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400" name="object 1400"/>
          <p:cNvSpPr/>
          <p:nvPr/>
        </p:nvSpPr>
        <p:spPr>
          <a:xfrm>
            <a:off x="3996943"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01" name="object 1401"/>
          <p:cNvSpPr/>
          <p:nvPr/>
        </p:nvSpPr>
        <p:spPr>
          <a:xfrm>
            <a:off x="3996943"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02" name="object 1402"/>
          <p:cNvSpPr/>
          <p:nvPr/>
        </p:nvSpPr>
        <p:spPr>
          <a:xfrm>
            <a:off x="3996181"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03" name="object 1403"/>
          <p:cNvSpPr/>
          <p:nvPr/>
        </p:nvSpPr>
        <p:spPr>
          <a:xfrm>
            <a:off x="4057903"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04" name="object 1404"/>
          <p:cNvSpPr/>
          <p:nvPr/>
        </p:nvSpPr>
        <p:spPr>
          <a:xfrm>
            <a:off x="4057903"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05" name="object 1405"/>
          <p:cNvSpPr/>
          <p:nvPr/>
        </p:nvSpPr>
        <p:spPr>
          <a:xfrm>
            <a:off x="4057903"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06" name="object 1406"/>
          <p:cNvSpPr/>
          <p:nvPr/>
        </p:nvSpPr>
        <p:spPr>
          <a:xfrm>
            <a:off x="4118864" y="6217117"/>
            <a:ext cx="41275" cy="6985"/>
          </a:xfrm>
          <a:custGeom>
            <a:avLst/>
            <a:gdLst/>
            <a:ahLst/>
            <a:cxnLst/>
            <a:rect l="l" t="t" r="r" b="b"/>
            <a:pathLst>
              <a:path w="41275" h="6985">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407" name="object 1407"/>
          <p:cNvSpPr/>
          <p:nvPr/>
        </p:nvSpPr>
        <p:spPr>
          <a:xfrm>
            <a:off x="4118864" y="6217117"/>
            <a:ext cx="41275" cy="6985"/>
          </a:xfrm>
          <a:custGeom>
            <a:avLst/>
            <a:gdLst/>
            <a:ahLst/>
            <a:cxnLst/>
            <a:rect l="l" t="t" r="r" b="b"/>
            <a:pathLst>
              <a:path w="41275" h="6985">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408" name="object 1408"/>
          <p:cNvSpPr/>
          <p:nvPr/>
        </p:nvSpPr>
        <p:spPr>
          <a:xfrm>
            <a:off x="4118864" y="6217117"/>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409" name="object 1409"/>
          <p:cNvSpPr/>
          <p:nvPr/>
        </p:nvSpPr>
        <p:spPr>
          <a:xfrm>
            <a:off x="4180586"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10" name="object 1410"/>
          <p:cNvSpPr/>
          <p:nvPr/>
        </p:nvSpPr>
        <p:spPr>
          <a:xfrm>
            <a:off x="4180586"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11" name="object 1411"/>
          <p:cNvSpPr/>
          <p:nvPr/>
        </p:nvSpPr>
        <p:spPr>
          <a:xfrm>
            <a:off x="4179824"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12" name="object 1412"/>
          <p:cNvSpPr/>
          <p:nvPr/>
        </p:nvSpPr>
        <p:spPr>
          <a:xfrm>
            <a:off x="4241546" y="6217117"/>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1413" name="object 1413"/>
          <p:cNvSpPr/>
          <p:nvPr/>
        </p:nvSpPr>
        <p:spPr>
          <a:xfrm>
            <a:off x="4241546" y="6217117"/>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1414" name="object 1414"/>
          <p:cNvSpPr/>
          <p:nvPr/>
        </p:nvSpPr>
        <p:spPr>
          <a:xfrm>
            <a:off x="4241546" y="6217117"/>
            <a:ext cx="40640" cy="6985"/>
          </a:xfrm>
          <a:custGeom>
            <a:avLst/>
            <a:gdLst/>
            <a:ahLst/>
            <a:cxnLst/>
            <a:rect l="l" t="t" r="r" b="b"/>
            <a:pathLst>
              <a:path w="40639" h="6985">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1415" name="object 1415"/>
          <p:cNvSpPr/>
          <p:nvPr/>
        </p:nvSpPr>
        <p:spPr>
          <a:xfrm>
            <a:off x="4302506"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16" name="object 1416"/>
          <p:cNvSpPr/>
          <p:nvPr/>
        </p:nvSpPr>
        <p:spPr>
          <a:xfrm>
            <a:off x="4302506"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17" name="object 1417"/>
          <p:cNvSpPr/>
          <p:nvPr/>
        </p:nvSpPr>
        <p:spPr>
          <a:xfrm>
            <a:off x="4302506"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18" name="object 1418"/>
          <p:cNvSpPr/>
          <p:nvPr/>
        </p:nvSpPr>
        <p:spPr>
          <a:xfrm>
            <a:off x="4363465"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19" name="object 1419"/>
          <p:cNvSpPr/>
          <p:nvPr/>
        </p:nvSpPr>
        <p:spPr>
          <a:xfrm>
            <a:off x="4363465"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20" name="object 1420"/>
          <p:cNvSpPr/>
          <p:nvPr/>
        </p:nvSpPr>
        <p:spPr>
          <a:xfrm>
            <a:off x="4363465"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21" name="object 1421"/>
          <p:cNvSpPr/>
          <p:nvPr/>
        </p:nvSpPr>
        <p:spPr>
          <a:xfrm>
            <a:off x="4425188"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22" name="object 1422"/>
          <p:cNvSpPr/>
          <p:nvPr/>
        </p:nvSpPr>
        <p:spPr>
          <a:xfrm>
            <a:off x="4425188"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23" name="object 1423"/>
          <p:cNvSpPr/>
          <p:nvPr/>
        </p:nvSpPr>
        <p:spPr>
          <a:xfrm>
            <a:off x="4425188"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24" name="object 1424"/>
          <p:cNvSpPr/>
          <p:nvPr/>
        </p:nvSpPr>
        <p:spPr>
          <a:xfrm>
            <a:off x="4486147"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25" name="object 1425"/>
          <p:cNvSpPr/>
          <p:nvPr/>
        </p:nvSpPr>
        <p:spPr>
          <a:xfrm>
            <a:off x="4486147"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26" name="object 1426"/>
          <p:cNvSpPr/>
          <p:nvPr/>
        </p:nvSpPr>
        <p:spPr>
          <a:xfrm>
            <a:off x="4486147"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27" name="object 1427"/>
          <p:cNvSpPr/>
          <p:nvPr/>
        </p:nvSpPr>
        <p:spPr>
          <a:xfrm>
            <a:off x="4547107"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28" name="object 1428"/>
          <p:cNvSpPr/>
          <p:nvPr/>
        </p:nvSpPr>
        <p:spPr>
          <a:xfrm>
            <a:off x="4547107"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29" name="object 1429"/>
          <p:cNvSpPr/>
          <p:nvPr/>
        </p:nvSpPr>
        <p:spPr>
          <a:xfrm>
            <a:off x="4547107"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30" name="object 1430"/>
          <p:cNvSpPr/>
          <p:nvPr/>
        </p:nvSpPr>
        <p:spPr>
          <a:xfrm>
            <a:off x="4608068"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31" name="object 1431"/>
          <p:cNvSpPr/>
          <p:nvPr/>
        </p:nvSpPr>
        <p:spPr>
          <a:xfrm>
            <a:off x="4608068"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32" name="object 1432"/>
          <p:cNvSpPr/>
          <p:nvPr/>
        </p:nvSpPr>
        <p:spPr>
          <a:xfrm>
            <a:off x="4608068"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33" name="object 1433"/>
          <p:cNvSpPr/>
          <p:nvPr/>
        </p:nvSpPr>
        <p:spPr>
          <a:xfrm>
            <a:off x="4669789"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34" name="object 1434"/>
          <p:cNvSpPr/>
          <p:nvPr/>
        </p:nvSpPr>
        <p:spPr>
          <a:xfrm>
            <a:off x="4669789"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35" name="object 1435"/>
          <p:cNvSpPr/>
          <p:nvPr/>
        </p:nvSpPr>
        <p:spPr>
          <a:xfrm>
            <a:off x="4669789"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36" name="object 1436"/>
          <p:cNvSpPr/>
          <p:nvPr/>
        </p:nvSpPr>
        <p:spPr>
          <a:xfrm>
            <a:off x="4730750" y="6217117"/>
            <a:ext cx="41275" cy="6985"/>
          </a:xfrm>
          <a:custGeom>
            <a:avLst/>
            <a:gdLst/>
            <a:ahLst/>
            <a:cxnLst/>
            <a:rect l="l" t="t" r="r" b="b"/>
            <a:pathLst>
              <a:path w="41275" h="6985">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437" name="object 1437"/>
          <p:cNvSpPr/>
          <p:nvPr/>
        </p:nvSpPr>
        <p:spPr>
          <a:xfrm>
            <a:off x="4730750" y="6217117"/>
            <a:ext cx="41275" cy="6985"/>
          </a:xfrm>
          <a:custGeom>
            <a:avLst/>
            <a:gdLst/>
            <a:ahLst/>
            <a:cxnLst/>
            <a:rect l="l" t="t" r="r" b="b"/>
            <a:pathLst>
              <a:path w="41275" h="6985">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438" name="object 1438"/>
          <p:cNvSpPr/>
          <p:nvPr/>
        </p:nvSpPr>
        <p:spPr>
          <a:xfrm>
            <a:off x="4730750" y="6217117"/>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439" name="object 1439"/>
          <p:cNvSpPr/>
          <p:nvPr/>
        </p:nvSpPr>
        <p:spPr>
          <a:xfrm>
            <a:off x="4791709"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40" name="object 1440"/>
          <p:cNvSpPr/>
          <p:nvPr/>
        </p:nvSpPr>
        <p:spPr>
          <a:xfrm>
            <a:off x="4791709"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41" name="object 1441"/>
          <p:cNvSpPr/>
          <p:nvPr/>
        </p:nvSpPr>
        <p:spPr>
          <a:xfrm>
            <a:off x="4791709"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42" name="object 1442"/>
          <p:cNvSpPr/>
          <p:nvPr/>
        </p:nvSpPr>
        <p:spPr>
          <a:xfrm>
            <a:off x="4853432"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43" name="object 1443"/>
          <p:cNvSpPr/>
          <p:nvPr/>
        </p:nvSpPr>
        <p:spPr>
          <a:xfrm>
            <a:off x="4853432"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44" name="object 1444"/>
          <p:cNvSpPr/>
          <p:nvPr/>
        </p:nvSpPr>
        <p:spPr>
          <a:xfrm>
            <a:off x="4853432"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45" name="object 1445"/>
          <p:cNvSpPr/>
          <p:nvPr/>
        </p:nvSpPr>
        <p:spPr>
          <a:xfrm>
            <a:off x="4914392"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46" name="object 1446"/>
          <p:cNvSpPr/>
          <p:nvPr/>
        </p:nvSpPr>
        <p:spPr>
          <a:xfrm>
            <a:off x="4914392"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47" name="object 1447"/>
          <p:cNvSpPr/>
          <p:nvPr/>
        </p:nvSpPr>
        <p:spPr>
          <a:xfrm>
            <a:off x="4914392"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48" name="object 1448"/>
          <p:cNvSpPr/>
          <p:nvPr/>
        </p:nvSpPr>
        <p:spPr>
          <a:xfrm>
            <a:off x="4975351"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49" name="object 1449"/>
          <p:cNvSpPr/>
          <p:nvPr/>
        </p:nvSpPr>
        <p:spPr>
          <a:xfrm>
            <a:off x="4975351"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50" name="object 1450"/>
          <p:cNvSpPr/>
          <p:nvPr/>
        </p:nvSpPr>
        <p:spPr>
          <a:xfrm>
            <a:off x="4975351"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51" name="object 1451"/>
          <p:cNvSpPr/>
          <p:nvPr/>
        </p:nvSpPr>
        <p:spPr>
          <a:xfrm>
            <a:off x="5037074" y="6217117"/>
            <a:ext cx="40640" cy="6985"/>
          </a:xfrm>
          <a:custGeom>
            <a:avLst/>
            <a:gdLst/>
            <a:ahLst/>
            <a:cxnLst/>
            <a:rect l="l" t="t" r="r" b="b"/>
            <a:pathLst>
              <a:path w="40639" h="6985">
                <a:moveTo>
                  <a:pt x="40385" y="0"/>
                </a:moveTo>
                <a:lnTo>
                  <a:pt x="0" y="0"/>
                </a:lnTo>
                <a:lnTo>
                  <a:pt x="0" y="6857"/>
                </a:lnTo>
                <a:lnTo>
                  <a:pt x="40385" y="0"/>
                </a:lnTo>
                <a:close/>
              </a:path>
            </a:pathLst>
          </a:custGeom>
          <a:solidFill>
            <a:srgbClr val="000000"/>
          </a:solidFill>
        </p:spPr>
        <p:txBody>
          <a:bodyPr wrap="square" lIns="0" tIns="0" rIns="0" bIns="0" rtlCol="0"/>
          <a:lstStyle/>
          <a:p>
            <a:endParaRPr/>
          </a:p>
        </p:txBody>
      </p:sp>
      <p:sp>
        <p:nvSpPr>
          <p:cNvPr id="1452" name="object 1452"/>
          <p:cNvSpPr/>
          <p:nvPr/>
        </p:nvSpPr>
        <p:spPr>
          <a:xfrm>
            <a:off x="5037074" y="6217117"/>
            <a:ext cx="40640" cy="6985"/>
          </a:xfrm>
          <a:custGeom>
            <a:avLst/>
            <a:gdLst/>
            <a:ahLst/>
            <a:cxnLst/>
            <a:rect l="l" t="t" r="r" b="b"/>
            <a:pathLst>
              <a:path w="40639" h="6985">
                <a:moveTo>
                  <a:pt x="40385" y="0"/>
                </a:moveTo>
                <a:lnTo>
                  <a:pt x="0" y="6857"/>
                </a:lnTo>
                <a:lnTo>
                  <a:pt x="40385" y="6857"/>
                </a:lnTo>
                <a:lnTo>
                  <a:pt x="40385" y="0"/>
                </a:lnTo>
                <a:close/>
              </a:path>
            </a:pathLst>
          </a:custGeom>
          <a:solidFill>
            <a:srgbClr val="000000"/>
          </a:solidFill>
        </p:spPr>
        <p:txBody>
          <a:bodyPr wrap="square" lIns="0" tIns="0" rIns="0" bIns="0" rtlCol="0"/>
          <a:lstStyle/>
          <a:p>
            <a:endParaRPr/>
          </a:p>
        </p:txBody>
      </p:sp>
      <p:sp>
        <p:nvSpPr>
          <p:cNvPr id="1453" name="object 1453"/>
          <p:cNvSpPr/>
          <p:nvPr/>
        </p:nvSpPr>
        <p:spPr>
          <a:xfrm>
            <a:off x="5037074" y="6217117"/>
            <a:ext cx="40640" cy="6985"/>
          </a:xfrm>
          <a:custGeom>
            <a:avLst/>
            <a:gdLst/>
            <a:ahLst/>
            <a:cxnLst/>
            <a:rect l="l" t="t" r="r" b="b"/>
            <a:pathLst>
              <a:path w="40639" h="6985">
                <a:moveTo>
                  <a:pt x="0" y="0"/>
                </a:moveTo>
                <a:lnTo>
                  <a:pt x="0" y="6857"/>
                </a:lnTo>
                <a:lnTo>
                  <a:pt x="40385" y="6857"/>
                </a:lnTo>
                <a:lnTo>
                  <a:pt x="40385" y="0"/>
                </a:lnTo>
                <a:lnTo>
                  <a:pt x="0" y="0"/>
                </a:lnTo>
              </a:path>
            </a:pathLst>
          </a:custGeom>
          <a:ln w="3175">
            <a:solidFill>
              <a:srgbClr val="000000"/>
            </a:solidFill>
          </a:ln>
        </p:spPr>
        <p:txBody>
          <a:bodyPr wrap="square" lIns="0" tIns="0" rIns="0" bIns="0" rtlCol="0"/>
          <a:lstStyle/>
          <a:p>
            <a:endParaRPr/>
          </a:p>
        </p:txBody>
      </p:sp>
      <p:sp>
        <p:nvSpPr>
          <p:cNvPr id="1454" name="object 1454"/>
          <p:cNvSpPr/>
          <p:nvPr/>
        </p:nvSpPr>
        <p:spPr>
          <a:xfrm>
            <a:off x="5098033"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55" name="object 1455"/>
          <p:cNvSpPr/>
          <p:nvPr/>
        </p:nvSpPr>
        <p:spPr>
          <a:xfrm>
            <a:off x="5098033"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56" name="object 1456"/>
          <p:cNvSpPr/>
          <p:nvPr/>
        </p:nvSpPr>
        <p:spPr>
          <a:xfrm>
            <a:off x="5098033"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57" name="object 1457"/>
          <p:cNvSpPr/>
          <p:nvPr/>
        </p:nvSpPr>
        <p:spPr>
          <a:xfrm>
            <a:off x="5158994"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58" name="object 1458"/>
          <p:cNvSpPr/>
          <p:nvPr/>
        </p:nvSpPr>
        <p:spPr>
          <a:xfrm>
            <a:off x="5158994"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59" name="object 1459"/>
          <p:cNvSpPr/>
          <p:nvPr/>
        </p:nvSpPr>
        <p:spPr>
          <a:xfrm>
            <a:off x="5158994"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60" name="object 1460"/>
          <p:cNvSpPr/>
          <p:nvPr/>
        </p:nvSpPr>
        <p:spPr>
          <a:xfrm>
            <a:off x="5220715"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61" name="object 1461"/>
          <p:cNvSpPr/>
          <p:nvPr/>
        </p:nvSpPr>
        <p:spPr>
          <a:xfrm>
            <a:off x="5220715"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62" name="object 1462"/>
          <p:cNvSpPr/>
          <p:nvPr/>
        </p:nvSpPr>
        <p:spPr>
          <a:xfrm>
            <a:off x="5220715"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63" name="object 1463"/>
          <p:cNvSpPr/>
          <p:nvPr/>
        </p:nvSpPr>
        <p:spPr>
          <a:xfrm>
            <a:off x="5281676"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64" name="object 1464"/>
          <p:cNvSpPr/>
          <p:nvPr/>
        </p:nvSpPr>
        <p:spPr>
          <a:xfrm>
            <a:off x="5281676"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65" name="object 1465"/>
          <p:cNvSpPr/>
          <p:nvPr/>
        </p:nvSpPr>
        <p:spPr>
          <a:xfrm>
            <a:off x="5281676"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66" name="object 1466"/>
          <p:cNvSpPr/>
          <p:nvPr/>
        </p:nvSpPr>
        <p:spPr>
          <a:xfrm>
            <a:off x="5342636" y="6217117"/>
            <a:ext cx="41275" cy="6985"/>
          </a:xfrm>
          <a:custGeom>
            <a:avLst/>
            <a:gdLst/>
            <a:ahLst/>
            <a:cxnLst/>
            <a:rect l="l" t="t" r="r" b="b"/>
            <a:pathLst>
              <a:path w="41275" h="6985">
                <a:moveTo>
                  <a:pt x="41147" y="0"/>
                </a:moveTo>
                <a:lnTo>
                  <a:pt x="0" y="0"/>
                </a:lnTo>
                <a:lnTo>
                  <a:pt x="0" y="6857"/>
                </a:lnTo>
                <a:lnTo>
                  <a:pt x="41147" y="0"/>
                </a:lnTo>
                <a:close/>
              </a:path>
            </a:pathLst>
          </a:custGeom>
          <a:solidFill>
            <a:srgbClr val="000000"/>
          </a:solidFill>
        </p:spPr>
        <p:txBody>
          <a:bodyPr wrap="square" lIns="0" tIns="0" rIns="0" bIns="0" rtlCol="0"/>
          <a:lstStyle/>
          <a:p>
            <a:endParaRPr/>
          </a:p>
        </p:txBody>
      </p:sp>
      <p:sp>
        <p:nvSpPr>
          <p:cNvPr id="1467" name="object 1467"/>
          <p:cNvSpPr/>
          <p:nvPr/>
        </p:nvSpPr>
        <p:spPr>
          <a:xfrm>
            <a:off x="5342636" y="6217117"/>
            <a:ext cx="41275" cy="6985"/>
          </a:xfrm>
          <a:custGeom>
            <a:avLst/>
            <a:gdLst/>
            <a:ahLst/>
            <a:cxnLst/>
            <a:rect l="l" t="t" r="r" b="b"/>
            <a:pathLst>
              <a:path w="41275" h="6985">
                <a:moveTo>
                  <a:pt x="41147" y="0"/>
                </a:moveTo>
                <a:lnTo>
                  <a:pt x="0" y="6857"/>
                </a:lnTo>
                <a:lnTo>
                  <a:pt x="41147" y="6857"/>
                </a:lnTo>
                <a:lnTo>
                  <a:pt x="41147" y="0"/>
                </a:lnTo>
                <a:close/>
              </a:path>
            </a:pathLst>
          </a:custGeom>
          <a:solidFill>
            <a:srgbClr val="000000"/>
          </a:solidFill>
        </p:spPr>
        <p:txBody>
          <a:bodyPr wrap="square" lIns="0" tIns="0" rIns="0" bIns="0" rtlCol="0"/>
          <a:lstStyle/>
          <a:p>
            <a:endParaRPr/>
          </a:p>
        </p:txBody>
      </p:sp>
      <p:sp>
        <p:nvSpPr>
          <p:cNvPr id="1468" name="object 1468"/>
          <p:cNvSpPr/>
          <p:nvPr/>
        </p:nvSpPr>
        <p:spPr>
          <a:xfrm>
            <a:off x="5342636" y="6217117"/>
            <a:ext cx="41275" cy="6985"/>
          </a:xfrm>
          <a:custGeom>
            <a:avLst/>
            <a:gdLst/>
            <a:ahLst/>
            <a:cxnLst/>
            <a:rect l="l" t="t" r="r" b="b"/>
            <a:pathLst>
              <a:path w="41275" h="6985">
                <a:moveTo>
                  <a:pt x="0" y="0"/>
                </a:moveTo>
                <a:lnTo>
                  <a:pt x="0" y="6857"/>
                </a:lnTo>
                <a:lnTo>
                  <a:pt x="41147" y="6857"/>
                </a:lnTo>
                <a:lnTo>
                  <a:pt x="41147" y="0"/>
                </a:lnTo>
                <a:lnTo>
                  <a:pt x="0" y="0"/>
                </a:lnTo>
              </a:path>
            </a:pathLst>
          </a:custGeom>
          <a:ln w="3175">
            <a:solidFill>
              <a:srgbClr val="000000"/>
            </a:solidFill>
          </a:ln>
        </p:spPr>
        <p:txBody>
          <a:bodyPr wrap="square" lIns="0" tIns="0" rIns="0" bIns="0" rtlCol="0"/>
          <a:lstStyle/>
          <a:p>
            <a:endParaRPr/>
          </a:p>
        </p:txBody>
      </p:sp>
      <p:sp>
        <p:nvSpPr>
          <p:cNvPr id="1469" name="object 1469"/>
          <p:cNvSpPr/>
          <p:nvPr/>
        </p:nvSpPr>
        <p:spPr>
          <a:xfrm>
            <a:off x="5403595" y="621711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470" name="object 1470"/>
          <p:cNvSpPr/>
          <p:nvPr/>
        </p:nvSpPr>
        <p:spPr>
          <a:xfrm>
            <a:off x="5403595" y="621711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471" name="object 1471"/>
          <p:cNvSpPr/>
          <p:nvPr/>
        </p:nvSpPr>
        <p:spPr>
          <a:xfrm>
            <a:off x="5403595" y="6217117"/>
            <a:ext cx="41275" cy="6985"/>
          </a:xfrm>
          <a:custGeom>
            <a:avLst/>
            <a:gdLst/>
            <a:ahLst/>
            <a:cxnLst/>
            <a:rect l="l" t="t" r="r" b="b"/>
            <a:pathLst>
              <a:path w="41275" h="6985">
                <a:moveTo>
                  <a:pt x="0" y="0"/>
                </a:moveTo>
                <a:lnTo>
                  <a:pt x="0" y="6857"/>
                </a:lnTo>
                <a:lnTo>
                  <a:pt x="41148" y="6857"/>
                </a:lnTo>
                <a:lnTo>
                  <a:pt x="41148" y="0"/>
                </a:lnTo>
                <a:lnTo>
                  <a:pt x="0" y="0"/>
                </a:lnTo>
              </a:path>
            </a:pathLst>
          </a:custGeom>
          <a:ln w="3175">
            <a:solidFill>
              <a:srgbClr val="000000"/>
            </a:solidFill>
          </a:ln>
        </p:spPr>
        <p:txBody>
          <a:bodyPr wrap="square" lIns="0" tIns="0" rIns="0" bIns="0" rtlCol="0"/>
          <a:lstStyle/>
          <a:p>
            <a:endParaRPr/>
          </a:p>
        </p:txBody>
      </p:sp>
      <p:sp>
        <p:nvSpPr>
          <p:cNvPr id="1472" name="object 1472"/>
          <p:cNvSpPr/>
          <p:nvPr/>
        </p:nvSpPr>
        <p:spPr>
          <a:xfrm>
            <a:off x="5465318" y="621711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473" name="object 1473"/>
          <p:cNvSpPr/>
          <p:nvPr/>
        </p:nvSpPr>
        <p:spPr>
          <a:xfrm>
            <a:off x="5465318" y="621711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474" name="object 1474"/>
          <p:cNvSpPr/>
          <p:nvPr/>
        </p:nvSpPr>
        <p:spPr>
          <a:xfrm>
            <a:off x="5465318" y="6217117"/>
            <a:ext cx="40640" cy="6985"/>
          </a:xfrm>
          <a:custGeom>
            <a:avLst/>
            <a:gdLst/>
            <a:ahLst/>
            <a:cxnLst/>
            <a:rect l="l" t="t" r="r" b="b"/>
            <a:pathLst>
              <a:path w="40639" h="6985">
                <a:moveTo>
                  <a:pt x="0" y="0"/>
                </a:moveTo>
                <a:lnTo>
                  <a:pt x="0" y="6857"/>
                </a:lnTo>
                <a:lnTo>
                  <a:pt x="40386" y="6857"/>
                </a:lnTo>
                <a:lnTo>
                  <a:pt x="40386" y="0"/>
                </a:lnTo>
                <a:lnTo>
                  <a:pt x="0" y="0"/>
                </a:lnTo>
              </a:path>
            </a:pathLst>
          </a:custGeom>
          <a:ln w="3175">
            <a:solidFill>
              <a:srgbClr val="000000"/>
            </a:solidFill>
          </a:ln>
        </p:spPr>
        <p:txBody>
          <a:bodyPr wrap="square" lIns="0" tIns="0" rIns="0" bIns="0" rtlCol="0"/>
          <a:lstStyle/>
          <a:p>
            <a:endParaRPr/>
          </a:p>
        </p:txBody>
      </p:sp>
      <p:sp>
        <p:nvSpPr>
          <p:cNvPr id="1475" name="object 1475"/>
          <p:cNvSpPr/>
          <p:nvPr/>
        </p:nvSpPr>
        <p:spPr>
          <a:xfrm>
            <a:off x="5526277" y="6217117"/>
            <a:ext cx="36830" cy="6985"/>
          </a:xfrm>
          <a:custGeom>
            <a:avLst/>
            <a:gdLst/>
            <a:ahLst/>
            <a:cxnLst/>
            <a:rect l="l" t="t" r="r" b="b"/>
            <a:pathLst>
              <a:path w="36829" h="6985">
                <a:moveTo>
                  <a:pt x="36575" y="0"/>
                </a:moveTo>
                <a:lnTo>
                  <a:pt x="0" y="0"/>
                </a:lnTo>
                <a:lnTo>
                  <a:pt x="0" y="6857"/>
                </a:lnTo>
                <a:lnTo>
                  <a:pt x="36575" y="0"/>
                </a:lnTo>
                <a:close/>
              </a:path>
            </a:pathLst>
          </a:custGeom>
          <a:solidFill>
            <a:srgbClr val="000000"/>
          </a:solidFill>
        </p:spPr>
        <p:txBody>
          <a:bodyPr wrap="square" lIns="0" tIns="0" rIns="0" bIns="0" rtlCol="0"/>
          <a:lstStyle/>
          <a:p>
            <a:endParaRPr/>
          </a:p>
        </p:txBody>
      </p:sp>
      <p:sp>
        <p:nvSpPr>
          <p:cNvPr id="1476" name="object 1476"/>
          <p:cNvSpPr/>
          <p:nvPr/>
        </p:nvSpPr>
        <p:spPr>
          <a:xfrm>
            <a:off x="5526277" y="6217117"/>
            <a:ext cx="36830" cy="6985"/>
          </a:xfrm>
          <a:custGeom>
            <a:avLst/>
            <a:gdLst/>
            <a:ahLst/>
            <a:cxnLst/>
            <a:rect l="l" t="t" r="r" b="b"/>
            <a:pathLst>
              <a:path w="36829" h="6985">
                <a:moveTo>
                  <a:pt x="36575" y="0"/>
                </a:moveTo>
                <a:lnTo>
                  <a:pt x="0" y="6857"/>
                </a:lnTo>
                <a:lnTo>
                  <a:pt x="36575" y="6857"/>
                </a:lnTo>
                <a:lnTo>
                  <a:pt x="36575" y="0"/>
                </a:lnTo>
                <a:close/>
              </a:path>
            </a:pathLst>
          </a:custGeom>
          <a:solidFill>
            <a:srgbClr val="000000"/>
          </a:solidFill>
        </p:spPr>
        <p:txBody>
          <a:bodyPr wrap="square" lIns="0" tIns="0" rIns="0" bIns="0" rtlCol="0"/>
          <a:lstStyle/>
          <a:p>
            <a:endParaRPr/>
          </a:p>
        </p:txBody>
      </p:sp>
      <p:sp>
        <p:nvSpPr>
          <p:cNvPr id="1477" name="object 1477"/>
          <p:cNvSpPr/>
          <p:nvPr/>
        </p:nvSpPr>
        <p:spPr>
          <a:xfrm>
            <a:off x="5526277" y="6217117"/>
            <a:ext cx="36830" cy="6985"/>
          </a:xfrm>
          <a:custGeom>
            <a:avLst/>
            <a:gdLst/>
            <a:ahLst/>
            <a:cxnLst/>
            <a:rect l="l" t="t" r="r" b="b"/>
            <a:pathLst>
              <a:path w="36829" h="6985">
                <a:moveTo>
                  <a:pt x="0" y="0"/>
                </a:moveTo>
                <a:lnTo>
                  <a:pt x="0" y="6857"/>
                </a:lnTo>
                <a:lnTo>
                  <a:pt x="36575" y="6857"/>
                </a:lnTo>
                <a:lnTo>
                  <a:pt x="36575" y="0"/>
                </a:lnTo>
                <a:lnTo>
                  <a:pt x="0" y="0"/>
                </a:lnTo>
              </a:path>
            </a:pathLst>
          </a:custGeom>
          <a:ln w="3175">
            <a:solidFill>
              <a:srgbClr val="000000"/>
            </a:solidFill>
          </a:ln>
        </p:spPr>
        <p:txBody>
          <a:bodyPr wrap="square" lIns="0" tIns="0" rIns="0" bIns="0" rtlCol="0"/>
          <a:lstStyle/>
          <a:p>
            <a:endParaRPr/>
          </a:p>
        </p:txBody>
      </p:sp>
      <p:sp>
        <p:nvSpPr>
          <p:cNvPr id="1478" name="object 1478"/>
          <p:cNvSpPr/>
          <p:nvPr/>
        </p:nvSpPr>
        <p:spPr>
          <a:xfrm>
            <a:off x="5562853" y="6217117"/>
            <a:ext cx="0" cy="6985"/>
          </a:xfrm>
          <a:custGeom>
            <a:avLst/>
            <a:gdLst/>
            <a:ahLst/>
            <a:cxnLst/>
            <a:rect l="l" t="t" r="r" b="b"/>
            <a:pathLst>
              <a:path h="6985">
                <a:moveTo>
                  <a:pt x="0" y="0"/>
                </a:moveTo>
                <a:lnTo>
                  <a:pt x="0" y="6857"/>
                </a:lnTo>
              </a:path>
            </a:pathLst>
          </a:custGeom>
          <a:ln w="3175">
            <a:solidFill>
              <a:srgbClr val="000000"/>
            </a:solidFill>
          </a:ln>
        </p:spPr>
        <p:txBody>
          <a:bodyPr wrap="square" lIns="0" tIns="0" rIns="0" bIns="0" rtlCol="0"/>
          <a:lstStyle/>
          <a:p>
            <a:endParaRPr/>
          </a:p>
        </p:txBody>
      </p:sp>
      <p:sp>
        <p:nvSpPr>
          <p:cNvPr id="1479" name="object 1479"/>
          <p:cNvSpPr/>
          <p:nvPr/>
        </p:nvSpPr>
        <p:spPr>
          <a:xfrm>
            <a:off x="3666236" y="6057858"/>
            <a:ext cx="443865" cy="110489"/>
          </a:xfrm>
          <a:custGeom>
            <a:avLst/>
            <a:gdLst/>
            <a:ahLst/>
            <a:cxnLst/>
            <a:rect l="l" t="t" r="r" b="b"/>
            <a:pathLst>
              <a:path w="443864" h="110489">
                <a:moveTo>
                  <a:pt x="0" y="0"/>
                </a:moveTo>
                <a:lnTo>
                  <a:pt x="443483" y="0"/>
                </a:lnTo>
                <a:lnTo>
                  <a:pt x="443483" y="110489"/>
                </a:lnTo>
                <a:lnTo>
                  <a:pt x="0" y="110489"/>
                </a:lnTo>
                <a:lnTo>
                  <a:pt x="0" y="0"/>
                </a:lnTo>
              </a:path>
            </a:pathLst>
          </a:custGeom>
          <a:ln w="3175">
            <a:solidFill>
              <a:srgbClr val="000000"/>
            </a:solidFill>
          </a:ln>
        </p:spPr>
        <p:txBody>
          <a:bodyPr wrap="square" lIns="0" tIns="0" rIns="0" bIns="0" rtlCol="0"/>
          <a:lstStyle/>
          <a:p>
            <a:endParaRPr/>
          </a:p>
        </p:txBody>
      </p:sp>
      <p:sp>
        <p:nvSpPr>
          <p:cNvPr id="1480" name="object 1480"/>
          <p:cNvSpPr/>
          <p:nvPr/>
        </p:nvSpPr>
        <p:spPr>
          <a:xfrm>
            <a:off x="3666236" y="5864311"/>
            <a:ext cx="443865" cy="111760"/>
          </a:xfrm>
          <a:custGeom>
            <a:avLst/>
            <a:gdLst/>
            <a:ahLst/>
            <a:cxnLst/>
            <a:rect l="l" t="t" r="r" b="b"/>
            <a:pathLst>
              <a:path w="443864" h="111760">
                <a:moveTo>
                  <a:pt x="0" y="0"/>
                </a:moveTo>
                <a:lnTo>
                  <a:pt x="443483" y="0"/>
                </a:lnTo>
                <a:lnTo>
                  <a:pt x="443483" y="111251"/>
                </a:lnTo>
                <a:lnTo>
                  <a:pt x="0" y="111251"/>
                </a:lnTo>
                <a:lnTo>
                  <a:pt x="0" y="0"/>
                </a:lnTo>
              </a:path>
            </a:pathLst>
          </a:custGeom>
          <a:ln w="3175">
            <a:solidFill>
              <a:srgbClr val="000000"/>
            </a:solidFill>
          </a:ln>
        </p:spPr>
        <p:txBody>
          <a:bodyPr wrap="square" lIns="0" tIns="0" rIns="0" bIns="0" rtlCol="0"/>
          <a:lstStyle/>
          <a:p>
            <a:endParaRPr/>
          </a:p>
        </p:txBody>
      </p:sp>
      <p:sp>
        <p:nvSpPr>
          <p:cNvPr id="1481" name="object 1481"/>
          <p:cNvSpPr/>
          <p:nvPr/>
        </p:nvSpPr>
        <p:spPr>
          <a:xfrm>
            <a:off x="3666236" y="5671525"/>
            <a:ext cx="443865" cy="110489"/>
          </a:xfrm>
          <a:custGeom>
            <a:avLst/>
            <a:gdLst/>
            <a:ahLst/>
            <a:cxnLst/>
            <a:rect l="l" t="t" r="r" b="b"/>
            <a:pathLst>
              <a:path w="443864" h="110489">
                <a:moveTo>
                  <a:pt x="0" y="0"/>
                </a:moveTo>
                <a:lnTo>
                  <a:pt x="443483" y="0"/>
                </a:lnTo>
                <a:lnTo>
                  <a:pt x="443483" y="110489"/>
                </a:lnTo>
                <a:lnTo>
                  <a:pt x="0" y="110489"/>
                </a:lnTo>
                <a:lnTo>
                  <a:pt x="0" y="0"/>
                </a:lnTo>
              </a:path>
            </a:pathLst>
          </a:custGeom>
          <a:ln w="3175">
            <a:solidFill>
              <a:srgbClr val="000000"/>
            </a:solidFill>
          </a:ln>
        </p:spPr>
        <p:txBody>
          <a:bodyPr wrap="square" lIns="0" tIns="0" rIns="0" bIns="0" rtlCol="0"/>
          <a:lstStyle/>
          <a:p>
            <a:endParaRPr/>
          </a:p>
        </p:txBody>
      </p:sp>
      <p:sp>
        <p:nvSpPr>
          <p:cNvPr id="1482" name="object 1482"/>
          <p:cNvSpPr/>
          <p:nvPr/>
        </p:nvSpPr>
        <p:spPr>
          <a:xfrm>
            <a:off x="3484880" y="5727150"/>
            <a:ext cx="0" cy="386080"/>
          </a:xfrm>
          <a:custGeom>
            <a:avLst/>
            <a:gdLst/>
            <a:ahLst/>
            <a:cxnLst/>
            <a:rect l="l" t="t" r="r" b="b"/>
            <a:pathLst>
              <a:path h="386079">
                <a:moveTo>
                  <a:pt x="0" y="0"/>
                </a:moveTo>
                <a:lnTo>
                  <a:pt x="0" y="385572"/>
                </a:lnTo>
              </a:path>
            </a:pathLst>
          </a:custGeom>
          <a:ln w="3175">
            <a:solidFill>
              <a:srgbClr val="000000"/>
            </a:solidFill>
          </a:ln>
        </p:spPr>
        <p:txBody>
          <a:bodyPr wrap="square" lIns="0" tIns="0" rIns="0" bIns="0" rtlCol="0"/>
          <a:lstStyle/>
          <a:p>
            <a:endParaRPr/>
          </a:p>
        </p:txBody>
      </p:sp>
      <p:sp>
        <p:nvSpPr>
          <p:cNvPr id="1483" name="object 1483"/>
          <p:cNvSpPr/>
          <p:nvPr/>
        </p:nvSpPr>
        <p:spPr>
          <a:xfrm>
            <a:off x="3484880" y="5727150"/>
            <a:ext cx="0" cy="386080"/>
          </a:xfrm>
          <a:custGeom>
            <a:avLst/>
            <a:gdLst/>
            <a:ahLst/>
            <a:cxnLst/>
            <a:rect l="l" t="t" r="r" b="b"/>
            <a:pathLst>
              <a:path h="386079">
                <a:moveTo>
                  <a:pt x="0" y="0"/>
                </a:moveTo>
                <a:lnTo>
                  <a:pt x="0" y="385572"/>
                </a:lnTo>
              </a:path>
            </a:pathLst>
          </a:custGeom>
          <a:ln w="3175">
            <a:solidFill>
              <a:srgbClr val="000000"/>
            </a:solidFill>
          </a:ln>
        </p:spPr>
        <p:txBody>
          <a:bodyPr wrap="square" lIns="0" tIns="0" rIns="0" bIns="0" rtlCol="0"/>
          <a:lstStyle/>
          <a:p>
            <a:endParaRPr/>
          </a:p>
        </p:txBody>
      </p:sp>
      <p:sp>
        <p:nvSpPr>
          <p:cNvPr id="1484" name="object 1484"/>
          <p:cNvSpPr/>
          <p:nvPr/>
        </p:nvSpPr>
        <p:spPr>
          <a:xfrm>
            <a:off x="3484880" y="6112723"/>
            <a:ext cx="181610" cy="0"/>
          </a:xfrm>
          <a:custGeom>
            <a:avLst/>
            <a:gdLst/>
            <a:ahLst/>
            <a:cxnLst/>
            <a:rect l="l" t="t" r="r" b="b"/>
            <a:pathLst>
              <a:path w="181610">
                <a:moveTo>
                  <a:pt x="0" y="0"/>
                </a:moveTo>
                <a:lnTo>
                  <a:pt x="181356" y="0"/>
                </a:lnTo>
              </a:path>
            </a:pathLst>
          </a:custGeom>
          <a:ln w="3175">
            <a:solidFill>
              <a:srgbClr val="000000"/>
            </a:solidFill>
          </a:ln>
        </p:spPr>
        <p:txBody>
          <a:bodyPr wrap="square" lIns="0" tIns="0" rIns="0" bIns="0" rtlCol="0"/>
          <a:lstStyle/>
          <a:p>
            <a:endParaRPr/>
          </a:p>
        </p:txBody>
      </p:sp>
      <p:sp>
        <p:nvSpPr>
          <p:cNvPr id="1485" name="object 1485"/>
          <p:cNvSpPr/>
          <p:nvPr/>
        </p:nvSpPr>
        <p:spPr>
          <a:xfrm>
            <a:off x="3426968" y="6248358"/>
            <a:ext cx="0" cy="0"/>
          </a:xfrm>
          <a:custGeom>
            <a:avLst/>
            <a:gdLst/>
            <a:ahLst/>
            <a:cxnLst/>
            <a:rect l="l" t="t" r="r" b="b"/>
            <a:pathLst>
              <a:path>
                <a:moveTo>
                  <a:pt x="0" y="0"/>
                </a:moveTo>
                <a:lnTo>
                  <a:pt x="0" y="0"/>
                </a:lnTo>
              </a:path>
            </a:pathLst>
          </a:custGeom>
          <a:ln w="3175">
            <a:solidFill>
              <a:srgbClr val="000000"/>
            </a:solidFill>
          </a:ln>
        </p:spPr>
        <p:txBody>
          <a:bodyPr wrap="square" lIns="0" tIns="0" rIns="0" bIns="0" rtlCol="0"/>
          <a:lstStyle/>
          <a:p>
            <a:endParaRPr/>
          </a:p>
        </p:txBody>
      </p:sp>
      <p:sp>
        <p:nvSpPr>
          <p:cNvPr id="1486" name="object 1486"/>
          <p:cNvSpPr/>
          <p:nvPr/>
        </p:nvSpPr>
        <p:spPr>
          <a:xfrm>
            <a:off x="3484880" y="5919937"/>
            <a:ext cx="181610" cy="0"/>
          </a:xfrm>
          <a:custGeom>
            <a:avLst/>
            <a:gdLst/>
            <a:ahLst/>
            <a:cxnLst/>
            <a:rect l="l" t="t" r="r" b="b"/>
            <a:pathLst>
              <a:path w="181610">
                <a:moveTo>
                  <a:pt x="0" y="0"/>
                </a:moveTo>
                <a:lnTo>
                  <a:pt x="181356" y="0"/>
                </a:lnTo>
              </a:path>
            </a:pathLst>
          </a:custGeom>
          <a:ln w="3175">
            <a:solidFill>
              <a:srgbClr val="000000"/>
            </a:solidFill>
          </a:ln>
        </p:spPr>
        <p:txBody>
          <a:bodyPr wrap="square" lIns="0" tIns="0" rIns="0" bIns="0" rtlCol="0"/>
          <a:lstStyle/>
          <a:p>
            <a:endParaRPr/>
          </a:p>
        </p:txBody>
      </p:sp>
      <p:sp>
        <p:nvSpPr>
          <p:cNvPr id="1487" name="object 1487"/>
          <p:cNvSpPr/>
          <p:nvPr/>
        </p:nvSpPr>
        <p:spPr>
          <a:xfrm>
            <a:off x="3484880" y="5727150"/>
            <a:ext cx="181610" cy="0"/>
          </a:xfrm>
          <a:custGeom>
            <a:avLst/>
            <a:gdLst/>
            <a:ahLst/>
            <a:cxnLst/>
            <a:rect l="l" t="t" r="r" b="b"/>
            <a:pathLst>
              <a:path w="181610">
                <a:moveTo>
                  <a:pt x="181356" y="0"/>
                </a:moveTo>
                <a:lnTo>
                  <a:pt x="0" y="0"/>
                </a:lnTo>
              </a:path>
            </a:pathLst>
          </a:custGeom>
          <a:ln w="3175">
            <a:solidFill>
              <a:srgbClr val="000000"/>
            </a:solidFill>
          </a:ln>
        </p:spPr>
        <p:txBody>
          <a:bodyPr wrap="square" lIns="0" tIns="0" rIns="0" bIns="0" rtlCol="0"/>
          <a:lstStyle/>
          <a:p>
            <a:endParaRPr/>
          </a:p>
        </p:txBody>
      </p:sp>
      <p:sp>
        <p:nvSpPr>
          <p:cNvPr id="1488" name="object 1488"/>
          <p:cNvSpPr/>
          <p:nvPr/>
        </p:nvSpPr>
        <p:spPr>
          <a:xfrm>
            <a:off x="3484880" y="5908506"/>
            <a:ext cx="16510" cy="11430"/>
          </a:xfrm>
          <a:custGeom>
            <a:avLst/>
            <a:gdLst/>
            <a:ahLst/>
            <a:cxnLst/>
            <a:rect l="l" t="t" r="r" b="b"/>
            <a:pathLst>
              <a:path w="16510" h="11429">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1489" name="object 1489"/>
          <p:cNvSpPr/>
          <p:nvPr/>
        </p:nvSpPr>
        <p:spPr>
          <a:xfrm>
            <a:off x="3484880" y="5908506"/>
            <a:ext cx="16510" cy="11430"/>
          </a:xfrm>
          <a:custGeom>
            <a:avLst/>
            <a:gdLst/>
            <a:ahLst/>
            <a:cxnLst/>
            <a:rect l="l" t="t" r="r" b="b"/>
            <a:pathLst>
              <a:path w="16510" h="11429">
                <a:moveTo>
                  <a:pt x="16001" y="11429"/>
                </a:moveTo>
                <a:lnTo>
                  <a:pt x="11430" y="0"/>
                </a:lnTo>
                <a:lnTo>
                  <a:pt x="0" y="11429"/>
                </a:lnTo>
                <a:lnTo>
                  <a:pt x="16001" y="11429"/>
                </a:lnTo>
              </a:path>
            </a:pathLst>
          </a:custGeom>
          <a:ln w="3175">
            <a:solidFill>
              <a:srgbClr val="000000"/>
            </a:solidFill>
          </a:ln>
        </p:spPr>
        <p:txBody>
          <a:bodyPr wrap="square" lIns="0" tIns="0" rIns="0" bIns="0" rtlCol="0"/>
          <a:lstStyle/>
          <a:p>
            <a:endParaRPr/>
          </a:p>
        </p:txBody>
      </p:sp>
      <p:sp>
        <p:nvSpPr>
          <p:cNvPr id="1490" name="object 1490"/>
          <p:cNvSpPr/>
          <p:nvPr/>
        </p:nvSpPr>
        <p:spPr>
          <a:xfrm>
            <a:off x="3484880" y="5903935"/>
            <a:ext cx="11430" cy="16510"/>
          </a:xfrm>
          <a:custGeom>
            <a:avLst/>
            <a:gdLst/>
            <a:ahLst/>
            <a:cxnLst/>
            <a:rect l="l" t="t" r="r" b="b"/>
            <a:pathLst>
              <a:path w="11430" h="16510">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1491" name="object 1491"/>
          <p:cNvSpPr/>
          <p:nvPr/>
        </p:nvSpPr>
        <p:spPr>
          <a:xfrm>
            <a:off x="3484880" y="5903935"/>
            <a:ext cx="11430" cy="16510"/>
          </a:xfrm>
          <a:custGeom>
            <a:avLst/>
            <a:gdLst/>
            <a:ahLst/>
            <a:cxnLst/>
            <a:rect l="l" t="t" r="r" b="b"/>
            <a:pathLst>
              <a:path w="11430" h="16510">
                <a:moveTo>
                  <a:pt x="11430" y="4572"/>
                </a:moveTo>
                <a:lnTo>
                  <a:pt x="0" y="0"/>
                </a:lnTo>
                <a:lnTo>
                  <a:pt x="0" y="16001"/>
                </a:lnTo>
                <a:lnTo>
                  <a:pt x="11430" y="4572"/>
                </a:lnTo>
              </a:path>
            </a:pathLst>
          </a:custGeom>
          <a:ln w="3175">
            <a:solidFill>
              <a:srgbClr val="000000"/>
            </a:solidFill>
          </a:ln>
        </p:spPr>
        <p:txBody>
          <a:bodyPr wrap="square" lIns="0" tIns="0" rIns="0" bIns="0" rtlCol="0"/>
          <a:lstStyle/>
          <a:p>
            <a:endParaRPr/>
          </a:p>
        </p:txBody>
      </p:sp>
      <p:sp>
        <p:nvSpPr>
          <p:cNvPr id="1492" name="object 1492"/>
          <p:cNvSpPr/>
          <p:nvPr/>
        </p:nvSpPr>
        <p:spPr>
          <a:xfrm>
            <a:off x="3473449" y="5903935"/>
            <a:ext cx="11430" cy="16510"/>
          </a:xfrm>
          <a:custGeom>
            <a:avLst/>
            <a:gdLst/>
            <a:ahLst/>
            <a:cxnLst/>
            <a:rect l="l" t="t" r="r" b="b"/>
            <a:pathLst>
              <a:path w="11430" h="16510">
                <a:moveTo>
                  <a:pt x="11430" y="0"/>
                </a:moveTo>
                <a:lnTo>
                  <a:pt x="0" y="4572"/>
                </a:lnTo>
                <a:lnTo>
                  <a:pt x="11430" y="16001"/>
                </a:lnTo>
                <a:lnTo>
                  <a:pt x="11430" y="0"/>
                </a:lnTo>
                <a:close/>
              </a:path>
            </a:pathLst>
          </a:custGeom>
          <a:solidFill>
            <a:srgbClr val="000000"/>
          </a:solidFill>
        </p:spPr>
        <p:txBody>
          <a:bodyPr wrap="square" lIns="0" tIns="0" rIns="0" bIns="0" rtlCol="0"/>
          <a:lstStyle/>
          <a:p>
            <a:endParaRPr/>
          </a:p>
        </p:txBody>
      </p:sp>
      <p:sp>
        <p:nvSpPr>
          <p:cNvPr id="1493" name="object 1493"/>
          <p:cNvSpPr/>
          <p:nvPr/>
        </p:nvSpPr>
        <p:spPr>
          <a:xfrm>
            <a:off x="3473449" y="5903935"/>
            <a:ext cx="11430" cy="16510"/>
          </a:xfrm>
          <a:custGeom>
            <a:avLst/>
            <a:gdLst/>
            <a:ahLst/>
            <a:cxnLst/>
            <a:rect l="l" t="t" r="r" b="b"/>
            <a:pathLst>
              <a:path w="11430" h="16510">
                <a:moveTo>
                  <a:pt x="11430" y="0"/>
                </a:moveTo>
                <a:lnTo>
                  <a:pt x="0" y="4572"/>
                </a:lnTo>
                <a:lnTo>
                  <a:pt x="11430" y="16001"/>
                </a:lnTo>
                <a:lnTo>
                  <a:pt x="11430" y="0"/>
                </a:lnTo>
              </a:path>
            </a:pathLst>
          </a:custGeom>
          <a:ln w="3175">
            <a:solidFill>
              <a:srgbClr val="000000"/>
            </a:solidFill>
          </a:ln>
        </p:spPr>
        <p:txBody>
          <a:bodyPr wrap="square" lIns="0" tIns="0" rIns="0" bIns="0" rtlCol="0"/>
          <a:lstStyle/>
          <a:p>
            <a:endParaRPr/>
          </a:p>
        </p:txBody>
      </p:sp>
      <p:sp>
        <p:nvSpPr>
          <p:cNvPr id="1494" name="object 1494"/>
          <p:cNvSpPr/>
          <p:nvPr/>
        </p:nvSpPr>
        <p:spPr>
          <a:xfrm>
            <a:off x="3468115" y="5908506"/>
            <a:ext cx="17145" cy="11430"/>
          </a:xfrm>
          <a:custGeom>
            <a:avLst/>
            <a:gdLst/>
            <a:ahLst/>
            <a:cxnLst/>
            <a:rect l="l" t="t" r="r" b="b"/>
            <a:pathLst>
              <a:path w="17144" h="11429">
                <a:moveTo>
                  <a:pt x="5333" y="0"/>
                </a:moveTo>
                <a:lnTo>
                  <a:pt x="0" y="11429"/>
                </a:lnTo>
                <a:lnTo>
                  <a:pt x="16763" y="11429"/>
                </a:lnTo>
                <a:lnTo>
                  <a:pt x="5333" y="0"/>
                </a:lnTo>
                <a:close/>
              </a:path>
            </a:pathLst>
          </a:custGeom>
          <a:solidFill>
            <a:srgbClr val="000000"/>
          </a:solidFill>
        </p:spPr>
        <p:txBody>
          <a:bodyPr wrap="square" lIns="0" tIns="0" rIns="0" bIns="0" rtlCol="0"/>
          <a:lstStyle/>
          <a:p>
            <a:endParaRPr/>
          </a:p>
        </p:txBody>
      </p:sp>
      <p:sp>
        <p:nvSpPr>
          <p:cNvPr id="1495" name="object 1495"/>
          <p:cNvSpPr/>
          <p:nvPr/>
        </p:nvSpPr>
        <p:spPr>
          <a:xfrm>
            <a:off x="3468115" y="5908506"/>
            <a:ext cx="17145" cy="11430"/>
          </a:xfrm>
          <a:custGeom>
            <a:avLst/>
            <a:gdLst/>
            <a:ahLst/>
            <a:cxnLst/>
            <a:rect l="l" t="t" r="r" b="b"/>
            <a:pathLst>
              <a:path w="17144" h="11429">
                <a:moveTo>
                  <a:pt x="5333" y="0"/>
                </a:moveTo>
                <a:lnTo>
                  <a:pt x="0" y="11429"/>
                </a:lnTo>
                <a:lnTo>
                  <a:pt x="16763" y="11429"/>
                </a:lnTo>
                <a:lnTo>
                  <a:pt x="5333" y="0"/>
                </a:lnTo>
              </a:path>
            </a:pathLst>
          </a:custGeom>
          <a:ln w="3175">
            <a:solidFill>
              <a:srgbClr val="000000"/>
            </a:solidFill>
          </a:ln>
        </p:spPr>
        <p:txBody>
          <a:bodyPr wrap="square" lIns="0" tIns="0" rIns="0" bIns="0" rtlCol="0"/>
          <a:lstStyle/>
          <a:p>
            <a:endParaRPr/>
          </a:p>
        </p:txBody>
      </p:sp>
      <p:sp>
        <p:nvSpPr>
          <p:cNvPr id="1496" name="object 1496"/>
          <p:cNvSpPr/>
          <p:nvPr/>
        </p:nvSpPr>
        <p:spPr>
          <a:xfrm>
            <a:off x="3468115" y="5919937"/>
            <a:ext cx="17145" cy="11430"/>
          </a:xfrm>
          <a:custGeom>
            <a:avLst/>
            <a:gdLst/>
            <a:ahLst/>
            <a:cxnLst/>
            <a:rect l="l" t="t" r="r" b="b"/>
            <a:pathLst>
              <a:path w="17144" h="11429">
                <a:moveTo>
                  <a:pt x="16763" y="0"/>
                </a:moveTo>
                <a:lnTo>
                  <a:pt x="0" y="0"/>
                </a:lnTo>
                <a:lnTo>
                  <a:pt x="5333" y="11430"/>
                </a:lnTo>
                <a:lnTo>
                  <a:pt x="16763" y="0"/>
                </a:lnTo>
                <a:close/>
              </a:path>
            </a:pathLst>
          </a:custGeom>
          <a:solidFill>
            <a:srgbClr val="000000"/>
          </a:solidFill>
        </p:spPr>
        <p:txBody>
          <a:bodyPr wrap="square" lIns="0" tIns="0" rIns="0" bIns="0" rtlCol="0"/>
          <a:lstStyle/>
          <a:p>
            <a:endParaRPr/>
          </a:p>
        </p:txBody>
      </p:sp>
      <p:sp>
        <p:nvSpPr>
          <p:cNvPr id="1497" name="object 1497"/>
          <p:cNvSpPr/>
          <p:nvPr/>
        </p:nvSpPr>
        <p:spPr>
          <a:xfrm>
            <a:off x="3468115" y="5919937"/>
            <a:ext cx="17145" cy="11430"/>
          </a:xfrm>
          <a:custGeom>
            <a:avLst/>
            <a:gdLst/>
            <a:ahLst/>
            <a:cxnLst/>
            <a:rect l="l" t="t" r="r" b="b"/>
            <a:pathLst>
              <a:path w="17144" h="11429">
                <a:moveTo>
                  <a:pt x="0" y="0"/>
                </a:moveTo>
                <a:lnTo>
                  <a:pt x="5333" y="11430"/>
                </a:lnTo>
                <a:lnTo>
                  <a:pt x="16763" y="0"/>
                </a:lnTo>
                <a:lnTo>
                  <a:pt x="0" y="0"/>
                </a:lnTo>
              </a:path>
            </a:pathLst>
          </a:custGeom>
          <a:ln w="3175">
            <a:solidFill>
              <a:srgbClr val="000000"/>
            </a:solidFill>
          </a:ln>
        </p:spPr>
        <p:txBody>
          <a:bodyPr wrap="square" lIns="0" tIns="0" rIns="0" bIns="0" rtlCol="0"/>
          <a:lstStyle/>
          <a:p>
            <a:endParaRPr/>
          </a:p>
        </p:txBody>
      </p:sp>
      <p:sp>
        <p:nvSpPr>
          <p:cNvPr id="1498" name="object 1498"/>
          <p:cNvSpPr/>
          <p:nvPr/>
        </p:nvSpPr>
        <p:spPr>
          <a:xfrm>
            <a:off x="3473449" y="5919937"/>
            <a:ext cx="11430" cy="16510"/>
          </a:xfrm>
          <a:custGeom>
            <a:avLst/>
            <a:gdLst/>
            <a:ahLst/>
            <a:cxnLst/>
            <a:rect l="l" t="t" r="r" b="b"/>
            <a:pathLst>
              <a:path w="11430" h="16510">
                <a:moveTo>
                  <a:pt x="11430" y="0"/>
                </a:moveTo>
                <a:lnTo>
                  <a:pt x="0" y="11430"/>
                </a:lnTo>
                <a:lnTo>
                  <a:pt x="11430" y="16001"/>
                </a:lnTo>
                <a:lnTo>
                  <a:pt x="11430" y="0"/>
                </a:lnTo>
                <a:close/>
              </a:path>
            </a:pathLst>
          </a:custGeom>
          <a:solidFill>
            <a:srgbClr val="000000"/>
          </a:solidFill>
        </p:spPr>
        <p:txBody>
          <a:bodyPr wrap="square" lIns="0" tIns="0" rIns="0" bIns="0" rtlCol="0"/>
          <a:lstStyle/>
          <a:p>
            <a:endParaRPr/>
          </a:p>
        </p:txBody>
      </p:sp>
      <p:sp>
        <p:nvSpPr>
          <p:cNvPr id="1499" name="object 1499"/>
          <p:cNvSpPr/>
          <p:nvPr/>
        </p:nvSpPr>
        <p:spPr>
          <a:xfrm>
            <a:off x="3473449" y="5919937"/>
            <a:ext cx="11430" cy="16510"/>
          </a:xfrm>
          <a:custGeom>
            <a:avLst/>
            <a:gdLst/>
            <a:ahLst/>
            <a:cxnLst/>
            <a:rect l="l" t="t" r="r" b="b"/>
            <a:pathLst>
              <a:path w="11430" h="16510">
                <a:moveTo>
                  <a:pt x="0" y="11430"/>
                </a:moveTo>
                <a:lnTo>
                  <a:pt x="11430" y="16001"/>
                </a:lnTo>
                <a:lnTo>
                  <a:pt x="11430" y="0"/>
                </a:lnTo>
                <a:lnTo>
                  <a:pt x="0" y="11430"/>
                </a:lnTo>
              </a:path>
            </a:pathLst>
          </a:custGeom>
          <a:ln w="3175">
            <a:solidFill>
              <a:srgbClr val="000000"/>
            </a:solidFill>
          </a:ln>
        </p:spPr>
        <p:txBody>
          <a:bodyPr wrap="square" lIns="0" tIns="0" rIns="0" bIns="0" rtlCol="0"/>
          <a:lstStyle/>
          <a:p>
            <a:endParaRPr/>
          </a:p>
        </p:txBody>
      </p:sp>
      <p:sp>
        <p:nvSpPr>
          <p:cNvPr id="1500" name="object 1500"/>
          <p:cNvSpPr/>
          <p:nvPr/>
        </p:nvSpPr>
        <p:spPr>
          <a:xfrm>
            <a:off x="3484880" y="5919937"/>
            <a:ext cx="11430" cy="16510"/>
          </a:xfrm>
          <a:custGeom>
            <a:avLst/>
            <a:gdLst/>
            <a:ahLst/>
            <a:cxnLst/>
            <a:rect l="l" t="t" r="r" b="b"/>
            <a:pathLst>
              <a:path w="11430" h="16510">
                <a:moveTo>
                  <a:pt x="0" y="0"/>
                </a:moveTo>
                <a:lnTo>
                  <a:pt x="0" y="16001"/>
                </a:lnTo>
                <a:lnTo>
                  <a:pt x="11430" y="11430"/>
                </a:lnTo>
                <a:lnTo>
                  <a:pt x="0" y="0"/>
                </a:lnTo>
                <a:close/>
              </a:path>
            </a:pathLst>
          </a:custGeom>
          <a:solidFill>
            <a:srgbClr val="000000"/>
          </a:solidFill>
        </p:spPr>
        <p:txBody>
          <a:bodyPr wrap="square" lIns="0" tIns="0" rIns="0" bIns="0" rtlCol="0"/>
          <a:lstStyle/>
          <a:p>
            <a:endParaRPr/>
          </a:p>
        </p:txBody>
      </p:sp>
      <p:sp>
        <p:nvSpPr>
          <p:cNvPr id="1501" name="object 1501"/>
          <p:cNvSpPr/>
          <p:nvPr/>
        </p:nvSpPr>
        <p:spPr>
          <a:xfrm>
            <a:off x="3484880" y="5919937"/>
            <a:ext cx="11430" cy="16510"/>
          </a:xfrm>
          <a:custGeom>
            <a:avLst/>
            <a:gdLst/>
            <a:ahLst/>
            <a:cxnLst/>
            <a:rect l="l" t="t" r="r" b="b"/>
            <a:pathLst>
              <a:path w="11430" h="16510">
                <a:moveTo>
                  <a:pt x="0" y="16001"/>
                </a:moveTo>
                <a:lnTo>
                  <a:pt x="11430" y="11430"/>
                </a:lnTo>
                <a:lnTo>
                  <a:pt x="0" y="0"/>
                </a:lnTo>
                <a:lnTo>
                  <a:pt x="0" y="16001"/>
                </a:lnTo>
              </a:path>
            </a:pathLst>
          </a:custGeom>
          <a:ln w="3175">
            <a:solidFill>
              <a:srgbClr val="000000"/>
            </a:solidFill>
          </a:ln>
        </p:spPr>
        <p:txBody>
          <a:bodyPr wrap="square" lIns="0" tIns="0" rIns="0" bIns="0" rtlCol="0"/>
          <a:lstStyle/>
          <a:p>
            <a:endParaRPr/>
          </a:p>
        </p:txBody>
      </p:sp>
      <p:sp>
        <p:nvSpPr>
          <p:cNvPr id="1502" name="object 1502"/>
          <p:cNvSpPr/>
          <p:nvPr/>
        </p:nvSpPr>
        <p:spPr>
          <a:xfrm>
            <a:off x="3484880" y="5919937"/>
            <a:ext cx="16510" cy="11430"/>
          </a:xfrm>
          <a:custGeom>
            <a:avLst/>
            <a:gdLst/>
            <a:ahLst/>
            <a:cxnLst/>
            <a:rect l="l" t="t" r="r" b="b"/>
            <a:pathLst>
              <a:path w="16510" h="11429">
                <a:moveTo>
                  <a:pt x="16001" y="0"/>
                </a:moveTo>
                <a:lnTo>
                  <a:pt x="0" y="0"/>
                </a:lnTo>
                <a:lnTo>
                  <a:pt x="11430" y="11430"/>
                </a:lnTo>
                <a:lnTo>
                  <a:pt x="16001" y="0"/>
                </a:lnTo>
                <a:close/>
              </a:path>
            </a:pathLst>
          </a:custGeom>
          <a:solidFill>
            <a:srgbClr val="000000"/>
          </a:solidFill>
        </p:spPr>
        <p:txBody>
          <a:bodyPr wrap="square" lIns="0" tIns="0" rIns="0" bIns="0" rtlCol="0"/>
          <a:lstStyle/>
          <a:p>
            <a:endParaRPr/>
          </a:p>
        </p:txBody>
      </p:sp>
      <p:sp>
        <p:nvSpPr>
          <p:cNvPr id="1503" name="object 1503"/>
          <p:cNvSpPr/>
          <p:nvPr/>
        </p:nvSpPr>
        <p:spPr>
          <a:xfrm>
            <a:off x="3484880" y="5919937"/>
            <a:ext cx="16510" cy="11430"/>
          </a:xfrm>
          <a:custGeom>
            <a:avLst/>
            <a:gdLst/>
            <a:ahLst/>
            <a:cxnLst/>
            <a:rect l="l" t="t" r="r" b="b"/>
            <a:pathLst>
              <a:path w="16510" h="11429">
                <a:moveTo>
                  <a:pt x="11430" y="11430"/>
                </a:moveTo>
                <a:lnTo>
                  <a:pt x="16001" y="0"/>
                </a:lnTo>
                <a:lnTo>
                  <a:pt x="0" y="0"/>
                </a:lnTo>
                <a:lnTo>
                  <a:pt x="11430" y="11430"/>
                </a:lnTo>
              </a:path>
            </a:pathLst>
          </a:custGeom>
          <a:ln w="3175">
            <a:solidFill>
              <a:srgbClr val="000000"/>
            </a:solidFill>
          </a:ln>
        </p:spPr>
        <p:txBody>
          <a:bodyPr wrap="square" lIns="0" tIns="0" rIns="0" bIns="0" rtlCol="0"/>
          <a:lstStyle/>
          <a:p>
            <a:endParaRPr/>
          </a:p>
        </p:txBody>
      </p:sp>
      <p:sp>
        <p:nvSpPr>
          <p:cNvPr id="1504" name="object 1504"/>
          <p:cNvSpPr txBox="1"/>
          <p:nvPr/>
        </p:nvSpPr>
        <p:spPr>
          <a:xfrm>
            <a:off x="4737862" y="7624127"/>
            <a:ext cx="140335" cy="133350"/>
          </a:xfrm>
          <a:prstGeom prst="rect">
            <a:avLst/>
          </a:prstGeom>
        </p:spPr>
        <p:txBody>
          <a:bodyPr vert="horz" wrap="square" lIns="0" tIns="13335" rIns="0" bIns="0" rtlCol="0">
            <a:spAutoFit/>
          </a:bodyPr>
          <a:lstStyle/>
          <a:p>
            <a:pPr marL="12700">
              <a:lnSpc>
                <a:spcPct val="100000"/>
              </a:lnSpc>
              <a:spcBef>
                <a:spcPts val="105"/>
              </a:spcBef>
            </a:pPr>
            <a:r>
              <a:rPr sz="700" spc="-5" dirty="0">
                <a:latin typeface="Arial"/>
                <a:cs typeface="Arial"/>
              </a:rPr>
              <a:t>Ra</a:t>
            </a:r>
            <a:endParaRPr sz="700">
              <a:latin typeface="Arial"/>
              <a:cs typeface="Arial"/>
            </a:endParaRPr>
          </a:p>
        </p:txBody>
      </p:sp>
      <p:sp>
        <p:nvSpPr>
          <p:cNvPr id="1505" name="object 1505"/>
          <p:cNvSpPr/>
          <p:nvPr/>
        </p:nvSpPr>
        <p:spPr>
          <a:xfrm>
            <a:off x="4911344" y="7572715"/>
            <a:ext cx="83185" cy="0"/>
          </a:xfrm>
          <a:custGeom>
            <a:avLst/>
            <a:gdLst/>
            <a:ahLst/>
            <a:cxnLst/>
            <a:rect l="l" t="t" r="r" b="b"/>
            <a:pathLst>
              <a:path w="83185">
                <a:moveTo>
                  <a:pt x="0" y="0"/>
                </a:moveTo>
                <a:lnTo>
                  <a:pt x="83058" y="0"/>
                </a:lnTo>
              </a:path>
            </a:pathLst>
          </a:custGeom>
          <a:ln w="3175">
            <a:solidFill>
              <a:srgbClr val="000000"/>
            </a:solidFill>
          </a:ln>
        </p:spPr>
        <p:txBody>
          <a:bodyPr wrap="square" lIns="0" tIns="0" rIns="0" bIns="0" rtlCol="0"/>
          <a:lstStyle/>
          <a:p>
            <a:endParaRPr/>
          </a:p>
        </p:txBody>
      </p:sp>
      <p:sp>
        <p:nvSpPr>
          <p:cNvPr id="1506" name="object 1506"/>
          <p:cNvSpPr/>
          <p:nvPr/>
        </p:nvSpPr>
        <p:spPr>
          <a:xfrm>
            <a:off x="4911344" y="7780741"/>
            <a:ext cx="83185" cy="0"/>
          </a:xfrm>
          <a:custGeom>
            <a:avLst/>
            <a:gdLst/>
            <a:ahLst/>
            <a:cxnLst/>
            <a:rect l="l" t="t" r="r" b="b"/>
            <a:pathLst>
              <a:path w="83185">
                <a:moveTo>
                  <a:pt x="83058" y="0"/>
                </a:moveTo>
                <a:lnTo>
                  <a:pt x="0" y="0"/>
                </a:lnTo>
              </a:path>
            </a:pathLst>
          </a:custGeom>
          <a:ln w="3175">
            <a:solidFill>
              <a:srgbClr val="000000"/>
            </a:solidFill>
          </a:ln>
        </p:spPr>
        <p:txBody>
          <a:bodyPr wrap="square" lIns="0" tIns="0" rIns="0" bIns="0" rtlCol="0"/>
          <a:lstStyle/>
          <a:p>
            <a:endParaRPr/>
          </a:p>
        </p:txBody>
      </p:sp>
      <p:sp>
        <p:nvSpPr>
          <p:cNvPr id="1507" name="object 1507"/>
          <p:cNvSpPr/>
          <p:nvPr/>
        </p:nvSpPr>
        <p:spPr>
          <a:xfrm>
            <a:off x="4952492" y="6306270"/>
            <a:ext cx="0" cy="1266825"/>
          </a:xfrm>
          <a:custGeom>
            <a:avLst/>
            <a:gdLst/>
            <a:ahLst/>
            <a:cxnLst/>
            <a:rect l="l" t="t" r="r" b="b"/>
            <a:pathLst>
              <a:path h="1266825">
                <a:moveTo>
                  <a:pt x="0" y="0"/>
                </a:moveTo>
                <a:lnTo>
                  <a:pt x="0" y="1266443"/>
                </a:lnTo>
              </a:path>
            </a:pathLst>
          </a:custGeom>
          <a:ln w="3175">
            <a:solidFill>
              <a:srgbClr val="000000"/>
            </a:solidFill>
          </a:ln>
        </p:spPr>
        <p:txBody>
          <a:bodyPr wrap="square" lIns="0" tIns="0" rIns="0" bIns="0" rtlCol="0"/>
          <a:lstStyle/>
          <a:p>
            <a:endParaRPr/>
          </a:p>
        </p:txBody>
      </p:sp>
      <p:sp>
        <p:nvSpPr>
          <p:cNvPr id="1508" name="object 1508"/>
          <p:cNvSpPr/>
          <p:nvPr/>
        </p:nvSpPr>
        <p:spPr>
          <a:xfrm>
            <a:off x="4952492" y="7780741"/>
            <a:ext cx="0" cy="83185"/>
          </a:xfrm>
          <a:custGeom>
            <a:avLst/>
            <a:gdLst/>
            <a:ahLst/>
            <a:cxnLst/>
            <a:rect l="l" t="t" r="r" b="b"/>
            <a:pathLst>
              <a:path h="83184">
                <a:moveTo>
                  <a:pt x="0" y="0"/>
                </a:moveTo>
                <a:lnTo>
                  <a:pt x="0" y="83058"/>
                </a:lnTo>
              </a:path>
            </a:pathLst>
          </a:custGeom>
          <a:ln w="3175">
            <a:solidFill>
              <a:srgbClr val="000000"/>
            </a:solidFill>
          </a:ln>
        </p:spPr>
        <p:txBody>
          <a:bodyPr wrap="square" lIns="0" tIns="0" rIns="0" bIns="0" rtlCol="0"/>
          <a:lstStyle/>
          <a:p>
            <a:endParaRPr/>
          </a:p>
        </p:txBody>
      </p:sp>
      <p:sp>
        <p:nvSpPr>
          <p:cNvPr id="1509" name="object 1509"/>
          <p:cNvSpPr/>
          <p:nvPr/>
        </p:nvSpPr>
        <p:spPr>
          <a:xfrm>
            <a:off x="4932680" y="7921711"/>
            <a:ext cx="40640" cy="0"/>
          </a:xfrm>
          <a:custGeom>
            <a:avLst/>
            <a:gdLst/>
            <a:ahLst/>
            <a:cxnLst/>
            <a:rect l="l" t="t" r="r" b="b"/>
            <a:pathLst>
              <a:path w="40639">
                <a:moveTo>
                  <a:pt x="40386" y="0"/>
                </a:moveTo>
                <a:lnTo>
                  <a:pt x="0" y="0"/>
                </a:lnTo>
              </a:path>
            </a:pathLst>
          </a:custGeom>
          <a:ln w="3175">
            <a:solidFill>
              <a:srgbClr val="000000"/>
            </a:solidFill>
          </a:ln>
        </p:spPr>
        <p:txBody>
          <a:bodyPr wrap="square" lIns="0" tIns="0" rIns="0" bIns="0" rtlCol="0"/>
          <a:lstStyle/>
          <a:p>
            <a:endParaRPr/>
          </a:p>
        </p:txBody>
      </p:sp>
      <p:sp>
        <p:nvSpPr>
          <p:cNvPr id="1510" name="object 1510"/>
          <p:cNvSpPr/>
          <p:nvPr/>
        </p:nvSpPr>
        <p:spPr>
          <a:xfrm>
            <a:off x="4912868" y="7902661"/>
            <a:ext cx="79375" cy="0"/>
          </a:xfrm>
          <a:custGeom>
            <a:avLst/>
            <a:gdLst/>
            <a:ahLst/>
            <a:cxnLst/>
            <a:rect l="l" t="t" r="r" b="b"/>
            <a:pathLst>
              <a:path w="79375">
                <a:moveTo>
                  <a:pt x="79248" y="0"/>
                </a:moveTo>
                <a:lnTo>
                  <a:pt x="0" y="0"/>
                </a:lnTo>
              </a:path>
            </a:pathLst>
          </a:custGeom>
          <a:ln w="3175">
            <a:solidFill>
              <a:srgbClr val="000000"/>
            </a:solidFill>
          </a:ln>
        </p:spPr>
        <p:txBody>
          <a:bodyPr wrap="square" lIns="0" tIns="0" rIns="0" bIns="0" rtlCol="0"/>
          <a:lstStyle/>
          <a:p>
            <a:endParaRPr/>
          </a:p>
        </p:txBody>
      </p:sp>
      <p:sp>
        <p:nvSpPr>
          <p:cNvPr id="1511" name="object 1511"/>
          <p:cNvSpPr/>
          <p:nvPr/>
        </p:nvSpPr>
        <p:spPr>
          <a:xfrm>
            <a:off x="4951730" y="7941523"/>
            <a:ext cx="2540" cy="0"/>
          </a:xfrm>
          <a:custGeom>
            <a:avLst/>
            <a:gdLst/>
            <a:ahLst/>
            <a:cxnLst/>
            <a:rect l="l" t="t" r="r" b="b"/>
            <a:pathLst>
              <a:path w="2539">
                <a:moveTo>
                  <a:pt x="2286" y="0"/>
                </a:moveTo>
                <a:lnTo>
                  <a:pt x="0" y="0"/>
                </a:lnTo>
              </a:path>
            </a:pathLst>
          </a:custGeom>
          <a:ln w="3175">
            <a:solidFill>
              <a:srgbClr val="000000"/>
            </a:solidFill>
          </a:ln>
        </p:spPr>
        <p:txBody>
          <a:bodyPr wrap="square" lIns="0" tIns="0" rIns="0" bIns="0" rtlCol="0"/>
          <a:lstStyle/>
          <a:p>
            <a:endParaRPr/>
          </a:p>
        </p:txBody>
      </p:sp>
      <p:sp>
        <p:nvSpPr>
          <p:cNvPr id="1512" name="object 1512"/>
          <p:cNvSpPr/>
          <p:nvPr/>
        </p:nvSpPr>
        <p:spPr>
          <a:xfrm>
            <a:off x="4911344" y="7572715"/>
            <a:ext cx="0" cy="208279"/>
          </a:xfrm>
          <a:custGeom>
            <a:avLst/>
            <a:gdLst/>
            <a:ahLst/>
            <a:cxnLst/>
            <a:rect l="l" t="t" r="r" b="b"/>
            <a:pathLst>
              <a:path h="208279">
                <a:moveTo>
                  <a:pt x="0" y="208025"/>
                </a:moveTo>
                <a:lnTo>
                  <a:pt x="0" y="0"/>
                </a:lnTo>
              </a:path>
            </a:pathLst>
          </a:custGeom>
          <a:ln w="3175">
            <a:solidFill>
              <a:srgbClr val="000000"/>
            </a:solidFill>
          </a:ln>
        </p:spPr>
        <p:txBody>
          <a:bodyPr wrap="square" lIns="0" tIns="0" rIns="0" bIns="0" rtlCol="0"/>
          <a:lstStyle/>
          <a:p>
            <a:endParaRPr/>
          </a:p>
        </p:txBody>
      </p:sp>
      <p:sp>
        <p:nvSpPr>
          <p:cNvPr id="1513" name="object 1513"/>
          <p:cNvSpPr/>
          <p:nvPr/>
        </p:nvSpPr>
        <p:spPr>
          <a:xfrm>
            <a:off x="4516627" y="6292555"/>
            <a:ext cx="121920" cy="32384"/>
          </a:xfrm>
          <a:custGeom>
            <a:avLst/>
            <a:gdLst/>
            <a:ahLst/>
            <a:cxnLst/>
            <a:rect l="l" t="t" r="r" b="b"/>
            <a:pathLst>
              <a:path w="121920" h="32385">
                <a:moveTo>
                  <a:pt x="0" y="0"/>
                </a:moveTo>
                <a:lnTo>
                  <a:pt x="0" y="32003"/>
                </a:lnTo>
                <a:lnTo>
                  <a:pt x="121919" y="16001"/>
                </a:lnTo>
                <a:lnTo>
                  <a:pt x="0" y="0"/>
                </a:lnTo>
                <a:close/>
              </a:path>
            </a:pathLst>
          </a:custGeom>
          <a:solidFill>
            <a:srgbClr val="000000"/>
          </a:solidFill>
        </p:spPr>
        <p:txBody>
          <a:bodyPr wrap="square" lIns="0" tIns="0" rIns="0" bIns="0" rtlCol="0"/>
          <a:lstStyle/>
          <a:p>
            <a:endParaRPr/>
          </a:p>
        </p:txBody>
      </p:sp>
      <p:sp>
        <p:nvSpPr>
          <p:cNvPr id="1514" name="object 1514"/>
          <p:cNvSpPr/>
          <p:nvPr/>
        </p:nvSpPr>
        <p:spPr>
          <a:xfrm>
            <a:off x="4516627" y="6292555"/>
            <a:ext cx="121920" cy="32384"/>
          </a:xfrm>
          <a:custGeom>
            <a:avLst/>
            <a:gdLst/>
            <a:ahLst/>
            <a:cxnLst/>
            <a:rect l="l" t="t" r="r" b="b"/>
            <a:pathLst>
              <a:path w="121920" h="32385">
                <a:moveTo>
                  <a:pt x="121919" y="16001"/>
                </a:moveTo>
                <a:lnTo>
                  <a:pt x="0" y="32003"/>
                </a:lnTo>
                <a:lnTo>
                  <a:pt x="0" y="0"/>
                </a:lnTo>
                <a:lnTo>
                  <a:pt x="121919" y="16001"/>
                </a:lnTo>
              </a:path>
            </a:pathLst>
          </a:custGeom>
          <a:ln w="3175">
            <a:solidFill>
              <a:srgbClr val="000000"/>
            </a:solidFill>
          </a:ln>
        </p:spPr>
        <p:txBody>
          <a:bodyPr wrap="square" lIns="0" tIns="0" rIns="0" bIns="0" rtlCol="0"/>
          <a:lstStyle/>
          <a:p>
            <a:endParaRPr/>
          </a:p>
        </p:txBody>
      </p:sp>
      <p:sp>
        <p:nvSpPr>
          <p:cNvPr id="1515" name="object 1515"/>
          <p:cNvSpPr/>
          <p:nvPr/>
        </p:nvSpPr>
        <p:spPr>
          <a:xfrm>
            <a:off x="5073650" y="7926282"/>
            <a:ext cx="6985" cy="24130"/>
          </a:xfrm>
          <a:custGeom>
            <a:avLst/>
            <a:gdLst/>
            <a:ahLst/>
            <a:cxnLst/>
            <a:rect l="l" t="t" r="r" b="b"/>
            <a:pathLst>
              <a:path w="6985" h="24129">
                <a:moveTo>
                  <a:pt x="0" y="0"/>
                </a:moveTo>
                <a:lnTo>
                  <a:pt x="0" y="23622"/>
                </a:lnTo>
                <a:lnTo>
                  <a:pt x="6857" y="23622"/>
                </a:lnTo>
                <a:lnTo>
                  <a:pt x="0" y="0"/>
                </a:lnTo>
                <a:close/>
              </a:path>
            </a:pathLst>
          </a:custGeom>
          <a:solidFill>
            <a:srgbClr val="000000"/>
          </a:solidFill>
        </p:spPr>
        <p:txBody>
          <a:bodyPr wrap="square" lIns="0" tIns="0" rIns="0" bIns="0" rtlCol="0"/>
          <a:lstStyle/>
          <a:p>
            <a:endParaRPr/>
          </a:p>
        </p:txBody>
      </p:sp>
      <p:sp>
        <p:nvSpPr>
          <p:cNvPr id="1516" name="object 1516"/>
          <p:cNvSpPr/>
          <p:nvPr/>
        </p:nvSpPr>
        <p:spPr>
          <a:xfrm>
            <a:off x="5073650" y="7926282"/>
            <a:ext cx="6985" cy="24130"/>
          </a:xfrm>
          <a:custGeom>
            <a:avLst/>
            <a:gdLst/>
            <a:ahLst/>
            <a:cxnLst/>
            <a:rect l="l" t="t" r="r" b="b"/>
            <a:pathLst>
              <a:path w="6985" h="24129">
                <a:moveTo>
                  <a:pt x="6857" y="0"/>
                </a:moveTo>
                <a:lnTo>
                  <a:pt x="0" y="0"/>
                </a:lnTo>
                <a:lnTo>
                  <a:pt x="6857" y="23622"/>
                </a:lnTo>
                <a:lnTo>
                  <a:pt x="6857" y="0"/>
                </a:lnTo>
                <a:close/>
              </a:path>
            </a:pathLst>
          </a:custGeom>
          <a:solidFill>
            <a:srgbClr val="000000"/>
          </a:solidFill>
        </p:spPr>
        <p:txBody>
          <a:bodyPr wrap="square" lIns="0" tIns="0" rIns="0" bIns="0" rtlCol="0"/>
          <a:lstStyle/>
          <a:p>
            <a:endParaRPr/>
          </a:p>
        </p:txBody>
      </p:sp>
      <p:sp>
        <p:nvSpPr>
          <p:cNvPr id="1517" name="object 1517"/>
          <p:cNvSpPr/>
          <p:nvPr/>
        </p:nvSpPr>
        <p:spPr>
          <a:xfrm>
            <a:off x="5073650" y="7926282"/>
            <a:ext cx="6985" cy="24130"/>
          </a:xfrm>
          <a:custGeom>
            <a:avLst/>
            <a:gdLst/>
            <a:ahLst/>
            <a:cxnLst/>
            <a:rect l="l" t="t" r="r" b="b"/>
            <a:pathLst>
              <a:path w="6985" h="24129">
                <a:moveTo>
                  <a:pt x="0" y="23622"/>
                </a:moveTo>
                <a:lnTo>
                  <a:pt x="6857" y="23622"/>
                </a:lnTo>
                <a:lnTo>
                  <a:pt x="6857" y="0"/>
                </a:lnTo>
                <a:lnTo>
                  <a:pt x="0" y="0"/>
                </a:lnTo>
                <a:lnTo>
                  <a:pt x="0" y="23622"/>
                </a:lnTo>
              </a:path>
            </a:pathLst>
          </a:custGeom>
          <a:ln w="3175">
            <a:solidFill>
              <a:srgbClr val="000000"/>
            </a:solidFill>
          </a:ln>
        </p:spPr>
        <p:txBody>
          <a:bodyPr wrap="square" lIns="0" tIns="0" rIns="0" bIns="0" rtlCol="0"/>
          <a:lstStyle/>
          <a:p>
            <a:endParaRPr/>
          </a:p>
        </p:txBody>
      </p:sp>
      <p:sp>
        <p:nvSpPr>
          <p:cNvPr id="1518" name="object 1518"/>
          <p:cNvSpPr/>
          <p:nvPr/>
        </p:nvSpPr>
        <p:spPr>
          <a:xfrm>
            <a:off x="5077078" y="7864179"/>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1519" name="object 1519"/>
          <p:cNvSpPr/>
          <p:nvPr/>
        </p:nvSpPr>
        <p:spPr>
          <a:xfrm>
            <a:off x="5077078" y="7803219"/>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20" name="object 1520"/>
          <p:cNvSpPr/>
          <p:nvPr/>
        </p:nvSpPr>
        <p:spPr>
          <a:xfrm>
            <a:off x="5077078" y="7741498"/>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1521" name="object 1521"/>
          <p:cNvSpPr/>
          <p:nvPr/>
        </p:nvSpPr>
        <p:spPr>
          <a:xfrm>
            <a:off x="5077078" y="7680538"/>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22" name="object 1522"/>
          <p:cNvSpPr/>
          <p:nvPr/>
        </p:nvSpPr>
        <p:spPr>
          <a:xfrm>
            <a:off x="5077078" y="7618816"/>
            <a:ext cx="0" cy="41910"/>
          </a:xfrm>
          <a:custGeom>
            <a:avLst/>
            <a:gdLst/>
            <a:ahLst/>
            <a:cxnLst/>
            <a:rect l="l" t="t" r="r" b="b"/>
            <a:pathLst>
              <a:path h="41909">
                <a:moveTo>
                  <a:pt x="0" y="0"/>
                </a:moveTo>
                <a:lnTo>
                  <a:pt x="0" y="41910"/>
                </a:lnTo>
              </a:path>
            </a:pathLst>
          </a:custGeom>
          <a:ln w="7619">
            <a:solidFill>
              <a:srgbClr val="000000"/>
            </a:solidFill>
          </a:ln>
        </p:spPr>
        <p:txBody>
          <a:bodyPr wrap="square" lIns="0" tIns="0" rIns="0" bIns="0" rtlCol="0"/>
          <a:lstStyle/>
          <a:p>
            <a:endParaRPr/>
          </a:p>
        </p:txBody>
      </p:sp>
      <p:sp>
        <p:nvSpPr>
          <p:cNvPr id="1523" name="object 1523"/>
          <p:cNvSpPr/>
          <p:nvPr/>
        </p:nvSpPr>
        <p:spPr>
          <a:xfrm>
            <a:off x="5077078" y="7557855"/>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24" name="object 1524"/>
          <p:cNvSpPr/>
          <p:nvPr/>
        </p:nvSpPr>
        <p:spPr>
          <a:xfrm>
            <a:off x="5077078" y="7496133"/>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1525" name="object 1525"/>
          <p:cNvSpPr/>
          <p:nvPr/>
        </p:nvSpPr>
        <p:spPr>
          <a:xfrm>
            <a:off x="5077078" y="7435174"/>
            <a:ext cx="0" cy="41910"/>
          </a:xfrm>
          <a:custGeom>
            <a:avLst/>
            <a:gdLst/>
            <a:ahLst/>
            <a:cxnLst/>
            <a:rect l="l" t="t" r="r" b="b"/>
            <a:pathLst>
              <a:path h="41909">
                <a:moveTo>
                  <a:pt x="0" y="0"/>
                </a:moveTo>
                <a:lnTo>
                  <a:pt x="0" y="41528"/>
                </a:lnTo>
              </a:path>
            </a:pathLst>
          </a:custGeom>
          <a:ln w="7619">
            <a:solidFill>
              <a:srgbClr val="000000"/>
            </a:solidFill>
          </a:ln>
        </p:spPr>
        <p:txBody>
          <a:bodyPr wrap="square" lIns="0" tIns="0" rIns="0" bIns="0" rtlCol="0"/>
          <a:lstStyle/>
          <a:p>
            <a:endParaRPr/>
          </a:p>
        </p:txBody>
      </p:sp>
      <p:sp>
        <p:nvSpPr>
          <p:cNvPr id="1526" name="object 1526"/>
          <p:cNvSpPr/>
          <p:nvPr/>
        </p:nvSpPr>
        <p:spPr>
          <a:xfrm>
            <a:off x="5077078" y="7373452"/>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1527" name="object 1527"/>
          <p:cNvSpPr/>
          <p:nvPr/>
        </p:nvSpPr>
        <p:spPr>
          <a:xfrm>
            <a:off x="5077078" y="7312491"/>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28" name="object 1528"/>
          <p:cNvSpPr/>
          <p:nvPr/>
        </p:nvSpPr>
        <p:spPr>
          <a:xfrm>
            <a:off x="5077078" y="7250769"/>
            <a:ext cx="0" cy="41910"/>
          </a:xfrm>
          <a:custGeom>
            <a:avLst/>
            <a:gdLst/>
            <a:ahLst/>
            <a:cxnLst/>
            <a:rect l="l" t="t" r="r" b="b"/>
            <a:pathLst>
              <a:path h="41909">
                <a:moveTo>
                  <a:pt x="0" y="0"/>
                </a:moveTo>
                <a:lnTo>
                  <a:pt x="0" y="41910"/>
                </a:lnTo>
              </a:path>
            </a:pathLst>
          </a:custGeom>
          <a:ln w="7619">
            <a:solidFill>
              <a:srgbClr val="000000"/>
            </a:solidFill>
          </a:ln>
        </p:spPr>
        <p:txBody>
          <a:bodyPr wrap="square" lIns="0" tIns="0" rIns="0" bIns="0" rtlCol="0"/>
          <a:lstStyle/>
          <a:p>
            <a:endParaRPr/>
          </a:p>
        </p:txBody>
      </p:sp>
      <p:sp>
        <p:nvSpPr>
          <p:cNvPr id="1529" name="object 1529"/>
          <p:cNvSpPr/>
          <p:nvPr/>
        </p:nvSpPr>
        <p:spPr>
          <a:xfrm>
            <a:off x="5077078" y="7189810"/>
            <a:ext cx="0" cy="41910"/>
          </a:xfrm>
          <a:custGeom>
            <a:avLst/>
            <a:gdLst/>
            <a:ahLst/>
            <a:cxnLst/>
            <a:rect l="l" t="t" r="r" b="b"/>
            <a:pathLst>
              <a:path h="41909">
                <a:moveTo>
                  <a:pt x="0" y="0"/>
                </a:moveTo>
                <a:lnTo>
                  <a:pt x="0" y="41528"/>
                </a:lnTo>
              </a:path>
            </a:pathLst>
          </a:custGeom>
          <a:ln w="7619">
            <a:solidFill>
              <a:srgbClr val="000000"/>
            </a:solidFill>
          </a:ln>
        </p:spPr>
        <p:txBody>
          <a:bodyPr wrap="square" lIns="0" tIns="0" rIns="0" bIns="0" rtlCol="0"/>
          <a:lstStyle/>
          <a:p>
            <a:endParaRPr/>
          </a:p>
        </p:txBody>
      </p:sp>
      <p:sp>
        <p:nvSpPr>
          <p:cNvPr id="1530" name="object 1530"/>
          <p:cNvSpPr/>
          <p:nvPr/>
        </p:nvSpPr>
        <p:spPr>
          <a:xfrm>
            <a:off x="5077078" y="7128088"/>
            <a:ext cx="0" cy="41910"/>
          </a:xfrm>
          <a:custGeom>
            <a:avLst/>
            <a:gdLst/>
            <a:ahLst/>
            <a:cxnLst/>
            <a:rect l="l" t="t" r="r" b="b"/>
            <a:pathLst>
              <a:path h="41909">
                <a:moveTo>
                  <a:pt x="0" y="0"/>
                </a:moveTo>
                <a:lnTo>
                  <a:pt x="0" y="41909"/>
                </a:lnTo>
              </a:path>
            </a:pathLst>
          </a:custGeom>
          <a:ln w="7619">
            <a:solidFill>
              <a:srgbClr val="000000"/>
            </a:solidFill>
          </a:ln>
        </p:spPr>
        <p:txBody>
          <a:bodyPr wrap="square" lIns="0" tIns="0" rIns="0" bIns="0" rtlCol="0"/>
          <a:lstStyle/>
          <a:p>
            <a:endParaRPr/>
          </a:p>
        </p:txBody>
      </p:sp>
      <p:sp>
        <p:nvSpPr>
          <p:cNvPr id="1531" name="object 1531"/>
          <p:cNvSpPr/>
          <p:nvPr/>
        </p:nvSpPr>
        <p:spPr>
          <a:xfrm>
            <a:off x="5077078" y="7067127"/>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32" name="object 1532"/>
          <p:cNvSpPr/>
          <p:nvPr/>
        </p:nvSpPr>
        <p:spPr>
          <a:xfrm>
            <a:off x="5077078" y="7005406"/>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33" name="object 1533"/>
          <p:cNvSpPr/>
          <p:nvPr/>
        </p:nvSpPr>
        <p:spPr>
          <a:xfrm>
            <a:off x="5077078" y="6944445"/>
            <a:ext cx="0" cy="41910"/>
          </a:xfrm>
          <a:custGeom>
            <a:avLst/>
            <a:gdLst/>
            <a:ahLst/>
            <a:cxnLst/>
            <a:rect l="l" t="t" r="r" b="b"/>
            <a:pathLst>
              <a:path h="41910">
                <a:moveTo>
                  <a:pt x="0" y="0"/>
                </a:moveTo>
                <a:lnTo>
                  <a:pt x="0" y="41529"/>
                </a:lnTo>
              </a:path>
            </a:pathLst>
          </a:custGeom>
          <a:ln w="7619">
            <a:solidFill>
              <a:srgbClr val="000000"/>
            </a:solidFill>
          </a:ln>
        </p:spPr>
        <p:txBody>
          <a:bodyPr wrap="square" lIns="0" tIns="0" rIns="0" bIns="0" rtlCol="0"/>
          <a:lstStyle/>
          <a:p>
            <a:endParaRPr/>
          </a:p>
        </p:txBody>
      </p:sp>
      <p:sp>
        <p:nvSpPr>
          <p:cNvPr id="1534" name="object 1534"/>
          <p:cNvSpPr/>
          <p:nvPr/>
        </p:nvSpPr>
        <p:spPr>
          <a:xfrm>
            <a:off x="5077078" y="6882724"/>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35" name="object 1535"/>
          <p:cNvSpPr/>
          <p:nvPr/>
        </p:nvSpPr>
        <p:spPr>
          <a:xfrm>
            <a:off x="5077078" y="6821763"/>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36" name="object 1536"/>
          <p:cNvSpPr/>
          <p:nvPr/>
        </p:nvSpPr>
        <p:spPr>
          <a:xfrm>
            <a:off x="5077078" y="6760042"/>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37" name="object 1537"/>
          <p:cNvSpPr/>
          <p:nvPr/>
        </p:nvSpPr>
        <p:spPr>
          <a:xfrm>
            <a:off x="5077078" y="6699081"/>
            <a:ext cx="0" cy="41910"/>
          </a:xfrm>
          <a:custGeom>
            <a:avLst/>
            <a:gdLst/>
            <a:ahLst/>
            <a:cxnLst/>
            <a:rect l="l" t="t" r="r" b="b"/>
            <a:pathLst>
              <a:path h="41910">
                <a:moveTo>
                  <a:pt x="0" y="0"/>
                </a:moveTo>
                <a:lnTo>
                  <a:pt x="0" y="41528"/>
                </a:lnTo>
              </a:path>
            </a:pathLst>
          </a:custGeom>
          <a:ln w="7619">
            <a:solidFill>
              <a:srgbClr val="000000"/>
            </a:solidFill>
          </a:ln>
        </p:spPr>
        <p:txBody>
          <a:bodyPr wrap="square" lIns="0" tIns="0" rIns="0" bIns="0" rtlCol="0"/>
          <a:lstStyle/>
          <a:p>
            <a:endParaRPr/>
          </a:p>
        </p:txBody>
      </p:sp>
      <p:sp>
        <p:nvSpPr>
          <p:cNvPr id="1538" name="object 1538"/>
          <p:cNvSpPr/>
          <p:nvPr/>
        </p:nvSpPr>
        <p:spPr>
          <a:xfrm>
            <a:off x="5077078" y="663736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39" name="object 1539"/>
          <p:cNvSpPr/>
          <p:nvPr/>
        </p:nvSpPr>
        <p:spPr>
          <a:xfrm>
            <a:off x="5077078" y="657640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40" name="object 1540"/>
          <p:cNvSpPr/>
          <p:nvPr/>
        </p:nvSpPr>
        <p:spPr>
          <a:xfrm>
            <a:off x="5077078" y="6514677"/>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41" name="object 1541"/>
          <p:cNvSpPr/>
          <p:nvPr/>
        </p:nvSpPr>
        <p:spPr>
          <a:xfrm>
            <a:off x="5077078" y="6453718"/>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542" name="object 1542"/>
          <p:cNvSpPr/>
          <p:nvPr/>
        </p:nvSpPr>
        <p:spPr>
          <a:xfrm>
            <a:off x="5077078" y="6392757"/>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543" name="object 1543"/>
          <p:cNvSpPr/>
          <p:nvPr/>
        </p:nvSpPr>
        <p:spPr>
          <a:xfrm>
            <a:off x="5073650" y="6348181"/>
            <a:ext cx="6985" cy="24765"/>
          </a:xfrm>
          <a:custGeom>
            <a:avLst/>
            <a:gdLst/>
            <a:ahLst/>
            <a:cxnLst/>
            <a:rect l="l" t="t" r="r" b="b"/>
            <a:pathLst>
              <a:path w="6985" h="24764">
                <a:moveTo>
                  <a:pt x="0" y="0"/>
                </a:moveTo>
                <a:lnTo>
                  <a:pt x="0" y="24383"/>
                </a:lnTo>
                <a:lnTo>
                  <a:pt x="6857" y="24383"/>
                </a:lnTo>
                <a:lnTo>
                  <a:pt x="0" y="0"/>
                </a:lnTo>
                <a:close/>
              </a:path>
            </a:pathLst>
          </a:custGeom>
          <a:solidFill>
            <a:srgbClr val="000000"/>
          </a:solidFill>
        </p:spPr>
        <p:txBody>
          <a:bodyPr wrap="square" lIns="0" tIns="0" rIns="0" bIns="0" rtlCol="0"/>
          <a:lstStyle/>
          <a:p>
            <a:endParaRPr/>
          </a:p>
        </p:txBody>
      </p:sp>
      <p:sp>
        <p:nvSpPr>
          <p:cNvPr id="1544" name="object 1544"/>
          <p:cNvSpPr/>
          <p:nvPr/>
        </p:nvSpPr>
        <p:spPr>
          <a:xfrm>
            <a:off x="5073650" y="6348181"/>
            <a:ext cx="6985" cy="24765"/>
          </a:xfrm>
          <a:custGeom>
            <a:avLst/>
            <a:gdLst/>
            <a:ahLst/>
            <a:cxnLst/>
            <a:rect l="l" t="t" r="r" b="b"/>
            <a:pathLst>
              <a:path w="6985" h="24764">
                <a:moveTo>
                  <a:pt x="6857" y="0"/>
                </a:moveTo>
                <a:lnTo>
                  <a:pt x="0" y="0"/>
                </a:lnTo>
                <a:lnTo>
                  <a:pt x="6857" y="24383"/>
                </a:lnTo>
                <a:lnTo>
                  <a:pt x="6857" y="0"/>
                </a:lnTo>
                <a:close/>
              </a:path>
            </a:pathLst>
          </a:custGeom>
          <a:solidFill>
            <a:srgbClr val="000000"/>
          </a:solidFill>
        </p:spPr>
        <p:txBody>
          <a:bodyPr wrap="square" lIns="0" tIns="0" rIns="0" bIns="0" rtlCol="0"/>
          <a:lstStyle/>
          <a:p>
            <a:endParaRPr/>
          </a:p>
        </p:txBody>
      </p:sp>
      <p:sp>
        <p:nvSpPr>
          <p:cNvPr id="1545" name="object 1545"/>
          <p:cNvSpPr/>
          <p:nvPr/>
        </p:nvSpPr>
        <p:spPr>
          <a:xfrm>
            <a:off x="5073650" y="6348181"/>
            <a:ext cx="6985" cy="24765"/>
          </a:xfrm>
          <a:custGeom>
            <a:avLst/>
            <a:gdLst/>
            <a:ahLst/>
            <a:cxnLst/>
            <a:rect l="l" t="t" r="r" b="b"/>
            <a:pathLst>
              <a:path w="6985" h="24764">
                <a:moveTo>
                  <a:pt x="0" y="24383"/>
                </a:moveTo>
                <a:lnTo>
                  <a:pt x="6857" y="24383"/>
                </a:lnTo>
                <a:lnTo>
                  <a:pt x="6857" y="0"/>
                </a:lnTo>
                <a:lnTo>
                  <a:pt x="0" y="0"/>
                </a:lnTo>
                <a:lnTo>
                  <a:pt x="0" y="24383"/>
                </a:lnTo>
              </a:path>
            </a:pathLst>
          </a:custGeom>
          <a:ln w="3175">
            <a:solidFill>
              <a:srgbClr val="000000"/>
            </a:solidFill>
          </a:ln>
        </p:spPr>
        <p:txBody>
          <a:bodyPr wrap="square" lIns="0" tIns="0" rIns="0" bIns="0" rtlCol="0"/>
          <a:lstStyle/>
          <a:p>
            <a:endParaRPr/>
          </a:p>
        </p:txBody>
      </p:sp>
      <p:sp>
        <p:nvSpPr>
          <p:cNvPr id="1546" name="object 1546"/>
          <p:cNvSpPr/>
          <p:nvPr/>
        </p:nvSpPr>
        <p:spPr>
          <a:xfrm>
            <a:off x="5073650" y="6348181"/>
            <a:ext cx="6985" cy="0"/>
          </a:xfrm>
          <a:custGeom>
            <a:avLst/>
            <a:gdLst/>
            <a:ahLst/>
            <a:cxnLst/>
            <a:rect l="l" t="t" r="r" b="b"/>
            <a:pathLst>
              <a:path w="6985">
                <a:moveTo>
                  <a:pt x="0" y="0"/>
                </a:moveTo>
                <a:lnTo>
                  <a:pt x="6857" y="0"/>
                </a:lnTo>
              </a:path>
            </a:pathLst>
          </a:custGeom>
          <a:ln w="3175">
            <a:solidFill>
              <a:srgbClr val="000000"/>
            </a:solidFill>
          </a:ln>
        </p:spPr>
        <p:txBody>
          <a:bodyPr wrap="square" lIns="0" tIns="0" rIns="0" bIns="0" rtlCol="0"/>
          <a:lstStyle/>
          <a:p>
            <a:endParaRPr/>
          </a:p>
        </p:txBody>
      </p:sp>
      <p:sp>
        <p:nvSpPr>
          <p:cNvPr id="1547" name="object 1547"/>
          <p:cNvSpPr/>
          <p:nvPr/>
        </p:nvSpPr>
        <p:spPr>
          <a:xfrm>
            <a:off x="5136895" y="6986737"/>
            <a:ext cx="6350" cy="285115"/>
          </a:xfrm>
          <a:custGeom>
            <a:avLst/>
            <a:gdLst/>
            <a:ahLst/>
            <a:cxnLst/>
            <a:rect l="l" t="t" r="r" b="b"/>
            <a:pathLst>
              <a:path w="6350" h="285115">
                <a:moveTo>
                  <a:pt x="0" y="0"/>
                </a:moveTo>
                <a:lnTo>
                  <a:pt x="0" y="284988"/>
                </a:lnTo>
                <a:lnTo>
                  <a:pt x="6096" y="284988"/>
                </a:lnTo>
                <a:lnTo>
                  <a:pt x="0" y="0"/>
                </a:lnTo>
                <a:close/>
              </a:path>
            </a:pathLst>
          </a:custGeom>
          <a:solidFill>
            <a:srgbClr val="000000"/>
          </a:solidFill>
        </p:spPr>
        <p:txBody>
          <a:bodyPr wrap="square" lIns="0" tIns="0" rIns="0" bIns="0" rtlCol="0"/>
          <a:lstStyle/>
          <a:p>
            <a:endParaRPr/>
          </a:p>
        </p:txBody>
      </p:sp>
      <p:sp>
        <p:nvSpPr>
          <p:cNvPr id="1548" name="object 1548"/>
          <p:cNvSpPr/>
          <p:nvPr/>
        </p:nvSpPr>
        <p:spPr>
          <a:xfrm>
            <a:off x="5136895" y="6986737"/>
            <a:ext cx="6350" cy="285115"/>
          </a:xfrm>
          <a:custGeom>
            <a:avLst/>
            <a:gdLst/>
            <a:ahLst/>
            <a:cxnLst/>
            <a:rect l="l" t="t" r="r" b="b"/>
            <a:pathLst>
              <a:path w="6350" h="285115">
                <a:moveTo>
                  <a:pt x="6096" y="0"/>
                </a:moveTo>
                <a:lnTo>
                  <a:pt x="0" y="0"/>
                </a:lnTo>
                <a:lnTo>
                  <a:pt x="6096" y="284988"/>
                </a:lnTo>
                <a:lnTo>
                  <a:pt x="6096" y="0"/>
                </a:lnTo>
                <a:close/>
              </a:path>
            </a:pathLst>
          </a:custGeom>
          <a:solidFill>
            <a:srgbClr val="000000"/>
          </a:solidFill>
        </p:spPr>
        <p:txBody>
          <a:bodyPr wrap="square" lIns="0" tIns="0" rIns="0" bIns="0" rtlCol="0"/>
          <a:lstStyle/>
          <a:p>
            <a:endParaRPr/>
          </a:p>
        </p:txBody>
      </p:sp>
      <p:sp>
        <p:nvSpPr>
          <p:cNvPr id="1549" name="object 1549"/>
          <p:cNvSpPr/>
          <p:nvPr/>
        </p:nvSpPr>
        <p:spPr>
          <a:xfrm>
            <a:off x="5136895" y="6986737"/>
            <a:ext cx="6350" cy="285115"/>
          </a:xfrm>
          <a:custGeom>
            <a:avLst/>
            <a:gdLst/>
            <a:ahLst/>
            <a:cxnLst/>
            <a:rect l="l" t="t" r="r" b="b"/>
            <a:pathLst>
              <a:path w="6350" h="285115">
                <a:moveTo>
                  <a:pt x="0" y="284988"/>
                </a:moveTo>
                <a:lnTo>
                  <a:pt x="6096" y="284988"/>
                </a:lnTo>
                <a:lnTo>
                  <a:pt x="6096" y="0"/>
                </a:lnTo>
                <a:lnTo>
                  <a:pt x="0" y="0"/>
                </a:lnTo>
                <a:lnTo>
                  <a:pt x="0" y="284988"/>
                </a:lnTo>
              </a:path>
            </a:pathLst>
          </a:custGeom>
          <a:ln w="3175">
            <a:solidFill>
              <a:srgbClr val="000000"/>
            </a:solidFill>
          </a:ln>
        </p:spPr>
        <p:txBody>
          <a:bodyPr wrap="square" lIns="0" tIns="0" rIns="0" bIns="0" rtlCol="0"/>
          <a:lstStyle/>
          <a:p>
            <a:endParaRPr/>
          </a:p>
        </p:txBody>
      </p:sp>
      <p:sp>
        <p:nvSpPr>
          <p:cNvPr id="1550" name="object 1550"/>
          <p:cNvSpPr/>
          <p:nvPr/>
        </p:nvSpPr>
        <p:spPr>
          <a:xfrm>
            <a:off x="5563234" y="7151710"/>
            <a:ext cx="0" cy="40005"/>
          </a:xfrm>
          <a:custGeom>
            <a:avLst/>
            <a:gdLst/>
            <a:ahLst/>
            <a:cxnLst/>
            <a:rect l="l" t="t" r="r" b="b"/>
            <a:pathLst>
              <a:path h="40004">
                <a:moveTo>
                  <a:pt x="0" y="0"/>
                </a:moveTo>
                <a:lnTo>
                  <a:pt x="0" y="39623"/>
                </a:lnTo>
              </a:path>
            </a:pathLst>
          </a:custGeom>
          <a:ln w="7619">
            <a:solidFill>
              <a:srgbClr val="000000"/>
            </a:solidFill>
          </a:ln>
        </p:spPr>
        <p:txBody>
          <a:bodyPr wrap="square" lIns="0" tIns="0" rIns="0" bIns="0" rtlCol="0"/>
          <a:lstStyle/>
          <a:p>
            <a:endParaRPr/>
          </a:p>
        </p:txBody>
      </p:sp>
      <p:sp>
        <p:nvSpPr>
          <p:cNvPr id="1551" name="object 1551"/>
          <p:cNvSpPr/>
          <p:nvPr/>
        </p:nvSpPr>
        <p:spPr>
          <a:xfrm>
            <a:off x="5512562" y="7187904"/>
            <a:ext cx="50800" cy="6350"/>
          </a:xfrm>
          <a:custGeom>
            <a:avLst/>
            <a:gdLst/>
            <a:ahLst/>
            <a:cxnLst/>
            <a:rect l="l" t="t" r="r" b="b"/>
            <a:pathLst>
              <a:path w="50800" h="6350">
                <a:moveTo>
                  <a:pt x="50291" y="0"/>
                </a:moveTo>
                <a:lnTo>
                  <a:pt x="0" y="6095"/>
                </a:lnTo>
                <a:lnTo>
                  <a:pt x="50291" y="6095"/>
                </a:lnTo>
                <a:lnTo>
                  <a:pt x="50291" y="0"/>
                </a:lnTo>
                <a:close/>
              </a:path>
            </a:pathLst>
          </a:custGeom>
          <a:solidFill>
            <a:srgbClr val="000000"/>
          </a:solidFill>
        </p:spPr>
        <p:txBody>
          <a:bodyPr wrap="square" lIns="0" tIns="0" rIns="0" bIns="0" rtlCol="0"/>
          <a:lstStyle/>
          <a:p>
            <a:endParaRPr/>
          </a:p>
        </p:txBody>
      </p:sp>
      <p:sp>
        <p:nvSpPr>
          <p:cNvPr id="1552" name="object 1552"/>
          <p:cNvSpPr/>
          <p:nvPr/>
        </p:nvSpPr>
        <p:spPr>
          <a:xfrm>
            <a:off x="5512562" y="7187904"/>
            <a:ext cx="50800" cy="6350"/>
          </a:xfrm>
          <a:custGeom>
            <a:avLst/>
            <a:gdLst/>
            <a:ahLst/>
            <a:cxnLst/>
            <a:rect l="l" t="t" r="r" b="b"/>
            <a:pathLst>
              <a:path w="50800" h="6350">
                <a:moveTo>
                  <a:pt x="50291" y="0"/>
                </a:moveTo>
                <a:lnTo>
                  <a:pt x="0" y="0"/>
                </a:lnTo>
                <a:lnTo>
                  <a:pt x="0" y="6095"/>
                </a:lnTo>
                <a:lnTo>
                  <a:pt x="50291" y="0"/>
                </a:lnTo>
                <a:close/>
              </a:path>
            </a:pathLst>
          </a:custGeom>
          <a:solidFill>
            <a:srgbClr val="000000"/>
          </a:solidFill>
        </p:spPr>
        <p:txBody>
          <a:bodyPr wrap="square" lIns="0" tIns="0" rIns="0" bIns="0" rtlCol="0"/>
          <a:lstStyle/>
          <a:p>
            <a:endParaRPr/>
          </a:p>
        </p:txBody>
      </p:sp>
      <p:sp>
        <p:nvSpPr>
          <p:cNvPr id="1553" name="object 1553"/>
          <p:cNvSpPr/>
          <p:nvPr/>
        </p:nvSpPr>
        <p:spPr>
          <a:xfrm>
            <a:off x="5512562" y="7187904"/>
            <a:ext cx="50800" cy="6350"/>
          </a:xfrm>
          <a:custGeom>
            <a:avLst/>
            <a:gdLst/>
            <a:ahLst/>
            <a:cxnLst/>
            <a:rect l="l" t="t" r="r" b="b"/>
            <a:pathLst>
              <a:path w="50800" h="6350">
                <a:moveTo>
                  <a:pt x="50291" y="6095"/>
                </a:moveTo>
                <a:lnTo>
                  <a:pt x="50291" y="0"/>
                </a:lnTo>
                <a:lnTo>
                  <a:pt x="0" y="0"/>
                </a:lnTo>
                <a:lnTo>
                  <a:pt x="0" y="6095"/>
                </a:lnTo>
                <a:lnTo>
                  <a:pt x="50291" y="6095"/>
                </a:lnTo>
              </a:path>
            </a:pathLst>
          </a:custGeom>
          <a:ln w="3175">
            <a:solidFill>
              <a:srgbClr val="000000"/>
            </a:solidFill>
          </a:ln>
        </p:spPr>
        <p:txBody>
          <a:bodyPr wrap="square" lIns="0" tIns="0" rIns="0" bIns="0" rtlCol="0"/>
          <a:lstStyle/>
          <a:p>
            <a:endParaRPr/>
          </a:p>
        </p:txBody>
      </p:sp>
      <p:sp>
        <p:nvSpPr>
          <p:cNvPr id="1554" name="object 1554"/>
          <p:cNvSpPr/>
          <p:nvPr/>
        </p:nvSpPr>
        <p:spPr>
          <a:xfrm>
            <a:off x="5440933" y="7187904"/>
            <a:ext cx="51435" cy="6350"/>
          </a:xfrm>
          <a:custGeom>
            <a:avLst/>
            <a:gdLst/>
            <a:ahLst/>
            <a:cxnLst/>
            <a:rect l="l" t="t" r="r" b="b"/>
            <a:pathLst>
              <a:path w="51435" h="6350">
                <a:moveTo>
                  <a:pt x="51054" y="0"/>
                </a:moveTo>
                <a:lnTo>
                  <a:pt x="0" y="6095"/>
                </a:lnTo>
                <a:lnTo>
                  <a:pt x="51054" y="6095"/>
                </a:lnTo>
                <a:lnTo>
                  <a:pt x="51054" y="0"/>
                </a:lnTo>
                <a:close/>
              </a:path>
            </a:pathLst>
          </a:custGeom>
          <a:solidFill>
            <a:srgbClr val="000000"/>
          </a:solidFill>
        </p:spPr>
        <p:txBody>
          <a:bodyPr wrap="square" lIns="0" tIns="0" rIns="0" bIns="0" rtlCol="0"/>
          <a:lstStyle/>
          <a:p>
            <a:endParaRPr/>
          </a:p>
        </p:txBody>
      </p:sp>
      <p:sp>
        <p:nvSpPr>
          <p:cNvPr id="1555" name="object 1555"/>
          <p:cNvSpPr/>
          <p:nvPr/>
        </p:nvSpPr>
        <p:spPr>
          <a:xfrm>
            <a:off x="5440933" y="7187904"/>
            <a:ext cx="51435" cy="6350"/>
          </a:xfrm>
          <a:custGeom>
            <a:avLst/>
            <a:gdLst/>
            <a:ahLst/>
            <a:cxnLst/>
            <a:rect l="l" t="t" r="r" b="b"/>
            <a:pathLst>
              <a:path w="51435" h="6350">
                <a:moveTo>
                  <a:pt x="51054" y="0"/>
                </a:moveTo>
                <a:lnTo>
                  <a:pt x="0" y="0"/>
                </a:lnTo>
                <a:lnTo>
                  <a:pt x="0" y="6095"/>
                </a:lnTo>
                <a:lnTo>
                  <a:pt x="51054" y="0"/>
                </a:lnTo>
                <a:close/>
              </a:path>
            </a:pathLst>
          </a:custGeom>
          <a:solidFill>
            <a:srgbClr val="000000"/>
          </a:solidFill>
        </p:spPr>
        <p:txBody>
          <a:bodyPr wrap="square" lIns="0" tIns="0" rIns="0" bIns="0" rtlCol="0"/>
          <a:lstStyle/>
          <a:p>
            <a:endParaRPr/>
          </a:p>
        </p:txBody>
      </p:sp>
      <p:sp>
        <p:nvSpPr>
          <p:cNvPr id="1556" name="object 1556"/>
          <p:cNvSpPr/>
          <p:nvPr/>
        </p:nvSpPr>
        <p:spPr>
          <a:xfrm>
            <a:off x="5440933" y="7187904"/>
            <a:ext cx="51435" cy="6350"/>
          </a:xfrm>
          <a:custGeom>
            <a:avLst/>
            <a:gdLst/>
            <a:ahLst/>
            <a:cxnLst/>
            <a:rect l="l" t="t" r="r" b="b"/>
            <a:pathLst>
              <a:path w="51435" h="6350">
                <a:moveTo>
                  <a:pt x="51054" y="6095"/>
                </a:moveTo>
                <a:lnTo>
                  <a:pt x="51054" y="0"/>
                </a:lnTo>
                <a:lnTo>
                  <a:pt x="0" y="0"/>
                </a:lnTo>
                <a:lnTo>
                  <a:pt x="0" y="6095"/>
                </a:lnTo>
                <a:lnTo>
                  <a:pt x="51054" y="6095"/>
                </a:lnTo>
              </a:path>
            </a:pathLst>
          </a:custGeom>
          <a:ln w="3175">
            <a:solidFill>
              <a:srgbClr val="000000"/>
            </a:solidFill>
          </a:ln>
        </p:spPr>
        <p:txBody>
          <a:bodyPr wrap="square" lIns="0" tIns="0" rIns="0" bIns="0" rtlCol="0"/>
          <a:lstStyle/>
          <a:p>
            <a:endParaRPr/>
          </a:p>
        </p:txBody>
      </p:sp>
      <p:sp>
        <p:nvSpPr>
          <p:cNvPr id="1557" name="object 1557"/>
          <p:cNvSpPr/>
          <p:nvPr/>
        </p:nvSpPr>
        <p:spPr>
          <a:xfrm>
            <a:off x="5440933" y="7187904"/>
            <a:ext cx="0" cy="6350"/>
          </a:xfrm>
          <a:custGeom>
            <a:avLst/>
            <a:gdLst/>
            <a:ahLst/>
            <a:cxnLst/>
            <a:rect l="l" t="t" r="r" b="b"/>
            <a:pathLst>
              <a:path h="6350">
                <a:moveTo>
                  <a:pt x="0" y="6095"/>
                </a:moveTo>
                <a:lnTo>
                  <a:pt x="0" y="0"/>
                </a:lnTo>
              </a:path>
            </a:pathLst>
          </a:custGeom>
          <a:ln w="3175">
            <a:solidFill>
              <a:srgbClr val="000000"/>
            </a:solidFill>
          </a:ln>
        </p:spPr>
        <p:txBody>
          <a:bodyPr wrap="square" lIns="0" tIns="0" rIns="0" bIns="0" rtlCol="0"/>
          <a:lstStyle/>
          <a:p>
            <a:endParaRPr/>
          </a:p>
        </p:txBody>
      </p:sp>
      <p:sp>
        <p:nvSpPr>
          <p:cNvPr id="1558" name="object 1558"/>
          <p:cNvSpPr/>
          <p:nvPr/>
        </p:nvSpPr>
        <p:spPr>
          <a:xfrm>
            <a:off x="5440933" y="7148662"/>
            <a:ext cx="0" cy="43180"/>
          </a:xfrm>
          <a:custGeom>
            <a:avLst/>
            <a:gdLst/>
            <a:ahLst/>
            <a:cxnLst/>
            <a:rect l="l" t="t" r="r" b="b"/>
            <a:pathLst>
              <a:path h="43179">
                <a:moveTo>
                  <a:pt x="0" y="0"/>
                </a:moveTo>
                <a:lnTo>
                  <a:pt x="0" y="42671"/>
                </a:lnTo>
              </a:path>
            </a:pathLst>
          </a:custGeom>
          <a:ln w="6857">
            <a:solidFill>
              <a:srgbClr val="000000"/>
            </a:solidFill>
          </a:ln>
        </p:spPr>
        <p:txBody>
          <a:bodyPr wrap="square" lIns="0" tIns="0" rIns="0" bIns="0" rtlCol="0"/>
          <a:lstStyle/>
          <a:p>
            <a:endParaRPr/>
          </a:p>
        </p:txBody>
      </p:sp>
      <p:sp>
        <p:nvSpPr>
          <p:cNvPr id="1559" name="object 1559"/>
          <p:cNvSpPr/>
          <p:nvPr/>
        </p:nvSpPr>
        <p:spPr>
          <a:xfrm>
            <a:off x="5440933" y="7086940"/>
            <a:ext cx="0" cy="41910"/>
          </a:xfrm>
          <a:custGeom>
            <a:avLst/>
            <a:gdLst/>
            <a:ahLst/>
            <a:cxnLst/>
            <a:rect l="l" t="t" r="r" b="b"/>
            <a:pathLst>
              <a:path h="41909">
                <a:moveTo>
                  <a:pt x="0" y="0"/>
                </a:moveTo>
                <a:lnTo>
                  <a:pt x="0" y="41909"/>
                </a:lnTo>
              </a:path>
            </a:pathLst>
          </a:custGeom>
          <a:ln w="6857">
            <a:solidFill>
              <a:srgbClr val="000000"/>
            </a:solidFill>
          </a:ln>
        </p:spPr>
        <p:txBody>
          <a:bodyPr wrap="square" lIns="0" tIns="0" rIns="0" bIns="0" rtlCol="0"/>
          <a:lstStyle/>
          <a:p>
            <a:endParaRPr/>
          </a:p>
        </p:txBody>
      </p:sp>
      <p:sp>
        <p:nvSpPr>
          <p:cNvPr id="1560" name="object 1560"/>
          <p:cNvSpPr/>
          <p:nvPr/>
        </p:nvSpPr>
        <p:spPr>
          <a:xfrm>
            <a:off x="5440933" y="7025980"/>
            <a:ext cx="0" cy="41275"/>
          </a:xfrm>
          <a:custGeom>
            <a:avLst/>
            <a:gdLst/>
            <a:ahLst/>
            <a:cxnLst/>
            <a:rect l="l" t="t" r="r" b="b"/>
            <a:pathLst>
              <a:path h="41275">
                <a:moveTo>
                  <a:pt x="0" y="0"/>
                </a:moveTo>
                <a:lnTo>
                  <a:pt x="0" y="41148"/>
                </a:lnTo>
              </a:path>
            </a:pathLst>
          </a:custGeom>
          <a:ln w="6857">
            <a:solidFill>
              <a:srgbClr val="000000"/>
            </a:solidFill>
          </a:ln>
        </p:spPr>
        <p:txBody>
          <a:bodyPr wrap="square" lIns="0" tIns="0" rIns="0" bIns="0" rtlCol="0"/>
          <a:lstStyle/>
          <a:p>
            <a:endParaRPr/>
          </a:p>
        </p:txBody>
      </p:sp>
      <p:sp>
        <p:nvSpPr>
          <p:cNvPr id="1561" name="object 1561"/>
          <p:cNvSpPr/>
          <p:nvPr/>
        </p:nvSpPr>
        <p:spPr>
          <a:xfrm>
            <a:off x="5440933" y="6963495"/>
            <a:ext cx="0" cy="43180"/>
          </a:xfrm>
          <a:custGeom>
            <a:avLst/>
            <a:gdLst/>
            <a:ahLst/>
            <a:cxnLst/>
            <a:rect l="l" t="t" r="r" b="b"/>
            <a:pathLst>
              <a:path h="43179">
                <a:moveTo>
                  <a:pt x="0" y="0"/>
                </a:moveTo>
                <a:lnTo>
                  <a:pt x="0" y="42671"/>
                </a:lnTo>
              </a:path>
            </a:pathLst>
          </a:custGeom>
          <a:ln w="6857">
            <a:solidFill>
              <a:srgbClr val="000000"/>
            </a:solidFill>
          </a:ln>
        </p:spPr>
        <p:txBody>
          <a:bodyPr wrap="square" lIns="0" tIns="0" rIns="0" bIns="0" rtlCol="0"/>
          <a:lstStyle/>
          <a:p>
            <a:endParaRPr/>
          </a:p>
        </p:txBody>
      </p:sp>
      <p:sp>
        <p:nvSpPr>
          <p:cNvPr id="1562" name="object 1562"/>
          <p:cNvSpPr/>
          <p:nvPr/>
        </p:nvSpPr>
        <p:spPr>
          <a:xfrm>
            <a:off x="5437886" y="6963876"/>
            <a:ext cx="6350" cy="0"/>
          </a:xfrm>
          <a:custGeom>
            <a:avLst/>
            <a:gdLst/>
            <a:ahLst/>
            <a:cxnLst/>
            <a:rect l="l" t="t" r="r" b="b"/>
            <a:pathLst>
              <a:path w="6350">
                <a:moveTo>
                  <a:pt x="0" y="0"/>
                </a:moveTo>
                <a:lnTo>
                  <a:pt x="6095" y="0"/>
                </a:lnTo>
              </a:path>
            </a:pathLst>
          </a:custGeom>
          <a:ln w="3175">
            <a:solidFill>
              <a:srgbClr val="000000"/>
            </a:solidFill>
          </a:ln>
        </p:spPr>
        <p:txBody>
          <a:bodyPr wrap="square" lIns="0" tIns="0" rIns="0" bIns="0" rtlCol="0"/>
          <a:lstStyle/>
          <a:p>
            <a:endParaRPr/>
          </a:p>
        </p:txBody>
      </p:sp>
      <p:sp>
        <p:nvSpPr>
          <p:cNvPr id="1563" name="object 1563"/>
          <p:cNvSpPr/>
          <p:nvPr/>
        </p:nvSpPr>
        <p:spPr>
          <a:xfrm>
            <a:off x="5412739" y="6960067"/>
            <a:ext cx="28575" cy="6985"/>
          </a:xfrm>
          <a:custGeom>
            <a:avLst/>
            <a:gdLst/>
            <a:ahLst/>
            <a:cxnLst/>
            <a:rect l="l" t="t" r="r" b="b"/>
            <a:pathLst>
              <a:path w="28575" h="6985">
                <a:moveTo>
                  <a:pt x="28193" y="0"/>
                </a:moveTo>
                <a:lnTo>
                  <a:pt x="0" y="6857"/>
                </a:lnTo>
                <a:lnTo>
                  <a:pt x="28193" y="6857"/>
                </a:lnTo>
                <a:lnTo>
                  <a:pt x="28193" y="0"/>
                </a:lnTo>
                <a:close/>
              </a:path>
            </a:pathLst>
          </a:custGeom>
          <a:solidFill>
            <a:srgbClr val="000000"/>
          </a:solidFill>
        </p:spPr>
        <p:txBody>
          <a:bodyPr wrap="square" lIns="0" tIns="0" rIns="0" bIns="0" rtlCol="0"/>
          <a:lstStyle/>
          <a:p>
            <a:endParaRPr/>
          </a:p>
        </p:txBody>
      </p:sp>
      <p:sp>
        <p:nvSpPr>
          <p:cNvPr id="1564" name="object 1564"/>
          <p:cNvSpPr/>
          <p:nvPr/>
        </p:nvSpPr>
        <p:spPr>
          <a:xfrm>
            <a:off x="5412739" y="6960067"/>
            <a:ext cx="28575" cy="6985"/>
          </a:xfrm>
          <a:custGeom>
            <a:avLst/>
            <a:gdLst/>
            <a:ahLst/>
            <a:cxnLst/>
            <a:rect l="l" t="t" r="r" b="b"/>
            <a:pathLst>
              <a:path w="28575" h="6985">
                <a:moveTo>
                  <a:pt x="28193" y="0"/>
                </a:moveTo>
                <a:lnTo>
                  <a:pt x="0" y="0"/>
                </a:lnTo>
                <a:lnTo>
                  <a:pt x="0" y="6857"/>
                </a:lnTo>
                <a:lnTo>
                  <a:pt x="28193" y="0"/>
                </a:lnTo>
                <a:close/>
              </a:path>
            </a:pathLst>
          </a:custGeom>
          <a:solidFill>
            <a:srgbClr val="000000"/>
          </a:solidFill>
        </p:spPr>
        <p:txBody>
          <a:bodyPr wrap="square" lIns="0" tIns="0" rIns="0" bIns="0" rtlCol="0"/>
          <a:lstStyle/>
          <a:p>
            <a:endParaRPr/>
          </a:p>
        </p:txBody>
      </p:sp>
      <p:sp>
        <p:nvSpPr>
          <p:cNvPr id="1565" name="object 1565"/>
          <p:cNvSpPr/>
          <p:nvPr/>
        </p:nvSpPr>
        <p:spPr>
          <a:xfrm>
            <a:off x="5412739" y="6960067"/>
            <a:ext cx="28575" cy="6985"/>
          </a:xfrm>
          <a:custGeom>
            <a:avLst/>
            <a:gdLst/>
            <a:ahLst/>
            <a:cxnLst/>
            <a:rect l="l" t="t" r="r" b="b"/>
            <a:pathLst>
              <a:path w="28575" h="6985">
                <a:moveTo>
                  <a:pt x="28193" y="6857"/>
                </a:moveTo>
                <a:lnTo>
                  <a:pt x="28193" y="0"/>
                </a:lnTo>
                <a:lnTo>
                  <a:pt x="0" y="0"/>
                </a:lnTo>
                <a:lnTo>
                  <a:pt x="0" y="6857"/>
                </a:lnTo>
                <a:lnTo>
                  <a:pt x="28193" y="6857"/>
                </a:lnTo>
              </a:path>
            </a:pathLst>
          </a:custGeom>
          <a:ln w="3175">
            <a:solidFill>
              <a:srgbClr val="000000"/>
            </a:solidFill>
          </a:ln>
        </p:spPr>
        <p:txBody>
          <a:bodyPr wrap="square" lIns="0" tIns="0" rIns="0" bIns="0" rtlCol="0"/>
          <a:lstStyle/>
          <a:p>
            <a:endParaRPr/>
          </a:p>
        </p:txBody>
      </p:sp>
      <p:sp>
        <p:nvSpPr>
          <p:cNvPr id="1566" name="object 1566"/>
          <p:cNvSpPr/>
          <p:nvPr/>
        </p:nvSpPr>
        <p:spPr>
          <a:xfrm>
            <a:off x="5351780" y="6960067"/>
            <a:ext cx="41275" cy="6985"/>
          </a:xfrm>
          <a:custGeom>
            <a:avLst/>
            <a:gdLst/>
            <a:ahLst/>
            <a:cxnLst/>
            <a:rect l="l" t="t" r="r" b="b"/>
            <a:pathLst>
              <a:path w="41275" h="6985">
                <a:moveTo>
                  <a:pt x="41148" y="0"/>
                </a:moveTo>
                <a:lnTo>
                  <a:pt x="0" y="6857"/>
                </a:lnTo>
                <a:lnTo>
                  <a:pt x="41148" y="6857"/>
                </a:lnTo>
                <a:lnTo>
                  <a:pt x="41148" y="0"/>
                </a:lnTo>
                <a:close/>
              </a:path>
            </a:pathLst>
          </a:custGeom>
          <a:solidFill>
            <a:srgbClr val="000000"/>
          </a:solidFill>
        </p:spPr>
        <p:txBody>
          <a:bodyPr wrap="square" lIns="0" tIns="0" rIns="0" bIns="0" rtlCol="0"/>
          <a:lstStyle/>
          <a:p>
            <a:endParaRPr/>
          </a:p>
        </p:txBody>
      </p:sp>
      <p:sp>
        <p:nvSpPr>
          <p:cNvPr id="1567" name="object 1567"/>
          <p:cNvSpPr/>
          <p:nvPr/>
        </p:nvSpPr>
        <p:spPr>
          <a:xfrm>
            <a:off x="5351780" y="6960067"/>
            <a:ext cx="41275" cy="6985"/>
          </a:xfrm>
          <a:custGeom>
            <a:avLst/>
            <a:gdLst/>
            <a:ahLst/>
            <a:cxnLst/>
            <a:rect l="l" t="t" r="r" b="b"/>
            <a:pathLst>
              <a:path w="41275" h="6985">
                <a:moveTo>
                  <a:pt x="41148" y="0"/>
                </a:moveTo>
                <a:lnTo>
                  <a:pt x="0" y="0"/>
                </a:lnTo>
                <a:lnTo>
                  <a:pt x="0" y="6857"/>
                </a:lnTo>
                <a:lnTo>
                  <a:pt x="41148" y="0"/>
                </a:lnTo>
                <a:close/>
              </a:path>
            </a:pathLst>
          </a:custGeom>
          <a:solidFill>
            <a:srgbClr val="000000"/>
          </a:solidFill>
        </p:spPr>
        <p:txBody>
          <a:bodyPr wrap="square" lIns="0" tIns="0" rIns="0" bIns="0" rtlCol="0"/>
          <a:lstStyle/>
          <a:p>
            <a:endParaRPr/>
          </a:p>
        </p:txBody>
      </p:sp>
      <p:sp>
        <p:nvSpPr>
          <p:cNvPr id="1568" name="object 1568"/>
          <p:cNvSpPr/>
          <p:nvPr/>
        </p:nvSpPr>
        <p:spPr>
          <a:xfrm>
            <a:off x="5351780" y="6960067"/>
            <a:ext cx="41275" cy="6985"/>
          </a:xfrm>
          <a:custGeom>
            <a:avLst/>
            <a:gdLst/>
            <a:ahLst/>
            <a:cxnLst/>
            <a:rect l="l" t="t" r="r" b="b"/>
            <a:pathLst>
              <a:path w="41275" h="6985">
                <a:moveTo>
                  <a:pt x="41148" y="6857"/>
                </a:moveTo>
                <a:lnTo>
                  <a:pt x="41148" y="0"/>
                </a:lnTo>
                <a:lnTo>
                  <a:pt x="0" y="0"/>
                </a:lnTo>
                <a:lnTo>
                  <a:pt x="0" y="6857"/>
                </a:lnTo>
                <a:lnTo>
                  <a:pt x="41148" y="6857"/>
                </a:lnTo>
              </a:path>
            </a:pathLst>
          </a:custGeom>
          <a:ln w="3175">
            <a:solidFill>
              <a:srgbClr val="000000"/>
            </a:solidFill>
          </a:ln>
        </p:spPr>
        <p:txBody>
          <a:bodyPr wrap="square" lIns="0" tIns="0" rIns="0" bIns="0" rtlCol="0"/>
          <a:lstStyle/>
          <a:p>
            <a:endParaRPr/>
          </a:p>
        </p:txBody>
      </p:sp>
      <p:sp>
        <p:nvSpPr>
          <p:cNvPr id="1569" name="object 1569"/>
          <p:cNvSpPr/>
          <p:nvPr/>
        </p:nvSpPr>
        <p:spPr>
          <a:xfrm>
            <a:off x="5290820" y="6960067"/>
            <a:ext cx="40640" cy="6985"/>
          </a:xfrm>
          <a:custGeom>
            <a:avLst/>
            <a:gdLst/>
            <a:ahLst/>
            <a:cxnLst/>
            <a:rect l="l" t="t" r="r" b="b"/>
            <a:pathLst>
              <a:path w="40639" h="6985">
                <a:moveTo>
                  <a:pt x="40386" y="0"/>
                </a:moveTo>
                <a:lnTo>
                  <a:pt x="0" y="6857"/>
                </a:lnTo>
                <a:lnTo>
                  <a:pt x="40386" y="6857"/>
                </a:lnTo>
                <a:lnTo>
                  <a:pt x="40386" y="0"/>
                </a:lnTo>
                <a:close/>
              </a:path>
            </a:pathLst>
          </a:custGeom>
          <a:solidFill>
            <a:srgbClr val="000000"/>
          </a:solidFill>
        </p:spPr>
        <p:txBody>
          <a:bodyPr wrap="square" lIns="0" tIns="0" rIns="0" bIns="0" rtlCol="0"/>
          <a:lstStyle/>
          <a:p>
            <a:endParaRPr/>
          </a:p>
        </p:txBody>
      </p:sp>
      <p:sp>
        <p:nvSpPr>
          <p:cNvPr id="1570" name="object 1570"/>
          <p:cNvSpPr/>
          <p:nvPr/>
        </p:nvSpPr>
        <p:spPr>
          <a:xfrm>
            <a:off x="5290820" y="6960067"/>
            <a:ext cx="40640" cy="6985"/>
          </a:xfrm>
          <a:custGeom>
            <a:avLst/>
            <a:gdLst/>
            <a:ahLst/>
            <a:cxnLst/>
            <a:rect l="l" t="t" r="r" b="b"/>
            <a:pathLst>
              <a:path w="40639" h="6985">
                <a:moveTo>
                  <a:pt x="40386" y="0"/>
                </a:moveTo>
                <a:lnTo>
                  <a:pt x="0" y="0"/>
                </a:lnTo>
                <a:lnTo>
                  <a:pt x="0" y="6857"/>
                </a:lnTo>
                <a:lnTo>
                  <a:pt x="40386" y="0"/>
                </a:lnTo>
                <a:close/>
              </a:path>
            </a:pathLst>
          </a:custGeom>
          <a:solidFill>
            <a:srgbClr val="000000"/>
          </a:solidFill>
        </p:spPr>
        <p:txBody>
          <a:bodyPr wrap="square" lIns="0" tIns="0" rIns="0" bIns="0" rtlCol="0"/>
          <a:lstStyle/>
          <a:p>
            <a:endParaRPr/>
          </a:p>
        </p:txBody>
      </p:sp>
      <p:sp>
        <p:nvSpPr>
          <p:cNvPr id="1571" name="object 1571"/>
          <p:cNvSpPr/>
          <p:nvPr/>
        </p:nvSpPr>
        <p:spPr>
          <a:xfrm>
            <a:off x="5290820" y="6960067"/>
            <a:ext cx="40640" cy="6985"/>
          </a:xfrm>
          <a:custGeom>
            <a:avLst/>
            <a:gdLst/>
            <a:ahLst/>
            <a:cxnLst/>
            <a:rect l="l" t="t" r="r" b="b"/>
            <a:pathLst>
              <a:path w="40639" h="6985">
                <a:moveTo>
                  <a:pt x="40386" y="6857"/>
                </a:moveTo>
                <a:lnTo>
                  <a:pt x="40386" y="0"/>
                </a:lnTo>
                <a:lnTo>
                  <a:pt x="0" y="0"/>
                </a:lnTo>
                <a:lnTo>
                  <a:pt x="0" y="6857"/>
                </a:lnTo>
                <a:lnTo>
                  <a:pt x="40386" y="6857"/>
                </a:lnTo>
              </a:path>
            </a:pathLst>
          </a:custGeom>
          <a:ln w="3175">
            <a:solidFill>
              <a:srgbClr val="000000"/>
            </a:solidFill>
          </a:ln>
        </p:spPr>
        <p:txBody>
          <a:bodyPr wrap="square" lIns="0" tIns="0" rIns="0" bIns="0" rtlCol="0"/>
          <a:lstStyle/>
          <a:p>
            <a:endParaRPr/>
          </a:p>
        </p:txBody>
      </p:sp>
      <p:sp>
        <p:nvSpPr>
          <p:cNvPr id="1572" name="object 1572"/>
          <p:cNvSpPr/>
          <p:nvPr/>
        </p:nvSpPr>
        <p:spPr>
          <a:xfrm>
            <a:off x="5242051" y="6960067"/>
            <a:ext cx="28575" cy="6985"/>
          </a:xfrm>
          <a:custGeom>
            <a:avLst/>
            <a:gdLst/>
            <a:ahLst/>
            <a:cxnLst/>
            <a:rect l="l" t="t" r="r" b="b"/>
            <a:pathLst>
              <a:path w="28575" h="6985">
                <a:moveTo>
                  <a:pt x="28193" y="0"/>
                </a:moveTo>
                <a:lnTo>
                  <a:pt x="0" y="6857"/>
                </a:lnTo>
                <a:lnTo>
                  <a:pt x="28193" y="6857"/>
                </a:lnTo>
                <a:lnTo>
                  <a:pt x="28193" y="0"/>
                </a:lnTo>
                <a:close/>
              </a:path>
            </a:pathLst>
          </a:custGeom>
          <a:solidFill>
            <a:srgbClr val="000000"/>
          </a:solidFill>
        </p:spPr>
        <p:txBody>
          <a:bodyPr wrap="square" lIns="0" tIns="0" rIns="0" bIns="0" rtlCol="0"/>
          <a:lstStyle/>
          <a:p>
            <a:endParaRPr/>
          </a:p>
        </p:txBody>
      </p:sp>
      <p:sp>
        <p:nvSpPr>
          <p:cNvPr id="1573" name="object 1573"/>
          <p:cNvSpPr/>
          <p:nvPr/>
        </p:nvSpPr>
        <p:spPr>
          <a:xfrm>
            <a:off x="5242051" y="6960067"/>
            <a:ext cx="28575" cy="6985"/>
          </a:xfrm>
          <a:custGeom>
            <a:avLst/>
            <a:gdLst/>
            <a:ahLst/>
            <a:cxnLst/>
            <a:rect l="l" t="t" r="r" b="b"/>
            <a:pathLst>
              <a:path w="28575" h="6985">
                <a:moveTo>
                  <a:pt x="28193" y="0"/>
                </a:moveTo>
                <a:lnTo>
                  <a:pt x="0" y="0"/>
                </a:lnTo>
                <a:lnTo>
                  <a:pt x="0" y="6857"/>
                </a:lnTo>
                <a:lnTo>
                  <a:pt x="28193" y="0"/>
                </a:lnTo>
                <a:close/>
              </a:path>
            </a:pathLst>
          </a:custGeom>
          <a:solidFill>
            <a:srgbClr val="000000"/>
          </a:solidFill>
        </p:spPr>
        <p:txBody>
          <a:bodyPr wrap="square" lIns="0" tIns="0" rIns="0" bIns="0" rtlCol="0"/>
          <a:lstStyle/>
          <a:p>
            <a:endParaRPr/>
          </a:p>
        </p:txBody>
      </p:sp>
      <p:sp>
        <p:nvSpPr>
          <p:cNvPr id="1574" name="object 1574"/>
          <p:cNvSpPr/>
          <p:nvPr/>
        </p:nvSpPr>
        <p:spPr>
          <a:xfrm>
            <a:off x="5242051" y="6960067"/>
            <a:ext cx="28575" cy="6985"/>
          </a:xfrm>
          <a:custGeom>
            <a:avLst/>
            <a:gdLst/>
            <a:ahLst/>
            <a:cxnLst/>
            <a:rect l="l" t="t" r="r" b="b"/>
            <a:pathLst>
              <a:path w="28575" h="6985">
                <a:moveTo>
                  <a:pt x="28193" y="6857"/>
                </a:moveTo>
                <a:lnTo>
                  <a:pt x="28193" y="0"/>
                </a:lnTo>
                <a:lnTo>
                  <a:pt x="0" y="0"/>
                </a:lnTo>
                <a:lnTo>
                  <a:pt x="0" y="6857"/>
                </a:lnTo>
                <a:lnTo>
                  <a:pt x="28193" y="6857"/>
                </a:lnTo>
              </a:path>
            </a:pathLst>
          </a:custGeom>
          <a:ln w="3175">
            <a:solidFill>
              <a:srgbClr val="000000"/>
            </a:solidFill>
          </a:ln>
        </p:spPr>
        <p:txBody>
          <a:bodyPr wrap="square" lIns="0" tIns="0" rIns="0" bIns="0" rtlCol="0"/>
          <a:lstStyle/>
          <a:p>
            <a:endParaRPr/>
          </a:p>
        </p:txBody>
      </p:sp>
      <p:sp>
        <p:nvSpPr>
          <p:cNvPr id="1575" name="object 1575"/>
          <p:cNvSpPr/>
          <p:nvPr/>
        </p:nvSpPr>
        <p:spPr>
          <a:xfrm>
            <a:off x="5242051" y="6960067"/>
            <a:ext cx="0" cy="6985"/>
          </a:xfrm>
          <a:custGeom>
            <a:avLst/>
            <a:gdLst/>
            <a:ahLst/>
            <a:cxnLst/>
            <a:rect l="l" t="t" r="r" b="b"/>
            <a:pathLst>
              <a:path h="6985">
                <a:moveTo>
                  <a:pt x="0" y="6857"/>
                </a:moveTo>
                <a:lnTo>
                  <a:pt x="0" y="0"/>
                </a:lnTo>
              </a:path>
            </a:pathLst>
          </a:custGeom>
          <a:ln w="3175">
            <a:solidFill>
              <a:srgbClr val="000000"/>
            </a:solidFill>
          </a:ln>
        </p:spPr>
        <p:txBody>
          <a:bodyPr wrap="square" lIns="0" tIns="0" rIns="0" bIns="0" rtlCol="0"/>
          <a:lstStyle/>
          <a:p>
            <a:endParaRPr/>
          </a:p>
        </p:txBody>
      </p:sp>
      <p:sp>
        <p:nvSpPr>
          <p:cNvPr id="1576" name="object 1576"/>
          <p:cNvSpPr/>
          <p:nvPr/>
        </p:nvSpPr>
        <p:spPr>
          <a:xfrm>
            <a:off x="5239003" y="6941779"/>
            <a:ext cx="6985" cy="22225"/>
          </a:xfrm>
          <a:custGeom>
            <a:avLst/>
            <a:gdLst/>
            <a:ahLst/>
            <a:cxnLst/>
            <a:rect l="l" t="t" r="r" b="b"/>
            <a:pathLst>
              <a:path w="6985" h="22225">
                <a:moveTo>
                  <a:pt x="0" y="0"/>
                </a:moveTo>
                <a:lnTo>
                  <a:pt x="0" y="22097"/>
                </a:lnTo>
                <a:lnTo>
                  <a:pt x="6858" y="22097"/>
                </a:lnTo>
                <a:lnTo>
                  <a:pt x="0" y="0"/>
                </a:lnTo>
                <a:close/>
              </a:path>
            </a:pathLst>
          </a:custGeom>
          <a:solidFill>
            <a:srgbClr val="000000"/>
          </a:solidFill>
        </p:spPr>
        <p:txBody>
          <a:bodyPr wrap="square" lIns="0" tIns="0" rIns="0" bIns="0" rtlCol="0"/>
          <a:lstStyle/>
          <a:p>
            <a:endParaRPr/>
          </a:p>
        </p:txBody>
      </p:sp>
      <p:sp>
        <p:nvSpPr>
          <p:cNvPr id="1577" name="object 1577"/>
          <p:cNvSpPr/>
          <p:nvPr/>
        </p:nvSpPr>
        <p:spPr>
          <a:xfrm>
            <a:off x="5239003" y="6941779"/>
            <a:ext cx="6985" cy="22225"/>
          </a:xfrm>
          <a:custGeom>
            <a:avLst/>
            <a:gdLst/>
            <a:ahLst/>
            <a:cxnLst/>
            <a:rect l="l" t="t" r="r" b="b"/>
            <a:pathLst>
              <a:path w="6985" h="22225">
                <a:moveTo>
                  <a:pt x="6858" y="0"/>
                </a:moveTo>
                <a:lnTo>
                  <a:pt x="0" y="0"/>
                </a:lnTo>
                <a:lnTo>
                  <a:pt x="6858" y="22097"/>
                </a:lnTo>
                <a:lnTo>
                  <a:pt x="6858" y="0"/>
                </a:lnTo>
                <a:close/>
              </a:path>
            </a:pathLst>
          </a:custGeom>
          <a:solidFill>
            <a:srgbClr val="000000"/>
          </a:solidFill>
        </p:spPr>
        <p:txBody>
          <a:bodyPr wrap="square" lIns="0" tIns="0" rIns="0" bIns="0" rtlCol="0"/>
          <a:lstStyle/>
          <a:p>
            <a:endParaRPr/>
          </a:p>
        </p:txBody>
      </p:sp>
      <p:sp>
        <p:nvSpPr>
          <p:cNvPr id="1578" name="object 1578"/>
          <p:cNvSpPr/>
          <p:nvPr/>
        </p:nvSpPr>
        <p:spPr>
          <a:xfrm>
            <a:off x="5239003" y="6941779"/>
            <a:ext cx="6350" cy="22225"/>
          </a:xfrm>
          <a:custGeom>
            <a:avLst/>
            <a:gdLst/>
            <a:ahLst/>
            <a:cxnLst/>
            <a:rect l="l" t="t" r="r" b="b"/>
            <a:pathLst>
              <a:path w="6350" h="22225">
                <a:moveTo>
                  <a:pt x="0" y="22097"/>
                </a:moveTo>
                <a:lnTo>
                  <a:pt x="6096" y="22097"/>
                </a:lnTo>
                <a:lnTo>
                  <a:pt x="6096" y="0"/>
                </a:lnTo>
                <a:lnTo>
                  <a:pt x="0" y="0"/>
                </a:lnTo>
                <a:lnTo>
                  <a:pt x="0" y="22097"/>
                </a:lnTo>
              </a:path>
            </a:pathLst>
          </a:custGeom>
          <a:ln w="3175">
            <a:solidFill>
              <a:srgbClr val="000000"/>
            </a:solidFill>
          </a:ln>
        </p:spPr>
        <p:txBody>
          <a:bodyPr wrap="square" lIns="0" tIns="0" rIns="0" bIns="0" rtlCol="0"/>
          <a:lstStyle/>
          <a:p>
            <a:endParaRPr/>
          </a:p>
        </p:txBody>
      </p:sp>
      <p:sp>
        <p:nvSpPr>
          <p:cNvPr id="1579" name="object 1579"/>
          <p:cNvSpPr/>
          <p:nvPr/>
        </p:nvSpPr>
        <p:spPr>
          <a:xfrm>
            <a:off x="5242242" y="6880438"/>
            <a:ext cx="0" cy="41275"/>
          </a:xfrm>
          <a:custGeom>
            <a:avLst/>
            <a:gdLst/>
            <a:ahLst/>
            <a:cxnLst/>
            <a:rect l="l" t="t" r="r" b="b"/>
            <a:pathLst>
              <a:path h="41275">
                <a:moveTo>
                  <a:pt x="0" y="0"/>
                </a:moveTo>
                <a:lnTo>
                  <a:pt x="0" y="41148"/>
                </a:lnTo>
              </a:path>
            </a:pathLst>
          </a:custGeom>
          <a:ln w="7238">
            <a:solidFill>
              <a:srgbClr val="000000"/>
            </a:solidFill>
          </a:ln>
        </p:spPr>
        <p:txBody>
          <a:bodyPr wrap="square" lIns="0" tIns="0" rIns="0" bIns="0" rtlCol="0"/>
          <a:lstStyle/>
          <a:p>
            <a:endParaRPr/>
          </a:p>
        </p:txBody>
      </p:sp>
      <p:sp>
        <p:nvSpPr>
          <p:cNvPr id="1580" name="object 1580"/>
          <p:cNvSpPr/>
          <p:nvPr/>
        </p:nvSpPr>
        <p:spPr>
          <a:xfrm>
            <a:off x="5242242" y="6818715"/>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1" name="object 1581"/>
          <p:cNvSpPr/>
          <p:nvPr/>
        </p:nvSpPr>
        <p:spPr>
          <a:xfrm>
            <a:off x="5242242" y="6757756"/>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2" name="object 1582"/>
          <p:cNvSpPr/>
          <p:nvPr/>
        </p:nvSpPr>
        <p:spPr>
          <a:xfrm>
            <a:off x="5242242" y="6696033"/>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3" name="object 1583"/>
          <p:cNvSpPr/>
          <p:nvPr/>
        </p:nvSpPr>
        <p:spPr>
          <a:xfrm>
            <a:off x="5242242" y="6635074"/>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4" name="object 1584"/>
          <p:cNvSpPr/>
          <p:nvPr/>
        </p:nvSpPr>
        <p:spPr>
          <a:xfrm>
            <a:off x="5242242" y="6573351"/>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5" name="object 1585"/>
          <p:cNvSpPr/>
          <p:nvPr/>
        </p:nvSpPr>
        <p:spPr>
          <a:xfrm>
            <a:off x="5242242" y="6512392"/>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6" name="object 1586"/>
          <p:cNvSpPr/>
          <p:nvPr/>
        </p:nvSpPr>
        <p:spPr>
          <a:xfrm>
            <a:off x="5242242" y="6450669"/>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7" name="object 1587"/>
          <p:cNvSpPr/>
          <p:nvPr/>
        </p:nvSpPr>
        <p:spPr>
          <a:xfrm>
            <a:off x="5242242" y="6389710"/>
            <a:ext cx="0" cy="41910"/>
          </a:xfrm>
          <a:custGeom>
            <a:avLst/>
            <a:gdLst/>
            <a:ahLst/>
            <a:cxnLst/>
            <a:rect l="l" t="t" r="r" b="b"/>
            <a:pathLst>
              <a:path h="41910">
                <a:moveTo>
                  <a:pt x="0" y="0"/>
                </a:moveTo>
                <a:lnTo>
                  <a:pt x="0" y="41909"/>
                </a:lnTo>
              </a:path>
            </a:pathLst>
          </a:custGeom>
          <a:ln w="7238">
            <a:solidFill>
              <a:srgbClr val="000000"/>
            </a:solidFill>
          </a:ln>
        </p:spPr>
        <p:txBody>
          <a:bodyPr wrap="square" lIns="0" tIns="0" rIns="0" bIns="0" rtlCol="0"/>
          <a:lstStyle/>
          <a:p>
            <a:endParaRPr/>
          </a:p>
        </p:txBody>
      </p:sp>
      <p:sp>
        <p:nvSpPr>
          <p:cNvPr id="1588" name="object 1588"/>
          <p:cNvSpPr/>
          <p:nvPr/>
        </p:nvSpPr>
        <p:spPr>
          <a:xfrm>
            <a:off x="5239003" y="6348181"/>
            <a:ext cx="6985" cy="21590"/>
          </a:xfrm>
          <a:custGeom>
            <a:avLst/>
            <a:gdLst/>
            <a:ahLst/>
            <a:cxnLst/>
            <a:rect l="l" t="t" r="r" b="b"/>
            <a:pathLst>
              <a:path w="6985" h="21589">
                <a:moveTo>
                  <a:pt x="0" y="0"/>
                </a:moveTo>
                <a:lnTo>
                  <a:pt x="0" y="21336"/>
                </a:lnTo>
                <a:lnTo>
                  <a:pt x="6858" y="21336"/>
                </a:lnTo>
                <a:lnTo>
                  <a:pt x="0" y="0"/>
                </a:lnTo>
                <a:close/>
              </a:path>
            </a:pathLst>
          </a:custGeom>
          <a:solidFill>
            <a:srgbClr val="000000"/>
          </a:solidFill>
        </p:spPr>
        <p:txBody>
          <a:bodyPr wrap="square" lIns="0" tIns="0" rIns="0" bIns="0" rtlCol="0"/>
          <a:lstStyle/>
          <a:p>
            <a:endParaRPr/>
          </a:p>
        </p:txBody>
      </p:sp>
      <p:sp>
        <p:nvSpPr>
          <p:cNvPr id="1589" name="object 1589"/>
          <p:cNvSpPr/>
          <p:nvPr/>
        </p:nvSpPr>
        <p:spPr>
          <a:xfrm>
            <a:off x="5239003" y="6348181"/>
            <a:ext cx="6985" cy="21590"/>
          </a:xfrm>
          <a:custGeom>
            <a:avLst/>
            <a:gdLst/>
            <a:ahLst/>
            <a:cxnLst/>
            <a:rect l="l" t="t" r="r" b="b"/>
            <a:pathLst>
              <a:path w="6985" h="21589">
                <a:moveTo>
                  <a:pt x="6858" y="0"/>
                </a:moveTo>
                <a:lnTo>
                  <a:pt x="0" y="0"/>
                </a:lnTo>
                <a:lnTo>
                  <a:pt x="6858" y="21336"/>
                </a:lnTo>
                <a:lnTo>
                  <a:pt x="6858" y="0"/>
                </a:lnTo>
                <a:close/>
              </a:path>
            </a:pathLst>
          </a:custGeom>
          <a:solidFill>
            <a:srgbClr val="000000"/>
          </a:solidFill>
        </p:spPr>
        <p:txBody>
          <a:bodyPr wrap="square" lIns="0" tIns="0" rIns="0" bIns="0" rtlCol="0"/>
          <a:lstStyle/>
          <a:p>
            <a:endParaRPr/>
          </a:p>
        </p:txBody>
      </p:sp>
      <p:sp>
        <p:nvSpPr>
          <p:cNvPr id="1590" name="object 1590"/>
          <p:cNvSpPr/>
          <p:nvPr/>
        </p:nvSpPr>
        <p:spPr>
          <a:xfrm>
            <a:off x="5239003" y="6348181"/>
            <a:ext cx="6350" cy="21590"/>
          </a:xfrm>
          <a:custGeom>
            <a:avLst/>
            <a:gdLst/>
            <a:ahLst/>
            <a:cxnLst/>
            <a:rect l="l" t="t" r="r" b="b"/>
            <a:pathLst>
              <a:path w="6350" h="21589">
                <a:moveTo>
                  <a:pt x="0" y="21336"/>
                </a:moveTo>
                <a:lnTo>
                  <a:pt x="6096" y="21336"/>
                </a:lnTo>
                <a:lnTo>
                  <a:pt x="6096" y="0"/>
                </a:lnTo>
                <a:lnTo>
                  <a:pt x="0" y="0"/>
                </a:lnTo>
                <a:lnTo>
                  <a:pt x="0" y="21336"/>
                </a:lnTo>
              </a:path>
            </a:pathLst>
          </a:custGeom>
          <a:ln w="3175">
            <a:solidFill>
              <a:srgbClr val="000000"/>
            </a:solidFill>
          </a:ln>
        </p:spPr>
        <p:txBody>
          <a:bodyPr wrap="square" lIns="0" tIns="0" rIns="0" bIns="0" rtlCol="0"/>
          <a:lstStyle/>
          <a:p>
            <a:endParaRPr/>
          </a:p>
        </p:txBody>
      </p:sp>
      <p:sp>
        <p:nvSpPr>
          <p:cNvPr id="1591" name="object 1591"/>
          <p:cNvSpPr/>
          <p:nvPr/>
        </p:nvSpPr>
        <p:spPr>
          <a:xfrm>
            <a:off x="5239003" y="6348181"/>
            <a:ext cx="6350" cy="0"/>
          </a:xfrm>
          <a:custGeom>
            <a:avLst/>
            <a:gdLst/>
            <a:ahLst/>
            <a:cxnLst/>
            <a:rect l="l" t="t" r="r" b="b"/>
            <a:pathLst>
              <a:path w="6350">
                <a:moveTo>
                  <a:pt x="0" y="0"/>
                </a:moveTo>
                <a:lnTo>
                  <a:pt x="6096" y="0"/>
                </a:lnTo>
              </a:path>
            </a:pathLst>
          </a:custGeom>
          <a:ln w="3175">
            <a:solidFill>
              <a:srgbClr val="000000"/>
            </a:solidFill>
          </a:ln>
        </p:spPr>
        <p:txBody>
          <a:bodyPr wrap="square" lIns="0" tIns="0" rIns="0" bIns="0" rtlCol="0"/>
          <a:lstStyle/>
          <a:p>
            <a:endParaRPr/>
          </a:p>
        </p:txBody>
      </p:sp>
      <p:sp>
        <p:nvSpPr>
          <p:cNvPr id="1592" name="object 1592"/>
          <p:cNvSpPr/>
          <p:nvPr/>
        </p:nvSpPr>
        <p:spPr>
          <a:xfrm>
            <a:off x="5200142" y="6345132"/>
            <a:ext cx="41910" cy="6350"/>
          </a:xfrm>
          <a:custGeom>
            <a:avLst/>
            <a:gdLst/>
            <a:ahLst/>
            <a:cxnLst/>
            <a:rect l="l" t="t" r="r" b="b"/>
            <a:pathLst>
              <a:path w="41910" h="6350">
                <a:moveTo>
                  <a:pt x="41910" y="0"/>
                </a:moveTo>
                <a:lnTo>
                  <a:pt x="0" y="6096"/>
                </a:lnTo>
                <a:lnTo>
                  <a:pt x="41910" y="6096"/>
                </a:lnTo>
                <a:lnTo>
                  <a:pt x="41910" y="0"/>
                </a:lnTo>
                <a:close/>
              </a:path>
            </a:pathLst>
          </a:custGeom>
          <a:solidFill>
            <a:srgbClr val="000000"/>
          </a:solidFill>
        </p:spPr>
        <p:txBody>
          <a:bodyPr wrap="square" lIns="0" tIns="0" rIns="0" bIns="0" rtlCol="0"/>
          <a:lstStyle/>
          <a:p>
            <a:endParaRPr/>
          </a:p>
        </p:txBody>
      </p:sp>
      <p:sp>
        <p:nvSpPr>
          <p:cNvPr id="1593" name="object 1593"/>
          <p:cNvSpPr/>
          <p:nvPr/>
        </p:nvSpPr>
        <p:spPr>
          <a:xfrm>
            <a:off x="5200142" y="6345132"/>
            <a:ext cx="41910" cy="6350"/>
          </a:xfrm>
          <a:custGeom>
            <a:avLst/>
            <a:gdLst/>
            <a:ahLst/>
            <a:cxnLst/>
            <a:rect l="l" t="t" r="r" b="b"/>
            <a:pathLst>
              <a:path w="41910" h="6350">
                <a:moveTo>
                  <a:pt x="41910" y="0"/>
                </a:moveTo>
                <a:lnTo>
                  <a:pt x="0" y="0"/>
                </a:lnTo>
                <a:lnTo>
                  <a:pt x="0" y="6096"/>
                </a:lnTo>
                <a:lnTo>
                  <a:pt x="41910" y="0"/>
                </a:lnTo>
                <a:close/>
              </a:path>
            </a:pathLst>
          </a:custGeom>
          <a:solidFill>
            <a:srgbClr val="000000"/>
          </a:solidFill>
        </p:spPr>
        <p:txBody>
          <a:bodyPr wrap="square" lIns="0" tIns="0" rIns="0" bIns="0" rtlCol="0"/>
          <a:lstStyle/>
          <a:p>
            <a:endParaRPr/>
          </a:p>
        </p:txBody>
      </p:sp>
      <p:sp>
        <p:nvSpPr>
          <p:cNvPr id="1594" name="object 1594"/>
          <p:cNvSpPr/>
          <p:nvPr/>
        </p:nvSpPr>
        <p:spPr>
          <a:xfrm>
            <a:off x="5200142" y="6345132"/>
            <a:ext cx="41910" cy="6350"/>
          </a:xfrm>
          <a:custGeom>
            <a:avLst/>
            <a:gdLst/>
            <a:ahLst/>
            <a:cxnLst/>
            <a:rect l="l" t="t" r="r" b="b"/>
            <a:pathLst>
              <a:path w="41910" h="6350">
                <a:moveTo>
                  <a:pt x="41910" y="6096"/>
                </a:moveTo>
                <a:lnTo>
                  <a:pt x="41910" y="0"/>
                </a:lnTo>
                <a:lnTo>
                  <a:pt x="0" y="0"/>
                </a:lnTo>
                <a:lnTo>
                  <a:pt x="0" y="6096"/>
                </a:lnTo>
                <a:lnTo>
                  <a:pt x="41910" y="6096"/>
                </a:lnTo>
              </a:path>
            </a:pathLst>
          </a:custGeom>
          <a:ln w="3175">
            <a:solidFill>
              <a:srgbClr val="000000"/>
            </a:solidFill>
          </a:ln>
        </p:spPr>
        <p:txBody>
          <a:bodyPr wrap="square" lIns="0" tIns="0" rIns="0" bIns="0" rtlCol="0"/>
          <a:lstStyle/>
          <a:p>
            <a:endParaRPr/>
          </a:p>
        </p:txBody>
      </p:sp>
      <p:sp>
        <p:nvSpPr>
          <p:cNvPr id="1595" name="object 1595"/>
          <p:cNvSpPr/>
          <p:nvPr/>
        </p:nvSpPr>
        <p:spPr>
          <a:xfrm>
            <a:off x="5139182" y="6345132"/>
            <a:ext cx="41275" cy="6350"/>
          </a:xfrm>
          <a:custGeom>
            <a:avLst/>
            <a:gdLst/>
            <a:ahLst/>
            <a:cxnLst/>
            <a:rect l="l" t="t" r="r" b="b"/>
            <a:pathLst>
              <a:path w="41275" h="6350">
                <a:moveTo>
                  <a:pt x="41148" y="0"/>
                </a:moveTo>
                <a:lnTo>
                  <a:pt x="0" y="6096"/>
                </a:lnTo>
                <a:lnTo>
                  <a:pt x="41148" y="6096"/>
                </a:lnTo>
                <a:lnTo>
                  <a:pt x="41148" y="0"/>
                </a:lnTo>
                <a:close/>
              </a:path>
            </a:pathLst>
          </a:custGeom>
          <a:solidFill>
            <a:srgbClr val="000000"/>
          </a:solidFill>
        </p:spPr>
        <p:txBody>
          <a:bodyPr wrap="square" lIns="0" tIns="0" rIns="0" bIns="0" rtlCol="0"/>
          <a:lstStyle/>
          <a:p>
            <a:endParaRPr/>
          </a:p>
        </p:txBody>
      </p:sp>
      <p:sp>
        <p:nvSpPr>
          <p:cNvPr id="1596" name="object 1596"/>
          <p:cNvSpPr/>
          <p:nvPr/>
        </p:nvSpPr>
        <p:spPr>
          <a:xfrm>
            <a:off x="5139182" y="6345132"/>
            <a:ext cx="41275" cy="6350"/>
          </a:xfrm>
          <a:custGeom>
            <a:avLst/>
            <a:gdLst/>
            <a:ahLst/>
            <a:cxnLst/>
            <a:rect l="l" t="t" r="r" b="b"/>
            <a:pathLst>
              <a:path w="41275" h="6350">
                <a:moveTo>
                  <a:pt x="41148" y="0"/>
                </a:moveTo>
                <a:lnTo>
                  <a:pt x="0" y="0"/>
                </a:lnTo>
                <a:lnTo>
                  <a:pt x="0" y="6096"/>
                </a:lnTo>
                <a:lnTo>
                  <a:pt x="41148" y="0"/>
                </a:lnTo>
                <a:close/>
              </a:path>
            </a:pathLst>
          </a:custGeom>
          <a:solidFill>
            <a:srgbClr val="000000"/>
          </a:solidFill>
        </p:spPr>
        <p:txBody>
          <a:bodyPr wrap="square" lIns="0" tIns="0" rIns="0" bIns="0" rtlCol="0"/>
          <a:lstStyle/>
          <a:p>
            <a:endParaRPr/>
          </a:p>
        </p:txBody>
      </p:sp>
      <p:sp>
        <p:nvSpPr>
          <p:cNvPr id="1597" name="object 1597"/>
          <p:cNvSpPr/>
          <p:nvPr/>
        </p:nvSpPr>
        <p:spPr>
          <a:xfrm>
            <a:off x="5139182" y="6345132"/>
            <a:ext cx="41275" cy="6350"/>
          </a:xfrm>
          <a:custGeom>
            <a:avLst/>
            <a:gdLst/>
            <a:ahLst/>
            <a:cxnLst/>
            <a:rect l="l" t="t" r="r" b="b"/>
            <a:pathLst>
              <a:path w="41275" h="6350">
                <a:moveTo>
                  <a:pt x="41148" y="6096"/>
                </a:moveTo>
                <a:lnTo>
                  <a:pt x="41148" y="0"/>
                </a:lnTo>
                <a:lnTo>
                  <a:pt x="0" y="0"/>
                </a:lnTo>
                <a:lnTo>
                  <a:pt x="0" y="6096"/>
                </a:lnTo>
                <a:lnTo>
                  <a:pt x="41148" y="6096"/>
                </a:lnTo>
              </a:path>
            </a:pathLst>
          </a:custGeom>
          <a:ln w="3175">
            <a:solidFill>
              <a:srgbClr val="000000"/>
            </a:solidFill>
          </a:ln>
        </p:spPr>
        <p:txBody>
          <a:bodyPr wrap="square" lIns="0" tIns="0" rIns="0" bIns="0" rtlCol="0"/>
          <a:lstStyle/>
          <a:p>
            <a:endParaRPr/>
          </a:p>
        </p:txBody>
      </p:sp>
      <p:sp>
        <p:nvSpPr>
          <p:cNvPr id="1598" name="object 1598"/>
          <p:cNvSpPr/>
          <p:nvPr/>
        </p:nvSpPr>
        <p:spPr>
          <a:xfrm>
            <a:off x="5076697" y="6345132"/>
            <a:ext cx="41910" cy="6350"/>
          </a:xfrm>
          <a:custGeom>
            <a:avLst/>
            <a:gdLst/>
            <a:ahLst/>
            <a:cxnLst/>
            <a:rect l="l" t="t" r="r" b="b"/>
            <a:pathLst>
              <a:path w="41910" h="6350">
                <a:moveTo>
                  <a:pt x="41910" y="0"/>
                </a:moveTo>
                <a:lnTo>
                  <a:pt x="0" y="6096"/>
                </a:lnTo>
                <a:lnTo>
                  <a:pt x="41910" y="6096"/>
                </a:lnTo>
                <a:lnTo>
                  <a:pt x="41910" y="0"/>
                </a:lnTo>
                <a:close/>
              </a:path>
            </a:pathLst>
          </a:custGeom>
          <a:solidFill>
            <a:srgbClr val="000000"/>
          </a:solidFill>
        </p:spPr>
        <p:txBody>
          <a:bodyPr wrap="square" lIns="0" tIns="0" rIns="0" bIns="0" rtlCol="0"/>
          <a:lstStyle/>
          <a:p>
            <a:endParaRPr/>
          </a:p>
        </p:txBody>
      </p:sp>
      <p:sp>
        <p:nvSpPr>
          <p:cNvPr id="1599" name="object 1599"/>
          <p:cNvSpPr/>
          <p:nvPr/>
        </p:nvSpPr>
        <p:spPr>
          <a:xfrm>
            <a:off x="5076697" y="6345132"/>
            <a:ext cx="41910" cy="6350"/>
          </a:xfrm>
          <a:custGeom>
            <a:avLst/>
            <a:gdLst/>
            <a:ahLst/>
            <a:cxnLst/>
            <a:rect l="l" t="t" r="r" b="b"/>
            <a:pathLst>
              <a:path w="41910" h="6350">
                <a:moveTo>
                  <a:pt x="41910" y="0"/>
                </a:moveTo>
                <a:lnTo>
                  <a:pt x="0" y="0"/>
                </a:lnTo>
                <a:lnTo>
                  <a:pt x="0" y="6096"/>
                </a:lnTo>
                <a:lnTo>
                  <a:pt x="41910" y="0"/>
                </a:lnTo>
                <a:close/>
              </a:path>
            </a:pathLst>
          </a:custGeom>
          <a:solidFill>
            <a:srgbClr val="000000"/>
          </a:solidFill>
        </p:spPr>
        <p:txBody>
          <a:bodyPr wrap="square" lIns="0" tIns="0" rIns="0" bIns="0" rtlCol="0"/>
          <a:lstStyle/>
          <a:p>
            <a:endParaRPr/>
          </a:p>
        </p:txBody>
      </p:sp>
      <p:sp>
        <p:nvSpPr>
          <p:cNvPr id="1600" name="object 1600"/>
          <p:cNvSpPr/>
          <p:nvPr/>
        </p:nvSpPr>
        <p:spPr>
          <a:xfrm>
            <a:off x="5076697" y="6345132"/>
            <a:ext cx="41910" cy="6350"/>
          </a:xfrm>
          <a:custGeom>
            <a:avLst/>
            <a:gdLst/>
            <a:ahLst/>
            <a:cxnLst/>
            <a:rect l="l" t="t" r="r" b="b"/>
            <a:pathLst>
              <a:path w="41910" h="6350">
                <a:moveTo>
                  <a:pt x="41910" y="6096"/>
                </a:moveTo>
                <a:lnTo>
                  <a:pt x="41910" y="0"/>
                </a:lnTo>
                <a:lnTo>
                  <a:pt x="0" y="0"/>
                </a:lnTo>
                <a:lnTo>
                  <a:pt x="0" y="6096"/>
                </a:lnTo>
                <a:lnTo>
                  <a:pt x="41910" y="6096"/>
                </a:lnTo>
              </a:path>
            </a:pathLst>
          </a:custGeom>
          <a:ln w="3175">
            <a:solidFill>
              <a:srgbClr val="000000"/>
            </a:solidFill>
          </a:ln>
        </p:spPr>
        <p:txBody>
          <a:bodyPr wrap="square" lIns="0" tIns="0" rIns="0" bIns="0" rtlCol="0"/>
          <a:lstStyle/>
          <a:p>
            <a:endParaRPr/>
          </a:p>
        </p:txBody>
      </p:sp>
      <p:sp>
        <p:nvSpPr>
          <p:cNvPr id="1601" name="object 1601"/>
          <p:cNvSpPr/>
          <p:nvPr/>
        </p:nvSpPr>
        <p:spPr>
          <a:xfrm>
            <a:off x="5076697" y="6345132"/>
            <a:ext cx="0" cy="6350"/>
          </a:xfrm>
          <a:custGeom>
            <a:avLst/>
            <a:gdLst/>
            <a:ahLst/>
            <a:cxnLst/>
            <a:rect l="l" t="t" r="r" b="b"/>
            <a:pathLst>
              <a:path h="6350">
                <a:moveTo>
                  <a:pt x="0" y="6096"/>
                </a:moveTo>
                <a:lnTo>
                  <a:pt x="0" y="0"/>
                </a:lnTo>
              </a:path>
            </a:pathLst>
          </a:custGeom>
          <a:ln w="3175">
            <a:solidFill>
              <a:srgbClr val="000000"/>
            </a:solidFill>
          </a:ln>
        </p:spPr>
        <p:txBody>
          <a:bodyPr wrap="square" lIns="0" tIns="0" rIns="0" bIns="0" rtlCol="0"/>
          <a:lstStyle/>
          <a:p>
            <a:endParaRPr/>
          </a:p>
        </p:txBody>
      </p:sp>
      <p:sp>
        <p:nvSpPr>
          <p:cNvPr id="1602" name="object 1602"/>
          <p:cNvSpPr/>
          <p:nvPr/>
        </p:nvSpPr>
        <p:spPr>
          <a:xfrm>
            <a:off x="5495797" y="6702511"/>
            <a:ext cx="0" cy="438150"/>
          </a:xfrm>
          <a:custGeom>
            <a:avLst/>
            <a:gdLst/>
            <a:ahLst/>
            <a:cxnLst/>
            <a:rect l="l" t="t" r="r" b="b"/>
            <a:pathLst>
              <a:path h="438150">
                <a:moveTo>
                  <a:pt x="0" y="438150"/>
                </a:moveTo>
                <a:lnTo>
                  <a:pt x="0" y="0"/>
                </a:lnTo>
              </a:path>
            </a:pathLst>
          </a:custGeom>
          <a:ln w="3175">
            <a:solidFill>
              <a:srgbClr val="000000"/>
            </a:solidFill>
          </a:ln>
        </p:spPr>
        <p:txBody>
          <a:bodyPr wrap="square" lIns="0" tIns="0" rIns="0" bIns="0" rtlCol="0"/>
          <a:lstStyle/>
          <a:p>
            <a:endParaRPr/>
          </a:p>
        </p:txBody>
      </p:sp>
      <p:sp>
        <p:nvSpPr>
          <p:cNvPr id="1603" name="object 1603"/>
          <p:cNvSpPr/>
          <p:nvPr/>
        </p:nvSpPr>
        <p:spPr>
          <a:xfrm>
            <a:off x="5620765" y="7030932"/>
            <a:ext cx="66040" cy="17780"/>
          </a:xfrm>
          <a:custGeom>
            <a:avLst/>
            <a:gdLst/>
            <a:ahLst/>
            <a:cxnLst/>
            <a:rect l="l" t="t" r="r" b="b"/>
            <a:pathLst>
              <a:path w="66039" h="17779">
                <a:moveTo>
                  <a:pt x="65531" y="0"/>
                </a:moveTo>
                <a:lnTo>
                  <a:pt x="0" y="14477"/>
                </a:lnTo>
                <a:lnTo>
                  <a:pt x="0" y="17525"/>
                </a:lnTo>
                <a:lnTo>
                  <a:pt x="65531" y="0"/>
                </a:lnTo>
                <a:close/>
              </a:path>
            </a:pathLst>
          </a:custGeom>
          <a:solidFill>
            <a:srgbClr val="000000"/>
          </a:solidFill>
        </p:spPr>
        <p:txBody>
          <a:bodyPr wrap="square" lIns="0" tIns="0" rIns="0" bIns="0" rtlCol="0"/>
          <a:lstStyle/>
          <a:p>
            <a:endParaRPr/>
          </a:p>
        </p:txBody>
      </p:sp>
      <p:sp>
        <p:nvSpPr>
          <p:cNvPr id="1604" name="object 1604"/>
          <p:cNvSpPr/>
          <p:nvPr/>
        </p:nvSpPr>
        <p:spPr>
          <a:xfrm>
            <a:off x="5620765" y="7030932"/>
            <a:ext cx="66675" cy="17780"/>
          </a:xfrm>
          <a:custGeom>
            <a:avLst/>
            <a:gdLst/>
            <a:ahLst/>
            <a:cxnLst/>
            <a:rect l="l" t="t" r="r" b="b"/>
            <a:pathLst>
              <a:path w="66675" h="17779">
                <a:moveTo>
                  <a:pt x="65531" y="0"/>
                </a:moveTo>
                <a:lnTo>
                  <a:pt x="0" y="17525"/>
                </a:lnTo>
                <a:lnTo>
                  <a:pt x="66293" y="3048"/>
                </a:lnTo>
                <a:lnTo>
                  <a:pt x="65531" y="0"/>
                </a:lnTo>
                <a:close/>
              </a:path>
            </a:pathLst>
          </a:custGeom>
          <a:solidFill>
            <a:srgbClr val="000000"/>
          </a:solidFill>
        </p:spPr>
        <p:txBody>
          <a:bodyPr wrap="square" lIns="0" tIns="0" rIns="0" bIns="0" rtlCol="0"/>
          <a:lstStyle/>
          <a:p>
            <a:endParaRPr/>
          </a:p>
        </p:txBody>
      </p:sp>
      <p:sp>
        <p:nvSpPr>
          <p:cNvPr id="1605" name="object 1605"/>
          <p:cNvSpPr/>
          <p:nvPr/>
        </p:nvSpPr>
        <p:spPr>
          <a:xfrm>
            <a:off x="5620765" y="7030932"/>
            <a:ext cx="66675" cy="17780"/>
          </a:xfrm>
          <a:custGeom>
            <a:avLst/>
            <a:gdLst/>
            <a:ahLst/>
            <a:cxnLst/>
            <a:rect l="l" t="t" r="r" b="b"/>
            <a:pathLst>
              <a:path w="66675" h="17779">
                <a:moveTo>
                  <a:pt x="0" y="14477"/>
                </a:moveTo>
                <a:lnTo>
                  <a:pt x="0" y="17525"/>
                </a:lnTo>
                <a:lnTo>
                  <a:pt x="66293" y="3048"/>
                </a:lnTo>
                <a:lnTo>
                  <a:pt x="65531" y="0"/>
                </a:lnTo>
                <a:lnTo>
                  <a:pt x="0" y="14477"/>
                </a:lnTo>
              </a:path>
            </a:pathLst>
          </a:custGeom>
          <a:ln w="3175">
            <a:solidFill>
              <a:srgbClr val="000000"/>
            </a:solidFill>
          </a:ln>
        </p:spPr>
        <p:txBody>
          <a:bodyPr wrap="square" lIns="0" tIns="0" rIns="0" bIns="0" rtlCol="0"/>
          <a:lstStyle/>
          <a:p>
            <a:endParaRPr/>
          </a:p>
        </p:txBody>
      </p:sp>
      <p:sp>
        <p:nvSpPr>
          <p:cNvPr id="1606" name="object 1606"/>
          <p:cNvSpPr/>
          <p:nvPr/>
        </p:nvSpPr>
        <p:spPr>
          <a:xfrm>
            <a:off x="5622289" y="6962352"/>
            <a:ext cx="59690" cy="85725"/>
          </a:xfrm>
          <a:custGeom>
            <a:avLst/>
            <a:gdLst/>
            <a:ahLst/>
            <a:cxnLst/>
            <a:rect l="l" t="t" r="r" b="b"/>
            <a:pathLst>
              <a:path w="59689" h="85725">
                <a:moveTo>
                  <a:pt x="56387" y="0"/>
                </a:moveTo>
                <a:lnTo>
                  <a:pt x="0" y="85344"/>
                </a:lnTo>
                <a:lnTo>
                  <a:pt x="59436" y="2286"/>
                </a:lnTo>
                <a:lnTo>
                  <a:pt x="56387" y="0"/>
                </a:lnTo>
                <a:close/>
              </a:path>
            </a:pathLst>
          </a:custGeom>
          <a:solidFill>
            <a:srgbClr val="000000"/>
          </a:solidFill>
        </p:spPr>
        <p:txBody>
          <a:bodyPr wrap="square" lIns="0" tIns="0" rIns="0" bIns="0" rtlCol="0"/>
          <a:lstStyle/>
          <a:p>
            <a:endParaRPr/>
          </a:p>
        </p:txBody>
      </p:sp>
      <p:sp>
        <p:nvSpPr>
          <p:cNvPr id="1607" name="object 1607"/>
          <p:cNvSpPr/>
          <p:nvPr/>
        </p:nvSpPr>
        <p:spPr>
          <a:xfrm>
            <a:off x="5619242" y="6962352"/>
            <a:ext cx="59690" cy="85725"/>
          </a:xfrm>
          <a:custGeom>
            <a:avLst/>
            <a:gdLst/>
            <a:ahLst/>
            <a:cxnLst/>
            <a:rect l="l" t="t" r="r" b="b"/>
            <a:pathLst>
              <a:path w="59689" h="85725">
                <a:moveTo>
                  <a:pt x="59436" y="0"/>
                </a:moveTo>
                <a:lnTo>
                  <a:pt x="0" y="83820"/>
                </a:lnTo>
                <a:lnTo>
                  <a:pt x="3048" y="85344"/>
                </a:lnTo>
                <a:lnTo>
                  <a:pt x="59436" y="0"/>
                </a:lnTo>
                <a:close/>
              </a:path>
            </a:pathLst>
          </a:custGeom>
          <a:solidFill>
            <a:srgbClr val="000000"/>
          </a:solidFill>
        </p:spPr>
        <p:txBody>
          <a:bodyPr wrap="square" lIns="0" tIns="0" rIns="0" bIns="0" rtlCol="0"/>
          <a:lstStyle/>
          <a:p>
            <a:endParaRPr/>
          </a:p>
        </p:txBody>
      </p:sp>
      <p:sp>
        <p:nvSpPr>
          <p:cNvPr id="1608" name="object 1608"/>
          <p:cNvSpPr/>
          <p:nvPr/>
        </p:nvSpPr>
        <p:spPr>
          <a:xfrm>
            <a:off x="5619242" y="6962352"/>
            <a:ext cx="62865" cy="85725"/>
          </a:xfrm>
          <a:custGeom>
            <a:avLst/>
            <a:gdLst/>
            <a:ahLst/>
            <a:cxnLst/>
            <a:rect l="l" t="t" r="r" b="b"/>
            <a:pathLst>
              <a:path w="62864" h="85725">
                <a:moveTo>
                  <a:pt x="62484" y="2286"/>
                </a:moveTo>
                <a:lnTo>
                  <a:pt x="59436" y="0"/>
                </a:lnTo>
                <a:lnTo>
                  <a:pt x="0" y="83820"/>
                </a:lnTo>
                <a:lnTo>
                  <a:pt x="3048" y="85344"/>
                </a:lnTo>
                <a:lnTo>
                  <a:pt x="62484" y="2286"/>
                </a:lnTo>
              </a:path>
            </a:pathLst>
          </a:custGeom>
          <a:ln w="3175">
            <a:solidFill>
              <a:srgbClr val="000000"/>
            </a:solidFill>
          </a:ln>
        </p:spPr>
        <p:txBody>
          <a:bodyPr wrap="square" lIns="0" tIns="0" rIns="0" bIns="0" rtlCol="0"/>
          <a:lstStyle/>
          <a:p>
            <a:endParaRPr/>
          </a:p>
        </p:txBody>
      </p:sp>
      <p:sp>
        <p:nvSpPr>
          <p:cNvPr id="1609" name="object 1609"/>
          <p:cNvSpPr/>
          <p:nvPr/>
        </p:nvSpPr>
        <p:spPr>
          <a:xfrm>
            <a:off x="5563234" y="6220545"/>
            <a:ext cx="0" cy="27940"/>
          </a:xfrm>
          <a:custGeom>
            <a:avLst/>
            <a:gdLst/>
            <a:ahLst/>
            <a:cxnLst/>
            <a:rect l="l" t="t" r="r" b="b"/>
            <a:pathLst>
              <a:path h="27939">
                <a:moveTo>
                  <a:pt x="0" y="0"/>
                </a:moveTo>
                <a:lnTo>
                  <a:pt x="0" y="27431"/>
                </a:lnTo>
              </a:path>
            </a:pathLst>
          </a:custGeom>
          <a:ln w="7619">
            <a:solidFill>
              <a:srgbClr val="000000"/>
            </a:solidFill>
          </a:ln>
        </p:spPr>
        <p:txBody>
          <a:bodyPr wrap="square" lIns="0" tIns="0" rIns="0" bIns="0" rtlCol="0"/>
          <a:lstStyle/>
          <a:p>
            <a:endParaRPr/>
          </a:p>
        </p:txBody>
      </p:sp>
      <p:sp>
        <p:nvSpPr>
          <p:cNvPr id="1610" name="object 1610"/>
          <p:cNvSpPr/>
          <p:nvPr/>
        </p:nvSpPr>
        <p:spPr>
          <a:xfrm>
            <a:off x="5563234" y="6267789"/>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1" name="object 1611"/>
          <p:cNvSpPr/>
          <p:nvPr/>
        </p:nvSpPr>
        <p:spPr>
          <a:xfrm>
            <a:off x="5563234" y="632875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2" name="object 1612"/>
          <p:cNvSpPr/>
          <p:nvPr/>
        </p:nvSpPr>
        <p:spPr>
          <a:xfrm>
            <a:off x="5563234" y="6390471"/>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3" name="object 1613"/>
          <p:cNvSpPr/>
          <p:nvPr/>
        </p:nvSpPr>
        <p:spPr>
          <a:xfrm>
            <a:off x="5563234" y="6451431"/>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4" name="object 1614"/>
          <p:cNvSpPr/>
          <p:nvPr/>
        </p:nvSpPr>
        <p:spPr>
          <a:xfrm>
            <a:off x="5563234" y="6513154"/>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5" name="object 1615"/>
          <p:cNvSpPr/>
          <p:nvPr/>
        </p:nvSpPr>
        <p:spPr>
          <a:xfrm>
            <a:off x="5563234" y="6574113"/>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6" name="object 1616"/>
          <p:cNvSpPr/>
          <p:nvPr/>
        </p:nvSpPr>
        <p:spPr>
          <a:xfrm>
            <a:off x="5563234" y="6635836"/>
            <a:ext cx="0" cy="41275"/>
          </a:xfrm>
          <a:custGeom>
            <a:avLst/>
            <a:gdLst/>
            <a:ahLst/>
            <a:cxnLst/>
            <a:rect l="l" t="t" r="r" b="b"/>
            <a:pathLst>
              <a:path h="41275">
                <a:moveTo>
                  <a:pt x="0" y="0"/>
                </a:moveTo>
                <a:lnTo>
                  <a:pt x="0" y="41147"/>
                </a:lnTo>
              </a:path>
            </a:pathLst>
          </a:custGeom>
          <a:ln w="7619">
            <a:solidFill>
              <a:srgbClr val="000000"/>
            </a:solidFill>
          </a:ln>
        </p:spPr>
        <p:txBody>
          <a:bodyPr wrap="square" lIns="0" tIns="0" rIns="0" bIns="0" rtlCol="0"/>
          <a:lstStyle/>
          <a:p>
            <a:endParaRPr/>
          </a:p>
        </p:txBody>
      </p:sp>
      <p:sp>
        <p:nvSpPr>
          <p:cNvPr id="1617" name="object 1617"/>
          <p:cNvSpPr/>
          <p:nvPr/>
        </p:nvSpPr>
        <p:spPr>
          <a:xfrm>
            <a:off x="5563234" y="6696795"/>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8" name="object 1618"/>
          <p:cNvSpPr/>
          <p:nvPr/>
        </p:nvSpPr>
        <p:spPr>
          <a:xfrm>
            <a:off x="5563234" y="6758518"/>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19" name="object 1619"/>
          <p:cNvSpPr/>
          <p:nvPr/>
        </p:nvSpPr>
        <p:spPr>
          <a:xfrm>
            <a:off x="5563234" y="6819477"/>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20" name="object 1620"/>
          <p:cNvSpPr/>
          <p:nvPr/>
        </p:nvSpPr>
        <p:spPr>
          <a:xfrm>
            <a:off x="5563234" y="6881200"/>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621" name="object 1621"/>
          <p:cNvSpPr/>
          <p:nvPr/>
        </p:nvSpPr>
        <p:spPr>
          <a:xfrm>
            <a:off x="5563234" y="6942160"/>
            <a:ext cx="0" cy="41910"/>
          </a:xfrm>
          <a:custGeom>
            <a:avLst/>
            <a:gdLst/>
            <a:ahLst/>
            <a:cxnLst/>
            <a:rect l="l" t="t" r="r" b="b"/>
            <a:pathLst>
              <a:path h="41910">
                <a:moveTo>
                  <a:pt x="0" y="0"/>
                </a:moveTo>
                <a:lnTo>
                  <a:pt x="0" y="41909"/>
                </a:lnTo>
              </a:path>
            </a:pathLst>
          </a:custGeom>
          <a:ln w="7619">
            <a:solidFill>
              <a:srgbClr val="000000"/>
            </a:solidFill>
          </a:ln>
        </p:spPr>
        <p:txBody>
          <a:bodyPr wrap="square" lIns="0" tIns="0" rIns="0" bIns="0" rtlCol="0"/>
          <a:lstStyle/>
          <a:p>
            <a:endParaRPr/>
          </a:p>
        </p:txBody>
      </p:sp>
      <p:sp>
        <p:nvSpPr>
          <p:cNvPr id="1622" name="object 1622"/>
          <p:cNvSpPr/>
          <p:nvPr/>
        </p:nvSpPr>
        <p:spPr>
          <a:xfrm>
            <a:off x="5563234" y="7003881"/>
            <a:ext cx="0" cy="41275"/>
          </a:xfrm>
          <a:custGeom>
            <a:avLst/>
            <a:gdLst/>
            <a:ahLst/>
            <a:cxnLst/>
            <a:rect l="l" t="t" r="r" b="b"/>
            <a:pathLst>
              <a:path h="41275">
                <a:moveTo>
                  <a:pt x="0" y="0"/>
                </a:moveTo>
                <a:lnTo>
                  <a:pt x="0" y="41148"/>
                </a:lnTo>
              </a:path>
            </a:pathLst>
          </a:custGeom>
          <a:ln w="7619">
            <a:solidFill>
              <a:srgbClr val="000000"/>
            </a:solidFill>
          </a:ln>
        </p:spPr>
        <p:txBody>
          <a:bodyPr wrap="square" lIns="0" tIns="0" rIns="0" bIns="0" rtlCol="0"/>
          <a:lstStyle/>
          <a:p>
            <a:endParaRPr/>
          </a:p>
        </p:txBody>
      </p:sp>
      <p:sp>
        <p:nvSpPr>
          <p:cNvPr id="1623" name="object 1623"/>
          <p:cNvSpPr/>
          <p:nvPr/>
        </p:nvSpPr>
        <p:spPr>
          <a:xfrm>
            <a:off x="5563234" y="7064842"/>
            <a:ext cx="0" cy="67310"/>
          </a:xfrm>
          <a:custGeom>
            <a:avLst/>
            <a:gdLst/>
            <a:ahLst/>
            <a:cxnLst/>
            <a:rect l="l" t="t" r="r" b="b"/>
            <a:pathLst>
              <a:path h="67309">
                <a:moveTo>
                  <a:pt x="0" y="0"/>
                </a:moveTo>
                <a:lnTo>
                  <a:pt x="0" y="67055"/>
                </a:lnTo>
              </a:path>
            </a:pathLst>
          </a:custGeom>
          <a:ln w="7619">
            <a:solidFill>
              <a:srgbClr val="000000"/>
            </a:solidFill>
          </a:ln>
        </p:spPr>
        <p:txBody>
          <a:bodyPr wrap="square" lIns="0" tIns="0" rIns="0" bIns="0" rtlCol="0"/>
          <a:lstStyle/>
          <a:p>
            <a:endParaRPr/>
          </a:p>
        </p:txBody>
      </p:sp>
      <p:sp>
        <p:nvSpPr>
          <p:cNvPr id="1624" name="object 1624"/>
          <p:cNvSpPr txBox="1"/>
          <p:nvPr/>
        </p:nvSpPr>
        <p:spPr>
          <a:xfrm>
            <a:off x="5188203" y="6832400"/>
            <a:ext cx="912494" cy="523875"/>
          </a:xfrm>
          <a:prstGeom prst="rect">
            <a:avLst/>
          </a:prstGeom>
        </p:spPr>
        <p:txBody>
          <a:bodyPr vert="horz" wrap="square" lIns="0" tIns="48895" rIns="0" bIns="0" rtlCol="0">
            <a:spAutoFit/>
          </a:bodyPr>
          <a:lstStyle/>
          <a:p>
            <a:pPr marL="491490">
              <a:lnSpc>
                <a:spcPct val="100000"/>
              </a:lnSpc>
              <a:spcBef>
                <a:spcPts val="385"/>
              </a:spcBef>
            </a:pPr>
            <a:r>
              <a:rPr sz="500" u="sng" spc="5" dirty="0">
                <a:uFill>
                  <a:solidFill>
                    <a:srgbClr val="000000"/>
                  </a:solidFill>
                </a:uFill>
                <a:latin typeface="Arial"/>
                <a:cs typeface="Arial"/>
              </a:rPr>
              <a:t>  </a:t>
            </a:r>
            <a:r>
              <a:rPr sz="500" u="sng" spc="30" dirty="0">
                <a:uFill>
                  <a:solidFill>
                    <a:srgbClr val="000000"/>
                  </a:solidFill>
                </a:uFill>
                <a:latin typeface="Arial"/>
                <a:cs typeface="Arial"/>
              </a:rPr>
              <a:t> </a:t>
            </a:r>
            <a:r>
              <a:rPr sz="500" u="sng" spc="15" dirty="0">
                <a:uFill>
                  <a:solidFill>
                    <a:srgbClr val="000000"/>
                  </a:solidFill>
                </a:uFill>
                <a:latin typeface="Arial"/>
                <a:cs typeface="Arial"/>
              </a:rPr>
              <a:t>CARGA</a:t>
            </a:r>
            <a:r>
              <a:rPr sz="500" u="sng" spc="-15" dirty="0">
                <a:uFill>
                  <a:solidFill>
                    <a:srgbClr val="000000"/>
                  </a:solidFill>
                </a:uFill>
                <a:latin typeface="Arial"/>
                <a:cs typeface="Arial"/>
              </a:rPr>
              <a:t> </a:t>
            </a:r>
            <a:r>
              <a:rPr sz="500" u="sng" spc="15" dirty="0">
                <a:uFill>
                  <a:solidFill>
                    <a:srgbClr val="000000"/>
                  </a:solidFill>
                </a:uFill>
                <a:latin typeface="Arial"/>
                <a:cs typeface="Arial"/>
              </a:rPr>
              <a:t>1</a:t>
            </a:r>
            <a:r>
              <a:rPr sz="500" u="sng" spc="-30" dirty="0">
                <a:uFill>
                  <a:solidFill>
                    <a:srgbClr val="000000"/>
                  </a:solidFill>
                </a:uFill>
                <a:latin typeface="Arial"/>
                <a:cs typeface="Arial"/>
              </a:rPr>
              <a:t> </a:t>
            </a:r>
            <a:endParaRPr sz="500">
              <a:latin typeface="Arial"/>
              <a:cs typeface="Arial"/>
            </a:endParaRPr>
          </a:p>
          <a:p>
            <a:pPr marL="546100">
              <a:lnSpc>
                <a:spcPct val="100000"/>
              </a:lnSpc>
              <a:spcBef>
                <a:spcPts val="350"/>
              </a:spcBef>
            </a:pPr>
            <a:r>
              <a:rPr sz="700" dirty="0">
                <a:latin typeface="Arial"/>
                <a:cs typeface="Arial"/>
              </a:rPr>
              <a:t>MASA</a:t>
            </a:r>
            <a:r>
              <a:rPr sz="700" spc="-65" dirty="0">
                <a:latin typeface="Arial"/>
                <a:cs typeface="Arial"/>
              </a:rPr>
              <a:t> </a:t>
            </a:r>
            <a:r>
              <a:rPr sz="700" spc="5" dirty="0">
                <a:latin typeface="Arial"/>
                <a:cs typeface="Arial"/>
              </a:rPr>
              <a:t>M</a:t>
            </a:r>
            <a:endParaRPr sz="700">
              <a:latin typeface="Arial"/>
              <a:cs typeface="Arial"/>
            </a:endParaRPr>
          </a:p>
          <a:p>
            <a:pPr>
              <a:lnSpc>
                <a:spcPct val="100000"/>
              </a:lnSpc>
              <a:spcBef>
                <a:spcPts val="25"/>
              </a:spcBef>
            </a:pPr>
            <a:endParaRPr sz="800">
              <a:latin typeface="Arial"/>
              <a:cs typeface="Arial"/>
            </a:endParaRPr>
          </a:p>
          <a:p>
            <a:pPr marL="12700">
              <a:lnSpc>
                <a:spcPct val="100000"/>
              </a:lnSpc>
            </a:pPr>
            <a:r>
              <a:rPr sz="750" spc="-10" dirty="0">
                <a:latin typeface="Times New Roman"/>
                <a:cs typeface="Times New Roman"/>
              </a:rPr>
              <a:t>Id</a:t>
            </a:r>
            <a:endParaRPr sz="750">
              <a:latin typeface="Times New Roman"/>
              <a:cs typeface="Times New Roman"/>
            </a:endParaRPr>
          </a:p>
        </p:txBody>
      </p:sp>
      <p:sp>
        <p:nvSpPr>
          <p:cNvPr id="1625" name="object 1625"/>
          <p:cNvSpPr/>
          <p:nvPr/>
        </p:nvSpPr>
        <p:spPr>
          <a:xfrm>
            <a:off x="4994401" y="7572715"/>
            <a:ext cx="0" cy="208279"/>
          </a:xfrm>
          <a:custGeom>
            <a:avLst/>
            <a:gdLst/>
            <a:ahLst/>
            <a:cxnLst/>
            <a:rect l="l" t="t" r="r" b="b"/>
            <a:pathLst>
              <a:path h="208279">
                <a:moveTo>
                  <a:pt x="0" y="0"/>
                </a:moveTo>
                <a:lnTo>
                  <a:pt x="0" y="208025"/>
                </a:lnTo>
              </a:path>
            </a:pathLst>
          </a:custGeom>
          <a:ln w="3175">
            <a:solidFill>
              <a:srgbClr val="000000"/>
            </a:solidFill>
          </a:ln>
        </p:spPr>
        <p:txBody>
          <a:bodyPr wrap="square" lIns="0" tIns="0" rIns="0" bIns="0" rtlCol="0"/>
          <a:lstStyle/>
          <a:p>
            <a:endParaRPr/>
          </a:p>
        </p:txBody>
      </p:sp>
      <p:sp>
        <p:nvSpPr>
          <p:cNvPr id="1626" name="object 1626"/>
          <p:cNvSpPr/>
          <p:nvPr/>
        </p:nvSpPr>
        <p:spPr>
          <a:xfrm>
            <a:off x="5123942" y="7271725"/>
            <a:ext cx="32384" cy="121920"/>
          </a:xfrm>
          <a:custGeom>
            <a:avLst/>
            <a:gdLst/>
            <a:ahLst/>
            <a:cxnLst/>
            <a:rect l="l" t="t" r="r" b="b"/>
            <a:pathLst>
              <a:path w="32385" h="121920">
                <a:moveTo>
                  <a:pt x="32003" y="0"/>
                </a:moveTo>
                <a:lnTo>
                  <a:pt x="0" y="0"/>
                </a:lnTo>
                <a:lnTo>
                  <a:pt x="16001" y="121919"/>
                </a:lnTo>
                <a:lnTo>
                  <a:pt x="32003" y="0"/>
                </a:lnTo>
                <a:close/>
              </a:path>
            </a:pathLst>
          </a:custGeom>
          <a:solidFill>
            <a:srgbClr val="000000"/>
          </a:solidFill>
        </p:spPr>
        <p:txBody>
          <a:bodyPr wrap="square" lIns="0" tIns="0" rIns="0" bIns="0" rtlCol="0"/>
          <a:lstStyle/>
          <a:p>
            <a:endParaRPr/>
          </a:p>
        </p:txBody>
      </p:sp>
      <p:sp>
        <p:nvSpPr>
          <p:cNvPr id="1627" name="object 1627"/>
          <p:cNvSpPr/>
          <p:nvPr/>
        </p:nvSpPr>
        <p:spPr>
          <a:xfrm>
            <a:off x="5123942" y="7271725"/>
            <a:ext cx="32384" cy="121920"/>
          </a:xfrm>
          <a:custGeom>
            <a:avLst/>
            <a:gdLst/>
            <a:ahLst/>
            <a:cxnLst/>
            <a:rect l="l" t="t" r="r" b="b"/>
            <a:pathLst>
              <a:path w="32385" h="121920">
                <a:moveTo>
                  <a:pt x="16001" y="121919"/>
                </a:moveTo>
                <a:lnTo>
                  <a:pt x="0" y="0"/>
                </a:lnTo>
                <a:lnTo>
                  <a:pt x="32003" y="0"/>
                </a:lnTo>
                <a:lnTo>
                  <a:pt x="16001" y="121919"/>
                </a:lnTo>
              </a:path>
            </a:pathLst>
          </a:custGeom>
          <a:ln w="3175">
            <a:solidFill>
              <a:srgbClr val="000000"/>
            </a:solidFill>
          </a:ln>
        </p:spPr>
        <p:txBody>
          <a:bodyPr wrap="square" lIns="0" tIns="0" rIns="0" bIns="0" rtlCol="0"/>
          <a:lstStyle/>
          <a:p>
            <a:endParaRPr/>
          </a:p>
        </p:txBody>
      </p:sp>
      <p:sp>
        <p:nvSpPr>
          <p:cNvPr id="1628" name="object 1628"/>
          <p:cNvSpPr/>
          <p:nvPr/>
        </p:nvSpPr>
        <p:spPr>
          <a:xfrm>
            <a:off x="5610859" y="7068270"/>
            <a:ext cx="57150" cy="71120"/>
          </a:xfrm>
          <a:custGeom>
            <a:avLst/>
            <a:gdLst/>
            <a:ahLst/>
            <a:cxnLst/>
            <a:rect l="l" t="t" r="r" b="b"/>
            <a:pathLst>
              <a:path w="57150" h="71120">
                <a:moveTo>
                  <a:pt x="31242" y="0"/>
                </a:moveTo>
                <a:lnTo>
                  <a:pt x="0" y="70865"/>
                </a:lnTo>
                <a:lnTo>
                  <a:pt x="57150" y="18287"/>
                </a:lnTo>
                <a:lnTo>
                  <a:pt x="31242" y="0"/>
                </a:lnTo>
                <a:close/>
              </a:path>
            </a:pathLst>
          </a:custGeom>
          <a:solidFill>
            <a:srgbClr val="000000"/>
          </a:solidFill>
        </p:spPr>
        <p:txBody>
          <a:bodyPr wrap="square" lIns="0" tIns="0" rIns="0" bIns="0" rtlCol="0"/>
          <a:lstStyle/>
          <a:p>
            <a:endParaRPr/>
          </a:p>
        </p:txBody>
      </p:sp>
      <p:sp>
        <p:nvSpPr>
          <p:cNvPr id="1629" name="object 1629"/>
          <p:cNvSpPr/>
          <p:nvPr/>
        </p:nvSpPr>
        <p:spPr>
          <a:xfrm>
            <a:off x="5610859" y="7068270"/>
            <a:ext cx="57150" cy="71120"/>
          </a:xfrm>
          <a:custGeom>
            <a:avLst/>
            <a:gdLst/>
            <a:ahLst/>
            <a:cxnLst/>
            <a:rect l="l" t="t" r="r" b="b"/>
            <a:pathLst>
              <a:path w="57150" h="71120">
                <a:moveTo>
                  <a:pt x="0" y="70865"/>
                </a:moveTo>
                <a:lnTo>
                  <a:pt x="31242" y="0"/>
                </a:lnTo>
                <a:lnTo>
                  <a:pt x="57150" y="18287"/>
                </a:lnTo>
                <a:lnTo>
                  <a:pt x="0" y="70865"/>
                </a:lnTo>
              </a:path>
            </a:pathLst>
          </a:custGeom>
          <a:ln w="3175">
            <a:solidFill>
              <a:srgbClr val="000000"/>
            </a:solidFill>
          </a:ln>
        </p:spPr>
        <p:txBody>
          <a:bodyPr wrap="square" lIns="0" tIns="0" rIns="0" bIns="0" rtlCol="0"/>
          <a:lstStyle/>
          <a:p>
            <a:endParaRPr/>
          </a:p>
        </p:txBody>
      </p:sp>
      <p:sp>
        <p:nvSpPr>
          <p:cNvPr id="1630" name="object 1630"/>
          <p:cNvSpPr/>
          <p:nvPr/>
        </p:nvSpPr>
        <p:spPr>
          <a:xfrm>
            <a:off x="5610859" y="7072081"/>
            <a:ext cx="52069" cy="67310"/>
          </a:xfrm>
          <a:custGeom>
            <a:avLst/>
            <a:gdLst/>
            <a:ahLst/>
            <a:cxnLst/>
            <a:rect l="l" t="t" r="r" b="b"/>
            <a:pathLst>
              <a:path w="52070" h="67309">
                <a:moveTo>
                  <a:pt x="36576" y="0"/>
                </a:moveTo>
                <a:lnTo>
                  <a:pt x="0" y="67055"/>
                </a:lnTo>
                <a:lnTo>
                  <a:pt x="51816" y="10667"/>
                </a:lnTo>
                <a:lnTo>
                  <a:pt x="36576" y="0"/>
                </a:lnTo>
                <a:close/>
              </a:path>
            </a:pathLst>
          </a:custGeom>
          <a:solidFill>
            <a:srgbClr val="000000"/>
          </a:solidFill>
        </p:spPr>
        <p:txBody>
          <a:bodyPr wrap="square" lIns="0" tIns="0" rIns="0" bIns="0" rtlCol="0"/>
          <a:lstStyle/>
          <a:p>
            <a:endParaRPr/>
          </a:p>
        </p:txBody>
      </p:sp>
      <p:sp>
        <p:nvSpPr>
          <p:cNvPr id="1631" name="object 1631"/>
          <p:cNvSpPr/>
          <p:nvPr/>
        </p:nvSpPr>
        <p:spPr>
          <a:xfrm>
            <a:off x="5610859" y="7072081"/>
            <a:ext cx="52069" cy="67310"/>
          </a:xfrm>
          <a:custGeom>
            <a:avLst/>
            <a:gdLst/>
            <a:ahLst/>
            <a:cxnLst/>
            <a:rect l="l" t="t" r="r" b="b"/>
            <a:pathLst>
              <a:path w="52070" h="67309">
                <a:moveTo>
                  <a:pt x="0" y="67055"/>
                </a:moveTo>
                <a:lnTo>
                  <a:pt x="36576" y="0"/>
                </a:lnTo>
                <a:lnTo>
                  <a:pt x="51816" y="10667"/>
                </a:lnTo>
                <a:lnTo>
                  <a:pt x="0" y="67055"/>
                </a:lnTo>
              </a:path>
            </a:pathLst>
          </a:custGeom>
          <a:ln w="3175">
            <a:solidFill>
              <a:srgbClr val="000000"/>
            </a:solidFill>
          </a:ln>
        </p:spPr>
        <p:txBody>
          <a:bodyPr wrap="square" lIns="0" tIns="0" rIns="0" bIns="0" rtlCol="0"/>
          <a:lstStyle/>
          <a:p>
            <a:endParaRPr/>
          </a:p>
        </p:txBody>
      </p:sp>
      <p:sp>
        <p:nvSpPr>
          <p:cNvPr id="1632" name="object 1632"/>
          <p:cNvSpPr/>
          <p:nvPr/>
        </p:nvSpPr>
        <p:spPr>
          <a:xfrm>
            <a:off x="5627624" y="7031694"/>
            <a:ext cx="60960" cy="87630"/>
          </a:xfrm>
          <a:custGeom>
            <a:avLst/>
            <a:gdLst/>
            <a:ahLst/>
            <a:cxnLst/>
            <a:rect l="l" t="t" r="r" b="b"/>
            <a:pathLst>
              <a:path w="60960" h="87629">
                <a:moveTo>
                  <a:pt x="57912" y="0"/>
                </a:moveTo>
                <a:lnTo>
                  <a:pt x="0" y="87629"/>
                </a:lnTo>
                <a:lnTo>
                  <a:pt x="60959" y="1524"/>
                </a:lnTo>
                <a:lnTo>
                  <a:pt x="57912" y="0"/>
                </a:lnTo>
                <a:close/>
              </a:path>
            </a:pathLst>
          </a:custGeom>
          <a:solidFill>
            <a:srgbClr val="000000"/>
          </a:solidFill>
        </p:spPr>
        <p:txBody>
          <a:bodyPr wrap="square" lIns="0" tIns="0" rIns="0" bIns="0" rtlCol="0"/>
          <a:lstStyle/>
          <a:p>
            <a:endParaRPr/>
          </a:p>
        </p:txBody>
      </p:sp>
      <p:sp>
        <p:nvSpPr>
          <p:cNvPr id="1633" name="object 1633"/>
          <p:cNvSpPr/>
          <p:nvPr/>
        </p:nvSpPr>
        <p:spPr>
          <a:xfrm>
            <a:off x="5625338" y="7031694"/>
            <a:ext cx="60325" cy="87630"/>
          </a:xfrm>
          <a:custGeom>
            <a:avLst/>
            <a:gdLst/>
            <a:ahLst/>
            <a:cxnLst/>
            <a:rect l="l" t="t" r="r" b="b"/>
            <a:pathLst>
              <a:path w="60325" h="87629">
                <a:moveTo>
                  <a:pt x="60198" y="0"/>
                </a:moveTo>
                <a:lnTo>
                  <a:pt x="0" y="85343"/>
                </a:lnTo>
                <a:lnTo>
                  <a:pt x="2286" y="87629"/>
                </a:lnTo>
                <a:lnTo>
                  <a:pt x="60198" y="0"/>
                </a:lnTo>
                <a:close/>
              </a:path>
            </a:pathLst>
          </a:custGeom>
          <a:solidFill>
            <a:srgbClr val="000000"/>
          </a:solidFill>
        </p:spPr>
        <p:txBody>
          <a:bodyPr wrap="square" lIns="0" tIns="0" rIns="0" bIns="0" rtlCol="0"/>
          <a:lstStyle/>
          <a:p>
            <a:endParaRPr/>
          </a:p>
        </p:txBody>
      </p:sp>
      <p:sp>
        <p:nvSpPr>
          <p:cNvPr id="1634" name="object 1634"/>
          <p:cNvSpPr/>
          <p:nvPr/>
        </p:nvSpPr>
        <p:spPr>
          <a:xfrm>
            <a:off x="5625338" y="7031694"/>
            <a:ext cx="62865" cy="87630"/>
          </a:xfrm>
          <a:custGeom>
            <a:avLst/>
            <a:gdLst/>
            <a:ahLst/>
            <a:cxnLst/>
            <a:rect l="l" t="t" r="r" b="b"/>
            <a:pathLst>
              <a:path w="62864" h="87629">
                <a:moveTo>
                  <a:pt x="62483" y="1524"/>
                </a:moveTo>
                <a:lnTo>
                  <a:pt x="60198" y="0"/>
                </a:lnTo>
                <a:lnTo>
                  <a:pt x="0" y="85343"/>
                </a:lnTo>
                <a:lnTo>
                  <a:pt x="2286" y="87629"/>
                </a:lnTo>
                <a:lnTo>
                  <a:pt x="62483" y="1524"/>
                </a:lnTo>
              </a:path>
            </a:pathLst>
          </a:custGeom>
          <a:ln w="3175">
            <a:solidFill>
              <a:srgbClr val="000000"/>
            </a:solidFill>
          </a:ln>
        </p:spPr>
        <p:txBody>
          <a:bodyPr wrap="square" lIns="0" tIns="0" rIns="0" bIns="0" rtlCol="0"/>
          <a:lstStyle/>
          <a:p>
            <a:endParaRPr/>
          </a:p>
        </p:txBody>
      </p:sp>
      <p:sp>
        <p:nvSpPr>
          <p:cNvPr id="1635" name="object 1635"/>
          <p:cNvSpPr txBox="1"/>
          <p:nvPr/>
        </p:nvSpPr>
        <p:spPr>
          <a:xfrm>
            <a:off x="5332983" y="6380543"/>
            <a:ext cx="144780" cy="133350"/>
          </a:xfrm>
          <a:prstGeom prst="rect">
            <a:avLst/>
          </a:prstGeom>
        </p:spPr>
        <p:txBody>
          <a:bodyPr vert="horz" wrap="square" lIns="0" tIns="13335" rIns="0" bIns="0" rtlCol="0">
            <a:spAutoFit/>
          </a:bodyPr>
          <a:lstStyle/>
          <a:p>
            <a:pPr marL="12700">
              <a:lnSpc>
                <a:spcPct val="100000"/>
              </a:lnSpc>
              <a:spcBef>
                <a:spcPts val="105"/>
              </a:spcBef>
            </a:pPr>
            <a:r>
              <a:rPr sz="700" spc="-5" dirty="0">
                <a:latin typeface="Arial"/>
                <a:cs typeface="Arial"/>
              </a:rPr>
              <a:t>PE</a:t>
            </a:r>
            <a:endParaRPr sz="700">
              <a:latin typeface="Arial"/>
              <a:cs typeface="Arial"/>
            </a:endParaRPr>
          </a:p>
        </p:txBody>
      </p:sp>
      <p:sp>
        <p:nvSpPr>
          <p:cNvPr id="1636" name="object 1636"/>
          <p:cNvSpPr/>
          <p:nvPr/>
        </p:nvSpPr>
        <p:spPr>
          <a:xfrm>
            <a:off x="5267197" y="6518106"/>
            <a:ext cx="166370" cy="96520"/>
          </a:xfrm>
          <a:custGeom>
            <a:avLst/>
            <a:gdLst/>
            <a:ahLst/>
            <a:cxnLst/>
            <a:rect l="l" t="t" r="r" b="b"/>
            <a:pathLst>
              <a:path w="166370" h="96520">
                <a:moveTo>
                  <a:pt x="166116" y="96012"/>
                </a:moveTo>
                <a:lnTo>
                  <a:pt x="0" y="0"/>
                </a:lnTo>
              </a:path>
            </a:pathLst>
          </a:custGeom>
          <a:ln w="3175">
            <a:solidFill>
              <a:srgbClr val="000000"/>
            </a:solidFill>
          </a:ln>
        </p:spPr>
        <p:txBody>
          <a:bodyPr wrap="square" lIns="0" tIns="0" rIns="0" bIns="0" rtlCol="0"/>
          <a:lstStyle/>
          <a:p>
            <a:endParaRPr/>
          </a:p>
        </p:txBody>
      </p:sp>
      <p:sp>
        <p:nvSpPr>
          <p:cNvPr id="1637" name="object 1637"/>
          <p:cNvSpPr/>
          <p:nvPr/>
        </p:nvSpPr>
        <p:spPr>
          <a:xfrm>
            <a:off x="5301488" y="6918919"/>
            <a:ext cx="194310" cy="6350"/>
          </a:xfrm>
          <a:custGeom>
            <a:avLst/>
            <a:gdLst/>
            <a:ahLst/>
            <a:cxnLst/>
            <a:rect l="l" t="t" r="r" b="b"/>
            <a:pathLst>
              <a:path w="194310" h="6350">
                <a:moveTo>
                  <a:pt x="194309" y="0"/>
                </a:moveTo>
                <a:lnTo>
                  <a:pt x="0" y="6095"/>
                </a:lnTo>
                <a:lnTo>
                  <a:pt x="194309" y="6095"/>
                </a:lnTo>
                <a:lnTo>
                  <a:pt x="194309" y="0"/>
                </a:lnTo>
                <a:close/>
              </a:path>
            </a:pathLst>
          </a:custGeom>
          <a:solidFill>
            <a:srgbClr val="000000"/>
          </a:solidFill>
        </p:spPr>
        <p:txBody>
          <a:bodyPr wrap="square" lIns="0" tIns="0" rIns="0" bIns="0" rtlCol="0"/>
          <a:lstStyle/>
          <a:p>
            <a:endParaRPr/>
          </a:p>
        </p:txBody>
      </p:sp>
      <p:sp>
        <p:nvSpPr>
          <p:cNvPr id="1638" name="object 1638"/>
          <p:cNvSpPr/>
          <p:nvPr/>
        </p:nvSpPr>
        <p:spPr>
          <a:xfrm>
            <a:off x="5301488" y="6918919"/>
            <a:ext cx="194310" cy="6350"/>
          </a:xfrm>
          <a:custGeom>
            <a:avLst/>
            <a:gdLst/>
            <a:ahLst/>
            <a:cxnLst/>
            <a:rect l="l" t="t" r="r" b="b"/>
            <a:pathLst>
              <a:path w="194310" h="6350">
                <a:moveTo>
                  <a:pt x="194309" y="0"/>
                </a:moveTo>
                <a:lnTo>
                  <a:pt x="0" y="0"/>
                </a:lnTo>
                <a:lnTo>
                  <a:pt x="0" y="6095"/>
                </a:lnTo>
                <a:lnTo>
                  <a:pt x="194309" y="0"/>
                </a:lnTo>
                <a:close/>
              </a:path>
            </a:pathLst>
          </a:custGeom>
          <a:solidFill>
            <a:srgbClr val="000000"/>
          </a:solidFill>
        </p:spPr>
        <p:txBody>
          <a:bodyPr wrap="square" lIns="0" tIns="0" rIns="0" bIns="0" rtlCol="0"/>
          <a:lstStyle/>
          <a:p>
            <a:endParaRPr/>
          </a:p>
        </p:txBody>
      </p:sp>
      <p:sp>
        <p:nvSpPr>
          <p:cNvPr id="1639" name="object 1639"/>
          <p:cNvSpPr/>
          <p:nvPr/>
        </p:nvSpPr>
        <p:spPr>
          <a:xfrm>
            <a:off x="5301488" y="6918919"/>
            <a:ext cx="194310" cy="6350"/>
          </a:xfrm>
          <a:custGeom>
            <a:avLst/>
            <a:gdLst/>
            <a:ahLst/>
            <a:cxnLst/>
            <a:rect l="l" t="t" r="r" b="b"/>
            <a:pathLst>
              <a:path w="194310" h="6350">
                <a:moveTo>
                  <a:pt x="194309" y="6095"/>
                </a:moveTo>
                <a:lnTo>
                  <a:pt x="194309" y="0"/>
                </a:lnTo>
                <a:lnTo>
                  <a:pt x="0" y="0"/>
                </a:lnTo>
                <a:lnTo>
                  <a:pt x="0" y="6095"/>
                </a:lnTo>
                <a:lnTo>
                  <a:pt x="194309" y="6095"/>
                </a:lnTo>
              </a:path>
            </a:pathLst>
          </a:custGeom>
          <a:ln w="3175">
            <a:solidFill>
              <a:srgbClr val="000000"/>
            </a:solidFill>
          </a:ln>
        </p:spPr>
        <p:txBody>
          <a:bodyPr wrap="square" lIns="0" tIns="0" rIns="0" bIns="0" rtlCol="0"/>
          <a:lstStyle/>
          <a:p>
            <a:endParaRPr/>
          </a:p>
        </p:txBody>
      </p:sp>
      <p:sp>
        <p:nvSpPr>
          <p:cNvPr id="1640" name="object 1640"/>
          <p:cNvSpPr/>
          <p:nvPr/>
        </p:nvSpPr>
        <p:spPr>
          <a:xfrm>
            <a:off x="5267197" y="6485340"/>
            <a:ext cx="0" cy="64769"/>
          </a:xfrm>
          <a:custGeom>
            <a:avLst/>
            <a:gdLst/>
            <a:ahLst/>
            <a:cxnLst/>
            <a:rect l="l" t="t" r="r" b="b"/>
            <a:pathLst>
              <a:path h="64770">
                <a:moveTo>
                  <a:pt x="0" y="64770"/>
                </a:moveTo>
                <a:lnTo>
                  <a:pt x="0" y="0"/>
                </a:lnTo>
              </a:path>
            </a:pathLst>
          </a:custGeom>
          <a:ln w="3175">
            <a:solidFill>
              <a:srgbClr val="000000"/>
            </a:solidFill>
          </a:ln>
        </p:spPr>
        <p:txBody>
          <a:bodyPr wrap="square" lIns="0" tIns="0" rIns="0" bIns="0" rtlCol="0"/>
          <a:lstStyle/>
          <a:p>
            <a:endParaRPr/>
          </a:p>
        </p:txBody>
      </p:sp>
      <p:sp>
        <p:nvSpPr>
          <p:cNvPr id="1641" name="object 1641"/>
          <p:cNvSpPr/>
          <p:nvPr/>
        </p:nvSpPr>
        <p:spPr>
          <a:xfrm>
            <a:off x="5298439" y="6306270"/>
            <a:ext cx="6350" cy="615950"/>
          </a:xfrm>
          <a:custGeom>
            <a:avLst/>
            <a:gdLst/>
            <a:ahLst/>
            <a:cxnLst/>
            <a:rect l="l" t="t" r="r" b="b"/>
            <a:pathLst>
              <a:path w="6350" h="615950">
                <a:moveTo>
                  <a:pt x="0" y="0"/>
                </a:moveTo>
                <a:lnTo>
                  <a:pt x="0" y="615696"/>
                </a:lnTo>
                <a:lnTo>
                  <a:pt x="6096" y="615696"/>
                </a:lnTo>
                <a:lnTo>
                  <a:pt x="0" y="0"/>
                </a:lnTo>
                <a:close/>
              </a:path>
            </a:pathLst>
          </a:custGeom>
          <a:solidFill>
            <a:srgbClr val="000000"/>
          </a:solidFill>
        </p:spPr>
        <p:txBody>
          <a:bodyPr wrap="square" lIns="0" tIns="0" rIns="0" bIns="0" rtlCol="0"/>
          <a:lstStyle/>
          <a:p>
            <a:endParaRPr/>
          </a:p>
        </p:txBody>
      </p:sp>
      <p:sp>
        <p:nvSpPr>
          <p:cNvPr id="1642" name="object 1642"/>
          <p:cNvSpPr/>
          <p:nvPr/>
        </p:nvSpPr>
        <p:spPr>
          <a:xfrm>
            <a:off x="5298439" y="6306270"/>
            <a:ext cx="6350" cy="615950"/>
          </a:xfrm>
          <a:custGeom>
            <a:avLst/>
            <a:gdLst/>
            <a:ahLst/>
            <a:cxnLst/>
            <a:rect l="l" t="t" r="r" b="b"/>
            <a:pathLst>
              <a:path w="6350" h="615950">
                <a:moveTo>
                  <a:pt x="6096" y="0"/>
                </a:moveTo>
                <a:lnTo>
                  <a:pt x="0" y="0"/>
                </a:lnTo>
                <a:lnTo>
                  <a:pt x="6096" y="615696"/>
                </a:lnTo>
                <a:lnTo>
                  <a:pt x="6096" y="0"/>
                </a:lnTo>
                <a:close/>
              </a:path>
            </a:pathLst>
          </a:custGeom>
          <a:solidFill>
            <a:srgbClr val="000000"/>
          </a:solidFill>
        </p:spPr>
        <p:txBody>
          <a:bodyPr wrap="square" lIns="0" tIns="0" rIns="0" bIns="0" rtlCol="0"/>
          <a:lstStyle/>
          <a:p>
            <a:endParaRPr/>
          </a:p>
        </p:txBody>
      </p:sp>
      <p:sp>
        <p:nvSpPr>
          <p:cNvPr id="1643" name="object 1643"/>
          <p:cNvSpPr/>
          <p:nvPr/>
        </p:nvSpPr>
        <p:spPr>
          <a:xfrm>
            <a:off x="5298439" y="6306270"/>
            <a:ext cx="6350" cy="615950"/>
          </a:xfrm>
          <a:custGeom>
            <a:avLst/>
            <a:gdLst/>
            <a:ahLst/>
            <a:cxnLst/>
            <a:rect l="l" t="t" r="r" b="b"/>
            <a:pathLst>
              <a:path w="6350" h="615950">
                <a:moveTo>
                  <a:pt x="0" y="615696"/>
                </a:moveTo>
                <a:lnTo>
                  <a:pt x="6096" y="615696"/>
                </a:lnTo>
                <a:lnTo>
                  <a:pt x="6096" y="0"/>
                </a:lnTo>
                <a:lnTo>
                  <a:pt x="0" y="0"/>
                </a:lnTo>
                <a:lnTo>
                  <a:pt x="0" y="615696"/>
                </a:lnTo>
              </a:path>
            </a:pathLst>
          </a:custGeom>
          <a:ln w="3175">
            <a:solidFill>
              <a:srgbClr val="000000"/>
            </a:solidFill>
          </a:ln>
        </p:spPr>
        <p:txBody>
          <a:bodyPr wrap="square" lIns="0" tIns="0" rIns="0" bIns="0" rtlCol="0"/>
          <a:lstStyle/>
          <a:p>
            <a:endParaRPr/>
          </a:p>
        </p:txBody>
      </p:sp>
      <p:sp>
        <p:nvSpPr>
          <p:cNvPr id="1644" name="object 1644"/>
          <p:cNvSpPr/>
          <p:nvPr/>
        </p:nvSpPr>
        <p:spPr>
          <a:xfrm>
            <a:off x="6278371" y="6222450"/>
            <a:ext cx="66040" cy="0"/>
          </a:xfrm>
          <a:custGeom>
            <a:avLst/>
            <a:gdLst/>
            <a:ahLst/>
            <a:cxnLst/>
            <a:rect l="l" t="t" r="r" b="b"/>
            <a:pathLst>
              <a:path w="66039">
                <a:moveTo>
                  <a:pt x="0" y="0"/>
                </a:moveTo>
                <a:lnTo>
                  <a:pt x="65532" y="0"/>
                </a:lnTo>
              </a:path>
            </a:pathLst>
          </a:custGeom>
          <a:ln w="3175">
            <a:solidFill>
              <a:srgbClr val="000000"/>
            </a:solidFill>
          </a:ln>
        </p:spPr>
        <p:txBody>
          <a:bodyPr wrap="square" lIns="0" tIns="0" rIns="0" bIns="0" rtlCol="0"/>
          <a:lstStyle/>
          <a:p>
            <a:endParaRPr/>
          </a:p>
        </p:txBody>
      </p:sp>
      <p:sp>
        <p:nvSpPr>
          <p:cNvPr id="1645" name="object 1645"/>
          <p:cNvSpPr/>
          <p:nvPr/>
        </p:nvSpPr>
        <p:spPr>
          <a:xfrm>
            <a:off x="6215126" y="6222450"/>
            <a:ext cx="96520" cy="167640"/>
          </a:xfrm>
          <a:custGeom>
            <a:avLst/>
            <a:gdLst/>
            <a:ahLst/>
            <a:cxnLst/>
            <a:rect l="l" t="t" r="r" b="b"/>
            <a:pathLst>
              <a:path w="96520" h="167639">
                <a:moveTo>
                  <a:pt x="0" y="167639"/>
                </a:moveTo>
                <a:lnTo>
                  <a:pt x="96012" y="0"/>
                </a:lnTo>
              </a:path>
            </a:pathLst>
          </a:custGeom>
          <a:ln w="3175">
            <a:solidFill>
              <a:srgbClr val="000000"/>
            </a:solidFill>
          </a:ln>
        </p:spPr>
        <p:txBody>
          <a:bodyPr wrap="square" lIns="0" tIns="0" rIns="0" bIns="0" rtlCol="0"/>
          <a:lstStyle/>
          <a:p>
            <a:endParaRPr/>
          </a:p>
        </p:txBody>
      </p:sp>
      <p:sp>
        <p:nvSpPr>
          <p:cNvPr id="1646" name="object 1646"/>
          <p:cNvSpPr/>
          <p:nvPr/>
        </p:nvSpPr>
        <p:spPr>
          <a:xfrm>
            <a:off x="5287771" y="6287220"/>
            <a:ext cx="13970" cy="19050"/>
          </a:xfrm>
          <a:custGeom>
            <a:avLst/>
            <a:gdLst/>
            <a:ahLst/>
            <a:cxnLst/>
            <a:rect l="l" t="t" r="r" b="b"/>
            <a:pathLst>
              <a:path w="13970" h="19050">
                <a:moveTo>
                  <a:pt x="13716" y="0"/>
                </a:moveTo>
                <a:lnTo>
                  <a:pt x="0" y="5334"/>
                </a:lnTo>
                <a:lnTo>
                  <a:pt x="13716" y="19050"/>
                </a:lnTo>
                <a:lnTo>
                  <a:pt x="13716" y="0"/>
                </a:lnTo>
                <a:close/>
              </a:path>
            </a:pathLst>
          </a:custGeom>
          <a:solidFill>
            <a:srgbClr val="000000"/>
          </a:solidFill>
        </p:spPr>
        <p:txBody>
          <a:bodyPr wrap="square" lIns="0" tIns="0" rIns="0" bIns="0" rtlCol="0"/>
          <a:lstStyle/>
          <a:p>
            <a:endParaRPr/>
          </a:p>
        </p:txBody>
      </p:sp>
      <p:sp>
        <p:nvSpPr>
          <p:cNvPr id="1647" name="object 1647"/>
          <p:cNvSpPr/>
          <p:nvPr/>
        </p:nvSpPr>
        <p:spPr>
          <a:xfrm>
            <a:off x="5287771" y="6287220"/>
            <a:ext cx="13970" cy="19050"/>
          </a:xfrm>
          <a:custGeom>
            <a:avLst/>
            <a:gdLst/>
            <a:ahLst/>
            <a:cxnLst/>
            <a:rect l="l" t="t" r="r" b="b"/>
            <a:pathLst>
              <a:path w="13970" h="19050">
                <a:moveTo>
                  <a:pt x="13716" y="0"/>
                </a:moveTo>
                <a:lnTo>
                  <a:pt x="0" y="5334"/>
                </a:lnTo>
                <a:lnTo>
                  <a:pt x="13716" y="19050"/>
                </a:lnTo>
                <a:lnTo>
                  <a:pt x="13716" y="0"/>
                </a:lnTo>
              </a:path>
            </a:pathLst>
          </a:custGeom>
          <a:ln w="3175">
            <a:solidFill>
              <a:srgbClr val="000000"/>
            </a:solidFill>
          </a:ln>
        </p:spPr>
        <p:txBody>
          <a:bodyPr wrap="square" lIns="0" tIns="0" rIns="0" bIns="0" rtlCol="0"/>
          <a:lstStyle/>
          <a:p>
            <a:endParaRPr/>
          </a:p>
        </p:txBody>
      </p:sp>
      <p:sp>
        <p:nvSpPr>
          <p:cNvPr id="1648" name="object 1648"/>
          <p:cNvSpPr/>
          <p:nvPr/>
        </p:nvSpPr>
        <p:spPr>
          <a:xfrm>
            <a:off x="5282438" y="6292555"/>
            <a:ext cx="19050" cy="13970"/>
          </a:xfrm>
          <a:custGeom>
            <a:avLst/>
            <a:gdLst/>
            <a:ahLst/>
            <a:cxnLst/>
            <a:rect l="l" t="t" r="r" b="b"/>
            <a:pathLst>
              <a:path w="19050" h="13970">
                <a:moveTo>
                  <a:pt x="5333" y="0"/>
                </a:moveTo>
                <a:lnTo>
                  <a:pt x="0" y="13715"/>
                </a:lnTo>
                <a:lnTo>
                  <a:pt x="19050" y="13715"/>
                </a:lnTo>
                <a:lnTo>
                  <a:pt x="5333" y="0"/>
                </a:lnTo>
                <a:close/>
              </a:path>
            </a:pathLst>
          </a:custGeom>
          <a:solidFill>
            <a:srgbClr val="000000"/>
          </a:solidFill>
        </p:spPr>
        <p:txBody>
          <a:bodyPr wrap="square" lIns="0" tIns="0" rIns="0" bIns="0" rtlCol="0"/>
          <a:lstStyle/>
          <a:p>
            <a:endParaRPr/>
          </a:p>
        </p:txBody>
      </p:sp>
      <p:sp>
        <p:nvSpPr>
          <p:cNvPr id="1649" name="object 1649"/>
          <p:cNvSpPr/>
          <p:nvPr/>
        </p:nvSpPr>
        <p:spPr>
          <a:xfrm>
            <a:off x="5282438" y="6292555"/>
            <a:ext cx="19050" cy="13970"/>
          </a:xfrm>
          <a:custGeom>
            <a:avLst/>
            <a:gdLst/>
            <a:ahLst/>
            <a:cxnLst/>
            <a:rect l="l" t="t" r="r" b="b"/>
            <a:pathLst>
              <a:path w="19050" h="13970">
                <a:moveTo>
                  <a:pt x="5333" y="0"/>
                </a:moveTo>
                <a:lnTo>
                  <a:pt x="0" y="13715"/>
                </a:lnTo>
                <a:lnTo>
                  <a:pt x="19050" y="13715"/>
                </a:lnTo>
                <a:lnTo>
                  <a:pt x="5333" y="0"/>
                </a:lnTo>
              </a:path>
            </a:pathLst>
          </a:custGeom>
          <a:ln w="3175">
            <a:solidFill>
              <a:srgbClr val="000000"/>
            </a:solidFill>
          </a:ln>
        </p:spPr>
        <p:txBody>
          <a:bodyPr wrap="square" lIns="0" tIns="0" rIns="0" bIns="0" rtlCol="0"/>
          <a:lstStyle/>
          <a:p>
            <a:endParaRPr/>
          </a:p>
        </p:txBody>
      </p:sp>
      <p:sp>
        <p:nvSpPr>
          <p:cNvPr id="1650" name="object 1650"/>
          <p:cNvSpPr/>
          <p:nvPr/>
        </p:nvSpPr>
        <p:spPr>
          <a:xfrm>
            <a:off x="5282438" y="6306270"/>
            <a:ext cx="19050" cy="13970"/>
          </a:xfrm>
          <a:custGeom>
            <a:avLst/>
            <a:gdLst/>
            <a:ahLst/>
            <a:cxnLst/>
            <a:rect l="l" t="t" r="r" b="b"/>
            <a:pathLst>
              <a:path w="19050" h="13970">
                <a:moveTo>
                  <a:pt x="19050" y="0"/>
                </a:moveTo>
                <a:lnTo>
                  <a:pt x="0" y="0"/>
                </a:lnTo>
                <a:lnTo>
                  <a:pt x="5333" y="13715"/>
                </a:lnTo>
                <a:lnTo>
                  <a:pt x="19050" y="0"/>
                </a:lnTo>
                <a:close/>
              </a:path>
            </a:pathLst>
          </a:custGeom>
          <a:solidFill>
            <a:srgbClr val="000000"/>
          </a:solidFill>
        </p:spPr>
        <p:txBody>
          <a:bodyPr wrap="square" lIns="0" tIns="0" rIns="0" bIns="0" rtlCol="0"/>
          <a:lstStyle/>
          <a:p>
            <a:endParaRPr/>
          </a:p>
        </p:txBody>
      </p:sp>
      <p:sp>
        <p:nvSpPr>
          <p:cNvPr id="1651" name="object 1651"/>
          <p:cNvSpPr/>
          <p:nvPr/>
        </p:nvSpPr>
        <p:spPr>
          <a:xfrm>
            <a:off x="5282438" y="6306270"/>
            <a:ext cx="19050" cy="13970"/>
          </a:xfrm>
          <a:custGeom>
            <a:avLst/>
            <a:gdLst/>
            <a:ahLst/>
            <a:cxnLst/>
            <a:rect l="l" t="t" r="r" b="b"/>
            <a:pathLst>
              <a:path w="19050" h="13970">
                <a:moveTo>
                  <a:pt x="0" y="0"/>
                </a:moveTo>
                <a:lnTo>
                  <a:pt x="5333" y="13715"/>
                </a:lnTo>
                <a:lnTo>
                  <a:pt x="19050" y="0"/>
                </a:lnTo>
                <a:lnTo>
                  <a:pt x="0" y="0"/>
                </a:lnTo>
              </a:path>
            </a:pathLst>
          </a:custGeom>
          <a:ln w="3175">
            <a:solidFill>
              <a:srgbClr val="000000"/>
            </a:solidFill>
          </a:ln>
        </p:spPr>
        <p:txBody>
          <a:bodyPr wrap="square" lIns="0" tIns="0" rIns="0" bIns="0" rtlCol="0"/>
          <a:lstStyle/>
          <a:p>
            <a:endParaRPr/>
          </a:p>
        </p:txBody>
      </p:sp>
      <p:sp>
        <p:nvSpPr>
          <p:cNvPr id="1652" name="object 1652"/>
          <p:cNvSpPr/>
          <p:nvPr/>
        </p:nvSpPr>
        <p:spPr>
          <a:xfrm>
            <a:off x="5287771" y="6306270"/>
            <a:ext cx="13970" cy="19050"/>
          </a:xfrm>
          <a:custGeom>
            <a:avLst/>
            <a:gdLst/>
            <a:ahLst/>
            <a:cxnLst/>
            <a:rect l="l" t="t" r="r" b="b"/>
            <a:pathLst>
              <a:path w="13970" h="19050">
                <a:moveTo>
                  <a:pt x="13716" y="0"/>
                </a:moveTo>
                <a:lnTo>
                  <a:pt x="0" y="13715"/>
                </a:lnTo>
                <a:lnTo>
                  <a:pt x="13716" y="19050"/>
                </a:lnTo>
                <a:lnTo>
                  <a:pt x="13716" y="0"/>
                </a:lnTo>
                <a:close/>
              </a:path>
            </a:pathLst>
          </a:custGeom>
          <a:solidFill>
            <a:srgbClr val="000000"/>
          </a:solidFill>
        </p:spPr>
        <p:txBody>
          <a:bodyPr wrap="square" lIns="0" tIns="0" rIns="0" bIns="0" rtlCol="0"/>
          <a:lstStyle/>
          <a:p>
            <a:endParaRPr/>
          </a:p>
        </p:txBody>
      </p:sp>
      <p:sp>
        <p:nvSpPr>
          <p:cNvPr id="1653" name="object 1653"/>
          <p:cNvSpPr/>
          <p:nvPr/>
        </p:nvSpPr>
        <p:spPr>
          <a:xfrm>
            <a:off x="5287771" y="6306270"/>
            <a:ext cx="13970" cy="19050"/>
          </a:xfrm>
          <a:custGeom>
            <a:avLst/>
            <a:gdLst/>
            <a:ahLst/>
            <a:cxnLst/>
            <a:rect l="l" t="t" r="r" b="b"/>
            <a:pathLst>
              <a:path w="13970" h="19050">
                <a:moveTo>
                  <a:pt x="0" y="13715"/>
                </a:moveTo>
                <a:lnTo>
                  <a:pt x="13716" y="19050"/>
                </a:lnTo>
                <a:lnTo>
                  <a:pt x="13716" y="0"/>
                </a:lnTo>
                <a:lnTo>
                  <a:pt x="0" y="13715"/>
                </a:lnTo>
              </a:path>
            </a:pathLst>
          </a:custGeom>
          <a:ln w="3175">
            <a:solidFill>
              <a:srgbClr val="000000"/>
            </a:solidFill>
          </a:ln>
        </p:spPr>
        <p:txBody>
          <a:bodyPr wrap="square" lIns="0" tIns="0" rIns="0" bIns="0" rtlCol="0"/>
          <a:lstStyle/>
          <a:p>
            <a:endParaRPr/>
          </a:p>
        </p:txBody>
      </p:sp>
      <p:sp>
        <p:nvSpPr>
          <p:cNvPr id="1654" name="object 1654"/>
          <p:cNvSpPr/>
          <p:nvPr/>
        </p:nvSpPr>
        <p:spPr>
          <a:xfrm>
            <a:off x="5301488" y="6306270"/>
            <a:ext cx="13970" cy="19050"/>
          </a:xfrm>
          <a:custGeom>
            <a:avLst/>
            <a:gdLst/>
            <a:ahLst/>
            <a:cxnLst/>
            <a:rect l="l" t="t" r="r" b="b"/>
            <a:pathLst>
              <a:path w="13970" h="19050">
                <a:moveTo>
                  <a:pt x="0" y="0"/>
                </a:moveTo>
                <a:lnTo>
                  <a:pt x="0" y="19050"/>
                </a:lnTo>
                <a:lnTo>
                  <a:pt x="13715" y="13715"/>
                </a:lnTo>
                <a:lnTo>
                  <a:pt x="0" y="0"/>
                </a:lnTo>
                <a:close/>
              </a:path>
            </a:pathLst>
          </a:custGeom>
          <a:solidFill>
            <a:srgbClr val="000000"/>
          </a:solidFill>
        </p:spPr>
        <p:txBody>
          <a:bodyPr wrap="square" lIns="0" tIns="0" rIns="0" bIns="0" rtlCol="0"/>
          <a:lstStyle/>
          <a:p>
            <a:endParaRPr/>
          </a:p>
        </p:txBody>
      </p:sp>
      <p:sp>
        <p:nvSpPr>
          <p:cNvPr id="1655" name="object 1655"/>
          <p:cNvSpPr/>
          <p:nvPr/>
        </p:nvSpPr>
        <p:spPr>
          <a:xfrm>
            <a:off x="5301488" y="6306270"/>
            <a:ext cx="13970" cy="19050"/>
          </a:xfrm>
          <a:custGeom>
            <a:avLst/>
            <a:gdLst/>
            <a:ahLst/>
            <a:cxnLst/>
            <a:rect l="l" t="t" r="r" b="b"/>
            <a:pathLst>
              <a:path w="13970" h="19050">
                <a:moveTo>
                  <a:pt x="0" y="19050"/>
                </a:moveTo>
                <a:lnTo>
                  <a:pt x="13715" y="13715"/>
                </a:lnTo>
                <a:lnTo>
                  <a:pt x="0" y="0"/>
                </a:lnTo>
                <a:lnTo>
                  <a:pt x="0" y="19050"/>
                </a:lnTo>
              </a:path>
            </a:pathLst>
          </a:custGeom>
          <a:ln w="3175">
            <a:solidFill>
              <a:srgbClr val="000000"/>
            </a:solidFill>
          </a:ln>
        </p:spPr>
        <p:txBody>
          <a:bodyPr wrap="square" lIns="0" tIns="0" rIns="0" bIns="0" rtlCol="0"/>
          <a:lstStyle/>
          <a:p>
            <a:endParaRPr/>
          </a:p>
        </p:txBody>
      </p:sp>
      <p:sp>
        <p:nvSpPr>
          <p:cNvPr id="1656" name="object 1656"/>
          <p:cNvSpPr/>
          <p:nvPr/>
        </p:nvSpPr>
        <p:spPr>
          <a:xfrm>
            <a:off x="5301488" y="6306270"/>
            <a:ext cx="20320" cy="13970"/>
          </a:xfrm>
          <a:custGeom>
            <a:avLst/>
            <a:gdLst/>
            <a:ahLst/>
            <a:cxnLst/>
            <a:rect l="l" t="t" r="r" b="b"/>
            <a:pathLst>
              <a:path w="20320" h="13970">
                <a:moveTo>
                  <a:pt x="19812" y="0"/>
                </a:moveTo>
                <a:lnTo>
                  <a:pt x="0" y="0"/>
                </a:lnTo>
                <a:lnTo>
                  <a:pt x="13715" y="13715"/>
                </a:lnTo>
                <a:lnTo>
                  <a:pt x="19812" y="0"/>
                </a:lnTo>
                <a:close/>
              </a:path>
            </a:pathLst>
          </a:custGeom>
          <a:solidFill>
            <a:srgbClr val="000000"/>
          </a:solidFill>
        </p:spPr>
        <p:txBody>
          <a:bodyPr wrap="square" lIns="0" tIns="0" rIns="0" bIns="0" rtlCol="0"/>
          <a:lstStyle/>
          <a:p>
            <a:endParaRPr/>
          </a:p>
        </p:txBody>
      </p:sp>
      <p:sp>
        <p:nvSpPr>
          <p:cNvPr id="1657" name="object 1657"/>
          <p:cNvSpPr/>
          <p:nvPr/>
        </p:nvSpPr>
        <p:spPr>
          <a:xfrm>
            <a:off x="5301488" y="6306270"/>
            <a:ext cx="19050" cy="13970"/>
          </a:xfrm>
          <a:custGeom>
            <a:avLst/>
            <a:gdLst/>
            <a:ahLst/>
            <a:cxnLst/>
            <a:rect l="l" t="t" r="r" b="b"/>
            <a:pathLst>
              <a:path w="19050" h="13970">
                <a:moveTo>
                  <a:pt x="13715" y="13715"/>
                </a:moveTo>
                <a:lnTo>
                  <a:pt x="19050" y="0"/>
                </a:lnTo>
                <a:lnTo>
                  <a:pt x="0" y="0"/>
                </a:lnTo>
                <a:lnTo>
                  <a:pt x="13715" y="13715"/>
                </a:lnTo>
              </a:path>
            </a:pathLst>
          </a:custGeom>
          <a:ln w="3175">
            <a:solidFill>
              <a:srgbClr val="000000"/>
            </a:solidFill>
          </a:ln>
        </p:spPr>
        <p:txBody>
          <a:bodyPr wrap="square" lIns="0" tIns="0" rIns="0" bIns="0" rtlCol="0"/>
          <a:lstStyle/>
          <a:p>
            <a:endParaRPr/>
          </a:p>
        </p:txBody>
      </p:sp>
      <p:sp>
        <p:nvSpPr>
          <p:cNvPr id="1658" name="object 1658"/>
          <p:cNvSpPr/>
          <p:nvPr/>
        </p:nvSpPr>
        <p:spPr>
          <a:xfrm>
            <a:off x="5301488" y="6292555"/>
            <a:ext cx="20320" cy="13970"/>
          </a:xfrm>
          <a:custGeom>
            <a:avLst/>
            <a:gdLst/>
            <a:ahLst/>
            <a:cxnLst/>
            <a:rect l="l" t="t" r="r" b="b"/>
            <a:pathLst>
              <a:path w="20320" h="13970">
                <a:moveTo>
                  <a:pt x="13715" y="0"/>
                </a:moveTo>
                <a:lnTo>
                  <a:pt x="0" y="13715"/>
                </a:lnTo>
                <a:lnTo>
                  <a:pt x="19812" y="13715"/>
                </a:lnTo>
                <a:lnTo>
                  <a:pt x="13715" y="0"/>
                </a:lnTo>
                <a:close/>
              </a:path>
            </a:pathLst>
          </a:custGeom>
          <a:solidFill>
            <a:srgbClr val="000000"/>
          </a:solidFill>
        </p:spPr>
        <p:txBody>
          <a:bodyPr wrap="square" lIns="0" tIns="0" rIns="0" bIns="0" rtlCol="0"/>
          <a:lstStyle/>
          <a:p>
            <a:endParaRPr/>
          </a:p>
        </p:txBody>
      </p:sp>
      <p:sp>
        <p:nvSpPr>
          <p:cNvPr id="1659" name="object 1659"/>
          <p:cNvSpPr/>
          <p:nvPr/>
        </p:nvSpPr>
        <p:spPr>
          <a:xfrm>
            <a:off x="5301488" y="6292555"/>
            <a:ext cx="19050" cy="13970"/>
          </a:xfrm>
          <a:custGeom>
            <a:avLst/>
            <a:gdLst/>
            <a:ahLst/>
            <a:cxnLst/>
            <a:rect l="l" t="t" r="r" b="b"/>
            <a:pathLst>
              <a:path w="19050" h="13970">
                <a:moveTo>
                  <a:pt x="19050" y="13715"/>
                </a:moveTo>
                <a:lnTo>
                  <a:pt x="13715" y="0"/>
                </a:lnTo>
                <a:lnTo>
                  <a:pt x="0" y="13715"/>
                </a:lnTo>
                <a:lnTo>
                  <a:pt x="19050" y="13715"/>
                </a:lnTo>
              </a:path>
            </a:pathLst>
          </a:custGeom>
          <a:ln w="3175">
            <a:solidFill>
              <a:srgbClr val="000000"/>
            </a:solidFill>
          </a:ln>
        </p:spPr>
        <p:txBody>
          <a:bodyPr wrap="square" lIns="0" tIns="0" rIns="0" bIns="0" rtlCol="0"/>
          <a:lstStyle/>
          <a:p>
            <a:endParaRPr/>
          </a:p>
        </p:txBody>
      </p:sp>
      <p:sp>
        <p:nvSpPr>
          <p:cNvPr id="1660" name="object 1660"/>
          <p:cNvSpPr/>
          <p:nvPr/>
        </p:nvSpPr>
        <p:spPr>
          <a:xfrm>
            <a:off x="5301488" y="6287220"/>
            <a:ext cx="13970" cy="19050"/>
          </a:xfrm>
          <a:custGeom>
            <a:avLst/>
            <a:gdLst/>
            <a:ahLst/>
            <a:cxnLst/>
            <a:rect l="l" t="t" r="r" b="b"/>
            <a:pathLst>
              <a:path w="13970" h="19050">
                <a:moveTo>
                  <a:pt x="0" y="0"/>
                </a:moveTo>
                <a:lnTo>
                  <a:pt x="0" y="19050"/>
                </a:lnTo>
                <a:lnTo>
                  <a:pt x="13715" y="5334"/>
                </a:lnTo>
                <a:lnTo>
                  <a:pt x="0" y="0"/>
                </a:lnTo>
                <a:close/>
              </a:path>
            </a:pathLst>
          </a:custGeom>
          <a:solidFill>
            <a:srgbClr val="000000"/>
          </a:solidFill>
        </p:spPr>
        <p:txBody>
          <a:bodyPr wrap="square" lIns="0" tIns="0" rIns="0" bIns="0" rtlCol="0"/>
          <a:lstStyle/>
          <a:p>
            <a:endParaRPr/>
          </a:p>
        </p:txBody>
      </p:sp>
      <p:sp>
        <p:nvSpPr>
          <p:cNvPr id="1661" name="object 1661"/>
          <p:cNvSpPr/>
          <p:nvPr/>
        </p:nvSpPr>
        <p:spPr>
          <a:xfrm>
            <a:off x="5301488" y="6287220"/>
            <a:ext cx="13970" cy="19050"/>
          </a:xfrm>
          <a:custGeom>
            <a:avLst/>
            <a:gdLst/>
            <a:ahLst/>
            <a:cxnLst/>
            <a:rect l="l" t="t" r="r" b="b"/>
            <a:pathLst>
              <a:path w="13970" h="19050">
                <a:moveTo>
                  <a:pt x="13715" y="5334"/>
                </a:moveTo>
                <a:lnTo>
                  <a:pt x="0" y="0"/>
                </a:lnTo>
                <a:lnTo>
                  <a:pt x="0" y="19050"/>
                </a:lnTo>
                <a:lnTo>
                  <a:pt x="13715" y="5334"/>
                </a:lnTo>
              </a:path>
            </a:pathLst>
          </a:custGeom>
          <a:ln w="3175">
            <a:solidFill>
              <a:srgbClr val="000000"/>
            </a:solidFill>
          </a:ln>
        </p:spPr>
        <p:txBody>
          <a:bodyPr wrap="square" lIns="0" tIns="0" rIns="0" bIns="0" rtlCol="0"/>
          <a:lstStyle/>
          <a:p>
            <a:endParaRPr/>
          </a:p>
        </p:txBody>
      </p:sp>
      <p:sp>
        <p:nvSpPr>
          <p:cNvPr id="1662" name="object 1662"/>
          <p:cNvSpPr/>
          <p:nvPr/>
        </p:nvSpPr>
        <p:spPr>
          <a:xfrm>
            <a:off x="5615432" y="6112723"/>
            <a:ext cx="0" cy="809625"/>
          </a:xfrm>
          <a:custGeom>
            <a:avLst/>
            <a:gdLst/>
            <a:ahLst/>
            <a:cxnLst/>
            <a:rect l="l" t="t" r="r" b="b"/>
            <a:pathLst>
              <a:path h="809625">
                <a:moveTo>
                  <a:pt x="0" y="809244"/>
                </a:moveTo>
                <a:lnTo>
                  <a:pt x="0" y="0"/>
                </a:lnTo>
              </a:path>
            </a:pathLst>
          </a:custGeom>
          <a:ln w="3175">
            <a:solidFill>
              <a:srgbClr val="000000"/>
            </a:solidFill>
          </a:ln>
        </p:spPr>
        <p:txBody>
          <a:bodyPr wrap="square" lIns="0" tIns="0" rIns="0" bIns="0" rtlCol="0"/>
          <a:lstStyle/>
          <a:p>
            <a:endParaRPr/>
          </a:p>
        </p:txBody>
      </p:sp>
      <p:sp>
        <p:nvSpPr>
          <p:cNvPr id="1663" name="object 1663"/>
          <p:cNvSpPr/>
          <p:nvPr/>
        </p:nvSpPr>
        <p:spPr>
          <a:xfrm>
            <a:off x="5495797" y="6910537"/>
            <a:ext cx="16510" cy="11430"/>
          </a:xfrm>
          <a:custGeom>
            <a:avLst/>
            <a:gdLst/>
            <a:ahLst/>
            <a:cxnLst/>
            <a:rect l="l" t="t" r="r" b="b"/>
            <a:pathLst>
              <a:path w="16510" h="11429">
                <a:moveTo>
                  <a:pt x="11430" y="0"/>
                </a:moveTo>
                <a:lnTo>
                  <a:pt x="0" y="11430"/>
                </a:lnTo>
                <a:lnTo>
                  <a:pt x="16002" y="11430"/>
                </a:lnTo>
                <a:lnTo>
                  <a:pt x="11430" y="0"/>
                </a:lnTo>
                <a:close/>
              </a:path>
            </a:pathLst>
          </a:custGeom>
          <a:solidFill>
            <a:srgbClr val="000000"/>
          </a:solidFill>
        </p:spPr>
        <p:txBody>
          <a:bodyPr wrap="square" lIns="0" tIns="0" rIns="0" bIns="0" rtlCol="0"/>
          <a:lstStyle/>
          <a:p>
            <a:endParaRPr/>
          </a:p>
        </p:txBody>
      </p:sp>
      <p:sp>
        <p:nvSpPr>
          <p:cNvPr id="1664" name="object 1664"/>
          <p:cNvSpPr/>
          <p:nvPr/>
        </p:nvSpPr>
        <p:spPr>
          <a:xfrm>
            <a:off x="5495797" y="6910537"/>
            <a:ext cx="16510" cy="11430"/>
          </a:xfrm>
          <a:custGeom>
            <a:avLst/>
            <a:gdLst/>
            <a:ahLst/>
            <a:cxnLst/>
            <a:rect l="l" t="t" r="r" b="b"/>
            <a:pathLst>
              <a:path w="16510" h="11429">
                <a:moveTo>
                  <a:pt x="16002" y="11430"/>
                </a:moveTo>
                <a:lnTo>
                  <a:pt x="11430" y="0"/>
                </a:lnTo>
                <a:lnTo>
                  <a:pt x="0" y="11430"/>
                </a:lnTo>
                <a:lnTo>
                  <a:pt x="16002" y="11430"/>
                </a:lnTo>
              </a:path>
            </a:pathLst>
          </a:custGeom>
          <a:ln w="3175">
            <a:solidFill>
              <a:srgbClr val="000000"/>
            </a:solidFill>
          </a:ln>
        </p:spPr>
        <p:txBody>
          <a:bodyPr wrap="square" lIns="0" tIns="0" rIns="0" bIns="0" rtlCol="0"/>
          <a:lstStyle/>
          <a:p>
            <a:endParaRPr/>
          </a:p>
        </p:txBody>
      </p:sp>
      <p:sp>
        <p:nvSpPr>
          <p:cNvPr id="1665" name="object 1665"/>
          <p:cNvSpPr/>
          <p:nvPr/>
        </p:nvSpPr>
        <p:spPr>
          <a:xfrm>
            <a:off x="5495797" y="6905964"/>
            <a:ext cx="11430" cy="16510"/>
          </a:xfrm>
          <a:custGeom>
            <a:avLst/>
            <a:gdLst/>
            <a:ahLst/>
            <a:cxnLst/>
            <a:rect l="l" t="t" r="r" b="b"/>
            <a:pathLst>
              <a:path w="11429" h="16510">
                <a:moveTo>
                  <a:pt x="0" y="0"/>
                </a:moveTo>
                <a:lnTo>
                  <a:pt x="0" y="16002"/>
                </a:lnTo>
                <a:lnTo>
                  <a:pt x="11430" y="4572"/>
                </a:lnTo>
                <a:lnTo>
                  <a:pt x="0" y="0"/>
                </a:lnTo>
                <a:close/>
              </a:path>
            </a:pathLst>
          </a:custGeom>
          <a:solidFill>
            <a:srgbClr val="000000"/>
          </a:solidFill>
        </p:spPr>
        <p:txBody>
          <a:bodyPr wrap="square" lIns="0" tIns="0" rIns="0" bIns="0" rtlCol="0"/>
          <a:lstStyle/>
          <a:p>
            <a:endParaRPr/>
          </a:p>
        </p:txBody>
      </p:sp>
      <p:sp>
        <p:nvSpPr>
          <p:cNvPr id="1666" name="object 1666"/>
          <p:cNvSpPr/>
          <p:nvPr/>
        </p:nvSpPr>
        <p:spPr>
          <a:xfrm>
            <a:off x="5495797" y="6905964"/>
            <a:ext cx="11430" cy="16510"/>
          </a:xfrm>
          <a:custGeom>
            <a:avLst/>
            <a:gdLst/>
            <a:ahLst/>
            <a:cxnLst/>
            <a:rect l="l" t="t" r="r" b="b"/>
            <a:pathLst>
              <a:path w="11429" h="16510">
                <a:moveTo>
                  <a:pt x="11430" y="4572"/>
                </a:moveTo>
                <a:lnTo>
                  <a:pt x="0" y="0"/>
                </a:lnTo>
                <a:lnTo>
                  <a:pt x="0" y="16002"/>
                </a:lnTo>
                <a:lnTo>
                  <a:pt x="11430" y="4572"/>
                </a:lnTo>
              </a:path>
            </a:pathLst>
          </a:custGeom>
          <a:ln w="3175">
            <a:solidFill>
              <a:srgbClr val="000000"/>
            </a:solidFill>
          </a:ln>
        </p:spPr>
        <p:txBody>
          <a:bodyPr wrap="square" lIns="0" tIns="0" rIns="0" bIns="0" rtlCol="0"/>
          <a:lstStyle/>
          <a:p>
            <a:endParaRPr/>
          </a:p>
        </p:txBody>
      </p:sp>
      <p:sp>
        <p:nvSpPr>
          <p:cNvPr id="1667" name="object 1667"/>
          <p:cNvSpPr/>
          <p:nvPr/>
        </p:nvSpPr>
        <p:spPr>
          <a:xfrm>
            <a:off x="5484368" y="6905964"/>
            <a:ext cx="11430" cy="16510"/>
          </a:xfrm>
          <a:custGeom>
            <a:avLst/>
            <a:gdLst/>
            <a:ahLst/>
            <a:cxnLst/>
            <a:rect l="l" t="t" r="r" b="b"/>
            <a:pathLst>
              <a:path w="11429" h="16510">
                <a:moveTo>
                  <a:pt x="11429" y="0"/>
                </a:moveTo>
                <a:lnTo>
                  <a:pt x="0" y="4572"/>
                </a:lnTo>
                <a:lnTo>
                  <a:pt x="11429" y="16002"/>
                </a:lnTo>
                <a:lnTo>
                  <a:pt x="11429" y="0"/>
                </a:lnTo>
                <a:close/>
              </a:path>
            </a:pathLst>
          </a:custGeom>
          <a:solidFill>
            <a:srgbClr val="000000"/>
          </a:solidFill>
        </p:spPr>
        <p:txBody>
          <a:bodyPr wrap="square" lIns="0" tIns="0" rIns="0" bIns="0" rtlCol="0"/>
          <a:lstStyle/>
          <a:p>
            <a:endParaRPr/>
          </a:p>
        </p:txBody>
      </p:sp>
      <p:sp>
        <p:nvSpPr>
          <p:cNvPr id="1668" name="object 1668"/>
          <p:cNvSpPr/>
          <p:nvPr/>
        </p:nvSpPr>
        <p:spPr>
          <a:xfrm>
            <a:off x="5484368" y="6905964"/>
            <a:ext cx="11430" cy="16510"/>
          </a:xfrm>
          <a:custGeom>
            <a:avLst/>
            <a:gdLst/>
            <a:ahLst/>
            <a:cxnLst/>
            <a:rect l="l" t="t" r="r" b="b"/>
            <a:pathLst>
              <a:path w="11429" h="16510">
                <a:moveTo>
                  <a:pt x="11429" y="0"/>
                </a:moveTo>
                <a:lnTo>
                  <a:pt x="0" y="4572"/>
                </a:lnTo>
                <a:lnTo>
                  <a:pt x="11429" y="16002"/>
                </a:lnTo>
                <a:lnTo>
                  <a:pt x="11429" y="0"/>
                </a:lnTo>
              </a:path>
            </a:pathLst>
          </a:custGeom>
          <a:ln w="3175">
            <a:solidFill>
              <a:srgbClr val="000000"/>
            </a:solidFill>
          </a:ln>
        </p:spPr>
        <p:txBody>
          <a:bodyPr wrap="square" lIns="0" tIns="0" rIns="0" bIns="0" rtlCol="0"/>
          <a:lstStyle/>
          <a:p>
            <a:endParaRPr/>
          </a:p>
        </p:txBody>
      </p:sp>
      <p:sp>
        <p:nvSpPr>
          <p:cNvPr id="1669" name="object 1669"/>
          <p:cNvSpPr/>
          <p:nvPr/>
        </p:nvSpPr>
        <p:spPr>
          <a:xfrm>
            <a:off x="5479795" y="6910537"/>
            <a:ext cx="16510" cy="11430"/>
          </a:xfrm>
          <a:custGeom>
            <a:avLst/>
            <a:gdLst/>
            <a:ahLst/>
            <a:cxnLst/>
            <a:rect l="l" t="t" r="r" b="b"/>
            <a:pathLst>
              <a:path w="16510" h="11429">
                <a:moveTo>
                  <a:pt x="4572" y="0"/>
                </a:moveTo>
                <a:lnTo>
                  <a:pt x="0" y="11430"/>
                </a:lnTo>
                <a:lnTo>
                  <a:pt x="16001" y="11430"/>
                </a:lnTo>
                <a:lnTo>
                  <a:pt x="4572" y="0"/>
                </a:lnTo>
                <a:close/>
              </a:path>
            </a:pathLst>
          </a:custGeom>
          <a:solidFill>
            <a:srgbClr val="000000"/>
          </a:solidFill>
        </p:spPr>
        <p:txBody>
          <a:bodyPr wrap="square" lIns="0" tIns="0" rIns="0" bIns="0" rtlCol="0"/>
          <a:lstStyle/>
          <a:p>
            <a:endParaRPr/>
          </a:p>
        </p:txBody>
      </p:sp>
      <p:sp>
        <p:nvSpPr>
          <p:cNvPr id="1670" name="object 1670"/>
          <p:cNvSpPr/>
          <p:nvPr/>
        </p:nvSpPr>
        <p:spPr>
          <a:xfrm>
            <a:off x="5479795" y="6910537"/>
            <a:ext cx="16510" cy="11430"/>
          </a:xfrm>
          <a:custGeom>
            <a:avLst/>
            <a:gdLst/>
            <a:ahLst/>
            <a:cxnLst/>
            <a:rect l="l" t="t" r="r" b="b"/>
            <a:pathLst>
              <a:path w="16510" h="11429">
                <a:moveTo>
                  <a:pt x="4572" y="0"/>
                </a:moveTo>
                <a:lnTo>
                  <a:pt x="0" y="11430"/>
                </a:lnTo>
                <a:lnTo>
                  <a:pt x="16001" y="11430"/>
                </a:lnTo>
                <a:lnTo>
                  <a:pt x="4572" y="0"/>
                </a:lnTo>
              </a:path>
            </a:pathLst>
          </a:custGeom>
          <a:ln w="3175">
            <a:solidFill>
              <a:srgbClr val="000000"/>
            </a:solidFill>
          </a:ln>
        </p:spPr>
        <p:txBody>
          <a:bodyPr wrap="square" lIns="0" tIns="0" rIns="0" bIns="0" rtlCol="0"/>
          <a:lstStyle/>
          <a:p>
            <a:endParaRPr/>
          </a:p>
        </p:txBody>
      </p:sp>
      <p:sp>
        <p:nvSpPr>
          <p:cNvPr id="1671" name="object 1671"/>
          <p:cNvSpPr/>
          <p:nvPr/>
        </p:nvSpPr>
        <p:spPr>
          <a:xfrm>
            <a:off x="5479795" y="6921967"/>
            <a:ext cx="16510" cy="11430"/>
          </a:xfrm>
          <a:custGeom>
            <a:avLst/>
            <a:gdLst/>
            <a:ahLst/>
            <a:cxnLst/>
            <a:rect l="l" t="t" r="r" b="b"/>
            <a:pathLst>
              <a:path w="16510" h="11429">
                <a:moveTo>
                  <a:pt x="16001" y="0"/>
                </a:moveTo>
                <a:lnTo>
                  <a:pt x="0" y="0"/>
                </a:lnTo>
                <a:lnTo>
                  <a:pt x="4572" y="11429"/>
                </a:lnTo>
                <a:lnTo>
                  <a:pt x="16001" y="0"/>
                </a:lnTo>
                <a:close/>
              </a:path>
            </a:pathLst>
          </a:custGeom>
          <a:solidFill>
            <a:srgbClr val="000000"/>
          </a:solidFill>
        </p:spPr>
        <p:txBody>
          <a:bodyPr wrap="square" lIns="0" tIns="0" rIns="0" bIns="0" rtlCol="0"/>
          <a:lstStyle/>
          <a:p>
            <a:endParaRPr/>
          </a:p>
        </p:txBody>
      </p:sp>
      <p:sp>
        <p:nvSpPr>
          <p:cNvPr id="1672" name="object 1672"/>
          <p:cNvSpPr/>
          <p:nvPr/>
        </p:nvSpPr>
        <p:spPr>
          <a:xfrm>
            <a:off x="5479795" y="6921967"/>
            <a:ext cx="16510" cy="11430"/>
          </a:xfrm>
          <a:custGeom>
            <a:avLst/>
            <a:gdLst/>
            <a:ahLst/>
            <a:cxnLst/>
            <a:rect l="l" t="t" r="r" b="b"/>
            <a:pathLst>
              <a:path w="16510" h="11429">
                <a:moveTo>
                  <a:pt x="0" y="0"/>
                </a:moveTo>
                <a:lnTo>
                  <a:pt x="4572" y="11429"/>
                </a:lnTo>
                <a:lnTo>
                  <a:pt x="16001" y="0"/>
                </a:lnTo>
                <a:lnTo>
                  <a:pt x="0" y="0"/>
                </a:lnTo>
              </a:path>
            </a:pathLst>
          </a:custGeom>
          <a:ln w="3175">
            <a:solidFill>
              <a:srgbClr val="000000"/>
            </a:solidFill>
          </a:ln>
        </p:spPr>
        <p:txBody>
          <a:bodyPr wrap="square" lIns="0" tIns="0" rIns="0" bIns="0" rtlCol="0"/>
          <a:lstStyle/>
          <a:p>
            <a:endParaRPr/>
          </a:p>
        </p:txBody>
      </p:sp>
      <p:sp>
        <p:nvSpPr>
          <p:cNvPr id="1673" name="object 1673"/>
          <p:cNvSpPr/>
          <p:nvPr/>
        </p:nvSpPr>
        <p:spPr>
          <a:xfrm>
            <a:off x="5484368" y="6921967"/>
            <a:ext cx="11430" cy="16510"/>
          </a:xfrm>
          <a:custGeom>
            <a:avLst/>
            <a:gdLst/>
            <a:ahLst/>
            <a:cxnLst/>
            <a:rect l="l" t="t" r="r" b="b"/>
            <a:pathLst>
              <a:path w="11429" h="16510">
                <a:moveTo>
                  <a:pt x="11429" y="0"/>
                </a:moveTo>
                <a:lnTo>
                  <a:pt x="0" y="11429"/>
                </a:lnTo>
                <a:lnTo>
                  <a:pt x="11429" y="16001"/>
                </a:lnTo>
                <a:lnTo>
                  <a:pt x="11429" y="0"/>
                </a:lnTo>
                <a:close/>
              </a:path>
            </a:pathLst>
          </a:custGeom>
          <a:solidFill>
            <a:srgbClr val="000000"/>
          </a:solidFill>
        </p:spPr>
        <p:txBody>
          <a:bodyPr wrap="square" lIns="0" tIns="0" rIns="0" bIns="0" rtlCol="0"/>
          <a:lstStyle/>
          <a:p>
            <a:endParaRPr/>
          </a:p>
        </p:txBody>
      </p:sp>
      <p:sp>
        <p:nvSpPr>
          <p:cNvPr id="1674" name="object 1674"/>
          <p:cNvSpPr/>
          <p:nvPr/>
        </p:nvSpPr>
        <p:spPr>
          <a:xfrm>
            <a:off x="5484368" y="6921967"/>
            <a:ext cx="11430" cy="16510"/>
          </a:xfrm>
          <a:custGeom>
            <a:avLst/>
            <a:gdLst/>
            <a:ahLst/>
            <a:cxnLst/>
            <a:rect l="l" t="t" r="r" b="b"/>
            <a:pathLst>
              <a:path w="11429" h="16510">
                <a:moveTo>
                  <a:pt x="0" y="11429"/>
                </a:moveTo>
                <a:lnTo>
                  <a:pt x="11429" y="16001"/>
                </a:lnTo>
                <a:lnTo>
                  <a:pt x="11429" y="0"/>
                </a:lnTo>
                <a:lnTo>
                  <a:pt x="0" y="11429"/>
                </a:lnTo>
              </a:path>
            </a:pathLst>
          </a:custGeom>
          <a:ln w="3175">
            <a:solidFill>
              <a:srgbClr val="000000"/>
            </a:solidFill>
          </a:ln>
        </p:spPr>
        <p:txBody>
          <a:bodyPr wrap="square" lIns="0" tIns="0" rIns="0" bIns="0" rtlCol="0"/>
          <a:lstStyle/>
          <a:p>
            <a:endParaRPr/>
          </a:p>
        </p:txBody>
      </p:sp>
      <p:sp>
        <p:nvSpPr>
          <p:cNvPr id="1675" name="object 1675"/>
          <p:cNvSpPr/>
          <p:nvPr/>
        </p:nvSpPr>
        <p:spPr>
          <a:xfrm>
            <a:off x="5495797" y="6921967"/>
            <a:ext cx="11430" cy="16510"/>
          </a:xfrm>
          <a:custGeom>
            <a:avLst/>
            <a:gdLst/>
            <a:ahLst/>
            <a:cxnLst/>
            <a:rect l="l" t="t" r="r" b="b"/>
            <a:pathLst>
              <a:path w="11429" h="16510">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1676" name="object 1676"/>
          <p:cNvSpPr/>
          <p:nvPr/>
        </p:nvSpPr>
        <p:spPr>
          <a:xfrm>
            <a:off x="5495797" y="6921967"/>
            <a:ext cx="11430" cy="16510"/>
          </a:xfrm>
          <a:custGeom>
            <a:avLst/>
            <a:gdLst/>
            <a:ahLst/>
            <a:cxnLst/>
            <a:rect l="l" t="t" r="r" b="b"/>
            <a:pathLst>
              <a:path w="11429" h="16510">
                <a:moveTo>
                  <a:pt x="0" y="16001"/>
                </a:moveTo>
                <a:lnTo>
                  <a:pt x="11430" y="11429"/>
                </a:lnTo>
                <a:lnTo>
                  <a:pt x="0" y="0"/>
                </a:lnTo>
                <a:lnTo>
                  <a:pt x="0" y="16001"/>
                </a:lnTo>
              </a:path>
            </a:pathLst>
          </a:custGeom>
          <a:ln w="3175">
            <a:solidFill>
              <a:srgbClr val="000000"/>
            </a:solidFill>
          </a:ln>
        </p:spPr>
        <p:txBody>
          <a:bodyPr wrap="square" lIns="0" tIns="0" rIns="0" bIns="0" rtlCol="0"/>
          <a:lstStyle/>
          <a:p>
            <a:endParaRPr/>
          </a:p>
        </p:txBody>
      </p:sp>
      <p:sp>
        <p:nvSpPr>
          <p:cNvPr id="1677" name="object 1677"/>
          <p:cNvSpPr/>
          <p:nvPr/>
        </p:nvSpPr>
        <p:spPr>
          <a:xfrm>
            <a:off x="5495797" y="6921967"/>
            <a:ext cx="16510" cy="11430"/>
          </a:xfrm>
          <a:custGeom>
            <a:avLst/>
            <a:gdLst/>
            <a:ahLst/>
            <a:cxnLst/>
            <a:rect l="l" t="t" r="r" b="b"/>
            <a:pathLst>
              <a:path w="16510" h="11429">
                <a:moveTo>
                  <a:pt x="16002" y="0"/>
                </a:moveTo>
                <a:lnTo>
                  <a:pt x="0" y="0"/>
                </a:lnTo>
                <a:lnTo>
                  <a:pt x="11430" y="11429"/>
                </a:lnTo>
                <a:lnTo>
                  <a:pt x="16002" y="0"/>
                </a:lnTo>
                <a:close/>
              </a:path>
            </a:pathLst>
          </a:custGeom>
          <a:solidFill>
            <a:srgbClr val="000000"/>
          </a:solidFill>
        </p:spPr>
        <p:txBody>
          <a:bodyPr wrap="square" lIns="0" tIns="0" rIns="0" bIns="0" rtlCol="0"/>
          <a:lstStyle/>
          <a:p>
            <a:endParaRPr/>
          </a:p>
        </p:txBody>
      </p:sp>
      <p:sp>
        <p:nvSpPr>
          <p:cNvPr id="1678" name="object 1678"/>
          <p:cNvSpPr/>
          <p:nvPr/>
        </p:nvSpPr>
        <p:spPr>
          <a:xfrm>
            <a:off x="5495797" y="6921967"/>
            <a:ext cx="16510" cy="11430"/>
          </a:xfrm>
          <a:custGeom>
            <a:avLst/>
            <a:gdLst/>
            <a:ahLst/>
            <a:cxnLst/>
            <a:rect l="l" t="t" r="r" b="b"/>
            <a:pathLst>
              <a:path w="16510" h="11429">
                <a:moveTo>
                  <a:pt x="11430" y="11429"/>
                </a:moveTo>
                <a:lnTo>
                  <a:pt x="16002" y="0"/>
                </a:lnTo>
                <a:lnTo>
                  <a:pt x="0" y="0"/>
                </a:lnTo>
                <a:lnTo>
                  <a:pt x="11430" y="11429"/>
                </a:lnTo>
              </a:path>
            </a:pathLst>
          </a:custGeom>
          <a:ln w="3175">
            <a:solidFill>
              <a:srgbClr val="000000"/>
            </a:solidFill>
          </a:ln>
        </p:spPr>
        <p:txBody>
          <a:bodyPr wrap="square" lIns="0" tIns="0" rIns="0" bIns="0" rtlCol="0"/>
          <a:lstStyle/>
          <a:p>
            <a:endParaRPr/>
          </a:p>
        </p:txBody>
      </p:sp>
      <p:sp>
        <p:nvSpPr>
          <p:cNvPr id="1679" name="object 1679"/>
          <p:cNvSpPr/>
          <p:nvPr/>
        </p:nvSpPr>
        <p:spPr>
          <a:xfrm>
            <a:off x="5615432" y="6880056"/>
            <a:ext cx="81152" cy="83819"/>
          </a:xfrm>
          <a:prstGeom prst="rect">
            <a:avLst/>
          </a:prstGeom>
          <a:blipFill>
            <a:blip r:embed="rId4" cstate="print"/>
            <a:stretch>
              <a:fillRect/>
            </a:stretch>
          </a:blipFill>
        </p:spPr>
        <p:txBody>
          <a:bodyPr wrap="square" lIns="0" tIns="0" rIns="0" bIns="0" rtlCol="0"/>
          <a:lstStyle/>
          <a:p>
            <a:endParaRPr/>
          </a:p>
        </p:txBody>
      </p:sp>
      <p:sp>
        <p:nvSpPr>
          <p:cNvPr id="1680" name="object 1680"/>
          <p:cNvSpPr/>
          <p:nvPr/>
        </p:nvSpPr>
        <p:spPr>
          <a:xfrm>
            <a:off x="5616194" y="6102055"/>
            <a:ext cx="16510" cy="11430"/>
          </a:xfrm>
          <a:custGeom>
            <a:avLst/>
            <a:gdLst/>
            <a:ahLst/>
            <a:cxnLst/>
            <a:rect l="l" t="t" r="r" b="b"/>
            <a:pathLst>
              <a:path w="16510" h="11429">
                <a:moveTo>
                  <a:pt x="10668" y="0"/>
                </a:moveTo>
                <a:lnTo>
                  <a:pt x="0" y="11429"/>
                </a:lnTo>
                <a:lnTo>
                  <a:pt x="16001" y="11429"/>
                </a:lnTo>
                <a:lnTo>
                  <a:pt x="10668" y="0"/>
                </a:lnTo>
                <a:close/>
              </a:path>
            </a:pathLst>
          </a:custGeom>
          <a:solidFill>
            <a:srgbClr val="000000"/>
          </a:solidFill>
        </p:spPr>
        <p:txBody>
          <a:bodyPr wrap="square" lIns="0" tIns="0" rIns="0" bIns="0" rtlCol="0"/>
          <a:lstStyle/>
          <a:p>
            <a:endParaRPr/>
          </a:p>
        </p:txBody>
      </p:sp>
      <p:sp>
        <p:nvSpPr>
          <p:cNvPr id="1681" name="object 1681"/>
          <p:cNvSpPr/>
          <p:nvPr/>
        </p:nvSpPr>
        <p:spPr>
          <a:xfrm>
            <a:off x="5615432" y="6102055"/>
            <a:ext cx="17145" cy="10795"/>
          </a:xfrm>
          <a:custGeom>
            <a:avLst/>
            <a:gdLst/>
            <a:ahLst/>
            <a:cxnLst/>
            <a:rect l="l" t="t" r="r" b="b"/>
            <a:pathLst>
              <a:path w="17145" h="10795">
                <a:moveTo>
                  <a:pt x="16763" y="10667"/>
                </a:moveTo>
                <a:lnTo>
                  <a:pt x="11430" y="0"/>
                </a:lnTo>
                <a:lnTo>
                  <a:pt x="0" y="10667"/>
                </a:lnTo>
                <a:lnTo>
                  <a:pt x="16763" y="10667"/>
                </a:lnTo>
              </a:path>
            </a:pathLst>
          </a:custGeom>
          <a:ln w="3175">
            <a:solidFill>
              <a:srgbClr val="000000"/>
            </a:solidFill>
          </a:ln>
        </p:spPr>
        <p:txBody>
          <a:bodyPr wrap="square" lIns="0" tIns="0" rIns="0" bIns="0" rtlCol="0"/>
          <a:lstStyle/>
          <a:p>
            <a:endParaRPr/>
          </a:p>
        </p:txBody>
      </p:sp>
      <p:sp>
        <p:nvSpPr>
          <p:cNvPr id="1682" name="object 1682"/>
          <p:cNvSpPr/>
          <p:nvPr/>
        </p:nvSpPr>
        <p:spPr>
          <a:xfrm>
            <a:off x="5616194" y="6096720"/>
            <a:ext cx="10795" cy="17145"/>
          </a:xfrm>
          <a:custGeom>
            <a:avLst/>
            <a:gdLst/>
            <a:ahLst/>
            <a:cxnLst/>
            <a:rect l="l" t="t" r="r" b="b"/>
            <a:pathLst>
              <a:path w="10795" h="17145">
                <a:moveTo>
                  <a:pt x="0" y="0"/>
                </a:moveTo>
                <a:lnTo>
                  <a:pt x="0" y="16763"/>
                </a:lnTo>
                <a:lnTo>
                  <a:pt x="10668" y="5334"/>
                </a:lnTo>
                <a:lnTo>
                  <a:pt x="0" y="0"/>
                </a:lnTo>
                <a:close/>
              </a:path>
            </a:pathLst>
          </a:custGeom>
          <a:solidFill>
            <a:srgbClr val="000000"/>
          </a:solidFill>
        </p:spPr>
        <p:txBody>
          <a:bodyPr wrap="square" lIns="0" tIns="0" rIns="0" bIns="0" rtlCol="0"/>
          <a:lstStyle/>
          <a:p>
            <a:endParaRPr/>
          </a:p>
        </p:txBody>
      </p:sp>
      <p:sp>
        <p:nvSpPr>
          <p:cNvPr id="1683" name="object 1683"/>
          <p:cNvSpPr/>
          <p:nvPr/>
        </p:nvSpPr>
        <p:spPr>
          <a:xfrm>
            <a:off x="5615432" y="6096720"/>
            <a:ext cx="11430" cy="16510"/>
          </a:xfrm>
          <a:custGeom>
            <a:avLst/>
            <a:gdLst/>
            <a:ahLst/>
            <a:cxnLst/>
            <a:rect l="l" t="t" r="r" b="b"/>
            <a:pathLst>
              <a:path w="11429" h="16510">
                <a:moveTo>
                  <a:pt x="11430" y="5334"/>
                </a:moveTo>
                <a:lnTo>
                  <a:pt x="0" y="0"/>
                </a:lnTo>
                <a:lnTo>
                  <a:pt x="0" y="16001"/>
                </a:lnTo>
                <a:lnTo>
                  <a:pt x="11430" y="5334"/>
                </a:lnTo>
              </a:path>
            </a:pathLst>
          </a:custGeom>
          <a:ln w="3175">
            <a:solidFill>
              <a:srgbClr val="000000"/>
            </a:solidFill>
          </a:ln>
        </p:spPr>
        <p:txBody>
          <a:bodyPr wrap="square" lIns="0" tIns="0" rIns="0" bIns="0" rtlCol="0"/>
          <a:lstStyle/>
          <a:p>
            <a:endParaRPr/>
          </a:p>
        </p:txBody>
      </p:sp>
      <p:sp>
        <p:nvSpPr>
          <p:cNvPr id="1684" name="object 1684"/>
          <p:cNvSpPr/>
          <p:nvPr/>
        </p:nvSpPr>
        <p:spPr>
          <a:xfrm>
            <a:off x="5604763" y="6096720"/>
            <a:ext cx="11430" cy="17145"/>
          </a:xfrm>
          <a:custGeom>
            <a:avLst/>
            <a:gdLst/>
            <a:ahLst/>
            <a:cxnLst/>
            <a:rect l="l" t="t" r="r" b="b"/>
            <a:pathLst>
              <a:path w="11429" h="17145">
                <a:moveTo>
                  <a:pt x="11429" y="0"/>
                </a:moveTo>
                <a:lnTo>
                  <a:pt x="0" y="5334"/>
                </a:lnTo>
                <a:lnTo>
                  <a:pt x="11429" y="16763"/>
                </a:lnTo>
                <a:lnTo>
                  <a:pt x="11429" y="0"/>
                </a:lnTo>
                <a:close/>
              </a:path>
            </a:pathLst>
          </a:custGeom>
          <a:solidFill>
            <a:srgbClr val="000000"/>
          </a:solidFill>
        </p:spPr>
        <p:txBody>
          <a:bodyPr wrap="square" lIns="0" tIns="0" rIns="0" bIns="0" rtlCol="0"/>
          <a:lstStyle/>
          <a:p>
            <a:endParaRPr/>
          </a:p>
        </p:txBody>
      </p:sp>
      <p:sp>
        <p:nvSpPr>
          <p:cNvPr id="1685" name="object 1685"/>
          <p:cNvSpPr/>
          <p:nvPr/>
        </p:nvSpPr>
        <p:spPr>
          <a:xfrm>
            <a:off x="5604763" y="6096720"/>
            <a:ext cx="10795" cy="16510"/>
          </a:xfrm>
          <a:custGeom>
            <a:avLst/>
            <a:gdLst/>
            <a:ahLst/>
            <a:cxnLst/>
            <a:rect l="l" t="t" r="r" b="b"/>
            <a:pathLst>
              <a:path w="10795" h="16510">
                <a:moveTo>
                  <a:pt x="10667" y="0"/>
                </a:moveTo>
                <a:lnTo>
                  <a:pt x="0" y="5334"/>
                </a:lnTo>
                <a:lnTo>
                  <a:pt x="10667" y="16001"/>
                </a:lnTo>
                <a:lnTo>
                  <a:pt x="10667" y="0"/>
                </a:lnTo>
              </a:path>
            </a:pathLst>
          </a:custGeom>
          <a:ln w="3175">
            <a:solidFill>
              <a:srgbClr val="000000"/>
            </a:solidFill>
          </a:ln>
        </p:spPr>
        <p:txBody>
          <a:bodyPr wrap="square" lIns="0" tIns="0" rIns="0" bIns="0" rtlCol="0"/>
          <a:lstStyle/>
          <a:p>
            <a:endParaRPr/>
          </a:p>
        </p:txBody>
      </p:sp>
      <p:sp>
        <p:nvSpPr>
          <p:cNvPr id="1686" name="object 1686"/>
          <p:cNvSpPr/>
          <p:nvPr/>
        </p:nvSpPr>
        <p:spPr>
          <a:xfrm>
            <a:off x="5599430" y="6102055"/>
            <a:ext cx="17145" cy="11430"/>
          </a:xfrm>
          <a:custGeom>
            <a:avLst/>
            <a:gdLst/>
            <a:ahLst/>
            <a:cxnLst/>
            <a:rect l="l" t="t" r="r" b="b"/>
            <a:pathLst>
              <a:path w="17145" h="11429">
                <a:moveTo>
                  <a:pt x="5334" y="0"/>
                </a:moveTo>
                <a:lnTo>
                  <a:pt x="0" y="11429"/>
                </a:lnTo>
                <a:lnTo>
                  <a:pt x="16763" y="11429"/>
                </a:lnTo>
                <a:lnTo>
                  <a:pt x="5334" y="0"/>
                </a:lnTo>
                <a:close/>
              </a:path>
            </a:pathLst>
          </a:custGeom>
          <a:solidFill>
            <a:srgbClr val="000000"/>
          </a:solidFill>
        </p:spPr>
        <p:txBody>
          <a:bodyPr wrap="square" lIns="0" tIns="0" rIns="0" bIns="0" rtlCol="0"/>
          <a:lstStyle/>
          <a:p>
            <a:endParaRPr/>
          </a:p>
        </p:txBody>
      </p:sp>
      <p:sp>
        <p:nvSpPr>
          <p:cNvPr id="1687" name="object 1687"/>
          <p:cNvSpPr/>
          <p:nvPr/>
        </p:nvSpPr>
        <p:spPr>
          <a:xfrm>
            <a:off x="5599430" y="6102055"/>
            <a:ext cx="16510" cy="10795"/>
          </a:xfrm>
          <a:custGeom>
            <a:avLst/>
            <a:gdLst/>
            <a:ahLst/>
            <a:cxnLst/>
            <a:rect l="l" t="t" r="r" b="b"/>
            <a:pathLst>
              <a:path w="16510" h="10795">
                <a:moveTo>
                  <a:pt x="5334" y="0"/>
                </a:moveTo>
                <a:lnTo>
                  <a:pt x="0" y="10667"/>
                </a:lnTo>
                <a:lnTo>
                  <a:pt x="16001" y="10667"/>
                </a:lnTo>
                <a:lnTo>
                  <a:pt x="5334" y="0"/>
                </a:lnTo>
              </a:path>
            </a:pathLst>
          </a:custGeom>
          <a:ln w="3175">
            <a:solidFill>
              <a:srgbClr val="000000"/>
            </a:solidFill>
          </a:ln>
        </p:spPr>
        <p:txBody>
          <a:bodyPr wrap="square" lIns="0" tIns="0" rIns="0" bIns="0" rtlCol="0"/>
          <a:lstStyle/>
          <a:p>
            <a:endParaRPr/>
          </a:p>
        </p:txBody>
      </p:sp>
      <p:sp>
        <p:nvSpPr>
          <p:cNvPr id="1688" name="object 1688"/>
          <p:cNvSpPr/>
          <p:nvPr/>
        </p:nvSpPr>
        <p:spPr>
          <a:xfrm>
            <a:off x="5599430" y="6113485"/>
            <a:ext cx="17145" cy="11430"/>
          </a:xfrm>
          <a:custGeom>
            <a:avLst/>
            <a:gdLst/>
            <a:ahLst/>
            <a:cxnLst/>
            <a:rect l="l" t="t" r="r" b="b"/>
            <a:pathLst>
              <a:path w="17145" h="11429">
                <a:moveTo>
                  <a:pt x="16763" y="0"/>
                </a:moveTo>
                <a:lnTo>
                  <a:pt x="0" y="0"/>
                </a:lnTo>
                <a:lnTo>
                  <a:pt x="5334" y="11429"/>
                </a:lnTo>
                <a:lnTo>
                  <a:pt x="16763" y="0"/>
                </a:lnTo>
                <a:close/>
              </a:path>
            </a:pathLst>
          </a:custGeom>
          <a:solidFill>
            <a:srgbClr val="000000"/>
          </a:solidFill>
        </p:spPr>
        <p:txBody>
          <a:bodyPr wrap="square" lIns="0" tIns="0" rIns="0" bIns="0" rtlCol="0"/>
          <a:lstStyle/>
          <a:p>
            <a:endParaRPr/>
          </a:p>
        </p:txBody>
      </p:sp>
      <p:sp>
        <p:nvSpPr>
          <p:cNvPr id="1689" name="object 1689"/>
          <p:cNvSpPr/>
          <p:nvPr/>
        </p:nvSpPr>
        <p:spPr>
          <a:xfrm>
            <a:off x="5599430" y="6112723"/>
            <a:ext cx="16510" cy="12700"/>
          </a:xfrm>
          <a:custGeom>
            <a:avLst/>
            <a:gdLst/>
            <a:ahLst/>
            <a:cxnLst/>
            <a:rect l="l" t="t" r="r" b="b"/>
            <a:pathLst>
              <a:path w="16510" h="12700">
                <a:moveTo>
                  <a:pt x="0" y="0"/>
                </a:moveTo>
                <a:lnTo>
                  <a:pt x="5334" y="12191"/>
                </a:lnTo>
                <a:lnTo>
                  <a:pt x="16001" y="0"/>
                </a:lnTo>
                <a:lnTo>
                  <a:pt x="0" y="0"/>
                </a:lnTo>
              </a:path>
            </a:pathLst>
          </a:custGeom>
          <a:ln w="3175">
            <a:solidFill>
              <a:srgbClr val="000000"/>
            </a:solidFill>
          </a:ln>
        </p:spPr>
        <p:txBody>
          <a:bodyPr wrap="square" lIns="0" tIns="0" rIns="0" bIns="0" rtlCol="0"/>
          <a:lstStyle/>
          <a:p>
            <a:endParaRPr/>
          </a:p>
        </p:txBody>
      </p:sp>
      <p:sp>
        <p:nvSpPr>
          <p:cNvPr id="1690" name="object 1690"/>
          <p:cNvSpPr/>
          <p:nvPr/>
        </p:nvSpPr>
        <p:spPr>
          <a:xfrm>
            <a:off x="5604763" y="6113485"/>
            <a:ext cx="11430" cy="16510"/>
          </a:xfrm>
          <a:custGeom>
            <a:avLst/>
            <a:gdLst/>
            <a:ahLst/>
            <a:cxnLst/>
            <a:rect l="l" t="t" r="r" b="b"/>
            <a:pathLst>
              <a:path w="11429" h="16510">
                <a:moveTo>
                  <a:pt x="11429" y="0"/>
                </a:moveTo>
                <a:lnTo>
                  <a:pt x="0" y="11429"/>
                </a:lnTo>
                <a:lnTo>
                  <a:pt x="11429" y="16001"/>
                </a:lnTo>
                <a:lnTo>
                  <a:pt x="11429" y="0"/>
                </a:lnTo>
                <a:close/>
              </a:path>
            </a:pathLst>
          </a:custGeom>
          <a:solidFill>
            <a:srgbClr val="000000"/>
          </a:solidFill>
        </p:spPr>
        <p:txBody>
          <a:bodyPr wrap="square" lIns="0" tIns="0" rIns="0" bIns="0" rtlCol="0"/>
          <a:lstStyle/>
          <a:p>
            <a:endParaRPr/>
          </a:p>
        </p:txBody>
      </p:sp>
      <p:sp>
        <p:nvSpPr>
          <p:cNvPr id="1691" name="object 1691"/>
          <p:cNvSpPr/>
          <p:nvPr/>
        </p:nvSpPr>
        <p:spPr>
          <a:xfrm>
            <a:off x="5604763" y="6112723"/>
            <a:ext cx="10795" cy="17145"/>
          </a:xfrm>
          <a:custGeom>
            <a:avLst/>
            <a:gdLst/>
            <a:ahLst/>
            <a:cxnLst/>
            <a:rect l="l" t="t" r="r" b="b"/>
            <a:pathLst>
              <a:path w="10795" h="17145">
                <a:moveTo>
                  <a:pt x="0" y="12191"/>
                </a:moveTo>
                <a:lnTo>
                  <a:pt x="10667" y="16763"/>
                </a:lnTo>
                <a:lnTo>
                  <a:pt x="10667" y="0"/>
                </a:lnTo>
                <a:lnTo>
                  <a:pt x="0" y="12191"/>
                </a:lnTo>
              </a:path>
            </a:pathLst>
          </a:custGeom>
          <a:ln w="3175">
            <a:solidFill>
              <a:srgbClr val="000000"/>
            </a:solidFill>
          </a:ln>
        </p:spPr>
        <p:txBody>
          <a:bodyPr wrap="square" lIns="0" tIns="0" rIns="0" bIns="0" rtlCol="0"/>
          <a:lstStyle/>
          <a:p>
            <a:endParaRPr/>
          </a:p>
        </p:txBody>
      </p:sp>
      <p:sp>
        <p:nvSpPr>
          <p:cNvPr id="1692" name="object 1692"/>
          <p:cNvSpPr/>
          <p:nvPr/>
        </p:nvSpPr>
        <p:spPr>
          <a:xfrm>
            <a:off x="5616194" y="6113485"/>
            <a:ext cx="10795" cy="16510"/>
          </a:xfrm>
          <a:custGeom>
            <a:avLst/>
            <a:gdLst/>
            <a:ahLst/>
            <a:cxnLst/>
            <a:rect l="l" t="t" r="r" b="b"/>
            <a:pathLst>
              <a:path w="10795" h="16510">
                <a:moveTo>
                  <a:pt x="0" y="0"/>
                </a:moveTo>
                <a:lnTo>
                  <a:pt x="0" y="16001"/>
                </a:lnTo>
                <a:lnTo>
                  <a:pt x="10668" y="11429"/>
                </a:lnTo>
                <a:lnTo>
                  <a:pt x="0" y="0"/>
                </a:lnTo>
                <a:close/>
              </a:path>
            </a:pathLst>
          </a:custGeom>
          <a:solidFill>
            <a:srgbClr val="000000"/>
          </a:solidFill>
        </p:spPr>
        <p:txBody>
          <a:bodyPr wrap="square" lIns="0" tIns="0" rIns="0" bIns="0" rtlCol="0"/>
          <a:lstStyle/>
          <a:p>
            <a:endParaRPr/>
          </a:p>
        </p:txBody>
      </p:sp>
      <p:sp>
        <p:nvSpPr>
          <p:cNvPr id="1693" name="object 1693"/>
          <p:cNvSpPr/>
          <p:nvPr/>
        </p:nvSpPr>
        <p:spPr>
          <a:xfrm>
            <a:off x="5615432" y="6112723"/>
            <a:ext cx="11430" cy="17145"/>
          </a:xfrm>
          <a:custGeom>
            <a:avLst/>
            <a:gdLst/>
            <a:ahLst/>
            <a:cxnLst/>
            <a:rect l="l" t="t" r="r" b="b"/>
            <a:pathLst>
              <a:path w="11429" h="17145">
                <a:moveTo>
                  <a:pt x="0" y="16763"/>
                </a:moveTo>
                <a:lnTo>
                  <a:pt x="11430" y="12191"/>
                </a:lnTo>
                <a:lnTo>
                  <a:pt x="0" y="0"/>
                </a:lnTo>
                <a:lnTo>
                  <a:pt x="0" y="16763"/>
                </a:lnTo>
              </a:path>
            </a:pathLst>
          </a:custGeom>
          <a:ln w="3175">
            <a:solidFill>
              <a:srgbClr val="000000"/>
            </a:solidFill>
          </a:ln>
        </p:spPr>
        <p:txBody>
          <a:bodyPr wrap="square" lIns="0" tIns="0" rIns="0" bIns="0" rtlCol="0"/>
          <a:lstStyle/>
          <a:p>
            <a:endParaRPr/>
          </a:p>
        </p:txBody>
      </p:sp>
      <p:sp>
        <p:nvSpPr>
          <p:cNvPr id="1694" name="object 1694"/>
          <p:cNvSpPr/>
          <p:nvPr/>
        </p:nvSpPr>
        <p:spPr>
          <a:xfrm>
            <a:off x="5616194" y="6113485"/>
            <a:ext cx="16510" cy="11430"/>
          </a:xfrm>
          <a:custGeom>
            <a:avLst/>
            <a:gdLst/>
            <a:ahLst/>
            <a:cxnLst/>
            <a:rect l="l" t="t" r="r" b="b"/>
            <a:pathLst>
              <a:path w="16510" h="11429">
                <a:moveTo>
                  <a:pt x="16001" y="0"/>
                </a:moveTo>
                <a:lnTo>
                  <a:pt x="0" y="0"/>
                </a:lnTo>
                <a:lnTo>
                  <a:pt x="10668" y="11429"/>
                </a:lnTo>
                <a:lnTo>
                  <a:pt x="16001" y="0"/>
                </a:lnTo>
                <a:close/>
              </a:path>
            </a:pathLst>
          </a:custGeom>
          <a:solidFill>
            <a:srgbClr val="000000"/>
          </a:solidFill>
        </p:spPr>
        <p:txBody>
          <a:bodyPr wrap="square" lIns="0" tIns="0" rIns="0" bIns="0" rtlCol="0"/>
          <a:lstStyle/>
          <a:p>
            <a:endParaRPr/>
          </a:p>
        </p:txBody>
      </p:sp>
      <p:sp>
        <p:nvSpPr>
          <p:cNvPr id="1695" name="object 1695"/>
          <p:cNvSpPr/>
          <p:nvPr/>
        </p:nvSpPr>
        <p:spPr>
          <a:xfrm>
            <a:off x="5615432" y="6112723"/>
            <a:ext cx="17145" cy="12700"/>
          </a:xfrm>
          <a:custGeom>
            <a:avLst/>
            <a:gdLst/>
            <a:ahLst/>
            <a:cxnLst/>
            <a:rect l="l" t="t" r="r" b="b"/>
            <a:pathLst>
              <a:path w="17145" h="12700">
                <a:moveTo>
                  <a:pt x="11430" y="12191"/>
                </a:moveTo>
                <a:lnTo>
                  <a:pt x="16763" y="0"/>
                </a:lnTo>
                <a:lnTo>
                  <a:pt x="0" y="0"/>
                </a:lnTo>
                <a:lnTo>
                  <a:pt x="11430" y="12191"/>
                </a:lnTo>
              </a:path>
            </a:pathLst>
          </a:custGeom>
          <a:ln w="3175">
            <a:solidFill>
              <a:srgbClr val="000000"/>
            </a:solidFill>
          </a:ln>
        </p:spPr>
        <p:txBody>
          <a:bodyPr wrap="square" lIns="0" tIns="0" rIns="0" bIns="0" rtlCol="0"/>
          <a:lstStyle/>
          <a:p>
            <a:endParaRPr/>
          </a:p>
        </p:txBody>
      </p:sp>
      <p:sp>
        <p:nvSpPr>
          <p:cNvPr id="1696" name="object 1696"/>
          <p:cNvSpPr/>
          <p:nvPr/>
        </p:nvSpPr>
        <p:spPr>
          <a:xfrm>
            <a:off x="3572128" y="6220545"/>
            <a:ext cx="0" cy="27940"/>
          </a:xfrm>
          <a:custGeom>
            <a:avLst/>
            <a:gdLst/>
            <a:ahLst/>
            <a:cxnLst/>
            <a:rect l="l" t="t" r="r" b="b"/>
            <a:pathLst>
              <a:path h="27939">
                <a:moveTo>
                  <a:pt x="0" y="0"/>
                </a:moveTo>
                <a:lnTo>
                  <a:pt x="0" y="27431"/>
                </a:lnTo>
              </a:path>
            </a:pathLst>
          </a:custGeom>
          <a:ln w="7620">
            <a:solidFill>
              <a:srgbClr val="000000"/>
            </a:solidFill>
          </a:ln>
        </p:spPr>
        <p:txBody>
          <a:bodyPr wrap="square" lIns="0" tIns="0" rIns="0" bIns="0" rtlCol="0"/>
          <a:lstStyle/>
          <a:p>
            <a:endParaRPr/>
          </a:p>
        </p:txBody>
      </p:sp>
      <p:sp>
        <p:nvSpPr>
          <p:cNvPr id="1697" name="object 1697"/>
          <p:cNvSpPr/>
          <p:nvPr/>
        </p:nvSpPr>
        <p:spPr>
          <a:xfrm>
            <a:off x="3572128" y="6267027"/>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698" name="object 1698"/>
          <p:cNvSpPr/>
          <p:nvPr/>
        </p:nvSpPr>
        <p:spPr>
          <a:xfrm>
            <a:off x="3572128" y="6328750"/>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699" name="object 1699"/>
          <p:cNvSpPr/>
          <p:nvPr/>
        </p:nvSpPr>
        <p:spPr>
          <a:xfrm>
            <a:off x="3572128" y="6389710"/>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0" name="object 1700"/>
          <p:cNvSpPr/>
          <p:nvPr/>
        </p:nvSpPr>
        <p:spPr>
          <a:xfrm>
            <a:off x="3572128" y="6451431"/>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01" name="object 1701"/>
          <p:cNvSpPr/>
          <p:nvPr/>
        </p:nvSpPr>
        <p:spPr>
          <a:xfrm>
            <a:off x="3572128" y="6512392"/>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2" name="object 1702"/>
          <p:cNvSpPr/>
          <p:nvPr/>
        </p:nvSpPr>
        <p:spPr>
          <a:xfrm>
            <a:off x="3572128" y="6574113"/>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3" name="object 1703"/>
          <p:cNvSpPr/>
          <p:nvPr/>
        </p:nvSpPr>
        <p:spPr>
          <a:xfrm>
            <a:off x="3572128" y="6635074"/>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4" name="object 1704"/>
          <p:cNvSpPr/>
          <p:nvPr/>
        </p:nvSpPr>
        <p:spPr>
          <a:xfrm>
            <a:off x="3572128" y="6696795"/>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05" name="object 1705"/>
          <p:cNvSpPr/>
          <p:nvPr/>
        </p:nvSpPr>
        <p:spPr>
          <a:xfrm>
            <a:off x="3572128" y="6757756"/>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6" name="object 1706"/>
          <p:cNvSpPr/>
          <p:nvPr/>
        </p:nvSpPr>
        <p:spPr>
          <a:xfrm>
            <a:off x="3572128" y="6819477"/>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07" name="object 1707"/>
          <p:cNvSpPr/>
          <p:nvPr/>
        </p:nvSpPr>
        <p:spPr>
          <a:xfrm>
            <a:off x="3572128" y="6880438"/>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08" name="object 1708"/>
          <p:cNvSpPr/>
          <p:nvPr/>
        </p:nvSpPr>
        <p:spPr>
          <a:xfrm>
            <a:off x="3572128" y="6942160"/>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09" name="object 1709"/>
          <p:cNvSpPr/>
          <p:nvPr/>
        </p:nvSpPr>
        <p:spPr>
          <a:xfrm>
            <a:off x="3572128" y="7003119"/>
            <a:ext cx="0" cy="41910"/>
          </a:xfrm>
          <a:custGeom>
            <a:avLst/>
            <a:gdLst/>
            <a:ahLst/>
            <a:cxnLst/>
            <a:rect l="l" t="t" r="r" b="b"/>
            <a:pathLst>
              <a:path h="41910">
                <a:moveTo>
                  <a:pt x="0" y="0"/>
                </a:moveTo>
                <a:lnTo>
                  <a:pt x="0" y="41909"/>
                </a:lnTo>
              </a:path>
            </a:pathLst>
          </a:custGeom>
          <a:ln w="7620">
            <a:solidFill>
              <a:srgbClr val="000000"/>
            </a:solidFill>
          </a:ln>
        </p:spPr>
        <p:txBody>
          <a:bodyPr wrap="square" lIns="0" tIns="0" rIns="0" bIns="0" rtlCol="0"/>
          <a:lstStyle/>
          <a:p>
            <a:endParaRPr/>
          </a:p>
        </p:txBody>
      </p:sp>
      <p:sp>
        <p:nvSpPr>
          <p:cNvPr id="1710" name="object 1710"/>
          <p:cNvSpPr/>
          <p:nvPr/>
        </p:nvSpPr>
        <p:spPr>
          <a:xfrm>
            <a:off x="3572128" y="7064842"/>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11" name="object 1711"/>
          <p:cNvSpPr/>
          <p:nvPr/>
        </p:nvSpPr>
        <p:spPr>
          <a:xfrm>
            <a:off x="3572128" y="7125802"/>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12" name="object 1712"/>
          <p:cNvSpPr/>
          <p:nvPr/>
        </p:nvSpPr>
        <p:spPr>
          <a:xfrm>
            <a:off x="3572128" y="7187524"/>
            <a:ext cx="0" cy="41275"/>
          </a:xfrm>
          <a:custGeom>
            <a:avLst/>
            <a:gdLst/>
            <a:ahLst/>
            <a:cxnLst/>
            <a:rect l="l" t="t" r="r" b="b"/>
            <a:pathLst>
              <a:path h="41275">
                <a:moveTo>
                  <a:pt x="0" y="0"/>
                </a:moveTo>
                <a:lnTo>
                  <a:pt x="0" y="41147"/>
                </a:lnTo>
              </a:path>
            </a:pathLst>
          </a:custGeom>
          <a:ln w="7620">
            <a:solidFill>
              <a:srgbClr val="000000"/>
            </a:solidFill>
          </a:ln>
        </p:spPr>
        <p:txBody>
          <a:bodyPr wrap="square" lIns="0" tIns="0" rIns="0" bIns="0" rtlCol="0"/>
          <a:lstStyle/>
          <a:p>
            <a:endParaRPr/>
          </a:p>
        </p:txBody>
      </p:sp>
      <p:sp>
        <p:nvSpPr>
          <p:cNvPr id="1713" name="object 1713"/>
          <p:cNvSpPr/>
          <p:nvPr/>
        </p:nvSpPr>
        <p:spPr>
          <a:xfrm>
            <a:off x="3572128" y="7248483"/>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14" name="object 1714"/>
          <p:cNvSpPr/>
          <p:nvPr/>
        </p:nvSpPr>
        <p:spPr>
          <a:xfrm>
            <a:off x="3572128" y="7310205"/>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15" name="object 1715"/>
          <p:cNvSpPr/>
          <p:nvPr/>
        </p:nvSpPr>
        <p:spPr>
          <a:xfrm>
            <a:off x="3572128" y="7371166"/>
            <a:ext cx="0" cy="41910"/>
          </a:xfrm>
          <a:custGeom>
            <a:avLst/>
            <a:gdLst/>
            <a:ahLst/>
            <a:cxnLst/>
            <a:rect l="l" t="t" r="r" b="b"/>
            <a:pathLst>
              <a:path h="41909">
                <a:moveTo>
                  <a:pt x="0" y="0"/>
                </a:moveTo>
                <a:lnTo>
                  <a:pt x="0" y="41910"/>
                </a:lnTo>
              </a:path>
            </a:pathLst>
          </a:custGeom>
          <a:ln w="7620">
            <a:solidFill>
              <a:srgbClr val="000000"/>
            </a:solidFill>
          </a:ln>
        </p:spPr>
        <p:txBody>
          <a:bodyPr wrap="square" lIns="0" tIns="0" rIns="0" bIns="0" rtlCol="0"/>
          <a:lstStyle/>
          <a:p>
            <a:endParaRPr/>
          </a:p>
        </p:txBody>
      </p:sp>
      <p:sp>
        <p:nvSpPr>
          <p:cNvPr id="1716" name="object 1716"/>
          <p:cNvSpPr/>
          <p:nvPr/>
        </p:nvSpPr>
        <p:spPr>
          <a:xfrm>
            <a:off x="3572128" y="7432888"/>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17" name="object 1717"/>
          <p:cNvSpPr/>
          <p:nvPr/>
        </p:nvSpPr>
        <p:spPr>
          <a:xfrm>
            <a:off x="3572128" y="7493848"/>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18" name="object 1718"/>
          <p:cNvSpPr/>
          <p:nvPr/>
        </p:nvSpPr>
        <p:spPr>
          <a:xfrm>
            <a:off x="3572128" y="7555569"/>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19" name="object 1719"/>
          <p:cNvSpPr/>
          <p:nvPr/>
        </p:nvSpPr>
        <p:spPr>
          <a:xfrm>
            <a:off x="3572128" y="7616529"/>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20" name="object 1720"/>
          <p:cNvSpPr/>
          <p:nvPr/>
        </p:nvSpPr>
        <p:spPr>
          <a:xfrm>
            <a:off x="3572128" y="7678252"/>
            <a:ext cx="0" cy="41275"/>
          </a:xfrm>
          <a:custGeom>
            <a:avLst/>
            <a:gdLst/>
            <a:ahLst/>
            <a:cxnLst/>
            <a:rect l="l" t="t" r="r" b="b"/>
            <a:pathLst>
              <a:path h="41275">
                <a:moveTo>
                  <a:pt x="0" y="0"/>
                </a:moveTo>
                <a:lnTo>
                  <a:pt x="0" y="41148"/>
                </a:lnTo>
              </a:path>
            </a:pathLst>
          </a:custGeom>
          <a:ln w="7620">
            <a:solidFill>
              <a:srgbClr val="000000"/>
            </a:solidFill>
          </a:ln>
        </p:spPr>
        <p:txBody>
          <a:bodyPr wrap="square" lIns="0" tIns="0" rIns="0" bIns="0" rtlCol="0"/>
          <a:lstStyle/>
          <a:p>
            <a:endParaRPr/>
          </a:p>
        </p:txBody>
      </p:sp>
      <p:sp>
        <p:nvSpPr>
          <p:cNvPr id="1721" name="object 1721"/>
          <p:cNvSpPr/>
          <p:nvPr/>
        </p:nvSpPr>
        <p:spPr>
          <a:xfrm>
            <a:off x="3572128" y="7739212"/>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22" name="object 1722"/>
          <p:cNvSpPr/>
          <p:nvPr/>
        </p:nvSpPr>
        <p:spPr>
          <a:xfrm>
            <a:off x="3572128" y="7800171"/>
            <a:ext cx="0" cy="41910"/>
          </a:xfrm>
          <a:custGeom>
            <a:avLst/>
            <a:gdLst/>
            <a:ahLst/>
            <a:cxnLst/>
            <a:rect l="l" t="t" r="r" b="b"/>
            <a:pathLst>
              <a:path h="41909">
                <a:moveTo>
                  <a:pt x="0" y="0"/>
                </a:moveTo>
                <a:lnTo>
                  <a:pt x="0" y="41910"/>
                </a:lnTo>
              </a:path>
            </a:pathLst>
          </a:custGeom>
          <a:ln w="7620">
            <a:solidFill>
              <a:srgbClr val="000000"/>
            </a:solidFill>
          </a:ln>
        </p:spPr>
        <p:txBody>
          <a:bodyPr wrap="square" lIns="0" tIns="0" rIns="0" bIns="0" rtlCol="0"/>
          <a:lstStyle/>
          <a:p>
            <a:endParaRPr/>
          </a:p>
        </p:txBody>
      </p:sp>
      <p:sp>
        <p:nvSpPr>
          <p:cNvPr id="1723" name="object 1723"/>
          <p:cNvSpPr/>
          <p:nvPr/>
        </p:nvSpPr>
        <p:spPr>
          <a:xfrm>
            <a:off x="3572128" y="7861893"/>
            <a:ext cx="0" cy="41910"/>
          </a:xfrm>
          <a:custGeom>
            <a:avLst/>
            <a:gdLst/>
            <a:ahLst/>
            <a:cxnLst/>
            <a:rect l="l" t="t" r="r" b="b"/>
            <a:pathLst>
              <a:path h="41909">
                <a:moveTo>
                  <a:pt x="0" y="0"/>
                </a:moveTo>
                <a:lnTo>
                  <a:pt x="0" y="41909"/>
                </a:lnTo>
              </a:path>
            </a:pathLst>
          </a:custGeom>
          <a:ln w="7620">
            <a:solidFill>
              <a:srgbClr val="000000"/>
            </a:solidFill>
          </a:ln>
        </p:spPr>
        <p:txBody>
          <a:bodyPr wrap="square" lIns="0" tIns="0" rIns="0" bIns="0" rtlCol="0"/>
          <a:lstStyle/>
          <a:p>
            <a:endParaRPr/>
          </a:p>
        </p:txBody>
      </p:sp>
      <p:sp>
        <p:nvSpPr>
          <p:cNvPr id="1724" name="object 1724"/>
          <p:cNvSpPr/>
          <p:nvPr/>
        </p:nvSpPr>
        <p:spPr>
          <a:xfrm>
            <a:off x="3572128" y="7923616"/>
            <a:ext cx="0" cy="26670"/>
          </a:xfrm>
          <a:custGeom>
            <a:avLst/>
            <a:gdLst/>
            <a:ahLst/>
            <a:cxnLst/>
            <a:rect l="l" t="t" r="r" b="b"/>
            <a:pathLst>
              <a:path h="26670">
                <a:moveTo>
                  <a:pt x="0" y="0"/>
                </a:moveTo>
                <a:lnTo>
                  <a:pt x="0" y="26669"/>
                </a:lnTo>
              </a:path>
            </a:pathLst>
          </a:custGeom>
          <a:ln w="7620">
            <a:solidFill>
              <a:srgbClr val="000000"/>
            </a:solidFill>
          </a:ln>
        </p:spPr>
        <p:txBody>
          <a:bodyPr wrap="square" lIns="0" tIns="0" rIns="0" bIns="0" rtlCol="0"/>
          <a:lstStyle/>
          <a:p>
            <a:endParaRPr/>
          </a:p>
        </p:txBody>
      </p:sp>
      <p:sp>
        <p:nvSpPr>
          <p:cNvPr id="1725" name="object 1725"/>
          <p:cNvSpPr/>
          <p:nvPr/>
        </p:nvSpPr>
        <p:spPr>
          <a:xfrm>
            <a:off x="6129020" y="5727150"/>
            <a:ext cx="0" cy="1195070"/>
          </a:xfrm>
          <a:custGeom>
            <a:avLst/>
            <a:gdLst/>
            <a:ahLst/>
            <a:cxnLst/>
            <a:rect l="l" t="t" r="r" b="b"/>
            <a:pathLst>
              <a:path h="1195070">
                <a:moveTo>
                  <a:pt x="0" y="1194816"/>
                </a:moveTo>
                <a:lnTo>
                  <a:pt x="0" y="0"/>
                </a:lnTo>
              </a:path>
            </a:pathLst>
          </a:custGeom>
          <a:ln w="3175">
            <a:solidFill>
              <a:srgbClr val="000000"/>
            </a:solidFill>
          </a:ln>
        </p:spPr>
        <p:txBody>
          <a:bodyPr wrap="square" lIns="0" tIns="0" rIns="0" bIns="0" rtlCol="0"/>
          <a:lstStyle/>
          <a:p>
            <a:endParaRPr/>
          </a:p>
        </p:txBody>
      </p:sp>
      <p:sp>
        <p:nvSpPr>
          <p:cNvPr id="1726" name="object 1726"/>
          <p:cNvSpPr/>
          <p:nvPr/>
        </p:nvSpPr>
        <p:spPr>
          <a:xfrm>
            <a:off x="6278371" y="6702511"/>
            <a:ext cx="0" cy="438150"/>
          </a:xfrm>
          <a:custGeom>
            <a:avLst/>
            <a:gdLst/>
            <a:ahLst/>
            <a:cxnLst/>
            <a:rect l="l" t="t" r="r" b="b"/>
            <a:pathLst>
              <a:path h="438150">
                <a:moveTo>
                  <a:pt x="0" y="0"/>
                </a:moveTo>
                <a:lnTo>
                  <a:pt x="0" y="438150"/>
                </a:lnTo>
              </a:path>
            </a:pathLst>
          </a:custGeom>
          <a:ln w="3175">
            <a:solidFill>
              <a:srgbClr val="000000"/>
            </a:solidFill>
          </a:ln>
        </p:spPr>
        <p:txBody>
          <a:bodyPr wrap="square" lIns="0" tIns="0" rIns="0" bIns="0" rtlCol="0"/>
          <a:lstStyle/>
          <a:p>
            <a:endParaRPr/>
          </a:p>
        </p:txBody>
      </p:sp>
      <p:sp>
        <p:nvSpPr>
          <p:cNvPr id="1727" name="object 1727"/>
          <p:cNvSpPr/>
          <p:nvPr/>
        </p:nvSpPr>
        <p:spPr>
          <a:xfrm>
            <a:off x="6048628" y="6880056"/>
            <a:ext cx="80390" cy="83819"/>
          </a:xfrm>
          <a:prstGeom prst="rect">
            <a:avLst/>
          </a:prstGeom>
          <a:blipFill>
            <a:blip r:embed="rId5" cstate="print"/>
            <a:stretch>
              <a:fillRect/>
            </a:stretch>
          </a:blipFill>
        </p:spPr>
        <p:txBody>
          <a:bodyPr wrap="square" lIns="0" tIns="0" rIns="0" bIns="0" rtlCol="0"/>
          <a:lstStyle/>
          <a:p>
            <a:endParaRPr/>
          </a:p>
        </p:txBody>
      </p:sp>
      <p:sp>
        <p:nvSpPr>
          <p:cNvPr id="1728" name="object 1728"/>
          <p:cNvSpPr/>
          <p:nvPr/>
        </p:nvSpPr>
        <p:spPr>
          <a:xfrm>
            <a:off x="4160012" y="8042868"/>
            <a:ext cx="283845" cy="6985"/>
          </a:xfrm>
          <a:custGeom>
            <a:avLst/>
            <a:gdLst/>
            <a:ahLst/>
            <a:cxnLst/>
            <a:rect l="l" t="t" r="r" b="b"/>
            <a:pathLst>
              <a:path w="283845" h="6984">
                <a:moveTo>
                  <a:pt x="283464" y="0"/>
                </a:moveTo>
                <a:lnTo>
                  <a:pt x="0" y="0"/>
                </a:lnTo>
                <a:lnTo>
                  <a:pt x="0" y="6858"/>
                </a:lnTo>
                <a:lnTo>
                  <a:pt x="283464" y="0"/>
                </a:lnTo>
                <a:close/>
              </a:path>
            </a:pathLst>
          </a:custGeom>
          <a:solidFill>
            <a:srgbClr val="000000"/>
          </a:solidFill>
        </p:spPr>
        <p:txBody>
          <a:bodyPr wrap="square" lIns="0" tIns="0" rIns="0" bIns="0" rtlCol="0"/>
          <a:lstStyle/>
          <a:p>
            <a:endParaRPr/>
          </a:p>
        </p:txBody>
      </p:sp>
      <p:sp>
        <p:nvSpPr>
          <p:cNvPr id="1729" name="object 1729"/>
          <p:cNvSpPr/>
          <p:nvPr/>
        </p:nvSpPr>
        <p:spPr>
          <a:xfrm>
            <a:off x="4160012" y="8042868"/>
            <a:ext cx="283845" cy="6985"/>
          </a:xfrm>
          <a:custGeom>
            <a:avLst/>
            <a:gdLst/>
            <a:ahLst/>
            <a:cxnLst/>
            <a:rect l="l" t="t" r="r" b="b"/>
            <a:pathLst>
              <a:path w="283845" h="6984">
                <a:moveTo>
                  <a:pt x="283464" y="0"/>
                </a:moveTo>
                <a:lnTo>
                  <a:pt x="0" y="6858"/>
                </a:lnTo>
                <a:lnTo>
                  <a:pt x="283464" y="6858"/>
                </a:lnTo>
                <a:lnTo>
                  <a:pt x="283464" y="0"/>
                </a:lnTo>
                <a:close/>
              </a:path>
            </a:pathLst>
          </a:custGeom>
          <a:solidFill>
            <a:srgbClr val="000000"/>
          </a:solidFill>
        </p:spPr>
        <p:txBody>
          <a:bodyPr wrap="square" lIns="0" tIns="0" rIns="0" bIns="0" rtlCol="0"/>
          <a:lstStyle/>
          <a:p>
            <a:endParaRPr/>
          </a:p>
        </p:txBody>
      </p:sp>
      <p:sp>
        <p:nvSpPr>
          <p:cNvPr id="1730" name="object 1730"/>
          <p:cNvSpPr/>
          <p:nvPr/>
        </p:nvSpPr>
        <p:spPr>
          <a:xfrm>
            <a:off x="4160012" y="8042868"/>
            <a:ext cx="283845" cy="6350"/>
          </a:xfrm>
          <a:custGeom>
            <a:avLst/>
            <a:gdLst/>
            <a:ahLst/>
            <a:cxnLst/>
            <a:rect l="l" t="t" r="r" b="b"/>
            <a:pathLst>
              <a:path w="283845" h="6350">
                <a:moveTo>
                  <a:pt x="0" y="0"/>
                </a:moveTo>
                <a:lnTo>
                  <a:pt x="0" y="6096"/>
                </a:lnTo>
                <a:lnTo>
                  <a:pt x="283464" y="6096"/>
                </a:lnTo>
                <a:lnTo>
                  <a:pt x="283464" y="0"/>
                </a:lnTo>
                <a:lnTo>
                  <a:pt x="0" y="0"/>
                </a:lnTo>
              </a:path>
            </a:pathLst>
          </a:custGeom>
          <a:ln w="3175">
            <a:solidFill>
              <a:srgbClr val="000000"/>
            </a:solidFill>
          </a:ln>
        </p:spPr>
        <p:txBody>
          <a:bodyPr wrap="square" lIns="0" tIns="0" rIns="0" bIns="0" rtlCol="0"/>
          <a:lstStyle/>
          <a:p>
            <a:endParaRPr/>
          </a:p>
        </p:txBody>
      </p:sp>
      <p:sp>
        <p:nvSpPr>
          <p:cNvPr id="1731" name="object 1731"/>
          <p:cNvSpPr/>
          <p:nvPr/>
        </p:nvSpPr>
        <p:spPr>
          <a:xfrm>
            <a:off x="4038092" y="8029915"/>
            <a:ext cx="121920" cy="32384"/>
          </a:xfrm>
          <a:custGeom>
            <a:avLst/>
            <a:gdLst/>
            <a:ahLst/>
            <a:cxnLst/>
            <a:rect l="l" t="t" r="r" b="b"/>
            <a:pathLst>
              <a:path w="121919" h="32384">
                <a:moveTo>
                  <a:pt x="121919" y="0"/>
                </a:moveTo>
                <a:lnTo>
                  <a:pt x="0" y="16002"/>
                </a:lnTo>
                <a:lnTo>
                  <a:pt x="121919" y="32004"/>
                </a:lnTo>
                <a:lnTo>
                  <a:pt x="121919" y="0"/>
                </a:lnTo>
                <a:close/>
              </a:path>
            </a:pathLst>
          </a:custGeom>
          <a:solidFill>
            <a:srgbClr val="000000"/>
          </a:solidFill>
        </p:spPr>
        <p:txBody>
          <a:bodyPr wrap="square" lIns="0" tIns="0" rIns="0" bIns="0" rtlCol="0"/>
          <a:lstStyle/>
          <a:p>
            <a:endParaRPr/>
          </a:p>
        </p:txBody>
      </p:sp>
      <p:sp>
        <p:nvSpPr>
          <p:cNvPr id="1732" name="object 1732"/>
          <p:cNvSpPr/>
          <p:nvPr/>
        </p:nvSpPr>
        <p:spPr>
          <a:xfrm>
            <a:off x="4038092" y="8029915"/>
            <a:ext cx="121920" cy="32384"/>
          </a:xfrm>
          <a:custGeom>
            <a:avLst/>
            <a:gdLst/>
            <a:ahLst/>
            <a:cxnLst/>
            <a:rect l="l" t="t" r="r" b="b"/>
            <a:pathLst>
              <a:path w="121919" h="32384">
                <a:moveTo>
                  <a:pt x="0" y="16002"/>
                </a:moveTo>
                <a:lnTo>
                  <a:pt x="121919" y="0"/>
                </a:lnTo>
                <a:lnTo>
                  <a:pt x="121919" y="32004"/>
                </a:lnTo>
                <a:lnTo>
                  <a:pt x="0" y="16002"/>
                </a:lnTo>
              </a:path>
            </a:pathLst>
          </a:custGeom>
          <a:ln w="3175">
            <a:solidFill>
              <a:srgbClr val="000000"/>
            </a:solidFill>
          </a:ln>
        </p:spPr>
        <p:txBody>
          <a:bodyPr wrap="square" lIns="0" tIns="0" rIns="0" bIns="0" rtlCol="0"/>
          <a:lstStyle/>
          <a:p>
            <a:endParaRPr/>
          </a:p>
        </p:txBody>
      </p:sp>
      <p:sp>
        <p:nvSpPr>
          <p:cNvPr id="1733" name="object 1733"/>
          <p:cNvSpPr/>
          <p:nvPr/>
        </p:nvSpPr>
        <p:spPr>
          <a:xfrm>
            <a:off x="6129782" y="5715720"/>
            <a:ext cx="16510" cy="11430"/>
          </a:xfrm>
          <a:custGeom>
            <a:avLst/>
            <a:gdLst/>
            <a:ahLst/>
            <a:cxnLst/>
            <a:rect l="l" t="t" r="r" b="b"/>
            <a:pathLst>
              <a:path w="16510" h="11429">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1734" name="object 1734"/>
          <p:cNvSpPr/>
          <p:nvPr/>
        </p:nvSpPr>
        <p:spPr>
          <a:xfrm>
            <a:off x="6129020" y="5715720"/>
            <a:ext cx="17145" cy="11430"/>
          </a:xfrm>
          <a:custGeom>
            <a:avLst/>
            <a:gdLst/>
            <a:ahLst/>
            <a:cxnLst/>
            <a:rect l="l" t="t" r="r" b="b"/>
            <a:pathLst>
              <a:path w="17145" h="11429">
                <a:moveTo>
                  <a:pt x="16763" y="11429"/>
                </a:moveTo>
                <a:lnTo>
                  <a:pt x="12192" y="0"/>
                </a:lnTo>
                <a:lnTo>
                  <a:pt x="0" y="11429"/>
                </a:lnTo>
                <a:lnTo>
                  <a:pt x="16763" y="11429"/>
                </a:lnTo>
              </a:path>
            </a:pathLst>
          </a:custGeom>
          <a:ln w="3175">
            <a:solidFill>
              <a:srgbClr val="000000"/>
            </a:solidFill>
          </a:ln>
        </p:spPr>
        <p:txBody>
          <a:bodyPr wrap="square" lIns="0" tIns="0" rIns="0" bIns="0" rtlCol="0"/>
          <a:lstStyle/>
          <a:p>
            <a:endParaRPr/>
          </a:p>
        </p:txBody>
      </p:sp>
      <p:sp>
        <p:nvSpPr>
          <p:cNvPr id="1735" name="object 1735"/>
          <p:cNvSpPr/>
          <p:nvPr/>
        </p:nvSpPr>
        <p:spPr>
          <a:xfrm>
            <a:off x="6129782" y="5711149"/>
            <a:ext cx="11430" cy="16510"/>
          </a:xfrm>
          <a:custGeom>
            <a:avLst/>
            <a:gdLst/>
            <a:ahLst/>
            <a:cxnLst/>
            <a:rect l="l" t="t" r="r" b="b"/>
            <a:pathLst>
              <a:path w="11429" h="16510">
                <a:moveTo>
                  <a:pt x="0" y="0"/>
                </a:moveTo>
                <a:lnTo>
                  <a:pt x="0" y="16001"/>
                </a:lnTo>
                <a:lnTo>
                  <a:pt x="11430" y="4572"/>
                </a:lnTo>
                <a:lnTo>
                  <a:pt x="0" y="0"/>
                </a:lnTo>
                <a:close/>
              </a:path>
            </a:pathLst>
          </a:custGeom>
          <a:solidFill>
            <a:srgbClr val="000000"/>
          </a:solidFill>
        </p:spPr>
        <p:txBody>
          <a:bodyPr wrap="square" lIns="0" tIns="0" rIns="0" bIns="0" rtlCol="0"/>
          <a:lstStyle/>
          <a:p>
            <a:endParaRPr/>
          </a:p>
        </p:txBody>
      </p:sp>
      <p:sp>
        <p:nvSpPr>
          <p:cNvPr id="1736" name="object 1736"/>
          <p:cNvSpPr/>
          <p:nvPr/>
        </p:nvSpPr>
        <p:spPr>
          <a:xfrm>
            <a:off x="6129020" y="5711149"/>
            <a:ext cx="12700" cy="16510"/>
          </a:xfrm>
          <a:custGeom>
            <a:avLst/>
            <a:gdLst/>
            <a:ahLst/>
            <a:cxnLst/>
            <a:rect l="l" t="t" r="r" b="b"/>
            <a:pathLst>
              <a:path w="12700" h="16510">
                <a:moveTo>
                  <a:pt x="12192" y="4572"/>
                </a:moveTo>
                <a:lnTo>
                  <a:pt x="0" y="0"/>
                </a:lnTo>
                <a:lnTo>
                  <a:pt x="0" y="16001"/>
                </a:lnTo>
                <a:lnTo>
                  <a:pt x="12192" y="4572"/>
                </a:lnTo>
              </a:path>
            </a:pathLst>
          </a:custGeom>
          <a:ln w="3175">
            <a:solidFill>
              <a:srgbClr val="000000"/>
            </a:solidFill>
          </a:ln>
        </p:spPr>
        <p:txBody>
          <a:bodyPr wrap="square" lIns="0" tIns="0" rIns="0" bIns="0" rtlCol="0"/>
          <a:lstStyle/>
          <a:p>
            <a:endParaRPr/>
          </a:p>
        </p:txBody>
      </p:sp>
      <p:sp>
        <p:nvSpPr>
          <p:cNvPr id="1737" name="object 1737"/>
          <p:cNvSpPr/>
          <p:nvPr/>
        </p:nvSpPr>
        <p:spPr>
          <a:xfrm>
            <a:off x="6118351" y="5711149"/>
            <a:ext cx="11430" cy="16510"/>
          </a:xfrm>
          <a:custGeom>
            <a:avLst/>
            <a:gdLst/>
            <a:ahLst/>
            <a:cxnLst/>
            <a:rect l="l" t="t" r="r" b="b"/>
            <a:pathLst>
              <a:path w="11429" h="16510">
                <a:moveTo>
                  <a:pt x="11429" y="0"/>
                </a:moveTo>
                <a:lnTo>
                  <a:pt x="0" y="4572"/>
                </a:lnTo>
                <a:lnTo>
                  <a:pt x="11429" y="16001"/>
                </a:lnTo>
                <a:lnTo>
                  <a:pt x="11429" y="0"/>
                </a:lnTo>
                <a:close/>
              </a:path>
            </a:pathLst>
          </a:custGeom>
          <a:solidFill>
            <a:srgbClr val="000000"/>
          </a:solidFill>
        </p:spPr>
        <p:txBody>
          <a:bodyPr wrap="square" lIns="0" tIns="0" rIns="0" bIns="0" rtlCol="0"/>
          <a:lstStyle/>
          <a:p>
            <a:endParaRPr/>
          </a:p>
        </p:txBody>
      </p:sp>
      <p:sp>
        <p:nvSpPr>
          <p:cNvPr id="1738" name="object 1738"/>
          <p:cNvSpPr/>
          <p:nvPr/>
        </p:nvSpPr>
        <p:spPr>
          <a:xfrm>
            <a:off x="6118351" y="5711149"/>
            <a:ext cx="10795" cy="16510"/>
          </a:xfrm>
          <a:custGeom>
            <a:avLst/>
            <a:gdLst/>
            <a:ahLst/>
            <a:cxnLst/>
            <a:rect l="l" t="t" r="r" b="b"/>
            <a:pathLst>
              <a:path w="10795" h="16510">
                <a:moveTo>
                  <a:pt x="10667" y="0"/>
                </a:moveTo>
                <a:lnTo>
                  <a:pt x="0" y="4572"/>
                </a:lnTo>
                <a:lnTo>
                  <a:pt x="10667" y="16001"/>
                </a:lnTo>
                <a:lnTo>
                  <a:pt x="10667" y="0"/>
                </a:lnTo>
              </a:path>
            </a:pathLst>
          </a:custGeom>
          <a:ln w="3175">
            <a:solidFill>
              <a:srgbClr val="000000"/>
            </a:solidFill>
          </a:ln>
        </p:spPr>
        <p:txBody>
          <a:bodyPr wrap="square" lIns="0" tIns="0" rIns="0" bIns="0" rtlCol="0"/>
          <a:lstStyle/>
          <a:p>
            <a:endParaRPr/>
          </a:p>
        </p:txBody>
      </p:sp>
      <p:sp>
        <p:nvSpPr>
          <p:cNvPr id="1739" name="object 1739"/>
          <p:cNvSpPr/>
          <p:nvPr/>
        </p:nvSpPr>
        <p:spPr>
          <a:xfrm>
            <a:off x="6113018" y="5715720"/>
            <a:ext cx="17145" cy="11430"/>
          </a:xfrm>
          <a:custGeom>
            <a:avLst/>
            <a:gdLst/>
            <a:ahLst/>
            <a:cxnLst/>
            <a:rect l="l" t="t" r="r" b="b"/>
            <a:pathLst>
              <a:path w="17145" h="11429">
                <a:moveTo>
                  <a:pt x="5334" y="0"/>
                </a:moveTo>
                <a:lnTo>
                  <a:pt x="0" y="11429"/>
                </a:lnTo>
                <a:lnTo>
                  <a:pt x="16763" y="11429"/>
                </a:lnTo>
                <a:lnTo>
                  <a:pt x="5334" y="0"/>
                </a:lnTo>
                <a:close/>
              </a:path>
            </a:pathLst>
          </a:custGeom>
          <a:solidFill>
            <a:srgbClr val="000000"/>
          </a:solidFill>
        </p:spPr>
        <p:txBody>
          <a:bodyPr wrap="square" lIns="0" tIns="0" rIns="0" bIns="0" rtlCol="0"/>
          <a:lstStyle/>
          <a:p>
            <a:endParaRPr/>
          </a:p>
        </p:txBody>
      </p:sp>
      <p:sp>
        <p:nvSpPr>
          <p:cNvPr id="1740" name="object 1740"/>
          <p:cNvSpPr/>
          <p:nvPr/>
        </p:nvSpPr>
        <p:spPr>
          <a:xfrm>
            <a:off x="6113018" y="5715720"/>
            <a:ext cx="16510" cy="11430"/>
          </a:xfrm>
          <a:custGeom>
            <a:avLst/>
            <a:gdLst/>
            <a:ahLst/>
            <a:cxnLst/>
            <a:rect l="l" t="t" r="r" b="b"/>
            <a:pathLst>
              <a:path w="16510" h="11429">
                <a:moveTo>
                  <a:pt x="5334" y="0"/>
                </a:moveTo>
                <a:lnTo>
                  <a:pt x="0" y="11429"/>
                </a:lnTo>
                <a:lnTo>
                  <a:pt x="16001" y="11429"/>
                </a:lnTo>
                <a:lnTo>
                  <a:pt x="5334" y="0"/>
                </a:lnTo>
              </a:path>
            </a:pathLst>
          </a:custGeom>
          <a:ln w="3175">
            <a:solidFill>
              <a:srgbClr val="000000"/>
            </a:solidFill>
          </a:ln>
        </p:spPr>
        <p:txBody>
          <a:bodyPr wrap="square" lIns="0" tIns="0" rIns="0" bIns="0" rtlCol="0"/>
          <a:lstStyle/>
          <a:p>
            <a:endParaRPr/>
          </a:p>
        </p:txBody>
      </p:sp>
      <p:sp>
        <p:nvSpPr>
          <p:cNvPr id="1741" name="object 1741"/>
          <p:cNvSpPr/>
          <p:nvPr/>
        </p:nvSpPr>
        <p:spPr>
          <a:xfrm>
            <a:off x="6113018" y="5727150"/>
            <a:ext cx="17145" cy="11430"/>
          </a:xfrm>
          <a:custGeom>
            <a:avLst/>
            <a:gdLst/>
            <a:ahLst/>
            <a:cxnLst/>
            <a:rect l="l" t="t" r="r" b="b"/>
            <a:pathLst>
              <a:path w="17145" h="11429">
                <a:moveTo>
                  <a:pt x="16763" y="0"/>
                </a:moveTo>
                <a:lnTo>
                  <a:pt x="0" y="0"/>
                </a:lnTo>
                <a:lnTo>
                  <a:pt x="5334" y="11430"/>
                </a:lnTo>
                <a:lnTo>
                  <a:pt x="16763" y="0"/>
                </a:lnTo>
                <a:close/>
              </a:path>
            </a:pathLst>
          </a:custGeom>
          <a:solidFill>
            <a:srgbClr val="000000"/>
          </a:solidFill>
        </p:spPr>
        <p:txBody>
          <a:bodyPr wrap="square" lIns="0" tIns="0" rIns="0" bIns="0" rtlCol="0"/>
          <a:lstStyle/>
          <a:p>
            <a:endParaRPr/>
          </a:p>
        </p:txBody>
      </p:sp>
      <p:sp>
        <p:nvSpPr>
          <p:cNvPr id="1742" name="object 1742"/>
          <p:cNvSpPr/>
          <p:nvPr/>
        </p:nvSpPr>
        <p:spPr>
          <a:xfrm>
            <a:off x="6113018" y="5727150"/>
            <a:ext cx="16510" cy="11430"/>
          </a:xfrm>
          <a:custGeom>
            <a:avLst/>
            <a:gdLst/>
            <a:ahLst/>
            <a:cxnLst/>
            <a:rect l="l" t="t" r="r" b="b"/>
            <a:pathLst>
              <a:path w="16510" h="11429">
                <a:moveTo>
                  <a:pt x="0" y="0"/>
                </a:moveTo>
                <a:lnTo>
                  <a:pt x="5334" y="11430"/>
                </a:lnTo>
                <a:lnTo>
                  <a:pt x="16001" y="0"/>
                </a:lnTo>
                <a:lnTo>
                  <a:pt x="0" y="0"/>
                </a:lnTo>
              </a:path>
            </a:pathLst>
          </a:custGeom>
          <a:ln w="3175">
            <a:solidFill>
              <a:srgbClr val="000000"/>
            </a:solidFill>
          </a:ln>
        </p:spPr>
        <p:txBody>
          <a:bodyPr wrap="square" lIns="0" tIns="0" rIns="0" bIns="0" rtlCol="0"/>
          <a:lstStyle/>
          <a:p>
            <a:endParaRPr/>
          </a:p>
        </p:txBody>
      </p:sp>
      <p:sp>
        <p:nvSpPr>
          <p:cNvPr id="1743" name="object 1743"/>
          <p:cNvSpPr/>
          <p:nvPr/>
        </p:nvSpPr>
        <p:spPr>
          <a:xfrm>
            <a:off x="6118351" y="5727150"/>
            <a:ext cx="11430" cy="16510"/>
          </a:xfrm>
          <a:custGeom>
            <a:avLst/>
            <a:gdLst/>
            <a:ahLst/>
            <a:cxnLst/>
            <a:rect l="l" t="t" r="r" b="b"/>
            <a:pathLst>
              <a:path w="11429" h="16510">
                <a:moveTo>
                  <a:pt x="11429" y="0"/>
                </a:moveTo>
                <a:lnTo>
                  <a:pt x="0" y="11430"/>
                </a:lnTo>
                <a:lnTo>
                  <a:pt x="11429" y="16001"/>
                </a:lnTo>
                <a:lnTo>
                  <a:pt x="11429" y="0"/>
                </a:lnTo>
                <a:close/>
              </a:path>
            </a:pathLst>
          </a:custGeom>
          <a:solidFill>
            <a:srgbClr val="000000"/>
          </a:solidFill>
        </p:spPr>
        <p:txBody>
          <a:bodyPr wrap="square" lIns="0" tIns="0" rIns="0" bIns="0" rtlCol="0"/>
          <a:lstStyle/>
          <a:p>
            <a:endParaRPr/>
          </a:p>
        </p:txBody>
      </p:sp>
      <p:sp>
        <p:nvSpPr>
          <p:cNvPr id="1744" name="object 1744"/>
          <p:cNvSpPr/>
          <p:nvPr/>
        </p:nvSpPr>
        <p:spPr>
          <a:xfrm>
            <a:off x="6118351" y="5727150"/>
            <a:ext cx="10795" cy="16510"/>
          </a:xfrm>
          <a:custGeom>
            <a:avLst/>
            <a:gdLst/>
            <a:ahLst/>
            <a:cxnLst/>
            <a:rect l="l" t="t" r="r" b="b"/>
            <a:pathLst>
              <a:path w="10795" h="16510">
                <a:moveTo>
                  <a:pt x="0" y="11430"/>
                </a:moveTo>
                <a:lnTo>
                  <a:pt x="10667" y="16001"/>
                </a:lnTo>
                <a:lnTo>
                  <a:pt x="10667" y="0"/>
                </a:lnTo>
                <a:lnTo>
                  <a:pt x="0" y="11430"/>
                </a:lnTo>
              </a:path>
            </a:pathLst>
          </a:custGeom>
          <a:ln w="3175">
            <a:solidFill>
              <a:srgbClr val="000000"/>
            </a:solidFill>
          </a:ln>
        </p:spPr>
        <p:txBody>
          <a:bodyPr wrap="square" lIns="0" tIns="0" rIns="0" bIns="0" rtlCol="0"/>
          <a:lstStyle/>
          <a:p>
            <a:endParaRPr/>
          </a:p>
        </p:txBody>
      </p:sp>
      <p:sp>
        <p:nvSpPr>
          <p:cNvPr id="1745" name="object 1745"/>
          <p:cNvSpPr/>
          <p:nvPr/>
        </p:nvSpPr>
        <p:spPr>
          <a:xfrm>
            <a:off x="6129782" y="5727150"/>
            <a:ext cx="11430" cy="16510"/>
          </a:xfrm>
          <a:custGeom>
            <a:avLst/>
            <a:gdLst/>
            <a:ahLst/>
            <a:cxnLst/>
            <a:rect l="l" t="t" r="r" b="b"/>
            <a:pathLst>
              <a:path w="11429" h="16510">
                <a:moveTo>
                  <a:pt x="0" y="0"/>
                </a:moveTo>
                <a:lnTo>
                  <a:pt x="0" y="16001"/>
                </a:lnTo>
                <a:lnTo>
                  <a:pt x="11430" y="11430"/>
                </a:lnTo>
                <a:lnTo>
                  <a:pt x="0" y="0"/>
                </a:lnTo>
                <a:close/>
              </a:path>
            </a:pathLst>
          </a:custGeom>
          <a:solidFill>
            <a:srgbClr val="000000"/>
          </a:solidFill>
        </p:spPr>
        <p:txBody>
          <a:bodyPr wrap="square" lIns="0" tIns="0" rIns="0" bIns="0" rtlCol="0"/>
          <a:lstStyle/>
          <a:p>
            <a:endParaRPr/>
          </a:p>
        </p:txBody>
      </p:sp>
      <p:sp>
        <p:nvSpPr>
          <p:cNvPr id="1746" name="object 1746"/>
          <p:cNvSpPr/>
          <p:nvPr/>
        </p:nvSpPr>
        <p:spPr>
          <a:xfrm>
            <a:off x="6129020" y="5727150"/>
            <a:ext cx="12700" cy="16510"/>
          </a:xfrm>
          <a:custGeom>
            <a:avLst/>
            <a:gdLst/>
            <a:ahLst/>
            <a:cxnLst/>
            <a:rect l="l" t="t" r="r" b="b"/>
            <a:pathLst>
              <a:path w="12700" h="16510">
                <a:moveTo>
                  <a:pt x="0" y="16001"/>
                </a:moveTo>
                <a:lnTo>
                  <a:pt x="12192" y="11430"/>
                </a:lnTo>
                <a:lnTo>
                  <a:pt x="0" y="0"/>
                </a:lnTo>
                <a:lnTo>
                  <a:pt x="0" y="16001"/>
                </a:lnTo>
              </a:path>
            </a:pathLst>
          </a:custGeom>
          <a:ln w="3175">
            <a:solidFill>
              <a:srgbClr val="000000"/>
            </a:solidFill>
          </a:ln>
        </p:spPr>
        <p:txBody>
          <a:bodyPr wrap="square" lIns="0" tIns="0" rIns="0" bIns="0" rtlCol="0"/>
          <a:lstStyle/>
          <a:p>
            <a:endParaRPr/>
          </a:p>
        </p:txBody>
      </p:sp>
      <p:sp>
        <p:nvSpPr>
          <p:cNvPr id="1747" name="object 1747"/>
          <p:cNvSpPr/>
          <p:nvPr/>
        </p:nvSpPr>
        <p:spPr>
          <a:xfrm>
            <a:off x="6129782" y="5727150"/>
            <a:ext cx="16510" cy="11430"/>
          </a:xfrm>
          <a:custGeom>
            <a:avLst/>
            <a:gdLst/>
            <a:ahLst/>
            <a:cxnLst/>
            <a:rect l="l" t="t" r="r" b="b"/>
            <a:pathLst>
              <a:path w="16510" h="11429">
                <a:moveTo>
                  <a:pt x="16001" y="0"/>
                </a:moveTo>
                <a:lnTo>
                  <a:pt x="0" y="0"/>
                </a:lnTo>
                <a:lnTo>
                  <a:pt x="11430" y="11430"/>
                </a:lnTo>
                <a:lnTo>
                  <a:pt x="16001" y="0"/>
                </a:lnTo>
                <a:close/>
              </a:path>
            </a:pathLst>
          </a:custGeom>
          <a:solidFill>
            <a:srgbClr val="000000"/>
          </a:solidFill>
        </p:spPr>
        <p:txBody>
          <a:bodyPr wrap="square" lIns="0" tIns="0" rIns="0" bIns="0" rtlCol="0"/>
          <a:lstStyle/>
          <a:p>
            <a:endParaRPr/>
          </a:p>
        </p:txBody>
      </p:sp>
      <p:sp>
        <p:nvSpPr>
          <p:cNvPr id="1748" name="object 1748"/>
          <p:cNvSpPr txBox="1"/>
          <p:nvPr/>
        </p:nvSpPr>
        <p:spPr>
          <a:xfrm>
            <a:off x="1473193" y="4006806"/>
            <a:ext cx="6349365" cy="2433320"/>
          </a:xfrm>
          <a:prstGeom prst="rect">
            <a:avLst/>
          </a:prstGeom>
        </p:spPr>
        <p:txBody>
          <a:bodyPr vert="horz" wrap="square" lIns="0" tIns="12700" rIns="0" bIns="0" rtlCol="0">
            <a:spAutoFit/>
          </a:bodyPr>
          <a:lstStyle/>
          <a:p>
            <a:pPr algn="ctr">
              <a:lnSpc>
                <a:spcPct val="100000"/>
              </a:lnSpc>
              <a:spcBef>
                <a:spcPts val="100"/>
              </a:spcBef>
            </a:pPr>
            <a:r>
              <a:rPr sz="1000" b="1" dirty="0">
                <a:latin typeface="Arial"/>
                <a:cs typeface="Arial"/>
              </a:rPr>
              <a:t>Figura </a:t>
            </a:r>
            <a:r>
              <a:rPr sz="1000" b="1" spc="-5" dirty="0">
                <a:latin typeface="Arial"/>
                <a:cs typeface="Arial"/>
              </a:rPr>
              <a:t>771.3.I </a:t>
            </a:r>
            <a:r>
              <a:rPr sz="1000" b="1" dirty="0">
                <a:latin typeface="Arial"/>
                <a:cs typeface="Arial"/>
              </a:rPr>
              <a:t>- </a:t>
            </a:r>
            <a:r>
              <a:rPr sz="1000" b="1" spc="-5" dirty="0">
                <a:latin typeface="Arial"/>
                <a:cs typeface="Arial"/>
              </a:rPr>
              <a:t>Esquema </a:t>
            </a:r>
            <a:r>
              <a:rPr sz="1000" b="1" dirty="0">
                <a:latin typeface="Arial"/>
                <a:cs typeface="Arial"/>
              </a:rPr>
              <a:t>IT </a:t>
            </a:r>
            <a:r>
              <a:rPr sz="1000" b="1" spc="-5" dirty="0">
                <a:latin typeface="Arial"/>
                <a:cs typeface="Arial"/>
              </a:rPr>
              <a:t>con </a:t>
            </a:r>
            <a:r>
              <a:rPr sz="1000" b="1" dirty="0">
                <a:latin typeface="Arial"/>
                <a:cs typeface="Arial"/>
              </a:rPr>
              <a:t>punto neutro </a:t>
            </a:r>
            <a:r>
              <a:rPr sz="1000" b="1" spc="-5" dirty="0">
                <a:latin typeface="Arial"/>
                <a:cs typeface="Arial"/>
              </a:rPr>
              <a:t>aislado </a:t>
            </a:r>
            <a:r>
              <a:rPr sz="1000" b="1" dirty="0">
                <a:latin typeface="Arial"/>
                <a:cs typeface="Arial"/>
              </a:rPr>
              <a:t>de</a:t>
            </a:r>
            <a:r>
              <a:rPr sz="1000" b="1" spc="-40" dirty="0">
                <a:latin typeface="Arial"/>
                <a:cs typeface="Arial"/>
              </a:rPr>
              <a:t> </a:t>
            </a:r>
            <a:r>
              <a:rPr sz="1000" b="1" spc="-5" dirty="0">
                <a:latin typeface="Arial"/>
                <a:cs typeface="Arial"/>
              </a:rPr>
              <a:t>tierra</a:t>
            </a:r>
            <a:endParaRPr sz="1000">
              <a:latin typeface="Arial"/>
              <a:cs typeface="Arial"/>
            </a:endParaRPr>
          </a:p>
          <a:p>
            <a:pPr>
              <a:lnSpc>
                <a:spcPct val="100000"/>
              </a:lnSpc>
              <a:spcBef>
                <a:spcPts val="30"/>
              </a:spcBef>
            </a:pPr>
            <a:endParaRPr sz="1000">
              <a:latin typeface="Arial"/>
              <a:cs typeface="Arial"/>
            </a:endParaRPr>
          </a:p>
          <a:p>
            <a:pPr marL="114300" marR="106680" algn="just">
              <a:lnSpc>
                <a:spcPts val="1150"/>
              </a:lnSpc>
            </a:pPr>
            <a:r>
              <a:rPr sz="1000" dirty="0">
                <a:latin typeface="Arial"/>
                <a:cs typeface="Arial"/>
              </a:rPr>
              <a:t>En</a:t>
            </a:r>
            <a:r>
              <a:rPr sz="1000" spc="-65" dirty="0">
                <a:latin typeface="Arial"/>
                <a:cs typeface="Arial"/>
              </a:rPr>
              <a:t> </a:t>
            </a:r>
            <a:r>
              <a:rPr sz="1000" dirty="0">
                <a:latin typeface="Arial"/>
                <a:cs typeface="Arial"/>
              </a:rPr>
              <a:t>un</a:t>
            </a:r>
            <a:r>
              <a:rPr sz="1000" spc="-60" dirty="0">
                <a:latin typeface="Arial"/>
                <a:cs typeface="Arial"/>
              </a:rPr>
              <a:t> </a:t>
            </a:r>
            <a:r>
              <a:rPr sz="1000" dirty="0">
                <a:latin typeface="Arial"/>
                <a:cs typeface="Arial"/>
              </a:rPr>
              <a:t>esquema</a:t>
            </a:r>
            <a:r>
              <a:rPr sz="1000" spc="-60" dirty="0">
                <a:latin typeface="Arial"/>
                <a:cs typeface="Arial"/>
              </a:rPr>
              <a:t> </a:t>
            </a:r>
            <a:r>
              <a:rPr sz="1000" dirty="0">
                <a:latin typeface="Arial"/>
                <a:cs typeface="Arial"/>
              </a:rPr>
              <a:t>IT</a:t>
            </a:r>
            <a:r>
              <a:rPr sz="1000" spc="-55" dirty="0">
                <a:latin typeface="Arial"/>
                <a:cs typeface="Arial"/>
              </a:rPr>
              <a:t> </a:t>
            </a:r>
            <a:r>
              <a:rPr sz="1000" dirty="0">
                <a:latin typeface="Arial"/>
                <a:cs typeface="Arial"/>
              </a:rPr>
              <a:t>aislado</a:t>
            </a:r>
            <a:r>
              <a:rPr sz="1000" spc="-6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tierra</a:t>
            </a:r>
            <a:r>
              <a:rPr sz="1000" spc="-50" dirty="0">
                <a:latin typeface="Arial"/>
                <a:cs typeface="Arial"/>
              </a:rPr>
              <a:t> </a:t>
            </a:r>
            <a:r>
              <a:rPr sz="1000" dirty="0">
                <a:latin typeface="Arial"/>
                <a:cs typeface="Arial"/>
              </a:rPr>
              <a:t>como</a:t>
            </a:r>
            <a:r>
              <a:rPr sz="1000" spc="-50" dirty="0">
                <a:latin typeface="Arial"/>
                <a:cs typeface="Arial"/>
              </a:rPr>
              <a:t> </a:t>
            </a:r>
            <a:r>
              <a:rPr sz="1000" dirty="0">
                <a:latin typeface="Arial"/>
                <a:cs typeface="Arial"/>
              </a:rPr>
              <a:t>el</a:t>
            </a:r>
            <a:r>
              <a:rPr sz="1000" spc="-55" dirty="0">
                <a:latin typeface="Arial"/>
                <a:cs typeface="Arial"/>
              </a:rPr>
              <a:t> </a:t>
            </a:r>
            <a:r>
              <a:rPr sz="1000" dirty="0">
                <a:latin typeface="Arial"/>
                <a:cs typeface="Arial"/>
              </a:rPr>
              <a:t>indicado</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la</a:t>
            </a:r>
            <a:r>
              <a:rPr sz="1000" spc="-50" dirty="0">
                <a:latin typeface="Arial"/>
                <a:cs typeface="Arial"/>
              </a:rPr>
              <a:t> </a:t>
            </a:r>
            <a:r>
              <a:rPr sz="1000" u="sng" dirty="0">
                <a:uFill>
                  <a:solidFill>
                    <a:srgbClr val="000000"/>
                  </a:solidFill>
                </a:uFill>
                <a:latin typeface="Arial"/>
                <a:cs typeface="Arial"/>
              </a:rPr>
              <a:t>Figura</a:t>
            </a:r>
            <a:r>
              <a:rPr sz="1000" u="sng" spc="-50" dirty="0">
                <a:uFill>
                  <a:solidFill>
                    <a:srgbClr val="000000"/>
                  </a:solidFill>
                </a:uFill>
                <a:latin typeface="Arial"/>
                <a:cs typeface="Arial"/>
              </a:rPr>
              <a:t> </a:t>
            </a:r>
            <a:r>
              <a:rPr sz="1000" u="sng" dirty="0">
                <a:uFill>
                  <a:solidFill>
                    <a:srgbClr val="000000"/>
                  </a:solidFill>
                </a:uFill>
                <a:latin typeface="Arial"/>
                <a:cs typeface="Arial"/>
              </a:rPr>
              <a:t>771.3.I</a:t>
            </a:r>
            <a:r>
              <a:rPr sz="1000" spc="-55" dirty="0">
                <a:latin typeface="Arial"/>
                <a:cs typeface="Arial"/>
              </a:rPr>
              <a:t> </a:t>
            </a:r>
            <a:r>
              <a:rPr sz="1000" dirty="0">
                <a:latin typeface="Arial"/>
                <a:cs typeface="Arial"/>
              </a:rPr>
              <a:t>el</a:t>
            </a:r>
            <a:r>
              <a:rPr sz="1000" spc="-50" dirty="0">
                <a:latin typeface="Arial"/>
                <a:cs typeface="Arial"/>
              </a:rPr>
              <a:t> </a:t>
            </a:r>
            <a:r>
              <a:rPr sz="1000" dirty="0">
                <a:latin typeface="Arial"/>
                <a:cs typeface="Arial"/>
              </a:rPr>
              <a:t>lazo</a:t>
            </a:r>
            <a:r>
              <a:rPr sz="1000" spc="-50" dirty="0">
                <a:latin typeface="Arial"/>
                <a:cs typeface="Arial"/>
              </a:rPr>
              <a:t> </a:t>
            </a:r>
            <a:r>
              <a:rPr sz="1000" dirty="0">
                <a:latin typeface="Arial"/>
                <a:cs typeface="Arial"/>
              </a:rPr>
              <a:t>de</a:t>
            </a:r>
            <a:r>
              <a:rPr sz="1000" spc="-55" dirty="0">
                <a:latin typeface="Arial"/>
                <a:cs typeface="Arial"/>
              </a:rPr>
              <a:t> </a:t>
            </a:r>
            <a:r>
              <a:rPr sz="1000" dirty="0">
                <a:latin typeface="Arial"/>
                <a:cs typeface="Arial"/>
              </a:rPr>
              <a:t>falla</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el</a:t>
            </a:r>
            <a:r>
              <a:rPr sz="1000" spc="-50" dirty="0">
                <a:latin typeface="Arial"/>
                <a:cs typeface="Arial"/>
              </a:rPr>
              <a:t> </a:t>
            </a:r>
            <a:r>
              <a:rPr sz="1000" dirty="0">
                <a:latin typeface="Arial"/>
                <a:cs typeface="Arial"/>
              </a:rPr>
              <a:t>que</a:t>
            </a:r>
            <a:r>
              <a:rPr sz="1000" spc="-50" dirty="0">
                <a:latin typeface="Arial"/>
                <a:cs typeface="Arial"/>
              </a:rPr>
              <a:t> </a:t>
            </a:r>
            <a:r>
              <a:rPr sz="1000" dirty="0">
                <a:latin typeface="Arial"/>
                <a:cs typeface="Arial"/>
              </a:rPr>
              <a:t>se</a:t>
            </a:r>
            <a:r>
              <a:rPr sz="1000" spc="-50" dirty="0">
                <a:latin typeface="Arial"/>
                <a:cs typeface="Arial"/>
              </a:rPr>
              <a:t> </a:t>
            </a:r>
            <a:r>
              <a:rPr sz="1000" dirty="0">
                <a:latin typeface="Arial"/>
                <a:cs typeface="Arial"/>
              </a:rPr>
              <a:t>establece  la corriente de primer defecto, está constituido por el conductor de línea en el cual ocurre la falla, por el  conductor de protección PE que conecta las masas eléctricas M con el electrodo de puesta a tierra de las  masas Ra, el electrodo mismo, el suelo, las capacidades a tierra distribuidas de las otras dos líneas sanas y  los conductores de esas dos</a:t>
            </a:r>
            <a:r>
              <a:rPr sz="1000" spc="-30" dirty="0">
                <a:latin typeface="Arial"/>
                <a:cs typeface="Arial"/>
              </a:rPr>
              <a:t> </a:t>
            </a:r>
            <a:r>
              <a:rPr sz="1000" dirty="0">
                <a:latin typeface="Arial"/>
                <a:cs typeface="Arial"/>
              </a:rPr>
              <a:t>líneas.</a:t>
            </a:r>
            <a:endParaRPr sz="1000">
              <a:latin typeface="Arial"/>
              <a:cs typeface="Arial"/>
            </a:endParaRPr>
          </a:p>
          <a:p>
            <a:pPr marL="114300" marR="107314" algn="just">
              <a:lnSpc>
                <a:spcPct val="103699"/>
              </a:lnSpc>
              <a:spcBef>
                <a:spcPts val="185"/>
              </a:spcBef>
            </a:pPr>
            <a:r>
              <a:rPr sz="1000" dirty="0">
                <a:latin typeface="Arial"/>
                <a:cs typeface="Arial"/>
              </a:rPr>
              <a:t>En</a:t>
            </a:r>
            <a:r>
              <a:rPr sz="1000" spc="-30" dirty="0">
                <a:latin typeface="Arial"/>
                <a:cs typeface="Arial"/>
              </a:rPr>
              <a:t> </a:t>
            </a:r>
            <a:r>
              <a:rPr sz="1000" spc="-5" dirty="0">
                <a:latin typeface="Arial"/>
                <a:cs typeface="Arial"/>
              </a:rPr>
              <a:t>la</a:t>
            </a:r>
            <a:r>
              <a:rPr sz="1000" spc="-30" dirty="0">
                <a:latin typeface="Arial"/>
                <a:cs typeface="Arial"/>
              </a:rPr>
              <a:t> </a:t>
            </a:r>
            <a:r>
              <a:rPr sz="1000" u="sng" dirty="0">
                <a:uFill>
                  <a:solidFill>
                    <a:srgbClr val="000000"/>
                  </a:solidFill>
                </a:uFill>
                <a:latin typeface="Arial"/>
                <a:cs typeface="Arial"/>
              </a:rPr>
              <a:t>Figura</a:t>
            </a:r>
            <a:r>
              <a:rPr sz="1000" u="sng" spc="-25" dirty="0">
                <a:uFill>
                  <a:solidFill>
                    <a:srgbClr val="000000"/>
                  </a:solidFill>
                </a:uFill>
                <a:latin typeface="Arial"/>
                <a:cs typeface="Arial"/>
              </a:rPr>
              <a:t> </a:t>
            </a:r>
            <a:r>
              <a:rPr sz="1000" u="sng" spc="-5" dirty="0">
                <a:uFill>
                  <a:solidFill>
                    <a:srgbClr val="000000"/>
                  </a:solidFill>
                </a:uFill>
                <a:latin typeface="Arial"/>
                <a:cs typeface="Arial"/>
              </a:rPr>
              <a:t>771.3.J</a:t>
            </a:r>
            <a:r>
              <a:rPr sz="1000" spc="-25" dirty="0">
                <a:latin typeface="Arial"/>
                <a:cs typeface="Arial"/>
              </a:rPr>
              <a:t> </a:t>
            </a:r>
            <a:r>
              <a:rPr sz="1000" dirty="0">
                <a:latin typeface="Arial"/>
                <a:cs typeface="Arial"/>
              </a:rPr>
              <a:t>siguiente</a:t>
            </a:r>
            <a:r>
              <a:rPr sz="1000" spc="-25" dirty="0">
                <a:latin typeface="Arial"/>
                <a:cs typeface="Arial"/>
              </a:rPr>
              <a:t> </a:t>
            </a:r>
            <a:r>
              <a:rPr sz="1000" dirty="0">
                <a:latin typeface="Arial"/>
                <a:cs typeface="Arial"/>
              </a:rPr>
              <a:t>se</a:t>
            </a:r>
            <a:r>
              <a:rPr sz="1000" spc="-20" dirty="0">
                <a:latin typeface="Arial"/>
                <a:cs typeface="Arial"/>
              </a:rPr>
              <a:t> </a:t>
            </a:r>
            <a:r>
              <a:rPr sz="1000" dirty="0">
                <a:latin typeface="Arial"/>
                <a:cs typeface="Arial"/>
              </a:rPr>
              <a:t>muestra</a:t>
            </a:r>
            <a:r>
              <a:rPr sz="1000" spc="-2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corriente</a:t>
            </a:r>
            <a:r>
              <a:rPr sz="1000" spc="-2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defecto</a:t>
            </a:r>
            <a:r>
              <a:rPr sz="1000" spc="-30" dirty="0">
                <a:latin typeface="Arial"/>
                <a:cs typeface="Arial"/>
              </a:rPr>
              <a:t> </a:t>
            </a:r>
            <a:r>
              <a:rPr sz="1000" spc="-5" dirty="0">
                <a:latin typeface="Arial"/>
                <a:cs typeface="Arial"/>
              </a:rPr>
              <a:t>en</a:t>
            </a:r>
            <a:r>
              <a:rPr sz="1000" spc="-25" dirty="0">
                <a:latin typeface="Arial"/>
                <a:cs typeface="Arial"/>
              </a:rPr>
              <a:t> </a:t>
            </a:r>
            <a:r>
              <a:rPr sz="1000" spc="-5" dirty="0">
                <a:latin typeface="Arial"/>
                <a:cs typeface="Arial"/>
              </a:rPr>
              <a:t>un</a:t>
            </a:r>
            <a:r>
              <a:rPr sz="1000" spc="-30" dirty="0">
                <a:latin typeface="Arial"/>
                <a:cs typeface="Arial"/>
              </a:rPr>
              <a:t> </a:t>
            </a:r>
            <a:r>
              <a:rPr sz="1000" spc="-5" dirty="0">
                <a:latin typeface="Arial"/>
                <a:cs typeface="Arial"/>
              </a:rPr>
              <a:t>esquema</a:t>
            </a:r>
            <a:r>
              <a:rPr sz="1000" spc="-30" dirty="0">
                <a:latin typeface="Arial"/>
                <a:cs typeface="Arial"/>
              </a:rPr>
              <a:t> </a:t>
            </a:r>
            <a:r>
              <a:rPr sz="1000" dirty="0">
                <a:latin typeface="Arial"/>
                <a:cs typeface="Arial"/>
              </a:rPr>
              <a:t>IT,</a:t>
            </a:r>
            <a:r>
              <a:rPr sz="1000" spc="-25" dirty="0">
                <a:latin typeface="Arial"/>
                <a:cs typeface="Arial"/>
              </a:rPr>
              <a:t> </a:t>
            </a:r>
            <a:r>
              <a:rPr sz="1000" spc="-5" dirty="0">
                <a:latin typeface="Arial"/>
                <a:cs typeface="Arial"/>
              </a:rPr>
              <a:t>en</a:t>
            </a:r>
            <a:r>
              <a:rPr sz="1000" spc="-30" dirty="0">
                <a:latin typeface="Arial"/>
                <a:cs typeface="Arial"/>
              </a:rPr>
              <a:t> </a:t>
            </a:r>
            <a:r>
              <a:rPr sz="1000" spc="-5" dirty="0">
                <a:latin typeface="Arial"/>
                <a:cs typeface="Arial"/>
              </a:rPr>
              <a:t>el</a:t>
            </a:r>
            <a:r>
              <a:rPr sz="1000" spc="-30" dirty="0">
                <a:latin typeface="Arial"/>
                <a:cs typeface="Arial"/>
              </a:rPr>
              <a:t> </a:t>
            </a:r>
            <a:r>
              <a:rPr sz="1000" spc="-5" dirty="0">
                <a:latin typeface="Arial"/>
                <a:cs typeface="Arial"/>
              </a:rPr>
              <a:t>que</a:t>
            </a:r>
            <a:r>
              <a:rPr sz="1000" spc="-25" dirty="0">
                <a:latin typeface="Arial"/>
                <a:cs typeface="Arial"/>
              </a:rPr>
              <a:t> </a:t>
            </a:r>
            <a:r>
              <a:rPr sz="1000" spc="-5" dirty="0">
                <a:latin typeface="Arial"/>
                <a:cs typeface="Arial"/>
              </a:rPr>
              <a:t>el</a:t>
            </a:r>
            <a:r>
              <a:rPr sz="1000" spc="-30" dirty="0">
                <a:latin typeface="Arial"/>
                <a:cs typeface="Arial"/>
              </a:rPr>
              <a:t> </a:t>
            </a:r>
            <a:r>
              <a:rPr sz="1000" spc="-5" dirty="0">
                <a:latin typeface="Arial"/>
                <a:cs typeface="Arial"/>
              </a:rPr>
              <a:t>punto</a:t>
            </a:r>
            <a:r>
              <a:rPr sz="1000" spc="-20" dirty="0">
                <a:latin typeface="Arial"/>
                <a:cs typeface="Arial"/>
              </a:rPr>
              <a:t> </a:t>
            </a:r>
            <a:r>
              <a:rPr sz="1000" spc="-5" dirty="0">
                <a:latin typeface="Arial"/>
                <a:cs typeface="Arial"/>
              </a:rPr>
              <a:t>neutro  </a:t>
            </a:r>
            <a:r>
              <a:rPr sz="1000" dirty="0">
                <a:latin typeface="Arial"/>
                <a:cs typeface="Arial"/>
              </a:rPr>
              <a:t>está conectado a tierra a través de una impedancia Z de elevado valor y en el que los electrodos de tierra</a:t>
            </a:r>
            <a:r>
              <a:rPr sz="1000" spc="-195" dirty="0">
                <a:latin typeface="Arial"/>
                <a:cs typeface="Arial"/>
              </a:rPr>
              <a:t> </a:t>
            </a:r>
            <a:r>
              <a:rPr sz="1000" dirty="0">
                <a:latin typeface="Arial"/>
                <a:cs typeface="Arial"/>
              </a:rPr>
              <a:t>de  la alimentación (R</a:t>
            </a:r>
            <a:r>
              <a:rPr sz="1200" baseline="-10416" dirty="0">
                <a:latin typeface="Arial"/>
                <a:cs typeface="Arial"/>
              </a:rPr>
              <a:t>b</a:t>
            </a:r>
            <a:r>
              <a:rPr sz="1000" dirty="0">
                <a:latin typeface="Arial"/>
                <a:cs typeface="Arial"/>
              </a:rPr>
              <a:t>) y de las masas eléctricas de la instalación (R</a:t>
            </a:r>
            <a:r>
              <a:rPr sz="1200" baseline="-10416" dirty="0">
                <a:latin typeface="Arial"/>
                <a:cs typeface="Arial"/>
              </a:rPr>
              <a:t>a</a:t>
            </a:r>
            <a:r>
              <a:rPr sz="1000" dirty="0">
                <a:latin typeface="Arial"/>
                <a:cs typeface="Arial"/>
              </a:rPr>
              <a:t>) están</a:t>
            </a:r>
            <a:r>
              <a:rPr sz="1000" spc="-75" dirty="0">
                <a:latin typeface="Arial"/>
                <a:cs typeface="Arial"/>
              </a:rPr>
              <a:t> </a:t>
            </a:r>
            <a:r>
              <a:rPr sz="1000" dirty="0">
                <a:latin typeface="Arial"/>
                <a:cs typeface="Arial"/>
              </a:rPr>
              <a:t>separados.</a:t>
            </a:r>
            <a:endParaRPr sz="1000">
              <a:latin typeface="Arial"/>
              <a:cs typeface="Arial"/>
            </a:endParaRPr>
          </a:p>
          <a:p>
            <a:pPr marR="1283335" algn="r">
              <a:lnSpc>
                <a:spcPct val="100000"/>
              </a:lnSpc>
              <a:spcBef>
                <a:spcPts val="465"/>
              </a:spcBef>
            </a:pPr>
            <a:r>
              <a:rPr sz="700" spc="-5" dirty="0">
                <a:latin typeface="Arial"/>
                <a:cs typeface="Arial"/>
              </a:rPr>
              <a:t>L1</a:t>
            </a:r>
            <a:endParaRPr sz="700">
              <a:latin typeface="Arial"/>
              <a:cs typeface="Arial"/>
            </a:endParaRPr>
          </a:p>
          <a:p>
            <a:pPr marL="4958715" marR="1263650" algn="just">
              <a:lnSpc>
                <a:spcPct val="180700"/>
              </a:lnSpc>
              <a:spcBef>
                <a:spcPts val="10"/>
              </a:spcBef>
            </a:pPr>
            <a:r>
              <a:rPr sz="700" spc="-5" dirty="0">
                <a:latin typeface="Arial"/>
                <a:cs typeface="Arial"/>
              </a:rPr>
              <a:t>L2  L3  PE</a:t>
            </a:r>
            <a:endParaRPr sz="700">
              <a:latin typeface="Arial"/>
              <a:cs typeface="Arial"/>
            </a:endParaRPr>
          </a:p>
          <a:p>
            <a:pPr marR="552450" algn="ctr">
              <a:lnSpc>
                <a:spcPct val="100000"/>
              </a:lnSpc>
              <a:spcBef>
                <a:spcPts val="140"/>
              </a:spcBef>
            </a:pPr>
            <a:r>
              <a:rPr sz="750" spc="-10" dirty="0">
                <a:latin typeface="Times New Roman"/>
                <a:cs typeface="Times New Roman"/>
              </a:rPr>
              <a:t>Id</a:t>
            </a:r>
            <a:endParaRPr sz="750">
              <a:latin typeface="Times New Roman"/>
              <a:cs typeface="Times New Roman"/>
            </a:endParaRPr>
          </a:p>
        </p:txBody>
      </p:sp>
      <p:sp>
        <p:nvSpPr>
          <p:cNvPr id="1749" name="object 1749"/>
          <p:cNvSpPr/>
          <p:nvPr/>
        </p:nvSpPr>
        <p:spPr>
          <a:xfrm>
            <a:off x="6129020" y="5727150"/>
            <a:ext cx="17145" cy="11430"/>
          </a:xfrm>
          <a:custGeom>
            <a:avLst/>
            <a:gdLst/>
            <a:ahLst/>
            <a:cxnLst/>
            <a:rect l="l" t="t" r="r" b="b"/>
            <a:pathLst>
              <a:path w="17145" h="11429">
                <a:moveTo>
                  <a:pt x="12192" y="11430"/>
                </a:moveTo>
                <a:lnTo>
                  <a:pt x="16763" y="0"/>
                </a:lnTo>
                <a:lnTo>
                  <a:pt x="0" y="0"/>
                </a:lnTo>
                <a:lnTo>
                  <a:pt x="12192" y="11430"/>
                </a:lnTo>
              </a:path>
            </a:pathLst>
          </a:custGeom>
          <a:ln w="3175">
            <a:solidFill>
              <a:srgbClr val="000000"/>
            </a:solidFill>
          </a:ln>
        </p:spPr>
        <p:txBody>
          <a:bodyPr wrap="square" lIns="0" tIns="0" rIns="0" bIns="0" rtlCol="0"/>
          <a:lstStyle/>
          <a:p>
            <a:endParaRPr/>
          </a:p>
        </p:txBody>
      </p:sp>
      <p:sp>
        <p:nvSpPr>
          <p:cNvPr id="1750" name="object 1750"/>
          <p:cNvSpPr txBox="1"/>
          <p:nvPr/>
        </p:nvSpPr>
        <p:spPr>
          <a:xfrm>
            <a:off x="2692653" y="7541831"/>
            <a:ext cx="508634" cy="349250"/>
          </a:xfrm>
          <a:prstGeom prst="rect">
            <a:avLst/>
          </a:prstGeom>
        </p:spPr>
        <p:txBody>
          <a:bodyPr vert="horz" wrap="square" lIns="0" tIns="12065" rIns="0" bIns="0" rtlCol="0">
            <a:spAutoFit/>
          </a:bodyPr>
          <a:lstStyle/>
          <a:p>
            <a:pPr marL="15240" marR="5080" indent="-3175">
              <a:lnSpc>
                <a:spcPct val="101099"/>
              </a:lnSpc>
              <a:spcBef>
                <a:spcPts val="95"/>
              </a:spcBef>
            </a:pPr>
            <a:r>
              <a:rPr sz="700" dirty="0">
                <a:latin typeface="Arial"/>
                <a:cs typeface="Arial"/>
              </a:rPr>
              <a:t>PUESTA A  TIERRA</a:t>
            </a:r>
            <a:r>
              <a:rPr sz="700" spc="-75" dirty="0">
                <a:latin typeface="Arial"/>
                <a:cs typeface="Arial"/>
              </a:rPr>
              <a:t> </a:t>
            </a:r>
            <a:r>
              <a:rPr sz="700" spc="5" dirty="0">
                <a:latin typeface="Arial"/>
                <a:cs typeface="Arial"/>
              </a:rPr>
              <a:t>DE  </a:t>
            </a:r>
            <a:r>
              <a:rPr sz="700" dirty="0">
                <a:latin typeface="Arial"/>
                <a:cs typeface="Arial"/>
              </a:rPr>
              <a:t>SERVICIO</a:t>
            </a:r>
            <a:endParaRPr sz="700">
              <a:latin typeface="Arial"/>
              <a:cs typeface="Arial"/>
            </a:endParaRPr>
          </a:p>
        </p:txBody>
      </p:sp>
      <p:sp>
        <p:nvSpPr>
          <p:cNvPr id="1751" name="object 1751"/>
          <p:cNvSpPr txBox="1"/>
          <p:nvPr/>
        </p:nvSpPr>
        <p:spPr>
          <a:xfrm>
            <a:off x="3269482" y="7624122"/>
            <a:ext cx="140335" cy="133350"/>
          </a:xfrm>
          <a:prstGeom prst="rect">
            <a:avLst/>
          </a:prstGeom>
        </p:spPr>
        <p:txBody>
          <a:bodyPr vert="horz" wrap="square" lIns="0" tIns="13335" rIns="0" bIns="0" rtlCol="0">
            <a:spAutoFit/>
          </a:bodyPr>
          <a:lstStyle/>
          <a:p>
            <a:pPr marL="12700">
              <a:lnSpc>
                <a:spcPct val="100000"/>
              </a:lnSpc>
              <a:spcBef>
                <a:spcPts val="105"/>
              </a:spcBef>
            </a:pPr>
            <a:r>
              <a:rPr sz="700" spc="-5" dirty="0">
                <a:latin typeface="Arial"/>
                <a:cs typeface="Arial"/>
              </a:rPr>
              <a:t>Rb</a:t>
            </a:r>
            <a:endParaRPr sz="700">
              <a:latin typeface="Arial"/>
              <a:cs typeface="Arial"/>
            </a:endParaRPr>
          </a:p>
        </p:txBody>
      </p:sp>
      <p:sp>
        <p:nvSpPr>
          <p:cNvPr id="1752" name="object 1752"/>
          <p:cNvSpPr txBox="1"/>
          <p:nvPr/>
        </p:nvSpPr>
        <p:spPr>
          <a:xfrm>
            <a:off x="3412743" y="7757469"/>
            <a:ext cx="143510" cy="133350"/>
          </a:xfrm>
          <a:prstGeom prst="rect">
            <a:avLst/>
          </a:prstGeom>
        </p:spPr>
        <p:txBody>
          <a:bodyPr vert="horz" wrap="square" lIns="0" tIns="13335" rIns="0" bIns="0" rtlCol="0">
            <a:spAutoFit/>
          </a:bodyPr>
          <a:lstStyle/>
          <a:p>
            <a:pPr marL="12700">
              <a:lnSpc>
                <a:spcPct val="100000"/>
              </a:lnSpc>
              <a:spcBef>
                <a:spcPts val="105"/>
              </a:spcBef>
            </a:pPr>
            <a:r>
              <a:rPr sz="700" u="sng" dirty="0">
                <a:uFill>
                  <a:solidFill>
                    <a:srgbClr val="000000"/>
                  </a:solidFill>
                </a:uFill>
                <a:latin typeface="Arial"/>
                <a:cs typeface="Arial"/>
              </a:rPr>
              <a:t> </a:t>
            </a:r>
            <a:r>
              <a:rPr sz="700" u="sng" spc="-45" dirty="0">
                <a:uFill>
                  <a:solidFill>
                    <a:srgbClr val="000000"/>
                  </a:solidFill>
                </a:uFill>
                <a:latin typeface="Arial"/>
                <a:cs typeface="Arial"/>
              </a:rPr>
              <a:t> </a:t>
            </a:r>
            <a:endParaRPr sz="700">
              <a:latin typeface="Arial"/>
              <a:cs typeface="Arial"/>
            </a:endParaRPr>
          </a:p>
        </p:txBody>
      </p:sp>
      <p:sp>
        <p:nvSpPr>
          <p:cNvPr id="1753" name="object 1753"/>
          <p:cNvSpPr txBox="1"/>
          <p:nvPr/>
        </p:nvSpPr>
        <p:spPr>
          <a:xfrm>
            <a:off x="3274816" y="6591617"/>
            <a:ext cx="80645" cy="133350"/>
          </a:xfrm>
          <a:prstGeom prst="rect">
            <a:avLst/>
          </a:prstGeom>
        </p:spPr>
        <p:txBody>
          <a:bodyPr vert="horz" wrap="square" lIns="0" tIns="13335" rIns="0" bIns="0" rtlCol="0">
            <a:spAutoFit/>
          </a:bodyPr>
          <a:lstStyle/>
          <a:p>
            <a:pPr marL="12700">
              <a:lnSpc>
                <a:spcPct val="100000"/>
              </a:lnSpc>
              <a:spcBef>
                <a:spcPts val="105"/>
              </a:spcBef>
            </a:pPr>
            <a:r>
              <a:rPr sz="700" dirty="0">
                <a:latin typeface="Arial"/>
                <a:cs typeface="Arial"/>
              </a:rPr>
              <a:t>Z</a:t>
            </a:r>
            <a:endParaRPr sz="700">
              <a:latin typeface="Arial"/>
              <a:cs typeface="Arial"/>
            </a:endParaRPr>
          </a:p>
        </p:txBody>
      </p:sp>
      <p:sp>
        <p:nvSpPr>
          <p:cNvPr id="1754" name="object 1754"/>
          <p:cNvSpPr/>
          <p:nvPr/>
        </p:nvSpPr>
        <p:spPr>
          <a:xfrm>
            <a:off x="3484880" y="6112723"/>
            <a:ext cx="0" cy="441325"/>
          </a:xfrm>
          <a:custGeom>
            <a:avLst/>
            <a:gdLst/>
            <a:ahLst/>
            <a:cxnLst/>
            <a:rect l="l" t="t" r="r" b="b"/>
            <a:pathLst>
              <a:path h="441325">
                <a:moveTo>
                  <a:pt x="0" y="0"/>
                </a:moveTo>
                <a:lnTo>
                  <a:pt x="0" y="441198"/>
                </a:lnTo>
              </a:path>
            </a:pathLst>
          </a:custGeom>
          <a:ln w="3175">
            <a:solidFill>
              <a:srgbClr val="000000"/>
            </a:solidFill>
          </a:ln>
        </p:spPr>
        <p:txBody>
          <a:bodyPr wrap="square" lIns="0" tIns="0" rIns="0" bIns="0" rtlCol="0"/>
          <a:lstStyle/>
          <a:p>
            <a:endParaRPr/>
          </a:p>
        </p:txBody>
      </p:sp>
      <p:sp>
        <p:nvSpPr>
          <p:cNvPr id="1755" name="object 1755"/>
          <p:cNvSpPr/>
          <p:nvPr/>
        </p:nvSpPr>
        <p:spPr>
          <a:xfrm>
            <a:off x="3442969" y="6553920"/>
            <a:ext cx="0" cy="208279"/>
          </a:xfrm>
          <a:custGeom>
            <a:avLst/>
            <a:gdLst/>
            <a:ahLst/>
            <a:cxnLst/>
            <a:rect l="l" t="t" r="r" b="b"/>
            <a:pathLst>
              <a:path h="208279">
                <a:moveTo>
                  <a:pt x="0" y="208025"/>
                </a:moveTo>
                <a:lnTo>
                  <a:pt x="0" y="0"/>
                </a:lnTo>
              </a:path>
            </a:pathLst>
          </a:custGeom>
          <a:ln w="3175">
            <a:solidFill>
              <a:srgbClr val="000000"/>
            </a:solidFill>
          </a:ln>
        </p:spPr>
        <p:txBody>
          <a:bodyPr wrap="square" lIns="0" tIns="0" rIns="0" bIns="0" rtlCol="0"/>
          <a:lstStyle/>
          <a:p>
            <a:endParaRPr/>
          </a:p>
        </p:txBody>
      </p:sp>
      <p:sp>
        <p:nvSpPr>
          <p:cNvPr id="1756" name="object 1756"/>
          <p:cNvSpPr/>
          <p:nvPr/>
        </p:nvSpPr>
        <p:spPr>
          <a:xfrm>
            <a:off x="3526027" y="6553920"/>
            <a:ext cx="0" cy="208279"/>
          </a:xfrm>
          <a:custGeom>
            <a:avLst/>
            <a:gdLst/>
            <a:ahLst/>
            <a:cxnLst/>
            <a:rect l="l" t="t" r="r" b="b"/>
            <a:pathLst>
              <a:path h="208279">
                <a:moveTo>
                  <a:pt x="0" y="0"/>
                </a:moveTo>
                <a:lnTo>
                  <a:pt x="0" y="208025"/>
                </a:lnTo>
              </a:path>
            </a:pathLst>
          </a:custGeom>
          <a:ln w="3175">
            <a:solidFill>
              <a:srgbClr val="000000"/>
            </a:solidFill>
          </a:ln>
        </p:spPr>
        <p:txBody>
          <a:bodyPr wrap="square" lIns="0" tIns="0" rIns="0" bIns="0" rtlCol="0"/>
          <a:lstStyle/>
          <a:p>
            <a:endParaRPr/>
          </a:p>
        </p:txBody>
      </p:sp>
      <p:sp>
        <p:nvSpPr>
          <p:cNvPr id="1757" name="object 1757"/>
          <p:cNvSpPr/>
          <p:nvPr/>
        </p:nvSpPr>
        <p:spPr>
          <a:xfrm>
            <a:off x="3442969" y="6553920"/>
            <a:ext cx="83185" cy="0"/>
          </a:xfrm>
          <a:custGeom>
            <a:avLst/>
            <a:gdLst/>
            <a:ahLst/>
            <a:cxnLst/>
            <a:rect l="l" t="t" r="r" b="b"/>
            <a:pathLst>
              <a:path w="83185">
                <a:moveTo>
                  <a:pt x="0" y="0"/>
                </a:moveTo>
                <a:lnTo>
                  <a:pt x="83058" y="0"/>
                </a:lnTo>
              </a:path>
            </a:pathLst>
          </a:custGeom>
          <a:ln w="3175">
            <a:solidFill>
              <a:srgbClr val="000000"/>
            </a:solidFill>
          </a:ln>
        </p:spPr>
        <p:txBody>
          <a:bodyPr wrap="square" lIns="0" tIns="0" rIns="0" bIns="0" rtlCol="0"/>
          <a:lstStyle/>
          <a:p>
            <a:endParaRPr/>
          </a:p>
        </p:txBody>
      </p:sp>
      <p:sp>
        <p:nvSpPr>
          <p:cNvPr id="1758" name="object 1758"/>
          <p:cNvSpPr/>
          <p:nvPr/>
        </p:nvSpPr>
        <p:spPr>
          <a:xfrm>
            <a:off x="3442969" y="6761946"/>
            <a:ext cx="83185" cy="0"/>
          </a:xfrm>
          <a:custGeom>
            <a:avLst/>
            <a:gdLst/>
            <a:ahLst/>
            <a:cxnLst/>
            <a:rect l="l" t="t" r="r" b="b"/>
            <a:pathLst>
              <a:path w="83185">
                <a:moveTo>
                  <a:pt x="83058" y="0"/>
                </a:moveTo>
                <a:lnTo>
                  <a:pt x="0" y="0"/>
                </a:lnTo>
              </a:path>
            </a:pathLst>
          </a:custGeom>
          <a:ln w="3175">
            <a:solidFill>
              <a:srgbClr val="000000"/>
            </a:solidFill>
          </a:ln>
        </p:spPr>
        <p:txBody>
          <a:bodyPr wrap="square" lIns="0" tIns="0" rIns="0" bIns="0" rtlCol="0"/>
          <a:lstStyle/>
          <a:p>
            <a:endParaRPr/>
          </a:p>
        </p:txBody>
      </p:sp>
      <p:sp>
        <p:nvSpPr>
          <p:cNvPr id="1759" name="object 1759"/>
          <p:cNvSpPr/>
          <p:nvPr/>
        </p:nvSpPr>
        <p:spPr>
          <a:xfrm>
            <a:off x="3484880" y="6761946"/>
            <a:ext cx="0" cy="810895"/>
          </a:xfrm>
          <a:custGeom>
            <a:avLst/>
            <a:gdLst/>
            <a:ahLst/>
            <a:cxnLst/>
            <a:rect l="l" t="t" r="r" b="b"/>
            <a:pathLst>
              <a:path h="810895">
                <a:moveTo>
                  <a:pt x="0" y="0"/>
                </a:moveTo>
                <a:lnTo>
                  <a:pt x="0" y="810767"/>
                </a:lnTo>
              </a:path>
            </a:pathLst>
          </a:custGeom>
          <a:ln w="3175">
            <a:solidFill>
              <a:srgbClr val="000000"/>
            </a:solidFill>
          </a:ln>
        </p:spPr>
        <p:txBody>
          <a:bodyPr wrap="square" lIns="0" tIns="0" rIns="0" bIns="0" rtlCol="0"/>
          <a:lstStyle/>
          <a:p>
            <a:endParaRPr/>
          </a:p>
        </p:txBody>
      </p:sp>
      <p:sp>
        <p:nvSpPr>
          <p:cNvPr id="1760" name="object 1760"/>
          <p:cNvSpPr/>
          <p:nvPr/>
        </p:nvSpPr>
        <p:spPr>
          <a:xfrm>
            <a:off x="3484880" y="6761946"/>
            <a:ext cx="0" cy="617220"/>
          </a:xfrm>
          <a:custGeom>
            <a:avLst/>
            <a:gdLst/>
            <a:ahLst/>
            <a:cxnLst/>
            <a:rect l="l" t="t" r="r" b="b"/>
            <a:pathLst>
              <a:path h="617220">
                <a:moveTo>
                  <a:pt x="0" y="0"/>
                </a:moveTo>
                <a:lnTo>
                  <a:pt x="0" y="617220"/>
                </a:lnTo>
              </a:path>
            </a:pathLst>
          </a:custGeom>
          <a:ln w="3175">
            <a:solidFill>
              <a:srgbClr val="000000"/>
            </a:solidFill>
          </a:ln>
        </p:spPr>
        <p:txBody>
          <a:bodyPr wrap="square" lIns="0" tIns="0" rIns="0" bIns="0" rtlCol="0"/>
          <a:lstStyle/>
          <a:p>
            <a:endParaRPr/>
          </a:p>
        </p:txBody>
      </p:sp>
      <p:sp>
        <p:nvSpPr>
          <p:cNvPr id="1761" name="object 1761"/>
          <p:cNvSpPr/>
          <p:nvPr/>
        </p:nvSpPr>
        <p:spPr>
          <a:xfrm>
            <a:off x="3442969" y="7572715"/>
            <a:ext cx="0" cy="208279"/>
          </a:xfrm>
          <a:custGeom>
            <a:avLst/>
            <a:gdLst/>
            <a:ahLst/>
            <a:cxnLst/>
            <a:rect l="l" t="t" r="r" b="b"/>
            <a:pathLst>
              <a:path h="208279">
                <a:moveTo>
                  <a:pt x="0" y="208025"/>
                </a:moveTo>
                <a:lnTo>
                  <a:pt x="0" y="0"/>
                </a:lnTo>
              </a:path>
            </a:pathLst>
          </a:custGeom>
          <a:ln w="3175">
            <a:solidFill>
              <a:srgbClr val="000000"/>
            </a:solidFill>
          </a:ln>
        </p:spPr>
        <p:txBody>
          <a:bodyPr wrap="square" lIns="0" tIns="0" rIns="0" bIns="0" rtlCol="0"/>
          <a:lstStyle/>
          <a:p>
            <a:endParaRPr/>
          </a:p>
        </p:txBody>
      </p:sp>
      <p:sp>
        <p:nvSpPr>
          <p:cNvPr id="1762" name="object 1762"/>
          <p:cNvSpPr/>
          <p:nvPr/>
        </p:nvSpPr>
        <p:spPr>
          <a:xfrm>
            <a:off x="3526027" y="7572715"/>
            <a:ext cx="0" cy="208279"/>
          </a:xfrm>
          <a:custGeom>
            <a:avLst/>
            <a:gdLst/>
            <a:ahLst/>
            <a:cxnLst/>
            <a:rect l="l" t="t" r="r" b="b"/>
            <a:pathLst>
              <a:path h="208279">
                <a:moveTo>
                  <a:pt x="0" y="0"/>
                </a:moveTo>
                <a:lnTo>
                  <a:pt x="0" y="208025"/>
                </a:lnTo>
              </a:path>
            </a:pathLst>
          </a:custGeom>
          <a:ln w="3175">
            <a:solidFill>
              <a:srgbClr val="000000"/>
            </a:solidFill>
          </a:ln>
        </p:spPr>
        <p:txBody>
          <a:bodyPr wrap="square" lIns="0" tIns="0" rIns="0" bIns="0" rtlCol="0"/>
          <a:lstStyle/>
          <a:p>
            <a:endParaRPr/>
          </a:p>
        </p:txBody>
      </p:sp>
      <p:sp>
        <p:nvSpPr>
          <p:cNvPr id="1763" name="object 1763"/>
          <p:cNvSpPr/>
          <p:nvPr/>
        </p:nvSpPr>
        <p:spPr>
          <a:xfrm>
            <a:off x="3406393" y="7863799"/>
            <a:ext cx="156210" cy="0"/>
          </a:xfrm>
          <a:custGeom>
            <a:avLst/>
            <a:gdLst/>
            <a:ahLst/>
            <a:cxnLst/>
            <a:rect l="l" t="t" r="r" b="b"/>
            <a:pathLst>
              <a:path w="156210">
                <a:moveTo>
                  <a:pt x="156210" y="0"/>
                </a:moveTo>
                <a:lnTo>
                  <a:pt x="0" y="0"/>
                </a:lnTo>
              </a:path>
            </a:pathLst>
          </a:custGeom>
          <a:ln w="3175">
            <a:solidFill>
              <a:srgbClr val="000000"/>
            </a:solidFill>
          </a:ln>
        </p:spPr>
        <p:txBody>
          <a:bodyPr wrap="square" lIns="0" tIns="0" rIns="0" bIns="0" rtlCol="0"/>
          <a:lstStyle/>
          <a:p>
            <a:endParaRPr/>
          </a:p>
        </p:txBody>
      </p:sp>
      <p:sp>
        <p:nvSpPr>
          <p:cNvPr id="1764" name="object 1764"/>
          <p:cNvSpPr/>
          <p:nvPr/>
        </p:nvSpPr>
        <p:spPr>
          <a:xfrm>
            <a:off x="3484880" y="7780741"/>
            <a:ext cx="0" cy="83185"/>
          </a:xfrm>
          <a:custGeom>
            <a:avLst/>
            <a:gdLst/>
            <a:ahLst/>
            <a:cxnLst/>
            <a:rect l="l" t="t" r="r" b="b"/>
            <a:pathLst>
              <a:path h="83184">
                <a:moveTo>
                  <a:pt x="0" y="0"/>
                </a:moveTo>
                <a:lnTo>
                  <a:pt x="0" y="83058"/>
                </a:lnTo>
              </a:path>
            </a:pathLst>
          </a:custGeom>
          <a:ln w="3175">
            <a:solidFill>
              <a:srgbClr val="000000"/>
            </a:solidFill>
          </a:ln>
        </p:spPr>
        <p:txBody>
          <a:bodyPr wrap="square" lIns="0" tIns="0" rIns="0" bIns="0" rtlCol="0"/>
          <a:lstStyle/>
          <a:p>
            <a:endParaRPr/>
          </a:p>
        </p:txBody>
      </p:sp>
      <p:sp>
        <p:nvSpPr>
          <p:cNvPr id="1765" name="object 1765"/>
          <p:cNvSpPr/>
          <p:nvPr/>
        </p:nvSpPr>
        <p:spPr>
          <a:xfrm>
            <a:off x="3464306" y="7921711"/>
            <a:ext cx="40640" cy="0"/>
          </a:xfrm>
          <a:custGeom>
            <a:avLst/>
            <a:gdLst/>
            <a:ahLst/>
            <a:cxnLst/>
            <a:rect l="l" t="t" r="r" b="b"/>
            <a:pathLst>
              <a:path w="40639">
                <a:moveTo>
                  <a:pt x="40386" y="0"/>
                </a:moveTo>
                <a:lnTo>
                  <a:pt x="0" y="0"/>
                </a:lnTo>
              </a:path>
            </a:pathLst>
          </a:custGeom>
          <a:ln w="3175">
            <a:solidFill>
              <a:srgbClr val="000000"/>
            </a:solidFill>
          </a:ln>
        </p:spPr>
        <p:txBody>
          <a:bodyPr wrap="square" lIns="0" tIns="0" rIns="0" bIns="0" rtlCol="0"/>
          <a:lstStyle/>
          <a:p>
            <a:endParaRPr/>
          </a:p>
        </p:txBody>
      </p:sp>
      <p:sp>
        <p:nvSpPr>
          <p:cNvPr id="1766" name="object 1766"/>
          <p:cNvSpPr/>
          <p:nvPr/>
        </p:nvSpPr>
        <p:spPr>
          <a:xfrm>
            <a:off x="3483356" y="7941523"/>
            <a:ext cx="2540" cy="0"/>
          </a:xfrm>
          <a:custGeom>
            <a:avLst/>
            <a:gdLst/>
            <a:ahLst/>
            <a:cxnLst/>
            <a:rect l="l" t="t" r="r" b="b"/>
            <a:pathLst>
              <a:path w="2539">
                <a:moveTo>
                  <a:pt x="2286" y="0"/>
                </a:moveTo>
                <a:lnTo>
                  <a:pt x="0" y="0"/>
                </a:lnTo>
              </a:path>
            </a:pathLst>
          </a:custGeom>
          <a:ln w="3175">
            <a:solidFill>
              <a:srgbClr val="000000"/>
            </a:solidFill>
          </a:ln>
        </p:spPr>
        <p:txBody>
          <a:bodyPr wrap="square" lIns="0" tIns="0" rIns="0" bIns="0" rtlCol="0"/>
          <a:lstStyle/>
          <a:p>
            <a:endParaRPr/>
          </a:p>
        </p:txBody>
      </p:sp>
      <p:sp>
        <p:nvSpPr>
          <p:cNvPr id="1767" name="object 1767"/>
          <p:cNvSpPr/>
          <p:nvPr/>
        </p:nvSpPr>
        <p:spPr>
          <a:xfrm>
            <a:off x="3442969" y="7780741"/>
            <a:ext cx="83185" cy="0"/>
          </a:xfrm>
          <a:custGeom>
            <a:avLst/>
            <a:gdLst/>
            <a:ahLst/>
            <a:cxnLst/>
            <a:rect l="l" t="t" r="r" b="b"/>
            <a:pathLst>
              <a:path w="83185">
                <a:moveTo>
                  <a:pt x="83058" y="0"/>
                </a:moveTo>
                <a:lnTo>
                  <a:pt x="0" y="0"/>
                </a:lnTo>
              </a:path>
            </a:pathLst>
          </a:custGeom>
          <a:ln w="3175">
            <a:solidFill>
              <a:srgbClr val="000000"/>
            </a:solidFill>
          </a:ln>
        </p:spPr>
        <p:txBody>
          <a:bodyPr wrap="square" lIns="0" tIns="0" rIns="0" bIns="0" rtlCol="0"/>
          <a:lstStyle/>
          <a:p>
            <a:endParaRPr/>
          </a:p>
        </p:txBody>
      </p:sp>
      <p:sp>
        <p:nvSpPr>
          <p:cNvPr id="1768" name="object 1768"/>
          <p:cNvSpPr/>
          <p:nvPr/>
        </p:nvSpPr>
        <p:spPr>
          <a:xfrm>
            <a:off x="3444493" y="7902661"/>
            <a:ext cx="80010" cy="0"/>
          </a:xfrm>
          <a:custGeom>
            <a:avLst/>
            <a:gdLst/>
            <a:ahLst/>
            <a:cxnLst/>
            <a:rect l="l" t="t" r="r" b="b"/>
            <a:pathLst>
              <a:path w="80010">
                <a:moveTo>
                  <a:pt x="80010" y="0"/>
                </a:moveTo>
                <a:lnTo>
                  <a:pt x="0" y="0"/>
                </a:lnTo>
              </a:path>
            </a:pathLst>
          </a:custGeom>
          <a:ln w="3175">
            <a:solidFill>
              <a:srgbClr val="000000"/>
            </a:solidFill>
          </a:ln>
        </p:spPr>
        <p:txBody>
          <a:bodyPr wrap="square" lIns="0" tIns="0" rIns="0" bIns="0" rtlCol="0"/>
          <a:lstStyle/>
          <a:p>
            <a:endParaRPr/>
          </a:p>
        </p:txBody>
      </p:sp>
      <p:sp>
        <p:nvSpPr>
          <p:cNvPr id="1769" name="object 1769"/>
          <p:cNvSpPr/>
          <p:nvPr/>
        </p:nvSpPr>
        <p:spPr>
          <a:xfrm>
            <a:off x="3442969" y="7572715"/>
            <a:ext cx="83185" cy="0"/>
          </a:xfrm>
          <a:custGeom>
            <a:avLst/>
            <a:gdLst/>
            <a:ahLst/>
            <a:cxnLst/>
            <a:rect l="l" t="t" r="r" b="b"/>
            <a:pathLst>
              <a:path w="83185">
                <a:moveTo>
                  <a:pt x="0" y="0"/>
                </a:moveTo>
                <a:lnTo>
                  <a:pt x="83058" y="0"/>
                </a:lnTo>
              </a:path>
            </a:pathLst>
          </a:custGeom>
          <a:ln w="3175">
            <a:solidFill>
              <a:srgbClr val="000000"/>
            </a:solidFill>
          </a:ln>
        </p:spPr>
        <p:txBody>
          <a:bodyPr wrap="square" lIns="0" tIns="0" rIns="0" bIns="0" rtlCol="0"/>
          <a:lstStyle/>
          <a:p>
            <a:endParaRPr/>
          </a:p>
        </p:txBody>
      </p:sp>
      <p:sp>
        <p:nvSpPr>
          <p:cNvPr id="1770" name="object 1770"/>
          <p:cNvSpPr/>
          <p:nvPr/>
        </p:nvSpPr>
        <p:spPr>
          <a:xfrm>
            <a:off x="3203702" y="7478989"/>
            <a:ext cx="8890" cy="8890"/>
          </a:xfrm>
          <a:custGeom>
            <a:avLst/>
            <a:gdLst/>
            <a:ahLst/>
            <a:cxnLst/>
            <a:rect l="l" t="t" r="r" b="b"/>
            <a:pathLst>
              <a:path w="8889" h="8890">
                <a:moveTo>
                  <a:pt x="0" y="8382"/>
                </a:moveTo>
                <a:lnTo>
                  <a:pt x="8381" y="0"/>
                </a:lnTo>
              </a:path>
            </a:pathLst>
          </a:custGeom>
          <a:ln w="3175">
            <a:solidFill>
              <a:srgbClr val="000000"/>
            </a:solidFill>
          </a:ln>
        </p:spPr>
        <p:txBody>
          <a:bodyPr wrap="square" lIns="0" tIns="0" rIns="0" bIns="0" rtlCol="0"/>
          <a:lstStyle/>
          <a:p>
            <a:endParaRPr/>
          </a:p>
        </p:txBody>
      </p:sp>
      <p:sp>
        <p:nvSpPr>
          <p:cNvPr id="1771" name="object 1771"/>
          <p:cNvSpPr/>
          <p:nvPr/>
        </p:nvSpPr>
        <p:spPr>
          <a:xfrm>
            <a:off x="3203702" y="7478989"/>
            <a:ext cx="37465" cy="37465"/>
          </a:xfrm>
          <a:custGeom>
            <a:avLst/>
            <a:gdLst/>
            <a:ahLst/>
            <a:cxnLst/>
            <a:rect l="l" t="t" r="r" b="b"/>
            <a:pathLst>
              <a:path w="37464" h="37465">
                <a:moveTo>
                  <a:pt x="0" y="37337"/>
                </a:moveTo>
                <a:lnTo>
                  <a:pt x="37337" y="0"/>
                </a:lnTo>
              </a:path>
            </a:pathLst>
          </a:custGeom>
          <a:ln w="3175">
            <a:solidFill>
              <a:srgbClr val="000000"/>
            </a:solidFill>
          </a:ln>
        </p:spPr>
        <p:txBody>
          <a:bodyPr wrap="square" lIns="0" tIns="0" rIns="0" bIns="0" rtlCol="0"/>
          <a:lstStyle/>
          <a:p>
            <a:endParaRPr/>
          </a:p>
        </p:txBody>
      </p:sp>
      <p:sp>
        <p:nvSpPr>
          <p:cNvPr id="1772" name="object 1772"/>
          <p:cNvSpPr/>
          <p:nvPr/>
        </p:nvSpPr>
        <p:spPr>
          <a:xfrm>
            <a:off x="3219703" y="7478989"/>
            <a:ext cx="50800" cy="49530"/>
          </a:xfrm>
          <a:custGeom>
            <a:avLst/>
            <a:gdLst/>
            <a:ahLst/>
            <a:cxnLst/>
            <a:rect l="l" t="t" r="r" b="b"/>
            <a:pathLst>
              <a:path w="50800" h="49529">
                <a:moveTo>
                  <a:pt x="0" y="49530"/>
                </a:moveTo>
                <a:lnTo>
                  <a:pt x="50292" y="0"/>
                </a:lnTo>
              </a:path>
            </a:pathLst>
          </a:custGeom>
          <a:ln w="3175">
            <a:solidFill>
              <a:srgbClr val="000000"/>
            </a:solidFill>
          </a:ln>
        </p:spPr>
        <p:txBody>
          <a:bodyPr wrap="square" lIns="0" tIns="0" rIns="0" bIns="0" rtlCol="0"/>
          <a:lstStyle/>
          <a:p>
            <a:endParaRPr/>
          </a:p>
        </p:txBody>
      </p:sp>
      <p:sp>
        <p:nvSpPr>
          <p:cNvPr id="1773" name="object 1773"/>
          <p:cNvSpPr/>
          <p:nvPr/>
        </p:nvSpPr>
        <p:spPr>
          <a:xfrm>
            <a:off x="3248659" y="7478989"/>
            <a:ext cx="50800" cy="49530"/>
          </a:xfrm>
          <a:custGeom>
            <a:avLst/>
            <a:gdLst/>
            <a:ahLst/>
            <a:cxnLst/>
            <a:rect l="l" t="t" r="r" b="b"/>
            <a:pathLst>
              <a:path w="50800" h="49529">
                <a:moveTo>
                  <a:pt x="0" y="49530"/>
                </a:moveTo>
                <a:lnTo>
                  <a:pt x="50292" y="0"/>
                </a:lnTo>
              </a:path>
            </a:pathLst>
          </a:custGeom>
          <a:ln w="3175">
            <a:solidFill>
              <a:srgbClr val="000000"/>
            </a:solidFill>
          </a:ln>
        </p:spPr>
        <p:txBody>
          <a:bodyPr wrap="square" lIns="0" tIns="0" rIns="0" bIns="0" rtlCol="0"/>
          <a:lstStyle/>
          <a:p>
            <a:endParaRPr/>
          </a:p>
        </p:txBody>
      </p:sp>
      <p:sp>
        <p:nvSpPr>
          <p:cNvPr id="1774" name="object 1774"/>
          <p:cNvSpPr/>
          <p:nvPr/>
        </p:nvSpPr>
        <p:spPr>
          <a:xfrm>
            <a:off x="3277615"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75" name="object 1775"/>
          <p:cNvSpPr/>
          <p:nvPr/>
        </p:nvSpPr>
        <p:spPr>
          <a:xfrm>
            <a:off x="3306571"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76" name="object 1776"/>
          <p:cNvSpPr/>
          <p:nvPr/>
        </p:nvSpPr>
        <p:spPr>
          <a:xfrm>
            <a:off x="3335527"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77" name="object 1777"/>
          <p:cNvSpPr/>
          <p:nvPr/>
        </p:nvSpPr>
        <p:spPr>
          <a:xfrm>
            <a:off x="3364484"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78" name="object 1778"/>
          <p:cNvSpPr/>
          <p:nvPr/>
        </p:nvSpPr>
        <p:spPr>
          <a:xfrm>
            <a:off x="3392677" y="7478989"/>
            <a:ext cx="50800" cy="49530"/>
          </a:xfrm>
          <a:custGeom>
            <a:avLst/>
            <a:gdLst/>
            <a:ahLst/>
            <a:cxnLst/>
            <a:rect l="l" t="t" r="r" b="b"/>
            <a:pathLst>
              <a:path w="50800" h="49529">
                <a:moveTo>
                  <a:pt x="0" y="49530"/>
                </a:moveTo>
                <a:lnTo>
                  <a:pt x="50291" y="0"/>
                </a:lnTo>
              </a:path>
            </a:pathLst>
          </a:custGeom>
          <a:ln w="3175">
            <a:solidFill>
              <a:srgbClr val="000000"/>
            </a:solidFill>
          </a:ln>
        </p:spPr>
        <p:txBody>
          <a:bodyPr wrap="square" lIns="0" tIns="0" rIns="0" bIns="0" rtlCol="0"/>
          <a:lstStyle/>
          <a:p>
            <a:endParaRPr/>
          </a:p>
        </p:txBody>
      </p:sp>
      <p:sp>
        <p:nvSpPr>
          <p:cNvPr id="1779" name="object 1779"/>
          <p:cNvSpPr/>
          <p:nvPr/>
        </p:nvSpPr>
        <p:spPr>
          <a:xfrm>
            <a:off x="3421634"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80" name="object 1780"/>
          <p:cNvSpPr/>
          <p:nvPr/>
        </p:nvSpPr>
        <p:spPr>
          <a:xfrm>
            <a:off x="3450590" y="7478989"/>
            <a:ext cx="49530" cy="49530"/>
          </a:xfrm>
          <a:custGeom>
            <a:avLst/>
            <a:gdLst/>
            <a:ahLst/>
            <a:cxnLst/>
            <a:rect l="l" t="t" r="r" b="b"/>
            <a:pathLst>
              <a:path w="49530" h="49529">
                <a:moveTo>
                  <a:pt x="0" y="49530"/>
                </a:moveTo>
                <a:lnTo>
                  <a:pt x="34289" y="16001"/>
                </a:lnTo>
                <a:lnTo>
                  <a:pt x="49529" y="0"/>
                </a:lnTo>
              </a:path>
            </a:pathLst>
          </a:custGeom>
          <a:ln w="3175">
            <a:solidFill>
              <a:srgbClr val="000000"/>
            </a:solidFill>
          </a:ln>
        </p:spPr>
        <p:txBody>
          <a:bodyPr wrap="square" lIns="0" tIns="0" rIns="0" bIns="0" rtlCol="0"/>
          <a:lstStyle/>
          <a:p>
            <a:endParaRPr/>
          </a:p>
        </p:txBody>
      </p:sp>
      <p:sp>
        <p:nvSpPr>
          <p:cNvPr id="1781" name="object 1781"/>
          <p:cNvSpPr/>
          <p:nvPr/>
        </p:nvSpPr>
        <p:spPr>
          <a:xfrm>
            <a:off x="3479546" y="7478989"/>
            <a:ext cx="49530" cy="49530"/>
          </a:xfrm>
          <a:custGeom>
            <a:avLst/>
            <a:gdLst/>
            <a:ahLst/>
            <a:cxnLst/>
            <a:rect l="l" t="t" r="r" b="b"/>
            <a:pathLst>
              <a:path w="49530" h="49529">
                <a:moveTo>
                  <a:pt x="0" y="49530"/>
                </a:moveTo>
                <a:lnTo>
                  <a:pt x="49529" y="0"/>
                </a:lnTo>
              </a:path>
            </a:pathLst>
          </a:custGeom>
          <a:ln w="3175">
            <a:solidFill>
              <a:srgbClr val="000000"/>
            </a:solidFill>
          </a:ln>
        </p:spPr>
        <p:txBody>
          <a:bodyPr wrap="square" lIns="0" tIns="0" rIns="0" bIns="0" rtlCol="0"/>
          <a:lstStyle/>
          <a:p>
            <a:endParaRPr/>
          </a:p>
        </p:txBody>
      </p:sp>
      <p:sp>
        <p:nvSpPr>
          <p:cNvPr id="1782" name="object 1782"/>
          <p:cNvSpPr/>
          <p:nvPr/>
        </p:nvSpPr>
        <p:spPr>
          <a:xfrm>
            <a:off x="3508502" y="7478989"/>
            <a:ext cx="49530" cy="49530"/>
          </a:xfrm>
          <a:custGeom>
            <a:avLst/>
            <a:gdLst/>
            <a:ahLst/>
            <a:cxnLst/>
            <a:rect l="l" t="t" r="r" b="b"/>
            <a:pathLst>
              <a:path w="49530" h="49529">
                <a:moveTo>
                  <a:pt x="0" y="49530"/>
                </a:moveTo>
                <a:lnTo>
                  <a:pt x="49529" y="0"/>
                </a:lnTo>
              </a:path>
            </a:pathLst>
          </a:custGeom>
          <a:ln w="3175">
            <a:solidFill>
              <a:srgbClr val="000000"/>
            </a:solidFill>
          </a:ln>
        </p:spPr>
        <p:txBody>
          <a:bodyPr wrap="square" lIns="0" tIns="0" rIns="0" bIns="0" rtlCol="0"/>
          <a:lstStyle/>
          <a:p>
            <a:endParaRPr/>
          </a:p>
        </p:txBody>
      </p:sp>
      <p:sp>
        <p:nvSpPr>
          <p:cNvPr id="1783" name="object 1783"/>
          <p:cNvSpPr/>
          <p:nvPr/>
        </p:nvSpPr>
        <p:spPr>
          <a:xfrm>
            <a:off x="3537458" y="7478989"/>
            <a:ext cx="49530" cy="49530"/>
          </a:xfrm>
          <a:custGeom>
            <a:avLst/>
            <a:gdLst/>
            <a:ahLst/>
            <a:cxnLst/>
            <a:rect l="l" t="t" r="r" b="b"/>
            <a:pathLst>
              <a:path w="49530" h="49529">
                <a:moveTo>
                  <a:pt x="0" y="49530"/>
                </a:moveTo>
                <a:lnTo>
                  <a:pt x="49529" y="0"/>
                </a:lnTo>
              </a:path>
            </a:pathLst>
          </a:custGeom>
          <a:ln w="3175">
            <a:solidFill>
              <a:srgbClr val="000000"/>
            </a:solidFill>
          </a:ln>
        </p:spPr>
        <p:txBody>
          <a:bodyPr wrap="square" lIns="0" tIns="0" rIns="0" bIns="0" rtlCol="0"/>
          <a:lstStyle/>
          <a:p>
            <a:endParaRPr/>
          </a:p>
        </p:txBody>
      </p:sp>
      <p:sp>
        <p:nvSpPr>
          <p:cNvPr id="1784" name="object 1784"/>
          <p:cNvSpPr/>
          <p:nvPr/>
        </p:nvSpPr>
        <p:spPr>
          <a:xfrm>
            <a:off x="3566414" y="7478989"/>
            <a:ext cx="49530" cy="49530"/>
          </a:xfrm>
          <a:custGeom>
            <a:avLst/>
            <a:gdLst/>
            <a:ahLst/>
            <a:cxnLst/>
            <a:rect l="l" t="t" r="r" b="b"/>
            <a:pathLst>
              <a:path w="49530" h="49529">
                <a:moveTo>
                  <a:pt x="0" y="49530"/>
                </a:moveTo>
                <a:lnTo>
                  <a:pt x="49529" y="0"/>
                </a:lnTo>
              </a:path>
            </a:pathLst>
          </a:custGeom>
          <a:ln w="3175">
            <a:solidFill>
              <a:srgbClr val="000000"/>
            </a:solidFill>
          </a:ln>
        </p:spPr>
        <p:txBody>
          <a:bodyPr wrap="square" lIns="0" tIns="0" rIns="0" bIns="0" rtlCol="0"/>
          <a:lstStyle/>
          <a:p>
            <a:endParaRPr/>
          </a:p>
        </p:txBody>
      </p:sp>
      <p:sp>
        <p:nvSpPr>
          <p:cNvPr id="1785" name="object 1785"/>
          <p:cNvSpPr/>
          <p:nvPr/>
        </p:nvSpPr>
        <p:spPr>
          <a:xfrm>
            <a:off x="3595369"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86" name="object 1786"/>
          <p:cNvSpPr/>
          <p:nvPr/>
        </p:nvSpPr>
        <p:spPr>
          <a:xfrm>
            <a:off x="3623564" y="7478989"/>
            <a:ext cx="50800" cy="49530"/>
          </a:xfrm>
          <a:custGeom>
            <a:avLst/>
            <a:gdLst/>
            <a:ahLst/>
            <a:cxnLst/>
            <a:rect l="l" t="t" r="r" b="b"/>
            <a:pathLst>
              <a:path w="50800" h="49529">
                <a:moveTo>
                  <a:pt x="0" y="49530"/>
                </a:moveTo>
                <a:lnTo>
                  <a:pt x="50291" y="0"/>
                </a:lnTo>
              </a:path>
            </a:pathLst>
          </a:custGeom>
          <a:ln w="3175">
            <a:solidFill>
              <a:srgbClr val="000000"/>
            </a:solidFill>
          </a:ln>
        </p:spPr>
        <p:txBody>
          <a:bodyPr wrap="square" lIns="0" tIns="0" rIns="0" bIns="0" rtlCol="0"/>
          <a:lstStyle/>
          <a:p>
            <a:endParaRPr/>
          </a:p>
        </p:txBody>
      </p:sp>
      <p:sp>
        <p:nvSpPr>
          <p:cNvPr id="1787" name="object 1787"/>
          <p:cNvSpPr/>
          <p:nvPr/>
        </p:nvSpPr>
        <p:spPr>
          <a:xfrm>
            <a:off x="3652519"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88" name="object 1788"/>
          <p:cNvSpPr/>
          <p:nvPr/>
        </p:nvSpPr>
        <p:spPr>
          <a:xfrm>
            <a:off x="3681475"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89" name="object 1789"/>
          <p:cNvSpPr/>
          <p:nvPr/>
        </p:nvSpPr>
        <p:spPr>
          <a:xfrm>
            <a:off x="3710431"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90" name="object 1790"/>
          <p:cNvSpPr/>
          <p:nvPr/>
        </p:nvSpPr>
        <p:spPr>
          <a:xfrm>
            <a:off x="3739387"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91" name="object 1791"/>
          <p:cNvSpPr/>
          <p:nvPr/>
        </p:nvSpPr>
        <p:spPr>
          <a:xfrm>
            <a:off x="3768343" y="7478989"/>
            <a:ext cx="49530" cy="49530"/>
          </a:xfrm>
          <a:custGeom>
            <a:avLst/>
            <a:gdLst/>
            <a:ahLst/>
            <a:cxnLst/>
            <a:rect l="l" t="t" r="r" b="b"/>
            <a:pathLst>
              <a:path w="49530" h="49529">
                <a:moveTo>
                  <a:pt x="0" y="49530"/>
                </a:moveTo>
                <a:lnTo>
                  <a:pt x="49530" y="0"/>
                </a:lnTo>
              </a:path>
            </a:pathLst>
          </a:custGeom>
          <a:ln w="3175">
            <a:solidFill>
              <a:srgbClr val="000000"/>
            </a:solidFill>
          </a:ln>
        </p:spPr>
        <p:txBody>
          <a:bodyPr wrap="square" lIns="0" tIns="0" rIns="0" bIns="0" rtlCol="0"/>
          <a:lstStyle/>
          <a:p>
            <a:endParaRPr/>
          </a:p>
        </p:txBody>
      </p:sp>
      <p:sp>
        <p:nvSpPr>
          <p:cNvPr id="1792" name="object 1792"/>
          <p:cNvSpPr/>
          <p:nvPr/>
        </p:nvSpPr>
        <p:spPr>
          <a:xfrm>
            <a:off x="3796537" y="7478989"/>
            <a:ext cx="50800" cy="49530"/>
          </a:xfrm>
          <a:custGeom>
            <a:avLst/>
            <a:gdLst/>
            <a:ahLst/>
            <a:cxnLst/>
            <a:rect l="l" t="t" r="r" b="b"/>
            <a:pathLst>
              <a:path w="50800" h="49529">
                <a:moveTo>
                  <a:pt x="0" y="49530"/>
                </a:moveTo>
                <a:lnTo>
                  <a:pt x="50292" y="0"/>
                </a:lnTo>
              </a:path>
            </a:pathLst>
          </a:custGeom>
          <a:ln w="3175">
            <a:solidFill>
              <a:srgbClr val="000000"/>
            </a:solidFill>
          </a:ln>
        </p:spPr>
        <p:txBody>
          <a:bodyPr wrap="square" lIns="0" tIns="0" rIns="0" bIns="0" rtlCol="0"/>
          <a:lstStyle/>
          <a:p>
            <a:endParaRPr/>
          </a:p>
        </p:txBody>
      </p:sp>
      <p:sp>
        <p:nvSpPr>
          <p:cNvPr id="1793" name="object 1793"/>
          <p:cNvSpPr/>
          <p:nvPr/>
        </p:nvSpPr>
        <p:spPr>
          <a:xfrm>
            <a:off x="3825493" y="7507182"/>
            <a:ext cx="21590" cy="21590"/>
          </a:xfrm>
          <a:custGeom>
            <a:avLst/>
            <a:gdLst/>
            <a:ahLst/>
            <a:cxnLst/>
            <a:rect l="l" t="t" r="r" b="b"/>
            <a:pathLst>
              <a:path w="21589" h="21590">
                <a:moveTo>
                  <a:pt x="0" y="21336"/>
                </a:moveTo>
                <a:lnTo>
                  <a:pt x="21336" y="0"/>
                </a:lnTo>
              </a:path>
            </a:pathLst>
          </a:custGeom>
          <a:ln w="3175">
            <a:solidFill>
              <a:srgbClr val="000000"/>
            </a:solidFill>
          </a:ln>
        </p:spPr>
        <p:txBody>
          <a:bodyPr wrap="square" lIns="0" tIns="0" rIns="0" bIns="0" rtlCol="0"/>
          <a:lstStyle/>
          <a:p>
            <a:endParaRPr/>
          </a:p>
        </p:txBody>
      </p:sp>
      <p:sp>
        <p:nvSpPr>
          <p:cNvPr id="1794" name="object 1794"/>
          <p:cNvSpPr/>
          <p:nvPr/>
        </p:nvSpPr>
        <p:spPr>
          <a:xfrm>
            <a:off x="4725415" y="7478989"/>
            <a:ext cx="15240" cy="15240"/>
          </a:xfrm>
          <a:custGeom>
            <a:avLst/>
            <a:gdLst/>
            <a:ahLst/>
            <a:cxnLst/>
            <a:rect l="l" t="t" r="r" b="b"/>
            <a:pathLst>
              <a:path w="15239" h="15240">
                <a:moveTo>
                  <a:pt x="0" y="15240"/>
                </a:moveTo>
                <a:lnTo>
                  <a:pt x="15239" y="0"/>
                </a:lnTo>
              </a:path>
            </a:pathLst>
          </a:custGeom>
          <a:ln w="3175">
            <a:solidFill>
              <a:srgbClr val="000000"/>
            </a:solidFill>
          </a:ln>
        </p:spPr>
        <p:txBody>
          <a:bodyPr wrap="square" lIns="0" tIns="0" rIns="0" bIns="0" rtlCol="0"/>
          <a:lstStyle/>
          <a:p>
            <a:endParaRPr/>
          </a:p>
        </p:txBody>
      </p:sp>
      <p:sp>
        <p:nvSpPr>
          <p:cNvPr id="1795" name="object 1795"/>
          <p:cNvSpPr/>
          <p:nvPr/>
        </p:nvSpPr>
        <p:spPr>
          <a:xfrm>
            <a:off x="4725415" y="7478989"/>
            <a:ext cx="44450" cy="44450"/>
          </a:xfrm>
          <a:custGeom>
            <a:avLst/>
            <a:gdLst/>
            <a:ahLst/>
            <a:cxnLst/>
            <a:rect l="l" t="t" r="r" b="b"/>
            <a:pathLst>
              <a:path w="44450" h="44450">
                <a:moveTo>
                  <a:pt x="0" y="44196"/>
                </a:moveTo>
                <a:lnTo>
                  <a:pt x="44196" y="0"/>
                </a:lnTo>
              </a:path>
            </a:pathLst>
          </a:custGeom>
          <a:ln w="3175">
            <a:solidFill>
              <a:srgbClr val="000000"/>
            </a:solidFill>
          </a:ln>
        </p:spPr>
        <p:txBody>
          <a:bodyPr wrap="square" lIns="0" tIns="0" rIns="0" bIns="0" rtlCol="0"/>
          <a:lstStyle/>
          <a:p>
            <a:endParaRPr/>
          </a:p>
        </p:txBody>
      </p:sp>
      <p:sp>
        <p:nvSpPr>
          <p:cNvPr id="1796" name="object 1796"/>
          <p:cNvSpPr/>
          <p:nvPr/>
        </p:nvSpPr>
        <p:spPr>
          <a:xfrm>
            <a:off x="4749038"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797" name="object 1797"/>
          <p:cNvSpPr/>
          <p:nvPr/>
        </p:nvSpPr>
        <p:spPr>
          <a:xfrm>
            <a:off x="4777232" y="7478989"/>
            <a:ext cx="50800" cy="49530"/>
          </a:xfrm>
          <a:custGeom>
            <a:avLst/>
            <a:gdLst/>
            <a:ahLst/>
            <a:cxnLst/>
            <a:rect l="l" t="t" r="r" b="b"/>
            <a:pathLst>
              <a:path w="50800" h="49529">
                <a:moveTo>
                  <a:pt x="0" y="49530"/>
                </a:moveTo>
                <a:lnTo>
                  <a:pt x="50292" y="0"/>
                </a:lnTo>
              </a:path>
            </a:pathLst>
          </a:custGeom>
          <a:ln w="3175">
            <a:solidFill>
              <a:srgbClr val="000000"/>
            </a:solidFill>
          </a:ln>
        </p:spPr>
        <p:txBody>
          <a:bodyPr wrap="square" lIns="0" tIns="0" rIns="0" bIns="0" rtlCol="0"/>
          <a:lstStyle/>
          <a:p>
            <a:endParaRPr/>
          </a:p>
        </p:txBody>
      </p:sp>
      <p:sp>
        <p:nvSpPr>
          <p:cNvPr id="1798" name="object 1798"/>
          <p:cNvSpPr/>
          <p:nvPr/>
        </p:nvSpPr>
        <p:spPr>
          <a:xfrm>
            <a:off x="4806188"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799" name="object 1799"/>
          <p:cNvSpPr/>
          <p:nvPr/>
        </p:nvSpPr>
        <p:spPr>
          <a:xfrm>
            <a:off x="4835144" y="7478989"/>
            <a:ext cx="49530" cy="49530"/>
          </a:xfrm>
          <a:custGeom>
            <a:avLst/>
            <a:gdLst/>
            <a:ahLst/>
            <a:cxnLst/>
            <a:rect l="l" t="t" r="r" b="b"/>
            <a:pathLst>
              <a:path w="49529" h="49529">
                <a:moveTo>
                  <a:pt x="0" y="49530"/>
                </a:moveTo>
                <a:lnTo>
                  <a:pt x="49530" y="0"/>
                </a:lnTo>
              </a:path>
            </a:pathLst>
          </a:custGeom>
          <a:ln w="3175">
            <a:solidFill>
              <a:srgbClr val="000000"/>
            </a:solidFill>
          </a:ln>
        </p:spPr>
        <p:txBody>
          <a:bodyPr wrap="square" lIns="0" tIns="0" rIns="0" bIns="0" rtlCol="0"/>
          <a:lstStyle/>
          <a:p>
            <a:endParaRPr/>
          </a:p>
        </p:txBody>
      </p:sp>
      <p:sp>
        <p:nvSpPr>
          <p:cNvPr id="1800" name="object 1800"/>
          <p:cNvSpPr/>
          <p:nvPr/>
        </p:nvSpPr>
        <p:spPr>
          <a:xfrm>
            <a:off x="4864100"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1" name="object 1801"/>
          <p:cNvSpPr/>
          <p:nvPr/>
        </p:nvSpPr>
        <p:spPr>
          <a:xfrm>
            <a:off x="4893056" y="7478989"/>
            <a:ext cx="49530" cy="49530"/>
          </a:xfrm>
          <a:custGeom>
            <a:avLst/>
            <a:gdLst/>
            <a:ahLst/>
            <a:cxnLst/>
            <a:rect l="l" t="t" r="r" b="b"/>
            <a:pathLst>
              <a:path w="49529" h="49529">
                <a:moveTo>
                  <a:pt x="0" y="49530"/>
                </a:moveTo>
                <a:lnTo>
                  <a:pt x="49530" y="0"/>
                </a:lnTo>
              </a:path>
            </a:pathLst>
          </a:custGeom>
          <a:ln w="3175">
            <a:solidFill>
              <a:srgbClr val="000000"/>
            </a:solidFill>
          </a:ln>
        </p:spPr>
        <p:txBody>
          <a:bodyPr wrap="square" lIns="0" tIns="0" rIns="0" bIns="0" rtlCol="0"/>
          <a:lstStyle/>
          <a:p>
            <a:endParaRPr/>
          </a:p>
        </p:txBody>
      </p:sp>
      <p:sp>
        <p:nvSpPr>
          <p:cNvPr id="1802" name="object 1802"/>
          <p:cNvSpPr/>
          <p:nvPr/>
        </p:nvSpPr>
        <p:spPr>
          <a:xfrm>
            <a:off x="4922012" y="7478989"/>
            <a:ext cx="49530" cy="49530"/>
          </a:xfrm>
          <a:custGeom>
            <a:avLst/>
            <a:gdLst/>
            <a:ahLst/>
            <a:cxnLst/>
            <a:rect l="l" t="t" r="r" b="b"/>
            <a:pathLst>
              <a:path w="49529" h="49529">
                <a:moveTo>
                  <a:pt x="0" y="49530"/>
                </a:moveTo>
                <a:lnTo>
                  <a:pt x="30479" y="18287"/>
                </a:lnTo>
                <a:lnTo>
                  <a:pt x="49529" y="0"/>
                </a:lnTo>
              </a:path>
            </a:pathLst>
          </a:custGeom>
          <a:ln w="3175">
            <a:solidFill>
              <a:srgbClr val="000000"/>
            </a:solidFill>
          </a:ln>
        </p:spPr>
        <p:txBody>
          <a:bodyPr wrap="square" lIns="0" tIns="0" rIns="0" bIns="0" rtlCol="0"/>
          <a:lstStyle/>
          <a:p>
            <a:endParaRPr/>
          </a:p>
        </p:txBody>
      </p:sp>
      <p:sp>
        <p:nvSpPr>
          <p:cNvPr id="1803" name="object 1803"/>
          <p:cNvSpPr/>
          <p:nvPr/>
        </p:nvSpPr>
        <p:spPr>
          <a:xfrm>
            <a:off x="4950206" y="7478989"/>
            <a:ext cx="50800" cy="49530"/>
          </a:xfrm>
          <a:custGeom>
            <a:avLst/>
            <a:gdLst/>
            <a:ahLst/>
            <a:cxnLst/>
            <a:rect l="l" t="t" r="r" b="b"/>
            <a:pathLst>
              <a:path w="50800" h="49529">
                <a:moveTo>
                  <a:pt x="0" y="49530"/>
                </a:moveTo>
                <a:lnTo>
                  <a:pt x="2286" y="47244"/>
                </a:lnTo>
                <a:lnTo>
                  <a:pt x="50291" y="0"/>
                </a:lnTo>
              </a:path>
            </a:pathLst>
          </a:custGeom>
          <a:ln w="3175">
            <a:solidFill>
              <a:srgbClr val="000000"/>
            </a:solidFill>
          </a:ln>
        </p:spPr>
        <p:txBody>
          <a:bodyPr wrap="square" lIns="0" tIns="0" rIns="0" bIns="0" rtlCol="0"/>
          <a:lstStyle/>
          <a:p>
            <a:endParaRPr/>
          </a:p>
        </p:txBody>
      </p:sp>
      <p:sp>
        <p:nvSpPr>
          <p:cNvPr id="1804" name="object 1804"/>
          <p:cNvSpPr/>
          <p:nvPr/>
        </p:nvSpPr>
        <p:spPr>
          <a:xfrm>
            <a:off x="4979162"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5" name="object 1805"/>
          <p:cNvSpPr/>
          <p:nvPr/>
        </p:nvSpPr>
        <p:spPr>
          <a:xfrm>
            <a:off x="5008118"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6" name="object 1806"/>
          <p:cNvSpPr/>
          <p:nvPr/>
        </p:nvSpPr>
        <p:spPr>
          <a:xfrm>
            <a:off x="5037074"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7" name="object 1807"/>
          <p:cNvSpPr/>
          <p:nvPr/>
        </p:nvSpPr>
        <p:spPr>
          <a:xfrm>
            <a:off x="5066030"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8" name="object 1808"/>
          <p:cNvSpPr/>
          <p:nvPr/>
        </p:nvSpPr>
        <p:spPr>
          <a:xfrm>
            <a:off x="5094986"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09" name="object 1809"/>
          <p:cNvSpPr/>
          <p:nvPr/>
        </p:nvSpPr>
        <p:spPr>
          <a:xfrm>
            <a:off x="5123942"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10" name="object 1810"/>
          <p:cNvSpPr/>
          <p:nvPr/>
        </p:nvSpPr>
        <p:spPr>
          <a:xfrm>
            <a:off x="5152897" y="7478989"/>
            <a:ext cx="49530" cy="49530"/>
          </a:xfrm>
          <a:custGeom>
            <a:avLst/>
            <a:gdLst/>
            <a:ahLst/>
            <a:cxnLst/>
            <a:rect l="l" t="t" r="r" b="b"/>
            <a:pathLst>
              <a:path w="49529" h="49529">
                <a:moveTo>
                  <a:pt x="0" y="49530"/>
                </a:moveTo>
                <a:lnTo>
                  <a:pt x="49530" y="0"/>
                </a:lnTo>
              </a:path>
            </a:pathLst>
          </a:custGeom>
          <a:ln w="3175">
            <a:solidFill>
              <a:srgbClr val="000000"/>
            </a:solidFill>
          </a:ln>
        </p:spPr>
        <p:txBody>
          <a:bodyPr wrap="square" lIns="0" tIns="0" rIns="0" bIns="0" rtlCol="0"/>
          <a:lstStyle/>
          <a:p>
            <a:endParaRPr/>
          </a:p>
        </p:txBody>
      </p:sp>
      <p:sp>
        <p:nvSpPr>
          <p:cNvPr id="1811" name="object 1811"/>
          <p:cNvSpPr/>
          <p:nvPr/>
        </p:nvSpPr>
        <p:spPr>
          <a:xfrm>
            <a:off x="5181092" y="7478989"/>
            <a:ext cx="50800" cy="49530"/>
          </a:xfrm>
          <a:custGeom>
            <a:avLst/>
            <a:gdLst/>
            <a:ahLst/>
            <a:cxnLst/>
            <a:rect l="l" t="t" r="r" b="b"/>
            <a:pathLst>
              <a:path w="50800" h="49529">
                <a:moveTo>
                  <a:pt x="0" y="49530"/>
                </a:moveTo>
                <a:lnTo>
                  <a:pt x="50291" y="0"/>
                </a:lnTo>
              </a:path>
            </a:pathLst>
          </a:custGeom>
          <a:ln w="3175">
            <a:solidFill>
              <a:srgbClr val="000000"/>
            </a:solidFill>
          </a:ln>
        </p:spPr>
        <p:txBody>
          <a:bodyPr wrap="square" lIns="0" tIns="0" rIns="0" bIns="0" rtlCol="0"/>
          <a:lstStyle/>
          <a:p>
            <a:endParaRPr/>
          </a:p>
        </p:txBody>
      </p:sp>
      <p:sp>
        <p:nvSpPr>
          <p:cNvPr id="1812" name="object 1812"/>
          <p:cNvSpPr/>
          <p:nvPr/>
        </p:nvSpPr>
        <p:spPr>
          <a:xfrm>
            <a:off x="5210047" y="7478989"/>
            <a:ext cx="49530" cy="49530"/>
          </a:xfrm>
          <a:custGeom>
            <a:avLst/>
            <a:gdLst/>
            <a:ahLst/>
            <a:cxnLst/>
            <a:rect l="l" t="t" r="r" b="b"/>
            <a:pathLst>
              <a:path w="49529" h="49529">
                <a:moveTo>
                  <a:pt x="0" y="49530"/>
                </a:moveTo>
                <a:lnTo>
                  <a:pt x="49530" y="0"/>
                </a:lnTo>
              </a:path>
            </a:pathLst>
          </a:custGeom>
          <a:ln w="3175">
            <a:solidFill>
              <a:srgbClr val="000000"/>
            </a:solidFill>
          </a:ln>
        </p:spPr>
        <p:txBody>
          <a:bodyPr wrap="square" lIns="0" tIns="0" rIns="0" bIns="0" rtlCol="0"/>
          <a:lstStyle/>
          <a:p>
            <a:endParaRPr/>
          </a:p>
        </p:txBody>
      </p:sp>
      <p:sp>
        <p:nvSpPr>
          <p:cNvPr id="1813" name="object 1813"/>
          <p:cNvSpPr/>
          <p:nvPr/>
        </p:nvSpPr>
        <p:spPr>
          <a:xfrm>
            <a:off x="5239003"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14" name="object 1814"/>
          <p:cNvSpPr/>
          <p:nvPr/>
        </p:nvSpPr>
        <p:spPr>
          <a:xfrm>
            <a:off x="5267959" y="7478989"/>
            <a:ext cx="49530" cy="49530"/>
          </a:xfrm>
          <a:custGeom>
            <a:avLst/>
            <a:gdLst/>
            <a:ahLst/>
            <a:cxnLst/>
            <a:rect l="l" t="t" r="r" b="b"/>
            <a:pathLst>
              <a:path w="49529" h="49529">
                <a:moveTo>
                  <a:pt x="0" y="49530"/>
                </a:moveTo>
                <a:lnTo>
                  <a:pt x="49530" y="0"/>
                </a:lnTo>
              </a:path>
            </a:pathLst>
          </a:custGeom>
          <a:ln w="3175">
            <a:solidFill>
              <a:srgbClr val="000000"/>
            </a:solidFill>
          </a:ln>
        </p:spPr>
        <p:txBody>
          <a:bodyPr wrap="square" lIns="0" tIns="0" rIns="0" bIns="0" rtlCol="0"/>
          <a:lstStyle/>
          <a:p>
            <a:endParaRPr/>
          </a:p>
        </p:txBody>
      </p:sp>
      <p:sp>
        <p:nvSpPr>
          <p:cNvPr id="1815" name="object 1815"/>
          <p:cNvSpPr/>
          <p:nvPr/>
        </p:nvSpPr>
        <p:spPr>
          <a:xfrm>
            <a:off x="5296915" y="7478989"/>
            <a:ext cx="49530" cy="49530"/>
          </a:xfrm>
          <a:custGeom>
            <a:avLst/>
            <a:gdLst/>
            <a:ahLst/>
            <a:cxnLst/>
            <a:rect l="l" t="t" r="r" b="b"/>
            <a:pathLst>
              <a:path w="49529" h="49529">
                <a:moveTo>
                  <a:pt x="0" y="49530"/>
                </a:moveTo>
                <a:lnTo>
                  <a:pt x="49529" y="0"/>
                </a:lnTo>
              </a:path>
            </a:pathLst>
          </a:custGeom>
          <a:ln w="3175">
            <a:solidFill>
              <a:srgbClr val="000000"/>
            </a:solidFill>
          </a:ln>
        </p:spPr>
        <p:txBody>
          <a:bodyPr wrap="square" lIns="0" tIns="0" rIns="0" bIns="0" rtlCol="0"/>
          <a:lstStyle/>
          <a:p>
            <a:endParaRPr/>
          </a:p>
        </p:txBody>
      </p:sp>
      <p:sp>
        <p:nvSpPr>
          <p:cNvPr id="1816" name="object 1816"/>
          <p:cNvSpPr/>
          <p:nvPr/>
        </p:nvSpPr>
        <p:spPr>
          <a:xfrm>
            <a:off x="5325871" y="7485085"/>
            <a:ext cx="43180" cy="43815"/>
          </a:xfrm>
          <a:custGeom>
            <a:avLst/>
            <a:gdLst/>
            <a:ahLst/>
            <a:cxnLst/>
            <a:rect l="l" t="t" r="r" b="b"/>
            <a:pathLst>
              <a:path w="43179" h="43815">
                <a:moveTo>
                  <a:pt x="0" y="43434"/>
                </a:moveTo>
                <a:lnTo>
                  <a:pt x="42672" y="0"/>
                </a:lnTo>
              </a:path>
            </a:pathLst>
          </a:custGeom>
          <a:ln w="3175">
            <a:solidFill>
              <a:srgbClr val="000000"/>
            </a:solidFill>
          </a:ln>
        </p:spPr>
        <p:txBody>
          <a:bodyPr wrap="square" lIns="0" tIns="0" rIns="0" bIns="0" rtlCol="0"/>
          <a:lstStyle/>
          <a:p>
            <a:endParaRPr/>
          </a:p>
        </p:txBody>
      </p:sp>
      <p:sp>
        <p:nvSpPr>
          <p:cNvPr id="1817" name="object 1817"/>
          <p:cNvSpPr/>
          <p:nvPr/>
        </p:nvSpPr>
        <p:spPr>
          <a:xfrm>
            <a:off x="5354065" y="7514041"/>
            <a:ext cx="14604" cy="14604"/>
          </a:xfrm>
          <a:custGeom>
            <a:avLst/>
            <a:gdLst/>
            <a:ahLst/>
            <a:cxnLst/>
            <a:rect l="l" t="t" r="r" b="b"/>
            <a:pathLst>
              <a:path w="14604" h="14604">
                <a:moveTo>
                  <a:pt x="0" y="14478"/>
                </a:moveTo>
                <a:lnTo>
                  <a:pt x="14477" y="0"/>
                </a:lnTo>
              </a:path>
            </a:pathLst>
          </a:custGeom>
          <a:ln w="3175">
            <a:solidFill>
              <a:srgbClr val="000000"/>
            </a:solidFill>
          </a:ln>
        </p:spPr>
        <p:txBody>
          <a:bodyPr wrap="square" lIns="0" tIns="0" rIns="0" bIns="0" rtlCol="0"/>
          <a:lstStyle/>
          <a:p>
            <a:endParaRPr/>
          </a:p>
        </p:txBody>
      </p:sp>
      <p:sp>
        <p:nvSpPr>
          <p:cNvPr id="1818" name="object 1818"/>
          <p:cNvSpPr/>
          <p:nvPr/>
        </p:nvSpPr>
        <p:spPr>
          <a:xfrm>
            <a:off x="4725415" y="7478989"/>
            <a:ext cx="643255" cy="0"/>
          </a:xfrm>
          <a:custGeom>
            <a:avLst/>
            <a:gdLst/>
            <a:ahLst/>
            <a:cxnLst/>
            <a:rect l="l" t="t" r="r" b="b"/>
            <a:pathLst>
              <a:path w="643254">
                <a:moveTo>
                  <a:pt x="0" y="0"/>
                </a:moveTo>
                <a:lnTo>
                  <a:pt x="643127" y="0"/>
                </a:lnTo>
              </a:path>
            </a:pathLst>
          </a:custGeom>
          <a:ln w="3175">
            <a:solidFill>
              <a:srgbClr val="000000"/>
            </a:solidFill>
          </a:ln>
        </p:spPr>
        <p:txBody>
          <a:bodyPr wrap="square" lIns="0" tIns="0" rIns="0" bIns="0" rtlCol="0"/>
          <a:lstStyle/>
          <a:p>
            <a:endParaRPr/>
          </a:p>
        </p:txBody>
      </p:sp>
      <p:sp>
        <p:nvSpPr>
          <p:cNvPr id="1819" name="object 1819"/>
          <p:cNvSpPr/>
          <p:nvPr/>
        </p:nvSpPr>
        <p:spPr>
          <a:xfrm>
            <a:off x="3484880" y="6102055"/>
            <a:ext cx="16510" cy="11430"/>
          </a:xfrm>
          <a:custGeom>
            <a:avLst/>
            <a:gdLst/>
            <a:ahLst/>
            <a:cxnLst/>
            <a:rect l="l" t="t" r="r" b="b"/>
            <a:pathLst>
              <a:path w="16510" h="11429">
                <a:moveTo>
                  <a:pt x="11430" y="0"/>
                </a:moveTo>
                <a:lnTo>
                  <a:pt x="0" y="11429"/>
                </a:lnTo>
                <a:lnTo>
                  <a:pt x="16001" y="11429"/>
                </a:lnTo>
                <a:lnTo>
                  <a:pt x="11430" y="0"/>
                </a:lnTo>
                <a:close/>
              </a:path>
            </a:pathLst>
          </a:custGeom>
          <a:solidFill>
            <a:srgbClr val="000000"/>
          </a:solidFill>
        </p:spPr>
        <p:txBody>
          <a:bodyPr wrap="square" lIns="0" tIns="0" rIns="0" bIns="0" rtlCol="0"/>
          <a:lstStyle/>
          <a:p>
            <a:endParaRPr/>
          </a:p>
        </p:txBody>
      </p:sp>
      <p:sp>
        <p:nvSpPr>
          <p:cNvPr id="1820" name="object 1820"/>
          <p:cNvSpPr/>
          <p:nvPr/>
        </p:nvSpPr>
        <p:spPr>
          <a:xfrm>
            <a:off x="3484880" y="6102055"/>
            <a:ext cx="16510" cy="10795"/>
          </a:xfrm>
          <a:custGeom>
            <a:avLst/>
            <a:gdLst/>
            <a:ahLst/>
            <a:cxnLst/>
            <a:rect l="l" t="t" r="r" b="b"/>
            <a:pathLst>
              <a:path w="16510" h="10795">
                <a:moveTo>
                  <a:pt x="16001" y="10667"/>
                </a:moveTo>
                <a:lnTo>
                  <a:pt x="11430" y="0"/>
                </a:lnTo>
                <a:lnTo>
                  <a:pt x="0" y="10667"/>
                </a:lnTo>
                <a:lnTo>
                  <a:pt x="16001" y="10667"/>
                </a:lnTo>
              </a:path>
            </a:pathLst>
          </a:custGeom>
          <a:ln w="3175">
            <a:solidFill>
              <a:srgbClr val="000000"/>
            </a:solidFill>
          </a:ln>
        </p:spPr>
        <p:txBody>
          <a:bodyPr wrap="square" lIns="0" tIns="0" rIns="0" bIns="0" rtlCol="0"/>
          <a:lstStyle/>
          <a:p>
            <a:endParaRPr/>
          </a:p>
        </p:txBody>
      </p:sp>
      <p:sp>
        <p:nvSpPr>
          <p:cNvPr id="1821" name="object 1821"/>
          <p:cNvSpPr/>
          <p:nvPr/>
        </p:nvSpPr>
        <p:spPr>
          <a:xfrm>
            <a:off x="3484880" y="6096720"/>
            <a:ext cx="11430" cy="17145"/>
          </a:xfrm>
          <a:custGeom>
            <a:avLst/>
            <a:gdLst/>
            <a:ahLst/>
            <a:cxnLst/>
            <a:rect l="l" t="t" r="r" b="b"/>
            <a:pathLst>
              <a:path w="11430" h="17145">
                <a:moveTo>
                  <a:pt x="0" y="0"/>
                </a:moveTo>
                <a:lnTo>
                  <a:pt x="0" y="16763"/>
                </a:lnTo>
                <a:lnTo>
                  <a:pt x="11430" y="5334"/>
                </a:lnTo>
                <a:lnTo>
                  <a:pt x="0" y="0"/>
                </a:lnTo>
                <a:close/>
              </a:path>
            </a:pathLst>
          </a:custGeom>
          <a:solidFill>
            <a:srgbClr val="000000"/>
          </a:solidFill>
        </p:spPr>
        <p:txBody>
          <a:bodyPr wrap="square" lIns="0" tIns="0" rIns="0" bIns="0" rtlCol="0"/>
          <a:lstStyle/>
          <a:p>
            <a:endParaRPr/>
          </a:p>
        </p:txBody>
      </p:sp>
      <p:sp>
        <p:nvSpPr>
          <p:cNvPr id="1822" name="object 1822"/>
          <p:cNvSpPr/>
          <p:nvPr/>
        </p:nvSpPr>
        <p:spPr>
          <a:xfrm>
            <a:off x="3484880" y="6096720"/>
            <a:ext cx="11430" cy="16510"/>
          </a:xfrm>
          <a:custGeom>
            <a:avLst/>
            <a:gdLst/>
            <a:ahLst/>
            <a:cxnLst/>
            <a:rect l="l" t="t" r="r" b="b"/>
            <a:pathLst>
              <a:path w="11430" h="16510">
                <a:moveTo>
                  <a:pt x="11430" y="5334"/>
                </a:moveTo>
                <a:lnTo>
                  <a:pt x="0" y="0"/>
                </a:lnTo>
                <a:lnTo>
                  <a:pt x="0" y="16001"/>
                </a:lnTo>
                <a:lnTo>
                  <a:pt x="11430" y="5334"/>
                </a:lnTo>
              </a:path>
            </a:pathLst>
          </a:custGeom>
          <a:ln w="3175">
            <a:solidFill>
              <a:srgbClr val="000000"/>
            </a:solidFill>
          </a:ln>
        </p:spPr>
        <p:txBody>
          <a:bodyPr wrap="square" lIns="0" tIns="0" rIns="0" bIns="0" rtlCol="0"/>
          <a:lstStyle/>
          <a:p>
            <a:endParaRPr/>
          </a:p>
        </p:txBody>
      </p:sp>
      <p:sp>
        <p:nvSpPr>
          <p:cNvPr id="1823" name="object 1823"/>
          <p:cNvSpPr/>
          <p:nvPr/>
        </p:nvSpPr>
        <p:spPr>
          <a:xfrm>
            <a:off x="3473449" y="6096720"/>
            <a:ext cx="11430" cy="17145"/>
          </a:xfrm>
          <a:custGeom>
            <a:avLst/>
            <a:gdLst/>
            <a:ahLst/>
            <a:cxnLst/>
            <a:rect l="l" t="t" r="r" b="b"/>
            <a:pathLst>
              <a:path w="11430" h="17145">
                <a:moveTo>
                  <a:pt x="11430" y="0"/>
                </a:moveTo>
                <a:lnTo>
                  <a:pt x="0" y="5334"/>
                </a:lnTo>
                <a:lnTo>
                  <a:pt x="11430" y="16763"/>
                </a:lnTo>
                <a:lnTo>
                  <a:pt x="11430" y="0"/>
                </a:lnTo>
                <a:close/>
              </a:path>
            </a:pathLst>
          </a:custGeom>
          <a:solidFill>
            <a:srgbClr val="000000"/>
          </a:solidFill>
        </p:spPr>
        <p:txBody>
          <a:bodyPr wrap="square" lIns="0" tIns="0" rIns="0" bIns="0" rtlCol="0"/>
          <a:lstStyle/>
          <a:p>
            <a:endParaRPr/>
          </a:p>
        </p:txBody>
      </p:sp>
      <p:sp>
        <p:nvSpPr>
          <p:cNvPr id="1824" name="object 1824"/>
          <p:cNvSpPr/>
          <p:nvPr/>
        </p:nvSpPr>
        <p:spPr>
          <a:xfrm>
            <a:off x="3473449" y="6096720"/>
            <a:ext cx="11430" cy="16510"/>
          </a:xfrm>
          <a:custGeom>
            <a:avLst/>
            <a:gdLst/>
            <a:ahLst/>
            <a:cxnLst/>
            <a:rect l="l" t="t" r="r" b="b"/>
            <a:pathLst>
              <a:path w="11430" h="16510">
                <a:moveTo>
                  <a:pt x="11430" y="0"/>
                </a:moveTo>
                <a:lnTo>
                  <a:pt x="0" y="5334"/>
                </a:lnTo>
                <a:lnTo>
                  <a:pt x="11430" y="16001"/>
                </a:lnTo>
                <a:lnTo>
                  <a:pt x="11430" y="0"/>
                </a:lnTo>
              </a:path>
            </a:pathLst>
          </a:custGeom>
          <a:ln w="3175">
            <a:solidFill>
              <a:srgbClr val="000000"/>
            </a:solidFill>
          </a:ln>
        </p:spPr>
        <p:txBody>
          <a:bodyPr wrap="square" lIns="0" tIns="0" rIns="0" bIns="0" rtlCol="0"/>
          <a:lstStyle/>
          <a:p>
            <a:endParaRPr/>
          </a:p>
        </p:txBody>
      </p:sp>
      <p:sp>
        <p:nvSpPr>
          <p:cNvPr id="1825" name="object 1825"/>
          <p:cNvSpPr/>
          <p:nvPr/>
        </p:nvSpPr>
        <p:spPr>
          <a:xfrm>
            <a:off x="3468115" y="6102055"/>
            <a:ext cx="17145" cy="11430"/>
          </a:xfrm>
          <a:custGeom>
            <a:avLst/>
            <a:gdLst/>
            <a:ahLst/>
            <a:cxnLst/>
            <a:rect l="l" t="t" r="r" b="b"/>
            <a:pathLst>
              <a:path w="17144" h="11429">
                <a:moveTo>
                  <a:pt x="5333" y="0"/>
                </a:moveTo>
                <a:lnTo>
                  <a:pt x="0" y="11429"/>
                </a:lnTo>
                <a:lnTo>
                  <a:pt x="16763" y="11429"/>
                </a:lnTo>
                <a:lnTo>
                  <a:pt x="5333" y="0"/>
                </a:lnTo>
                <a:close/>
              </a:path>
            </a:pathLst>
          </a:custGeom>
          <a:solidFill>
            <a:srgbClr val="000000"/>
          </a:solidFill>
        </p:spPr>
        <p:txBody>
          <a:bodyPr wrap="square" lIns="0" tIns="0" rIns="0" bIns="0" rtlCol="0"/>
          <a:lstStyle/>
          <a:p>
            <a:endParaRPr/>
          </a:p>
        </p:txBody>
      </p:sp>
      <p:sp>
        <p:nvSpPr>
          <p:cNvPr id="1826" name="object 1826"/>
          <p:cNvSpPr/>
          <p:nvPr/>
        </p:nvSpPr>
        <p:spPr>
          <a:xfrm>
            <a:off x="3468115" y="6102055"/>
            <a:ext cx="17145" cy="10795"/>
          </a:xfrm>
          <a:custGeom>
            <a:avLst/>
            <a:gdLst/>
            <a:ahLst/>
            <a:cxnLst/>
            <a:rect l="l" t="t" r="r" b="b"/>
            <a:pathLst>
              <a:path w="17144" h="10795">
                <a:moveTo>
                  <a:pt x="5333" y="0"/>
                </a:moveTo>
                <a:lnTo>
                  <a:pt x="0" y="10667"/>
                </a:lnTo>
                <a:lnTo>
                  <a:pt x="16763" y="10667"/>
                </a:lnTo>
                <a:lnTo>
                  <a:pt x="5333" y="0"/>
                </a:lnTo>
              </a:path>
            </a:pathLst>
          </a:custGeom>
          <a:ln w="3175">
            <a:solidFill>
              <a:srgbClr val="000000"/>
            </a:solidFill>
          </a:ln>
        </p:spPr>
        <p:txBody>
          <a:bodyPr wrap="square" lIns="0" tIns="0" rIns="0" bIns="0" rtlCol="0"/>
          <a:lstStyle/>
          <a:p>
            <a:endParaRPr/>
          </a:p>
        </p:txBody>
      </p:sp>
      <p:sp>
        <p:nvSpPr>
          <p:cNvPr id="1827" name="object 1827"/>
          <p:cNvSpPr/>
          <p:nvPr/>
        </p:nvSpPr>
        <p:spPr>
          <a:xfrm>
            <a:off x="3468115" y="6113485"/>
            <a:ext cx="17145" cy="11430"/>
          </a:xfrm>
          <a:custGeom>
            <a:avLst/>
            <a:gdLst/>
            <a:ahLst/>
            <a:cxnLst/>
            <a:rect l="l" t="t" r="r" b="b"/>
            <a:pathLst>
              <a:path w="17144" h="11429">
                <a:moveTo>
                  <a:pt x="16763" y="0"/>
                </a:moveTo>
                <a:lnTo>
                  <a:pt x="0" y="0"/>
                </a:lnTo>
                <a:lnTo>
                  <a:pt x="5333" y="11429"/>
                </a:lnTo>
                <a:lnTo>
                  <a:pt x="16763" y="0"/>
                </a:lnTo>
                <a:close/>
              </a:path>
            </a:pathLst>
          </a:custGeom>
          <a:solidFill>
            <a:srgbClr val="000000"/>
          </a:solidFill>
        </p:spPr>
        <p:txBody>
          <a:bodyPr wrap="square" lIns="0" tIns="0" rIns="0" bIns="0" rtlCol="0"/>
          <a:lstStyle/>
          <a:p>
            <a:endParaRPr/>
          </a:p>
        </p:txBody>
      </p:sp>
      <p:sp>
        <p:nvSpPr>
          <p:cNvPr id="1828" name="object 1828"/>
          <p:cNvSpPr/>
          <p:nvPr/>
        </p:nvSpPr>
        <p:spPr>
          <a:xfrm>
            <a:off x="3468115" y="6112723"/>
            <a:ext cx="17145" cy="12700"/>
          </a:xfrm>
          <a:custGeom>
            <a:avLst/>
            <a:gdLst/>
            <a:ahLst/>
            <a:cxnLst/>
            <a:rect l="l" t="t" r="r" b="b"/>
            <a:pathLst>
              <a:path w="17144" h="12700">
                <a:moveTo>
                  <a:pt x="0" y="0"/>
                </a:moveTo>
                <a:lnTo>
                  <a:pt x="5333" y="12191"/>
                </a:lnTo>
                <a:lnTo>
                  <a:pt x="16763" y="0"/>
                </a:lnTo>
                <a:lnTo>
                  <a:pt x="0" y="0"/>
                </a:lnTo>
              </a:path>
            </a:pathLst>
          </a:custGeom>
          <a:ln w="3175">
            <a:solidFill>
              <a:srgbClr val="000000"/>
            </a:solidFill>
          </a:ln>
        </p:spPr>
        <p:txBody>
          <a:bodyPr wrap="square" lIns="0" tIns="0" rIns="0" bIns="0" rtlCol="0"/>
          <a:lstStyle/>
          <a:p>
            <a:endParaRPr/>
          </a:p>
        </p:txBody>
      </p:sp>
      <p:sp>
        <p:nvSpPr>
          <p:cNvPr id="1829" name="object 1829"/>
          <p:cNvSpPr/>
          <p:nvPr/>
        </p:nvSpPr>
        <p:spPr>
          <a:xfrm>
            <a:off x="3473449" y="6113485"/>
            <a:ext cx="11430" cy="16510"/>
          </a:xfrm>
          <a:custGeom>
            <a:avLst/>
            <a:gdLst/>
            <a:ahLst/>
            <a:cxnLst/>
            <a:rect l="l" t="t" r="r" b="b"/>
            <a:pathLst>
              <a:path w="11430" h="16510">
                <a:moveTo>
                  <a:pt x="11430" y="0"/>
                </a:moveTo>
                <a:lnTo>
                  <a:pt x="0" y="11429"/>
                </a:lnTo>
                <a:lnTo>
                  <a:pt x="11430" y="16001"/>
                </a:lnTo>
                <a:lnTo>
                  <a:pt x="11430" y="0"/>
                </a:lnTo>
                <a:close/>
              </a:path>
            </a:pathLst>
          </a:custGeom>
          <a:solidFill>
            <a:srgbClr val="000000"/>
          </a:solidFill>
        </p:spPr>
        <p:txBody>
          <a:bodyPr wrap="square" lIns="0" tIns="0" rIns="0" bIns="0" rtlCol="0"/>
          <a:lstStyle/>
          <a:p>
            <a:endParaRPr/>
          </a:p>
        </p:txBody>
      </p:sp>
      <p:sp>
        <p:nvSpPr>
          <p:cNvPr id="1830" name="object 1830"/>
          <p:cNvSpPr/>
          <p:nvPr/>
        </p:nvSpPr>
        <p:spPr>
          <a:xfrm>
            <a:off x="3473449" y="6112723"/>
            <a:ext cx="11430" cy="17145"/>
          </a:xfrm>
          <a:custGeom>
            <a:avLst/>
            <a:gdLst/>
            <a:ahLst/>
            <a:cxnLst/>
            <a:rect l="l" t="t" r="r" b="b"/>
            <a:pathLst>
              <a:path w="11430" h="17145">
                <a:moveTo>
                  <a:pt x="0" y="12191"/>
                </a:moveTo>
                <a:lnTo>
                  <a:pt x="11430" y="16763"/>
                </a:lnTo>
                <a:lnTo>
                  <a:pt x="11430" y="0"/>
                </a:lnTo>
                <a:lnTo>
                  <a:pt x="0" y="12191"/>
                </a:lnTo>
              </a:path>
            </a:pathLst>
          </a:custGeom>
          <a:ln w="3175">
            <a:solidFill>
              <a:srgbClr val="000000"/>
            </a:solidFill>
          </a:ln>
        </p:spPr>
        <p:txBody>
          <a:bodyPr wrap="square" lIns="0" tIns="0" rIns="0" bIns="0" rtlCol="0"/>
          <a:lstStyle/>
          <a:p>
            <a:endParaRPr/>
          </a:p>
        </p:txBody>
      </p:sp>
      <p:sp>
        <p:nvSpPr>
          <p:cNvPr id="1831" name="object 1831"/>
          <p:cNvSpPr/>
          <p:nvPr/>
        </p:nvSpPr>
        <p:spPr>
          <a:xfrm>
            <a:off x="3484880" y="6113485"/>
            <a:ext cx="11430" cy="16510"/>
          </a:xfrm>
          <a:custGeom>
            <a:avLst/>
            <a:gdLst/>
            <a:ahLst/>
            <a:cxnLst/>
            <a:rect l="l" t="t" r="r" b="b"/>
            <a:pathLst>
              <a:path w="11430" h="16510">
                <a:moveTo>
                  <a:pt x="0" y="0"/>
                </a:moveTo>
                <a:lnTo>
                  <a:pt x="0" y="16001"/>
                </a:lnTo>
                <a:lnTo>
                  <a:pt x="11430" y="11429"/>
                </a:lnTo>
                <a:lnTo>
                  <a:pt x="0" y="0"/>
                </a:lnTo>
                <a:close/>
              </a:path>
            </a:pathLst>
          </a:custGeom>
          <a:solidFill>
            <a:srgbClr val="000000"/>
          </a:solidFill>
        </p:spPr>
        <p:txBody>
          <a:bodyPr wrap="square" lIns="0" tIns="0" rIns="0" bIns="0" rtlCol="0"/>
          <a:lstStyle/>
          <a:p>
            <a:endParaRPr/>
          </a:p>
        </p:txBody>
      </p:sp>
      <p:sp>
        <p:nvSpPr>
          <p:cNvPr id="1832" name="object 1832"/>
          <p:cNvSpPr/>
          <p:nvPr/>
        </p:nvSpPr>
        <p:spPr>
          <a:xfrm>
            <a:off x="3484880" y="6112723"/>
            <a:ext cx="11430" cy="17145"/>
          </a:xfrm>
          <a:custGeom>
            <a:avLst/>
            <a:gdLst/>
            <a:ahLst/>
            <a:cxnLst/>
            <a:rect l="l" t="t" r="r" b="b"/>
            <a:pathLst>
              <a:path w="11430" h="17145">
                <a:moveTo>
                  <a:pt x="0" y="16763"/>
                </a:moveTo>
                <a:lnTo>
                  <a:pt x="11430" y="12191"/>
                </a:lnTo>
                <a:lnTo>
                  <a:pt x="0" y="0"/>
                </a:lnTo>
                <a:lnTo>
                  <a:pt x="0" y="16763"/>
                </a:lnTo>
              </a:path>
            </a:pathLst>
          </a:custGeom>
          <a:ln w="3175">
            <a:solidFill>
              <a:srgbClr val="000000"/>
            </a:solidFill>
          </a:ln>
        </p:spPr>
        <p:txBody>
          <a:bodyPr wrap="square" lIns="0" tIns="0" rIns="0" bIns="0" rtlCol="0"/>
          <a:lstStyle/>
          <a:p>
            <a:endParaRPr/>
          </a:p>
        </p:txBody>
      </p:sp>
      <p:sp>
        <p:nvSpPr>
          <p:cNvPr id="1833" name="object 1833"/>
          <p:cNvSpPr/>
          <p:nvPr/>
        </p:nvSpPr>
        <p:spPr>
          <a:xfrm>
            <a:off x="3484880" y="6113485"/>
            <a:ext cx="16510" cy="11430"/>
          </a:xfrm>
          <a:custGeom>
            <a:avLst/>
            <a:gdLst/>
            <a:ahLst/>
            <a:cxnLst/>
            <a:rect l="l" t="t" r="r" b="b"/>
            <a:pathLst>
              <a:path w="16510" h="11429">
                <a:moveTo>
                  <a:pt x="16001" y="0"/>
                </a:moveTo>
                <a:lnTo>
                  <a:pt x="0" y="0"/>
                </a:lnTo>
                <a:lnTo>
                  <a:pt x="11430" y="11429"/>
                </a:lnTo>
                <a:lnTo>
                  <a:pt x="16001" y="0"/>
                </a:lnTo>
                <a:close/>
              </a:path>
            </a:pathLst>
          </a:custGeom>
          <a:solidFill>
            <a:srgbClr val="000000"/>
          </a:solidFill>
        </p:spPr>
        <p:txBody>
          <a:bodyPr wrap="square" lIns="0" tIns="0" rIns="0" bIns="0" rtlCol="0"/>
          <a:lstStyle/>
          <a:p>
            <a:endParaRPr/>
          </a:p>
        </p:txBody>
      </p:sp>
      <p:sp>
        <p:nvSpPr>
          <p:cNvPr id="1834" name="object 1834"/>
          <p:cNvSpPr/>
          <p:nvPr/>
        </p:nvSpPr>
        <p:spPr>
          <a:xfrm>
            <a:off x="3484880" y="6112723"/>
            <a:ext cx="16510" cy="12700"/>
          </a:xfrm>
          <a:custGeom>
            <a:avLst/>
            <a:gdLst/>
            <a:ahLst/>
            <a:cxnLst/>
            <a:rect l="l" t="t" r="r" b="b"/>
            <a:pathLst>
              <a:path w="16510" h="12700">
                <a:moveTo>
                  <a:pt x="11430" y="12191"/>
                </a:moveTo>
                <a:lnTo>
                  <a:pt x="16001" y="0"/>
                </a:lnTo>
                <a:lnTo>
                  <a:pt x="0" y="0"/>
                </a:lnTo>
                <a:lnTo>
                  <a:pt x="11430" y="12191"/>
                </a:lnTo>
              </a:path>
            </a:pathLst>
          </a:custGeom>
          <a:ln w="3175">
            <a:solidFill>
              <a:srgbClr val="000000"/>
            </a:solidFill>
          </a:ln>
        </p:spPr>
        <p:txBody>
          <a:bodyPr wrap="square" lIns="0" tIns="0" rIns="0" bIns="0" rtlCol="0"/>
          <a:lstStyle/>
          <a:p>
            <a:endParaRPr/>
          </a:p>
        </p:txBody>
      </p:sp>
      <p:sp>
        <p:nvSpPr>
          <p:cNvPr id="1835" name="object 1835"/>
          <p:cNvSpPr txBox="1"/>
          <p:nvPr/>
        </p:nvSpPr>
        <p:spPr>
          <a:xfrm>
            <a:off x="1536700" y="8013700"/>
            <a:ext cx="6223635" cy="2110105"/>
          </a:xfrm>
          <a:prstGeom prst="rect">
            <a:avLst/>
          </a:prstGeom>
        </p:spPr>
        <p:txBody>
          <a:bodyPr vert="horz" wrap="square" lIns="0" tIns="34925" rIns="0" bIns="0" rtlCol="0">
            <a:spAutoFit/>
          </a:bodyPr>
          <a:lstStyle/>
          <a:p>
            <a:pPr marR="789940" algn="ctr">
              <a:lnSpc>
                <a:spcPct val="100000"/>
              </a:lnSpc>
              <a:spcBef>
                <a:spcPts val="275"/>
              </a:spcBef>
            </a:pPr>
            <a:r>
              <a:rPr sz="750" spc="-5" dirty="0">
                <a:latin typeface="Times New Roman"/>
                <a:cs typeface="Times New Roman"/>
              </a:rPr>
              <a:t>Id</a:t>
            </a:r>
            <a:endParaRPr sz="750">
              <a:latin typeface="Times New Roman"/>
              <a:cs typeface="Times New Roman"/>
            </a:endParaRPr>
          </a:p>
          <a:p>
            <a:pPr marL="50165" marR="43180" indent="-1270" algn="ctr">
              <a:lnSpc>
                <a:spcPct val="115799"/>
              </a:lnSpc>
              <a:spcBef>
                <a:spcPts val="55"/>
              </a:spcBef>
            </a:pPr>
            <a:r>
              <a:rPr sz="1000" b="1" dirty="0">
                <a:latin typeface="Arial"/>
                <a:cs typeface="Arial"/>
              </a:rPr>
              <a:t>Fig.</a:t>
            </a:r>
            <a:r>
              <a:rPr sz="1000" b="1" spc="-5" dirty="0">
                <a:latin typeface="Arial"/>
                <a:cs typeface="Arial"/>
              </a:rPr>
              <a:t> 771.3.J</a:t>
            </a:r>
            <a:r>
              <a:rPr sz="1000" b="1" spc="15" dirty="0">
                <a:latin typeface="Arial"/>
                <a:cs typeface="Arial"/>
              </a:rPr>
              <a:t> </a:t>
            </a:r>
            <a:r>
              <a:rPr sz="1000" b="1" dirty="0">
                <a:latin typeface="Arial"/>
                <a:cs typeface="Arial"/>
              </a:rPr>
              <a:t>-</a:t>
            </a:r>
            <a:r>
              <a:rPr sz="1000" b="1" spc="-35" dirty="0">
                <a:latin typeface="Arial"/>
                <a:cs typeface="Arial"/>
              </a:rPr>
              <a:t> </a:t>
            </a:r>
            <a:r>
              <a:rPr sz="1000" b="1" spc="-5" dirty="0">
                <a:latin typeface="Arial"/>
                <a:cs typeface="Arial"/>
              </a:rPr>
              <a:t>Esquema</a:t>
            </a:r>
            <a:r>
              <a:rPr sz="1000" b="1" spc="-30" dirty="0">
                <a:latin typeface="Arial"/>
                <a:cs typeface="Arial"/>
              </a:rPr>
              <a:t> </a:t>
            </a:r>
            <a:r>
              <a:rPr sz="1000" b="1" dirty="0">
                <a:latin typeface="Arial"/>
                <a:cs typeface="Arial"/>
              </a:rPr>
              <a:t>IT</a:t>
            </a:r>
            <a:r>
              <a:rPr sz="1000" b="1" spc="-35" dirty="0">
                <a:latin typeface="Arial"/>
                <a:cs typeface="Arial"/>
              </a:rPr>
              <a:t> </a:t>
            </a:r>
            <a:r>
              <a:rPr sz="1000" b="1" spc="-5" dirty="0">
                <a:latin typeface="Arial"/>
                <a:cs typeface="Arial"/>
              </a:rPr>
              <a:t>en</a:t>
            </a:r>
            <a:r>
              <a:rPr sz="1000" b="1" spc="-35" dirty="0">
                <a:latin typeface="Arial"/>
                <a:cs typeface="Arial"/>
              </a:rPr>
              <a:t> </a:t>
            </a:r>
            <a:r>
              <a:rPr sz="1000" b="1" spc="-5" dirty="0">
                <a:latin typeface="Arial"/>
                <a:cs typeface="Arial"/>
              </a:rPr>
              <a:t>el</a:t>
            </a:r>
            <a:r>
              <a:rPr sz="1000" b="1" spc="-35" dirty="0">
                <a:latin typeface="Arial"/>
                <a:cs typeface="Arial"/>
              </a:rPr>
              <a:t> </a:t>
            </a:r>
            <a:r>
              <a:rPr sz="1000" b="1" dirty="0">
                <a:latin typeface="Arial"/>
                <a:cs typeface="Arial"/>
              </a:rPr>
              <a:t>que</a:t>
            </a:r>
            <a:r>
              <a:rPr sz="1000" b="1" spc="-25" dirty="0">
                <a:latin typeface="Arial"/>
                <a:cs typeface="Arial"/>
              </a:rPr>
              <a:t> </a:t>
            </a:r>
            <a:r>
              <a:rPr sz="1000" b="1" spc="-5" dirty="0">
                <a:latin typeface="Arial"/>
                <a:cs typeface="Arial"/>
              </a:rPr>
              <a:t>el</a:t>
            </a:r>
            <a:r>
              <a:rPr sz="1000" b="1" spc="-30" dirty="0">
                <a:latin typeface="Arial"/>
                <a:cs typeface="Arial"/>
              </a:rPr>
              <a:t> </a:t>
            </a:r>
            <a:r>
              <a:rPr sz="1000" b="1" dirty="0">
                <a:latin typeface="Arial"/>
                <a:cs typeface="Arial"/>
              </a:rPr>
              <a:t>punto</a:t>
            </a:r>
            <a:r>
              <a:rPr sz="1000" b="1" spc="-30" dirty="0">
                <a:latin typeface="Arial"/>
                <a:cs typeface="Arial"/>
              </a:rPr>
              <a:t> </a:t>
            </a:r>
            <a:r>
              <a:rPr sz="1000" b="1" dirty="0">
                <a:latin typeface="Arial"/>
                <a:cs typeface="Arial"/>
              </a:rPr>
              <a:t>neutro</a:t>
            </a:r>
            <a:r>
              <a:rPr sz="1000" b="1" spc="-25" dirty="0">
                <a:latin typeface="Arial"/>
                <a:cs typeface="Arial"/>
              </a:rPr>
              <a:t> </a:t>
            </a:r>
            <a:r>
              <a:rPr sz="1000" b="1" dirty="0">
                <a:latin typeface="Arial"/>
                <a:cs typeface="Arial"/>
              </a:rPr>
              <a:t>está</a:t>
            </a:r>
            <a:r>
              <a:rPr sz="1000" b="1" spc="-30" dirty="0">
                <a:latin typeface="Arial"/>
                <a:cs typeface="Arial"/>
              </a:rPr>
              <a:t> </a:t>
            </a:r>
            <a:r>
              <a:rPr sz="1000" b="1" dirty="0">
                <a:latin typeface="Arial"/>
                <a:cs typeface="Arial"/>
              </a:rPr>
              <a:t>conectado</a:t>
            </a:r>
            <a:r>
              <a:rPr sz="1000" b="1" spc="-30" dirty="0">
                <a:latin typeface="Arial"/>
                <a:cs typeface="Arial"/>
              </a:rPr>
              <a:t> </a:t>
            </a:r>
            <a:r>
              <a:rPr sz="1000" b="1" dirty="0">
                <a:latin typeface="Arial"/>
                <a:cs typeface="Arial"/>
              </a:rPr>
              <a:t>a</a:t>
            </a:r>
            <a:r>
              <a:rPr sz="1000" b="1" spc="-30" dirty="0">
                <a:latin typeface="Arial"/>
                <a:cs typeface="Arial"/>
              </a:rPr>
              <a:t> </a:t>
            </a:r>
            <a:r>
              <a:rPr sz="1000" b="1" dirty="0">
                <a:latin typeface="Arial"/>
                <a:cs typeface="Arial"/>
              </a:rPr>
              <a:t>tierra</a:t>
            </a:r>
            <a:r>
              <a:rPr sz="1000" b="1" spc="-25" dirty="0">
                <a:latin typeface="Arial"/>
                <a:cs typeface="Arial"/>
              </a:rPr>
              <a:t> </a:t>
            </a:r>
            <a:r>
              <a:rPr sz="1000" b="1" dirty="0">
                <a:latin typeface="Arial"/>
                <a:cs typeface="Arial"/>
              </a:rPr>
              <a:t>a</a:t>
            </a:r>
            <a:r>
              <a:rPr sz="1000" b="1" spc="-30" dirty="0">
                <a:latin typeface="Arial"/>
                <a:cs typeface="Arial"/>
              </a:rPr>
              <a:t> </a:t>
            </a:r>
            <a:r>
              <a:rPr sz="1000" b="1" spc="-5" dirty="0">
                <a:latin typeface="Arial"/>
                <a:cs typeface="Arial"/>
              </a:rPr>
              <a:t>través</a:t>
            </a:r>
            <a:r>
              <a:rPr sz="1000" b="1" spc="-30" dirty="0">
                <a:latin typeface="Arial"/>
                <a:cs typeface="Arial"/>
              </a:rPr>
              <a:t> </a:t>
            </a:r>
            <a:r>
              <a:rPr sz="1000" b="1" dirty="0">
                <a:latin typeface="Arial"/>
                <a:cs typeface="Arial"/>
              </a:rPr>
              <a:t>de</a:t>
            </a:r>
            <a:r>
              <a:rPr sz="1000" b="1" spc="-25" dirty="0">
                <a:latin typeface="Arial"/>
                <a:cs typeface="Arial"/>
              </a:rPr>
              <a:t> </a:t>
            </a:r>
            <a:r>
              <a:rPr sz="1000" b="1" dirty="0">
                <a:latin typeface="Arial"/>
                <a:cs typeface="Arial"/>
              </a:rPr>
              <a:t>una</a:t>
            </a:r>
            <a:r>
              <a:rPr sz="1000" b="1" spc="-20" dirty="0">
                <a:latin typeface="Arial"/>
                <a:cs typeface="Arial"/>
              </a:rPr>
              <a:t> </a:t>
            </a:r>
            <a:r>
              <a:rPr sz="1000" b="1" dirty="0">
                <a:latin typeface="Arial"/>
                <a:cs typeface="Arial"/>
              </a:rPr>
              <a:t>impedancia  Z</a:t>
            </a:r>
            <a:r>
              <a:rPr sz="1000" b="1" spc="-35" dirty="0">
                <a:latin typeface="Arial"/>
                <a:cs typeface="Arial"/>
              </a:rPr>
              <a:t> </a:t>
            </a:r>
            <a:r>
              <a:rPr sz="1000" b="1" dirty="0">
                <a:latin typeface="Arial"/>
                <a:cs typeface="Arial"/>
              </a:rPr>
              <a:t>y</a:t>
            </a:r>
            <a:r>
              <a:rPr sz="1000" b="1" spc="-50" dirty="0">
                <a:latin typeface="Arial"/>
                <a:cs typeface="Arial"/>
              </a:rPr>
              <a:t> </a:t>
            </a:r>
            <a:r>
              <a:rPr sz="1000" b="1" spc="-5" dirty="0">
                <a:latin typeface="Arial"/>
                <a:cs typeface="Arial"/>
              </a:rPr>
              <a:t>en</a:t>
            </a:r>
            <a:r>
              <a:rPr sz="1000" b="1" spc="-35" dirty="0">
                <a:latin typeface="Arial"/>
                <a:cs typeface="Arial"/>
              </a:rPr>
              <a:t> </a:t>
            </a:r>
            <a:r>
              <a:rPr sz="1000" b="1" spc="-5" dirty="0">
                <a:latin typeface="Arial"/>
                <a:cs typeface="Arial"/>
              </a:rPr>
              <a:t>el</a:t>
            </a:r>
            <a:r>
              <a:rPr sz="1000" b="1" spc="-30" dirty="0">
                <a:latin typeface="Arial"/>
                <a:cs typeface="Arial"/>
              </a:rPr>
              <a:t> </a:t>
            </a:r>
            <a:r>
              <a:rPr sz="1000" b="1" dirty="0">
                <a:latin typeface="Arial"/>
                <a:cs typeface="Arial"/>
              </a:rPr>
              <a:t>que</a:t>
            </a:r>
            <a:r>
              <a:rPr sz="1000" b="1" spc="-35" dirty="0">
                <a:latin typeface="Arial"/>
                <a:cs typeface="Arial"/>
              </a:rPr>
              <a:t> </a:t>
            </a:r>
            <a:r>
              <a:rPr sz="1000" b="1" dirty="0">
                <a:latin typeface="Arial"/>
                <a:cs typeface="Arial"/>
              </a:rPr>
              <a:t>los</a:t>
            </a:r>
            <a:r>
              <a:rPr sz="1000" b="1" spc="-35" dirty="0">
                <a:latin typeface="Arial"/>
                <a:cs typeface="Arial"/>
              </a:rPr>
              <a:t> </a:t>
            </a:r>
            <a:r>
              <a:rPr sz="1000" b="1" spc="-5" dirty="0">
                <a:latin typeface="Arial"/>
                <a:cs typeface="Arial"/>
              </a:rPr>
              <a:t>electrodos</a:t>
            </a:r>
            <a:r>
              <a:rPr sz="1000" b="1" spc="-35" dirty="0">
                <a:latin typeface="Arial"/>
                <a:cs typeface="Arial"/>
              </a:rPr>
              <a:t> </a:t>
            </a:r>
            <a:r>
              <a:rPr sz="1000" b="1" dirty="0">
                <a:latin typeface="Arial"/>
                <a:cs typeface="Arial"/>
              </a:rPr>
              <a:t>de</a:t>
            </a:r>
            <a:r>
              <a:rPr sz="1000" b="1" spc="-30" dirty="0">
                <a:latin typeface="Arial"/>
                <a:cs typeface="Arial"/>
              </a:rPr>
              <a:t> </a:t>
            </a:r>
            <a:r>
              <a:rPr sz="1000" b="1" dirty="0">
                <a:latin typeface="Arial"/>
                <a:cs typeface="Arial"/>
              </a:rPr>
              <a:t>tierra</a:t>
            </a:r>
            <a:r>
              <a:rPr sz="1000" b="1" spc="-35" dirty="0">
                <a:latin typeface="Arial"/>
                <a:cs typeface="Arial"/>
              </a:rPr>
              <a:t> </a:t>
            </a:r>
            <a:r>
              <a:rPr sz="1000" b="1" dirty="0">
                <a:latin typeface="Arial"/>
                <a:cs typeface="Arial"/>
              </a:rPr>
              <a:t>de</a:t>
            </a:r>
            <a:r>
              <a:rPr sz="1000" b="1" spc="-35" dirty="0">
                <a:latin typeface="Arial"/>
                <a:cs typeface="Arial"/>
              </a:rPr>
              <a:t> </a:t>
            </a:r>
            <a:r>
              <a:rPr sz="1000" b="1" dirty="0">
                <a:latin typeface="Arial"/>
                <a:cs typeface="Arial"/>
              </a:rPr>
              <a:t>la</a:t>
            </a:r>
            <a:r>
              <a:rPr sz="1000" b="1" spc="-30" dirty="0">
                <a:latin typeface="Arial"/>
                <a:cs typeface="Arial"/>
              </a:rPr>
              <a:t> </a:t>
            </a:r>
            <a:r>
              <a:rPr sz="1000" b="1" spc="-5" dirty="0">
                <a:latin typeface="Arial"/>
                <a:cs typeface="Arial"/>
              </a:rPr>
              <a:t>alimentación</a:t>
            </a:r>
            <a:r>
              <a:rPr sz="1000" b="1" spc="-30" dirty="0">
                <a:latin typeface="Arial"/>
                <a:cs typeface="Arial"/>
              </a:rPr>
              <a:t> </a:t>
            </a:r>
            <a:r>
              <a:rPr sz="1000" b="1" spc="-5" dirty="0">
                <a:latin typeface="Arial"/>
                <a:cs typeface="Arial"/>
              </a:rPr>
              <a:t>(R</a:t>
            </a:r>
            <a:r>
              <a:rPr sz="1200" b="1" spc="-7" baseline="-10416" dirty="0">
                <a:latin typeface="Arial"/>
                <a:cs typeface="Arial"/>
              </a:rPr>
              <a:t>b</a:t>
            </a:r>
            <a:r>
              <a:rPr sz="1000" b="1" spc="-5" dirty="0">
                <a:latin typeface="Arial"/>
                <a:cs typeface="Arial"/>
              </a:rPr>
              <a:t>)</a:t>
            </a:r>
            <a:r>
              <a:rPr sz="1000" b="1" spc="-30" dirty="0">
                <a:latin typeface="Arial"/>
                <a:cs typeface="Arial"/>
              </a:rPr>
              <a:t> </a:t>
            </a:r>
            <a:r>
              <a:rPr sz="1000" b="1" dirty="0">
                <a:latin typeface="Arial"/>
                <a:cs typeface="Arial"/>
              </a:rPr>
              <a:t>y</a:t>
            </a:r>
            <a:r>
              <a:rPr sz="1000" b="1" spc="-45" dirty="0">
                <a:latin typeface="Arial"/>
                <a:cs typeface="Arial"/>
              </a:rPr>
              <a:t> </a:t>
            </a:r>
            <a:r>
              <a:rPr sz="1000" b="1" dirty="0">
                <a:latin typeface="Arial"/>
                <a:cs typeface="Arial"/>
              </a:rPr>
              <a:t>de</a:t>
            </a:r>
            <a:r>
              <a:rPr sz="1000" b="1" spc="-25" dirty="0">
                <a:latin typeface="Arial"/>
                <a:cs typeface="Arial"/>
              </a:rPr>
              <a:t> </a:t>
            </a:r>
            <a:r>
              <a:rPr sz="1000" b="1" dirty="0">
                <a:latin typeface="Arial"/>
                <a:cs typeface="Arial"/>
              </a:rPr>
              <a:t>las</a:t>
            </a:r>
            <a:r>
              <a:rPr sz="1000" b="1" spc="-30" dirty="0">
                <a:latin typeface="Arial"/>
                <a:cs typeface="Arial"/>
              </a:rPr>
              <a:t> </a:t>
            </a:r>
            <a:r>
              <a:rPr sz="1000" b="1" spc="-5" dirty="0">
                <a:latin typeface="Arial"/>
                <a:cs typeface="Arial"/>
              </a:rPr>
              <a:t>masas</a:t>
            </a:r>
            <a:r>
              <a:rPr sz="1000" b="1" spc="-30" dirty="0">
                <a:latin typeface="Arial"/>
                <a:cs typeface="Arial"/>
              </a:rPr>
              <a:t> </a:t>
            </a:r>
            <a:r>
              <a:rPr sz="1000" b="1" spc="-5" dirty="0">
                <a:latin typeface="Arial"/>
                <a:cs typeface="Arial"/>
              </a:rPr>
              <a:t>eléctricas</a:t>
            </a:r>
            <a:r>
              <a:rPr sz="1000" b="1" spc="-25" dirty="0">
                <a:latin typeface="Arial"/>
                <a:cs typeface="Arial"/>
              </a:rPr>
              <a:t> </a:t>
            </a:r>
            <a:r>
              <a:rPr sz="1000" b="1" dirty="0">
                <a:latin typeface="Arial"/>
                <a:cs typeface="Arial"/>
              </a:rPr>
              <a:t>de</a:t>
            </a:r>
            <a:r>
              <a:rPr sz="1000" b="1" spc="-30" dirty="0">
                <a:latin typeface="Arial"/>
                <a:cs typeface="Arial"/>
              </a:rPr>
              <a:t> </a:t>
            </a:r>
            <a:r>
              <a:rPr sz="1000" b="1" dirty="0">
                <a:latin typeface="Arial"/>
                <a:cs typeface="Arial"/>
              </a:rPr>
              <a:t>la</a:t>
            </a:r>
            <a:r>
              <a:rPr sz="1000" b="1" spc="-30" dirty="0">
                <a:latin typeface="Arial"/>
                <a:cs typeface="Arial"/>
              </a:rPr>
              <a:t> </a:t>
            </a:r>
            <a:r>
              <a:rPr sz="1000" b="1" dirty="0">
                <a:latin typeface="Arial"/>
                <a:cs typeface="Arial"/>
              </a:rPr>
              <a:t>instalación  (R</a:t>
            </a:r>
            <a:r>
              <a:rPr sz="1200" b="1" baseline="-10416" dirty="0">
                <a:latin typeface="Arial"/>
                <a:cs typeface="Arial"/>
              </a:rPr>
              <a:t>a</a:t>
            </a:r>
            <a:r>
              <a:rPr sz="1000" b="1" dirty="0">
                <a:latin typeface="Arial"/>
                <a:cs typeface="Arial"/>
              </a:rPr>
              <a:t>) están</a:t>
            </a:r>
            <a:r>
              <a:rPr sz="1000" b="1" spc="-15" dirty="0">
                <a:latin typeface="Arial"/>
                <a:cs typeface="Arial"/>
              </a:rPr>
              <a:t> </a:t>
            </a:r>
            <a:r>
              <a:rPr sz="1000" b="1" dirty="0">
                <a:latin typeface="Arial"/>
                <a:cs typeface="Arial"/>
              </a:rPr>
              <a:t>separados</a:t>
            </a:r>
            <a:endParaRPr sz="1000">
              <a:latin typeface="Arial"/>
              <a:cs typeface="Arial"/>
            </a:endParaRPr>
          </a:p>
          <a:p>
            <a:pPr marL="50800">
              <a:lnSpc>
                <a:spcPts val="1175"/>
              </a:lnSpc>
              <a:spcBef>
                <a:spcPts val="795"/>
              </a:spcBef>
            </a:pP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esquema</a:t>
            </a:r>
            <a:r>
              <a:rPr sz="1000" spc="-35" dirty="0">
                <a:latin typeface="Arial"/>
                <a:cs typeface="Arial"/>
              </a:rPr>
              <a:t> </a:t>
            </a:r>
            <a:r>
              <a:rPr sz="1000" spc="-15" dirty="0">
                <a:latin typeface="Arial"/>
                <a:cs typeface="Arial"/>
              </a:rPr>
              <a:t>IT,</a:t>
            </a:r>
            <a:r>
              <a:rPr sz="1000" spc="-40" dirty="0">
                <a:latin typeface="Arial"/>
                <a:cs typeface="Arial"/>
              </a:rPr>
              <a:t> </a:t>
            </a:r>
            <a:r>
              <a:rPr sz="1000" spc="-20" dirty="0">
                <a:latin typeface="Arial"/>
                <a:cs typeface="Arial"/>
              </a:rPr>
              <a:t>pueden</a:t>
            </a:r>
            <a:r>
              <a:rPr sz="1000" spc="-35" dirty="0">
                <a:latin typeface="Arial"/>
                <a:cs typeface="Arial"/>
              </a:rPr>
              <a:t> </a:t>
            </a:r>
            <a:r>
              <a:rPr sz="1000" spc="-15" dirty="0">
                <a:latin typeface="Arial"/>
                <a:cs typeface="Arial"/>
              </a:rPr>
              <a:t>ser</a:t>
            </a:r>
            <a:r>
              <a:rPr sz="1000" spc="-40" dirty="0">
                <a:latin typeface="Arial"/>
                <a:cs typeface="Arial"/>
              </a:rPr>
              <a:t> </a:t>
            </a:r>
            <a:r>
              <a:rPr sz="1000" spc="-20" dirty="0">
                <a:latin typeface="Arial"/>
                <a:cs typeface="Arial"/>
              </a:rPr>
              <a:t>utilizados</a:t>
            </a:r>
            <a:r>
              <a:rPr sz="1000" spc="-40"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siguientes</a:t>
            </a:r>
            <a:r>
              <a:rPr sz="1000" spc="-40" dirty="0">
                <a:latin typeface="Arial"/>
                <a:cs typeface="Arial"/>
              </a:rPr>
              <a:t> </a:t>
            </a:r>
            <a:r>
              <a:rPr sz="1000" spc="-20" dirty="0">
                <a:latin typeface="Arial"/>
                <a:cs typeface="Arial"/>
              </a:rPr>
              <a:t>dispositivos</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protección</a:t>
            </a:r>
            <a:r>
              <a:rPr sz="1000" spc="-35" dirty="0">
                <a:latin typeface="Arial"/>
                <a:cs typeface="Arial"/>
              </a:rPr>
              <a:t> </a:t>
            </a:r>
            <a:r>
              <a:rPr sz="1000" dirty="0">
                <a:latin typeface="Arial"/>
                <a:cs typeface="Arial"/>
              </a:rPr>
              <a:t>y</a:t>
            </a:r>
            <a:r>
              <a:rPr sz="1000" spc="-40" dirty="0">
                <a:latin typeface="Arial"/>
                <a:cs typeface="Arial"/>
              </a:rPr>
              <a:t> </a:t>
            </a:r>
            <a:r>
              <a:rPr sz="1000" spc="-20" dirty="0">
                <a:latin typeface="Arial"/>
                <a:cs typeface="Arial"/>
              </a:rPr>
              <a:t>control:</a:t>
            </a:r>
            <a:endParaRPr sz="1000">
              <a:latin typeface="Arial"/>
              <a:cs typeface="Arial"/>
            </a:endParaRPr>
          </a:p>
          <a:p>
            <a:pPr marL="591185" indent="-180340">
              <a:lnSpc>
                <a:spcPts val="1150"/>
              </a:lnSpc>
              <a:buAutoNum type="alphaLcParenR"/>
              <a:tabLst>
                <a:tab pos="591820" algn="l"/>
              </a:tabLst>
            </a:pPr>
            <a:r>
              <a:rPr sz="1000" spc="-20" dirty="0">
                <a:latin typeface="Arial"/>
                <a:cs typeface="Arial"/>
              </a:rPr>
              <a:t>Controladores </a:t>
            </a:r>
            <a:r>
              <a:rPr sz="1000" dirty="0">
                <a:latin typeface="Arial"/>
                <a:cs typeface="Arial"/>
              </a:rPr>
              <a:t>o </a:t>
            </a:r>
            <a:r>
              <a:rPr sz="1000" spc="-20" dirty="0">
                <a:latin typeface="Arial"/>
                <a:cs typeface="Arial"/>
              </a:rPr>
              <a:t>monitores permanentes </a:t>
            </a:r>
            <a:r>
              <a:rPr sz="1000" spc="-10" dirty="0">
                <a:latin typeface="Arial"/>
                <a:cs typeface="Arial"/>
              </a:rPr>
              <a:t>de </a:t>
            </a:r>
            <a:r>
              <a:rPr sz="1000" spc="-20" dirty="0">
                <a:latin typeface="Arial"/>
                <a:cs typeface="Arial"/>
              </a:rPr>
              <a:t>aislación</a:t>
            </a:r>
            <a:r>
              <a:rPr sz="1000" spc="-170" dirty="0">
                <a:latin typeface="Arial"/>
                <a:cs typeface="Arial"/>
              </a:rPr>
              <a:t> </a:t>
            </a:r>
            <a:r>
              <a:rPr sz="1000" spc="-20" dirty="0">
                <a:latin typeface="Arial"/>
                <a:cs typeface="Arial"/>
              </a:rPr>
              <a:t>(CPA)</a:t>
            </a:r>
            <a:endParaRPr sz="1000">
              <a:latin typeface="Arial"/>
              <a:cs typeface="Arial"/>
            </a:endParaRPr>
          </a:p>
          <a:p>
            <a:pPr marL="591185" indent="-180340">
              <a:lnSpc>
                <a:spcPts val="1150"/>
              </a:lnSpc>
              <a:buAutoNum type="alphaLcParenR"/>
              <a:tabLst>
                <a:tab pos="591820" algn="l"/>
              </a:tabLst>
            </a:pPr>
            <a:r>
              <a:rPr sz="1000" spc="-20" dirty="0">
                <a:latin typeface="Arial"/>
                <a:cs typeface="Arial"/>
              </a:rPr>
              <a:t>Dispositivos </a:t>
            </a:r>
            <a:r>
              <a:rPr sz="1000" spc="-10" dirty="0">
                <a:latin typeface="Arial"/>
                <a:cs typeface="Arial"/>
              </a:rPr>
              <a:t>de </a:t>
            </a:r>
            <a:r>
              <a:rPr sz="1000" spc="-20" dirty="0">
                <a:latin typeface="Arial"/>
                <a:cs typeface="Arial"/>
              </a:rPr>
              <a:t>protección contra </a:t>
            </a:r>
            <a:r>
              <a:rPr sz="1000" spc="-15" dirty="0">
                <a:latin typeface="Arial"/>
                <a:cs typeface="Arial"/>
              </a:rPr>
              <a:t>las</a:t>
            </a:r>
            <a:r>
              <a:rPr sz="1000" spc="-120" dirty="0">
                <a:latin typeface="Arial"/>
                <a:cs typeface="Arial"/>
              </a:rPr>
              <a:t> </a:t>
            </a:r>
            <a:r>
              <a:rPr sz="1000" spc="-20" dirty="0">
                <a:latin typeface="Arial"/>
                <a:cs typeface="Arial"/>
              </a:rPr>
              <a:t>sobreintensidades</a:t>
            </a:r>
            <a:endParaRPr sz="1000">
              <a:latin typeface="Arial"/>
              <a:cs typeface="Arial"/>
            </a:endParaRPr>
          </a:p>
          <a:p>
            <a:pPr marL="591185" indent="-180340">
              <a:lnSpc>
                <a:spcPts val="1150"/>
              </a:lnSpc>
              <a:buAutoNum type="alphaLcParenR"/>
              <a:tabLst>
                <a:tab pos="591820" algn="l"/>
              </a:tabLst>
            </a:pPr>
            <a:r>
              <a:rPr sz="1000" spc="-20" dirty="0">
                <a:latin typeface="Arial"/>
                <a:cs typeface="Arial"/>
              </a:rPr>
              <a:t>Dispositivos </a:t>
            </a:r>
            <a:r>
              <a:rPr sz="1000" spc="-10" dirty="0">
                <a:latin typeface="Arial"/>
                <a:cs typeface="Arial"/>
              </a:rPr>
              <a:t>de </a:t>
            </a:r>
            <a:r>
              <a:rPr sz="1000" spc="-20" dirty="0">
                <a:latin typeface="Arial"/>
                <a:cs typeface="Arial"/>
              </a:rPr>
              <a:t>protección </a:t>
            </a:r>
            <a:r>
              <a:rPr sz="1000" spc="-10" dirty="0">
                <a:latin typeface="Arial"/>
                <a:cs typeface="Arial"/>
              </a:rPr>
              <a:t>de </a:t>
            </a:r>
            <a:r>
              <a:rPr sz="1000" spc="-20" dirty="0">
                <a:latin typeface="Arial"/>
                <a:cs typeface="Arial"/>
              </a:rPr>
              <a:t>corriente</a:t>
            </a:r>
            <a:r>
              <a:rPr sz="1000" spc="-140" dirty="0">
                <a:latin typeface="Arial"/>
                <a:cs typeface="Arial"/>
              </a:rPr>
              <a:t> </a:t>
            </a:r>
            <a:r>
              <a:rPr sz="1000" spc="-20" dirty="0">
                <a:latin typeface="Arial"/>
                <a:cs typeface="Arial"/>
              </a:rPr>
              <a:t>diferencial</a:t>
            </a:r>
            <a:endParaRPr sz="1000">
              <a:latin typeface="Arial"/>
              <a:cs typeface="Arial"/>
            </a:endParaRPr>
          </a:p>
          <a:p>
            <a:pPr marL="591185" indent="-180340">
              <a:lnSpc>
                <a:spcPts val="1175"/>
              </a:lnSpc>
              <a:buAutoNum type="alphaLcParenR"/>
              <a:tabLst>
                <a:tab pos="591820" algn="l"/>
              </a:tabLst>
            </a:pPr>
            <a:r>
              <a:rPr sz="1000" spc="-20" dirty="0">
                <a:latin typeface="Arial"/>
                <a:cs typeface="Arial"/>
              </a:rPr>
              <a:t>Dispositivos </a:t>
            </a:r>
            <a:r>
              <a:rPr sz="1000" spc="-10" dirty="0">
                <a:latin typeface="Arial"/>
                <a:cs typeface="Arial"/>
              </a:rPr>
              <a:t>de </a:t>
            </a:r>
            <a:r>
              <a:rPr sz="1000" spc="-20" dirty="0">
                <a:latin typeface="Arial"/>
                <a:cs typeface="Arial"/>
              </a:rPr>
              <a:t>búsqueda </a:t>
            </a:r>
            <a:r>
              <a:rPr sz="1000" spc="-10" dirty="0">
                <a:latin typeface="Arial"/>
                <a:cs typeface="Arial"/>
              </a:rPr>
              <a:t>de</a:t>
            </a:r>
            <a:r>
              <a:rPr sz="1000" spc="-114" dirty="0">
                <a:latin typeface="Arial"/>
                <a:cs typeface="Arial"/>
              </a:rPr>
              <a:t> </a:t>
            </a:r>
            <a:r>
              <a:rPr sz="1000" spc="-20" dirty="0">
                <a:latin typeface="Arial"/>
                <a:cs typeface="Arial"/>
              </a:rPr>
              <a:t>defectos</a:t>
            </a:r>
            <a:endParaRPr sz="1000">
              <a:latin typeface="Arial"/>
              <a:cs typeface="Arial"/>
            </a:endParaRPr>
          </a:p>
          <a:p>
            <a:pPr>
              <a:lnSpc>
                <a:spcPct val="100000"/>
              </a:lnSpc>
              <a:spcBef>
                <a:spcPts val="20"/>
              </a:spcBef>
            </a:pPr>
            <a:endParaRPr sz="950">
              <a:latin typeface="Arial"/>
              <a:cs typeface="Arial"/>
            </a:endParaRPr>
          </a:p>
          <a:p>
            <a:pPr marL="50800">
              <a:lnSpc>
                <a:spcPct val="100000"/>
              </a:lnSpc>
            </a:pPr>
            <a:r>
              <a:rPr sz="800" spc="-5" dirty="0">
                <a:latin typeface="Arial"/>
                <a:cs typeface="Arial"/>
              </a:rPr>
              <a:t>Nota 3: Dependiendo del valor de la carga, también puede existir un aporte de corriente correspondiente a</a:t>
            </a:r>
            <a:r>
              <a:rPr sz="800" spc="175" dirty="0">
                <a:latin typeface="Arial"/>
                <a:cs typeface="Arial"/>
              </a:rPr>
              <a:t> </a:t>
            </a:r>
            <a:r>
              <a:rPr sz="800" spc="-5" dirty="0">
                <a:latin typeface="Arial"/>
                <a:cs typeface="Arial"/>
              </a:rPr>
              <a:t>L1.</a:t>
            </a:r>
            <a:endParaRPr sz="800">
              <a:latin typeface="Arial"/>
              <a:cs typeface="Arial"/>
            </a:endParaRPr>
          </a:p>
          <a:p>
            <a:pPr marL="410845" marR="43815" indent="-360680">
              <a:lnSpc>
                <a:spcPts val="919"/>
              </a:lnSpc>
              <a:spcBef>
                <a:spcPts val="625"/>
              </a:spcBef>
            </a:pPr>
            <a:r>
              <a:rPr sz="800" spc="-5" dirty="0">
                <a:latin typeface="Arial"/>
                <a:cs typeface="Arial"/>
              </a:rPr>
              <a:t>Nota 4: En el esquema IT, el dispositivo de protección de corriente diferencial puede no funcionar, a menos que uno de los defectos a  tierra se produzca aguas arriba del</a:t>
            </a:r>
            <a:r>
              <a:rPr sz="800" spc="25" dirty="0">
                <a:latin typeface="Arial"/>
                <a:cs typeface="Arial"/>
              </a:rPr>
              <a:t> </a:t>
            </a:r>
            <a:r>
              <a:rPr sz="800" spc="-5" dirty="0">
                <a:latin typeface="Arial"/>
                <a:cs typeface="Arial"/>
              </a:rPr>
              <a:t>mismo.</a:t>
            </a:r>
            <a:endParaRPr sz="800">
              <a:latin typeface="Arial"/>
              <a:cs typeface="Arial"/>
            </a:endParaRPr>
          </a:p>
        </p:txBody>
      </p:sp>
      <p:sp>
        <p:nvSpPr>
          <p:cNvPr id="1836" name="object 1836"/>
          <p:cNvSpPr/>
          <p:nvPr/>
        </p:nvSpPr>
        <p:spPr>
          <a:xfrm>
            <a:off x="1899919" y="2511511"/>
            <a:ext cx="1360170" cy="532765"/>
          </a:xfrm>
          <a:custGeom>
            <a:avLst/>
            <a:gdLst/>
            <a:ahLst/>
            <a:cxnLst/>
            <a:rect l="l" t="t" r="r" b="b"/>
            <a:pathLst>
              <a:path w="1360170" h="532764">
                <a:moveTo>
                  <a:pt x="1360170" y="0"/>
                </a:moveTo>
                <a:lnTo>
                  <a:pt x="0" y="0"/>
                </a:lnTo>
                <a:lnTo>
                  <a:pt x="0" y="532637"/>
                </a:lnTo>
                <a:lnTo>
                  <a:pt x="1360170" y="532637"/>
                </a:lnTo>
                <a:lnTo>
                  <a:pt x="1360170" y="0"/>
                </a:lnTo>
                <a:close/>
              </a:path>
            </a:pathLst>
          </a:custGeom>
          <a:solidFill>
            <a:srgbClr val="FFFFFF"/>
          </a:solidFill>
        </p:spPr>
        <p:txBody>
          <a:bodyPr wrap="square" lIns="0" tIns="0" rIns="0" bIns="0" rtlCol="0"/>
          <a:lstStyle/>
          <a:p>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194735939"/>
              </p:ext>
            </p:extLst>
          </p:nvPr>
        </p:nvGraphicFramePr>
        <p:xfrm>
          <a:off x="2405126" y="63271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17</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77560" y="68457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95473" y="1204467"/>
            <a:ext cx="6147435" cy="4048125"/>
          </a:xfrm>
          <a:prstGeom prst="rect">
            <a:avLst/>
          </a:prstGeom>
        </p:spPr>
        <p:txBody>
          <a:bodyPr vert="horz" wrap="square" lIns="0" tIns="12700" rIns="0" bIns="0" rtlCol="0">
            <a:spAutoFit/>
          </a:bodyPr>
          <a:lstStyle/>
          <a:p>
            <a:pPr marL="394335" lvl="1" indent="-382270">
              <a:lnSpc>
                <a:spcPct val="100000"/>
              </a:lnSpc>
              <a:spcBef>
                <a:spcPts val="100"/>
              </a:spcBef>
              <a:buSzPct val="91666"/>
              <a:buAutoNum type="arabicPeriod" startAt="4"/>
              <a:tabLst>
                <a:tab pos="394970" algn="l"/>
              </a:tabLst>
            </a:pPr>
            <a:r>
              <a:rPr sz="1200" b="1" dirty="0">
                <a:latin typeface="Arial"/>
                <a:cs typeface="Arial"/>
              </a:rPr>
              <a:t>: </a:t>
            </a:r>
            <a:r>
              <a:rPr sz="1200" b="1" spc="-5" dirty="0">
                <a:latin typeface="Arial"/>
                <a:cs typeface="Arial"/>
              </a:rPr>
              <a:t>Características </a:t>
            </a:r>
            <a:r>
              <a:rPr sz="1200" b="1" dirty="0">
                <a:latin typeface="Arial"/>
                <a:cs typeface="Arial"/>
              </a:rPr>
              <a:t>de la</a:t>
            </a:r>
            <a:r>
              <a:rPr sz="1200" b="1" spc="-145" dirty="0">
                <a:latin typeface="Arial"/>
                <a:cs typeface="Arial"/>
              </a:rPr>
              <a:t> </a:t>
            </a:r>
            <a:r>
              <a:rPr sz="1200" b="1" spc="-5" dirty="0">
                <a:latin typeface="Arial"/>
                <a:cs typeface="Arial"/>
              </a:rPr>
              <a:t>alimentación</a:t>
            </a:r>
            <a:endParaRPr sz="1200">
              <a:latin typeface="Arial"/>
              <a:cs typeface="Arial"/>
            </a:endParaRPr>
          </a:p>
          <a:p>
            <a:pPr marL="423545" lvl="2" indent="-411480">
              <a:lnSpc>
                <a:spcPct val="100000"/>
              </a:lnSpc>
              <a:spcBef>
                <a:spcPts val="869"/>
              </a:spcBef>
              <a:buSzPct val="90000"/>
              <a:buAutoNum type="arabicPeriod"/>
              <a:tabLst>
                <a:tab pos="424180" algn="l"/>
              </a:tabLst>
            </a:pPr>
            <a:r>
              <a:rPr sz="1000" b="1" dirty="0">
                <a:latin typeface="Arial"/>
                <a:cs typeface="Arial"/>
              </a:rPr>
              <a:t>: </a:t>
            </a:r>
            <a:r>
              <a:rPr sz="1000" b="1" spc="-20" dirty="0">
                <a:latin typeface="Arial"/>
                <a:cs typeface="Arial"/>
              </a:rPr>
              <a:t>Ámbito </a:t>
            </a:r>
            <a:r>
              <a:rPr sz="1000" b="1" spc="-10" dirty="0">
                <a:latin typeface="Arial"/>
                <a:cs typeface="Arial"/>
              </a:rPr>
              <a:t>de</a:t>
            </a:r>
            <a:r>
              <a:rPr sz="1000" b="1" spc="-200" dirty="0">
                <a:latin typeface="Arial"/>
                <a:cs typeface="Arial"/>
              </a:rPr>
              <a:t> </a:t>
            </a:r>
            <a:r>
              <a:rPr sz="1000" b="1" spc="-20" dirty="0">
                <a:latin typeface="Arial"/>
                <a:cs typeface="Arial"/>
              </a:rPr>
              <a:t>aplicación</a:t>
            </a:r>
            <a:endParaRPr sz="1000">
              <a:latin typeface="Arial"/>
              <a:cs typeface="Arial"/>
            </a:endParaRPr>
          </a:p>
          <a:p>
            <a:pPr marL="12700" marR="5715" algn="just">
              <a:lnSpc>
                <a:spcPts val="1150"/>
              </a:lnSpc>
              <a:spcBef>
                <a:spcPts val="625"/>
              </a:spcBef>
            </a:pPr>
            <a:r>
              <a:rPr sz="1000" spc="-15" dirty="0">
                <a:latin typeface="Arial"/>
                <a:cs typeface="Arial"/>
              </a:rPr>
              <a:t>Los </a:t>
            </a:r>
            <a:r>
              <a:rPr sz="1000" spc="-20" dirty="0">
                <a:latin typeface="Arial"/>
                <a:cs typeface="Arial"/>
              </a:rPr>
              <a:t>requisitos </a:t>
            </a:r>
            <a:r>
              <a:rPr sz="1000" dirty="0">
                <a:latin typeface="Arial"/>
                <a:cs typeface="Arial"/>
              </a:rPr>
              <a:t>y </a:t>
            </a:r>
            <a:r>
              <a:rPr sz="1000" spc="-20" dirty="0">
                <a:latin typeface="Arial"/>
                <a:cs typeface="Arial"/>
              </a:rPr>
              <a:t>disposiciones </a:t>
            </a:r>
            <a:r>
              <a:rPr sz="1000" spc="-10" dirty="0">
                <a:latin typeface="Arial"/>
                <a:cs typeface="Arial"/>
              </a:rPr>
              <a:t>de la </a:t>
            </a:r>
            <a:r>
              <a:rPr sz="1000" spc="-20" dirty="0">
                <a:latin typeface="Arial"/>
                <a:cs typeface="Arial"/>
              </a:rPr>
              <a:t>presente Sección </a:t>
            </a:r>
            <a:r>
              <a:rPr sz="1000" spc="-15" dirty="0">
                <a:latin typeface="Arial"/>
                <a:cs typeface="Arial"/>
              </a:rPr>
              <a:t>serán </a:t>
            </a:r>
            <a:r>
              <a:rPr sz="1000" spc="-10" dirty="0">
                <a:latin typeface="Arial"/>
                <a:cs typeface="Arial"/>
              </a:rPr>
              <a:t>de </a:t>
            </a:r>
            <a:r>
              <a:rPr sz="1000" spc="-20" dirty="0">
                <a:latin typeface="Arial"/>
                <a:cs typeface="Arial"/>
              </a:rPr>
              <a:t>aplicación </a:t>
            </a:r>
            <a:r>
              <a:rPr sz="1000" dirty="0">
                <a:latin typeface="Arial"/>
                <a:cs typeface="Arial"/>
              </a:rPr>
              <a:t>a </a:t>
            </a:r>
            <a:r>
              <a:rPr sz="1000" spc="-20" dirty="0">
                <a:latin typeface="Arial"/>
                <a:cs typeface="Arial"/>
              </a:rPr>
              <a:t>partir </a:t>
            </a:r>
            <a:r>
              <a:rPr sz="1000" spc="-10" dirty="0">
                <a:latin typeface="Arial"/>
                <a:cs typeface="Arial"/>
              </a:rPr>
              <a:t>de </a:t>
            </a:r>
            <a:r>
              <a:rPr sz="1000" spc="-15" dirty="0">
                <a:latin typeface="Arial"/>
                <a:cs typeface="Arial"/>
              </a:rPr>
              <a:t>los </a:t>
            </a:r>
            <a:r>
              <a:rPr sz="1000" spc="-20" dirty="0">
                <a:latin typeface="Arial"/>
                <a:cs typeface="Arial"/>
              </a:rPr>
              <a:t>bornes </a:t>
            </a:r>
            <a:r>
              <a:rPr sz="1000" spc="-10" dirty="0">
                <a:latin typeface="Arial"/>
                <a:cs typeface="Arial"/>
              </a:rPr>
              <a:t>de </a:t>
            </a:r>
            <a:r>
              <a:rPr sz="1000" spc="-20" dirty="0">
                <a:latin typeface="Arial"/>
                <a:cs typeface="Arial"/>
              </a:rPr>
              <a:t>entrada del  tablero</a:t>
            </a:r>
            <a:r>
              <a:rPr sz="1000" spc="-40" dirty="0">
                <a:latin typeface="Arial"/>
                <a:cs typeface="Arial"/>
              </a:rPr>
              <a:t> </a:t>
            </a:r>
            <a:r>
              <a:rPr sz="1000" spc="-20" dirty="0">
                <a:latin typeface="Arial"/>
                <a:cs typeface="Arial"/>
              </a:rPr>
              <a:t>principal</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instalación</a:t>
            </a:r>
            <a:r>
              <a:rPr sz="1000" spc="-40" dirty="0">
                <a:latin typeface="Arial"/>
                <a:cs typeface="Arial"/>
              </a:rPr>
              <a:t> </a:t>
            </a:r>
            <a:r>
              <a:rPr sz="1000" spc="-20" dirty="0">
                <a:latin typeface="Arial"/>
                <a:cs typeface="Arial"/>
              </a:rPr>
              <a:t>eléctrica</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vivienda,</a:t>
            </a:r>
            <a:r>
              <a:rPr sz="1000" spc="-40" dirty="0">
                <a:latin typeface="Arial"/>
                <a:cs typeface="Arial"/>
              </a:rPr>
              <a:t> </a:t>
            </a:r>
            <a:r>
              <a:rPr sz="1000" spc="-20" dirty="0">
                <a:latin typeface="Arial"/>
                <a:cs typeface="Arial"/>
              </a:rPr>
              <a:t>oficina</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local</a:t>
            </a:r>
            <a:r>
              <a:rPr sz="1000" spc="-35" dirty="0">
                <a:latin typeface="Arial"/>
                <a:cs typeface="Arial"/>
              </a:rPr>
              <a:t> </a:t>
            </a:r>
            <a:r>
              <a:rPr sz="1000" spc="-20" dirty="0">
                <a:latin typeface="Arial"/>
                <a:cs typeface="Arial"/>
              </a:rPr>
              <a:t>(unitarios),</a:t>
            </a:r>
            <a:r>
              <a:rPr sz="1000" spc="-40" dirty="0">
                <a:latin typeface="Arial"/>
                <a:cs typeface="Arial"/>
              </a:rPr>
              <a:t> </a:t>
            </a:r>
            <a:r>
              <a:rPr sz="1000" spc="-20" dirty="0">
                <a:latin typeface="Arial"/>
                <a:cs typeface="Arial"/>
              </a:rPr>
              <a:t>abarcando</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totalidad</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los  tableros </a:t>
            </a:r>
            <a:r>
              <a:rPr sz="1000" dirty="0">
                <a:latin typeface="Arial"/>
                <a:cs typeface="Arial"/>
              </a:rPr>
              <a:t>y </a:t>
            </a:r>
            <a:r>
              <a:rPr sz="1000" spc="-15" dirty="0">
                <a:latin typeface="Arial"/>
                <a:cs typeface="Arial"/>
              </a:rPr>
              <a:t>las </a:t>
            </a:r>
            <a:r>
              <a:rPr sz="1000" spc="-20" dirty="0">
                <a:latin typeface="Arial"/>
                <a:cs typeface="Arial"/>
              </a:rPr>
              <a:t>líneas conectadas eléctricamente </a:t>
            </a:r>
            <a:r>
              <a:rPr sz="1000" dirty="0">
                <a:latin typeface="Arial"/>
                <a:cs typeface="Arial"/>
              </a:rPr>
              <a:t>a</a:t>
            </a:r>
            <a:r>
              <a:rPr sz="1000" spc="-204" dirty="0">
                <a:latin typeface="Arial"/>
                <a:cs typeface="Arial"/>
              </a:rPr>
              <a:t> </a:t>
            </a:r>
            <a:r>
              <a:rPr sz="1000" spc="-15" dirty="0">
                <a:latin typeface="Arial"/>
                <a:cs typeface="Arial"/>
              </a:rPr>
              <a:t>los </a:t>
            </a:r>
            <a:r>
              <a:rPr sz="1000" spc="-20" dirty="0">
                <a:latin typeface="Arial"/>
                <a:cs typeface="Arial"/>
              </a:rPr>
              <a:t>mismos.</a:t>
            </a:r>
            <a:endParaRPr sz="1000">
              <a:latin typeface="Arial"/>
              <a:cs typeface="Arial"/>
            </a:endParaRPr>
          </a:p>
          <a:p>
            <a:pPr>
              <a:lnSpc>
                <a:spcPct val="100000"/>
              </a:lnSpc>
            </a:pPr>
            <a:endParaRPr sz="1000">
              <a:latin typeface="Arial"/>
              <a:cs typeface="Arial"/>
            </a:endParaRPr>
          </a:p>
          <a:p>
            <a:pPr marL="372745" marR="5080" indent="-360680" algn="just">
              <a:lnSpc>
                <a:spcPts val="919"/>
              </a:lnSpc>
            </a:pPr>
            <a:r>
              <a:rPr sz="800" spc="-5" dirty="0">
                <a:latin typeface="Arial"/>
                <a:cs typeface="Arial"/>
              </a:rPr>
              <a:t>Nota</a:t>
            </a:r>
            <a:r>
              <a:rPr sz="800" spc="15" dirty="0">
                <a:latin typeface="Arial"/>
                <a:cs typeface="Arial"/>
              </a:rPr>
              <a:t> </a:t>
            </a:r>
            <a:r>
              <a:rPr sz="800" spc="-5" dirty="0">
                <a:latin typeface="Arial"/>
                <a:cs typeface="Arial"/>
              </a:rPr>
              <a:t>1:</a:t>
            </a:r>
            <a:r>
              <a:rPr sz="800" spc="65" dirty="0">
                <a:latin typeface="Arial"/>
                <a:cs typeface="Arial"/>
              </a:rPr>
              <a:t> </a:t>
            </a:r>
            <a:r>
              <a:rPr sz="800" spc="-5" dirty="0">
                <a:latin typeface="Arial"/>
                <a:cs typeface="Arial"/>
              </a:rPr>
              <a:t>La</a:t>
            </a:r>
            <a:r>
              <a:rPr sz="800" spc="-30" dirty="0">
                <a:latin typeface="Arial"/>
                <a:cs typeface="Arial"/>
              </a:rPr>
              <a:t> </a:t>
            </a:r>
            <a:r>
              <a:rPr sz="800" spc="-5" dirty="0">
                <a:latin typeface="Arial"/>
                <a:cs typeface="Arial"/>
              </a:rPr>
              <a:t>competencia</a:t>
            </a:r>
            <a:r>
              <a:rPr sz="800" spc="-30" dirty="0">
                <a:latin typeface="Arial"/>
                <a:cs typeface="Arial"/>
              </a:rPr>
              <a:t> </a:t>
            </a:r>
            <a:r>
              <a:rPr sz="800" spc="-5" dirty="0">
                <a:latin typeface="Arial"/>
                <a:cs typeface="Arial"/>
              </a:rPr>
              <a:t>y</a:t>
            </a:r>
            <a:r>
              <a:rPr sz="800" spc="-40" dirty="0">
                <a:latin typeface="Arial"/>
                <a:cs typeface="Arial"/>
              </a:rPr>
              <a:t> </a:t>
            </a:r>
            <a:r>
              <a:rPr sz="800" spc="-5" dirty="0">
                <a:latin typeface="Arial"/>
                <a:cs typeface="Arial"/>
              </a:rPr>
              <a:t>responsabilidad</a:t>
            </a:r>
            <a:r>
              <a:rPr sz="800" spc="-30"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la</a:t>
            </a:r>
            <a:r>
              <a:rPr sz="800" spc="-25" dirty="0">
                <a:latin typeface="Arial"/>
                <a:cs typeface="Arial"/>
              </a:rPr>
              <a:t> </a:t>
            </a:r>
            <a:r>
              <a:rPr sz="800" spc="-5" dirty="0">
                <a:latin typeface="Arial"/>
                <a:cs typeface="Arial"/>
              </a:rPr>
              <a:t>parte</a:t>
            </a:r>
            <a:r>
              <a:rPr sz="800" spc="-25" dirty="0">
                <a:latin typeface="Arial"/>
                <a:cs typeface="Arial"/>
              </a:rPr>
              <a:t> </a:t>
            </a:r>
            <a:r>
              <a:rPr sz="800" spc="-5" dirty="0">
                <a:latin typeface="Arial"/>
                <a:cs typeface="Arial"/>
              </a:rPr>
              <a:t>de</a:t>
            </a:r>
            <a:r>
              <a:rPr sz="800" spc="-25" dirty="0">
                <a:latin typeface="Arial"/>
                <a:cs typeface="Arial"/>
              </a:rPr>
              <a:t> </a:t>
            </a:r>
            <a:r>
              <a:rPr sz="800" spc="-5" dirty="0">
                <a:latin typeface="Arial"/>
                <a:cs typeface="Arial"/>
              </a:rPr>
              <a:t>la</a:t>
            </a:r>
            <a:r>
              <a:rPr sz="800" spc="-25" dirty="0">
                <a:latin typeface="Arial"/>
                <a:cs typeface="Arial"/>
              </a:rPr>
              <a:t> </a:t>
            </a:r>
            <a:r>
              <a:rPr sz="800" dirty="0">
                <a:latin typeface="Arial"/>
                <a:cs typeface="Arial"/>
              </a:rPr>
              <a:t>instalación</a:t>
            </a:r>
            <a:r>
              <a:rPr sz="800" spc="-25" dirty="0">
                <a:latin typeface="Arial"/>
                <a:cs typeface="Arial"/>
              </a:rPr>
              <a:t> </a:t>
            </a:r>
            <a:r>
              <a:rPr sz="800" spc="-5" dirty="0">
                <a:latin typeface="Arial"/>
                <a:cs typeface="Arial"/>
              </a:rPr>
              <a:t>eléctrica</a:t>
            </a:r>
            <a:r>
              <a:rPr sz="800" spc="-25" dirty="0">
                <a:latin typeface="Arial"/>
                <a:cs typeface="Arial"/>
              </a:rPr>
              <a:t> </a:t>
            </a:r>
            <a:r>
              <a:rPr sz="800" spc="-5" dirty="0">
                <a:latin typeface="Arial"/>
                <a:cs typeface="Arial"/>
              </a:rPr>
              <a:t>no</a:t>
            </a:r>
            <a:r>
              <a:rPr sz="800" spc="-25" dirty="0">
                <a:latin typeface="Arial"/>
                <a:cs typeface="Arial"/>
              </a:rPr>
              <a:t> </a:t>
            </a:r>
            <a:r>
              <a:rPr sz="800" spc="-5" dirty="0">
                <a:latin typeface="Arial"/>
                <a:cs typeface="Arial"/>
              </a:rPr>
              <a:t>comprendida</a:t>
            </a:r>
            <a:r>
              <a:rPr sz="800" spc="-25" dirty="0">
                <a:latin typeface="Arial"/>
                <a:cs typeface="Arial"/>
              </a:rPr>
              <a:t> </a:t>
            </a:r>
            <a:r>
              <a:rPr sz="800" spc="-5" dirty="0">
                <a:latin typeface="Arial"/>
                <a:cs typeface="Arial"/>
              </a:rPr>
              <a:t>por</a:t>
            </a:r>
            <a:r>
              <a:rPr sz="800" spc="-20" dirty="0">
                <a:latin typeface="Arial"/>
                <a:cs typeface="Arial"/>
              </a:rPr>
              <a:t> </a:t>
            </a:r>
            <a:r>
              <a:rPr sz="800" spc="-5" dirty="0">
                <a:latin typeface="Arial"/>
                <a:cs typeface="Arial"/>
              </a:rPr>
              <a:t>esta</a:t>
            </a:r>
            <a:r>
              <a:rPr sz="800" spc="-25" dirty="0">
                <a:latin typeface="Arial"/>
                <a:cs typeface="Arial"/>
              </a:rPr>
              <a:t> </a:t>
            </a:r>
            <a:r>
              <a:rPr sz="800" spc="-5" dirty="0">
                <a:latin typeface="Arial"/>
                <a:cs typeface="Arial"/>
              </a:rPr>
              <a:t>Reglamentación</a:t>
            </a:r>
            <a:r>
              <a:rPr sz="800" spc="-20" dirty="0">
                <a:latin typeface="Arial"/>
                <a:cs typeface="Arial"/>
              </a:rPr>
              <a:t> </a:t>
            </a:r>
            <a:r>
              <a:rPr sz="800" spc="-5" dirty="0">
                <a:latin typeface="Arial"/>
                <a:cs typeface="Arial"/>
              </a:rPr>
              <a:t>(por</a:t>
            </a:r>
            <a:r>
              <a:rPr sz="800" spc="-25" dirty="0">
                <a:latin typeface="Arial"/>
                <a:cs typeface="Arial"/>
              </a:rPr>
              <a:t> </a:t>
            </a:r>
            <a:r>
              <a:rPr sz="800" spc="-5" dirty="0">
                <a:latin typeface="Arial"/>
                <a:cs typeface="Arial"/>
              </a:rPr>
              <a:t>ejemplo,</a:t>
            </a:r>
            <a:r>
              <a:rPr sz="800" spc="-25" dirty="0">
                <a:latin typeface="Arial"/>
                <a:cs typeface="Arial"/>
              </a:rPr>
              <a:t> </a:t>
            </a:r>
            <a:r>
              <a:rPr sz="800" spc="-5" dirty="0">
                <a:latin typeface="Arial"/>
                <a:cs typeface="Arial"/>
              </a:rPr>
              <a:t>la  línea principal) será determinada por los organismos nacionales, provinciales o municipales que tengan competencia en el tema;  sin embargo, en caso de desarrollarse en la edificación </a:t>
            </a:r>
            <a:r>
              <a:rPr sz="800" dirty="0">
                <a:latin typeface="Arial"/>
                <a:cs typeface="Arial"/>
              </a:rPr>
              <a:t>integrante </a:t>
            </a:r>
            <a:r>
              <a:rPr sz="800" spc="-5" dirty="0">
                <a:latin typeface="Arial"/>
                <a:cs typeface="Arial"/>
              </a:rPr>
              <a:t>del inmueble, deberán satisfacerse las prescripciones de </a:t>
            </a:r>
            <a:r>
              <a:rPr sz="800" dirty="0">
                <a:latin typeface="Arial"/>
                <a:cs typeface="Arial"/>
              </a:rPr>
              <a:t>esta  </a:t>
            </a:r>
            <a:r>
              <a:rPr sz="800" spc="-5" dirty="0">
                <a:latin typeface="Arial"/>
                <a:cs typeface="Arial"/>
              </a:rPr>
              <a:t>Reglamentación en lo que les sea</a:t>
            </a:r>
            <a:r>
              <a:rPr sz="800" spc="25" dirty="0">
                <a:latin typeface="Arial"/>
                <a:cs typeface="Arial"/>
              </a:rPr>
              <a:t> </a:t>
            </a:r>
            <a:r>
              <a:rPr sz="800" spc="-5" dirty="0">
                <a:latin typeface="Arial"/>
                <a:cs typeface="Arial"/>
              </a:rPr>
              <a:t>aplicable.</a:t>
            </a:r>
            <a:endParaRPr sz="800">
              <a:latin typeface="Arial"/>
              <a:cs typeface="Arial"/>
            </a:endParaRPr>
          </a:p>
          <a:p>
            <a:pPr>
              <a:lnSpc>
                <a:spcPct val="100000"/>
              </a:lnSpc>
              <a:spcBef>
                <a:spcPts val="15"/>
              </a:spcBef>
            </a:pPr>
            <a:endParaRPr sz="1300">
              <a:latin typeface="Arial"/>
              <a:cs typeface="Arial"/>
            </a:endParaRPr>
          </a:p>
          <a:p>
            <a:pPr marL="372745" marR="5080" indent="-360680" algn="just">
              <a:lnSpc>
                <a:spcPts val="919"/>
              </a:lnSpc>
            </a:pPr>
            <a:r>
              <a:rPr sz="800" spc="-5" dirty="0">
                <a:latin typeface="Arial"/>
                <a:cs typeface="Arial"/>
              </a:rPr>
              <a:t>Nota 2: Cada vivienda, oficina o local (unitarios) tendrá una </a:t>
            </a:r>
            <a:r>
              <a:rPr sz="800" dirty="0">
                <a:latin typeface="Arial"/>
                <a:cs typeface="Arial"/>
              </a:rPr>
              <a:t>sola </a:t>
            </a:r>
            <a:r>
              <a:rPr sz="800" spc="-5" dirty="0">
                <a:latin typeface="Arial"/>
                <a:cs typeface="Arial"/>
              </a:rPr>
              <a:t>alimentación normal desde la red pública. Solamente las </a:t>
            </a:r>
            <a:r>
              <a:rPr sz="800" dirty="0">
                <a:latin typeface="Arial"/>
                <a:cs typeface="Arial"/>
              </a:rPr>
              <a:t>autoridades </a:t>
            </a:r>
            <a:r>
              <a:rPr sz="800" spc="-5" dirty="0">
                <a:latin typeface="Arial"/>
                <a:cs typeface="Arial"/>
              </a:rPr>
              <a:t>de  aplicación podrán disponer, por razones de seguridad o de funcionamiento, que un inmueble posea más de una alimentación  desde la red pública (tal el caso de hospitales, escuelas, edificios gubernamentales, etc.). En estos últimos casos, cuando por  necesidades operativas, de funcionamiento o de seguridad, concurran en un mismo recinto circuitos alimentados de diferentes  fuentes de alimentación de la red pública, los dispositivos de comando funcional y los tomacorrientes presentes en esos recintos,  deberán ser señalizados unívocamente </a:t>
            </a:r>
            <a:r>
              <a:rPr sz="800" dirty="0">
                <a:latin typeface="Arial"/>
                <a:cs typeface="Arial"/>
              </a:rPr>
              <a:t>con </a:t>
            </a:r>
            <a:r>
              <a:rPr sz="800" spc="-5" dirty="0">
                <a:latin typeface="Arial"/>
                <a:cs typeface="Arial"/>
              </a:rPr>
              <a:t>el origen de su</a:t>
            </a:r>
            <a:r>
              <a:rPr sz="800" spc="45" dirty="0">
                <a:latin typeface="Arial"/>
                <a:cs typeface="Arial"/>
              </a:rPr>
              <a:t> </a:t>
            </a:r>
            <a:r>
              <a:rPr sz="800" spc="-5" dirty="0">
                <a:latin typeface="Arial"/>
                <a:cs typeface="Arial"/>
              </a:rPr>
              <a:t>alimentación.</a:t>
            </a:r>
            <a:endParaRPr sz="800">
              <a:latin typeface="Arial"/>
              <a:cs typeface="Arial"/>
            </a:endParaRPr>
          </a:p>
          <a:p>
            <a:pPr marL="372745" marR="5080" algn="just">
              <a:lnSpc>
                <a:spcPts val="919"/>
              </a:lnSpc>
              <a:spcBef>
                <a:spcPts val="290"/>
              </a:spcBef>
            </a:pPr>
            <a:r>
              <a:rPr sz="800" spc="-5" dirty="0">
                <a:latin typeface="Arial"/>
                <a:cs typeface="Arial"/>
              </a:rPr>
              <a:t>Si por cualquier motivo la vivienda, oficina o local se subdividiera y se solicitase una alimentación desde la red pública para la  vivienda, oficina o local nuevos, cada unidad funcional tendrá una instalación única con un único tablero principal y no se podrán  compartir las instalaciones ni alimentar una misma vivienda, </a:t>
            </a:r>
            <a:r>
              <a:rPr sz="800" dirty="0">
                <a:latin typeface="Arial"/>
                <a:cs typeface="Arial"/>
              </a:rPr>
              <a:t>oficina </a:t>
            </a:r>
            <a:r>
              <a:rPr sz="800" spc="-5" dirty="0">
                <a:latin typeface="Arial"/>
                <a:cs typeface="Arial"/>
              </a:rPr>
              <a:t>o local, o parte de ella con dos alimentaciones “normales” </a:t>
            </a:r>
            <a:r>
              <a:rPr sz="800" spc="-15" dirty="0">
                <a:latin typeface="Arial"/>
                <a:cs typeface="Arial"/>
              </a:rPr>
              <a:t>ya  </a:t>
            </a:r>
            <a:r>
              <a:rPr sz="800" spc="-5" dirty="0">
                <a:latin typeface="Arial"/>
                <a:cs typeface="Arial"/>
              </a:rPr>
              <a:t>sea simultánea o alternativamente. Para esta función </a:t>
            </a:r>
            <a:r>
              <a:rPr sz="800" dirty="0">
                <a:latin typeface="Arial"/>
                <a:cs typeface="Arial"/>
              </a:rPr>
              <a:t>existe </a:t>
            </a:r>
            <a:r>
              <a:rPr sz="800" spc="-5" dirty="0">
                <a:latin typeface="Arial"/>
                <a:cs typeface="Arial"/>
              </a:rPr>
              <a:t>la denominada “Alimentación de </a:t>
            </a:r>
            <a:r>
              <a:rPr sz="800" spc="-10" dirty="0">
                <a:latin typeface="Arial"/>
                <a:cs typeface="Arial"/>
              </a:rPr>
              <a:t>Reserva” </a:t>
            </a:r>
            <a:r>
              <a:rPr sz="800" spc="-5" dirty="0">
                <a:latin typeface="Arial"/>
                <a:cs typeface="Arial"/>
              </a:rPr>
              <a:t>(ver </a:t>
            </a:r>
            <a:r>
              <a:rPr sz="800" u="sng" spc="-5" dirty="0">
                <a:uFill>
                  <a:solidFill>
                    <a:srgbClr val="000000"/>
                  </a:solidFill>
                </a:uFill>
                <a:latin typeface="Arial"/>
                <a:cs typeface="Arial"/>
              </a:rPr>
              <a:t>Anexo</a:t>
            </a:r>
            <a:r>
              <a:rPr sz="800" u="sng" spc="15" dirty="0">
                <a:uFill>
                  <a:solidFill>
                    <a:srgbClr val="000000"/>
                  </a:solidFill>
                </a:uFill>
                <a:latin typeface="Arial"/>
                <a:cs typeface="Arial"/>
              </a:rPr>
              <a:t> </a:t>
            </a:r>
            <a:r>
              <a:rPr sz="800" u="sng" spc="-5" dirty="0">
                <a:uFill>
                  <a:solidFill>
                    <a:srgbClr val="000000"/>
                  </a:solidFill>
                </a:uFill>
                <a:latin typeface="Arial"/>
                <a:cs typeface="Arial"/>
              </a:rPr>
              <a:t>771-D</a:t>
            </a:r>
            <a:r>
              <a:rPr sz="800" spc="-5" dirty="0">
                <a:latin typeface="Arial"/>
                <a:cs typeface="Arial"/>
              </a:rPr>
              <a:t>).</a:t>
            </a:r>
            <a:endParaRPr sz="800">
              <a:latin typeface="Arial"/>
              <a:cs typeface="Arial"/>
            </a:endParaRPr>
          </a:p>
          <a:p>
            <a:pPr marL="373380" algn="just">
              <a:lnSpc>
                <a:spcPct val="100000"/>
              </a:lnSpc>
              <a:spcBef>
                <a:spcPts val="229"/>
              </a:spcBef>
            </a:pPr>
            <a:r>
              <a:rPr sz="800" spc="-5" dirty="0">
                <a:latin typeface="Arial"/>
                <a:cs typeface="Arial"/>
              </a:rPr>
              <a:t>Esta misma restricción se aplica a </a:t>
            </a:r>
            <a:r>
              <a:rPr sz="800" dirty="0">
                <a:latin typeface="Arial"/>
                <a:cs typeface="Arial"/>
              </a:rPr>
              <a:t>los </a:t>
            </a:r>
            <a:r>
              <a:rPr sz="800" spc="-5" dirty="0">
                <a:latin typeface="Arial"/>
                <a:cs typeface="Arial"/>
              </a:rPr>
              <a:t>casos de unión o anexamiento de</a:t>
            </a:r>
            <a:r>
              <a:rPr sz="800" spc="80" dirty="0">
                <a:latin typeface="Arial"/>
                <a:cs typeface="Arial"/>
              </a:rPr>
              <a:t> </a:t>
            </a:r>
            <a:r>
              <a:rPr sz="800" spc="-5" dirty="0">
                <a:latin typeface="Arial"/>
                <a:cs typeface="Arial"/>
              </a:rPr>
              <a:t>inmuebles.</a:t>
            </a:r>
            <a:endParaRPr sz="800">
              <a:latin typeface="Arial"/>
              <a:cs typeface="Arial"/>
            </a:endParaRPr>
          </a:p>
          <a:p>
            <a:pPr>
              <a:lnSpc>
                <a:spcPct val="100000"/>
              </a:lnSpc>
              <a:spcBef>
                <a:spcPts val="10"/>
              </a:spcBef>
            </a:pPr>
            <a:endParaRPr sz="750">
              <a:latin typeface="Arial"/>
              <a:cs typeface="Arial"/>
            </a:endParaRPr>
          </a:p>
          <a:p>
            <a:pPr marL="423545" lvl="2" indent="-411480">
              <a:lnSpc>
                <a:spcPct val="100000"/>
              </a:lnSpc>
              <a:buSzPct val="90000"/>
              <a:buFont typeface="Arial"/>
              <a:buAutoNum type="arabicPeriod" startAt="2"/>
              <a:tabLst>
                <a:tab pos="424180" algn="l"/>
              </a:tabLst>
            </a:pPr>
            <a:r>
              <a:rPr sz="1000" b="1" dirty="0">
                <a:latin typeface="Bookman Old Style"/>
                <a:cs typeface="Bookman Old Style"/>
              </a:rPr>
              <a:t>: </a:t>
            </a:r>
            <a:r>
              <a:rPr sz="1000" b="1" spc="-20" dirty="0">
                <a:latin typeface="Arial"/>
                <a:cs typeface="Arial"/>
              </a:rPr>
              <a:t>Naturaleza </a:t>
            </a:r>
            <a:r>
              <a:rPr sz="1000" b="1" spc="-10" dirty="0">
                <a:latin typeface="Arial"/>
                <a:cs typeface="Arial"/>
              </a:rPr>
              <a:t>de la</a:t>
            </a:r>
            <a:r>
              <a:rPr sz="1000" b="1" spc="-80" dirty="0">
                <a:latin typeface="Arial"/>
                <a:cs typeface="Arial"/>
              </a:rPr>
              <a:t> </a:t>
            </a:r>
            <a:r>
              <a:rPr sz="1000" b="1" spc="-20" dirty="0">
                <a:latin typeface="Arial"/>
                <a:cs typeface="Arial"/>
              </a:rPr>
              <a:t>corriente</a:t>
            </a:r>
            <a:endParaRPr sz="1000">
              <a:latin typeface="Arial"/>
              <a:cs typeface="Arial"/>
            </a:endParaRPr>
          </a:p>
          <a:p>
            <a:pPr marL="240665" indent="-228600">
              <a:lnSpc>
                <a:spcPts val="1175"/>
              </a:lnSpc>
              <a:spcBef>
                <a:spcPts val="565"/>
              </a:spcBef>
              <a:buAutoNum type="alphaLcParenR"/>
              <a:tabLst>
                <a:tab pos="241300" algn="l"/>
              </a:tabLst>
            </a:pPr>
            <a:r>
              <a:rPr sz="1000" spc="-20" dirty="0">
                <a:latin typeface="Arial"/>
                <a:cs typeface="Arial"/>
              </a:rPr>
              <a:t>alterna,</a:t>
            </a:r>
            <a:r>
              <a:rPr sz="1000" spc="-114" dirty="0">
                <a:latin typeface="Arial"/>
                <a:cs typeface="Arial"/>
              </a:rPr>
              <a:t> </a:t>
            </a:r>
            <a:r>
              <a:rPr sz="1000" dirty="0">
                <a:latin typeface="Arial"/>
                <a:cs typeface="Arial"/>
              </a:rPr>
              <a:t>o</a:t>
            </a:r>
            <a:endParaRPr sz="1000">
              <a:latin typeface="Arial"/>
              <a:cs typeface="Arial"/>
            </a:endParaRPr>
          </a:p>
          <a:p>
            <a:pPr marL="240665" indent="-228600">
              <a:lnSpc>
                <a:spcPts val="1175"/>
              </a:lnSpc>
              <a:buAutoNum type="alphaLcParenR"/>
              <a:tabLst>
                <a:tab pos="241300" algn="l"/>
              </a:tabLst>
            </a:pPr>
            <a:r>
              <a:rPr sz="1000" spc="-20" dirty="0">
                <a:latin typeface="Arial"/>
                <a:cs typeface="Arial"/>
              </a:rPr>
              <a:t>continua.</a:t>
            </a:r>
            <a:endParaRPr sz="1000">
              <a:latin typeface="Arial"/>
              <a:cs typeface="Arial"/>
            </a:endParaRPr>
          </a:p>
          <a:p>
            <a:pPr marL="12700">
              <a:lnSpc>
                <a:spcPct val="100000"/>
              </a:lnSpc>
              <a:spcBef>
                <a:spcPts val="875"/>
              </a:spcBef>
            </a:pPr>
            <a:r>
              <a:rPr sz="1000" b="1" spc="-20" dirty="0">
                <a:latin typeface="Arial"/>
                <a:cs typeface="Arial"/>
              </a:rPr>
              <a:t>771.4.3: Naturaleza </a:t>
            </a:r>
            <a:r>
              <a:rPr sz="1000" b="1" spc="-10" dirty="0">
                <a:latin typeface="Arial"/>
                <a:cs typeface="Arial"/>
              </a:rPr>
              <a:t>de </a:t>
            </a:r>
            <a:r>
              <a:rPr sz="1000" b="1" spc="-15" dirty="0">
                <a:latin typeface="Arial"/>
                <a:cs typeface="Arial"/>
              </a:rPr>
              <a:t>los</a:t>
            </a:r>
            <a:r>
              <a:rPr sz="1000" b="1" spc="-165" dirty="0">
                <a:latin typeface="Arial"/>
                <a:cs typeface="Arial"/>
              </a:rPr>
              <a:t> </a:t>
            </a:r>
            <a:r>
              <a:rPr sz="1000" b="1" spc="-20" dirty="0">
                <a:latin typeface="Arial"/>
                <a:cs typeface="Arial"/>
              </a:rPr>
              <a:t>conductores</a:t>
            </a:r>
            <a:endParaRPr sz="1000">
              <a:latin typeface="Arial"/>
              <a:cs typeface="Arial"/>
            </a:endParaRPr>
          </a:p>
        </p:txBody>
      </p:sp>
      <p:sp>
        <p:nvSpPr>
          <p:cNvPr id="5" name="object 5"/>
          <p:cNvSpPr txBox="1"/>
          <p:nvPr/>
        </p:nvSpPr>
        <p:spPr>
          <a:xfrm>
            <a:off x="2721625" y="5295653"/>
            <a:ext cx="1460500" cy="178435"/>
          </a:xfrm>
          <a:prstGeom prst="rect">
            <a:avLst/>
          </a:prstGeom>
        </p:spPr>
        <p:txBody>
          <a:bodyPr vert="horz" wrap="square" lIns="0" tIns="12700" rIns="0" bIns="0" rtlCol="0">
            <a:spAutoFit/>
          </a:bodyPr>
          <a:lstStyle/>
          <a:p>
            <a:pPr marL="12700">
              <a:lnSpc>
                <a:spcPct val="100000"/>
              </a:lnSpc>
              <a:spcBef>
                <a:spcPts val="100"/>
              </a:spcBef>
            </a:pPr>
            <a:r>
              <a:rPr sz="1000" spc="-10" dirty="0">
                <a:latin typeface="Arial"/>
                <a:cs typeface="Arial"/>
              </a:rPr>
              <a:t>a) </a:t>
            </a:r>
            <a:r>
              <a:rPr sz="1000" spc="-15" dirty="0">
                <a:latin typeface="Arial"/>
                <a:cs typeface="Arial"/>
              </a:rPr>
              <a:t>Para </a:t>
            </a:r>
            <a:r>
              <a:rPr sz="1000" spc="-20" dirty="0">
                <a:latin typeface="Arial"/>
                <a:cs typeface="Arial"/>
              </a:rPr>
              <a:t>corriente</a:t>
            </a:r>
            <a:r>
              <a:rPr sz="1000" dirty="0">
                <a:latin typeface="Arial"/>
                <a:cs typeface="Arial"/>
              </a:rPr>
              <a:t> </a:t>
            </a:r>
            <a:r>
              <a:rPr sz="1000" spc="-20" dirty="0">
                <a:latin typeface="Arial"/>
                <a:cs typeface="Arial"/>
              </a:rPr>
              <a:t>alterna:</a:t>
            </a:r>
            <a:endParaRPr sz="1000">
              <a:latin typeface="Arial"/>
              <a:cs typeface="Arial"/>
            </a:endParaRPr>
          </a:p>
        </p:txBody>
      </p:sp>
      <p:sp>
        <p:nvSpPr>
          <p:cNvPr id="6" name="object 6"/>
          <p:cNvSpPr txBox="1"/>
          <p:nvPr/>
        </p:nvSpPr>
        <p:spPr>
          <a:xfrm>
            <a:off x="2755920" y="5810764"/>
            <a:ext cx="1464310" cy="178435"/>
          </a:xfrm>
          <a:prstGeom prst="rect">
            <a:avLst/>
          </a:prstGeom>
        </p:spPr>
        <p:txBody>
          <a:bodyPr vert="horz" wrap="square" lIns="0" tIns="12700" rIns="0" bIns="0" rtlCol="0">
            <a:spAutoFit/>
          </a:bodyPr>
          <a:lstStyle/>
          <a:p>
            <a:pPr marL="12700">
              <a:lnSpc>
                <a:spcPct val="100000"/>
              </a:lnSpc>
              <a:spcBef>
                <a:spcPts val="100"/>
              </a:spcBef>
            </a:pPr>
            <a:r>
              <a:rPr sz="1000" spc="-10" dirty="0">
                <a:latin typeface="Arial"/>
                <a:cs typeface="Arial"/>
              </a:rPr>
              <a:t>b) </a:t>
            </a:r>
            <a:r>
              <a:rPr sz="1000" spc="-15" dirty="0">
                <a:latin typeface="Arial"/>
                <a:cs typeface="Arial"/>
              </a:rPr>
              <a:t>Para </a:t>
            </a:r>
            <a:r>
              <a:rPr sz="1000" spc="-20" dirty="0">
                <a:latin typeface="Arial"/>
                <a:cs typeface="Arial"/>
              </a:rPr>
              <a:t>corriente</a:t>
            </a:r>
            <a:r>
              <a:rPr sz="1000" spc="-145" dirty="0">
                <a:latin typeface="Arial"/>
                <a:cs typeface="Arial"/>
              </a:rPr>
              <a:t> </a:t>
            </a:r>
            <a:r>
              <a:rPr sz="1000" spc="-20" dirty="0">
                <a:latin typeface="Arial"/>
                <a:cs typeface="Arial"/>
              </a:rPr>
              <a:t>continua:</a:t>
            </a:r>
            <a:endParaRPr sz="1000">
              <a:latin typeface="Arial"/>
              <a:cs typeface="Arial"/>
            </a:endParaRPr>
          </a:p>
        </p:txBody>
      </p:sp>
      <p:sp>
        <p:nvSpPr>
          <p:cNvPr id="7" name="object 7"/>
          <p:cNvSpPr txBox="1"/>
          <p:nvPr/>
        </p:nvSpPr>
        <p:spPr>
          <a:xfrm>
            <a:off x="4375164" y="5295653"/>
            <a:ext cx="4166235" cy="1132205"/>
          </a:xfrm>
          <a:prstGeom prst="rect">
            <a:avLst/>
          </a:prstGeom>
        </p:spPr>
        <p:txBody>
          <a:bodyPr vert="horz" wrap="square" lIns="0" tIns="22860" rIns="0" bIns="0" rtlCol="0">
            <a:spAutoFit/>
          </a:bodyPr>
          <a:lstStyle/>
          <a:p>
            <a:pPr marL="13335" marR="2102485" indent="5080">
              <a:lnSpc>
                <a:spcPts val="1150"/>
              </a:lnSpc>
              <a:spcBef>
                <a:spcPts val="180"/>
              </a:spcBef>
            </a:pPr>
            <a:r>
              <a:rPr sz="1000" spc="-20" dirty="0">
                <a:latin typeface="Arial"/>
                <a:cs typeface="Arial"/>
              </a:rPr>
              <a:t>conductor(es) </a:t>
            </a:r>
            <a:r>
              <a:rPr sz="1000" spc="-10" dirty="0">
                <a:latin typeface="Arial"/>
                <a:cs typeface="Arial"/>
              </a:rPr>
              <a:t>de </a:t>
            </a:r>
            <a:r>
              <a:rPr sz="1000" spc="-20" dirty="0">
                <a:latin typeface="Arial"/>
                <a:cs typeface="Arial"/>
              </a:rPr>
              <a:t>línea </a:t>
            </a:r>
            <a:r>
              <a:rPr sz="1000" spc="-15" dirty="0">
                <a:latin typeface="Arial"/>
                <a:cs typeface="Arial"/>
              </a:rPr>
              <a:t>(L1, L2, L3,</a:t>
            </a:r>
            <a:r>
              <a:rPr sz="1000" spc="-170" dirty="0">
                <a:latin typeface="Arial"/>
                <a:cs typeface="Arial"/>
              </a:rPr>
              <a:t> </a:t>
            </a:r>
            <a:r>
              <a:rPr sz="1000" spc="-20" dirty="0">
                <a:latin typeface="Arial"/>
                <a:cs typeface="Arial"/>
              </a:rPr>
              <a:t>...)  conductor neutro</a:t>
            </a:r>
            <a:r>
              <a:rPr sz="1000" spc="-65" dirty="0">
                <a:latin typeface="Arial"/>
                <a:cs typeface="Arial"/>
              </a:rPr>
              <a:t> </a:t>
            </a:r>
            <a:r>
              <a:rPr sz="1000" spc="-20" dirty="0">
                <a:latin typeface="Arial"/>
                <a:cs typeface="Arial"/>
              </a:rPr>
              <a:t>(N)</a:t>
            </a:r>
            <a:endParaRPr sz="1000">
              <a:latin typeface="Arial"/>
              <a:cs typeface="Arial"/>
            </a:endParaRPr>
          </a:p>
          <a:p>
            <a:pPr marL="13335">
              <a:lnSpc>
                <a:spcPts val="1125"/>
              </a:lnSpc>
            </a:pPr>
            <a:r>
              <a:rPr sz="1000" spc="-20" dirty="0">
                <a:latin typeface="Arial"/>
                <a:cs typeface="Arial"/>
              </a:rPr>
              <a:t>conductor </a:t>
            </a:r>
            <a:r>
              <a:rPr sz="1000" spc="-10" dirty="0">
                <a:latin typeface="Arial"/>
                <a:cs typeface="Arial"/>
              </a:rPr>
              <a:t>de </a:t>
            </a:r>
            <a:r>
              <a:rPr sz="1000" spc="-20" dirty="0">
                <a:latin typeface="Arial"/>
                <a:cs typeface="Arial"/>
              </a:rPr>
              <a:t>protección</a:t>
            </a:r>
            <a:r>
              <a:rPr sz="1000" spc="-95" dirty="0">
                <a:latin typeface="Arial"/>
                <a:cs typeface="Arial"/>
              </a:rPr>
              <a:t> </a:t>
            </a:r>
            <a:r>
              <a:rPr sz="1000" spc="-20" dirty="0">
                <a:latin typeface="Arial"/>
                <a:cs typeface="Arial"/>
              </a:rPr>
              <a:t>(PE)</a:t>
            </a:r>
            <a:endParaRPr sz="1000">
              <a:latin typeface="Arial"/>
              <a:cs typeface="Arial"/>
            </a:endParaRPr>
          </a:p>
          <a:p>
            <a:pPr marL="12700" marR="5080">
              <a:lnSpc>
                <a:spcPts val="1150"/>
              </a:lnSpc>
              <a:spcBef>
                <a:spcPts val="630"/>
              </a:spcBef>
            </a:pPr>
            <a:r>
              <a:rPr sz="1000" spc="-20" dirty="0">
                <a:latin typeface="Arial"/>
                <a:cs typeface="Arial"/>
              </a:rPr>
              <a:t>conductor(es) </a:t>
            </a:r>
            <a:r>
              <a:rPr sz="1000" spc="-10" dirty="0">
                <a:latin typeface="Arial"/>
                <a:cs typeface="Arial"/>
              </a:rPr>
              <a:t>de </a:t>
            </a:r>
            <a:r>
              <a:rPr sz="1000" spc="-20" dirty="0">
                <a:latin typeface="Arial"/>
                <a:cs typeface="Arial"/>
              </a:rPr>
              <a:t>línea (conductor </a:t>
            </a:r>
            <a:r>
              <a:rPr sz="1000" dirty="0">
                <a:latin typeface="Arial"/>
                <a:cs typeface="Arial"/>
              </a:rPr>
              <a:t>o </a:t>
            </a:r>
            <a:r>
              <a:rPr sz="1000" spc="-15" dirty="0">
                <a:latin typeface="Arial"/>
                <a:cs typeface="Arial"/>
              </a:rPr>
              <a:t>polo </a:t>
            </a:r>
            <a:r>
              <a:rPr sz="1000" spc="-20" dirty="0">
                <a:latin typeface="Arial"/>
                <a:cs typeface="Arial"/>
              </a:rPr>
              <a:t>positivo </a:t>
            </a:r>
            <a:r>
              <a:rPr sz="1000" spc="-10" dirty="0">
                <a:latin typeface="Arial"/>
                <a:cs typeface="Arial"/>
              </a:rPr>
              <a:t>L+ </a:t>
            </a:r>
            <a:r>
              <a:rPr sz="1000" dirty="0">
                <a:latin typeface="Arial"/>
                <a:cs typeface="Arial"/>
              </a:rPr>
              <a:t>y </a:t>
            </a:r>
            <a:r>
              <a:rPr sz="1000" spc="-20" dirty="0">
                <a:latin typeface="Arial"/>
                <a:cs typeface="Arial"/>
              </a:rPr>
              <a:t>conductor </a:t>
            </a:r>
            <a:r>
              <a:rPr sz="1000" dirty="0">
                <a:latin typeface="Arial"/>
                <a:cs typeface="Arial"/>
              </a:rPr>
              <a:t>o </a:t>
            </a:r>
            <a:r>
              <a:rPr sz="1000" spc="-20" dirty="0">
                <a:latin typeface="Arial"/>
                <a:cs typeface="Arial"/>
              </a:rPr>
              <a:t>polo  negativo</a:t>
            </a:r>
            <a:r>
              <a:rPr sz="1000" spc="-45" dirty="0">
                <a:latin typeface="Arial"/>
                <a:cs typeface="Arial"/>
              </a:rPr>
              <a:t> </a:t>
            </a:r>
            <a:r>
              <a:rPr sz="1000" spc="-20" dirty="0">
                <a:latin typeface="Arial"/>
                <a:cs typeface="Arial"/>
              </a:rPr>
              <a:t>L-)</a:t>
            </a:r>
            <a:endParaRPr sz="1000">
              <a:latin typeface="Arial"/>
              <a:cs typeface="Arial"/>
            </a:endParaRPr>
          </a:p>
          <a:p>
            <a:pPr marL="15875" marR="2555875">
              <a:lnSpc>
                <a:spcPts val="1150"/>
              </a:lnSpc>
              <a:spcBef>
                <a:spcPts val="5"/>
              </a:spcBef>
            </a:pPr>
            <a:r>
              <a:rPr sz="1000" spc="-20" dirty="0">
                <a:latin typeface="Arial"/>
                <a:cs typeface="Arial"/>
              </a:rPr>
              <a:t>conductor </a:t>
            </a:r>
            <a:r>
              <a:rPr sz="1000" spc="-15" dirty="0">
                <a:latin typeface="Arial"/>
                <a:cs typeface="Arial"/>
              </a:rPr>
              <a:t>medio </a:t>
            </a:r>
            <a:r>
              <a:rPr sz="1000" spc="-20" dirty="0">
                <a:latin typeface="Arial"/>
                <a:cs typeface="Arial"/>
              </a:rPr>
              <a:t>(M)  conductor </a:t>
            </a:r>
            <a:r>
              <a:rPr sz="1000" spc="-10" dirty="0">
                <a:latin typeface="Arial"/>
                <a:cs typeface="Arial"/>
              </a:rPr>
              <a:t>de </a:t>
            </a:r>
            <a:r>
              <a:rPr sz="1000" spc="-20" dirty="0">
                <a:latin typeface="Arial"/>
                <a:cs typeface="Arial"/>
              </a:rPr>
              <a:t>protección</a:t>
            </a:r>
            <a:r>
              <a:rPr sz="1000" spc="-125" dirty="0">
                <a:latin typeface="Arial"/>
                <a:cs typeface="Arial"/>
              </a:rPr>
              <a:t> </a:t>
            </a:r>
            <a:r>
              <a:rPr sz="1000" spc="-20" dirty="0">
                <a:latin typeface="Arial"/>
                <a:cs typeface="Arial"/>
              </a:rPr>
              <a:t>(PE)</a:t>
            </a:r>
            <a:endParaRPr sz="1000">
              <a:latin typeface="Arial"/>
              <a:cs typeface="Arial"/>
            </a:endParaRPr>
          </a:p>
        </p:txBody>
      </p:sp>
      <p:sp>
        <p:nvSpPr>
          <p:cNvPr id="8" name="object 8"/>
          <p:cNvSpPr txBox="1"/>
          <p:nvPr/>
        </p:nvSpPr>
        <p:spPr>
          <a:xfrm>
            <a:off x="2395486" y="6444299"/>
            <a:ext cx="6145530" cy="838200"/>
          </a:xfrm>
          <a:prstGeom prst="rect">
            <a:avLst/>
          </a:prstGeom>
        </p:spPr>
        <p:txBody>
          <a:bodyPr vert="horz" wrap="square" lIns="0" tIns="81915" rIns="0" bIns="0" rtlCol="0">
            <a:spAutoFit/>
          </a:bodyPr>
          <a:lstStyle/>
          <a:p>
            <a:pPr marL="423545" lvl="2" indent="-411480">
              <a:lnSpc>
                <a:spcPct val="100000"/>
              </a:lnSpc>
              <a:spcBef>
                <a:spcPts val="645"/>
              </a:spcBef>
              <a:buSzPct val="90000"/>
              <a:buAutoNum type="arabicPeriod" startAt="4"/>
              <a:tabLst>
                <a:tab pos="424180" algn="l"/>
              </a:tabLst>
            </a:pPr>
            <a:r>
              <a:rPr sz="1000" b="1" dirty="0">
                <a:latin typeface="Arial"/>
                <a:cs typeface="Arial"/>
              </a:rPr>
              <a:t>: </a:t>
            </a:r>
            <a:r>
              <a:rPr sz="1000" b="1" spc="-20" dirty="0">
                <a:latin typeface="Arial"/>
                <a:cs typeface="Arial"/>
              </a:rPr>
              <a:t>Valores</a:t>
            </a:r>
            <a:r>
              <a:rPr sz="1000" b="1" spc="-180" dirty="0">
                <a:latin typeface="Arial"/>
                <a:cs typeface="Arial"/>
              </a:rPr>
              <a:t> </a:t>
            </a:r>
            <a:r>
              <a:rPr sz="1000" b="1" spc="-20" dirty="0">
                <a:latin typeface="Arial"/>
                <a:cs typeface="Arial"/>
              </a:rPr>
              <a:t>característicos</a:t>
            </a:r>
            <a:endParaRPr sz="1000">
              <a:latin typeface="Arial"/>
              <a:cs typeface="Arial"/>
            </a:endParaRPr>
          </a:p>
          <a:p>
            <a:pPr marL="552450" lvl="3" indent="-180340">
              <a:lnSpc>
                <a:spcPct val="100000"/>
              </a:lnSpc>
              <a:spcBef>
                <a:spcPts val="545"/>
              </a:spcBef>
              <a:buAutoNum type="alphaLcParenR"/>
              <a:tabLst>
                <a:tab pos="553085" algn="l"/>
              </a:tabLst>
            </a:pPr>
            <a:r>
              <a:rPr sz="1000" spc="-20" dirty="0">
                <a:latin typeface="Arial"/>
                <a:cs typeface="Arial"/>
              </a:rPr>
              <a:t>Tensiones </a:t>
            </a:r>
            <a:r>
              <a:rPr sz="1000" dirty="0">
                <a:latin typeface="Arial"/>
                <a:cs typeface="Arial"/>
              </a:rPr>
              <a:t>y </a:t>
            </a:r>
            <a:r>
              <a:rPr sz="1000" spc="-20" dirty="0">
                <a:latin typeface="Arial"/>
                <a:cs typeface="Arial"/>
              </a:rPr>
              <a:t>tolerancias: 220/380 </a:t>
            </a:r>
            <a:r>
              <a:rPr sz="1000" spc="-15" dirty="0">
                <a:latin typeface="Arial"/>
                <a:cs typeface="Arial"/>
              </a:rPr>
              <a:t>Vca </a:t>
            </a:r>
            <a:r>
              <a:rPr sz="1000" spc="-20" dirty="0">
                <a:latin typeface="Arial"/>
                <a:cs typeface="Arial"/>
              </a:rPr>
              <a:t>(230/400 Vca); </a:t>
            </a:r>
            <a:r>
              <a:rPr sz="1000" spc="-15" dirty="0">
                <a:latin typeface="Arial"/>
                <a:cs typeface="Arial"/>
              </a:rPr>
              <a:t>(ver</a:t>
            </a:r>
            <a:r>
              <a:rPr sz="1000" spc="-200" dirty="0">
                <a:latin typeface="Arial"/>
                <a:cs typeface="Arial"/>
              </a:rPr>
              <a:t> </a:t>
            </a:r>
            <a:r>
              <a:rPr sz="1000" spc="-20" dirty="0">
                <a:latin typeface="Arial"/>
                <a:cs typeface="Arial"/>
              </a:rPr>
              <a:t>Nota)</a:t>
            </a:r>
            <a:endParaRPr sz="1000">
              <a:latin typeface="Arial"/>
              <a:cs typeface="Arial"/>
            </a:endParaRPr>
          </a:p>
          <a:p>
            <a:pPr marL="552450" marR="5080">
              <a:lnSpc>
                <a:spcPts val="1150"/>
              </a:lnSpc>
              <a:spcBef>
                <a:spcPts val="630"/>
              </a:spcBef>
            </a:pPr>
            <a:r>
              <a:rPr sz="1000" spc="-20" dirty="0">
                <a:latin typeface="Arial"/>
                <a:cs typeface="Arial"/>
              </a:rPr>
              <a:t>Siendo </a:t>
            </a:r>
            <a:r>
              <a:rPr sz="1000" spc="-15" dirty="0">
                <a:latin typeface="Arial"/>
                <a:cs typeface="Arial"/>
              </a:rPr>
              <a:t>220 Vca </a:t>
            </a:r>
            <a:r>
              <a:rPr sz="1000" spc="-10" dirty="0">
                <a:latin typeface="Arial"/>
                <a:cs typeface="Arial"/>
              </a:rPr>
              <a:t>la </a:t>
            </a:r>
            <a:r>
              <a:rPr sz="1000" spc="-20" dirty="0">
                <a:latin typeface="Arial"/>
                <a:cs typeface="Arial"/>
              </a:rPr>
              <a:t>tensión entre </a:t>
            </a:r>
            <a:r>
              <a:rPr sz="1000" spc="-10" dirty="0">
                <a:latin typeface="Arial"/>
                <a:cs typeface="Arial"/>
              </a:rPr>
              <a:t>un </a:t>
            </a:r>
            <a:r>
              <a:rPr sz="1000" spc="-20" dirty="0">
                <a:latin typeface="Arial"/>
                <a:cs typeface="Arial"/>
              </a:rPr>
              <a:t>conductor </a:t>
            </a:r>
            <a:r>
              <a:rPr sz="1000" spc="-10" dirty="0">
                <a:latin typeface="Arial"/>
                <a:cs typeface="Arial"/>
              </a:rPr>
              <a:t>de </a:t>
            </a:r>
            <a:r>
              <a:rPr sz="1000" spc="-20" dirty="0">
                <a:latin typeface="Arial"/>
                <a:cs typeface="Arial"/>
              </a:rPr>
              <a:t>línea (fase) </a:t>
            </a:r>
            <a:r>
              <a:rPr sz="1000" dirty="0">
                <a:latin typeface="Arial"/>
                <a:cs typeface="Arial"/>
              </a:rPr>
              <a:t>y </a:t>
            </a:r>
            <a:r>
              <a:rPr sz="1000" spc="-20" dirty="0">
                <a:latin typeface="Arial"/>
                <a:cs typeface="Arial"/>
              </a:rPr>
              <a:t>neutro; </a:t>
            </a:r>
            <a:r>
              <a:rPr sz="1000" dirty="0">
                <a:latin typeface="Arial"/>
                <a:cs typeface="Arial"/>
              </a:rPr>
              <a:t>y </a:t>
            </a:r>
            <a:r>
              <a:rPr sz="1000" spc="-15" dirty="0">
                <a:latin typeface="Arial"/>
                <a:cs typeface="Arial"/>
              </a:rPr>
              <a:t>380 Vca </a:t>
            </a:r>
            <a:r>
              <a:rPr sz="1000" spc="-10" dirty="0">
                <a:latin typeface="Arial"/>
                <a:cs typeface="Arial"/>
              </a:rPr>
              <a:t>la </a:t>
            </a:r>
            <a:r>
              <a:rPr sz="1000" spc="-20" dirty="0">
                <a:latin typeface="Arial"/>
                <a:cs typeface="Arial"/>
              </a:rPr>
              <a:t>tensión entre con-  ductores </a:t>
            </a:r>
            <a:r>
              <a:rPr sz="1000" spc="-10" dirty="0">
                <a:latin typeface="Arial"/>
                <a:cs typeface="Arial"/>
              </a:rPr>
              <a:t>de </a:t>
            </a:r>
            <a:r>
              <a:rPr sz="1000" spc="-20" dirty="0">
                <a:latin typeface="Arial"/>
                <a:cs typeface="Arial"/>
              </a:rPr>
              <a:t>línea</a:t>
            </a:r>
            <a:r>
              <a:rPr sz="1000" spc="-95" dirty="0">
                <a:latin typeface="Arial"/>
                <a:cs typeface="Arial"/>
              </a:rPr>
              <a:t> </a:t>
            </a:r>
            <a:r>
              <a:rPr sz="1000" spc="-20" dirty="0">
                <a:latin typeface="Arial"/>
                <a:cs typeface="Arial"/>
              </a:rPr>
              <a:t>(fase).</a:t>
            </a:r>
            <a:endParaRPr sz="1000">
              <a:latin typeface="Arial"/>
              <a:cs typeface="Arial"/>
            </a:endParaRPr>
          </a:p>
        </p:txBody>
      </p:sp>
      <p:sp>
        <p:nvSpPr>
          <p:cNvPr id="9" name="object 9"/>
          <p:cNvSpPr txBox="1"/>
          <p:nvPr/>
        </p:nvSpPr>
        <p:spPr>
          <a:xfrm>
            <a:off x="2395473" y="7327900"/>
            <a:ext cx="267970" cy="147320"/>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a:cs typeface="Arial"/>
              </a:rPr>
              <a:t>Nota:</a:t>
            </a:r>
            <a:endParaRPr sz="800">
              <a:latin typeface="Arial"/>
              <a:cs typeface="Arial"/>
            </a:endParaRPr>
          </a:p>
        </p:txBody>
      </p:sp>
      <p:sp>
        <p:nvSpPr>
          <p:cNvPr id="10" name="object 10"/>
          <p:cNvSpPr txBox="1"/>
          <p:nvPr/>
        </p:nvSpPr>
        <p:spPr>
          <a:xfrm>
            <a:off x="2755900" y="7327900"/>
            <a:ext cx="5786120" cy="1610995"/>
          </a:xfrm>
          <a:prstGeom prst="rect">
            <a:avLst/>
          </a:prstGeom>
        </p:spPr>
        <p:txBody>
          <a:bodyPr vert="horz" wrap="square" lIns="0" tIns="20320" rIns="0" bIns="0" rtlCol="0">
            <a:spAutoFit/>
          </a:bodyPr>
          <a:lstStyle/>
          <a:p>
            <a:pPr marL="12700" marR="5080" algn="just">
              <a:lnSpc>
                <a:spcPts val="919"/>
              </a:lnSpc>
              <a:spcBef>
                <a:spcPts val="160"/>
              </a:spcBef>
            </a:pPr>
            <a:r>
              <a:rPr sz="800" spc="-5" dirty="0">
                <a:latin typeface="Arial"/>
                <a:cs typeface="Arial"/>
              </a:rPr>
              <a:t>Los valores de 230 y 400 Vca corresponden a los establecidos por la norma IRAM 2001 en su Tabla II y están comprendidos  dentro de los valores aceptados por la norma IEC 60038, la que en su Nota 1 a la Tabla I dice: "La tensión nominal de los sis-  temas existentes de 220/380 V y 240/415 V evolucionará hacia los valores recomendados de 230/400 V. El período de transición  será lo más corto posible y no debería exceder los 20 años a partir de la publicación de la </a:t>
            </a:r>
            <a:r>
              <a:rPr sz="800" dirty="0">
                <a:latin typeface="Arial"/>
                <a:cs typeface="Arial"/>
              </a:rPr>
              <a:t>presente </a:t>
            </a:r>
            <a:r>
              <a:rPr sz="800" spc="-5" dirty="0">
                <a:latin typeface="Arial"/>
                <a:cs typeface="Arial"/>
              </a:rPr>
              <a:t>Norma IEC. Durante este  período</a:t>
            </a:r>
            <a:r>
              <a:rPr sz="800" spc="-25" dirty="0">
                <a:latin typeface="Arial"/>
                <a:cs typeface="Arial"/>
              </a:rPr>
              <a:t> </a:t>
            </a:r>
            <a:r>
              <a:rPr sz="800" spc="-5" dirty="0">
                <a:latin typeface="Arial"/>
                <a:cs typeface="Arial"/>
              </a:rPr>
              <a:t>y</a:t>
            </a:r>
            <a:r>
              <a:rPr sz="800" spc="-35" dirty="0">
                <a:latin typeface="Arial"/>
                <a:cs typeface="Arial"/>
              </a:rPr>
              <a:t> </a:t>
            </a:r>
            <a:r>
              <a:rPr sz="800" spc="-5" dirty="0">
                <a:latin typeface="Arial"/>
                <a:cs typeface="Arial"/>
              </a:rPr>
              <a:t>como</a:t>
            </a:r>
            <a:r>
              <a:rPr sz="800" spc="-25" dirty="0">
                <a:latin typeface="Arial"/>
                <a:cs typeface="Arial"/>
              </a:rPr>
              <a:t> </a:t>
            </a:r>
            <a:r>
              <a:rPr sz="800" spc="-5" dirty="0">
                <a:latin typeface="Arial"/>
                <a:cs typeface="Arial"/>
              </a:rPr>
              <a:t>primer</a:t>
            </a:r>
            <a:r>
              <a:rPr sz="800" spc="-25" dirty="0">
                <a:latin typeface="Arial"/>
                <a:cs typeface="Arial"/>
              </a:rPr>
              <a:t> </a:t>
            </a:r>
            <a:r>
              <a:rPr sz="800" spc="-5" dirty="0">
                <a:latin typeface="Arial"/>
                <a:cs typeface="Arial"/>
              </a:rPr>
              <a:t>paso,</a:t>
            </a:r>
            <a:r>
              <a:rPr sz="800" spc="-25" dirty="0">
                <a:latin typeface="Arial"/>
                <a:cs typeface="Arial"/>
              </a:rPr>
              <a:t> </a:t>
            </a:r>
            <a:r>
              <a:rPr sz="800" spc="-5" dirty="0">
                <a:latin typeface="Arial"/>
                <a:cs typeface="Arial"/>
              </a:rPr>
              <a:t>las</a:t>
            </a:r>
            <a:r>
              <a:rPr sz="800" spc="-25" dirty="0">
                <a:latin typeface="Arial"/>
                <a:cs typeface="Arial"/>
              </a:rPr>
              <a:t> </a:t>
            </a:r>
            <a:r>
              <a:rPr sz="800" spc="-5" dirty="0">
                <a:latin typeface="Arial"/>
                <a:cs typeface="Arial"/>
              </a:rPr>
              <a:t>autoridades</a:t>
            </a:r>
            <a:r>
              <a:rPr sz="800" spc="-25" dirty="0">
                <a:latin typeface="Arial"/>
                <a:cs typeface="Arial"/>
              </a:rPr>
              <a:t> </a:t>
            </a:r>
            <a:r>
              <a:rPr sz="800" spc="-5" dirty="0">
                <a:latin typeface="Arial"/>
                <a:cs typeface="Arial"/>
              </a:rPr>
              <a:t>de</a:t>
            </a:r>
            <a:r>
              <a:rPr sz="800" spc="-25" dirty="0">
                <a:latin typeface="Arial"/>
                <a:cs typeface="Arial"/>
              </a:rPr>
              <a:t> </a:t>
            </a:r>
            <a:r>
              <a:rPr sz="800" spc="-5" dirty="0">
                <a:latin typeface="Arial"/>
                <a:cs typeface="Arial"/>
              </a:rPr>
              <a:t>los</a:t>
            </a:r>
            <a:r>
              <a:rPr sz="800" spc="-25" dirty="0">
                <a:latin typeface="Arial"/>
                <a:cs typeface="Arial"/>
              </a:rPr>
              <a:t> </a:t>
            </a:r>
            <a:r>
              <a:rPr sz="800" spc="-5" dirty="0">
                <a:latin typeface="Arial"/>
                <a:cs typeface="Arial"/>
              </a:rPr>
              <a:t>países</a:t>
            </a:r>
            <a:r>
              <a:rPr sz="800" spc="-25" dirty="0">
                <a:latin typeface="Arial"/>
                <a:cs typeface="Arial"/>
              </a:rPr>
              <a:t> </a:t>
            </a:r>
            <a:r>
              <a:rPr sz="800" spc="-5" dirty="0">
                <a:latin typeface="Arial"/>
                <a:cs typeface="Arial"/>
              </a:rPr>
              <a:t>con</a:t>
            </a:r>
            <a:r>
              <a:rPr sz="800" spc="-25" dirty="0">
                <a:latin typeface="Arial"/>
                <a:cs typeface="Arial"/>
              </a:rPr>
              <a:t> </a:t>
            </a:r>
            <a:r>
              <a:rPr sz="800" spc="-5" dirty="0">
                <a:latin typeface="Arial"/>
                <a:cs typeface="Arial"/>
              </a:rPr>
              <a:t>tensiones</a:t>
            </a:r>
            <a:r>
              <a:rPr sz="800" spc="-10"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220/380</a:t>
            </a:r>
            <a:r>
              <a:rPr sz="800" spc="-15" dirty="0">
                <a:latin typeface="Arial"/>
                <a:cs typeface="Arial"/>
              </a:rPr>
              <a:t> </a:t>
            </a:r>
            <a:r>
              <a:rPr sz="800" spc="-5" dirty="0">
                <a:latin typeface="Arial"/>
                <a:cs typeface="Arial"/>
              </a:rPr>
              <a:t>V</a:t>
            </a:r>
            <a:r>
              <a:rPr sz="800" spc="-15" dirty="0">
                <a:latin typeface="Arial"/>
                <a:cs typeface="Arial"/>
              </a:rPr>
              <a:t> </a:t>
            </a:r>
            <a:r>
              <a:rPr sz="800" spc="-5" dirty="0">
                <a:latin typeface="Arial"/>
                <a:cs typeface="Arial"/>
              </a:rPr>
              <a:t>deberán</a:t>
            </a:r>
            <a:r>
              <a:rPr sz="800" spc="-10" dirty="0">
                <a:latin typeface="Arial"/>
                <a:cs typeface="Arial"/>
              </a:rPr>
              <a:t> </a:t>
            </a:r>
            <a:r>
              <a:rPr sz="800" spc="-5" dirty="0">
                <a:latin typeface="Arial"/>
                <a:cs typeface="Arial"/>
              </a:rPr>
              <a:t>suministrar</a:t>
            </a:r>
            <a:r>
              <a:rPr sz="800" spc="-15" dirty="0">
                <a:latin typeface="Arial"/>
                <a:cs typeface="Arial"/>
              </a:rPr>
              <a:t> </a:t>
            </a:r>
            <a:r>
              <a:rPr sz="800" spc="-5" dirty="0">
                <a:latin typeface="Arial"/>
                <a:cs typeface="Arial"/>
              </a:rPr>
              <a:t>tensiones</a:t>
            </a:r>
            <a:r>
              <a:rPr sz="800" spc="-15" dirty="0">
                <a:latin typeface="Arial"/>
                <a:cs typeface="Arial"/>
              </a:rPr>
              <a:t> </a:t>
            </a:r>
            <a:r>
              <a:rPr sz="800" spc="-5" dirty="0">
                <a:latin typeface="Arial"/>
                <a:cs typeface="Arial"/>
              </a:rPr>
              <a:t>en</a:t>
            </a:r>
            <a:r>
              <a:rPr sz="800" spc="-15" dirty="0">
                <a:latin typeface="Arial"/>
                <a:cs typeface="Arial"/>
              </a:rPr>
              <a:t> </a:t>
            </a:r>
            <a:r>
              <a:rPr sz="800" spc="-5" dirty="0">
                <a:latin typeface="Arial"/>
                <a:cs typeface="Arial"/>
              </a:rPr>
              <a:t>el</a:t>
            </a:r>
            <a:r>
              <a:rPr sz="800" spc="-10" dirty="0">
                <a:latin typeface="Arial"/>
                <a:cs typeface="Arial"/>
              </a:rPr>
              <a:t> </a:t>
            </a:r>
            <a:r>
              <a:rPr sz="800" spc="-5" dirty="0">
                <a:latin typeface="Arial"/>
                <a:cs typeface="Arial"/>
              </a:rPr>
              <a:t>rango  230/400</a:t>
            </a:r>
            <a:r>
              <a:rPr sz="800" spc="-20" dirty="0">
                <a:latin typeface="Arial"/>
                <a:cs typeface="Arial"/>
              </a:rPr>
              <a:t> </a:t>
            </a:r>
            <a:r>
              <a:rPr sz="800" spc="-5" dirty="0">
                <a:latin typeface="Arial"/>
                <a:cs typeface="Arial"/>
              </a:rPr>
              <a:t>V</a:t>
            </a:r>
            <a:r>
              <a:rPr sz="800" spc="-15" dirty="0">
                <a:latin typeface="Arial"/>
                <a:cs typeface="Arial"/>
              </a:rPr>
              <a:t> </a:t>
            </a:r>
            <a:r>
              <a:rPr sz="800" spc="-5" dirty="0">
                <a:latin typeface="Arial"/>
                <a:cs typeface="Arial"/>
              </a:rPr>
              <a:t>+</a:t>
            </a:r>
            <a:r>
              <a:rPr sz="800" spc="-15" dirty="0">
                <a:latin typeface="Arial"/>
                <a:cs typeface="Arial"/>
              </a:rPr>
              <a:t> </a:t>
            </a:r>
            <a:r>
              <a:rPr sz="800" spc="-5" dirty="0">
                <a:latin typeface="Arial"/>
                <a:cs typeface="Arial"/>
              </a:rPr>
              <a:t>6</a:t>
            </a:r>
            <a:r>
              <a:rPr sz="800" spc="-15" dirty="0">
                <a:latin typeface="Arial"/>
                <a:cs typeface="Arial"/>
              </a:rPr>
              <a:t> </a:t>
            </a:r>
            <a:r>
              <a:rPr sz="800" spc="-5" dirty="0">
                <a:latin typeface="Arial"/>
                <a:cs typeface="Arial"/>
              </a:rPr>
              <a:t>%</a:t>
            </a:r>
            <a:r>
              <a:rPr sz="800" spc="-15" dirty="0">
                <a:latin typeface="Arial"/>
                <a:cs typeface="Arial"/>
              </a:rPr>
              <a:t> </a:t>
            </a:r>
            <a:r>
              <a:rPr sz="800" spc="-5" dirty="0">
                <a:latin typeface="Arial"/>
                <a:cs typeface="Arial"/>
              </a:rPr>
              <a:t>-</a:t>
            </a:r>
            <a:r>
              <a:rPr sz="800" spc="-15" dirty="0">
                <a:latin typeface="Arial"/>
                <a:cs typeface="Arial"/>
              </a:rPr>
              <a:t> </a:t>
            </a:r>
            <a:r>
              <a:rPr sz="800" spc="-5" dirty="0">
                <a:latin typeface="Arial"/>
                <a:cs typeface="Arial"/>
              </a:rPr>
              <a:t>10</a:t>
            </a:r>
            <a:r>
              <a:rPr sz="800" spc="-15" dirty="0">
                <a:latin typeface="Arial"/>
                <a:cs typeface="Arial"/>
              </a:rPr>
              <a:t> </a:t>
            </a:r>
            <a:r>
              <a:rPr sz="800" spc="-5" dirty="0">
                <a:latin typeface="Arial"/>
                <a:cs typeface="Arial"/>
              </a:rPr>
              <a:t>%</a:t>
            </a:r>
            <a:r>
              <a:rPr sz="800" spc="-15" dirty="0">
                <a:latin typeface="Arial"/>
                <a:cs typeface="Arial"/>
              </a:rPr>
              <a:t> </a:t>
            </a:r>
            <a:r>
              <a:rPr sz="800" spc="-5" dirty="0">
                <a:latin typeface="Arial"/>
                <a:cs typeface="Arial"/>
              </a:rPr>
              <a:t>y</a:t>
            </a:r>
            <a:r>
              <a:rPr sz="800" spc="-25" dirty="0">
                <a:latin typeface="Arial"/>
                <a:cs typeface="Arial"/>
              </a:rPr>
              <a:t> </a:t>
            </a:r>
            <a:r>
              <a:rPr sz="800" spc="-5" dirty="0">
                <a:latin typeface="Arial"/>
                <a:cs typeface="Arial"/>
              </a:rPr>
              <a:t>los</a:t>
            </a:r>
            <a:r>
              <a:rPr sz="800" spc="-15" dirty="0">
                <a:latin typeface="Arial"/>
                <a:cs typeface="Arial"/>
              </a:rPr>
              <a:t> </a:t>
            </a:r>
            <a:r>
              <a:rPr sz="800" spc="-5" dirty="0">
                <a:latin typeface="Arial"/>
                <a:cs typeface="Arial"/>
              </a:rPr>
              <a:t>países</a:t>
            </a:r>
            <a:r>
              <a:rPr sz="800" spc="-10" dirty="0">
                <a:latin typeface="Arial"/>
                <a:cs typeface="Arial"/>
              </a:rPr>
              <a:t> </a:t>
            </a:r>
            <a:r>
              <a:rPr sz="800" spc="-5" dirty="0">
                <a:latin typeface="Arial"/>
                <a:cs typeface="Arial"/>
              </a:rPr>
              <a:t>con</a:t>
            </a:r>
            <a:r>
              <a:rPr sz="800" spc="-10" dirty="0">
                <a:latin typeface="Arial"/>
                <a:cs typeface="Arial"/>
              </a:rPr>
              <a:t> </a:t>
            </a:r>
            <a:r>
              <a:rPr sz="800" spc="-5" dirty="0">
                <a:latin typeface="Arial"/>
                <a:cs typeface="Arial"/>
              </a:rPr>
              <a:t>tensiones</a:t>
            </a:r>
            <a:r>
              <a:rPr sz="800" spc="-10"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240/415</a:t>
            </a:r>
            <a:r>
              <a:rPr sz="800" spc="-10" dirty="0">
                <a:latin typeface="Arial"/>
                <a:cs typeface="Arial"/>
              </a:rPr>
              <a:t> </a:t>
            </a:r>
            <a:r>
              <a:rPr sz="800" spc="-5" dirty="0">
                <a:latin typeface="Arial"/>
                <a:cs typeface="Arial"/>
              </a:rPr>
              <a:t>V deberán</a:t>
            </a:r>
            <a:r>
              <a:rPr sz="800" spc="-10" dirty="0">
                <a:latin typeface="Arial"/>
                <a:cs typeface="Arial"/>
              </a:rPr>
              <a:t> </a:t>
            </a:r>
            <a:r>
              <a:rPr sz="800" spc="-5" dirty="0">
                <a:latin typeface="Arial"/>
                <a:cs typeface="Arial"/>
              </a:rPr>
              <a:t>suministrar</a:t>
            </a:r>
            <a:r>
              <a:rPr sz="800" spc="-10" dirty="0">
                <a:latin typeface="Arial"/>
                <a:cs typeface="Arial"/>
              </a:rPr>
              <a:t> </a:t>
            </a:r>
            <a:r>
              <a:rPr sz="800" spc="-5" dirty="0">
                <a:latin typeface="Arial"/>
                <a:cs typeface="Arial"/>
              </a:rPr>
              <a:t>tensiones</a:t>
            </a:r>
            <a:r>
              <a:rPr sz="800" spc="-10" dirty="0">
                <a:latin typeface="Arial"/>
                <a:cs typeface="Arial"/>
              </a:rPr>
              <a:t> </a:t>
            </a:r>
            <a:r>
              <a:rPr sz="800" spc="-5" dirty="0">
                <a:latin typeface="Arial"/>
                <a:cs typeface="Arial"/>
              </a:rPr>
              <a:t>en</a:t>
            </a:r>
            <a:r>
              <a:rPr sz="800" spc="-10" dirty="0">
                <a:latin typeface="Arial"/>
                <a:cs typeface="Arial"/>
              </a:rPr>
              <a:t> </a:t>
            </a:r>
            <a:r>
              <a:rPr sz="800" spc="-5" dirty="0">
                <a:latin typeface="Arial"/>
                <a:cs typeface="Arial"/>
              </a:rPr>
              <a:t>el</a:t>
            </a:r>
            <a:r>
              <a:rPr sz="800" spc="-10" dirty="0">
                <a:latin typeface="Arial"/>
                <a:cs typeface="Arial"/>
              </a:rPr>
              <a:t> </a:t>
            </a:r>
            <a:r>
              <a:rPr sz="800" spc="-5" dirty="0">
                <a:latin typeface="Arial"/>
                <a:cs typeface="Arial"/>
              </a:rPr>
              <a:t>rango</a:t>
            </a:r>
            <a:r>
              <a:rPr sz="800" spc="-10" dirty="0">
                <a:latin typeface="Arial"/>
                <a:cs typeface="Arial"/>
              </a:rPr>
              <a:t> </a:t>
            </a:r>
            <a:r>
              <a:rPr sz="800" spc="-5" dirty="0">
                <a:latin typeface="Arial"/>
                <a:cs typeface="Arial"/>
              </a:rPr>
              <a:t>230/400 V</a:t>
            </a:r>
            <a:r>
              <a:rPr sz="800" spc="-10" dirty="0">
                <a:latin typeface="Arial"/>
                <a:cs typeface="Arial"/>
              </a:rPr>
              <a:t> </a:t>
            </a:r>
            <a:r>
              <a:rPr sz="800" spc="-5" dirty="0">
                <a:latin typeface="Arial"/>
                <a:cs typeface="Arial"/>
              </a:rPr>
              <a:t>+</a:t>
            </a:r>
            <a:r>
              <a:rPr sz="800" spc="-10" dirty="0">
                <a:latin typeface="Arial"/>
                <a:cs typeface="Arial"/>
              </a:rPr>
              <a:t> </a:t>
            </a:r>
            <a:r>
              <a:rPr sz="800" spc="-5" dirty="0">
                <a:latin typeface="Arial"/>
                <a:cs typeface="Arial"/>
              </a:rPr>
              <a:t>10</a:t>
            </a:r>
            <a:r>
              <a:rPr sz="800" spc="-10" dirty="0">
                <a:latin typeface="Arial"/>
                <a:cs typeface="Arial"/>
              </a:rPr>
              <a:t> </a:t>
            </a:r>
            <a:r>
              <a:rPr sz="800" spc="-5" dirty="0">
                <a:latin typeface="Arial"/>
                <a:cs typeface="Arial"/>
              </a:rPr>
              <a:t>%</a:t>
            </a:r>
            <a:r>
              <a:rPr sz="800" spc="-10" dirty="0">
                <a:latin typeface="Arial"/>
                <a:cs typeface="Arial"/>
              </a:rPr>
              <a:t> </a:t>
            </a:r>
            <a:r>
              <a:rPr sz="800" spc="-5" dirty="0">
                <a:latin typeface="Arial"/>
                <a:cs typeface="Arial"/>
              </a:rPr>
              <a:t>-</a:t>
            </a:r>
            <a:r>
              <a:rPr sz="800" spc="-10" dirty="0">
                <a:latin typeface="Arial"/>
                <a:cs typeface="Arial"/>
              </a:rPr>
              <a:t> </a:t>
            </a:r>
            <a:r>
              <a:rPr sz="800" spc="-5" dirty="0">
                <a:latin typeface="Arial"/>
                <a:cs typeface="Arial"/>
              </a:rPr>
              <a:t>6</a:t>
            </a:r>
            <a:endParaRPr sz="800">
              <a:latin typeface="Arial"/>
              <a:cs typeface="Arial"/>
            </a:endParaRPr>
          </a:p>
          <a:p>
            <a:pPr marL="12700" marR="5715" indent="-635" algn="just">
              <a:lnSpc>
                <a:spcPts val="919"/>
              </a:lnSpc>
              <a:spcBef>
                <a:spcPts val="55"/>
              </a:spcBef>
            </a:pPr>
            <a:r>
              <a:rPr sz="800" spc="-5" dirty="0">
                <a:latin typeface="Arial"/>
                <a:cs typeface="Arial"/>
              </a:rPr>
              <a:t>%. Al final de este período de transición, será alcanzada una tolerancia de 230/400 V </a:t>
            </a:r>
            <a:r>
              <a:rPr sz="800" spc="-5" dirty="0">
                <a:latin typeface="Symbol"/>
                <a:cs typeface="Symbol"/>
              </a:rPr>
              <a:t></a:t>
            </a:r>
            <a:r>
              <a:rPr sz="800" spc="-5" dirty="0">
                <a:latin typeface="Times New Roman"/>
                <a:cs typeface="Times New Roman"/>
              </a:rPr>
              <a:t> </a:t>
            </a:r>
            <a:r>
              <a:rPr sz="800" spc="-5" dirty="0">
                <a:latin typeface="Arial"/>
                <a:cs typeface="Arial"/>
              </a:rPr>
              <a:t>10 %. Una vez alcanzado este punto una  ulterior reducción de la tolerancia será estudiada</a:t>
            </a:r>
            <a:r>
              <a:rPr sz="800" spc="40" dirty="0">
                <a:latin typeface="Arial"/>
                <a:cs typeface="Arial"/>
              </a:rPr>
              <a:t> </a:t>
            </a:r>
            <a:r>
              <a:rPr sz="800" spc="-5" dirty="0">
                <a:latin typeface="Arial"/>
                <a:cs typeface="Arial"/>
              </a:rPr>
              <a:t>internacionalmente".</a:t>
            </a:r>
            <a:endParaRPr sz="800">
              <a:latin typeface="Arial"/>
              <a:cs typeface="Arial"/>
            </a:endParaRPr>
          </a:p>
          <a:p>
            <a:pPr marL="192405" marR="3834765" indent="-180340">
              <a:lnSpc>
                <a:spcPts val="1830"/>
              </a:lnSpc>
              <a:spcBef>
                <a:spcPts val="60"/>
              </a:spcBef>
              <a:buAutoNum type="alphaLcParenR" startAt="2"/>
              <a:tabLst>
                <a:tab pos="192405" algn="l"/>
              </a:tabLst>
            </a:pPr>
            <a:r>
              <a:rPr sz="1000" spc="-20" dirty="0">
                <a:latin typeface="Arial"/>
                <a:cs typeface="Arial"/>
              </a:rPr>
              <a:t>Frecuencias </a:t>
            </a:r>
            <a:r>
              <a:rPr sz="1000" dirty="0">
                <a:latin typeface="Arial"/>
                <a:cs typeface="Arial"/>
              </a:rPr>
              <a:t>y </a:t>
            </a:r>
            <a:r>
              <a:rPr sz="1000" spc="-20" dirty="0">
                <a:latin typeface="Arial"/>
                <a:cs typeface="Arial"/>
              </a:rPr>
              <a:t>tolerancia:  Corriente alterna: </a:t>
            </a:r>
            <a:r>
              <a:rPr sz="1000" spc="-10" dirty="0">
                <a:latin typeface="Arial"/>
                <a:cs typeface="Arial"/>
              </a:rPr>
              <a:t>50 Hz </a:t>
            </a:r>
            <a:r>
              <a:rPr sz="1000" dirty="0">
                <a:latin typeface="Symbol"/>
                <a:cs typeface="Symbol"/>
              </a:rPr>
              <a:t></a:t>
            </a:r>
            <a:r>
              <a:rPr sz="1000" dirty="0">
                <a:latin typeface="Times New Roman"/>
                <a:cs typeface="Times New Roman"/>
              </a:rPr>
              <a:t> </a:t>
            </a:r>
            <a:r>
              <a:rPr sz="1000" dirty="0">
                <a:latin typeface="Arial"/>
                <a:cs typeface="Arial"/>
              </a:rPr>
              <a:t>1</a:t>
            </a:r>
            <a:r>
              <a:rPr sz="1000" spc="-175" dirty="0">
                <a:latin typeface="Arial"/>
                <a:cs typeface="Arial"/>
              </a:rPr>
              <a:t> </a:t>
            </a:r>
            <a:r>
              <a:rPr sz="1000" spc="-15" dirty="0">
                <a:latin typeface="Arial"/>
                <a:cs typeface="Arial"/>
              </a:rPr>
              <a:t>Hz.</a:t>
            </a:r>
            <a:endParaRPr sz="1000">
              <a:latin typeface="Arial"/>
              <a:cs typeface="Arial"/>
            </a:endParaRPr>
          </a:p>
          <a:p>
            <a:pPr marL="191770" indent="-179705">
              <a:lnSpc>
                <a:spcPct val="100000"/>
              </a:lnSpc>
              <a:spcBef>
                <a:spcPts val="85"/>
              </a:spcBef>
              <a:buAutoNum type="alphaLcParenR" startAt="2"/>
              <a:tabLst>
                <a:tab pos="192405" algn="l"/>
              </a:tabLst>
            </a:pPr>
            <a:r>
              <a:rPr sz="1000" spc="-20" dirty="0">
                <a:latin typeface="Arial"/>
                <a:cs typeface="Arial"/>
              </a:rPr>
              <a:t>Intensidad </a:t>
            </a:r>
            <a:r>
              <a:rPr sz="1000" spc="-10" dirty="0">
                <a:latin typeface="Arial"/>
                <a:cs typeface="Arial"/>
              </a:rPr>
              <a:t>de </a:t>
            </a:r>
            <a:r>
              <a:rPr sz="1000" spc="-20" dirty="0">
                <a:latin typeface="Arial"/>
                <a:cs typeface="Arial"/>
              </a:rPr>
              <a:t>corriente máxima</a:t>
            </a:r>
            <a:r>
              <a:rPr sz="1000" spc="-114" dirty="0">
                <a:latin typeface="Arial"/>
                <a:cs typeface="Arial"/>
              </a:rPr>
              <a:t> </a:t>
            </a:r>
            <a:r>
              <a:rPr sz="1000" spc="-20" dirty="0">
                <a:latin typeface="Arial"/>
                <a:cs typeface="Arial"/>
              </a:rPr>
              <a:t>admisible:</a:t>
            </a:r>
            <a:endParaRPr sz="1000">
              <a:latin typeface="Arial"/>
              <a:cs typeface="Arial"/>
            </a:endParaRPr>
          </a:p>
        </p:txBody>
      </p:sp>
      <p:sp>
        <p:nvSpPr>
          <p:cNvPr id="11" name="object 11"/>
          <p:cNvSpPr txBox="1"/>
          <p:nvPr/>
        </p:nvSpPr>
        <p:spPr>
          <a:xfrm>
            <a:off x="3081275" y="8969535"/>
            <a:ext cx="5511165" cy="1133475"/>
          </a:xfrm>
          <a:prstGeom prst="rect">
            <a:avLst/>
          </a:prstGeom>
        </p:spPr>
        <p:txBody>
          <a:bodyPr vert="horz" wrap="square" lIns="0" tIns="49530" rIns="0" bIns="0" rtlCol="0">
            <a:spAutoFit/>
          </a:bodyPr>
          <a:lstStyle/>
          <a:p>
            <a:pPr marL="50800">
              <a:lnSpc>
                <a:spcPct val="100000"/>
              </a:lnSpc>
              <a:spcBef>
                <a:spcPts val="390"/>
              </a:spcBef>
              <a:tabLst>
                <a:tab pos="409575" algn="l"/>
              </a:tabLst>
            </a:pPr>
            <a:r>
              <a:rPr sz="1000" spc="-15" dirty="0">
                <a:latin typeface="Arial"/>
                <a:cs typeface="Arial"/>
              </a:rPr>
              <a:t>c1)	</a:t>
            </a:r>
            <a:r>
              <a:rPr sz="1000" spc="-10" dirty="0">
                <a:latin typeface="Arial"/>
                <a:cs typeface="Arial"/>
              </a:rPr>
              <a:t>En el </a:t>
            </a:r>
            <a:r>
              <a:rPr sz="1000" spc="-20" dirty="0">
                <a:latin typeface="Arial"/>
                <a:cs typeface="Arial"/>
              </a:rPr>
              <a:t>origen </a:t>
            </a:r>
            <a:r>
              <a:rPr sz="1000" spc="-10" dirty="0">
                <a:latin typeface="Arial"/>
                <a:cs typeface="Arial"/>
              </a:rPr>
              <a:t>de la </a:t>
            </a:r>
            <a:r>
              <a:rPr sz="1000" spc="-20" dirty="0">
                <a:latin typeface="Arial"/>
                <a:cs typeface="Arial"/>
              </a:rPr>
              <a:t>instalación</a:t>
            </a:r>
            <a:r>
              <a:rPr sz="1000" spc="-185" dirty="0">
                <a:latin typeface="Arial"/>
                <a:cs typeface="Arial"/>
              </a:rPr>
              <a:t> </a:t>
            </a:r>
            <a:r>
              <a:rPr sz="1000" spc="-20" dirty="0">
                <a:latin typeface="Arial"/>
                <a:cs typeface="Arial"/>
              </a:rPr>
              <a:t>(I</a:t>
            </a:r>
            <a:r>
              <a:rPr sz="1200" spc="-30" baseline="-10416" dirty="0">
                <a:latin typeface="Arial"/>
                <a:cs typeface="Arial"/>
              </a:rPr>
              <a:t>mo</a:t>
            </a:r>
            <a:r>
              <a:rPr sz="1000" spc="-20" dirty="0">
                <a:latin typeface="Arial"/>
                <a:cs typeface="Arial"/>
              </a:rPr>
              <a:t>):</a:t>
            </a:r>
            <a:endParaRPr sz="1000">
              <a:latin typeface="Arial"/>
              <a:cs typeface="Arial"/>
            </a:endParaRPr>
          </a:p>
          <a:p>
            <a:pPr marL="408305" marR="55880">
              <a:lnSpc>
                <a:spcPts val="1150"/>
              </a:lnSpc>
              <a:spcBef>
                <a:spcPts val="375"/>
              </a:spcBef>
            </a:pPr>
            <a:r>
              <a:rPr sz="1000" spc="-10" dirty="0">
                <a:latin typeface="Arial"/>
                <a:cs typeface="Arial"/>
              </a:rPr>
              <a:t>Es el </a:t>
            </a:r>
            <a:r>
              <a:rPr sz="1000" spc="-20" dirty="0">
                <a:latin typeface="Arial"/>
                <a:cs typeface="Arial"/>
              </a:rPr>
              <a:t>valor </a:t>
            </a:r>
            <a:r>
              <a:rPr sz="1000" spc="-10" dirty="0">
                <a:latin typeface="Arial"/>
                <a:cs typeface="Arial"/>
              </a:rPr>
              <a:t>de </a:t>
            </a:r>
            <a:r>
              <a:rPr sz="1000" spc="-20" dirty="0">
                <a:latin typeface="Arial"/>
                <a:cs typeface="Arial"/>
              </a:rPr>
              <a:t>corriente asignada </a:t>
            </a:r>
            <a:r>
              <a:rPr sz="1000" spc="-15" dirty="0">
                <a:latin typeface="Arial"/>
                <a:cs typeface="Arial"/>
              </a:rPr>
              <a:t>del </a:t>
            </a:r>
            <a:r>
              <a:rPr sz="1000" spc="-20" dirty="0">
                <a:latin typeface="Arial"/>
                <a:cs typeface="Arial"/>
              </a:rPr>
              <a:t>dispositivo </a:t>
            </a:r>
            <a:r>
              <a:rPr sz="1000" spc="-10" dirty="0">
                <a:latin typeface="Arial"/>
                <a:cs typeface="Arial"/>
              </a:rPr>
              <a:t>de </a:t>
            </a:r>
            <a:r>
              <a:rPr sz="1000" spc="-20" dirty="0">
                <a:latin typeface="Arial"/>
                <a:cs typeface="Arial"/>
              </a:rPr>
              <a:t>protección </a:t>
            </a:r>
            <a:r>
              <a:rPr sz="1000" spc="-15" dirty="0">
                <a:latin typeface="Arial"/>
                <a:cs typeface="Arial"/>
              </a:rPr>
              <a:t>del </a:t>
            </a:r>
            <a:r>
              <a:rPr sz="1000" spc="-20" dirty="0">
                <a:latin typeface="Arial"/>
                <a:cs typeface="Arial"/>
              </a:rPr>
              <a:t>aparato </a:t>
            </a:r>
            <a:r>
              <a:rPr sz="1000" spc="-10" dirty="0">
                <a:latin typeface="Arial"/>
                <a:cs typeface="Arial"/>
              </a:rPr>
              <a:t>de </a:t>
            </a:r>
            <a:r>
              <a:rPr sz="1000" spc="-20" dirty="0">
                <a:latin typeface="Arial"/>
                <a:cs typeface="Arial"/>
              </a:rPr>
              <a:t>maniobra ubi-  </a:t>
            </a:r>
            <a:r>
              <a:rPr sz="1000" spc="-15" dirty="0">
                <a:latin typeface="Arial"/>
                <a:cs typeface="Arial"/>
              </a:rPr>
              <a:t>cado </a:t>
            </a:r>
            <a:r>
              <a:rPr sz="1000" spc="-10" dirty="0">
                <a:latin typeface="Arial"/>
                <a:cs typeface="Arial"/>
              </a:rPr>
              <a:t>en la </a:t>
            </a:r>
            <a:r>
              <a:rPr sz="1000" spc="-20" dirty="0">
                <a:latin typeface="Arial"/>
                <a:cs typeface="Arial"/>
              </a:rPr>
              <a:t>cabecera </a:t>
            </a:r>
            <a:r>
              <a:rPr sz="1000" spc="-15" dirty="0">
                <a:latin typeface="Arial"/>
                <a:cs typeface="Arial"/>
              </a:rPr>
              <a:t>del </a:t>
            </a:r>
            <a:r>
              <a:rPr sz="1000" spc="-20" dirty="0">
                <a:latin typeface="Arial"/>
                <a:cs typeface="Arial"/>
              </a:rPr>
              <a:t>tablero</a:t>
            </a:r>
            <a:r>
              <a:rPr sz="1000" spc="-175" dirty="0">
                <a:latin typeface="Arial"/>
                <a:cs typeface="Arial"/>
              </a:rPr>
              <a:t> </a:t>
            </a:r>
            <a:r>
              <a:rPr sz="1000" spc="-20" dirty="0">
                <a:latin typeface="Arial"/>
                <a:cs typeface="Arial"/>
              </a:rPr>
              <a:t>principal.</a:t>
            </a:r>
            <a:endParaRPr sz="1000">
              <a:latin typeface="Arial"/>
              <a:cs typeface="Arial"/>
            </a:endParaRPr>
          </a:p>
          <a:p>
            <a:pPr marL="408305">
              <a:lnSpc>
                <a:spcPct val="100000"/>
              </a:lnSpc>
              <a:spcBef>
                <a:spcPts val="225"/>
              </a:spcBef>
            </a:pPr>
            <a:r>
              <a:rPr sz="1000" spc="-15" dirty="0">
                <a:latin typeface="Arial"/>
                <a:cs typeface="Arial"/>
              </a:rPr>
              <a:t>Este</a:t>
            </a:r>
            <a:r>
              <a:rPr sz="1000" spc="-40" dirty="0">
                <a:latin typeface="Arial"/>
                <a:cs typeface="Arial"/>
              </a:rPr>
              <a:t> </a:t>
            </a:r>
            <a:r>
              <a:rPr sz="1000" spc="-20" dirty="0">
                <a:latin typeface="Arial"/>
                <a:cs typeface="Arial"/>
              </a:rPr>
              <a:t>valor</a:t>
            </a:r>
            <a:r>
              <a:rPr sz="1000" spc="-35" dirty="0">
                <a:latin typeface="Arial"/>
                <a:cs typeface="Arial"/>
              </a:rPr>
              <a:t> </a:t>
            </a:r>
            <a:r>
              <a:rPr sz="1000" spc="-20" dirty="0">
                <a:latin typeface="Arial"/>
                <a:cs typeface="Arial"/>
              </a:rPr>
              <a:t>deberá</a:t>
            </a:r>
            <a:r>
              <a:rPr sz="1000" spc="-40" dirty="0">
                <a:latin typeface="Arial"/>
                <a:cs typeface="Arial"/>
              </a:rPr>
              <a:t> </a:t>
            </a:r>
            <a:r>
              <a:rPr sz="1000" spc="-20" dirty="0">
                <a:latin typeface="Arial"/>
                <a:cs typeface="Arial"/>
              </a:rPr>
              <a:t>estar</a:t>
            </a:r>
            <a:r>
              <a:rPr sz="1000" spc="-35" dirty="0">
                <a:latin typeface="Arial"/>
                <a:cs typeface="Arial"/>
              </a:rPr>
              <a:t> </a:t>
            </a:r>
            <a:r>
              <a:rPr sz="1000" spc="-20" dirty="0">
                <a:latin typeface="Arial"/>
                <a:cs typeface="Arial"/>
              </a:rPr>
              <a:t>relacionado</a:t>
            </a:r>
            <a:r>
              <a:rPr sz="1000" spc="-40" dirty="0">
                <a:latin typeface="Arial"/>
                <a:cs typeface="Arial"/>
              </a:rPr>
              <a:t> </a:t>
            </a:r>
            <a:r>
              <a:rPr sz="1000" spc="-15" dirty="0">
                <a:latin typeface="Arial"/>
                <a:cs typeface="Arial"/>
              </a:rPr>
              <a:t>con</a:t>
            </a:r>
            <a:r>
              <a:rPr sz="1000" spc="-35" dirty="0">
                <a:latin typeface="Arial"/>
                <a:cs typeface="Arial"/>
              </a:rPr>
              <a:t> </a:t>
            </a:r>
            <a:r>
              <a:rPr sz="1000" spc="-10" dirty="0">
                <a:latin typeface="Arial"/>
                <a:cs typeface="Arial"/>
              </a:rPr>
              <a:t>la</a:t>
            </a:r>
            <a:r>
              <a:rPr sz="1000" spc="-40" dirty="0">
                <a:latin typeface="Arial"/>
                <a:cs typeface="Arial"/>
              </a:rPr>
              <a:t> </a:t>
            </a:r>
            <a:r>
              <a:rPr sz="1000" spc="-15" dirty="0">
                <a:latin typeface="Arial"/>
                <a:cs typeface="Arial"/>
              </a:rPr>
              <a:t>carga</a:t>
            </a:r>
            <a:r>
              <a:rPr sz="1000" spc="-35" dirty="0">
                <a:latin typeface="Arial"/>
                <a:cs typeface="Arial"/>
              </a:rPr>
              <a:t> </a:t>
            </a:r>
            <a:r>
              <a:rPr sz="1000" spc="-20" dirty="0">
                <a:latin typeface="Arial"/>
                <a:cs typeface="Arial"/>
              </a:rPr>
              <a:t>total</a:t>
            </a:r>
            <a:r>
              <a:rPr sz="1000" spc="-40" dirty="0">
                <a:latin typeface="Arial"/>
                <a:cs typeface="Arial"/>
              </a:rPr>
              <a:t> </a:t>
            </a:r>
            <a:r>
              <a:rPr sz="1000" spc="-15" dirty="0">
                <a:latin typeface="Arial"/>
                <a:cs typeface="Arial"/>
              </a:rPr>
              <a:t>del</a:t>
            </a:r>
            <a:r>
              <a:rPr sz="1000" spc="-35" dirty="0">
                <a:latin typeface="Arial"/>
                <a:cs typeface="Arial"/>
              </a:rPr>
              <a:t> </a:t>
            </a:r>
            <a:r>
              <a:rPr sz="1000" spc="-20" dirty="0">
                <a:latin typeface="Arial"/>
                <a:cs typeface="Arial"/>
              </a:rPr>
              <a:t>inmueble</a:t>
            </a:r>
            <a:r>
              <a:rPr sz="1000" spc="-40" dirty="0">
                <a:latin typeface="Arial"/>
                <a:cs typeface="Arial"/>
              </a:rPr>
              <a:t> </a:t>
            </a:r>
            <a:r>
              <a:rPr sz="1000" spc="-15" dirty="0">
                <a:latin typeface="Arial"/>
                <a:cs typeface="Arial"/>
              </a:rPr>
              <a:t>(ver</a:t>
            </a:r>
            <a:r>
              <a:rPr sz="1000" spc="-35" dirty="0">
                <a:latin typeface="Arial"/>
                <a:cs typeface="Arial"/>
              </a:rPr>
              <a:t> </a:t>
            </a:r>
            <a:r>
              <a:rPr sz="1000" u="sng" spc="-20" dirty="0">
                <a:uFill>
                  <a:solidFill>
                    <a:srgbClr val="000000"/>
                  </a:solidFill>
                </a:uFill>
                <a:latin typeface="Arial"/>
                <a:cs typeface="Arial"/>
              </a:rPr>
              <a:t>771.9.3</a:t>
            </a:r>
            <a:r>
              <a:rPr sz="1000" spc="-20" dirty="0">
                <a:latin typeface="Arial"/>
                <a:cs typeface="Arial"/>
              </a:rPr>
              <a:t>).</a:t>
            </a:r>
            <a:endParaRPr sz="1000">
              <a:latin typeface="Arial"/>
              <a:cs typeface="Arial"/>
            </a:endParaRPr>
          </a:p>
          <a:p>
            <a:pPr marL="408305" marR="3892550" indent="-358140">
              <a:lnSpc>
                <a:spcPct val="124500"/>
              </a:lnSpc>
              <a:spcBef>
                <a:spcPts val="145"/>
              </a:spcBef>
              <a:tabLst>
                <a:tab pos="409575" algn="l"/>
              </a:tabLst>
            </a:pPr>
            <a:r>
              <a:rPr sz="1000" spc="-15" dirty="0">
                <a:latin typeface="Arial"/>
                <a:cs typeface="Arial"/>
              </a:rPr>
              <a:t>c2)		</a:t>
            </a:r>
            <a:r>
              <a:rPr sz="1000" spc="-10" dirty="0">
                <a:latin typeface="Arial"/>
                <a:cs typeface="Arial"/>
              </a:rPr>
              <a:t>En </a:t>
            </a:r>
            <a:r>
              <a:rPr sz="1000" spc="-15" dirty="0">
                <a:latin typeface="Arial"/>
                <a:cs typeface="Arial"/>
              </a:rPr>
              <a:t>cada </a:t>
            </a:r>
            <a:r>
              <a:rPr sz="1000" spc="-20" dirty="0">
                <a:latin typeface="Arial"/>
                <a:cs typeface="Arial"/>
              </a:rPr>
              <a:t>circuito</a:t>
            </a:r>
            <a:r>
              <a:rPr sz="1000" spc="-125" dirty="0">
                <a:latin typeface="Arial"/>
                <a:cs typeface="Arial"/>
              </a:rPr>
              <a:t> </a:t>
            </a:r>
            <a:r>
              <a:rPr sz="1000" spc="-25" dirty="0">
                <a:latin typeface="Arial"/>
                <a:cs typeface="Arial"/>
              </a:rPr>
              <a:t>(I</a:t>
            </a:r>
            <a:r>
              <a:rPr sz="1200" spc="-37" baseline="-10416" dirty="0">
                <a:latin typeface="Arial"/>
                <a:cs typeface="Arial"/>
              </a:rPr>
              <a:t>mci</a:t>
            </a:r>
            <a:r>
              <a:rPr sz="1000" spc="-25" dirty="0">
                <a:latin typeface="Arial"/>
                <a:cs typeface="Arial"/>
              </a:rPr>
              <a:t>):  </a:t>
            </a:r>
            <a:r>
              <a:rPr sz="1000" dirty="0">
                <a:latin typeface="Arial"/>
                <a:cs typeface="Arial"/>
              </a:rPr>
              <a:t>i =</a:t>
            </a:r>
            <a:r>
              <a:rPr sz="1000" spc="-85" dirty="0">
                <a:latin typeface="Arial"/>
                <a:cs typeface="Arial"/>
              </a:rPr>
              <a:t> </a:t>
            </a:r>
            <a:r>
              <a:rPr sz="1000" spc="-20" dirty="0">
                <a:latin typeface="Arial"/>
                <a:cs typeface="Arial"/>
              </a:rPr>
              <a:t>1;2;3;...</a:t>
            </a:r>
            <a:endParaRPr sz="1000">
              <a:latin typeface="Arial"/>
              <a:cs typeface="Arial"/>
            </a:endParaRP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198141256"/>
              </p:ext>
            </p:extLst>
          </p:nvPr>
        </p:nvGraphicFramePr>
        <p:xfrm>
          <a:off x="2460770" y="81559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18</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33205" y="867459"/>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451100" y="1384300"/>
            <a:ext cx="6148070" cy="5184140"/>
          </a:xfrm>
          <a:prstGeom prst="rect">
            <a:avLst/>
          </a:prstGeom>
        </p:spPr>
        <p:txBody>
          <a:bodyPr vert="horz" wrap="square" lIns="0" tIns="22860" rIns="0" bIns="0" rtlCol="0">
            <a:spAutoFit/>
          </a:bodyPr>
          <a:lstStyle/>
          <a:p>
            <a:pPr marL="552450" marR="6350">
              <a:lnSpc>
                <a:spcPts val="1150"/>
              </a:lnSpc>
              <a:spcBef>
                <a:spcPts val="180"/>
              </a:spcBef>
            </a:pPr>
            <a:r>
              <a:rPr sz="1000" spc="-10" dirty="0">
                <a:latin typeface="Arial"/>
                <a:cs typeface="Arial"/>
              </a:rPr>
              <a:t>Es la </a:t>
            </a:r>
            <a:r>
              <a:rPr sz="1000" spc="-20" dirty="0">
                <a:latin typeface="Arial"/>
                <a:cs typeface="Arial"/>
              </a:rPr>
              <a:t>intensidad </a:t>
            </a:r>
            <a:r>
              <a:rPr sz="1000" spc="-10" dirty="0">
                <a:latin typeface="Arial"/>
                <a:cs typeface="Arial"/>
              </a:rPr>
              <a:t>de </a:t>
            </a:r>
            <a:r>
              <a:rPr sz="1000" spc="-20" dirty="0">
                <a:latin typeface="Arial"/>
                <a:cs typeface="Arial"/>
              </a:rPr>
              <a:t>corriente máxima permanente </a:t>
            </a:r>
            <a:r>
              <a:rPr sz="1000" spc="-15" dirty="0">
                <a:latin typeface="Arial"/>
                <a:cs typeface="Arial"/>
              </a:rPr>
              <a:t>del </a:t>
            </a:r>
            <a:r>
              <a:rPr sz="1000" spc="-20" dirty="0">
                <a:latin typeface="Arial"/>
                <a:cs typeface="Arial"/>
              </a:rPr>
              <a:t>circuito considerado, estando </a:t>
            </a:r>
            <a:r>
              <a:rPr sz="1000" spc="-15" dirty="0">
                <a:latin typeface="Arial"/>
                <a:cs typeface="Arial"/>
              </a:rPr>
              <a:t>ésta </a:t>
            </a:r>
            <a:r>
              <a:rPr sz="1000" spc="-20" dirty="0">
                <a:latin typeface="Arial"/>
                <a:cs typeface="Arial"/>
              </a:rPr>
              <a:t>determinada  </a:t>
            </a:r>
            <a:r>
              <a:rPr sz="1000" spc="-15" dirty="0">
                <a:latin typeface="Arial"/>
                <a:cs typeface="Arial"/>
              </a:rPr>
              <a:t>por</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material</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menor</a:t>
            </a:r>
            <a:r>
              <a:rPr sz="1000" spc="-40" dirty="0">
                <a:latin typeface="Arial"/>
                <a:cs typeface="Arial"/>
              </a:rPr>
              <a:t> </a:t>
            </a:r>
            <a:r>
              <a:rPr sz="1000" spc="-20" dirty="0">
                <a:latin typeface="Arial"/>
                <a:cs typeface="Arial"/>
              </a:rPr>
              <a:t>intensidad</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corriente</a:t>
            </a:r>
            <a:r>
              <a:rPr sz="1000" spc="-40" dirty="0">
                <a:latin typeface="Arial"/>
                <a:cs typeface="Arial"/>
              </a:rPr>
              <a:t> </a:t>
            </a:r>
            <a:r>
              <a:rPr sz="1000" spc="-20" dirty="0">
                <a:latin typeface="Arial"/>
                <a:cs typeface="Arial"/>
              </a:rPr>
              <a:t>admisible.</a:t>
            </a:r>
            <a:endParaRPr sz="1000">
              <a:latin typeface="Arial"/>
              <a:cs typeface="Arial"/>
            </a:endParaRPr>
          </a:p>
          <a:p>
            <a:pPr marL="372745">
              <a:lnSpc>
                <a:spcPct val="100000"/>
              </a:lnSpc>
              <a:spcBef>
                <a:spcPts val="225"/>
              </a:spcBef>
            </a:pPr>
            <a:r>
              <a:rPr sz="1000" spc="-10" dirty="0">
                <a:latin typeface="Arial"/>
                <a:cs typeface="Arial"/>
              </a:rPr>
              <a:t>d)</a:t>
            </a:r>
            <a:r>
              <a:rPr sz="1000" spc="-5" dirty="0">
                <a:latin typeface="Arial"/>
                <a:cs typeface="Arial"/>
              </a:rPr>
              <a:t> </a:t>
            </a:r>
            <a:r>
              <a:rPr sz="1000" spc="-20" dirty="0">
                <a:latin typeface="Arial"/>
                <a:cs typeface="Arial"/>
              </a:rPr>
              <a:t>Intensidades </a:t>
            </a:r>
            <a:r>
              <a:rPr sz="1000" spc="-10" dirty="0">
                <a:latin typeface="Arial"/>
                <a:cs typeface="Arial"/>
              </a:rPr>
              <a:t>de </a:t>
            </a:r>
            <a:r>
              <a:rPr sz="1000" spc="-20" dirty="0">
                <a:latin typeface="Arial"/>
                <a:cs typeface="Arial"/>
              </a:rPr>
              <a:t>corriente presunta </a:t>
            </a:r>
            <a:r>
              <a:rPr sz="1000" spc="-10" dirty="0">
                <a:latin typeface="Arial"/>
                <a:cs typeface="Arial"/>
              </a:rPr>
              <a:t>de </a:t>
            </a:r>
            <a:r>
              <a:rPr sz="1000" spc="-20" dirty="0">
                <a:latin typeface="Arial"/>
                <a:cs typeface="Arial"/>
              </a:rPr>
              <a:t>cortocircuito </a:t>
            </a:r>
            <a:r>
              <a:rPr sz="1000" spc="-10" dirty="0">
                <a:latin typeface="Arial"/>
                <a:cs typeface="Arial"/>
              </a:rPr>
              <a:t>en el </a:t>
            </a:r>
            <a:r>
              <a:rPr sz="1000" spc="-20" dirty="0">
                <a:latin typeface="Arial"/>
                <a:cs typeface="Arial"/>
              </a:rPr>
              <a:t>origen </a:t>
            </a:r>
            <a:r>
              <a:rPr sz="1000" spc="-10" dirty="0">
                <a:latin typeface="Arial"/>
                <a:cs typeface="Arial"/>
              </a:rPr>
              <a:t>de la </a:t>
            </a:r>
            <a:r>
              <a:rPr sz="1000" spc="-20" dirty="0">
                <a:latin typeface="Arial"/>
                <a:cs typeface="Arial"/>
              </a:rPr>
              <a:t>instalación:</a:t>
            </a:r>
            <a:endParaRPr sz="1000">
              <a:latin typeface="Arial"/>
              <a:cs typeface="Arial"/>
            </a:endParaRPr>
          </a:p>
          <a:p>
            <a:pPr marL="548640" marR="6350">
              <a:lnSpc>
                <a:spcPts val="1150"/>
              </a:lnSpc>
              <a:spcBef>
                <a:spcPts val="630"/>
              </a:spcBef>
            </a:pPr>
            <a:r>
              <a:rPr sz="1000" spc="-10" dirty="0">
                <a:latin typeface="Arial"/>
                <a:cs typeface="Arial"/>
              </a:rPr>
              <a:t>El </a:t>
            </a:r>
            <a:r>
              <a:rPr sz="1000" spc="-20" dirty="0">
                <a:latin typeface="Arial"/>
                <a:cs typeface="Arial"/>
              </a:rPr>
              <a:t>instalador deberá solicitar </a:t>
            </a:r>
            <a:r>
              <a:rPr sz="1000" dirty="0">
                <a:latin typeface="Arial"/>
                <a:cs typeface="Arial"/>
              </a:rPr>
              <a:t>a </a:t>
            </a:r>
            <a:r>
              <a:rPr sz="1000" spc="-10" dirty="0">
                <a:latin typeface="Arial"/>
                <a:cs typeface="Arial"/>
              </a:rPr>
              <a:t>la </a:t>
            </a:r>
            <a:r>
              <a:rPr sz="1000" spc="-20" dirty="0">
                <a:latin typeface="Arial"/>
                <a:cs typeface="Arial"/>
              </a:rPr>
              <a:t>empresa distribuidora </a:t>
            </a:r>
            <a:r>
              <a:rPr sz="1000" spc="-10" dirty="0">
                <a:latin typeface="Arial"/>
                <a:cs typeface="Arial"/>
              </a:rPr>
              <a:t>de </a:t>
            </a:r>
            <a:r>
              <a:rPr sz="1000" spc="-20" dirty="0">
                <a:latin typeface="Arial"/>
                <a:cs typeface="Arial"/>
              </a:rPr>
              <a:t>energía eléctrica </a:t>
            </a:r>
            <a:r>
              <a:rPr sz="1000" spc="-10" dirty="0">
                <a:latin typeface="Arial"/>
                <a:cs typeface="Arial"/>
              </a:rPr>
              <a:t>el </a:t>
            </a:r>
            <a:r>
              <a:rPr sz="1000" spc="-20" dirty="0">
                <a:latin typeface="Arial"/>
                <a:cs typeface="Arial"/>
              </a:rPr>
              <a:t>valor </a:t>
            </a:r>
            <a:r>
              <a:rPr sz="1000" spc="-10" dirty="0">
                <a:latin typeface="Arial"/>
                <a:cs typeface="Arial"/>
              </a:rPr>
              <a:t>de la </a:t>
            </a:r>
            <a:r>
              <a:rPr sz="1000" spc="-20" dirty="0">
                <a:latin typeface="Arial"/>
                <a:cs typeface="Arial"/>
              </a:rPr>
              <a:t>máxima co-  rriente</a:t>
            </a:r>
            <a:r>
              <a:rPr sz="1000" spc="-40" dirty="0">
                <a:latin typeface="Arial"/>
                <a:cs typeface="Arial"/>
              </a:rPr>
              <a:t> </a:t>
            </a:r>
            <a:r>
              <a:rPr sz="1000" spc="-20" dirty="0">
                <a:latin typeface="Arial"/>
                <a:cs typeface="Arial"/>
              </a:rPr>
              <a:t>presunta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cortocircuito</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punto</a:t>
            </a:r>
            <a:r>
              <a:rPr sz="1000" spc="-40" dirty="0">
                <a:latin typeface="Arial"/>
                <a:cs typeface="Arial"/>
              </a:rPr>
              <a:t> </a:t>
            </a:r>
            <a:r>
              <a:rPr sz="1000" spc="-20" dirty="0">
                <a:latin typeface="Arial"/>
                <a:cs typeface="Arial"/>
              </a:rPr>
              <a:t>origen</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instalación.</a:t>
            </a:r>
            <a:endParaRPr sz="1000">
              <a:latin typeface="Arial"/>
              <a:cs typeface="Arial"/>
            </a:endParaRPr>
          </a:p>
          <a:p>
            <a:pPr marL="423545" lvl="2" indent="-411480">
              <a:lnSpc>
                <a:spcPct val="100000"/>
              </a:lnSpc>
              <a:spcBef>
                <a:spcPts val="850"/>
              </a:spcBef>
              <a:buSzPct val="90000"/>
              <a:buAutoNum type="arabicPeriod" startAt="5"/>
              <a:tabLst>
                <a:tab pos="424180" algn="l"/>
              </a:tabLst>
            </a:pPr>
            <a:r>
              <a:rPr sz="1000" b="1" dirty="0">
                <a:latin typeface="Arial"/>
                <a:cs typeface="Arial"/>
              </a:rPr>
              <a:t>: </a:t>
            </a:r>
            <a:r>
              <a:rPr sz="1000" b="1" spc="-20" dirty="0">
                <a:latin typeface="Arial"/>
                <a:cs typeface="Arial"/>
              </a:rPr>
              <a:t>Requisitos particulares </a:t>
            </a:r>
            <a:r>
              <a:rPr sz="1000" b="1" spc="-10" dirty="0">
                <a:latin typeface="Arial"/>
                <a:cs typeface="Arial"/>
              </a:rPr>
              <a:t>de la </a:t>
            </a:r>
            <a:r>
              <a:rPr sz="1000" b="1" spc="-20" dirty="0">
                <a:latin typeface="Arial"/>
                <a:cs typeface="Arial"/>
              </a:rPr>
              <a:t>empresa distribuidora </a:t>
            </a:r>
            <a:r>
              <a:rPr sz="1000" b="1" spc="-10" dirty="0">
                <a:latin typeface="Arial"/>
                <a:cs typeface="Arial"/>
              </a:rPr>
              <a:t>de </a:t>
            </a:r>
            <a:r>
              <a:rPr sz="1000" b="1" spc="-20" dirty="0">
                <a:latin typeface="Arial"/>
                <a:cs typeface="Arial"/>
              </a:rPr>
              <a:t>energía</a:t>
            </a:r>
            <a:r>
              <a:rPr sz="1000" b="1" spc="-60" dirty="0">
                <a:latin typeface="Arial"/>
                <a:cs typeface="Arial"/>
              </a:rPr>
              <a:t> </a:t>
            </a:r>
            <a:r>
              <a:rPr sz="1000" b="1" spc="-20" dirty="0">
                <a:latin typeface="Arial"/>
                <a:cs typeface="Arial"/>
              </a:rPr>
              <a:t>eléctrica</a:t>
            </a:r>
            <a:endParaRPr sz="1000">
              <a:latin typeface="Arial"/>
              <a:cs typeface="Arial"/>
            </a:endParaRPr>
          </a:p>
          <a:p>
            <a:pPr marL="12700" marR="6350" algn="just">
              <a:lnSpc>
                <a:spcPts val="1150"/>
              </a:lnSpc>
              <a:spcBef>
                <a:spcPts val="625"/>
              </a:spcBef>
            </a:pPr>
            <a:r>
              <a:rPr sz="1000" spc="-20" dirty="0">
                <a:latin typeface="Arial"/>
                <a:cs typeface="Arial"/>
              </a:rPr>
              <a:t>Durante</a:t>
            </a:r>
            <a:r>
              <a:rPr sz="1000" spc="-70" dirty="0">
                <a:latin typeface="Arial"/>
                <a:cs typeface="Arial"/>
              </a:rPr>
              <a:t> </a:t>
            </a:r>
            <a:r>
              <a:rPr sz="1000" spc="-10" dirty="0">
                <a:latin typeface="Arial"/>
                <a:cs typeface="Arial"/>
              </a:rPr>
              <a:t>el</a:t>
            </a:r>
            <a:r>
              <a:rPr sz="1000" spc="-65" dirty="0">
                <a:latin typeface="Arial"/>
                <a:cs typeface="Arial"/>
              </a:rPr>
              <a:t> </a:t>
            </a:r>
            <a:r>
              <a:rPr sz="1000" spc="-20" dirty="0">
                <a:latin typeface="Arial"/>
                <a:cs typeface="Arial"/>
              </a:rPr>
              <a:t>proyecto</a:t>
            </a:r>
            <a:r>
              <a:rPr sz="1000" spc="-60" dirty="0">
                <a:latin typeface="Arial"/>
                <a:cs typeface="Arial"/>
              </a:rPr>
              <a:t> </a:t>
            </a:r>
            <a:r>
              <a:rPr sz="1000" dirty="0">
                <a:latin typeface="Arial"/>
                <a:cs typeface="Arial"/>
              </a:rPr>
              <a:t>y</a:t>
            </a:r>
            <a:r>
              <a:rPr sz="1000" spc="-65" dirty="0">
                <a:latin typeface="Arial"/>
                <a:cs typeface="Arial"/>
              </a:rPr>
              <a:t> </a:t>
            </a:r>
            <a:r>
              <a:rPr sz="1000" spc="-15" dirty="0">
                <a:latin typeface="Arial"/>
                <a:cs typeface="Arial"/>
              </a:rPr>
              <a:t>para</a:t>
            </a:r>
            <a:r>
              <a:rPr sz="1000" spc="-60"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ejecución</a:t>
            </a:r>
            <a:r>
              <a:rPr sz="1000" spc="-60" dirty="0">
                <a:latin typeface="Arial"/>
                <a:cs typeface="Arial"/>
              </a:rPr>
              <a:t> </a:t>
            </a:r>
            <a:r>
              <a:rPr sz="1000" spc="-10" dirty="0">
                <a:latin typeface="Arial"/>
                <a:cs typeface="Arial"/>
              </a:rPr>
              <a:t>de</a:t>
            </a:r>
            <a:r>
              <a:rPr sz="1000" spc="-65"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instalación</a:t>
            </a:r>
            <a:r>
              <a:rPr sz="1000" spc="-60" dirty="0">
                <a:latin typeface="Arial"/>
                <a:cs typeface="Arial"/>
              </a:rPr>
              <a:t> </a:t>
            </a:r>
            <a:r>
              <a:rPr sz="1000" spc="-10" dirty="0">
                <a:latin typeface="Arial"/>
                <a:cs typeface="Arial"/>
              </a:rPr>
              <a:t>se</a:t>
            </a:r>
            <a:r>
              <a:rPr sz="1000" spc="-60" dirty="0">
                <a:latin typeface="Arial"/>
                <a:cs typeface="Arial"/>
              </a:rPr>
              <a:t> </a:t>
            </a:r>
            <a:r>
              <a:rPr sz="1000" spc="-20" dirty="0">
                <a:latin typeface="Arial"/>
                <a:cs typeface="Arial"/>
              </a:rPr>
              <a:t>deberá</a:t>
            </a:r>
            <a:r>
              <a:rPr sz="1000" spc="-65" dirty="0">
                <a:latin typeface="Arial"/>
                <a:cs typeface="Arial"/>
              </a:rPr>
              <a:t> </a:t>
            </a:r>
            <a:r>
              <a:rPr sz="1000" spc="-20" dirty="0">
                <a:latin typeface="Arial"/>
                <a:cs typeface="Arial"/>
              </a:rPr>
              <a:t>consultar</a:t>
            </a:r>
            <a:r>
              <a:rPr sz="1000" spc="-60" dirty="0">
                <a:latin typeface="Arial"/>
                <a:cs typeface="Arial"/>
              </a:rPr>
              <a:t> </a:t>
            </a:r>
            <a:r>
              <a:rPr sz="1000" dirty="0">
                <a:latin typeface="Arial"/>
                <a:cs typeface="Arial"/>
              </a:rPr>
              <a:t>a</a:t>
            </a:r>
            <a:r>
              <a:rPr sz="1000" spc="-60" dirty="0">
                <a:latin typeface="Arial"/>
                <a:cs typeface="Arial"/>
              </a:rPr>
              <a:t> </a:t>
            </a:r>
            <a:r>
              <a:rPr sz="1000" spc="-10" dirty="0">
                <a:latin typeface="Arial"/>
                <a:cs typeface="Arial"/>
              </a:rPr>
              <a:t>la</a:t>
            </a:r>
            <a:r>
              <a:rPr sz="1000" spc="-65" dirty="0">
                <a:latin typeface="Arial"/>
                <a:cs typeface="Arial"/>
              </a:rPr>
              <a:t> </a:t>
            </a:r>
            <a:r>
              <a:rPr sz="1000" spc="-20" dirty="0">
                <a:latin typeface="Arial"/>
                <a:cs typeface="Arial"/>
              </a:rPr>
              <a:t>empresa</a:t>
            </a:r>
            <a:r>
              <a:rPr sz="1000" spc="-60" dirty="0">
                <a:latin typeface="Arial"/>
                <a:cs typeface="Arial"/>
              </a:rPr>
              <a:t> </a:t>
            </a:r>
            <a:r>
              <a:rPr sz="1000" spc="-20" dirty="0">
                <a:latin typeface="Arial"/>
                <a:cs typeface="Arial"/>
              </a:rPr>
              <a:t>distribuidora</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energía  </a:t>
            </a:r>
            <a:r>
              <a:rPr sz="1000" spc="-15" dirty="0">
                <a:latin typeface="Arial"/>
                <a:cs typeface="Arial"/>
              </a:rPr>
              <a:t>los </a:t>
            </a:r>
            <a:r>
              <a:rPr sz="1000" spc="-20" dirty="0">
                <a:latin typeface="Arial"/>
                <a:cs typeface="Arial"/>
              </a:rPr>
              <a:t>requisitos </a:t>
            </a:r>
            <a:r>
              <a:rPr sz="1000" spc="-10" dirty="0">
                <a:latin typeface="Arial"/>
                <a:cs typeface="Arial"/>
              </a:rPr>
              <a:t>de la </a:t>
            </a:r>
            <a:r>
              <a:rPr sz="1000" spc="-20" dirty="0">
                <a:latin typeface="Arial"/>
                <a:cs typeface="Arial"/>
              </a:rPr>
              <a:t>instalación entre </a:t>
            </a:r>
            <a:r>
              <a:rPr sz="1000" spc="-10" dirty="0">
                <a:latin typeface="Arial"/>
                <a:cs typeface="Arial"/>
              </a:rPr>
              <a:t>la </a:t>
            </a:r>
            <a:r>
              <a:rPr sz="1000" spc="-20" dirty="0">
                <a:latin typeface="Arial"/>
                <a:cs typeface="Arial"/>
              </a:rPr>
              <a:t>línea </a:t>
            </a:r>
            <a:r>
              <a:rPr sz="1000" spc="-10" dirty="0">
                <a:latin typeface="Arial"/>
                <a:cs typeface="Arial"/>
              </a:rPr>
              <a:t>de </a:t>
            </a:r>
            <a:r>
              <a:rPr sz="1000" spc="-20" dirty="0">
                <a:latin typeface="Arial"/>
                <a:cs typeface="Arial"/>
              </a:rPr>
              <a:t>alimentación (acometida) </a:t>
            </a:r>
            <a:r>
              <a:rPr sz="1000" dirty="0">
                <a:latin typeface="Arial"/>
                <a:cs typeface="Arial"/>
              </a:rPr>
              <a:t>y </a:t>
            </a:r>
            <a:r>
              <a:rPr sz="1000" spc="-15" dirty="0">
                <a:latin typeface="Arial"/>
                <a:cs typeface="Arial"/>
              </a:rPr>
              <a:t>los </a:t>
            </a:r>
            <a:r>
              <a:rPr sz="1000" spc="-20" dirty="0">
                <a:latin typeface="Arial"/>
                <a:cs typeface="Arial"/>
              </a:rPr>
              <a:t>bornes </a:t>
            </a:r>
            <a:r>
              <a:rPr sz="1000" spc="-10" dirty="0">
                <a:latin typeface="Arial"/>
                <a:cs typeface="Arial"/>
              </a:rPr>
              <a:t>de </a:t>
            </a:r>
            <a:r>
              <a:rPr sz="1000" spc="-20" dirty="0">
                <a:latin typeface="Arial"/>
                <a:cs typeface="Arial"/>
              </a:rPr>
              <a:t>entrada </a:t>
            </a:r>
            <a:r>
              <a:rPr sz="1000" spc="-15" dirty="0">
                <a:latin typeface="Arial"/>
                <a:cs typeface="Arial"/>
              </a:rPr>
              <a:t>del </a:t>
            </a:r>
            <a:r>
              <a:rPr sz="1000" spc="-20" dirty="0">
                <a:latin typeface="Arial"/>
                <a:cs typeface="Arial"/>
              </a:rPr>
              <a:t>tablero  principal </a:t>
            </a:r>
            <a:r>
              <a:rPr sz="1000" spc="-15" dirty="0">
                <a:latin typeface="Arial"/>
                <a:cs typeface="Arial"/>
              </a:rPr>
              <a:t>del </a:t>
            </a:r>
            <a:r>
              <a:rPr sz="1000" spc="-20" dirty="0">
                <a:latin typeface="Arial"/>
                <a:cs typeface="Arial"/>
              </a:rPr>
              <a:t>inmueble </a:t>
            </a:r>
            <a:r>
              <a:rPr sz="1000" spc="-15" dirty="0">
                <a:latin typeface="Arial"/>
                <a:cs typeface="Arial"/>
              </a:rPr>
              <a:t>(ver </a:t>
            </a:r>
            <a:r>
              <a:rPr sz="1000" u="sng" spc="-20" dirty="0">
                <a:uFill>
                  <a:solidFill>
                    <a:srgbClr val="000000"/>
                  </a:solidFill>
                </a:uFill>
                <a:latin typeface="Arial"/>
                <a:cs typeface="Arial"/>
              </a:rPr>
              <a:t>771.4.1</a:t>
            </a:r>
            <a:r>
              <a:rPr sz="1000" spc="-20" dirty="0">
                <a:latin typeface="Arial"/>
                <a:cs typeface="Arial"/>
              </a:rPr>
              <a:t> </a:t>
            </a:r>
            <a:r>
              <a:rPr sz="1000" dirty="0">
                <a:latin typeface="Arial"/>
                <a:cs typeface="Arial"/>
              </a:rPr>
              <a:t>a</a:t>
            </a:r>
            <a:r>
              <a:rPr sz="1000" spc="-114" dirty="0">
                <a:latin typeface="Arial"/>
                <a:cs typeface="Arial"/>
              </a:rPr>
              <a:t> </a:t>
            </a:r>
            <a:r>
              <a:rPr sz="1000" u="sng" spc="-20" dirty="0">
                <a:uFill>
                  <a:solidFill>
                    <a:srgbClr val="000000"/>
                  </a:solidFill>
                </a:uFill>
                <a:latin typeface="Arial"/>
                <a:cs typeface="Arial"/>
              </a:rPr>
              <a:t>771.4.4</a:t>
            </a:r>
            <a:r>
              <a:rPr sz="1000" spc="-20" dirty="0">
                <a:latin typeface="Arial"/>
                <a:cs typeface="Arial"/>
              </a:rPr>
              <a:t>).</a:t>
            </a:r>
            <a:endParaRPr sz="1000">
              <a:latin typeface="Arial"/>
              <a:cs typeface="Arial"/>
            </a:endParaRPr>
          </a:p>
          <a:p>
            <a:pPr marL="12700" marR="5715" algn="just">
              <a:lnSpc>
                <a:spcPts val="1150"/>
              </a:lnSpc>
              <a:spcBef>
                <a:spcPts val="605"/>
              </a:spcBef>
            </a:pPr>
            <a:r>
              <a:rPr sz="1000" spc="-10" dirty="0">
                <a:latin typeface="Arial"/>
                <a:cs typeface="Arial"/>
              </a:rPr>
              <a:t>En </a:t>
            </a:r>
            <a:r>
              <a:rPr sz="1000" spc="-15" dirty="0">
                <a:latin typeface="Arial"/>
                <a:cs typeface="Arial"/>
              </a:rPr>
              <a:t>todos los casos </a:t>
            </a:r>
            <a:r>
              <a:rPr sz="1000" spc="-10" dirty="0">
                <a:latin typeface="Arial"/>
                <a:cs typeface="Arial"/>
              </a:rPr>
              <a:t>la </a:t>
            </a:r>
            <a:r>
              <a:rPr sz="1000" spc="-20" dirty="0">
                <a:latin typeface="Arial"/>
                <a:cs typeface="Arial"/>
              </a:rPr>
              <a:t>empresa distribuidora establecerá condiciones respecto </a:t>
            </a:r>
            <a:r>
              <a:rPr sz="1000" spc="-15" dirty="0">
                <a:latin typeface="Arial"/>
                <a:cs typeface="Arial"/>
              </a:rPr>
              <a:t>del espacio para </a:t>
            </a:r>
            <a:r>
              <a:rPr sz="1000" spc="-20" dirty="0">
                <a:latin typeface="Arial"/>
                <a:cs typeface="Arial"/>
              </a:rPr>
              <a:t>alojar medidores,  </a:t>
            </a:r>
            <a:r>
              <a:rPr sz="1000" spc="-10" dirty="0">
                <a:latin typeface="Arial"/>
                <a:cs typeface="Arial"/>
              </a:rPr>
              <a:t>su </a:t>
            </a:r>
            <a:r>
              <a:rPr sz="1000" spc="-20" dirty="0">
                <a:latin typeface="Arial"/>
                <a:cs typeface="Arial"/>
              </a:rPr>
              <a:t>canalización </a:t>
            </a:r>
            <a:r>
              <a:rPr sz="1000" spc="-10" dirty="0">
                <a:latin typeface="Arial"/>
                <a:cs typeface="Arial"/>
              </a:rPr>
              <a:t>de </a:t>
            </a:r>
            <a:r>
              <a:rPr sz="1000" spc="-20" dirty="0">
                <a:latin typeface="Arial"/>
                <a:cs typeface="Arial"/>
              </a:rPr>
              <a:t>vinculación </a:t>
            </a:r>
            <a:r>
              <a:rPr sz="1000" dirty="0">
                <a:latin typeface="Arial"/>
                <a:cs typeface="Arial"/>
              </a:rPr>
              <a:t>a </a:t>
            </a:r>
            <a:r>
              <a:rPr sz="1000" spc="-10" dirty="0">
                <a:latin typeface="Arial"/>
                <a:cs typeface="Arial"/>
              </a:rPr>
              <a:t>la </a:t>
            </a:r>
            <a:r>
              <a:rPr sz="1000" spc="-15" dirty="0">
                <a:latin typeface="Arial"/>
                <a:cs typeface="Arial"/>
              </a:rPr>
              <a:t>red, </a:t>
            </a:r>
            <a:r>
              <a:rPr sz="1000" dirty="0">
                <a:latin typeface="Arial"/>
                <a:cs typeface="Arial"/>
              </a:rPr>
              <a:t>y </a:t>
            </a:r>
            <a:r>
              <a:rPr sz="1000" spc="-20" dirty="0">
                <a:latin typeface="Arial"/>
                <a:cs typeface="Arial"/>
              </a:rPr>
              <a:t>características </a:t>
            </a:r>
            <a:r>
              <a:rPr sz="1000" spc="-10" dirty="0">
                <a:latin typeface="Arial"/>
                <a:cs typeface="Arial"/>
              </a:rPr>
              <a:t>de </a:t>
            </a:r>
            <a:r>
              <a:rPr sz="1000" spc="-20" dirty="0">
                <a:latin typeface="Arial"/>
                <a:cs typeface="Arial"/>
              </a:rPr>
              <a:t>materiales, gabinetes </a:t>
            </a:r>
            <a:r>
              <a:rPr sz="1000" dirty="0">
                <a:latin typeface="Arial"/>
                <a:cs typeface="Arial"/>
              </a:rPr>
              <a:t>y </a:t>
            </a:r>
            <a:r>
              <a:rPr sz="1000" spc="-20" dirty="0">
                <a:latin typeface="Arial"/>
                <a:cs typeface="Arial"/>
              </a:rPr>
              <a:t>equipamiento comprendido  </a:t>
            </a:r>
            <a:r>
              <a:rPr sz="1000" spc="-15" dirty="0">
                <a:latin typeface="Arial"/>
                <a:cs typeface="Arial"/>
              </a:rPr>
              <a:t>hasta los </a:t>
            </a:r>
            <a:r>
              <a:rPr sz="1000" spc="-20" dirty="0">
                <a:latin typeface="Arial"/>
                <a:cs typeface="Arial"/>
              </a:rPr>
              <a:t>bornes </a:t>
            </a:r>
            <a:r>
              <a:rPr sz="1000" spc="-10" dirty="0">
                <a:latin typeface="Arial"/>
                <a:cs typeface="Arial"/>
              </a:rPr>
              <a:t>de </a:t>
            </a:r>
            <a:r>
              <a:rPr sz="1000" spc="-20" dirty="0">
                <a:latin typeface="Arial"/>
                <a:cs typeface="Arial"/>
              </a:rPr>
              <a:t>entrada </a:t>
            </a:r>
            <a:r>
              <a:rPr sz="1000" spc="-15" dirty="0">
                <a:latin typeface="Arial"/>
                <a:cs typeface="Arial"/>
              </a:rPr>
              <a:t>del </a:t>
            </a:r>
            <a:r>
              <a:rPr sz="1000" spc="-20" dirty="0">
                <a:latin typeface="Arial"/>
                <a:cs typeface="Arial"/>
              </a:rPr>
              <a:t>tablero principal </a:t>
            </a:r>
            <a:r>
              <a:rPr sz="1000" spc="-15" dirty="0">
                <a:latin typeface="Arial"/>
                <a:cs typeface="Arial"/>
              </a:rPr>
              <a:t>del </a:t>
            </a:r>
            <a:r>
              <a:rPr sz="1000" spc="-20" dirty="0">
                <a:latin typeface="Arial"/>
                <a:cs typeface="Arial"/>
              </a:rPr>
              <a:t>inmueble conforme </a:t>
            </a:r>
            <a:r>
              <a:rPr sz="1000" dirty="0">
                <a:latin typeface="Arial"/>
                <a:cs typeface="Arial"/>
              </a:rPr>
              <a:t>a </a:t>
            </a:r>
            <a:r>
              <a:rPr sz="1000" spc="-15" dirty="0">
                <a:latin typeface="Arial"/>
                <a:cs typeface="Arial"/>
              </a:rPr>
              <a:t>sus </a:t>
            </a:r>
            <a:r>
              <a:rPr sz="1000" spc="-20" dirty="0">
                <a:latin typeface="Arial"/>
                <a:cs typeface="Arial"/>
              </a:rPr>
              <a:t>disposiciones particulares </a:t>
            </a:r>
            <a:r>
              <a:rPr sz="1000" dirty="0">
                <a:latin typeface="Arial"/>
                <a:cs typeface="Arial"/>
              </a:rPr>
              <a:t>y a </a:t>
            </a:r>
            <a:r>
              <a:rPr sz="1000" spc="-20" dirty="0">
                <a:latin typeface="Arial"/>
                <a:cs typeface="Arial"/>
              </a:rPr>
              <a:t>los  requisitos </a:t>
            </a:r>
            <a:r>
              <a:rPr sz="1000" spc="-10" dirty="0">
                <a:latin typeface="Arial"/>
                <a:cs typeface="Arial"/>
              </a:rPr>
              <a:t>de </a:t>
            </a:r>
            <a:r>
              <a:rPr sz="1000" spc="-15" dirty="0">
                <a:latin typeface="Arial"/>
                <a:cs typeface="Arial"/>
              </a:rPr>
              <a:t>esta</a:t>
            </a:r>
            <a:r>
              <a:rPr sz="1000" spc="-95" dirty="0">
                <a:latin typeface="Arial"/>
                <a:cs typeface="Arial"/>
              </a:rPr>
              <a:t> </a:t>
            </a:r>
            <a:r>
              <a:rPr sz="1000" spc="-20" dirty="0">
                <a:latin typeface="Arial"/>
                <a:cs typeface="Arial"/>
              </a:rPr>
              <a:t>Reglamentación.</a:t>
            </a:r>
            <a:endParaRPr sz="1000">
              <a:latin typeface="Arial"/>
              <a:cs typeface="Arial"/>
            </a:endParaRPr>
          </a:p>
          <a:p>
            <a:pPr marL="423545" lvl="2" indent="-411480">
              <a:lnSpc>
                <a:spcPct val="100000"/>
              </a:lnSpc>
              <a:spcBef>
                <a:spcPts val="855"/>
              </a:spcBef>
              <a:buSzPct val="90000"/>
              <a:buAutoNum type="arabicPeriod" startAt="6"/>
              <a:tabLst>
                <a:tab pos="424180" algn="l"/>
              </a:tabLst>
            </a:pPr>
            <a:r>
              <a:rPr sz="1000" b="1" dirty="0">
                <a:latin typeface="Arial"/>
                <a:cs typeface="Arial"/>
              </a:rPr>
              <a:t>: </a:t>
            </a:r>
            <a:r>
              <a:rPr sz="1000" b="1" spc="-20" dirty="0">
                <a:latin typeface="Arial"/>
                <a:cs typeface="Arial"/>
              </a:rPr>
              <a:t>Alimentación </a:t>
            </a:r>
            <a:r>
              <a:rPr sz="1000" b="1" spc="-10" dirty="0">
                <a:latin typeface="Arial"/>
                <a:cs typeface="Arial"/>
              </a:rPr>
              <a:t>de</a:t>
            </a:r>
            <a:r>
              <a:rPr sz="1000" b="1" spc="-200" dirty="0">
                <a:latin typeface="Arial"/>
                <a:cs typeface="Arial"/>
              </a:rPr>
              <a:t> </a:t>
            </a:r>
            <a:r>
              <a:rPr sz="1000" b="1" spc="-20" dirty="0">
                <a:latin typeface="Arial"/>
                <a:cs typeface="Arial"/>
              </a:rPr>
              <a:t>reserva</a:t>
            </a:r>
            <a:endParaRPr sz="1000">
              <a:latin typeface="Arial"/>
              <a:cs typeface="Arial"/>
            </a:endParaRPr>
          </a:p>
          <a:p>
            <a:pPr marL="372745" marR="5080" indent="-360680">
              <a:lnSpc>
                <a:spcPts val="919"/>
              </a:lnSpc>
              <a:spcBef>
                <a:spcPts val="615"/>
              </a:spcBef>
              <a:tabLst>
                <a:tab pos="372745" algn="l"/>
              </a:tabLst>
            </a:pPr>
            <a:r>
              <a:rPr sz="800" spc="-20" dirty="0">
                <a:latin typeface="Arial"/>
                <a:cs typeface="Arial"/>
              </a:rPr>
              <a:t>Nota:	Sistema </a:t>
            </a:r>
            <a:r>
              <a:rPr sz="800" spc="-15" dirty="0">
                <a:latin typeface="Arial"/>
                <a:cs typeface="Arial"/>
              </a:rPr>
              <a:t>de </a:t>
            </a:r>
            <a:r>
              <a:rPr sz="800" spc="-20" dirty="0">
                <a:latin typeface="Arial"/>
                <a:cs typeface="Arial"/>
              </a:rPr>
              <a:t>alimentación eléctrica </a:t>
            </a:r>
            <a:r>
              <a:rPr sz="800" spc="-15" dirty="0">
                <a:latin typeface="Arial"/>
                <a:cs typeface="Arial"/>
              </a:rPr>
              <a:t>de </a:t>
            </a:r>
            <a:r>
              <a:rPr sz="800" spc="-20" dirty="0">
                <a:latin typeface="Arial"/>
                <a:cs typeface="Arial"/>
              </a:rPr>
              <a:t>reserva: “Sistema </a:t>
            </a:r>
            <a:r>
              <a:rPr sz="800" spc="-15" dirty="0">
                <a:latin typeface="Arial"/>
                <a:cs typeface="Arial"/>
              </a:rPr>
              <a:t>de </a:t>
            </a:r>
            <a:r>
              <a:rPr sz="800" spc="-20" dirty="0">
                <a:latin typeface="Arial"/>
                <a:cs typeface="Arial"/>
              </a:rPr>
              <a:t>alimentación destinado </a:t>
            </a:r>
            <a:r>
              <a:rPr sz="800" spc="-5" dirty="0">
                <a:latin typeface="Arial"/>
                <a:cs typeface="Arial"/>
              </a:rPr>
              <a:t>a </a:t>
            </a:r>
            <a:r>
              <a:rPr sz="800" spc="-20" dirty="0">
                <a:latin typeface="Arial"/>
                <a:cs typeface="Arial"/>
              </a:rPr>
              <a:t>mantener, </a:t>
            </a:r>
            <a:r>
              <a:rPr sz="800" spc="-15" dirty="0">
                <a:latin typeface="Arial"/>
                <a:cs typeface="Arial"/>
              </a:rPr>
              <a:t>por </a:t>
            </a:r>
            <a:r>
              <a:rPr sz="800" spc="-20" dirty="0">
                <a:latin typeface="Arial"/>
                <a:cs typeface="Arial"/>
              </a:rPr>
              <a:t>razones diferentes </a:t>
            </a:r>
            <a:r>
              <a:rPr sz="800" spc="-5" dirty="0">
                <a:latin typeface="Arial"/>
                <a:cs typeface="Arial"/>
              </a:rPr>
              <a:t>a </a:t>
            </a:r>
            <a:r>
              <a:rPr sz="800" spc="-15" dirty="0">
                <a:latin typeface="Arial"/>
                <a:cs typeface="Arial"/>
              </a:rPr>
              <a:t>las de </a:t>
            </a:r>
            <a:r>
              <a:rPr sz="800" spc="-25" dirty="0">
                <a:latin typeface="Arial"/>
                <a:cs typeface="Arial"/>
              </a:rPr>
              <a:t>segu-  </a:t>
            </a:r>
            <a:r>
              <a:rPr sz="800" spc="-20" dirty="0">
                <a:latin typeface="Arial"/>
                <a:cs typeface="Arial"/>
              </a:rPr>
              <a:t>ridad,</a:t>
            </a:r>
            <a:r>
              <a:rPr sz="800" spc="-40" dirty="0">
                <a:latin typeface="Arial"/>
                <a:cs typeface="Arial"/>
              </a:rPr>
              <a:t> </a:t>
            </a:r>
            <a:r>
              <a:rPr sz="800" spc="-15" dirty="0">
                <a:latin typeface="Arial"/>
                <a:cs typeface="Arial"/>
              </a:rPr>
              <a:t>el</a:t>
            </a:r>
            <a:r>
              <a:rPr sz="800" spc="-35" dirty="0">
                <a:latin typeface="Arial"/>
                <a:cs typeface="Arial"/>
              </a:rPr>
              <a:t> </a:t>
            </a:r>
            <a:r>
              <a:rPr sz="800" spc="-20" dirty="0">
                <a:latin typeface="Arial"/>
                <a:cs typeface="Arial"/>
              </a:rPr>
              <a:t>funcionamiento</a:t>
            </a:r>
            <a:r>
              <a:rPr sz="800" spc="-30" dirty="0">
                <a:latin typeface="Arial"/>
                <a:cs typeface="Arial"/>
              </a:rPr>
              <a:t> </a:t>
            </a:r>
            <a:r>
              <a:rPr sz="800" spc="-15" dirty="0">
                <a:latin typeface="Arial"/>
                <a:cs typeface="Arial"/>
              </a:rPr>
              <a:t>de</a:t>
            </a:r>
            <a:r>
              <a:rPr sz="800" spc="-35" dirty="0">
                <a:latin typeface="Arial"/>
                <a:cs typeface="Arial"/>
              </a:rPr>
              <a:t> </a:t>
            </a:r>
            <a:r>
              <a:rPr sz="800" spc="-15" dirty="0">
                <a:latin typeface="Arial"/>
                <a:cs typeface="Arial"/>
              </a:rPr>
              <a:t>una</a:t>
            </a:r>
            <a:r>
              <a:rPr sz="800" spc="-35" dirty="0">
                <a:latin typeface="Arial"/>
                <a:cs typeface="Arial"/>
              </a:rPr>
              <a:t> </a:t>
            </a:r>
            <a:r>
              <a:rPr sz="800" spc="-20" dirty="0">
                <a:latin typeface="Arial"/>
                <a:cs typeface="Arial"/>
              </a:rPr>
              <a:t>instalación</a:t>
            </a:r>
            <a:r>
              <a:rPr sz="800" spc="-35" dirty="0">
                <a:latin typeface="Arial"/>
                <a:cs typeface="Arial"/>
              </a:rPr>
              <a:t> </a:t>
            </a:r>
            <a:r>
              <a:rPr sz="800" spc="-5" dirty="0">
                <a:latin typeface="Arial"/>
                <a:cs typeface="Arial"/>
              </a:rPr>
              <a:t>o</a:t>
            </a:r>
            <a:r>
              <a:rPr sz="800" spc="-40" dirty="0">
                <a:latin typeface="Arial"/>
                <a:cs typeface="Arial"/>
              </a:rPr>
              <a:t> </a:t>
            </a:r>
            <a:r>
              <a:rPr sz="800" spc="-15" dirty="0">
                <a:latin typeface="Arial"/>
                <a:cs typeface="Arial"/>
              </a:rPr>
              <a:t>de</a:t>
            </a:r>
            <a:r>
              <a:rPr sz="800" spc="-35" dirty="0">
                <a:latin typeface="Arial"/>
                <a:cs typeface="Arial"/>
              </a:rPr>
              <a:t> </a:t>
            </a:r>
            <a:r>
              <a:rPr sz="800" spc="-15" dirty="0">
                <a:latin typeface="Arial"/>
                <a:cs typeface="Arial"/>
              </a:rPr>
              <a:t>una</a:t>
            </a:r>
            <a:r>
              <a:rPr sz="800" spc="-35" dirty="0">
                <a:latin typeface="Arial"/>
                <a:cs typeface="Arial"/>
              </a:rPr>
              <a:t> </a:t>
            </a:r>
            <a:r>
              <a:rPr sz="800" spc="-20" dirty="0">
                <a:latin typeface="Arial"/>
                <a:cs typeface="Arial"/>
              </a:rPr>
              <a:t>parte</a:t>
            </a:r>
            <a:r>
              <a:rPr sz="800" spc="-35"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ella,</a:t>
            </a:r>
            <a:r>
              <a:rPr sz="800" spc="-35" dirty="0">
                <a:latin typeface="Arial"/>
                <a:cs typeface="Arial"/>
              </a:rPr>
              <a:t> </a:t>
            </a:r>
            <a:r>
              <a:rPr sz="800" spc="-15" dirty="0">
                <a:latin typeface="Arial"/>
                <a:cs typeface="Arial"/>
              </a:rPr>
              <a:t>en</a:t>
            </a:r>
            <a:r>
              <a:rPr sz="800" spc="-35" dirty="0">
                <a:latin typeface="Arial"/>
                <a:cs typeface="Arial"/>
              </a:rPr>
              <a:t> </a:t>
            </a:r>
            <a:r>
              <a:rPr sz="800" spc="-20" dirty="0">
                <a:latin typeface="Arial"/>
                <a:cs typeface="Arial"/>
              </a:rPr>
              <a:t>caso</a:t>
            </a:r>
            <a:r>
              <a:rPr sz="800" spc="-40" dirty="0">
                <a:latin typeface="Arial"/>
                <a:cs typeface="Arial"/>
              </a:rPr>
              <a:t> </a:t>
            </a:r>
            <a:r>
              <a:rPr sz="800" spc="-15" dirty="0">
                <a:latin typeface="Arial"/>
                <a:cs typeface="Arial"/>
              </a:rPr>
              <a:t>de</a:t>
            </a:r>
            <a:r>
              <a:rPr sz="800" spc="-35" dirty="0">
                <a:latin typeface="Arial"/>
                <a:cs typeface="Arial"/>
              </a:rPr>
              <a:t> </a:t>
            </a:r>
            <a:r>
              <a:rPr sz="800" spc="-20" dirty="0">
                <a:latin typeface="Arial"/>
                <a:cs typeface="Arial"/>
              </a:rPr>
              <a:t>interrupción</a:t>
            </a:r>
            <a:r>
              <a:rPr sz="800" spc="-35" dirty="0">
                <a:latin typeface="Arial"/>
                <a:cs typeface="Arial"/>
              </a:rPr>
              <a:t> </a:t>
            </a:r>
            <a:r>
              <a:rPr sz="800" spc="-15" dirty="0">
                <a:latin typeface="Arial"/>
                <a:cs typeface="Arial"/>
              </a:rPr>
              <a:t>de</a:t>
            </a:r>
            <a:r>
              <a:rPr sz="800" spc="-35" dirty="0">
                <a:latin typeface="Arial"/>
                <a:cs typeface="Arial"/>
              </a:rPr>
              <a:t> </a:t>
            </a:r>
            <a:r>
              <a:rPr sz="800" spc="-15" dirty="0">
                <a:latin typeface="Arial"/>
                <a:cs typeface="Arial"/>
              </a:rPr>
              <a:t>la</a:t>
            </a:r>
            <a:r>
              <a:rPr sz="800" spc="-35" dirty="0">
                <a:latin typeface="Arial"/>
                <a:cs typeface="Arial"/>
              </a:rPr>
              <a:t> </a:t>
            </a:r>
            <a:r>
              <a:rPr sz="800" spc="-20" dirty="0">
                <a:latin typeface="Arial"/>
                <a:cs typeface="Arial"/>
              </a:rPr>
              <a:t>alimentación</a:t>
            </a:r>
            <a:r>
              <a:rPr sz="800" spc="-35" dirty="0">
                <a:latin typeface="Arial"/>
                <a:cs typeface="Arial"/>
              </a:rPr>
              <a:t> </a:t>
            </a:r>
            <a:r>
              <a:rPr sz="800" spc="-20" dirty="0">
                <a:latin typeface="Arial"/>
                <a:cs typeface="Arial"/>
              </a:rPr>
              <a:t>normal.”</a:t>
            </a:r>
            <a:r>
              <a:rPr sz="800" spc="-40" dirty="0">
                <a:latin typeface="Arial"/>
                <a:cs typeface="Arial"/>
              </a:rPr>
              <a:t> </a:t>
            </a:r>
            <a:r>
              <a:rPr sz="800" spc="-20" dirty="0">
                <a:latin typeface="Arial"/>
                <a:cs typeface="Arial"/>
              </a:rPr>
              <a:t>(VEI</a:t>
            </a:r>
            <a:r>
              <a:rPr sz="800" spc="-35" dirty="0">
                <a:latin typeface="Arial"/>
                <a:cs typeface="Arial"/>
              </a:rPr>
              <a:t> </a:t>
            </a:r>
            <a:r>
              <a:rPr sz="800" spc="-20" dirty="0">
                <a:latin typeface="Arial"/>
                <a:cs typeface="Arial"/>
              </a:rPr>
              <a:t>826-01-06).</a:t>
            </a:r>
            <a:endParaRPr sz="800">
              <a:latin typeface="Arial"/>
              <a:cs typeface="Arial"/>
            </a:endParaRPr>
          </a:p>
          <a:p>
            <a:pPr marL="12700">
              <a:lnSpc>
                <a:spcPct val="100000"/>
              </a:lnSpc>
              <a:spcBef>
                <a:spcPts val="525"/>
              </a:spcBef>
            </a:pPr>
            <a:r>
              <a:rPr sz="1000" spc="-5" dirty="0">
                <a:latin typeface="Arial"/>
                <a:cs typeface="Arial"/>
              </a:rPr>
              <a:t>En el </a:t>
            </a:r>
            <a:r>
              <a:rPr sz="1000" u="sng" spc="-5" dirty="0">
                <a:uFill>
                  <a:solidFill>
                    <a:srgbClr val="000000"/>
                  </a:solidFill>
                </a:uFill>
                <a:latin typeface="Arial"/>
                <a:cs typeface="Arial"/>
              </a:rPr>
              <a:t>Anexo 771-D</a:t>
            </a:r>
            <a:r>
              <a:rPr sz="1000" spc="-5" dirty="0">
                <a:latin typeface="Arial"/>
                <a:cs typeface="Arial"/>
              </a:rPr>
              <a:t> </a:t>
            </a:r>
            <a:r>
              <a:rPr sz="1000" dirty="0">
                <a:latin typeface="Arial"/>
                <a:cs typeface="Arial"/>
              </a:rPr>
              <a:t>(Reglamentario) se dan las prescripciones vinculadas con este</a:t>
            </a:r>
            <a:r>
              <a:rPr sz="1000" spc="-35" dirty="0">
                <a:latin typeface="Arial"/>
                <a:cs typeface="Arial"/>
              </a:rPr>
              <a:t> </a:t>
            </a:r>
            <a:r>
              <a:rPr sz="1000" dirty="0">
                <a:latin typeface="Arial"/>
                <a:cs typeface="Arial"/>
              </a:rPr>
              <a:t>tema.</a:t>
            </a:r>
            <a:endParaRPr sz="1000">
              <a:latin typeface="Arial"/>
              <a:cs typeface="Arial"/>
            </a:endParaRPr>
          </a:p>
          <a:p>
            <a:pPr>
              <a:lnSpc>
                <a:spcPct val="100000"/>
              </a:lnSpc>
            </a:pPr>
            <a:endParaRPr sz="1100">
              <a:latin typeface="Arial"/>
              <a:cs typeface="Arial"/>
            </a:endParaRPr>
          </a:p>
          <a:p>
            <a:pPr>
              <a:lnSpc>
                <a:spcPct val="100000"/>
              </a:lnSpc>
              <a:spcBef>
                <a:spcPts val="15"/>
              </a:spcBef>
            </a:pPr>
            <a:endParaRPr sz="950">
              <a:latin typeface="Arial"/>
              <a:cs typeface="Arial"/>
            </a:endParaRPr>
          </a:p>
          <a:p>
            <a:pPr marL="384810" lvl="1" indent="-372745" algn="just">
              <a:lnSpc>
                <a:spcPct val="100000"/>
              </a:lnSpc>
              <a:buSzPct val="91666"/>
              <a:buAutoNum type="arabicPeriod" startAt="5"/>
              <a:tabLst>
                <a:tab pos="385445" algn="l"/>
              </a:tabLst>
            </a:pPr>
            <a:r>
              <a:rPr sz="1200" b="1" dirty="0">
                <a:latin typeface="Arial"/>
                <a:cs typeface="Arial"/>
              </a:rPr>
              <a:t>: </a:t>
            </a:r>
            <a:r>
              <a:rPr sz="1200" b="1" spc="-20" dirty="0">
                <a:latin typeface="Arial"/>
                <a:cs typeface="Arial"/>
              </a:rPr>
              <a:t>Desviaciones </a:t>
            </a:r>
            <a:r>
              <a:rPr sz="1200" b="1" spc="-15" dirty="0">
                <a:latin typeface="Arial"/>
                <a:cs typeface="Arial"/>
              </a:rPr>
              <a:t>del tipo </a:t>
            </a:r>
            <a:r>
              <a:rPr sz="1200" b="1" spc="-10" dirty="0">
                <a:latin typeface="Arial"/>
                <a:cs typeface="Arial"/>
              </a:rPr>
              <a:t>de </a:t>
            </a:r>
            <a:r>
              <a:rPr sz="1200" b="1" spc="-20" dirty="0">
                <a:latin typeface="Arial"/>
                <a:cs typeface="Arial"/>
              </a:rPr>
              <a:t>esquema </a:t>
            </a:r>
            <a:r>
              <a:rPr sz="1200" b="1" spc="-10" dirty="0">
                <a:latin typeface="Arial"/>
                <a:cs typeface="Arial"/>
              </a:rPr>
              <a:t>de </a:t>
            </a:r>
            <a:r>
              <a:rPr sz="1200" b="1" spc="-20" dirty="0">
                <a:latin typeface="Arial"/>
                <a:cs typeface="Arial"/>
              </a:rPr>
              <a:t>conexión </a:t>
            </a:r>
            <a:r>
              <a:rPr sz="1200" b="1" dirty="0">
                <a:latin typeface="Arial"/>
                <a:cs typeface="Arial"/>
              </a:rPr>
              <a:t>a </a:t>
            </a:r>
            <a:r>
              <a:rPr sz="1200" b="1" spc="-20" dirty="0">
                <a:latin typeface="Arial"/>
                <a:cs typeface="Arial"/>
              </a:rPr>
              <a:t>tierra</a:t>
            </a:r>
            <a:r>
              <a:rPr sz="1200" b="1" spc="70" dirty="0">
                <a:latin typeface="Arial"/>
                <a:cs typeface="Arial"/>
              </a:rPr>
              <a:t> </a:t>
            </a:r>
            <a:r>
              <a:rPr sz="1200" b="1" spc="-20" dirty="0">
                <a:latin typeface="Arial"/>
                <a:cs typeface="Arial"/>
              </a:rPr>
              <a:t>exigido</a:t>
            </a:r>
            <a:endParaRPr sz="1200">
              <a:latin typeface="Arial"/>
              <a:cs typeface="Arial"/>
            </a:endParaRPr>
          </a:p>
          <a:p>
            <a:pPr marL="12700" marR="6985" algn="just">
              <a:lnSpc>
                <a:spcPts val="1150"/>
              </a:lnSpc>
              <a:spcBef>
                <a:spcPts val="630"/>
              </a:spcBef>
            </a:pPr>
            <a:r>
              <a:rPr sz="1000" spc="-15" dirty="0">
                <a:latin typeface="Arial"/>
                <a:cs typeface="Arial"/>
              </a:rPr>
              <a:t>Toda </a:t>
            </a:r>
            <a:r>
              <a:rPr sz="1000" spc="-20" dirty="0">
                <a:latin typeface="Arial"/>
                <a:cs typeface="Arial"/>
              </a:rPr>
              <a:t>desviación </a:t>
            </a:r>
            <a:r>
              <a:rPr sz="1000" spc="-15" dirty="0">
                <a:latin typeface="Arial"/>
                <a:cs typeface="Arial"/>
              </a:rPr>
              <a:t>del </a:t>
            </a:r>
            <a:r>
              <a:rPr sz="1000" spc="-20" dirty="0">
                <a:latin typeface="Arial"/>
                <a:cs typeface="Arial"/>
              </a:rPr>
              <a:t>esquema </a:t>
            </a:r>
            <a:r>
              <a:rPr sz="1000" spc="-10" dirty="0">
                <a:latin typeface="Arial"/>
                <a:cs typeface="Arial"/>
              </a:rPr>
              <a:t>de </a:t>
            </a:r>
            <a:r>
              <a:rPr sz="1000" spc="-20" dirty="0">
                <a:latin typeface="Arial"/>
                <a:cs typeface="Arial"/>
              </a:rPr>
              <a:t>conexión </a:t>
            </a:r>
            <a:r>
              <a:rPr sz="1000" dirty="0">
                <a:latin typeface="Arial"/>
                <a:cs typeface="Arial"/>
              </a:rPr>
              <a:t>a </a:t>
            </a:r>
            <a:r>
              <a:rPr sz="1000" spc="-20" dirty="0">
                <a:latin typeface="Arial"/>
                <a:cs typeface="Arial"/>
              </a:rPr>
              <a:t>tierra exigido </a:t>
            </a:r>
            <a:r>
              <a:rPr sz="1000" spc="-15" dirty="0">
                <a:latin typeface="Arial"/>
                <a:cs typeface="Arial"/>
              </a:rPr>
              <a:t>será </a:t>
            </a:r>
            <a:r>
              <a:rPr sz="1000" spc="-20" dirty="0">
                <a:latin typeface="Arial"/>
                <a:cs typeface="Arial"/>
              </a:rPr>
              <a:t>considerada </a:t>
            </a:r>
            <a:r>
              <a:rPr sz="1000" spc="-10" dirty="0">
                <a:latin typeface="Arial"/>
                <a:cs typeface="Arial"/>
              </a:rPr>
              <a:t>un </a:t>
            </a:r>
            <a:r>
              <a:rPr sz="1000" spc="-15" dirty="0">
                <a:latin typeface="Arial"/>
                <a:cs typeface="Arial"/>
              </a:rPr>
              <a:t>caso </a:t>
            </a:r>
            <a:r>
              <a:rPr sz="1000" spc="-20" dirty="0">
                <a:latin typeface="Arial"/>
                <a:cs typeface="Arial"/>
              </a:rPr>
              <a:t>particular. </a:t>
            </a:r>
            <a:r>
              <a:rPr sz="1000" spc="-15" dirty="0">
                <a:latin typeface="Arial"/>
                <a:cs typeface="Arial"/>
              </a:rPr>
              <a:t>Este hecho </a:t>
            </a:r>
            <a:r>
              <a:rPr sz="1000" spc="-20" dirty="0">
                <a:latin typeface="Arial"/>
                <a:cs typeface="Arial"/>
              </a:rPr>
              <a:t>de-  </a:t>
            </a:r>
            <a:r>
              <a:rPr sz="1000" spc="-15" dirty="0">
                <a:latin typeface="Arial"/>
                <a:cs typeface="Arial"/>
              </a:rPr>
              <a:t>berá </a:t>
            </a:r>
            <a:r>
              <a:rPr sz="1000" spc="-20" dirty="0">
                <a:latin typeface="Arial"/>
                <a:cs typeface="Arial"/>
              </a:rPr>
              <a:t>constar </a:t>
            </a:r>
            <a:r>
              <a:rPr sz="1000" spc="-10" dirty="0">
                <a:latin typeface="Arial"/>
                <a:cs typeface="Arial"/>
              </a:rPr>
              <a:t>en la </a:t>
            </a:r>
            <a:r>
              <a:rPr sz="1000" spc="-20" dirty="0">
                <a:latin typeface="Arial"/>
                <a:cs typeface="Arial"/>
              </a:rPr>
              <a:t>memoria técnica </a:t>
            </a:r>
            <a:r>
              <a:rPr sz="1000" dirty="0">
                <a:latin typeface="Arial"/>
                <a:cs typeface="Arial"/>
              </a:rPr>
              <a:t>y </a:t>
            </a:r>
            <a:r>
              <a:rPr sz="1000" spc="-10" dirty="0">
                <a:latin typeface="Arial"/>
                <a:cs typeface="Arial"/>
              </a:rPr>
              <a:t>en </a:t>
            </a:r>
            <a:r>
              <a:rPr sz="1000" spc="-15" dirty="0">
                <a:latin typeface="Arial"/>
                <a:cs typeface="Arial"/>
              </a:rPr>
              <a:t>una </a:t>
            </a:r>
            <a:r>
              <a:rPr sz="1000" spc="-20" dirty="0">
                <a:latin typeface="Arial"/>
                <a:cs typeface="Arial"/>
              </a:rPr>
              <a:t>lámina plastificada </a:t>
            </a:r>
            <a:r>
              <a:rPr sz="1000" spc="-15" dirty="0">
                <a:latin typeface="Arial"/>
                <a:cs typeface="Arial"/>
              </a:rPr>
              <a:t>que </a:t>
            </a:r>
            <a:r>
              <a:rPr sz="1000" spc="-20" dirty="0">
                <a:latin typeface="Arial"/>
                <a:cs typeface="Arial"/>
              </a:rPr>
              <a:t>contenga </a:t>
            </a:r>
            <a:r>
              <a:rPr sz="1000" spc="-10" dirty="0">
                <a:latin typeface="Arial"/>
                <a:cs typeface="Arial"/>
              </a:rPr>
              <a:t>el </a:t>
            </a:r>
            <a:r>
              <a:rPr sz="1000" spc="-20" dirty="0">
                <a:latin typeface="Arial"/>
                <a:cs typeface="Arial"/>
              </a:rPr>
              <a:t>esquema unifilar, </a:t>
            </a:r>
            <a:r>
              <a:rPr sz="1000" spc="-10" dirty="0">
                <a:latin typeface="Arial"/>
                <a:cs typeface="Arial"/>
              </a:rPr>
              <a:t>la </a:t>
            </a:r>
            <a:r>
              <a:rPr sz="1000" spc="-15" dirty="0">
                <a:latin typeface="Arial"/>
                <a:cs typeface="Arial"/>
              </a:rPr>
              <a:t>que </a:t>
            </a:r>
            <a:r>
              <a:rPr sz="1000" spc="-20" dirty="0">
                <a:latin typeface="Arial"/>
                <a:cs typeface="Arial"/>
              </a:rPr>
              <a:t>deberá  fijarse</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tablero</a:t>
            </a:r>
            <a:r>
              <a:rPr sz="1000" spc="-40" dirty="0">
                <a:latin typeface="Arial"/>
                <a:cs typeface="Arial"/>
              </a:rPr>
              <a:t> </a:t>
            </a:r>
            <a:r>
              <a:rPr sz="1000" spc="-20" dirty="0">
                <a:latin typeface="Arial"/>
                <a:cs typeface="Arial"/>
              </a:rPr>
              <a:t>principal</a:t>
            </a:r>
            <a:r>
              <a:rPr sz="1000" spc="-40" dirty="0">
                <a:latin typeface="Arial"/>
                <a:cs typeface="Arial"/>
              </a:rPr>
              <a:t> </a:t>
            </a:r>
            <a:r>
              <a:rPr sz="1000" dirty="0">
                <a:latin typeface="Arial"/>
                <a:cs typeface="Arial"/>
              </a:rPr>
              <a:t>o</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tablero</a:t>
            </a:r>
            <a:r>
              <a:rPr sz="1000" spc="-40" dirty="0">
                <a:latin typeface="Arial"/>
                <a:cs typeface="Arial"/>
              </a:rPr>
              <a:t> </a:t>
            </a:r>
            <a:r>
              <a:rPr sz="1000" spc="-20" dirty="0">
                <a:latin typeface="Arial"/>
                <a:cs typeface="Arial"/>
              </a:rPr>
              <a:t>seccional</a:t>
            </a:r>
            <a:r>
              <a:rPr sz="1000" spc="-40" dirty="0">
                <a:latin typeface="Arial"/>
                <a:cs typeface="Arial"/>
              </a:rPr>
              <a:t> </a:t>
            </a:r>
            <a:r>
              <a:rPr sz="1000" spc="-20" dirty="0">
                <a:latin typeface="Arial"/>
                <a:cs typeface="Arial"/>
              </a:rPr>
              <a:t>general.</a:t>
            </a:r>
            <a:endParaRPr sz="1000">
              <a:latin typeface="Arial"/>
              <a:cs typeface="Arial"/>
            </a:endParaRPr>
          </a:p>
          <a:p>
            <a:pPr marL="12700" marR="5080" lvl="2" algn="just">
              <a:lnSpc>
                <a:spcPts val="1170"/>
              </a:lnSpc>
              <a:spcBef>
                <a:spcPts val="915"/>
              </a:spcBef>
              <a:buSzPct val="90000"/>
              <a:buAutoNum type="arabicPeriod"/>
              <a:tabLst>
                <a:tab pos="424180" algn="l"/>
              </a:tabLst>
            </a:pPr>
            <a:r>
              <a:rPr sz="1000" b="1" dirty="0">
                <a:latin typeface="Arial"/>
                <a:cs typeface="Arial"/>
              </a:rPr>
              <a:t>: </a:t>
            </a:r>
            <a:r>
              <a:rPr sz="1000" b="1" spc="-20" dirty="0">
                <a:latin typeface="Arial"/>
                <a:cs typeface="Arial"/>
              </a:rPr>
              <a:t>Transformación </a:t>
            </a:r>
            <a:r>
              <a:rPr sz="1000" b="1" spc="-15" dirty="0">
                <a:latin typeface="Arial"/>
                <a:cs typeface="Arial"/>
              </a:rPr>
              <a:t>del </a:t>
            </a:r>
            <a:r>
              <a:rPr sz="1000" b="1" spc="-20" dirty="0">
                <a:latin typeface="Arial"/>
                <a:cs typeface="Arial"/>
              </a:rPr>
              <a:t>esquema </a:t>
            </a:r>
            <a:r>
              <a:rPr sz="1000" b="1" spc="-10" dirty="0">
                <a:latin typeface="Arial"/>
                <a:cs typeface="Arial"/>
              </a:rPr>
              <a:t>de </a:t>
            </a:r>
            <a:r>
              <a:rPr sz="1000" b="1" spc="-20" dirty="0">
                <a:latin typeface="Arial"/>
                <a:cs typeface="Arial"/>
              </a:rPr>
              <a:t>conexión </a:t>
            </a:r>
            <a:r>
              <a:rPr sz="1000" b="1" dirty="0">
                <a:latin typeface="Arial"/>
                <a:cs typeface="Arial"/>
              </a:rPr>
              <a:t>a </a:t>
            </a:r>
            <a:r>
              <a:rPr sz="1000" b="1" spc="-20" dirty="0">
                <a:latin typeface="Arial"/>
                <a:cs typeface="Arial"/>
              </a:rPr>
              <a:t>tierra </a:t>
            </a:r>
            <a:r>
              <a:rPr sz="1000" b="1" spc="-10" dirty="0">
                <a:latin typeface="Arial"/>
                <a:cs typeface="Arial"/>
              </a:rPr>
              <a:t>de TT </a:t>
            </a:r>
            <a:r>
              <a:rPr sz="1000" b="1" dirty="0">
                <a:latin typeface="Arial"/>
                <a:cs typeface="Arial"/>
              </a:rPr>
              <a:t>a </a:t>
            </a:r>
            <a:r>
              <a:rPr sz="1000" b="1" spc="-15" dirty="0">
                <a:latin typeface="Arial"/>
                <a:cs typeface="Arial"/>
              </a:rPr>
              <a:t>TN-S por </a:t>
            </a:r>
            <a:r>
              <a:rPr sz="1000" b="1" spc="-20" dirty="0">
                <a:latin typeface="Arial"/>
                <a:cs typeface="Arial"/>
              </a:rPr>
              <a:t>proximidad </a:t>
            </a:r>
            <a:r>
              <a:rPr sz="1000" b="1" spc="-10" dirty="0">
                <a:latin typeface="Arial"/>
                <a:cs typeface="Arial"/>
              </a:rPr>
              <a:t>de </a:t>
            </a:r>
            <a:r>
              <a:rPr sz="1000" b="1" spc="-15" dirty="0">
                <a:latin typeface="Arial"/>
                <a:cs typeface="Arial"/>
              </a:rPr>
              <a:t>las tomas </a:t>
            </a:r>
            <a:r>
              <a:rPr sz="1000" b="1" spc="-20" dirty="0">
                <a:latin typeface="Arial"/>
                <a:cs typeface="Arial"/>
              </a:rPr>
              <a:t>de  tierra (distancia inferior </a:t>
            </a:r>
            <a:r>
              <a:rPr sz="1000" b="1" dirty="0">
                <a:latin typeface="Arial"/>
                <a:cs typeface="Arial"/>
              </a:rPr>
              <a:t>a </a:t>
            </a:r>
            <a:r>
              <a:rPr sz="1000" b="1" spc="-15" dirty="0">
                <a:latin typeface="Arial"/>
                <a:cs typeface="Arial"/>
              </a:rPr>
              <a:t>diez [10] </a:t>
            </a:r>
            <a:r>
              <a:rPr sz="1000" b="1" spc="-20" dirty="0">
                <a:latin typeface="Arial"/>
                <a:cs typeface="Arial"/>
              </a:rPr>
              <a:t>radios</a:t>
            </a:r>
            <a:r>
              <a:rPr sz="1000" b="1" spc="-190" dirty="0">
                <a:latin typeface="Arial"/>
                <a:cs typeface="Arial"/>
              </a:rPr>
              <a:t> </a:t>
            </a:r>
            <a:r>
              <a:rPr sz="1000" b="1" spc="-20" dirty="0">
                <a:latin typeface="Arial"/>
                <a:cs typeface="Arial"/>
              </a:rPr>
              <a:t>equivalentes)</a:t>
            </a:r>
            <a:endParaRPr sz="1000">
              <a:latin typeface="Arial"/>
              <a:cs typeface="Arial"/>
            </a:endParaRPr>
          </a:p>
          <a:p>
            <a:pPr marL="12700" marR="6985" algn="just">
              <a:lnSpc>
                <a:spcPts val="1150"/>
              </a:lnSpc>
              <a:spcBef>
                <a:spcPts val="590"/>
              </a:spcBef>
            </a:pPr>
            <a:r>
              <a:rPr sz="1000" spc="-10" dirty="0">
                <a:latin typeface="Arial"/>
                <a:cs typeface="Arial"/>
              </a:rPr>
              <a:t>En </a:t>
            </a:r>
            <a:r>
              <a:rPr sz="1000" spc="-15" dirty="0">
                <a:latin typeface="Arial"/>
                <a:cs typeface="Arial"/>
              </a:rPr>
              <a:t>este caso </a:t>
            </a:r>
            <a:r>
              <a:rPr sz="1000" spc="-10" dirty="0">
                <a:latin typeface="Arial"/>
                <a:cs typeface="Arial"/>
              </a:rPr>
              <a:t>el </a:t>
            </a:r>
            <a:r>
              <a:rPr sz="1000" spc="-20" dirty="0">
                <a:latin typeface="Arial"/>
                <a:cs typeface="Arial"/>
              </a:rPr>
              <a:t>responsable </a:t>
            </a:r>
            <a:r>
              <a:rPr sz="1000" spc="-10" dirty="0">
                <a:latin typeface="Arial"/>
                <a:cs typeface="Arial"/>
              </a:rPr>
              <a:t>de la </a:t>
            </a:r>
            <a:r>
              <a:rPr sz="1000" spc="-20" dirty="0">
                <a:latin typeface="Arial"/>
                <a:cs typeface="Arial"/>
              </a:rPr>
              <a:t>instalación eléctrica </a:t>
            </a:r>
            <a:r>
              <a:rPr sz="1000" spc="-15" dirty="0">
                <a:latin typeface="Arial"/>
                <a:cs typeface="Arial"/>
              </a:rPr>
              <a:t>del </a:t>
            </a:r>
            <a:r>
              <a:rPr sz="1000" spc="-20" dirty="0">
                <a:latin typeface="Arial"/>
                <a:cs typeface="Arial"/>
              </a:rPr>
              <a:t>inmueble arbitrará </a:t>
            </a:r>
            <a:r>
              <a:rPr sz="1000" spc="-15" dirty="0">
                <a:latin typeface="Arial"/>
                <a:cs typeface="Arial"/>
              </a:rPr>
              <a:t>los </a:t>
            </a:r>
            <a:r>
              <a:rPr sz="1000" spc="-20" dirty="0">
                <a:latin typeface="Arial"/>
                <a:cs typeface="Arial"/>
              </a:rPr>
              <a:t>medios </a:t>
            </a:r>
            <a:r>
              <a:rPr sz="1000" spc="-15" dirty="0">
                <a:latin typeface="Arial"/>
                <a:cs typeface="Arial"/>
              </a:rPr>
              <a:t>para </a:t>
            </a:r>
            <a:r>
              <a:rPr sz="1000" spc="-20" dirty="0">
                <a:latin typeface="Arial"/>
                <a:cs typeface="Arial"/>
              </a:rPr>
              <a:t>lograr </a:t>
            </a:r>
            <a:r>
              <a:rPr sz="1000" spc="-15" dirty="0">
                <a:latin typeface="Arial"/>
                <a:cs typeface="Arial"/>
              </a:rPr>
              <a:t>una </a:t>
            </a:r>
            <a:r>
              <a:rPr sz="1000" spc="-20" dirty="0">
                <a:latin typeface="Arial"/>
                <a:cs typeface="Arial"/>
              </a:rPr>
              <a:t>separa-  </a:t>
            </a:r>
            <a:r>
              <a:rPr sz="1000" spc="-15" dirty="0">
                <a:latin typeface="Arial"/>
                <a:cs typeface="Arial"/>
              </a:rPr>
              <a:t>ción</a:t>
            </a:r>
            <a:r>
              <a:rPr sz="1000" spc="-50" dirty="0">
                <a:latin typeface="Arial"/>
                <a:cs typeface="Arial"/>
              </a:rPr>
              <a:t> </a:t>
            </a:r>
            <a:r>
              <a:rPr sz="1000" spc="-20" dirty="0">
                <a:latin typeface="Arial"/>
                <a:cs typeface="Arial"/>
              </a:rPr>
              <a:t>entre</a:t>
            </a:r>
            <a:r>
              <a:rPr sz="1000" spc="-45" dirty="0">
                <a:latin typeface="Arial"/>
                <a:cs typeface="Arial"/>
              </a:rPr>
              <a:t> </a:t>
            </a:r>
            <a:r>
              <a:rPr sz="1000" spc="-15" dirty="0">
                <a:latin typeface="Arial"/>
                <a:cs typeface="Arial"/>
              </a:rPr>
              <a:t>los</a:t>
            </a:r>
            <a:r>
              <a:rPr sz="1000" spc="-50" dirty="0">
                <a:latin typeface="Arial"/>
                <a:cs typeface="Arial"/>
              </a:rPr>
              <a:t> </a:t>
            </a:r>
            <a:r>
              <a:rPr sz="1000" spc="-20" dirty="0">
                <a:latin typeface="Arial"/>
                <a:cs typeface="Arial"/>
              </a:rPr>
              <a:t>electrodos</a:t>
            </a:r>
            <a:r>
              <a:rPr sz="1000" spc="-45" dirty="0">
                <a:latin typeface="Arial"/>
                <a:cs typeface="Arial"/>
              </a:rPr>
              <a:t> </a:t>
            </a:r>
            <a:r>
              <a:rPr sz="1000" spc="-20" dirty="0">
                <a:latin typeface="Arial"/>
                <a:cs typeface="Arial"/>
              </a:rPr>
              <a:t>superior</a:t>
            </a:r>
            <a:r>
              <a:rPr sz="1000" spc="-45" dirty="0">
                <a:latin typeface="Arial"/>
                <a:cs typeface="Arial"/>
              </a:rPr>
              <a:t> </a:t>
            </a:r>
            <a:r>
              <a:rPr sz="1000" dirty="0">
                <a:latin typeface="Arial"/>
                <a:cs typeface="Arial"/>
              </a:rPr>
              <a:t>a</a:t>
            </a:r>
            <a:r>
              <a:rPr sz="1000" spc="-50" dirty="0">
                <a:latin typeface="Arial"/>
                <a:cs typeface="Arial"/>
              </a:rPr>
              <a:t> </a:t>
            </a:r>
            <a:r>
              <a:rPr sz="1000" spc="-15" dirty="0">
                <a:latin typeface="Arial"/>
                <a:cs typeface="Arial"/>
              </a:rPr>
              <a:t>los</a:t>
            </a:r>
            <a:r>
              <a:rPr sz="1000" spc="-40" dirty="0">
                <a:latin typeface="Arial"/>
                <a:cs typeface="Arial"/>
              </a:rPr>
              <a:t> </a:t>
            </a:r>
            <a:r>
              <a:rPr sz="1000" spc="-15" dirty="0">
                <a:latin typeface="Arial"/>
                <a:cs typeface="Arial"/>
              </a:rPr>
              <a:t>diez</a:t>
            </a:r>
            <a:r>
              <a:rPr sz="1000" spc="-40" dirty="0">
                <a:latin typeface="Arial"/>
                <a:cs typeface="Arial"/>
              </a:rPr>
              <a:t> </a:t>
            </a:r>
            <a:r>
              <a:rPr sz="1000" spc="-15" dirty="0">
                <a:latin typeface="Arial"/>
                <a:cs typeface="Arial"/>
              </a:rPr>
              <a:t>(10)</a:t>
            </a:r>
            <a:r>
              <a:rPr sz="1000" spc="-45" dirty="0">
                <a:latin typeface="Arial"/>
                <a:cs typeface="Arial"/>
              </a:rPr>
              <a:t> </a:t>
            </a:r>
            <a:r>
              <a:rPr sz="1000" spc="-20" dirty="0">
                <a:latin typeface="Arial"/>
                <a:cs typeface="Arial"/>
              </a:rPr>
              <a:t>radios</a:t>
            </a:r>
            <a:r>
              <a:rPr sz="1000" spc="-35" dirty="0">
                <a:latin typeface="Arial"/>
                <a:cs typeface="Arial"/>
              </a:rPr>
              <a:t> </a:t>
            </a:r>
            <a:r>
              <a:rPr sz="1000" spc="-20" dirty="0">
                <a:latin typeface="Arial"/>
                <a:cs typeface="Arial"/>
              </a:rPr>
              <a:t>equivalentes.</a:t>
            </a:r>
            <a:r>
              <a:rPr sz="1000" spc="-4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no</a:t>
            </a:r>
            <a:r>
              <a:rPr sz="1000" spc="-40" dirty="0">
                <a:latin typeface="Arial"/>
                <a:cs typeface="Arial"/>
              </a:rPr>
              <a:t> </a:t>
            </a:r>
            <a:r>
              <a:rPr sz="1000" spc="-15" dirty="0">
                <a:latin typeface="Arial"/>
                <a:cs typeface="Arial"/>
              </a:rPr>
              <a:t>ser</a:t>
            </a:r>
            <a:r>
              <a:rPr sz="1000" spc="-40" dirty="0">
                <a:latin typeface="Arial"/>
                <a:cs typeface="Arial"/>
              </a:rPr>
              <a:t> </a:t>
            </a:r>
            <a:r>
              <a:rPr sz="1000" spc="-20" dirty="0">
                <a:latin typeface="Arial"/>
                <a:cs typeface="Arial"/>
              </a:rPr>
              <a:t>posible</a:t>
            </a:r>
            <a:r>
              <a:rPr sz="1000" spc="-45" dirty="0">
                <a:latin typeface="Arial"/>
                <a:cs typeface="Arial"/>
              </a:rPr>
              <a:t> </a:t>
            </a:r>
            <a:r>
              <a:rPr sz="1000" spc="-20" dirty="0">
                <a:latin typeface="Arial"/>
                <a:cs typeface="Arial"/>
              </a:rPr>
              <a:t>dentro</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la</a:t>
            </a:r>
            <a:r>
              <a:rPr sz="1000" spc="-45" dirty="0">
                <a:latin typeface="Arial"/>
                <a:cs typeface="Arial"/>
              </a:rPr>
              <a:t> </a:t>
            </a:r>
            <a:r>
              <a:rPr sz="1000" spc="-20" dirty="0">
                <a:latin typeface="Arial"/>
                <a:cs typeface="Arial"/>
              </a:rPr>
              <a:t>propiedad</a:t>
            </a:r>
            <a:r>
              <a:rPr sz="1000" spc="-40" dirty="0">
                <a:latin typeface="Arial"/>
                <a:cs typeface="Arial"/>
              </a:rPr>
              <a:t> </a:t>
            </a:r>
            <a:r>
              <a:rPr sz="1000" spc="-20" dirty="0">
                <a:latin typeface="Arial"/>
                <a:cs typeface="Arial"/>
              </a:rPr>
              <a:t>del  inmueble, deberá requerir </a:t>
            </a:r>
            <a:r>
              <a:rPr sz="1000" spc="-10" dirty="0">
                <a:latin typeface="Arial"/>
                <a:cs typeface="Arial"/>
              </a:rPr>
              <a:t>la </a:t>
            </a:r>
            <a:r>
              <a:rPr sz="1000" spc="-20" dirty="0">
                <a:latin typeface="Arial"/>
                <a:cs typeface="Arial"/>
              </a:rPr>
              <a:t>colaboración </a:t>
            </a:r>
            <a:r>
              <a:rPr sz="1000" spc="-10" dirty="0">
                <a:latin typeface="Arial"/>
                <a:cs typeface="Arial"/>
              </a:rPr>
              <a:t>de la </a:t>
            </a:r>
            <a:r>
              <a:rPr sz="1000" spc="-20" dirty="0">
                <a:latin typeface="Arial"/>
                <a:cs typeface="Arial"/>
              </a:rPr>
              <a:t>empresa distribuidora </a:t>
            </a:r>
            <a:r>
              <a:rPr sz="1000" spc="-15" dirty="0">
                <a:latin typeface="Arial"/>
                <a:cs typeface="Arial"/>
              </a:rPr>
              <a:t>para </a:t>
            </a:r>
            <a:r>
              <a:rPr sz="1000" spc="-20" dirty="0">
                <a:latin typeface="Arial"/>
                <a:cs typeface="Arial"/>
              </a:rPr>
              <a:t>lograr </a:t>
            </a:r>
            <a:r>
              <a:rPr sz="1000" spc="-15" dirty="0">
                <a:latin typeface="Arial"/>
                <a:cs typeface="Arial"/>
              </a:rPr>
              <a:t>esta </a:t>
            </a:r>
            <a:r>
              <a:rPr sz="1000" spc="-20" dirty="0">
                <a:latin typeface="Arial"/>
                <a:cs typeface="Arial"/>
              </a:rPr>
              <a:t>separación. </a:t>
            </a:r>
            <a:r>
              <a:rPr sz="1000" spc="-10" dirty="0">
                <a:latin typeface="Arial"/>
                <a:cs typeface="Arial"/>
              </a:rPr>
              <a:t>La </a:t>
            </a:r>
            <a:r>
              <a:rPr sz="1000" spc="-20" dirty="0">
                <a:latin typeface="Arial"/>
                <a:cs typeface="Arial"/>
              </a:rPr>
              <a:t>distancia  entre</a:t>
            </a:r>
            <a:r>
              <a:rPr sz="1000" spc="-40" dirty="0">
                <a:latin typeface="Arial"/>
                <a:cs typeface="Arial"/>
              </a:rPr>
              <a:t> </a:t>
            </a:r>
            <a:r>
              <a:rPr sz="1000" spc="-20" dirty="0">
                <a:latin typeface="Arial"/>
                <a:cs typeface="Arial"/>
              </a:rPr>
              <a:t>electrodos</a:t>
            </a:r>
            <a:r>
              <a:rPr sz="1000" spc="-35" dirty="0">
                <a:latin typeface="Arial"/>
                <a:cs typeface="Arial"/>
              </a:rPr>
              <a:t> </a:t>
            </a:r>
            <a:r>
              <a:rPr sz="1000" spc="-10" dirty="0">
                <a:latin typeface="Arial"/>
                <a:cs typeface="Arial"/>
              </a:rPr>
              <a:t>se</a:t>
            </a:r>
            <a:r>
              <a:rPr sz="1000" spc="-40" dirty="0">
                <a:latin typeface="Arial"/>
                <a:cs typeface="Arial"/>
              </a:rPr>
              <a:t> </a:t>
            </a:r>
            <a:r>
              <a:rPr sz="1000" spc="-20" dirty="0">
                <a:latin typeface="Arial"/>
                <a:cs typeface="Arial"/>
              </a:rPr>
              <a:t>considera</a:t>
            </a:r>
            <a:r>
              <a:rPr sz="1000" spc="-35" dirty="0">
                <a:latin typeface="Arial"/>
                <a:cs typeface="Arial"/>
              </a:rPr>
              <a:t> </a:t>
            </a:r>
            <a:r>
              <a:rPr sz="1000" spc="-20" dirty="0">
                <a:latin typeface="Arial"/>
                <a:cs typeface="Arial"/>
              </a:rPr>
              <a:t>medida</a:t>
            </a:r>
            <a:r>
              <a:rPr sz="1000" spc="-40" dirty="0">
                <a:latin typeface="Arial"/>
                <a:cs typeface="Arial"/>
              </a:rPr>
              <a:t> </a:t>
            </a:r>
            <a:r>
              <a:rPr sz="1000" spc="-10" dirty="0">
                <a:latin typeface="Arial"/>
                <a:cs typeface="Arial"/>
              </a:rPr>
              <a:t>en</a:t>
            </a:r>
            <a:r>
              <a:rPr sz="1000" spc="-30" dirty="0">
                <a:latin typeface="Arial"/>
                <a:cs typeface="Arial"/>
              </a:rPr>
              <a:t> </a:t>
            </a:r>
            <a:r>
              <a:rPr sz="1000" spc="-20" dirty="0">
                <a:latin typeface="Arial"/>
                <a:cs typeface="Arial"/>
              </a:rPr>
              <a:t>cualquier</a:t>
            </a:r>
            <a:r>
              <a:rPr sz="1000" spc="-40" dirty="0">
                <a:latin typeface="Arial"/>
                <a:cs typeface="Arial"/>
              </a:rPr>
              <a:t> </a:t>
            </a:r>
            <a:r>
              <a:rPr sz="1000" spc="-20" dirty="0">
                <a:latin typeface="Arial"/>
                <a:cs typeface="Arial"/>
              </a:rPr>
              <a:t>dirección</a:t>
            </a:r>
            <a:r>
              <a:rPr sz="1000" spc="-35" dirty="0">
                <a:latin typeface="Arial"/>
                <a:cs typeface="Arial"/>
              </a:rPr>
              <a:t> </a:t>
            </a:r>
            <a:r>
              <a:rPr sz="1000" spc="-15" dirty="0">
                <a:latin typeface="Arial"/>
                <a:cs typeface="Arial"/>
              </a:rPr>
              <a:t>(ver</a:t>
            </a:r>
            <a:r>
              <a:rPr sz="1000" spc="-40" dirty="0">
                <a:latin typeface="Arial"/>
                <a:cs typeface="Arial"/>
              </a:rPr>
              <a:t> </a:t>
            </a:r>
            <a:r>
              <a:rPr sz="1000" spc="-20" dirty="0">
                <a:latin typeface="Arial"/>
                <a:cs typeface="Arial"/>
              </a:rPr>
              <a:t>figuras</a:t>
            </a:r>
            <a:r>
              <a:rPr sz="1000" spc="-35" dirty="0">
                <a:latin typeface="Arial"/>
                <a:cs typeface="Arial"/>
              </a:rPr>
              <a:t> </a:t>
            </a:r>
            <a:r>
              <a:rPr sz="1000" u="sng" spc="-20" dirty="0">
                <a:uFill>
                  <a:solidFill>
                    <a:srgbClr val="000000"/>
                  </a:solidFill>
                </a:uFill>
                <a:latin typeface="Arial"/>
                <a:cs typeface="Arial"/>
              </a:rPr>
              <a:t>771.5.A</a:t>
            </a:r>
            <a:r>
              <a:rPr sz="1000" spc="-20" dirty="0">
                <a:latin typeface="Arial"/>
                <a:cs typeface="Arial"/>
              </a:rPr>
              <a:t> </a:t>
            </a:r>
            <a:r>
              <a:rPr sz="1000" dirty="0">
                <a:latin typeface="Arial"/>
                <a:cs typeface="Arial"/>
              </a:rPr>
              <a:t>y</a:t>
            </a:r>
            <a:r>
              <a:rPr sz="1000" spc="-35" dirty="0">
                <a:latin typeface="Arial"/>
                <a:cs typeface="Arial"/>
              </a:rPr>
              <a:t> </a:t>
            </a:r>
            <a:r>
              <a:rPr sz="1000" u="sng" spc="-20" dirty="0">
                <a:uFill>
                  <a:solidFill>
                    <a:srgbClr val="000000"/>
                  </a:solidFill>
                </a:uFill>
                <a:latin typeface="Arial"/>
                <a:cs typeface="Arial"/>
              </a:rPr>
              <a:t>771.5.B</a:t>
            </a:r>
            <a:r>
              <a:rPr sz="1000" spc="-20" dirty="0">
                <a:latin typeface="Arial"/>
                <a:cs typeface="Arial"/>
              </a:rPr>
              <a:t>).</a:t>
            </a:r>
            <a:endParaRPr sz="1000">
              <a:latin typeface="Arial"/>
              <a:cs typeface="Arial"/>
            </a:endParaRPr>
          </a:p>
        </p:txBody>
      </p:sp>
      <p:sp>
        <p:nvSpPr>
          <p:cNvPr id="5" name="object 5"/>
          <p:cNvSpPr/>
          <p:nvPr/>
        </p:nvSpPr>
        <p:spPr>
          <a:xfrm>
            <a:off x="2798336" y="8856984"/>
            <a:ext cx="2708275" cy="8890"/>
          </a:xfrm>
          <a:custGeom>
            <a:avLst/>
            <a:gdLst/>
            <a:ahLst/>
            <a:cxnLst/>
            <a:rect l="l" t="t" r="r" b="b"/>
            <a:pathLst>
              <a:path w="2708275" h="8890">
                <a:moveTo>
                  <a:pt x="2708148" y="0"/>
                </a:moveTo>
                <a:lnTo>
                  <a:pt x="0" y="0"/>
                </a:lnTo>
                <a:lnTo>
                  <a:pt x="0" y="8382"/>
                </a:lnTo>
                <a:lnTo>
                  <a:pt x="2708148" y="0"/>
                </a:lnTo>
                <a:close/>
              </a:path>
            </a:pathLst>
          </a:custGeom>
          <a:solidFill>
            <a:srgbClr val="000000"/>
          </a:solidFill>
        </p:spPr>
        <p:txBody>
          <a:bodyPr wrap="square" lIns="0" tIns="0" rIns="0" bIns="0" rtlCol="0"/>
          <a:lstStyle/>
          <a:p>
            <a:endParaRPr/>
          </a:p>
        </p:txBody>
      </p:sp>
      <p:sp>
        <p:nvSpPr>
          <p:cNvPr id="6" name="object 6"/>
          <p:cNvSpPr/>
          <p:nvPr/>
        </p:nvSpPr>
        <p:spPr>
          <a:xfrm>
            <a:off x="2798336" y="8856984"/>
            <a:ext cx="2708275" cy="8890"/>
          </a:xfrm>
          <a:custGeom>
            <a:avLst/>
            <a:gdLst/>
            <a:ahLst/>
            <a:cxnLst/>
            <a:rect l="l" t="t" r="r" b="b"/>
            <a:pathLst>
              <a:path w="2708275" h="8890">
                <a:moveTo>
                  <a:pt x="2708148" y="0"/>
                </a:moveTo>
                <a:lnTo>
                  <a:pt x="0" y="8382"/>
                </a:lnTo>
                <a:lnTo>
                  <a:pt x="2708148" y="8382"/>
                </a:lnTo>
                <a:lnTo>
                  <a:pt x="2708148" y="0"/>
                </a:lnTo>
                <a:close/>
              </a:path>
            </a:pathLst>
          </a:custGeom>
          <a:solidFill>
            <a:srgbClr val="000000"/>
          </a:solidFill>
        </p:spPr>
        <p:txBody>
          <a:bodyPr wrap="square" lIns="0" tIns="0" rIns="0" bIns="0" rtlCol="0"/>
          <a:lstStyle/>
          <a:p>
            <a:endParaRPr/>
          </a:p>
        </p:txBody>
      </p:sp>
      <p:sp>
        <p:nvSpPr>
          <p:cNvPr id="7" name="object 7"/>
          <p:cNvSpPr txBox="1"/>
          <p:nvPr/>
        </p:nvSpPr>
        <p:spPr>
          <a:xfrm>
            <a:off x="3157493" y="8701948"/>
            <a:ext cx="1920875" cy="130810"/>
          </a:xfrm>
          <a:prstGeom prst="rect">
            <a:avLst/>
          </a:prstGeom>
        </p:spPr>
        <p:txBody>
          <a:bodyPr vert="horz" wrap="square" lIns="0" tIns="17145" rIns="0" bIns="0" rtlCol="0">
            <a:spAutoFit/>
          </a:bodyPr>
          <a:lstStyle/>
          <a:p>
            <a:pPr marL="12700">
              <a:lnSpc>
                <a:spcPct val="100000"/>
              </a:lnSpc>
              <a:spcBef>
                <a:spcPts val="135"/>
              </a:spcBef>
            </a:pPr>
            <a:r>
              <a:rPr sz="650" spc="15" dirty="0">
                <a:latin typeface="Arial"/>
                <a:cs typeface="Arial"/>
              </a:rPr>
              <a:t>Distancia </a:t>
            </a:r>
            <a:r>
              <a:rPr sz="650" spc="20" dirty="0">
                <a:latin typeface="Arial"/>
                <a:cs typeface="Arial"/>
              </a:rPr>
              <a:t>&gt; a 5 </a:t>
            </a:r>
            <a:r>
              <a:rPr sz="650" spc="15" dirty="0">
                <a:latin typeface="Arial"/>
                <a:cs typeface="Arial"/>
              </a:rPr>
              <a:t>radios equivalentes: </a:t>
            </a:r>
            <a:r>
              <a:rPr sz="650" spc="20" dirty="0">
                <a:latin typeface="Arial"/>
                <a:cs typeface="Arial"/>
              </a:rPr>
              <a:t>esquema</a:t>
            </a:r>
            <a:r>
              <a:rPr sz="650" spc="-95" dirty="0">
                <a:latin typeface="Arial"/>
                <a:cs typeface="Arial"/>
              </a:rPr>
              <a:t> </a:t>
            </a:r>
            <a:r>
              <a:rPr sz="650" spc="15" dirty="0">
                <a:latin typeface="Arial"/>
                <a:cs typeface="Arial"/>
              </a:rPr>
              <a:t>TT</a:t>
            </a:r>
            <a:endParaRPr sz="650">
              <a:latin typeface="Arial"/>
              <a:cs typeface="Arial"/>
            </a:endParaRPr>
          </a:p>
        </p:txBody>
      </p:sp>
      <p:sp>
        <p:nvSpPr>
          <p:cNvPr id="8" name="object 8"/>
          <p:cNvSpPr txBox="1"/>
          <p:nvPr/>
        </p:nvSpPr>
        <p:spPr>
          <a:xfrm>
            <a:off x="3103393" y="8855105"/>
            <a:ext cx="2069464" cy="130810"/>
          </a:xfrm>
          <a:prstGeom prst="rect">
            <a:avLst/>
          </a:prstGeom>
        </p:spPr>
        <p:txBody>
          <a:bodyPr vert="horz" wrap="square" lIns="0" tIns="17145" rIns="0" bIns="0" rtlCol="0">
            <a:spAutoFit/>
          </a:bodyPr>
          <a:lstStyle/>
          <a:p>
            <a:pPr marL="12700">
              <a:lnSpc>
                <a:spcPct val="100000"/>
              </a:lnSpc>
              <a:spcBef>
                <a:spcPts val="135"/>
              </a:spcBef>
            </a:pPr>
            <a:r>
              <a:rPr sz="650" spc="15" dirty="0">
                <a:latin typeface="Arial"/>
                <a:cs typeface="Arial"/>
              </a:rPr>
              <a:t>Distancia </a:t>
            </a:r>
            <a:r>
              <a:rPr sz="650" spc="20" dirty="0">
                <a:latin typeface="Arial"/>
                <a:cs typeface="Arial"/>
              </a:rPr>
              <a:t>&lt;= a 5 </a:t>
            </a:r>
            <a:r>
              <a:rPr sz="650" spc="15" dirty="0">
                <a:latin typeface="Arial"/>
                <a:cs typeface="Arial"/>
              </a:rPr>
              <a:t>radios equivalentes: esquema</a:t>
            </a:r>
            <a:r>
              <a:rPr sz="650" spc="-70" dirty="0">
                <a:latin typeface="Arial"/>
                <a:cs typeface="Arial"/>
              </a:rPr>
              <a:t> </a:t>
            </a:r>
            <a:r>
              <a:rPr sz="650" spc="20" dirty="0">
                <a:latin typeface="Arial"/>
                <a:cs typeface="Arial"/>
              </a:rPr>
              <a:t>TN-S</a:t>
            </a:r>
            <a:endParaRPr sz="650">
              <a:latin typeface="Arial"/>
              <a:cs typeface="Arial"/>
            </a:endParaRPr>
          </a:p>
        </p:txBody>
      </p:sp>
      <p:sp>
        <p:nvSpPr>
          <p:cNvPr id="9" name="object 9"/>
          <p:cNvSpPr/>
          <p:nvPr/>
        </p:nvSpPr>
        <p:spPr>
          <a:xfrm>
            <a:off x="2798336" y="8856984"/>
            <a:ext cx="2708275" cy="8890"/>
          </a:xfrm>
          <a:custGeom>
            <a:avLst/>
            <a:gdLst/>
            <a:ahLst/>
            <a:cxnLst/>
            <a:rect l="l" t="t" r="r" b="b"/>
            <a:pathLst>
              <a:path w="2708275" h="8890">
                <a:moveTo>
                  <a:pt x="0" y="0"/>
                </a:moveTo>
                <a:lnTo>
                  <a:pt x="0" y="8382"/>
                </a:lnTo>
                <a:lnTo>
                  <a:pt x="2708148" y="8382"/>
                </a:lnTo>
                <a:lnTo>
                  <a:pt x="2708148" y="0"/>
                </a:lnTo>
                <a:lnTo>
                  <a:pt x="0" y="0"/>
                </a:lnTo>
              </a:path>
            </a:pathLst>
          </a:custGeom>
          <a:ln w="3175">
            <a:solidFill>
              <a:srgbClr val="000000"/>
            </a:solidFill>
          </a:ln>
        </p:spPr>
        <p:txBody>
          <a:bodyPr wrap="square" lIns="0" tIns="0" rIns="0" bIns="0" rtlCol="0"/>
          <a:lstStyle/>
          <a:p>
            <a:endParaRPr/>
          </a:p>
        </p:txBody>
      </p:sp>
      <p:sp>
        <p:nvSpPr>
          <p:cNvPr id="10" name="object 10"/>
          <p:cNvSpPr/>
          <p:nvPr/>
        </p:nvSpPr>
        <p:spPr>
          <a:xfrm>
            <a:off x="2798336" y="9089394"/>
            <a:ext cx="2708275" cy="8890"/>
          </a:xfrm>
          <a:custGeom>
            <a:avLst/>
            <a:gdLst/>
            <a:ahLst/>
            <a:cxnLst/>
            <a:rect l="l" t="t" r="r" b="b"/>
            <a:pathLst>
              <a:path w="2708275" h="8890">
                <a:moveTo>
                  <a:pt x="2708148" y="0"/>
                </a:moveTo>
                <a:lnTo>
                  <a:pt x="0" y="0"/>
                </a:lnTo>
                <a:lnTo>
                  <a:pt x="0" y="8381"/>
                </a:lnTo>
                <a:lnTo>
                  <a:pt x="2708148" y="0"/>
                </a:lnTo>
                <a:close/>
              </a:path>
            </a:pathLst>
          </a:custGeom>
          <a:solidFill>
            <a:srgbClr val="000000"/>
          </a:solidFill>
        </p:spPr>
        <p:txBody>
          <a:bodyPr wrap="square" lIns="0" tIns="0" rIns="0" bIns="0" rtlCol="0"/>
          <a:lstStyle/>
          <a:p>
            <a:endParaRPr/>
          </a:p>
        </p:txBody>
      </p:sp>
      <p:sp>
        <p:nvSpPr>
          <p:cNvPr id="11" name="object 11"/>
          <p:cNvSpPr/>
          <p:nvPr/>
        </p:nvSpPr>
        <p:spPr>
          <a:xfrm>
            <a:off x="2798336" y="9089394"/>
            <a:ext cx="2708275" cy="8890"/>
          </a:xfrm>
          <a:custGeom>
            <a:avLst/>
            <a:gdLst/>
            <a:ahLst/>
            <a:cxnLst/>
            <a:rect l="l" t="t" r="r" b="b"/>
            <a:pathLst>
              <a:path w="2708275" h="8890">
                <a:moveTo>
                  <a:pt x="2708148" y="0"/>
                </a:moveTo>
                <a:lnTo>
                  <a:pt x="0" y="8381"/>
                </a:lnTo>
                <a:lnTo>
                  <a:pt x="2708148" y="8381"/>
                </a:lnTo>
                <a:lnTo>
                  <a:pt x="2708148" y="0"/>
                </a:lnTo>
                <a:close/>
              </a:path>
            </a:pathLst>
          </a:custGeom>
          <a:solidFill>
            <a:srgbClr val="000000"/>
          </a:solidFill>
        </p:spPr>
        <p:txBody>
          <a:bodyPr wrap="square" lIns="0" tIns="0" rIns="0" bIns="0" rtlCol="0"/>
          <a:lstStyle/>
          <a:p>
            <a:endParaRPr/>
          </a:p>
        </p:txBody>
      </p:sp>
      <p:sp>
        <p:nvSpPr>
          <p:cNvPr id="12" name="object 12"/>
          <p:cNvSpPr txBox="1"/>
          <p:nvPr/>
        </p:nvSpPr>
        <p:spPr>
          <a:xfrm>
            <a:off x="3449338" y="9087520"/>
            <a:ext cx="1491615" cy="130810"/>
          </a:xfrm>
          <a:prstGeom prst="rect">
            <a:avLst/>
          </a:prstGeom>
        </p:spPr>
        <p:txBody>
          <a:bodyPr vert="horz" wrap="square" lIns="0" tIns="17145" rIns="0" bIns="0" rtlCol="0">
            <a:spAutoFit/>
          </a:bodyPr>
          <a:lstStyle/>
          <a:p>
            <a:pPr marL="12700">
              <a:lnSpc>
                <a:spcPct val="100000"/>
              </a:lnSpc>
              <a:spcBef>
                <a:spcPts val="135"/>
              </a:spcBef>
            </a:pPr>
            <a:r>
              <a:rPr sz="650" spc="15" dirty="0">
                <a:latin typeface="Arial"/>
                <a:cs typeface="Arial"/>
              </a:rPr>
              <a:t>Conductor </a:t>
            </a:r>
            <a:r>
              <a:rPr sz="650" spc="20" dirty="0">
                <a:latin typeface="Arial"/>
                <a:cs typeface="Arial"/>
              </a:rPr>
              <a:t>de </a:t>
            </a:r>
            <a:r>
              <a:rPr sz="650" spc="15" dirty="0">
                <a:latin typeface="Arial"/>
                <a:cs typeface="Arial"/>
              </a:rPr>
              <a:t>puesta </a:t>
            </a:r>
            <a:r>
              <a:rPr sz="650" spc="20" dirty="0">
                <a:latin typeface="Arial"/>
                <a:cs typeface="Arial"/>
              </a:rPr>
              <a:t>a </a:t>
            </a:r>
            <a:r>
              <a:rPr sz="650" spc="10" dirty="0">
                <a:latin typeface="Arial"/>
                <a:cs typeface="Arial"/>
              </a:rPr>
              <a:t>tierra</a:t>
            </a:r>
            <a:r>
              <a:rPr sz="650" spc="-20" dirty="0">
                <a:latin typeface="Arial"/>
                <a:cs typeface="Arial"/>
              </a:rPr>
              <a:t> </a:t>
            </a:r>
            <a:r>
              <a:rPr sz="650" spc="15" dirty="0">
                <a:latin typeface="Arial"/>
                <a:cs typeface="Arial"/>
              </a:rPr>
              <a:t>desnudo</a:t>
            </a:r>
            <a:endParaRPr sz="650">
              <a:latin typeface="Arial"/>
              <a:cs typeface="Arial"/>
            </a:endParaRPr>
          </a:p>
        </p:txBody>
      </p:sp>
      <p:sp>
        <p:nvSpPr>
          <p:cNvPr id="13" name="object 13"/>
          <p:cNvSpPr/>
          <p:nvPr/>
        </p:nvSpPr>
        <p:spPr>
          <a:xfrm>
            <a:off x="2798336" y="9089394"/>
            <a:ext cx="2708275" cy="8890"/>
          </a:xfrm>
          <a:custGeom>
            <a:avLst/>
            <a:gdLst/>
            <a:ahLst/>
            <a:cxnLst/>
            <a:rect l="l" t="t" r="r" b="b"/>
            <a:pathLst>
              <a:path w="2708275" h="8890">
                <a:moveTo>
                  <a:pt x="0" y="0"/>
                </a:moveTo>
                <a:lnTo>
                  <a:pt x="0" y="8381"/>
                </a:lnTo>
                <a:lnTo>
                  <a:pt x="2708148" y="8381"/>
                </a:lnTo>
                <a:lnTo>
                  <a:pt x="2708148" y="0"/>
                </a:lnTo>
                <a:lnTo>
                  <a:pt x="0" y="0"/>
                </a:lnTo>
              </a:path>
            </a:pathLst>
          </a:custGeom>
          <a:ln w="3175">
            <a:solidFill>
              <a:srgbClr val="000000"/>
            </a:solidFill>
          </a:ln>
        </p:spPr>
        <p:txBody>
          <a:bodyPr wrap="square" lIns="0" tIns="0" rIns="0" bIns="0" rtlCol="0"/>
          <a:lstStyle/>
          <a:p>
            <a:endParaRPr/>
          </a:p>
        </p:txBody>
      </p:sp>
      <p:sp>
        <p:nvSpPr>
          <p:cNvPr id="14" name="object 14"/>
          <p:cNvSpPr/>
          <p:nvPr/>
        </p:nvSpPr>
        <p:spPr>
          <a:xfrm>
            <a:off x="3451371" y="7176775"/>
            <a:ext cx="1492885" cy="8890"/>
          </a:xfrm>
          <a:custGeom>
            <a:avLst/>
            <a:gdLst/>
            <a:ahLst/>
            <a:cxnLst/>
            <a:rect l="l" t="t" r="r" b="b"/>
            <a:pathLst>
              <a:path w="1492885" h="8890">
                <a:moveTo>
                  <a:pt x="1492758" y="0"/>
                </a:moveTo>
                <a:lnTo>
                  <a:pt x="0" y="0"/>
                </a:lnTo>
                <a:lnTo>
                  <a:pt x="0" y="8382"/>
                </a:lnTo>
                <a:lnTo>
                  <a:pt x="1492758" y="0"/>
                </a:lnTo>
                <a:close/>
              </a:path>
            </a:pathLst>
          </a:custGeom>
          <a:solidFill>
            <a:srgbClr val="000000"/>
          </a:solidFill>
        </p:spPr>
        <p:txBody>
          <a:bodyPr wrap="square" lIns="0" tIns="0" rIns="0" bIns="0" rtlCol="0"/>
          <a:lstStyle/>
          <a:p>
            <a:endParaRPr/>
          </a:p>
        </p:txBody>
      </p:sp>
      <p:sp>
        <p:nvSpPr>
          <p:cNvPr id="15" name="object 15"/>
          <p:cNvSpPr/>
          <p:nvPr/>
        </p:nvSpPr>
        <p:spPr>
          <a:xfrm>
            <a:off x="3451371" y="7176775"/>
            <a:ext cx="1492885" cy="8890"/>
          </a:xfrm>
          <a:custGeom>
            <a:avLst/>
            <a:gdLst/>
            <a:ahLst/>
            <a:cxnLst/>
            <a:rect l="l" t="t" r="r" b="b"/>
            <a:pathLst>
              <a:path w="1492885" h="8890">
                <a:moveTo>
                  <a:pt x="1492758" y="0"/>
                </a:moveTo>
                <a:lnTo>
                  <a:pt x="0" y="8382"/>
                </a:lnTo>
                <a:lnTo>
                  <a:pt x="1492758" y="8382"/>
                </a:lnTo>
                <a:lnTo>
                  <a:pt x="1492758" y="0"/>
                </a:lnTo>
                <a:close/>
              </a:path>
            </a:pathLst>
          </a:custGeom>
          <a:solidFill>
            <a:srgbClr val="000000"/>
          </a:solidFill>
        </p:spPr>
        <p:txBody>
          <a:bodyPr wrap="square" lIns="0" tIns="0" rIns="0" bIns="0" rtlCol="0"/>
          <a:lstStyle/>
          <a:p>
            <a:endParaRPr/>
          </a:p>
        </p:txBody>
      </p:sp>
      <p:sp>
        <p:nvSpPr>
          <p:cNvPr id="16" name="object 16"/>
          <p:cNvSpPr/>
          <p:nvPr/>
        </p:nvSpPr>
        <p:spPr>
          <a:xfrm>
            <a:off x="3451371" y="7176775"/>
            <a:ext cx="1492885" cy="8890"/>
          </a:xfrm>
          <a:custGeom>
            <a:avLst/>
            <a:gdLst/>
            <a:ahLst/>
            <a:cxnLst/>
            <a:rect l="l" t="t" r="r" b="b"/>
            <a:pathLst>
              <a:path w="1492885" h="8890">
                <a:moveTo>
                  <a:pt x="0" y="0"/>
                </a:moveTo>
                <a:lnTo>
                  <a:pt x="0" y="8382"/>
                </a:lnTo>
                <a:lnTo>
                  <a:pt x="1492758" y="8382"/>
                </a:lnTo>
                <a:lnTo>
                  <a:pt x="1492758" y="0"/>
                </a:lnTo>
                <a:lnTo>
                  <a:pt x="0" y="0"/>
                </a:lnTo>
              </a:path>
            </a:pathLst>
          </a:custGeom>
          <a:ln w="3175">
            <a:solidFill>
              <a:srgbClr val="000000"/>
            </a:solidFill>
          </a:ln>
        </p:spPr>
        <p:txBody>
          <a:bodyPr wrap="square" lIns="0" tIns="0" rIns="0" bIns="0" rtlCol="0"/>
          <a:lstStyle/>
          <a:p>
            <a:endParaRPr/>
          </a:p>
        </p:txBody>
      </p:sp>
      <p:sp>
        <p:nvSpPr>
          <p:cNvPr id="17" name="object 17"/>
          <p:cNvSpPr/>
          <p:nvPr/>
        </p:nvSpPr>
        <p:spPr>
          <a:xfrm>
            <a:off x="3451371" y="7427472"/>
            <a:ext cx="1492885" cy="8890"/>
          </a:xfrm>
          <a:custGeom>
            <a:avLst/>
            <a:gdLst/>
            <a:ahLst/>
            <a:cxnLst/>
            <a:rect l="l" t="t" r="r" b="b"/>
            <a:pathLst>
              <a:path w="1492885" h="8890">
                <a:moveTo>
                  <a:pt x="1492758" y="0"/>
                </a:moveTo>
                <a:lnTo>
                  <a:pt x="0" y="0"/>
                </a:lnTo>
                <a:lnTo>
                  <a:pt x="0" y="8381"/>
                </a:lnTo>
                <a:lnTo>
                  <a:pt x="1492758" y="0"/>
                </a:lnTo>
                <a:close/>
              </a:path>
            </a:pathLst>
          </a:custGeom>
          <a:solidFill>
            <a:srgbClr val="000000"/>
          </a:solidFill>
        </p:spPr>
        <p:txBody>
          <a:bodyPr wrap="square" lIns="0" tIns="0" rIns="0" bIns="0" rtlCol="0"/>
          <a:lstStyle/>
          <a:p>
            <a:endParaRPr/>
          </a:p>
        </p:txBody>
      </p:sp>
      <p:sp>
        <p:nvSpPr>
          <p:cNvPr id="18" name="object 18"/>
          <p:cNvSpPr/>
          <p:nvPr/>
        </p:nvSpPr>
        <p:spPr>
          <a:xfrm>
            <a:off x="3451371" y="7427472"/>
            <a:ext cx="1492885" cy="8890"/>
          </a:xfrm>
          <a:custGeom>
            <a:avLst/>
            <a:gdLst/>
            <a:ahLst/>
            <a:cxnLst/>
            <a:rect l="l" t="t" r="r" b="b"/>
            <a:pathLst>
              <a:path w="1492885" h="8890">
                <a:moveTo>
                  <a:pt x="1492758" y="0"/>
                </a:moveTo>
                <a:lnTo>
                  <a:pt x="0" y="8381"/>
                </a:lnTo>
                <a:lnTo>
                  <a:pt x="1492758" y="8381"/>
                </a:lnTo>
                <a:lnTo>
                  <a:pt x="1492758" y="0"/>
                </a:lnTo>
                <a:close/>
              </a:path>
            </a:pathLst>
          </a:custGeom>
          <a:solidFill>
            <a:srgbClr val="000000"/>
          </a:solidFill>
        </p:spPr>
        <p:txBody>
          <a:bodyPr wrap="square" lIns="0" tIns="0" rIns="0" bIns="0" rtlCol="0"/>
          <a:lstStyle/>
          <a:p>
            <a:endParaRPr/>
          </a:p>
        </p:txBody>
      </p:sp>
      <p:sp>
        <p:nvSpPr>
          <p:cNvPr id="19" name="object 19"/>
          <p:cNvSpPr/>
          <p:nvPr/>
        </p:nvSpPr>
        <p:spPr>
          <a:xfrm>
            <a:off x="3451371" y="7427472"/>
            <a:ext cx="1492885" cy="8890"/>
          </a:xfrm>
          <a:custGeom>
            <a:avLst/>
            <a:gdLst/>
            <a:ahLst/>
            <a:cxnLst/>
            <a:rect l="l" t="t" r="r" b="b"/>
            <a:pathLst>
              <a:path w="1492885" h="8890">
                <a:moveTo>
                  <a:pt x="0" y="0"/>
                </a:moveTo>
                <a:lnTo>
                  <a:pt x="0" y="8381"/>
                </a:lnTo>
                <a:lnTo>
                  <a:pt x="1492758" y="8381"/>
                </a:lnTo>
                <a:lnTo>
                  <a:pt x="1492758" y="0"/>
                </a:lnTo>
                <a:lnTo>
                  <a:pt x="0" y="0"/>
                </a:lnTo>
              </a:path>
            </a:pathLst>
          </a:custGeom>
          <a:ln w="3175">
            <a:solidFill>
              <a:srgbClr val="000000"/>
            </a:solidFill>
          </a:ln>
        </p:spPr>
        <p:txBody>
          <a:bodyPr wrap="square" lIns="0" tIns="0" rIns="0" bIns="0" rtlCol="0"/>
          <a:lstStyle/>
          <a:p>
            <a:endParaRPr/>
          </a:p>
        </p:txBody>
      </p:sp>
      <p:sp>
        <p:nvSpPr>
          <p:cNvPr id="20" name="object 20"/>
          <p:cNvSpPr/>
          <p:nvPr/>
        </p:nvSpPr>
        <p:spPr>
          <a:xfrm>
            <a:off x="3451371" y="7678170"/>
            <a:ext cx="1492885" cy="8890"/>
          </a:xfrm>
          <a:custGeom>
            <a:avLst/>
            <a:gdLst/>
            <a:ahLst/>
            <a:cxnLst/>
            <a:rect l="l" t="t" r="r" b="b"/>
            <a:pathLst>
              <a:path w="1492885" h="8890">
                <a:moveTo>
                  <a:pt x="1492758" y="0"/>
                </a:moveTo>
                <a:lnTo>
                  <a:pt x="0" y="0"/>
                </a:lnTo>
                <a:lnTo>
                  <a:pt x="0" y="8381"/>
                </a:lnTo>
                <a:lnTo>
                  <a:pt x="1492758" y="0"/>
                </a:lnTo>
                <a:close/>
              </a:path>
            </a:pathLst>
          </a:custGeom>
          <a:solidFill>
            <a:srgbClr val="000000"/>
          </a:solidFill>
        </p:spPr>
        <p:txBody>
          <a:bodyPr wrap="square" lIns="0" tIns="0" rIns="0" bIns="0" rtlCol="0"/>
          <a:lstStyle/>
          <a:p>
            <a:endParaRPr/>
          </a:p>
        </p:txBody>
      </p:sp>
      <p:sp>
        <p:nvSpPr>
          <p:cNvPr id="21" name="object 21"/>
          <p:cNvSpPr/>
          <p:nvPr/>
        </p:nvSpPr>
        <p:spPr>
          <a:xfrm>
            <a:off x="3451371" y="7678170"/>
            <a:ext cx="1492885" cy="8890"/>
          </a:xfrm>
          <a:custGeom>
            <a:avLst/>
            <a:gdLst/>
            <a:ahLst/>
            <a:cxnLst/>
            <a:rect l="l" t="t" r="r" b="b"/>
            <a:pathLst>
              <a:path w="1492885" h="8890">
                <a:moveTo>
                  <a:pt x="1492758" y="0"/>
                </a:moveTo>
                <a:lnTo>
                  <a:pt x="0" y="8381"/>
                </a:lnTo>
                <a:lnTo>
                  <a:pt x="1492758" y="8381"/>
                </a:lnTo>
                <a:lnTo>
                  <a:pt x="1492758" y="0"/>
                </a:lnTo>
                <a:close/>
              </a:path>
            </a:pathLst>
          </a:custGeom>
          <a:solidFill>
            <a:srgbClr val="000000"/>
          </a:solidFill>
        </p:spPr>
        <p:txBody>
          <a:bodyPr wrap="square" lIns="0" tIns="0" rIns="0" bIns="0" rtlCol="0"/>
          <a:lstStyle/>
          <a:p>
            <a:endParaRPr/>
          </a:p>
        </p:txBody>
      </p:sp>
      <p:sp>
        <p:nvSpPr>
          <p:cNvPr id="22" name="object 22"/>
          <p:cNvSpPr/>
          <p:nvPr/>
        </p:nvSpPr>
        <p:spPr>
          <a:xfrm>
            <a:off x="3451371" y="7678170"/>
            <a:ext cx="1492885" cy="8890"/>
          </a:xfrm>
          <a:custGeom>
            <a:avLst/>
            <a:gdLst/>
            <a:ahLst/>
            <a:cxnLst/>
            <a:rect l="l" t="t" r="r" b="b"/>
            <a:pathLst>
              <a:path w="1492885" h="8890">
                <a:moveTo>
                  <a:pt x="0" y="0"/>
                </a:moveTo>
                <a:lnTo>
                  <a:pt x="0" y="8381"/>
                </a:lnTo>
                <a:lnTo>
                  <a:pt x="1492758" y="8381"/>
                </a:lnTo>
                <a:lnTo>
                  <a:pt x="1492758" y="0"/>
                </a:lnTo>
                <a:lnTo>
                  <a:pt x="0" y="0"/>
                </a:lnTo>
              </a:path>
            </a:pathLst>
          </a:custGeom>
          <a:ln w="3175">
            <a:solidFill>
              <a:srgbClr val="000000"/>
            </a:solidFill>
          </a:ln>
        </p:spPr>
        <p:txBody>
          <a:bodyPr wrap="square" lIns="0" tIns="0" rIns="0" bIns="0" rtlCol="0"/>
          <a:lstStyle/>
          <a:p>
            <a:endParaRPr/>
          </a:p>
        </p:txBody>
      </p:sp>
      <p:sp>
        <p:nvSpPr>
          <p:cNvPr id="23" name="object 23"/>
          <p:cNvSpPr/>
          <p:nvPr/>
        </p:nvSpPr>
        <p:spPr>
          <a:xfrm>
            <a:off x="2640602" y="7928868"/>
            <a:ext cx="2303780" cy="8890"/>
          </a:xfrm>
          <a:custGeom>
            <a:avLst/>
            <a:gdLst/>
            <a:ahLst/>
            <a:cxnLst/>
            <a:rect l="l" t="t" r="r" b="b"/>
            <a:pathLst>
              <a:path w="2303780" h="8890">
                <a:moveTo>
                  <a:pt x="2303526" y="0"/>
                </a:moveTo>
                <a:lnTo>
                  <a:pt x="0" y="0"/>
                </a:lnTo>
                <a:lnTo>
                  <a:pt x="0" y="8381"/>
                </a:lnTo>
                <a:lnTo>
                  <a:pt x="2303526" y="0"/>
                </a:lnTo>
                <a:close/>
              </a:path>
            </a:pathLst>
          </a:custGeom>
          <a:solidFill>
            <a:srgbClr val="000000"/>
          </a:solidFill>
        </p:spPr>
        <p:txBody>
          <a:bodyPr wrap="square" lIns="0" tIns="0" rIns="0" bIns="0" rtlCol="0"/>
          <a:lstStyle/>
          <a:p>
            <a:endParaRPr/>
          </a:p>
        </p:txBody>
      </p:sp>
      <p:sp>
        <p:nvSpPr>
          <p:cNvPr id="24" name="object 24"/>
          <p:cNvSpPr/>
          <p:nvPr/>
        </p:nvSpPr>
        <p:spPr>
          <a:xfrm>
            <a:off x="2640602" y="7928868"/>
            <a:ext cx="2303780" cy="8890"/>
          </a:xfrm>
          <a:custGeom>
            <a:avLst/>
            <a:gdLst/>
            <a:ahLst/>
            <a:cxnLst/>
            <a:rect l="l" t="t" r="r" b="b"/>
            <a:pathLst>
              <a:path w="2303780" h="8890">
                <a:moveTo>
                  <a:pt x="2303526" y="0"/>
                </a:moveTo>
                <a:lnTo>
                  <a:pt x="0" y="8381"/>
                </a:lnTo>
                <a:lnTo>
                  <a:pt x="2303526" y="8381"/>
                </a:lnTo>
                <a:lnTo>
                  <a:pt x="2303526" y="0"/>
                </a:lnTo>
                <a:close/>
              </a:path>
            </a:pathLst>
          </a:custGeom>
          <a:solidFill>
            <a:srgbClr val="000000"/>
          </a:solidFill>
        </p:spPr>
        <p:txBody>
          <a:bodyPr wrap="square" lIns="0" tIns="0" rIns="0" bIns="0" rtlCol="0"/>
          <a:lstStyle/>
          <a:p>
            <a:endParaRPr/>
          </a:p>
        </p:txBody>
      </p:sp>
      <p:sp>
        <p:nvSpPr>
          <p:cNvPr id="25" name="object 25"/>
          <p:cNvSpPr/>
          <p:nvPr/>
        </p:nvSpPr>
        <p:spPr>
          <a:xfrm>
            <a:off x="2640602" y="7928868"/>
            <a:ext cx="2303780" cy="8890"/>
          </a:xfrm>
          <a:custGeom>
            <a:avLst/>
            <a:gdLst/>
            <a:ahLst/>
            <a:cxnLst/>
            <a:rect l="l" t="t" r="r" b="b"/>
            <a:pathLst>
              <a:path w="2303780" h="8890">
                <a:moveTo>
                  <a:pt x="0" y="0"/>
                </a:moveTo>
                <a:lnTo>
                  <a:pt x="0" y="8381"/>
                </a:lnTo>
                <a:lnTo>
                  <a:pt x="2303526" y="8381"/>
                </a:lnTo>
                <a:lnTo>
                  <a:pt x="2303526" y="0"/>
                </a:lnTo>
                <a:lnTo>
                  <a:pt x="0" y="0"/>
                </a:lnTo>
              </a:path>
            </a:pathLst>
          </a:custGeom>
          <a:ln w="3175">
            <a:solidFill>
              <a:srgbClr val="000000"/>
            </a:solidFill>
          </a:ln>
        </p:spPr>
        <p:txBody>
          <a:bodyPr wrap="square" lIns="0" tIns="0" rIns="0" bIns="0" rtlCol="0"/>
          <a:lstStyle/>
          <a:p>
            <a:endParaRPr/>
          </a:p>
        </p:txBody>
      </p:sp>
      <p:sp>
        <p:nvSpPr>
          <p:cNvPr id="26" name="object 26"/>
          <p:cNvSpPr/>
          <p:nvPr/>
        </p:nvSpPr>
        <p:spPr>
          <a:xfrm>
            <a:off x="2636792" y="8815836"/>
            <a:ext cx="8890" cy="317500"/>
          </a:xfrm>
          <a:custGeom>
            <a:avLst/>
            <a:gdLst/>
            <a:ahLst/>
            <a:cxnLst/>
            <a:rect l="l" t="t" r="r" b="b"/>
            <a:pathLst>
              <a:path w="8890" h="317500">
                <a:moveTo>
                  <a:pt x="8382" y="0"/>
                </a:moveTo>
                <a:lnTo>
                  <a:pt x="0" y="0"/>
                </a:lnTo>
                <a:lnTo>
                  <a:pt x="8382" y="316992"/>
                </a:lnTo>
                <a:lnTo>
                  <a:pt x="8382" y="0"/>
                </a:lnTo>
                <a:close/>
              </a:path>
            </a:pathLst>
          </a:custGeom>
          <a:solidFill>
            <a:srgbClr val="000000"/>
          </a:solidFill>
        </p:spPr>
        <p:txBody>
          <a:bodyPr wrap="square" lIns="0" tIns="0" rIns="0" bIns="0" rtlCol="0"/>
          <a:lstStyle/>
          <a:p>
            <a:endParaRPr/>
          </a:p>
        </p:txBody>
      </p:sp>
      <p:sp>
        <p:nvSpPr>
          <p:cNvPr id="27" name="object 27"/>
          <p:cNvSpPr/>
          <p:nvPr/>
        </p:nvSpPr>
        <p:spPr>
          <a:xfrm>
            <a:off x="2636792" y="8815836"/>
            <a:ext cx="8890" cy="317500"/>
          </a:xfrm>
          <a:custGeom>
            <a:avLst/>
            <a:gdLst/>
            <a:ahLst/>
            <a:cxnLst/>
            <a:rect l="l" t="t" r="r" b="b"/>
            <a:pathLst>
              <a:path w="8890" h="317500">
                <a:moveTo>
                  <a:pt x="0" y="0"/>
                </a:moveTo>
                <a:lnTo>
                  <a:pt x="0" y="316992"/>
                </a:lnTo>
                <a:lnTo>
                  <a:pt x="8382" y="316992"/>
                </a:lnTo>
                <a:lnTo>
                  <a:pt x="0" y="0"/>
                </a:lnTo>
                <a:close/>
              </a:path>
            </a:pathLst>
          </a:custGeom>
          <a:solidFill>
            <a:srgbClr val="000000"/>
          </a:solidFill>
        </p:spPr>
        <p:txBody>
          <a:bodyPr wrap="square" lIns="0" tIns="0" rIns="0" bIns="0" rtlCol="0"/>
          <a:lstStyle/>
          <a:p>
            <a:endParaRPr/>
          </a:p>
        </p:txBody>
      </p:sp>
      <p:sp>
        <p:nvSpPr>
          <p:cNvPr id="28" name="object 28"/>
          <p:cNvSpPr/>
          <p:nvPr/>
        </p:nvSpPr>
        <p:spPr>
          <a:xfrm>
            <a:off x="2636792" y="8815836"/>
            <a:ext cx="8890" cy="317500"/>
          </a:xfrm>
          <a:custGeom>
            <a:avLst/>
            <a:gdLst/>
            <a:ahLst/>
            <a:cxnLst/>
            <a:rect l="l" t="t" r="r" b="b"/>
            <a:pathLst>
              <a:path w="8890" h="317500">
                <a:moveTo>
                  <a:pt x="8382" y="0"/>
                </a:moveTo>
                <a:lnTo>
                  <a:pt x="0" y="0"/>
                </a:lnTo>
                <a:lnTo>
                  <a:pt x="0" y="316992"/>
                </a:lnTo>
                <a:lnTo>
                  <a:pt x="8382" y="316992"/>
                </a:lnTo>
                <a:lnTo>
                  <a:pt x="8382" y="0"/>
                </a:lnTo>
              </a:path>
            </a:pathLst>
          </a:custGeom>
          <a:ln w="3175">
            <a:solidFill>
              <a:srgbClr val="000000"/>
            </a:solidFill>
          </a:ln>
        </p:spPr>
        <p:txBody>
          <a:bodyPr wrap="square" lIns="0" tIns="0" rIns="0" bIns="0" rtlCol="0"/>
          <a:lstStyle/>
          <a:p>
            <a:endParaRPr/>
          </a:p>
        </p:txBody>
      </p:sp>
      <p:sp>
        <p:nvSpPr>
          <p:cNvPr id="29" name="object 29"/>
          <p:cNvSpPr/>
          <p:nvPr/>
        </p:nvSpPr>
        <p:spPr>
          <a:xfrm>
            <a:off x="2615076" y="9246747"/>
            <a:ext cx="208788" cy="156971"/>
          </a:xfrm>
          <a:prstGeom prst="rect">
            <a:avLst/>
          </a:prstGeom>
          <a:blipFill>
            <a:blip r:embed="rId3" cstate="print"/>
            <a:stretch>
              <a:fillRect/>
            </a:stretch>
          </a:blipFill>
        </p:spPr>
        <p:txBody>
          <a:bodyPr wrap="square" lIns="0" tIns="0" rIns="0" bIns="0" rtlCol="0"/>
          <a:lstStyle/>
          <a:p>
            <a:endParaRPr/>
          </a:p>
        </p:txBody>
      </p:sp>
      <p:sp>
        <p:nvSpPr>
          <p:cNvPr id="30" name="object 30"/>
          <p:cNvSpPr/>
          <p:nvPr/>
        </p:nvSpPr>
        <p:spPr>
          <a:xfrm>
            <a:off x="2640602" y="9132829"/>
            <a:ext cx="25400" cy="270510"/>
          </a:xfrm>
          <a:custGeom>
            <a:avLst/>
            <a:gdLst/>
            <a:ahLst/>
            <a:cxnLst/>
            <a:rect l="l" t="t" r="r" b="b"/>
            <a:pathLst>
              <a:path w="25400" h="270509">
                <a:moveTo>
                  <a:pt x="25145" y="0"/>
                </a:moveTo>
                <a:lnTo>
                  <a:pt x="0" y="135636"/>
                </a:lnTo>
                <a:lnTo>
                  <a:pt x="25145" y="270510"/>
                </a:lnTo>
                <a:lnTo>
                  <a:pt x="25145" y="0"/>
                </a:lnTo>
                <a:close/>
              </a:path>
            </a:pathLst>
          </a:custGeom>
          <a:solidFill>
            <a:srgbClr val="000000"/>
          </a:solidFill>
        </p:spPr>
        <p:txBody>
          <a:bodyPr wrap="square" lIns="0" tIns="0" rIns="0" bIns="0" rtlCol="0"/>
          <a:lstStyle/>
          <a:p>
            <a:endParaRPr/>
          </a:p>
        </p:txBody>
      </p:sp>
      <p:sp>
        <p:nvSpPr>
          <p:cNvPr id="31" name="object 31"/>
          <p:cNvSpPr/>
          <p:nvPr/>
        </p:nvSpPr>
        <p:spPr>
          <a:xfrm>
            <a:off x="2640602" y="9132829"/>
            <a:ext cx="25400" cy="270510"/>
          </a:xfrm>
          <a:custGeom>
            <a:avLst/>
            <a:gdLst/>
            <a:ahLst/>
            <a:cxnLst/>
            <a:rect l="l" t="t" r="r" b="b"/>
            <a:pathLst>
              <a:path w="25400" h="270509">
                <a:moveTo>
                  <a:pt x="0" y="135636"/>
                </a:moveTo>
                <a:lnTo>
                  <a:pt x="25145" y="270510"/>
                </a:lnTo>
                <a:lnTo>
                  <a:pt x="25145" y="0"/>
                </a:lnTo>
                <a:lnTo>
                  <a:pt x="0" y="135636"/>
                </a:lnTo>
              </a:path>
            </a:pathLst>
          </a:custGeom>
          <a:ln w="3175">
            <a:solidFill>
              <a:srgbClr val="000000"/>
            </a:solidFill>
          </a:ln>
        </p:spPr>
        <p:txBody>
          <a:bodyPr wrap="square" lIns="0" tIns="0" rIns="0" bIns="0" rtlCol="0"/>
          <a:lstStyle/>
          <a:p>
            <a:endParaRPr/>
          </a:p>
        </p:txBody>
      </p:sp>
      <p:sp>
        <p:nvSpPr>
          <p:cNvPr id="32" name="object 32"/>
          <p:cNvSpPr/>
          <p:nvPr/>
        </p:nvSpPr>
        <p:spPr>
          <a:xfrm>
            <a:off x="2616219" y="9132829"/>
            <a:ext cx="49530" cy="135890"/>
          </a:xfrm>
          <a:custGeom>
            <a:avLst/>
            <a:gdLst/>
            <a:ahLst/>
            <a:cxnLst/>
            <a:rect l="l" t="t" r="r" b="b"/>
            <a:pathLst>
              <a:path w="49529" h="135890">
                <a:moveTo>
                  <a:pt x="49529" y="0"/>
                </a:moveTo>
                <a:lnTo>
                  <a:pt x="0" y="0"/>
                </a:lnTo>
                <a:lnTo>
                  <a:pt x="24384" y="135636"/>
                </a:lnTo>
                <a:lnTo>
                  <a:pt x="49529" y="0"/>
                </a:lnTo>
                <a:close/>
              </a:path>
            </a:pathLst>
          </a:custGeom>
          <a:solidFill>
            <a:srgbClr val="000000"/>
          </a:solidFill>
        </p:spPr>
        <p:txBody>
          <a:bodyPr wrap="square" lIns="0" tIns="0" rIns="0" bIns="0" rtlCol="0"/>
          <a:lstStyle/>
          <a:p>
            <a:endParaRPr/>
          </a:p>
        </p:txBody>
      </p:sp>
      <p:sp>
        <p:nvSpPr>
          <p:cNvPr id="33" name="object 33"/>
          <p:cNvSpPr/>
          <p:nvPr/>
        </p:nvSpPr>
        <p:spPr>
          <a:xfrm>
            <a:off x="2615456" y="9132829"/>
            <a:ext cx="50800" cy="135890"/>
          </a:xfrm>
          <a:custGeom>
            <a:avLst/>
            <a:gdLst/>
            <a:ahLst/>
            <a:cxnLst/>
            <a:rect l="l" t="t" r="r" b="b"/>
            <a:pathLst>
              <a:path w="50800" h="135890">
                <a:moveTo>
                  <a:pt x="25146" y="135636"/>
                </a:moveTo>
                <a:lnTo>
                  <a:pt x="50292" y="0"/>
                </a:lnTo>
                <a:lnTo>
                  <a:pt x="0" y="0"/>
                </a:lnTo>
                <a:lnTo>
                  <a:pt x="25146" y="135636"/>
                </a:lnTo>
              </a:path>
            </a:pathLst>
          </a:custGeom>
          <a:ln w="3175">
            <a:solidFill>
              <a:srgbClr val="000000"/>
            </a:solidFill>
          </a:ln>
        </p:spPr>
        <p:txBody>
          <a:bodyPr wrap="square" lIns="0" tIns="0" rIns="0" bIns="0" rtlCol="0"/>
          <a:lstStyle/>
          <a:p>
            <a:endParaRPr/>
          </a:p>
        </p:txBody>
      </p:sp>
      <p:sp>
        <p:nvSpPr>
          <p:cNvPr id="34" name="object 34"/>
          <p:cNvSpPr/>
          <p:nvPr/>
        </p:nvSpPr>
        <p:spPr>
          <a:xfrm>
            <a:off x="2616219" y="9132829"/>
            <a:ext cx="24765" cy="270510"/>
          </a:xfrm>
          <a:custGeom>
            <a:avLst/>
            <a:gdLst/>
            <a:ahLst/>
            <a:cxnLst/>
            <a:rect l="l" t="t" r="r" b="b"/>
            <a:pathLst>
              <a:path w="24765" h="270509">
                <a:moveTo>
                  <a:pt x="0" y="0"/>
                </a:moveTo>
                <a:lnTo>
                  <a:pt x="0" y="270510"/>
                </a:lnTo>
                <a:lnTo>
                  <a:pt x="24384" y="135636"/>
                </a:lnTo>
                <a:lnTo>
                  <a:pt x="0" y="0"/>
                </a:lnTo>
                <a:close/>
              </a:path>
            </a:pathLst>
          </a:custGeom>
          <a:solidFill>
            <a:srgbClr val="000000"/>
          </a:solidFill>
        </p:spPr>
        <p:txBody>
          <a:bodyPr wrap="square" lIns="0" tIns="0" rIns="0" bIns="0" rtlCol="0"/>
          <a:lstStyle/>
          <a:p>
            <a:endParaRPr/>
          </a:p>
        </p:txBody>
      </p:sp>
      <p:sp>
        <p:nvSpPr>
          <p:cNvPr id="35" name="object 35"/>
          <p:cNvSpPr/>
          <p:nvPr/>
        </p:nvSpPr>
        <p:spPr>
          <a:xfrm>
            <a:off x="2615456" y="9132829"/>
            <a:ext cx="25400" cy="270510"/>
          </a:xfrm>
          <a:custGeom>
            <a:avLst/>
            <a:gdLst/>
            <a:ahLst/>
            <a:cxnLst/>
            <a:rect l="l" t="t" r="r" b="b"/>
            <a:pathLst>
              <a:path w="25400" h="270509">
                <a:moveTo>
                  <a:pt x="25146" y="135636"/>
                </a:moveTo>
                <a:lnTo>
                  <a:pt x="0" y="0"/>
                </a:lnTo>
                <a:lnTo>
                  <a:pt x="0" y="270510"/>
                </a:lnTo>
                <a:lnTo>
                  <a:pt x="25146" y="135636"/>
                </a:lnTo>
              </a:path>
            </a:pathLst>
          </a:custGeom>
          <a:ln w="3175">
            <a:solidFill>
              <a:srgbClr val="000000"/>
            </a:solidFill>
          </a:ln>
        </p:spPr>
        <p:txBody>
          <a:bodyPr wrap="square" lIns="0" tIns="0" rIns="0" bIns="0" rtlCol="0"/>
          <a:lstStyle/>
          <a:p>
            <a:endParaRPr/>
          </a:p>
        </p:txBody>
      </p:sp>
      <p:sp>
        <p:nvSpPr>
          <p:cNvPr id="36" name="object 36"/>
          <p:cNvSpPr/>
          <p:nvPr/>
        </p:nvSpPr>
        <p:spPr>
          <a:xfrm>
            <a:off x="2661938" y="9132829"/>
            <a:ext cx="8890" cy="270510"/>
          </a:xfrm>
          <a:custGeom>
            <a:avLst/>
            <a:gdLst/>
            <a:ahLst/>
            <a:cxnLst/>
            <a:rect l="l" t="t" r="r" b="b"/>
            <a:pathLst>
              <a:path w="8890" h="270509">
                <a:moveTo>
                  <a:pt x="8381" y="0"/>
                </a:moveTo>
                <a:lnTo>
                  <a:pt x="0" y="0"/>
                </a:lnTo>
                <a:lnTo>
                  <a:pt x="8381" y="270510"/>
                </a:lnTo>
                <a:lnTo>
                  <a:pt x="8381" y="0"/>
                </a:lnTo>
                <a:close/>
              </a:path>
            </a:pathLst>
          </a:custGeom>
          <a:solidFill>
            <a:srgbClr val="000000"/>
          </a:solidFill>
        </p:spPr>
        <p:txBody>
          <a:bodyPr wrap="square" lIns="0" tIns="0" rIns="0" bIns="0" rtlCol="0"/>
          <a:lstStyle/>
          <a:p>
            <a:endParaRPr/>
          </a:p>
        </p:txBody>
      </p:sp>
      <p:sp>
        <p:nvSpPr>
          <p:cNvPr id="37" name="object 37"/>
          <p:cNvSpPr/>
          <p:nvPr/>
        </p:nvSpPr>
        <p:spPr>
          <a:xfrm>
            <a:off x="2661938" y="9132829"/>
            <a:ext cx="8890" cy="270510"/>
          </a:xfrm>
          <a:custGeom>
            <a:avLst/>
            <a:gdLst/>
            <a:ahLst/>
            <a:cxnLst/>
            <a:rect l="l" t="t" r="r" b="b"/>
            <a:pathLst>
              <a:path w="8890" h="270509">
                <a:moveTo>
                  <a:pt x="0" y="0"/>
                </a:moveTo>
                <a:lnTo>
                  <a:pt x="0" y="270510"/>
                </a:lnTo>
                <a:lnTo>
                  <a:pt x="8381" y="270510"/>
                </a:lnTo>
                <a:lnTo>
                  <a:pt x="0" y="0"/>
                </a:lnTo>
                <a:close/>
              </a:path>
            </a:pathLst>
          </a:custGeom>
          <a:solidFill>
            <a:srgbClr val="000000"/>
          </a:solidFill>
        </p:spPr>
        <p:txBody>
          <a:bodyPr wrap="square" lIns="0" tIns="0" rIns="0" bIns="0" rtlCol="0"/>
          <a:lstStyle/>
          <a:p>
            <a:endParaRPr/>
          </a:p>
        </p:txBody>
      </p:sp>
      <p:sp>
        <p:nvSpPr>
          <p:cNvPr id="38" name="object 38"/>
          <p:cNvSpPr/>
          <p:nvPr/>
        </p:nvSpPr>
        <p:spPr>
          <a:xfrm>
            <a:off x="2661938" y="9132829"/>
            <a:ext cx="8890" cy="270510"/>
          </a:xfrm>
          <a:custGeom>
            <a:avLst/>
            <a:gdLst/>
            <a:ahLst/>
            <a:cxnLst/>
            <a:rect l="l" t="t" r="r" b="b"/>
            <a:pathLst>
              <a:path w="8890" h="270509">
                <a:moveTo>
                  <a:pt x="8381" y="0"/>
                </a:moveTo>
                <a:lnTo>
                  <a:pt x="0" y="0"/>
                </a:lnTo>
                <a:lnTo>
                  <a:pt x="0" y="270510"/>
                </a:lnTo>
                <a:lnTo>
                  <a:pt x="8381" y="270510"/>
                </a:lnTo>
                <a:lnTo>
                  <a:pt x="8381" y="0"/>
                </a:lnTo>
              </a:path>
            </a:pathLst>
          </a:custGeom>
          <a:ln w="3175">
            <a:solidFill>
              <a:srgbClr val="000000"/>
            </a:solidFill>
          </a:ln>
        </p:spPr>
        <p:txBody>
          <a:bodyPr wrap="square" lIns="0" tIns="0" rIns="0" bIns="0" rtlCol="0"/>
          <a:lstStyle/>
          <a:p>
            <a:endParaRPr/>
          </a:p>
        </p:txBody>
      </p:sp>
      <p:sp>
        <p:nvSpPr>
          <p:cNvPr id="39" name="object 39"/>
          <p:cNvSpPr/>
          <p:nvPr/>
        </p:nvSpPr>
        <p:spPr>
          <a:xfrm>
            <a:off x="2611647" y="9132829"/>
            <a:ext cx="8890" cy="270510"/>
          </a:xfrm>
          <a:custGeom>
            <a:avLst/>
            <a:gdLst/>
            <a:ahLst/>
            <a:cxnLst/>
            <a:rect l="l" t="t" r="r" b="b"/>
            <a:pathLst>
              <a:path w="8890" h="270509">
                <a:moveTo>
                  <a:pt x="0" y="0"/>
                </a:moveTo>
                <a:lnTo>
                  <a:pt x="0" y="270510"/>
                </a:lnTo>
                <a:lnTo>
                  <a:pt x="8382" y="270510"/>
                </a:lnTo>
                <a:lnTo>
                  <a:pt x="0" y="0"/>
                </a:lnTo>
                <a:close/>
              </a:path>
            </a:pathLst>
          </a:custGeom>
          <a:solidFill>
            <a:srgbClr val="000000"/>
          </a:solidFill>
        </p:spPr>
        <p:txBody>
          <a:bodyPr wrap="square" lIns="0" tIns="0" rIns="0" bIns="0" rtlCol="0"/>
          <a:lstStyle/>
          <a:p>
            <a:endParaRPr/>
          </a:p>
        </p:txBody>
      </p:sp>
      <p:sp>
        <p:nvSpPr>
          <p:cNvPr id="40" name="object 40"/>
          <p:cNvSpPr/>
          <p:nvPr/>
        </p:nvSpPr>
        <p:spPr>
          <a:xfrm>
            <a:off x="2611647" y="9132829"/>
            <a:ext cx="8890" cy="270510"/>
          </a:xfrm>
          <a:custGeom>
            <a:avLst/>
            <a:gdLst/>
            <a:ahLst/>
            <a:cxnLst/>
            <a:rect l="l" t="t" r="r" b="b"/>
            <a:pathLst>
              <a:path w="8890" h="270509">
                <a:moveTo>
                  <a:pt x="8382" y="0"/>
                </a:moveTo>
                <a:lnTo>
                  <a:pt x="0" y="0"/>
                </a:lnTo>
                <a:lnTo>
                  <a:pt x="8382" y="270510"/>
                </a:lnTo>
                <a:lnTo>
                  <a:pt x="8382" y="0"/>
                </a:lnTo>
                <a:close/>
              </a:path>
            </a:pathLst>
          </a:custGeom>
          <a:solidFill>
            <a:srgbClr val="000000"/>
          </a:solidFill>
        </p:spPr>
        <p:txBody>
          <a:bodyPr wrap="square" lIns="0" tIns="0" rIns="0" bIns="0" rtlCol="0"/>
          <a:lstStyle/>
          <a:p>
            <a:endParaRPr/>
          </a:p>
        </p:txBody>
      </p:sp>
      <p:sp>
        <p:nvSpPr>
          <p:cNvPr id="41" name="object 41"/>
          <p:cNvSpPr/>
          <p:nvPr/>
        </p:nvSpPr>
        <p:spPr>
          <a:xfrm>
            <a:off x="2611647" y="9132829"/>
            <a:ext cx="8890" cy="270510"/>
          </a:xfrm>
          <a:custGeom>
            <a:avLst/>
            <a:gdLst/>
            <a:ahLst/>
            <a:cxnLst/>
            <a:rect l="l" t="t" r="r" b="b"/>
            <a:pathLst>
              <a:path w="8890" h="270509">
                <a:moveTo>
                  <a:pt x="0" y="270510"/>
                </a:moveTo>
                <a:lnTo>
                  <a:pt x="8382" y="270510"/>
                </a:lnTo>
                <a:lnTo>
                  <a:pt x="8382" y="0"/>
                </a:lnTo>
                <a:lnTo>
                  <a:pt x="0" y="0"/>
                </a:lnTo>
                <a:lnTo>
                  <a:pt x="0" y="270510"/>
                </a:lnTo>
              </a:path>
            </a:pathLst>
          </a:custGeom>
          <a:ln w="3175">
            <a:solidFill>
              <a:srgbClr val="000000"/>
            </a:solidFill>
          </a:ln>
        </p:spPr>
        <p:txBody>
          <a:bodyPr wrap="square" lIns="0" tIns="0" rIns="0" bIns="0" rtlCol="0"/>
          <a:lstStyle/>
          <a:p>
            <a:endParaRPr/>
          </a:p>
        </p:txBody>
      </p:sp>
      <p:sp>
        <p:nvSpPr>
          <p:cNvPr id="42" name="object 42"/>
          <p:cNvSpPr/>
          <p:nvPr/>
        </p:nvSpPr>
        <p:spPr>
          <a:xfrm>
            <a:off x="2615456" y="9132829"/>
            <a:ext cx="0" cy="270510"/>
          </a:xfrm>
          <a:custGeom>
            <a:avLst/>
            <a:gdLst/>
            <a:ahLst/>
            <a:cxnLst/>
            <a:rect l="l" t="t" r="r" b="b"/>
            <a:pathLst>
              <a:path h="270509">
                <a:moveTo>
                  <a:pt x="0" y="0"/>
                </a:moveTo>
                <a:lnTo>
                  <a:pt x="0" y="270510"/>
                </a:lnTo>
              </a:path>
            </a:pathLst>
          </a:custGeom>
          <a:ln w="3175">
            <a:solidFill>
              <a:srgbClr val="000000"/>
            </a:solidFill>
          </a:ln>
        </p:spPr>
        <p:txBody>
          <a:bodyPr wrap="square" lIns="0" tIns="0" rIns="0" bIns="0" rtlCol="0"/>
          <a:lstStyle/>
          <a:p>
            <a:endParaRPr/>
          </a:p>
        </p:txBody>
      </p:sp>
      <p:sp>
        <p:nvSpPr>
          <p:cNvPr id="43" name="object 43"/>
          <p:cNvSpPr/>
          <p:nvPr/>
        </p:nvSpPr>
        <p:spPr>
          <a:xfrm>
            <a:off x="2665748" y="9132829"/>
            <a:ext cx="0" cy="270510"/>
          </a:xfrm>
          <a:custGeom>
            <a:avLst/>
            <a:gdLst/>
            <a:ahLst/>
            <a:cxnLst/>
            <a:rect l="l" t="t" r="r" b="b"/>
            <a:pathLst>
              <a:path h="270509">
                <a:moveTo>
                  <a:pt x="0" y="0"/>
                </a:moveTo>
                <a:lnTo>
                  <a:pt x="0" y="270510"/>
                </a:lnTo>
              </a:path>
            </a:pathLst>
          </a:custGeom>
          <a:ln w="3175">
            <a:solidFill>
              <a:srgbClr val="000000"/>
            </a:solidFill>
          </a:ln>
        </p:spPr>
        <p:txBody>
          <a:bodyPr wrap="square" lIns="0" tIns="0" rIns="0" bIns="0" rtlCol="0"/>
          <a:lstStyle/>
          <a:p>
            <a:endParaRPr/>
          </a:p>
        </p:txBody>
      </p:sp>
      <p:sp>
        <p:nvSpPr>
          <p:cNvPr id="44" name="object 44"/>
          <p:cNvSpPr/>
          <p:nvPr/>
        </p:nvSpPr>
        <p:spPr>
          <a:xfrm>
            <a:off x="2616219" y="9398767"/>
            <a:ext cx="49530" cy="8890"/>
          </a:xfrm>
          <a:custGeom>
            <a:avLst/>
            <a:gdLst/>
            <a:ahLst/>
            <a:cxnLst/>
            <a:rect l="l" t="t" r="r" b="b"/>
            <a:pathLst>
              <a:path w="49529" h="8890">
                <a:moveTo>
                  <a:pt x="49529" y="0"/>
                </a:moveTo>
                <a:lnTo>
                  <a:pt x="0" y="8381"/>
                </a:lnTo>
                <a:lnTo>
                  <a:pt x="49529" y="8381"/>
                </a:lnTo>
                <a:lnTo>
                  <a:pt x="49529" y="0"/>
                </a:lnTo>
                <a:close/>
              </a:path>
            </a:pathLst>
          </a:custGeom>
          <a:solidFill>
            <a:srgbClr val="000000"/>
          </a:solidFill>
        </p:spPr>
        <p:txBody>
          <a:bodyPr wrap="square" lIns="0" tIns="0" rIns="0" bIns="0" rtlCol="0"/>
          <a:lstStyle/>
          <a:p>
            <a:endParaRPr/>
          </a:p>
        </p:txBody>
      </p:sp>
      <p:sp>
        <p:nvSpPr>
          <p:cNvPr id="45" name="object 45"/>
          <p:cNvSpPr/>
          <p:nvPr/>
        </p:nvSpPr>
        <p:spPr>
          <a:xfrm>
            <a:off x="2616219" y="9398767"/>
            <a:ext cx="49530" cy="8890"/>
          </a:xfrm>
          <a:custGeom>
            <a:avLst/>
            <a:gdLst/>
            <a:ahLst/>
            <a:cxnLst/>
            <a:rect l="l" t="t" r="r" b="b"/>
            <a:pathLst>
              <a:path w="49529" h="8890">
                <a:moveTo>
                  <a:pt x="49529" y="0"/>
                </a:moveTo>
                <a:lnTo>
                  <a:pt x="0" y="0"/>
                </a:lnTo>
                <a:lnTo>
                  <a:pt x="0" y="8381"/>
                </a:lnTo>
                <a:lnTo>
                  <a:pt x="49529" y="0"/>
                </a:lnTo>
                <a:close/>
              </a:path>
            </a:pathLst>
          </a:custGeom>
          <a:solidFill>
            <a:srgbClr val="000000"/>
          </a:solidFill>
        </p:spPr>
        <p:txBody>
          <a:bodyPr wrap="square" lIns="0" tIns="0" rIns="0" bIns="0" rtlCol="0"/>
          <a:lstStyle/>
          <a:p>
            <a:endParaRPr/>
          </a:p>
        </p:txBody>
      </p:sp>
      <p:sp>
        <p:nvSpPr>
          <p:cNvPr id="46" name="object 46"/>
          <p:cNvSpPr/>
          <p:nvPr/>
        </p:nvSpPr>
        <p:spPr>
          <a:xfrm>
            <a:off x="2615456" y="9398767"/>
            <a:ext cx="50800" cy="8890"/>
          </a:xfrm>
          <a:custGeom>
            <a:avLst/>
            <a:gdLst/>
            <a:ahLst/>
            <a:cxnLst/>
            <a:rect l="l" t="t" r="r" b="b"/>
            <a:pathLst>
              <a:path w="50800" h="8890">
                <a:moveTo>
                  <a:pt x="50292" y="8381"/>
                </a:moveTo>
                <a:lnTo>
                  <a:pt x="50292" y="0"/>
                </a:lnTo>
                <a:lnTo>
                  <a:pt x="0" y="0"/>
                </a:lnTo>
                <a:lnTo>
                  <a:pt x="0" y="8381"/>
                </a:lnTo>
                <a:lnTo>
                  <a:pt x="50292" y="8381"/>
                </a:lnTo>
              </a:path>
            </a:pathLst>
          </a:custGeom>
          <a:ln w="3175">
            <a:solidFill>
              <a:srgbClr val="000000"/>
            </a:solidFill>
          </a:ln>
        </p:spPr>
        <p:txBody>
          <a:bodyPr wrap="square" lIns="0" tIns="0" rIns="0" bIns="0" rtlCol="0"/>
          <a:lstStyle/>
          <a:p>
            <a:endParaRPr/>
          </a:p>
        </p:txBody>
      </p:sp>
      <p:sp>
        <p:nvSpPr>
          <p:cNvPr id="47" name="object 47"/>
          <p:cNvSpPr/>
          <p:nvPr/>
        </p:nvSpPr>
        <p:spPr>
          <a:xfrm>
            <a:off x="2615076" y="9072250"/>
            <a:ext cx="183642" cy="65531"/>
          </a:xfrm>
          <a:prstGeom prst="rect">
            <a:avLst/>
          </a:prstGeom>
          <a:blipFill>
            <a:blip r:embed="rId4" cstate="print"/>
            <a:stretch>
              <a:fillRect/>
            </a:stretch>
          </a:blipFill>
        </p:spPr>
        <p:txBody>
          <a:bodyPr wrap="square" lIns="0" tIns="0" rIns="0" bIns="0" rtlCol="0"/>
          <a:lstStyle/>
          <a:p>
            <a:endParaRPr/>
          </a:p>
        </p:txBody>
      </p:sp>
      <p:sp>
        <p:nvSpPr>
          <p:cNvPr id="48" name="object 48"/>
          <p:cNvSpPr txBox="1"/>
          <p:nvPr/>
        </p:nvSpPr>
        <p:spPr>
          <a:xfrm>
            <a:off x="2810402" y="9140097"/>
            <a:ext cx="403225" cy="130810"/>
          </a:xfrm>
          <a:prstGeom prst="rect">
            <a:avLst/>
          </a:prstGeom>
        </p:spPr>
        <p:txBody>
          <a:bodyPr vert="horz" wrap="square" lIns="0" tIns="17145" rIns="0" bIns="0" rtlCol="0">
            <a:spAutoFit/>
          </a:bodyPr>
          <a:lstStyle/>
          <a:p>
            <a:pPr marL="12700">
              <a:lnSpc>
                <a:spcPct val="100000"/>
              </a:lnSpc>
              <a:spcBef>
                <a:spcPts val="135"/>
              </a:spcBef>
            </a:pPr>
            <a:r>
              <a:rPr sz="650" u="sng" spc="10" dirty="0">
                <a:uFill>
                  <a:solidFill>
                    <a:srgbClr val="000000"/>
                  </a:solidFill>
                </a:uFill>
                <a:latin typeface="Arial"/>
                <a:cs typeface="Arial"/>
              </a:rPr>
              <a:t> </a:t>
            </a:r>
            <a:r>
              <a:rPr sz="650" u="sng" spc="35" dirty="0">
                <a:uFill>
                  <a:solidFill>
                    <a:srgbClr val="000000"/>
                  </a:solidFill>
                </a:uFill>
                <a:latin typeface="Arial"/>
                <a:cs typeface="Arial"/>
              </a:rPr>
              <a:t> </a:t>
            </a:r>
            <a:r>
              <a:rPr sz="650" u="sng" spc="15" dirty="0">
                <a:uFill>
                  <a:solidFill>
                    <a:srgbClr val="000000"/>
                  </a:solidFill>
                </a:uFill>
                <a:latin typeface="Arial"/>
                <a:cs typeface="Arial"/>
              </a:rPr>
              <a:t>Ja</a:t>
            </a:r>
            <a:r>
              <a:rPr sz="650" u="sng" spc="20" dirty="0">
                <a:uFill>
                  <a:solidFill>
                    <a:srgbClr val="000000"/>
                  </a:solidFill>
                </a:uFill>
                <a:latin typeface="Arial"/>
                <a:cs typeface="Arial"/>
              </a:rPr>
              <a:t>ba</a:t>
            </a:r>
            <a:r>
              <a:rPr sz="650" u="sng" dirty="0">
                <a:uFill>
                  <a:solidFill>
                    <a:srgbClr val="000000"/>
                  </a:solidFill>
                </a:uFill>
                <a:latin typeface="Arial"/>
                <a:cs typeface="Arial"/>
              </a:rPr>
              <a:t>l</a:t>
            </a:r>
            <a:r>
              <a:rPr sz="650" u="sng" spc="5" dirty="0">
                <a:uFill>
                  <a:solidFill>
                    <a:srgbClr val="000000"/>
                  </a:solidFill>
                </a:uFill>
                <a:latin typeface="Arial"/>
                <a:cs typeface="Arial"/>
              </a:rPr>
              <a:t>i</a:t>
            </a:r>
            <a:r>
              <a:rPr sz="650" spc="10" dirty="0">
                <a:latin typeface="Arial"/>
                <a:cs typeface="Arial"/>
              </a:rPr>
              <a:t>n</a:t>
            </a:r>
            <a:r>
              <a:rPr sz="650" spc="20" dirty="0">
                <a:latin typeface="Arial"/>
                <a:cs typeface="Arial"/>
              </a:rPr>
              <a:t>a</a:t>
            </a:r>
            <a:endParaRPr sz="650">
              <a:latin typeface="Arial"/>
              <a:cs typeface="Arial"/>
            </a:endParaRPr>
          </a:p>
        </p:txBody>
      </p:sp>
      <p:sp>
        <p:nvSpPr>
          <p:cNvPr id="49" name="object 49"/>
          <p:cNvSpPr/>
          <p:nvPr/>
        </p:nvSpPr>
        <p:spPr>
          <a:xfrm>
            <a:off x="2636792" y="7181346"/>
            <a:ext cx="8890" cy="1002030"/>
          </a:xfrm>
          <a:custGeom>
            <a:avLst/>
            <a:gdLst/>
            <a:ahLst/>
            <a:cxnLst/>
            <a:rect l="l" t="t" r="r" b="b"/>
            <a:pathLst>
              <a:path w="8890" h="1002029">
                <a:moveTo>
                  <a:pt x="8382" y="0"/>
                </a:moveTo>
                <a:lnTo>
                  <a:pt x="0" y="0"/>
                </a:lnTo>
                <a:lnTo>
                  <a:pt x="8382" y="1002029"/>
                </a:lnTo>
                <a:lnTo>
                  <a:pt x="8382" y="0"/>
                </a:lnTo>
                <a:close/>
              </a:path>
            </a:pathLst>
          </a:custGeom>
          <a:solidFill>
            <a:srgbClr val="000000"/>
          </a:solidFill>
        </p:spPr>
        <p:txBody>
          <a:bodyPr wrap="square" lIns="0" tIns="0" rIns="0" bIns="0" rtlCol="0"/>
          <a:lstStyle/>
          <a:p>
            <a:endParaRPr/>
          </a:p>
        </p:txBody>
      </p:sp>
      <p:sp>
        <p:nvSpPr>
          <p:cNvPr id="50" name="object 50"/>
          <p:cNvSpPr/>
          <p:nvPr/>
        </p:nvSpPr>
        <p:spPr>
          <a:xfrm>
            <a:off x="2636792" y="7181346"/>
            <a:ext cx="8890" cy="1002030"/>
          </a:xfrm>
          <a:custGeom>
            <a:avLst/>
            <a:gdLst/>
            <a:ahLst/>
            <a:cxnLst/>
            <a:rect l="l" t="t" r="r" b="b"/>
            <a:pathLst>
              <a:path w="8890" h="1002029">
                <a:moveTo>
                  <a:pt x="0" y="0"/>
                </a:moveTo>
                <a:lnTo>
                  <a:pt x="0" y="1002029"/>
                </a:lnTo>
                <a:lnTo>
                  <a:pt x="8382" y="1002029"/>
                </a:lnTo>
                <a:lnTo>
                  <a:pt x="0" y="0"/>
                </a:lnTo>
                <a:close/>
              </a:path>
            </a:pathLst>
          </a:custGeom>
          <a:solidFill>
            <a:srgbClr val="000000"/>
          </a:solidFill>
        </p:spPr>
        <p:txBody>
          <a:bodyPr wrap="square" lIns="0" tIns="0" rIns="0" bIns="0" rtlCol="0"/>
          <a:lstStyle/>
          <a:p>
            <a:endParaRPr/>
          </a:p>
        </p:txBody>
      </p:sp>
      <p:sp>
        <p:nvSpPr>
          <p:cNvPr id="51" name="object 51"/>
          <p:cNvSpPr/>
          <p:nvPr/>
        </p:nvSpPr>
        <p:spPr>
          <a:xfrm>
            <a:off x="2636792" y="7181346"/>
            <a:ext cx="8890" cy="1002030"/>
          </a:xfrm>
          <a:custGeom>
            <a:avLst/>
            <a:gdLst/>
            <a:ahLst/>
            <a:cxnLst/>
            <a:rect l="l" t="t" r="r" b="b"/>
            <a:pathLst>
              <a:path w="8890" h="1002029">
                <a:moveTo>
                  <a:pt x="8382" y="0"/>
                </a:moveTo>
                <a:lnTo>
                  <a:pt x="0" y="0"/>
                </a:lnTo>
                <a:lnTo>
                  <a:pt x="0" y="1002029"/>
                </a:lnTo>
                <a:lnTo>
                  <a:pt x="8382" y="1002029"/>
                </a:lnTo>
                <a:lnTo>
                  <a:pt x="8382" y="0"/>
                </a:lnTo>
              </a:path>
            </a:pathLst>
          </a:custGeom>
          <a:ln w="3175">
            <a:solidFill>
              <a:srgbClr val="000000"/>
            </a:solidFill>
          </a:ln>
        </p:spPr>
        <p:txBody>
          <a:bodyPr wrap="square" lIns="0" tIns="0" rIns="0" bIns="0" rtlCol="0"/>
          <a:lstStyle/>
          <a:p>
            <a:endParaRPr/>
          </a:p>
        </p:txBody>
      </p:sp>
      <p:sp>
        <p:nvSpPr>
          <p:cNvPr id="52" name="object 52"/>
          <p:cNvSpPr/>
          <p:nvPr/>
        </p:nvSpPr>
        <p:spPr>
          <a:xfrm>
            <a:off x="2640602" y="7678170"/>
            <a:ext cx="235585" cy="8890"/>
          </a:xfrm>
          <a:custGeom>
            <a:avLst/>
            <a:gdLst/>
            <a:ahLst/>
            <a:cxnLst/>
            <a:rect l="l" t="t" r="r" b="b"/>
            <a:pathLst>
              <a:path w="235584" h="8890">
                <a:moveTo>
                  <a:pt x="235458" y="0"/>
                </a:moveTo>
                <a:lnTo>
                  <a:pt x="0" y="0"/>
                </a:lnTo>
                <a:lnTo>
                  <a:pt x="0" y="8381"/>
                </a:lnTo>
                <a:lnTo>
                  <a:pt x="235458" y="0"/>
                </a:lnTo>
                <a:close/>
              </a:path>
            </a:pathLst>
          </a:custGeom>
          <a:solidFill>
            <a:srgbClr val="000000"/>
          </a:solidFill>
        </p:spPr>
        <p:txBody>
          <a:bodyPr wrap="square" lIns="0" tIns="0" rIns="0" bIns="0" rtlCol="0"/>
          <a:lstStyle/>
          <a:p>
            <a:endParaRPr/>
          </a:p>
        </p:txBody>
      </p:sp>
      <p:sp>
        <p:nvSpPr>
          <p:cNvPr id="53" name="object 53"/>
          <p:cNvSpPr/>
          <p:nvPr/>
        </p:nvSpPr>
        <p:spPr>
          <a:xfrm>
            <a:off x="2640602" y="7678170"/>
            <a:ext cx="235585" cy="8890"/>
          </a:xfrm>
          <a:custGeom>
            <a:avLst/>
            <a:gdLst/>
            <a:ahLst/>
            <a:cxnLst/>
            <a:rect l="l" t="t" r="r" b="b"/>
            <a:pathLst>
              <a:path w="235584" h="8890">
                <a:moveTo>
                  <a:pt x="235458" y="0"/>
                </a:moveTo>
                <a:lnTo>
                  <a:pt x="0" y="8381"/>
                </a:lnTo>
                <a:lnTo>
                  <a:pt x="235458" y="8381"/>
                </a:lnTo>
                <a:lnTo>
                  <a:pt x="235458" y="0"/>
                </a:lnTo>
                <a:close/>
              </a:path>
            </a:pathLst>
          </a:custGeom>
          <a:solidFill>
            <a:srgbClr val="000000"/>
          </a:solidFill>
        </p:spPr>
        <p:txBody>
          <a:bodyPr wrap="square" lIns="0" tIns="0" rIns="0" bIns="0" rtlCol="0"/>
          <a:lstStyle/>
          <a:p>
            <a:endParaRPr/>
          </a:p>
        </p:txBody>
      </p:sp>
      <p:sp>
        <p:nvSpPr>
          <p:cNvPr id="54" name="object 54"/>
          <p:cNvSpPr/>
          <p:nvPr/>
        </p:nvSpPr>
        <p:spPr>
          <a:xfrm>
            <a:off x="2640602" y="7678170"/>
            <a:ext cx="235585" cy="8890"/>
          </a:xfrm>
          <a:custGeom>
            <a:avLst/>
            <a:gdLst/>
            <a:ahLst/>
            <a:cxnLst/>
            <a:rect l="l" t="t" r="r" b="b"/>
            <a:pathLst>
              <a:path w="235584" h="8890">
                <a:moveTo>
                  <a:pt x="0" y="0"/>
                </a:moveTo>
                <a:lnTo>
                  <a:pt x="0" y="8381"/>
                </a:lnTo>
                <a:lnTo>
                  <a:pt x="235458" y="8381"/>
                </a:lnTo>
                <a:lnTo>
                  <a:pt x="235458" y="0"/>
                </a:lnTo>
                <a:lnTo>
                  <a:pt x="0" y="0"/>
                </a:lnTo>
              </a:path>
            </a:pathLst>
          </a:custGeom>
          <a:ln w="3175">
            <a:solidFill>
              <a:srgbClr val="000000"/>
            </a:solidFill>
          </a:ln>
        </p:spPr>
        <p:txBody>
          <a:bodyPr wrap="square" lIns="0" tIns="0" rIns="0" bIns="0" rtlCol="0"/>
          <a:lstStyle/>
          <a:p>
            <a:endParaRPr/>
          </a:p>
        </p:txBody>
      </p:sp>
      <p:sp>
        <p:nvSpPr>
          <p:cNvPr id="55" name="object 55"/>
          <p:cNvSpPr txBox="1"/>
          <p:nvPr/>
        </p:nvSpPr>
        <p:spPr>
          <a:xfrm>
            <a:off x="2662192" y="8224936"/>
            <a:ext cx="803275" cy="460375"/>
          </a:xfrm>
          <a:prstGeom prst="rect">
            <a:avLst/>
          </a:prstGeom>
        </p:spPr>
        <p:txBody>
          <a:bodyPr vert="horz" wrap="square" lIns="0" tIns="6350" rIns="0" bIns="0" rtlCol="0">
            <a:spAutoFit/>
          </a:bodyPr>
          <a:lstStyle/>
          <a:p>
            <a:pPr marL="12700" marR="5080">
              <a:lnSpc>
                <a:spcPct val="111000"/>
              </a:lnSpc>
              <a:spcBef>
                <a:spcPts val="50"/>
              </a:spcBef>
            </a:pPr>
            <a:r>
              <a:rPr sz="650" spc="20" dirty="0">
                <a:latin typeface="Arial"/>
                <a:cs typeface="Arial"/>
              </a:rPr>
              <a:t>PUESTA </a:t>
            </a:r>
            <a:r>
              <a:rPr sz="650" spc="25" dirty="0">
                <a:latin typeface="Arial"/>
                <a:cs typeface="Arial"/>
              </a:rPr>
              <a:t>A</a:t>
            </a:r>
            <a:r>
              <a:rPr sz="650" spc="-65" dirty="0">
                <a:latin typeface="Arial"/>
                <a:cs typeface="Arial"/>
              </a:rPr>
              <a:t> </a:t>
            </a:r>
            <a:r>
              <a:rPr sz="650" spc="20" dirty="0">
                <a:latin typeface="Arial"/>
                <a:cs typeface="Arial"/>
              </a:rPr>
              <a:t>TIERRA  </a:t>
            </a:r>
            <a:r>
              <a:rPr sz="650" spc="25" dirty="0">
                <a:latin typeface="Arial"/>
                <a:cs typeface="Arial"/>
              </a:rPr>
              <a:t>DE </a:t>
            </a:r>
            <a:r>
              <a:rPr sz="650" spc="20" dirty="0">
                <a:latin typeface="Arial"/>
                <a:cs typeface="Arial"/>
              </a:rPr>
              <a:t>LA </a:t>
            </a:r>
            <a:r>
              <a:rPr sz="650" spc="25" dirty="0">
                <a:latin typeface="Arial"/>
                <a:cs typeface="Arial"/>
              </a:rPr>
              <a:t>RED DE  </a:t>
            </a:r>
            <a:r>
              <a:rPr sz="650" spc="20" dirty="0">
                <a:latin typeface="Arial"/>
                <a:cs typeface="Arial"/>
              </a:rPr>
              <a:t>ALIMENTACIÓN  (DE</a:t>
            </a:r>
            <a:r>
              <a:rPr sz="650" spc="-10" dirty="0">
                <a:latin typeface="Arial"/>
                <a:cs typeface="Arial"/>
              </a:rPr>
              <a:t> </a:t>
            </a:r>
            <a:r>
              <a:rPr sz="650" spc="20" dirty="0">
                <a:latin typeface="Arial"/>
                <a:cs typeface="Arial"/>
              </a:rPr>
              <a:t>SERVICIO)</a:t>
            </a:r>
            <a:endParaRPr sz="650">
              <a:latin typeface="Arial"/>
              <a:cs typeface="Arial"/>
            </a:endParaRPr>
          </a:p>
        </p:txBody>
      </p:sp>
      <p:sp>
        <p:nvSpPr>
          <p:cNvPr id="56" name="object 56"/>
          <p:cNvSpPr/>
          <p:nvPr/>
        </p:nvSpPr>
        <p:spPr>
          <a:xfrm>
            <a:off x="2640602" y="7932679"/>
            <a:ext cx="235585" cy="0"/>
          </a:xfrm>
          <a:custGeom>
            <a:avLst/>
            <a:gdLst/>
            <a:ahLst/>
            <a:cxnLst/>
            <a:rect l="l" t="t" r="r" b="b"/>
            <a:pathLst>
              <a:path w="235584">
                <a:moveTo>
                  <a:pt x="235458" y="0"/>
                </a:moveTo>
                <a:lnTo>
                  <a:pt x="0" y="0"/>
                </a:lnTo>
              </a:path>
            </a:pathLst>
          </a:custGeom>
          <a:ln w="3175">
            <a:solidFill>
              <a:srgbClr val="000000"/>
            </a:solidFill>
          </a:ln>
        </p:spPr>
        <p:txBody>
          <a:bodyPr wrap="square" lIns="0" tIns="0" rIns="0" bIns="0" rtlCol="0"/>
          <a:lstStyle/>
          <a:p>
            <a:endParaRPr/>
          </a:p>
        </p:txBody>
      </p:sp>
      <p:sp>
        <p:nvSpPr>
          <p:cNvPr id="57" name="object 57"/>
          <p:cNvSpPr/>
          <p:nvPr/>
        </p:nvSpPr>
        <p:spPr>
          <a:xfrm>
            <a:off x="2636792" y="8183377"/>
            <a:ext cx="8890" cy="532765"/>
          </a:xfrm>
          <a:custGeom>
            <a:avLst/>
            <a:gdLst/>
            <a:ahLst/>
            <a:cxnLst/>
            <a:rect l="l" t="t" r="r" b="b"/>
            <a:pathLst>
              <a:path w="8890" h="532765">
                <a:moveTo>
                  <a:pt x="8382" y="0"/>
                </a:moveTo>
                <a:lnTo>
                  <a:pt x="0" y="0"/>
                </a:lnTo>
                <a:lnTo>
                  <a:pt x="8382" y="532638"/>
                </a:lnTo>
                <a:lnTo>
                  <a:pt x="8382" y="0"/>
                </a:lnTo>
                <a:close/>
              </a:path>
            </a:pathLst>
          </a:custGeom>
          <a:solidFill>
            <a:srgbClr val="000000"/>
          </a:solidFill>
        </p:spPr>
        <p:txBody>
          <a:bodyPr wrap="square" lIns="0" tIns="0" rIns="0" bIns="0" rtlCol="0"/>
          <a:lstStyle/>
          <a:p>
            <a:endParaRPr/>
          </a:p>
        </p:txBody>
      </p:sp>
      <p:sp>
        <p:nvSpPr>
          <p:cNvPr id="58" name="object 58"/>
          <p:cNvSpPr/>
          <p:nvPr/>
        </p:nvSpPr>
        <p:spPr>
          <a:xfrm>
            <a:off x="2636792" y="8183377"/>
            <a:ext cx="8890" cy="532765"/>
          </a:xfrm>
          <a:custGeom>
            <a:avLst/>
            <a:gdLst/>
            <a:ahLst/>
            <a:cxnLst/>
            <a:rect l="l" t="t" r="r" b="b"/>
            <a:pathLst>
              <a:path w="8890" h="532765">
                <a:moveTo>
                  <a:pt x="0" y="0"/>
                </a:moveTo>
                <a:lnTo>
                  <a:pt x="0" y="532638"/>
                </a:lnTo>
                <a:lnTo>
                  <a:pt x="8382" y="532638"/>
                </a:lnTo>
                <a:lnTo>
                  <a:pt x="0" y="0"/>
                </a:lnTo>
                <a:close/>
              </a:path>
            </a:pathLst>
          </a:custGeom>
          <a:solidFill>
            <a:srgbClr val="000000"/>
          </a:solidFill>
        </p:spPr>
        <p:txBody>
          <a:bodyPr wrap="square" lIns="0" tIns="0" rIns="0" bIns="0" rtlCol="0"/>
          <a:lstStyle/>
          <a:p>
            <a:endParaRPr/>
          </a:p>
        </p:txBody>
      </p:sp>
      <p:sp>
        <p:nvSpPr>
          <p:cNvPr id="59" name="object 59"/>
          <p:cNvSpPr/>
          <p:nvPr/>
        </p:nvSpPr>
        <p:spPr>
          <a:xfrm>
            <a:off x="2636792" y="8183377"/>
            <a:ext cx="8890" cy="532765"/>
          </a:xfrm>
          <a:custGeom>
            <a:avLst/>
            <a:gdLst/>
            <a:ahLst/>
            <a:cxnLst/>
            <a:rect l="l" t="t" r="r" b="b"/>
            <a:pathLst>
              <a:path w="8890" h="532765">
                <a:moveTo>
                  <a:pt x="8382" y="0"/>
                </a:moveTo>
                <a:lnTo>
                  <a:pt x="0" y="0"/>
                </a:lnTo>
                <a:lnTo>
                  <a:pt x="0" y="532638"/>
                </a:lnTo>
                <a:lnTo>
                  <a:pt x="8382" y="532638"/>
                </a:lnTo>
                <a:lnTo>
                  <a:pt x="8382" y="0"/>
                </a:lnTo>
              </a:path>
            </a:pathLst>
          </a:custGeom>
          <a:ln w="3175">
            <a:solidFill>
              <a:srgbClr val="000000"/>
            </a:solidFill>
          </a:ln>
        </p:spPr>
        <p:txBody>
          <a:bodyPr wrap="square" lIns="0" tIns="0" rIns="0" bIns="0" rtlCol="0"/>
          <a:lstStyle/>
          <a:p>
            <a:endParaRPr/>
          </a:p>
        </p:txBody>
      </p:sp>
      <p:sp>
        <p:nvSpPr>
          <p:cNvPr id="60" name="object 60"/>
          <p:cNvSpPr/>
          <p:nvPr/>
        </p:nvSpPr>
        <p:spPr>
          <a:xfrm>
            <a:off x="2564402" y="8741160"/>
            <a:ext cx="152400" cy="0"/>
          </a:xfrm>
          <a:custGeom>
            <a:avLst/>
            <a:gdLst/>
            <a:ahLst/>
            <a:cxnLst/>
            <a:rect l="l" t="t" r="r" b="b"/>
            <a:pathLst>
              <a:path w="152400">
                <a:moveTo>
                  <a:pt x="152400" y="0"/>
                </a:moveTo>
                <a:lnTo>
                  <a:pt x="0" y="0"/>
                </a:lnTo>
              </a:path>
            </a:pathLst>
          </a:custGeom>
          <a:ln w="3175">
            <a:solidFill>
              <a:srgbClr val="000000"/>
            </a:solidFill>
          </a:ln>
        </p:spPr>
        <p:txBody>
          <a:bodyPr wrap="square" lIns="0" tIns="0" rIns="0" bIns="0" rtlCol="0"/>
          <a:lstStyle/>
          <a:p>
            <a:endParaRPr/>
          </a:p>
        </p:txBody>
      </p:sp>
      <p:sp>
        <p:nvSpPr>
          <p:cNvPr id="61" name="object 61"/>
          <p:cNvSpPr/>
          <p:nvPr/>
        </p:nvSpPr>
        <p:spPr>
          <a:xfrm>
            <a:off x="2564402" y="8736589"/>
            <a:ext cx="152400" cy="8890"/>
          </a:xfrm>
          <a:custGeom>
            <a:avLst/>
            <a:gdLst/>
            <a:ahLst/>
            <a:cxnLst/>
            <a:rect l="l" t="t" r="r" b="b"/>
            <a:pathLst>
              <a:path w="152400" h="8890">
                <a:moveTo>
                  <a:pt x="152400" y="0"/>
                </a:moveTo>
                <a:lnTo>
                  <a:pt x="0" y="8382"/>
                </a:lnTo>
                <a:lnTo>
                  <a:pt x="152400" y="8382"/>
                </a:lnTo>
                <a:lnTo>
                  <a:pt x="152400" y="0"/>
                </a:lnTo>
                <a:close/>
              </a:path>
            </a:pathLst>
          </a:custGeom>
          <a:solidFill>
            <a:srgbClr val="000000"/>
          </a:solidFill>
        </p:spPr>
        <p:txBody>
          <a:bodyPr wrap="square" lIns="0" tIns="0" rIns="0" bIns="0" rtlCol="0"/>
          <a:lstStyle/>
          <a:p>
            <a:endParaRPr/>
          </a:p>
        </p:txBody>
      </p:sp>
      <p:sp>
        <p:nvSpPr>
          <p:cNvPr id="62" name="object 62"/>
          <p:cNvSpPr/>
          <p:nvPr/>
        </p:nvSpPr>
        <p:spPr>
          <a:xfrm>
            <a:off x="2564402" y="8736589"/>
            <a:ext cx="152400" cy="8890"/>
          </a:xfrm>
          <a:custGeom>
            <a:avLst/>
            <a:gdLst/>
            <a:ahLst/>
            <a:cxnLst/>
            <a:rect l="l" t="t" r="r" b="b"/>
            <a:pathLst>
              <a:path w="152400" h="8890">
                <a:moveTo>
                  <a:pt x="152400" y="0"/>
                </a:moveTo>
                <a:lnTo>
                  <a:pt x="0" y="0"/>
                </a:lnTo>
                <a:lnTo>
                  <a:pt x="0" y="8382"/>
                </a:lnTo>
                <a:lnTo>
                  <a:pt x="152400" y="0"/>
                </a:lnTo>
                <a:close/>
              </a:path>
            </a:pathLst>
          </a:custGeom>
          <a:solidFill>
            <a:srgbClr val="000000"/>
          </a:solidFill>
        </p:spPr>
        <p:txBody>
          <a:bodyPr wrap="square" lIns="0" tIns="0" rIns="0" bIns="0" rtlCol="0"/>
          <a:lstStyle/>
          <a:p>
            <a:endParaRPr/>
          </a:p>
        </p:txBody>
      </p:sp>
      <p:sp>
        <p:nvSpPr>
          <p:cNvPr id="63" name="object 63"/>
          <p:cNvSpPr/>
          <p:nvPr/>
        </p:nvSpPr>
        <p:spPr>
          <a:xfrm>
            <a:off x="2564402" y="8736589"/>
            <a:ext cx="152400" cy="8890"/>
          </a:xfrm>
          <a:custGeom>
            <a:avLst/>
            <a:gdLst/>
            <a:ahLst/>
            <a:cxnLst/>
            <a:rect l="l" t="t" r="r" b="b"/>
            <a:pathLst>
              <a:path w="152400" h="8890">
                <a:moveTo>
                  <a:pt x="152400" y="8382"/>
                </a:moveTo>
                <a:lnTo>
                  <a:pt x="152400" y="0"/>
                </a:lnTo>
                <a:lnTo>
                  <a:pt x="0" y="0"/>
                </a:lnTo>
                <a:lnTo>
                  <a:pt x="0" y="8382"/>
                </a:lnTo>
                <a:lnTo>
                  <a:pt x="152400" y="8382"/>
                </a:lnTo>
              </a:path>
            </a:pathLst>
          </a:custGeom>
          <a:ln w="3175">
            <a:solidFill>
              <a:srgbClr val="000000"/>
            </a:solidFill>
          </a:ln>
        </p:spPr>
        <p:txBody>
          <a:bodyPr wrap="square" lIns="0" tIns="0" rIns="0" bIns="0" rtlCol="0"/>
          <a:lstStyle/>
          <a:p>
            <a:endParaRPr/>
          </a:p>
        </p:txBody>
      </p:sp>
      <p:sp>
        <p:nvSpPr>
          <p:cNvPr id="64" name="object 64"/>
          <p:cNvSpPr/>
          <p:nvPr/>
        </p:nvSpPr>
        <p:spPr>
          <a:xfrm>
            <a:off x="2589548" y="8761734"/>
            <a:ext cx="102870" cy="8890"/>
          </a:xfrm>
          <a:custGeom>
            <a:avLst/>
            <a:gdLst/>
            <a:ahLst/>
            <a:cxnLst/>
            <a:rect l="l" t="t" r="r" b="b"/>
            <a:pathLst>
              <a:path w="102870" h="8890">
                <a:moveTo>
                  <a:pt x="102870" y="0"/>
                </a:moveTo>
                <a:lnTo>
                  <a:pt x="0" y="8382"/>
                </a:lnTo>
                <a:lnTo>
                  <a:pt x="102870" y="8382"/>
                </a:lnTo>
                <a:lnTo>
                  <a:pt x="102870" y="0"/>
                </a:lnTo>
                <a:close/>
              </a:path>
            </a:pathLst>
          </a:custGeom>
          <a:solidFill>
            <a:srgbClr val="000000"/>
          </a:solidFill>
        </p:spPr>
        <p:txBody>
          <a:bodyPr wrap="square" lIns="0" tIns="0" rIns="0" bIns="0" rtlCol="0"/>
          <a:lstStyle/>
          <a:p>
            <a:endParaRPr/>
          </a:p>
        </p:txBody>
      </p:sp>
      <p:sp>
        <p:nvSpPr>
          <p:cNvPr id="65" name="object 65"/>
          <p:cNvSpPr/>
          <p:nvPr/>
        </p:nvSpPr>
        <p:spPr>
          <a:xfrm>
            <a:off x="2589548" y="8761734"/>
            <a:ext cx="102870" cy="8890"/>
          </a:xfrm>
          <a:custGeom>
            <a:avLst/>
            <a:gdLst/>
            <a:ahLst/>
            <a:cxnLst/>
            <a:rect l="l" t="t" r="r" b="b"/>
            <a:pathLst>
              <a:path w="102870" h="8890">
                <a:moveTo>
                  <a:pt x="102870" y="0"/>
                </a:moveTo>
                <a:lnTo>
                  <a:pt x="0" y="0"/>
                </a:lnTo>
                <a:lnTo>
                  <a:pt x="0" y="8382"/>
                </a:lnTo>
                <a:lnTo>
                  <a:pt x="102870" y="0"/>
                </a:lnTo>
                <a:close/>
              </a:path>
            </a:pathLst>
          </a:custGeom>
          <a:solidFill>
            <a:srgbClr val="000000"/>
          </a:solidFill>
        </p:spPr>
        <p:txBody>
          <a:bodyPr wrap="square" lIns="0" tIns="0" rIns="0" bIns="0" rtlCol="0"/>
          <a:lstStyle/>
          <a:p>
            <a:endParaRPr/>
          </a:p>
        </p:txBody>
      </p:sp>
      <p:sp>
        <p:nvSpPr>
          <p:cNvPr id="66" name="object 66"/>
          <p:cNvSpPr/>
          <p:nvPr/>
        </p:nvSpPr>
        <p:spPr>
          <a:xfrm>
            <a:off x="2589548" y="8761734"/>
            <a:ext cx="102870" cy="8890"/>
          </a:xfrm>
          <a:custGeom>
            <a:avLst/>
            <a:gdLst/>
            <a:ahLst/>
            <a:cxnLst/>
            <a:rect l="l" t="t" r="r" b="b"/>
            <a:pathLst>
              <a:path w="102870" h="8890">
                <a:moveTo>
                  <a:pt x="102870" y="8382"/>
                </a:moveTo>
                <a:lnTo>
                  <a:pt x="102870" y="0"/>
                </a:lnTo>
                <a:lnTo>
                  <a:pt x="0" y="0"/>
                </a:lnTo>
                <a:lnTo>
                  <a:pt x="0" y="8382"/>
                </a:lnTo>
                <a:lnTo>
                  <a:pt x="102870" y="8382"/>
                </a:lnTo>
              </a:path>
            </a:pathLst>
          </a:custGeom>
          <a:ln w="3175">
            <a:solidFill>
              <a:srgbClr val="000000"/>
            </a:solidFill>
          </a:ln>
        </p:spPr>
        <p:txBody>
          <a:bodyPr wrap="square" lIns="0" tIns="0" rIns="0" bIns="0" rtlCol="0"/>
          <a:lstStyle/>
          <a:p>
            <a:endParaRPr/>
          </a:p>
        </p:txBody>
      </p:sp>
      <p:sp>
        <p:nvSpPr>
          <p:cNvPr id="67" name="object 67"/>
          <p:cNvSpPr/>
          <p:nvPr/>
        </p:nvSpPr>
        <p:spPr>
          <a:xfrm>
            <a:off x="2539256" y="8711443"/>
            <a:ext cx="203200" cy="8890"/>
          </a:xfrm>
          <a:custGeom>
            <a:avLst/>
            <a:gdLst/>
            <a:ahLst/>
            <a:cxnLst/>
            <a:rect l="l" t="t" r="r" b="b"/>
            <a:pathLst>
              <a:path w="203200" h="8890">
                <a:moveTo>
                  <a:pt x="202692" y="0"/>
                </a:moveTo>
                <a:lnTo>
                  <a:pt x="0" y="8381"/>
                </a:lnTo>
                <a:lnTo>
                  <a:pt x="202692" y="8381"/>
                </a:lnTo>
                <a:lnTo>
                  <a:pt x="202692" y="0"/>
                </a:lnTo>
                <a:close/>
              </a:path>
            </a:pathLst>
          </a:custGeom>
          <a:solidFill>
            <a:srgbClr val="000000"/>
          </a:solidFill>
        </p:spPr>
        <p:txBody>
          <a:bodyPr wrap="square" lIns="0" tIns="0" rIns="0" bIns="0" rtlCol="0"/>
          <a:lstStyle/>
          <a:p>
            <a:endParaRPr/>
          </a:p>
        </p:txBody>
      </p:sp>
      <p:sp>
        <p:nvSpPr>
          <p:cNvPr id="68" name="object 68"/>
          <p:cNvSpPr/>
          <p:nvPr/>
        </p:nvSpPr>
        <p:spPr>
          <a:xfrm>
            <a:off x="2539256" y="8711443"/>
            <a:ext cx="203200" cy="8890"/>
          </a:xfrm>
          <a:custGeom>
            <a:avLst/>
            <a:gdLst/>
            <a:ahLst/>
            <a:cxnLst/>
            <a:rect l="l" t="t" r="r" b="b"/>
            <a:pathLst>
              <a:path w="203200" h="8890">
                <a:moveTo>
                  <a:pt x="202692" y="0"/>
                </a:moveTo>
                <a:lnTo>
                  <a:pt x="0" y="0"/>
                </a:lnTo>
                <a:lnTo>
                  <a:pt x="0" y="8381"/>
                </a:lnTo>
                <a:lnTo>
                  <a:pt x="202692" y="0"/>
                </a:lnTo>
                <a:close/>
              </a:path>
            </a:pathLst>
          </a:custGeom>
          <a:solidFill>
            <a:srgbClr val="000000"/>
          </a:solidFill>
        </p:spPr>
        <p:txBody>
          <a:bodyPr wrap="square" lIns="0" tIns="0" rIns="0" bIns="0" rtlCol="0"/>
          <a:lstStyle/>
          <a:p>
            <a:endParaRPr/>
          </a:p>
        </p:txBody>
      </p:sp>
      <p:sp>
        <p:nvSpPr>
          <p:cNvPr id="69" name="object 69"/>
          <p:cNvSpPr/>
          <p:nvPr/>
        </p:nvSpPr>
        <p:spPr>
          <a:xfrm>
            <a:off x="2738900" y="8711443"/>
            <a:ext cx="6985" cy="8890"/>
          </a:xfrm>
          <a:custGeom>
            <a:avLst/>
            <a:gdLst/>
            <a:ahLst/>
            <a:cxnLst/>
            <a:rect l="l" t="t" r="r" b="b"/>
            <a:pathLst>
              <a:path w="6984" h="8890">
                <a:moveTo>
                  <a:pt x="6858" y="0"/>
                </a:moveTo>
                <a:lnTo>
                  <a:pt x="0" y="0"/>
                </a:lnTo>
                <a:lnTo>
                  <a:pt x="0" y="8381"/>
                </a:lnTo>
                <a:lnTo>
                  <a:pt x="6858" y="8381"/>
                </a:lnTo>
                <a:lnTo>
                  <a:pt x="6858" y="0"/>
                </a:lnTo>
                <a:close/>
              </a:path>
            </a:pathLst>
          </a:custGeom>
          <a:solidFill>
            <a:srgbClr val="000000"/>
          </a:solidFill>
        </p:spPr>
        <p:txBody>
          <a:bodyPr wrap="square" lIns="0" tIns="0" rIns="0" bIns="0" rtlCol="0"/>
          <a:lstStyle/>
          <a:p>
            <a:endParaRPr/>
          </a:p>
        </p:txBody>
      </p:sp>
      <p:sp>
        <p:nvSpPr>
          <p:cNvPr id="70" name="object 70"/>
          <p:cNvSpPr/>
          <p:nvPr/>
        </p:nvSpPr>
        <p:spPr>
          <a:xfrm>
            <a:off x="2738900" y="8711443"/>
            <a:ext cx="6350" cy="8890"/>
          </a:xfrm>
          <a:custGeom>
            <a:avLst/>
            <a:gdLst/>
            <a:ahLst/>
            <a:cxnLst/>
            <a:rect l="l" t="t" r="r" b="b"/>
            <a:pathLst>
              <a:path w="6350" h="8890">
                <a:moveTo>
                  <a:pt x="0" y="8381"/>
                </a:moveTo>
                <a:lnTo>
                  <a:pt x="6096" y="8381"/>
                </a:lnTo>
                <a:lnTo>
                  <a:pt x="6096" y="0"/>
                </a:lnTo>
                <a:lnTo>
                  <a:pt x="0" y="0"/>
                </a:lnTo>
                <a:lnTo>
                  <a:pt x="0" y="8381"/>
                </a:lnTo>
              </a:path>
            </a:pathLst>
          </a:custGeom>
          <a:ln w="3175">
            <a:solidFill>
              <a:srgbClr val="000000"/>
            </a:solidFill>
          </a:ln>
        </p:spPr>
        <p:txBody>
          <a:bodyPr wrap="square" lIns="0" tIns="0" rIns="0" bIns="0" rtlCol="0"/>
          <a:lstStyle/>
          <a:p>
            <a:endParaRPr/>
          </a:p>
        </p:txBody>
      </p:sp>
      <p:sp>
        <p:nvSpPr>
          <p:cNvPr id="71" name="object 71"/>
          <p:cNvSpPr/>
          <p:nvPr/>
        </p:nvSpPr>
        <p:spPr>
          <a:xfrm>
            <a:off x="2741949" y="8708394"/>
            <a:ext cx="3810" cy="3175"/>
          </a:xfrm>
          <a:custGeom>
            <a:avLst/>
            <a:gdLst/>
            <a:ahLst/>
            <a:cxnLst/>
            <a:rect l="l" t="t" r="r" b="b"/>
            <a:pathLst>
              <a:path w="3809" h="3175">
                <a:moveTo>
                  <a:pt x="3809" y="0"/>
                </a:moveTo>
                <a:lnTo>
                  <a:pt x="0" y="0"/>
                </a:lnTo>
                <a:lnTo>
                  <a:pt x="0" y="3047"/>
                </a:lnTo>
                <a:lnTo>
                  <a:pt x="3809" y="3047"/>
                </a:lnTo>
                <a:lnTo>
                  <a:pt x="3809" y="0"/>
                </a:lnTo>
                <a:close/>
              </a:path>
            </a:pathLst>
          </a:custGeom>
          <a:solidFill>
            <a:srgbClr val="000000"/>
          </a:solidFill>
        </p:spPr>
        <p:txBody>
          <a:bodyPr wrap="square" lIns="0" tIns="0" rIns="0" bIns="0" rtlCol="0"/>
          <a:lstStyle/>
          <a:p>
            <a:endParaRPr/>
          </a:p>
        </p:txBody>
      </p:sp>
      <p:sp>
        <p:nvSpPr>
          <p:cNvPr id="72" name="object 72"/>
          <p:cNvSpPr/>
          <p:nvPr/>
        </p:nvSpPr>
        <p:spPr>
          <a:xfrm>
            <a:off x="2741949" y="8708394"/>
            <a:ext cx="3175" cy="3175"/>
          </a:xfrm>
          <a:custGeom>
            <a:avLst/>
            <a:gdLst/>
            <a:ahLst/>
            <a:cxnLst/>
            <a:rect l="l" t="t" r="r" b="b"/>
            <a:pathLst>
              <a:path w="3175" h="3175">
                <a:moveTo>
                  <a:pt x="3048" y="3047"/>
                </a:moveTo>
                <a:lnTo>
                  <a:pt x="3048" y="0"/>
                </a:lnTo>
                <a:lnTo>
                  <a:pt x="0" y="0"/>
                </a:lnTo>
              </a:path>
            </a:pathLst>
          </a:custGeom>
          <a:ln w="3175">
            <a:solidFill>
              <a:srgbClr val="000000"/>
            </a:solidFill>
          </a:ln>
        </p:spPr>
        <p:txBody>
          <a:bodyPr wrap="square" lIns="0" tIns="0" rIns="0" bIns="0" rtlCol="0"/>
          <a:lstStyle/>
          <a:p>
            <a:endParaRPr/>
          </a:p>
        </p:txBody>
      </p:sp>
      <p:sp>
        <p:nvSpPr>
          <p:cNvPr id="73" name="object 73"/>
          <p:cNvSpPr/>
          <p:nvPr/>
        </p:nvSpPr>
        <p:spPr>
          <a:xfrm>
            <a:off x="2539256" y="8708394"/>
            <a:ext cx="203200" cy="6350"/>
          </a:xfrm>
          <a:custGeom>
            <a:avLst/>
            <a:gdLst/>
            <a:ahLst/>
            <a:cxnLst/>
            <a:rect l="l" t="t" r="r" b="b"/>
            <a:pathLst>
              <a:path w="203200" h="6350">
                <a:moveTo>
                  <a:pt x="202692" y="0"/>
                </a:moveTo>
                <a:lnTo>
                  <a:pt x="0" y="0"/>
                </a:lnTo>
                <a:lnTo>
                  <a:pt x="0" y="6095"/>
                </a:lnTo>
                <a:lnTo>
                  <a:pt x="202692" y="6095"/>
                </a:lnTo>
                <a:lnTo>
                  <a:pt x="202692" y="0"/>
                </a:lnTo>
                <a:close/>
              </a:path>
            </a:pathLst>
          </a:custGeom>
          <a:solidFill>
            <a:srgbClr val="000000"/>
          </a:solidFill>
        </p:spPr>
        <p:txBody>
          <a:bodyPr wrap="square" lIns="0" tIns="0" rIns="0" bIns="0" rtlCol="0"/>
          <a:lstStyle/>
          <a:p>
            <a:endParaRPr/>
          </a:p>
        </p:txBody>
      </p:sp>
      <p:sp>
        <p:nvSpPr>
          <p:cNvPr id="74" name="object 74"/>
          <p:cNvSpPr/>
          <p:nvPr/>
        </p:nvSpPr>
        <p:spPr>
          <a:xfrm>
            <a:off x="2539256" y="8708394"/>
            <a:ext cx="203200" cy="6350"/>
          </a:xfrm>
          <a:custGeom>
            <a:avLst/>
            <a:gdLst/>
            <a:ahLst/>
            <a:cxnLst/>
            <a:rect l="l" t="t" r="r" b="b"/>
            <a:pathLst>
              <a:path w="203200" h="6350">
                <a:moveTo>
                  <a:pt x="202692" y="6095"/>
                </a:moveTo>
                <a:lnTo>
                  <a:pt x="202692" y="0"/>
                </a:lnTo>
                <a:lnTo>
                  <a:pt x="0" y="0"/>
                </a:lnTo>
                <a:lnTo>
                  <a:pt x="0" y="6095"/>
                </a:lnTo>
                <a:lnTo>
                  <a:pt x="202692" y="6095"/>
                </a:lnTo>
              </a:path>
            </a:pathLst>
          </a:custGeom>
          <a:ln w="3175">
            <a:solidFill>
              <a:srgbClr val="000000"/>
            </a:solidFill>
          </a:ln>
        </p:spPr>
        <p:txBody>
          <a:bodyPr wrap="square" lIns="0" tIns="0" rIns="0" bIns="0" rtlCol="0"/>
          <a:lstStyle/>
          <a:p>
            <a:endParaRPr/>
          </a:p>
        </p:txBody>
      </p:sp>
      <p:sp>
        <p:nvSpPr>
          <p:cNvPr id="75" name="object 75"/>
          <p:cNvSpPr/>
          <p:nvPr/>
        </p:nvSpPr>
        <p:spPr>
          <a:xfrm>
            <a:off x="2536209" y="8708394"/>
            <a:ext cx="3175" cy="3175"/>
          </a:xfrm>
          <a:custGeom>
            <a:avLst/>
            <a:gdLst/>
            <a:ahLst/>
            <a:cxnLst/>
            <a:rect l="l" t="t" r="r" b="b"/>
            <a:pathLst>
              <a:path w="3175" h="3175">
                <a:moveTo>
                  <a:pt x="3048" y="0"/>
                </a:moveTo>
                <a:lnTo>
                  <a:pt x="0" y="0"/>
                </a:lnTo>
                <a:lnTo>
                  <a:pt x="0" y="3047"/>
                </a:lnTo>
                <a:lnTo>
                  <a:pt x="3048" y="3047"/>
                </a:lnTo>
                <a:lnTo>
                  <a:pt x="3048" y="0"/>
                </a:lnTo>
                <a:close/>
              </a:path>
            </a:pathLst>
          </a:custGeom>
          <a:solidFill>
            <a:srgbClr val="000000"/>
          </a:solidFill>
        </p:spPr>
        <p:txBody>
          <a:bodyPr wrap="square" lIns="0" tIns="0" rIns="0" bIns="0" rtlCol="0"/>
          <a:lstStyle/>
          <a:p>
            <a:endParaRPr/>
          </a:p>
        </p:txBody>
      </p:sp>
      <p:sp>
        <p:nvSpPr>
          <p:cNvPr id="76" name="object 76"/>
          <p:cNvSpPr/>
          <p:nvPr/>
        </p:nvSpPr>
        <p:spPr>
          <a:xfrm>
            <a:off x="2536209" y="8708394"/>
            <a:ext cx="3175" cy="3175"/>
          </a:xfrm>
          <a:custGeom>
            <a:avLst/>
            <a:gdLst/>
            <a:ahLst/>
            <a:cxnLst/>
            <a:rect l="l" t="t" r="r" b="b"/>
            <a:pathLst>
              <a:path w="3175" h="3175">
                <a:moveTo>
                  <a:pt x="3047" y="0"/>
                </a:moveTo>
                <a:lnTo>
                  <a:pt x="0" y="0"/>
                </a:lnTo>
                <a:lnTo>
                  <a:pt x="0" y="3047"/>
                </a:lnTo>
              </a:path>
            </a:pathLst>
          </a:custGeom>
          <a:ln w="3175">
            <a:solidFill>
              <a:srgbClr val="000000"/>
            </a:solidFill>
          </a:ln>
        </p:spPr>
        <p:txBody>
          <a:bodyPr wrap="square" lIns="0" tIns="0" rIns="0" bIns="0" rtlCol="0"/>
          <a:lstStyle/>
          <a:p>
            <a:endParaRPr/>
          </a:p>
        </p:txBody>
      </p:sp>
      <p:sp>
        <p:nvSpPr>
          <p:cNvPr id="77" name="object 77"/>
          <p:cNvSpPr/>
          <p:nvPr/>
        </p:nvSpPr>
        <p:spPr>
          <a:xfrm>
            <a:off x="2536209" y="8711443"/>
            <a:ext cx="6985" cy="8890"/>
          </a:xfrm>
          <a:custGeom>
            <a:avLst/>
            <a:gdLst/>
            <a:ahLst/>
            <a:cxnLst/>
            <a:rect l="l" t="t" r="r" b="b"/>
            <a:pathLst>
              <a:path w="6984" h="8890">
                <a:moveTo>
                  <a:pt x="6857" y="0"/>
                </a:moveTo>
                <a:lnTo>
                  <a:pt x="0" y="0"/>
                </a:lnTo>
                <a:lnTo>
                  <a:pt x="0" y="8381"/>
                </a:lnTo>
                <a:lnTo>
                  <a:pt x="6857" y="8381"/>
                </a:lnTo>
                <a:lnTo>
                  <a:pt x="6857" y="0"/>
                </a:lnTo>
                <a:close/>
              </a:path>
            </a:pathLst>
          </a:custGeom>
          <a:solidFill>
            <a:srgbClr val="000000"/>
          </a:solidFill>
        </p:spPr>
        <p:txBody>
          <a:bodyPr wrap="square" lIns="0" tIns="0" rIns="0" bIns="0" rtlCol="0"/>
          <a:lstStyle/>
          <a:p>
            <a:endParaRPr/>
          </a:p>
        </p:txBody>
      </p:sp>
      <p:sp>
        <p:nvSpPr>
          <p:cNvPr id="78" name="object 78"/>
          <p:cNvSpPr/>
          <p:nvPr/>
        </p:nvSpPr>
        <p:spPr>
          <a:xfrm>
            <a:off x="2536209" y="8711443"/>
            <a:ext cx="6985" cy="8890"/>
          </a:xfrm>
          <a:custGeom>
            <a:avLst/>
            <a:gdLst/>
            <a:ahLst/>
            <a:cxnLst/>
            <a:rect l="l" t="t" r="r" b="b"/>
            <a:pathLst>
              <a:path w="6984" h="8890">
                <a:moveTo>
                  <a:pt x="6857" y="0"/>
                </a:moveTo>
                <a:lnTo>
                  <a:pt x="0" y="0"/>
                </a:lnTo>
                <a:lnTo>
                  <a:pt x="0" y="8381"/>
                </a:lnTo>
                <a:lnTo>
                  <a:pt x="6857" y="8381"/>
                </a:lnTo>
                <a:lnTo>
                  <a:pt x="6857" y="0"/>
                </a:lnTo>
              </a:path>
            </a:pathLst>
          </a:custGeom>
          <a:ln w="3175">
            <a:solidFill>
              <a:srgbClr val="000000"/>
            </a:solidFill>
          </a:ln>
        </p:spPr>
        <p:txBody>
          <a:bodyPr wrap="square" lIns="0" tIns="0" rIns="0" bIns="0" rtlCol="0"/>
          <a:lstStyle/>
          <a:p>
            <a:endParaRPr/>
          </a:p>
        </p:txBody>
      </p:sp>
      <p:sp>
        <p:nvSpPr>
          <p:cNvPr id="79" name="object 79"/>
          <p:cNvSpPr/>
          <p:nvPr/>
        </p:nvSpPr>
        <p:spPr>
          <a:xfrm>
            <a:off x="2536209" y="8719825"/>
            <a:ext cx="3175" cy="3175"/>
          </a:xfrm>
          <a:custGeom>
            <a:avLst/>
            <a:gdLst/>
            <a:ahLst/>
            <a:cxnLst/>
            <a:rect l="l" t="t" r="r" b="b"/>
            <a:pathLst>
              <a:path w="3175" h="3175">
                <a:moveTo>
                  <a:pt x="3048" y="0"/>
                </a:moveTo>
                <a:lnTo>
                  <a:pt x="0" y="0"/>
                </a:lnTo>
                <a:lnTo>
                  <a:pt x="0" y="3048"/>
                </a:lnTo>
                <a:lnTo>
                  <a:pt x="3048" y="3048"/>
                </a:lnTo>
                <a:lnTo>
                  <a:pt x="3048" y="0"/>
                </a:lnTo>
                <a:close/>
              </a:path>
            </a:pathLst>
          </a:custGeom>
          <a:solidFill>
            <a:srgbClr val="000000"/>
          </a:solidFill>
        </p:spPr>
        <p:txBody>
          <a:bodyPr wrap="square" lIns="0" tIns="0" rIns="0" bIns="0" rtlCol="0"/>
          <a:lstStyle/>
          <a:p>
            <a:endParaRPr/>
          </a:p>
        </p:txBody>
      </p:sp>
      <p:sp>
        <p:nvSpPr>
          <p:cNvPr id="80" name="object 80"/>
          <p:cNvSpPr/>
          <p:nvPr/>
        </p:nvSpPr>
        <p:spPr>
          <a:xfrm>
            <a:off x="2536209" y="8719825"/>
            <a:ext cx="3175" cy="3175"/>
          </a:xfrm>
          <a:custGeom>
            <a:avLst/>
            <a:gdLst/>
            <a:ahLst/>
            <a:cxnLst/>
            <a:rect l="l" t="t" r="r" b="b"/>
            <a:pathLst>
              <a:path w="3175" h="3175">
                <a:moveTo>
                  <a:pt x="0" y="0"/>
                </a:moveTo>
                <a:lnTo>
                  <a:pt x="0" y="3048"/>
                </a:lnTo>
                <a:lnTo>
                  <a:pt x="3047" y="3048"/>
                </a:lnTo>
              </a:path>
            </a:pathLst>
          </a:custGeom>
          <a:ln w="3175">
            <a:solidFill>
              <a:srgbClr val="000000"/>
            </a:solidFill>
          </a:ln>
        </p:spPr>
        <p:txBody>
          <a:bodyPr wrap="square" lIns="0" tIns="0" rIns="0" bIns="0" rtlCol="0"/>
          <a:lstStyle/>
          <a:p>
            <a:endParaRPr/>
          </a:p>
        </p:txBody>
      </p:sp>
      <p:sp>
        <p:nvSpPr>
          <p:cNvPr id="81" name="object 81"/>
          <p:cNvSpPr/>
          <p:nvPr/>
        </p:nvSpPr>
        <p:spPr>
          <a:xfrm>
            <a:off x="2539256" y="8716777"/>
            <a:ext cx="203200" cy="6350"/>
          </a:xfrm>
          <a:custGeom>
            <a:avLst/>
            <a:gdLst/>
            <a:ahLst/>
            <a:cxnLst/>
            <a:rect l="l" t="t" r="r" b="b"/>
            <a:pathLst>
              <a:path w="203200" h="6350">
                <a:moveTo>
                  <a:pt x="202692" y="0"/>
                </a:moveTo>
                <a:lnTo>
                  <a:pt x="0" y="0"/>
                </a:lnTo>
                <a:lnTo>
                  <a:pt x="0" y="6096"/>
                </a:lnTo>
                <a:lnTo>
                  <a:pt x="202692" y="6096"/>
                </a:lnTo>
                <a:lnTo>
                  <a:pt x="202692" y="0"/>
                </a:lnTo>
                <a:close/>
              </a:path>
            </a:pathLst>
          </a:custGeom>
          <a:solidFill>
            <a:srgbClr val="000000"/>
          </a:solidFill>
        </p:spPr>
        <p:txBody>
          <a:bodyPr wrap="square" lIns="0" tIns="0" rIns="0" bIns="0" rtlCol="0"/>
          <a:lstStyle/>
          <a:p>
            <a:endParaRPr/>
          </a:p>
        </p:txBody>
      </p:sp>
      <p:sp>
        <p:nvSpPr>
          <p:cNvPr id="82" name="object 82"/>
          <p:cNvSpPr/>
          <p:nvPr/>
        </p:nvSpPr>
        <p:spPr>
          <a:xfrm>
            <a:off x="2539256" y="8716777"/>
            <a:ext cx="203200" cy="6350"/>
          </a:xfrm>
          <a:custGeom>
            <a:avLst/>
            <a:gdLst/>
            <a:ahLst/>
            <a:cxnLst/>
            <a:rect l="l" t="t" r="r" b="b"/>
            <a:pathLst>
              <a:path w="203200" h="6350">
                <a:moveTo>
                  <a:pt x="0" y="0"/>
                </a:moveTo>
                <a:lnTo>
                  <a:pt x="0" y="6096"/>
                </a:lnTo>
                <a:lnTo>
                  <a:pt x="202692" y="6096"/>
                </a:lnTo>
                <a:lnTo>
                  <a:pt x="202692" y="0"/>
                </a:lnTo>
                <a:lnTo>
                  <a:pt x="0" y="0"/>
                </a:lnTo>
              </a:path>
            </a:pathLst>
          </a:custGeom>
          <a:ln w="3175">
            <a:solidFill>
              <a:srgbClr val="000000"/>
            </a:solidFill>
          </a:ln>
        </p:spPr>
        <p:txBody>
          <a:bodyPr wrap="square" lIns="0" tIns="0" rIns="0" bIns="0" rtlCol="0"/>
          <a:lstStyle/>
          <a:p>
            <a:endParaRPr/>
          </a:p>
        </p:txBody>
      </p:sp>
      <p:sp>
        <p:nvSpPr>
          <p:cNvPr id="83" name="object 83"/>
          <p:cNvSpPr/>
          <p:nvPr/>
        </p:nvSpPr>
        <p:spPr>
          <a:xfrm>
            <a:off x="2741949" y="8719825"/>
            <a:ext cx="3810" cy="3175"/>
          </a:xfrm>
          <a:custGeom>
            <a:avLst/>
            <a:gdLst/>
            <a:ahLst/>
            <a:cxnLst/>
            <a:rect l="l" t="t" r="r" b="b"/>
            <a:pathLst>
              <a:path w="3809" h="3175">
                <a:moveTo>
                  <a:pt x="3809" y="0"/>
                </a:moveTo>
                <a:lnTo>
                  <a:pt x="0" y="0"/>
                </a:lnTo>
                <a:lnTo>
                  <a:pt x="0" y="3048"/>
                </a:lnTo>
                <a:lnTo>
                  <a:pt x="3809" y="3048"/>
                </a:lnTo>
                <a:lnTo>
                  <a:pt x="3809" y="0"/>
                </a:lnTo>
                <a:close/>
              </a:path>
            </a:pathLst>
          </a:custGeom>
          <a:solidFill>
            <a:srgbClr val="000000"/>
          </a:solidFill>
        </p:spPr>
        <p:txBody>
          <a:bodyPr wrap="square" lIns="0" tIns="0" rIns="0" bIns="0" rtlCol="0"/>
          <a:lstStyle/>
          <a:p>
            <a:endParaRPr/>
          </a:p>
        </p:txBody>
      </p:sp>
      <p:sp>
        <p:nvSpPr>
          <p:cNvPr id="84" name="object 84"/>
          <p:cNvSpPr/>
          <p:nvPr/>
        </p:nvSpPr>
        <p:spPr>
          <a:xfrm>
            <a:off x="2741949" y="8719825"/>
            <a:ext cx="3175" cy="3175"/>
          </a:xfrm>
          <a:custGeom>
            <a:avLst/>
            <a:gdLst/>
            <a:ahLst/>
            <a:cxnLst/>
            <a:rect l="l" t="t" r="r" b="b"/>
            <a:pathLst>
              <a:path w="3175" h="3175">
                <a:moveTo>
                  <a:pt x="0" y="3048"/>
                </a:moveTo>
                <a:lnTo>
                  <a:pt x="3048" y="3048"/>
                </a:lnTo>
                <a:lnTo>
                  <a:pt x="3048" y="0"/>
                </a:lnTo>
              </a:path>
            </a:pathLst>
          </a:custGeom>
          <a:ln w="3175">
            <a:solidFill>
              <a:srgbClr val="000000"/>
            </a:solidFill>
          </a:ln>
        </p:spPr>
        <p:txBody>
          <a:bodyPr wrap="square" lIns="0" tIns="0" rIns="0" bIns="0" rtlCol="0"/>
          <a:lstStyle/>
          <a:p>
            <a:endParaRPr/>
          </a:p>
        </p:txBody>
      </p:sp>
      <p:sp>
        <p:nvSpPr>
          <p:cNvPr id="85" name="object 85"/>
          <p:cNvSpPr/>
          <p:nvPr/>
        </p:nvSpPr>
        <p:spPr>
          <a:xfrm>
            <a:off x="2640602" y="8840220"/>
            <a:ext cx="158115" cy="41910"/>
          </a:xfrm>
          <a:custGeom>
            <a:avLst/>
            <a:gdLst/>
            <a:ahLst/>
            <a:cxnLst/>
            <a:rect l="l" t="t" r="r" b="b"/>
            <a:pathLst>
              <a:path w="158115" h="41909">
                <a:moveTo>
                  <a:pt x="157733" y="0"/>
                </a:moveTo>
                <a:lnTo>
                  <a:pt x="0" y="21335"/>
                </a:lnTo>
                <a:lnTo>
                  <a:pt x="157733" y="41909"/>
                </a:lnTo>
                <a:lnTo>
                  <a:pt x="157733" y="0"/>
                </a:lnTo>
                <a:close/>
              </a:path>
            </a:pathLst>
          </a:custGeom>
          <a:solidFill>
            <a:srgbClr val="000000"/>
          </a:solidFill>
        </p:spPr>
        <p:txBody>
          <a:bodyPr wrap="square" lIns="0" tIns="0" rIns="0" bIns="0" rtlCol="0"/>
          <a:lstStyle/>
          <a:p>
            <a:endParaRPr/>
          </a:p>
        </p:txBody>
      </p:sp>
      <p:sp>
        <p:nvSpPr>
          <p:cNvPr id="86" name="object 86"/>
          <p:cNvSpPr/>
          <p:nvPr/>
        </p:nvSpPr>
        <p:spPr>
          <a:xfrm>
            <a:off x="2640602" y="8840220"/>
            <a:ext cx="158115" cy="41910"/>
          </a:xfrm>
          <a:custGeom>
            <a:avLst/>
            <a:gdLst/>
            <a:ahLst/>
            <a:cxnLst/>
            <a:rect l="l" t="t" r="r" b="b"/>
            <a:pathLst>
              <a:path w="158115" h="41909">
                <a:moveTo>
                  <a:pt x="0" y="20573"/>
                </a:moveTo>
                <a:lnTo>
                  <a:pt x="157733" y="0"/>
                </a:lnTo>
                <a:lnTo>
                  <a:pt x="157733" y="41909"/>
                </a:lnTo>
                <a:lnTo>
                  <a:pt x="0" y="20573"/>
                </a:lnTo>
              </a:path>
            </a:pathLst>
          </a:custGeom>
          <a:ln w="3175">
            <a:solidFill>
              <a:srgbClr val="000000"/>
            </a:solidFill>
          </a:ln>
        </p:spPr>
        <p:txBody>
          <a:bodyPr wrap="square" lIns="0" tIns="0" rIns="0" bIns="0" rtlCol="0"/>
          <a:lstStyle/>
          <a:p>
            <a:endParaRPr/>
          </a:p>
        </p:txBody>
      </p:sp>
      <p:sp>
        <p:nvSpPr>
          <p:cNvPr id="87" name="object 87"/>
          <p:cNvSpPr/>
          <p:nvPr/>
        </p:nvSpPr>
        <p:spPr>
          <a:xfrm>
            <a:off x="2639079" y="8815836"/>
            <a:ext cx="3175" cy="0"/>
          </a:xfrm>
          <a:custGeom>
            <a:avLst/>
            <a:gdLst/>
            <a:ahLst/>
            <a:cxnLst/>
            <a:rect l="l" t="t" r="r" b="b"/>
            <a:pathLst>
              <a:path w="3175">
                <a:moveTo>
                  <a:pt x="3047" y="0"/>
                </a:moveTo>
                <a:lnTo>
                  <a:pt x="0" y="0"/>
                </a:lnTo>
              </a:path>
            </a:pathLst>
          </a:custGeom>
          <a:ln w="3175">
            <a:solidFill>
              <a:srgbClr val="000000"/>
            </a:solidFill>
          </a:ln>
        </p:spPr>
        <p:txBody>
          <a:bodyPr wrap="square" lIns="0" tIns="0" rIns="0" bIns="0" rtlCol="0"/>
          <a:lstStyle/>
          <a:p>
            <a:endParaRPr/>
          </a:p>
        </p:txBody>
      </p:sp>
      <p:sp>
        <p:nvSpPr>
          <p:cNvPr id="88" name="object 88"/>
          <p:cNvSpPr/>
          <p:nvPr/>
        </p:nvSpPr>
        <p:spPr>
          <a:xfrm>
            <a:off x="2614694" y="8786881"/>
            <a:ext cx="52705" cy="8890"/>
          </a:xfrm>
          <a:custGeom>
            <a:avLst/>
            <a:gdLst/>
            <a:ahLst/>
            <a:cxnLst/>
            <a:rect l="l" t="t" r="r" b="b"/>
            <a:pathLst>
              <a:path w="52704" h="8890">
                <a:moveTo>
                  <a:pt x="52578" y="0"/>
                </a:moveTo>
                <a:lnTo>
                  <a:pt x="0" y="8382"/>
                </a:lnTo>
                <a:lnTo>
                  <a:pt x="52578" y="8382"/>
                </a:lnTo>
                <a:lnTo>
                  <a:pt x="52578" y="0"/>
                </a:lnTo>
                <a:close/>
              </a:path>
            </a:pathLst>
          </a:custGeom>
          <a:solidFill>
            <a:srgbClr val="000000"/>
          </a:solidFill>
        </p:spPr>
        <p:txBody>
          <a:bodyPr wrap="square" lIns="0" tIns="0" rIns="0" bIns="0" rtlCol="0"/>
          <a:lstStyle/>
          <a:p>
            <a:endParaRPr/>
          </a:p>
        </p:txBody>
      </p:sp>
      <p:sp>
        <p:nvSpPr>
          <p:cNvPr id="89" name="object 89"/>
          <p:cNvSpPr/>
          <p:nvPr/>
        </p:nvSpPr>
        <p:spPr>
          <a:xfrm>
            <a:off x="2614694" y="8786881"/>
            <a:ext cx="52705" cy="8890"/>
          </a:xfrm>
          <a:custGeom>
            <a:avLst/>
            <a:gdLst/>
            <a:ahLst/>
            <a:cxnLst/>
            <a:rect l="l" t="t" r="r" b="b"/>
            <a:pathLst>
              <a:path w="52704" h="8890">
                <a:moveTo>
                  <a:pt x="52578" y="0"/>
                </a:moveTo>
                <a:lnTo>
                  <a:pt x="0" y="0"/>
                </a:lnTo>
                <a:lnTo>
                  <a:pt x="0" y="8382"/>
                </a:lnTo>
                <a:lnTo>
                  <a:pt x="52578" y="0"/>
                </a:lnTo>
                <a:close/>
              </a:path>
            </a:pathLst>
          </a:custGeom>
          <a:solidFill>
            <a:srgbClr val="000000"/>
          </a:solidFill>
        </p:spPr>
        <p:txBody>
          <a:bodyPr wrap="square" lIns="0" tIns="0" rIns="0" bIns="0" rtlCol="0"/>
          <a:lstStyle/>
          <a:p>
            <a:endParaRPr/>
          </a:p>
        </p:txBody>
      </p:sp>
      <p:sp>
        <p:nvSpPr>
          <p:cNvPr id="90" name="object 90"/>
          <p:cNvSpPr/>
          <p:nvPr/>
        </p:nvSpPr>
        <p:spPr>
          <a:xfrm>
            <a:off x="2614694" y="8786881"/>
            <a:ext cx="52705" cy="8890"/>
          </a:xfrm>
          <a:custGeom>
            <a:avLst/>
            <a:gdLst/>
            <a:ahLst/>
            <a:cxnLst/>
            <a:rect l="l" t="t" r="r" b="b"/>
            <a:pathLst>
              <a:path w="52704" h="8890">
                <a:moveTo>
                  <a:pt x="52578" y="8382"/>
                </a:moveTo>
                <a:lnTo>
                  <a:pt x="52578" y="0"/>
                </a:lnTo>
                <a:lnTo>
                  <a:pt x="0" y="0"/>
                </a:lnTo>
                <a:lnTo>
                  <a:pt x="0" y="8382"/>
                </a:lnTo>
                <a:lnTo>
                  <a:pt x="52578" y="8382"/>
                </a:lnTo>
              </a:path>
            </a:pathLst>
          </a:custGeom>
          <a:ln w="3175">
            <a:solidFill>
              <a:srgbClr val="000000"/>
            </a:solidFill>
          </a:ln>
        </p:spPr>
        <p:txBody>
          <a:bodyPr wrap="square" lIns="0" tIns="0" rIns="0" bIns="0" rtlCol="0"/>
          <a:lstStyle/>
          <a:p>
            <a:endParaRPr/>
          </a:p>
        </p:txBody>
      </p:sp>
      <p:sp>
        <p:nvSpPr>
          <p:cNvPr id="91" name="object 91"/>
          <p:cNvSpPr/>
          <p:nvPr/>
        </p:nvSpPr>
        <p:spPr>
          <a:xfrm>
            <a:off x="2640602" y="7918201"/>
            <a:ext cx="21590" cy="14604"/>
          </a:xfrm>
          <a:custGeom>
            <a:avLst/>
            <a:gdLst/>
            <a:ahLst/>
            <a:cxnLst/>
            <a:rect l="l" t="t" r="r" b="b"/>
            <a:pathLst>
              <a:path w="21590" h="14604">
                <a:moveTo>
                  <a:pt x="15239" y="0"/>
                </a:moveTo>
                <a:lnTo>
                  <a:pt x="0" y="14478"/>
                </a:lnTo>
                <a:lnTo>
                  <a:pt x="21335" y="14478"/>
                </a:lnTo>
                <a:lnTo>
                  <a:pt x="15239" y="0"/>
                </a:lnTo>
                <a:close/>
              </a:path>
            </a:pathLst>
          </a:custGeom>
          <a:solidFill>
            <a:srgbClr val="000000"/>
          </a:solidFill>
        </p:spPr>
        <p:txBody>
          <a:bodyPr wrap="square" lIns="0" tIns="0" rIns="0" bIns="0" rtlCol="0"/>
          <a:lstStyle/>
          <a:p>
            <a:endParaRPr/>
          </a:p>
        </p:txBody>
      </p:sp>
      <p:sp>
        <p:nvSpPr>
          <p:cNvPr id="92" name="object 92"/>
          <p:cNvSpPr/>
          <p:nvPr/>
        </p:nvSpPr>
        <p:spPr>
          <a:xfrm>
            <a:off x="2640602" y="7918201"/>
            <a:ext cx="21590" cy="14604"/>
          </a:xfrm>
          <a:custGeom>
            <a:avLst/>
            <a:gdLst/>
            <a:ahLst/>
            <a:cxnLst/>
            <a:rect l="l" t="t" r="r" b="b"/>
            <a:pathLst>
              <a:path w="21590" h="14604">
                <a:moveTo>
                  <a:pt x="21335" y="14478"/>
                </a:moveTo>
                <a:lnTo>
                  <a:pt x="15239" y="0"/>
                </a:lnTo>
                <a:lnTo>
                  <a:pt x="0" y="14478"/>
                </a:lnTo>
                <a:lnTo>
                  <a:pt x="21335" y="14478"/>
                </a:lnTo>
              </a:path>
            </a:pathLst>
          </a:custGeom>
          <a:ln w="3175">
            <a:solidFill>
              <a:srgbClr val="000000"/>
            </a:solidFill>
          </a:ln>
        </p:spPr>
        <p:txBody>
          <a:bodyPr wrap="square" lIns="0" tIns="0" rIns="0" bIns="0" rtlCol="0"/>
          <a:lstStyle/>
          <a:p>
            <a:endParaRPr/>
          </a:p>
        </p:txBody>
      </p:sp>
      <p:sp>
        <p:nvSpPr>
          <p:cNvPr id="93" name="object 93"/>
          <p:cNvSpPr/>
          <p:nvPr/>
        </p:nvSpPr>
        <p:spPr>
          <a:xfrm>
            <a:off x="2640602" y="7912105"/>
            <a:ext cx="15240" cy="20955"/>
          </a:xfrm>
          <a:custGeom>
            <a:avLst/>
            <a:gdLst/>
            <a:ahLst/>
            <a:cxnLst/>
            <a:rect l="l" t="t" r="r" b="b"/>
            <a:pathLst>
              <a:path w="15240" h="20954">
                <a:moveTo>
                  <a:pt x="0" y="0"/>
                </a:moveTo>
                <a:lnTo>
                  <a:pt x="0" y="20574"/>
                </a:lnTo>
                <a:lnTo>
                  <a:pt x="15239" y="6096"/>
                </a:lnTo>
                <a:lnTo>
                  <a:pt x="0" y="0"/>
                </a:lnTo>
                <a:close/>
              </a:path>
            </a:pathLst>
          </a:custGeom>
          <a:solidFill>
            <a:srgbClr val="000000"/>
          </a:solidFill>
        </p:spPr>
        <p:txBody>
          <a:bodyPr wrap="square" lIns="0" tIns="0" rIns="0" bIns="0" rtlCol="0"/>
          <a:lstStyle/>
          <a:p>
            <a:endParaRPr/>
          </a:p>
        </p:txBody>
      </p:sp>
      <p:sp>
        <p:nvSpPr>
          <p:cNvPr id="94" name="object 94"/>
          <p:cNvSpPr/>
          <p:nvPr/>
        </p:nvSpPr>
        <p:spPr>
          <a:xfrm>
            <a:off x="2640602" y="7912105"/>
            <a:ext cx="15240" cy="20955"/>
          </a:xfrm>
          <a:custGeom>
            <a:avLst/>
            <a:gdLst/>
            <a:ahLst/>
            <a:cxnLst/>
            <a:rect l="l" t="t" r="r" b="b"/>
            <a:pathLst>
              <a:path w="15240" h="20954">
                <a:moveTo>
                  <a:pt x="15239" y="6096"/>
                </a:moveTo>
                <a:lnTo>
                  <a:pt x="0" y="0"/>
                </a:lnTo>
                <a:lnTo>
                  <a:pt x="0" y="20574"/>
                </a:lnTo>
                <a:lnTo>
                  <a:pt x="15239" y="6096"/>
                </a:lnTo>
              </a:path>
            </a:pathLst>
          </a:custGeom>
          <a:ln w="3175">
            <a:solidFill>
              <a:srgbClr val="000000"/>
            </a:solidFill>
          </a:ln>
        </p:spPr>
        <p:txBody>
          <a:bodyPr wrap="square" lIns="0" tIns="0" rIns="0" bIns="0" rtlCol="0"/>
          <a:lstStyle/>
          <a:p>
            <a:endParaRPr/>
          </a:p>
        </p:txBody>
      </p:sp>
      <p:sp>
        <p:nvSpPr>
          <p:cNvPr id="95" name="object 95"/>
          <p:cNvSpPr/>
          <p:nvPr/>
        </p:nvSpPr>
        <p:spPr>
          <a:xfrm>
            <a:off x="2626124" y="7912105"/>
            <a:ext cx="14604" cy="20955"/>
          </a:xfrm>
          <a:custGeom>
            <a:avLst/>
            <a:gdLst/>
            <a:ahLst/>
            <a:cxnLst/>
            <a:rect l="l" t="t" r="r" b="b"/>
            <a:pathLst>
              <a:path w="14604" h="20954">
                <a:moveTo>
                  <a:pt x="14478" y="0"/>
                </a:moveTo>
                <a:lnTo>
                  <a:pt x="0" y="6096"/>
                </a:lnTo>
                <a:lnTo>
                  <a:pt x="14478" y="20574"/>
                </a:lnTo>
                <a:lnTo>
                  <a:pt x="14478" y="0"/>
                </a:lnTo>
                <a:close/>
              </a:path>
            </a:pathLst>
          </a:custGeom>
          <a:solidFill>
            <a:srgbClr val="000000"/>
          </a:solidFill>
        </p:spPr>
        <p:txBody>
          <a:bodyPr wrap="square" lIns="0" tIns="0" rIns="0" bIns="0" rtlCol="0"/>
          <a:lstStyle/>
          <a:p>
            <a:endParaRPr/>
          </a:p>
        </p:txBody>
      </p:sp>
      <p:sp>
        <p:nvSpPr>
          <p:cNvPr id="96" name="object 96"/>
          <p:cNvSpPr/>
          <p:nvPr/>
        </p:nvSpPr>
        <p:spPr>
          <a:xfrm>
            <a:off x="2626124" y="7912105"/>
            <a:ext cx="14604" cy="20955"/>
          </a:xfrm>
          <a:custGeom>
            <a:avLst/>
            <a:gdLst/>
            <a:ahLst/>
            <a:cxnLst/>
            <a:rect l="l" t="t" r="r" b="b"/>
            <a:pathLst>
              <a:path w="14604" h="20954">
                <a:moveTo>
                  <a:pt x="14478" y="0"/>
                </a:moveTo>
                <a:lnTo>
                  <a:pt x="0" y="6096"/>
                </a:lnTo>
                <a:lnTo>
                  <a:pt x="14478" y="20574"/>
                </a:lnTo>
                <a:lnTo>
                  <a:pt x="14478" y="0"/>
                </a:lnTo>
              </a:path>
            </a:pathLst>
          </a:custGeom>
          <a:ln w="3175">
            <a:solidFill>
              <a:srgbClr val="000000"/>
            </a:solidFill>
          </a:ln>
        </p:spPr>
        <p:txBody>
          <a:bodyPr wrap="square" lIns="0" tIns="0" rIns="0" bIns="0" rtlCol="0"/>
          <a:lstStyle/>
          <a:p>
            <a:endParaRPr/>
          </a:p>
        </p:txBody>
      </p:sp>
      <p:sp>
        <p:nvSpPr>
          <p:cNvPr id="97" name="object 97"/>
          <p:cNvSpPr/>
          <p:nvPr/>
        </p:nvSpPr>
        <p:spPr>
          <a:xfrm>
            <a:off x="2620029" y="7918201"/>
            <a:ext cx="20955" cy="14604"/>
          </a:xfrm>
          <a:custGeom>
            <a:avLst/>
            <a:gdLst/>
            <a:ahLst/>
            <a:cxnLst/>
            <a:rect l="l" t="t" r="r" b="b"/>
            <a:pathLst>
              <a:path w="20954" h="14604">
                <a:moveTo>
                  <a:pt x="6095" y="0"/>
                </a:moveTo>
                <a:lnTo>
                  <a:pt x="0" y="14478"/>
                </a:lnTo>
                <a:lnTo>
                  <a:pt x="20573" y="14478"/>
                </a:lnTo>
                <a:lnTo>
                  <a:pt x="6095" y="0"/>
                </a:lnTo>
                <a:close/>
              </a:path>
            </a:pathLst>
          </a:custGeom>
          <a:solidFill>
            <a:srgbClr val="000000"/>
          </a:solidFill>
        </p:spPr>
        <p:txBody>
          <a:bodyPr wrap="square" lIns="0" tIns="0" rIns="0" bIns="0" rtlCol="0"/>
          <a:lstStyle/>
          <a:p>
            <a:endParaRPr/>
          </a:p>
        </p:txBody>
      </p:sp>
      <p:sp>
        <p:nvSpPr>
          <p:cNvPr id="98" name="object 98"/>
          <p:cNvSpPr/>
          <p:nvPr/>
        </p:nvSpPr>
        <p:spPr>
          <a:xfrm>
            <a:off x="2620029" y="7918201"/>
            <a:ext cx="20955" cy="14604"/>
          </a:xfrm>
          <a:custGeom>
            <a:avLst/>
            <a:gdLst/>
            <a:ahLst/>
            <a:cxnLst/>
            <a:rect l="l" t="t" r="r" b="b"/>
            <a:pathLst>
              <a:path w="20954" h="14604">
                <a:moveTo>
                  <a:pt x="6095" y="0"/>
                </a:moveTo>
                <a:lnTo>
                  <a:pt x="0" y="14478"/>
                </a:lnTo>
                <a:lnTo>
                  <a:pt x="20573" y="14478"/>
                </a:lnTo>
                <a:lnTo>
                  <a:pt x="6095" y="0"/>
                </a:lnTo>
              </a:path>
            </a:pathLst>
          </a:custGeom>
          <a:ln w="3175">
            <a:solidFill>
              <a:srgbClr val="000000"/>
            </a:solidFill>
          </a:ln>
        </p:spPr>
        <p:txBody>
          <a:bodyPr wrap="square" lIns="0" tIns="0" rIns="0" bIns="0" rtlCol="0"/>
          <a:lstStyle/>
          <a:p>
            <a:endParaRPr/>
          </a:p>
        </p:txBody>
      </p:sp>
      <p:sp>
        <p:nvSpPr>
          <p:cNvPr id="99" name="object 99"/>
          <p:cNvSpPr/>
          <p:nvPr/>
        </p:nvSpPr>
        <p:spPr>
          <a:xfrm>
            <a:off x="2620029" y="7932679"/>
            <a:ext cx="20955" cy="15240"/>
          </a:xfrm>
          <a:custGeom>
            <a:avLst/>
            <a:gdLst/>
            <a:ahLst/>
            <a:cxnLst/>
            <a:rect l="l" t="t" r="r" b="b"/>
            <a:pathLst>
              <a:path w="20954" h="15240">
                <a:moveTo>
                  <a:pt x="20573" y="0"/>
                </a:moveTo>
                <a:lnTo>
                  <a:pt x="0" y="0"/>
                </a:lnTo>
                <a:lnTo>
                  <a:pt x="6095" y="15240"/>
                </a:lnTo>
                <a:lnTo>
                  <a:pt x="20573" y="0"/>
                </a:lnTo>
                <a:close/>
              </a:path>
            </a:pathLst>
          </a:custGeom>
          <a:solidFill>
            <a:srgbClr val="000000"/>
          </a:solidFill>
        </p:spPr>
        <p:txBody>
          <a:bodyPr wrap="square" lIns="0" tIns="0" rIns="0" bIns="0" rtlCol="0"/>
          <a:lstStyle/>
          <a:p>
            <a:endParaRPr/>
          </a:p>
        </p:txBody>
      </p:sp>
      <p:sp>
        <p:nvSpPr>
          <p:cNvPr id="100" name="object 100"/>
          <p:cNvSpPr/>
          <p:nvPr/>
        </p:nvSpPr>
        <p:spPr>
          <a:xfrm>
            <a:off x="2620029" y="7932679"/>
            <a:ext cx="20955" cy="15240"/>
          </a:xfrm>
          <a:custGeom>
            <a:avLst/>
            <a:gdLst/>
            <a:ahLst/>
            <a:cxnLst/>
            <a:rect l="l" t="t" r="r" b="b"/>
            <a:pathLst>
              <a:path w="20954" h="15240">
                <a:moveTo>
                  <a:pt x="0" y="0"/>
                </a:moveTo>
                <a:lnTo>
                  <a:pt x="6095" y="15240"/>
                </a:lnTo>
                <a:lnTo>
                  <a:pt x="20573" y="0"/>
                </a:lnTo>
                <a:lnTo>
                  <a:pt x="0" y="0"/>
                </a:lnTo>
              </a:path>
            </a:pathLst>
          </a:custGeom>
          <a:ln w="3175">
            <a:solidFill>
              <a:srgbClr val="000000"/>
            </a:solidFill>
          </a:ln>
        </p:spPr>
        <p:txBody>
          <a:bodyPr wrap="square" lIns="0" tIns="0" rIns="0" bIns="0" rtlCol="0"/>
          <a:lstStyle/>
          <a:p>
            <a:endParaRPr/>
          </a:p>
        </p:txBody>
      </p:sp>
      <p:sp>
        <p:nvSpPr>
          <p:cNvPr id="101" name="object 101"/>
          <p:cNvSpPr/>
          <p:nvPr/>
        </p:nvSpPr>
        <p:spPr>
          <a:xfrm>
            <a:off x="2626124" y="7932679"/>
            <a:ext cx="14604" cy="21590"/>
          </a:xfrm>
          <a:custGeom>
            <a:avLst/>
            <a:gdLst/>
            <a:ahLst/>
            <a:cxnLst/>
            <a:rect l="l" t="t" r="r" b="b"/>
            <a:pathLst>
              <a:path w="14604" h="21590">
                <a:moveTo>
                  <a:pt x="14478" y="0"/>
                </a:moveTo>
                <a:lnTo>
                  <a:pt x="0" y="15240"/>
                </a:lnTo>
                <a:lnTo>
                  <a:pt x="14478" y="21336"/>
                </a:lnTo>
                <a:lnTo>
                  <a:pt x="14478" y="0"/>
                </a:lnTo>
                <a:close/>
              </a:path>
            </a:pathLst>
          </a:custGeom>
          <a:solidFill>
            <a:srgbClr val="000000"/>
          </a:solidFill>
        </p:spPr>
        <p:txBody>
          <a:bodyPr wrap="square" lIns="0" tIns="0" rIns="0" bIns="0" rtlCol="0"/>
          <a:lstStyle/>
          <a:p>
            <a:endParaRPr/>
          </a:p>
        </p:txBody>
      </p:sp>
      <p:sp>
        <p:nvSpPr>
          <p:cNvPr id="102" name="object 102"/>
          <p:cNvSpPr/>
          <p:nvPr/>
        </p:nvSpPr>
        <p:spPr>
          <a:xfrm>
            <a:off x="2626124" y="7932679"/>
            <a:ext cx="14604" cy="21590"/>
          </a:xfrm>
          <a:custGeom>
            <a:avLst/>
            <a:gdLst/>
            <a:ahLst/>
            <a:cxnLst/>
            <a:rect l="l" t="t" r="r" b="b"/>
            <a:pathLst>
              <a:path w="14604" h="21590">
                <a:moveTo>
                  <a:pt x="0" y="15240"/>
                </a:moveTo>
                <a:lnTo>
                  <a:pt x="14478" y="21336"/>
                </a:lnTo>
                <a:lnTo>
                  <a:pt x="14478" y="0"/>
                </a:lnTo>
                <a:lnTo>
                  <a:pt x="0" y="15240"/>
                </a:lnTo>
              </a:path>
            </a:pathLst>
          </a:custGeom>
          <a:ln w="3175">
            <a:solidFill>
              <a:srgbClr val="000000"/>
            </a:solidFill>
          </a:ln>
        </p:spPr>
        <p:txBody>
          <a:bodyPr wrap="square" lIns="0" tIns="0" rIns="0" bIns="0" rtlCol="0"/>
          <a:lstStyle/>
          <a:p>
            <a:endParaRPr/>
          </a:p>
        </p:txBody>
      </p:sp>
      <p:sp>
        <p:nvSpPr>
          <p:cNvPr id="103" name="object 103"/>
          <p:cNvSpPr/>
          <p:nvPr/>
        </p:nvSpPr>
        <p:spPr>
          <a:xfrm>
            <a:off x="2640602" y="7932679"/>
            <a:ext cx="15240" cy="21590"/>
          </a:xfrm>
          <a:custGeom>
            <a:avLst/>
            <a:gdLst/>
            <a:ahLst/>
            <a:cxnLst/>
            <a:rect l="l" t="t" r="r" b="b"/>
            <a:pathLst>
              <a:path w="15240" h="21590">
                <a:moveTo>
                  <a:pt x="0" y="0"/>
                </a:moveTo>
                <a:lnTo>
                  <a:pt x="0" y="21336"/>
                </a:lnTo>
                <a:lnTo>
                  <a:pt x="15239" y="15240"/>
                </a:lnTo>
                <a:lnTo>
                  <a:pt x="0" y="0"/>
                </a:lnTo>
                <a:close/>
              </a:path>
            </a:pathLst>
          </a:custGeom>
          <a:solidFill>
            <a:srgbClr val="000000"/>
          </a:solidFill>
        </p:spPr>
        <p:txBody>
          <a:bodyPr wrap="square" lIns="0" tIns="0" rIns="0" bIns="0" rtlCol="0"/>
          <a:lstStyle/>
          <a:p>
            <a:endParaRPr/>
          </a:p>
        </p:txBody>
      </p:sp>
      <p:sp>
        <p:nvSpPr>
          <p:cNvPr id="104" name="object 104"/>
          <p:cNvSpPr/>
          <p:nvPr/>
        </p:nvSpPr>
        <p:spPr>
          <a:xfrm>
            <a:off x="2640602" y="7932679"/>
            <a:ext cx="15240" cy="21590"/>
          </a:xfrm>
          <a:custGeom>
            <a:avLst/>
            <a:gdLst/>
            <a:ahLst/>
            <a:cxnLst/>
            <a:rect l="l" t="t" r="r" b="b"/>
            <a:pathLst>
              <a:path w="15240" h="21590">
                <a:moveTo>
                  <a:pt x="0" y="21336"/>
                </a:moveTo>
                <a:lnTo>
                  <a:pt x="15239" y="15240"/>
                </a:lnTo>
                <a:lnTo>
                  <a:pt x="0" y="0"/>
                </a:lnTo>
                <a:lnTo>
                  <a:pt x="0" y="21336"/>
                </a:lnTo>
              </a:path>
            </a:pathLst>
          </a:custGeom>
          <a:ln w="3175">
            <a:solidFill>
              <a:srgbClr val="000000"/>
            </a:solidFill>
          </a:ln>
        </p:spPr>
        <p:txBody>
          <a:bodyPr wrap="square" lIns="0" tIns="0" rIns="0" bIns="0" rtlCol="0"/>
          <a:lstStyle/>
          <a:p>
            <a:endParaRPr/>
          </a:p>
        </p:txBody>
      </p:sp>
      <p:sp>
        <p:nvSpPr>
          <p:cNvPr id="105" name="object 105"/>
          <p:cNvSpPr/>
          <p:nvPr/>
        </p:nvSpPr>
        <p:spPr>
          <a:xfrm>
            <a:off x="2640602" y="7932679"/>
            <a:ext cx="21590" cy="15240"/>
          </a:xfrm>
          <a:custGeom>
            <a:avLst/>
            <a:gdLst/>
            <a:ahLst/>
            <a:cxnLst/>
            <a:rect l="l" t="t" r="r" b="b"/>
            <a:pathLst>
              <a:path w="21590" h="15240">
                <a:moveTo>
                  <a:pt x="21335" y="0"/>
                </a:moveTo>
                <a:lnTo>
                  <a:pt x="0" y="0"/>
                </a:lnTo>
                <a:lnTo>
                  <a:pt x="15239" y="15240"/>
                </a:lnTo>
                <a:lnTo>
                  <a:pt x="21335" y="0"/>
                </a:lnTo>
                <a:close/>
              </a:path>
            </a:pathLst>
          </a:custGeom>
          <a:solidFill>
            <a:srgbClr val="000000"/>
          </a:solidFill>
        </p:spPr>
        <p:txBody>
          <a:bodyPr wrap="square" lIns="0" tIns="0" rIns="0" bIns="0" rtlCol="0"/>
          <a:lstStyle/>
          <a:p>
            <a:endParaRPr/>
          </a:p>
        </p:txBody>
      </p:sp>
      <p:sp>
        <p:nvSpPr>
          <p:cNvPr id="106" name="object 106"/>
          <p:cNvSpPr/>
          <p:nvPr/>
        </p:nvSpPr>
        <p:spPr>
          <a:xfrm>
            <a:off x="2640602" y="7932679"/>
            <a:ext cx="21590" cy="15240"/>
          </a:xfrm>
          <a:custGeom>
            <a:avLst/>
            <a:gdLst/>
            <a:ahLst/>
            <a:cxnLst/>
            <a:rect l="l" t="t" r="r" b="b"/>
            <a:pathLst>
              <a:path w="21590" h="15240">
                <a:moveTo>
                  <a:pt x="15239" y="15240"/>
                </a:moveTo>
                <a:lnTo>
                  <a:pt x="21335" y="0"/>
                </a:lnTo>
                <a:lnTo>
                  <a:pt x="0" y="0"/>
                </a:lnTo>
                <a:lnTo>
                  <a:pt x="15239" y="15240"/>
                </a:lnTo>
              </a:path>
            </a:pathLst>
          </a:custGeom>
          <a:ln w="3175">
            <a:solidFill>
              <a:srgbClr val="000000"/>
            </a:solidFill>
          </a:ln>
        </p:spPr>
        <p:txBody>
          <a:bodyPr wrap="square" lIns="0" tIns="0" rIns="0" bIns="0" rtlCol="0"/>
          <a:lstStyle/>
          <a:p>
            <a:endParaRPr/>
          </a:p>
        </p:txBody>
      </p:sp>
      <p:sp>
        <p:nvSpPr>
          <p:cNvPr id="107" name="object 107"/>
          <p:cNvSpPr/>
          <p:nvPr/>
        </p:nvSpPr>
        <p:spPr>
          <a:xfrm>
            <a:off x="2640602" y="7667503"/>
            <a:ext cx="21590" cy="14604"/>
          </a:xfrm>
          <a:custGeom>
            <a:avLst/>
            <a:gdLst/>
            <a:ahLst/>
            <a:cxnLst/>
            <a:rect l="l" t="t" r="r" b="b"/>
            <a:pathLst>
              <a:path w="21590" h="14604">
                <a:moveTo>
                  <a:pt x="15239" y="0"/>
                </a:moveTo>
                <a:lnTo>
                  <a:pt x="0" y="14477"/>
                </a:lnTo>
                <a:lnTo>
                  <a:pt x="21335" y="14477"/>
                </a:lnTo>
                <a:lnTo>
                  <a:pt x="15239" y="0"/>
                </a:lnTo>
                <a:close/>
              </a:path>
            </a:pathLst>
          </a:custGeom>
          <a:solidFill>
            <a:srgbClr val="000000"/>
          </a:solidFill>
        </p:spPr>
        <p:txBody>
          <a:bodyPr wrap="square" lIns="0" tIns="0" rIns="0" bIns="0" rtlCol="0"/>
          <a:lstStyle/>
          <a:p>
            <a:endParaRPr/>
          </a:p>
        </p:txBody>
      </p:sp>
      <p:sp>
        <p:nvSpPr>
          <p:cNvPr id="108" name="object 108"/>
          <p:cNvSpPr/>
          <p:nvPr/>
        </p:nvSpPr>
        <p:spPr>
          <a:xfrm>
            <a:off x="2640602" y="7667503"/>
            <a:ext cx="21590" cy="14604"/>
          </a:xfrm>
          <a:custGeom>
            <a:avLst/>
            <a:gdLst/>
            <a:ahLst/>
            <a:cxnLst/>
            <a:rect l="l" t="t" r="r" b="b"/>
            <a:pathLst>
              <a:path w="21590" h="14604">
                <a:moveTo>
                  <a:pt x="21335" y="14477"/>
                </a:moveTo>
                <a:lnTo>
                  <a:pt x="15239" y="0"/>
                </a:lnTo>
                <a:lnTo>
                  <a:pt x="0" y="14477"/>
                </a:lnTo>
                <a:lnTo>
                  <a:pt x="21335" y="14477"/>
                </a:lnTo>
              </a:path>
            </a:pathLst>
          </a:custGeom>
          <a:ln w="3175">
            <a:solidFill>
              <a:srgbClr val="000000"/>
            </a:solidFill>
          </a:ln>
        </p:spPr>
        <p:txBody>
          <a:bodyPr wrap="square" lIns="0" tIns="0" rIns="0" bIns="0" rtlCol="0"/>
          <a:lstStyle/>
          <a:p>
            <a:endParaRPr/>
          </a:p>
        </p:txBody>
      </p:sp>
      <p:sp>
        <p:nvSpPr>
          <p:cNvPr id="109" name="object 109"/>
          <p:cNvSpPr/>
          <p:nvPr/>
        </p:nvSpPr>
        <p:spPr>
          <a:xfrm>
            <a:off x="2640602" y="7661406"/>
            <a:ext cx="15240" cy="20955"/>
          </a:xfrm>
          <a:custGeom>
            <a:avLst/>
            <a:gdLst/>
            <a:ahLst/>
            <a:cxnLst/>
            <a:rect l="l" t="t" r="r" b="b"/>
            <a:pathLst>
              <a:path w="15240" h="20954">
                <a:moveTo>
                  <a:pt x="0" y="0"/>
                </a:moveTo>
                <a:lnTo>
                  <a:pt x="0" y="20573"/>
                </a:lnTo>
                <a:lnTo>
                  <a:pt x="15239" y="6095"/>
                </a:lnTo>
                <a:lnTo>
                  <a:pt x="0" y="0"/>
                </a:lnTo>
                <a:close/>
              </a:path>
            </a:pathLst>
          </a:custGeom>
          <a:solidFill>
            <a:srgbClr val="000000"/>
          </a:solidFill>
        </p:spPr>
        <p:txBody>
          <a:bodyPr wrap="square" lIns="0" tIns="0" rIns="0" bIns="0" rtlCol="0"/>
          <a:lstStyle/>
          <a:p>
            <a:endParaRPr/>
          </a:p>
        </p:txBody>
      </p:sp>
      <p:sp>
        <p:nvSpPr>
          <p:cNvPr id="110" name="object 110"/>
          <p:cNvSpPr/>
          <p:nvPr/>
        </p:nvSpPr>
        <p:spPr>
          <a:xfrm>
            <a:off x="2640602" y="7661406"/>
            <a:ext cx="15240" cy="20955"/>
          </a:xfrm>
          <a:custGeom>
            <a:avLst/>
            <a:gdLst/>
            <a:ahLst/>
            <a:cxnLst/>
            <a:rect l="l" t="t" r="r" b="b"/>
            <a:pathLst>
              <a:path w="15240" h="20954">
                <a:moveTo>
                  <a:pt x="15239" y="6095"/>
                </a:moveTo>
                <a:lnTo>
                  <a:pt x="0" y="0"/>
                </a:lnTo>
                <a:lnTo>
                  <a:pt x="0" y="20573"/>
                </a:lnTo>
                <a:lnTo>
                  <a:pt x="15239" y="6095"/>
                </a:lnTo>
              </a:path>
            </a:pathLst>
          </a:custGeom>
          <a:ln w="3175">
            <a:solidFill>
              <a:srgbClr val="000000"/>
            </a:solidFill>
          </a:ln>
        </p:spPr>
        <p:txBody>
          <a:bodyPr wrap="square" lIns="0" tIns="0" rIns="0" bIns="0" rtlCol="0"/>
          <a:lstStyle/>
          <a:p>
            <a:endParaRPr/>
          </a:p>
        </p:txBody>
      </p:sp>
      <p:sp>
        <p:nvSpPr>
          <p:cNvPr id="111" name="object 111"/>
          <p:cNvSpPr/>
          <p:nvPr/>
        </p:nvSpPr>
        <p:spPr>
          <a:xfrm>
            <a:off x="2626124" y="7661406"/>
            <a:ext cx="14604" cy="20955"/>
          </a:xfrm>
          <a:custGeom>
            <a:avLst/>
            <a:gdLst/>
            <a:ahLst/>
            <a:cxnLst/>
            <a:rect l="l" t="t" r="r" b="b"/>
            <a:pathLst>
              <a:path w="14604" h="20954">
                <a:moveTo>
                  <a:pt x="14478" y="0"/>
                </a:moveTo>
                <a:lnTo>
                  <a:pt x="0" y="6095"/>
                </a:lnTo>
                <a:lnTo>
                  <a:pt x="14478" y="20573"/>
                </a:lnTo>
                <a:lnTo>
                  <a:pt x="14478" y="0"/>
                </a:lnTo>
                <a:close/>
              </a:path>
            </a:pathLst>
          </a:custGeom>
          <a:solidFill>
            <a:srgbClr val="000000"/>
          </a:solidFill>
        </p:spPr>
        <p:txBody>
          <a:bodyPr wrap="square" lIns="0" tIns="0" rIns="0" bIns="0" rtlCol="0"/>
          <a:lstStyle/>
          <a:p>
            <a:endParaRPr/>
          </a:p>
        </p:txBody>
      </p:sp>
      <p:sp>
        <p:nvSpPr>
          <p:cNvPr id="112" name="object 112"/>
          <p:cNvSpPr/>
          <p:nvPr/>
        </p:nvSpPr>
        <p:spPr>
          <a:xfrm>
            <a:off x="2626124" y="7661406"/>
            <a:ext cx="14604" cy="20955"/>
          </a:xfrm>
          <a:custGeom>
            <a:avLst/>
            <a:gdLst/>
            <a:ahLst/>
            <a:cxnLst/>
            <a:rect l="l" t="t" r="r" b="b"/>
            <a:pathLst>
              <a:path w="14604" h="20954">
                <a:moveTo>
                  <a:pt x="14478" y="0"/>
                </a:moveTo>
                <a:lnTo>
                  <a:pt x="0" y="6095"/>
                </a:lnTo>
                <a:lnTo>
                  <a:pt x="14478" y="20573"/>
                </a:lnTo>
                <a:lnTo>
                  <a:pt x="14478" y="0"/>
                </a:lnTo>
              </a:path>
            </a:pathLst>
          </a:custGeom>
          <a:ln w="3175">
            <a:solidFill>
              <a:srgbClr val="000000"/>
            </a:solidFill>
          </a:ln>
        </p:spPr>
        <p:txBody>
          <a:bodyPr wrap="square" lIns="0" tIns="0" rIns="0" bIns="0" rtlCol="0"/>
          <a:lstStyle/>
          <a:p>
            <a:endParaRPr/>
          </a:p>
        </p:txBody>
      </p:sp>
      <p:sp>
        <p:nvSpPr>
          <p:cNvPr id="113" name="object 113"/>
          <p:cNvSpPr/>
          <p:nvPr/>
        </p:nvSpPr>
        <p:spPr>
          <a:xfrm>
            <a:off x="2620029" y="7667503"/>
            <a:ext cx="20955" cy="14604"/>
          </a:xfrm>
          <a:custGeom>
            <a:avLst/>
            <a:gdLst/>
            <a:ahLst/>
            <a:cxnLst/>
            <a:rect l="l" t="t" r="r" b="b"/>
            <a:pathLst>
              <a:path w="20954" h="14604">
                <a:moveTo>
                  <a:pt x="6095" y="0"/>
                </a:moveTo>
                <a:lnTo>
                  <a:pt x="0" y="14477"/>
                </a:lnTo>
                <a:lnTo>
                  <a:pt x="20573" y="14477"/>
                </a:lnTo>
                <a:lnTo>
                  <a:pt x="6095" y="0"/>
                </a:lnTo>
                <a:close/>
              </a:path>
            </a:pathLst>
          </a:custGeom>
          <a:solidFill>
            <a:srgbClr val="000000"/>
          </a:solidFill>
        </p:spPr>
        <p:txBody>
          <a:bodyPr wrap="square" lIns="0" tIns="0" rIns="0" bIns="0" rtlCol="0"/>
          <a:lstStyle/>
          <a:p>
            <a:endParaRPr/>
          </a:p>
        </p:txBody>
      </p:sp>
      <p:sp>
        <p:nvSpPr>
          <p:cNvPr id="114" name="object 114"/>
          <p:cNvSpPr/>
          <p:nvPr/>
        </p:nvSpPr>
        <p:spPr>
          <a:xfrm>
            <a:off x="2620029" y="7667503"/>
            <a:ext cx="20955" cy="14604"/>
          </a:xfrm>
          <a:custGeom>
            <a:avLst/>
            <a:gdLst/>
            <a:ahLst/>
            <a:cxnLst/>
            <a:rect l="l" t="t" r="r" b="b"/>
            <a:pathLst>
              <a:path w="20954" h="14604">
                <a:moveTo>
                  <a:pt x="6095" y="0"/>
                </a:moveTo>
                <a:lnTo>
                  <a:pt x="0" y="14477"/>
                </a:lnTo>
                <a:lnTo>
                  <a:pt x="20573" y="14477"/>
                </a:lnTo>
                <a:lnTo>
                  <a:pt x="6095" y="0"/>
                </a:lnTo>
              </a:path>
            </a:pathLst>
          </a:custGeom>
          <a:ln w="3175">
            <a:solidFill>
              <a:srgbClr val="000000"/>
            </a:solidFill>
          </a:ln>
        </p:spPr>
        <p:txBody>
          <a:bodyPr wrap="square" lIns="0" tIns="0" rIns="0" bIns="0" rtlCol="0"/>
          <a:lstStyle/>
          <a:p>
            <a:endParaRPr/>
          </a:p>
        </p:txBody>
      </p:sp>
      <p:sp>
        <p:nvSpPr>
          <p:cNvPr id="115" name="object 115"/>
          <p:cNvSpPr/>
          <p:nvPr/>
        </p:nvSpPr>
        <p:spPr>
          <a:xfrm>
            <a:off x="2620029" y="7681981"/>
            <a:ext cx="20955" cy="15240"/>
          </a:xfrm>
          <a:custGeom>
            <a:avLst/>
            <a:gdLst/>
            <a:ahLst/>
            <a:cxnLst/>
            <a:rect l="l" t="t" r="r" b="b"/>
            <a:pathLst>
              <a:path w="20954" h="15240">
                <a:moveTo>
                  <a:pt x="20573" y="0"/>
                </a:moveTo>
                <a:lnTo>
                  <a:pt x="0" y="0"/>
                </a:lnTo>
                <a:lnTo>
                  <a:pt x="6095" y="15240"/>
                </a:lnTo>
                <a:lnTo>
                  <a:pt x="20573" y="0"/>
                </a:lnTo>
                <a:close/>
              </a:path>
            </a:pathLst>
          </a:custGeom>
          <a:solidFill>
            <a:srgbClr val="000000"/>
          </a:solidFill>
        </p:spPr>
        <p:txBody>
          <a:bodyPr wrap="square" lIns="0" tIns="0" rIns="0" bIns="0" rtlCol="0"/>
          <a:lstStyle/>
          <a:p>
            <a:endParaRPr/>
          </a:p>
        </p:txBody>
      </p:sp>
      <p:sp>
        <p:nvSpPr>
          <p:cNvPr id="116" name="object 116"/>
          <p:cNvSpPr/>
          <p:nvPr/>
        </p:nvSpPr>
        <p:spPr>
          <a:xfrm>
            <a:off x="2620029" y="7681981"/>
            <a:ext cx="20955" cy="15240"/>
          </a:xfrm>
          <a:custGeom>
            <a:avLst/>
            <a:gdLst/>
            <a:ahLst/>
            <a:cxnLst/>
            <a:rect l="l" t="t" r="r" b="b"/>
            <a:pathLst>
              <a:path w="20954" h="15240">
                <a:moveTo>
                  <a:pt x="0" y="0"/>
                </a:moveTo>
                <a:lnTo>
                  <a:pt x="6095" y="15240"/>
                </a:lnTo>
                <a:lnTo>
                  <a:pt x="20573" y="0"/>
                </a:lnTo>
                <a:lnTo>
                  <a:pt x="0" y="0"/>
                </a:lnTo>
              </a:path>
            </a:pathLst>
          </a:custGeom>
          <a:ln w="3175">
            <a:solidFill>
              <a:srgbClr val="000000"/>
            </a:solidFill>
          </a:ln>
        </p:spPr>
        <p:txBody>
          <a:bodyPr wrap="square" lIns="0" tIns="0" rIns="0" bIns="0" rtlCol="0"/>
          <a:lstStyle/>
          <a:p>
            <a:endParaRPr/>
          </a:p>
        </p:txBody>
      </p:sp>
      <p:sp>
        <p:nvSpPr>
          <p:cNvPr id="117" name="object 117"/>
          <p:cNvSpPr/>
          <p:nvPr/>
        </p:nvSpPr>
        <p:spPr>
          <a:xfrm>
            <a:off x="2626124" y="7681981"/>
            <a:ext cx="14604" cy="21590"/>
          </a:xfrm>
          <a:custGeom>
            <a:avLst/>
            <a:gdLst/>
            <a:ahLst/>
            <a:cxnLst/>
            <a:rect l="l" t="t" r="r" b="b"/>
            <a:pathLst>
              <a:path w="14604" h="21590">
                <a:moveTo>
                  <a:pt x="14478" y="0"/>
                </a:moveTo>
                <a:lnTo>
                  <a:pt x="0" y="15240"/>
                </a:lnTo>
                <a:lnTo>
                  <a:pt x="14478" y="21336"/>
                </a:lnTo>
                <a:lnTo>
                  <a:pt x="14478" y="0"/>
                </a:lnTo>
                <a:close/>
              </a:path>
            </a:pathLst>
          </a:custGeom>
          <a:solidFill>
            <a:srgbClr val="000000"/>
          </a:solidFill>
        </p:spPr>
        <p:txBody>
          <a:bodyPr wrap="square" lIns="0" tIns="0" rIns="0" bIns="0" rtlCol="0"/>
          <a:lstStyle/>
          <a:p>
            <a:endParaRPr/>
          </a:p>
        </p:txBody>
      </p:sp>
      <p:sp>
        <p:nvSpPr>
          <p:cNvPr id="118" name="object 118"/>
          <p:cNvSpPr/>
          <p:nvPr/>
        </p:nvSpPr>
        <p:spPr>
          <a:xfrm>
            <a:off x="2626124" y="7681981"/>
            <a:ext cx="14604" cy="21590"/>
          </a:xfrm>
          <a:custGeom>
            <a:avLst/>
            <a:gdLst/>
            <a:ahLst/>
            <a:cxnLst/>
            <a:rect l="l" t="t" r="r" b="b"/>
            <a:pathLst>
              <a:path w="14604" h="21590">
                <a:moveTo>
                  <a:pt x="0" y="15240"/>
                </a:moveTo>
                <a:lnTo>
                  <a:pt x="14478" y="21336"/>
                </a:lnTo>
                <a:lnTo>
                  <a:pt x="14478" y="0"/>
                </a:lnTo>
                <a:lnTo>
                  <a:pt x="0" y="15240"/>
                </a:lnTo>
              </a:path>
            </a:pathLst>
          </a:custGeom>
          <a:ln w="3175">
            <a:solidFill>
              <a:srgbClr val="000000"/>
            </a:solidFill>
          </a:ln>
        </p:spPr>
        <p:txBody>
          <a:bodyPr wrap="square" lIns="0" tIns="0" rIns="0" bIns="0" rtlCol="0"/>
          <a:lstStyle/>
          <a:p>
            <a:endParaRPr/>
          </a:p>
        </p:txBody>
      </p:sp>
      <p:sp>
        <p:nvSpPr>
          <p:cNvPr id="119" name="object 119"/>
          <p:cNvSpPr/>
          <p:nvPr/>
        </p:nvSpPr>
        <p:spPr>
          <a:xfrm>
            <a:off x="2640602" y="7681981"/>
            <a:ext cx="15240" cy="21590"/>
          </a:xfrm>
          <a:custGeom>
            <a:avLst/>
            <a:gdLst/>
            <a:ahLst/>
            <a:cxnLst/>
            <a:rect l="l" t="t" r="r" b="b"/>
            <a:pathLst>
              <a:path w="15240" h="21590">
                <a:moveTo>
                  <a:pt x="0" y="0"/>
                </a:moveTo>
                <a:lnTo>
                  <a:pt x="0" y="21336"/>
                </a:lnTo>
                <a:lnTo>
                  <a:pt x="15239" y="15240"/>
                </a:lnTo>
                <a:lnTo>
                  <a:pt x="0" y="0"/>
                </a:lnTo>
                <a:close/>
              </a:path>
            </a:pathLst>
          </a:custGeom>
          <a:solidFill>
            <a:srgbClr val="000000"/>
          </a:solidFill>
        </p:spPr>
        <p:txBody>
          <a:bodyPr wrap="square" lIns="0" tIns="0" rIns="0" bIns="0" rtlCol="0"/>
          <a:lstStyle/>
          <a:p>
            <a:endParaRPr/>
          </a:p>
        </p:txBody>
      </p:sp>
      <p:sp>
        <p:nvSpPr>
          <p:cNvPr id="120" name="object 120"/>
          <p:cNvSpPr/>
          <p:nvPr/>
        </p:nvSpPr>
        <p:spPr>
          <a:xfrm>
            <a:off x="2640602" y="7681981"/>
            <a:ext cx="15240" cy="21590"/>
          </a:xfrm>
          <a:custGeom>
            <a:avLst/>
            <a:gdLst/>
            <a:ahLst/>
            <a:cxnLst/>
            <a:rect l="l" t="t" r="r" b="b"/>
            <a:pathLst>
              <a:path w="15240" h="21590">
                <a:moveTo>
                  <a:pt x="0" y="21336"/>
                </a:moveTo>
                <a:lnTo>
                  <a:pt x="15239" y="15240"/>
                </a:lnTo>
                <a:lnTo>
                  <a:pt x="0" y="0"/>
                </a:lnTo>
                <a:lnTo>
                  <a:pt x="0" y="21336"/>
                </a:lnTo>
              </a:path>
            </a:pathLst>
          </a:custGeom>
          <a:ln w="3175">
            <a:solidFill>
              <a:srgbClr val="000000"/>
            </a:solidFill>
          </a:ln>
        </p:spPr>
        <p:txBody>
          <a:bodyPr wrap="square" lIns="0" tIns="0" rIns="0" bIns="0" rtlCol="0"/>
          <a:lstStyle/>
          <a:p>
            <a:endParaRPr/>
          </a:p>
        </p:txBody>
      </p:sp>
      <p:sp>
        <p:nvSpPr>
          <p:cNvPr id="121" name="object 121"/>
          <p:cNvSpPr/>
          <p:nvPr/>
        </p:nvSpPr>
        <p:spPr>
          <a:xfrm>
            <a:off x="2640602" y="7681981"/>
            <a:ext cx="21590" cy="15240"/>
          </a:xfrm>
          <a:custGeom>
            <a:avLst/>
            <a:gdLst/>
            <a:ahLst/>
            <a:cxnLst/>
            <a:rect l="l" t="t" r="r" b="b"/>
            <a:pathLst>
              <a:path w="21590" h="15240">
                <a:moveTo>
                  <a:pt x="21335" y="0"/>
                </a:moveTo>
                <a:lnTo>
                  <a:pt x="0" y="0"/>
                </a:lnTo>
                <a:lnTo>
                  <a:pt x="15239" y="15240"/>
                </a:lnTo>
                <a:lnTo>
                  <a:pt x="21335" y="0"/>
                </a:lnTo>
                <a:close/>
              </a:path>
            </a:pathLst>
          </a:custGeom>
          <a:solidFill>
            <a:srgbClr val="000000"/>
          </a:solidFill>
        </p:spPr>
        <p:txBody>
          <a:bodyPr wrap="square" lIns="0" tIns="0" rIns="0" bIns="0" rtlCol="0"/>
          <a:lstStyle/>
          <a:p>
            <a:endParaRPr/>
          </a:p>
        </p:txBody>
      </p:sp>
      <p:sp>
        <p:nvSpPr>
          <p:cNvPr id="122" name="object 122"/>
          <p:cNvSpPr/>
          <p:nvPr/>
        </p:nvSpPr>
        <p:spPr>
          <a:xfrm>
            <a:off x="2640602" y="7681981"/>
            <a:ext cx="21590" cy="15240"/>
          </a:xfrm>
          <a:custGeom>
            <a:avLst/>
            <a:gdLst/>
            <a:ahLst/>
            <a:cxnLst/>
            <a:rect l="l" t="t" r="r" b="b"/>
            <a:pathLst>
              <a:path w="21590" h="15240">
                <a:moveTo>
                  <a:pt x="15239" y="15240"/>
                </a:moveTo>
                <a:lnTo>
                  <a:pt x="21335" y="0"/>
                </a:lnTo>
                <a:lnTo>
                  <a:pt x="0" y="0"/>
                </a:lnTo>
                <a:lnTo>
                  <a:pt x="15239" y="15240"/>
                </a:lnTo>
              </a:path>
            </a:pathLst>
          </a:custGeom>
          <a:ln w="3175">
            <a:solidFill>
              <a:srgbClr val="000000"/>
            </a:solidFill>
          </a:ln>
        </p:spPr>
        <p:txBody>
          <a:bodyPr wrap="square" lIns="0" tIns="0" rIns="0" bIns="0" rtlCol="0"/>
          <a:lstStyle/>
          <a:p>
            <a:endParaRPr/>
          </a:p>
        </p:txBody>
      </p:sp>
      <p:sp>
        <p:nvSpPr>
          <p:cNvPr id="123" name="object 123"/>
          <p:cNvSpPr/>
          <p:nvPr/>
        </p:nvSpPr>
        <p:spPr>
          <a:xfrm>
            <a:off x="3446799" y="7606543"/>
            <a:ext cx="8890" cy="152400"/>
          </a:xfrm>
          <a:custGeom>
            <a:avLst/>
            <a:gdLst/>
            <a:ahLst/>
            <a:cxnLst/>
            <a:rect l="l" t="t" r="r" b="b"/>
            <a:pathLst>
              <a:path w="8890" h="152400">
                <a:moveTo>
                  <a:pt x="8381" y="0"/>
                </a:moveTo>
                <a:lnTo>
                  <a:pt x="0" y="8382"/>
                </a:lnTo>
                <a:lnTo>
                  <a:pt x="8381" y="152400"/>
                </a:lnTo>
                <a:lnTo>
                  <a:pt x="8381" y="0"/>
                </a:lnTo>
                <a:close/>
              </a:path>
            </a:pathLst>
          </a:custGeom>
          <a:solidFill>
            <a:srgbClr val="000000"/>
          </a:solidFill>
        </p:spPr>
        <p:txBody>
          <a:bodyPr wrap="square" lIns="0" tIns="0" rIns="0" bIns="0" rtlCol="0"/>
          <a:lstStyle/>
          <a:p>
            <a:endParaRPr/>
          </a:p>
        </p:txBody>
      </p:sp>
      <p:sp>
        <p:nvSpPr>
          <p:cNvPr id="124" name="object 124"/>
          <p:cNvSpPr/>
          <p:nvPr/>
        </p:nvSpPr>
        <p:spPr>
          <a:xfrm>
            <a:off x="3446799" y="7614925"/>
            <a:ext cx="8890" cy="144145"/>
          </a:xfrm>
          <a:custGeom>
            <a:avLst/>
            <a:gdLst/>
            <a:ahLst/>
            <a:cxnLst/>
            <a:rect l="l" t="t" r="r" b="b"/>
            <a:pathLst>
              <a:path w="8890" h="144145">
                <a:moveTo>
                  <a:pt x="0" y="0"/>
                </a:moveTo>
                <a:lnTo>
                  <a:pt x="0" y="135636"/>
                </a:lnTo>
                <a:lnTo>
                  <a:pt x="8381" y="144017"/>
                </a:lnTo>
                <a:lnTo>
                  <a:pt x="0" y="0"/>
                </a:lnTo>
                <a:close/>
              </a:path>
            </a:pathLst>
          </a:custGeom>
          <a:solidFill>
            <a:srgbClr val="000000"/>
          </a:solidFill>
        </p:spPr>
        <p:txBody>
          <a:bodyPr wrap="square" lIns="0" tIns="0" rIns="0" bIns="0" rtlCol="0"/>
          <a:lstStyle/>
          <a:p>
            <a:endParaRPr/>
          </a:p>
        </p:txBody>
      </p:sp>
      <p:sp>
        <p:nvSpPr>
          <p:cNvPr id="125" name="object 125"/>
          <p:cNvSpPr/>
          <p:nvPr/>
        </p:nvSpPr>
        <p:spPr>
          <a:xfrm>
            <a:off x="3446799" y="7606543"/>
            <a:ext cx="8890" cy="152400"/>
          </a:xfrm>
          <a:custGeom>
            <a:avLst/>
            <a:gdLst/>
            <a:ahLst/>
            <a:cxnLst/>
            <a:rect l="l" t="t" r="r" b="b"/>
            <a:pathLst>
              <a:path w="8890" h="152400">
                <a:moveTo>
                  <a:pt x="8381" y="0"/>
                </a:moveTo>
                <a:lnTo>
                  <a:pt x="0" y="8382"/>
                </a:lnTo>
                <a:lnTo>
                  <a:pt x="0" y="144018"/>
                </a:lnTo>
                <a:lnTo>
                  <a:pt x="8381" y="152400"/>
                </a:lnTo>
                <a:lnTo>
                  <a:pt x="8381" y="0"/>
                </a:lnTo>
              </a:path>
            </a:pathLst>
          </a:custGeom>
          <a:ln w="3175">
            <a:solidFill>
              <a:srgbClr val="000000"/>
            </a:solidFill>
          </a:ln>
        </p:spPr>
        <p:txBody>
          <a:bodyPr wrap="square" lIns="0" tIns="0" rIns="0" bIns="0" rtlCol="0"/>
          <a:lstStyle/>
          <a:p>
            <a:endParaRPr/>
          </a:p>
        </p:txBody>
      </p:sp>
      <p:sp>
        <p:nvSpPr>
          <p:cNvPr id="126" name="object 126"/>
          <p:cNvSpPr/>
          <p:nvPr/>
        </p:nvSpPr>
        <p:spPr>
          <a:xfrm>
            <a:off x="2872250" y="7750560"/>
            <a:ext cx="582930" cy="8890"/>
          </a:xfrm>
          <a:custGeom>
            <a:avLst/>
            <a:gdLst/>
            <a:ahLst/>
            <a:cxnLst/>
            <a:rect l="l" t="t" r="r" b="b"/>
            <a:pathLst>
              <a:path w="582930" h="8890">
                <a:moveTo>
                  <a:pt x="574547" y="0"/>
                </a:moveTo>
                <a:lnTo>
                  <a:pt x="0" y="8381"/>
                </a:lnTo>
                <a:lnTo>
                  <a:pt x="582929" y="8381"/>
                </a:lnTo>
                <a:lnTo>
                  <a:pt x="574547" y="0"/>
                </a:lnTo>
                <a:close/>
              </a:path>
            </a:pathLst>
          </a:custGeom>
          <a:solidFill>
            <a:srgbClr val="000000"/>
          </a:solidFill>
        </p:spPr>
        <p:txBody>
          <a:bodyPr wrap="square" lIns="0" tIns="0" rIns="0" bIns="0" rtlCol="0"/>
          <a:lstStyle/>
          <a:p>
            <a:endParaRPr/>
          </a:p>
        </p:txBody>
      </p:sp>
      <p:sp>
        <p:nvSpPr>
          <p:cNvPr id="127" name="object 127"/>
          <p:cNvSpPr/>
          <p:nvPr/>
        </p:nvSpPr>
        <p:spPr>
          <a:xfrm>
            <a:off x="2872250" y="7750560"/>
            <a:ext cx="574675" cy="8890"/>
          </a:xfrm>
          <a:custGeom>
            <a:avLst/>
            <a:gdLst/>
            <a:ahLst/>
            <a:cxnLst/>
            <a:rect l="l" t="t" r="r" b="b"/>
            <a:pathLst>
              <a:path w="574675" h="8890">
                <a:moveTo>
                  <a:pt x="574547" y="0"/>
                </a:moveTo>
                <a:lnTo>
                  <a:pt x="7619" y="0"/>
                </a:lnTo>
                <a:lnTo>
                  <a:pt x="0" y="8381"/>
                </a:lnTo>
                <a:lnTo>
                  <a:pt x="574547" y="0"/>
                </a:lnTo>
                <a:close/>
              </a:path>
            </a:pathLst>
          </a:custGeom>
          <a:solidFill>
            <a:srgbClr val="000000"/>
          </a:solidFill>
        </p:spPr>
        <p:txBody>
          <a:bodyPr wrap="square" lIns="0" tIns="0" rIns="0" bIns="0" rtlCol="0"/>
          <a:lstStyle/>
          <a:p>
            <a:endParaRPr/>
          </a:p>
        </p:txBody>
      </p:sp>
      <p:sp>
        <p:nvSpPr>
          <p:cNvPr id="128" name="object 128"/>
          <p:cNvSpPr/>
          <p:nvPr/>
        </p:nvSpPr>
        <p:spPr>
          <a:xfrm>
            <a:off x="2872250" y="7750560"/>
            <a:ext cx="582930" cy="8890"/>
          </a:xfrm>
          <a:custGeom>
            <a:avLst/>
            <a:gdLst/>
            <a:ahLst/>
            <a:cxnLst/>
            <a:rect l="l" t="t" r="r" b="b"/>
            <a:pathLst>
              <a:path w="582930" h="8890">
                <a:moveTo>
                  <a:pt x="582929" y="8381"/>
                </a:moveTo>
                <a:lnTo>
                  <a:pt x="574547" y="0"/>
                </a:lnTo>
                <a:lnTo>
                  <a:pt x="7619" y="0"/>
                </a:lnTo>
                <a:lnTo>
                  <a:pt x="0" y="8381"/>
                </a:lnTo>
                <a:lnTo>
                  <a:pt x="582929" y="8381"/>
                </a:lnTo>
              </a:path>
            </a:pathLst>
          </a:custGeom>
          <a:ln w="3175">
            <a:solidFill>
              <a:srgbClr val="000000"/>
            </a:solidFill>
          </a:ln>
        </p:spPr>
        <p:txBody>
          <a:bodyPr wrap="square" lIns="0" tIns="0" rIns="0" bIns="0" rtlCol="0"/>
          <a:lstStyle/>
          <a:p>
            <a:endParaRPr/>
          </a:p>
        </p:txBody>
      </p:sp>
      <p:sp>
        <p:nvSpPr>
          <p:cNvPr id="129" name="object 129"/>
          <p:cNvSpPr/>
          <p:nvPr/>
        </p:nvSpPr>
        <p:spPr>
          <a:xfrm>
            <a:off x="2872250" y="7606543"/>
            <a:ext cx="7620" cy="152400"/>
          </a:xfrm>
          <a:custGeom>
            <a:avLst/>
            <a:gdLst/>
            <a:ahLst/>
            <a:cxnLst/>
            <a:rect l="l" t="t" r="r" b="b"/>
            <a:pathLst>
              <a:path w="7619" h="152400">
                <a:moveTo>
                  <a:pt x="0" y="0"/>
                </a:moveTo>
                <a:lnTo>
                  <a:pt x="0" y="152400"/>
                </a:lnTo>
                <a:lnTo>
                  <a:pt x="7619" y="144018"/>
                </a:lnTo>
                <a:lnTo>
                  <a:pt x="0" y="0"/>
                </a:lnTo>
                <a:close/>
              </a:path>
            </a:pathLst>
          </a:custGeom>
          <a:solidFill>
            <a:srgbClr val="000000"/>
          </a:solidFill>
        </p:spPr>
        <p:txBody>
          <a:bodyPr wrap="square" lIns="0" tIns="0" rIns="0" bIns="0" rtlCol="0"/>
          <a:lstStyle/>
          <a:p>
            <a:endParaRPr/>
          </a:p>
        </p:txBody>
      </p:sp>
      <p:sp>
        <p:nvSpPr>
          <p:cNvPr id="130" name="object 130"/>
          <p:cNvSpPr/>
          <p:nvPr/>
        </p:nvSpPr>
        <p:spPr>
          <a:xfrm>
            <a:off x="2872250" y="7606543"/>
            <a:ext cx="7620" cy="144145"/>
          </a:xfrm>
          <a:custGeom>
            <a:avLst/>
            <a:gdLst/>
            <a:ahLst/>
            <a:cxnLst/>
            <a:rect l="l" t="t" r="r" b="b"/>
            <a:pathLst>
              <a:path w="7619" h="144145">
                <a:moveTo>
                  <a:pt x="0" y="0"/>
                </a:moveTo>
                <a:lnTo>
                  <a:pt x="7619" y="144018"/>
                </a:lnTo>
                <a:lnTo>
                  <a:pt x="7619" y="8382"/>
                </a:lnTo>
                <a:lnTo>
                  <a:pt x="0" y="0"/>
                </a:lnTo>
                <a:close/>
              </a:path>
            </a:pathLst>
          </a:custGeom>
          <a:solidFill>
            <a:srgbClr val="000000"/>
          </a:solidFill>
        </p:spPr>
        <p:txBody>
          <a:bodyPr wrap="square" lIns="0" tIns="0" rIns="0" bIns="0" rtlCol="0"/>
          <a:lstStyle/>
          <a:p>
            <a:endParaRPr/>
          </a:p>
        </p:txBody>
      </p:sp>
      <p:sp>
        <p:nvSpPr>
          <p:cNvPr id="131" name="object 131"/>
          <p:cNvSpPr/>
          <p:nvPr/>
        </p:nvSpPr>
        <p:spPr>
          <a:xfrm>
            <a:off x="2872250" y="7606543"/>
            <a:ext cx="7620" cy="152400"/>
          </a:xfrm>
          <a:custGeom>
            <a:avLst/>
            <a:gdLst/>
            <a:ahLst/>
            <a:cxnLst/>
            <a:rect l="l" t="t" r="r" b="b"/>
            <a:pathLst>
              <a:path w="7619" h="152400">
                <a:moveTo>
                  <a:pt x="0" y="152400"/>
                </a:moveTo>
                <a:lnTo>
                  <a:pt x="7619" y="144018"/>
                </a:lnTo>
                <a:lnTo>
                  <a:pt x="7619" y="8382"/>
                </a:lnTo>
                <a:lnTo>
                  <a:pt x="0" y="0"/>
                </a:lnTo>
                <a:lnTo>
                  <a:pt x="0" y="152400"/>
                </a:lnTo>
              </a:path>
            </a:pathLst>
          </a:custGeom>
          <a:ln w="3175">
            <a:solidFill>
              <a:srgbClr val="000000"/>
            </a:solidFill>
          </a:ln>
        </p:spPr>
        <p:txBody>
          <a:bodyPr wrap="square" lIns="0" tIns="0" rIns="0" bIns="0" rtlCol="0"/>
          <a:lstStyle/>
          <a:p>
            <a:endParaRPr/>
          </a:p>
        </p:txBody>
      </p:sp>
      <p:sp>
        <p:nvSpPr>
          <p:cNvPr id="132" name="object 132"/>
          <p:cNvSpPr/>
          <p:nvPr/>
        </p:nvSpPr>
        <p:spPr>
          <a:xfrm>
            <a:off x="2872250" y="7606543"/>
            <a:ext cx="582930" cy="8890"/>
          </a:xfrm>
          <a:custGeom>
            <a:avLst/>
            <a:gdLst/>
            <a:ahLst/>
            <a:cxnLst/>
            <a:rect l="l" t="t" r="r" b="b"/>
            <a:pathLst>
              <a:path w="582930" h="8890">
                <a:moveTo>
                  <a:pt x="582929" y="0"/>
                </a:moveTo>
                <a:lnTo>
                  <a:pt x="0" y="0"/>
                </a:lnTo>
                <a:lnTo>
                  <a:pt x="7619" y="8382"/>
                </a:lnTo>
                <a:lnTo>
                  <a:pt x="582929" y="0"/>
                </a:lnTo>
                <a:close/>
              </a:path>
            </a:pathLst>
          </a:custGeom>
          <a:solidFill>
            <a:srgbClr val="000000"/>
          </a:solidFill>
        </p:spPr>
        <p:txBody>
          <a:bodyPr wrap="square" lIns="0" tIns="0" rIns="0" bIns="0" rtlCol="0"/>
          <a:lstStyle/>
          <a:p>
            <a:endParaRPr/>
          </a:p>
        </p:txBody>
      </p:sp>
      <p:sp>
        <p:nvSpPr>
          <p:cNvPr id="133" name="object 133"/>
          <p:cNvSpPr/>
          <p:nvPr/>
        </p:nvSpPr>
        <p:spPr>
          <a:xfrm>
            <a:off x="2879871" y="7606543"/>
            <a:ext cx="575310" cy="8890"/>
          </a:xfrm>
          <a:custGeom>
            <a:avLst/>
            <a:gdLst/>
            <a:ahLst/>
            <a:cxnLst/>
            <a:rect l="l" t="t" r="r" b="b"/>
            <a:pathLst>
              <a:path w="575310" h="8890">
                <a:moveTo>
                  <a:pt x="575310" y="0"/>
                </a:moveTo>
                <a:lnTo>
                  <a:pt x="0" y="8382"/>
                </a:lnTo>
                <a:lnTo>
                  <a:pt x="566928" y="8382"/>
                </a:lnTo>
                <a:lnTo>
                  <a:pt x="575310" y="0"/>
                </a:lnTo>
                <a:close/>
              </a:path>
            </a:pathLst>
          </a:custGeom>
          <a:solidFill>
            <a:srgbClr val="000000"/>
          </a:solidFill>
        </p:spPr>
        <p:txBody>
          <a:bodyPr wrap="square" lIns="0" tIns="0" rIns="0" bIns="0" rtlCol="0"/>
          <a:lstStyle/>
          <a:p>
            <a:endParaRPr/>
          </a:p>
        </p:txBody>
      </p:sp>
      <p:sp>
        <p:nvSpPr>
          <p:cNvPr id="134" name="object 134"/>
          <p:cNvSpPr/>
          <p:nvPr/>
        </p:nvSpPr>
        <p:spPr>
          <a:xfrm>
            <a:off x="2872250" y="7606543"/>
            <a:ext cx="582930" cy="8890"/>
          </a:xfrm>
          <a:custGeom>
            <a:avLst/>
            <a:gdLst/>
            <a:ahLst/>
            <a:cxnLst/>
            <a:rect l="l" t="t" r="r" b="b"/>
            <a:pathLst>
              <a:path w="582930" h="8890">
                <a:moveTo>
                  <a:pt x="0" y="0"/>
                </a:moveTo>
                <a:lnTo>
                  <a:pt x="7619" y="8382"/>
                </a:lnTo>
                <a:lnTo>
                  <a:pt x="574547" y="8382"/>
                </a:lnTo>
                <a:lnTo>
                  <a:pt x="582929" y="0"/>
                </a:lnTo>
                <a:lnTo>
                  <a:pt x="0" y="0"/>
                </a:lnTo>
              </a:path>
            </a:pathLst>
          </a:custGeom>
          <a:ln w="3175">
            <a:solidFill>
              <a:srgbClr val="000000"/>
            </a:solidFill>
          </a:ln>
        </p:spPr>
        <p:txBody>
          <a:bodyPr wrap="square" lIns="0" tIns="0" rIns="0" bIns="0" rtlCol="0"/>
          <a:lstStyle/>
          <a:p>
            <a:endParaRPr/>
          </a:p>
        </p:txBody>
      </p:sp>
      <p:sp>
        <p:nvSpPr>
          <p:cNvPr id="135" name="object 135"/>
          <p:cNvSpPr/>
          <p:nvPr/>
        </p:nvSpPr>
        <p:spPr>
          <a:xfrm>
            <a:off x="3025794" y="7798947"/>
            <a:ext cx="153924" cy="244601"/>
          </a:xfrm>
          <a:prstGeom prst="rect">
            <a:avLst/>
          </a:prstGeom>
          <a:blipFill>
            <a:blip r:embed="rId5" cstate="print"/>
            <a:stretch>
              <a:fillRect/>
            </a:stretch>
          </a:blipFill>
        </p:spPr>
        <p:txBody>
          <a:bodyPr wrap="square" lIns="0" tIns="0" rIns="0" bIns="0" rtlCol="0"/>
          <a:lstStyle/>
          <a:p>
            <a:endParaRPr/>
          </a:p>
        </p:txBody>
      </p:sp>
      <p:sp>
        <p:nvSpPr>
          <p:cNvPr id="136" name="object 136"/>
          <p:cNvSpPr/>
          <p:nvPr/>
        </p:nvSpPr>
        <p:spPr>
          <a:xfrm>
            <a:off x="2640602" y="7176775"/>
            <a:ext cx="235585" cy="8890"/>
          </a:xfrm>
          <a:custGeom>
            <a:avLst/>
            <a:gdLst/>
            <a:ahLst/>
            <a:cxnLst/>
            <a:rect l="l" t="t" r="r" b="b"/>
            <a:pathLst>
              <a:path w="235584" h="8890">
                <a:moveTo>
                  <a:pt x="235458" y="0"/>
                </a:moveTo>
                <a:lnTo>
                  <a:pt x="0" y="8382"/>
                </a:lnTo>
                <a:lnTo>
                  <a:pt x="235458" y="8382"/>
                </a:lnTo>
                <a:lnTo>
                  <a:pt x="235458" y="0"/>
                </a:lnTo>
                <a:close/>
              </a:path>
            </a:pathLst>
          </a:custGeom>
          <a:solidFill>
            <a:srgbClr val="000000"/>
          </a:solidFill>
        </p:spPr>
        <p:txBody>
          <a:bodyPr wrap="square" lIns="0" tIns="0" rIns="0" bIns="0" rtlCol="0"/>
          <a:lstStyle/>
          <a:p>
            <a:endParaRPr/>
          </a:p>
        </p:txBody>
      </p:sp>
      <p:sp>
        <p:nvSpPr>
          <p:cNvPr id="137" name="object 137"/>
          <p:cNvSpPr/>
          <p:nvPr/>
        </p:nvSpPr>
        <p:spPr>
          <a:xfrm>
            <a:off x="2640602" y="7176775"/>
            <a:ext cx="235585" cy="8890"/>
          </a:xfrm>
          <a:custGeom>
            <a:avLst/>
            <a:gdLst/>
            <a:ahLst/>
            <a:cxnLst/>
            <a:rect l="l" t="t" r="r" b="b"/>
            <a:pathLst>
              <a:path w="235584" h="8890">
                <a:moveTo>
                  <a:pt x="235458" y="0"/>
                </a:moveTo>
                <a:lnTo>
                  <a:pt x="0" y="0"/>
                </a:lnTo>
                <a:lnTo>
                  <a:pt x="0" y="8382"/>
                </a:lnTo>
                <a:lnTo>
                  <a:pt x="235458" y="0"/>
                </a:lnTo>
                <a:close/>
              </a:path>
            </a:pathLst>
          </a:custGeom>
          <a:solidFill>
            <a:srgbClr val="000000"/>
          </a:solidFill>
        </p:spPr>
        <p:txBody>
          <a:bodyPr wrap="square" lIns="0" tIns="0" rIns="0" bIns="0" rtlCol="0"/>
          <a:lstStyle/>
          <a:p>
            <a:endParaRPr/>
          </a:p>
        </p:txBody>
      </p:sp>
      <p:sp>
        <p:nvSpPr>
          <p:cNvPr id="138" name="object 138"/>
          <p:cNvSpPr/>
          <p:nvPr/>
        </p:nvSpPr>
        <p:spPr>
          <a:xfrm>
            <a:off x="2640602" y="7176775"/>
            <a:ext cx="235585" cy="8890"/>
          </a:xfrm>
          <a:custGeom>
            <a:avLst/>
            <a:gdLst/>
            <a:ahLst/>
            <a:cxnLst/>
            <a:rect l="l" t="t" r="r" b="b"/>
            <a:pathLst>
              <a:path w="235584" h="8890">
                <a:moveTo>
                  <a:pt x="235458" y="8382"/>
                </a:moveTo>
                <a:lnTo>
                  <a:pt x="235458" y="0"/>
                </a:lnTo>
                <a:lnTo>
                  <a:pt x="0" y="0"/>
                </a:lnTo>
                <a:lnTo>
                  <a:pt x="0" y="8382"/>
                </a:lnTo>
                <a:lnTo>
                  <a:pt x="235458" y="8382"/>
                </a:lnTo>
              </a:path>
            </a:pathLst>
          </a:custGeom>
          <a:ln w="3175">
            <a:solidFill>
              <a:srgbClr val="000000"/>
            </a:solidFill>
          </a:ln>
        </p:spPr>
        <p:txBody>
          <a:bodyPr wrap="square" lIns="0" tIns="0" rIns="0" bIns="0" rtlCol="0"/>
          <a:lstStyle/>
          <a:p>
            <a:endParaRPr/>
          </a:p>
        </p:txBody>
      </p:sp>
      <p:sp>
        <p:nvSpPr>
          <p:cNvPr id="139" name="object 139"/>
          <p:cNvSpPr/>
          <p:nvPr/>
        </p:nvSpPr>
        <p:spPr>
          <a:xfrm>
            <a:off x="2640602" y="7427472"/>
            <a:ext cx="235585" cy="8890"/>
          </a:xfrm>
          <a:custGeom>
            <a:avLst/>
            <a:gdLst/>
            <a:ahLst/>
            <a:cxnLst/>
            <a:rect l="l" t="t" r="r" b="b"/>
            <a:pathLst>
              <a:path w="235584" h="8890">
                <a:moveTo>
                  <a:pt x="235458" y="0"/>
                </a:moveTo>
                <a:lnTo>
                  <a:pt x="0" y="0"/>
                </a:lnTo>
                <a:lnTo>
                  <a:pt x="0" y="8381"/>
                </a:lnTo>
                <a:lnTo>
                  <a:pt x="235458" y="0"/>
                </a:lnTo>
                <a:close/>
              </a:path>
            </a:pathLst>
          </a:custGeom>
          <a:solidFill>
            <a:srgbClr val="000000"/>
          </a:solidFill>
        </p:spPr>
        <p:txBody>
          <a:bodyPr wrap="square" lIns="0" tIns="0" rIns="0" bIns="0" rtlCol="0"/>
          <a:lstStyle/>
          <a:p>
            <a:endParaRPr/>
          </a:p>
        </p:txBody>
      </p:sp>
      <p:sp>
        <p:nvSpPr>
          <p:cNvPr id="140" name="object 140"/>
          <p:cNvSpPr/>
          <p:nvPr/>
        </p:nvSpPr>
        <p:spPr>
          <a:xfrm>
            <a:off x="2640602" y="7427472"/>
            <a:ext cx="235585" cy="8890"/>
          </a:xfrm>
          <a:custGeom>
            <a:avLst/>
            <a:gdLst/>
            <a:ahLst/>
            <a:cxnLst/>
            <a:rect l="l" t="t" r="r" b="b"/>
            <a:pathLst>
              <a:path w="235584" h="8890">
                <a:moveTo>
                  <a:pt x="235458" y="0"/>
                </a:moveTo>
                <a:lnTo>
                  <a:pt x="0" y="8381"/>
                </a:lnTo>
                <a:lnTo>
                  <a:pt x="235458" y="8381"/>
                </a:lnTo>
                <a:lnTo>
                  <a:pt x="235458" y="0"/>
                </a:lnTo>
                <a:close/>
              </a:path>
            </a:pathLst>
          </a:custGeom>
          <a:solidFill>
            <a:srgbClr val="000000"/>
          </a:solidFill>
        </p:spPr>
        <p:txBody>
          <a:bodyPr wrap="square" lIns="0" tIns="0" rIns="0" bIns="0" rtlCol="0"/>
          <a:lstStyle/>
          <a:p>
            <a:endParaRPr/>
          </a:p>
        </p:txBody>
      </p:sp>
      <p:sp>
        <p:nvSpPr>
          <p:cNvPr id="141" name="object 141"/>
          <p:cNvSpPr/>
          <p:nvPr/>
        </p:nvSpPr>
        <p:spPr>
          <a:xfrm>
            <a:off x="2640602" y="7427472"/>
            <a:ext cx="235585" cy="8890"/>
          </a:xfrm>
          <a:custGeom>
            <a:avLst/>
            <a:gdLst/>
            <a:ahLst/>
            <a:cxnLst/>
            <a:rect l="l" t="t" r="r" b="b"/>
            <a:pathLst>
              <a:path w="235584" h="8890">
                <a:moveTo>
                  <a:pt x="0" y="0"/>
                </a:moveTo>
                <a:lnTo>
                  <a:pt x="0" y="8381"/>
                </a:lnTo>
                <a:lnTo>
                  <a:pt x="235458" y="8381"/>
                </a:lnTo>
                <a:lnTo>
                  <a:pt x="235458" y="0"/>
                </a:lnTo>
                <a:lnTo>
                  <a:pt x="0" y="0"/>
                </a:lnTo>
              </a:path>
            </a:pathLst>
          </a:custGeom>
          <a:ln w="3175">
            <a:solidFill>
              <a:srgbClr val="000000"/>
            </a:solidFill>
          </a:ln>
        </p:spPr>
        <p:txBody>
          <a:bodyPr wrap="square" lIns="0" tIns="0" rIns="0" bIns="0" rtlCol="0"/>
          <a:lstStyle/>
          <a:p>
            <a:endParaRPr/>
          </a:p>
        </p:txBody>
      </p:sp>
      <p:sp>
        <p:nvSpPr>
          <p:cNvPr id="142" name="object 142"/>
          <p:cNvSpPr/>
          <p:nvPr/>
        </p:nvSpPr>
        <p:spPr>
          <a:xfrm>
            <a:off x="2640602" y="7416805"/>
            <a:ext cx="21590" cy="15240"/>
          </a:xfrm>
          <a:custGeom>
            <a:avLst/>
            <a:gdLst/>
            <a:ahLst/>
            <a:cxnLst/>
            <a:rect l="l" t="t" r="r" b="b"/>
            <a:pathLst>
              <a:path w="21590" h="15240">
                <a:moveTo>
                  <a:pt x="15239" y="0"/>
                </a:moveTo>
                <a:lnTo>
                  <a:pt x="0" y="15240"/>
                </a:lnTo>
                <a:lnTo>
                  <a:pt x="21335" y="15240"/>
                </a:lnTo>
                <a:lnTo>
                  <a:pt x="15239" y="0"/>
                </a:lnTo>
                <a:close/>
              </a:path>
            </a:pathLst>
          </a:custGeom>
          <a:solidFill>
            <a:srgbClr val="000000"/>
          </a:solidFill>
        </p:spPr>
        <p:txBody>
          <a:bodyPr wrap="square" lIns="0" tIns="0" rIns="0" bIns="0" rtlCol="0"/>
          <a:lstStyle/>
          <a:p>
            <a:endParaRPr/>
          </a:p>
        </p:txBody>
      </p:sp>
      <p:sp>
        <p:nvSpPr>
          <p:cNvPr id="143" name="object 143"/>
          <p:cNvSpPr/>
          <p:nvPr/>
        </p:nvSpPr>
        <p:spPr>
          <a:xfrm>
            <a:off x="2640602" y="7416805"/>
            <a:ext cx="21590" cy="15240"/>
          </a:xfrm>
          <a:custGeom>
            <a:avLst/>
            <a:gdLst/>
            <a:ahLst/>
            <a:cxnLst/>
            <a:rect l="l" t="t" r="r" b="b"/>
            <a:pathLst>
              <a:path w="21590" h="15240">
                <a:moveTo>
                  <a:pt x="21335" y="15240"/>
                </a:moveTo>
                <a:lnTo>
                  <a:pt x="15239" y="0"/>
                </a:lnTo>
                <a:lnTo>
                  <a:pt x="0" y="15240"/>
                </a:lnTo>
                <a:lnTo>
                  <a:pt x="21335" y="15240"/>
                </a:lnTo>
              </a:path>
            </a:pathLst>
          </a:custGeom>
          <a:ln w="3175">
            <a:solidFill>
              <a:srgbClr val="000000"/>
            </a:solidFill>
          </a:ln>
        </p:spPr>
        <p:txBody>
          <a:bodyPr wrap="square" lIns="0" tIns="0" rIns="0" bIns="0" rtlCol="0"/>
          <a:lstStyle/>
          <a:p>
            <a:endParaRPr/>
          </a:p>
        </p:txBody>
      </p:sp>
      <p:sp>
        <p:nvSpPr>
          <p:cNvPr id="144" name="object 144"/>
          <p:cNvSpPr/>
          <p:nvPr/>
        </p:nvSpPr>
        <p:spPr>
          <a:xfrm>
            <a:off x="2640602" y="7410708"/>
            <a:ext cx="15240" cy="21590"/>
          </a:xfrm>
          <a:custGeom>
            <a:avLst/>
            <a:gdLst/>
            <a:ahLst/>
            <a:cxnLst/>
            <a:rect l="l" t="t" r="r" b="b"/>
            <a:pathLst>
              <a:path w="15240" h="21590">
                <a:moveTo>
                  <a:pt x="0" y="0"/>
                </a:moveTo>
                <a:lnTo>
                  <a:pt x="0" y="21335"/>
                </a:lnTo>
                <a:lnTo>
                  <a:pt x="15239" y="6095"/>
                </a:lnTo>
                <a:lnTo>
                  <a:pt x="0" y="0"/>
                </a:lnTo>
                <a:close/>
              </a:path>
            </a:pathLst>
          </a:custGeom>
          <a:solidFill>
            <a:srgbClr val="000000"/>
          </a:solidFill>
        </p:spPr>
        <p:txBody>
          <a:bodyPr wrap="square" lIns="0" tIns="0" rIns="0" bIns="0" rtlCol="0"/>
          <a:lstStyle/>
          <a:p>
            <a:endParaRPr/>
          </a:p>
        </p:txBody>
      </p:sp>
      <p:sp>
        <p:nvSpPr>
          <p:cNvPr id="145" name="object 145"/>
          <p:cNvSpPr/>
          <p:nvPr/>
        </p:nvSpPr>
        <p:spPr>
          <a:xfrm>
            <a:off x="2640602" y="7410708"/>
            <a:ext cx="15240" cy="21590"/>
          </a:xfrm>
          <a:custGeom>
            <a:avLst/>
            <a:gdLst/>
            <a:ahLst/>
            <a:cxnLst/>
            <a:rect l="l" t="t" r="r" b="b"/>
            <a:pathLst>
              <a:path w="15240" h="21590">
                <a:moveTo>
                  <a:pt x="15239" y="6095"/>
                </a:moveTo>
                <a:lnTo>
                  <a:pt x="0" y="0"/>
                </a:lnTo>
                <a:lnTo>
                  <a:pt x="0" y="21335"/>
                </a:lnTo>
                <a:lnTo>
                  <a:pt x="15239" y="6095"/>
                </a:lnTo>
              </a:path>
            </a:pathLst>
          </a:custGeom>
          <a:ln w="3175">
            <a:solidFill>
              <a:srgbClr val="000000"/>
            </a:solidFill>
          </a:ln>
        </p:spPr>
        <p:txBody>
          <a:bodyPr wrap="square" lIns="0" tIns="0" rIns="0" bIns="0" rtlCol="0"/>
          <a:lstStyle/>
          <a:p>
            <a:endParaRPr/>
          </a:p>
        </p:txBody>
      </p:sp>
      <p:sp>
        <p:nvSpPr>
          <p:cNvPr id="146" name="object 146"/>
          <p:cNvSpPr/>
          <p:nvPr/>
        </p:nvSpPr>
        <p:spPr>
          <a:xfrm>
            <a:off x="2626124" y="7410708"/>
            <a:ext cx="14604" cy="21590"/>
          </a:xfrm>
          <a:custGeom>
            <a:avLst/>
            <a:gdLst/>
            <a:ahLst/>
            <a:cxnLst/>
            <a:rect l="l" t="t" r="r" b="b"/>
            <a:pathLst>
              <a:path w="14604" h="21590">
                <a:moveTo>
                  <a:pt x="14478" y="0"/>
                </a:moveTo>
                <a:lnTo>
                  <a:pt x="0" y="6095"/>
                </a:lnTo>
                <a:lnTo>
                  <a:pt x="14478" y="21335"/>
                </a:lnTo>
                <a:lnTo>
                  <a:pt x="14478" y="0"/>
                </a:lnTo>
                <a:close/>
              </a:path>
            </a:pathLst>
          </a:custGeom>
          <a:solidFill>
            <a:srgbClr val="000000"/>
          </a:solidFill>
        </p:spPr>
        <p:txBody>
          <a:bodyPr wrap="square" lIns="0" tIns="0" rIns="0" bIns="0" rtlCol="0"/>
          <a:lstStyle/>
          <a:p>
            <a:endParaRPr/>
          </a:p>
        </p:txBody>
      </p:sp>
      <p:sp>
        <p:nvSpPr>
          <p:cNvPr id="147" name="object 147"/>
          <p:cNvSpPr/>
          <p:nvPr/>
        </p:nvSpPr>
        <p:spPr>
          <a:xfrm>
            <a:off x="2626124" y="7410708"/>
            <a:ext cx="14604" cy="21590"/>
          </a:xfrm>
          <a:custGeom>
            <a:avLst/>
            <a:gdLst/>
            <a:ahLst/>
            <a:cxnLst/>
            <a:rect l="l" t="t" r="r" b="b"/>
            <a:pathLst>
              <a:path w="14604" h="21590">
                <a:moveTo>
                  <a:pt x="14478" y="0"/>
                </a:moveTo>
                <a:lnTo>
                  <a:pt x="0" y="6095"/>
                </a:lnTo>
                <a:lnTo>
                  <a:pt x="14478" y="21335"/>
                </a:lnTo>
                <a:lnTo>
                  <a:pt x="14478" y="0"/>
                </a:lnTo>
              </a:path>
            </a:pathLst>
          </a:custGeom>
          <a:ln w="3175">
            <a:solidFill>
              <a:srgbClr val="000000"/>
            </a:solidFill>
          </a:ln>
        </p:spPr>
        <p:txBody>
          <a:bodyPr wrap="square" lIns="0" tIns="0" rIns="0" bIns="0" rtlCol="0"/>
          <a:lstStyle/>
          <a:p>
            <a:endParaRPr/>
          </a:p>
        </p:txBody>
      </p:sp>
      <p:sp>
        <p:nvSpPr>
          <p:cNvPr id="148" name="object 148"/>
          <p:cNvSpPr/>
          <p:nvPr/>
        </p:nvSpPr>
        <p:spPr>
          <a:xfrm>
            <a:off x="2620029" y="7416805"/>
            <a:ext cx="20955" cy="15240"/>
          </a:xfrm>
          <a:custGeom>
            <a:avLst/>
            <a:gdLst/>
            <a:ahLst/>
            <a:cxnLst/>
            <a:rect l="l" t="t" r="r" b="b"/>
            <a:pathLst>
              <a:path w="20954" h="15240">
                <a:moveTo>
                  <a:pt x="6095" y="0"/>
                </a:moveTo>
                <a:lnTo>
                  <a:pt x="0" y="15240"/>
                </a:lnTo>
                <a:lnTo>
                  <a:pt x="20573" y="15240"/>
                </a:lnTo>
                <a:lnTo>
                  <a:pt x="6095" y="0"/>
                </a:lnTo>
                <a:close/>
              </a:path>
            </a:pathLst>
          </a:custGeom>
          <a:solidFill>
            <a:srgbClr val="000000"/>
          </a:solidFill>
        </p:spPr>
        <p:txBody>
          <a:bodyPr wrap="square" lIns="0" tIns="0" rIns="0" bIns="0" rtlCol="0"/>
          <a:lstStyle/>
          <a:p>
            <a:endParaRPr/>
          </a:p>
        </p:txBody>
      </p:sp>
      <p:sp>
        <p:nvSpPr>
          <p:cNvPr id="149" name="object 149"/>
          <p:cNvSpPr/>
          <p:nvPr/>
        </p:nvSpPr>
        <p:spPr>
          <a:xfrm>
            <a:off x="2620029" y="7416805"/>
            <a:ext cx="20955" cy="15240"/>
          </a:xfrm>
          <a:custGeom>
            <a:avLst/>
            <a:gdLst/>
            <a:ahLst/>
            <a:cxnLst/>
            <a:rect l="l" t="t" r="r" b="b"/>
            <a:pathLst>
              <a:path w="20954" h="15240">
                <a:moveTo>
                  <a:pt x="6095" y="0"/>
                </a:moveTo>
                <a:lnTo>
                  <a:pt x="0" y="15240"/>
                </a:lnTo>
                <a:lnTo>
                  <a:pt x="20573" y="15240"/>
                </a:lnTo>
                <a:lnTo>
                  <a:pt x="6095" y="0"/>
                </a:lnTo>
              </a:path>
            </a:pathLst>
          </a:custGeom>
          <a:ln w="3175">
            <a:solidFill>
              <a:srgbClr val="000000"/>
            </a:solidFill>
          </a:ln>
        </p:spPr>
        <p:txBody>
          <a:bodyPr wrap="square" lIns="0" tIns="0" rIns="0" bIns="0" rtlCol="0"/>
          <a:lstStyle/>
          <a:p>
            <a:endParaRPr/>
          </a:p>
        </p:txBody>
      </p:sp>
      <p:sp>
        <p:nvSpPr>
          <p:cNvPr id="150" name="object 150"/>
          <p:cNvSpPr/>
          <p:nvPr/>
        </p:nvSpPr>
        <p:spPr>
          <a:xfrm>
            <a:off x="2620029" y="7432044"/>
            <a:ext cx="20955" cy="14604"/>
          </a:xfrm>
          <a:custGeom>
            <a:avLst/>
            <a:gdLst/>
            <a:ahLst/>
            <a:cxnLst/>
            <a:rect l="l" t="t" r="r" b="b"/>
            <a:pathLst>
              <a:path w="20954" h="14604">
                <a:moveTo>
                  <a:pt x="20573" y="0"/>
                </a:moveTo>
                <a:lnTo>
                  <a:pt x="0" y="0"/>
                </a:lnTo>
                <a:lnTo>
                  <a:pt x="6095" y="14477"/>
                </a:lnTo>
                <a:lnTo>
                  <a:pt x="20573" y="0"/>
                </a:lnTo>
                <a:close/>
              </a:path>
            </a:pathLst>
          </a:custGeom>
          <a:solidFill>
            <a:srgbClr val="000000"/>
          </a:solidFill>
        </p:spPr>
        <p:txBody>
          <a:bodyPr wrap="square" lIns="0" tIns="0" rIns="0" bIns="0" rtlCol="0"/>
          <a:lstStyle/>
          <a:p>
            <a:endParaRPr/>
          </a:p>
        </p:txBody>
      </p:sp>
      <p:sp>
        <p:nvSpPr>
          <p:cNvPr id="151" name="object 151"/>
          <p:cNvSpPr/>
          <p:nvPr/>
        </p:nvSpPr>
        <p:spPr>
          <a:xfrm>
            <a:off x="2620029" y="7432044"/>
            <a:ext cx="20955" cy="14604"/>
          </a:xfrm>
          <a:custGeom>
            <a:avLst/>
            <a:gdLst/>
            <a:ahLst/>
            <a:cxnLst/>
            <a:rect l="l" t="t" r="r" b="b"/>
            <a:pathLst>
              <a:path w="20954" h="14604">
                <a:moveTo>
                  <a:pt x="0" y="0"/>
                </a:moveTo>
                <a:lnTo>
                  <a:pt x="6095" y="14477"/>
                </a:lnTo>
                <a:lnTo>
                  <a:pt x="20573" y="0"/>
                </a:lnTo>
                <a:lnTo>
                  <a:pt x="0" y="0"/>
                </a:lnTo>
              </a:path>
            </a:pathLst>
          </a:custGeom>
          <a:ln w="3175">
            <a:solidFill>
              <a:srgbClr val="000000"/>
            </a:solidFill>
          </a:ln>
        </p:spPr>
        <p:txBody>
          <a:bodyPr wrap="square" lIns="0" tIns="0" rIns="0" bIns="0" rtlCol="0"/>
          <a:lstStyle/>
          <a:p>
            <a:endParaRPr/>
          </a:p>
        </p:txBody>
      </p:sp>
      <p:sp>
        <p:nvSpPr>
          <p:cNvPr id="152" name="object 152"/>
          <p:cNvSpPr/>
          <p:nvPr/>
        </p:nvSpPr>
        <p:spPr>
          <a:xfrm>
            <a:off x="2626124" y="7432044"/>
            <a:ext cx="14604" cy="20955"/>
          </a:xfrm>
          <a:custGeom>
            <a:avLst/>
            <a:gdLst/>
            <a:ahLst/>
            <a:cxnLst/>
            <a:rect l="l" t="t" r="r" b="b"/>
            <a:pathLst>
              <a:path w="14604" h="20954">
                <a:moveTo>
                  <a:pt x="14478" y="0"/>
                </a:moveTo>
                <a:lnTo>
                  <a:pt x="0" y="14477"/>
                </a:lnTo>
                <a:lnTo>
                  <a:pt x="14478" y="20574"/>
                </a:lnTo>
                <a:lnTo>
                  <a:pt x="14478" y="0"/>
                </a:lnTo>
                <a:close/>
              </a:path>
            </a:pathLst>
          </a:custGeom>
          <a:solidFill>
            <a:srgbClr val="000000"/>
          </a:solidFill>
        </p:spPr>
        <p:txBody>
          <a:bodyPr wrap="square" lIns="0" tIns="0" rIns="0" bIns="0" rtlCol="0"/>
          <a:lstStyle/>
          <a:p>
            <a:endParaRPr/>
          </a:p>
        </p:txBody>
      </p:sp>
      <p:sp>
        <p:nvSpPr>
          <p:cNvPr id="153" name="object 153"/>
          <p:cNvSpPr/>
          <p:nvPr/>
        </p:nvSpPr>
        <p:spPr>
          <a:xfrm>
            <a:off x="2626124" y="7432044"/>
            <a:ext cx="14604" cy="20955"/>
          </a:xfrm>
          <a:custGeom>
            <a:avLst/>
            <a:gdLst/>
            <a:ahLst/>
            <a:cxnLst/>
            <a:rect l="l" t="t" r="r" b="b"/>
            <a:pathLst>
              <a:path w="14604" h="20954">
                <a:moveTo>
                  <a:pt x="0" y="14477"/>
                </a:moveTo>
                <a:lnTo>
                  <a:pt x="14478" y="20574"/>
                </a:lnTo>
                <a:lnTo>
                  <a:pt x="14478" y="0"/>
                </a:lnTo>
                <a:lnTo>
                  <a:pt x="0" y="14477"/>
                </a:lnTo>
              </a:path>
            </a:pathLst>
          </a:custGeom>
          <a:ln w="3175">
            <a:solidFill>
              <a:srgbClr val="000000"/>
            </a:solidFill>
          </a:ln>
        </p:spPr>
        <p:txBody>
          <a:bodyPr wrap="square" lIns="0" tIns="0" rIns="0" bIns="0" rtlCol="0"/>
          <a:lstStyle/>
          <a:p>
            <a:endParaRPr/>
          </a:p>
        </p:txBody>
      </p:sp>
      <p:sp>
        <p:nvSpPr>
          <p:cNvPr id="154" name="object 154"/>
          <p:cNvSpPr/>
          <p:nvPr/>
        </p:nvSpPr>
        <p:spPr>
          <a:xfrm>
            <a:off x="2640602" y="7432044"/>
            <a:ext cx="15240" cy="20955"/>
          </a:xfrm>
          <a:custGeom>
            <a:avLst/>
            <a:gdLst/>
            <a:ahLst/>
            <a:cxnLst/>
            <a:rect l="l" t="t" r="r" b="b"/>
            <a:pathLst>
              <a:path w="15240" h="20954">
                <a:moveTo>
                  <a:pt x="0" y="0"/>
                </a:moveTo>
                <a:lnTo>
                  <a:pt x="0" y="20574"/>
                </a:lnTo>
                <a:lnTo>
                  <a:pt x="15239" y="14477"/>
                </a:lnTo>
                <a:lnTo>
                  <a:pt x="0" y="0"/>
                </a:lnTo>
                <a:close/>
              </a:path>
            </a:pathLst>
          </a:custGeom>
          <a:solidFill>
            <a:srgbClr val="000000"/>
          </a:solidFill>
        </p:spPr>
        <p:txBody>
          <a:bodyPr wrap="square" lIns="0" tIns="0" rIns="0" bIns="0" rtlCol="0"/>
          <a:lstStyle/>
          <a:p>
            <a:endParaRPr/>
          </a:p>
        </p:txBody>
      </p:sp>
      <p:sp>
        <p:nvSpPr>
          <p:cNvPr id="155" name="object 155"/>
          <p:cNvSpPr/>
          <p:nvPr/>
        </p:nvSpPr>
        <p:spPr>
          <a:xfrm>
            <a:off x="2640602" y="7432044"/>
            <a:ext cx="15240" cy="20955"/>
          </a:xfrm>
          <a:custGeom>
            <a:avLst/>
            <a:gdLst/>
            <a:ahLst/>
            <a:cxnLst/>
            <a:rect l="l" t="t" r="r" b="b"/>
            <a:pathLst>
              <a:path w="15240" h="20954">
                <a:moveTo>
                  <a:pt x="0" y="20574"/>
                </a:moveTo>
                <a:lnTo>
                  <a:pt x="15239" y="14477"/>
                </a:lnTo>
                <a:lnTo>
                  <a:pt x="0" y="0"/>
                </a:lnTo>
                <a:lnTo>
                  <a:pt x="0" y="20574"/>
                </a:lnTo>
              </a:path>
            </a:pathLst>
          </a:custGeom>
          <a:ln w="3175">
            <a:solidFill>
              <a:srgbClr val="000000"/>
            </a:solidFill>
          </a:ln>
        </p:spPr>
        <p:txBody>
          <a:bodyPr wrap="square" lIns="0" tIns="0" rIns="0" bIns="0" rtlCol="0"/>
          <a:lstStyle/>
          <a:p>
            <a:endParaRPr/>
          </a:p>
        </p:txBody>
      </p:sp>
      <p:sp>
        <p:nvSpPr>
          <p:cNvPr id="156" name="object 156"/>
          <p:cNvSpPr/>
          <p:nvPr/>
        </p:nvSpPr>
        <p:spPr>
          <a:xfrm>
            <a:off x="2640602" y="7432044"/>
            <a:ext cx="21590" cy="14604"/>
          </a:xfrm>
          <a:custGeom>
            <a:avLst/>
            <a:gdLst/>
            <a:ahLst/>
            <a:cxnLst/>
            <a:rect l="l" t="t" r="r" b="b"/>
            <a:pathLst>
              <a:path w="21590" h="14604">
                <a:moveTo>
                  <a:pt x="21335" y="0"/>
                </a:moveTo>
                <a:lnTo>
                  <a:pt x="0" y="0"/>
                </a:lnTo>
                <a:lnTo>
                  <a:pt x="15239" y="14477"/>
                </a:lnTo>
                <a:lnTo>
                  <a:pt x="21335" y="0"/>
                </a:lnTo>
                <a:close/>
              </a:path>
            </a:pathLst>
          </a:custGeom>
          <a:solidFill>
            <a:srgbClr val="000000"/>
          </a:solidFill>
        </p:spPr>
        <p:txBody>
          <a:bodyPr wrap="square" lIns="0" tIns="0" rIns="0" bIns="0" rtlCol="0"/>
          <a:lstStyle/>
          <a:p>
            <a:endParaRPr/>
          </a:p>
        </p:txBody>
      </p:sp>
      <p:sp>
        <p:nvSpPr>
          <p:cNvPr id="157" name="object 157"/>
          <p:cNvSpPr/>
          <p:nvPr/>
        </p:nvSpPr>
        <p:spPr>
          <a:xfrm>
            <a:off x="2640602" y="7432044"/>
            <a:ext cx="21590" cy="14604"/>
          </a:xfrm>
          <a:custGeom>
            <a:avLst/>
            <a:gdLst/>
            <a:ahLst/>
            <a:cxnLst/>
            <a:rect l="l" t="t" r="r" b="b"/>
            <a:pathLst>
              <a:path w="21590" h="14604">
                <a:moveTo>
                  <a:pt x="15239" y="14477"/>
                </a:moveTo>
                <a:lnTo>
                  <a:pt x="21335" y="0"/>
                </a:lnTo>
                <a:lnTo>
                  <a:pt x="0" y="0"/>
                </a:lnTo>
                <a:lnTo>
                  <a:pt x="15239" y="14477"/>
                </a:lnTo>
              </a:path>
            </a:pathLst>
          </a:custGeom>
          <a:ln w="3175">
            <a:solidFill>
              <a:srgbClr val="000000"/>
            </a:solidFill>
          </a:ln>
        </p:spPr>
        <p:txBody>
          <a:bodyPr wrap="square" lIns="0" tIns="0" rIns="0" bIns="0" rtlCol="0"/>
          <a:lstStyle/>
          <a:p>
            <a:endParaRPr/>
          </a:p>
        </p:txBody>
      </p:sp>
      <p:sp>
        <p:nvSpPr>
          <p:cNvPr id="158" name="object 158"/>
          <p:cNvSpPr/>
          <p:nvPr/>
        </p:nvSpPr>
        <p:spPr>
          <a:xfrm>
            <a:off x="3446799" y="7355844"/>
            <a:ext cx="8890" cy="152400"/>
          </a:xfrm>
          <a:custGeom>
            <a:avLst/>
            <a:gdLst/>
            <a:ahLst/>
            <a:cxnLst/>
            <a:rect l="l" t="t" r="r" b="b"/>
            <a:pathLst>
              <a:path w="8890" h="152400">
                <a:moveTo>
                  <a:pt x="8381" y="0"/>
                </a:moveTo>
                <a:lnTo>
                  <a:pt x="0" y="8381"/>
                </a:lnTo>
                <a:lnTo>
                  <a:pt x="8381" y="152400"/>
                </a:lnTo>
                <a:lnTo>
                  <a:pt x="8381" y="0"/>
                </a:lnTo>
                <a:close/>
              </a:path>
            </a:pathLst>
          </a:custGeom>
          <a:solidFill>
            <a:srgbClr val="000000"/>
          </a:solidFill>
        </p:spPr>
        <p:txBody>
          <a:bodyPr wrap="square" lIns="0" tIns="0" rIns="0" bIns="0" rtlCol="0"/>
          <a:lstStyle/>
          <a:p>
            <a:endParaRPr/>
          </a:p>
        </p:txBody>
      </p:sp>
      <p:sp>
        <p:nvSpPr>
          <p:cNvPr id="159" name="object 159"/>
          <p:cNvSpPr/>
          <p:nvPr/>
        </p:nvSpPr>
        <p:spPr>
          <a:xfrm>
            <a:off x="3446799" y="7364227"/>
            <a:ext cx="8890" cy="144145"/>
          </a:xfrm>
          <a:custGeom>
            <a:avLst/>
            <a:gdLst/>
            <a:ahLst/>
            <a:cxnLst/>
            <a:rect l="l" t="t" r="r" b="b"/>
            <a:pathLst>
              <a:path w="8890" h="144145">
                <a:moveTo>
                  <a:pt x="0" y="0"/>
                </a:moveTo>
                <a:lnTo>
                  <a:pt x="0" y="135636"/>
                </a:lnTo>
                <a:lnTo>
                  <a:pt x="8381" y="144018"/>
                </a:lnTo>
                <a:lnTo>
                  <a:pt x="0" y="0"/>
                </a:lnTo>
                <a:close/>
              </a:path>
            </a:pathLst>
          </a:custGeom>
          <a:solidFill>
            <a:srgbClr val="000000"/>
          </a:solidFill>
        </p:spPr>
        <p:txBody>
          <a:bodyPr wrap="square" lIns="0" tIns="0" rIns="0" bIns="0" rtlCol="0"/>
          <a:lstStyle/>
          <a:p>
            <a:endParaRPr/>
          </a:p>
        </p:txBody>
      </p:sp>
      <p:sp>
        <p:nvSpPr>
          <p:cNvPr id="160" name="object 160"/>
          <p:cNvSpPr/>
          <p:nvPr/>
        </p:nvSpPr>
        <p:spPr>
          <a:xfrm>
            <a:off x="3446799" y="7355844"/>
            <a:ext cx="8890" cy="152400"/>
          </a:xfrm>
          <a:custGeom>
            <a:avLst/>
            <a:gdLst/>
            <a:ahLst/>
            <a:cxnLst/>
            <a:rect l="l" t="t" r="r" b="b"/>
            <a:pathLst>
              <a:path w="8890" h="152400">
                <a:moveTo>
                  <a:pt x="8381" y="0"/>
                </a:moveTo>
                <a:lnTo>
                  <a:pt x="0" y="8381"/>
                </a:lnTo>
                <a:lnTo>
                  <a:pt x="0" y="144017"/>
                </a:lnTo>
                <a:lnTo>
                  <a:pt x="8381" y="152400"/>
                </a:lnTo>
                <a:lnTo>
                  <a:pt x="8381" y="0"/>
                </a:lnTo>
              </a:path>
            </a:pathLst>
          </a:custGeom>
          <a:ln w="3175">
            <a:solidFill>
              <a:srgbClr val="000000"/>
            </a:solidFill>
          </a:ln>
        </p:spPr>
        <p:txBody>
          <a:bodyPr wrap="square" lIns="0" tIns="0" rIns="0" bIns="0" rtlCol="0"/>
          <a:lstStyle/>
          <a:p>
            <a:endParaRPr/>
          </a:p>
        </p:txBody>
      </p:sp>
      <p:sp>
        <p:nvSpPr>
          <p:cNvPr id="161" name="object 161"/>
          <p:cNvSpPr/>
          <p:nvPr/>
        </p:nvSpPr>
        <p:spPr>
          <a:xfrm>
            <a:off x="2872250" y="7499863"/>
            <a:ext cx="582930" cy="8890"/>
          </a:xfrm>
          <a:custGeom>
            <a:avLst/>
            <a:gdLst/>
            <a:ahLst/>
            <a:cxnLst/>
            <a:rect l="l" t="t" r="r" b="b"/>
            <a:pathLst>
              <a:path w="582930" h="8890">
                <a:moveTo>
                  <a:pt x="574547" y="0"/>
                </a:moveTo>
                <a:lnTo>
                  <a:pt x="0" y="8381"/>
                </a:lnTo>
                <a:lnTo>
                  <a:pt x="582929" y="8381"/>
                </a:lnTo>
                <a:lnTo>
                  <a:pt x="574547" y="0"/>
                </a:lnTo>
                <a:close/>
              </a:path>
            </a:pathLst>
          </a:custGeom>
          <a:solidFill>
            <a:srgbClr val="000000"/>
          </a:solidFill>
        </p:spPr>
        <p:txBody>
          <a:bodyPr wrap="square" lIns="0" tIns="0" rIns="0" bIns="0" rtlCol="0"/>
          <a:lstStyle/>
          <a:p>
            <a:endParaRPr/>
          </a:p>
        </p:txBody>
      </p:sp>
      <p:sp>
        <p:nvSpPr>
          <p:cNvPr id="162" name="object 162"/>
          <p:cNvSpPr/>
          <p:nvPr/>
        </p:nvSpPr>
        <p:spPr>
          <a:xfrm>
            <a:off x="2872250" y="7499863"/>
            <a:ext cx="574675" cy="8890"/>
          </a:xfrm>
          <a:custGeom>
            <a:avLst/>
            <a:gdLst/>
            <a:ahLst/>
            <a:cxnLst/>
            <a:rect l="l" t="t" r="r" b="b"/>
            <a:pathLst>
              <a:path w="574675" h="8890">
                <a:moveTo>
                  <a:pt x="574547" y="0"/>
                </a:moveTo>
                <a:lnTo>
                  <a:pt x="7619" y="0"/>
                </a:lnTo>
                <a:lnTo>
                  <a:pt x="0" y="8381"/>
                </a:lnTo>
                <a:lnTo>
                  <a:pt x="574547" y="0"/>
                </a:lnTo>
                <a:close/>
              </a:path>
            </a:pathLst>
          </a:custGeom>
          <a:solidFill>
            <a:srgbClr val="000000"/>
          </a:solidFill>
        </p:spPr>
        <p:txBody>
          <a:bodyPr wrap="square" lIns="0" tIns="0" rIns="0" bIns="0" rtlCol="0"/>
          <a:lstStyle/>
          <a:p>
            <a:endParaRPr/>
          </a:p>
        </p:txBody>
      </p:sp>
      <p:sp>
        <p:nvSpPr>
          <p:cNvPr id="163" name="object 163"/>
          <p:cNvSpPr/>
          <p:nvPr/>
        </p:nvSpPr>
        <p:spPr>
          <a:xfrm>
            <a:off x="2872250" y="7499863"/>
            <a:ext cx="582930" cy="8890"/>
          </a:xfrm>
          <a:custGeom>
            <a:avLst/>
            <a:gdLst/>
            <a:ahLst/>
            <a:cxnLst/>
            <a:rect l="l" t="t" r="r" b="b"/>
            <a:pathLst>
              <a:path w="582930" h="8890">
                <a:moveTo>
                  <a:pt x="582929" y="8381"/>
                </a:moveTo>
                <a:lnTo>
                  <a:pt x="574547" y="0"/>
                </a:lnTo>
                <a:lnTo>
                  <a:pt x="7619" y="0"/>
                </a:lnTo>
                <a:lnTo>
                  <a:pt x="0" y="8381"/>
                </a:lnTo>
                <a:lnTo>
                  <a:pt x="582929" y="8381"/>
                </a:lnTo>
              </a:path>
            </a:pathLst>
          </a:custGeom>
          <a:ln w="3175">
            <a:solidFill>
              <a:srgbClr val="000000"/>
            </a:solidFill>
          </a:ln>
        </p:spPr>
        <p:txBody>
          <a:bodyPr wrap="square" lIns="0" tIns="0" rIns="0" bIns="0" rtlCol="0"/>
          <a:lstStyle/>
          <a:p>
            <a:endParaRPr/>
          </a:p>
        </p:txBody>
      </p:sp>
      <p:sp>
        <p:nvSpPr>
          <p:cNvPr id="164" name="object 164"/>
          <p:cNvSpPr/>
          <p:nvPr/>
        </p:nvSpPr>
        <p:spPr>
          <a:xfrm>
            <a:off x="2872250" y="7355844"/>
            <a:ext cx="7620" cy="152400"/>
          </a:xfrm>
          <a:custGeom>
            <a:avLst/>
            <a:gdLst/>
            <a:ahLst/>
            <a:cxnLst/>
            <a:rect l="l" t="t" r="r" b="b"/>
            <a:pathLst>
              <a:path w="7619" h="152400">
                <a:moveTo>
                  <a:pt x="0" y="0"/>
                </a:moveTo>
                <a:lnTo>
                  <a:pt x="0" y="152400"/>
                </a:lnTo>
                <a:lnTo>
                  <a:pt x="7619" y="144017"/>
                </a:lnTo>
                <a:lnTo>
                  <a:pt x="0" y="0"/>
                </a:lnTo>
                <a:close/>
              </a:path>
            </a:pathLst>
          </a:custGeom>
          <a:solidFill>
            <a:srgbClr val="000000"/>
          </a:solidFill>
        </p:spPr>
        <p:txBody>
          <a:bodyPr wrap="square" lIns="0" tIns="0" rIns="0" bIns="0" rtlCol="0"/>
          <a:lstStyle/>
          <a:p>
            <a:endParaRPr/>
          </a:p>
        </p:txBody>
      </p:sp>
      <p:sp>
        <p:nvSpPr>
          <p:cNvPr id="165" name="object 165"/>
          <p:cNvSpPr/>
          <p:nvPr/>
        </p:nvSpPr>
        <p:spPr>
          <a:xfrm>
            <a:off x="2872250" y="7355844"/>
            <a:ext cx="7620" cy="144145"/>
          </a:xfrm>
          <a:custGeom>
            <a:avLst/>
            <a:gdLst/>
            <a:ahLst/>
            <a:cxnLst/>
            <a:rect l="l" t="t" r="r" b="b"/>
            <a:pathLst>
              <a:path w="7619" h="144145">
                <a:moveTo>
                  <a:pt x="0" y="0"/>
                </a:moveTo>
                <a:lnTo>
                  <a:pt x="7619" y="144017"/>
                </a:lnTo>
                <a:lnTo>
                  <a:pt x="7619" y="8381"/>
                </a:lnTo>
                <a:lnTo>
                  <a:pt x="0" y="0"/>
                </a:lnTo>
                <a:close/>
              </a:path>
            </a:pathLst>
          </a:custGeom>
          <a:solidFill>
            <a:srgbClr val="000000"/>
          </a:solidFill>
        </p:spPr>
        <p:txBody>
          <a:bodyPr wrap="square" lIns="0" tIns="0" rIns="0" bIns="0" rtlCol="0"/>
          <a:lstStyle/>
          <a:p>
            <a:endParaRPr/>
          </a:p>
        </p:txBody>
      </p:sp>
      <p:sp>
        <p:nvSpPr>
          <p:cNvPr id="166" name="object 166"/>
          <p:cNvSpPr/>
          <p:nvPr/>
        </p:nvSpPr>
        <p:spPr>
          <a:xfrm>
            <a:off x="2872250" y="7355844"/>
            <a:ext cx="7620" cy="152400"/>
          </a:xfrm>
          <a:custGeom>
            <a:avLst/>
            <a:gdLst/>
            <a:ahLst/>
            <a:cxnLst/>
            <a:rect l="l" t="t" r="r" b="b"/>
            <a:pathLst>
              <a:path w="7619" h="152400">
                <a:moveTo>
                  <a:pt x="0" y="152400"/>
                </a:moveTo>
                <a:lnTo>
                  <a:pt x="7619" y="144017"/>
                </a:lnTo>
                <a:lnTo>
                  <a:pt x="7619" y="8381"/>
                </a:lnTo>
                <a:lnTo>
                  <a:pt x="0" y="0"/>
                </a:lnTo>
                <a:lnTo>
                  <a:pt x="0" y="152400"/>
                </a:lnTo>
              </a:path>
            </a:pathLst>
          </a:custGeom>
          <a:ln w="3175">
            <a:solidFill>
              <a:srgbClr val="000000"/>
            </a:solidFill>
          </a:ln>
        </p:spPr>
        <p:txBody>
          <a:bodyPr wrap="square" lIns="0" tIns="0" rIns="0" bIns="0" rtlCol="0"/>
          <a:lstStyle/>
          <a:p>
            <a:endParaRPr/>
          </a:p>
        </p:txBody>
      </p:sp>
      <p:sp>
        <p:nvSpPr>
          <p:cNvPr id="167" name="object 167"/>
          <p:cNvSpPr/>
          <p:nvPr/>
        </p:nvSpPr>
        <p:spPr>
          <a:xfrm>
            <a:off x="2872250" y="7355844"/>
            <a:ext cx="582930" cy="8890"/>
          </a:xfrm>
          <a:custGeom>
            <a:avLst/>
            <a:gdLst/>
            <a:ahLst/>
            <a:cxnLst/>
            <a:rect l="l" t="t" r="r" b="b"/>
            <a:pathLst>
              <a:path w="582930" h="8890">
                <a:moveTo>
                  <a:pt x="582929" y="0"/>
                </a:moveTo>
                <a:lnTo>
                  <a:pt x="0" y="0"/>
                </a:lnTo>
                <a:lnTo>
                  <a:pt x="7619" y="8381"/>
                </a:lnTo>
                <a:lnTo>
                  <a:pt x="582929" y="0"/>
                </a:lnTo>
                <a:close/>
              </a:path>
            </a:pathLst>
          </a:custGeom>
          <a:solidFill>
            <a:srgbClr val="000000"/>
          </a:solidFill>
        </p:spPr>
        <p:txBody>
          <a:bodyPr wrap="square" lIns="0" tIns="0" rIns="0" bIns="0" rtlCol="0"/>
          <a:lstStyle/>
          <a:p>
            <a:endParaRPr/>
          </a:p>
        </p:txBody>
      </p:sp>
      <p:sp>
        <p:nvSpPr>
          <p:cNvPr id="168" name="object 168"/>
          <p:cNvSpPr/>
          <p:nvPr/>
        </p:nvSpPr>
        <p:spPr>
          <a:xfrm>
            <a:off x="2879871" y="7355844"/>
            <a:ext cx="575310" cy="8890"/>
          </a:xfrm>
          <a:custGeom>
            <a:avLst/>
            <a:gdLst/>
            <a:ahLst/>
            <a:cxnLst/>
            <a:rect l="l" t="t" r="r" b="b"/>
            <a:pathLst>
              <a:path w="575310" h="8890">
                <a:moveTo>
                  <a:pt x="575310" y="0"/>
                </a:moveTo>
                <a:lnTo>
                  <a:pt x="0" y="8381"/>
                </a:lnTo>
                <a:lnTo>
                  <a:pt x="566928" y="8381"/>
                </a:lnTo>
                <a:lnTo>
                  <a:pt x="575310" y="0"/>
                </a:lnTo>
                <a:close/>
              </a:path>
            </a:pathLst>
          </a:custGeom>
          <a:solidFill>
            <a:srgbClr val="000000"/>
          </a:solidFill>
        </p:spPr>
        <p:txBody>
          <a:bodyPr wrap="square" lIns="0" tIns="0" rIns="0" bIns="0" rtlCol="0"/>
          <a:lstStyle/>
          <a:p>
            <a:endParaRPr/>
          </a:p>
        </p:txBody>
      </p:sp>
      <p:sp>
        <p:nvSpPr>
          <p:cNvPr id="169" name="object 169"/>
          <p:cNvSpPr/>
          <p:nvPr/>
        </p:nvSpPr>
        <p:spPr>
          <a:xfrm>
            <a:off x="2872250" y="7355844"/>
            <a:ext cx="582930" cy="8890"/>
          </a:xfrm>
          <a:custGeom>
            <a:avLst/>
            <a:gdLst/>
            <a:ahLst/>
            <a:cxnLst/>
            <a:rect l="l" t="t" r="r" b="b"/>
            <a:pathLst>
              <a:path w="582930" h="8890">
                <a:moveTo>
                  <a:pt x="0" y="0"/>
                </a:moveTo>
                <a:lnTo>
                  <a:pt x="7619" y="8381"/>
                </a:lnTo>
                <a:lnTo>
                  <a:pt x="574547" y="8381"/>
                </a:lnTo>
                <a:lnTo>
                  <a:pt x="582929" y="0"/>
                </a:lnTo>
                <a:lnTo>
                  <a:pt x="0" y="0"/>
                </a:lnTo>
              </a:path>
            </a:pathLst>
          </a:custGeom>
          <a:ln w="3175">
            <a:solidFill>
              <a:srgbClr val="000000"/>
            </a:solidFill>
          </a:ln>
        </p:spPr>
        <p:txBody>
          <a:bodyPr wrap="square" lIns="0" tIns="0" rIns="0" bIns="0" rtlCol="0"/>
          <a:lstStyle/>
          <a:p>
            <a:endParaRPr/>
          </a:p>
        </p:txBody>
      </p:sp>
      <p:sp>
        <p:nvSpPr>
          <p:cNvPr id="170" name="object 170"/>
          <p:cNvSpPr/>
          <p:nvPr/>
        </p:nvSpPr>
        <p:spPr>
          <a:xfrm>
            <a:off x="3446799" y="7105146"/>
            <a:ext cx="8890" cy="152400"/>
          </a:xfrm>
          <a:custGeom>
            <a:avLst/>
            <a:gdLst/>
            <a:ahLst/>
            <a:cxnLst/>
            <a:rect l="l" t="t" r="r" b="b"/>
            <a:pathLst>
              <a:path w="8890" h="152400">
                <a:moveTo>
                  <a:pt x="8381" y="0"/>
                </a:moveTo>
                <a:lnTo>
                  <a:pt x="0" y="8381"/>
                </a:lnTo>
                <a:lnTo>
                  <a:pt x="8381" y="152400"/>
                </a:lnTo>
                <a:lnTo>
                  <a:pt x="8381" y="0"/>
                </a:lnTo>
                <a:close/>
              </a:path>
            </a:pathLst>
          </a:custGeom>
          <a:solidFill>
            <a:srgbClr val="000000"/>
          </a:solidFill>
        </p:spPr>
        <p:txBody>
          <a:bodyPr wrap="square" lIns="0" tIns="0" rIns="0" bIns="0" rtlCol="0"/>
          <a:lstStyle/>
          <a:p>
            <a:endParaRPr/>
          </a:p>
        </p:txBody>
      </p:sp>
      <p:sp>
        <p:nvSpPr>
          <p:cNvPr id="171" name="object 171"/>
          <p:cNvSpPr/>
          <p:nvPr/>
        </p:nvSpPr>
        <p:spPr>
          <a:xfrm>
            <a:off x="3446799" y="7113529"/>
            <a:ext cx="8890" cy="144145"/>
          </a:xfrm>
          <a:custGeom>
            <a:avLst/>
            <a:gdLst/>
            <a:ahLst/>
            <a:cxnLst/>
            <a:rect l="l" t="t" r="r" b="b"/>
            <a:pathLst>
              <a:path w="8890" h="144145">
                <a:moveTo>
                  <a:pt x="0" y="0"/>
                </a:moveTo>
                <a:lnTo>
                  <a:pt x="0" y="135636"/>
                </a:lnTo>
                <a:lnTo>
                  <a:pt x="8381" y="144018"/>
                </a:lnTo>
                <a:lnTo>
                  <a:pt x="0" y="0"/>
                </a:lnTo>
                <a:close/>
              </a:path>
            </a:pathLst>
          </a:custGeom>
          <a:solidFill>
            <a:srgbClr val="000000"/>
          </a:solidFill>
        </p:spPr>
        <p:txBody>
          <a:bodyPr wrap="square" lIns="0" tIns="0" rIns="0" bIns="0" rtlCol="0"/>
          <a:lstStyle/>
          <a:p>
            <a:endParaRPr/>
          </a:p>
        </p:txBody>
      </p:sp>
      <p:sp>
        <p:nvSpPr>
          <p:cNvPr id="172" name="object 172"/>
          <p:cNvSpPr/>
          <p:nvPr/>
        </p:nvSpPr>
        <p:spPr>
          <a:xfrm>
            <a:off x="3446799" y="7105146"/>
            <a:ext cx="8890" cy="152400"/>
          </a:xfrm>
          <a:custGeom>
            <a:avLst/>
            <a:gdLst/>
            <a:ahLst/>
            <a:cxnLst/>
            <a:rect l="l" t="t" r="r" b="b"/>
            <a:pathLst>
              <a:path w="8890" h="152400">
                <a:moveTo>
                  <a:pt x="8381" y="0"/>
                </a:moveTo>
                <a:lnTo>
                  <a:pt x="0" y="8381"/>
                </a:lnTo>
                <a:lnTo>
                  <a:pt x="0" y="144017"/>
                </a:lnTo>
                <a:lnTo>
                  <a:pt x="8381" y="152400"/>
                </a:lnTo>
                <a:lnTo>
                  <a:pt x="8381" y="0"/>
                </a:lnTo>
              </a:path>
            </a:pathLst>
          </a:custGeom>
          <a:ln w="3175">
            <a:solidFill>
              <a:srgbClr val="000000"/>
            </a:solidFill>
          </a:ln>
        </p:spPr>
        <p:txBody>
          <a:bodyPr wrap="square" lIns="0" tIns="0" rIns="0" bIns="0" rtlCol="0"/>
          <a:lstStyle/>
          <a:p>
            <a:endParaRPr/>
          </a:p>
        </p:txBody>
      </p:sp>
      <p:sp>
        <p:nvSpPr>
          <p:cNvPr id="173" name="object 173"/>
          <p:cNvSpPr/>
          <p:nvPr/>
        </p:nvSpPr>
        <p:spPr>
          <a:xfrm>
            <a:off x="2872250" y="7249165"/>
            <a:ext cx="582930" cy="8890"/>
          </a:xfrm>
          <a:custGeom>
            <a:avLst/>
            <a:gdLst/>
            <a:ahLst/>
            <a:cxnLst/>
            <a:rect l="l" t="t" r="r" b="b"/>
            <a:pathLst>
              <a:path w="582930" h="8890">
                <a:moveTo>
                  <a:pt x="574547" y="0"/>
                </a:moveTo>
                <a:lnTo>
                  <a:pt x="0" y="8381"/>
                </a:lnTo>
                <a:lnTo>
                  <a:pt x="582929" y="8381"/>
                </a:lnTo>
                <a:lnTo>
                  <a:pt x="574547" y="0"/>
                </a:lnTo>
                <a:close/>
              </a:path>
            </a:pathLst>
          </a:custGeom>
          <a:solidFill>
            <a:srgbClr val="000000"/>
          </a:solidFill>
        </p:spPr>
        <p:txBody>
          <a:bodyPr wrap="square" lIns="0" tIns="0" rIns="0" bIns="0" rtlCol="0"/>
          <a:lstStyle/>
          <a:p>
            <a:endParaRPr/>
          </a:p>
        </p:txBody>
      </p:sp>
      <p:sp>
        <p:nvSpPr>
          <p:cNvPr id="174" name="object 174"/>
          <p:cNvSpPr/>
          <p:nvPr/>
        </p:nvSpPr>
        <p:spPr>
          <a:xfrm>
            <a:off x="2872250" y="7249165"/>
            <a:ext cx="574675" cy="8890"/>
          </a:xfrm>
          <a:custGeom>
            <a:avLst/>
            <a:gdLst/>
            <a:ahLst/>
            <a:cxnLst/>
            <a:rect l="l" t="t" r="r" b="b"/>
            <a:pathLst>
              <a:path w="574675" h="8890">
                <a:moveTo>
                  <a:pt x="574547" y="0"/>
                </a:moveTo>
                <a:lnTo>
                  <a:pt x="7619" y="0"/>
                </a:lnTo>
                <a:lnTo>
                  <a:pt x="0" y="8381"/>
                </a:lnTo>
                <a:lnTo>
                  <a:pt x="574547" y="0"/>
                </a:lnTo>
                <a:close/>
              </a:path>
            </a:pathLst>
          </a:custGeom>
          <a:solidFill>
            <a:srgbClr val="000000"/>
          </a:solidFill>
        </p:spPr>
        <p:txBody>
          <a:bodyPr wrap="square" lIns="0" tIns="0" rIns="0" bIns="0" rtlCol="0"/>
          <a:lstStyle/>
          <a:p>
            <a:endParaRPr/>
          </a:p>
        </p:txBody>
      </p:sp>
      <p:sp>
        <p:nvSpPr>
          <p:cNvPr id="175" name="object 175"/>
          <p:cNvSpPr/>
          <p:nvPr/>
        </p:nvSpPr>
        <p:spPr>
          <a:xfrm>
            <a:off x="2872250" y="7249165"/>
            <a:ext cx="582930" cy="8890"/>
          </a:xfrm>
          <a:custGeom>
            <a:avLst/>
            <a:gdLst/>
            <a:ahLst/>
            <a:cxnLst/>
            <a:rect l="l" t="t" r="r" b="b"/>
            <a:pathLst>
              <a:path w="582930" h="8890">
                <a:moveTo>
                  <a:pt x="582929" y="8381"/>
                </a:moveTo>
                <a:lnTo>
                  <a:pt x="574547" y="0"/>
                </a:lnTo>
                <a:lnTo>
                  <a:pt x="7619" y="0"/>
                </a:lnTo>
                <a:lnTo>
                  <a:pt x="0" y="8381"/>
                </a:lnTo>
                <a:lnTo>
                  <a:pt x="582929" y="8381"/>
                </a:lnTo>
              </a:path>
            </a:pathLst>
          </a:custGeom>
          <a:ln w="3175">
            <a:solidFill>
              <a:srgbClr val="000000"/>
            </a:solidFill>
          </a:ln>
        </p:spPr>
        <p:txBody>
          <a:bodyPr wrap="square" lIns="0" tIns="0" rIns="0" bIns="0" rtlCol="0"/>
          <a:lstStyle/>
          <a:p>
            <a:endParaRPr/>
          </a:p>
        </p:txBody>
      </p:sp>
      <p:sp>
        <p:nvSpPr>
          <p:cNvPr id="176" name="object 176"/>
          <p:cNvSpPr/>
          <p:nvPr/>
        </p:nvSpPr>
        <p:spPr>
          <a:xfrm>
            <a:off x="2872250" y="7105146"/>
            <a:ext cx="7620" cy="152400"/>
          </a:xfrm>
          <a:custGeom>
            <a:avLst/>
            <a:gdLst/>
            <a:ahLst/>
            <a:cxnLst/>
            <a:rect l="l" t="t" r="r" b="b"/>
            <a:pathLst>
              <a:path w="7619" h="152400">
                <a:moveTo>
                  <a:pt x="0" y="0"/>
                </a:moveTo>
                <a:lnTo>
                  <a:pt x="0" y="152400"/>
                </a:lnTo>
                <a:lnTo>
                  <a:pt x="7619" y="144017"/>
                </a:lnTo>
                <a:lnTo>
                  <a:pt x="0" y="0"/>
                </a:lnTo>
                <a:close/>
              </a:path>
            </a:pathLst>
          </a:custGeom>
          <a:solidFill>
            <a:srgbClr val="000000"/>
          </a:solidFill>
        </p:spPr>
        <p:txBody>
          <a:bodyPr wrap="square" lIns="0" tIns="0" rIns="0" bIns="0" rtlCol="0"/>
          <a:lstStyle/>
          <a:p>
            <a:endParaRPr/>
          </a:p>
        </p:txBody>
      </p:sp>
      <p:sp>
        <p:nvSpPr>
          <p:cNvPr id="177" name="object 177"/>
          <p:cNvSpPr/>
          <p:nvPr/>
        </p:nvSpPr>
        <p:spPr>
          <a:xfrm>
            <a:off x="2872250" y="7105146"/>
            <a:ext cx="7620" cy="144145"/>
          </a:xfrm>
          <a:custGeom>
            <a:avLst/>
            <a:gdLst/>
            <a:ahLst/>
            <a:cxnLst/>
            <a:rect l="l" t="t" r="r" b="b"/>
            <a:pathLst>
              <a:path w="7619" h="144145">
                <a:moveTo>
                  <a:pt x="0" y="0"/>
                </a:moveTo>
                <a:lnTo>
                  <a:pt x="7619" y="144017"/>
                </a:lnTo>
                <a:lnTo>
                  <a:pt x="7619" y="8381"/>
                </a:lnTo>
                <a:lnTo>
                  <a:pt x="0" y="0"/>
                </a:lnTo>
                <a:close/>
              </a:path>
            </a:pathLst>
          </a:custGeom>
          <a:solidFill>
            <a:srgbClr val="000000"/>
          </a:solidFill>
        </p:spPr>
        <p:txBody>
          <a:bodyPr wrap="square" lIns="0" tIns="0" rIns="0" bIns="0" rtlCol="0"/>
          <a:lstStyle/>
          <a:p>
            <a:endParaRPr/>
          </a:p>
        </p:txBody>
      </p:sp>
      <p:sp>
        <p:nvSpPr>
          <p:cNvPr id="178" name="object 178"/>
          <p:cNvSpPr/>
          <p:nvPr/>
        </p:nvSpPr>
        <p:spPr>
          <a:xfrm>
            <a:off x="2872250" y="7105146"/>
            <a:ext cx="7620" cy="152400"/>
          </a:xfrm>
          <a:custGeom>
            <a:avLst/>
            <a:gdLst/>
            <a:ahLst/>
            <a:cxnLst/>
            <a:rect l="l" t="t" r="r" b="b"/>
            <a:pathLst>
              <a:path w="7619" h="152400">
                <a:moveTo>
                  <a:pt x="0" y="152400"/>
                </a:moveTo>
                <a:lnTo>
                  <a:pt x="7619" y="144017"/>
                </a:lnTo>
                <a:lnTo>
                  <a:pt x="7619" y="8381"/>
                </a:lnTo>
                <a:lnTo>
                  <a:pt x="0" y="0"/>
                </a:lnTo>
                <a:lnTo>
                  <a:pt x="0" y="152400"/>
                </a:lnTo>
              </a:path>
            </a:pathLst>
          </a:custGeom>
          <a:ln w="3175">
            <a:solidFill>
              <a:srgbClr val="000000"/>
            </a:solidFill>
          </a:ln>
        </p:spPr>
        <p:txBody>
          <a:bodyPr wrap="square" lIns="0" tIns="0" rIns="0" bIns="0" rtlCol="0"/>
          <a:lstStyle/>
          <a:p>
            <a:endParaRPr/>
          </a:p>
        </p:txBody>
      </p:sp>
      <p:sp>
        <p:nvSpPr>
          <p:cNvPr id="179" name="object 179"/>
          <p:cNvSpPr/>
          <p:nvPr/>
        </p:nvSpPr>
        <p:spPr>
          <a:xfrm>
            <a:off x="2872250" y="7105146"/>
            <a:ext cx="582930" cy="8890"/>
          </a:xfrm>
          <a:custGeom>
            <a:avLst/>
            <a:gdLst/>
            <a:ahLst/>
            <a:cxnLst/>
            <a:rect l="l" t="t" r="r" b="b"/>
            <a:pathLst>
              <a:path w="582930" h="8890">
                <a:moveTo>
                  <a:pt x="582929" y="0"/>
                </a:moveTo>
                <a:lnTo>
                  <a:pt x="0" y="0"/>
                </a:lnTo>
                <a:lnTo>
                  <a:pt x="7619" y="8381"/>
                </a:lnTo>
                <a:lnTo>
                  <a:pt x="582929" y="0"/>
                </a:lnTo>
                <a:close/>
              </a:path>
            </a:pathLst>
          </a:custGeom>
          <a:solidFill>
            <a:srgbClr val="000000"/>
          </a:solidFill>
        </p:spPr>
        <p:txBody>
          <a:bodyPr wrap="square" lIns="0" tIns="0" rIns="0" bIns="0" rtlCol="0"/>
          <a:lstStyle/>
          <a:p>
            <a:endParaRPr/>
          </a:p>
        </p:txBody>
      </p:sp>
      <p:sp>
        <p:nvSpPr>
          <p:cNvPr id="180" name="object 180"/>
          <p:cNvSpPr/>
          <p:nvPr/>
        </p:nvSpPr>
        <p:spPr>
          <a:xfrm>
            <a:off x="2879871" y="7105146"/>
            <a:ext cx="575310" cy="8890"/>
          </a:xfrm>
          <a:custGeom>
            <a:avLst/>
            <a:gdLst/>
            <a:ahLst/>
            <a:cxnLst/>
            <a:rect l="l" t="t" r="r" b="b"/>
            <a:pathLst>
              <a:path w="575310" h="8890">
                <a:moveTo>
                  <a:pt x="575310" y="0"/>
                </a:moveTo>
                <a:lnTo>
                  <a:pt x="0" y="8381"/>
                </a:lnTo>
                <a:lnTo>
                  <a:pt x="566928" y="8381"/>
                </a:lnTo>
                <a:lnTo>
                  <a:pt x="575310" y="0"/>
                </a:lnTo>
                <a:close/>
              </a:path>
            </a:pathLst>
          </a:custGeom>
          <a:solidFill>
            <a:srgbClr val="000000"/>
          </a:solidFill>
        </p:spPr>
        <p:txBody>
          <a:bodyPr wrap="square" lIns="0" tIns="0" rIns="0" bIns="0" rtlCol="0"/>
          <a:lstStyle/>
          <a:p>
            <a:endParaRPr/>
          </a:p>
        </p:txBody>
      </p:sp>
      <p:sp>
        <p:nvSpPr>
          <p:cNvPr id="181" name="object 181"/>
          <p:cNvSpPr/>
          <p:nvPr/>
        </p:nvSpPr>
        <p:spPr>
          <a:xfrm>
            <a:off x="2872250" y="7105146"/>
            <a:ext cx="582930" cy="8890"/>
          </a:xfrm>
          <a:custGeom>
            <a:avLst/>
            <a:gdLst/>
            <a:ahLst/>
            <a:cxnLst/>
            <a:rect l="l" t="t" r="r" b="b"/>
            <a:pathLst>
              <a:path w="582930" h="8890">
                <a:moveTo>
                  <a:pt x="0" y="0"/>
                </a:moveTo>
                <a:lnTo>
                  <a:pt x="7619" y="8381"/>
                </a:lnTo>
                <a:lnTo>
                  <a:pt x="574547" y="8381"/>
                </a:lnTo>
                <a:lnTo>
                  <a:pt x="582929" y="0"/>
                </a:lnTo>
                <a:lnTo>
                  <a:pt x="0" y="0"/>
                </a:lnTo>
              </a:path>
            </a:pathLst>
          </a:custGeom>
          <a:ln w="3175">
            <a:solidFill>
              <a:srgbClr val="000000"/>
            </a:solidFill>
          </a:ln>
        </p:spPr>
        <p:txBody>
          <a:bodyPr wrap="square" lIns="0" tIns="0" rIns="0" bIns="0" rtlCol="0"/>
          <a:lstStyle/>
          <a:p>
            <a:endParaRPr/>
          </a:p>
        </p:txBody>
      </p:sp>
      <p:sp>
        <p:nvSpPr>
          <p:cNvPr id="182" name="object 182"/>
          <p:cNvSpPr/>
          <p:nvPr/>
        </p:nvSpPr>
        <p:spPr>
          <a:xfrm>
            <a:off x="5506484" y="9072631"/>
            <a:ext cx="157480" cy="41910"/>
          </a:xfrm>
          <a:custGeom>
            <a:avLst/>
            <a:gdLst/>
            <a:ahLst/>
            <a:cxnLst/>
            <a:rect l="l" t="t" r="r" b="b"/>
            <a:pathLst>
              <a:path w="157479" h="41909">
                <a:moveTo>
                  <a:pt x="0" y="0"/>
                </a:moveTo>
                <a:lnTo>
                  <a:pt x="0" y="41910"/>
                </a:lnTo>
                <a:lnTo>
                  <a:pt x="156972" y="21336"/>
                </a:lnTo>
                <a:lnTo>
                  <a:pt x="0" y="0"/>
                </a:lnTo>
                <a:close/>
              </a:path>
            </a:pathLst>
          </a:custGeom>
          <a:solidFill>
            <a:srgbClr val="000000"/>
          </a:solidFill>
        </p:spPr>
        <p:txBody>
          <a:bodyPr wrap="square" lIns="0" tIns="0" rIns="0" bIns="0" rtlCol="0"/>
          <a:lstStyle/>
          <a:p>
            <a:endParaRPr/>
          </a:p>
        </p:txBody>
      </p:sp>
      <p:sp>
        <p:nvSpPr>
          <p:cNvPr id="183" name="object 183"/>
          <p:cNvSpPr txBox="1"/>
          <p:nvPr/>
        </p:nvSpPr>
        <p:spPr>
          <a:xfrm>
            <a:off x="4477277" y="7516197"/>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L3</a:t>
            </a:r>
            <a:endParaRPr sz="900">
              <a:latin typeface="Arial"/>
              <a:cs typeface="Arial"/>
            </a:endParaRPr>
          </a:p>
        </p:txBody>
      </p:sp>
      <p:sp>
        <p:nvSpPr>
          <p:cNvPr id="184" name="object 184"/>
          <p:cNvSpPr txBox="1"/>
          <p:nvPr/>
        </p:nvSpPr>
        <p:spPr>
          <a:xfrm>
            <a:off x="4477277" y="7766132"/>
            <a:ext cx="10985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N</a:t>
            </a:r>
            <a:endParaRPr sz="900">
              <a:latin typeface="Arial"/>
              <a:cs typeface="Arial"/>
            </a:endParaRPr>
          </a:p>
        </p:txBody>
      </p:sp>
      <p:sp>
        <p:nvSpPr>
          <p:cNvPr id="185" name="object 185"/>
          <p:cNvSpPr/>
          <p:nvPr/>
        </p:nvSpPr>
        <p:spPr>
          <a:xfrm>
            <a:off x="5506484" y="9072631"/>
            <a:ext cx="157480" cy="41910"/>
          </a:xfrm>
          <a:custGeom>
            <a:avLst/>
            <a:gdLst/>
            <a:ahLst/>
            <a:cxnLst/>
            <a:rect l="l" t="t" r="r" b="b"/>
            <a:pathLst>
              <a:path w="157479" h="41909">
                <a:moveTo>
                  <a:pt x="156972" y="21336"/>
                </a:moveTo>
                <a:lnTo>
                  <a:pt x="0" y="41910"/>
                </a:lnTo>
                <a:lnTo>
                  <a:pt x="0" y="0"/>
                </a:lnTo>
                <a:lnTo>
                  <a:pt x="156972" y="21336"/>
                </a:lnTo>
              </a:path>
            </a:pathLst>
          </a:custGeom>
          <a:ln w="3175">
            <a:solidFill>
              <a:srgbClr val="000000"/>
            </a:solidFill>
          </a:ln>
        </p:spPr>
        <p:txBody>
          <a:bodyPr wrap="square" lIns="0" tIns="0" rIns="0" bIns="0" rtlCol="0"/>
          <a:lstStyle/>
          <a:p>
            <a:endParaRPr/>
          </a:p>
        </p:txBody>
      </p:sp>
      <p:sp>
        <p:nvSpPr>
          <p:cNvPr id="186" name="object 186"/>
          <p:cNvSpPr/>
          <p:nvPr/>
        </p:nvSpPr>
        <p:spPr>
          <a:xfrm>
            <a:off x="3884187" y="8856984"/>
            <a:ext cx="368935" cy="8890"/>
          </a:xfrm>
          <a:custGeom>
            <a:avLst/>
            <a:gdLst/>
            <a:ahLst/>
            <a:cxnLst/>
            <a:rect l="l" t="t" r="r" b="b"/>
            <a:pathLst>
              <a:path w="368935" h="8890">
                <a:moveTo>
                  <a:pt x="368807" y="0"/>
                </a:moveTo>
                <a:lnTo>
                  <a:pt x="0" y="8382"/>
                </a:lnTo>
                <a:lnTo>
                  <a:pt x="368807" y="8382"/>
                </a:lnTo>
                <a:lnTo>
                  <a:pt x="368807" y="0"/>
                </a:lnTo>
                <a:close/>
              </a:path>
            </a:pathLst>
          </a:custGeom>
          <a:solidFill>
            <a:srgbClr val="000000"/>
          </a:solidFill>
        </p:spPr>
        <p:txBody>
          <a:bodyPr wrap="square" lIns="0" tIns="0" rIns="0" bIns="0" rtlCol="0"/>
          <a:lstStyle/>
          <a:p>
            <a:endParaRPr/>
          </a:p>
        </p:txBody>
      </p:sp>
      <p:sp>
        <p:nvSpPr>
          <p:cNvPr id="187" name="object 187"/>
          <p:cNvSpPr/>
          <p:nvPr/>
        </p:nvSpPr>
        <p:spPr>
          <a:xfrm>
            <a:off x="3884187" y="8856984"/>
            <a:ext cx="368935" cy="8890"/>
          </a:xfrm>
          <a:custGeom>
            <a:avLst/>
            <a:gdLst/>
            <a:ahLst/>
            <a:cxnLst/>
            <a:rect l="l" t="t" r="r" b="b"/>
            <a:pathLst>
              <a:path w="368935" h="8890">
                <a:moveTo>
                  <a:pt x="368807" y="0"/>
                </a:moveTo>
                <a:lnTo>
                  <a:pt x="0" y="0"/>
                </a:lnTo>
                <a:lnTo>
                  <a:pt x="0" y="8382"/>
                </a:lnTo>
                <a:lnTo>
                  <a:pt x="368807" y="0"/>
                </a:lnTo>
                <a:close/>
              </a:path>
            </a:pathLst>
          </a:custGeom>
          <a:solidFill>
            <a:srgbClr val="000000"/>
          </a:solidFill>
        </p:spPr>
        <p:txBody>
          <a:bodyPr wrap="square" lIns="0" tIns="0" rIns="0" bIns="0" rtlCol="0"/>
          <a:lstStyle/>
          <a:p>
            <a:endParaRPr/>
          </a:p>
        </p:txBody>
      </p:sp>
      <p:sp>
        <p:nvSpPr>
          <p:cNvPr id="188" name="object 188"/>
          <p:cNvSpPr/>
          <p:nvPr/>
        </p:nvSpPr>
        <p:spPr>
          <a:xfrm>
            <a:off x="3884187" y="8856984"/>
            <a:ext cx="368935" cy="8890"/>
          </a:xfrm>
          <a:custGeom>
            <a:avLst/>
            <a:gdLst/>
            <a:ahLst/>
            <a:cxnLst/>
            <a:rect l="l" t="t" r="r" b="b"/>
            <a:pathLst>
              <a:path w="368935" h="8890">
                <a:moveTo>
                  <a:pt x="368807" y="8382"/>
                </a:moveTo>
                <a:lnTo>
                  <a:pt x="368807" y="0"/>
                </a:lnTo>
                <a:lnTo>
                  <a:pt x="0" y="0"/>
                </a:lnTo>
                <a:lnTo>
                  <a:pt x="0" y="8382"/>
                </a:lnTo>
                <a:lnTo>
                  <a:pt x="368807" y="8382"/>
                </a:lnTo>
              </a:path>
            </a:pathLst>
          </a:custGeom>
          <a:ln w="3175">
            <a:solidFill>
              <a:srgbClr val="000000"/>
            </a:solidFill>
          </a:ln>
        </p:spPr>
        <p:txBody>
          <a:bodyPr wrap="square" lIns="0" tIns="0" rIns="0" bIns="0" rtlCol="0"/>
          <a:lstStyle/>
          <a:p>
            <a:endParaRPr/>
          </a:p>
        </p:txBody>
      </p:sp>
      <p:sp>
        <p:nvSpPr>
          <p:cNvPr id="189" name="object 189"/>
          <p:cNvSpPr/>
          <p:nvPr/>
        </p:nvSpPr>
        <p:spPr>
          <a:xfrm>
            <a:off x="5506484" y="8840220"/>
            <a:ext cx="157480" cy="41910"/>
          </a:xfrm>
          <a:custGeom>
            <a:avLst/>
            <a:gdLst/>
            <a:ahLst/>
            <a:cxnLst/>
            <a:rect l="l" t="t" r="r" b="b"/>
            <a:pathLst>
              <a:path w="157479" h="41909">
                <a:moveTo>
                  <a:pt x="0" y="0"/>
                </a:moveTo>
                <a:lnTo>
                  <a:pt x="0" y="41909"/>
                </a:lnTo>
                <a:lnTo>
                  <a:pt x="156972" y="21335"/>
                </a:lnTo>
                <a:lnTo>
                  <a:pt x="0" y="0"/>
                </a:lnTo>
                <a:close/>
              </a:path>
            </a:pathLst>
          </a:custGeom>
          <a:solidFill>
            <a:srgbClr val="000000"/>
          </a:solidFill>
        </p:spPr>
        <p:txBody>
          <a:bodyPr wrap="square" lIns="0" tIns="0" rIns="0" bIns="0" rtlCol="0"/>
          <a:lstStyle/>
          <a:p>
            <a:endParaRPr/>
          </a:p>
        </p:txBody>
      </p:sp>
      <p:sp>
        <p:nvSpPr>
          <p:cNvPr id="190" name="object 190"/>
          <p:cNvSpPr txBox="1"/>
          <p:nvPr/>
        </p:nvSpPr>
        <p:spPr>
          <a:xfrm>
            <a:off x="4477277" y="7015562"/>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L1</a:t>
            </a:r>
            <a:endParaRPr sz="900">
              <a:latin typeface="Arial"/>
              <a:cs typeface="Arial"/>
            </a:endParaRPr>
          </a:p>
        </p:txBody>
      </p:sp>
      <p:sp>
        <p:nvSpPr>
          <p:cNvPr id="191" name="object 191"/>
          <p:cNvSpPr txBox="1"/>
          <p:nvPr/>
        </p:nvSpPr>
        <p:spPr>
          <a:xfrm>
            <a:off x="4477277" y="7265497"/>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L2</a:t>
            </a:r>
            <a:endParaRPr sz="900">
              <a:latin typeface="Arial"/>
              <a:cs typeface="Arial"/>
            </a:endParaRPr>
          </a:p>
        </p:txBody>
      </p:sp>
      <p:sp>
        <p:nvSpPr>
          <p:cNvPr id="192" name="object 192"/>
          <p:cNvSpPr/>
          <p:nvPr/>
        </p:nvSpPr>
        <p:spPr>
          <a:xfrm>
            <a:off x="5506484" y="8840220"/>
            <a:ext cx="157480" cy="41910"/>
          </a:xfrm>
          <a:custGeom>
            <a:avLst/>
            <a:gdLst/>
            <a:ahLst/>
            <a:cxnLst/>
            <a:rect l="l" t="t" r="r" b="b"/>
            <a:pathLst>
              <a:path w="157479" h="41909">
                <a:moveTo>
                  <a:pt x="156972" y="20573"/>
                </a:moveTo>
                <a:lnTo>
                  <a:pt x="0" y="41909"/>
                </a:lnTo>
                <a:lnTo>
                  <a:pt x="0" y="0"/>
                </a:lnTo>
                <a:lnTo>
                  <a:pt x="156972" y="20573"/>
                </a:lnTo>
              </a:path>
            </a:pathLst>
          </a:custGeom>
          <a:ln w="3175">
            <a:solidFill>
              <a:srgbClr val="000000"/>
            </a:solidFill>
          </a:ln>
        </p:spPr>
        <p:txBody>
          <a:bodyPr wrap="square" lIns="0" tIns="0" rIns="0" bIns="0" rtlCol="0"/>
          <a:lstStyle/>
          <a:p>
            <a:endParaRPr/>
          </a:p>
        </p:txBody>
      </p:sp>
      <p:sp>
        <p:nvSpPr>
          <p:cNvPr id="193" name="object 193"/>
          <p:cNvSpPr/>
          <p:nvPr/>
        </p:nvSpPr>
        <p:spPr>
          <a:xfrm>
            <a:off x="3451371" y="7176775"/>
            <a:ext cx="1492885" cy="8890"/>
          </a:xfrm>
          <a:custGeom>
            <a:avLst/>
            <a:gdLst/>
            <a:ahLst/>
            <a:cxnLst/>
            <a:rect l="l" t="t" r="r" b="b"/>
            <a:pathLst>
              <a:path w="1492885" h="8890">
                <a:moveTo>
                  <a:pt x="1492758" y="0"/>
                </a:moveTo>
                <a:lnTo>
                  <a:pt x="0" y="0"/>
                </a:lnTo>
                <a:lnTo>
                  <a:pt x="0" y="8382"/>
                </a:lnTo>
                <a:lnTo>
                  <a:pt x="1492758" y="0"/>
                </a:lnTo>
                <a:close/>
              </a:path>
            </a:pathLst>
          </a:custGeom>
          <a:solidFill>
            <a:srgbClr val="000000"/>
          </a:solidFill>
        </p:spPr>
        <p:txBody>
          <a:bodyPr wrap="square" lIns="0" tIns="0" rIns="0" bIns="0" rtlCol="0"/>
          <a:lstStyle/>
          <a:p>
            <a:endParaRPr/>
          </a:p>
        </p:txBody>
      </p:sp>
      <p:sp>
        <p:nvSpPr>
          <p:cNvPr id="194" name="object 194"/>
          <p:cNvSpPr/>
          <p:nvPr/>
        </p:nvSpPr>
        <p:spPr>
          <a:xfrm>
            <a:off x="3451371" y="7176775"/>
            <a:ext cx="1492885" cy="8890"/>
          </a:xfrm>
          <a:custGeom>
            <a:avLst/>
            <a:gdLst/>
            <a:ahLst/>
            <a:cxnLst/>
            <a:rect l="l" t="t" r="r" b="b"/>
            <a:pathLst>
              <a:path w="1492885" h="8890">
                <a:moveTo>
                  <a:pt x="1492758" y="0"/>
                </a:moveTo>
                <a:lnTo>
                  <a:pt x="0" y="8382"/>
                </a:lnTo>
                <a:lnTo>
                  <a:pt x="1492758" y="8382"/>
                </a:lnTo>
                <a:lnTo>
                  <a:pt x="1492758" y="0"/>
                </a:lnTo>
                <a:close/>
              </a:path>
            </a:pathLst>
          </a:custGeom>
          <a:solidFill>
            <a:srgbClr val="000000"/>
          </a:solidFill>
        </p:spPr>
        <p:txBody>
          <a:bodyPr wrap="square" lIns="0" tIns="0" rIns="0" bIns="0" rtlCol="0"/>
          <a:lstStyle/>
          <a:p>
            <a:endParaRPr/>
          </a:p>
        </p:txBody>
      </p:sp>
      <p:sp>
        <p:nvSpPr>
          <p:cNvPr id="195" name="object 195"/>
          <p:cNvSpPr/>
          <p:nvPr/>
        </p:nvSpPr>
        <p:spPr>
          <a:xfrm>
            <a:off x="3451371" y="7176775"/>
            <a:ext cx="1492885" cy="8890"/>
          </a:xfrm>
          <a:custGeom>
            <a:avLst/>
            <a:gdLst/>
            <a:ahLst/>
            <a:cxnLst/>
            <a:rect l="l" t="t" r="r" b="b"/>
            <a:pathLst>
              <a:path w="1492885" h="8890">
                <a:moveTo>
                  <a:pt x="0" y="0"/>
                </a:moveTo>
                <a:lnTo>
                  <a:pt x="0" y="8382"/>
                </a:lnTo>
                <a:lnTo>
                  <a:pt x="1492758" y="8382"/>
                </a:lnTo>
                <a:lnTo>
                  <a:pt x="1492758" y="0"/>
                </a:lnTo>
                <a:lnTo>
                  <a:pt x="0" y="0"/>
                </a:lnTo>
              </a:path>
            </a:pathLst>
          </a:custGeom>
          <a:ln w="3175">
            <a:solidFill>
              <a:srgbClr val="000000"/>
            </a:solidFill>
          </a:ln>
        </p:spPr>
        <p:txBody>
          <a:bodyPr wrap="square" lIns="0" tIns="0" rIns="0" bIns="0" rtlCol="0"/>
          <a:lstStyle/>
          <a:p>
            <a:endParaRPr/>
          </a:p>
        </p:txBody>
      </p:sp>
      <p:sp>
        <p:nvSpPr>
          <p:cNvPr id="196" name="object 196"/>
          <p:cNvSpPr/>
          <p:nvPr/>
        </p:nvSpPr>
        <p:spPr>
          <a:xfrm>
            <a:off x="3451371" y="7427472"/>
            <a:ext cx="1492885" cy="8890"/>
          </a:xfrm>
          <a:custGeom>
            <a:avLst/>
            <a:gdLst/>
            <a:ahLst/>
            <a:cxnLst/>
            <a:rect l="l" t="t" r="r" b="b"/>
            <a:pathLst>
              <a:path w="1492885" h="8890">
                <a:moveTo>
                  <a:pt x="1492758" y="0"/>
                </a:moveTo>
                <a:lnTo>
                  <a:pt x="0" y="0"/>
                </a:lnTo>
                <a:lnTo>
                  <a:pt x="0" y="8381"/>
                </a:lnTo>
                <a:lnTo>
                  <a:pt x="1492758" y="0"/>
                </a:lnTo>
                <a:close/>
              </a:path>
            </a:pathLst>
          </a:custGeom>
          <a:solidFill>
            <a:srgbClr val="000000"/>
          </a:solidFill>
        </p:spPr>
        <p:txBody>
          <a:bodyPr wrap="square" lIns="0" tIns="0" rIns="0" bIns="0" rtlCol="0"/>
          <a:lstStyle/>
          <a:p>
            <a:endParaRPr/>
          </a:p>
        </p:txBody>
      </p:sp>
      <p:sp>
        <p:nvSpPr>
          <p:cNvPr id="197" name="object 197"/>
          <p:cNvSpPr/>
          <p:nvPr/>
        </p:nvSpPr>
        <p:spPr>
          <a:xfrm>
            <a:off x="3451371" y="7427472"/>
            <a:ext cx="1492885" cy="8890"/>
          </a:xfrm>
          <a:custGeom>
            <a:avLst/>
            <a:gdLst/>
            <a:ahLst/>
            <a:cxnLst/>
            <a:rect l="l" t="t" r="r" b="b"/>
            <a:pathLst>
              <a:path w="1492885" h="8890">
                <a:moveTo>
                  <a:pt x="1492758" y="0"/>
                </a:moveTo>
                <a:lnTo>
                  <a:pt x="0" y="8381"/>
                </a:lnTo>
                <a:lnTo>
                  <a:pt x="1492758" y="8381"/>
                </a:lnTo>
                <a:lnTo>
                  <a:pt x="1492758" y="0"/>
                </a:lnTo>
                <a:close/>
              </a:path>
            </a:pathLst>
          </a:custGeom>
          <a:solidFill>
            <a:srgbClr val="000000"/>
          </a:solidFill>
        </p:spPr>
        <p:txBody>
          <a:bodyPr wrap="square" lIns="0" tIns="0" rIns="0" bIns="0" rtlCol="0"/>
          <a:lstStyle/>
          <a:p>
            <a:endParaRPr/>
          </a:p>
        </p:txBody>
      </p:sp>
      <p:sp>
        <p:nvSpPr>
          <p:cNvPr id="198" name="object 198"/>
          <p:cNvSpPr/>
          <p:nvPr/>
        </p:nvSpPr>
        <p:spPr>
          <a:xfrm>
            <a:off x="3451371" y="7427472"/>
            <a:ext cx="1492885" cy="8890"/>
          </a:xfrm>
          <a:custGeom>
            <a:avLst/>
            <a:gdLst/>
            <a:ahLst/>
            <a:cxnLst/>
            <a:rect l="l" t="t" r="r" b="b"/>
            <a:pathLst>
              <a:path w="1492885" h="8890">
                <a:moveTo>
                  <a:pt x="0" y="0"/>
                </a:moveTo>
                <a:lnTo>
                  <a:pt x="0" y="8381"/>
                </a:lnTo>
                <a:lnTo>
                  <a:pt x="1492758" y="8381"/>
                </a:lnTo>
                <a:lnTo>
                  <a:pt x="1492758" y="0"/>
                </a:lnTo>
                <a:lnTo>
                  <a:pt x="0" y="0"/>
                </a:lnTo>
              </a:path>
            </a:pathLst>
          </a:custGeom>
          <a:ln w="3175">
            <a:solidFill>
              <a:srgbClr val="000000"/>
            </a:solidFill>
          </a:ln>
        </p:spPr>
        <p:txBody>
          <a:bodyPr wrap="square" lIns="0" tIns="0" rIns="0" bIns="0" rtlCol="0"/>
          <a:lstStyle/>
          <a:p>
            <a:endParaRPr/>
          </a:p>
        </p:txBody>
      </p:sp>
      <p:sp>
        <p:nvSpPr>
          <p:cNvPr id="199" name="object 199"/>
          <p:cNvSpPr/>
          <p:nvPr/>
        </p:nvSpPr>
        <p:spPr>
          <a:xfrm>
            <a:off x="4944128" y="7176775"/>
            <a:ext cx="3575685" cy="8890"/>
          </a:xfrm>
          <a:custGeom>
            <a:avLst/>
            <a:gdLst/>
            <a:ahLst/>
            <a:cxnLst/>
            <a:rect l="l" t="t" r="r" b="b"/>
            <a:pathLst>
              <a:path w="3575684" h="8890">
                <a:moveTo>
                  <a:pt x="3575304" y="0"/>
                </a:moveTo>
                <a:lnTo>
                  <a:pt x="0" y="0"/>
                </a:lnTo>
                <a:lnTo>
                  <a:pt x="0" y="8382"/>
                </a:lnTo>
                <a:lnTo>
                  <a:pt x="3575304" y="0"/>
                </a:lnTo>
                <a:close/>
              </a:path>
            </a:pathLst>
          </a:custGeom>
          <a:solidFill>
            <a:srgbClr val="000000"/>
          </a:solidFill>
        </p:spPr>
        <p:txBody>
          <a:bodyPr wrap="square" lIns="0" tIns="0" rIns="0" bIns="0" rtlCol="0"/>
          <a:lstStyle/>
          <a:p>
            <a:endParaRPr/>
          </a:p>
        </p:txBody>
      </p:sp>
      <p:sp>
        <p:nvSpPr>
          <p:cNvPr id="200" name="object 200"/>
          <p:cNvSpPr/>
          <p:nvPr/>
        </p:nvSpPr>
        <p:spPr>
          <a:xfrm>
            <a:off x="4944128" y="7176775"/>
            <a:ext cx="3575685" cy="8890"/>
          </a:xfrm>
          <a:custGeom>
            <a:avLst/>
            <a:gdLst/>
            <a:ahLst/>
            <a:cxnLst/>
            <a:rect l="l" t="t" r="r" b="b"/>
            <a:pathLst>
              <a:path w="3575684" h="8890">
                <a:moveTo>
                  <a:pt x="3575304" y="0"/>
                </a:moveTo>
                <a:lnTo>
                  <a:pt x="0" y="8382"/>
                </a:lnTo>
                <a:lnTo>
                  <a:pt x="3575304" y="8382"/>
                </a:lnTo>
                <a:lnTo>
                  <a:pt x="3575304" y="0"/>
                </a:lnTo>
                <a:close/>
              </a:path>
            </a:pathLst>
          </a:custGeom>
          <a:solidFill>
            <a:srgbClr val="000000"/>
          </a:solidFill>
        </p:spPr>
        <p:txBody>
          <a:bodyPr wrap="square" lIns="0" tIns="0" rIns="0" bIns="0" rtlCol="0"/>
          <a:lstStyle/>
          <a:p>
            <a:endParaRPr/>
          </a:p>
        </p:txBody>
      </p:sp>
      <p:sp>
        <p:nvSpPr>
          <p:cNvPr id="201" name="object 201"/>
          <p:cNvSpPr/>
          <p:nvPr/>
        </p:nvSpPr>
        <p:spPr>
          <a:xfrm>
            <a:off x="4944128" y="7176775"/>
            <a:ext cx="3575685" cy="8890"/>
          </a:xfrm>
          <a:custGeom>
            <a:avLst/>
            <a:gdLst/>
            <a:ahLst/>
            <a:cxnLst/>
            <a:rect l="l" t="t" r="r" b="b"/>
            <a:pathLst>
              <a:path w="3575684" h="8890">
                <a:moveTo>
                  <a:pt x="0" y="0"/>
                </a:moveTo>
                <a:lnTo>
                  <a:pt x="0" y="8382"/>
                </a:lnTo>
                <a:lnTo>
                  <a:pt x="3575304" y="8382"/>
                </a:lnTo>
                <a:lnTo>
                  <a:pt x="3575304" y="0"/>
                </a:lnTo>
                <a:lnTo>
                  <a:pt x="0" y="0"/>
                </a:lnTo>
              </a:path>
            </a:pathLst>
          </a:custGeom>
          <a:ln w="3175">
            <a:solidFill>
              <a:srgbClr val="000000"/>
            </a:solidFill>
          </a:ln>
        </p:spPr>
        <p:txBody>
          <a:bodyPr wrap="square" lIns="0" tIns="0" rIns="0" bIns="0" rtlCol="0"/>
          <a:lstStyle/>
          <a:p>
            <a:endParaRPr/>
          </a:p>
        </p:txBody>
      </p:sp>
      <p:sp>
        <p:nvSpPr>
          <p:cNvPr id="202" name="object 202"/>
          <p:cNvSpPr/>
          <p:nvPr/>
        </p:nvSpPr>
        <p:spPr>
          <a:xfrm>
            <a:off x="4944128" y="7928868"/>
            <a:ext cx="3575685" cy="8890"/>
          </a:xfrm>
          <a:custGeom>
            <a:avLst/>
            <a:gdLst/>
            <a:ahLst/>
            <a:cxnLst/>
            <a:rect l="l" t="t" r="r" b="b"/>
            <a:pathLst>
              <a:path w="3575684" h="8890">
                <a:moveTo>
                  <a:pt x="3575304" y="0"/>
                </a:moveTo>
                <a:lnTo>
                  <a:pt x="0" y="0"/>
                </a:lnTo>
                <a:lnTo>
                  <a:pt x="0" y="8381"/>
                </a:lnTo>
                <a:lnTo>
                  <a:pt x="3575304" y="0"/>
                </a:lnTo>
                <a:close/>
              </a:path>
            </a:pathLst>
          </a:custGeom>
          <a:solidFill>
            <a:srgbClr val="000000"/>
          </a:solidFill>
        </p:spPr>
        <p:txBody>
          <a:bodyPr wrap="square" lIns="0" tIns="0" rIns="0" bIns="0" rtlCol="0"/>
          <a:lstStyle/>
          <a:p>
            <a:endParaRPr/>
          </a:p>
        </p:txBody>
      </p:sp>
      <p:sp>
        <p:nvSpPr>
          <p:cNvPr id="203" name="object 203"/>
          <p:cNvSpPr/>
          <p:nvPr/>
        </p:nvSpPr>
        <p:spPr>
          <a:xfrm>
            <a:off x="4944128" y="7928868"/>
            <a:ext cx="3575685" cy="8890"/>
          </a:xfrm>
          <a:custGeom>
            <a:avLst/>
            <a:gdLst/>
            <a:ahLst/>
            <a:cxnLst/>
            <a:rect l="l" t="t" r="r" b="b"/>
            <a:pathLst>
              <a:path w="3575684" h="8890">
                <a:moveTo>
                  <a:pt x="3575304" y="0"/>
                </a:moveTo>
                <a:lnTo>
                  <a:pt x="0" y="8381"/>
                </a:lnTo>
                <a:lnTo>
                  <a:pt x="3575304" y="8381"/>
                </a:lnTo>
                <a:lnTo>
                  <a:pt x="3575304" y="0"/>
                </a:lnTo>
                <a:close/>
              </a:path>
            </a:pathLst>
          </a:custGeom>
          <a:solidFill>
            <a:srgbClr val="000000"/>
          </a:solidFill>
        </p:spPr>
        <p:txBody>
          <a:bodyPr wrap="square" lIns="0" tIns="0" rIns="0" bIns="0" rtlCol="0"/>
          <a:lstStyle/>
          <a:p>
            <a:endParaRPr/>
          </a:p>
        </p:txBody>
      </p:sp>
      <p:sp>
        <p:nvSpPr>
          <p:cNvPr id="204" name="object 204"/>
          <p:cNvSpPr/>
          <p:nvPr/>
        </p:nvSpPr>
        <p:spPr>
          <a:xfrm>
            <a:off x="4944128" y="7928868"/>
            <a:ext cx="3575685" cy="8890"/>
          </a:xfrm>
          <a:custGeom>
            <a:avLst/>
            <a:gdLst/>
            <a:ahLst/>
            <a:cxnLst/>
            <a:rect l="l" t="t" r="r" b="b"/>
            <a:pathLst>
              <a:path w="3575684" h="8890">
                <a:moveTo>
                  <a:pt x="0" y="0"/>
                </a:moveTo>
                <a:lnTo>
                  <a:pt x="0" y="8381"/>
                </a:lnTo>
                <a:lnTo>
                  <a:pt x="3575304" y="8381"/>
                </a:lnTo>
                <a:lnTo>
                  <a:pt x="3575304" y="0"/>
                </a:lnTo>
                <a:lnTo>
                  <a:pt x="0" y="0"/>
                </a:lnTo>
              </a:path>
            </a:pathLst>
          </a:custGeom>
          <a:ln w="3175">
            <a:solidFill>
              <a:srgbClr val="000000"/>
            </a:solidFill>
          </a:ln>
        </p:spPr>
        <p:txBody>
          <a:bodyPr wrap="square" lIns="0" tIns="0" rIns="0" bIns="0" rtlCol="0"/>
          <a:lstStyle/>
          <a:p>
            <a:endParaRPr/>
          </a:p>
        </p:txBody>
      </p:sp>
      <p:sp>
        <p:nvSpPr>
          <p:cNvPr id="205" name="object 205"/>
          <p:cNvSpPr/>
          <p:nvPr/>
        </p:nvSpPr>
        <p:spPr>
          <a:xfrm>
            <a:off x="4944128" y="7678170"/>
            <a:ext cx="3575685" cy="8890"/>
          </a:xfrm>
          <a:custGeom>
            <a:avLst/>
            <a:gdLst/>
            <a:ahLst/>
            <a:cxnLst/>
            <a:rect l="l" t="t" r="r" b="b"/>
            <a:pathLst>
              <a:path w="3575684" h="8890">
                <a:moveTo>
                  <a:pt x="3575304" y="0"/>
                </a:moveTo>
                <a:lnTo>
                  <a:pt x="0" y="0"/>
                </a:lnTo>
                <a:lnTo>
                  <a:pt x="0" y="8381"/>
                </a:lnTo>
                <a:lnTo>
                  <a:pt x="3575304" y="0"/>
                </a:lnTo>
                <a:close/>
              </a:path>
            </a:pathLst>
          </a:custGeom>
          <a:solidFill>
            <a:srgbClr val="000000"/>
          </a:solidFill>
        </p:spPr>
        <p:txBody>
          <a:bodyPr wrap="square" lIns="0" tIns="0" rIns="0" bIns="0" rtlCol="0"/>
          <a:lstStyle/>
          <a:p>
            <a:endParaRPr/>
          </a:p>
        </p:txBody>
      </p:sp>
      <p:sp>
        <p:nvSpPr>
          <p:cNvPr id="206" name="object 206"/>
          <p:cNvSpPr/>
          <p:nvPr/>
        </p:nvSpPr>
        <p:spPr>
          <a:xfrm>
            <a:off x="4944128" y="7678170"/>
            <a:ext cx="3575685" cy="8890"/>
          </a:xfrm>
          <a:custGeom>
            <a:avLst/>
            <a:gdLst/>
            <a:ahLst/>
            <a:cxnLst/>
            <a:rect l="l" t="t" r="r" b="b"/>
            <a:pathLst>
              <a:path w="3575684" h="8890">
                <a:moveTo>
                  <a:pt x="3575304" y="0"/>
                </a:moveTo>
                <a:lnTo>
                  <a:pt x="0" y="8381"/>
                </a:lnTo>
                <a:lnTo>
                  <a:pt x="3575304" y="8381"/>
                </a:lnTo>
                <a:lnTo>
                  <a:pt x="3575304" y="0"/>
                </a:lnTo>
                <a:close/>
              </a:path>
            </a:pathLst>
          </a:custGeom>
          <a:solidFill>
            <a:srgbClr val="000000"/>
          </a:solidFill>
        </p:spPr>
        <p:txBody>
          <a:bodyPr wrap="square" lIns="0" tIns="0" rIns="0" bIns="0" rtlCol="0"/>
          <a:lstStyle/>
          <a:p>
            <a:endParaRPr/>
          </a:p>
        </p:txBody>
      </p:sp>
      <p:sp>
        <p:nvSpPr>
          <p:cNvPr id="207" name="object 207"/>
          <p:cNvSpPr/>
          <p:nvPr/>
        </p:nvSpPr>
        <p:spPr>
          <a:xfrm>
            <a:off x="4944128" y="7678170"/>
            <a:ext cx="3575685" cy="8890"/>
          </a:xfrm>
          <a:custGeom>
            <a:avLst/>
            <a:gdLst/>
            <a:ahLst/>
            <a:cxnLst/>
            <a:rect l="l" t="t" r="r" b="b"/>
            <a:pathLst>
              <a:path w="3575684" h="8890">
                <a:moveTo>
                  <a:pt x="0" y="0"/>
                </a:moveTo>
                <a:lnTo>
                  <a:pt x="0" y="8381"/>
                </a:lnTo>
                <a:lnTo>
                  <a:pt x="3575304" y="8381"/>
                </a:lnTo>
                <a:lnTo>
                  <a:pt x="3575304" y="0"/>
                </a:lnTo>
                <a:lnTo>
                  <a:pt x="0" y="0"/>
                </a:lnTo>
              </a:path>
            </a:pathLst>
          </a:custGeom>
          <a:ln w="3175">
            <a:solidFill>
              <a:srgbClr val="000000"/>
            </a:solidFill>
          </a:ln>
        </p:spPr>
        <p:txBody>
          <a:bodyPr wrap="square" lIns="0" tIns="0" rIns="0" bIns="0" rtlCol="0"/>
          <a:lstStyle/>
          <a:p>
            <a:endParaRPr/>
          </a:p>
        </p:txBody>
      </p:sp>
      <p:sp>
        <p:nvSpPr>
          <p:cNvPr id="208" name="object 208"/>
          <p:cNvSpPr/>
          <p:nvPr/>
        </p:nvSpPr>
        <p:spPr>
          <a:xfrm>
            <a:off x="4944128" y="7427472"/>
            <a:ext cx="3575685" cy="8890"/>
          </a:xfrm>
          <a:custGeom>
            <a:avLst/>
            <a:gdLst/>
            <a:ahLst/>
            <a:cxnLst/>
            <a:rect l="l" t="t" r="r" b="b"/>
            <a:pathLst>
              <a:path w="3575684" h="8890">
                <a:moveTo>
                  <a:pt x="3575304" y="0"/>
                </a:moveTo>
                <a:lnTo>
                  <a:pt x="0" y="0"/>
                </a:lnTo>
                <a:lnTo>
                  <a:pt x="0" y="8381"/>
                </a:lnTo>
                <a:lnTo>
                  <a:pt x="3575304" y="0"/>
                </a:lnTo>
                <a:close/>
              </a:path>
            </a:pathLst>
          </a:custGeom>
          <a:solidFill>
            <a:srgbClr val="000000"/>
          </a:solidFill>
        </p:spPr>
        <p:txBody>
          <a:bodyPr wrap="square" lIns="0" tIns="0" rIns="0" bIns="0" rtlCol="0"/>
          <a:lstStyle/>
          <a:p>
            <a:endParaRPr/>
          </a:p>
        </p:txBody>
      </p:sp>
      <p:sp>
        <p:nvSpPr>
          <p:cNvPr id="209" name="object 209"/>
          <p:cNvSpPr/>
          <p:nvPr/>
        </p:nvSpPr>
        <p:spPr>
          <a:xfrm>
            <a:off x="4944128" y="7427472"/>
            <a:ext cx="3575685" cy="8890"/>
          </a:xfrm>
          <a:custGeom>
            <a:avLst/>
            <a:gdLst/>
            <a:ahLst/>
            <a:cxnLst/>
            <a:rect l="l" t="t" r="r" b="b"/>
            <a:pathLst>
              <a:path w="3575684" h="8890">
                <a:moveTo>
                  <a:pt x="3575304" y="0"/>
                </a:moveTo>
                <a:lnTo>
                  <a:pt x="0" y="8381"/>
                </a:lnTo>
                <a:lnTo>
                  <a:pt x="3575304" y="8381"/>
                </a:lnTo>
                <a:lnTo>
                  <a:pt x="3575304" y="0"/>
                </a:lnTo>
                <a:close/>
              </a:path>
            </a:pathLst>
          </a:custGeom>
          <a:solidFill>
            <a:srgbClr val="000000"/>
          </a:solidFill>
        </p:spPr>
        <p:txBody>
          <a:bodyPr wrap="square" lIns="0" tIns="0" rIns="0" bIns="0" rtlCol="0"/>
          <a:lstStyle/>
          <a:p>
            <a:endParaRPr/>
          </a:p>
        </p:txBody>
      </p:sp>
      <p:sp>
        <p:nvSpPr>
          <p:cNvPr id="210" name="object 210"/>
          <p:cNvSpPr/>
          <p:nvPr/>
        </p:nvSpPr>
        <p:spPr>
          <a:xfrm>
            <a:off x="4944128" y="7427472"/>
            <a:ext cx="3575685" cy="8890"/>
          </a:xfrm>
          <a:custGeom>
            <a:avLst/>
            <a:gdLst/>
            <a:ahLst/>
            <a:cxnLst/>
            <a:rect l="l" t="t" r="r" b="b"/>
            <a:pathLst>
              <a:path w="3575684" h="8890">
                <a:moveTo>
                  <a:pt x="0" y="0"/>
                </a:moveTo>
                <a:lnTo>
                  <a:pt x="0" y="8381"/>
                </a:lnTo>
                <a:lnTo>
                  <a:pt x="3575304" y="8381"/>
                </a:lnTo>
                <a:lnTo>
                  <a:pt x="3575304" y="0"/>
                </a:lnTo>
                <a:lnTo>
                  <a:pt x="0" y="0"/>
                </a:lnTo>
              </a:path>
            </a:pathLst>
          </a:custGeom>
          <a:ln w="3175">
            <a:solidFill>
              <a:srgbClr val="000000"/>
            </a:solidFill>
          </a:ln>
        </p:spPr>
        <p:txBody>
          <a:bodyPr wrap="square" lIns="0" tIns="0" rIns="0" bIns="0" rtlCol="0"/>
          <a:lstStyle/>
          <a:p>
            <a:endParaRPr/>
          </a:p>
        </p:txBody>
      </p:sp>
      <p:sp>
        <p:nvSpPr>
          <p:cNvPr id="211" name="object 211"/>
          <p:cNvSpPr/>
          <p:nvPr/>
        </p:nvSpPr>
        <p:spPr>
          <a:xfrm>
            <a:off x="4944128" y="7176775"/>
            <a:ext cx="3575685" cy="8890"/>
          </a:xfrm>
          <a:custGeom>
            <a:avLst/>
            <a:gdLst/>
            <a:ahLst/>
            <a:cxnLst/>
            <a:rect l="l" t="t" r="r" b="b"/>
            <a:pathLst>
              <a:path w="3575684" h="8890">
                <a:moveTo>
                  <a:pt x="3575304" y="0"/>
                </a:moveTo>
                <a:lnTo>
                  <a:pt x="0" y="0"/>
                </a:lnTo>
                <a:lnTo>
                  <a:pt x="0" y="8382"/>
                </a:lnTo>
                <a:lnTo>
                  <a:pt x="3575304" y="0"/>
                </a:lnTo>
                <a:close/>
              </a:path>
            </a:pathLst>
          </a:custGeom>
          <a:solidFill>
            <a:srgbClr val="000000"/>
          </a:solidFill>
        </p:spPr>
        <p:txBody>
          <a:bodyPr wrap="square" lIns="0" tIns="0" rIns="0" bIns="0" rtlCol="0"/>
          <a:lstStyle/>
          <a:p>
            <a:endParaRPr/>
          </a:p>
        </p:txBody>
      </p:sp>
      <p:sp>
        <p:nvSpPr>
          <p:cNvPr id="212" name="object 212"/>
          <p:cNvSpPr/>
          <p:nvPr/>
        </p:nvSpPr>
        <p:spPr>
          <a:xfrm>
            <a:off x="4944128" y="7176775"/>
            <a:ext cx="3575685" cy="8890"/>
          </a:xfrm>
          <a:custGeom>
            <a:avLst/>
            <a:gdLst/>
            <a:ahLst/>
            <a:cxnLst/>
            <a:rect l="l" t="t" r="r" b="b"/>
            <a:pathLst>
              <a:path w="3575684" h="8890">
                <a:moveTo>
                  <a:pt x="3575304" y="0"/>
                </a:moveTo>
                <a:lnTo>
                  <a:pt x="0" y="8382"/>
                </a:lnTo>
                <a:lnTo>
                  <a:pt x="3575304" y="8382"/>
                </a:lnTo>
                <a:lnTo>
                  <a:pt x="3575304" y="0"/>
                </a:lnTo>
                <a:close/>
              </a:path>
            </a:pathLst>
          </a:custGeom>
          <a:solidFill>
            <a:srgbClr val="000000"/>
          </a:solidFill>
        </p:spPr>
        <p:txBody>
          <a:bodyPr wrap="square" lIns="0" tIns="0" rIns="0" bIns="0" rtlCol="0"/>
          <a:lstStyle/>
          <a:p>
            <a:endParaRPr/>
          </a:p>
        </p:txBody>
      </p:sp>
      <p:sp>
        <p:nvSpPr>
          <p:cNvPr id="213" name="object 213"/>
          <p:cNvSpPr/>
          <p:nvPr/>
        </p:nvSpPr>
        <p:spPr>
          <a:xfrm>
            <a:off x="4944128" y="7176775"/>
            <a:ext cx="3575685" cy="8890"/>
          </a:xfrm>
          <a:custGeom>
            <a:avLst/>
            <a:gdLst/>
            <a:ahLst/>
            <a:cxnLst/>
            <a:rect l="l" t="t" r="r" b="b"/>
            <a:pathLst>
              <a:path w="3575684" h="8890">
                <a:moveTo>
                  <a:pt x="0" y="0"/>
                </a:moveTo>
                <a:lnTo>
                  <a:pt x="0" y="8382"/>
                </a:lnTo>
                <a:lnTo>
                  <a:pt x="3575304" y="8382"/>
                </a:lnTo>
                <a:lnTo>
                  <a:pt x="3575304" y="0"/>
                </a:lnTo>
                <a:lnTo>
                  <a:pt x="0" y="0"/>
                </a:lnTo>
              </a:path>
            </a:pathLst>
          </a:custGeom>
          <a:ln w="3175">
            <a:solidFill>
              <a:srgbClr val="000000"/>
            </a:solidFill>
          </a:ln>
        </p:spPr>
        <p:txBody>
          <a:bodyPr wrap="square" lIns="0" tIns="0" rIns="0" bIns="0" rtlCol="0"/>
          <a:lstStyle/>
          <a:p>
            <a:endParaRPr/>
          </a:p>
        </p:txBody>
      </p:sp>
      <p:sp>
        <p:nvSpPr>
          <p:cNvPr id="214" name="object 214"/>
          <p:cNvSpPr/>
          <p:nvPr/>
        </p:nvSpPr>
        <p:spPr>
          <a:xfrm>
            <a:off x="6609099" y="8770879"/>
            <a:ext cx="431800" cy="8890"/>
          </a:xfrm>
          <a:custGeom>
            <a:avLst/>
            <a:gdLst/>
            <a:ahLst/>
            <a:cxnLst/>
            <a:rect l="l" t="t" r="r" b="b"/>
            <a:pathLst>
              <a:path w="431800" h="8890">
                <a:moveTo>
                  <a:pt x="431291" y="0"/>
                </a:moveTo>
                <a:lnTo>
                  <a:pt x="0" y="8382"/>
                </a:lnTo>
                <a:lnTo>
                  <a:pt x="431291" y="8382"/>
                </a:lnTo>
                <a:lnTo>
                  <a:pt x="431291" y="0"/>
                </a:lnTo>
                <a:close/>
              </a:path>
            </a:pathLst>
          </a:custGeom>
          <a:solidFill>
            <a:srgbClr val="000000"/>
          </a:solidFill>
        </p:spPr>
        <p:txBody>
          <a:bodyPr wrap="square" lIns="0" tIns="0" rIns="0" bIns="0" rtlCol="0"/>
          <a:lstStyle/>
          <a:p>
            <a:endParaRPr/>
          </a:p>
        </p:txBody>
      </p:sp>
      <p:sp>
        <p:nvSpPr>
          <p:cNvPr id="215" name="object 215"/>
          <p:cNvSpPr/>
          <p:nvPr/>
        </p:nvSpPr>
        <p:spPr>
          <a:xfrm>
            <a:off x="6609099" y="8770879"/>
            <a:ext cx="431800" cy="8890"/>
          </a:xfrm>
          <a:custGeom>
            <a:avLst/>
            <a:gdLst/>
            <a:ahLst/>
            <a:cxnLst/>
            <a:rect l="l" t="t" r="r" b="b"/>
            <a:pathLst>
              <a:path w="431800" h="8890">
                <a:moveTo>
                  <a:pt x="431291" y="0"/>
                </a:moveTo>
                <a:lnTo>
                  <a:pt x="0" y="0"/>
                </a:lnTo>
                <a:lnTo>
                  <a:pt x="0" y="8382"/>
                </a:lnTo>
                <a:lnTo>
                  <a:pt x="431291" y="0"/>
                </a:lnTo>
                <a:close/>
              </a:path>
            </a:pathLst>
          </a:custGeom>
          <a:solidFill>
            <a:srgbClr val="000000"/>
          </a:solidFill>
        </p:spPr>
        <p:txBody>
          <a:bodyPr wrap="square" lIns="0" tIns="0" rIns="0" bIns="0" rtlCol="0"/>
          <a:lstStyle/>
          <a:p>
            <a:endParaRPr/>
          </a:p>
        </p:txBody>
      </p:sp>
      <p:sp>
        <p:nvSpPr>
          <p:cNvPr id="216" name="object 216"/>
          <p:cNvSpPr/>
          <p:nvPr/>
        </p:nvSpPr>
        <p:spPr>
          <a:xfrm>
            <a:off x="6609099" y="8770879"/>
            <a:ext cx="431800" cy="8890"/>
          </a:xfrm>
          <a:custGeom>
            <a:avLst/>
            <a:gdLst/>
            <a:ahLst/>
            <a:cxnLst/>
            <a:rect l="l" t="t" r="r" b="b"/>
            <a:pathLst>
              <a:path w="431800" h="8890">
                <a:moveTo>
                  <a:pt x="431291" y="8382"/>
                </a:moveTo>
                <a:lnTo>
                  <a:pt x="431291" y="0"/>
                </a:lnTo>
                <a:lnTo>
                  <a:pt x="0" y="0"/>
                </a:lnTo>
                <a:lnTo>
                  <a:pt x="0" y="8382"/>
                </a:lnTo>
                <a:lnTo>
                  <a:pt x="431291" y="8382"/>
                </a:lnTo>
              </a:path>
            </a:pathLst>
          </a:custGeom>
          <a:ln w="3175">
            <a:solidFill>
              <a:srgbClr val="000000"/>
            </a:solidFill>
          </a:ln>
        </p:spPr>
        <p:txBody>
          <a:bodyPr wrap="square" lIns="0" tIns="0" rIns="0" bIns="0" rtlCol="0"/>
          <a:lstStyle/>
          <a:p>
            <a:endParaRPr/>
          </a:p>
        </p:txBody>
      </p:sp>
      <p:sp>
        <p:nvSpPr>
          <p:cNvPr id="217" name="object 217"/>
          <p:cNvSpPr/>
          <p:nvPr/>
        </p:nvSpPr>
        <p:spPr>
          <a:xfrm>
            <a:off x="6609099" y="8662675"/>
            <a:ext cx="431800" cy="8890"/>
          </a:xfrm>
          <a:custGeom>
            <a:avLst/>
            <a:gdLst/>
            <a:ahLst/>
            <a:cxnLst/>
            <a:rect l="l" t="t" r="r" b="b"/>
            <a:pathLst>
              <a:path w="431800" h="8890">
                <a:moveTo>
                  <a:pt x="431291" y="0"/>
                </a:moveTo>
                <a:lnTo>
                  <a:pt x="0" y="0"/>
                </a:lnTo>
                <a:lnTo>
                  <a:pt x="0" y="8381"/>
                </a:lnTo>
                <a:lnTo>
                  <a:pt x="431291" y="0"/>
                </a:lnTo>
                <a:close/>
              </a:path>
            </a:pathLst>
          </a:custGeom>
          <a:solidFill>
            <a:srgbClr val="000000"/>
          </a:solidFill>
        </p:spPr>
        <p:txBody>
          <a:bodyPr wrap="square" lIns="0" tIns="0" rIns="0" bIns="0" rtlCol="0"/>
          <a:lstStyle/>
          <a:p>
            <a:endParaRPr/>
          </a:p>
        </p:txBody>
      </p:sp>
      <p:sp>
        <p:nvSpPr>
          <p:cNvPr id="218" name="object 218"/>
          <p:cNvSpPr/>
          <p:nvPr/>
        </p:nvSpPr>
        <p:spPr>
          <a:xfrm>
            <a:off x="6609099" y="8662675"/>
            <a:ext cx="431800" cy="8890"/>
          </a:xfrm>
          <a:custGeom>
            <a:avLst/>
            <a:gdLst/>
            <a:ahLst/>
            <a:cxnLst/>
            <a:rect l="l" t="t" r="r" b="b"/>
            <a:pathLst>
              <a:path w="431800" h="8890">
                <a:moveTo>
                  <a:pt x="431291" y="0"/>
                </a:moveTo>
                <a:lnTo>
                  <a:pt x="0" y="8381"/>
                </a:lnTo>
                <a:lnTo>
                  <a:pt x="431291" y="8381"/>
                </a:lnTo>
                <a:lnTo>
                  <a:pt x="431291" y="0"/>
                </a:lnTo>
                <a:close/>
              </a:path>
            </a:pathLst>
          </a:custGeom>
          <a:solidFill>
            <a:srgbClr val="000000"/>
          </a:solidFill>
        </p:spPr>
        <p:txBody>
          <a:bodyPr wrap="square" lIns="0" tIns="0" rIns="0" bIns="0" rtlCol="0"/>
          <a:lstStyle/>
          <a:p>
            <a:endParaRPr/>
          </a:p>
        </p:txBody>
      </p:sp>
      <p:sp>
        <p:nvSpPr>
          <p:cNvPr id="219" name="object 219"/>
          <p:cNvSpPr txBox="1"/>
          <p:nvPr/>
        </p:nvSpPr>
        <p:spPr>
          <a:xfrm>
            <a:off x="6619258" y="8528974"/>
            <a:ext cx="408940" cy="130810"/>
          </a:xfrm>
          <a:prstGeom prst="rect">
            <a:avLst/>
          </a:prstGeom>
        </p:spPr>
        <p:txBody>
          <a:bodyPr vert="horz" wrap="square" lIns="0" tIns="17145" rIns="0" bIns="0" rtlCol="0">
            <a:spAutoFit/>
          </a:bodyPr>
          <a:lstStyle/>
          <a:p>
            <a:pPr marL="12700">
              <a:lnSpc>
                <a:spcPct val="100000"/>
              </a:lnSpc>
              <a:spcBef>
                <a:spcPts val="135"/>
              </a:spcBef>
            </a:pPr>
            <a:r>
              <a:rPr sz="650" spc="20" dirty="0">
                <a:latin typeface="Arial"/>
                <a:cs typeface="Arial"/>
              </a:rPr>
              <a:t>CARGA</a:t>
            </a:r>
            <a:r>
              <a:rPr sz="650" spc="-45" dirty="0">
                <a:latin typeface="Arial"/>
                <a:cs typeface="Arial"/>
              </a:rPr>
              <a:t> </a:t>
            </a:r>
            <a:r>
              <a:rPr sz="650" spc="20" dirty="0">
                <a:latin typeface="Arial"/>
                <a:cs typeface="Arial"/>
              </a:rPr>
              <a:t>1</a:t>
            </a:r>
            <a:endParaRPr sz="650">
              <a:latin typeface="Arial"/>
              <a:cs typeface="Arial"/>
            </a:endParaRPr>
          </a:p>
        </p:txBody>
      </p:sp>
      <p:sp>
        <p:nvSpPr>
          <p:cNvPr id="220" name="object 220"/>
          <p:cNvSpPr/>
          <p:nvPr/>
        </p:nvSpPr>
        <p:spPr>
          <a:xfrm>
            <a:off x="6609099" y="8662675"/>
            <a:ext cx="431800" cy="8890"/>
          </a:xfrm>
          <a:custGeom>
            <a:avLst/>
            <a:gdLst/>
            <a:ahLst/>
            <a:cxnLst/>
            <a:rect l="l" t="t" r="r" b="b"/>
            <a:pathLst>
              <a:path w="431800" h="8890">
                <a:moveTo>
                  <a:pt x="0" y="0"/>
                </a:moveTo>
                <a:lnTo>
                  <a:pt x="0" y="8381"/>
                </a:lnTo>
                <a:lnTo>
                  <a:pt x="431291" y="8381"/>
                </a:lnTo>
                <a:lnTo>
                  <a:pt x="431291" y="0"/>
                </a:lnTo>
                <a:lnTo>
                  <a:pt x="0" y="0"/>
                </a:lnTo>
              </a:path>
            </a:pathLst>
          </a:custGeom>
          <a:ln w="3175">
            <a:solidFill>
              <a:srgbClr val="000000"/>
            </a:solidFill>
          </a:ln>
        </p:spPr>
        <p:txBody>
          <a:bodyPr wrap="square" lIns="0" tIns="0" rIns="0" bIns="0" rtlCol="0"/>
          <a:lstStyle/>
          <a:p>
            <a:endParaRPr/>
          </a:p>
        </p:txBody>
      </p:sp>
      <p:sp>
        <p:nvSpPr>
          <p:cNvPr id="221" name="object 221"/>
          <p:cNvSpPr/>
          <p:nvPr/>
        </p:nvSpPr>
        <p:spPr>
          <a:xfrm>
            <a:off x="6318014" y="8937756"/>
            <a:ext cx="1014730" cy="8890"/>
          </a:xfrm>
          <a:custGeom>
            <a:avLst/>
            <a:gdLst/>
            <a:ahLst/>
            <a:cxnLst/>
            <a:rect l="l" t="t" r="r" b="b"/>
            <a:pathLst>
              <a:path w="1014729" h="8890">
                <a:moveTo>
                  <a:pt x="1014222" y="0"/>
                </a:moveTo>
                <a:lnTo>
                  <a:pt x="0" y="8382"/>
                </a:lnTo>
                <a:lnTo>
                  <a:pt x="1014222" y="8382"/>
                </a:lnTo>
                <a:lnTo>
                  <a:pt x="1014222" y="0"/>
                </a:lnTo>
                <a:close/>
              </a:path>
            </a:pathLst>
          </a:custGeom>
          <a:solidFill>
            <a:srgbClr val="000000"/>
          </a:solidFill>
        </p:spPr>
        <p:txBody>
          <a:bodyPr wrap="square" lIns="0" tIns="0" rIns="0" bIns="0" rtlCol="0"/>
          <a:lstStyle/>
          <a:p>
            <a:endParaRPr/>
          </a:p>
        </p:txBody>
      </p:sp>
      <p:sp>
        <p:nvSpPr>
          <p:cNvPr id="222" name="object 222"/>
          <p:cNvSpPr/>
          <p:nvPr/>
        </p:nvSpPr>
        <p:spPr>
          <a:xfrm>
            <a:off x="6318014" y="8937756"/>
            <a:ext cx="1014730" cy="8890"/>
          </a:xfrm>
          <a:custGeom>
            <a:avLst/>
            <a:gdLst/>
            <a:ahLst/>
            <a:cxnLst/>
            <a:rect l="l" t="t" r="r" b="b"/>
            <a:pathLst>
              <a:path w="1014729" h="8890">
                <a:moveTo>
                  <a:pt x="1014222" y="0"/>
                </a:moveTo>
                <a:lnTo>
                  <a:pt x="0" y="0"/>
                </a:lnTo>
                <a:lnTo>
                  <a:pt x="0" y="8382"/>
                </a:lnTo>
                <a:lnTo>
                  <a:pt x="1014222" y="0"/>
                </a:lnTo>
                <a:close/>
              </a:path>
            </a:pathLst>
          </a:custGeom>
          <a:solidFill>
            <a:srgbClr val="000000"/>
          </a:solidFill>
        </p:spPr>
        <p:txBody>
          <a:bodyPr wrap="square" lIns="0" tIns="0" rIns="0" bIns="0" rtlCol="0"/>
          <a:lstStyle/>
          <a:p>
            <a:endParaRPr/>
          </a:p>
        </p:txBody>
      </p:sp>
      <p:sp>
        <p:nvSpPr>
          <p:cNvPr id="223" name="object 223"/>
          <p:cNvSpPr/>
          <p:nvPr/>
        </p:nvSpPr>
        <p:spPr>
          <a:xfrm>
            <a:off x="6318014" y="8937756"/>
            <a:ext cx="1014730" cy="8890"/>
          </a:xfrm>
          <a:custGeom>
            <a:avLst/>
            <a:gdLst/>
            <a:ahLst/>
            <a:cxnLst/>
            <a:rect l="l" t="t" r="r" b="b"/>
            <a:pathLst>
              <a:path w="1014729" h="8890">
                <a:moveTo>
                  <a:pt x="1014222" y="8382"/>
                </a:moveTo>
                <a:lnTo>
                  <a:pt x="1014222" y="0"/>
                </a:lnTo>
                <a:lnTo>
                  <a:pt x="0" y="0"/>
                </a:lnTo>
                <a:lnTo>
                  <a:pt x="0" y="8382"/>
                </a:lnTo>
                <a:lnTo>
                  <a:pt x="1014222" y="8382"/>
                </a:lnTo>
              </a:path>
            </a:pathLst>
          </a:custGeom>
          <a:ln w="3175">
            <a:solidFill>
              <a:srgbClr val="000000"/>
            </a:solidFill>
          </a:ln>
        </p:spPr>
        <p:txBody>
          <a:bodyPr wrap="square" lIns="0" tIns="0" rIns="0" bIns="0" rtlCol="0"/>
          <a:lstStyle/>
          <a:p>
            <a:endParaRPr/>
          </a:p>
        </p:txBody>
      </p:sp>
      <p:sp>
        <p:nvSpPr>
          <p:cNvPr id="224" name="object 224"/>
          <p:cNvSpPr/>
          <p:nvPr/>
        </p:nvSpPr>
        <p:spPr>
          <a:xfrm>
            <a:off x="5663457" y="8179567"/>
            <a:ext cx="2856230" cy="8890"/>
          </a:xfrm>
          <a:custGeom>
            <a:avLst/>
            <a:gdLst/>
            <a:ahLst/>
            <a:cxnLst/>
            <a:rect l="l" t="t" r="r" b="b"/>
            <a:pathLst>
              <a:path w="2856229" h="8890">
                <a:moveTo>
                  <a:pt x="2855976" y="0"/>
                </a:moveTo>
                <a:lnTo>
                  <a:pt x="0" y="0"/>
                </a:lnTo>
                <a:lnTo>
                  <a:pt x="0" y="8381"/>
                </a:lnTo>
                <a:lnTo>
                  <a:pt x="2855976" y="0"/>
                </a:lnTo>
                <a:close/>
              </a:path>
            </a:pathLst>
          </a:custGeom>
          <a:solidFill>
            <a:srgbClr val="000000"/>
          </a:solidFill>
        </p:spPr>
        <p:txBody>
          <a:bodyPr wrap="square" lIns="0" tIns="0" rIns="0" bIns="0" rtlCol="0"/>
          <a:lstStyle/>
          <a:p>
            <a:endParaRPr/>
          </a:p>
        </p:txBody>
      </p:sp>
      <p:sp>
        <p:nvSpPr>
          <p:cNvPr id="225" name="object 225"/>
          <p:cNvSpPr/>
          <p:nvPr/>
        </p:nvSpPr>
        <p:spPr>
          <a:xfrm>
            <a:off x="5663457" y="8179567"/>
            <a:ext cx="2856230" cy="8890"/>
          </a:xfrm>
          <a:custGeom>
            <a:avLst/>
            <a:gdLst/>
            <a:ahLst/>
            <a:cxnLst/>
            <a:rect l="l" t="t" r="r" b="b"/>
            <a:pathLst>
              <a:path w="2856229" h="8890">
                <a:moveTo>
                  <a:pt x="2855976" y="0"/>
                </a:moveTo>
                <a:lnTo>
                  <a:pt x="0" y="8381"/>
                </a:lnTo>
                <a:lnTo>
                  <a:pt x="2855976" y="8381"/>
                </a:lnTo>
                <a:lnTo>
                  <a:pt x="2855976" y="0"/>
                </a:lnTo>
                <a:close/>
              </a:path>
            </a:pathLst>
          </a:custGeom>
          <a:solidFill>
            <a:srgbClr val="000000"/>
          </a:solidFill>
        </p:spPr>
        <p:txBody>
          <a:bodyPr wrap="square" lIns="0" tIns="0" rIns="0" bIns="0" rtlCol="0"/>
          <a:lstStyle/>
          <a:p>
            <a:endParaRPr/>
          </a:p>
        </p:txBody>
      </p:sp>
      <p:sp>
        <p:nvSpPr>
          <p:cNvPr id="226" name="object 226"/>
          <p:cNvSpPr/>
          <p:nvPr/>
        </p:nvSpPr>
        <p:spPr>
          <a:xfrm>
            <a:off x="5663457" y="8179567"/>
            <a:ext cx="2856230" cy="8890"/>
          </a:xfrm>
          <a:custGeom>
            <a:avLst/>
            <a:gdLst/>
            <a:ahLst/>
            <a:cxnLst/>
            <a:rect l="l" t="t" r="r" b="b"/>
            <a:pathLst>
              <a:path w="2856229" h="8890">
                <a:moveTo>
                  <a:pt x="0" y="0"/>
                </a:moveTo>
                <a:lnTo>
                  <a:pt x="0" y="8381"/>
                </a:lnTo>
                <a:lnTo>
                  <a:pt x="2855976" y="8381"/>
                </a:lnTo>
                <a:lnTo>
                  <a:pt x="2855976" y="0"/>
                </a:lnTo>
                <a:lnTo>
                  <a:pt x="0" y="0"/>
                </a:lnTo>
              </a:path>
            </a:pathLst>
          </a:custGeom>
          <a:ln w="3175">
            <a:solidFill>
              <a:srgbClr val="000000"/>
            </a:solidFill>
          </a:ln>
        </p:spPr>
        <p:txBody>
          <a:bodyPr wrap="square" lIns="0" tIns="0" rIns="0" bIns="0" rtlCol="0"/>
          <a:lstStyle/>
          <a:p>
            <a:endParaRPr/>
          </a:p>
        </p:txBody>
      </p:sp>
      <p:sp>
        <p:nvSpPr>
          <p:cNvPr id="227" name="object 227"/>
          <p:cNvSpPr/>
          <p:nvPr/>
        </p:nvSpPr>
        <p:spPr>
          <a:xfrm>
            <a:off x="6318014" y="8495796"/>
            <a:ext cx="1014730" cy="8890"/>
          </a:xfrm>
          <a:custGeom>
            <a:avLst/>
            <a:gdLst/>
            <a:ahLst/>
            <a:cxnLst/>
            <a:rect l="l" t="t" r="r" b="b"/>
            <a:pathLst>
              <a:path w="1014729" h="8890">
                <a:moveTo>
                  <a:pt x="1014222" y="0"/>
                </a:moveTo>
                <a:lnTo>
                  <a:pt x="0" y="0"/>
                </a:lnTo>
                <a:lnTo>
                  <a:pt x="0" y="8381"/>
                </a:lnTo>
                <a:lnTo>
                  <a:pt x="1014222" y="0"/>
                </a:lnTo>
                <a:close/>
              </a:path>
            </a:pathLst>
          </a:custGeom>
          <a:solidFill>
            <a:srgbClr val="000000"/>
          </a:solidFill>
        </p:spPr>
        <p:txBody>
          <a:bodyPr wrap="square" lIns="0" tIns="0" rIns="0" bIns="0" rtlCol="0"/>
          <a:lstStyle/>
          <a:p>
            <a:endParaRPr/>
          </a:p>
        </p:txBody>
      </p:sp>
      <p:sp>
        <p:nvSpPr>
          <p:cNvPr id="228" name="object 228"/>
          <p:cNvSpPr/>
          <p:nvPr/>
        </p:nvSpPr>
        <p:spPr>
          <a:xfrm>
            <a:off x="6318014" y="8495796"/>
            <a:ext cx="1014730" cy="8890"/>
          </a:xfrm>
          <a:custGeom>
            <a:avLst/>
            <a:gdLst/>
            <a:ahLst/>
            <a:cxnLst/>
            <a:rect l="l" t="t" r="r" b="b"/>
            <a:pathLst>
              <a:path w="1014729" h="8890">
                <a:moveTo>
                  <a:pt x="1014222" y="0"/>
                </a:moveTo>
                <a:lnTo>
                  <a:pt x="0" y="8381"/>
                </a:lnTo>
                <a:lnTo>
                  <a:pt x="1014222" y="8381"/>
                </a:lnTo>
                <a:lnTo>
                  <a:pt x="1014222" y="0"/>
                </a:lnTo>
                <a:close/>
              </a:path>
            </a:pathLst>
          </a:custGeom>
          <a:solidFill>
            <a:srgbClr val="000000"/>
          </a:solidFill>
        </p:spPr>
        <p:txBody>
          <a:bodyPr wrap="square" lIns="0" tIns="0" rIns="0" bIns="0" rtlCol="0"/>
          <a:lstStyle/>
          <a:p>
            <a:endParaRPr/>
          </a:p>
        </p:txBody>
      </p:sp>
      <p:sp>
        <p:nvSpPr>
          <p:cNvPr id="229" name="object 229"/>
          <p:cNvSpPr/>
          <p:nvPr/>
        </p:nvSpPr>
        <p:spPr>
          <a:xfrm>
            <a:off x="6318014" y="8495796"/>
            <a:ext cx="1014730" cy="8890"/>
          </a:xfrm>
          <a:custGeom>
            <a:avLst/>
            <a:gdLst/>
            <a:ahLst/>
            <a:cxnLst/>
            <a:rect l="l" t="t" r="r" b="b"/>
            <a:pathLst>
              <a:path w="1014729" h="8890">
                <a:moveTo>
                  <a:pt x="0" y="0"/>
                </a:moveTo>
                <a:lnTo>
                  <a:pt x="0" y="8381"/>
                </a:lnTo>
                <a:lnTo>
                  <a:pt x="1014222" y="8381"/>
                </a:lnTo>
                <a:lnTo>
                  <a:pt x="1014222" y="0"/>
                </a:lnTo>
                <a:lnTo>
                  <a:pt x="0" y="0"/>
                </a:lnTo>
              </a:path>
            </a:pathLst>
          </a:custGeom>
          <a:ln w="3175">
            <a:solidFill>
              <a:srgbClr val="000000"/>
            </a:solidFill>
          </a:ln>
        </p:spPr>
        <p:txBody>
          <a:bodyPr wrap="square" lIns="0" tIns="0" rIns="0" bIns="0" rtlCol="0"/>
          <a:lstStyle/>
          <a:p>
            <a:endParaRPr/>
          </a:p>
        </p:txBody>
      </p:sp>
      <p:sp>
        <p:nvSpPr>
          <p:cNvPr id="230" name="object 230"/>
          <p:cNvSpPr/>
          <p:nvPr/>
        </p:nvSpPr>
        <p:spPr>
          <a:xfrm>
            <a:off x="6522231" y="7932679"/>
            <a:ext cx="8890" cy="788035"/>
          </a:xfrm>
          <a:custGeom>
            <a:avLst/>
            <a:gdLst/>
            <a:ahLst/>
            <a:cxnLst/>
            <a:rect l="l" t="t" r="r" b="b"/>
            <a:pathLst>
              <a:path w="8889" h="788034">
                <a:moveTo>
                  <a:pt x="0" y="0"/>
                </a:moveTo>
                <a:lnTo>
                  <a:pt x="0" y="787908"/>
                </a:lnTo>
                <a:lnTo>
                  <a:pt x="8381" y="787908"/>
                </a:lnTo>
                <a:lnTo>
                  <a:pt x="0" y="0"/>
                </a:lnTo>
                <a:close/>
              </a:path>
            </a:pathLst>
          </a:custGeom>
          <a:solidFill>
            <a:srgbClr val="000000"/>
          </a:solidFill>
        </p:spPr>
        <p:txBody>
          <a:bodyPr wrap="square" lIns="0" tIns="0" rIns="0" bIns="0" rtlCol="0"/>
          <a:lstStyle/>
          <a:p>
            <a:endParaRPr/>
          </a:p>
        </p:txBody>
      </p:sp>
      <p:sp>
        <p:nvSpPr>
          <p:cNvPr id="231" name="object 231"/>
          <p:cNvSpPr/>
          <p:nvPr/>
        </p:nvSpPr>
        <p:spPr>
          <a:xfrm>
            <a:off x="6522231" y="7932679"/>
            <a:ext cx="8890" cy="788035"/>
          </a:xfrm>
          <a:custGeom>
            <a:avLst/>
            <a:gdLst/>
            <a:ahLst/>
            <a:cxnLst/>
            <a:rect l="l" t="t" r="r" b="b"/>
            <a:pathLst>
              <a:path w="8889" h="788034">
                <a:moveTo>
                  <a:pt x="8381" y="0"/>
                </a:moveTo>
                <a:lnTo>
                  <a:pt x="0" y="0"/>
                </a:lnTo>
                <a:lnTo>
                  <a:pt x="8381" y="787908"/>
                </a:lnTo>
                <a:lnTo>
                  <a:pt x="8381" y="0"/>
                </a:lnTo>
                <a:close/>
              </a:path>
            </a:pathLst>
          </a:custGeom>
          <a:solidFill>
            <a:srgbClr val="000000"/>
          </a:solidFill>
        </p:spPr>
        <p:txBody>
          <a:bodyPr wrap="square" lIns="0" tIns="0" rIns="0" bIns="0" rtlCol="0"/>
          <a:lstStyle/>
          <a:p>
            <a:endParaRPr/>
          </a:p>
        </p:txBody>
      </p:sp>
      <p:sp>
        <p:nvSpPr>
          <p:cNvPr id="232" name="object 232"/>
          <p:cNvSpPr/>
          <p:nvPr/>
        </p:nvSpPr>
        <p:spPr>
          <a:xfrm>
            <a:off x="6522231" y="7932679"/>
            <a:ext cx="8890" cy="788035"/>
          </a:xfrm>
          <a:custGeom>
            <a:avLst/>
            <a:gdLst/>
            <a:ahLst/>
            <a:cxnLst/>
            <a:rect l="l" t="t" r="r" b="b"/>
            <a:pathLst>
              <a:path w="8889" h="788034">
                <a:moveTo>
                  <a:pt x="0" y="787908"/>
                </a:moveTo>
                <a:lnTo>
                  <a:pt x="8381" y="787908"/>
                </a:lnTo>
                <a:lnTo>
                  <a:pt x="8381" y="0"/>
                </a:lnTo>
                <a:lnTo>
                  <a:pt x="0" y="0"/>
                </a:lnTo>
                <a:lnTo>
                  <a:pt x="0" y="787908"/>
                </a:lnTo>
              </a:path>
            </a:pathLst>
          </a:custGeom>
          <a:ln w="3175">
            <a:solidFill>
              <a:srgbClr val="000000"/>
            </a:solidFill>
          </a:ln>
        </p:spPr>
        <p:txBody>
          <a:bodyPr wrap="square" lIns="0" tIns="0" rIns="0" bIns="0" rtlCol="0"/>
          <a:lstStyle/>
          <a:p>
            <a:endParaRPr/>
          </a:p>
        </p:txBody>
      </p:sp>
      <p:sp>
        <p:nvSpPr>
          <p:cNvPr id="233" name="object 233"/>
          <p:cNvSpPr/>
          <p:nvPr/>
        </p:nvSpPr>
        <p:spPr>
          <a:xfrm>
            <a:off x="6314205" y="8183377"/>
            <a:ext cx="7620" cy="316230"/>
          </a:xfrm>
          <a:custGeom>
            <a:avLst/>
            <a:gdLst/>
            <a:ahLst/>
            <a:cxnLst/>
            <a:rect l="l" t="t" r="r" b="b"/>
            <a:pathLst>
              <a:path w="7620" h="316229">
                <a:moveTo>
                  <a:pt x="0" y="0"/>
                </a:moveTo>
                <a:lnTo>
                  <a:pt x="0" y="316230"/>
                </a:lnTo>
                <a:lnTo>
                  <a:pt x="7619" y="316230"/>
                </a:lnTo>
                <a:lnTo>
                  <a:pt x="0" y="0"/>
                </a:lnTo>
                <a:close/>
              </a:path>
            </a:pathLst>
          </a:custGeom>
          <a:solidFill>
            <a:srgbClr val="000000"/>
          </a:solidFill>
        </p:spPr>
        <p:txBody>
          <a:bodyPr wrap="square" lIns="0" tIns="0" rIns="0" bIns="0" rtlCol="0"/>
          <a:lstStyle/>
          <a:p>
            <a:endParaRPr/>
          </a:p>
        </p:txBody>
      </p:sp>
      <p:sp>
        <p:nvSpPr>
          <p:cNvPr id="234" name="object 234"/>
          <p:cNvSpPr/>
          <p:nvPr/>
        </p:nvSpPr>
        <p:spPr>
          <a:xfrm>
            <a:off x="6314205" y="8183377"/>
            <a:ext cx="7620" cy="316230"/>
          </a:xfrm>
          <a:custGeom>
            <a:avLst/>
            <a:gdLst/>
            <a:ahLst/>
            <a:cxnLst/>
            <a:rect l="l" t="t" r="r" b="b"/>
            <a:pathLst>
              <a:path w="7620" h="316229">
                <a:moveTo>
                  <a:pt x="7619" y="0"/>
                </a:moveTo>
                <a:lnTo>
                  <a:pt x="0" y="0"/>
                </a:lnTo>
                <a:lnTo>
                  <a:pt x="7619" y="316230"/>
                </a:lnTo>
                <a:lnTo>
                  <a:pt x="7619" y="0"/>
                </a:lnTo>
                <a:close/>
              </a:path>
            </a:pathLst>
          </a:custGeom>
          <a:solidFill>
            <a:srgbClr val="000000"/>
          </a:solidFill>
        </p:spPr>
        <p:txBody>
          <a:bodyPr wrap="square" lIns="0" tIns="0" rIns="0" bIns="0" rtlCol="0"/>
          <a:lstStyle/>
          <a:p>
            <a:endParaRPr/>
          </a:p>
        </p:txBody>
      </p:sp>
      <p:sp>
        <p:nvSpPr>
          <p:cNvPr id="235" name="object 235"/>
          <p:cNvSpPr/>
          <p:nvPr/>
        </p:nvSpPr>
        <p:spPr>
          <a:xfrm>
            <a:off x="6313443" y="8183377"/>
            <a:ext cx="8890" cy="316230"/>
          </a:xfrm>
          <a:custGeom>
            <a:avLst/>
            <a:gdLst/>
            <a:ahLst/>
            <a:cxnLst/>
            <a:rect l="l" t="t" r="r" b="b"/>
            <a:pathLst>
              <a:path w="8889" h="316229">
                <a:moveTo>
                  <a:pt x="0" y="316230"/>
                </a:moveTo>
                <a:lnTo>
                  <a:pt x="8381" y="316230"/>
                </a:lnTo>
                <a:lnTo>
                  <a:pt x="8381" y="0"/>
                </a:lnTo>
                <a:lnTo>
                  <a:pt x="0" y="0"/>
                </a:lnTo>
                <a:lnTo>
                  <a:pt x="0" y="316230"/>
                </a:lnTo>
              </a:path>
            </a:pathLst>
          </a:custGeom>
          <a:ln w="3175">
            <a:solidFill>
              <a:srgbClr val="000000"/>
            </a:solidFill>
          </a:ln>
        </p:spPr>
        <p:txBody>
          <a:bodyPr wrap="square" lIns="0" tIns="0" rIns="0" bIns="0" rtlCol="0"/>
          <a:lstStyle/>
          <a:p>
            <a:endParaRPr/>
          </a:p>
        </p:txBody>
      </p:sp>
      <p:sp>
        <p:nvSpPr>
          <p:cNvPr id="236" name="object 236"/>
          <p:cNvSpPr txBox="1"/>
          <p:nvPr/>
        </p:nvSpPr>
        <p:spPr>
          <a:xfrm>
            <a:off x="6319793" y="8200473"/>
            <a:ext cx="18097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PE</a:t>
            </a:r>
            <a:endParaRPr sz="900">
              <a:latin typeface="Arial"/>
              <a:cs typeface="Arial"/>
            </a:endParaRPr>
          </a:p>
        </p:txBody>
      </p:sp>
      <p:sp>
        <p:nvSpPr>
          <p:cNvPr id="237" name="object 237"/>
          <p:cNvSpPr/>
          <p:nvPr/>
        </p:nvSpPr>
        <p:spPr>
          <a:xfrm>
            <a:off x="6206001" y="8236717"/>
            <a:ext cx="8890" cy="85090"/>
          </a:xfrm>
          <a:custGeom>
            <a:avLst/>
            <a:gdLst/>
            <a:ahLst/>
            <a:cxnLst/>
            <a:rect l="l" t="t" r="r" b="b"/>
            <a:pathLst>
              <a:path w="8889" h="85090">
                <a:moveTo>
                  <a:pt x="0" y="84581"/>
                </a:moveTo>
                <a:lnTo>
                  <a:pt x="8382" y="84581"/>
                </a:lnTo>
                <a:lnTo>
                  <a:pt x="8382" y="0"/>
                </a:lnTo>
                <a:lnTo>
                  <a:pt x="0" y="0"/>
                </a:lnTo>
                <a:lnTo>
                  <a:pt x="0" y="84581"/>
                </a:lnTo>
              </a:path>
            </a:pathLst>
          </a:custGeom>
          <a:ln w="3175">
            <a:solidFill>
              <a:srgbClr val="000000"/>
            </a:solidFill>
          </a:ln>
        </p:spPr>
        <p:txBody>
          <a:bodyPr wrap="square" lIns="0" tIns="0" rIns="0" bIns="0" rtlCol="0"/>
          <a:lstStyle/>
          <a:p>
            <a:endParaRPr/>
          </a:p>
        </p:txBody>
      </p:sp>
      <p:sp>
        <p:nvSpPr>
          <p:cNvPr id="238" name="object 238"/>
          <p:cNvSpPr/>
          <p:nvPr/>
        </p:nvSpPr>
        <p:spPr>
          <a:xfrm>
            <a:off x="6314205" y="8499606"/>
            <a:ext cx="7620" cy="441959"/>
          </a:xfrm>
          <a:custGeom>
            <a:avLst/>
            <a:gdLst/>
            <a:ahLst/>
            <a:cxnLst/>
            <a:rect l="l" t="t" r="r" b="b"/>
            <a:pathLst>
              <a:path w="7620" h="441959">
                <a:moveTo>
                  <a:pt x="0" y="0"/>
                </a:moveTo>
                <a:lnTo>
                  <a:pt x="0" y="441960"/>
                </a:lnTo>
                <a:lnTo>
                  <a:pt x="7619" y="441960"/>
                </a:lnTo>
                <a:lnTo>
                  <a:pt x="0" y="0"/>
                </a:lnTo>
                <a:close/>
              </a:path>
            </a:pathLst>
          </a:custGeom>
          <a:solidFill>
            <a:srgbClr val="000000"/>
          </a:solidFill>
        </p:spPr>
        <p:txBody>
          <a:bodyPr wrap="square" lIns="0" tIns="0" rIns="0" bIns="0" rtlCol="0"/>
          <a:lstStyle/>
          <a:p>
            <a:endParaRPr/>
          </a:p>
        </p:txBody>
      </p:sp>
      <p:sp>
        <p:nvSpPr>
          <p:cNvPr id="239" name="object 239"/>
          <p:cNvSpPr/>
          <p:nvPr/>
        </p:nvSpPr>
        <p:spPr>
          <a:xfrm>
            <a:off x="6314205" y="8499606"/>
            <a:ext cx="7620" cy="441959"/>
          </a:xfrm>
          <a:custGeom>
            <a:avLst/>
            <a:gdLst/>
            <a:ahLst/>
            <a:cxnLst/>
            <a:rect l="l" t="t" r="r" b="b"/>
            <a:pathLst>
              <a:path w="7620" h="441959">
                <a:moveTo>
                  <a:pt x="7619" y="0"/>
                </a:moveTo>
                <a:lnTo>
                  <a:pt x="0" y="0"/>
                </a:lnTo>
                <a:lnTo>
                  <a:pt x="7619" y="441960"/>
                </a:lnTo>
                <a:lnTo>
                  <a:pt x="7619" y="0"/>
                </a:lnTo>
                <a:close/>
              </a:path>
            </a:pathLst>
          </a:custGeom>
          <a:solidFill>
            <a:srgbClr val="000000"/>
          </a:solidFill>
        </p:spPr>
        <p:txBody>
          <a:bodyPr wrap="square" lIns="0" tIns="0" rIns="0" bIns="0" rtlCol="0"/>
          <a:lstStyle/>
          <a:p>
            <a:endParaRPr/>
          </a:p>
        </p:txBody>
      </p:sp>
      <p:sp>
        <p:nvSpPr>
          <p:cNvPr id="240" name="object 240"/>
          <p:cNvSpPr/>
          <p:nvPr/>
        </p:nvSpPr>
        <p:spPr>
          <a:xfrm>
            <a:off x="6313443" y="8499606"/>
            <a:ext cx="8890" cy="441959"/>
          </a:xfrm>
          <a:custGeom>
            <a:avLst/>
            <a:gdLst/>
            <a:ahLst/>
            <a:cxnLst/>
            <a:rect l="l" t="t" r="r" b="b"/>
            <a:pathLst>
              <a:path w="8889" h="441959">
                <a:moveTo>
                  <a:pt x="0" y="441960"/>
                </a:moveTo>
                <a:lnTo>
                  <a:pt x="8381" y="441960"/>
                </a:lnTo>
                <a:lnTo>
                  <a:pt x="8381" y="0"/>
                </a:lnTo>
                <a:lnTo>
                  <a:pt x="0" y="0"/>
                </a:lnTo>
                <a:lnTo>
                  <a:pt x="0" y="441960"/>
                </a:lnTo>
              </a:path>
            </a:pathLst>
          </a:custGeom>
          <a:ln w="3175">
            <a:solidFill>
              <a:srgbClr val="000000"/>
            </a:solidFill>
          </a:ln>
        </p:spPr>
        <p:txBody>
          <a:bodyPr wrap="square" lIns="0" tIns="0" rIns="0" bIns="0" rtlCol="0"/>
          <a:lstStyle/>
          <a:p>
            <a:endParaRPr/>
          </a:p>
        </p:txBody>
      </p:sp>
      <p:sp>
        <p:nvSpPr>
          <p:cNvPr id="241" name="object 241"/>
          <p:cNvSpPr/>
          <p:nvPr/>
        </p:nvSpPr>
        <p:spPr>
          <a:xfrm>
            <a:off x="6207144" y="8275197"/>
            <a:ext cx="221741" cy="133350"/>
          </a:xfrm>
          <a:prstGeom prst="rect">
            <a:avLst/>
          </a:prstGeom>
          <a:blipFill>
            <a:blip r:embed="rId6" cstate="print"/>
            <a:stretch>
              <a:fillRect/>
            </a:stretch>
          </a:blipFill>
        </p:spPr>
        <p:txBody>
          <a:bodyPr wrap="square" lIns="0" tIns="0" rIns="0" bIns="0" rtlCol="0"/>
          <a:lstStyle/>
          <a:p>
            <a:endParaRPr/>
          </a:p>
        </p:txBody>
      </p:sp>
      <p:sp>
        <p:nvSpPr>
          <p:cNvPr id="242" name="object 242"/>
          <p:cNvSpPr/>
          <p:nvPr/>
        </p:nvSpPr>
        <p:spPr>
          <a:xfrm>
            <a:off x="6318014" y="8485129"/>
            <a:ext cx="20955" cy="14604"/>
          </a:xfrm>
          <a:custGeom>
            <a:avLst/>
            <a:gdLst/>
            <a:ahLst/>
            <a:cxnLst/>
            <a:rect l="l" t="t" r="r" b="b"/>
            <a:pathLst>
              <a:path w="20954" h="14604">
                <a:moveTo>
                  <a:pt x="14478" y="0"/>
                </a:moveTo>
                <a:lnTo>
                  <a:pt x="0" y="14478"/>
                </a:lnTo>
                <a:lnTo>
                  <a:pt x="20574" y="14478"/>
                </a:lnTo>
                <a:lnTo>
                  <a:pt x="14478" y="0"/>
                </a:lnTo>
                <a:close/>
              </a:path>
            </a:pathLst>
          </a:custGeom>
          <a:solidFill>
            <a:srgbClr val="000000"/>
          </a:solidFill>
        </p:spPr>
        <p:txBody>
          <a:bodyPr wrap="square" lIns="0" tIns="0" rIns="0" bIns="0" rtlCol="0"/>
          <a:lstStyle/>
          <a:p>
            <a:endParaRPr/>
          </a:p>
        </p:txBody>
      </p:sp>
      <p:sp>
        <p:nvSpPr>
          <p:cNvPr id="243" name="object 243"/>
          <p:cNvSpPr/>
          <p:nvPr/>
        </p:nvSpPr>
        <p:spPr>
          <a:xfrm>
            <a:off x="6318014" y="8485129"/>
            <a:ext cx="20955" cy="14604"/>
          </a:xfrm>
          <a:custGeom>
            <a:avLst/>
            <a:gdLst/>
            <a:ahLst/>
            <a:cxnLst/>
            <a:rect l="l" t="t" r="r" b="b"/>
            <a:pathLst>
              <a:path w="20954" h="14604">
                <a:moveTo>
                  <a:pt x="20574" y="14478"/>
                </a:moveTo>
                <a:lnTo>
                  <a:pt x="14478" y="0"/>
                </a:lnTo>
                <a:lnTo>
                  <a:pt x="0" y="14478"/>
                </a:lnTo>
                <a:lnTo>
                  <a:pt x="20574" y="14478"/>
                </a:lnTo>
              </a:path>
            </a:pathLst>
          </a:custGeom>
          <a:ln w="3175">
            <a:solidFill>
              <a:srgbClr val="000000"/>
            </a:solidFill>
          </a:ln>
        </p:spPr>
        <p:txBody>
          <a:bodyPr wrap="square" lIns="0" tIns="0" rIns="0" bIns="0" rtlCol="0"/>
          <a:lstStyle/>
          <a:p>
            <a:endParaRPr/>
          </a:p>
        </p:txBody>
      </p:sp>
      <p:sp>
        <p:nvSpPr>
          <p:cNvPr id="244" name="object 244"/>
          <p:cNvSpPr/>
          <p:nvPr/>
        </p:nvSpPr>
        <p:spPr>
          <a:xfrm>
            <a:off x="6318014" y="8479032"/>
            <a:ext cx="14604" cy="20955"/>
          </a:xfrm>
          <a:custGeom>
            <a:avLst/>
            <a:gdLst/>
            <a:ahLst/>
            <a:cxnLst/>
            <a:rect l="l" t="t" r="r" b="b"/>
            <a:pathLst>
              <a:path w="14604" h="20954">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245" name="object 245"/>
          <p:cNvSpPr/>
          <p:nvPr/>
        </p:nvSpPr>
        <p:spPr>
          <a:xfrm>
            <a:off x="6318014" y="8479032"/>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246" name="object 246"/>
          <p:cNvSpPr/>
          <p:nvPr/>
        </p:nvSpPr>
        <p:spPr>
          <a:xfrm>
            <a:off x="6303537" y="8479032"/>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247" name="object 247"/>
          <p:cNvSpPr/>
          <p:nvPr/>
        </p:nvSpPr>
        <p:spPr>
          <a:xfrm>
            <a:off x="6303537" y="8479032"/>
            <a:ext cx="14604" cy="20955"/>
          </a:xfrm>
          <a:custGeom>
            <a:avLst/>
            <a:gdLst/>
            <a:ahLst/>
            <a:cxnLst/>
            <a:rect l="l" t="t" r="r" b="b"/>
            <a:pathLst>
              <a:path w="14604"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248" name="object 248"/>
          <p:cNvSpPr/>
          <p:nvPr/>
        </p:nvSpPr>
        <p:spPr>
          <a:xfrm>
            <a:off x="6297440" y="8485129"/>
            <a:ext cx="20955" cy="14604"/>
          </a:xfrm>
          <a:custGeom>
            <a:avLst/>
            <a:gdLst/>
            <a:ahLst/>
            <a:cxnLst/>
            <a:rect l="l" t="t" r="r" b="b"/>
            <a:pathLst>
              <a:path w="20954" h="14604">
                <a:moveTo>
                  <a:pt x="6096" y="0"/>
                </a:moveTo>
                <a:lnTo>
                  <a:pt x="0" y="14478"/>
                </a:lnTo>
                <a:lnTo>
                  <a:pt x="20574" y="14478"/>
                </a:lnTo>
                <a:lnTo>
                  <a:pt x="6096" y="0"/>
                </a:lnTo>
                <a:close/>
              </a:path>
            </a:pathLst>
          </a:custGeom>
          <a:solidFill>
            <a:srgbClr val="000000"/>
          </a:solidFill>
        </p:spPr>
        <p:txBody>
          <a:bodyPr wrap="square" lIns="0" tIns="0" rIns="0" bIns="0" rtlCol="0"/>
          <a:lstStyle/>
          <a:p>
            <a:endParaRPr/>
          </a:p>
        </p:txBody>
      </p:sp>
      <p:sp>
        <p:nvSpPr>
          <p:cNvPr id="249" name="object 249"/>
          <p:cNvSpPr/>
          <p:nvPr/>
        </p:nvSpPr>
        <p:spPr>
          <a:xfrm>
            <a:off x="6297440" y="8485129"/>
            <a:ext cx="20955" cy="14604"/>
          </a:xfrm>
          <a:custGeom>
            <a:avLst/>
            <a:gdLst/>
            <a:ahLst/>
            <a:cxnLst/>
            <a:rect l="l" t="t" r="r" b="b"/>
            <a:pathLst>
              <a:path w="20954" h="14604">
                <a:moveTo>
                  <a:pt x="6096" y="0"/>
                </a:moveTo>
                <a:lnTo>
                  <a:pt x="0" y="14478"/>
                </a:lnTo>
                <a:lnTo>
                  <a:pt x="20574" y="14478"/>
                </a:lnTo>
                <a:lnTo>
                  <a:pt x="6096" y="0"/>
                </a:lnTo>
              </a:path>
            </a:pathLst>
          </a:custGeom>
          <a:ln w="3175">
            <a:solidFill>
              <a:srgbClr val="000000"/>
            </a:solidFill>
          </a:ln>
        </p:spPr>
        <p:txBody>
          <a:bodyPr wrap="square" lIns="0" tIns="0" rIns="0" bIns="0" rtlCol="0"/>
          <a:lstStyle/>
          <a:p>
            <a:endParaRPr/>
          </a:p>
        </p:txBody>
      </p:sp>
      <p:sp>
        <p:nvSpPr>
          <p:cNvPr id="250" name="object 250"/>
          <p:cNvSpPr/>
          <p:nvPr/>
        </p:nvSpPr>
        <p:spPr>
          <a:xfrm>
            <a:off x="6297440" y="8499606"/>
            <a:ext cx="20955" cy="15240"/>
          </a:xfrm>
          <a:custGeom>
            <a:avLst/>
            <a:gdLst/>
            <a:ahLst/>
            <a:cxnLst/>
            <a:rect l="l" t="t" r="r" b="b"/>
            <a:pathLst>
              <a:path w="20954" h="15240">
                <a:moveTo>
                  <a:pt x="20574" y="0"/>
                </a:moveTo>
                <a:lnTo>
                  <a:pt x="0" y="0"/>
                </a:lnTo>
                <a:lnTo>
                  <a:pt x="6096" y="15240"/>
                </a:lnTo>
                <a:lnTo>
                  <a:pt x="20574" y="0"/>
                </a:lnTo>
                <a:close/>
              </a:path>
            </a:pathLst>
          </a:custGeom>
          <a:solidFill>
            <a:srgbClr val="000000"/>
          </a:solidFill>
        </p:spPr>
        <p:txBody>
          <a:bodyPr wrap="square" lIns="0" tIns="0" rIns="0" bIns="0" rtlCol="0"/>
          <a:lstStyle/>
          <a:p>
            <a:endParaRPr/>
          </a:p>
        </p:txBody>
      </p:sp>
      <p:sp>
        <p:nvSpPr>
          <p:cNvPr id="251" name="object 251"/>
          <p:cNvSpPr/>
          <p:nvPr/>
        </p:nvSpPr>
        <p:spPr>
          <a:xfrm>
            <a:off x="6297440" y="8499606"/>
            <a:ext cx="20955" cy="15240"/>
          </a:xfrm>
          <a:custGeom>
            <a:avLst/>
            <a:gdLst/>
            <a:ahLst/>
            <a:cxnLst/>
            <a:rect l="l" t="t" r="r" b="b"/>
            <a:pathLst>
              <a:path w="20954" h="15240">
                <a:moveTo>
                  <a:pt x="0" y="0"/>
                </a:moveTo>
                <a:lnTo>
                  <a:pt x="6096" y="15240"/>
                </a:lnTo>
                <a:lnTo>
                  <a:pt x="20574" y="0"/>
                </a:lnTo>
                <a:lnTo>
                  <a:pt x="0" y="0"/>
                </a:lnTo>
              </a:path>
            </a:pathLst>
          </a:custGeom>
          <a:ln w="3175">
            <a:solidFill>
              <a:srgbClr val="000000"/>
            </a:solidFill>
          </a:ln>
        </p:spPr>
        <p:txBody>
          <a:bodyPr wrap="square" lIns="0" tIns="0" rIns="0" bIns="0" rtlCol="0"/>
          <a:lstStyle/>
          <a:p>
            <a:endParaRPr/>
          </a:p>
        </p:txBody>
      </p:sp>
      <p:sp>
        <p:nvSpPr>
          <p:cNvPr id="252" name="object 252"/>
          <p:cNvSpPr/>
          <p:nvPr/>
        </p:nvSpPr>
        <p:spPr>
          <a:xfrm>
            <a:off x="6303537" y="8499606"/>
            <a:ext cx="14604" cy="21590"/>
          </a:xfrm>
          <a:custGeom>
            <a:avLst/>
            <a:gdLst/>
            <a:ahLst/>
            <a:cxnLst/>
            <a:rect l="l" t="t" r="r" b="b"/>
            <a:pathLst>
              <a:path w="14604" h="21590">
                <a:moveTo>
                  <a:pt x="14477" y="0"/>
                </a:moveTo>
                <a:lnTo>
                  <a:pt x="0" y="15240"/>
                </a:lnTo>
                <a:lnTo>
                  <a:pt x="14477" y="21336"/>
                </a:lnTo>
                <a:lnTo>
                  <a:pt x="14477" y="0"/>
                </a:lnTo>
                <a:close/>
              </a:path>
            </a:pathLst>
          </a:custGeom>
          <a:solidFill>
            <a:srgbClr val="000000"/>
          </a:solidFill>
        </p:spPr>
        <p:txBody>
          <a:bodyPr wrap="square" lIns="0" tIns="0" rIns="0" bIns="0" rtlCol="0"/>
          <a:lstStyle/>
          <a:p>
            <a:endParaRPr/>
          </a:p>
        </p:txBody>
      </p:sp>
      <p:sp>
        <p:nvSpPr>
          <p:cNvPr id="253" name="object 253"/>
          <p:cNvSpPr/>
          <p:nvPr/>
        </p:nvSpPr>
        <p:spPr>
          <a:xfrm>
            <a:off x="6303537" y="8499606"/>
            <a:ext cx="14604" cy="21590"/>
          </a:xfrm>
          <a:custGeom>
            <a:avLst/>
            <a:gdLst/>
            <a:ahLst/>
            <a:cxnLst/>
            <a:rect l="l" t="t" r="r" b="b"/>
            <a:pathLst>
              <a:path w="14604" h="21590">
                <a:moveTo>
                  <a:pt x="0" y="15240"/>
                </a:moveTo>
                <a:lnTo>
                  <a:pt x="14477" y="21336"/>
                </a:lnTo>
                <a:lnTo>
                  <a:pt x="14477" y="0"/>
                </a:lnTo>
                <a:lnTo>
                  <a:pt x="0" y="15240"/>
                </a:lnTo>
              </a:path>
            </a:pathLst>
          </a:custGeom>
          <a:ln w="3175">
            <a:solidFill>
              <a:srgbClr val="000000"/>
            </a:solidFill>
          </a:ln>
        </p:spPr>
        <p:txBody>
          <a:bodyPr wrap="square" lIns="0" tIns="0" rIns="0" bIns="0" rtlCol="0"/>
          <a:lstStyle/>
          <a:p>
            <a:endParaRPr/>
          </a:p>
        </p:txBody>
      </p:sp>
      <p:sp>
        <p:nvSpPr>
          <p:cNvPr id="254" name="object 254"/>
          <p:cNvSpPr/>
          <p:nvPr/>
        </p:nvSpPr>
        <p:spPr>
          <a:xfrm>
            <a:off x="6318014" y="8499606"/>
            <a:ext cx="14604" cy="21590"/>
          </a:xfrm>
          <a:custGeom>
            <a:avLst/>
            <a:gdLst/>
            <a:ahLst/>
            <a:cxnLst/>
            <a:rect l="l" t="t" r="r" b="b"/>
            <a:pathLst>
              <a:path w="14604" h="21590">
                <a:moveTo>
                  <a:pt x="0" y="0"/>
                </a:moveTo>
                <a:lnTo>
                  <a:pt x="0" y="21336"/>
                </a:lnTo>
                <a:lnTo>
                  <a:pt x="14478" y="15240"/>
                </a:lnTo>
                <a:lnTo>
                  <a:pt x="0" y="0"/>
                </a:lnTo>
                <a:close/>
              </a:path>
            </a:pathLst>
          </a:custGeom>
          <a:solidFill>
            <a:srgbClr val="000000"/>
          </a:solidFill>
        </p:spPr>
        <p:txBody>
          <a:bodyPr wrap="square" lIns="0" tIns="0" rIns="0" bIns="0" rtlCol="0"/>
          <a:lstStyle/>
          <a:p>
            <a:endParaRPr/>
          </a:p>
        </p:txBody>
      </p:sp>
      <p:sp>
        <p:nvSpPr>
          <p:cNvPr id="255" name="object 255"/>
          <p:cNvSpPr/>
          <p:nvPr/>
        </p:nvSpPr>
        <p:spPr>
          <a:xfrm>
            <a:off x="6318014" y="8499606"/>
            <a:ext cx="14604" cy="21590"/>
          </a:xfrm>
          <a:custGeom>
            <a:avLst/>
            <a:gdLst/>
            <a:ahLst/>
            <a:cxnLst/>
            <a:rect l="l" t="t" r="r" b="b"/>
            <a:pathLst>
              <a:path w="14604" h="21590">
                <a:moveTo>
                  <a:pt x="0" y="21336"/>
                </a:moveTo>
                <a:lnTo>
                  <a:pt x="14478" y="15240"/>
                </a:lnTo>
                <a:lnTo>
                  <a:pt x="0" y="0"/>
                </a:lnTo>
                <a:lnTo>
                  <a:pt x="0" y="21336"/>
                </a:lnTo>
              </a:path>
            </a:pathLst>
          </a:custGeom>
          <a:ln w="3175">
            <a:solidFill>
              <a:srgbClr val="000000"/>
            </a:solidFill>
          </a:ln>
        </p:spPr>
        <p:txBody>
          <a:bodyPr wrap="square" lIns="0" tIns="0" rIns="0" bIns="0" rtlCol="0"/>
          <a:lstStyle/>
          <a:p>
            <a:endParaRPr/>
          </a:p>
        </p:txBody>
      </p:sp>
      <p:sp>
        <p:nvSpPr>
          <p:cNvPr id="256" name="object 256"/>
          <p:cNvSpPr/>
          <p:nvPr/>
        </p:nvSpPr>
        <p:spPr>
          <a:xfrm>
            <a:off x="6318014" y="8499606"/>
            <a:ext cx="20955" cy="15240"/>
          </a:xfrm>
          <a:custGeom>
            <a:avLst/>
            <a:gdLst/>
            <a:ahLst/>
            <a:cxnLst/>
            <a:rect l="l" t="t" r="r" b="b"/>
            <a:pathLst>
              <a:path w="20954" h="15240">
                <a:moveTo>
                  <a:pt x="20574" y="0"/>
                </a:moveTo>
                <a:lnTo>
                  <a:pt x="0" y="0"/>
                </a:lnTo>
                <a:lnTo>
                  <a:pt x="14478" y="15240"/>
                </a:lnTo>
                <a:lnTo>
                  <a:pt x="20574" y="0"/>
                </a:lnTo>
                <a:close/>
              </a:path>
            </a:pathLst>
          </a:custGeom>
          <a:solidFill>
            <a:srgbClr val="000000"/>
          </a:solidFill>
        </p:spPr>
        <p:txBody>
          <a:bodyPr wrap="square" lIns="0" tIns="0" rIns="0" bIns="0" rtlCol="0"/>
          <a:lstStyle/>
          <a:p>
            <a:endParaRPr/>
          </a:p>
        </p:txBody>
      </p:sp>
      <p:sp>
        <p:nvSpPr>
          <p:cNvPr id="257" name="object 257"/>
          <p:cNvSpPr txBox="1"/>
          <p:nvPr/>
        </p:nvSpPr>
        <p:spPr>
          <a:xfrm>
            <a:off x="6616972" y="8818534"/>
            <a:ext cx="272415" cy="130810"/>
          </a:xfrm>
          <a:prstGeom prst="rect">
            <a:avLst/>
          </a:prstGeom>
        </p:spPr>
        <p:txBody>
          <a:bodyPr vert="horz" wrap="square" lIns="0" tIns="17145" rIns="0" bIns="0" rtlCol="0">
            <a:spAutoFit/>
          </a:bodyPr>
          <a:lstStyle/>
          <a:p>
            <a:pPr marL="12700">
              <a:lnSpc>
                <a:spcPct val="100000"/>
              </a:lnSpc>
              <a:spcBef>
                <a:spcPts val="135"/>
              </a:spcBef>
            </a:pPr>
            <a:r>
              <a:rPr sz="650" spc="30" dirty="0">
                <a:latin typeface="Arial"/>
                <a:cs typeface="Arial"/>
              </a:rPr>
              <a:t>M</a:t>
            </a:r>
            <a:r>
              <a:rPr sz="650" spc="20" dirty="0">
                <a:latin typeface="Arial"/>
                <a:cs typeface="Arial"/>
              </a:rPr>
              <a:t>ASA</a:t>
            </a:r>
            <a:endParaRPr sz="650">
              <a:latin typeface="Arial"/>
              <a:cs typeface="Arial"/>
            </a:endParaRPr>
          </a:p>
        </p:txBody>
      </p:sp>
      <p:sp>
        <p:nvSpPr>
          <p:cNvPr id="258" name="object 258"/>
          <p:cNvSpPr/>
          <p:nvPr/>
        </p:nvSpPr>
        <p:spPr>
          <a:xfrm>
            <a:off x="6318014" y="8499606"/>
            <a:ext cx="20955" cy="15240"/>
          </a:xfrm>
          <a:custGeom>
            <a:avLst/>
            <a:gdLst/>
            <a:ahLst/>
            <a:cxnLst/>
            <a:rect l="l" t="t" r="r" b="b"/>
            <a:pathLst>
              <a:path w="20954" h="15240">
                <a:moveTo>
                  <a:pt x="14478" y="15240"/>
                </a:moveTo>
                <a:lnTo>
                  <a:pt x="20574" y="0"/>
                </a:lnTo>
                <a:lnTo>
                  <a:pt x="0" y="0"/>
                </a:lnTo>
                <a:lnTo>
                  <a:pt x="14478" y="15240"/>
                </a:lnTo>
              </a:path>
            </a:pathLst>
          </a:custGeom>
          <a:ln w="3175">
            <a:solidFill>
              <a:srgbClr val="000000"/>
            </a:solidFill>
          </a:ln>
        </p:spPr>
        <p:txBody>
          <a:bodyPr wrap="square" lIns="0" tIns="0" rIns="0" bIns="0" rtlCol="0"/>
          <a:lstStyle/>
          <a:p>
            <a:endParaRPr/>
          </a:p>
        </p:txBody>
      </p:sp>
      <p:sp>
        <p:nvSpPr>
          <p:cNvPr id="259" name="object 259"/>
          <p:cNvSpPr/>
          <p:nvPr/>
        </p:nvSpPr>
        <p:spPr>
          <a:xfrm>
            <a:off x="6605289" y="8667246"/>
            <a:ext cx="8890" cy="107950"/>
          </a:xfrm>
          <a:custGeom>
            <a:avLst/>
            <a:gdLst/>
            <a:ahLst/>
            <a:cxnLst/>
            <a:rect l="l" t="t" r="r" b="b"/>
            <a:pathLst>
              <a:path w="8889" h="107950">
                <a:moveTo>
                  <a:pt x="0" y="0"/>
                </a:moveTo>
                <a:lnTo>
                  <a:pt x="0" y="107441"/>
                </a:lnTo>
                <a:lnTo>
                  <a:pt x="8382" y="107441"/>
                </a:lnTo>
                <a:lnTo>
                  <a:pt x="0" y="0"/>
                </a:lnTo>
                <a:close/>
              </a:path>
            </a:pathLst>
          </a:custGeom>
          <a:solidFill>
            <a:srgbClr val="000000"/>
          </a:solidFill>
        </p:spPr>
        <p:txBody>
          <a:bodyPr wrap="square" lIns="0" tIns="0" rIns="0" bIns="0" rtlCol="0"/>
          <a:lstStyle/>
          <a:p>
            <a:endParaRPr/>
          </a:p>
        </p:txBody>
      </p:sp>
      <p:sp>
        <p:nvSpPr>
          <p:cNvPr id="260" name="object 260"/>
          <p:cNvSpPr/>
          <p:nvPr/>
        </p:nvSpPr>
        <p:spPr>
          <a:xfrm>
            <a:off x="6605289" y="8667246"/>
            <a:ext cx="8890" cy="107950"/>
          </a:xfrm>
          <a:custGeom>
            <a:avLst/>
            <a:gdLst/>
            <a:ahLst/>
            <a:cxnLst/>
            <a:rect l="l" t="t" r="r" b="b"/>
            <a:pathLst>
              <a:path w="8889" h="107950">
                <a:moveTo>
                  <a:pt x="8382" y="0"/>
                </a:moveTo>
                <a:lnTo>
                  <a:pt x="0" y="0"/>
                </a:lnTo>
                <a:lnTo>
                  <a:pt x="8382" y="107441"/>
                </a:lnTo>
                <a:lnTo>
                  <a:pt x="8382" y="0"/>
                </a:lnTo>
                <a:close/>
              </a:path>
            </a:pathLst>
          </a:custGeom>
          <a:solidFill>
            <a:srgbClr val="000000"/>
          </a:solidFill>
        </p:spPr>
        <p:txBody>
          <a:bodyPr wrap="square" lIns="0" tIns="0" rIns="0" bIns="0" rtlCol="0"/>
          <a:lstStyle/>
          <a:p>
            <a:endParaRPr/>
          </a:p>
        </p:txBody>
      </p:sp>
      <p:sp>
        <p:nvSpPr>
          <p:cNvPr id="261" name="object 261"/>
          <p:cNvSpPr/>
          <p:nvPr/>
        </p:nvSpPr>
        <p:spPr>
          <a:xfrm>
            <a:off x="6605289" y="8667246"/>
            <a:ext cx="8890" cy="107950"/>
          </a:xfrm>
          <a:custGeom>
            <a:avLst/>
            <a:gdLst/>
            <a:ahLst/>
            <a:cxnLst/>
            <a:rect l="l" t="t" r="r" b="b"/>
            <a:pathLst>
              <a:path w="8889" h="107950">
                <a:moveTo>
                  <a:pt x="0" y="107441"/>
                </a:moveTo>
                <a:lnTo>
                  <a:pt x="8382" y="107441"/>
                </a:lnTo>
                <a:lnTo>
                  <a:pt x="8382" y="0"/>
                </a:lnTo>
                <a:lnTo>
                  <a:pt x="0" y="0"/>
                </a:lnTo>
                <a:lnTo>
                  <a:pt x="0" y="107441"/>
                </a:lnTo>
              </a:path>
            </a:pathLst>
          </a:custGeom>
          <a:ln w="3175">
            <a:solidFill>
              <a:srgbClr val="000000"/>
            </a:solidFill>
          </a:ln>
        </p:spPr>
        <p:txBody>
          <a:bodyPr wrap="square" lIns="0" tIns="0" rIns="0" bIns="0" rtlCol="0"/>
          <a:lstStyle/>
          <a:p>
            <a:endParaRPr/>
          </a:p>
        </p:txBody>
      </p:sp>
      <p:sp>
        <p:nvSpPr>
          <p:cNvPr id="262" name="object 262"/>
          <p:cNvSpPr/>
          <p:nvPr/>
        </p:nvSpPr>
        <p:spPr>
          <a:xfrm>
            <a:off x="6526040" y="8716777"/>
            <a:ext cx="83185" cy="8890"/>
          </a:xfrm>
          <a:custGeom>
            <a:avLst/>
            <a:gdLst/>
            <a:ahLst/>
            <a:cxnLst/>
            <a:rect l="l" t="t" r="r" b="b"/>
            <a:pathLst>
              <a:path w="83185" h="8890">
                <a:moveTo>
                  <a:pt x="83058" y="0"/>
                </a:moveTo>
                <a:lnTo>
                  <a:pt x="0" y="8381"/>
                </a:lnTo>
                <a:lnTo>
                  <a:pt x="83058" y="8381"/>
                </a:lnTo>
                <a:lnTo>
                  <a:pt x="83058" y="0"/>
                </a:lnTo>
                <a:close/>
              </a:path>
            </a:pathLst>
          </a:custGeom>
          <a:solidFill>
            <a:srgbClr val="000000"/>
          </a:solidFill>
        </p:spPr>
        <p:txBody>
          <a:bodyPr wrap="square" lIns="0" tIns="0" rIns="0" bIns="0" rtlCol="0"/>
          <a:lstStyle/>
          <a:p>
            <a:endParaRPr/>
          </a:p>
        </p:txBody>
      </p:sp>
      <p:sp>
        <p:nvSpPr>
          <p:cNvPr id="263" name="object 263"/>
          <p:cNvSpPr/>
          <p:nvPr/>
        </p:nvSpPr>
        <p:spPr>
          <a:xfrm>
            <a:off x="6526040" y="8716777"/>
            <a:ext cx="83185" cy="8890"/>
          </a:xfrm>
          <a:custGeom>
            <a:avLst/>
            <a:gdLst/>
            <a:ahLst/>
            <a:cxnLst/>
            <a:rect l="l" t="t" r="r" b="b"/>
            <a:pathLst>
              <a:path w="83185" h="8890">
                <a:moveTo>
                  <a:pt x="83058" y="0"/>
                </a:moveTo>
                <a:lnTo>
                  <a:pt x="0" y="0"/>
                </a:lnTo>
                <a:lnTo>
                  <a:pt x="0" y="8381"/>
                </a:lnTo>
                <a:lnTo>
                  <a:pt x="83058" y="0"/>
                </a:lnTo>
                <a:close/>
              </a:path>
            </a:pathLst>
          </a:custGeom>
          <a:solidFill>
            <a:srgbClr val="000000"/>
          </a:solidFill>
        </p:spPr>
        <p:txBody>
          <a:bodyPr wrap="square" lIns="0" tIns="0" rIns="0" bIns="0" rtlCol="0"/>
          <a:lstStyle/>
          <a:p>
            <a:endParaRPr/>
          </a:p>
        </p:txBody>
      </p:sp>
      <p:sp>
        <p:nvSpPr>
          <p:cNvPr id="264" name="object 264"/>
          <p:cNvSpPr txBox="1"/>
          <p:nvPr/>
        </p:nvSpPr>
        <p:spPr>
          <a:xfrm>
            <a:off x="6572014" y="8256861"/>
            <a:ext cx="10985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N</a:t>
            </a:r>
            <a:endParaRPr sz="900">
              <a:latin typeface="Arial"/>
              <a:cs typeface="Arial"/>
            </a:endParaRPr>
          </a:p>
        </p:txBody>
      </p:sp>
      <p:sp>
        <p:nvSpPr>
          <p:cNvPr id="265" name="object 265"/>
          <p:cNvSpPr/>
          <p:nvPr/>
        </p:nvSpPr>
        <p:spPr>
          <a:xfrm>
            <a:off x="6526040" y="8716777"/>
            <a:ext cx="83185" cy="8890"/>
          </a:xfrm>
          <a:custGeom>
            <a:avLst/>
            <a:gdLst/>
            <a:ahLst/>
            <a:cxnLst/>
            <a:rect l="l" t="t" r="r" b="b"/>
            <a:pathLst>
              <a:path w="83185" h="8890">
                <a:moveTo>
                  <a:pt x="83058" y="8381"/>
                </a:moveTo>
                <a:lnTo>
                  <a:pt x="83058" y="0"/>
                </a:lnTo>
                <a:lnTo>
                  <a:pt x="0" y="0"/>
                </a:lnTo>
                <a:lnTo>
                  <a:pt x="0" y="8381"/>
                </a:lnTo>
                <a:lnTo>
                  <a:pt x="83058" y="8381"/>
                </a:lnTo>
              </a:path>
            </a:pathLst>
          </a:custGeom>
          <a:ln w="3175">
            <a:solidFill>
              <a:srgbClr val="000000"/>
            </a:solidFill>
          </a:ln>
        </p:spPr>
        <p:txBody>
          <a:bodyPr wrap="square" lIns="0" tIns="0" rIns="0" bIns="0" rtlCol="0"/>
          <a:lstStyle/>
          <a:p>
            <a:endParaRPr/>
          </a:p>
        </p:txBody>
      </p:sp>
      <p:sp>
        <p:nvSpPr>
          <p:cNvPr id="266" name="object 266"/>
          <p:cNvSpPr/>
          <p:nvPr/>
        </p:nvSpPr>
        <p:spPr>
          <a:xfrm>
            <a:off x="6526040" y="7918201"/>
            <a:ext cx="20955" cy="14604"/>
          </a:xfrm>
          <a:custGeom>
            <a:avLst/>
            <a:gdLst/>
            <a:ahLst/>
            <a:cxnLst/>
            <a:rect l="l" t="t" r="r" b="b"/>
            <a:pathLst>
              <a:path w="20954" h="14604">
                <a:moveTo>
                  <a:pt x="15240" y="0"/>
                </a:moveTo>
                <a:lnTo>
                  <a:pt x="0" y="14478"/>
                </a:lnTo>
                <a:lnTo>
                  <a:pt x="20574" y="14478"/>
                </a:lnTo>
                <a:lnTo>
                  <a:pt x="15240" y="0"/>
                </a:lnTo>
                <a:close/>
              </a:path>
            </a:pathLst>
          </a:custGeom>
          <a:solidFill>
            <a:srgbClr val="000000"/>
          </a:solidFill>
        </p:spPr>
        <p:txBody>
          <a:bodyPr wrap="square" lIns="0" tIns="0" rIns="0" bIns="0" rtlCol="0"/>
          <a:lstStyle/>
          <a:p>
            <a:endParaRPr/>
          </a:p>
        </p:txBody>
      </p:sp>
      <p:sp>
        <p:nvSpPr>
          <p:cNvPr id="267" name="object 267"/>
          <p:cNvSpPr/>
          <p:nvPr/>
        </p:nvSpPr>
        <p:spPr>
          <a:xfrm>
            <a:off x="6526040" y="7918201"/>
            <a:ext cx="20955" cy="14604"/>
          </a:xfrm>
          <a:custGeom>
            <a:avLst/>
            <a:gdLst/>
            <a:ahLst/>
            <a:cxnLst/>
            <a:rect l="l" t="t" r="r" b="b"/>
            <a:pathLst>
              <a:path w="20954" h="14604">
                <a:moveTo>
                  <a:pt x="20574" y="14478"/>
                </a:moveTo>
                <a:lnTo>
                  <a:pt x="14478" y="0"/>
                </a:lnTo>
                <a:lnTo>
                  <a:pt x="0" y="14478"/>
                </a:lnTo>
                <a:lnTo>
                  <a:pt x="20574" y="14478"/>
                </a:lnTo>
              </a:path>
            </a:pathLst>
          </a:custGeom>
          <a:ln w="3175">
            <a:solidFill>
              <a:srgbClr val="000000"/>
            </a:solidFill>
          </a:ln>
        </p:spPr>
        <p:txBody>
          <a:bodyPr wrap="square" lIns="0" tIns="0" rIns="0" bIns="0" rtlCol="0"/>
          <a:lstStyle/>
          <a:p>
            <a:endParaRPr/>
          </a:p>
        </p:txBody>
      </p:sp>
      <p:sp>
        <p:nvSpPr>
          <p:cNvPr id="268" name="object 268"/>
          <p:cNvSpPr/>
          <p:nvPr/>
        </p:nvSpPr>
        <p:spPr>
          <a:xfrm>
            <a:off x="6526040" y="7912105"/>
            <a:ext cx="15240" cy="20955"/>
          </a:xfrm>
          <a:custGeom>
            <a:avLst/>
            <a:gdLst/>
            <a:ahLst/>
            <a:cxnLst/>
            <a:rect l="l" t="t" r="r" b="b"/>
            <a:pathLst>
              <a:path w="15239" h="20954">
                <a:moveTo>
                  <a:pt x="0" y="0"/>
                </a:moveTo>
                <a:lnTo>
                  <a:pt x="0" y="20574"/>
                </a:lnTo>
                <a:lnTo>
                  <a:pt x="15240" y="6096"/>
                </a:lnTo>
                <a:lnTo>
                  <a:pt x="0" y="0"/>
                </a:lnTo>
                <a:close/>
              </a:path>
            </a:pathLst>
          </a:custGeom>
          <a:solidFill>
            <a:srgbClr val="000000"/>
          </a:solidFill>
        </p:spPr>
        <p:txBody>
          <a:bodyPr wrap="square" lIns="0" tIns="0" rIns="0" bIns="0" rtlCol="0"/>
          <a:lstStyle/>
          <a:p>
            <a:endParaRPr/>
          </a:p>
        </p:txBody>
      </p:sp>
      <p:sp>
        <p:nvSpPr>
          <p:cNvPr id="269" name="object 269"/>
          <p:cNvSpPr/>
          <p:nvPr/>
        </p:nvSpPr>
        <p:spPr>
          <a:xfrm>
            <a:off x="6526040" y="7912105"/>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270" name="object 270"/>
          <p:cNvSpPr/>
          <p:nvPr/>
        </p:nvSpPr>
        <p:spPr>
          <a:xfrm>
            <a:off x="6511563" y="7912105"/>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271" name="object 271"/>
          <p:cNvSpPr/>
          <p:nvPr/>
        </p:nvSpPr>
        <p:spPr>
          <a:xfrm>
            <a:off x="6511563" y="7912105"/>
            <a:ext cx="14604" cy="20955"/>
          </a:xfrm>
          <a:custGeom>
            <a:avLst/>
            <a:gdLst/>
            <a:ahLst/>
            <a:cxnLst/>
            <a:rect l="l" t="t" r="r" b="b"/>
            <a:pathLst>
              <a:path w="14604"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272" name="object 272"/>
          <p:cNvSpPr/>
          <p:nvPr/>
        </p:nvSpPr>
        <p:spPr>
          <a:xfrm>
            <a:off x="6505466" y="7918201"/>
            <a:ext cx="20955" cy="14604"/>
          </a:xfrm>
          <a:custGeom>
            <a:avLst/>
            <a:gdLst/>
            <a:ahLst/>
            <a:cxnLst/>
            <a:rect l="l" t="t" r="r" b="b"/>
            <a:pathLst>
              <a:path w="20954" h="14604">
                <a:moveTo>
                  <a:pt x="6096" y="0"/>
                </a:moveTo>
                <a:lnTo>
                  <a:pt x="0" y="14478"/>
                </a:lnTo>
                <a:lnTo>
                  <a:pt x="20574" y="14478"/>
                </a:lnTo>
                <a:lnTo>
                  <a:pt x="6096" y="0"/>
                </a:lnTo>
                <a:close/>
              </a:path>
            </a:pathLst>
          </a:custGeom>
          <a:solidFill>
            <a:srgbClr val="000000"/>
          </a:solidFill>
        </p:spPr>
        <p:txBody>
          <a:bodyPr wrap="square" lIns="0" tIns="0" rIns="0" bIns="0" rtlCol="0"/>
          <a:lstStyle/>
          <a:p>
            <a:endParaRPr/>
          </a:p>
        </p:txBody>
      </p:sp>
      <p:sp>
        <p:nvSpPr>
          <p:cNvPr id="273" name="object 273"/>
          <p:cNvSpPr/>
          <p:nvPr/>
        </p:nvSpPr>
        <p:spPr>
          <a:xfrm>
            <a:off x="6505466" y="7918201"/>
            <a:ext cx="20955" cy="14604"/>
          </a:xfrm>
          <a:custGeom>
            <a:avLst/>
            <a:gdLst/>
            <a:ahLst/>
            <a:cxnLst/>
            <a:rect l="l" t="t" r="r" b="b"/>
            <a:pathLst>
              <a:path w="20954" h="14604">
                <a:moveTo>
                  <a:pt x="6096" y="0"/>
                </a:moveTo>
                <a:lnTo>
                  <a:pt x="0" y="14478"/>
                </a:lnTo>
                <a:lnTo>
                  <a:pt x="20574" y="14478"/>
                </a:lnTo>
                <a:lnTo>
                  <a:pt x="6096" y="0"/>
                </a:lnTo>
              </a:path>
            </a:pathLst>
          </a:custGeom>
          <a:ln w="3175">
            <a:solidFill>
              <a:srgbClr val="000000"/>
            </a:solidFill>
          </a:ln>
        </p:spPr>
        <p:txBody>
          <a:bodyPr wrap="square" lIns="0" tIns="0" rIns="0" bIns="0" rtlCol="0"/>
          <a:lstStyle/>
          <a:p>
            <a:endParaRPr/>
          </a:p>
        </p:txBody>
      </p:sp>
      <p:sp>
        <p:nvSpPr>
          <p:cNvPr id="274" name="object 274"/>
          <p:cNvSpPr/>
          <p:nvPr/>
        </p:nvSpPr>
        <p:spPr>
          <a:xfrm>
            <a:off x="6505466" y="7932679"/>
            <a:ext cx="20955" cy="15240"/>
          </a:xfrm>
          <a:custGeom>
            <a:avLst/>
            <a:gdLst/>
            <a:ahLst/>
            <a:cxnLst/>
            <a:rect l="l" t="t" r="r" b="b"/>
            <a:pathLst>
              <a:path w="20954" h="15240">
                <a:moveTo>
                  <a:pt x="20574" y="0"/>
                </a:moveTo>
                <a:lnTo>
                  <a:pt x="0" y="0"/>
                </a:lnTo>
                <a:lnTo>
                  <a:pt x="6096" y="15240"/>
                </a:lnTo>
                <a:lnTo>
                  <a:pt x="20574" y="0"/>
                </a:lnTo>
                <a:close/>
              </a:path>
            </a:pathLst>
          </a:custGeom>
          <a:solidFill>
            <a:srgbClr val="000000"/>
          </a:solidFill>
        </p:spPr>
        <p:txBody>
          <a:bodyPr wrap="square" lIns="0" tIns="0" rIns="0" bIns="0" rtlCol="0"/>
          <a:lstStyle/>
          <a:p>
            <a:endParaRPr/>
          </a:p>
        </p:txBody>
      </p:sp>
      <p:sp>
        <p:nvSpPr>
          <p:cNvPr id="275" name="object 275"/>
          <p:cNvSpPr/>
          <p:nvPr/>
        </p:nvSpPr>
        <p:spPr>
          <a:xfrm>
            <a:off x="6505466" y="7932679"/>
            <a:ext cx="20955" cy="15240"/>
          </a:xfrm>
          <a:custGeom>
            <a:avLst/>
            <a:gdLst/>
            <a:ahLst/>
            <a:cxnLst/>
            <a:rect l="l" t="t" r="r" b="b"/>
            <a:pathLst>
              <a:path w="20954" h="15240">
                <a:moveTo>
                  <a:pt x="0" y="0"/>
                </a:moveTo>
                <a:lnTo>
                  <a:pt x="6096" y="15240"/>
                </a:lnTo>
                <a:lnTo>
                  <a:pt x="20574" y="0"/>
                </a:lnTo>
                <a:lnTo>
                  <a:pt x="0" y="0"/>
                </a:lnTo>
              </a:path>
            </a:pathLst>
          </a:custGeom>
          <a:ln w="3175">
            <a:solidFill>
              <a:srgbClr val="000000"/>
            </a:solidFill>
          </a:ln>
        </p:spPr>
        <p:txBody>
          <a:bodyPr wrap="square" lIns="0" tIns="0" rIns="0" bIns="0" rtlCol="0"/>
          <a:lstStyle/>
          <a:p>
            <a:endParaRPr/>
          </a:p>
        </p:txBody>
      </p:sp>
      <p:sp>
        <p:nvSpPr>
          <p:cNvPr id="276" name="object 276"/>
          <p:cNvSpPr/>
          <p:nvPr/>
        </p:nvSpPr>
        <p:spPr>
          <a:xfrm>
            <a:off x="6511563" y="7932679"/>
            <a:ext cx="14604" cy="21590"/>
          </a:xfrm>
          <a:custGeom>
            <a:avLst/>
            <a:gdLst/>
            <a:ahLst/>
            <a:cxnLst/>
            <a:rect l="l" t="t" r="r" b="b"/>
            <a:pathLst>
              <a:path w="14604" h="21590">
                <a:moveTo>
                  <a:pt x="14477" y="0"/>
                </a:moveTo>
                <a:lnTo>
                  <a:pt x="0" y="15240"/>
                </a:lnTo>
                <a:lnTo>
                  <a:pt x="14477" y="21336"/>
                </a:lnTo>
                <a:lnTo>
                  <a:pt x="14477" y="0"/>
                </a:lnTo>
                <a:close/>
              </a:path>
            </a:pathLst>
          </a:custGeom>
          <a:solidFill>
            <a:srgbClr val="000000"/>
          </a:solidFill>
        </p:spPr>
        <p:txBody>
          <a:bodyPr wrap="square" lIns="0" tIns="0" rIns="0" bIns="0" rtlCol="0"/>
          <a:lstStyle/>
          <a:p>
            <a:endParaRPr/>
          </a:p>
        </p:txBody>
      </p:sp>
      <p:sp>
        <p:nvSpPr>
          <p:cNvPr id="277" name="object 277"/>
          <p:cNvSpPr/>
          <p:nvPr/>
        </p:nvSpPr>
        <p:spPr>
          <a:xfrm>
            <a:off x="6511563" y="7932679"/>
            <a:ext cx="14604" cy="21590"/>
          </a:xfrm>
          <a:custGeom>
            <a:avLst/>
            <a:gdLst/>
            <a:ahLst/>
            <a:cxnLst/>
            <a:rect l="l" t="t" r="r" b="b"/>
            <a:pathLst>
              <a:path w="14604" h="21590">
                <a:moveTo>
                  <a:pt x="0" y="15240"/>
                </a:moveTo>
                <a:lnTo>
                  <a:pt x="14477" y="21336"/>
                </a:lnTo>
                <a:lnTo>
                  <a:pt x="14477" y="0"/>
                </a:lnTo>
                <a:lnTo>
                  <a:pt x="0" y="15240"/>
                </a:lnTo>
              </a:path>
            </a:pathLst>
          </a:custGeom>
          <a:ln w="3175">
            <a:solidFill>
              <a:srgbClr val="000000"/>
            </a:solidFill>
          </a:ln>
        </p:spPr>
        <p:txBody>
          <a:bodyPr wrap="square" lIns="0" tIns="0" rIns="0" bIns="0" rtlCol="0"/>
          <a:lstStyle/>
          <a:p>
            <a:endParaRPr/>
          </a:p>
        </p:txBody>
      </p:sp>
      <p:sp>
        <p:nvSpPr>
          <p:cNvPr id="278" name="object 278"/>
          <p:cNvSpPr/>
          <p:nvPr/>
        </p:nvSpPr>
        <p:spPr>
          <a:xfrm>
            <a:off x="6526040" y="7932679"/>
            <a:ext cx="15240" cy="21590"/>
          </a:xfrm>
          <a:custGeom>
            <a:avLst/>
            <a:gdLst/>
            <a:ahLst/>
            <a:cxnLst/>
            <a:rect l="l" t="t" r="r" b="b"/>
            <a:pathLst>
              <a:path w="15239" h="21590">
                <a:moveTo>
                  <a:pt x="0" y="0"/>
                </a:moveTo>
                <a:lnTo>
                  <a:pt x="0" y="21336"/>
                </a:lnTo>
                <a:lnTo>
                  <a:pt x="15240" y="15240"/>
                </a:lnTo>
                <a:lnTo>
                  <a:pt x="0" y="0"/>
                </a:lnTo>
                <a:close/>
              </a:path>
            </a:pathLst>
          </a:custGeom>
          <a:solidFill>
            <a:srgbClr val="000000"/>
          </a:solidFill>
        </p:spPr>
        <p:txBody>
          <a:bodyPr wrap="square" lIns="0" tIns="0" rIns="0" bIns="0" rtlCol="0"/>
          <a:lstStyle/>
          <a:p>
            <a:endParaRPr/>
          </a:p>
        </p:txBody>
      </p:sp>
      <p:sp>
        <p:nvSpPr>
          <p:cNvPr id="279" name="object 279"/>
          <p:cNvSpPr/>
          <p:nvPr/>
        </p:nvSpPr>
        <p:spPr>
          <a:xfrm>
            <a:off x="6526040" y="7932679"/>
            <a:ext cx="14604" cy="21590"/>
          </a:xfrm>
          <a:custGeom>
            <a:avLst/>
            <a:gdLst/>
            <a:ahLst/>
            <a:cxnLst/>
            <a:rect l="l" t="t" r="r" b="b"/>
            <a:pathLst>
              <a:path w="14604" h="21590">
                <a:moveTo>
                  <a:pt x="0" y="21336"/>
                </a:moveTo>
                <a:lnTo>
                  <a:pt x="14478" y="15240"/>
                </a:lnTo>
                <a:lnTo>
                  <a:pt x="0" y="0"/>
                </a:lnTo>
                <a:lnTo>
                  <a:pt x="0" y="21336"/>
                </a:lnTo>
              </a:path>
            </a:pathLst>
          </a:custGeom>
          <a:ln w="3175">
            <a:solidFill>
              <a:srgbClr val="000000"/>
            </a:solidFill>
          </a:ln>
        </p:spPr>
        <p:txBody>
          <a:bodyPr wrap="square" lIns="0" tIns="0" rIns="0" bIns="0" rtlCol="0"/>
          <a:lstStyle/>
          <a:p>
            <a:endParaRPr/>
          </a:p>
        </p:txBody>
      </p:sp>
      <p:sp>
        <p:nvSpPr>
          <p:cNvPr id="280" name="object 280"/>
          <p:cNvSpPr/>
          <p:nvPr/>
        </p:nvSpPr>
        <p:spPr>
          <a:xfrm>
            <a:off x="6526040" y="7932679"/>
            <a:ext cx="20955" cy="15240"/>
          </a:xfrm>
          <a:custGeom>
            <a:avLst/>
            <a:gdLst/>
            <a:ahLst/>
            <a:cxnLst/>
            <a:rect l="l" t="t" r="r" b="b"/>
            <a:pathLst>
              <a:path w="20954" h="15240">
                <a:moveTo>
                  <a:pt x="20574" y="0"/>
                </a:moveTo>
                <a:lnTo>
                  <a:pt x="0" y="0"/>
                </a:lnTo>
                <a:lnTo>
                  <a:pt x="15240" y="15240"/>
                </a:lnTo>
                <a:lnTo>
                  <a:pt x="20574" y="0"/>
                </a:lnTo>
                <a:close/>
              </a:path>
            </a:pathLst>
          </a:custGeom>
          <a:solidFill>
            <a:srgbClr val="000000"/>
          </a:solidFill>
        </p:spPr>
        <p:txBody>
          <a:bodyPr wrap="square" lIns="0" tIns="0" rIns="0" bIns="0" rtlCol="0"/>
          <a:lstStyle/>
          <a:p>
            <a:endParaRPr/>
          </a:p>
        </p:txBody>
      </p:sp>
      <p:sp>
        <p:nvSpPr>
          <p:cNvPr id="281" name="object 281"/>
          <p:cNvSpPr/>
          <p:nvPr/>
        </p:nvSpPr>
        <p:spPr>
          <a:xfrm>
            <a:off x="6526040" y="7932679"/>
            <a:ext cx="20955" cy="15240"/>
          </a:xfrm>
          <a:custGeom>
            <a:avLst/>
            <a:gdLst/>
            <a:ahLst/>
            <a:cxnLst/>
            <a:rect l="l" t="t" r="r" b="b"/>
            <a:pathLst>
              <a:path w="20954" h="15240">
                <a:moveTo>
                  <a:pt x="14478" y="15240"/>
                </a:moveTo>
                <a:lnTo>
                  <a:pt x="20574" y="0"/>
                </a:lnTo>
                <a:lnTo>
                  <a:pt x="0" y="0"/>
                </a:lnTo>
                <a:lnTo>
                  <a:pt x="14478" y="15240"/>
                </a:lnTo>
              </a:path>
            </a:pathLst>
          </a:custGeom>
          <a:ln w="3175">
            <a:solidFill>
              <a:srgbClr val="000000"/>
            </a:solidFill>
          </a:ln>
        </p:spPr>
        <p:txBody>
          <a:bodyPr wrap="square" lIns="0" tIns="0" rIns="0" bIns="0" rtlCol="0"/>
          <a:lstStyle/>
          <a:p>
            <a:endParaRPr/>
          </a:p>
        </p:txBody>
      </p:sp>
      <p:sp>
        <p:nvSpPr>
          <p:cNvPr id="282" name="object 282"/>
          <p:cNvSpPr/>
          <p:nvPr/>
        </p:nvSpPr>
        <p:spPr>
          <a:xfrm>
            <a:off x="6526040" y="7918201"/>
            <a:ext cx="20955" cy="14604"/>
          </a:xfrm>
          <a:custGeom>
            <a:avLst/>
            <a:gdLst/>
            <a:ahLst/>
            <a:cxnLst/>
            <a:rect l="l" t="t" r="r" b="b"/>
            <a:pathLst>
              <a:path w="20954" h="14604">
                <a:moveTo>
                  <a:pt x="15240" y="0"/>
                </a:moveTo>
                <a:lnTo>
                  <a:pt x="0" y="14478"/>
                </a:lnTo>
                <a:lnTo>
                  <a:pt x="20574" y="14478"/>
                </a:lnTo>
                <a:lnTo>
                  <a:pt x="15240" y="0"/>
                </a:lnTo>
                <a:close/>
              </a:path>
            </a:pathLst>
          </a:custGeom>
          <a:solidFill>
            <a:srgbClr val="000000"/>
          </a:solidFill>
        </p:spPr>
        <p:txBody>
          <a:bodyPr wrap="square" lIns="0" tIns="0" rIns="0" bIns="0" rtlCol="0"/>
          <a:lstStyle/>
          <a:p>
            <a:endParaRPr/>
          </a:p>
        </p:txBody>
      </p:sp>
      <p:sp>
        <p:nvSpPr>
          <p:cNvPr id="283" name="object 283"/>
          <p:cNvSpPr/>
          <p:nvPr/>
        </p:nvSpPr>
        <p:spPr>
          <a:xfrm>
            <a:off x="6526040" y="7918201"/>
            <a:ext cx="20955" cy="14604"/>
          </a:xfrm>
          <a:custGeom>
            <a:avLst/>
            <a:gdLst/>
            <a:ahLst/>
            <a:cxnLst/>
            <a:rect l="l" t="t" r="r" b="b"/>
            <a:pathLst>
              <a:path w="20954" h="14604">
                <a:moveTo>
                  <a:pt x="20574" y="14478"/>
                </a:moveTo>
                <a:lnTo>
                  <a:pt x="14478" y="0"/>
                </a:lnTo>
                <a:lnTo>
                  <a:pt x="0" y="14478"/>
                </a:lnTo>
                <a:lnTo>
                  <a:pt x="20574" y="14478"/>
                </a:lnTo>
              </a:path>
            </a:pathLst>
          </a:custGeom>
          <a:ln w="3175">
            <a:solidFill>
              <a:srgbClr val="000000"/>
            </a:solidFill>
          </a:ln>
        </p:spPr>
        <p:txBody>
          <a:bodyPr wrap="square" lIns="0" tIns="0" rIns="0" bIns="0" rtlCol="0"/>
          <a:lstStyle/>
          <a:p>
            <a:endParaRPr/>
          </a:p>
        </p:txBody>
      </p:sp>
      <p:sp>
        <p:nvSpPr>
          <p:cNvPr id="284" name="object 284"/>
          <p:cNvSpPr/>
          <p:nvPr/>
        </p:nvSpPr>
        <p:spPr>
          <a:xfrm>
            <a:off x="6526040" y="7912105"/>
            <a:ext cx="15240" cy="20955"/>
          </a:xfrm>
          <a:custGeom>
            <a:avLst/>
            <a:gdLst/>
            <a:ahLst/>
            <a:cxnLst/>
            <a:rect l="l" t="t" r="r" b="b"/>
            <a:pathLst>
              <a:path w="15239" h="20954">
                <a:moveTo>
                  <a:pt x="0" y="0"/>
                </a:moveTo>
                <a:lnTo>
                  <a:pt x="0" y="20574"/>
                </a:lnTo>
                <a:lnTo>
                  <a:pt x="15240" y="6096"/>
                </a:lnTo>
                <a:lnTo>
                  <a:pt x="0" y="0"/>
                </a:lnTo>
                <a:close/>
              </a:path>
            </a:pathLst>
          </a:custGeom>
          <a:solidFill>
            <a:srgbClr val="000000"/>
          </a:solidFill>
        </p:spPr>
        <p:txBody>
          <a:bodyPr wrap="square" lIns="0" tIns="0" rIns="0" bIns="0" rtlCol="0"/>
          <a:lstStyle/>
          <a:p>
            <a:endParaRPr/>
          </a:p>
        </p:txBody>
      </p:sp>
      <p:sp>
        <p:nvSpPr>
          <p:cNvPr id="285" name="object 285"/>
          <p:cNvSpPr/>
          <p:nvPr/>
        </p:nvSpPr>
        <p:spPr>
          <a:xfrm>
            <a:off x="6526040" y="7912105"/>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286" name="object 286"/>
          <p:cNvSpPr/>
          <p:nvPr/>
        </p:nvSpPr>
        <p:spPr>
          <a:xfrm>
            <a:off x="6511563" y="7912105"/>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287" name="object 287"/>
          <p:cNvSpPr/>
          <p:nvPr/>
        </p:nvSpPr>
        <p:spPr>
          <a:xfrm>
            <a:off x="6511563" y="7912105"/>
            <a:ext cx="14604" cy="20955"/>
          </a:xfrm>
          <a:custGeom>
            <a:avLst/>
            <a:gdLst/>
            <a:ahLst/>
            <a:cxnLst/>
            <a:rect l="l" t="t" r="r" b="b"/>
            <a:pathLst>
              <a:path w="14604"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288" name="object 288"/>
          <p:cNvSpPr/>
          <p:nvPr/>
        </p:nvSpPr>
        <p:spPr>
          <a:xfrm>
            <a:off x="6505466" y="7918201"/>
            <a:ext cx="20955" cy="14604"/>
          </a:xfrm>
          <a:custGeom>
            <a:avLst/>
            <a:gdLst/>
            <a:ahLst/>
            <a:cxnLst/>
            <a:rect l="l" t="t" r="r" b="b"/>
            <a:pathLst>
              <a:path w="20954" h="14604">
                <a:moveTo>
                  <a:pt x="6096" y="0"/>
                </a:moveTo>
                <a:lnTo>
                  <a:pt x="0" y="14478"/>
                </a:lnTo>
                <a:lnTo>
                  <a:pt x="20574" y="14478"/>
                </a:lnTo>
                <a:lnTo>
                  <a:pt x="6096" y="0"/>
                </a:lnTo>
                <a:close/>
              </a:path>
            </a:pathLst>
          </a:custGeom>
          <a:solidFill>
            <a:srgbClr val="000000"/>
          </a:solidFill>
        </p:spPr>
        <p:txBody>
          <a:bodyPr wrap="square" lIns="0" tIns="0" rIns="0" bIns="0" rtlCol="0"/>
          <a:lstStyle/>
          <a:p>
            <a:endParaRPr/>
          </a:p>
        </p:txBody>
      </p:sp>
      <p:sp>
        <p:nvSpPr>
          <p:cNvPr id="289" name="object 289"/>
          <p:cNvSpPr/>
          <p:nvPr/>
        </p:nvSpPr>
        <p:spPr>
          <a:xfrm>
            <a:off x="6505466" y="7918201"/>
            <a:ext cx="20955" cy="14604"/>
          </a:xfrm>
          <a:custGeom>
            <a:avLst/>
            <a:gdLst/>
            <a:ahLst/>
            <a:cxnLst/>
            <a:rect l="l" t="t" r="r" b="b"/>
            <a:pathLst>
              <a:path w="20954" h="14604">
                <a:moveTo>
                  <a:pt x="6096" y="0"/>
                </a:moveTo>
                <a:lnTo>
                  <a:pt x="0" y="14478"/>
                </a:lnTo>
                <a:lnTo>
                  <a:pt x="20574" y="14478"/>
                </a:lnTo>
                <a:lnTo>
                  <a:pt x="6096" y="0"/>
                </a:lnTo>
              </a:path>
            </a:pathLst>
          </a:custGeom>
          <a:ln w="3175">
            <a:solidFill>
              <a:srgbClr val="000000"/>
            </a:solidFill>
          </a:ln>
        </p:spPr>
        <p:txBody>
          <a:bodyPr wrap="square" lIns="0" tIns="0" rIns="0" bIns="0" rtlCol="0"/>
          <a:lstStyle/>
          <a:p>
            <a:endParaRPr/>
          </a:p>
        </p:txBody>
      </p:sp>
      <p:sp>
        <p:nvSpPr>
          <p:cNvPr id="290" name="object 290"/>
          <p:cNvSpPr/>
          <p:nvPr/>
        </p:nvSpPr>
        <p:spPr>
          <a:xfrm>
            <a:off x="6505466" y="7932679"/>
            <a:ext cx="20955" cy="15240"/>
          </a:xfrm>
          <a:custGeom>
            <a:avLst/>
            <a:gdLst/>
            <a:ahLst/>
            <a:cxnLst/>
            <a:rect l="l" t="t" r="r" b="b"/>
            <a:pathLst>
              <a:path w="20954" h="15240">
                <a:moveTo>
                  <a:pt x="20574" y="0"/>
                </a:moveTo>
                <a:lnTo>
                  <a:pt x="0" y="0"/>
                </a:lnTo>
                <a:lnTo>
                  <a:pt x="6096" y="15240"/>
                </a:lnTo>
                <a:lnTo>
                  <a:pt x="20574" y="0"/>
                </a:lnTo>
                <a:close/>
              </a:path>
            </a:pathLst>
          </a:custGeom>
          <a:solidFill>
            <a:srgbClr val="000000"/>
          </a:solidFill>
        </p:spPr>
        <p:txBody>
          <a:bodyPr wrap="square" lIns="0" tIns="0" rIns="0" bIns="0" rtlCol="0"/>
          <a:lstStyle/>
          <a:p>
            <a:endParaRPr/>
          </a:p>
        </p:txBody>
      </p:sp>
      <p:sp>
        <p:nvSpPr>
          <p:cNvPr id="291" name="object 291"/>
          <p:cNvSpPr/>
          <p:nvPr/>
        </p:nvSpPr>
        <p:spPr>
          <a:xfrm>
            <a:off x="6505466" y="7932679"/>
            <a:ext cx="20955" cy="15240"/>
          </a:xfrm>
          <a:custGeom>
            <a:avLst/>
            <a:gdLst/>
            <a:ahLst/>
            <a:cxnLst/>
            <a:rect l="l" t="t" r="r" b="b"/>
            <a:pathLst>
              <a:path w="20954" h="15240">
                <a:moveTo>
                  <a:pt x="0" y="0"/>
                </a:moveTo>
                <a:lnTo>
                  <a:pt x="6096" y="15240"/>
                </a:lnTo>
                <a:lnTo>
                  <a:pt x="20574" y="0"/>
                </a:lnTo>
                <a:lnTo>
                  <a:pt x="0" y="0"/>
                </a:lnTo>
              </a:path>
            </a:pathLst>
          </a:custGeom>
          <a:ln w="3175">
            <a:solidFill>
              <a:srgbClr val="000000"/>
            </a:solidFill>
          </a:ln>
        </p:spPr>
        <p:txBody>
          <a:bodyPr wrap="square" lIns="0" tIns="0" rIns="0" bIns="0" rtlCol="0"/>
          <a:lstStyle/>
          <a:p>
            <a:endParaRPr/>
          </a:p>
        </p:txBody>
      </p:sp>
      <p:sp>
        <p:nvSpPr>
          <p:cNvPr id="292" name="object 292"/>
          <p:cNvSpPr/>
          <p:nvPr/>
        </p:nvSpPr>
        <p:spPr>
          <a:xfrm>
            <a:off x="6511563" y="7932679"/>
            <a:ext cx="14604" cy="21590"/>
          </a:xfrm>
          <a:custGeom>
            <a:avLst/>
            <a:gdLst/>
            <a:ahLst/>
            <a:cxnLst/>
            <a:rect l="l" t="t" r="r" b="b"/>
            <a:pathLst>
              <a:path w="14604" h="21590">
                <a:moveTo>
                  <a:pt x="14477" y="0"/>
                </a:moveTo>
                <a:lnTo>
                  <a:pt x="0" y="15240"/>
                </a:lnTo>
                <a:lnTo>
                  <a:pt x="14477" y="21336"/>
                </a:lnTo>
                <a:lnTo>
                  <a:pt x="14477" y="0"/>
                </a:lnTo>
                <a:close/>
              </a:path>
            </a:pathLst>
          </a:custGeom>
          <a:solidFill>
            <a:srgbClr val="000000"/>
          </a:solidFill>
        </p:spPr>
        <p:txBody>
          <a:bodyPr wrap="square" lIns="0" tIns="0" rIns="0" bIns="0" rtlCol="0"/>
          <a:lstStyle/>
          <a:p>
            <a:endParaRPr/>
          </a:p>
        </p:txBody>
      </p:sp>
      <p:sp>
        <p:nvSpPr>
          <p:cNvPr id="293" name="object 293"/>
          <p:cNvSpPr/>
          <p:nvPr/>
        </p:nvSpPr>
        <p:spPr>
          <a:xfrm>
            <a:off x="6511563" y="7932679"/>
            <a:ext cx="14604" cy="21590"/>
          </a:xfrm>
          <a:custGeom>
            <a:avLst/>
            <a:gdLst/>
            <a:ahLst/>
            <a:cxnLst/>
            <a:rect l="l" t="t" r="r" b="b"/>
            <a:pathLst>
              <a:path w="14604" h="21590">
                <a:moveTo>
                  <a:pt x="0" y="15240"/>
                </a:moveTo>
                <a:lnTo>
                  <a:pt x="14477" y="21336"/>
                </a:lnTo>
                <a:lnTo>
                  <a:pt x="14477" y="0"/>
                </a:lnTo>
                <a:lnTo>
                  <a:pt x="0" y="15240"/>
                </a:lnTo>
              </a:path>
            </a:pathLst>
          </a:custGeom>
          <a:ln w="3175">
            <a:solidFill>
              <a:srgbClr val="000000"/>
            </a:solidFill>
          </a:ln>
        </p:spPr>
        <p:txBody>
          <a:bodyPr wrap="square" lIns="0" tIns="0" rIns="0" bIns="0" rtlCol="0"/>
          <a:lstStyle/>
          <a:p>
            <a:endParaRPr/>
          </a:p>
        </p:txBody>
      </p:sp>
      <p:sp>
        <p:nvSpPr>
          <p:cNvPr id="294" name="object 294"/>
          <p:cNvSpPr/>
          <p:nvPr/>
        </p:nvSpPr>
        <p:spPr>
          <a:xfrm>
            <a:off x="6526040" y="7932679"/>
            <a:ext cx="15240" cy="21590"/>
          </a:xfrm>
          <a:custGeom>
            <a:avLst/>
            <a:gdLst/>
            <a:ahLst/>
            <a:cxnLst/>
            <a:rect l="l" t="t" r="r" b="b"/>
            <a:pathLst>
              <a:path w="15239" h="21590">
                <a:moveTo>
                  <a:pt x="0" y="0"/>
                </a:moveTo>
                <a:lnTo>
                  <a:pt x="0" y="21336"/>
                </a:lnTo>
                <a:lnTo>
                  <a:pt x="15240" y="15240"/>
                </a:lnTo>
                <a:lnTo>
                  <a:pt x="0" y="0"/>
                </a:lnTo>
                <a:close/>
              </a:path>
            </a:pathLst>
          </a:custGeom>
          <a:solidFill>
            <a:srgbClr val="000000"/>
          </a:solidFill>
        </p:spPr>
        <p:txBody>
          <a:bodyPr wrap="square" lIns="0" tIns="0" rIns="0" bIns="0" rtlCol="0"/>
          <a:lstStyle/>
          <a:p>
            <a:endParaRPr/>
          </a:p>
        </p:txBody>
      </p:sp>
      <p:sp>
        <p:nvSpPr>
          <p:cNvPr id="295" name="object 295"/>
          <p:cNvSpPr/>
          <p:nvPr/>
        </p:nvSpPr>
        <p:spPr>
          <a:xfrm>
            <a:off x="6526040" y="7932679"/>
            <a:ext cx="14604" cy="21590"/>
          </a:xfrm>
          <a:custGeom>
            <a:avLst/>
            <a:gdLst/>
            <a:ahLst/>
            <a:cxnLst/>
            <a:rect l="l" t="t" r="r" b="b"/>
            <a:pathLst>
              <a:path w="14604" h="21590">
                <a:moveTo>
                  <a:pt x="0" y="21336"/>
                </a:moveTo>
                <a:lnTo>
                  <a:pt x="14478" y="15240"/>
                </a:lnTo>
                <a:lnTo>
                  <a:pt x="0" y="0"/>
                </a:lnTo>
                <a:lnTo>
                  <a:pt x="0" y="21336"/>
                </a:lnTo>
              </a:path>
            </a:pathLst>
          </a:custGeom>
          <a:ln w="3175">
            <a:solidFill>
              <a:srgbClr val="000000"/>
            </a:solidFill>
          </a:ln>
        </p:spPr>
        <p:txBody>
          <a:bodyPr wrap="square" lIns="0" tIns="0" rIns="0" bIns="0" rtlCol="0"/>
          <a:lstStyle/>
          <a:p>
            <a:endParaRPr/>
          </a:p>
        </p:txBody>
      </p:sp>
      <p:sp>
        <p:nvSpPr>
          <p:cNvPr id="296" name="object 296"/>
          <p:cNvSpPr/>
          <p:nvPr/>
        </p:nvSpPr>
        <p:spPr>
          <a:xfrm>
            <a:off x="6526040" y="7932679"/>
            <a:ext cx="20955" cy="15240"/>
          </a:xfrm>
          <a:custGeom>
            <a:avLst/>
            <a:gdLst/>
            <a:ahLst/>
            <a:cxnLst/>
            <a:rect l="l" t="t" r="r" b="b"/>
            <a:pathLst>
              <a:path w="20954" h="15240">
                <a:moveTo>
                  <a:pt x="20574" y="0"/>
                </a:moveTo>
                <a:lnTo>
                  <a:pt x="0" y="0"/>
                </a:lnTo>
                <a:lnTo>
                  <a:pt x="15240" y="15240"/>
                </a:lnTo>
                <a:lnTo>
                  <a:pt x="20574" y="0"/>
                </a:lnTo>
                <a:close/>
              </a:path>
            </a:pathLst>
          </a:custGeom>
          <a:solidFill>
            <a:srgbClr val="000000"/>
          </a:solidFill>
        </p:spPr>
        <p:txBody>
          <a:bodyPr wrap="square" lIns="0" tIns="0" rIns="0" bIns="0" rtlCol="0"/>
          <a:lstStyle/>
          <a:p>
            <a:endParaRPr/>
          </a:p>
        </p:txBody>
      </p:sp>
      <p:sp>
        <p:nvSpPr>
          <p:cNvPr id="297" name="object 297"/>
          <p:cNvSpPr/>
          <p:nvPr/>
        </p:nvSpPr>
        <p:spPr>
          <a:xfrm>
            <a:off x="6526040" y="7932679"/>
            <a:ext cx="20955" cy="15240"/>
          </a:xfrm>
          <a:custGeom>
            <a:avLst/>
            <a:gdLst/>
            <a:ahLst/>
            <a:cxnLst/>
            <a:rect l="l" t="t" r="r" b="b"/>
            <a:pathLst>
              <a:path w="20954" h="15240">
                <a:moveTo>
                  <a:pt x="14478" y="15240"/>
                </a:moveTo>
                <a:lnTo>
                  <a:pt x="20574" y="0"/>
                </a:lnTo>
                <a:lnTo>
                  <a:pt x="0" y="0"/>
                </a:lnTo>
                <a:lnTo>
                  <a:pt x="14478" y="15240"/>
                </a:lnTo>
              </a:path>
            </a:pathLst>
          </a:custGeom>
          <a:ln w="3175">
            <a:solidFill>
              <a:srgbClr val="000000"/>
            </a:solidFill>
          </a:ln>
        </p:spPr>
        <p:txBody>
          <a:bodyPr wrap="square" lIns="0" tIns="0" rIns="0" bIns="0" rtlCol="0"/>
          <a:lstStyle/>
          <a:p>
            <a:endParaRPr/>
          </a:p>
        </p:txBody>
      </p:sp>
      <p:sp>
        <p:nvSpPr>
          <p:cNvPr id="298" name="object 298"/>
          <p:cNvSpPr/>
          <p:nvPr/>
        </p:nvSpPr>
        <p:spPr>
          <a:xfrm>
            <a:off x="6415551" y="8014213"/>
            <a:ext cx="220979" cy="125730"/>
          </a:xfrm>
          <a:custGeom>
            <a:avLst/>
            <a:gdLst/>
            <a:ahLst/>
            <a:cxnLst/>
            <a:rect l="l" t="t" r="r" b="b"/>
            <a:pathLst>
              <a:path w="220979" h="125729">
                <a:moveTo>
                  <a:pt x="0" y="0"/>
                </a:moveTo>
                <a:lnTo>
                  <a:pt x="217170" y="125729"/>
                </a:lnTo>
                <a:lnTo>
                  <a:pt x="220980" y="118109"/>
                </a:lnTo>
                <a:lnTo>
                  <a:pt x="0" y="0"/>
                </a:lnTo>
                <a:close/>
              </a:path>
            </a:pathLst>
          </a:custGeom>
          <a:solidFill>
            <a:srgbClr val="000000"/>
          </a:solidFill>
        </p:spPr>
        <p:txBody>
          <a:bodyPr wrap="square" lIns="0" tIns="0" rIns="0" bIns="0" rtlCol="0"/>
          <a:lstStyle/>
          <a:p>
            <a:endParaRPr/>
          </a:p>
        </p:txBody>
      </p:sp>
      <p:sp>
        <p:nvSpPr>
          <p:cNvPr id="299" name="object 299"/>
          <p:cNvSpPr/>
          <p:nvPr/>
        </p:nvSpPr>
        <p:spPr>
          <a:xfrm>
            <a:off x="6415551" y="8006593"/>
            <a:ext cx="220979" cy="125730"/>
          </a:xfrm>
          <a:custGeom>
            <a:avLst/>
            <a:gdLst/>
            <a:ahLst/>
            <a:cxnLst/>
            <a:rect l="l" t="t" r="r" b="b"/>
            <a:pathLst>
              <a:path w="220979" h="125729">
                <a:moveTo>
                  <a:pt x="4572" y="0"/>
                </a:moveTo>
                <a:lnTo>
                  <a:pt x="0" y="7619"/>
                </a:lnTo>
                <a:lnTo>
                  <a:pt x="220980" y="125729"/>
                </a:lnTo>
                <a:lnTo>
                  <a:pt x="4572" y="0"/>
                </a:lnTo>
                <a:close/>
              </a:path>
            </a:pathLst>
          </a:custGeom>
          <a:solidFill>
            <a:srgbClr val="000000"/>
          </a:solidFill>
        </p:spPr>
        <p:txBody>
          <a:bodyPr wrap="square" lIns="0" tIns="0" rIns="0" bIns="0" rtlCol="0"/>
          <a:lstStyle/>
          <a:p>
            <a:endParaRPr/>
          </a:p>
        </p:txBody>
      </p:sp>
      <p:sp>
        <p:nvSpPr>
          <p:cNvPr id="300" name="object 300"/>
          <p:cNvSpPr/>
          <p:nvPr/>
        </p:nvSpPr>
        <p:spPr>
          <a:xfrm>
            <a:off x="6415551" y="8006593"/>
            <a:ext cx="220979" cy="133350"/>
          </a:xfrm>
          <a:custGeom>
            <a:avLst/>
            <a:gdLst/>
            <a:ahLst/>
            <a:cxnLst/>
            <a:rect l="l" t="t" r="r" b="b"/>
            <a:pathLst>
              <a:path w="220979" h="133350">
                <a:moveTo>
                  <a:pt x="217170" y="133349"/>
                </a:moveTo>
                <a:lnTo>
                  <a:pt x="220980" y="125729"/>
                </a:lnTo>
                <a:lnTo>
                  <a:pt x="4572" y="0"/>
                </a:lnTo>
                <a:lnTo>
                  <a:pt x="0" y="7619"/>
                </a:lnTo>
                <a:lnTo>
                  <a:pt x="217170" y="133349"/>
                </a:lnTo>
              </a:path>
            </a:pathLst>
          </a:custGeom>
          <a:ln w="3175">
            <a:solidFill>
              <a:srgbClr val="000000"/>
            </a:solidFill>
          </a:ln>
        </p:spPr>
        <p:txBody>
          <a:bodyPr wrap="square" lIns="0" tIns="0" rIns="0" bIns="0" rtlCol="0"/>
          <a:lstStyle/>
          <a:p>
            <a:endParaRPr/>
          </a:p>
        </p:txBody>
      </p:sp>
      <p:sp>
        <p:nvSpPr>
          <p:cNvPr id="301" name="object 301"/>
          <p:cNvSpPr/>
          <p:nvPr/>
        </p:nvSpPr>
        <p:spPr>
          <a:xfrm>
            <a:off x="6318014" y="8168898"/>
            <a:ext cx="20955" cy="14604"/>
          </a:xfrm>
          <a:custGeom>
            <a:avLst/>
            <a:gdLst/>
            <a:ahLst/>
            <a:cxnLst/>
            <a:rect l="l" t="t" r="r" b="b"/>
            <a:pathLst>
              <a:path w="20954"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302" name="object 302"/>
          <p:cNvSpPr/>
          <p:nvPr/>
        </p:nvSpPr>
        <p:spPr>
          <a:xfrm>
            <a:off x="6318014" y="8168898"/>
            <a:ext cx="20955" cy="14604"/>
          </a:xfrm>
          <a:custGeom>
            <a:avLst/>
            <a:gdLst/>
            <a:ahLst/>
            <a:cxnLst/>
            <a:rect l="l" t="t" r="r" b="b"/>
            <a:pathLst>
              <a:path w="20954"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303" name="object 303"/>
          <p:cNvSpPr/>
          <p:nvPr/>
        </p:nvSpPr>
        <p:spPr>
          <a:xfrm>
            <a:off x="6318014" y="8162803"/>
            <a:ext cx="14604" cy="20955"/>
          </a:xfrm>
          <a:custGeom>
            <a:avLst/>
            <a:gdLst/>
            <a:ahLst/>
            <a:cxnLst/>
            <a:rect l="l" t="t" r="r" b="b"/>
            <a:pathLst>
              <a:path w="14604" h="20954">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304" name="object 304"/>
          <p:cNvSpPr/>
          <p:nvPr/>
        </p:nvSpPr>
        <p:spPr>
          <a:xfrm>
            <a:off x="6318014" y="8162803"/>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305" name="object 305"/>
          <p:cNvSpPr/>
          <p:nvPr/>
        </p:nvSpPr>
        <p:spPr>
          <a:xfrm>
            <a:off x="6303537" y="8162803"/>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306" name="object 306"/>
          <p:cNvSpPr/>
          <p:nvPr/>
        </p:nvSpPr>
        <p:spPr>
          <a:xfrm>
            <a:off x="6303537" y="8162803"/>
            <a:ext cx="14604" cy="20955"/>
          </a:xfrm>
          <a:custGeom>
            <a:avLst/>
            <a:gdLst/>
            <a:ahLst/>
            <a:cxnLst/>
            <a:rect l="l" t="t" r="r" b="b"/>
            <a:pathLst>
              <a:path w="14604"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307" name="object 307"/>
          <p:cNvSpPr/>
          <p:nvPr/>
        </p:nvSpPr>
        <p:spPr>
          <a:xfrm>
            <a:off x="6297440" y="8168898"/>
            <a:ext cx="20955" cy="14604"/>
          </a:xfrm>
          <a:custGeom>
            <a:avLst/>
            <a:gdLst/>
            <a:ahLst/>
            <a:cxnLst/>
            <a:rect l="l" t="t" r="r" b="b"/>
            <a:pathLst>
              <a:path w="20954" h="14604">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308" name="object 308"/>
          <p:cNvSpPr/>
          <p:nvPr/>
        </p:nvSpPr>
        <p:spPr>
          <a:xfrm>
            <a:off x="6297440" y="8168898"/>
            <a:ext cx="20955" cy="14604"/>
          </a:xfrm>
          <a:custGeom>
            <a:avLst/>
            <a:gdLst/>
            <a:ahLst/>
            <a:cxnLst/>
            <a:rect l="l" t="t" r="r" b="b"/>
            <a:pathLst>
              <a:path w="20954" h="14604">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309" name="object 309"/>
          <p:cNvSpPr/>
          <p:nvPr/>
        </p:nvSpPr>
        <p:spPr>
          <a:xfrm>
            <a:off x="6297440" y="8183377"/>
            <a:ext cx="20955" cy="14604"/>
          </a:xfrm>
          <a:custGeom>
            <a:avLst/>
            <a:gdLst/>
            <a:ahLst/>
            <a:cxnLst/>
            <a:rect l="l" t="t" r="r" b="b"/>
            <a:pathLst>
              <a:path w="20954" h="14604">
                <a:moveTo>
                  <a:pt x="20574" y="0"/>
                </a:moveTo>
                <a:lnTo>
                  <a:pt x="0" y="0"/>
                </a:lnTo>
                <a:lnTo>
                  <a:pt x="6096" y="14478"/>
                </a:lnTo>
                <a:lnTo>
                  <a:pt x="20574" y="0"/>
                </a:lnTo>
                <a:close/>
              </a:path>
            </a:pathLst>
          </a:custGeom>
          <a:solidFill>
            <a:srgbClr val="000000"/>
          </a:solidFill>
        </p:spPr>
        <p:txBody>
          <a:bodyPr wrap="square" lIns="0" tIns="0" rIns="0" bIns="0" rtlCol="0"/>
          <a:lstStyle/>
          <a:p>
            <a:endParaRPr/>
          </a:p>
        </p:txBody>
      </p:sp>
      <p:sp>
        <p:nvSpPr>
          <p:cNvPr id="310" name="object 310"/>
          <p:cNvSpPr/>
          <p:nvPr/>
        </p:nvSpPr>
        <p:spPr>
          <a:xfrm>
            <a:off x="6297440" y="8183377"/>
            <a:ext cx="20955" cy="14604"/>
          </a:xfrm>
          <a:custGeom>
            <a:avLst/>
            <a:gdLst/>
            <a:ahLst/>
            <a:cxnLst/>
            <a:rect l="l" t="t" r="r" b="b"/>
            <a:pathLst>
              <a:path w="20954" h="14604">
                <a:moveTo>
                  <a:pt x="0" y="0"/>
                </a:moveTo>
                <a:lnTo>
                  <a:pt x="6096" y="14478"/>
                </a:lnTo>
                <a:lnTo>
                  <a:pt x="20574" y="0"/>
                </a:lnTo>
                <a:lnTo>
                  <a:pt x="0" y="0"/>
                </a:lnTo>
              </a:path>
            </a:pathLst>
          </a:custGeom>
          <a:ln w="3175">
            <a:solidFill>
              <a:srgbClr val="000000"/>
            </a:solidFill>
          </a:ln>
        </p:spPr>
        <p:txBody>
          <a:bodyPr wrap="square" lIns="0" tIns="0" rIns="0" bIns="0" rtlCol="0"/>
          <a:lstStyle/>
          <a:p>
            <a:endParaRPr/>
          </a:p>
        </p:txBody>
      </p:sp>
      <p:sp>
        <p:nvSpPr>
          <p:cNvPr id="311" name="object 311"/>
          <p:cNvSpPr/>
          <p:nvPr/>
        </p:nvSpPr>
        <p:spPr>
          <a:xfrm>
            <a:off x="6303537" y="8183377"/>
            <a:ext cx="14604" cy="20955"/>
          </a:xfrm>
          <a:custGeom>
            <a:avLst/>
            <a:gdLst/>
            <a:ahLst/>
            <a:cxnLst/>
            <a:rect l="l" t="t" r="r" b="b"/>
            <a:pathLst>
              <a:path w="14604"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312" name="object 312"/>
          <p:cNvSpPr/>
          <p:nvPr/>
        </p:nvSpPr>
        <p:spPr>
          <a:xfrm>
            <a:off x="6303537" y="8183377"/>
            <a:ext cx="14604" cy="20955"/>
          </a:xfrm>
          <a:custGeom>
            <a:avLst/>
            <a:gdLst/>
            <a:ahLst/>
            <a:cxnLst/>
            <a:rect l="l" t="t" r="r" b="b"/>
            <a:pathLst>
              <a:path w="14604" h="20954">
                <a:moveTo>
                  <a:pt x="0" y="14478"/>
                </a:moveTo>
                <a:lnTo>
                  <a:pt x="14477" y="20574"/>
                </a:lnTo>
                <a:lnTo>
                  <a:pt x="14477" y="0"/>
                </a:lnTo>
                <a:lnTo>
                  <a:pt x="0" y="14478"/>
                </a:lnTo>
              </a:path>
            </a:pathLst>
          </a:custGeom>
          <a:ln w="3175">
            <a:solidFill>
              <a:srgbClr val="000000"/>
            </a:solidFill>
          </a:ln>
        </p:spPr>
        <p:txBody>
          <a:bodyPr wrap="square" lIns="0" tIns="0" rIns="0" bIns="0" rtlCol="0"/>
          <a:lstStyle/>
          <a:p>
            <a:endParaRPr/>
          </a:p>
        </p:txBody>
      </p:sp>
      <p:sp>
        <p:nvSpPr>
          <p:cNvPr id="313" name="object 313"/>
          <p:cNvSpPr/>
          <p:nvPr/>
        </p:nvSpPr>
        <p:spPr>
          <a:xfrm>
            <a:off x="6318014" y="8183377"/>
            <a:ext cx="14604" cy="20955"/>
          </a:xfrm>
          <a:custGeom>
            <a:avLst/>
            <a:gdLst/>
            <a:ahLst/>
            <a:cxnLst/>
            <a:rect l="l" t="t" r="r" b="b"/>
            <a:pathLst>
              <a:path w="14604" h="20954">
                <a:moveTo>
                  <a:pt x="0" y="0"/>
                </a:moveTo>
                <a:lnTo>
                  <a:pt x="0" y="20574"/>
                </a:lnTo>
                <a:lnTo>
                  <a:pt x="14478" y="14478"/>
                </a:lnTo>
                <a:lnTo>
                  <a:pt x="0" y="0"/>
                </a:lnTo>
                <a:close/>
              </a:path>
            </a:pathLst>
          </a:custGeom>
          <a:solidFill>
            <a:srgbClr val="000000"/>
          </a:solidFill>
        </p:spPr>
        <p:txBody>
          <a:bodyPr wrap="square" lIns="0" tIns="0" rIns="0" bIns="0" rtlCol="0"/>
          <a:lstStyle/>
          <a:p>
            <a:endParaRPr/>
          </a:p>
        </p:txBody>
      </p:sp>
      <p:sp>
        <p:nvSpPr>
          <p:cNvPr id="314" name="object 314"/>
          <p:cNvSpPr/>
          <p:nvPr/>
        </p:nvSpPr>
        <p:spPr>
          <a:xfrm>
            <a:off x="6318014" y="8183377"/>
            <a:ext cx="14604" cy="20955"/>
          </a:xfrm>
          <a:custGeom>
            <a:avLst/>
            <a:gdLst/>
            <a:ahLst/>
            <a:cxnLst/>
            <a:rect l="l" t="t" r="r" b="b"/>
            <a:pathLst>
              <a:path w="14604" h="20954">
                <a:moveTo>
                  <a:pt x="0" y="20574"/>
                </a:moveTo>
                <a:lnTo>
                  <a:pt x="14478" y="14478"/>
                </a:lnTo>
                <a:lnTo>
                  <a:pt x="0" y="0"/>
                </a:lnTo>
                <a:lnTo>
                  <a:pt x="0" y="20574"/>
                </a:lnTo>
              </a:path>
            </a:pathLst>
          </a:custGeom>
          <a:ln w="3175">
            <a:solidFill>
              <a:srgbClr val="000000"/>
            </a:solidFill>
          </a:ln>
        </p:spPr>
        <p:txBody>
          <a:bodyPr wrap="square" lIns="0" tIns="0" rIns="0" bIns="0" rtlCol="0"/>
          <a:lstStyle/>
          <a:p>
            <a:endParaRPr/>
          </a:p>
        </p:txBody>
      </p:sp>
      <p:sp>
        <p:nvSpPr>
          <p:cNvPr id="315" name="object 315"/>
          <p:cNvSpPr/>
          <p:nvPr/>
        </p:nvSpPr>
        <p:spPr>
          <a:xfrm>
            <a:off x="6318014" y="8183377"/>
            <a:ext cx="20955" cy="14604"/>
          </a:xfrm>
          <a:custGeom>
            <a:avLst/>
            <a:gdLst/>
            <a:ahLst/>
            <a:cxnLst/>
            <a:rect l="l" t="t" r="r" b="b"/>
            <a:pathLst>
              <a:path w="20954" h="14604">
                <a:moveTo>
                  <a:pt x="20574" y="0"/>
                </a:moveTo>
                <a:lnTo>
                  <a:pt x="0" y="0"/>
                </a:lnTo>
                <a:lnTo>
                  <a:pt x="14478" y="14478"/>
                </a:lnTo>
                <a:lnTo>
                  <a:pt x="20574" y="0"/>
                </a:lnTo>
                <a:close/>
              </a:path>
            </a:pathLst>
          </a:custGeom>
          <a:solidFill>
            <a:srgbClr val="000000"/>
          </a:solidFill>
        </p:spPr>
        <p:txBody>
          <a:bodyPr wrap="square" lIns="0" tIns="0" rIns="0" bIns="0" rtlCol="0"/>
          <a:lstStyle/>
          <a:p>
            <a:endParaRPr/>
          </a:p>
        </p:txBody>
      </p:sp>
      <p:sp>
        <p:nvSpPr>
          <p:cNvPr id="316" name="object 316"/>
          <p:cNvSpPr/>
          <p:nvPr/>
        </p:nvSpPr>
        <p:spPr>
          <a:xfrm>
            <a:off x="6318014" y="8183377"/>
            <a:ext cx="20955" cy="14604"/>
          </a:xfrm>
          <a:custGeom>
            <a:avLst/>
            <a:gdLst/>
            <a:ahLst/>
            <a:cxnLst/>
            <a:rect l="l" t="t" r="r" b="b"/>
            <a:pathLst>
              <a:path w="20954" h="14604">
                <a:moveTo>
                  <a:pt x="14478" y="14478"/>
                </a:moveTo>
                <a:lnTo>
                  <a:pt x="20574" y="0"/>
                </a:lnTo>
                <a:lnTo>
                  <a:pt x="0" y="0"/>
                </a:lnTo>
                <a:lnTo>
                  <a:pt x="14478" y="14478"/>
                </a:lnTo>
              </a:path>
            </a:pathLst>
          </a:custGeom>
          <a:ln w="3175">
            <a:solidFill>
              <a:srgbClr val="000000"/>
            </a:solidFill>
          </a:ln>
        </p:spPr>
        <p:txBody>
          <a:bodyPr wrap="square" lIns="0" tIns="0" rIns="0" bIns="0" rtlCol="0"/>
          <a:lstStyle/>
          <a:p>
            <a:endParaRPr/>
          </a:p>
        </p:txBody>
      </p:sp>
      <p:sp>
        <p:nvSpPr>
          <p:cNvPr id="317" name="object 317"/>
          <p:cNvSpPr/>
          <p:nvPr/>
        </p:nvSpPr>
        <p:spPr>
          <a:xfrm>
            <a:off x="6400311" y="7985256"/>
            <a:ext cx="17780" cy="25400"/>
          </a:xfrm>
          <a:custGeom>
            <a:avLst/>
            <a:gdLst/>
            <a:ahLst/>
            <a:cxnLst/>
            <a:rect l="l" t="t" r="r" b="b"/>
            <a:pathLst>
              <a:path w="17779" h="25400">
                <a:moveTo>
                  <a:pt x="17525" y="0"/>
                </a:moveTo>
                <a:lnTo>
                  <a:pt x="0" y="7620"/>
                </a:lnTo>
                <a:lnTo>
                  <a:pt x="17525" y="25146"/>
                </a:lnTo>
                <a:lnTo>
                  <a:pt x="17525" y="0"/>
                </a:lnTo>
                <a:close/>
              </a:path>
            </a:pathLst>
          </a:custGeom>
          <a:solidFill>
            <a:srgbClr val="000000"/>
          </a:solidFill>
        </p:spPr>
        <p:txBody>
          <a:bodyPr wrap="square" lIns="0" tIns="0" rIns="0" bIns="0" rtlCol="0"/>
          <a:lstStyle/>
          <a:p>
            <a:endParaRPr/>
          </a:p>
        </p:txBody>
      </p:sp>
      <p:sp>
        <p:nvSpPr>
          <p:cNvPr id="318" name="object 318"/>
          <p:cNvSpPr/>
          <p:nvPr/>
        </p:nvSpPr>
        <p:spPr>
          <a:xfrm>
            <a:off x="6400311" y="7985256"/>
            <a:ext cx="17780" cy="25400"/>
          </a:xfrm>
          <a:custGeom>
            <a:avLst/>
            <a:gdLst/>
            <a:ahLst/>
            <a:cxnLst/>
            <a:rect l="l" t="t" r="r" b="b"/>
            <a:pathLst>
              <a:path w="17779" h="25400">
                <a:moveTo>
                  <a:pt x="17525" y="0"/>
                </a:moveTo>
                <a:lnTo>
                  <a:pt x="0" y="7620"/>
                </a:lnTo>
                <a:lnTo>
                  <a:pt x="17525" y="25146"/>
                </a:lnTo>
                <a:lnTo>
                  <a:pt x="17525" y="0"/>
                </a:lnTo>
              </a:path>
            </a:pathLst>
          </a:custGeom>
          <a:ln w="3175">
            <a:solidFill>
              <a:srgbClr val="000000"/>
            </a:solidFill>
          </a:ln>
        </p:spPr>
        <p:txBody>
          <a:bodyPr wrap="square" lIns="0" tIns="0" rIns="0" bIns="0" rtlCol="0"/>
          <a:lstStyle/>
          <a:p>
            <a:endParaRPr/>
          </a:p>
        </p:txBody>
      </p:sp>
      <p:sp>
        <p:nvSpPr>
          <p:cNvPr id="319" name="object 319"/>
          <p:cNvSpPr/>
          <p:nvPr/>
        </p:nvSpPr>
        <p:spPr>
          <a:xfrm>
            <a:off x="6392690" y="7992877"/>
            <a:ext cx="25400" cy="17780"/>
          </a:xfrm>
          <a:custGeom>
            <a:avLst/>
            <a:gdLst/>
            <a:ahLst/>
            <a:cxnLst/>
            <a:rect l="l" t="t" r="r" b="b"/>
            <a:pathLst>
              <a:path w="25400" h="17779">
                <a:moveTo>
                  <a:pt x="7620" y="0"/>
                </a:moveTo>
                <a:lnTo>
                  <a:pt x="0" y="17525"/>
                </a:lnTo>
                <a:lnTo>
                  <a:pt x="25146" y="17525"/>
                </a:lnTo>
                <a:lnTo>
                  <a:pt x="7620" y="0"/>
                </a:lnTo>
                <a:close/>
              </a:path>
            </a:pathLst>
          </a:custGeom>
          <a:solidFill>
            <a:srgbClr val="000000"/>
          </a:solidFill>
        </p:spPr>
        <p:txBody>
          <a:bodyPr wrap="square" lIns="0" tIns="0" rIns="0" bIns="0" rtlCol="0"/>
          <a:lstStyle/>
          <a:p>
            <a:endParaRPr/>
          </a:p>
        </p:txBody>
      </p:sp>
      <p:sp>
        <p:nvSpPr>
          <p:cNvPr id="320" name="object 320"/>
          <p:cNvSpPr/>
          <p:nvPr/>
        </p:nvSpPr>
        <p:spPr>
          <a:xfrm>
            <a:off x="6392690" y="7992877"/>
            <a:ext cx="25400" cy="17780"/>
          </a:xfrm>
          <a:custGeom>
            <a:avLst/>
            <a:gdLst/>
            <a:ahLst/>
            <a:cxnLst/>
            <a:rect l="l" t="t" r="r" b="b"/>
            <a:pathLst>
              <a:path w="25400" h="17779">
                <a:moveTo>
                  <a:pt x="7620" y="0"/>
                </a:moveTo>
                <a:lnTo>
                  <a:pt x="0" y="17525"/>
                </a:lnTo>
                <a:lnTo>
                  <a:pt x="25146" y="17525"/>
                </a:lnTo>
                <a:lnTo>
                  <a:pt x="7620" y="0"/>
                </a:lnTo>
              </a:path>
            </a:pathLst>
          </a:custGeom>
          <a:ln w="3175">
            <a:solidFill>
              <a:srgbClr val="000000"/>
            </a:solidFill>
          </a:ln>
        </p:spPr>
        <p:txBody>
          <a:bodyPr wrap="square" lIns="0" tIns="0" rIns="0" bIns="0" rtlCol="0"/>
          <a:lstStyle/>
          <a:p>
            <a:endParaRPr/>
          </a:p>
        </p:txBody>
      </p:sp>
      <p:sp>
        <p:nvSpPr>
          <p:cNvPr id="321" name="object 321"/>
          <p:cNvSpPr/>
          <p:nvPr/>
        </p:nvSpPr>
        <p:spPr>
          <a:xfrm>
            <a:off x="6392690" y="8010403"/>
            <a:ext cx="25400" cy="18415"/>
          </a:xfrm>
          <a:custGeom>
            <a:avLst/>
            <a:gdLst/>
            <a:ahLst/>
            <a:cxnLst/>
            <a:rect l="l" t="t" r="r" b="b"/>
            <a:pathLst>
              <a:path w="25400" h="18415">
                <a:moveTo>
                  <a:pt x="25146" y="0"/>
                </a:moveTo>
                <a:lnTo>
                  <a:pt x="0" y="0"/>
                </a:lnTo>
                <a:lnTo>
                  <a:pt x="7620" y="18288"/>
                </a:lnTo>
                <a:lnTo>
                  <a:pt x="25146" y="0"/>
                </a:lnTo>
                <a:close/>
              </a:path>
            </a:pathLst>
          </a:custGeom>
          <a:solidFill>
            <a:srgbClr val="000000"/>
          </a:solidFill>
        </p:spPr>
        <p:txBody>
          <a:bodyPr wrap="square" lIns="0" tIns="0" rIns="0" bIns="0" rtlCol="0"/>
          <a:lstStyle/>
          <a:p>
            <a:endParaRPr/>
          </a:p>
        </p:txBody>
      </p:sp>
      <p:sp>
        <p:nvSpPr>
          <p:cNvPr id="322" name="object 322"/>
          <p:cNvSpPr/>
          <p:nvPr/>
        </p:nvSpPr>
        <p:spPr>
          <a:xfrm>
            <a:off x="6392690" y="8010403"/>
            <a:ext cx="25400" cy="18415"/>
          </a:xfrm>
          <a:custGeom>
            <a:avLst/>
            <a:gdLst/>
            <a:ahLst/>
            <a:cxnLst/>
            <a:rect l="l" t="t" r="r" b="b"/>
            <a:pathLst>
              <a:path w="25400" h="18415">
                <a:moveTo>
                  <a:pt x="0" y="0"/>
                </a:moveTo>
                <a:lnTo>
                  <a:pt x="7620" y="18288"/>
                </a:lnTo>
                <a:lnTo>
                  <a:pt x="25146" y="0"/>
                </a:lnTo>
                <a:lnTo>
                  <a:pt x="0" y="0"/>
                </a:lnTo>
              </a:path>
            </a:pathLst>
          </a:custGeom>
          <a:ln w="3175">
            <a:solidFill>
              <a:srgbClr val="000000"/>
            </a:solidFill>
          </a:ln>
        </p:spPr>
        <p:txBody>
          <a:bodyPr wrap="square" lIns="0" tIns="0" rIns="0" bIns="0" rtlCol="0"/>
          <a:lstStyle/>
          <a:p>
            <a:endParaRPr/>
          </a:p>
        </p:txBody>
      </p:sp>
      <p:sp>
        <p:nvSpPr>
          <p:cNvPr id="323" name="object 323"/>
          <p:cNvSpPr/>
          <p:nvPr/>
        </p:nvSpPr>
        <p:spPr>
          <a:xfrm>
            <a:off x="6400311" y="8010403"/>
            <a:ext cx="17780" cy="25400"/>
          </a:xfrm>
          <a:custGeom>
            <a:avLst/>
            <a:gdLst/>
            <a:ahLst/>
            <a:cxnLst/>
            <a:rect l="l" t="t" r="r" b="b"/>
            <a:pathLst>
              <a:path w="17779" h="25400">
                <a:moveTo>
                  <a:pt x="17525" y="0"/>
                </a:moveTo>
                <a:lnTo>
                  <a:pt x="0" y="18288"/>
                </a:lnTo>
                <a:lnTo>
                  <a:pt x="17525" y="25146"/>
                </a:lnTo>
                <a:lnTo>
                  <a:pt x="17525" y="0"/>
                </a:lnTo>
                <a:close/>
              </a:path>
            </a:pathLst>
          </a:custGeom>
          <a:solidFill>
            <a:srgbClr val="000000"/>
          </a:solidFill>
        </p:spPr>
        <p:txBody>
          <a:bodyPr wrap="square" lIns="0" tIns="0" rIns="0" bIns="0" rtlCol="0"/>
          <a:lstStyle/>
          <a:p>
            <a:endParaRPr/>
          </a:p>
        </p:txBody>
      </p:sp>
      <p:sp>
        <p:nvSpPr>
          <p:cNvPr id="324" name="object 324"/>
          <p:cNvSpPr/>
          <p:nvPr/>
        </p:nvSpPr>
        <p:spPr>
          <a:xfrm>
            <a:off x="6400311" y="8010403"/>
            <a:ext cx="17780" cy="25400"/>
          </a:xfrm>
          <a:custGeom>
            <a:avLst/>
            <a:gdLst/>
            <a:ahLst/>
            <a:cxnLst/>
            <a:rect l="l" t="t" r="r" b="b"/>
            <a:pathLst>
              <a:path w="17779" h="25400">
                <a:moveTo>
                  <a:pt x="0" y="18288"/>
                </a:moveTo>
                <a:lnTo>
                  <a:pt x="17525" y="25146"/>
                </a:lnTo>
                <a:lnTo>
                  <a:pt x="17525" y="0"/>
                </a:lnTo>
                <a:lnTo>
                  <a:pt x="0" y="18288"/>
                </a:lnTo>
              </a:path>
            </a:pathLst>
          </a:custGeom>
          <a:ln w="3175">
            <a:solidFill>
              <a:srgbClr val="000000"/>
            </a:solidFill>
          </a:ln>
        </p:spPr>
        <p:txBody>
          <a:bodyPr wrap="square" lIns="0" tIns="0" rIns="0" bIns="0" rtlCol="0"/>
          <a:lstStyle/>
          <a:p>
            <a:endParaRPr/>
          </a:p>
        </p:txBody>
      </p:sp>
      <p:sp>
        <p:nvSpPr>
          <p:cNvPr id="325" name="object 325"/>
          <p:cNvSpPr/>
          <p:nvPr/>
        </p:nvSpPr>
        <p:spPr>
          <a:xfrm>
            <a:off x="6417837" y="8010403"/>
            <a:ext cx="17780" cy="25400"/>
          </a:xfrm>
          <a:custGeom>
            <a:avLst/>
            <a:gdLst/>
            <a:ahLst/>
            <a:cxnLst/>
            <a:rect l="l" t="t" r="r" b="b"/>
            <a:pathLst>
              <a:path w="17779" h="25400">
                <a:moveTo>
                  <a:pt x="0" y="0"/>
                </a:moveTo>
                <a:lnTo>
                  <a:pt x="0" y="25146"/>
                </a:lnTo>
                <a:lnTo>
                  <a:pt x="17525" y="18288"/>
                </a:lnTo>
                <a:lnTo>
                  <a:pt x="0" y="0"/>
                </a:lnTo>
                <a:close/>
              </a:path>
            </a:pathLst>
          </a:custGeom>
          <a:solidFill>
            <a:srgbClr val="000000"/>
          </a:solidFill>
        </p:spPr>
        <p:txBody>
          <a:bodyPr wrap="square" lIns="0" tIns="0" rIns="0" bIns="0" rtlCol="0"/>
          <a:lstStyle/>
          <a:p>
            <a:endParaRPr/>
          </a:p>
        </p:txBody>
      </p:sp>
      <p:sp>
        <p:nvSpPr>
          <p:cNvPr id="326" name="object 326"/>
          <p:cNvSpPr/>
          <p:nvPr/>
        </p:nvSpPr>
        <p:spPr>
          <a:xfrm>
            <a:off x="6417837" y="8010403"/>
            <a:ext cx="17780" cy="25400"/>
          </a:xfrm>
          <a:custGeom>
            <a:avLst/>
            <a:gdLst/>
            <a:ahLst/>
            <a:cxnLst/>
            <a:rect l="l" t="t" r="r" b="b"/>
            <a:pathLst>
              <a:path w="17779" h="25400">
                <a:moveTo>
                  <a:pt x="0" y="25146"/>
                </a:moveTo>
                <a:lnTo>
                  <a:pt x="17525" y="18288"/>
                </a:lnTo>
                <a:lnTo>
                  <a:pt x="0" y="0"/>
                </a:lnTo>
                <a:lnTo>
                  <a:pt x="0" y="25146"/>
                </a:lnTo>
              </a:path>
            </a:pathLst>
          </a:custGeom>
          <a:ln w="3175">
            <a:solidFill>
              <a:srgbClr val="000000"/>
            </a:solidFill>
          </a:ln>
        </p:spPr>
        <p:txBody>
          <a:bodyPr wrap="square" lIns="0" tIns="0" rIns="0" bIns="0" rtlCol="0"/>
          <a:lstStyle/>
          <a:p>
            <a:endParaRPr/>
          </a:p>
        </p:txBody>
      </p:sp>
      <p:sp>
        <p:nvSpPr>
          <p:cNvPr id="327" name="object 327"/>
          <p:cNvSpPr/>
          <p:nvPr/>
        </p:nvSpPr>
        <p:spPr>
          <a:xfrm>
            <a:off x="6417837" y="8010403"/>
            <a:ext cx="25400" cy="18415"/>
          </a:xfrm>
          <a:custGeom>
            <a:avLst/>
            <a:gdLst/>
            <a:ahLst/>
            <a:cxnLst/>
            <a:rect l="l" t="t" r="r" b="b"/>
            <a:pathLst>
              <a:path w="25400" h="18415">
                <a:moveTo>
                  <a:pt x="25146" y="0"/>
                </a:moveTo>
                <a:lnTo>
                  <a:pt x="0" y="0"/>
                </a:lnTo>
                <a:lnTo>
                  <a:pt x="17525" y="18288"/>
                </a:lnTo>
                <a:lnTo>
                  <a:pt x="25146" y="0"/>
                </a:lnTo>
                <a:close/>
              </a:path>
            </a:pathLst>
          </a:custGeom>
          <a:solidFill>
            <a:srgbClr val="000000"/>
          </a:solidFill>
        </p:spPr>
        <p:txBody>
          <a:bodyPr wrap="square" lIns="0" tIns="0" rIns="0" bIns="0" rtlCol="0"/>
          <a:lstStyle/>
          <a:p>
            <a:endParaRPr/>
          </a:p>
        </p:txBody>
      </p:sp>
      <p:sp>
        <p:nvSpPr>
          <p:cNvPr id="328" name="object 328"/>
          <p:cNvSpPr/>
          <p:nvPr/>
        </p:nvSpPr>
        <p:spPr>
          <a:xfrm>
            <a:off x="6417837" y="8010403"/>
            <a:ext cx="25400" cy="18415"/>
          </a:xfrm>
          <a:custGeom>
            <a:avLst/>
            <a:gdLst/>
            <a:ahLst/>
            <a:cxnLst/>
            <a:rect l="l" t="t" r="r" b="b"/>
            <a:pathLst>
              <a:path w="25400" h="18415">
                <a:moveTo>
                  <a:pt x="17525" y="18288"/>
                </a:moveTo>
                <a:lnTo>
                  <a:pt x="25146" y="0"/>
                </a:lnTo>
                <a:lnTo>
                  <a:pt x="0" y="0"/>
                </a:lnTo>
                <a:lnTo>
                  <a:pt x="17525" y="18288"/>
                </a:lnTo>
              </a:path>
            </a:pathLst>
          </a:custGeom>
          <a:ln w="3175">
            <a:solidFill>
              <a:srgbClr val="000000"/>
            </a:solidFill>
          </a:ln>
        </p:spPr>
        <p:txBody>
          <a:bodyPr wrap="square" lIns="0" tIns="0" rIns="0" bIns="0" rtlCol="0"/>
          <a:lstStyle/>
          <a:p>
            <a:endParaRPr/>
          </a:p>
        </p:txBody>
      </p:sp>
      <p:sp>
        <p:nvSpPr>
          <p:cNvPr id="329" name="object 329"/>
          <p:cNvSpPr/>
          <p:nvPr/>
        </p:nvSpPr>
        <p:spPr>
          <a:xfrm>
            <a:off x="6417837" y="7992877"/>
            <a:ext cx="25400" cy="17780"/>
          </a:xfrm>
          <a:custGeom>
            <a:avLst/>
            <a:gdLst/>
            <a:ahLst/>
            <a:cxnLst/>
            <a:rect l="l" t="t" r="r" b="b"/>
            <a:pathLst>
              <a:path w="25400" h="17779">
                <a:moveTo>
                  <a:pt x="17525" y="0"/>
                </a:moveTo>
                <a:lnTo>
                  <a:pt x="0" y="17525"/>
                </a:lnTo>
                <a:lnTo>
                  <a:pt x="25146" y="17525"/>
                </a:lnTo>
                <a:lnTo>
                  <a:pt x="17525" y="0"/>
                </a:lnTo>
                <a:close/>
              </a:path>
            </a:pathLst>
          </a:custGeom>
          <a:solidFill>
            <a:srgbClr val="000000"/>
          </a:solidFill>
        </p:spPr>
        <p:txBody>
          <a:bodyPr wrap="square" lIns="0" tIns="0" rIns="0" bIns="0" rtlCol="0"/>
          <a:lstStyle/>
          <a:p>
            <a:endParaRPr/>
          </a:p>
        </p:txBody>
      </p:sp>
      <p:sp>
        <p:nvSpPr>
          <p:cNvPr id="330" name="object 330"/>
          <p:cNvSpPr/>
          <p:nvPr/>
        </p:nvSpPr>
        <p:spPr>
          <a:xfrm>
            <a:off x="6417837" y="7992877"/>
            <a:ext cx="25400" cy="17780"/>
          </a:xfrm>
          <a:custGeom>
            <a:avLst/>
            <a:gdLst/>
            <a:ahLst/>
            <a:cxnLst/>
            <a:rect l="l" t="t" r="r" b="b"/>
            <a:pathLst>
              <a:path w="25400" h="17779">
                <a:moveTo>
                  <a:pt x="25146" y="17525"/>
                </a:moveTo>
                <a:lnTo>
                  <a:pt x="17525" y="0"/>
                </a:lnTo>
                <a:lnTo>
                  <a:pt x="0" y="17525"/>
                </a:lnTo>
                <a:lnTo>
                  <a:pt x="25146" y="17525"/>
                </a:lnTo>
              </a:path>
            </a:pathLst>
          </a:custGeom>
          <a:ln w="3175">
            <a:solidFill>
              <a:srgbClr val="000000"/>
            </a:solidFill>
          </a:ln>
        </p:spPr>
        <p:txBody>
          <a:bodyPr wrap="square" lIns="0" tIns="0" rIns="0" bIns="0" rtlCol="0"/>
          <a:lstStyle/>
          <a:p>
            <a:endParaRPr/>
          </a:p>
        </p:txBody>
      </p:sp>
      <p:sp>
        <p:nvSpPr>
          <p:cNvPr id="331" name="object 331"/>
          <p:cNvSpPr/>
          <p:nvPr/>
        </p:nvSpPr>
        <p:spPr>
          <a:xfrm>
            <a:off x="6417837" y="7985256"/>
            <a:ext cx="17780" cy="25400"/>
          </a:xfrm>
          <a:custGeom>
            <a:avLst/>
            <a:gdLst/>
            <a:ahLst/>
            <a:cxnLst/>
            <a:rect l="l" t="t" r="r" b="b"/>
            <a:pathLst>
              <a:path w="17779" h="25400">
                <a:moveTo>
                  <a:pt x="0" y="0"/>
                </a:moveTo>
                <a:lnTo>
                  <a:pt x="0" y="25146"/>
                </a:lnTo>
                <a:lnTo>
                  <a:pt x="17525" y="7620"/>
                </a:lnTo>
                <a:lnTo>
                  <a:pt x="0" y="0"/>
                </a:lnTo>
                <a:close/>
              </a:path>
            </a:pathLst>
          </a:custGeom>
          <a:solidFill>
            <a:srgbClr val="000000"/>
          </a:solidFill>
        </p:spPr>
        <p:txBody>
          <a:bodyPr wrap="square" lIns="0" tIns="0" rIns="0" bIns="0" rtlCol="0"/>
          <a:lstStyle/>
          <a:p>
            <a:endParaRPr/>
          </a:p>
        </p:txBody>
      </p:sp>
      <p:sp>
        <p:nvSpPr>
          <p:cNvPr id="332" name="object 332"/>
          <p:cNvSpPr/>
          <p:nvPr/>
        </p:nvSpPr>
        <p:spPr>
          <a:xfrm>
            <a:off x="6417837" y="7985256"/>
            <a:ext cx="17780" cy="25400"/>
          </a:xfrm>
          <a:custGeom>
            <a:avLst/>
            <a:gdLst/>
            <a:ahLst/>
            <a:cxnLst/>
            <a:rect l="l" t="t" r="r" b="b"/>
            <a:pathLst>
              <a:path w="17779" h="25400">
                <a:moveTo>
                  <a:pt x="17525" y="7620"/>
                </a:moveTo>
                <a:lnTo>
                  <a:pt x="0" y="0"/>
                </a:lnTo>
                <a:lnTo>
                  <a:pt x="0" y="25146"/>
                </a:lnTo>
                <a:lnTo>
                  <a:pt x="17525" y="7620"/>
                </a:lnTo>
              </a:path>
            </a:pathLst>
          </a:custGeom>
          <a:ln w="3175">
            <a:solidFill>
              <a:srgbClr val="000000"/>
            </a:solidFill>
          </a:ln>
        </p:spPr>
        <p:txBody>
          <a:bodyPr wrap="square" lIns="0" tIns="0" rIns="0" bIns="0" rtlCol="0"/>
          <a:lstStyle/>
          <a:p>
            <a:endParaRPr/>
          </a:p>
        </p:txBody>
      </p:sp>
      <p:sp>
        <p:nvSpPr>
          <p:cNvPr id="333" name="object 333"/>
          <p:cNvSpPr/>
          <p:nvPr/>
        </p:nvSpPr>
        <p:spPr>
          <a:xfrm>
            <a:off x="6031502" y="6952746"/>
            <a:ext cx="158115" cy="41910"/>
          </a:xfrm>
          <a:custGeom>
            <a:avLst/>
            <a:gdLst/>
            <a:ahLst/>
            <a:cxnLst/>
            <a:rect l="l" t="t" r="r" b="b"/>
            <a:pathLst>
              <a:path w="158114" h="41909">
                <a:moveTo>
                  <a:pt x="0" y="0"/>
                </a:moveTo>
                <a:lnTo>
                  <a:pt x="0" y="41910"/>
                </a:lnTo>
                <a:lnTo>
                  <a:pt x="157734" y="21336"/>
                </a:lnTo>
                <a:lnTo>
                  <a:pt x="0" y="0"/>
                </a:lnTo>
                <a:close/>
              </a:path>
            </a:pathLst>
          </a:custGeom>
          <a:solidFill>
            <a:srgbClr val="000000"/>
          </a:solidFill>
        </p:spPr>
        <p:txBody>
          <a:bodyPr wrap="square" lIns="0" tIns="0" rIns="0" bIns="0" rtlCol="0"/>
          <a:lstStyle/>
          <a:p>
            <a:endParaRPr/>
          </a:p>
        </p:txBody>
      </p:sp>
      <p:sp>
        <p:nvSpPr>
          <p:cNvPr id="334" name="object 334"/>
          <p:cNvSpPr txBox="1"/>
          <p:nvPr/>
        </p:nvSpPr>
        <p:spPr>
          <a:xfrm>
            <a:off x="6243593" y="6881450"/>
            <a:ext cx="555625" cy="165735"/>
          </a:xfrm>
          <a:prstGeom prst="rect">
            <a:avLst/>
          </a:prstGeom>
        </p:spPr>
        <p:txBody>
          <a:bodyPr vert="horz" wrap="square" lIns="0" tIns="14604" rIns="0" bIns="0" rtlCol="0">
            <a:spAutoFit/>
          </a:bodyPr>
          <a:lstStyle/>
          <a:p>
            <a:pPr marL="12700">
              <a:lnSpc>
                <a:spcPct val="100000"/>
              </a:lnSpc>
              <a:spcBef>
                <a:spcPts val="114"/>
              </a:spcBef>
            </a:pPr>
            <a:r>
              <a:rPr sz="900" spc="5" dirty="0">
                <a:latin typeface="Arial"/>
                <a:cs typeface="Arial"/>
              </a:rPr>
              <a:t>Uti</a:t>
            </a:r>
            <a:r>
              <a:rPr sz="900" spc="-10" dirty="0">
                <a:latin typeface="Arial"/>
                <a:cs typeface="Arial"/>
              </a:rPr>
              <a:t>l</a:t>
            </a:r>
            <a:r>
              <a:rPr sz="900" spc="5" dirty="0">
                <a:latin typeface="Arial"/>
                <a:cs typeface="Arial"/>
              </a:rPr>
              <a:t>ización</a:t>
            </a:r>
            <a:endParaRPr sz="900">
              <a:latin typeface="Arial"/>
              <a:cs typeface="Arial"/>
            </a:endParaRPr>
          </a:p>
        </p:txBody>
      </p:sp>
      <p:sp>
        <p:nvSpPr>
          <p:cNvPr id="335" name="object 335"/>
          <p:cNvSpPr/>
          <p:nvPr/>
        </p:nvSpPr>
        <p:spPr>
          <a:xfrm>
            <a:off x="6031502" y="6952746"/>
            <a:ext cx="158115" cy="41910"/>
          </a:xfrm>
          <a:custGeom>
            <a:avLst/>
            <a:gdLst/>
            <a:ahLst/>
            <a:cxnLst/>
            <a:rect l="l" t="t" r="r" b="b"/>
            <a:pathLst>
              <a:path w="158114" h="41909">
                <a:moveTo>
                  <a:pt x="157734" y="21336"/>
                </a:moveTo>
                <a:lnTo>
                  <a:pt x="0" y="41910"/>
                </a:lnTo>
                <a:lnTo>
                  <a:pt x="0" y="0"/>
                </a:lnTo>
                <a:lnTo>
                  <a:pt x="157734" y="21336"/>
                </a:lnTo>
              </a:path>
            </a:pathLst>
          </a:custGeom>
          <a:ln w="3175">
            <a:solidFill>
              <a:srgbClr val="000000"/>
            </a:solidFill>
          </a:ln>
        </p:spPr>
        <p:txBody>
          <a:bodyPr wrap="square" lIns="0" tIns="0" rIns="0" bIns="0" rtlCol="0"/>
          <a:lstStyle/>
          <a:p>
            <a:endParaRPr/>
          </a:p>
        </p:txBody>
      </p:sp>
      <p:sp>
        <p:nvSpPr>
          <p:cNvPr id="336" name="object 336"/>
          <p:cNvSpPr/>
          <p:nvPr/>
        </p:nvSpPr>
        <p:spPr>
          <a:xfrm>
            <a:off x="8293119" y="7432044"/>
            <a:ext cx="8890" cy="1289050"/>
          </a:xfrm>
          <a:custGeom>
            <a:avLst/>
            <a:gdLst/>
            <a:ahLst/>
            <a:cxnLst/>
            <a:rect l="l" t="t" r="r" b="b"/>
            <a:pathLst>
              <a:path w="8889" h="1289050">
                <a:moveTo>
                  <a:pt x="0" y="0"/>
                </a:moveTo>
                <a:lnTo>
                  <a:pt x="0" y="1288541"/>
                </a:lnTo>
                <a:lnTo>
                  <a:pt x="8381" y="1288541"/>
                </a:lnTo>
                <a:lnTo>
                  <a:pt x="0" y="0"/>
                </a:lnTo>
                <a:close/>
              </a:path>
            </a:pathLst>
          </a:custGeom>
          <a:solidFill>
            <a:srgbClr val="000000"/>
          </a:solidFill>
        </p:spPr>
        <p:txBody>
          <a:bodyPr wrap="square" lIns="0" tIns="0" rIns="0" bIns="0" rtlCol="0"/>
          <a:lstStyle/>
          <a:p>
            <a:endParaRPr/>
          </a:p>
        </p:txBody>
      </p:sp>
      <p:sp>
        <p:nvSpPr>
          <p:cNvPr id="337" name="object 337"/>
          <p:cNvSpPr/>
          <p:nvPr/>
        </p:nvSpPr>
        <p:spPr>
          <a:xfrm>
            <a:off x="8293119" y="7432044"/>
            <a:ext cx="8890" cy="1289050"/>
          </a:xfrm>
          <a:custGeom>
            <a:avLst/>
            <a:gdLst/>
            <a:ahLst/>
            <a:cxnLst/>
            <a:rect l="l" t="t" r="r" b="b"/>
            <a:pathLst>
              <a:path w="8889" h="1289050">
                <a:moveTo>
                  <a:pt x="8381" y="0"/>
                </a:moveTo>
                <a:lnTo>
                  <a:pt x="0" y="0"/>
                </a:lnTo>
                <a:lnTo>
                  <a:pt x="8381" y="1288541"/>
                </a:lnTo>
                <a:lnTo>
                  <a:pt x="8381" y="0"/>
                </a:lnTo>
                <a:close/>
              </a:path>
            </a:pathLst>
          </a:custGeom>
          <a:solidFill>
            <a:srgbClr val="000000"/>
          </a:solidFill>
        </p:spPr>
        <p:txBody>
          <a:bodyPr wrap="square" lIns="0" tIns="0" rIns="0" bIns="0" rtlCol="0"/>
          <a:lstStyle/>
          <a:p>
            <a:endParaRPr/>
          </a:p>
        </p:txBody>
      </p:sp>
      <p:sp>
        <p:nvSpPr>
          <p:cNvPr id="338" name="object 338"/>
          <p:cNvSpPr txBox="1"/>
          <p:nvPr/>
        </p:nvSpPr>
        <p:spPr>
          <a:xfrm>
            <a:off x="8355095" y="7516197"/>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L3</a:t>
            </a:r>
            <a:endParaRPr sz="900">
              <a:latin typeface="Arial"/>
              <a:cs typeface="Arial"/>
            </a:endParaRPr>
          </a:p>
        </p:txBody>
      </p:sp>
      <p:sp>
        <p:nvSpPr>
          <p:cNvPr id="339" name="object 339"/>
          <p:cNvSpPr/>
          <p:nvPr/>
        </p:nvSpPr>
        <p:spPr>
          <a:xfrm>
            <a:off x="8293119" y="7432044"/>
            <a:ext cx="8890" cy="1289050"/>
          </a:xfrm>
          <a:custGeom>
            <a:avLst/>
            <a:gdLst/>
            <a:ahLst/>
            <a:cxnLst/>
            <a:rect l="l" t="t" r="r" b="b"/>
            <a:pathLst>
              <a:path w="8889" h="1289050">
                <a:moveTo>
                  <a:pt x="0" y="1288541"/>
                </a:moveTo>
                <a:lnTo>
                  <a:pt x="8381" y="1288541"/>
                </a:lnTo>
                <a:lnTo>
                  <a:pt x="8381" y="0"/>
                </a:lnTo>
                <a:lnTo>
                  <a:pt x="0" y="0"/>
                </a:lnTo>
                <a:lnTo>
                  <a:pt x="0" y="1288541"/>
                </a:lnTo>
              </a:path>
            </a:pathLst>
          </a:custGeom>
          <a:ln w="3175">
            <a:solidFill>
              <a:srgbClr val="000000"/>
            </a:solidFill>
          </a:ln>
        </p:spPr>
        <p:txBody>
          <a:bodyPr wrap="square" lIns="0" tIns="0" rIns="0" bIns="0" rtlCol="0"/>
          <a:lstStyle/>
          <a:p>
            <a:endParaRPr/>
          </a:p>
        </p:txBody>
      </p:sp>
      <p:sp>
        <p:nvSpPr>
          <p:cNvPr id="340" name="object 340"/>
          <p:cNvSpPr/>
          <p:nvPr/>
        </p:nvSpPr>
        <p:spPr>
          <a:xfrm>
            <a:off x="7119639" y="7181346"/>
            <a:ext cx="8890" cy="1539240"/>
          </a:xfrm>
          <a:custGeom>
            <a:avLst/>
            <a:gdLst/>
            <a:ahLst/>
            <a:cxnLst/>
            <a:rect l="l" t="t" r="r" b="b"/>
            <a:pathLst>
              <a:path w="8889" h="1539240">
                <a:moveTo>
                  <a:pt x="0" y="0"/>
                </a:moveTo>
                <a:lnTo>
                  <a:pt x="0" y="1539239"/>
                </a:lnTo>
                <a:lnTo>
                  <a:pt x="8382" y="1539239"/>
                </a:lnTo>
                <a:lnTo>
                  <a:pt x="0" y="0"/>
                </a:lnTo>
                <a:close/>
              </a:path>
            </a:pathLst>
          </a:custGeom>
          <a:solidFill>
            <a:srgbClr val="000000"/>
          </a:solidFill>
        </p:spPr>
        <p:txBody>
          <a:bodyPr wrap="square" lIns="0" tIns="0" rIns="0" bIns="0" rtlCol="0"/>
          <a:lstStyle/>
          <a:p>
            <a:endParaRPr/>
          </a:p>
        </p:txBody>
      </p:sp>
      <p:sp>
        <p:nvSpPr>
          <p:cNvPr id="341" name="object 341"/>
          <p:cNvSpPr/>
          <p:nvPr/>
        </p:nvSpPr>
        <p:spPr>
          <a:xfrm>
            <a:off x="7119639" y="7181346"/>
            <a:ext cx="8890" cy="1539240"/>
          </a:xfrm>
          <a:custGeom>
            <a:avLst/>
            <a:gdLst/>
            <a:ahLst/>
            <a:cxnLst/>
            <a:rect l="l" t="t" r="r" b="b"/>
            <a:pathLst>
              <a:path w="8889" h="1539240">
                <a:moveTo>
                  <a:pt x="8382" y="0"/>
                </a:moveTo>
                <a:lnTo>
                  <a:pt x="0" y="0"/>
                </a:lnTo>
                <a:lnTo>
                  <a:pt x="8382" y="1539239"/>
                </a:lnTo>
                <a:lnTo>
                  <a:pt x="8382" y="0"/>
                </a:lnTo>
                <a:close/>
              </a:path>
            </a:pathLst>
          </a:custGeom>
          <a:solidFill>
            <a:srgbClr val="000000"/>
          </a:solidFill>
        </p:spPr>
        <p:txBody>
          <a:bodyPr wrap="square" lIns="0" tIns="0" rIns="0" bIns="0" rtlCol="0"/>
          <a:lstStyle/>
          <a:p>
            <a:endParaRPr/>
          </a:p>
        </p:txBody>
      </p:sp>
      <p:sp>
        <p:nvSpPr>
          <p:cNvPr id="342" name="object 342"/>
          <p:cNvSpPr/>
          <p:nvPr/>
        </p:nvSpPr>
        <p:spPr>
          <a:xfrm>
            <a:off x="7119639" y="7181346"/>
            <a:ext cx="8890" cy="1539240"/>
          </a:xfrm>
          <a:custGeom>
            <a:avLst/>
            <a:gdLst/>
            <a:ahLst/>
            <a:cxnLst/>
            <a:rect l="l" t="t" r="r" b="b"/>
            <a:pathLst>
              <a:path w="8889" h="1539240">
                <a:moveTo>
                  <a:pt x="0" y="1539239"/>
                </a:moveTo>
                <a:lnTo>
                  <a:pt x="8382" y="1539239"/>
                </a:lnTo>
                <a:lnTo>
                  <a:pt x="8382" y="0"/>
                </a:lnTo>
                <a:lnTo>
                  <a:pt x="0" y="0"/>
                </a:lnTo>
                <a:lnTo>
                  <a:pt x="0" y="1539239"/>
                </a:lnTo>
              </a:path>
            </a:pathLst>
          </a:custGeom>
          <a:ln w="3175">
            <a:solidFill>
              <a:srgbClr val="000000"/>
            </a:solidFill>
          </a:ln>
        </p:spPr>
        <p:txBody>
          <a:bodyPr wrap="square" lIns="0" tIns="0" rIns="0" bIns="0" rtlCol="0"/>
          <a:lstStyle/>
          <a:p>
            <a:endParaRPr/>
          </a:p>
        </p:txBody>
      </p:sp>
      <p:sp>
        <p:nvSpPr>
          <p:cNvPr id="343" name="object 343"/>
          <p:cNvSpPr/>
          <p:nvPr/>
        </p:nvSpPr>
        <p:spPr>
          <a:xfrm>
            <a:off x="7591316" y="8010403"/>
            <a:ext cx="216535" cy="125730"/>
          </a:xfrm>
          <a:custGeom>
            <a:avLst/>
            <a:gdLst/>
            <a:ahLst/>
            <a:cxnLst/>
            <a:rect l="l" t="t" r="r" b="b"/>
            <a:pathLst>
              <a:path w="216535" h="125729">
                <a:moveTo>
                  <a:pt x="216408" y="125730"/>
                </a:moveTo>
                <a:lnTo>
                  <a:pt x="0" y="0"/>
                </a:lnTo>
              </a:path>
            </a:pathLst>
          </a:custGeom>
          <a:ln w="3175">
            <a:solidFill>
              <a:srgbClr val="000000"/>
            </a:solidFill>
          </a:ln>
        </p:spPr>
        <p:txBody>
          <a:bodyPr wrap="square" lIns="0" tIns="0" rIns="0" bIns="0" rtlCol="0"/>
          <a:lstStyle/>
          <a:p>
            <a:endParaRPr/>
          </a:p>
        </p:txBody>
      </p:sp>
      <p:sp>
        <p:nvSpPr>
          <p:cNvPr id="344" name="object 344"/>
          <p:cNvSpPr/>
          <p:nvPr/>
        </p:nvSpPr>
        <p:spPr>
          <a:xfrm>
            <a:off x="7589031" y="8014213"/>
            <a:ext cx="220979" cy="125730"/>
          </a:xfrm>
          <a:custGeom>
            <a:avLst/>
            <a:gdLst/>
            <a:ahLst/>
            <a:cxnLst/>
            <a:rect l="l" t="t" r="r" b="b"/>
            <a:pathLst>
              <a:path w="220979" h="125729">
                <a:moveTo>
                  <a:pt x="0" y="0"/>
                </a:moveTo>
                <a:lnTo>
                  <a:pt x="216407" y="125729"/>
                </a:lnTo>
                <a:lnTo>
                  <a:pt x="220979" y="118109"/>
                </a:lnTo>
                <a:lnTo>
                  <a:pt x="0" y="0"/>
                </a:lnTo>
                <a:close/>
              </a:path>
            </a:pathLst>
          </a:custGeom>
          <a:solidFill>
            <a:srgbClr val="000000"/>
          </a:solidFill>
        </p:spPr>
        <p:txBody>
          <a:bodyPr wrap="square" lIns="0" tIns="0" rIns="0" bIns="0" rtlCol="0"/>
          <a:lstStyle/>
          <a:p>
            <a:endParaRPr/>
          </a:p>
        </p:txBody>
      </p:sp>
      <p:sp>
        <p:nvSpPr>
          <p:cNvPr id="345" name="object 345"/>
          <p:cNvSpPr/>
          <p:nvPr/>
        </p:nvSpPr>
        <p:spPr>
          <a:xfrm>
            <a:off x="7589031" y="8006593"/>
            <a:ext cx="220979" cy="125730"/>
          </a:xfrm>
          <a:custGeom>
            <a:avLst/>
            <a:gdLst/>
            <a:ahLst/>
            <a:cxnLst/>
            <a:rect l="l" t="t" r="r" b="b"/>
            <a:pathLst>
              <a:path w="220979" h="125729">
                <a:moveTo>
                  <a:pt x="4571" y="0"/>
                </a:moveTo>
                <a:lnTo>
                  <a:pt x="0" y="7619"/>
                </a:lnTo>
                <a:lnTo>
                  <a:pt x="220979" y="125729"/>
                </a:lnTo>
                <a:lnTo>
                  <a:pt x="4571" y="0"/>
                </a:lnTo>
                <a:close/>
              </a:path>
            </a:pathLst>
          </a:custGeom>
          <a:solidFill>
            <a:srgbClr val="000000"/>
          </a:solidFill>
        </p:spPr>
        <p:txBody>
          <a:bodyPr wrap="square" lIns="0" tIns="0" rIns="0" bIns="0" rtlCol="0"/>
          <a:lstStyle/>
          <a:p>
            <a:endParaRPr/>
          </a:p>
        </p:txBody>
      </p:sp>
      <p:sp>
        <p:nvSpPr>
          <p:cNvPr id="346" name="object 346"/>
          <p:cNvSpPr txBox="1"/>
          <p:nvPr/>
        </p:nvSpPr>
        <p:spPr>
          <a:xfrm>
            <a:off x="7717301" y="8265243"/>
            <a:ext cx="10985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N</a:t>
            </a:r>
            <a:endParaRPr sz="900">
              <a:latin typeface="Arial"/>
              <a:cs typeface="Arial"/>
            </a:endParaRPr>
          </a:p>
        </p:txBody>
      </p:sp>
      <p:sp>
        <p:nvSpPr>
          <p:cNvPr id="347" name="object 347"/>
          <p:cNvSpPr/>
          <p:nvPr/>
        </p:nvSpPr>
        <p:spPr>
          <a:xfrm>
            <a:off x="7589031" y="8006593"/>
            <a:ext cx="220979" cy="133350"/>
          </a:xfrm>
          <a:custGeom>
            <a:avLst/>
            <a:gdLst/>
            <a:ahLst/>
            <a:cxnLst/>
            <a:rect l="l" t="t" r="r" b="b"/>
            <a:pathLst>
              <a:path w="220979" h="133350">
                <a:moveTo>
                  <a:pt x="216407" y="133349"/>
                </a:moveTo>
                <a:lnTo>
                  <a:pt x="220979" y="125729"/>
                </a:lnTo>
                <a:lnTo>
                  <a:pt x="4571" y="0"/>
                </a:lnTo>
                <a:lnTo>
                  <a:pt x="0" y="7619"/>
                </a:lnTo>
                <a:lnTo>
                  <a:pt x="216407" y="133349"/>
                </a:lnTo>
              </a:path>
            </a:pathLst>
          </a:custGeom>
          <a:ln w="3175">
            <a:solidFill>
              <a:srgbClr val="000000"/>
            </a:solidFill>
          </a:ln>
        </p:spPr>
        <p:txBody>
          <a:bodyPr wrap="square" lIns="0" tIns="0" rIns="0" bIns="0" rtlCol="0"/>
          <a:lstStyle/>
          <a:p>
            <a:endParaRPr/>
          </a:p>
        </p:txBody>
      </p:sp>
      <p:sp>
        <p:nvSpPr>
          <p:cNvPr id="348" name="object 348"/>
          <p:cNvSpPr/>
          <p:nvPr/>
        </p:nvSpPr>
        <p:spPr>
          <a:xfrm>
            <a:off x="8210061" y="8662675"/>
            <a:ext cx="8890" cy="116839"/>
          </a:xfrm>
          <a:custGeom>
            <a:avLst/>
            <a:gdLst/>
            <a:ahLst/>
            <a:cxnLst/>
            <a:rect l="l" t="t" r="r" b="b"/>
            <a:pathLst>
              <a:path w="8889" h="116840">
                <a:moveTo>
                  <a:pt x="8382" y="0"/>
                </a:moveTo>
                <a:lnTo>
                  <a:pt x="0" y="8381"/>
                </a:lnTo>
                <a:lnTo>
                  <a:pt x="8382" y="116586"/>
                </a:lnTo>
                <a:lnTo>
                  <a:pt x="8382" y="0"/>
                </a:lnTo>
                <a:close/>
              </a:path>
            </a:pathLst>
          </a:custGeom>
          <a:solidFill>
            <a:srgbClr val="000000"/>
          </a:solidFill>
        </p:spPr>
        <p:txBody>
          <a:bodyPr wrap="square" lIns="0" tIns="0" rIns="0" bIns="0" rtlCol="0"/>
          <a:lstStyle/>
          <a:p>
            <a:endParaRPr/>
          </a:p>
        </p:txBody>
      </p:sp>
      <p:sp>
        <p:nvSpPr>
          <p:cNvPr id="349" name="object 349"/>
          <p:cNvSpPr/>
          <p:nvPr/>
        </p:nvSpPr>
        <p:spPr>
          <a:xfrm>
            <a:off x="8210061" y="8671056"/>
            <a:ext cx="8890" cy="108585"/>
          </a:xfrm>
          <a:custGeom>
            <a:avLst/>
            <a:gdLst/>
            <a:ahLst/>
            <a:cxnLst/>
            <a:rect l="l" t="t" r="r" b="b"/>
            <a:pathLst>
              <a:path w="8889" h="108584">
                <a:moveTo>
                  <a:pt x="0" y="0"/>
                </a:moveTo>
                <a:lnTo>
                  <a:pt x="0" y="99822"/>
                </a:lnTo>
                <a:lnTo>
                  <a:pt x="8382" y="108204"/>
                </a:lnTo>
                <a:lnTo>
                  <a:pt x="0" y="0"/>
                </a:lnTo>
                <a:close/>
              </a:path>
            </a:pathLst>
          </a:custGeom>
          <a:solidFill>
            <a:srgbClr val="000000"/>
          </a:solidFill>
        </p:spPr>
        <p:txBody>
          <a:bodyPr wrap="square" lIns="0" tIns="0" rIns="0" bIns="0" rtlCol="0"/>
          <a:lstStyle/>
          <a:p>
            <a:endParaRPr/>
          </a:p>
        </p:txBody>
      </p:sp>
      <p:sp>
        <p:nvSpPr>
          <p:cNvPr id="350" name="object 350"/>
          <p:cNvSpPr/>
          <p:nvPr/>
        </p:nvSpPr>
        <p:spPr>
          <a:xfrm>
            <a:off x="8210061" y="8662675"/>
            <a:ext cx="8890" cy="116839"/>
          </a:xfrm>
          <a:custGeom>
            <a:avLst/>
            <a:gdLst/>
            <a:ahLst/>
            <a:cxnLst/>
            <a:rect l="l" t="t" r="r" b="b"/>
            <a:pathLst>
              <a:path w="8889" h="116840">
                <a:moveTo>
                  <a:pt x="8382" y="0"/>
                </a:moveTo>
                <a:lnTo>
                  <a:pt x="0" y="8381"/>
                </a:lnTo>
                <a:lnTo>
                  <a:pt x="0" y="108204"/>
                </a:lnTo>
                <a:lnTo>
                  <a:pt x="8382" y="116586"/>
                </a:lnTo>
                <a:lnTo>
                  <a:pt x="8382" y="0"/>
                </a:lnTo>
              </a:path>
            </a:pathLst>
          </a:custGeom>
          <a:ln w="3175">
            <a:solidFill>
              <a:srgbClr val="000000"/>
            </a:solidFill>
          </a:ln>
        </p:spPr>
        <p:txBody>
          <a:bodyPr wrap="square" lIns="0" tIns="0" rIns="0" bIns="0" rtlCol="0"/>
          <a:lstStyle/>
          <a:p>
            <a:endParaRPr/>
          </a:p>
        </p:txBody>
      </p:sp>
      <p:sp>
        <p:nvSpPr>
          <p:cNvPr id="351" name="object 351"/>
          <p:cNvSpPr/>
          <p:nvPr/>
        </p:nvSpPr>
        <p:spPr>
          <a:xfrm>
            <a:off x="7778769" y="8770879"/>
            <a:ext cx="440055" cy="8890"/>
          </a:xfrm>
          <a:custGeom>
            <a:avLst/>
            <a:gdLst/>
            <a:ahLst/>
            <a:cxnLst/>
            <a:rect l="l" t="t" r="r" b="b"/>
            <a:pathLst>
              <a:path w="440054" h="8890">
                <a:moveTo>
                  <a:pt x="431291" y="0"/>
                </a:moveTo>
                <a:lnTo>
                  <a:pt x="0" y="8382"/>
                </a:lnTo>
                <a:lnTo>
                  <a:pt x="439674" y="8382"/>
                </a:lnTo>
                <a:lnTo>
                  <a:pt x="431291" y="0"/>
                </a:lnTo>
                <a:close/>
              </a:path>
            </a:pathLst>
          </a:custGeom>
          <a:solidFill>
            <a:srgbClr val="000000"/>
          </a:solidFill>
        </p:spPr>
        <p:txBody>
          <a:bodyPr wrap="square" lIns="0" tIns="0" rIns="0" bIns="0" rtlCol="0"/>
          <a:lstStyle/>
          <a:p>
            <a:endParaRPr/>
          </a:p>
        </p:txBody>
      </p:sp>
      <p:sp>
        <p:nvSpPr>
          <p:cNvPr id="352" name="object 352"/>
          <p:cNvSpPr/>
          <p:nvPr/>
        </p:nvSpPr>
        <p:spPr>
          <a:xfrm>
            <a:off x="7778769" y="8770879"/>
            <a:ext cx="431800" cy="8890"/>
          </a:xfrm>
          <a:custGeom>
            <a:avLst/>
            <a:gdLst/>
            <a:ahLst/>
            <a:cxnLst/>
            <a:rect l="l" t="t" r="r" b="b"/>
            <a:pathLst>
              <a:path w="431800" h="8890">
                <a:moveTo>
                  <a:pt x="431291" y="0"/>
                </a:moveTo>
                <a:lnTo>
                  <a:pt x="8381" y="0"/>
                </a:lnTo>
                <a:lnTo>
                  <a:pt x="0" y="8382"/>
                </a:lnTo>
                <a:lnTo>
                  <a:pt x="431291" y="0"/>
                </a:lnTo>
                <a:close/>
              </a:path>
            </a:pathLst>
          </a:custGeom>
          <a:solidFill>
            <a:srgbClr val="000000"/>
          </a:solidFill>
        </p:spPr>
        <p:txBody>
          <a:bodyPr wrap="square" lIns="0" tIns="0" rIns="0" bIns="0" rtlCol="0"/>
          <a:lstStyle/>
          <a:p>
            <a:endParaRPr/>
          </a:p>
        </p:txBody>
      </p:sp>
      <p:sp>
        <p:nvSpPr>
          <p:cNvPr id="353" name="object 353"/>
          <p:cNvSpPr/>
          <p:nvPr/>
        </p:nvSpPr>
        <p:spPr>
          <a:xfrm>
            <a:off x="7778769" y="8770879"/>
            <a:ext cx="440055" cy="8890"/>
          </a:xfrm>
          <a:custGeom>
            <a:avLst/>
            <a:gdLst/>
            <a:ahLst/>
            <a:cxnLst/>
            <a:rect l="l" t="t" r="r" b="b"/>
            <a:pathLst>
              <a:path w="440054" h="8890">
                <a:moveTo>
                  <a:pt x="439674" y="8382"/>
                </a:moveTo>
                <a:lnTo>
                  <a:pt x="431291" y="0"/>
                </a:lnTo>
                <a:lnTo>
                  <a:pt x="8381" y="0"/>
                </a:lnTo>
                <a:lnTo>
                  <a:pt x="0" y="8382"/>
                </a:lnTo>
                <a:lnTo>
                  <a:pt x="439674" y="8382"/>
                </a:lnTo>
              </a:path>
            </a:pathLst>
          </a:custGeom>
          <a:ln w="3175">
            <a:solidFill>
              <a:srgbClr val="000000"/>
            </a:solidFill>
          </a:ln>
        </p:spPr>
        <p:txBody>
          <a:bodyPr wrap="square" lIns="0" tIns="0" rIns="0" bIns="0" rtlCol="0"/>
          <a:lstStyle/>
          <a:p>
            <a:endParaRPr/>
          </a:p>
        </p:txBody>
      </p:sp>
      <p:sp>
        <p:nvSpPr>
          <p:cNvPr id="354" name="object 354"/>
          <p:cNvSpPr/>
          <p:nvPr/>
        </p:nvSpPr>
        <p:spPr>
          <a:xfrm>
            <a:off x="7778769" y="8662675"/>
            <a:ext cx="8890" cy="116839"/>
          </a:xfrm>
          <a:custGeom>
            <a:avLst/>
            <a:gdLst/>
            <a:ahLst/>
            <a:cxnLst/>
            <a:rect l="l" t="t" r="r" b="b"/>
            <a:pathLst>
              <a:path w="8889" h="116840">
                <a:moveTo>
                  <a:pt x="0" y="0"/>
                </a:moveTo>
                <a:lnTo>
                  <a:pt x="0" y="116586"/>
                </a:lnTo>
                <a:lnTo>
                  <a:pt x="8381" y="108204"/>
                </a:lnTo>
                <a:lnTo>
                  <a:pt x="0" y="0"/>
                </a:lnTo>
                <a:close/>
              </a:path>
            </a:pathLst>
          </a:custGeom>
          <a:solidFill>
            <a:srgbClr val="000000"/>
          </a:solidFill>
        </p:spPr>
        <p:txBody>
          <a:bodyPr wrap="square" lIns="0" tIns="0" rIns="0" bIns="0" rtlCol="0"/>
          <a:lstStyle/>
          <a:p>
            <a:endParaRPr/>
          </a:p>
        </p:txBody>
      </p:sp>
      <p:sp>
        <p:nvSpPr>
          <p:cNvPr id="355" name="object 355"/>
          <p:cNvSpPr/>
          <p:nvPr/>
        </p:nvSpPr>
        <p:spPr>
          <a:xfrm>
            <a:off x="7778769" y="8662675"/>
            <a:ext cx="8890" cy="108585"/>
          </a:xfrm>
          <a:custGeom>
            <a:avLst/>
            <a:gdLst/>
            <a:ahLst/>
            <a:cxnLst/>
            <a:rect l="l" t="t" r="r" b="b"/>
            <a:pathLst>
              <a:path w="8889" h="108584">
                <a:moveTo>
                  <a:pt x="0" y="0"/>
                </a:moveTo>
                <a:lnTo>
                  <a:pt x="8381" y="108204"/>
                </a:lnTo>
                <a:lnTo>
                  <a:pt x="8381" y="8381"/>
                </a:lnTo>
                <a:lnTo>
                  <a:pt x="0" y="0"/>
                </a:lnTo>
                <a:close/>
              </a:path>
            </a:pathLst>
          </a:custGeom>
          <a:solidFill>
            <a:srgbClr val="000000"/>
          </a:solidFill>
        </p:spPr>
        <p:txBody>
          <a:bodyPr wrap="square" lIns="0" tIns="0" rIns="0" bIns="0" rtlCol="0"/>
          <a:lstStyle/>
          <a:p>
            <a:endParaRPr/>
          </a:p>
        </p:txBody>
      </p:sp>
      <p:sp>
        <p:nvSpPr>
          <p:cNvPr id="356" name="object 356"/>
          <p:cNvSpPr/>
          <p:nvPr/>
        </p:nvSpPr>
        <p:spPr>
          <a:xfrm>
            <a:off x="7778769" y="8662675"/>
            <a:ext cx="8890" cy="116839"/>
          </a:xfrm>
          <a:custGeom>
            <a:avLst/>
            <a:gdLst/>
            <a:ahLst/>
            <a:cxnLst/>
            <a:rect l="l" t="t" r="r" b="b"/>
            <a:pathLst>
              <a:path w="8889" h="116840">
                <a:moveTo>
                  <a:pt x="0" y="116586"/>
                </a:moveTo>
                <a:lnTo>
                  <a:pt x="8381" y="108204"/>
                </a:lnTo>
                <a:lnTo>
                  <a:pt x="8381" y="8381"/>
                </a:lnTo>
                <a:lnTo>
                  <a:pt x="0" y="0"/>
                </a:lnTo>
                <a:lnTo>
                  <a:pt x="0" y="116586"/>
                </a:lnTo>
              </a:path>
            </a:pathLst>
          </a:custGeom>
          <a:ln w="3175">
            <a:solidFill>
              <a:srgbClr val="000000"/>
            </a:solidFill>
          </a:ln>
        </p:spPr>
        <p:txBody>
          <a:bodyPr wrap="square" lIns="0" tIns="0" rIns="0" bIns="0" rtlCol="0"/>
          <a:lstStyle/>
          <a:p>
            <a:endParaRPr/>
          </a:p>
        </p:txBody>
      </p:sp>
      <p:sp>
        <p:nvSpPr>
          <p:cNvPr id="357" name="object 357"/>
          <p:cNvSpPr/>
          <p:nvPr/>
        </p:nvSpPr>
        <p:spPr>
          <a:xfrm>
            <a:off x="7778769" y="8662675"/>
            <a:ext cx="440055" cy="8890"/>
          </a:xfrm>
          <a:custGeom>
            <a:avLst/>
            <a:gdLst/>
            <a:ahLst/>
            <a:cxnLst/>
            <a:rect l="l" t="t" r="r" b="b"/>
            <a:pathLst>
              <a:path w="440054" h="8890">
                <a:moveTo>
                  <a:pt x="439674" y="0"/>
                </a:moveTo>
                <a:lnTo>
                  <a:pt x="0" y="0"/>
                </a:lnTo>
                <a:lnTo>
                  <a:pt x="8381" y="8381"/>
                </a:lnTo>
                <a:lnTo>
                  <a:pt x="439674" y="0"/>
                </a:lnTo>
                <a:close/>
              </a:path>
            </a:pathLst>
          </a:custGeom>
          <a:solidFill>
            <a:srgbClr val="000000"/>
          </a:solidFill>
        </p:spPr>
        <p:txBody>
          <a:bodyPr wrap="square" lIns="0" tIns="0" rIns="0" bIns="0" rtlCol="0"/>
          <a:lstStyle/>
          <a:p>
            <a:endParaRPr/>
          </a:p>
        </p:txBody>
      </p:sp>
      <p:sp>
        <p:nvSpPr>
          <p:cNvPr id="358" name="object 358"/>
          <p:cNvSpPr/>
          <p:nvPr/>
        </p:nvSpPr>
        <p:spPr>
          <a:xfrm>
            <a:off x="7787151" y="8662675"/>
            <a:ext cx="431800" cy="8890"/>
          </a:xfrm>
          <a:custGeom>
            <a:avLst/>
            <a:gdLst/>
            <a:ahLst/>
            <a:cxnLst/>
            <a:rect l="l" t="t" r="r" b="b"/>
            <a:pathLst>
              <a:path w="431800" h="8890">
                <a:moveTo>
                  <a:pt x="431292" y="0"/>
                </a:moveTo>
                <a:lnTo>
                  <a:pt x="0" y="8381"/>
                </a:lnTo>
                <a:lnTo>
                  <a:pt x="422910" y="8381"/>
                </a:lnTo>
                <a:lnTo>
                  <a:pt x="431292" y="0"/>
                </a:lnTo>
                <a:close/>
              </a:path>
            </a:pathLst>
          </a:custGeom>
          <a:solidFill>
            <a:srgbClr val="000000"/>
          </a:solidFill>
        </p:spPr>
        <p:txBody>
          <a:bodyPr wrap="square" lIns="0" tIns="0" rIns="0" bIns="0" rtlCol="0"/>
          <a:lstStyle/>
          <a:p>
            <a:endParaRPr/>
          </a:p>
        </p:txBody>
      </p:sp>
      <p:sp>
        <p:nvSpPr>
          <p:cNvPr id="359" name="object 359"/>
          <p:cNvSpPr/>
          <p:nvPr/>
        </p:nvSpPr>
        <p:spPr>
          <a:xfrm>
            <a:off x="7778769" y="8662675"/>
            <a:ext cx="440055" cy="8890"/>
          </a:xfrm>
          <a:custGeom>
            <a:avLst/>
            <a:gdLst/>
            <a:ahLst/>
            <a:cxnLst/>
            <a:rect l="l" t="t" r="r" b="b"/>
            <a:pathLst>
              <a:path w="440054" h="8890">
                <a:moveTo>
                  <a:pt x="0" y="0"/>
                </a:moveTo>
                <a:lnTo>
                  <a:pt x="8381" y="8381"/>
                </a:lnTo>
                <a:lnTo>
                  <a:pt x="431291" y="8381"/>
                </a:lnTo>
                <a:lnTo>
                  <a:pt x="439674" y="0"/>
                </a:lnTo>
                <a:lnTo>
                  <a:pt x="0" y="0"/>
                </a:lnTo>
              </a:path>
            </a:pathLst>
          </a:custGeom>
          <a:ln w="3175">
            <a:solidFill>
              <a:srgbClr val="000000"/>
            </a:solidFill>
          </a:ln>
        </p:spPr>
        <p:txBody>
          <a:bodyPr wrap="square" lIns="0" tIns="0" rIns="0" bIns="0" rtlCol="0"/>
          <a:lstStyle/>
          <a:p>
            <a:endParaRPr/>
          </a:p>
        </p:txBody>
      </p:sp>
      <p:sp>
        <p:nvSpPr>
          <p:cNvPr id="360" name="object 360"/>
          <p:cNvSpPr/>
          <p:nvPr/>
        </p:nvSpPr>
        <p:spPr>
          <a:xfrm>
            <a:off x="7553978" y="8495796"/>
            <a:ext cx="889635" cy="8890"/>
          </a:xfrm>
          <a:custGeom>
            <a:avLst/>
            <a:gdLst/>
            <a:ahLst/>
            <a:cxnLst/>
            <a:rect l="l" t="t" r="r" b="b"/>
            <a:pathLst>
              <a:path w="889634" h="8890">
                <a:moveTo>
                  <a:pt x="889254" y="0"/>
                </a:moveTo>
                <a:lnTo>
                  <a:pt x="0" y="0"/>
                </a:lnTo>
                <a:lnTo>
                  <a:pt x="0" y="8381"/>
                </a:lnTo>
                <a:lnTo>
                  <a:pt x="889254" y="0"/>
                </a:lnTo>
                <a:close/>
              </a:path>
            </a:pathLst>
          </a:custGeom>
          <a:solidFill>
            <a:srgbClr val="000000"/>
          </a:solidFill>
        </p:spPr>
        <p:txBody>
          <a:bodyPr wrap="square" lIns="0" tIns="0" rIns="0" bIns="0" rtlCol="0"/>
          <a:lstStyle/>
          <a:p>
            <a:endParaRPr/>
          </a:p>
        </p:txBody>
      </p:sp>
      <p:sp>
        <p:nvSpPr>
          <p:cNvPr id="361" name="object 361"/>
          <p:cNvSpPr/>
          <p:nvPr/>
        </p:nvSpPr>
        <p:spPr>
          <a:xfrm>
            <a:off x="7553978" y="8495796"/>
            <a:ext cx="889635" cy="8890"/>
          </a:xfrm>
          <a:custGeom>
            <a:avLst/>
            <a:gdLst/>
            <a:ahLst/>
            <a:cxnLst/>
            <a:rect l="l" t="t" r="r" b="b"/>
            <a:pathLst>
              <a:path w="889634" h="8890">
                <a:moveTo>
                  <a:pt x="889254" y="0"/>
                </a:moveTo>
                <a:lnTo>
                  <a:pt x="0" y="8381"/>
                </a:lnTo>
                <a:lnTo>
                  <a:pt x="889254" y="8381"/>
                </a:lnTo>
                <a:lnTo>
                  <a:pt x="889254" y="0"/>
                </a:lnTo>
                <a:close/>
              </a:path>
            </a:pathLst>
          </a:custGeom>
          <a:solidFill>
            <a:srgbClr val="000000"/>
          </a:solidFill>
        </p:spPr>
        <p:txBody>
          <a:bodyPr wrap="square" lIns="0" tIns="0" rIns="0" bIns="0" rtlCol="0"/>
          <a:lstStyle/>
          <a:p>
            <a:endParaRPr/>
          </a:p>
        </p:txBody>
      </p:sp>
      <p:sp>
        <p:nvSpPr>
          <p:cNvPr id="362" name="object 362"/>
          <p:cNvSpPr/>
          <p:nvPr/>
        </p:nvSpPr>
        <p:spPr>
          <a:xfrm>
            <a:off x="7553978" y="8495796"/>
            <a:ext cx="889635" cy="8890"/>
          </a:xfrm>
          <a:custGeom>
            <a:avLst/>
            <a:gdLst/>
            <a:ahLst/>
            <a:cxnLst/>
            <a:rect l="l" t="t" r="r" b="b"/>
            <a:pathLst>
              <a:path w="889634" h="8890">
                <a:moveTo>
                  <a:pt x="0" y="0"/>
                </a:moveTo>
                <a:lnTo>
                  <a:pt x="0" y="8381"/>
                </a:lnTo>
                <a:lnTo>
                  <a:pt x="889254" y="8381"/>
                </a:lnTo>
                <a:lnTo>
                  <a:pt x="889254" y="0"/>
                </a:lnTo>
                <a:lnTo>
                  <a:pt x="0" y="0"/>
                </a:lnTo>
              </a:path>
            </a:pathLst>
          </a:custGeom>
          <a:ln w="3175">
            <a:solidFill>
              <a:srgbClr val="000000"/>
            </a:solidFill>
          </a:ln>
        </p:spPr>
        <p:txBody>
          <a:bodyPr wrap="square" lIns="0" tIns="0" rIns="0" bIns="0" rtlCol="0"/>
          <a:lstStyle/>
          <a:p>
            <a:endParaRPr/>
          </a:p>
        </p:txBody>
      </p:sp>
      <p:sp>
        <p:nvSpPr>
          <p:cNvPr id="363" name="object 363"/>
          <p:cNvSpPr/>
          <p:nvPr/>
        </p:nvSpPr>
        <p:spPr>
          <a:xfrm>
            <a:off x="7553978" y="8937756"/>
            <a:ext cx="889635" cy="8890"/>
          </a:xfrm>
          <a:custGeom>
            <a:avLst/>
            <a:gdLst/>
            <a:ahLst/>
            <a:cxnLst/>
            <a:rect l="l" t="t" r="r" b="b"/>
            <a:pathLst>
              <a:path w="889634" h="8890">
                <a:moveTo>
                  <a:pt x="889254" y="0"/>
                </a:moveTo>
                <a:lnTo>
                  <a:pt x="0" y="8382"/>
                </a:lnTo>
                <a:lnTo>
                  <a:pt x="889254" y="8382"/>
                </a:lnTo>
                <a:lnTo>
                  <a:pt x="889254" y="0"/>
                </a:lnTo>
                <a:close/>
              </a:path>
            </a:pathLst>
          </a:custGeom>
          <a:solidFill>
            <a:srgbClr val="000000"/>
          </a:solidFill>
        </p:spPr>
        <p:txBody>
          <a:bodyPr wrap="square" lIns="0" tIns="0" rIns="0" bIns="0" rtlCol="0"/>
          <a:lstStyle/>
          <a:p>
            <a:endParaRPr/>
          </a:p>
        </p:txBody>
      </p:sp>
      <p:sp>
        <p:nvSpPr>
          <p:cNvPr id="364" name="object 364"/>
          <p:cNvSpPr/>
          <p:nvPr/>
        </p:nvSpPr>
        <p:spPr>
          <a:xfrm>
            <a:off x="7553978" y="8937756"/>
            <a:ext cx="889635" cy="8890"/>
          </a:xfrm>
          <a:custGeom>
            <a:avLst/>
            <a:gdLst/>
            <a:ahLst/>
            <a:cxnLst/>
            <a:rect l="l" t="t" r="r" b="b"/>
            <a:pathLst>
              <a:path w="889634" h="8890">
                <a:moveTo>
                  <a:pt x="889254" y="0"/>
                </a:moveTo>
                <a:lnTo>
                  <a:pt x="0" y="0"/>
                </a:lnTo>
                <a:lnTo>
                  <a:pt x="0" y="8382"/>
                </a:lnTo>
                <a:lnTo>
                  <a:pt x="889254" y="0"/>
                </a:lnTo>
                <a:close/>
              </a:path>
            </a:pathLst>
          </a:custGeom>
          <a:solidFill>
            <a:srgbClr val="000000"/>
          </a:solidFill>
        </p:spPr>
        <p:txBody>
          <a:bodyPr wrap="square" lIns="0" tIns="0" rIns="0" bIns="0" rtlCol="0"/>
          <a:lstStyle/>
          <a:p>
            <a:endParaRPr/>
          </a:p>
        </p:txBody>
      </p:sp>
      <p:sp>
        <p:nvSpPr>
          <p:cNvPr id="365" name="object 365"/>
          <p:cNvSpPr/>
          <p:nvPr/>
        </p:nvSpPr>
        <p:spPr>
          <a:xfrm>
            <a:off x="7553978" y="8937756"/>
            <a:ext cx="889635" cy="8890"/>
          </a:xfrm>
          <a:custGeom>
            <a:avLst/>
            <a:gdLst/>
            <a:ahLst/>
            <a:cxnLst/>
            <a:rect l="l" t="t" r="r" b="b"/>
            <a:pathLst>
              <a:path w="889634" h="8890">
                <a:moveTo>
                  <a:pt x="889254" y="8382"/>
                </a:moveTo>
                <a:lnTo>
                  <a:pt x="889254" y="0"/>
                </a:lnTo>
                <a:lnTo>
                  <a:pt x="0" y="0"/>
                </a:lnTo>
                <a:lnTo>
                  <a:pt x="0" y="8382"/>
                </a:lnTo>
                <a:lnTo>
                  <a:pt x="889254" y="8382"/>
                </a:lnTo>
              </a:path>
            </a:pathLst>
          </a:custGeom>
          <a:ln w="3175">
            <a:solidFill>
              <a:srgbClr val="000000"/>
            </a:solidFill>
          </a:ln>
        </p:spPr>
        <p:txBody>
          <a:bodyPr wrap="square" lIns="0" tIns="0" rIns="0" bIns="0" rtlCol="0"/>
          <a:lstStyle/>
          <a:p>
            <a:endParaRPr/>
          </a:p>
        </p:txBody>
      </p:sp>
      <p:sp>
        <p:nvSpPr>
          <p:cNvPr id="366" name="object 366"/>
          <p:cNvSpPr/>
          <p:nvPr/>
        </p:nvSpPr>
        <p:spPr>
          <a:xfrm>
            <a:off x="7549407" y="8183377"/>
            <a:ext cx="8890" cy="316230"/>
          </a:xfrm>
          <a:custGeom>
            <a:avLst/>
            <a:gdLst/>
            <a:ahLst/>
            <a:cxnLst/>
            <a:rect l="l" t="t" r="r" b="b"/>
            <a:pathLst>
              <a:path w="8889" h="316229">
                <a:moveTo>
                  <a:pt x="0" y="0"/>
                </a:moveTo>
                <a:lnTo>
                  <a:pt x="0" y="316230"/>
                </a:lnTo>
                <a:lnTo>
                  <a:pt x="8381" y="316230"/>
                </a:lnTo>
                <a:lnTo>
                  <a:pt x="0" y="0"/>
                </a:lnTo>
                <a:close/>
              </a:path>
            </a:pathLst>
          </a:custGeom>
          <a:solidFill>
            <a:srgbClr val="000000"/>
          </a:solidFill>
        </p:spPr>
        <p:txBody>
          <a:bodyPr wrap="square" lIns="0" tIns="0" rIns="0" bIns="0" rtlCol="0"/>
          <a:lstStyle/>
          <a:p>
            <a:endParaRPr/>
          </a:p>
        </p:txBody>
      </p:sp>
      <p:sp>
        <p:nvSpPr>
          <p:cNvPr id="367" name="object 367"/>
          <p:cNvSpPr/>
          <p:nvPr/>
        </p:nvSpPr>
        <p:spPr>
          <a:xfrm>
            <a:off x="7549407" y="8183377"/>
            <a:ext cx="8890" cy="316230"/>
          </a:xfrm>
          <a:custGeom>
            <a:avLst/>
            <a:gdLst/>
            <a:ahLst/>
            <a:cxnLst/>
            <a:rect l="l" t="t" r="r" b="b"/>
            <a:pathLst>
              <a:path w="8889" h="316229">
                <a:moveTo>
                  <a:pt x="8381" y="0"/>
                </a:moveTo>
                <a:lnTo>
                  <a:pt x="0" y="0"/>
                </a:lnTo>
                <a:lnTo>
                  <a:pt x="8381" y="316230"/>
                </a:lnTo>
                <a:lnTo>
                  <a:pt x="8381" y="0"/>
                </a:lnTo>
                <a:close/>
              </a:path>
            </a:pathLst>
          </a:custGeom>
          <a:solidFill>
            <a:srgbClr val="000000"/>
          </a:solidFill>
        </p:spPr>
        <p:txBody>
          <a:bodyPr wrap="square" lIns="0" tIns="0" rIns="0" bIns="0" rtlCol="0"/>
          <a:lstStyle/>
          <a:p>
            <a:endParaRPr/>
          </a:p>
        </p:txBody>
      </p:sp>
      <p:sp>
        <p:nvSpPr>
          <p:cNvPr id="368" name="object 368"/>
          <p:cNvSpPr/>
          <p:nvPr/>
        </p:nvSpPr>
        <p:spPr>
          <a:xfrm>
            <a:off x="7549407" y="8183377"/>
            <a:ext cx="8890" cy="316230"/>
          </a:xfrm>
          <a:custGeom>
            <a:avLst/>
            <a:gdLst/>
            <a:ahLst/>
            <a:cxnLst/>
            <a:rect l="l" t="t" r="r" b="b"/>
            <a:pathLst>
              <a:path w="8889" h="316229">
                <a:moveTo>
                  <a:pt x="0" y="316230"/>
                </a:moveTo>
                <a:lnTo>
                  <a:pt x="8381" y="316230"/>
                </a:lnTo>
                <a:lnTo>
                  <a:pt x="8381" y="0"/>
                </a:lnTo>
                <a:lnTo>
                  <a:pt x="0" y="0"/>
                </a:lnTo>
                <a:lnTo>
                  <a:pt x="0" y="316230"/>
                </a:lnTo>
              </a:path>
            </a:pathLst>
          </a:custGeom>
          <a:ln w="3175">
            <a:solidFill>
              <a:srgbClr val="000000"/>
            </a:solidFill>
          </a:ln>
        </p:spPr>
        <p:txBody>
          <a:bodyPr wrap="square" lIns="0" tIns="0" rIns="0" bIns="0" rtlCol="0"/>
          <a:lstStyle/>
          <a:p>
            <a:endParaRPr/>
          </a:p>
        </p:txBody>
      </p:sp>
      <p:sp>
        <p:nvSpPr>
          <p:cNvPr id="369" name="object 369"/>
          <p:cNvSpPr/>
          <p:nvPr/>
        </p:nvSpPr>
        <p:spPr>
          <a:xfrm>
            <a:off x="7441202" y="8236717"/>
            <a:ext cx="8890" cy="85090"/>
          </a:xfrm>
          <a:custGeom>
            <a:avLst/>
            <a:gdLst/>
            <a:ahLst/>
            <a:cxnLst/>
            <a:rect l="l" t="t" r="r" b="b"/>
            <a:pathLst>
              <a:path w="8889" h="85090">
                <a:moveTo>
                  <a:pt x="0" y="84581"/>
                </a:moveTo>
                <a:lnTo>
                  <a:pt x="8382" y="84581"/>
                </a:lnTo>
                <a:lnTo>
                  <a:pt x="8382" y="0"/>
                </a:lnTo>
                <a:lnTo>
                  <a:pt x="0" y="0"/>
                </a:lnTo>
                <a:lnTo>
                  <a:pt x="0" y="84581"/>
                </a:lnTo>
              </a:path>
            </a:pathLst>
          </a:custGeom>
          <a:ln w="3175">
            <a:solidFill>
              <a:srgbClr val="000000"/>
            </a:solidFill>
          </a:ln>
        </p:spPr>
        <p:txBody>
          <a:bodyPr wrap="square" lIns="0" tIns="0" rIns="0" bIns="0" rtlCol="0"/>
          <a:lstStyle/>
          <a:p>
            <a:endParaRPr/>
          </a:p>
        </p:txBody>
      </p:sp>
      <p:sp>
        <p:nvSpPr>
          <p:cNvPr id="370" name="object 370"/>
          <p:cNvSpPr/>
          <p:nvPr/>
        </p:nvSpPr>
        <p:spPr>
          <a:xfrm>
            <a:off x="7695711" y="7932679"/>
            <a:ext cx="7620" cy="788035"/>
          </a:xfrm>
          <a:custGeom>
            <a:avLst/>
            <a:gdLst/>
            <a:ahLst/>
            <a:cxnLst/>
            <a:rect l="l" t="t" r="r" b="b"/>
            <a:pathLst>
              <a:path w="7620" h="788034">
                <a:moveTo>
                  <a:pt x="0" y="0"/>
                </a:moveTo>
                <a:lnTo>
                  <a:pt x="0" y="787908"/>
                </a:lnTo>
                <a:lnTo>
                  <a:pt x="7620" y="787908"/>
                </a:lnTo>
                <a:lnTo>
                  <a:pt x="0" y="0"/>
                </a:lnTo>
                <a:close/>
              </a:path>
            </a:pathLst>
          </a:custGeom>
          <a:solidFill>
            <a:srgbClr val="000000"/>
          </a:solidFill>
        </p:spPr>
        <p:txBody>
          <a:bodyPr wrap="square" lIns="0" tIns="0" rIns="0" bIns="0" rtlCol="0"/>
          <a:lstStyle/>
          <a:p>
            <a:endParaRPr/>
          </a:p>
        </p:txBody>
      </p:sp>
      <p:sp>
        <p:nvSpPr>
          <p:cNvPr id="371" name="object 371"/>
          <p:cNvSpPr/>
          <p:nvPr/>
        </p:nvSpPr>
        <p:spPr>
          <a:xfrm>
            <a:off x="7695711" y="7932679"/>
            <a:ext cx="7620" cy="788035"/>
          </a:xfrm>
          <a:custGeom>
            <a:avLst/>
            <a:gdLst/>
            <a:ahLst/>
            <a:cxnLst/>
            <a:rect l="l" t="t" r="r" b="b"/>
            <a:pathLst>
              <a:path w="7620" h="788034">
                <a:moveTo>
                  <a:pt x="7620" y="0"/>
                </a:moveTo>
                <a:lnTo>
                  <a:pt x="0" y="0"/>
                </a:lnTo>
                <a:lnTo>
                  <a:pt x="7620" y="787908"/>
                </a:lnTo>
                <a:lnTo>
                  <a:pt x="7620" y="0"/>
                </a:lnTo>
                <a:close/>
              </a:path>
            </a:pathLst>
          </a:custGeom>
          <a:solidFill>
            <a:srgbClr val="000000"/>
          </a:solidFill>
        </p:spPr>
        <p:txBody>
          <a:bodyPr wrap="square" lIns="0" tIns="0" rIns="0" bIns="0" rtlCol="0"/>
          <a:lstStyle/>
          <a:p>
            <a:endParaRPr/>
          </a:p>
        </p:txBody>
      </p:sp>
      <p:sp>
        <p:nvSpPr>
          <p:cNvPr id="372" name="object 372"/>
          <p:cNvSpPr txBox="1"/>
          <p:nvPr/>
        </p:nvSpPr>
        <p:spPr>
          <a:xfrm>
            <a:off x="7283722" y="8319345"/>
            <a:ext cx="18097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PE</a:t>
            </a:r>
            <a:endParaRPr sz="900">
              <a:latin typeface="Arial"/>
              <a:cs typeface="Arial"/>
            </a:endParaRPr>
          </a:p>
        </p:txBody>
      </p:sp>
      <p:sp>
        <p:nvSpPr>
          <p:cNvPr id="373" name="object 373"/>
          <p:cNvSpPr/>
          <p:nvPr/>
        </p:nvSpPr>
        <p:spPr>
          <a:xfrm>
            <a:off x="7695711" y="7932679"/>
            <a:ext cx="7620" cy="788035"/>
          </a:xfrm>
          <a:custGeom>
            <a:avLst/>
            <a:gdLst/>
            <a:ahLst/>
            <a:cxnLst/>
            <a:rect l="l" t="t" r="r" b="b"/>
            <a:pathLst>
              <a:path w="7620" h="788034">
                <a:moveTo>
                  <a:pt x="0" y="787908"/>
                </a:moveTo>
                <a:lnTo>
                  <a:pt x="7620" y="787908"/>
                </a:lnTo>
                <a:lnTo>
                  <a:pt x="7620" y="0"/>
                </a:lnTo>
                <a:lnTo>
                  <a:pt x="0" y="0"/>
                </a:lnTo>
                <a:lnTo>
                  <a:pt x="0" y="787908"/>
                </a:lnTo>
              </a:path>
            </a:pathLst>
          </a:custGeom>
          <a:ln w="3175">
            <a:solidFill>
              <a:srgbClr val="000000"/>
            </a:solidFill>
          </a:ln>
        </p:spPr>
        <p:txBody>
          <a:bodyPr wrap="square" lIns="0" tIns="0" rIns="0" bIns="0" rtlCol="0"/>
          <a:lstStyle/>
          <a:p>
            <a:endParaRPr/>
          </a:p>
        </p:txBody>
      </p:sp>
      <p:sp>
        <p:nvSpPr>
          <p:cNvPr id="374" name="object 374"/>
          <p:cNvSpPr/>
          <p:nvPr/>
        </p:nvSpPr>
        <p:spPr>
          <a:xfrm>
            <a:off x="7327664" y="8499606"/>
            <a:ext cx="8890" cy="441959"/>
          </a:xfrm>
          <a:custGeom>
            <a:avLst/>
            <a:gdLst/>
            <a:ahLst/>
            <a:cxnLst/>
            <a:rect l="l" t="t" r="r" b="b"/>
            <a:pathLst>
              <a:path w="8889" h="441959">
                <a:moveTo>
                  <a:pt x="8382" y="0"/>
                </a:moveTo>
                <a:lnTo>
                  <a:pt x="0" y="0"/>
                </a:lnTo>
                <a:lnTo>
                  <a:pt x="8382" y="441960"/>
                </a:lnTo>
                <a:lnTo>
                  <a:pt x="8382" y="0"/>
                </a:lnTo>
                <a:close/>
              </a:path>
            </a:pathLst>
          </a:custGeom>
          <a:solidFill>
            <a:srgbClr val="000000"/>
          </a:solidFill>
        </p:spPr>
        <p:txBody>
          <a:bodyPr wrap="square" lIns="0" tIns="0" rIns="0" bIns="0" rtlCol="0"/>
          <a:lstStyle/>
          <a:p>
            <a:endParaRPr/>
          </a:p>
        </p:txBody>
      </p:sp>
      <p:sp>
        <p:nvSpPr>
          <p:cNvPr id="375" name="object 375"/>
          <p:cNvSpPr/>
          <p:nvPr/>
        </p:nvSpPr>
        <p:spPr>
          <a:xfrm>
            <a:off x="7327664" y="8499606"/>
            <a:ext cx="8890" cy="441959"/>
          </a:xfrm>
          <a:custGeom>
            <a:avLst/>
            <a:gdLst/>
            <a:ahLst/>
            <a:cxnLst/>
            <a:rect l="l" t="t" r="r" b="b"/>
            <a:pathLst>
              <a:path w="8889" h="441959">
                <a:moveTo>
                  <a:pt x="0" y="0"/>
                </a:moveTo>
                <a:lnTo>
                  <a:pt x="0" y="441960"/>
                </a:lnTo>
                <a:lnTo>
                  <a:pt x="8382" y="441960"/>
                </a:lnTo>
                <a:lnTo>
                  <a:pt x="0" y="0"/>
                </a:lnTo>
                <a:close/>
              </a:path>
            </a:pathLst>
          </a:custGeom>
          <a:solidFill>
            <a:srgbClr val="000000"/>
          </a:solidFill>
        </p:spPr>
        <p:txBody>
          <a:bodyPr wrap="square" lIns="0" tIns="0" rIns="0" bIns="0" rtlCol="0"/>
          <a:lstStyle/>
          <a:p>
            <a:endParaRPr/>
          </a:p>
        </p:txBody>
      </p:sp>
      <p:sp>
        <p:nvSpPr>
          <p:cNvPr id="376" name="object 376"/>
          <p:cNvSpPr/>
          <p:nvPr/>
        </p:nvSpPr>
        <p:spPr>
          <a:xfrm>
            <a:off x="7327664" y="8499606"/>
            <a:ext cx="8890" cy="441959"/>
          </a:xfrm>
          <a:custGeom>
            <a:avLst/>
            <a:gdLst/>
            <a:ahLst/>
            <a:cxnLst/>
            <a:rect l="l" t="t" r="r" b="b"/>
            <a:pathLst>
              <a:path w="8889" h="441959">
                <a:moveTo>
                  <a:pt x="8382" y="0"/>
                </a:moveTo>
                <a:lnTo>
                  <a:pt x="0" y="0"/>
                </a:lnTo>
                <a:lnTo>
                  <a:pt x="0" y="441960"/>
                </a:lnTo>
                <a:lnTo>
                  <a:pt x="8382" y="441960"/>
                </a:lnTo>
                <a:lnTo>
                  <a:pt x="8382" y="0"/>
                </a:lnTo>
              </a:path>
            </a:pathLst>
          </a:custGeom>
          <a:ln w="3175">
            <a:solidFill>
              <a:srgbClr val="000000"/>
            </a:solidFill>
          </a:ln>
        </p:spPr>
        <p:txBody>
          <a:bodyPr wrap="square" lIns="0" tIns="0" rIns="0" bIns="0" rtlCol="0"/>
          <a:lstStyle/>
          <a:p>
            <a:endParaRPr/>
          </a:p>
        </p:txBody>
      </p:sp>
      <p:sp>
        <p:nvSpPr>
          <p:cNvPr id="377" name="object 377"/>
          <p:cNvSpPr/>
          <p:nvPr/>
        </p:nvSpPr>
        <p:spPr>
          <a:xfrm>
            <a:off x="7040390" y="8716777"/>
            <a:ext cx="83820" cy="8890"/>
          </a:xfrm>
          <a:custGeom>
            <a:avLst/>
            <a:gdLst/>
            <a:ahLst/>
            <a:cxnLst/>
            <a:rect l="l" t="t" r="r" b="b"/>
            <a:pathLst>
              <a:path w="83820" h="8890">
                <a:moveTo>
                  <a:pt x="83820" y="0"/>
                </a:moveTo>
                <a:lnTo>
                  <a:pt x="0" y="8381"/>
                </a:lnTo>
                <a:lnTo>
                  <a:pt x="83820" y="8381"/>
                </a:lnTo>
                <a:lnTo>
                  <a:pt x="83820" y="0"/>
                </a:lnTo>
                <a:close/>
              </a:path>
            </a:pathLst>
          </a:custGeom>
          <a:solidFill>
            <a:srgbClr val="000000"/>
          </a:solidFill>
        </p:spPr>
        <p:txBody>
          <a:bodyPr wrap="square" lIns="0" tIns="0" rIns="0" bIns="0" rtlCol="0"/>
          <a:lstStyle/>
          <a:p>
            <a:endParaRPr/>
          </a:p>
        </p:txBody>
      </p:sp>
      <p:sp>
        <p:nvSpPr>
          <p:cNvPr id="378" name="object 378"/>
          <p:cNvSpPr/>
          <p:nvPr/>
        </p:nvSpPr>
        <p:spPr>
          <a:xfrm>
            <a:off x="7040390" y="8716777"/>
            <a:ext cx="83820" cy="8890"/>
          </a:xfrm>
          <a:custGeom>
            <a:avLst/>
            <a:gdLst/>
            <a:ahLst/>
            <a:cxnLst/>
            <a:rect l="l" t="t" r="r" b="b"/>
            <a:pathLst>
              <a:path w="83820" h="8890">
                <a:moveTo>
                  <a:pt x="83820" y="0"/>
                </a:moveTo>
                <a:lnTo>
                  <a:pt x="0" y="0"/>
                </a:lnTo>
                <a:lnTo>
                  <a:pt x="0" y="8381"/>
                </a:lnTo>
                <a:lnTo>
                  <a:pt x="83820" y="0"/>
                </a:lnTo>
                <a:close/>
              </a:path>
            </a:pathLst>
          </a:custGeom>
          <a:solidFill>
            <a:srgbClr val="000000"/>
          </a:solidFill>
        </p:spPr>
        <p:txBody>
          <a:bodyPr wrap="square" lIns="0" tIns="0" rIns="0" bIns="0" rtlCol="0"/>
          <a:lstStyle/>
          <a:p>
            <a:endParaRPr/>
          </a:p>
        </p:txBody>
      </p:sp>
      <p:sp>
        <p:nvSpPr>
          <p:cNvPr id="379" name="object 379"/>
          <p:cNvSpPr/>
          <p:nvPr/>
        </p:nvSpPr>
        <p:spPr>
          <a:xfrm>
            <a:off x="7040390" y="8716777"/>
            <a:ext cx="83820" cy="8890"/>
          </a:xfrm>
          <a:custGeom>
            <a:avLst/>
            <a:gdLst/>
            <a:ahLst/>
            <a:cxnLst/>
            <a:rect l="l" t="t" r="r" b="b"/>
            <a:pathLst>
              <a:path w="83820" h="8890">
                <a:moveTo>
                  <a:pt x="83820" y="8381"/>
                </a:moveTo>
                <a:lnTo>
                  <a:pt x="83820" y="0"/>
                </a:lnTo>
                <a:lnTo>
                  <a:pt x="0" y="0"/>
                </a:lnTo>
                <a:lnTo>
                  <a:pt x="0" y="8381"/>
                </a:lnTo>
                <a:lnTo>
                  <a:pt x="83820" y="8381"/>
                </a:lnTo>
              </a:path>
            </a:pathLst>
          </a:custGeom>
          <a:ln w="3175">
            <a:solidFill>
              <a:srgbClr val="000000"/>
            </a:solidFill>
          </a:ln>
        </p:spPr>
        <p:txBody>
          <a:bodyPr wrap="square" lIns="0" tIns="0" rIns="0" bIns="0" rtlCol="0"/>
          <a:lstStyle/>
          <a:p>
            <a:endParaRPr/>
          </a:p>
        </p:txBody>
      </p:sp>
      <p:sp>
        <p:nvSpPr>
          <p:cNvPr id="380" name="object 380"/>
          <p:cNvSpPr/>
          <p:nvPr/>
        </p:nvSpPr>
        <p:spPr>
          <a:xfrm>
            <a:off x="7036581" y="8667246"/>
            <a:ext cx="8890" cy="107950"/>
          </a:xfrm>
          <a:custGeom>
            <a:avLst/>
            <a:gdLst/>
            <a:ahLst/>
            <a:cxnLst/>
            <a:rect l="l" t="t" r="r" b="b"/>
            <a:pathLst>
              <a:path w="8889" h="107950">
                <a:moveTo>
                  <a:pt x="8381" y="0"/>
                </a:moveTo>
                <a:lnTo>
                  <a:pt x="0" y="0"/>
                </a:lnTo>
                <a:lnTo>
                  <a:pt x="8381" y="107441"/>
                </a:lnTo>
                <a:lnTo>
                  <a:pt x="8381" y="0"/>
                </a:lnTo>
                <a:close/>
              </a:path>
            </a:pathLst>
          </a:custGeom>
          <a:solidFill>
            <a:srgbClr val="000000"/>
          </a:solidFill>
        </p:spPr>
        <p:txBody>
          <a:bodyPr wrap="square" lIns="0" tIns="0" rIns="0" bIns="0" rtlCol="0"/>
          <a:lstStyle/>
          <a:p>
            <a:endParaRPr/>
          </a:p>
        </p:txBody>
      </p:sp>
      <p:sp>
        <p:nvSpPr>
          <p:cNvPr id="381" name="object 381"/>
          <p:cNvSpPr/>
          <p:nvPr/>
        </p:nvSpPr>
        <p:spPr>
          <a:xfrm>
            <a:off x="7036581" y="8667246"/>
            <a:ext cx="8890" cy="107950"/>
          </a:xfrm>
          <a:custGeom>
            <a:avLst/>
            <a:gdLst/>
            <a:ahLst/>
            <a:cxnLst/>
            <a:rect l="l" t="t" r="r" b="b"/>
            <a:pathLst>
              <a:path w="8889" h="107950">
                <a:moveTo>
                  <a:pt x="0" y="0"/>
                </a:moveTo>
                <a:lnTo>
                  <a:pt x="0" y="107441"/>
                </a:lnTo>
                <a:lnTo>
                  <a:pt x="8381" y="107441"/>
                </a:lnTo>
                <a:lnTo>
                  <a:pt x="0" y="0"/>
                </a:lnTo>
                <a:close/>
              </a:path>
            </a:pathLst>
          </a:custGeom>
          <a:solidFill>
            <a:srgbClr val="000000"/>
          </a:solidFill>
        </p:spPr>
        <p:txBody>
          <a:bodyPr wrap="square" lIns="0" tIns="0" rIns="0" bIns="0" rtlCol="0"/>
          <a:lstStyle/>
          <a:p>
            <a:endParaRPr/>
          </a:p>
        </p:txBody>
      </p:sp>
      <p:sp>
        <p:nvSpPr>
          <p:cNvPr id="382" name="object 382"/>
          <p:cNvSpPr txBox="1"/>
          <p:nvPr/>
        </p:nvSpPr>
        <p:spPr>
          <a:xfrm>
            <a:off x="6950728" y="8254575"/>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L1</a:t>
            </a:r>
            <a:endParaRPr sz="900">
              <a:latin typeface="Arial"/>
              <a:cs typeface="Arial"/>
            </a:endParaRPr>
          </a:p>
        </p:txBody>
      </p:sp>
      <p:sp>
        <p:nvSpPr>
          <p:cNvPr id="383" name="object 383"/>
          <p:cNvSpPr/>
          <p:nvPr/>
        </p:nvSpPr>
        <p:spPr>
          <a:xfrm>
            <a:off x="7036581" y="8667246"/>
            <a:ext cx="8890" cy="107950"/>
          </a:xfrm>
          <a:custGeom>
            <a:avLst/>
            <a:gdLst/>
            <a:ahLst/>
            <a:cxnLst/>
            <a:rect l="l" t="t" r="r" b="b"/>
            <a:pathLst>
              <a:path w="8889" h="107950">
                <a:moveTo>
                  <a:pt x="8381" y="0"/>
                </a:moveTo>
                <a:lnTo>
                  <a:pt x="0" y="0"/>
                </a:lnTo>
                <a:lnTo>
                  <a:pt x="0" y="107441"/>
                </a:lnTo>
                <a:lnTo>
                  <a:pt x="8381" y="107441"/>
                </a:lnTo>
                <a:lnTo>
                  <a:pt x="8381" y="0"/>
                </a:lnTo>
              </a:path>
            </a:pathLst>
          </a:custGeom>
          <a:ln w="3175">
            <a:solidFill>
              <a:srgbClr val="000000"/>
            </a:solidFill>
          </a:ln>
        </p:spPr>
        <p:txBody>
          <a:bodyPr wrap="square" lIns="0" tIns="0" rIns="0" bIns="0" rtlCol="0"/>
          <a:lstStyle/>
          <a:p>
            <a:endParaRPr/>
          </a:p>
        </p:txBody>
      </p:sp>
      <p:sp>
        <p:nvSpPr>
          <p:cNvPr id="384" name="object 384"/>
          <p:cNvSpPr/>
          <p:nvPr/>
        </p:nvSpPr>
        <p:spPr>
          <a:xfrm>
            <a:off x="7549407" y="8499606"/>
            <a:ext cx="8890" cy="441959"/>
          </a:xfrm>
          <a:custGeom>
            <a:avLst/>
            <a:gdLst/>
            <a:ahLst/>
            <a:cxnLst/>
            <a:rect l="l" t="t" r="r" b="b"/>
            <a:pathLst>
              <a:path w="8889" h="441959">
                <a:moveTo>
                  <a:pt x="0" y="0"/>
                </a:moveTo>
                <a:lnTo>
                  <a:pt x="0" y="441960"/>
                </a:lnTo>
                <a:lnTo>
                  <a:pt x="8381" y="441960"/>
                </a:lnTo>
                <a:lnTo>
                  <a:pt x="0" y="0"/>
                </a:lnTo>
                <a:close/>
              </a:path>
            </a:pathLst>
          </a:custGeom>
          <a:solidFill>
            <a:srgbClr val="000000"/>
          </a:solidFill>
        </p:spPr>
        <p:txBody>
          <a:bodyPr wrap="square" lIns="0" tIns="0" rIns="0" bIns="0" rtlCol="0"/>
          <a:lstStyle/>
          <a:p>
            <a:endParaRPr/>
          </a:p>
        </p:txBody>
      </p:sp>
      <p:sp>
        <p:nvSpPr>
          <p:cNvPr id="385" name="object 385"/>
          <p:cNvSpPr/>
          <p:nvPr/>
        </p:nvSpPr>
        <p:spPr>
          <a:xfrm>
            <a:off x="7549407" y="8499606"/>
            <a:ext cx="8890" cy="441959"/>
          </a:xfrm>
          <a:custGeom>
            <a:avLst/>
            <a:gdLst/>
            <a:ahLst/>
            <a:cxnLst/>
            <a:rect l="l" t="t" r="r" b="b"/>
            <a:pathLst>
              <a:path w="8889" h="441959">
                <a:moveTo>
                  <a:pt x="8381" y="0"/>
                </a:moveTo>
                <a:lnTo>
                  <a:pt x="0" y="0"/>
                </a:lnTo>
                <a:lnTo>
                  <a:pt x="8381" y="441960"/>
                </a:lnTo>
                <a:lnTo>
                  <a:pt x="8381" y="0"/>
                </a:lnTo>
                <a:close/>
              </a:path>
            </a:pathLst>
          </a:custGeom>
          <a:solidFill>
            <a:srgbClr val="000000"/>
          </a:solidFill>
        </p:spPr>
        <p:txBody>
          <a:bodyPr wrap="square" lIns="0" tIns="0" rIns="0" bIns="0" rtlCol="0"/>
          <a:lstStyle/>
          <a:p>
            <a:endParaRPr/>
          </a:p>
        </p:txBody>
      </p:sp>
      <p:sp>
        <p:nvSpPr>
          <p:cNvPr id="386" name="object 386"/>
          <p:cNvSpPr/>
          <p:nvPr/>
        </p:nvSpPr>
        <p:spPr>
          <a:xfrm>
            <a:off x="7549407" y="8499606"/>
            <a:ext cx="8890" cy="441959"/>
          </a:xfrm>
          <a:custGeom>
            <a:avLst/>
            <a:gdLst/>
            <a:ahLst/>
            <a:cxnLst/>
            <a:rect l="l" t="t" r="r" b="b"/>
            <a:pathLst>
              <a:path w="8889" h="441959">
                <a:moveTo>
                  <a:pt x="0" y="441960"/>
                </a:moveTo>
                <a:lnTo>
                  <a:pt x="8381" y="441960"/>
                </a:lnTo>
                <a:lnTo>
                  <a:pt x="8381" y="0"/>
                </a:lnTo>
                <a:lnTo>
                  <a:pt x="0" y="0"/>
                </a:lnTo>
                <a:lnTo>
                  <a:pt x="0" y="441960"/>
                </a:lnTo>
              </a:path>
            </a:pathLst>
          </a:custGeom>
          <a:ln w="3175">
            <a:solidFill>
              <a:srgbClr val="000000"/>
            </a:solidFill>
          </a:ln>
        </p:spPr>
        <p:txBody>
          <a:bodyPr wrap="square" lIns="0" tIns="0" rIns="0" bIns="0" rtlCol="0"/>
          <a:lstStyle/>
          <a:p>
            <a:endParaRPr/>
          </a:p>
        </p:txBody>
      </p:sp>
      <p:sp>
        <p:nvSpPr>
          <p:cNvPr id="387" name="object 387"/>
          <p:cNvSpPr/>
          <p:nvPr/>
        </p:nvSpPr>
        <p:spPr>
          <a:xfrm>
            <a:off x="7699520" y="8716777"/>
            <a:ext cx="83185" cy="8890"/>
          </a:xfrm>
          <a:custGeom>
            <a:avLst/>
            <a:gdLst/>
            <a:ahLst/>
            <a:cxnLst/>
            <a:rect l="l" t="t" r="r" b="b"/>
            <a:pathLst>
              <a:path w="83185" h="8890">
                <a:moveTo>
                  <a:pt x="83057" y="0"/>
                </a:moveTo>
                <a:lnTo>
                  <a:pt x="0" y="8381"/>
                </a:lnTo>
                <a:lnTo>
                  <a:pt x="83057" y="8381"/>
                </a:lnTo>
                <a:lnTo>
                  <a:pt x="83057" y="0"/>
                </a:lnTo>
                <a:close/>
              </a:path>
            </a:pathLst>
          </a:custGeom>
          <a:solidFill>
            <a:srgbClr val="000000"/>
          </a:solidFill>
        </p:spPr>
        <p:txBody>
          <a:bodyPr wrap="square" lIns="0" tIns="0" rIns="0" bIns="0" rtlCol="0"/>
          <a:lstStyle/>
          <a:p>
            <a:endParaRPr/>
          </a:p>
        </p:txBody>
      </p:sp>
      <p:sp>
        <p:nvSpPr>
          <p:cNvPr id="388" name="object 388"/>
          <p:cNvSpPr/>
          <p:nvPr/>
        </p:nvSpPr>
        <p:spPr>
          <a:xfrm>
            <a:off x="7699520" y="8716777"/>
            <a:ext cx="83185" cy="8890"/>
          </a:xfrm>
          <a:custGeom>
            <a:avLst/>
            <a:gdLst/>
            <a:ahLst/>
            <a:cxnLst/>
            <a:rect l="l" t="t" r="r" b="b"/>
            <a:pathLst>
              <a:path w="83185" h="8890">
                <a:moveTo>
                  <a:pt x="83057" y="0"/>
                </a:moveTo>
                <a:lnTo>
                  <a:pt x="0" y="0"/>
                </a:lnTo>
                <a:lnTo>
                  <a:pt x="0" y="8381"/>
                </a:lnTo>
                <a:lnTo>
                  <a:pt x="83057" y="0"/>
                </a:lnTo>
                <a:close/>
              </a:path>
            </a:pathLst>
          </a:custGeom>
          <a:solidFill>
            <a:srgbClr val="000000"/>
          </a:solidFill>
        </p:spPr>
        <p:txBody>
          <a:bodyPr wrap="square" lIns="0" tIns="0" rIns="0" bIns="0" rtlCol="0"/>
          <a:lstStyle/>
          <a:p>
            <a:endParaRPr/>
          </a:p>
        </p:txBody>
      </p:sp>
      <p:sp>
        <p:nvSpPr>
          <p:cNvPr id="389" name="object 389"/>
          <p:cNvSpPr/>
          <p:nvPr/>
        </p:nvSpPr>
        <p:spPr>
          <a:xfrm>
            <a:off x="7699520" y="8716777"/>
            <a:ext cx="83185" cy="8890"/>
          </a:xfrm>
          <a:custGeom>
            <a:avLst/>
            <a:gdLst/>
            <a:ahLst/>
            <a:cxnLst/>
            <a:rect l="l" t="t" r="r" b="b"/>
            <a:pathLst>
              <a:path w="83185" h="8890">
                <a:moveTo>
                  <a:pt x="83057" y="8381"/>
                </a:moveTo>
                <a:lnTo>
                  <a:pt x="83057" y="0"/>
                </a:lnTo>
                <a:lnTo>
                  <a:pt x="0" y="0"/>
                </a:lnTo>
                <a:lnTo>
                  <a:pt x="0" y="8381"/>
                </a:lnTo>
                <a:lnTo>
                  <a:pt x="83057" y="8381"/>
                </a:lnTo>
              </a:path>
            </a:pathLst>
          </a:custGeom>
          <a:ln w="3175">
            <a:solidFill>
              <a:srgbClr val="000000"/>
            </a:solidFill>
          </a:ln>
        </p:spPr>
        <p:txBody>
          <a:bodyPr wrap="square" lIns="0" tIns="0" rIns="0" bIns="0" rtlCol="0"/>
          <a:lstStyle/>
          <a:p>
            <a:endParaRPr/>
          </a:p>
        </p:txBody>
      </p:sp>
      <p:sp>
        <p:nvSpPr>
          <p:cNvPr id="390" name="object 390"/>
          <p:cNvSpPr/>
          <p:nvPr/>
        </p:nvSpPr>
        <p:spPr>
          <a:xfrm>
            <a:off x="7443107" y="8275197"/>
            <a:ext cx="221741" cy="133350"/>
          </a:xfrm>
          <a:prstGeom prst="rect">
            <a:avLst/>
          </a:prstGeom>
          <a:blipFill>
            <a:blip r:embed="rId7" cstate="print"/>
            <a:stretch>
              <a:fillRect/>
            </a:stretch>
          </a:blipFill>
        </p:spPr>
        <p:txBody>
          <a:bodyPr wrap="square" lIns="0" tIns="0" rIns="0" bIns="0" rtlCol="0"/>
          <a:lstStyle/>
          <a:p>
            <a:endParaRPr/>
          </a:p>
        </p:txBody>
      </p:sp>
      <p:sp>
        <p:nvSpPr>
          <p:cNvPr id="391" name="object 391"/>
          <p:cNvSpPr/>
          <p:nvPr/>
        </p:nvSpPr>
        <p:spPr>
          <a:xfrm>
            <a:off x="7553978" y="8485129"/>
            <a:ext cx="20955" cy="14604"/>
          </a:xfrm>
          <a:custGeom>
            <a:avLst/>
            <a:gdLst/>
            <a:ahLst/>
            <a:cxnLst/>
            <a:rect l="l" t="t" r="r" b="b"/>
            <a:pathLst>
              <a:path w="20954" h="14604">
                <a:moveTo>
                  <a:pt x="14478" y="0"/>
                </a:moveTo>
                <a:lnTo>
                  <a:pt x="0" y="14478"/>
                </a:lnTo>
                <a:lnTo>
                  <a:pt x="20574" y="14478"/>
                </a:lnTo>
                <a:lnTo>
                  <a:pt x="14478" y="0"/>
                </a:lnTo>
                <a:close/>
              </a:path>
            </a:pathLst>
          </a:custGeom>
          <a:solidFill>
            <a:srgbClr val="000000"/>
          </a:solidFill>
        </p:spPr>
        <p:txBody>
          <a:bodyPr wrap="square" lIns="0" tIns="0" rIns="0" bIns="0" rtlCol="0"/>
          <a:lstStyle/>
          <a:p>
            <a:endParaRPr/>
          </a:p>
        </p:txBody>
      </p:sp>
      <p:sp>
        <p:nvSpPr>
          <p:cNvPr id="392" name="object 392"/>
          <p:cNvSpPr/>
          <p:nvPr/>
        </p:nvSpPr>
        <p:spPr>
          <a:xfrm>
            <a:off x="7553978" y="8485129"/>
            <a:ext cx="20955" cy="14604"/>
          </a:xfrm>
          <a:custGeom>
            <a:avLst/>
            <a:gdLst/>
            <a:ahLst/>
            <a:cxnLst/>
            <a:rect l="l" t="t" r="r" b="b"/>
            <a:pathLst>
              <a:path w="20954" h="14604">
                <a:moveTo>
                  <a:pt x="20574" y="14478"/>
                </a:moveTo>
                <a:lnTo>
                  <a:pt x="14478" y="0"/>
                </a:lnTo>
                <a:lnTo>
                  <a:pt x="0" y="14478"/>
                </a:lnTo>
                <a:lnTo>
                  <a:pt x="20574" y="14478"/>
                </a:lnTo>
              </a:path>
            </a:pathLst>
          </a:custGeom>
          <a:ln w="3175">
            <a:solidFill>
              <a:srgbClr val="000000"/>
            </a:solidFill>
          </a:ln>
        </p:spPr>
        <p:txBody>
          <a:bodyPr wrap="square" lIns="0" tIns="0" rIns="0" bIns="0" rtlCol="0"/>
          <a:lstStyle/>
          <a:p>
            <a:endParaRPr/>
          </a:p>
        </p:txBody>
      </p:sp>
      <p:sp>
        <p:nvSpPr>
          <p:cNvPr id="393" name="object 393"/>
          <p:cNvSpPr/>
          <p:nvPr/>
        </p:nvSpPr>
        <p:spPr>
          <a:xfrm>
            <a:off x="7553978" y="8479032"/>
            <a:ext cx="14604" cy="20955"/>
          </a:xfrm>
          <a:custGeom>
            <a:avLst/>
            <a:gdLst/>
            <a:ahLst/>
            <a:cxnLst/>
            <a:rect l="l" t="t" r="r" b="b"/>
            <a:pathLst>
              <a:path w="14604" h="20954">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394" name="object 394"/>
          <p:cNvSpPr/>
          <p:nvPr/>
        </p:nvSpPr>
        <p:spPr>
          <a:xfrm>
            <a:off x="7553978" y="8479032"/>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395" name="object 395"/>
          <p:cNvSpPr/>
          <p:nvPr/>
        </p:nvSpPr>
        <p:spPr>
          <a:xfrm>
            <a:off x="7539501" y="8479032"/>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396" name="object 396"/>
          <p:cNvSpPr/>
          <p:nvPr/>
        </p:nvSpPr>
        <p:spPr>
          <a:xfrm>
            <a:off x="7538739" y="8479032"/>
            <a:ext cx="15240" cy="20955"/>
          </a:xfrm>
          <a:custGeom>
            <a:avLst/>
            <a:gdLst/>
            <a:ahLst/>
            <a:cxnLst/>
            <a:rect l="l" t="t" r="r" b="b"/>
            <a:pathLst>
              <a:path w="15239" h="20954">
                <a:moveTo>
                  <a:pt x="15239" y="0"/>
                </a:moveTo>
                <a:lnTo>
                  <a:pt x="0" y="6096"/>
                </a:lnTo>
                <a:lnTo>
                  <a:pt x="15239" y="20574"/>
                </a:lnTo>
                <a:lnTo>
                  <a:pt x="15239" y="0"/>
                </a:lnTo>
              </a:path>
            </a:pathLst>
          </a:custGeom>
          <a:ln w="3175">
            <a:solidFill>
              <a:srgbClr val="000000"/>
            </a:solidFill>
          </a:ln>
        </p:spPr>
        <p:txBody>
          <a:bodyPr wrap="square" lIns="0" tIns="0" rIns="0" bIns="0" rtlCol="0"/>
          <a:lstStyle/>
          <a:p>
            <a:endParaRPr/>
          </a:p>
        </p:txBody>
      </p:sp>
      <p:sp>
        <p:nvSpPr>
          <p:cNvPr id="397" name="object 397"/>
          <p:cNvSpPr/>
          <p:nvPr/>
        </p:nvSpPr>
        <p:spPr>
          <a:xfrm>
            <a:off x="7533405" y="8485129"/>
            <a:ext cx="20955" cy="14604"/>
          </a:xfrm>
          <a:custGeom>
            <a:avLst/>
            <a:gdLst/>
            <a:ahLst/>
            <a:cxnLst/>
            <a:rect l="l" t="t" r="r" b="b"/>
            <a:pathLst>
              <a:path w="20954" h="14604">
                <a:moveTo>
                  <a:pt x="6095" y="0"/>
                </a:moveTo>
                <a:lnTo>
                  <a:pt x="0" y="14478"/>
                </a:lnTo>
                <a:lnTo>
                  <a:pt x="20573" y="14478"/>
                </a:lnTo>
                <a:lnTo>
                  <a:pt x="6095" y="0"/>
                </a:lnTo>
                <a:close/>
              </a:path>
            </a:pathLst>
          </a:custGeom>
          <a:solidFill>
            <a:srgbClr val="000000"/>
          </a:solidFill>
        </p:spPr>
        <p:txBody>
          <a:bodyPr wrap="square" lIns="0" tIns="0" rIns="0" bIns="0" rtlCol="0"/>
          <a:lstStyle/>
          <a:p>
            <a:endParaRPr/>
          </a:p>
        </p:txBody>
      </p:sp>
      <p:sp>
        <p:nvSpPr>
          <p:cNvPr id="398" name="object 398"/>
          <p:cNvSpPr/>
          <p:nvPr/>
        </p:nvSpPr>
        <p:spPr>
          <a:xfrm>
            <a:off x="7533405" y="8485129"/>
            <a:ext cx="20955" cy="14604"/>
          </a:xfrm>
          <a:custGeom>
            <a:avLst/>
            <a:gdLst/>
            <a:ahLst/>
            <a:cxnLst/>
            <a:rect l="l" t="t" r="r" b="b"/>
            <a:pathLst>
              <a:path w="20954" h="14604">
                <a:moveTo>
                  <a:pt x="5333" y="0"/>
                </a:moveTo>
                <a:lnTo>
                  <a:pt x="0" y="14478"/>
                </a:lnTo>
                <a:lnTo>
                  <a:pt x="20573" y="14478"/>
                </a:lnTo>
                <a:lnTo>
                  <a:pt x="5333" y="0"/>
                </a:lnTo>
              </a:path>
            </a:pathLst>
          </a:custGeom>
          <a:ln w="3175">
            <a:solidFill>
              <a:srgbClr val="000000"/>
            </a:solidFill>
          </a:ln>
        </p:spPr>
        <p:txBody>
          <a:bodyPr wrap="square" lIns="0" tIns="0" rIns="0" bIns="0" rtlCol="0"/>
          <a:lstStyle/>
          <a:p>
            <a:endParaRPr/>
          </a:p>
        </p:txBody>
      </p:sp>
      <p:sp>
        <p:nvSpPr>
          <p:cNvPr id="399" name="object 399"/>
          <p:cNvSpPr/>
          <p:nvPr/>
        </p:nvSpPr>
        <p:spPr>
          <a:xfrm>
            <a:off x="7533405" y="8499606"/>
            <a:ext cx="20955" cy="15240"/>
          </a:xfrm>
          <a:custGeom>
            <a:avLst/>
            <a:gdLst/>
            <a:ahLst/>
            <a:cxnLst/>
            <a:rect l="l" t="t" r="r" b="b"/>
            <a:pathLst>
              <a:path w="20954" h="15240">
                <a:moveTo>
                  <a:pt x="20573" y="0"/>
                </a:moveTo>
                <a:lnTo>
                  <a:pt x="0" y="0"/>
                </a:lnTo>
                <a:lnTo>
                  <a:pt x="6095" y="15240"/>
                </a:lnTo>
                <a:lnTo>
                  <a:pt x="20573" y="0"/>
                </a:lnTo>
                <a:close/>
              </a:path>
            </a:pathLst>
          </a:custGeom>
          <a:solidFill>
            <a:srgbClr val="000000"/>
          </a:solidFill>
        </p:spPr>
        <p:txBody>
          <a:bodyPr wrap="square" lIns="0" tIns="0" rIns="0" bIns="0" rtlCol="0"/>
          <a:lstStyle/>
          <a:p>
            <a:endParaRPr/>
          </a:p>
        </p:txBody>
      </p:sp>
      <p:sp>
        <p:nvSpPr>
          <p:cNvPr id="400" name="object 400"/>
          <p:cNvSpPr/>
          <p:nvPr/>
        </p:nvSpPr>
        <p:spPr>
          <a:xfrm>
            <a:off x="7533405" y="8499606"/>
            <a:ext cx="20955" cy="15240"/>
          </a:xfrm>
          <a:custGeom>
            <a:avLst/>
            <a:gdLst/>
            <a:ahLst/>
            <a:cxnLst/>
            <a:rect l="l" t="t" r="r" b="b"/>
            <a:pathLst>
              <a:path w="20954" h="15240">
                <a:moveTo>
                  <a:pt x="0" y="0"/>
                </a:moveTo>
                <a:lnTo>
                  <a:pt x="5333" y="15240"/>
                </a:lnTo>
                <a:lnTo>
                  <a:pt x="20573" y="0"/>
                </a:lnTo>
                <a:lnTo>
                  <a:pt x="0" y="0"/>
                </a:lnTo>
              </a:path>
            </a:pathLst>
          </a:custGeom>
          <a:ln w="3175">
            <a:solidFill>
              <a:srgbClr val="000000"/>
            </a:solidFill>
          </a:ln>
        </p:spPr>
        <p:txBody>
          <a:bodyPr wrap="square" lIns="0" tIns="0" rIns="0" bIns="0" rtlCol="0"/>
          <a:lstStyle/>
          <a:p>
            <a:endParaRPr/>
          </a:p>
        </p:txBody>
      </p:sp>
      <p:sp>
        <p:nvSpPr>
          <p:cNvPr id="401" name="object 401"/>
          <p:cNvSpPr/>
          <p:nvPr/>
        </p:nvSpPr>
        <p:spPr>
          <a:xfrm>
            <a:off x="7539501" y="8499606"/>
            <a:ext cx="14604" cy="21590"/>
          </a:xfrm>
          <a:custGeom>
            <a:avLst/>
            <a:gdLst/>
            <a:ahLst/>
            <a:cxnLst/>
            <a:rect l="l" t="t" r="r" b="b"/>
            <a:pathLst>
              <a:path w="14604" h="21590">
                <a:moveTo>
                  <a:pt x="14477" y="0"/>
                </a:moveTo>
                <a:lnTo>
                  <a:pt x="0" y="15240"/>
                </a:lnTo>
                <a:lnTo>
                  <a:pt x="14477" y="21336"/>
                </a:lnTo>
                <a:lnTo>
                  <a:pt x="14477" y="0"/>
                </a:lnTo>
                <a:close/>
              </a:path>
            </a:pathLst>
          </a:custGeom>
          <a:solidFill>
            <a:srgbClr val="000000"/>
          </a:solidFill>
        </p:spPr>
        <p:txBody>
          <a:bodyPr wrap="square" lIns="0" tIns="0" rIns="0" bIns="0" rtlCol="0"/>
          <a:lstStyle/>
          <a:p>
            <a:endParaRPr/>
          </a:p>
        </p:txBody>
      </p:sp>
      <p:sp>
        <p:nvSpPr>
          <p:cNvPr id="402" name="object 402"/>
          <p:cNvSpPr/>
          <p:nvPr/>
        </p:nvSpPr>
        <p:spPr>
          <a:xfrm>
            <a:off x="7538739" y="8499606"/>
            <a:ext cx="15240" cy="21590"/>
          </a:xfrm>
          <a:custGeom>
            <a:avLst/>
            <a:gdLst/>
            <a:ahLst/>
            <a:cxnLst/>
            <a:rect l="l" t="t" r="r" b="b"/>
            <a:pathLst>
              <a:path w="15239" h="21590">
                <a:moveTo>
                  <a:pt x="0" y="15240"/>
                </a:moveTo>
                <a:lnTo>
                  <a:pt x="15239" y="21336"/>
                </a:lnTo>
                <a:lnTo>
                  <a:pt x="15239" y="0"/>
                </a:lnTo>
                <a:lnTo>
                  <a:pt x="0" y="15240"/>
                </a:lnTo>
              </a:path>
            </a:pathLst>
          </a:custGeom>
          <a:ln w="3175">
            <a:solidFill>
              <a:srgbClr val="000000"/>
            </a:solidFill>
          </a:ln>
        </p:spPr>
        <p:txBody>
          <a:bodyPr wrap="square" lIns="0" tIns="0" rIns="0" bIns="0" rtlCol="0"/>
          <a:lstStyle/>
          <a:p>
            <a:endParaRPr/>
          </a:p>
        </p:txBody>
      </p:sp>
      <p:sp>
        <p:nvSpPr>
          <p:cNvPr id="403" name="object 403"/>
          <p:cNvSpPr/>
          <p:nvPr/>
        </p:nvSpPr>
        <p:spPr>
          <a:xfrm>
            <a:off x="7553978" y="8499606"/>
            <a:ext cx="14604" cy="21590"/>
          </a:xfrm>
          <a:custGeom>
            <a:avLst/>
            <a:gdLst/>
            <a:ahLst/>
            <a:cxnLst/>
            <a:rect l="l" t="t" r="r" b="b"/>
            <a:pathLst>
              <a:path w="14604" h="21590">
                <a:moveTo>
                  <a:pt x="0" y="0"/>
                </a:moveTo>
                <a:lnTo>
                  <a:pt x="0" y="21336"/>
                </a:lnTo>
                <a:lnTo>
                  <a:pt x="14478" y="15240"/>
                </a:lnTo>
                <a:lnTo>
                  <a:pt x="0" y="0"/>
                </a:lnTo>
                <a:close/>
              </a:path>
            </a:pathLst>
          </a:custGeom>
          <a:solidFill>
            <a:srgbClr val="000000"/>
          </a:solidFill>
        </p:spPr>
        <p:txBody>
          <a:bodyPr wrap="square" lIns="0" tIns="0" rIns="0" bIns="0" rtlCol="0"/>
          <a:lstStyle/>
          <a:p>
            <a:endParaRPr/>
          </a:p>
        </p:txBody>
      </p:sp>
      <p:sp>
        <p:nvSpPr>
          <p:cNvPr id="404" name="object 404"/>
          <p:cNvSpPr/>
          <p:nvPr/>
        </p:nvSpPr>
        <p:spPr>
          <a:xfrm>
            <a:off x="7553978" y="8499606"/>
            <a:ext cx="14604" cy="21590"/>
          </a:xfrm>
          <a:custGeom>
            <a:avLst/>
            <a:gdLst/>
            <a:ahLst/>
            <a:cxnLst/>
            <a:rect l="l" t="t" r="r" b="b"/>
            <a:pathLst>
              <a:path w="14604" h="21590">
                <a:moveTo>
                  <a:pt x="0" y="21336"/>
                </a:moveTo>
                <a:lnTo>
                  <a:pt x="14478" y="15240"/>
                </a:lnTo>
                <a:lnTo>
                  <a:pt x="0" y="0"/>
                </a:lnTo>
                <a:lnTo>
                  <a:pt x="0" y="21336"/>
                </a:lnTo>
              </a:path>
            </a:pathLst>
          </a:custGeom>
          <a:ln w="3175">
            <a:solidFill>
              <a:srgbClr val="000000"/>
            </a:solidFill>
          </a:ln>
        </p:spPr>
        <p:txBody>
          <a:bodyPr wrap="square" lIns="0" tIns="0" rIns="0" bIns="0" rtlCol="0"/>
          <a:lstStyle/>
          <a:p>
            <a:endParaRPr/>
          </a:p>
        </p:txBody>
      </p:sp>
      <p:sp>
        <p:nvSpPr>
          <p:cNvPr id="405" name="object 405"/>
          <p:cNvSpPr/>
          <p:nvPr/>
        </p:nvSpPr>
        <p:spPr>
          <a:xfrm>
            <a:off x="7553978" y="8499606"/>
            <a:ext cx="20955" cy="15240"/>
          </a:xfrm>
          <a:custGeom>
            <a:avLst/>
            <a:gdLst/>
            <a:ahLst/>
            <a:cxnLst/>
            <a:rect l="l" t="t" r="r" b="b"/>
            <a:pathLst>
              <a:path w="20954" h="15240">
                <a:moveTo>
                  <a:pt x="20574" y="0"/>
                </a:moveTo>
                <a:lnTo>
                  <a:pt x="0" y="0"/>
                </a:lnTo>
                <a:lnTo>
                  <a:pt x="14478" y="15240"/>
                </a:lnTo>
                <a:lnTo>
                  <a:pt x="20574" y="0"/>
                </a:lnTo>
                <a:close/>
              </a:path>
            </a:pathLst>
          </a:custGeom>
          <a:solidFill>
            <a:srgbClr val="000000"/>
          </a:solidFill>
        </p:spPr>
        <p:txBody>
          <a:bodyPr wrap="square" lIns="0" tIns="0" rIns="0" bIns="0" rtlCol="0"/>
          <a:lstStyle/>
          <a:p>
            <a:endParaRPr/>
          </a:p>
        </p:txBody>
      </p:sp>
      <p:sp>
        <p:nvSpPr>
          <p:cNvPr id="406" name="object 406"/>
          <p:cNvSpPr/>
          <p:nvPr/>
        </p:nvSpPr>
        <p:spPr>
          <a:xfrm>
            <a:off x="7553978" y="8499606"/>
            <a:ext cx="20955" cy="15240"/>
          </a:xfrm>
          <a:custGeom>
            <a:avLst/>
            <a:gdLst/>
            <a:ahLst/>
            <a:cxnLst/>
            <a:rect l="l" t="t" r="r" b="b"/>
            <a:pathLst>
              <a:path w="20954" h="15240">
                <a:moveTo>
                  <a:pt x="14478" y="15240"/>
                </a:moveTo>
                <a:lnTo>
                  <a:pt x="20574" y="0"/>
                </a:lnTo>
                <a:lnTo>
                  <a:pt x="0" y="0"/>
                </a:lnTo>
                <a:lnTo>
                  <a:pt x="14478" y="15240"/>
                </a:lnTo>
              </a:path>
            </a:pathLst>
          </a:custGeom>
          <a:ln w="3175">
            <a:solidFill>
              <a:srgbClr val="000000"/>
            </a:solidFill>
          </a:ln>
        </p:spPr>
        <p:txBody>
          <a:bodyPr wrap="square" lIns="0" tIns="0" rIns="0" bIns="0" rtlCol="0"/>
          <a:lstStyle/>
          <a:p>
            <a:endParaRPr/>
          </a:p>
        </p:txBody>
      </p:sp>
      <p:sp>
        <p:nvSpPr>
          <p:cNvPr id="407" name="object 407"/>
          <p:cNvSpPr/>
          <p:nvPr/>
        </p:nvSpPr>
        <p:spPr>
          <a:xfrm>
            <a:off x="7699520" y="7918201"/>
            <a:ext cx="20955" cy="14604"/>
          </a:xfrm>
          <a:custGeom>
            <a:avLst/>
            <a:gdLst/>
            <a:ahLst/>
            <a:cxnLst/>
            <a:rect l="l" t="t" r="r" b="b"/>
            <a:pathLst>
              <a:path w="20954" h="14604">
                <a:moveTo>
                  <a:pt x="14477" y="0"/>
                </a:moveTo>
                <a:lnTo>
                  <a:pt x="0" y="14478"/>
                </a:lnTo>
                <a:lnTo>
                  <a:pt x="20574" y="14478"/>
                </a:lnTo>
                <a:lnTo>
                  <a:pt x="14477" y="0"/>
                </a:lnTo>
                <a:close/>
              </a:path>
            </a:pathLst>
          </a:custGeom>
          <a:solidFill>
            <a:srgbClr val="000000"/>
          </a:solidFill>
        </p:spPr>
        <p:txBody>
          <a:bodyPr wrap="square" lIns="0" tIns="0" rIns="0" bIns="0" rtlCol="0"/>
          <a:lstStyle/>
          <a:p>
            <a:endParaRPr/>
          </a:p>
        </p:txBody>
      </p:sp>
      <p:sp>
        <p:nvSpPr>
          <p:cNvPr id="408" name="object 408"/>
          <p:cNvSpPr/>
          <p:nvPr/>
        </p:nvSpPr>
        <p:spPr>
          <a:xfrm>
            <a:off x="7699520" y="7918201"/>
            <a:ext cx="20955" cy="14604"/>
          </a:xfrm>
          <a:custGeom>
            <a:avLst/>
            <a:gdLst/>
            <a:ahLst/>
            <a:cxnLst/>
            <a:rect l="l" t="t" r="r" b="b"/>
            <a:pathLst>
              <a:path w="20954" h="14604">
                <a:moveTo>
                  <a:pt x="20574" y="14478"/>
                </a:moveTo>
                <a:lnTo>
                  <a:pt x="14477" y="0"/>
                </a:lnTo>
                <a:lnTo>
                  <a:pt x="0" y="14478"/>
                </a:lnTo>
                <a:lnTo>
                  <a:pt x="20574" y="14478"/>
                </a:lnTo>
              </a:path>
            </a:pathLst>
          </a:custGeom>
          <a:ln w="3175">
            <a:solidFill>
              <a:srgbClr val="000000"/>
            </a:solidFill>
          </a:ln>
        </p:spPr>
        <p:txBody>
          <a:bodyPr wrap="square" lIns="0" tIns="0" rIns="0" bIns="0" rtlCol="0"/>
          <a:lstStyle/>
          <a:p>
            <a:endParaRPr/>
          </a:p>
        </p:txBody>
      </p:sp>
      <p:sp>
        <p:nvSpPr>
          <p:cNvPr id="409" name="object 409"/>
          <p:cNvSpPr/>
          <p:nvPr/>
        </p:nvSpPr>
        <p:spPr>
          <a:xfrm>
            <a:off x="7699520" y="7912105"/>
            <a:ext cx="14604" cy="20955"/>
          </a:xfrm>
          <a:custGeom>
            <a:avLst/>
            <a:gdLst/>
            <a:ahLst/>
            <a:cxnLst/>
            <a:rect l="l" t="t" r="r" b="b"/>
            <a:pathLst>
              <a:path w="14604" h="20954">
                <a:moveTo>
                  <a:pt x="0" y="0"/>
                </a:moveTo>
                <a:lnTo>
                  <a:pt x="0" y="20574"/>
                </a:lnTo>
                <a:lnTo>
                  <a:pt x="14477" y="6096"/>
                </a:lnTo>
                <a:lnTo>
                  <a:pt x="0" y="0"/>
                </a:lnTo>
                <a:close/>
              </a:path>
            </a:pathLst>
          </a:custGeom>
          <a:solidFill>
            <a:srgbClr val="000000"/>
          </a:solidFill>
        </p:spPr>
        <p:txBody>
          <a:bodyPr wrap="square" lIns="0" tIns="0" rIns="0" bIns="0" rtlCol="0"/>
          <a:lstStyle/>
          <a:p>
            <a:endParaRPr/>
          </a:p>
        </p:txBody>
      </p:sp>
      <p:sp>
        <p:nvSpPr>
          <p:cNvPr id="410" name="object 410"/>
          <p:cNvSpPr/>
          <p:nvPr/>
        </p:nvSpPr>
        <p:spPr>
          <a:xfrm>
            <a:off x="7699520" y="7912105"/>
            <a:ext cx="14604" cy="20955"/>
          </a:xfrm>
          <a:custGeom>
            <a:avLst/>
            <a:gdLst/>
            <a:ahLst/>
            <a:cxnLst/>
            <a:rect l="l" t="t" r="r" b="b"/>
            <a:pathLst>
              <a:path w="14604" h="20954">
                <a:moveTo>
                  <a:pt x="14477" y="6096"/>
                </a:moveTo>
                <a:lnTo>
                  <a:pt x="0" y="0"/>
                </a:lnTo>
                <a:lnTo>
                  <a:pt x="0" y="20574"/>
                </a:lnTo>
                <a:lnTo>
                  <a:pt x="14477" y="6096"/>
                </a:lnTo>
              </a:path>
            </a:pathLst>
          </a:custGeom>
          <a:ln w="3175">
            <a:solidFill>
              <a:srgbClr val="000000"/>
            </a:solidFill>
          </a:ln>
        </p:spPr>
        <p:txBody>
          <a:bodyPr wrap="square" lIns="0" tIns="0" rIns="0" bIns="0" rtlCol="0"/>
          <a:lstStyle/>
          <a:p>
            <a:endParaRPr/>
          </a:p>
        </p:txBody>
      </p:sp>
      <p:sp>
        <p:nvSpPr>
          <p:cNvPr id="411" name="object 411"/>
          <p:cNvSpPr/>
          <p:nvPr/>
        </p:nvSpPr>
        <p:spPr>
          <a:xfrm>
            <a:off x="7685043" y="7912105"/>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412" name="object 412"/>
          <p:cNvSpPr/>
          <p:nvPr/>
        </p:nvSpPr>
        <p:spPr>
          <a:xfrm>
            <a:off x="7685043" y="7912105"/>
            <a:ext cx="14604" cy="20955"/>
          </a:xfrm>
          <a:custGeom>
            <a:avLst/>
            <a:gdLst/>
            <a:ahLst/>
            <a:cxnLst/>
            <a:rect l="l" t="t" r="r" b="b"/>
            <a:pathLst>
              <a:path w="14604" h="20954">
                <a:moveTo>
                  <a:pt x="14477" y="0"/>
                </a:moveTo>
                <a:lnTo>
                  <a:pt x="0" y="6096"/>
                </a:lnTo>
                <a:lnTo>
                  <a:pt x="14477" y="20574"/>
                </a:lnTo>
                <a:lnTo>
                  <a:pt x="14477" y="0"/>
                </a:lnTo>
              </a:path>
            </a:pathLst>
          </a:custGeom>
          <a:ln w="3175">
            <a:solidFill>
              <a:srgbClr val="000000"/>
            </a:solidFill>
          </a:ln>
        </p:spPr>
        <p:txBody>
          <a:bodyPr wrap="square" lIns="0" tIns="0" rIns="0" bIns="0" rtlCol="0"/>
          <a:lstStyle/>
          <a:p>
            <a:endParaRPr/>
          </a:p>
        </p:txBody>
      </p:sp>
      <p:sp>
        <p:nvSpPr>
          <p:cNvPr id="413" name="object 413"/>
          <p:cNvSpPr/>
          <p:nvPr/>
        </p:nvSpPr>
        <p:spPr>
          <a:xfrm>
            <a:off x="7678946" y="7918201"/>
            <a:ext cx="20955" cy="14604"/>
          </a:xfrm>
          <a:custGeom>
            <a:avLst/>
            <a:gdLst/>
            <a:ahLst/>
            <a:cxnLst/>
            <a:rect l="l" t="t" r="r" b="b"/>
            <a:pathLst>
              <a:path w="20954" h="14604">
                <a:moveTo>
                  <a:pt x="6096" y="0"/>
                </a:moveTo>
                <a:lnTo>
                  <a:pt x="0" y="14478"/>
                </a:lnTo>
                <a:lnTo>
                  <a:pt x="20574" y="14478"/>
                </a:lnTo>
                <a:lnTo>
                  <a:pt x="6096" y="0"/>
                </a:lnTo>
                <a:close/>
              </a:path>
            </a:pathLst>
          </a:custGeom>
          <a:solidFill>
            <a:srgbClr val="000000"/>
          </a:solidFill>
        </p:spPr>
        <p:txBody>
          <a:bodyPr wrap="square" lIns="0" tIns="0" rIns="0" bIns="0" rtlCol="0"/>
          <a:lstStyle/>
          <a:p>
            <a:endParaRPr/>
          </a:p>
        </p:txBody>
      </p:sp>
      <p:sp>
        <p:nvSpPr>
          <p:cNvPr id="414" name="object 414"/>
          <p:cNvSpPr/>
          <p:nvPr/>
        </p:nvSpPr>
        <p:spPr>
          <a:xfrm>
            <a:off x="7678946" y="7918201"/>
            <a:ext cx="20955" cy="14604"/>
          </a:xfrm>
          <a:custGeom>
            <a:avLst/>
            <a:gdLst/>
            <a:ahLst/>
            <a:cxnLst/>
            <a:rect l="l" t="t" r="r" b="b"/>
            <a:pathLst>
              <a:path w="20954" h="14604">
                <a:moveTo>
                  <a:pt x="6096" y="0"/>
                </a:moveTo>
                <a:lnTo>
                  <a:pt x="0" y="14478"/>
                </a:lnTo>
                <a:lnTo>
                  <a:pt x="20574" y="14478"/>
                </a:lnTo>
                <a:lnTo>
                  <a:pt x="6096" y="0"/>
                </a:lnTo>
              </a:path>
            </a:pathLst>
          </a:custGeom>
          <a:ln w="3175">
            <a:solidFill>
              <a:srgbClr val="000000"/>
            </a:solidFill>
          </a:ln>
        </p:spPr>
        <p:txBody>
          <a:bodyPr wrap="square" lIns="0" tIns="0" rIns="0" bIns="0" rtlCol="0"/>
          <a:lstStyle/>
          <a:p>
            <a:endParaRPr/>
          </a:p>
        </p:txBody>
      </p:sp>
      <p:sp>
        <p:nvSpPr>
          <p:cNvPr id="415" name="object 415"/>
          <p:cNvSpPr/>
          <p:nvPr/>
        </p:nvSpPr>
        <p:spPr>
          <a:xfrm>
            <a:off x="7678946" y="7932679"/>
            <a:ext cx="20955" cy="15240"/>
          </a:xfrm>
          <a:custGeom>
            <a:avLst/>
            <a:gdLst/>
            <a:ahLst/>
            <a:cxnLst/>
            <a:rect l="l" t="t" r="r" b="b"/>
            <a:pathLst>
              <a:path w="20954" h="15240">
                <a:moveTo>
                  <a:pt x="20574" y="0"/>
                </a:moveTo>
                <a:lnTo>
                  <a:pt x="0" y="0"/>
                </a:lnTo>
                <a:lnTo>
                  <a:pt x="6096" y="15240"/>
                </a:lnTo>
                <a:lnTo>
                  <a:pt x="20574" y="0"/>
                </a:lnTo>
                <a:close/>
              </a:path>
            </a:pathLst>
          </a:custGeom>
          <a:solidFill>
            <a:srgbClr val="000000"/>
          </a:solidFill>
        </p:spPr>
        <p:txBody>
          <a:bodyPr wrap="square" lIns="0" tIns="0" rIns="0" bIns="0" rtlCol="0"/>
          <a:lstStyle/>
          <a:p>
            <a:endParaRPr/>
          </a:p>
        </p:txBody>
      </p:sp>
      <p:sp>
        <p:nvSpPr>
          <p:cNvPr id="416" name="object 416"/>
          <p:cNvSpPr/>
          <p:nvPr/>
        </p:nvSpPr>
        <p:spPr>
          <a:xfrm>
            <a:off x="7678946" y="7932679"/>
            <a:ext cx="20955" cy="15240"/>
          </a:xfrm>
          <a:custGeom>
            <a:avLst/>
            <a:gdLst/>
            <a:ahLst/>
            <a:cxnLst/>
            <a:rect l="l" t="t" r="r" b="b"/>
            <a:pathLst>
              <a:path w="20954" h="15240">
                <a:moveTo>
                  <a:pt x="0" y="0"/>
                </a:moveTo>
                <a:lnTo>
                  <a:pt x="6096" y="15240"/>
                </a:lnTo>
                <a:lnTo>
                  <a:pt x="20574" y="0"/>
                </a:lnTo>
                <a:lnTo>
                  <a:pt x="0" y="0"/>
                </a:lnTo>
              </a:path>
            </a:pathLst>
          </a:custGeom>
          <a:ln w="3175">
            <a:solidFill>
              <a:srgbClr val="000000"/>
            </a:solidFill>
          </a:ln>
        </p:spPr>
        <p:txBody>
          <a:bodyPr wrap="square" lIns="0" tIns="0" rIns="0" bIns="0" rtlCol="0"/>
          <a:lstStyle/>
          <a:p>
            <a:endParaRPr/>
          </a:p>
        </p:txBody>
      </p:sp>
      <p:sp>
        <p:nvSpPr>
          <p:cNvPr id="417" name="object 417"/>
          <p:cNvSpPr/>
          <p:nvPr/>
        </p:nvSpPr>
        <p:spPr>
          <a:xfrm>
            <a:off x="7685043" y="7932679"/>
            <a:ext cx="14604" cy="21590"/>
          </a:xfrm>
          <a:custGeom>
            <a:avLst/>
            <a:gdLst/>
            <a:ahLst/>
            <a:cxnLst/>
            <a:rect l="l" t="t" r="r" b="b"/>
            <a:pathLst>
              <a:path w="14604" h="21590">
                <a:moveTo>
                  <a:pt x="14477" y="0"/>
                </a:moveTo>
                <a:lnTo>
                  <a:pt x="0" y="15240"/>
                </a:lnTo>
                <a:lnTo>
                  <a:pt x="14477" y="21336"/>
                </a:lnTo>
                <a:lnTo>
                  <a:pt x="14477" y="0"/>
                </a:lnTo>
                <a:close/>
              </a:path>
            </a:pathLst>
          </a:custGeom>
          <a:solidFill>
            <a:srgbClr val="000000"/>
          </a:solidFill>
        </p:spPr>
        <p:txBody>
          <a:bodyPr wrap="square" lIns="0" tIns="0" rIns="0" bIns="0" rtlCol="0"/>
          <a:lstStyle/>
          <a:p>
            <a:endParaRPr/>
          </a:p>
        </p:txBody>
      </p:sp>
      <p:sp>
        <p:nvSpPr>
          <p:cNvPr id="418" name="object 418"/>
          <p:cNvSpPr/>
          <p:nvPr/>
        </p:nvSpPr>
        <p:spPr>
          <a:xfrm>
            <a:off x="7685043" y="7932679"/>
            <a:ext cx="14604" cy="21590"/>
          </a:xfrm>
          <a:custGeom>
            <a:avLst/>
            <a:gdLst/>
            <a:ahLst/>
            <a:cxnLst/>
            <a:rect l="l" t="t" r="r" b="b"/>
            <a:pathLst>
              <a:path w="14604" h="21590">
                <a:moveTo>
                  <a:pt x="0" y="15240"/>
                </a:moveTo>
                <a:lnTo>
                  <a:pt x="14477" y="21336"/>
                </a:lnTo>
                <a:lnTo>
                  <a:pt x="14477" y="0"/>
                </a:lnTo>
                <a:lnTo>
                  <a:pt x="0" y="15240"/>
                </a:lnTo>
              </a:path>
            </a:pathLst>
          </a:custGeom>
          <a:ln w="3175">
            <a:solidFill>
              <a:srgbClr val="000000"/>
            </a:solidFill>
          </a:ln>
        </p:spPr>
        <p:txBody>
          <a:bodyPr wrap="square" lIns="0" tIns="0" rIns="0" bIns="0" rtlCol="0"/>
          <a:lstStyle/>
          <a:p>
            <a:endParaRPr/>
          </a:p>
        </p:txBody>
      </p:sp>
      <p:sp>
        <p:nvSpPr>
          <p:cNvPr id="419" name="object 419"/>
          <p:cNvSpPr/>
          <p:nvPr/>
        </p:nvSpPr>
        <p:spPr>
          <a:xfrm>
            <a:off x="7699520" y="7932679"/>
            <a:ext cx="14604" cy="21590"/>
          </a:xfrm>
          <a:custGeom>
            <a:avLst/>
            <a:gdLst/>
            <a:ahLst/>
            <a:cxnLst/>
            <a:rect l="l" t="t" r="r" b="b"/>
            <a:pathLst>
              <a:path w="14604" h="21590">
                <a:moveTo>
                  <a:pt x="0" y="0"/>
                </a:moveTo>
                <a:lnTo>
                  <a:pt x="0" y="21336"/>
                </a:lnTo>
                <a:lnTo>
                  <a:pt x="14477" y="15240"/>
                </a:lnTo>
                <a:lnTo>
                  <a:pt x="0" y="0"/>
                </a:lnTo>
                <a:close/>
              </a:path>
            </a:pathLst>
          </a:custGeom>
          <a:solidFill>
            <a:srgbClr val="000000"/>
          </a:solidFill>
        </p:spPr>
        <p:txBody>
          <a:bodyPr wrap="square" lIns="0" tIns="0" rIns="0" bIns="0" rtlCol="0"/>
          <a:lstStyle/>
          <a:p>
            <a:endParaRPr/>
          </a:p>
        </p:txBody>
      </p:sp>
      <p:sp>
        <p:nvSpPr>
          <p:cNvPr id="420" name="object 420"/>
          <p:cNvSpPr/>
          <p:nvPr/>
        </p:nvSpPr>
        <p:spPr>
          <a:xfrm>
            <a:off x="7699520" y="7932679"/>
            <a:ext cx="14604" cy="21590"/>
          </a:xfrm>
          <a:custGeom>
            <a:avLst/>
            <a:gdLst/>
            <a:ahLst/>
            <a:cxnLst/>
            <a:rect l="l" t="t" r="r" b="b"/>
            <a:pathLst>
              <a:path w="14604" h="21590">
                <a:moveTo>
                  <a:pt x="0" y="21336"/>
                </a:moveTo>
                <a:lnTo>
                  <a:pt x="14477" y="15240"/>
                </a:lnTo>
                <a:lnTo>
                  <a:pt x="0" y="0"/>
                </a:lnTo>
                <a:lnTo>
                  <a:pt x="0" y="21336"/>
                </a:lnTo>
              </a:path>
            </a:pathLst>
          </a:custGeom>
          <a:ln w="3175">
            <a:solidFill>
              <a:srgbClr val="000000"/>
            </a:solidFill>
          </a:ln>
        </p:spPr>
        <p:txBody>
          <a:bodyPr wrap="square" lIns="0" tIns="0" rIns="0" bIns="0" rtlCol="0"/>
          <a:lstStyle/>
          <a:p>
            <a:endParaRPr/>
          </a:p>
        </p:txBody>
      </p:sp>
      <p:sp>
        <p:nvSpPr>
          <p:cNvPr id="421" name="object 421"/>
          <p:cNvSpPr/>
          <p:nvPr/>
        </p:nvSpPr>
        <p:spPr>
          <a:xfrm>
            <a:off x="7699520" y="7932679"/>
            <a:ext cx="20955" cy="15240"/>
          </a:xfrm>
          <a:custGeom>
            <a:avLst/>
            <a:gdLst/>
            <a:ahLst/>
            <a:cxnLst/>
            <a:rect l="l" t="t" r="r" b="b"/>
            <a:pathLst>
              <a:path w="20954" h="15240">
                <a:moveTo>
                  <a:pt x="20574" y="0"/>
                </a:moveTo>
                <a:lnTo>
                  <a:pt x="0" y="0"/>
                </a:lnTo>
                <a:lnTo>
                  <a:pt x="14477" y="15240"/>
                </a:lnTo>
                <a:lnTo>
                  <a:pt x="20574" y="0"/>
                </a:lnTo>
                <a:close/>
              </a:path>
            </a:pathLst>
          </a:custGeom>
          <a:solidFill>
            <a:srgbClr val="000000"/>
          </a:solidFill>
        </p:spPr>
        <p:txBody>
          <a:bodyPr wrap="square" lIns="0" tIns="0" rIns="0" bIns="0" rtlCol="0"/>
          <a:lstStyle/>
          <a:p>
            <a:endParaRPr/>
          </a:p>
        </p:txBody>
      </p:sp>
      <p:sp>
        <p:nvSpPr>
          <p:cNvPr id="422" name="object 422"/>
          <p:cNvSpPr/>
          <p:nvPr/>
        </p:nvSpPr>
        <p:spPr>
          <a:xfrm>
            <a:off x="7699520" y="7932679"/>
            <a:ext cx="20955" cy="15240"/>
          </a:xfrm>
          <a:custGeom>
            <a:avLst/>
            <a:gdLst/>
            <a:ahLst/>
            <a:cxnLst/>
            <a:rect l="l" t="t" r="r" b="b"/>
            <a:pathLst>
              <a:path w="20954" h="15240">
                <a:moveTo>
                  <a:pt x="14477" y="15240"/>
                </a:moveTo>
                <a:lnTo>
                  <a:pt x="20574" y="0"/>
                </a:lnTo>
                <a:lnTo>
                  <a:pt x="0" y="0"/>
                </a:lnTo>
                <a:lnTo>
                  <a:pt x="14477" y="15240"/>
                </a:lnTo>
              </a:path>
            </a:pathLst>
          </a:custGeom>
          <a:ln w="3175">
            <a:solidFill>
              <a:srgbClr val="000000"/>
            </a:solidFill>
          </a:ln>
        </p:spPr>
        <p:txBody>
          <a:bodyPr wrap="square" lIns="0" tIns="0" rIns="0" bIns="0" rtlCol="0"/>
          <a:lstStyle/>
          <a:p>
            <a:endParaRPr/>
          </a:p>
        </p:txBody>
      </p:sp>
      <p:sp>
        <p:nvSpPr>
          <p:cNvPr id="423" name="object 423"/>
          <p:cNvSpPr/>
          <p:nvPr/>
        </p:nvSpPr>
        <p:spPr>
          <a:xfrm>
            <a:off x="7573790" y="7985256"/>
            <a:ext cx="17780" cy="25400"/>
          </a:xfrm>
          <a:custGeom>
            <a:avLst/>
            <a:gdLst/>
            <a:ahLst/>
            <a:cxnLst/>
            <a:rect l="l" t="t" r="r" b="b"/>
            <a:pathLst>
              <a:path w="17779" h="25400">
                <a:moveTo>
                  <a:pt x="17525" y="0"/>
                </a:moveTo>
                <a:lnTo>
                  <a:pt x="0" y="7620"/>
                </a:lnTo>
                <a:lnTo>
                  <a:pt x="17525" y="25146"/>
                </a:lnTo>
                <a:lnTo>
                  <a:pt x="17525" y="0"/>
                </a:lnTo>
                <a:close/>
              </a:path>
            </a:pathLst>
          </a:custGeom>
          <a:solidFill>
            <a:srgbClr val="000000"/>
          </a:solidFill>
        </p:spPr>
        <p:txBody>
          <a:bodyPr wrap="square" lIns="0" tIns="0" rIns="0" bIns="0" rtlCol="0"/>
          <a:lstStyle/>
          <a:p>
            <a:endParaRPr/>
          </a:p>
        </p:txBody>
      </p:sp>
      <p:sp>
        <p:nvSpPr>
          <p:cNvPr id="424" name="object 424"/>
          <p:cNvSpPr/>
          <p:nvPr/>
        </p:nvSpPr>
        <p:spPr>
          <a:xfrm>
            <a:off x="7573790" y="7985256"/>
            <a:ext cx="17780" cy="25400"/>
          </a:xfrm>
          <a:custGeom>
            <a:avLst/>
            <a:gdLst/>
            <a:ahLst/>
            <a:cxnLst/>
            <a:rect l="l" t="t" r="r" b="b"/>
            <a:pathLst>
              <a:path w="17779" h="25400">
                <a:moveTo>
                  <a:pt x="17525" y="0"/>
                </a:moveTo>
                <a:lnTo>
                  <a:pt x="0" y="7620"/>
                </a:lnTo>
                <a:lnTo>
                  <a:pt x="17525" y="25146"/>
                </a:lnTo>
                <a:lnTo>
                  <a:pt x="17525" y="0"/>
                </a:lnTo>
              </a:path>
            </a:pathLst>
          </a:custGeom>
          <a:ln w="3175">
            <a:solidFill>
              <a:srgbClr val="000000"/>
            </a:solidFill>
          </a:ln>
        </p:spPr>
        <p:txBody>
          <a:bodyPr wrap="square" lIns="0" tIns="0" rIns="0" bIns="0" rtlCol="0"/>
          <a:lstStyle/>
          <a:p>
            <a:endParaRPr/>
          </a:p>
        </p:txBody>
      </p:sp>
      <p:sp>
        <p:nvSpPr>
          <p:cNvPr id="425" name="object 425"/>
          <p:cNvSpPr/>
          <p:nvPr/>
        </p:nvSpPr>
        <p:spPr>
          <a:xfrm>
            <a:off x="7566170" y="7992877"/>
            <a:ext cx="25400" cy="17780"/>
          </a:xfrm>
          <a:custGeom>
            <a:avLst/>
            <a:gdLst/>
            <a:ahLst/>
            <a:cxnLst/>
            <a:rect l="l" t="t" r="r" b="b"/>
            <a:pathLst>
              <a:path w="25400" h="17779">
                <a:moveTo>
                  <a:pt x="7619" y="0"/>
                </a:moveTo>
                <a:lnTo>
                  <a:pt x="0" y="17525"/>
                </a:lnTo>
                <a:lnTo>
                  <a:pt x="25145" y="17525"/>
                </a:lnTo>
                <a:lnTo>
                  <a:pt x="7619" y="0"/>
                </a:lnTo>
                <a:close/>
              </a:path>
            </a:pathLst>
          </a:custGeom>
          <a:solidFill>
            <a:srgbClr val="000000"/>
          </a:solidFill>
        </p:spPr>
        <p:txBody>
          <a:bodyPr wrap="square" lIns="0" tIns="0" rIns="0" bIns="0" rtlCol="0"/>
          <a:lstStyle/>
          <a:p>
            <a:endParaRPr/>
          </a:p>
        </p:txBody>
      </p:sp>
      <p:sp>
        <p:nvSpPr>
          <p:cNvPr id="426" name="object 426"/>
          <p:cNvSpPr/>
          <p:nvPr/>
        </p:nvSpPr>
        <p:spPr>
          <a:xfrm>
            <a:off x="7566170" y="7992877"/>
            <a:ext cx="25400" cy="17780"/>
          </a:xfrm>
          <a:custGeom>
            <a:avLst/>
            <a:gdLst/>
            <a:ahLst/>
            <a:cxnLst/>
            <a:rect l="l" t="t" r="r" b="b"/>
            <a:pathLst>
              <a:path w="25400" h="17779">
                <a:moveTo>
                  <a:pt x="7619" y="0"/>
                </a:moveTo>
                <a:lnTo>
                  <a:pt x="0" y="17525"/>
                </a:lnTo>
                <a:lnTo>
                  <a:pt x="25145" y="17525"/>
                </a:lnTo>
                <a:lnTo>
                  <a:pt x="7619" y="0"/>
                </a:lnTo>
              </a:path>
            </a:pathLst>
          </a:custGeom>
          <a:ln w="3175">
            <a:solidFill>
              <a:srgbClr val="000000"/>
            </a:solidFill>
          </a:ln>
        </p:spPr>
        <p:txBody>
          <a:bodyPr wrap="square" lIns="0" tIns="0" rIns="0" bIns="0" rtlCol="0"/>
          <a:lstStyle/>
          <a:p>
            <a:endParaRPr/>
          </a:p>
        </p:txBody>
      </p:sp>
      <p:sp>
        <p:nvSpPr>
          <p:cNvPr id="427" name="object 427"/>
          <p:cNvSpPr/>
          <p:nvPr/>
        </p:nvSpPr>
        <p:spPr>
          <a:xfrm>
            <a:off x="7566170" y="8010403"/>
            <a:ext cx="25400" cy="18415"/>
          </a:xfrm>
          <a:custGeom>
            <a:avLst/>
            <a:gdLst/>
            <a:ahLst/>
            <a:cxnLst/>
            <a:rect l="l" t="t" r="r" b="b"/>
            <a:pathLst>
              <a:path w="25400" h="18415">
                <a:moveTo>
                  <a:pt x="25145" y="0"/>
                </a:moveTo>
                <a:lnTo>
                  <a:pt x="0" y="0"/>
                </a:lnTo>
                <a:lnTo>
                  <a:pt x="7619" y="18288"/>
                </a:lnTo>
                <a:lnTo>
                  <a:pt x="25145" y="0"/>
                </a:lnTo>
                <a:close/>
              </a:path>
            </a:pathLst>
          </a:custGeom>
          <a:solidFill>
            <a:srgbClr val="000000"/>
          </a:solidFill>
        </p:spPr>
        <p:txBody>
          <a:bodyPr wrap="square" lIns="0" tIns="0" rIns="0" bIns="0" rtlCol="0"/>
          <a:lstStyle/>
          <a:p>
            <a:endParaRPr/>
          </a:p>
        </p:txBody>
      </p:sp>
      <p:sp>
        <p:nvSpPr>
          <p:cNvPr id="428" name="object 428"/>
          <p:cNvSpPr/>
          <p:nvPr/>
        </p:nvSpPr>
        <p:spPr>
          <a:xfrm>
            <a:off x="7566170" y="8010403"/>
            <a:ext cx="25400" cy="18415"/>
          </a:xfrm>
          <a:custGeom>
            <a:avLst/>
            <a:gdLst/>
            <a:ahLst/>
            <a:cxnLst/>
            <a:rect l="l" t="t" r="r" b="b"/>
            <a:pathLst>
              <a:path w="25400" h="18415">
                <a:moveTo>
                  <a:pt x="0" y="0"/>
                </a:moveTo>
                <a:lnTo>
                  <a:pt x="7619" y="18288"/>
                </a:lnTo>
                <a:lnTo>
                  <a:pt x="25145" y="0"/>
                </a:lnTo>
                <a:lnTo>
                  <a:pt x="0" y="0"/>
                </a:lnTo>
              </a:path>
            </a:pathLst>
          </a:custGeom>
          <a:ln w="3175">
            <a:solidFill>
              <a:srgbClr val="000000"/>
            </a:solidFill>
          </a:ln>
        </p:spPr>
        <p:txBody>
          <a:bodyPr wrap="square" lIns="0" tIns="0" rIns="0" bIns="0" rtlCol="0"/>
          <a:lstStyle/>
          <a:p>
            <a:endParaRPr/>
          </a:p>
        </p:txBody>
      </p:sp>
      <p:sp>
        <p:nvSpPr>
          <p:cNvPr id="429" name="object 429"/>
          <p:cNvSpPr/>
          <p:nvPr/>
        </p:nvSpPr>
        <p:spPr>
          <a:xfrm>
            <a:off x="7573790" y="8010403"/>
            <a:ext cx="17780" cy="25400"/>
          </a:xfrm>
          <a:custGeom>
            <a:avLst/>
            <a:gdLst/>
            <a:ahLst/>
            <a:cxnLst/>
            <a:rect l="l" t="t" r="r" b="b"/>
            <a:pathLst>
              <a:path w="17779" h="25400">
                <a:moveTo>
                  <a:pt x="17525" y="0"/>
                </a:moveTo>
                <a:lnTo>
                  <a:pt x="0" y="18288"/>
                </a:lnTo>
                <a:lnTo>
                  <a:pt x="17525" y="25146"/>
                </a:lnTo>
                <a:lnTo>
                  <a:pt x="17525" y="0"/>
                </a:lnTo>
                <a:close/>
              </a:path>
            </a:pathLst>
          </a:custGeom>
          <a:solidFill>
            <a:srgbClr val="000000"/>
          </a:solidFill>
        </p:spPr>
        <p:txBody>
          <a:bodyPr wrap="square" lIns="0" tIns="0" rIns="0" bIns="0" rtlCol="0"/>
          <a:lstStyle/>
          <a:p>
            <a:endParaRPr/>
          </a:p>
        </p:txBody>
      </p:sp>
      <p:sp>
        <p:nvSpPr>
          <p:cNvPr id="430" name="object 430"/>
          <p:cNvSpPr/>
          <p:nvPr/>
        </p:nvSpPr>
        <p:spPr>
          <a:xfrm>
            <a:off x="7573790" y="8010403"/>
            <a:ext cx="17780" cy="25400"/>
          </a:xfrm>
          <a:custGeom>
            <a:avLst/>
            <a:gdLst/>
            <a:ahLst/>
            <a:cxnLst/>
            <a:rect l="l" t="t" r="r" b="b"/>
            <a:pathLst>
              <a:path w="17779" h="25400">
                <a:moveTo>
                  <a:pt x="0" y="18288"/>
                </a:moveTo>
                <a:lnTo>
                  <a:pt x="17525" y="25146"/>
                </a:lnTo>
                <a:lnTo>
                  <a:pt x="17525" y="0"/>
                </a:lnTo>
                <a:lnTo>
                  <a:pt x="0" y="18288"/>
                </a:lnTo>
              </a:path>
            </a:pathLst>
          </a:custGeom>
          <a:ln w="3175">
            <a:solidFill>
              <a:srgbClr val="000000"/>
            </a:solidFill>
          </a:ln>
        </p:spPr>
        <p:txBody>
          <a:bodyPr wrap="square" lIns="0" tIns="0" rIns="0" bIns="0" rtlCol="0"/>
          <a:lstStyle/>
          <a:p>
            <a:endParaRPr/>
          </a:p>
        </p:txBody>
      </p:sp>
      <p:sp>
        <p:nvSpPr>
          <p:cNvPr id="431" name="object 431"/>
          <p:cNvSpPr/>
          <p:nvPr/>
        </p:nvSpPr>
        <p:spPr>
          <a:xfrm>
            <a:off x="7591316" y="8010403"/>
            <a:ext cx="17780" cy="25400"/>
          </a:xfrm>
          <a:custGeom>
            <a:avLst/>
            <a:gdLst/>
            <a:ahLst/>
            <a:cxnLst/>
            <a:rect l="l" t="t" r="r" b="b"/>
            <a:pathLst>
              <a:path w="17779" h="25400">
                <a:moveTo>
                  <a:pt x="0" y="0"/>
                </a:moveTo>
                <a:lnTo>
                  <a:pt x="0" y="25146"/>
                </a:lnTo>
                <a:lnTo>
                  <a:pt x="17526" y="18288"/>
                </a:lnTo>
                <a:lnTo>
                  <a:pt x="0" y="0"/>
                </a:lnTo>
                <a:close/>
              </a:path>
            </a:pathLst>
          </a:custGeom>
          <a:solidFill>
            <a:srgbClr val="000000"/>
          </a:solidFill>
        </p:spPr>
        <p:txBody>
          <a:bodyPr wrap="square" lIns="0" tIns="0" rIns="0" bIns="0" rtlCol="0"/>
          <a:lstStyle/>
          <a:p>
            <a:endParaRPr/>
          </a:p>
        </p:txBody>
      </p:sp>
      <p:sp>
        <p:nvSpPr>
          <p:cNvPr id="432" name="object 432"/>
          <p:cNvSpPr/>
          <p:nvPr/>
        </p:nvSpPr>
        <p:spPr>
          <a:xfrm>
            <a:off x="7591316" y="8010403"/>
            <a:ext cx="17780" cy="25400"/>
          </a:xfrm>
          <a:custGeom>
            <a:avLst/>
            <a:gdLst/>
            <a:ahLst/>
            <a:cxnLst/>
            <a:rect l="l" t="t" r="r" b="b"/>
            <a:pathLst>
              <a:path w="17779" h="25400">
                <a:moveTo>
                  <a:pt x="0" y="25146"/>
                </a:moveTo>
                <a:lnTo>
                  <a:pt x="17526" y="18288"/>
                </a:lnTo>
                <a:lnTo>
                  <a:pt x="0" y="0"/>
                </a:lnTo>
                <a:lnTo>
                  <a:pt x="0" y="25146"/>
                </a:lnTo>
              </a:path>
            </a:pathLst>
          </a:custGeom>
          <a:ln w="3175">
            <a:solidFill>
              <a:srgbClr val="000000"/>
            </a:solidFill>
          </a:ln>
        </p:spPr>
        <p:txBody>
          <a:bodyPr wrap="square" lIns="0" tIns="0" rIns="0" bIns="0" rtlCol="0"/>
          <a:lstStyle/>
          <a:p>
            <a:endParaRPr/>
          </a:p>
        </p:txBody>
      </p:sp>
      <p:sp>
        <p:nvSpPr>
          <p:cNvPr id="433" name="object 433"/>
          <p:cNvSpPr/>
          <p:nvPr/>
        </p:nvSpPr>
        <p:spPr>
          <a:xfrm>
            <a:off x="7591316" y="8010403"/>
            <a:ext cx="25400" cy="18415"/>
          </a:xfrm>
          <a:custGeom>
            <a:avLst/>
            <a:gdLst/>
            <a:ahLst/>
            <a:cxnLst/>
            <a:rect l="l" t="t" r="r" b="b"/>
            <a:pathLst>
              <a:path w="25400" h="18415">
                <a:moveTo>
                  <a:pt x="25146" y="0"/>
                </a:moveTo>
                <a:lnTo>
                  <a:pt x="0" y="0"/>
                </a:lnTo>
                <a:lnTo>
                  <a:pt x="17526" y="18288"/>
                </a:lnTo>
                <a:lnTo>
                  <a:pt x="25146" y="0"/>
                </a:lnTo>
                <a:close/>
              </a:path>
            </a:pathLst>
          </a:custGeom>
          <a:solidFill>
            <a:srgbClr val="000000"/>
          </a:solidFill>
        </p:spPr>
        <p:txBody>
          <a:bodyPr wrap="square" lIns="0" tIns="0" rIns="0" bIns="0" rtlCol="0"/>
          <a:lstStyle/>
          <a:p>
            <a:endParaRPr/>
          </a:p>
        </p:txBody>
      </p:sp>
      <p:sp>
        <p:nvSpPr>
          <p:cNvPr id="434" name="object 434"/>
          <p:cNvSpPr/>
          <p:nvPr/>
        </p:nvSpPr>
        <p:spPr>
          <a:xfrm>
            <a:off x="7591316" y="8010403"/>
            <a:ext cx="25400" cy="18415"/>
          </a:xfrm>
          <a:custGeom>
            <a:avLst/>
            <a:gdLst/>
            <a:ahLst/>
            <a:cxnLst/>
            <a:rect l="l" t="t" r="r" b="b"/>
            <a:pathLst>
              <a:path w="25400" h="18415">
                <a:moveTo>
                  <a:pt x="17526" y="18288"/>
                </a:moveTo>
                <a:lnTo>
                  <a:pt x="25146" y="0"/>
                </a:lnTo>
                <a:lnTo>
                  <a:pt x="0" y="0"/>
                </a:lnTo>
                <a:lnTo>
                  <a:pt x="17526" y="18288"/>
                </a:lnTo>
              </a:path>
            </a:pathLst>
          </a:custGeom>
          <a:ln w="3175">
            <a:solidFill>
              <a:srgbClr val="000000"/>
            </a:solidFill>
          </a:ln>
        </p:spPr>
        <p:txBody>
          <a:bodyPr wrap="square" lIns="0" tIns="0" rIns="0" bIns="0" rtlCol="0"/>
          <a:lstStyle/>
          <a:p>
            <a:endParaRPr/>
          </a:p>
        </p:txBody>
      </p:sp>
      <p:sp>
        <p:nvSpPr>
          <p:cNvPr id="435" name="object 435"/>
          <p:cNvSpPr/>
          <p:nvPr/>
        </p:nvSpPr>
        <p:spPr>
          <a:xfrm>
            <a:off x="7591316" y="7992877"/>
            <a:ext cx="25400" cy="17780"/>
          </a:xfrm>
          <a:custGeom>
            <a:avLst/>
            <a:gdLst/>
            <a:ahLst/>
            <a:cxnLst/>
            <a:rect l="l" t="t" r="r" b="b"/>
            <a:pathLst>
              <a:path w="25400" h="17779">
                <a:moveTo>
                  <a:pt x="17526" y="0"/>
                </a:moveTo>
                <a:lnTo>
                  <a:pt x="0" y="17525"/>
                </a:lnTo>
                <a:lnTo>
                  <a:pt x="25146" y="17525"/>
                </a:lnTo>
                <a:lnTo>
                  <a:pt x="17526" y="0"/>
                </a:lnTo>
                <a:close/>
              </a:path>
            </a:pathLst>
          </a:custGeom>
          <a:solidFill>
            <a:srgbClr val="000000"/>
          </a:solidFill>
        </p:spPr>
        <p:txBody>
          <a:bodyPr wrap="square" lIns="0" tIns="0" rIns="0" bIns="0" rtlCol="0"/>
          <a:lstStyle/>
          <a:p>
            <a:endParaRPr/>
          </a:p>
        </p:txBody>
      </p:sp>
      <p:sp>
        <p:nvSpPr>
          <p:cNvPr id="436" name="object 436"/>
          <p:cNvSpPr/>
          <p:nvPr/>
        </p:nvSpPr>
        <p:spPr>
          <a:xfrm>
            <a:off x="7591316" y="7992877"/>
            <a:ext cx="25400" cy="17780"/>
          </a:xfrm>
          <a:custGeom>
            <a:avLst/>
            <a:gdLst/>
            <a:ahLst/>
            <a:cxnLst/>
            <a:rect l="l" t="t" r="r" b="b"/>
            <a:pathLst>
              <a:path w="25400" h="17779">
                <a:moveTo>
                  <a:pt x="25146" y="17525"/>
                </a:moveTo>
                <a:lnTo>
                  <a:pt x="17526" y="0"/>
                </a:lnTo>
                <a:lnTo>
                  <a:pt x="0" y="17525"/>
                </a:lnTo>
                <a:lnTo>
                  <a:pt x="25146" y="17525"/>
                </a:lnTo>
              </a:path>
            </a:pathLst>
          </a:custGeom>
          <a:ln w="3175">
            <a:solidFill>
              <a:srgbClr val="000000"/>
            </a:solidFill>
          </a:ln>
        </p:spPr>
        <p:txBody>
          <a:bodyPr wrap="square" lIns="0" tIns="0" rIns="0" bIns="0" rtlCol="0"/>
          <a:lstStyle/>
          <a:p>
            <a:endParaRPr/>
          </a:p>
        </p:txBody>
      </p:sp>
      <p:sp>
        <p:nvSpPr>
          <p:cNvPr id="437" name="object 437"/>
          <p:cNvSpPr/>
          <p:nvPr/>
        </p:nvSpPr>
        <p:spPr>
          <a:xfrm>
            <a:off x="7591316" y="7985256"/>
            <a:ext cx="17780" cy="25400"/>
          </a:xfrm>
          <a:custGeom>
            <a:avLst/>
            <a:gdLst/>
            <a:ahLst/>
            <a:cxnLst/>
            <a:rect l="l" t="t" r="r" b="b"/>
            <a:pathLst>
              <a:path w="17779" h="25400">
                <a:moveTo>
                  <a:pt x="0" y="0"/>
                </a:moveTo>
                <a:lnTo>
                  <a:pt x="0" y="25146"/>
                </a:lnTo>
                <a:lnTo>
                  <a:pt x="17526" y="7620"/>
                </a:lnTo>
                <a:lnTo>
                  <a:pt x="0" y="0"/>
                </a:lnTo>
                <a:close/>
              </a:path>
            </a:pathLst>
          </a:custGeom>
          <a:solidFill>
            <a:srgbClr val="000000"/>
          </a:solidFill>
        </p:spPr>
        <p:txBody>
          <a:bodyPr wrap="square" lIns="0" tIns="0" rIns="0" bIns="0" rtlCol="0"/>
          <a:lstStyle/>
          <a:p>
            <a:endParaRPr/>
          </a:p>
        </p:txBody>
      </p:sp>
      <p:sp>
        <p:nvSpPr>
          <p:cNvPr id="438" name="object 438"/>
          <p:cNvSpPr/>
          <p:nvPr/>
        </p:nvSpPr>
        <p:spPr>
          <a:xfrm>
            <a:off x="7591316" y="7985256"/>
            <a:ext cx="17780" cy="25400"/>
          </a:xfrm>
          <a:custGeom>
            <a:avLst/>
            <a:gdLst/>
            <a:ahLst/>
            <a:cxnLst/>
            <a:rect l="l" t="t" r="r" b="b"/>
            <a:pathLst>
              <a:path w="17779" h="25400">
                <a:moveTo>
                  <a:pt x="17526" y="7620"/>
                </a:moveTo>
                <a:lnTo>
                  <a:pt x="0" y="0"/>
                </a:lnTo>
                <a:lnTo>
                  <a:pt x="0" y="25146"/>
                </a:lnTo>
                <a:lnTo>
                  <a:pt x="17526" y="7620"/>
                </a:lnTo>
              </a:path>
            </a:pathLst>
          </a:custGeom>
          <a:ln w="3175">
            <a:solidFill>
              <a:srgbClr val="000000"/>
            </a:solidFill>
          </a:ln>
        </p:spPr>
        <p:txBody>
          <a:bodyPr wrap="square" lIns="0" tIns="0" rIns="0" bIns="0" rtlCol="0"/>
          <a:lstStyle/>
          <a:p>
            <a:endParaRPr/>
          </a:p>
        </p:txBody>
      </p:sp>
      <p:sp>
        <p:nvSpPr>
          <p:cNvPr id="439" name="object 439"/>
          <p:cNvSpPr/>
          <p:nvPr/>
        </p:nvSpPr>
        <p:spPr>
          <a:xfrm>
            <a:off x="7553978" y="8168898"/>
            <a:ext cx="20955" cy="14604"/>
          </a:xfrm>
          <a:custGeom>
            <a:avLst/>
            <a:gdLst/>
            <a:ahLst/>
            <a:cxnLst/>
            <a:rect l="l" t="t" r="r" b="b"/>
            <a:pathLst>
              <a:path w="20954" h="14604">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440" name="object 440"/>
          <p:cNvSpPr/>
          <p:nvPr/>
        </p:nvSpPr>
        <p:spPr>
          <a:xfrm>
            <a:off x="7553978" y="8168898"/>
            <a:ext cx="20955" cy="14604"/>
          </a:xfrm>
          <a:custGeom>
            <a:avLst/>
            <a:gdLst/>
            <a:ahLst/>
            <a:cxnLst/>
            <a:rect l="l" t="t" r="r" b="b"/>
            <a:pathLst>
              <a:path w="20954" h="14604">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441" name="object 441"/>
          <p:cNvSpPr/>
          <p:nvPr/>
        </p:nvSpPr>
        <p:spPr>
          <a:xfrm>
            <a:off x="7553978" y="8162803"/>
            <a:ext cx="14604" cy="20955"/>
          </a:xfrm>
          <a:custGeom>
            <a:avLst/>
            <a:gdLst/>
            <a:ahLst/>
            <a:cxnLst/>
            <a:rect l="l" t="t" r="r" b="b"/>
            <a:pathLst>
              <a:path w="14604" h="20954">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442" name="object 442"/>
          <p:cNvSpPr/>
          <p:nvPr/>
        </p:nvSpPr>
        <p:spPr>
          <a:xfrm>
            <a:off x="7553978" y="8162803"/>
            <a:ext cx="14604" cy="20955"/>
          </a:xfrm>
          <a:custGeom>
            <a:avLst/>
            <a:gdLst/>
            <a:ahLst/>
            <a:cxnLst/>
            <a:rect l="l" t="t" r="r" b="b"/>
            <a:pathLst>
              <a:path w="14604" h="20954">
                <a:moveTo>
                  <a:pt x="14478" y="6096"/>
                </a:moveTo>
                <a:lnTo>
                  <a:pt x="0" y="0"/>
                </a:lnTo>
                <a:lnTo>
                  <a:pt x="0" y="20574"/>
                </a:lnTo>
                <a:lnTo>
                  <a:pt x="14478" y="6096"/>
                </a:lnTo>
              </a:path>
            </a:pathLst>
          </a:custGeom>
          <a:ln w="3175">
            <a:solidFill>
              <a:srgbClr val="000000"/>
            </a:solidFill>
          </a:ln>
        </p:spPr>
        <p:txBody>
          <a:bodyPr wrap="square" lIns="0" tIns="0" rIns="0" bIns="0" rtlCol="0"/>
          <a:lstStyle/>
          <a:p>
            <a:endParaRPr/>
          </a:p>
        </p:txBody>
      </p:sp>
      <p:sp>
        <p:nvSpPr>
          <p:cNvPr id="443" name="object 443"/>
          <p:cNvSpPr/>
          <p:nvPr/>
        </p:nvSpPr>
        <p:spPr>
          <a:xfrm>
            <a:off x="7539501" y="8162803"/>
            <a:ext cx="14604" cy="20955"/>
          </a:xfrm>
          <a:custGeom>
            <a:avLst/>
            <a:gdLst/>
            <a:ahLst/>
            <a:cxnLst/>
            <a:rect l="l" t="t" r="r" b="b"/>
            <a:pathLst>
              <a:path w="14604" h="20954">
                <a:moveTo>
                  <a:pt x="14477" y="0"/>
                </a:moveTo>
                <a:lnTo>
                  <a:pt x="0" y="6096"/>
                </a:lnTo>
                <a:lnTo>
                  <a:pt x="14477" y="20574"/>
                </a:lnTo>
                <a:lnTo>
                  <a:pt x="14477" y="0"/>
                </a:lnTo>
                <a:close/>
              </a:path>
            </a:pathLst>
          </a:custGeom>
          <a:solidFill>
            <a:srgbClr val="000000"/>
          </a:solidFill>
        </p:spPr>
        <p:txBody>
          <a:bodyPr wrap="square" lIns="0" tIns="0" rIns="0" bIns="0" rtlCol="0"/>
          <a:lstStyle/>
          <a:p>
            <a:endParaRPr/>
          </a:p>
        </p:txBody>
      </p:sp>
      <p:sp>
        <p:nvSpPr>
          <p:cNvPr id="444" name="object 444"/>
          <p:cNvSpPr/>
          <p:nvPr/>
        </p:nvSpPr>
        <p:spPr>
          <a:xfrm>
            <a:off x="7538739" y="8162803"/>
            <a:ext cx="15240" cy="20955"/>
          </a:xfrm>
          <a:custGeom>
            <a:avLst/>
            <a:gdLst/>
            <a:ahLst/>
            <a:cxnLst/>
            <a:rect l="l" t="t" r="r" b="b"/>
            <a:pathLst>
              <a:path w="15239" h="20954">
                <a:moveTo>
                  <a:pt x="15239" y="0"/>
                </a:moveTo>
                <a:lnTo>
                  <a:pt x="0" y="6096"/>
                </a:lnTo>
                <a:lnTo>
                  <a:pt x="15239" y="20574"/>
                </a:lnTo>
                <a:lnTo>
                  <a:pt x="15239" y="0"/>
                </a:lnTo>
              </a:path>
            </a:pathLst>
          </a:custGeom>
          <a:ln w="3175">
            <a:solidFill>
              <a:srgbClr val="000000"/>
            </a:solidFill>
          </a:ln>
        </p:spPr>
        <p:txBody>
          <a:bodyPr wrap="square" lIns="0" tIns="0" rIns="0" bIns="0" rtlCol="0"/>
          <a:lstStyle/>
          <a:p>
            <a:endParaRPr/>
          </a:p>
        </p:txBody>
      </p:sp>
      <p:sp>
        <p:nvSpPr>
          <p:cNvPr id="445" name="object 445"/>
          <p:cNvSpPr/>
          <p:nvPr/>
        </p:nvSpPr>
        <p:spPr>
          <a:xfrm>
            <a:off x="7533405" y="8168898"/>
            <a:ext cx="20955" cy="14604"/>
          </a:xfrm>
          <a:custGeom>
            <a:avLst/>
            <a:gdLst/>
            <a:ahLst/>
            <a:cxnLst/>
            <a:rect l="l" t="t" r="r" b="b"/>
            <a:pathLst>
              <a:path w="20954" h="14604">
                <a:moveTo>
                  <a:pt x="6095" y="0"/>
                </a:moveTo>
                <a:lnTo>
                  <a:pt x="0" y="14477"/>
                </a:lnTo>
                <a:lnTo>
                  <a:pt x="20573" y="14477"/>
                </a:lnTo>
                <a:lnTo>
                  <a:pt x="6095" y="0"/>
                </a:lnTo>
                <a:close/>
              </a:path>
            </a:pathLst>
          </a:custGeom>
          <a:solidFill>
            <a:srgbClr val="000000"/>
          </a:solidFill>
        </p:spPr>
        <p:txBody>
          <a:bodyPr wrap="square" lIns="0" tIns="0" rIns="0" bIns="0" rtlCol="0"/>
          <a:lstStyle/>
          <a:p>
            <a:endParaRPr/>
          </a:p>
        </p:txBody>
      </p:sp>
      <p:sp>
        <p:nvSpPr>
          <p:cNvPr id="446" name="object 446"/>
          <p:cNvSpPr/>
          <p:nvPr/>
        </p:nvSpPr>
        <p:spPr>
          <a:xfrm>
            <a:off x="7533405" y="8168898"/>
            <a:ext cx="20955" cy="14604"/>
          </a:xfrm>
          <a:custGeom>
            <a:avLst/>
            <a:gdLst/>
            <a:ahLst/>
            <a:cxnLst/>
            <a:rect l="l" t="t" r="r" b="b"/>
            <a:pathLst>
              <a:path w="20954" h="14604">
                <a:moveTo>
                  <a:pt x="5333" y="0"/>
                </a:moveTo>
                <a:lnTo>
                  <a:pt x="0" y="14477"/>
                </a:lnTo>
                <a:lnTo>
                  <a:pt x="20573" y="14477"/>
                </a:lnTo>
                <a:lnTo>
                  <a:pt x="5333" y="0"/>
                </a:lnTo>
              </a:path>
            </a:pathLst>
          </a:custGeom>
          <a:ln w="3175">
            <a:solidFill>
              <a:srgbClr val="000000"/>
            </a:solidFill>
          </a:ln>
        </p:spPr>
        <p:txBody>
          <a:bodyPr wrap="square" lIns="0" tIns="0" rIns="0" bIns="0" rtlCol="0"/>
          <a:lstStyle/>
          <a:p>
            <a:endParaRPr/>
          </a:p>
        </p:txBody>
      </p:sp>
      <p:sp>
        <p:nvSpPr>
          <p:cNvPr id="447" name="object 447"/>
          <p:cNvSpPr/>
          <p:nvPr/>
        </p:nvSpPr>
        <p:spPr>
          <a:xfrm>
            <a:off x="7533405" y="8183377"/>
            <a:ext cx="20955" cy="14604"/>
          </a:xfrm>
          <a:custGeom>
            <a:avLst/>
            <a:gdLst/>
            <a:ahLst/>
            <a:cxnLst/>
            <a:rect l="l" t="t" r="r" b="b"/>
            <a:pathLst>
              <a:path w="20954" h="14604">
                <a:moveTo>
                  <a:pt x="20573" y="0"/>
                </a:moveTo>
                <a:lnTo>
                  <a:pt x="0" y="0"/>
                </a:lnTo>
                <a:lnTo>
                  <a:pt x="6095" y="14478"/>
                </a:lnTo>
                <a:lnTo>
                  <a:pt x="20573" y="0"/>
                </a:lnTo>
                <a:close/>
              </a:path>
            </a:pathLst>
          </a:custGeom>
          <a:solidFill>
            <a:srgbClr val="000000"/>
          </a:solidFill>
        </p:spPr>
        <p:txBody>
          <a:bodyPr wrap="square" lIns="0" tIns="0" rIns="0" bIns="0" rtlCol="0"/>
          <a:lstStyle/>
          <a:p>
            <a:endParaRPr/>
          </a:p>
        </p:txBody>
      </p:sp>
      <p:sp>
        <p:nvSpPr>
          <p:cNvPr id="448" name="object 448"/>
          <p:cNvSpPr/>
          <p:nvPr/>
        </p:nvSpPr>
        <p:spPr>
          <a:xfrm>
            <a:off x="7533405" y="8183377"/>
            <a:ext cx="20955" cy="14604"/>
          </a:xfrm>
          <a:custGeom>
            <a:avLst/>
            <a:gdLst/>
            <a:ahLst/>
            <a:cxnLst/>
            <a:rect l="l" t="t" r="r" b="b"/>
            <a:pathLst>
              <a:path w="20954" h="14604">
                <a:moveTo>
                  <a:pt x="0" y="0"/>
                </a:moveTo>
                <a:lnTo>
                  <a:pt x="5333" y="14478"/>
                </a:lnTo>
                <a:lnTo>
                  <a:pt x="20573" y="0"/>
                </a:lnTo>
                <a:lnTo>
                  <a:pt x="0" y="0"/>
                </a:lnTo>
              </a:path>
            </a:pathLst>
          </a:custGeom>
          <a:ln w="3175">
            <a:solidFill>
              <a:srgbClr val="000000"/>
            </a:solidFill>
          </a:ln>
        </p:spPr>
        <p:txBody>
          <a:bodyPr wrap="square" lIns="0" tIns="0" rIns="0" bIns="0" rtlCol="0"/>
          <a:lstStyle/>
          <a:p>
            <a:endParaRPr/>
          </a:p>
        </p:txBody>
      </p:sp>
      <p:sp>
        <p:nvSpPr>
          <p:cNvPr id="449" name="object 449"/>
          <p:cNvSpPr/>
          <p:nvPr/>
        </p:nvSpPr>
        <p:spPr>
          <a:xfrm>
            <a:off x="7539501" y="8183377"/>
            <a:ext cx="14604" cy="20955"/>
          </a:xfrm>
          <a:custGeom>
            <a:avLst/>
            <a:gdLst/>
            <a:ahLst/>
            <a:cxnLst/>
            <a:rect l="l" t="t" r="r" b="b"/>
            <a:pathLst>
              <a:path w="14604" h="20954">
                <a:moveTo>
                  <a:pt x="14477" y="0"/>
                </a:moveTo>
                <a:lnTo>
                  <a:pt x="0" y="14478"/>
                </a:lnTo>
                <a:lnTo>
                  <a:pt x="14477" y="20574"/>
                </a:lnTo>
                <a:lnTo>
                  <a:pt x="14477" y="0"/>
                </a:lnTo>
                <a:close/>
              </a:path>
            </a:pathLst>
          </a:custGeom>
          <a:solidFill>
            <a:srgbClr val="000000"/>
          </a:solidFill>
        </p:spPr>
        <p:txBody>
          <a:bodyPr wrap="square" lIns="0" tIns="0" rIns="0" bIns="0" rtlCol="0"/>
          <a:lstStyle/>
          <a:p>
            <a:endParaRPr/>
          </a:p>
        </p:txBody>
      </p:sp>
      <p:sp>
        <p:nvSpPr>
          <p:cNvPr id="450" name="object 450"/>
          <p:cNvSpPr/>
          <p:nvPr/>
        </p:nvSpPr>
        <p:spPr>
          <a:xfrm>
            <a:off x="7538739" y="8183377"/>
            <a:ext cx="15240" cy="20955"/>
          </a:xfrm>
          <a:custGeom>
            <a:avLst/>
            <a:gdLst/>
            <a:ahLst/>
            <a:cxnLst/>
            <a:rect l="l" t="t" r="r" b="b"/>
            <a:pathLst>
              <a:path w="15239" h="20954">
                <a:moveTo>
                  <a:pt x="0" y="14478"/>
                </a:moveTo>
                <a:lnTo>
                  <a:pt x="15239" y="20574"/>
                </a:lnTo>
                <a:lnTo>
                  <a:pt x="15239" y="0"/>
                </a:lnTo>
                <a:lnTo>
                  <a:pt x="0" y="14478"/>
                </a:lnTo>
              </a:path>
            </a:pathLst>
          </a:custGeom>
          <a:ln w="3175">
            <a:solidFill>
              <a:srgbClr val="000000"/>
            </a:solidFill>
          </a:ln>
        </p:spPr>
        <p:txBody>
          <a:bodyPr wrap="square" lIns="0" tIns="0" rIns="0" bIns="0" rtlCol="0"/>
          <a:lstStyle/>
          <a:p>
            <a:endParaRPr/>
          </a:p>
        </p:txBody>
      </p:sp>
      <p:sp>
        <p:nvSpPr>
          <p:cNvPr id="451" name="object 451"/>
          <p:cNvSpPr/>
          <p:nvPr/>
        </p:nvSpPr>
        <p:spPr>
          <a:xfrm>
            <a:off x="7553978" y="8183377"/>
            <a:ext cx="14604" cy="20955"/>
          </a:xfrm>
          <a:custGeom>
            <a:avLst/>
            <a:gdLst/>
            <a:ahLst/>
            <a:cxnLst/>
            <a:rect l="l" t="t" r="r" b="b"/>
            <a:pathLst>
              <a:path w="14604" h="20954">
                <a:moveTo>
                  <a:pt x="0" y="0"/>
                </a:moveTo>
                <a:lnTo>
                  <a:pt x="0" y="20574"/>
                </a:lnTo>
                <a:lnTo>
                  <a:pt x="14478" y="14478"/>
                </a:lnTo>
                <a:lnTo>
                  <a:pt x="0" y="0"/>
                </a:lnTo>
                <a:close/>
              </a:path>
            </a:pathLst>
          </a:custGeom>
          <a:solidFill>
            <a:srgbClr val="000000"/>
          </a:solidFill>
        </p:spPr>
        <p:txBody>
          <a:bodyPr wrap="square" lIns="0" tIns="0" rIns="0" bIns="0" rtlCol="0"/>
          <a:lstStyle/>
          <a:p>
            <a:endParaRPr/>
          </a:p>
        </p:txBody>
      </p:sp>
      <p:sp>
        <p:nvSpPr>
          <p:cNvPr id="452" name="object 452"/>
          <p:cNvSpPr/>
          <p:nvPr/>
        </p:nvSpPr>
        <p:spPr>
          <a:xfrm>
            <a:off x="7553978" y="8183377"/>
            <a:ext cx="14604" cy="20955"/>
          </a:xfrm>
          <a:custGeom>
            <a:avLst/>
            <a:gdLst/>
            <a:ahLst/>
            <a:cxnLst/>
            <a:rect l="l" t="t" r="r" b="b"/>
            <a:pathLst>
              <a:path w="14604" h="20954">
                <a:moveTo>
                  <a:pt x="0" y="20574"/>
                </a:moveTo>
                <a:lnTo>
                  <a:pt x="14478" y="14478"/>
                </a:lnTo>
                <a:lnTo>
                  <a:pt x="0" y="0"/>
                </a:lnTo>
                <a:lnTo>
                  <a:pt x="0" y="20574"/>
                </a:lnTo>
              </a:path>
            </a:pathLst>
          </a:custGeom>
          <a:ln w="3175">
            <a:solidFill>
              <a:srgbClr val="000000"/>
            </a:solidFill>
          </a:ln>
        </p:spPr>
        <p:txBody>
          <a:bodyPr wrap="square" lIns="0" tIns="0" rIns="0" bIns="0" rtlCol="0"/>
          <a:lstStyle/>
          <a:p>
            <a:endParaRPr/>
          </a:p>
        </p:txBody>
      </p:sp>
      <p:sp>
        <p:nvSpPr>
          <p:cNvPr id="453" name="object 453"/>
          <p:cNvSpPr/>
          <p:nvPr/>
        </p:nvSpPr>
        <p:spPr>
          <a:xfrm>
            <a:off x="7553978" y="8183377"/>
            <a:ext cx="20955" cy="14604"/>
          </a:xfrm>
          <a:custGeom>
            <a:avLst/>
            <a:gdLst/>
            <a:ahLst/>
            <a:cxnLst/>
            <a:rect l="l" t="t" r="r" b="b"/>
            <a:pathLst>
              <a:path w="20954" h="14604">
                <a:moveTo>
                  <a:pt x="20574" y="0"/>
                </a:moveTo>
                <a:lnTo>
                  <a:pt x="0" y="0"/>
                </a:lnTo>
                <a:lnTo>
                  <a:pt x="14478" y="14478"/>
                </a:lnTo>
                <a:lnTo>
                  <a:pt x="20574" y="0"/>
                </a:lnTo>
                <a:close/>
              </a:path>
            </a:pathLst>
          </a:custGeom>
          <a:solidFill>
            <a:srgbClr val="000000"/>
          </a:solidFill>
        </p:spPr>
        <p:txBody>
          <a:bodyPr wrap="square" lIns="0" tIns="0" rIns="0" bIns="0" rtlCol="0"/>
          <a:lstStyle/>
          <a:p>
            <a:endParaRPr/>
          </a:p>
        </p:txBody>
      </p:sp>
      <p:sp>
        <p:nvSpPr>
          <p:cNvPr id="454" name="object 454"/>
          <p:cNvSpPr/>
          <p:nvPr/>
        </p:nvSpPr>
        <p:spPr>
          <a:xfrm>
            <a:off x="7553978" y="8183377"/>
            <a:ext cx="20955" cy="14604"/>
          </a:xfrm>
          <a:custGeom>
            <a:avLst/>
            <a:gdLst/>
            <a:ahLst/>
            <a:cxnLst/>
            <a:rect l="l" t="t" r="r" b="b"/>
            <a:pathLst>
              <a:path w="20954" h="14604">
                <a:moveTo>
                  <a:pt x="14478" y="14478"/>
                </a:moveTo>
                <a:lnTo>
                  <a:pt x="20574" y="0"/>
                </a:lnTo>
                <a:lnTo>
                  <a:pt x="0" y="0"/>
                </a:lnTo>
                <a:lnTo>
                  <a:pt x="14478" y="14478"/>
                </a:lnTo>
              </a:path>
            </a:pathLst>
          </a:custGeom>
          <a:ln w="3175">
            <a:solidFill>
              <a:srgbClr val="000000"/>
            </a:solidFill>
          </a:ln>
        </p:spPr>
        <p:txBody>
          <a:bodyPr wrap="square" lIns="0" tIns="0" rIns="0" bIns="0" rtlCol="0"/>
          <a:lstStyle/>
          <a:p>
            <a:endParaRPr/>
          </a:p>
        </p:txBody>
      </p:sp>
      <p:sp>
        <p:nvSpPr>
          <p:cNvPr id="455" name="object 455"/>
          <p:cNvSpPr/>
          <p:nvPr/>
        </p:nvSpPr>
        <p:spPr>
          <a:xfrm>
            <a:off x="8213870" y="8716777"/>
            <a:ext cx="83820" cy="8890"/>
          </a:xfrm>
          <a:custGeom>
            <a:avLst/>
            <a:gdLst/>
            <a:ahLst/>
            <a:cxnLst/>
            <a:rect l="l" t="t" r="r" b="b"/>
            <a:pathLst>
              <a:path w="83820" h="8890">
                <a:moveTo>
                  <a:pt x="83819" y="0"/>
                </a:moveTo>
                <a:lnTo>
                  <a:pt x="0" y="8381"/>
                </a:lnTo>
                <a:lnTo>
                  <a:pt x="83819" y="8381"/>
                </a:lnTo>
                <a:lnTo>
                  <a:pt x="83819" y="0"/>
                </a:lnTo>
                <a:close/>
              </a:path>
            </a:pathLst>
          </a:custGeom>
          <a:solidFill>
            <a:srgbClr val="000000"/>
          </a:solidFill>
        </p:spPr>
        <p:txBody>
          <a:bodyPr wrap="square" lIns="0" tIns="0" rIns="0" bIns="0" rtlCol="0"/>
          <a:lstStyle/>
          <a:p>
            <a:endParaRPr/>
          </a:p>
        </p:txBody>
      </p:sp>
      <p:sp>
        <p:nvSpPr>
          <p:cNvPr id="456" name="object 456"/>
          <p:cNvSpPr/>
          <p:nvPr/>
        </p:nvSpPr>
        <p:spPr>
          <a:xfrm>
            <a:off x="8213870" y="8716777"/>
            <a:ext cx="83820" cy="8890"/>
          </a:xfrm>
          <a:custGeom>
            <a:avLst/>
            <a:gdLst/>
            <a:ahLst/>
            <a:cxnLst/>
            <a:rect l="l" t="t" r="r" b="b"/>
            <a:pathLst>
              <a:path w="83820" h="8890">
                <a:moveTo>
                  <a:pt x="83819" y="0"/>
                </a:moveTo>
                <a:lnTo>
                  <a:pt x="0" y="0"/>
                </a:lnTo>
                <a:lnTo>
                  <a:pt x="0" y="8381"/>
                </a:lnTo>
                <a:lnTo>
                  <a:pt x="83819" y="0"/>
                </a:lnTo>
                <a:close/>
              </a:path>
            </a:pathLst>
          </a:custGeom>
          <a:solidFill>
            <a:srgbClr val="000000"/>
          </a:solidFill>
        </p:spPr>
        <p:txBody>
          <a:bodyPr wrap="square" lIns="0" tIns="0" rIns="0" bIns="0" rtlCol="0"/>
          <a:lstStyle/>
          <a:p>
            <a:endParaRPr/>
          </a:p>
        </p:txBody>
      </p:sp>
      <p:sp>
        <p:nvSpPr>
          <p:cNvPr id="457" name="object 457"/>
          <p:cNvSpPr txBox="1"/>
          <p:nvPr/>
        </p:nvSpPr>
        <p:spPr>
          <a:xfrm>
            <a:off x="8124208" y="8272863"/>
            <a:ext cx="153670" cy="165735"/>
          </a:xfrm>
          <a:prstGeom prst="rect">
            <a:avLst/>
          </a:prstGeom>
        </p:spPr>
        <p:txBody>
          <a:bodyPr vert="horz" wrap="square" lIns="0" tIns="14604" rIns="0" bIns="0" rtlCol="0">
            <a:spAutoFit/>
          </a:bodyPr>
          <a:lstStyle/>
          <a:p>
            <a:pPr marL="12700">
              <a:lnSpc>
                <a:spcPct val="100000"/>
              </a:lnSpc>
              <a:spcBef>
                <a:spcPts val="114"/>
              </a:spcBef>
            </a:pPr>
            <a:r>
              <a:rPr sz="900" spc="-5" dirty="0">
                <a:latin typeface="Arial"/>
                <a:cs typeface="Arial"/>
              </a:rPr>
              <a:t>L2</a:t>
            </a:r>
            <a:endParaRPr sz="900">
              <a:latin typeface="Arial"/>
              <a:cs typeface="Arial"/>
            </a:endParaRPr>
          </a:p>
        </p:txBody>
      </p:sp>
      <p:sp>
        <p:nvSpPr>
          <p:cNvPr id="458" name="object 458"/>
          <p:cNvSpPr txBox="1"/>
          <p:nvPr/>
        </p:nvSpPr>
        <p:spPr>
          <a:xfrm>
            <a:off x="7791976" y="8528974"/>
            <a:ext cx="409575" cy="130810"/>
          </a:xfrm>
          <a:prstGeom prst="rect">
            <a:avLst/>
          </a:prstGeom>
        </p:spPr>
        <p:txBody>
          <a:bodyPr vert="horz" wrap="square" lIns="0" tIns="17145" rIns="0" bIns="0" rtlCol="0">
            <a:spAutoFit/>
          </a:bodyPr>
          <a:lstStyle/>
          <a:p>
            <a:pPr marL="12700">
              <a:lnSpc>
                <a:spcPct val="100000"/>
              </a:lnSpc>
              <a:spcBef>
                <a:spcPts val="135"/>
              </a:spcBef>
            </a:pPr>
            <a:r>
              <a:rPr sz="650" spc="20" dirty="0">
                <a:latin typeface="Arial"/>
                <a:cs typeface="Arial"/>
              </a:rPr>
              <a:t>CARGA</a:t>
            </a:r>
            <a:r>
              <a:rPr sz="650" spc="-40" dirty="0">
                <a:latin typeface="Arial"/>
                <a:cs typeface="Arial"/>
              </a:rPr>
              <a:t> </a:t>
            </a:r>
            <a:r>
              <a:rPr sz="650" spc="20" dirty="0">
                <a:latin typeface="Arial"/>
                <a:cs typeface="Arial"/>
              </a:rPr>
              <a:t>2</a:t>
            </a:r>
            <a:endParaRPr sz="650">
              <a:latin typeface="Arial"/>
              <a:cs typeface="Arial"/>
            </a:endParaRPr>
          </a:p>
        </p:txBody>
      </p:sp>
      <p:sp>
        <p:nvSpPr>
          <p:cNvPr id="459" name="object 459"/>
          <p:cNvSpPr txBox="1"/>
          <p:nvPr/>
        </p:nvSpPr>
        <p:spPr>
          <a:xfrm>
            <a:off x="7789694" y="8818530"/>
            <a:ext cx="274320" cy="130810"/>
          </a:xfrm>
          <a:prstGeom prst="rect">
            <a:avLst/>
          </a:prstGeom>
        </p:spPr>
        <p:txBody>
          <a:bodyPr vert="horz" wrap="square" lIns="0" tIns="17145" rIns="0" bIns="0" rtlCol="0">
            <a:spAutoFit/>
          </a:bodyPr>
          <a:lstStyle/>
          <a:p>
            <a:pPr marL="12700">
              <a:lnSpc>
                <a:spcPct val="100000"/>
              </a:lnSpc>
              <a:spcBef>
                <a:spcPts val="135"/>
              </a:spcBef>
            </a:pPr>
            <a:r>
              <a:rPr sz="650" spc="30" dirty="0">
                <a:latin typeface="Arial"/>
                <a:cs typeface="Arial"/>
              </a:rPr>
              <a:t>M</a:t>
            </a:r>
            <a:r>
              <a:rPr sz="650" spc="20" dirty="0">
                <a:latin typeface="Arial"/>
                <a:cs typeface="Arial"/>
              </a:rPr>
              <a:t>A</a:t>
            </a:r>
            <a:r>
              <a:rPr sz="650" spc="25" dirty="0">
                <a:latin typeface="Arial"/>
                <a:cs typeface="Arial"/>
              </a:rPr>
              <a:t>SA</a:t>
            </a:r>
            <a:endParaRPr sz="650">
              <a:latin typeface="Arial"/>
              <a:cs typeface="Arial"/>
            </a:endParaRPr>
          </a:p>
        </p:txBody>
      </p:sp>
      <p:sp>
        <p:nvSpPr>
          <p:cNvPr id="460" name="object 460"/>
          <p:cNvSpPr/>
          <p:nvPr/>
        </p:nvSpPr>
        <p:spPr>
          <a:xfrm>
            <a:off x="8213870" y="8716777"/>
            <a:ext cx="83820" cy="8890"/>
          </a:xfrm>
          <a:custGeom>
            <a:avLst/>
            <a:gdLst/>
            <a:ahLst/>
            <a:cxnLst/>
            <a:rect l="l" t="t" r="r" b="b"/>
            <a:pathLst>
              <a:path w="83820" h="8890">
                <a:moveTo>
                  <a:pt x="83819" y="8381"/>
                </a:moveTo>
                <a:lnTo>
                  <a:pt x="83819" y="0"/>
                </a:lnTo>
                <a:lnTo>
                  <a:pt x="0" y="0"/>
                </a:lnTo>
                <a:lnTo>
                  <a:pt x="0" y="8381"/>
                </a:lnTo>
                <a:lnTo>
                  <a:pt x="83819" y="8381"/>
                </a:lnTo>
              </a:path>
            </a:pathLst>
          </a:custGeom>
          <a:ln w="3175">
            <a:solidFill>
              <a:srgbClr val="000000"/>
            </a:solidFill>
          </a:ln>
        </p:spPr>
        <p:txBody>
          <a:bodyPr wrap="square" lIns="0" tIns="0" rIns="0" bIns="0" rtlCol="0"/>
          <a:lstStyle/>
          <a:p>
            <a:endParaRPr/>
          </a:p>
        </p:txBody>
      </p:sp>
      <p:sp>
        <p:nvSpPr>
          <p:cNvPr id="461" name="object 461"/>
          <p:cNvSpPr/>
          <p:nvPr/>
        </p:nvSpPr>
        <p:spPr>
          <a:xfrm>
            <a:off x="8438661" y="8499606"/>
            <a:ext cx="8890" cy="441959"/>
          </a:xfrm>
          <a:custGeom>
            <a:avLst/>
            <a:gdLst/>
            <a:ahLst/>
            <a:cxnLst/>
            <a:rect l="l" t="t" r="r" b="b"/>
            <a:pathLst>
              <a:path w="8890" h="441959">
                <a:moveTo>
                  <a:pt x="8381" y="0"/>
                </a:moveTo>
                <a:lnTo>
                  <a:pt x="0" y="0"/>
                </a:lnTo>
                <a:lnTo>
                  <a:pt x="8381" y="441960"/>
                </a:lnTo>
                <a:lnTo>
                  <a:pt x="8381" y="0"/>
                </a:lnTo>
                <a:close/>
              </a:path>
            </a:pathLst>
          </a:custGeom>
          <a:solidFill>
            <a:srgbClr val="000000"/>
          </a:solidFill>
        </p:spPr>
        <p:txBody>
          <a:bodyPr wrap="square" lIns="0" tIns="0" rIns="0" bIns="0" rtlCol="0"/>
          <a:lstStyle/>
          <a:p>
            <a:endParaRPr/>
          </a:p>
        </p:txBody>
      </p:sp>
      <p:sp>
        <p:nvSpPr>
          <p:cNvPr id="462" name="object 462"/>
          <p:cNvSpPr/>
          <p:nvPr/>
        </p:nvSpPr>
        <p:spPr>
          <a:xfrm>
            <a:off x="8438661" y="8499606"/>
            <a:ext cx="8890" cy="441959"/>
          </a:xfrm>
          <a:custGeom>
            <a:avLst/>
            <a:gdLst/>
            <a:ahLst/>
            <a:cxnLst/>
            <a:rect l="l" t="t" r="r" b="b"/>
            <a:pathLst>
              <a:path w="8890" h="441959">
                <a:moveTo>
                  <a:pt x="0" y="0"/>
                </a:moveTo>
                <a:lnTo>
                  <a:pt x="0" y="441960"/>
                </a:lnTo>
                <a:lnTo>
                  <a:pt x="8381" y="441960"/>
                </a:lnTo>
                <a:lnTo>
                  <a:pt x="0" y="0"/>
                </a:lnTo>
                <a:close/>
              </a:path>
            </a:pathLst>
          </a:custGeom>
          <a:solidFill>
            <a:srgbClr val="000000"/>
          </a:solidFill>
        </p:spPr>
        <p:txBody>
          <a:bodyPr wrap="square" lIns="0" tIns="0" rIns="0" bIns="0" rtlCol="0"/>
          <a:lstStyle/>
          <a:p>
            <a:endParaRPr/>
          </a:p>
        </p:txBody>
      </p:sp>
      <p:sp>
        <p:nvSpPr>
          <p:cNvPr id="463" name="object 463"/>
          <p:cNvSpPr txBox="1"/>
          <p:nvPr/>
        </p:nvSpPr>
        <p:spPr>
          <a:xfrm>
            <a:off x="8355095" y="8016831"/>
            <a:ext cx="18097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PE</a:t>
            </a:r>
            <a:endParaRPr sz="900">
              <a:latin typeface="Arial"/>
              <a:cs typeface="Arial"/>
            </a:endParaRPr>
          </a:p>
        </p:txBody>
      </p:sp>
      <p:sp>
        <p:nvSpPr>
          <p:cNvPr id="464" name="object 464"/>
          <p:cNvSpPr txBox="1"/>
          <p:nvPr/>
        </p:nvSpPr>
        <p:spPr>
          <a:xfrm>
            <a:off x="8355095" y="7766128"/>
            <a:ext cx="10985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N</a:t>
            </a:r>
            <a:endParaRPr sz="900">
              <a:latin typeface="Arial"/>
              <a:cs typeface="Arial"/>
            </a:endParaRPr>
          </a:p>
        </p:txBody>
      </p:sp>
      <p:sp>
        <p:nvSpPr>
          <p:cNvPr id="465" name="object 465"/>
          <p:cNvSpPr/>
          <p:nvPr/>
        </p:nvSpPr>
        <p:spPr>
          <a:xfrm>
            <a:off x="8438661" y="8499606"/>
            <a:ext cx="8890" cy="441959"/>
          </a:xfrm>
          <a:custGeom>
            <a:avLst/>
            <a:gdLst/>
            <a:ahLst/>
            <a:cxnLst/>
            <a:rect l="l" t="t" r="r" b="b"/>
            <a:pathLst>
              <a:path w="8890" h="441959">
                <a:moveTo>
                  <a:pt x="8381" y="0"/>
                </a:moveTo>
                <a:lnTo>
                  <a:pt x="0" y="0"/>
                </a:lnTo>
                <a:lnTo>
                  <a:pt x="0" y="441960"/>
                </a:lnTo>
                <a:lnTo>
                  <a:pt x="8381" y="441960"/>
                </a:lnTo>
                <a:lnTo>
                  <a:pt x="8381" y="0"/>
                </a:lnTo>
              </a:path>
            </a:pathLst>
          </a:custGeom>
          <a:ln w="3175">
            <a:solidFill>
              <a:srgbClr val="000000"/>
            </a:solidFill>
          </a:ln>
        </p:spPr>
        <p:txBody>
          <a:bodyPr wrap="square" lIns="0" tIns="0" rIns="0" bIns="0" rtlCol="0"/>
          <a:lstStyle/>
          <a:p>
            <a:endParaRPr/>
          </a:p>
        </p:txBody>
      </p:sp>
      <p:sp>
        <p:nvSpPr>
          <p:cNvPr id="466" name="object 466"/>
          <p:cNvSpPr/>
          <p:nvPr/>
        </p:nvSpPr>
        <p:spPr>
          <a:xfrm>
            <a:off x="7124211" y="7166868"/>
            <a:ext cx="20955" cy="14604"/>
          </a:xfrm>
          <a:custGeom>
            <a:avLst/>
            <a:gdLst/>
            <a:ahLst/>
            <a:cxnLst/>
            <a:rect l="l" t="t" r="r" b="b"/>
            <a:pathLst>
              <a:path w="20954" h="14604">
                <a:moveTo>
                  <a:pt x="14477" y="0"/>
                </a:moveTo>
                <a:lnTo>
                  <a:pt x="0" y="14477"/>
                </a:lnTo>
                <a:lnTo>
                  <a:pt x="20574" y="14477"/>
                </a:lnTo>
                <a:lnTo>
                  <a:pt x="14477" y="0"/>
                </a:lnTo>
                <a:close/>
              </a:path>
            </a:pathLst>
          </a:custGeom>
          <a:solidFill>
            <a:srgbClr val="000000"/>
          </a:solidFill>
        </p:spPr>
        <p:txBody>
          <a:bodyPr wrap="square" lIns="0" tIns="0" rIns="0" bIns="0" rtlCol="0"/>
          <a:lstStyle/>
          <a:p>
            <a:endParaRPr/>
          </a:p>
        </p:txBody>
      </p:sp>
      <p:sp>
        <p:nvSpPr>
          <p:cNvPr id="467" name="object 467"/>
          <p:cNvSpPr/>
          <p:nvPr/>
        </p:nvSpPr>
        <p:spPr>
          <a:xfrm>
            <a:off x="7124211" y="7166868"/>
            <a:ext cx="20955" cy="14604"/>
          </a:xfrm>
          <a:custGeom>
            <a:avLst/>
            <a:gdLst/>
            <a:ahLst/>
            <a:cxnLst/>
            <a:rect l="l" t="t" r="r" b="b"/>
            <a:pathLst>
              <a:path w="20954" h="14604">
                <a:moveTo>
                  <a:pt x="20574" y="14477"/>
                </a:moveTo>
                <a:lnTo>
                  <a:pt x="14477" y="0"/>
                </a:lnTo>
                <a:lnTo>
                  <a:pt x="0" y="14477"/>
                </a:lnTo>
                <a:lnTo>
                  <a:pt x="20574" y="14477"/>
                </a:lnTo>
              </a:path>
            </a:pathLst>
          </a:custGeom>
          <a:ln w="3175">
            <a:solidFill>
              <a:srgbClr val="000000"/>
            </a:solidFill>
          </a:ln>
        </p:spPr>
        <p:txBody>
          <a:bodyPr wrap="square" lIns="0" tIns="0" rIns="0" bIns="0" rtlCol="0"/>
          <a:lstStyle/>
          <a:p>
            <a:endParaRPr/>
          </a:p>
        </p:txBody>
      </p:sp>
      <p:sp>
        <p:nvSpPr>
          <p:cNvPr id="468" name="object 468"/>
          <p:cNvSpPr/>
          <p:nvPr/>
        </p:nvSpPr>
        <p:spPr>
          <a:xfrm>
            <a:off x="7124211" y="7160010"/>
            <a:ext cx="14604" cy="21590"/>
          </a:xfrm>
          <a:custGeom>
            <a:avLst/>
            <a:gdLst/>
            <a:ahLst/>
            <a:cxnLst/>
            <a:rect l="l" t="t" r="r" b="b"/>
            <a:pathLst>
              <a:path w="14604" h="21590">
                <a:moveTo>
                  <a:pt x="0" y="0"/>
                </a:moveTo>
                <a:lnTo>
                  <a:pt x="0" y="21335"/>
                </a:lnTo>
                <a:lnTo>
                  <a:pt x="14477" y="6857"/>
                </a:lnTo>
                <a:lnTo>
                  <a:pt x="0" y="0"/>
                </a:lnTo>
                <a:close/>
              </a:path>
            </a:pathLst>
          </a:custGeom>
          <a:solidFill>
            <a:srgbClr val="000000"/>
          </a:solidFill>
        </p:spPr>
        <p:txBody>
          <a:bodyPr wrap="square" lIns="0" tIns="0" rIns="0" bIns="0" rtlCol="0"/>
          <a:lstStyle/>
          <a:p>
            <a:endParaRPr/>
          </a:p>
        </p:txBody>
      </p:sp>
      <p:sp>
        <p:nvSpPr>
          <p:cNvPr id="469" name="object 469"/>
          <p:cNvSpPr/>
          <p:nvPr/>
        </p:nvSpPr>
        <p:spPr>
          <a:xfrm>
            <a:off x="7124211" y="7160010"/>
            <a:ext cx="14604" cy="21590"/>
          </a:xfrm>
          <a:custGeom>
            <a:avLst/>
            <a:gdLst/>
            <a:ahLst/>
            <a:cxnLst/>
            <a:rect l="l" t="t" r="r" b="b"/>
            <a:pathLst>
              <a:path w="14604" h="21590">
                <a:moveTo>
                  <a:pt x="14477" y="6857"/>
                </a:moveTo>
                <a:lnTo>
                  <a:pt x="0" y="0"/>
                </a:lnTo>
                <a:lnTo>
                  <a:pt x="0" y="21335"/>
                </a:lnTo>
                <a:lnTo>
                  <a:pt x="14477" y="6857"/>
                </a:lnTo>
              </a:path>
            </a:pathLst>
          </a:custGeom>
          <a:ln w="3175">
            <a:solidFill>
              <a:srgbClr val="000000"/>
            </a:solidFill>
          </a:ln>
        </p:spPr>
        <p:txBody>
          <a:bodyPr wrap="square" lIns="0" tIns="0" rIns="0" bIns="0" rtlCol="0"/>
          <a:lstStyle/>
          <a:p>
            <a:endParaRPr/>
          </a:p>
        </p:txBody>
      </p:sp>
      <p:sp>
        <p:nvSpPr>
          <p:cNvPr id="470" name="object 470"/>
          <p:cNvSpPr/>
          <p:nvPr/>
        </p:nvSpPr>
        <p:spPr>
          <a:xfrm>
            <a:off x="7108970" y="7160010"/>
            <a:ext cx="15240" cy="21590"/>
          </a:xfrm>
          <a:custGeom>
            <a:avLst/>
            <a:gdLst/>
            <a:ahLst/>
            <a:cxnLst/>
            <a:rect l="l" t="t" r="r" b="b"/>
            <a:pathLst>
              <a:path w="15239" h="21590">
                <a:moveTo>
                  <a:pt x="15239" y="0"/>
                </a:moveTo>
                <a:lnTo>
                  <a:pt x="0" y="6857"/>
                </a:lnTo>
                <a:lnTo>
                  <a:pt x="15239" y="21335"/>
                </a:lnTo>
                <a:lnTo>
                  <a:pt x="15239" y="0"/>
                </a:lnTo>
                <a:close/>
              </a:path>
            </a:pathLst>
          </a:custGeom>
          <a:solidFill>
            <a:srgbClr val="000000"/>
          </a:solidFill>
        </p:spPr>
        <p:txBody>
          <a:bodyPr wrap="square" lIns="0" tIns="0" rIns="0" bIns="0" rtlCol="0"/>
          <a:lstStyle/>
          <a:p>
            <a:endParaRPr/>
          </a:p>
        </p:txBody>
      </p:sp>
      <p:sp>
        <p:nvSpPr>
          <p:cNvPr id="471" name="object 471"/>
          <p:cNvSpPr/>
          <p:nvPr/>
        </p:nvSpPr>
        <p:spPr>
          <a:xfrm>
            <a:off x="7108970" y="7160010"/>
            <a:ext cx="15240" cy="21590"/>
          </a:xfrm>
          <a:custGeom>
            <a:avLst/>
            <a:gdLst/>
            <a:ahLst/>
            <a:cxnLst/>
            <a:rect l="l" t="t" r="r" b="b"/>
            <a:pathLst>
              <a:path w="15239" h="21590">
                <a:moveTo>
                  <a:pt x="15239" y="0"/>
                </a:moveTo>
                <a:lnTo>
                  <a:pt x="0" y="6857"/>
                </a:lnTo>
                <a:lnTo>
                  <a:pt x="15239" y="21335"/>
                </a:lnTo>
                <a:lnTo>
                  <a:pt x="15239" y="0"/>
                </a:lnTo>
              </a:path>
            </a:pathLst>
          </a:custGeom>
          <a:ln w="3175">
            <a:solidFill>
              <a:srgbClr val="000000"/>
            </a:solidFill>
          </a:ln>
        </p:spPr>
        <p:txBody>
          <a:bodyPr wrap="square" lIns="0" tIns="0" rIns="0" bIns="0" rtlCol="0"/>
          <a:lstStyle/>
          <a:p>
            <a:endParaRPr/>
          </a:p>
        </p:txBody>
      </p:sp>
      <p:sp>
        <p:nvSpPr>
          <p:cNvPr id="472" name="object 472"/>
          <p:cNvSpPr/>
          <p:nvPr/>
        </p:nvSpPr>
        <p:spPr>
          <a:xfrm>
            <a:off x="7102875" y="7166868"/>
            <a:ext cx="21590" cy="14604"/>
          </a:xfrm>
          <a:custGeom>
            <a:avLst/>
            <a:gdLst/>
            <a:ahLst/>
            <a:cxnLst/>
            <a:rect l="l" t="t" r="r" b="b"/>
            <a:pathLst>
              <a:path w="21589" h="14604">
                <a:moveTo>
                  <a:pt x="6096" y="0"/>
                </a:moveTo>
                <a:lnTo>
                  <a:pt x="0" y="14477"/>
                </a:lnTo>
                <a:lnTo>
                  <a:pt x="21336" y="14477"/>
                </a:lnTo>
                <a:lnTo>
                  <a:pt x="6096" y="0"/>
                </a:lnTo>
                <a:close/>
              </a:path>
            </a:pathLst>
          </a:custGeom>
          <a:solidFill>
            <a:srgbClr val="000000"/>
          </a:solidFill>
        </p:spPr>
        <p:txBody>
          <a:bodyPr wrap="square" lIns="0" tIns="0" rIns="0" bIns="0" rtlCol="0"/>
          <a:lstStyle/>
          <a:p>
            <a:endParaRPr/>
          </a:p>
        </p:txBody>
      </p:sp>
      <p:sp>
        <p:nvSpPr>
          <p:cNvPr id="473" name="object 473"/>
          <p:cNvSpPr/>
          <p:nvPr/>
        </p:nvSpPr>
        <p:spPr>
          <a:xfrm>
            <a:off x="7102875" y="7166868"/>
            <a:ext cx="21590" cy="14604"/>
          </a:xfrm>
          <a:custGeom>
            <a:avLst/>
            <a:gdLst/>
            <a:ahLst/>
            <a:cxnLst/>
            <a:rect l="l" t="t" r="r" b="b"/>
            <a:pathLst>
              <a:path w="21589" h="14604">
                <a:moveTo>
                  <a:pt x="6096" y="0"/>
                </a:moveTo>
                <a:lnTo>
                  <a:pt x="0" y="14477"/>
                </a:lnTo>
                <a:lnTo>
                  <a:pt x="21336" y="14477"/>
                </a:lnTo>
                <a:lnTo>
                  <a:pt x="6096" y="0"/>
                </a:lnTo>
              </a:path>
            </a:pathLst>
          </a:custGeom>
          <a:ln w="3175">
            <a:solidFill>
              <a:srgbClr val="000000"/>
            </a:solidFill>
          </a:ln>
        </p:spPr>
        <p:txBody>
          <a:bodyPr wrap="square" lIns="0" tIns="0" rIns="0" bIns="0" rtlCol="0"/>
          <a:lstStyle/>
          <a:p>
            <a:endParaRPr/>
          </a:p>
        </p:txBody>
      </p:sp>
      <p:sp>
        <p:nvSpPr>
          <p:cNvPr id="474" name="object 474"/>
          <p:cNvSpPr/>
          <p:nvPr/>
        </p:nvSpPr>
        <p:spPr>
          <a:xfrm>
            <a:off x="7102875" y="7181346"/>
            <a:ext cx="21590" cy="14604"/>
          </a:xfrm>
          <a:custGeom>
            <a:avLst/>
            <a:gdLst/>
            <a:ahLst/>
            <a:cxnLst/>
            <a:rect l="l" t="t" r="r" b="b"/>
            <a:pathLst>
              <a:path w="21589" h="14604">
                <a:moveTo>
                  <a:pt x="21336" y="0"/>
                </a:moveTo>
                <a:lnTo>
                  <a:pt x="0" y="0"/>
                </a:lnTo>
                <a:lnTo>
                  <a:pt x="6096" y="14477"/>
                </a:lnTo>
                <a:lnTo>
                  <a:pt x="21336" y="0"/>
                </a:lnTo>
                <a:close/>
              </a:path>
            </a:pathLst>
          </a:custGeom>
          <a:solidFill>
            <a:srgbClr val="000000"/>
          </a:solidFill>
        </p:spPr>
        <p:txBody>
          <a:bodyPr wrap="square" lIns="0" tIns="0" rIns="0" bIns="0" rtlCol="0"/>
          <a:lstStyle/>
          <a:p>
            <a:endParaRPr/>
          </a:p>
        </p:txBody>
      </p:sp>
      <p:sp>
        <p:nvSpPr>
          <p:cNvPr id="475" name="object 475"/>
          <p:cNvSpPr/>
          <p:nvPr/>
        </p:nvSpPr>
        <p:spPr>
          <a:xfrm>
            <a:off x="7102875" y="7181346"/>
            <a:ext cx="21590" cy="14604"/>
          </a:xfrm>
          <a:custGeom>
            <a:avLst/>
            <a:gdLst/>
            <a:ahLst/>
            <a:cxnLst/>
            <a:rect l="l" t="t" r="r" b="b"/>
            <a:pathLst>
              <a:path w="21589" h="14604">
                <a:moveTo>
                  <a:pt x="0" y="0"/>
                </a:moveTo>
                <a:lnTo>
                  <a:pt x="6096" y="14477"/>
                </a:lnTo>
                <a:lnTo>
                  <a:pt x="21336" y="0"/>
                </a:lnTo>
                <a:lnTo>
                  <a:pt x="0" y="0"/>
                </a:lnTo>
              </a:path>
            </a:pathLst>
          </a:custGeom>
          <a:ln w="3175">
            <a:solidFill>
              <a:srgbClr val="000000"/>
            </a:solidFill>
          </a:ln>
        </p:spPr>
        <p:txBody>
          <a:bodyPr wrap="square" lIns="0" tIns="0" rIns="0" bIns="0" rtlCol="0"/>
          <a:lstStyle/>
          <a:p>
            <a:endParaRPr/>
          </a:p>
        </p:txBody>
      </p:sp>
      <p:sp>
        <p:nvSpPr>
          <p:cNvPr id="476" name="object 476"/>
          <p:cNvSpPr/>
          <p:nvPr/>
        </p:nvSpPr>
        <p:spPr>
          <a:xfrm>
            <a:off x="7108970" y="7181346"/>
            <a:ext cx="15240" cy="20955"/>
          </a:xfrm>
          <a:custGeom>
            <a:avLst/>
            <a:gdLst/>
            <a:ahLst/>
            <a:cxnLst/>
            <a:rect l="l" t="t" r="r" b="b"/>
            <a:pathLst>
              <a:path w="15239" h="20954">
                <a:moveTo>
                  <a:pt x="15239" y="0"/>
                </a:moveTo>
                <a:lnTo>
                  <a:pt x="0" y="14477"/>
                </a:lnTo>
                <a:lnTo>
                  <a:pt x="15239" y="20574"/>
                </a:lnTo>
                <a:lnTo>
                  <a:pt x="15239" y="0"/>
                </a:lnTo>
                <a:close/>
              </a:path>
            </a:pathLst>
          </a:custGeom>
          <a:solidFill>
            <a:srgbClr val="000000"/>
          </a:solidFill>
        </p:spPr>
        <p:txBody>
          <a:bodyPr wrap="square" lIns="0" tIns="0" rIns="0" bIns="0" rtlCol="0"/>
          <a:lstStyle/>
          <a:p>
            <a:endParaRPr/>
          </a:p>
        </p:txBody>
      </p:sp>
      <p:sp>
        <p:nvSpPr>
          <p:cNvPr id="477" name="object 477"/>
          <p:cNvSpPr/>
          <p:nvPr/>
        </p:nvSpPr>
        <p:spPr>
          <a:xfrm>
            <a:off x="7108970" y="7181346"/>
            <a:ext cx="15240" cy="20955"/>
          </a:xfrm>
          <a:custGeom>
            <a:avLst/>
            <a:gdLst/>
            <a:ahLst/>
            <a:cxnLst/>
            <a:rect l="l" t="t" r="r" b="b"/>
            <a:pathLst>
              <a:path w="15239" h="20954">
                <a:moveTo>
                  <a:pt x="0" y="14477"/>
                </a:moveTo>
                <a:lnTo>
                  <a:pt x="15239" y="20574"/>
                </a:lnTo>
                <a:lnTo>
                  <a:pt x="15239" y="0"/>
                </a:lnTo>
                <a:lnTo>
                  <a:pt x="0" y="14477"/>
                </a:lnTo>
              </a:path>
            </a:pathLst>
          </a:custGeom>
          <a:ln w="3175">
            <a:solidFill>
              <a:srgbClr val="000000"/>
            </a:solidFill>
          </a:ln>
        </p:spPr>
        <p:txBody>
          <a:bodyPr wrap="square" lIns="0" tIns="0" rIns="0" bIns="0" rtlCol="0"/>
          <a:lstStyle/>
          <a:p>
            <a:endParaRPr/>
          </a:p>
        </p:txBody>
      </p:sp>
      <p:sp>
        <p:nvSpPr>
          <p:cNvPr id="478" name="object 478"/>
          <p:cNvSpPr/>
          <p:nvPr/>
        </p:nvSpPr>
        <p:spPr>
          <a:xfrm>
            <a:off x="7124211" y="7181346"/>
            <a:ext cx="14604" cy="20955"/>
          </a:xfrm>
          <a:custGeom>
            <a:avLst/>
            <a:gdLst/>
            <a:ahLst/>
            <a:cxnLst/>
            <a:rect l="l" t="t" r="r" b="b"/>
            <a:pathLst>
              <a:path w="14604" h="20954">
                <a:moveTo>
                  <a:pt x="0" y="0"/>
                </a:moveTo>
                <a:lnTo>
                  <a:pt x="0" y="20574"/>
                </a:lnTo>
                <a:lnTo>
                  <a:pt x="14477" y="14477"/>
                </a:lnTo>
                <a:lnTo>
                  <a:pt x="0" y="0"/>
                </a:lnTo>
                <a:close/>
              </a:path>
            </a:pathLst>
          </a:custGeom>
          <a:solidFill>
            <a:srgbClr val="000000"/>
          </a:solidFill>
        </p:spPr>
        <p:txBody>
          <a:bodyPr wrap="square" lIns="0" tIns="0" rIns="0" bIns="0" rtlCol="0"/>
          <a:lstStyle/>
          <a:p>
            <a:endParaRPr/>
          </a:p>
        </p:txBody>
      </p:sp>
      <p:sp>
        <p:nvSpPr>
          <p:cNvPr id="479" name="object 479"/>
          <p:cNvSpPr/>
          <p:nvPr/>
        </p:nvSpPr>
        <p:spPr>
          <a:xfrm>
            <a:off x="7124211" y="7181346"/>
            <a:ext cx="14604" cy="20955"/>
          </a:xfrm>
          <a:custGeom>
            <a:avLst/>
            <a:gdLst/>
            <a:ahLst/>
            <a:cxnLst/>
            <a:rect l="l" t="t" r="r" b="b"/>
            <a:pathLst>
              <a:path w="14604" h="20954">
                <a:moveTo>
                  <a:pt x="0" y="20574"/>
                </a:moveTo>
                <a:lnTo>
                  <a:pt x="14477" y="14477"/>
                </a:lnTo>
                <a:lnTo>
                  <a:pt x="0" y="0"/>
                </a:lnTo>
                <a:lnTo>
                  <a:pt x="0" y="20574"/>
                </a:lnTo>
              </a:path>
            </a:pathLst>
          </a:custGeom>
          <a:ln w="3175">
            <a:solidFill>
              <a:srgbClr val="000000"/>
            </a:solidFill>
          </a:ln>
        </p:spPr>
        <p:txBody>
          <a:bodyPr wrap="square" lIns="0" tIns="0" rIns="0" bIns="0" rtlCol="0"/>
          <a:lstStyle/>
          <a:p>
            <a:endParaRPr/>
          </a:p>
        </p:txBody>
      </p:sp>
      <p:sp>
        <p:nvSpPr>
          <p:cNvPr id="480" name="object 480"/>
          <p:cNvSpPr/>
          <p:nvPr/>
        </p:nvSpPr>
        <p:spPr>
          <a:xfrm>
            <a:off x="7124211" y="7181346"/>
            <a:ext cx="20955" cy="14604"/>
          </a:xfrm>
          <a:custGeom>
            <a:avLst/>
            <a:gdLst/>
            <a:ahLst/>
            <a:cxnLst/>
            <a:rect l="l" t="t" r="r" b="b"/>
            <a:pathLst>
              <a:path w="20954" h="14604">
                <a:moveTo>
                  <a:pt x="20574" y="0"/>
                </a:moveTo>
                <a:lnTo>
                  <a:pt x="0" y="0"/>
                </a:lnTo>
                <a:lnTo>
                  <a:pt x="14477" y="14477"/>
                </a:lnTo>
                <a:lnTo>
                  <a:pt x="20574" y="0"/>
                </a:lnTo>
                <a:close/>
              </a:path>
            </a:pathLst>
          </a:custGeom>
          <a:solidFill>
            <a:srgbClr val="000000"/>
          </a:solidFill>
        </p:spPr>
        <p:txBody>
          <a:bodyPr wrap="square" lIns="0" tIns="0" rIns="0" bIns="0" rtlCol="0"/>
          <a:lstStyle/>
          <a:p>
            <a:endParaRPr/>
          </a:p>
        </p:txBody>
      </p:sp>
      <p:sp>
        <p:nvSpPr>
          <p:cNvPr id="481" name="object 481"/>
          <p:cNvSpPr txBox="1"/>
          <p:nvPr/>
        </p:nvSpPr>
        <p:spPr>
          <a:xfrm>
            <a:off x="8355095" y="7265499"/>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L2</a:t>
            </a:r>
            <a:endParaRPr sz="900">
              <a:latin typeface="Arial"/>
              <a:cs typeface="Arial"/>
            </a:endParaRPr>
          </a:p>
        </p:txBody>
      </p:sp>
      <p:sp>
        <p:nvSpPr>
          <p:cNvPr id="482" name="object 482"/>
          <p:cNvSpPr/>
          <p:nvPr/>
        </p:nvSpPr>
        <p:spPr>
          <a:xfrm>
            <a:off x="7124211" y="7181346"/>
            <a:ext cx="20955" cy="14604"/>
          </a:xfrm>
          <a:custGeom>
            <a:avLst/>
            <a:gdLst/>
            <a:ahLst/>
            <a:cxnLst/>
            <a:rect l="l" t="t" r="r" b="b"/>
            <a:pathLst>
              <a:path w="20954" h="14604">
                <a:moveTo>
                  <a:pt x="14477" y="14477"/>
                </a:moveTo>
                <a:lnTo>
                  <a:pt x="20574" y="0"/>
                </a:lnTo>
                <a:lnTo>
                  <a:pt x="0" y="0"/>
                </a:lnTo>
                <a:lnTo>
                  <a:pt x="14477" y="14477"/>
                </a:lnTo>
              </a:path>
            </a:pathLst>
          </a:custGeom>
          <a:ln w="3175">
            <a:solidFill>
              <a:srgbClr val="000000"/>
            </a:solidFill>
          </a:ln>
        </p:spPr>
        <p:txBody>
          <a:bodyPr wrap="square" lIns="0" tIns="0" rIns="0" bIns="0" rtlCol="0"/>
          <a:lstStyle/>
          <a:p>
            <a:endParaRPr/>
          </a:p>
        </p:txBody>
      </p:sp>
      <p:sp>
        <p:nvSpPr>
          <p:cNvPr id="483" name="object 483"/>
          <p:cNvSpPr/>
          <p:nvPr/>
        </p:nvSpPr>
        <p:spPr>
          <a:xfrm>
            <a:off x="8297690" y="7416805"/>
            <a:ext cx="20955" cy="15240"/>
          </a:xfrm>
          <a:custGeom>
            <a:avLst/>
            <a:gdLst/>
            <a:ahLst/>
            <a:cxnLst/>
            <a:rect l="l" t="t" r="r" b="b"/>
            <a:pathLst>
              <a:path w="20954" h="15240">
                <a:moveTo>
                  <a:pt x="14478" y="0"/>
                </a:moveTo>
                <a:lnTo>
                  <a:pt x="0" y="15240"/>
                </a:lnTo>
                <a:lnTo>
                  <a:pt x="20574" y="15240"/>
                </a:lnTo>
                <a:lnTo>
                  <a:pt x="14478" y="0"/>
                </a:lnTo>
                <a:close/>
              </a:path>
            </a:pathLst>
          </a:custGeom>
          <a:solidFill>
            <a:srgbClr val="000000"/>
          </a:solidFill>
        </p:spPr>
        <p:txBody>
          <a:bodyPr wrap="square" lIns="0" tIns="0" rIns="0" bIns="0" rtlCol="0"/>
          <a:lstStyle/>
          <a:p>
            <a:endParaRPr/>
          </a:p>
        </p:txBody>
      </p:sp>
      <p:sp>
        <p:nvSpPr>
          <p:cNvPr id="484" name="object 484"/>
          <p:cNvSpPr/>
          <p:nvPr/>
        </p:nvSpPr>
        <p:spPr>
          <a:xfrm>
            <a:off x="8297690" y="7416805"/>
            <a:ext cx="20955" cy="15240"/>
          </a:xfrm>
          <a:custGeom>
            <a:avLst/>
            <a:gdLst/>
            <a:ahLst/>
            <a:cxnLst/>
            <a:rect l="l" t="t" r="r" b="b"/>
            <a:pathLst>
              <a:path w="20954" h="15240">
                <a:moveTo>
                  <a:pt x="20574" y="15240"/>
                </a:moveTo>
                <a:lnTo>
                  <a:pt x="14478" y="0"/>
                </a:lnTo>
                <a:lnTo>
                  <a:pt x="0" y="15240"/>
                </a:lnTo>
                <a:lnTo>
                  <a:pt x="20574" y="15240"/>
                </a:lnTo>
              </a:path>
            </a:pathLst>
          </a:custGeom>
          <a:ln w="3175">
            <a:solidFill>
              <a:srgbClr val="000000"/>
            </a:solidFill>
          </a:ln>
        </p:spPr>
        <p:txBody>
          <a:bodyPr wrap="square" lIns="0" tIns="0" rIns="0" bIns="0" rtlCol="0"/>
          <a:lstStyle/>
          <a:p>
            <a:endParaRPr/>
          </a:p>
        </p:txBody>
      </p:sp>
      <p:sp>
        <p:nvSpPr>
          <p:cNvPr id="485" name="object 485"/>
          <p:cNvSpPr/>
          <p:nvPr/>
        </p:nvSpPr>
        <p:spPr>
          <a:xfrm>
            <a:off x="8297690" y="7410708"/>
            <a:ext cx="14604" cy="21590"/>
          </a:xfrm>
          <a:custGeom>
            <a:avLst/>
            <a:gdLst/>
            <a:ahLst/>
            <a:cxnLst/>
            <a:rect l="l" t="t" r="r" b="b"/>
            <a:pathLst>
              <a:path w="14604" h="21590">
                <a:moveTo>
                  <a:pt x="0" y="0"/>
                </a:moveTo>
                <a:lnTo>
                  <a:pt x="0" y="21335"/>
                </a:lnTo>
                <a:lnTo>
                  <a:pt x="14478" y="6095"/>
                </a:lnTo>
                <a:lnTo>
                  <a:pt x="0" y="0"/>
                </a:lnTo>
                <a:close/>
              </a:path>
            </a:pathLst>
          </a:custGeom>
          <a:solidFill>
            <a:srgbClr val="000000"/>
          </a:solidFill>
        </p:spPr>
        <p:txBody>
          <a:bodyPr wrap="square" lIns="0" tIns="0" rIns="0" bIns="0" rtlCol="0"/>
          <a:lstStyle/>
          <a:p>
            <a:endParaRPr/>
          </a:p>
        </p:txBody>
      </p:sp>
      <p:sp>
        <p:nvSpPr>
          <p:cNvPr id="486" name="object 486"/>
          <p:cNvSpPr/>
          <p:nvPr/>
        </p:nvSpPr>
        <p:spPr>
          <a:xfrm>
            <a:off x="8297690" y="7410708"/>
            <a:ext cx="14604" cy="21590"/>
          </a:xfrm>
          <a:custGeom>
            <a:avLst/>
            <a:gdLst/>
            <a:ahLst/>
            <a:cxnLst/>
            <a:rect l="l" t="t" r="r" b="b"/>
            <a:pathLst>
              <a:path w="14604" h="21590">
                <a:moveTo>
                  <a:pt x="14478" y="6095"/>
                </a:moveTo>
                <a:lnTo>
                  <a:pt x="0" y="0"/>
                </a:lnTo>
                <a:lnTo>
                  <a:pt x="0" y="21335"/>
                </a:lnTo>
                <a:lnTo>
                  <a:pt x="14478" y="6095"/>
                </a:lnTo>
              </a:path>
            </a:pathLst>
          </a:custGeom>
          <a:ln w="3175">
            <a:solidFill>
              <a:srgbClr val="000000"/>
            </a:solidFill>
          </a:ln>
        </p:spPr>
        <p:txBody>
          <a:bodyPr wrap="square" lIns="0" tIns="0" rIns="0" bIns="0" rtlCol="0"/>
          <a:lstStyle/>
          <a:p>
            <a:endParaRPr/>
          </a:p>
        </p:txBody>
      </p:sp>
      <p:sp>
        <p:nvSpPr>
          <p:cNvPr id="487" name="object 487"/>
          <p:cNvSpPr/>
          <p:nvPr/>
        </p:nvSpPr>
        <p:spPr>
          <a:xfrm>
            <a:off x="8282451" y="7410708"/>
            <a:ext cx="15240" cy="21590"/>
          </a:xfrm>
          <a:custGeom>
            <a:avLst/>
            <a:gdLst/>
            <a:ahLst/>
            <a:cxnLst/>
            <a:rect l="l" t="t" r="r" b="b"/>
            <a:pathLst>
              <a:path w="15239" h="21590">
                <a:moveTo>
                  <a:pt x="15239" y="0"/>
                </a:moveTo>
                <a:lnTo>
                  <a:pt x="0" y="6095"/>
                </a:lnTo>
                <a:lnTo>
                  <a:pt x="15239" y="21335"/>
                </a:lnTo>
                <a:lnTo>
                  <a:pt x="15239" y="0"/>
                </a:lnTo>
                <a:close/>
              </a:path>
            </a:pathLst>
          </a:custGeom>
          <a:solidFill>
            <a:srgbClr val="000000"/>
          </a:solidFill>
        </p:spPr>
        <p:txBody>
          <a:bodyPr wrap="square" lIns="0" tIns="0" rIns="0" bIns="0" rtlCol="0"/>
          <a:lstStyle/>
          <a:p>
            <a:endParaRPr/>
          </a:p>
        </p:txBody>
      </p:sp>
      <p:sp>
        <p:nvSpPr>
          <p:cNvPr id="488" name="object 488"/>
          <p:cNvSpPr/>
          <p:nvPr/>
        </p:nvSpPr>
        <p:spPr>
          <a:xfrm>
            <a:off x="8282451" y="7410708"/>
            <a:ext cx="15240" cy="21590"/>
          </a:xfrm>
          <a:custGeom>
            <a:avLst/>
            <a:gdLst/>
            <a:ahLst/>
            <a:cxnLst/>
            <a:rect l="l" t="t" r="r" b="b"/>
            <a:pathLst>
              <a:path w="15239" h="21590">
                <a:moveTo>
                  <a:pt x="15239" y="0"/>
                </a:moveTo>
                <a:lnTo>
                  <a:pt x="0" y="6095"/>
                </a:lnTo>
                <a:lnTo>
                  <a:pt x="15239" y="21335"/>
                </a:lnTo>
                <a:lnTo>
                  <a:pt x="15239" y="0"/>
                </a:lnTo>
              </a:path>
            </a:pathLst>
          </a:custGeom>
          <a:ln w="3175">
            <a:solidFill>
              <a:srgbClr val="000000"/>
            </a:solidFill>
          </a:ln>
        </p:spPr>
        <p:txBody>
          <a:bodyPr wrap="square" lIns="0" tIns="0" rIns="0" bIns="0" rtlCol="0"/>
          <a:lstStyle/>
          <a:p>
            <a:endParaRPr/>
          </a:p>
        </p:txBody>
      </p:sp>
      <p:sp>
        <p:nvSpPr>
          <p:cNvPr id="489" name="object 489"/>
          <p:cNvSpPr/>
          <p:nvPr/>
        </p:nvSpPr>
        <p:spPr>
          <a:xfrm>
            <a:off x="8276355" y="7416805"/>
            <a:ext cx="21590" cy="15240"/>
          </a:xfrm>
          <a:custGeom>
            <a:avLst/>
            <a:gdLst/>
            <a:ahLst/>
            <a:cxnLst/>
            <a:rect l="l" t="t" r="r" b="b"/>
            <a:pathLst>
              <a:path w="21589" h="15240">
                <a:moveTo>
                  <a:pt x="6095" y="0"/>
                </a:moveTo>
                <a:lnTo>
                  <a:pt x="0" y="15240"/>
                </a:lnTo>
                <a:lnTo>
                  <a:pt x="21335" y="15240"/>
                </a:lnTo>
                <a:lnTo>
                  <a:pt x="6095" y="0"/>
                </a:lnTo>
                <a:close/>
              </a:path>
            </a:pathLst>
          </a:custGeom>
          <a:solidFill>
            <a:srgbClr val="000000"/>
          </a:solidFill>
        </p:spPr>
        <p:txBody>
          <a:bodyPr wrap="square" lIns="0" tIns="0" rIns="0" bIns="0" rtlCol="0"/>
          <a:lstStyle/>
          <a:p>
            <a:endParaRPr/>
          </a:p>
        </p:txBody>
      </p:sp>
      <p:sp>
        <p:nvSpPr>
          <p:cNvPr id="490" name="object 490"/>
          <p:cNvSpPr/>
          <p:nvPr/>
        </p:nvSpPr>
        <p:spPr>
          <a:xfrm>
            <a:off x="8276355" y="7416805"/>
            <a:ext cx="21590" cy="15240"/>
          </a:xfrm>
          <a:custGeom>
            <a:avLst/>
            <a:gdLst/>
            <a:ahLst/>
            <a:cxnLst/>
            <a:rect l="l" t="t" r="r" b="b"/>
            <a:pathLst>
              <a:path w="21589" h="15240">
                <a:moveTo>
                  <a:pt x="6095" y="0"/>
                </a:moveTo>
                <a:lnTo>
                  <a:pt x="0" y="15240"/>
                </a:lnTo>
                <a:lnTo>
                  <a:pt x="21335" y="15240"/>
                </a:lnTo>
                <a:lnTo>
                  <a:pt x="6095" y="0"/>
                </a:lnTo>
              </a:path>
            </a:pathLst>
          </a:custGeom>
          <a:ln w="3175">
            <a:solidFill>
              <a:srgbClr val="000000"/>
            </a:solidFill>
          </a:ln>
        </p:spPr>
        <p:txBody>
          <a:bodyPr wrap="square" lIns="0" tIns="0" rIns="0" bIns="0" rtlCol="0"/>
          <a:lstStyle/>
          <a:p>
            <a:endParaRPr/>
          </a:p>
        </p:txBody>
      </p:sp>
      <p:sp>
        <p:nvSpPr>
          <p:cNvPr id="491" name="object 491"/>
          <p:cNvSpPr/>
          <p:nvPr/>
        </p:nvSpPr>
        <p:spPr>
          <a:xfrm>
            <a:off x="8276355" y="7432044"/>
            <a:ext cx="21590" cy="14604"/>
          </a:xfrm>
          <a:custGeom>
            <a:avLst/>
            <a:gdLst/>
            <a:ahLst/>
            <a:cxnLst/>
            <a:rect l="l" t="t" r="r" b="b"/>
            <a:pathLst>
              <a:path w="21589" h="14604">
                <a:moveTo>
                  <a:pt x="21335" y="0"/>
                </a:moveTo>
                <a:lnTo>
                  <a:pt x="0" y="0"/>
                </a:lnTo>
                <a:lnTo>
                  <a:pt x="6095" y="14477"/>
                </a:lnTo>
                <a:lnTo>
                  <a:pt x="21335" y="0"/>
                </a:lnTo>
                <a:close/>
              </a:path>
            </a:pathLst>
          </a:custGeom>
          <a:solidFill>
            <a:srgbClr val="000000"/>
          </a:solidFill>
        </p:spPr>
        <p:txBody>
          <a:bodyPr wrap="square" lIns="0" tIns="0" rIns="0" bIns="0" rtlCol="0"/>
          <a:lstStyle/>
          <a:p>
            <a:endParaRPr/>
          </a:p>
        </p:txBody>
      </p:sp>
      <p:sp>
        <p:nvSpPr>
          <p:cNvPr id="492" name="object 492"/>
          <p:cNvSpPr/>
          <p:nvPr/>
        </p:nvSpPr>
        <p:spPr>
          <a:xfrm>
            <a:off x="8276355" y="7432044"/>
            <a:ext cx="21590" cy="14604"/>
          </a:xfrm>
          <a:custGeom>
            <a:avLst/>
            <a:gdLst/>
            <a:ahLst/>
            <a:cxnLst/>
            <a:rect l="l" t="t" r="r" b="b"/>
            <a:pathLst>
              <a:path w="21589" h="14604">
                <a:moveTo>
                  <a:pt x="0" y="0"/>
                </a:moveTo>
                <a:lnTo>
                  <a:pt x="6095" y="14477"/>
                </a:lnTo>
                <a:lnTo>
                  <a:pt x="21335" y="0"/>
                </a:lnTo>
                <a:lnTo>
                  <a:pt x="0" y="0"/>
                </a:lnTo>
              </a:path>
            </a:pathLst>
          </a:custGeom>
          <a:ln w="3175">
            <a:solidFill>
              <a:srgbClr val="000000"/>
            </a:solidFill>
          </a:ln>
        </p:spPr>
        <p:txBody>
          <a:bodyPr wrap="square" lIns="0" tIns="0" rIns="0" bIns="0" rtlCol="0"/>
          <a:lstStyle/>
          <a:p>
            <a:endParaRPr/>
          </a:p>
        </p:txBody>
      </p:sp>
      <p:sp>
        <p:nvSpPr>
          <p:cNvPr id="493" name="object 493"/>
          <p:cNvSpPr/>
          <p:nvPr/>
        </p:nvSpPr>
        <p:spPr>
          <a:xfrm>
            <a:off x="8282451" y="7432044"/>
            <a:ext cx="15240" cy="20955"/>
          </a:xfrm>
          <a:custGeom>
            <a:avLst/>
            <a:gdLst/>
            <a:ahLst/>
            <a:cxnLst/>
            <a:rect l="l" t="t" r="r" b="b"/>
            <a:pathLst>
              <a:path w="15239" h="20954">
                <a:moveTo>
                  <a:pt x="15239" y="0"/>
                </a:moveTo>
                <a:lnTo>
                  <a:pt x="0" y="14477"/>
                </a:lnTo>
                <a:lnTo>
                  <a:pt x="15239" y="20574"/>
                </a:lnTo>
                <a:lnTo>
                  <a:pt x="15239" y="0"/>
                </a:lnTo>
                <a:close/>
              </a:path>
            </a:pathLst>
          </a:custGeom>
          <a:solidFill>
            <a:srgbClr val="000000"/>
          </a:solidFill>
        </p:spPr>
        <p:txBody>
          <a:bodyPr wrap="square" lIns="0" tIns="0" rIns="0" bIns="0" rtlCol="0"/>
          <a:lstStyle/>
          <a:p>
            <a:endParaRPr/>
          </a:p>
        </p:txBody>
      </p:sp>
      <p:sp>
        <p:nvSpPr>
          <p:cNvPr id="494" name="object 494"/>
          <p:cNvSpPr/>
          <p:nvPr/>
        </p:nvSpPr>
        <p:spPr>
          <a:xfrm>
            <a:off x="8282451" y="7432044"/>
            <a:ext cx="15240" cy="20955"/>
          </a:xfrm>
          <a:custGeom>
            <a:avLst/>
            <a:gdLst/>
            <a:ahLst/>
            <a:cxnLst/>
            <a:rect l="l" t="t" r="r" b="b"/>
            <a:pathLst>
              <a:path w="15239" h="20954">
                <a:moveTo>
                  <a:pt x="0" y="14477"/>
                </a:moveTo>
                <a:lnTo>
                  <a:pt x="15239" y="20574"/>
                </a:lnTo>
                <a:lnTo>
                  <a:pt x="15239" y="0"/>
                </a:lnTo>
                <a:lnTo>
                  <a:pt x="0" y="14477"/>
                </a:lnTo>
              </a:path>
            </a:pathLst>
          </a:custGeom>
          <a:ln w="3175">
            <a:solidFill>
              <a:srgbClr val="000000"/>
            </a:solidFill>
          </a:ln>
        </p:spPr>
        <p:txBody>
          <a:bodyPr wrap="square" lIns="0" tIns="0" rIns="0" bIns="0" rtlCol="0"/>
          <a:lstStyle/>
          <a:p>
            <a:endParaRPr/>
          </a:p>
        </p:txBody>
      </p:sp>
      <p:sp>
        <p:nvSpPr>
          <p:cNvPr id="495" name="object 495"/>
          <p:cNvSpPr/>
          <p:nvPr/>
        </p:nvSpPr>
        <p:spPr>
          <a:xfrm>
            <a:off x="8297690" y="7432044"/>
            <a:ext cx="14604" cy="20955"/>
          </a:xfrm>
          <a:custGeom>
            <a:avLst/>
            <a:gdLst/>
            <a:ahLst/>
            <a:cxnLst/>
            <a:rect l="l" t="t" r="r" b="b"/>
            <a:pathLst>
              <a:path w="14604" h="20954">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496" name="object 496"/>
          <p:cNvSpPr/>
          <p:nvPr/>
        </p:nvSpPr>
        <p:spPr>
          <a:xfrm>
            <a:off x="8297690" y="7432044"/>
            <a:ext cx="14604" cy="20955"/>
          </a:xfrm>
          <a:custGeom>
            <a:avLst/>
            <a:gdLst/>
            <a:ahLst/>
            <a:cxnLst/>
            <a:rect l="l" t="t" r="r" b="b"/>
            <a:pathLst>
              <a:path w="14604" h="20954">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497" name="object 497"/>
          <p:cNvSpPr/>
          <p:nvPr/>
        </p:nvSpPr>
        <p:spPr>
          <a:xfrm>
            <a:off x="8297690" y="7432044"/>
            <a:ext cx="20955" cy="14604"/>
          </a:xfrm>
          <a:custGeom>
            <a:avLst/>
            <a:gdLst/>
            <a:ahLst/>
            <a:cxnLst/>
            <a:rect l="l" t="t" r="r" b="b"/>
            <a:pathLst>
              <a:path w="20954" h="14604">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498" name="object 498"/>
          <p:cNvSpPr txBox="1"/>
          <p:nvPr/>
        </p:nvSpPr>
        <p:spPr>
          <a:xfrm>
            <a:off x="8355095" y="7015562"/>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L1</a:t>
            </a:r>
            <a:endParaRPr sz="900">
              <a:latin typeface="Arial"/>
              <a:cs typeface="Arial"/>
            </a:endParaRPr>
          </a:p>
        </p:txBody>
      </p:sp>
      <p:sp>
        <p:nvSpPr>
          <p:cNvPr id="499" name="object 499"/>
          <p:cNvSpPr/>
          <p:nvPr/>
        </p:nvSpPr>
        <p:spPr>
          <a:xfrm>
            <a:off x="8297690" y="7432044"/>
            <a:ext cx="20955" cy="14604"/>
          </a:xfrm>
          <a:custGeom>
            <a:avLst/>
            <a:gdLst/>
            <a:ahLst/>
            <a:cxnLst/>
            <a:rect l="l" t="t" r="r" b="b"/>
            <a:pathLst>
              <a:path w="20954" h="14604">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500" name="object 500"/>
          <p:cNvSpPr/>
          <p:nvPr/>
        </p:nvSpPr>
        <p:spPr>
          <a:xfrm>
            <a:off x="5138438" y="6952746"/>
            <a:ext cx="157480" cy="41910"/>
          </a:xfrm>
          <a:custGeom>
            <a:avLst/>
            <a:gdLst/>
            <a:ahLst/>
            <a:cxnLst/>
            <a:rect l="l" t="t" r="r" b="b"/>
            <a:pathLst>
              <a:path w="157479" h="41909">
                <a:moveTo>
                  <a:pt x="156972" y="0"/>
                </a:moveTo>
                <a:lnTo>
                  <a:pt x="0" y="21336"/>
                </a:lnTo>
                <a:lnTo>
                  <a:pt x="156972" y="41910"/>
                </a:lnTo>
                <a:lnTo>
                  <a:pt x="156972" y="0"/>
                </a:lnTo>
                <a:close/>
              </a:path>
            </a:pathLst>
          </a:custGeom>
          <a:solidFill>
            <a:srgbClr val="000000"/>
          </a:solidFill>
        </p:spPr>
        <p:txBody>
          <a:bodyPr wrap="square" lIns="0" tIns="0" rIns="0" bIns="0" rtlCol="0"/>
          <a:lstStyle/>
          <a:p>
            <a:endParaRPr/>
          </a:p>
        </p:txBody>
      </p:sp>
      <p:sp>
        <p:nvSpPr>
          <p:cNvPr id="501" name="object 501"/>
          <p:cNvSpPr txBox="1"/>
          <p:nvPr/>
        </p:nvSpPr>
        <p:spPr>
          <a:xfrm>
            <a:off x="4733309" y="8208743"/>
            <a:ext cx="884555" cy="386080"/>
          </a:xfrm>
          <a:prstGeom prst="rect">
            <a:avLst/>
          </a:prstGeom>
        </p:spPr>
        <p:txBody>
          <a:bodyPr vert="horz" wrap="square" lIns="0" tIns="12065" rIns="0" bIns="0" rtlCol="0">
            <a:spAutoFit/>
          </a:bodyPr>
          <a:lstStyle/>
          <a:p>
            <a:pPr marL="12700" marR="5080">
              <a:lnSpc>
                <a:spcPct val="121200"/>
              </a:lnSpc>
              <a:spcBef>
                <a:spcPts val="95"/>
              </a:spcBef>
            </a:pPr>
            <a:r>
              <a:rPr sz="650" spc="20" dirty="0">
                <a:latin typeface="Arial"/>
                <a:cs typeface="Arial"/>
              </a:rPr>
              <a:t>PUESTA </a:t>
            </a:r>
            <a:r>
              <a:rPr sz="650" spc="25" dirty="0">
                <a:latin typeface="Arial"/>
                <a:cs typeface="Arial"/>
              </a:rPr>
              <a:t>A </a:t>
            </a:r>
            <a:r>
              <a:rPr sz="650" spc="20" dirty="0">
                <a:latin typeface="Arial"/>
                <a:cs typeface="Arial"/>
              </a:rPr>
              <a:t>TIERRA  DE </a:t>
            </a:r>
            <a:r>
              <a:rPr sz="650" spc="15" dirty="0">
                <a:latin typeface="Arial"/>
                <a:cs typeface="Arial"/>
              </a:rPr>
              <a:t>LA</a:t>
            </a:r>
            <a:r>
              <a:rPr sz="650" spc="-65" dirty="0">
                <a:latin typeface="Arial"/>
                <a:cs typeface="Arial"/>
              </a:rPr>
              <a:t> </a:t>
            </a:r>
            <a:r>
              <a:rPr sz="650" spc="20" dirty="0">
                <a:latin typeface="Arial"/>
                <a:cs typeface="Arial"/>
              </a:rPr>
              <a:t>INSTALACIÓN  (DE</a:t>
            </a:r>
            <a:r>
              <a:rPr sz="650" spc="-15" dirty="0">
                <a:latin typeface="Arial"/>
                <a:cs typeface="Arial"/>
              </a:rPr>
              <a:t> </a:t>
            </a:r>
            <a:r>
              <a:rPr sz="650" spc="20" dirty="0">
                <a:latin typeface="Arial"/>
                <a:cs typeface="Arial"/>
              </a:rPr>
              <a:t>PROTECCIÓN)</a:t>
            </a:r>
            <a:endParaRPr sz="650">
              <a:latin typeface="Arial"/>
              <a:cs typeface="Arial"/>
            </a:endParaRPr>
          </a:p>
        </p:txBody>
      </p:sp>
      <p:sp>
        <p:nvSpPr>
          <p:cNvPr id="502" name="object 502"/>
          <p:cNvSpPr/>
          <p:nvPr/>
        </p:nvSpPr>
        <p:spPr>
          <a:xfrm>
            <a:off x="5138438" y="6952746"/>
            <a:ext cx="157480" cy="41910"/>
          </a:xfrm>
          <a:custGeom>
            <a:avLst/>
            <a:gdLst/>
            <a:ahLst/>
            <a:cxnLst/>
            <a:rect l="l" t="t" r="r" b="b"/>
            <a:pathLst>
              <a:path w="157479" h="41909">
                <a:moveTo>
                  <a:pt x="0" y="21336"/>
                </a:moveTo>
                <a:lnTo>
                  <a:pt x="156972" y="0"/>
                </a:lnTo>
                <a:lnTo>
                  <a:pt x="156972" y="41910"/>
                </a:lnTo>
                <a:lnTo>
                  <a:pt x="0" y="21336"/>
                </a:lnTo>
              </a:path>
            </a:pathLst>
          </a:custGeom>
          <a:ln w="3175">
            <a:solidFill>
              <a:srgbClr val="000000"/>
            </a:solidFill>
          </a:ln>
        </p:spPr>
        <p:txBody>
          <a:bodyPr wrap="square" lIns="0" tIns="0" rIns="0" bIns="0" rtlCol="0"/>
          <a:lstStyle/>
          <a:p>
            <a:endParaRPr/>
          </a:p>
        </p:txBody>
      </p:sp>
      <p:sp>
        <p:nvSpPr>
          <p:cNvPr id="503" name="object 503"/>
          <p:cNvSpPr txBox="1"/>
          <p:nvPr/>
        </p:nvSpPr>
        <p:spPr>
          <a:xfrm>
            <a:off x="5730766" y="7516197"/>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L3</a:t>
            </a:r>
            <a:endParaRPr sz="900">
              <a:latin typeface="Arial"/>
              <a:cs typeface="Arial"/>
            </a:endParaRPr>
          </a:p>
        </p:txBody>
      </p:sp>
      <p:sp>
        <p:nvSpPr>
          <p:cNvPr id="504" name="object 504"/>
          <p:cNvSpPr/>
          <p:nvPr/>
        </p:nvSpPr>
        <p:spPr>
          <a:xfrm>
            <a:off x="5663457" y="6974082"/>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505" name="object 505"/>
          <p:cNvSpPr/>
          <p:nvPr/>
        </p:nvSpPr>
        <p:spPr>
          <a:xfrm>
            <a:off x="5663457" y="7100575"/>
            <a:ext cx="0" cy="100965"/>
          </a:xfrm>
          <a:custGeom>
            <a:avLst/>
            <a:gdLst/>
            <a:ahLst/>
            <a:cxnLst/>
            <a:rect l="l" t="t" r="r" b="b"/>
            <a:pathLst>
              <a:path h="100965">
                <a:moveTo>
                  <a:pt x="0" y="0"/>
                </a:moveTo>
                <a:lnTo>
                  <a:pt x="0" y="100584"/>
                </a:lnTo>
              </a:path>
            </a:pathLst>
          </a:custGeom>
          <a:ln w="3175">
            <a:solidFill>
              <a:srgbClr val="000000"/>
            </a:solidFill>
          </a:ln>
        </p:spPr>
        <p:txBody>
          <a:bodyPr wrap="square" lIns="0" tIns="0" rIns="0" bIns="0" rtlCol="0"/>
          <a:lstStyle/>
          <a:p>
            <a:endParaRPr/>
          </a:p>
        </p:txBody>
      </p:sp>
      <p:sp>
        <p:nvSpPr>
          <p:cNvPr id="506" name="object 506"/>
          <p:cNvSpPr/>
          <p:nvPr/>
        </p:nvSpPr>
        <p:spPr>
          <a:xfrm>
            <a:off x="5663457" y="7226305"/>
            <a:ext cx="0" cy="100330"/>
          </a:xfrm>
          <a:custGeom>
            <a:avLst/>
            <a:gdLst/>
            <a:ahLst/>
            <a:cxnLst/>
            <a:rect l="l" t="t" r="r" b="b"/>
            <a:pathLst>
              <a:path h="100329">
                <a:moveTo>
                  <a:pt x="0" y="0"/>
                </a:moveTo>
                <a:lnTo>
                  <a:pt x="0" y="99822"/>
                </a:lnTo>
              </a:path>
            </a:pathLst>
          </a:custGeom>
          <a:ln w="3175">
            <a:solidFill>
              <a:srgbClr val="000000"/>
            </a:solidFill>
          </a:ln>
        </p:spPr>
        <p:txBody>
          <a:bodyPr wrap="square" lIns="0" tIns="0" rIns="0" bIns="0" rtlCol="0"/>
          <a:lstStyle/>
          <a:p>
            <a:endParaRPr/>
          </a:p>
        </p:txBody>
      </p:sp>
      <p:sp>
        <p:nvSpPr>
          <p:cNvPr id="507" name="object 507"/>
          <p:cNvSpPr/>
          <p:nvPr/>
        </p:nvSpPr>
        <p:spPr>
          <a:xfrm>
            <a:off x="5663457" y="7351272"/>
            <a:ext cx="0" cy="100330"/>
          </a:xfrm>
          <a:custGeom>
            <a:avLst/>
            <a:gdLst/>
            <a:ahLst/>
            <a:cxnLst/>
            <a:rect l="l" t="t" r="r" b="b"/>
            <a:pathLst>
              <a:path h="100329">
                <a:moveTo>
                  <a:pt x="0" y="0"/>
                </a:moveTo>
                <a:lnTo>
                  <a:pt x="0" y="99822"/>
                </a:lnTo>
              </a:path>
            </a:pathLst>
          </a:custGeom>
          <a:ln w="3175">
            <a:solidFill>
              <a:srgbClr val="000000"/>
            </a:solidFill>
          </a:ln>
        </p:spPr>
        <p:txBody>
          <a:bodyPr wrap="square" lIns="0" tIns="0" rIns="0" bIns="0" rtlCol="0"/>
          <a:lstStyle/>
          <a:p>
            <a:endParaRPr/>
          </a:p>
        </p:txBody>
      </p:sp>
      <p:sp>
        <p:nvSpPr>
          <p:cNvPr id="508" name="object 508"/>
          <p:cNvSpPr/>
          <p:nvPr/>
        </p:nvSpPr>
        <p:spPr>
          <a:xfrm>
            <a:off x="5663457" y="7476241"/>
            <a:ext cx="0" cy="100965"/>
          </a:xfrm>
          <a:custGeom>
            <a:avLst/>
            <a:gdLst/>
            <a:ahLst/>
            <a:cxnLst/>
            <a:rect l="l" t="t" r="r" b="b"/>
            <a:pathLst>
              <a:path h="100965">
                <a:moveTo>
                  <a:pt x="0" y="0"/>
                </a:moveTo>
                <a:lnTo>
                  <a:pt x="0" y="100584"/>
                </a:lnTo>
              </a:path>
            </a:pathLst>
          </a:custGeom>
          <a:ln w="3175">
            <a:solidFill>
              <a:srgbClr val="000000"/>
            </a:solidFill>
          </a:ln>
        </p:spPr>
        <p:txBody>
          <a:bodyPr wrap="square" lIns="0" tIns="0" rIns="0" bIns="0" rtlCol="0"/>
          <a:lstStyle/>
          <a:p>
            <a:endParaRPr/>
          </a:p>
        </p:txBody>
      </p:sp>
      <p:sp>
        <p:nvSpPr>
          <p:cNvPr id="509" name="object 509"/>
          <p:cNvSpPr/>
          <p:nvPr/>
        </p:nvSpPr>
        <p:spPr>
          <a:xfrm>
            <a:off x="5663457" y="7601970"/>
            <a:ext cx="0" cy="100330"/>
          </a:xfrm>
          <a:custGeom>
            <a:avLst/>
            <a:gdLst/>
            <a:ahLst/>
            <a:cxnLst/>
            <a:rect l="l" t="t" r="r" b="b"/>
            <a:pathLst>
              <a:path h="100329">
                <a:moveTo>
                  <a:pt x="0" y="0"/>
                </a:moveTo>
                <a:lnTo>
                  <a:pt x="0" y="99821"/>
                </a:lnTo>
              </a:path>
            </a:pathLst>
          </a:custGeom>
          <a:ln w="3175">
            <a:solidFill>
              <a:srgbClr val="000000"/>
            </a:solidFill>
          </a:ln>
        </p:spPr>
        <p:txBody>
          <a:bodyPr wrap="square" lIns="0" tIns="0" rIns="0" bIns="0" rtlCol="0"/>
          <a:lstStyle/>
          <a:p>
            <a:endParaRPr/>
          </a:p>
        </p:txBody>
      </p:sp>
      <p:sp>
        <p:nvSpPr>
          <p:cNvPr id="510" name="object 510"/>
          <p:cNvSpPr/>
          <p:nvPr/>
        </p:nvSpPr>
        <p:spPr>
          <a:xfrm>
            <a:off x="5663457" y="7726939"/>
            <a:ext cx="0" cy="100965"/>
          </a:xfrm>
          <a:custGeom>
            <a:avLst/>
            <a:gdLst/>
            <a:ahLst/>
            <a:cxnLst/>
            <a:rect l="l" t="t" r="r" b="b"/>
            <a:pathLst>
              <a:path h="100965">
                <a:moveTo>
                  <a:pt x="0" y="0"/>
                </a:moveTo>
                <a:lnTo>
                  <a:pt x="0" y="100584"/>
                </a:lnTo>
              </a:path>
            </a:pathLst>
          </a:custGeom>
          <a:ln w="3175">
            <a:solidFill>
              <a:srgbClr val="000000"/>
            </a:solidFill>
          </a:ln>
        </p:spPr>
        <p:txBody>
          <a:bodyPr wrap="square" lIns="0" tIns="0" rIns="0" bIns="0" rtlCol="0"/>
          <a:lstStyle/>
          <a:p>
            <a:endParaRPr/>
          </a:p>
        </p:txBody>
      </p:sp>
      <p:sp>
        <p:nvSpPr>
          <p:cNvPr id="511" name="object 511"/>
          <p:cNvSpPr/>
          <p:nvPr/>
        </p:nvSpPr>
        <p:spPr>
          <a:xfrm>
            <a:off x="5663457" y="7852668"/>
            <a:ext cx="0" cy="100330"/>
          </a:xfrm>
          <a:custGeom>
            <a:avLst/>
            <a:gdLst/>
            <a:ahLst/>
            <a:cxnLst/>
            <a:rect l="l" t="t" r="r" b="b"/>
            <a:pathLst>
              <a:path h="100329">
                <a:moveTo>
                  <a:pt x="0" y="0"/>
                </a:moveTo>
                <a:lnTo>
                  <a:pt x="0" y="99821"/>
                </a:lnTo>
              </a:path>
            </a:pathLst>
          </a:custGeom>
          <a:ln w="3175">
            <a:solidFill>
              <a:srgbClr val="000000"/>
            </a:solidFill>
          </a:ln>
        </p:spPr>
        <p:txBody>
          <a:bodyPr wrap="square" lIns="0" tIns="0" rIns="0" bIns="0" rtlCol="0"/>
          <a:lstStyle/>
          <a:p>
            <a:endParaRPr/>
          </a:p>
        </p:txBody>
      </p:sp>
      <p:sp>
        <p:nvSpPr>
          <p:cNvPr id="512" name="object 512"/>
          <p:cNvSpPr/>
          <p:nvPr/>
        </p:nvSpPr>
        <p:spPr>
          <a:xfrm>
            <a:off x="5663457" y="7977636"/>
            <a:ext cx="0" cy="102235"/>
          </a:xfrm>
          <a:custGeom>
            <a:avLst/>
            <a:gdLst/>
            <a:ahLst/>
            <a:cxnLst/>
            <a:rect l="l" t="t" r="r" b="b"/>
            <a:pathLst>
              <a:path h="102234">
                <a:moveTo>
                  <a:pt x="0" y="0"/>
                </a:moveTo>
                <a:lnTo>
                  <a:pt x="0" y="102108"/>
                </a:lnTo>
              </a:path>
            </a:pathLst>
          </a:custGeom>
          <a:ln w="3175">
            <a:solidFill>
              <a:srgbClr val="000000"/>
            </a:solidFill>
          </a:ln>
        </p:spPr>
        <p:txBody>
          <a:bodyPr wrap="square" lIns="0" tIns="0" rIns="0" bIns="0" rtlCol="0"/>
          <a:lstStyle/>
          <a:p>
            <a:endParaRPr/>
          </a:p>
        </p:txBody>
      </p:sp>
      <p:sp>
        <p:nvSpPr>
          <p:cNvPr id="513" name="object 513"/>
          <p:cNvSpPr/>
          <p:nvPr/>
        </p:nvSpPr>
        <p:spPr>
          <a:xfrm>
            <a:off x="5935871" y="8061076"/>
            <a:ext cx="171449" cy="224790"/>
          </a:xfrm>
          <a:prstGeom prst="rect">
            <a:avLst/>
          </a:prstGeom>
          <a:blipFill>
            <a:blip r:embed="rId8" cstate="print"/>
            <a:stretch>
              <a:fillRect/>
            </a:stretch>
          </a:blipFill>
        </p:spPr>
        <p:txBody>
          <a:bodyPr wrap="square" lIns="0" tIns="0" rIns="0" bIns="0" rtlCol="0"/>
          <a:lstStyle/>
          <a:p>
            <a:endParaRPr/>
          </a:p>
        </p:txBody>
      </p:sp>
      <p:sp>
        <p:nvSpPr>
          <p:cNvPr id="514" name="object 514"/>
          <p:cNvSpPr/>
          <p:nvPr/>
        </p:nvSpPr>
        <p:spPr>
          <a:xfrm>
            <a:off x="5659646" y="8183377"/>
            <a:ext cx="8890" cy="532765"/>
          </a:xfrm>
          <a:custGeom>
            <a:avLst/>
            <a:gdLst/>
            <a:ahLst/>
            <a:cxnLst/>
            <a:rect l="l" t="t" r="r" b="b"/>
            <a:pathLst>
              <a:path w="8889" h="532765">
                <a:moveTo>
                  <a:pt x="8381" y="0"/>
                </a:moveTo>
                <a:lnTo>
                  <a:pt x="0" y="0"/>
                </a:lnTo>
                <a:lnTo>
                  <a:pt x="8381" y="532638"/>
                </a:lnTo>
                <a:lnTo>
                  <a:pt x="8381" y="0"/>
                </a:lnTo>
                <a:close/>
              </a:path>
            </a:pathLst>
          </a:custGeom>
          <a:solidFill>
            <a:srgbClr val="000000"/>
          </a:solidFill>
        </p:spPr>
        <p:txBody>
          <a:bodyPr wrap="square" lIns="0" tIns="0" rIns="0" bIns="0" rtlCol="0"/>
          <a:lstStyle/>
          <a:p>
            <a:endParaRPr/>
          </a:p>
        </p:txBody>
      </p:sp>
      <p:sp>
        <p:nvSpPr>
          <p:cNvPr id="515" name="object 515"/>
          <p:cNvSpPr/>
          <p:nvPr/>
        </p:nvSpPr>
        <p:spPr>
          <a:xfrm>
            <a:off x="5659646" y="8183377"/>
            <a:ext cx="8890" cy="532765"/>
          </a:xfrm>
          <a:custGeom>
            <a:avLst/>
            <a:gdLst/>
            <a:ahLst/>
            <a:cxnLst/>
            <a:rect l="l" t="t" r="r" b="b"/>
            <a:pathLst>
              <a:path w="8889" h="532765">
                <a:moveTo>
                  <a:pt x="0" y="0"/>
                </a:moveTo>
                <a:lnTo>
                  <a:pt x="0" y="532638"/>
                </a:lnTo>
                <a:lnTo>
                  <a:pt x="8381" y="532638"/>
                </a:lnTo>
                <a:lnTo>
                  <a:pt x="0" y="0"/>
                </a:lnTo>
                <a:close/>
              </a:path>
            </a:pathLst>
          </a:custGeom>
          <a:solidFill>
            <a:srgbClr val="000000"/>
          </a:solidFill>
        </p:spPr>
        <p:txBody>
          <a:bodyPr wrap="square" lIns="0" tIns="0" rIns="0" bIns="0" rtlCol="0"/>
          <a:lstStyle/>
          <a:p>
            <a:endParaRPr/>
          </a:p>
        </p:txBody>
      </p:sp>
      <p:sp>
        <p:nvSpPr>
          <p:cNvPr id="516" name="object 516"/>
          <p:cNvSpPr txBox="1"/>
          <p:nvPr/>
        </p:nvSpPr>
        <p:spPr>
          <a:xfrm>
            <a:off x="5758199" y="8007687"/>
            <a:ext cx="179705"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PE</a:t>
            </a:r>
            <a:endParaRPr sz="900">
              <a:latin typeface="Arial"/>
              <a:cs typeface="Arial"/>
            </a:endParaRPr>
          </a:p>
        </p:txBody>
      </p:sp>
      <p:sp>
        <p:nvSpPr>
          <p:cNvPr id="517" name="object 517"/>
          <p:cNvSpPr txBox="1"/>
          <p:nvPr/>
        </p:nvSpPr>
        <p:spPr>
          <a:xfrm>
            <a:off x="5730762" y="7766129"/>
            <a:ext cx="109855"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N</a:t>
            </a:r>
            <a:endParaRPr sz="900">
              <a:latin typeface="Arial"/>
              <a:cs typeface="Arial"/>
            </a:endParaRPr>
          </a:p>
        </p:txBody>
      </p:sp>
      <p:sp>
        <p:nvSpPr>
          <p:cNvPr id="518" name="object 518"/>
          <p:cNvSpPr/>
          <p:nvPr/>
        </p:nvSpPr>
        <p:spPr>
          <a:xfrm>
            <a:off x="5659646" y="8183377"/>
            <a:ext cx="8890" cy="532765"/>
          </a:xfrm>
          <a:custGeom>
            <a:avLst/>
            <a:gdLst/>
            <a:ahLst/>
            <a:cxnLst/>
            <a:rect l="l" t="t" r="r" b="b"/>
            <a:pathLst>
              <a:path w="8889" h="532765">
                <a:moveTo>
                  <a:pt x="8381" y="0"/>
                </a:moveTo>
                <a:lnTo>
                  <a:pt x="0" y="0"/>
                </a:lnTo>
                <a:lnTo>
                  <a:pt x="0" y="532638"/>
                </a:lnTo>
                <a:lnTo>
                  <a:pt x="8381" y="532638"/>
                </a:lnTo>
                <a:lnTo>
                  <a:pt x="8381" y="0"/>
                </a:lnTo>
              </a:path>
            </a:pathLst>
          </a:custGeom>
          <a:ln w="3175">
            <a:solidFill>
              <a:srgbClr val="000000"/>
            </a:solidFill>
          </a:ln>
        </p:spPr>
        <p:txBody>
          <a:bodyPr wrap="square" lIns="0" tIns="0" rIns="0" bIns="0" rtlCol="0"/>
          <a:lstStyle/>
          <a:p>
            <a:endParaRPr/>
          </a:p>
        </p:txBody>
      </p:sp>
      <p:sp>
        <p:nvSpPr>
          <p:cNvPr id="519" name="object 519"/>
          <p:cNvSpPr/>
          <p:nvPr/>
        </p:nvSpPr>
        <p:spPr>
          <a:xfrm>
            <a:off x="5295411" y="6969510"/>
            <a:ext cx="368300" cy="8890"/>
          </a:xfrm>
          <a:custGeom>
            <a:avLst/>
            <a:gdLst/>
            <a:ahLst/>
            <a:cxnLst/>
            <a:rect l="l" t="t" r="r" b="b"/>
            <a:pathLst>
              <a:path w="368300" h="8890">
                <a:moveTo>
                  <a:pt x="368046" y="0"/>
                </a:moveTo>
                <a:lnTo>
                  <a:pt x="0" y="0"/>
                </a:lnTo>
                <a:lnTo>
                  <a:pt x="0" y="8381"/>
                </a:lnTo>
                <a:lnTo>
                  <a:pt x="368046" y="0"/>
                </a:lnTo>
                <a:close/>
              </a:path>
            </a:pathLst>
          </a:custGeom>
          <a:solidFill>
            <a:srgbClr val="000000"/>
          </a:solidFill>
        </p:spPr>
        <p:txBody>
          <a:bodyPr wrap="square" lIns="0" tIns="0" rIns="0" bIns="0" rtlCol="0"/>
          <a:lstStyle/>
          <a:p>
            <a:endParaRPr/>
          </a:p>
        </p:txBody>
      </p:sp>
      <p:sp>
        <p:nvSpPr>
          <p:cNvPr id="520" name="object 520"/>
          <p:cNvSpPr/>
          <p:nvPr/>
        </p:nvSpPr>
        <p:spPr>
          <a:xfrm>
            <a:off x="5295411" y="6969510"/>
            <a:ext cx="368300" cy="8890"/>
          </a:xfrm>
          <a:custGeom>
            <a:avLst/>
            <a:gdLst/>
            <a:ahLst/>
            <a:cxnLst/>
            <a:rect l="l" t="t" r="r" b="b"/>
            <a:pathLst>
              <a:path w="368300" h="8890">
                <a:moveTo>
                  <a:pt x="368046" y="0"/>
                </a:moveTo>
                <a:lnTo>
                  <a:pt x="0" y="8381"/>
                </a:lnTo>
                <a:lnTo>
                  <a:pt x="368046" y="8381"/>
                </a:lnTo>
                <a:lnTo>
                  <a:pt x="368046" y="0"/>
                </a:lnTo>
                <a:close/>
              </a:path>
            </a:pathLst>
          </a:custGeom>
          <a:solidFill>
            <a:srgbClr val="000000"/>
          </a:solidFill>
        </p:spPr>
        <p:txBody>
          <a:bodyPr wrap="square" lIns="0" tIns="0" rIns="0" bIns="0" rtlCol="0"/>
          <a:lstStyle/>
          <a:p>
            <a:endParaRPr/>
          </a:p>
        </p:txBody>
      </p:sp>
      <p:sp>
        <p:nvSpPr>
          <p:cNvPr id="521" name="object 521"/>
          <p:cNvSpPr/>
          <p:nvPr/>
        </p:nvSpPr>
        <p:spPr>
          <a:xfrm>
            <a:off x="5295411" y="6969510"/>
            <a:ext cx="368300" cy="8890"/>
          </a:xfrm>
          <a:custGeom>
            <a:avLst/>
            <a:gdLst/>
            <a:ahLst/>
            <a:cxnLst/>
            <a:rect l="l" t="t" r="r" b="b"/>
            <a:pathLst>
              <a:path w="368300" h="8890">
                <a:moveTo>
                  <a:pt x="0" y="0"/>
                </a:moveTo>
                <a:lnTo>
                  <a:pt x="0" y="8381"/>
                </a:lnTo>
                <a:lnTo>
                  <a:pt x="368046" y="8381"/>
                </a:lnTo>
                <a:lnTo>
                  <a:pt x="368046" y="0"/>
                </a:lnTo>
                <a:lnTo>
                  <a:pt x="0" y="0"/>
                </a:lnTo>
              </a:path>
            </a:pathLst>
          </a:custGeom>
          <a:ln w="3175">
            <a:solidFill>
              <a:srgbClr val="000000"/>
            </a:solidFill>
          </a:ln>
        </p:spPr>
        <p:txBody>
          <a:bodyPr wrap="square" lIns="0" tIns="0" rIns="0" bIns="0" rtlCol="0"/>
          <a:lstStyle/>
          <a:p>
            <a:endParaRPr/>
          </a:p>
        </p:txBody>
      </p:sp>
      <p:sp>
        <p:nvSpPr>
          <p:cNvPr id="522" name="object 522"/>
          <p:cNvSpPr/>
          <p:nvPr/>
        </p:nvSpPr>
        <p:spPr>
          <a:xfrm>
            <a:off x="5663457" y="6944365"/>
            <a:ext cx="41910" cy="29845"/>
          </a:xfrm>
          <a:custGeom>
            <a:avLst/>
            <a:gdLst/>
            <a:ahLst/>
            <a:cxnLst/>
            <a:rect l="l" t="t" r="r" b="b"/>
            <a:pathLst>
              <a:path w="41910" h="29845">
                <a:moveTo>
                  <a:pt x="29717" y="0"/>
                </a:moveTo>
                <a:lnTo>
                  <a:pt x="0" y="29718"/>
                </a:lnTo>
                <a:lnTo>
                  <a:pt x="41909" y="29718"/>
                </a:lnTo>
                <a:lnTo>
                  <a:pt x="29717" y="0"/>
                </a:lnTo>
                <a:close/>
              </a:path>
            </a:pathLst>
          </a:custGeom>
          <a:solidFill>
            <a:srgbClr val="000000"/>
          </a:solidFill>
        </p:spPr>
        <p:txBody>
          <a:bodyPr wrap="square" lIns="0" tIns="0" rIns="0" bIns="0" rtlCol="0"/>
          <a:lstStyle/>
          <a:p>
            <a:endParaRPr/>
          </a:p>
        </p:txBody>
      </p:sp>
      <p:sp>
        <p:nvSpPr>
          <p:cNvPr id="523" name="object 523"/>
          <p:cNvSpPr/>
          <p:nvPr/>
        </p:nvSpPr>
        <p:spPr>
          <a:xfrm>
            <a:off x="5663457" y="6944365"/>
            <a:ext cx="41910" cy="29845"/>
          </a:xfrm>
          <a:custGeom>
            <a:avLst/>
            <a:gdLst/>
            <a:ahLst/>
            <a:cxnLst/>
            <a:rect l="l" t="t" r="r" b="b"/>
            <a:pathLst>
              <a:path w="41910" h="29845">
                <a:moveTo>
                  <a:pt x="41909" y="29718"/>
                </a:moveTo>
                <a:lnTo>
                  <a:pt x="29717" y="0"/>
                </a:lnTo>
                <a:lnTo>
                  <a:pt x="0" y="29718"/>
                </a:lnTo>
                <a:lnTo>
                  <a:pt x="41909" y="29718"/>
                </a:lnTo>
              </a:path>
            </a:pathLst>
          </a:custGeom>
          <a:ln w="3175">
            <a:solidFill>
              <a:srgbClr val="000000"/>
            </a:solidFill>
          </a:ln>
        </p:spPr>
        <p:txBody>
          <a:bodyPr wrap="square" lIns="0" tIns="0" rIns="0" bIns="0" rtlCol="0"/>
          <a:lstStyle/>
          <a:p>
            <a:endParaRPr/>
          </a:p>
        </p:txBody>
      </p:sp>
      <p:sp>
        <p:nvSpPr>
          <p:cNvPr id="524" name="object 524"/>
          <p:cNvSpPr/>
          <p:nvPr/>
        </p:nvSpPr>
        <p:spPr>
          <a:xfrm>
            <a:off x="5663457" y="6932172"/>
            <a:ext cx="29845" cy="41910"/>
          </a:xfrm>
          <a:custGeom>
            <a:avLst/>
            <a:gdLst/>
            <a:ahLst/>
            <a:cxnLst/>
            <a:rect l="l" t="t" r="r" b="b"/>
            <a:pathLst>
              <a:path w="29845" h="41909">
                <a:moveTo>
                  <a:pt x="0" y="0"/>
                </a:moveTo>
                <a:lnTo>
                  <a:pt x="0" y="41910"/>
                </a:lnTo>
                <a:lnTo>
                  <a:pt x="29717" y="12191"/>
                </a:lnTo>
                <a:lnTo>
                  <a:pt x="0" y="0"/>
                </a:lnTo>
                <a:close/>
              </a:path>
            </a:pathLst>
          </a:custGeom>
          <a:solidFill>
            <a:srgbClr val="000000"/>
          </a:solidFill>
        </p:spPr>
        <p:txBody>
          <a:bodyPr wrap="square" lIns="0" tIns="0" rIns="0" bIns="0" rtlCol="0"/>
          <a:lstStyle/>
          <a:p>
            <a:endParaRPr/>
          </a:p>
        </p:txBody>
      </p:sp>
      <p:sp>
        <p:nvSpPr>
          <p:cNvPr id="525" name="object 525"/>
          <p:cNvSpPr/>
          <p:nvPr/>
        </p:nvSpPr>
        <p:spPr>
          <a:xfrm>
            <a:off x="5663457" y="6932172"/>
            <a:ext cx="29845" cy="41910"/>
          </a:xfrm>
          <a:custGeom>
            <a:avLst/>
            <a:gdLst/>
            <a:ahLst/>
            <a:cxnLst/>
            <a:rect l="l" t="t" r="r" b="b"/>
            <a:pathLst>
              <a:path w="29845" h="41909">
                <a:moveTo>
                  <a:pt x="29717" y="12191"/>
                </a:moveTo>
                <a:lnTo>
                  <a:pt x="0" y="0"/>
                </a:lnTo>
                <a:lnTo>
                  <a:pt x="0" y="41910"/>
                </a:lnTo>
                <a:lnTo>
                  <a:pt x="29717" y="12191"/>
                </a:lnTo>
              </a:path>
            </a:pathLst>
          </a:custGeom>
          <a:ln w="3175">
            <a:solidFill>
              <a:srgbClr val="000000"/>
            </a:solidFill>
          </a:ln>
        </p:spPr>
        <p:txBody>
          <a:bodyPr wrap="square" lIns="0" tIns="0" rIns="0" bIns="0" rtlCol="0"/>
          <a:lstStyle/>
          <a:p>
            <a:endParaRPr/>
          </a:p>
        </p:txBody>
      </p:sp>
      <p:sp>
        <p:nvSpPr>
          <p:cNvPr id="526" name="object 526"/>
          <p:cNvSpPr/>
          <p:nvPr/>
        </p:nvSpPr>
        <p:spPr>
          <a:xfrm>
            <a:off x="5634501" y="6932172"/>
            <a:ext cx="29209" cy="41910"/>
          </a:xfrm>
          <a:custGeom>
            <a:avLst/>
            <a:gdLst/>
            <a:ahLst/>
            <a:cxnLst/>
            <a:rect l="l" t="t" r="r" b="b"/>
            <a:pathLst>
              <a:path w="29210" h="41909">
                <a:moveTo>
                  <a:pt x="28956" y="0"/>
                </a:moveTo>
                <a:lnTo>
                  <a:pt x="0" y="12191"/>
                </a:lnTo>
                <a:lnTo>
                  <a:pt x="28956" y="41910"/>
                </a:lnTo>
                <a:lnTo>
                  <a:pt x="28956" y="0"/>
                </a:lnTo>
                <a:close/>
              </a:path>
            </a:pathLst>
          </a:custGeom>
          <a:solidFill>
            <a:srgbClr val="000000"/>
          </a:solidFill>
        </p:spPr>
        <p:txBody>
          <a:bodyPr wrap="square" lIns="0" tIns="0" rIns="0" bIns="0" rtlCol="0"/>
          <a:lstStyle/>
          <a:p>
            <a:endParaRPr/>
          </a:p>
        </p:txBody>
      </p:sp>
      <p:sp>
        <p:nvSpPr>
          <p:cNvPr id="527" name="object 527"/>
          <p:cNvSpPr/>
          <p:nvPr/>
        </p:nvSpPr>
        <p:spPr>
          <a:xfrm>
            <a:off x="5634501" y="6932172"/>
            <a:ext cx="29209" cy="41910"/>
          </a:xfrm>
          <a:custGeom>
            <a:avLst/>
            <a:gdLst/>
            <a:ahLst/>
            <a:cxnLst/>
            <a:rect l="l" t="t" r="r" b="b"/>
            <a:pathLst>
              <a:path w="29210" h="41909">
                <a:moveTo>
                  <a:pt x="28956" y="0"/>
                </a:moveTo>
                <a:lnTo>
                  <a:pt x="0" y="12191"/>
                </a:lnTo>
                <a:lnTo>
                  <a:pt x="28956" y="41910"/>
                </a:lnTo>
                <a:lnTo>
                  <a:pt x="28956" y="0"/>
                </a:lnTo>
              </a:path>
            </a:pathLst>
          </a:custGeom>
          <a:ln w="3175">
            <a:solidFill>
              <a:srgbClr val="000000"/>
            </a:solidFill>
          </a:ln>
        </p:spPr>
        <p:txBody>
          <a:bodyPr wrap="square" lIns="0" tIns="0" rIns="0" bIns="0" rtlCol="0"/>
          <a:lstStyle/>
          <a:p>
            <a:endParaRPr/>
          </a:p>
        </p:txBody>
      </p:sp>
      <p:sp>
        <p:nvSpPr>
          <p:cNvPr id="528" name="object 528"/>
          <p:cNvSpPr/>
          <p:nvPr/>
        </p:nvSpPr>
        <p:spPr>
          <a:xfrm>
            <a:off x="5622308" y="6944365"/>
            <a:ext cx="41275" cy="29845"/>
          </a:xfrm>
          <a:custGeom>
            <a:avLst/>
            <a:gdLst/>
            <a:ahLst/>
            <a:cxnLst/>
            <a:rect l="l" t="t" r="r" b="b"/>
            <a:pathLst>
              <a:path w="41275" h="29845">
                <a:moveTo>
                  <a:pt x="12191" y="0"/>
                </a:moveTo>
                <a:lnTo>
                  <a:pt x="0" y="29718"/>
                </a:lnTo>
                <a:lnTo>
                  <a:pt x="41148" y="29718"/>
                </a:lnTo>
                <a:lnTo>
                  <a:pt x="12191" y="0"/>
                </a:lnTo>
                <a:close/>
              </a:path>
            </a:pathLst>
          </a:custGeom>
          <a:solidFill>
            <a:srgbClr val="000000"/>
          </a:solidFill>
        </p:spPr>
        <p:txBody>
          <a:bodyPr wrap="square" lIns="0" tIns="0" rIns="0" bIns="0" rtlCol="0"/>
          <a:lstStyle/>
          <a:p>
            <a:endParaRPr/>
          </a:p>
        </p:txBody>
      </p:sp>
      <p:sp>
        <p:nvSpPr>
          <p:cNvPr id="529" name="object 529"/>
          <p:cNvSpPr/>
          <p:nvPr/>
        </p:nvSpPr>
        <p:spPr>
          <a:xfrm>
            <a:off x="5622308" y="6944365"/>
            <a:ext cx="41275" cy="29845"/>
          </a:xfrm>
          <a:custGeom>
            <a:avLst/>
            <a:gdLst/>
            <a:ahLst/>
            <a:cxnLst/>
            <a:rect l="l" t="t" r="r" b="b"/>
            <a:pathLst>
              <a:path w="41275" h="29845">
                <a:moveTo>
                  <a:pt x="12191" y="0"/>
                </a:moveTo>
                <a:lnTo>
                  <a:pt x="0" y="29718"/>
                </a:lnTo>
                <a:lnTo>
                  <a:pt x="41148" y="29718"/>
                </a:lnTo>
                <a:lnTo>
                  <a:pt x="12191" y="0"/>
                </a:lnTo>
              </a:path>
            </a:pathLst>
          </a:custGeom>
          <a:ln w="3175">
            <a:solidFill>
              <a:srgbClr val="000000"/>
            </a:solidFill>
          </a:ln>
        </p:spPr>
        <p:txBody>
          <a:bodyPr wrap="square" lIns="0" tIns="0" rIns="0" bIns="0" rtlCol="0"/>
          <a:lstStyle/>
          <a:p>
            <a:endParaRPr/>
          </a:p>
        </p:txBody>
      </p:sp>
      <p:sp>
        <p:nvSpPr>
          <p:cNvPr id="530" name="object 530"/>
          <p:cNvSpPr/>
          <p:nvPr/>
        </p:nvSpPr>
        <p:spPr>
          <a:xfrm>
            <a:off x="5622308" y="6974082"/>
            <a:ext cx="41275" cy="29209"/>
          </a:xfrm>
          <a:custGeom>
            <a:avLst/>
            <a:gdLst/>
            <a:ahLst/>
            <a:cxnLst/>
            <a:rect l="l" t="t" r="r" b="b"/>
            <a:pathLst>
              <a:path w="41275" h="29209">
                <a:moveTo>
                  <a:pt x="41148" y="0"/>
                </a:moveTo>
                <a:lnTo>
                  <a:pt x="0" y="0"/>
                </a:lnTo>
                <a:lnTo>
                  <a:pt x="12191" y="28956"/>
                </a:lnTo>
                <a:lnTo>
                  <a:pt x="41148" y="0"/>
                </a:lnTo>
                <a:close/>
              </a:path>
            </a:pathLst>
          </a:custGeom>
          <a:solidFill>
            <a:srgbClr val="000000"/>
          </a:solidFill>
        </p:spPr>
        <p:txBody>
          <a:bodyPr wrap="square" lIns="0" tIns="0" rIns="0" bIns="0" rtlCol="0"/>
          <a:lstStyle/>
          <a:p>
            <a:endParaRPr/>
          </a:p>
        </p:txBody>
      </p:sp>
      <p:sp>
        <p:nvSpPr>
          <p:cNvPr id="531" name="object 531"/>
          <p:cNvSpPr/>
          <p:nvPr/>
        </p:nvSpPr>
        <p:spPr>
          <a:xfrm>
            <a:off x="5622308" y="6974082"/>
            <a:ext cx="41275" cy="29209"/>
          </a:xfrm>
          <a:custGeom>
            <a:avLst/>
            <a:gdLst/>
            <a:ahLst/>
            <a:cxnLst/>
            <a:rect l="l" t="t" r="r" b="b"/>
            <a:pathLst>
              <a:path w="41275" h="29209">
                <a:moveTo>
                  <a:pt x="0" y="0"/>
                </a:moveTo>
                <a:lnTo>
                  <a:pt x="12191" y="28956"/>
                </a:lnTo>
                <a:lnTo>
                  <a:pt x="41148" y="0"/>
                </a:lnTo>
                <a:lnTo>
                  <a:pt x="0" y="0"/>
                </a:lnTo>
              </a:path>
            </a:pathLst>
          </a:custGeom>
          <a:ln w="3175">
            <a:solidFill>
              <a:srgbClr val="000000"/>
            </a:solidFill>
          </a:ln>
        </p:spPr>
        <p:txBody>
          <a:bodyPr wrap="square" lIns="0" tIns="0" rIns="0" bIns="0" rtlCol="0"/>
          <a:lstStyle/>
          <a:p>
            <a:endParaRPr/>
          </a:p>
        </p:txBody>
      </p:sp>
      <p:sp>
        <p:nvSpPr>
          <p:cNvPr id="532" name="object 532"/>
          <p:cNvSpPr/>
          <p:nvPr/>
        </p:nvSpPr>
        <p:spPr>
          <a:xfrm>
            <a:off x="5634501" y="6974082"/>
            <a:ext cx="29209" cy="41275"/>
          </a:xfrm>
          <a:custGeom>
            <a:avLst/>
            <a:gdLst/>
            <a:ahLst/>
            <a:cxnLst/>
            <a:rect l="l" t="t" r="r" b="b"/>
            <a:pathLst>
              <a:path w="29210" h="41275">
                <a:moveTo>
                  <a:pt x="28956" y="0"/>
                </a:moveTo>
                <a:lnTo>
                  <a:pt x="0" y="28956"/>
                </a:lnTo>
                <a:lnTo>
                  <a:pt x="28956" y="41148"/>
                </a:lnTo>
                <a:lnTo>
                  <a:pt x="28956" y="0"/>
                </a:lnTo>
                <a:close/>
              </a:path>
            </a:pathLst>
          </a:custGeom>
          <a:solidFill>
            <a:srgbClr val="000000"/>
          </a:solidFill>
        </p:spPr>
        <p:txBody>
          <a:bodyPr wrap="square" lIns="0" tIns="0" rIns="0" bIns="0" rtlCol="0"/>
          <a:lstStyle/>
          <a:p>
            <a:endParaRPr/>
          </a:p>
        </p:txBody>
      </p:sp>
      <p:sp>
        <p:nvSpPr>
          <p:cNvPr id="533" name="object 533"/>
          <p:cNvSpPr/>
          <p:nvPr/>
        </p:nvSpPr>
        <p:spPr>
          <a:xfrm>
            <a:off x="5634501" y="6974082"/>
            <a:ext cx="29209" cy="41275"/>
          </a:xfrm>
          <a:custGeom>
            <a:avLst/>
            <a:gdLst/>
            <a:ahLst/>
            <a:cxnLst/>
            <a:rect l="l" t="t" r="r" b="b"/>
            <a:pathLst>
              <a:path w="29210" h="41275">
                <a:moveTo>
                  <a:pt x="0" y="28956"/>
                </a:moveTo>
                <a:lnTo>
                  <a:pt x="28956" y="41148"/>
                </a:lnTo>
                <a:lnTo>
                  <a:pt x="28956" y="0"/>
                </a:lnTo>
                <a:lnTo>
                  <a:pt x="0" y="28956"/>
                </a:lnTo>
              </a:path>
            </a:pathLst>
          </a:custGeom>
          <a:ln w="3175">
            <a:solidFill>
              <a:srgbClr val="000000"/>
            </a:solidFill>
          </a:ln>
        </p:spPr>
        <p:txBody>
          <a:bodyPr wrap="square" lIns="0" tIns="0" rIns="0" bIns="0" rtlCol="0"/>
          <a:lstStyle/>
          <a:p>
            <a:endParaRPr/>
          </a:p>
        </p:txBody>
      </p:sp>
      <p:sp>
        <p:nvSpPr>
          <p:cNvPr id="534" name="object 534"/>
          <p:cNvSpPr/>
          <p:nvPr/>
        </p:nvSpPr>
        <p:spPr>
          <a:xfrm>
            <a:off x="5663457" y="6974082"/>
            <a:ext cx="29845" cy="41275"/>
          </a:xfrm>
          <a:custGeom>
            <a:avLst/>
            <a:gdLst/>
            <a:ahLst/>
            <a:cxnLst/>
            <a:rect l="l" t="t" r="r" b="b"/>
            <a:pathLst>
              <a:path w="29845" h="41275">
                <a:moveTo>
                  <a:pt x="0" y="0"/>
                </a:moveTo>
                <a:lnTo>
                  <a:pt x="0" y="41148"/>
                </a:lnTo>
                <a:lnTo>
                  <a:pt x="29717" y="28956"/>
                </a:lnTo>
                <a:lnTo>
                  <a:pt x="0" y="0"/>
                </a:lnTo>
                <a:close/>
              </a:path>
            </a:pathLst>
          </a:custGeom>
          <a:solidFill>
            <a:srgbClr val="000000"/>
          </a:solidFill>
        </p:spPr>
        <p:txBody>
          <a:bodyPr wrap="square" lIns="0" tIns="0" rIns="0" bIns="0" rtlCol="0"/>
          <a:lstStyle/>
          <a:p>
            <a:endParaRPr/>
          </a:p>
        </p:txBody>
      </p:sp>
      <p:sp>
        <p:nvSpPr>
          <p:cNvPr id="535" name="object 535"/>
          <p:cNvSpPr/>
          <p:nvPr/>
        </p:nvSpPr>
        <p:spPr>
          <a:xfrm>
            <a:off x="5663457" y="6974082"/>
            <a:ext cx="29845" cy="41275"/>
          </a:xfrm>
          <a:custGeom>
            <a:avLst/>
            <a:gdLst/>
            <a:ahLst/>
            <a:cxnLst/>
            <a:rect l="l" t="t" r="r" b="b"/>
            <a:pathLst>
              <a:path w="29845" h="41275">
                <a:moveTo>
                  <a:pt x="0" y="41148"/>
                </a:moveTo>
                <a:lnTo>
                  <a:pt x="29717" y="28956"/>
                </a:lnTo>
                <a:lnTo>
                  <a:pt x="0" y="0"/>
                </a:lnTo>
                <a:lnTo>
                  <a:pt x="0" y="41148"/>
                </a:lnTo>
              </a:path>
            </a:pathLst>
          </a:custGeom>
          <a:ln w="3175">
            <a:solidFill>
              <a:srgbClr val="000000"/>
            </a:solidFill>
          </a:ln>
        </p:spPr>
        <p:txBody>
          <a:bodyPr wrap="square" lIns="0" tIns="0" rIns="0" bIns="0" rtlCol="0"/>
          <a:lstStyle/>
          <a:p>
            <a:endParaRPr/>
          </a:p>
        </p:txBody>
      </p:sp>
      <p:sp>
        <p:nvSpPr>
          <p:cNvPr id="536" name="object 536"/>
          <p:cNvSpPr/>
          <p:nvPr/>
        </p:nvSpPr>
        <p:spPr>
          <a:xfrm>
            <a:off x="5663457" y="6974082"/>
            <a:ext cx="41910" cy="29209"/>
          </a:xfrm>
          <a:custGeom>
            <a:avLst/>
            <a:gdLst/>
            <a:ahLst/>
            <a:cxnLst/>
            <a:rect l="l" t="t" r="r" b="b"/>
            <a:pathLst>
              <a:path w="41910" h="29209">
                <a:moveTo>
                  <a:pt x="41909" y="0"/>
                </a:moveTo>
                <a:lnTo>
                  <a:pt x="0" y="0"/>
                </a:lnTo>
                <a:lnTo>
                  <a:pt x="29717" y="28956"/>
                </a:lnTo>
                <a:lnTo>
                  <a:pt x="41909" y="0"/>
                </a:lnTo>
                <a:close/>
              </a:path>
            </a:pathLst>
          </a:custGeom>
          <a:solidFill>
            <a:srgbClr val="000000"/>
          </a:solidFill>
        </p:spPr>
        <p:txBody>
          <a:bodyPr wrap="square" lIns="0" tIns="0" rIns="0" bIns="0" rtlCol="0"/>
          <a:lstStyle/>
          <a:p>
            <a:endParaRPr/>
          </a:p>
        </p:txBody>
      </p:sp>
      <p:sp>
        <p:nvSpPr>
          <p:cNvPr id="537" name="object 537"/>
          <p:cNvSpPr txBox="1"/>
          <p:nvPr/>
        </p:nvSpPr>
        <p:spPr>
          <a:xfrm>
            <a:off x="5730766" y="7265499"/>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L2</a:t>
            </a:r>
            <a:endParaRPr sz="900">
              <a:latin typeface="Arial"/>
              <a:cs typeface="Arial"/>
            </a:endParaRPr>
          </a:p>
        </p:txBody>
      </p:sp>
      <p:sp>
        <p:nvSpPr>
          <p:cNvPr id="538" name="object 538"/>
          <p:cNvSpPr/>
          <p:nvPr/>
        </p:nvSpPr>
        <p:spPr>
          <a:xfrm>
            <a:off x="5663457" y="6974082"/>
            <a:ext cx="41910" cy="29209"/>
          </a:xfrm>
          <a:custGeom>
            <a:avLst/>
            <a:gdLst/>
            <a:ahLst/>
            <a:cxnLst/>
            <a:rect l="l" t="t" r="r" b="b"/>
            <a:pathLst>
              <a:path w="41910" h="29209">
                <a:moveTo>
                  <a:pt x="29717" y="28956"/>
                </a:moveTo>
                <a:lnTo>
                  <a:pt x="41909" y="0"/>
                </a:lnTo>
                <a:lnTo>
                  <a:pt x="0" y="0"/>
                </a:lnTo>
                <a:lnTo>
                  <a:pt x="29717" y="28956"/>
                </a:lnTo>
              </a:path>
            </a:pathLst>
          </a:custGeom>
          <a:ln w="3175">
            <a:solidFill>
              <a:srgbClr val="000000"/>
            </a:solidFill>
          </a:ln>
        </p:spPr>
        <p:txBody>
          <a:bodyPr wrap="square" lIns="0" tIns="0" rIns="0" bIns="0" rtlCol="0"/>
          <a:lstStyle/>
          <a:p>
            <a:endParaRPr/>
          </a:p>
        </p:txBody>
      </p:sp>
      <p:sp>
        <p:nvSpPr>
          <p:cNvPr id="539" name="object 539"/>
          <p:cNvSpPr/>
          <p:nvPr/>
        </p:nvSpPr>
        <p:spPr>
          <a:xfrm>
            <a:off x="5663457" y="6969510"/>
            <a:ext cx="368300" cy="8890"/>
          </a:xfrm>
          <a:custGeom>
            <a:avLst/>
            <a:gdLst/>
            <a:ahLst/>
            <a:cxnLst/>
            <a:rect l="l" t="t" r="r" b="b"/>
            <a:pathLst>
              <a:path w="368300" h="8890">
                <a:moveTo>
                  <a:pt x="368045" y="0"/>
                </a:moveTo>
                <a:lnTo>
                  <a:pt x="0" y="8381"/>
                </a:lnTo>
                <a:lnTo>
                  <a:pt x="368045" y="8381"/>
                </a:lnTo>
                <a:lnTo>
                  <a:pt x="368045" y="0"/>
                </a:lnTo>
                <a:close/>
              </a:path>
            </a:pathLst>
          </a:custGeom>
          <a:solidFill>
            <a:srgbClr val="000000"/>
          </a:solidFill>
        </p:spPr>
        <p:txBody>
          <a:bodyPr wrap="square" lIns="0" tIns="0" rIns="0" bIns="0" rtlCol="0"/>
          <a:lstStyle/>
          <a:p>
            <a:endParaRPr/>
          </a:p>
        </p:txBody>
      </p:sp>
      <p:sp>
        <p:nvSpPr>
          <p:cNvPr id="540" name="object 540"/>
          <p:cNvSpPr/>
          <p:nvPr/>
        </p:nvSpPr>
        <p:spPr>
          <a:xfrm>
            <a:off x="5663457" y="6969510"/>
            <a:ext cx="368300" cy="8890"/>
          </a:xfrm>
          <a:custGeom>
            <a:avLst/>
            <a:gdLst/>
            <a:ahLst/>
            <a:cxnLst/>
            <a:rect l="l" t="t" r="r" b="b"/>
            <a:pathLst>
              <a:path w="368300" h="8890">
                <a:moveTo>
                  <a:pt x="368045" y="0"/>
                </a:moveTo>
                <a:lnTo>
                  <a:pt x="0" y="0"/>
                </a:lnTo>
                <a:lnTo>
                  <a:pt x="0" y="8381"/>
                </a:lnTo>
                <a:lnTo>
                  <a:pt x="368045" y="0"/>
                </a:lnTo>
                <a:close/>
              </a:path>
            </a:pathLst>
          </a:custGeom>
          <a:solidFill>
            <a:srgbClr val="000000"/>
          </a:solidFill>
        </p:spPr>
        <p:txBody>
          <a:bodyPr wrap="square" lIns="0" tIns="0" rIns="0" bIns="0" rtlCol="0"/>
          <a:lstStyle/>
          <a:p>
            <a:endParaRPr/>
          </a:p>
        </p:txBody>
      </p:sp>
      <p:sp>
        <p:nvSpPr>
          <p:cNvPr id="541" name="object 541"/>
          <p:cNvSpPr txBox="1"/>
          <p:nvPr/>
        </p:nvSpPr>
        <p:spPr>
          <a:xfrm>
            <a:off x="5730766" y="7015562"/>
            <a:ext cx="154940" cy="165735"/>
          </a:xfrm>
          <a:prstGeom prst="rect">
            <a:avLst/>
          </a:prstGeom>
        </p:spPr>
        <p:txBody>
          <a:bodyPr vert="horz" wrap="square" lIns="0" tIns="14604" rIns="0" bIns="0" rtlCol="0">
            <a:spAutoFit/>
          </a:bodyPr>
          <a:lstStyle/>
          <a:p>
            <a:pPr marL="12700">
              <a:lnSpc>
                <a:spcPct val="100000"/>
              </a:lnSpc>
              <a:spcBef>
                <a:spcPts val="114"/>
              </a:spcBef>
            </a:pPr>
            <a:r>
              <a:rPr sz="900" dirty="0">
                <a:latin typeface="Arial"/>
                <a:cs typeface="Arial"/>
              </a:rPr>
              <a:t>L1</a:t>
            </a:r>
            <a:endParaRPr sz="900">
              <a:latin typeface="Arial"/>
              <a:cs typeface="Arial"/>
            </a:endParaRPr>
          </a:p>
        </p:txBody>
      </p:sp>
      <p:sp>
        <p:nvSpPr>
          <p:cNvPr id="542" name="object 542"/>
          <p:cNvSpPr/>
          <p:nvPr/>
        </p:nvSpPr>
        <p:spPr>
          <a:xfrm>
            <a:off x="5663457" y="6969510"/>
            <a:ext cx="368300" cy="8890"/>
          </a:xfrm>
          <a:custGeom>
            <a:avLst/>
            <a:gdLst/>
            <a:ahLst/>
            <a:cxnLst/>
            <a:rect l="l" t="t" r="r" b="b"/>
            <a:pathLst>
              <a:path w="368300" h="8890">
                <a:moveTo>
                  <a:pt x="368045" y="8381"/>
                </a:moveTo>
                <a:lnTo>
                  <a:pt x="368045" y="0"/>
                </a:lnTo>
                <a:lnTo>
                  <a:pt x="0" y="0"/>
                </a:lnTo>
                <a:lnTo>
                  <a:pt x="0" y="8381"/>
                </a:lnTo>
                <a:lnTo>
                  <a:pt x="368045" y="8381"/>
                </a:lnTo>
              </a:path>
            </a:pathLst>
          </a:custGeom>
          <a:ln w="3175">
            <a:solidFill>
              <a:srgbClr val="000000"/>
            </a:solidFill>
          </a:ln>
        </p:spPr>
        <p:txBody>
          <a:bodyPr wrap="square" lIns="0" tIns="0" rIns="0" bIns="0" rtlCol="0"/>
          <a:lstStyle/>
          <a:p>
            <a:endParaRPr/>
          </a:p>
        </p:txBody>
      </p:sp>
      <p:sp>
        <p:nvSpPr>
          <p:cNvPr id="543" name="object 543"/>
          <p:cNvSpPr/>
          <p:nvPr/>
        </p:nvSpPr>
        <p:spPr>
          <a:xfrm>
            <a:off x="5663457" y="6961891"/>
            <a:ext cx="17145" cy="12700"/>
          </a:xfrm>
          <a:custGeom>
            <a:avLst/>
            <a:gdLst/>
            <a:ahLst/>
            <a:cxnLst/>
            <a:rect l="l" t="t" r="r" b="b"/>
            <a:pathLst>
              <a:path w="17145" h="12700">
                <a:moveTo>
                  <a:pt x="12191" y="0"/>
                </a:moveTo>
                <a:lnTo>
                  <a:pt x="0" y="12192"/>
                </a:lnTo>
                <a:lnTo>
                  <a:pt x="16763" y="12192"/>
                </a:lnTo>
                <a:lnTo>
                  <a:pt x="12191" y="0"/>
                </a:lnTo>
                <a:close/>
              </a:path>
            </a:pathLst>
          </a:custGeom>
          <a:solidFill>
            <a:srgbClr val="000000"/>
          </a:solidFill>
        </p:spPr>
        <p:txBody>
          <a:bodyPr wrap="square" lIns="0" tIns="0" rIns="0" bIns="0" rtlCol="0"/>
          <a:lstStyle/>
          <a:p>
            <a:endParaRPr/>
          </a:p>
        </p:txBody>
      </p:sp>
      <p:sp>
        <p:nvSpPr>
          <p:cNvPr id="544" name="object 544"/>
          <p:cNvSpPr/>
          <p:nvPr/>
        </p:nvSpPr>
        <p:spPr>
          <a:xfrm>
            <a:off x="5663457" y="6961891"/>
            <a:ext cx="17145" cy="12700"/>
          </a:xfrm>
          <a:custGeom>
            <a:avLst/>
            <a:gdLst/>
            <a:ahLst/>
            <a:cxnLst/>
            <a:rect l="l" t="t" r="r" b="b"/>
            <a:pathLst>
              <a:path w="17145" h="12700">
                <a:moveTo>
                  <a:pt x="16763" y="12192"/>
                </a:moveTo>
                <a:lnTo>
                  <a:pt x="12191" y="0"/>
                </a:lnTo>
                <a:lnTo>
                  <a:pt x="0" y="12192"/>
                </a:lnTo>
                <a:lnTo>
                  <a:pt x="16763" y="12192"/>
                </a:lnTo>
              </a:path>
            </a:pathLst>
          </a:custGeom>
          <a:ln w="3175">
            <a:solidFill>
              <a:srgbClr val="000000"/>
            </a:solidFill>
          </a:ln>
        </p:spPr>
        <p:txBody>
          <a:bodyPr wrap="square" lIns="0" tIns="0" rIns="0" bIns="0" rtlCol="0"/>
          <a:lstStyle/>
          <a:p>
            <a:endParaRPr/>
          </a:p>
        </p:txBody>
      </p:sp>
      <p:sp>
        <p:nvSpPr>
          <p:cNvPr id="545" name="object 545"/>
          <p:cNvSpPr/>
          <p:nvPr/>
        </p:nvSpPr>
        <p:spPr>
          <a:xfrm>
            <a:off x="5663457" y="6957318"/>
            <a:ext cx="12700" cy="17145"/>
          </a:xfrm>
          <a:custGeom>
            <a:avLst/>
            <a:gdLst/>
            <a:ahLst/>
            <a:cxnLst/>
            <a:rect l="l" t="t" r="r" b="b"/>
            <a:pathLst>
              <a:path w="12700" h="17145">
                <a:moveTo>
                  <a:pt x="0" y="0"/>
                </a:moveTo>
                <a:lnTo>
                  <a:pt x="0" y="16763"/>
                </a:lnTo>
                <a:lnTo>
                  <a:pt x="12191" y="4571"/>
                </a:lnTo>
                <a:lnTo>
                  <a:pt x="0" y="0"/>
                </a:lnTo>
                <a:close/>
              </a:path>
            </a:pathLst>
          </a:custGeom>
          <a:solidFill>
            <a:srgbClr val="000000"/>
          </a:solidFill>
        </p:spPr>
        <p:txBody>
          <a:bodyPr wrap="square" lIns="0" tIns="0" rIns="0" bIns="0" rtlCol="0"/>
          <a:lstStyle/>
          <a:p>
            <a:endParaRPr/>
          </a:p>
        </p:txBody>
      </p:sp>
      <p:sp>
        <p:nvSpPr>
          <p:cNvPr id="546" name="object 546"/>
          <p:cNvSpPr/>
          <p:nvPr/>
        </p:nvSpPr>
        <p:spPr>
          <a:xfrm>
            <a:off x="5663457" y="6957318"/>
            <a:ext cx="12700" cy="17145"/>
          </a:xfrm>
          <a:custGeom>
            <a:avLst/>
            <a:gdLst/>
            <a:ahLst/>
            <a:cxnLst/>
            <a:rect l="l" t="t" r="r" b="b"/>
            <a:pathLst>
              <a:path w="12700" h="17145">
                <a:moveTo>
                  <a:pt x="12191" y="4571"/>
                </a:moveTo>
                <a:lnTo>
                  <a:pt x="0" y="0"/>
                </a:lnTo>
                <a:lnTo>
                  <a:pt x="0" y="16763"/>
                </a:lnTo>
                <a:lnTo>
                  <a:pt x="12191" y="4571"/>
                </a:lnTo>
              </a:path>
            </a:pathLst>
          </a:custGeom>
          <a:ln w="3175">
            <a:solidFill>
              <a:srgbClr val="000000"/>
            </a:solidFill>
          </a:ln>
        </p:spPr>
        <p:txBody>
          <a:bodyPr wrap="square" lIns="0" tIns="0" rIns="0" bIns="0" rtlCol="0"/>
          <a:lstStyle/>
          <a:p>
            <a:endParaRPr/>
          </a:p>
        </p:txBody>
      </p:sp>
      <p:sp>
        <p:nvSpPr>
          <p:cNvPr id="547" name="object 547"/>
          <p:cNvSpPr/>
          <p:nvPr/>
        </p:nvSpPr>
        <p:spPr>
          <a:xfrm>
            <a:off x="5652026" y="6957318"/>
            <a:ext cx="11430" cy="17145"/>
          </a:xfrm>
          <a:custGeom>
            <a:avLst/>
            <a:gdLst/>
            <a:ahLst/>
            <a:cxnLst/>
            <a:rect l="l" t="t" r="r" b="b"/>
            <a:pathLst>
              <a:path w="11429" h="17145">
                <a:moveTo>
                  <a:pt x="11430" y="0"/>
                </a:moveTo>
                <a:lnTo>
                  <a:pt x="0" y="4571"/>
                </a:lnTo>
                <a:lnTo>
                  <a:pt x="11430" y="16763"/>
                </a:lnTo>
                <a:lnTo>
                  <a:pt x="11430" y="0"/>
                </a:lnTo>
                <a:close/>
              </a:path>
            </a:pathLst>
          </a:custGeom>
          <a:solidFill>
            <a:srgbClr val="000000"/>
          </a:solidFill>
        </p:spPr>
        <p:txBody>
          <a:bodyPr wrap="square" lIns="0" tIns="0" rIns="0" bIns="0" rtlCol="0"/>
          <a:lstStyle/>
          <a:p>
            <a:endParaRPr/>
          </a:p>
        </p:txBody>
      </p:sp>
      <p:sp>
        <p:nvSpPr>
          <p:cNvPr id="548" name="object 548"/>
          <p:cNvSpPr/>
          <p:nvPr/>
        </p:nvSpPr>
        <p:spPr>
          <a:xfrm>
            <a:off x="5652026" y="6957318"/>
            <a:ext cx="11430" cy="17145"/>
          </a:xfrm>
          <a:custGeom>
            <a:avLst/>
            <a:gdLst/>
            <a:ahLst/>
            <a:cxnLst/>
            <a:rect l="l" t="t" r="r" b="b"/>
            <a:pathLst>
              <a:path w="11429" h="17145">
                <a:moveTo>
                  <a:pt x="11430" y="0"/>
                </a:moveTo>
                <a:lnTo>
                  <a:pt x="0" y="4571"/>
                </a:lnTo>
                <a:lnTo>
                  <a:pt x="11430" y="16763"/>
                </a:lnTo>
                <a:lnTo>
                  <a:pt x="11430" y="0"/>
                </a:lnTo>
              </a:path>
            </a:pathLst>
          </a:custGeom>
          <a:ln w="3175">
            <a:solidFill>
              <a:srgbClr val="000000"/>
            </a:solidFill>
          </a:ln>
        </p:spPr>
        <p:txBody>
          <a:bodyPr wrap="square" lIns="0" tIns="0" rIns="0" bIns="0" rtlCol="0"/>
          <a:lstStyle/>
          <a:p>
            <a:endParaRPr/>
          </a:p>
        </p:txBody>
      </p:sp>
      <p:sp>
        <p:nvSpPr>
          <p:cNvPr id="549" name="object 549"/>
          <p:cNvSpPr/>
          <p:nvPr/>
        </p:nvSpPr>
        <p:spPr>
          <a:xfrm>
            <a:off x="5646693" y="6961891"/>
            <a:ext cx="17145" cy="12700"/>
          </a:xfrm>
          <a:custGeom>
            <a:avLst/>
            <a:gdLst/>
            <a:ahLst/>
            <a:cxnLst/>
            <a:rect l="l" t="t" r="r" b="b"/>
            <a:pathLst>
              <a:path w="17145" h="12700">
                <a:moveTo>
                  <a:pt x="5333" y="0"/>
                </a:moveTo>
                <a:lnTo>
                  <a:pt x="0" y="12192"/>
                </a:lnTo>
                <a:lnTo>
                  <a:pt x="16763" y="12192"/>
                </a:lnTo>
                <a:lnTo>
                  <a:pt x="5333" y="0"/>
                </a:lnTo>
                <a:close/>
              </a:path>
            </a:pathLst>
          </a:custGeom>
          <a:solidFill>
            <a:srgbClr val="000000"/>
          </a:solidFill>
        </p:spPr>
        <p:txBody>
          <a:bodyPr wrap="square" lIns="0" tIns="0" rIns="0" bIns="0" rtlCol="0"/>
          <a:lstStyle/>
          <a:p>
            <a:endParaRPr/>
          </a:p>
        </p:txBody>
      </p:sp>
      <p:sp>
        <p:nvSpPr>
          <p:cNvPr id="550" name="object 550"/>
          <p:cNvSpPr/>
          <p:nvPr/>
        </p:nvSpPr>
        <p:spPr>
          <a:xfrm>
            <a:off x="5646693" y="6961891"/>
            <a:ext cx="17145" cy="12700"/>
          </a:xfrm>
          <a:custGeom>
            <a:avLst/>
            <a:gdLst/>
            <a:ahLst/>
            <a:cxnLst/>
            <a:rect l="l" t="t" r="r" b="b"/>
            <a:pathLst>
              <a:path w="17145" h="12700">
                <a:moveTo>
                  <a:pt x="5333" y="0"/>
                </a:moveTo>
                <a:lnTo>
                  <a:pt x="0" y="12192"/>
                </a:lnTo>
                <a:lnTo>
                  <a:pt x="16763" y="12192"/>
                </a:lnTo>
                <a:lnTo>
                  <a:pt x="5333" y="0"/>
                </a:lnTo>
              </a:path>
            </a:pathLst>
          </a:custGeom>
          <a:ln w="3175">
            <a:solidFill>
              <a:srgbClr val="000000"/>
            </a:solidFill>
          </a:ln>
        </p:spPr>
        <p:txBody>
          <a:bodyPr wrap="square" lIns="0" tIns="0" rIns="0" bIns="0" rtlCol="0"/>
          <a:lstStyle/>
          <a:p>
            <a:endParaRPr/>
          </a:p>
        </p:txBody>
      </p:sp>
      <p:sp>
        <p:nvSpPr>
          <p:cNvPr id="551" name="object 551"/>
          <p:cNvSpPr/>
          <p:nvPr/>
        </p:nvSpPr>
        <p:spPr>
          <a:xfrm>
            <a:off x="5646693" y="6974082"/>
            <a:ext cx="17145" cy="11430"/>
          </a:xfrm>
          <a:custGeom>
            <a:avLst/>
            <a:gdLst/>
            <a:ahLst/>
            <a:cxnLst/>
            <a:rect l="l" t="t" r="r" b="b"/>
            <a:pathLst>
              <a:path w="17145" h="11429">
                <a:moveTo>
                  <a:pt x="16763" y="0"/>
                </a:moveTo>
                <a:lnTo>
                  <a:pt x="0" y="0"/>
                </a:lnTo>
                <a:lnTo>
                  <a:pt x="5333" y="11430"/>
                </a:lnTo>
                <a:lnTo>
                  <a:pt x="16763" y="0"/>
                </a:lnTo>
                <a:close/>
              </a:path>
            </a:pathLst>
          </a:custGeom>
          <a:solidFill>
            <a:srgbClr val="000000"/>
          </a:solidFill>
        </p:spPr>
        <p:txBody>
          <a:bodyPr wrap="square" lIns="0" tIns="0" rIns="0" bIns="0" rtlCol="0"/>
          <a:lstStyle/>
          <a:p>
            <a:endParaRPr/>
          </a:p>
        </p:txBody>
      </p:sp>
      <p:sp>
        <p:nvSpPr>
          <p:cNvPr id="552" name="object 552"/>
          <p:cNvSpPr/>
          <p:nvPr/>
        </p:nvSpPr>
        <p:spPr>
          <a:xfrm>
            <a:off x="5646693" y="6974082"/>
            <a:ext cx="17145" cy="11430"/>
          </a:xfrm>
          <a:custGeom>
            <a:avLst/>
            <a:gdLst/>
            <a:ahLst/>
            <a:cxnLst/>
            <a:rect l="l" t="t" r="r" b="b"/>
            <a:pathLst>
              <a:path w="17145" h="11429">
                <a:moveTo>
                  <a:pt x="0" y="0"/>
                </a:moveTo>
                <a:lnTo>
                  <a:pt x="5333" y="11430"/>
                </a:lnTo>
                <a:lnTo>
                  <a:pt x="16763" y="0"/>
                </a:lnTo>
                <a:lnTo>
                  <a:pt x="0" y="0"/>
                </a:lnTo>
              </a:path>
            </a:pathLst>
          </a:custGeom>
          <a:ln w="3175">
            <a:solidFill>
              <a:srgbClr val="000000"/>
            </a:solidFill>
          </a:ln>
        </p:spPr>
        <p:txBody>
          <a:bodyPr wrap="square" lIns="0" tIns="0" rIns="0" bIns="0" rtlCol="0"/>
          <a:lstStyle/>
          <a:p>
            <a:endParaRPr/>
          </a:p>
        </p:txBody>
      </p:sp>
      <p:sp>
        <p:nvSpPr>
          <p:cNvPr id="553" name="object 553"/>
          <p:cNvSpPr/>
          <p:nvPr/>
        </p:nvSpPr>
        <p:spPr>
          <a:xfrm>
            <a:off x="5652026" y="6974082"/>
            <a:ext cx="11430" cy="17145"/>
          </a:xfrm>
          <a:custGeom>
            <a:avLst/>
            <a:gdLst/>
            <a:ahLst/>
            <a:cxnLst/>
            <a:rect l="l" t="t" r="r" b="b"/>
            <a:pathLst>
              <a:path w="11429" h="17145">
                <a:moveTo>
                  <a:pt x="11430" y="0"/>
                </a:moveTo>
                <a:lnTo>
                  <a:pt x="0" y="11430"/>
                </a:lnTo>
                <a:lnTo>
                  <a:pt x="11430" y="16764"/>
                </a:lnTo>
                <a:lnTo>
                  <a:pt x="11430" y="0"/>
                </a:lnTo>
                <a:close/>
              </a:path>
            </a:pathLst>
          </a:custGeom>
          <a:solidFill>
            <a:srgbClr val="000000"/>
          </a:solidFill>
        </p:spPr>
        <p:txBody>
          <a:bodyPr wrap="square" lIns="0" tIns="0" rIns="0" bIns="0" rtlCol="0"/>
          <a:lstStyle/>
          <a:p>
            <a:endParaRPr/>
          </a:p>
        </p:txBody>
      </p:sp>
      <p:sp>
        <p:nvSpPr>
          <p:cNvPr id="554" name="object 554"/>
          <p:cNvSpPr/>
          <p:nvPr/>
        </p:nvSpPr>
        <p:spPr>
          <a:xfrm>
            <a:off x="5652026" y="6974082"/>
            <a:ext cx="11430" cy="17145"/>
          </a:xfrm>
          <a:custGeom>
            <a:avLst/>
            <a:gdLst/>
            <a:ahLst/>
            <a:cxnLst/>
            <a:rect l="l" t="t" r="r" b="b"/>
            <a:pathLst>
              <a:path w="11429" h="17145">
                <a:moveTo>
                  <a:pt x="0" y="11430"/>
                </a:moveTo>
                <a:lnTo>
                  <a:pt x="11430" y="16764"/>
                </a:lnTo>
                <a:lnTo>
                  <a:pt x="11430" y="0"/>
                </a:lnTo>
                <a:lnTo>
                  <a:pt x="0" y="11430"/>
                </a:lnTo>
              </a:path>
            </a:pathLst>
          </a:custGeom>
          <a:ln w="3175">
            <a:solidFill>
              <a:srgbClr val="000000"/>
            </a:solidFill>
          </a:ln>
        </p:spPr>
        <p:txBody>
          <a:bodyPr wrap="square" lIns="0" tIns="0" rIns="0" bIns="0" rtlCol="0"/>
          <a:lstStyle/>
          <a:p>
            <a:endParaRPr/>
          </a:p>
        </p:txBody>
      </p:sp>
      <p:sp>
        <p:nvSpPr>
          <p:cNvPr id="555" name="object 555"/>
          <p:cNvSpPr/>
          <p:nvPr/>
        </p:nvSpPr>
        <p:spPr>
          <a:xfrm>
            <a:off x="5663457" y="6974082"/>
            <a:ext cx="12700" cy="17145"/>
          </a:xfrm>
          <a:custGeom>
            <a:avLst/>
            <a:gdLst/>
            <a:ahLst/>
            <a:cxnLst/>
            <a:rect l="l" t="t" r="r" b="b"/>
            <a:pathLst>
              <a:path w="12700" h="17145">
                <a:moveTo>
                  <a:pt x="0" y="0"/>
                </a:moveTo>
                <a:lnTo>
                  <a:pt x="0" y="16764"/>
                </a:lnTo>
                <a:lnTo>
                  <a:pt x="12191" y="11430"/>
                </a:lnTo>
                <a:lnTo>
                  <a:pt x="0" y="0"/>
                </a:lnTo>
                <a:close/>
              </a:path>
            </a:pathLst>
          </a:custGeom>
          <a:solidFill>
            <a:srgbClr val="000000"/>
          </a:solidFill>
        </p:spPr>
        <p:txBody>
          <a:bodyPr wrap="square" lIns="0" tIns="0" rIns="0" bIns="0" rtlCol="0"/>
          <a:lstStyle/>
          <a:p>
            <a:endParaRPr/>
          </a:p>
        </p:txBody>
      </p:sp>
      <p:sp>
        <p:nvSpPr>
          <p:cNvPr id="556" name="object 556"/>
          <p:cNvSpPr/>
          <p:nvPr/>
        </p:nvSpPr>
        <p:spPr>
          <a:xfrm>
            <a:off x="5663457" y="6974082"/>
            <a:ext cx="12700" cy="17145"/>
          </a:xfrm>
          <a:custGeom>
            <a:avLst/>
            <a:gdLst/>
            <a:ahLst/>
            <a:cxnLst/>
            <a:rect l="l" t="t" r="r" b="b"/>
            <a:pathLst>
              <a:path w="12700" h="17145">
                <a:moveTo>
                  <a:pt x="0" y="16764"/>
                </a:moveTo>
                <a:lnTo>
                  <a:pt x="12191" y="11430"/>
                </a:lnTo>
                <a:lnTo>
                  <a:pt x="0" y="0"/>
                </a:lnTo>
                <a:lnTo>
                  <a:pt x="0" y="16764"/>
                </a:lnTo>
              </a:path>
            </a:pathLst>
          </a:custGeom>
          <a:ln w="3175">
            <a:solidFill>
              <a:srgbClr val="000000"/>
            </a:solidFill>
          </a:ln>
        </p:spPr>
        <p:txBody>
          <a:bodyPr wrap="square" lIns="0" tIns="0" rIns="0" bIns="0" rtlCol="0"/>
          <a:lstStyle/>
          <a:p>
            <a:endParaRPr/>
          </a:p>
        </p:txBody>
      </p:sp>
      <p:sp>
        <p:nvSpPr>
          <p:cNvPr id="557" name="object 557"/>
          <p:cNvSpPr/>
          <p:nvPr/>
        </p:nvSpPr>
        <p:spPr>
          <a:xfrm>
            <a:off x="5663457" y="6974082"/>
            <a:ext cx="17145" cy="11430"/>
          </a:xfrm>
          <a:custGeom>
            <a:avLst/>
            <a:gdLst/>
            <a:ahLst/>
            <a:cxnLst/>
            <a:rect l="l" t="t" r="r" b="b"/>
            <a:pathLst>
              <a:path w="17145" h="11429">
                <a:moveTo>
                  <a:pt x="16763" y="0"/>
                </a:moveTo>
                <a:lnTo>
                  <a:pt x="0" y="0"/>
                </a:lnTo>
                <a:lnTo>
                  <a:pt x="12191" y="11430"/>
                </a:lnTo>
                <a:lnTo>
                  <a:pt x="16763" y="0"/>
                </a:lnTo>
                <a:close/>
              </a:path>
            </a:pathLst>
          </a:custGeom>
          <a:solidFill>
            <a:srgbClr val="000000"/>
          </a:solidFill>
        </p:spPr>
        <p:txBody>
          <a:bodyPr wrap="square" lIns="0" tIns="0" rIns="0" bIns="0" rtlCol="0"/>
          <a:lstStyle/>
          <a:p>
            <a:endParaRPr/>
          </a:p>
        </p:txBody>
      </p:sp>
      <p:sp>
        <p:nvSpPr>
          <p:cNvPr id="558" name="object 558"/>
          <p:cNvSpPr txBox="1"/>
          <p:nvPr/>
        </p:nvSpPr>
        <p:spPr>
          <a:xfrm>
            <a:off x="4388122" y="6881450"/>
            <a:ext cx="690880" cy="165735"/>
          </a:xfrm>
          <a:prstGeom prst="rect">
            <a:avLst/>
          </a:prstGeom>
        </p:spPr>
        <p:txBody>
          <a:bodyPr vert="horz" wrap="square" lIns="0" tIns="14604" rIns="0" bIns="0" rtlCol="0">
            <a:spAutoFit/>
          </a:bodyPr>
          <a:lstStyle/>
          <a:p>
            <a:pPr marL="12700">
              <a:lnSpc>
                <a:spcPct val="100000"/>
              </a:lnSpc>
              <a:spcBef>
                <a:spcPts val="114"/>
              </a:spcBef>
            </a:pPr>
            <a:r>
              <a:rPr sz="900" spc="10" dirty="0">
                <a:latin typeface="Arial"/>
                <a:cs typeface="Arial"/>
              </a:rPr>
              <a:t>A</a:t>
            </a:r>
            <a:r>
              <a:rPr sz="900" spc="-10" dirty="0">
                <a:latin typeface="Arial"/>
                <a:cs typeface="Arial"/>
              </a:rPr>
              <a:t>l</a:t>
            </a:r>
            <a:r>
              <a:rPr sz="900" spc="5" dirty="0">
                <a:latin typeface="Arial"/>
                <a:cs typeface="Arial"/>
              </a:rPr>
              <a:t>iment</a:t>
            </a:r>
            <a:r>
              <a:rPr sz="900" spc="-5" dirty="0">
                <a:latin typeface="Arial"/>
                <a:cs typeface="Arial"/>
              </a:rPr>
              <a:t>a</a:t>
            </a:r>
            <a:r>
              <a:rPr sz="900" spc="5" dirty="0">
                <a:latin typeface="Arial"/>
                <a:cs typeface="Arial"/>
              </a:rPr>
              <a:t>ci</a:t>
            </a:r>
            <a:r>
              <a:rPr sz="900" spc="-5" dirty="0">
                <a:latin typeface="Arial"/>
                <a:cs typeface="Arial"/>
              </a:rPr>
              <a:t>ó</a:t>
            </a:r>
            <a:r>
              <a:rPr sz="900" spc="5" dirty="0">
                <a:latin typeface="Arial"/>
                <a:cs typeface="Arial"/>
              </a:rPr>
              <a:t>n</a:t>
            </a:r>
            <a:endParaRPr sz="900">
              <a:latin typeface="Arial"/>
              <a:cs typeface="Arial"/>
            </a:endParaRPr>
          </a:p>
        </p:txBody>
      </p:sp>
      <p:sp>
        <p:nvSpPr>
          <p:cNvPr id="559" name="object 559"/>
          <p:cNvSpPr/>
          <p:nvPr/>
        </p:nvSpPr>
        <p:spPr>
          <a:xfrm>
            <a:off x="5663457" y="6974082"/>
            <a:ext cx="17145" cy="11430"/>
          </a:xfrm>
          <a:custGeom>
            <a:avLst/>
            <a:gdLst/>
            <a:ahLst/>
            <a:cxnLst/>
            <a:rect l="l" t="t" r="r" b="b"/>
            <a:pathLst>
              <a:path w="17145" h="11429">
                <a:moveTo>
                  <a:pt x="12191" y="11430"/>
                </a:moveTo>
                <a:lnTo>
                  <a:pt x="16763" y="0"/>
                </a:lnTo>
                <a:lnTo>
                  <a:pt x="0" y="0"/>
                </a:lnTo>
                <a:lnTo>
                  <a:pt x="12191" y="11430"/>
                </a:lnTo>
              </a:path>
            </a:pathLst>
          </a:custGeom>
          <a:ln w="3175">
            <a:solidFill>
              <a:srgbClr val="000000"/>
            </a:solidFill>
          </a:ln>
        </p:spPr>
        <p:txBody>
          <a:bodyPr wrap="square" lIns="0" tIns="0" rIns="0" bIns="0" rtlCol="0"/>
          <a:lstStyle/>
          <a:p>
            <a:endParaRPr/>
          </a:p>
        </p:txBody>
      </p:sp>
      <p:sp>
        <p:nvSpPr>
          <p:cNvPr id="560" name="object 560"/>
          <p:cNvSpPr/>
          <p:nvPr/>
        </p:nvSpPr>
        <p:spPr>
          <a:xfrm>
            <a:off x="5659646" y="8815836"/>
            <a:ext cx="8890" cy="317500"/>
          </a:xfrm>
          <a:custGeom>
            <a:avLst/>
            <a:gdLst/>
            <a:ahLst/>
            <a:cxnLst/>
            <a:rect l="l" t="t" r="r" b="b"/>
            <a:pathLst>
              <a:path w="8889" h="317500">
                <a:moveTo>
                  <a:pt x="8381" y="0"/>
                </a:moveTo>
                <a:lnTo>
                  <a:pt x="0" y="0"/>
                </a:lnTo>
                <a:lnTo>
                  <a:pt x="8381" y="316992"/>
                </a:lnTo>
                <a:lnTo>
                  <a:pt x="8381" y="0"/>
                </a:lnTo>
                <a:close/>
              </a:path>
            </a:pathLst>
          </a:custGeom>
          <a:solidFill>
            <a:srgbClr val="000000"/>
          </a:solidFill>
        </p:spPr>
        <p:txBody>
          <a:bodyPr wrap="square" lIns="0" tIns="0" rIns="0" bIns="0" rtlCol="0"/>
          <a:lstStyle/>
          <a:p>
            <a:endParaRPr/>
          </a:p>
        </p:txBody>
      </p:sp>
      <p:sp>
        <p:nvSpPr>
          <p:cNvPr id="561" name="object 561"/>
          <p:cNvSpPr/>
          <p:nvPr/>
        </p:nvSpPr>
        <p:spPr>
          <a:xfrm>
            <a:off x="5659646" y="8815836"/>
            <a:ext cx="8890" cy="317500"/>
          </a:xfrm>
          <a:custGeom>
            <a:avLst/>
            <a:gdLst/>
            <a:ahLst/>
            <a:cxnLst/>
            <a:rect l="l" t="t" r="r" b="b"/>
            <a:pathLst>
              <a:path w="8889" h="317500">
                <a:moveTo>
                  <a:pt x="0" y="0"/>
                </a:moveTo>
                <a:lnTo>
                  <a:pt x="0" y="316992"/>
                </a:lnTo>
                <a:lnTo>
                  <a:pt x="8381" y="316992"/>
                </a:lnTo>
                <a:lnTo>
                  <a:pt x="0" y="0"/>
                </a:lnTo>
                <a:close/>
              </a:path>
            </a:pathLst>
          </a:custGeom>
          <a:solidFill>
            <a:srgbClr val="000000"/>
          </a:solidFill>
        </p:spPr>
        <p:txBody>
          <a:bodyPr wrap="square" lIns="0" tIns="0" rIns="0" bIns="0" rtlCol="0"/>
          <a:lstStyle/>
          <a:p>
            <a:endParaRPr/>
          </a:p>
        </p:txBody>
      </p:sp>
      <p:sp>
        <p:nvSpPr>
          <p:cNvPr id="562" name="object 562"/>
          <p:cNvSpPr/>
          <p:nvPr/>
        </p:nvSpPr>
        <p:spPr>
          <a:xfrm>
            <a:off x="5659646" y="8815836"/>
            <a:ext cx="8890" cy="317500"/>
          </a:xfrm>
          <a:custGeom>
            <a:avLst/>
            <a:gdLst/>
            <a:ahLst/>
            <a:cxnLst/>
            <a:rect l="l" t="t" r="r" b="b"/>
            <a:pathLst>
              <a:path w="8889" h="317500">
                <a:moveTo>
                  <a:pt x="8381" y="0"/>
                </a:moveTo>
                <a:lnTo>
                  <a:pt x="0" y="0"/>
                </a:lnTo>
                <a:lnTo>
                  <a:pt x="0" y="316992"/>
                </a:lnTo>
                <a:lnTo>
                  <a:pt x="8381" y="316992"/>
                </a:lnTo>
                <a:lnTo>
                  <a:pt x="8381" y="0"/>
                </a:lnTo>
              </a:path>
            </a:pathLst>
          </a:custGeom>
          <a:ln w="3175">
            <a:solidFill>
              <a:srgbClr val="000000"/>
            </a:solidFill>
          </a:ln>
        </p:spPr>
        <p:txBody>
          <a:bodyPr wrap="square" lIns="0" tIns="0" rIns="0" bIns="0" rtlCol="0"/>
          <a:lstStyle/>
          <a:p>
            <a:endParaRPr/>
          </a:p>
        </p:txBody>
      </p:sp>
      <p:sp>
        <p:nvSpPr>
          <p:cNvPr id="563" name="object 563"/>
          <p:cNvSpPr/>
          <p:nvPr/>
        </p:nvSpPr>
        <p:spPr>
          <a:xfrm>
            <a:off x="5612402" y="8761734"/>
            <a:ext cx="102870" cy="8890"/>
          </a:xfrm>
          <a:custGeom>
            <a:avLst/>
            <a:gdLst/>
            <a:ahLst/>
            <a:cxnLst/>
            <a:rect l="l" t="t" r="r" b="b"/>
            <a:pathLst>
              <a:path w="102870" h="8890">
                <a:moveTo>
                  <a:pt x="102870" y="0"/>
                </a:moveTo>
                <a:lnTo>
                  <a:pt x="0" y="8382"/>
                </a:lnTo>
                <a:lnTo>
                  <a:pt x="102870" y="8382"/>
                </a:lnTo>
                <a:lnTo>
                  <a:pt x="102870" y="0"/>
                </a:lnTo>
                <a:close/>
              </a:path>
            </a:pathLst>
          </a:custGeom>
          <a:solidFill>
            <a:srgbClr val="000000"/>
          </a:solidFill>
        </p:spPr>
        <p:txBody>
          <a:bodyPr wrap="square" lIns="0" tIns="0" rIns="0" bIns="0" rtlCol="0"/>
          <a:lstStyle/>
          <a:p>
            <a:endParaRPr/>
          </a:p>
        </p:txBody>
      </p:sp>
      <p:sp>
        <p:nvSpPr>
          <p:cNvPr id="564" name="object 564"/>
          <p:cNvSpPr/>
          <p:nvPr/>
        </p:nvSpPr>
        <p:spPr>
          <a:xfrm>
            <a:off x="5612402" y="8761734"/>
            <a:ext cx="102870" cy="8890"/>
          </a:xfrm>
          <a:custGeom>
            <a:avLst/>
            <a:gdLst/>
            <a:ahLst/>
            <a:cxnLst/>
            <a:rect l="l" t="t" r="r" b="b"/>
            <a:pathLst>
              <a:path w="102870" h="8890">
                <a:moveTo>
                  <a:pt x="102870" y="0"/>
                </a:moveTo>
                <a:lnTo>
                  <a:pt x="0" y="0"/>
                </a:lnTo>
                <a:lnTo>
                  <a:pt x="0" y="8382"/>
                </a:lnTo>
                <a:lnTo>
                  <a:pt x="102870" y="0"/>
                </a:lnTo>
                <a:close/>
              </a:path>
            </a:pathLst>
          </a:custGeom>
          <a:solidFill>
            <a:srgbClr val="000000"/>
          </a:solidFill>
        </p:spPr>
        <p:txBody>
          <a:bodyPr wrap="square" lIns="0" tIns="0" rIns="0" bIns="0" rtlCol="0"/>
          <a:lstStyle/>
          <a:p>
            <a:endParaRPr/>
          </a:p>
        </p:txBody>
      </p:sp>
      <p:sp>
        <p:nvSpPr>
          <p:cNvPr id="565" name="object 565"/>
          <p:cNvSpPr/>
          <p:nvPr/>
        </p:nvSpPr>
        <p:spPr>
          <a:xfrm>
            <a:off x="5612402" y="8761734"/>
            <a:ext cx="102870" cy="8890"/>
          </a:xfrm>
          <a:custGeom>
            <a:avLst/>
            <a:gdLst/>
            <a:ahLst/>
            <a:cxnLst/>
            <a:rect l="l" t="t" r="r" b="b"/>
            <a:pathLst>
              <a:path w="102870" h="8890">
                <a:moveTo>
                  <a:pt x="102870" y="8382"/>
                </a:moveTo>
                <a:lnTo>
                  <a:pt x="102870" y="0"/>
                </a:lnTo>
                <a:lnTo>
                  <a:pt x="0" y="0"/>
                </a:lnTo>
                <a:lnTo>
                  <a:pt x="0" y="8382"/>
                </a:lnTo>
                <a:lnTo>
                  <a:pt x="102870" y="8382"/>
                </a:lnTo>
              </a:path>
            </a:pathLst>
          </a:custGeom>
          <a:ln w="3175">
            <a:solidFill>
              <a:srgbClr val="000000"/>
            </a:solidFill>
          </a:ln>
        </p:spPr>
        <p:txBody>
          <a:bodyPr wrap="square" lIns="0" tIns="0" rIns="0" bIns="0" rtlCol="0"/>
          <a:lstStyle/>
          <a:p>
            <a:endParaRPr/>
          </a:p>
        </p:txBody>
      </p:sp>
      <p:sp>
        <p:nvSpPr>
          <p:cNvPr id="566" name="object 566"/>
          <p:cNvSpPr/>
          <p:nvPr/>
        </p:nvSpPr>
        <p:spPr>
          <a:xfrm>
            <a:off x="5612402" y="8765544"/>
            <a:ext cx="102870" cy="0"/>
          </a:xfrm>
          <a:custGeom>
            <a:avLst/>
            <a:gdLst/>
            <a:ahLst/>
            <a:cxnLst/>
            <a:rect l="l" t="t" r="r" b="b"/>
            <a:pathLst>
              <a:path w="102870">
                <a:moveTo>
                  <a:pt x="102870" y="0"/>
                </a:moveTo>
                <a:lnTo>
                  <a:pt x="0" y="0"/>
                </a:lnTo>
              </a:path>
            </a:pathLst>
          </a:custGeom>
          <a:ln w="3175">
            <a:solidFill>
              <a:srgbClr val="000000"/>
            </a:solidFill>
          </a:ln>
        </p:spPr>
        <p:txBody>
          <a:bodyPr wrap="square" lIns="0" tIns="0" rIns="0" bIns="0" rtlCol="0"/>
          <a:lstStyle/>
          <a:p>
            <a:endParaRPr/>
          </a:p>
        </p:txBody>
      </p:sp>
      <p:sp>
        <p:nvSpPr>
          <p:cNvPr id="567" name="object 567"/>
          <p:cNvSpPr/>
          <p:nvPr/>
        </p:nvSpPr>
        <p:spPr>
          <a:xfrm>
            <a:off x="5637549" y="8786881"/>
            <a:ext cx="52705" cy="8890"/>
          </a:xfrm>
          <a:custGeom>
            <a:avLst/>
            <a:gdLst/>
            <a:ahLst/>
            <a:cxnLst/>
            <a:rect l="l" t="t" r="r" b="b"/>
            <a:pathLst>
              <a:path w="52704" h="8890">
                <a:moveTo>
                  <a:pt x="52577" y="0"/>
                </a:moveTo>
                <a:lnTo>
                  <a:pt x="0" y="8382"/>
                </a:lnTo>
                <a:lnTo>
                  <a:pt x="52577" y="8382"/>
                </a:lnTo>
                <a:lnTo>
                  <a:pt x="52577" y="0"/>
                </a:lnTo>
                <a:close/>
              </a:path>
            </a:pathLst>
          </a:custGeom>
          <a:solidFill>
            <a:srgbClr val="000000"/>
          </a:solidFill>
        </p:spPr>
        <p:txBody>
          <a:bodyPr wrap="square" lIns="0" tIns="0" rIns="0" bIns="0" rtlCol="0"/>
          <a:lstStyle/>
          <a:p>
            <a:endParaRPr/>
          </a:p>
        </p:txBody>
      </p:sp>
      <p:sp>
        <p:nvSpPr>
          <p:cNvPr id="568" name="object 568"/>
          <p:cNvSpPr/>
          <p:nvPr/>
        </p:nvSpPr>
        <p:spPr>
          <a:xfrm>
            <a:off x="5637549" y="8786881"/>
            <a:ext cx="52705" cy="8890"/>
          </a:xfrm>
          <a:custGeom>
            <a:avLst/>
            <a:gdLst/>
            <a:ahLst/>
            <a:cxnLst/>
            <a:rect l="l" t="t" r="r" b="b"/>
            <a:pathLst>
              <a:path w="52704" h="8890">
                <a:moveTo>
                  <a:pt x="52577" y="0"/>
                </a:moveTo>
                <a:lnTo>
                  <a:pt x="0" y="0"/>
                </a:lnTo>
                <a:lnTo>
                  <a:pt x="0" y="8382"/>
                </a:lnTo>
                <a:lnTo>
                  <a:pt x="52577" y="0"/>
                </a:lnTo>
                <a:close/>
              </a:path>
            </a:pathLst>
          </a:custGeom>
          <a:solidFill>
            <a:srgbClr val="000000"/>
          </a:solidFill>
        </p:spPr>
        <p:txBody>
          <a:bodyPr wrap="square" lIns="0" tIns="0" rIns="0" bIns="0" rtlCol="0"/>
          <a:lstStyle/>
          <a:p>
            <a:endParaRPr/>
          </a:p>
        </p:txBody>
      </p:sp>
      <p:sp>
        <p:nvSpPr>
          <p:cNvPr id="569" name="object 569"/>
          <p:cNvSpPr/>
          <p:nvPr/>
        </p:nvSpPr>
        <p:spPr>
          <a:xfrm>
            <a:off x="5637549" y="8786881"/>
            <a:ext cx="52705" cy="8890"/>
          </a:xfrm>
          <a:custGeom>
            <a:avLst/>
            <a:gdLst/>
            <a:ahLst/>
            <a:cxnLst/>
            <a:rect l="l" t="t" r="r" b="b"/>
            <a:pathLst>
              <a:path w="52704" h="8890">
                <a:moveTo>
                  <a:pt x="52577" y="8382"/>
                </a:moveTo>
                <a:lnTo>
                  <a:pt x="52577" y="0"/>
                </a:lnTo>
                <a:lnTo>
                  <a:pt x="0" y="0"/>
                </a:lnTo>
                <a:lnTo>
                  <a:pt x="0" y="8382"/>
                </a:lnTo>
                <a:lnTo>
                  <a:pt x="52577" y="8382"/>
                </a:lnTo>
              </a:path>
            </a:pathLst>
          </a:custGeom>
          <a:ln w="3175">
            <a:solidFill>
              <a:srgbClr val="000000"/>
            </a:solidFill>
          </a:ln>
        </p:spPr>
        <p:txBody>
          <a:bodyPr wrap="square" lIns="0" tIns="0" rIns="0" bIns="0" rtlCol="0"/>
          <a:lstStyle/>
          <a:p>
            <a:endParaRPr/>
          </a:p>
        </p:txBody>
      </p:sp>
      <p:sp>
        <p:nvSpPr>
          <p:cNvPr id="570" name="object 570"/>
          <p:cNvSpPr/>
          <p:nvPr/>
        </p:nvSpPr>
        <p:spPr>
          <a:xfrm>
            <a:off x="5637549" y="8790691"/>
            <a:ext cx="52705" cy="0"/>
          </a:xfrm>
          <a:custGeom>
            <a:avLst/>
            <a:gdLst/>
            <a:ahLst/>
            <a:cxnLst/>
            <a:rect l="l" t="t" r="r" b="b"/>
            <a:pathLst>
              <a:path w="52704">
                <a:moveTo>
                  <a:pt x="52577" y="0"/>
                </a:moveTo>
                <a:lnTo>
                  <a:pt x="0" y="0"/>
                </a:lnTo>
              </a:path>
            </a:pathLst>
          </a:custGeom>
          <a:ln w="3175">
            <a:solidFill>
              <a:srgbClr val="000000"/>
            </a:solidFill>
          </a:ln>
        </p:spPr>
        <p:txBody>
          <a:bodyPr wrap="square" lIns="0" tIns="0" rIns="0" bIns="0" rtlCol="0"/>
          <a:lstStyle/>
          <a:p>
            <a:endParaRPr/>
          </a:p>
        </p:txBody>
      </p:sp>
      <p:sp>
        <p:nvSpPr>
          <p:cNvPr id="571" name="object 571"/>
          <p:cNvSpPr/>
          <p:nvPr/>
        </p:nvSpPr>
        <p:spPr>
          <a:xfrm>
            <a:off x="5587257" y="8741160"/>
            <a:ext cx="153670" cy="0"/>
          </a:xfrm>
          <a:custGeom>
            <a:avLst/>
            <a:gdLst/>
            <a:ahLst/>
            <a:cxnLst/>
            <a:rect l="l" t="t" r="r" b="b"/>
            <a:pathLst>
              <a:path w="153670">
                <a:moveTo>
                  <a:pt x="153162" y="0"/>
                </a:moveTo>
                <a:lnTo>
                  <a:pt x="0" y="0"/>
                </a:lnTo>
              </a:path>
            </a:pathLst>
          </a:custGeom>
          <a:ln w="3175">
            <a:solidFill>
              <a:srgbClr val="000000"/>
            </a:solidFill>
          </a:ln>
        </p:spPr>
        <p:txBody>
          <a:bodyPr wrap="square" lIns="0" tIns="0" rIns="0" bIns="0" rtlCol="0"/>
          <a:lstStyle/>
          <a:p>
            <a:endParaRPr/>
          </a:p>
        </p:txBody>
      </p:sp>
      <p:sp>
        <p:nvSpPr>
          <p:cNvPr id="572" name="object 572"/>
          <p:cNvSpPr/>
          <p:nvPr/>
        </p:nvSpPr>
        <p:spPr>
          <a:xfrm>
            <a:off x="5562111" y="8711443"/>
            <a:ext cx="203200" cy="8890"/>
          </a:xfrm>
          <a:custGeom>
            <a:avLst/>
            <a:gdLst/>
            <a:ahLst/>
            <a:cxnLst/>
            <a:rect l="l" t="t" r="r" b="b"/>
            <a:pathLst>
              <a:path w="203200" h="8890">
                <a:moveTo>
                  <a:pt x="202691" y="0"/>
                </a:moveTo>
                <a:lnTo>
                  <a:pt x="0" y="8381"/>
                </a:lnTo>
                <a:lnTo>
                  <a:pt x="202691" y="8381"/>
                </a:lnTo>
                <a:lnTo>
                  <a:pt x="202691" y="0"/>
                </a:lnTo>
                <a:close/>
              </a:path>
            </a:pathLst>
          </a:custGeom>
          <a:solidFill>
            <a:srgbClr val="000000"/>
          </a:solidFill>
        </p:spPr>
        <p:txBody>
          <a:bodyPr wrap="square" lIns="0" tIns="0" rIns="0" bIns="0" rtlCol="0"/>
          <a:lstStyle/>
          <a:p>
            <a:endParaRPr/>
          </a:p>
        </p:txBody>
      </p:sp>
      <p:sp>
        <p:nvSpPr>
          <p:cNvPr id="573" name="object 573"/>
          <p:cNvSpPr/>
          <p:nvPr/>
        </p:nvSpPr>
        <p:spPr>
          <a:xfrm>
            <a:off x="5562111" y="8711443"/>
            <a:ext cx="203200" cy="8890"/>
          </a:xfrm>
          <a:custGeom>
            <a:avLst/>
            <a:gdLst/>
            <a:ahLst/>
            <a:cxnLst/>
            <a:rect l="l" t="t" r="r" b="b"/>
            <a:pathLst>
              <a:path w="203200" h="8890">
                <a:moveTo>
                  <a:pt x="202691" y="0"/>
                </a:moveTo>
                <a:lnTo>
                  <a:pt x="0" y="0"/>
                </a:lnTo>
                <a:lnTo>
                  <a:pt x="0" y="8381"/>
                </a:lnTo>
                <a:lnTo>
                  <a:pt x="202691" y="0"/>
                </a:lnTo>
                <a:close/>
              </a:path>
            </a:pathLst>
          </a:custGeom>
          <a:solidFill>
            <a:srgbClr val="000000"/>
          </a:solidFill>
        </p:spPr>
        <p:txBody>
          <a:bodyPr wrap="square" lIns="0" tIns="0" rIns="0" bIns="0" rtlCol="0"/>
          <a:lstStyle/>
          <a:p>
            <a:endParaRPr/>
          </a:p>
        </p:txBody>
      </p:sp>
      <p:sp>
        <p:nvSpPr>
          <p:cNvPr id="574" name="object 574"/>
          <p:cNvSpPr/>
          <p:nvPr/>
        </p:nvSpPr>
        <p:spPr>
          <a:xfrm>
            <a:off x="5562111" y="8711443"/>
            <a:ext cx="203200" cy="8890"/>
          </a:xfrm>
          <a:custGeom>
            <a:avLst/>
            <a:gdLst/>
            <a:ahLst/>
            <a:cxnLst/>
            <a:rect l="l" t="t" r="r" b="b"/>
            <a:pathLst>
              <a:path w="203200" h="8890">
                <a:moveTo>
                  <a:pt x="202691" y="8381"/>
                </a:moveTo>
                <a:lnTo>
                  <a:pt x="202691" y="0"/>
                </a:lnTo>
                <a:lnTo>
                  <a:pt x="0" y="0"/>
                </a:lnTo>
                <a:lnTo>
                  <a:pt x="0" y="8381"/>
                </a:lnTo>
                <a:lnTo>
                  <a:pt x="202691" y="8381"/>
                </a:lnTo>
              </a:path>
            </a:pathLst>
          </a:custGeom>
          <a:ln w="3175">
            <a:solidFill>
              <a:srgbClr val="000000"/>
            </a:solidFill>
          </a:ln>
        </p:spPr>
        <p:txBody>
          <a:bodyPr wrap="square" lIns="0" tIns="0" rIns="0" bIns="0" rtlCol="0"/>
          <a:lstStyle/>
          <a:p>
            <a:endParaRPr/>
          </a:p>
        </p:txBody>
      </p:sp>
      <p:sp>
        <p:nvSpPr>
          <p:cNvPr id="575" name="object 575"/>
          <p:cNvSpPr/>
          <p:nvPr/>
        </p:nvSpPr>
        <p:spPr>
          <a:xfrm>
            <a:off x="5587257" y="8736589"/>
            <a:ext cx="153670" cy="8890"/>
          </a:xfrm>
          <a:custGeom>
            <a:avLst/>
            <a:gdLst/>
            <a:ahLst/>
            <a:cxnLst/>
            <a:rect l="l" t="t" r="r" b="b"/>
            <a:pathLst>
              <a:path w="153670" h="8890">
                <a:moveTo>
                  <a:pt x="153162" y="0"/>
                </a:moveTo>
                <a:lnTo>
                  <a:pt x="0" y="8382"/>
                </a:lnTo>
                <a:lnTo>
                  <a:pt x="153162" y="8382"/>
                </a:lnTo>
                <a:lnTo>
                  <a:pt x="153162" y="0"/>
                </a:lnTo>
                <a:close/>
              </a:path>
            </a:pathLst>
          </a:custGeom>
          <a:solidFill>
            <a:srgbClr val="000000"/>
          </a:solidFill>
        </p:spPr>
        <p:txBody>
          <a:bodyPr wrap="square" lIns="0" tIns="0" rIns="0" bIns="0" rtlCol="0"/>
          <a:lstStyle/>
          <a:p>
            <a:endParaRPr/>
          </a:p>
        </p:txBody>
      </p:sp>
      <p:sp>
        <p:nvSpPr>
          <p:cNvPr id="576" name="object 576"/>
          <p:cNvSpPr/>
          <p:nvPr/>
        </p:nvSpPr>
        <p:spPr>
          <a:xfrm>
            <a:off x="5587257" y="8736589"/>
            <a:ext cx="153670" cy="8890"/>
          </a:xfrm>
          <a:custGeom>
            <a:avLst/>
            <a:gdLst/>
            <a:ahLst/>
            <a:cxnLst/>
            <a:rect l="l" t="t" r="r" b="b"/>
            <a:pathLst>
              <a:path w="153670" h="8890">
                <a:moveTo>
                  <a:pt x="153162" y="0"/>
                </a:moveTo>
                <a:lnTo>
                  <a:pt x="0" y="0"/>
                </a:lnTo>
                <a:lnTo>
                  <a:pt x="0" y="8382"/>
                </a:lnTo>
                <a:lnTo>
                  <a:pt x="153162" y="0"/>
                </a:lnTo>
                <a:close/>
              </a:path>
            </a:pathLst>
          </a:custGeom>
          <a:solidFill>
            <a:srgbClr val="000000"/>
          </a:solidFill>
        </p:spPr>
        <p:txBody>
          <a:bodyPr wrap="square" lIns="0" tIns="0" rIns="0" bIns="0" rtlCol="0"/>
          <a:lstStyle/>
          <a:p>
            <a:endParaRPr/>
          </a:p>
        </p:txBody>
      </p:sp>
      <p:sp>
        <p:nvSpPr>
          <p:cNvPr id="577" name="object 577"/>
          <p:cNvSpPr/>
          <p:nvPr/>
        </p:nvSpPr>
        <p:spPr>
          <a:xfrm>
            <a:off x="5587257" y="8736589"/>
            <a:ext cx="153670" cy="8890"/>
          </a:xfrm>
          <a:custGeom>
            <a:avLst/>
            <a:gdLst/>
            <a:ahLst/>
            <a:cxnLst/>
            <a:rect l="l" t="t" r="r" b="b"/>
            <a:pathLst>
              <a:path w="153670" h="8890">
                <a:moveTo>
                  <a:pt x="153162" y="8382"/>
                </a:moveTo>
                <a:lnTo>
                  <a:pt x="153162" y="0"/>
                </a:lnTo>
                <a:lnTo>
                  <a:pt x="0" y="0"/>
                </a:lnTo>
                <a:lnTo>
                  <a:pt x="0" y="8382"/>
                </a:lnTo>
                <a:lnTo>
                  <a:pt x="153162" y="8382"/>
                </a:lnTo>
              </a:path>
            </a:pathLst>
          </a:custGeom>
          <a:ln w="3175">
            <a:solidFill>
              <a:srgbClr val="000000"/>
            </a:solidFill>
          </a:ln>
        </p:spPr>
        <p:txBody>
          <a:bodyPr wrap="square" lIns="0" tIns="0" rIns="0" bIns="0" rtlCol="0"/>
          <a:lstStyle/>
          <a:p>
            <a:endParaRPr/>
          </a:p>
        </p:txBody>
      </p:sp>
      <p:sp>
        <p:nvSpPr>
          <p:cNvPr id="578" name="object 578"/>
          <p:cNvSpPr txBox="1"/>
          <p:nvPr/>
        </p:nvSpPr>
        <p:spPr>
          <a:xfrm>
            <a:off x="5890787" y="9126382"/>
            <a:ext cx="351155" cy="130810"/>
          </a:xfrm>
          <a:prstGeom prst="rect">
            <a:avLst/>
          </a:prstGeom>
        </p:spPr>
        <p:txBody>
          <a:bodyPr vert="horz" wrap="square" lIns="0" tIns="17145" rIns="0" bIns="0" rtlCol="0">
            <a:spAutoFit/>
          </a:bodyPr>
          <a:lstStyle/>
          <a:p>
            <a:pPr marL="12700">
              <a:lnSpc>
                <a:spcPct val="100000"/>
              </a:lnSpc>
              <a:spcBef>
                <a:spcPts val="135"/>
              </a:spcBef>
            </a:pPr>
            <a:r>
              <a:rPr sz="650" spc="20" dirty="0">
                <a:latin typeface="Arial"/>
                <a:cs typeface="Arial"/>
              </a:rPr>
              <a:t>Jab</a:t>
            </a:r>
            <a:r>
              <a:rPr sz="650" spc="15" dirty="0">
                <a:latin typeface="Arial"/>
                <a:cs typeface="Arial"/>
              </a:rPr>
              <a:t>a</a:t>
            </a:r>
            <a:r>
              <a:rPr sz="650" spc="5" dirty="0">
                <a:latin typeface="Arial"/>
                <a:cs typeface="Arial"/>
              </a:rPr>
              <a:t>l</a:t>
            </a:r>
            <a:r>
              <a:rPr sz="650" dirty="0">
                <a:latin typeface="Arial"/>
                <a:cs typeface="Arial"/>
              </a:rPr>
              <a:t>i</a:t>
            </a:r>
            <a:r>
              <a:rPr sz="650" spc="20" dirty="0">
                <a:latin typeface="Arial"/>
                <a:cs typeface="Arial"/>
              </a:rPr>
              <a:t>na</a:t>
            </a:r>
            <a:endParaRPr sz="650">
              <a:latin typeface="Arial"/>
              <a:cs typeface="Arial"/>
            </a:endParaRPr>
          </a:p>
        </p:txBody>
      </p:sp>
      <p:sp>
        <p:nvSpPr>
          <p:cNvPr id="579" name="object 579"/>
          <p:cNvSpPr/>
          <p:nvPr/>
        </p:nvSpPr>
        <p:spPr>
          <a:xfrm>
            <a:off x="5562111" y="8716015"/>
            <a:ext cx="203200" cy="0"/>
          </a:xfrm>
          <a:custGeom>
            <a:avLst/>
            <a:gdLst/>
            <a:ahLst/>
            <a:cxnLst/>
            <a:rect l="l" t="t" r="r" b="b"/>
            <a:pathLst>
              <a:path w="203200">
                <a:moveTo>
                  <a:pt x="202691" y="0"/>
                </a:moveTo>
                <a:lnTo>
                  <a:pt x="0" y="0"/>
                </a:lnTo>
              </a:path>
            </a:pathLst>
          </a:custGeom>
          <a:ln w="3175">
            <a:solidFill>
              <a:srgbClr val="000000"/>
            </a:solidFill>
          </a:ln>
        </p:spPr>
        <p:txBody>
          <a:bodyPr wrap="square" lIns="0" tIns="0" rIns="0" bIns="0" rtlCol="0"/>
          <a:lstStyle/>
          <a:p>
            <a:endParaRPr/>
          </a:p>
        </p:txBody>
      </p:sp>
      <p:sp>
        <p:nvSpPr>
          <p:cNvPr id="580" name="object 580"/>
          <p:cNvSpPr/>
          <p:nvPr/>
        </p:nvSpPr>
        <p:spPr>
          <a:xfrm>
            <a:off x="5587257" y="8741160"/>
            <a:ext cx="153670" cy="0"/>
          </a:xfrm>
          <a:custGeom>
            <a:avLst/>
            <a:gdLst/>
            <a:ahLst/>
            <a:cxnLst/>
            <a:rect l="l" t="t" r="r" b="b"/>
            <a:pathLst>
              <a:path w="153670">
                <a:moveTo>
                  <a:pt x="153162" y="0"/>
                </a:moveTo>
                <a:lnTo>
                  <a:pt x="0" y="0"/>
                </a:lnTo>
              </a:path>
            </a:pathLst>
          </a:custGeom>
          <a:ln w="3175">
            <a:solidFill>
              <a:srgbClr val="000000"/>
            </a:solidFill>
          </a:ln>
        </p:spPr>
        <p:txBody>
          <a:bodyPr wrap="square" lIns="0" tIns="0" rIns="0" bIns="0" rtlCol="0"/>
          <a:lstStyle/>
          <a:p>
            <a:endParaRPr/>
          </a:p>
        </p:txBody>
      </p:sp>
      <p:sp>
        <p:nvSpPr>
          <p:cNvPr id="581" name="object 581"/>
          <p:cNvSpPr/>
          <p:nvPr/>
        </p:nvSpPr>
        <p:spPr>
          <a:xfrm>
            <a:off x="5587257" y="8741160"/>
            <a:ext cx="153670" cy="0"/>
          </a:xfrm>
          <a:custGeom>
            <a:avLst/>
            <a:gdLst/>
            <a:ahLst/>
            <a:cxnLst/>
            <a:rect l="l" t="t" r="r" b="b"/>
            <a:pathLst>
              <a:path w="153670">
                <a:moveTo>
                  <a:pt x="153162" y="0"/>
                </a:moveTo>
                <a:lnTo>
                  <a:pt x="0" y="0"/>
                </a:lnTo>
              </a:path>
            </a:pathLst>
          </a:custGeom>
          <a:ln w="3175">
            <a:solidFill>
              <a:srgbClr val="000000"/>
            </a:solidFill>
          </a:ln>
        </p:spPr>
        <p:txBody>
          <a:bodyPr wrap="square" lIns="0" tIns="0" rIns="0" bIns="0" rtlCol="0"/>
          <a:lstStyle/>
          <a:p>
            <a:endParaRPr/>
          </a:p>
        </p:txBody>
      </p:sp>
      <p:sp>
        <p:nvSpPr>
          <p:cNvPr id="582" name="object 582"/>
          <p:cNvSpPr/>
          <p:nvPr/>
        </p:nvSpPr>
        <p:spPr>
          <a:xfrm>
            <a:off x="5661932" y="8815836"/>
            <a:ext cx="3175" cy="0"/>
          </a:xfrm>
          <a:custGeom>
            <a:avLst/>
            <a:gdLst/>
            <a:ahLst/>
            <a:cxnLst/>
            <a:rect l="l" t="t" r="r" b="b"/>
            <a:pathLst>
              <a:path w="3175">
                <a:moveTo>
                  <a:pt x="3048" y="0"/>
                </a:moveTo>
                <a:lnTo>
                  <a:pt x="0" y="0"/>
                </a:lnTo>
              </a:path>
            </a:pathLst>
          </a:custGeom>
          <a:ln w="3175">
            <a:solidFill>
              <a:srgbClr val="000000"/>
            </a:solidFill>
          </a:ln>
        </p:spPr>
        <p:txBody>
          <a:bodyPr wrap="square" lIns="0" tIns="0" rIns="0" bIns="0" rtlCol="0"/>
          <a:lstStyle/>
          <a:p>
            <a:endParaRPr/>
          </a:p>
        </p:txBody>
      </p:sp>
      <p:sp>
        <p:nvSpPr>
          <p:cNvPr id="583" name="object 583"/>
          <p:cNvSpPr/>
          <p:nvPr/>
        </p:nvSpPr>
        <p:spPr>
          <a:xfrm>
            <a:off x="5846337" y="9263893"/>
            <a:ext cx="293370" cy="8890"/>
          </a:xfrm>
          <a:custGeom>
            <a:avLst/>
            <a:gdLst/>
            <a:ahLst/>
            <a:cxnLst/>
            <a:rect l="l" t="t" r="r" b="b"/>
            <a:pathLst>
              <a:path w="293370" h="8890">
                <a:moveTo>
                  <a:pt x="293370" y="0"/>
                </a:moveTo>
                <a:lnTo>
                  <a:pt x="0" y="0"/>
                </a:lnTo>
                <a:lnTo>
                  <a:pt x="0" y="8381"/>
                </a:lnTo>
                <a:lnTo>
                  <a:pt x="293370" y="0"/>
                </a:lnTo>
                <a:close/>
              </a:path>
            </a:pathLst>
          </a:custGeom>
          <a:solidFill>
            <a:srgbClr val="000000"/>
          </a:solidFill>
        </p:spPr>
        <p:txBody>
          <a:bodyPr wrap="square" lIns="0" tIns="0" rIns="0" bIns="0" rtlCol="0"/>
          <a:lstStyle/>
          <a:p>
            <a:endParaRPr/>
          </a:p>
        </p:txBody>
      </p:sp>
      <p:sp>
        <p:nvSpPr>
          <p:cNvPr id="584" name="object 584"/>
          <p:cNvSpPr/>
          <p:nvPr/>
        </p:nvSpPr>
        <p:spPr>
          <a:xfrm>
            <a:off x="5846337" y="9263893"/>
            <a:ext cx="293370" cy="8890"/>
          </a:xfrm>
          <a:custGeom>
            <a:avLst/>
            <a:gdLst/>
            <a:ahLst/>
            <a:cxnLst/>
            <a:rect l="l" t="t" r="r" b="b"/>
            <a:pathLst>
              <a:path w="293370" h="8890">
                <a:moveTo>
                  <a:pt x="293370" y="0"/>
                </a:moveTo>
                <a:lnTo>
                  <a:pt x="0" y="8381"/>
                </a:lnTo>
                <a:lnTo>
                  <a:pt x="293370" y="8381"/>
                </a:lnTo>
                <a:lnTo>
                  <a:pt x="293370" y="0"/>
                </a:lnTo>
                <a:close/>
              </a:path>
            </a:pathLst>
          </a:custGeom>
          <a:solidFill>
            <a:srgbClr val="000000"/>
          </a:solidFill>
        </p:spPr>
        <p:txBody>
          <a:bodyPr wrap="square" lIns="0" tIns="0" rIns="0" bIns="0" rtlCol="0"/>
          <a:lstStyle/>
          <a:p>
            <a:endParaRPr/>
          </a:p>
        </p:txBody>
      </p:sp>
      <p:sp>
        <p:nvSpPr>
          <p:cNvPr id="585" name="object 585"/>
          <p:cNvSpPr/>
          <p:nvPr/>
        </p:nvSpPr>
        <p:spPr>
          <a:xfrm>
            <a:off x="5846337" y="9263893"/>
            <a:ext cx="293370" cy="8890"/>
          </a:xfrm>
          <a:custGeom>
            <a:avLst/>
            <a:gdLst/>
            <a:ahLst/>
            <a:cxnLst/>
            <a:rect l="l" t="t" r="r" b="b"/>
            <a:pathLst>
              <a:path w="293370" h="8890">
                <a:moveTo>
                  <a:pt x="0" y="0"/>
                </a:moveTo>
                <a:lnTo>
                  <a:pt x="0" y="8381"/>
                </a:lnTo>
                <a:lnTo>
                  <a:pt x="293370" y="8381"/>
                </a:lnTo>
                <a:lnTo>
                  <a:pt x="293370" y="0"/>
                </a:lnTo>
                <a:lnTo>
                  <a:pt x="0" y="0"/>
                </a:lnTo>
              </a:path>
            </a:pathLst>
          </a:custGeom>
          <a:ln w="3175">
            <a:solidFill>
              <a:srgbClr val="000000"/>
            </a:solidFill>
          </a:ln>
        </p:spPr>
        <p:txBody>
          <a:bodyPr wrap="square" lIns="0" tIns="0" rIns="0" bIns="0" rtlCol="0"/>
          <a:lstStyle/>
          <a:p>
            <a:endParaRPr/>
          </a:p>
        </p:txBody>
      </p:sp>
      <p:sp>
        <p:nvSpPr>
          <p:cNvPr id="586" name="object 586"/>
          <p:cNvSpPr/>
          <p:nvPr/>
        </p:nvSpPr>
        <p:spPr>
          <a:xfrm>
            <a:off x="5637930" y="9246747"/>
            <a:ext cx="208787" cy="156971"/>
          </a:xfrm>
          <a:prstGeom prst="rect">
            <a:avLst/>
          </a:prstGeom>
          <a:blipFill>
            <a:blip r:embed="rId3" cstate="print"/>
            <a:stretch>
              <a:fillRect/>
            </a:stretch>
          </a:blipFill>
        </p:spPr>
        <p:txBody>
          <a:bodyPr wrap="square" lIns="0" tIns="0" rIns="0" bIns="0" rtlCol="0"/>
          <a:lstStyle/>
          <a:p>
            <a:endParaRPr/>
          </a:p>
        </p:txBody>
      </p:sp>
      <p:sp>
        <p:nvSpPr>
          <p:cNvPr id="587" name="object 587"/>
          <p:cNvSpPr/>
          <p:nvPr/>
        </p:nvSpPr>
        <p:spPr>
          <a:xfrm>
            <a:off x="5663457" y="9132829"/>
            <a:ext cx="25400" cy="270510"/>
          </a:xfrm>
          <a:custGeom>
            <a:avLst/>
            <a:gdLst/>
            <a:ahLst/>
            <a:cxnLst/>
            <a:rect l="l" t="t" r="r" b="b"/>
            <a:pathLst>
              <a:path w="25400" h="270509">
                <a:moveTo>
                  <a:pt x="25145" y="0"/>
                </a:moveTo>
                <a:lnTo>
                  <a:pt x="0" y="135636"/>
                </a:lnTo>
                <a:lnTo>
                  <a:pt x="25145" y="270510"/>
                </a:lnTo>
                <a:lnTo>
                  <a:pt x="25145" y="0"/>
                </a:lnTo>
                <a:close/>
              </a:path>
            </a:pathLst>
          </a:custGeom>
          <a:solidFill>
            <a:srgbClr val="000000"/>
          </a:solidFill>
        </p:spPr>
        <p:txBody>
          <a:bodyPr wrap="square" lIns="0" tIns="0" rIns="0" bIns="0" rtlCol="0"/>
          <a:lstStyle/>
          <a:p>
            <a:endParaRPr/>
          </a:p>
        </p:txBody>
      </p:sp>
      <p:sp>
        <p:nvSpPr>
          <p:cNvPr id="588" name="object 588"/>
          <p:cNvSpPr/>
          <p:nvPr/>
        </p:nvSpPr>
        <p:spPr>
          <a:xfrm>
            <a:off x="5663457" y="9132829"/>
            <a:ext cx="25400" cy="270510"/>
          </a:xfrm>
          <a:custGeom>
            <a:avLst/>
            <a:gdLst/>
            <a:ahLst/>
            <a:cxnLst/>
            <a:rect l="l" t="t" r="r" b="b"/>
            <a:pathLst>
              <a:path w="25400" h="270509">
                <a:moveTo>
                  <a:pt x="0" y="135636"/>
                </a:moveTo>
                <a:lnTo>
                  <a:pt x="25145" y="270510"/>
                </a:lnTo>
                <a:lnTo>
                  <a:pt x="25145" y="0"/>
                </a:lnTo>
                <a:lnTo>
                  <a:pt x="0" y="135636"/>
                </a:lnTo>
              </a:path>
            </a:pathLst>
          </a:custGeom>
          <a:ln w="3175">
            <a:solidFill>
              <a:srgbClr val="000000"/>
            </a:solidFill>
          </a:ln>
        </p:spPr>
        <p:txBody>
          <a:bodyPr wrap="square" lIns="0" tIns="0" rIns="0" bIns="0" rtlCol="0"/>
          <a:lstStyle/>
          <a:p>
            <a:endParaRPr/>
          </a:p>
        </p:txBody>
      </p:sp>
      <p:sp>
        <p:nvSpPr>
          <p:cNvPr id="589" name="object 589"/>
          <p:cNvSpPr/>
          <p:nvPr/>
        </p:nvSpPr>
        <p:spPr>
          <a:xfrm>
            <a:off x="5639072" y="9132829"/>
            <a:ext cx="49530" cy="135890"/>
          </a:xfrm>
          <a:custGeom>
            <a:avLst/>
            <a:gdLst/>
            <a:ahLst/>
            <a:cxnLst/>
            <a:rect l="l" t="t" r="r" b="b"/>
            <a:pathLst>
              <a:path w="49529" h="135890">
                <a:moveTo>
                  <a:pt x="49529" y="0"/>
                </a:moveTo>
                <a:lnTo>
                  <a:pt x="0" y="0"/>
                </a:lnTo>
                <a:lnTo>
                  <a:pt x="24384" y="135636"/>
                </a:lnTo>
                <a:lnTo>
                  <a:pt x="49529" y="0"/>
                </a:lnTo>
                <a:close/>
              </a:path>
            </a:pathLst>
          </a:custGeom>
          <a:solidFill>
            <a:srgbClr val="000000"/>
          </a:solidFill>
        </p:spPr>
        <p:txBody>
          <a:bodyPr wrap="square" lIns="0" tIns="0" rIns="0" bIns="0" rtlCol="0"/>
          <a:lstStyle/>
          <a:p>
            <a:endParaRPr/>
          </a:p>
        </p:txBody>
      </p:sp>
      <p:sp>
        <p:nvSpPr>
          <p:cNvPr id="590" name="object 590"/>
          <p:cNvSpPr/>
          <p:nvPr/>
        </p:nvSpPr>
        <p:spPr>
          <a:xfrm>
            <a:off x="5638311" y="9132829"/>
            <a:ext cx="50800" cy="135890"/>
          </a:xfrm>
          <a:custGeom>
            <a:avLst/>
            <a:gdLst/>
            <a:ahLst/>
            <a:cxnLst/>
            <a:rect l="l" t="t" r="r" b="b"/>
            <a:pathLst>
              <a:path w="50800" h="135890">
                <a:moveTo>
                  <a:pt x="25146" y="135636"/>
                </a:moveTo>
                <a:lnTo>
                  <a:pt x="50291" y="0"/>
                </a:lnTo>
                <a:lnTo>
                  <a:pt x="0" y="0"/>
                </a:lnTo>
                <a:lnTo>
                  <a:pt x="25146" y="135636"/>
                </a:lnTo>
              </a:path>
            </a:pathLst>
          </a:custGeom>
          <a:ln w="3175">
            <a:solidFill>
              <a:srgbClr val="000000"/>
            </a:solidFill>
          </a:ln>
        </p:spPr>
        <p:txBody>
          <a:bodyPr wrap="square" lIns="0" tIns="0" rIns="0" bIns="0" rtlCol="0"/>
          <a:lstStyle/>
          <a:p>
            <a:endParaRPr/>
          </a:p>
        </p:txBody>
      </p:sp>
      <p:sp>
        <p:nvSpPr>
          <p:cNvPr id="591" name="object 591"/>
          <p:cNvSpPr/>
          <p:nvPr/>
        </p:nvSpPr>
        <p:spPr>
          <a:xfrm>
            <a:off x="5639072" y="9132829"/>
            <a:ext cx="24765" cy="270510"/>
          </a:xfrm>
          <a:custGeom>
            <a:avLst/>
            <a:gdLst/>
            <a:ahLst/>
            <a:cxnLst/>
            <a:rect l="l" t="t" r="r" b="b"/>
            <a:pathLst>
              <a:path w="24764" h="270509">
                <a:moveTo>
                  <a:pt x="0" y="0"/>
                </a:moveTo>
                <a:lnTo>
                  <a:pt x="0" y="270510"/>
                </a:lnTo>
                <a:lnTo>
                  <a:pt x="24384" y="135636"/>
                </a:lnTo>
                <a:lnTo>
                  <a:pt x="0" y="0"/>
                </a:lnTo>
                <a:close/>
              </a:path>
            </a:pathLst>
          </a:custGeom>
          <a:solidFill>
            <a:srgbClr val="000000"/>
          </a:solidFill>
        </p:spPr>
        <p:txBody>
          <a:bodyPr wrap="square" lIns="0" tIns="0" rIns="0" bIns="0" rtlCol="0"/>
          <a:lstStyle/>
          <a:p>
            <a:endParaRPr/>
          </a:p>
        </p:txBody>
      </p:sp>
      <p:sp>
        <p:nvSpPr>
          <p:cNvPr id="592" name="object 592"/>
          <p:cNvSpPr/>
          <p:nvPr/>
        </p:nvSpPr>
        <p:spPr>
          <a:xfrm>
            <a:off x="5638311" y="9132829"/>
            <a:ext cx="25400" cy="270510"/>
          </a:xfrm>
          <a:custGeom>
            <a:avLst/>
            <a:gdLst/>
            <a:ahLst/>
            <a:cxnLst/>
            <a:rect l="l" t="t" r="r" b="b"/>
            <a:pathLst>
              <a:path w="25400" h="270509">
                <a:moveTo>
                  <a:pt x="25146" y="135636"/>
                </a:moveTo>
                <a:lnTo>
                  <a:pt x="0" y="0"/>
                </a:lnTo>
                <a:lnTo>
                  <a:pt x="0" y="270510"/>
                </a:lnTo>
                <a:lnTo>
                  <a:pt x="25146" y="135636"/>
                </a:lnTo>
              </a:path>
            </a:pathLst>
          </a:custGeom>
          <a:ln w="3175">
            <a:solidFill>
              <a:srgbClr val="000000"/>
            </a:solidFill>
          </a:ln>
        </p:spPr>
        <p:txBody>
          <a:bodyPr wrap="square" lIns="0" tIns="0" rIns="0" bIns="0" rtlCol="0"/>
          <a:lstStyle/>
          <a:p>
            <a:endParaRPr/>
          </a:p>
        </p:txBody>
      </p:sp>
      <p:sp>
        <p:nvSpPr>
          <p:cNvPr id="593" name="object 593"/>
          <p:cNvSpPr/>
          <p:nvPr/>
        </p:nvSpPr>
        <p:spPr>
          <a:xfrm>
            <a:off x="5639072" y="9129018"/>
            <a:ext cx="49530" cy="8890"/>
          </a:xfrm>
          <a:custGeom>
            <a:avLst/>
            <a:gdLst/>
            <a:ahLst/>
            <a:cxnLst/>
            <a:rect l="l" t="t" r="r" b="b"/>
            <a:pathLst>
              <a:path w="49529" h="8890">
                <a:moveTo>
                  <a:pt x="49529" y="0"/>
                </a:moveTo>
                <a:lnTo>
                  <a:pt x="0" y="0"/>
                </a:lnTo>
                <a:lnTo>
                  <a:pt x="0" y="8381"/>
                </a:lnTo>
                <a:lnTo>
                  <a:pt x="49529" y="0"/>
                </a:lnTo>
                <a:close/>
              </a:path>
            </a:pathLst>
          </a:custGeom>
          <a:solidFill>
            <a:srgbClr val="000000"/>
          </a:solidFill>
        </p:spPr>
        <p:txBody>
          <a:bodyPr wrap="square" lIns="0" tIns="0" rIns="0" bIns="0" rtlCol="0"/>
          <a:lstStyle/>
          <a:p>
            <a:endParaRPr/>
          </a:p>
        </p:txBody>
      </p:sp>
      <p:sp>
        <p:nvSpPr>
          <p:cNvPr id="594" name="object 594"/>
          <p:cNvSpPr/>
          <p:nvPr/>
        </p:nvSpPr>
        <p:spPr>
          <a:xfrm>
            <a:off x="5639072" y="9129018"/>
            <a:ext cx="49530" cy="8890"/>
          </a:xfrm>
          <a:custGeom>
            <a:avLst/>
            <a:gdLst/>
            <a:ahLst/>
            <a:cxnLst/>
            <a:rect l="l" t="t" r="r" b="b"/>
            <a:pathLst>
              <a:path w="49529" h="8890">
                <a:moveTo>
                  <a:pt x="49529" y="0"/>
                </a:moveTo>
                <a:lnTo>
                  <a:pt x="0" y="8381"/>
                </a:lnTo>
                <a:lnTo>
                  <a:pt x="49529" y="8381"/>
                </a:lnTo>
                <a:lnTo>
                  <a:pt x="49529" y="0"/>
                </a:lnTo>
                <a:close/>
              </a:path>
            </a:pathLst>
          </a:custGeom>
          <a:solidFill>
            <a:srgbClr val="000000"/>
          </a:solidFill>
        </p:spPr>
        <p:txBody>
          <a:bodyPr wrap="square" lIns="0" tIns="0" rIns="0" bIns="0" rtlCol="0"/>
          <a:lstStyle/>
          <a:p>
            <a:endParaRPr/>
          </a:p>
        </p:txBody>
      </p:sp>
      <p:sp>
        <p:nvSpPr>
          <p:cNvPr id="595" name="object 595"/>
          <p:cNvSpPr/>
          <p:nvPr/>
        </p:nvSpPr>
        <p:spPr>
          <a:xfrm>
            <a:off x="5638311" y="9129018"/>
            <a:ext cx="50800" cy="8890"/>
          </a:xfrm>
          <a:custGeom>
            <a:avLst/>
            <a:gdLst/>
            <a:ahLst/>
            <a:cxnLst/>
            <a:rect l="l" t="t" r="r" b="b"/>
            <a:pathLst>
              <a:path w="50800" h="8890">
                <a:moveTo>
                  <a:pt x="0" y="0"/>
                </a:moveTo>
                <a:lnTo>
                  <a:pt x="0" y="8381"/>
                </a:lnTo>
                <a:lnTo>
                  <a:pt x="50291" y="8381"/>
                </a:lnTo>
                <a:lnTo>
                  <a:pt x="50291" y="0"/>
                </a:lnTo>
                <a:lnTo>
                  <a:pt x="0" y="0"/>
                </a:lnTo>
              </a:path>
            </a:pathLst>
          </a:custGeom>
          <a:ln w="3175">
            <a:solidFill>
              <a:srgbClr val="000000"/>
            </a:solidFill>
          </a:ln>
        </p:spPr>
        <p:txBody>
          <a:bodyPr wrap="square" lIns="0" tIns="0" rIns="0" bIns="0" rtlCol="0"/>
          <a:lstStyle/>
          <a:p>
            <a:endParaRPr/>
          </a:p>
        </p:txBody>
      </p:sp>
      <p:sp>
        <p:nvSpPr>
          <p:cNvPr id="596" name="object 596"/>
          <p:cNvSpPr/>
          <p:nvPr/>
        </p:nvSpPr>
        <p:spPr>
          <a:xfrm>
            <a:off x="5634501" y="9132829"/>
            <a:ext cx="8890" cy="270510"/>
          </a:xfrm>
          <a:custGeom>
            <a:avLst/>
            <a:gdLst/>
            <a:ahLst/>
            <a:cxnLst/>
            <a:rect l="l" t="t" r="r" b="b"/>
            <a:pathLst>
              <a:path w="8889" h="270509">
                <a:moveTo>
                  <a:pt x="0" y="0"/>
                </a:moveTo>
                <a:lnTo>
                  <a:pt x="0" y="270510"/>
                </a:lnTo>
                <a:lnTo>
                  <a:pt x="8382" y="270510"/>
                </a:lnTo>
                <a:lnTo>
                  <a:pt x="0" y="0"/>
                </a:lnTo>
                <a:close/>
              </a:path>
            </a:pathLst>
          </a:custGeom>
          <a:solidFill>
            <a:srgbClr val="000000"/>
          </a:solidFill>
        </p:spPr>
        <p:txBody>
          <a:bodyPr wrap="square" lIns="0" tIns="0" rIns="0" bIns="0" rtlCol="0"/>
          <a:lstStyle/>
          <a:p>
            <a:endParaRPr/>
          </a:p>
        </p:txBody>
      </p:sp>
      <p:sp>
        <p:nvSpPr>
          <p:cNvPr id="597" name="object 597"/>
          <p:cNvSpPr/>
          <p:nvPr/>
        </p:nvSpPr>
        <p:spPr>
          <a:xfrm>
            <a:off x="5634501" y="9132829"/>
            <a:ext cx="8890" cy="270510"/>
          </a:xfrm>
          <a:custGeom>
            <a:avLst/>
            <a:gdLst/>
            <a:ahLst/>
            <a:cxnLst/>
            <a:rect l="l" t="t" r="r" b="b"/>
            <a:pathLst>
              <a:path w="8889" h="270509">
                <a:moveTo>
                  <a:pt x="8382" y="0"/>
                </a:moveTo>
                <a:lnTo>
                  <a:pt x="0" y="0"/>
                </a:lnTo>
                <a:lnTo>
                  <a:pt x="8382" y="270510"/>
                </a:lnTo>
                <a:lnTo>
                  <a:pt x="8382" y="0"/>
                </a:lnTo>
                <a:close/>
              </a:path>
            </a:pathLst>
          </a:custGeom>
          <a:solidFill>
            <a:srgbClr val="000000"/>
          </a:solidFill>
        </p:spPr>
        <p:txBody>
          <a:bodyPr wrap="square" lIns="0" tIns="0" rIns="0" bIns="0" rtlCol="0"/>
          <a:lstStyle/>
          <a:p>
            <a:endParaRPr/>
          </a:p>
        </p:txBody>
      </p:sp>
      <p:sp>
        <p:nvSpPr>
          <p:cNvPr id="598" name="object 598"/>
          <p:cNvSpPr/>
          <p:nvPr/>
        </p:nvSpPr>
        <p:spPr>
          <a:xfrm>
            <a:off x="5634501" y="9132829"/>
            <a:ext cx="8890" cy="270510"/>
          </a:xfrm>
          <a:custGeom>
            <a:avLst/>
            <a:gdLst/>
            <a:ahLst/>
            <a:cxnLst/>
            <a:rect l="l" t="t" r="r" b="b"/>
            <a:pathLst>
              <a:path w="8889" h="270509">
                <a:moveTo>
                  <a:pt x="0" y="270510"/>
                </a:moveTo>
                <a:lnTo>
                  <a:pt x="8382" y="270510"/>
                </a:lnTo>
                <a:lnTo>
                  <a:pt x="8382" y="0"/>
                </a:lnTo>
                <a:lnTo>
                  <a:pt x="0" y="0"/>
                </a:lnTo>
                <a:lnTo>
                  <a:pt x="0" y="270510"/>
                </a:lnTo>
              </a:path>
            </a:pathLst>
          </a:custGeom>
          <a:ln w="3175">
            <a:solidFill>
              <a:srgbClr val="000000"/>
            </a:solidFill>
          </a:ln>
        </p:spPr>
        <p:txBody>
          <a:bodyPr wrap="square" lIns="0" tIns="0" rIns="0" bIns="0" rtlCol="0"/>
          <a:lstStyle/>
          <a:p>
            <a:endParaRPr/>
          </a:p>
        </p:txBody>
      </p:sp>
      <p:sp>
        <p:nvSpPr>
          <p:cNvPr id="599" name="object 599"/>
          <p:cNvSpPr/>
          <p:nvPr/>
        </p:nvSpPr>
        <p:spPr>
          <a:xfrm>
            <a:off x="5638311" y="9132829"/>
            <a:ext cx="0" cy="270510"/>
          </a:xfrm>
          <a:custGeom>
            <a:avLst/>
            <a:gdLst/>
            <a:ahLst/>
            <a:cxnLst/>
            <a:rect l="l" t="t" r="r" b="b"/>
            <a:pathLst>
              <a:path h="270509">
                <a:moveTo>
                  <a:pt x="0" y="0"/>
                </a:moveTo>
                <a:lnTo>
                  <a:pt x="0" y="270510"/>
                </a:lnTo>
              </a:path>
            </a:pathLst>
          </a:custGeom>
          <a:ln w="3175">
            <a:solidFill>
              <a:srgbClr val="000000"/>
            </a:solidFill>
          </a:ln>
        </p:spPr>
        <p:txBody>
          <a:bodyPr wrap="square" lIns="0" tIns="0" rIns="0" bIns="0" rtlCol="0"/>
          <a:lstStyle/>
          <a:p>
            <a:endParaRPr/>
          </a:p>
        </p:txBody>
      </p:sp>
      <p:sp>
        <p:nvSpPr>
          <p:cNvPr id="600" name="object 600"/>
          <p:cNvSpPr/>
          <p:nvPr/>
        </p:nvSpPr>
        <p:spPr>
          <a:xfrm>
            <a:off x="5684793" y="9132829"/>
            <a:ext cx="8890" cy="270510"/>
          </a:xfrm>
          <a:custGeom>
            <a:avLst/>
            <a:gdLst/>
            <a:ahLst/>
            <a:cxnLst/>
            <a:rect l="l" t="t" r="r" b="b"/>
            <a:pathLst>
              <a:path w="8889" h="270509">
                <a:moveTo>
                  <a:pt x="8381" y="0"/>
                </a:moveTo>
                <a:lnTo>
                  <a:pt x="0" y="0"/>
                </a:lnTo>
                <a:lnTo>
                  <a:pt x="8381" y="270510"/>
                </a:lnTo>
                <a:lnTo>
                  <a:pt x="8381" y="0"/>
                </a:lnTo>
                <a:close/>
              </a:path>
            </a:pathLst>
          </a:custGeom>
          <a:solidFill>
            <a:srgbClr val="000000"/>
          </a:solidFill>
        </p:spPr>
        <p:txBody>
          <a:bodyPr wrap="square" lIns="0" tIns="0" rIns="0" bIns="0" rtlCol="0"/>
          <a:lstStyle/>
          <a:p>
            <a:endParaRPr/>
          </a:p>
        </p:txBody>
      </p:sp>
      <p:sp>
        <p:nvSpPr>
          <p:cNvPr id="601" name="object 601"/>
          <p:cNvSpPr/>
          <p:nvPr/>
        </p:nvSpPr>
        <p:spPr>
          <a:xfrm>
            <a:off x="5684793" y="9132829"/>
            <a:ext cx="8890" cy="270510"/>
          </a:xfrm>
          <a:custGeom>
            <a:avLst/>
            <a:gdLst/>
            <a:ahLst/>
            <a:cxnLst/>
            <a:rect l="l" t="t" r="r" b="b"/>
            <a:pathLst>
              <a:path w="8889" h="270509">
                <a:moveTo>
                  <a:pt x="0" y="0"/>
                </a:moveTo>
                <a:lnTo>
                  <a:pt x="0" y="270510"/>
                </a:lnTo>
                <a:lnTo>
                  <a:pt x="8381" y="270510"/>
                </a:lnTo>
                <a:lnTo>
                  <a:pt x="0" y="0"/>
                </a:lnTo>
                <a:close/>
              </a:path>
            </a:pathLst>
          </a:custGeom>
          <a:solidFill>
            <a:srgbClr val="000000"/>
          </a:solidFill>
        </p:spPr>
        <p:txBody>
          <a:bodyPr wrap="square" lIns="0" tIns="0" rIns="0" bIns="0" rtlCol="0"/>
          <a:lstStyle/>
          <a:p>
            <a:endParaRPr/>
          </a:p>
        </p:txBody>
      </p:sp>
      <p:sp>
        <p:nvSpPr>
          <p:cNvPr id="602" name="object 602"/>
          <p:cNvSpPr/>
          <p:nvPr/>
        </p:nvSpPr>
        <p:spPr>
          <a:xfrm>
            <a:off x="5684793" y="9132829"/>
            <a:ext cx="8890" cy="270510"/>
          </a:xfrm>
          <a:custGeom>
            <a:avLst/>
            <a:gdLst/>
            <a:ahLst/>
            <a:cxnLst/>
            <a:rect l="l" t="t" r="r" b="b"/>
            <a:pathLst>
              <a:path w="8889" h="270509">
                <a:moveTo>
                  <a:pt x="8381" y="0"/>
                </a:moveTo>
                <a:lnTo>
                  <a:pt x="0" y="0"/>
                </a:lnTo>
                <a:lnTo>
                  <a:pt x="0" y="270510"/>
                </a:lnTo>
                <a:lnTo>
                  <a:pt x="8381" y="270510"/>
                </a:lnTo>
                <a:lnTo>
                  <a:pt x="8381" y="0"/>
                </a:lnTo>
              </a:path>
            </a:pathLst>
          </a:custGeom>
          <a:ln w="3175">
            <a:solidFill>
              <a:srgbClr val="000000"/>
            </a:solidFill>
          </a:ln>
        </p:spPr>
        <p:txBody>
          <a:bodyPr wrap="square" lIns="0" tIns="0" rIns="0" bIns="0" rtlCol="0"/>
          <a:lstStyle/>
          <a:p>
            <a:endParaRPr/>
          </a:p>
        </p:txBody>
      </p:sp>
      <p:sp>
        <p:nvSpPr>
          <p:cNvPr id="603" name="object 603"/>
          <p:cNvSpPr/>
          <p:nvPr/>
        </p:nvSpPr>
        <p:spPr>
          <a:xfrm>
            <a:off x="5688602" y="9132829"/>
            <a:ext cx="0" cy="270510"/>
          </a:xfrm>
          <a:custGeom>
            <a:avLst/>
            <a:gdLst/>
            <a:ahLst/>
            <a:cxnLst/>
            <a:rect l="l" t="t" r="r" b="b"/>
            <a:pathLst>
              <a:path h="270509">
                <a:moveTo>
                  <a:pt x="0" y="0"/>
                </a:moveTo>
                <a:lnTo>
                  <a:pt x="0" y="270510"/>
                </a:lnTo>
              </a:path>
            </a:pathLst>
          </a:custGeom>
          <a:ln w="3175">
            <a:solidFill>
              <a:srgbClr val="000000"/>
            </a:solidFill>
          </a:ln>
        </p:spPr>
        <p:txBody>
          <a:bodyPr wrap="square" lIns="0" tIns="0" rIns="0" bIns="0" rtlCol="0"/>
          <a:lstStyle/>
          <a:p>
            <a:endParaRPr/>
          </a:p>
        </p:txBody>
      </p:sp>
      <p:sp>
        <p:nvSpPr>
          <p:cNvPr id="604" name="object 604"/>
          <p:cNvSpPr txBox="1"/>
          <p:nvPr/>
        </p:nvSpPr>
        <p:spPr>
          <a:xfrm>
            <a:off x="3266455" y="9579611"/>
            <a:ext cx="4514850" cy="178435"/>
          </a:xfrm>
          <a:prstGeom prst="rect">
            <a:avLst/>
          </a:prstGeom>
        </p:spPr>
        <p:txBody>
          <a:bodyPr vert="horz" wrap="square" lIns="0" tIns="12700" rIns="0" bIns="0" rtlCol="0">
            <a:spAutoFit/>
          </a:bodyPr>
          <a:lstStyle/>
          <a:p>
            <a:pPr marL="12700">
              <a:lnSpc>
                <a:spcPct val="100000"/>
              </a:lnSpc>
              <a:spcBef>
                <a:spcPts val="100"/>
              </a:spcBef>
            </a:pPr>
            <a:r>
              <a:rPr sz="1000" b="1" dirty="0">
                <a:latin typeface="Arial"/>
                <a:cs typeface="Arial"/>
              </a:rPr>
              <a:t>Figura </a:t>
            </a:r>
            <a:r>
              <a:rPr sz="1000" b="1" spc="-5" dirty="0">
                <a:latin typeface="Arial"/>
                <a:cs typeface="Arial"/>
              </a:rPr>
              <a:t>771.5.A </a:t>
            </a:r>
            <a:r>
              <a:rPr sz="1000" b="1" dirty="0">
                <a:latin typeface="Arial"/>
                <a:cs typeface="Arial"/>
              </a:rPr>
              <a:t>– Separación </a:t>
            </a:r>
            <a:r>
              <a:rPr sz="1000" b="1" spc="-5" dirty="0">
                <a:latin typeface="Arial"/>
                <a:cs typeface="Arial"/>
              </a:rPr>
              <a:t>entre sistemas </a:t>
            </a:r>
            <a:r>
              <a:rPr sz="1000" b="1" dirty="0">
                <a:latin typeface="Arial"/>
                <a:cs typeface="Arial"/>
              </a:rPr>
              <a:t>de puesta a tierra (esquema</a:t>
            </a:r>
            <a:r>
              <a:rPr sz="1000" b="1" spc="-60" dirty="0">
                <a:latin typeface="Arial"/>
                <a:cs typeface="Arial"/>
              </a:rPr>
              <a:t> </a:t>
            </a:r>
            <a:r>
              <a:rPr sz="1000" b="1" spc="-5" dirty="0">
                <a:latin typeface="Arial"/>
                <a:cs typeface="Arial"/>
              </a:rPr>
              <a:t>1)</a:t>
            </a:r>
            <a:endParaRPr sz="1000">
              <a:latin typeface="Arial"/>
              <a:cs typeface="Arial"/>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641549993"/>
              </p:ext>
            </p:extLst>
          </p:nvPr>
        </p:nvGraphicFramePr>
        <p:xfrm>
          <a:off x="2816353" y="329442"/>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19</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888787" y="381302"/>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p:nvPr/>
        </p:nvSpPr>
        <p:spPr>
          <a:xfrm>
            <a:off x="6289930" y="2112903"/>
            <a:ext cx="173735" cy="226313"/>
          </a:xfrm>
          <a:prstGeom prst="rect">
            <a:avLst/>
          </a:prstGeom>
          <a:blipFill>
            <a:blip r:embed="rId3" cstate="print"/>
            <a:stretch>
              <a:fillRect/>
            </a:stretch>
          </a:blipFill>
        </p:spPr>
        <p:txBody>
          <a:bodyPr wrap="square" lIns="0" tIns="0" rIns="0" bIns="0" rtlCol="0"/>
          <a:lstStyle/>
          <a:p>
            <a:endParaRPr/>
          </a:p>
        </p:txBody>
      </p:sp>
      <p:sp>
        <p:nvSpPr>
          <p:cNvPr id="5" name="object 5"/>
          <p:cNvSpPr/>
          <p:nvPr/>
        </p:nvSpPr>
        <p:spPr>
          <a:xfrm>
            <a:off x="6013705" y="2231394"/>
            <a:ext cx="2899410" cy="9525"/>
          </a:xfrm>
          <a:custGeom>
            <a:avLst/>
            <a:gdLst/>
            <a:ahLst/>
            <a:cxnLst/>
            <a:rect l="l" t="t" r="r" b="b"/>
            <a:pathLst>
              <a:path w="2899409" h="9525">
                <a:moveTo>
                  <a:pt x="2899410" y="0"/>
                </a:moveTo>
                <a:lnTo>
                  <a:pt x="0" y="0"/>
                </a:lnTo>
                <a:lnTo>
                  <a:pt x="0" y="9144"/>
                </a:lnTo>
                <a:lnTo>
                  <a:pt x="2899410" y="0"/>
                </a:lnTo>
                <a:close/>
              </a:path>
            </a:pathLst>
          </a:custGeom>
          <a:solidFill>
            <a:srgbClr val="000000"/>
          </a:solidFill>
        </p:spPr>
        <p:txBody>
          <a:bodyPr wrap="square" lIns="0" tIns="0" rIns="0" bIns="0" rtlCol="0"/>
          <a:lstStyle/>
          <a:p>
            <a:endParaRPr/>
          </a:p>
        </p:txBody>
      </p:sp>
      <p:sp>
        <p:nvSpPr>
          <p:cNvPr id="6" name="object 6"/>
          <p:cNvSpPr/>
          <p:nvPr/>
        </p:nvSpPr>
        <p:spPr>
          <a:xfrm>
            <a:off x="6013705" y="2231394"/>
            <a:ext cx="2899410" cy="9525"/>
          </a:xfrm>
          <a:custGeom>
            <a:avLst/>
            <a:gdLst/>
            <a:ahLst/>
            <a:cxnLst/>
            <a:rect l="l" t="t" r="r" b="b"/>
            <a:pathLst>
              <a:path w="2899409" h="9525">
                <a:moveTo>
                  <a:pt x="2899410" y="0"/>
                </a:moveTo>
                <a:lnTo>
                  <a:pt x="0" y="9144"/>
                </a:lnTo>
                <a:lnTo>
                  <a:pt x="2899410" y="9144"/>
                </a:lnTo>
                <a:lnTo>
                  <a:pt x="2899410" y="0"/>
                </a:lnTo>
                <a:close/>
              </a:path>
            </a:pathLst>
          </a:custGeom>
          <a:solidFill>
            <a:srgbClr val="000000"/>
          </a:solidFill>
        </p:spPr>
        <p:txBody>
          <a:bodyPr wrap="square" lIns="0" tIns="0" rIns="0" bIns="0" rtlCol="0"/>
          <a:lstStyle/>
          <a:p>
            <a:endParaRPr/>
          </a:p>
        </p:txBody>
      </p:sp>
      <p:sp>
        <p:nvSpPr>
          <p:cNvPr id="7" name="object 7"/>
          <p:cNvSpPr/>
          <p:nvPr/>
        </p:nvSpPr>
        <p:spPr>
          <a:xfrm>
            <a:off x="6013705" y="2231394"/>
            <a:ext cx="2899410" cy="9525"/>
          </a:xfrm>
          <a:custGeom>
            <a:avLst/>
            <a:gdLst/>
            <a:ahLst/>
            <a:cxnLst/>
            <a:rect l="l" t="t" r="r" b="b"/>
            <a:pathLst>
              <a:path w="2899409" h="9525">
                <a:moveTo>
                  <a:pt x="0" y="0"/>
                </a:moveTo>
                <a:lnTo>
                  <a:pt x="0" y="9144"/>
                </a:lnTo>
                <a:lnTo>
                  <a:pt x="2899410" y="9144"/>
                </a:lnTo>
                <a:lnTo>
                  <a:pt x="2899410" y="0"/>
                </a:lnTo>
                <a:lnTo>
                  <a:pt x="0" y="0"/>
                </a:lnTo>
              </a:path>
            </a:pathLst>
          </a:custGeom>
          <a:ln w="3175">
            <a:solidFill>
              <a:srgbClr val="000000"/>
            </a:solidFill>
          </a:ln>
        </p:spPr>
        <p:txBody>
          <a:bodyPr wrap="square" lIns="0" tIns="0" rIns="0" bIns="0" rtlCol="0"/>
          <a:lstStyle/>
          <a:p>
            <a:endParaRPr/>
          </a:p>
        </p:txBody>
      </p:sp>
      <p:sp>
        <p:nvSpPr>
          <p:cNvPr id="8" name="object 8"/>
          <p:cNvSpPr/>
          <p:nvPr/>
        </p:nvSpPr>
        <p:spPr>
          <a:xfrm>
            <a:off x="6387084" y="991620"/>
            <a:ext cx="160020" cy="41910"/>
          </a:xfrm>
          <a:custGeom>
            <a:avLst/>
            <a:gdLst/>
            <a:ahLst/>
            <a:cxnLst/>
            <a:rect l="l" t="t" r="r" b="b"/>
            <a:pathLst>
              <a:path w="160020" h="41909">
                <a:moveTo>
                  <a:pt x="0" y="0"/>
                </a:moveTo>
                <a:lnTo>
                  <a:pt x="0" y="41909"/>
                </a:lnTo>
                <a:lnTo>
                  <a:pt x="160020" y="21336"/>
                </a:lnTo>
                <a:lnTo>
                  <a:pt x="0" y="0"/>
                </a:lnTo>
                <a:close/>
              </a:path>
            </a:pathLst>
          </a:custGeom>
          <a:solidFill>
            <a:srgbClr val="000000"/>
          </a:solidFill>
        </p:spPr>
        <p:txBody>
          <a:bodyPr wrap="square" lIns="0" tIns="0" rIns="0" bIns="0" rtlCol="0"/>
          <a:lstStyle/>
          <a:p>
            <a:endParaRPr/>
          </a:p>
        </p:txBody>
      </p:sp>
      <p:sp>
        <p:nvSpPr>
          <p:cNvPr id="9" name="object 9"/>
          <p:cNvSpPr txBox="1"/>
          <p:nvPr/>
        </p:nvSpPr>
        <p:spPr>
          <a:xfrm>
            <a:off x="6602984" y="919778"/>
            <a:ext cx="561975" cy="167005"/>
          </a:xfrm>
          <a:prstGeom prst="rect">
            <a:avLst/>
          </a:prstGeom>
        </p:spPr>
        <p:txBody>
          <a:bodyPr vert="horz" wrap="square" lIns="0" tIns="15875" rIns="0" bIns="0" rtlCol="0">
            <a:spAutoFit/>
          </a:bodyPr>
          <a:lstStyle/>
          <a:p>
            <a:pPr marL="12700">
              <a:lnSpc>
                <a:spcPct val="100000"/>
              </a:lnSpc>
              <a:spcBef>
                <a:spcPts val="125"/>
              </a:spcBef>
            </a:pPr>
            <a:r>
              <a:rPr sz="900" spc="5" dirty="0">
                <a:latin typeface="Arial"/>
                <a:cs typeface="Arial"/>
              </a:rPr>
              <a:t>Utilización</a:t>
            </a:r>
            <a:endParaRPr sz="900">
              <a:latin typeface="Arial"/>
              <a:cs typeface="Arial"/>
            </a:endParaRPr>
          </a:p>
        </p:txBody>
      </p:sp>
      <p:sp>
        <p:nvSpPr>
          <p:cNvPr id="10" name="object 10"/>
          <p:cNvSpPr/>
          <p:nvPr/>
        </p:nvSpPr>
        <p:spPr>
          <a:xfrm>
            <a:off x="6387084" y="991620"/>
            <a:ext cx="160020" cy="41910"/>
          </a:xfrm>
          <a:custGeom>
            <a:avLst/>
            <a:gdLst/>
            <a:ahLst/>
            <a:cxnLst/>
            <a:rect l="l" t="t" r="r" b="b"/>
            <a:pathLst>
              <a:path w="160020" h="41909">
                <a:moveTo>
                  <a:pt x="160020" y="21336"/>
                </a:moveTo>
                <a:lnTo>
                  <a:pt x="0" y="41909"/>
                </a:lnTo>
                <a:lnTo>
                  <a:pt x="0" y="0"/>
                </a:lnTo>
                <a:lnTo>
                  <a:pt x="160020" y="21336"/>
                </a:lnTo>
              </a:path>
            </a:pathLst>
          </a:custGeom>
          <a:ln w="3175">
            <a:solidFill>
              <a:srgbClr val="000000"/>
            </a:solidFill>
          </a:ln>
        </p:spPr>
        <p:txBody>
          <a:bodyPr wrap="square" lIns="0" tIns="0" rIns="0" bIns="0" rtlCol="0"/>
          <a:lstStyle/>
          <a:p>
            <a:endParaRPr/>
          </a:p>
        </p:txBody>
      </p:sp>
      <p:sp>
        <p:nvSpPr>
          <p:cNvPr id="11" name="object 11"/>
          <p:cNvSpPr/>
          <p:nvPr/>
        </p:nvSpPr>
        <p:spPr>
          <a:xfrm>
            <a:off x="2945130" y="1978410"/>
            <a:ext cx="2338705" cy="8890"/>
          </a:xfrm>
          <a:custGeom>
            <a:avLst/>
            <a:gdLst/>
            <a:ahLst/>
            <a:cxnLst/>
            <a:rect l="l" t="t" r="r" b="b"/>
            <a:pathLst>
              <a:path w="2338704" h="8889">
                <a:moveTo>
                  <a:pt x="2338578" y="0"/>
                </a:moveTo>
                <a:lnTo>
                  <a:pt x="0" y="0"/>
                </a:lnTo>
                <a:lnTo>
                  <a:pt x="0" y="8381"/>
                </a:lnTo>
                <a:lnTo>
                  <a:pt x="2338578" y="0"/>
                </a:lnTo>
                <a:close/>
              </a:path>
            </a:pathLst>
          </a:custGeom>
          <a:solidFill>
            <a:srgbClr val="000000"/>
          </a:solidFill>
        </p:spPr>
        <p:txBody>
          <a:bodyPr wrap="square" lIns="0" tIns="0" rIns="0" bIns="0" rtlCol="0"/>
          <a:lstStyle/>
          <a:p>
            <a:endParaRPr/>
          </a:p>
        </p:txBody>
      </p:sp>
      <p:sp>
        <p:nvSpPr>
          <p:cNvPr id="12" name="object 12"/>
          <p:cNvSpPr/>
          <p:nvPr/>
        </p:nvSpPr>
        <p:spPr>
          <a:xfrm>
            <a:off x="2945130" y="1978410"/>
            <a:ext cx="2338705" cy="8890"/>
          </a:xfrm>
          <a:custGeom>
            <a:avLst/>
            <a:gdLst/>
            <a:ahLst/>
            <a:cxnLst/>
            <a:rect l="l" t="t" r="r" b="b"/>
            <a:pathLst>
              <a:path w="2338704" h="8889">
                <a:moveTo>
                  <a:pt x="2338578" y="0"/>
                </a:moveTo>
                <a:lnTo>
                  <a:pt x="0" y="8381"/>
                </a:lnTo>
                <a:lnTo>
                  <a:pt x="2338578" y="8381"/>
                </a:lnTo>
                <a:lnTo>
                  <a:pt x="2338578" y="0"/>
                </a:lnTo>
                <a:close/>
              </a:path>
            </a:pathLst>
          </a:custGeom>
          <a:solidFill>
            <a:srgbClr val="000000"/>
          </a:solidFill>
        </p:spPr>
        <p:txBody>
          <a:bodyPr wrap="square" lIns="0" tIns="0" rIns="0" bIns="0" rtlCol="0"/>
          <a:lstStyle/>
          <a:p>
            <a:endParaRPr/>
          </a:p>
        </p:txBody>
      </p:sp>
      <p:sp>
        <p:nvSpPr>
          <p:cNvPr id="13" name="object 13"/>
          <p:cNvSpPr/>
          <p:nvPr/>
        </p:nvSpPr>
        <p:spPr>
          <a:xfrm>
            <a:off x="2945130" y="1978410"/>
            <a:ext cx="2338705" cy="8890"/>
          </a:xfrm>
          <a:custGeom>
            <a:avLst/>
            <a:gdLst/>
            <a:ahLst/>
            <a:cxnLst/>
            <a:rect l="l" t="t" r="r" b="b"/>
            <a:pathLst>
              <a:path w="2338704" h="8889">
                <a:moveTo>
                  <a:pt x="0" y="0"/>
                </a:moveTo>
                <a:lnTo>
                  <a:pt x="0" y="8381"/>
                </a:lnTo>
                <a:lnTo>
                  <a:pt x="2338578" y="8381"/>
                </a:lnTo>
                <a:lnTo>
                  <a:pt x="2338578" y="0"/>
                </a:lnTo>
                <a:lnTo>
                  <a:pt x="0" y="0"/>
                </a:lnTo>
              </a:path>
            </a:pathLst>
          </a:custGeom>
          <a:ln w="3175">
            <a:solidFill>
              <a:srgbClr val="000000"/>
            </a:solidFill>
          </a:ln>
        </p:spPr>
        <p:txBody>
          <a:bodyPr wrap="square" lIns="0" tIns="0" rIns="0" bIns="0" rtlCol="0"/>
          <a:lstStyle/>
          <a:p>
            <a:endParaRPr/>
          </a:p>
        </p:txBody>
      </p:sp>
      <p:sp>
        <p:nvSpPr>
          <p:cNvPr id="14" name="object 14"/>
          <p:cNvSpPr/>
          <p:nvPr/>
        </p:nvSpPr>
        <p:spPr>
          <a:xfrm>
            <a:off x="3767328" y="1725425"/>
            <a:ext cx="1516380" cy="8890"/>
          </a:xfrm>
          <a:custGeom>
            <a:avLst/>
            <a:gdLst/>
            <a:ahLst/>
            <a:cxnLst/>
            <a:rect l="l" t="t" r="r" b="b"/>
            <a:pathLst>
              <a:path w="1516379" h="8889">
                <a:moveTo>
                  <a:pt x="1516379" y="0"/>
                </a:moveTo>
                <a:lnTo>
                  <a:pt x="0" y="0"/>
                </a:lnTo>
                <a:lnTo>
                  <a:pt x="0" y="8382"/>
                </a:lnTo>
                <a:lnTo>
                  <a:pt x="1516379" y="0"/>
                </a:lnTo>
                <a:close/>
              </a:path>
            </a:pathLst>
          </a:custGeom>
          <a:solidFill>
            <a:srgbClr val="000000"/>
          </a:solidFill>
        </p:spPr>
        <p:txBody>
          <a:bodyPr wrap="square" lIns="0" tIns="0" rIns="0" bIns="0" rtlCol="0"/>
          <a:lstStyle/>
          <a:p>
            <a:endParaRPr/>
          </a:p>
        </p:txBody>
      </p:sp>
      <p:sp>
        <p:nvSpPr>
          <p:cNvPr id="15" name="object 15"/>
          <p:cNvSpPr/>
          <p:nvPr/>
        </p:nvSpPr>
        <p:spPr>
          <a:xfrm>
            <a:off x="3767328" y="1725425"/>
            <a:ext cx="1516380" cy="8890"/>
          </a:xfrm>
          <a:custGeom>
            <a:avLst/>
            <a:gdLst/>
            <a:ahLst/>
            <a:cxnLst/>
            <a:rect l="l" t="t" r="r" b="b"/>
            <a:pathLst>
              <a:path w="1516379" h="8889">
                <a:moveTo>
                  <a:pt x="1516379" y="0"/>
                </a:moveTo>
                <a:lnTo>
                  <a:pt x="0" y="8382"/>
                </a:lnTo>
                <a:lnTo>
                  <a:pt x="1516379" y="8382"/>
                </a:lnTo>
                <a:lnTo>
                  <a:pt x="1516379" y="0"/>
                </a:lnTo>
                <a:close/>
              </a:path>
            </a:pathLst>
          </a:custGeom>
          <a:solidFill>
            <a:srgbClr val="000000"/>
          </a:solidFill>
        </p:spPr>
        <p:txBody>
          <a:bodyPr wrap="square" lIns="0" tIns="0" rIns="0" bIns="0" rtlCol="0"/>
          <a:lstStyle/>
          <a:p>
            <a:endParaRPr/>
          </a:p>
        </p:txBody>
      </p:sp>
      <p:sp>
        <p:nvSpPr>
          <p:cNvPr id="16" name="object 16"/>
          <p:cNvSpPr/>
          <p:nvPr/>
        </p:nvSpPr>
        <p:spPr>
          <a:xfrm>
            <a:off x="3767328" y="1725425"/>
            <a:ext cx="1516380" cy="8890"/>
          </a:xfrm>
          <a:custGeom>
            <a:avLst/>
            <a:gdLst/>
            <a:ahLst/>
            <a:cxnLst/>
            <a:rect l="l" t="t" r="r" b="b"/>
            <a:pathLst>
              <a:path w="1516379" h="8889">
                <a:moveTo>
                  <a:pt x="0" y="0"/>
                </a:moveTo>
                <a:lnTo>
                  <a:pt x="0" y="8382"/>
                </a:lnTo>
                <a:lnTo>
                  <a:pt x="1516379" y="8382"/>
                </a:lnTo>
                <a:lnTo>
                  <a:pt x="1516379" y="0"/>
                </a:lnTo>
                <a:lnTo>
                  <a:pt x="0" y="0"/>
                </a:lnTo>
              </a:path>
            </a:pathLst>
          </a:custGeom>
          <a:ln w="3175">
            <a:solidFill>
              <a:srgbClr val="000000"/>
            </a:solidFill>
          </a:ln>
        </p:spPr>
        <p:txBody>
          <a:bodyPr wrap="square" lIns="0" tIns="0" rIns="0" bIns="0" rtlCol="0"/>
          <a:lstStyle/>
          <a:p>
            <a:endParaRPr/>
          </a:p>
        </p:txBody>
      </p:sp>
      <p:sp>
        <p:nvSpPr>
          <p:cNvPr id="17" name="object 17"/>
          <p:cNvSpPr/>
          <p:nvPr/>
        </p:nvSpPr>
        <p:spPr>
          <a:xfrm>
            <a:off x="3767328" y="1471679"/>
            <a:ext cx="1516380" cy="8890"/>
          </a:xfrm>
          <a:custGeom>
            <a:avLst/>
            <a:gdLst/>
            <a:ahLst/>
            <a:cxnLst/>
            <a:rect l="l" t="t" r="r" b="b"/>
            <a:pathLst>
              <a:path w="1516379" h="8890">
                <a:moveTo>
                  <a:pt x="1516379" y="0"/>
                </a:moveTo>
                <a:lnTo>
                  <a:pt x="0" y="0"/>
                </a:lnTo>
                <a:lnTo>
                  <a:pt x="0" y="8382"/>
                </a:lnTo>
                <a:lnTo>
                  <a:pt x="1516379" y="0"/>
                </a:lnTo>
                <a:close/>
              </a:path>
            </a:pathLst>
          </a:custGeom>
          <a:solidFill>
            <a:srgbClr val="000000"/>
          </a:solidFill>
        </p:spPr>
        <p:txBody>
          <a:bodyPr wrap="square" lIns="0" tIns="0" rIns="0" bIns="0" rtlCol="0"/>
          <a:lstStyle/>
          <a:p>
            <a:endParaRPr/>
          </a:p>
        </p:txBody>
      </p:sp>
      <p:sp>
        <p:nvSpPr>
          <p:cNvPr id="18" name="object 18"/>
          <p:cNvSpPr/>
          <p:nvPr/>
        </p:nvSpPr>
        <p:spPr>
          <a:xfrm>
            <a:off x="3767328" y="1471679"/>
            <a:ext cx="1516380" cy="8890"/>
          </a:xfrm>
          <a:custGeom>
            <a:avLst/>
            <a:gdLst/>
            <a:ahLst/>
            <a:cxnLst/>
            <a:rect l="l" t="t" r="r" b="b"/>
            <a:pathLst>
              <a:path w="1516379" h="8890">
                <a:moveTo>
                  <a:pt x="1516379" y="0"/>
                </a:moveTo>
                <a:lnTo>
                  <a:pt x="0" y="8382"/>
                </a:lnTo>
                <a:lnTo>
                  <a:pt x="1516379" y="8382"/>
                </a:lnTo>
                <a:lnTo>
                  <a:pt x="1516379" y="0"/>
                </a:lnTo>
                <a:close/>
              </a:path>
            </a:pathLst>
          </a:custGeom>
          <a:solidFill>
            <a:srgbClr val="000000"/>
          </a:solidFill>
        </p:spPr>
        <p:txBody>
          <a:bodyPr wrap="square" lIns="0" tIns="0" rIns="0" bIns="0" rtlCol="0"/>
          <a:lstStyle/>
          <a:p>
            <a:endParaRPr/>
          </a:p>
        </p:txBody>
      </p:sp>
      <p:sp>
        <p:nvSpPr>
          <p:cNvPr id="19" name="object 19"/>
          <p:cNvSpPr/>
          <p:nvPr/>
        </p:nvSpPr>
        <p:spPr>
          <a:xfrm>
            <a:off x="3767328" y="1471679"/>
            <a:ext cx="1516380" cy="8890"/>
          </a:xfrm>
          <a:custGeom>
            <a:avLst/>
            <a:gdLst/>
            <a:ahLst/>
            <a:cxnLst/>
            <a:rect l="l" t="t" r="r" b="b"/>
            <a:pathLst>
              <a:path w="1516379" h="8890">
                <a:moveTo>
                  <a:pt x="0" y="0"/>
                </a:moveTo>
                <a:lnTo>
                  <a:pt x="0" y="8382"/>
                </a:lnTo>
                <a:lnTo>
                  <a:pt x="1516379" y="8382"/>
                </a:lnTo>
                <a:lnTo>
                  <a:pt x="1516379" y="0"/>
                </a:lnTo>
                <a:lnTo>
                  <a:pt x="0" y="0"/>
                </a:lnTo>
              </a:path>
            </a:pathLst>
          </a:custGeom>
          <a:ln w="3175">
            <a:solidFill>
              <a:srgbClr val="000000"/>
            </a:solidFill>
          </a:ln>
        </p:spPr>
        <p:txBody>
          <a:bodyPr wrap="square" lIns="0" tIns="0" rIns="0" bIns="0" rtlCol="0"/>
          <a:lstStyle/>
          <a:p>
            <a:endParaRPr/>
          </a:p>
        </p:txBody>
      </p:sp>
      <p:sp>
        <p:nvSpPr>
          <p:cNvPr id="20" name="object 20"/>
          <p:cNvSpPr/>
          <p:nvPr/>
        </p:nvSpPr>
        <p:spPr>
          <a:xfrm>
            <a:off x="3767328" y="1218695"/>
            <a:ext cx="1516380" cy="8890"/>
          </a:xfrm>
          <a:custGeom>
            <a:avLst/>
            <a:gdLst/>
            <a:ahLst/>
            <a:cxnLst/>
            <a:rect l="l" t="t" r="r" b="b"/>
            <a:pathLst>
              <a:path w="1516379" h="8890">
                <a:moveTo>
                  <a:pt x="1516379" y="0"/>
                </a:moveTo>
                <a:lnTo>
                  <a:pt x="0" y="0"/>
                </a:lnTo>
                <a:lnTo>
                  <a:pt x="0" y="8381"/>
                </a:lnTo>
                <a:lnTo>
                  <a:pt x="1516379" y="0"/>
                </a:lnTo>
                <a:close/>
              </a:path>
            </a:pathLst>
          </a:custGeom>
          <a:solidFill>
            <a:srgbClr val="000000"/>
          </a:solidFill>
        </p:spPr>
        <p:txBody>
          <a:bodyPr wrap="square" lIns="0" tIns="0" rIns="0" bIns="0" rtlCol="0"/>
          <a:lstStyle/>
          <a:p>
            <a:endParaRPr/>
          </a:p>
        </p:txBody>
      </p:sp>
      <p:sp>
        <p:nvSpPr>
          <p:cNvPr id="21" name="object 21"/>
          <p:cNvSpPr/>
          <p:nvPr/>
        </p:nvSpPr>
        <p:spPr>
          <a:xfrm>
            <a:off x="3767328" y="1218695"/>
            <a:ext cx="1516380" cy="8890"/>
          </a:xfrm>
          <a:custGeom>
            <a:avLst/>
            <a:gdLst/>
            <a:ahLst/>
            <a:cxnLst/>
            <a:rect l="l" t="t" r="r" b="b"/>
            <a:pathLst>
              <a:path w="1516379" h="8890">
                <a:moveTo>
                  <a:pt x="1516379" y="0"/>
                </a:moveTo>
                <a:lnTo>
                  <a:pt x="0" y="8381"/>
                </a:lnTo>
                <a:lnTo>
                  <a:pt x="1516379" y="8381"/>
                </a:lnTo>
                <a:lnTo>
                  <a:pt x="1516379" y="0"/>
                </a:lnTo>
                <a:close/>
              </a:path>
            </a:pathLst>
          </a:custGeom>
          <a:solidFill>
            <a:srgbClr val="000000"/>
          </a:solidFill>
        </p:spPr>
        <p:txBody>
          <a:bodyPr wrap="square" lIns="0" tIns="0" rIns="0" bIns="0" rtlCol="0"/>
          <a:lstStyle/>
          <a:p>
            <a:endParaRPr/>
          </a:p>
        </p:txBody>
      </p:sp>
      <p:sp>
        <p:nvSpPr>
          <p:cNvPr id="22" name="object 22"/>
          <p:cNvSpPr/>
          <p:nvPr/>
        </p:nvSpPr>
        <p:spPr>
          <a:xfrm>
            <a:off x="3767328" y="1218695"/>
            <a:ext cx="1516380" cy="8890"/>
          </a:xfrm>
          <a:custGeom>
            <a:avLst/>
            <a:gdLst/>
            <a:ahLst/>
            <a:cxnLst/>
            <a:rect l="l" t="t" r="r" b="b"/>
            <a:pathLst>
              <a:path w="1516379" h="8890">
                <a:moveTo>
                  <a:pt x="0" y="0"/>
                </a:moveTo>
                <a:lnTo>
                  <a:pt x="0" y="8381"/>
                </a:lnTo>
                <a:lnTo>
                  <a:pt x="1516379" y="8381"/>
                </a:lnTo>
                <a:lnTo>
                  <a:pt x="1516379" y="0"/>
                </a:lnTo>
                <a:lnTo>
                  <a:pt x="0" y="0"/>
                </a:lnTo>
              </a:path>
            </a:pathLst>
          </a:custGeom>
          <a:ln w="3175">
            <a:solidFill>
              <a:srgbClr val="000000"/>
            </a:solidFill>
          </a:ln>
        </p:spPr>
        <p:txBody>
          <a:bodyPr wrap="square" lIns="0" tIns="0" rIns="0" bIns="0" rtlCol="0"/>
          <a:lstStyle/>
          <a:p>
            <a:endParaRPr/>
          </a:p>
        </p:txBody>
      </p:sp>
      <p:sp>
        <p:nvSpPr>
          <p:cNvPr id="23" name="object 23"/>
          <p:cNvSpPr/>
          <p:nvPr/>
        </p:nvSpPr>
        <p:spPr>
          <a:xfrm>
            <a:off x="3130297" y="4384044"/>
            <a:ext cx="298450" cy="8890"/>
          </a:xfrm>
          <a:custGeom>
            <a:avLst/>
            <a:gdLst/>
            <a:ahLst/>
            <a:cxnLst/>
            <a:rect l="l" t="t" r="r" b="b"/>
            <a:pathLst>
              <a:path w="298450" h="8889">
                <a:moveTo>
                  <a:pt x="297941" y="0"/>
                </a:moveTo>
                <a:lnTo>
                  <a:pt x="0" y="0"/>
                </a:lnTo>
                <a:lnTo>
                  <a:pt x="0" y="8382"/>
                </a:lnTo>
                <a:lnTo>
                  <a:pt x="297941" y="0"/>
                </a:lnTo>
                <a:close/>
              </a:path>
            </a:pathLst>
          </a:custGeom>
          <a:solidFill>
            <a:srgbClr val="000000"/>
          </a:solidFill>
        </p:spPr>
        <p:txBody>
          <a:bodyPr wrap="square" lIns="0" tIns="0" rIns="0" bIns="0" rtlCol="0"/>
          <a:lstStyle/>
          <a:p>
            <a:endParaRPr/>
          </a:p>
        </p:txBody>
      </p:sp>
      <p:sp>
        <p:nvSpPr>
          <p:cNvPr id="24" name="object 24"/>
          <p:cNvSpPr/>
          <p:nvPr/>
        </p:nvSpPr>
        <p:spPr>
          <a:xfrm>
            <a:off x="3130297" y="4384044"/>
            <a:ext cx="298450" cy="8890"/>
          </a:xfrm>
          <a:custGeom>
            <a:avLst/>
            <a:gdLst/>
            <a:ahLst/>
            <a:cxnLst/>
            <a:rect l="l" t="t" r="r" b="b"/>
            <a:pathLst>
              <a:path w="298450" h="8889">
                <a:moveTo>
                  <a:pt x="297941" y="0"/>
                </a:moveTo>
                <a:lnTo>
                  <a:pt x="0" y="8382"/>
                </a:lnTo>
                <a:lnTo>
                  <a:pt x="297941" y="8382"/>
                </a:lnTo>
                <a:lnTo>
                  <a:pt x="297941" y="0"/>
                </a:lnTo>
                <a:close/>
              </a:path>
            </a:pathLst>
          </a:custGeom>
          <a:solidFill>
            <a:srgbClr val="000000"/>
          </a:solidFill>
        </p:spPr>
        <p:txBody>
          <a:bodyPr wrap="square" lIns="0" tIns="0" rIns="0" bIns="0" rtlCol="0"/>
          <a:lstStyle/>
          <a:p>
            <a:endParaRPr/>
          </a:p>
        </p:txBody>
      </p:sp>
      <p:sp>
        <p:nvSpPr>
          <p:cNvPr id="25" name="object 25"/>
          <p:cNvSpPr/>
          <p:nvPr/>
        </p:nvSpPr>
        <p:spPr>
          <a:xfrm>
            <a:off x="3130297" y="4384044"/>
            <a:ext cx="298450" cy="8890"/>
          </a:xfrm>
          <a:custGeom>
            <a:avLst/>
            <a:gdLst/>
            <a:ahLst/>
            <a:cxnLst/>
            <a:rect l="l" t="t" r="r" b="b"/>
            <a:pathLst>
              <a:path w="298450" h="8889">
                <a:moveTo>
                  <a:pt x="0" y="0"/>
                </a:moveTo>
                <a:lnTo>
                  <a:pt x="0" y="8382"/>
                </a:lnTo>
                <a:lnTo>
                  <a:pt x="297941" y="8382"/>
                </a:lnTo>
                <a:lnTo>
                  <a:pt x="297941" y="0"/>
                </a:lnTo>
                <a:lnTo>
                  <a:pt x="0" y="0"/>
                </a:lnTo>
              </a:path>
            </a:pathLst>
          </a:custGeom>
          <a:ln w="3175">
            <a:solidFill>
              <a:srgbClr val="000000"/>
            </a:solidFill>
          </a:ln>
        </p:spPr>
        <p:txBody>
          <a:bodyPr wrap="square" lIns="0" tIns="0" rIns="0" bIns="0" rtlCol="0"/>
          <a:lstStyle/>
          <a:p>
            <a:endParaRPr/>
          </a:p>
        </p:txBody>
      </p:sp>
      <p:sp>
        <p:nvSpPr>
          <p:cNvPr id="26" name="object 26"/>
          <p:cNvSpPr/>
          <p:nvPr/>
        </p:nvSpPr>
        <p:spPr>
          <a:xfrm>
            <a:off x="3105150" y="3346200"/>
            <a:ext cx="693420" cy="8890"/>
          </a:xfrm>
          <a:custGeom>
            <a:avLst/>
            <a:gdLst/>
            <a:ahLst/>
            <a:cxnLst/>
            <a:rect l="l" t="t" r="r" b="b"/>
            <a:pathLst>
              <a:path w="693419" h="8889">
                <a:moveTo>
                  <a:pt x="693420" y="0"/>
                </a:moveTo>
                <a:lnTo>
                  <a:pt x="0" y="0"/>
                </a:lnTo>
                <a:lnTo>
                  <a:pt x="0" y="8382"/>
                </a:lnTo>
                <a:lnTo>
                  <a:pt x="693420" y="0"/>
                </a:lnTo>
                <a:close/>
              </a:path>
            </a:pathLst>
          </a:custGeom>
          <a:solidFill>
            <a:srgbClr val="000000"/>
          </a:solidFill>
        </p:spPr>
        <p:txBody>
          <a:bodyPr wrap="square" lIns="0" tIns="0" rIns="0" bIns="0" rtlCol="0"/>
          <a:lstStyle/>
          <a:p>
            <a:endParaRPr/>
          </a:p>
        </p:txBody>
      </p:sp>
      <p:sp>
        <p:nvSpPr>
          <p:cNvPr id="27" name="object 27"/>
          <p:cNvSpPr/>
          <p:nvPr/>
        </p:nvSpPr>
        <p:spPr>
          <a:xfrm>
            <a:off x="3105150" y="3346200"/>
            <a:ext cx="693420" cy="8890"/>
          </a:xfrm>
          <a:custGeom>
            <a:avLst/>
            <a:gdLst/>
            <a:ahLst/>
            <a:cxnLst/>
            <a:rect l="l" t="t" r="r" b="b"/>
            <a:pathLst>
              <a:path w="693419" h="8889">
                <a:moveTo>
                  <a:pt x="693420" y="0"/>
                </a:moveTo>
                <a:lnTo>
                  <a:pt x="0" y="8382"/>
                </a:lnTo>
                <a:lnTo>
                  <a:pt x="693420" y="8382"/>
                </a:lnTo>
                <a:lnTo>
                  <a:pt x="693420" y="0"/>
                </a:lnTo>
                <a:close/>
              </a:path>
            </a:pathLst>
          </a:custGeom>
          <a:solidFill>
            <a:srgbClr val="000000"/>
          </a:solidFill>
        </p:spPr>
        <p:txBody>
          <a:bodyPr wrap="square" lIns="0" tIns="0" rIns="0" bIns="0" rtlCol="0"/>
          <a:lstStyle/>
          <a:p>
            <a:endParaRPr/>
          </a:p>
        </p:txBody>
      </p:sp>
      <p:sp>
        <p:nvSpPr>
          <p:cNvPr id="28" name="object 28"/>
          <p:cNvSpPr txBox="1"/>
          <p:nvPr/>
        </p:nvSpPr>
        <p:spPr>
          <a:xfrm rot="20640000">
            <a:off x="3318168" y="3567018"/>
            <a:ext cx="2290266" cy="88900"/>
          </a:xfrm>
          <a:prstGeom prst="rect">
            <a:avLst/>
          </a:prstGeom>
        </p:spPr>
        <p:txBody>
          <a:bodyPr vert="horz" wrap="square" lIns="0" tIns="0" rIns="0" bIns="0" rtlCol="0">
            <a:spAutoFit/>
          </a:bodyPr>
          <a:lstStyle/>
          <a:p>
            <a:pPr>
              <a:lnSpc>
                <a:spcPts val="675"/>
              </a:lnSpc>
            </a:pPr>
            <a:r>
              <a:rPr sz="1050" spc="-30" baseline="-15873" dirty="0">
                <a:latin typeface="Arial"/>
                <a:cs typeface="Arial"/>
              </a:rPr>
              <a:t>Distanc</a:t>
            </a:r>
            <a:r>
              <a:rPr sz="1050" spc="-30" baseline="-11904" dirty="0">
                <a:latin typeface="Arial"/>
                <a:cs typeface="Arial"/>
              </a:rPr>
              <a:t>ia </a:t>
            </a:r>
            <a:r>
              <a:rPr sz="1050" spc="-7" baseline="-11904" dirty="0">
                <a:latin typeface="Arial"/>
                <a:cs typeface="Arial"/>
              </a:rPr>
              <a:t>&gt; a 5 </a:t>
            </a:r>
            <a:r>
              <a:rPr sz="1050" spc="-22" baseline="-11904" dirty="0">
                <a:latin typeface="Arial"/>
                <a:cs typeface="Arial"/>
              </a:rPr>
              <a:t>r</a:t>
            </a:r>
            <a:r>
              <a:rPr sz="1050" spc="-22" baseline="-7936" dirty="0">
                <a:latin typeface="Arial"/>
                <a:cs typeface="Arial"/>
              </a:rPr>
              <a:t>adios </a:t>
            </a:r>
            <a:r>
              <a:rPr sz="1050" spc="-30" baseline="-7936" dirty="0">
                <a:latin typeface="Arial"/>
                <a:cs typeface="Arial"/>
              </a:rPr>
              <a:t>equ</a:t>
            </a:r>
            <a:r>
              <a:rPr sz="1050" spc="-30" baseline="-3968" dirty="0">
                <a:latin typeface="Arial"/>
                <a:cs typeface="Arial"/>
              </a:rPr>
              <a:t>ivalentes </a:t>
            </a:r>
            <a:r>
              <a:rPr sz="700" spc="-15" dirty="0">
                <a:latin typeface="Arial"/>
                <a:cs typeface="Arial"/>
              </a:rPr>
              <a:t>en </a:t>
            </a:r>
            <a:r>
              <a:rPr sz="700" spc="-20" dirty="0">
                <a:latin typeface="Arial"/>
                <a:cs typeface="Arial"/>
              </a:rPr>
              <a:t>cualq</a:t>
            </a:r>
            <a:r>
              <a:rPr sz="1050" spc="-30" baseline="3968" dirty="0">
                <a:latin typeface="Arial"/>
                <a:cs typeface="Arial"/>
              </a:rPr>
              <a:t>uier</a:t>
            </a:r>
            <a:r>
              <a:rPr sz="1050" spc="-15" baseline="3968" dirty="0">
                <a:latin typeface="Arial"/>
                <a:cs typeface="Arial"/>
              </a:rPr>
              <a:t> </a:t>
            </a:r>
            <a:r>
              <a:rPr sz="1050" spc="-30" baseline="3968" dirty="0">
                <a:latin typeface="Arial"/>
                <a:cs typeface="Arial"/>
              </a:rPr>
              <a:t>direc</a:t>
            </a:r>
            <a:r>
              <a:rPr sz="1050" spc="-30" baseline="7936" dirty="0">
                <a:latin typeface="Arial"/>
                <a:cs typeface="Arial"/>
              </a:rPr>
              <a:t>ción:</a:t>
            </a:r>
            <a:endParaRPr sz="1050" baseline="7936">
              <a:latin typeface="Arial"/>
              <a:cs typeface="Arial"/>
            </a:endParaRPr>
          </a:p>
        </p:txBody>
      </p:sp>
      <p:sp>
        <p:nvSpPr>
          <p:cNvPr id="29" name="object 29"/>
          <p:cNvSpPr txBox="1"/>
          <p:nvPr/>
        </p:nvSpPr>
        <p:spPr>
          <a:xfrm rot="20640000">
            <a:off x="4242488" y="3667112"/>
            <a:ext cx="506965" cy="88900"/>
          </a:xfrm>
          <a:prstGeom prst="rect">
            <a:avLst/>
          </a:prstGeom>
        </p:spPr>
        <p:txBody>
          <a:bodyPr vert="horz" wrap="square" lIns="0" tIns="0" rIns="0" bIns="0" rtlCol="0">
            <a:spAutoFit/>
          </a:bodyPr>
          <a:lstStyle/>
          <a:p>
            <a:pPr>
              <a:lnSpc>
                <a:spcPts val="695"/>
              </a:lnSpc>
            </a:pPr>
            <a:r>
              <a:rPr sz="700" spc="-20" dirty="0">
                <a:latin typeface="Arial"/>
                <a:cs typeface="Arial"/>
              </a:rPr>
              <a:t>esqu</a:t>
            </a:r>
            <a:r>
              <a:rPr sz="1050" spc="-30" baseline="3968" dirty="0">
                <a:latin typeface="Arial"/>
                <a:cs typeface="Arial"/>
              </a:rPr>
              <a:t>ema</a:t>
            </a:r>
            <a:r>
              <a:rPr sz="1050" spc="-75" baseline="3968" dirty="0">
                <a:latin typeface="Arial"/>
                <a:cs typeface="Arial"/>
              </a:rPr>
              <a:t> </a:t>
            </a:r>
            <a:r>
              <a:rPr sz="1050" spc="-22" baseline="3968" dirty="0">
                <a:latin typeface="Arial"/>
                <a:cs typeface="Arial"/>
              </a:rPr>
              <a:t>TT</a:t>
            </a:r>
            <a:endParaRPr sz="1050" baseline="3968">
              <a:latin typeface="Arial"/>
              <a:cs typeface="Arial"/>
            </a:endParaRPr>
          </a:p>
        </p:txBody>
      </p:sp>
      <p:sp>
        <p:nvSpPr>
          <p:cNvPr id="30" name="object 30"/>
          <p:cNvSpPr txBox="1"/>
          <p:nvPr/>
        </p:nvSpPr>
        <p:spPr>
          <a:xfrm rot="20640000">
            <a:off x="3392547" y="3806295"/>
            <a:ext cx="2341663" cy="88900"/>
          </a:xfrm>
          <a:prstGeom prst="rect">
            <a:avLst/>
          </a:prstGeom>
        </p:spPr>
        <p:txBody>
          <a:bodyPr vert="horz" wrap="square" lIns="0" tIns="0" rIns="0" bIns="0" rtlCol="0">
            <a:spAutoFit/>
          </a:bodyPr>
          <a:lstStyle/>
          <a:p>
            <a:pPr>
              <a:lnSpc>
                <a:spcPts val="685"/>
              </a:lnSpc>
            </a:pPr>
            <a:r>
              <a:rPr sz="1050" spc="-30" baseline="-15873" dirty="0">
                <a:latin typeface="Arial"/>
                <a:cs typeface="Arial"/>
              </a:rPr>
              <a:t>Distan</a:t>
            </a:r>
            <a:r>
              <a:rPr sz="1050" spc="-30" baseline="-11904" dirty="0">
                <a:latin typeface="Arial"/>
                <a:cs typeface="Arial"/>
              </a:rPr>
              <a:t>cia </a:t>
            </a:r>
            <a:r>
              <a:rPr sz="1050" spc="-15" baseline="-11904" dirty="0">
                <a:latin typeface="Arial"/>
                <a:cs typeface="Arial"/>
              </a:rPr>
              <a:t>&lt;= </a:t>
            </a:r>
            <a:r>
              <a:rPr sz="1050" spc="-7" baseline="-11904" dirty="0">
                <a:latin typeface="Arial"/>
                <a:cs typeface="Arial"/>
              </a:rPr>
              <a:t>a </a:t>
            </a:r>
            <a:r>
              <a:rPr sz="1050" spc="-7" baseline="-7936" dirty="0">
                <a:latin typeface="Arial"/>
                <a:cs typeface="Arial"/>
              </a:rPr>
              <a:t>5 </a:t>
            </a:r>
            <a:r>
              <a:rPr sz="1050" spc="-22" baseline="-7936" dirty="0">
                <a:latin typeface="Arial"/>
                <a:cs typeface="Arial"/>
              </a:rPr>
              <a:t>radios </a:t>
            </a:r>
            <a:r>
              <a:rPr sz="1050" spc="-30" baseline="-7936" dirty="0">
                <a:latin typeface="Arial"/>
                <a:cs typeface="Arial"/>
              </a:rPr>
              <a:t>e</a:t>
            </a:r>
            <a:r>
              <a:rPr sz="1050" spc="-30" baseline="-3968" dirty="0">
                <a:latin typeface="Arial"/>
                <a:cs typeface="Arial"/>
              </a:rPr>
              <a:t>quivalen</a:t>
            </a:r>
            <a:r>
              <a:rPr sz="700" spc="-20" dirty="0">
                <a:latin typeface="Arial"/>
                <a:cs typeface="Arial"/>
              </a:rPr>
              <a:t>tes </a:t>
            </a:r>
            <a:r>
              <a:rPr sz="700" spc="-15" dirty="0">
                <a:latin typeface="Arial"/>
                <a:cs typeface="Arial"/>
              </a:rPr>
              <a:t>en </a:t>
            </a:r>
            <a:r>
              <a:rPr sz="700" spc="-20" dirty="0">
                <a:latin typeface="Arial"/>
                <a:cs typeface="Arial"/>
              </a:rPr>
              <a:t>cua</a:t>
            </a:r>
            <a:r>
              <a:rPr sz="1050" spc="-30" baseline="3968" dirty="0">
                <a:latin typeface="Arial"/>
                <a:cs typeface="Arial"/>
              </a:rPr>
              <a:t>lquier</a:t>
            </a:r>
            <a:r>
              <a:rPr sz="1050" spc="7" baseline="3968" dirty="0">
                <a:latin typeface="Arial"/>
                <a:cs typeface="Arial"/>
              </a:rPr>
              <a:t> </a:t>
            </a:r>
            <a:r>
              <a:rPr sz="1050" spc="-30" baseline="3968" dirty="0">
                <a:latin typeface="Arial"/>
                <a:cs typeface="Arial"/>
              </a:rPr>
              <a:t>di</a:t>
            </a:r>
            <a:r>
              <a:rPr sz="1050" spc="-30" baseline="7936" dirty="0">
                <a:latin typeface="Arial"/>
                <a:cs typeface="Arial"/>
              </a:rPr>
              <a:t>rección:</a:t>
            </a:r>
            <a:endParaRPr sz="1050" baseline="7936">
              <a:latin typeface="Arial"/>
              <a:cs typeface="Arial"/>
            </a:endParaRPr>
          </a:p>
        </p:txBody>
      </p:sp>
      <p:sp>
        <p:nvSpPr>
          <p:cNvPr id="31" name="object 31"/>
          <p:cNvSpPr txBox="1"/>
          <p:nvPr/>
        </p:nvSpPr>
        <p:spPr>
          <a:xfrm rot="20640000">
            <a:off x="4292873" y="3908804"/>
            <a:ext cx="602855" cy="88900"/>
          </a:xfrm>
          <a:prstGeom prst="rect">
            <a:avLst/>
          </a:prstGeom>
        </p:spPr>
        <p:txBody>
          <a:bodyPr vert="horz" wrap="square" lIns="0" tIns="0" rIns="0" bIns="0" rtlCol="0">
            <a:spAutoFit/>
          </a:bodyPr>
          <a:lstStyle/>
          <a:p>
            <a:pPr>
              <a:lnSpc>
                <a:spcPts val="695"/>
              </a:lnSpc>
            </a:pPr>
            <a:r>
              <a:rPr sz="700" spc="-20" dirty="0">
                <a:latin typeface="Arial"/>
                <a:cs typeface="Arial"/>
              </a:rPr>
              <a:t>esqu</a:t>
            </a:r>
            <a:r>
              <a:rPr sz="1050" spc="-30" baseline="3968" dirty="0">
                <a:latin typeface="Arial"/>
                <a:cs typeface="Arial"/>
              </a:rPr>
              <a:t>ema</a:t>
            </a:r>
            <a:r>
              <a:rPr sz="1050" spc="-75" baseline="3968" dirty="0">
                <a:latin typeface="Arial"/>
                <a:cs typeface="Arial"/>
              </a:rPr>
              <a:t> </a:t>
            </a:r>
            <a:r>
              <a:rPr sz="1050" spc="-22" baseline="3968" dirty="0">
                <a:latin typeface="Arial"/>
                <a:cs typeface="Arial"/>
              </a:rPr>
              <a:t>TN-S</a:t>
            </a:r>
            <a:endParaRPr sz="1050" baseline="3968">
              <a:latin typeface="Arial"/>
              <a:cs typeface="Arial"/>
            </a:endParaRPr>
          </a:p>
        </p:txBody>
      </p:sp>
      <p:sp>
        <p:nvSpPr>
          <p:cNvPr id="32" name="object 32"/>
          <p:cNvSpPr txBox="1"/>
          <p:nvPr/>
        </p:nvSpPr>
        <p:spPr>
          <a:xfrm>
            <a:off x="3049778" y="2222483"/>
            <a:ext cx="812800" cy="465455"/>
          </a:xfrm>
          <a:prstGeom prst="rect">
            <a:avLst/>
          </a:prstGeom>
        </p:spPr>
        <p:txBody>
          <a:bodyPr vert="horz" wrap="square" lIns="0" tIns="5080" rIns="0" bIns="0" rtlCol="0">
            <a:spAutoFit/>
          </a:bodyPr>
          <a:lstStyle/>
          <a:p>
            <a:pPr marL="12700" marR="5080">
              <a:lnSpc>
                <a:spcPct val="106400"/>
              </a:lnSpc>
              <a:spcBef>
                <a:spcPts val="40"/>
              </a:spcBef>
            </a:pPr>
            <a:r>
              <a:rPr sz="700" spc="-5" dirty="0">
                <a:latin typeface="Arial"/>
                <a:cs typeface="Arial"/>
              </a:rPr>
              <a:t>PUESTA A</a:t>
            </a:r>
            <a:r>
              <a:rPr sz="700" spc="-80" dirty="0">
                <a:latin typeface="Arial"/>
                <a:cs typeface="Arial"/>
              </a:rPr>
              <a:t> </a:t>
            </a:r>
            <a:r>
              <a:rPr sz="700" spc="-5" dirty="0">
                <a:latin typeface="Arial"/>
                <a:cs typeface="Arial"/>
              </a:rPr>
              <a:t>TIERRA  DE LA RED DE  ALIMENTACIÓN</a:t>
            </a:r>
            <a:endParaRPr sz="700">
              <a:latin typeface="Arial"/>
              <a:cs typeface="Arial"/>
            </a:endParaRPr>
          </a:p>
          <a:p>
            <a:pPr marL="13970">
              <a:lnSpc>
                <a:spcPct val="100000"/>
              </a:lnSpc>
            </a:pPr>
            <a:r>
              <a:rPr sz="700" spc="-5" dirty="0">
                <a:latin typeface="Arial"/>
                <a:cs typeface="Arial"/>
              </a:rPr>
              <a:t>(DE</a:t>
            </a:r>
            <a:r>
              <a:rPr sz="700" spc="-15" dirty="0">
                <a:latin typeface="Arial"/>
                <a:cs typeface="Arial"/>
              </a:rPr>
              <a:t> </a:t>
            </a:r>
            <a:r>
              <a:rPr sz="700" spc="-5" dirty="0">
                <a:latin typeface="Arial"/>
                <a:cs typeface="Arial"/>
              </a:rPr>
              <a:t>SERVICIO)</a:t>
            </a:r>
            <a:endParaRPr sz="700">
              <a:latin typeface="Arial"/>
              <a:cs typeface="Arial"/>
            </a:endParaRPr>
          </a:p>
        </p:txBody>
      </p:sp>
      <p:sp>
        <p:nvSpPr>
          <p:cNvPr id="33" name="object 33"/>
          <p:cNvSpPr/>
          <p:nvPr/>
        </p:nvSpPr>
        <p:spPr>
          <a:xfrm>
            <a:off x="3105150" y="3346200"/>
            <a:ext cx="693420" cy="8890"/>
          </a:xfrm>
          <a:custGeom>
            <a:avLst/>
            <a:gdLst/>
            <a:ahLst/>
            <a:cxnLst/>
            <a:rect l="l" t="t" r="r" b="b"/>
            <a:pathLst>
              <a:path w="693419" h="8889">
                <a:moveTo>
                  <a:pt x="0" y="0"/>
                </a:moveTo>
                <a:lnTo>
                  <a:pt x="0" y="8382"/>
                </a:lnTo>
                <a:lnTo>
                  <a:pt x="693420" y="8382"/>
                </a:lnTo>
                <a:lnTo>
                  <a:pt x="693420" y="0"/>
                </a:lnTo>
                <a:lnTo>
                  <a:pt x="0" y="0"/>
                </a:lnTo>
              </a:path>
            </a:pathLst>
          </a:custGeom>
          <a:ln w="3175">
            <a:solidFill>
              <a:srgbClr val="000000"/>
            </a:solidFill>
          </a:ln>
        </p:spPr>
        <p:txBody>
          <a:bodyPr wrap="square" lIns="0" tIns="0" rIns="0" bIns="0" rtlCol="0"/>
          <a:lstStyle/>
          <a:p>
            <a:endParaRPr/>
          </a:p>
        </p:txBody>
      </p:sp>
      <p:sp>
        <p:nvSpPr>
          <p:cNvPr id="34" name="object 34"/>
          <p:cNvSpPr/>
          <p:nvPr/>
        </p:nvSpPr>
        <p:spPr>
          <a:xfrm>
            <a:off x="3762756" y="1145543"/>
            <a:ext cx="9525" cy="154305"/>
          </a:xfrm>
          <a:custGeom>
            <a:avLst/>
            <a:gdLst/>
            <a:ahLst/>
            <a:cxnLst/>
            <a:rect l="l" t="t" r="r" b="b"/>
            <a:pathLst>
              <a:path w="9525" h="154305">
                <a:moveTo>
                  <a:pt x="9143" y="0"/>
                </a:moveTo>
                <a:lnTo>
                  <a:pt x="0" y="8381"/>
                </a:lnTo>
                <a:lnTo>
                  <a:pt x="9143" y="153924"/>
                </a:lnTo>
                <a:lnTo>
                  <a:pt x="9143" y="0"/>
                </a:lnTo>
                <a:close/>
              </a:path>
            </a:pathLst>
          </a:custGeom>
          <a:solidFill>
            <a:srgbClr val="000000"/>
          </a:solidFill>
        </p:spPr>
        <p:txBody>
          <a:bodyPr wrap="square" lIns="0" tIns="0" rIns="0" bIns="0" rtlCol="0"/>
          <a:lstStyle/>
          <a:p>
            <a:endParaRPr/>
          </a:p>
        </p:txBody>
      </p:sp>
      <p:sp>
        <p:nvSpPr>
          <p:cNvPr id="35" name="object 35"/>
          <p:cNvSpPr/>
          <p:nvPr/>
        </p:nvSpPr>
        <p:spPr>
          <a:xfrm>
            <a:off x="3762756" y="1153926"/>
            <a:ext cx="9525" cy="146050"/>
          </a:xfrm>
          <a:custGeom>
            <a:avLst/>
            <a:gdLst/>
            <a:ahLst/>
            <a:cxnLst/>
            <a:rect l="l" t="t" r="r" b="b"/>
            <a:pathLst>
              <a:path w="9525" h="146050">
                <a:moveTo>
                  <a:pt x="0" y="0"/>
                </a:moveTo>
                <a:lnTo>
                  <a:pt x="0" y="137160"/>
                </a:lnTo>
                <a:lnTo>
                  <a:pt x="9143" y="145542"/>
                </a:lnTo>
                <a:lnTo>
                  <a:pt x="0" y="0"/>
                </a:lnTo>
                <a:close/>
              </a:path>
            </a:pathLst>
          </a:custGeom>
          <a:solidFill>
            <a:srgbClr val="000000"/>
          </a:solidFill>
        </p:spPr>
        <p:txBody>
          <a:bodyPr wrap="square" lIns="0" tIns="0" rIns="0" bIns="0" rtlCol="0"/>
          <a:lstStyle/>
          <a:p>
            <a:endParaRPr/>
          </a:p>
        </p:txBody>
      </p:sp>
      <p:sp>
        <p:nvSpPr>
          <p:cNvPr id="36" name="object 36"/>
          <p:cNvSpPr/>
          <p:nvPr/>
        </p:nvSpPr>
        <p:spPr>
          <a:xfrm>
            <a:off x="3762756" y="1145543"/>
            <a:ext cx="9525" cy="154305"/>
          </a:xfrm>
          <a:custGeom>
            <a:avLst/>
            <a:gdLst/>
            <a:ahLst/>
            <a:cxnLst/>
            <a:rect l="l" t="t" r="r" b="b"/>
            <a:pathLst>
              <a:path w="9525" h="154305">
                <a:moveTo>
                  <a:pt x="9143" y="0"/>
                </a:moveTo>
                <a:lnTo>
                  <a:pt x="0" y="8381"/>
                </a:lnTo>
                <a:lnTo>
                  <a:pt x="0" y="145542"/>
                </a:lnTo>
                <a:lnTo>
                  <a:pt x="9143" y="153924"/>
                </a:lnTo>
                <a:lnTo>
                  <a:pt x="9143" y="0"/>
                </a:lnTo>
              </a:path>
            </a:pathLst>
          </a:custGeom>
          <a:ln w="3175">
            <a:solidFill>
              <a:srgbClr val="000000"/>
            </a:solidFill>
          </a:ln>
        </p:spPr>
        <p:txBody>
          <a:bodyPr wrap="square" lIns="0" tIns="0" rIns="0" bIns="0" rtlCol="0"/>
          <a:lstStyle/>
          <a:p>
            <a:endParaRPr/>
          </a:p>
        </p:txBody>
      </p:sp>
      <p:sp>
        <p:nvSpPr>
          <p:cNvPr id="37" name="object 37"/>
          <p:cNvSpPr/>
          <p:nvPr/>
        </p:nvSpPr>
        <p:spPr>
          <a:xfrm>
            <a:off x="3179064" y="1291085"/>
            <a:ext cx="593090" cy="8890"/>
          </a:xfrm>
          <a:custGeom>
            <a:avLst/>
            <a:gdLst/>
            <a:ahLst/>
            <a:cxnLst/>
            <a:rect l="l" t="t" r="r" b="b"/>
            <a:pathLst>
              <a:path w="593089" h="8890">
                <a:moveTo>
                  <a:pt x="583691" y="0"/>
                </a:moveTo>
                <a:lnTo>
                  <a:pt x="0" y="8381"/>
                </a:lnTo>
                <a:lnTo>
                  <a:pt x="592835" y="8381"/>
                </a:lnTo>
                <a:lnTo>
                  <a:pt x="583691" y="0"/>
                </a:lnTo>
                <a:close/>
              </a:path>
            </a:pathLst>
          </a:custGeom>
          <a:solidFill>
            <a:srgbClr val="000000"/>
          </a:solidFill>
        </p:spPr>
        <p:txBody>
          <a:bodyPr wrap="square" lIns="0" tIns="0" rIns="0" bIns="0" rtlCol="0"/>
          <a:lstStyle/>
          <a:p>
            <a:endParaRPr/>
          </a:p>
        </p:txBody>
      </p:sp>
      <p:sp>
        <p:nvSpPr>
          <p:cNvPr id="38" name="object 38"/>
          <p:cNvSpPr/>
          <p:nvPr/>
        </p:nvSpPr>
        <p:spPr>
          <a:xfrm>
            <a:off x="3179064" y="1291085"/>
            <a:ext cx="584200" cy="8890"/>
          </a:xfrm>
          <a:custGeom>
            <a:avLst/>
            <a:gdLst/>
            <a:ahLst/>
            <a:cxnLst/>
            <a:rect l="l" t="t" r="r" b="b"/>
            <a:pathLst>
              <a:path w="584200" h="8890">
                <a:moveTo>
                  <a:pt x="583691" y="0"/>
                </a:moveTo>
                <a:lnTo>
                  <a:pt x="8382" y="0"/>
                </a:lnTo>
                <a:lnTo>
                  <a:pt x="0" y="8381"/>
                </a:lnTo>
                <a:lnTo>
                  <a:pt x="583691" y="0"/>
                </a:lnTo>
                <a:close/>
              </a:path>
            </a:pathLst>
          </a:custGeom>
          <a:solidFill>
            <a:srgbClr val="000000"/>
          </a:solidFill>
        </p:spPr>
        <p:txBody>
          <a:bodyPr wrap="square" lIns="0" tIns="0" rIns="0" bIns="0" rtlCol="0"/>
          <a:lstStyle/>
          <a:p>
            <a:endParaRPr/>
          </a:p>
        </p:txBody>
      </p:sp>
      <p:sp>
        <p:nvSpPr>
          <p:cNvPr id="39" name="object 39"/>
          <p:cNvSpPr/>
          <p:nvPr/>
        </p:nvSpPr>
        <p:spPr>
          <a:xfrm>
            <a:off x="3179064" y="1291085"/>
            <a:ext cx="593090" cy="8890"/>
          </a:xfrm>
          <a:custGeom>
            <a:avLst/>
            <a:gdLst/>
            <a:ahLst/>
            <a:cxnLst/>
            <a:rect l="l" t="t" r="r" b="b"/>
            <a:pathLst>
              <a:path w="593089" h="8890">
                <a:moveTo>
                  <a:pt x="592835" y="8381"/>
                </a:moveTo>
                <a:lnTo>
                  <a:pt x="583691" y="0"/>
                </a:lnTo>
                <a:lnTo>
                  <a:pt x="8382" y="0"/>
                </a:lnTo>
                <a:lnTo>
                  <a:pt x="0" y="8381"/>
                </a:lnTo>
                <a:lnTo>
                  <a:pt x="592835" y="8381"/>
                </a:lnTo>
              </a:path>
            </a:pathLst>
          </a:custGeom>
          <a:ln w="3175">
            <a:solidFill>
              <a:srgbClr val="000000"/>
            </a:solidFill>
          </a:ln>
        </p:spPr>
        <p:txBody>
          <a:bodyPr wrap="square" lIns="0" tIns="0" rIns="0" bIns="0" rtlCol="0"/>
          <a:lstStyle/>
          <a:p>
            <a:endParaRPr/>
          </a:p>
        </p:txBody>
      </p:sp>
      <p:sp>
        <p:nvSpPr>
          <p:cNvPr id="40" name="object 40"/>
          <p:cNvSpPr/>
          <p:nvPr/>
        </p:nvSpPr>
        <p:spPr>
          <a:xfrm>
            <a:off x="3179064" y="1145543"/>
            <a:ext cx="8890" cy="154305"/>
          </a:xfrm>
          <a:custGeom>
            <a:avLst/>
            <a:gdLst/>
            <a:ahLst/>
            <a:cxnLst/>
            <a:rect l="l" t="t" r="r" b="b"/>
            <a:pathLst>
              <a:path w="8890" h="154305">
                <a:moveTo>
                  <a:pt x="0" y="0"/>
                </a:moveTo>
                <a:lnTo>
                  <a:pt x="0" y="153924"/>
                </a:lnTo>
                <a:lnTo>
                  <a:pt x="8382" y="145542"/>
                </a:lnTo>
                <a:lnTo>
                  <a:pt x="0" y="0"/>
                </a:lnTo>
                <a:close/>
              </a:path>
            </a:pathLst>
          </a:custGeom>
          <a:solidFill>
            <a:srgbClr val="000000"/>
          </a:solidFill>
        </p:spPr>
        <p:txBody>
          <a:bodyPr wrap="square" lIns="0" tIns="0" rIns="0" bIns="0" rtlCol="0"/>
          <a:lstStyle/>
          <a:p>
            <a:endParaRPr/>
          </a:p>
        </p:txBody>
      </p:sp>
      <p:sp>
        <p:nvSpPr>
          <p:cNvPr id="41" name="object 41"/>
          <p:cNvSpPr/>
          <p:nvPr/>
        </p:nvSpPr>
        <p:spPr>
          <a:xfrm>
            <a:off x="3179064" y="1145543"/>
            <a:ext cx="8890" cy="146050"/>
          </a:xfrm>
          <a:custGeom>
            <a:avLst/>
            <a:gdLst/>
            <a:ahLst/>
            <a:cxnLst/>
            <a:rect l="l" t="t" r="r" b="b"/>
            <a:pathLst>
              <a:path w="8890" h="146050">
                <a:moveTo>
                  <a:pt x="0" y="0"/>
                </a:moveTo>
                <a:lnTo>
                  <a:pt x="8382" y="145542"/>
                </a:lnTo>
                <a:lnTo>
                  <a:pt x="8382" y="8381"/>
                </a:lnTo>
                <a:lnTo>
                  <a:pt x="0" y="0"/>
                </a:lnTo>
                <a:close/>
              </a:path>
            </a:pathLst>
          </a:custGeom>
          <a:solidFill>
            <a:srgbClr val="000000"/>
          </a:solidFill>
        </p:spPr>
        <p:txBody>
          <a:bodyPr wrap="square" lIns="0" tIns="0" rIns="0" bIns="0" rtlCol="0"/>
          <a:lstStyle/>
          <a:p>
            <a:endParaRPr/>
          </a:p>
        </p:txBody>
      </p:sp>
      <p:sp>
        <p:nvSpPr>
          <p:cNvPr id="42" name="object 42"/>
          <p:cNvSpPr/>
          <p:nvPr/>
        </p:nvSpPr>
        <p:spPr>
          <a:xfrm>
            <a:off x="3179064" y="1145543"/>
            <a:ext cx="8890" cy="154305"/>
          </a:xfrm>
          <a:custGeom>
            <a:avLst/>
            <a:gdLst/>
            <a:ahLst/>
            <a:cxnLst/>
            <a:rect l="l" t="t" r="r" b="b"/>
            <a:pathLst>
              <a:path w="8890" h="154305">
                <a:moveTo>
                  <a:pt x="0" y="153924"/>
                </a:moveTo>
                <a:lnTo>
                  <a:pt x="8382" y="145542"/>
                </a:lnTo>
                <a:lnTo>
                  <a:pt x="8382" y="8381"/>
                </a:lnTo>
                <a:lnTo>
                  <a:pt x="0" y="0"/>
                </a:lnTo>
                <a:lnTo>
                  <a:pt x="0" y="153924"/>
                </a:lnTo>
              </a:path>
            </a:pathLst>
          </a:custGeom>
          <a:ln w="3175">
            <a:solidFill>
              <a:srgbClr val="000000"/>
            </a:solidFill>
          </a:ln>
        </p:spPr>
        <p:txBody>
          <a:bodyPr wrap="square" lIns="0" tIns="0" rIns="0" bIns="0" rtlCol="0"/>
          <a:lstStyle/>
          <a:p>
            <a:endParaRPr/>
          </a:p>
        </p:txBody>
      </p:sp>
      <p:sp>
        <p:nvSpPr>
          <p:cNvPr id="43" name="object 43"/>
          <p:cNvSpPr/>
          <p:nvPr/>
        </p:nvSpPr>
        <p:spPr>
          <a:xfrm>
            <a:off x="3179064" y="1145543"/>
            <a:ext cx="593090" cy="8890"/>
          </a:xfrm>
          <a:custGeom>
            <a:avLst/>
            <a:gdLst/>
            <a:ahLst/>
            <a:cxnLst/>
            <a:rect l="l" t="t" r="r" b="b"/>
            <a:pathLst>
              <a:path w="593089" h="8890">
                <a:moveTo>
                  <a:pt x="592835" y="0"/>
                </a:moveTo>
                <a:lnTo>
                  <a:pt x="0" y="0"/>
                </a:lnTo>
                <a:lnTo>
                  <a:pt x="8382" y="8381"/>
                </a:lnTo>
                <a:lnTo>
                  <a:pt x="592835" y="0"/>
                </a:lnTo>
                <a:close/>
              </a:path>
            </a:pathLst>
          </a:custGeom>
          <a:solidFill>
            <a:srgbClr val="000000"/>
          </a:solidFill>
        </p:spPr>
        <p:txBody>
          <a:bodyPr wrap="square" lIns="0" tIns="0" rIns="0" bIns="0" rtlCol="0"/>
          <a:lstStyle/>
          <a:p>
            <a:endParaRPr/>
          </a:p>
        </p:txBody>
      </p:sp>
      <p:sp>
        <p:nvSpPr>
          <p:cNvPr id="44" name="object 44"/>
          <p:cNvSpPr/>
          <p:nvPr/>
        </p:nvSpPr>
        <p:spPr>
          <a:xfrm>
            <a:off x="3187447" y="1145543"/>
            <a:ext cx="584835" cy="8890"/>
          </a:xfrm>
          <a:custGeom>
            <a:avLst/>
            <a:gdLst/>
            <a:ahLst/>
            <a:cxnLst/>
            <a:rect l="l" t="t" r="r" b="b"/>
            <a:pathLst>
              <a:path w="584835" h="8890">
                <a:moveTo>
                  <a:pt x="584453" y="0"/>
                </a:moveTo>
                <a:lnTo>
                  <a:pt x="0" y="8381"/>
                </a:lnTo>
                <a:lnTo>
                  <a:pt x="575309" y="8381"/>
                </a:lnTo>
                <a:lnTo>
                  <a:pt x="584453" y="0"/>
                </a:lnTo>
                <a:close/>
              </a:path>
            </a:pathLst>
          </a:custGeom>
          <a:solidFill>
            <a:srgbClr val="000000"/>
          </a:solidFill>
        </p:spPr>
        <p:txBody>
          <a:bodyPr wrap="square" lIns="0" tIns="0" rIns="0" bIns="0" rtlCol="0"/>
          <a:lstStyle/>
          <a:p>
            <a:endParaRPr/>
          </a:p>
        </p:txBody>
      </p:sp>
      <p:sp>
        <p:nvSpPr>
          <p:cNvPr id="45" name="object 45"/>
          <p:cNvSpPr/>
          <p:nvPr/>
        </p:nvSpPr>
        <p:spPr>
          <a:xfrm>
            <a:off x="3179064" y="1145543"/>
            <a:ext cx="593090" cy="8890"/>
          </a:xfrm>
          <a:custGeom>
            <a:avLst/>
            <a:gdLst/>
            <a:ahLst/>
            <a:cxnLst/>
            <a:rect l="l" t="t" r="r" b="b"/>
            <a:pathLst>
              <a:path w="593089" h="8890">
                <a:moveTo>
                  <a:pt x="0" y="0"/>
                </a:moveTo>
                <a:lnTo>
                  <a:pt x="8382" y="8381"/>
                </a:lnTo>
                <a:lnTo>
                  <a:pt x="583691" y="8381"/>
                </a:lnTo>
                <a:lnTo>
                  <a:pt x="592835" y="0"/>
                </a:lnTo>
                <a:lnTo>
                  <a:pt x="0" y="0"/>
                </a:lnTo>
              </a:path>
            </a:pathLst>
          </a:custGeom>
          <a:ln w="3175">
            <a:solidFill>
              <a:srgbClr val="000000"/>
            </a:solidFill>
          </a:ln>
        </p:spPr>
        <p:txBody>
          <a:bodyPr wrap="square" lIns="0" tIns="0" rIns="0" bIns="0" rtlCol="0"/>
          <a:lstStyle/>
          <a:p>
            <a:endParaRPr/>
          </a:p>
        </p:txBody>
      </p:sp>
      <p:sp>
        <p:nvSpPr>
          <p:cNvPr id="46" name="object 46"/>
          <p:cNvSpPr/>
          <p:nvPr/>
        </p:nvSpPr>
        <p:spPr>
          <a:xfrm>
            <a:off x="3762756" y="1399290"/>
            <a:ext cx="9525" cy="154305"/>
          </a:xfrm>
          <a:custGeom>
            <a:avLst/>
            <a:gdLst/>
            <a:ahLst/>
            <a:cxnLst/>
            <a:rect l="l" t="t" r="r" b="b"/>
            <a:pathLst>
              <a:path w="9525" h="154305">
                <a:moveTo>
                  <a:pt x="9143" y="0"/>
                </a:moveTo>
                <a:lnTo>
                  <a:pt x="0" y="8381"/>
                </a:lnTo>
                <a:lnTo>
                  <a:pt x="9143" y="153924"/>
                </a:lnTo>
                <a:lnTo>
                  <a:pt x="9143" y="0"/>
                </a:lnTo>
                <a:close/>
              </a:path>
            </a:pathLst>
          </a:custGeom>
          <a:solidFill>
            <a:srgbClr val="000000"/>
          </a:solidFill>
        </p:spPr>
        <p:txBody>
          <a:bodyPr wrap="square" lIns="0" tIns="0" rIns="0" bIns="0" rtlCol="0"/>
          <a:lstStyle/>
          <a:p>
            <a:endParaRPr/>
          </a:p>
        </p:txBody>
      </p:sp>
      <p:sp>
        <p:nvSpPr>
          <p:cNvPr id="47" name="object 47"/>
          <p:cNvSpPr/>
          <p:nvPr/>
        </p:nvSpPr>
        <p:spPr>
          <a:xfrm>
            <a:off x="3762756" y="1407671"/>
            <a:ext cx="9525" cy="146050"/>
          </a:xfrm>
          <a:custGeom>
            <a:avLst/>
            <a:gdLst/>
            <a:ahLst/>
            <a:cxnLst/>
            <a:rect l="l" t="t" r="r" b="b"/>
            <a:pathLst>
              <a:path w="9525" h="146050">
                <a:moveTo>
                  <a:pt x="0" y="0"/>
                </a:moveTo>
                <a:lnTo>
                  <a:pt x="0" y="137160"/>
                </a:lnTo>
                <a:lnTo>
                  <a:pt x="9143" y="145542"/>
                </a:lnTo>
                <a:lnTo>
                  <a:pt x="0" y="0"/>
                </a:lnTo>
                <a:close/>
              </a:path>
            </a:pathLst>
          </a:custGeom>
          <a:solidFill>
            <a:srgbClr val="000000"/>
          </a:solidFill>
        </p:spPr>
        <p:txBody>
          <a:bodyPr wrap="square" lIns="0" tIns="0" rIns="0" bIns="0" rtlCol="0"/>
          <a:lstStyle/>
          <a:p>
            <a:endParaRPr/>
          </a:p>
        </p:txBody>
      </p:sp>
      <p:sp>
        <p:nvSpPr>
          <p:cNvPr id="48" name="object 48"/>
          <p:cNvSpPr/>
          <p:nvPr/>
        </p:nvSpPr>
        <p:spPr>
          <a:xfrm>
            <a:off x="3762756" y="1399290"/>
            <a:ext cx="9525" cy="154305"/>
          </a:xfrm>
          <a:custGeom>
            <a:avLst/>
            <a:gdLst/>
            <a:ahLst/>
            <a:cxnLst/>
            <a:rect l="l" t="t" r="r" b="b"/>
            <a:pathLst>
              <a:path w="9525" h="154305">
                <a:moveTo>
                  <a:pt x="9143" y="0"/>
                </a:moveTo>
                <a:lnTo>
                  <a:pt x="0" y="8381"/>
                </a:lnTo>
                <a:lnTo>
                  <a:pt x="0" y="145542"/>
                </a:lnTo>
                <a:lnTo>
                  <a:pt x="9143" y="153924"/>
                </a:lnTo>
                <a:lnTo>
                  <a:pt x="9143" y="0"/>
                </a:lnTo>
              </a:path>
            </a:pathLst>
          </a:custGeom>
          <a:ln w="3175">
            <a:solidFill>
              <a:srgbClr val="000000"/>
            </a:solidFill>
          </a:ln>
        </p:spPr>
        <p:txBody>
          <a:bodyPr wrap="square" lIns="0" tIns="0" rIns="0" bIns="0" rtlCol="0"/>
          <a:lstStyle/>
          <a:p>
            <a:endParaRPr/>
          </a:p>
        </p:txBody>
      </p:sp>
      <p:sp>
        <p:nvSpPr>
          <p:cNvPr id="49" name="object 49"/>
          <p:cNvSpPr/>
          <p:nvPr/>
        </p:nvSpPr>
        <p:spPr>
          <a:xfrm>
            <a:off x="3179064" y="1544831"/>
            <a:ext cx="593090" cy="8890"/>
          </a:xfrm>
          <a:custGeom>
            <a:avLst/>
            <a:gdLst/>
            <a:ahLst/>
            <a:cxnLst/>
            <a:rect l="l" t="t" r="r" b="b"/>
            <a:pathLst>
              <a:path w="593089" h="8890">
                <a:moveTo>
                  <a:pt x="583691" y="0"/>
                </a:moveTo>
                <a:lnTo>
                  <a:pt x="0" y="8381"/>
                </a:lnTo>
                <a:lnTo>
                  <a:pt x="592835" y="8381"/>
                </a:lnTo>
                <a:lnTo>
                  <a:pt x="583691" y="0"/>
                </a:lnTo>
                <a:close/>
              </a:path>
            </a:pathLst>
          </a:custGeom>
          <a:solidFill>
            <a:srgbClr val="000000"/>
          </a:solidFill>
        </p:spPr>
        <p:txBody>
          <a:bodyPr wrap="square" lIns="0" tIns="0" rIns="0" bIns="0" rtlCol="0"/>
          <a:lstStyle/>
          <a:p>
            <a:endParaRPr/>
          </a:p>
        </p:txBody>
      </p:sp>
      <p:sp>
        <p:nvSpPr>
          <p:cNvPr id="50" name="object 50"/>
          <p:cNvSpPr/>
          <p:nvPr/>
        </p:nvSpPr>
        <p:spPr>
          <a:xfrm>
            <a:off x="3179064" y="1544831"/>
            <a:ext cx="584200" cy="8890"/>
          </a:xfrm>
          <a:custGeom>
            <a:avLst/>
            <a:gdLst/>
            <a:ahLst/>
            <a:cxnLst/>
            <a:rect l="l" t="t" r="r" b="b"/>
            <a:pathLst>
              <a:path w="584200" h="8890">
                <a:moveTo>
                  <a:pt x="583691" y="0"/>
                </a:moveTo>
                <a:lnTo>
                  <a:pt x="8382" y="0"/>
                </a:lnTo>
                <a:lnTo>
                  <a:pt x="0" y="8381"/>
                </a:lnTo>
                <a:lnTo>
                  <a:pt x="583691" y="0"/>
                </a:lnTo>
                <a:close/>
              </a:path>
            </a:pathLst>
          </a:custGeom>
          <a:solidFill>
            <a:srgbClr val="000000"/>
          </a:solidFill>
        </p:spPr>
        <p:txBody>
          <a:bodyPr wrap="square" lIns="0" tIns="0" rIns="0" bIns="0" rtlCol="0"/>
          <a:lstStyle/>
          <a:p>
            <a:endParaRPr/>
          </a:p>
        </p:txBody>
      </p:sp>
      <p:sp>
        <p:nvSpPr>
          <p:cNvPr id="51" name="object 51"/>
          <p:cNvSpPr/>
          <p:nvPr/>
        </p:nvSpPr>
        <p:spPr>
          <a:xfrm>
            <a:off x="3179064" y="1544831"/>
            <a:ext cx="593090" cy="8890"/>
          </a:xfrm>
          <a:custGeom>
            <a:avLst/>
            <a:gdLst/>
            <a:ahLst/>
            <a:cxnLst/>
            <a:rect l="l" t="t" r="r" b="b"/>
            <a:pathLst>
              <a:path w="593089" h="8890">
                <a:moveTo>
                  <a:pt x="592835" y="8381"/>
                </a:moveTo>
                <a:lnTo>
                  <a:pt x="583691" y="0"/>
                </a:lnTo>
                <a:lnTo>
                  <a:pt x="8382" y="0"/>
                </a:lnTo>
                <a:lnTo>
                  <a:pt x="0" y="8381"/>
                </a:lnTo>
                <a:lnTo>
                  <a:pt x="592835" y="8381"/>
                </a:lnTo>
              </a:path>
            </a:pathLst>
          </a:custGeom>
          <a:ln w="3175">
            <a:solidFill>
              <a:srgbClr val="000000"/>
            </a:solidFill>
          </a:ln>
        </p:spPr>
        <p:txBody>
          <a:bodyPr wrap="square" lIns="0" tIns="0" rIns="0" bIns="0" rtlCol="0"/>
          <a:lstStyle/>
          <a:p>
            <a:endParaRPr/>
          </a:p>
        </p:txBody>
      </p:sp>
      <p:sp>
        <p:nvSpPr>
          <p:cNvPr id="52" name="object 52"/>
          <p:cNvSpPr/>
          <p:nvPr/>
        </p:nvSpPr>
        <p:spPr>
          <a:xfrm>
            <a:off x="3179064" y="1399290"/>
            <a:ext cx="8890" cy="154305"/>
          </a:xfrm>
          <a:custGeom>
            <a:avLst/>
            <a:gdLst/>
            <a:ahLst/>
            <a:cxnLst/>
            <a:rect l="l" t="t" r="r" b="b"/>
            <a:pathLst>
              <a:path w="8890" h="154305">
                <a:moveTo>
                  <a:pt x="0" y="0"/>
                </a:moveTo>
                <a:lnTo>
                  <a:pt x="0" y="153924"/>
                </a:lnTo>
                <a:lnTo>
                  <a:pt x="8382" y="145542"/>
                </a:lnTo>
                <a:lnTo>
                  <a:pt x="0" y="0"/>
                </a:lnTo>
                <a:close/>
              </a:path>
            </a:pathLst>
          </a:custGeom>
          <a:solidFill>
            <a:srgbClr val="000000"/>
          </a:solidFill>
        </p:spPr>
        <p:txBody>
          <a:bodyPr wrap="square" lIns="0" tIns="0" rIns="0" bIns="0" rtlCol="0"/>
          <a:lstStyle/>
          <a:p>
            <a:endParaRPr/>
          </a:p>
        </p:txBody>
      </p:sp>
      <p:sp>
        <p:nvSpPr>
          <p:cNvPr id="53" name="object 53"/>
          <p:cNvSpPr/>
          <p:nvPr/>
        </p:nvSpPr>
        <p:spPr>
          <a:xfrm>
            <a:off x="3179064" y="1399290"/>
            <a:ext cx="8890" cy="146050"/>
          </a:xfrm>
          <a:custGeom>
            <a:avLst/>
            <a:gdLst/>
            <a:ahLst/>
            <a:cxnLst/>
            <a:rect l="l" t="t" r="r" b="b"/>
            <a:pathLst>
              <a:path w="8890" h="146050">
                <a:moveTo>
                  <a:pt x="0" y="0"/>
                </a:moveTo>
                <a:lnTo>
                  <a:pt x="8382" y="145542"/>
                </a:lnTo>
                <a:lnTo>
                  <a:pt x="8382" y="8381"/>
                </a:lnTo>
                <a:lnTo>
                  <a:pt x="0" y="0"/>
                </a:lnTo>
                <a:close/>
              </a:path>
            </a:pathLst>
          </a:custGeom>
          <a:solidFill>
            <a:srgbClr val="000000"/>
          </a:solidFill>
        </p:spPr>
        <p:txBody>
          <a:bodyPr wrap="square" lIns="0" tIns="0" rIns="0" bIns="0" rtlCol="0"/>
          <a:lstStyle/>
          <a:p>
            <a:endParaRPr/>
          </a:p>
        </p:txBody>
      </p:sp>
      <p:sp>
        <p:nvSpPr>
          <p:cNvPr id="54" name="object 54"/>
          <p:cNvSpPr/>
          <p:nvPr/>
        </p:nvSpPr>
        <p:spPr>
          <a:xfrm>
            <a:off x="3179064" y="1399290"/>
            <a:ext cx="8890" cy="154305"/>
          </a:xfrm>
          <a:custGeom>
            <a:avLst/>
            <a:gdLst/>
            <a:ahLst/>
            <a:cxnLst/>
            <a:rect l="l" t="t" r="r" b="b"/>
            <a:pathLst>
              <a:path w="8890" h="154305">
                <a:moveTo>
                  <a:pt x="0" y="153924"/>
                </a:moveTo>
                <a:lnTo>
                  <a:pt x="8382" y="145542"/>
                </a:lnTo>
                <a:lnTo>
                  <a:pt x="8382" y="8381"/>
                </a:lnTo>
                <a:lnTo>
                  <a:pt x="0" y="0"/>
                </a:lnTo>
                <a:lnTo>
                  <a:pt x="0" y="153924"/>
                </a:lnTo>
              </a:path>
            </a:pathLst>
          </a:custGeom>
          <a:ln w="3175">
            <a:solidFill>
              <a:srgbClr val="000000"/>
            </a:solidFill>
          </a:ln>
        </p:spPr>
        <p:txBody>
          <a:bodyPr wrap="square" lIns="0" tIns="0" rIns="0" bIns="0" rtlCol="0"/>
          <a:lstStyle/>
          <a:p>
            <a:endParaRPr/>
          </a:p>
        </p:txBody>
      </p:sp>
      <p:sp>
        <p:nvSpPr>
          <p:cNvPr id="55" name="object 55"/>
          <p:cNvSpPr/>
          <p:nvPr/>
        </p:nvSpPr>
        <p:spPr>
          <a:xfrm>
            <a:off x="3179064" y="1399290"/>
            <a:ext cx="593090" cy="8890"/>
          </a:xfrm>
          <a:custGeom>
            <a:avLst/>
            <a:gdLst/>
            <a:ahLst/>
            <a:cxnLst/>
            <a:rect l="l" t="t" r="r" b="b"/>
            <a:pathLst>
              <a:path w="593089" h="8890">
                <a:moveTo>
                  <a:pt x="592835" y="0"/>
                </a:moveTo>
                <a:lnTo>
                  <a:pt x="0" y="0"/>
                </a:lnTo>
                <a:lnTo>
                  <a:pt x="8382" y="8381"/>
                </a:lnTo>
                <a:lnTo>
                  <a:pt x="592835" y="0"/>
                </a:lnTo>
                <a:close/>
              </a:path>
            </a:pathLst>
          </a:custGeom>
          <a:solidFill>
            <a:srgbClr val="000000"/>
          </a:solidFill>
        </p:spPr>
        <p:txBody>
          <a:bodyPr wrap="square" lIns="0" tIns="0" rIns="0" bIns="0" rtlCol="0"/>
          <a:lstStyle/>
          <a:p>
            <a:endParaRPr/>
          </a:p>
        </p:txBody>
      </p:sp>
      <p:sp>
        <p:nvSpPr>
          <p:cNvPr id="56" name="object 56"/>
          <p:cNvSpPr/>
          <p:nvPr/>
        </p:nvSpPr>
        <p:spPr>
          <a:xfrm>
            <a:off x="3187447" y="1399290"/>
            <a:ext cx="584835" cy="8890"/>
          </a:xfrm>
          <a:custGeom>
            <a:avLst/>
            <a:gdLst/>
            <a:ahLst/>
            <a:cxnLst/>
            <a:rect l="l" t="t" r="r" b="b"/>
            <a:pathLst>
              <a:path w="584835" h="8890">
                <a:moveTo>
                  <a:pt x="584453" y="0"/>
                </a:moveTo>
                <a:lnTo>
                  <a:pt x="0" y="8381"/>
                </a:lnTo>
                <a:lnTo>
                  <a:pt x="575309" y="8381"/>
                </a:lnTo>
                <a:lnTo>
                  <a:pt x="584453" y="0"/>
                </a:lnTo>
                <a:close/>
              </a:path>
            </a:pathLst>
          </a:custGeom>
          <a:solidFill>
            <a:srgbClr val="000000"/>
          </a:solidFill>
        </p:spPr>
        <p:txBody>
          <a:bodyPr wrap="square" lIns="0" tIns="0" rIns="0" bIns="0" rtlCol="0"/>
          <a:lstStyle/>
          <a:p>
            <a:endParaRPr/>
          </a:p>
        </p:txBody>
      </p:sp>
      <p:sp>
        <p:nvSpPr>
          <p:cNvPr id="57" name="object 57"/>
          <p:cNvSpPr/>
          <p:nvPr/>
        </p:nvSpPr>
        <p:spPr>
          <a:xfrm>
            <a:off x="3179064" y="1399290"/>
            <a:ext cx="593090" cy="8890"/>
          </a:xfrm>
          <a:custGeom>
            <a:avLst/>
            <a:gdLst/>
            <a:ahLst/>
            <a:cxnLst/>
            <a:rect l="l" t="t" r="r" b="b"/>
            <a:pathLst>
              <a:path w="593089" h="8890">
                <a:moveTo>
                  <a:pt x="0" y="0"/>
                </a:moveTo>
                <a:lnTo>
                  <a:pt x="8382" y="8381"/>
                </a:lnTo>
                <a:lnTo>
                  <a:pt x="583691" y="8381"/>
                </a:lnTo>
                <a:lnTo>
                  <a:pt x="592835" y="0"/>
                </a:lnTo>
                <a:lnTo>
                  <a:pt x="0" y="0"/>
                </a:lnTo>
              </a:path>
            </a:pathLst>
          </a:custGeom>
          <a:ln w="3175">
            <a:solidFill>
              <a:srgbClr val="000000"/>
            </a:solidFill>
          </a:ln>
        </p:spPr>
        <p:txBody>
          <a:bodyPr wrap="square" lIns="0" tIns="0" rIns="0" bIns="0" rtlCol="0"/>
          <a:lstStyle/>
          <a:p>
            <a:endParaRPr/>
          </a:p>
        </p:txBody>
      </p:sp>
      <p:sp>
        <p:nvSpPr>
          <p:cNvPr id="58" name="object 58"/>
          <p:cNvSpPr/>
          <p:nvPr/>
        </p:nvSpPr>
        <p:spPr>
          <a:xfrm>
            <a:off x="3762756" y="1652273"/>
            <a:ext cx="9525" cy="154305"/>
          </a:xfrm>
          <a:custGeom>
            <a:avLst/>
            <a:gdLst/>
            <a:ahLst/>
            <a:cxnLst/>
            <a:rect l="l" t="t" r="r" b="b"/>
            <a:pathLst>
              <a:path w="9525" h="154305">
                <a:moveTo>
                  <a:pt x="9143" y="0"/>
                </a:moveTo>
                <a:lnTo>
                  <a:pt x="0" y="8382"/>
                </a:lnTo>
                <a:lnTo>
                  <a:pt x="9143" y="153924"/>
                </a:lnTo>
                <a:lnTo>
                  <a:pt x="9143" y="0"/>
                </a:lnTo>
                <a:close/>
              </a:path>
            </a:pathLst>
          </a:custGeom>
          <a:solidFill>
            <a:srgbClr val="000000"/>
          </a:solidFill>
        </p:spPr>
        <p:txBody>
          <a:bodyPr wrap="square" lIns="0" tIns="0" rIns="0" bIns="0" rtlCol="0"/>
          <a:lstStyle/>
          <a:p>
            <a:endParaRPr/>
          </a:p>
        </p:txBody>
      </p:sp>
      <p:sp>
        <p:nvSpPr>
          <p:cNvPr id="59" name="object 59"/>
          <p:cNvSpPr/>
          <p:nvPr/>
        </p:nvSpPr>
        <p:spPr>
          <a:xfrm>
            <a:off x="3762756" y="1660656"/>
            <a:ext cx="9525" cy="146050"/>
          </a:xfrm>
          <a:custGeom>
            <a:avLst/>
            <a:gdLst/>
            <a:ahLst/>
            <a:cxnLst/>
            <a:rect l="l" t="t" r="r" b="b"/>
            <a:pathLst>
              <a:path w="9525" h="146050">
                <a:moveTo>
                  <a:pt x="0" y="0"/>
                </a:moveTo>
                <a:lnTo>
                  <a:pt x="0" y="137159"/>
                </a:lnTo>
                <a:lnTo>
                  <a:pt x="9143" y="145541"/>
                </a:lnTo>
                <a:lnTo>
                  <a:pt x="0" y="0"/>
                </a:lnTo>
                <a:close/>
              </a:path>
            </a:pathLst>
          </a:custGeom>
          <a:solidFill>
            <a:srgbClr val="000000"/>
          </a:solidFill>
        </p:spPr>
        <p:txBody>
          <a:bodyPr wrap="square" lIns="0" tIns="0" rIns="0" bIns="0" rtlCol="0"/>
          <a:lstStyle/>
          <a:p>
            <a:endParaRPr/>
          </a:p>
        </p:txBody>
      </p:sp>
      <p:sp>
        <p:nvSpPr>
          <p:cNvPr id="60" name="object 60"/>
          <p:cNvSpPr/>
          <p:nvPr/>
        </p:nvSpPr>
        <p:spPr>
          <a:xfrm>
            <a:off x="3762756" y="1652273"/>
            <a:ext cx="9525" cy="154305"/>
          </a:xfrm>
          <a:custGeom>
            <a:avLst/>
            <a:gdLst/>
            <a:ahLst/>
            <a:cxnLst/>
            <a:rect l="l" t="t" r="r" b="b"/>
            <a:pathLst>
              <a:path w="9525" h="154305">
                <a:moveTo>
                  <a:pt x="9143" y="0"/>
                </a:moveTo>
                <a:lnTo>
                  <a:pt x="0" y="8382"/>
                </a:lnTo>
                <a:lnTo>
                  <a:pt x="0" y="145542"/>
                </a:lnTo>
                <a:lnTo>
                  <a:pt x="9143" y="153924"/>
                </a:lnTo>
                <a:lnTo>
                  <a:pt x="9143" y="0"/>
                </a:lnTo>
              </a:path>
            </a:pathLst>
          </a:custGeom>
          <a:ln w="3175">
            <a:solidFill>
              <a:srgbClr val="000000"/>
            </a:solidFill>
          </a:ln>
        </p:spPr>
        <p:txBody>
          <a:bodyPr wrap="square" lIns="0" tIns="0" rIns="0" bIns="0" rtlCol="0"/>
          <a:lstStyle/>
          <a:p>
            <a:endParaRPr/>
          </a:p>
        </p:txBody>
      </p:sp>
      <p:sp>
        <p:nvSpPr>
          <p:cNvPr id="61" name="object 61"/>
          <p:cNvSpPr/>
          <p:nvPr/>
        </p:nvSpPr>
        <p:spPr>
          <a:xfrm>
            <a:off x="3179064" y="1797816"/>
            <a:ext cx="593090" cy="8890"/>
          </a:xfrm>
          <a:custGeom>
            <a:avLst/>
            <a:gdLst/>
            <a:ahLst/>
            <a:cxnLst/>
            <a:rect l="l" t="t" r="r" b="b"/>
            <a:pathLst>
              <a:path w="593089" h="8889">
                <a:moveTo>
                  <a:pt x="583691" y="0"/>
                </a:moveTo>
                <a:lnTo>
                  <a:pt x="0" y="8381"/>
                </a:lnTo>
                <a:lnTo>
                  <a:pt x="592835" y="8381"/>
                </a:lnTo>
                <a:lnTo>
                  <a:pt x="583691" y="0"/>
                </a:lnTo>
                <a:close/>
              </a:path>
            </a:pathLst>
          </a:custGeom>
          <a:solidFill>
            <a:srgbClr val="000000"/>
          </a:solidFill>
        </p:spPr>
        <p:txBody>
          <a:bodyPr wrap="square" lIns="0" tIns="0" rIns="0" bIns="0" rtlCol="0"/>
          <a:lstStyle/>
          <a:p>
            <a:endParaRPr/>
          </a:p>
        </p:txBody>
      </p:sp>
      <p:sp>
        <p:nvSpPr>
          <p:cNvPr id="62" name="object 62"/>
          <p:cNvSpPr/>
          <p:nvPr/>
        </p:nvSpPr>
        <p:spPr>
          <a:xfrm>
            <a:off x="3179064" y="1797816"/>
            <a:ext cx="584200" cy="8890"/>
          </a:xfrm>
          <a:custGeom>
            <a:avLst/>
            <a:gdLst/>
            <a:ahLst/>
            <a:cxnLst/>
            <a:rect l="l" t="t" r="r" b="b"/>
            <a:pathLst>
              <a:path w="584200" h="8889">
                <a:moveTo>
                  <a:pt x="583691" y="0"/>
                </a:moveTo>
                <a:lnTo>
                  <a:pt x="8382" y="0"/>
                </a:lnTo>
                <a:lnTo>
                  <a:pt x="0" y="8381"/>
                </a:lnTo>
                <a:lnTo>
                  <a:pt x="583691" y="0"/>
                </a:lnTo>
                <a:close/>
              </a:path>
            </a:pathLst>
          </a:custGeom>
          <a:solidFill>
            <a:srgbClr val="000000"/>
          </a:solidFill>
        </p:spPr>
        <p:txBody>
          <a:bodyPr wrap="square" lIns="0" tIns="0" rIns="0" bIns="0" rtlCol="0"/>
          <a:lstStyle/>
          <a:p>
            <a:endParaRPr/>
          </a:p>
        </p:txBody>
      </p:sp>
      <p:sp>
        <p:nvSpPr>
          <p:cNvPr id="63" name="object 63"/>
          <p:cNvSpPr/>
          <p:nvPr/>
        </p:nvSpPr>
        <p:spPr>
          <a:xfrm>
            <a:off x="3179064" y="1797816"/>
            <a:ext cx="593090" cy="8890"/>
          </a:xfrm>
          <a:custGeom>
            <a:avLst/>
            <a:gdLst/>
            <a:ahLst/>
            <a:cxnLst/>
            <a:rect l="l" t="t" r="r" b="b"/>
            <a:pathLst>
              <a:path w="593089" h="8889">
                <a:moveTo>
                  <a:pt x="592835" y="8381"/>
                </a:moveTo>
                <a:lnTo>
                  <a:pt x="583691" y="0"/>
                </a:lnTo>
                <a:lnTo>
                  <a:pt x="8382" y="0"/>
                </a:lnTo>
                <a:lnTo>
                  <a:pt x="0" y="8381"/>
                </a:lnTo>
                <a:lnTo>
                  <a:pt x="592835" y="8381"/>
                </a:lnTo>
              </a:path>
            </a:pathLst>
          </a:custGeom>
          <a:ln w="3175">
            <a:solidFill>
              <a:srgbClr val="000000"/>
            </a:solidFill>
          </a:ln>
        </p:spPr>
        <p:txBody>
          <a:bodyPr wrap="square" lIns="0" tIns="0" rIns="0" bIns="0" rtlCol="0"/>
          <a:lstStyle/>
          <a:p>
            <a:endParaRPr/>
          </a:p>
        </p:txBody>
      </p:sp>
      <p:sp>
        <p:nvSpPr>
          <p:cNvPr id="64" name="object 64"/>
          <p:cNvSpPr/>
          <p:nvPr/>
        </p:nvSpPr>
        <p:spPr>
          <a:xfrm>
            <a:off x="3179064" y="1652273"/>
            <a:ext cx="8890" cy="154305"/>
          </a:xfrm>
          <a:custGeom>
            <a:avLst/>
            <a:gdLst/>
            <a:ahLst/>
            <a:cxnLst/>
            <a:rect l="l" t="t" r="r" b="b"/>
            <a:pathLst>
              <a:path w="8890" h="154305">
                <a:moveTo>
                  <a:pt x="0" y="0"/>
                </a:moveTo>
                <a:lnTo>
                  <a:pt x="0" y="153924"/>
                </a:lnTo>
                <a:lnTo>
                  <a:pt x="8382" y="145542"/>
                </a:lnTo>
                <a:lnTo>
                  <a:pt x="0" y="0"/>
                </a:lnTo>
                <a:close/>
              </a:path>
            </a:pathLst>
          </a:custGeom>
          <a:solidFill>
            <a:srgbClr val="000000"/>
          </a:solidFill>
        </p:spPr>
        <p:txBody>
          <a:bodyPr wrap="square" lIns="0" tIns="0" rIns="0" bIns="0" rtlCol="0"/>
          <a:lstStyle/>
          <a:p>
            <a:endParaRPr/>
          </a:p>
        </p:txBody>
      </p:sp>
      <p:sp>
        <p:nvSpPr>
          <p:cNvPr id="65" name="object 65"/>
          <p:cNvSpPr/>
          <p:nvPr/>
        </p:nvSpPr>
        <p:spPr>
          <a:xfrm>
            <a:off x="3179064" y="1652273"/>
            <a:ext cx="8890" cy="146050"/>
          </a:xfrm>
          <a:custGeom>
            <a:avLst/>
            <a:gdLst/>
            <a:ahLst/>
            <a:cxnLst/>
            <a:rect l="l" t="t" r="r" b="b"/>
            <a:pathLst>
              <a:path w="8890" h="146050">
                <a:moveTo>
                  <a:pt x="0" y="0"/>
                </a:moveTo>
                <a:lnTo>
                  <a:pt x="8382" y="145542"/>
                </a:lnTo>
                <a:lnTo>
                  <a:pt x="8382" y="8382"/>
                </a:lnTo>
                <a:lnTo>
                  <a:pt x="0" y="0"/>
                </a:lnTo>
                <a:close/>
              </a:path>
            </a:pathLst>
          </a:custGeom>
          <a:solidFill>
            <a:srgbClr val="000000"/>
          </a:solidFill>
        </p:spPr>
        <p:txBody>
          <a:bodyPr wrap="square" lIns="0" tIns="0" rIns="0" bIns="0" rtlCol="0"/>
          <a:lstStyle/>
          <a:p>
            <a:endParaRPr/>
          </a:p>
        </p:txBody>
      </p:sp>
      <p:sp>
        <p:nvSpPr>
          <p:cNvPr id="66" name="object 66"/>
          <p:cNvSpPr/>
          <p:nvPr/>
        </p:nvSpPr>
        <p:spPr>
          <a:xfrm>
            <a:off x="3179064" y="1652273"/>
            <a:ext cx="8890" cy="154305"/>
          </a:xfrm>
          <a:custGeom>
            <a:avLst/>
            <a:gdLst/>
            <a:ahLst/>
            <a:cxnLst/>
            <a:rect l="l" t="t" r="r" b="b"/>
            <a:pathLst>
              <a:path w="8890" h="154305">
                <a:moveTo>
                  <a:pt x="0" y="153924"/>
                </a:moveTo>
                <a:lnTo>
                  <a:pt x="8382" y="145542"/>
                </a:lnTo>
                <a:lnTo>
                  <a:pt x="8382" y="8382"/>
                </a:lnTo>
                <a:lnTo>
                  <a:pt x="0" y="0"/>
                </a:lnTo>
                <a:lnTo>
                  <a:pt x="0" y="153924"/>
                </a:lnTo>
              </a:path>
            </a:pathLst>
          </a:custGeom>
          <a:ln w="3175">
            <a:solidFill>
              <a:srgbClr val="000000"/>
            </a:solidFill>
          </a:ln>
        </p:spPr>
        <p:txBody>
          <a:bodyPr wrap="square" lIns="0" tIns="0" rIns="0" bIns="0" rtlCol="0"/>
          <a:lstStyle/>
          <a:p>
            <a:endParaRPr/>
          </a:p>
        </p:txBody>
      </p:sp>
      <p:sp>
        <p:nvSpPr>
          <p:cNvPr id="67" name="object 67"/>
          <p:cNvSpPr/>
          <p:nvPr/>
        </p:nvSpPr>
        <p:spPr>
          <a:xfrm>
            <a:off x="3179064" y="1652273"/>
            <a:ext cx="593090" cy="8890"/>
          </a:xfrm>
          <a:custGeom>
            <a:avLst/>
            <a:gdLst/>
            <a:ahLst/>
            <a:cxnLst/>
            <a:rect l="l" t="t" r="r" b="b"/>
            <a:pathLst>
              <a:path w="593089" h="8889">
                <a:moveTo>
                  <a:pt x="592835" y="0"/>
                </a:moveTo>
                <a:lnTo>
                  <a:pt x="0" y="0"/>
                </a:lnTo>
                <a:lnTo>
                  <a:pt x="8382" y="8382"/>
                </a:lnTo>
                <a:lnTo>
                  <a:pt x="592835" y="0"/>
                </a:lnTo>
                <a:close/>
              </a:path>
            </a:pathLst>
          </a:custGeom>
          <a:solidFill>
            <a:srgbClr val="000000"/>
          </a:solidFill>
        </p:spPr>
        <p:txBody>
          <a:bodyPr wrap="square" lIns="0" tIns="0" rIns="0" bIns="0" rtlCol="0"/>
          <a:lstStyle/>
          <a:p>
            <a:endParaRPr/>
          </a:p>
        </p:txBody>
      </p:sp>
      <p:sp>
        <p:nvSpPr>
          <p:cNvPr id="68" name="object 68"/>
          <p:cNvSpPr/>
          <p:nvPr/>
        </p:nvSpPr>
        <p:spPr>
          <a:xfrm>
            <a:off x="3187447" y="1652273"/>
            <a:ext cx="584835" cy="8890"/>
          </a:xfrm>
          <a:custGeom>
            <a:avLst/>
            <a:gdLst/>
            <a:ahLst/>
            <a:cxnLst/>
            <a:rect l="l" t="t" r="r" b="b"/>
            <a:pathLst>
              <a:path w="584835" h="8889">
                <a:moveTo>
                  <a:pt x="584453" y="0"/>
                </a:moveTo>
                <a:lnTo>
                  <a:pt x="0" y="8382"/>
                </a:lnTo>
                <a:lnTo>
                  <a:pt x="575309" y="8382"/>
                </a:lnTo>
                <a:lnTo>
                  <a:pt x="584453" y="0"/>
                </a:lnTo>
                <a:close/>
              </a:path>
            </a:pathLst>
          </a:custGeom>
          <a:solidFill>
            <a:srgbClr val="000000"/>
          </a:solidFill>
        </p:spPr>
        <p:txBody>
          <a:bodyPr wrap="square" lIns="0" tIns="0" rIns="0" bIns="0" rtlCol="0"/>
          <a:lstStyle/>
          <a:p>
            <a:endParaRPr/>
          </a:p>
        </p:txBody>
      </p:sp>
      <p:sp>
        <p:nvSpPr>
          <p:cNvPr id="69" name="object 69"/>
          <p:cNvSpPr/>
          <p:nvPr/>
        </p:nvSpPr>
        <p:spPr>
          <a:xfrm>
            <a:off x="3179064" y="1652273"/>
            <a:ext cx="593090" cy="8890"/>
          </a:xfrm>
          <a:custGeom>
            <a:avLst/>
            <a:gdLst/>
            <a:ahLst/>
            <a:cxnLst/>
            <a:rect l="l" t="t" r="r" b="b"/>
            <a:pathLst>
              <a:path w="593089" h="8889">
                <a:moveTo>
                  <a:pt x="0" y="0"/>
                </a:moveTo>
                <a:lnTo>
                  <a:pt x="8382" y="8382"/>
                </a:lnTo>
                <a:lnTo>
                  <a:pt x="583691" y="8382"/>
                </a:lnTo>
                <a:lnTo>
                  <a:pt x="592835" y="0"/>
                </a:lnTo>
                <a:lnTo>
                  <a:pt x="0" y="0"/>
                </a:lnTo>
              </a:path>
            </a:pathLst>
          </a:custGeom>
          <a:ln w="3175">
            <a:solidFill>
              <a:srgbClr val="000000"/>
            </a:solidFill>
          </a:ln>
        </p:spPr>
        <p:txBody>
          <a:bodyPr wrap="square" lIns="0" tIns="0" rIns="0" bIns="0" rtlCol="0"/>
          <a:lstStyle/>
          <a:p>
            <a:endParaRPr/>
          </a:p>
        </p:txBody>
      </p:sp>
      <p:sp>
        <p:nvSpPr>
          <p:cNvPr id="70" name="object 70"/>
          <p:cNvSpPr/>
          <p:nvPr/>
        </p:nvSpPr>
        <p:spPr>
          <a:xfrm>
            <a:off x="2940558" y="3821688"/>
            <a:ext cx="8890" cy="320040"/>
          </a:xfrm>
          <a:custGeom>
            <a:avLst/>
            <a:gdLst/>
            <a:ahLst/>
            <a:cxnLst/>
            <a:rect l="l" t="t" r="r" b="b"/>
            <a:pathLst>
              <a:path w="8890" h="320039">
                <a:moveTo>
                  <a:pt x="8382" y="0"/>
                </a:moveTo>
                <a:lnTo>
                  <a:pt x="0" y="0"/>
                </a:lnTo>
                <a:lnTo>
                  <a:pt x="8382" y="320039"/>
                </a:lnTo>
                <a:lnTo>
                  <a:pt x="8382" y="0"/>
                </a:lnTo>
                <a:close/>
              </a:path>
            </a:pathLst>
          </a:custGeom>
          <a:solidFill>
            <a:srgbClr val="000000"/>
          </a:solidFill>
        </p:spPr>
        <p:txBody>
          <a:bodyPr wrap="square" lIns="0" tIns="0" rIns="0" bIns="0" rtlCol="0"/>
          <a:lstStyle/>
          <a:p>
            <a:endParaRPr/>
          </a:p>
        </p:txBody>
      </p:sp>
      <p:sp>
        <p:nvSpPr>
          <p:cNvPr id="71" name="object 71"/>
          <p:cNvSpPr/>
          <p:nvPr/>
        </p:nvSpPr>
        <p:spPr>
          <a:xfrm>
            <a:off x="2940558" y="3821688"/>
            <a:ext cx="8890" cy="320040"/>
          </a:xfrm>
          <a:custGeom>
            <a:avLst/>
            <a:gdLst/>
            <a:ahLst/>
            <a:cxnLst/>
            <a:rect l="l" t="t" r="r" b="b"/>
            <a:pathLst>
              <a:path w="8890" h="320039">
                <a:moveTo>
                  <a:pt x="0" y="0"/>
                </a:moveTo>
                <a:lnTo>
                  <a:pt x="0" y="320039"/>
                </a:lnTo>
                <a:lnTo>
                  <a:pt x="8382" y="320039"/>
                </a:lnTo>
                <a:lnTo>
                  <a:pt x="0" y="0"/>
                </a:lnTo>
                <a:close/>
              </a:path>
            </a:pathLst>
          </a:custGeom>
          <a:solidFill>
            <a:srgbClr val="000000"/>
          </a:solidFill>
        </p:spPr>
        <p:txBody>
          <a:bodyPr wrap="square" lIns="0" tIns="0" rIns="0" bIns="0" rtlCol="0"/>
          <a:lstStyle/>
          <a:p>
            <a:endParaRPr/>
          </a:p>
        </p:txBody>
      </p:sp>
      <p:sp>
        <p:nvSpPr>
          <p:cNvPr id="72" name="object 72"/>
          <p:cNvSpPr/>
          <p:nvPr/>
        </p:nvSpPr>
        <p:spPr>
          <a:xfrm>
            <a:off x="2940558" y="3821688"/>
            <a:ext cx="8890" cy="320040"/>
          </a:xfrm>
          <a:custGeom>
            <a:avLst/>
            <a:gdLst/>
            <a:ahLst/>
            <a:cxnLst/>
            <a:rect l="l" t="t" r="r" b="b"/>
            <a:pathLst>
              <a:path w="8890" h="320039">
                <a:moveTo>
                  <a:pt x="8382" y="0"/>
                </a:moveTo>
                <a:lnTo>
                  <a:pt x="0" y="0"/>
                </a:lnTo>
                <a:lnTo>
                  <a:pt x="0" y="320039"/>
                </a:lnTo>
                <a:lnTo>
                  <a:pt x="8382" y="320039"/>
                </a:lnTo>
                <a:lnTo>
                  <a:pt x="8382" y="0"/>
                </a:lnTo>
              </a:path>
            </a:pathLst>
          </a:custGeom>
          <a:ln w="3175">
            <a:solidFill>
              <a:srgbClr val="000000"/>
            </a:solidFill>
          </a:ln>
        </p:spPr>
        <p:txBody>
          <a:bodyPr wrap="square" lIns="0" tIns="0" rIns="0" bIns="0" rtlCol="0"/>
          <a:lstStyle/>
          <a:p>
            <a:endParaRPr/>
          </a:p>
        </p:txBody>
      </p:sp>
      <p:sp>
        <p:nvSpPr>
          <p:cNvPr id="73" name="object 73"/>
          <p:cNvSpPr/>
          <p:nvPr/>
        </p:nvSpPr>
        <p:spPr>
          <a:xfrm>
            <a:off x="2970277" y="4366518"/>
            <a:ext cx="160020" cy="43180"/>
          </a:xfrm>
          <a:custGeom>
            <a:avLst/>
            <a:gdLst/>
            <a:ahLst/>
            <a:cxnLst/>
            <a:rect l="l" t="t" r="r" b="b"/>
            <a:pathLst>
              <a:path w="160019" h="43179">
                <a:moveTo>
                  <a:pt x="160020" y="0"/>
                </a:moveTo>
                <a:lnTo>
                  <a:pt x="0" y="21336"/>
                </a:lnTo>
                <a:lnTo>
                  <a:pt x="160020" y="42672"/>
                </a:lnTo>
                <a:lnTo>
                  <a:pt x="160020" y="0"/>
                </a:lnTo>
                <a:close/>
              </a:path>
            </a:pathLst>
          </a:custGeom>
          <a:solidFill>
            <a:srgbClr val="000000"/>
          </a:solidFill>
        </p:spPr>
        <p:txBody>
          <a:bodyPr wrap="square" lIns="0" tIns="0" rIns="0" bIns="0" rtlCol="0"/>
          <a:lstStyle/>
          <a:p>
            <a:endParaRPr/>
          </a:p>
        </p:txBody>
      </p:sp>
      <p:sp>
        <p:nvSpPr>
          <p:cNvPr id="74" name="object 74"/>
          <p:cNvSpPr/>
          <p:nvPr/>
        </p:nvSpPr>
        <p:spPr>
          <a:xfrm>
            <a:off x="2969514" y="4363470"/>
            <a:ext cx="161290" cy="27940"/>
          </a:xfrm>
          <a:custGeom>
            <a:avLst/>
            <a:gdLst/>
            <a:ahLst/>
            <a:cxnLst/>
            <a:rect l="l" t="t" r="r" b="b"/>
            <a:pathLst>
              <a:path w="161290" h="27939">
                <a:moveTo>
                  <a:pt x="160020" y="0"/>
                </a:moveTo>
                <a:lnTo>
                  <a:pt x="0" y="21336"/>
                </a:lnTo>
                <a:lnTo>
                  <a:pt x="762" y="24384"/>
                </a:lnTo>
                <a:lnTo>
                  <a:pt x="762" y="27432"/>
                </a:lnTo>
                <a:lnTo>
                  <a:pt x="160782" y="6858"/>
                </a:lnTo>
                <a:lnTo>
                  <a:pt x="160782" y="3048"/>
                </a:lnTo>
                <a:lnTo>
                  <a:pt x="160020" y="0"/>
                </a:lnTo>
                <a:close/>
              </a:path>
            </a:pathLst>
          </a:custGeom>
          <a:solidFill>
            <a:srgbClr val="000000"/>
          </a:solidFill>
        </p:spPr>
        <p:txBody>
          <a:bodyPr wrap="square" lIns="0" tIns="0" rIns="0" bIns="0" rtlCol="0"/>
          <a:lstStyle/>
          <a:p>
            <a:endParaRPr/>
          </a:p>
        </p:txBody>
      </p:sp>
      <p:sp>
        <p:nvSpPr>
          <p:cNvPr id="75" name="object 75"/>
          <p:cNvSpPr/>
          <p:nvPr/>
        </p:nvSpPr>
        <p:spPr>
          <a:xfrm>
            <a:off x="2969514" y="4363470"/>
            <a:ext cx="161290" cy="27940"/>
          </a:xfrm>
          <a:custGeom>
            <a:avLst/>
            <a:gdLst/>
            <a:ahLst/>
            <a:cxnLst/>
            <a:rect l="l" t="t" r="r" b="b"/>
            <a:pathLst>
              <a:path w="161290" h="27939">
                <a:moveTo>
                  <a:pt x="0" y="21336"/>
                </a:moveTo>
                <a:lnTo>
                  <a:pt x="762" y="24384"/>
                </a:lnTo>
                <a:lnTo>
                  <a:pt x="762" y="27432"/>
                </a:lnTo>
                <a:lnTo>
                  <a:pt x="160782" y="6858"/>
                </a:lnTo>
                <a:lnTo>
                  <a:pt x="160782" y="3048"/>
                </a:lnTo>
                <a:lnTo>
                  <a:pt x="160020" y="0"/>
                </a:lnTo>
                <a:lnTo>
                  <a:pt x="0" y="21336"/>
                </a:lnTo>
              </a:path>
            </a:pathLst>
          </a:custGeom>
          <a:ln w="3175">
            <a:solidFill>
              <a:srgbClr val="000000"/>
            </a:solidFill>
          </a:ln>
        </p:spPr>
        <p:txBody>
          <a:bodyPr wrap="square" lIns="0" tIns="0" rIns="0" bIns="0" rtlCol="0"/>
          <a:lstStyle/>
          <a:p>
            <a:endParaRPr/>
          </a:p>
        </p:txBody>
      </p:sp>
      <p:sp>
        <p:nvSpPr>
          <p:cNvPr id="76" name="object 76"/>
          <p:cNvSpPr/>
          <p:nvPr/>
        </p:nvSpPr>
        <p:spPr>
          <a:xfrm>
            <a:off x="3129534" y="4362708"/>
            <a:ext cx="3810" cy="3810"/>
          </a:xfrm>
          <a:custGeom>
            <a:avLst/>
            <a:gdLst/>
            <a:ahLst/>
            <a:cxnLst/>
            <a:rect l="l" t="t" r="r" b="b"/>
            <a:pathLst>
              <a:path w="3809" h="3810">
                <a:moveTo>
                  <a:pt x="3809" y="0"/>
                </a:moveTo>
                <a:lnTo>
                  <a:pt x="0" y="762"/>
                </a:lnTo>
                <a:lnTo>
                  <a:pt x="762" y="3810"/>
                </a:lnTo>
                <a:lnTo>
                  <a:pt x="3809" y="3810"/>
                </a:lnTo>
                <a:lnTo>
                  <a:pt x="3809" y="0"/>
                </a:lnTo>
                <a:close/>
              </a:path>
            </a:pathLst>
          </a:custGeom>
          <a:solidFill>
            <a:srgbClr val="000000"/>
          </a:solidFill>
        </p:spPr>
        <p:txBody>
          <a:bodyPr wrap="square" lIns="0" tIns="0" rIns="0" bIns="0" rtlCol="0"/>
          <a:lstStyle/>
          <a:p>
            <a:endParaRPr/>
          </a:p>
        </p:txBody>
      </p:sp>
      <p:sp>
        <p:nvSpPr>
          <p:cNvPr id="77" name="object 77"/>
          <p:cNvSpPr/>
          <p:nvPr/>
        </p:nvSpPr>
        <p:spPr>
          <a:xfrm>
            <a:off x="3129534" y="4362708"/>
            <a:ext cx="3810" cy="3810"/>
          </a:xfrm>
          <a:custGeom>
            <a:avLst/>
            <a:gdLst/>
            <a:ahLst/>
            <a:cxnLst/>
            <a:rect l="l" t="t" r="r" b="b"/>
            <a:pathLst>
              <a:path w="3809" h="3810">
                <a:moveTo>
                  <a:pt x="0" y="762"/>
                </a:moveTo>
                <a:lnTo>
                  <a:pt x="3809" y="0"/>
                </a:lnTo>
                <a:lnTo>
                  <a:pt x="3809" y="3810"/>
                </a:lnTo>
              </a:path>
            </a:pathLst>
          </a:custGeom>
          <a:ln w="3175">
            <a:solidFill>
              <a:srgbClr val="000000"/>
            </a:solidFill>
          </a:ln>
        </p:spPr>
        <p:txBody>
          <a:bodyPr wrap="square" lIns="0" tIns="0" rIns="0" bIns="0" rtlCol="0"/>
          <a:lstStyle/>
          <a:p>
            <a:endParaRPr/>
          </a:p>
        </p:txBody>
      </p:sp>
      <p:sp>
        <p:nvSpPr>
          <p:cNvPr id="78" name="object 78"/>
          <p:cNvSpPr/>
          <p:nvPr/>
        </p:nvSpPr>
        <p:spPr>
          <a:xfrm>
            <a:off x="3129916" y="4366137"/>
            <a:ext cx="0" cy="43815"/>
          </a:xfrm>
          <a:custGeom>
            <a:avLst/>
            <a:gdLst/>
            <a:ahLst/>
            <a:cxnLst/>
            <a:rect l="l" t="t" r="r" b="b"/>
            <a:pathLst>
              <a:path h="43814">
                <a:moveTo>
                  <a:pt x="0" y="0"/>
                </a:moveTo>
                <a:lnTo>
                  <a:pt x="0" y="43433"/>
                </a:lnTo>
              </a:path>
            </a:pathLst>
          </a:custGeom>
          <a:ln w="7620">
            <a:solidFill>
              <a:srgbClr val="000000"/>
            </a:solidFill>
          </a:ln>
        </p:spPr>
        <p:txBody>
          <a:bodyPr wrap="square" lIns="0" tIns="0" rIns="0" bIns="0" rtlCol="0"/>
          <a:lstStyle/>
          <a:p>
            <a:endParaRPr/>
          </a:p>
        </p:txBody>
      </p:sp>
      <p:sp>
        <p:nvSpPr>
          <p:cNvPr id="79" name="object 79"/>
          <p:cNvSpPr/>
          <p:nvPr/>
        </p:nvSpPr>
        <p:spPr>
          <a:xfrm>
            <a:off x="3129534" y="4409189"/>
            <a:ext cx="3810" cy="3810"/>
          </a:xfrm>
          <a:custGeom>
            <a:avLst/>
            <a:gdLst/>
            <a:ahLst/>
            <a:cxnLst/>
            <a:rect l="l" t="t" r="r" b="b"/>
            <a:pathLst>
              <a:path w="3809" h="3810">
                <a:moveTo>
                  <a:pt x="3809" y="0"/>
                </a:moveTo>
                <a:lnTo>
                  <a:pt x="762" y="0"/>
                </a:lnTo>
                <a:lnTo>
                  <a:pt x="0" y="3048"/>
                </a:lnTo>
                <a:lnTo>
                  <a:pt x="3809" y="3810"/>
                </a:lnTo>
                <a:lnTo>
                  <a:pt x="3809" y="0"/>
                </a:lnTo>
                <a:close/>
              </a:path>
            </a:pathLst>
          </a:custGeom>
          <a:solidFill>
            <a:srgbClr val="000000"/>
          </a:solidFill>
        </p:spPr>
        <p:txBody>
          <a:bodyPr wrap="square" lIns="0" tIns="0" rIns="0" bIns="0" rtlCol="0"/>
          <a:lstStyle/>
          <a:p>
            <a:endParaRPr/>
          </a:p>
        </p:txBody>
      </p:sp>
      <p:sp>
        <p:nvSpPr>
          <p:cNvPr id="80" name="object 80"/>
          <p:cNvSpPr/>
          <p:nvPr/>
        </p:nvSpPr>
        <p:spPr>
          <a:xfrm>
            <a:off x="3129534" y="4409189"/>
            <a:ext cx="3810" cy="3810"/>
          </a:xfrm>
          <a:custGeom>
            <a:avLst/>
            <a:gdLst/>
            <a:ahLst/>
            <a:cxnLst/>
            <a:rect l="l" t="t" r="r" b="b"/>
            <a:pathLst>
              <a:path w="3809" h="3810">
                <a:moveTo>
                  <a:pt x="3809" y="0"/>
                </a:moveTo>
                <a:lnTo>
                  <a:pt x="3809" y="3810"/>
                </a:lnTo>
                <a:lnTo>
                  <a:pt x="0" y="3048"/>
                </a:lnTo>
              </a:path>
            </a:pathLst>
          </a:custGeom>
          <a:ln w="3175">
            <a:solidFill>
              <a:srgbClr val="000000"/>
            </a:solidFill>
          </a:ln>
        </p:spPr>
        <p:txBody>
          <a:bodyPr wrap="square" lIns="0" tIns="0" rIns="0" bIns="0" rtlCol="0"/>
          <a:lstStyle/>
          <a:p>
            <a:endParaRPr/>
          </a:p>
        </p:txBody>
      </p:sp>
      <p:sp>
        <p:nvSpPr>
          <p:cNvPr id="81" name="object 81"/>
          <p:cNvSpPr/>
          <p:nvPr/>
        </p:nvSpPr>
        <p:spPr>
          <a:xfrm>
            <a:off x="2969514" y="4384806"/>
            <a:ext cx="161290" cy="27940"/>
          </a:xfrm>
          <a:custGeom>
            <a:avLst/>
            <a:gdLst/>
            <a:ahLst/>
            <a:cxnLst/>
            <a:rect l="l" t="t" r="r" b="b"/>
            <a:pathLst>
              <a:path w="161290" h="27939">
                <a:moveTo>
                  <a:pt x="762" y="0"/>
                </a:moveTo>
                <a:lnTo>
                  <a:pt x="762" y="3048"/>
                </a:lnTo>
                <a:lnTo>
                  <a:pt x="0" y="6096"/>
                </a:lnTo>
                <a:lnTo>
                  <a:pt x="160020" y="27432"/>
                </a:lnTo>
                <a:lnTo>
                  <a:pt x="160782" y="24384"/>
                </a:lnTo>
                <a:lnTo>
                  <a:pt x="160782" y="21336"/>
                </a:lnTo>
                <a:lnTo>
                  <a:pt x="762" y="0"/>
                </a:lnTo>
                <a:close/>
              </a:path>
            </a:pathLst>
          </a:custGeom>
          <a:solidFill>
            <a:srgbClr val="000000"/>
          </a:solidFill>
        </p:spPr>
        <p:txBody>
          <a:bodyPr wrap="square" lIns="0" tIns="0" rIns="0" bIns="0" rtlCol="0"/>
          <a:lstStyle/>
          <a:p>
            <a:endParaRPr/>
          </a:p>
        </p:txBody>
      </p:sp>
      <p:sp>
        <p:nvSpPr>
          <p:cNvPr id="82" name="object 82"/>
          <p:cNvSpPr/>
          <p:nvPr/>
        </p:nvSpPr>
        <p:spPr>
          <a:xfrm>
            <a:off x="2969514" y="4384806"/>
            <a:ext cx="161290" cy="27940"/>
          </a:xfrm>
          <a:custGeom>
            <a:avLst/>
            <a:gdLst/>
            <a:ahLst/>
            <a:cxnLst/>
            <a:rect l="l" t="t" r="r" b="b"/>
            <a:pathLst>
              <a:path w="161290" h="27939">
                <a:moveTo>
                  <a:pt x="160020" y="27432"/>
                </a:moveTo>
                <a:lnTo>
                  <a:pt x="160782" y="24384"/>
                </a:lnTo>
                <a:lnTo>
                  <a:pt x="160782" y="21336"/>
                </a:lnTo>
                <a:lnTo>
                  <a:pt x="762" y="0"/>
                </a:lnTo>
                <a:lnTo>
                  <a:pt x="762" y="3048"/>
                </a:lnTo>
                <a:lnTo>
                  <a:pt x="0" y="6096"/>
                </a:lnTo>
                <a:lnTo>
                  <a:pt x="160020" y="27432"/>
                </a:lnTo>
              </a:path>
            </a:pathLst>
          </a:custGeom>
          <a:ln w="3175">
            <a:solidFill>
              <a:srgbClr val="000000"/>
            </a:solidFill>
          </a:ln>
        </p:spPr>
        <p:txBody>
          <a:bodyPr wrap="square" lIns="0" tIns="0" rIns="0" bIns="0" rtlCol="0"/>
          <a:lstStyle/>
          <a:p>
            <a:endParaRPr/>
          </a:p>
        </p:txBody>
      </p:sp>
      <p:sp>
        <p:nvSpPr>
          <p:cNvPr id="83" name="object 83"/>
          <p:cNvSpPr/>
          <p:nvPr/>
        </p:nvSpPr>
        <p:spPr>
          <a:xfrm>
            <a:off x="2945130" y="4384806"/>
            <a:ext cx="24765" cy="6350"/>
          </a:xfrm>
          <a:custGeom>
            <a:avLst/>
            <a:gdLst/>
            <a:ahLst/>
            <a:cxnLst/>
            <a:rect l="l" t="t" r="r" b="b"/>
            <a:pathLst>
              <a:path w="24765" h="6350">
                <a:moveTo>
                  <a:pt x="24384" y="6096"/>
                </a:moveTo>
                <a:lnTo>
                  <a:pt x="0" y="3048"/>
                </a:lnTo>
                <a:lnTo>
                  <a:pt x="24384" y="0"/>
                </a:lnTo>
              </a:path>
            </a:pathLst>
          </a:custGeom>
          <a:ln w="3175">
            <a:solidFill>
              <a:srgbClr val="000000"/>
            </a:solidFill>
          </a:ln>
        </p:spPr>
        <p:txBody>
          <a:bodyPr wrap="square" lIns="0" tIns="0" rIns="0" bIns="0" rtlCol="0"/>
          <a:lstStyle/>
          <a:p>
            <a:endParaRPr/>
          </a:p>
        </p:txBody>
      </p:sp>
      <p:sp>
        <p:nvSpPr>
          <p:cNvPr id="84" name="object 84"/>
          <p:cNvSpPr/>
          <p:nvPr/>
        </p:nvSpPr>
        <p:spPr>
          <a:xfrm>
            <a:off x="2945130" y="3329435"/>
            <a:ext cx="160020" cy="43180"/>
          </a:xfrm>
          <a:custGeom>
            <a:avLst/>
            <a:gdLst/>
            <a:ahLst/>
            <a:cxnLst/>
            <a:rect l="l" t="t" r="r" b="b"/>
            <a:pathLst>
              <a:path w="160019" h="43179">
                <a:moveTo>
                  <a:pt x="160020" y="0"/>
                </a:moveTo>
                <a:lnTo>
                  <a:pt x="0" y="21335"/>
                </a:lnTo>
                <a:lnTo>
                  <a:pt x="160020" y="42672"/>
                </a:lnTo>
                <a:lnTo>
                  <a:pt x="160020" y="0"/>
                </a:lnTo>
                <a:close/>
              </a:path>
            </a:pathLst>
          </a:custGeom>
          <a:solidFill>
            <a:srgbClr val="000000"/>
          </a:solidFill>
        </p:spPr>
        <p:txBody>
          <a:bodyPr wrap="square" lIns="0" tIns="0" rIns="0" bIns="0" rtlCol="0"/>
          <a:lstStyle/>
          <a:p>
            <a:endParaRPr/>
          </a:p>
        </p:txBody>
      </p:sp>
      <p:sp>
        <p:nvSpPr>
          <p:cNvPr id="85" name="object 85"/>
          <p:cNvSpPr/>
          <p:nvPr/>
        </p:nvSpPr>
        <p:spPr>
          <a:xfrm>
            <a:off x="2945130" y="3329435"/>
            <a:ext cx="160020" cy="43180"/>
          </a:xfrm>
          <a:custGeom>
            <a:avLst/>
            <a:gdLst/>
            <a:ahLst/>
            <a:cxnLst/>
            <a:rect l="l" t="t" r="r" b="b"/>
            <a:pathLst>
              <a:path w="160019" h="43179">
                <a:moveTo>
                  <a:pt x="0" y="21335"/>
                </a:moveTo>
                <a:lnTo>
                  <a:pt x="160020" y="0"/>
                </a:lnTo>
                <a:lnTo>
                  <a:pt x="160020" y="42672"/>
                </a:lnTo>
                <a:lnTo>
                  <a:pt x="0" y="21335"/>
                </a:lnTo>
              </a:path>
            </a:pathLst>
          </a:custGeom>
          <a:ln w="3175">
            <a:solidFill>
              <a:srgbClr val="000000"/>
            </a:solidFill>
          </a:ln>
        </p:spPr>
        <p:txBody>
          <a:bodyPr wrap="square" lIns="0" tIns="0" rIns="0" bIns="0" rtlCol="0"/>
          <a:lstStyle/>
          <a:p>
            <a:endParaRPr/>
          </a:p>
        </p:txBody>
      </p:sp>
      <p:sp>
        <p:nvSpPr>
          <p:cNvPr id="86" name="object 86"/>
          <p:cNvSpPr/>
          <p:nvPr/>
        </p:nvSpPr>
        <p:spPr>
          <a:xfrm>
            <a:off x="2919222" y="4141727"/>
            <a:ext cx="0" cy="273685"/>
          </a:xfrm>
          <a:custGeom>
            <a:avLst/>
            <a:gdLst/>
            <a:ahLst/>
            <a:cxnLst/>
            <a:rect l="l" t="t" r="r" b="b"/>
            <a:pathLst>
              <a:path h="273685">
                <a:moveTo>
                  <a:pt x="0" y="0"/>
                </a:moveTo>
                <a:lnTo>
                  <a:pt x="0" y="273558"/>
                </a:lnTo>
              </a:path>
            </a:pathLst>
          </a:custGeom>
          <a:ln w="3175">
            <a:solidFill>
              <a:srgbClr val="000000"/>
            </a:solidFill>
          </a:ln>
        </p:spPr>
        <p:txBody>
          <a:bodyPr wrap="square" lIns="0" tIns="0" rIns="0" bIns="0" rtlCol="0"/>
          <a:lstStyle/>
          <a:p>
            <a:endParaRPr/>
          </a:p>
        </p:txBody>
      </p:sp>
      <p:sp>
        <p:nvSpPr>
          <p:cNvPr id="87" name="object 87"/>
          <p:cNvSpPr/>
          <p:nvPr/>
        </p:nvSpPr>
        <p:spPr>
          <a:xfrm>
            <a:off x="2970277" y="4141727"/>
            <a:ext cx="0" cy="273685"/>
          </a:xfrm>
          <a:custGeom>
            <a:avLst/>
            <a:gdLst/>
            <a:ahLst/>
            <a:cxnLst/>
            <a:rect l="l" t="t" r="r" b="b"/>
            <a:pathLst>
              <a:path h="273685">
                <a:moveTo>
                  <a:pt x="0" y="0"/>
                </a:moveTo>
                <a:lnTo>
                  <a:pt x="0" y="273558"/>
                </a:lnTo>
              </a:path>
            </a:pathLst>
          </a:custGeom>
          <a:ln w="3175">
            <a:solidFill>
              <a:srgbClr val="000000"/>
            </a:solidFill>
          </a:ln>
        </p:spPr>
        <p:txBody>
          <a:bodyPr wrap="square" lIns="0" tIns="0" rIns="0" bIns="0" rtlCol="0"/>
          <a:lstStyle/>
          <a:p>
            <a:endParaRPr/>
          </a:p>
        </p:txBody>
      </p:sp>
      <p:sp>
        <p:nvSpPr>
          <p:cNvPr id="88" name="object 88"/>
          <p:cNvSpPr/>
          <p:nvPr/>
        </p:nvSpPr>
        <p:spPr>
          <a:xfrm>
            <a:off x="2919222" y="4278126"/>
            <a:ext cx="51435" cy="137160"/>
          </a:xfrm>
          <a:custGeom>
            <a:avLst/>
            <a:gdLst/>
            <a:ahLst/>
            <a:cxnLst/>
            <a:rect l="l" t="t" r="r" b="b"/>
            <a:pathLst>
              <a:path w="51434" h="137160">
                <a:moveTo>
                  <a:pt x="25907" y="0"/>
                </a:moveTo>
                <a:lnTo>
                  <a:pt x="0" y="137159"/>
                </a:lnTo>
                <a:lnTo>
                  <a:pt x="51053" y="137159"/>
                </a:lnTo>
                <a:lnTo>
                  <a:pt x="25907" y="0"/>
                </a:lnTo>
                <a:close/>
              </a:path>
            </a:pathLst>
          </a:custGeom>
          <a:solidFill>
            <a:srgbClr val="000000"/>
          </a:solidFill>
        </p:spPr>
        <p:txBody>
          <a:bodyPr wrap="square" lIns="0" tIns="0" rIns="0" bIns="0" rtlCol="0"/>
          <a:lstStyle/>
          <a:p>
            <a:endParaRPr/>
          </a:p>
        </p:txBody>
      </p:sp>
      <p:sp>
        <p:nvSpPr>
          <p:cNvPr id="89" name="object 89"/>
          <p:cNvSpPr/>
          <p:nvPr/>
        </p:nvSpPr>
        <p:spPr>
          <a:xfrm>
            <a:off x="2916175" y="4278126"/>
            <a:ext cx="32384" cy="138430"/>
          </a:xfrm>
          <a:custGeom>
            <a:avLst/>
            <a:gdLst/>
            <a:ahLst/>
            <a:cxnLst/>
            <a:rect l="l" t="t" r="r" b="b"/>
            <a:pathLst>
              <a:path w="32384" h="138429">
                <a:moveTo>
                  <a:pt x="28955" y="0"/>
                </a:moveTo>
                <a:lnTo>
                  <a:pt x="25145" y="0"/>
                </a:lnTo>
                <a:lnTo>
                  <a:pt x="0" y="136397"/>
                </a:lnTo>
                <a:lnTo>
                  <a:pt x="6095" y="137921"/>
                </a:lnTo>
                <a:lnTo>
                  <a:pt x="32003" y="762"/>
                </a:lnTo>
                <a:lnTo>
                  <a:pt x="28955" y="0"/>
                </a:lnTo>
                <a:close/>
              </a:path>
            </a:pathLst>
          </a:custGeom>
          <a:solidFill>
            <a:srgbClr val="000000"/>
          </a:solidFill>
        </p:spPr>
        <p:txBody>
          <a:bodyPr wrap="square" lIns="0" tIns="0" rIns="0" bIns="0" rtlCol="0"/>
          <a:lstStyle/>
          <a:p>
            <a:endParaRPr/>
          </a:p>
        </p:txBody>
      </p:sp>
      <p:sp>
        <p:nvSpPr>
          <p:cNvPr id="90" name="object 90"/>
          <p:cNvSpPr/>
          <p:nvPr/>
        </p:nvSpPr>
        <p:spPr>
          <a:xfrm>
            <a:off x="2916175" y="4278126"/>
            <a:ext cx="32384" cy="138430"/>
          </a:xfrm>
          <a:custGeom>
            <a:avLst/>
            <a:gdLst/>
            <a:ahLst/>
            <a:cxnLst/>
            <a:rect l="l" t="t" r="r" b="b"/>
            <a:pathLst>
              <a:path w="32384" h="138429">
                <a:moveTo>
                  <a:pt x="32003" y="762"/>
                </a:moveTo>
                <a:lnTo>
                  <a:pt x="28955" y="0"/>
                </a:lnTo>
                <a:lnTo>
                  <a:pt x="25145" y="0"/>
                </a:lnTo>
                <a:lnTo>
                  <a:pt x="0" y="136397"/>
                </a:lnTo>
                <a:lnTo>
                  <a:pt x="6095" y="137921"/>
                </a:lnTo>
                <a:lnTo>
                  <a:pt x="32003" y="762"/>
                </a:lnTo>
              </a:path>
            </a:pathLst>
          </a:custGeom>
          <a:ln w="3175">
            <a:solidFill>
              <a:srgbClr val="000000"/>
            </a:solidFill>
          </a:ln>
        </p:spPr>
        <p:txBody>
          <a:bodyPr wrap="square" lIns="0" tIns="0" rIns="0" bIns="0" rtlCol="0"/>
          <a:lstStyle/>
          <a:p>
            <a:endParaRPr/>
          </a:p>
        </p:txBody>
      </p:sp>
      <p:sp>
        <p:nvSpPr>
          <p:cNvPr id="91" name="object 91"/>
          <p:cNvSpPr/>
          <p:nvPr/>
        </p:nvSpPr>
        <p:spPr>
          <a:xfrm>
            <a:off x="2915413" y="4414523"/>
            <a:ext cx="3810" cy="3810"/>
          </a:xfrm>
          <a:custGeom>
            <a:avLst/>
            <a:gdLst/>
            <a:ahLst/>
            <a:cxnLst/>
            <a:rect l="l" t="t" r="r" b="b"/>
            <a:pathLst>
              <a:path w="3809" h="3810">
                <a:moveTo>
                  <a:pt x="762" y="0"/>
                </a:moveTo>
                <a:lnTo>
                  <a:pt x="0" y="3810"/>
                </a:lnTo>
                <a:lnTo>
                  <a:pt x="3809" y="3810"/>
                </a:lnTo>
              </a:path>
            </a:pathLst>
          </a:custGeom>
          <a:ln w="3175">
            <a:solidFill>
              <a:srgbClr val="000000"/>
            </a:solidFill>
          </a:ln>
        </p:spPr>
        <p:txBody>
          <a:bodyPr wrap="square" lIns="0" tIns="0" rIns="0" bIns="0" rtlCol="0"/>
          <a:lstStyle/>
          <a:p>
            <a:endParaRPr/>
          </a:p>
        </p:txBody>
      </p:sp>
      <p:sp>
        <p:nvSpPr>
          <p:cNvPr id="92" name="object 92"/>
          <p:cNvSpPr/>
          <p:nvPr/>
        </p:nvSpPr>
        <p:spPr>
          <a:xfrm>
            <a:off x="2919222" y="4411476"/>
            <a:ext cx="51435" cy="6985"/>
          </a:xfrm>
          <a:custGeom>
            <a:avLst/>
            <a:gdLst/>
            <a:ahLst/>
            <a:cxnLst/>
            <a:rect l="l" t="t" r="r" b="b"/>
            <a:pathLst>
              <a:path w="51434" h="6985">
                <a:moveTo>
                  <a:pt x="51053" y="0"/>
                </a:moveTo>
                <a:lnTo>
                  <a:pt x="0" y="0"/>
                </a:lnTo>
                <a:lnTo>
                  <a:pt x="0" y="6858"/>
                </a:lnTo>
                <a:lnTo>
                  <a:pt x="51053" y="6858"/>
                </a:lnTo>
                <a:lnTo>
                  <a:pt x="51053" y="0"/>
                </a:lnTo>
                <a:close/>
              </a:path>
            </a:pathLst>
          </a:custGeom>
          <a:solidFill>
            <a:srgbClr val="000000"/>
          </a:solidFill>
        </p:spPr>
        <p:txBody>
          <a:bodyPr wrap="square" lIns="0" tIns="0" rIns="0" bIns="0" rtlCol="0"/>
          <a:lstStyle/>
          <a:p>
            <a:endParaRPr/>
          </a:p>
        </p:txBody>
      </p:sp>
      <p:sp>
        <p:nvSpPr>
          <p:cNvPr id="93" name="object 93"/>
          <p:cNvSpPr/>
          <p:nvPr/>
        </p:nvSpPr>
        <p:spPr>
          <a:xfrm>
            <a:off x="2919222" y="4411476"/>
            <a:ext cx="51435" cy="6985"/>
          </a:xfrm>
          <a:custGeom>
            <a:avLst/>
            <a:gdLst/>
            <a:ahLst/>
            <a:cxnLst/>
            <a:rect l="l" t="t" r="r" b="b"/>
            <a:pathLst>
              <a:path w="51434" h="6985">
                <a:moveTo>
                  <a:pt x="0" y="0"/>
                </a:moveTo>
                <a:lnTo>
                  <a:pt x="0" y="6857"/>
                </a:lnTo>
                <a:lnTo>
                  <a:pt x="51053" y="6857"/>
                </a:lnTo>
                <a:lnTo>
                  <a:pt x="51053" y="0"/>
                </a:lnTo>
                <a:lnTo>
                  <a:pt x="0" y="0"/>
                </a:lnTo>
              </a:path>
            </a:pathLst>
          </a:custGeom>
          <a:ln w="3175">
            <a:solidFill>
              <a:srgbClr val="000000"/>
            </a:solidFill>
          </a:ln>
        </p:spPr>
        <p:txBody>
          <a:bodyPr wrap="square" lIns="0" tIns="0" rIns="0" bIns="0" rtlCol="0"/>
          <a:lstStyle/>
          <a:p>
            <a:endParaRPr/>
          </a:p>
        </p:txBody>
      </p:sp>
      <p:sp>
        <p:nvSpPr>
          <p:cNvPr id="94" name="object 94"/>
          <p:cNvSpPr/>
          <p:nvPr/>
        </p:nvSpPr>
        <p:spPr>
          <a:xfrm>
            <a:off x="2970277" y="4414523"/>
            <a:ext cx="3810" cy="3810"/>
          </a:xfrm>
          <a:custGeom>
            <a:avLst/>
            <a:gdLst/>
            <a:ahLst/>
            <a:cxnLst/>
            <a:rect l="l" t="t" r="r" b="b"/>
            <a:pathLst>
              <a:path w="3809" h="3810">
                <a:moveTo>
                  <a:pt x="3048" y="0"/>
                </a:moveTo>
                <a:lnTo>
                  <a:pt x="0" y="762"/>
                </a:lnTo>
                <a:lnTo>
                  <a:pt x="0" y="3810"/>
                </a:lnTo>
                <a:lnTo>
                  <a:pt x="3809" y="3810"/>
                </a:lnTo>
                <a:lnTo>
                  <a:pt x="3048" y="0"/>
                </a:lnTo>
                <a:close/>
              </a:path>
            </a:pathLst>
          </a:custGeom>
          <a:solidFill>
            <a:srgbClr val="000000"/>
          </a:solidFill>
        </p:spPr>
        <p:txBody>
          <a:bodyPr wrap="square" lIns="0" tIns="0" rIns="0" bIns="0" rtlCol="0"/>
          <a:lstStyle/>
          <a:p>
            <a:endParaRPr/>
          </a:p>
        </p:txBody>
      </p:sp>
      <p:sp>
        <p:nvSpPr>
          <p:cNvPr id="95" name="object 95"/>
          <p:cNvSpPr/>
          <p:nvPr/>
        </p:nvSpPr>
        <p:spPr>
          <a:xfrm>
            <a:off x="2970277" y="4414523"/>
            <a:ext cx="3810" cy="3810"/>
          </a:xfrm>
          <a:custGeom>
            <a:avLst/>
            <a:gdLst/>
            <a:ahLst/>
            <a:cxnLst/>
            <a:rect l="l" t="t" r="r" b="b"/>
            <a:pathLst>
              <a:path w="3809" h="3810">
                <a:moveTo>
                  <a:pt x="0" y="3810"/>
                </a:moveTo>
                <a:lnTo>
                  <a:pt x="3809" y="3810"/>
                </a:lnTo>
                <a:lnTo>
                  <a:pt x="3048" y="0"/>
                </a:lnTo>
              </a:path>
            </a:pathLst>
          </a:custGeom>
          <a:ln w="3175">
            <a:solidFill>
              <a:srgbClr val="000000"/>
            </a:solidFill>
          </a:ln>
        </p:spPr>
        <p:txBody>
          <a:bodyPr wrap="square" lIns="0" tIns="0" rIns="0" bIns="0" rtlCol="0"/>
          <a:lstStyle/>
          <a:p>
            <a:endParaRPr/>
          </a:p>
        </p:txBody>
      </p:sp>
      <p:sp>
        <p:nvSpPr>
          <p:cNvPr id="96" name="object 96"/>
          <p:cNvSpPr/>
          <p:nvPr/>
        </p:nvSpPr>
        <p:spPr>
          <a:xfrm>
            <a:off x="2941320" y="4278126"/>
            <a:ext cx="32384" cy="138430"/>
          </a:xfrm>
          <a:custGeom>
            <a:avLst/>
            <a:gdLst/>
            <a:ahLst/>
            <a:cxnLst/>
            <a:rect l="l" t="t" r="r" b="b"/>
            <a:pathLst>
              <a:path w="32384" h="138429">
                <a:moveTo>
                  <a:pt x="6858" y="0"/>
                </a:moveTo>
                <a:lnTo>
                  <a:pt x="3809" y="0"/>
                </a:lnTo>
                <a:lnTo>
                  <a:pt x="0" y="762"/>
                </a:lnTo>
                <a:lnTo>
                  <a:pt x="25908" y="137921"/>
                </a:lnTo>
                <a:lnTo>
                  <a:pt x="32004" y="136397"/>
                </a:lnTo>
                <a:lnTo>
                  <a:pt x="6858" y="0"/>
                </a:lnTo>
                <a:close/>
              </a:path>
            </a:pathLst>
          </a:custGeom>
          <a:solidFill>
            <a:srgbClr val="000000"/>
          </a:solidFill>
        </p:spPr>
        <p:txBody>
          <a:bodyPr wrap="square" lIns="0" tIns="0" rIns="0" bIns="0" rtlCol="0"/>
          <a:lstStyle/>
          <a:p>
            <a:endParaRPr/>
          </a:p>
        </p:txBody>
      </p:sp>
      <p:sp>
        <p:nvSpPr>
          <p:cNvPr id="97" name="object 97"/>
          <p:cNvSpPr/>
          <p:nvPr/>
        </p:nvSpPr>
        <p:spPr>
          <a:xfrm>
            <a:off x="2941320" y="4278126"/>
            <a:ext cx="32384" cy="138430"/>
          </a:xfrm>
          <a:custGeom>
            <a:avLst/>
            <a:gdLst/>
            <a:ahLst/>
            <a:cxnLst/>
            <a:rect l="l" t="t" r="r" b="b"/>
            <a:pathLst>
              <a:path w="32384" h="138429">
                <a:moveTo>
                  <a:pt x="25908" y="137921"/>
                </a:moveTo>
                <a:lnTo>
                  <a:pt x="32004" y="136397"/>
                </a:lnTo>
                <a:lnTo>
                  <a:pt x="6858" y="0"/>
                </a:lnTo>
                <a:lnTo>
                  <a:pt x="3809" y="0"/>
                </a:lnTo>
                <a:lnTo>
                  <a:pt x="0" y="762"/>
                </a:lnTo>
                <a:lnTo>
                  <a:pt x="25908" y="137921"/>
                </a:lnTo>
              </a:path>
            </a:pathLst>
          </a:custGeom>
          <a:ln w="3175">
            <a:solidFill>
              <a:srgbClr val="000000"/>
            </a:solidFill>
          </a:ln>
        </p:spPr>
        <p:txBody>
          <a:bodyPr wrap="square" lIns="0" tIns="0" rIns="0" bIns="0" rtlCol="0"/>
          <a:lstStyle/>
          <a:p>
            <a:endParaRPr/>
          </a:p>
        </p:txBody>
      </p:sp>
      <p:sp>
        <p:nvSpPr>
          <p:cNvPr id="98" name="object 98"/>
          <p:cNvSpPr/>
          <p:nvPr/>
        </p:nvSpPr>
        <p:spPr>
          <a:xfrm>
            <a:off x="2941320" y="4259838"/>
            <a:ext cx="6985" cy="18415"/>
          </a:xfrm>
          <a:custGeom>
            <a:avLst/>
            <a:gdLst/>
            <a:ahLst/>
            <a:cxnLst/>
            <a:rect l="l" t="t" r="r" b="b"/>
            <a:pathLst>
              <a:path w="6984" h="18414">
                <a:moveTo>
                  <a:pt x="3809" y="0"/>
                </a:moveTo>
                <a:lnTo>
                  <a:pt x="0" y="18287"/>
                </a:lnTo>
                <a:lnTo>
                  <a:pt x="6858" y="18287"/>
                </a:lnTo>
                <a:close/>
              </a:path>
            </a:pathLst>
          </a:custGeom>
          <a:solidFill>
            <a:srgbClr val="000000"/>
          </a:solidFill>
        </p:spPr>
        <p:txBody>
          <a:bodyPr wrap="square" lIns="0" tIns="0" rIns="0" bIns="0" rtlCol="0"/>
          <a:lstStyle/>
          <a:p>
            <a:endParaRPr/>
          </a:p>
        </p:txBody>
      </p:sp>
      <p:sp>
        <p:nvSpPr>
          <p:cNvPr id="99" name="object 99"/>
          <p:cNvSpPr/>
          <p:nvPr/>
        </p:nvSpPr>
        <p:spPr>
          <a:xfrm>
            <a:off x="2941320" y="4259838"/>
            <a:ext cx="6985" cy="18415"/>
          </a:xfrm>
          <a:custGeom>
            <a:avLst/>
            <a:gdLst/>
            <a:ahLst/>
            <a:cxnLst/>
            <a:rect l="l" t="t" r="r" b="b"/>
            <a:pathLst>
              <a:path w="6984" h="18414">
                <a:moveTo>
                  <a:pt x="6858" y="18287"/>
                </a:moveTo>
                <a:lnTo>
                  <a:pt x="3809" y="0"/>
                </a:lnTo>
                <a:lnTo>
                  <a:pt x="0" y="18287"/>
                </a:lnTo>
              </a:path>
            </a:pathLst>
          </a:custGeom>
          <a:ln w="3175">
            <a:solidFill>
              <a:srgbClr val="000000"/>
            </a:solidFill>
          </a:ln>
        </p:spPr>
        <p:txBody>
          <a:bodyPr wrap="square" lIns="0" tIns="0" rIns="0" bIns="0" rtlCol="0"/>
          <a:lstStyle/>
          <a:p>
            <a:endParaRPr/>
          </a:p>
        </p:txBody>
      </p:sp>
      <p:sp>
        <p:nvSpPr>
          <p:cNvPr id="100" name="object 100"/>
          <p:cNvSpPr/>
          <p:nvPr/>
        </p:nvSpPr>
        <p:spPr>
          <a:xfrm>
            <a:off x="2945130" y="4141727"/>
            <a:ext cx="25400" cy="273685"/>
          </a:xfrm>
          <a:custGeom>
            <a:avLst/>
            <a:gdLst/>
            <a:ahLst/>
            <a:cxnLst/>
            <a:rect l="l" t="t" r="r" b="b"/>
            <a:pathLst>
              <a:path w="25400" h="273685">
                <a:moveTo>
                  <a:pt x="0" y="273558"/>
                </a:moveTo>
                <a:lnTo>
                  <a:pt x="25146" y="273558"/>
                </a:lnTo>
                <a:lnTo>
                  <a:pt x="25146" y="0"/>
                </a:lnTo>
                <a:lnTo>
                  <a:pt x="0" y="0"/>
                </a:lnTo>
                <a:lnTo>
                  <a:pt x="0" y="273558"/>
                </a:lnTo>
                <a:close/>
              </a:path>
            </a:pathLst>
          </a:custGeom>
          <a:solidFill>
            <a:srgbClr val="000000"/>
          </a:solidFill>
        </p:spPr>
        <p:txBody>
          <a:bodyPr wrap="square" lIns="0" tIns="0" rIns="0" bIns="0" rtlCol="0"/>
          <a:lstStyle/>
          <a:p>
            <a:endParaRPr/>
          </a:p>
        </p:txBody>
      </p:sp>
      <p:sp>
        <p:nvSpPr>
          <p:cNvPr id="101" name="object 101"/>
          <p:cNvSpPr/>
          <p:nvPr/>
        </p:nvSpPr>
        <p:spPr>
          <a:xfrm>
            <a:off x="2941320" y="4278126"/>
            <a:ext cx="32384" cy="138430"/>
          </a:xfrm>
          <a:custGeom>
            <a:avLst/>
            <a:gdLst/>
            <a:ahLst/>
            <a:cxnLst/>
            <a:rect l="l" t="t" r="r" b="b"/>
            <a:pathLst>
              <a:path w="32384" h="138429">
                <a:moveTo>
                  <a:pt x="6858" y="0"/>
                </a:moveTo>
                <a:lnTo>
                  <a:pt x="3809" y="0"/>
                </a:lnTo>
                <a:lnTo>
                  <a:pt x="0" y="762"/>
                </a:lnTo>
                <a:lnTo>
                  <a:pt x="25908" y="137921"/>
                </a:lnTo>
                <a:lnTo>
                  <a:pt x="32004" y="136397"/>
                </a:lnTo>
                <a:lnTo>
                  <a:pt x="6858" y="0"/>
                </a:lnTo>
                <a:close/>
              </a:path>
            </a:pathLst>
          </a:custGeom>
          <a:solidFill>
            <a:srgbClr val="000000"/>
          </a:solidFill>
        </p:spPr>
        <p:txBody>
          <a:bodyPr wrap="square" lIns="0" tIns="0" rIns="0" bIns="0" rtlCol="0"/>
          <a:lstStyle/>
          <a:p>
            <a:endParaRPr/>
          </a:p>
        </p:txBody>
      </p:sp>
      <p:sp>
        <p:nvSpPr>
          <p:cNvPr id="102" name="object 102"/>
          <p:cNvSpPr/>
          <p:nvPr/>
        </p:nvSpPr>
        <p:spPr>
          <a:xfrm>
            <a:off x="2941320" y="4278126"/>
            <a:ext cx="32384" cy="138430"/>
          </a:xfrm>
          <a:custGeom>
            <a:avLst/>
            <a:gdLst/>
            <a:ahLst/>
            <a:cxnLst/>
            <a:rect l="l" t="t" r="r" b="b"/>
            <a:pathLst>
              <a:path w="32384" h="138429">
                <a:moveTo>
                  <a:pt x="6858" y="0"/>
                </a:moveTo>
                <a:lnTo>
                  <a:pt x="3809" y="0"/>
                </a:lnTo>
                <a:lnTo>
                  <a:pt x="0" y="762"/>
                </a:lnTo>
                <a:lnTo>
                  <a:pt x="25908" y="137921"/>
                </a:lnTo>
                <a:lnTo>
                  <a:pt x="32004" y="136397"/>
                </a:lnTo>
                <a:lnTo>
                  <a:pt x="6858" y="0"/>
                </a:lnTo>
              </a:path>
            </a:pathLst>
          </a:custGeom>
          <a:ln w="3175">
            <a:solidFill>
              <a:srgbClr val="000000"/>
            </a:solidFill>
          </a:ln>
        </p:spPr>
        <p:txBody>
          <a:bodyPr wrap="square" lIns="0" tIns="0" rIns="0" bIns="0" rtlCol="0"/>
          <a:lstStyle/>
          <a:p>
            <a:endParaRPr/>
          </a:p>
        </p:txBody>
      </p:sp>
      <p:sp>
        <p:nvSpPr>
          <p:cNvPr id="103" name="object 103"/>
          <p:cNvSpPr/>
          <p:nvPr/>
        </p:nvSpPr>
        <p:spPr>
          <a:xfrm>
            <a:off x="2967228" y="4415285"/>
            <a:ext cx="6350" cy="34290"/>
          </a:xfrm>
          <a:custGeom>
            <a:avLst/>
            <a:gdLst/>
            <a:ahLst/>
            <a:cxnLst/>
            <a:rect l="l" t="t" r="r" b="b"/>
            <a:pathLst>
              <a:path w="6350" h="34289">
                <a:moveTo>
                  <a:pt x="6096" y="0"/>
                </a:moveTo>
                <a:lnTo>
                  <a:pt x="3047" y="0"/>
                </a:lnTo>
                <a:lnTo>
                  <a:pt x="0" y="762"/>
                </a:lnTo>
                <a:lnTo>
                  <a:pt x="6096" y="34290"/>
                </a:lnTo>
                <a:lnTo>
                  <a:pt x="6096" y="0"/>
                </a:lnTo>
                <a:close/>
              </a:path>
            </a:pathLst>
          </a:custGeom>
          <a:solidFill>
            <a:srgbClr val="000000"/>
          </a:solidFill>
        </p:spPr>
        <p:txBody>
          <a:bodyPr wrap="square" lIns="0" tIns="0" rIns="0" bIns="0" rtlCol="0"/>
          <a:lstStyle/>
          <a:p>
            <a:endParaRPr/>
          </a:p>
        </p:txBody>
      </p:sp>
      <p:sp>
        <p:nvSpPr>
          <p:cNvPr id="104" name="object 104"/>
          <p:cNvSpPr/>
          <p:nvPr/>
        </p:nvSpPr>
        <p:spPr>
          <a:xfrm>
            <a:off x="2967228" y="4416047"/>
            <a:ext cx="6350" cy="33655"/>
          </a:xfrm>
          <a:custGeom>
            <a:avLst/>
            <a:gdLst/>
            <a:ahLst/>
            <a:cxnLst/>
            <a:rect l="l" t="t" r="r" b="b"/>
            <a:pathLst>
              <a:path w="6350" h="33654">
                <a:moveTo>
                  <a:pt x="0" y="0"/>
                </a:moveTo>
                <a:lnTo>
                  <a:pt x="6096" y="33528"/>
                </a:lnTo>
              </a:path>
            </a:pathLst>
          </a:custGeom>
          <a:ln w="3175">
            <a:solidFill>
              <a:srgbClr val="000000"/>
            </a:solidFill>
          </a:ln>
        </p:spPr>
        <p:txBody>
          <a:bodyPr wrap="square" lIns="0" tIns="0" rIns="0" bIns="0" rtlCol="0"/>
          <a:lstStyle/>
          <a:p>
            <a:endParaRPr/>
          </a:p>
        </p:txBody>
      </p:sp>
      <p:sp>
        <p:nvSpPr>
          <p:cNvPr id="105" name="object 105"/>
          <p:cNvSpPr/>
          <p:nvPr/>
        </p:nvSpPr>
        <p:spPr>
          <a:xfrm>
            <a:off x="2973325" y="4415285"/>
            <a:ext cx="0" cy="34290"/>
          </a:xfrm>
          <a:custGeom>
            <a:avLst/>
            <a:gdLst/>
            <a:ahLst/>
            <a:cxnLst/>
            <a:rect l="l" t="t" r="r" b="b"/>
            <a:pathLst>
              <a:path h="34289">
                <a:moveTo>
                  <a:pt x="0" y="34290"/>
                </a:moveTo>
                <a:lnTo>
                  <a:pt x="0" y="0"/>
                </a:lnTo>
              </a:path>
            </a:pathLst>
          </a:custGeom>
          <a:ln w="3175">
            <a:solidFill>
              <a:srgbClr val="000000"/>
            </a:solidFill>
          </a:ln>
        </p:spPr>
        <p:txBody>
          <a:bodyPr wrap="square" lIns="0" tIns="0" rIns="0" bIns="0" rtlCol="0"/>
          <a:lstStyle/>
          <a:p>
            <a:endParaRPr/>
          </a:p>
        </p:txBody>
      </p:sp>
      <p:sp>
        <p:nvSpPr>
          <p:cNvPr id="106" name="object 106"/>
          <p:cNvSpPr/>
          <p:nvPr/>
        </p:nvSpPr>
        <p:spPr>
          <a:xfrm>
            <a:off x="2967228" y="4105914"/>
            <a:ext cx="6350" cy="36195"/>
          </a:xfrm>
          <a:custGeom>
            <a:avLst/>
            <a:gdLst/>
            <a:ahLst/>
            <a:cxnLst/>
            <a:rect l="l" t="t" r="r" b="b"/>
            <a:pathLst>
              <a:path w="6350" h="36195">
                <a:moveTo>
                  <a:pt x="6096" y="0"/>
                </a:moveTo>
                <a:lnTo>
                  <a:pt x="0" y="35051"/>
                </a:lnTo>
                <a:lnTo>
                  <a:pt x="3047" y="35813"/>
                </a:lnTo>
                <a:lnTo>
                  <a:pt x="6096" y="35813"/>
                </a:lnTo>
                <a:lnTo>
                  <a:pt x="6096" y="0"/>
                </a:lnTo>
                <a:close/>
              </a:path>
            </a:pathLst>
          </a:custGeom>
          <a:solidFill>
            <a:srgbClr val="000000"/>
          </a:solidFill>
        </p:spPr>
        <p:txBody>
          <a:bodyPr wrap="square" lIns="0" tIns="0" rIns="0" bIns="0" rtlCol="0"/>
          <a:lstStyle/>
          <a:p>
            <a:endParaRPr/>
          </a:p>
        </p:txBody>
      </p:sp>
      <p:sp>
        <p:nvSpPr>
          <p:cNvPr id="107" name="object 107"/>
          <p:cNvSpPr/>
          <p:nvPr/>
        </p:nvSpPr>
        <p:spPr>
          <a:xfrm>
            <a:off x="2967228" y="4105914"/>
            <a:ext cx="6350" cy="36195"/>
          </a:xfrm>
          <a:custGeom>
            <a:avLst/>
            <a:gdLst/>
            <a:ahLst/>
            <a:cxnLst/>
            <a:rect l="l" t="t" r="r" b="b"/>
            <a:pathLst>
              <a:path w="6350" h="36195">
                <a:moveTo>
                  <a:pt x="6096" y="35813"/>
                </a:moveTo>
                <a:lnTo>
                  <a:pt x="6096" y="0"/>
                </a:lnTo>
                <a:lnTo>
                  <a:pt x="0" y="35051"/>
                </a:lnTo>
              </a:path>
            </a:pathLst>
          </a:custGeom>
          <a:ln w="3175">
            <a:solidFill>
              <a:srgbClr val="000000"/>
            </a:solidFill>
          </a:ln>
        </p:spPr>
        <p:txBody>
          <a:bodyPr wrap="square" lIns="0" tIns="0" rIns="0" bIns="0" rtlCol="0"/>
          <a:lstStyle/>
          <a:p>
            <a:endParaRPr/>
          </a:p>
        </p:txBody>
      </p:sp>
      <p:sp>
        <p:nvSpPr>
          <p:cNvPr id="108" name="object 108"/>
          <p:cNvSpPr/>
          <p:nvPr/>
        </p:nvSpPr>
        <p:spPr>
          <a:xfrm>
            <a:off x="2941320" y="4140965"/>
            <a:ext cx="32384" cy="138430"/>
          </a:xfrm>
          <a:custGeom>
            <a:avLst/>
            <a:gdLst/>
            <a:ahLst/>
            <a:cxnLst/>
            <a:rect l="l" t="t" r="r" b="b"/>
            <a:pathLst>
              <a:path w="32384" h="138429">
                <a:moveTo>
                  <a:pt x="25908" y="0"/>
                </a:moveTo>
                <a:lnTo>
                  <a:pt x="0" y="137160"/>
                </a:lnTo>
                <a:lnTo>
                  <a:pt x="3809" y="137160"/>
                </a:lnTo>
                <a:lnTo>
                  <a:pt x="6858" y="137922"/>
                </a:lnTo>
                <a:lnTo>
                  <a:pt x="32004" y="1524"/>
                </a:lnTo>
                <a:lnTo>
                  <a:pt x="25908" y="0"/>
                </a:lnTo>
                <a:close/>
              </a:path>
            </a:pathLst>
          </a:custGeom>
          <a:solidFill>
            <a:srgbClr val="000000"/>
          </a:solidFill>
        </p:spPr>
        <p:txBody>
          <a:bodyPr wrap="square" lIns="0" tIns="0" rIns="0" bIns="0" rtlCol="0"/>
          <a:lstStyle/>
          <a:p>
            <a:endParaRPr/>
          </a:p>
        </p:txBody>
      </p:sp>
      <p:sp>
        <p:nvSpPr>
          <p:cNvPr id="109" name="object 109"/>
          <p:cNvSpPr/>
          <p:nvPr/>
        </p:nvSpPr>
        <p:spPr>
          <a:xfrm>
            <a:off x="2941320" y="4140965"/>
            <a:ext cx="32384" cy="138430"/>
          </a:xfrm>
          <a:custGeom>
            <a:avLst/>
            <a:gdLst/>
            <a:ahLst/>
            <a:cxnLst/>
            <a:rect l="l" t="t" r="r" b="b"/>
            <a:pathLst>
              <a:path w="32384" h="138429">
                <a:moveTo>
                  <a:pt x="32004" y="1524"/>
                </a:moveTo>
                <a:lnTo>
                  <a:pt x="25908" y="0"/>
                </a:lnTo>
                <a:lnTo>
                  <a:pt x="0" y="137160"/>
                </a:lnTo>
                <a:lnTo>
                  <a:pt x="3809" y="137160"/>
                </a:lnTo>
                <a:lnTo>
                  <a:pt x="6858" y="137922"/>
                </a:lnTo>
                <a:lnTo>
                  <a:pt x="32004" y="1524"/>
                </a:lnTo>
              </a:path>
            </a:pathLst>
          </a:custGeom>
          <a:ln w="3175">
            <a:solidFill>
              <a:srgbClr val="000000"/>
            </a:solidFill>
          </a:ln>
        </p:spPr>
        <p:txBody>
          <a:bodyPr wrap="square" lIns="0" tIns="0" rIns="0" bIns="0" rtlCol="0"/>
          <a:lstStyle/>
          <a:p>
            <a:endParaRPr/>
          </a:p>
        </p:txBody>
      </p:sp>
      <p:sp>
        <p:nvSpPr>
          <p:cNvPr id="110" name="object 110"/>
          <p:cNvSpPr/>
          <p:nvPr/>
        </p:nvSpPr>
        <p:spPr>
          <a:xfrm>
            <a:off x="2941320" y="4278126"/>
            <a:ext cx="3810" cy="1270"/>
          </a:xfrm>
          <a:custGeom>
            <a:avLst/>
            <a:gdLst/>
            <a:ahLst/>
            <a:cxnLst/>
            <a:rect l="l" t="t" r="r" b="b"/>
            <a:pathLst>
              <a:path w="3809" h="1270">
                <a:moveTo>
                  <a:pt x="3809" y="0"/>
                </a:moveTo>
                <a:lnTo>
                  <a:pt x="0" y="0"/>
                </a:lnTo>
                <a:lnTo>
                  <a:pt x="0" y="762"/>
                </a:lnTo>
                <a:lnTo>
                  <a:pt x="3809" y="0"/>
                </a:lnTo>
                <a:close/>
              </a:path>
            </a:pathLst>
          </a:custGeom>
          <a:solidFill>
            <a:srgbClr val="000000"/>
          </a:solidFill>
        </p:spPr>
        <p:txBody>
          <a:bodyPr wrap="square" lIns="0" tIns="0" rIns="0" bIns="0" rtlCol="0"/>
          <a:lstStyle/>
          <a:p>
            <a:endParaRPr/>
          </a:p>
        </p:txBody>
      </p:sp>
      <p:sp>
        <p:nvSpPr>
          <p:cNvPr id="111" name="object 111"/>
          <p:cNvSpPr/>
          <p:nvPr/>
        </p:nvSpPr>
        <p:spPr>
          <a:xfrm>
            <a:off x="2941320" y="4278126"/>
            <a:ext cx="0" cy="1270"/>
          </a:xfrm>
          <a:custGeom>
            <a:avLst/>
            <a:gdLst/>
            <a:ahLst/>
            <a:cxnLst/>
            <a:rect l="l" t="t" r="r" b="b"/>
            <a:pathLst>
              <a:path h="1270">
                <a:moveTo>
                  <a:pt x="-381" y="381"/>
                </a:moveTo>
                <a:lnTo>
                  <a:pt x="381" y="381"/>
                </a:lnTo>
              </a:path>
            </a:pathLst>
          </a:custGeom>
          <a:ln w="3175">
            <a:solidFill>
              <a:srgbClr val="000000"/>
            </a:solidFill>
          </a:ln>
        </p:spPr>
        <p:txBody>
          <a:bodyPr wrap="square" lIns="0" tIns="0" rIns="0" bIns="0" rtlCol="0"/>
          <a:lstStyle/>
          <a:p>
            <a:endParaRPr/>
          </a:p>
        </p:txBody>
      </p:sp>
      <p:sp>
        <p:nvSpPr>
          <p:cNvPr id="112" name="object 112"/>
          <p:cNvSpPr/>
          <p:nvPr/>
        </p:nvSpPr>
        <p:spPr>
          <a:xfrm>
            <a:off x="2919222" y="4141727"/>
            <a:ext cx="51435" cy="136525"/>
          </a:xfrm>
          <a:custGeom>
            <a:avLst/>
            <a:gdLst/>
            <a:ahLst/>
            <a:cxnLst/>
            <a:rect l="l" t="t" r="r" b="b"/>
            <a:pathLst>
              <a:path w="51434" h="136525">
                <a:moveTo>
                  <a:pt x="51053" y="0"/>
                </a:moveTo>
                <a:lnTo>
                  <a:pt x="0" y="0"/>
                </a:lnTo>
                <a:lnTo>
                  <a:pt x="25907" y="136398"/>
                </a:lnTo>
                <a:lnTo>
                  <a:pt x="51053" y="0"/>
                </a:lnTo>
                <a:close/>
              </a:path>
            </a:pathLst>
          </a:custGeom>
          <a:solidFill>
            <a:srgbClr val="000000"/>
          </a:solidFill>
        </p:spPr>
        <p:txBody>
          <a:bodyPr wrap="square" lIns="0" tIns="0" rIns="0" bIns="0" rtlCol="0"/>
          <a:lstStyle/>
          <a:p>
            <a:endParaRPr/>
          </a:p>
        </p:txBody>
      </p:sp>
      <p:sp>
        <p:nvSpPr>
          <p:cNvPr id="113" name="object 113"/>
          <p:cNvSpPr/>
          <p:nvPr/>
        </p:nvSpPr>
        <p:spPr>
          <a:xfrm>
            <a:off x="2919222" y="4141727"/>
            <a:ext cx="51435" cy="136525"/>
          </a:xfrm>
          <a:custGeom>
            <a:avLst/>
            <a:gdLst/>
            <a:ahLst/>
            <a:cxnLst/>
            <a:rect l="l" t="t" r="r" b="b"/>
            <a:pathLst>
              <a:path w="51434" h="136525">
                <a:moveTo>
                  <a:pt x="25907" y="136398"/>
                </a:moveTo>
                <a:lnTo>
                  <a:pt x="51053" y="0"/>
                </a:lnTo>
                <a:lnTo>
                  <a:pt x="0" y="0"/>
                </a:lnTo>
                <a:lnTo>
                  <a:pt x="25907" y="136398"/>
                </a:lnTo>
              </a:path>
            </a:pathLst>
          </a:custGeom>
          <a:ln w="3175">
            <a:solidFill>
              <a:srgbClr val="000000"/>
            </a:solidFill>
          </a:ln>
        </p:spPr>
        <p:txBody>
          <a:bodyPr wrap="square" lIns="0" tIns="0" rIns="0" bIns="0" rtlCol="0"/>
          <a:lstStyle/>
          <a:p>
            <a:endParaRPr/>
          </a:p>
        </p:txBody>
      </p:sp>
      <p:sp>
        <p:nvSpPr>
          <p:cNvPr id="114" name="object 114"/>
          <p:cNvSpPr/>
          <p:nvPr/>
        </p:nvSpPr>
        <p:spPr>
          <a:xfrm>
            <a:off x="2919222" y="4141727"/>
            <a:ext cx="26034" cy="273685"/>
          </a:xfrm>
          <a:custGeom>
            <a:avLst/>
            <a:gdLst/>
            <a:ahLst/>
            <a:cxnLst/>
            <a:rect l="l" t="t" r="r" b="b"/>
            <a:pathLst>
              <a:path w="26034" h="273685">
                <a:moveTo>
                  <a:pt x="0" y="0"/>
                </a:moveTo>
                <a:lnTo>
                  <a:pt x="0" y="273558"/>
                </a:lnTo>
                <a:lnTo>
                  <a:pt x="25907" y="136398"/>
                </a:lnTo>
                <a:lnTo>
                  <a:pt x="0" y="0"/>
                </a:lnTo>
                <a:close/>
              </a:path>
            </a:pathLst>
          </a:custGeom>
          <a:solidFill>
            <a:srgbClr val="000000"/>
          </a:solidFill>
        </p:spPr>
        <p:txBody>
          <a:bodyPr wrap="square" lIns="0" tIns="0" rIns="0" bIns="0" rtlCol="0"/>
          <a:lstStyle/>
          <a:p>
            <a:endParaRPr/>
          </a:p>
        </p:txBody>
      </p:sp>
      <p:sp>
        <p:nvSpPr>
          <p:cNvPr id="115" name="object 115"/>
          <p:cNvSpPr/>
          <p:nvPr/>
        </p:nvSpPr>
        <p:spPr>
          <a:xfrm>
            <a:off x="2916175" y="4140965"/>
            <a:ext cx="32384" cy="138430"/>
          </a:xfrm>
          <a:custGeom>
            <a:avLst/>
            <a:gdLst/>
            <a:ahLst/>
            <a:cxnLst/>
            <a:rect l="l" t="t" r="r" b="b"/>
            <a:pathLst>
              <a:path w="32384" h="138429">
                <a:moveTo>
                  <a:pt x="6095" y="0"/>
                </a:moveTo>
                <a:lnTo>
                  <a:pt x="0" y="1524"/>
                </a:lnTo>
                <a:lnTo>
                  <a:pt x="25145" y="137922"/>
                </a:lnTo>
                <a:lnTo>
                  <a:pt x="28955" y="137160"/>
                </a:lnTo>
                <a:lnTo>
                  <a:pt x="32003" y="137160"/>
                </a:lnTo>
                <a:lnTo>
                  <a:pt x="6095" y="0"/>
                </a:lnTo>
                <a:close/>
              </a:path>
            </a:pathLst>
          </a:custGeom>
          <a:solidFill>
            <a:srgbClr val="000000"/>
          </a:solidFill>
        </p:spPr>
        <p:txBody>
          <a:bodyPr wrap="square" lIns="0" tIns="0" rIns="0" bIns="0" rtlCol="0"/>
          <a:lstStyle/>
          <a:p>
            <a:endParaRPr/>
          </a:p>
        </p:txBody>
      </p:sp>
      <p:sp>
        <p:nvSpPr>
          <p:cNvPr id="116" name="object 116"/>
          <p:cNvSpPr/>
          <p:nvPr/>
        </p:nvSpPr>
        <p:spPr>
          <a:xfrm>
            <a:off x="2916175" y="4140965"/>
            <a:ext cx="32384" cy="138430"/>
          </a:xfrm>
          <a:custGeom>
            <a:avLst/>
            <a:gdLst/>
            <a:ahLst/>
            <a:cxnLst/>
            <a:rect l="l" t="t" r="r" b="b"/>
            <a:pathLst>
              <a:path w="32384" h="138429">
                <a:moveTo>
                  <a:pt x="25145" y="137922"/>
                </a:moveTo>
                <a:lnTo>
                  <a:pt x="28955" y="137160"/>
                </a:lnTo>
                <a:lnTo>
                  <a:pt x="32003" y="137160"/>
                </a:lnTo>
                <a:lnTo>
                  <a:pt x="6095" y="0"/>
                </a:lnTo>
                <a:lnTo>
                  <a:pt x="0" y="1524"/>
                </a:lnTo>
                <a:lnTo>
                  <a:pt x="25145" y="137922"/>
                </a:lnTo>
              </a:path>
            </a:pathLst>
          </a:custGeom>
          <a:ln w="3175">
            <a:solidFill>
              <a:srgbClr val="000000"/>
            </a:solidFill>
          </a:ln>
        </p:spPr>
        <p:txBody>
          <a:bodyPr wrap="square" lIns="0" tIns="0" rIns="0" bIns="0" rtlCol="0"/>
          <a:lstStyle/>
          <a:p>
            <a:endParaRPr/>
          </a:p>
        </p:txBody>
      </p:sp>
      <p:sp>
        <p:nvSpPr>
          <p:cNvPr id="117" name="object 117"/>
          <p:cNvSpPr/>
          <p:nvPr/>
        </p:nvSpPr>
        <p:spPr>
          <a:xfrm>
            <a:off x="2916175" y="4105914"/>
            <a:ext cx="6350" cy="36195"/>
          </a:xfrm>
          <a:custGeom>
            <a:avLst/>
            <a:gdLst/>
            <a:ahLst/>
            <a:cxnLst/>
            <a:rect l="l" t="t" r="r" b="b"/>
            <a:pathLst>
              <a:path w="6350" h="36195">
                <a:moveTo>
                  <a:pt x="0" y="0"/>
                </a:moveTo>
                <a:lnTo>
                  <a:pt x="0" y="35813"/>
                </a:lnTo>
                <a:lnTo>
                  <a:pt x="3047" y="35813"/>
                </a:lnTo>
                <a:lnTo>
                  <a:pt x="6095" y="35051"/>
                </a:lnTo>
                <a:lnTo>
                  <a:pt x="0" y="0"/>
                </a:lnTo>
                <a:close/>
              </a:path>
            </a:pathLst>
          </a:custGeom>
          <a:solidFill>
            <a:srgbClr val="000000"/>
          </a:solidFill>
        </p:spPr>
        <p:txBody>
          <a:bodyPr wrap="square" lIns="0" tIns="0" rIns="0" bIns="0" rtlCol="0"/>
          <a:lstStyle/>
          <a:p>
            <a:endParaRPr/>
          </a:p>
        </p:txBody>
      </p:sp>
      <p:sp>
        <p:nvSpPr>
          <p:cNvPr id="118" name="object 118"/>
          <p:cNvSpPr/>
          <p:nvPr/>
        </p:nvSpPr>
        <p:spPr>
          <a:xfrm>
            <a:off x="2916175" y="4105914"/>
            <a:ext cx="6350" cy="36195"/>
          </a:xfrm>
          <a:custGeom>
            <a:avLst/>
            <a:gdLst/>
            <a:ahLst/>
            <a:cxnLst/>
            <a:rect l="l" t="t" r="r" b="b"/>
            <a:pathLst>
              <a:path w="6350" h="36195">
                <a:moveTo>
                  <a:pt x="6095" y="35051"/>
                </a:moveTo>
                <a:lnTo>
                  <a:pt x="0" y="0"/>
                </a:lnTo>
                <a:lnTo>
                  <a:pt x="0" y="35813"/>
                </a:lnTo>
              </a:path>
            </a:pathLst>
          </a:custGeom>
          <a:ln w="3175">
            <a:solidFill>
              <a:srgbClr val="000000"/>
            </a:solidFill>
          </a:ln>
        </p:spPr>
        <p:txBody>
          <a:bodyPr wrap="square" lIns="0" tIns="0" rIns="0" bIns="0" rtlCol="0"/>
          <a:lstStyle/>
          <a:p>
            <a:endParaRPr/>
          </a:p>
        </p:txBody>
      </p:sp>
      <p:sp>
        <p:nvSpPr>
          <p:cNvPr id="119" name="object 119"/>
          <p:cNvSpPr/>
          <p:nvPr/>
        </p:nvSpPr>
        <p:spPr>
          <a:xfrm>
            <a:off x="2915031" y="4138298"/>
            <a:ext cx="9525" cy="311785"/>
          </a:xfrm>
          <a:custGeom>
            <a:avLst/>
            <a:gdLst/>
            <a:ahLst/>
            <a:cxnLst/>
            <a:rect l="l" t="t" r="r" b="b"/>
            <a:pathLst>
              <a:path w="9525" h="311785">
                <a:moveTo>
                  <a:pt x="0" y="311277"/>
                </a:moveTo>
                <a:lnTo>
                  <a:pt x="9143" y="311277"/>
                </a:lnTo>
                <a:lnTo>
                  <a:pt x="9143" y="0"/>
                </a:lnTo>
                <a:lnTo>
                  <a:pt x="0" y="0"/>
                </a:lnTo>
                <a:lnTo>
                  <a:pt x="0" y="311277"/>
                </a:lnTo>
                <a:close/>
              </a:path>
            </a:pathLst>
          </a:custGeom>
          <a:solidFill>
            <a:srgbClr val="000000"/>
          </a:solidFill>
        </p:spPr>
        <p:txBody>
          <a:bodyPr wrap="square" lIns="0" tIns="0" rIns="0" bIns="0" rtlCol="0"/>
          <a:lstStyle/>
          <a:p>
            <a:endParaRPr/>
          </a:p>
        </p:txBody>
      </p:sp>
      <p:sp>
        <p:nvSpPr>
          <p:cNvPr id="120" name="object 120"/>
          <p:cNvSpPr/>
          <p:nvPr/>
        </p:nvSpPr>
        <p:spPr>
          <a:xfrm>
            <a:off x="2916175" y="4415285"/>
            <a:ext cx="0" cy="34290"/>
          </a:xfrm>
          <a:custGeom>
            <a:avLst/>
            <a:gdLst/>
            <a:ahLst/>
            <a:cxnLst/>
            <a:rect l="l" t="t" r="r" b="b"/>
            <a:pathLst>
              <a:path h="34289">
                <a:moveTo>
                  <a:pt x="0" y="0"/>
                </a:moveTo>
                <a:lnTo>
                  <a:pt x="0" y="34290"/>
                </a:lnTo>
              </a:path>
            </a:pathLst>
          </a:custGeom>
          <a:ln w="3175">
            <a:solidFill>
              <a:srgbClr val="000000"/>
            </a:solidFill>
          </a:ln>
        </p:spPr>
        <p:txBody>
          <a:bodyPr wrap="square" lIns="0" tIns="0" rIns="0" bIns="0" rtlCol="0"/>
          <a:lstStyle/>
          <a:p>
            <a:endParaRPr/>
          </a:p>
        </p:txBody>
      </p:sp>
      <p:sp>
        <p:nvSpPr>
          <p:cNvPr id="121" name="object 121"/>
          <p:cNvSpPr/>
          <p:nvPr/>
        </p:nvSpPr>
        <p:spPr>
          <a:xfrm>
            <a:off x="2916175" y="4416047"/>
            <a:ext cx="6350" cy="33655"/>
          </a:xfrm>
          <a:custGeom>
            <a:avLst/>
            <a:gdLst/>
            <a:ahLst/>
            <a:cxnLst/>
            <a:rect l="l" t="t" r="r" b="b"/>
            <a:pathLst>
              <a:path w="6350" h="33654">
                <a:moveTo>
                  <a:pt x="0" y="33528"/>
                </a:moveTo>
                <a:lnTo>
                  <a:pt x="6095" y="0"/>
                </a:lnTo>
              </a:path>
            </a:pathLst>
          </a:custGeom>
          <a:ln w="3175">
            <a:solidFill>
              <a:srgbClr val="000000"/>
            </a:solidFill>
          </a:ln>
        </p:spPr>
        <p:txBody>
          <a:bodyPr wrap="square" lIns="0" tIns="0" rIns="0" bIns="0" rtlCol="0"/>
          <a:lstStyle/>
          <a:p>
            <a:endParaRPr/>
          </a:p>
        </p:txBody>
      </p:sp>
      <p:sp>
        <p:nvSpPr>
          <p:cNvPr id="122" name="object 122"/>
          <p:cNvSpPr/>
          <p:nvPr/>
        </p:nvSpPr>
        <p:spPr>
          <a:xfrm>
            <a:off x="2916175" y="4278126"/>
            <a:ext cx="32384" cy="138430"/>
          </a:xfrm>
          <a:custGeom>
            <a:avLst/>
            <a:gdLst/>
            <a:ahLst/>
            <a:cxnLst/>
            <a:rect l="l" t="t" r="r" b="b"/>
            <a:pathLst>
              <a:path w="32384" h="138429">
                <a:moveTo>
                  <a:pt x="28955" y="0"/>
                </a:moveTo>
                <a:lnTo>
                  <a:pt x="25145" y="0"/>
                </a:lnTo>
                <a:lnTo>
                  <a:pt x="0" y="136397"/>
                </a:lnTo>
                <a:lnTo>
                  <a:pt x="6095" y="137921"/>
                </a:lnTo>
                <a:lnTo>
                  <a:pt x="32003" y="762"/>
                </a:lnTo>
                <a:lnTo>
                  <a:pt x="28955" y="0"/>
                </a:lnTo>
                <a:close/>
              </a:path>
            </a:pathLst>
          </a:custGeom>
          <a:solidFill>
            <a:srgbClr val="000000"/>
          </a:solidFill>
        </p:spPr>
        <p:txBody>
          <a:bodyPr wrap="square" lIns="0" tIns="0" rIns="0" bIns="0" rtlCol="0"/>
          <a:lstStyle/>
          <a:p>
            <a:endParaRPr/>
          </a:p>
        </p:txBody>
      </p:sp>
      <p:sp>
        <p:nvSpPr>
          <p:cNvPr id="123" name="object 123"/>
          <p:cNvSpPr/>
          <p:nvPr/>
        </p:nvSpPr>
        <p:spPr>
          <a:xfrm>
            <a:off x="2916175" y="4278126"/>
            <a:ext cx="32384" cy="138430"/>
          </a:xfrm>
          <a:custGeom>
            <a:avLst/>
            <a:gdLst/>
            <a:ahLst/>
            <a:cxnLst/>
            <a:rect l="l" t="t" r="r" b="b"/>
            <a:pathLst>
              <a:path w="32384" h="138429">
                <a:moveTo>
                  <a:pt x="0" y="136397"/>
                </a:moveTo>
                <a:lnTo>
                  <a:pt x="6095" y="137921"/>
                </a:lnTo>
                <a:lnTo>
                  <a:pt x="32003" y="762"/>
                </a:lnTo>
                <a:lnTo>
                  <a:pt x="28955" y="0"/>
                </a:lnTo>
                <a:lnTo>
                  <a:pt x="25145" y="0"/>
                </a:lnTo>
                <a:lnTo>
                  <a:pt x="0" y="136397"/>
                </a:lnTo>
              </a:path>
            </a:pathLst>
          </a:custGeom>
          <a:ln w="3175">
            <a:solidFill>
              <a:srgbClr val="000000"/>
            </a:solidFill>
          </a:ln>
        </p:spPr>
        <p:txBody>
          <a:bodyPr wrap="square" lIns="0" tIns="0" rIns="0" bIns="0" rtlCol="0"/>
          <a:lstStyle/>
          <a:p>
            <a:endParaRPr/>
          </a:p>
        </p:txBody>
      </p:sp>
      <p:sp>
        <p:nvSpPr>
          <p:cNvPr id="124" name="object 124"/>
          <p:cNvSpPr/>
          <p:nvPr/>
        </p:nvSpPr>
        <p:spPr>
          <a:xfrm>
            <a:off x="2945130" y="4278126"/>
            <a:ext cx="3175" cy="1270"/>
          </a:xfrm>
          <a:custGeom>
            <a:avLst/>
            <a:gdLst/>
            <a:ahLst/>
            <a:cxnLst/>
            <a:rect l="l" t="t" r="r" b="b"/>
            <a:pathLst>
              <a:path w="3175" h="1270">
                <a:moveTo>
                  <a:pt x="3048" y="0"/>
                </a:moveTo>
                <a:lnTo>
                  <a:pt x="0" y="0"/>
                </a:lnTo>
                <a:lnTo>
                  <a:pt x="3048" y="762"/>
                </a:lnTo>
                <a:lnTo>
                  <a:pt x="3048" y="0"/>
                </a:lnTo>
                <a:close/>
              </a:path>
            </a:pathLst>
          </a:custGeom>
          <a:solidFill>
            <a:srgbClr val="000000"/>
          </a:solidFill>
        </p:spPr>
        <p:txBody>
          <a:bodyPr wrap="square" lIns="0" tIns="0" rIns="0" bIns="0" rtlCol="0"/>
          <a:lstStyle/>
          <a:p>
            <a:endParaRPr/>
          </a:p>
        </p:txBody>
      </p:sp>
      <p:sp>
        <p:nvSpPr>
          <p:cNvPr id="125" name="object 125"/>
          <p:cNvSpPr/>
          <p:nvPr/>
        </p:nvSpPr>
        <p:spPr>
          <a:xfrm>
            <a:off x="2948178" y="4278126"/>
            <a:ext cx="0" cy="1270"/>
          </a:xfrm>
          <a:custGeom>
            <a:avLst/>
            <a:gdLst/>
            <a:ahLst/>
            <a:cxnLst/>
            <a:rect l="l" t="t" r="r" b="b"/>
            <a:pathLst>
              <a:path h="1270">
                <a:moveTo>
                  <a:pt x="-381" y="381"/>
                </a:moveTo>
                <a:lnTo>
                  <a:pt x="381" y="381"/>
                </a:lnTo>
              </a:path>
            </a:pathLst>
          </a:custGeom>
          <a:ln w="3175">
            <a:solidFill>
              <a:srgbClr val="000000"/>
            </a:solidFill>
          </a:ln>
        </p:spPr>
        <p:txBody>
          <a:bodyPr wrap="square" lIns="0" tIns="0" rIns="0" bIns="0" rtlCol="0"/>
          <a:lstStyle/>
          <a:p>
            <a:endParaRPr/>
          </a:p>
        </p:txBody>
      </p:sp>
      <p:sp>
        <p:nvSpPr>
          <p:cNvPr id="126" name="object 126"/>
          <p:cNvSpPr/>
          <p:nvPr/>
        </p:nvSpPr>
        <p:spPr>
          <a:xfrm>
            <a:off x="2923794" y="4415285"/>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27" name="object 127"/>
          <p:cNvSpPr/>
          <p:nvPr/>
        </p:nvSpPr>
        <p:spPr>
          <a:xfrm>
            <a:off x="2923794" y="4415285"/>
            <a:ext cx="3175" cy="3175"/>
          </a:xfrm>
          <a:custGeom>
            <a:avLst/>
            <a:gdLst/>
            <a:ahLst/>
            <a:cxnLst/>
            <a:rect l="l" t="t" r="r" b="b"/>
            <a:pathLst>
              <a:path w="3175" h="3175">
                <a:moveTo>
                  <a:pt x="0" y="3048"/>
                </a:moveTo>
                <a:lnTo>
                  <a:pt x="3047" y="3048"/>
                </a:lnTo>
                <a:lnTo>
                  <a:pt x="3047" y="0"/>
                </a:lnTo>
              </a:path>
            </a:pathLst>
          </a:custGeom>
          <a:ln w="3175">
            <a:solidFill>
              <a:srgbClr val="000000"/>
            </a:solidFill>
          </a:ln>
        </p:spPr>
        <p:txBody>
          <a:bodyPr wrap="square" lIns="0" tIns="0" rIns="0" bIns="0" rtlCol="0"/>
          <a:lstStyle/>
          <a:p>
            <a:endParaRPr/>
          </a:p>
        </p:txBody>
      </p:sp>
      <p:sp>
        <p:nvSpPr>
          <p:cNvPr id="128" name="object 128"/>
          <p:cNvSpPr/>
          <p:nvPr/>
        </p:nvSpPr>
        <p:spPr>
          <a:xfrm>
            <a:off x="2920747" y="4141727"/>
            <a:ext cx="6350" cy="273685"/>
          </a:xfrm>
          <a:custGeom>
            <a:avLst/>
            <a:gdLst/>
            <a:ahLst/>
            <a:cxnLst/>
            <a:rect l="l" t="t" r="r" b="b"/>
            <a:pathLst>
              <a:path w="6350" h="273685">
                <a:moveTo>
                  <a:pt x="6096" y="0"/>
                </a:moveTo>
                <a:lnTo>
                  <a:pt x="0" y="0"/>
                </a:lnTo>
                <a:lnTo>
                  <a:pt x="0" y="273558"/>
                </a:lnTo>
                <a:lnTo>
                  <a:pt x="6096" y="273558"/>
                </a:lnTo>
                <a:lnTo>
                  <a:pt x="6096" y="0"/>
                </a:lnTo>
                <a:close/>
              </a:path>
            </a:pathLst>
          </a:custGeom>
          <a:solidFill>
            <a:srgbClr val="000000"/>
          </a:solidFill>
        </p:spPr>
        <p:txBody>
          <a:bodyPr wrap="square" lIns="0" tIns="0" rIns="0" bIns="0" rtlCol="0"/>
          <a:lstStyle/>
          <a:p>
            <a:endParaRPr/>
          </a:p>
        </p:txBody>
      </p:sp>
      <p:sp>
        <p:nvSpPr>
          <p:cNvPr id="129" name="object 129"/>
          <p:cNvSpPr/>
          <p:nvPr/>
        </p:nvSpPr>
        <p:spPr>
          <a:xfrm>
            <a:off x="2920747" y="4141727"/>
            <a:ext cx="6350" cy="273685"/>
          </a:xfrm>
          <a:custGeom>
            <a:avLst/>
            <a:gdLst/>
            <a:ahLst/>
            <a:cxnLst/>
            <a:rect l="l" t="t" r="r" b="b"/>
            <a:pathLst>
              <a:path w="6350" h="273685">
                <a:moveTo>
                  <a:pt x="0" y="273558"/>
                </a:moveTo>
                <a:lnTo>
                  <a:pt x="6095" y="273558"/>
                </a:lnTo>
                <a:lnTo>
                  <a:pt x="6095" y="0"/>
                </a:lnTo>
                <a:lnTo>
                  <a:pt x="0" y="0"/>
                </a:lnTo>
                <a:lnTo>
                  <a:pt x="0" y="273558"/>
                </a:lnTo>
              </a:path>
            </a:pathLst>
          </a:custGeom>
          <a:ln w="3175">
            <a:solidFill>
              <a:srgbClr val="000000"/>
            </a:solidFill>
          </a:ln>
        </p:spPr>
        <p:txBody>
          <a:bodyPr wrap="square" lIns="0" tIns="0" rIns="0" bIns="0" rtlCol="0"/>
          <a:lstStyle/>
          <a:p>
            <a:endParaRPr/>
          </a:p>
        </p:txBody>
      </p:sp>
      <p:sp>
        <p:nvSpPr>
          <p:cNvPr id="130" name="object 130"/>
          <p:cNvSpPr/>
          <p:nvPr/>
        </p:nvSpPr>
        <p:spPr>
          <a:xfrm>
            <a:off x="2923794" y="4138679"/>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31" name="object 131"/>
          <p:cNvSpPr/>
          <p:nvPr/>
        </p:nvSpPr>
        <p:spPr>
          <a:xfrm>
            <a:off x="2923794" y="4138679"/>
            <a:ext cx="3175" cy="3175"/>
          </a:xfrm>
          <a:custGeom>
            <a:avLst/>
            <a:gdLst/>
            <a:ahLst/>
            <a:cxnLst/>
            <a:rect l="l" t="t" r="r" b="b"/>
            <a:pathLst>
              <a:path w="3175" h="3175">
                <a:moveTo>
                  <a:pt x="3047" y="3048"/>
                </a:moveTo>
                <a:lnTo>
                  <a:pt x="3047" y="0"/>
                </a:lnTo>
                <a:lnTo>
                  <a:pt x="0" y="0"/>
                </a:lnTo>
              </a:path>
            </a:pathLst>
          </a:custGeom>
          <a:ln w="3175">
            <a:solidFill>
              <a:srgbClr val="000000"/>
            </a:solidFill>
          </a:ln>
        </p:spPr>
        <p:txBody>
          <a:bodyPr wrap="square" lIns="0" tIns="0" rIns="0" bIns="0" rtlCol="0"/>
          <a:lstStyle/>
          <a:p>
            <a:endParaRPr/>
          </a:p>
        </p:txBody>
      </p:sp>
      <p:sp>
        <p:nvSpPr>
          <p:cNvPr id="132" name="object 132"/>
          <p:cNvSpPr/>
          <p:nvPr/>
        </p:nvSpPr>
        <p:spPr>
          <a:xfrm>
            <a:off x="2912364" y="4138679"/>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33" name="object 133"/>
          <p:cNvSpPr/>
          <p:nvPr/>
        </p:nvSpPr>
        <p:spPr>
          <a:xfrm>
            <a:off x="2911603" y="4138679"/>
            <a:ext cx="3810" cy="3175"/>
          </a:xfrm>
          <a:custGeom>
            <a:avLst/>
            <a:gdLst/>
            <a:ahLst/>
            <a:cxnLst/>
            <a:rect l="l" t="t" r="r" b="b"/>
            <a:pathLst>
              <a:path w="3809" h="3175">
                <a:moveTo>
                  <a:pt x="3809" y="0"/>
                </a:moveTo>
                <a:lnTo>
                  <a:pt x="0" y="0"/>
                </a:lnTo>
                <a:lnTo>
                  <a:pt x="0" y="3048"/>
                </a:lnTo>
              </a:path>
            </a:pathLst>
          </a:custGeom>
          <a:ln w="3175">
            <a:solidFill>
              <a:srgbClr val="000000"/>
            </a:solidFill>
          </a:ln>
        </p:spPr>
        <p:txBody>
          <a:bodyPr wrap="square" lIns="0" tIns="0" rIns="0" bIns="0" rtlCol="0"/>
          <a:lstStyle/>
          <a:p>
            <a:endParaRPr/>
          </a:p>
        </p:txBody>
      </p:sp>
      <p:sp>
        <p:nvSpPr>
          <p:cNvPr id="134" name="object 134"/>
          <p:cNvSpPr/>
          <p:nvPr/>
        </p:nvSpPr>
        <p:spPr>
          <a:xfrm>
            <a:off x="2912364" y="4141727"/>
            <a:ext cx="6985" cy="276860"/>
          </a:xfrm>
          <a:custGeom>
            <a:avLst/>
            <a:gdLst/>
            <a:ahLst/>
            <a:cxnLst/>
            <a:rect l="l" t="t" r="r" b="b"/>
            <a:pathLst>
              <a:path w="6984" h="276860">
                <a:moveTo>
                  <a:pt x="0" y="276605"/>
                </a:moveTo>
                <a:lnTo>
                  <a:pt x="6858" y="276605"/>
                </a:lnTo>
                <a:lnTo>
                  <a:pt x="6858" y="0"/>
                </a:lnTo>
                <a:lnTo>
                  <a:pt x="0" y="0"/>
                </a:lnTo>
                <a:lnTo>
                  <a:pt x="0" y="276605"/>
                </a:lnTo>
                <a:close/>
              </a:path>
            </a:pathLst>
          </a:custGeom>
          <a:solidFill>
            <a:srgbClr val="000000"/>
          </a:solidFill>
        </p:spPr>
        <p:txBody>
          <a:bodyPr wrap="square" lIns="0" tIns="0" rIns="0" bIns="0" rtlCol="0"/>
          <a:lstStyle/>
          <a:p>
            <a:endParaRPr/>
          </a:p>
        </p:txBody>
      </p:sp>
      <p:sp>
        <p:nvSpPr>
          <p:cNvPr id="135" name="object 135"/>
          <p:cNvSpPr/>
          <p:nvPr/>
        </p:nvSpPr>
        <p:spPr>
          <a:xfrm>
            <a:off x="2911603" y="4141727"/>
            <a:ext cx="6985" cy="273685"/>
          </a:xfrm>
          <a:custGeom>
            <a:avLst/>
            <a:gdLst/>
            <a:ahLst/>
            <a:cxnLst/>
            <a:rect l="l" t="t" r="r" b="b"/>
            <a:pathLst>
              <a:path w="6984" h="273685">
                <a:moveTo>
                  <a:pt x="6857" y="0"/>
                </a:moveTo>
                <a:lnTo>
                  <a:pt x="0" y="0"/>
                </a:lnTo>
                <a:lnTo>
                  <a:pt x="0" y="273558"/>
                </a:lnTo>
                <a:lnTo>
                  <a:pt x="6857" y="273558"/>
                </a:lnTo>
                <a:lnTo>
                  <a:pt x="6857" y="0"/>
                </a:lnTo>
              </a:path>
            </a:pathLst>
          </a:custGeom>
          <a:ln w="3175">
            <a:solidFill>
              <a:srgbClr val="000000"/>
            </a:solidFill>
          </a:ln>
        </p:spPr>
        <p:txBody>
          <a:bodyPr wrap="square" lIns="0" tIns="0" rIns="0" bIns="0" rtlCol="0"/>
          <a:lstStyle/>
          <a:p>
            <a:endParaRPr/>
          </a:p>
        </p:txBody>
      </p:sp>
      <p:sp>
        <p:nvSpPr>
          <p:cNvPr id="136" name="object 136"/>
          <p:cNvSpPr/>
          <p:nvPr/>
        </p:nvSpPr>
        <p:spPr>
          <a:xfrm>
            <a:off x="2912364" y="4415285"/>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37" name="object 137"/>
          <p:cNvSpPr/>
          <p:nvPr/>
        </p:nvSpPr>
        <p:spPr>
          <a:xfrm>
            <a:off x="2911603" y="4415285"/>
            <a:ext cx="3810" cy="3175"/>
          </a:xfrm>
          <a:custGeom>
            <a:avLst/>
            <a:gdLst/>
            <a:ahLst/>
            <a:cxnLst/>
            <a:rect l="l" t="t" r="r" b="b"/>
            <a:pathLst>
              <a:path w="3809" h="3175">
                <a:moveTo>
                  <a:pt x="0" y="0"/>
                </a:moveTo>
                <a:lnTo>
                  <a:pt x="0" y="3048"/>
                </a:lnTo>
                <a:lnTo>
                  <a:pt x="3809" y="3048"/>
                </a:lnTo>
              </a:path>
            </a:pathLst>
          </a:custGeom>
          <a:ln w="3175">
            <a:solidFill>
              <a:srgbClr val="000000"/>
            </a:solidFill>
          </a:ln>
        </p:spPr>
        <p:txBody>
          <a:bodyPr wrap="square" lIns="0" tIns="0" rIns="0" bIns="0" rtlCol="0"/>
          <a:lstStyle/>
          <a:p>
            <a:endParaRPr/>
          </a:p>
        </p:txBody>
      </p:sp>
      <p:sp>
        <p:nvSpPr>
          <p:cNvPr id="138" name="object 138"/>
          <p:cNvSpPr/>
          <p:nvPr/>
        </p:nvSpPr>
        <p:spPr>
          <a:xfrm>
            <a:off x="2965324" y="4138298"/>
            <a:ext cx="9525" cy="281305"/>
          </a:xfrm>
          <a:custGeom>
            <a:avLst/>
            <a:gdLst/>
            <a:ahLst/>
            <a:cxnLst/>
            <a:rect l="l" t="t" r="r" b="b"/>
            <a:pathLst>
              <a:path w="9525" h="281304">
                <a:moveTo>
                  <a:pt x="0" y="281177"/>
                </a:moveTo>
                <a:lnTo>
                  <a:pt x="9143" y="281177"/>
                </a:lnTo>
                <a:lnTo>
                  <a:pt x="9143" y="0"/>
                </a:lnTo>
                <a:lnTo>
                  <a:pt x="0" y="0"/>
                </a:lnTo>
                <a:lnTo>
                  <a:pt x="0" y="281177"/>
                </a:lnTo>
                <a:close/>
              </a:path>
            </a:pathLst>
          </a:custGeom>
          <a:solidFill>
            <a:srgbClr val="000000"/>
          </a:solidFill>
        </p:spPr>
        <p:txBody>
          <a:bodyPr wrap="square" lIns="0" tIns="0" rIns="0" bIns="0" rtlCol="0"/>
          <a:lstStyle/>
          <a:p>
            <a:endParaRPr/>
          </a:p>
        </p:txBody>
      </p:sp>
      <p:sp>
        <p:nvSpPr>
          <p:cNvPr id="139" name="object 139"/>
          <p:cNvSpPr/>
          <p:nvPr/>
        </p:nvSpPr>
        <p:spPr>
          <a:xfrm>
            <a:off x="2962656" y="4138679"/>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40" name="object 140"/>
          <p:cNvSpPr/>
          <p:nvPr/>
        </p:nvSpPr>
        <p:spPr>
          <a:xfrm>
            <a:off x="2962656" y="4138679"/>
            <a:ext cx="3175" cy="3175"/>
          </a:xfrm>
          <a:custGeom>
            <a:avLst/>
            <a:gdLst/>
            <a:ahLst/>
            <a:cxnLst/>
            <a:rect l="l" t="t" r="r" b="b"/>
            <a:pathLst>
              <a:path w="3175" h="3175">
                <a:moveTo>
                  <a:pt x="3047" y="0"/>
                </a:moveTo>
                <a:lnTo>
                  <a:pt x="0" y="0"/>
                </a:lnTo>
                <a:lnTo>
                  <a:pt x="0" y="3048"/>
                </a:lnTo>
              </a:path>
            </a:pathLst>
          </a:custGeom>
          <a:ln w="3175">
            <a:solidFill>
              <a:srgbClr val="000000"/>
            </a:solidFill>
          </a:ln>
        </p:spPr>
        <p:txBody>
          <a:bodyPr wrap="square" lIns="0" tIns="0" rIns="0" bIns="0" rtlCol="0"/>
          <a:lstStyle/>
          <a:p>
            <a:endParaRPr/>
          </a:p>
        </p:txBody>
      </p:sp>
      <p:sp>
        <p:nvSpPr>
          <p:cNvPr id="141" name="object 141"/>
          <p:cNvSpPr/>
          <p:nvPr/>
        </p:nvSpPr>
        <p:spPr>
          <a:xfrm>
            <a:off x="2962656" y="4141727"/>
            <a:ext cx="6985" cy="273685"/>
          </a:xfrm>
          <a:custGeom>
            <a:avLst/>
            <a:gdLst/>
            <a:ahLst/>
            <a:cxnLst/>
            <a:rect l="l" t="t" r="r" b="b"/>
            <a:pathLst>
              <a:path w="6984" h="273685">
                <a:moveTo>
                  <a:pt x="6858" y="0"/>
                </a:moveTo>
                <a:lnTo>
                  <a:pt x="0" y="0"/>
                </a:lnTo>
                <a:lnTo>
                  <a:pt x="0" y="273558"/>
                </a:lnTo>
                <a:lnTo>
                  <a:pt x="6858" y="273558"/>
                </a:lnTo>
                <a:lnTo>
                  <a:pt x="6858" y="0"/>
                </a:lnTo>
                <a:close/>
              </a:path>
            </a:pathLst>
          </a:custGeom>
          <a:solidFill>
            <a:srgbClr val="000000"/>
          </a:solidFill>
        </p:spPr>
        <p:txBody>
          <a:bodyPr wrap="square" lIns="0" tIns="0" rIns="0" bIns="0" rtlCol="0"/>
          <a:lstStyle/>
          <a:p>
            <a:endParaRPr/>
          </a:p>
        </p:txBody>
      </p:sp>
      <p:sp>
        <p:nvSpPr>
          <p:cNvPr id="142" name="object 142"/>
          <p:cNvSpPr/>
          <p:nvPr/>
        </p:nvSpPr>
        <p:spPr>
          <a:xfrm>
            <a:off x="2962656" y="4141727"/>
            <a:ext cx="6985" cy="273685"/>
          </a:xfrm>
          <a:custGeom>
            <a:avLst/>
            <a:gdLst/>
            <a:ahLst/>
            <a:cxnLst/>
            <a:rect l="l" t="t" r="r" b="b"/>
            <a:pathLst>
              <a:path w="6984" h="273685">
                <a:moveTo>
                  <a:pt x="6857" y="0"/>
                </a:moveTo>
                <a:lnTo>
                  <a:pt x="0" y="0"/>
                </a:lnTo>
                <a:lnTo>
                  <a:pt x="0" y="273558"/>
                </a:lnTo>
                <a:lnTo>
                  <a:pt x="6857" y="273558"/>
                </a:lnTo>
                <a:lnTo>
                  <a:pt x="6857" y="0"/>
                </a:lnTo>
              </a:path>
            </a:pathLst>
          </a:custGeom>
          <a:ln w="3175">
            <a:solidFill>
              <a:srgbClr val="000000"/>
            </a:solidFill>
          </a:ln>
        </p:spPr>
        <p:txBody>
          <a:bodyPr wrap="square" lIns="0" tIns="0" rIns="0" bIns="0" rtlCol="0"/>
          <a:lstStyle/>
          <a:p>
            <a:endParaRPr/>
          </a:p>
        </p:txBody>
      </p:sp>
      <p:sp>
        <p:nvSpPr>
          <p:cNvPr id="143" name="object 143"/>
          <p:cNvSpPr/>
          <p:nvPr/>
        </p:nvSpPr>
        <p:spPr>
          <a:xfrm>
            <a:off x="2962656" y="4415285"/>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44" name="object 144"/>
          <p:cNvSpPr/>
          <p:nvPr/>
        </p:nvSpPr>
        <p:spPr>
          <a:xfrm>
            <a:off x="2962656" y="4415285"/>
            <a:ext cx="3175" cy="3175"/>
          </a:xfrm>
          <a:custGeom>
            <a:avLst/>
            <a:gdLst/>
            <a:ahLst/>
            <a:cxnLst/>
            <a:rect l="l" t="t" r="r" b="b"/>
            <a:pathLst>
              <a:path w="3175" h="3175">
                <a:moveTo>
                  <a:pt x="0" y="0"/>
                </a:moveTo>
                <a:lnTo>
                  <a:pt x="0" y="3048"/>
                </a:lnTo>
                <a:lnTo>
                  <a:pt x="3047" y="3048"/>
                </a:lnTo>
              </a:path>
            </a:pathLst>
          </a:custGeom>
          <a:ln w="3175">
            <a:solidFill>
              <a:srgbClr val="000000"/>
            </a:solidFill>
          </a:ln>
        </p:spPr>
        <p:txBody>
          <a:bodyPr wrap="square" lIns="0" tIns="0" rIns="0" bIns="0" rtlCol="0"/>
          <a:lstStyle/>
          <a:p>
            <a:endParaRPr/>
          </a:p>
        </p:txBody>
      </p:sp>
      <p:sp>
        <p:nvSpPr>
          <p:cNvPr id="145" name="object 145"/>
          <p:cNvSpPr/>
          <p:nvPr/>
        </p:nvSpPr>
        <p:spPr>
          <a:xfrm>
            <a:off x="2974086" y="4415285"/>
            <a:ext cx="3810" cy="3175"/>
          </a:xfrm>
          <a:custGeom>
            <a:avLst/>
            <a:gdLst/>
            <a:ahLst/>
            <a:cxnLst/>
            <a:rect l="l" t="t" r="r" b="b"/>
            <a:pathLst>
              <a:path w="3809" h="3175">
                <a:moveTo>
                  <a:pt x="3809" y="0"/>
                </a:moveTo>
                <a:lnTo>
                  <a:pt x="0" y="0"/>
                </a:lnTo>
                <a:lnTo>
                  <a:pt x="0" y="3048"/>
                </a:lnTo>
                <a:lnTo>
                  <a:pt x="3809" y="3048"/>
                </a:lnTo>
                <a:lnTo>
                  <a:pt x="3809" y="0"/>
                </a:lnTo>
                <a:close/>
              </a:path>
            </a:pathLst>
          </a:custGeom>
          <a:solidFill>
            <a:srgbClr val="000000"/>
          </a:solidFill>
        </p:spPr>
        <p:txBody>
          <a:bodyPr wrap="square" lIns="0" tIns="0" rIns="0" bIns="0" rtlCol="0"/>
          <a:lstStyle/>
          <a:p>
            <a:endParaRPr/>
          </a:p>
        </p:txBody>
      </p:sp>
      <p:sp>
        <p:nvSpPr>
          <p:cNvPr id="146" name="object 146"/>
          <p:cNvSpPr/>
          <p:nvPr/>
        </p:nvSpPr>
        <p:spPr>
          <a:xfrm>
            <a:off x="2974086" y="4415285"/>
            <a:ext cx="3810" cy="3175"/>
          </a:xfrm>
          <a:custGeom>
            <a:avLst/>
            <a:gdLst/>
            <a:ahLst/>
            <a:cxnLst/>
            <a:rect l="l" t="t" r="r" b="b"/>
            <a:pathLst>
              <a:path w="3809" h="3175">
                <a:moveTo>
                  <a:pt x="0" y="3048"/>
                </a:moveTo>
                <a:lnTo>
                  <a:pt x="3810" y="3048"/>
                </a:lnTo>
                <a:lnTo>
                  <a:pt x="3810" y="0"/>
                </a:lnTo>
              </a:path>
            </a:pathLst>
          </a:custGeom>
          <a:ln w="3175">
            <a:solidFill>
              <a:srgbClr val="000000"/>
            </a:solidFill>
          </a:ln>
        </p:spPr>
        <p:txBody>
          <a:bodyPr wrap="square" lIns="0" tIns="0" rIns="0" bIns="0" rtlCol="0"/>
          <a:lstStyle/>
          <a:p>
            <a:endParaRPr/>
          </a:p>
        </p:txBody>
      </p:sp>
      <p:sp>
        <p:nvSpPr>
          <p:cNvPr id="147" name="object 147"/>
          <p:cNvSpPr/>
          <p:nvPr/>
        </p:nvSpPr>
        <p:spPr>
          <a:xfrm>
            <a:off x="2971039" y="4141727"/>
            <a:ext cx="6985" cy="273685"/>
          </a:xfrm>
          <a:custGeom>
            <a:avLst/>
            <a:gdLst/>
            <a:ahLst/>
            <a:cxnLst/>
            <a:rect l="l" t="t" r="r" b="b"/>
            <a:pathLst>
              <a:path w="6984" h="273685">
                <a:moveTo>
                  <a:pt x="6858" y="0"/>
                </a:moveTo>
                <a:lnTo>
                  <a:pt x="0" y="0"/>
                </a:lnTo>
                <a:lnTo>
                  <a:pt x="0" y="273558"/>
                </a:lnTo>
                <a:lnTo>
                  <a:pt x="6858" y="273558"/>
                </a:lnTo>
                <a:lnTo>
                  <a:pt x="6858" y="0"/>
                </a:lnTo>
                <a:close/>
              </a:path>
            </a:pathLst>
          </a:custGeom>
          <a:solidFill>
            <a:srgbClr val="000000"/>
          </a:solidFill>
        </p:spPr>
        <p:txBody>
          <a:bodyPr wrap="square" lIns="0" tIns="0" rIns="0" bIns="0" rtlCol="0"/>
          <a:lstStyle/>
          <a:p>
            <a:endParaRPr/>
          </a:p>
        </p:txBody>
      </p:sp>
      <p:sp>
        <p:nvSpPr>
          <p:cNvPr id="148" name="object 148"/>
          <p:cNvSpPr/>
          <p:nvPr/>
        </p:nvSpPr>
        <p:spPr>
          <a:xfrm>
            <a:off x="2971039" y="4141727"/>
            <a:ext cx="6985" cy="273685"/>
          </a:xfrm>
          <a:custGeom>
            <a:avLst/>
            <a:gdLst/>
            <a:ahLst/>
            <a:cxnLst/>
            <a:rect l="l" t="t" r="r" b="b"/>
            <a:pathLst>
              <a:path w="6984" h="273685">
                <a:moveTo>
                  <a:pt x="0" y="273558"/>
                </a:moveTo>
                <a:lnTo>
                  <a:pt x="6858" y="273558"/>
                </a:lnTo>
                <a:lnTo>
                  <a:pt x="6858" y="0"/>
                </a:lnTo>
                <a:lnTo>
                  <a:pt x="0" y="0"/>
                </a:lnTo>
                <a:lnTo>
                  <a:pt x="0" y="273558"/>
                </a:lnTo>
              </a:path>
            </a:pathLst>
          </a:custGeom>
          <a:ln w="3175">
            <a:solidFill>
              <a:srgbClr val="000000"/>
            </a:solidFill>
          </a:ln>
        </p:spPr>
        <p:txBody>
          <a:bodyPr wrap="square" lIns="0" tIns="0" rIns="0" bIns="0" rtlCol="0"/>
          <a:lstStyle/>
          <a:p>
            <a:endParaRPr/>
          </a:p>
        </p:txBody>
      </p:sp>
      <p:sp>
        <p:nvSpPr>
          <p:cNvPr id="149" name="object 149"/>
          <p:cNvSpPr/>
          <p:nvPr/>
        </p:nvSpPr>
        <p:spPr>
          <a:xfrm>
            <a:off x="2974086" y="4138679"/>
            <a:ext cx="3810" cy="3175"/>
          </a:xfrm>
          <a:custGeom>
            <a:avLst/>
            <a:gdLst/>
            <a:ahLst/>
            <a:cxnLst/>
            <a:rect l="l" t="t" r="r" b="b"/>
            <a:pathLst>
              <a:path w="3809" h="3175">
                <a:moveTo>
                  <a:pt x="3809" y="0"/>
                </a:moveTo>
                <a:lnTo>
                  <a:pt x="0" y="0"/>
                </a:lnTo>
                <a:lnTo>
                  <a:pt x="0" y="3048"/>
                </a:lnTo>
                <a:lnTo>
                  <a:pt x="3809" y="3048"/>
                </a:lnTo>
                <a:lnTo>
                  <a:pt x="3809" y="0"/>
                </a:lnTo>
                <a:close/>
              </a:path>
            </a:pathLst>
          </a:custGeom>
          <a:solidFill>
            <a:srgbClr val="000000"/>
          </a:solidFill>
        </p:spPr>
        <p:txBody>
          <a:bodyPr wrap="square" lIns="0" tIns="0" rIns="0" bIns="0" rtlCol="0"/>
          <a:lstStyle/>
          <a:p>
            <a:endParaRPr/>
          </a:p>
        </p:txBody>
      </p:sp>
      <p:sp>
        <p:nvSpPr>
          <p:cNvPr id="150" name="object 150"/>
          <p:cNvSpPr/>
          <p:nvPr/>
        </p:nvSpPr>
        <p:spPr>
          <a:xfrm>
            <a:off x="2974086" y="4138679"/>
            <a:ext cx="3810" cy="3175"/>
          </a:xfrm>
          <a:custGeom>
            <a:avLst/>
            <a:gdLst/>
            <a:ahLst/>
            <a:cxnLst/>
            <a:rect l="l" t="t" r="r" b="b"/>
            <a:pathLst>
              <a:path w="3809" h="3175">
                <a:moveTo>
                  <a:pt x="3810" y="3048"/>
                </a:moveTo>
                <a:lnTo>
                  <a:pt x="3810" y="0"/>
                </a:lnTo>
                <a:lnTo>
                  <a:pt x="0" y="0"/>
                </a:lnTo>
              </a:path>
            </a:pathLst>
          </a:custGeom>
          <a:ln w="3175">
            <a:solidFill>
              <a:srgbClr val="000000"/>
            </a:solidFill>
          </a:ln>
        </p:spPr>
        <p:txBody>
          <a:bodyPr wrap="square" lIns="0" tIns="0" rIns="0" bIns="0" rtlCol="0"/>
          <a:lstStyle/>
          <a:p>
            <a:endParaRPr/>
          </a:p>
        </p:txBody>
      </p:sp>
      <p:sp>
        <p:nvSpPr>
          <p:cNvPr id="151" name="object 151"/>
          <p:cNvSpPr/>
          <p:nvPr/>
        </p:nvSpPr>
        <p:spPr>
          <a:xfrm>
            <a:off x="2919222" y="4410714"/>
            <a:ext cx="51435" cy="8890"/>
          </a:xfrm>
          <a:custGeom>
            <a:avLst/>
            <a:gdLst/>
            <a:ahLst/>
            <a:cxnLst/>
            <a:rect l="l" t="t" r="r" b="b"/>
            <a:pathLst>
              <a:path w="51434"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152" name="object 152"/>
          <p:cNvSpPr/>
          <p:nvPr/>
        </p:nvSpPr>
        <p:spPr>
          <a:xfrm>
            <a:off x="2919222" y="4410714"/>
            <a:ext cx="51435" cy="8890"/>
          </a:xfrm>
          <a:custGeom>
            <a:avLst/>
            <a:gdLst/>
            <a:ahLst/>
            <a:cxnLst/>
            <a:rect l="l" t="t" r="r" b="b"/>
            <a:pathLst>
              <a:path w="51434"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153" name="object 153"/>
          <p:cNvSpPr/>
          <p:nvPr/>
        </p:nvSpPr>
        <p:spPr>
          <a:xfrm>
            <a:off x="2967228" y="4410714"/>
            <a:ext cx="6350" cy="8890"/>
          </a:xfrm>
          <a:custGeom>
            <a:avLst/>
            <a:gdLst/>
            <a:ahLst/>
            <a:cxnLst/>
            <a:rect l="l" t="t" r="r" b="b"/>
            <a:pathLst>
              <a:path w="6350" h="8889">
                <a:moveTo>
                  <a:pt x="6096" y="0"/>
                </a:moveTo>
                <a:lnTo>
                  <a:pt x="0" y="0"/>
                </a:lnTo>
                <a:lnTo>
                  <a:pt x="0" y="8382"/>
                </a:lnTo>
                <a:lnTo>
                  <a:pt x="6096" y="8382"/>
                </a:lnTo>
                <a:lnTo>
                  <a:pt x="6096" y="0"/>
                </a:lnTo>
                <a:close/>
              </a:path>
            </a:pathLst>
          </a:custGeom>
          <a:solidFill>
            <a:srgbClr val="000000"/>
          </a:solidFill>
        </p:spPr>
        <p:txBody>
          <a:bodyPr wrap="square" lIns="0" tIns="0" rIns="0" bIns="0" rtlCol="0"/>
          <a:lstStyle/>
          <a:p>
            <a:endParaRPr/>
          </a:p>
        </p:txBody>
      </p:sp>
      <p:sp>
        <p:nvSpPr>
          <p:cNvPr id="154" name="object 154"/>
          <p:cNvSpPr/>
          <p:nvPr/>
        </p:nvSpPr>
        <p:spPr>
          <a:xfrm>
            <a:off x="2970277" y="4407665"/>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55" name="object 155"/>
          <p:cNvSpPr/>
          <p:nvPr/>
        </p:nvSpPr>
        <p:spPr>
          <a:xfrm>
            <a:off x="2970277" y="4407665"/>
            <a:ext cx="3175" cy="3175"/>
          </a:xfrm>
          <a:custGeom>
            <a:avLst/>
            <a:gdLst/>
            <a:ahLst/>
            <a:cxnLst/>
            <a:rect l="l" t="t" r="r" b="b"/>
            <a:pathLst>
              <a:path w="3175" h="3175">
                <a:moveTo>
                  <a:pt x="3048" y="3048"/>
                </a:moveTo>
                <a:lnTo>
                  <a:pt x="3048" y="0"/>
                </a:lnTo>
                <a:lnTo>
                  <a:pt x="0" y="0"/>
                </a:lnTo>
              </a:path>
            </a:pathLst>
          </a:custGeom>
          <a:ln w="3175">
            <a:solidFill>
              <a:srgbClr val="000000"/>
            </a:solidFill>
          </a:ln>
        </p:spPr>
        <p:txBody>
          <a:bodyPr wrap="square" lIns="0" tIns="0" rIns="0" bIns="0" rtlCol="0"/>
          <a:lstStyle/>
          <a:p>
            <a:endParaRPr/>
          </a:p>
        </p:txBody>
      </p:sp>
      <p:sp>
        <p:nvSpPr>
          <p:cNvPr id="156" name="object 156"/>
          <p:cNvSpPr/>
          <p:nvPr/>
        </p:nvSpPr>
        <p:spPr>
          <a:xfrm>
            <a:off x="2919222" y="4407665"/>
            <a:ext cx="51435" cy="6985"/>
          </a:xfrm>
          <a:custGeom>
            <a:avLst/>
            <a:gdLst/>
            <a:ahLst/>
            <a:cxnLst/>
            <a:rect l="l" t="t" r="r" b="b"/>
            <a:pathLst>
              <a:path w="51434" h="6985">
                <a:moveTo>
                  <a:pt x="51053" y="0"/>
                </a:moveTo>
                <a:lnTo>
                  <a:pt x="0" y="0"/>
                </a:lnTo>
                <a:lnTo>
                  <a:pt x="0" y="6858"/>
                </a:lnTo>
                <a:lnTo>
                  <a:pt x="51053" y="6858"/>
                </a:lnTo>
                <a:lnTo>
                  <a:pt x="51053" y="0"/>
                </a:lnTo>
                <a:close/>
              </a:path>
            </a:pathLst>
          </a:custGeom>
          <a:solidFill>
            <a:srgbClr val="000000"/>
          </a:solidFill>
        </p:spPr>
        <p:txBody>
          <a:bodyPr wrap="square" lIns="0" tIns="0" rIns="0" bIns="0" rtlCol="0"/>
          <a:lstStyle/>
          <a:p>
            <a:endParaRPr/>
          </a:p>
        </p:txBody>
      </p:sp>
      <p:sp>
        <p:nvSpPr>
          <p:cNvPr id="157" name="object 157"/>
          <p:cNvSpPr/>
          <p:nvPr/>
        </p:nvSpPr>
        <p:spPr>
          <a:xfrm>
            <a:off x="2919222" y="4407665"/>
            <a:ext cx="51435" cy="6985"/>
          </a:xfrm>
          <a:custGeom>
            <a:avLst/>
            <a:gdLst/>
            <a:ahLst/>
            <a:cxnLst/>
            <a:rect l="l" t="t" r="r" b="b"/>
            <a:pathLst>
              <a:path w="51434" h="6985">
                <a:moveTo>
                  <a:pt x="51053" y="6857"/>
                </a:moveTo>
                <a:lnTo>
                  <a:pt x="51053" y="0"/>
                </a:lnTo>
                <a:lnTo>
                  <a:pt x="0" y="0"/>
                </a:lnTo>
                <a:lnTo>
                  <a:pt x="0" y="6857"/>
                </a:lnTo>
                <a:lnTo>
                  <a:pt x="51053" y="6857"/>
                </a:lnTo>
              </a:path>
            </a:pathLst>
          </a:custGeom>
          <a:ln w="3175">
            <a:solidFill>
              <a:srgbClr val="000000"/>
            </a:solidFill>
          </a:ln>
        </p:spPr>
        <p:txBody>
          <a:bodyPr wrap="square" lIns="0" tIns="0" rIns="0" bIns="0" rtlCol="0"/>
          <a:lstStyle/>
          <a:p>
            <a:endParaRPr/>
          </a:p>
        </p:txBody>
      </p:sp>
      <p:sp>
        <p:nvSpPr>
          <p:cNvPr id="158" name="object 158"/>
          <p:cNvSpPr/>
          <p:nvPr/>
        </p:nvSpPr>
        <p:spPr>
          <a:xfrm>
            <a:off x="2916175" y="4407665"/>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59" name="object 159"/>
          <p:cNvSpPr/>
          <p:nvPr/>
        </p:nvSpPr>
        <p:spPr>
          <a:xfrm>
            <a:off x="2916175" y="4407665"/>
            <a:ext cx="3175" cy="3175"/>
          </a:xfrm>
          <a:custGeom>
            <a:avLst/>
            <a:gdLst/>
            <a:ahLst/>
            <a:cxnLst/>
            <a:rect l="l" t="t" r="r" b="b"/>
            <a:pathLst>
              <a:path w="3175" h="3175">
                <a:moveTo>
                  <a:pt x="3047" y="0"/>
                </a:moveTo>
                <a:lnTo>
                  <a:pt x="0" y="0"/>
                </a:lnTo>
                <a:lnTo>
                  <a:pt x="0" y="3048"/>
                </a:lnTo>
              </a:path>
            </a:pathLst>
          </a:custGeom>
          <a:ln w="3175">
            <a:solidFill>
              <a:srgbClr val="000000"/>
            </a:solidFill>
          </a:ln>
        </p:spPr>
        <p:txBody>
          <a:bodyPr wrap="square" lIns="0" tIns="0" rIns="0" bIns="0" rtlCol="0"/>
          <a:lstStyle/>
          <a:p>
            <a:endParaRPr/>
          </a:p>
        </p:txBody>
      </p:sp>
      <p:sp>
        <p:nvSpPr>
          <p:cNvPr id="160" name="object 160"/>
          <p:cNvSpPr/>
          <p:nvPr/>
        </p:nvSpPr>
        <p:spPr>
          <a:xfrm>
            <a:off x="2916175" y="4419096"/>
            <a:ext cx="3175" cy="3810"/>
          </a:xfrm>
          <a:custGeom>
            <a:avLst/>
            <a:gdLst/>
            <a:ahLst/>
            <a:cxnLst/>
            <a:rect l="l" t="t" r="r" b="b"/>
            <a:pathLst>
              <a:path w="3175" h="3810">
                <a:moveTo>
                  <a:pt x="3047" y="0"/>
                </a:moveTo>
                <a:lnTo>
                  <a:pt x="0" y="0"/>
                </a:lnTo>
                <a:lnTo>
                  <a:pt x="0" y="3810"/>
                </a:lnTo>
                <a:lnTo>
                  <a:pt x="3047" y="3810"/>
                </a:lnTo>
                <a:lnTo>
                  <a:pt x="3047" y="0"/>
                </a:lnTo>
                <a:close/>
              </a:path>
            </a:pathLst>
          </a:custGeom>
          <a:solidFill>
            <a:srgbClr val="000000"/>
          </a:solidFill>
        </p:spPr>
        <p:txBody>
          <a:bodyPr wrap="square" lIns="0" tIns="0" rIns="0" bIns="0" rtlCol="0"/>
          <a:lstStyle/>
          <a:p>
            <a:endParaRPr/>
          </a:p>
        </p:txBody>
      </p:sp>
      <p:sp>
        <p:nvSpPr>
          <p:cNvPr id="161" name="object 161"/>
          <p:cNvSpPr/>
          <p:nvPr/>
        </p:nvSpPr>
        <p:spPr>
          <a:xfrm>
            <a:off x="2916175" y="4419096"/>
            <a:ext cx="3175" cy="3810"/>
          </a:xfrm>
          <a:custGeom>
            <a:avLst/>
            <a:gdLst/>
            <a:ahLst/>
            <a:cxnLst/>
            <a:rect l="l" t="t" r="r" b="b"/>
            <a:pathLst>
              <a:path w="3175" h="3810">
                <a:moveTo>
                  <a:pt x="0" y="0"/>
                </a:moveTo>
                <a:lnTo>
                  <a:pt x="0" y="3810"/>
                </a:lnTo>
                <a:lnTo>
                  <a:pt x="3047" y="3810"/>
                </a:lnTo>
              </a:path>
            </a:pathLst>
          </a:custGeom>
          <a:ln w="3175">
            <a:solidFill>
              <a:srgbClr val="000000"/>
            </a:solidFill>
          </a:ln>
        </p:spPr>
        <p:txBody>
          <a:bodyPr wrap="square" lIns="0" tIns="0" rIns="0" bIns="0" rtlCol="0"/>
          <a:lstStyle/>
          <a:p>
            <a:endParaRPr/>
          </a:p>
        </p:txBody>
      </p:sp>
      <p:sp>
        <p:nvSpPr>
          <p:cNvPr id="162" name="object 162"/>
          <p:cNvSpPr/>
          <p:nvPr/>
        </p:nvSpPr>
        <p:spPr>
          <a:xfrm>
            <a:off x="2919222" y="4416047"/>
            <a:ext cx="51435" cy="6985"/>
          </a:xfrm>
          <a:custGeom>
            <a:avLst/>
            <a:gdLst/>
            <a:ahLst/>
            <a:cxnLst/>
            <a:rect l="l" t="t" r="r" b="b"/>
            <a:pathLst>
              <a:path w="51434" h="6985">
                <a:moveTo>
                  <a:pt x="51053" y="0"/>
                </a:moveTo>
                <a:lnTo>
                  <a:pt x="0" y="0"/>
                </a:lnTo>
                <a:lnTo>
                  <a:pt x="0" y="6858"/>
                </a:lnTo>
                <a:lnTo>
                  <a:pt x="51053" y="6858"/>
                </a:lnTo>
                <a:lnTo>
                  <a:pt x="51053" y="0"/>
                </a:lnTo>
                <a:close/>
              </a:path>
            </a:pathLst>
          </a:custGeom>
          <a:solidFill>
            <a:srgbClr val="000000"/>
          </a:solidFill>
        </p:spPr>
        <p:txBody>
          <a:bodyPr wrap="square" lIns="0" tIns="0" rIns="0" bIns="0" rtlCol="0"/>
          <a:lstStyle/>
          <a:p>
            <a:endParaRPr/>
          </a:p>
        </p:txBody>
      </p:sp>
      <p:sp>
        <p:nvSpPr>
          <p:cNvPr id="163" name="object 163"/>
          <p:cNvSpPr/>
          <p:nvPr/>
        </p:nvSpPr>
        <p:spPr>
          <a:xfrm>
            <a:off x="2919222" y="4416047"/>
            <a:ext cx="51435" cy="6985"/>
          </a:xfrm>
          <a:custGeom>
            <a:avLst/>
            <a:gdLst/>
            <a:ahLst/>
            <a:cxnLst/>
            <a:rect l="l" t="t" r="r" b="b"/>
            <a:pathLst>
              <a:path w="51434" h="6985">
                <a:moveTo>
                  <a:pt x="0" y="0"/>
                </a:moveTo>
                <a:lnTo>
                  <a:pt x="0" y="6858"/>
                </a:lnTo>
                <a:lnTo>
                  <a:pt x="51053" y="6858"/>
                </a:lnTo>
                <a:lnTo>
                  <a:pt x="51053" y="0"/>
                </a:lnTo>
                <a:lnTo>
                  <a:pt x="0" y="0"/>
                </a:lnTo>
              </a:path>
            </a:pathLst>
          </a:custGeom>
          <a:ln w="3175">
            <a:solidFill>
              <a:srgbClr val="000000"/>
            </a:solidFill>
          </a:ln>
        </p:spPr>
        <p:txBody>
          <a:bodyPr wrap="square" lIns="0" tIns="0" rIns="0" bIns="0" rtlCol="0"/>
          <a:lstStyle/>
          <a:p>
            <a:endParaRPr/>
          </a:p>
        </p:txBody>
      </p:sp>
      <p:sp>
        <p:nvSpPr>
          <p:cNvPr id="164" name="object 164"/>
          <p:cNvSpPr/>
          <p:nvPr/>
        </p:nvSpPr>
        <p:spPr>
          <a:xfrm>
            <a:off x="2970277" y="4419096"/>
            <a:ext cx="3175" cy="3810"/>
          </a:xfrm>
          <a:custGeom>
            <a:avLst/>
            <a:gdLst/>
            <a:ahLst/>
            <a:cxnLst/>
            <a:rect l="l" t="t" r="r" b="b"/>
            <a:pathLst>
              <a:path w="3175" h="3810">
                <a:moveTo>
                  <a:pt x="3047" y="0"/>
                </a:moveTo>
                <a:lnTo>
                  <a:pt x="0" y="0"/>
                </a:lnTo>
                <a:lnTo>
                  <a:pt x="0" y="3810"/>
                </a:lnTo>
                <a:lnTo>
                  <a:pt x="3047" y="3810"/>
                </a:lnTo>
                <a:lnTo>
                  <a:pt x="3047" y="0"/>
                </a:lnTo>
                <a:close/>
              </a:path>
            </a:pathLst>
          </a:custGeom>
          <a:solidFill>
            <a:srgbClr val="000000"/>
          </a:solidFill>
        </p:spPr>
        <p:txBody>
          <a:bodyPr wrap="square" lIns="0" tIns="0" rIns="0" bIns="0" rtlCol="0"/>
          <a:lstStyle/>
          <a:p>
            <a:endParaRPr/>
          </a:p>
        </p:txBody>
      </p:sp>
      <p:sp>
        <p:nvSpPr>
          <p:cNvPr id="165" name="object 165"/>
          <p:cNvSpPr/>
          <p:nvPr/>
        </p:nvSpPr>
        <p:spPr>
          <a:xfrm>
            <a:off x="2970277" y="4419096"/>
            <a:ext cx="3175" cy="3810"/>
          </a:xfrm>
          <a:custGeom>
            <a:avLst/>
            <a:gdLst/>
            <a:ahLst/>
            <a:cxnLst/>
            <a:rect l="l" t="t" r="r" b="b"/>
            <a:pathLst>
              <a:path w="3175" h="3810">
                <a:moveTo>
                  <a:pt x="0" y="3810"/>
                </a:moveTo>
                <a:lnTo>
                  <a:pt x="3048" y="3810"/>
                </a:lnTo>
                <a:lnTo>
                  <a:pt x="3048" y="0"/>
                </a:lnTo>
              </a:path>
            </a:pathLst>
          </a:custGeom>
          <a:ln w="3175">
            <a:solidFill>
              <a:srgbClr val="000000"/>
            </a:solidFill>
          </a:ln>
        </p:spPr>
        <p:txBody>
          <a:bodyPr wrap="square" lIns="0" tIns="0" rIns="0" bIns="0" rtlCol="0"/>
          <a:lstStyle/>
          <a:p>
            <a:endParaRPr/>
          </a:p>
        </p:txBody>
      </p:sp>
      <p:sp>
        <p:nvSpPr>
          <p:cNvPr id="166" name="object 166"/>
          <p:cNvSpPr/>
          <p:nvPr/>
        </p:nvSpPr>
        <p:spPr>
          <a:xfrm>
            <a:off x="2919222" y="4137918"/>
            <a:ext cx="51435" cy="8890"/>
          </a:xfrm>
          <a:custGeom>
            <a:avLst/>
            <a:gdLst/>
            <a:ahLst/>
            <a:cxnLst/>
            <a:rect l="l" t="t" r="r" b="b"/>
            <a:pathLst>
              <a:path w="51434" h="8889">
                <a:moveTo>
                  <a:pt x="51053" y="0"/>
                </a:moveTo>
                <a:lnTo>
                  <a:pt x="0" y="0"/>
                </a:lnTo>
                <a:lnTo>
                  <a:pt x="0" y="8381"/>
                </a:lnTo>
                <a:lnTo>
                  <a:pt x="51053" y="0"/>
                </a:lnTo>
                <a:close/>
              </a:path>
            </a:pathLst>
          </a:custGeom>
          <a:solidFill>
            <a:srgbClr val="000000"/>
          </a:solidFill>
        </p:spPr>
        <p:txBody>
          <a:bodyPr wrap="square" lIns="0" tIns="0" rIns="0" bIns="0" rtlCol="0"/>
          <a:lstStyle/>
          <a:p>
            <a:endParaRPr/>
          </a:p>
        </p:txBody>
      </p:sp>
      <p:sp>
        <p:nvSpPr>
          <p:cNvPr id="167" name="object 167"/>
          <p:cNvSpPr/>
          <p:nvPr/>
        </p:nvSpPr>
        <p:spPr>
          <a:xfrm>
            <a:off x="2919222" y="4137918"/>
            <a:ext cx="51435" cy="8890"/>
          </a:xfrm>
          <a:custGeom>
            <a:avLst/>
            <a:gdLst/>
            <a:ahLst/>
            <a:cxnLst/>
            <a:rect l="l" t="t" r="r" b="b"/>
            <a:pathLst>
              <a:path w="51434" h="8889">
                <a:moveTo>
                  <a:pt x="51053" y="0"/>
                </a:moveTo>
                <a:lnTo>
                  <a:pt x="0" y="8381"/>
                </a:lnTo>
                <a:lnTo>
                  <a:pt x="51053" y="8381"/>
                </a:lnTo>
                <a:lnTo>
                  <a:pt x="51053" y="0"/>
                </a:lnTo>
                <a:close/>
              </a:path>
            </a:pathLst>
          </a:custGeom>
          <a:solidFill>
            <a:srgbClr val="000000"/>
          </a:solidFill>
        </p:spPr>
        <p:txBody>
          <a:bodyPr wrap="square" lIns="0" tIns="0" rIns="0" bIns="0" rtlCol="0"/>
          <a:lstStyle/>
          <a:p>
            <a:endParaRPr/>
          </a:p>
        </p:txBody>
      </p:sp>
      <p:sp>
        <p:nvSpPr>
          <p:cNvPr id="168" name="object 168"/>
          <p:cNvSpPr/>
          <p:nvPr/>
        </p:nvSpPr>
        <p:spPr>
          <a:xfrm>
            <a:off x="2919222" y="4137918"/>
            <a:ext cx="51435" cy="8890"/>
          </a:xfrm>
          <a:custGeom>
            <a:avLst/>
            <a:gdLst/>
            <a:ahLst/>
            <a:cxnLst/>
            <a:rect l="l" t="t" r="r" b="b"/>
            <a:pathLst>
              <a:path w="51434" h="8889">
                <a:moveTo>
                  <a:pt x="0" y="0"/>
                </a:moveTo>
                <a:lnTo>
                  <a:pt x="0" y="8381"/>
                </a:lnTo>
                <a:lnTo>
                  <a:pt x="51053" y="8381"/>
                </a:lnTo>
                <a:lnTo>
                  <a:pt x="51053" y="0"/>
                </a:lnTo>
                <a:lnTo>
                  <a:pt x="0" y="0"/>
                </a:lnTo>
              </a:path>
            </a:pathLst>
          </a:custGeom>
          <a:ln w="3175">
            <a:solidFill>
              <a:srgbClr val="000000"/>
            </a:solidFill>
          </a:ln>
        </p:spPr>
        <p:txBody>
          <a:bodyPr wrap="square" lIns="0" tIns="0" rIns="0" bIns="0" rtlCol="0"/>
          <a:lstStyle/>
          <a:p>
            <a:endParaRPr/>
          </a:p>
        </p:txBody>
      </p:sp>
      <p:sp>
        <p:nvSpPr>
          <p:cNvPr id="169" name="object 169"/>
          <p:cNvSpPr/>
          <p:nvPr/>
        </p:nvSpPr>
        <p:spPr>
          <a:xfrm>
            <a:off x="2940558" y="1222506"/>
            <a:ext cx="8890" cy="1013460"/>
          </a:xfrm>
          <a:custGeom>
            <a:avLst/>
            <a:gdLst/>
            <a:ahLst/>
            <a:cxnLst/>
            <a:rect l="l" t="t" r="r" b="b"/>
            <a:pathLst>
              <a:path w="8890" h="1013460">
                <a:moveTo>
                  <a:pt x="8382" y="0"/>
                </a:moveTo>
                <a:lnTo>
                  <a:pt x="0" y="0"/>
                </a:lnTo>
                <a:lnTo>
                  <a:pt x="8382" y="1013459"/>
                </a:lnTo>
                <a:lnTo>
                  <a:pt x="8382" y="0"/>
                </a:lnTo>
                <a:close/>
              </a:path>
            </a:pathLst>
          </a:custGeom>
          <a:solidFill>
            <a:srgbClr val="000000"/>
          </a:solidFill>
        </p:spPr>
        <p:txBody>
          <a:bodyPr wrap="square" lIns="0" tIns="0" rIns="0" bIns="0" rtlCol="0"/>
          <a:lstStyle/>
          <a:p>
            <a:endParaRPr/>
          </a:p>
        </p:txBody>
      </p:sp>
      <p:sp>
        <p:nvSpPr>
          <p:cNvPr id="170" name="object 170"/>
          <p:cNvSpPr/>
          <p:nvPr/>
        </p:nvSpPr>
        <p:spPr>
          <a:xfrm>
            <a:off x="2940558" y="1222506"/>
            <a:ext cx="8890" cy="1013460"/>
          </a:xfrm>
          <a:custGeom>
            <a:avLst/>
            <a:gdLst/>
            <a:ahLst/>
            <a:cxnLst/>
            <a:rect l="l" t="t" r="r" b="b"/>
            <a:pathLst>
              <a:path w="8890" h="1013460">
                <a:moveTo>
                  <a:pt x="0" y="0"/>
                </a:moveTo>
                <a:lnTo>
                  <a:pt x="0" y="1013459"/>
                </a:lnTo>
                <a:lnTo>
                  <a:pt x="8382" y="1013459"/>
                </a:lnTo>
                <a:lnTo>
                  <a:pt x="0" y="0"/>
                </a:lnTo>
                <a:close/>
              </a:path>
            </a:pathLst>
          </a:custGeom>
          <a:solidFill>
            <a:srgbClr val="000000"/>
          </a:solidFill>
        </p:spPr>
        <p:txBody>
          <a:bodyPr wrap="square" lIns="0" tIns="0" rIns="0" bIns="0" rtlCol="0"/>
          <a:lstStyle/>
          <a:p>
            <a:endParaRPr/>
          </a:p>
        </p:txBody>
      </p:sp>
      <p:sp>
        <p:nvSpPr>
          <p:cNvPr id="171" name="object 171"/>
          <p:cNvSpPr/>
          <p:nvPr/>
        </p:nvSpPr>
        <p:spPr>
          <a:xfrm>
            <a:off x="2940558" y="1222506"/>
            <a:ext cx="8890" cy="1013460"/>
          </a:xfrm>
          <a:custGeom>
            <a:avLst/>
            <a:gdLst/>
            <a:ahLst/>
            <a:cxnLst/>
            <a:rect l="l" t="t" r="r" b="b"/>
            <a:pathLst>
              <a:path w="8890" h="1013460">
                <a:moveTo>
                  <a:pt x="8382" y="0"/>
                </a:moveTo>
                <a:lnTo>
                  <a:pt x="0" y="0"/>
                </a:lnTo>
                <a:lnTo>
                  <a:pt x="0" y="1013459"/>
                </a:lnTo>
                <a:lnTo>
                  <a:pt x="8382" y="1013459"/>
                </a:lnTo>
                <a:lnTo>
                  <a:pt x="8382" y="0"/>
                </a:lnTo>
              </a:path>
            </a:pathLst>
          </a:custGeom>
          <a:ln w="3175">
            <a:solidFill>
              <a:srgbClr val="000000"/>
            </a:solidFill>
          </a:ln>
        </p:spPr>
        <p:txBody>
          <a:bodyPr wrap="square" lIns="0" tIns="0" rIns="0" bIns="0" rtlCol="0"/>
          <a:lstStyle/>
          <a:p>
            <a:endParaRPr/>
          </a:p>
        </p:txBody>
      </p:sp>
      <p:sp>
        <p:nvSpPr>
          <p:cNvPr id="172" name="object 172"/>
          <p:cNvSpPr/>
          <p:nvPr/>
        </p:nvSpPr>
        <p:spPr>
          <a:xfrm>
            <a:off x="2841499" y="3715770"/>
            <a:ext cx="207010" cy="8890"/>
          </a:xfrm>
          <a:custGeom>
            <a:avLst/>
            <a:gdLst/>
            <a:ahLst/>
            <a:cxnLst/>
            <a:rect l="l" t="t" r="r" b="b"/>
            <a:pathLst>
              <a:path w="207009" h="8889">
                <a:moveTo>
                  <a:pt x="206502" y="0"/>
                </a:moveTo>
                <a:lnTo>
                  <a:pt x="0" y="8381"/>
                </a:lnTo>
                <a:lnTo>
                  <a:pt x="206502" y="8381"/>
                </a:lnTo>
                <a:lnTo>
                  <a:pt x="206502" y="0"/>
                </a:lnTo>
                <a:close/>
              </a:path>
            </a:pathLst>
          </a:custGeom>
          <a:solidFill>
            <a:srgbClr val="000000"/>
          </a:solidFill>
        </p:spPr>
        <p:txBody>
          <a:bodyPr wrap="square" lIns="0" tIns="0" rIns="0" bIns="0" rtlCol="0"/>
          <a:lstStyle/>
          <a:p>
            <a:endParaRPr/>
          </a:p>
        </p:txBody>
      </p:sp>
      <p:sp>
        <p:nvSpPr>
          <p:cNvPr id="173" name="object 173"/>
          <p:cNvSpPr/>
          <p:nvPr/>
        </p:nvSpPr>
        <p:spPr>
          <a:xfrm>
            <a:off x="2841499" y="3715770"/>
            <a:ext cx="207010" cy="8890"/>
          </a:xfrm>
          <a:custGeom>
            <a:avLst/>
            <a:gdLst/>
            <a:ahLst/>
            <a:cxnLst/>
            <a:rect l="l" t="t" r="r" b="b"/>
            <a:pathLst>
              <a:path w="207009" h="8889">
                <a:moveTo>
                  <a:pt x="206502" y="0"/>
                </a:moveTo>
                <a:lnTo>
                  <a:pt x="0" y="0"/>
                </a:lnTo>
                <a:lnTo>
                  <a:pt x="0" y="8381"/>
                </a:lnTo>
                <a:lnTo>
                  <a:pt x="206502" y="0"/>
                </a:lnTo>
                <a:close/>
              </a:path>
            </a:pathLst>
          </a:custGeom>
          <a:solidFill>
            <a:srgbClr val="000000"/>
          </a:solidFill>
        </p:spPr>
        <p:txBody>
          <a:bodyPr wrap="square" lIns="0" tIns="0" rIns="0" bIns="0" rtlCol="0"/>
          <a:lstStyle/>
          <a:p>
            <a:endParaRPr/>
          </a:p>
        </p:txBody>
      </p:sp>
      <p:sp>
        <p:nvSpPr>
          <p:cNvPr id="174" name="object 174"/>
          <p:cNvSpPr/>
          <p:nvPr/>
        </p:nvSpPr>
        <p:spPr>
          <a:xfrm>
            <a:off x="3044191" y="3715770"/>
            <a:ext cx="6985" cy="8890"/>
          </a:xfrm>
          <a:custGeom>
            <a:avLst/>
            <a:gdLst/>
            <a:ahLst/>
            <a:cxnLst/>
            <a:rect l="l" t="t" r="r" b="b"/>
            <a:pathLst>
              <a:path w="6984" h="8889">
                <a:moveTo>
                  <a:pt x="6858" y="0"/>
                </a:moveTo>
                <a:lnTo>
                  <a:pt x="0" y="0"/>
                </a:lnTo>
                <a:lnTo>
                  <a:pt x="0" y="8381"/>
                </a:lnTo>
                <a:lnTo>
                  <a:pt x="6858" y="8381"/>
                </a:lnTo>
                <a:lnTo>
                  <a:pt x="6858" y="0"/>
                </a:lnTo>
                <a:close/>
              </a:path>
            </a:pathLst>
          </a:custGeom>
          <a:solidFill>
            <a:srgbClr val="000000"/>
          </a:solidFill>
        </p:spPr>
        <p:txBody>
          <a:bodyPr wrap="square" lIns="0" tIns="0" rIns="0" bIns="0" rtlCol="0"/>
          <a:lstStyle/>
          <a:p>
            <a:endParaRPr/>
          </a:p>
        </p:txBody>
      </p:sp>
      <p:sp>
        <p:nvSpPr>
          <p:cNvPr id="175" name="object 175"/>
          <p:cNvSpPr/>
          <p:nvPr/>
        </p:nvSpPr>
        <p:spPr>
          <a:xfrm>
            <a:off x="3044191" y="3715770"/>
            <a:ext cx="6985" cy="8890"/>
          </a:xfrm>
          <a:custGeom>
            <a:avLst/>
            <a:gdLst/>
            <a:ahLst/>
            <a:cxnLst/>
            <a:rect l="l" t="t" r="r" b="b"/>
            <a:pathLst>
              <a:path w="6984" h="8889">
                <a:moveTo>
                  <a:pt x="0" y="8381"/>
                </a:moveTo>
                <a:lnTo>
                  <a:pt x="6857" y="8381"/>
                </a:lnTo>
                <a:lnTo>
                  <a:pt x="6857" y="0"/>
                </a:lnTo>
                <a:lnTo>
                  <a:pt x="0" y="0"/>
                </a:lnTo>
                <a:lnTo>
                  <a:pt x="0" y="8381"/>
                </a:lnTo>
              </a:path>
            </a:pathLst>
          </a:custGeom>
          <a:ln w="3175">
            <a:solidFill>
              <a:srgbClr val="000000"/>
            </a:solidFill>
          </a:ln>
        </p:spPr>
        <p:txBody>
          <a:bodyPr wrap="square" lIns="0" tIns="0" rIns="0" bIns="0" rtlCol="0"/>
          <a:lstStyle/>
          <a:p>
            <a:endParaRPr/>
          </a:p>
        </p:txBody>
      </p:sp>
      <p:sp>
        <p:nvSpPr>
          <p:cNvPr id="176" name="object 176"/>
          <p:cNvSpPr/>
          <p:nvPr/>
        </p:nvSpPr>
        <p:spPr>
          <a:xfrm>
            <a:off x="3048000" y="3711959"/>
            <a:ext cx="3175" cy="3810"/>
          </a:xfrm>
          <a:custGeom>
            <a:avLst/>
            <a:gdLst/>
            <a:ahLst/>
            <a:cxnLst/>
            <a:rect l="l" t="t" r="r" b="b"/>
            <a:pathLst>
              <a:path w="3175" h="3810">
                <a:moveTo>
                  <a:pt x="3047" y="0"/>
                </a:moveTo>
                <a:lnTo>
                  <a:pt x="0" y="0"/>
                </a:lnTo>
                <a:lnTo>
                  <a:pt x="0" y="3809"/>
                </a:lnTo>
                <a:lnTo>
                  <a:pt x="3047" y="3809"/>
                </a:lnTo>
                <a:lnTo>
                  <a:pt x="3047" y="0"/>
                </a:lnTo>
                <a:close/>
              </a:path>
            </a:pathLst>
          </a:custGeom>
          <a:solidFill>
            <a:srgbClr val="000000"/>
          </a:solidFill>
        </p:spPr>
        <p:txBody>
          <a:bodyPr wrap="square" lIns="0" tIns="0" rIns="0" bIns="0" rtlCol="0"/>
          <a:lstStyle/>
          <a:p>
            <a:endParaRPr/>
          </a:p>
        </p:txBody>
      </p:sp>
      <p:sp>
        <p:nvSpPr>
          <p:cNvPr id="177" name="object 177"/>
          <p:cNvSpPr/>
          <p:nvPr/>
        </p:nvSpPr>
        <p:spPr>
          <a:xfrm>
            <a:off x="3048000" y="3711959"/>
            <a:ext cx="3175" cy="3810"/>
          </a:xfrm>
          <a:custGeom>
            <a:avLst/>
            <a:gdLst/>
            <a:ahLst/>
            <a:cxnLst/>
            <a:rect l="l" t="t" r="r" b="b"/>
            <a:pathLst>
              <a:path w="3175" h="3810">
                <a:moveTo>
                  <a:pt x="3047" y="3809"/>
                </a:moveTo>
                <a:lnTo>
                  <a:pt x="3047" y="0"/>
                </a:lnTo>
                <a:lnTo>
                  <a:pt x="0" y="0"/>
                </a:lnTo>
              </a:path>
            </a:pathLst>
          </a:custGeom>
          <a:ln w="3175">
            <a:solidFill>
              <a:srgbClr val="000000"/>
            </a:solidFill>
          </a:ln>
        </p:spPr>
        <p:txBody>
          <a:bodyPr wrap="square" lIns="0" tIns="0" rIns="0" bIns="0" rtlCol="0"/>
          <a:lstStyle/>
          <a:p>
            <a:endParaRPr/>
          </a:p>
        </p:txBody>
      </p:sp>
      <p:sp>
        <p:nvSpPr>
          <p:cNvPr id="178" name="object 178"/>
          <p:cNvSpPr/>
          <p:nvPr/>
        </p:nvSpPr>
        <p:spPr>
          <a:xfrm>
            <a:off x="2841499" y="3711959"/>
            <a:ext cx="207010" cy="6985"/>
          </a:xfrm>
          <a:custGeom>
            <a:avLst/>
            <a:gdLst/>
            <a:ahLst/>
            <a:cxnLst/>
            <a:rect l="l" t="t" r="r" b="b"/>
            <a:pathLst>
              <a:path w="207009" h="6985">
                <a:moveTo>
                  <a:pt x="206502" y="0"/>
                </a:moveTo>
                <a:lnTo>
                  <a:pt x="0" y="0"/>
                </a:lnTo>
                <a:lnTo>
                  <a:pt x="0" y="6857"/>
                </a:lnTo>
                <a:lnTo>
                  <a:pt x="206502" y="6857"/>
                </a:lnTo>
                <a:lnTo>
                  <a:pt x="206502" y="0"/>
                </a:lnTo>
                <a:close/>
              </a:path>
            </a:pathLst>
          </a:custGeom>
          <a:solidFill>
            <a:srgbClr val="000000"/>
          </a:solidFill>
        </p:spPr>
        <p:txBody>
          <a:bodyPr wrap="square" lIns="0" tIns="0" rIns="0" bIns="0" rtlCol="0"/>
          <a:lstStyle/>
          <a:p>
            <a:endParaRPr/>
          </a:p>
        </p:txBody>
      </p:sp>
      <p:sp>
        <p:nvSpPr>
          <p:cNvPr id="179" name="object 179"/>
          <p:cNvSpPr/>
          <p:nvPr/>
        </p:nvSpPr>
        <p:spPr>
          <a:xfrm>
            <a:off x="2841499" y="3711959"/>
            <a:ext cx="207010" cy="6985"/>
          </a:xfrm>
          <a:custGeom>
            <a:avLst/>
            <a:gdLst/>
            <a:ahLst/>
            <a:cxnLst/>
            <a:rect l="l" t="t" r="r" b="b"/>
            <a:pathLst>
              <a:path w="207009" h="6985">
                <a:moveTo>
                  <a:pt x="206502" y="6857"/>
                </a:moveTo>
                <a:lnTo>
                  <a:pt x="206502" y="0"/>
                </a:lnTo>
                <a:lnTo>
                  <a:pt x="0" y="0"/>
                </a:lnTo>
                <a:lnTo>
                  <a:pt x="0" y="6857"/>
                </a:lnTo>
                <a:lnTo>
                  <a:pt x="206502" y="6857"/>
                </a:lnTo>
              </a:path>
            </a:pathLst>
          </a:custGeom>
          <a:ln w="3175">
            <a:solidFill>
              <a:srgbClr val="000000"/>
            </a:solidFill>
          </a:ln>
        </p:spPr>
        <p:txBody>
          <a:bodyPr wrap="square" lIns="0" tIns="0" rIns="0" bIns="0" rtlCol="0"/>
          <a:lstStyle/>
          <a:p>
            <a:endParaRPr/>
          </a:p>
        </p:txBody>
      </p:sp>
      <p:sp>
        <p:nvSpPr>
          <p:cNvPr id="180" name="object 180"/>
          <p:cNvSpPr/>
          <p:nvPr/>
        </p:nvSpPr>
        <p:spPr>
          <a:xfrm>
            <a:off x="2838450" y="3711959"/>
            <a:ext cx="3175" cy="3810"/>
          </a:xfrm>
          <a:custGeom>
            <a:avLst/>
            <a:gdLst/>
            <a:ahLst/>
            <a:cxnLst/>
            <a:rect l="l" t="t" r="r" b="b"/>
            <a:pathLst>
              <a:path w="3175" h="3810">
                <a:moveTo>
                  <a:pt x="3047" y="0"/>
                </a:moveTo>
                <a:lnTo>
                  <a:pt x="0" y="0"/>
                </a:lnTo>
                <a:lnTo>
                  <a:pt x="0" y="3809"/>
                </a:lnTo>
                <a:lnTo>
                  <a:pt x="3047" y="3809"/>
                </a:lnTo>
                <a:lnTo>
                  <a:pt x="3047" y="0"/>
                </a:lnTo>
                <a:close/>
              </a:path>
            </a:pathLst>
          </a:custGeom>
          <a:solidFill>
            <a:srgbClr val="000000"/>
          </a:solidFill>
        </p:spPr>
        <p:txBody>
          <a:bodyPr wrap="square" lIns="0" tIns="0" rIns="0" bIns="0" rtlCol="0"/>
          <a:lstStyle/>
          <a:p>
            <a:endParaRPr/>
          </a:p>
        </p:txBody>
      </p:sp>
      <p:sp>
        <p:nvSpPr>
          <p:cNvPr id="181" name="object 181"/>
          <p:cNvSpPr/>
          <p:nvPr/>
        </p:nvSpPr>
        <p:spPr>
          <a:xfrm>
            <a:off x="2838450" y="3711959"/>
            <a:ext cx="3175" cy="3810"/>
          </a:xfrm>
          <a:custGeom>
            <a:avLst/>
            <a:gdLst/>
            <a:ahLst/>
            <a:cxnLst/>
            <a:rect l="l" t="t" r="r" b="b"/>
            <a:pathLst>
              <a:path w="3175" h="3810">
                <a:moveTo>
                  <a:pt x="3047" y="0"/>
                </a:moveTo>
                <a:lnTo>
                  <a:pt x="0" y="0"/>
                </a:lnTo>
                <a:lnTo>
                  <a:pt x="0" y="3809"/>
                </a:lnTo>
              </a:path>
            </a:pathLst>
          </a:custGeom>
          <a:ln w="3175">
            <a:solidFill>
              <a:srgbClr val="000000"/>
            </a:solidFill>
          </a:ln>
        </p:spPr>
        <p:txBody>
          <a:bodyPr wrap="square" lIns="0" tIns="0" rIns="0" bIns="0" rtlCol="0"/>
          <a:lstStyle/>
          <a:p>
            <a:endParaRPr/>
          </a:p>
        </p:txBody>
      </p:sp>
      <p:sp>
        <p:nvSpPr>
          <p:cNvPr id="182" name="object 182"/>
          <p:cNvSpPr/>
          <p:nvPr/>
        </p:nvSpPr>
        <p:spPr>
          <a:xfrm>
            <a:off x="2838450" y="3715770"/>
            <a:ext cx="6985" cy="8890"/>
          </a:xfrm>
          <a:custGeom>
            <a:avLst/>
            <a:gdLst/>
            <a:ahLst/>
            <a:cxnLst/>
            <a:rect l="l" t="t" r="r" b="b"/>
            <a:pathLst>
              <a:path w="6984" h="8889">
                <a:moveTo>
                  <a:pt x="6858" y="0"/>
                </a:moveTo>
                <a:lnTo>
                  <a:pt x="0" y="0"/>
                </a:lnTo>
                <a:lnTo>
                  <a:pt x="0" y="8381"/>
                </a:lnTo>
                <a:lnTo>
                  <a:pt x="6858" y="8381"/>
                </a:lnTo>
                <a:lnTo>
                  <a:pt x="6858" y="0"/>
                </a:lnTo>
                <a:close/>
              </a:path>
            </a:pathLst>
          </a:custGeom>
          <a:solidFill>
            <a:srgbClr val="000000"/>
          </a:solidFill>
        </p:spPr>
        <p:txBody>
          <a:bodyPr wrap="square" lIns="0" tIns="0" rIns="0" bIns="0" rtlCol="0"/>
          <a:lstStyle/>
          <a:p>
            <a:endParaRPr/>
          </a:p>
        </p:txBody>
      </p:sp>
      <p:sp>
        <p:nvSpPr>
          <p:cNvPr id="183" name="object 183"/>
          <p:cNvSpPr/>
          <p:nvPr/>
        </p:nvSpPr>
        <p:spPr>
          <a:xfrm>
            <a:off x="2838450" y="3715770"/>
            <a:ext cx="6985" cy="8890"/>
          </a:xfrm>
          <a:custGeom>
            <a:avLst/>
            <a:gdLst/>
            <a:ahLst/>
            <a:cxnLst/>
            <a:rect l="l" t="t" r="r" b="b"/>
            <a:pathLst>
              <a:path w="6984" h="8889">
                <a:moveTo>
                  <a:pt x="6857" y="0"/>
                </a:moveTo>
                <a:lnTo>
                  <a:pt x="0" y="0"/>
                </a:lnTo>
                <a:lnTo>
                  <a:pt x="0" y="8381"/>
                </a:lnTo>
                <a:lnTo>
                  <a:pt x="6857" y="8381"/>
                </a:lnTo>
                <a:lnTo>
                  <a:pt x="6857" y="0"/>
                </a:lnTo>
              </a:path>
            </a:pathLst>
          </a:custGeom>
          <a:ln w="3175">
            <a:solidFill>
              <a:srgbClr val="000000"/>
            </a:solidFill>
          </a:ln>
        </p:spPr>
        <p:txBody>
          <a:bodyPr wrap="square" lIns="0" tIns="0" rIns="0" bIns="0" rtlCol="0"/>
          <a:lstStyle/>
          <a:p>
            <a:endParaRPr/>
          </a:p>
        </p:txBody>
      </p:sp>
      <p:sp>
        <p:nvSpPr>
          <p:cNvPr id="184" name="object 184"/>
          <p:cNvSpPr/>
          <p:nvPr/>
        </p:nvSpPr>
        <p:spPr>
          <a:xfrm>
            <a:off x="2838450" y="3724152"/>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85" name="object 185"/>
          <p:cNvSpPr/>
          <p:nvPr/>
        </p:nvSpPr>
        <p:spPr>
          <a:xfrm>
            <a:off x="2838450" y="3724152"/>
            <a:ext cx="3175" cy="3175"/>
          </a:xfrm>
          <a:custGeom>
            <a:avLst/>
            <a:gdLst/>
            <a:ahLst/>
            <a:cxnLst/>
            <a:rect l="l" t="t" r="r" b="b"/>
            <a:pathLst>
              <a:path w="3175" h="3175">
                <a:moveTo>
                  <a:pt x="0" y="0"/>
                </a:moveTo>
                <a:lnTo>
                  <a:pt x="0" y="3048"/>
                </a:lnTo>
                <a:lnTo>
                  <a:pt x="3047" y="3048"/>
                </a:lnTo>
              </a:path>
            </a:pathLst>
          </a:custGeom>
          <a:ln w="3175">
            <a:solidFill>
              <a:srgbClr val="000000"/>
            </a:solidFill>
          </a:ln>
        </p:spPr>
        <p:txBody>
          <a:bodyPr wrap="square" lIns="0" tIns="0" rIns="0" bIns="0" rtlCol="0"/>
          <a:lstStyle/>
          <a:p>
            <a:endParaRPr/>
          </a:p>
        </p:txBody>
      </p:sp>
      <p:sp>
        <p:nvSpPr>
          <p:cNvPr id="186" name="object 186"/>
          <p:cNvSpPr/>
          <p:nvPr/>
        </p:nvSpPr>
        <p:spPr>
          <a:xfrm>
            <a:off x="2841499" y="3720341"/>
            <a:ext cx="207010" cy="6985"/>
          </a:xfrm>
          <a:custGeom>
            <a:avLst/>
            <a:gdLst/>
            <a:ahLst/>
            <a:cxnLst/>
            <a:rect l="l" t="t" r="r" b="b"/>
            <a:pathLst>
              <a:path w="207009" h="6985">
                <a:moveTo>
                  <a:pt x="206502" y="0"/>
                </a:moveTo>
                <a:lnTo>
                  <a:pt x="0" y="0"/>
                </a:lnTo>
                <a:lnTo>
                  <a:pt x="0" y="6857"/>
                </a:lnTo>
                <a:lnTo>
                  <a:pt x="206502" y="6857"/>
                </a:lnTo>
                <a:lnTo>
                  <a:pt x="206502" y="0"/>
                </a:lnTo>
                <a:close/>
              </a:path>
            </a:pathLst>
          </a:custGeom>
          <a:solidFill>
            <a:srgbClr val="000000"/>
          </a:solidFill>
        </p:spPr>
        <p:txBody>
          <a:bodyPr wrap="square" lIns="0" tIns="0" rIns="0" bIns="0" rtlCol="0"/>
          <a:lstStyle/>
          <a:p>
            <a:endParaRPr/>
          </a:p>
        </p:txBody>
      </p:sp>
      <p:sp>
        <p:nvSpPr>
          <p:cNvPr id="187" name="object 187"/>
          <p:cNvSpPr/>
          <p:nvPr/>
        </p:nvSpPr>
        <p:spPr>
          <a:xfrm>
            <a:off x="2841499" y="3720341"/>
            <a:ext cx="207010" cy="6985"/>
          </a:xfrm>
          <a:custGeom>
            <a:avLst/>
            <a:gdLst/>
            <a:ahLst/>
            <a:cxnLst/>
            <a:rect l="l" t="t" r="r" b="b"/>
            <a:pathLst>
              <a:path w="207009" h="6985">
                <a:moveTo>
                  <a:pt x="0" y="0"/>
                </a:moveTo>
                <a:lnTo>
                  <a:pt x="0" y="6857"/>
                </a:lnTo>
                <a:lnTo>
                  <a:pt x="206502" y="6857"/>
                </a:lnTo>
                <a:lnTo>
                  <a:pt x="206502" y="0"/>
                </a:lnTo>
                <a:lnTo>
                  <a:pt x="0" y="0"/>
                </a:lnTo>
              </a:path>
            </a:pathLst>
          </a:custGeom>
          <a:ln w="3175">
            <a:solidFill>
              <a:srgbClr val="000000"/>
            </a:solidFill>
          </a:ln>
        </p:spPr>
        <p:txBody>
          <a:bodyPr wrap="square" lIns="0" tIns="0" rIns="0" bIns="0" rtlCol="0"/>
          <a:lstStyle/>
          <a:p>
            <a:endParaRPr/>
          </a:p>
        </p:txBody>
      </p:sp>
      <p:sp>
        <p:nvSpPr>
          <p:cNvPr id="188" name="object 188"/>
          <p:cNvSpPr/>
          <p:nvPr/>
        </p:nvSpPr>
        <p:spPr>
          <a:xfrm>
            <a:off x="3048000" y="3724152"/>
            <a:ext cx="3175" cy="3175"/>
          </a:xfrm>
          <a:custGeom>
            <a:avLst/>
            <a:gdLst/>
            <a:ahLst/>
            <a:cxnLst/>
            <a:rect l="l" t="t" r="r" b="b"/>
            <a:pathLst>
              <a:path w="3175" h="3175">
                <a:moveTo>
                  <a:pt x="3047" y="0"/>
                </a:moveTo>
                <a:lnTo>
                  <a:pt x="0" y="0"/>
                </a:lnTo>
                <a:lnTo>
                  <a:pt x="0" y="3048"/>
                </a:lnTo>
                <a:lnTo>
                  <a:pt x="3047" y="3048"/>
                </a:lnTo>
                <a:lnTo>
                  <a:pt x="3047" y="0"/>
                </a:lnTo>
                <a:close/>
              </a:path>
            </a:pathLst>
          </a:custGeom>
          <a:solidFill>
            <a:srgbClr val="000000"/>
          </a:solidFill>
        </p:spPr>
        <p:txBody>
          <a:bodyPr wrap="square" lIns="0" tIns="0" rIns="0" bIns="0" rtlCol="0"/>
          <a:lstStyle/>
          <a:p>
            <a:endParaRPr/>
          </a:p>
        </p:txBody>
      </p:sp>
      <p:sp>
        <p:nvSpPr>
          <p:cNvPr id="189" name="object 189"/>
          <p:cNvSpPr/>
          <p:nvPr/>
        </p:nvSpPr>
        <p:spPr>
          <a:xfrm>
            <a:off x="3048000" y="3724152"/>
            <a:ext cx="3175" cy="3175"/>
          </a:xfrm>
          <a:custGeom>
            <a:avLst/>
            <a:gdLst/>
            <a:ahLst/>
            <a:cxnLst/>
            <a:rect l="l" t="t" r="r" b="b"/>
            <a:pathLst>
              <a:path w="3175" h="3175">
                <a:moveTo>
                  <a:pt x="0" y="3048"/>
                </a:moveTo>
                <a:lnTo>
                  <a:pt x="3047" y="3048"/>
                </a:lnTo>
                <a:lnTo>
                  <a:pt x="3047" y="0"/>
                </a:lnTo>
              </a:path>
            </a:pathLst>
          </a:custGeom>
          <a:ln w="3175">
            <a:solidFill>
              <a:srgbClr val="000000"/>
            </a:solidFill>
          </a:ln>
        </p:spPr>
        <p:txBody>
          <a:bodyPr wrap="square" lIns="0" tIns="0" rIns="0" bIns="0" rtlCol="0"/>
          <a:lstStyle/>
          <a:p>
            <a:endParaRPr/>
          </a:p>
        </p:txBody>
      </p:sp>
      <p:sp>
        <p:nvSpPr>
          <p:cNvPr id="190" name="object 190"/>
          <p:cNvSpPr/>
          <p:nvPr/>
        </p:nvSpPr>
        <p:spPr>
          <a:xfrm>
            <a:off x="2940558" y="2235966"/>
            <a:ext cx="8890" cy="1483995"/>
          </a:xfrm>
          <a:custGeom>
            <a:avLst/>
            <a:gdLst/>
            <a:ahLst/>
            <a:cxnLst/>
            <a:rect l="l" t="t" r="r" b="b"/>
            <a:pathLst>
              <a:path w="8890" h="1483995">
                <a:moveTo>
                  <a:pt x="8382" y="0"/>
                </a:moveTo>
                <a:lnTo>
                  <a:pt x="0" y="0"/>
                </a:lnTo>
                <a:lnTo>
                  <a:pt x="8382" y="1483613"/>
                </a:lnTo>
                <a:lnTo>
                  <a:pt x="8382" y="0"/>
                </a:lnTo>
                <a:close/>
              </a:path>
            </a:pathLst>
          </a:custGeom>
          <a:solidFill>
            <a:srgbClr val="000000"/>
          </a:solidFill>
        </p:spPr>
        <p:txBody>
          <a:bodyPr wrap="square" lIns="0" tIns="0" rIns="0" bIns="0" rtlCol="0"/>
          <a:lstStyle/>
          <a:p>
            <a:endParaRPr/>
          </a:p>
        </p:txBody>
      </p:sp>
      <p:sp>
        <p:nvSpPr>
          <p:cNvPr id="191" name="object 191"/>
          <p:cNvSpPr/>
          <p:nvPr/>
        </p:nvSpPr>
        <p:spPr>
          <a:xfrm>
            <a:off x="2940558" y="2235966"/>
            <a:ext cx="8890" cy="1483995"/>
          </a:xfrm>
          <a:custGeom>
            <a:avLst/>
            <a:gdLst/>
            <a:ahLst/>
            <a:cxnLst/>
            <a:rect l="l" t="t" r="r" b="b"/>
            <a:pathLst>
              <a:path w="8890" h="1483995">
                <a:moveTo>
                  <a:pt x="0" y="0"/>
                </a:moveTo>
                <a:lnTo>
                  <a:pt x="0" y="1483613"/>
                </a:lnTo>
                <a:lnTo>
                  <a:pt x="8382" y="1483613"/>
                </a:lnTo>
                <a:lnTo>
                  <a:pt x="0" y="0"/>
                </a:lnTo>
                <a:close/>
              </a:path>
            </a:pathLst>
          </a:custGeom>
          <a:solidFill>
            <a:srgbClr val="000000"/>
          </a:solidFill>
        </p:spPr>
        <p:txBody>
          <a:bodyPr wrap="square" lIns="0" tIns="0" rIns="0" bIns="0" rtlCol="0"/>
          <a:lstStyle/>
          <a:p>
            <a:endParaRPr/>
          </a:p>
        </p:txBody>
      </p:sp>
      <p:sp>
        <p:nvSpPr>
          <p:cNvPr id="192" name="object 192"/>
          <p:cNvSpPr/>
          <p:nvPr/>
        </p:nvSpPr>
        <p:spPr>
          <a:xfrm>
            <a:off x="2940558" y="2235966"/>
            <a:ext cx="8890" cy="1483995"/>
          </a:xfrm>
          <a:custGeom>
            <a:avLst/>
            <a:gdLst/>
            <a:ahLst/>
            <a:cxnLst/>
            <a:rect l="l" t="t" r="r" b="b"/>
            <a:pathLst>
              <a:path w="8890" h="1483995">
                <a:moveTo>
                  <a:pt x="8382" y="0"/>
                </a:moveTo>
                <a:lnTo>
                  <a:pt x="0" y="0"/>
                </a:lnTo>
                <a:lnTo>
                  <a:pt x="0" y="1483613"/>
                </a:lnTo>
                <a:lnTo>
                  <a:pt x="8382" y="1483613"/>
                </a:lnTo>
                <a:lnTo>
                  <a:pt x="8382" y="0"/>
                </a:lnTo>
              </a:path>
            </a:pathLst>
          </a:custGeom>
          <a:ln w="3175">
            <a:solidFill>
              <a:srgbClr val="000000"/>
            </a:solidFill>
          </a:ln>
        </p:spPr>
        <p:txBody>
          <a:bodyPr wrap="square" lIns="0" tIns="0" rIns="0" bIns="0" rtlCol="0"/>
          <a:lstStyle/>
          <a:p>
            <a:endParaRPr/>
          </a:p>
        </p:txBody>
      </p:sp>
      <p:sp>
        <p:nvSpPr>
          <p:cNvPr id="193" name="object 193"/>
          <p:cNvSpPr/>
          <p:nvPr/>
        </p:nvSpPr>
        <p:spPr>
          <a:xfrm>
            <a:off x="2892553" y="3766062"/>
            <a:ext cx="104775" cy="9525"/>
          </a:xfrm>
          <a:custGeom>
            <a:avLst/>
            <a:gdLst/>
            <a:ahLst/>
            <a:cxnLst/>
            <a:rect l="l" t="t" r="r" b="b"/>
            <a:pathLst>
              <a:path w="104775" h="9525">
                <a:moveTo>
                  <a:pt x="104393" y="0"/>
                </a:moveTo>
                <a:lnTo>
                  <a:pt x="0" y="9144"/>
                </a:lnTo>
                <a:lnTo>
                  <a:pt x="104393" y="9144"/>
                </a:lnTo>
                <a:lnTo>
                  <a:pt x="104393" y="0"/>
                </a:lnTo>
                <a:close/>
              </a:path>
            </a:pathLst>
          </a:custGeom>
          <a:solidFill>
            <a:srgbClr val="000000"/>
          </a:solidFill>
        </p:spPr>
        <p:txBody>
          <a:bodyPr wrap="square" lIns="0" tIns="0" rIns="0" bIns="0" rtlCol="0"/>
          <a:lstStyle/>
          <a:p>
            <a:endParaRPr/>
          </a:p>
        </p:txBody>
      </p:sp>
      <p:sp>
        <p:nvSpPr>
          <p:cNvPr id="194" name="object 194"/>
          <p:cNvSpPr/>
          <p:nvPr/>
        </p:nvSpPr>
        <p:spPr>
          <a:xfrm>
            <a:off x="2892553" y="3766062"/>
            <a:ext cx="104775" cy="9525"/>
          </a:xfrm>
          <a:custGeom>
            <a:avLst/>
            <a:gdLst/>
            <a:ahLst/>
            <a:cxnLst/>
            <a:rect l="l" t="t" r="r" b="b"/>
            <a:pathLst>
              <a:path w="104775" h="9525">
                <a:moveTo>
                  <a:pt x="104393" y="0"/>
                </a:moveTo>
                <a:lnTo>
                  <a:pt x="0" y="0"/>
                </a:lnTo>
                <a:lnTo>
                  <a:pt x="0" y="9144"/>
                </a:lnTo>
                <a:lnTo>
                  <a:pt x="104393" y="0"/>
                </a:lnTo>
                <a:close/>
              </a:path>
            </a:pathLst>
          </a:custGeom>
          <a:solidFill>
            <a:srgbClr val="000000"/>
          </a:solidFill>
        </p:spPr>
        <p:txBody>
          <a:bodyPr wrap="square" lIns="0" tIns="0" rIns="0" bIns="0" rtlCol="0"/>
          <a:lstStyle/>
          <a:p>
            <a:endParaRPr/>
          </a:p>
        </p:txBody>
      </p:sp>
      <p:sp>
        <p:nvSpPr>
          <p:cNvPr id="195" name="object 195"/>
          <p:cNvSpPr/>
          <p:nvPr/>
        </p:nvSpPr>
        <p:spPr>
          <a:xfrm>
            <a:off x="2892553" y="3766062"/>
            <a:ext cx="104775" cy="9525"/>
          </a:xfrm>
          <a:custGeom>
            <a:avLst/>
            <a:gdLst/>
            <a:ahLst/>
            <a:cxnLst/>
            <a:rect l="l" t="t" r="r" b="b"/>
            <a:pathLst>
              <a:path w="104775" h="9525">
                <a:moveTo>
                  <a:pt x="104393" y="9144"/>
                </a:moveTo>
                <a:lnTo>
                  <a:pt x="104393" y="0"/>
                </a:lnTo>
                <a:lnTo>
                  <a:pt x="0" y="0"/>
                </a:lnTo>
                <a:lnTo>
                  <a:pt x="0" y="9144"/>
                </a:lnTo>
                <a:lnTo>
                  <a:pt x="104393" y="9144"/>
                </a:lnTo>
              </a:path>
            </a:pathLst>
          </a:custGeom>
          <a:ln w="3175">
            <a:solidFill>
              <a:srgbClr val="000000"/>
            </a:solidFill>
          </a:ln>
        </p:spPr>
        <p:txBody>
          <a:bodyPr wrap="square" lIns="0" tIns="0" rIns="0" bIns="0" rtlCol="0"/>
          <a:lstStyle/>
          <a:p>
            <a:endParaRPr/>
          </a:p>
        </p:txBody>
      </p:sp>
      <p:sp>
        <p:nvSpPr>
          <p:cNvPr id="196" name="object 196"/>
          <p:cNvSpPr/>
          <p:nvPr/>
        </p:nvSpPr>
        <p:spPr>
          <a:xfrm>
            <a:off x="2867406" y="3740915"/>
            <a:ext cx="154940" cy="8890"/>
          </a:xfrm>
          <a:custGeom>
            <a:avLst/>
            <a:gdLst/>
            <a:ahLst/>
            <a:cxnLst/>
            <a:rect l="l" t="t" r="r" b="b"/>
            <a:pathLst>
              <a:path w="154940" h="8889">
                <a:moveTo>
                  <a:pt x="154685" y="0"/>
                </a:moveTo>
                <a:lnTo>
                  <a:pt x="0" y="8381"/>
                </a:lnTo>
                <a:lnTo>
                  <a:pt x="154685" y="8381"/>
                </a:lnTo>
                <a:lnTo>
                  <a:pt x="154685" y="0"/>
                </a:lnTo>
                <a:close/>
              </a:path>
            </a:pathLst>
          </a:custGeom>
          <a:solidFill>
            <a:srgbClr val="000000"/>
          </a:solidFill>
        </p:spPr>
        <p:txBody>
          <a:bodyPr wrap="square" lIns="0" tIns="0" rIns="0" bIns="0" rtlCol="0"/>
          <a:lstStyle/>
          <a:p>
            <a:endParaRPr/>
          </a:p>
        </p:txBody>
      </p:sp>
      <p:sp>
        <p:nvSpPr>
          <p:cNvPr id="197" name="object 197"/>
          <p:cNvSpPr/>
          <p:nvPr/>
        </p:nvSpPr>
        <p:spPr>
          <a:xfrm>
            <a:off x="2867406" y="3740915"/>
            <a:ext cx="154940" cy="8890"/>
          </a:xfrm>
          <a:custGeom>
            <a:avLst/>
            <a:gdLst/>
            <a:ahLst/>
            <a:cxnLst/>
            <a:rect l="l" t="t" r="r" b="b"/>
            <a:pathLst>
              <a:path w="154940" h="8889">
                <a:moveTo>
                  <a:pt x="154685" y="0"/>
                </a:moveTo>
                <a:lnTo>
                  <a:pt x="0" y="0"/>
                </a:lnTo>
                <a:lnTo>
                  <a:pt x="0" y="8381"/>
                </a:lnTo>
                <a:lnTo>
                  <a:pt x="154685" y="0"/>
                </a:lnTo>
                <a:close/>
              </a:path>
            </a:pathLst>
          </a:custGeom>
          <a:solidFill>
            <a:srgbClr val="000000"/>
          </a:solidFill>
        </p:spPr>
        <p:txBody>
          <a:bodyPr wrap="square" lIns="0" tIns="0" rIns="0" bIns="0" rtlCol="0"/>
          <a:lstStyle/>
          <a:p>
            <a:endParaRPr/>
          </a:p>
        </p:txBody>
      </p:sp>
      <p:sp>
        <p:nvSpPr>
          <p:cNvPr id="198" name="object 198"/>
          <p:cNvSpPr/>
          <p:nvPr/>
        </p:nvSpPr>
        <p:spPr>
          <a:xfrm>
            <a:off x="2867406" y="3740915"/>
            <a:ext cx="154940" cy="8890"/>
          </a:xfrm>
          <a:custGeom>
            <a:avLst/>
            <a:gdLst/>
            <a:ahLst/>
            <a:cxnLst/>
            <a:rect l="l" t="t" r="r" b="b"/>
            <a:pathLst>
              <a:path w="154940" h="8889">
                <a:moveTo>
                  <a:pt x="154685" y="8381"/>
                </a:moveTo>
                <a:lnTo>
                  <a:pt x="154685" y="0"/>
                </a:lnTo>
                <a:lnTo>
                  <a:pt x="0" y="0"/>
                </a:lnTo>
                <a:lnTo>
                  <a:pt x="0" y="8381"/>
                </a:lnTo>
                <a:lnTo>
                  <a:pt x="154685" y="8381"/>
                </a:lnTo>
              </a:path>
            </a:pathLst>
          </a:custGeom>
          <a:ln w="3175">
            <a:solidFill>
              <a:srgbClr val="000000"/>
            </a:solidFill>
          </a:ln>
        </p:spPr>
        <p:txBody>
          <a:bodyPr wrap="square" lIns="0" tIns="0" rIns="0" bIns="0" rtlCol="0"/>
          <a:lstStyle/>
          <a:p>
            <a:endParaRPr/>
          </a:p>
        </p:txBody>
      </p:sp>
      <p:sp>
        <p:nvSpPr>
          <p:cNvPr id="199" name="object 199"/>
          <p:cNvSpPr/>
          <p:nvPr/>
        </p:nvSpPr>
        <p:spPr>
          <a:xfrm>
            <a:off x="2867406" y="3745488"/>
            <a:ext cx="154940" cy="0"/>
          </a:xfrm>
          <a:custGeom>
            <a:avLst/>
            <a:gdLst/>
            <a:ahLst/>
            <a:cxnLst/>
            <a:rect l="l" t="t" r="r" b="b"/>
            <a:pathLst>
              <a:path w="154940">
                <a:moveTo>
                  <a:pt x="154685" y="0"/>
                </a:moveTo>
                <a:lnTo>
                  <a:pt x="0" y="0"/>
                </a:lnTo>
              </a:path>
            </a:pathLst>
          </a:custGeom>
          <a:ln w="3175">
            <a:solidFill>
              <a:srgbClr val="000000"/>
            </a:solidFill>
          </a:ln>
        </p:spPr>
        <p:txBody>
          <a:bodyPr wrap="square" lIns="0" tIns="0" rIns="0" bIns="0" rtlCol="0"/>
          <a:lstStyle/>
          <a:p>
            <a:endParaRPr/>
          </a:p>
        </p:txBody>
      </p:sp>
      <p:sp>
        <p:nvSpPr>
          <p:cNvPr id="200" name="object 200"/>
          <p:cNvSpPr/>
          <p:nvPr/>
        </p:nvSpPr>
        <p:spPr>
          <a:xfrm>
            <a:off x="2917699" y="3791970"/>
            <a:ext cx="54610" cy="8890"/>
          </a:xfrm>
          <a:custGeom>
            <a:avLst/>
            <a:gdLst/>
            <a:ahLst/>
            <a:cxnLst/>
            <a:rect l="l" t="t" r="r" b="b"/>
            <a:pathLst>
              <a:path w="54609" h="8889">
                <a:moveTo>
                  <a:pt x="54102" y="0"/>
                </a:moveTo>
                <a:lnTo>
                  <a:pt x="0" y="8381"/>
                </a:lnTo>
                <a:lnTo>
                  <a:pt x="54102" y="8381"/>
                </a:lnTo>
                <a:lnTo>
                  <a:pt x="54102" y="0"/>
                </a:lnTo>
                <a:close/>
              </a:path>
            </a:pathLst>
          </a:custGeom>
          <a:solidFill>
            <a:srgbClr val="000000"/>
          </a:solidFill>
        </p:spPr>
        <p:txBody>
          <a:bodyPr wrap="square" lIns="0" tIns="0" rIns="0" bIns="0" rtlCol="0"/>
          <a:lstStyle/>
          <a:p>
            <a:endParaRPr/>
          </a:p>
        </p:txBody>
      </p:sp>
      <p:sp>
        <p:nvSpPr>
          <p:cNvPr id="201" name="object 201"/>
          <p:cNvSpPr/>
          <p:nvPr/>
        </p:nvSpPr>
        <p:spPr>
          <a:xfrm>
            <a:off x="2917699" y="3791970"/>
            <a:ext cx="54610" cy="8890"/>
          </a:xfrm>
          <a:custGeom>
            <a:avLst/>
            <a:gdLst/>
            <a:ahLst/>
            <a:cxnLst/>
            <a:rect l="l" t="t" r="r" b="b"/>
            <a:pathLst>
              <a:path w="54609" h="8889">
                <a:moveTo>
                  <a:pt x="54102" y="0"/>
                </a:moveTo>
                <a:lnTo>
                  <a:pt x="0" y="0"/>
                </a:lnTo>
                <a:lnTo>
                  <a:pt x="0" y="8381"/>
                </a:lnTo>
                <a:lnTo>
                  <a:pt x="54102" y="0"/>
                </a:lnTo>
                <a:close/>
              </a:path>
            </a:pathLst>
          </a:custGeom>
          <a:solidFill>
            <a:srgbClr val="000000"/>
          </a:solidFill>
        </p:spPr>
        <p:txBody>
          <a:bodyPr wrap="square" lIns="0" tIns="0" rIns="0" bIns="0" rtlCol="0"/>
          <a:lstStyle/>
          <a:p>
            <a:endParaRPr/>
          </a:p>
        </p:txBody>
      </p:sp>
      <p:sp>
        <p:nvSpPr>
          <p:cNvPr id="202" name="object 202"/>
          <p:cNvSpPr/>
          <p:nvPr/>
        </p:nvSpPr>
        <p:spPr>
          <a:xfrm>
            <a:off x="2917699" y="3791970"/>
            <a:ext cx="54610" cy="8890"/>
          </a:xfrm>
          <a:custGeom>
            <a:avLst/>
            <a:gdLst/>
            <a:ahLst/>
            <a:cxnLst/>
            <a:rect l="l" t="t" r="r" b="b"/>
            <a:pathLst>
              <a:path w="54609" h="8889">
                <a:moveTo>
                  <a:pt x="54102" y="8381"/>
                </a:moveTo>
                <a:lnTo>
                  <a:pt x="54102" y="0"/>
                </a:lnTo>
                <a:lnTo>
                  <a:pt x="0" y="0"/>
                </a:lnTo>
                <a:lnTo>
                  <a:pt x="0" y="8381"/>
                </a:lnTo>
                <a:lnTo>
                  <a:pt x="54102" y="8381"/>
                </a:lnTo>
              </a:path>
            </a:pathLst>
          </a:custGeom>
          <a:ln w="3175">
            <a:solidFill>
              <a:srgbClr val="000000"/>
            </a:solidFill>
          </a:ln>
        </p:spPr>
        <p:txBody>
          <a:bodyPr wrap="square" lIns="0" tIns="0" rIns="0" bIns="0" rtlCol="0"/>
          <a:lstStyle/>
          <a:p>
            <a:endParaRPr/>
          </a:p>
        </p:txBody>
      </p:sp>
      <p:sp>
        <p:nvSpPr>
          <p:cNvPr id="203" name="object 203"/>
          <p:cNvSpPr/>
          <p:nvPr/>
        </p:nvSpPr>
        <p:spPr>
          <a:xfrm>
            <a:off x="2943606" y="3821688"/>
            <a:ext cx="2540" cy="0"/>
          </a:xfrm>
          <a:custGeom>
            <a:avLst/>
            <a:gdLst/>
            <a:ahLst/>
            <a:cxnLst/>
            <a:rect l="l" t="t" r="r" b="b"/>
            <a:pathLst>
              <a:path w="2540">
                <a:moveTo>
                  <a:pt x="2285" y="0"/>
                </a:moveTo>
                <a:lnTo>
                  <a:pt x="0" y="0"/>
                </a:lnTo>
              </a:path>
            </a:pathLst>
          </a:custGeom>
          <a:ln w="3175">
            <a:solidFill>
              <a:srgbClr val="000000"/>
            </a:solidFill>
          </a:ln>
        </p:spPr>
        <p:txBody>
          <a:bodyPr wrap="square" lIns="0" tIns="0" rIns="0" bIns="0" rtlCol="0"/>
          <a:lstStyle/>
          <a:p>
            <a:endParaRPr/>
          </a:p>
        </p:txBody>
      </p:sp>
      <p:sp>
        <p:nvSpPr>
          <p:cNvPr id="204" name="object 204"/>
          <p:cNvSpPr/>
          <p:nvPr/>
        </p:nvSpPr>
        <p:spPr>
          <a:xfrm>
            <a:off x="2945130" y="1725425"/>
            <a:ext cx="238760" cy="8890"/>
          </a:xfrm>
          <a:custGeom>
            <a:avLst/>
            <a:gdLst/>
            <a:ahLst/>
            <a:cxnLst/>
            <a:rect l="l" t="t" r="r" b="b"/>
            <a:pathLst>
              <a:path w="238759" h="8889">
                <a:moveTo>
                  <a:pt x="238506" y="0"/>
                </a:moveTo>
                <a:lnTo>
                  <a:pt x="0" y="0"/>
                </a:lnTo>
                <a:lnTo>
                  <a:pt x="0" y="8382"/>
                </a:lnTo>
                <a:lnTo>
                  <a:pt x="238506" y="0"/>
                </a:lnTo>
                <a:close/>
              </a:path>
            </a:pathLst>
          </a:custGeom>
          <a:solidFill>
            <a:srgbClr val="000000"/>
          </a:solidFill>
        </p:spPr>
        <p:txBody>
          <a:bodyPr wrap="square" lIns="0" tIns="0" rIns="0" bIns="0" rtlCol="0"/>
          <a:lstStyle/>
          <a:p>
            <a:endParaRPr/>
          </a:p>
        </p:txBody>
      </p:sp>
      <p:sp>
        <p:nvSpPr>
          <p:cNvPr id="205" name="object 205"/>
          <p:cNvSpPr/>
          <p:nvPr/>
        </p:nvSpPr>
        <p:spPr>
          <a:xfrm>
            <a:off x="2945130" y="1725425"/>
            <a:ext cx="238760" cy="8890"/>
          </a:xfrm>
          <a:custGeom>
            <a:avLst/>
            <a:gdLst/>
            <a:ahLst/>
            <a:cxnLst/>
            <a:rect l="l" t="t" r="r" b="b"/>
            <a:pathLst>
              <a:path w="238759" h="8889">
                <a:moveTo>
                  <a:pt x="238506" y="0"/>
                </a:moveTo>
                <a:lnTo>
                  <a:pt x="0" y="8382"/>
                </a:lnTo>
                <a:lnTo>
                  <a:pt x="238506" y="8382"/>
                </a:lnTo>
                <a:lnTo>
                  <a:pt x="238506" y="0"/>
                </a:lnTo>
                <a:close/>
              </a:path>
            </a:pathLst>
          </a:custGeom>
          <a:solidFill>
            <a:srgbClr val="000000"/>
          </a:solidFill>
        </p:spPr>
        <p:txBody>
          <a:bodyPr wrap="square" lIns="0" tIns="0" rIns="0" bIns="0" rtlCol="0"/>
          <a:lstStyle/>
          <a:p>
            <a:endParaRPr/>
          </a:p>
        </p:txBody>
      </p:sp>
      <p:sp>
        <p:nvSpPr>
          <p:cNvPr id="206" name="object 206"/>
          <p:cNvSpPr/>
          <p:nvPr/>
        </p:nvSpPr>
        <p:spPr>
          <a:xfrm>
            <a:off x="2945130" y="1725425"/>
            <a:ext cx="238760" cy="8890"/>
          </a:xfrm>
          <a:custGeom>
            <a:avLst/>
            <a:gdLst/>
            <a:ahLst/>
            <a:cxnLst/>
            <a:rect l="l" t="t" r="r" b="b"/>
            <a:pathLst>
              <a:path w="238759" h="8889">
                <a:moveTo>
                  <a:pt x="0" y="0"/>
                </a:moveTo>
                <a:lnTo>
                  <a:pt x="0" y="8382"/>
                </a:lnTo>
                <a:lnTo>
                  <a:pt x="238506" y="8382"/>
                </a:lnTo>
                <a:lnTo>
                  <a:pt x="238506" y="0"/>
                </a:lnTo>
                <a:lnTo>
                  <a:pt x="0" y="0"/>
                </a:lnTo>
              </a:path>
            </a:pathLst>
          </a:custGeom>
          <a:ln w="3175">
            <a:solidFill>
              <a:srgbClr val="000000"/>
            </a:solidFill>
          </a:ln>
        </p:spPr>
        <p:txBody>
          <a:bodyPr wrap="square" lIns="0" tIns="0" rIns="0" bIns="0" rtlCol="0"/>
          <a:lstStyle/>
          <a:p>
            <a:endParaRPr/>
          </a:p>
        </p:txBody>
      </p:sp>
      <p:sp>
        <p:nvSpPr>
          <p:cNvPr id="207" name="object 207"/>
          <p:cNvSpPr/>
          <p:nvPr/>
        </p:nvSpPr>
        <p:spPr>
          <a:xfrm>
            <a:off x="2945130" y="1982982"/>
            <a:ext cx="238760" cy="0"/>
          </a:xfrm>
          <a:custGeom>
            <a:avLst/>
            <a:gdLst/>
            <a:ahLst/>
            <a:cxnLst/>
            <a:rect l="l" t="t" r="r" b="b"/>
            <a:pathLst>
              <a:path w="238759">
                <a:moveTo>
                  <a:pt x="238506" y="0"/>
                </a:moveTo>
                <a:lnTo>
                  <a:pt x="0" y="0"/>
                </a:lnTo>
              </a:path>
            </a:pathLst>
          </a:custGeom>
          <a:ln w="3175">
            <a:solidFill>
              <a:srgbClr val="000000"/>
            </a:solidFill>
          </a:ln>
        </p:spPr>
        <p:txBody>
          <a:bodyPr wrap="square" lIns="0" tIns="0" rIns="0" bIns="0" rtlCol="0"/>
          <a:lstStyle/>
          <a:p>
            <a:endParaRPr/>
          </a:p>
        </p:txBody>
      </p:sp>
      <p:sp>
        <p:nvSpPr>
          <p:cNvPr id="208" name="object 208"/>
          <p:cNvSpPr/>
          <p:nvPr/>
        </p:nvSpPr>
        <p:spPr>
          <a:xfrm>
            <a:off x="2945130" y="1967741"/>
            <a:ext cx="20955" cy="15240"/>
          </a:xfrm>
          <a:custGeom>
            <a:avLst/>
            <a:gdLst/>
            <a:ahLst/>
            <a:cxnLst/>
            <a:rect l="l" t="t" r="r" b="b"/>
            <a:pathLst>
              <a:path w="20955" h="15239">
                <a:moveTo>
                  <a:pt x="14478" y="0"/>
                </a:moveTo>
                <a:lnTo>
                  <a:pt x="0" y="15240"/>
                </a:lnTo>
                <a:lnTo>
                  <a:pt x="20574" y="15240"/>
                </a:lnTo>
                <a:lnTo>
                  <a:pt x="14478" y="0"/>
                </a:lnTo>
                <a:close/>
              </a:path>
            </a:pathLst>
          </a:custGeom>
          <a:solidFill>
            <a:srgbClr val="000000"/>
          </a:solidFill>
        </p:spPr>
        <p:txBody>
          <a:bodyPr wrap="square" lIns="0" tIns="0" rIns="0" bIns="0" rtlCol="0"/>
          <a:lstStyle/>
          <a:p>
            <a:endParaRPr/>
          </a:p>
        </p:txBody>
      </p:sp>
      <p:sp>
        <p:nvSpPr>
          <p:cNvPr id="209" name="object 209"/>
          <p:cNvSpPr/>
          <p:nvPr/>
        </p:nvSpPr>
        <p:spPr>
          <a:xfrm>
            <a:off x="2945130" y="1967741"/>
            <a:ext cx="20955" cy="15240"/>
          </a:xfrm>
          <a:custGeom>
            <a:avLst/>
            <a:gdLst/>
            <a:ahLst/>
            <a:cxnLst/>
            <a:rect l="l" t="t" r="r" b="b"/>
            <a:pathLst>
              <a:path w="20955" h="15239">
                <a:moveTo>
                  <a:pt x="20574" y="15240"/>
                </a:moveTo>
                <a:lnTo>
                  <a:pt x="14478" y="0"/>
                </a:lnTo>
                <a:lnTo>
                  <a:pt x="0" y="15240"/>
                </a:lnTo>
                <a:lnTo>
                  <a:pt x="20574" y="15240"/>
                </a:lnTo>
              </a:path>
            </a:pathLst>
          </a:custGeom>
          <a:ln w="3175">
            <a:solidFill>
              <a:srgbClr val="000000"/>
            </a:solidFill>
          </a:ln>
        </p:spPr>
        <p:txBody>
          <a:bodyPr wrap="square" lIns="0" tIns="0" rIns="0" bIns="0" rtlCol="0"/>
          <a:lstStyle/>
          <a:p>
            <a:endParaRPr/>
          </a:p>
        </p:txBody>
      </p:sp>
      <p:sp>
        <p:nvSpPr>
          <p:cNvPr id="210" name="object 210"/>
          <p:cNvSpPr/>
          <p:nvPr/>
        </p:nvSpPr>
        <p:spPr>
          <a:xfrm>
            <a:off x="2945130" y="1961645"/>
            <a:ext cx="14604" cy="21590"/>
          </a:xfrm>
          <a:custGeom>
            <a:avLst/>
            <a:gdLst/>
            <a:ahLst/>
            <a:cxnLst/>
            <a:rect l="l" t="t" r="r" b="b"/>
            <a:pathLst>
              <a:path w="14605" h="21589">
                <a:moveTo>
                  <a:pt x="0" y="0"/>
                </a:moveTo>
                <a:lnTo>
                  <a:pt x="0" y="21336"/>
                </a:lnTo>
                <a:lnTo>
                  <a:pt x="14478" y="6096"/>
                </a:lnTo>
                <a:lnTo>
                  <a:pt x="0" y="0"/>
                </a:lnTo>
                <a:close/>
              </a:path>
            </a:pathLst>
          </a:custGeom>
          <a:solidFill>
            <a:srgbClr val="000000"/>
          </a:solidFill>
        </p:spPr>
        <p:txBody>
          <a:bodyPr wrap="square" lIns="0" tIns="0" rIns="0" bIns="0" rtlCol="0"/>
          <a:lstStyle/>
          <a:p>
            <a:endParaRPr/>
          </a:p>
        </p:txBody>
      </p:sp>
      <p:sp>
        <p:nvSpPr>
          <p:cNvPr id="211" name="object 211"/>
          <p:cNvSpPr/>
          <p:nvPr/>
        </p:nvSpPr>
        <p:spPr>
          <a:xfrm>
            <a:off x="2945130" y="1961645"/>
            <a:ext cx="14604" cy="21590"/>
          </a:xfrm>
          <a:custGeom>
            <a:avLst/>
            <a:gdLst/>
            <a:ahLst/>
            <a:cxnLst/>
            <a:rect l="l" t="t" r="r" b="b"/>
            <a:pathLst>
              <a:path w="14605" h="21589">
                <a:moveTo>
                  <a:pt x="14478" y="6096"/>
                </a:moveTo>
                <a:lnTo>
                  <a:pt x="0" y="0"/>
                </a:lnTo>
                <a:lnTo>
                  <a:pt x="0" y="21336"/>
                </a:lnTo>
                <a:lnTo>
                  <a:pt x="14478" y="6096"/>
                </a:lnTo>
              </a:path>
            </a:pathLst>
          </a:custGeom>
          <a:ln w="3175">
            <a:solidFill>
              <a:srgbClr val="000000"/>
            </a:solidFill>
          </a:ln>
        </p:spPr>
        <p:txBody>
          <a:bodyPr wrap="square" lIns="0" tIns="0" rIns="0" bIns="0" rtlCol="0"/>
          <a:lstStyle/>
          <a:p>
            <a:endParaRPr/>
          </a:p>
        </p:txBody>
      </p:sp>
      <p:sp>
        <p:nvSpPr>
          <p:cNvPr id="212" name="object 212"/>
          <p:cNvSpPr/>
          <p:nvPr/>
        </p:nvSpPr>
        <p:spPr>
          <a:xfrm>
            <a:off x="2929891" y="1961645"/>
            <a:ext cx="15240" cy="21590"/>
          </a:xfrm>
          <a:custGeom>
            <a:avLst/>
            <a:gdLst/>
            <a:ahLst/>
            <a:cxnLst/>
            <a:rect l="l" t="t" r="r" b="b"/>
            <a:pathLst>
              <a:path w="15240"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213" name="object 213"/>
          <p:cNvSpPr/>
          <p:nvPr/>
        </p:nvSpPr>
        <p:spPr>
          <a:xfrm>
            <a:off x="2929891" y="1961645"/>
            <a:ext cx="15240" cy="21590"/>
          </a:xfrm>
          <a:custGeom>
            <a:avLst/>
            <a:gdLst/>
            <a:ahLst/>
            <a:cxnLst/>
            <a:rect l="l" t="t" r="r" b="b"/>
            <a:pathLst>
              <a:path w="15240"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214" name="object 214"/>
          <p:cNvSpPr/>
          <p:nvPr/>
        </p:nvSpPr>
        <p:spPr>
          <a:xfrm>
            <a:off x="2923794" y="1967741"/>
            <a:ext cx="21590" cy="15240"/>
          </a:xfrm>
          <a:custGeom>
            <a:avLst/>
            <a:gdLst/>
            <a:ahLst/>
            <a:cxnLst/>
            <a:rect l="l" t="t" r="r" b="b"/>
            <a:pathLst>
              <a:path w="21590" h="15239">
                <a:moveTo>
                  <a:pt x="6096" y="0"/>
                </a:moveTo>
                <a:lnTo>
                  <a:pt x="0" y="15240"/>
                </a:lnTo>
                <a:lnTo>
                  <a:pt x="21335" y="15240"/>
                </a:lnTo>
                <a:lnTo>
                  <a:pt x="6096" y="0"/>
                </a:lnTo>
                <a:close/>
              </a:path>
            </a:pathLst>
          </a:custGeom>
          <a:solidFill>
            <a:srgbClr val="000000"/>
          </a:solidFill>
        </p:spPr>
        <p:txBody>
          <a:bodyPr wrap="square" lIns="0" tIns="0" rIns="0" bIns="0" rtlCol="0"/>
          <a:lstStyle/>
          <a:p>
            <a:endParaRPr/>
          </a:p>
        </p:txBody>
      </p:sp>
      <p:sp>
        <p:nvSpPr>
          <p:cNvPr id="215" name="object 215"/>
          <p:cNvSpPr/>
          <p:nvPr/>
        </p:nvSpPr>
        <p:spPr>
          <a:xfrm>
            <a:off x="2923794" y="1967741"/>
            <a:ext cx="21590" cy="15240"/>
          </a:xfrm>
          <a:custGeom>
            <a:avLst/>
            <a:gdLst/>
            <a:ahLst/>
            <a:cxnLst/>
            <a:rect l="l" t="t" r="r" b="b"/>
            <a:pathLst>
              <a:path w="21590" h="15239">
                <a:moveTo>
                  <a:pt x="6096" y="0"/>
                </a:moveTo>
                <a:lnTo>
                  <a:pt x="0" y="15240"/>
                </a:lnTo>
                <a:lnTo>
                  <a:pt x="21335" y="15240"/>
                </a:lnTo>
                <a:lnTo>
                  <a:pt x="6096" y="0"/>
                </a:lnTo>
              </a:path>
            </a:pathLst>
          </a:custGeom>
          <a:ln w="3175">
            <a:solidFill>
              <a:srgbClr val="000000"/>
            </a:solidFill>
          </a:ln>
        </p:spPr>
        <p:txBody>
          <a:bodyPr wrap="square" lIns="0" tIns="0" rIns="0" bIns="0" rtlCol="0"/>
          <a:lstStyle/>
          <a:p>
            <a:endParaRPr/>
          </a:p>
        </p:txBody>
      </p:sp>
      <p:sp>
        <p:nvSpPr>
          <p:cNvPr id="216" name="object 216"/>
          <p:cNvSpPr/>
          <p:nvPr/>
        </p:nvSpPr>
        <p:spPr>
          <a:xfrm>
            <a:off x="2923794" y="1982982"/>
            <a:ext cx="21590" cy="14604"/>
          </a:xfrm>
          <a:custGeom>
            <a:avLst/>
            <a:gdLst/>
            <a:ahLst/>
            <a:cxnLst/>
            <a:rect l="l" t="t" r="r" b="b"/>
            <a:pathLst>
              <a:path w="21590" h="14605">
                <a:moveTo>
                  <a:pt x="21335" y="0"/>
                </a:moveTo>
                <a:lnTo>
                  <a:pt x="0" y="0"/>
                </a:lnTo>
                <a:lnTo>
                  <a:pt x="6096" y="14477"/>
                </a:lnTo>
                <a:lnTo>
                  <a:pt x="21335" y="0"/>
                </a:lnTo>
                <a:close/>
              </a:path>
            </a:pathLst>
          </a:custGeom>
          <a:solidFill>
            <a:srgbClr val="000000"/>
          </a:solidFill>
        </p:spPr>
        <p:txBody>
          <a:bodyPr wrap="square" lIns="0" tIns="0" rIns="0" bIns="0" rtlCol="0"/>
          <a:lstStyle/>
          <a:p>
            <a:endParaRPr/>
          </a:p>
        </p:txBody>
      </p:sp>
      <p:sp>
        <p:nvSpPr>
          <p:cNvPr id="217" name="object 217"/>
          <p:cNvSpPr/>
          <p:nvPr/>
        </p:nvSpPr>
        <p:spPr>
          <a:xfrm>
            <a:off x="2923794" y="1982982"/>
            <a:ext cx="21590" cy="14604"/>
          </a:xfrm>
          <a:custGeom>
            <a:avLst/>
            <a:gdLst/>
            <a:ahLst/>
            <a:cxnLst/>
            <a:rect l="l" t="t" r="r" b="b"/>
            <a:pathLst>
              <a:path w="21590" h="14605">
                <a:moveTo>
                  <a:pt x="0" y="0"/>
                </a:moveTo>
                <a:lnTo>
                  <a:pt x="6096" y="14477"/>
                </a:lnTo>
                <a:lnTo>
                  <a:pt x="21335" y="0"/>
                </a:lnTo>
                <a:lnTo>
                  <a:pt x="0" y="0"/>
                </a:lnTo>
              </a:path>
            </a:pathLst>
          </a:custGeom>
          <a:ln w="3175">
            <a:solidFill>
              <a:srgbClr val="000000"/>
            </a:solidFill>
          </a:ln>
        </p:spPr>
        <p:txBody>
          <a:bodyPr wrap="square" lIns="0" tIns="0" rIns="0" bIns="0" rtlCol="0"/>
          <a:lstStyle/>
          <a:p>
            <a:endParaRPr/>
          </a:p>
        </p:txBody>
      </p:sp>
      <p:sp>
        <p:nvSpPr>
          <p:cNvPr id="218" name="object 218"/>
          <p:cNvSpPr/>
          <p:nvPr/>
        </p:nvSpPr>
        <p:spPr>
          <a:xfrm>
            <a:off x="2929891" y="1982982"/>
            <a:ext cx="15240" cy="20955"/>
          </a:xfrm>
          <a:custGeom>
            <a:avLst/>
            <a:gdLst/>
            <a:ahLst/>
            <a:cxnLst/>
            <a:rect l="l" t="t" r="r" b="b"/>
            <a:pathLst>
              <a:path w="15240" h="20955">
                <a:moveTo>
                  <a:pt x="15239" y="0"/>
                </a:moveTo>
                <a:lnTo>
                  <a:pt x="0" y="14477"/>
                </a:lnTo>
                <a:lnTo>
                  <a:pt x="15239" y="20574"/>
                </a:lnTo>
                <a:lnTo>
                  <a:pt x="15239" y="0"/>
                </a:lnTo>
                <a:close/>
              </a:path>
            </a:pathLst>
          </a:custGeom>
          <a:solidFill>
            <a:srgbClr val="000000"/>
          </a:solidFill>
        </p:spPr>
        <p:txBody>
          <a:bodyPr wrap="square" lIns="0" tIns="0" rIns="0" bIns="0" rtlCol="0"/>
          <a:lstStyle/>
          <a:p>
            <a:endParaRPr/>
          </a:p>
        </p:txBody>
      </p:sp>
      <p:sp>
        <p:nvSpPr>
          <p:cNvPr id="219" name="object 219"/>
          <p:cNvSpPr/>
          <p:nvPr/>
        </p:nvSpPr>
        <p:spPr>
          <a:xfrm>
            <a:off x="2929891" y="1982982"/>
            <a:ext cx="15240" cy="20955"/>
          </a:xfrm>
          <a:custGeom>
            <a:avLst/>
            <a:gdLst/>
            <a:ahLst/>
            <a:cxnLst/>
            <a:rect l="l" t="t" r="r" b="b"/>
            <a:pathLst>
              <a:path w="15240" h="20955">
                <a:moveTo>
                  <a:pt x="0" y="14477"/>
                </a:moveTo>
                <a:lnTo>
                  <a:pt x="15239" y="20574"/>
                </a:lnTo>
                <a:lnTo>
                  <a:pt x="15239" y="0"/>
                </a:lnTo>
                <a:lnTo>
                  <a:pt x="0" y="14477"/>
                </a:lnTo>
              </a:path>
            </a:pathLst>
          </a:custGeom>
          <a:ln w="3175">
            <a:solidFill>
              <a:srgbClr val="000000"/>
            </a:solidFill>
          </a:ln>
        </p:spPr>
        <p:txBody>
          <a:bodyPr wrap="square" lIns="0" tIns="0" rIns="0" bIns="0" rtlCol="0"/>
          <a:lstStyle/>
          <a:p>
            <a:endParaRPr/>
          </a:p>
        </p:txBody>
      </p:sp>
      <p:sp>
        <p:nvSpPr>
          <p:cNvPr id="220" name="object 220"/>
          <p:cNvSpPr/>
          <p:nvPr/>
        </p:nvSpPr>
        <p:spPr>
          <a:xfrm>
            <a:off x="2945130" y="1982982"/>
            <a:ext cx="14604" cy="20955"/>
          </a:xfrm>
          <a:custGeom>
            <a:avLst/>
            <a:gdLst/>
            <a:ahLst/>
            <a:cxnLst/>
            <a:rect l="l" t="t" r="r" b="b"/>
            <a:pathLst>
              <a:path w="14605" h="20955">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221" name="object 221"/>
          <p:cNvSpPr/>
          <p:nvPr/>
        </p:nvSpPr>
        <p:spPr>
          <a:xfrm>
            <a:off x="2945130" y="1982982"/>
            <a:ext cx="14604" cy="20955"/>
          </a:xfrm>
          <a:custGeom>
            <a:avLst/>
            <a:gdLst/>
            <a:ahLst/>
            <a:cxnLst/>
            <a:rect l="l" t="t" r="r" b="b"/>
            <a:pathLst>
              <a:path w="14605" h="20955">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222" name="object 222"/>
          <p:cNvSpPr/>
          <p:nvPr/>
        </p:nvSpPr>
        <p:spPr>
          <a:xfrm>
            <a:off x="2945130" y="1982982"/>
            <a:ext cx="20955" cy="14604"/>
          </a:xfrm>
          <a:custGeom>
            <a:avLst/>
            <a:gdLst/>
            <a:ahLst/>
            <a:cxnLst/>
            <a:rect l="l" t="t" r="r" b="b"/>
            <a:pathLst>
              <a:path w="20955" h="14605">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223" name="object 223"/>
          <p:cNvSpPr/>
          <p:nvPr/>
        </p:nvSpPr>
        <p:spPr>
          <a:xfrm>
            <a:off x="2945130" y="1982982"/>
            <a:ext cx="20955" cy="14604"/>
          </a:xfrm>
          <a:custGeom>
            <a:avLst/>
            <a:gdLst/>
            <a:ahLst/>
            <a:cxnLst/>
            <a:rect l="l" t="t" r="r" b="b"/>
            <a:pathLst>
              <a:path w="20955" h="14605">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224" name="object 224"/>
          <p:cNvSpPr/>
          <p:nvPr/>
        </p:nvSpPr>
        <p:spPr>
          <a:xfrm>
            <a:off x="2945130" y="1714757"/>
            <a:ext cx="20955" cy="14604"/>
          </a:xfrm>
          <a:custGeom>
            <a:avLst/>
            <a:gdLst/>
            <a:ahLst/>
            <a:cxnLst/>
            <a:rect l="l" t="t" r="r" b="b"/>
            <a:pathLst>
              <a:path w="20955" h="14605">
                <a:moveTo>
                  <a:pt x="14478" y="0"/>
                </a:moveTo>
                <a:lnTo>
                  <a:pt x="0" y="14477"/>
                </a:lnTo>
                <a:lnTo>
                  <a:pt x="20574" y="14477"/>
                </a:lnTo>
                <a:lnTo>
                  <a:pt x="14478" y="0"/>
                </a:lnTo>
                <a:close/>
              </a:path>
            </a:pathLst>
          </a:custGeom>
          <a:solidFill>
            <a:srgbClr val="000000"/>
          </a:solidFill>
        </p:spPr>
        <p:txBody>
          <a:bodyPr wrap="square" lIns="0" tIns="0" rIns="0" bIns="0" rtlCol="0"/>
          <a:lstStyle/>
          <a:p>
            <a:endParaRPr/>
          </a:p>
        </p:txBody>
      </p:sp>
      <p:sp>
        <p:nvSpPr>
          <p:cNvPr id="225" name="object 225"/>
          <p:cNvSpPr/>
          <p:nvPr/>
        </p:nvSpPr>
        <p:spPr>
          <a:xfrm>
            <a:off x="2945130" y="1714757"/>
            <a:ext cx="20955" cy="14604"/>
          </a:xfrm>
          <a:custGeom>
            <a:avLst/>
            <a:gdLst/>
            <a:ahLst/>
            <a:cxnLst/>
            <a:rect l="l" t="t" r="r" b="b"/>
            <a:pathLst>
              <a:path w="20955" h="14605">
                <a:moveTo>
                  <a:pt x="20574" y="14477"/>
                </a:moveTo>
                <a:lnTo>
                  <a:pt x="14478" y="0"/>
                </a:lnTo>
                <a:lnTo>
                  <a:pt x="0" y="14477"/>
                </a:lnTo>
                <a:lnTo>
                  <a:pt x="20574" y="14477"/>
                </a:lnTo>
              </a:path>
            </a:pathLst>
          </a:custGeom>
          <a:ln w="3175">
            <a:solidFill>
              <a:srgbClr val="000000"/>
            </a:solidFill>
          </a:ln>
        </p:spPr>
        <p:txBody>
          <a:bodyPr wrap="square" lIns="0" tIns="0" rIns="0" bIns="0" rtlCol="0"/>
          <a:lstStyle/>
          <a:p>
            <a:endParaRPr/>
          </a:p>
        </p:txBody>
      </p:sp>
      <p:sp>
        <p:nvSpPr>
          <p:cNvPr id="226" name="object 226"/>
          <p:cNvSpPr/>
          <p:nvPr/>
        </p:nvSpPr>
        <p:spPr>
          <a:xfrm>
            <a:off x="2945130" y="1708662"/>
            <a:ext cx="14604" cy="20955"/>
          </a:xfrm>
          <a:custGeom>
            <a:avLst/>
            <a:gdLst/>
            <a:ahLst/>
            <a:cxnLst/>
            <a:rect l="l" t="t" r="r" b="b"/>
            <a:pathLst>
              <a:path w="14605" h="20955">
                <a:moveTo>
                  <a:pt x="0" y="0"/>
                </a:moveTo>
                <a:lnTo>
                  <a:pt x="0" y="20574"/>
                </a:lnTo>
                <a:lnTo>
                  <a:pt x="14478" y="6096"/>
                </a:lnTo>
                <a:lnTo>
                  <a:pt x="0" y="0"/>
                </a:lnTo>
                <a:close/>
              </a:path>
            </a:pathLst>
          </a:custGeom>
          <a:solidFill>
            <a:srgbClr val="000000"/>
          </a:solidFill>
        </p:spPr>
        <p:txBody>
          <a:bodyPr wrap="square" lIns="0" tIns="0" rIns="0" bIns="0" rtlCol="0"/>
          <a:lstStyle/>
          <a:p>
            <a:endParaRPr/>
          </a:p>
        </p:txBody>
      </p:sp>
      <p:sp>
        <p:nvSpPr>
          <p:cNvPr id="227" name="object 227"/>
          <p:cNvSpPr/>
          <p:nvPr/>
        </p:nvSpPr>
        <p:spPr>
          <a:xfrm>
            <a:off x="2945130" y="1707900"/>
            <a:ext cx="14604" cy="21590"/>
          </a:xfrm>
          <a:custGeom>
            <a:avLst/>
            <a:gdLst/>
            <a:ahLst/>
            <a:cxnLst/>
            <a:rect l="l" t="t" r="r" b="b"/>
            <a:pathLst>
              <a:path w="14605" h="21589">
                <a:moveTo>
                  <a:pt x="14478" y="6858"/>
                </a:moveTo>
                <a:lnTo>
                  <a:pt x="0" y="0"/>
                </a:lnTo>
                <a:lnTo>
                  <a:pt x="0" y="21336"/>
                </a:lnTo>
                <a:lnTo>
                  <a:pt x="14478" y="6858"/>
                </a:lnTo>
              </a:path>
            </a:pathLst>
          </a:custGeom>
          <a:ln w="3175">
            <a:solidFill>
              <a:srgbClr val="000000"/>
            </a:solidFill>
          </a:ln>
        </p:spPr>
        <p:txBody>
          <a:bodyPr wrap="square" lIns="0" tIns="0" rIns="0" bIns="0" rtlCol="0"/>
          <a:lstStyle/>
          <a:p>
            <a:endParaRPr/>
          </a:p>
        </p:txBody>
      </p:sp>
      <p:sp>
        <p:nvSpPr>
          <p:cNvPr id="228" name="object 228"/>
          <p:cNvSpPr/>
          <p:nvPr/>
        </p:nvSpPr>
        <p:spPr>
          <a:xfrm>
            <a:off x="2929891" y="1708662"/>
            <a:ext cx="15240" cy="20955"/>
          </a:xfrm>
          <a:custGeom>
            <a:avLst/>
            <a:gdLst/>
            <a:ahLst/>
            <a:cxnLst/>
            <a:rect l="l" t="t" r="r" b="b"/>
            <a:pathLst>
              <a:path w="15240" h="20955">
                <a:moveTo>
                  <a:pt x="15239" y="0"/>
                </a:moveTo>
                <a:lnTo>
                  <a:pt x="0" y="6096"/>
                </a:lnTo>
                <a:lnTo>
                  <a:pt x="15239" y="20574"/>
                </a:lnTo>
                <a:lnTo>
                  <a:pt x="15239" y="0"/>
                </a:lnTo>
                <a:close/>
              </a:path>
            </a:pathLst>
          </a:custGeom>
          <a:solidFill>
            <a:srgbClr val="000000"/>
          </a:solidFill>
        </p:spPr>
        <p:txBody>
          <a:bodyPr wrap="square" lIns="0" tIns="0" rIns="0" bIns="0" rtlCol="0"/>
          <a:lstStyle/>
          <a:p>
            <a:endParaRPr/>
          </a:p>
        </p:txBody>
      </p:sp>
      <p:sp>
        <p:nvSpPr>
          <p:cNvPr id="229" name="object 229"/>
          <p:cNvSpPr/>
          <p:nvPr/>
        </p:nvSpPr>
        <p:spPr>
          <a:xfrm>
            <a:off x="2929891" y="1707900"/>
            <a:ext cx="15240" cy="21590"/>
          </a:xfrm>
          <a:custGeom>
            <a:avLst/>
            <a:gdLst/>
            <a:ahLst/>
            <a:cxnLst/>
            <a:rect l="l" t="t" r="r" b="b"/>
            <a:pathLst>
              <a:path w="15240" h="21589">
                <a:moveTo>
                  <a:pt x="15239" y="0"/>
                </a:moveTo>
                <a:lnTo>
                  <a:pt x="0" y="6858"/>
                </a:lnTo>
                <a:lnTo>
                  <a:pt x="15239" y="21336"/>
                </a:lnTo>
                <a:lnTo>
                  <a:pt x="15239" y="0"/>
                </a:lnTo>
              </a:path>
            </a:pathLst>
          </a:custGeom>
          <a:ln w="3175">
            <a:solidFill>
              <a:srgbClr val="000000"/>
            </a:solidFill>
          </a:ln>
        </p:spPr>
        <p:txBody>
          <a:bodyPr wrap="square" lIns="0" tIns="0" rIns="0" bIns="0" rtlCol="0"/>
          <a:lstStyle/>
          <a:p>
            <a:endParaRPr/>
          </a:p>
        </p:txBody>
      </p:sp>
      <p:sp>
        <p:nvSpPr>
          <p:cNvPr id="230" name="object 230"/>
          <p:cNvSpPr/>
          <p:nvPr/>
        </p:nvSpPr>
        <p:spPr>
          <a:xfrm>
            <a:off x="2923794" y="1714757"/>
            <a:ext cx="21590" cy="14604"/>
          </a:xfrm>
          <a:custGeom>
            <a:avLst/>
            <a:gdLst/>
            <a:ahLst/>
            <a:cxnLst/>
            <a:rect l="l" t="t" r="r" b="b"/>
            <a:pathLst>
              <a:path w="21590" h="14605">
                <a:moveTo>
                  <a:pt x="6096" y="0"/>
                </a:moveTo>
                <a:lnTo>
                  <a:pt x="0" y="14477"/>
                </a:lnTo>
                <a:lnTo>
                  <a:pt x="21335" y="14477"/>
                </a:lnTo>
                <a:lnTo>
                  <a:pt x="6096" y="0"/>
                </a:lnTo>
                <a:close/>
              </a:path>
            </a:pathLst>
          </a:custGeom>
          <a:solidFill>
            <a:srgbClr val="000000"/>
          </a:solidFill>
        </p:spPr>
        <p:txBody>
          <a:bodyPr wrap="square" lIns="0" tIns="0" rIns="0" bIns="0" rtlCol="0"/>
          <a:lstStyle/>
          <a:p>
            <a:endParaRPr/>
          </a:p>
        </p:txBody>
      </p:sp>
      <p:sp>
        <p:nvSpPr>
          <p:cNvPr id="231" name="object 231"/>
          <p:cNvSpPr/>
          <p:nvPr/>
        </p:nvSpPr>
        <p:spPr>
          <a:xfrm>
            <a:off x="2923794" y="1714757"/>
            <a:ext cx="21590" cy="14604"/>
          </a:xfrm>
          <a:custGeom>
            <a:avLst/>
            <a:gdLst/>
            <a:ahLst/>
            <a:cxnLst/>
            <a:rect l="l" t="t" r="r" b="b"/>
            <a:pathLst>
              <a:path w="21590" h="14605">
                <a:moveTo>
                  <a:pt x="6096" y="0"/>
                </a:moveTo>
                <a:lnTo>
                  <a:pt x="0" y="14477"/>
                </a:lnTo>
                <a:lnTo>
                  <a:pt x="21335" y="14477"/>
                </a:lnTo>
                <a:lnTo>
                  <a:pt x="6096" y="0"/>
                </a:lnTo>
              </a:path>
            </a:pathLst>
          </a:custGeom>
          <a:ln w="3175">
            <a:solidFill>
              <a:srgbClr val="000000"/>
            </a:solidFill>
          </a:ln>
        </p:spPr>
        <p:txBody>
          <a:bodyPr wrap="square" lIns="0" tIns="0" rIns="0" bIns="0" rtlCol="0"/>
          <a:lstStyle/>
          <a:p>
            <a:endParaRPr/>
          </a:p>
        </p:txBody>
      </p:sp>
      <p:sp>
        <p:nvSpPr>
          <p:cNvPr id="232" name="object 232"/>
          <p:cNvSpPr/>
          <p:nvPr/>
        </p:nvSpPr>
        <p:spPr>
          <a:xfrm>
            <a:off x="2923794" y="1729235"/>
            <a:ext cx="21590" cy="15240"/>
          </a:xfrm>
          <a:custGeom>
            <a:avLst/>
            <a:gdLst/>
            <a:ahLst/>
            <a:cxnLst/>
            <a:rect l="l" t="t" r="r" b="b"/>
            <a:pathLst>
              <a:path w="21590" h="15239">
                <a:moveTo>
                  <a:pt x="21335" y="0"/>
                </a:moveTo>
                <a:lnTo>
                  <a:pt x="0" y="0"/>
                </a:lnTo>
                <a:lnTo>
                  <a:pt x="6096" y="15239"/>
                </a:lnTo>
                <a:lnTo>
                  <a:pt x="21335" y="0"/>
                </a:lnTo>
                <a:close/>
              </a:path>
            </a:pathLst>
          </a:custGeom>
          <a:solidFill>
            <a:srgbClr val="000000"/>
          </a:solidFill>
        </p:spPr>
        <p:txBody>
          <a:bodyPr wrap="square" lIns="0" tIns="0" rIns="0" bIns="0" rtlCol="0"/>
          <a:lstStyle/>
          <a:p>
            <a:endParaRPr/>
          </a:p>
        </p:txBody>
      </p:sp>
      <p:sp>
        <p:nvSpPr>
          <p:cNvPr id="233" name="object 233"/>
          <p:cNvSpPr/>
          <p:nvPr/>
        </p:nvSpPr>
        <p:spPr>
          <a:xfrm>
            <a:off x="2923794" y="1729235"/>
            <a:ext cx="21590" cy="15240"/>
          </a:xfrm>
          <a:custGeom>
            <a:avLst/>
            <a:gdLst/>
            <a:ahLst/>
            <a:cxnLst/>
            <a:rect l="l" t="t" r="r" b="b"/>
            <a:pathLst>
              <a:path w="21590" h="15239">
                <a:moveTo>
                  <a:pt x="0" y="0"/>
                </a:moveTo>
                <a:lnTo>
                  <a:pt x="6096" y="15239"/>
                </a:lnTo>
                <a:lnTo>
                  <a:pt x="21335" y="0"/>
                </a:lnTo>
                <a:lnTo>
                  <a:pt x="0" y="0"/>
                </a:lnTo>
              </a:path>
            </a:pathLst>
          </a:custGeom>
          <a:ln w="3175">
            <a:solidFill>
              <a:srgbClr val="000000"/>
            </a:solidFill>
          </a:ln>
        </p:spPr>
        <p:txBody>
          <a:bodyPr wrap="square" lIns="0" tIns="0" rIns="0" bIns="0" rtlCol="0"/>
          <a:lstStyle/>
          <a:p>
            <a:endParaRPr/>
          </a:p>
        </p:txBody>
      </p:sp>
      <p:sp>
        <p:nvSpPr>
          <p:cNvPr id="234" name="object 234"/>
          <p:cNvSpPr/>
          <p:nvPr/>
        </p:nvSpPr>
        <p:spPr>
          <a:xfrm>
            <a:off x="2929891" y="1729235"/>
            <a:ext cx="15240" cy="21590"/>
          </a:xfrm>
          <a:custGeom>
            <a:avLst/>
            <a:gdLst/>
            <a:ahLst/>
            <a:cxnLst/>
            <a:rect l="l" t="t" r="r" b="b"/>
            <a:pathLst>
              <a:path w="15240" h="21589">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235" name="object 235"/>
          <p:cNvSpPr/>
          <p:nvPr/>
        </p:nvSpPr>
        <p:spPr>
          <a:xfrm>
            <a:off x="2929891" y="1729235"/>
            <a:ext cx="15240" cy="21590"/>
          </a:xfrm>
          <a:custGeom>
            <a:avLst/>
            <a:gdLst/>
            <a:ahLst/>
            <a:cxnLst/>
            <a:rect l="l" t="t" r="r" b="b"/>
            <a:pathLst>
              <a:path w="15240" h="21589">
                <a:moveTo>
                  <a:pt x="0" y="15239"/>
                </a:moveTo>
                <a:lnTo>
                  <a:pt x="15239" y="21335"/>
                </a:lnTo>
                <a:lnTo>
                  <a:pt x="15239" y="0"/>
                </a:lnTo>
                <a:lnTo>
                  <a:pt x="0" y="15239"/>
                </a:lnTo>
              </a:path>
            </a:pathLst>
          </a:custGeom>
          <a:ln w="3175">
            <a:solidFill>
              <a:srgbClr val="000000"/>
            </a:solidFill>
          </a:ln>
        </p:spPr>
        <p:txBody>
          <a:bodyPr wrap="square" lIns="0" tIns="0" rIns="0" bIns="0" rtlCol="0"/>
          <a:lstStyle/>
          <a:p>
            <a:endParaRPr/>
          </a:p>
        </p:txBody>
      </p:sp>
      <p:sp>
        <p:nvSpPr>
          <p:cNvPr id="236" name="object 236"/>
          <p:cNvSpPr/>
          <p:nvPr/>
        </p:nvSpPr>
        <p:spPr>
          <a:xfrm>
            <a:off x="2945130" y="1729235"/>
            <a:ext cx="14604" cy="21590"/>
          </a:xfrm>
          <a:custGeom>
            <a:avLst/>
            <a:gdLst/>
            <a:ahLst/>
            <a:cxnLst/>
            <a:rect l="l" t="t" r="r" b="b"/>
            <a:pathLst>
              <a:path w="14605" h="21589">
                <a:moveTo>
                  <a:pt x="0" y="0"/>
                </a:moveTo>
                <a:lnTo>
                  <a:pt x="0" y="21335"/>
                </a:lnTo>
                <a:lnTo>
                  <a:pt x="14478" y="15239"/>
                </a:lnTo>
                <a:lnTo>
                  <a:pt x="0" y="0"/>
                </a:lnTo>
                <a:close/>
              </a:path>
            </a:pathLst>
          </a:custGeom>
          <a:solidFill>
            <a:srgbClr val="000000"/>
          </a:solidFill>
        </p:spPr>
        <p:txBody>
          <a:bodyPr wrap="square" lIns="0" tIns="0" rIns="0" bIns="0" rtlCol="0"/>
          <a:lstStyle/>
          <a:p>
            <a:endParaRPr/>
          </a:p>
        </p:txBody>
      </p:sp>
      <p:sp>
        <p:nvSpPr>
          <p:cNvPr id="237" name="object 237"/>
          <p:cNvSpPr/>
          <p:nvPr/>
        </p:nvSpPr>
        <p:spPr>
          <a:xfrm>
            <a:off x="2945130" y="1729235"/>
            <a:ext cx="14604" cy="21590"/>
          </a:xfrm>
          <a:custGeom>
            <a:avLst/>
            <a:gdLst/>
            <a:ahLst/>
            <a:cxnLst/>
            <a:rect l="l" t="t" r="r" b="b"/>
            <a:pathLst>
              <a:path w="14605" h="21589">
                <a:moveTo>
                  <a:pt x="0" y="21335"/>
                </a:moveTo>
                <a:lnTo>
                  <a:pt x="14478" y="15239"/>
                </a:lnTo>
                <a:lnTo>
                  <a:pt x="0" y="0"/>
                </a:lnTo>
                <a:lnTo>
                  <a:pt x="0" y="21335"/>
                </a:lnTo>
              </a:path>
            </a:pathLst>
          </a:custGeom>
          <a:ln w="3175">
            <a:solidFill>
              <a:srgbClr val="000000"/>
            </a:solidFill>
          </a:ln>
        </p:spPr>
        <p:txBody>
          <a:bodyPr wrap="square" lIns="0" tIns="0" rIns="0" bIns="0" rtlCol="0"/>
          <a:lstStyle/>
          <a:p>
            <a:endParaRPr/>
          </a:p>
        </p:txBody>
      </p:sp>
      <p:sp>
        <p:nvSpPr>
          <p:cNvPr id="238" name="object 238"/>
          <p:cNvSpPr/>
          <p:nvPr/>
        </p:nvSpPr>
        <p:spPr>
          <a:xfrm>
            <a:off x="2945130" y="1729235"/>
            <a:ext cx="20955" cy="15240"/>
          </a:xfrm>
          <a:custGeom>
            <a:avLst/>
            <a:gdLst/>
            <a:ahLst/>
            <a:cxnLst/>
            <a:rect l="l" t="t" r="r" b="b"/>
            <a:pathLst>
              <a:path w="20955" h="15239">
                <a:moveTo>
                  <a:pt x="20574" y="0"/>
                </a:moveTo>
                <a:lnTo>
                  <a:pt x="0" y="0"/>
                </a:lnTo>
                <a:lnTo>
                  <a:pt x="14478" y="15239"/>
                </a:lnTo>
                <a:lnTo>
                  <a:pt x="20574" y="0"/>
                </a:lnTo>
                <a:close/>
              </a:path>
            </a:pathLst>
          </a:custGeom>
          <a:solidFill>
            <a:srgbClr val="000000"/>
          </a:solidFill>
        </p:spPr>
        <p:txBody>
          <a:bodyPr wrap="square" lIns="0" tIns="0" rIns="0" bIns="0" rtlCol="0"/>
          <a:lstStyle/>
          <a:p>
            <a:endParaRPr/>
          </a:p>
        </p:txBody>
      </p:sp>
      <p:sp>
        <p:nvSpPr>
          <p:cNvPr id="239" name="object 239"/>
          <p:cNvSpPr/>
          <p:nvPr/>
        </p:nvSpPr>
        <p:spPr>
          <a:xfrm>
            <a:off x="2945130" y="1729235"/>
            <a:ext cx="20955" cy="15240"/>
          </a:xfrm>
          <a:custGeom>
            <a:avLst/>
            <a:gdLst/>
            <a:ahLst/>
            <a:cxnLst/>
            <a:rect l="l" t="t" r="r" b="b"/>
            <a:pathLst>
              <a:path w="20955" h="15239">
                <a:moveTo>
                  <a:pt x="14478" y="15239"/>
                </a:moveTo>
                <a:lnTo>
                  <a:pt x="20574" y="0"/>
                </a:lnTo>
                <a:lnTo>
                  <a:pt x="0" y="0"/>
                </a:lnTo>
                <a:lnTo>
                  <a:pt x="14478" y="15239"/>
                </a:lnTo>
              </a:path>
            </a:pathLst>
          </a:custGeom>
          <a:ln w="3175">
            <a:solidFill>
              <a:srgbClr val="000000"/>
            </a:solidFill>
          </a:ln>
        </p:spPr>
        <p:txBody>
          <a:bodyPr wrap="square" lIns="0" tIns="0" rIns="0" bIns="0" rtlCol="0"/>
          <a:lstStyle/>
          <a:p>
            <a:endParaRPr/>
          </a:p>
        </p:txBody>
      </p:sp>
      <p:sp>
        <p:nvSpPr>
          <p:cNvPr id="240" name="object 240"/>
          <p:cNvSpPr/>
          <p:nvPr/>
        </p:nvSpPr>
        <p:spPr>
          <a:xfrm>
            <a:off x="2945130" y="1471679"/>
            <a:ext cx="238760" cy="8890"/>
          </a:xfrm>
          <a:custGeom>
            <a:avLst/>
            <a:gdLst/>
            <a:ahLst/>
            <a:cxnLst/>
            <a:rect l="l" t="t" r="r" b="b"/>
            <a:pathLst>
              <a:path w="238759" h="8890">
                <a:moveTo>
                  <a:pt x="238506" y="0"/>
                </a:moveTo>
                <a:lnTo>
                  <a:pt x="0" y="0"/>
                </a:lnTo>
                <a:lnTo>
                  <a:pt x="0" y="8382"/>
                </a:lnTo>
                <a:lnTo>
                  <a:pt x="238506" y="0"/>
                </a:lnTo>
                <a:close/>
              </a:path>
            </a:pathLst>
          </a:custGeom>
          <a:solidFill>
            <a:srgbClr val="000000"/>
          </a:solidFill>
        </p:spPr>
        <p:txBody>
          <a:bodyPr wrap="square" lIns="0" tIns="0" rIns="0" bIns="0" rtlCol="0"/>
          <a:lstStyle/>
          <a:p>
            <a:endParaRPr/>
          </a:p>
        </p:txBody>
      </p:sp>
      <p:sp>
        <p:nvSpPr>
          <p:cNvPr id="241" name="object 241"/>
          <p:cNvSpPr/>
          <p:nvPr/>
        </p:nvSpPr>
        <p:spPr>
          <a:xfrm>
            <a:off x="2945130" y="1471679"/>
            <a:ext cx="238760" cy="8890"/>
          </a:xfrm>
          <a:custGeom>
            <a:avLst/>
            <a:gdLst/>
            <a:ahLst/>
            <a:cxnLst/>
            <a:rect l="l" t="t" r="r" b="b"/>
            <a:pathLst>
              <a:path w="238759" h="8890">
                <a:moveTo>
                  <a:pt x="238506" y="0"/>
                </a:moveTo>
                <a:lnTo>
                  <a:pt x="0" y="8382"/>
                </a:lnTo>
                <a:lnTo>
                  <a:pt x="238506" y="8382"/>
                </a:lnTo>
                <a:lnTo>
                  <a:pt x="238506" y="0"/>
                </a:lnTo>
                <a:close/>
              </a:path>
            </a:pathLst>
          </a:custGeom>
          <a:solidFill>
            <a:srgbClr val="000000"/>
          </a:solidFill>
        </p:spPr>
        <p:txBody>
          <a:bodyPr wrap="square" lIns="0" tIns="0" rIns="0" bIns="0" rtlCol="0"/>
          <a:lstStyle/>
          <a:p>
            <a:endParaRPr/>
          </a:p>
        </p:txBody>
      </p:sp>
      <p:sp>
        <p:nvSpPr>
          <p:cNvPr id="242" name="object 242"/>
          <p:cNvSpPr/>
          <p:nvPr/>
        </p:nvSpPr>
        <p:spPr>
          <a:xfrm>
            <a:off x="2945130" y="1471679"/>
            <a:ext cx="238760" cy="8890"/>
          </a:xfrm>
          <a:custGeom>
            <a:avLst/>
            <a:gdLst/>
            <a:ahLst/>
            <a:cxnLst/>
            <a:rect l="l" t="t" r="r" b="b"/>
            <a:pathLst>
              <a:path w="238759" h="8890">
                <a:moveTo>
                  <a:pt x="0" y="0"/>
                </a:moveTo>
                <a:lnTo>
                  <a:pt x="0" y="8382"/>
                </a:lnTo>
                <a:lnTo>
                  <a:pt x="238506" y="8382"/>
                </a:lnTo>
                <a:lnTo>
                  <a:pt x="238506" y="0"/>
                </a:lnTo>
                <a:lnTo>
                  <a:pt x="0" y="0"/>
                </a:lnTo>
              </a:path>
            </a:pathLst>
          </a:custGeom>
          <a:ln w="3175">
            <a:solidFill>
              <a:srgbClr val="000000"/>
            </a:solidFill>
          </a:ln>
        </p:spPr>
        <p:txBody>
          <a:bodyPr wrap="square" lIns="0" tIns="0" rIns="0" bIns="0" rtlCol="0"/>
          <a:lstStyle/>
          <a:p>
            <a:endParaRPr/>
          </a:p>
        </p:txBody>
      </p:sp>
      <p:sp>
        <p:nvSpPr>
          <p:cNvPr id="243" name="object 243"/>
          <p:cNvSpPr/>
          <p:nvPr/>
        </p:nvSpPr>
        <p:spPr>
          <a:xfrm>
            <a:off x="2945130" y="1218695"/>
            <a:ext cx="238760" cy="8890"/>
          </a:xfrm>
          <a:custGeom>
            <a:avLst/>
            <a:gdLst/>
            <a:ahLst/>
            <a:cxnLst/>
            <a:rect l="l" t="t" r="r" b="b"/>
            <a:pathLst>
              <a:path w="238759" h="8890">
                <a:moveTo>
                  <a:pt x="238506" y="0"/>
                </a:moveTo>
                <a:lnTo>
                  <a:pt x="0" y="8381"/>
                </a:lnTo>
                <a:lnTo>
                  <a:pt x="238506" y="8381"/>
                </a:lnTo>
                <a:lnTo>
                  <a:pt x="238506" y="0"/>
                </a:lnTo>
                <a:close/>
              </a:path>
            </a:pathLst>
          </a:custGeom>
          <a:solidFill>
            <a:srgbClr val="000000"/>
          </a:solidFill>
        </p:spPr>
        <p:txBody>
          <a:bodyPr wrap="square" lIns="0" tIns="0" rIns="0" bIns="0" rtlCol="0"/>
          <a:lstStyle/>
          <a:p>
            <a:endParaRPr/>
          </a:p>
        </p:txBody>
      </p:sp>
      <p:sp>
        <p:nvSpPr>
          <p:cNvPr id="244" name="object 244"/>
          <p:cNvSpPr/>
          <p:nvPr/>
        </p:nvSpPr>
        <p:spPr>
          <a:xfrm>
            <a:off x="2945130" y="1218695"/>
            <a:ext cx="238760" cy="8890"/>
          </a:xfrm>
          <a:custGeom>
            <a:avLst/>
            <a:gdLst/>
            <a:ahLst/>
            <a:cxnLst/>
            <a:rect l="l" t="t" r="r" b="b"/>
            <a:pathLst>
              <a:path w="238759" h="8890">
                <a:moveTo>
                  <a:pt x="238506" y="0"/>
                </a:moveTo>
                <a:lnTo>
                  <a:pt x="0" y="0"/>
                </a:lnTo>
                <a:lnTo>
                  <a:pt x="0" y="8381"/>
                </a:lnTo>
                <a:lnTo>
                  <a:pt x="238506" y="0"/>
                </a:lnTo>
                <a:close/>
              </a:path>
            </a:pathLst>
          </a:custGeom>
          <a:solidFill>
            <a:srgbClr val="000000"/>
          </a:solidFill>
        </p:spPr>
        <p:txBody>
          <a:bodyPr wrap="square" lIns="0" tIns="0" rIns="0" bIns="0" rtlCol="0"/>
          <a:lstStyle/>
          <a:p>
            <a:endParaRPr/>
          </a:p>
        </p:txBody>
      </p:sp>
      <p:sp>
        <p:nvSpPr>
          <p:cNvPr id="245" name="object 245"/>
          <p:cNvSpPr/>
          <p:nvPr/>
        </p:nvSpPr>
        <p:spPr>
          <a:xfrm>
            <a:off x="2945130" y="1218695"/>
            <a:ext cx="238760" cy="8890"/>
          </a:xfrm>
          <a:custGeom>
            <a:avLst/>
            <a:gdLst/>
            <a:ahLst/>
            <a:cxnLst/>
            <a:rect l="l" t="t" r="r" b="b"/>
            <a:pathLst>
              <a:path w="238759" h="8890">
                <a:moveTo>
                  <a:pt x="238506" y="8381"/>
                </a:moveTo>
                <a:lnTo>
                  <a:pt x="238506" y="0"/>
                </a:lnTo>
                <a:lnTo>
                  <a:pt x="0" y="0"/>
                </a:lnTo>
                <a:lnTo>
                  <a:pt x="0" y="8381"/>
                </a:lnTo>
                <a:lnTo>
                  <a:pt x="238506" y="8381"/>
                </a:lnTo>
              </a:path>
            </a:pathLst>
          </a:custGeom>
          <a:ln w="3175">
            <a:solidFill>
              <a:srgbClr val="000000"/>
            </a:solidFill>
          </a:ln>
        </p:spPr>
        <p:txBody>
          <a:bodyPr wrap="square" lIns="0" tIns="0" rIns="0" bIns="0" rtlCol="0"/>
          <a:lstStyle/>
          <a:p>
            <a:endParaRPr/>
          </a:p>
        </p:txBody>
      </p:sp>
      <p:sp>
        <p:nvSpPr>
          <p:cNvPr id="246" name="object 246"/>
          <p:cNvSpPr/>
          <p:nvPr/>
        </p:nvSpPr>
        <p:spPr>
          <a:xfrm>
            <a:off x="2945130" y="1461012"/>
            <a:ext cx="20955" cy="15240"/>
          </a:xfrm>
          <a:custGeom>
            <a:avLst/>
            <a:gdLst/>
            <a:ahLst/>
            <a:cxnLst/>
            <a:rect l="l" t="t" r="r" b="b"/>
            <a:pathLst>
              <a:path w="20955" h="15240">
                <a:moveTo>
                  <a:pt x="14478" y="0"/>
                </a:moveTo>
                <a:lnTo>
                  <a:pt x="0" y="15239"/>
                </a:lnTo>
                <a:lnTo>
                  <a:pt x="20574" y="15239"/>
                </a:lnTo>
                <a:lnTo>
                  <a:pt x="14478" y="0"/>
                </a:lnTo>
                <a:close/>
              </a:path>
            </a:pathLst>
          </a:custGeom>
          <a:solidFill>
            <a:srgbClr val="000000"/>
          </a:solidFill>
        </p:spPr>
        <p:txBody>
          <a:bodyPr wrap="square" lIns="0" tIns="0" rIns="0" bIns="0" rtlCol="0"/>
          <a:lstStyle/>
          <a:p>
            <a:endParaRPr/>
          </a:p>
        </p:txBody>
      </p:sp>
      <p:sp>
        <p:nvSpPr>
          <p:cNvPr id="247" name="object 247"/>
          <p:cNvSpPr/>
          <p:nvPr/>
        </p:nvSpPr>
        <p:spPr>
          <a:xfrm>
            <a:off x="2945130" y="1461012"/>
            <a:ext cx="20955" cy="15240"/>
          </a:xfrm>
          <a:custGeom>
            <a:avLst/>
            <a:gdLst/>
            <a:ahLst/>
            <a:cxnLst/>
            <a:rect l="l" t="t" r="r" b="b"/>
            <a:pathLst>
              <a:path w="20955" h="15240">
                <a:moveTo>
                  <a:pt x="20574" y="15239"/>
                </a:moveTo>
                <a:lnTo>
                  <a:pt x="14478" y="0"/>
                </a:lnTo>
                <a:lnTo>
                  <a:pt x="0" y="15239"/>
                </a:lnTo>
                <a:lnTo>
                  <a:pt x="20574" y="15239"/>
                </a:lnTo>
              </a:path>
            </a:pathLst>
          </a:custGeom>
          <a:ln w="3175">
            <a:solidFill>
              <a:srgbClr val="000000"/>
            </a:solidFill>
          </a:ln>
        </p:spPr>
        <p:txBody>
          <a:bodyPr wrap="square" lIns="0" tIns="0" rIns="0" bIns="0" rtlCol="0"/>
          <a:lstStyle/>
          <a:p>
            <a:endParaRPr/>
          </a:p>
        </p:txBody>
      </p:sp>
      <p:sp>
        <p:nvSpPr>
          <p:cNvPr id="248" name="object 248"/>
          <p:cNvSpPr/>
          <p:nvPr/>
        </p:nvSpPr>
        <p:spPr>
          <a:xfrm>
            <a:off x="2945130" y="1454915"/>
            <a:ext cx="14604" cy="21590"/>
          </a:xfrm>
          <a:custGeom>
            <a:avLst/>
            <a:gdLst/>
            <a:ahLst/>
            <a:cxnLst/>
            <a:rect l="l" t="t" r="r" b="b"/>
            <a:pathLst>
              <a:path w="14605" h="21590">
                <a:moveTo>
                  <a:pt x="0" y="0"/>
                </a:moveTo>
                <a:lnTo>
                  <a:pt x="0" y="21335"/>
                </a:lnTo>
                <a:lnTo>
                  <a:pt x="14478" y="6096"/>
                </a:lnTo>
                <a:lnTo>
                  <a:pt x="0" y="0"/>
                </a:lnTo>
                <a:close/>
              </a:path>
            </a:pathLst>
          </a:custGeom>
          <a:solidFill>
            <a:srgbClr val="000000"/>
          </a:solidFill>
        </p:spPr>
        <p:txBody>
          <a:bodyPr wrap="square" lIns="0" tIns="0" rIns="0" bIns="0" rtlCol="0"/>
          <a:lstStyle/>
          <a:p>
            <a:endParaRPr/>
          </a:p>
        </p:txBody>
      </p:sp>
      <p:sp>
        <p:nvSpPr>
          <p:cNvPr id="249" name="object 249"/>
          <p:cNvSpPr/>
          <p:nvPr/>
        </p:nvSpPr>
        <p:spPr>
          <a:xfrm>
            <a:off x="2945130" y="1454915"/>
            <a:ext cx="14604" cy="21590"/>
          </a:xfrm>
          <a:custGeom>
            <a:avLst/>
            <a:gdLst/>
            <a:ahLst/>
            <a:cxnLst/>
            <a:rect l="l" t="t" r="r" b="b"/>
            <a:pathLst>
              <a:path w="14605" h="21590">
                <a:moveTo>
                  <a:pt x="14478" y="6096"/>
                </a:moveTo>
                <a:lnTo>
                  <a:pt x="0" y="0"/>
                </a:lnTo>
                <a:lnTo>
                  <a:pt x="0" y="21335"/>
                </a:lnTo>
                <a:lnTo>
                  <a:pt x="14478" y="6096"/>
                </a:lnTo>
              </a:path>
            </a:pathLst>
          </a:custGeom>
          <a:ln w="3175">
            <a:solidFill>
              <a:srgbClr val="000000"/>
            </a:solidFill>
          </a:ln>
        </p:spPr>
        <p:txBody>
          <a:bodyPr wrap="square" lIns="0" tIns="0" rIns="0" bIns="0" rtlCol="0"/>
          <a:lstStyle/>
          <a:p>
            <a:endParaRPr/>
          </a:p>
        </p:txBody>
      </p:sp>
      <p:sp>
        <p:nvSpPr>
          <p:cNvPr id="250" name="object 250"/>
          <p:cNvSpPr/>
          <p:nvPr/>
        </p:nvSpPr>
        <p:spPr>
          <a:xfrm>
            <a:off x="2929891" y="1454915"/>
            <a:ext cx="15240" cy="21590"/>
          </a:xfrm>
          <a:custGeom>
            <a:avLst/>
            <a:gdLst/>
            <a:ahLst/>
            <a:cxnLst/>
            <a:rect l="l" t="t" r="r" b="b"/>
            <a:pathLst>
              <a:path w="15240" h="21590">
                <a:moveTo>
                  <a:pt x="15239" y="0"/>
                </a:moveTo>
                <a:lnTo>
                  <a:pt x="0" y="6096"/>
                </a:lnTo>
                <a:lnTo>
                  <a:pt x="15239" y="21335"/>
                </a:lnTo>
                <a:lnTo>
                  <a:pt x="15239" y="0"/>
                </a:lnTo>
                <a:close/>
              </a:path>
            </a:pathLst>
          </a:custGeom>
          <a:solidFill>
            <a:srgbClr val="000000"/>
          </a:solidFill>
        </p:spPr>
        <p:txBody>
          <a:bodyPr wrap="square" lIns="0" tIns="0" rIns="0" bIns="0" rtlCol="0"/>
          <a:lstStyle/>
          <a:p>
            <a:endParaRPr/>
          </a:p>
        </p:txBody>
      </p:sp>
      <p:sp>
        <p:nvSpPr>
          <p:cNvPr id="251" name="object 251"/>
          <p:cNvSpPr/>
          <p:nvPr/>
        </p:nvSpPr>
        <p:spPr>
          <a:xfrm>
            <a:off x="2929891" y="1454915"/>
            <a:ext cx="15240" cy="21590"/>
          </a:xfrm>
          <a:custGeom>
            <a:avLst/>
            <a:gdLst/>
            <a:ahLst/>
            <a:cxnLst/>
            <a:rect l="l" t="t" r="r" b="b"/>
            <a:pathLst>
              <a:path w="15240" h="21590">
                <a:moveTo>
                  <a:pt x="15239" y="0"/>
                </a:moveTo>
                <a:lnTo>
                  <a:pt x="0" y="6096"/>
                </a:lnTo>
                <a:lnTo>
                  <a:pt x="15239" y="21335"/>
                </a:lnTo>
                <a:lnTo>
                  <a:pt x="15239" y="0"/>
                </a:lnTo>
              </a:path>
            </a:pathLst>
          </a:custGeom>
          <a:ln w="3175">
            <a:solidFill>
              <a:srgbClr val="000000"/>
            </a:solidFill>
          </a:ln>
        </p:spPr>
        <p:txBody>
          <a:bodyPr wrap="square" lIns="0" tIns="0" rIns="0" bIns="0" rtlCol="0"/>
          <a:lstStyle/>
          <a:p>
            <a:endParaRPr/>
          </a:p>
        </p:txBody>
      </p:sp>
      <p:sp>
        <p:nvSpPr>
          <p:cNvPr id="252" name="object 252"/>
          <p:cNvSpPr/>
          <p:nvPr/>
        </p:nvSpPr>
        <p:spPr>
          <a:xfrm>
            <a:off x="2923794" y="1461012"/>
            <a:ext cx="21590" cy="15240"/>
          </a:xfrm>
          <a:custGeom>
            <a:avLst/>
            <a:gdLst/>
            <a:ahLst/>
            <a:cxnLst/>
            <a:rect l="l" t="t" r="r" b="b"/>
            <a:pathLst>
              <a:path w="21590" h="15240">
                <a:moveTo>
                  <a:pt x="6096" y="0"/>
                </a:moveTo>
                <a:lnTo>
                  <a:pt x="0" y="15239"/>
                </a:lnTo>
                <a:lnTo>
                  <a:pt x="21335" y="15239"/>
                </a:lnTo>
                <a:lnTo>
                  <a:pt x="6096" y="0"/>
                </a:lnTo>
                <a:close/>
              </a:path>
            </a:pathLst>
          </a:custGeom>
          <a:solidFill>
            <a:srgbClr val="000000"/>
          </a:solidFill>
        </p:spPr>
        <p:txBody>
          <a:bodyPr wrap="square" lIns="0" tIns="0" rIns="0" bIns="0" rtlCol="0"/>
          <a:lstStyle/>
          <a:p>
            <a:endParaRPr/>
          </a:p>
        </p:txBody>
      </p:sp>
      <p:sp>
        <p:nvSpPr>
          <p:cNvPr id="253" name="object 253"/>
          <p:cNvSpPr/>
          <p:nvPr/>
        </p:nvSpPr>
        <p:spPr>
          <a:xfrm>
            <a:off x="2923794" y="1461012"/>
            <a:ext cx="21590" cy="15240"/>
          </a:xfrm>
          <a:custGeom>
            <a:avLst/>
            <a:gdLst/>
            <a:ahLst/>
            <a:cxnLst/>
            <a:rect l="l" t="t" r="r" b="b"/>
            <a:pathLst>
              <a:path w="21590" h="15240">
                <a:moveTo>
                  <a:pt x="6096" y="0"/>
                </a:moveTo>
                <a:lnTo>
                  <a:pt x="0" y="15239"/>
                </a:lnTo>
                <a:lnTo>
                  <a:pt x="21335" y="15239"/>
                </a:lnTo>
                <a:lnTo>
                  <a:pt x="6096" y="0"/>
                </a:lnTo>
              </a:path>
            </a:pathLst>
          </a:custGeom>
          <a:ln w="3175">
            <a:solidFill>
              <a:srgbClr val="000000"/>
            </a:solidFill>
          </a:ln>
        </p:spPr>
        <p:txBody>
          <a:bodyPr wrap="square" lIns="0" tIns="0" rIns="0" bIns="0" rtlCol="0"/>
          <a:lstStyle/>
          <a:p>
            <a:endParaRPr/>
          </a:p>
        </p:txBody>
      </p:sp>
      <p:sp>
        <p:nvSpPr>
          <p:cNvPr id="254" name="object 254"/>
          <p:cNvSpPr/>
          <p:nvPr/>
        </p:nvSpPr>
        <p:spPr>
          <a:xfrm>
            <a:off x="2923794" y="1476251"/>
            <a:ext cx="21590" cy="14604"/>
          </a:xfrm>
          <a:custGeom>
            <a:avLst/>
            <a:gdLst/>
            <a:ahLst/>
            <a:cxnLst/>
            <a:rect l="l" t="t" r="r" b="b"/>
            <a:pathLst>
              <a:path w="21590" h="14605">
                <a:moveTo>
                  <a:pt x="21335" y="0"/>
                </a:moveTo>
                <a:lnTo>
                  <a:pt x="0" y="0"/>
                </a:lnTo>
                <a:lnTo>
                  <a:pt x="6096" y="14477"/>
                </a:lnTo>
                <a:lnTo>
                  <a:pt x="21335" y="0"/>
                </a:lnTo>
                <a:close/>
              </a:path>
            </a:pathLst>
          </a:custGeom>
          <a:solidFill>
            <a:srgbClr val="000000"/>
          </a:solidFill>
        </p:spPr>
        <p:txBody>
          <a:bodyPr wrap="square" lIns="0" tIns="0" rIns="0" bIns="0" rtlCol="0"/>
          <a:lstStyle/>
          <a:p>
            <a:endParaRPr/>
          </a:p>
        </p:txBody>
      </p:sp>
      <p:sp>
        <p:nvSpPr>
          <p:cNvPr id="255" name="object 255"/>
          <p:cNvSpPr/>
          <p:nvPr/>
        </p:nvSpPr>
        <p:spPr>
          <a:xfrm>
            <a:off x="2923794" y="1476251"/>
            <a:ext cx="21590" cy="14604"/>
          </a:xfrm>
          <a:custGeom>
            <a:avLst/>
            <a:gdLst/>
            <a:ahLst/>
            <a:cxnLst/>
            <a:rect l="l" t="t" r="r" b="b"/>
            <a:pathLst>
              <a:path w="21590" h="14605">
                <a:moveTo>
                  <a:pt x="0" y="0"/>
                </a:moveTo>
                <a:lnTo>
                  <a:pt x="6096" y="14477"/>
                </a:lnTo>
                <a:lnTo>
                  <a:pt x="21335" y="0"/>
                </a:lnTo>
                <a:lnTo>
                  <a:pt x="0" y="0"/>
                </a:lnTo>
              </a:path>
            </a:pathLst>
          </a:custGeom>
          <a:ln w="3175">
            <a:solidFill>
              <a:srgbClr val="000000"/>
            </a:solidFill>
          </a:ln>
        </p:spPr>
        <p:txBody>
          <a:bodyPr wrap="square" lIns="0" tIns="0" rIns="0" bIns="0" rtlCol="0"/>
          <a:lstStyle/>
          <a:p>
            <a:endParaRPr/>
          </a:p>
        </p:txBody>
      </p:sp>
      <p:sp>
        <p:nvSpPr>
          <p:cNvPr id="256" name="object 256"/>
          <p:cNvSpPr/>
          <p:nvPr/>
        </p:nvSpPr>
        <p:spPr>
          <a:xfrm>
            <a:off x="2929891" y="1476251"/>
            <a:ext cx="15240" cy="20955"/>
          </a:xfrm>
          <a:custGeom>
            <a:avLst/>
            <a:gdLst/>
            <a:ahLst/>
            <a:cxnLst/>
            <a:rect l="l" t="t" r="r" b="b"/>
            <a:pathLst>
              <a:path w="15240" h="20955">
                <a:moveTo>
                  <a:pt x="15239" y="0"/>
                </a:moveTo>
                <a:lnTo>
                  <a:pt x="0" y="14477"/>
                </a:lnTo>
                <a:lnTo>
                  <a:pt x="15239" y="20574"/>
                </a:lnTo>
                <a:lnTo>
                  <a:pt x="15239" y="0"/>
                </a:lnTo>
                <a:close/>
              </a:path>
            </a:pathLst>
          </a:custGeom>
          <a:solidFill>
            <a:srgbClr val="000000"/>
          </a:solidFill>
        </p:spPr>
        <p:txBody>
          <a:bodyPr wrap="square" lIns="0" tIns="0" rIns="0" bIns="0" rtlCol="0"/>
          <a:lstStyle/>
          <a:p>
            <a:endParaRPr/>
          </a:p>
        </p:txBody>
      </p:sp>
      <p:sp>
        <p:nvSpPr>
          <p:cNvPr id="257" name="object 257"/>
          <p:cNvSpPr/>
          <p:nvPr/>
        </p:nvSpPr>
        <p:spPr>
          <a:xfrm>
            <a:off x="2929891" y="1476251"/>
            <a:ext cx="15240" cy="20955"/>
          </a:xfrm>
          <a:custGeom>
            <a:avLst/>
            <a:gdLst/>
            <a:ahLst/>
            <a:cxnLst/>
            <a:rect l="l" t="t" r="r" b="b"/>
            <a:pathLst>
              <a:path w="15240" h="20955">
                <a:moveTo>
                  <a:pt x="0" y="14477"/>
                </a:moveTo>
                <a:lnTo>
                  <a:pt x="15239" y="20574"/>
                </a:lnTo>
                <a:lnTo>
                  <a:pt x="15239" y="0"/>
                </a:lnTo>
                <a:lnTo>
                  <a:pt x="0" y="14477"/>
                </a:lnTo>
              </a:path>
            </a:pathLst>
          </a:custGeom>
          <a:ln w="3175">
            <a:solidFill>
              <a:srgbClr val="000000"/>
            </a:solidFill>
          </a:ln>
        </p:spPr>
        <p:txBody>
          <a:bodyPr wrap="square" lIns="0" tIns="0" rIns="0" bIns="0" rtlCol="0"/>
          <a:lstStyle/>
          <a:p>
            <a:endParaRPr/>
          </a:p>
        </p:txBody>
      </p:sp>
      <p:sp>
        <p:nvSpPr>
          <p:cNvPr id="258" name="object 258"/>
          <p:cNvSpPr/>
          <p:nvPr/>
        </p:nvSpPr>
        <p:spPr>
          <a:xfrm>
            <a:off x="2945130" y="1476251"/>
            <a:ext cx="14604" cy="20955"/>
          </a:xfrm>
          <a:custGeom>
            <a:avLst/>
            <a:gdLst/>
            <a:ahLst/>
            <a:cxnLst/>
            <a:rect l="l" t="t" r="r" b="b"/>
            <a:pathLst>
              <a:path w="14605" h="20955">
                <a:moveTo>
                  <a:pt x="0" y="0"/>
                </a:moveTo>
                <a:lnTo>
                  <a:pt x="0" y="20574"/>
                </a:lnTo>
                <a:lnTo>
                  <a:pt x="14478" y="14477"/>
                </a:lnTo>
                <a:lnTo>
                  <a:pt x="0" y="0"/>
                </a:lnTo>
                <a:close/>
              </a:path>
            </a:pathLst>
          </a:custGeom>
          <a:solidFill>
            <a:srgbClr val="000000"/>
          </a:solidFill>
        </p:spPr>
        <p:txBody>
          <a:bodyPr wrap="square" lIns="0" tIns="0" rIns="0" bIns="0" rtlCol="0"/>
          <a:lstStyle/>
          <a:p>
            <a:endParaRPr/>
          </a:p>
        </p:txBody>
      </p:sp>
      <p:sp>
        <p:nvSpPr>
          <p:cNvPr id="259" name="object 259"/>
          <p:cNvSpPr/>
          <p:nvPr/>
        </p:nvSpPr>
        <p:spPr>
          <a:xfrm>
            <a:off x="2945130" y="1476251"/>
            <a:ext cx="14604" cy="20955"/>
          </a:xfrm>
          <a:custGeom>
            <a:avLst/>
            <a:gdLst/>
            <a:ahLst/>
            <a:cxnLst/>
            <a:rect l="l" t="t" r="r" b="b"/>
            <a:pathLst>
              <a:path w="14605" h="20955">
                <a:moveTo>
                  <a:pt x="0" y="20574"/>
                </a:moveTo>
                <a:lnTo>
                  <a:pt x="14478" y="14477"/>
                </a:lnTo>
                <a:lnTo>
                  <a:pt x="0" y="0"/>
                </a:lnTo>
                <a:lnTo>
                  <a:pt x="0" y="20574"/>
                </a:lnTo>
              </a:path>
            </a:pathLst>
          </a:custGeom>
          <a:ln w="3175">
            <a:solidFill>
              <a:srgbClr val="000000"/>
            </a:solidFill>
          </a:ln>
        </p:spPr>
        <p:txBody>
          <a:bodyPr wrap="square" lIns="0" tIns="0" rIns="0" bIns="0" rtlCol="0"/>
          <a:lstStyle/>
          <a:p>
            <a:endParaRPr/>
          </a:p>
        </p:txBody>
      </p:sp>
      <p:sp>
        <p:nvSpPr>
          <p:cNvPr id="260" name="object 260"/>
          <p:cNvSpPr/>
          <p:nvPr/>
        </p:nvSpPr>
        <p:spPr>
          <a:xfrm>
            <a:off x="2945130" y="1476251"/>
            <a:ext cx="20955" cy="14604"/>
          </a:xfrm>
          <a:custGeom>
            <a:avLst/>
            <a:gdLst/>
            <a:ahLst/>
            <a:cxnLst/>
            <a:rect l="l" t="t" r="r" b="b"/>
            <a:pathLst>
              <a:path w="20955" h="14605">
                <a:moveTo>
                  <a:pt x="20574" y="0"/>
                </a:moveTo>
                <a:lnTo>
                  <a:pt x="0" y="0"/>
                </a:lnTo>
                <a:lnTo>
                  <a:pt x="14478" y="14477"/>
                </a:lnTo>
                <a:lnTo>
                  <a:pt x="20574" y="0"/>
                </a:lnTo>
                <a:close/>
              </a:path>
            </a:pathLst>
          </a:custGeom>
          <a:solidFill>
            <a:srgbClr val="000000"/>
          </a:solidFill>
        </p:spPr>
        <p:txBody>
          <a:bodyPr wrap="square" lIns="0" tIns="0" rIns="0" bIns="0" rtlCol="0"/>
          <a:lstStyle/>
          <a:p>
            <a:endParaRPr/>
          </a:p>
        </p:txBody>
      </p:sp>
      <p:sp>
        <p:nvSpPr>
          <p:cNvPr id="261" name="object 261"/>
          <p:cNvSpPr/>
          <p:nvPr/>
        </p:nvSpPr>
        <p:spPr>
          <a:xfrm>
            <a:off x="2945130" y="1476251"/>
            <a:ext cx="20955" cy="14604"/>
          </a:xfrm>
          <a:custGeom>
            <a:avLst/>
            <a:gdLst/>
            <a:ahLst/>
            <a:cxnLst/>
            <a:rect l="l" t="t" r="r" b="b"/>
            <a:pathLst>
              <a:path w="20955" h="14605">
                <a:moveTo>
                  <a:pt x="14478" y="14477"/>
                </a:moveTo>
                <a:lnTo>
                  <a:pt x="20574" y="0"/>
                </a:lnTo>
                <a:lnTo>
                  <a:pt x="0" y="0"/>
                </a:lnTo>
                <a:lnTo>
                  <a:pt x="14478" y="14477"/>
                </a:lnTo>
              </a:path>
            </a:pathLst>
          </a:custGeom>
          <a:ln w="3175">
            <a:solidFill>
              <a:srgbClr val="000000"/>
            </a:solidFill>
          </a:ln>
        </p:spPr>
        <p:txBody>
          <a:bodyPr wrap="square" lIns="0" tIns="0" rIns="0" bIns="0" rtlCol="0"/>
          <a:lstStyle/>
          <a:p>
            <a:endParaRPr/>
          </a:p>
        </p:txBody>
      </p:sp>
      <p:sp>
        <p:nvSpPr>
          <p:cNvPr id="262" name="object 262"/>
          <p:cNvSpPr/>
          <p:nvPr/>
        </p:nvSpPr>
        <p:spPr>
          <a:xfrm>
            <a:off x="6009895" y="2876045"/>
            <a:ext cx="8890" cy="320040"/>
          </a:xfrm>
          <a:custGeom>
            <a:avLst/>
            <a:gdLst/>
            <a:ahLst/>
            <a:cxnLst/>
            <a:rect l="l" t="t" r="r" b="b"/>
            <a:pathLst>
              <a:path w="8889" h="320039">
                <a:moveTo>
                  <a:pt x="8382" y="0"/>
                </a:moveTo>
                <a:lnTo>
                  <a:pt x="0" y="0"/>
                </a:lnTo>
                <a:lnTo>
                  <a:pt x="8382" y="320040"/>
                </a:lnTo>
                <a:lnTo>
                  <a:pt x="8382" y="0"/>
                </a:lnTo>
                <a:close/>
              </a:path>
            </a:pathLst>
          </a:custGeom>
          <a:solidFill>
            <a:srgbClr val="000000"/>
          </a:solidFill>
        </p:spPr>
        <p:txBody>
          <a:bodyPr wrap="square" lIns="0" tIns="0" rIns="0" bIns="0" rtlCol="0"/>
          <a:lstStyle/>
          <a:p>
            <a:endParaRPr/>
          </a:p>
        </p:txBody>
      </p:sp>
      <p:sp>
        <p:nvSpPr>
          <p:cNvPr id="263" name="object 263"/>
          <p:cNvSpPr/>
          <p:nvPr/>
        </p:nvSpPr>
        <p:spPr>
          <a:xfrm>
            <a:off x="6009895" y="2876045"/>
            <a:ext cx="8890" cy="320040"/>
          </a:xfrm>
          <a:custGeom>
            <a:avLst/>
            <a:gdLst/>
            <a:ahLst/>
            <a:cxnLst/>
            <a:rect l="l" t="t" r="r" b="b"/>
            <a:pathLst>
              <a:path w="8889" h="320039">
                <a:moveTo>
                  <a:pt x="0" y="0"/>
                </a:moveTo>
                <a:lnTo>
                  <a:pt x="0" y="320040"/>
                </a:lnTo>
                <a:lnTo>
                  <a:pt x="8382" y="320040"/>
                </a:lnTo>
                <a:lnTo>
                  <a:pt x="0" y="0"/>
                </a:lnTo>
                <a:close/>
              </a:path>
            </a:pathLst>
          </a:custGeom>
          <a:solidFill>
            <a:srgbClr val="000000"/>
          </a:solidFill>
        </p:spPr>
        <p:txBody>
          <a:bodyPr wrap="square" lIns="0" tIns="0" rIns="0" bIns="0" rtlCol="0"/>
          <a:lstStyle/>
          <a:p>
            <a:endParaRPr/>
          </a:p>
        </p:txBody>
      </p:sp>
      <p:sp>
        <p:nvSpPr>
          <p:cNvPr id="264" name="object 264"/>
          <p:cNvSpPr txBox="1"/>
          <p:nvPr/>
        </p:nvSpPr>
        <p:spPr>
          <a:xfrm>
            <a:off x="5094987" y="2879328"/>
            <a:ext cx="848360" cy="237490"/>
          </a:xfrm>
          <a:prstGeom prst="rect">
            <a:avLst/>
          </a:prstGeom>
        </p:spPr>
        <p:txBody>
          <a:bodyPr vert="horz" wrap="square" lIns="0" tIns="12065" rIns="0" bIns="0" rtlCol="0">
            <a:spAutoFit/>
          </a:bodyPr>
          <a:lstStyle/>
          <a:p>
            <a:pPr marL="13970" marR="5080" indent="-1905">
              <a:lnSpc>
                <a:spcPct val="100000"/>
              </a:lnSpc>
              <a:spcBef>
                <a:spcPts val="95"/>
              </a:spcBef>
            </a:pPr>
            <a:r>
              <a:rPr sz="700" spc="-5" dirty="0">
                <a:latin typeface="Arial"/>
                <a:cs typeface="Arial"/>
              </a:rPr>
              <a:t>Conductor de</a:t>
            </a:r>
            <a:r>
              <a:rPr sz="700" spc="-60" dirty="0">
                <a:latin typeface="Arial"/>
                <a:cs typeface="Arial"/>
              </a:rPr>
              <a:t> </a:t>
            </a:r>
            <a:r>
              <a:rPr sz="700" spc="-5" dirty="0">
                <a:latin typeface="Arial"/>
                <a:cs typeface="Arial"/>
              </a:rPr>
              <a:t>puesta  a tierra</a:t>
            </a:r>
            <a:r>
              <a:rPr sz="700" spc="-15" dirty="0">
                <a:latin typeface="Arial"/>
                <a:cs typeface="Arial"/>
              </a:rPr>
              <a:t> </a:t>
            </a:r>
            <a:r>
              <a:rPr sz="700" spc="-5" dirty="0">
                <a:latin typeface="Arial"/>
                <a:cs typeface="Arial"/>
              </a:rPr>
              <a:t>desnudo</a:t>
            </a:r>
            <a:endParaRPr sz="700">
              <a:latin typeface="Arial"/>
              <a:cs typeface="Arial"/>
            </a:endParaRPr>
          </a:p>
        </p:txBody>
      </p:sp>
      <p:sp>
        <p:nvSpPr>
          <p:cNvPr id="265" name="object 265"/>
          <p:cNvSpPr/>
          <p:nvPr/>
        </p:nvSpPr>
        <p:spPr>
          <a:xfrm>
            <a:off x="6009895" y="2876045"/>
            <a:ext cx="8890" cy="320040"/>
          </a:xfrm>
          <a:custGeom>
            <a:avLst/>
            <a:gdLst/>
            <a:ahLst/>
            <a:cxnLst/>
            <a:rect l="l" t="t" r="r" b="b"/>
            <a:pathLst>
              <a:path w="8889" h="320039">
                <a:moveTo>
                  <a:pt x="8382" y="0"/>
                </a:moveTo>
                <a:lnTo>
                  <a:pt x="0" y="0"/>
                </a:lnTo>
                <a:lnTo>
                  <a:pt x="0" y="320040"/>
                </a:lnTo>
                <a:lnTo>
                  <a:pt x="8382" y="320040"/>
                </a:lnTo>
                <a:lnTo>
                  <a:pt x="8382" y="0"/>
                </a:lnTo>
              </a:path>
            </a:pathLst>
          </a:custGeom>
          <a:ln w="3175">
            <a:solidFill>
              <a:srgbClr val="000000"/>
            </a:solidFill>
          </a:ln>
        </p:spPr>
        <p:txBody>
          <a:bodyPr wrap="square" lIns="0" tIns="0" rIns="0" bIns="0" rtlCol="0"/>
          <a:lstStyle/>
          <a:p>
            <a:endParaRPr/>
          </a:p>
        </p:txBody>
      </p:sp>
      <p:sp>
        <p:nvSpPr>
          <p:cNvPr id="266" name="object 266"/>
          <p:cNvSpPr/>
          <p:nvPr/>
        </p:nvSpPr>
        <p:spPr>
          <a:xfrm>
            <a:off x="5475732" y="3113028"/>
            <a:ext cx="373380" cy="8890"/>
          </a:xfrm>
          <a:custGeom>
            <a:avLst/>
            <a:gdLst/>
            <a:ahLst/>
            <a:cxnLst/>
            <a:rect l="l" t="t" r="r" b="b"/>
            <a:pathLst>
              <a:path w="373379" h="8889">
                <a:moveTo>
                  <a:pt x="373380" y="0"/>
                </a:moveTo>
                <a:lnTo>
                  <a:pt x="0" y="8382"/>
                </a:lnTo>
                <a:lnTo>
                  <a:pt x="373380" y="8382"/>
                </a:lnTo>
                <a:lnTo>
                  <a:pt x="373380" y="0"/>
                </a:lnTo>
                <a:close/>
              </a:path>
            </a:pathLst>
          </a:custGeom>
          <a:solidFill>
            <a:srgbClr val="000000"/>
          </a:solidFill>
        </p:spPr>
        <p:txBody>
          <a:bodyPr wrap="square" lIns="0" tIns="0" rIns="0" bIns="0" rtlCol="0"/>
          <a:lstStyle/>
          <a:p>
            <a:endParaRPr/>
          </a:p>
        </p:txBody>
      </p:sp>
      <p:sp>
        <p:nvSpPr>
          <p:cNvPr id="267" name="object 267"/>
          <p:cNvSpPr/>
          <p:nvPr/>
        </p:nvSpPr>
        <p:spPr>
          <a:xfrm>
            <a:off x="5475732" y="3113028"/>
            <a:ext cx="373380" cy="8890"/>
          </a:xfrm>
          <a:custGeom>
            <a:avLst/>
            <a:gdLst/>
            <a:ahLst/>
            <a:cxnLst/>
            <a:rect l="l" t="t" r="r" b="b"/>
            <a:pathLst>
              <a:path w="373379" h="8889">
                <a:moveTo>
                  <a:pt x="373380" y="0"/>
                </a:moveTo>
                <a:lnTo>
                  <a:pt x="0" y="0"/>
                </a:lnTo>
                <a:lnTo>
                  <a:pt x="0" y="8382"/>
                </a:lnTo>
                <a:lnTo>
                  <a:pt x="373380" y="0"/>
                </a:lnTo>
                <a:close/>
              </a:path>
            </a:pathLst>
          </a:custGeom>
          <a:solidFill>
            <a:srgbClr val="000000"/>
          </a:solidFill>
        </p:spPr>
        <p:txBody>
          <a:bodyPr wrap="square" lIns="0" tIns="0" rIns="0" bIns="0" rtlCol="0"/>
          <a:lstStyle/>
          <a:p>
            <a:endParaRPr/>
          </a:p>
        </p:txBody>
      </p:sp>
      <p:sp>
        <p:nvSpPr>
          <p:cNvPr id="268" name="object 268"/>
          <p:cNvSpPr/>
          <p:nvPr/>
        </p:nvSpPr>
        <p:spPr>
          <a:xfrm>
            <a:off x="5475732" y="3113028"/>
            <a:ext cx="373380" cy="8890"/>
          </a:xfrm>
          <a:custGeom>
            <a:avLst/>
            <a:gdLst/>
            <a:ahLst/>
            <a:cxnLst/>
            <a:rect l="l" t="t" r="r" b="b"/>
            <a:pathLst>
              <a:path w="373379" h="8889">
                <a:moveTo>
                  <a:pt x="373380" y="8382"/>
                </a:moveTo>
                <a:lnTo>
                  <a:pt x="373380" y="0"/>
                </a:lnTo>
                <a:lnTo>
                  <a:pt x="0" y="0"/>
                </a:lnTo>
                <a:lnTo>
                  <a:pt x="0" y="8382"/>
                </a:lnTo>
                <a:lnTo>
                  <a:pt x="373380" y="8382"/>
                </a:lnTo>
              </a:path>
            </a:pathLst>
          </a:custGeom>
          <a:ln w="3175">
            <a:solidFill>
              <a:srgbClr val="000000"/>
            </a:solidFill>
          </a:ln>
        </p:spPr>
        <p:txBody>
          <a:bodyPr wrap="square" lIns="0" tIns="0" rIns="0" bIns="0" rtlCol="0"/>
          <a:lstStyle/>
          <a:p>
            <a:endParaRPr/>
          </a:p>
        </p:txBody>
      </p:sp>
      <p:sp>
        <p:nvSpPr>
          <p:cNvPr id="269" name="object 269"/>
          <p:cNvSpPr/>
          <p:nvPr/>
        </p:nvSpPr>
        <p:spPr>
          <a:xfrm>
            <a:off x="5849113" y="3096263"/>
            <a:ext cx="160020" cy="41910"/>
          </a:xfrm>
          <a:custGeom>
            <a:avLst/>
            <a:gdLst/>
            <a:ahLst/>
            <a:cxnLst/>
            <a:rect l="l" t="t" r="r" b="b"/>
            <a:pathLst>
              <a:path w="160020" h="41910">
                <a:moveTo>
                  <a:pt x="0" y="0"/>
                </a:moveTo>
                <a:lnTo>
                  <a:pt x="0" y="41909"/>
                </a:lnTo>
                <a:lnTo>
                  <a:pt x="160019" y="21335"/>
                </a:lnTo>
                <a:lnTo>
                  <a:pt x="0" y="0"/>
                </a:lnTo>
                <a:close/>
              </a:path>
            </a:pathLst>
          </a:custGeom>
          <a:solidFill>
            <a:srgbClr val="000000"/>
          </a:solidFill>
        </p:spPr>
        <p:txBody>
          <a:bodyPr wrap="square" lIns="0" tIns="0" rIns="0" bIns="0" rtlCol="0"/>
          <a:lstStyle/>
          <a:p>
            <a:endParaRPr/>
          </a:p>
        </p:txBody>
      </p:sp>
      <p:sp>
        <p:nvSpPr>
          <p:cNvPr id="270" name="object 270"/>
          <p:cNvSpPr/>
          <p:nvPr/>
        </p:nvSpPr>
        <p:spPr>
          <a:xfrm>
            <a:off x="5849113" y="3096263"/>
            <a:ext cx="160020" cy="41910"/>
          </a:xfrm>
          <a:custGeom>
            <a:avLst/>
            <a:gdLst/>
            <a:ahLst/>
            <a:cxnLst/>
            <a:rect l="l" t="t" r="r" b="b"/>
            <a:pathLst>
              <a:path w="160020" h="41910">
                <a:moveTo>
                  <a:pt x="160019" y="21335"/>
                </a:moveTo>
                <a:lnTo>
                  <a:pt x="0" y="41909"/>
                </a:lnTo>
                <a:lnTo>
                  <a:pt x="0" y="0"/>
                </a:lnTo>
                <a:lnTo>
                  <a:pt x="160019" y="21335"/>
                </a:lnTo>
              </a:path>
            </a:pathLst>
          </a:custGeom>
          <a:ln w="3175">
            <a:solidFill>
              <a:srgbClr val="000000"/>
            </a:solidFill>
          </a:ln>
        </p:spPr>
        <p:txBody>
          <a:bodyPr wrap="square" lIns="0" tIns="0" rIns="0" bIns="0" rtlCol="0"/>
          <a:lstStyle/>
          <a:p>
            <a:endParaRPr/>
          </a:p>
        </p:txBody>
      </p:sp>
      <p:sp>
        <p:nvSpPr>
          <p:cNvPr id="271" name="object 271"/>
          <p:cNvSpPr/>
          <p:nvPr/>
        </p:nvSpPr>
        <p:spPr>
          <a:xfrm>
            <a:off x="6035040" y="3196085"/>
            <a:ext cx="8890" cy="273685"/>
          </a:xfrm>
          <a:custGeom>
            <a:avLst/>
            <a:gdLst/>
            <a:ahLst/>
            <a:cxnLst/>
            <a:rect l="l" t="t" r="r" b="b"/>
            <a:pathLst>
              <a:path w="8889" h="273685">
                <a:moveTo>
                  <a:pt x="8381" y="0"/>
                </a:moveTo>
                <a:lnTo>
                  <a:pt x="0" y="0"/>
                </a:lnTo>
                <a:lnTo>
                  <a:pt x="8381" y="273557"/>
                </a:lnTo>
                <a:lnTo>
                  <a:pt x="8381" y="0"/>
                </a:lnTo>
                <a:close/>
              </a:path>
            </a:pathLst>
          </a:custGeom>
          <a:solidFill>
            <a:srgbClr val="000000"/>
          </a:solidFill>
        </p:spPr>
        <p:txBody>
          <a:bodyPr wrap="square" lIns="0" tIns="0" rIns="0" bIns="0" rtlCol="0"/>
          <a:lstStyle/>
          <a:p>
            <a:endParaRPr/>
          </a:p>
        </p:txBody>
      </p:sp>
      <p:sp>
        <p:nvSpPr>
          <p:cNvPr id="272" name="object 272"/>
          <p:cNvSpPr/>
          <p:nvPr/>
        </p:nvSpPr>
        <p:spPr>
          <a:xfrm>
            <a:off x="6035040" y="3196085"/>
            <a:ext cx="8890" cy="273685"/>
          </a:xfrm>
          <a:custGeom>
            <a:avLst/>
            <a:gdLst/>
            <a:ahLst/>
            <a:cxnLst/>
            <a:rect l="l" t="t" r="r" b="b"/>
            <a:pathLst>
              <a:path w="8889" h="273685">
                <a:moveTo>
                  <a:pt x="0" y="0"/>
                </a:moveTo>
                <a:lnTo>
                  <a:pt x="0" y="273557"/>
                </a:lnTo>
                <a:lnTo>
                  <a:pt x="8381" y="273557"/>
                </a:lnTo>
                <a:lnTo>
                  <a:pt x="0" y="0"/>
                </a:lnTo>
                <a:close/>
              </a:path>
            </a:pathLst>
          </a:custGeom>
          <a:solidFill>
            <a:srgbClr val="000000"/>
          </a:solidFill>
        </p:spPr>
        <p:txBody>
          <a:bodyPr wrap="square" lIns="0" tIns="0" rIns="0" bIns="0" rtlCol="0"/>
          <a:lstStyle/>
          <a:p>
            <a:endParaRPr/>
          </a:p>
        </p:txBody>
      </p:sp>
      <p:sp>
        <p:nvSpPr>
          <p:cNvPr id="273" name="object 273"/>
          <p:cNvSpPr/>
          <p:nvPr/>
        </p:nvSpPr>
        <p:spPr>
          <a:xfrm>
            <a:off x="6035040" y="3196085"/>
            <a:ext cx="8890" cy="273685"/>
          </a:xfrm>
          <a:custGeom>
            <a:avLst/>
            <a:gdLst/>
            <a:ahLst/>
            <a:cxnLst/>
            <a:rect l="l" t="t" r="r" b="b"/>
            <a:pathLst>
              <a:path w="8889" h="273685">
                <a:moveTo>
                  <a:pt x="8381" y="0"/>
                </a:moveTo>
                <a:lnTo>
                  <a:pt x="0" y="0"/>
                </a:lnTo>
                <a:lnTo>
                  <a:pt x="0" y="273557"/>
                </a:lnTo>
                <a:lnTo>
                  <a:pt x="8381" y="273557"/>
                </a:lnTo>
                <a:lnTo>
                  <a:pt x="8381" y="0"/>
                </a:lnTo>
              </a:path>
            </a:pathLst>
          </a:custGeom>
          <a:ln w="3175">
            <a:solidFill>
              <a:srgbClr val="000000"/>
            </a:solidFill>
          </a:ln>
        </p:spPr>
        <p:txBody>
          <a:bodyPr wrap="square" lIns="0" tIns="0" rIns="0" bIns="0" rtlCol="0"/>
          <a:lstStyle/>
          <a:p>
            <a:endParaRPr/>
          </a:p>
        </p:txBody>
      </p:sp>
      <p:sp>
        <p:nvSpPr>
          <p:cNvPr id="274" name="object 274"/>
          <p:cNvSpPr/>
          <p:nvPr/>
        </p:nvSpPr>
        <p:spPr>
          <a:xfrm>
            <a:off x="5983987" y="3196085"/>
            <a:ext cx="8890" cy="273685"/>
          </a:xfrm>
          <a:custGeom>
            <a:avLst/>
            <a:gdLst/>
            <a:ahLst/>
            <a:cxnLst/>
            <a:rect l="l" t="t" r="r" b="b"/>
            <a:pathLst>
              <a:path w="8889" h="273685">
                <a:moveTo>
                  <a:pt x="0" y="0"/>
                </a:moveTo>
                <a:lnTo>
                  <a:pt x="0" y="273557"/>
                </a:lnTo>
                <a:lnTo>
                  <a:pt x="8381" y="273557"/>
                </a:lnTo>
                <a:lnTo>
                  <a:pt x="0" y="0"/>
                </a:lnTo>
                <a:close/>
              </a:path>
            </a:pathLst>
          </a:custGeom>
          <a:solidFill>
            <a:srgbClr val="000000"/>
          </a:solidFill>
        </p:spPr>
        <p:txBody>
          <a:bodyPr wrap="square" lIns="0" tIns="0" rIns="0" bIns="0" rtlCol="0"/>
          <a:lstStyle/>
          <a:p>
            <a:endParaRPr/>
          </a:p>
        </p:txBody>
      </p:sp>
      <p:sp>
        <p:nvSpPr>
          <p:cNvPr id="275" name="object 275"/>
          <p:cNvSpPr/>
          <p:nvPr/>
        </p:nvSpPr>
        <p:spPr>
          <a:xfrm>
            <a:off x="5983987" y="3196085"/>
            <a:ext cx="8890" cy="273685"/>
          </a:xfrm>
          <a:custGeom>
            <a:avLst/>
            <a:gdLst/>
            <a:ahLst/>
            <a:cxnLst/>
            <a:rect l="l" t="t" r="r" b="b"/>
            <a:pathLst>
              <a:path w="8889" h="273685">
                <a:moveTo>
                  <a:pt x="8381" y="0"/>
                </a:moveTo>
                <a:lnTo>
                  <a:pt x="0" y="0"/>
                </a:lnTo>
                <a:lnTo>
                  <a:pt x="8381" y="273557"/>
                </a:lnTo>
                <a:lnTo>
                  <a:pt x="8381" y="0"/>
                </a:lnTo>
                <a:close/>
              </a:path>
            </a:pathLst>
          </a:custGeom>
          <a:solidFill>
            <a:srgbClr val="000000"/>
          </a:solidFill>
        </p:spPr>
        <p:txBody>
          <a:bodyPr wrap="square" lIns="0" tIns="0" rIns="0" bIns="0" rtlCol="0"/>
          <a:lstStyle/>
          <a:p>
            <a:endParaRPr/>
          </a:p>
        </p:txBody>
      </p:sp>
      <p:sp>
        <p:nvSpPr>
          <p:cNvPr id="276" name="object 276"/>
          <p:cNvSpPr/>
          <p:nvPr/>
        </p:nvSpPr>
        <p:spPr>
          <a:xfrm>
            <a:off x="5983987" y="3196085"/>
            <a:ext cx="8890" cy="273685"/>
          </a:xfrm>
          <a:custGeom>
            <a:avLst/>
            <a:gdLst/>
            <a:ahLst/>
            <a:cxnLst/>
            <a:rect l="l" t="t" r="r" b="b"/>
            <a:pathLst>
              <a:path w="8889" h="273685">
                <a:moveTo>
                  <a:pt x="0" y="273557"/>
                </a:moveTo>
                <a:lnTo>
                  <a:pt x="8381" y="273557"/>
                </a:lnTo>
                <a:lnTo>
                  <a:pt x="8381" y="0"/>
                </a:lnTo>
                <a:lnTo>
                  <a:pt x="0" y="0"/>
                </a:lnTo>
                <a:lnTo>
                  <a:pt x="0" y="273557"/>
                </a:lnTo>
              </a:path>
            </a:pathLst>
          </a:custGeom>
          <a:ln w="3175">
            <a:solidFill>
              <a:srgbClr val="000000"/>
            </a:solidFill>
          </a:ln>
        </p:spPr>
        <p:txBody>
          <a:bodyPr wrap="square" lIns="0" tIns="0" rIns="0" bIns="0" rtlCol="0"/>
          <a:lstStyle/>
          <a:p>
            <a:endParaRPr/>
          </a:p>
        </p:txBody>
      </p:sp>
      <p:sp>
        <p:nvSpPr>
          <p:cNvPr id="277" name="object 277"/>
          <p:cNvSpPr/>
          <p:nvPr/>
        </p:nvSpPr>
        <p:spPr>
          <a:xfrm>
            <a:off x="5988558" y="3333246"/>
            <a:ext cx="50800" cy="136525"/>
          </a:xfrm>
          <a:custGeom>
            <a:avLst/>
            <a:gdLst/>
            <a:ahLst/>
            <a:cxnLst/>
            <a:rect l="l" t="t" r="r" b="b"/>
            <a:pathLst>
              <a:path w="50800" h="136525">
                <a:moveTo>
                  <a:pt x="25146" y="0"/>
                </a:moveTo>
                <a:lnTo>
                  <a:pt x="0" y="136398"/>
                </a:lnTo>
                <a:lnTo>
                  <a:pt x="50292" y="136398"/>
                </a:lnTo>
                <a:lnTo>
                  <a:pt x="25146" y="0"/>
                </a:lnTo>
                <a:close/>
              </a:path>
            </a:pathLst>
          </a:custGeom>
          <a:solidFill>
            <a:srgbClr val="000000"/>
          </a:solidFill>
        </p:spPr>
        <p:txBody>
          <a:bodyPr wrap="square" lIns="0" tIns="0" rIns="0" bIns="0" rtlCol="0"/>
          <a:lstStyle/>
          <a:p>
            <a:endParaRPr/>
          </a:p>
        </p:txBody>
      </p:sp>
      <p:sp>
        <p:nvSpPr>
          <p:cNvPr id="278" name="object 278"/>
          <p:cNvSpPr/>
          <p:nvPr/>
        </p:nvSpPr>
        <p:spPr>
          <a:xfrm>
            <a:off x="5988558" y="3332483"/>
            <a:ext cx="50800" cy="137160"/>
          </a:xfrm>
          <a:custGeom>
            <a:avLst/>
            <a:gdLst/>
            <a:ahLst/>
            <a:cxnLst/>
            <a:rect l="l" t="t" r="r" b="b"/>
            <a:pathLst>
              <a:path w="50800" h="137160">
                <a:moveTo>
                  <a:pt x="25146" y="0"/>
                </a:moveTo>
                <a:lnTo>
                  <a:pt x="0" y="137159"/>
                </a:lnTo>
                <a:lnTo>
                  <a:pt x="50292" y="137159"/>
                </a:lnTo>
                <a:lnTo>
                  <a:pt x="25146" y="0"/>
                </a:lnTo>
              </a:path>
            </a:pathLst>
          </a:custGeom>
          <a:ln w="3175">
            <a:solidFill>
              <a:srgbClr val="000000"/>
            </a:solidFill>
          </a:ln>
        </p:spPr>
        <p:txBody>
          <a:bodyPr wrap="square" lIns="0" tIns="0" rIns="0" bIns="0" rtlCol="0"/>
          <a:lstStyle/>
          <a:p>
            <a:endParaRPr/>
          </a:p>
        </p:txBody>
      </p:sp>
      <p:sp>
        <p:nvSpPr>
          <p:cNvPr id="279" name="object 279"/>
          <p:cNvSpPr/>
          <p:nvPr/>
        </p:nvSpPr>
        <p:spPr>
          <a:xfrm>
            <a:off x="6013705" y="3196085"/>
            <a:ext cx="25400" cy="273685"/>
          </a:xfrm>
          <a:custGeom>
            <a:avLst/>
            <a:gdLst/>
            <a:ahLst/>
            <a:cxnLst/>
            <a:rect l="l" t="t" r="r" b="b"/>
            <a:pathLst>
              <a:path w="25400" h="273685">
                <a:moveTo>
                  <a:pt x="25146" y="0"/>
                </a:moveTo>
                <a:lnTo>
                  <a:pt x="0" y="137159"/>
                </a:lnTo>
                <a:lnTo>
                  <a:pt x="25146" y="273557"/>
                </a:lnTo>
                <a:lnTo>
                  <a:pt x="25146" y="0"/>
                </a:lnTo>
                <a:close/>
              </a:path>
            </a:pathLst>
          </a:custGeom>
          <a:solidFill>
            <a:srgbClr val="000000"/>
          </a:solidFill>
        </p:spPr>
        <p:txBody>
          <a:bodyPr wrap="square" lIns="0" tIns="0" rIns="0" bIns="0" rtlCol="0"/>
          <a:lstStyle/>
          <a:p>
            <a:endParaRPr/>
          </a:p>
        </p:txBody>
      </p:sp>
      <p:sp>
        <p:nvSpPr>
          <p:cNvPr id="280" name="object 280"/>
          <p:cNvSpPr/>
          <p:nvPr/>
        </p:nvSpPr>
        <p:spPr>
          <a:xfrm>
            <a:off x="6013705" y="3196085"/>
            <a:ext cx="25400" cy="273685"/>
          </a:xfrm>
          <a:custGeom>
            <a:avLst/>
            <a:gdLst/>
            <a:ahLst/>
            <a:cxnLst/>
            <a:rect l="l" t="t" r="r" b="b"/>
            <a:pathLst>
              <a:path w="25400" h="273685">
                <a:moveTo>
                  <a:pt x="0" y="136398"/>
                </a:moveTo>
                <a:lnTo>
                  <a:pt x="25146" y="273557"/>
                </a:lnTo>
                <a:lnTo>
                  <a:pt x="25146" y="0"/>
                </a:lnTo>
                <a:lnTo>
                  <a:pt x="0" y="136398"/>
                </a:lnTo>
              </a:path>
            </a:pathLst>
          </a:custGeom>
          <a:ln w="3175">
            <a:solidFill>
              <a:srgbClr val="000000"/>
            </a:solidFill>
          </a:ln>
        </p:spPr>
        <p:txBody>
          <a:bodyPr wrap="square" lIns="0" tIns="0" rIns="0" bIns="0" rtlCol="0"/>
          <a:lstStyle/>
          <a:p>
            <a:endParaRPr/>
          </a:p>
        </p:txBody>
      </p:sp>
      <p:sp>
        <p:nvSpPr>
          <p:cNvPr id="281" name="object 281"/>
          <p:cNvSpPr/>
          <p:nvPr/>
        </p:nvSpPr>
        <p:spPr>
          <a:xfrm>
            <a:off x="5988558" y="3196085"/>
            <a:ext cx="50800" cy="137160"/>
          </a:xfrm>
          <a:custGeom>
            <a:avLst/>
            <a:gdLst/>
            <a:ahLst/>
            <a:cxnLst/>
            <a:rect l="l" t="t" r="r" b="b"/>
            <a:pathLst>
              <a:path w="50800" h="137160">
                <a:moveTo>
                  <a:pt x="50292" y="0"/>
                </a:moveTo>
                <a:lnTo>
                  <a:pt x="0" y="0"/>
                </a:lnTo>
                <a:lnTo>
                  <a:pt x="25146" y="137159"/>
                </a:lnTo>
                <a:lnTo>
                  <a:pt x="50292" y="0"/>
                </a:lnTo>
                <a:close/>
              </a:path>
            </a:pathLst>
          </a:custGeom>
          <a:solidFill>
            <a:srgbClr val="000000"/>
          </a:solidFill>
        </p:spPr>
        <p:txBody>
          <a:bodyPr wrap="square" lIns="0" tIns="0" rIns="0" bIns="0" rtlCol="0"/>
          <a:lstStyle/>
          <a:p>
            <a:endParaRPr/>
          </a:p>
        </p:txBody>
      </p:sp>
      <p:sp>
        <p:nvSpPr>
          <p:cNvPr id="282" name="object 282"/>
          <p:cNvSpPr/>
          <p:nvPr/>
        </p:nvSpPr>
        <p:spPr>
          <a:xfrm>
            <a:off x="5988558" y="3196085"/>
            <a:ext cx="50800" cy="136525"/>
          </a:xfrm>
          <a:custGeom>
            <a:avLst/>
            <a:gdLst/>
            <a:ahLst/>
            <a:cxnLst/>
            <a:rect l="l" t="t" r="r" b="b"/>
            <a:pathLst>
              <a:path w="50800" h="136525">
                <a:moveTo>
                  <a:pt x="25146" y="136398"/>
                </a:moveTo>
                <a:lnTo>
                  <a:pt x="50292" y="0"/>
                </a:lnTo>
                <a:lnTo>
                  <a:pt x="0" y="0"/>
                </a:lnTo>
                <a:lnTo>
                  <a:pt x="25146" y="136398"/>
                </a:lnTo>
              </a:path>
            </a:pathLst>
          </a:custGeom>
          <a:ln w="3175">
            <a:solidFill>
              <a:srgbClr val="000000"/>
            </a:solidFill>
          </a:ln>
        </p:spPr>
        <p:txBody>
          <a:bodyPr wrap="square" lIns="0" tIns="0" rIns="0" bIns="0" rtlCol="0"/>
          <a:lstStyle/>
          <a:p>
            <a:endParaRPr/>
          </a:p>
        </p:txBody>
      </p:sp>
      <p:sp>
        <p:nvSpPr>
          <p:cNvPr id="283" name="object 283"/>
          <p:cNvSpPr/>
          <p:nvPr/>
        </p:nvSpPr>
        <p:spPr>
          <a:xfrm>
            <a:off x="5988558" y="3196085"/>
            <a:ext cx="25400" cy="273685"/>
          </a:xfrm>
          <a:custGeom>
            <a:avLst/>
            <a:gdLst/>
            <a:ahLst/>
            <a:cxnLst/>
            <a:rect l="l" t="t" r="r" b="b"/>
            <a:pathLst>
              <a:path w="25400" h="273685">
                <a:moveTo>
                  <a:pt x="0" y="0"/>
                </a:moveTo>
                <a:lnTo>
                  <a:pt x="0" y="273557"/>
                </a:lnTo>
                <a:lnTo>
                  <a:pt x="25146" y="137159"/>
                </a:lnTo>
                <a:lnTo>
                  <a:pt x="0" y="0"/>
                </a:lnTo>
                <a:close/>
              </a:path>
            </a:pathLst>
          </a:custGeom>
          <a:solidFill>
            <a:srgbClr val="000000"/>
          </a:solidFill>
        </p:spPr>
        <p:txBody>
          <a:bodyPr wrap="square" lIns="0" tIns="0" rIns="0" bIns="0" rtlCol="0"/>
          <a:lstStyle/>
          <a:p>
            <a:endParaRPr/>
          </a:p>
        </p:txBody>
      </p:sp>
      <p:sp>
        <p:nvSpPr>
          <p:cNvPr id="284" name="object 284"/>
          <p:cNvSpPr/>
          <p:nvPr/>
        </p:nvSpPr>
        <p:spPr>
          <a:xfrm>
            <a:off x="5988558" y="3196085"/>
            <a:ext cx="25400" cy="273685"/>
          </a:xfrm>
          <a:custGeom>
            <a:avLst/>
            <a:gdLst/>
            <a:ahLst/>
            <a:cxnLst/>
            <a:rect l="l" t="t" r="r" b="b"/>
            <a:pathLst>
              <a:path w="25400" h="273685">
                <a:moveTo>
                  <a:pt x="25146" y="136398"/>
                </a:moveTo>
                <a:lnTo>
                  <a:pt x="0" y="0"/>
                </a:lnTo>
                <a:lnTo>
                  <a:pt x="0" y="273557"/>
                </a:lnTo>
                <a:lnTo>
                  <a:pt x="25146" y="136398"/>
                </a:lnTo>
              </a:path>
            </a:pathLst>
          </a:custGeom>
          <a:ln w="3175">
            <a:solidFill>
              <a:srgbClr val="000000"/>
            </a:solidFill>
          </a:ln>
        </p:spPr>
        <p:txBody>
          <a:bodyPr wrap="square" lIns="0" tIns="0" rIns="0" bIns="0" rtlCol="0"/>
          <a:lstStyle/>
          <a:p>
            <a:endParaRPr/>
          </a:p>
        </p:txBody>
      </p:sp>
      <p:sp>
        <p:nvSpPr>
          <p:cNvPr id="285" name="object 285"/>
          <p:cNvSpPr/>
          <p:nvPr/>
        </p:nvSpPr>
        <p:spPr>
          <a:xfrm>
            <a:off x="6038851" y="3196085"/>
            <a:ext cx="0" cy="273685"/>
          </a:xfrm>
          <a:custGeom>
            <a:avLst/>
            <a:gdLst/>
            <a:ahLst/>
            <a:cxnLst/>
            <a:rect l="l" t="t" r="r" b="b"/>
            <a:pathLst>
              <a:path h="273685">
                <a:moveTo>
                  <a:pt x="0" y="0"/>
                </a:moveTo>
                <a:lnTo>
                  <a:pt x="0" y="273557"/>
                </a:lnTo>
              </a:path>
            </a:pathLst>
          </a:custGeom>
          <a:ln w="3175">
            <a:solidFill>
              <a:srgbClr val="000000"/>
            </a:solidFill>
          </a:ln>
        </p:spPr>
        <p:txBody>
          <a:bodyPr wrap="square" lIns="0" tIns="0" rIns="0" bIns="0" rtlCol="0"/>
          <a:lstStyle/>
          <a:p>
            <a:endParaRPr/>
          </a:p>
        </p:txBody>
      </p:sp>
      <p:sp>
        <p:nvSpPr>
          <p:cNvPr id="286" name="object 286"/>
          <p:cNvSpPr/>
          <p:nvPr/>
        </p:nvSpPr>
        <p:spPr>
          <a:xfrm>
            <a:off x="5988558" y="3196085"/>
            <a:ext cx="0" cy="273685"/>
          </a:xfrm>
          <a:custGeom>
            <a:avLst/>
            <a:gdLst/>
            <a:ahLst/>
            <a:cxnLst/>
            <a:rect l="l" t="t" r="r" b="b"/>
            <a:pathLst>
              <a:path h="273685">
                <a:moveTo>
                  <a:pt x="0" y="0"/>
                </a:moveTo>
                <a:lnTo>
                  <a:pt x="0" y="273557"/>
                </a:lnTo>
              </a:path>
            </a:pathLst>
          </a:custGeom>
          <a:ln w="3175">
            <a:solidFill>
              <a:srgbClr val="000000"/>
            </a:solidFill>
          </a:ln>
        </p:spPr>
        <p:txBody>
          <a:bodyPr wrap="square" lIns="0" tIns="0" rIns="0" bIns="0" rtlCol="0"/>
          <a:lstStyle/>
          <a:p>
            <a:endParaRPr/>
          </a:p>
        </p:txBody>
      </p:sp>
      <p:sp>
        <p:nvSpPr>
          <p:cNvPr id="287" name="object 287"/>
          <p:cNvSpPr/>
          <p:nvPr/>
        </p:nvSpPr>
        <p:spPr>
          <a:xfrm>
            <a:off x="5988558" y="3465833"/>
            <a:ext cx="50800" cy="8890"/>
          </a:xfrm>
          <a:custGeom>
            <a:avLst/>
            <a:gdLst/>
            <a:ahLst/>
            <a:cxnLst/>
            <a:rect l="l" t="t" r="r" b="b"/>
            <a:pathLst>
              <a:path w="50800" h="8889">
                <a:moveTo>
                  <a:pt x="50292" y="0"/>
                </a:moveTo>
                <a:lnTo>
                  <a:pt x="0" y="8381"/>
                </a:lnTo>
                <a:lnTo>
                  <a:pt x="50292" y="8381"/>
                </a:lnTo>
                <a:lnTo>
                  <a:pt x="50292" y="0"/>
                </a:lnTo>
                <a:close/>
              </a:path>
            </a:pathLst>
          </a:custGeom>
          <a:solidFill>
            <a:srgbClr val="000000"/>
          </a:solidFill>
        </p:spPr>
        <p:txBody>
          <a:bodyPr wrap="square" lIns="0" tIns="0" rIns="0" bIns="0" rtlCol="0"/>
          <a:lstStyle/>
          <a:p>
            <a:endParaRPr/>
          </a:p>
        </p:txBody>
      </p:sp>
      <p:sp>
        <p:nvSpPr>
          <p:cNvPr id="288" name="object 288"/>
          <p:cNvSpPr/>
          <p:nvPr/>
        </p:nvSpPr>
        <p:spPr>
          <a:xfrm>
            <a:off x="5988558" y="3465833"/>
            <a:ext cx="50800" cy="8890"/>
          </a:xfrm>
          <a:custGeom>
            <a:avLst/>
            <a:gdLst/>
            <a:ahLst/>
            <a:cxnLst/>
            <a:rect l="l" t="t" r="r" b="b"/>
            <a:pathLst>
              <a:path w="50800" h="8889">
                <a:moveTo>
                  <a:pt x="50292" y="0"/>
                </a:moveTo>
                <a:lnTo>
                  <a:pt x="0" y="0"/>
                </a:lnTo>
                <a:lnTo>
                  <a:pt x="0" y="8381"/>
                </a:lnTo>
                <a:lnTo>
                  <a:pt x="50292" y="0"/>
                </a:lnTo>
                <a:close/>
              </a:path>
            </a:pathLst>
          </a:custGeom>
          <a:solidFill>
            <a:srgbClr val="000000"/>
          </a:solidFill>
        </p:spPr>
        <p:txBody>
          <a:bodyPr wrap="square" lIns="0" tIns="0" rIns="0" bIns="0" rtlCol="0"/>
          <a:lstStyle/>
          <a:p>
            <a:endParaRPr/>
          </a:p>
        </p:txBody>
      </p:sp>
      <p:sp>
        <p:nvSpPr>
          <p:cNvPr id="289" name="object 289"/>
          <p:cNvSpPr/>
          <p:nvPr/>
        </p:nvSpPr>
        <p:spPr>
          <a:xfrm>
            <a:off x="5988558" y="3465833"/>
            <a:ext cx="50800" cy="8890"/>
          </a:xfrm>
          <a:custGeom>
            <a:avLst/>
            <a:gdLst/>
            <a:ahLst/>
            <a:cxnLst/>
            <a:rect l="l" t="t" r="r" b="b"/>
            <a:pathLst>
              <a:path w="50800" h="8889">
                <a:moveTo>
                  <a:pt x="50292" y="8381"/>
                </a:moveTo>
                <a:lnTo>
                  <a:pt x="50292" y="0"/>
                </a:lnTo>
                <a:lnTo>
                  <a:pt x="0" y="0"/>
                </a:lnTo>
                <a:lnTo>
                  <a:pt x="0" y="8381"/>
                </a:lnTo>
                <a:lnTo>
                  <a:pt x="50292" y="8381"/>
                </a:lnTo>
              </a:path>
            </a:pathLst>
          </a:custGeom>
          <a:ln w="3175">
            <a:solidFill>
              <a:srgbClr val="000000"/>
            </a:solidFill>
          </a:ln>
        </p:spPr>
        <p:txBody>
          <a:bodyPr wrap="square" lIns="0" tIns="0" rIns="0" bIns="0" rtlCol="0"/>
          <a:lstStyle/>
          <a:p>
            <a:endParaRPr/>
          </a:p>
        </p:txBody>
      </p:sp>
      <p:sp>
        <p:nvSpPr>
          <p:cNvPr id="290" name="object 290"/>
          <p:cNvSpPr/>
          <p:nvPr/>
        </p:nvSpPr>
        <p:spPr>
          <a:xfrm>
            <a:off x="5988558" y="3192275"/>
            <a:ext cx="50800" cy="8890"/>
          </a:xfrm>
          <a:custGeom>
            <a:avLst/>
            <a:gdLst/>
            <a:ahLst/>
            <a:cxnLst/>
            <a:rect l="l" t="t" r="r" b="b"/>
            <a:pathLst>
              <a:path w="50800" h="8889">
                <a:moveTo>
                  <a:pt x="50292" y="0"/>
                </a:moveTo>
                <a:lnTo>
                  <a:pt x="0" y="0"/>
                </a:lnTo>
                <a:lnTo>
                  <a:pt x="0" y="8382"/>
                </a:lnTo>
                <a:lnTo>
                  <a:pt x="50292" y="0"/>
                </a:lnTo>
                <a:close/>
              </a:path>
            </a:pathLst>
          </a:custGeom>
          <a:solidFill>
            <a:srgbClr val="000000"/>
          </a:solidFill>
        </p:spPr>
        <p:txBody>
          <a:bodyPr wrap="square" lIns="0" tIns="0" rIns="0" bIns="0" rtlCol="0"/>
          <a:lstStyle/>
          <a:p>
            <a:endParaRPr/>
          </a:p>
        </p:txBody>
      </p:sp>
      <p:sp>
        <p:nvSpPr>
          <p:cNvPr id="291" name="object 291"/>
          <p:cNvSpPr/>
          <p:nvPr/>
        </p:nvSpPr>
        <p:spPr>
          <a:xfrm>
            <a:off x="5988558" y="3192275"/>
            <a:ext cx="50800" cy="8890"/>
          </a:xfrm>
          <a:custGeom>
            <a:avLst/>
            <a:gdLst/>
            <a:ahLst/>
            <a:cxnLst/>
            <a:rect l="l" t="t" r="r" b="b"/>
            <a:pathLst>
              <a:path w="50800" h="8889">
                <a:moveTo>
                  <a:pt x="50292" y="0"/>
                </a:moveTo>
                <a:lnTo>
                  <a:pt x="0" y="8382"/>
                </a:lnTo>
                <a:lnTo>
                  <a:pt x="50292" y="8382"/>
                </a:lnTo>
                <a:lnTo>
                  <a:pt x="50292" y="0"/>
                </a:lnTo>
                <a:close/>
              </a:path>
            </a:pathLst>
          </a:custGeom>
          <a:solidFill>
            <a:srgbClr val="000000"/>
          </a:solidFill>
        </p:spPr>
        <p:txBody>
          <a:bodyPr wrap="square" lIns="0" tIns="0" rIns="0" bIns="0" rtlCol="0"/>
          <a:lstStyle/>
          <a:p>
            <a:endParaRPr/>
          </a:p>
        </p:txBody>
      </p:sp>
      <p:sp>
        <p:nvSpPr>
          <p:cNvPr id="292" name="object 292"/>
          <p:cNvSpPr txBox="1"/>
          <p:nvPr/>
        </p:nvSpPr>
        <p:spPr>
          <a:xfrm>
            <a:off x="5069078" y="2262276"/>
            <a:ext cx="897255" cy="389890"/>
          </a:xfrm>
          <a:prstGeom prst="rect">
            <a:avLst/>
          </a:prstGeom>
        </p:spPr>
        <p:txBody>
          <a:bodyPr vert="horz" wrap="square" lIns="0" tIns="12065" rIns="0" bIns="0" rtlCol="0">
            <a:spAutoFit/>
          </a:bodyPr>
          <a:lstStyle/>
          <a:p>
            <a:pPr marL="12700" marR="5080">
              <a:lnSpc>
                <a:spcPct val="113900"/>
              </a:lnSpc>
              <a:spcBef>
                <a:spcPts val="95"/>
              </a:spcBef>
            </a:pPr>
            <a:r>
              <a:rPr sz="700" spc="-5" dirty="0">
                <a:latin typeface="Arial"/>
                <a:cs typeface="Arial"/>
              </a:rPr>
              <a:t>PUESTA A TIERRA  DE LA</a:t>
            </a:r>
            <a:r>
              <a:rPr sz="700" spc="-70" dirty="0">
                <a:latin typeface="Arial"/>
                <a:cs typeface="Arial"/>
              </a:rPr>
              <a:t> </a:t>
            </a:r>
            <a:r>
              <a:rPr sz="700" spc="-5" dirty="0">
                <a:latin typeface="Arial"/>
                <a:cs typeface="Arial"/>
              </a:rPr>
              <a:t>INSTALACIÓN  (DE</a:t>
            </a:r>
            <a:r>
              <a:rPr sz="700" spc="-20" dirty="0">
                <a:latin typeface="Arial"/>
                <a:cs typeface="Arial"/>
              </a:rPr>
              <a:t> </a:t>
            </a:r>
            <a:r>
              <a:rPr sz="700" spc="-5" dirty="0">
                <a:latin typeface="Arial"/>
                <a:cs typeface="Arial"/>
              </a:rPr>
              <a:t>PROTECCIÓN)</a:t>
            </a:r>
            <a:endParaRPr sz="700">
              <a:latin typeface="Arial"/>
              <a:cs typeface="Arial"/>
            </a:endParaRPr>
          </a:p>
        </p:txBody>
      </p:sp>
      <p:sp>
        <p:nvSpPr>
          <p:cNvPr id="293" name="object 293"/>
          <p:cNvSpPr/>
          <p:nvPr/>
        </p:nvSpPr>
        <p:spPr>
          <a:xfrm>
            <a:off x="5988558" y="3192275"/>
            <a:ext cx="50800" cy="8890"/>
          </a:xfrm>
          <a:custGeom>
            <a:avLst/>
            <a:gdLst/>
            <a:ahLst/>
            <a:cxnLst/>
            <a:rect l="l" t="t" r="r" b="b"/>
            <a:pathLst>
              <a:path w="50800" h="8889">
                <a:moveTo>
                  <a:pt x="0" y="0"/>
                </a:moveTo>
                <a:lnTo>
                  <a:pt x="0" y="8382"/>
                </a:lnTo>
                <a:lnTo>
                  <a:pt x="50292" y="8382"/>
                </a:lnTo>
                <a:lnTo>
                  <a:pt x="50292" y="0"/>
                </a:lnTo>
                <a:lnTo>
                  <a:pt x="0" y="0"/>
                </a:lnTo>
              </a:path>
            </a:pathLst>
          </a:custGeom>
          <a:ln w="3175">
            <a:solidFill>
              <a:srgbClr val="000000"/>
            </a:solidFill>
          </a:ln>
        </p:spPr>
        <p:txBody>
          <a:bodyPr wrap="square" lIns="0" tIns="0" rIns="0" bIns="0" rtlCol="0"/>
          <a:lstStyle/>
          <a:p>
            <a:endParaRPr/>
          </a:p>
        </p:txBody>
      </p:sp>
      <p:sp>
        <p:nvSpPr>
          <p:cNvPr id="294" name="object 294"/>
          <p:cNvSpPr/>
          <p:nvPr/>
        </p:nvSpPr>
        <p:spPr>
          <a:xfrm>
            <a:off x="5480305" y="991620"/>
            <a:ext cx="160020" cy="41910"/>
          </a:xfrm>
          <a:custGeom>
            <a:avLst/>
            <a:gdLst/>
            <a:ahLst/>
            <a:cxnLst/>
            <a:rect l="l" t="t" r="r" b="b"/>
            <a:pathLst>
              <a:path w="160020" h="41909">
                <a:moveTo>
                  <a:pt x="160020" y="0"/>
                </a:moveTo>
                <a:lnTo>
                  <a:pt x="0" y="21336"/>
                </a:lnTo>
                <a:lnTo>
                  <a:pt x="160020" y="41909"/>
                </a:lnTo>
                <a:lnTo>
                  <a:pt x="160020" y="0"/>
                </a:lnTo>
                <a:close/>
              </a:path>
            </a:pathLst>
          </a:custGeom>
          <a:solidFill>
            <a:srgbClr val="000000"/>
          </a:solidFill>
        </p:spPr>
        <p:txBody>
          <a:bodyPr wrap="square" lIns="0" tIns="0" rIns="0" bIns="0" rtlCol="0"/>
          <a:lstStyle/>
          <a:p>
            <a:endParaRPr/>
          </a:p>
        </p:txBody>
      </p:sp>
      <p:sp>
        <p:nvSpPr>
          <p:cNvPr id="295" name="object 295"/>
          <p:cNvSpPr txBox="1"/>
          <p:nvPr/>
        </p:nvSpPr>
        <p:spPr>
          <a:xfrm>
            <a:off x="4718559" y="919778"/>
            <a:ext cx="701675" cy="167005"/>
          </a:xfrm>
          <a:prstGeom prst="rect">
            <a:avLst/>
          </a:prstGeom>
        </p:spPr>
        <p:txBody>
          <a:bodyPr vert="horz" wrap="square" lIns="0" tIns="15875" rIns="0" bIns="0" rtlCol="0">
            <a:spAutoFit/>
          </a:bodyPr>
          <a:lstStyle/>
          <a:p>
            <a:pPr marL="12700">
              <a:lnSpc>
                <a:spcPct val="100000"/>
              </a:lnSpc>
              <a:spcBef>
                <a:spcPts val="125"/>
              </a:spcBef>
            </a:pPr>
            <a:r>
              <a:rPr sz="900" spc="10" dirty="0">
                <a:latin typeface="Arial"/>
                <a:cs typeface="Arial"/>
              </a:rPr>
              <a:t>Alimentación</a:t>
            </a:r>
            <a:endParaRPr sz="900">
              <a:latin typeface="Arial"/>
              <a:cs typeface="Arial"/>
            </a:endParaRPr>
          </a:p>
        </p:txBody>
      </p:sp>
      <p:sp>
        <p:nvSpPr>
          <p:cNvPr id="296" name="object 296"/>
          <p:cNvSpPr/>
          <p:nvPr/>
        </p:nvSpPr>
        <p:spPr>
          <a:xfrm>
            <a:off x="5480305" y="991620"/>
            <a:ext cx="160020" cy="41910"/>
          </a:xfrm>
          <a:custGeom>
            <a:avLst/>
            <a:gdLst/>
            <a:ahLst/>
            <a:cxnLst/>
            <a:rect l="l" t="t" r="r" b="b"/>
            <a:pathLst>
              <a:path w="160020" h="41909">
                <a:moveTo>
                  <a:pt x="0" y="21336"/>
                </a:moveTo>
                <a:lnTo>
                  <a:pt x="160020" y="0"/>
                </a:lnTo>
                <a:lnTo>
                  <a:pt x="160020" y="41909"/>
                </a:lnTo>
                <a:lnTo>
                  <a:pt x="0" y="21336"/>
                </a:lnTo>
              </a:path>
            </a:pathLst>
          </a:custGeom>
          <a:ln w="3175">
            <a:solidFill>
              <a:srgbClr val="000000"/>
            </a:solidFill>
          </a:ln>
        </p:spPr>
        <p:txBody>
          <a:bodyPr wrap="square" lIns="0" tIns="0" rIns="0" bIns="0" rtlCol="0"/>
          <a:lstStyle/>
          <a:p>
            <a:endParaRPr/>
          </a:p>
        </p:txBody>
      </p:sp>
      <p:sp>
        <p:nvSpPr>
          <p:cNvPr id="297" name="object 297"/>
          <p:cNvSpPr/>
          <p:nvPr/>
        </p:nvSpPr>
        <p:spPr>
          <a:xfrm>
            <a:off x="3336036" y="1870968"/>
            <a:ext cx="127000" cy="223520"/>
          </a:xfrm>
          <a:custGeom>
            <a:avLst/>
            <a:gdLst/>
            <a:ahLst/>
            <a:cxnLst/>
            <a:rect l="l" t="t" r="r" b="b"/>
            <a:pathLst>
              <a:path w="127000" h="223519">
                <a:moveTo>
                  <a:pt x="126492" y="0"/>
                </a:moveTo>
                <a:lnTo>
                  <a:pt x="0" y="219455"/>
                </a:lnTo>
                <a:lnTo>
                  <a:pt x="6858" y="223266"/>
                </a:lnTo>
                <a:lnTo>
                  <a:pt x="126492" y="0"/>
                </a:lnTo>
                <a:close/>
              </a:path>
            </a:pathLst>
          </a:custGeom>
          <a:solidFill>
            <a:srgbClr val="000000"/>
          </a:solidFill>
        </p:spPr>
        <p:txBody>
          <a:bodyPr wrap="square" lIns="0" tIns="0" rIns="0" bIns="0" rtlCol="0"/>
          <a:lstStyle/>
          <a:p>
            <a:endParaRPr/>
          </a:p>
        </p:txBody>
      </p:sp>
      <p:sp>
        <p:nvSpPr>
          <p:cNvPr id="298" name="object 298"/>
          <p:cNvSpPr/>
          <p:nvPr/>
        </p:nvSpPr>
        <p:spPr>
          <a:xfrm>
            <a:off x="3342894" y="1870968"/>
            <a:ext cx="127635" cy="223520"/>
          </a:xfrm>
          <a:custGeom>
            <a:avLst/>
            <a:gdLst/>
            <a:ahLst/>
            <a:cxnLst/>
            <a:rect l="l" t="t" r="r" b="b"/>
            <a:pathLst>
              <a:path w="127634" h="223519">
                <a:moveTo>
                  <a:pt x="119634" y="0"/>
                </a:moveTo>
                <a:lnTo>
                  <a:pt x="0" y="223266"/>
                </a:lnTo>
                <a:lnTo>
                  <a:pt x="127253" y="3809"/>
                </a:lnTo>
                <a:lnTo>
                  <a:pt x="119634" y="0"/>
                </a:lnTo>
                <a:close/>
              </a:path>
            </a:pathLst>
          </a:custGeom>
          <a:solidFill>
            <a:srgbClr val="000000"/>
          </a:solidFill>
        </p:spPr>
        <p:txBody>
          <a:bodyPr wrap="square" lIns="0" tIns="0" rIns="0" bIns="0" rtlCol="0"/>
          <a:lstStyle/>
          <a:p>
            <a:endParaRPr/>
          </a:p>
        </p:txBody>
      </p:sp>
      <p:sp>
        <p:nvSpPr>
          <p:cNvPr id="299" name="object 299"/>
          <p:cNvSpPr/>
          <p:nvPr/>
        </p:nvSpPr>
        <p:spPr>
          <a:xfrm>
            <a:off x="3336036" y="1870968"/>
            <a:ext cx="133350" cy="223520"/>
          </a:xfrm>
          <a:custGeom>
            <a:avLst/>
            <a:gdLst/>
            <a:ahLst/>
            <a:cxnLst/>
            <a:rect l="l" t="t" r="r" b="b"/>
            <a:pathLst>
              <a:path w="133350" h="223519">
                <a:moveTo>
                  <a:pt x="0" y="219455"/>
                </a:moveTo>
                <a:lnTo>
                  <a:pt x="6858" y="223266"/>
                </a:lnTo>
                <a:lnTo>
                  <a:pt x="133350" y="3809"/>
                </a:lnTo>
                <a:lnTo>
                  <a:pt x="126492" y="0"/>
                </a:lnTo>
                <a:lnTo>
                  <a:pt x="0" y="219455"/>
                </a:lnTo>
              </a:path>
            </a:pathLst>
          </a:custGeom>
          <a:ln w="3175">
            <a:solidFill>
              <a:srgbClr val="000000"/>
            </a:solidFill>
          </a:ln>
        </p:spPr>
        <p:txBody>
          <a:bodyPr wrap="square" lIns="0" tIns="0" rIns="0" bIns="0" rtlCol="0"/>
          <a:lstStyle/>
          <a:p>
            <a:endParaRPr/>
          </a:p>
        </p:txBody>
      </p:sp>
      <p:sp>
        <p:nvSpPr>
          <p:cNvPr id="300" name="object 300"/>
          <p:cNvSpPr/>
          <p:nvPr/>
        </p:nvSpPr>
        <p:spPr>
          <a:xfrm>
            <a:off x="3466339" y="1854966"/>
            <a:ext cx="25400" cy="18415"/>
          </a:xfrm>
          <a:custGeom>
            <a:avLst/>
            <a:gdLst/>
            <a:ahLst/>
            <a:cxnLst/>
            <a:rect l="l" t="t" r="r" b="b"/>
            <a:pathLst>
              <a:path w="25400" h="18414">
                <a:moveTo>
                  <a:pt x="17525" y="0"/>
                </a:moveTo>
                <a:lnTo>
                  <a:pt x="0" y="18287"/>
                </a:lnTo>
                <a:lnTo>
                  <a:pt x="25146" y="18287"/>
                </a:lnTo>
                <a:lnTo>
                  <a:pt x="17525" y="0"/>
                </a:lnTo>
                <a:close/>
              </a:path>
            </a:pathLst>
          </a:custGeom>
          <a:solidFill>
            <a:srgbClr val="000000"/>
          </a:solidFill>
        </p:spPr>
        <p:txBody>
          <a:bodyPr wrap="square" lIns="0" tIns="0" rIns="0" bIns="0" rtlCol="0"/>
          <a:lstStyle/>
          <a:p>
            <a:endParaRPr/>
          </a:p>
        </p:txBody>
      </p:sp>
      <p:sp>
        <p:nvSpPr>
          <p:cNvPr id="301" name="object 301"/>
          <p:cNvSpPr/>
          <p:nvPr/>
        </p:nvSpPr>
        <p:spPr>
          <a:xfrm>
            <a:off x="3466339" y="1854966"/>
            <a:ext cx="25400" cy="18415"/>
          </a:xfrm>
          <a:custGeom>
            <a:avLst/>
            <a:gdLst/>
            <a:ahLst/>
            <a:cxnLst/>
            <a:rect l="l" t="t" r="r" b="b"/>
            <a:pathLst>
              <a:path w="25400" h="18414">
                <a:moveTo>
                  <a:pt x="25146" y="18287"/>
                </a:moveTo>
                <a:lnTo>
                  <a:pt x="17525" y="0"/>
                </a:lnTo>
                <a:lnTo>
                  <a:pt x="0" y="18287"/>
                </a:lnTo>
                <a:lnTo>
                  <a:pt x="25146" y="18287"/>
                </a:lnTo>
              </a:path>
            </a:pathLst>
          </a:custGeom>
          <a:ln w="3175">
            <a:solidFill>
              <a:srgbClr val="000000"/>
            </a:solidFill>
          </a:ln>
        </p:spPr>
        <p:txBody>
          <a:bodyPr wrap="square" lIns="0" tIns="0" rIns="0" bIns="0" rtlCol="0"/>
          <a:lstStyle/>
          <a:p>
            <a:endParaRPr/>
          </a:p>
        </p:txBody>
      </p:sp>
      <p:sp>
        <p:nvSpPr>
          <p:cNvPr id="302" name="object 302"/>
          <p:cNvSpPr/>
          <p:nvPr/>
        </p:nvSpPr>
        <p:spPr>
          <a:xfrm>
            <a:off x="3466339" y="1847345"/>
            <a:ext cx="17780" cy="26034"/>
          </a:xfrm>
          <a:custGeom>
            <a:avLst/>
            <a:gdLst/>
            <a:ahLst/>
            <a:cxnLst/>
            <a:rect l="l" t="t" r="r" b="b"/>
            <a:pathLst>
              <a:path w="17780" h="26035">
                <a:moveTo>
                  <a:pt x="0" y="0"/>
                </a:moveTo>
                <a:lnTo>
                  <a:pt x="0" y="25907"/>
                </a:lnTo>
                <a:lnTo>
                  <a:pt x="17525" y="7620"/>
                </a:lnTo>
                <a:lnTo>
                  <a:pt x="0" y="0"/>
                </a:lnTo>
                <a:close/>
              </a:path>
            </a:pathLst>
          </a:custGeom>
          <a:solidFill>
            <a:srgbClr val="000000"/>
          </a:solidFill>
        </p:spPr>
        <p:txBody>
          <a:bodyPr wrap="square" lIns="0" tIns="0" rIns="0" bIns="0" rtlCol="0"/>
          <a:lstStyle/>
          <a:p>
            <a:endParaRPr/>
          </a:p>
        </p:txBody>
      </p:sp>
      <p:sp>
        <p:nvSpPr>
          <p:cNvPr id="303" name="object 303"/>
          <p:cNvSpPr/>
          <p:nvPr/>
        </p:nvSpPr>
        <p:spPr>
          <a:xfrm>
            <a:off x="3466339" y="1847345"/>
            <a:ext cx="17780" cy="26034"/>
          </a:xfrm>
          <a:custGeom>
            <a:avLst/>
            <a:gdLst/>
            <a:ahLst/>
            <a:cxnLst/>
            <a:rect l="l" t="t" r="r" b="b"/>
            <a:pathLst>
              <a:path w="17780" h="26035">
                <a:moveTo>
                  <a:pt x="17525" y="7620"/>
                </a:moveTo>
                <a:lnTo>
                  <a:pt x="0" y="0"/>
                </a:lnTo>
                <a:lnTo>
                  <a:pt x="0" y="25907"/>
                </a:lnTo>
                <a:lnTo>
                  <a:pt x="17525" y="7620"/>
                </a:lnTo>
              </a:path>
            </a:pathLst>
          </a:custGeom>
          <a:ln w="3175">
            <a:solidFill>
              <a:srgbClr val="000000"/>
            </a:solidFill>
          </a:ln>
        </p:spPr>
        <p:txBody>
          <a:bodyPr wrap="square" lIns="0" tIns="0" rIns="0" bIns="0" rtlCol="0"/>
          <a:lstStyle/>
          <a:p>
            <a:endParaRPr/>
          </a:p>
        </p:txBody>
      </p:sp>
      <p:sp>
        <p:nvSpPr>
          <p:cNvPr id="304" name="object 304"/>
          <p:cNvSpPr/>
          <p:nvPr/>
        </p:nvSpPr>
        <p:spPr>
          <a:xfrm>
            <a:off x="3448050" y="1847345"/>
            <a:ext cx="18415" cy="26034"/>
          </a:xfrm>
          <a:custGeom>
            <a:avLst/>
            <a:gdLst/>
            <a:ahLst/>
            <a:cxnLst/>
            <a:rect l="l" t="t" r="r" b="b"/>
            <a:pathLst>
              <a:path w="18415" h="26035">
                <a:moveTo>
                  <a:pt x="18287" y="0"/>
                </a:moveTo>
                <a:lnTo>
                  <a:pt x="0" y="7620"/>
                </a:lnTo>
                <a:lnTo>
                  <a:pt x="18287" y="25907"/>
                </a:lnTo>
                <a:lnTo>
                  <a:pt x="18287" y="0"/>
                </a:lnTo>
                <a:close/>
              </a:path>
            </a:pathLst>
          </a:custGeom>
          <a:solidFill>
            <a:srgbClr val="000000"/>
          </a:solidFill>
        </p:spPr>
        <p:txBody>
          <a:bodyPr wrap="square" lIns="0" tIns="0" rIns="0" bIns="0" rtlCol="0"/>
          <a:lstStyle/>
          <a:p>
            <a:endParaRPr/>
          </a:p>
        </p:txBody>
      </p:sp>
      <p:sp>
        <p:nvSpPr>
          <p:cNvPr id="305" name="object 305"/>
          <p:cNvSpPr/>
          <p:nvPr/>
        </p:nvSpPr>
        <p:spPr>
          <a:xfrm>
            <a:off x="3448050" y="1847345"/>
            <a:ext cx="18415" cy="26034"/>
          </a:xfrm>
          <a:custGeom>
            <a:avLst/>
            <a:gdLst/>
            <a:ahLst/>
            <a:cxnLst/>
            <a:rect l="l" t="t" r="r" b="b"/>
            <a:pathLst>
              <a:path w="18415" h="26035">
                <a:moveTo>
                  <a:pt x="18287" y="0"/>
                </a:moveTo>
                <a:lnTo>
                  <a:pt x="0" y="7620"/>
                </a:lnTo>
                <a:lnTo>
                  <a:pt x="18287" y="25907"/>
                </a:lnTo>
                <a:lnTo>
                  <a:pt x="18287" y="0"/>
                </a:lnTo>
              </a:path>
            </a:pathLst>
          </a:custGeom>
          <a:ln w="3175">
            <a:solidFill>
              <a:srgbClr val="000000"/>
            </a:solidFill>
          </a:ln>
        </p:spPr>
        <p:txBody>
          <a:bodyPr wrap="square" lIns="0" tIns="0" rIns="0" bIns="0" rtlCol="0"/>
          <a:lstStyle/>
          <a:p>
            <a:endParaRPr/>
          </a:p>
        </p:txBody>
      </p:sp>
      <p:sp>
        <p:nvSpPr>
          <p:cNvPr id="306" name="object 306"/>
          <p:cNvSpPr/>
          <p:nvPr/>
        </p:nvSpPr>
        <p:spPr>
          <a:xfrm>
            <a:off x="3440430" y="1854966"/>
            <a:ext cx="26034" cy="18415"/>
          </a:xfrm>
          <a:custGeom>
            <a:avLst/>
            <a:gdLst/>
            <a:ahLst/>
            <a:cxnLst/>
            <a:rect l="l" t="t" r="r" b="b"/>
            <a:pathLst>
              <a:path w="26034" h="18414">
                <a:moveTo>
                  <a:pt x="7620" y="0"/>
                </a:moveTo>
                <a:lnTo>
                  <a:pt x="0" y="18287"/>
                </a:lnTo>
                <a:lnTo>
                  <a:pt x="25908" y="18287"/>
                </a:lnTo>
                <a:lnTo>
                  <a:pt x="7620" y="0"/>
                </a:lnTo>
                <a:close/>
              </a:path>
            </a:pathLst>
          </a:custGeom>
          <a:solidFill>
            <a:srgbClr val="000000"/>
          </a:solidFill>
        </p:spPr>
        <p:txBody>
          <a:bodyPr wrap="square" lIns="0" tIns="0" rIns="0" bIns="0" rtlCol="0"/>
          <a:lstStyle/>
          <a:p>
            <a:endParaRPr/>
          </a:p>
        </p:txBody>
      </p:sp>
      <p:sp>
        <p:nvSpPr>
          <p:cNvPr id="307" name="object 307"/>
          <p:cNvSpPr/>
          <p:nvPr/>
        </p:nvSpPr>
        <p:spPr>
          <a:xfrm>
            <a:off x="3440430" y="1854966"/>
            <a:ext cx="26034" cy="18415"/>
          </a:xfrm>
          <a:custGeom>
            <a:avLst/>
            <a:gdLst/>
            <a:ahLst/>
            <a:cxnLst/>
            <a:rect l="l" t="t" r="r" b="b"/>
            <a:pathLst>
              <a:path w="26034" h="18414">
                <a:moveTo>
                  <a:pt x="7620" y="0"/>
                </a:moveTo>
                <a:lnTo>
                  <a:pt x="0" y="18287"/>
                </a:lnTo>
                <a:lnTo>
                  <a:pt x="25908" y="18287"/>
                </a:lnTo>
                <a:lnTo>
                  <a:pt x="7620" y="0"/>
                </a:lnTo>
              </a:path>
            </a:pathLst>
          </a:custGeom>
          <a:ln w="3175">
            <a:solidFill>
              <a:srgbClr val="000000"/>
            </a:solidFill>
          </a:ln>
        </p:spPr>
        <p:txBody>
          <a:bodyPr wrap="square" lIns="0" tIns="0" rIns="0" bIns="0" rtlCol="0"/>
          <a:lstStyle/>
          <a:p>
            <a:endParaRPr/>
          </a:p>
        </p:txBody>
      </p:sp>
      <p:sp>
        <p:nvSpPr>
          <p:cNvPr id="308" name="object 308"/>
          <p:cNvSpPr/>
          <p:nvPr/>
        </p:nvSpPr>
        <p:spPr>
          <a:xfrm>
            <a:off x="3440430" y="1873253"/>
            <a:ext cx="26034" cy="17780"/>
          </a:xfrm>
          <a:custGeom>
            <a:avLst/>
            <a:gdLst/>
            <a:ahLst/>
            <a:cxnLst/>
            <a:rect l="l" t="t" r="r" b="b"/>
            <a:pathLst>
              <a:path w="26034" h="17780">
                <a:moveTo>
                  <a:pt x="25908" y="0"/>
                </a:moveTo>
                <a:lnTo>
                  <a:pt x="0" y="0"/>
                </a:lnTo>
                <a:lnTo>
                  <a:pt x="7620" y="17525"/>
                </a:lnTo>
                <a:lnTo>
                  <a:pt x="25908" y="0"/>
                </a:lnTo>
                <a:close/>
              </a:path>
            </a:pathLst>
          </a:custGeom>
          <a:solidFill>
            <a:srgbClr val="000000"/>
          </a:solidFill>
        </p:spPr>
        <p:txBody>
          <a:bodyPr wrap="square" lIns="0" tIns="0" rIns="0" bIns="0" rtlCol="0"/>
          <a:lstStyle/>
          <a:p>
            <a:endParaRPr/>
          </a:p>
        </p:txBody>
      </p:sp>
      <p:sp>
        <p:nvSpPr>
          <p:cNvPr id="309" name="object 309"/>
          <p:cNvSpPr/>
          <p:nvPr/>
        </p:nvSpPr>
        <p:spPr>
          <a:xfrm>
            <a:off x="3440430" y="1873253"/>
            <a:ext cx="26034" cy="17780"/>
          </a:xfrm>
          <a:custGeom>
            <a:avLst/>
            <a:gdLst/>
            <a:ahLst/>
            <a:cxnLst/>
            <a:rect l="l" t="t" r="r" b="b"/>
            <a:pathLst>
              <a:path w="26034" h="17780">
                <a:moveTo>
                  <a:pt x="0" y="0"/>
                </a:moveTo>
                <a:lnTo>
                  <a:pt x="7620" y="17525"/>
                </a:lnTo>
                <a:lnTo>
                  <a:pt x="25908" y="0"/>
                </a:lnTo>
                <a:lnTo>
                  <a:pt x="0" y="0"/>
                </a:lnTo>
              </a:path>
            </a:pathLst>
          </a:custGeom>
          <a:ln w="3175">
            <a:solidFill>
              <a:srgbClr val="000000"/>
            </a:solidFill>
          </a:ln>
        </p:spPr>
        <p:txBody>
          <a:bodyPr wrap="square" lIns="0" tIns="0" rIns="0" bIns="0" rtlCol="0"/>
          <a:lstStyle/>
          <a:p>
            <a:endParaRPr/>
          </a:p>
        </p:txBody>
      </p:sp>
      <p:sp>
        <p:nvSpPr>
          <p:cNvPr id="310" name="object 310"/>
          <p:cNvSpPr/>
          <p:nvPr/>
        </p:nvSpPr>
        <p:spPr>
          <a:xfrm>
            <a:off x="3448050" y="1873253"/>
            <a:ext cx="18415" cy="25400"/>
          </a:xfrm>
          <a:custGeom>
            <a:avLst/>
            <a:gdLst/>
            <a:ahLst/>
            <a:cxnLst/>
            <a:rect l="l" t="t" r="r" b="b"/>
            <a:pathLst>
              <a:path w="18415" h="25400">
                <a:moveTo>
                  <a:pt x="18287" y="0"/>
                </a:moveTo>
                <a:lnTo>
                  <a:pt x="0" y="17525"/>
                </a:lnTo>
                <a:lnTo>
                  <a:pt x="18287" y="25146"/>
                </a:lnTo>
                <a:lnTo>
                  <a:pt x="18287" y="0"/>
                </a:lnTo>
                <a:close/>
              </a:path>
            </a:pathLst>
          </a:custGeom>
          <a:solidFill>
            <a:srgbClr val="000000"/>
          </a:solidFill>
        </p:spPr>
        <p:txBody>
          <a:bodyPr wrap="square" lIns="0" tIns="0" rIns="0" bIns="0" rtlCol="0"/>
          <a:lstStyle/>
          <a:p>
            <a:endParaRPr/>
          </a:p>
        </p:txBody>
      </p:sp>
      <p:sp>
        <p:nvSpPr>
          <p:cNvPr id="311" name="object 311"/>
          <p:cNvSpPr/>
          <p:nvPr/>
        </p:nvSpPr>
        <p:spPr>
          <a:xfrm>
            <a:off x="3448050" y="1873253"/>
            <a:ext cx="18415" cy="25400"/>
          </a:xfrm>
          <a:custGeom>
            <a:avLst/>
            <a:gdLst/>
            <a:ahLst/>
            <a:cxnLst/>
            <a:rect l="l" t="t" r="r" b="b"/>
            <a:pathLst>
              <a:path w="18415" h="25400">
                <a:moveTo>
                  <a:pt x="0" y="17525"/>
                </a:moveTo>
                <a:lnTo>
                  <a:pt x="18287" y="25146"/>
                </a:lnTo>
                <a:lnTo>
                  <a:pt x="18287" y="0"/>
                </a:lnTo>
                <a:lnTo>
                  <a:pt x="0" y="17525"/>
                </a:lnTo>
              </a:path>
            </a:pathLst>
          </a:custGeom>
          <a:ln w="3175">
            <a:solidFill>
              <a:srgbClr val="000000"/>
            </a:solidFill>
          </a:ln>
        </p:spPr>
        <p:txBody>
          <a:bodyPr wrap="square" lIns="0" tIns="0" rIns="0" bIns="0" rtlCol="0"/>
          <a:lstStyle/>
          <a:p>
            <a:endParaRPr/>
          </a:p>
        </p:txBody>
      </p:sp>
      <p:sp>
        <p:nvSpPr>
          <p:cNvPr id="312" name="object 312"/>
          <p:cNvSpPr/>
          <p:nvPr/>
        </p:nvSpPr>
        <p:spPr>
          <a:xfrm>
            <a:off x="3466339" y="1873253"/>
            <a:ext cx="17780" cy="25400"/>
          </a:xfrm>
          <a:custGeom>
            <a:avLst/>
            <a:gdLst/>
            <a:ahLst/>
            <a:cxnLst/>
            <a:rect l="l" t="t" r="r" b="b"/>
            <a:pathLst>
              <a:path w="17780" h="25400">
                <a:moveTo>
                  <a:pt x="0" y="0"/>
                </a:moveTo>
                <a:lnTo>
                  <a:pt x="0" y="25146"/>
                </a:lnTo>
                <a:lnTo>
                  <a:pt x="17525" y="17525"/>
                </a:lnTo>
                <a:lnTo>
                  <a:pt x="0" y="0"/>
                </a:lnTo>
                <a:close/>
              </a:path>
            </a:pathLst>
          </a:custGeom>
          <a:solidFill>
            <a:srgbClr val="000000"/>
          </a:solidFill>
        </p:spPr>
        <p:txBody>
          <a:bodyPr wrap="square" lIns="0" tIns="0" rIns="0" bIns="0" rtlCol="0"/>
          <a:lstStyle/>
          <a:p>
            <a:endParaRPr/>
          </a:p>
        </p:txBody>
      </p:sp>
      <p:sp>
        <p:nvSpPr>
          <p:cNvPr id="313" name="object 313"/>
          <p:cNvSpPr/>
          <p:nvPr/>
        </p:nvSpPr>
        <p:spPr>
          <a:xfrm>
            <a:off x="3466339" y="1873253"/>
            <a:ext cx="17780" cy="25400"/>
          </a:xfrm>
          <a:custGeom>
            <a:avLst/>
            <a:gdLst/>
            <a:ahLst/>
            <a:cxnLst/>
            <a:rect l="l" t="t" r="r" b="b"/>
            <a:pathLst>
              <a:path w="17780" h="25400">
                <a:moveTo>
                  <a:pt x="0" y="25146"/>
                </a:moveTo>
                <a:lnTo>
                  <a:pt x="17525" y="17525"/>
                </a:lnTo>
                <a:lnTo>
                  <a:pt x="0" y="0"/>
                </a:lnTo>
                <a:lnTo>
                  <a:pt x="0" y="25146"/>
                </a:lnTo>
              </a:path>
            </a:pathLst>
          </a:custGeom>
          <a:ln w="3175">
            <a:solidFill>
              <a:srgbClr val="000000"/>
            </a:solidFill>
          </a:ln>
        </p:spPr>
        <p:txBody>
          <a:bodyPr wrap="square" lIns="0" tIns="0" rIns="0" bIns="0" rtlCol="0"/>
          <a:lstStyle/>
          <a:p>
            <a:endParaRPr/>
          </a:p>
        </p:txBody>
      </p:sp>
      <p:sp>
        <p:nvSpPr>
          <p:cNvPr id="314" name="object 314"/>
          <p:cNvSpPr/>
          <p:nvPr/>
        </p:nvSpPr>
        <p:spPr>
          <a:xfrm>
            <a:off x="3466339" y="1873253"/>
            <a:ext cx="25400" cy="17780"/>
          </a:xfrm>
          <a:custGeom>
            <a:avLst/>
            <a:gdLst/>
            <a:ahLst/>
            <a:cxnLst/>
            <a:rect l="l" t="t" r="r" b="b"/>
            <a:pathLst>
              <a:path w="25400" h="17780">
                <a:moveTo>
                  <a:pt x="25146" y="0"/>
                </a:moveTo>
                <a:lnTo>
                  <a:pt x="0" y="0"/>
                </a:lnTo>
                <a:lnTo>
                  <a:pt x="17525" y="17525"/>
                </a:lnTo>
                <a:lnTo>
                  <a:pt x="25146" y="0"/>
                </a:lnTo>
                <a:close/>
              </a:path>
            </a:pathLst>
          </a:custGeom>
          <a:solidFill>
            <a:srgbClr val="000000"/>
          </a:solidFill>
        </p:spPr>
        <p:txBody>
          <a:bodyPr wrap="square" lIns="0" tIns="0" rIns="0" bIns="0" rtlCol="0"/>
          <a:lstStyle/>
          <a:p>
            <a:endParaRPr/>
          </a:p>
        </p:txBody>
      </p:sp>
      <p:sp>
        <p:nvSpPr>
          <p:cNvPr id="315" name="object 315"/>
          <p:cNvSpPr txBox="1"/>
          <p:nvPr/>
        </p:nvSpPr>
        <p:spPr>
          <a:xfrm>
            <a:off x="6082538" y="1561382"/>
            <a:ext cx="156845" cy="167005"/>
          </a:xfrm>
          <a:prstGeom prst="rect">
            <a:avLst/>
          </a:prstGeom>
        </p:spPr>
        <p:txBody>
          <a:bodyPr vert="horz" wrap="square" lIns="0" tIns="15875" rIns="0" bIns="0" rtlCol="0">
            <a:spAutoFit/>
          </a:bodyPr>
          <a:lstStyle/>
          <a:p>
            <a:pPr marL="12700">
              <a:lnSpc>
                <a:spcPct val="100000"/>
              </a:lnSpc>
              <a:spcBef>
                <a:spcPts val="125"/>
              </a:spcBef>
            </a:pPr>
            <a:r>
              <a:rPr sz="900" spc="15" dirty="0">
                <a:latin typeface="Arial"/>
                <a:cs typeface="Arial"/>
              </a:rPr>
              <a:t>L3</a:t>
            </a:r>
            <a:endParaRPr sz="900">
              <a:latin typeface="Arial"/>
              <a:cs typeface="Arial"/>
            </a:endParaRPr>
          </a:p>
        </p:txBody>
      </p:sp>
      <p:sp>
        <p:nvSpPr>
          <p:cNvPr id="316" name="object 316"/>
          <p:cNvSpPr/>
          <p:nvPr/>
        </p:nvSpPr>
        <p:spPr>
          <a:xfrm>
            <a:off x="3466339" y="1873253"/>
            <a:ext cx="25400" cy="17780"/>
          </a:xfrm>
          <a:custGeom>
            <a:avLst/>
            <a:gdLst/>
            <a:ahLst/>
            <a:cxnLst/>
            <a:rect l="l" t="t" r="r" b="b"/>
            <a:pathLst>
              <a:path w="25400" h="17780">
                <a:moveTo>
                  <a:pt x="17525" y="17525"/>
                </a:moveTo>
                <a:lnTo>
                  <a:pt x="25146" y="0"/>
                </a:lnTo>
                <a:lnTo>
                  <a:pt x="0" y="0"/>
                </a:lnTo>
                <a:lnTo>
                  <a:pt x="17525" y="17525"/>
                </a:lnTo>
              </a:path>
            </a:pathLst>
          </a:custGeom>
          <a:ln w="3175">
            <a:solidFill>
              <a:srgbClr val="000000"/>
            </a:solidFill>
          </a:ln>
        </p:spPr>
        <p:txBody>
          <a:bodyPr wrap="square" lIns="0" tIns="0" rIns="0" bIns="0" rtlCol="0"/>
          <a:lstStyle/>
          <a:p>
            <a:endParaRPr/>
          </a:p>
        </p:txBody>
      </p:sp>
      <p:sp>
        <p:nvSpPr>
          <p:cNvPr id="317" name="object 317"/>
          <p:cNvSpPr/>
          <p:nvPr/>
        </p:nvSpPr>
        <p:spPr>
          <a:xfrm>
            <a:off x="6013705" y="1012956"/>
            <a:ext cx="0" cy="102870"/>
          </a:xfrm>
          <a:custGeom>
            <a:avLst/>
            <a:gdLst/>
            <a:ahLst/>
            <a:cxnLst/>
            <a:rect l="l" t="t" r="r" b="b"/>
            <a:pathLst>
              <a:path h="102869">
                <a:moveTo>
                  <a:pt x="0" y="0"/>
                </a:moveTo>
                <a:lnTo>
                  <a:pt x="0" y="102869"/>
                </a:lnTo>
              </a:path>
            </a:pathLst>
          </a:custGeom>
          <a:ln w="3175">
            <a:solidFill>
              <a:srgbClr val="000000"/>
            </a:solidFill>
          </a:ln>
        </p:spPr>
        <p:txBody>
          <a:bodyPr wrap="square" lIns="0" tIns="0" rIns="0" bIns="0" rtlCol="0"/>
          <a:lstStyle/>
          <a:p>
            <a:endParaRPr/>
          </a:p>
        </p:txBody>
      </p:sp>
      <p:sp>
        <p:nvSpPr>
          <p:cNvPr id="318" name="object 318"/>
          <p:cNvSpPr/>
          <p:nvPr/>
        </p:nvSpPr>
        <p:spPr>
          <a:xfrm>
            <a:off x="6013705" y="1140971"/>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19" name="object 319"/>
          <p:cNvSpPr/>
          <p:nvPr/>
        </p:nvSpPr>
        <p:spPr>
          <a:xfrm>
            <a:off x="6013705" y="1267464"/>
            <a:ext cx="0" cy="102235"/>
          </a:xfrm>
          <a:custGeom>
            <a:avLst/>
            <a:gdLst/>
            <a:ahLst/>
            <a:cxnLst/>
            <a:rect l="l" t="t" r="r" b="b"/>
            <a:pathLst>
              <a:path h="102234">
                <a:moveTo>
                  <a:pt x="0" y="0"/>
                </a:moveTo>
                <a:lnTo>
                  <a:pt x="0" y="102107"/>
                </a:lnTo>
              </a:path>
            </a:pathLst>
          </a:custGeom>
          <a:ln w="3175">
            <a:solidFill>
              <a:srgbClr val="000000"/>
            </a:solidFill>
          </a:ln>
        </p:spPr>
        <p:txBody>
          <a:bodyPr wrap="square" lIns="0" tIns="0" rIns="0" bIns="0" rtlCol="0"/>
          <a:lstStyle/>
          <a:p>
            <a:endParaRPr/>
          </a:p>
        </p:txBody>
      </p:sp>
      <p:sp>
        <p:nvSpPr>
          <p:cNvPr id="320" name="object 320"/>
          <p:cNvSpPr/>
          <p:nvPr/>
        </p:nvSpPr>
        <p:spPr>
          <a:xfrm>
            <a:off x="6013705" y="1394718"/>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21" name="object 321"/>
          <p:cNvSpPr/>
          <p:nvPr/>
        </p:nvSpPr>
        <p:spPr>
          <a:xfrm>
            <a:off x="6013705" y="1521209"/>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22" name="object 322"/>
          <p:cNvSpPr/>
          <p:nvPr/>
        </p:nvSpPr>
        <p:spPr>
          <a:xfrm>
            <a:off x="6013705" y="1647701"/>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23" name="object 323"/>
          <p:cNvSpPr/>
          <p:nvPr/>
        </p:nvSpPr>
        <p:spPr>
          <a:xfrm>
            <a:off x="6013705" y="1774194"/>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24" name="object 324"/>
          <p:cNvSpPr/>
          <p:nvPr/>
        </p:nvSpPr>
        <p:spPr>
          <a:xfrm>
            <a:off x="6013705" y="1901447"/>
            <a:ext cx="0" cy="101600"/>
          </a:xfrm>
          <a:custGeom>
            <a:avLst/>
            <a:gdLst/>
            <a:ahLst/>
            <a:cxnLst/>
            <a:rect l="l" t="t" r="r" b="b"/>
            <a:pathLst>
              <a:path h="101600">
                <a:moveTo>
                  <a:pt x="0" y="0"/>
                </a:moveTo>
                <a:lnTo>
                  <a:pt x="0" y="101346"/>
                </a:lnTo>
              </a:path>
            </a:pathLst>
          </a:custGeom>
          <a:ln w="3175">
            <a:solidFill>
              <a:srgbClr val="000000"/>
            </a:solidFill>
          </a:ln>
        </p:spPr>
        <p:txBody>
          <a:bodyPr wrap="square" lIns="0" tIns="0" rIns="0" bIns="0" rtlCol="0"/>
          <a:lstStyle/>
          <a:p>
            <a:endParaRPr/>
          </a:p>
        </p:txBody>
      </p:sp>
      <p:sp>
        <p:nvSpPr>
          <p:cNvPr id="325" name="object 325"/>
          <p:cNvSpPr/>
          <p:nvPr/>
        </p:nvSpPr>
        <p:spPr>
          <a:xfrm>
            <a:off x="6013705" y="2027940"/>
            <a:ext cx="0" cy="102870"/>
          </a:xfrm>
          <a:custGeom>
            <a:avLst/>
            <a:gdLst/>
            <a:ahLst/>
            <a:cxnLst/>
            <a:rect l="l" t="t" r="r" b="b"/>
            <a:pathLst>
              <a:path h="102869">
                <a:moveTo>
                  <a:pt x="0" y="0"/>
                </a:moveTo>
                <a:lnTo>
                  <a:pt x="0" y="102870"/>
                </a:lnTo>
              </a:path>
            </a:pathLst>
          </a:custGeom>
          <a:ln w="3175">
            <a:solidFill>
              <a:srgbClr val="000000"/>
            </a:solidFill>
          </a:ln>
        </p:spPr>
        <p:txBody>
          <a:bodyPr wrap="square" lIns="0" tIns="0" rIns="0" bIns="0" rtlCol="0"/>
          <a:lstStyle/>
          <a:p>
            <a:endParaRPr/>
          </a:p>
        </p:txBody>
      </p:sp>
      <p:sp>
        <p:nvSpPr>
          <p:cNvPr id="326" name="object 326"/>
          <p:cNvSpPr/>
          <p:nvPr/>
        </p:nvSpPr>
        <p:spPr>
          <a:xfrm>
            <a:off x="5935981" y="2799845"/>
            <a:ext cx="155575" cy="0"/>
          </a:xfrm>
          <a:custGeom>
            <a:avLst/>
            <a:gdLst/>
            <a:ahLst/>
            <a:cxnLst/>
            <a:rect l="l" t="t" r="r" b="b"/>
            <a:pathLst>
              <a:path w="155575">
                <a:moveTo>
                  <a:pt x="155448" y="0"/>
                </a:moveTo>
                <a:lnTo>
                  <a:pt x="0" y="0"/>
                </a:lnTo>
              </a:path>
            </a:pathLst>
          </a:custGeom>
          <a:ln w="3175">
            <a:solidFill>
              <a:srgbClr val="000000"/>
            </a:solidFill>
          </a:ln>
        </p:spPr>
        <p:txBody>
          <a:bodyPr wrap="square" lIns="0" tIns="0" rIns="0" bIns="0" rtlCol="0"/>
          <a:lstStyle/>
          <a:p>
            <a:endParaRPr/>
          </a:p>
        </p:txBody>
      </p:sp>
      <p:sp>
        <p:nvSpPr>
          <p:cNvPr id="327" name="object 327"/>
          <p:cNvSpPr/>
          <p:nvPr/>
        </p:nvSpPr>
        <p:spPr>
          <a:xfrm>
            <a:off x="5910834" y="2770128"/>
            <a:ext cx="205740" cy="8890"/>
          </a:xfrm>
          <a:custGeom>
            <a:avLst/>
            <a:gdLst/>
            <a:ahLst/>
            <a:cxnLst/>
            <a:rect l="l" t="t" r="r" b="b"/>
            <a:pathLst>
              <a:path w="205739" h="8889">
                <a:moveTo>
                  <a:pt x="205740" y="0"/>
                </a:moveTo>
                <a:lnTo>
                  <a:pt x="0" y="8382"/>
                </a:lnTo>
                <a:lnTo>
                  <a:pt x="205740" y="8382"/>
                </a:lnTo>
                <a:lnTo>
                  <a:pt x="205740" y="0"/>
                </a:lnTo>
                <a:close/>
              </a:path>
            </a:pathLst>
          </a:custGeom>
          <a:solidFill>
            <a:srgbClr val="000000"/>
          </a:solidFill>
        </p:spPr>
        <p:txBody>
          <a:bodyPr wrap="square" lIns="0" tIns="0" rIns="0" bIns="0" rtlCol="0"/>
          <a:lstStyle/>
          <a:p>
            <a:endParaRPr/>
          </a:p>
        </p:txBody>
      </p:sp>
      <p:sp>
        <p:nvSpPr>
          <p:cNvPr id="328" name="object 328"/>
          <p:cNvSpPr/>
          <p:nvPr/>
        </p:nvSpPr>
        <p:spPr>
          <a:xfrm>
            <a:off x="5910834" y="2770128"/>
            <a:ext cx="205740" cy="8890"/>
          </a:xfrm>
          <a:custGeom>
            <a:avLst/>
            <a:gdLst/>
            <a:ahLst/>
            <a:cxnLst/>
            <a:rect l="l" t="t" r="r" b="b"/>
            <a:pathLst>
              <a:path w="205739" h="8889">
                <a:moveTo>
                  <a:pt x="205740" y="0"/>
                </a:moveTo>
                <a:lnTo>
                  <a:pt x="0" y="0"/>
                </a:lnTo>
                <a:lnTo>
                  <a:pt x="0" y="8382"/>
                </a:lnTo>
                <a:lnTo>
                  <a:pt x="205740" y="0"/>
                </a:lnTo>
                <a:close/>
              </a:path>
            </a:pathLst>
          </a:custGeom>
          <a:solidFill>
            <a:srgbClr val="000000"/>
          </a:solidFill>
        </p:spPr>
        <p:txBody>
          <a:bodyPr wrap="square" lIns="0" tIns="0" rIns="0" bIns="0" rtlCol="0"/>
          <a:lstStyle/>
          <a:p>
            <a:endParaRPr/>
          </a:p>
        </p:txBody>
      </p:sp>
      <p:sp>
        <p:nvSpPr>
          <p:cNvPr id="329" name="object 329"/>
          <p:cNvSpPr/>
          <p:nvPr/>
        </p:nvSpPr>
        <p:spPr>
          <a:xfrm>
            <a:off x="5910834" y="2770128"/>
            <a:ext cx="205740" cy="8890"/>
          </a:xfrm>
          <a:custGeom>
            <a:avLst/>
            <a:gdLst/>
            <a:ahLst/>
            <a:cxnLst/>
            <a:rect l="l" t="t" r="r" b="b"/>
            <a:pathLst>
              <a:path w="205739" h="8889">
                <a:moveTo>
                  <a:pt x="205740" y="8382"/>
                </a:moveTo>
                <a:lnTo>
                  <a:pt x="205740" y="0"/>
                </a:lnTo>
                <a:lnTo>
                  <a:pt x="0" y="0"/>
                </a:lnTo>
                <a:lnTo>
                  <a:pt x="0" y="8382"/>
                </a:lnTo>
                <a:lnTo>
                  <a:pt x="205740" y="8382"/>
                </a:lnTo>
              </a:path>
            </a:pathLst>
          </a:custGeom>
          <a:ln w="3175">
            <a:solidFill>
              <a:srgbClr val="000000"/>
            </a:solidFill>
          </a:ln>
        </p:spPr>
        <p:txBody>
          <a:bodyPr wrap="square" lIns="0" tIns="0" rIns="0" bIns="0" rtlCol="0"/>
          <a:lstStyle/>
          <a:p>
            <a:endParaRPr/>
          </a:p>
        </p:txBody>
      </p:sp>
      <p:sp>
        <p:nvSpPr>
          <p:cNvPr id="330" name="object 330"/>
          <p:cNvSpPr/>
          <p:nvPr/>
        </p:nvSpPr>
        <p:spPr>
          <a:xfrm>
            <a:off x="5935981" y="2795273"/>
            <a:ext cx="155575" cy="8890"/>
          </a:xfrm>
          <a:custGeom>
            <a:avLst/>
            <a:gdLst/>
            <a:ahLst/>
            <a:cxnLst/>
            <a:rect l="l" t="t" r="r" b="b"/>
            <a:pathLst>
              <a:path w="155575" h="8889">
                <a:moveTo>
                  <a:pt x="155448" y="0"/>
                </a:moveTo>
                <a:lnTo>
                  <a:pt x="0" y="8382"/>
                </a:lnTo>
                <a:lnTo>
                  <a:pt x="155448" y="8382"/>
                </a:lnTo>
                <a:lnTo>
                  <a:pt x="155448" y="0"/>
                </a:lnTo>
                <a:close/>
              </a:path>
            </a:pathLst>
          </a:custGeom>
          <a:solidFill>
            <a:srgbClr val="000000"/>
          </a:solidFill>
        </p:spPr>
        <p:txBody>
          <a:bodyPr wrap="square" lIns="0" tIns="0" rIns="0" bIns="0" rtlCol="0"/>
          <a:lstStyle/>
          <a:p>
            <a:endParaRPr/>
          </a:p>
        </p:txBody>
      </p:sp>
      <p:sp>
        <p:nvSpPr>
          <p:cNvPr id="331" name="object 331"/>
          <p:cNvSpPr/>
          <p:nvPr/>
        </p:nvSpPr>
        <p:spPr>
          <a:xfrm>
            <a:off x="5935981" y="2795273"/>
            <a:ext cx="155575" cy="8890"/>
          </a:xfrm>
          <a:custGeom>
            <a:avLst/>
            <a:gdLst/>
            <a:ahLst/>
            <a:cxnLst/>
            <a:rect l="l" t="t" r="r" b="b"/>
            <a:pathLst>
              <a:path w="155575" h="8889">
                <a:moveTo>
                  <a:pt x="155448" y="0"/>
                </a:moveTo>
                <a:lnTo>
                  <a:pt x="0" y="0"/>
                </a:lnTo>
                <a:lnTo>
                  <a:pt x="0" y="8382"/>
                </a:lnTo>
                <a:lnTo>
                  <a:pt x="155448" y="0"/>
                </a:lnTo>
                <a:close/>
              </a:path>
            </a:pathLst>
          </a:custGeom>
          <a:solidFill>
            <a:srgbClr val="000000"/>
          </a:solidFill>
        </p:spPr>
        <p:txBody>
          <a:bodyPr wrap="square" lIns="0" tIns="0" rIns="0" bIns="0" rtlCol="0"/>
          <a:lstStyle/>
          <a:p>
            <a:endParaRPr/>
          </a:p>
        </p:txBody>
      </p:sp>
      <p:sp>
        <p:nvSpPr>
          <p:cNvPr id="332" name="object 332"/>
          <p:cNvSpPr/>
          <p:nvPr/>
        </p:nvSpPr>
        <p:spPr>
          <a:xfrm>
            <a:off x="5935981" y="2795273"/>
            <a:ext cx="155575" cy="8890"/>
          </a:xfrm>
          <a:custGeom>
            <a:avLst/>
            <a:gdLst/>
            <a:ahLst/>
            <a:cxnLst/>
            <a:rect l="l" t="t" r="r" b="b"/>
            <a:pathLst>
              <a:path w="155575" h="8889">
                <a:moveTo>
                  <a:pt x="155448" y="8382"/>
                </a:moveTo>
                <a:lnTo>
                  <a:pt x="155448" y="0"/>
                </a:lnTo>
                <a:lnTo>
                  <a:pt x="0" y="0"/>
                </a:lnTo>
                <a:lnTo>
                  <a:pt x="0" y="8382"/>
                </a:lnTo>
                <a:lnTo>
                  <a:pt x="155448" y="8382"/>
                </a:lnTo>
              </a:path>
            </a:pathLst>
          </a:custGeom>
          <a:ln w="3175">
            <a:solidFill>
              <a:srgbClr val="000000"/>
            </a:solidFill>
          </a:ln>
        </p:spPr>
        <p:txBody>
          <a:bodyPr wrap="square" lIns="0" tIns="0" rIns="0" bIns="0" rtlCol="0"/>
          <a:lstStyle/>
          <a:p>
            <a:endParaRPr/>
          </a:p>
        </p:txBody>
      </p:sp>
      <p:sp>
        <p:nvSpPr>
          <p:cNvPr id="333" name="object 333"/>
          <p:cNvSpPr/>
          <p:nvPr/>
        </p:nvSpPr>
        <p:spPr>
          <a:xfrm>
            <a:off x="5910834" y="2774700"/>
            <a:ext cx="205740" cy="0"/>
          </a:xfrm>
          <a:custGeom>
            <a:avLst/>
            <a:gdLst/>
            <a:ahLst/>
            <a:cxnLst/>
            <a:rect l="l" t="t" r="r" b="b"/>
            <a:pathLst>
              <a:path w="205739">
                <a:moveTo>
                  <a:pt x="205740" y="0"/>
                </a:moveTo>
                <a:lnTo>
                  <a:pt x="0" y="0"/>
                </a:lnTo>
              </a:path>
            </a:pathLst>
          </a:custGeom>
          <a:ln w="3175">
            <a:solidFill>
              <a:srgbClr val="000000"/>
            </a:solidFill>
          </a:ln>
        </p:spPr>
        <p:txBody>
          <a:bodyPr wrap="square" lIns="0" tIns="0" rIns="0" bIns="0" rtlCol="0"/>
          <a:lstStyle/>
          <a:p>
            <a:endParaRPr/>
          </a:p>
        </p:txBody>
      </p:sp>
      <p:sp>
        <p:nvSpPr>
          <p:cNvPr id="334" name="object 334"/>
          <p:cNvSpPr/>
          <p:nvPr/>
        </p:nvSpPr>
        <p:spPr>
          <a:xfrm>
            <a:off x="5935981" y="2799845"/>
            <a:ext cx="155575" cy="0"/>
          </a:xfrm>
          <a:custGeom>
            <a:avLst/>
            <a:gdLst/>
            <a:ahLst/>
            <a:cxnLst/>
            <a:rect l="l" t="t" r="r" b="b"/>
            <a:pathLst>
              <a:path w="155575">
                <a:moveTo>
                  <a:pt x="155448" y="0"/>
                </a:moveTo>
                <a:lnTo>
                  <a:pt x="0" y="0"/>
                </a:lnTo>
              </a:path>
            </a:pathLst>
          </a:custGeom>
          <a:ln w="3175">
            <a:solidFill>
              <a:srgbClr val="000000"/>
            </a:solidFill>
          </a:ln>
        </p:spPr>
        <p:txBody>
          <a:bodyPr wrap="square" lIns="0" tIns="0" rIns="0" bIns="0" rtlCol="0"/>
          <a:lstStyle/>
          <a:p>
            <a:endParaRPr/>
          </a:p>
        </p:txBody>
      </p:sp>
      <p:sp>
        <p:nvSpPr>
          <p:cNvPr id="335" name="object 335"/>
          <p:cNvSpPr/>
          <p:nvPr/>
        </p:nvSpPr>
        <p:spPr>
          <a:xfrm>
            <a:off x="5935981" y="2799845"/>
            <a:ext cx="155575" cy="0"/>
          </a:xfrm>
          <a:custGeom>
            <a:avLst/>
            <a:gdLst/>
            <a:ahLst/>
            <a:cxnLst/>
            <a:rect l="l" t="t" r="r" b="b"/>
            <a:pathLst>
              <a:path w="155575">
                <a:moveTo>
                  <a:pt x="155448" y="0"/>
                </a:moveTo>
                <a:lnTo>
                  <a:pt x="0" y="0"/>
                </a:lnTo>
              </a:path>
            </a:pathLst>
          </a:custGeom>
          <a:ln w="3175">
            <a:solidFill>
              <a:srgbClr val="000000"/>
            </a:solidFill>
          </a:ln>
        </p:spPr>
        <p:txBody>
          <a:bodyPr wrap="square" lIns="0" tIns="0" rIns="0" bIns="0" rtlCol="0"/>
          <a:lstStyle/>
          <a:p>
            <a:endParaRPr/>
          </a:p>
        </p:txBody>
      </p:sp>
      <p:sp>
        <p:nvSpPr>
          <p:cNvPr id="336" name="object 336"/>
          <p:cNvSpPr/>
          <p:nvPr/>
        </p:nvSpPr>
        <p:spPr>
          <a:xfrm>
            <a:off x="6009895" y="2235966"/>
            <a:ext cx="8890" cy="539115"/>
          </a:xfrm>
          <a:custGeom>
            <a:avLst/>
            <a:gdLst/>
            <a:ahLst/>
            <a:cxnLst/>
            <a:rect l="l" t="t" r="r" b="b"/>
            <a:pathLst>
              <a:path w="8889" h="539114">
                <a:moveTo>
                  <a:pt x="8382" y="0"/>
                </a:moveTo>
                <a:lnTo>
                  <a:pt x="0" y="0"/>
                </a:lnTo>
                <a:lnTo>
                  <a:pt x="8382" y="538733"/>
                </a:lnTo>
                <a:lnTo>
                  <a:pt x="8382" y="0"/>
                </a:lnTo>
                <a:close/>
              </a:path>
            </a:pathLst>
          </a:custGeom>
          <a:solidFill>
            <a:srgbClr val="000000"/>
          </a:solidFill>
        </p:spPr>
        <p:txBody>
          <a:bodyPr wrap="square" lIns="0" tIns="0" rIns="0" bIns="0" rtlCol="0"/>
          <a:lstStyle/>
          <a:p>
            <a:endParaRPr/>
          </a:p>
        </p:txBody>
      </p:sp>
      <p:sp>
        <p:nvSpPr>
          <p:cNvPr id="337" name="object 337"/>
          <p:cNvSpPr/>
          <p:nvPr/>
        </p:nvSpPr>
        <p:spPr>
          <a:xfrm>
            <a:off x="6009895" y="2235966"/>
            <a:ext cx="8890" cy="539115"/>
          </a:xfrm>
          <a:custGeom>
            <a:avLst/>
            <a:gdLst/>
            <a:ahLst/>
            <a:cxnLst/>
            <a:rect l="l" t="t" r="r" b="b"/>
            <a:pathLst>
              <a:path w="8889" h="539114">
                <a:moveTo>
                  <a:pt x="0" y="0"/>
                </a:moveTo>
                <a:lnTo>
                  <a:pt x="0" y="538733"/>
                </a:lnTo>
                <a:lnTo>
                  <a:pt x="8382" y="538733"/>
                </a:lnTo>
                <a:lnTo>
                  <a:pt x="0" y="0"/>
                </a:lnTo>
                <a:close/>
              </a:path>
            </a:pathLst>
          </a:custGeom>
          <a:solidFill>
            <a:srgbClr val="000000"/>
          </a:solidFill>
        </p:spPr>
        <p:txBody>
          <a:bodyPr wrap="square" lIns="0" tIns="0" rIns="0" bIns="0" rtlCol="0"/>
          <a:lstStyle/>
          <a:p>
            <a:endParaRPr/>
          </a:p>
        </p:txBody>
      </p:sp>
      <p:sp>
        <p:nvSpPr>
          <p:cNvPr id="338" name="object 338"/>
          <p:cNvSpPr/>
          <p:nvPr/>
        </p:nvSpPr>
        <p:spPr>
          <a:xfrm>
            <a:off x="6009895" y="2235966"/>
            <a:ext cx="8890" cy="539115"/>
          </a:xfrm>
          <a:custGeom>
            <a:avLst/>
            <a:gdLst/>
            <a:ahLst/>
            <a:cxnLst/>
            <a:rect l="l" t="t" r="r" b="b"/>
            <a:pathLst>
              <a:path w="8889" h="539114">
                <a:moveTo>
                  <a:pt x="8382" y="0"/>
                </a:moveTo>
                <a:lnTo>
                  <a:pt x="0" y="0"/>
                </a:lnTo>
                <a:lnTo>
                  <a:pt x="0" y="538733"/>
                </a:lnTo>
                <a:lnTo>
                  <a:pt x="8382" y="538733"/>
                </a:lnTo>
                <a:lnTo>
                  <a:pt x="8382" y="0"/>
                </a:lnTo>
              </a:path>
            </a:pathLst>
          </a:custGeom>
          <a:ln w="3175">
            <a:solidFill>
              <a:srgbClr val="000000"/>
            </a:solidFill>
          </a:ln>
        </p:spPr>
        <p:txBody>
          <a:bodyPr wrap="square" lIns="0" tIns="0" rIns="0" bIns="0" rtlCol="0"/>
          <a:lstStyle/>
          <a:p>
            <a:endParaRPr/>
          </a:p>
        </p:txBody>
      </p:sp>
      <p:sp>
        <p:nvSpPr>
          <p:cNvPr id="339" name="object 339"/>
          <p:cNvSpPr/>
          <p:nvPr/>
        </p:nvSpPr>
        <p:spPr>
          <a:xfrm>
            <a:off x="5961888" y="2821182"/>
            <a:ext cx="104775" cy="8890"/>
          </a:xfrm>
          <a:custGeom>
            <a:avLst/>
            <a:gdLst/>
            <a:ahLst/>
            <a:cxnLst/>
            <a:rect l="l" t="t" r="r" b="b"/>
            <a:pathLst>
              <a:path w="104775" h="8889">
                <a:moveTo>
                  <a:pt x="104393" y="0"/>
                </a:moveTo>
                <a:lnTo>
                  <a:pt x="0" y="8381"/>
                </a:lnTo>
                <a:lnTo>
                  <a:pt x="104393" y="8381"/>
                </a:lnTo>
                <a:lnTo>
                  <a:pt x="104393" y="0"/>
                </a:lnTo>
                <a:close/>
              </a:path>
            </a:pathLst>
          </a:custGeom>
          <a:solidFill>
            <a:srgbClr val="000000"/>
          </a:solidFill>
        </p:spPr>
        <p:txBody>
          <a:bodyPr wrap="square" lIns="0" tIns="0" rIns="0" bIns="0" rtlCol="0"/>
          <a:lstStyle/>
          <a:p>
            <a:endParaRPr/>
          </a:p>
        </p:txBody>
      </p:sp>
      <p:sp>
        <p:nvSpPr>
          <p:cNvPr id="340" name="object 340"/>
          <p:cNvSpPr/>
          <p:nvPr/>
        </p:nvSpPr>
        <p:spPr>
          <a:xfrm>
            <a:off x="5961888" y="2821182"/>
            <a:ext cx="104775" cy="8890"/>
          </a:xfrm>
          <a:custGeom>
            <a:avLst/>
            <a:gdLst/>
            <a:ahLst/>
            <a:cxnLst/>
            <a:rect l="l" t="t" r="r" b="b"/>
            <a:pathLst>
              <a:path w="104775" h="8889">
                <a:moveTo>
                  <a:pt x="104393" y="0"/>
                </a:moveTo>
                <a:lnTo>
                  <a:pt x="0" y="0"/>
                </a:lnTo>
                <a:lnTo>
                  <a:pt x="0" y="8381"/>
                </a:lnTo>
                <a:lnTo>
                  <a:pt x="104393" y="0"/>
                </a:lnTo>
                <a:close/>
              </a:path>
            </a:pathLst>
          </a:custGeom>
          <a:solidFill>
            <a:srgbClr val="000000"/>
          </a:solidFill>
        </p:spPr>
        <p:txBody>
          <a:bodyPr wrap="square" lIns="0" tIns="0" rIns="0" bIns="0" rtlCol="0"/>
          <a:lstStyle/>
          <a:p>
            <a:endParaRPr/>
          </a:p>
        </p:txBody>
      </p:sp>
      <p:sp>
        <p:nvSpPr>
          <p:cNvPr id="341" name="object 341"/>
          <p:cNvSpPr/>
          <p:nvPr/>
        </p:nvSpPr>
        <p:spPr>
          <a:xfrm>
            <a:off x="5961888" y="2820419"/>
            <a:ext cx="104775" cy="9525"/>
          </a:xfrm>
          <a:custGeom>
            <a:avLst/>
            <a:gdLst/>
            <a:ahLst/>
            <a:cxnLst/>
            <a:rect l="l" t="t" r="r" b="b"/>
            <a:pathLst>
              <a:path w="104775" h="9525">
                <a:moveTo>
                  <a:pt x="104393" y="9144"/>
                </a:moveTo>
                <a:lnTo>
                  <a:pt x="104393" y="0"/>
                </a:lnTo>
                <a:lnTo>
                  <a:pt x="0" y="0"/>
                </a:lnTo>
                <a:lnTo>
                  <a:pt x="0" y="9144"/>
                </a:lnTo>
                <a:lnTo>
                  <a:pt x="104393" y="9144"/>
                </a:lnTo>
              </a:path>
            </a:pathLst>
          </a:custGeom>
          <a:ln w="3175">
            <a:solidFill>
              <a:srgbClr val="000000"/>
            </a:solidFill>
          </a:ln>
        </p:spPr>
        <p:txBody>
          <a:bodyPr wrap="square" lIns="0" tIns="0" rIns="0" bIns="0" rtlCol="0"/>
          <a:lstStyle/>
          <a:p>
            <a:endParaRPr/>
          </a:p>
        </p:txBody>
      </p:sp>
      <p:sp>
        <p:nvSpPr>
          <p:cNvPr id="342" name="object 342"/>
          <p:cNvSpPr/>
          <p:nvPr/>
        </p:nvSpPr>
        <p:spPr>
          <a:xfrm>
            <a:off x="5961888" y="2824991"/>
            <a:ext cx="104775" cy="0"/>
          </a:xfrm>
          <a:custGeom>
            <a:avLst/>
            <a:gdLst/>
            <a:ahLst/>
            <a:cxnLst/>
            <a:rect l="l" t="t" r="r" b="b"/>
            <a:pathLst>
              <a:path w="104775">
                <a:moveTo>
                  <a:pt x="104393" y="0"/>
                </a:moveTo>
                <a:lnTo>
                  <a:pt x="0" y="0"/>
                </a:lnTo>
              </a:path>
            </a:pathLst>
          </a:custGeom>
          <a:ln w="3175">
            <a:solidFill>
              <a:srgbClr val="000000"/>
            </a:solidFill>
          </a:ln>
        </p:spPr>
        <p:txBody>
          <a:bodyPr wrap="square" lIns="0" tIns="0" rIns="0" bIns="0" rtlCol="0"/>
          <a:lstStyle/>
          <a:p>
            <a:endParaRPr/>
          </a:p>
        </p:txBody>
      </p:sp>
      <p:sp>
        <p:nvSpPr>
          <p:cNvPr id="343" name="object 343"/>
          <p:cNvSpPr/>
          <p:nvPr/>
        </p:nvSpPr>
        <p:spPr>
          <a:xfrm>
            <a:off x="5987034" y="2846328"/>
            <a:ext cx="53340" cy="8890"/>
          </a:xfrm>
          <a:custGeom>
            <a:avLst/>
            <a:gdLst/>
            <a:ahLst/>
            <a:cxnLst/>
            <a:rect l="l" t="t" r="r" b="b"/>
            <a:pathLst>
              <a:path w="53339" h="8889">
                <a:moveTo>
                  <a:pt x="53340" y="0"/>
                </a:moveTo>
                <a:lnTo>
                  <a:pt x="0" y="8382"/>
                </a:lnTo>
                <a:lnTo>
                  <a:pt x="53340" y="8382"/>
                </a:lnTo>
                <a:lnTo>
                  <a:pt x="53340" y="0"/>
                </a:lnTo>
                <a:close/>
              </a:path>
            </a:pathLst>
          </a:custGeom>
          <a:solidFill>
            <a:srgbClr val="000000"/>
          </a:solidFill>
        </p:spPr>
        <p:txBody>
          <a:bodyPr wrap="square" lIns="0" tIns="0" rIns="0" bIns="0" rtlCol="0"/>
          <a:lstStyle/>
          <a:p>
            <a:endParaRPr/>
          </a:p>
        </p:txBody>
      </p:sp>
      <p:sp>
        <p:nvSpPr>
          <p:cNvPr id="344" name="object 344"/>
          <p:cNvSpPr/>
          <p:nvPr/>
        </p:nvSpPr>
        <p:spPr>
          <a:xfrm>
            <a:off x="5987034" y="2846328"/>
            <a:ext cx="53340" cy="8890"/>
          </a:xfrm>
          <a:custGeom>
            <a:avLst/>
            <a:gdLst/>
            <a:ahLst/>
            <a:cxnLst/>
            <a:rect l="l" t="t" r="r" b="b"/>
            <a:pathLst>
              <a:path w="53339" h="8889">
                <a:moveTo>
                  <a:pt x="53340" y="0"/>
                </a:moveTo>
                <a:lnTo>
                  <a:pt x="0" y="0"/>
                </a:lnTo>
                <a:lnTo>
                  <a:pt x="0" y="8382"/>
                </a:lnTo>
                <a:lnTo>
                  <a:pt x="53340" y="0"/>
                </a:lnTo>
                <a:close/>
              </a:path>
            </a:pathLst>
          </a:custGeom>
          <a:solidFill>
            <a:srgbClr val="000000"/>
          </a:solidFill>
        </p:spPr>
        <p:txBody>
          <a:bodyPr wrap="square" lIns="0" tIns="0" rIns="0" bIns="0" rtlCol="0"/>
          <a:lstStyle/>
          <a:p>
            <a:endParaRPr/>
          </a:p>
        </p:txBody>
      </p:sp>
      <p:sp>
        <p:nvSpPr>
          <p:cNvPr id="345" name="object 345"/>
          <p:cNvSpPr/>
          <p:nvPr/>
        </p:nvSpPr>
        <p:spPr>
          <a:xfrm>
            <a:off x="5987034" y="2846328"/>
            <a:ext cx="53340" cy="8890"/>
          </a:xfrm>
          <a:custGeom>
            <a:avLst/>
            <a:gdLst/>
            <a:ahLst/>
            <a:cxnLst/>
            <a:rect l="l" t="t" r="r" b="b"/>
            <a:pathLst>
              <a:path w="53339" h="8889">
                <a:moveTo>
                  <a:pt x="53340" y="8382"/>
                </a:moveTo>
                <a:lnTo>
                  <a:pt x="53340" y="0"/>
                </a:lnTo>
                <a:lnTo>
                  <a:pt x="0" y="0"/>
                </a:lnTo>
                <a:lnTo>
                  <a:pt x="0" y="8382"/>
                </a:lnTo>
                <a:lnTo>
                  <a:pt x="53340" y="8382"/>
                </a:lnTo>
              </a:path>
            </a:pathLst>
          </a:custGeom>
          <a:ln w="3175">
            <a:solidFill>
              <a:srgbClr val="000000"/>
            </a:solidFill>
          </a:ln>
        </p:spPr>
        <p:txBody>
          <a:bodyPr wrap="square" lIns="0" tIns="0" rIns="0" bIns="0" rtlCol="0"/>
          <a:lstStyle/>
          <a:p>
            <a:endParaRPr/>
          </a:p>
        </p:txBody>
      </p:sp>
      <p:sp>
        <p:nvSpPr>
          <p:cNvPr id="346" name="object 346"/>
          <p:cNvSpPr txBox="1"/>
          <p:nvPr/>
        </p:nvSpPr>
        <p:spPr>
          <a:xfrm>
            <a:off x="6109208" y="2058968"/>
            <a:ext cx="184150"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PE</a:t>
            </a:r>
            <a:endParaRPr sz="900">
              <a:latin typeface="Arial"/>
              <a:cs typeface="Arial"/>
            </a:endParaRPr>
          </a:p>
        </p:txBody>
      </p:sp>
      <p:sp>
        <p:nvSpPr>
          <p:cNvPr id="347" name="object 347"/>
          <p:cNvSpPr txBox="1"/>
          <p:nvPr/>
        </p:nvSpPr>
        <p:spPr>
          <a:xfrm>
            <a:off x="6081782" y="1814368"/>
            <a:ext cx="110489"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N</a:t>
            </a:r>
            <a:endParaRPr sz="900">
              <a:latin typeface="Arial"/>
              <a:cs typeface="Arial"/>
            </a:endParaRPr>
          </a:p>
        </p:txBody>
      </p:sp>
      <p:sp>
        <p:nvSpPr>
          <p:cNvPr id="348" name="object 348"/>
          <p:cNvSpPr/>
          <p:nvPr/>
        </p:nvSpPr>
        <p:spPr>
          <a:xfrm>
            <a:off x="5987034" y="2850138"/>
            <a:ext cx="53340" cy="0"/>
          </a:xfrm>
          <a:custGeom>
            <a:avLst/>
            <a:gdLst/>
            <a:ahLst/>
            <a:cxnLst/>
            <a:rect l="l" t="t" r="r" b="b"/>
            <a:pathLst>
              <a:path w="53339">
                <a:moveTo>
                  <a:pt x="53340" y="0"/>
                </a:moveTo>
                <a:lnTo>
                  <a:pt x="0" y="0"/>
                </a:lnTo>
              </a:path>
            </a:pathLst>
          </a:custGeom>
          <a:ln w="3175">
            <a:solidFill>
              <a:srgbClr val="000000"/>
            </a:solidFill>
          </a:ln>
        </p:spPr>
        <p:txBody>
          <a:bodyPr wrap="square" lIns="0" tIns="0" rIns="0" bIns="0" rtlCol="0"/>
          <a:lstStyle/>
          <a:p>
            <a:endParaRPr/>
          </a:p>
        </p:txBody>
      </p:sp>
      <p:sp>
        <p:nvSpPr>
          <p:cNvPr id="349" name="object 349"/>
          <p:cNvSpPr/>
          <p:nvPr/>
        </p:nvSpPr>
        <p:spPr>
          <a:xfrm>
            <a:off x="6012181" y="2876045"/>
            <a:ext cx="3175" cy="0"/>
          </a:xfrm>
          <a:custGeom>
            <a:avLst/>
            <a:gdLst/>
            <a:ahLst/>
            <a:cxnLst/>
            <a:rect l="l" t="t" r="r" b="b"/>
            <a:pathLst>
              <a:path w="3175">
                <a:moveTo>
                  <a:pt x="3048" y="0"/>
                </a:moveTo>
                <a:lnTo>
                  <a:pt x="0" y="0"/>
                </a:lnTo>
              </a:path>
            </a:pathLst>
          </a:custGeom>
          <a:ln w="3175">
            <a:solidFill>
              <a:srgbClr val="000000"/>
            </a:solidFill>
          </a:ln>
        </p:spPr>
        <p:txBody>
          <a:bodyPr wrap="square" lIns="0" tIns="0" rIns="0" bIns="0" rtlCol="0"/>
          <a:lstStyle/>
          <a:p>
            <a:endParaRPr/>
          </a:p>
        </p:txBody>
      </p:sp>
      <p:sp>
        <p:nvSpPr>
          <p:cNvPr id="350" name="object 350"/>
          <p:cNvSpPr/>
          <p:nvPr/>
        </p:nvSpPr>
        <p:spPr>
          <a:xfrm>
            <a:off x="5640325" y="1008384"/>
            <a:ext cx="373380" cy="8890"/>
          </a:xfrm>
          <a:custGeom>
            <a:avLst/>
            <a:gdLst/>
            <a:ahLst/>
            <a:cxnLst/>
            <a:rect l="l" t="t" r="r" b="b"/>
            <a:pathLst>
              <a:path w="373379" h="8890">
                <a:moveTo>
                  <a:pt x="373379" y="0"/>
                </a:moveTo>
                <a:lnTo>
                  <a:pt x="0" y="0"/>
                </a:lnTo>
                <a:lnTo>
                  <a:pt x="0" y="8381"/>
                </a:lnTo>
                <a:lnTo>
                  <a:pt x="373379" y="0"/>
                </a:lnTo>
                <a:close/>
              </a:path>
            </a:pathLst>
          </a:custGeom>
          <a:solidFill>
            <a:srgbClr val="000000"/>
          </a:solidFill>
        </p:spPr>
        <p:txBody>
          <a:bodyPr wrap="square" lIns="0" tIns="0" rIns="0" bIns="0" rtlCol="0"/>
          <a:lstStyle/>
          <a:p>
            <a:endParaRPr/>
          </a:p>
        </p:txBody>
      </p:sp>
      <p:sp>
        <p:nvSpPr>
          <p:cNvPr id="351" name="object 351"/>
          <p:cNvSpPr/>
          <p:nvPr/>
        </p:nvSpPr>
        <p:spPr>
          <a:xfrm>
            <a:off x="5640325" y="1008384"/>
            <a:ext cx="373380" cy="8890"/>
          </a:xfrm>
          <a:custGeom>
            <a:avLst/>
            <a:gdLst/>
            <a:ahLst/>
            <a:cxnLst/>
            <a:rect l="l" t="t" r="r" b="b"/>
            <a:pathLst>
              <a:path w="373379" h="8890">
                <a:moveTo>
                  <a:pt x="373379" y="0"/>
                </a:moveTo>
                <a:lnTo>
                  <a:pt x="0" y="8381"/>
                </a:lnTo>
                <a:lnTo>
                  <a:pt x="373379" y="8381"/>
                </a:lnTo>
                <a:lnTo>
                  <a:pt x="373379" y="0"/>
                </a:lnTo>
                <a:close/>
              </a:path>
            </a:pathLst>
          </a:custGeom>
          <a:solidFill>
            <a:srgbClr val="000000"/>
          </a:solidFill>
        </p:spPr>
        <p:txBody>
          <a:bodyPr wrap="square" lIns="0" tIns="0" rIns="0" bIns="0" rtlCol="0"/>
          <a:lstStyle/>
          <a:p>
            <a:endParaRPr/>
          </a:p>
        </p:txBody>
      </p:sp>
      <p:sp>
        <p:nvSpPr>
          <p:cNvPr id="352" name="object 352"/>
          <p:cNvSpPr/>
          <p:nvPr/>
        </p:nvSpPr>
        <p:spPr>
          <a:xfrm>
            <a:off x="5640325" y="1008384"/>
            <a:ext cx="373380" cy="8890"/>
          </a:xfrm>
          <a:custGeom>
            <a:avLst/>
            <a:gdLst/>
            <a:ahLst/>
            <a:cxnLst/>
            <a:rect l="l" t="t" r="r" b="b"/>
            <a:pathLst>
              <a:path w="373379" h="8890">
                <a:moveTo>
                  <a:pt x="0" y="0"/>
                </a:moveTo>
                <a:lnTo>
                  <a:pt x="0" y="8381"/>
                </a:lnTo>
                <a:lnTo>
                  <a:pt x="373379" y="8381"/>
                </a:lnTo>
                <a:lnTo>
                  <a:pt x="373379" y="0"/>
                </a:lnTo>
                <a:lnTo>
                  <a:pt x="0" y="0"/>
                </a:lnTo>
              </a:path>
            </a:pathLst>
          </a:custGeom>
          <a:ln w="3175">
            <a:solidFill>
              <a:srgbClr val="000000"/>
            </a:solidFill>
          </a:ln>
        </p:spPr>
        <p:txBody>
          <a:bodyPr wrap="square" lIns="0" tIns="0" rIns="0" bIns="0" rtlCol="0"/>
          <a:lstStyle/>
          <a:p>
            <a:endParaRPr/>
          </a:p>
        </p:txBody>
      </p:sp>
      <p:sp>
        <p:nvSpPr>
          <p:cNvPr id="353" name="object 353"/>
          <p:cNvSpPr/>
          <p:nvPr/>
        </p:nvSpPr>
        <p:spPr>
          <a:xfrm>
            <a:off x="6013705" y="1000764"/>
            <a:ext cx="17145" cy="12700"/>
          </a:xfrm>
          <a:custGeom>
            <a:avLst/>
            <a:gdLst/>
            <a:ahLst/>
            <a:cxnLst/>
            <a:rect l="l" t="t" r="r" b="b"/>
            <a:pathLst>
              <a:path w="17145" h="12700">
                <a:moveTo>
                  <a:pt x="12191" y="0"/>
                </a:moveTo>
                <a:lnTo>
                  <a:pt x="0" y="12192"/>
                </a:lnTo>
                <a:lnTo>
                  <a:pt x="16763" y="12192"/>
                </a:lnTo>
                <a:lnTo>
                  <a:pt x="12191" y="0"/>
                </a:lnTo>
                <a:close/>
              </a:path>
            </a:pathLst>
          </a:custGeom>
          <a:solidFill>
            <a:srgbClr val="000000"/>
          </a:solidFill>
        </p:spPr>
        <p:txBody>
          <a:bodyPr wrap="square" lIns="0" tIns="0" rIns="0" bIns="0" rtlCol="0"/>
          <a:lstStyle/>
          <a:p>
            <a:endParaRPr/>
          </a:p>
        </p:txBody>
      </p:sp>
      <p:sp>
        <p:nvSpPr>
          <p:cNvPr id="354" name="object 354"/>
          <p:cNvSpPr/>
          <p:nvPr/>
        </p:nvSpPr>
        <p:spPr>
          <a:xfrm>
            <a:off x="6013705" y="1000764"/>
            <a:ext cx="17145" cy="12700"/>
          </a:xfrm>
          <a:custGeom>
            <a:avLst/>
            <a:gdLst/>
            <a:ahLst/>
            <a:cxnLst/>
            <a:rect l="l" t="t" r="r" b="b"/>
            <a:pathLst>
              <a:path w="17145" h="12700">
                <a:moveTo>
                  <a:pt x="16763" y="12192"/>
                </a:moveTo>
                <a:lnTo>
                  <a:pt x="12191" y="0"/>
                </a:lnTo>
                <a:lnTo>
                  <a:pt x="0" y="12192"/>
                </a:lnTo>
                <a:lnTo>
                  <a:pt x="16763" y="12192"/>
                </a:lnTo>
              </a:path>
            </a:pathLst>
          </a:custGeom>
          <a:ln w="3175">
            <a:solidFill>
              <a:srgbClr val="000000"/>
            </a:solidFill>
          </a:ln>
        </p:spPr>
        <p:txBody>
          <a:bodyPr wrap="square" lIns="0" tIns="0" rIns="0" bIns="0" rtlCol="0"/>
          <a:lstStyle/>
          <a:p>
            <a:endParaRPr/>
          </a:p>
        </p:txBody>
      </p:sp>
      <p:sp>
        <p:nvSpPr>
          <p:cNvPr id="355" name="object 355"/>
          <p:cNvSpPr/>
          <p:nvPr/>
        </p:nvSpPr>
        <p:spPr>
          <a:xfrm>
            <a:off x="6013705" y="996192"/>
            <a:ext cx="12700" cy="17145"/>
          </a:xfrm>
          <a:custGeom>
            <a:avLst/>
            <a:gdLst/>
            <a:ahLst/>
            <a:cxnLst/>
            <a:rect l="l" t="t" r="r" b="b"/>
            <a:pathLst>
              <a:path w="12700" h="17144">
                <a:moveTo>
                  <a:pt x="0" y="0"/>
                </a:moveTo>
                <a:lnTo>
                  <a:pt x="0" y="16764"/>
                </a:lnTo>
                <a:lnTo>
                  <a:pt x="12191" y="4572"/>
                </a:lnTo>
                <a:lnTo>
                  <a:pt x="0" y="0"/>
                </a:lnTo>
                <a:close/>
              </a:path>
            </a:pathLst>
          </a:custGeom>
          <a:solidFill>
            <a:srgbClr val="000000"/>
          </a:solidFill>
        </p:spPr>
        <p:txBody>
          <a:bodyPr wrap="square" lIns="0" tIns="0" rIns="0" bIns="0" rtlCol="0"/>
          <a:lstStyle/>
          <a:p>
            <a:endParaRPr/>
          </a:p>
        </p:txBody>
      </p:sp>
      <p:sp>
        <p:nvSpPr>
          <p:cNvPr id="356" name="object 356"/>
          <p:cNvSpPr/>
          <p:nvPr/>
        </p:nvSpPr>
        <p:spPr>
          <a:xfrm>
            <a:off x="6013705" y="995429"/>
            <a:ext cx="12700" cy="17780"/>
          </a:xfrm>
          <a:custGeom>
            <a:avLst/>
            <a:gdLst/>
            <a:ahLst/>
            <a:cxnLst/>
            <a:rect l="l" t="t" r="r" b="b"/>
            <a:pathLst>
              <a:path w="12700" h="17780">
                <a:moveTo>
                  <a:pt x="12191" y="5334"/>
                </a:moveTo>
                <a:lnTo>
                  <a:pt x="0" y="0"/>
                </a:lnTo>
                <a:lnTo>
                  <a:pt x="0" y="17526"/>
                </a:lnTo>
                <a:lnTo>
                  <a:pt x="12191" y="5334"/>
                </a:lnTo>
              </a:path>
            </a:pathLst>
          </a:custGeom>
          <a:ln w="3175">
            <a:solidFill>
              <a:srgbClr val="000000"/>
            </a:solidFill>
          </a:ln>
        </p:spPr>
        <p:txBody>
          <a:bodyPr wrap="square" lIns="0" tIns="0" rIns="0" bIns="0" rtlCol="0"/>
          <a:lstStyle/>
          <a:p>
            <a:endParaRPr/>
          </a:p>
        </p:txBody>
      </p:sp>
      <p:sp>
        <p:nvSpPr>
          <p:cNvPr id="357" name="object 357"/>
          <p:cNvSpPr/>
          <p:nvPr/>
        </p:nvSpPr>
        <p:spPr>
          <a:xfrm>
            <a:off x="6001513" y="996192"/>
            <a:ext cx="12700" cy="17145"/>
          </a:xfrm>
          <a:custGeom>
            <a:avLst/>
            <a:gdLst/>
            <a:ahLst/>
            <a:cxnLst/>
            <a:rect l="l" t="t" r="r" b="b"/>
            <a:pathLst>
              <a:path w="12700" h="17144">
                <a:moveTo>
                  <a:pt x="12191" y="0"/>
                </a:moveTo>
                <a:lnTo>
                  <a:pt x="0" y="4572"/>
                </a:lnTo>
                <a:lnTo>
                  <a:pt x="12191" y="16764"/>
                </a:lnTo>
                <a:lnTo>
                  <a:pt x="12191" y="0"/>
                </a:lnTo>
                <a:close/>
              </a:path>
            </a:pathLst>
          </a:custGeom>
          <a:solidFill>
            <a:srgbClr val="000000"/>
          </a:solidFill>
        </p:spPr>
        <p:txBody>
          <a:bodyPr wrap="square" lIns="0" tIns="0" rIns="0" bIns="0" rtlCol="0"/>
          <a:lstStyle/>
          <a:p>
            <a:endParaRPr/>
          </a:p>
        </p:txBody>
      </p:sp>
      <p:sp>
        <p:nvSpPr>
          <p:cNvPr id="358" name="object 358"/>
          <p:cNvSpPr/>
          <p:nvPr/>
        </p:nvSpPr>
        <p:spPr>
          <a:xfrm>
            <a:off x="6001513" y="995429"/>
            <a:ext cx="12700" cy="17780"/>
          </a:xfrm>
          <a:custGeom>
            <a:avLst/>
            <a:gdLst/>
            <a:ahLst/>
            <a:cxnLst/>
            <a:rect l="l" t="t" r="r" b="b"/>
            <a:pathLst>
              <a:path w="12700" h="17780">
                <a:moveTo>
                  <a:pt x="12191" y="0"/>
                </a:moveTo>
                <a:lnTo>
                  <a:pt x="0" y="5334"/>
                </a:lnTo>
                <a:lnTo>
                  <a:pt x="12191" y="17526"/>
                </a:lnTo>
                <a:lnTo>
                  <a:pt x="12191" y="0"/>
                </a:lnTo>
              </a:path>
            </a:pathLst>
          </a:custGeom>
          <a:ln w="3175">
            <a:solidFill>
              <a:srgbClr val="000000"/>
            </a:solidFill>
          </a:ln>
        </p:spPr>
        <p:txBody>
          <a:bodyPr wrap="square" lIns="0" tIns="0" rIns="0" bIns="0" rtlCol="0"/>
          <a:lstStyle/>
          <a:p>
            <a:endParaRPr/>
          </a:p>
        </p:txBody>
      </p:sp>
      <p:sp>
        <p:nvSpPr>
          <p:cNvPr id="359" name="object 359"/>
          <p:cNvSpPr/>
          <p:nvPr/>
        </p:nvSpPr>
        <p:spPr>
          <a:xfrm>
            <a:off x="5996940" y="1000764"/>
            <a:ext cx="17145" cy="12700"/>
          </a:xfrm>
          <a:custGeom>
            <a:avLst/>
            <a:gdLst/>
            <a:ahLst/>
            <a:cxnLst/>
            <a:rect l="l" t="t" r="r" b="b"/>
            <a:pathLst>
              <a:path w="17145" h="12700">
                <a:moveTo>
                  <a:pt x="4572" y="0"/>
                </a:moveTo>
                <a:lnTo>
                  <a:pt x="0" y="12192"/>
                </a:lnTo>
                <a:lnTo>
                  <a:pt x="16763" y="12192"/>
                </a:lnTo>
                <a:lnTo>
                  <a:pt x="4572" y="0"/>
                </a:lnTo>
                <a:close/>
              </a:path>
            </a:pathLst>
          </a:custGeom>
          <a:solidFill>
            <a:srgbClr val="000000"/>
          </a:solidFill>
        </p:spPr>
        <p:txBody>
          <a:bodyPr wrap="square" lIns="0" tIns="0" rIns="0" bIns="0" rtlCol="0"/>
          <a:lstStyle/>
          <a:p>
            <a:endParaRPr/>
          </a:p>
        </p:txBody>
      </p:sp>
      <p:sp>
        <p:nvSpPr>
          <p:cNvPr id="360" name="object 360"/>
          <p:cNvSpPr/>
          <p:nvPr/>
        </p:nvSpPr>
        <p:spPr>
          <a:xfrm>
            <a:off x="5996940" y="1000764"/>
            <a:ext cx="17145" cy="12700"/>
          </a:xfrm>
          <a:custGeom>
            <a:avLst/>
            <a:gdLst/>
            <a:ahLst/>
            <a:cxnLst/>
            <a:rect l="l" t="t" r="r" b="b"/>
            <a:pathLst>
              <a:path w="17145" h="12700">
                <a:moveTo>
                  <a:pt x="4572" y="0"/>
                </a:moveTo>
                <a:lnTo>
                  <a:pt x="0" y="12192"/>
                </a:lnTo>
                <a:lnTo>
                  <a:pt x="16763" y="12192"/>
                </a:lnTo>
                <a:lnTo>
                  <a:pt x="4572" y="0"/>
                </a:lnTo>
              </a:path>
            </a:pathLst>
          </a:custGeom>
          <a:ln w="3175">
            <a:solidFill>
              <a:srgbClr val="000000"/>
            </a:solidFill>
          </a:ln>
        </p:spPr>
        <p:txBody>
          <a:bodyPr wrap="square" lIns="0" tIns="0" rIns="0" bIns="0" rtlCol="0"/>
          <a:lstStyle/>
          <a:p>
            <a:endParaRPr/>
          </a:p>
        </p:txBody>
      </p:sp>
      <p:sp>
        <p:nvSpPr>
          <p:cNvPr id="361" name="object 361"/>
          <p:cNvSpPr/>
          <p:nvPr/>
        </p:nvSpPr>
        <p:spPr>
          <a:xfrm>
            <a:off x="5996940" y="1012956"/>
            <a:ext cx="17145" cy="12700"/>
          </a:xfrm>
          <a:custGeom>
            <a:avLst/>
            <a:gdLst/>
            <a:ahLst/>
            <a:cxnLst/>
            <a:rect l="l" t="t" r="r" b="b"/>
            <a:pathLst>
              <a:path w="17145" h="12700">
                <a:moveTo>
                  <a:pt x="16763" y="0"/>
                </a:moveTo>
                <a:lnTo>
                  <a:pt x="0" y="0"/>
                </a:lnTo>
                <a:lnTo>
                  <a:pt x="4572" y="12191"/>
                </a:lnTo>
                <a:lnTo>
                  <a:pt x="16763" y="0"/>
                </a:lnTo>
                <a:close/>
              </a:path>
            </a:pathLst>
          </a:custGeom>
          <a:solidFill>
            <a:srgbClr val="000000"/>
          </a:solidFill>
        </p:spPr>
        <p:txBody>
          <a:bodyPr wrap="square" lIns="0" tIns="0" rIns="0" bIns="0" rtlCol="0"/>
          <a:lstStyle/>
          <a:p>
            <a:endParaRPr/>
          </a:p>
        </p:txBody>
      </p:sp>
      <p:sp>
        <p:nvSpPr>
          <p:cNvPr id="362" name="object 362"/>
          <p:cNvSpPr/>
          <p:nvPr/>
        </p:nvSpPr>
        <p:spPr>
          <a:xfrm>
            <a:off x="5996940" y="1012956"/>
            <a:ext cx="17145" cy="12700"/>
          </a:xfrm>
          <a:custGeom>
            <a:avLst/>
            <a:gdLst/>
            <a:ahLst/>
            <a:cxnLst/>
            <a:rect l="l" t="t" r="r" b="b"/>
            <a:pathLst>
              <a:path w="17145" h="12700">
                <a:moveTo>
                  <a:pt x="0" y="0"/>
                </a:moveTo>
                <a:lnTo>
                  <a:pt x="4572" y="12191"/>
                </a:lnTo>
                <a:lnTo>
                  <a:pt x="16763" y="0"/>
                </a:lnTo>
                <a:lnTo>
                  <a:pt x="0" y="0"/>
                </a:lnTo>
              </a:path>
            </a:pathLst>
          </a:custGeom>
          <a:ln w="3175">
            <a:solidFill>
              <a:srgbClr val="000000"/>
            </a:solidFill>
          </a:ln>
        </p:spPr>
        <p:txBody>
          <a:bodyPr wrap="square" lIns="0" tIns="0" rIns="0" bIns="0" rtlCol="0"/>
          <a:lstStyle/>
          <a:p>
            <a:endParaRPr/>
          </a:p>
        </p:txBody>
      </p:sp>
      <p:sp>
        <p:nvSpPr>
          <p:cNvPr id="363" name="object 363"/>
          <p:cNvSpPr/>
          <p:nvPr/>
        </p:nvSpPr>
        <p:spPr>
          <a:xfrm>
            <a:off x="6001513" y="1012956"/>
            <a:ext cx="12700" cy="17145"/>
          </a:xfrm>
          <a:custGeom>
            <a:avLst/>
            <a:gdLst/>
            <a:ahLst/>
            <a:cxnLst/>
            <a:rect l="l" t="t" r="r" b="b"/>
            <a:pathLst>
              <a:path w="12700" h="17144">
                <a:moveTo>
                  <a:pt x="12191" y="0"/>
                </a:moveTo>
                <a:lnTo>
                  <a:pt x="0" y="12191"/>
                </a:lnTo>
                <a:lnTo>
                  <a:pt x="12191" y="16763"/>
                </a:lnTo>
                <a:lnTo>
                  <a:pt x="12191" y="0"/>
                </a:lnTo>
                <a:close/>
              </a:path>
            </a:pathLst>
          </a:custGeom>
          <a:solidFill>
            <a:srgbClr val="000000"/>
          </a:solidFill>
        </p:spPr>
        <p:txBody>
          <a:bodyPr wrap="square" lIns="0" tIns="0" rIns="0" bIns="0" rtlCol="0"/>
          <a:lstStyle/>
          <a:p>
            <a:endParaRPr/>
          </a:p>
        </p:txBody>
      </p:sp>
      <p:sp>
        <p:nvSpPr>
          <p:cNvPr id="364" name="object 364"/>
          <p:cNvSpPr/>
          <p:nvPr/>
        </p:nvSpPr>
        <p:spPr>
          <a:xfrm>
            <a:off x="6001513" y="1012956"/>
            <a:ext cx="12700" cy="17145"/>
          </a:xfrm>
          <a:custGeom>
            <a:avLst/>
            <a:gdLst/>
            <a:ahLst/>
            <a:cxnLst/>
            <a:rect l="l" t="t" r="r" b="b"/>
            <a:pathLst>
              <a:path w="12700" h="17144">
                <a:moveTo>
                  <a:pt x="0" y="12191"/>
                </a:moveTo>
                <a:lnTo>
                  <a:pt x="12191" y="16763"/>
                </a:lnTo>
                <a:lnTo>
                  <a:pt x="12191" y="0"/>
                </a:lnTo>
                <a:lnTo>
                  <a:pt x="0" y="12191"/>
                </a:lnTo>
              </a:path>
            </a:pathLst>
          </a:custGeom>
          <a:ln w="3175">
            <a:solidFill>
              <a:srgbClr val="000000"/>
            </a:solidFill>
          </a:ln>
        </p:spPr>
        <p:txBody>
          <a:bodyPr wrap="square" lIns="0" tIns="0" rIns="0" bIns="0" rtlCol="0"/>
          <a:lstStyle/>
          <a:p>
            <a:endParaRPr/>
          </a:p>
        </p:txBody>
      </p:sp>
      <p:sp>
        <p:nvSpPr>
          <p:cNvPr id="365" name="object 365"/>
          <p:cNvSpPr/>
          <p:nvPr/>
        </p:nvSpPr>
        <p:spPr>
          <a:xfrm>
            <a:off x="6013705" y="1012956"/>
            <a:ext cx="12700" cy="17145"/>
          </a:xfrm>
          <a:custGeom>
            <a:avLst/>
            <a:gdLst/>
            <a:ahLst/>
            <a:cxnLst/>
            <a:rect l="l" t="t" r="r" b="b"/>
            <a:pathLst>
              <a:path w="12700" h="17144">
                <a:moveTo>
                  <a:pt x="0" y="0"/>
                </a:moveTo>
                <a:lnTo>
                  <a:pt x="0" y="16763"/>
                </a:lnTo>
                <a:lnTo>
                  <a:pt x="12191" y="12191"/>
                </a:lnTo>
                <a:lnTo>
                  <a:pt x="0" y="0"/>
                </a:lnTo>
                <a:close/>
              </a:path>
            </a:pathLst>
          </a:custGeom>
          <a:solidFill>
            <a:srgbClr val="000000"/>
          </a:solidFill>
        </p:spPr>
        <p:txBody>
          <a:bodyPr wrap="square" lIns="0" tIns="0" rIns="0" bIns="0" rtlCol="0"/>
          <a:lstStyle/>
          <a:p>
            <a:endParaRPr/>
          </a:p>
        </p:txBody>
      </p:sp>
      <p:sp>
        <p:nvSpPr>
          <p:cNvPr id="366" name="object 366"/>
          <p:cNvSpPr/>
          <p:nvPr/>
        </p:nvSpPr>
        <p:spPr>
          <a:xfrm>
            <a:off x="6013705" y="1012956"/>
            <a:ext cx="12700" cy="17145"/>
          </a:xfrm>
          <a:custGeom>
            <a:avLst/>
            <a:gdLst/>
            <a:ahLst/>
            <a:cxnLst/>
            <a:rect l="l" t="t" r="r" b="b"/>
            <a:pathLst>
              <a:path w="12700" h="17144">
                <a:moveTo>
                  <a:pt x="0" y="16763"/>
                </a:moveTo>
                <a:lnTo>
                  <a:pt x="12191" y="12191"/>
                </a:lnTo>
                <a:lnTo>
                  <a:pt x="0" y="0"/>
                </a:lnTo>
                <a:lnTo>
                  <a:pt x="0" y="16763"/>
                </a:lnTo>
              </a:path>
            </a:pathLst>
          </a:custGeom>
          <a:ln w="3175">
            <a:solidFill>
              <a:srgbClr val="000000"/>
            </a:solidFill>
          </a:ln>
        </p:spPr>
        <p:txBody>
          <a:bodyPr wrap="square" lIns="0" tIns="0" rIns="0" bIns="0" rtlCol="0"/>
          <a:lstStyle/>
          <a:p>
            <a:endParaRPr/>
          </a:p>
        </p:txBody>
      </p:sp>
      <p:sp>
        <p:nvSpPr>
          <p:cNvPr id="367" name="object 367"/>
          <p:cNvSpPr/>
          <p:nvPr/>
        </p:nvSpPr>
        <p:spPr>
          <a:xfrm>
            <a:off x="6013705" y="1012956"/>
            <a:ext cx="17145" cy="12700"/>
          </a:xfrm>
          <a:custGeom>
            <a:avLst/>
            <a:gdLst/>
            <a:ahLst/>
            <a:cxnLst/>
            <a:rect l="l" t="t" r="r" b="b"/>
            <a:pathLst>
              <a:path w="17145" h="12700">
                <a:moveTo>
                  <a:pt x="16763" y="0"/>
                </a:moveTo>
                <a:lnTo>
                  <a:pt x="0" y="0"/>
                </a:lnTo>
                <a:lnTo>
                  <a:pt x="12191" y="12191"/>
                </a:lnTo>
                <a:lnTo>
                  <a:pt x="16763" y="0"/>
                </a:lnTo>
                <a:close/>
              </a:path>
            </a:pathLst>
          </a:custGeom>
          <a:solidFill>
            <a:srgbClr val="000000"/>
          </a:solidFill>
        </p:spPr>
        <p:txBody>
          <a:bodyPr wrap="square" lIns="0" tIns="0" rIns="0" bIns="0" rtlCol="0"/>
          <a:lstStyle/>
          <a:p>
            <a:endParaRPr/>
          </a:p>
        </p:txBody>
      </p:sp>
      <p:sp>
        <p:nvSpPr>
          <p:cNvPr id="368" name="object 368"/>
          <p:cNvSpPr/>
          <p:nvPr/>
        </p:nvSpPr>
        <p:spPr>
          <a:xfrm>
            <a:off x="6013705" y="1012956"/>
            <a:ext cx="17145" cy="12700"/>
          </a:xfrm>
          <a:custGeom>
            <a:avLst/>
            <a:gdLst/>
            <a:ahLst/>
            <a:cxnLst/>
            <a:rect l="l" t="t" r="r" b="b"/>
            <a:pathLst>
              <a:path w="17145" h="12700">
                <a:moveTo>
                  <a:pt x="12191" y="12191"/>
                </a:moveTo>
                <a:lnTo>
                  <a:pt x="16763" y="0"/>
                </a:lnTo>
                <a:lnTo>
                  <a:pt x="0" y="0"/>
                </a:lnTo>
                <a:lnTo>
                  <a:pt x="12191" y="12191"/>
                </a:lnTo>
              </a:path>
            </a:pathLst>
          </a:custGeom>
          <a:ln w="3175">
            <a:solidFill>
              <a:srgbClr val="000000"/>
            </a:solidFill>
          </a:ln>
        </p:spPr>
        <p:txBody>
          <a:bodyPr wrap="square" lIns="0" tIns="0" rIns="0" bIns="0" rtlCol="0"/>
          <a:lstStyle/>
          <a:p>
            <a:endParaRPr/>
          </a:p>
        </p:txBody>
      </p:sp>
      <p:sp>
        <p:nvSpPr>
          <p:cNvPr id="369" name="object 369"/>
          <p:cNvSpPr/>
          <p:nvPr/>
        </p:nvSpPr>
        <p:spPr>
          <a:xfrm>
            <a:off x="6013705" y="991620"/>
            <a:ext cx="43180" cy="21590"/>
          </a:xfrm>
          <a:custGeom>
            <a:avLst/>
            <a:gdLst/>
            <a:ahLst/>
            <a:cxnLst/>
            <a:rect l="l" t="t" r="r" b="b"/>
            <a:pathLst>
              <a:path w="43179" h="21590">
                <a:moveTo>
                  <a:pt x="36575" y="0"/>
                </a:moveTo>
                <a:lnTo>
                  <a:pt x="0" y="21336"/>
                </a:lnTo>
                <a:lnTo>
                  <a:pt x="42672" y="21336"/>
                </a:lnTo>
                <a:lnTo>
                  <a:pt x="36575" y="0"/>
                </a:lnTo>
                <a:close/>
              </a:path>
            </a:pathLst>
          </a:custGeom>
          <a:solidFill>
            <a:srgbClr val="000000"/>
          </a:solidFill>
        </p:spPr>
        <p:txBody>
          <a:bodyPr wrap="square" lIns="0" tIns="0" rIns="0" bIns="0" rtlCol="0"/>
          <a:lstStyle/>
          <a:p>
            <a:endParaRPr/>
          </a:p>
        </p:txBody>
      </p:sp>
      <p:sp>
        <p:nvSpPr>
          <p:cNvPr id="370" name="object 370"/>
          <p:cNvSpPr/>
          <p:nvPr/>
        </p:nvSpPr>
        <p:spPr>
          <a:xfrm>
            <a:off x="6013705" y="991620"/>
            <a:ext cx="43180" cy="21590"/>
          </a:xfrm>
          <a:custGeom>
            <a:avLst/>
            <a:gdLst/>
            <a:ahLst/>
            <a:cxnLst/>
            <a:rect l="l" t="t" r="r" b="b"/>
            <a:pathLst>
              <a:path w="43179" h="21590">
                <a:moveTo>
                  <a:pt x="42672" y="21336"/>
                </a:moveTo>
                <a:lnTo>
                  <a:pt x="36575" y="0"/>
                </a:lnTo>
                <a:lnTo>
                  <a:pt x="0" y="21336"/>
                </a:lnTo>
                <a:lnTo>
                  <a:pt x="42672" y="21336"/>
                </a:lnTo>
              </a:path>
            </a:pathLst>
          </a:custGeom>
          <a:ln w="3175">
            <a:solidFill>
              <a:srgbClr val="000000"/>
            </a:solidFill>
          </a:ln>
        </p:spPr>
        <p:txBody>
          <a:bodyPr wrap="square" lIns="0" tIns="0" rIns="0" bIns="0" rtlCol="0"/>
          <a:lstStyle/>
          <a:p>
            <a:endParaRPr/>
          </a:p>
        </p:txBody>
      </p:sp>
      <p:sp>
        <p:nvSpPr>
          <p:cNvPr id="371" name="object 371"/>
          <p:cNvSpPr/>
          <p:nvPr/>
        </p:nvSpPr>
        <p:spPr>
          <a:xfrm>
            <a:off x="6013705" y="976379"/>
            <a:ext cx="36830" cy="36830"/>
          </a:xfrm>
          <a:custGeom>
            <a:avLst/>
            <a:gdLst/>
            <a:ahLst/>
            <a:cxnLst/>
            <a:rect l="l" t="t" r="r" b="b"/>
            <a:pathLst>
              <a:path w="36829" h="36830">
                <a:moveTo>
                  <a:pt x="21336" y="0"/>
                </a:moveTo>
                <a:lnTo>
                  <a:pt x="0" y="36576"/>
                </a:lnTo>
                <a:lnTo>
                  <a:pt x="36575" y="15240"/>
                </a:lnTo>
                <a:lnTo>
                  <a:pt x="21336" y="0"/>
                </a:lnTo>
                <a:close/>
              </a:path>
            </a:pathLst>
          </a:custGeom>
          <a:solidFill>
            <a:srgbClr val="000000"/>
          </a:solidFill>
        </p:spPr>
        <p:txBody>
          <a:bodyPr wrap="square" lIns="0" tIns="0" rIns="0" bIns="0" rtlCol="0"/>
          <a:lstStyle/>
          <a:p>
            <a:endParaRPr/>
          </a:p>
        </p:txBody>
      </p:sp>
      <p:sp>
        <p:nvSpPr>
          <p:cNvPr id="372" name="object 372"/>
          <p:cNvSpPr/>
          <p:nvPr/>
        </p:nvSpPr>
        <p:spPr>
          <a:xfrm>
            <a:off x="6013705" y="976379"/>
            <a:ext cx="36830" cy="36830"/>
          </a:xfrm>
          <a:custGeom>
            <a:avLst/>
            <a:gdLst/>
            <a:ahLst/>
            <a:cxnLst/>
            <a:rect l="l" t="t" r="r" b="b"/>
            <a:pathLst>
              <a:path w="36829" h="36830">
                <a:moveTo>
                  <a:pt x="36575" y="15240"/>
                </a:moveTo>
                <a:lnTo>
                  <a:pt x="21336" y="0"/>
                </a:lnTo>
                <a:lnTo>
                  <a:pt x="0" y="36576"/>
                </a:lnTo>
                <a:lnTo>
                  <a:pt x="36575" y="15240"/>
                </a:lnTo>
              </a:path>
            </a:pathLst>
          </a:custGeom>
          <a:ln w="3175">
            <a:solidFill>
              <a:srgbClr val="000000"/>
            </a:solidFill>
          </a:ln>
        </p:spPr>
        <p:txBody>
          <a:bodyPr wrap="square" lIns="0" tIns="0" rIns="0" bIns="0" rtlCol="0"/>
          <a:lstStyle/>
          <a:p>
            <a:endParaRPr/>
          </a:p>
        </p:txBody>
      </p:sp>
      <p:sp>
        <p:nvSpPr>
          <p:cNvPr id="373" name="object 373"/>
          <p:cNvSpPr/>
          <p:nvPr/>
        </p:nvSpPr>
        <p:spPr>
          <a:xfrm>
            <a:off x="6013705" y="970284"/>
            <a:ext cx="21590" cy="43180"/>
          </a:xfrm>
          <a:custGeom>
            <a:avLst/>
            <a:gdLst/>
            <a:ahLst/>
            <a:cxnLst/>
            <a:rect l="l" t="t" r="r" b="b"/>
            <a:pathLst>
              <a:path w="21589" h="43180">
                <a:moveTo>
                  <a:pt x="0" y="0"/>
                </a:moveTo>
                <a:lnTo>
                  <a:pt x="0" y="42672"/>
                </a:lnTo>
                <a:lnTo>
                  <a:pt x="21336" y="6095"/>
                </a:lnTo>
                <a:lnTo>
                  <a:pt x="0" y="0"/>
                </a:lnTo>
                <a:close/>
              </a:path>
            </a:pathLst>
          </a:custGeom>
          <a:solidFill>
            <a:srgbClr val="000000"/>
          </a:solidFill>
        </p:spPr>
        <p:txBody>
          <a:bodyPr wrap="square" lIns="0" tIns="0" rIns="0" bIns="0" rtlCol="0"/>
          <a:lstStyle/>
          <a:p>
            <a:endParaRPr/>
          </a:p>
        </p:txBody>
      </p:sp>
      <p:sp>
        <p:nvSpPr>
          <p:cNvPr id="374" name="object 374"/>
          <p:cNvSpPr/>
          <p:nvPr/>
        </p:nvSpPr>
        <p:spPr>
          <a:xfrm>
            <a:off x="6013705" y="970284"/>
            <a:ext cx="21590" cy="43180"/>
          </a:xfrm>
          <a:custGeom>
            <a:avLst/>
            <a:gdLst/>
            <a:ahLst/>
            <a:cxnLst/>
            <a:rect l="l" t="t" r="r" b="b"/>
            <a:pathLst>
              <a:path w="21589" h="43180">
                <a:moveTo>
                  <a:pt x="21336" y="6095"/>
                </a:moveTo>
                <a:lnTo>
                  <a:pt x="0" y="0"/>
                </a:lnTo>
                <a:lnTo>
                  <a:pt x="0" y="42672"/>
                </a:lnTo>
                <a:lnTo>
                  <a:pt x="21336" y="6095"/>
                </a:lnTo>
              </a:path>
            </a:pathLst>
          </a:custGeom>
          <a:ln w="3175">
            <a:solidFill>
              <a:srgbClr val="000000"/>
            </a:solidFill>
          </a:ln>
        </p:spPr>
        <p:txBody>
          <a:bodyPr wrap="square" lIns="0" tIns="0" rIns="0" bIns="0" rtlCol="0"/>
          <a:lstStyle/>
          <a:p>
            <a:endParaRPr/>
          </a:p>
        </p:txBody>
      </p:sp>
      <p:sp>
        <p:nvSpPr>
          <p:cNvPr id="375" name="object 375"/>
          <p:cNvSpPr/>
          <p:nvPr/>
        </p:nvSpPr>
        <p:spPr>
          <a:xfrm>
            <a:off x="5992369" y="970284"/>
            <a:ext cx="21590" cy="43180"/>
          </a:xfrm>
          <a:custGeom>
            <a:avLst/>
            <a:gdLst/>
            <a:ahLst/>
            <a:cxnLst/>
            <a:rect l="l" t="t" r="r" b="b"/>
            <a:pathLst>
              <a:path w="21589" h="43180">
                <a:moveTo>
                  <a:pt x="21336" y="0"/>
                </a:moveTo>
                <a:lnTo>
                  <a:pt x="0" y="6095"/>
                </a:lnTo>
                <a:lnTo>
                  <a:pt x="21336" y="42672"/>
                </a:lnTo>
                <a:lnTo>
                  <a:pt x="21336" y="0"/>
                </a:lnTo>
                <a:close/>
              </a:path>
            </a:pathLst>
          </a:custGeom>
          <a:solidFill>
            <a:srgbClr val="000000"/>
          </a:solidFill>
        </p:spPr>
        <p:txBody>
          <a:bodyPr wrap="square" lIns="0" tIns="0" rIns="0" bIns="0" rtlCol="0"/>
          <a:lstStyle/>
          <a:p>
            <a:endParaRPr/>
          </a:p>
        </p:txBody>
      </p:sp>
      <p:sp>
        <p:nvSpPr>
          <p:cNvPr id="376" name="object 376"/>
          <p:cNvSpPr/>
          <p:nvPr/>
        </p:nvSpPr>
        <p:spPr>
          <a:xfrm>
            <a:off x="5992369" y="970284"/>
            <a:ext cx="21590" cy="43180"/>
          </a:xfrm>
          <a:custGeom>
            <a:avLst/>
            <a:gdLst/>
            <a:ahLst/>
            <a:cxnLst/>
            <a:rect l="l" t="t" r="r" b="b"/>
            <a:pathLst>
              <a:path w="21589" h="43180">
                <a:moveTo>
                  <a:pt x="21336" y="0"/>
                </a:moveTo>
                <a:lnTo>
                  <a:pt x="0" y="6095"/>
                </a:lnTo>
                <a:lnTo>
                  <a:pt x="21336" y="42672"/>
                </a:lnTo>
                <a:lnTo>
                  <a:pt x="21336" y="0"/>
                </a:lnTo>
              </a:path>
            </a:pathLst>
          </a:custGeom>
          <a:ln w="3175">
            <a:solidFill>
              <a:srgbClr val="000000"/>
            </a:solidFill>
          </a:ln>
        </p:spPr>
        <p:txBody>
          <a:bodyPr wrap="square" lIns="0" tIns="0" rIns="0" bIns="0" rtlCol="0"/>
          <a:lstStyle/>
          <a:p>
            <a:endParaRPr/>
          </a:p>
        </p:txBody>
      </p:sp>
      <p:sp>
        <p:nvSpPr>
          <p:cNvPr id="377" name="object 377"/>
          <p:cNvSpPr/>
          <p:nvPr/>
        </p:nvSpPr>
        <p:spPr>
          <a:xfrm>
            <a:off x="5977128" y="976379"/>
            <a:ext cx="36830" cy="36830"/>
          </a:xfrm>
          <a:custGeom>
            <a:avLst/>
            <a:gdLst/>
            <a:ahLst/>
            <a:cxnLst/>
            <a:rect l="l" t="t" r="r" b="b"/>
            <a:pathLst>
              <a:path w="36829" h="36830">
                <a:moveTo>
                  <a:pt x="15239" y="0"/>
                </a:moveTo>
                <a:lnTo>
                  <a:pt x="0" y="15240"/>
                </a:lnTo>
                <a:lnTo>
                  <a:pt x="36575" y="36576"/>
                </a:lnTo>
                <a:lnTo>
                  <a:pt x="15239" y="0"/>
                </a:lnTo>
                <a:close/>
              </a:path>
            </a:pathLst>
          </a:custGeom>
          <a:solidFill>
            <a:srgbClr val="000000"/>
          </a:solidFill>
        </p:spPr>
        <p:txBody>
          <a:bodyPr wrap="square" lIns="0" tIns="0" rIns="0" bIns="0" rtlCol="0"/>
          <a:lstStyle/>
          <a:p>
            <a:endParaRPr/>
          </a:p>
        </p:txBody>
      </p:sp>
      <p:sp>
        <p:nvSpPr>
          <p:cNvPr id="378" name="object 378"/>
          <p:cNvSpPr/>
          <p:nvPr/>
        </p:nvSpPr>
        <p:spPr>
          <a:xfrm>
            <a:off x="5977128" y="976379"/>
            <a:ext cx="36830" cy="36830"/>
          </a:xfrm>
          <a:custGeom>
            <a:avLst/>
            <a:gdLst/>
            <a:ahLst/>
            <a:cxnLst/>
            <a:rect l="l" t="t" r="r" b="b"/>
            <a:pathLst>
              <a:path w="36829" h="36830">
                <a:moveTo>
                  <a:pt x="15239" y="0"/>
                </a:moveTo>
                <a:lnTo>
                  <a:pt x="0" y="15240"/>
                </a:lnTo>
                <a:lnTo>
                  <a:pt x="36575" y="36576"/>
                </a:lnTo>
                <a:lnTo>
                  <a:pt x="15239" y="0"/>
                </a:lnTo>
              </a:path>
            </a:pathLst>
          </a:custGeom>
          <a:ln w="3175">
            <a:solidFill>
              <a:srgbClr val="000000"/>
            </a:solidFill>
          </a:ln>
        </p:spPr>
        <p:txBody>
          <a:bodyPr wrap="square" lIns="0" tIns="0" rIns="0" bIns="0" rtlCol="0"/>
          <a:lstStyle/>
          <a:p>
            <a:endParaRPr/>
          </a:p>
        </p:txBody>
      </p:sp>
      <p:sp>
        <p:nvSpPr>
          <p:cNvPr id="379" name="object 379"/>
          <p:cNvSpPr/>
          <p:nvPr/>
        </p:nvSpPr>
        <p:spPr>
          <a:xfrm>
            <a:off x="5971795" y="991620"/>
            <a:ext cx="41910" cy="21590"/>
          </a:xfrm>
          <a:custGeom>
            <a:avLst/>
            <a:gdLst/>
            <a:ahLst/>
            <a:cxnLst/>
            <a:rect l="l" t="t" r="r" b="b"/>
            <a:pathLst>
              <a:path w="41910" h="21590">
                <a:moveTo>
                  <a:pt x="5334" y="0"/>
                </a:moveTo>
                <a:lnTo>
                  <a:pt x="0" y="21336"/>
                </a:lnTo>
                <a:lnTo>
                  <a:pt x="41910" y="21336"/>
                </a:lnTo>
                <a:lnTo>
                  <a:pt x="5334" y="0"/>
                </a:lnTo>
                <a:close/>
              </a:path>
            </a:pathLst>
          </a:custGeom>
          <a:solidFill>
            <a:srgbClr val="000000"/>
          </a:solidFill>
        </p:spPr>
        <p:txBody>
          <a:bodyPr wrap="square" lIns="0" tIns="0" rIns="0" bIns="0" rtlCol="0"/>
          <a:lstStyle/>
          <a:p>
            <a:endParaRPr/>
          </a:p>
        </p:txBody>
      </p:sp>
      <p:sp>
        <p:nvSpPr>
          <p:cNvPr id="380" name="object 380"/>
          <p:cNvSpPr/>
          <p:nvPr/>
        </p:nvSpPr>
        <p:spPr>
          <a:xfrm>
            <a:off x="5971795" y="991620"/>
            <a:ext cx="41910" cy="21590"/>
          </a:xfrm>
          <a:custGeom>
            <a:avLst/>
            <a:gdLst/>
            <a:ahLst/>
            <a:cxnLst/>
            <a:rect l="l" t="t" r="r" b="b"/>
            <a:pathLst>
              <a:path w="41910" h="21590">
                <a:moveTo>
                  <a:pt x="5334" y="0"/>
                </a:moveTo>
                <a:lnTo>
                  <a:pt x="0" y="21336"/>
                </a:lnTo>
                <a:lnTo>
                  <a:pt x="41910" y="21336"/>
                </a:lnTo>
                <a:lnTo>
                  <a:pt x="5334" y="0"/>
                </a:lnTo>
              </a:path>
            </a:pathLst>
          </a:custGeom>
          <a:ln w="3175">
            <a:solidFill>
              <a:srgbClr val="000000"/>
            </a:solidFill>
          </a:ln>
        </p:spPr>
        <p:txBody>
          <a:bodyPr wrap="square" lIns="0" tIns="0" rIns="0" bIns="0" rtlCol="0"/>
          <a:lstStyle/>
          <a:p>
            <a:endParaRPr/>
          </a:p>
        </p:txBody>
      </p:sp>
      <p:sp>
        <p:nvSpPr>
          <p:cNvPr id="381" name="object 381"/>
          <p:cNvSpPr/>
          <p:nvPr/>
        </p:nvSpPr>
        <p:spPr>
          <a:xfrm>
            <a:off x="5971795" y="1012956"/>
            <a:ext cx="41910" cy="20955"/>
          </a:xfrm>
          <a:custGeom>
            <a:avLst/>
            <a:gdLst/>
            <a:ahLst/>
            <a:cxnLst/>
            <a:rect l="l" t="t" r="r" b="b"/>
            <a:pathLst>
              <a:path w="41910" h="20955">
                <a:moveTo>
                  <a:pt x="41910" y="0"/>
                </a:moveTo>
                <a:lnTo>
                  <a:pt x="0" y="0"/>
                </a:lnTo>
                <a:lnTo>
                  <a:pt x="5334" y="20573"/>
                </a:lnTo>
                <a:lnTo>
                  <a:pt x="41910" y="0"/>
                </a:lnTo>
                <a:close/>
              </a:path>
            </a:pathLst>
          </a:custGeom>
          <a:solidFill>
            <a:srgbClr val="000000"/>
          </a:solidFill>
        </p:spPr>
        <p:txBody>
          <a:bodyPr wrap="square" lIns="0" tIns="0" rIns="0" bIns="0" rtlCol="0"/>
          <a:lstStyle/>
          <a:p>
            <a:endParaRPr/>
          </a:p>
        </p:txBody>
      </p:sp>
      <p:sp>
        <p:nvSpPr>
          <p:cNvPr id="382" name="object 382"/>
          <p:cNvSpPr/>
          <p:nvPr/>
        </p:nvSpPr>
        <p:spPr>
          <a:xfrm>
            <a:off x="5971795" y="1012956"/>
            <a:ext cx="41910" cy="20955"/>
          </a:xfrm>
          <a:custGeom>
            <a:avLst/>
            <a:gdLst/>
            <a:ahLst/>
            <a:cxnLst/>
            <a:rect l="l" t="t" r="r" b="b"/>
            <a:pathLst>
              <a:path w="41910" h="20955">
                <a:moveTo>
                  <a:pt x="0" y="0"/>
                </a:moveTo>
                <a:lnTo>
                  <a:pt x="5334" y="20573"/>
                </a:lnTo>
                <a:lnTo>
                  <a:pt x="41910" y="0"/>
                </a:lnTo>
                <a:lnTo>
                  <a:pt x="0" y="0"/>
                </a:lnTo>
              </a:path>
            </a:pathLst>
          </a:custGeom>
          <a:ln w="3175">
            <a:solidFill>
              <a:srgbClr val="000000"/>
            </a:solidFill>
          </a:ln>
        </p:spPr>
        <p:txBody>
          <a:bodyPr wrap="square" lIns="0" tIns="0" rIns="0" bIns="0" rtlCol="0"/>
          <a:lstStyle/>
          <a:p>
            <a:endParaRPr/>
          </a:p>
        </p:txBody>
      </p:sp>
      <p:sp>
        <p:nvSpPr>
          <p:cNvPr id="383" name="object 383"/>
          <p:cNvSpPr/>
          <p:nvPr/>
        </p:nvSpPr>
        <p:spPr>
          <a:xfrm>
            <a:off x="5977128" y="1012956"/>
            <a:ext cx="36830" cy="36830"/>
          </a:xfrm>
          <a:custGeom>
            <a:avLst/>
            <a:gdLst/>
            <a:ahLst/>
            <a:cxnLst/>
            <a:rect l="l" t="t" r="r" b="b"/>
            <a:pathLst>
              <a:path w="36829" h="36830">
                <a:moveTo>
                  <a:pt x="36575" y="0"/>
                </a:moveTo>
                <a:lnTo>
                  <a:pt x="0" y="20573"/>
                </a:lnTo>
                <a:lnTo>
                  <a:pt x="15239" y="36575"/>
                </a:lnTo>
                <a:lnTo>
                  <a:pt x="36575" y="0"/>
                </a:lnTo>
                <a:close/>
              </a:path>
            </a:pathLst>
          </a:custGeom>
          <a:solidFill>
            <a:srgbClr val="000000"/>
          </a:solidFill>
        </p:spPr>
        <p:txBody>
          <a:bodyPr wrap="square" lIns="0" tIns="0" rIns="0" bIns="0" rtlCol="0"/>
          <a:lstStyle/>
          <a:p>
            <a:endParaRPr/>
          </a:p>
        </p:txBody>
      </p:sp>
      <p:sp>
        <p:nvSpPr>
          <p:cNvPr id="384" name="object 384"/>
          <p:cNvSpPr/>
          <p:nvPr/>
        </p:nvSpPr>
        <p:spPr>
          <a:xfrm>
            <a:off x="5977128" y="1012956"/>
            <a:ext cx="36830" cy="36830"/>
          </a:xfrm>
          <a:custGeom>
            <a:avLst/>
            <a:gdLst/>
            <a:ahLst/>
            <a:cxnLst/>
            <a:rect l="l" t="t" r="r" b="b"/>
            <a:pathLst>
              <a:path w="36829" h="36830">
                <a:moveTo>
                  <a:pt x="0" y="20573"/>
                </a:moveTo>
                <a:lnTo>
                  <a:pt x="15239" y="36575"/>
                </a:lnTo>
                <a:lnTo>
                  <a:pt x="36575" y="0"/>
                </a:lnTo>
                <a:lnTo>
                  <a:pt x="0" y="20573"/>
                </a:lnTo>
              </a:path>
            </a:pathLst>
          </a:custGeom>
          <a:ln w="3175">
            <a:solidFill>
              <a:srgbClr val="000000"/>
            </a:solidFill>
          </a:ln>
        </p:spPr>
        <p:txBody>
          <a:bodyPr wrap="square" lIns="0" tIns="0" rIns="0" bIns="0" rtlCol="0"/>
          <a:lstStyle/>
          <a:p>
            <a:endParaRPr/>
          </a:p>
        </p:txBody>
      </p:sp>
      <p:sp>
        <p:nvSpPr>
          <p:cNvPr id="385" name="object 385"/>
          <p:cNvSpPr/>
          <p:nvPr/>
        </p:nvSpPr>
        <p:spPr>
          <a:xfrm>
            <a:off x="5992369" y="1012956"/>
            <a:ext cx="21590" cy="41910"/>
          </a:xfrm>
          <a:custGeom>
            <a:avLst/>
            <a:gdLst/>
            <a:ahLst/>
            <a:cxnLst/>
            <a:rect l="l" t="t" r="r" b="b"/>
            <a:pathLst>
              <a:path w="21589" h="41909">
                <a:moveTo>
                  <a:pt x="21336" y="0"/>
                </a:moveTo>
                <a:lnTo>
                  <a:pt x="0" y="36575"/>
                </a:lnTo>
                <a:lnTo>
                  <a:pt x="21336" y="41909"/>
                </a:lnTo>
                <a:lnTo>
                  <a:pt x="21336" y="0"/>
                </a:lnTo>
                <a:close/>
              </a:path>
            </a:pathLst>
          </a:custGeom>
          <a:solidFill>
            <a:srgbClr val="000000"/>
          </a:solidFill>
        </p:spPr>
        <p:txBody>
          <a:bodyPr wrap="square" lIns="0" tIns="0" rIns="0" bIns="0" rtlCol="0"/>
          <a:lstStyle/>
          <a:p>
            <a:endParaRPr/>
          </a:p>
        </p:txBody>
      </p:sp>
      <p:sp>
        <p:nvSpPr>
          <p:cNvPr id="386" name="object 386"/>
          <p:cNvSpPr/>
          <p:nvPr/>
        </p:nvSpPr>
        <p:spPr>
          <a:xfrm>
            <a:off x="5992369" y="1012956"/>
            <a:ext cx="21590" cy="41910"/>
          </a:xfrm>
          <a:custGeom>
            <a:avLst/>
            <a:gdLst/>
            <a:ahLst/>
            <a:cxnLst/>
            <a:rect l="l" t="t" r="r" b="b"/>
            <a:pathLst>
              <a:path w="21589" h="41909">
                <a:moveTo>
                  <a:pt x="0" y="36575"/>
                </a:moveTo>
                <a:lnTo>
                  <a:pt x="21336" y="41909"/>
                </a:lnTo>
                <a:lnTo>
                  <a:pt x="21336" y="0"/>
                </a:lnTo>
                <a:lnTo>
                  <a:pt x="0" y="36575"/>
                </a:lnTo>
              </a:path>
            </a:pathLst>
          </a:custGeom>
          <a:ln w="3175">
            <a:solidFill>
              <a:srgbClr val="000000"/>
            </a:solidFill>
          </a:ln>
        </p:spPr>
        <p:txBody>
          <a:bodyPr wrap="square" lIns="0" tIns="0" rIns="0" bIns="0" rtlCol="0"/>
          <a:lstStyle/>
          <a:p>
            <a:endParaRPr/>
          </a:p>
        </p:txBody>
      </p:sp>
      <p:sp>
        <p:nvSpPr>
          <p:cNvPr id="387" name="object 387"/>
          <p:cNvSpPr/>
          <p:nvPr/>
        </p:nvSpPr>
        <p:spPr>
          <a:xfrm>
            <a:off x="6013705" y="1012956"/>
            <a:ext cx="21590" cy="41910"/>
          </a:xfrm>
          <a:custGeom>
            <a:avLst/>
            <a:gdLst/>
            <a:ahLst/>
            <a:cxnLst/>
            <a:rect l="l" t="t" r="r" b="b"/>
            <a:pathLst>
              <a:path w="21589" h="41909">
                <a:moveTo>
                  <a:pt x="0" y="0"/>
                </a:moveTo>
                <a:lnTo>
                  <a:pt x="0" y="41909"/>
                </a:lnTo>
                <a:lnTo>
                  <a:pt x="21336" y="36575"/>
                </a:lnTo>
                <a:lnTo>
                  <a:pt x="0" y="0"/>
                </a:lnTo>
                <a:close/>
              </a:path>
            </a:pathLst>
          </a:custGeom>
          <a:solidFill>
            <a:srgbClr val="000000"/>
          </a:solidFill>
        </p:spPr>
        <p:txBody>
          <a:bodyPr wrap="square" lIns="0" tIns="0" rIns="0" bIns="0" rtlCol="0"/>
          <a:lstStyle/>
          <a:p>
            <a:endParaRPr/>
          </a:p>
        </p:txBody>
      </p:sp>
      <p:sp>
        <p:nvSpPr>
          <p:cNvPr id="388" name="object 388"/>
          <p:cNvSpPr/>
          <p:nvPr/>
        </p:nvSpPr>
        <p:spPr>
          <a:xfrm>
            <a:off x="6013705" y="1012956"/>
            <a:ext cx="21590" cy="41910"/>
          </a:xfrm>
          <a:custGeom>
            <a:avLst/>
            <a:gdLst/>
            <a:ahLst/>
            <a:cxnLst/>
            <a:rect l="l" t="t" r="r" b="b"/>
            <a:pathLst>
              <a:path w="21589" h="41909">
                <a:moveTo>
                  <a:pt x="0" y="41909"/>
                </a:moveTo>
                <a:lnTo>
                  <a:pt x="21336" y="36575"/>
                </a:lnTo>
                <a:lnTo>
                  <a:pt x="0" y="0"/>
                </a:lnTo>
                <a:lnTo>
                  <a:pt x="0" y="41909"/>
                </a:lnTo>
              </a:path>
            </a:pathLst>
          </a:custGeom>
          <a:ln w="3175">
            <a:solidFill>
              <a:srgbClr val="000000"/>
            </a:solidFill>
          </a:ln>
        </p:spPr>
        <p:txBody>
          <a:bodyPr wrap="square" lIns="0" tIns="0" rIns="0" bIns="0" rtlCol="0"/>
          <a:lstStyle/>
          <a:p>
            <a:endParaRPr/>
          </a:p>
        </p:txBody>
      </p:sp>
      <p:sp>
        <p:nvSpPr>
          <p:cNvPr id="389" name="object 389"/>
          <p:cNvSpPr/>
          <p:nvPr/>
        </p:nvSpPr>
        <p:spPr>
          <a:xfrm>
            <a:off x="6013705" y="1012956"/>
            <a:ext cx="36830" cy="36830"/>
          </a:xfrm>
          <a:custGeom>
            <a:avLst/>
            <a:gdLst/>
            <a:ahLst/>
            <a:cxnLst/>
            <a:rect l="l" t="t" r="r" b="b"/>
            <a:pathLst>
              <a:path w="36829" h="36830">
                <a:moveTo>
                  <a:pt x="0" y="0"/>
                </a:moveTo>
                <a:lnTo>
                  <a:pt x="21336" y="36575"/>
                </a:lnTo>
                <a:lnTo>
                  <a:pt x="36575" y="20573"/>
                </a:lnTo>
                <a:lnTo>
                  <a:pt x="0" y="0"/>
                </a:lnTo>
                <a:close/>
              </a:path>
            </a:pathLst>
          </a:custGeom>
          <a:solidFill>
            <a:srgbClr val="000000"/>
          </a:solidFill>
        </p:spPr>
        <p:txBody>
          <a:bodyPr wrap="square" lIns="0" tIns="0" rIns="0" bIns="0" rtlCol="0"/>
          <a:lstStyle/>
          <a:p>
            <a:endParaRPr/>
          </a:p>
        </p:txBody>
      </p:sp>
      <p:sp>
        <p:nvSpPr>
          <p:cNvPr id="390" name="object 390"/>
          <p:cNvSpPr/>
          <p:nvPr/>
        </p:nvSpPr>
        <p:spPr>
          <a:xfrm>
            <a:off x="6013705" y="1012956"/>
            <a:ext cx="36830" cy="36830"/>
          </a:xfrm>
          <a:custGeom>
            <a:avLst/>
            <a:gdLst/>
            <a:ahLst/>
            <a:cxnLst/>
            <a:rect l="l" t="t" r="r" b="b"/>
            <a:pathLst>
              <a:path w="36829" h="36830">
                <a:moveTo>
                  <a:pt x="21336" y="36575"/>
                </a:moveTo>
                <a:lnTo>
                  <a:pt x="36575" y="20573"/>
                </a:lnTo>
                <a:lnTo>
                  <a:pt x="0" y="0"/>
                </a:lnTo>
                <a:lnTo>
                  <a:pt x="21336" y="36575"/>
                </a:lnTo>
              </a:path>
            </a:pathLst>
          </a:custGeom>
          <a:ln w="3175">
            <a:solidFill>
              <a:srgbClr val="000000"/>
            </a:solidFill>
          </a:ln>
        </p:spPr>
        <p:txBody>
          <a:bodyPr wrap="square" lIns="0" tIns="0" rIns="0" bIns="0" rtlCol="0"/>
          <a:lstStyle/>
          <a:p>
            <a:endParaRPr/>
          </a:p>
        </p:txBody>
      </p:sp>
      <p:sp>
        <p:nvSpPr>
          <p:cNvPr id="391" name="object 391"/>
          <p:cNvSpPr/>
          <p:nvPr/>
        </p:nvSpPr>
        <p:spPr>
          <a:xfrm>
            <a:off x="6013705" y="1012956"/>
            <a:ext cx="43180" cy="20955"/>
          </a:xfrm>
          <a:custGeom>
            <a:avLst/>
            <a:gdLst/>
            <a:ahLst/>
            <a:cxnLst/>
            <a:rect l="l" t="t" r="r" b="b"/>
            <a:pathLst>
              <a:path w="43179" h="20955">
                <a:moveTo>
                  <a:pt x="42672" y="0"/>
                </a:moveTo>
                <a:lnTo>
                  <a:pt x="0" y="0"/>
                </a:lnTo>
                <a:lnTo>
                  <a:pt x="36575" y="20573"/>
                </a:lnTo>
                <a:lnTo>
                  <a:pt x="42672" y="0"/>
                </a:lnTo>
                <a:close/>
              </a:path>
            </a:pathLst>
          </a:custGeom>
          <a:solidFill>
            <a:srgbClr val="000000"/>
          </a:solidFill>
        </p:spPr>
        <p:txBody>
          <a:bodyPr wrap="square" lIns="0" tIns="0" rIns="0" bIns="0" rtlCol="0"/>
          <a:lstStyle/>
          <a:p>
            <a:endParaRPr/>
          </a:p>
        </p:txBody>
      </p:sp>
      <p:sp>
        <p:nvSpPr>
          <p:cNvPr id="392" name="object 392"/>
          <p:cNvSpPr txBox="1"/>
          <p:nvPr/>
        </p:nvSpPr>
        <p:spPr>
          <a:xfrm>
            <a:off x="6082538" y="1308398"/>
            <a:ext cx="156845" cy="167005"/>
          </a:xfrm>
          <a:prstGeom prst="rect">
            <a:avLst/>
          </a:prstGeom>
        </p:spPr>
        <p:txBody>
          <a:bodyPr vert="horz" wrap="square" lIns="0" tIns="15875" rIns="0" bIns="0" rtlCol="0">
            <a:spAutoFit/>
          </a:bodyPr>
          <a:lstStyle/>
          <a:p>
            <a:pPr marL="12700">
              <a:lnSpc>
                <a:spcPct val="100000"/>
              </a:lnSpc>
              <a:spcBef>
                <a:spcPts val="125"/>
              </a:spcBef>
            </a:pPr>
            <a:r>
              <a:rPr sz="900" spc="15" dirty="0">
                <a:latin typeface="Arial"/>
                <a:cs typeface="Arial"/>
              </a:rPr>
              <a:t>L2</a:t>
            </a:r>
            <a:endParaRPr sz="900">
              <a:latin typeface="Arial"/>
              <a:cs typeface="Arial"/>
            </a:endParaRPr>
          </a:p>
        </p:txBody>
      </p:sp>
      <p:sp>
        <p:nvSpPr>
          <p:cNvPr id="393" name="object 393"/>
          <p:cNvSpPr txBox="1"/>
          <p:nvPr/>
        </p:nvSpPr>
        <p:spPr>
          <a:xfrm>
            <a:off x="6082538" y="1054656"/>
            <a:ext cx="156845" cy="167005"/>
          </a:xfrm>
          <a:prstGeom prst="rect">
            <a:avLst/>
          </a:prstGeom>
        </p:spPr>
        <p:txBody>
          <a:bodyPr vert="horz" wrap="square" lIns="0" tIns="15875" rIns="0" bIns="0" rtlCol="0">
            <a:spAutoFit/>
          </a:bodyPr>
          <a:lstStyle/>
          <a:p>
            <a:pPr marL="12700">
              <a:lnSpc>
                <a:spcPct val="100000"/>
              </a:lnSpc>
              <a:spcBef>
                <a:spcPts val="125"/>
              </a:spcBef>
            </a:pPr>
            <a:r>
              <a:rPr sz="900" spc="15" dirty="0">
                <a:latin typeface="Arial"/>
                <a:cs typeface="Arial"/>
              </a:rPr>
              <a:t>L1</a:t>
            </a:r>
            <a:endParaRPr sz="900">
              <a:latin typeface="Arial"/>
              <a:cs typeface="Arial"/>
            </a:endParaRPr>
          </a:p>
        </p:txBody>
      </p:sp>
      <p:sp>
        <p:nvSpPr>
          <p:cNvPr id="394" name="object 394"/>
          <p:cNvSpPr/>
          <p:nvPr/>
        </p:nvSpPr>
        <p:spPr>
          <a:xfrm>
            <a:off x="6013705" y="1012956"/>
            <a:ext cx="43180" cy="20955"/>
          </a:xfrm>
          <a:custGeom>
            <a:avLst/>
            <a:gdLst/>
            <a:ahLst/>
            <a:cxnLst/>
            <a:rect l="l" t="t" r="r" b="b"/>
            <a:pathLst>
              <a:path w="43179" h="20955">
                <a:moveTo>
                  <a:pt x="36575" y="20573"/>
                </a:moveTo>
                <a:lnTo>
                  <a:pt x="42672" y="0"/>
                </a:lnTo>
                <a:lnTo>
                  <a:pt x="0" y="0"/>
                </a:lnTo>
                <a:lnTo>
                  <a:pt x="36575" y="20573"/>
                </a:lnTo>
              </a:path>
            </a:pathLst>
          </a:custGeom>
          <a:ln w="3175">
            <a:solidFill>
              <a:srgbClr val="000000"/>
            </a:solidFill>
          </a:ln>
        </p:spPr>
        <p:txBody>
          <a:bodyPr wrap="square" lIns="0" tIns="0" rIns="0" bIns="0" rtlCol="0"/>
          <a:lstStyle/>
          <a:p>
            <a:endParaRPr/>
          </a:p>
        </p:txBody>
      </p:sp>
      <p:sp>
        <p:nvSpPr>
          <p:cNvPr id="395" name="object 395"/>
          <p:cNvSpPr/>
          <p:nvPr/>
        </p:nvSpPr>
        <p:spPr>
          <a:xfrm>
            <a:off x="6013705" y="1008384"/>
            <a:ext cx="373380" cy="8890"/>
          </a:xfrm>
          <a:custGeom>
            <a:avLst/>
            <a:gdLst/>
            <a:ahLst/>
            <a:cxnLst/>
            <a:rect l="l" t="t" r="r" b="b"/>
            <a:pathLst>
              <a:path w="373379" h="8890">
                <a:moveTo>
                  <a:pt x="373379" y="0"/>
                </a:moveTo>
                <a:lnTo>
                  <a:pt x="0" y="8381"/>
                </a:lnTo>
                <a:lnTo>
                  <a:pt x="373379" y="8381"/>
                </a:lnTo>
                <a:lnTo>
                  <a:pt x="373379" y="0"/>
                </a:lnTo>
                <a:close/>
              </a:path>
            </a:pathLst>
          </a:custGeom>
          <a:solidFill>
            <a:srgbClr val="000000"/>
          </a:solidFill>
        </p:spPr>
        <p:txBody>
          <a:bodyPr wrap="square" lIns="0" tIns="0" rIns="0" bIns="0" rtlCol="0"/>
          <a:lstStyle/>
          <a:p>
            <a:endParaRPr/>
          </a:p>
        </p:txBody>
      </p:sp>
      <p:sp>
        <p:nvSpPr>
          <p:cNvPr id="396" name="object 396"/>
          <p:cNvSpPr/>
          <p:nvPr/>
        </p:nvSpPr>
        <p:spPr>
          <a:xfrm>
            <a:off x="6013705" y="1008384"/>
            <a:ext cx="373380" cy="8890"/>
          </a:xfrm>
          <a:custGeom>
            <a:avLst/>
            <a:gdLst/>
            <a:ahLst/>
            <a:cxnLst/>
            <a:rect l="l" t="t" r="r" b="b"/>
            <a:pathLst>
              <a:path w="373379" h="8890">
                <a:moveTo>
                  <a:pt x="373379" y="0"/>
                </a:moveTo>
                <a:lnTo>
                  <a:pt x="0" y="0"/>
                </a:lnTo>
                <a:lnTo>
                  <a:pt x="0" y="8381"/>
                </a:lnTo>
                <a:lnTo>
                  <a:pt x="373379" y="0"/>
                </a:lnTo>
                <a:close/>
              </a:path>
            </a:pathLst>
          </a:custGeom>
          <a:solidFill>
            <a:srgbClr val="000000"/>
          </a:solidFill>
        </p:spPr>
        <p:txBody>
          <a:bodyPr wrap="square" lIns="0" tIns="0" rIns="0" bIns="0" rtlCol="0"/>
          <a:lstStyle/>
          <a:p>
            <a:endParaRPr/>
          </a:p>
        </p:txBody>
      </p:sp>
      <p:sp>
        <p:nvSpPr>
          <p:cNvPr id="397" name="object 397"/>
          <p:cNvSpPr txBox="1"/>
          <p:nvPr/>
        </p:nvSpPr>
        <p:spPr>
          <a:xfrm>
            <a:off x="8098790" y="2318810"/>
            <a:ext cx="110489"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N</a:t>
            </a:r>
            <a:endParaRPr sz="900">
              <a:latin typeface="Arial"/>
              <a:cs typeface="Arial"/>
            </a:endParaRPr>
          </a:p>
        </p:txBody>
      </p:sp>
      <p:sp>
        <p:nvSpPr>
          <p:cNvPr id="398" name="object 398"/>
          <p:cNvSpPr txBox="1"/>
          <p:nvPr/>
        </p:nvSpPr>
        <p:spPr>
          <a:xfrm>
            <a:off x="8172703" y="2878566"/>
            <a:ext cx="276860" cy="132080"/>
          </a:xfrm>
          <a:prstGeom prst="rect">
            <a:avLst/>
          </a:prstGeom>
        </p:spPr>
        <p:txBody>
          <a:bodyPr vert="horz" wrap="square" lIns="0" tIns="12065" rIns="0" bIns="0" rtlCol="0">
            <a:spAutoFit/>
          </a:bodyPr>
          <a:lstStyle/>
          <a:p>
            <a:pPr marL="12700">
              <a:lnSpc>
                <a:spcPct val="100000"/>
              </a:lnSpc>
              <a:spcBef>
                <a:spcPts val="95"/>
              </a:spcBef>
            </a:pPr>
            <a:r>
              <a:rPr sz="700" spc="-5" dirty="0">
                <a:latin typeface="Arial"/>
                <a:cs typeface="Arial"/>
              </a:rPr>
              <a:t>MA</a:t>
            </a:r>
            <a:r>
              <a:rPr sz="700" spc="-10" dirty="0">
                <a:latin typeface="Arial"/>
                <a:cs typeface="Arial"/>
              </a:rPr>
              <a:t>S</a:t>
            </a:r>
            <a:r>
              <a:rPr sz="700" spc="-5" dirty="0">
                <a:latin typeface="Arial"/>
                <a:cs typeface="Arial"/>
              </a:rPr>
              <a:t>A</a:t>
            </a:r>
            <a:endParaRPr sz="700">
              <a:latin typeface="Arial"/>
              <a:cs typeface="Arial"/>
            </a:endParaRPr>
          </a:p>
        </p:txBody>
      </p:sp>
      <p:sp>
        <p:nvSpPr>
          <p:cNvPr id="399" name="object 399"/>
          <p:cNvSpPr txBox="1"/>
          <p:nvPr/>
        </p:nvSpPr>
        <p:spPr>
          <a:xfrm>
            <a:off x="8174993" y="2585956"/>
            <a:ext cx="414655" cy="132080"/>
          </a:xfrm>
          <a:prstGeom prst="rect">
            <a:avLst/>
          </a:prstGeom>
        </p:spPr>
        <p:txBody>
          <a:bodyPr vert="horz" wrap="square" lIns="0" tIns="12065" rIns="0" bIns="0" rtlCol="0">
            <a:spAutoFit/>
          </a:bodyPr>
          <a:lstStyle/>
          <a:p>
            <a:pPr marL="12700">
              <a:lnSpc>
                <a:spcPct val="100000"/>
              </a:lnSpc>
              <a:spcBef>
                <a:spcPts val="95"/>
              </a:spcBef>
            </a:pPr>
            <a:r>
              <a:rPr sz="700" spc="-5" dirty="0">
                <a:latin typeface="Arial"/>
                <a:cs typeface="Arial"/>
              </a:rPr>
              <a:t>CARGA</a:t>
            </a:r>
            <a:r>
              <a:rPr sz="700" spc="-60" dirty="0">
                <a:latin typeface="Arial"/>
                <a:cs typeface="Arial"/>
              </a:rPr>
              <a:t> </a:t>
            </a:r>
            <a:r>
              <a:rPr sz="700" spc="-5" dirty="0">
                <a:latin typeface="Arial"/>
                <a:cs typeface="Arial"/>
              </a:rPr>
              <a:t>2</a:t>
            </a:r>
            <a:endParaRPr sz="700">
              <a:latin typeface="Arial"/>
              <a:cs typeface="Arial"/>
            </a:endParaRPr>
          </a:p>
        </p:txBody>
      </p:sp>
      <p:sp>
        <p:nvSpPr>
          <p:cNvPr id="400" name="object 400"/>
          <p:cNvSpPr/>
          <p:nvPr/>
        </p:nvSpPr>
        <p:spPr>
          <a:xfrm>
            <a:off x="6013705" y="1008384"/>
            <a:ext cx="373380" cy="8890"/>
          </a:xfrm>
          <a:custGeom>
            <a:avLst/>
            <a:gdLst/>
            <a:ahLst/>
            <a:cxnLst/>
            <a:rect l="l" t="t" r="r" b="b"/>
            <a:pathLst>
              <a:path w="373379" h="8890">
                <a:moveTo>
                  <a:pt x="373379" y="8381"/>
                </a:moveTo>
                <a:lnTo>
                  <a:pt x="373379" y="0"/>
                </a:lnTo>
                <a:lnTo>
                  <a:pt x="0" y="0"/>
                </a:lnTo>
                <a:lnTo>
                  <a:pt x="0" y="8381"/>
                </a:lnTo>
                <a:lnTo>
                  <a:pt x="373379" y="8381"/>
                </a:lnTo>
              </a:path>
            </a:pathLst>
          </a:custGeom>
          <a:ln w="3175">
            <a:solidFill>
              <a:srgbClr val="000000"/>
            </a:solidFill>
          </a:ln>
        </p:spPr>
        <p:txBody>
          <a:bodyPr wrap="square" lIns="0" tIns="0" rIns="0" bIns="0" rtlCol="0"/>
          <a:lstStyle/>
          <a:p>
            <a:endParaRPr/>
          </a:p>
        </p:txBody>
      </p:sp>
      <p:sp>
        <p:nvSpPr>
          <p:cNvPr id="401" name="object 401"/>
          <p:cNvSpPr/>
          <p:nvPr/>
        </p:nvSpPr>
        <p:spPr>
          <a:xfrm>
            <a:off x="8599171" y="2720597"/>
            <a:ext cx="8890" cy="117475"/>
          </a:xfrm>
          <a:custGeom>
            <a:avLst/>
            <a:gdLst/>
            <a:ahLst/>
            <a:cxnLst/>
            <a:rect l="l" t="t" r="r" b="b"/>
            <a:pathLst>
              <a:path w="8890" h="117475">
                <a:moveTo>
                  <a:pt x="8381" y="0"/>
                </a:moveTo>
                <a:lnTo>
                  <a:pt x="0" y="8381"/>
                </a:lnTo>
                <a:lnTo>
                  <a:pt x="8381" y="117348"/>
                </a:lnTo>
                <a:lnTo>
                  <a:pt x="8381" y="0"/>
                </a:lnTo>
                <a:close/>
              </a:path>
            </a:pathLst>
          </a:custGeom>
          <a:solidFill>
            <a:srgbClr val="000000"/>
          </a:solidFill>
        </p:spPr>
        <p:txBody>
          <a:bodyPr wrap="square" lIns="0" tIns="0" rIns="0" bIns="0" rtlCol="0"/>
          <a:lstStyle/>
          <a:p>
            <a:endParaRPr/>
          </a:p>
        </p:txBody>
      </p:sp>
      <p:sp>
        <p:nvSpPr>
          <p:cNvPr id="402" name="object 402"/>
          <p:cNvSpPr/>
          <p:nvPr/>
        </p:nvSpPr>
        <p:spPr>
          <a:xfrm>
            <a:off x="8599171" y="2728979"/>
            <a:ext cx="8890" cy="109220"/>
          </a:xfrm>
          <a:custGeom>
            <a:avLst/>
            <a:gdLst/>
            <a:ahLst/>
            <a:cxnLst/>
            <a:rect l="l" t="t" r="r" b="b"/>
            <a:pathLst>
              <a:path w="8890" h="109219">
                <a:moveTo>
                  <a:pt x="0" y="0"/>
                </a:moveTo>
                <a:lnTo>
                  <a:pt x="0" y="100584"/>
                </a:lnTo>
                <a:lnTo>
                  <a:pt x="8381" y="108966"/>
                </a:lnTo>
                <a:lnTo>
                  <a:pt x="0" y="0"/>
                </a:lnTo>
                <a:close/>
              </a:path>
            </a:pathLst>
          </a:custGeom>
          <a:solidFill>
            <a:srgbClr val="000000"/>
          </a:solidFill>
        </p:spPr>
        <p:txBody>
          <a:bodyPr wrap="square" lIns="0" tIns="0" rIns="0" bIns="0" rtlCol="0"/>
          <a:lstStyle/>
          <a:p>
            <a:endParaRPr/>
          </a:p>
        </p:txBody>
      </p:sp>
      <p:sp>
        <p:nvSpPr>
          <p:cNvPr id="403" name="object 403"/>
          <p:cNvSpPr/>
          <p:nvPr/>
        </p:nvSpPr>
        <p:spPr>
          <a:xfrm>
            <a:off x="8598409" y="2720597"/>
            <a:ext cx="9525" cy="117475"/>
          </a:xfrm>
          <a:custGeom>
            <a:avLst/>
            <a:gdLst/>
            <a:ahLst/>
            <a:cxnLst/>
            <a:rect l="l" t="t" r="r" b="b"/>
            <a:pathLst>
              <a:path w="9525" h="117475">
                <a:moveTo>
                  <a:pt x="9143" y="0"/>
                </a:moveTo>
                <a:lnTo>
                  <a:pt x="0" y="8381"/>
                </a:lnTo>
                <a:lnTo>
                  <a:pt x="0" y="108966"/>
                </a:lnTo>
                <a:lnTo>
                  <a:pt x="9143" y="117348"/>
                </a:lnTo>
                <a:lnTo>
                  <a:pt x="9143" y="0"/>
                </a:lnTo>
              </a:path>
            </a:pathLst>
          </a:custGeom>
          <a:ln w="3175">
            <a:solidFill>
              <a:srgbClr val="000000"/>
            </a:solidFill>
          </a:ln>
        </p:spPr>
        <p:txBody>
          <a:bodyPr wrap="square" lIns="0" tIns="0" rIns="0" bIns="0" rtlCol="0"/>
          <a:lstStyle/>
          <a:p>
            <a:endParaRPr/>
          </a:p>
        </p:txBody>
      </p:sp>
      <p:sp>
        <p:nvSpPr>
          <p:cNvPr id="404" name="object 404"/>
          <p:cNvSpPr/>
          <p:nvPr/>
        </p:nvSpPr>
        <p:spPr>
          <a:xfrm>
            <a:off x="8161020" y="2829563"/>
            <a:ext cx="447040" cy="8890"/>
          </a:xfrm>
          <a:custGeom>
            <a:avLst/>
            <a:gdLst/>
            <a:ahLst/>
            <a:cxnLst/>
            <a:rect l="l" t="t" r="r" b="b"/>
            <a:pathLst>
              <a:path w="447040" h="8889">
                <a:moveTo>
                  <a:pt x="438150" y="0"/>
                </a:moveTo>
                <a:lnTo>
                  <a:pt x="0" y="8381"/>
                </a:lnTo>
                <a:lnTo>
                  <a:pt x="446531" y="8381"/>
                </a:lnTo>
                <a:lnTo>
                  <a:pt x="438150" y="0"/>
                </a:lnTo>
                <a:close/>
              </a:path>
            </a:pathLst>
          </a:custGeom>
          <a:solidFill>
            <a:srgbClr val="000000"/>
          </a:solidFill>
        </p:spPr>
        <p:txBody>
          <a:bodyPr wrap="square" lIns="0" tIns="0" rIns="0" bIns="0" rtlCol="0"/>
          <a:lstStyle/>
          <a:p>
            <a:endParaRPr/>
          </a:p>
        </p:txBody>
      </p:sp>
      <p:sp>
        <p:nvSpPr>
          <p:cNvPr id="405" name="object 405"/>
          <p:cNvSpPr/>
          <p:nvPr/>
        </p:nvSpPr>
        <p:spPr>
          <a:xfrm>
            <a:off x="8161020" y="2829563"/>
            <a:ext cx="438150" cy="8890"/>
          </a:xfrm>
          <a:custGeom>
            <a:avLst/>
            <a:gdLst/>
            <a:ahLst/>
            <a:cxnLst/>
            <a:rect l="l" t="t" r="r" b="b"/>
            <a:pathLst>
              <a:path w="438150" h="8889">
                <a:moveTo>
                  <a:pt x="438150" y="0"/>
                </a:moveTo>
                <a:lnTo>
                  <a:pt x="8382" y="0"/>
                </a:lnTo>
                <a:lnTo>
                  <a:pt x="0" y="8381"/>
                </a:lnTo>
                <a:lnTo>
                  <a:pt x="438150" y="0"/>
                </a:lnTo>
                <a:close/>
              </a:path>
            </a:pathLst>
          </a:custGeom>
          <a:solidFill>
            <a:srgbClr val="000000"/>
          </a:solidFill>
        </p:spPr>
        <p:txBody>
          <a:bodyPr wrap="square" lIns="0" tIns="0" rIns="0" bIns="0" rtlCol="0"/>
          <a:lstStyle/>
          <a:p>
            <a:endParaRPr/>
          </a:p>
        </p:txBody>
      </p:sp>
      <p:sp>
        <p:nvSpPr>
          <p:cNvPr id="406" name="object 406"/>
          <p:cNvSpPr/>
          <p:nvPr/>
        </p:nvSpPr>
        <p:spPr>
          <a:xfrm>
            <a:off x="8161020" y="2829563"/>
            <a:ext cx="447040" cy="8890"/>
          </a:xfrm>
          <a:custGeom>
            <a:avLst/>
            <a:gdLst/>
            <a:ahLst/>
            <a:cxnLst/>
            <a:rect l="l" t="t" r="r" b="b"/>
            <a:pathLst>
              <a:path w="447040" h="8889">
                <a:moveTo>
                  <a:pt x="446531" y="8381"/>
                </a:moveTo>
                <a:lnTo>
                  <a:pt x="437388" y="0"/>
                </a:lnTo>
                <a:lnTo>
                  <a:pt x="8382" y="0"/>
                </a:lnTo>
                <a:lnTo>
                  <a:pt x="0" y="8381"/>
                </a:lnTo>
                <a:lnTo>
                  <a:pt x="446531" y="8381"/>
                </a:lnTo>
              </a:path>
            </a:pathLst>
          </a:custGeom>
          <a:ln w="3175">
            <a:solidFill>
              <a:srgbClr val="000000"/>
            </a:solidFill>
          </a:ln>
        </p:spPr>
        <p:txBody>
          <a:bodyPr wrap="square" lIns="0" tIns="0" rIns="0" bIns="0" rtlCol="0"/>
          <a:lstStyle/>
          <a:p>
            <a:endParaRPr/>
          </a:p>
        </p:txBody>
      </p:sp>
      <p:sp>
        <p:nvSpPr>
          <p:cNvPr id="407" name="object 407"/>
          <p:cNvSpPr/>
          <p:nvPr/>
        </p:nvSpPr>
        <p:spPr>
          <a:xfrm>
            <a:off x="8161020" y="2720597"/>
            <a:ext cx="8890" cy="117475"/>
          </a:xfrm>
          <a:custGeom>
            <a:avLst/>
            <a:gdLst/>
            <a:ahLst/>
            <a:cxnLst/>
            <a:rect l="l" t="t" r="r" b="b"/>
            <a:pathLst>
              <a:path w="8889" h="117475">
                <a:moveTo>
                  <a:pt x="0" y="0"/>
                </a:moveTo>
                <a:lnTo>
                  <a:pt x="0" y="117348"/>
                </a:lnTo>
                <a:lnTo>
                  <a:pt x="8382" y="108966"/>
                </a:lnTo>
                <a:lnTo>
                  <a:pt x="0" y="0"/>
                </a:lnTo>
                <a:close/>
              </a:path>
            </a:pathLst>
          </a:custGeom>
          <a:solidFill>
            <a:srgbClr val="000000"/>
          </a:solidFill>
        </p:spPr>
        <p:txBody>
          <a:bodyPr wrap="square" lIns="0" tIns="0" rIns="0" bIns="0" rtlCol="0"/>
          <a:lstStyle/>
          <a:p>
            <a:endParaRPr/>
          </a:p>
        </p:txBody>
      </p:sp>
      <p:sp>
        <p:nvSpPr>
          <p:cNvPr id="408" name="object 408"/>
          <p:cNvSpPr/>
          <p:nvPr/>
        </p:nvSpPr>
        <p:spPr>
          <a:xfrm>
            <a:off x="8161020" y="2720597"/>
            <a:ext cx="8890" cy="109220"/>
          </a:xfrm>
          <a:custGeom>
            <a:avLst/>
            <a:gdLst/>
            <a:ahLst/>
            <a:cxnLst/>
            <a:rect l="l" t="t" r="r" b="b"/>
            <a:pathLst>
              <a:path w="8889" h="109219">
                <a:moveTo>
                  <a:pt x="0" y="0"/>
                </a:moveTo>
                <a:lnTo>
                  <a:pt x="8382" y="108966"/>
                </a:lnTo>
                <a:lnTo>
                  <a:pt x="8382" y="8381"/>
                </a:lnTo>
                <a:lnTo>
                  <a:pt x="0" y="0"/>
                </a:lnTo>
                <a:close/>
              </a:path>
            </a:pathLst>
          </a:custGeom>
          <a:solidFill>
            <a:srgbClr val="000000"/>
          </a:solidFill>
        </p:spPr>
        <p:txBody>
          <a:bodyPr wrap="square" lIns="0" tIns="0" rIns="0" bIns="0" rtlCol="0"/>
          <a:lstStyle/>
          <a:p>
            <a:endParaRPr/>
          </a:p>
        </p:txBody>
      </p:sp>
      <p:sp>
        <p:nvSpPr>
          <p:cNvPr id="409" name="object 409"/>
          <p:cNvSpPr/>
          <p:nvPr/>
        </p:nvSpPr>
        <p:spPr>
          <a:xfrm>
            <a:off x="8161020" y="2720597"/>
            <a:ext cx="8890" cy="117475"/>
          </a:xfrm>
          <a:custGeom>
            <a:avLst/>
            <a:gdLst/>
            <a:ahLst/>
            <a:cxnLst/>
            <a:rect l="l" t="t" r="r" b="b"/>
            <a:pathLst>
              <a:path w="8889" h="117475">
                <a:moveTo>
                  <a:pt x="0" y="117348"/>
                </a:moveTo>
                <a:lnTo>
                  <a:pt x="8382" y="108966"/>
                </a:lnTo>
                <a:lnTo>
                  <a:pt x="8382" y="8381"/>
                </a:lnTo>
                <a:lnTo>
                  <a:pt x="0" y="0"/>
                </a:lnTo>
                <a:lnTo>
                  <a:pt x="0" y="117348"/>
                </a:lnTo>
              </a:path>
            </a:pathLst>
          </a:custGeom>
          <a:ln w="3175">
            <a:solidFill>
              <a:srgbClr val="000000"/>
            </a:solidFill>
          </a:ln>
        </p:spPr>
        <p:txBody>
          <a:bodyPr wrap="square" lIns="0" tIns="0" rIns="0" bIns="0" rtlCol="0"/>
          <a:lstStyle/>
          <a:p>
            <a:endParaRPr/>
          </a:p>
        </p:txBody>
      </p:sp>
      <p:sp>
        <p:nvSpPr>
          <p:cNvPr id="410" name="object 410"/>
          <p:cNvSpPr/>
          <p:nvPr/>
        </p:nvSpPr>
        <p:spPr>
          <a:xfrm>
            <a:off x="8161020" y="2720597"/>
            <a:ext cx="447040" cy="8890"/>
          </a:xfrm>
          <a:custGeom>
            <a:avLst/>
            <a:gdLst/>
            <a:ahLst/>
            <a:cxnLst/>
            <a:rect l="l" t="t" r="r" b="b"/>
            <a:pathLst>
              <a:path w="447040" h="8889">
                <a:moveTo>
                  <a:pt x="446531" y="0"/>
                </a:moveTo>
                <a:lnTo>
                  <a:pt x="0" y="0"/>
                </a:lnTo>
                <a:lnTo>
                  <a:pt x="8382" y="8381"/>
                </a:lnTo>
                <a:lnTo>
                  <a:pt x="446531" y="0"/>
                </a:lnTo>
                <a:close/>
              </a:path>
            </a:pathLst>
          </a:custGeom>
          <a:solidFill>
            <a:srgbClr val="000000"/>
          </a:solidFill>
        </p:spPr>
        <p:txBody>
          <a:bodyPr wrap="square" lIns="0" tIns="0" rIns="0" bIns="0" rtlCol="0"/>
          <a:lstStyle/>
          <a:p>
            <a:endParaRPr/>
          </a:p>
        </p:txBody>
      </p:sp>
      <p:sp>
        <p:nvSpPr>
          <p:cNvPr id="411" name="object 411"/>
          <p:cNvSpPr/>
          <p:nvPr/>
        </p:nvSpPr>
        <p:spPr>
          <a:xfrm>
            <a:off x="8169402" y="2720597"/>
            <a:ext cx="438150" cy="8890"/>
          </a:xfrm>
          <a:custGeom>
            <a:avLst/>
            <a:gdLst/>
            <a:ahLst/>
            <a:cxnLst/>
            <a:rect l="l" t="t" r="r" b="b"/>
            <a:pathLst>
              <a:path w="438150" h="8889">
                <a:moveTo>
                  <a:pt x="438149" y="0"/>
                </a:moveTo>
                <a:lnTo>
                  <a:pt x="0" y="8381"/>
                </a:lnTo>
                <a:lnTo>
                  <a:pt x="429767" y="8381"/>
                </a:lnTo>
                <a:lnTo>
                  <a:pt x="438149" y="0"/>
                </a:lnTo>
                <a:close/>
              </a:path>
            </a:pathLst>
          </a:custGeom>
          <a:solidFill>
            <a:srgbClr val="000000"/>
          </a:solidFill>
        </p:spPr>
        <p:txBody>
          <a:bodyPr wrap="square" lIns="0" tIns="0" rIns="0" bIns="0" rtlCol="0"/>
          <a:lstStyle/>
          <a:p>
            <a:endParaRPr/>
          </a:p>
        </p:txBody>
      </p:sp>
      <p:sp>
        <p:nvSpPr>
          <p:cNvPr id="412" name="object 412"/>
          <p:cNvSpPr/>
          <p:nvPr/>
        </p:nvSpPr>
        <p:spPr>
          <a:xfrm>
            <a:off x="8161020" y="2720597"/>
            <a:ext cx="447040" cy="8890"/>
          </a:xfrm>
          <a:custGeom>
            <a:avLst/>
            <a:gdLst/>
            <a:ahLst/>
            <a:cxnLst/>
            <a:rect l="l" t="t" r="r" b="b"/>
            <a:pathLst>
              <a:path w="447040" h="8889">
                <a:moveTo>
                  <a:pt x="0" y="0"/>
                </a:moveTo>
                <a:lnTo>
                  <a:pt x="8382" y="8381"/>
                </a:lnTo>
                <a:lnTo>
                  <a:pt x="437388" y="8381"/>
                </a:lnTo>
                <a:lnTo>
                  <a:pt x="446531" y="0"/>
                </a:lnTo>
                <a:lnTo>
                  <a:pt x="0" y="0"/>
                </a:lnTo>
              </a:path>
            </a:pathLst>
          </a:custGeom>
          <a:ln w="3175">
            <a:solidFill>
              <a:srgbClr val="000000"/>
            </a:solidFill>
          </a:ln>
        </p:spPr>
        <p:txBody>
          <a:bodyPr wrap="square" lIns="0" tIns="0" rIns="0" bIns="0" rtlCol="0"/>
          <a:lstStyle/>
          <a:p>
            <a:endParaRPr/>
          </a:p>
        </p:txBody>
      </p:sp>
      <p:sp>
        <p:nvSpPr>
          <p:cNvPr id="413" name="object 413"/>
          <p:cNvSpPr/>
          <p:nvPr/>
        </p:nvSpPr>
        <p:spPr>
          <a:xfrm>
            <a:off x="7932420" y="2551434"/>
            <a:ext cx="902969" cy="8890"/>
          </a:xfrm>
          <a:custGeom>
            <a:avLst/>
            <a:gdLst/>
            <a:ahLst/>
            <a:cxnLst/>
            <a:rect l="l" t="t" r="r" b="b"/>
            <a:pathLst>
              <a:path w="902970" h="8889">
                <a:moveTo>
                  <a:pt x="902970" y="0"/>
                </a:moveTo>
                <a:lnTo>
                  <a:pt x="0" y="0"/>
                </a:lnTo>
                <a:lnTo>
                  <a:pt x="0" y="8381"/>
                </a:lnTo>
                <a:lnTo>
                  <a:pt x="902970" y="0"/>
                </a:lnTo>
                <a:close/>
              </a:path>
            </a:pathLst>
          </a:custGeom>
          <a:solidFill>
            <a:srgbClr val="000000"/>
          </a:solidFill>
        </p:spPr>
        <p:txBody>
          <a:bodyPr wrap="square" lIns="0" tIns="0" rIns="0" bIns="0" rtlCol="0"/>
          <a:lstStyle/>
          <a:p>
            <a:endParaRPr/>
          </a:p>
        </p:txBody>
      </p:sp>
      <p:sp>
        <p:nvSpPr>
          <p:cNvPr id="414" name="object 414"/>
          <p:cNvSpPr/>
          <p:nvPr/>
        </p:nvSpPr>
        <p:spPr>
          <a:xfrm>
            <a:off x="7932420" y="2551434"/>
            <a:ext cx="902969" cy="8890"/>
          </a:xfrm>
          <a:custGeom>
            <a:avLst/>
            <a:gdLst/>
            <a:ahLst/>
            <a:cxnLst/>
            <a:rect l="l" t="t" r="r" b="b"/>
            <a:pathLst>
              <a:path w="902970" h="8889">
                <a:moveTo>
                  <a:pt x="902970" y="0"/>
                </a:moveTo>
                <a:lnTo>
                  <a:pt x="0" y="8381"/>
                </a:lnTo>
                <a:lnTo>
                  <a:pt x="902970" y="8381"/>
                </a:lnTo>
                <a:lnTo>
                  <a:pt x="902970" y="0"/>
                </a:lnTo>
                <a:close/>
              </a:path>
            </a:pathLst>
          </a:custGeom>
          <a:solidFill>
            <a:srgbClr val="000000"/>
          </a:solidFill>
        </p:spPr>
        <p:txBody>
          <a:bodyPr wrap="square" lIns="0" tIns="0" rIns="0" bIns="0" rtlCol="0"/>
          <a:lstStyle/>
          <a:p>
            <a:endParaRPr/>
          </a:p>
        </p:txBody>
      </p:sp>
      <p:sp>
        <p:nvSpPr>
          <p:cNvPr id="415" name="object 415"/>
          <p:cNvSpPr/>
          <p:nvPr/>
        </p:nvSpPr>
        <p:spPr>
          <a:xfrm>
            <a:off x="7932420" y="2551434"/>
            <a:ext cx="902969" cy="8890"/>
          </a:xfrm>
          <a:custGeom>
            <a:avLst/>
            <a:gdLst/>
            <a:ahLst/>
            <a:cxnLst/>
            <a:rect l="l" t="t" r="r" b="b"/>
            <a:pathLst>
              <a:path w="902970" h="8889">
                <a:moveTo>
                  <a:pt x="0" y="0"/>
                </a:moveTo>
                <a:lnTo>
                  <a:pt x="0" y="8381"/>
                </a:lnTo>
                <a:lnTo>
                  <a:pt x="902970" y="8381"/>
                </a:lnTo>
                <a:lnTo>
                  <a:pt x="902970" y="0"/>
                </a:lnTo>
                <a:lnTo>
                  <a:pt x="0" y="0"/>
                </a:lnTo>
              </a:path>
            </a:pathLst>
          </a:custGeom>
          <a:ln w="3175">
            <a:solidFill>
              <a:srgbClr val="000000"/>
            </a:solidFill>
          </a:ln>
        </p:spPr>
        <p:txBody>
          <a:bodyPr wrap="square" lIns="0" tIns="0" rIns="0" bIns="0" rtlCol="0"/>
          <a:lstStyle/>
          <a:p>
            <a:endParaRPr/>
          </a:p>
        </p:txBody>
      </p:sp>
      <p:sp>
        <p:nvSpPr>
          <p:cNvPr id="416" name="object 416"/>
          <p:cNvSpPr/>
          <p:nvPr/>
        </p:nvSpPr>
        <p:spPr>
          <a:xfrm>
            <a:off x="7932420" y="2998728"/>
            <a:ext cx="902969" cy="8890"/>
          </a:xfrm>
          <a:custGeom>
            <a:avLst/>
            <a:gdLst/>
            <a:ahLst/>
            <a:cxnLst/>
            <a:rect l="l" t="t" r="r" b="b"/>
            <a:pathLst>
              <a:path w="902970" h="8889">
                <a:moveTo>
                  <a:pt x="902970" y="0"/>
                </a:moveTo>
                <a:lnTo>
                  <a:pt x="0" y="8382"/>
                </a:lnTo>
                <a:lnTo>
                  <a:pt x="902970" y="8382"/>
                </a:lnTo>
                <a:lnTo>
                  <a:pt x="902970" y="0"/>
                </a:lnTo>
                <a:close/>
              </a:path>
            </a:pathLst>
          </a:custGeom>
          <a:solidFill>
            <a:srgbClr val="000000"/>
          </a:solidFill>
        </p:spPr>
        <p:txBody>
          <a:bodyPr wrap="square" lIns="0" tIns="0" rIns="0" bIns="0" rtlCol="0"/>
          <a:lstStyle/>
          <a:p>
            <a:endParaRPr/>
          </a:p>
        </p:txBody>
      </p:sp>
      <p:sp>
        <p:nvSpPr>
          <p:cNvPr id="417" name="object 417"/>
          <p:cNvSpPr/>
          <p:nvPr/>
        </p:nvSpPr>
        <p:spPr>
          <a:xfrm>
            <a:off x="7932420" y="2998728"/>
            <a:ext cx="902969" cy="8890"/>
          </a:xfrm>
          <a:custGeom>
            <a:avLst/>
            <a:gdLst/>
            <a:ahLst/>
            <a:cxnLst/>
            <a:rect l="l" t="t" r="r" b="b"/>
            <a:pathLst>
              <a:path w="902970" h="8889">
                <a:moveTo>
                  <a:pt x="902970" y="0"/>
                </a:moveTo>
                <a:lnTo>
                  <a:pt x="0" y="0"/>
                </a:lnTo>
                <a:lnTo>
                  <a:pt x="0" y="8382"/>
                </a:lnTo>
                <a:lnTo>
                  <a:pt x="902970" y="0"/>
                </a:lnTo>
                <a:close/>
              </a:path>
            </a:pathLst>
          </a:custGeom>
          <a:solidFill>
            <a:srgbClr val="000000"/>
          </a:solidFill>
        </p:spPr>
        <p:txBody>
          <a:bodyPr wrap="square" lIns="0" tIns="0" rIns="0" bIns="0" rtlCol="0"/>
          <a:lstStyle/>
          <a:p>
            <a:endParaRPr/>
          </a:p>
        </p:txBody>
      </p:sp>
      <p:sp>
        <p:nvSpPr>
          <p:cNvPr id="418" name="object 418"/>
          <p:cNvSpPr/>
          <p:nvPr/>
        </p:nvSpPr>
        <p:spPr>
          <a:xfrm>
            <a:off x="7932420" y="2998728"/>
            <a:ext cx="902969" cy="8890"/>
          </a:xfrm>
          <a:custGeom>
            <a:avLst/>
            <a:gdLst/>
            <a:ahLst/>
            <a:cxnLst/>
            <a:rect l="l" t="t" r="r" b="b"/>
            <a:pathLst>
              <a:path w="902970" h="8889">
                <a:moveTo>
                  <a:pt x="902970" y="8382"/>
                </a:moveTo>
                <a:lnTo>
                  <a:pt x="902970" y="0"/>
                </a:lnTo>
                <a:lnTo>
                  <a:pt x="0" y="0"/>
                </a:lnTo>
                <a:lnTo>
                  <a:pt x="0" y="8382"/>
                </a:lnTo>
                <a:lnTo>
                  <a:pt x="902970" y="8382"/>
                </a:lnTo>
              </a:path>
            </a:pathLst>
          </a:custGeom>
          <a:ln w="3175">
            <a:solidFill>
              <a:srgbClr val="000000"/>
            </a:solidFill>
          </a:ln>
        </p:spPr>
        <p:txBody>
          <a:bodyPr wrap="square" lIns="0" tIns="0" rIns="0" bIns="0" rtlCol="0"/>
          <a:lstStyle/>
          <a:p>
            <a:endParaRPr/>
          </a:p>
        </p:txBody>
      </p:sp>
      <p:sp>
        <p:nvSpPr>
          <p:cNvPr id="419" name="object 419"/>
          <p:cNvSpPr/>
          <p:nvPr/>
        </p:nvSpPr>
        <p:spPr>
          <a:xfrm>
            <a:off x="6973825" y="2829563"/>
            <a:ext cx="438150" cy="8890"/>
          </a:xfrm>
          <a:custGeom>
            <a:avLst/>
            <a:gdLst/>
            <a:ahLst/>
            <a:cxnLst/>
            <a:rect l="l" t="t" r="r" b="b"/>
            <a:pathLst>
              <a:path w="438150" h="8889">
                <a:moveTo>
                  <a:pt x="438150" y="0"/>
                </a:moveTo>
                <a:lnTo>
                  <a:pt x="0" y="8381"/>
                </a:lnTo>
                <a:lnTo>
                  <a:pt x="438150" y="8381"/>
                </a:lnTo>
                <a:lnTo>
                  <a:pt x="438150" y="0"/>
                </a:lnTo>
                <a:close/>
              </a:path>
            </a:pathLst>
          </a:custGeom>
          <a:solidFill>
            <a:srgbClr val="000000"/>
          </a:solidFill>
        </p:spPr>
        <p:txBody>
          <a:bodyPr wrap="square" lIns="0" tIns="0" rIns="0" bIns="0" rtlCol="0"/>
          <a:lstStyle/>
          <a:p>
            <a:endParaRPr/>
          </a:p>
        </p:txBody>
      </p:sp>
      <p:sp>
        <p:nvSpPr>
          <p:cNvPr id="420" name="object 420"/>
          <p:cNvSpPr/>
          <p:nvPr/>
        </p:nvSpPr>
        <p:spPr>
          <a:xfrm>
            <a:off x="6973825" y="2829563"/>
            <a:ext cx="438150" cy="8890"/>
          </a:xfrm>
          <a:custGeom>
            <a:avLst/>
            <a:gdLst/>
            <a:ahLst/>
            <a:cxnLst/>
            <a:rect l="l" t="t" r="r" b="b"/>
            <a:pathLst>
              <a:path w="438150" h="8889">
                <a:moveTo>
                  <a:pt x="438150" y="0"/>
                </a:moveTo>
                <a:lnTo>
                  <a:pt x="0" y="0"/>
                </a:lnTo>
                <a:lnTo>
                  <a:pt x="0" y="8381"/>
                </a:lnTo>
                <a:lnTo>
                  <a:pt x="438150" y="0"/>
                </a:lnTo>
                <a:close/>
              </a:path>
            </a:pathLst>
          </a:custGeom>
          <a:solidFill>
            <a:srgbClr val="000000"/>
          </a:solidFill>
        </p:spPr>
        <p:txBody>
          <a:bodyPr wrap="square" lIns="0" tIns="0" rIns="0" bIns="0" rtlCol="0"/>
          <a:lstStyle/>
          <a:p>
            <a:endParaRPr/>
          </a:p>
        </p:txBody>
      </p:sp>
      <p:sp>
        <p:nvSpPr>
          <p:cNvPr id="421" name="object 421"/>
          <p:cNvSpPr/>
          <p:nvPr/>
        </p:nvSpPr>
        <p:spPr>
          <a:xfrm>
            <a:off x="6973825" y="2829563"/>
            <a:ext cx="438150" cy="8890"/>
          </a:xfrm>
          <a:custGeom>
            <a:avLst/>
            <a:gdLst/>
            <a:ahLst/>
            <a:cxnLst/>
            <a:rect l="l" t="t" r="r" b="b"/>
            <a:pathLst>
              <a:path w="438150" h="8889">
                <a:moveTo>
                  <a:pt x="438150" y="8381"/>
                </a:moveTo>
                <a:lnTo>
                  <a:pt x="438150" y="0"/>
                </a:lnTo>
                <a:lnTo>
                  <a:pt x="0" y="0"/>
                </a:lnTo>
                <a:lnTo>
                  <a:pt x="0" y="8381"/>
                </a:lnTo>
                <a:lnTo>
                  <a:pt x="438150" y="8381"/>
                </a:lnTo>
              </a:path>
            </a:pathLst>
          </a:custGeom>
          <a:ln w="3175">
            <a:solidFill>
              <a:srgbClr val="000000"/>
            </a:solidFill>
          </a:ln>
        </p:spPr>
        <p:txBody>
          <a:bodyPr wrap="square" lIns="0" tIns="0" rIns="0" bIns="0" rtlCol="0"/>
          <a:lstStyle/>
          <a:p>
            <a:endParaRPr/>
          </a:p>
        </p:txBody>
      </p:sp>
      <p:sp>
        <p:nvSpPr>
          <p:cNvPr id="422" name="object 422"/>
          <p:cNvSpPr/>
          <p:nvPr/>
        </p:nvSpPr>
        <p:spPr>
          <a:xfrm>
            <a:off x="6973825" y="2720597"/>
            <a:ext cx="438150" cy="8890"/>
          </a:xfrm>
          <a:custGeom>
            <a:avLst/>
            <a:gdLst/>
            <a:ahLst/>
            <a:cxnLst/>
            <a:rect l="l" t="t" r="r" b="b"/>
            <a:pathLst>
              <a:path w="438150" h="8889">
                <a:moveTo>
                  <a:pt x="438150" y="0"/>
                </a:moveTo>
                <a:lnTo>
                  <a:pt x="0" y="0"/>
                </a:lnTo>
                <a:lnTo>
                  <a:pt x="0" y="8381"/>
                </a:lnTo>
                <a:lnTo>
                  <a:pt x="438150" y="0"/>
                </a:lnTo>
                <a:close/>
              </a:path>
            </a:pathLst>
          </a:custGeom>
          <a:solidFill>
            <a:srgbClr val="000000"/>
          </a:solidFill>
        </p:spPr>
        <p:txBody>
          <a:bodyPr wrap="square" lIns="0" tIns="0" rIns="0" bIns="0" rtlCol="0"/>
          <a:lstStyle/>
          <a:p>
            <a:endParaRPr/>
          </a:p>
        </p:txBody>
      </p:sp>
      <p:sp>
        <p:nvSpPr>
          <p:cNvPr id="423" name="object 423"/>
          <p:cNvSpPr/>
          <p:nvPr/>
        </p:nvSpPr>
        <p:spPr>
          <a:xfrm>
            <a:off x="6973825" y="2720597"/>
            <a:ext cx="438150" cy="8890"/>
          </a:xfrm>
          <a:custGeom>
            <a:avLst/>
            <a:gdLst/>
            <a:ahLst/>
            <a:cxnLst/>
            <a:rect l="l" t="t" r="r" b="b"/>
            <a:pathLst>
              <a:path w="438150" h="8889">
                <a:moveTo>
                  <a:pt x="438150" y="0"/>
                </a:moveTo>
                <a:lnTo>
                  <a:pt x="0" y="8381"/>
                </a:lnTo>
                <a:lnTo>
                  <a:pt x="438150" y="8381"/>
                </a:lnTo>
                <a:lnTo>
                  <a:pt x="438150" y="0"/>
                </a:lnTo>
                <a:close/>
              </a:path>
            </a:pathLst>
          </a:custGeom>
          <a:solidFill>
            <a:srgbClr val="000000"/>
          </a:solidFill>
        </p:spPr>
        <p:txBody>
          <a:bodyPr wrap="square" lIns="0" tIns="0" rIns="0" bIns="0" rtlCol="0"/>
          <a:lstStyle/>
          <a:p>
            <a:endParaRPr/>
          </a:p>
        </p:txBody>
      </p:sp>
      <p:sp>
        <p:nvSpPr>
          <p:cNvPr id="424" name="object 424"/>
          <p:cNvSpPr txBox="1"/>
          <p:nvPr/>
        </p:nvSpPr>
        <p:spPr>
          <a:xfrm>
            <a:off x="6983984" y="2585959"/>
            <a:ext cx="414655" cy="132080"/>
          </a:xfrm>
          <a:prstGeom prst="rect">
            <a:avLst/>
          </a:prstGeom>
        </p:spPr>
        <p:txBody>
          <a:bodyPr vert="horz" wrap="square" lIns="0" tIns="12065" rIns="0" bIns="0" rtlCol="0">
            <a:spAutoFit/>
          </a:bodyPr>
          <a:lstStyle/>
          <a:p>
            <a:pPr marL="12700">
              <a:lnSpc>
                <a:spcPct val="100000"/>
              </a:lnSpc>
              <a:spcBef>
                <a:spcPts val="95"/>
              </a:spcBef>
            </a:pPr>
            <a:r>
              <a:rPr sz="700" spc="-5" dirty="0">
                <a:latin typeface="Arial"/>
                <a:cs typeface="Arial"/>
              </a:rPr>
              <a:t>CARGA</a:t>
            </a:r>
            <a:r>
              <a:rPr sz="700" spc="-60" dirty="0">
                <a:latin typeface="Arial"/>
                <a:cs typeface="Arial"/>
              </a:rPr>
              <a:t> </a:t>
            </a:r>
            <a:r>
              <a:rPr sz="700" spc="-5" dirty="0">
                <a:latin typeface="Arial"/>
                <a:cs typeface="Arial"/>
              </a:rPr>
              <a:t>1</a:t>
            </a:r>
            <a:endParaRPr sz="700">
              <a:latin typeface="Arial"/>
              <a:cs typeface="Arial"/>
            </a:endParaRPr>
          </a:p>
        </p:txBody>
      </p:sp>
      <p:sp>
        <p:nvSpPr>
          <p:cNvPr id="425" name="object 425"/>
          <p:cNvSpPr/>
          <p:nvPr/>
        </p:nvSpPr>
        <p:spPr>
          <a:xfrm>
            <a:off x="6973825" y="2720597"/>
            <a:ext cx="438150" cy="8890"/>
          </a:xfrm>
          <a:custGeom>
            <a:avLst/>
            <a:gdLst/>
            <a:ahLst/>
            <a:cxnLst/>
            <a:rect l="l" t="t" r="r" b="b"/>
            <a:pathLst>
              <a:path w="438150" h="8889">
                <a:moveTo>
                  <a:pt x="0" y="0"/>
                </a:moveTo>
                <a:lnTo>
                  <a:pt x="0" y="8381"/>
                </a:lnTo>
                <a:lnTo>
                  <a:pt x="438150" y="8381"/>
                </a:lnTo>
                <a:lnTo>
                  <a:pt x="438150" y="0"/>
                </a:lnTo>
                <a:lnTo>
                  <a:pt x="0" y="0"/>
                </a:lnTo>
              </a:path>
            </a:pathLst>
          </a:custGeom>
          <a:ln w="3175">
            <a:solidFill>
              <a:srgbClr val="000000"/>
            </a:solidFill>
          </a:ln>
        </p:spPr>
        <p:txBody>
          <a:bodyPr wrap="square" lIns="0" tIns="0" rIns="0" bIns="0" rtlCol="0"/>
          <a:lstStyle/>
          <a:p>
            <a:endParaRPr/>
          </a:p>
        </p:txBody>
      </p:sp>
      <p:sp>
        <p:nvSpPr>
          <p:cNvPr id="426" name="object 426"/>
          <p:cNvSpPr/>
          <p:nvPr/>
        </p:nvSpPr>
        <p:spPr>
          <a:xfrm>
            <a:off x="6678169" y="2998728"/>
            <a:ext cx="1029969" cy="8890"/>
          </a:xfrm>
          <a:custGeom>
            <a:avLst/>
            <a:gdLst/>
            <a:ahLst/>
            <a:cxnLst/>
            <a:rect l="l" t="t" r="r" b="b"/>
            <a:pathLst>
              <a:path w="1029970" h="8889">
                <a:moveTo>
                  <a:pt x="1029462" y="0"/>
                </a:moveTo>
                <a:lnTo>
                  <a:pt x="0" y="8382"/>
                </a:lnTo>
                <a:lnTo>
                  <a:pt x="1029462" y="8382"/>
                </a:lnTo>
                <a:lnTo>
                  <a:pt x="1029462" y="0"/>
                </a:lnTo>
                <a:close/>
              </a:path>
            </a:pathLst>
          </a:custGeom>
          <a:solidFill>
            <a:srgbClr val="000000"/>
          </a:solidFill>
        </p:spPr>
        <p:txBody>
          <a:bodyPr wrap="square" lIns="0" tIns="0" rIns="0" bIns="0" rtlCol="0"/>
          <a:lstStyle/>
          <a:p>
            <a:endParaRPr/>
          </a:p>
        </p:txBody>
      </p:sp>
      <p:sp>
        <p:nvSpPr>
          <p:cNvPr id="427" name="object 427"/>
          <p:cNvSpPr/>
          <p:nvPr/>
        </p:nvSpPr>
        <p:spPr>
          <a:xfrm>
            <a:off x="6678169" y="2998728"/>
            <a:ext cx="1029969" cy="8890"/>
          </a:xfrm>
          <a:custGeom>
            <a:avLst/>
            <a:gdLst/>
            <a:ahLst/>
            <a:cxnLst/>
            <a:rect l="l" t="t" r="r" b="b"/>
            <a:pathLst>
              <a:path w="1029970" h="8889">
                <a:moveTo>
                  <a:pt x="1029462" y="0"/>
                </a:moveTo>
                <a:lnTo>
                  <a:pt x="0" y="0"/>
                </a:lnTo>
                <a:lnTo>
                  <a:pt x="0" y="8382"/>
                </a:lnTo>
                <a:lnTo>
                  <a:pt x="1029462" y="0"/>
                </a:lnTo>
                <a:close/>
              </a:path>
            </a:pathLst>
          </a:custGeom>
          <a:solidFill>
            <a:srgbClr val="000000"/>
          </a:solidFill>
        </p:spPr>
        <p:txBody>
          <a:bodyPr wrap="square" lIns="0" tIns="0" rIns="0" bIns="0" rtlCol="0"/>
          <a:lstStyle/>
          <a:p>
            <a:endParaRPr/>
          </a:p>
        </p:txBody>
      </p:sp>
      <p:sp>
        <p:nvSpPr>
          <p:cNvPr id="428" name="object 428"/>
          <p:cNvSpPr/>
          <p:nvPr/>
        </p:nvSpPr>
        <p:spPr>
          <a:xfrm>
            <a:off x="6678169" y="2998728"/>
            <a:ext cx="1029969" cy="8890"/>
          </a:xfrm>
          <a:custGeom>
            <a:avLst/>
            <a:gdLst/>
            <a:ahLst/>
            <a:cxnLst/>
            <a:rect l="l" t="t" r="r" b="b"/>
            <a:pathLst>
              <a:path w="1029970" h="8889">
                <a:moveTo>
                  <a:pt x="1029462" y="8382"/>
                </a:moveTo>
                <a:lnTo>
                  <a:pt x="1029462" y="0"/>
                </a:lnTo>
                <a:lnTo>
                  <a:pt x="0" y="0"/>
                </a:lnTo>
                <a:lnTo>
                  <a:pt x="0" y="8382"/>
                </a:lnTo>
                <a:lnTo>
                  <a:pt x="1029462" y="8382"/>
                </a:lnTo>
              </a:path>
            </a:pathLst>
          </a:custGeom>
          <a:ln w="3175">
            <a:solidFill>
              <a:srgbClr val="000000"/>
            </a:solidFill>
          </a:ln>
        </p:spPr>
        <p:txBody>
          <a:bodyPr wrap="square" lIns="0" tIns="0" rIns="0" bIns="0" rtlCol="0"/>
          <a:lstStyle/>
          <a:p>
            <a:endParaRPr/>
          </a:p>
        </p:txBody>
      </p:sp>
      <p:sp>
        <p:nvSpPr>
          <p:cNvPr id="429" name="object 429"/>
          <p:cNvSpPr/>
          <p:nvPr/>
        </p:nvSpPr>
        <p:spPr>
          <a:xfrm>
            <a:off x="6678169" y="2551434"/>
            <a:ext cx="1029969" cy="8890"/>
          </a:xfrm>
          <a:custGeom>
            <a:avLst/>
            <a:gdLst/>
            <a:ahLst/>
            <a:cxnLst/>
            <a:rect l="l" t="t" r="r" b="b"/>
            <a:pathLst>
              <a:path w="1029970" h="8889">
                <a:moveTo>
                  <a:pt x="1029462" y="0"/>
                </a:moveTo>
                <a:lnTo>
                  <a:pt x="0" y="0"/>
                </a:lnTo>
                <a:lnTo>
                  <a:pt x="0" y="8381"/>
                </a:lnTo>
                <a:lnTo>
                  <a:pt x="1029462" y="0"/>
                </a:lnTo>
                <a:close/>
              </a:path>
            </a:pathLst>
          </a:custGeom>
          <a:solidFill>
            <a:srgbClr val="000000"/>
          </a:solidFill>
        </p:spPr>
        <p:txBody>
          <a:bodyPr wrap="square" lIns="0" tIns="0" rIns="0" bIns="0" rtlCol="0"/>
          <a:lstStyle/>
          <a:p>
            <a:endParaRPr/>
          </a:p>
        </p:txBody>
      </p:sp>
      <p:sp>
        <p:nvSpPr>
          <p:cNvPr id="430" name="object 430"/>
          <p:cNvSpPr/>
          <p:nvPr/>
        </p:nvSpPr>
        <p:spPr>
          <a:xfrm>
            <a:off x="6678169" y="2551434"/>
            <a:ext cx="1029969" cy="8890"/>
          </a:xfrm>
          <a:custGeom>
            <a:avLst/>
            <a:gdLst/>
            <a:ahLst/>
            <a:cxnLst/>
            <a:rect l="l" t="t" r="r" b="b"/>
            <a:pathLst>
              <a:path w="1029970" h="8889">
                <a:moveTo>
                  <a:pt x="1029462" y="0"/>
                </a:moveTo>
                <a:lnTo>
                  <a:pt x="0" y="8381"/>
                </a:lnTo>
                <a:lnTo>
                  <a:pt x="1029462" y="8381"/>
                </a:lnTo>
                <a:lnTo>
                  <a:pt x="1029462" y="0"/>
                </a:lnTo>
                <a:close/>
              </a:path>
            </a:pathLst>
          </a:custGeom>
          <a:solidFill>
            <a:srgbClr val="000000"/>
          </a:solidFill>
        </p:spPr>
        <p:txBody>
          <a:bodyPr wrap="square" lIns="0" tIns="0" rIns="0" bIns="0" rtlCol="0"/>
          <a:lstStyle/>
          <a:p>
            <a:endParaRPr/>
          </a:p>
        </p:txBody>
      </p:sp>
      <p:sp>
        <p:nvSpPr>
          <p:cNvPr id="431" name="object 431"/>
          <p:cNvSpPr/>
          <p:nvPr/>
        </p:nvSpPr>
        <p:spPr>
          <a:xfrm>
            <a:off x="6678169" y="2551434"/>
            <a:ext cx="1029969" cy="8890"/>
          </a:xfrm>
          <a:custGeom>
            <a:avLst/>
            <a:gdLst/>
            <a:ahLst/>
            <a:cxnLst/>
            <a:rect l="l" t="t" r="r" b="b"/>
            <a:pathLst>
              <a:path w="1029970" h="8889">
                <a:moveTo>
                  <a:pt x="0" y="0"/>
                </a:moveTo>
                <a:lnTo>
                  <a:pt x="0" y="8381"/>
                </a:lnTo>
                <a:lnTo>
                  <a:pt x="1029462" y="8381"/>
                </a:lnTo>
                <a:lnTo>
                  <a:pt x="1029462" y="0"/>
                </a:lnTo>
                <a:lnTo>
                  <a:pt x="0" y="0"/>
                </a:lnTo>
              </a:path>
            </a:pathLst>
          </a:custGeom>
          <a:ln w="3175">
            <a:solidFill>
              <a:srgbClr val="000000"/>
            </a:solidFill>
          </a:ln>
        </p:spPr>
        <p:txBody>
          <a:bodyPr wrap="square" lIns="0" tIns="0" rIns="0" bIns="0" rtlCol="0"/>
          <a:lstStyle/>
          <a:p>
            <a:endParaRPr/>
          </a:p>
        </p:txBody>
      </p:sp>
      <p:sp>
        <p:nvSpPr>
          <p:cNvPr id="432" name="object 432"/>
          <p:cNvSpPr/>
          <p:nvPr/>
        </p:nvSpPr>
        <p:spPr>
          <a:xfrm>
            <a:off x="6777228" y="2065278"/>
            <a:ext cx="224154" cy="127000"/>
          </a:xfrm>
          <a:custGeom>
            <a:avLst/>
            <a:gdLst/>
            <a:ahLst/>
            <a:cxnLst/>
            <a:rect l="l" t="t" r="r" b="b"/>
            <a:pathLst>
              <a:path w="224154" h="127000">
                <a:moveTo>
                  <a:pt x="0" y="0"/>
                </a:moveTo>
                <a:lnTo>
                  <a:pt x="220217" y="126492"/>
                </a:lnTo>
                <a:lnTo>
                  <a:pt x="224027" y="118872"/>
                </a:lnTo>
                <a:lnTo>
                  <a:pt x="0" y="0"/>
                </a:lnTo>
                <a:close/>
              </a:path>
            </a:pathLst>
          </a:custGeom>
          <a:solidFill>
            <a:srgbClr val="000000"/>
          </a:solidFill>
        </p:spPr>
        <p:txBody>
          <a:bodyPr wrap="square" lIns="0" tIns="0" rIns="0" bIns="0" rtlCol="0"/>
          <a:lstStyle/>
          <a:p>
            <a:endParaRPr/>
          </a:p>
        </p:txBody>
      </p:sp>
      <p:sp>
        <p:nvSpPr>
          <p:cNvPr id="433" name="object 433"/>
          <p:cNvSpPr/>
          <p:nvPr/>
        </p:nvSpPr>
        <p:spPr>
          <a:xfrm>
            <a:off x="6777228" y="2057657"/>
            <a:ext cx="224154" cy="127000"/>
          </a:xfrm>
          <a:custGeom>
            <a:avLst/>
            <a:gdLst/>
            <a:ahLst/>
            <a:cxnLst/>
            <a:rect l="l" t="t" r="r" b="b"/>
            <a:pathLst>
              <a:path w="224154" h="127000">
                <a:moveTo>
                  <a:pt x="4572" y="0"/>
                </a:moveTo>
                <a:lnTo>
                  <a:pt x="0" y="7619"/>
                </a:lnTo>
                <a:lnTo>
                  <a:pt x="224027" y="126491"/>
                </a:lnTo>
                <a:lnTo>
                  <a:pt x="4572" y="0"/>
                </a:lnTo>
                <a:close/>
              </a:path>
            </a:pathLst>
          </a:custGeom>
          <a:solidFill>
            <a:srgbClr val="000000"/>
          </a:solidFill>
        </p:spPr>
        <p:txBody>
          <a:bodyPr wrap="square" lIns="0" tIns="0" rIns="0" bIns="0" rtlCol="0"/>
          <a:lstStyle/>
          <a:p>
            <a:endParaRPr/>
          </a:p>
        </p:txBody>
      </p:sp>
      <p:sp>
        <p:nvSpPr>
          <p:cNvPr id="434" name="object 434"/>
          <p:cNvSpPr txBox="1"/>
          <p:nvPr/>
        </p:nvSpPr>
        <p:spPr>
          <a:xfrm>
            <a:off x="6679946" y="2254040"/>
            <a:ext cx="182880" cy="167005"/>
          </a:xfrm>
          <a:prstGeom prst="rect">
            <a:avLst/>
          </a:prstGeom>
        </p:spPr>
        <p:txBody>
          <a:bodyPr vert="horz" wrap="square" lIns="0" tIns="15875" rIns="0" bIns="0" rtlCol="0">
            <a:spAutoFit/>
          </a:bodyPr>
          <a:lstStyle/>
          <a:p>
            <a:pPr marL="12700">
              <a:lnSpc>
                <a:spcPct val="100000"/>
              </a:lnSpc>
              <a:spcBef>
                <a:spcPts val="125"/>
              </a:spcBef>
            </a:pPr>
            <a:r>
              <a:rPr sz="900" spc="10" dirty="0">
                <a:latin typeface="Arial"/>
                <a:cs typeface="Arial"/>
              </a:rPr>
              <a:t>PE</a:t>
            </a:r>
            <a:endParaRPr sz="900">
              <a:latin typeface="Arial"/>
              <a:cs typeface="Arial"/>
            </a:endParaRPr>
          </a:p>
        </p:txBody>
      </p:sp>
      <p:sp>
        <p:nvSpPr>
          <p:cNvPr id="435" name="object 435"/>
          <p:cNvSpPr/>
          <p:nvPr/>
        </p:nvSpPr>
        <p:spPr>
          <a:xfrm>
            <a:off x="6777228" y="2057657"/>
            <a:ext cx="224154" cy="134620"/>
          </a:xfrm>
          <a:custGeom>
            <a:avLst/>
            <a:gdLst/>
            <a:ahLst/>
            <a:cxnLst/>
            <a:rect l="l" t="t" r="r" b="b"/>
            <a:pathLst>
              <a:path w="224154" h="134619">
                <a:moveTo>
                  <a:pt x="220217" y="134111"/>
                </a:moveTo>
                <a:lnTo>
                  <a:pt x="224027" y="126491"/>
                </a:lnTo>
                <a:lnTo>
                  <a:pt x="4572" y="0"/>
                </a:lnTo>
                <a:lnTo>
                  <a:pt x="0" y="7619"/>
                </a:lnTo>
                <a:lnTo>
                  <a:pt x="220217" y="134111"/>
                </a:lnTo>
              </a:path>
            </a:pathLst>
          </a:custGeom>
          <a:ln w="3175">
            <a:solidFill>
              <a:srgbClr val="000000"/>
            </a:solidFill>
          </a:ln>
        </p:spPr>
        <p:txBody>
          <a:bodyPr wrap="square" lIns="0" tIns="0" rIns="0" bIns="0" rtlCol="0"/>
          <a:lstStyle/>
          <a:p>
            <a:endParaRPr/>
          </a:p>
        </p:txBody>
      </p:sp>
      <p:sp>
        <p:nvSpPr>
          <p:cNvPr id="436" name="object 436"/>
          <p:cNvSpPr/>
          <p:nvPr/>
        </p:nvSpPr>
        <p:spPr>
          <a:xfrm>
            <a:off x="6673596" y="2235966"/>
            <a:ext cx="8890" cy="320040"/>
          </a:xfrm>
          <a:custGeom>
            <a:avLst/>
            <a:gdLst/>
            <a:ahLst/>
            <a:cxnLst/>
            <a:rect l="l" t="t" r="r" b="b"/>
            <a:pathLst>
              <a:path w="8889" h="320039">
                <a:moveTo>
                  <a:pt x="0" y="0"/>
                </a:moveTo>
                <a:lnTo>
                  <a:pt x="0" y="320040"/>
                </a:lnTo>
                <a:lnTo>
                  <a:pt x="8382" y="320040"/>
                </a:lnTo>
                <a:lnTo>
                  <a:pt x="0" y="0"/>
                </a:lnTo>
                <a:close/>
              </a:path>
            </a:pathLst>
          </a:custGeom>
          <a:solidFill>
            <a:srgbClr val="000000"/>
          </a:solidFill>
        </p:spPr>
        <p:txBody>
          <a:bodyPr wrap="square" lIns="0" tIns="0" rIns="0" bIns="0" rtlCol="0"/>
          <a:lstStyle/>
          <a:p>
            <a:endParaRPr/>
          </a:p>
        </p:txBody>
      </p:sp>
      <p:sp>
        <p:nvSpPr>
          <p:cNvPr id="437" name="object 437"/>
          <p:cNvSpPr/>
          <p:nvPr/>
        </p:nvSpPr>
        <p:spPr>
          <a:xfrm>
            <a:off x="6673596" y="2235966"/>
            <a:ext cx="8890" cy="320040"/>
          </a:xfrm>
          <a:custGeom>
            <a:avLst/>
            <a:gdLst/>
            <a:ahLst/>
            <a:cxnLst/>
            <a:rect l="l" t="t" r="r" b="b"/>
            <a:pathLst>
              <a:path w="8889" h="320039">
                <a:moveTo>
                  <a:pt x="8382" y="0"/>
                </a:moveTo>
                <a:lnTo>
                  <a:pt x="0" y="0"/>
                </a:lnTo>
                <a:lnTo>
                  <a:pt x="8382" y="320040"/>
                </a:lnTo>
                <a:lnTo>
                  <a:pt x="8382" y="0"/>
                </a:lnTo>
                <a:close/>
              </a:path>
            </a:pathLst>
          </a:custGeom>
          <a:solidFill>
            <a:srgbClr val="000000"/>
          </a:solidFill>
        </p:spPr>
        <p:txBody>
          <a:bodyPr wrap="square" lIns="0" tIns="0" rIns="0" bIns="0" rtlCol="0"/>
          <a:lstStyle/>
          <a:p>
            <a:endParaRPr/>
          </a:p>
        </p:txBody>
      </p:sp>
      <p:sp>
        <p:nvSpPr>
          <p:cNvPr id="438" name="object 438"/>
          <p:cNvSpPr/>
          <p:nvPr/>
        </p:nvSpPr>
        <p:spPr>
          <a:xfrm>
            <a:off x="6673596" y="2235966"/>
            <a:ext cx="8890" cy="320040"/>
          </a:xfrm>
          <a:custGeom>
            <a:avLst/>
            <a:gdLst/>
            <a:ahLst/>
            <a:cxnLst/>
            <a:rect l="l" t="t" r="r" b="b"/>
            <a:pathLst>
              <a:path w="8889" h="320039">
                <a:moveTo>
                  <a:pt x="0" y="320040"/>
                </a:moveTo>
                <a:lnTo>
                  <a:pt x="8382" y="320040"/>
                </a:lnTo>
                <a:lnTo>
                  <a:pt x="8382" y="0"/>
                </a:lnTo>
                <a:lnTo>
                  <a:pt x="0" y="0"/>
                </a:lnTo>
                <a:lnTo>
                  <a:pt x="0" y="320040"/>
                </a:lnTo>
              </a:path>
            </a:pathLst>
          </a:custGeom>
          <a:ln w="3175">
            <a:solidFill>
              <a:srgbClr val="000000"/>
            </a:solidFill>
          </a:ln>
        </p:spPr>
        <p:txBody>
          <a:bodyPr wrap="square" lIns="0" tIns="0" rIns="0" bIns="0" rtlCol="0"/>
          <a:lstStyle/>
          <a:p>
            <a:endParaRPr/>
          </a:p>
        </p:txBody>
      </p:sp>
      <p:sp>
        <p:nvSpPr>
          <p:cNvPr id="439" name="object 439"/>
          <p:cNvSpPr/>
          <p:nvPr/>
        </p:nvSpPr>
        <p:spPr>
          <a:xfrm>
            <a:off x="6563488" y="2289687"/>
            <a:ext cx="227075" cy="173735"/>
          </a:xfrm>
          <a:prstGeom prst="rect">
            <a:avLst/>
          </a:prstGeom>
          <a:blipFill>
            <a:blip r:embed="rId4" cstate="print"/>
            <a:stretch>
              <a:fillRect/>
            </a:stretch>
          </a:blipFill>
        </p:spPr>
        <p:txBody>
          <a:bodyPr wrap="square" lIns="0" tIns="0" rIns="0" bIns="0" rtlCol="0"/>
          <a:lstStyle/>
          <a:p>
            <a:endParaRPr/>
          </a:p>
        </p:txBody>
      </p:sp>
      <p:sp>
        <p:nvSpPr>
          <p:cNvPr id="440" name="object 440"/>
          <p:cNvSpPr/>
          <p:nvPr/>
        </p:nvSpPr>
        <p:spPr>
          <a:xfrm>
            <a:off x="6673596" y="2556006"/>
            <a:ext cx="8890" cy="447675"/>
          </a:xfrm>
          <a:custGeom>
            <a:avLst/>
            <a:gdLst/>
            <a:ahLst/>
            <a:cxnLst/>
            <a:rect l="l" t="t" r="r" b="b"/>
            <a:pathLst>
              <a:path w="8889" h="447675">
                <a:moveTo>
                  <a:pt x="0" y="0"/>
                </a:moveTo>
                <a:lnTo>
                  <a:pt x="0" y="447293"/>
                </a:lnTo>
                <a:lnTo>
                  <a:pt x="8382" y="447293"/>
                </a:lnTo>
                <a:lnTo>
                  <a:pt x="0" y="0"/>
                </a:lnTo>
                <a:close/>
              </a:path>
            </a:pathLst>
          </a:custGeom>
          <a:solidFill>
            <a:srgbClr val="000000"/>
          </a:solidFill>
        </p:spPr>
        <p:txBody>
          <a:bodyPr wrap="square" lIns="0" tIns="0" rIns="0" bIns="0" rtlCol="0"/>
          <a:lstStyle/>
          <a:p>
            <a:endParaRPr/>
          </a:p>
        </p:txBody>
      </p:sp>
      <p:sp>
        <p:nvSpPr>
          <p:cNvPr id="441" name="object 441"/>
          <p:cNvSpPr/>
          <p:nvPr/>
        </p:nvSpPr>
        <p:spPr>
          <a:xfrm>
            <a:off x="6673596" y="2556006"/>
            <a:ext cx="8890" cy="447675"/>
          </a:xfrm>
          <a:custGeom>
            <a:avLst/>
            <a:gdLst/>
            <a:ahLst/>
            <a:cxnLst/>
            <a:rect l="l" t="t" r="r" b="b"/>
            <a:pathLst>
              <a:path w="8889" h="447675">
                <a:moveTo>
                  <a:pt x="8382" y="0"/>
                </a:moveTo>
                <a:lnTo>
                  <a:pt x="0" y="0"/>
                </a:lnTo>
                <a:lnTo>
                  <a:pt x="8382" y="447293"/>
                </a:lnTo>
                <a:lnTo>
                  <a:pt x="8382" y="0"/>
                </a:lnTo>
                <a:close/>
              </a:path>
            </a:pathLst>
          </a:custGeom>
          <a:solidFill>
            <a:srgbClr val="000000"/>
          </a:solidFill>
        </p:spPr>
        <p:txBody>
          <a:bodyPr wrap="square" lIns="0" tIns="0" rIns="0" bIns="0" rtlCol="0"/>
          <a:lstStyle/>
          <a:p>
            <a:endParaRPr/>
          </a:p>
        </p:txBody>
      </p:sp>
      <p:sp>
        <p:nvSpPr>
          <p:cNvPr id="442" name="object 442"/>
          <p:cNvSpPr/>
          <p:nvPr/>
        </p:nvSpPr>
        <p:spPr>
          <a:xfrm>
            <a:off x="6673596" y="2556006"/>
            <a:ext cx="8890" cy="447675"/>
          </a:xfrm>
          <a:custGeom>
            <a:avLst/>
            <a:gdLst/>
            <a:ahLst/>
            <a:cxnLst/>
            <a:rect l="l" t="t" r="r" b="b"/>
            <a:pathLst>
              <a:path w="8889" h="447675">
                <a:moveTo>
                  <a:pt x="0" y="447293"/>
                </a:moveTo>
                <a:lnTo>
                  <a:pt x="8382" y="447293"/>
                </a:lnTo>
                <a:lnTo>
                  <a:pt x="8382" y="0"/>
                </a:lnTo>
                <a:lnTo>
                  <a:pt x="0" y="0"/>
                </a:lnTo>
                <a:lnTo>
                  <a:pt x="0" y="447293"/>
                </a:lnTo>
              </a:path>
            </a:pathLst>
          </a:custGeom>
          <a:ln w="3175">
            <a:solidFill>
              <a:srgbClr val="000000"/>
            </a:solidFill>
          </a:ln>
        </p:spPr>
        <p:txBody>
          <a:bodyPr wrap="square" lIns="0" tIns="0" rIns="0" bIns="0" rtlCol="0"/>
          <a:lstStyle/>
          <a:p>
            <a:endParaRPr/>
          </a:p>
        </p:txBody>
      </p:sp>
      <p:sp>
        <p:nvSpPr>
          <p:cNvPr id="443" name="object 443"/>
          <p:cNvSpPr/>
          <p:nvPr/>
        </p:nvSpPr>
        <p:spPr>
          <a:xfrm>
            <a:off x="6678169" y="2540766"/>
            <a:ext cx="21590" cy="15240"/>
          </a:xfrm>
          <a:custGeom>
            <a:avLst/>
            <a:gdLst/>
            <a:ahLst/>
            <a:cxnLst/>
            <a:rect l="l" t="t" r="r" b="b"/>
            <a:pathLst>
              <a:path w="21589" h="15239">
                <a:moveTo>
                  <a:pt x="15239" y="0"/>
                </a:moveTo>
                <a:lnTo>
                  <a:pt x="0" y="15240"/>
                </a:lnTo>
                <a:lnTo>
                  <a:pt x="21336" y="15240"/>
                </a:lnTo>
                <a:lnTo>
                  <a:pt x="15239" y="0"/>
                </a:lnTo>
                <a:close/>
              </a:path>
            </a:pathLst>
          </a:custGeom>
          <a:solidFill>
            <a:srgbClr val="000000"/>
          </a:solidFill>
        </p:spPr>
        <p:txBody>
          <a:bodyPr wrap="square" lIns="0" tIns="0" rIns="0" bIns="0" rtlCol="0"/>
          <a:lstStyle/>
          <a:p>
            <a:endParaRPr/>
          </a:p>
        </p:txBody>
      </p:sp>
      <p:sp>
        <p:nvSpPr>
          <p:cNvPr id="444" name="object 444"/>
          <p:cNvSpPr/>
          <p:nvPr/>
        </p:nvSpPr>
        <p:spPr>
          <a:xfrm>
            <a:off x="6678169" y="2540766"/>
            <a:ext cx="21590" cy="15240"/>
          </a:xfrm>
          <a:custGeom>
            <a:avLst/>
            <a:gdLst/>
            <a:ahLst/>
            <a:cxnLst/>
            <a:rect l="l" t="t" r="r" b="b"/>
            <a:pathLst>
              <a:path w="21589" h="15239">
                <a:moveTo>
                  <a:pt x="21336" y="15240"/>
                </a:moveTo>
                <a:lnTo>
                  <a:pt x="15239" y="0"/>
                </a:lnTo>
                <a:lnTo>
                  <a:pt x="0" y="15240"/>
                </a:lnTo>
                <a:lnTo>
                  <a:pt x="21336" y="15240"/>
                </a:lnTo>
              </a:path>
            </a:pathLst>
          </a:custGeom>
          <a:ln w="3175">
            <a:solidFill>
              <a:srgbClr val="000000"/>
            </a:solidFill>
          </a:ln>
        </p:spPr>
        <p:txBody>
          <a:bodyPr wrap="square" lIns="0" tIns="0" rIns="0" bIns="0" rtlCol="0"/>
          <a:lstStyle/>
          <a:p>
            <a:endParaRPr/>
          </a:p>
        </p:txBody>
      </p:sp>
      <p:sp>
        <p:nvSpPr>
          <p:cNvPr id="445" name="object 445"/>
          <p:cNvSpPr/>
          <p:nvPr/>
        </p:nvSpPr>
        <p:spPr>
          <a:xfrm>
            <a:off x="6678169" y="2534669"/>
            <a:ext cx="15240" cy="21590"/>
          </a:xfrm>
          <a:custGeom>
            <a:avLst/>
            <a:gdLst/>
            <a:ahLst/>
            <a:cxnLst/>
            <a:rect l="l" t="t" r="r" b="b"/>
            <a:pathLst>
              <a:path w="15239" h="21589">
                <a:moveTo>
                  <a:pt x="0" y="0"/>
                </a:moveTo>
                <a:lnTo>
                  <a:pt x="0" y="21336"/>
                </a:lnTo>
                <a:lnTo>
                  <a:pt x="15239" y="6096"/>
                </a:lnTo>
                <a:lnTo>
                  <a:pt x="0" y="0"/>
                </a:lnTo>
                <a:close/>
              </a:path>
            </a:pathLst>
          </a:custGeom>
          <a:solidFill>
            <a:srgbClr val="000000"/>
          </a:solidFill>
        </p:spPr>
        <p:txBody>
          <a:bodyPr wrap="square" lIns="0" tIns="0" rIns="0" bIns="0" rtlCol="0"/>
          <a:lstStyle/>
          <a:p>
            <a:endParaRPr/>
          </a:p>
        </p:txBody>
      </p:sp>
      <p:sp>
        <p:nvSpPr>
          <p:cNvPr id="446" name="object 446"/>
          <p:cNvSpPr/>
          <p:nvPr/>
        </p:nvSpPr>
        <p:spPr>
          <a:xfrm>
            <a:off x="6678169" y="2534669"/>
            <a:ext cx="15240" cy="21590"/>
          </a:xfrm>
          <a:custGeom>
            <a:avLst/>
            <a:gdLst/>
            <a:ahLst/>
            <a:cxnLst/>
            <a:rect l="l" t="t" r="r" b="b"/>
            <a:pathLst>
              <a:path w="15239" h="21589">
                <a:moveTo>
                  <a:pt x="15239" y="6096"/>
                </a:moveTo>
                <a:lnTo>
                  <a:pt x="0" y="0"/>
                </a:lnTo>
                <a:lnTo>
                  <a:pt x="0" y="21336"/>
                </a:lnTo>
                <a:lnTo>
                  <a:pt x="15239" y="6096"/>
                </a:lnTo>
              </a:path>
            </a:pathLst>
          </a:custGeom>
          <a:ln w="3175">
            <a:solidFill>
              <a:srgbClr val="000000"/>
            </a:solidFill>
          </a:ln>
        </p:spPr>
        <p:txBody>
          <a:bodyPr wrap="square" lIns="0" tIns="0" rIns="0" bIns="0" rtlCol="0"/>
          <a:lstStyle/>
          <a:p>
            <a:endParaRPr/>
          </a:p>
        </p:txBody>
      </p:sp>
      <p:sp>
        <p:nvSpPr>
          <p:cNvPr id="447" name="object 447"/>
          <p:cNvSpPr/>
          <p:nvPr/>
        </p:nvSpPr>
        <p:spPr>
          <a:xfrm>
            <a:off x="6662928" y="2534669"/>
            <a:ext cx="15240" cy="21590"/>
          </a:xfrm>
          <a:custGeom>
            <a:avLst/>
            <a:gdLst/>
            <a:ahLst/>
            <a:cxnLst/>
            <a:rect l="l" t="t" r="r" b="b"/>
            <a:pathLst>
              <a:path w="15239" h="21589">
                <a:moveTo>
                  <a:pt x="15239" y="0"/>
                </a:moveTo>
                <a:lnTo>
                  <a:pt x="0" y="6096"/>
                </a:lnTo>
                <a:lnTo>
                  <a:pt x="15239" y="21336"/>
                </a:lnTo>
                <a:lnTo>
                  <a:pt x="15239" y="0"/>
                </a:lnTo>
                <a:close/>
              </a:path>
            </a:pathLst>
          </a:custGeom>
          <a:solidFill>
            <a:srgbClr val="000000"/>
          </a:solidFill>
        </p:spPr>
        <p:txBody>
          <a:bodyPr wrap="square" lIns="0" tIns="0" rIns="0" bIns="0" rtlCol="0"/>
          <a:lstStyle/>
          <a:p>
            <a:endParaRPr/>
          </a:p>
        </p:txBody>
      </p:sp>
      <p:sp>
        <p:nvSpPr>
          <p:cNvPr id="448" name="object 448"/>
          <p:cNvSpPr/>
          <p:nvPr/>
        </p:nvSpPr>
        <p:spPr>
          <a:xfrm>
            <a:off x="6662928" y="2534669"/>
            <a:ext cx="15240" cy="21590"/>
          </a:xfrm>
          <a:custGeom>
            <a:avLst/>
            <a:gdLst/>
            <a:ahLst/>
            <a:cxnLst/>
            <a:rect l="l" t="t" r="r" b="b"/>
            <a:pathLst>
              <a:path w="15239" h="21589">
                <a:moveTo>
                  <a:pt x="15239" y="0"/>
                </a:moveTo>
                <a:lnTo>
                  <a:pt x="0" y="6096"/>
                </a:lnTo>
                <a:lnTo>
                  <a:pt x="15239" y="21336"/>
                </a:lnTo>
                <a:lnTo>
                  <a:pt x="15239" y="0"/>
                </a:lnTo>
              </a:path>
            </a:pathLst>
          </a:custGeom>
          <a:ln w="3175">
            <a:solidFill>
              <a:srgbClr val="000000"/>
            </a:solidFill>
          </a:ln>
        </p:spPr>
        <p:txBody>
          <a:bodyPr wrap="square" lIns="0" tIns="0" rIns="0" bIns="0" rtlCol="0"/>
          <a:lstStyle/>
          <a:p>
            <a:endParaRPr/>
          </a:p>
        </p:txBody>
      </p:sp>
      <p:sp>
        <p:nvSpPr>
          <p:cNvPr id="449" name="object 449"/>
          <p:cNvSpPr/>
          <p:nvPr/>
        </p:nvSpPr>
        <p:spPr>
          <a:xfrm>
            <a:off x="6656832" y="2540766"/>
            <a:ext cx="21590" cy="15240"/>
          </a:xfrm>
          <a:custGeom>
            <a:avLst/>
            <a:gdLst/>
            <a:ahLst/>
            <a:cxnLst/>
            <a:rect l="l" t="t" r="r" b="b"/>
            <a:pathLst>
              <a:path w="21589" h="15239">
                <a:moveTo>
                  <a:pt x="6096" y="0"/>
                </a:moveTo>
                <a:lnTo>
                  <a:pt x="0" y="15240"/>
                </a:lnTo>
                <a:lnTo>
                  <a:pt x="21336" y="15240"/>
                </a:lnTo>
                <a:lnTo>
                  <a:pt x="6096" y="0"/>
                </a:lnTo>
                <a:close/>
              </a:path>
            </a:pathLst>
          </a:custGeom>
          <a:solidFill>
            <a:srgbClr val="000000"/>
          </a:solidFill>
        </p:spPr>
        <p:txBody>
          <a:bodyPr wrap="square" lIns="0" tIns="0" rIns="0" bIns="0" rtlCol="0"/>
          <a:lstStyle/>
          <a:p>
            <a:endParaRPr/>
          </a:p>
        </p:txBody>
      </p:sp>
      <p:sp>
        <p:nvSpPr>
          <p:cNvPr id="450" name="object 450"/>
          <p:cNvSpPr/>
          <p:nvPr/>
        </p:nvSpPr>
        <p:spPr>
          <a:xfrm>
            <a:off x="6656832" y="2540766"/>
            <a:ext cx="21590" cy="15240"/>
          </a:xfrm>
          <a:custGeom>
            <a:avLst/>
            <a:gdLst/>
            <a:ahLst/>
            <a:cxnLst/>
            <a:rect l="l" t="t" r="r" b="b"/>
            <a:pathLst>
              <a:path w="21589" h="15239">
                <a:moveTo>
                  <a:pt x="6096" y="0"/>
                </a:moveTo>
                <a:lnTo>
                  <a:pt x="0" y="15240"/>
                </a:lnTo>
                <a:lnTo>
                  <a:pt x="21336" y="15240"/>
                </a:lnTo>
                <a:lnTo>
                  <a:pt x="6096" y="0"/>
                </a:lnTo>
              </a:path>
            </a:pathLst>
          </a:custGeom>
          <a:ln w="3175">
            <a:solidFill>
              <a:srgbClr val="000000"/>
            </a:solidFill>
          </a:ln>
        </p:spPr>
        <p:txBody>
          <a:bodyPr wrap="square" lIns="0" tIns="0" rIns="0" bIns="0" rtlCol="0"/>
          <a:lstStyle/>
          <a:p>
            <a:endParaRPr/>
          </a:p>
        </p:txBody>
      </p:sp>
      <p:sp>
        <p:nvSpPr>
          <p:cNvPr id="451" name="object 451"/>
          <p:cNvSpPr/>
          <p:nvPr/>
        </p:nvSpPr>
        <p:spPr>
          <a:xfrm>
            <a:off x="6656832" y="2556006"/>
            <a:ext cx="21590" cy="15240"/>
          </a:xfrm>
          <a:custGeom>
            <a:avLst/>
            <a:gdLst/>
            <a:ahLst/>
            <a:cxnLst/>
            <a:rect l="l" t="t" r="r" b="b"/>
            <a:pathLst>
              <a:path w="21589" h="15239">
                <a:moveTo>
                  <a:pt x="21336" y="0"/>
                </a:moveTo>
                <a:lnTo>
                  <a:pt x="0" y="0"/>
                </a:lnTo>
                <a:lnTo>
                  <a:pt x="6096" y="15239"/>
                </a:lnTo>
                <a:lnTo>
                  <a:pt x="21336" y="0"/>
                </a:lnTo>
                <a:close/>
              </a:path>
            </a:pathLst>
          </a:custGeom>
          <a:solidFill>
            <a:srgbClr val="000000"/>
          </a:solidFill>
        </p:spPr>
        <p:txBody>
          <a:bodyPr wrap="square" lIns="0" tIns="0" rIns="0" bIns="0" rtlCol="0"/>
          <a:lstStyle/>
          <a:p>
            <a:endParaRPr/>
          </a:p>
        </p:txBody>
      </p:sp>
      <p:sp>
        <p:nvSpPr>
          <p:cNvPr id="452" name="object 452"/>
          <p:cNvSpPr/>
          <p:nvPr/>
        </p:nvSpPr>
        <p:spPr>
          <a:xfrm>
            <a:off x="6656832" y="2556006"/>
            <a:ext cx="21590" cy="15240"/>
          </a:xfrm>
          <a:custGeom>
            <a:avLst/>
            <a:gdLst/>
            <a:ahLst/>
            <a:cxnLst/>
            <a:rect l="l" t="t" r="r" b="b"/>
            <a:pathLst>
              <a:path w="21589" h="15239">
                <a:moveTo>
                  <a:pt x="0" y="0"/>
                </a:moveTo>
                <a:lnTo>
                  <a:pt x="6096" y="15239"/>
                </a:lnTo>
                <a:lnTo>
                  <a:pt x="21336" y="0"/>
                </a:lnTo>
                <a:lnTo>
                  <a:pt x="0" y="0"/>
                </a:lnTo>
              </a:path>
            </a:pathLst>
          </a:custGeom>
          <a:ln w="3175">
            <a:solidFill>
              <a:srgbClr val="000000"/>
            </a:solidFill>
          </a:ln>
        </p:spPr>
        <p:txBody>
          <a:bodyPr wrap="square" lIns="0" tIns="0" rIns="0" bIns="0" rtlCol="0"/>
          <a:lstStyle/>
          <a:p>
            <a:endParaRPr/>
          </a:p>
        </p:txBody>
      </p:sp>
      <p:sp>
        <p:nvSpPr>
          <p:cNvPr id="453" name="object 453"/>
          <p:cNvSpPr/>
          <p:nvPr/>
        </p:nvSpPr>
        <p:spPr>
          <a:xfrm>
            <a:off x="6662928" y="2556006"/>
            <a:ext cx="15240" cy="21590"/>
          </a:xfrm>
          <a:custGeom>
            <a:avLst/>
            <a:gdLst/>
            <a:ahLst/>
            <a:cxnLst/>
            <a:rect l="l" t="t" r="r" b="b"/>
            <a:pathLst>
              <a:path w="15239" h="21589">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454" name="object 454"/>
          <p:cNvSpPr/>
          <p:nvPr/>
        </p:nvSpPr>
        <p:spPr>
          <a:xfrm>
            <a:off x="6662928" y="2556006"/>
            <a:ext cx="15240" cy="21590"/>
          </a:xfrm>
          <a:custGeom>
            <a:avLst/>
            <a:gdLst/>
            <a:ahLst/>
            <a:cxnLst/>
            <a:rect l="l" t="t" r="r" b="b"/>
            <a:pathLst>
              <a:path w="15239" h="21589">
                <a:moveTo>
                  <a:pt x="0" y="15239"/>
                </a:moveTo>
                <a:lnTo>
                  <a:pt x="15239" y="21335"/>
                </a:lnTo>
                <a:lnTo>
                  <a:pt x="15239" y="0"/>
                </a:lnTo>
                <a:lnTo>
                  <a:pt x="0" y="15239"/>
                </a:lnTo>
              </a:path>
            </a:pathLst>
          </a:custGeom>
          <a:ln w="3175">
            <a:solidFill>
              <a:srgbClr val="000000"/>
            </a:solidFill>
          </a:ln>
        </p:spPr>
        <p:txBody>
          <a:bodyPr wrap="square" lIns="0" tIns="0" rIns="0" bIns="0" rtlCol="0"/>
          <a:lstStyle/>
          <a:p>
            <a:endParaRPr/>
          </a:p>
        </p:txBody>
      </p:sp>
      <p:sp>
        <p:nvSpPr>
          <p:cNvPr id="455" name="object 455"/>
          <p:cNvSpPr/>
          <p:nvPr/>
        </p:nvSpPr>
        <p:spPr>
          <a:xfrm>
            <a:off x="6678169" y="2556006"/>
            <a:ext cx="15240" cy="21590"/>
          </a:xfrm>
          <a:custGeom>
            <a:avLst/>
            <a:gdLst/>
            <a:ahLst/>
            <a:cxnLst/>
            <a:rect l="l" t="t" r="r" b="b"/>
            <a:pathLst>
              <a:path w="15239" h="21589">
                <a:moveTo>
                  <a:pt x="0" y="0"/>
                </a:moveTo>
                <a:lnTo>
                  <a:pt x="0" y="21335"/>
                </a:lnTo>
                <a:lnTo>
                  <a:pt x="15239" y="15239"/>
                </a:lnTo>
                <a:lnTo>
                  <a:pt x="0" y="0"/>
                </a:lnTo>
                <a:close/>
              </a:path>
            </a:pathLst>
          </a:custGeom>
          <a:solidFill>
            <a:srgbClr val="000000"/>
          </a:solidFill>
        </p:spPr>
        <p:txBody>
          <a:bodyPr wrap="square" lIns="0" tIns="0" rIns="0" bIns="0" rtlCol="0"/>
          <a:lstStyle/>
          <a:p>
            <a:endParaRPr/>
          </a:p>
        </p:txBody>
      </p:sp>
      <p:sp>
        <p:nvSpPr>
          <p:cNvPr id="456" name="object 456"/>
          <p:cNvSpPr/>
          <p:nvPr/>
        </p:nvSpPr>
        <p:spPr>
          <a:xfrm>
            <a:off x="6678169" y="2556006"/>
            <a:ext cx="15240" cy="21590"/>
          </a:xfrm>
          <a:custGeom>
            <a:avLst/>
            <a:gdLst/>
            <a:ahLst/>
            <a:cxnLst/>
            <a:rect l="l" t="t" r="r" b="b"/>
            <a:pathLst>
              <a:path w="15239" h="21589">
                <a:moveTo>
                  <a:pt x="0" y="21335"/>
                </a:moveTo>
                <a:lnTo>
                  <a:pt x="15239" y="15239"/>
                </a:lnTo>
                <a:lnTo>
                  <a:pt x="0" y="0"/>
                </a:lnTo>
                <a:lnTo>
                  <a:pt x="0" y="21335"/>
                </a:lnTo>
              </a:path>
            </a:pathLst>
          </a:custGeom>
          <a:ln w="3175">
            <a:solidFill>
              <a:srgbClr val="000000"/>
            </a:solidFill>
          </a:ln>
        </p:spPr>
        <p:txBody>
          <a:bodyPr wrap="square" lIns="0" tIns="0" rIns="0" bIns="0" rtlCol="0"/>
          <a:lstStyle/>
          <a:p>
            <a:endParaRPr/>
          </a:p>
        </p:txBody>
      </p:sp>
      <p:sp>
        <p:nvSpPr>
          <p:cNvPr id="457" name="object 457"/>
          <p:cNvSpPr/>
          <p:nvPr/>
        </p:nvSpPr>
        <p:spPr>
          <a:xfrm>
            <a:off x="6678169" y="2556006"/>
            <a:ext cx="21590" cy="15240"/>
          </a:xfrm>
          <a:custGeom>
            <a:avLst/>
            <a:gdLst/>
            <a:ahLst/>
            <a:cxnLst/>
            <a:rect l="l" t="t" r="r" b="b"/>
            <a:pathLst>
              <a:path w="21589" h="15239">
                <a:moveTo>
                  <a:pt x="21336" y="0"/>
                </a:moveTo>
                <a:lnTo>
                  <a:pt x="0" y="0"/>
                </a:lnTo>
                <a:lnTo>
                  <a:pt x="15239" y="15239"/>
                </a:lnTo>
                <a:lnTo>
                  <a:pt x="21336" y="0"/>
                </a:lnTo>
                <a:close/>
              </a:path>
            </a:pathLst>
          </a:custGeom>
          <a:solidFill>
            <a:srgbClr val="000000"/>
          </a:solidFill>
        </p:spPr>
        <p:txBody>
          <a:bodyPr wrap="square" lIns="0" tIns="0" rIns="0" bIns="0" rtlCol="0"/>
          <a:lstStyle/>
          <a:p>
            <a:endParaRPr/>
          </a:p>
        </p:txBody>
      </p:sp>
      <p:sp>
        <p:nvSpPr>
          <p:cNvPr id="458" name="object 458"/>
          <p:cNvSpPr/>
          <p:nvPr/>
        </p:nvSpPr>
        <p:spPr>
          <a:xfrm>
            <a:off x="6678169" y="2556006"/>
            <a:ext cx="21590" cy="15240"/>
          </a:xfrm>
          <a:custGeom>
            <a:avLst/>
            <a:gdLst/>
            <a:ahLst/>
            <a:cxnLst/>
            <a:rect l="l" t="t" r="r" b="b"/>
            <a:pathLst>
              <a:path w="21589" h="15239">
                <a:moveTo>
                  <a:pt x="15239" y="15239"/>
                </a:moveTo>
                <a:lnTo>
                  <a:pt x="21336" y="0"/>
                </a:lnTo>
                <a:lnTo>
                  <a:pt x="0" y="0"/>
                </a:lnTo>
                <a:lnTo>
                  <a:pt x="15239" y="15239"/>
                </a:lnTo>
              </a:path>
            </a:pathLst>
          </a:custGeom>
          <a:ln w="3175">
            <a:solidFill>
              <a:srgbClr val="000000"/>
            </a:solidFill>
          </a:ln>
        </p:spPr>
        <p:txBody>
          <a:bodyPr wrap="square" lIns="0" tIns="0" rIns="0" bIns="0" rtlCol="0"/>
          <a:lstStyle/>
          <a:p>
            <a:endParaRPr/>
          </a:p>
        </p:txBody>
      </p:sp>
      <p:sp>
        <p:nvSpPr>
          <p:cNvPr id="459" name="object 459"/>
          <p:cNvSpPr/>
          <p:nvPr/>
        </p:nvSpPr>
        <p:spPr>
          <a:xfrm>
            <a:off x="6678169" y="2221488"/>
            <a:ext cx="21590" cy="14604"/>
          </a:xfrm>
          <a:custGeom>
            <a:avLst/>
            <a:gdLst/>
            <a:ahLst/>
            <a:cxnLst/>
            <a:rect l="l" t="t" r="r" b="b"/>
            <a:pathLst>
              <a:path w="21589" h="14605">
                <a:moveTo>
                  <a:pt x="15239" y="0"/>
                </a:moveTo>
                <a:lnTo>
                  <a:pt x="0" y="14477"/>
                </a:lnTo>
                <a:lnTo>
                  <a:pt x="21336" y="14477"/>
                </a:lnTo>
                <a:lnTo>
                  <a:pt x="15239" y="0"/>
                </a:lnTo>
                <a:close/>
              </a:path>
            </a:pathLst>
          </a:custGeom>
          <a:solidFill>
            <a:srgbClr val="000000"/>
          </a:solidFill>
        </p:spPr>
        <p:txBody>
          <a:bodyPr wrap="square" lIns="0" tIns="0" rIns="0" bIns="0" rtlCol="0"/>
          <a:lstStyle/>
          <a:p>
            <a:endParaRPr/>
          </a:p>
        </p:txBody>
      </p:sp>
      <p:sp>
        <p:nvSpPr>
          <p:cNvPr id="460" name="object 460"/>
          <p:cNvSpPr/>
          <p:nvPr/>
        </p:nvSpPr>
        <p:spPr>
          <a:xfrm>
            <a:off x="6678169" y="2221488"/>
            <a:ext cx="21590" cy="14604"/>
          </a:xfrm>
          <a:custGeom>
            <a:avLst/>
            <a:gdLst/>
            <a:ahLst/>
            <a:cxnLst/>
            <a:rect l="l" t="t" r="r" b="b"/>
            <a:pathLst>
              <a:path w="21589" h="14605">
                <a:moveTo>
                  <a:pt x="21336" y="14477"/>
                </a:moveTo>
                <a:lnTo>
                  <a:pt x="15239" y="0"/>
                </a:lnTo>
                <a:lnTo>
                  <a:pt x="0" y="14477"/>
                </a:lnTo>
                <a:lnTo>
                  <a:pt x="21336" y="14477"/>
                </a:lnTo>
              </a:path>
            </a:pathLst>
          </a:custGeom>
          <a:ln w="3175">
            <a:solidFill>
              <a:srgbClr val="000000"/>
            </a:solidFill>
          </a:ln>
        </p:spPr>
        <p:txBody>
          <a:bodyPr wrap="square" lIns="0" tIns="0" rIns="0" bIns="0" rtlCol="0"/>
          <a:lstStyle/>
          <a:p>
            <a:endParaRPr/>
          </a:p>
        </p:txBody>
      </p:sp>
      <p:sp>
        <p:nvSpPr>
          <p:cNvPr id="461" name="object 461"/>
          <p:cNvSpPr/>
          <p:nvPr/>
        </p:nvSpPr>
        <p:spPr>
          <a:xfrm>
            <a:off x="6678169" y="2214629"/>
            <a:ext cx="15240" cy="21590"/>
          </a:xfrm>
          <a:custGeom>
            <a:avLst/>
            <a:gdLst/>
            <a:ahLst/>
            <a:cxnLst/>
            <a:rect l="l" t="t" r="r" b="b"/>
            <a:pathLst>
              <a:path w="15239" h="21589">
                <a:moveTo>
                  <a:pt x="0" y="0"/>
                </a:moveTo>
                <a:lnTo>
                  <a:pt x="0" y="21336"/>
                </a:lnTo>
                <a:lnTo>
                  <a:pt x="15239" y="6858"/>
                </a:lnTo>
                <a:lnTo>
                  <a:pt x="0" y="0"/>
                </a:lnTo>
                <a:close/>
              </a:path>
            </a:pathLst>
          </a:custGeom>
          <a:solidFill>
            <a:srgbClr val="000000"/>
          </a:solidFill>
        </p:spPr>
        <p:txBody>
          <a:bodyPr wrap="square" lIns="0" tIns="0" rIns="0" bIns="0" rtlCol="0"/>
          <a:lstStyle/>
          <a:p>
            <a:endParaRPr/>
          </a:p>
        </p:txBody>
      </p:sp>
      <p:sp>
        <p:nvSpPr>
          <p:cNvPr id="462" name="object 462"/>
          <p:cNvSpPr/>
          <p:nvPr/>
        </p:nvSpPr>
        <p:spPr>
          <a:xfrm>
            <a:off x="6678169" y="2214629"/>
            <a:ext cx="15240" cy="21590"/>
          </a:xfrm>
          <a:custGeom>
            <a:avLst/>
            <a:gdLst/>
            <a:ahLst/>
            <a:cxnLst/>
            <a:rect l="l" t="t" r="r" b="b"/>
            <a:pathLst>
              <a:path w="15239" h="21589">
                <a:moveTo>
                  <a:pt x="15239" y="6858"/>
                </a:moveTo>
                <a:lnTo>
                  <a:pt x="0" y="0"/>
                </a:lnTo>
                <a:lnTo>
                  <a:pt x="0" y="21336"/>
                </a:lnTo>
                <a:lnTo>
                  <a:pt x="15239" y="6858"/>
                </a:lnTo>
              </a:path>
            </a:pathLst>
          </a:custGeom>
          <a:ln w="3175">
            <a:solidFill>
              <a:srgbClr val="000000"/>
            </a:solidFill>
          </a:ln>
        </p:spPr>
        <p:txBody>
          <a:bodyPr wrap="square" lIns="0" tIns="0" rIns="0" bIns="0" rtlCol="0"/>
          <a:lstStyle/>
          <a:p>
            <a:endParaRPr/>
          </a:p>
        </p:txBody>
      </p:sp>
      <p:sp>
        <p:nvSpPr>
          <p:cNvPr id="463" name="object 463"/>
          <p:cNvSpPr/>
          <p:nvPr/>
        </p:nvSpPr>
        <p:spPr>
          <a:xfrm>
            <a:off x="6662928" y="2214629"/>
            <a:ext cx="15240" cy="21590"/>
          </a:xfrm>
          <a:custGeom>
            <a:avLst/>
            <a:gdLst/>
            <a:ahLst/>
            <a:cxnLst/>
            <a:rect l="l" t="t" r="r" b="b"/>
            <a:pathLst>
              <a:path w="15239" h="21589">
                <a:moveTo>
                  <a:pt x="15239" y="0"/>
                </a:moveTo>
                <a:lnTo>
                  <a:pt x="0" y="6858"/>
                </a:lnTo>
                <a:lnTo>
                  <a:pt x="15239" y="21336"/>
                </a:lnTo>
                <a:lnTo>
                  <a:pt x="15239" y="0"/>
                </a:lnTo>
                <a:close/>
              </a:path>
            </a:pathLst>
          </a:custGeom>
          <a:solidFill>
            <a:srgbClr val="000000"/>
          </a:solidFill>
        </p:spPr>
        <p:txBody>
          <a:bodyPr wrap="square" lIns="0" tIns="0" rIns="0" bIns="0" rtlCol="0"/>
          <a:lstStyle/>
          <a:p>
            <a:endParaRPr/>
          </a:p>
        </p:txBody>
      </p:sp>
      <p:sp>
        <p:nvSpPr>
          <p:cNvPr id="464" name="object 464"/>
          <p:cNvSpPr/>
          <p:nvPr/>
        </p:nvSpPr>
        <p:spPr>
          <a:xfrm>
            <a:off x="6662928" y="2214629"/>
            <a:ext cx="15240" cy="21590"/>
          </a:xfrm>
          <a:custGeom>
            <a:avLst/>
            <a:gdLst/>
            <a:ahLst/>
            <a:cxnLst/>
            <a:rect l="l" t="t" r="r" b="b"/>
            <a:pathLst>
              <a:path w="15239" h="21589">
                <a:moveTo>
                  <a:pt x="15239" y="0"/>
                </a:moveTo>
                <a:lnTo>
                  <a:pt x="0" y="6858"/>
                </a:lnTo>
                <a:lnTo>
                  <a:pt x="15239" y="21336"/>
                </a:lnTo>
                <a:lnTo>
                  <a:pt x="15239" y="0"/>
                </a:lnTo>
              </a:path>
            </a:pathLst>
          </a:custGeom>
          <a:ln w="3175">
            <a:solidFill>
              <a:srgbClr val="000000"/>
            </a:solidFill>
          </a:ln>
        </p:spPr>
        <p:txBody>
          <a:bodyPr wrap="square" lIns="0" tIns="0" rIns="0" bIns="0" rtlCol="0"/>
          <a:lstStyle/>
          <a:p>
            <a:endParaRPr/>
          </a:p>
        </p:txBody>
      </p:sp>
      <p:sp>
        <p:nvSpPr>
          <p:cNvPr id="465" name="object 465"/>
          <p:cNvSpPr/>
          <p:nvPr/>
        </p:nvSpPr>
        <p:spPr>
          <a:xfrm>
            <a:off x="6656832" y="2221488"/>
            <a:ext cx="21590" cy="14604"/>
          </a:xfrm>
          <a:custGeom>
            <a:avLst/>
            <a:gdLst/>
            <a:ahLst/>
            <a:cxnLst/>
            <a:rect l="l" t="t" r="r" b="b"/>
            <a:pathLst>
              <a:path w="21589" h="14605">
                <a:moveTo>
                  <a:pt x="6096" y="0"/>
                </a:moveTo>
                <a:lnTo>
                  <a:pt x="0" y="14477"/>
                </a:lnTo>
                <a:lnTo>
                  <a:pt x="21336" y="14477"/>
                </a:lnTo>
                <a:lnTo>
                  <a:pt x="6096" y="0"/>
                </a:lnTo>
                <a:close/>
              </a:path>
            </a:pathLst>
          </a:custGeom>
          <a:solidFill>
            <a:srgbClr val="000000"/>
          </a:solidFill>
        </p:spPr>
        <p:txBody>
          <a:bodyPr wrap="square" lIns="0" tIns="0" rIns="0" bIns="0" rtlCol="0"/>
          <a:lstStyle/>
          <a:p>
            <a:endParaRPr/>
          </a:p>
        </p:txBody>
      </p:sp>
      <p:sp>
        <p:nvSpPr>
          <p:cNvPr id="466" name="object 466"/>
          <p:cNvSpPr/>
          <p:nvPr/>
        </p:nvSpPr>
        <p:spPr>
          <a:xfrm>
            <a:off x="6656832" y="2221488"/>
            <a:ext cx="21590" cy="14604"/>
          </a:xfrm>
          <a:custGeom>
            <a:avLst/>
            <a:gdLst/>
            <a:ahLst/>
            <a:cxnLst/>
            <a:rect l="l" t="t" r="r" b="b"/>
            <a:pathLst>
              <a:path w="21589" h="14605">
                <a:moveTo>
                  <a:pt x="6096" y="0"/>
                </a:moveTo>
                <a:lnTo>
                  <a:pt x="0" y="14477"/>
                </a:lnTo>
                <a:lnTo>
                  <a:pt x="21336" y="14477"/>
                </a:lnTo>
                <a:lnTo>
                  <a:pt x="6096" y="0"/>
                </a:lnTo>
              </a:path>
            </a:pathLst>
          </a:custGeom>
          <a:ln w="3175">
            <a:solidFill>
              <a:srgbClr val="000000"/>
            </a:solidFill>
          </a:ln>
        </p:spPr>
        <p:txBody>
          <a:bodyPr wrap="square" lIns="0" tIns="0" rIns="0" bIns="0" rtlCol="0"/>
          <a:lstStyle/>
          <a:p>
            <a:endParaRPr/>
          </a:p>
        </p:txBody>
      </p:sp>
      <p:sp>
        <p:nvSpPr>
          <p:cNvPr id="467" name="object 467"/>
          <p:cNvSpPr/>
          <p:nvPr/>
        </p:nvSpPr>
        <p:spPr>
          <a:xfrm>
            <a:off x="6656832" y="2235966"/>
            <a:ext cx="21590" cy="15240"/>
          </a:xfrm>
          <a:custGeom>
            <a:avLst/>
            <a:gdLst/>
            <a:ahLst/>
            <a:cxnLst/>
            <a:rect l="l" t="t" r="r" b="b"/>
            <a:pathLst>
              <a:path w="21589" h="15239">
                <a:moveTo>
                  <a:pt x="21336" y="0"/>
                </a:moveTo>
                <a:lnTo>
                  <a:pt x="0" y="0"/>
                </a:lnTo>
                <a:lnTo>
                  <a:pt x="6096" y="15240"/>
                </a:lnTo>
                <a:lnTo>
                  <a:pt x="21336" y="0"/>
                </a:lnTo>
                <a:close/>
              </a:path>
            </a:pathLst>
          </a:custGeom>
          <a:solidFill>
            <a:srgbClr val="000000"/>
          </a:solidFill>
        </p:spPr>
        <p:txBody>
          <a:bodyPr wrap="square" lIns="0" tIns="0" rIns="0" bIns="0" rtlCol="0"/>
          <a:lstStyle/>
          <a:p>
            <a:endParaRPr/>
          </a:p>
        </p:txBody>
      </p:sp>
      <p:sp>
        <p:nvSpPr>
          <p:cNvPr id="468" name="object 468"/>
          <p:cNvSpPr/>
          <p:nvPr/>
        </p:nvSpPr>
        <p:spPr>
          <a:xfrm>
            <a:off x="6656832" y="2235966"/>
            <a:ext cx="21590" cy="15240"/>
          </a:xfrm>
          <a:custGeom>
            <a:avLst/>
            <a:gdLst/>
            <a:ahLst/>
            <a:cxnLst/>
            <a:rect l="l" t="t" r="r" b="b"/>
            <a:pathLst>
              <a:path w="21589" h="15239">
                <a:moveTo>
                  <a:pt x="0" y="0"/>
                </a:moveTo>
                <a:lnTo>
                  <a:pt x="6096" y="15240"/>
                </a:lnTo>
                <a:lnTo>
                  <a:pt x="21336" y="0"/>
                </a:lnTo>
                <a:lnTo>
                  <a:pt x="0" y="0"/>
                </a:lnTo>
              </a:path>
            </a:pathLst>
          </a:custGeom>
          <a:ln w="3175">
            <a:solidFill>
              <a:srgbClr val="000000"/>
            </a:solidFill>
          </a:ln>
        </p:spPr>
        <p:txBody>
          <a:bodyPr wrap="square" lIns="0" tIns="0" rIns="0" bIns="0" rtlCol="0"/>
          <a:lstStyle/>
          <a:p>
            <a:endParaRPr/>
          </a:p>
        </p:txBody>
      </p:sp>
      <p:sp>
        <p:nvSpPr>
          <p:cNvPr id="469" name="object 469"/>
          <p:cNvSpPr/>
          <p:nvPr/>
        </p:nvSpPr>
        <p:spPr>
          <a:xfrm>
            <a:off x="6662928" y="2235966"/>
            <a:ext cx="15240" cy="21590"/>
          </a:xfrm>
          <a:custGeom>
            <a:avLst/>
            <a:gdLst/>
            <a:ahLst/>
            <a:cxnLst/>
            <a:rect l="l" t="t" r="r" b="b"/>
            <a:pathLst>
              <a:path w="15239" h="21589">
                <a:moveTo>
                  <a:pt x="15239" y="0"/>
                </a:moveTo>
                <a:lnTo>
                  <a:pt x="0" y="15240"/>
                </a:lnTo>
                <a:lnTo>
                  <a:pt x="15239" y="21335"/>
                </a:lnTo>
                <a:lnTo>
                  <a:pt x="15239" y="0"/>
                </a:lnTo>
                <a:close/>
              </a:path>
            </a:pathLst>
          </a:custGeom>
          <a:solidFill>
            <a:srgbClr val="000000"/>
          </a:solidFill>
        </p:spPr>
        <p:txBody>
          <a:bodyPr wrap="square" lIns="0" tIns="0" rIns="0" bIns="0" rtlCol="0"/>
          <a:lstStyle/>
          <a:p>
            <a:endParaRPr/>
          </a:p>
        </p:txBody>
      </p:sp>
      <p:sp>
        <p:nvSpPr>
          <p:cNvPr id="470" name="object 470"/>
          <p:cNvSpPr/>
          <p:nvPr/>
        </p:nvSpPr>
        <p:spPr>
          <a:xfrm>
            <a:off x="6662928" y="2235966"/>
            <a:ext cx="15240" cy="21590"/>
          </a:xfrm>
          <a:custGeom>
            <a:avLst/>
            <a:gdLst/>
            <a:ahLst/>
            <a:cxnLst/>
            <a:rect l="l" t="t" r="r" b="b"/>
            <a:pathLst>
              <a:path w="15239" h="21589">
                <a:moveTo>
                  <a:pt x="0" y="15240"/>
                </a:moveTo>
                <a:lnTo>
                  <a:pt x="15239" y="21335"/>
                </a:lnTo>
                <a:lnTo>
                  <a:pt x="15239" y="0"/>
                </a:lnTo>
                <a:lnTo>
                  <a:pt x="0" y="15240"/>
                </a:lnTo>
              </a:path>
            </a:pathLst>
          </a:custGeom>
          <a:ln w="3175">
            <a:solidFill>
              <a:srgbClr val="000000"/>
            </a:solidFill>
          </a:ln>
        </p:spPr>
        <p:txBody>
          <a:bodyPr wrap="square" lIns="0" tIns="0" rIns="0" bIns="0" rtlCol="0"/>
          <a:lstStyle/>
          <a:p>
            <a:endParaRPr/>
          </a:p>
        </p:txBody>
      </p:sp>
      <p:sp>
        <p:nvSpPr>
          <p:cNvPr id="471" name="object 471"/>
          <p:cNvSpPr/>
          <p:nvPr/>
        </p:nvSpPr>
        <p:spPr>
          <a:xfrm>
            <a:off x="6678169" y="2235966"/>
            <a:ext cx="15240" cy="21590"/>
          </a:xfrm>
          <a:custGeom>
            <a:avLst/>
            <a:gdLst/>
            <a:ahLst/>
            <a:cxnLst/>
            <a:rect l="l" t="t" r="r" b="b"/>
            <a:pathLst>
              <a:path w="15239" h="21589">
                <a:moveTo>
                  <a:pt x="0" y="0"/>
                </a:moveTo>
                <a:lnTo>
                  <a:pt x="0" y="21335"/>
                </a:lnTo>
                <a:lnTo>
                  <a:pt x="15239" y="15240"/>
                </a:lnTo>
                <a:lnTo>
                  <a:pt x="0" y="0"/>
                </a:lnTo>
                <a:close/>
              </a:path>
            </a:pathLst>
          </a:custGeom>
          <a:solidFill>
            <a:srgbClr val="000000"/>
          </a:solidFill>
        </p:spPr>
        <p:txBody>
          <a:bodyPr wrap="square" lIns="0" tIns="0" rIns="0" bIns="0" rtlCol="0"/>
          <a:lstStyle/>
          <a:p>
            <a:endParaRPr/>
          </a:p>
        </p:txBody>
      </p:sp>
      <p:sp>
        <p:nvSpPr>
          <p:cNvPr id="472" name="object 472"/>
          <p:cNvSpPr/>
          <p:nvPr/>
        </p:nvSpPr>
        <p:spPr>
          <a:xfrm>
            <a:off x="6678169" y="2235966"/>
            <a:ext cx="15240" cy="21590"/>
          </a:xfrm>
          <a:custGeom>
            <a:avLst/>
            <a:gdLst/>
            <a:ahLst/>
            <a:cxnLst/>
            <a:rect l="l" t="t" r="r" b="b"/>
            <a:pathLst>
              <a:path w="15239" h="21589">
                <a:moveTo>
                  <a:pt x="0" y="21335"/>
                </a:moveTo>
                <a:lnTo>
                  <a:pt x="15239" y="15240"/>
                </a:lnTo>
                <a:lnTo>
                  <a:pt x="0" y="0"/>
                </a:lnTo>
                <a:lnTo>
                  <a:pt x="0" y="21335"/>
                </a:lnTo>
              </a:path>
            </a:pathLst>
          </a:custGeom>
          <a:ln w="3175">
            <a:solidFill>
              <a:srgbClr val="000000"/>
            </a:solidFill>
          </a:ln>
        </p:spPr>
        <p:txBody>
          <a:bodyPr wrap="square" lIns="0" tIns="0" rIns="0" bIns="0" rtlCol="0"/>
          <a:lstStyle/>
          <a:p>
            <a:endParaRPr/>
          </a:p>
        </p:txBody>
      </p:sp>
      <p:sp>
        <p:nvSpPr>
          <p:cNvPr id="473" name="object 473"/>
          <p:cNvSpPr/>
          <p:nvPr/>
        </p:nvSpPr>
        <p:spPr>
          <a:xfrm>
            <a:off x="6678169" y="2235966"/>
            <a:ext cx="21590" cy="15240"/>
          </a:xfrm>
          <a:custGeom>
            <a:avLst/>
            <a:gdLst/>
            <a:ahLst/>
            <a:cxnLst/>
            <a:rect l="l" t="t" r="r" b="b"/>
            <a:pathLst>
              <a:path w="21589" h="15239">
                <a:moveTo>
                  <a:pt x="21336" y="0"/>
                </a:moveTo>
                <a:lnTo>
                  <a:pt x="0" y="0"/>
                </a:lnTo>
                <a:lnTo>
                  <a:pt x="15239" y="15240"/>
                </a:lnTo>
                <a:lnTo>
                  <a:pt x="21336" y="0"/>
                </a:lnTo>
                <a:close/>
              </a:path>
            </a:pathLst>
          </a:custGeom>
          <a:solidFill>
            <a:srgbClr val="000000"/>
          </a:solidFill>
        </p:spPr>
        <p:txBody>
          <a:bodyPr wrap="square" lIns="0" tIns="0" rIns="0" bIns="0" rtlCol="0"/>
          <a:lstStyle/>
          <a:p>
            <a:endParaRPr/>
          </a:p>
        </p:txBody>
      </p:sp>
      <p:sp>
        <p:nvSpPr>
          <p:cNvPr id="474" name="object 474"/>
          <p:cNvSpPr/>
          <p:nvPr/>
        </p:nvSpPr>
        <p:spPr>
          <a:xfrm>
            <a:off x="6678169" y="2235966"/>
            <a:ext cx="21590" cy="15240"/>
          </a:xfrm>
          <a:custGeom>
            <a:avLst/>
            <a:gdLst/>
            <a:ahLst/>
            <a:cxnLst/>
            <a:rect l="l" t="t" r="r" b="b"/>
            <a:pathLst>
              <a:path w="21589" h="15239">
                <a:moveTo>
                  <a:pt x="15239" y="15240"/>
                </a:moveTo>
                <a:lnTo>
                  <a:pt x="21336" y="0"/>
                </a:lnTo>
                <a:lnTo>
                  <a:pt x="0" y="0"/>
                </a:lnTo>
                <a:lnTo>
                  <a:pt x="15239" y="15240"/>
                </a:lnTo>
              </a:path>
            </a:pathLst>
          </a:custGeom>
          <a:ln w="3175">
            <a:solidFill>
              <a:srgbClr val="000000"/>
            </a:solidFill>
          </a:ln>
        </p:spPr>
        <p:txBody>
          <a:bodyPr wrap="square" lIns="0" tIns="0" rIns="0" bIns="0" rtlCol="0"/>
          <a:lstStyle/>
          <a:p>
            <a:endParaRPr/>
          </a:p>
        </p:txBody>
      </p:sp>
      <p:sp>
        <p:nvSpPr>
          <p:cNvPr id="475" name="object 475"/>
          <p:cNvSpPr/>
          <p:nvPr/>
        </p:nvSpPr>
        <p:spPr>
          <a:xfrm>
            <a:off x="6766561" y="2035560"/>
            <a:ext cx="13335" cy="26034"/>
          </a:xfrm>
          <a:custGeom>
            <a:avLst/>
            <a:gdLst/>
            <a:ahLst/>
            <a:cxnLst/>
            <a:rect l="l" t="t" r="r" b="b"/>
            <a:pathLst>
              <a:path w="13335" h="26035">
                <a:moveTo>
                  <a:pt x="12953" y="0"/>
                </a:moveTo>
                <a:lnTo>
                  <a:pt x="0" y="3809"/>
                </a:lnTo>
                <a:lnTo>
                  <a:pt x="12953" y="25907"/>
                </a:lnTo>
                <a:lnTo>
                  <a:pt x="12953" y="0"/>
                </a:lnTo>
                <a:close/>
              </a:path>
            </a:pathLst>
          </a:custGeom>
          <a:solidFill>
            <a:srgbClr val="000000"/>
          </a:solidFill>
        </p:spPr>
        <p:txBody>
          <a:bodyPr wrap="square" lIns="0" tIns="0" rIns="0" bIns="0" rtlCol="0"/>
          <a:lstStyle/>
          <a:p>
            <a:endParaRPr/>
          </a:p>
        </p:txBody>
      </p:sp>
      <p:sp>
        <p:nvSpPr>
          <p:cNvPr id="476" name="object 476"/>
          <p:cNvSpPr/>
          <p:nvPr/>
        </p:nvSpPr>
        <p:spPr>
          <a:xfrm>
            <a:off x="6766561" y="2035560"/>
            <a:ext cx="13335" cy="26034"/>
          </a:xfrm>
          <a:custGeom>
            <a:avLst/>
            <a:gdLst/>
            <a:ahLst/>
            <a:cxnLst/>
            <a:rect l="l" t="t" r="r" b="b"/>
            <a:pathLst>
              <a:path w="13335" h="26035">
                <a:moveTo>
                  <a:pt x="12953" y="0"/>
                </a:moveTo>
                <a:lnTo>
                  <a:pt x="0" y="3809"/>
                </a:lnTo>
                <a:lnTo>
                  <a:pt x="12953" y="25907"/>
                </a:lnTo>
                <a:lnTo>
                  <a:pt x="12953" y="0"/>
                </a:lnTo>
              </a:path>
            </a:pathLst>
          </a:custGeom>
          <a:ln w="3175">
            <a:solidFill>
              <a:srgbClr val="000000"/>
            </a:solidFill>
          </a:ln>
        </p:spPr>
        <p:txBody>
          <a:bodyPr wrap="square" lIns="0" tIns="0" rIns="0" bIns="0" rtlCol="0"/>
          <a:lstStyle/>
          <a:p>
            <a:endParaRPr/>
          </a:p>
        </p:txBody>
      </p:sp>
      <p:sp>
        <p:nvSpPr>
          <p:cNvPr id="477" name="object 477"/>
          <p:cNvSpPr/>
          <p:nvPr/>
        </p:nvSpPr>
        <p:spPr>
          <a:xfrm>
            <a:off x="6757417" y="2039369"/>
            <a:ext cx="22225" cy="22225"/>
          </a:xfrm>
          <a:custGeom>
            <a:avLst/>
            <a:gdLst/>
            <a:ahLst/>
            <a:cxnLst/>
            <a:rect l="l" t="t" r="r" b="b"/>
            <a:pathLst>
              <a:path w="22225" h="22225">
                <a:moveTo>
                  <a:pt x="9144" y="0"/>
                </a:moveTo>
                <a:lnTo>
                  <a:pt x="0" y="9144"/>
                </a:lnTo>
                <a:lnTo>
                  <a:pt x="22098" y="22098"/>
                </a:lnTo>
                <a:lnTo>
                  <a:pt x="9144" y="0"/>
                </a:lnTo>
                <a:close/>
              </a:path>
            </a:pathLst>
          </a:custGeom>
          <a:solidFill>
            <a:srgbClr val="000000"/>
          </a:solidFill>
        </p:spPr>
        <p:txBody>
          <a:bodyPr wrap="square" lIns="0" tIns="0" rIns="0" bIns="0" rtlCol="0"/>
          <a:lstStyle/>
          <a:p>
            <a:endParaRPr/>
          </a:p>
        </p:txBody>
      </p:sp>
      <p:sp>
        <p:nvSpPr>
          <p:cNvPr id="478" name="object 478"/>
          <p:cNvSpPr/>
          <p:nvPr/>
        </p:nvSpPr>
        <p:spPr>
          <a:xfrm>
            <a:off x="6757417" y="2039369"/>
            <a:ext cx="22225" cy="22225"/>
          </a:xfrm>
          <a:custGeom>
            <a:avLst/>
            <a:gdLst/>
            <a:ahLst/>
            <a:cxnLst/>
            <a:rect l="l" t="t" r="r" b="b"/>
            <a:pathLst>
              <a:path w="22225" h="22225">
                <a:moveTo>
                  <a:pt x="9144" y="0"/>
                </a:moveTo>
                <a:lnTo>
                  <a:pt x="0" y="9144"/>
                </a:lnTo>
                <a:lnTo>
                  <a:pt x="22098" y="22098"/>
                </a:lnTo>
                <a:lnTo>
                  <a:pt x="9144" y="0"/>
                </a:lnTo>
              </a:path>
            </a:pathLst>
          </a:custGeom>
          <a:ln w="3175">
            <a:solidFill>
              <a:srgbClr val="000000"/>
            </a:solidFill>
          </a:ln>
        </p:spPr>
        <p:txBody>
          <a:bodyPr wrap="square" lIns="0" tIns="0" rIns="0" bIns="0" rtlCol="0"/>
          <a:lstStyle/>
          <a:p>
            <a:endParaRPr/>
          </a:p>
        </p:txBody>
      </p:sp>
      <p:sp>
        <p:nvSpPr>
          <p:cNvPr id="479" name="object 479"/>
          <p:cNvSpPr/>
          <p:nvPr/>
        </p:nvSpPr>
        <p:spPr>
          <a:xfrm>
            <a:off x="6754369" y="2048513"/>
            <a:ext cx="25400" cy="13335"/>
          </a:xfrm>
          <a:custGeom>
            <a:avLst/>
            <a:gdLst/>
            <a:ahLst/>
            <a:cxnLst/>
            <a:rect l="l" t="t" r="r" b="b"/>
            <a:pathLst>
              <a:path w="25400" h="13335">
                <a:moveTo>
                  <a:pt x="3048" y="0"/>
                </a:moveTo>
                <a:lnTo>
                  <a:pt x="0" y="12953"/>
                </a:lnTo>
                <a:lnTo>
                  <a:pt x="25146" y="12953"/>
                </a:lnTo>
                <a:lnTo>
                  <a:pt x="3048" y="0"/>
                </a:lnTo>
                <a:close/>
              </a:path>
            </a:pathLst>
          </a:custGeom>
          <a:solidFill>
            <a:srgbClr val="000000"/>
          </a:solidFill>
        </p:spPr>
        <p:txBody>
          <a:bodyPr wrap="square" lIns="0" tIns="0" rIns="0" bIns="0" rtlCol="0"/>
          <a:lstStyle/>
          <a:p>
            <a:endParaRPr/>
          </a:p>
        </p:txBody>
      </p:sp>
      <p:sp>
        <p:nvSpPr>
          <p:cNvPr id="480" name="object 480"/>
          <p:cNvSpPr/>
          <p:nvPr/>
        </p:nvSpPr>
        <p:spPr>
          <a:xfrm>
            <a:off x="6754369" y="2048513"/>
            <a:ext cx="25400" cy="13335"/>
          </a:xfrm>
          <a:custGeom>
            <a:avLst/>
            <a:gdLst/>
            <a:ahLst/>
            <a:cxnLst/>
            <a:rect l="l" t="t" r="r" b="b"/>
            <a:pathLst>
              <a:path w="25400" h="13335">
                <a:moveTo>
                  <a:pt x="3048" y="0"/>
                </a:moveTo>
                <a:lnTo>
                  <a:pt x="0" y="12953"/>
                </a:lnTo>
                <a:lnTo>
                  <a:pt x="25146" y="12953"/>
                </a:lnTo>
                <a:lnTo>
                  <a:pt x="3048" y="0"/>
                </a:lnTo>
              </a:path>
            </a:pathLst>
          </a:custGeom>
          <a:ln w="3175">
            <a:solidFill>
              <a:srgbClr val="000000"/>
            </a:solidFill>
          </a:ln>
        </p:spPr>
        <p:txBody>
          <a:bodyPr wrap="square" lIns="0" tIns="0" rIns="0" bIns="0" rtlCol="0"/>
          <a:lstStyle/>
          <a:p>
            <a:endParaRPr/>
          </a:p>
        </p:txBody>
      </p:sp>
      <p:sp>
        <p:nvSpPr>
          <p:cNvPr id="481" name="object 481"/>
          <p:cNvSpPr/>
          <p:nvPr/>
        </p:nvSpPr>
        <p:spPr>
          <a:xfrm>
            <a:off x="6754369" y="2061468"/>
            <a:ext cx="25400" cy="12700"/>
          </a:xfrm>
          <a:custGeom>
            <a:avLst/>
            <a:gdLst/>
            <a:ahLst/>
            <a:cxnLst/>
            <a:rect l="l" t="t" r="r" b="b"/>
            <a:pathLst>
              <a:path w="25400" h="12700">
                <a:moveTo>
                  <a:pt x="25146" y="0"/>
                </a:moveTo>
                <a:lnTo>
                  <a:pt x="0" y="0"/>
                </a:lnTo>
                <a:lnTo>
                  <a:pt x="3048" y="12192"/>
                </a:lnTo>
                <a:lnTo>
                  <a:pt x="25146" y="0"/>
                </a:lnTo>
                <a:close/>
              </a:path>
            </a:pathLst>
          </a:custGeom>
          <a:solidFill>
            <a:srgbClr val="000000"/>
          </a:solidFill>
        </p:spPr>
        <p:txBody>
          <a:bodyPr wrap="square" lIns="0" tIns="0" rIns="0" bIns="0" rtlCol="0"/>
          <a:lstStyle/>
          <a:p>
            <a:endParaRPr/>
          </a:p>
        </p:txBody>
      </p:sp>
      <p:sp>
        <p:nvSpPr>
          <p:cNvPr id="482" name="object 482"/>
          <p:cNvSpPr/>
          <p:nvPr/>
        </p:nvSpPr>
        <p:spPr>
          <a:xfrm>
            <a:off x="6754369" y="2061468"/>
            <a:ext cx="25400" cy="12700"/>
          </a:xfrm>
          <a:custGeom>
            <a:avLst/>
            <a:gdLst/>
            <a:ahLst/>
            <a:cxnLst/>
            <a:rect l="l" t="t" r="r" b="b"/>
            <a:pathLst>
              <a:path w="25400" h="12700">
                <a:moveTo>
                  <a:pt x="0" y="0"/>
                </a:moveTo>
                <a:lnTo>
                  <a:pt x="3048" y="12192"/>
                </a:lnTo>
                <a:lnTo>
                  <a:pt x="25146" y="0"/>
                </a:lnTo>
                <a:lnTo>
                  <a:pt x="0" y="0"/>
                </a:lnTo>
              </a:path>
            </a:pathLst>
          </a:custGeom>
          <a:ln w="3175">
            <a:solidFill>
              <a:srgbClr val="000000"/>
            </a:solidFill>
          </a:ln>
        </p:spPr>
        <p:txBody>
          <a:bodyPr wrap="square" lIns="0" tIns="0" rIns="0" bIns="0" rtlCol="0"/>
          <a:lstStyle/>
          <a:p>
            <a:endParaRPr/>
          </a:p>
        </p:txBody>
      </p:sp>
      <p:sp>
        <p:nvSpPr>
          <p:cNvPr id="483" name="object 483"/>
          <p:cNvSpPr/>
          <p:nvPr/>
        </p:nvSpPr>
        <p:spPr>
          <a:xfrm>
            <a:off x="6757417" y="2061468"/>
            <a:ext cx="22225" cy="22225"/>
          </a:xfrm>
          <a:custGeom>
            <a:avLst/>
            <a:gdLst/>
            <a:ahLst/>
            <a:cxnLst/>
            <a:rect l="l" t="t" r="r" b="b"/>
            <a:pathLst>
              <a:path w="22225" h="22225">
                <a:moveTo>
                  <a:pt x="22098" y="0"/>
                </a:moveTo>
                <a:lnTo>
                  <a:pt x="0" y="12192"/>
                </a:lnTo>
                <a:lnTo>
                  <a:pt x="9144" y="22098"/>
                </a:lnTo>
                <a:lnTo>
                  <a:pt x="22098" y="0"/>
                </a:lnTo>
                <a:close/>
              </a:path>
            </a:pathLst>
          </a:custGeom>
          <a:solidFill>
            <a:srgbClr val="000000"/>
          </a:solidFill>
        </p:spPr>
        <p:txBody>
          <a:bodyPr wrap="square" lIns="0" tIns="0" rIns="0" bIns="0" rtlCol="0"/>
          <a:lstStyle/>
          <a:p>
            <a:endParaRPr/>
          </a:p>
        </p:txBody>
      </p:sp>
      <p:sp>
        <p:nvSpPr>
          <p:cNvPr id="484" name="object 484"/>
          <p:cNvSpPr/>
          <p:nvPr/>
        </p:nvSpPr>
        <p:spPr>
          <a:xfrm>
            <a:off x="6757417" y="2061468"/>
            <a:ext cx="22225" cy="22225"/>
          </a:xfrm>
          <a:custGeom>
            <a:avLst/>
            <a:gdLst/>
            <a:ahLst/>
            <a:cxnLst/>
            <a:rect l="l" t="t" r="r" b="b"/>
            <a:pathLst>
              <a:path w="22225" h="22225">
                <a:moveTo>
                  <a:pt x="0" y="12192"/>
                </a:moveTo>
                <a:lnTo>
                  <a:pt x="9144" y="22098"/>
                </a:lnTo>
                <a:lnTo>
                  <a:pt x="22098" y="0"/>
                </a:lnTo>
                <a:lnTo>
                  <a:pt x="0" y="12192"/>
                </a:lnTo>
              </a:path>
            </a:pathLst>
          </a:custGeom>
          <a:ln w="3175">
            <a:solidFill>
              <a:srgbClr val="000000"/>
            </a:solidFill>
          </a:ln>
        </p:spPr>
        <p:txBody>
          <a:bodyPr wrap="square" lIns="0" tIns="0" rIns="0" bIns="0" rtlCol="0"/>
          <a:lstStyle/>
          <a:p>
            <a:endParaRPr/>
          </a:p>
        </p:txBody>
      </p:sp>
      <p:sp>
        <p:nvSpPr>
          <p:cNvPr id="485" name="object 485"/>
          <p:cNvSpPr/>
          <p:nvPr/>
        </p:nvSpPr>
        <p:spPr>
          <a:xfrm>
            <a:off x="6766561" y="2061468"/>
            <a:ext cx="13335" cy="25400"/>
          </a:xfrm>
          <a:custGeom>
            <a:avLst/>
            <a:gdLst/>
            <a:ahLst/>
            <a:cxnLst/>
            <a:rect l="l" t="t" r="r" b="b"/>
            <a:pathLst>
              <a:path w="13335" h="25400">
                <a:moveTo>
                  <a:pt x="12953" y="0"/>
                </a:moveTo>
                <a:lnTo>
                  <a:pt x="0" y="22098"/>
                </a:lnTo>
                <a:lnTo>
                  <a:pt x="12953" y="25146"/>
                </a:lnTo>
                <a:lnTo>
                  <a:pt x="12953" y="0"/>
                </a:lnTo>
                <a:close/>
              </a:path>
            </a:pathLst>
          </a:custGeom>
          <a:solidFill>
            <a:srgbClr val="000000"/>
          </a:solidFill>
        </p:spPr>
        <p:txBody>
          <a:bodyPr wrap="square" lIns="0" tIns="0" rIns="0" bIns="0" rtlCol="0"/>
          <a:lstStyle/>
          <a:p>
            <a:endParaRPr/>
          </a:p>
        </p:txBody>
      </p:sp>
      <p:sp>
        <p:nvSpPr>
          <p:cNvPr id="486" name="object 486"/>
          <p:cNvSpPr/>
          <p:nvPr/>
        </p:nvSpPr>
        <p:spPr>
          <a:xfrm>
            <a:off x="6766561" y="2061468"/>
            <a:ext cx="13335" cy="25400"/>
          </a:xfrm>
          <a:custGeom>
            <a:avLst/>
            <a:gdLst/>
            <a:ahLst/>
            <a:cxnLst/>
            <a:rect l="l" t="t" r="r" b="b"/>
            <a:pathLst>
              <a:path w="13335" h="25400">
                <a:moveTo>
                  <a:pt x="0" y="22098"/>
                </a:moveTo>
                <a:lnTo>
                  <a:pt x="12953" y="25146"/>
                </a:lnTo>
                <a:lnTo>
                  <a:pt x="12953" y="0"/>
                </a:lnTo>
                <a:lnTo>
                  <a:pt x="0" y="22098"/>
                </a:lnTo>
              </a:path>
            </a:pathLst>
          </a:custGeom>
          <a:ln w="3175">
            <a:solidFill>
              <a:srgbClr val="000000"/>
            </a:solidFill>
          </a:ln>
        </p:spPr>
        <p:txBody>
          <a:bodyPr wrap="square" lIns="0" tIns="0" rIns="0" bIns="0" rtlCol="0"/>
          <a:lstStyle/>
          <a:p>
            <a:endParaRPr/>
          </a:p>
        </p:txBody>
      </p:sp>
      <p:sp>
        <p:nvSpPr>
          <p:cNvPr id="487" name="object 487"/>
          <p:cNvSpPr/>
          <p:nvPr/>
        </p:nvSpPr>
        <p:spPr>
          <a:xfrm>
            <a:off x="6779514" y="2061468"/>
            <a:ext cx="13335" cy="25400"/>
          </a:xfrm>
          <a:custGeom>
            <a:avLst/>
            <a:gdLst/>
            <a:ahLst/>
            <a:cxnLst/>
            <a:rect l="l" t="t" r="r" b="b"/>
            <a:pathLst>
              <a:path w="13335" h="25400">
                <a:moveTo>
                  <a:pt x="0" y="0"/>
                </a:moveTo>
                <a:lnTo>
                  <a:pt x="0" y="25146"/>
                </a:lnTo>
                <a:lnTo>
                  <a:pt x="12953" y="22098"/>
                </a:lnTo>
                <a:lnTo>
                  <a:pt x="0" y="0"/>
                </a:lnTo>
                <a:close/>
              </a:path>
            </a:pathLst>
          </a:custGeom>
          <a:solidFill>
            <a:srgbClr val="000000"/>
          </a:solidFill>
        </p:spPr>
        <p:txBody>
          <a:bodyPr wrap="square" lIns="0" tIns="0" rIns="0" bIns="0" rtlCol="0"/>
          <a:lstStyle/>
          <a:p>
            <a:endParaRPr/>
          </a:p>
        </p:txBody>
      </p:sp>
      <p:sp>
        <p:nvSpPr>
          <p:cNvPr id="488" name="object 488"/>
          <p:cNvSpPr/>
          <p:nvPr/>
        </p:nvSpPr>
        <p:spPr>
          <a:xfrm>
            <a:off x="6779514" y="2061468"/>
            <a:ext cx="13335" cy="25400"/>
          </a:xfrm>
          <a:custGeom>
            <a:avLst/>
            <a:gdLst/>
            <a:ahLst/>
            <a:cxnLst/>
            <a:rect l="l" t="t" r="r" b="b"/>
            <a:pathLst>
              <a:path w="13335" h="25400">
                <a:moveTo>
                  <a:pt x="0" y="25146"/>
                </a:moveTo>
                <a:lnTo>
                  <a:pt x="12953" y="22098"/>
                </a:lnTo>
                <a:lnTo>
                  <a:pt x="0" y="0"/>
                </a:lnTo>
                <a:lnTo>
                  <a:pt x="0" y="25146"/>
                </a:lnTo>
              </a:path>
            </a:pathLst>
          </a:custGeom>
          <a:ln w="3175">
            <a:solidFill>
              <a:srgbClr val="000000"/>
            </a:solidFill>
          </a:ln>
        </p:spPr>
        <p:txBody>
          <a:bodyPr wrap="square" lIns="0" tIns="0" rIns="0" bIns="0" rtlCol="0"/>
          <a:lstStyle/>
          <a:p>
            <a:endParaRPr/>
          </a:p>
        </p:txBody>
      </p:sp>
      <p:sp>
        <p:nvSpPr>
          <p:cNvPr id="489" name="object 489"/>
          <p:cNvSpPr/>
          <p:nvPr/>
        </p:nvSpPr>
        <p:spPr>
          <a:xfrm>
            <a:off x="6779514" y="2061468"/>
            <a:ext cx="22225" cy="22225"/>
          </a:xfrm>
          <a:custGeom>
            <a:avLst/>
            <a:gdLst/>
            <a:ahLst/>
            <a:cxnLst/>
            <a:rect l="l" t="t" r="r" b="b"/>
            <a:pathLst>
              <a:path w="22225" h="22225">
                <a:moveTo>
                  <a:pt x="0" y="0"/>
                </a:moveTo>
                <a:lnTo>
                  <a:pt x="12953" y="22098"/>
                </a:lnTo>
                <a:lnTo>
                  <a:pt x="22098" y="12192"/>
                </a:lnTo>
                <a:lnTo>
                  <a:pt x="0" y="0"/>
                </a:lnTo>
                <a:close/>
              </a:path>
            </a:pathLst>
          </a:custGeom>
          <a:solidFill>
            <a:srgbClr val="000000"/>
          </a:solidFill>
        </p:spPr>
        <p:txBody>
          <a:bodyPr wrap="square" lIns="0" tIns="0" rIns="0" bIns="0" rtlCol="0"/>
          <a:lstStyle/>
          <a:p>
            <a:endParaRPr/>
          </a:p>
        </p:txBody>
      </p:sp>
      <p:sp>
        <p:nvSpPr>
          <p:cNvPr id="490" name="object 490"/>
          <p:cNvSpPr/>
          <p:nvPr/>
        </p:nvSpPr>
        <p:spPr>
          <a:xfrm>
            <a:off x="6779514" y="2061468"/>
            <a:ext cx="22225" cy="22225"/>
          </a:xfrm>
          <a:custGeom>
            <a:avLst/>
            <a:gdLst/>
            <a:ahLst/>
            <a:cxnLst/>
            <a:rect l="l" t="t" r="r" b="b"/>
            <a:pathLst>
              <a:path w="22225" h="22225">
                <a:moveTo>
                  <a:pt x="12953" y="22098"/>
                </a:moveTo>
                <a:lnTo>
                  <a:pt x="22098" y="12192"/>
                </a:lnTo>
                <a:lnTo>
                  <a:pt x="0" y="0"/>
                </a:lnTo>
                <a:lnTo>
                  <a:pt x="12953" y="22098"/>
                </a:lnTo>
              </a:path>
            </a:pathLst>
          </a:custGeom>
          <a:ln w="3175">
            <a:solidFill>
              <a:srgbClr val="000000"/>
            </a:solidFill>
          </a:ln>
        </p:spPr>
        <p:txBody>
          <a:bodyPr wrap="square" lIns="0" tIns="0" rIns="0" bIns="0" rtlCol="0"/>
          <a:lstStyle/>
          <a:p>
            <a:endParaRPr/>
          </a:p>
        </p:txBody>
      </p:sp>
      <p:sp>
        <p:nvSpPr>
          <p:cNvPr id="491" name="object 491"/>
          <p:cNvSpPr/>
          <p:nvPr/>
        </p:nvSpPr>
        <p:spPr>
          <a:xfrm>
            <a:off x="6779514" y="2061468"/>
            <a:ext cx="25400" cy="12700"/>
          </a:xfrm>
          <a:custGeom>
            <a:avLst/>
            <a:gdLst/>
            <a:ahLst/>
            <a:cxnLst/>
            <a:rect l="l" t="t" r="r" b="b"/>
            <a:pathLst>
              <a:path w="25400" h="12700">
                <a:moveTo>
                  <a:pt x="25146" y="0"/>
                </a:moveTo>
                <a:lnTo>
                  <a:pt x="0" y="0"/>
                </a:lnTo>
                <a:lnTo>
                  <a:pt x="22098" y="12192"/>
                </a:lnTo>
                <a:lnTo>
                  <a:pt x="25146" y="0"/>
                </a:lnTo>
                <a:close/>
              </a:path>
            </a:pathLst>
          </a:custGeom>
          <a:solidFill>
            <a:srgbClr val="000000"/>
          </a:solidFill>
        </p:spPr>
        <p:txBody>
          <a:bodyPr wrap="square" lIns="0" tIns="0" rIns="0" bIns="0" rtlCol="0"/>
          <a:lstStyle/>
          <a:p>
            <a:endParaRPr/>
          </a:p>
        </p:txBody>
      </p:sp>
      <p:sp>
        <p:nvSpPr>
          <p:cNvPr id="492" name="object 492"/>
          <p:cNvSpPr/>
          <p:nvPr/>
        </p:nvSpPr>
        <p:spPr>
          <a:xfrm>
            <a:off x="6779514" y="2061468"/>
            <a:ext cx="25400" cy="12700"/>
          </a:xfrm>
          <a:custGeom>
            <a:avLst/>
            <a:gdLst/>
            <a:ahLst/>
            <a:cxnLst/>
            <a:rect l="l" t="t" r="r" b="b"/>
            <a:pathLst>
              <a:path w="25400" h="12700">
                <a:moveTo>
                  <a:pt x="22098" y="12192"/>
                </a:moveTo>
                <a:lnTo>
                  <a:pt x="25146" y="0"/>
                </a:lnTo>
                <a:lnTo>
                  <a:pt x="0" y="0"/>
                </a:lnTo>
                <a:lnTo>
                  <a:pt x="22098" y="12192"/>
                </a:lnTo>
              </a:path>
            </a:pathLst>
          </a:custGeom>
          <a:ln w="3175">
            <a:solidFill>
              <a:srgbClr val="000000"/>
            </a:solidFill>
          </a:ln>
        </p:spPr>
        <p:txBody>
          <a:bodyPr wrap="square" lIns="0" tIns="0" rIns="0" bIns="0" rtlCol="0"/>
          <a:lstStyle/>
          <a:p>
            <a:endParaRPr/>
          </a:p>
        </p:txBody>
      </p:sp>
      <p:sp>
        <p:nvSpPr>
          <p:cNvPr id="493" name="object 493"/>
          <p:cNvSpPr/>
          <p:nvPr/>
        </p:nvSpPr>
        <p:spPr>
          <a:xfrm>
            <a:off x="6779514" y="2048513"/>
            <a:ext cx="25400" cy="13335"/>
          </a:xfrm>
          <a:custGeom>
            <a:avLst/>
            <a:gdLst/>
            <a:ahLst/>
            <a:cxnLst/>
            <a:rect l="l" t="t" r="r" b="b"/>
            <a:pathLst>
              <a:path w="25400" h="13335">
                <a:moveTo>
                  <a:pt x="22098" y="0"/>
                </a:moveTo>
                <a:lnTo>
                  <a:pt x="0" y="12953"/>
                </a:lnTo>
                <a:lnTo>
                  <a:pt x="25146" y="12953"/>
                </a:lnTo>
                <a:lnTo>
                  <a:pt x="22098" y="0"/>
                </a:lnTo>
                <a:close/>
              </a:path>
            </a:pathLst>
          </a:custGeom>
          <a:solidFill>
            <a:srgbClr val="000000"/>
          </a:solidFill>
        </p:spPr>
        <p:txBody>
          <a:bodyPr wrap="square" lIns="0" tIns="0" rIns="0" bIns="0" rtlCol="0"/>
          <a:lstStyle/>
          <a:p>
            <a:endParaRPr/>
          </a:p>
        </p:txBody>
      </p:sp>
      <p:sp>
        <p:nvSpPr>
          <p:cNvPr id="494" name="object 494"/>
          <p:cNvSpPr/>
          <p:nvPr/>
        </p:nvSpPr>
        <p:spPr>
          <a:xfrm>
            <a:off x="6779514" y="2048513"/>
            <a:ext cx="25400" cy="13335"/>
          </a:xfrm>
          <a:custGeom>
            <a:avLst/>
            <a:gdLst/>
            <a:ahLst/>
            <a:cxnLst/>
            <a:rect l="l" t="t" r="r" b="b"/>
            <a:pathLst>
              <a:path w="25400" h="13335">
                <a:moveTo>
                  <a:pt x="25146" y="12953"/>
                </a:moveTo>
                <a:lnTo>
                  <a:pt x="22098" y="0"/>
                </a:lnTo>
                <a:lnTo>
                  <a:pt x="0" y="12953"/>
                </a:lnTo>
                <a:lnTo>
                  <a:pt x="25146" y="12953"/>
                </a:lnTo>
              </a:path>
            </a:pathLst>
          </a:custGeom>
          <a:ln w="3175">
            <a:solidFill>
              <a:srgbClr val="000000"/>
            </a:solidFill>
          </a:ln>
        </p:spPr>
        <p:txBody>
          <a:bodyPr wrap="square" lIns="0" tIns="0" rIns="0" bIns="0" rtlCol="0"/>
          <a:lstStyle/>
          <a:p>
            <a:endParaRPr/>
          </a:p>
        </p:txBody>
      </p:sp>
      <p:sp>
        <p:nvSpPr>
          <p:cNvPr id="495" name="object 495"/>
          <p:cNvSpPr/>
          <p:nvPr/>
        </p:nvSpPr>
        <p:spPr>
          <a:xfrm>
            <a:off x="6779514" y="2039369"/>
            <a:ext cx="22225" cy="22225"/>
          </a:xfrm>
          <a:custGeom>
            <a:avLst/>
            <a:gdLst/>
            <a:ahLst/>
            <a:cxnLst/>
            <a:rect l="l" t="t" r="r" b="b"/>
            <a:pathLst>
              <a:path w="22225" h="22225">
                <a:moveTo>
                  <a:pt x="12953" y="0"/>
                </a:moveTo>
                <a:lnTo>
                  <a:pt x="0" y="22098"/>
                </a:lnTo>
                <a:lnTo>
                  <a:pt x="22098" y="9144"/>
                </a:lnTo>
                <a:lnTo>
                  <a:pt x="12953" y="0"/>
                </a:lnTo>
                <a:close/>
              </a:path>
            </a:pathLst>
          </a:custGeom>
          <a:solidFill>
            <a:srgbClr val="000000"/>
          </a:solidFill>
        </p:spPr>
        <p:txBody>
          <a:bodyPr wrap="square" lIns="0" tIns="0" rIns="0" bIns="0" rtlCol="0"/>
          <a:lstStyle/>
          <a:p>
            <a:endParaRPr/>
          </a:p>
        </p:txBody>
      </p:sp>
      <p:sp>
        <p:nvSpPr>
          <p:cNvPr id="496" name="object 496"/>
          <p:cNvSpPr/>
          <p:nvPr/>
        </p:nvSpPr>
        <p:spPr>
          <a:xfrm>
            <a:off x="6779514" y="2039369"/>
            <a:ext cx="22225" cy="22225"/>
          </a:xfrm>
          <a:custGeom>
            <a:avLst/>
            <a:gdLst/>
            <a:ahLst/>
            <a:cxnLst/>
            <a:rect l="l" t="t" r="r" b="b"/>
            <a:pathLst>
              <a:path w="22225" h="22225">
                <a:moveTo>
                  <a:pt x="22098" y="9144"/>
                </a:moveTo>
                <a:lnTo>
                  <a:pt x="12953" y="0"/>
                </a:lnTo>
                <a:lnTo>
                  <a:pt x="0" y="22098"/>
                </a:lnTo>
                <a:lnTo>
                  <a:pt x="22098" y="9144"/>
                </a:lnTo>
              </a:path>
            </a:pathLst>
          </a:custGeom>
          <a:ln w="3175">
            <a:solidFill>
              <a:srgbClr val="000000"/>
            </a:solidFill>
          </a:ln>
        </p:spPr>
        <p:txBody>
          <a:bodyPr wrap="square" lIns="0" tIns="0" rIns="0" bIns="0" rtlCol="0"/>
          <a:lstStyle/>
          <a:p>
            <a:endParaRPr/>
          </a:p>
        </p:txBody>
      </p:sp>
      <p:sp>
        <p:nvSpPr>
          <p:cNvPr id="497" name="object 497"/>
          <p:cNvSpPr/>
          <p:nvPr/>
        </p:nvSpPr>
        <p:spPr>
          <a:xfrm>
            <a:off x="6779514" y="2035560"/>
            <a:ext cx="13335" cy="26034"/>
          </a:xfrm>
          <a:custGeom>
            <a:avLst/>
            <a:gdLst/>
            <a:ahLst/>
            <a:cxnLst/>
            <a:rect l="l" t="t" r="r" b="b"/>
            <a:pathLst>
              <a:path w="13335" h="26035">
                <a:moveTo>
                  <a:pt x="0" y="0"/>
                </a:moveTo>
                <a:lnTo>
                  <a:pt x="0" y="25907"/>
                </a:lnTo>
                <a:lnTo>
                  <a:pt x="12953" y="3809"/>
                </a:lnTo>
                <a:lnTo>
                  <a:pt x="0" y="0"/>
                </a:lnTo>
                <a:close/>
              </a:path>
            </a:pathLst>
          </a:custGeom>
          <a:solidFill>
            <a:srgbClr val="000000"/>
          </a:solidFill>
        </p:spPr>
        <p:txBody>
          <a:bodyPr wrap="square" lIns="0" tIns="0" rIns="0" bIns="0" rtlCol="0"/>
          <a:lstStyle/>
          <a:p>
            <a:endParaRPr/>
          </a:p>
        </p:txBody>
      </p:sp>
      <p:sp>
        <p:nvSpPr>
          <p:cNvPr id="498" name="object 498"/>
          <p:cNvSpPr/>
          <p:nvPr/>
        </p:nvSpPr>
        <p:spPr>
          <a:xfrm>
            <a:off x="6779514" y="2035560"/>
            <a:ext cx="13335" cy="26034"/>
          </a:xfrm>
          <a:custGeom>
            <a:avLst/>
            <a:gdLst/>
            <a:ahLst/>
            <a:cxnLst/>
            <a:rect l="l" t="t" r="r" b="b"/>
            <a:pathLst>
              <a:path w="13335" h="26035">
                <a:moveTo>
                  <a:pt x="12953" y="3809"/>
                </a:moveTo>
                <a:lnTo>
                  <a:pt x="0" y="0"/>
                </a:lnTo>
                <a:lnTo>
                  <a:pt x="0" y="25907"/>
                </a:lnTo>
                <a:lnTo>
                  <a:pt x="12953" y="3809"/>
                </a:lnTo>
              </a:path>
            </a:pathLst>
          </a:custGeom>
          <a:ln w="3175">
            <a:solidFill>
              <a:srgbClr val="000000"/>
            </a:solidFill>
          </a:ln>
        </p:spPr>
        <p:txBody>
          <a:bodyPr wrap="square" lIns="0" tIns="0" rIns="0" bIns="0" rtlCol="0"/>
          <a:lstStyle/>
          <a:p>
            <a:endParaRPr/>
          </a:p>
        </p:txBody>
      </p:sp>
      <p:sp>
        <p:nvSpPr>
          <p:cNvPr id="499" name="object 499"/>
          <p:cNvSpPr/>
          <p:nvPr/>
        </p:nvSpPr>
        <p:spPr>
          <a:xfrm>
            <a:off x="6885432" y="1982982"/>
            <a:ext cx="8890" cy="796290"/>
          </a:xfrm>
          <a:custGeom>
            <a:avLst/>
            <a:gdLst/>
            <a:ahLst/>
            <a:cxnLst/>
            <a:rect l="l" t="t" r="r" b="b"/>
            <a:pathLst>
              <a:path w="8889" h="796289">
                <a:moveTo>
                  <a:pt x="0" y="0"/>
                </a:moveTo>
                <a:lnTo>
                  <a:pt x="0" y="796289"/>
                </a:lnTo>
                <a:lnTo>
                  <a:pt x="8382" y="796289"/>
                </a:lnTo>
                <a:lnTo>
                  <a:pt x="0" y="0"/>
                </a:lnTo>
                <a:close/>
              </a:path>
            </a:pathLst>
          </a:custGeom>
          <a:solidFill>
            <a:srgbClr val="000000"/>
          </a:solidFill>
        </p:spPr>
        <p:txBody>
          <a:bodyPr wrap="square" lIns="0" tIns="0" rIns="0" bIns="0" rtlCol="0"/>
          <a:lstStyle/>
          <a:p>
            <a:endParaRPr/>
          </a:p>
        </p:txBody>
      </p:sp>
      <p:sp>
        <p:nvSpPr>
          <p:cNvPr id="500" name="object 500"/>
          <p:cNvSpPr/>
          <p:nvPr/>
        </p:nvSpPr>
        <p:spPr>
          <a:xfrm>
            <a:off x="6885432" y="1982982"/>
            <a:ext cx="8890" cy="796290"/>
          </a:xfrm>
          <a:custGeom>
            <a:avLst/>
            <a:gdLst/>
            <a:ahLst/>
            <a:cxnLst/>
            <a:rect l="l" t="t" r="r" b="b"/>
            <a:pathLst>
              <a:path w="8889" h="796289">
                <a:moveTo>
                  <a:pt x="8382" y="0"/>
                </a:moveTo>
                <a:lnTo>
                  <a:pt x="0" y="0"/>
                </a:lnTo>
                <a:lnTo>
                  <a:pt x="8382" y="796289"/>
                </a:lnTo>
                <a:lnTo>
                  <a:pt x="8382" y="0"/>
                </a:lnTo>
                <a:close/>
              </a:path>
            </a:pathLst>
          </a:custGeom>
          <a:solidFill>
            <a:srgbClr val="000000"/>
          </a:solidFill>
        </p:spPr>
        <p:txBody>
          <a:bodyPr wrap="square" lIns="0" tIns="0" rIns="0" bIns="0" rtlCol="0"/>
          <a:lstStyle/>
          <a:p>
            <a:endParaRPr/>
          </a:p>
        </p:txBody>
      </p:sp>
      <p:sp>
        <p:nvSpPr>
          <p:cNvPr id="501" name="object 501"/>
          <p:cNvSpPr txBox="1"/>
          <p:nvPr/>
        </p:nvSpPr>
        <p:spPr>
          <a:xfrm>
            <a:off x="6981699" y="2878566"/>
            <a:ext cx="276860" cy="132080"/>
          </a:xfrm>
          <a:prstGeom prst="rect">
            <a:avLst/>
          </a:prstGeom>
        </p:spPr>
        <p:txBody>
          <a:bodyPr vert="horz" wrap="square" lIns="0" tIns="12065" rIns="0" bIns="0" rtlCol="0">
            <a:spAutoFit/>
          </a:bodyPr>
          <a:lstStyle/>
          <a:p>
            <a:pPr marL="12700">
              <a:lnSpc>
                <a:spcPct val="100000"/>
              </a:lnSpc>
              <a:spcBef>
                <a:spcPts val="95"/>
              </a:spcBef>
            </a:pPr>
            <a:r>
              <a:rPr sz="700" spc="-5" dirty="0">
                <a:latin typeface="Arial"/>
                <a:cs typeface="Arial"/>
              </a:rPr>
              <a:t>MA</a:t>
            </a:r>
            <a:r>
              <a:rPr sz="700" spc="-10" dirty="0">
                <a:latin typeface="Arial"/>
                <a:cs typeface="Arial"/>
              </a:rPr>
              <a:t>S</a:t>
            </a:r>
            <a:r>
              <a:rPr sz="700" spc="-5" dirty="0">
                <a:latin typeface="Arial"/>
                <a:cs typeface="Arial"/>
              </a:rPr>
              <a:t>A</a:t>
            </a:r>
            <a:endParaRPr sz="700">
              <a:latin typeface="Arial"/>
              <a:cs typeface="Arial"/>
            </a:endParaRPr>
          </a:p>
        </p:txBody>
      </p:sp>
      <p:sp>
        <p:nvSpPr>
          <p:cNvPr id="502" name="object 502"/>
          <p:cNvSpPr/>
          <p:nvPr/>
        </p:nvSpPr>
        <p:spPr>
          <a:xfrm>
            <a:off x="6885432" y="1982982"/>
            <a:ext cx="8890" cy="796290"/>
          </a:xfrm>
          <a:custGeom>
            <a:avLst/>
            <a:gdLst/>
            <a:ahLst/>
            <a:cxnLst/>
            <a:rect l="l" t="t" r="r" b="b"/>
            <a:pathLst>
              <a:path w="8889" h="796289">
                <a:moveTo>
                  <a:pt x="0" y="796289"/>
                </a:moveTo>
                <a:lnTo>
                  <a:pt x="8382" y="796289"/>
                </a:lnTo>
                <a:lnTo>
                  <a:pt x="8382" y="0"/>
                </a:lnTo>
                <a:lnTo>
                  <a:pt x="0" y="0"/>
                </a:lnTo>
                <a:lnTo>
                  <a:pt x="0" y="796289"/>
                </a:lnTo>
              </a:path>
            </a:pathLst>
          </a:custGeom>
          <a:ln w="3175">
            <a:solidFill>
              <a:srgbClr val="000000"/>
            </a:solidFill>
          </a:ln>
        </p:spPr>
        <p:txBody>
          <a:bodyPr wrap="square" lIns="0" tIns="0" rIns="0" bIns="0" rtlCol="0"/>
          <a:lstStyle/>
          <a:p>
            <a:endParaRPr/>
          </a:p>
        </p:txBody>
      </p:sp>
      <p:sp>
        <p:nvSpPr>
          <p:cNvPr id="503" name="object 503"/>
          <p:cNvSpPr/>
          <p:nvPr/>
        </p:nvSpPr>
        <p:spPr>
          <a:xfrm>
            <a:off x="6889243" y="2775462"/>
            <a:ext cx="85090" cy="8890"/>
          </a:xfrm>
          <a:custGeom>
            <a:avLst/>
            <a:gdLst/>
            <a:ahLst/>
            <a:cxnLst/>
            <a:rect l="l" t="t" r="r" b="b"/>
            <a:pathLst>
              <a:path w="85089" h="8889">
                <a:moveTo>
                  <a:pt x="84582" y="0"/>
                </a:moveTo>
                <a:lnTo>
                  <a:pt x="0" y="8381"/>
                </a:lnTo>
                <a:lnTo>
                  <a:pt x="84582" y="8381"/>
                </a:lnTo>
                <a:lnTo>
                  <a:pt x="84582" y="0"/>
                </a:lnTo>
                <a:close/>
              </a:path>
            </a:pathLst>
          </a:custGeom>
          <a:solidFill>
            <a:srgbClr val="000000"/>
          </a:solidFill>
        </p:spPr>
        <p:txBody>
          <a:bodyPr wrap="square" lIns="0" tIns="0" rIns="0" bIns="0" rtlCol="0"/>
          <a:lstStyle/>
          <a:p>
            <a:endParaRPr/>
          </a:p>
        </p:txBody>
      </p:sp>
      <p:sp>
        <p:nvSpPr>
          <p:cNvPr id="504" name="object 504"/>
          <p:cNvSpPr/>
          <p:nvPr/>
        </p:nvSpPr>
        <p:spPr>
          <a:xfrm>
            <a:off x="6889243" y="2775462"/>
            <a:ext cx="85090" cy="8890"/>
          </a:xfrm>
          <a:custGeom>
            <a:avLst/>
            <a:gdLst/>
            <a:ahLst/>
            <a:cxnLst/>
            <a:rect l="l" t="t" r="r" b="b"/>
            <a:pathLst>
              <a:path w="85089" h="8889">
                <a:moveTo>
                  <a:pt x="84582" y="0"/>
                </a:moveTo>
                <a:lnTo>
                  <a:pt x="0" y="0"/>
                </a:lnTo>
                <a:lnTo>
                  <a:pt x="0" y="8381"/>
                </a:lnTo>
                <a:lnTo>
                  <a:pt x="84582" y="0"/>
                </a:lnTo>
                <a:close/>
              </a:path>
            </a:pathLst>
          </a:custGeom>
          <a:solidFill>
            <a:srgbClr val="000000"/>
          </a:solidFill>
        </p:spPr>
        <p:txBody>
          <a:bodyPr wrap="square" lIns="0" tIns="0" rIns="0" bIns="0" rtlCol="0"/>
          <a:lstStyle/>
          <a:p>
            <a:endParaRPr/>
          </a:p>
        </p:txBody>
      </p:sp>
      <p:sp>
        <p:nvSpPr>
          <p:cNvPr id="505" name="object 505"/>
          <p:cNvSpPr/>
          <p:nvPr/>
        </p:nvSpPr>
        <p:spPr>
          <a:xfrm>
            <a:off x="6889243" y="2775462"/>
            <a:ext cx="85090" cy="8890"/>
          </a:xfrm>
          <a:custGeom>
            <a:avLst/>
            <a:gdLst/>
            <a:ahLst/>
            <a:cxnLst/>
            <a:rect l="l" t="t" r="r" b="b"/>
            <a:pathLst>
              <a:path w="85089" h="8889">
                <a:moveTo>
                  <a:pt x="84582" y="8381"/>
                </a:moveTo>
                <a:lnTo>
                  <a:pt x="84582" y="0"/>
                </a:lnTo>
                <a:lnTo>
                  <a:pt x="0" y="0"/>
                </a:lnTo>
                <a:lnTo>
                  <a:pt x="0" y="8381"/>
                </a:lnTo>
                <a:lnTo>
                  <a:pt x="84582" y="8381"/>
                </a:lnTo>
              </a:path>
            </a:pathLst>
          </a:custGeom>
          <a:ln w="3175">
            <a:solidFill>
              <a:srgbClr val="000000"/>
            </a:solidFill>
          </a:ln>
        </p:spPr>
        <p:txBody>
          <a:bodyPr wrap="square" lIns="0" tIns="0" rIns="0" bIns="0" rtlCol="0"/>
          <a:lstStyle/>
          <a:p>
            <a:endParaRPr/>
          </a:p>
        </p:txBody>
      </p:sp>
      <p:sp>
        <p:nvSpPr>
          <p:cNvPr id="506" name="object 506"/>
          <p:cNvSpPr/>
          <p:nvPr/>
        </p:nvSpPr>
        <p:spPr>
          <a:xfrm>
            <a:off x="6970014" y="2725169"/>
            <a:ext cx="8890" cy="109220"/>
          </a:xfrm>
          <a:custGeom>
            <a:avLst/>
            <a:gdLst/>
            <a:ahLst/>
            <a:cxnLst/>
            <a:rect l="l" t="t" r="r" b="b"/>
            <a:pathLst>
              <a:path w="8889" h="109219">
                <a:moveTo>
                  <a:pt x="0" y="0"/>
                </a:moveTo>
                <a:lnTo>
                  <a:pt x="0" y="108966"/>
                </a:lnTo>
                <a:lnTo>
                  <a:pt x="8381" y="108966"/>
                </a:lnTo>
                <a:lnTo>
                  <a:pt x="0" y="0"/>
                </a:lnTo>
                <a:close/>
              </a:path>
            </a:pathLst>
          </a:custGeom>
          <a:solidFill>
            <a:srgbClr val="000000"/>
          </a:solidFill>
        </p:spPr>
        <p:txBody>
          <a:bodyPr wrap="square" lIns="0" tIns="0" rIns="0" bIns="0" rtlCol="0"/>
          <a:lstStyle/>
          <a:p>
            <a:endParaRPr/>
          </a:p>
        </p:txBody>
      </p:sp>
      <p:sp>
        <p:nvSpPr>
          <p:cNvPr id="507" name="object 507"/>
          <p:cNvSpPr/>
          <p:nvPr/>
        </p:nvSpPr>
        <p:spPr>
          <a:xfrm>
            <a:off x="6970014" y="2725169"/>
            <a:ext cx="8890" cy="109220"/>
          </a:xfrm>
          <a:custGeom>
            <a:avLst/>
            <a:gdLst/>
            <a:ahLst/>
            <a:cxnLst/>
            <a:rect l="l" t="t" r="r" b="b"/>
            <a:pathLst>
              <a:path w="8889" h="109219">
                <a:moveTo>
                  <a:pt x="8381" y="0"/>
                </a:moveTo>
                <a:lnTo>
                  <a:pt x="0" y="0"/>
                </a:lnTo>
                <a:lnTo>
                  <a:pt x="8381" y="108966"/>
                </a:lnTo>
                <a:lnTo>
                  <a:pt x="8381" y="0"/>
                </a:lnTo>
                <a:close/>
              </a:path>
            </a:pathLst>
          </a:custGeom>
          <a:solidFill>
            <a:srgbClr val="000000"/>
          </a:solidFill>
        </p:spPr>
        <p:txBody>
          <a:bodyPr wrap="square" lIns="0" tIns="0" rIns="0" bIns="0" rtlCol="0"/>
          <a:lstStyle/>
          <a:p>
            <a:endParaRPr/>
          </a:p>
        </p:txBody>
      </p:sp>
      <p:sp>
        <p:nvSpPr>
          <p:cNvPr id="508" name="object 508"/>
          <p:cNvSpPr txBox="1"/>
          <p:nvPr/>
        </p:nvSpPr>
        <p:spPr>
          <a:xfrm>
            <a:off x="6935978" y="2310428"/>
            <a:ext cx="110489"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N</a:t>
            </a:r>
            <a:endParaRPr sz="900">
              <a:latin typeface="Arial"/>
              <a:cs typeface="Arial"/>
            </a:endParaRPr>
          </a:p>
        </p:txBody>
      </p:sp>
      <p:sp>
        <p:nvSpPr>
          <p:cNvPr id="509" name="object 509"/>
          <p:cNvSpPr/>
          <p:nvPr/>
        </p:nvSpPr>
        <p:spPr>
          <a:xfrm>
            <a:off x="6970014" y="2724407"/>
            <a:ext cx="8890" cy="109855"/>
          </a:xfrm>
          <a:custGeom>
            <a:avLst/>
            <a:gdLst/>
            <a:ahLst/>
            <a:cxnLst/>
            <a:rect l="l" t="t" r="r" b="b"/>
            <a:pathLst>
              <a:path w="8889" h="109855">
                <a:moveTo>
                  <a:pt x="0" y="109727"/>
                </a:moveTo>
                <a:lnTo>
                  <a:pt x="8381" y="109727"/>
                </a:lnTo>
                <a:lnTo>
                  <a:pt x="8381" y="0"/>
                </a:lnTo>
                <a:lnTo>
                  <a:pt x="0" y="0"/>
                </a:lnTo>
                <a:lnTo>
                  <a:pt x="0" y="109727"/>
                </a:lnTo>
              </a:path>
            </a:pathLst>
          </a:custGeom>
          <a:ln w="3175">
            <a:solidFill>
              <a:srgbClr val="000000"/>
            </a:solidFill>
          </a:ln>
        </p:spPr>
        <p:txBody>
          <a:bodyPr wrap="square" lIns="0" tIns="0" rIns="0" bIns="0" rtlCol="0"/>
          <a:lstStyle/>
          <a:p>
            <a:endParaRPr/>
          </a:p>
        </p:txBody>
      </p:sp>
      <p:sp>
        <p:nvSpPr>
          <p:cNvPr id="510" name="object 510"/>
          <p:cNvSpPr/>
          <p:nvPr/>
        </p:nvSpPr>
        <p:spPr>
          <a:xfrm>
            <a:off x="6889243" y="1967741"/>
            <a:ext cx="21590" cy="15240"/>
          </a:xfrm>
          <a:custGeom>
            <a:avLst/>
            <a:gdLst/>
            <a:ahLst/>
            <a:cxnLst/>
            <a:rect l="l" t="t" r="r" b="b"/>
            <a:pathLst>
              <a:path w="21589" h="15239">
                <a:moveTo>
                  <a:pt x="15239" y="0"/>
                </a:moveTo>
                <a:lnTo>
                  <a:pt x="0" y="15240"/>
                </a:lnTo>
                <a:lnTo>
                  <a:pt x="21336" y="15240"/>
                </a:lnTo>
                <a:lnTo>
                  <a:pt x="15239" y="0"/>
                </a:lnTo>
                <a:close/>
              </a:path>
            </a:pathLst>
          </a:custGeom>
          <a:solidFill>
            <a:srgbClr val="000000"/>
          </a:solidFill>
        </p:spPr>
        <p:txBody>
          <a:bodyPr wrap="square" lIns="0" tIns="0" rIns="0" bIns="0" rtlCol="0"/>
          <a:lstStyle/>
          <a:p>
            <a:endParaRPr/>
          </a:p>
        </p:txBody>
      </p:sp>
      <p:sp>
        <p:nvSpPr>
          <p:cNvPr id="511" name="object 511"/>
          <p:cNvSpPr/>
          <p:nvPr/>
        </p:nvSpPr>
        <p:spPr>
          <a:xfrm>
            <a:off x="6889243" y="1967741"/>
            <a:ext cx="21590" cy="15240"/>
          </a:xfrm>
          <a:custGeom>
            <a:avLst/>
            <a:gdLst/>
            <a:ahLst/>
            <a:cxnLst/>
            <a:rect l="l" t="t" r="r" b="b"/>
            <a:pathLst>
              <a:path w="21589" h="15239">
                <a:moveTo>
                  <a:pt x="21336" y="15240"/>
                </a:moveTo>
                <a:lnTo>
                  <a:pt x="15239" y="0"/>
                </a:lnTo>
                <a:lnTo>
                  <a:pt x="0" y="15240"/>
                </a:lnTo>
                <a:lnTo>
                  <a:pt x="21336" y="15240"/>
                </a:lnTo>
              </a:path>
            </a:pathLst>
          </a:custGeom>
          <a:ln w="3175">
            <a:solidFill>
              <a:srgbClr val="000000"/>
            </a:solidFill>
          </a:ln>
        </p:spPr>
        <p:txBody>
          <a:bodyPr wrap="square" lIns="0" tIns="0" rIns="0" bIns="0" rtlCol="0"/>
          <a:lstStyle/>
          <a:p>
            <a:endParaRPr/>
          </a:p>
        </p:txBody>
      </p:sp>
      <p:sp>
        <p:nvSpPr>
          <p:cNvPr id="512" name="object 512"/>
          <p:cNvSpPr/>
          <p:nvPr/>
        </p:nvSpPr>
        <p:spPr>
          <a:xfrm>
            <a:off x="6889243" y="1961645"/>
            <a:ext cx="15240" cy="21590"/>
          </a:xfrm>
          <a:custGeom>
            <a:avLst/>
            <a:gdLst/>
            <a:ahLst/>
            <a:cxnLst/>
            <a:rect l="l" t="t" r="r" b="b"/>
            <a:pathLst>
              <a:path w="15239" h="21589">
                <a:moveTo>
                  <a:pt x="0" y="0"/>
                </a:moveTo>
                <a:lnTo>
                  <a:pt x="0" y="21336"/>
                </a:lnTo>
                <a:lnTo>
                  <a:pt x="15239" y="6096"/>
                </a:lnTo>
                <a:lnTo>
                  <a:pt x="0" y="0"/>
                </a:lnTo>
                <a:close/>
              </a:path>
            </a:pathLst>
          </a:custGeom>
          <a:solidFill>
            <a:srgbClr val="000000"/>
          </a:solidFill>
        </p:spPr>
        <p:txBody>
          <a:bodyPr wrap="square" lIns="0" tIns="0" rIns="0" bIns="0" rtlCol="0"/>
          <a:lstStyle/>
          <a:p>
            <a:endParaRPr/>
          </a:p>
        </p:txBody>
      </p:sp>
      <p:sp>
        <p:nvSpPr>
          <p:cNvPr id="513" name="object 513"/>
          <p:cNvSpPr/>
          <p:nvPr/>
        </p:nvSpPr>
        <p:spPr>
          <a:xfrm>
            <a:off x="6889243" y="1961645"/>
            <a:ext cx="15240" cy="21590"/>
          </a:xfrm>
          <a:custGeom>
            <a:avLst/>
            <a:gdLst/>
            <a:ahLst/>
            <a:cxnLst/>
            <a:rect l="l" t="t" r="r" b="b"/>
            <a:pathLst>
              <a:path w="15239" h="21589">
                <a:moveTo>
                  <a:pt x="15239" y="6096"/>
                </a:moveTo>
                <a:lnTo>
                  <a:pt x="0" y="0"/>
                </a:lnTo>
                <a:lnTo>
                  <a:pt x="0" y="21336"/>
                </a:lnTo>
                <a:lnTo>
                  <a:pt x="15239" y="6096"/>
                </a:lnTo>
              </a:path>
            </a:pathLst>
          </a:custGeom>
          <a:ln w="3175">
            <a:solidFill>
              <a:srgbClr val="000000"/>
            </a:solidFill>
          </a:ln>
        </p:spPr>
        <p:txBody>
          <a:bodyPr wrap="square" lIns="0" tIns="0" rIns="0" bIns="0" rtlCol="0"/>
          <a:lstStyle/>
          <a:p>
            <a:endParaRPr/>
          </a:p>
        </p:txBody>
      </p:sp>
      <p:sp>
        <p:nvSpPr>
          <p:cNvPr id="514" name="object 514"/>
          <p:cNvSpPr/>
          <p:nvPr/>
        </p:nvSpPr>
        <p:spPr>
          <a:xfrm>
            <a:off x="6874764" y="1961645"/>
            <a:ext cx="14604" cy="21590"/>
          </a:xfrm>
          <a:custGeom>
            <a:avLst/>
            <a:gdLst/>
            <a:ahLst/>
            <a:cxnLst/>
            <a:rect l="l" t="t" r="r" b="b"/>
            <a:pathLst>
              <a:path w="14604" h="21589">
                <a:moveTo>
                  <a:pt x="14477" y="0"/>
                </a:moveTo>
                <a:lnTo>
                  <a:pt x="0" y="6096"/>
                </a:lnTo>
                <a:lnTo>
                  <a:pt x="14477" y="21336"/>
                </a:lnTo>
                <a:lnTo>
                  <a:pt x="14477" y="0"/>
                </a:lnTo>
                <a:close/>
              </a:path>
            </a:pathLst>
          </a:custGeom>
          <a:solidFill>
            <a:srgbClr val="000000"/>
          </a:solidFill>
        </p:spPr>
        <p:txBody>
          <a:bodyPr wrap="square" lIns="0" tIns="0" rIns="0" bIns="0" rtlCol="0"/>
          <a:lstStyle/>
          <a:p>
            <a:endParaRPr/>
          </a:p>
        </p:txBody>
      </p:sp>
      <p:sp>
        <p:nvSpPr>
          <p:cNvPr id="515" name="object 515"/>
          <p:cNvSpPr/>
          <p:nvPr/>
        </p:nvSpPr>
        <p:spPr>
          <a:xfrm>
            <a:off x="6874764" y="1961645"/>
            <a:ext cx="14604" cy="21590"/>
          </a:xfrm>
          <a:custGeom>
            <a:avLst/>
            <a:gdLst/>
            <a:ahLst/>
            <a:cxnLst/>
            <a:rect l="l" t="t" r="r" b="b"/>
            <a:pathLst>
              <a:path w="14604" h="21589">
                <a:moveTo>
                  <a:pt x="14477" y="0"/>
                </a:moveTo>
                <a:lnTo>
                  <a:pt x="0" y="6096"/>
                </a:lnTo>
                <a:lnTo>
                  <a:pt x="14477" y="21336"/>
                </a:lnTo>
                <a:lnTo>
                  <a:pt x="14477" y="0"/>
                </a:lnTo>
              </a:path>
            </a:pathLst>
          </a:custGeom>
          <a:ln w="3175">
            <a:solidFill>
              <a:srgbClr val="000000"/>
            </a:solidFill>
          </a:ln>
        </p:spPr>
        <p:txBody>
          <a:bodyPr wrap="square" lIns="0" tIns="0" rIns="0" bIns="0" rtlCol="0"/>
          <a:lstStyle/>
          <a:p>
            <a:endParaRPr/>
          </a:p>
        </p:txBody>
      </p:sp>
      <p:sp>
        <p:nvSpPr>
          <p:cNvPr id="516" name="object 516"/>
          <p:cNvSpPr/>
          <p:nvPr/>
        </p:nvSpPr>
        <p:spPr>
          <a:xfrm>
            <a:off x="6867907" y="1967741"/>
            <a:ext cx="21590" cy="15240"/>
          </a:xfrm>
          <a:custGeom>
            <a:avLst/>
            <a:gdLst/>
            <a:ahLst/>
            <a:cxnLst/>
            <a:rect l="l" t="t" r="r" b="b"/>
            <a:pathLst>
              <a:path w="21589" h="15239">
                <a:moveTo>
                  <a:pt x="6858" y="0"/>
                </a:moveTo>
                <a:lnTo>
                  <a:pt x="0" y="15240"/>
                </a:lnTo>
                <a:lnTo>
                  <a:pt x="21336" y="15240"/>
                </a:lnTo>
                <a:lnTo>
                  <a:pt x="6858" y="0"/>
                </a:lnTo>
                <a:close/>
              </a:path>
            </a:pathLst>
          </a:custGeom>
          <a:solidFill>
            <a:srgbClr val="000000"/>
          </a:solidFill>
        </p:spPr>
        <p:txBody>
          <a:bodyPr wrap="square" lIns="0" tIns="0" rIns="0" bIns="0" rtlCol="0"/>
          <a:lstStyle/>
          <a:p>
            <a:endParaRPr/>
          </a:p>
        </p:txBody>
      </p:sp>
      <p:sp>
        <p:nvSpPr>
          <p:cNvPr id="517" name="object 517"/>
          <p:cNvSpPr/>
          <p:nvPr/>
        </p:nvSpPr>
        <p:spPr>
          <a:xfrm>
            <a:off x="6867907" y="1967741"/>
            <a:ext cx="21590" cy="15240"/>
          </a:xfrm>
          <a:custGeom>
            <a:avLst/>
            <a:gdLst/>
            <a:ahLst/>
            <a:cxnLst/>
            <a:rect l="l" t="t" r="r" b="b"/>
            <a:pathLst>
              <a:path w="21589" h="15239">
                <a:moveTo>
                  <a:pt x="6858" y="0"/>
                </a:moveTo>
                <a:lnTo>
                  <a:pt x="0" y="15240"/>
                </a:lnTo>
                <a:lnTo>
                  <a:pt x="21336" y="15240"/>
                </a:lnTo>
                <a:lnTo>
                  <a:pt x="6858" y="0"/>
                </a:lnTo>
              </a:path>
            </a:pathLst>
          </a:custGeom>
          <a:ln w="3175">
            <a:solidFill>
              <a:srgbClr val="000000"/>
            </a:solidFill>
          </a:ln>
        </p:spPr>
        <p:txBody>
          <a:bodyPr wrap="square" lIns="0" tIns="0" rIns="0" bIns="0" rtlCol="0"/>
          <a:lstStyle/>
          <a:p>
            <a:endParaRPr/>
          </a:p>
        </p:txBody>
      </p:sp>
      <p:sp>
        <p:nvSpPr>
          <p:cNvPr id="518" name="object 518"/>
          <p:cNvSpPr/>
          <p:nvPr/>
        </p:nvSpPr>
        <p:spPr>
          <a:xfrm>
            <a:off x="6867907" y="1982982"/>
            <a:ext cx="21590" cy="14604"/>
          </a:xfrm>
          <a:custGeom>
            <a:avLst/>
            <a:gdLst/>
            <a:ahLst/>
            <a:cxnLst/>
            <a:rect l="l" t="t" r="r" b="b"/>
            <a:pathLst>
              <a:path w="21589" h="14605">
                <a:moveTo>
                  <a:pt x="21336" y="0"/>
                </a:moveTo>
                <a:lnTo>
                  <a:pt x="0" y="0"/>
                </a:lnTo>
                <a:lnTo>
                  <a:pt x="6858" y="14477"/>
                </a:lnTo>
                <a:lnTo>
                  <a:pt x="21336" y="0"/>
                </a:lnTo>
                <a:close/>
              </a:path>
            </a:pathLst>
          </a:custGeom>
          <a:solidFill>
            <a:srgbClr val="000000"/>
          </a:solidFill>
        </p:spPr>
        <p:txBody>
          <a:bodyPr wrap="square" lIns="0" tIns="0" rIns="0" bIns="0" rtlCol="0"/>
          <a:lstStyle/>
          <a:p>
            <a:endParaRPr/>
          </a:p>
        </p:txBody>
      </p:sp>
      <p:sp>
        <p:nvSpPr>
          <p:cNvPr id="519" name="object 519"/>
          <p:cNvSpPr/>
          <p:nvPr/>
        </p:nvSpPr>
        <p:spPr>
          <a:xfrm>
            <a:off x="6867907" y="1982982"/>
            <a:ext cx="21590" cy="14604"/>
          </a:xfrm>
          <a:custGeom>
            <a:avLst/>
            <a:gdLst/>
            <a:ahLst/>
            <a:cxnLst/>
            <a:rect l="l" t="t" r="r" b="b"/>
            <a:pathLst>
              <a:path w="21589" h="14605">
                <a:moveTo>
                  <a:pt x="0" y="0"/>
                </a:moveTo>
                <a:lnTo>
                  <a:pt x="6858" y="14477"/>
                </a:lnTo>
                <a:lnTo>
                  <a:pt x="21336" y="0"/>
                </a:lnTo>
                <a:lnTo>
                  <a:pt x="0" y="0"/>
                </a:lnTo>
              </a:path>
            </a:pathLst>
          </a:custGeom>
          <a:ln w="3175">
            <a:solidFill>
              <a:srgbClr val="000000"/>
            </a:solidFill>
          </a:ln>
        </p:spPr>
        <p:txBody>
          <a:bodyPr wrap="square" lIns="0" tIns="0" rIns="0" bIns="0" rtlCol="0"/>
          <a:lstStyle/>
          <a:p>
            <a:endParaRPr/>
          </a:p>
        </p:txBody>
      </p:sp>
      <p:sp>
        <p:nvSpPr>
          <p:cNvPr id="520" name="object 520"/>
          <p:cNvSpPr/>
          <p:nvPr/>
        </p:nvSpPr>
        <p:spPr>
          <a:xfrm>
            <a:off x="6874764" y="1982982"/>
            <a:ext cx="14604" cy="20955"/>
          </a:xfrm>
          <a:custGeom>
            <a:avLst/>
            <a:gdLst/>
            <a:ahLst/>
            <a:cxnLst/>
            <a:rect l="l" t="t" r="r" b="b"/>
            <a:pathLst>
              <a:path w="14604" h="20955">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521" name="object 521"/>
          <p:cNvSpPr/>
          <p:nvPr/>
        </p:nvSpPr>
        <p:spPr>
          <a:xfrm>
            <a:off x="6874764" y="1982982"/>
            <a:ext cx="14604" cy="20955"/>
          </a:xfrm>
          <a:custGeom>
            <a:avLst/>
            <a:gdLst/>
            <a:ahLst/>
            <a:cxnLst/>
            <a:rect l="l" t="t" r="r" b="b"/>
            <a:pathLst>
              <a:path w="14604" h="20955">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522" name="object 522"/>
          <p:cNvSpPr/>
          <p:nvPr/>
        </p:nvSpPr>
        <p:spPr>
          <a:xfrm>
            <a:off x="6889243" y="1982982"/>
            <a:ext cx="15240" cy="20955"/>
          </a:xfrm>
          <a:custGeom>
            <a:avLst/>
            <a:gdLst/>
            <a:ahLst/>
            <a:cxnLst/>
            <a:rect l="l" t="t" r="r" b="b"/>
            <a:pathLst>
              <a:path w="15239" h="20955">
                <a:moveTo>
                  <a:pt x="0" y="0"/>
                </a:moveTo>
                <a:lnTo>
                  <a:pt x="0" y="20574"/>
                </a:lnTo>
                <a:lnTo>
                  <a:pt x="15239" y="14477"/>
                </a:lnTo>
                <a:lnTo>
                  <a:pt x="0" y="0"/>
                </a:lnTo>
                <a:close/>
              </a:path>
            </a:pathLst>
          </a:custGeom>
          <a:solidFill>
            <a:srgbClr val="000000"/>
          </a:solidFill>
        </p:spPr>
        <p:txBody>
          <a:bodyPr wrap="square" lIns="0" tIns="0" rIns="0" bIns="0" rtlCol="0"/>
          <a:lstStyle/>
          <a:p>
            <a:endParaRPr/>
          </a:p>
        </p:txBody>
      </p:sp>
      <p:sp>
        <p:nvSpPr>
          <p:cNvPr id="523" name="object 523"/>
          <p:cNvSpPr/>
          <p:nvPr/>
        </p:nvSpPr>
        <p:spPr>
          <a:xfrm>
            <a:off x="6889243" y="1982982"/>
            <a:ext cx="15240" cy="20955"/>
          </a:xfrm>
          <a:custGeom>
            <a:avLst/>
            <a:gdLst/>
            <a:ahLst/>
            <a:cxnLst/>
            <a:rect l="l" t="t" r="r" b="b"/>
            <a:pathLst>
              <a:path w="15239" h="20955">
                <a:moveTo>
                  <a:pt x="0" y="20574"/>
                </a:moveTo>
                <a:lnTo>
                  <a:pt x="15239" y="14477"/>
                </a:lnTo>
                <a:lnTo>
                  <a:pt x="0" y="0"/>
                </a:lnTo>
                <a:lnTo>
                  <a:pt x="0" y="20574"/>
                </a:lnTo>
              </a:path>
            </a:pathLst>
          </a:custGeom>
          <a:ln w="3175">
            <a:solidFill>
              <a:srgbClr val="000000"/>
            </a:solidFill>
          </a:ln>
        </p:spPr>
        <p:txBody>
          <a:bodyPr wrap="square" lIns="0" tIns="0" rIns="0" bIns="0" rtlCol="0"/>
          <a:lstStyle/>
          <a:p>
            <a:endParaRPr/>
          </a:p>
        </p:txBody>
      </p:sp>
      <p:sp>
        <p:nvSpPr>
          <p:cNvPr id="524" name="object 524"/>
          <p:cNvSpPr/>
          <p:nvPr/>
        </p:nvSpPr>
        <p:spPr>
          <a:xfrm>
            <a:off x="6889243" y="1982982"/>
            <a:ext cx="21590" cy="14604"/>
          </a:xfrm>
          <a:custGeom>
            <a:avLst/>
            <a:gdLst/>
            <a:ahLst/>
            <a:cxnLst/>
            <a:rect l="l" t="t" r="r" b="b"/>
            <a:pathLst>
              <a:path w="21589" h="14605">
                <a:moveTo>
                  <a:pt x="21336" y="0"/>
                </a:moveTo>
                <a:lnTo>
                  <a:pt x="0" y="0"/>
                </a:lnTo>
                <a:lnTo>
                  <a:pt x="15239" y="14477"/>
                </a:lnTo>
                <a:lnTo>
                  <a:pt x="21336" y="0"/>
                </a:lnTo>
                <a:close/>
              </a:path>
            </a:pathLst>
          </a:custGeom>
          <a:solidFill>
            <a:srgbClr val="000000"/>
          </a:solidFill>
        </p:spPr>
        <p:txBody>
          <a:bodyPr wrap="square" lIns="0" tIns="0" rIns="0" bIns="0" rtlCol="0"/>
          <a:lstStyle/>
          <a:p>
            <a:endParaRPr/>
          </a:p>
        </p:txBody>
      </p:sp>
      <p:sp>
        <p:nvSpPr>
          <p:cNvPr id="525" name="object 525"/>
          <p:cNvSpPr/>
          <p:nvPr/>
        </p:nvSpPr>
        <p:spPr>
          <a:xfrm>
            <a:off x="6889243" y="1982982"/>
            <a:ext cx="21590" cy="14604"/>
          </a:xfrm>
          <a:custGeom>
            <a:avLst/>
            <a:gdLst/>
            <a:ahLst/>
            <a:cxnLst/>
            <a:rect l="l" t="t" r="r" b="b"/>
            <a:pathLst>
              <a:path w="21589" h="14605">
                <a:moveTo>
                  <a:pt x="15239" y="14477"/>
                </a:moveTo>
                <a:lnTo>
                  <a:pt x="21336" y="0"/>
                </a:lnTo>
                <a:lnTo>
                  <a:pt x="0" y="0"/>
                </a:lnTo>
                <a:lnTo>
                  <a:pt x="15239" y="14477"/>
                </a:lnTo>
              </a:path>
            </a:pathLst>
          </a:custGeom>
          <a:ln w="3175">
            <a:solidFill>
              <a:srgbClr val="000000"/>
            </a:solidFill>
          </a:ln>
        </p:spPr>
        <p:txBody>
          <a:bodyPr wrap="square" lIns="0" tIns="0" rIns="0" bIns="0" rtlCol="0"/>
          <a:lstStyle/>
          <a:p>
            <a:endParaRPr/>
          </a:p>
        </p:txBody>
      </p:sp>
      <p:sp>
        <p:nvSpPr>
          <p:cNvPr id="526" name="object 526"/>
          <p:cNvSpPr/>
          <p:nvPr/>
        </p:nvSpPr>
        <p:spPr>
          <a:xfrm>
            <a:off x="6889243" y="1967741"/>
            <a:ext cx="21590" cy="15240"/>
          </a:xfrm>
          <a:custGeom>
            <a:avLst/>
            <a:gdLst/>
            <a:ahLst/>
            <a:cxnLst/>
            <a:rect l="l" t="t" r="r" b="b"/>
            <a:pathLst>
              <a:path w="21589" h="15239">
                <a:moveTo>
                  <a:pt x="15239" y="0"/>
                </a:moveTo>
                <a:lnTo>
                  <a:pt x="0" y="15240"/>
                </a:lnTo>
                <a:lnTo>
                  <a:pt x="21336" y="15240"/>
                </a:lnTo>
                <a:lnTo>
                  <a:pt x="15239" y="0"/>
                </a:lnTo>
                <a:close/>
              </a:path>
            </a:pathLst>
          </a:custGeom>
          <a:solidFill>
            <a:srgbClr val="000000"/>
          </a:solidFill>
        </p:spPr>
        <p:txBody>
          <a:bodyPr wrap="square" lIns="0" tIns="0" rIns="0" bIns="0" rtlCol="0"/>
          <a:lstStyle/>
          <a:p>
            <a:endParaRPr/>
          </a:p>
        </p:txBody>
      </p:sp>
      <p:sp>
        <p:nvSpPr>
          <p:cNvPr id="527" name="object 527"/>
          <p:cNvSpPr/>
          <p:nvPr/>
        </p:nvSpPr>
        <p:spPr>
          <a:xfrm>
            <a:off x="6889243" y="1967741"/>
            <a:ext cx="21590" cy="15240"/>
          </a:xfrm>
          <a:custGeom>
            <a:avLst/>
            <a:gdLst/>
            <a:ahLst/>
            <a:cxnLst/>
            <a:rect l="l" t="t" r="r" b="b"/>
            <a:pathLst>
              <a:path w="21589" h="15239">
                <a:moveTo>
                  <a:pt x="21336" y="15240"/>
                </a:moveTo>
                <a:lnTo>
                  <a:pt x="15239" y="0"/>
                </a:lnTo>
                <a:lnTo>
                  <a:pt x="0" y="15240"/>
                </a:lnTo>
                <a:lnTo>
                  <a:pt x="21336" y="15240"/>
                </a:lnTo>
              </a:path>
            </a:pathLst>
          </a:custGeom>
          <a:ln w="3175">
            <a:solidFill>
              <a:srgbClr val="000000"/>
            </a:solidFill>
          </a:ln>
        </p:spPr>
        <p:txBody>
          <a:bodyPr wrap="square" lIns="0" tIns="0" rIns="0" bIns="0" rtlCol="0"/>
          <a:lstStyle/>
          <a:p>
            <a:endParaRPr/>
          </a:p>
        </p:txBody>
      </p:sp>
      <p:sp>
        <p:nvSpPr>
          <p:cNvPr id="528" name="object 528"/>
          <p:cNvSpPr/>
          <p:nvPr/>
        </p:nvSpPr>
        <p:spPr>
          <a:xfrm>
            <a:off x="6889243" y="1961645"/>
            <a:ext cx="15240" cy="21590"/>
          </a:xfrm>
          <a:custGeom>
            <a:avLst/>
            <a:gdLst/>
            <a:ahLst/>
            <a:cxnLst/>
            <a:rect l="l" t="t" r="r" b="b"/>
            <a:pathLst>
              <a:path w="15239" h="21589">
                <a:moveTo>
                  <a:pt x="0" y="0"/>
                </a:moveTo>
                <a:lnTo>
                  <a:pt x="0" y="21336"/>
                </a:lnTo>
                <a:lnTo>
                  <a:pt x="15239" y="6096"/>
                </a:lnTo>
                <a:lnTo>
                  <a:pt x="0" y="0"/>
                </a:lnTo>
                <a:close/>
              </a:path>
            </a:pathLst>
          </a:custGeom>
          <a:solidFill>
            <a:srgbClr val="000000"/>
          </a:solidFill>
        </p:spPr>
        <p:txBody>
          <a:bodyPr wrap="square" lIns="0" tIns="0" rIns="0" bIns="0" rtlCol="0"/>
          <a:lstStyle/>
          <a:p>
            <a:endParaRPr/>
          </a:p>
        </p:txBody>
      </p:sp>
      <p:sp>
        <p:nvSpPr>
          <p:cNvPr id="529" name="object 529"/>
          <p:cNvSpPr/>
          <p:nvPr/>
        </p:nvSpPr>
        <p:spPr>
          <a:xfrm>
            <a:off x="6889243" y="1961645"/>
            <a:ext cx="15240" cy="21590"/>
          </a:xfrm>
          <a:custGeom>
            <a:avLst/>
            <a:gdLst/>
            <a:ahLst/>
            <a:cxnLst/>
            <a:rect l="l" t="t" r="r" b="b"/>
            <a:pathLst>
              <a:path w="15239" h="21589">
                <a:moveTo>
                  <a:pt x="15239" y="6096"/>
                </a:moveTo>
                <a:lnTo>
                  <a:pt x="0" y="0"/>
                </a:lnTo>
                <a:lnTo>
                  <a:pt x="0" y="21336"/>
                </a:lnTo>
                <a:lnTo>
                  <a:pt x="15239" y="6096"/>
                </a:lnTo>
              </a:path>
            </a:pathLst>
          </a:custGeom>
          <a:ln w="3175">
            <a:solidFill>
              <a:srgbClr val="000000"/>
            </a:solidFill>
          </a:ln>
        </p:spPr>
        <p:txBody>
          <a:bodyPr wrap="square" lIns="0" tIns="0" rIns="0" bIns="0" rtlCol="0"/>
          <a:lstStyle/>
          <a:p>
            <a:endParaRPr/>
          </a:p>
        </p:txBody>
      </p:sp>
      <p:sp>
        <p:nvSpPr>
          <p:cNvPr id="530" name="object 530"/>
          <p:cNvSpPr/>
          <p:nvPr/>
        </p:nvSpPr>
        <p:spPr>
          <a:xfrm>
            <a:off x="6874764" y="1961645"/>
            <a:ext cx="14604" cy="21590"/>
          </a:xfrm>
          <a:custGeom>
            <a:avLst/>
            <a:gdLst/>
            <a:ahLst/>
            <a:cxnLst/>
            <a:rect l="l" t="t" r="r" b="b"/>
            <a:pathLst>
              <a:path w="14604" h="21589">
                <a:moveTo>
                  <a:pt x="14477" y="0"/>
                </a:moveTo>
                <a:lnTo>
                  <a:pt x="0" y="6096"/>
                </a:lnTo>
                <a:lnTo>
                  <a:pt x="14477" y="21336"/>
                </a:lnTo>
                <a:lnTo>
                  <a:pt x="14477" y="0"/>
                </a:lnTo>
                <a:close/>
              </a:path>
            </a:pathLst>
          </a:custGeom>
          <a:solidFill>
            <a:srgbClr val="000000"/>
          </a:solidFill>
        </p:spPr>
        <p:txBody>
          <a:bodyPr wrap="square" lIns="0" tIns="0" rIns="0" bIns="0" rtlCol="0"/>
          <a:lstStyle/>
          <a:p>
            <a:endParaRPr/>
          </a:p>
        </p:txBody>
      </p:sp>
      <p:sp>
        <p:nvSpPr>
          <p:cNvPr id="531" name="object 531"/>
          <p:cNvSpPr/>
          <p:nvPr/>
        </p:nvSpPr>
        <p:spPr>
          <a:xfrm>
            <a:off x="6874764" y="1961645"/>
            <a:ext cx="14604" cy="21590"/>
          </a:xfrm>
          <a:custGeom>
            <a:avLst/>
            <a:gdLst/>
            <a:ahLst/>
            <a:cxnLst/>
            <a:rect l="l" t="t" r="r" b="b"/>
            <a:pathLst>
              <a:path w="14604" h="21589">
                <a:moveTo>
                  <a:pt x="14477" y="0"/>
                </a:moveTo>
                <a:lnTo>
                  <a:pt x="0" y="6096"/>
                </a:lnTo>
                <a:lnTo>
                  <a:pt x="14477" y="21336"/>
                </a:lnTo>
                <a:lnTo>
                  <a:pt x="14477" y="0"/>
                </a:lnTo>
              </a:path>
            </a:pathLst>
          </a:custGeom>
          <a:ln w="3175">
            <a:solidFill>
              <a:srgbClr val="000000"/>
            </a:solidFill>
          </a:ln>
        </p:spPr>
        <p:txBody>
          <a:bodyPr wrap="square" lIns="0" tIns="0" rIns="0" bIns="0" rtlCol="0"/>
          <a:lstStyle/>
          <a:p>
            <a:endParaRPr/>
          </a:p>
        </p:txBody>
      </p:sp>
      <p:sp>
        <p:nvSpPr>
          <p:cNvPr id="532" name="object 532"/>
          <p:cNvSpPr/>
          <p:nvPr/>
        </p:nvSpPr>
        <p:spPr>
          <a:xfrm>
            <a:off x="6867907" y="1967741"/>
            <a:ext cx="21590" cy="15240"/>
          </a:xfrm>
          <a:custGeom>
            <a:avLst/>
            <a:gdLst/>
            <a:ahLst/>
            <a:cxnLst/>
            <a:rect l="l" t="t" r="r" b="b"/>
            <a:pathLst>
              <a:path w="21589" h="15239">
                <a:moveTo>
                  <a:pt x="6858" y="0"/>
                </a:moveTo>
                <a:lnTo>
                  <a:pt x="0" y="15240"/>
                </a:lnTo>
                <a:lnTo>
                  <a:pt x="21336" y="15240"/>
                </a:lnTo>
                <a:lnTo>
                  <a:pt x="6858" y="0"/>
                </a:lnTo>
                <a:close/>
              </a:path>
            </a:pathLst>
          </a:custGeom>
          <a:solidFill>
            <a:srgbClr val="000000"/>
          </a:solidFill>
        </p:spPr>
        <p:txBody>
          <a:bodyPr wrap="square" lIns="0" tIns="0" rIns="0" bIns="0" rtlCol="0"/>
          <a:lstStyle/>
          <a:p>
            <a:endParaRPr/>
          </a:p>
        </p:txBody>
      </p:sp>
      <p:sp>
        <p:nvSpPr>
          <p:cNvPr id="533" name="object 533"/>
          <p:cNvSpPr/>
          <p:nvPr/>
        </p:nvSpPr>
        <p:spPr>
          <a:xfrm>
            <a:off x="6867907" y="1967741"/>
            <a:ext cx="21590" cy="15240"/>
          </a:xfrm>
          <a:custGeom>
            <a:avLst/>
            <a:gdLst/>
            <a:ahLst/>
            <a:cxnLst/>
            <a:rect l="l" t="t" r="r" b="b"/>
            <a:pathLst>
              <a:path w="21589" h="15239">
                <a:moveTo>
                  <a:pt x="6858" y="0"/>
                </a:moveTo>
                <a:lnTo>
                  <a:pt x="0" y="15240"/>
                </a:lnTo>
                <a:lnTo>
                  <a:pt x="21336" y="15240"/>
                </a:lnTo>
                <a:lnTo>
                  <a:pt x="6858" y="0"/>
                </a:lnTo>
              </a:path>
            </a:pathLst>
          </a:custGeom>
          <a:ln w="3175">
            <a:solidFill>
              <a:srgbClr val="000000"/>
            </a:solidFill>
          </a:ln>
        </p:spPr>
        <p:txBody>
          <a:bodyPr wrap="square" lIns="0" tIns="0" rIns="0" bIns="0" rtlCol="0"/>
          <a:lstStyle/>
          <a:p>
            <a:endParaRPr/>
          </a:p>
        </p:txBody>
      </p:sp>
      <p:sp>
        <p:nvSpPr>
          <p:cNvPr id="534" name="object 534"/>
          <p:cNvSpPr/>
          <p:nvPr/>
        </p:nvSpPr>
        <p:spPr>
          <a:xfrm>
            <a:off x="6867907" y="1982982"/>
            <a:ext cx="21590" cy="14604"/>
          </a:xfrm>
          <a:custGeom>
            <a:avLst/>
            <a:gdLst/>
            <a:ahLst/>
            <a:cxnLst/>
            <a:rect l="l" t="t" r="r" b="b"/>
            <a:pathLst>
              <a:path w="21589" h="14605">
                <a:moveTo>
                  <a:pt x="21336" y="0"/>
                </a:moveTo>
                <a:lnTo>
                  <a:pt x="0" y="0"/>
                </a:lnTo>
                <a:lnTo>
                  <a:pt x="6858" y="14477"/>
                </a:lnTo>
                <a:lnTo>
                  <a:pt x="21336" y="0"/>
                </a:lnTo>
                <a:close/>
              </a:path>
            </a:pathLst>
          </a:custGeom>
          <a:solidFill>
            <a:srgbClr val="000000"/>
          </a:solidFill>
        </p:spPr>
        <p:txBody>
          <a:bodyPr wrap="square" lIns="0" tIns="0" rIns="0" bIns="0" rtlCol="0"/>
          <a:lstStyle/>
          <a:p>
            <a:endParaRPr/>
          </a:p>
        </p:txBody>
      </p:sp>
      <p:sp>
        <p:nvSpPr>
          <p:cNvPr id="535" name="object 535"/>
          <p:cNvSpPr/>
          <p:nvPr/>
        </p:nvSpPr>
        <p:spPr>
          <a:xfrm>
            <a:off x="6867907" y="1982982"/>
            <a:ext cx="21590" cy="14604"/>
          </a:xfrm>
          <a:custGeom>
            <a:avLst/>
            <a:gdLst/>
            <a:ahLst/>
            <a:cxnLst/>
            <a:rect l="l" t="t" r="r" b="b"/>
            <a:pathLst>
              <a:path w="21589" h="14605">
                <a:moveTo>
                  <a:pt x="0" y="0"/>
                </a:moveTo>
                <a:lnTo>
                  <a:pt x="6858" y="14477"/>
                </a:lnTo>
                <a:lnTo>
                  <a:pt x="21336" y="0"/>
                </a:lnTo>
                <a:lnTo>
                  <a:pt x="0" y="0"/>
                </a:lnTo>
              </a:path>
            </a:pathLst>
          </a:custGeom>
          <a:ln w="3175">
            <a:solidFill>
              <a:srgbClr val="000000"/>
            </a:solidFill>
          </a:ln>
        </p:spPr>
        <p:txBody>
          <a:bodyPr wrap="square" lIns="0" tIns="0" rIns="0" bIns="0" rtlCol="0"/>
          <a:lstStyle/>
          <a:p>
            <a:endParaRPr/>
          </a:p>
        </p:txBody>
      </p:sp>
      <p:sp>
        <p:nvSpPr>
          <p:cNvPr id="536" name="object 536"/>
          <p:cNvSpPr/>
          <p:nvPr/>
        </p:nvSpPr>
        <p:spPr>
          <a:xfrm>
            <a:off x="6874764" y="1982982"/>
            <a:ext cx="14604" cy="20955"/>
          </a:xfrm>
          <a:custGeom>
            <a:avLst/>
            <a:gdLst/>
            <a:ahLst/>
            <a:cxnLst/>
            <a:rect l="l" t="t" r="r" b="b"/>
            <a:pathLst>
              <a:path w="14604" h="20955">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537" name="object 537"/>
          <p:cNvSpPr/>
          <p:nvPr/>
        </p:nvSpPr>
        <p:spPr>
          <a:xfrm>
            <a:off x="6874764" y="1982982"/>
            <a:ext cx="14604" cy="20955"/>
          </a:xfrm>
          <a:custGeom>
            <a:avLst/>
            <a:gdLst/>
            <a:ahLst/>
            <a:cxnLst/>
            <a:rect l="l" t="t" r="r" b="b"/>
            <a:pathLst>
              <a:path w="14604" h="20955">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538" name="object 538"/>
          <p:cNvSpPr/>
          <p:nvPr/>
        </p:nvSpPr>
        <p:spPr>
          <a:xfrm>
            <a:off x="6889243" y="1982982"/>
            <a:ext cx="15240" cy="20955"/>
          </a:xfrm>
          <a:custGeom>
            <a:avLst/>
            <a:gdLst/>
            <a:ahLst/>
            <a:cxnLst/>
            <a:rect l="l" t="t" r="r" b="b"/>
            <a:pathLst>
              <a:path w="15239" h="20955">
                <a:moveTo>
                  <a:pt x="0" y="0"/>
                </a:moveTo>
                <a:lnTo>
                  <a:pt x="0" y="20574"/>
                </a:lnTo>
                <a:lnTo>
                  <a:pt x="15239" y="14477"/>
                </a:lnTo>
                <a:lnTo>
                  <a:pt x="0" y="0"/>
                </a:lnTo>
                <a:close/>
              </a:path>
            </a:pathLst>
          </a:custGeom>
          <a:solidFill>
            <a:srgbClr val="000000"/>
          </a:solidFill>
        </p:spPr>
        <p:txBody>
          <a:bodyPr wrap="square" lIns="0" tIns="0" rIns="0" bIns="0" rtlCol="0"/>
          <a:lstStyle/>
          <a:p>
            <a:endParaRPr/>
          </a:p>
        </p:txBody>
      </p:sp>
      <p:sp>
        <p:nvSpPr>
          <p:cNvPr id="539" name="object 539"/>
          <p:cNvSpPr/>
          <p:nvPr/>
        </p:nvSpPr>
        <p:spPr>
          <a:xfrm>
            <a:off x="6889243" y="1982982"/>
            <a:ext cx="15240" cy="20955"/>
          </a:xfrm>
          <a:custGeom>
            <a:avLst/>
            <a:gdLst/>
            <a:ahLst/>
            <a:cxnLst/>
            <a:rect l="l" t="t" r="r" b="b"/>
            <a:pathLst>
              <a:path w="15239" h="20955">
                <a:moveTo>
                  <a:pt x="0" y="20574"/>
                </a:moveTo>
                <a:lnTo>
                  <a:pt x="15239" y="14477"/>
                </a:lnTo>
                <a:lnTo>
                  <a:pt x="0" y="0"/>
                </a:lnTo>
                <a:lnTo>
                  <a:pt x="0" y="20574"/>
                </a:lnTo>
              </a:path>
            </a:pathLst>
          </a:custGeom>
          <a:ln w="3175">
            <a:solidFill>
              <a:srgbClr val="000000"/>
            </a:solidFill>
          </a:ln>
        </p:spPr>
        <p:txBody>
          <a:bodyPr wrap="square" lIns="0" tIns="0" rIns="0" bIns="0" rtlCol="0"/>
          <a:lstStyle/>
          <a:p>
            <a:endParaRPr/>
          </a:p>
        </p:txBody>
      </p:sp>
      <p:sp>
        <p:nvSpPr>
          <p:cNvPr id="540" name="object 540"/>
          <p:cNvSpPr/>
          <p:nvPr/>
        </p:nvSpPr>
        <p:spPr>
          <a:xfrm>
            <a:off x="6889243" y="1982982"/>
            <a:ext cx="21590" cy="14604"/>
          </a:xfrm>
          <a:custGeom>
            <a:avLst/>
            <a:gdLst/>
            <a:ahLst/>
            <a:cxnLst/>
            <a:rect l="l" t="t" r="r" b="b"/>
            <a:pathLst>
              <a:path w="21589" h="14605">
                <a:moveTo>
                  <a:pt x="21336" y="0"/>
                </a:moveTo>
                <a:lnTo>
                  <a:pt x="0" y="0"/>
                </a:lnTo>
                <a:lnTo>
                  <a:pt x="15239" y="14477"/>
                </a:lnTo>
                <a:lnTo>
                  <a:pt x="21336" y="0"/>
                </a:lnTo>
                <a:close/>
              </a:path>
            </a:pathLst>
          </a:custGeom>
          <a:solidFill>
            <a:srgbClr val="000000"/>
          </a:solidFill>
        </p:spPr>
        <p:txBody>
          <a:bodyPr wrap="square" lIns="0" tIns="0" rIns="0" bIns="0" rtlCol="0"/>
          <a:lstStyle/>
          <a:p>
            <a:endParaRPr/>
          </a:p>
        </p:txBody>
      </p:sp>
      <p:sp>
        <p:nvSpPr>
          <p:cNvPr id="541" name="object 541"/>
          <p:cNvSpPr/>
          <p:nvPr/>
        </p:nvSpPr>
        <p:spPr>
          <a:xfrm>
            <a:off x="6889243" y="1982982"/>
            <a:ext cx="21590" cy="14604"/>
          </a:xfrm>
          <a:custGeom>
            <a:avLst/>
            <a:gdLst/>
            <a:ahLst/>
            <a:cxnLst/>
            <a:rect l="l" t="t" r="r" b="b"/>
            <a:pathLst>
              <a:path w="21589" h="14605">
                <a:moveTo>
                  <a:pt x="15239" y="14477"/>
                </a:moveTo>
                <a:lnTo>
                  <a:pt x="21336" y="0"/>
                </a:lnTo>
                <a:lnTo>
                  <a:pt x="0" y="0"/>
                </a:lnTo>
                <a:lnTo>
                  <a:pt x="15239" y="14477"/>
                </a:lnTo>
              </a:path>
            </a:pathLst>
          </a:custGeom>
          <a:ln w="3175">
            <a:solidFill>
              <a:srgbClr val="000000"/>
            </a:solidFill>
          </a:ln>
        </p:spPr>
        <p:txBody>
          <a:bodyPr wrap="square" lIns="0" tIns="0" rIns="0" bIns="0" rtlCol="0"/>
          <a:lstStyle/>
          <a:p>
            <a:endParaRPr/>
          </a:p>
        </p:txBody>
      </p:sp>
      <p:sp>
        <p:nvSpPr>
          <p:cNvPr id="542" name="object 542"/>
          <p:cNvSpPr/>
          <p:nvPr/>
        </p:nvSpPr>
        <p:spPr>
          <a:xfrm>
            <a:off x="7491984" y="1222506"/>
            <a:ext cx="8890" cy="1557020"/>
          </a:xfrm>
          <a:custGeom>
            <a:avLst/>
            <a:gdLst/>
            <a:ahLst/>
            <a:cxnLst/>
            <a:rect l="l" t="t" r="r" b="b"/>
            <a:pathLst>
              <a:path w="8889" h="1557020">
                <a:moveTo>
                  <a:pt x="0" y="0"/>
                </a:moveTo>
                <a:lnTo>
                  <a:pt x="0" y="1556765"/>
                </a:lnTo>
                <a:lnTo>
                  <a:pt x="8382" y="1556765"/>
                </a:lnTo>
                <a:lnTo>
                  <a:pt x="0" y="0"/>
                </a:lnTo>
                <a:close/>
              </a:path>
            </a:pathLst>
          </a:custGeom>
          <a:solidFill>
            <a:srgbClr val="000000"/>
          </a:solidFill>
        </p:spPr>
        <p:txBody>
          <a:bodyPr wrap="square" lIns="0" tIns="0" rIns="0" bIns="0" rtlCol="0"/>
          <a:lstStyle/>
          <a:p>
            <a:endParaRPr/>
          </a:p>
        </p:txBody>
      </p:sp>
      <p:sp>
        <p:nvSpPr>
          <p:cNvPr id="543" name="object 543"/>
          <p:cNvSpPr/>
          <p:nvPr/>
        </p:nvSpPr>
        <p:spPr>
          <a:xfrm>
            <a:off x="7491984" y="1222506"/>
            <a:ext cx="8890" cy="1557020"/>
          </a:xfrm>
          <a:custGeom>
            <a:avLst/>
            <a:gdLst/>
            <a:ahLst/>
            <a:cxnLst/>
            <a:rect l="l" t="t" r="r" b="b"/>
            <a:pathLst>
              <a:path w="8889" h="1557020">
                <a:moveTo>
                  <a:pt x="8382" y="0"/>
                </a:moveTo>
                <a:lnTo>
                  <a:pt x="0" y="0"/>
                </a:lnTo>
                <a:lnTo>
                  <a:pt x="8382" y="1556765"/>
                </a:lnTo>
                <a:lnTo>
                  <a:pt x="8382" y="0"/>
                </a:lnTo>
                <a:close/>
              </a:path>
            </a:pathLst>
          </a:custGeom>
          <a:solidFill>
            <a:srgbClr val="000000"/>
          </a:solidFill>
        </p:spPr>
        <p:txBody>
          <a:bodyPr wrap="square" lIns="0" tIns="0" rIns="0" bIns="0" rtlCol="0"/>
          <a:lstStyle/>
          <a:p>
            <a:endParaRPr/>
          </a:p>
        </p:txBody>
      </p:sp>
      <p:sp>
        <p:nvSpPr>
          <p:cNvPr id="544" name="object 544"/>
          <p:cNvSpPr txBox="1"/>
          <p:nvPr/>
        </p:nvSpPr>
        <p:spPr>
          <a:xfrm>
            <a:off x="7658355" y="2373674"/>
            <a:ext cx="184150"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PE</a:t>
            </a:r>
            <a:endParaRPr sz="900">
              <a:latin typeface="Arial"/>
              <a:cs typeface="Arial"/>
            </a:endParaRPr>
          </a:p>
        </p:txBody>
      </p:sp>
      <p:sp>
        <p:nvSpPr>
          <p:cNvPr id="545" name="object 545"/>
          <p:cNvSpPr/>
          <p:nvPr/>
        </p:nvSpPr>
        <p:spPr>
          <a:xfrm>
            <a:off x="7491984" y="1222506"/>
            <a:ext cx="8890" cy="1557020"/>
          </a:xfrm>
          <a:custGeom>
            <a:avLst/>
            <a:gdLst/>
            <a:ahLst/>
            <a:cxnLst/>
            <a:rect l="l" t="t" r="r" b="b"/>
            <a:pathLst>
              <a:path w="8889" h="1557020">
                <a:moveTo>
                  <a:pt x="0" y="1556765"/>
                </a:moveTo>
                <a:lnTo>
                  <a:pt x="8382" y="1556765"/>
                </a:lnTo>
                <a:lnTo>
                  <a:pt x="8382" y="0"/>
                </a:lnTo>
                <a:lnTo>
                  <a:pt x="0" y="0"/>
                </a:lnTo>
                <a:lnTo>
                  <a:pt x="0" y="1556765"/>
                </a:lnTo>
              </a:path>
            </a:pathLst>
          </a:custGeom>
          <a:ln w="3175">
            <a:solidFill>
              <a:srgbClr val="000000"/>
            </a:solidFill>
          </a:ln>
        </p:spPr>
        <p:txBody>
          <a:bodyPr wrap="square" lIns="0" tIns="0" rIns="0" bIns="0" rtlCol="0"/>
          <a:lstStyle/>
          <a:p>
            <a:endParaRPr/>
          </a:p>
        </p:txBody>
      </p:sp>
      <p:sp>
        <p:nvSpPr>
          <p:cNvPr id="546" name="object 546"/>
          <p:cNvSpPr/>
          <p:nvPr/>
        </p:nvSpPr>
        <p:spPr>
          <a:xfrm>
            <a:off x="7407402" y="2725169"/>
            <a:ext cx="8890" cy="109220"/>
          </a:xfrm>
          <a:custGeom>
            <a:avLst/>
            <a:gdLst/>
            <a:ahLst/>
            <a:cxnLst/>
            <a:rect l="l" t="t" r="r" b="b"/>
            <a:pathLst>
              <a:path w="8889" h="109219">
                <a:moveTo>
                  <a:pt x="8381" y="0"/>
                </a:moveTo>
                <a:lnTo>
                  <a:pt x="0" y="0"/>
                </a:lnTo>
                <a:lnTo>
                  <a:pt x="8381" y="108966"/>
                </a:lnTo>
                <a:lnTo>
                  <a:pt x="8381" y="0"/>
                </a:lnTo>
                <a:close/>
              </a:path>
            </a:pathLst>
          </a:custGeom>
          <a:solidFill>
            <a:srgbClr val="000000"/>
          </a:solidFill>
        </p:spPr>
        <p:txBody>
          <a:bodyPr wrap="square" lIns="0" tIns="0" rIns="0" bIns="0" rtlCol="0"/>
          <a:lstStyle/>
          <a:p>
            <a:endParaRPr/>
          </a:p>
        </p:txBody>
      </p:sp>
      <p:sp>
        <p:nvSpPr>
          <p:cNvPr id="547" name="object 547"/>
          <p:cNvSpPr/>
          <p:nvPr/>
        </p:nvSpPr>
        <p:spPr>
          <a:xfrm>
            <a:off x="7407402" y="2725169"/>
            <a:ext cx="8890" cy="109220"/>
          </a:xfrm>
          <a:custGeom>
            <a:avLst/>
            <a:gdLst/>
            <a:ahLst/>
            <a:cxnLst/>
            <a:rect l="l" t="t" r="r" b="b"/>
            <a:pathLst>
              <a:path w="8889" h="109219">
                <a:moveTo>
                  <a:pt x="0" y="0"/>
                </a:moveTo>
                <a:lnTo>
                  <a:pt x="0" y="108966"/>
                </a:lnTo>
                <a:lnTo>
                  <a:pt x="8381" y="108966"/>
                </a:lnTo>
                <a:lnTo>
                  <a:pt x="0" y="0"/>
                </a:lnTo>
                <a:close/>
              </a:path>
            </a:pathLst>
          </a:custGeom>
          <a:solidFill>
            <a:srgbClr val="000000"/>
          </a:solidFill>
        </p:spPr>
        <p:txBody>
          <a:bodyPr wrap="square" lIns="0" tIns="0" rIns="0" bIns="0" rtlCol="0"/>
          <a:lstStyle/>
          <a:p>
            <a:endParaRPr/>
          </a:p>
        </p:txBody>
      </p:sp>
      <p:sp>
        <p:nvSpPr>
          <p:cNvPr id="548" name="object 548"/>
          <p:cNvSpPr/>
          <p:nvPr/>
        </p:nvSpPr>
        <p:spPr>
          <a:xfrm>
            <a:off x="7407402" y="2724407"/>
            <a:ext cx="8890" cy="109855"/>
          </a:xfrm>
          <a:custGeom>
            <a:avLst/>
            <a:gdLst/>
            <a:ahLst/>
            <a:cxnLst/>
            <a:rect l="l" t="t" r="r" b="b"/>
            <a:pathLst>
              <a:path w="8889" h="109855">
                <a:moveTo>
                  <a:pt x="8381" y="0"/>
                </a:moveTo>
                <a:lnTo>
                  <a:pt x="0" y="0"/>
                </a:lnTo>
                <a:lnTo>
                  <a:pt x="0" y="109727"/>
                </a:lnTo>
                <a:lnTo>
                  <a:pt x="8381" y="109727"/>
                </a:lnTo>
                <a:lnTo>
                  <a:pt x="8381" y="0"/>
                </a:lnTo>
              </a:path>
            </a:pathLst>
          </a:custGeom>
          <a:ln w="3175">
            <a:solidFill>
              <a:srgbClr val="000000"/>
            </a:solidFill>
          </a:ln>
        </p:spPr>
        <p:txBody>
          <a:bodyPr wrap="square" lIns="0" tIns="0" rIns="0" bIns="0" rtlCol="0"/>
          <a:lstStyle/>
          <a:p>
            <a:endParaRPr/>
          </a:p>
        </p:txBody>
      </p:sp>
      <p:sp>
        <p:nvSpPr>
          <p:cNvPr id="549" name="object 549"/>
          <p:cNvSpPr/>
          <p:nvPr/>
        </p:nvSpPr>
        <p:spPr>
          <a:xfrm>
            <a:off x="7411975" y="2775462"/>
            <a:ext cx="85090" cy="8890"/>
          </a:xfrm>
          <a:custGeom>
            <a:avLst/>
            <a:gdLst/>
            <a:ahLst/>
            <a:cxnLst/>
            <a:rect l="l" t="t" r="r" b="b"/>
            <a:pathLst>
              <a:path w="85089" h="8889">
                <a:moveTo>
                  <a:pt x="84581" y="0"/>
                </a:moveTo>
                <a:lnTo>
                  <a:pt x="0" y="8381"/>
                </a:lnTo>
                <a:lnTo>
                  <a:pt x="84581" y="8381"/>
                </a:lnTo>
                <a:lnTo>
                  <a:pt x="84581" y="0"/>
                </a:lnTo>
                <a:close/>
              </a:path>
            </a:pathLst>
          </a:custGeom>
          <a:solidFill>
            <a:srgbClr val="000000"/>
          </a:solidFill>
        </p:spPr>
        <p:txBody>
          <a:bodyPr wrap="square" lIns="0" tIns="0" rIns="0" bIns="0" rtlCol="0"/>
          <a:lstStyle/>
          <a:p>
            <a:endParaRPr/>
          </a:p>
        </p:txBody>
      </p:sp>
      <p:sp>
        <p:nvSpPr>
          <p:cNvPr id="550" name="object 550"/>
          <p:cNvSpPr/>
          <p:nvPr/>
        </p:nvSpPr>
        <p:spPr>
          <a:xfrm>
            <a:off x="7411975" y="2775462"/>
            <a:ext cx="85090" cy="8890"/>
          </a:xfrm>
          <a:custGeom>
            <a:avLst/>
            <a:gdLst/>
            <a:ahLst/>
            <a:cxnLst/>
            <a:rect l="l" t="t" r="r" b="b"/>
            <a:pathLst>
              <a:path w="85089" h="8889">
                <a:moveTo>
                  <a:pt x="84581" y="0"/>
                </a:moveTo>
                <a:lnTo>
                  <a:pt x="0" y="0"/>
                </a:lnTo>
                <a:lnTo>
                  <a:pt x="0" y="8381"/>
                </a:lnTo>
                <a:lnTo>
                  <a:pt x="84581" y="0"/>
                </a:lnTo>
                <a:close/>
              </a:path>
            </a:pathLst>
          </a:custGeom>
          <a:solidFill>
            <a:srgbClr val="000000"/>
          </a:solidFill>
        </p:spPr>
        <p:txBody>
          <a:bodyPr wrap="square" lIns="0" tIns="0" rIns="0" bIns="0" rtlCol="0"/>
          <a:lstStyle/>
          <a:p>
            <a:endParaRPr/>
          </a:p>
        </p:txBody>
      </p:sp>
      <p:sp>
        <p:nvSpPr>
          <p:cNvPr id="551" name="object 551"/>
          <p:cNvSpPr txBox="1"/>
          <p:nvPr/>
        </p:nvSpPr>
        <p:spPr>
          <a:xfrm>
            <a:off x="7320788" y="2308142"/>
            <a:ext cx="158115"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L1</a:t>
            </a:r>
            <a:endParaRPr sz="900">
              <a:latin typeface="Arial"/>
              <a:cs typeface="Arial"/>
            </a:endParaRPr>
          </a:p>
        </p:txBody>
      </p:sp>
      <p:sp>
        <p:nvSpPr>
          <p:cNvPr id="552" name="object 552"/>
          <p:cNvSpPr/>
          <p:nvPr/>
        </p:nvSpPr>
        <p:spPr>
          <a:xfrm>
            <a:off x="7411975" y="2775462"/>
            <a:ext cx="85090" cy="8890"/>
          </a:xfrm>
          <a:custGeom>
            <a:avLst/>
            <a:gdLst/>
            <a:ahLst/>
            <a:cxnLst/>
            <a:rect l="l" t="t" r="r" b="b"/>
            <a:pathLst>
              <a:path w="85089" h="8889">
                <a:moveTo>
                  <a:pt x="84581" y="8381"/>
                </a:moveTo>
                <a:lnTo>
                  <a:pt x="84581" y="0"/>
                </a:lnTo>
                <a:lnTo>
                  <a:pt x="0" y="0"/>
                </a:lnTo>
                <a:lnTo>
                  <a:pt x="0" y="8381"/>
                </a:lnTo>
                <a:lnTo>
                  <a:pt x="84581" y="8381"/>
                </a:lnTo>
              </a:path>
            </a:pathLst>
          </a:custGeom>
          <a:ln w="3175">
            <a:solidFill>
              <a:srgbClr val="000000"/>
            </a:solidFill>
          </a:ln>
        </p:spPr>
        <p:txBody>
          <a:bodyPr wrap="square" lIns="0" tIns="0" rIns="0" bIns="0" rtlCol="0"/>
          <a:lstStyle/>
          <a:p>
            <a:endParaRPr/>
          </a:p>
        </p:txBody>
      </p:sp>
      <p:sp>
        <p:nvSpPr>
          <p:cNvPr id="553" name="object 553"/>
          <p:cNvSpPr/>
          <p:nvPr/>
        </p:nvSpPr>
        <p:spPr>
          <a:xfrm>
            <a:off x="7703820" y="2556006"/>
            <a:ext cx="8890" cy="447675"/>
          </a:xfrm>
          <a:custGeom>
            <a:avLst/>
            <a:gdLst/>
            <a:ahLst/>
            <a:cxnLst/>
            <a:rect l="l" t="t" r="r" b="b"/>
            <a:pathLst>
              <a:path w="8889" h="447675">
                <a:moveTo>
                  <a:pt x="8382" y="0"/>
                </a:moveTo>
                <a:lnTo>
                  <a:pt x="0" y="0"/>
                </a:lnTo>
                <a:lnTo>
                  <a:pt x="8382" y="447293"/>
                </a:lnTo>
                <a:lnTo>
                  <a:pt x="8382" y="0"/>
                </a:lnTo>
                <a:close/>
              </a:path>
            </a:pathLst>
          </a:custGeom>
          <a:solidFill>
            <a:srgbClr val="000000"/>
          </a:solidFill>
        </p:spPr>
        <p:txBody>
          <a:bodyPr wrap="square" lIns="0" tIns="0" rIns="0" bIns="0" rtlCol="0"/>
          <a:lstStyle/>
          <a:p>
            <a:endParaRPr/>
          </a:p>
        </p:txBody>
      </p:sp>
      <p:sp>
        <p:nvSpPr>
          <p:cNvPr id="554" name="object 554"/>
          <p:cNvSpPr/>
          <p:nvPr/>
        </p:nvSpPr>
        <p:spPr>
          <a:xfrm>
            <a:off x="7703820" y="2556006"/>
            <a:ext cx="8890" cy="447675"/>
          </a:xfrm>
          <a:custGeom>
            <a:avLst/>
            <a:gdLst/>
            <a:ahLst/>
            <a:cxnLst/>
            <a:rect l="l" t="t" r="r" b="b"/>
            <a:pathLst>
              <a:path w="8889" h="447675">
                <a:moveTo>
                  <a:pt x="0" y="0"/>
                </a:moveTo>
                <a:lnTo>
                  <a:pt x="0" y="447293"/>
                </a:lnTo>
                <a:lnTo>
                  <a:pt x="8382" y="447293"/>
                </a:lnTo>
                <a:lnTo>
                  <a:pt x="0" y="0"/>
                </a:lnTo>
                <a:close/>
              </a:path>
            </a:pathLst>
          </a:custGeom>
          <a:solidFill>
            <a:srgbClr val="000000"/>
          </a:solidFill>
        </p:spPr>
        <p:txBody>
          <a:bodyPr wrap="square" lIns="0" tIns="0" rIns="0" bIns="0" rtlCol="0"/>
          <a:lstStyle/>
          <a:p>
            <a:endParaRPr/>
          </a:p>
        </p:txBody>
      </p:sp>
      <p:sp>
        <p:nvSpPr>
          <p:cNvPr id="555" name="object 555"/>
          <p:cNvSpPr/>
          <p:nvPr/>
        </p:nvSpPr>
        <p:spPr>
          <a:xfrm>
            <a:off x="7703820" y="2556006"/>
            <a:ext cx="8890" cy="447675"/>
          </a:xfrm>
          <a:custGeom>
            <a:avLst/>
            <a:gdLst/>
            <a:ahLst/>
            <a:cxnLst/>
            <a:rect l="l" t="t" r="r" b="b"/>
            <a:pathLst>
              <a:path w="8889" h="447675">
                <a:moveTo>
                  <a:pt x="8382" y="0"/>
                </a:moveTo>
                <a:lnTo>
                  <a:pt x="0" y="0"/>
                </a:lnTo>
                <a:lnTo>
                  <a:pt x="0" y="447293"/>
                </a:lnTo>
                <a:lnTo>
                  <a:pt x="8382" y="447293"/>
                </a:lnTo>
                <a:lnTo>
                  <a:pt x="8382" y="0"/>
                </a:lnTo>
              </a:path>
            </a:pathLst>
          </a:custGeom>
          <a:ln w="3175">
            <a:solidFill>
              <a:srgbClr val="000000"/>
            </a:solidFill>
          </a:ln>
        </p:spPr>
        <p:txBody>
          <a:bodyPr wrap="square" lIns="0" tIns="0" rIns="0" bIns="0" rtlCol="0"/>
          <a:lstStyle/>
          <a:p>
            <a:endParaRPr/>
          </a:p>
        </p:txBody>
      </p:sp>
      <p:sp>
        <p:nvSpPr>
          <p:cNvPr id="556" name="object 556"/>
          <p:cNvSpPr/>
          <p:nvPr/>
        </p:nvSpPr>
        <p:spPr>
          <a:xfrm>
            <a:off x="7928611" y="2235966"/>
            <a:ext cx="8890" cy="320040"/>
          </a:xfrm>
          <a:custGeom>
            <a:avLst/>
            <a:gdLst/>
            <a:ahLst/>
            <a:cxnLst/>
            <a:rect l="l" t="t" r="r" b="b"/>
            <a:pathLst>
              <a:path w="8889" h="320039">
                <a:moveTo>
                  <a:pt x="0" y="0"/>
                </a:moveTo>
                <a:lnTo>
                  <a:pt x="0" y="320040"/>
                </a:lnTo>
                <a:lnTo>
                  <a:pt x="8381" y="320040"/>
                </a:lnTo>
                <a:lnTo>
                  <a:pt x="0" y="0"/>
                </a:lnTo>
                <a:close/>
              </a:path>
            </a:pathLst>
          </a:custGeom>
          <a:solidFill>
            <a:srgbClr val="000000"/>
          </a:solidFill>
        </p:spPr>
        <p:txBody>
          <a:bodyPr wrap="square" lIns="0" tIns="0" rIns="0" bIns="0" rtlCol="0"/>
          <a:lstStyle/>
          <a:p>
            <a:endParaRPr/>
          </a:p>
        </p:txBody>
      </p:sp>
      <p:sp>
        <p:nvSpPr>
          <p:cNvPr id="557" name="object 557"/>
          <p:cNvSpPr/>
          <p:nvPr/>
        </p:nvSpPr>
        <p:spPr>
          <a:xfrm>
            <a:off x="7928611" y="2235966"/>
            <a:ext cx="8890" cy="320040"/>
          </a:xfrm>
          <a:custGeom>
            <a:avLst/>
            <a:gdLst/>
            <a:ahLst/>
            <a:cxnLst/>
            <a:rect l="l" t="t" r="r" b="b"/>
            <a:pathLst>
              <a:path w="8889" h="320039">
                <a:moveTo>
                  <a:pt x="8381" y="0"/>
                </a:moveTo>
                <a:lnTo>
                  <a:pt x="0" y="0"/>
                </a:lnTo>
                <a:lnTo>
                  <a:pt x="8381" y="320040"/>
                </a:lnTo>
                <a:lnTo>
                  <a:pt x="8381" y="0"/>
                </a:lnTo>
                <a:close/>
              </a:path>
            </a:pathLst>
          </a:custGeom>
          <a:solidFill>
            <a:srgbClr val="000000"/>
          </a:solidFill>
        </p:spPr>
        <p:txBody>
          <a:bodyPr wrap="square" lIns="0" tIns="0" rIns="0" bIns="0" rtlCol="0"/>
          <a:lstStyle/>
          <a:p>
            <a:endParaRPr/>
          </a:p>
        </p:txBody>
      </p:sp>
      <p:sp>
        <p:nvSpPr>
          <p:cNvPr id="558" name="object 558"/>
          <p:cNvSpPr/>
          <p:nvPr/>
        </p:nvSpPr>
        <p:spPr>
          <a:xfrm>
            <a:off x="7928611" y="2235966"/>
            <a:ext cx="8890" cy="320040"/>
          </a:xfrm>
          <a:custGeom>
            <a:avLst/>
            <a:gdLst/>
            <a:ahLst/>
            <a:cxnLst/>
            <a:rect l="l" t="t" r="r" b="b"/>
            <a:pathLst>
              <a:path w="8889" h="320039">
                <a:moveTo>
                  <a:pt x="0" y="320040"/>
                </a:moveTo>
                <a:lnTo>
                  <a:pt x="8381" y="320040"/>
                </a:lnTo>
                <a:lnTo>
                  <a:pt x="8381" y="0"/>
                </a:lnTo>
                <a:lnTo>
                  <a:pt x="0" y="0"/>
                </a:lnTo>
                <a:lnTo>
                  <a:pt x="0" y="320040"/>
                </a:lnTo>
              </a:path>
            </a:pathLst>
          </a:custGeom>
          <a:ln w="3175">
            <a:solidFill>
              <a:srgbClr val="000000"/>
            </a:solidFill>
          </a:ln>
        </p:spPr>
        <p:txBody>
          <a:bodyPr wrap="square" lIns="0" tIns="0" rIns="0" bIns="0" rtlCol="0"/>
          <a:lstStyle/>
          <a:p>
            <a:endParaRPr/>
          </a:p>
        </p:txBody>
      </p:sp>
      <p:sp>
        <p:nvSpPr>
          <p:cNvPr id="559" name="object 559"/>
          <p:cNvSpPr/>
          <p:nvPr/>
        </p:nvSpPr>
        <p:spPr>
          <a:xfrm>
            <a:off x="7822693" y="2290068"/>
            <a:ext cx="0" cy="85725"/>
          </a:xfrm>
          <a:custGeom>
            <a:avLst/>
            <a:gdLst/>
            <a:ahLst/>
            <a:cxnLst/>
            <a:rect l="l" t="t" r="r" b="b"/>
            <a:pathLst>
              <a:path h="85725">
                <a:moveTo>
                  <a:pt x="0" y="85344"/>
                </a:moveTo>
                <a:lnTo>
                  <a:pt x="0" y="0"/>
                </a:lnTo>
              </a:path>
            </a:pathLst>
          </a:custGeom>
          <a:ln w="3175">
            <a:solidFill>
              <a:srgbClr val="000000"/>
            </a:solidFill>
          </a:ln>
        </p:spPr>
        <p:txBody>
          <a:bodyPr wrap="square" lIns="0" tIns="0" rIns="0" bIns="0" rtlCol="0"/>
          <a:lstStyle/>
          <a:p>
            <a:endParaRPr/>
          </a:p>
        </p:txBody>
      </p:sp>
      <p:sp>
        <p:nvSpPr>
          <p:cNvPr id="560" name="object 560"/>
          <p:cNvSpPr/>
          <p:nvPr/>
        </p:nvSpPr>
        <p:spPr>
          <a:xfrm>
            <a:off x="7823074" y="2289687"/>
            <a:ext cx="0" cy="86360"/>
          </a:xfrm>
          <a:custGeom>
            <a:avLst/>
            <a:gdLst/>
            <a:ahLst/>
            <a:cxnLst/>
            <a:rect l="l" t="t" r="r" b="b"/>
            <a:pathLst>
              <a:path h="86360">
                <a:moveTo>
                  <a:pt x="0" y="0"/>
                </a:moveTo>
                <a:lnTo>
                  <a:pt x="0" y="86105"/>
                </a:lnTo>
              </a:path>
            </a:pathLst>
          </a:custGeom>
          <a:ln w="9144">
            <a:solidFill>
              <a:srgbClr val="000000"/>
            </a:solidFill>
          </a:ln>
        </p:spPr>
        <p:txBody>
          <a:bodyPr wrap="square" lIns="0" tIns="0" rIns="0" bIns="0" rtlCol="0"/>
          <a:lstStyle/>
          <a:p>
            <a:endParaRPr/>
          </a:p>
        </p:txBody>
      </p:sp>
      <p:sp>
        <p:nvSpPr>
          <p:cNvPr id="561" name="object 561"/>
          <p:cNvSpPr/>
          <p:nvPr/>
        </p:nvSpPr>
        <p:spPr>
          <a:xfrm>
            <a:off x="8076438" y="1982982"/>
            <a:ext cx="8890" cy="796290"/>
          </a:xfrm>
          <a:custGeom>
            <a:avLst/>
            <a:gdLst/>
            <a:ahLst/>
            <a:cxnLst/>
            <a:rect l="l" t="t" r="r" b="b"/>
            <a:pathLst>
              <a:path w="8889" h="796289">
                <a:moveTo>
                  <a:pt x="0" y="0"/>
                </a:moveTo>
                <a:lnTo>
                  <a:pt x="0" y="796289"/>
                </a:lnTo>
                <a:lnTo>
                  <a:pt x="8381" y="796289"/>
                </a:lnTo>
                <a:lnTo>
                  <a:pt x="0" y="0"/>
                </a:lnTo>
                <a:close/>
              </a:path>
            </a:pathLst>
          </a:custGeom>
          <a:solidFill>
            <a:srgbClr val="000000"/>
          </a:solidFill>
        </p:spPr>
        <p:txBody>
          <a:bodyPr wrap="square" lIns="0" tIns="0" rIns="0" bIns="0" rtlCol="0"/>
          <a:lstStyle/>
          <a:p>
            <a:endParaRPr/>
          </a:p>
        </p:txBody>
      </p:sp>
      <p:sp>
        <p:nvSpPr>
          <p:cNvPr id="562" name="object 562"/>
          <p:cNvSpPr/>
          <p:nvPr/>
        </p:nvSpPr>
        <p:spPr>
          <a:xfrm>
            <a:off x="8076438" y="1982982"/>
            <a:ext cx="8890" cy="796290"/>
          </a:xfrm>
          <a:custGeom>
            <a:avLst/>
            <a:gdLst/>
            <a:ahLst/>
            <a:cxnLst/>
            <a:rect l="l" t="t" r="r" b="b"/>
            <a:pathLst>
              <a:path w="8889" h="796289">
                <a:moveTo>
                  <a:pt x="8381" y="0"/>
                </a:moveTo>
                <a:lnTo>
                  <a:pt x="0" y="0"/>
                </a:lnTo>
                <a:lnTo>
                  <a:pt x="8381" y="796289"/>
                </a:lnTo>
                <a:lnTo>
                  <a:pt x="8381" y="0"/>
                </a:lnTo>
                <a:close/>
              </a:path>
            </a:pathLst>
          </a:custGeom>
          <a:solidFill>
            <a:srgbClr val="000000"/>
          </a:solidFill>
        </p:spPr>
        <p:txBody>
          <a:bodyPr wrap="square" lIns="0" tIns="0" rIns="0" bIns="0" rtlCol="0"/>
          <a:lstStyle/>
          <a:p>
            <a:endParaRPr/>
          </a:p>
        </p:txBody>
      </p:sp>
      <p:sp>
        <p:nvSpPr>
          <p:cNvPr id="563" name="object 563"/>
          <p:cNvSpPr/>
          <p:nvPr/>
        </p:nvSpPr>
        <p:spPr>
          <a:xfrm>
            <a:off x="8076438" y="1982982"/>
            <a:ext cx="8890" cy="796290"/>
          </a:xfrm>
          <a:custGeom>
            <a:avLst/>
            <a:gdLst/>
            <a:ahLst/>
            <a:cxnLst/>
            <a:rect l="l" t="t" r="r" b="b"/>
            <a:pathLst>
              <a:path w="8889" h="796289">
                <a:moveTo>
                  <a:pt x="0" y="796289"/>
                </a:moveTo>
                <a:lnTo>
                  <a:pt x="8381" y="796289"/>
                </a:lnTo>
                <a:lnTo>
                  <a:pt x="8381" y="0"/>
                </a:lnTo>
                <a:lnTo>
                  <a:pt x="0" y="0"/>
                </a:lnTo>
                <a:lnTo>
                  <a:pt x="0" y="796289"/>
                </a:lnTo>
              </a:path>
            </a:pathLst>
          </a:custGeom>
          <a:ln w="3175">
            <a:solidFill>
              <a:srgbClr val="000000"/>
            </a:solidFill>
          </a:ln>
        </p:spPr>
        <p:txBody>
          <a:bodyPr wrap="square" lIns="0" tIns="0" rIns="0" bIns="0" rtlCol="0"/>
          <a:lstStyle/>
          <a:p>
            <a:endParaRPr/>
          </a:p>
        </p:txBody>
      </p:sp>
      <p:sp>
        <p:nvSpPr>
          <p:cNvPr id="564" name="object 564"/>
          <p:cNvSpPr/>
          <p:nvPr/>
        </p:nvSpPr>
        <p:spPr>
          <a:xfrm>
            <a:off x="7820026" y="2328548"/>
            <a:ext cx="224789" cy="134874"/>
          </a:xfrm>
          <a:prstGeom prst="rect">
            <a:avLst/>
          </a:prstGeom>
          <a:blipFill>
            <a:blip r:embed="rId5" cstate="print"/>
            <a:stretch>
              <a:fillRect/>
            </a:stretch>
          </a:blipFill>
        </p:spPr>
        <p:txBody>
          <a:bodyPr wrap="square" lIns="0" tIns="0" rIns="0" bIns="0" rtlCol="0"/>
          <a:lstStyle/>
          <a:p>
            <a:endParaRPr/>
          </a:p>
        </p:txBody>
      </p:sp>
      <p:sp>
        <p:nvSpPr>
          <p:cNvPr id="565" name="object 565"/>
          <p:cNvSpPr/>
          <p:nvPr/>
        </p:nvSpPr>
        <p:spPr>
          <a:xfrm>
            <a:off x="7928611" y="2556006"/>
            <a:ext cx="8890" cy="447675"/>
          </a:xfrm>
          <a:custGeom>
            <a:avLst/>
            <a:gdLst/>
            <a:ahLst/>
            <a:cxnLst/>
            <a:rect l="l" t="t" r="r" b="b"/>
            <a:pathLst>
              <a:path w="8889" h="447675">
                <a:moveTo>
                  <a:pt x="0" y="0"/>
                </a:moveTo>
                <a:lnTo>
                  <a:pt x="0" y="447293"/>
                </a:lnTo>
                <a:lnTo>
                  <a:pt x="8381" y="447293"/>
                </a:lnTo>
                <a:lnTo>
                  <a:pt x="0" y="0"/>
                </a:lnTo>
                <a:close/>
              </a:path>
            </a:pathLst>
          </a:custGeom>
          <a:solidFill>
            <a:srgbClr val="000000"/>
          </a:solidFill>
        </p:spPr>
        <p:txBody>
          <a:bodyPr wrap="square" lIns="0" tIns="0" rIns="0" bIns="0" rtlCol="0"/>
          <a:lstStyle/>
          <a:p>
            <a:endParaRPr/>
          </a:p>
        </p:txBody>
      </p:sp>
      <p:sp>
        <p:nvSpPr>
          <p:cNvPr id="566" name="object 566"/>
          <p:cNvSpPr/>
          <p:nvPr/>
        </p:nvSpPr>
        <p:spPr>
          <a:xfrm>
            <a:off x="7928611" y="2556006"/>
            <a:ext cx="8890" cy="447675"/>
          </a:xfrm>
          <a:custGeom>
            <a:avLst/>
            <a:gdLst/>
            <a:ahLst/>
            <a:cxnLst/>
            <a:rect l="l" t="t" r="r" b="b"/>
            <a:pathLst>
              <a:path w="8889" h="447675">
                <a:moveTo>
                  <a:pt x="8381" y="0"/>
                </a:moveTo>
                <a:lnTo>
                  <a:pt x="0" y="0"/>
                </a:lnTo>
                <a:lnTo>
                  <a:pt x="8381" y="447293"/>
                </a:lnTo>
                <a:lnTo>
                  <a:pt x="8381" y="0"/>
                </a:lnTo>
                <a:close/>
              </a:path>
            </a:pathLst>
          </a:custGeom>
          <a:solidFill>
            <a:srgbClr val="000000"/>
          </a:solidFill>
        </p:spPr>
        <p:txBody>
          <a:bodyPr wrap="square" lIns="0" tIns="0" rIns="0" bIns="0" rtlCol="0"/>
          <a:lstStyle/>
          <a:p>
            <a:endParaRPr/>
          </a:p>
        </p:txBody>
      </p:sp>
      <p:sp>
        <p:nvSpPr>
          <p:cNvPr id="567" name="object 567"/>
          <p:cNvSpPr/>
          <p:nvPr/>
        </p:nvSpPr>
        <p:spPr>
          <a:xfrm>
            <a:off x="7928611" y="2556006"/>
            <a:ext cx="8890" cy="447675"/>
          </a:xfrm>
          <a:custGeom>
            <a:avLst/>
            <a:gdLst/>
            <a:ahLst/>
            <a:cxnLst/>
            <a:rect l="l" t="t" r="r" b="b"/>
            <a:pathLst>
              <a:path w="8889" h="447675">
                <a:moveTo>
                  <a:pt x="0" y="447293"/>
                </a:moveTo>
                <a:lnTo>
                  <a:pt x="8381" y="447293"/>
                </a:lnTo>
                <a:lnTo>
                  <a:pt x="8381" y="0"/>
                </a:lnTo>
                <a:lnTo>
                  <a:pt x="0" y="0"/>
                </a:lnTo>
                <a:lnTo>
                  <a:pt x="0" y="447293"/>
                </a:lnTo>
              </a:path>
            </a:pathLst>
          </a:custGeom>
          <a:ln w="3175">
            <a:solidFill>
              <a:srgbClr val="000000"/>
            </a:solidFill>
          </a:ln>
        </p:spPr>
        <p:txBody>
          <a:bodyPr wrap="square" lIns="0" tIns="0" rIns="0" bIns="0" rtlCol="0"/>
          <a:lstStyle/>
          <a:p>
            <a:endParaRPr/>
          </a:p>
        </p:txBody>
      </p:sp>
      <p:sp>
        <p:nvSpPr>
          <p:cNvPr id="568" name="object 568"/>
          <p:cNvSpPr/>
          <p:nvPr/>
        </p:nvSpPr>
        <p:spPr>
          <a:xfrm>
            <a:off x="7932420" y="2540766"/>
            <a:ext cx="21590" cy="15240"/>
          </a:xfrm>
          <a:custGeom>
            <a:avLst/>
            <a:gdLst/>
            <a:ahLst/>
            <a:cxnLst/>
            <a:rect l="l" t="t" r="r" b="b"/>
            <a:pathLst>
              <a:path w="21589" h="15239">
                <a:moveTo>
                  <a:pt x="15240" y="0"/>
                </a:moveTo>
                <a:lnTo>
                  <a:pt x="0" y="15240"/>
                </a:lnTo>
                <a:lnTo>
                  <a:pt x="21336" y="15240"/>
                </a:lnTo>
                <a:lnTo>
                  <a:pt x="15240" y="0"/>
                </a:lnTo>
                <a:close/>
              </a:path>
            </a:pathLst>
          </a:custGeom>
          <a:solidFill>
            <a:srgbClr val="000000"/>
          </a:solidFill>
        </p:spPr>
        <p:txBody>
          <a:bodyPr wrap="square" lIns="0" tIns="0" rIns="0" bIns="0" rtlCol="0"/>
          <a:lstStyle/>
          <a:p>
            <a:endParaRPr/>
          </a:p>
        </p:txBody>
      </p:sp>
      <p:sp>
        <p:nvSpPr>
          <p:cNvPr id="569" name="object 569"/>
          <p:cNvSpPr/>
          <p:nvPr/>
        </p:nvSpPr>
        <p:spPr>
          <a:xfrm>
            <a:off x="7932420" y="2540766"/>
            <a:ext cx="21590" cy="15240"/>
          </a:xfrm>
          <a:custGeom>
            <a:avLst/>
            <a:gdLst/>
            <a:ahLst/>
            <a:cxnLst/>
            <a:rect l="l" t="t" r="r" b="b"/>
            <a:pathLst>
              <a:path w="21589" h="15239">
                <a:moveTo>
                  <a:pt x="21336" y="15240"/>
                </a:moveTo>
                <a:lnTo>
                  <a:pt x="15240" y="0"/>
                </a:lnTo>
                <a:lnTo>
                  <a:pt x="0" y="15240"/>
                </a:lnTo>
                <a:lnTo>
                  <a:pt x="21336" y="15240"/>
                </a:lnTo>
              </a:path>
            </a:pathLst>
          </a:custGeom>
          <a:ln w="3175">
            <a:solidFill>
              <a:srgbClr val="000000"/>
            </a:solidFill>
          </a:ln>
        </p:spPr>
        <p:txBody>
          <a:bodyPr wrap="square" lIns="0" tIns="0" rIns="0" bIns="0" rtlCol="0"/>
          <a:lstStyle/>
          <a:p>
            <a:endParaRPr/>
          </a:p>
        </p:txBody>
      </p:sp>
      <p:sp>
        <p:nvSpPr>
          <p:cNvPr id="570" name="object 570"/>
          <p:cNvSpPr/>
          <p:nvPr/>
        </p:nvSpPr>
        <p:spPr>
          <a:xfrm>
            <a:off x="7932420" y="2534669"/>
            <a:ext cx="15240" cy="21590"/>
          </a:xfrm>
          <a:custGeom>
            <a:avLst/>
            <a:gdLst/>
            <a:ahLst/>
            <a:cxnLst/>
            <a:rect l="l" t="t" r="r" b="b"/>
            <a:pathLst>
              <a:path w="15239" h="21589">
                <a:moveTo>
                  <a:pt x="0" y="0"/>
                </a:moveTo>
                <a:lnTo>
                  <a:pt x="0" y="21336"/>
                </a:lnTo>
                <a:lnTo>
                  <a:pt x="15240" y="6096"/>
                </a:lnTo>
                <a:lnTo>
                  <a:pt x="0" y="0"/>
                </a:lnTo>
                <a:close/>
              </a:path>
            </a:pathLst>
          </a:custGeom>
          <a:solidFill>
            <a:srgbClr val="000000"/>
          </a:solidFill>
        </p:spPr>
        <p:txBody>
          <a:bodyPr wrap="square" lIns="0" tIns="0" rIns="0" bIns="0" rtlCol="0"/>
          <a:lstStyle/>
          <a:p>
            <a:endParaRPr/>
          </a:p>
        </p:txBody>
      </p:sp>
      <p:sp>
        <p:nvSpPr>
          <p:cNvPr id="571" name="object 571"/>
          <p:cNvSpPr/>
          <p:nvPr/>
        </p:nvSpPr>
        <p:spPr>
          <a:xfrm>
            <a:off x="7932420" y="2534669"/>
            <a:ext cx="15240" cy="21590"/>
          </a:xfrm>
          <a:custGeom>
            <a:avLst/>
            <a:gdLst/>
            <a:ahLst/>
            <a:cxnLst/>
            <a:rect l="l" t="t" r="r" b="b"/>
            <a:pathLst>
              <a:path w="15239" h="21589">
                <a:moveTo>
                  <a:pt x="15240" y="6096"/>
                </a:moveTo>
                <a:lnTo>
                  <a:pt x="0" y="0"/>
                </a:lnTo>
                <a:lnTo>
                  <a:pt x="0" y="21336"/>
                </a:lnTo>
                <a:lnTo>
                  <a:pt x="15240" y="6096"/>
                </a:lnTo>
              </a:path>
            </a:pathLst>
          </a:custGeom>
          <a:ln w="3175">
            <a:solidFill>
              <a:srgbClr val="000000"/>
            </a:solidFill>
          </a:ln>
        </p:spPr>
        <p:txBody>
          <a:bodyPr wrap="square" lIns="0" tIns="0" rIns="0" bIns="0" rtlCol="0"/>
          <a:lstStyle/>
          <a:p>
            <a:endParaRPr/>
          </a:p>
        </p:txBody>
      </p:sp>
      <p:sp>
        <p:nvSpPr>
          <p:cNvPr id="572" name="object 572"/>
          <p:cNvSpPr/>
          <p:nvPr/>
        </p:nvSpPr>
        <p:spPr>
          <a:xfrm>
            <a:off x="7917943" y="2534669"/>
            <a:ext cx="14604" cy="21590"/>
          </a:xfrm>
          <a:custGeom>
            <a:avLst/>
            <a:gdLst/>
            <a:ahLst/>
            <a:cxnLst/>
            <a:rect l="l" t="t" r="r" b="b"/>
            <a:pathLst>
              <a:path w="14604" h="21589">
                <a:moveTo>
                  <a:pt x="14477" y="0"/>
                </a:moveTo>
                <a:lnTo>
                  <a:pt x="0" y="6096"/>
                </a:lnTo>
                <a:lnTo>
                  <a:pt x="14477" y="21336"/>
                </a:lnTo>
                <a:lnTo>
                  <a:pt x="14477" y="0"/>
                </a:lnTo>
                <a:close/>
              </a:path>
            </a:pathLst>
          </a:custGeom>
          <a:solidFill>
            <a:srgbClr val="000000"/>
          </a:solidFill>
        </p:spPr>
        <p:txBody>
          <a:bodyPr wrap="square" lIns="0" tIns="0" rIns="0" bIns="0" rtlCol="0"/>
          <a:lstStyle/>
          <a:p>
            <a:endParaRPr/>
          </a:p>
        </p:txBody>
      </p:sp>
      <p:sp>
        <p:nvSpPr>
          <p:cNvPr id="573" name="object 573"/>
          <p:cNvSpPr/>
          <p:nvPr/>
        </p:nvSpPr>
        <p:spPr>
          <a:xfrm>
            <a:off x="7917943" y="2534669"/>
            <a:ext cx="14604" cy="21590"/>
          </a:xfrm>
          <a:custGeom>
            <a:avLst/>
            <a:gdLst/>
            <a:ahLst/>
            <a:cxnLst/>
            <a:rect l="l" t="t" r="r" b="b"/>
            <a:pathLst>
              <a:path w="14604" h="21589">
                <a:moveTo>
                  <a:pt x="14477" y="0"/>
                </a:moveTo>
                <a:lnTo>
                  <a:pt x="0" y="6096"/>
                </a:lnTo>
                <a:lnTo>
                  <a:pt x="14477" y="21336"/>
                </a:lnTo>
                <a:lnTo>
                  <a:pt x="14477" y="0"/>
                </a:lnTo>
              </a:path>
            </a:pathLst>
          </a:custGeom>
          <a:ln w="3175">
            <a:solidFill>
              <a:srgbClr val="000000"/>
            </a:solidFill>
          </a:ln>
        </p:spPr>
        <p:txBody>
          <a:bodyPr wrap="square" lIns="0" tIns="0" rIns="0" bIns="0" rtlCol="0"/>
          <a:lstStyle/>
          <a:p>
            <a:endParaRPr/>
          </a:p>
        </p:txBody>
      </p:sp>
      <p:sp>
        <p:nvSpPr>
          <p:cNvPr id="574" name="object 574"/>
          <p:cNvSpPr/>
          <p:nvPr/>
        </p:nvSpPr>
        <p:spPr>
          <a:xfrm>
            <a:off x="7911846" y="2540766"/>
            <a:ext cx="20955" cy="15240"/>
          </a:xfrm>
          <a:custGeom>
            <a:avLst/>
            <a:gdLst/>
            <a:ahLst/>
            <a:cxnLst/>
            <a:rect l="l" t="t" r="r" b="b"/>
            <a:pathLst>
              <a:path w="20954" h="15239">
                <a:moveTo>
                  <a:pt x="6096" y="0"/>
                </a:moveTo>
                <a:lnTo>
                  <a:pt x="0" y="15240"/>
                </a:lnTo>
                <a:lnTo>
                  <a:pt x="20574" y="15240"/>
                </a:lnTo>
                <a:lnTo>
                  <a:pt x="6096" y="0"/>
                </a:lnTo>
                <a:close/>
              </a:path>
            </a:pathLst>
          </a:custGeom>
          <a:solidFill>
            <a:srgbClr val="000000"/>
          </a:solidFill>
        </p:spPr>
        <p:txBody>
          <a:bodyPr wrap="square" lIns="0" tIns="0" rIns="0" bIns="0" rtlCol="0"/>
          <a:lstStyle/>
          <a:p>
            <a:endParaRPr/>
          </a:p>
        </p:txBody>
      </p:sp>
      <p:sp>
        <p:nvSpPr>
          <p:cNvPr id="575" name="object 575"/>
          <p:cNvSpPr/>
          <p:nvPr/>
        </p:nvSpPr>
        <p:spPr>
          <a:xfrm>
            <a:off x="7911846" y="2540766"/>
            <a:ext cx="20955" cy="15240"/>
          </a:xfrm>
          <a:custGeom>
            <a:avLst/>
            <a:gdLst/>
            <a:ahLst/>
            <a:cxnLst/>
            <a:rect l="l" t="t" r="r" b="b"/>
            <a:pathLst>
              <a:path w="20954" h="15239">
                <a:moveTo>
                  <a:pt x="6096" y="0"/>
                </a:moveTo>
                <a:lnTo>
                  <a:pt x="0" y="15240"/>
                </a:lnTo>
                <a:lnTo>
                  <a:pt x="20574" y="15240"/>
                </a:lnTo>
                <a:lnTo>
                  <a:pt x="6096" y="0"/>
                </a:lnTo>
              </a:path>
            </a:pathLst>
          </a:custGeom>
          <a:ln w="3175">
            <a:solidFill>
              <a:srgbClr val="000000"/>
            </a:solidFill>
          </a:ln>
        </p:spPr>
        <p:txBody>
          <a:bodyPr wrap="square" lIns="0" tIns="0" rIns="0" bIns="0" rtlCol="0"/>
          <a:lstStyle/>
          <a:p>
            <a:endParaRPr/>
          </a:p>
        </p:txBody>
      </p:sp>
      <p:sp>
        <p:nvSpPr>
          <p:cNvPr id="576" name="object 576"/>
          <p:cNvSpPr/>
          <p:nvPr/>
        </p:nvSpPr>
        <p:spPr>
          <a:xfrm>
            <a:off x="7911846" y="2556006"/>
            <a:ext cx="20955" cy="15240"/>
          </a:xfrm>
          <a:custGeom>
            <a:avLst/>
            <a:gdLst/>
            <a:ahLst/>
            <a:cxnLst/>
            <a:rect l="l" t="t" r="r" b="b"/>
            <a:pathLst>
              <a:path w="20954" h="15239">
                <a:moveTo>
                  <a:pt x="20574" y="0"/>
                </a:moveTo>
                <a:lnTo>
                  <a:pt x="0" y="0"/>
                </a:lnTo>
                <a:lnTo>
                  <a:pt x="6096" y="15239"/>
                </a:lnTo>
                <a:lnTo>
                  <a:pt x="20574" y="0"/>
                </a:lnTo>
                <a:close/>
              </a:path>
            </a:pathLst>
          </a:custGeom>
          <a:solidFill>
            <a:srgbClr val="000000"/>
          </a:solidFill>
        </p:spPr>
        <p:txBody>
          <a:bodyPr wrap="square" lIns="0" tIns="0" rIns="0" bIns="0" rtlCol="0"/>
          <a:lstStyle/>
          <a:p>
            <a:endParaRPr/>
          </a:p>
        </p:txBody>
      </p:sp>
      <p:sp>
        <p:nvSpPr>
          <p:cNvPr id="577" name="object 577"/>
          <p:cNvSpPr/>
          <p:nvPr/>
        </p:nvSpPr>
        <p:spPr>
          <a:xfrm>
            <a:off x="7911846" y="2556006"/>
            <a:ext cx="20955" cy="15240"/>
          </a:xfrm>
          <a:custGeom>
            <a:avLst/>
            <a:gdLst/>
            <a:ahLst/>
            <a:cxnLst/>
            <a:rect l="l" t="t" r="r" b="b"/>
            <a:pathLst>
              <a:path w="20954" h="15239">
                <a:moveTo>
                  <a:pt x="0" y="0"/>
                </a:moveTo>
                <a:lnTo>
                  <a:pt x="6096" y="15239"/>
                </a:lnTo>
                <a:lnTo>
                  <a:pt x="20574" y="0"/>
                </a:lnTo>
                <a:lnTo>
                  <a:pt x="0" y="0"/>
                </a:lnTo>
              </a:path>
            </a:pathLst>
          </a:custGeom>
          <a:ln w="3175">
            <a:solidFill>
              <a:srgbClr val="000000"/>
            </a:solidFill>
          </a:ln>
        </p:spPr>
        <p:txBody>
          <a:bodyPr wrap="square" lIns="0" tIns="0" rIns="0" bIns="0" rtlCol="0"/>
          <a:lstStyle/>
          <a:p>
            <a:endParaRPr/>
          </a:p>
        </p:txBody>
      </p:sp>
      <p:sp>
        <p:nvSpPr>
          <p:cNvPr id="578" name="object 578"/>
          <p:cNvSpPr/>
          <p:nvPr/>
        </p:nvSpPr>
        <p:spPr>
          <a:xfrm>
            <a:off x="7917943" y="2556006"/>
            <a:ext cx="14604" cy="21590"/>
          </a:xfrm>
          <a:custGeom>
            <a:avLst/>
            <a:gdLst/>
            <a:ahLst/>
            <a:cxnLst/>
            <a:rect l="l" t="t" r="r" b="b"/>
            <a:pathLst>
              <a:path w="14604" h="21589">
                <a:moveTo>
                  <a:pt x="14477" y="0"/>
                </a:moveTo>
                <a:lnTo>
                  <a:pt x="0" y="15239"/>
                </a:lnTo>
                <a:lnTo>
                  <a:pt x="14477" y="21335"/>
                </a:lnTo>
                <a:lnTo>
                  <a:pt x="14477" y="0"/>
                </a:lnTo>
                <a:close/>
              </a:path>
            </a:pathLst>
          </a:custGeom>
          <a:solidFill>
            <a:srgbClr val="000000"/>
          </a:solidFill>
        </p:spPr>
        <p:txBody>
          <a:bodyPr wrap="square" lIns="0" tIns="0" rIns="0" bIns="0" rtlCol="0"/>
          <a:lstStyle/>
          <a:p>
            <a:endParaRPr/>
          </a:p>
        </p:txBody>
      </p:sp>
      <p:sp>
        <p:nvSpPr>
          <p:cNvPr id="579" name="object 579"/>
          <p:cNvSpPr/>
          <p:nvPr/>
        </p:nvSpPr>
        <p:spPr>
          <a:xfrm>
            <a:off x="7917943" y="2556006"/>
            <a:ext cx="14604" cy="21590"/>
          </a:xfrm>
          <a:custGeom>
            <a:avLst/>
            <a:gdLst/>
            <a:ahLst/>
            <a:cxnLst/>
            <a:rect l="l" t="t" r="r" b="b"/>
            <a:pathLst>
              <a:path w="14604" h="21589">
                <a:moveTo>
                  <a:pt x="0" y="15239"/>
                </a:moveTo>
                <a:lnTo>
                  <a:pt x="14477" y="21335"/>
                </a:lnTo>
                <a:lnTo>
                  <a:pt x="14477" y="0"/>
                </a:lnTo>
                <a:lnTo>
                  <a:pt x="0" y="15239"/>
                </a:lnTo>
              </a:path>
            </a:pathLst>
          </a:custGeom>
          <a:ln w="3175">
            <a:solidFill>
              <a:srgbClr val="000000"/>
            </a:solidFill>
          </a:ln>
        </p:spPr>
        <p:txBody>
          <a:bodyPr wrap="square" lIns="0" tIns="0" rIns="0" bIns="0" rtlCol="0"/>
          <a:lstStyle/>
          <a:p>
            <a:endParaRPr/>
          </a:p>
        </p:txBody>
      </p:sp>
      <p:sp>
        <p:nvSpPr>
          <p:cNvPr id="580" name="object 580"/>
          <p:cNvSpPr/>
          <p:nvPr/>
        </p:nvSpPr>
        <p:spPr>
          <a:xfrm>
            <a:off x="7932420" y="2556006"/>
            <a:ext cx="15240" cy="21590"/>
          </a:xfrm>
          <a:custGeom>
            <a:avLst/>
            <a:gdLst/>
            <a:ahLst/>
            <a:cxnLst/>
            <a:rect l="l" t="t" r="r" b="b"/>
            <a:pathLst>
              <a:path w="15239" h="21589">
                <a:moveTo>
                  <a:pt x="0" y="0"/>
                </a:moveTo>
                <a:lnTo>
                  <a:pt x="0" y="21335"/>
                </a:lnTo>
                <a:lnTo>
                  <a:pt x="15240" y="15239"/>
                </a:lnTo>
                <a:lnTo>
                  <a:pt x="0" y="0"/>
                </a:lnTo>
                <a:close/>
              </a:path>
            </a:pathLst>
          </a:custGeom>
          <a:solidFill>
            <a:srgbClr val="000000"/>
          </a:solidFill>
        </p:spPr>
        <p:txBody>
          <a:bodyPr wrap="square" lIns="0" tIns="0" rIns="0" bIns="0" rtlCol="0"/>
          <a:lstStyle/>
          <a:p>
            <a:endParaRPr/>
          </a:p>
        </p:txBody>
      </p:sp>
      <p:sp>
        <p:nvSpPr>
          <p:cNvPr id="581" name="object 581"/>
          <p:cNvSpPr/>
          <p:nvPr/>
        </p:nvSpPr>
        <p:spPr>
          <a:xfrm>
            <a:off x="7932420" y="2556006"/>
            <a:ext cx="15240" cy="21590"/>
          </a:xfrm>
          <a:custGeom>
            <a:avLst/>
            <a:gdLst/>
            <a:ahLst/>
            <a:cxnLst/>
            <a:rect l="l" t="t" r="r" b="b"/>
            <a:pathLst>
              <a:path w="15239" h="21589">
                <a:moveTo>
                  <a:pt x="0" y="21335"/>
                </a:moveTo>
                <a:lnTo>
                  <a:pt x="15240" y="15239"/>
                </a:lnTo>
                <a:lnTo>
                  <a:pt x="0" y="0"/>
                </a:lnTo>
                <a:lnTo>
                  <a:pt x="0" y="21335"/>
                </a:lnTo>
              </a:path>
            </a:pathLst>
          </a:custGeom>
          <a:ln w="3175">
            <a:solidFill>
              <a:srgbClr val="000000"/>
            </a:solidFill>
          </a:ln>
        </p:spPr>
        <p:txBody>
          <a:bodyPr wrap="square" lIns="0" tIns="0" rIns="0" bIns="0" rtlCol="0"/>
          <a:lstStyle/>
          <a:p>
            <a:endParaRPr/>
          </a:p>
        </p:txBody>
      </p:sp>
      <p:sp>
        <p:nvSpPr>
          <p:cNvPr id="582" name="object 582"/>
          <p:cNvSpPr/>
          <p:nvPr/>
        </p:nvSpPr>
        <p:spPr>
          <a:xfrm>
            <a:off x="7932420" y="2556006"/>
            <a:ext cx="21590" cy="15240"/>
          </a:xfrm>
          <a:custGeom>
            <a:avLst/>
            <a:gdLst/>
            <a:ahLst/>
            <a:cxnLst/>
            <a:rect l="l" t="t" r="r" b="b"/>
            <a:pathLst>
              <a:path w="21589" h="15239">
                <a:moveTo>
                  <a:pt x="21336" y="0"/>
                </a:moveTo>
                <a:lnTo>
                  <a:pt x="0" y="0"/>
                </a:lnTo>
                <a:lnTo>
                  <a:pt x="15240" y="15239"/>
                </a:lnTo>
                <a:lnTo>
                  <a:pt x="21336" y="0"/>
                </a:lnTo>
                <a:close/>
              </a:path>
            </a:pathLst>
          </a:custGeom>
          <a:solidFill>
            <a:srgbClr val="000000"/>
          </a:solidFill>
        </p:spPr>
        <p:txBody>
          <a:bodyPr wrap="square" lIns="0" tIns="0" rIns="0" bIns="0" rtlCol="0"/>
          <a:lstStyle/>
          <a:p>
            <a:endParaRPr/>
          </a:p>
        </p:txBody>
      </p:sp>
      <p:sp>
        <p:nvSpPr>
          <p:cNvPr id="583" name="object 583"/>
          <p:cNvSpPr/>
          <p:nvPr/>
        </p:nvSpPr>
        <p:spPr>
          <a:xfrm>
            <a:off x="7932420" y="2556006"/>
            <a:ext cx="21590" cy="15240"/>
          </a:xfrm>
          <a:custGeom>
            <a:avLst/>
            <a:gdLst/>
            <a:ahLst/>
            <a:cxnLst/>
            <a:rect l="l" t="t" r="r" b="b"/>
            <a:pathLst>
              <a:path w="21589" h="15239">
                <a:moveTo>
                  <a:pt x="15240" y="15239"/>
                </a:moveTo>
                <a:lnTo>
                  <a:pt x="21336" y="0"/>
                </a:lnTo>
                <a:lnTo>
                  <a:pt x="0" y="0"/>
                </a:lnTo>
                <a:lnTo>
                  <a:pt x="15240" y="15239"/>
                </a:lnTo>
              </a:path>
            </a:pathLst>
          </a:custGeom>
          <a:ln w="3175">
            <a:solidFill>
              <a:srgbClr val="000000"/>
            </a:solidFill>
          </a:ln>
        </p:spPr>
        <p:txBody>
          <a:bodyPr wrap="square" lIns="0" tIns="0" rIns="0" bIns="0" rtlCol="0"/>
          <a:lstStyle/>
          <a:p>
            <a:endParaRPr/>
          </a:p>
        </p:txBody>
      </p:sp>
      <p:sp>
        <p:nvSpPr>
          <p:cNvPr id="584" name="object 584"/>
          <p:cNvSpPr/>
          <p:nvPr/>
        </p:nvSpPr>
        <p:spPr>
          <a:xfrm>
            <a:off x="8081011" y="2775462"/>
            <a:ext cx="85090" cy="8890"/>
          </a:xfrm>
          <a:custGeom>
            <a:avLst/>
            <a:gdLst/>
            <a:ahLst/>
            <a:cxnLst/>
            <a:rect l="l" t="t" r="r" b="b"/>
            <a:pathLst>
              <a:path w="85089" h="8889">
                <a:moveTo>
                  <a:pt x="84581" y="0"/>
                </a:moveTo>
                <a:lnTo>
                  <a:pt x="0" y="8381"/>
                </a:lnTo>
                <a:lnTo>
                  <a:pt x="84581" y="8381"/>
                </a:lnTo>
                <a:lnTo>
                  <a:pt x="84581" y="0"/>
                </a:lnTo>
                <a:close/>
              </a:path>
            </a:pathLst>
          </a:custGeom>
          <a:solidFill>
            <a:srgbClr val="000000"/>
          </a:solidFill>
        </p:spPr>
        <p:txBody>
          <a:bodyPr wrap="square" lIns="0" tIns="0" rIns="0" bIns="0" rtlCol="0"/>
          <a:lstStyle/>
          <a:p>
            <a:endParaRPr/>
          </a:p>
        </p:txBody>
      </p:sp>
      <p:sp>
        <p:nvSpPr>
          <p:cNvPr id="585" name="object 585"/>
          <p:cNvSpPr/>
          <p:nvPr/>
        </p:nvSpPr>
        <p:spPr>
          <a:xfrm>
            <a:off x="8081011" y="2775462"/>
            <a:ext cx="85090" cy="8890"/>
          </a:xfrm>
          <a:custGeom>
            <a:avLst/>
            <a:gdLst/>
            <a:ahLst/>
            <a:cxnLst/>
            <a:rect l="l" t="t" r="r" b="b"/>
            <a:pathLst>
              <a:path w="85089" h="8889">
                <a:moveTo>
                  <a:pt x="84581" y="0"/>
                </a:moveTo>
                <a:lnTo>
                  <a:pt x="0" y="0"/>
                </a:lnTo>
                <a:lnTo>
                  <a:pt x="0" y="8381"/>
                </a:lnTo>
                <a:lnTo>
                  <a:pt x="84581" y="0"/>
                </a:lnTo>
                <a:close/>
              </a:path>
            </a:pathLst>
          </a:custGeom>
          <a:solidFill>
            <a:srgbClr val="000000"/>
          </a:solidFill>
        </p:spPr>
        <p:txBody>
          <a:bodyPr wrap="square" lIns="0" tIns="0" rIns="0" bIns="0" rtlCol="0"/>
          <a:lstStyle/>
          <a:p>
            <a:endParaRPr/>
          </a:p>
        </p:txBody>
      </p:sp>
      <p:sp>
        <p:nvSpPr>
          <p:cNvPr id="586" name="object 586"/>
          <p:cNvSpPr/>
          <p:nvPr/>
        </p:nvSpPr>
        <p:spPr>
          <a:xfrm>
            <a:off x="8081011" y="2775462"/>
            <a:ext cx="85090" cy="8890"/>
          </a:xfrm>
          <a:custGeom>
            <a:avLst/>
            <a:gdLst/>
            <a:ahLst/>
            <a:cxnLst/>
            <a:rect l="l" t="t" r="r" b="b"/>
            <a:pathLst>
              <a:path w="85089" h="8889">
                <a:moveTo>
                  <a:pt x="84581" y="8381"/>
                </a:moveTo>
                <a:lnTo>
                  <a:pt x="84581" y="0"/>
                </a:lnTo>
                <a:lnTo>
                  <a:pt x="0" y="0"/>
                </a:lnTo>
                <a:lnTo>
                  <a:pt x="0" y="8381"/>
                </a:lnTo>
                <a:lnTo>
                  <a:pt x="84581" y="8381"/>
                </a:lnTo>
              </a:path>
            </a:pathLst>
          </a:custGeom>
          <a:ln w="3175">
            <a:solidFill>
              <a:srgbClr val="000000"/>
            </a:solidFill>
          </a:ln>
        </p:spPr>
        <p:txBody>
          <a:bodyPr wrap="square" lIns="0" tIns="0" rIns="0" bIns="0" rtlCol="0"/>
          <a:lstStyle/>
          <a:p>
            <a:endParaRPr/>
          </a:p>
        </p:txBody>
      </p:sp>
      <p:sp>
        <p:nvSpPr>
          <p:cNvPr id="587" name="object 587"/>
          <p:cNvSpPr/>
          <p:nvPr/>
        </p:nvSpPr>
        <p:spPr>
          <a:xfrm>
            <a:off x="7944994" y="2035178"/>
            <a:ext cx="248411" cy="156971"/>
          </a:xfrm>
          <a:prstGeom prst="rect">
            <a:avLst/>
          </a:prstGeom>
          <a:blipFill>
            <a:blip r:embed="rId6" cstate="print"/>
            <a:stretch>
              <a:fillRect/>
            </a:stretch>
          </a:blipFill>
        </p:spPr>
        <p:txBody>
          <a:bodyPr wrap="square" lIns="0" tIns="0" rIns="0" bIns="0" rtlCol="0"/>
          <a:lstStyle/>
          <a:p>
            <a:endParaRPr/>
          </a:p>
        </p:txBody>
      </p:sp>
      <p:sp>
        <p:nvSpPr>
          <p:cNvPr id="588" name="object 588"/>
          <p:cNvSpPr/>
          <p:nvPr/>
        </p:nvSpPr>
        <p:spPr>
          <a:xfrm>
            <a:off x="7932420" y="2221488"/>
            <a:ext cx="21590" cy="14604"/>
          </a:xfrm>
          <a:custGeom>
            <a:avLst/>
            <a:gdLst/>
            <a:ahLst/>
            <a:cxnLst/>
            <a:rect l="l" t="t" r="r" b="b"/>
            <a:pathLst>
              <a:path w="21589" h="14605">
                <a:moveTo>
                  <a:pt x="15240" y="0"/>
                </a:moveTo>
                <a:lnTo>
                  <a:pt x="0" y="14477"/>
                </a:lnTo>
                <a:lnTo>
                  <a:pt x="21336" y="14477"/>
                </a:lnTo>
                <a:lnTo>
                  <a:pt x="15240" y="0"/>
                </a:lnTo>
                <a:close/>
              </a:path>
            </a:pathLst>
          </a:custGeom>
          <a:solidFill>
            <a:srgbClr val="000000"/>
          </a:solidFill>
        </p:spPr>
        <p:txBody>
          <a:bodyPr wrap="square" lIns="0" tIns="0" rIns="0" bIns="0" rtlCol="0"/>
          <a:lstStyle/>
          <a:p>
            <a:endParaRPr/>
          </a:p>
        </p:txBody>
      </p:sp>
      <p:sp>
        <p:nvSpPr>
          <p:cNvPr id="589" name="object 589"/>
          <p:cNvSpPr/>
          <p:nvPr/>
        </p:nvSpPr>
        <p:spPr>
          <a:xfrm>
            <a:off x="7932420" y="2221488"/>
            <a:ext cx="21590" cy="14604"/>
          </a:xfrm>
          <a:custGeom>
            <a:avLst/>
            <a:gdLst/>
            <a:ahLst/>
            <a:cxnLst/>
            <a:rect l="l" t="t" r="r" b="b"/>
            <a:pathLst>
              <a:path w="21589" h="14605">
                <a:moveTo>
                  <a:pt x="21336" y="14477"/>
                </a:moveTo>
                <a:lnTo>
                  <a:pt x="15240" y="0"/>
                </a:lnTo>
                <a:lnTo>
                  <a:pt x="0" y="14477"/>
                </a:lnTo>
                <a:lnTo>
                  <a:pt x="21336" y="14477"/>
                </a:lnTo>
              </a:path>
            </a:pathLst>
          </a:custGeom>
          <a:ln w="3175">
            <a:solidFill>
              <a:srgbClr val="000000"/>
            </a:solidFill>
          </a:ln>
        </p:spPr>
        <p:txBody>
          <a:bodyPr wrap="square" lIns="0" tIns="0" rIns="0" bIns="0" rtlCol="0"/>
          <a:lstStyle/>
          <a:p>
            <a:endParaRPr/>
          </a:p>
        </p:txBody>
      </p:sp>
      <p:sp>
        <p:nvSpPr>
          <p:cNvPr id="590" name="object 590"/>
          <p:cNvSpPr/>
          <p:nvPr/>
        </p:nvSpPr>
        <p:spPr>
          <a:xfrm>
            <a:off x="7932420" y="2214629"/>
            <a:ext cx="15240" cy="21590"/>
          </a:xfrm>
          <a:custGeom>
            <a:avLst/>
            <a:gdLst/>
            <a:ahLst/>
            <a:cxnLst/>
            <a:rect l="l" t="t" r="r" b="b"/>
            <a:pathLst>
              <a:path w="15239" h="21589">
                <a:moveTo>
                  <a:pt x="0" y="0"/>
                </a:moveTo>
                <a:lnTo>
                  <a:pt x="0" y="21336"/>
                </a:lnTo>
                <a:lnTo>
                  <a:pt x="15240" y="6858"/>
                </a:lnTo>
                <a:lnTo>
                  <a:pt x="0" y="0"/>
                </a:lnTo>
                <a:close/>
              </a:path>
            </a:pathLst>
          </a:custGeom>
          <a:solidFill>
            <a:srgbClr val="000000"/>
          </a:solidFill>
        </p:spPr>
        <p:txBody>
          <a:bodyPr wrap="square" lIns="0" tIns="0" rIns="0" bIns="0" rtlCol="0"/>
          <a:lstStyle/>
          <a:p>
            <a:endParaRPr/>
          </a:p>
        </p:txBody>
      </p:sp>
      <p:sp>
        <p:nvSpPr>
          <p:cNvPr id="591" name="object 591"/>
          <p:cNvSpPr/>
          <p:nvPr/>
        </p:nvSpPr>
        <p:spPr>
          <a:xfrm>
            <a:off x="7932420" y="2214629"/>
            <a:ext cx="15240" cy="21590"/>
          </a:xfrm>
          <a:custGeom>
            <a:avLst/>
            <a:gdLst/>
            <a:ahLst/>
            <a:cxnLst/>
            <a:rect l="l" t="t" r="r" b="b"/>
            <a:pathLst>
              <a:path w="15239" h="21589">
                <a:moveTo>
                  <a:pt x="15240" y="6858"/>
                </a:moveTo>
                <a:lnTo>
                  <a:pt x="0" y="0"/>
                </a:lnTo>
                <a:lnTo>
                  <a:pt x="0" y="21336"/>
                </a:lnTo>
                <a:lnTo>
                  <a:pt x="15240" y="6858"/>
                </a:lnTo>
              </a:path>
            </a:pathLst>
          </a:custGeom>
          <a:ln w="3175">
            <a:solidFill>
              <a:srgbClr val="000000"/>
            </a:solidFill>
          </a:ln>
        </p:spPr>
        <p:txBody>
          <a:bodyPr wrap="square" lIns="0" tIns="0" rIns="0" bIns="0" rtlCol="0"/>
          <a:lstStyle/>
          <a:p>
            <a:endParaRPr/>
          </a:p>
        </p:txBody>
      </p:sp>
      <p:sp>
        <p:nvSpPr>
          <p:cNvPr id="592" name="object 592"/>
          <p:cNvSpPr/>
          <p:nvPr/>
        </p:nvSpPr>
        <p:spPr>
          <a:xfrm>
            <a:off x="7917943" y="2214629"/>
            <a:ext cx="14604" cy="21590"/>
          </a:xfrm>
          <a:custGeom>
            <a:avLst/>
            <a:gdLst/>
            <a:ahLst/>
            <a:cxnLst/>
            <a:rect l="l" t="t" r="r" b="b"/>
            <a:pathLst>
              <a:path w="14604" h="21589">
                <a:moveTo>
                  <a:pt x="14477" y="0"/>
                </a:moveTo>
                <a:lnTo>
                  <a:pt x="0" y="6858"/>
                </a:lnTo>
                <a:lnTo>
                  <a:pt x="14477" y="21336"/>
                </a:lnTo>
                <a:lnTo>
                  <a:pt x="14477" y="0"/>
                </a:lnTo>
                <a:close/>
              </a:path>
            </a:pathLst>
          </a:custGeom>
          <a:solidFill>
            <a:srgbClr val="000000"/>
          </a:solidFill>
        </p:spPr>
        <p:txBody>
          <a:bodyPr wrap="square" lIns="0" tIns="0" rIns="0" bIns="0" rtlCol="0"/>
          <a:lstStyle/>
          <a:p>
            <a:endParaRPr/>
          </a:p>
        </p:txBody>
      </p:sp>
      <p:sp>
        <p:nvSpPr>
          <p:cNvPr id="593" name="object 593"/>
          <p:cNvSpPr/>
          <p:nvPr/>
        </p:nvSpPr>
        <p:spPr>
          <a:xfrm>
            <a:off x="7917943" y="2214629"/>
            <a:ext cx="14604" cy="21590"/>
          </a:xfrm>
          <a:custGeom>
            <a:avLst/>
            <a:gdLst/>
            <a:ahLst/>
            <a:cxnLst/>
            <a:rect l="l" t="t" r="r" b="b"/>
            <a:pathLst>
              <a:path w="14604" h="21589">
                <a:moveTo>
                  <a:pt x="14477" y="0"/>
                </a:moveTo>
                <a:lnTo>
                  <a:pt x="0" y="6858"/>
                </a:lnTo>
                <a:lnTo>
                  <a:pt x="14477" y="21336"/>
                </a:lnTo>
                <a:lnTo>
                  <a:pt x="14477" y="0"/>
                </a:lnTo>
              </a:path>
            </a:pathLst>
          </a:custGeom>
          <a:ln w="3175">
            <a:solidFill>
              <a:srgbClr val="000000"/>
            </a:solidFill>
          </a:ln>
        </p:spPr>
        <p:txBody>
          <a:bodyPr wrap="square" lIns="0" tIns="0" rIns="0" bIns="0" rtlCol="0"/>
          <a:lstStyle/>
          <a:p>
            <a:endParaRPr/>
          </a:p>
        </p:txBody>
      </p:sp>
      <p:sp>
        <p:nvSpPr>
          <p:cNvPr id="594" name="object 594"/>
          <p:cNvSpPr/>
          <p:nvPr/>
        </p:nvSpPr>
        <p:spPr>
          <a:xfrm>
            <a:off x="7911846" y="2221488"/>
            <a:ext cx="20955" cy="14604"/>
          </a:xfrm>
          <a:custGeom>
            <a:avLst/>
            <a:gdLst/>
            <a:ahLst/>
            <a:cxnLst/>
            <a:rect l="l" t="t" r="r" b="b"/>
            <a:pathLst>
              <a:path w="20954" h="14605">
                <a:moveTo>
                  <a:pt x="6096" y="0"/>
                </a:moveTo>
                <a:lnTo>
                  <a:pt x="0" y="14477"/>
                </a:lnTo>
                <a:lnTo>
                  <a:pt x="20574" y="14477"/>
                </a:lnTo>
                <a:lnTo>
                  <a:pt x="6096" y="0"/>
                </a:lnTo>
                <a:close/>
              </a:path>
            </a:pathLst>
          </a:custGeom>
          <a:solidFill>
            <a:srgbClr val="000000"/>
          </a:solidFill>
        </p:spPr>
        <p:txBody>
          <a:bodyPr wrap="square" lIns="0" tIns="0" rIns="0" bIns="0" rtlCol="0"/>
          <a:lstStyle/>
          <a:p>
            <a:endParaRPr/>
          </a:p>
        </p:txBody>
      </p:sp>
      <p:sp>
        <p:nvSpPr>
          <p:cNvPr id="595" name="object 595"/>
          <p:cNvSpPr/>
          <p:nvPr/>
        </p:nvSpPr>
        <p:spPr>
          <a:xfrm>
            <a:off x="7911846" y="2221488"/>
            <a:ext cx="20955" cy="14604"/>
          </a:xfrm>
          <a:custGeom>
            <a:avLst/>
            <a:gdLst/>
            <a:ahLst/>
            <a:cxnLst/>
            <a:rect l="l" t="t" r="r" b="b"/>
            <a:pathLst>
              <a:path w="20954" h="14605">
                <a:moveTo>
                  <a:pt x="6096" y="0"/>
                </a:moveTo>
                <a:lnTo>
                  <a:pt x="0" y="14477"/>
                </a:lnTo>
                <a:lnTo>
                  <a:pt x="20574" y="14477"/>
                </a:lnTo>
                <a:lnTo>
                  <a:pt x="6096" y="0"/>
                </a:lnTo>
              </a:path>
            </a:pathLst>
          </a:custGeom>
          <a:ln w="3175">
            <a:solidFill>
              <a:srgbClr val="000000"/>
            </a:solidFill>
          </a:ln>
        </p:spPr>
        <p:txBody>
          <a:bodyPr wrap="square" lIns="0" tIns="0" rIns="0" bIns="0" rtlCol="0"/>
          <a:lstStyle/>
          <a:p>
            <a:endParaRPr/>
          </a:p>
        </p:txBody>
      </p:sp>
      <p:sp>
        <p:nvSpPr>
          <p:cNvPr id="596" name="object 596"/>
          <p:cNvSpPr/>
          <p:nvPr/>
        </p:nvSpPr>
        <p:spPr>
          <a:xfrm>
            <a:off x="7911846" y="2235966"/>
            <a:ext cx="20955" cy="15240"/>
          </a:xfrm>
          <a:custGeom>
            <a:avLst/>
            <a:gdLst/>
            <a:ahLst/>
            <a:cxnLst/>
            <a:rect l="l" t="t" r="r" b="b"/>
            <a:pathLst>
              <a:path w="20954" h="15239">
                <a:moveTo>
                  <a:pt x="20574" y="0"/>
                </a:moveTo>
                <a:lnTo>
                  <a:pt x="0" y="0"/>
                </a:lnTo>
                <a:lnTo>
                  <a:pt x="6096" y="15240"/>
                </a:lnTo>
                <a:lnTo>
                  <a:pt x="20574" y="0"/>
                </a:lnTo>
                <a:close/>
              </a:path>
            </a:pathLst>
          </a:custGeom>
          <a:solidFill>
            <a:srgbClr val="000000"/>
          </a:solidFill>
        </p:spPr>
        <p:txBody>
          <a:bodyPr wrap="square" lIns="0" tIns="0" rIns="0" bIns="0" rtlCol="0"/>
          <a:lstStyle/>
          <a:p>
            <a:endParaRPr/>
          </a:p>
        </p:txBody>
      </p:sp>
      <p:sp>
        <p:nvSpPr>
          <p:cNvPr id="597" name="object 597"/>
          <p:cNvSpPr/>
          <p:nvPr/>
        </p:nvSpPr>
        <p:spPr>
          <a:xfrm>
            <a:off x="7911846" y="2235966"/>
            <a:ext cx="20955" cy="15240"/>
          </a:xfrm>
          <a:custGeom>
            <a:avLst/>
            <a:gdLst/>
            <a:ahLst/>
            <a:cxnLst/>
            <a:rect l="l" t="t" r="r" b="b"/>
            <a:pathLst>
              <a:path w="20954" h="15239">
                <a:moveTo>
                  <a:pt x="0" y="0"/>
                </a:moveTo>
                <a:lnTo>
                  <a:pt x="6096" y="15240"/>
                </a:lnTo>
                <a:lnTo>
                  <a:pt x="20574" y="0"/>
                </a:lnTo>
                <a:lnTo>
                  <a:pt x="0" y="0"/>
                </a:lnTo>
              </a:path>
            </a:pathLst>
          </a:custGeom>
          <a:ln w="3175">
            <a:solidFill>
              <a:srgbClr val="000000"/>
            </a:solidFill>
          </a:ln>
        </p:spPr>
        <p:txBody>
          <a:bodyPr wrap="square" lIns="0" tIns="0" rIns="0" bIns="0" rtlCol="0"/>
          <a:lstStyle/>
          <a:p>
            <a:endParaRPr/>
          </a:p>
        </p:txBody>
      </p:sp>
      <p:sp>
        <p:nvSpPr>
          <p:cNvPr id="598" name="object 598"/>
          <p:cNvSpPr/>
          <p:nvPr/>
        </p:nvSpPr>
        <p:spPr>
          <a:xfrm>
            <a:off x="7917943" y="2235966"/>
            <a:ext cx="14604" cy="21590"/>
          </a:xfrm>
          <a:custGeom>
            <a:avLst/>
            <a:gdLst/>
            <a:ahLst/>
            <a:cxnLst/>
            <a:rect l="l" t="t" r="r" b="b"/>
            <a:pathLst>
              <a:path w="14604" h="21589">
                <a:moveTo>
                  <a:pt x="14477" y="0"/>
                </a:moveTo>
                <a:lnTo>
                  <a:pt x="0" y="15240"/>
                </a:lnTo>
                <a:lnTo>
                  <a:pt x="14477" y="21335"/>
                </a:lnTo>
                <a:lnTo>
                  <a:pt x="14477" y="0"/>
                </a:lnTo>
                <a:close/>
              </a:path>
            </a:pathLst>
          </a:custGeom>
          <a:solidFill>
            <a:srgbClr val="000000"/>
          </a:solidFill>
        </p:spPr>
        <p:txBody>
          <a:bodyPr wrap="square" lIns="0" tIns="0" rIns="0" bIns="0" rtlCol="0"/>
          <a:lstStyle/>
          <a:p>
            <a:endParaRPr/>
          </a:p>
        </p:txBody>
      </p:sp>
      <p:sp>
        <p:nvSpPr>
          <p:cNvPr id="599" name="object 599"/>
          <p:cNvSpPr/>
          <p:nvPr/>
        </p:nvSpPr>
        <p:spPr>
          <a:xfrm>
            <a:off x="7917943" y="2235966"/>
            <a:ext cx="14604" cy="21590"/>
          </a:xfrm>
          <a:custGeom>
            <a:avLst/>
            <a:gdLst/>
            <a:ahLst/>
            <a:cxnLst/>
            <a:rect l="l" t="t" r="r" b="b"/>
            <a:pathLst>
              <a:path w="14604" h="21589">
                <a:moveTo>
                  <a:pt x="0" y="15240"/>
                </a:moveTo>
                <a:lnTo>
                  <a:pt x="14477" y="21335"/>
                </a:lnTo>
                <a:lnTo>
                  <a:pt x="14477" y="0"/>
                </a:lnTo>
                <a:lnTo>
                  <a:pt x="0" y="15240"/>
                </a:lnTo>
              </a:path>
            </a:pathLst>
          </a:custGeom>
          <a:ln w="3175">
            <a:solidFill>
              <a:srgbClr val="000000"/>
            </a:solidFill>
          </a:ln>
        </p:spPr>
        <p:txBody>
          <a:bodyPr wrap="square" lIns="0" tIns="0" rIns="0" bIns="0" rtlCol="0"/>
          <a:lstStyle/>
          <a:p>
            <a:endParaRPr/>
          </a:p>
        </p:txBody>
      </p:sp>
      <p:sp>
        <p:nvSpPr>
          <p:cNvPr id="600" name="object 600"/>
          <p:cNvSpPr/>
          <p:nvPr/>
        </p:nvSpPr>
        <p:spPr>
          <a:xfrm>
            <a:off x="7932420" y="2235966"/>
            <a:ext cx="15240" cy="21590"/>
          </a:xfrm>
          <a:custGeom>
            <a:avLst/>
            <a:gdLst/>
            <a:ahLst/>
            <a:cxnLst/>
            <a:rect l="l" t="t" r="r" b="b"/>
            <a:pathLst>
              <a:path w="15239" h="21589">
                <a:moveTo>
                  <a:pt x="0" y="0"/>
                </a:moveTo>
                <a:lnTo>
                  <a:pt x="0" y="21335"/>
                </a:lnTo>
                <a:lnTo>
                  <a:pt x="15240" y="15240"/>
                </a:lnTo>
                <a:lnTo>
                  <a:pt x="0" y="0"/>
                </a:lnTo>
                <a:close/>
              </a:path>
            </a:pathLst>
          </a:custGeom>
          <a:solidFill>
            <a:srgbClr val="000000"/>
          </a:solidFill>
        </p:spPr>
        <p:txBody>
          <a:bodyPr wrap="square" lIns="0" tIns="0" rIns="0" bIns="0" rtlCol="0"/>
          <a:lstStyle/>
          <a:p>
            <a:endParaRPr/>
          </a:p>
        </p:txBody>
      </p:sp>
      <p:sp>
        <p:nvSpPr>
          <p:cNvPr id="601" name="object 601"/>
          <p:cNvSpPr/>
          <p:nvPr/>
        </p:nvSpPr>
        <p:spPr>
          <a:xfrm>
            <a:off x="7932420" y="2235966"/>
            <a:ext cx="15240" cy="21590"/>
          </a:xfrm>
          <a:custGeom>
            <a:avLst/>
            <a:gdLst/>
            <a:ahLst/>
            <a:cxnLst/>
            <a:rect l="l" t="t" r="r" b="b"/>
            <a:pathLst>
              <a:path w="15239" h="21589">
                <a:moveTo>
                  <a:pt x="0" y="21335"/>
                </a:moveTo>
                <a:lnTo>
                  <a:pt x="15240" y="15240"/>
                </a:lnTo>
                <a:lnTo>
                  <a:pt x="0" y="0"/>
                </a:lnTo>
                <a:lnTo>
                  <a:pt x="0" y="21335"/>
                </a:lnTo>
              </a:path>
            </a:pathLst>
          </a:custGeom>
          <a:ln w="3175">
            <a:solidFill>
              <a:srgbClr val="000000"/>
            </a:solidFill>
          </a:ln>
        </p:spPr>
        <p:txBody>
          <a:bodyPr wrap="square" lIns="0" tIns="0" rIns="0" bIns="0" rtlCol="0"/>
          <a:lstStyle/>
          <a:p>
            <a:endParaRPr/>
          </a:p>
        </p:txBody>
      </p:sp>
      <p:sp>
        <p:nvSpPr>
          <p:cNvPr id="602" name="object 602"/>
          <p:cNvSpPr/>
          <p:nvPr/>
        </p:nvSpPr>
        <p:spPr>
          <a:xfrm>
            <a:off x="7932420" y="2235966"/>
            <a:ext cx="21590" cy="15240"/>
          </a:xfrm>
          <a:custGeom>
            <a:avLst/>
            <a:gdLst/>
            <a:ahLst/>
            <a:cxnLst/>
            <a:rect l="l" t="t" r="r" b="b"/>
            <a:pathLst>
              <a:path w="21589" h="15239">
                <a:moveTo>
                  <a:pt x="21336" y="0"/>
                </a:moveTo>
                <a:lnTo>
                  <a:pt x="0" y="0"/>
                </a:lnTo>
                <a:lnTo>
                  <a:pt x="15240" y="15240"/>
                </a:lnTo>
                <a:lnTo>
                  <a:pt x="21336" y="0"/>
                </a:lnTo>
                <a:close/>
              </a:path>
            </a:pathLst>
          </a:custGeom>
          <a:solidFill>
            <a:srgbClr val="000000"/>
          </a:solidFill>
        </p:spPr>
        <p:txBody>
          <a:bodyPr wrap="square" lIns="0" tIns="0" rIns="0" bIns="0" rtlCol="0"/>
          <a:lstStyle/>
          <a:p>
            <a:endParaRPr/>
          </a:p>
        </p:txBody>
      </p:sp>
      <p:sp>
        <p:nvSpPr>
          <p:cNvPr id="603" name="object 603"/>
          <p:cNvSpPr/>
          <p:nvPr/>
        </p:nvSpPr>
        <p:spPr>
          <a:xfrm>
            <a:off x="7932420" y="2235966"/>
            <a:ext cx="21590" cy="15240"/>
          </a:xfrm>
          <a:custGeom>
            <a:avLst/>
            <a:gdLst/>
            <a:ahLst/>
            <a:cxnLst/>
            <a:rect l="l" t="t" r="r" b="b"/>
            <a:pathLst>
              <a:path w="21589" h="15239">
                <a:moveTo>
                  <a:pt x="15240" y="15240"/>
                </a:moveTo>
                <a:lnTo>
                  <a:pt x="21336" y="0"/>
                </a:lnTo>
                <a:lnTo>
                  <a:pt x="0" y="0"/>
                </a:lnTo>
                <a:lnTo>
                  <a:pt x="15240" y="15240"/>
                </a:lnTo>
              </a:path>
            </a:pathLst>
          </a:custGeom>
          <a:ln w="3175">
            <a:solidFill>
              <a:srgbClr val="000000"/>
            </a:solidFill>
          </a:ln>
        </p:spPr>
        <p:txBody>
          <a:bodyPr wrap="square" lIns="0" tIns="0" rIns="0" bIns="0" rtlCol="0"/>
          <a:lstStyle/>
          <a:p>
            <a:endParaRPr/>
          </a:p>
        </p:txBody>
      </p:sp>
      <p:sp>
        <p:nvSpPr>
          <p:cNvPr id="604" name="object 604"/>
          <p:cNvSpPr/>
          <p:nvPr/>
        </p:nvSpPr>
        <p:spPr>
          <a:xfrm>
            <a:off x="8081011" y="1967741"/>
            <a:ext cx="20955" cy="15240"/>
          </a:xfrm>
          <a:custGeom>
            <a:avLst/>
            <a:gdLst/>
            <a:ahLst/>
            <a:cxnLst/>
            <a:rect l="l" t="t" r="r" b="b"/>
            <a:pathLst>
              <a:path w="20954" h="15239">
                <a:moveTo>
                  <a:pt x="14477" y="0"/>
                </a:moveTo>
                <a:lnTo>
                  <a:pt x="0" y="15240"/>
                </a:lnTo>
                <a:lnTo>
                  <a:pt x="20573" y="15240"/>
                </a:lnTo>
                <a:lnTo>
                  <a:pt x="14477" y="0"/>
                </a:lnTo>
                <a:close/>
              </a:path>
            </a:pathLst>
          </a:custGeom>
          <a:solidFill>
            <a:srgbClr val="000000"/>
          </a:solidFill>
        </p:spPr>
        <p:txBody>
          <a:bodyPr wrap="square" lIns="0" tIns="0" rIns="0" bIns="0" rtlCol="0"/>
          <a:lstStyle/>
          <a:p>
            <a:endParaRPr/>
          </a:p>
        </p:txBody>
      </p:sp>
      <p:sp>
        <p:nvSpPr>
          <p:cNvPr id="605" name="object 605"/>
          <p:cNvSpPr/>
          <p:nvPr/>
        </p:nvSpPr>
        <p:spPr>
          <a:xfrm>
            <a:off x="8081011" y="1967741"/>
            <a:ext cx="20955" cy="15240"/>
          </a:xfrm>
          <a:custGeom>
            <a:avLst/>
            <a:gdLst/>
            <a:ahLst/>
            <a:cxnLst/>
            <a:rect l="l" t="t" r="r" b="b"/>
            <a:pathLst>
              <a:path w="20954" h="15239">
                <a:moveTo>
                  <a:pt x="20573" y="15240"/>
                </a:moveTo>
                <a:lnTo>
                  <a:pt x="14477" y="0"/>
                </a:lnTo>
                <a:lnTo>
                  <a:pt x="0" y="15240"/>
                </a:lnTo>
                <a:lnTo>
                  <a:pt x="20573" y="15240"/>
                </a:lnTo>
              </a:path>
            </a:pathLst>
          </a:custGeom>
          <a:ln w="3175">
            <a:solidFill>
              <a:srgbClr val="000000"/>
            </a:solidFill>
          </a:ln>
        </p:spPr>
        <p:txBody>
          <a:bodyPr wrap="square" lIns="0" tIns="0" rIns="0" bIns="0" rtlCol="0"/>
          <a:lstStyle/>
          <a:p>
            <a:endParaRPr/>
          </a:p>
        </p:txBody>
      </p:sp>
      <p:sp>
        <p:nvSpPr>
          <p:cNvPr id="606" name="object 606"/>
          <p:cNvSpPr/>
          <p:nvPr/>
        </p:nvSpPr>
        <p:spPr>
          <a:xfrm>
            <a:off x="8081011" y="1961645"/>
            <a:ext cx="14604" cy="21590"/>
          </a:xfrm>
          <a:custGeom>
            <a:avLst/>
            <a:gdLst/>
            <a:ahLst/>
            <a:cxnLst/>
            <a:rect l="l" t="t" r="r" b="b"/>
            <a:pathLst>
              <a:path w="14604" h="21589">
                <a:moveTo>
                  <a:pt x="0" y="0"/>
                </a:moveTo>
                <a:lnTo>
                  <a:pt x="0" y="21336"/>
                </a:lnTo>
                <a:lnTo>
                  <a:pt x="14477" y="6096"/>
                </a:lnTo>
                <a:lnTo>
                  <a:pt x="0" y="0"/>
                </a:lnTo>
                <a:close/>
              </a:path>
            </a:pathLst>
          </a:custGeom>
          <a:solidFill>
            <a:srgbClr val="000000"/>
          </a:solidFill>
        </p:spPr>
        <p:txBody>
          <a:bodyPr wrap="square" lIns="0" tIns="0" rIns="0" bIns="0" rtlCol="0"/>
          <a:lstStyle/>
          <a:p>
            <a:endParaRPr/>
          </a:p>
        </p:txBody>
      </p:sp>
      <p:sp>
        <p:nvSpPr>
          <p:cNvPr id="607" name="object 607"/>
          <p:cNvSpPr/>
          <p:nvPr/>
        </p:nvSpPr>
        <p:spPr>
          <a:xfrm>
            <a:off x="8081011" y="1961645"/>
            <a:ext cx="14604" cy="21590"/>
          </a:xfrm>
          <a:custGeom>
            <a:avLst/>
            <a:gdLst/>
            <a:ahLst/>
            <a:cxnLst/>
            <a:rect l="l" t="t" r="r" b="b"/>
            <a:pathLst>
              <a:path w="14604" h="21589">
                <a:moveTo>
                  <a:pt x="14477" y="6096"/>
                </a:moveTo>
                <a:lnTo>
                  <a:pt x="0" y="0"/>
                </a:lnTo>
                <a:lnTo>
                  <a:pt x="0" y="21336"/>
                </a:lnTo>
                <a:lnTo>
                  <a:pt x="14477" y="6096"/>
                </a:lnTo>
              </a:path>
            </a:pathLst>
          </a:custGeom>
          <a:ln w="3175">
            <a:solidFill>
              <a:srgbClr val="000000"/>
            </a:solidFill>
          </a:ln>
        </p:spPr>
        <p:txBody>
          <a:bodyPr wrap="square" lIns="0" tIns="0" rIns="0" bIns="0" rtlCol="0"/>
          <a:lstStyle/>
          <a:p>
            <a:endParaRPr/>
          </a:p>
        </p:txBody>
      </p:sp>
      <p:sp>
        <p:nvSpPr>
          <p:cNvPr id="608" name="object 608"/>
          <p:cNvSpPr/>
          <p:nvPr/>
        </p:nvSpPr>
        <p:spPr>
          <a:xfrm>
            <a:off x="8065770" y="1961645"/>
            <a:ext cx="15240" cy="21590"/>
          </a:xfrm>
          <a:custGeom>
            <a:avLst/>
            <a:gdLst/>
            <a:ahLst/>
            <a:cxnLst/>
            <a:rect l="l" t="t" r="r" b="b"/>
            <a:pathLst>
              <a:path w="15239" h="21589">
                <a:moveTo>
                  <a:pt x="15240" y="0"/>
                </a:moveTo>
                <a:lnTo>
                  <a:pt x="0" y="6096"/>
                </a:lnTo>
                <a:lnTo>
                  <a:pt x="15240" y="21336"/>
                </a:lnTo>
                <a:lnTo>
                  <a:pt x="15240" y="0"/>
                </a:lnTo>
                <a:close/>
              </a:path>
            </a:pathLst>
          </a:custGeom>
          <a:solidFill>
            <a:srgbClr val="000000"/>
          </a:solidFill>
        </p:spPr>
        <p:txBody>
          <a:bodyPr wrap="square" lIns="0" tIns="0" rIns="0" bIns="0" rtlCol="0"/>
          <a:lstStyle/>
          <a:p>
            <a:endParaRPr/>
          </a:p>
        </p:txBody>
      </p:sp>
      <p:sp>
        <p:nvSpPr>
          <p:cNvPr id="609" name="object 609"/>
          <p:cNvSpPr/>
          <p:nvPr/>
        </p:nvSpPr>
        <p:spPr>
          <a:xfrm>
            <a:off x="8065770" y="1961645"/>
            <a:ext cx="15240" cy="21590"/>
          </a:xfrm>
          <a:custGeom>
            <a:avLst/>
            <a:gdLst/>
            <a:ahLst/>
            <a:cxnLst/>
            <a:rect l="l" t="t" r="r" b="b"/>
            <a:pathLst>
              <a:path w="15239" h="21589">
                <a:moveTo>
                  <a:pt x="15240" y="0"/>
                </a:moveTo>
                <a:lnTo>
                  <a:pt x="0" y="6096"/>
                </a:lnTo>
                <a:lnTo>
                  <a:pt x="15240" y="21336"/>
                </a:lnTo>
                <a:lnTo>
                  <a:pt x="15240" y="0"/>
                </a:lnTo>
              </a:path>
            </a:pathLst>
          </a:custGeom>
          <a:ln w="3175">
            <a:solidFill>
              <a:srgbClr val="000000"/>
            </a:solidFill>
          </a:ln>
        </p:spPr>
        <p:txBody>
          <a:bodyPr wrap="square" lIns="0" tIns="0" rIns="0" bIns="0" rtlCol="0"/>
          <a:lstStyle/>
          <a:p>
            <a:endParaRPr/>
          </a:p>
        </p:txBody>
      </p:sp>
      <p:sp>
        <p:nvSpPr>
          <p:cNvPr id="610" name="object 610"/>
          <p:cNvSpPr/>
          <p:nvPr/>
        </p:nvSpPr>
        <p:spPr>
          <a:xfrm>
            <a:off x="8059675" y="1967741"/>
            <a:ext cx="21590" cy="15240"/>
          </a:xfrm>
          <a:custGeom>
            <a:avLst/>
            <a:gdLst/>
            <a:ahLst/>
            <a:cxnLst/>
            <a:rect l="l" t="t" r="r" b="b"/>
            <a:pathLst>
              <a:path w="21589" h="15239">
                <a:moveTo>
                  <a:pt x="6095" y="0"/>
                </a:moveTo>
                <a:lnTo>
                  <a:pt x="0" y="15240"/>
                </a:lnTo>
                <a:lnTo>
                  <a:pt x="21336" y="15240"/>
                </a:lnTo>
                <a:lnTo>
                  <a:pt x="6095" y="0"/>
                </a:lnTo>
                <a:close/>
              </a:path>
            </a:pathLst>
          </a:custGeom>
          <a:solidFill>
            <a:srgbClr val="000000"/>
          </a:solidFill>
        </p:spPr>
        <p:txBody>
          <a:bodyPr wrap="square" lIns="0" tIns="0" rIns="0" bIns="0" rtlCol="0"/>
          <a:lstStyle/>
          <a:p>
            <a:endParaRPr/>
          </a:p>
        </p:txBody>
      </p:sp>
      <p:sp>
        <p:nvSpPr>
          <p:cNvPr id="611" name="object 611"/>
          <p:cNvSpPr/>
          <p:nvPr/>
        </p:nvSpPr>
        <p:spPr>
          <a:xfrm>
            <a:off x="8059675" y="1967741"/>
            <a:ext cx="21590" cy="15240"/>
          </a:xfrm>
          <a:custGeom>
            <a:avLst/>
            <a:gdLst/>
            <a:ahLst/>
            <a:cxnLst/>
            <a:rect l="l" t="t" r="r" b="b"/>
            <a:pathLst>
              <a:path w="21589" h="15239">
                <a:moveTo>
                  <a:pt x="6095" y="0"/>
                </a:moveTo>
                <a:lnTo>
                  <a:pt x="0" y="15240"/>
                </a:lnTo>
                <a:lnTo>
                  <a:pt x="21336" y="15240"/>
                </a:lnTo>
                <a:lnTo>
                  <a:pt x="6095" y="0"/>
                </a:lnTo>
              </a:path>
            </a:pathLst>
          </a:custGeom>
          <a:ln w="3175">
            <a:solidFill>
              <a:srgbClr val="000000"/>
            </a:solidFill>
          </a:ln>
        </p:spPr>
        <p:txBody>
          <a:bodyPr wrap="square" lIns="0" tIns="0" rIns="0" bIns="0" rtlCol="0"/>
          <a:lstStyle/>
          <a:p>
            <a:endParaRPr/>
          </a:p>
        </p:txBody>
      </p:sp>
      <p:sp>
        <p:nvSpPr>
          <p:cNvPr id="612" name="object 612"/>
          <p:cNvSpPr/>
          <p:nvPr/>
        </p:nvSpPr>
        <p:spPr>
          <a:xfrm>
            <a:off x="8059675" y="1982982"/>
            <a:ext cx="21590" cy="14604"/>
          </a:xfrm>
          <a:custGeom>
            <a:avLst/>
            <a:gdLst/>
            <a:ahLst/>
            <a:cxnLst/>
            <a:rect l="l" t="t" r="r" b="b"/>
            <a:pathLst>
              <a:path w="21589" h="14605">
                <a:moveTo>
                  <a:pt x="21336" y="0"/>
                </a:moveTo>
                <a:lnTo>
                  <a:pt x="0" y="0"/>
                </a:lnTo>
                <a:lnTo>
                  <a:pt x="6095" y="14477"/>
                </a:lnTo>
                <a:lnTo>
                  <a:pt x="21336" y="0"/>
                </a:lnTo>
                <a:close/>
              </a:path>
            </a:pathLst>
          </a:custGeom>
          <a:solidFill>
            <a:srgbClr val="000000"/>
          </a:solidFill>
        </p:spPr>
        <p:txBody>
          <a:bodyPr wrap="square" lIns="0" tIns="0" rIns="0" bIns="0" rtlCol="0"/>
          <a:lstStyle/>
          <a:p>
            <a:endParaRPr/>
          </a:p>
        </p:txBody>
      </p:sp>
      <p:sp>
        <p:nvSpPr>
          <p:cNvPr id="613" name="object 613"/>
          <p:cNvSpPr/>
          <p:nvPr/>
        </p:nvSpPr>
        <p:spPr>
          <a:xfrm>
            <a:off x="8059675" y="1982982"/>
            <a:ext cx="21590" cy="14604"/>
          </a:xfrm>
          <a:custGeom>
            <a:avLst/>
            <a:gdLst/>
            <a:ahLst/>
            <a:cxnLst/>
            <a:rect l="l" t="t" r="r" b="b"/>
            <a:pathLst>
              <a:path w="21589" h="14605">
                <a:moveTo>
                  <a:pt x="0" y="0"/>
                </a:moveTo>
                <a:lnTo>
                  <a:pt x="6095" y="14477"/>
                </a:lnTo>
                <a:lnTo>
                  <a:pt x="21336" y="0"/>
                </a:lnTo>
                <a:lnTo>
                  <a:pt x="0" y="0"/>
                </a:lnTo>
              </a:path>
            </a:pathLst>
          </a:custGeom>
          <a:ln w="3175">
            <a:solidFill>
              <a:srgbClr val="000000"/>
            </a:solidFill>
          </a:ln>
        </p:spPr>
        <p:txBody>
          <a:bodyPr wrap="square" lIns="0" tIns="0" rIns="0" bIns="0" rtlCol="0"/>
          <a:lstStyle/>
          <a:p>
            <a:endParaRPr/>
          </a:p>
        </p:txBody>
      </p:sp>
      <p:sp>
        <p:nvSpPr>
          <p:cNvPr id="614" name="object 614"/>
          <p:cNvSpPr/>
          <p:nvPr/>
        </p:nvSpPr>
        <p:spPr>
          <a:xfrm>
            <a:off x="8065770" y="1982982"/>
            <a:ext cx="15240" cy="20955"/>
          </a:xfrm>
          <a:custGeom>
            <a:avLst/>
            <a:gdLst/>
            <a:ahLst/>
            <a:cxnLst/>
            <a:rect l="l" t="t" r="r" b="b"/>
            <a:pathLst>
              <a:path w="15239" h="20955">
                <a:moveTo>
                  <a:pt x="15240" y="0"/>
                </a:moveTo>
                <a:lnTo>
                  <a:pt x="0" y="14477"/>
                </a:lnTo>
                <a:lnTo>
                  <a:pt x="15240" y="20574"/>
                </a:lnTo>
                <a:lnTo>
                  <a:pt x="15240" y="0"/>
                </a:lnTo>
                <a:close/>
              </a:path>
            </a:pathLst>
          </a:custGeom>
          <a:solidFill>
            <a:srgbClr val="000000"/>
          </a:solidFill>
        </p:spPr>
        <p:txBody>
          <a:bodyPr wrap="square" lIns="0" tIns="0" rIns="0" bIns="0" rtlCol="0"/>
          <a:lstStyle/>
          <a:p>
            <a:endParaRPr/>
          </a:p>
        </p:txBody>
      </p:sp>
      <p:sp>
        <p:nvSpPr>
          <p:cNvPr id="615" name="object 615"/>
          <p:cNvSpPr/>
          <p:nvPr/>
        </p:nvSpPr>
        <p:spPr>
          <a:xfrm>
            <a:off x="8065770" y="1982982"/>
            <a:ext cx="15240" cy="20955"/>
          </a:xfrm>
          <a:custGeom>
            <a:avLst/>
            <a:gdLst/>
            <a:ahLst/>
            <a:cxnLst/>
            <a:rect l="l" t="t" r="r" b="b"/>
            <a:pathLst>
              <a:path w="15239" h="20955">
                <a:moveTo>
                  <a:pt x="0" y="14477"/>
                </a:moveTo>
                <a:lnTo>
                  <a:pt x="15240" y="20574"/>
                </a:lnTo>
                <a:lnTo>
                  <a:pt x="15240" y="0"/>
                </a:lnTo>
                <a:lnTo>
                  <a:pt x="0" y="14477"/>
                </a:lnTo>
              </a:path>
            </a:pathLst>
          </a:custGeom>
          <a:ln w="3175">
            <a:solidFill>
              <a:srgbClr val="000000"/>
            </a:solidFill>
          </a:ln>
        </p:spPr>
        <p:txBody>
          <a:bodyPr wrap="square" lIns="0" tIns="0" rIns="0" bIns="0" rtlCol="0"/>
          <a:lstStyle/>
          <a:p>
            <a:endParaRPr/>
          </a:p>
        </p:txBody>
      </p:sp>
      <p:sp>
        <p:nvSpPr>
          <p:cNvPr id="616" name="object 616"/>
          <p:cNvSpPr/>
          <p:nvPr/>
        </p:nvSpPr>
        <p:spPr>
          <a:xfrm>
            <a:off x="8081011" y="1982982"/>
            <a:ext cx="14604" cy="20955"/>
          </a:xfrm>
          <a:custGeom>
            <a:avLst/>
            <a:gdLst/>
            <a:ahLst/>
            <a:cxnLst/>
            <a:rect l="l" t="t" r="r" b="b"/>
            <a:pathLst>
              <a:path w="14604" h="20955">
                <a:moveTo>
                  <a:pt x="0" y="0"/>
                </a:moveTo>
                <a:lnTo>
                  <a:pt x="0" y="20574"/>
                </a:lnTo>
                <a:lnTo>
                  <a:pt x="14477" y="14477"/>
                </a:lnTo>
                <a:lnTo>
                  <a:pt x="0" y="0"/>
                </a:lnTo>
                <a:close/>
              </a:path>
            </a:pathLst>
          </a:custGeom>
          <a:solidFill>
            <a:srgbClr val="000000"/>
          </a:solidFill>
        </p:spPr>
        <p:txBody>
          <a:bodyPr wrap="square" lIns="0" tIns="0" rIns="0" bIns="0" rtlCol="0"/>
          <a:lstStyle/>
          <a:p>
            <a:endParaRPr/>
          </a:p>
        </p:txBody>
      </p:sp>
      <p:sp>
        <p:nvSpPr>
          <p:cNvPr id="617" name="object 617"/>
          <p:cNvSpPr/>
          <p:nvPr/>
        </p:nvSpPr>
        <p:spPr>
          <a:xfrm>
            <a:off x="8081011" y="1982982"/>
            <a:ext cx="14604" cy="20955"/>
          </a:xfrm>
          <a:custGeom>
            <a:avLst/>
            <a:gdLst/>
            <a:ahLst/>
            <a:cxnLst/>
            <a:rect l="l" t="t" r="r" b="b"/>
            <a:pathLst>
              <a:path w="14604" h="20955">
                <a:moveTo>
                  <a:pt x="0" y="20574"/>
                </a:moveTo>
                <a:lnTo>
                  <a:pt x="14477" y="14477"/>
                </a:lnTo>
                <a:lnTo>
                  <a:pt x="0" y="0"/>
                </a:lnTo>
                <a:lnTo>
                  <a:pt x="0" y="20574"/>
                </a:lnTo>
              </a:path>
            </a:pathLst>
          </a:custGeom>
          <a:ln w="3175">
            <a:solidFill>
              <a:srgbClr val="000000"/>
            </a:solidFill>
          </a:ln>
        </p:spPr>
        <p:txBody>
          <a:bodyPr wrap="square" lIns="0" tIns="0" rIns="0" bIns="0" rtlCol="0"/>
          <a:lstStyle/>
          <a:p>
            <a:endParaRPr/>
          </a:p>
        </p:txBody>
      </p:sp>
      <p:sp>
        <p:nvSpPr>
          <p:cNvPr id="618" name="object 618"/>
          <p:cNvSpPr/>
          <p:nvPr/>
        </p:nvSpPr>
        <p:spPr>
          <a:xfrm>
            <a:off x="8081011" y="1982982"/>
            <a:ext cx="20955" cy="14604"/>
          </a:xfrm>
          <a:custGeom>
            <a:avLst/>
            <a:gdLst/>
            <a:ahLst/>
            <a:cxnLst/>
            <a:rect l="l" t="t" r="r" b="b"/>
            <a:pathLst>
              <a:path w="20954" h="14605">
                <a:moveTo>
                  <a:pt x="20573" y="0"/>
                </a:moveTo>
                <a:lnTo>
                  <a:pt x="0" y="0"/>
                </a:lnTo>
                <a:lnTo>
                  <a:pt x="14477" y="14477"/>
                </a:lnTo>
                <a:lnTo>
                  <a:pt x="20573" y="0"/>
                </a:lnTo>
                <a:close/>
              </a:path>
            </a:pathLst>
          </a:custGeom>
          <a:solidFill>
            <a:srgbClr val="000000"/>
          </a:solidFill>
        </p:spPr>
        <p:txBody>
          <a:bodyPr wrap="square" lIns="0" tIns="0" rIns="0" bIns="0" rtlCol="0"/>
          <a:lstStyle/>
          <a:p>
            <a:endParaRPr/>
          </a:p>
        </p:txBody>
      </p:sp>
      <p:sp>
        <p:nvSpPr>
          <p:cNvPr id="619" name="object 619"/>
          <p:cNvSpPr/>
          <p:nvPr/>
        </p:nvSpPr>
        <p:spPr>
          <a:xfrm>
            <a:off x="8081011" y="1982982"/>
            <a:ext cx="20955" cy="14604"/>
          </a:xfrm>
          <a:custGeom>
            <a:avLst/>
            <a:gdLst/>
            <a:ahLst/>
            <a:cxnLst/>
            <a:rect l="l" t="t" r="r" b="b"/>
            <a:pathLst>
              <a:path w="20954" h="14605">
                <a:moveTo>
                  <a:pt x="14477" y="14477"/>
                </a:moveTo>
                <a:lnTo>
                  <a:pt x="20573" y="0"/>
                </a:lnTo>
                <a:lnTo>
                  <a:pt x="0" y="0"/>
                </a:lnTo>
                <a:lnTo>
                  <a:pt x="14477" y="14477"/>
                </a:lnTo>
              </a:path>
            </a:pathLst>
          </a:custGeom>
          <a:ln w="3175">
            <a:solidFill>
              <a:srgbClr val="000000"/>
            </a:solidFill>
          </a:ln>
        </p:spPr>
        <p:txBody>
          <a:bodyPr wrap="square" lIns="0" tIns="0" rIns="0" bIns="0" rtlCol="0"/>
          <a:lstStyle/>
          <a:p>
            <a:endParaRPr/>
          </a:p>
        </p:txBody>
      </p:sp>
      <p:sp>
        <p:nvSpPr>
          <p:cNvPr id="620" name="object 620"/>
          <p:cNvSpPr/>
          <p:nvPr/>
        </p:nvSpPr>
        <p:spPr>
          <a:xfrm>
            <a:off x="7496557" y="1208028"/>
            <a:ext cx="20955" cy="14604"/>
          </a:xfrm>
          <a:custGeom>
            <a:avLst/>
            <a:gdLst/>
            <a:ahLst/>
            <a:cxnLst/>
            <a:rect l="l" t="t" r="r" b="b"/>
            <a:pathLst>
              <a:path w="20954" h="14605">
                <a:moveTo>
                  <a:pt x="14477" y="0"/>
                </a:moveTo>
                <a:lnTo>
                  <a:pt x="0" y="14478"/>
                </a:lnTo>
                <a:lnTo>
                  <a:pt x="20574" y="14478"/>
                </a:lnTo>
                <a:lnTo>
                  <a:pt x="14477" y="0"/>
                </a:lnTo>
                <a:close/>
              </a:path>
            </a:pathLst>
          </a:custGeom>
          <a:solidFill>
            <a:srgbClr val="000000"/>
          </a:solidFill>
        </p:spPr>
        <p:txBody>
          <a:bodyPr wrap="square" lIns="0" tIns="0" rIns="0" bIns="0" rtlCol="0"/>
          <a:lstStyle/>
          <a:p>
            <a:endParaRPr/>
          </a:p>
        </p:txBody>
      </p:sp>
      <p:sp>
        <p:nvSpPr>
          <p:cNvPr id="621" name="object 621"/>
          <p:cNvSpPr/>
          <p:nvPr/>
        </p:nvSpPr>
        <p:spPr>
          <a:xfrm>
            <a:off x="7496557" y="1207265"/>
            <a:ext cx="20955" cy="15240"/>
          </a:xfrm>
          <a:custGeom>
            <a:avLst/>
            <a:gdLst/>
            <a:ahLst/>
            <a:cxnLst/>
            <a:rect l="l" t="t" r="r" b="b"/>
            <a:pathLst>
              <a:path w="20954" h="15240">
                <a:moveTo>
                  <a:pt x="20574" y="15240"/>
                </a:moveTo>
                <a:lnTo>
                  <a:pt x="14477" y="0"/>
                </a:lnTo>
                <a:lnTo>
                  <a:pt x="0" y="15240"/>
                </a:lnTo>
                <a:lnTo>
                  <a:pt x="20574" y="15240"/>
                </a:lnTo>
              </a:path>
            </a:pathLst>
          </a:custGeom>
          <a:ln w="3175">
            <a:solidFill>
              <a:srgbClr val="000000"/>
            </a:solidFill>
          </a:ln>
        </p:spPr>
        <p:txBody>
          <a:bodyPr wrap="square" lIns="0" tIns="0" rIns="0" bIns="0" rtlCol="0"/>
          <a:lstStyle/>
          <a:p>
            <a:endParaRPr/>
          </a:p>
        </p:txBody>
      </p:sp>
      <p:sp>
        <p:nvSpPr>
          <p:cNvPr id="622" name="object 622"/>
          <p:cNvSpPr/>
          <p:nvPr/>
        </p:nvSpPr>
        <p:spPr>
          <a:xfrm>
            <a:off x="7496557" y="1201931"/>
            <a:ext cx="14604" cy="20955"/>
          </a:xfrm>
          <a:custGeom>
            <a:avLst/>
            <a:gdLst/>
            <a:ahLst/>
            <a:cxnLst/>
            <a:rect l="l" t="t" r="r" b="b"/>
            <a:pathLst>
              <a:path w="14604" h="20955">
                <a:moveTo>
                  <a:pt x="0" y="0"/>
                </a:moveTo>
                <a:lnTo>
                  <a:pt x="0" y="20574"/>
                </a:lnTo>
                <a:lnTo>
                  <a:pt x="14477" y="6095"/>
                </a:lnTo>
                <a:lnTo>
                  <a:pt x="0" y="0"/>
                </a:lnTo>
                <a:close/>
              </a:path>
            </a:pathLst>
          </a:custGeom>
          <a:solidFill>
            <a:srgbClr val="000000"/>
          </a:solidFill>
        </p:spPr>
        <p:txBody>
          <a:bodyPr wrap="square" lIns="0" tIns="0" rIns="0" bIns="0" rtlCol="0"/>
          <a:lstStyle/>
          <a:p>
            <a:endParaRPr/>
          </a:p>
        </p:txBody>
      </p:sp>
      <p:sp>
        <p:nvSpPr>
          <p:cNvPr id="623" name="object 623"/>
          <p:cNvSpPr/>
          <p:nvPr/>
        </p:nvSpPr>
        <p:spPr>
          <a:xfrm>
            <a:off x="7496557" y="1201931"/>
            <a:ext cx="14604" cy="20955"/>
          </a:xfrm>
          <a:custGeom>
            <a:avLst/>
            <a:gdLst/>
            <a:ahLst/>
            <a:cxnLst/>
            <a:rect l="l" t="t" r="r" b="b"/>
            <a:pathLst>
              <a:path w="14604" h="20955">
                <a:moveTo>
                  <a:pt x="14477" y="5333"/>
                </a:moveTo>
                <a:lnTo>
                  <a:pt x="0" y="0"/>
                </a:lnTo>
                <a:lnTo>
                  <a:pt x="0" y="20574"/>
                </a:lnTo>
                <a:lnTo>
                  <a:pt x="14477" y="5333"/>
                </a:lnTo>
              </a:path>
            </a:pathLst>
          </a:custGeom>
          <a:ln w="3175">
            <a:solidFill>
              <a:srgbClr val="000000"/>
            </a:solidFill>
          </a:ln>
        </p:spPr>
        <p:txBody>
          <a:bodyPr wrap="square" lIns="0" tIns="0" rIns="0" bIns="0" rtlCol="0"/>
          <a:lstStyle/>
          <a:p>
            <a:endParaRPr/>
          </a:p>
        </p:txBody>
      </p:sp>
      <p:sp>
        <p:nvSpPr>
          <p:cNvPr id="624" name="object 624"/>
          <p:cNvSpPr/>
          <p:nvPr/>
        </p:nvSpPr>
        <p:spPr>
          <a:xfrm>
            <a:off x="7481317" y="1201931"/>
            <a:ext cx="15240" cy="20955"/>
          </a:xfrm>
          <a:custGeom>
            <a:avLst/>
            <a:gdLst/>
            <a:ahLst/>
            <a:cxnLst/>
            <a:rect l="l" t="t" r="r" b="b"/>
            <a:pathLst>
              <a:path w="15239" h="20955">
                <a:moveTo>
                  <a:pt x="15239" y="0"/>
                </a:moveTo>
                <a:lnTo>
                  <a:pt x="0" y="6095"/>
                </a:lnTo>
                <a:lnTo>
                  <a:pt x="15239" y="20574"/>
                </a:lnTo>
                <a:lnTo>
                  <a:pt x="15239" y="0"/>
                </a:lnTo>
                <a:close/>
              </a:path>
            </a:pathLst>
          </a:custGeom>
          <a:solidFill>
            <a:srgbClr val="000000"/>
          </a:solidFill>
        </p:spPr>
        <p:txBody>
          <a:bodyPr wrap="square" lIns="0" tIns="0" rIns="0" bIns="0" rtlCol="0"/>
          <a:lstStyle/>
          <a:p>
            <a:endParaRPr/>
          </a:p>
        </p:txBody>
      </p:sp>
      <p:sp>
        <p:nvSpPr>
          <p:cNvPr id="625" name="object 625"/>
          <p:cNvSpPr/>
          <p:nvPr/>
        </p:nvSpPr>
        <p:spPr>
          <a:xfrm>
            <a:off x="7481317" y="1201931"/>
            <a:ext cx="15240" cy="20955"/>
          </a:xfrm>
          <a:custGeom>
            <a:avLst/>
            <a:gdLst/>
            <a:ahLst/>
            <a:cxnLst/>
            <a:rect l="l" t="t" r="r" b="b"/>
            <a:pathLst>
              <a:path w="15239" h="20955">
                <a:moveTo>
                  <a:pt x="15239" y="0"/>
                </a:moveTo>
                <a:lnTo>
                  <a:pt x="0" y="5333"/>
                </a:lnTo>
                <a:lnTo>
                  <a:pt x="15239" y="20574"/>
                </a:lnTo>
                <a:lnTo>
                  <a:pt x="15239" y="0"/>
                </a:lnTo>
              </a:path>
            </a:pathLst>
          </a:custGeom>
          <a:ln w="3175">
            <a:solidFill>
              <a:srgbClr val="000000"/>
            </a:solidFill>
          </a:ln>
        </p:spPr>
        <p:txBody>
          <a:bodyPr wrap="square" lIns="0" tIns="0" rIns="0" bIns="0" rtlCol="0"/>
          <a:lstStyle/>
          <a:p>
            <a:endParaRPr/>
          </a:p>
        </p:txBody>
      </p:sp>
      <p:sp>
        <p:nvSpPr>
          <p:cNvPr id="626" name="object 626"/>
          <p:cNvSpPr/>
          <p:nvPr/>
        </p:nvSpPr>
        <p:spPr>
          <a:xfrm>
            <a:off x="7475220" y="1208028"/>
            <a:ext cx="21590" cy="14604"/>
          </a:xfrm>
          <a:custGeom>
            <a:avLst/>
            <a:gdLst/>
            <a:ahLst/>
            <a:cxnLst/>
            <a:rect l="l" t="t" r="r" b="b"/>
            <a:pathLst>
              <a:path w="21589" h="14605">
                <a:moveTo>
                  <a:pt x="6096" y="0"/>
                </a:moveTo>
                <a:lnTo>
                  <a:pt x="0" y="14478"/>
                </a:lnTo>
                <a:lnTo>
                  <a:pt x="21336" y="14478"/>
                </a:lnTo>
                <a:lnTo>
                  <a:pt x="6096" y="0"/>
                </a:lnTo>
                <a:close/>
              </a:path>
            </a:pathLst>
          </a:custGeom>
          <a:solidFill>
            <a:srgbClr val="000000"/>
          </a:solidFill>
        </p:spPr>
        <p:txBody>
          <a:bodyPr wrap="square" lIns="0" tIns="0" rIns="0" bIns="0" rtlCol="0"/>
          <a:lstStyle/>
          <a:p>
            <a:endParaRPr/>
          </a:p>
        </p:txBody>
      </p:sp>
      <p:sp>
        <p:nvSpPr>
          <p:cNvPr id="627" name="object 627"/>
          <p:cNvSpPr/>
          <p:nvPr/>
        </p:nvSpPr>
        <p:spPr>
          <a:xfrm>
            <a:off x="7475220" y="1207265"/>
            <a:ext cx="21590" cy="15240"/>
          </a:xfrm>
          <a:custGeom>
            <a:avLst/>
            <a:gdLst/>
            <a:ahLst/>
            <a:cxnLst/>
            <a:rect l="l" t="t" r="r" b="b"/>
            <a:pathLst>
              <a:path w="21589" h="15240">
                <a:moveTo>
                  <a:pt x="6096" y="0"/>
                </a:moveTo>
                <a:lnTo>
                  <a:pt x="0" y="15240"/>
                </a:lnTo>
                <a:lnTo>
                  <a:pt x="21336" y="15240"/>
                </a:lnTo>
                <a:lnTo>
                  <a:pt x="6096" y="0"/>
                </a:lnTo>
              </a:path>
            </a:pathLst>
          </a:custGeom>
          <a:ln w="3175">
            <a:solidFill>
              <a:srgbClr val="000000"/>
            </a:solidFill>
          </a:ln>
        </p:spPr>
        <p:txBody>
          <a:bodyPr wrap="square" lIns="0" tIns="0" rIns="0" bIns="0" rtlCol="0"/>
          <a:lstStyle/>
          <a:p>
            <a:endParaRPr/>
          </a:p>
        </p:txBody>
      </p:sp>
      <p:sp>
        <p:nvSpPr>
          <p:cNvPr id="628" name="object 628"/>
          <p:cNvSpPr/>
          <p:nvPr/>
        </p:nvSpPr>
        <p:spPr>
          <a:xfrm>
            <a:off x="7475220" y="1222506"/>
            <a:ext cx="21590" cy="15240"/>
          </a:xfrm>
          <a:custGeom>
            <a:avLst/>
            <a:gdLst/>
            <a:ahLst/>
            <a:cxnLst/>
            <a:rect l="l" t="t" r="r" b="b"/>
            <a:pathLst>
              <a:path w="21589" h="15240">
                <a:moveTo>
                  <a:pt x="21336" y="0"/>
                </a:moveTo>
                <a:lnTo>
                  <a:pt x="0" y="0"/>
                </a:lnTo>
                <a:lnTo>
                  <a:pt x="6096" y="15239"/>
                </a:lnTo>
                <a:lnTo>
                  <a:pt x="21336" y="0"/>
                </a:lnTo>
                <a:close/>
              </a:path>
            </a:pathLst>
          </a:custGeom>
          <a:solidFill>
            <a:srgbClr val="000000"/>
          </a:solidFill>
        </p:spPr>
        <p:txBody>
          <a:bodyPr wrap="square" lIns="0" tIns="0" rIns="0" bIns="0" rtlCol="0"/>
          <a:lstStyle/>
          <a:p>
            <a:endParaRPr/>
          </a:p>
        </p:txBody>
      </p:sp>
      <p:sp>
        <p:nvSpPr>
          <p:cNvPr id="629" name="object 629"/>
          <p:cNvSpPr/>
          <p:nvPr/>
        </p:nvSpPr>
        <p:spPr>
          <a:xfrm>
            <a:off x="7475220" y="1222506"/>
            <a:ext cx="21590" cy="15240"/>
          </a:xfrm>
          <a:custGeom>
            <a:avLst/>
            <a:gdLst/>
            <a:ahLst/>
            <a:cxnLst/>
            <a:rect l="l" t="t" r="r" b="b"/>
            <a:pathLst>
              <a:path w="21589" h="15240">
                <a:moveTo>
                  <a:pt x="0" y="0"/>
                </a:moveTo>
                <a:lnTo>
                  <a:pt x="6096" y="15239"/>
                </a:lnTo>
                <a:lnTo>
                  <a:pt x="21336" y="0"/>
                </a:lnTo>
                <a:lnTo>
                  <a:pt x="0" y="0"/>
                </a:lnTo>
              </a:path>
            </a:pathLst>
          </a:custGeom>
          <a:ln w="3175">
            <a:solidFill>
              <a:srgbClr val="000000"/>
            </a:solidFill>
          </a:ln>
        </p:spPr>
        <p:txBody>
          <a:bodyPr wrap="square" lIns="0" tIns="0" rIns="0" bIns="0" rtlCol="0"/>
          <a:lstStyle/>
          <a:p>
            <a:endParaRPr/>
          </a:p>
        </p:txBody>
      </p:sp>
      <p:sp>
        <p:nvSpPr>
          <p:cNvPr id="630" name="object 630"/>
          <p:cNvSpPr/>
          <p:nvPr/>
        </p:nvSpPr>
        <p:spPr>
          <a:xfrm>
            <a:off x="7481317" y="1222506"/>
            <a:ext cx="15240" cy="21590"/>
          </a:xfrm>
          <a:custGeom>
            <a:avLst/>
            <a:gdLst/>
            <a:ahLst/>
            <a:cxnLst/>
            <a:rect l="l" t="t" r="r" b="b"/>
            <a:pathLst>
              <a:path w="15239" h="21590">
                <a:moveTo>
                  <a:pt x="15239" y="0"/>
                </a:moveTo>
                <a:lnTo>
                  <a:pt x="0" y="15239"/>
                </a:lnTo>
                <a:lnTo>
                  <a:pt x="15239" y="21335"/>
                </a:lnTo>
                <a:lnTo>
                  <a:pt x="15239" y="0"/>
                </a:lnTo>
                <a:close/>
              </a:path>
            </a:pathLst>
          </a:custGeom>
          <a:solidFill>
            <a:srgbClr val="000000"/>
          </a:solidFill>
        </p:spPr>
        <p:txBody>
          <a:bodyPr wrap="square" lIns="0" tIns="0" rIns="0" bIns="0" rtlCol="0"/>
          <a:lstStyle/>
          <a:p>
            <a:endParaRPr/>
          </a:p>
        </p:txBody>
      </p:sp>
      <p:sp>
        <p:nvSpPr>
          <p:cNvPr id="631" name="object 631"/>
          <p:cNvSpPr/>
          <p:nvPr/>
        </p:nvSpPr>
        <p:spPr>
          <a:xfrm>
            <a:off x="7481317" y="1222506"/>
            <a:ext cx="15240" cy="21590"/>
          </a:xfrm>
          <a:custGeom>
            <a:avLst/>
            <a:gdLst/>
            <a:ahLst/>
            <a:cxnLst/>
            <a:rect l="l" t="t" r="r" b="b"/>
            <a:pathLst>
              <a:path w="15239" h="21590">
                <a:moveTo>
                  <a:pt x="0" y="15239"/>
                </a:moveTo>
                <a:lnTo>
                  <a:pt x="15239" y="21335"/>
                </a:lnTo>
                <a:lnTo>
                  <a:pt x="15239" y="0"/>
                </a:lnTo>
                <a:lnTo>
                  <a:pt x="0" y="15239"/>
                </a:lnTo>
              </a:path>
            </a:pathLst>
          </a:custGeom>
          <a:ln w="3175">
            <a:solidFill>
              <a:srgbClr val="000000"/>
            </a:solidFill>
          </a:ln>
        </p:spPr>
        <p:txBody>
          <a:bodyPr wrap="square" lIns="0" tIns="0" rIns="0" bIns="0" rtlCol="0"/>
          <a:lstStyle/>
          <a:p>
            <a:endParaRPr/>
          </a:p>
        </p:txBody>
      </p:sp>
      <p:sp>
        <p:nvSpPr>
          <p:cNvPr id="632" name="object 632"/>
          <p:cNvSpPr/>
          <p:nvPr/>
        </p:nvSpPr>
        <p:spPr>
          <a:xfrm>
            <a:off x="7496557" y="1222506"/>
            <a:ext cx="14604" cy="21590"/>
          </a:xfrm>
          <a:custGeom>
            <a:avLst/>
            <a:gdLst/>
            <a:ahLst/>
            <a:cxnLst/>
            <a:rect l="l" t="t" r="r" b="b"/>
            <a:pathLst>
              <a:path w="14604" h="21590">
                <a:moveTo>
                  <a:pt x="0" y="0"/>
                </a:moveTo>
                <a:lnTo>
                  <a:pt x="0" y="21335"/>
                </a:lnTo>
                <a:lnTo>
                  <a:pt x="14477" y="15239"/>
                </a:lnTo>
                <a:lnTo>
                  <a:pt x="0" y="0"/>
                </a:lnTo>
                <a:close/>
              </a:path>
            </a:pathLst>
          </a:custGeom>
          <a:solidFill>
            <a:srgbClr val="000000"/>
          </a:solidFill>
        </p:spPr>
        <p:txBody>
          <a:bodyPr wrap="square" lIns="0" tIns="0" rIns="0" bIns="0" rtlCol="0"/>
          <a:lstStyle/>
          <a:p>
            <a:endParaRPr/>
          </a:p>
        </p:txBody>
      </p:sp>
      <p:sp>
        <p:nvSpPr>
          <p:cNvPr id="633" name="object 633"/>
          <p:cNvSpPr/>
          <p:nvPr/>
        </p:nvSpPr>
        <p:spPr>
          <a:xfrm>
            <a:off x="7496557" y="1222506"/>
            <a:ext cx="14604" cy="21590"/>
          </a:xfrm>
          <a:custGeom>
            <a:avLst/>
            <a:gdLst/>
            <a:ahLst/>
            <a:cxnLst/>
            <a:rect l="l" t="t" r="r" b="b"/>
            <a:pathLst>
              <a:path w="14604" h="21590">
                <a:moveTo>
                  <a:pt x="0" y="21335"/>
                </a:moveTo>
                <a:lnTo>
                  <a:pt x="14477" y="15239"/>
                </a:lnTo>
                <a:lnTo>
                  <a:pt x="0" y="0"/>
                </a:lnTo>
                <a:lnTo>
                  <a:pt x="0" y="21335"/>
                </a:lnTo>
              </a:path>
            </a:pathLst>
          </a:custGeom>
          <a:ln w="3175">
            <a:solidFill>
              <a:srgbClr val="000000"/>
            </a:solidFill>
          </a:ln>
        </p:spPr>
        <p:txBody>
          <a:bodyPr wrap="square" lIns="0" tIns="0" rIns="0" bIns="0" rtlCol="0"/>
          <a:lstStyle/>
          <a:p>
            <a:endParaRPr/>
          </a:p>
        </p:txBody>
      </p:sp>
      <p:sp>
        <p:nvSpPr>
          <p:cNvPr id="634" name="object 634"/>
          <p:cNvSpPr/>
          <p:nvPr/>
        </p:nvSpPr>
        <p:spPr>
          <a:xfrm>
            <a:off x="7496557" y="1222506"/>
            <a:ext cx="20955" cy="15240"/>
          </a:xfrm>
          <a:custGeom>
            <a:avLst/>
            <a:gdLst/>
            <a:ahLst/>
            <a:cxnLst/>
            <a:rect l="l" t="t" r="r" b="b"/>
            <a:pathLst>
              <a:path w="20954" h="15240">
                <a:moveTo>
                  <a:pt x="20574" y="0"/>
                </a:moveTo>
                <a:lnTo>
                  <a:pt x="0" y="0"/>
                </a:lnTo>
                <a:lnTo>
                  <a:pt x="14477" y="15239"/>
                </a:lnTo>
                <a:lnTo>
                  <a:pt x="20574" y="0"/>
                </a:lnTo>
                <a:close/>
              </a:path>
            </a:pathLst>
          </a:custGeom>
          <a:solidFill>
            <a:srgbClr val="000000"/>
          </a:solidFill>
        </p:spPr>
        <p:txBody>
          <a:bodyPr wrap="square" lIns="0" tIns="0" rIns="0" bIns="0" rtlCol="0"/>
          <a:lstStyle/>
          <a:p>
            <a:endParaRPr/>
          </a:p>
        </p:txBody>
      </p:sp>
      <p:sp>
        <p:nvSpPr>
          <p:cNvPr id="635" name="object 635"/>
          <p:cNvSpPr/>
          <p:nvPr/>
        </p:nvSpPr>
        <p:spPr>
          <a:xfrm>
            <a:off x="7496557" y="1222506"/>
            <a:ext cx="20955" cy="15240"/>
          </a:xfrm>
          <a:custGeom>
            <a:avLst/>
            <a:gdLst/>
            <a:ahLst/>
            <a:cxnLst/>
            <a:rect l="l" t="t" r="r" b="b"/>
            <a:pathLst>
              <a:path w="20954" h="15240">
                <a:moveTo>
                  <a:pt x="14477" y="15239"/>
                </a:moveTo>
                <a:lnTo>
                  <a:pt x="20574" y="0"/>
                </a:lnTo>
                <a:lnTo>
                  <a:pt x="0" y="0"/>
                </a:lnTo>
                <a:lnTo>
                  <a:pt x="14477" y="15239"/>
                </a:lnTo>
              </a:path>
            </a:pathLst>
          </a:custGeom>
          <a:ln w="3175">
            <a:solidFill>
              <a:srgbClr val="000000"/>
            </a:solidFill>
          </a:ln>
        </p:spPr>
        <p:txBody>
          <a:bodyPr wrap="square" lIns="0" tIns="0" rIns="0" bIns="0" rtlCol="0"/>
          <a:lstStyle/>
          <a:p>
            <a:endParaRPr/>
          </a:p>
        </p:txBody>
      </p:sp>
      <p:sp>
        <p:nvSpPr>
          <p:cNvPr id="636" name="object 636"/>
          <p:cNvSpPr/>
          <p:nvPr/>
        </p:nvSpPr>
        <p:spPr>
          <a:xfrm>
            <a:off x="8683752" y="1476251"/>
            <a:ext cx="8890" cy="1303020"/>
          </a:xfrm>
          <a:custGeom>
            <a:avLst/>
            <a:gdLst/>
            <a:ahLst/>
            <a:cxnLst/>
            <a:rect l="l" t="t" r="r" b="b"/>
            <a:pathLst>
              <a:path w="8890" h="1303020">
                <a:moveTo>
                  <a:pt x="0" y="0"/>
                </a:moveTo>
                <a:lnTo>
                  <a:pt x="0" y="1303020"/>
                </a:lnTo>
                <a:lnTo>
                  <a:pt x="8382" y="1303020"/>
                </a:lnTo>
                <a:lnTo>
                  <a:pt x="0" y="0"/>
                </a:lnTo>
                <a:close/>
              </a:path>
            </a:pathLst>
          </a:custGeom>
          <a:solidFill>
            <a:srgbClr val="000000"/>
          </a:solidFill>
        </p:spPr>
        <p:txBody>
          <a:bodyPr wrap="square" lIns="0" tIns="0" rIns="0" bIns="0" rtlCol="0"/>
          <a:lstStyle/>
          <a:p>
            <a:endParaRPr/>
          </a:p>
        </p:txBody>
      </p:sp>
      <p:sp>
        <p:nvSpPr>
          <p:cNvPr id="637" name="object 637"/>
          <p:cNvSpPr/>
          <p:nvPr/>
        </p:nvSpPr>
        <p:spPr>
          <a:xfrm>
            <a:off x="8683752" y="1476251"/>
            <a:ext cx="8890" cy="1303020"/>
          </a:xfrm>
          <a:custGeom>
            <a:avLst/>
            <a:gdLst/>
            <a:ahLst/>
            <a:cxnLst/>
            <a:rect l="l" t="t" r="r" b="b"/>
            <a:pathLst>
              <a:path w="8890" h="1303020">
                <a:moveTo>
                  <a:pt x="8382" y="0"/>
                </a:moveTo>
                <a:lnTo>
                  <a:pt x="0" y="0"/>
                </a:lnTo>
                <a:lnTo>
                  <a:pt x="8382" y="1303020"/>
                </a:lnTo>
                <a:lnTo>
                  <a:pt x="8382" y="0"/>
                </a:lnTo>
                <a:close/>
              </a:path>
            </a:pathLst>
          </a:custGeom>
          <a:solidFill>
            <a:srgbClr val="000000"/>
          </a:solidFill>
        </p:spPr>
        <p:txBody>
          <a:bodyPr wrap="square" lIns="0" tIns="0" rIns="0" bIns="0" rtlCol="0"/>
          <a:lstStyle/>
          <a:p>
            <a:endParaRPr/>
          </a:p>
        </p:txBody>
      </p:sp>
      <p:sp>
        <p:nvSpPr>
          <p:cNvPr id="638" name="object 638"/>
          <p:cNvSpPr txBox="1"/>
          <p:nvPr/>
        </p:nvSpPr>
        <p:spPr>
          <a:xfrm>
            <a:off x="8746490" y="1561382"/>
            <a:ext cx="158115"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L3</a:t>
            </a:r>
            <a:endParaRPr sz="900">
              <a:latin typeface="Arial"/>
              <a:cs typeface="Arial"/>
            </a:endParaRPr>
          </a:p>
        </p:txBody>
      </p:sp>
      <p:sp>
        <p:nvSpPr>
          <p:cNvPr id="639" name="object 639"/>
          <p:cNvSpPr txBox="1"/>
          <p:nvPr/>
        </p:nvSpPr>
        <p:spPr>
          <a:xfrm>
            <a:off x="8511798" y="2327192"/>
            <a:ext cx="156845" cy="167005"/>
          </a:xfrm>
          <a:prstGeom prst="rect">
            <a:avLst/>
          </a:prstGeom>
        </p:spPr>
        <p:txBody>
          <a:bodyPr vert="horz" wrap="square" lIns="0" tIns="15875" rIns="0" bIns="0" rtlCol="0">
            <a:spAutoFit/>
          </a:bodyPr>
          <a:lstStyle/>
          <a:p>
            <a:pPr marL="12700">
              <a:lnSpc>
                <a:spcPct val="100000"/>
              </a:lnSpc>
              <a:spcBef>
                <a:spcPts val="125"/>
              </a:spcBef>
            </a:pPr>
            <a:r>
              <a:rPr sz="900" spc="15" dirty="0">
                <a:latin typeface="Arial"/>
                <a:cs typeface="Arial"/>
              </a:rPr>
              <a:t>L2</a:t>
            </a:r>
            <a:endParaRPr sz="900">
              <a:latin typeface="Arial"/>
              <a:cs typeface="Arial"/>
            </a:endParaRPr>
          </a:p>
        </p:txBody>
      </p:sp>
      <p:sp>
        <p:nvSpPr>
          <p:cNvPr id="640" name="object 640"/>
          <p:cNvSpPr/>
          <p:nvPr/>
        </p:nvSpPr>
        <p:spPr>
          <a:xfrm>
            <a:off x="8682990" y="1476251"/>
            <a:ext cx="9525" cy="1303020"/>
          </a:xfrm>
          <a:custGeom>
            <a:avLst/>
            <a:gdLst/>
            <a:ahLst/>
            <a:cxnLst/>
            <a:rect l="l" t="t" r="r" b="b"/>
            <a:pathLst>
              <a:path w="9525" h="1303020">
                <a:moveTo>
                  <a:pt x="0" y="1303020"/>
                </a:moveTo>
                <a:lnTo>
                  <a:pt x="9144" y="1303020"/>
                </a:lnTo>
                <a:lnTo>
                  <a:pt x="9144" y="0"/>
                </a:lnTo>
                <a:lnTo>
                  <a:pt x="0" y="0"/>
                </a:lnTo>
                <a:lnTo>
                  <a:pt x="0" y="1303020"/>
                </a:lnTo>
              </a:path>
            </a:pathLst>
          </a:custGeom>
          <a:ln w="3175">
            <a:solidFill>
              <a:srgbClr val="000000"/>
            </a:solidFill>
          </a:ln>
        </p:spPr>
        <p:txBody>
          <a:bodyPr wrap="square" lIns="0" tIns="0" rIns="0" bIns="0" rtlCol="0"/>
          <a:lstStyle/>
          <a:p>
            <a:endParaRPr/>
          </a:p>
        </p:txBody>
      </p:sp>
      <p:sp>
        <p:nvSpPr>
          <p:cNvPr id="641" name="object 641"/>
          <p:cNvSpPr/>
          <p:nvPr/>
        </p:nvSpPr>
        <p:spPr>
          <a:xfrm>
            <a:off x="8602981" y="2775462"/>
            <a:ext cx="85090" cy="8890"/>
          </a:xfrm>
          <a:custGeom>
            <a:avLst/>
            <a:gdLst/>
            <a:ahLst/>
            <a:cxnLst/>
            <a:rect l="l" t="t" r="r" b="b"/>
            <a:pathLst>
              <a:path w="85090" h="8889">
                <a:moveTo>
                  <a:pt x="84581" y="0"/>
                </a:moveTo>
                <a:lnTo>
                  <a:pt x="0" y="8381"/>
                </a:lnTo>
                <a:lnTo>
                  <a:pt x="84581" y="8381"/>
                </a:lnTo>
                <a:lnTo>
                  <a:pt x="84581" y="0"/>
                </a:lnTo>
                <a:close/>
              </a:path>
            </a:pathLst>
          </a:custGeom>
          <a:solidFill>
            <a:srgbClr val="000000"/>
          </a:solidFill>
        </p:spPr>
        <p:txBody>
          <a:bodyPr wrap="square" lIns="0" tIns="0" rIns="0" bIns="0" rtlCol="0"/>
          <a:lstStyle/>
          <a:p>
            <a:endParaRPr/>
          </a:p>
        </p:txBody>
      </p:sp>
      <p:sp>
        <p:nvSpPr>
          <p:cNvPr id="642" name="object 642"/>
          <p:cNvSpPr/>
          <p:nvPr/>
        </p:nvSpPr>
        <p:spPr>
          <a:xfrm>
            <a:off x="8602981" y="2775462"/>
            <a:ext cx="85090" cy="8890"/>
          </a:xfrm>
          <a:custGeom>
            <a:avLst/>
            <a:gdLst/>
            <a:ahLst/>
            <a:cxnLst/>
            <a:rect l="l" t="t" r="r" b="b"/>
            <a:pathLst>
              <a:path w="85090" h="8889">
                <a:moveTo>
                  <a:pt x="84581" y="0"/>
                </a:moveTo>
                <a:lnTo>
                  <a:pt x="0" y="0"/>
                </a:lnTo>
                <a:lnTo>
                  <a:pt x="0" y="8381"/>
                </a:lnTo>
                <a:lnTo>
                  <a:pt x="84581" y="0"/>
                </a:lnTo>
                <a:close/>
              </a:path>
            </a:pathLst>
          </a:custGeom>
          <a:solidFill>
            <a:srgbClr val="000000"/>
          </a:solidFill>
        </p:spPr>
        <p:txBody>
          <a:bodyPr wrap="square" lIns="0" tIns="0" rIns="0" bIns="0" rtlCol="0"/>
          <a:lstStyle/>
          <a:p>
            <a:endParaRPr/>
          </a:p>
        </p:txBody>
      </p:sp>
      <p:sp>
        <p:nvSpPr>
          <p:cNvPr id="643" name="object 643"/>
          <p:cNvSpPr/>
          <p:nvPr/>
        </p:nvSpPr>
        <p:spPr>
          <a:xfrm>
            <a:off x="8602981" y="2775462"/>
            <a:ext cx="85090" cy="8890"/>
          </a:xfrm>
          <a:custGeom>
            <a:avLst/>
            <a:gdLst/>
            <a:ahLst/>
            <a:cxnLst/>
            <a:rect l="l" t="t" r="r" b="b"/>
            <a:pathLst>
              <a:path w="85090" h="8889">
                <a:moveTo>
                  <a:pt x="84581" y="8381"/>
                </a:moveTo>
                <a:lnTo>
                  <a:pt x="84581" y="0"/>
                </a:lnTo>
                <a:lnTo>
                  <a:pt x="0" y="0"/>
                </a:lnTo>
                <a:lnTo>
                  <a:pt x="0" y="8381"/>
                </a:lnTo>
                <a:lnTo>
                  <a:pt x="84581" y="8381"/>
                </a:lnTo>
              </a:path>
            </a:pathLst>
          </a:custGeom>
          <a:ln w="3175">
            <a:solidFill>
              <a:srgbClr val="000000"/>
            </a:solidFill>
          </a:ln>
        </p:spPr>
        <p:txBody>
          <a:bodyPr wrap="square" lIns="0" tIns="0" rIns="0" bIns="0" rtlCol="0"/>
          <a:lstStyle/>
          <a:p>
            <a:endParaRPr/>
          </a:p>
        </p:txBody>
      </p:sp>
      <p:sp>
        <p:nvSpPr>
          <p:cNvPr id="644" name="object 644"/>
          <p:cNvSpPr/>
          <p:nvPr/>
        </p:nvSpPr>
        <p:spPr>
          <a:xfrm>
            <a:off x="8831581" y="2556006"/>
            <a:ext cx="8890" cy="447675"/>
          </a:xfrm>
          <a:custGeom>
            <a:avLst/>
            <a:gdLst/>
            <a:ahLst/>
            <a:cxnLst/>
            <a:rect l="l" t="t" r="r" b="b"/>
            <a:pathLst>
              <a:path w="8890" h="447675">
                <a:moveTo>
                  <a:pt x="8381" y="0"/>
                </a:moveTo>
                <a:lnTo>
                  <a:pt x="0" y="0"/>
                </a:lnTo>
                <a:lnTo>
                  <a:pt x="8381" y="447293"/>
                </a:lnTo>
                <a:lnTo>
                  <a:pt x="8381" y="0"/>
                </a:lnTo>
                <a:close/>
              </a:path>
            </a:pathLst>
          </a:custGeom>
          <a:solidFill>
            <a:srgbClr val="000000"/>
          </a:solidFill>
        </p:spPr>
        <p:txBody>
          <a:bodyPr wrap="square" lIns="0" tIns="0" rIns="0" bIns="0" rtlCol="0"/>
          <a:lstStyle/>
          <a:p>
            <a:endParaRPr/>
          </a:p>
        </p:txBody>
      </p:sp>
      <p:sp>
        <p:nvSpPr>
          <p:cNvPr id="645" name="object 645"/>
          <p:cNvSpPr/>
          <p:nvPr/>
        </p:nvSpPr>
        <p:spPr>
          <a:xfrm>
            <a:off x="8831581" y="2556006"/>
            <a:ext cx="8890" cy="447675"/>
          </a:xfrm>
          <a:custGeom>
            <a:avLst/>
            <a:gdLst/>
            <a:ahLst/>
            <a:cxnLst/>
            <a:rect l="l" t="t" r="r" b="b"/>
            <a:pathLst>
              <a:path w="8890" h="447675">
                <a:moveTo>
                  <a:pt x="0" y="0"/>
                </a:moveTo>
                <a:lnTo>
                  <a:pt x="0" y="447293"/>
                </a:lnTo>
                <a:lnTo>
                  <a:pt x="8381" y="447293"/>
                </a:lnTo>
                <a:lnTo>
                  <a:pt x="0" y="0"/>
                </a:lnTo>
                <a:close/>
              </a:path>
            </a:pathLst>
          </a:custGeom>
          <a:solidFill>
            <a:srgbClr val="000000"/>
          </a:solidFill>
        </p:spPr>
        <p:txBody>
          <a:bodyPr wrap="square" lIns="0" tIns="0" rIns="0" bIns="0" rtlCol="0"/>
          <a:lstStyle/>
          <a:p>
            <a:endParaRPr/>
          </a:p>
        </p:txBody>
      </p:sp>
      <p:sp>
        <p:nvSpPr>
          <p:cNvPr id="646" name="object 646"/>
          <p:cNvSpPr txBox="1"/>
          <p:nvPr/>
        </p:nvSpPr>
        <p:spPr>
          <a:xfrm>
            <a:off x="8746490" y="2068112"/>
            <a:ext cx="182880" cy="167005"/>
          </a:xfrm>
          <a:prstGeom prst="rect">
            <a:avLst/>
          </a:prstGeom>
        </p:spPr>
        <p:txBody>
          <a:bodyPr vert="horz" wrap="square" lIns="0" tIns="15875" rIns="0" bIns="0" rtlCol="0">
            <a:spAutoFit/>
          </a:bodyPr>
          <a:lstStyle/>
          <a:p>
            <a:pPr marL="12700">
              <a:lnSpc>
                <a:spcPct val="100000"/>
              </a:lnSpc>
              <a:spcBef>
                <a:spcPts val="125"/>
              </a:spcBef>
            </a:pPr>
            <a:r>
              <a:rPr sz="900" spc="10" dirty="0">
                <a:latin typeface="Arial"/>
                <a:cs typeface="Arial"/>
              </a:rPr>
              <a:t>PE</a:t>
            </a:r>
            <a:endParaRPr sz="900">
              <a:latin typeface="Arial"/>
              <a:cs typeface="Arial"/>
            </a:endParaRPr>
          </a:p>
        </p:txBody>
      </p:sp>
      <p:sp>
        <p:nvSpPr>
          <p:cNvPr id="647" name="object 647"/>
          <p:cNvSpPr txBox="1"/>
          <p:nvPr/>
        </p:nvSpPr>
        <p:spPr>
          <a:xfrm>
            <a:off x="8746490" y="1814369"/>
            <a:ext cx="110489"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N</a:t>
            </a:r>
            <a:endParaRPr sz="900">
              <a:latin typeface="Arial"/>
              <a:cs typeface="Arial"/>
            </a:endParaRPr>
          </a:p>
        </p:txBody>
      </p:sp>
      <p:sp>
        <p:nvSpPr>
          <p:cNvPr id="648" name="object 648"/>
          <p:cNvSpPr txBox="1"/>
          <p:nvPr/>
        </p:nvSpPr>
        <p:spPr>
          <a:xfrm>
            <a:off x="8746490" y="1054662"/>
            <a:ext cx="158115"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L1</a:t>
            </a:r>
            <a:endParaRPr sz="900">
              <a:latin typeface="Arial"/>
              <a:cs typeface="Arial"/>
            </a:endParaRPr>
          </a:p>
        </p:txBody>
      </p:sp>
      <p:sp>
        <p:nvSpPr>
          <p:cNvPr id="649" name="object 649"/>
          <p:cNvSpPr txBox="1"/>
          <p:nvPr/>
        </p:nvSpPr>
        <p:spPr>
          <a:xfrm>
            <a:off x="8746490" y="1308404"/>
            <a:ext cx="158115" cy="167005"/>
          </a:xfrm>
          <a:prstGeom prst="rect">
            <a:avLst/>
          </a:prstGeom>
        </p:spPr>
        <p:txBody>
          <a:bodyPr vert="horz" wrap="square" lIns="0" tIns="15875" rIns="0" bIns="0" rtlCol="0">
            <a:spAutoFit/>
          </a:bodyPr>
          <a:lstStyle/>
          <a:p>
            <a:pPr marL="12700">
              <a:lnSpc>
                <a:spcPct val="100000"/>
              </a:lnSpc>
              <a:spcBef>
                <a:spcPts val="125"/>
              </a:spcBef>
            </a:pPr>
            <a:r>
              <a:rPr sz="900" spc="20" dirty="0">
                <a:latin typeface="Arial"/>
                <a:cs typeface="Arial"/>
              </a:rPr>
              <a:t>L2</a:t>
            </a:r>
            <a:endParaRPr sz="900">
              <a:latin typeface="Arial"/>
              <a:cs typeface="Arial"/>
            </a:endParaRPr>
          </a:p>
        </p:txBody>
      </p:sp>
      <p:sp>
        <p:nvSpPr>
          <p:cNvPr id="650" name="object 650"/>
          <p:cNvSpPr/>
          <p:nvPr/>
        </p:nvSpPr>
        <p:spPr>
          <a:xfrm>
            <a:off x="8831581" y="2556006"/>
            <a:ext cx="8890" cy="447675"/>
          </a:xfrm>
          <a:custGeom>
            <a:avLst/>
            <a:gdLst/>
            <a:ahLst/>
            <a:cxnLst/>
            <a:rect l="l" t="t" r="r" b="b"/>
            <a:pathLst>
              <a:path w="8890" h="447675">
                <a:moveTo>
                  <a:pt x="8381" y="0"/>
                </a:moveTo>
                <a:lnTo>
                  <a:pt x="0" y="0"/>
                </a:lnTo>
                <a:lnTo>
                  <a:pt x="0" y="447293"/>
                </a:lnTo>
                <a:lnTo>
                  <a:pt x="8381" y="447293"/>
                </a:lnTo>
                <a:lnTo>
                  <a:pt x="8381" y="0"/>
                </a:lnTo>
              </a:path>
            </a:pathLst>
          </a:custGeom>
          <a:ln w="3175">
            <a:solidFill>
              <a:srgbClr val="000000"/>
            </a:solidFill>
          </a:ln>
        </p:spPr>
        <p:txBody>
          <a:bodyPr wrap="square" lIns="0" tIns="0" rIns="0" bIns="0" rtlCol="0"/>
          <a:lstStyle/>
          <a:p>
            <a:endParaRPr/>
          </a:p>
        </p:txBody>
      </p:sp>
      <p:sp>
        <p:nvSpPr>
          <p:cNvPr id="651" name="object 651"/>
          <p:cNvSpPr/>
          <p:nvPr/>
        </p:nvSpPr>
        <p:spPr>
          <a:xfrm>
            <a:off x="8687562" y="1461012"/>
            <a:ext cx="21590" cy="15240"/>
          </a:xfrm>
          <a:custGeom>
            <a:avLst/>
            <a:gdLst/>
            <a:ahLst/>
            <a:cxnLst/>
            <a:rect l="l" t="t" r="r" b="b"/>
            <a:pathLst>
              <a:path w="21590" h="15240">
                <a:moveTo>
                  <a:pt x="15239" y="0"/>
                </a:moveTo>
                <a:lnTo>
                  <a:pt x="0" y="15239"/>
                </a:lnTo>
                <a:lnTo>
                  <a:pt x="21335" y="15239"/>
                </a:lnTo>
                <a:lnTo>
                  <a:pt x="15239" y="0"/>
                </a:lnTo>
                <a:close/>
              </a:path>
            </a:pathLst>
          </a:custGeom>
          <a:solidFill>
            <a:srgbClr val="000000"/>
          </a:solidFill>
        </p:spPr>
        <p:txBody>
          <a:bodyPr wrap="square" lIns="0" tIns="0" rIns="0" bIns="0" rtlCol="0"/>
          <a:lstStyle/>
          <a:p>
            <a:endParaRPr/>
          </a:p>
        </p:txBody>
      </p:sp>
      <p:sp>
        <p:nvSpPr>
          <p:cNvPr id="652" name="object 652"/>
          <p:cNvSpPr/>
          <p:nvPr/>
        </p:nvSpPr>
        <p:spPr>
          <a:xfrm>
            <a:off x="8687562" y="1461012"/>
            <a:ext cx="21590" cy="15240"/>
          </a:xfrm>
          <a:custGeom>
            <a:avLst/>
            <a:gdLst/>
            <a:ahLst/>
            <a:cxnLst/>
            <a:rect l="l" t="t" r="r" b="b"/>
            <a:pathLst>
              <a:path w="21590" h="15240">
                <a:moveTo>
                  <a:pt x="21335" y="15239"/>
                </a:moveTo>
                <a:lnTo>
                  <a:pt x="15239" y="0"/>
                </a:lnTo>
                <a:lnTo>
                  <a:pt x="0" y="15239"/>
                </a:lnTo>
                <a:lnTo>
                  <a:pt x="21335" y="15239"/>
                </a:lnTo>
              </a:path>
            </a:pathLst>
          </a:custGeom>
          <a:ln w="3175">
            <a:solidFill>
              <a:srgbClr val="000000"/>
            </a:solidFill>
          </a:ln>
        </p:spPr>
        <p:txBody>
          <a:bodyPr wrap="square" lIns="0" tIns="0" rIns="0" bIns="0" rtlCol="0"/>
          <a:lstStyle/>
          <a:p>
            <a:endParaRPr/>
          </a:p>
        </p:txBody>
      </p:sp>
      <p:sp>
        <p:nvSpPr>
          <p:cNvPr id="653" name="object 653"/>
          <p:cNvSpPr/>
          <p:nvPr/>
        </p:nvSpPr>
        <p:spPr>
          <a:xfrm>
            <a:off x="8687562" y="1454915"/>
            <a:ext cx="15240" cy="21590"/>
          </a:xfrm>
          <a:custGeom>
            <a:avLst/>
            <a:gdLst/>
            <a:ahLst/>
            <a:cxnLst/>
            <a:rect l="l" t="t" r="r" b="b"/>
            <a:pathLst>
              <a:path w="15240" h="21590">
                <a:moveTo>
                  <a:pt x="0" y="0"/>
                </a:moveTo>
                <a:lnTo>
                  <a:pt x="0" y="21335"/>
                </a:lnTo>
                <a:lnTo>
                  <a:pt x="15239" y="6096"/>
                </a:lnTo>
                <a:lnTo>
                  <a:pt x="0" y="0"/>
                </a:lnTo>
                <a:close/>
              </a:path>
            </a:pathLst>
          </a:custGeom>
          <a:solidFill>
            <a:srgbClr val="000000"/>
          </a:solidFill>
        </p:spPr>
        <p:txBody>
          <a:bodyPr wrap="square" lIns="0" tIns="0" rIns="0" bIns="0" rtlCol="0"/>
          <a:lstStyle/>
          <a:p>
            <a:endParaRPr/>
          </a:p>
        </p:txBody>
      </p:sp>
      <p:sp>
        <p:nvSpPr>
          <p:cNvPr id="654" name="object 654"/>
          <p:cNvSpPr/>
          <p:nvPr/>
        </p:nvSpPr>
        <p:spPr>
          <a:xfrm>
            <a:off x="8687562" y="1454915"/>
            <a:ext cx="15240" cy="21590"/>
          </a:xfrm>
          <a:custGeom>
            <a:avLst/>
            <a:gdLst/>
            <a:ahLst/>
            <a:cxnLst/>
            <a:rect l="l" t="t" r="r" b="b"/>
            <a:pathLst>
              <a:path w="15240" h="21590">
                <a:moveTo>
                  <a:pt x="15239" y="6096"/>
                </a:moveTo>
                <a:lnTo>
                  <a:pt x="0" y="0"/>
                </a:lnTo>
                <a:lnTo>
                  <a:pt x="0" y="21335"/>
                </a:lnTo>
                <a:lnTo>
                  <a:pt x="15239" y="6096"/>
                </a:lnTo>
              </a:path>
            </a:pathLst>
          </a:custGeom>
          <a:ln w="3175">
            <a:solidFill>
              <a:srgbClr val="000000"/>
            </a:solidFill>
          </a:ln>
        </p:spPr>
        <p:txBody>
          <a:bodyPr wrap="square" lIns="0" tIns="0" rIns="0" bIns="0" rtlCol="0"/>
          <a:lstStyle/>
          <a:p>
            <a:endParaRPr/>
          </a:p>
        </p:txBody>
      </p:sp>
      <p:sp>
        <p:nvSpPr>
          <p:cNvPr id="655" name="object 655"/>
          <p:cNvSpPr/>
          <p:nvPr/>
        </p:nvSpPr>
        <p:spPr>
          <a:xfrm>
            <a:off x="8673085" y="1454915"/>
            <a:ext cx="14604" cy="21590"/>
          </a:xfrm>
          <a:custGeom>
            <a:avLst/>
            <a:gdLst/>
            <a:ahLst/>
            <a:cxnLst/>
            <a:rect l="l" t="t" r="r" b="b"/>
            <a:pathLst>
              <a:path w="14604" h="21590">
                <a:moveTo>
                  <a:pt x="14477" y="0"/>
                </a:moveTo>
                <a:lnTo>
                  <a:pt x="0" y="6096"/>
                </a:lnTo>
                <a:lnTo>
                  <a:pt x="14477" y="21335"/>
                </a:lnTo>
                <a:lnTo>
                  <a:pt x="14477" y="0"/>
                </a:lnTo>
                <a:close/>
              </a:path>
            </a:pathLst>
          </a:custGeom>
          <a:solidFill>
            <a:srgbClr val="000000"/>
          </a:solidFill>
        </p:spPr>
        <p:txBody>
          <a:bodyPr wrap="square" lIns="0" tIns="0" rIns="0" bIns="0" rtlCol="0"/>
          <a:lstStyle/>
          <a:p>
            <a:endParaRPr/>
          </a:p>
        </p:txBody>
      </p:sp>
      <p:sp>
        <p:nvSpPr>
          <p:cNvPr id="656" name="object 656"/>
          <p:cNvSpPr/>
          <p:nvPr/>
        </p:nvSpPr>
        <p:spPr>
          <a:xfrm>
            <a:off x="8673085" y="1454915"/>
            <a:ext cx="14604" cy="21590"/>
          </a:xfrm>
          <a:custGeom>
            <a:avLst/>
            <a:gdLst/>
            <a:ahLst/>
            <a:cxnLst/>
            <a:rect l="l" t="t" r="r" b="b"/>
            <a:pathLst>
              <a:path w="14604" h="21590">
                <a:moveTo>
                  <a:pt x="14477" y="0"/>
                </a:moveTo>
                <a:lnTo>
                  <a:pt x="0" y="6096"/>
                </a:lnTo>
                <a:lnTo>
                  <a:pt x="14477" y="21335"/>
                </a:lnTo>
                <a:lnTo>
                  <a:pt x="14477" y="0"/>
                </a:lnTo>
              </a:path>
            </a:pathLst>
          </a:custGeom>
          <a:ln w="3175">
            <a:solidFill>
              <a:srgbClr val="000000"/>
            </a:solidFill>
          </a:ln>
        </p:spPr>
        <p:txBody>
          <a:bodyPr wrap="square" lIns="0" tIns="0" rIns="0" bIns="0" rtlCol="0"/>
          <a:lstStyle/>
          <a:p>
            <a:endParaRPr/>
          </a:p>
        </p:txBody>
      </p:sp>
      <p:sp>
        <p:nvSpPr>
          <p:cNvPr id="657" name="object 657"/>
          <p:cNvSpPr/>
          <p:nvPr/>
        </p:nvSpPr>
        <p:spPr>
          <a:xfrm>
            <a:off x="8666226" y="1461012"/>
            <a:ext cx="21590" cy="15240"/>
          </a:xfrm>
          <a:custGeom>
            <a:avLst/>
            <a:gdLst/>
            <a:ahLst/>
            <a:cxnLst/>
            <a:rect l="l" t="t" r="r" b="b"/>
            <a:pathLst>
              <a:path w="21590" h="15240">
                <a:moveTo>
                  <a:pt x="6858" y="0"/>
                </a:moveTo>
                <a:lnTo>
                  <a:pt x="0" y="15239"/>
                </a:lnTo>
                <a:lnTo>
                  <a:pt x="21336" y="15239"/>
                </a:lnTo>
                <a:lnTo>
                  <a:pt x="6858" y="0"/>
                </a:lnTo>
                <a:close/>
              </a:path>
            </a:pathLst>
          </a:custGeom>
          <a:solidFill>
            <a:srgbClr val="000000"/>
          </a:solidFill>
        </p:spPr>
        <p:txBody>
          <a:bodyPr wrap="square" lIns="0" tIns="0" rIns="0" bIns="0" rtlCol="0"/>
          <a:lstStyle/>
          <a:p>
            <a:endParaRPr/>
          </a:p>
        </p:txBody>
      </p:sp>
      <p:sp>
        <p:nvSpPr>
          <p:cNvPr id="658" name="object 658"/>
          <p:cNvSpPr/>
          <p:nvPr/>
        </p:nvSpPr>
        <p:spPr>
          <a:xfrm>
            <a:off x="8666226" y="1461012"/>
            <a:ext cx="21590" cy="15240"/>
          </a:xfrm>
          <a:custGeom>
            <a:avLst/>
            <a:gdLst/>
            <a:ahLst/>
            <a:cxnLst/>
            <a:rect l="l" t="t" r="r" b="b"/>
            <a:pathLst>
              <a:path w="21590" h="15240">
                <a:moveTo>
                  <a:pt x="6858" y="0"/>
                </a:moveTo>
                <a:lnTo>
                  <a:pt x="0" y="15239"/>
                </a:lnTo>
                <a:lnTo>
                  <a:pt x="21336" y="15239"/>
                </a:lnTo>
                <a:lnTo>
                  <a:pt x="6858" y="0"/>
                </a:lnTo>
              </a:path>
            </a:pathLst>
          </a:custGeom>
          <a:ln w="3175">
            <a:solidFill>
              <a:srgbClr val="000000"/>
            </a:solidFill>
          </a:ln>
        </p:spPr>
        <p:txBody>
          <a:bodyPr wrap="square" lIns="0" tIns="0" rIns="0" bIns="0" rtlCol="0"/>
          <a:lstStyle/>
          <a:p>
            <a:endParaRPr/>
          </a:p>
        </p:txBody>
      </p:sp>
      <p:sp>
        <p:nvSpPr>
          <p:cNvPr id="659" name="object 659"/>
          <p:cNvSpPr/>
          <p:nvPr/>
        </p:nvSpPr>
        <p:spPr>
          <a:xfrm>
            <a:off x="8666226" y="1476251"/>
            <a:ext cx="21590" cy="14604"/>
          </a:xfrm>
          <a:custGeom>
            <a:avLst/>
            <a:gdLst/>
            <a:ahLst/>
            <a:cxnLst/>
            <a:rect l="l" t="t" r="r" b="b"/>
            <a:pathLst>
              <a:path w="21590" h="14605">
                <a:moveTo>
                  <a:pt x="21336" y="0"/>
                </a:moveTo>
                <a:lnTo>
                  <a:pt x="0" y="0"/>
                </a:lnTo>
                <a:lnTo>
                  <a:pt x="6858" y="14477"/>
                </a:lnTo>
                <a:lnTo>
                  <a:pt x="21336" y="0"/>
                </a:lnTo>
                <a:close/>
              </a:path>
            </a:pathLst>
          </a:custGeom>
          <a:solidFill>
            <a:srgbClr val="000000"/>
          </a:solidFill>
        </p:spPr>
        <p:txBody>
          <a:bodyPr wrap="square" lIns="0" tIns="0" rIns="0" bIns="0" rtlCol="0"/>
          <a:lstStyle/>
          <a:p>
            <a:endParaRPr/>
          </a:p>
        </p:txBody>
      </p:sp>
      <p:sp>
        <p:nvSpPr>
          <p:cNvPr id="660" name="object 660"/>
          <p:cNvSpPr/>
          <p:nvPr/>
        </p:nvSpPr>
        <p:spPr>
          <a:xfrm>
            <a:off x="8666226" y="1476251"/>
            <a:ext cx="21590" cy="14604"/>
          </a:xfrm>
          <a:custGeom>
            <a:avLst/>
            <a:gdLst/>
            <a:ahLst/>
            <a:cxnLst/>
            <a:rect l="l" t="t" r="r" b="b"/>
            <a:pathLst>
              <a:path w="21590" h="14605">
                <a:moveTo>
                  <a:pt x="0" y="0"/>
                </a:moveTo>
                <a:lnTo>
                  <a:pt x="6858" y="14477"/>
                </a:lnTo>
                <a:lnTo>
                  <a:pt x="21336" y="0"/>
                </a:lnTo>
                <a:lnTo>
                  <a:pt x="0" y="0"/>
                </a:lnTo>
              </a:path>
            </a:pathLst>
          </a:custGeom>
          <a:ln w="3175">
            <a:solidFill>
              <a:srgbClr val="000000"/>
            </a:solidFill>
          </a:ln>
        </p:spPr>
        <p:txBody>
          <a:bodyPr wrap="square" lIns="0" tIns="0" rIns="0" bIns="0" rtlCol="0"/>
          <a:lstStyle/>
          <a:p>
            <a:endParaRPr/>
          </a:p>
        </p:txBody>
      </p:sp>
      <p:sp>
        <p:nvSpPr>
          <p:cNvPr id="661" name="object 661"/>
          <p:cNvSpPr/>
          <p:nvPr/>
        </p:nvSpPr>
        <p:spPr>
          <a:xfrm>
            <a:off x="8673085" y="1476251"/>
            <a:ext cx="14604" cy="20955"/>
          </a:xfrm>
          <a:custGeom>
            <a:avLst/>
            <a:gdLst/>
            <a:ahLst/>
            <a:cxnLst/>
            <a:rect l="l" t="t" r="r" b="b"/>
            <a:pathLst>
              <a:path w="14604" h="20955">
                <a:moveTo>
                  <a:pt x="14477" y="0"/>
                </a:moveTo>
                <a:lnTo>
                  <a:pt x="0" y="14477"/>
                </a:lnTo>
                <a:lnTo>
                  <a:pt x="14477" y="20574"/>
                </a:lnTo>
                <a:lnTo>
                  <a:pt x="14477" y="0"/>
                </a:lnTo>
                <a:close/>
              </a:path>
            </a:pathLst>
          </a:custGeom>
          <a:solidFill>
            <a:srgbClr val="000000"/>
          </a:solidFill>
        </p:spPr>
        <p:txBody>
          <a:bodyPr wrap="square" lIns="0" tIns="0" rIns="0" bIns="0" rtlCol="0"/>
          <a:lstStyle/>
          <a:p>
            <a:endParaRPr/>
          </a:p>
        </p:txBody>
      </p:sp>
      <p:sp>
        <p:nvSpPr>
          <p:cNvPr id="662" name="object 662"/>
          <p:cNvSpPr/>
          <p:nvPr/>
        </p:nvSpPr>
        <p:spPr>
          <a:xfrm>
            <a:off x="8673085" y="1476251"/>
            <a:ext cx="14604" cy="20955"/>
          </a:xfrm>
          <a:custGeom>
            <a:avLst/>
            <a:gdLst/>
            <a:ahLst/>
            <a:cxnLst/>
            <a:rect l="l" t="t" r="r" b="b"/>
            <a:pathLst>
              <a:path w="14604" h="20955">
                <a:moveTo>
                  <a:pt x="0" y="14477"/>
                </a:moveTo>
                <a:lnTo>
                  <a:pt x="14477" y="20574"/>
                </a:lnTo>
                <a:lnTo>
                  <a:pt x="14477" y="0"/>
                </a:lnTo>
                <a:lnTo>
                  <a:pt x="0" y="14477"/>
                </a:lnTo>
              </a:path>
            </a:pathLst>
          </a:custGeom>
          <a:ln w="3175">
            <a:solidFill>
              <a:srgbClr val="000000"/>
            </a:solidFill>
          </a:ln>
        </p:spPr>
        <p:txBody>
          <a:bodyPr wrap="square" lIns="0" tIns="0" rIns="0" bIns="0" rtlCol="0"/>
          <a:lstStyle/>
          <a:p>
            <a:endParaRPr/>
          </a:p>
        </p:txBody>
      </p:sp>
      <p:sp>
        <p:nvSpPr>
          <p:cNvPr id="663" name="object 663"/>
          <p:cNvSpPr/>
          <p:nvPr/>
        </p:nvSpPr>
        <p:spPr>
          <a:xfrm>
            <a:off x="8687562" y="1476251"/>
            <a:ext cx="15240" cy="20955"/>
          </a:xfrm>
          <a:custGeom>
            <a:avLst/>
            <a:gdLst/>
            <a:ahLst/>
            <a:cxnLst/>
            <a:rect l="l" t="t" r="r" b="b"/>
            <a:pathLst>
              <a:path w="15240" h="20955">
                <a:moveTo>
                  <a:pt x="0" y="0"/>
                </a:moveTo>
                <a:lnTo>
                  <a:pt x="0" y="20574"/>
                </a:lnTo>
                <a:lnTo>
                  <a:pt x="15239" y="14477"/>
                </a:lnTo>
                <a:lnTo>
                  <a:pt x="0" y="0"/>
                </a:lnTo>
                <a:close/>
              </a:path>
            </a:pathLst>
          </a:custGeom>
          <a:solidFill>
            <a:srgbClr val="000000"/>
          </a:solidFill>
        </p:spPr>
        <p:txBody>
          <a:bodyPr wrap="square" lIns="0" tIns="0" rIns="0" bIns="0" rtlCol="0"/>
          <a:lstStyle/>
          <a:p>
            <a:endParaRPr/>
          </a:p>
        </p:txBody>
      </p:sp>
      <p:sp>
        <p:nvSpPr>
          <p:cNvPr id="664" name="object 664"/>
          <p:cNvSpPr/>
          <p:nvPr/>
        </p:nvSpPr>
        <p:spPr>
          <a:xfrm>
            <a:off x="8687562" y="1476251"/>
            <a:ext cx="15240" cy="20955"/>
          </a:xfrm>
          <a:custGeom>
            <a:avLst/>
            <a:gdLst/>
            <a:ahLst/>
            <a:cxnLst/>
            <a:rect l="l" t="t" r="r" b="b"/>
            <a:pathLst>
              <a:path w="15240" h="20955">
                <a:moveTo>
                  <a:pt x="0" y="20574"/>
                </a:moveTo>
                <a:lnTo>
                  <a:pt x="15239" y="14477"/>
                </a:lnTo>
                <a:lnTo>
                  <a:pt x="0" y="0"/>
                </a:lnTo>
                <a:lnTo>
                  <a:pt x="0" y="20574"/>
                </a:lnTo>
              </a:path>
            </a:pathLst>
          </a:custGeom>
          <a:ln w="3175">
            <a:solidFill>
              <a:srgbClr val="000000"/>
            </a:solidFill>
          </a:ln>
        </p:spPr>
        <p:txBody>
          <a:bodyPr wrap="square" lIns="0" tIns="0" rIns="0" bIns="0" rtlCol="0"/>
          <a:lstStyle/>
          <a:p>
            <a:endParaRPr/>
          </a:p>
        </p:txBody>
      </p:sp>
      <p:sp>
        <p:nvSpPr>
          <p:cNvPr id="665" name="object 665"/>
          <p:cNvSpPr/>
          <p:nvPr/>
        </p:nvSpPr>
        <p:spPr>
          <a:xfrm>
            <a:off x="8687562" y="1476251"/>
            <a:ext cx="21590" cy="14604"/>
          </a:xfrm>
          <a:custGeom>
            <a:avLst/>
            <a:gdLst/>
            <a:ahLst/>
            <a:cxnLst/>
            <a:rect l="l" t="t" r="r" b="b"/>
            <a:pathLst>
              <a:path w="21590" h="14605">
                <a:moveTo>
                  <a:pt x="21335" y="0"/>
                </a:moveTo>
                <a:lnTo>
                  <a:pt x="0" y="0"/>
                </a:lnTo>
                <a:lnTo>
                  <a:pt x="15239" y="14477"/>
                </a:lnTo>
                <a:lnTo>
                  <a:pt x="21335" y="0"/>
                </a:lnTo>
                <a:close/>
              </a:path>
            </a:pathLst>
          </a:custGeom>
          <a:solidFill>
            <a:srgbClr val="000000"/>
          </a:solidFill>
        </p:spPr>
        <p:txBody>
          <a:bodyPr wrap="square" lIns="0" tIns="0" rIns="0" bIns="0" rtlCol="0"/>
          <a:lstStyle/>
          <a:p>
            <a:endParaRPr/>
          </a:p>
        </p:txBody>
      </p:sp>
      <p:sp>
        <p:nvSpPr>
          <p:cNvPr id="666" name="object 666"/>
          <p:cNvSpPr/>
          <p:nvPr/>
        </p:nvSpPr>
        <p:spPr>
          <a:xfrm>
            <a:off x="8687562" y="1476251"/>
            <a:ext cx="21590" cy="14604"/>
          </a:xfrm>
          <a:custGeom>
            <a:avLst/>
            <a:gdLst/>
            <a:ahLst/>
            <a:cxnLst/>
            <a:rect l="l" t="t" r="r" b="b"/>
            <a:pathLst>
              <a:path w="21590" h="14605">
                <a:moveTo>
                  <a:pt x="15239" y="14477"/>
                </a:moveTo>
                <a:lnTo>
                  <a:pt x="21335" y="0"/>
                </a:lnTo>
                <a:lnTo>
                  <a:pt x="0" y="0"/>
                </a:lnTo>
                <a:lnTo>
                  <a:pt x="15239" y="14477"/>
                </a:lnTo>
              </a:path>
            </a:pathLst>
          </a:custGeom>
          <a:ln w="3175">
            <a:solidFill>
              <a:srgbClr val="000000"/>
            </a:solidFill>
          </a:ln>
        </p:spPr>
        <p:txBody>
          <a:bodyPr wrap="square" lIns="0" tIns="0" rIns="0" bIns="0" rtlCol="0"/>
          <a:lstStyle/>
          <a:p>
            <a:endParaRPr/>
          </a:p>
        </p:txBody>
      </p:sp>
      <p:sp>
        <p:nvSpPr>
          <p:cNvPr id="667" name="object 667"/>
          <p:cNvSpPr/>
          <p:nvPr/>
        </p:nvSpPr>
        <p:spPr>
          <a:xfrm>
            <a:off x="2894077" y="2046228"/>
            <a:ext cx="101600" cy="2060575"/>
          </a:xfrm>
          <a:custGeom>
            <a:avLst/>
            <a:gdLst/>
            <a:ahLst/>
            <a:cxnLst/>
            <a:rect l="l" t="t" r="r" b="b"/>
            <a:pathLst>
              <a:path w="101600" h="2060575">
                <a:moveTo>
                  <a:pt x="0" y="0"/>
                </a:moveTo>
                <a:lnTo>
                  <a:pt x="101346" y="0"/>
                </a:lnTo>
                <a:lnTo>
                  <a:pt x="101346" y="2060448"/>
                </a:lnTo>
                <a:lnTo>
                  <a:pt x="0" y="2060448"/>
                </a:lnTo>
                <a:lnTo>
                  <a:pt x="0" y="0"/>
                </a:lnTo>
              </a:path>
            </a:pathLst>
          </a:custGeom>
          <a:ln w="3175">
            <a:solidFill>
              <a:srgbClr val="000000"/>
            </a:solidFill>
          </a:ln>
        </p:spPr>
        <p:txBody>
          <a:bodyPr wrap="square" lIns="0" tIns="0" rIns="0" bIns="0" rtlCol="0"/>
          <a:lstStyle/>
          <a:p>
            <a:endParaRPr/>
          </a:p>
        </p:txBody>
      </p:sp>
      <p:sp>
        <p:nvSpPr>
          <p:cNvPr id="668" name="object 668"/>
          <p:cNvSpPr/>
          <p:nvPr/>
        </p:nvSpPr>
        <p:spPr>
          <a:xfrm>
            <a:off x="6198870" y="3328673"/>
            <a:ext cx="298450" cy="8890"/>
          </a:xfrm>
          <a:custGeom>
            <a:avLst/>
            <a:gdLst/>
            <a:ahLst/>
            <a:cxnLst/>
            <a:rect l="l" t="t" r="r" b="b"/>
            <a:pathLst>
              <a:path w="298450" h="8889">
                <a:moveTo>
                  <a:pt x="297942" y="0"/>
                </a:moveTo>
                <a:lnTo>
                  <a:pt x="0" y="0"/>
                </a:lnTo>
                <a:lnTo>
                  <a:pt x="0" y="8382"/>
                </a:lnTo>
                <a:lnTo>
                  <a:pt x="297942" y="0"/>
                </a:lnTo>
                <a:close/>
              </a:path>
            </a:pathLst>
          </a:custGeom>
          <a:solidFill>
            <a:srgbClr val="000000"/>
          </a:solidFill>
        </p:spPr>
        <p:txBody>
          <a:bodyPr wrap="square" lIns="0" tIns="0" rIns="0" bIns="0" rtlCol="0"/>
          <a:lstStyle/>
          <a:p>
            <a:endParaRPr/>
          </a:p>
        </p:txBody>
      </p:sp>
      <p:sp>
        <p:nvSpPr>
          <p:cNvPr id="669" name="object 669"/>
          <p:cNvSpPr/>
          <p:nvPr/>
        </p:nvSpPr>
        <p:spPr>
          <a:xfrm>
            <a:off x="6198870" y="3328673"/>
            <a:ext cx="298450" cy="8890"/>
          </a:xfrm>
          <a:custGeom>
            <a:avLst/>
            <a:gdLst/>
            <a:ahLst/>
            <a:cxnLst/>
            <a:rect l="l" t="t" r="r" b="b"/>
            <a:pathLst>
              <a:path w="298450" h="8889">
                <a:moveTo>
                  <a:pt x="297942" y="0"/>
                </a:moveTo>
                <a:lnTo>
                  <a:pt x="0" y="8382"/>
                </a:lnTo>
                <a:lnTo>
                  <a:pt x="297942" y="8382"/>
                </a:lnTo>
                <a:lnTo>
                  <a:pt x="297942" y="0"/>
                </a:lnTo>
                <a:close/>
              </a:path>
            </a:pathLst>
          </a:custGeom>
          <a:solidFill>
            <a:srgbClr val="000000"/>
          </a:solidFill>
        </p:spPr>
        <p:txBody>
          <a:bodyPr wrap="square" lIns="0" tIns="0" rIns="0" bIns="0" rtlCol="0"/>
          <a:lstStyle/>
          <a:p>
            <a:endParaRPr/>
          </a:p>
        </p:txBody>
      </p:sp>
      <p:sp>
        <p:nvSpPr>
          <p:cNvPr id="670" name="object 670"/>
          <p:cNvSpPr txBox="1"/>
          <p:nvPr/>
        </p:nvSpPr>
        <p:spPr>
          <a:xfrm>
            <a:off x="6244845" y="3190225"/>
            <a:ext cx="354965" cy="132080"/>
          </a:xfrm>
          <a:prstGeom prst="rect">
            <a:avLst/>
          </a:prstGeom>
        </p:spPr>
        <p:txBody>
          <a:bodyPr vert="horz" wrap="square" lIns="0" tIns="12065" rIns="0" bIns="0" rtlCol="0">
            <a:spAutoFit/>
          </a:bodyPr>
          <a:lstStyle/>
          <a:p>
            <a:pPr marL="12700">
              <a:lnSpc>
                <a:spcPct val="100000"/>
              </a:lnSpc>
              <a:spcBef>
                <a:spcPts val="95"/>
              </a:spcBef>
            </a:pPr>
            <a:r>
              <a:rPr sz="700" spc="-5" dirty="0">
                <a:latin typeface="Arial"/>
                <a:cs typeface="Arial"/>
              </a:rPr>
              <a:t>Ja</a:t>
            </a:r>
            <a:r>
              <a:rPr sz="700" spc="-10" dirty="0">
                <a:latin typeface="Arial"/>
                <a:cs typeface="Arial"/>
              </a:rPr>
              <a:t>b</a:t>
            </a:r>
            <a:r>
              <a:rPr sz="700" spc="-5" dirty="0">
                <a:latin typeface="Arial"/>
                <a:cs typeface="Arial"/>
              </a:rPr>
              <a:t>ali</a:t>
            </a:r>
            <a:r>
              <a:rPr sz="700" spc="-10" dirty="0">
                <a:latin typeface="Arial"/>
                <a:cs typeface="Arial"/>
              </a:rPr>
              <a:t>n</a:t>
            </a:r>
            <a:r>
              <a:rPr sz="700" spc="-5" dirty="0">
                <a:latin typeface="Arial"/>
                <a:cs typeface="Arial"/>
              </a:rPr>
              <a:t>a</a:t>
            </a:r>
            <a:endParaRPr sz="700">
              <a:latin typeface="Arial"/>
              <a:cs typeface="Arial"/>
            </a:endParaRPr>
          </a:p>
        </p:txBody>
      </p:sp>
      <p:sp>
        <p:nvSpPr>
          <p:cNvPr id="671" name="object 671"/>
          <p:cNvSpPr/>
          <p:nvPr/>
        </p:nvSpPr>
        <p:spPr>
          <a:xfrm>
            <a:off x="6198870" y="3328673"/>
            <a:ext cx="298450" cy="8890"/>
          </a:xfrm>
          <a:custGeom>
            <a:avLst/>
            <a:gdLst/>
            <a:ahLst/>
            <a:cxnLst/>
            <a:rect l="l" t="t" r="r" b="b"/>
            <a:pathLst>
              <a:path w="298450" h="8889">
                <a:moveTo>
                  <a:pt x="0" y="0"/>
                </a:moveTo>
                <a:lnTo>
                  <a:pt x="0" y="8382"/>
                </a:lnTo>
                <a:lnTo>
                  <a:pt x="297942" y="8382"/>
                </a:lnTo>
                <a:lnTo>
                  <a:pt x="297942" y="0"/>
                </a:lnTo>
                <a:lnTo>
                  <a:pt x="0" y="0"/>
                </a:lnTo>
              </a:path>
            </a:pathLst>
          </a:custGeom>
          <a:ln w="3175">
            <a:solidFill>
              <a:srgbClr val="000000"/>
            </a:solidFill>
          </a:ln>
        </p:spPr>
        <p:txBody>
          <a:bodyPr wrap="square" lIns="0" tIns="0" rIns="0" bIns="0" rtlCol="0"/>
          <a:lstStyle/>
          <a:p>
            <a:endParaRPr/>
          </a:p>
        </p:txBody>
      </p:sp>
      <p:sp>
        <p:nvSpPr>
          <p:cNvPr id="672" name="object 672"/>
          <p:cNvSpPr/>
          <p:nvPr/>
        </p:nvSpPr>
        <p:spPr>
          <a:xfrm>
            <a:off x="6038851" y="3311909"/>
            <a:ext cx="160020" cy="41910"/>
          </a:xfrm>
          <a:custGeom>
            <a:avLst/>
            <a:gdLst/>
            <a:ahLst/>
            <a:cxnLst/>
            <a:rect l="l" t="t" r="r" b="b"/>
            <a:pathLst>
              <a:path w="160020" h="41910">
                <a:moveTo>
                  <a:pt x="160019" y="0"/>
                </a:moveTo>
                <a:lnTo>
                  <a:pt x="0" y="21335"/>
                </a:lnTo>
                <a:lnTo>
                  <a:pt x="160019" y="41909"/>
                </a:lnTo>
                <a:lnTo>
                  <a:pt x="160019" y="0"/>
                </a:lnTo>
                <a:close/>
              </a:path>
            </a:pathLst>
          </a:custGeom>
          <a:solidFill>
            <a:srgbClr val="000000"/>
          </a:solidFill>
        </p:spPr>
        <p:txBody>
          <a:bodyPr wrap="square" lIns="0" tIns="0" rIns="0" bIns="0" rtlCol="0"/>
          <a:lstStyle/>
          <a:p>
            <a:endParaRPr/>
          </a:p>
        </p:txBody>
      </p:sp>
      <p:sp>
        <p:nvSpPr>
          <p:cNvPr id="673" name="object 673"/>
          <p:cNvSpPr txBox="1"/>
          <p:nvPr/>
        </p:nvSpPr>
        <p:spPr>
          <a:xfrm>
            <a:off x="3120644" y="2976864"/>
            <a:ext cx="956944" cy="343535"/>
          </a:xfrm>
          <a:prstGeom prst="rect">
            <a:avLst/>
          </a:prstGeom>
        </p:spPr>
        <p:txBody>
          <a:bodyPr vert="horz" wrap="square" lIns="0" tIns="12065" rIns="0" bIns="0" rtlCol="0">
            <a:spAutoFit/>
          </a:bodyPr>
          <a:lstStyle/>
          <a:p>
            <a:pPr marL="12700">
              <a:lnSpc>
                <a:spcPts val="835"/>
              </a:lnSpc>
              <a:spcBef>
                <a:spcPts val="95"/>
              </a:spcBef>
            </a:pPr>
            <a:r>
              <a:rPr sz="700" spc="-5" dirty="0">
                <a:latin typeface="Arial"/>
                <a:cs typeface="Arial"/>
              </a:rPr>
              <a:t>Conductor de</a:t>
            </a:r>
            <a:r>
              <a:rPr sz="700" spc="-15" dirty="0">
                <a:latin typeface="Arial"/>
                <a:cs typeface="Arial"/>
              </a:rPr>
              <a:t> </a:t>
            </a:r>
            <a:r>
              <a:rPr sz="700" spc="-5" dirty="0">
                <a:latin typeface="Arial"/>
                <a:cs typeface="Arial"/>
              </a:rPr>
              <a:t>puesta</a:t>
            </a:r>
            <a:endParaRPr sz="700">
              <a:latin typeface="Arial"/>
              <a:cs typeface="Arial"/>
            </a:endParaRPr>
          </a:p>
          <a:p>
            <a:pPr marL="13970" marR="5080" indent="-1270">
              <a:lnSpc>
                <a:spcPts val="830"/>
              </a:lnSpc>
              <a:spcBef>
                <a:spcPts val="35"/>
              </a:spcBef>
            </a:pPr>
            <a:r>
              <a:rPr sz="700" spc="-5" dirty="0">
                <a:latin typeface="Arial"/>
                <a:cs typeface="Arial"/>
              </a:rPr>
              <a:t>a tierra aislado o dentro  de cañería</a:t>
            </a:r>
            <a:r>
              <a:rPr sz="700" spc="-20" dirty="0">
                <a:latin typeface="Arial"/>
                <a:cs typeface="Arial"/>
              </a:rPr>
              <a:t> </a:t>
            </a:r>
            <a:r>
              <a:rPr sz="700" spc="-5" dirty="0">
                <a:latin typeface="Arial"/>
                <a:cs typeface="Arial"/>
              </a:rPr>
              <a:t>aislante</a:t>
            </a:r>
            <a:endParaRPr sz="700">
              <a:latin typeface="Arial"/>
              <a:cs typeface="Arial"/>
            </a:endParaRPr>
          </a:p>
        </p:txBody>
      </p:sp>
      <p:sp>
        <p:nvSpPr>
          <p:cNvPr id="674" name="object 674"/>
          <p:cNvSpPr/>
          <p:nvPr/>
        </p:nvSpPr>
        <p:spPr>
          <a:xfrm>
            <a:off x="6038851" y="3311909"/>
            <a:ext cx="160020" cy="41910"/>
          </a:xfrm>
          <a:custGeom>
            <a:avLst/>
            <a:gdLst/>
            <a:ahLst/>
            <a:cxnLst/>
            <a:rect l="l" t="t" r="r" b="b"/>
            <a:pathLst>
              <a:path w="160020" h="41910">
                <a:moveTo>
                  <a:pt x="0" y="20574"/>
                </a:moveTo>
                <a:lnTo>
                  <a:pt x="160019" y="0"/>
                </a:lnTo>
                <a:lnTo>
                  <a:pt x="160019" y="41909"/>
                </a:lnTo>
                <a:lnTo>
                  <a:pt x="0" y="20574"/>
                </a:lnTo>
              </a:path>
            </a:pathLst>
          </a:custGeom>
          <a:ln w="3175">
            <a:solidFill>
              <a:srgbClr val="000000"/>
            </a:solidFill>
          </a:ln>
        </p:spPr>
        <p:txBody>
          <a:bodyPr wrap="square" lIns="0" tIns="0" rIns="0" bIns="0" rtlCol="0"/>
          <a:lstStyle/>
          <a:p>
            <a:endParaRPr/>
          </a:p>
        </p:txBody>
      </p:sp>
      <p:sp>
        <p:nvSpPr>
          <p:cNvPr id="675" name="object 675"/>
          <p:cNvSpPr/>
          <p:nvPr/>
        </p:nvSpPr>
        <p:spPr>
          <a:xfrm>
            <a:off x="5283708" y="1978410"/>
            <a:ext cx="3629660" cy="8890"/>
          </a:xfrm>
          <a:custGeom>
            <a:avLst/>
            <a:gdLst/>
            <a:ahLst/>
            <a:cxnLst/>
            <a:rect l="l" t="t" r="r" b="b"/>
            <a:pathLst>
              <a:path w="3629659" h="8889">
                <a:moveTo>
                  <a:pt x="3629406" y="0"/>
                </a:moveTo>
                <a:lnTo>
                  <a:pt x="0" y="0"/>
                </a:lnTo>
                <a:lnTo>
                  <a:pt x="0" y="8381"/>
                </a:lnTo>
                <a:lnTo>
                  <a:pt x="3629406" y="0"/>
                </a:lnTo>
                <a:close/>
              </a:path>
            </a:pathLst>
          </a:custGeom>
          <a:solidFill>
            <a:srgbClr val="000000"/>
          </a:solidFill>
        </p:spPr>
        <p:txBody>
          <a:bodyPr wrap="square" lIns="0" tIns="0" rIns="0" bIns="0" rtlCol="0"/>
          <a:lstStyle/>
          <a:p>
            <a:endParaRPr/>
          </a:p>
        </p:txBody>
      </p:sp>
      <p:sp>
        <p:nvSpPr>
          <p:cNvPr id="676" name="object 676"/>
          <p:cNvSpPr/>
          <p:nvPr/>
        </p:nvSpPr>
        <p:spPr>
          <a:xfrm>
            <a:off x="5283708" y="1978410"/>
            <a:ext cx="3629660" cy="8890"/>
          </a:xfrm>
          <a:custGeom>
            <a:avLst/>
            <a:gdLst/>
            <a:ahLst/>
            <a:cxnLst/>
            <a:rect l="l" t="t" r="r" b="b"/>
            <a:pathLst>
              <a:path w="3629659" h="8889">
                <a:moveTo>
                  <a:pt x="3629406" y="0"/>
                </a:moveTo>
                <a:lnTo>
                  <a:pt x="0" y="8381"/>
                </a:lnTo>
                <a:lnTo>
                  <a:pt x="3629406" y="8381"/>
                </a:lnTo>
                <a:lnTo>
                  <a:pt x="3629406" y="0"/>
                </a:lnTo>
                <a:close/>
              </a:path>
            </a:pathLst>
          </a:custGeom>
          <a:solidFill>
            <a:srgbClr val="000000"/>
          </a:solidFill>
        </p:spPr>
        <p:txBody>
          <a:bodyPr wrap="square" lIns="0" tIns="0" rIns="0" bIns="0" rtlCol="0"/>
          <a:lstStyle/>
          <a:p>
            <a:endParaRPr/>
          </a:p>
        </p:txBody>
      </p:sp>
      <p:sp>
        <p:nvSpPr>
          <p:cNvPr id="677" name="object 677"/>
          <p:cNvSpPr/>
          <p:nvPr/>
        </p:nvSpPr>
        <p:spPr>
          <a:xfrm>
            <a:off x="5283708" y="1978410"/>
            <a:ext cx="3629660" cy="8890"/>
          </a:xfrm>
          <a:custGeom>
            <a:avLst/>
            <a:gdLst/>
            <a:ahLst/>
            <a:cxnLst/>
            <a:rect l="l" t="t" r="r" b="b"/>
            <a:pathLst>
              <a:path w="3629659" h="8889">
                <a:moveTo>
                  <a:pt x="0" y="0"/>
                </a:moveTo>
                <a:lnTo>
                  <a:pt x="0" y="8381"/>
                </a:lnTo>
                <a:lnTo>
                  <a:pt x="3629406" y="8381"/>
                </a:lnTo>
                <a:lnTo>
                  <a:pt x="3629406" y="0"/>
                </a:lnTo>
                <a:lnTo>
                  <a:pt x="0" y="0"/>
                </a:lnTo>
              </a:path>
            </a:pathLst>
          </a:custGeom>
          <a:ln w="3175">
            <a:solidFill>
              <a:srgbClr val="000000"/>
            </a:solidFill>
          </a:ln>
        </p:spPr>
        <p:txBody>
          <a:bodyPr wrap="square" lIns="0" tIns="0" rIns="0" bIns="0" rtlCol="0"/>
          <a:lstStyle/>
          <a:p>
            <a:endParaRPr/>
          </a:p>
        </p:txBody>
      </p:sp>
      <p:sp>
        <p:nvSpPr>
          <p:cNvPr id="678" name="object 678"/>
          <p:cNvSpPr/>
          <p:nvPr/>
        </p:nvSpPr>
        <p:spPr>
          <a:xfrm>
            <a:off x="5283708" y="1725425"/>
            <a:ext cx="3629660" cy="8890"/>
          </a:xfrm>
          <a:custGeom>
            <a:avLst/>
            <a:gdLst/>
            <a:ahLst/>
            <a:cxnLst/>
            <a:rect l="l" t="t" r="r" b="b"/>
            <a:pathLst>
              <a:path w="3629659" h="8889">
                <a:moveTo>
                  <a:pt x="3629406" y="0"/>
                </a:moveTo>
                <a:lnTo>
                  <a:pt x="0" y="0"/>
                </a:lnTo>
                <a:lnTo>
                  <a:pt x="0" y="8382"/>
                </a:lnTo>
                <a:lnTo>
                  <a:pt x="3629406" y="0"/>
                </a:lnTo>
                <a:close/>
              </a:path>
            </a:pathLst>
          </a:custGeom>
          <a:solidFill>
            <a:srgbClr val="000000"/>
          </a:solidFill>
        </p:spPr>
        <p:txBody>
          <a:bodyPr wrap="square" lIns="0" tIns="0" rIns="0" bIns="0" rtlCol="0"/>
          <a:lstStyle/>
          <a:p>
            <a:endParaRPr/>
          </a:p>
        </p:txBody>
      </p:sp>
      <p:sp>
        <p:nvSpPr>
          <p:cNvPr id="679" name="object 679"/>
          <p:cNvSpPr/>
          <p:nvPr/>
        </p:nvSpPr>
        <p:spPr>
          <a:xfrm>
            <a:off x="5283708" y="1725425"/>
            <a:ext cx="3629660" cy="8890"/>
          </a:xfrm>
          <a:custGeom>
            <a:avLst/>
            <a:gdLst/>
            <a:ahLst/>
            <a:cxnLst/>
            <a:rect l="l" t="t" r="r" b="b"/>
            <a:pathLst>
              <a:path w="3629659" h="8889">
                <a:moveTo>
                  <a:pt x="3629406" y="0"/>
                </a:moveTo>
                <a:lnTo>
                  <a:pt x="0" y="8382"/>
                </a:lnTo>
                <a:lnTo>
                  <a:pt x="3629406" y="8382"/>
                </a:lnTo>
                <a:lnTo>
                  <a:pt x="3629406" y="0"/>
                </a:lnTo>
                <a:close/>
              </a:path>
            </a:pathLst>
          </a:custGeom>
          <a:solidFill>
            <a:srgbClr val="000000"/>
          </a:solidFill>
        </p:spPr>
        <p:txBody>
          <a:bodyPr wrap="square" lIns="0" tIns="0" rIns="0" bIns="0" rtlCol="0"/>
          <a:lstStyle/>
          <a:p>
            <a:endParaRPr/>
          </a:p>
        </p:txBody>
      </p:sp>
      <p:sp>
        <p:nvSpPr>
          <p:cNvPr id="680" name="object 680"/>
          <p:cNvSpPr/>
          <p:nvPr/>
        </p:nvSpPr>
        <p:spPr>
          <a:xfrm>
            <a:off x="5283708" y="1725425"/>
            <a:ext cx="3629660" cy="8890"/>
          </a:xfrm>
          <a:custGeom>
            <a:avLst/>
            <a:gdLst/>
            <a:ahLst/>
            <a:cxnLst/>
            <a:rect l="l" t="t" r="r" b="b"/>
            <a:pathLst>
              <a:path w="3629659" h="8889">
                <a:moveTo>
                  <a:pt x="0" y="0"/>
                </a:moveTo>
                <a:lnTo>
                  <a:pt x="0" y="8382"/>
                </a:lnTo>
                <a:lnTo>
                  <a:pt x="3629406" y="8382"/>
                </a:lnTo>
                <a:lnTo>
                  <a:pt x="3629406" y="0"/>
                </a:lnTo>
                <a:lnTo>
                  <a:pt x="0" y="0"/>
                </a:lnTo>
              </a:path>
            </a:pathLst>
          </a:custGeom>
          <a:ln w="3175">
            <a:solidFill>
              <a:srgbClr val="000000"/>
            </a:solidFill>
          </a:ln>
        </p:spPr>
        <p:txBody>
          <a:bodyPr wrap="square" lIns="0" tIns="0" rIns="0" bIns="0" rtlCol="0"/>
          <a:lstStyle/>
          <a:p>
            <a:endParaRPr/>
          </a:p>
        </p:txBody>
      </p:sp>
      <p:sp>
        <p:nvSpPr>
          <p:cNvPr id="681" name="object 681"/>
          <p:cNvSpPr/>
          <p:nvPr/>
        </p:nvSpPr>
        <p:spPr>
          <a:xfrm>
            <a:off x="5283708" y="1471679"/>
            <a:ext cx="3629660" cy="8890"/>
          </a:xfrm>
          <a:custGeom>
            <a:avLst/>
            <a:gdLst/>
            <a:ahLst/>
            <a:cxnLst/>
            <a:rect l="l" t="t" r="r" b="b"/>
            <a:pathLst>
              <a:path w="3629659" h="8890">
                <a:moveTo>
                  <a:pt x="3629406" y="0"/>
                </a:moveTo>
                <a:lnTo>
                  <a:pt x="0" y="0"/>
                </a:lnTo>
                <a:lnTo>
                  <a:pt x="0" y="8382"/>
                </a:lnTo>
                <a:lnTo>
                  <a:pt x="3629406" y="0"/>
                </a:lnTo>
                <a:close/>
              </a:path>
            </a:pathLst>
          </a:custGeom>
          <a:solidFill>
            <a:srgbClr val="000000"/>
          </a:solidFill>
        </p:spPr>
        <p:txBody>
          <a:bodyPr wrap="square" lIns="0" tIns="0" rIns="0" bIns="0" rtlCol="0"/>
          <a:lstStyle/>
          <a:p>
            <a:endParaRPr/>
          </a:p>
        </p:txBody>
      </p:sp>
      <p:sp>
        <p:nvSpPr>
          <p:cNvPr id="682" name="object 682"/>
          <p:cNvSpPr/>
          <p:nvPr/>
        </p:nvSpPr>
        <p:spPr>
          <a:xfrm>
            <a:off x="5283708" y="1471679"/>
            <a:ext cx="3629660" cy="8890"/>
          </a:xfrm>
          <a:custGeom>
            <a:avLst/>
            <a:gdLst/>
            <a:ahLst/>
            <a:cxnLst/>
            <a:rect l="l" t="t" r="r" b="b"/>
            <a:pathLst>
              <a:path w="3629659" h="8890">
                <a:moveTo>
                  <a:pt x="3629406" y="0"/>
                </a:moveTo>
                <a:lnTo>
                  <a:pt x="0" y="8382"/>
                </a:lnTo>
                <a:lnTo>
                  <a:pt x="3629406" y="8382"/>
                </a:lnTo>
                <a:lnTo>
                  <a:pt x="3629406" y="0"/>
                </a:lnTo>
                <a:close/>
              </a:path>
            </a:pathLst>
          </a:custGeom>
          <a:solidFill>
            <a:srgbClr val="000000"/>
          </a:solidFill>
        </p:spPr>
        <p:txBody>
          <a:bodyPr wrap="square" lIns="0" tIns="0" rIns="0" bIns="0" rtlCol="0"/>
          <a:lstStyle/>
          <a:p>
            <a:endParaRPr/>
          </a:p>
        </p:txBody>
      </p:sp>
      <p:sp>
        <p:nvSpPr>
          <p:cNvPr id="683" name="object 683"/>
          <p:cNvSpPr/>
          <p:nvPr/>
        </p:nvSpPr>
        <p:spPr>
          <a:xfrm>
            <a:off x="5283708" y="1471679"/>
            <a:ext cx="3629660" cy="8890"/>
          </a:xfrm>
          <a:custGeom>
            <a:avLst/>
            <a:gdLst/>
            <a:ahLst/>
            <a:cxnLst/>
            <a:rect l="l" t="t" r="r" b="b"/>
            <a:pathLst>
              <a:path w="3629659" h="8890">
                <a:moveTo>
                  <a:pt x="0" y="0"/>
                </a:moveTo>
                <a:lnTo>
                  <a:pt x="0" y="8382"/>
                </a:lnTo>
                <a:lnTo>
                  <a:pt x="3629406" y="8382"/>
                </a:lnTo>
                <a:lnTo>
                  <a:pt x="3629406" y="0"/>
                </a:lnTo>
                <a:lnTo>
                  <a:pt x="0" y="0"/>
                </a:lnTo>
              </a:path>
            </a:pathLst>
          </a:custGeom>
          <a:ln w="3175">
            <a:solidFill>
              <a:srgbClr val="000000"/>
            </a:solidFill>
          </a:ln>
        </p:spPr>
        <p:txBody>
          <a:bodyPr wrap="square" lIns="0" tIns="0" rIns="0" bIns="0" rtlCol="0"/>
          <a:lstStyle/>
          <a:p>
            <a:endParaRPr/>
          </a:p>
        </p:txBody>
      </p:sp>
      <p:sp>
        <p:nvSpPr>
          <p:cNvPr id="684" name="object 684"/>
          <p:cNvSpPr/>
          <p:nvPr/>
        </p:nvSpPr>
        <p:spPr>
          <a:xfrm>
            <a:off x="5283708" y="1218695"/>
            <a:ext cx="3629660" cy="8890"/>
          </a:xfrm>
          <a:custGeom>
            <a:avLst/>
            <a:gdLst/>
            <a:ahLst/>
            <a:cxnLst/>
            <a:rect l="l" t="t" r="r" b="b"/>
            <a:pathLst>
              <a:path w="3629659" h="8890">
                <a:moveTo>
                  <a:pt x="3629406" y="0"/>
                </a:moveTo>
                <a:lnTo>
                  <a:pt x="0" y="0"/>
                </a:lnTo>
                <a:lnTo>
                  <a:pt x="0" y="8381"/>
                </a:lnTo>
                <a:lnTo>
                  <a:pt x="3629406" y="0"/>
                </a:lnTo>
                <a:close/>
              </a:path>
            </a:pathLst>
          </a:custGeom>
          <a:solidFill>
            <a:srgbClr val="000000"/>
          </a:solidFill>
        </p:spPr>
        <p:txBody>
          <a:bodyPr wrap="square" lIns="0" tIns="0" rIns="0" bIns="0" rtlCol="0"/>
          <a:lstStyle/>
          <a:p>
            <a:endParaRPr/>
          </a:p>
        </p:txBody>
      </p:sp>
      <p:sp>
        <p:nvSpPr>
          <p:cNvPr id="685" name="object 685"/>
          <p:cNvSpPr/>
          <p:nvPr/>
        </p:nvSpPr>
        <p:spPr>
          <a:xfrm>
            <a:off x="5283708" y="1218695"/>
            <a:ext cx="3629660" cy="8890"/>
          </a:xfrm>
          <a:custGeom>
            <a:avLst/>
            <a:gdLst/>
            <a:ahLst/>
            <a:cxnLst/>
            <a:rect l="l" t="t" r="r" b="b"/>
            <a:pathLst>
              <a:path w="3629659" h="8890">
                <a:moveTo>
                  <a:pt x="3629406" y="0"/>
                </a:moveTo>
                <a:lnTo>
                  <a:pt x="0" y="8381"/>
                </a:lnTo>
                <a:lnTo>
                  <a:pt x="3629406" y="8381"/>
                </a:lnTo>
                <a:lnTo>
                  <a:pt x="3629406" y="0"/>
                </a:lnTo>
                <a:close/>
              </a:path>
            </a:pathLst>
          </a:custGeom>
          <a:solidFill>
            <a:srgbClr val="000000"/>
          </a:solidFill>
        </p:spPr>
        <p:txBody>
          <a:bodyPr wrap="square" lIns="0" tIns="0" rIns="0" bIns="0" rtlCol="0"/>
          <a:lstStyle/>
          <a:p>
            <a:endParaRPr/>
          </a:p>
        </p:txBody>
      </p:sp>
      <p:sp>
        <p:nvSpPr>
          <p:cNvPr id="686" name="object 686"/>
          <p:cNvSpPr/>
          <p:nvPr/>
        </p:nvSpPr>
        <p:spPr>
          <a:xfrm>
            <a:off x="5283708" y="1218695"/>
            <a:ext cx="3629660" cy="8890"/>
          </a:xfrm>
          <a:custGeom>
            <a:avLst/>
            <a:gdLst/>
            <a:ahLst/>
            <a:cxnLst/>
            <a:rect l="l" t="t" r="r" b="b"/>
            <a:pathLst>
              <a:path w="3629659" h="8890">
                <a:moveTo>
                  <a:pt x="0" y="0"/>
                </a:moveTo>
                <a:lnTo>
                  <a:pt x="0" y="8381"/>
                </a:lnTo>
                <a:lnTo>
                  <a:pt x="3629406" y="8381"/>
                </a:lnTo>
                <a:lnTo>
                  <a:pt x="3629406" y="0"/>
                </a:lnTo>
                <a:lnTo>
                  <a:pt x="0" y="0"/>
                </a:lnTo>
              </a:path>
            </a:pathLst>
          </a:custGeom>
          <a:ln w="3175">
            <a:solidFill>
              <a:srgbClr val="000000"/>
            </a:solidFill>
          </a:ln>
        </p:spPr>
        <p:txBody>
          <a:bodyPr wrap="square" lIns="0" tIns="0" rIns="0" bIns="0" rtlCol="0"/>
          <a:lstStyle/>
          <a:p>
            <a:endParaRPr/>
          </a:p>
        </p:txBody>
      </p:sp>
      <p:sp>
        <p:nvSpPr>
          <p:cNvPr id="687" name="object 687"/>
          <p:cNvSpPr/>
          <p:nvPr/>
        </p:nvSpPr>
        <p:spPr>
          <a:xfrm>
            <a:off x="3142489" y="3357629"/>
            <a:ext cx="2670810" cy="868680"/>
          </a:xfrm>
          <a:custGeom>
            <a:avLst/>
            <a:gdLst/>
            <a:ahLst/>
            <a:cxnLst/>
            <a:rect l="l" t="t" r="r" b="b"/>
            <a:pathLst>
              <a:path w="2670810" h="868679">
                <a:moveTo>
                  <a:pt x="2670810" y="0"/>
                </a:moveTo>
                <a:lnTo>
                  <a:pt x="0" y="861060"/>
                </a:lnTo>
                <a:lnTo>
                  <a:pt x="3047" y="868680"/>
                </a:lnTo>
                <a:lnTo>
                  <a:pt x="2670810" y="0"/>
                </a:lnTo>
                <a:close/>
              </a:path>
            </a:pathLst>
          </a:custGeom>
          <a:solidFill>
            <a:srgbClr val="000000"/>
          </a:solidFill>
        </p:spPr>
        <p:txBody>
          <a:bodyPr wrap="square" lIns="0" tIns="0" rIns="0" bIns="0" rtlCol="0"/>
          <a:lstStyle/>
          <a:p>
            <a:endParaRPr/>
          </a:p>
        </p:txBody>
      </p:sp>
      <p:sp>
        <p:nvSpPr>
          <p:cNvPr id="688" name="object 688"/>
          <p:cNvSpPr/>
          <p:nvPr/>
        </p:nvSpPr>
        <p:spPr>
          <a:xfrm>
            <a:off x="3145536" y="3357629"/>
            <a:ext cx="2670175" cy="868680"/>
          </a:xfrm>
          <a:custGeom>
            <a:avLst/>
            <a:gdLst/>
            <a:ahLst/>
            <a:cxnLst/>
            <a:rect l="l" t="t" r="r" b="b"/>
            <a:pathLst>
              <a:path w="2670175" h="868679">
                <a:moveTo>
                  <a:pt x="2667762" y="0"/>
                </a:moveTo>
                <a:lnTo>
                  <a:pt x="0" y="868680"/>
                </a:lnTo>
                <a:lnTo>
                  <a:pt x="2670047" y="8382"/>
                </a:lnTo>
                <a:lnTo>
                  <a:pt x="2667762" y="0"/>
                </a:lnTo>
                <a:close/>
              </a:path>
            </a:pathLst>
          </a:custGeom>
          <a:solidFill>
            <a:srgbClr val="000000"/>
          </a:solidFill>
        </p:spPr>
        <p:txBody>
          <a:bodyPr wrap="square" lIns="0" tIns="0" rIns="0" bIns="0" rtlCol="0"/>
          <a:lstStyle/>
          <a:p>
            <a:endParaRPr/>
          </a:p>
        </p:txBody>
      </p:sp>
      <p:sp>
        <p:nvSpPr>
          <p:cNvPr id="689" name="object 689"/>
          <p:cNvSpPr/>
          <p:nvPr/>
        </p:nvSpPr>
        <p:spPr>
          <a:xfrm>
            <a:off x="3142489" y="3357629"/>
            <a:ext cx="2673350" cy="868680"/>
          </a:xfrm>
          <a:custGeom>
            <a:avLst/>
            <a:gdLst/>
            <a:ahLst/>
            <a:cxnLst/>
            <a:rect l="l" t="t" r="r" b="b"/>
            <a:pathLst>
              <a:path w="2673350" h="868679">
                <a:moveTo>
                  <a:pt x="0" y="861060"/>
                </a:moveTo>
                <a:lnTo>
                  <a:pt x="3047" y="868680"/>
                </a:lnTo>
                <a:lnTo>
                  <a:pt x="2673095" y="8382"/>
                </a:lnTo>
                <a:lnTo>
                  <a:pt x="2670810" y="0"/>
                </a:lnTo>
                <a:lnTo>
                  <a:pt x="0" y="861060"/>
                </a:lnTo>
              </a:path>
            </a:pathLst>
          </a:custGeom>
          <a:ln w="3175">
            <a:solidFill>
              <a:srgbClr val="000000"/>
            </a:solidFill>
          </a:ln>
        </p:spPr>
        <p:txBody>
          <a:bodyPr wrap="square" lIns="0" tIns="0" rIns="0" bIns="0" rtlCol="0"/>
          <a:lstStyle/>
          <a:p>
            <a:endParaRPr/>
          </a:p>
        </p:txBody>
      </p:sp>
      <p:sp>
        <p:nvSpPr>
          <p:cNvPr id="690" name="object 690"/>
          <p:cNvSpPr/>
          <p:nvPr/>
        </p:nvSpPr>
        <p:spPr>
          <a:xfrm>
            <a:off x="2969895" y="4202307"/>
            <a:ext cx="180975" cy="76199"/>
          </a:xfrm>
          <a:prstGeom prst="rect">
            <a:avLst/>
          </a:prstGeom>
          <a:blipFill>
            <a:blip r:embed="rId7" cstate="print"/>
            <a:stretch>
              <a:fillRect/>
            </a:stretch>
          </a:blipFill>
        </p:spPr>
        <p:txBody>
          <a:bodyPr wrap="square" lIns="0" tIns="0" rIns="0" bIns="0" rtlCol="0"/>
          <a:lstStyle/>
          <a:p>
            <a:endParaRPr/>
          </a:p>
        </p:txBody>
      </p:sp>
      <p:sp>
        <p:nvSpPr>
          <p:cNvPr id="691" name="object 691"/>
          <p:cNvSpPr/>
          <p:nvPr/>
        </p:nvSpPr>
        <p:spPr>
          <a:xfrm>
            <a:off x="5807583" y="3305433"/>
            <a:ext cx="181355" cy="76961"/>
          </a:xfrm>
          <a:prstGeom prst="rect">
            <a:avLst/>
          </a:prstGeom>
          <a:blipFill>
            <a:blip r:embed="rId8" cstate="print"/>
            <a:stretch>
              <a:fillRect/>
            </a:stretch>
          </a:blipFill>
        </p:spPr>
        <p:txBody>
          <a:bodyPr wrap="square" lIns="0" tIns="0" rIns="0" bIns="0" rtlCol="0"/>
          <a:lstStyle/>
          <a:p>
            <a:endParaRPr/>
          </a:p>
        </p:txBody>
      </p:sp>
      <p:sp>
        <p:nvSpPr>
          <p:cNvPr id="692" name="object 692"/>
          <p:cNvSpPr txBox="1"/>
          <p:nvPr/>
        </p:nvSpPr>
        <p:spPr>
          <a:xfrm>
            <a:off x="2806700" y="4244832"/>
            <a:ext cx="6146800" cy="3343910"/>
          </a:xfrm>
          <a:prstGeom prst="rect">
            <a:avLst/>
          </a:prstGeom>
        </p:spPr>
        <p:txBody>
          <a:bodyPr vert="horz" wrap="square" lIns="0" tIns="12065" rIns="0" bIns="0" rtlCol="0">
            <a:spAutoFit/>
          </a:bodyPr>
          <a:lstStyle/>
          <a:p>
            <a:pPr marL="381000">
              <a:lnSpc>
                <a:spcPct val="100000"/>
              </a:lnSpc>
              <a:spcBef>
                <a:spcPts val="95"/>
              </a:spcBef>
            </a:pPr>
            <a:r>
              <a:rPr sz="700" spc="-5" dirty="0">
                <a:latin typeface="Arial"/>
                <a:cs typeface="Arial"/>
              </a:rPr>
              <a:t>Jabalina</a:t>
            </a:r>
            <a:endParaRPr sz="700">
              <a:latin typeface="Arial"/>
              <a:cs typeface="Arial"/>
            </a:endParaRPr>
          </a:p>
          <a:p>
            <a:pPr marL="12700" marR="835025" indent="829310" algn="just">
              <a:lnSpc>
                <a:spcPct val="181500"/>
              </a:lnSpc>
              <a:spcBef>
                <a:spcPts val="340"/>
              </a:spcBef>
            </a:pPr>
            <a:r>
              <a:rPr sz="1000" b="1" dirty="0">
                <a:latin typeface="Arial"/>
                <a:cs typeface="Arial"/>
              </a:rPr>
              <a:t>Figura </a:t>
            </a:r>
            <a:r>
              <a:rPr sz="1000" b="1" spc="-5" dirty="0">
                <a:latin typeface="Arial"/>
                <a:cs typeface="Arial"/>
              </a:rPr>
              <a:t>771.5.B </a:t>
            </a:r>
            <a:r>
              <a:rPr sz="1000" b="1" dirty="0">
                <a:latin typeface="Arial"/>
                <a:cs typeface="Arial"/>
              </a:rPr>
              <a:t>- Separación </a:t>
            </a:r>
            <a:r>
              <a:rPr sz="1000" b="1" spc="-5" dirty="0">
                <a:latin typeface="Arial"/>
                <a:cs typeface="Arial"/>
              </a:rPr>
              <a:t>entre sistemas </a:t>
            </a:r>
            <a:r>
              <a:rPr sz="1000" b="1" dirty="0">
                <a:latin typeface="Arial"/>
                <a:cs typeface="Arial"/>
              </a:rPr>
              <a:t>de puesta a tierra (esquema </a:t>
            </a:r>
            <a:r>
              <a:rPr sz="1000" b="1" spc="-5" dirty="0">
                <a:latin typeface="Arial"/>
                <a:cs typeface="Arial"/>
              </a:rPr>
              <a:t>2)  </a:t>
            </a:r>
            <a:r>
              <a:rPr sz="1000" b="1" spc="-20" dirty="0">
                <a:latin typeface="Arial"/>
                <a:cs typeface="Arial"/>
              </a:rPr>
              <a:t>771.5.2: Centro </a:t>
            </a:r>
            <a:r>
              <a:rPr sz="1000" b="1" spc="-10" dirty="0">
                <a:latin typeface="Arial"/>
                <a:cs typeface="Arial"/>
              </a:rPr>
              <a:t>de </a:t>
            </a:r>
            <a:r>
              <a:rPr sz="1000" b="1" spc="-20" dirty="0">
                <a:latin typeface="Arial"/>
                <a:cs typeface="Arial"/>
              </a:rPr>
              <a:t>transformación </a:t>
            </a:r>
            <a:r>
              <a:rPr sz="1000" b="1" spc="-10" dirty="0">
                <a:latin typeface="Arial"/>
                <a:cs typeface="Arial"/>
              </a:rPr>
              <a:t>de la </a:t>
            </a:r>
            <a:r>
              <a:rPr sz="1000" b="1" spc="-20" dirty="0">
                <a:latin typeface="Arial"/>
                <a:cs typeface="Arial"/>
              </a:rPr>
              <a:t>empresa distribuidora dentro </a:t>
            </a:r>
            <a:r>
              <a:rPr sz="1000" b="1" spc="-15" dirty="0">
                <a:latin typeface="Arial"/>
                <a:cs typeface="Arial"/>
              </a:rPr>
              <a:t>del</a:t>
            </a:r>
            <a:r>
              <a:rPr sz="1000" b="1" spc="5" dirty="0">
                <a:latin typeface="Arial"/>
                <a:cs typeface="Arial"/>
              </a:rPr>
              <a:t> </a:t>
            </a:r>
            <a:r>
              <a:rPr sz="1000" b="1" spc="-20" dirty="0">
                <a:latin typeface="Arial"/>
                <a:cs typeface="Arial"/>
              </a:rPr>
              <a:t>inmueble</a:t>
            </a:r>
            <a:endParaRPr sz="1000">
              <a:latin typeface="Arial"/>
              <a:cs typeface="Arial"/>
            </a:endParaRPr>
          </a:p>
          <a:p>
            <a:pPr marL="12700" marR="5080" algn="just">
              <a:lnSpc>
                <a:spcPts val="1150"/>
              </a:lnSpc>
              <a:spcBef>
                <a:spcPts val="630"/>
              </a:spcBef>
            </a:pPr>
            <a:r>
              <a:rPr sz="1000" spc="-20" dirty="0">
                <a:latin typeface="Arial"/>
                <a:cs typeface="Arial"/>
              </a:rPr>
              <a:t>Debido</a:t>
            </a:r>
            <a:r>
              <a:rPr sz="1000" spc="-45" dirty="0">
                <a:latin typeface="Arial"/>
                <a:cs typeface="Arial"/>
              </a:rPr>
              <a:t> </a:t>
            </a:r>
            <a:r>
              <a:rPr sz="1000" dirty="0">
                <a:latin typeface="Arial"/>
                <a:cs typeface="Arial"/>
              </a:rPr>
              <a:t>a</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demanda</a:t>
            </a:r>
            <a:r>
              <a:rPr sz="1000" spc="-40" dirty="0">
                <a:latin typeface="Arial"/>
                <a:cs typeface="Arial"/>
              </a:rPr>
              <a:t> </a:t>
            </a:r>
            <a:r>
              <a:rPr sz="1000" spc="-20" dirty="0">
                <a:latin typeface="Arial"/>
                <a:cs typeface="Arial"/>
              </a:rPr>
              <a:t>máxima</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potencia</a:t>
            </a:r>
            <a:r>
              <a:rPr sz="1000" spc="-35" dirty="0">
                <a:latin typeface="Arial"/>
                <a:cs typeface="Arial"/>
              </a:rPr>
              <a:t> </a:t>
            </a:r>
            <a:r>
              <a:rPr sz="1000" spc="-20" dirty="0">
                <a:latin typeface="Arial"/>
                <a:cs typeface="Arial"/>
              </a:rPr>
              <a:t>simultánea</a:t>
            </a:r>
            <a:r>
              <a:rPr sz="1000" spc="-40" dirty="0">
                <a:latin typeface="Arial"/>
                <a:cs typeface="Arial"/>
              </a:rPr>
              <a:t> </a:t>
            </a:r>
            <a:r>
              <a:rPr sz="1000" dirty="0">
                <a:latin typeface="Arial"/>
                <a:cs typeface="Arial"/>
              </a:rPr>
              <a:t>a</a:t>
            </a:r>
            <a:r>
              <a:rPr sz="1000" spc="-35" dirty="0">
                <a:latin typeface="Arial"/>
                <a:cs typeface="Arial"/>
              </a:rPr>
              <a:t> </a:t>
            </a:r>
            <a:r>
              <a:rPr sz="1000" spc="-20" dirty="0">
                <a:latin typeface="Arial"/>
                <a:cs typeface="Arial"/>
              </a:rPr>
              <a:t>contratar,</a:t>
            </a:r>
            <a:r>
              <a:rPr sz="1000" spc="-35" dirty="0">
                <a:latin typeface="Arial"/>
                <a:cs typeface="Arial"/>
              </a:rPr>
              <a:t> </a:t>
            </a:r>
            <a:r>
              <a:rPr sz="1000" dirty="0">
                <a:latin typeface="Arial"/>
                <a:cs typeface="Arial"/>
              </a:rPr>
              <a:t>o</a:t>
            </a:r>
            <a:r>
              <a:rPr sz="1000" spc="-35" dirty="0">
                <a:latin typeface="Arial"/>
                <a:cs typeface="Arial"/>
              </a:rPr>
              <a:t> </a:t>
            </a:r>
            <a:r>
              <a:rPr sz="1000" spc="-15" dirty="0">
                <a:latin typeface="Arial"/>
                <a:cs typeface="Arial"/>
              </a:rPr>
              <a:t>por</a:t>
            </a:r>
            <a:r>
              <a:rPr sz="1000" spc="-40" dirty="0">
                <a:latin typeface="Arial"/>
                <a:cs typeface="Arial"/>
              </a:rPr>
              <a:t> </a:t>
            </a:r>
            <a:r>
              <a:rPr sz="1000" spc="-20" dirty="0">
                <a:latin typeface="Arial"/>
                <a:cs typeface="Arial"/>
              </a:rPr>
              <a:t>necesidades</a:t>
            </a:r>
            <a:r>
              <a:rPr sz="1000" spc="-35"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la</a:t>
            </a:r>
            <a:r>
              <a:rPr sz="1000" spc="-35" dirty="0">
                <a:latin typeface="Arial"/>
                <a:cs typeface="Arial"/>
              </a:rPr>
              <a:t> </a:t>
            </a:r>
            <a:r>
              <a:rPr sz="1000" spc="-15" dirty="0">
                <a:latin typeface="Arial"/>
                <a:cs typeface="Arial"/>
              </a:rPr>
              <a:t>red</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distribución,</a:t>
            </a:r>
            <a:r>
              <a:rPr sz="1000" spc="-35" dirty="0">
                <a:latin typeface="Arial"/>
                <a:cs typeface="Arial"/>
              </a:rPr>
              <a:t> </a:t>
            </a:r>
            <a:r>
              <a:rPr sz="1000" spc="-20" dirty="0">
                <a:latin typeface="Arial"/>
                <a:cs typeface="Arial"/>
              </a:rPr>
              <a:t>en  ciertos edificios </a:t>
            </a:r>
            <a:r>
              <a:rPr sz="1000" spc="-10" dirty="0">
                <a:latin typeface="Arial"/>
                <a:cs typeface="Arial"/>
              </a:rPr>
              <a:t>de </a:t>
            </a:r>
            <a:r>
              <a:rPr sz="1000" spc="-20" dirty="0">
                <a:latin typeface="Arial"/>
                <a:cs typeface="Arial"/>
              </a:rPr>
              <a:t>viviendas, oficinas </a:t>
            </a:r>
            <a:r>
              <a:rPr sz="1000" dirty="0">
                <a:latin typeface="Arial"/>
                <a:cs typeface="Arial"/>
              </a:rPr>
              <a:t>o </a:t>
            </a:r>
            <a:r>
              <a:rPr sz="1000" spc="-20" dirty="0">
                <a:latin typeface="Arial"/>
                <a:cs typeface="Arial"/>
              </a:rPr>
              <a:t>locales (unitarios) </a:t>
            </a:r>
            <a:r>
              <a:rPr sz="1000" spc="-15" dirty="0">
                <a:latin typeface="Arial"/>
                <a:cs typeface="Arial"/>
              </a:rPr>
              <a:t>puede </a:t>
            </a:r>
            <a:r>
              <a:rPr sz="1000" spc="-20" dirty="0">
                <a:latin typeface="Arial"/>
                <a:cs typeface="Arial"/>
              </a:rPr>
              <a:t>existir dentro </a:t>
            </a:r>
            <a:r>
              <a:rPr sz="1000" spc="-15" dirty="0">
                <a:latin typeface="Arial"/>
                <a:cs typeface="Arial"/>
              </a:rPr>
              <a:t>del </a:t>
            </a:r>
            <a:r>
              <a:rPr sz="1000" spc="-20" dirty="0">
                <a:latin typeface="Arial"/>
                <a:cs typeface="Arial"/>
              </a:rPr>
              <a:t>inmueble </a:t>
            </a:r>
            <a:r>
              <a:rPr sz="1000" spc="-10" dirty="0">
                <a:latin typeface="Arial"/>
                <a:cs typeface="Arial"/>
              </a:rPr>
              <a:t>un </a:t>
            </a:r>
            <a:r>
              <a:rPr sz="1000" spc="-20" dirty="0">
                <a:latin typeface="Arial"/>
                <a:cs typeface="Arial"/>
              </a:rPr>
              <a:t>centro </a:t>
            </a:r>
            <a:r>
              <a:rPr sz="1000" spc="-10" dirty="0">
                <a:latin typeface="Arial"/>
                <a:cs typeface="Arial"/>
              </a:rPr>
              <a:t>de </a:t>
            </a:r>
            <a:r>
              <a:rPr sz="1000" spc="-20" dirty="0">
                <a:latin typeface="Arial"/>
                <a:cs typeface="Arial"/>
              </a:rPr>
              <a:t>trans-  formación </a:t>
            </a:r>
            <a:r>
              <a:rPr sz="1000" spc="-10" dirty="0">
                <a:latin typeface="Arial"/>
                <a:cs typeface="Arial"/>
              </a:rPr>
              <a:t>de la</a:t>
            </a:r>
            <a:r>
              <a:rPr sz="1000" spc="-95" dirty="0">
                <a:latin typeface="Arial"/>
                <a:cs typeface="Arial"/>
              </a:rPr>
              <a:t> </a:t>
            </a:r>
            <a:r>
              <a:rPr sz="1000" spc="-20" dirty="0">
                <a:latin typeface="Arial"/>
                <a:cs typeface="Arial"/>
              </a:rPr>
              <a:t>distribuidora.</a:t>
            </a:r>
            <a:endParaRPr sz="1000">
              <a:latin typeface="Arial"/>
              <a:cs typeface="Arial"/>
            </a:endParaRPr>
          </a:p>
          <a:p>
            <a:pPr marL="12700" marR="5080" algn="just">
              <a:lnSpc>
                <a:spcPts val="1150"/>
              </a:lnSpc>
              <a:spcBef>
                <a:spcPts val="605"/>
              </a:spcBef>
            </a:pPr>
            <a:r>
              <a:rPr sz="1000" spc="-10" dirty="0">
                <a:latin typeface="Arial"/>
                <a:cs typeface="Arial"/>
              </a:rPr>
              <a:t>En</a:t>
            </a:r>
            <a:r>
              <a:rPr sz="1000" spc="-70" dirty="0">
                <a:latin typeface="Arial"/>
                <a:cs typeface="Arial"/>
              </a:rPr>
              <a:t> </a:t>
            </a:r>
            <a:r>
              <a:rPr sz="1000" spc="-15" dirty="0">
                <a:latin typeface="Arial"/>
                <a:cs typeface="Arial"/>
              </a:rPr>
              <a:t>ese</a:t>
            </a:r>
            <a:r>
              <a:rPr sz="1000" spc="-65" dirty="0">
                <a:latin typeface="Arial"/>
                <a:cs typeface="Arial"/>
              </a:rPr>
              <a:t> </a:t>
            </a:r>
            <a:r>
              <a:rPr sz="1000" spc="-15" dirty="0">
                <a:latin typeface="Arial"/>
                <a:cs typeface="Arial"/>
              </a:rPr>
              <a:t>caso</a:t>
            </a:r>
            <a:r>
              <a:rPr sz="1000" spc="-70" dirty="0">
                <a:latin typeface="Arial"/>
                <a:cs typeface="Arial"/>
              </a:rPr>
              <a:t> </a:t>
            </a:r>
            <a:r>
              <a:rPr sz="1000" spc="-10" dirty="0">
                <a:latin typeface="Arial"/>
                <a:cs typeface="Arial"/>
              </a:rPr>
              <a:t>la</a:t>
            </a:r>
            <a:r>
              <a:rPr sz="1000" spc="-65" dirty="0">
                <a:latin typeface="Arial"/>
                <a:cs typeface="Arial"/>
              </a:rPr>
              <a:t> </a:t>
            </a:r>
            <a:r>
              <a:rPr sz="1000" spc="-20" dirty="0">
                <a:latin typeface="Arial"/>
                <a:cs typeface="Arial"/>
              </a:rPr>
              <a:t>empresa</a:t>
            </a:r>
            <a:r>
              <a:rPr sz="1000" spc="-65" dirty="0">
                <a:latin typeface="Arial"/>
                <a:cs typeface="Arial"/>
              </a:rPr>
              <a:t> </a:t>
            </a:r>
            <a:r>
              <a:rPr sz="1000" spc="-20" dirty="0">
                <a:latin typeface="Arial"/>
                <a:cs typeface="Arial"/>
              </a:rPr>
              <a:t>distribuidora</a:t>
            </a:r>
            <a:r>
              <a:rPr sz="1000" spc="-70" dirty="0">
                <a:latin typeface="Arial"/>
                <a:cs typeface="Arial"/>
              </a:rPr>
              <a:t> </a:t>
            </a:r>
            <a:r>
              <a:rPr sz="1000" dirty="0">
                <a:latin typeface="Arial"/>
                <a:cs typeface="Arial"/>
              </a:rPr>
              <a:t>y</a:t>
            </a:r>
            <a:r>
              <a:rPr sz="1000" spc="-65" dirty="0">
                <a:latin typeface="Arial"/>
                <a:cs typeface="Arial"/>
              </a:rPr>
              <a:t> </a:t>
            </a:r>
            <a:r>
              <a:rPr sz="1000" spc="-10" dirty="0">
                <a:latin typeface="Arial"/>
                <a:cs typeface="Arial"/>
              </a:rPr>
              <a:t>el</a:t>
            </a:r>
            <a:r>
              <a:rPr sz="1000" spc="-70" dirty="0">
                <a:latin typeface="Arial"/>
                <a:cs typeface="Arial"/>
              </a:rPr>
              <a:t> </a:t>
            </a:r>
            <a:r>
              <a:rPr sz="1000" spc="-20" dirty="0">
                <a:latin typeface="Arial"/>
                <a:cs typeface="Arial"/>
              </a:rPr>
              <a:t>instalador,</a:t>
            </a:r>
            <a:r>
              <a:rPr sz="1000" spc="-65" dirty="0">
                <a:latin typeface="Arial"/>
                <a:cs typeface="Arial"/>
              </a:rPr>
              <a:t> </a:t>
            </a:r>
            <a:r>
              <a:rPr sz="1000" spc="-10" dirty="0">
                <a:latin typeface="Arial"/>
                <a:cs typeface="Arial"/>
              </a:rPr>
              <a:t>de</a:t>
            </a:r>
            <a:r>
              <a:rPr sz="1000" spc="-65" dirty="0">
                <a:latin typeface="Arial"/>
                <a:cs typeface="Arial"/>
              </a:rPr>
              <a:t> </a:t>
            </a:r>
            <a:r>
              <a:rPr sz="1000" spc="-15" dirty="0">
                <a:latin typeface="Arial"/>
                <a:cs typeface="Arial"/>
              </a:rPr>
              <a:t>común</a:t>
            </a:r>
            <a:r>
              <a:rPr sz="1000" spc="-70" dirty="0">
                <a:latin typeface="Arial"/>
                <a:cs typeface="Arial"/>
              </a:rPr>
              <a:t> </a:t>
            </a:r>
            <a:r>
              <a:rPr sz="1000" spc="-20" dirty="0">
                <a:latin typeface="Arial"/>
                <a:cs typeface="Arial"/>
              </a:rPr>
              <a:t>acuerdo</a:t>
            </a:r>
            <a:r>
              <a:rPr sz="1000" spc="-65" dirty="0">
                <a:latin typeface="Arial"/>
                <a:cs typeface="Arial"/>
              </a:rPr>
              <a:t> </a:t>
            </a:r>
            <a:r>
              <a:rPr sz="1000" spc="-20" dirty="0">
                <a:latin typeface="Arial"/>
                <a:cs typeface="Arial"/>
              </a:rPr>
              <a:t>tomarán</a:t>
            </a:r>
            <a:r>
              <a:rPr sz="1000" spc="-70" dirty="0">
                <a:latin typeface="Arial"/>
                <a:cs typeface="Arial"/>
              </a:rPr>
              <a:t> </a:t>
            </a:r>
            <a:r>
              <a:rPr sz="1000" spc="-15" dirty="0">
                <a:latin typeface="Arial"/>
                <a:cs typeface="Arial"/>
              </a:rPr>
              <a:t>las</a:t>
            </a:r>
            <a:r>
              <a:rPr sz="1000" spc="-65" dirty="0">
                <a:latin typeface="Arial"/>
                <a:cs typeface="Arial"/>
              </a:rPr>
              <a:t> </a:t>
            </a:r>
            <a:r>
              <a:rPr sz="1000" spc="-20" dirty="0">
                <a:latin typeface="Arial"/>
                <a:cs typeface="Arial"/>
              </a:rPr>
              <a:t>medidas</a:t>
            </a:r>
            <a:r>
              <a:rPr sz="1000" spc="-60" dirty="0">
                <a:latin typeface="Arial"/>
                <a:cs typeface="Arial"/>
              </a:rPr>
              <a:t> </a:t>
            </a:r>
            <a:r>
              <a:rPr sz="1000" spc="-20" dirty="0">
                <a:latin typeface="Arial"/>
                <a:cs typeface="Arial"/>
              </a:rPr>
              <a:t>necesarias</a:t>
            </a:r>
            <a:r>
              <a:rPr sz="1000" spc="-65" dirty="0">
                <a:latin typeface="Arial"/>
                <a:cs typeface="Arial"/>
              </a:rPr>
              <a:t> </a:t>
            </a:r>
            <a:r>
              <a:rPr sz="1000" spc="-15" dirty="0">
                <a:latin typeface="Arial"/>
                <a:cs typeface="Arial"/>
              </a:rPr>
              <a:t>para</a:t>
            </a:r>
            <a:r>
              <a:rPr sz="1000" spc="-60" dirty="0">
                <a:latin typeface="Arial"/>
                <a:cs typeface="Arial"/>
              </a:rPr>
              <a:t> </a:t>
            </a:r>
            <a:r>
              <a:rPr sz="1000" spc="-20" dirty="0">
                <a:latin typeface="Arial"/>
                <a:cs typeface="Arial"/>
              </a:rPr>
              <a:t>que  </a:t>
            </a:r>
            <a:r>
              <a:rPr sz="1000" spc="-10" dirty="0">
                <a:latin typeface="Arial"/>
                <a:cs typeface="Arial"/>
              </a:rPr>
              <a:t>el </a:t>
            </a:r>
            <a:r>
              <a:rPr sz="1000" spc="-20" dirty="0">
                <a:latin typeface="Arial"/>
                <a:cs typeface="Arial"/>
              </a:rPr>
              <a:t>esquema </a:t>
            </a:r>
            <a:r>
              <a:rPr sz="1000" spc="-10" dirty="0">
                <a:latin typeface="Arial"/>
                <a:cs typeface="Arial"/>
              </a:rPr>
              <a:t>de </a:t>
            </a:r>
            <a:r>
              <a:rPr sz="1000" spc="-20" dirty="0">
                <a:latin typeface="Arial"/>
                <a:cs typeface="Arial"/>
              </a:rPr>
              <a:t>conexión </a:t>
            </a:r>
            <a:r>
              <a:rPr sz="1000" dirty="0">
                <a:latin typeface="Arial"/>
                <a:cs typeface="Arial"/>
              </a:rPr>
              <a:t>a </a:t>
            </a:r>
            <a:r>
              <a:rPr sz="1000" spc="-20" dirty="0">
                <a:latin typeface="Arial"/>
                <a:cs typeface="Arial"/>
              </a:rPr>
              <a:t>tierra </a:t>
            </a:r>
            <a:r>
              <a:rPr sz="1000" spc="-10" dirty="0">
                <a:latin typeface="Arial"/>
                <a:cs typeface="Arial"/>
              </a:rPr>
              <a:t>de la </a:t>
            </a:r>
            <a:r>
              <a:rPr sz="1000" spc="-20" dirty="0">
                <a:latin typeface="Arial"/>
                <a:cs typeface="Arial"/>
              </a:rPr>
              <a:t>instalación </a:t>
            </a:r>
            <a:r>
              <a:rPr sz="1000" spc="-15" dirty="0">
                <a:latin typeface="Arial"/>
                <a:cs typeface="Arial"/>
              </a:rPr>
              <a:t>del </a:t>
            </a:r>
            <a:r>
              <a:rPr sz="1000" spc="-20" dirty="0">
                <a:latin typeface="Arial"/>
                <a:cs typeface="Arial"/>
              </a:rPr>
              <a:t>inmueble continúe siendo </a:t>
            </a:r>
            <a:r>
              <a:rPr sz="1000" spc="-10" dirty="0">
                <a:latin typeface="Arial"/>
                <a:cs typeface="Arial"/>
              </a:rPr>
              <a:t>TT </a:t>
            </a:r>
            <a:r>
              <a:rPr sz="1000" spc="-15" dirty="0">
                <a:latin typeface="Arial"/>
                <a:cs typeface="Arial"/>
              </a:rPr>
              <a:t>por </a:t>
            </a:r>
            <a:r>
              <a:rPr sz="1000" spc="-20" dirty="0">
                <a:latin typeface="Arial"/>
                <a:cs typeface="Arial"/>
              </a:rPr>
              <a:t>alejamiento </a:t>
            </a:r>
            <a:r>
              <a:rPr sz="1000" spc="-10" dirty="0">
                <a:latin typeface="Arial"/>
                <a:cs typeface="Arial"/>
              </a:rPr>
              <a:t>de la </a:t>
            </a:r>
            <a:r>
              <a:rPr sz="1000" spc="-15" dirty="0">
                <a:latin typeface="Arial"/>
                <a:cs typeface="Arial"/>
              </a:rPr>
              <a:t>toma </a:t>
            </a:r>
            <a:r>
              <a:rPr sz="1000" spc="-20" dirty="0">
                <a:latin typeface="Arial"/>
                <a:cs typeface="Arial"/>
              </a:rPr>
              <a:t>de  tierra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servicio</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la</a:t>
            </a:r>
            <a:r>
              <a:rPr sz="1000" spc="-40" dirty="0">
                <a:latin typeface="Arial"/>
                <a:cs typeface="Arial"/>
              </a:rPr>
              <a:t> </a:t>
            </a:r>
            <a:r>
              <a:rPr sz="1000" spc="-15" dirty="0">
                <a:latin typeface="Arial"/>
                <a:cs typeface="Arial"/>
              </a:rPr>
              <a:t>toma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tierra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protección.</a:t>
            </a:r>
            <a:endParaRPr sz="1000">
              <a:latin typeface="Arial"/>
              <a:cs typeface="Arial"/>
            </a:endParaRPr>
          </a:p>
          <a:p>
            <a:pPr marL="12700" marR="5080" algn="just">
              <a:lnSpc>
                <a:spcPts val="1150"/>
              </a:lnSpc>
              <a:spcBef>
                <a:spcPts val="605"/>
              </a:spcBef>
            </a:pPr>
            <a:r>
              <a:rPr sz="1000" dirty="0">
                <a:latin typeface="Arial"/>
                <a:cs typeface="Arial"/>
              </a:rPr>
              <a:t>Si </a:t>
            </a:r>
            <a:r>
              <a:rPr sz="1000" spc="-5" dirty="0">
                <a:latin typeface="Arial"/>
                <a:cs typeface="Arial"/>
              </a:rPr>
              <a:t>esto no </a:t>
            </a:r>
            <a:r>
              <a:rPr sz="1000" dirty="0">
                <a:latin typeface="Arial"/>
                <a:cs typeface="Arial"/>
              </a:rPr>
              <a:t>fuera </a:t>
            </a:r>
            <a:r>
              <a:rPr sz="1000" spc="-5" dirty="0">
                <a:latin typeface="Arial"/>
                <a:cs typeface="Arial"/>
              </a:rPr>
              <a:t>posible </a:t>
            </a:r>
            <a:r>
              <a:rPr sz="1000" dirty="0">
                <a:latin typeface="Arial"/>
                <a:cs typeface="Arial"/>
              </a:rPr>
              <a:t>y </a:t>
            </a:r>
            <a:r>
              <a:rPr sz="1000" spc="-5" dirty="0">
                <a:latin typeface="Arial"/>
                <a:cs typeface="Arial"/>
              </a:rPr>
              <a:t>el esquema </a:t>
            </a:r>
            <a:r>
              <a:rPr sz="1000" dirty="0">
                <a:latin typeface="Arial"/>
                <a:cs typeface="Arial"/>
              </a:rPr>
              <a:t>resultante fuera TN-S de hecho, la instalación deberá seguir siendo  considerada y proyectada como TT ante la eventualidad de que no se cumplan todas las reglas de un es-  quema TN-S. No obstante, se deberán proteger adecuadamente los interruptores diferenciales teniendo en  cuenta los eventuales altos valores de corrientes de falla a tierra que se puedan presentar. Asimismo, la  compañía distribuidora deberá tomar los recaudos para evitar la transferencia de potenciales peligrosos a la  instalación del usuario (tensiones de contacto permanentes superiores a 24</a:t>
            </a:r>
            <a:r>
              <a:rPr sz="1000" spc="-55" dirty="0">
                <a:latin typeface="Arial"/>
                <a:cs typeface="Arial"/>
              </a:rPr>
              <a:t> </a:t>
            </a:r>
            <a:r>
              <a:rPr sz="1000" dirty="0">
                <a:latin typeface="Arial"/>
                <a:cs typeface="Arial"/>
              </a:rPr>
              <a:t>V).</a:t>
            </a:r>
            <a:endParaRPr sz="1000">
              <a:latin typeface="Arial"/>
              <a:cs typeface="Arial"/>
            </a:endParaRPr>
          </a:p>
          <a:p>
            <a:pPr marL="12700" algn="just">
              <a:lnSpc>
                <a:spcPct val="100000"/>
              </a:lnSpc>
              <a:spcBef>
                <a:spcPts val="855"/>
              </a:spcBef>
            </a:pPr>
            <a:r>
              <a:rPr sz="1000" b="1" spc="-20" dirty="0">
                <a:latin typeface="Arial"/>
                <a:cs typeface="Arial"/>
              </a:rPr>
              <a:t>771.5.3: Imposibilidad </a:t>
            </a:r>
            <a:r>
              <a:rPr sz="1000" b="1" dirty="0">
                <a:latin typeface="Arial"/>
                <a:cs typeface="Arial"/>
              </a:rPr>
              <a:t>o </a:t>
            </a:r>
            <a:r>
              <a:rPr sz="1000" b="1" spc="-20" dirty="0">
                <a:latin typeface="Arial"/>
                <a:cs typeface="Arial"/>
              </a:rPr>
              <a:t>incertidumbre </a:t>
            </a:r>
            <a:r>
              <a:rPr sz="1000" b="1" spc="-10" dirty="0">
                <a:latin typeface="Arial"/>
                <a:cs typeface="Arial"/>
              </a:rPr>
              <a:t>de </a:t>
            </a:r>
            <a:r>
              <a:rPr sz="1000" b="1" spc="-20" dirty="0">
                <a:latin typeface="Arial"/>
                <a:cs typeface="Arial"/>
              </a:rPr>
              <a:t>lograr </a:t>
            </a:r>
            <a:r>
              <a:rPr sz="1000" b="1" spc="-10" dirty="0">
                <a:latin typeface="Arial"/>
                <a:cs typeface="Arial"/>
              </a:rPr>
              <a:t>un </a:t>
            </a:r>
            <a:r>
              <a:rPr sz="1000" b="1" spc="-20" dirty="0">
                <a:latin typeface="Arial"/>
                <a:cs typeface="Arial"/>
              </a:rPr>
              <a:t>esquema</a:t>
            </a:r>
            <a:r>
              <a:rPr sz="1000" b="1" spc="-15" dirty="0">
                <a:latin typeface="Arial"/>
                <a:cs typeface="Arial"/>
              </a:rPr>
              <a:t> </a:t>
            </a:r>
            <a:r>
              <a:rPr sz="1000" b="1" spc="-20" dirty="0">
                <a:latin typeface="Arial"/>
                <a:cs typeface="Arial"/>
              </a:rPr>
              <a:t>TT</a:t>
            </a:r>
            <a:endParaRPr sz="1000">
              <a:latin typeface="Arial"/>
              <a:cs typeface="Arial"/>
            </a:endParaRPr>
          </a:p>
          <a:p>
            <a:pPr marL="12700" marR="6350" algn="just">
              <a:lnSpc>
                <a:spcPts val="1150"/>
              </a:lnSpc>
              <a:spcBef>
                <a:spcPts val="625"/>
              </a:spcBef>
            </a:pPr>
            <a:r>
              <a:rPr sz="1000" spc="-10" dirty="0">
                <a:latin typeface="Arial"/>
                <a:cs typeface="Arial"/>
              </a:rPr>
              <a:t>En el </a:t>
            </a:r>
            <a:r>
              <a:rPr sz="1000" spc="-15" dirty="0">
                <a:latin typeface="Arial"/>
                <a:cs typeface="Arial"/>
              </a:rPr>
              <a:t>caso </a:t>
            </a:r>
            <a:r>
              <a:rPr sz="1000" spc="-10" dirty="0">
                <a:latin typeface="Arial"/>
                <a:cs typeface="Arial"/>
              </a:rPr>
              <a:t>en </a:t>
            </a:r>
            <a:r>
              <a:rPr sz="1000" spc="-15" dirty="0">
                <a:latin typeface="Arial"/>
                <a:cs typeface="Arial"/>
              </a:rPr>
              <a:t>que </a:t>
            </a:r>
            <a:r>
              <a:rPr sz="1000" spc="-20" dirty="0">
                <a:latin typeface="Arial"/>
                <a:cs typeface="Arial"/>
              </a:rPr>
              <a:t>subsista </a:t>
            </a:r>
            <a:r>
              <a:rPr sz="1000" spc="-10" dirty="0">
                <a:latin typeface="Arial"/>
                <a:cs typeface="Arial"/>
              </a:rPr>
              <a:t>la </a:t>
            </a:r>
            <a:r>
              <a:rPr sz="1000" spc="-20" dirty="0">
                <a:latin typeface="Arial"/>
                <a:cs typeface="Arial"/>
              </a:rPr>
              <a:t>imposibilidad </a:t>
            </a:r>
            <a:r>
              <a:rPr sz="1000" spc="-10" dirty="0">
                <a:latin typeface="Arial"/>
                <a:cs typeface="Arial"/>
              </a:rPr>
              <a:t>de </a:t>
            </a:r>
            <a:r>
              <a:rPr sz="1000" spc="-20" dirty="0">
                <a:latin typeface="Arial"/>
                <a:cs typeface="Arial"/>
              </a:rPr>
              <a:t>lograr </a:t>
            </a:r>
            <a:r>
              <a:rPr sz="1000" spc="-10" dirty="0">
                <a:latin typeface="Arial"/>
                <a:cs typeface="Arial"/>
              </a:rPr>
              <a:t>un </a:t>
            </a:r>
            <a:r>
              <a:rPr sz="1000" spc="-20" dirty="0">
                <a:latin typeface="Arial"/>
                <a:cs typeface="Arial"/>
              </a:rPr>
              <a:t>esquema </a:t>
            </a:r>
            <a:r>
              <a:rPr sz="1000" spc="-10" dirty="0">
                <a:latin typeface="Arial"/>
                <a:cs typeface="Arial"/>
              </a:rPr>
              <a:t>TT (o </a:t>
            </a:r>
            <a:r>
              <a:rPr sz="1000" spc="-20" dirty="0">
                <a:latin typeface="Arial"/>
                <a:cs typeface="Arial"/>
              </a:rPr>
              <a:t>exista incertidumbre) </a:t>
            </a:r>
            <a:r>
              <a:rPr sz="1000" dirty="0">
                <a:latin typeface="Arial"/>
                <a:cs typeface="Arial"/>
              </a:rPr>
              <a:t>y </a:t>
            </a:r>
            <a:r>
              <a:rPr sz="1000" spc="-10" dirty="0">
                <a:latin typeface="Arial"/>
                <a:cs typeface="Arial"/>
              </a:rPr>
              <a:t>el </a:t>
            </a:r>
            <a:r>
              <a:rPr sz="1000" spc="-20" dirty="0">
                <a:latin typeface="Arial"/>
                <a:cs typeface="Arial"/>
              </a:rPr>
              <a:t>esquema </a:t>
            </a:r>
            <a:r>
              <a:rPr sz="1000" dirty="0">
                <a:latin typeface="Arial"/>
                <a:cs typeface="Arial"/>
              </a:rPr>
              <a:t>pu-  </a:t>
            </a:r>
            <a:r>
              <a:rPr sz="1000" spc="-5" dirty="0">
                <a:latin typeface="Arial"/>
                <a:cs typeface="Arial"/>
              </a:rPr>
              <a:t>diera resultar </a:t>
            </a:r>
            <a:r>
              <a:rPr sz="1000" spc="-15" dirty="0">
                <a:latin typeface="Arial"/>
                <a:cs typeface="Arial"/>
              </a:rPr>
              <a:t>TN-S </a:t>
            </a:r>
            <a:r>
              <a:rPr sz="1000" spc="-10" dirty="0">
                <a:latin typeface="Arial"/>
                <a:cs typeface="Arial"/>
              </a:rPr>
              <a:t>se </a:t>
            </a:r>
            <a:r>
              <a:rPr sz="1000" spc="-20" dirty="0">
                <a:latin typeface="Arial"/>
                <a:cs typeface="Arial"/>
              </a:rPr>
              <a:t>deberán tener </a:t>
            </a:r>
            <a:r>
              <a:rPr sz="1000" spc="-10" dirty="0">
                <a:latin typeface="Arial"/>
                <a:cs typeface="Arial"/>
              </a:rPr>
              <a:t>en </a:t>
            </a:r>
            <a:r>
              <a:rPr sz="1000" spc="-20" dirty="0">
                <a:latin typeface="Arial"/>
                <a:cs typeface="Arial"/>
              </a:rPr>
              <a:t>cuenta </a:t>
            </a:r>
            <a:r>
              <a:rPr sz="1000" spc="-15" dirty="0">
                <a:latin typeface="Arial"/>
                <a:cs typeface="Arial"/>
              </a:rPr>
              <a:t>las </a:t>
            </a:r>
            <a:r>
              <a:rPr sz="1000" spc="-20" dirty="0">
                <a:latin typeface="Arial"/>
                <a:cs typeface="Arial"/>
              </a:rPr>
              <a:t>siguientes</a:t>
            </a:r>
            <a:r>
              <a:rPr sz="1000" spc="-190" dirty="0">
                <a:latin typeface="Arial"/>
                <a:cs typeface="Arial"/>
              </a:rPr>
              <a:t> </a:t>
            </a:r>
            <a:r>
              <a:rPr sz="1000" spc="-20" dirty="0">
                <a:latin typeface="Arial"/>
                <a:cs typeface="Arial"/>
              </a:rPr>
              <a:t>recomendaciones:</a:t>
            </a:r>
            <a:endParaRPr sz="1000">
              <a:latin typeface="Arial"/>
              <a:cs typeface="Arial"/>
            </a:endParaRPr>
          </a:p>
        </p:txBody>
      </p:sp>
      <p:sp>
        <p:nvSpPr>
          <p:cNvPr id="693" name="object 693"/>
          <p:cNvSpPr txBox="1"/>
          <p:nvPr/>
        </p:nvSpPr>
        <p:spPr>
          <a:xfrm>
            <a:off x="2806703" y="8961622"/>
            <a:ext cx="12763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c)</a:t>
            </a:r>
            <a:endParaRPr sz="1000">
              <a:latin typeface="Arial"/>
              <a:cs typeface="Arial"/>
            </a:endParaRPr>
          </a:p>
        </p:txBody>
      </p:sp>
      <p:sp>
        <p:nvSpPr>
          <p:cNvPr id="694" name="object 694"/>
          <p:cNvSpPr txBox="1"/>
          <p:nvPr/>
        </p:nvSpPr>
        <p:spPr>
          <a:xfrm>
            <a:off x="2755900" y="7632700"/>
            <a:ext cx="6261735" cy="2130425"/>
          </a:xfrm>
          <a:prstGeom prst="rect">
            <a:avLst/>
          </a:prstGeom>
        </p:spPr>
        <p:txBody>
          <a:bodyPr vert="horz" wrap="square" lIns="0" tIns="22860" rIns="0" bIns="0" rtlCol="0">
            <a:spAutoFit/>
          </a:bodyPr>
          <a:lstStyle/>
          <a:p>
            <a:pPr marL="423545" marR="68580" indent="-360680" algn="just">
              <a:lnSpc>
                <a:spcPts val="1150"/>
              </a:lnSpc>
              <a:spcBef>
                <a:spcPts val="180"/>
              </a:spcBef>
              <a:buAutoNum type="alphaLcParenR"/>
              <a:tabLst>
                <a:tab pos="424180" algn="l"/>
              </a:tabLst>
            </a:pPr>
            <a:r>
              <a:rPr sz="1000" spc="-20" dirty="0">
                <a:latin typeface="Arial"/>
                <a:cs typeface="Arial"/>
              </a:rPr>
              <a:t>Cuando existan </a:t>
            </a:r>
            <a:r>
              <a:rPr sz="1000" spc="-15" dirty="0">
                <a:latin typeface="Arial"/>
                <a:cs typeface="Arial"/>
              </a:rPr>
              <a:t>estas </a:t>
            </a:r>
            <a:r>
              <a:rPr sz="1000" spc="-20" dirty="0">
                <a:latin typeface="Arial"/>
                <a:cs typeface="Arial"/>
              </a:rPr>
              <a:t>condiciones </a:t>
            </a:r>
            <a:r>
              <a:rPr sz="1000" spc="-10" dirty="0">
                <a:latin typeface="Arial"/>
                <a:cs typeface="Arial"/>
              </a:rPr>
              <a:t>se </a:t>
            </a:r>
            <a:r>
              <a:rPr sz="1000" spc="-20" dirty="0">
                <a:latin typeface="Arial"/>
                <a:cs typeface="Arial"/>
              </a:rPr>
              <a:t>deberá garantizar </a:t>
            </a:r>
            <a:r>
              <a:rPr sz="1000" spc="-15" dirty="0">
                <a:latin typeface="Arial"/>
                <a:cs typeface="Arial"/>
              </a:rPr>
              <a:t>que </a:t>
            </a:r>
            <a:r>
              <a:rPr sz="1000" spc="-10" dirty="0">
                <a:latin typeface="Arial"/>
                <a:cs typeface="Arial"/>
              </a:rPr>
              <a:t>la </a:t>
            </a:r>
            <a:r>
              <a:rPr sz="1000" spc="-20" dirty="0">
                <a:latin typeface="Arial"/>
                <a:cs typeface="Arial"/>
              </a:rPr>
              <a:t>tensión límite permanente </a:t>
            </a:r>
            <a:r>
              <a:rPr sz="1000" spc="-10" dirty="0">
                <a:latin typeface="Arial"/>
                <a:cs typeface="Arial"/>
              </a:rPr>
              <a:t>de </a:t>
            </a:r>
            <a:r>
              <a:rPr sz="1000" spc="-20" dirty="0">
                <a:latin typeface="Arial"/>
                <a:cs typeface="Arial"/>
              </a:rPr>
              <a:t>contacto  indirecto </a:t>
            </a:r>
            <a:r>
              <a:rPr sz="1000" spc="-10" dirty="0">
                <a:latin typeface="Arial"/>
                <a:cs typeface="Arial"/>
              </a:rPr>
              <a:t>no </a:t>
            </a:r>
            <a:r>
              <a:rPr sz="1000" spc="-15" dirty="0">
                <a:latin typeface="Arial"/>
                <a:cs typeface="Arial"/>
              </a:rPr>
              <a:t>sea mayor que </a:t>
            </a:r>
            <a:r>
              <a:rPr sz="1000" spc="-10" dirty="0">
                <a:latin typeface="Arial"/>
                <a:cs typeface="Arial"/>
              </a:rPr>
              <a:t>24 V, </a:t>
            </a:r>
            <a:r>
              <a:rPr sz="1000" spc="-15" dirty="0">
                <a:latin typeface="Arial"/>
                <a:cs typeface="Arial"/>
              </a:rPr>
              <a:t>para </a:t>
            </a:r>
            <a:r>
              <a:rPr sz="1000" spc="-20" dirty="0">
                <a:latin typeface="Arial"/>
                <a:cs typeface="Arial"/>
              </a:rPr>
              <a:t>locales secos, húmedos </a:t>
            </a:r>
            <a:r>
              <a:rPr sz="1000" dirty="0">
                <a:latin typeface="Arial"/>
                <a:cs typeface="Arial"/>
              </a:rPr>
              <a:t>y </a:t>
            </a:r>
            <a:r>
              <a:rPr sz="1000" spc="-20" dirty="0">
                <a:latin typeface="Arial"/>
                <a:cs typeface="Arial"/>
              </a:rPr>
              <a:t>mojados. </a:t>
            </a:r>
            <a:r>
              <a:rPr sz="1000" spc="-10" dirty="0">
                <a:latin typeface="Arial"/>
                <a:cs typeface="Arial"/>
              </a:rPr>
              <a:t>En </a:t>
            </a:r>
            <a:r>
              <a:rPr sz="1000" spc="-15" dirty="0">
                <a:latin typeface="Arial"/>
                <a:cs typeface="Arial"/>
              </a:rPr>
              <a:t>los </a:t>
            </a:r>
            <a:r>
              <a:rPr sz="1000" spc="-20" dirty="0">
                <a:latin typeface="Arial"/>
                <a:cs typeface="Arial"/>
              </a:rPr>
              <a:t>lugares </a:t>
            </a:r>
            <a:r>
              <a:rPr sz="1000" spc="-10" dirty="0">
                <a:latin typeface="Arial"/>
                <a:cs typeface="Arial"/>
              </a:rPr>
              <a:t>en </a:t>
            </a:r>
            <a:r>
              <a:rPr sz="1000" spc="-15" dirty="0">
                <a:latin typeface="Arial"/>
                <a:cs typeface="Arial"/>
              </a:rPr>
              <a:t>donde </a:t>
            </a:r>
            <a:r>
              <a:rPr sz="1000" spc="-20" dirty="0">
                <a:latin typeface="Arial"/>
                <a:cs typeface="Arial"/>
              </a:rPr>
              <a:t>el  cuerpo </a:t>
            </a:r>
            <a:r>
              <a:rPr sz="1000" spc="-15" dirty="0">
                <a:latin typeface="Arial"/>
                <a:cs typeface="Arial"/>
              </a:rPr>
              <a:t>esté </a:t>
            </a:r>
            <a:r>
              <a:rPr sz="1000" spc="-20" dirty="0">
                <a:latin typeface="Arial"/>
                <a:cs typeface="Arial"/>
              </a:rPr>
              <a:t>sumergido, </a:t>
            </a:r>
            <a:r>
              <a:rPr sz="1000" spc="-10" dirty="0">
                <a:latin typeface="Arial"/>
                <a:cs typeface="Arial"/>
              </a:rPr>
              <a:t>la </a:t>
            </a:r>
            <a:r>
              <a:rPr sz="1000" spc="-20" dirty="0">
                <a:latin typeface="Arial"/>
                <a:cs typeface="Arial"/>
              </a:rPr>
              <a:t>alimentación </a:t>
            </a:r>
            <a:r>
              <a:rPr sz="1000" spc="-10" dirty="0">
                <a:latin typeface="Arial"/>
                <a:cs typeface="Arial"/>
              </a:rPr>
              <a:t>de </a:t>
            </a:r>
            <a:r>
              <a:rPr sz="1000" spc="-15" dirty="0">
                <a:latin typeface="Arial"/>
                <a:cs typeface="Arial"/>
              </a:rPr>
              <a:t>los </a:t>
            </a:r>
            <a:r>
              <a:rPr sz="1000" spc="-20" dirty="0">
                <a:latin typeface="Arial"/>
                <a:cs typeface="Arial"/>
              </a:rPr>
              <a:t>equipos eléctricos instalados dentro </a:t>
            </a:r>
            <a:r>
              <a:rPr sz="1000" spc="-15" dirty="0">
                <a:latin typeface="Arial"/>
                <a:cs typeface="Arial"/>
              </a:rPr>
              <a:t>del </a:t>
            </a:r>
            <a:r>
              <a:rPr sz="1000" spc="-20" dirty="0">
                <a:latin typeface="Arial"/>
                <a:cs typeface="Arial"/>
              </a:rPr>
              <a:t>volumen </a:t>
            </a:r>
            <a:r>
              <a:rPr sz="1000" dirty="0">
                <a:latin typeface="Arial"/>
                <a:cs typeface="Arial"/>
              </a:rPr>
              <a:t>0 </a:t>
            </a:r>
            <a:r>
              <a:rPr sz="1000" spc="-15" dirty="0">
                <a:latin typeface="Arial"/>
                <a:cs typeface="Arial"/>
              </a:rPr>
              <a:t>(ver </a:t>
            </a:r>
            <a:r>
              <a:rPr sz="1000" spc="-20" dirty="0">
                <a:latin typeface="Arial"/>
                <a:cs typeface="Arial"/>
              </a:rPr>
              <a:t>la  Sección</a:t>
            </a:r>
            <a:r>
              <a:rPr sz="1000" spc="-65" dirty="0">
                <a:latin typeface="Arial"/>
                <a:cs typeface="Arial"/>
              </a:rPr>
              <a:t> </a:t>
            </a:r>
            <a:r>
              <a:rPr sz="1000" spc="-15" dirty="0">
                <a:latin typeface="Arial"/>
                <a:cs typeface="Arial"/>
              </a:rPr>
              <a:t>701</a:t>
            </a:r>
            <a:r>
              <a:rPr sz="1000" spc="-60" dirty="0">
                <a:latin typeface="Arial"/>
                <a:cs typeface="Arial"/>
              </a:rPr>
              <a:t> </a:t>
            </a:r>
            <a:r>
              <a:rPr sz="1000" dirty="0">
                <a:latin typeface="Arial"/>
                <a:cs typeface="Arial"/>
              </a:rPr>
              <a:t>y</a:t>
            </a:r>
            <a:r>
              <a:rPr sz="1000" spc="-60" dirty="0">
                <a:latin typeface="Arial"/>
                <a:cs typeface="Arial"/>
              </a:rPr>
              <a:t> </a:t>
            </a:r>
            <a:r>
              <a:rPr sz="1000" spc="-10" dirty="0">
                <a:latin typeface="Arial"/>
                <a:cs typeface="Arial"/>
              </a:rPr>
              <a:t>la</a:t>
            </a:r>
            <a:r>
              <a:rPr sz="1000" spc="-55" dirty="0">
                <a:latin typeface="Arial"/>
                <a:cs typeface="Arial"/>
              </a:rPr>
              <a:t> </a:t>
            </a:r>
            <a:r>
              <a:rPr sz="1000" spc="-20" dirty="0">
                <a:latin typeface="Arial"/>
                <a:cs typeface="Arial"/>
              </a:rPr>
              <a:t>Sección</a:t>
            </a:r>
            <a:r>
              <a:rPr sz="1000" spc="-60" dirty="0">
                <a:latin typeface="Arial"/>
                <a:cs typeface="Arial"/>
              </a:rPr>
              <a:t> </a:t>
            </a:r>
            <a:r>
              <a:rPr sz="1000" spc="-15" dirty="0">
                <a:latin typeface="Arial"/>
                <a:cs typeface="Arial"/>
              </a:rPr>
              <a:t>702,</a:t>
            </a:r>
            <a:r>
              <a:rPr sz="1000" spc="-55" dirty="0">
                <a:latin typeface="Arial"/>
                <a:cs typeface="Arial"/>
              </a:rPr>
              <a:t> </a:t>
            </a:r>
            <a:r>
              <a:rPr sz="1000" spc="-15" dirty="0">
                <a:latin typeface="Arial"/>
                <a:cs typeface="Arial"/>
              </a:rPr>
              <a:t>que</a:t>
            </a:r>
            <a:r>
              <a:rPr sz="1000" spc="-55" dirty="0">
                <a:latin typeface="Arial"/>
                <a:cs typeface="Arial"/>
              </a:rPr>
              <a:t> </a:t>
            </a:r>
            <a:r>
              <a:rPr sz="1000" spc="-20" dirty="0">
                <a:latin typeface="Arial"/>
                <a:cs typeface="Arial"/>
              </a:rPr>
              <a:t>actualmente</a:t>
            </a:r>
            <a:r>
              <a:rPr sz="1000" spc="-60" dirty="0">
                <a:latin typeface="Arial"/>
                <a:cs typeface="Arial"/>
              </a:rPr>
              <a:t> </a:t>
            </a:r>
            <a:r>
              <a:rPr sz="1000" spc="-15" dirty="0">
                <a:latin typeface="Arial"/>
                <a:cs typeface="Arial"/>
              </a:rPr>
              <a:t>está</a:t>
            </a:r>
            <a:r>
              <a:rPr sz="1000" spc="-55" dirty="0">
                <a:latin typeface="Arial"/>
                <a:cs typeface="Arial"/>
              </a:rPr>
              <a:t> </a:t>
            </a:r>
            <a:r>
              <a:rPr sz="1000" spc="-10" dirty="0">
                <a:latin typeface="Arial"/>
                <a:cs typeface="Arial"/>
              </a:rPr>
              <a:t>en</a:t>
            </a:r>
            <a:r>
              <a:rPr sz="1000" spc="-45" dirty="0">
                <a:latin typeface="Arial"/>
                <a:cs typeface="Arial"/>
              </a:rPr>
              <a:t> </a:t>
            </a:r>
            <a:r>
              <a:rPr sz="1000" spc="-20" dirty="0">
                <a:latin typeface="Arial"/>
                <a:cs typeface="Arial"/>
              </a:rPr>
              <a:t>estudio)</a:t>
            </a:r>
            <a:r>
              <a:rPr sz="1000" spc="-60" dirty="0">
                <a:latin typeface="Arial"/>
                <a:cs typeface="Arial"/>
              </a:rPr>
              <a:t> </a:t>
            </a:r>
            <a:r>
              <a:rPr sz="1000" spc="-20" dirty="0">
                <a:latin typeface="Arial"/>
                <a:cs typeface="Arial"/>
              </a:rPr>
              <a:t>deberá</a:t>
            </a:r>
            <a:r>
              <a:rPr sz="1000" spc="-55" dirty="0">
                <a:latin typeface="Arial"/>
                <a:cs typeface="Arial"/>
              </a:rPr>
              <a:t> </a:t>
            </a:r>
            <a:r>
              <a:rPr sz="1000" spc="-15" dirty="0">
                <a:latin typeface="Arial"/>
                <a:cs typeface="Arial"/>
              </a:rPr>
              <a:t>ser</a:t>
            </a:r>
            <a:r>
              <a:rPr sz="1000" spc="-60" dirty="0">
                <a:latin typeface="Arial"/>
                <a:cs typeface="Arial"/>
              </a:rPr>
              <a:t> </a:t>
            </a:r>
            <a:r>
              <a:rPr sz="1000" spc="-20" dirty="0">
                <a:latin typeface="Arial"/>
                <a:cs typeface="Arial"/>
              </a:rPr>
              <a:t>realizada</a:t>
            </a:r>
            <a:r>
              <a:rPr sz="1000" spc="-55" dirty="0">
                <a:latin typeface="Arial"/>
                <a:cs typeface="Arial"/>
              </a:rPr>
              <a:t> </a:t>
            </a:r>
            <a:r>
              <a:rPr sz="1000" spc="-15" dirty="0">
                <a:latin typeface="Arial"/>
                <a:cs typeface="Arial"/>
              </a:rPr>
              <a:t>con</a:t>
            </a:r>
            <a:r>
              <a:rPr sz="1000" spc="-55" dirty="0">
                <a:latin typeface="Arial"/>
                <a:cs typeface="Arial"/>
              </a:rPr>
              <a:t> </a:t>
            </a:r>
            <a:r>
              <a:rPr sz="1000" spc="-20" dirty="0">
                <a:latin typeface="Arial"/>
                <a:cs typeface="Arial"/>
              </a:rPr>
              <a:t>sistemas</a:t>
            </a:r>
            <a:r>
              <a:rPr sz="1000" spc="-60"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muy  </a:t>
            </a:r>
            <a:r>
              <a:rPr sz="1000" spc="-15" dirty="0">
                <a:latin typeface="Arial"/>
                <a:cs typeface="Arial"/>
              </a:rPr>
              <a:t>baja</a:t>
            </a:r>
            <a:r>
              <a:rPr sz="1000" spc="-35" dirty="0">
                <a:latin typeface="Arial"/>
                <a:cs typeface="Arial"/>
              </a:rPr>
              <a:t> </a:t>
            </a:r>
            <a:r>
              <a:rPr sz="1000" spc="-20" dirty="0">
                <a:latin typeface="Arial"/>
                <a:cs typeface="Arial"/>
              </a:rPr>
              <a:t>tensión</a:t>
            </a:r>
            <a:r>
              <a:rPr sz="1000" spc="-35" dirty="0">
                <a:latin typeface="Arial"/>
                <a:cs typeface="Arial"/>
              </a:rPr>
              <a:t> </a:t>
            </a:r>
            <a:r>
              <a:rPr sz="1000" dirty="0">
                <a:latin typeface="Arial"/>
                <a:cs typeface="Arial"/>
              </a:rPr>
              <a:t>sin</a:t>
            </a:r>
            <a:r>
              <a:rPr sz="1000" spc="5" dirty="0">
                <a:latin typeface="Arial"/>
                <a:cs typeface="Arial"/>
              </a:rPr>
              <a:t> </a:t>
            </a:r>
            <a:r>
              <a:rPr sz="1000" dirty="0">
                <a:latin typeface="Arial"/>
                <a:cs typeface="Arial"/>
              </a:rPr>
              <a:t>puesta</a:t>
            </a:r>
            <a:r>
              <a:rPr sz="1000" spc="5" dirty="0">
                <a:latin typeface="Arial"/>
                <a:cs typeface="Arial"/>
              </a:rPr>
              <a:t> </a:t>
            </a:r>
            <a:r>
              <a:rPr sz="1000" dirty="0">
                <a:latin typeface="Arial"/>
                <a:cs typeface="Arial"/>
              </a:rPr>
              <a:t>a tierra</a:t>
            </a:r>
            <a:r>
              <a:rPr sz="1000" spc="-10" dirty="0">
                <a:latin typeface="Arial"/>
                <a:cs typeface="Arial"/>
              </a:rPr>
              <a:t> </a:t>
            </a:r>
            <a:r>
              <a:rPr sz="1000" spc="-20" dirty="0">
                <a:latin typeface="Arial"/>
                <a:cs typeface="Arial"/>
              </a:rPr>
              <a:t>(MBTS),</a:t>
            </a:r>
            <a:r>
              <a:rPr sz="1000" spc="-35" dirty="0">
                <a:latin typeface="Arial"/>
                <a:cs typeface="Arial"/>
              </a:rPr>
              <a:t> </a:t>
            </a:r>
            <a:r>
              <a:rPr sz="1000" spc="-15" dirty="0">
                <a:latin typeface="Arial"/>
                <a:cs typeface="Arial"/>
              </a:rPr>
              <a:t>con</a:t>
            </a:r>
            <a:r>
              <a:rPr sz="1000" spc="-35" dirty="0">
                <a:latin typeface="Arial"/>
                <a:cs typeface="Arial"/>
              </a:rPr>
              <a:t> </a:t>
            </a:r>
            <a:r>
              <a:rPr sz="1000" spc="-20" dirty="0">
                <a:latin typeface="Arial"/>
                <a:cs typeface="Arial"/>
              </a:rPr>
              <a:t>tensiones</a:t>
            </a:r>
            <a:r>
              <a:rPr sz="1000" spc="-30" dirty="0">
                <a:latin typeface="Arial"/>
                <a:cs typeface="Arial"/>
              </a:rPr>
              <a:t> </a:t>
            </a:r>
            <a:r>
              <a:rPr sz="1000" spc="-20" dirty="0">
                <a:latin typeface="Arial"/>
                <a:cs typeface="Arial"/>
              </a:rPr>
              <a:t>máximas</a:t>
            </a:r>
            <a:r>
              <a:rPr sz="1000" spc="-35" dirty="0">
                <a:latin typeface="Arial"/>
                <a:cs typeface="Arial"/>
              </a:rPr>
              <a:t> </a:t>
            </a:r>
            <a:r>
              <a:rPr sz="1000" spc="-10" dirty="0">
                <a:latin typeface="Arial"/>
                <a:cs typeface="Arial"/>
              </a:rPr>
              <a:t>de</a:t>
            </a:r>
            <a:r>
              <a:rPr sz="1000" spc="-30" dirty="0">
                <a:latin typeface="Arial"/>
                <a:cs typeface="Arial"/>
              </a:rPr>
              <a:t> </a:t>
            </a:r>
            <a:r>
              <a:rPr sz="1000" spc="-10" dirty="0">
                <a:latin typeface="Arial"/>
                <a:cs typeface="Arial"/>
              </a:rPr>
              <a:t>12</a:t>
            </a:r>
            <a:r>
              <a:rPr sz="1000" spc="-35" dirty="0">
                <a:latin typeface="Arial"/>
                <a:cs typeface="Arial"/>
              </a:rPr>
              <a:t> </a:t>
            </a:r>
            <a:r>
              <a:rPr sz="1000" dirty="0">
                <a:latin typeface="Arial"/>
                <a:cs typeface="Arial"/>
              </a:rPr>
              <a:t>V</a:t>
            </a:r>
            <a:r>
              <a:rPr sz="1000" spc="-35" dirty="0">
                <a:latin typeface="Arial"/>
                <a:cs typeface="Arial"/>
              </a:rPr>
              <a:t> </a:t>
            </a:r>
            <a:r>
              <a:rPr sz="1000" spc="-15" dirty="0">
                <a:latin typeface="Arial"/>
                <a:cs typeface="Arial"/>
              </a:rPr>
              <a:t>(ver</a:t>
            </a:r>
            <a:r>
              <a:rPr sz="1000" spc="-30" dirty="0">
                <a:latin typeface="Arial"/>
                <a:cs typeface="Arial"/>
              </a:rPr>
              <a:t> </a:t>
            </a:r>
            <a:r>
              <a:rPr sz="1000" u="sng" spc="-20" dirty="0">
                <a:uFill>
                  <a:solidFill>
                    <a:srgbClr val="000000"/>
                  </a:solidFill>
                </a:uFill>
                <a:latin typeface="Arial"/>
                <a:cs typeface="Arial"/>
              </a:rPr>
              <a:t>771.18.2</a:t>
            </a:r>
            <a:r>
              <a:rPr sz="1000" spc="-20" dirty="0">
                <a:latin typeface="Arial"/>
                <a:cs typeface="Arial"/>
              </a:rPr>
              <a:t>),</a:t>
            </a:r>
            <a:r>
              <a:rPr sz="1000" spc="-35" dirty="0">
                <a:latin typeface="Arial"/>
                <a:cs typeface="Arial"/>
              </a:rPr>
              <a:t> </a:t>
            </a:r>
            <a:r>
              <a:rPr sz="1000" spc="-20" dirty="0">
                <a:latin typeface="Arial"/>
                <a:cs typeface="Arial"/>
              </a:rPr>
              <a:t>debiendo</a:t>
            </a:r>
            <a:r>
              <a:rPr sz="1000" spc="-30" dirty="0">
                <a:latin typeface="Arial"/>
                <a:cs typeface="Arial"/>
              </a:rPr>
              <a:t> </a:t>
            </a:r>
            <a:r>
              <a:rPr sz="1000" spc="-20" dirty="0">
                <a:latin typeface="Arial"/>
                <a:cs typeface="Arial"/>
              </a:rPr>
              <a:t>estar</a:t>
            </a:r>
            <a:r>
              <a:rPr sz="1000" spc="-35" dirty="0">
                <a:latin typeface="Arial"/>
                <a:cs typeface="Arial"/>
              </a:rPr>
              <a:t> </a:t>
            </a:r>
            <a:r>
              <a:rPr sz="1000" spc="-20" dirty="0">
                <a:latin typeface="Arial"/>
                <a:cs typeface="Arial"/>
              </a:rPr>
              <a:t>la  fuente </a:t>
            </a:r>
            <a:r>
              <a:rPr sz="1000" spc="-10" dirty="0">
                <a:latin typeface="Arial"/>
                <a:cs typeface="Arial"/>
              </a:rPr>
              <a:t>de </a:t>
            </a:r>
            <a:r>
              <a:rPr sz="1000" spc="-15" dirty="0">
                <a:latin typeface="Arial"/>
                <a:cs typeface="Arial"/>
              </a:rPr>
              <a:t>MBTS </a:t>
            </a:r>
            <a:r>
              <a:rPr sz="1000" spc="-20" dirty="0">
                <a:latin typeface="Arial"/>
                <a:cs typeface="Arial"/>
              </a:rPr>
              <a:t>ubicada fuera </a:t>
            </a:r>
            <a:r>
              <a:rPr sz="1000" spc="-10" dirty="0">
                <a:latin typeface="Arial"/>
                <a:cs typeface="Arial"/>
              </a:rPr>
              <a:t>de la</a:t>
            </a:r>
            <a:r>
              <a:rPr sz="1000" spc="-190" dirty="0">
                <a:latin typeface="Arial"/>
                <a:cs typeface="Arial"/>
              </a:rPr>
              <a:t> </a:t>
            </a:r>
            <a:r>
              <a:rPr sz="1000" spc="-20" dirty="0">
                <a:latin typeface="Arial"/>
                <a:cs typeface="Arial"/>
              </a:rPr>
              <a:t>zona.</a:t>
            </a:r>
            <a:endParaRPr sz="1000">
              <a:latin typeface="Arial"/>
              <a:cs typeface="Arial"/>
            </a:endParaRPr>
          </a:p>
          <a:p>
            <a:pPr marL="423545" marR="69215" indent="-360680" algn="just">
              <a:lnSpc>
                <a:spcPct val="101800"/>
              </a:lnSpc>
              <a:spcBef>
                <a:spcPts val="210"/>
              </a:spcBef>
              <a:buAutoNum type="alphaLcParenR"/>
              <a:tabLst>
                <a:tab pos="424180" algn="l"/>
              </a:tabLst>
            </a:pPr>
            <a:r>
              <a:rPr sz="1000" spc="-10" dirty="0">
                <a:latin typeface="Arial"/>
                <a:cs typeface="Arial"/>
              </a:rPr>
              <a:t>Es </a:t>
            </a:r>
            <a:r>
              <a:rPr sz="1000" spc="-20" dirty="0">
                <a:latin typeface="Arial"/>
                <a:cs typeface="Arial"/>
              </a:rPr>
              <a:t>obligatoria </a:t>
            </a:r>
            <a:r>
              <a:rPr sz="1000" spc="-10" dirty="0">
                <a:latin typeface="Arial"/>
                <a:cs typeface="Arial"/>
              </a:rPr>
              <a:t>la </a:t>
            </a:r>
            <a:r>
              <a:rPr sz="1000" spc="-20" dirty="0">
                <a:latin typeface="Arial"/>
                <a:cs typeface="Arial"/>
              </a:rPr>
              <a:t>protección complementaria contra </a:t>
            </a:r>
            <a:r>
              <a:rPr sz="1000" spc="-15" dirty="0">
                <a:latin typeface="Arial"/>
                <a:cs typeface="Arial"/>
              </a:rPr>
              <a:t>los </a:t>
            </a:r>
            <a:r>
              <a:rPr sz="1000" spc="-20" dirty="0">
                <a:latin typeface="Arial"/>
                <a:cs typeface="Arial"/>
              </a:rPr>
              <a:t>contactos directos </a:t>
            </a:r>
            <a:r>
              <a:rPr sz="1000" dirty="0">
                <a:latin typeface="Arial"/>
                <a:cs typeface="Arial"/>
              </a:rPr>
              <a:t>con interruptores diferenciales  de </a:t>
            </a:r>
            <a:r>
              <a:rPr sz="1200" i="1" spc="20" dirty="0">
                <a:latin typeface="Times New Roman"/>
                <a:cs typeface="Times New Roman"/>
              </a:rPr>
              <a:t>I</a:t>
            </a:r>
            <a:r>
              <a:rPr sz="1050" spc="30" baseline="-23809" dirty="0">
                <a:latin typeface="Symbol"/>
                <a:cs typeface="Symbol"/>
              </a:rPr>
              <a:t></a:t>
            </a:r>
            <a:r>
              <a:rPr sz="1050" i="1" spc="30" baseline="-23809" dirty="0">
                <a:latin typeface="Times New Roman"/>
                <a:cs typeface="Times New Roman"/>
              </a:rPr>
              <a:t>n </a:t>
            </a:r>
            <a:r>
              <a:rPr sz="1000" dirty="0">
                <a:latin typeface="Symbol"/>
                <a:cs typeface="Symbol"/>
              </a:rPr>
              <a:t></a:t>
            </a:r>
            <a:r>
              <a:rPr sz="1000" dirty="0">
                <a:latin typeface="Times New Roman"/>
                <a:cs typeface="Times New Roman"/>
              </a:rPr>
              <a:t> </a:t>
            </a:r>
            <a:r>
              <a:rPr sz="1000" dirty="0">
                <a:latin typeface="Arial"/>
                <a:cs typeface="Arial"/>
              </a:rPr>
              <a:t>30 mA para todos los circuitos </a:t>
            </a:r>
            <a:r>
              <a:rPr sz="1000" spc="-20" dirty="0">
                <a:latin typeface="Arial"/>
                <a:cs typeface="Arial"/>
              </a:rPr>
              <a:t>indicados </a:t>
            </a:r>
            <a:r>
              <a:rPr sz="1000" spc="-10" dirty="0">
                <a:latin typeface="Arial"/>
                <a:cs typeface="Arial"/>
              </a:rPr>
              <a:t>en la </a:t>
            </a:r>
            <a:r>
              <a:rPr sz="1000" spc="-20" dirty="0">
                <a:latin typeface="Arial"/>
                <a:cs typeface="Arial"/>
              </a:rPr>
              <a:t>subcláusula</a:t>
            </a:r>
            <a:r>
              <a:rPr sz="1000" spc="-80" dirty="0">
                <a:latin typeface="Arial"/>
                <a:cs typeface="Arial"/>
              </a:rPr>
              <a:t> </a:t>
            </a:r>
            <a:r>
              <a:rPr sz="1000" u="sng" spc="-20" dirty="0">
                <a:uFill>
                  <a:solidFill>
                    <a:srgbClr val="000000"/>
                  </a:solidFill>
                </a:uFill>
                <a:latin typeface="Arial"/>
                <a:cs typeface="Arial"/>
              </a:rPr>
              <a:t>771.18.3.5</a:t>
            </a:r>
            <a:r>
              <a:rPr sz="1000" spc="-20" dirty="0">
                <a:latin typeface="Arial"/>
                <a:cs typeface="Arial"/>
              </a:rPr>
              <a:t>.</a:t>
            </a:r>
            <a:endParaRPr sz="1000">
              <a:latin typeface="Arial"/>
              <a:cs typeface="Arial"/>
            </a:endParaRPr>
          </a:p>
          <a:p>
            <a:pPr marL="423545" marR="69215" indent="-635" algn="just">
              <a:lnSpc>
                <a:spcPts val="1150"/>
              </a:lnSpc>
              <a:spcBef>
                <a:spcPts val="670"/>
              </a:spcBef>
            </a:pPr>
            <a:r>
              <a:rPr sz="1000" dirty="0">
                <a:latin typeface="Arial"/>
                <a:cs typeface="Arial"/>
              </a:rPr>
              <a:t>A </a:t>
            </a:r>
            <a:r>
              <a:rPr sz="1000" spc="-15" dirty="0">
                <a:latin typeface="Arial"/>
                <a:cs typeface="Arial"/>
              </a:rPr>
              <a:t>raíz </a:t>
            </a:r>
            <a:r>
              <a:rPr sz="1000" spc="-10" dirty="0">
                <a:latin typeface="Arial"/>
                <a:cs typeface="Arial"/>
              </a:rPr>
              <a:t>de </a:t>
            </a:r>
            <a:r>
              <a:rPr sz="1000" spc="-15" dirty="0">
                <a:latin typeface="Arial"/>
                <a:cs typeface="Arial"/>
              </a:rPr>
              <a:t>los </a:t>
            </a:r>
            <a:r>
              <a:rPr sz="1000" spc="-20" dirty="0">
                <a:latin typeface="Arial"/>
                <a:cs typeface="Arial"/>
              </a:rPr>
              <a:t>altos valores </a:t>
            </a:r>
            <a:r>
              <a:rPr sz="1000" spc="-15" dirty="0">
                <a:latin typeface="Arial"/>
                <a:cs typeface="Arial"/>
              </a:rPr>
              <a:t>que </a:t>
            </a:r>
            <a:r>
              <a:rPr sz="1000" spc="-20" dirty="0">
                <a:latin typeface="Arial"/>
                <a:cs typeface="Arial"/>
              </a:rPr>
              <a:t>pueden alcanzar </a:t>
            </a:r>
            <a:r>
              <a:rPr sz="1000" spc="-15" dirty="0">
                <a:latin typeface="Arial"/>
                <a:cs typeface="Arial"/>
              </a:rPr>
              <a:t>las </a:t>
            </a:r>
            <a:r>
              <a:rPr sz="1000" spc="-20" dirty="0">
                <a:latin typeface="Arial"/>
                <a:cs typeface="Arial"/>
              </a:rPr>
              <a:t>corrientes </a:t>
            </a:r>
            <a:r>
              <a:rPr sz="1000" spc="-10" dirty="0">
                <a:latin typeface="Arial"/>
                <a:cs typeface="Arial"/>
              </a:rPr>
              <a:t>de </a:t>
            </a:r>
            <a:r>
              <a:rPr sz="1000" spc="-20" dirty="0">
                <a:latin typeface="Arial"/>
                <a:cs typeface="Arial"/>
              </a:rPr>
              <a:t>defecto </a:t>
            </a:r>
            <a:r>
              <a:rPr sz="1000" dirty="0">
                <a:latin typeface="Arial"/>
                <a:cs typeface="Arial"/>
              </a:rPr>
              <a:t>a </a:t>
            </a:r>
            <a:r>
              <a:rPr sz="1000" spc="-20" dirty="0">
                <a:latin typeface="Arial"/>
                <a:cs typeface="Arial"/>
              </a:rPr>
              <a:t>tierra, </a:t>
            </a:r>
            <a:r>
              <a:rPr sz="1000" spc="-10" dirty="0">
                <a:latin typeface="Arial"/>
                <a:cs typeface="Arial"/>
              </a:rPr>
              <a:t>se </a:t>
            </a:r>
            <a:r>
              <a:rPr sz="1000" spc="-20" dirty="0">
                <a:latin typeface="Arial"/>
                <a:cs typeface="Arial"/>
              </a:rPr>
              <a:t>deberá verificar la  protección contra cortocircuitos </a:t>
            </a:r>
            <a:r>
              <a:rPr sz="1000" spc="-10" dirty="0">
                <a:latin typeface="Arial"/>
                <a:cs typeface="Arial"/>
              </a:rPr>
              <a:t>de </a:t>
            </a:r>
            <a:r>
              <a:rPr sz="1000" spc="-15" dirty="0">
                <a:latin typeface="Arial"/>
                <a:cs typeface="Arial"/>
              </a:rPr>
              <a:t>los </a:t>
            </a:r>
            <a:r>
              <a:rPr sz="1000" spc="-20" dirty="0">
                <a:latin typeface="Arial"/>
                <a:cs typeface="Arial"/>
              </a:rPr>
              <a:t>interruptores diferenciales </a:t>
            </a:r>
            <a:r>
              <a:rPr sz="1000" spc="-15" dirty="0">
                <a:latin typeface="Arial"/>
                <a:cs typeface="Arial"/>
              </a:rPr>
              <a:t>(ver</a:t>
            </a:r>
            <a:r>
              <a:rPr sz="1000" spc="-185" dirty="0">
                <a:latin typeface="Arial"/>
                <a:cs typeface="Arial"/>
              </a:rPr>
              <a:t> </a:t>
            </a:r>
            <a:r>
              <a:rPr sz="1000" u="sng" spc="-20" dirty="0">
                <a:uFill>
                  <a:solidFill>
                    <a:srgbClr val="000000"/>
                  </a:solidFill>
                </a:uFill>
                <a:latin typeface="Arial"/>
                <a:cs typeface="Arial"/>
              </a:rPr>
              <a:t>771.19.2.2.6</a:t>
            </a:r>
            <a:r>
              <a:rPr sz="1000" spc="-20" dirty="0">
                <a:latin typeface="Arial"/>
                <a:cs typeface="Arial"/>
              </a:rPr>
              <a:t>).</a:t>
            </a:r>
            <a:endParaRPr sz="1000">
              <a:latin typeface="Arial"/>
              <a:cs typeface="Arial"/>
            </a:endParaRPr>
          </a:p>
          <a:p>
            <a:pPr marL="423545" marR="68580" indent="-360680" algn="just">
              <a:lnSpc>
                <a:spcPts val="1150"/>
              </a:lnSpc>
              <a:spcBef>
                <a:spcPts val="305"/>
              </a:spcBef>
            </a:pPr>
            <a:r>
              <a:rPr sz="1000" spc="-10" dirty="0">
                <a:latin typeface="Arial"/>
                <a:cs typeface="Arial"/>
              </a:rPr>
              <a:t>d) En </a:t>
            </a:r>
            <a:r>
              <a:rPr sz="1000" spc="-20" dirty="0">
                <a:latin typeface="Arial"/>
                <a:cs typeface="Arial"/>
              </a:rPr>
              <a:t>inmuebles </a:t>
            </a:r>
            <a:r>
              <a:rPr sz="1000" spc="-10" dirty="0">
                <a:latin typeface="Arial"/>
                <a:cs typeface="Arial"/>
              </a:rPr>
              <a:t>de </a:t>
            </a:r>
            <a:r>
              <a:rPr sz="1000" spc="-15" dirty="0">
                <a:latin typeface="Arial"/>
                <a:cs typeface="Arial"/>
              </a:rPr>
              <a:t>gran </a:t>
            </a:r>
            <a:r>
              <a:rPr sz="1000" spc="-20" dirty="0">
                <a:latin typeface="Arial"/>
                <a:cs typeface="Arial"/>
              </a:rPr>
              <a:t>extensión deberá recurrirse obligatoriamente </a:t>
            </a:r>
            <a:r>
              <a:rPr sz="1000" dirty="0">
                <a:latin typeface="Arial"/>
                <a:cs typeface="Arial"/>
              </a:rPr>
              <a:t>a </a:t>
            </a:r>
            <a:r>
              <a:rPr sz="1000" spc="-10" dirty="0">
                <a:latin typeface="Arial"/>
                <a:cs typeface="Arial"/>
              </a:rPr>
              <a:t>la </a:t>
            </a:r>
            <a:r>
              <a:rPr sz="1000" spc="-20" dirty="0">
                <a:latin typeface="Arial"/>
                <a:cs typeface="Arial"/>
              </a:rPr>
              <a:t>interconexión equipotencial su-  plementaria </a:t>
            </a:r>
            <a:r>
              <a:rPr sz="1000" spc="-15" dirty="0">
                <a:latin typeface="Arial"/>
                <a:cs typeface="Arial"/>
              </a:rPr>
              <a:t>para </a:t>
            </a:r>
            <a:r>
              <a:rPr sz="1000" spc="-20" dirty="0">
                <a:latin typeface="Arial"/>
                <a:cs typeface="Arial"/>
              </a:rPr>
              <a:t>evitar </a:t>
            </a:r>
            <a:r>
              <a:rPr sz="1000" spc="-10" dirty="0">
                <a:latin typeface="Arial"/>
                <a:cs typeface="Arial"/>
              </a:rPr>
              <a:t>la </a:t>
            </a:r>
            <a:r>
              <a:rPr sz="1000" spc="-20" dirty="0">
                <a:latin typeface="Arial"/>
                <a:cs typeface="Arial"/>
              </a:rPr>
              <a:t>aparición </a:t>
            </a:r>
            <a:r>
              <a:rPr sz="1000" spc="-10" dirty="0">
                <a:latin typeface="Arial"/>
                <a:cs typeface="Arial"/>
              </a:rPr>
              <a:t>de </a:t>
            </a:r>
            <a:r>
              <a:rPr sz="1000" spc="-20" dirty="0">
                <a:latin typeface="Arial"/>
                <a:cs typeface="Arial"/>
              </a:rPr>
              <a:t>tensiones </a:t>
            </a:r>
            <a:r>
              <a:rPr sz="1000" spc="-10" dirty="0">
                <a:latin typeface="Arial"/>
                <a:cs typeface="Arial"/>
              </a:rPr>
              <a:t>de </a:t>
            </a:r>
            <a:r>
              <a:rPr sz="1000" spc="-20" dirty="0">
                <a:latin typeface="Arial"/>
                <a:cs typeface="Arial"/>
              </a:rPr>
              <a:t>contacto peligrosas entre </a:t>
            </a:r>
            <a:r>
              <a:rPr sz="1000" spc="-15" dirty="0">
                <a:latin typeface="Arial"/>
                <a:cs typeface="Arial"/>
              </a:rPr>
              <a:t>las masas </a:t>
            </a:r>
            <a:r>
              <a:rPr sz="1000" spc="-20" dirty="0">
                <a:latin typeface="Arial"/>
                <a:cs typeface="Arial"/>
              </a:rPr>
              <a:t>conectadas al  conductor</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protección</a:t>
            </a:r>
            <a:r>
              <a:rPr sz="1000" spc="-40" dirty="0">
                <a:latin typeface="Arial"/>
                <a:cs typeface="Arial"/>
              </a:rPr>
              <a:t> </a:t>
            </a:r>
            <a:r>
              <a:rPr sz="1000" dirty="0">
                <a:latin typeface="Arial"/>
                <a:cs typeface="Arial"/>
              </a:rPr>
              <a:t>y</a:t>
            </a:r>
            <a:r>
              <a:rPr sz="1000" spc="-35" dirty="0">
                <a:latin typeface="Arial"/>
                <a:cs typeface="Arial"/>
              </a:rPr>
              <a:t> </a:t>
            </a:r>
            <a:r>
              <a:rPr sz="1000" spc="-15" dirty="0">
                <a:latin typeface="Arial"/>
                <a:cs typeface="Arial"/>
              </a:rPr>
              <a:t>las</a:t>
            </a:r>
            <a:r>
              <a:rPr sz="1000" spc="-40" dirty="0">
                <a:latin typeface="Arial"/>
                <a:cs typeface="Arial"/>
              </a:rPr>
              <a:t> </a:t>
            </a:r>
            <a:r>
              <a:rPr sz="1000" spc="-15" dirty="0">
                <a:latin typeface="Arial"/>
                <a:cs typeface="Arial"/>
              </a:rPr>
              <a:t>masas</a:t>
            </a:r>
            <a:r>
              <a:rPr sz="1000" spc="-35" dirty="0">
                <a:latin typeface="Arial"/>
                <a:cs typeface="Arial"/>
              </a:rPr>
              <a:t> </a:t>
            </a:r>
            <a:r>
              <a:rPr sz="1000" spc="-20" dirty="0">
                <a:latin typeface="Arial"/>
                <a:cs typeface="Arial"/>
              </a:rPr>
              <a:t>extrañas</a:t>
            </a:r>
            <a:r>
              <a:rPr sz="1000" spc="-40" dirty="0">
                <a:latin typeface="Arial"/>
                <a:cs typeface="Arial"/>
              </a:rPr>
              <a:t> </a:t>
            </a:r>
            <a:r>
              <a:rPr sz="1000" spc="-10" dirty="0">
                <a:latin typeface="Arial"/>
                <a:cs typeface="Arial"/>
              </a:rPr>
              <a:t>y,</a:t>
            </a:r>
            <a:r>
              <a:rPr sz="1000" spc="-35" dirty="0">
                <a:latin typeface="Arial"/>
                <a:cs typeface="Arial"/>
              </a:rPr>
              <a:t> </a:t>
            </a:r>
            <a:r>
              <a:rPr sz="1000" dirty="0">
                <a:latin typeface="Arial"/>
                <a:cs typeface="Arial"/>
              </a:rPr>
              <a:t>a</a:t>
            </a:r>
            <a:r>
              <a:rPr sz="1000" spc="-40" dirty="0">
                <a:latin typeface="Arial"/>
                <a:cs typeface="Arial"/>
              </a:rPr>
              <a:t> </a:t>
            </a:r>
            <a:r>
              <a:rPr sz="1000" spc="-10" dirty="0">
                <a:latin typeface="Arial"/>
                <a:cs typeface="Arial"/>
              </a:rPr>
              <a:t>la</a:t>
            </a:r>
            <a:r>
              <a:rPr sz="1000" spc="-30" dirty="0">
                <a:latin typeface="Arial"/>
                <a:cs typeface="Arial"/>
              </a:rPr>
              <a:t> </a:t>
            </a:r>
            <a:r>
              <a:rPr sz="1000" spc="-15" dirty="0">
                <a:latin typeface="Arial"/>
                <a:cs typeface="Arial"/>
              </a:rPr>
              <a:t>vez,</a:t>
            </a:r>
            <a:r>
              <a:rPr sz="1000" spc="-40" dirty="0">
                <a:latin typeface="Arial"/>
                <a:cs typeface="Arial"/>
              </a:rPr>
              <a:t> </a:t>
            </a:r>
            <a:r>
              <a:rPr sz="1000" spc="-20" dirty="0">
                <a:latin typeface="Arial"/>
                <a:cs typeface="Arial"/>
              </a:rPr>
              <a:t>disminuir</a:t>
            </a:r>
            <a:r>
              <a:rPr sz="1000" spc="-35"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impedancia</a:t>
            </a:r>
            <a:r>
              <a:rPr sz="1000" spc="-35" dirty="0">
                <a:latin typeface="Arial"/>
                <a:cs typeface="Arial"/>
              </a:rPr>
              <a:t> </a:t>
            </a:r>
            <a:r>
              <a:rPr sz="1000" spc="-15" dirty="0">
                <a:latin typeface="Arial"/>
                <a:cs typeface="Arial"/>
              </a:rPr>
              <a:t>del</a:t>
            </a:r>
            <a:r>
              <a:rPr sz="1000" spc="-40" dirty="0">
                <a:latin typeface="Arial"/>
                <a:cs typeface="Arial"/>
              </a:rPr>
              <a:t> </a:t>
            </a:r>
            <a:r>
              <a:rPr sz="1000" spc="-15" dirty="0">
                <a:latin typeface="Arial"/>
                <a:cs typeface="Arial"/>
              </a:rPr>
              <a:t>lazo</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falla.</a:t>
            </a:r>
            <a:endParaRPr sz="1000">
              <a:latin typeface="Arial"/>
              <a:cs typeface="Arial"/>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250301051"/>
              </p:ext>
            </p:extLst>
          </p:nvPr>
        </p:nvGraphicFramePr>
        <p:xfrm>
          <a:off x="2488437" y="645923"/>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20</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60872" y="697783"/>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478776" y="1134625"/>
            <a:ext cx="6145530" cy="659765"/>
          </a:xfrm>
          <a:prstGeom prst="rect">
            <a:avLst/>
          </a:prstGeom>
        </p:spPr>
        <p:txBody>
          <a:bodyPr vert="horz" wrap="square" lIns="0" tIns="95250" rIns="0" bIns="0" rtlCol="0">
            <a:spAutoFit/>
          </a:bodyPr>
          <a:lstStyle/>
          <a:p>
            <a:pPr marL="12700">
              <a:lnSpc>
                <a:spcPct val="100000"/>
              </a:lnSpc>
              <a:spcBef>
                <a:spcPts val="750"/>
              </a:spcBef>
            </a:pPr>
            <a:r>
              <a:rPr sz="1200" b="1" spc="-20" dirty="0">
                <a:latin typeface="Arial"/>
                <a:cs typeface="Arial"/>
              </a:rPr>
              <a:t>771.6:</a:t>
            </a:r>
            <a:r>
              <a:rPr sz="1200" b="1" spc="290" dirty="0">
                <a:latin typeface="Arial"/>
                <a:cs typeface="Arial"/>
              </a:rPr>
              <a:t> </a:t>
            </a:r>
            <a:r>
              <a:rPr sz="1200" b="1" spc="-20" dirty="0">
                <a:latin typeface="Arial"/>
                <a:cs typeface="Arial"/>
              </a:rPr>
              <a:t>Esquemas </a:t>
            </a:r>
            <a:r>
              <a:rPr sz="1200" b="1" spc="-10" dirty="0">
                <a:latin typeface="Arial"/>
                <a:cs typeface="Arial"/>
              </a:rPr>
              <a:t>de </a:t>
            </a:r>
            <a:r>
              <a:rPr sz="1200" b="1" spc="-20" dirty="0">
                <a:latin typeface="Arial"/>
                <a:cs typeface="Arial"/>
              </a:rPr>
              <a:t>distribución eléctrica </a:t>
            </a:r>
            <a:r>
              <a:rPr sz="1200" b="1" spc="-10" dirty="0">
                <a:latin typeface="Arial"/>
                <a:cs typeface="Arial"/>
              </a:rPr>
              <a:t>en</a:t>
            </a:r>
            <a:r>
              <a:rPr sz="1200" b="1" spc="-95" dirty="0">
                <a:latin typeface="Arial"/>
                <a:cs typeface="Arial"/>
              </a:rPr>
              <a:t> </a:t>
            </a:r>
            <a:r>
              <a:rPr sz="1200" b="1" spc="-20" dirty="0">
                <a:latin typeface="Arial"/>
                <a:cs typeface="Arial"/>
              </a:rPr>
              <a:t>inmuebles</a:t>
            </a:r>
            <a:endParaRPr sz="1200">
              <a:latin typeface="Arial"/>
              <a:cs typeface="Arial"/>
            </a:endParaRPr>
          </a:p>
          <a:p>
            <a:pPr marL="12700" marR="5080">
              <a:lnSpc>
                <a:spcPts val="1150"/>
              </a:lnSpc>
              <a:spcBef>
                <a:spcPts val="630"/>
              </a:spcBef>
            </a:pPr>
            <a:r>
              <a:rPr sz="1000" spc="-10" dirty="0">
                <a:latin typeface="Arial"/>
                <a:cs typeface="Arial"/>
              </a:rPr>
              <a:t>En la </a:t>
            </a:r>
            <a:r>
              <a:rPr sz="1000" spc="-20" dirty="0">
                <a:latin typeface="Arial"/>
                <a:cs typeface="Arial"/>
              </a:rPr>
              <a:t>siguiente </a:t>
            </a:r>
            <a:r>
              <a:rPr sz="1000" u="sng" spc="-20" dirty="0">
                <a:uFill>
                  <a:solidFill>
                    <a:srgbClr val="000000"/>
                  </a:solidFill>
                </a:uFill>
                <a:latin typeface="Arial"/>
                <a:cs typeface="Arial"/>
              </a:rPr>
              <a:t>Figura 771.6.A</a:t>
            </a:r>
            <a:r>
              <a:rPr sz="1000" spc="-20" dirty="0">
                <a:latin typeface="Arial"/>
                <a:cs typeface="Arial"/>
              </a:rPr>
              <a:t>, </a:t>
            </a:r>
            <a:r>
              <a:rPr sz="1000" spc="-10" dirty="0">
                <a:latin typeface="Arial"/>
                <a:cs typeface="Arial"/>
              </a:rPr>
              <a:t>se </a:t>
            </a:r>
            <a:r>
              <a:rPr sz="1000" spc="-20" dirty="0">
                <a:latin typeface="Arial"/>
                <a:cs typeface="Arial"/>
              </a:rPr>
              <a:t>indican algunos esquemas típicos </a:t>
            </a:r>
            <a:r>
              <a:rPr sz="1000" spc="-10" dirty="0">
                <a:latin typeface="Arial"/>
                <a:cs typeface="Arial"/>
              </a:rPr>
              <a:t>de </a:t>
            </a:r>
            <a:r>
              <a:rPr sz="1000" spc="-20" dirty="0">
                <a:latin typeface="Arial"/>
                <a:cs typeface="Arial"/>
              </a:rPr>
              <a:t>distribución </a:t>
            </a:r>
            <a:r>
              <a:rPr sz="1000" spc="-10" dirty="0">
                <a:latin typeface="Arial"/>
                <a:cs typeface="Arial"/>
              </a:rPr>
              <a:t>de </a:t>
            </a:r>
            <a:r>
              <a:rPr sz="1000" spc="-20" dirty="0">
                <a:latin typeface="Arial"/>
                <a:cs typeface="Arial"/>
              </a:rPr>
              <a:t>energía eléctrica </a:t>
            </a:r>
            <a:r>
              <a:rPr sz="1000" spc="-10" dirty="0">
                <a:latin typeface="Arial"/>
                <a:cs typeface="Arial"/>
              </a:rPr>
              <a:t>en </a:t>
            </a:r>
            <a:r>
              <a:rPr sz="1000" spc="-20" dirty="0">
                <a:latin typeface="Arial"/>
                <a:cs typeface="Arial"/>
              </a:rPr>
              <a:t>in-  muebles.</a:t>
            </a:r>
            <a:endParaRPr sz="1000">
              <a:latin typeface="Arial"/>
              <a:cs typeface="Arial"/>
            </a:endParaRPr>
          </a:p>
        </p:txBody>
      </p:sp>
      <p:sp>
        <p:nvSpPr>
          <p:cNvPr id="5" name="object 5"/>
          <p:cNvSpPr/>
          <p:nvPr/>
        </p:nvSpPr>
        <p:spPr>
          <a:xfrm>
            <a:off x="3213861" y="1993900"/>
            <a:ext cx="6350" cy="7835900"/>
          </a:xfrm>
          <a:custGeom>
            <a:avLst/>
            <a:gdLst/>
            <a:ahLst/>
            <a:cxnLst/>
            <a:rect l="l" t="t" r="r" b="b"/>
            <a:pathLst>
              <a:path w="6350" h="7835900">
                <a:moveTo>
                  <a:pt x="0" y="0"/>
                </a:moveTo>
                <a:lnTo>
                  <a:pt x="0" y="7835646"/>
                </a:lnTo>
                <a:lnTo>
                  <a:pt x="6096" y="7835646"/>
                </a:lnTo>
                <a:lnTo>
                  <a:pt x="0" y="0"/>
                </a:lnTo>
                <a:close/>
              </a:path>
            </a:pathLst>
          </a:custGeom>
          <a:solidFill>
            <a:srgbClr val="000000"/>
          </a:solidFill>
        </p:spPr>
        <p:txBody>
          <a:bodyPr wrap="square" lIns="0" tIns="0" rIns="0" bIns="0" rtlCol="0"/>
          <a:lstStyle/>
          <a:p>
            <a:endParaRPr/>
          </a:p>
        </p:txBody>
      </p:sp>
      <p:sp>
        <p:nvSpPr>
          <p:cNvPr id="6" name="object 6"/>
          <p:cNvSpPr/>
          <p:nvPr/>
        </p:nvSpPr>
        <p:spPr>
          <a:xfrm>
            <a:off x="3213861" y="1993900"/>
            <a:ext cx="6350" cy="7835900"/>
          </a:xfrm>
          <a:custGeom>
            <a:avLst/>
            <a:gdLst/>
            <a:ahLst/>
            <a:cxnLst/>
            <a:rect l="l" t="t" r="r" b="b"/>
            <a:pathLst>
              <a:path w="6350" h="7835900">
                <a:moveTo>
                  <a:pt x="0" y="0"/>
                </a:moveTo>
                <a:lnTo>
                  <a:pt x="6096" y="7835646"/>
                </a:lnTo>
                <a:lnTo>
                  <a:pt x="6096" y="6096"/>
                </a:lnTo>
                <a:lnTo>
                  <a:pt x="0" y="0"/>
                </a:lnTo>
                <a:close/>
              </a:path>
            </a:pathLst>
          </a:custGeom>
          <a:solidFill>
            <a:srgbClr val="000000"/>
          </a:solidFill>
        </p:spPr>
        <p:txBody>
          <a:bodyPr wrap="square" lIns="0" tIns="0" rIns="0" bIns="0" rtlCol="0"/>
          <a:lstStyle/>
          <a:p>
            <a:endParaRPr/>
          </a:p>
        </p:txBody>
      </p:sp>
      <p:sp>
        <p:nvSpPr>
          <p:cNvPr id="7" name="object 7"/>
          <p:cNvSpPr/>
          <p:nvPr/>
        </p:nvSpPr>
        <p:spPr>
          <a:xfrm>
            <a:off x="3213100" y="1993900"/>
            <a:ext cx="6985" cy="7835900"/>
          </a:xfrm>
          <a:custGeom>
            <a:avLst/>
            <a:gdLst/>
            <a:ahLst/>
            <a:cxnLst/>
            <a:rect l="l" t="t" r="r" b="b"/>
            <a:pathLst>
              <a:path w="6984" h="7835900">
                <a:moveTo>
                  <a:pt x="3428" y="-380"/>
                </a:moveTo>
                <a:lnTo>
                  <a:pt x="3428" y="7836027"/>
                </a:lnTo>
              </a:path>
            </a:pathLst>
          </a:custGeom>
          <a:ln w="7620">
            <a:solidFill>
              <a:srgbClr val="000000"/>
            </a:solidFill>
          </a:ln>
        </p:spPr>
        <p:txBody>
          <a:bodyPr wrap="square" lIns="0" tIns="0" rIns="0" bIns="0" rtlCol="0"/>
          <a:lstStyle/>
          <a:p>
            <a:endParaRPr/>
          </a:p>
        </p:txBody>
      </p:sp>
      <p:sp>
        <p:nvSpPr>
          <p:cNvPr id="8" name="object 8"/>
          <p:cNvSpPr/>
          <p:nvPr/>
        </p:nvSpPr>
        <p:spPr>
          <a:xfrm>
            <a:off x="3213861" y="1993900"/>
            <a:ext cx="4697095" cy="6350"/>
          </a:xfrm>
          <a:custGeom>
            <a:avLst/>
            <a:gdLst/>
            <a:ahLst/>
            <a:cxnLst/>
            <a:rect l="l" t="t" r="r" b="b"/>
            <a:pathLst>
              <a:path w="4697095" h="6350">
                <a:moveTo>
                  <a:pt x="4696968" y="0"/>
                </a:moveTo>
                <a:lnTo>
                  <a:pt x="0" y="0"/>
                </a:lnTo>
                <a:lnTo>
                  <a:pt x="6096" y="6096"/>
                </a:lnTo>
                <a:lnTo>
                  <a:pt x="4696968" y="0"/>
                </a:lnTo>
                <a:close/>
              </a:path>
            </a:pathLst>
          </a:custGeom>
          <a:solidFill>
            <a:srgbClr val="000000"/>
          </a:solidFill>
        </p:spPr>
        <p:txBody>
          <a:bodyPr wrap="square" lIns="0" tIns="0" rIns="0" bIns="0" rtlCol="0"/>
          <a:lstStyle/>
          <a:p>
            <a:endParaRPr/>
          </a:p>
        </p:txBody>
      </p:sp>
      <p:sp>
        <p:nvSpPr>
          <p:cNvPr id="9" name="object 9"/>
          <p:cNvSpPr/>
          <p:nvPr/>
        </p:nvSpPr>
        <p:spPr>
          <a:xfrm>
            <a:off x="3219958" y="1993900"/>
            <a:ext cx="4691380" cy="6350"/>
          </a:xfrm>
          <a:custGeom>
            <a:avLst/>
            <a:gdLst/>
            <a:ahLst/>
            <a:cxnLst/>
            <a:rect l="l" t="t" r="r" b="b"/>
            <a:pathLst>
              <a:path w="4691380" h="6350">
                <a:moveTo>
                  <a:pt x="4690872" y="0"/>
                </a:moveTo>
                <a:lnTo>
                  <a:pt x="0" y="6096"/>
                </a:lnTo>
                <a:lnTo>
                  <a:pt x="4684776" y="6096"/>
                </a:lnTo>
                <a:lnTo>
                  <a:pt x="4690872" y="0"/>
                </a:lnTo>
                <a:close/>
              </a:path>
            </a:pathLst>
          </a:custGeom>
          <a:solidFill>
            <a:srgbClr val="000000"/>
          </a:solidFill>
        </p:spPr>
        <p:txBody>
          <a:bodyPr wrap="square" lIns="0" tIns="0" rIns="0" bIns="0" rtlCol="0"/>
          <a:lstStyle/>
          <a:p>
            <a:endParaRPr/>
          </a:p>
        </p:txBody>
      </p:sp>
      <p:sp>
        <p:nvSpPr>
          <p:cNvPr id="10" name="object 10"/>
          <p:cNvSpPr/>
          <p:nvPr/>
        </p:nvSpPr>
        <p:spPr>
          <a:xfrm>
            <a:off x="3213100" y="1993900"/>
            <a:ext cx="4697730" cy="6350"/>
          </a:xfrm>
          <a:custGeom>
            <a:avLst/>
            <a:gdLst/>
            <a:ahLst/>
            <a:cxnLst/>
            <a:rect l="l" t="t" r="r" b="b"/>
            <a:pathLst>
              <a:path w="4697730" h="6350">
                <a:moveTo>
                  <a:pt x="-380" y="3048"/>
                </a:moveTo>
                <a:lnTo>
                  <a:pt x="4698110" y="3048"/>
                </a:lnTo>
              </a:path>
            </a:pathLst>
          </a:custGeom>
          <a:ln w="6857">
            <a:solidFill>
              <a:srgbClr val="000000"/>
            </a:solidFill>
          </a:ln>
        </p:spPr>
        <p:txBody>
          <a:bodyPr wrap="square" lIns="0" tIns="0" rIns="0" bIns="0" rtlCol="0"/>
          <a:lstStyle/>
          <a:p>
            <a:endParaRPr/>
          </a:p>
        </p:txBody>
      </p:sp>
      <p:sp>
        <p:nvSpPr>
          <p:cNvPr id="11" name="object 11"/>
          <p:cNvSpPr/>
          <p:nvPr/>
        </p:nvSpPr>
        <p:spPr>
          <a:xfrm>
            <a:off x="7904733" y="1993900"/>
            <a:ext cx="6350" cy="7835900"/>
          </a:xfrm>
          <a:custGeom>
            <a:avLst/>
            <a:gdLst/>
            <a:ahLst/>
            <a:cxnLst/>
            <a:rect l="l" t="t" r="r" b="b"/>
            <a:pathLst>
              <a:path w="6350" h="7835900">
                <a:moveTo>
                  <a:pt x="6096" y="0"/>
                </a:moveTo>
                <a:lnTo>
                  <a:pt x="0" y="6096"/>
                </a:lnTo>
                <a:lnTo>
                  <a:pt x="6096" y="7835646"/>
                </a:lnTo>
                <a:lnTo>
                  <a:pt x="6096" y="0"/>
                </a:lnTo>
                <a:close/>
              </a:path>
            </a:pathLst>
          </a:custGeom>
          <a:solidFill>
            <a:srgbClr val="000000"/>
          </a:solidFill>
        </p:spPr>
        <p:txBody>
          <a:bodyPr wrap="square" lIns="0" tIns="0" rIns="0" bIns="0" rtlCol="0"/>
          <a:lstStyle/>
          <a:p>
            <a:endParaRPr/>
          </a:p>
        </p:txBody>
      </p:sp>
      <p:sp>
        <p:nvSpPr>
          <p:cNvPr id="12" name="object 12"/>
          <p:cNvSpPr/>
          <p:nvPr/>
        </p:nvSpPr>
        <p:spPr>
          <a:xfrm>
            <a:off x="7904733" y="1999997"/>
            <a:ext cx="6350" cy="7829550"/>
          </a:xfrm>
          <a:custGeom>
            <a:avLst/>
            <a:gdLst/>
            <a:ahLst/>
            <a:cxnLst/>
            <a:rect l="l" t="t" r="r" b="b"/>
            <a:pathLst>
              <a:path w="6350" h="7829550">
                <a:moveTo>
                  <a:pt x="0" y="0"/>
                </a:moveTo>
                <a:lnTo>
                  <a:pt x="0" y="7829550"/>
                </a:lnTo>
                <a:lnTo>
                  <a:pt x="6096" y="7829550"/>
                </a:lnTo>
                <a:lnTo>
                  <a:pt x="0" y="0"/>
                </a:lnTo>
                <a:close/>
              </a:path>
            </a:pathLst>
          </a:custGeom>
          <a:solidFill>
            <a:srgbClr val="000000"/>
          </a:solidFill>
        </p:spPr>
        <p:txBody>
          <a:bodyPr wrap="square" lIns="0" tIns="0" rIns="0" bIns="0" rtlCol="0"/>
          <a:lstStyle/>
          <a:p>
            <a:endParaRPr/>
          </a:p>
        </p:txBody>
      </p:sp>
      <p:sp>
        <p:nvSpPr>
          <p:cNvPr id="13" name="object 13"/>
          <p:cNvSpPr/>
          <p:nvPr/>
        </p:nvSpPr>
        <p:spPr>
          <a:xfrm>
            <a:off x="7904733" y="1993900"/>
            <a:ext cx="6350" cy="7835900"/>
          </a:xfrm>
          <a:custGeom>
            <a:avLst/>
            <a:gdLst/>
            <a:ahLst/>
            <a:cxnLst/>
            <a:rect l="l" t="t" r="r" b="b"/>
            <a:pathLst>
              <a:path w="6350" h="7835900">
                <a:moveTo>
                  <a:pt x="3048" y="-380"/>
                </a:moveTo>
                <a:lnTo>
                  <a:pt x="3048" y="7836027"/>
                </a:lnTo>
              </a:path>
            </a:pathLst>
          </a:custGeom>
          <a:ln w="6857">
            <a:solidFill>
              <a:srgbClr val="000000"/>
            </a:solidFill>
          </a:ln>
        </p:spPr>
        <p:txBody>
          <a:bodyPr wrap="square" lIns="0" tIns="0" rIns="0" bIns="0" rtlCol="0"/>
          <a:lstStyle/>
          <a:p>
            <a:endParaRPr/>
          </a:p>
        </p:txBody>
      </p:sp>
      <p:sp>
        <p:nvSpPr>
          <p:cNvPr id="14" name="object 14"/>
          <p:cNvSpPr/>
          <p:nvPr/>
        </p:nvSpPr>
        <p:spPr>
          <a:xfrm>
            <a:off x="5838951" y="6326633"/>
            <a:ext cx="224790" cy="12700"/>
          </a:xfrm>
          <a:custGeom>
            <a:avLst/>
            <a:gdLst/>
            <a:ahLst/>
            <a:cxnLst/>
            <a:rect l="l" t="t" r="r" b="b"/>
            <a:pathLst>
              <a:path w="224789" h="12700">
                <a:moveTo>
                  <a:pt x="224789" y="0"/>
                </a:moveTo>
                <a:lnTo>
                  <a:pt x="0" y="0"/>
                </a:lnTo>
                <a:lnTo>
                  <a:pt x="12953" y="12191"/>
                </a:lnTo>
                <a:lnTo>
                  <a:pt x="224789" y="0"/>
                </a:lnTo>
                <a:close/>
              </a:path>
            </a:pathLst>
          </a:custGeom>
          <a:solidFill>
            <a:srgbClr val="000000"/>
          </a:solidFill>
        </p:spPr>
        <p:txBody>
          <a:bodyPr wrap="square" lIns="0" tIns="0" rIns="0" bIns="0" rtlCol="0"/>
          <a:lstStyle/>
          <a:p>
            <a:endParaRPr/>
          </a:p>
        </p:txBody>
      </p:sp>
      <p:sp>
        <p:nvSpPr>
          <p:cNvPr id="15" name="object 15"/>
          <p:cNvSpPr/>
          <p:nvPr/>
        </p:nvSpPr>
        <p:spPr>
          <a:xfrm>
            <a:off x="5851906" y="6326633"/>
            <a:ext cx="212090" cy="12700"/>
          </a:xfrm>
          <a:custGeom>
            <a:avLst/>
            <a:gdLst/>
            <a:ahLst/>
            <a:cxnLst/>
            <a:rect l="l" t="t" r="r" b="b"/>
            <a:pathLst>
              <a:path w="212089" h="12700">
                <a:moveTo>
                  <a:pt x="211836" y="0"/>
                </a:moveTo>
                <a:lnTo>
                  <a:pt x="0" y="12191"/>
                </a:lnTo>
                <a:lnTo>
                  <a:pt x="198882" y="12191"/>
                </a:lnTo>
                <a:lnTo>
                  <a:pt x="211836" y="0"/>
                </a:lnTo>
                <a:close/>
              </a:path>
            </a:pathLst>
          </a:custGeom>
          <a:solidFill>
            <a:srgbClr val="000000"/>
          </a:solidFill>
        </p:spPr>
        <p:txBody>
          <a:bodyPr wrap="square" lIns="0" tIns="0" rIns="0" bIns="0" rtlCol="0"/>
          <a:lstStyle/>
          <a:p>
            <a:endParaRPr/>
          </a:p>
        </p:txBody>
      </p:sp>
      <p:sp>
        <p:nvSpPr>
          <p:cNvPr id="16" name="object 16"/>
          <p:cNvSpPr/>
          <p:nvPr/>
        </p:nvSpPr>
        <p:spPr>
          <a:xfrm>
            <a:off x="5838951" y="6325870"/>
            <a:ext cx="224790" cy="13335"/>
          </a:xfrm>
          <a:custGeom>
            <a:avLst/>
            <a:gdLst/>
            <a:ahLst/>
            <a:cxnLst/>
            <a:rect l="l" t="t" r="r" b="b"/>
            <a:pathLst>
              <a:path w="224789" h="13335">
                <a:moveTo>
                  <a:pt x="0" y="0"/>
                </a:moveTo>
                <a:lnTo>
                  <a:pt x="12953" y="12953"/>
                </a:lnTo>
                <a:lnTo>
                  <a:pt x="211836" y="12953"/>
                </a:lnTo>
                <a:lnTo>
                  <a:pt x="224789" y="0"/>
                </a:lnTo>
                <a:lnTo>
                  <a:pt x="0" y="0"/>
                </a:lnTo>
              </a:path>
            </a:pathLst>
          </a:custGeom>
          <a:ln w="3175">
            <a:solidFill>
              <a:srgbClr val="000000"/>
            </a:solidFill>
          </a:ln>
        </p:spPr>
        <p:txBody>
          <a:bodyPr wrap="square" lIns="0" tIns="0" rIns="0" bIns="0" rtlCol="0"/>
          <a:lstStyle/>
          <a:p>
            <a:endParaRPr/>
          </a:p>
        </p:txBody>
      </p:sp>
      <p:sp>
        <p:nvSpPr>
          <p:cNvPr id="17" name="object 17"/>
          <p:cNvSpPr/>
          <p:nvPr/>
        </p:nvSpPr>
        <p:spPr>
          <a:xfrm>
            <a:off x="6050787" y="6326633"/>
            <a:ext cx="13335" cy="611505"/>
          </a:xfrm>
          <a:custGeom>
            <a:avLst/>
            <a:gdLst/>
            <a:ahLst/>
            <a:cxnLst/>
            <a:rect l="l" t="t" r="r" b="b"/>
            <a:pathLst>
              <a:path w="13335" h="611504">
                <a:moveTo>
                  <a:pt x="12953" y="0"/>
                </a:moveTo>
                <a:lnTo>
                  <a:pt x="0" y="12191"/>
                </a:lnTo>
                <a:lnTo>
                  <a:pt x="12953" y="611124"/>
                </a:lnTo>
                <a:lnTo>
                  <a:pt x="12953" y="0"/>
                </a:lnTo>
                <a:close/>
              </a:path>
            </a:pathLst>
          </a:custGeom>
          <a:solidFill>
            <a:srgbClr val="000000"/>
          </a:solidFill>
        </p:spPr>
        <p:txBody>
          <a:bodyPr wrap="square" lIns="0" tIns="0" rIns="0" bIns="0" rtlCol="0"/>
          <a:lstStyle/>
          <a:p>
            <a:endParaRPr/>
          </a:p>
        </p:txBody>
      </p:sp>
      <p:sp>
        <p:nvSpPr>
          <p:cNvPr id="18" name="object 18"/>
          <p:cNvSpPr/>
          <p:nvPr/>
        </p:nvSpPr>
        <p:spPr>
          <a:xfrm>
            <a:off x="6050787" y="6338825"/>
            <a:ext cx="13335" cy="599440"/>
          </a:xfrm>
          <a:custGeom>
            <a:avLst/>
            <a:gdLst/>
            <a:ahLst/>
            <a:cxnLst/>
            <a:rect l="l" t="t" r="r" b="b"/>
            <a:pathLst>
              <a:path w="13335" h="599440">
                <a:moveTo>
                  <a:pt x="0" y="0"/>
                </a:moveTo>
                <a:lnTo>
                  <a:pt x="0" y="585977"/>
                </a:lnTo>
                <a:lnTo>
                  <a:pt x="12953" y="598932"/>
                </a:lnTo>
                <a:lnTo>
                  <a:pt x="0" y="0"/>
                </a:lnTo>
                <a:close/>
              </a:path>
            </a:pathLst>
          </a:custGeom>
          <a:solidFill>
            <a:srgbClr val="000000"/>
          </a:solidFill>
        </p:spPr>
        <p:txBody>
          <a:bodyPr wrap="square" lIns="0" tIns="0" rIns="0" bIns="0" rtlCol="0"/>
          <a:lstStyle/>
          <a:p>
            <a:endParaRPr/>
          </a:p>
        </p:txBody>
      </p:sp>
      <p:sp>
        <p:nvSpPr>
          <p:cNvPr id="19" name="object 19"/>
          <p:cNvSpPr/>
          <p:nvPr/>
        </p:nvSpPr>
        <p:spPr>
          <a:xfrm>
            <a:off x="6050787" y="6325870"/>
            <a:ext cx="13335" cy="612140"/>
          </a:xfrm>
          <a:custGeom>
            <a:avLst/>
            <a:gdLst/>
            <a:ahLst/>
            <a:cxnLst/>
            <a:rect l="l" t="t" r="r" b="b"/>
            <a:pathLst>
              <a:path w="13335" h="612140">
                <a:moveTo>
                  <a:pt x="12953" y="0"/>
                </a:moveTo>
                <a:lnTo>
                  <a:pt x="0" y="12953"/>
                </a:lnTo>
                <a:lnTo>
                  <a:pt x="0" y="598931"/>
                </a:lnTo>
                <a:lnTo>
                  <a:pt x="12953" y="611886"/>
                </a:lnTo>
                <a:lnTo>
                  <a:pt x="12953" y="0"/>
                </a:lnTo>
              </a:path>
            </a:pathLst>
          </a:custGeom>
          <a:ln w="3175">
            <a:solidFill>
              <a:srgbClr val="000000"/>
            </a:solidFill>
          </a:ln>
        </p:spPr>
        <p:txBody>
          <a:bodyPr wrap="square" lIns="0" tIns="0" rIns="0" bIns="0" rtlCol="0"/>
          <a:lstStyle/>
          <a:p>
            <a:endParaRPr/>
          </a:p>
        </p:txBody>
      </p:sp>
      <p:sp>
        <p:nvSpPr>
          <p:cNvPr id="20" name="object 20"/>
          <p:cNvSpPr/>
          <p:nvPr/>
        </p:nvSpPr>
        <p:spPr>
          <a:xfrm>
            <a:off x="5838951" y="6924803"/>
            <a:ext cx="224790" cy="13335"/>
          </a:xfrm>
          <a:custGeom>
            <a:avLst/>
            <a:gdLst/>
            <a:ahLst/>
            <a:cxnLst/>
            <a:rect l="l" t="t" r="r" b="b"/>
            <a:pathLst>
              <a:path w="224789" h="13334">
                <a:moveTo>
                  <a:pt x="211836" y="0"/>
                </a:moveTo>
                <a:lnTo>
                  <a:pt x="0" y="12954"/>
                </a:lnTo>
                <a:lnTo>
                  <a:pt x="224789" y="12954"/>
                </a:lnTo>
                <a:lnTo>
                  <a:pt x="211836" y="0"/>
                </a:lnTo>
                <a:close/>
              </a:path>
            </a:pathLst>
          </a:custGeom>
          <a:solidFill>
            <a:srgbClr val="000000"/>
          </a:solidFill>
        </p:spPr>
        <p:txBody>
          <a:bodyPr wrap="square" lIns="0" tIns="0" rIns="0" bIns="0" rtlCol="0"/>
          <a:lstStyle/>
          <a:p>
            <a:endParaRPr/>
          </a:p>
        </p:txBody>
      </p:sp>
      <p:sp>
        <p:nvSpPr>
          <p:cNvPr id="21" name="object 21"/>
          <p:cNvSpPr/>
          <p:nvPr/>
        </p:nvSpPr>
        <p:spPr>
          <a:xfrm>
            <a:off x="5838951" y="6924803"/>
            <a:ext cx="212090" cy="13335"/>
          </a:xfrm>
          <a:custGeom>
            <a:avLst/>
            <a:gdLst/>
            <a:ahLst/>
            <a:cxnLst/>
            <a:rect l="l" t="t" r="r" b="b"/>
            <a:pathLst>
              <a:path w="212089" h="13334">
                <a:moveTo>
                  <a:pt x="211836" y="0"/>
                </a:moveTo>
                <a:lnTo>
                  <a:pt x="12953" y="0"/>
                </a:lnTo>
                <a:lnTo>
                  <a:pt x="0" y="12954"/>
                </a:lnTo>
                <a:lnTo>
                  <a:pt x="211836" y="0"/>
                </a:lnTo>
                <a:close/>
              </a:path>
            </a:pathLst>
          </a:custGeom>
          <a:solidFill>
            <a:srgbClr val="000000"/>
          </a:solidFill>
        </p:spPr>
        <p:txBody>
          <a:bodyPr wrap="square" lIns="0" tIns="0" rIns="0" bIns="0" rtlCol="0"/>
          <a:lstStyle/>
          <a:p>
            <a:endParaRPr/>
          </a:p>
        </p:txBody>
      </p:sp>
      <p:sp>
        <p:nvSpPr>
          <p:cNvPr id="22" name="object 22"/>
          <p:cNvSpPr/>
          <p:nvPr/>
        </p:nvSpPr>
        <p:spPr>
          <a:xfrm>
            <a:off x="5838951" y="6924803"/>
            <a:ext cx="224790" cy="13335"/>
          </a:xfrm>
          <a:custGeom>
            <a:avLst/>
            <a:gdLst/>
            <a:ahLst/>
            <a:cxnLst/>
            <a:rect l="l" t="t" r="r" b="b"/>
            <a:pathLst>
              <a:path w="224789" h="13334">
                <a:moveTo>
                  <a:pt x="224789" y="12954"/>
                </a:moveTo>
                <a:lnTo>
                  <a:pt x="211836" y="0"/>
                </a:lnTo>
                <a:lnTo>
                  <a:pt x="12953" y="0"/>
                </a:lnTo>
                <a:lnTo>
                  <a:pt x="0" y="12954"/>
                </a:lnTo>
                <a:lnTo>
                  <a:pt x="224789" y="12954"/>
                </a:lnTo>
              </a:path>
            </a:pathLst>
          </a:custGeom>
          <a:ln w="3175">
            <a:solidFill>
              <a:srgbClr val="000000"/>
            </a:solidFill>
          </a:ln>
        </p:spPr>
        <p:txBody>
          <a:bodyPr wrap="square" lIns="0" tIns="0" rIns="0" bIns="0" rtlCol="0"/>
          <a:lstStyle/>
          <a:p>
            <a:endParaRPr/>
          </a:p>
        </p:txBody>
      </p:sp>
      <p:sp>
        <p:nvSpPr>
          <p:cNvPr id="23" name="object 23"/>
          <p:cNvSpPr/>
          <p:nvPr/>
        </p:nvSpPr>
        <p:spPr>
          <a:xfrm>
            <a:off x="5838951" y="6326633"/>
            <a:ext cx="13335" cy="611505"/>
          </a:xfrm>
          <a:custGeom>
            <a:avLst/>
            <a:gdLst/>
            <a:ahLst/>
            <a:cxnLst/>
            <a:rect l="l" t="t" r="r" b="b"/>
            <a:pathLst>
              <a:path w="13335" h="611504">
                <a:moveTo>
                  <a:pt x="0" y="0"/>
                </a:moveTo>
                <a:lnTo>
                  <a:pt x="0" y="611124"/>
                </a:lnTo>
                <a:lnTo>
                  <a:pt x="12953" y="598169"/>
                </a:lnTo>
                <a:lnTo>
                  <a:pt x="0" y="0"/>
                </a:lnTo>
                <a:close/>
              </a:path>
            </a:pathLst>
          </a:custGeom>
          <a:solidFill>
            <a:srgbClr val="000000"/>
          </a:solidFill>
        </p:spPr>
        <p:txBody>
          <a:bodyPr wrap="square" lIns="0" tIns="0" rIns="0" bIns="0" rtlCol="0"/>
          <a:lstStyle/>
          <a:p>
            <a:endParaRPr/>
          </a:p>
        </p:txBody>
      </p:sp>
      <p:sp>
        <p:nvSpPr>
          <p:cNvPr id="24" name="object 24"/>
          <p:cNvSpPr/>
          <p:nvPr/>
        </p:nvSpPr>
        <p:spPr>
          <a:xfrm>
            <a:off x="5838951" y="6326633"/>
            <a:ext cx="13335" cy="598170"/>
          </a:xfrm>
          <a:custGeom>
            <a:avLst/>
            <a:gdLst/>
            <a:ahLst/>
            <a:cxnLst/>
            <a:rect l="l" t="t" r="r" b="b"/>
            <a:pathLst>
              <a:path w="13335" h="598170">
                <a:moveTo>
                  <a:pt x="0" y="0"/>
                </a:moveTo>
                <a:lnTo>
                  <a:pt x="12953" y="598169"/>
                </a:lnTo>
                <a:lnTo>
                  <a:pt x="12953" y="12191"/>
                </a:lnTo>
                <a:lnTo>
                  <a:pt x="0" y="0"/>
                </a:lnTo>
                <a:close/>
              </a:path>
            </a:pathLst>
          </a:custGeom>
          <a:solidFill>
            <a:srgbClr val="000000"/>
          </a:solidFill>
        </p:spPr>
        <p:txBody>
          <a:bodyPr wrap="square" lIns="0" tIns="0" rIns="0" bIns="0" rtlCol="0"/>
          <a:lstStyle/>
          <a:p>
            <a:endParaRPr/>
          </a:p>
        </p:txBody>
      </p:sp>
      <p:sp>
        <p:nvSpPr>
          <p:cNvPr id="25" name="object 25"/>
          <p:cNvSpPr/>
          <p:nvPr/>
        </p:nvSpPr>
        <p:spPr>
          <a:xfrm>
            <a:off x="5838951" y="6325870"/>
            <a:ext cx="13335" cy="612140"/>
          </a:xfrm>
          <a:custGeom>
            <a:avLst/>
            <a:gdLst/>
            <a:ahLst/>
            <a:cxnLst/>
            <a:rect l="l" t="t" r="r" b="b"/>
            <a:pathLst>
              <a:path w="13335" h="612140">
                <a:moveTo>
                  <a:pt x="0" y="611886"/>
                </a:moveTo>
                <a:lnTo>
                  <a:pt x="12953" y="598931"/>
                </a:lnTo>
                <a:lnTo>
                  <a:pt x="12953" y="12953"/>
                </a:lnTo>
                <a:lnTo>
                  <a:pt x="0" y="0"/>
                </a:lnTo>
                <a:lnTo>
                  <a:pt x="0" y="611886"/>
                </a:lnTo>
              </a:path>
            </a:pathLst>
          </a:custGeom>
          <a:ln w="3175">
            <a:solidFill>
              <a:srgbClr val="000000"/>
            </a:solidFill>
          </a:ln>
        </p:spPr>
        <p:txBody>
          <a:bodyPr wrap="square" lIns="0" tIns="0" rIns="0" bIns="0" rtlCol="0"/>
          <a:lstStyle/>
          <a:p>
            <a:endParaRPr/>
          </a:p>
        </p:txBody>
      </p:sp>
      <p:sp>
        <p:nvSpPr>
          <p:cNvPr id="26" name="object 26"/>
          <p:cNvSpPr/>
          <p:nvPr/>
        </p:nvSpPr>
        <p:spPr>
          <a:xfrm>
            <a:off x="5839713" y="6330443"/>
            <a:ext cx="223520" cy="599440"/>
          </a:xfrm>
          <a:custGeom>
            <a:avLst/>
            <a:gdLst/>
            <a:ahLst/>
            <a:cxnLst/>
            <a:rect l="l" t="t" r="r" b="b"/>
            <a:pathLst>
              <a:path w="223520" h="599440">
                <a:moveTo>
                  <a:pt x="12191" y="0"/>
                </a:moveTo>
                <a:lnTo>
                  <a:pt x="0" y="4571"/>
                </a:lnTo>
                <a:lnTo>
                  <a:pt x="223265" y="598931"/>
                </a:lnTo>
                <a:lnTo>
                  <a:pt x="12191" y="0"/>
                </a:lnTo>
                <a:close/>
              </a:path>
            </a:pathLst>
          </a:custGeom>
          <a:solidFill>
            <a:srgbClr val="000000"/>
          </a:solidFill>
        </p:spPr>
        <p:txBody>
          <a:bodyPr wrap="square" lIns="0" tIns="0" rIns="0" bIns="0" rtlCol="0"/>
          <a:lstStyle/>
          <a:p>
            <a:endParaRPr/>
          </a:p>
        </p:txBody>
      </p:sp>
      <p:sp>
        <p:nvSpPr>
          <p:cNvPr id="27" name="object 27"/>
          <p:cNvSpPr/>
          <p:nvPr/>
        </p:nvSpPr>
        <p:spPr>
          <a:xfrm>
            <a:off x="5839713" y="6335014"/>
            <a:ext cx="223520" cy="598170"/>
          </a:xfrm>
          <a:custGeom>
            <a:avLst/>
            <a:gdLst/>
            <a:ahLst/>
            <a:cxnLst/>
            <a:rect l="l" t="t" r="r" b="b"/>
            <a:pathLst>
              <a:path w="223520" h="598170">
                <a:moveTo>
                  <a:pt x="0" y="0"/>
                </a:moveTo>
                <a:lnTo>
                  <a:pt x="211074" y="598170"/>
                </a:lnTo>
                <a:lnTo>
                  <a:pt x="223265" y="594360"/>
                </a:lnTo>
                <a:lnTo>
                  <a:pt x="0" y="0"/>
                </a:lnTo>
                <a:close/>
              </a:path>
            </a:pathLst>
          </a:custGeom>
          <a:solidFill>
            <a:srgbClr val="000000"/>
          </a:solidFill>
        </p:spPr>
        <p:txBody>
          <a:bodyPr wrap="square" lIns="0" tIns="0" rIns="0" bIns="0" rtlCol="0"/>
          <a:lstStyle/>
          <a:p>
            <a:endParaRPr/>
          </a:p>
        </p:txBody>
      </p:sp>
      <p:sp>
        <p:nvSpPr>
          <p:cNvPr id="28" name="object 28"/>
          <p:cNvSpPr/>
          <p:nvPr/>
        </p:nvSpPr>
        <p:spPr>
          <a:xfrm>
            <a:off x="5839713" y="6330443"/>
            <a:ext cx="223520" cy="603250"/>
          </a:xfrm>
          <a:custGeom>
            <a:avLst/>
            <a:gdLst/>
            <a:ahLst/>
            <a:cxnLst/>
            <a:rect l="l" t="t" r="r" b="b"/>
            <a:pathLst>
              <a:path w="223520" h="603250">
                <a:moveTo>
                  <a:pt x="12191" y="0"/>
                </a:moveTo>
                <a:lnTo>
                  <a:pt x="0" y="4571"/>
                </a:lnTo>
                <a:lnTo>
                  <a:pt x="211074" y="602741"/>
                </a:lnTo>
                <a:lnTo>
                  <a:pt x="223265" y="598931"/>
                </a:lnTo>
                <a:lnTo>
                  <a:pt x="12191" y="0"/>
                </a:lnTo>
              </a:path>
            </a:pathLst>
          </a:custGeom>
          <a:ln w="3175">
            <a:solidFill>
              <a:srgbClr val="000000"/>
            </a:solidFill>
          </a:ln>
        </p:spPr>
        <p:txBody>
          <a:bodyPr wrap="square" lIns="0" tIns="0" rIns="0" bIns="0" rtlCol="0"/>
          <a:lstStyle/>
          <a:p>
            <a:endParaRPr/>
          </a:p>
        </p:txBody>
      </p:sp>
      <p:sp>
        <p:nvSpPr>
          <p:cNvPr id="29" name="object 29"/>
          <p:cNvSpPr/>
          <p:nvPr/>
        </p:nvSpPr>
        <p:spPr>
          <a:xfrm>
            <a:off x="5839713" y="6330443"/>
            <a:ext cx="211454" cy="603250"/>
          </a:xfrm>
          <a:custGeom>
            <a:avLst/>
            <a:gdLst/>
            <a:ahLst/>
            <a:cxnLst/>
            <a:rect l="l" t="t" r="r" b="b"/>
            <a:pathLst>
              <a:path w="211454" h="603250">
                <a:moveTo>
                  <a:pt x="211074" y="0"/>
                </a:moveTo>
                <a:lnTo>
                  <a:pt x="0" y="598931"/>
                </a:lnTo>
                <a:lnTo>
                  <a:pt x="12191" y="602741"/>
                </a:lnTo>
                <a:lnTo>
                  <a:pt x="211074" y="0"/>
                </a:lnTo>
                <a:close/>
              </a:path>
            </a:pathLst>
          </a:custGeom>
          <a:solidFill>
            <a:srgbClr val="000000"/>
          </a:solidFill>
        </p:spPr>
        <p:txBody>
          <a:bodyPr wrap="square" lIns="0" tIns="0" rIns="0" bIns="0" rtlCol="0"/>
          <a:lstStyle/>
          <a:p>
            <a:endParaRPr/>
          </a:p>
        </p:txBody>
      </p:sp>
      <p:sp>
        <p:nvSpPr>
          <p:cNvPr id="30" name="object 30"/>
          <p:cNvSpPr/>
          <p:nvPr/>
        </p:nvSpPr>
        <p:spPr>
          <a:xfrm>
            <a:off x="5851906" y="6330443"/>
            <a:ext cx="211454" cy="603250"/>
          </a:xfrm>
          <a:custGeom>
            <a:avLst/>
            <a:gdLst/>
            <a:ahLst/>
            <a:cxnLst/>
            <a:rect l="l" t="t" r="r" b="b"/>
            <a:pathLst>
              <a:path w="211454" h="603250">
                <a:moveTo>
                  <a:pt x="198882" y="0"/>
                </a:moveTo>
                <a:lnTo>
                  <a:pt x="0" y="602741"/>
                </a:lnTo>
                <a:lnTo>
                  <a:pt x="211074" y="4571"/>
                </a:lnTo>
                <a:lnTo>
                  <a:pt x="198882" y="0"/>
                </a:lnTo>
                <a:close/>
              </a:path>
            </a:pathLst>
          </a:custGeom>
          <a:solidFill>
            <a:srgbClr val="000000"/>
          </a:solidFill>
        </p:spPr>
        <p:txBody>
          <a:bodyPr wrap="square" lIns="0" tIns="0" rIns="0" bIns="0" rtlCol="0"/>
          <a:lstStyle/>
          <a:p>
            <a:endParaRPr/>
          </a:p>
        </p:txBody>
      </p:sp>
      <p:sp>
        <p:nvSpPr>
          <p:cNvPr id="31" name="object 31"/>
          <p:cNvSpPr/>
          <p:nvPr/>
        </p:nvSpPr>
        <p:spPr>
          <a:xfrm>
            <a:off x="5839713" y="6330443"/>
            <a:ext cx="223520" cy="603250"/>
          </a:xfrm>
          <a:custGeom>
            <a:avLst/>
            <a:gdLst/>
            <a:ahLst/>
            <a:cxnLst/>
            <a:rect l="l" t="t" r="r" b="b"/>
            <a:pathLst>
              <a:path w="223520" h="603250">
                <a:moveTo>
                  <a:pt x="0" y="598931"/>
                </a:moveTo>
                <a:lnTo>
                  <a:pt x="12191" y="602741"/>
                </a:lnTo>
                <a:lnTo>
                  <a:pt x="223265" y="4571"/>
                </a:lnTo>
                <a:lnTo>
                  <a:pt x="211074" y="0"/>
                </a:lnTo>
                <a:lnTo>
                  <a:pt x="0" y="598931"/>
                </a:lnTo>
              </a:path>
            </a:pathLst>
          </a:custGeom>
          <a:ln w="3175">
            <a:solidFill>
              <a:srgbClr val="000000"/>
            </a:solidFill>
          </a:ln>
        </p:spPr>
        <p:txBody>
          <a:bodyPr wrap="square" lIns="0" tIns="0" rIns="0" bIns="0" rtlCol="0"/>
          <a:lstStyle/>
          <a:p>
            <a:endParaRPr/>
          </a:p>
        </p:txBody>
      </p:sp>
      <p:sp>
        <p:nvSpPr>
          <p:cNvPr id="32" name="object 32"/>
          <p:cNvSpPr txBox="1"/>
          <p:nvPr/>
        </p:nvSpPr>
        <p:spPr>
          <a:xfrm>
            <a:off x="6169024" y="6860896"/>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33" name="object 33"/>
          <p:cNvSpPr/>
          <p:nvPr/>
        </p:nvSpPr>
        <p:spPr>
          <a:xfrm>
            <a:off x="5845810" y="6332728"/>
            <a:ext cx="211454" cy="598170"/>
          </a:xfrm>
          <a:custGeom>
            <a:avLst/>
            <a:gdLst/>
            <a:ahLst/>
            <a:cxnLst/>
            <a:rect l="l" t="t" r="r" b="b"/>
            <a:pathLst>
              <a:path w="211454" h="598170">
                <a:moveTo>
                  <a:pt x="0" y="0"/>
                </a:moveTo>
                <a:lnTo>
                  <a:pt x="211073" y="598170"/>
                </a:lnTo>
              </a:path>
            </a:pathLst>
          </a:custGeom>
          <a:ln w="3175">
            <a:solidFill>
              <a:srgbClr val="000000"/>
            </a:solidFill>
          </a:ln>
        </p:spPr>
        <p:txBody>
          <a:bodyPr wrap="square" lIns="0" tIns="0" rIns="0" bIns="0" rtlCol="0"/>
          <a:lstStyle/>
          <a:p>
            <a:endParaRPr/>
          </a:p>
        </p:txBody>
      </p:sp>
      <p:sp>
        <p:nvSpPr>
          <p:cNvPr id="34" name="object 34"/>
          <p:cNvSpPr/>
          <p:nvPr/>
        </p:nvSpPr>
        <p:spPr>
          <a:xfrm>
            <a:off x="5845810" y="6332728"/>
            <a:ext cx="211454" cy="598170"/>
          </a:xfrm>
          <a:custGeom>
            <a:avLst/>
            <a:gdLst/>
            <a:ahLst/>
            <a:cxnLst/>
            <a:rect l="l" t="t" r="r" b="b"/>
            <a:pathLst>
              <a:path w="211454" h="598170">
                <a:moveTo>
                  <a:pt x="0" y="598170"/>
                </a:moveTo>
                <a:lnTo>
                  <a:pt x="211073" y="0"/>
                </a:lnTo>
              </a:path>
            </a:pathLst>
          </a:custGeom>
          <a:ln w="3175">
            <a:solidFill>
              <a:srgbClr val="000000"/>
            </a:solidFill>
          </a:ln>
        </p:spPr>
        <p:txBody>
          <a:bodyPr wrap="square" lIns="0" tIns="0" rIns="0" bIns="0" rtlCol="0"/>
          <a:lstStyle/>
          <a:p>
            <a:endParaRPr/>
          </a:p>
        </p:txBody>
      </p:sp>
      <p:sp>
        <p:nvSpPr>
          <p:cNvPr id="35" name="object 35"/>
          <p:cNvSpPr/>
          <p:nvPr/>
        </p:nvSpPr>
        <p:spPr>
          <a:xfrm>
            <a:off x="5845810" y="6332728"/>
            <a:ext cx="211454" cy="598170"/>
          </a:xfrm>
          <a:custGeom>
            <a:avLst/>
            <a:gdLst/>
            <a:ahLst/>
            <a:cxnLst/>
            <a:rect l="l" t="t" r="r" b="b"/>
            <a:pathLst>
              <a:path w="211454" h="598170">
                <a:moveTo>
                  <a:pt x="0" y="598170"/>
                </a:moveTo>
                <a:lnTo>
                  <a:pt x="0" y="0"/>
                </a:lnTo>
                <a:lnTo>
                  <a:pt x="211073" y="0"/>
                </a:lnTo>
                <a:lnTo>
                  <a:pt x="211073" y="598170"/>
                </a:lnTo>
                <a:lnTo>
                  <a:pt x="0" y="598170"/>
                </a:lnTo>
              </a:path>
            </a:pathLst>
          </a:custGeom>
          <a:ln w="3175">
            <a:solidFill>
              <a:srgbClr val="000000"/>
            </a:solidFill>
          </a:ln>
        </p:spPr>
        <p:txBody>
          <a:bodyPr wrap="square" lIns="0" tIns="0" rIns="0" bIns="0" rtlCol="0"/>
          <a:lstStyle/>
          <a:p>
            <a:endParaRPr/>
          </a:p>
        </p:txBody>
      </p:sp>
      <p:sp>
        <p:nvSpPr>
          <p:cNvPr id="36" name="object 36"/>
          <p:cNvSpPr/>
          <p:nvPr/>
        </p:nvSpPr>
        <p:spPr>
          <a:xfrm>
            <a:off x="6431787" y="6407404"/>
            <a:ext cx="0" cy="448945"/>
          </a:xfrm>
          <a:custGeom>
            <a:avLst/>
            <a:gdLst/>
            <a:ahLst/>
            <a:cxnLst/>
            <a:rect l="l" t="t" r="r" b="b"/>
            <a:pathLst>
              <a:path h="448945">
                <a:moveTo>
                  <a:pt x="0" y="448818"/>
                </a:moveTo>
                <a:lnTo>
                  <a:pt x="0" y="0"/>
                </a:lnTo>
              </a:path>
            </a:pathLst>
          </a:custGeom>
          <a:ln w="3175">
            <a:solidFill>
              <a:srgbClr val="000000"/>
            </a:solidFill>
          </a:ln>
        </p:spPr>
        <p:txBody>
          <a:bodyPr wrap="square" lIns="0" tIns="0" rIns="0" bIns="0" rtlCol="0"/>
          <a:lstStyle/>
          <a:p>
            <a:endParaRPr/>
          </a:p>
        </p:txBody>
      </p:sp>
      <p:sp>
        <p:nvSpPr>
          <p:cNvPr id="37" name="object 37"/>
          <p:cNvSpPr/>
          <p:nvPr/>
        </p:nvSpPr>
        <p:spPr>
          <a:xfrm>
            <a:off x="6589522" y="6407404"/>
            <a:ext cx="0" cy="448945"/>
          </a:xfrm>
          <a:custGeom>
            <a:avLst/>
            <a:gdLst/>
            <a:ahLst/>
            <a:cxnLst/>
            <a:rect l="l" t="t" r="r" b="b"/>
            <a:pathLst>
              <a:path h="448945">
                <a:moveTo>
                  <a:pt x="0" y="0"/>
                </a:moveTo>
                <a:lnTo>
                  <a:pt x="0" y="448818"/>
                </a:lnTo>
              </a:path>
            </a:pathLst>
          </a:custGeom>
          <a:ln w="3175">
            <a:solidFill>
              <a:srgbClr val="000000"/>
            </a:solidFill>
          </a:ln>
        </p:spPr>
        <p:txBody>
          <a:bodyPr wrap="square" lIns="0" tIns="0" rIns="0" bIns="0" rtlCol="0"/>
          <a:lstStyle/>
          <a:p>
            <a:endParaRPr/>
          </a:p>
        </p:txBody>
      </p:sp>
      <p:sp>
        <p:nvSpPr>
          <p:cNvPr id="38" name="object 38"/>
          <p:cNvSpPr/>
          <p:nvPr/>
        </p:nvSpPr>
        <p:spPr>
          <a:xfrm>
            <a:off x="6885939" y="6652007"/>
            <a:ext cx="158750" cy="259079"/>
          </a:xfrm>
          <a:custGeom>
            <a:avLst/>
            <a:gdLst/>
            <a:ahLst/>
            <a:cxnLst/>
            <a:rect l="l" t="t" r="r" b="b"/>
            <a:pathLst>
              <a:path w="158750" h="259079">
                <a:moveTo>
                  <a:pt x="158496" y="259079"/>
                </a:moveTo>
                <a:lnTo>
                  <a:pt x="0" y="0"/>
                </a:lnTo>
              </a:path>
            </a:pathLst>
          </a:custGeom>
          <a:ln w="3175">
            <a:solidFill>
              <a:srgbClr val="000000"/>
            </a:solidFill>
          </a:ln>
        </p:spPr>
        <p:txBody>
          <a:bodyPr wrap="square" lIns="0" tIns="0" rIns="0" bIns="0" rtlCol="0"/>
          <a:lstStyle/>
          <a:p>
            <a:endParaRPr/>
          </a:p>
        </p:txBody>
      </p:sp>
      <p:sp>
        <p:nvSpPr>
          <p:cNvPr id="39" name="object 39"/>
          <p:cNvSpPr/>
          <p:nvPr/>
        </p:nvSpPr>
        <p:spPr>
          <a:xfrm>
            <a:off x="6882130" y="6648958"/>
            <a:ext cx="166370" cy="260350"/>
          </a:xfrm>
          <a:custGeom>
            <a:avLst/>
            <a:gdLst/>
            <a:ahLst/>
            <a:cxnLst/>
            <a:rect l="l" t="t" r="r" b="b"/>
            <a:pathLst>
              <a:path w="166370" h="260350">
                <a:moveTo>
                  <a:pt x="8382" y="0"/>
                </a:moveTo>
                <a:lnTo>
                  <a:pt x="0" y="5334"/>
                </a:lnTo>
                <a:lnTo>
                  <a:pt x="166115" y="259841"/>
                </a:lnTo>
                <a:lnTo>
                  <a:pt x="8382" y="0"/>
                </a:lnTo>
                <a:close/>
              </a:path>
            </a:pathLst>
          </a:custGeom>
          <a:solidFill>
            <a:srgbClr val="000000"/>
          </a:solidFill>
        </p:spPr>
        <p:txBody>
          <a:bodyPr wrap="square" lIns="0" tIns="0" rIns="0" bIns="0" rtlCol="0"/>
          <a:lstStyle/>
          <a:p>
            <a:endParaRPr/>
          </a:p>
        </p:txBody>
      </p:sp>
      <p:sp>
        <p:nvSpPr>
          <p:cNvPr id="40" name="object 40"/>
          <p:cNvSpPr/>
          <p:nvPr/>
        </p:nvSpPr>
        <p:spPr>
          <a:xfrm>
            <a:off x="6882130" y="6654293"/>
            <a:ext cx="166370" cy="259079"/>
          </a:xfrm>
          <a:custGeom>
            <a:avLst/>
            <a:gdLst/>
            <a:ahLst/>
            <a:cxnLst/>
            <a:rect l="l" t="t" r="r" b="b"/>
            <a:pathLst>
              <a:path w="166370" h="259079">
                <a:moveTo>
                  <a:pt x="0" y="0"/>
                </a:moveTo>
                <a:lnTo>
                  <a:pt x="158496" y="259079"/>
                </a:lnTo>
                <a:lnTo>
                  <a:pt x="166115" y="254507"/>
                </a:lnTo>
                <a:lnTo>
                  <a:pt x="0" y="0"/>
                </a:lnTo>
                <a:close/>
              </a:path>
            </a:pathLst>
          </a:custGeom>
          <a:solidFill>
            <a:srgbClr val="000000"/>
          </a:solidFill>
        </p:spPr>
        <p:txBody>
          <a:bodyPr wrap="square" lIns="0" tIns="0" rIns="0" bIns="0" rtlCol="0"/>
          <a:lstStyle/>
          <a:p>
            <a:endParaRPr/>
          </a:p>
        </p:txBody>
      </p:sp>
      <p:sp>
        <p:nvSpPr>
          <p:cNvPr id="41" name="object 41"/>
          <p:cNvSpPr/>
          <p:nvPr/>
        </p:nvSpPr>
        <p:spPr>
          <a:xfrm>
            <a:off x="6882130" y="6648958"/>
            <a:ext cx="166370" cy="264795"/>
          </a:xfrm>
          <a:custGeom>
            <a:avLst/>
            <a:gdLst/>
            <a:ahLst/>
            <a:cxnLst/>
            <a:rect l="l" t="t" r="r" b="b"/>
            <a:pathLst>
              <a:path w="166370" h="264795">
                <a:moveTo>
                  <a:pt x="8382" y="0"/>
                </a:moveTo>
                <a:lnTo>
                  <a:pt x="0" y="5334"/>
                </a:lnTo>
                <a:lnTo>
                  <a:pt x="158496" y="264413"/>
                </a:lnTo>
                <a:lnTo>
                  <a:pt x="166115" y="259841"/>
                </a:lnTo>
                <a:lnTo>
                  <a:pt x="8382" y="0"/>
                </a:lnTo>
              </a:path>
            </a:pathLst>
          </a:custGeom>
          <a:ln w="3175">
            <a:solidFill>
              <a:srgbClr val="000000"/>
            </a:solidFill>
          </a:ln>
        </p:spPr>
        <p:txBody>
          <a:bodyPr wrap="square" lIns="0" tIns="0" rIns="0" bIns="0" rtlCol="0"/>
          <a:lstStyle/>
          <a:p>
            <a:endParaRPr/>
          </a:p>
        </p:txBody>
      </p:sp>
      <p:sp>
        <p:nvSpPr>
          <p:cNvPr id="42" name="object 42"/>
          <p:cNvSpPr/>
          <p:nvPr/>
        </p:nvSpPr>
        <p:spPr>
          <a:xfrm>
            <a:off x="6881368" y="6647434"/>
            <a:ext cx="168910" cy="9525"/>
          </a:xfrm>
          <a:custGeom>
            <a:avLst/>
            <a:gdLst/>
            <a:ahLst/>
            <a:cxnLst/>
            <a:rect l="l" t="t" r="r" b="b"/>
            <a:pathLst>
              <a:path w="168910" h="9525">
                <a:moveTo>
                  <a:pt x="168401" y="0"/>
                </a:moveTo>
                <a:lnTo>
                  <a:pt x="0" y="0"/>
                </a:lnTo>
                <a:lnTo>
                  <a:pt x="9144" y="9143"/>
                </a:lnTo>
                <a:lnTo>
                  <a:pt x="168401" y="0"/>
                </a:lnTo>
                <a:close/>
              </a:path>
            </a:pathLst>
          </a:custGeom>
          <a:solidFill>
            <a:srgbClr val="000000"/>
          </a:solidFill>
        </p:spPr>
        <p:txBody>
          <a:bodyPr wrap="square" lIns="0" tIns="0" rIns="0" bIns="0" rtlCol="0"/>
          <a:lstStyle/>
          <a:p>
            <a:endParaRPr/>
          </a:p>
        </p:txBody>
      </p:sp>
      <p:sp>
        <p:nvSpPr>
          <p:cNvPr id="43" name="object 43"/>
          <p:cNvSpPr/>
          <p:nvPr/>
        </p:nvSpPr>
        <p:spPr>
          <a:xfrm>
            <a:off x="6890512" y="6647434"/>
            <a:ext cx="159385" cy="9525"/>
          </a:xfrm>
          <a:custGeom>
            <a:avLst/>
            <a:gdLst/>
            <a:ahLst/>
            <a:cxnLst/>
            <a:rect l="l" t="t" r="r" b="b"/>
            <a:pathLst>
              <a:path w="159385" h="9525">
                <a:moveTo>
                  <a:pt x="159257" y="0"/>
                </a:moveTo>
                <a:lnTo>
                  <a:pt x="0" y="9143"/>
                </a:lnTo>
                <a:lnTo>
                  <a:pt x="149351" y="9143"/>
                </a:lnTo>
                <a:lnTo>
                  <a:pt x="159257" y="0"/>
                </a:lnTo>
                <a:close/>
              </a:path>
            </a:pathLst>
          </a:custGeom>
          <a:solidFill>
            <a:srgbClr val="000000"/>
          </a:solidFill>
        </p:spPr>
        <p:txBody>
          <a:bodyPr wrap="square" lIns="0" tIns="0" rIns="0" bIns="0" rtlCol="0"/>
          <a:lstStyle/>
          <a:p>
            <a:endParaRPr/>
          </a:p>
        </p:txBody>
      </p:sp>
      <p:sp>
        <p:nvSpPr>
          <p:cNvPr id="44" name="object 44"/>
          <p:cNvSpPr/>
          <p:nvPr/>
        </p:nvSpPr>
        <p:spPr>
          <a:xfrm>
            <a:off x="6881368" y="6647434"/>
            <a:ext cx="168910" cy="9525"/>
          </a:xfrm>
          <a:custGeom>
            <a:avLst/>
            <a:gdLst/>
            <a:ahLst/>
            <a:cxnLst/>
            <a:rect l="l" t="t" r="r" b="b"/>
            <a:pathLst>
              <a:path w="168910" h="9525">
                <a:moveTo>
                  <a:pt x="0" y="0"/>
                </a:moveTo>
                <a:lnTo>
                  <a:pt x="9144" y="9143"/>
                </a:lnTo>
                <a:lnTo>
                  <a:pt x="158496" y="9143"/>
                </a:lnTo>
                <a:lnTo>
                  <a:pt x="168401" y="0"/>
                </a:lnTo>
                <a:lnTo>
                  <a:pt x="0" y="0"/>
                </a:lnTo>
              </a:path>
            </a:pathLst>
          </a:custGeom>
          <a:ln w="3175">
            <a:solidFill>
              <a:srgbClr val="000000"/>
            </a:solidFill>
          </a:ln>
        </p:spPr>
        <p:txBody>
          <a:bodyPr wrap="square" lIns="0" tIns="0" rIns="0" bIns="0" rtlCol="0"/>
          <a:lstStyle/>
          <a:p>
            <a:endParaRPr/>
          </a:p>
        </p:txBody>
      </p:sp>
      <p:sp>
        <p:nvSpPr>
          <p:cNvPr id="45" name="object 45"/>
          <p:cNvSpPr/>
          <p:nvPr/>
        </p:nvSpPr>
        <p:spPr>
          <a:xfrm>
            <a:off x="7039863" y="6647434"/>
            <a:ext cx="10160" cy="268605"/>
          </a:xfrm>
          <a:custGeom>
            <a:avLst/>
            <a:gdLst/>
            <a:ahLst/>
            <a:cxnLst/>
            <a:rect l="l" t="t" r="r" b="b"/>
            <a:pathLst>
              <a:path w="10160" h="268604">
                <a:moveTo>
                  <a:pt x="9905" y="0"/>
                </a:moveTo>
                <a:lnTo>
                  <a:pt x="0" y="9143"/>
                </a:lnTo>
                <a:lnTo>
                  <a:pt x="9905" y="268224"/>
                </a:lnTo>
                <a:lnTo>
                  <a:pt x="9905" y="0"/>
                </a:lnTo>
                <a:close/>
              </a:path>
            </a:pathLst>
          </a:custGeom>
          <a:solidFill>
            <a:srgbClr val="000000"/>
          </a:solidFill>
        </p:spPr>
        <p:txBody>
          <a:bodyPr wrap="square" lIns="0" tIns="0" rIns="0" bIns="0" rtlCol="0"/>
          <a:lstStyle/>
          <a:p>
            <a:endParaRPr/>
          </a:p>
        </p:txBody>
      </p:sp>
      <p:sp>
        <p:nvSpPr>
          <p:cNvPr id="46" name="object 46"/>
          <p:cNvSpPr/>
          <p:nvPr/>
        </p:nvSpPr>
        <p:spPr>
          <a:xfrm>
            <a:off x="7039863" y="6656578"/>
            <a:ext cx="10160" cy="259079"/>
          </a:xfrm>
          <a:custGeom>
            <a:avLst/>
            <a:gdLst/>
            <a:ahLst/>
            <a:cxnLst/>
            <a:rect l="l" t="t" r="r" b="b"/>
            <a:pathLst>
              <a:path w="10160" h="259079">
                <a:moveTo>
                  <a:pt x="0" y="0"/>
                </a:moveTo>
                <a:lnTo>
                  <a:pt x="0" y="249936"/>
                </a:lnTo>
                <a:lnTo>
                  <a:pt x="9905" y="259080"/>
                </a:lnTo>
                <a:lnTo>
                  <a:pt x="0" y="0"/>
                </a:lnTo>
                <a:close/>
              </a:path>
            </a:pathLst>
          </a:custGeom>
          <a:solidFill>
            <a:srgbClr val="000000"/>
          </a:solidFill>
        </p:spPr>
        <p:txBody>
          <a:bodyPr wrap="square" lIns="0" tIns="0" rIns="0" bIns="0" rtlCol="0"/>
          <a:lstStyle/>
          <a:p>
            <a:endParaRPr/>
          </a:p>
        </p:txBody>
      </p:sp>
      <p:sp>
        <p:nvSpPr>
          <p:cNvPr id="47" name="object 47"/>
          <p:cNvSpPr/>
          <p:nvPr/>
        </p:nvSpPr>
        <p:spPr>
          <a:xfrm>
            <a:off x="7039863" y="6647434"/>
            <a:ext cx="10160" cy="268605"/>
          </a:xfrm>
          <a:custGeom>
            <a:avLst/>
            <a:gdLst/>
            <a:ahLst/>
            <a:cxnLst/>
            <a:rect l="l" t="t" r="r" b="b"/>
            <a:pathLst>
              <a:path w="10160" h="268604">
                <a:moveTo>
                  <a:pt x="9905" y="0"/>
                </a:moveTo>
                <a:lnTo>
                  <a:pt x="0" y="9143"/>
                </a:lnTo>
                <a:lnTo>
                  <a:pt x="0" y="259079"/>
                </a:lnTo>
                <a:lnTo>
                  <a:pt x="9905" y="268224"/>
                </a:lnTo>
                <a:lnTo>
                  <a:pt x="9905" y="0"/>
                </a:lnTo>
              </a:path>
            </a:pathLst>
          </a:custGeom>
          <a:ln w="3175">
            <a:solidFill>
              <a:srgbClr val="000000"/>
            </a:solidFill>
          </a:ln>
        </p:spPr>
        <p:txBody>
          <a:bodyPr wrap="square" lIns="0" tIns="0" rIns="0" bIns="0" rtlCol="0"/>
          <a:lstStyle/>
          <a:p>
            <a:endParaRPr/>
          </a:p>
        </p:txBody>
      </p:sp>
      <p:sp>
        <p:nvSpPr>
          <p:cNvPr id="48" name="object 48"/>
          <p:cNvSpPr/>
          <p:nvPr/>
        </p:nvSpPr>
        <p:spPr>
          <a:xfrm>
            <a:off x="6881368" y="6906515"/>
            <a:ext cx="168910" cy="9525"/>
          </a:xfrm>
          <a:custGeom>
            <a:avLst/>
            <a:gdLst/>
            <a:ahLst/>
            <a:cxnLst/>
            <a:rect l="l" t="t" r="r" b="b"/>
            <a:pathLst>
              <a:path w="168910" h="9525">
                <a:moveTo>
                  <a:pt x="158496" y="0"/>
                </a:moveTo>
                <a:lnTo>
                  <a:pt x="0" y="9144"/>
                </a:lnTo>
                <a:lnTo>
                  <a:pt x="168401" y="9144"/>
                </a:lnTo>
                <a:lnTo>
                  <a:pt x="158496" y="0"/>
                </a:lnTo>
                <a:close/>
              </a:path>
            </a:pathLst>
          </a:custGeom>
          <a:solidFill>
            <a:srgbClr val="000000"/>
          </a:solidFill>
        </p:spPr>
        <p:txBody>
          <a:bodyPr wrap="square" lIns="0" tIns="0" rIns="0" bIns="0" rtlCol="0"/>
          <a:lstStyle/>
          <a:p>
            <a:endParaRPr/>
          </a:p>
        </p:txBody>
      </p:sp>
      <p:sp>
        <p:nvSpPr>
          <p:cNvPr id="49" name="object 49"/>
          <p:cNvSpPr/>
          <p:nvPr/>
        </p:nvSpPr>
        <p:spPr>
          <a:xfrm>
            <a:off x="6881368" y="6906515"/>
            <a:ext cx="158750" cy="9525"/>
          </a:xfrm>
          <a:custGeom>
            <a:avLst/>
            <a:gdLst/>
            <a:ahLst/>
            <a:cxnLst/>
            <a:rect l="l" t="t" r="r" b="b"/>
            <a:pathLst>
              <a:path w="158750" h="9525">
                <a:moveTo>
                  <a:pt x="158496" y="0"/>
                </a:moveTo>
                <a:lnTo>
                  <a:pt x="9144" y="0"/>
                </a:lnTo>
                <a:lnTo>
                  <a:pt x="0" y="9144"/>
                </a:lnTo>
                <a:lnTo>
                  <a:pt x="158496" y="0"/>
                </a:lnTo>
                <a:close/>
              </a:path>
            </a:pathLst>
          </a:custGeom>
          <a:solidFill>
            <a:srgbClr val="000000"/>
          </a:solidFill>
        </p:spPr>
        <p:txBody>
          <a:bodyPr wrap="square" lIns="0" tIns="0" rIns="0" bIns="0" rtlCol="0"/>
          <a:lstStyle/>
          <a:p>
            <a:endParaRPr/>
          </a:p>
        </p:txBody>
      </p:sp>
      <p:sp>
        <p:nvSpPr>
          <p:cNvPr id="50" name="object 50"/>
          <p:cNvSpPr/>
          <p:nvPr/>
        </p:nvSpPr>
        <p:spPr>
          <a:xfrm>
            <a:off x="6881368" y="6906515"/>
            <a:ext cx="168910" cy="9525"/>
          </a:xfrm>
          <a:custGeom>
            <a:avLst/>
            <a:gdLst/>
            <a:ahLst/>
            <a:cxnLst/>
            <a:rect l="l" t="t" r="r" b="b"/>
            <a:pathLst>
              <a:path w="168910" h="9525">
                <a:moveTo>
                  <a:pt x="168401" y="9144"/>
                </a:moveTo>
                <a:lnTo>
                  <a:pt x="158496" y="0"/>
                </a:lnTo>
                <a:lnTo>
                  <a:pt x="9144" y="0"/>
                </a:lnTo>
                <a:lnTo>
                  <a:pt x="0" y="9144"/>
                </a:lnTo>
                <a:lnTo>
                  <a:pt x="168401" y="9144"/>
                </a:lnTo>
              </a:path>
            </a:pathLst>
          </a:custGeom>
          <a:ln w="3175">
            <a:solidFill>
              <a:srgbClr val="000000"/>
            </a:solidFill>
          </a:ln>
        </p:spPr>
        <p:txBody>
          <a:bodyPr wrap="square" lIns="0" tIns="0" rIns="0" bIns="0" rtlCol="0"/>
          <a:lstStyle/>
          <a:p>
            <a:endParaRPr/>
          </a:p>
        </p:txBody>
      </p:sp>
      <p:sp>
        <p:nvSpPr>
          <p:cNvPr id="51" name="object 51"/>
          <p:cNvSpPr/>
          <p:nvPr/>
        </p:nvSpPr>
        <p:spPr>
          <a:xfrm>
            <a:off x="6881368" y="6647434"/>
            <a:ext cx="9525" cy="268605"/>
          </a:xfrm>
          <a:custGeom>
            <a:avLst/>
            <a:gdLst/>
            <a:ahLst/>
            <a:cxnLst/>
            <a:rect l="l" t="t" r="r" b="b"/>
            <a:pathLst>
              <a:path w="9525" h="268604">
                <a:moveTo>
                  <a:pt x="0" y="0"/>
                </a:moveTo>
                <a:lnTo>
                  <a:pt x="0" y="268224"/>
                </a:lnTo>
                <a:lnTo>
                  <a:pt x="9144" y="259079"/>
                </a:lnTo>
                <a:lnTo>
                  <a:pt x="0" y="0"/>
                </a:lnTo>
                <a:close/>
              </a:path>
            </a:pathLst>
          </a:custGeom>
          <a:solidFill>
            <a:srgbClr val="000000"/>
          </a:solidFill>
        </p:spPr>
        <p:txBody>
          <a:bodyPr wrap="square" lIns="0" tIns="0" rIns="0" bIns="0" rtlCol="0"/>
          <a:lstStyle/>
          <a:p>
            <a:endParaRPr/>
          </a:p>
        </p:txBody>
      </p:sp>
      <p:sp>
        <p:nvSpPr>
          <p:cNvPr id="52" name="object 52"/>
          <p:cNvSpPr/>
          <p:nvPr/>
        </p:nvSpPr>
        <p:spPr>
          <a:xfrm>
            <a:off x="6881368" y="6647434"/>
            <a:ext cx="9525" cy="259079"/>
          </a:xfrm>
          <a:custGeom>
            <a:avLst/>
            <a:gdLst/>
            <a:ahLst/>
            <a:cxnLst/>
            <a:rect l="l" t="t" r="r" b="b"/>
            <a:pathLst>
              <a:path w="9525" h="259079">
                <a:moveTo>
                  <a:pt x="0" y="0"/>
                </a:moveTo>
                <a:lnTo>
                  <a:pt x="9144" y="259079"/>
                </a:lnTo>
                <a:lnTo>
                  <a:pt x="9144" y="9143"/>
                </a:lnTo>
                <a:lnTo>
                  <a:pt x="0" y="0"/>
                </a:lnTo>
                <a:close/>
              </a:path>
            </a:pathLst>
          </a:custGeom>
          <a:solidFill>
            <a:srgbClr val="000000"/>
          </a:solidFill>
        </p:spPr>
        <p:txBody>
          <a:bodyPr wrap="square" lIns="0" tIns="0" rIns="0" bIns="0" rtlCol="0"/>
          <a:lstStyle/>
          <a:p>
            <a:endParaRPr/>
          </a:p>
        </p:txBody>
      </p:sp>
      <p:sp>
        <p:nvSpPr>
          <p:cNvPr id="53" name="object 53"/>
          <p:cNvSpPr/>
          <p:nvPr/>
        </p:nvSpPr>
        <p:spPr>
          <a:xfrm>
            <a:off x="6881368" y="6647434"/>
            <a:ext cx="9525" cy="268605"/>
          </a:xfrm>
          <a:custGeom>
            <a:avLst/>
            <a:gdLst/>
            <a:ahLst/>
            <a:cxnLst/>
            <a:rect l="l" t="t" r="r" b="b"/>
            <a:pathLst>
              <a:path w="9525" h="268604">
                <a:moveTo>
                  <a:pt x="0" y="268224"/>
                </a:moveTo>
                <a:lnTo>
                  <a:pt x="9144" y="259079"/>
                </a:lnTo>
                <a:lnTo>
                  <a:pt x="9144" y="9143"/>
                </a:lnTo>
                <a:lnTo>
                  <a:pt x="0" y="0"/>
                </a:lnTo>
                <a:lnTo>
                  <a:pt x="0" y="268224"/>
                </a:lnTo>
              </a:path>
            </a:pathLst>
          </a:custGeom>
          <a:ln w="3175">
            <a:solidFill>
              <a:srgbClr val="000000"/>
            </a:solidFill>
          </a:ln>
        </p:spPr>
        <p:txBody>
          <a:bodyPr wrap="square" lIns="0" tIns="0" rIns="0" bIns="0" rtlCol="0"/>
          <a:lstStyle/>
          <a:p>
            <a:endParaRPr/>
          </a:p>
        </p:txBody>
      </p:sp>
      <p:sp>
        <p:nvSpPr>
          <p:cNvPr id="54" name="object 54"/>
          <p:cNvSpPr/>
          <p:nvPr/>
        </p:nvSpPr>
        <p:spPr>
          <a:xfrm>
            <a:off x="7044436" y="6652007"/>
            <a:ext cx="0" cy="259079"/>
          </a:xfrm>
          <a:custGeom>
            <a:avLst/>
            <a:gdLst/>
            <a:ahLst/>
            <a:cxnLst/>
            <a:rect l="l" t="t" r="r" b="b"/>
            <a:pathLst>
              <a:path h="259079">
                <a:moveTo>
                  <a:pt x="0" y="0"/>
                </a:moveTo>
                <a:lnTo>
                  <a:pt x="0" y="259079"/>
                </a:lnTo>
              </a:path>
            </a:pathLst>
          </a:custGeom>
          <a:ln w="3175">
            <a:solidFill>
              <a:srgbClr val="000000"/>
            </a:solidFill>
          </a:ln>
        </p:spPr>
        <p:txBody>
          <a:bodyPr wrap="square" lIns="0" tIns="0" rIns="0" bIns="0" rtlCol="0"/>
          <a:lstStyle/>
          <a:p>
            <a:endParaRPr/>
          </a:p>
        </p:txBody>
      </p:sp>
      <p:sp>
        <p:nvSpPr>
          <p:cNvPr id="55" name="object 55"/>
          <p:cNvSpPr/>
          <p:nvPr/>
        </p:nvSpPr>
        <p:spPr>
          <a:xfrm>
            <a:off x="6885939" y="6652007"/>
            <a:ext cx="0" cy="259079"/>
          </a:xfrm>
          <a:custGeom>
            <a:avLst/>
            <a:gdLst/>
            <a:ahLst/>
            <a:cxnLst/>
            <a:rect l="l" t="t" r="r" b="b"/>
            <a:pathLst>
              <a:path h="259079">
                <a:moveTo>
                  <a:pt x="0" y="259079"/>
                </a:moveTo>
                <a:lnTo>
                  <a:pt x="0" y="0"/>
                </a:lnTo>
              </a:path>
            </a:pathLst>
          </a:custGeom>
          <a:ln w="3175">
            <a:solidFill>
              <a:srgbClr val="000000"/>
            </a:solidFill>
          </a:ln>
        </p:spPr>
        <p:txBody>
          <a:bodyPr wrap="square" lIns="0" tIns="0" rIns="0" bIns="0" rtlCol="0"/>
          <a:lstStyle/>
          <a:p>
            <a:endParaRPr/>
          </a:p>
        </p:txBody>
      </p:sp>
      <p:sp>
        <p:nvSpPr>
          <p:cNvPr id="56" name="object 56"/>
          <p:cNvSpPr/>
          <p:nvPr/>
        </p:nvSpPr>
        <p:spPr>
          <a:xfrm>
            <a:off x="6426454" y="6402833"/>
            <a:ext cx="168910" cy="10160"/>
          </a:xfrm>
          <a:custGeom>
            <a:avLst/>
            <a:gdLst/>
            <a:ahLst/>
            <a:cxnLst/>
            <a:rect l="l" t="t" r="r" b="b"/>
            <a:pathLst>
              <a:path w="168910" h="10160">
                <a:moveTo>
                  <a:pt x="168401" y="0"/>
                </a:moveTo>
                <a:lnTo>
                  <a:pt x="0" y="0"/>
                </a:lnTo>
                <a:lnTo>
                  <a:pt x="9906" y="9905"/>
                </a:lnTo>
                <a:lnTo>
                  <a:pt x="168401" y="0"/>
                </a:lnTo>
                <a:close/>
              </a:path>
            </a:pathLst>
          </a:custGeom>
          <a:solidFill>
            <a:srgbClr val="000000"/>
          </a:solidFill>
        </p:spPr>
        <p:txBody>
          <a:bodyPr wrap="square" lIns="0" tIns="0" rIns="0" bIns="0" rtlCol="0"/>
          <a:lstStyle/>
          <a:p>
            <a:endParaRPr/>
          </a:p>
        </p:txBody>
      </p:sp>
      <p:sp>
        <p:nvSpPr>
          <p:cNvPr id="57" name="object 57"/>
          <p:cNvSpPr/>
          <p:nvPr/>
        </p:nvSpPr>
        <p:spPr>
          <a:xfrm>
            <a:off x="6436360" y="6402833"/>
            <a:ext cx="158750" cy="10160"/>
          </a:xfrm>
          <a:custGeom>
            <a:avLst/>
            <a:gdLst/>
            <a:ahLst/>
            <a:cxnLst/>
            <a:rect l="l" t="t" r="r" b="b"/>
            <a:pathLst>
              <a:path w="158750" h="10160">
                <a:moveTo>
                  <a:pt x="158495" y="0"/>
                </a:moveTo>
                <a:lnTo>
                  <a:pt x="0" y="9905"/>
                </a:lnTo>
                <a:lnTo>
                  <a:pt x="148589" y="9905"/>
                </a:lnTo>
                <a:lnTo>
                  <a:pt x="158495" y="0"/>
                </a:lnTo>
                <a:close/>
              </a:path>
            </a:pathLst>
          </a:custGeom>
          <a:solidFill>
            <a:srgbClr val="000000"/>
          </a:solidFill>
        </p:spPr>
        <p:txBody>
          <a:bodyPr wrap="square" lIns="0" tIns="0" rIns="0" bIns="0" rtlCol="0"/>
          <a:lstStyle/>
          <a:p>
            <a:endParaRPr/>
          </a:p>
        </p:txBody>
      </p:sp>
      <p:sp>
        <p:nvSpPr>
          <p:cNvPr id="58" name="object 58"/>
          <p:cNvSpPr/>
          <p:nvPr/>
        </p:nvSpPr>
        <p:spPr>
          <a:xfrm>
            <a:off x="6426454" y="6402833"/>
            <a:ext cx="167640" cy="9525"/>
          </a:xfrm>
          <a:custGeom>
            <a:avLst/>
            <a:gdLst/>
            <a:ahLst/>
            <a:cxnLst/>
            <a:rect l="l" t="t" r="r" b="b"/>
            <a:pathLst>
              <a:path w="167639" h="9525">
                <a:moveTo>
                  <a:pt x="0" y="0"/>
                </a:moveTo>
                <a:lnTo>
                  <a:pt x="9906" y="9143"/>
                </a:lnTo>
                <a:lnTo>
                  <a:pt x="158496" y="9143"/>
                </a:lnTo>
                <a:lnTo>
                  <a:pt x="167639" y="0"/>
                </a:lnTo>
                <a:lnTo>
                  <a:pt x="0" y="0"/>
                </a:lnTo>
              </a:path>
            </a:pathLst>
          </a:custGeom>
          <a:ln w="3175">
            <a:solidFill>
              <a:srgbClr val="000000"/>
            </a:solidFill>
          </a:ln>
        </p:spPr>
        <p:txBody>
          <a:bodyPr wrap="square" lIns="0" tIns="0" rIns="0" bIns="0" rtlCol="0"/>
          <a:lstStyle/>
          <a:p>
            <a:endParaRPr/>
          </a:p>
        </p:txBody>
      </p:sp>
      <p:sp>
        <p:nvSpPr>
          <p:cNvPr id="59" name="object 59"/>
          <p:cNvSpPr/>
          <p:nvPr/>
        </p:nvSpPr>
        <p:spPr>
          <a:xfrm>
            <a:off x="6584949" y="6402833"/>
            <a:ext cx="10160" cy="458470"/>
          </a:xfrm>
          <a:custGeom>
            <a:avLst/>
            <a:gdLst/>
            <a:ahLst/>
            <a:cxnLst/>
            <a:rect l="l" t="t" r="r" b="b"/>
            <a:pathLst>
              <a:path w="10160" h="458470">
                <a:moveTo>
                  <a:pt x="9905" y="0"/>
                </a:moveTo>
                <a:lnTo>
                  <a:pt x="0" y="9905"/>
                </a:lnTo>
                <a:lnTo>
                  <a:pt x="9905" y="457962"/>
                </a:lnTo>
                <a:lnTo>
                  <a:pt x="9905" y="0"/>
                </a:lnTo>
                <a:close/>
              </a:path>
            </a:pathLst>
          </a:custGeom>
          <a:solidFill>
            <a:srgbClr val="000000"/>
          </a:solidFill>
        </p:spPr>
        <p:txBody>
          <a:bodyPr wrap="square" lIns="0" tIns="0" rIns="0" bIns="0" rtlCol="0"/>
          <a:lstStyle/>
          <a:p>
            <a:endParaRPr/>
          </a:p>
        </p:txBody>
      </p:sp>
      <p:sp>
        <p:nvSpPr>
          <p:cNvPr id="60" name="object 60"/>
          <p:cNvSpPr/>
          <p:nvPr/>
        </p:nvSpPr>
        <p:spPr>
          <a:xfrm>
            <a:off x="6584949" y="6412739"/>
            <a:ext cx="10160" cy="448309"/>
          </a:xfrm>
          <a:custGeom>
            <a:avLst/>
            <a:gdLst/>
            <a:ahLst/>
            <a:cxnLst/>
            <a:rect l="l" t="t" r="r" b="b"/>
            <a:pathLst>
              <a:path w="10160" h="448309">
                <a:moveTo>
                  <a:pt x="0" y="0"/>
                </a:moveTo>
                <a:lnTo>
                  <a:pt x="0" y="438912"/>
                </a:lnTo>
                <a:lnTo>
                  <a:pt x="9905" y="448056"/>
                </a:lnTo>
                <a:lnTo>
                  <a:pt x="0" y="0"/>
                </a:lnTo>
                <a:close/>
              </a:path>
            </a:pathLst>
          </a:custGeom>
          <a:solidFill>
            <a:srgbClr val="000000"/>
          </a:solidFill>
        </p:spPr>
        <p:txBody>
          <a:bodyPr wrap="square" lIns="0" tIns="0" rIns="0" bIns="0" rtlCol="0"/>
          <a:lstStyle/>
          <a:p>
            <a:endParaRPr/>
          </a:p>
        </p:txBody>
      </p:sp>
      <p:sp>
        <p:nvSpPr>
          <p:cNvPr id="61" name="object 61"/>
          <p:cNvSpPr/>
          <p:nvPr/>
        </p:nvSpPr>
        <p:spPr>
          <a:xfrm>
            <a:off x="6584949" y="6402833"/>
            <a:ext cx="9525" cy="458470"/>
          </a:xfrm>
          <a:custGeom>
            <a:avLst/>
            <a:gdLst/>
            <a:ahLst/>
            <a:cxnLst/>
            <a:rect l="l" t="t" r="r" b="b"/>
            <a:pathLst>
              <a:path w="9525" h="458470">
                <a:moveTo>
                  <a:pt x="9143" y="0"/>
                </a:moveTo>
                <a:lnTo>
                  <a:pt x="0" y="9143"/>
                </a:lnTo>
                <a:lnTo>
                  <a:pt x="0" y="448817"/>
                </a:lnTo>
                <a:lnTo>
                  <a:pt x="9143" y="457962"/>
                </a:lnTo>
                <a:lnTo>
                  <a:pt x="9143" y="0"/>
                </a:lnTo>
              </a:path>
            </a:pathLst>
          </a:custGeom>
          <a:ln w="3175">
            <a:solidFill>
              <a:srgbClr val="000000"/>
            </a:solidFill>
          </a:ln>
        </p:spPr>
        <p:txBody>
          <a:bodyPr wrap="square" lIns="0" tIns="0" rIns="0" bIns="0" rtlCol="0"/>
          <a:lstStyle/>
          <a:p>
            <a:endParaRPr/>
          </a:p>
        </p:txBody>
      </p:sp>
      <p:sp>
        <p:nvSpPr>
          <p:cNvPr id="62" name="object 62"/>
          <p:cNvSpPr/>
          <p:nvPr/>
        </p:nvSpPr>
        <p:spPr>
          <a:xfrm>
            <a:off x="6426454" y="6851651"/>
            <a:ext cx="168910" cy="9525"/>
          </a:xfrm>
          <a:custGeom>
            <a:avLst/>
            <a:gdLst/>
            <a:ahLst/>
            <a:cxnLst/>
            <a:rect l="l" t="t" r="r" b="b"/>
            <a:pathLst>
              <a:path w="168910" h="9525">
                <a:moveTo>
                  <a:pt x="158496" y="0"/>
                </a:moveTo>
                <a:lnTo>
                  <a:pt x="0" y="9144"/>
                </a:lnTo>
                <a:lnTo>
                  <a:pt x="168401" y="9144"/>
                </a:lnTo>
                <a:lnTo>
                  <a:pt x="158496" y="0"/>
                </a:lnTo>
                <a:close/>
              </a:path>
            </a:pathLst>
          </a:custGeom>
          <a:solidFill>
            <a:srgbClr val="000000"/>
          </a:solidFill>
        </p:spPr>
        <p:txBody>
          <a:bodyPr wrap="square" lIns="0" tIns="0" rIns="0" bIns="0" rtlCol="0"/>
          <a:lstStyle/>
          <a:p>
            <a:endParaRPr/>
          </a:p>
        </p:txBody>
      </p:sp>
      <p:sp>
        <p:nvSpPr>
          <p:cNvPr id="63" name="object 63"/>
          <p:cNvSpPr/>
          <p:nvPr/>
        </p:nvSpPr>
        <p:spPr>
          <a:xfrm>
            <a:off x="6426454" y="6851651"/>
            <a:ext cx="158750" cy="9525"/>
          </a:xfrm>
          <a:custGeom>
            <a:avLst/>
            <a:gdLst/>
            <a:ahLst/>
            <a:cxnLst/>
            <a:rect l="l" t="t" r="r" b="b"/>
            <a:pathLst>
              <a:path w="158750" h="9525">
                <a:moveTo>
                  <a:pt x="158496" y="0"/>
                </a:moveTo>
                <a:lnTo>
                  <a:pt x="9906" y="0"/>
                </a:lnTo>
                <a:lnTo>
                  <a:pt x="0" y="9144"/>
                </a:lnTo>
                <a:lnTo>
                  <a:pt x="158496" y="0"/>
                </a:lnTo>
                <a:close/>
              </a:path>
            </a:pathLst>
          </a:custGeom>
          <a:solidFill>
            <a:srgbClr val="000000"/>
          </a:solidFill>
        </p:spPr>
        <p:txBody>
          <a:bodyPr wrap="square" lIns="0" tIns="0" rIns="0" bIns="0" rtlCol="0"/>
          <a:lstStyle/>
          <a:p>
            <a:endParaRPr/>
          </a:p>
        </p:txBody>
      </p:sp>
      <p:sp>
        <p:nvSpPr>
          <p:cNvPr id="64" name="object 64"/>
          <p:cNvSpPr/>
          <p:nvPr/>
        </p:nvSpPr>
        <p:spPr>
          <a:xfrm>
            <a:off x="6426454" y="6851651"/>
            <a:ext cx="167640" cy="9525"/>
          </a:xfrm>
          <a:custGeom>
            <a:avLst/>
            <a:gdLst/>
            <a:ahLst/>
            <a:cxnLst/>
            <a:rect l="l" t="t" r="r" b="b"/>
            <a:pathLst>
              <a:path w="167639" h="9525">
                <a:moveTo>
                  <a:pt x="167639" y="9144"/>
                </a:moveTo>
                <a:lnTo>
                  <a:pt x="158496" y="0"/>
                </a:lnTo>
                <a:lnTo>
                  <a:pt x="9906" y="0"/>
                </a:lnTo>
                <a:lnTo>
                  <a:pt x="0" y="9144"/>
                </a:lnTo>
                <a:lnTo>
                  <a:pt x="167639" y="9144"/>
                </a:lnTo>
              </a:path>
            </a:pathLst>
          </a:custGeom>
          <a:ln w="3175">
            <a:solidFill>
              <a:srgbClr val="000000"/>
            </a:solidFill>
          </a:ln>
        </p:spPr>
        <p:txBody>
          <a:bodyPr wrap="square" lIns="0" tIns="0" rIns="0" bIns="0" rtlCol="0"/>
          <a:lstStyle/>
          <a:p>
            <a:endParaRPr/>
          </a:p>
        </p:txBody>
      </p:sp>
      <p:sp>
        <p:nvSpPr>
          <p:cNvPr id="65" name="object 65"/>
          <p:cNvSpPr/>
          <p:nvPr/>
        </p:nvSpPr>
        <p:spPr>
          <a:xfrm>
            <a:off x="6426454" y="6402833"/>
            <a:ext cx="10160" cy="458470"/>
          </a:xfrm>
          <a:custGeom>
            <a:avLst/>
            <a:gdLst/>
            <a:ahLst/>
            <a:cxnLst/>
            <a:rect l="l" t="t" r="r" b="b"/>
            <a:pathLst>
              <a:path w="10160" h="458470">
                <a:moveTo>
                  <a:pt x="0" y="0"/>
                </a:moveTo>
                <a:lnTo>
                  <a:pt x="0" y="457962"/>
                </a:lnTo>
                <a:lnTo>
                  <a:pt x="9906" y="448817"/>
                </a:lnTo>
                <a:lnTo>
                  <a:pt x="0" y="0"/>
                </a:lnTo>
                <a:close/>
              </a:path>
            </a:pathLst>
          </a:custGeom>
          <a:solidFill>
            <a:srgbClr val="000000"/>
          </a:solidFill>
        </p:spPr>
        <p:txBody>
          <a:bodyPr wrap="square" lIns="0" tIns="0" rIns="0" bIns="0" rtlCol="0"/>
          <a:lstStyle/>
          <a:p>
            <a:endParaRPr/>
          </a:p>
        </p:txBody>
      </p:sp>
      <p:sp>
        <p:nvSpPr>
          <p:cNvPr id="66" name="object 66"/>
          <p:cNvSpPr/>
          <p:nvPr/>
        </p:nvSpPr>
        <p:spPr>
          <a:xfrm>
            <a:off x="6426454" y="6402833"/>
            <a:ext cx="10160" cy="448945"/>
          </a:xfrm>
          <a:custGeom>
            <a:avLst/>
            <a:gdLst/>
            <a:ahLst/>
            <a:cxnLst/>
            <a:rect l="l" t="t" r="r" b="b"/>
            <a:pathLst>
              <a:path w="10160" h="448945">
                <a:moveTo>
                  <a:pt x="0" y="0"/>
                </a:moveTo>
                <a:lnTo>
                  <a:pt x="9906" y="448817"/>
                </a:lnTo>
                <a:lnTo>
                  <a:pt x="9906" y="9905"/>
                </a:lnTo>
                <a:lnTo>
                  <a:pt x="0" y="0"/>
                </a:lnTo>
                <a:close/>
              </a:path>
            </a:pathLst>
          </a:custGeom>
          <a:solidFill>
            <a:srgbClr val="000000"/>
          </a:solidFill>
        </p:spPr>
        <p:txBody>
          <a:bodyPr wrap="square" lIns="0" tIns="0" rIns="0" bIns="0" rtlCol="0"/>
          <a:lstStyle/>
          <a:p>
            <a:endParaRPr/>
          </a:p>
        </p:txBody>
      </p:sp>
      <p:sp>
        <p:nvSpPr>
          <p:cNvPr id="67" name="object 67"/>
          <p:cNvSpPr/>
          <p:nvPr/>
        </p:nvSpPr>
        <p:spPr>
          <a:xfrm>
            <a:off x="6426454" y="6402833"/>
            <a:ext cx="10160" cy="458470"/>
          </a:xfrm>
          <a:custGeom>
            <a:avLst/>
            <a:gdLst/>
            <a:ahLst/>
            <a:cxnLst/>
            <a:rect l="l" t="t" r="r" b="b"/>
            <a:pathLst>
              <a:path w="10160" h="458470">
                <a:moveTo>
                  <a:pt x="0" y="457962"/>
                </a:moveTo>
                <a:lnTo>
                  <a:pt x="9906" y="448817"/>
                </a:lnTo>
                <a:lnTo>
                  <a:pt x="9906" y="9143"/>
                </a:lnTo>
                <a:lnTo>
                  <a:pt x="0" y="0"/>
                </a:lnTo>
                <a:lnTo>
                  <a:pt x="0" y="457962"/>
                </a:lnTo>
              </a:path>
            </a:pathLst>
          </a:custGeom>
          <a:ln w="3175">
            <a:solidFill>
              <a:srgbClr val="000000"/>
            </a:solidFill>
          </a:ln>
        </p:spPr>
        <p:txBody>
          <a:bodyPr wrap="square" lIns="0" tIns="0" rIns="0" bIns="0" rtlCol="0"/>
          <a:lstStyle/>
          <a:p>
            <a:endParaRPr/>
          </a:p>
        </p:txBody>
      </p:sp>
      <p:sp>
        <p:nvSpPr>
          <p:cNvPr id="68" name="object 68"/>
          <p:cNvSpPr/>
          <p:nvPr/>
        </p:nvSpPr>
        <p:spPr>
          <a:xfrm>
            <a:off x="6426454" y="6405881"/>
            <a:ext cx="167640" cy="448945"/>
          </a:xfrm>
          <a:custGeom>
            <a:avLst/>
            <a:gdLst/>
            <a:ahLst/>
            <a:cxnLst/>
            <a:rect l="l" t="t" r="r" b="b"/>
            <a:pathLst>
              <a:path w="167639" h="448945">
                <a:moveTo>
                  <a:pt x="9144" y="0"/>
                </a:moveTo>
                <a:lnTo>
                  <a:pt x="0" y="3047"/>
                </a:lnTo>
                <a:lnTo>
                  <a:pt x="167639" y="448817"/>
                </a:lnTo>
                <a:lnTo>
                  <a:pt x="9144" y="0"/>
                </a:lnTo>
                <a:close/>
              </a:path>
            </a:pathLst>
          </a:custGeom>
          <a:solidFill>
            <a:srgbClr val="000000"/>
          </a:solidFill>
        </p:spPr>
        <p:txBody>
          <a:bodyPr wrap="square" lIns="0" tIns="0" rIns="0" bIns="0" rtlCol="0"/>
          <a:lstStyle/>
          <a:p>
            <a:endParaRPr/>
          </a:p>
        </p:txBody>
      </p:sp>
      <p:sp>
        <p:nvSpPr>
          <p:cNvPr id="69" name="object 69"/>
          <p:cNvSpPr/>
          <p:nvPr/>
        </p:nvSpPr>
        <p:spPr>
          <a:xfrm>
            <a:off x="6426454" y="6408928"/>
            <a:ext cx="167640" cy="448945"/>
          </a:xfrm>
          <a:custGeom>
            <a:avLst/>
            <a:gdLst/>
            <a:ahLst/>
            <a:cxnLst/>
            <a:rect l="l" t="t" r="r" b="b"/>
            <a:pathLst>
              <a:path w="167639" h="448945">
                <a:moveTo>
                  <a:pt x="0" y="0"/>
                </a:moveTo>
                <a:lnTo>
                  <a:pt x="158496" y="448818"/>
                </a:lnTo>
                <a:lnTo>
                  <a:pt x="167639" y="445770"/>
                </a:lnTo>
                <a:lnTo>
                  <a:pt x="0" y="0"/>
                </a:lnTo>
                <a:close/>
              </a:path>
            </a:pathLst>
          </a:custGeom>
          <a:solidFill>
            <a:srgbClr val="000000"/>
          </a:solidFill>
        </p:spPr>
        <p:txBody>
          <a:bodyPr wrap="square" lIns="0" tIns="0" rIns="0" bIns="0" rtlCol="0"/>
          <a:lstStyle/>
          <a:p>
            <a:endParaRPr/>
          </a:p>
        </p:txBody>
      </p:sp>
      <p:sp>
        <p:nvSpPr>
          <p:cNvPr id="70" name="object 70"/>
          <p:cNvSpPr/>
          <p:nvPr/>
        </p:nvSpPr>
        <p:spPr>
          <a:xfrm>
            <a:off x="6426454" y="6405881"/>
            <a:ext cx="167640" cy="452120"/>
          </a:xfrm>
          <a:custGeom>
            <a:avLst/>
            <a:gdLst/>
            <a:ahLst/>
            <a:cxnLst/>
            <a:rect l="l" t="t" r="r" b="b"/>
            <a:pathLst>
              <a:path w="167639" h="452120">
                <a:moveTo>
                  <a:pt x="9144" y="0"/>
                </a:moveTo>
                <a:lnTo>
                  <a:pt x="0" y="3047"/>
                </a:lnTo>
                <a:lnTo>
                  <a:pt x="158496" y="451865"/>
                </a:lnTo>
                <a:lnTo>
                  <a:pt x="167639" y="448817"/>
                </a:lnTo>
                <a:lnTo>
                  <a:pt x="9144" y="0"/>
                </a:lnTo>
              </a:path>
            </a:pathLst>
          </a:custGeom>
          <a:ln w="3175">
            <a:solidFill>
              <a:srgbClr val="000000"/>
            </a:solidFill>
          </a:ln>
        </p:spPr>
        <p:txBody>
          <a:bodyPr wrap="square" lIns="0" tIns="0" rIns="0" bIns="0" rtlCol="0"/>
          <a:lstStyle/>
          <a:p>
            <a:endParaRPr/>
          </a:p>
        </p:txBody>
      </p:sp>
      <p:sp>
        <p:nvSpPr>
          <p:cNvPr id="71" name="object 71"/>
          <p:cNvSpPr/>
          <p:nvPr/>
        </p:nvSpPr>
        <p:spPr>
          <a:xfrm>
            <a:off x="6431787" y="6407404"/>
            <a:ext cx="158115" cy="448945"/>
          </a:xfrm>
          <a:custGeom>
            <a:avLst/>
            <a:gdLst/>
            <a:ahLst/>
            <a:cxnLst/>
            <a:rect l="l" t="t" r="r" b="b"/>
            <a:pathLst>
              <a:path w="158114" h="448945">
                <a:moveTo>
                  <a:pt x="157734" y="448818"/>
                </a:moveTo>
                <a:lnTo>
                  <a:pt x="0" y="0"/>
                </a:lnTo>
              </a:path>
            </a:pathLst>
          </a:custGeom>
          <a:ln w="3175">
            <a:solidFill>
              <a:srgbClr val="000000"/>
            </a:solidFill>
          </a:ln>
        </p:spPr>
        <p:txBody>
          <a:bodyPr wrap="square" lIns="0" tIns="0" rIns="0" bIns="0" rtlCol="0"/>
          <a:lstStyle/>
          <a:p>
            <a:endParaRPr/>
          </a:p>
        </p:txBody>
      </p:sp>
      <p:sp>
        <p:nvSpPr>
          <p:cNvPr id="72" name="object 72"/>
          <p:cNvSpPr/>
          <p:nvPr/>
        </p:nvSpPr>
        <p:spPr>
          <a:xfrm>
            <a:off x="3802888" y="2290319"/>
            <a:ext cx="19050" cy="6831330"/>
          </a:xfrm>
          <a:custGeom>
            <a:avLst/>
            <a:gdLst/>
            <a:ahLst/>
            <a:cxnLst/>
            <a:rect l="l" t="t" r="r" b="b"/>
            <a:pathLst>
              <a:path w="19050" h="6831330">
                <a:moveTo>
                  <a:pt x="0" y="0"/>
                </a:moveTo>
                <a:lnTo>
                  <a:pt x="0" y="6831330"/>
                </a:lnTo>
                <a:lnTo>
                  <a:pt x="19050" y="6831330"/>
                </a:lnTo>
                <a:lnTo>
                  <a:pt x="0" y="0"/>
                </a:lnTo>
                <a:close/>
              </a:path>
            </a:pathLst>
          </a:custGeom>
          <a:solidFill>
            <a:srgbClr val="000000"/>
          </a:solidFill>
        </p:spPr>
        <p:txBody>
          <a:bodyPr wrap="square" lIns="0" tIns="0" rIns="0" bIns="0" rtlCol="0"/>
          <a:lstStyle/>
          <a:p>
            <a:endParaRPr/>
          </a:p>
        </p:txBody>
      </p:sp>
      <p:sp>
        <p:nvSpPr>
          <p:cNvPr id="73" name="object 73"/>
          <p:cNvSpPr/>
          <p:nvPr/>
        </p:nvSpPr>
        <p:spPr>
          <a:xfrm>
            <a:off x="3802888" y="2290319"/>
            <a:ext cx="19050" cy="6831330"/>
          </a:xfrm>
          <a:custGeom>
            <a:avLst/>
            <a:gdLst/>
            <a:ahLst/>
            <a:cxnLst/>
            <a:rect l="l" t="t" r="r" b="b"/>
            <a:pathLst>
              <a:path w="19050" h="6831330">
                <a:moveTo>
                  <a:pt x="19050" y="0"/>
                </a:moveTo>
                <a:lnTo>
                  <a:pt x="0" y="0"/>
                </a:lnTo>
                <a:lnTo>
                  <a:pt x="19050" y="6831330"/>
                </a:lnTo>
                <a:lnTo>
                  <a:pt x="19050" y="0"/>
                </a:lnTo>
                <a:close/>
              </a:path>
            </a:pathLst>
          </a:custGeom>
          <a:solidFill>
            <a:srgbClr val="000000"/>
          </a:solidFill>
        </p:spPr>
        <p:txBody>
          <a:bodyPr wrap="square" lIns="0" tIns="0" rIns="0" bIns="0" rtlCol="0"/>
          <a:lstStyle/>
          <a:p>
            <a:endParaRPr/>
          </a:p>
        </p:txBody>
      </p:sp>
      <p:sp>
        <p:nvSpPr>
          <p:cNvPr id="74" name="object 74"/>
          <p:cNvSpPr/>
          <p:nvPr/>
        </p:nvSpPr>
        <p:spPr>
          <a:xfrm>
            <a:off x="3802888" y="2290319"/>
            <a:ext cx="19050" cy="6831330"/>
          </a:xfrm>
          <a:custGeom>
            <a:avLst/>
            <a:gdLst/>
            <a:ahLst/>
            <a:cxnLst/>
            <a:rect l="l" t="t" r="r" b="b"/>
            <a:pathLst>
              <a:path w="19050" h="6831330">
                <a:moveTo>
                  <a:pt x="0" y="6831330"/>
                </a:moveTo>
                <a:lnTo>
                  <a:pt x="19050" y="6831330"/>
                </a:lnTo>
                <a:lnTo>
                  <a:pt x="19050" y="0"/>
                </a:lnTo>
                <a:lnTo>
                  <a:pt x="0" y="0"/>
                </a:lnTo>
                <a:lnTo>
                  <a:pt x="0" y="6831330"/>
                </a:lnTo>
              </a:path>
            </a:pathLst>
          </a:custGeom>
          <a:ln w="3175">
            <a:solidFill>
              <a:srgbClr val="000000"/>
            </a:solidFill>
          </a:ln>
        </p:spPr>
        <p:txBody>
          <a:bodyPr wrap="square" lIns="0" tIns="0" rIns="0" bIns="0" rtlCol="0"/>
          <a:lstStyle/>
          <a:p>
            <a:endParaRPr/>
          </a:p>
        </p:txBody>
      </p:sp>
      <p:sp>
        <p:nvSpPr>
          <p:cNvPr id="75" name="object 75"/>
          <p:cNvSpPr/>
          <p:nvPr/>
        </p:nvSpPr>
        <p:spPr>
          <a:xfrm>
            <a:off x="5827522" y="2004188"/>
            <a:ext cx="0" cy="7668259"/>
          </a:xfrm>
          <a:custGeom>
            <a:avLst/>
            <a:gdLst/>
            <a:ahLst/>
            <a:cxnLst/>
            <a:rect l="l" t="t" r="r" b="b"/>
            <a:pathLst>
              <a:path h="7668259">
                <a:moveTo>
                  <a:pt x="0" y="0"/>
                </a:moveTo>
                <a:lnTo>
                  <a:pt x="0" y="7668006"/>
                </a:lnTo>
              </a:path>
            </a:pathLst>
          </a:custGeom>
          <a:ln w="6857">
            <a:solidFill>
              <a:srgbClr val="000000"/>
            </a:solidFill>
            <a:prstDash val="sysDash"/>
          </a:ln>
        </p:spPr>
        <p:txBody>
          <a:bodyPr wrap="square" lIns="0" tIns="0" rIns="0" bIns="0" rtlCol="0"/>
          <a:lstStyle/>
          <a:p>
            <a:endParaRPr/>
          </a:p>
        </p:txBody>
      </p:sp>
      <p:sp>
        <p:nvSpPr>
          <p:cNvPr id="76" name="object 76"/>
          <p:cNvSpPr/>
          <p:nvPr/>
        </p:nvSpPr>
        <p:spPr>
          <a:xfrm>
            <a:off x="5824474" y="2004569"/>
            <a:ext cx="6350" cy="0"/>
          </a:xfrm>
          <a:custGeom>
            <a:avLst/>
            <a:gdLst/>
            <a:ahLst/>
            <a:cxnLst/>
            <a:rect l="l" t="t" r="r" b="b"/>
            <a:pathLst>
              <a:path w="6350">
                <a:moveTo>
                  <a:pt x="0" y="0"/>
                </a:moveTo>
                <a:lnTo>
                  <a:pt x="6095" y="0"/>
                </a:lnTo>
              </a:path>
            </a:pathLst>
          </a:custGeom>
          <a:ln w="3175">
            <a:solidFill>
              <a:srgbClr val="000000"/>
            </a:solidFill>
          </a:ln>
        </p:spPr>
        <p:txBody>
          <a:bodyPr wrap="square" lIns="0" tIns="0" rIns="0" bIns="0" rtlCol="0"/>
          <a:lstStyle/>
          <a:p>
            <a:endParaRPr/>
          </a:p>
        </p:txBody>
      </p:sp>
      <p:sp>
        <p:nvSpPr>
          <p:cNvPr id="77" name="object 77"/>
          <p:cNvSpPr txBox="1"/>
          <p:nvPr/>
        </p:nvSpPr>
        <p:spPr>
          <a:xfrm>
            <a:off x="3739006" y="9174933"/>
            <a:ext cx="145415" cy="25781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R</a:t>
            </a:r>
            <a:r>
              <a:rPr sz="850" spc="-5" dirty="0">
                <a:latin typeface="Arial"/>
                <a:cs typeface="Arial"/>
              </a:rPr>
              <a:t>D</a:t>
            </a:r>
            <a:r>
              <a:rPr sz="850" dirty="0">
                <a:latin typeface="Arial"/>
                <a:cs typeface="Arial"/>
              </a:rPr>
              <a:t>D</a:t>
            </a:r>
            <a:endParaRPr sz="850">
              <a:latin typeface="Arial"/>
              <a:cs typeface="Arial"/>
            </a:endParaRPr>
          </a:p>
        </p:txBody>
      </p:sp>
      <p:sp>
        <p:nvSpPr>
          <p:cNvPr id="78" name="object 78"/>
          <p:cNvSpPr txBox="1"/>
          <p:nvPr/>
        </p:nvSpPr>
        <p:spPr>
          <a:xfrm>
            <a:off x="5119351" y="8226186"/>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79" name="object 79"/>
          <p:cNvSpPr txBox="1"/>
          <p:nvPr/>
        </p:nvSpPr>
        <p:spPr>
          <a:xfrm>
            <a:off x="5119351" y="7353697"/>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80" name="object 80"/>
          <p:cNvSpPr txBox="1"/>
          <p:nvPr/>
        </p:nvSpPr>
        <p:spPr>
          <a:xfrm>
            <a:off x="5119351" y="6481207"/>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81" name="object 81"/>
          <p:cNvSpPr txBox="1"/>
          <p:nvPr/>
        </p:nvSpPr>
        <p:spPr>
          <a:xfrm>
            <a:off x="5119351" y="5608716"/>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82" name="object 82"/>
          <p:cNvSpPr txBox="1"/>
          <p:nvPr/>
        </p:nvSpPr>
        <p:spPr>
          <a:xfrm>
            <a:off x="5119351" y="4736226"/>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83" name="object 83"/>
          <p:cNvSpPr txBox="1"/>
          <p:nvPr/>
        </p:nvSpPr>
        <p:spPr>
          <a:xfrm>
            <a:off x="5119351" y="3866022"/>
            <a:ext cx="125095" cy="301625"/>
          </a:xfrm>
          <a:prstGeom prst="rect">
            <a:avLst/>
          </a:prstGeom>
        </p:spPr>
        <p:txBody>
          <a:bodyPr vert="vert270" wrap="square" lIns="0" tIns="4445" rIns="0" bIns="0" rtlCol="0">
            <a:spAutoFit/>
          </a:bodyPr>
          <a:lstStyle/>
          <a:p>
            <a:pPr marL="12700">
              <a:lnSpc>
                <a:spcPct val="100000"/>
              </a:lnSpc>
              <a:spcBef>
                <a:spcPts val="35"/>
              </a:spcBef>
              <a:tabLst>
                <a:tab pos="288290" algn="l"/>
              </a:tabLst>
            </a:pPr>
            <a:r>
              <a:rPr sz="700" u="heavy" dirty="0">
                <a:uFill>
                  <a:solidFill>
                    <a:srgbClr val="000000"/>
                  </a:solidFill>
                </a:uFill>
                <a:latin typeface="Arial"/>
                <a:cs typeface="Arial"/>
              </a:rPr>
              <a:t> 	</a:t>
            </a:r>
            <a:endParaRPr sz="700">
              <a:latin typeface="Arial"/>
              <a:cs typeface="Arial"/>
            </a:endParaRPr>
          </a:p>
        </p:txBody>
      </p:sp>
      <p:sp>
        <p:nvSpPr>
          <p:cNvPr id="84" name="object 84"/>
          <p:cNvSpPr txBox="1"/>
          <p:nvPr/>
        </p:nvSpPr>
        <p:spPr>
          <a:xfrm>
            <a:off x="5119351" y="2216292"/>
            <a:ext cx="125095" cy="302260"/>
          </a:xfrm>
          <a:prstGeom prst="rect">
            <a:avLst/>
          </a:prstGeom>
        </p:spPr>
        <p:txBody>
          <a:bodyPr vert="vert270" wrap="square" lIns="0" tIns="4445" rIns="0" bIns="0" rtlCol="0">
            <a:spAutoFit/>
          </a:bodyPr>
          <a:lstStyle/>
          <a:p>
            <a:pPr marL="12700">
              <a:lnSpc>
                <a:spcPct val="100000"/>
              </a:lnSpc>
              <a:spcBef>
                <a:spcPts val="35"/>
              </a:spcBef>
              <a:tabLst>
                <a:tab pos="288925" algn="l"/>
              </a:tabLst>
            </a:pPr>
            <a:r>
              <a:rPr sz="700" u="heavy" dirty="0">
                <a:uFill>
                  <a:solidFill>
                    <a:srgbClr val="000000"/>
                  </a:solidFill>
                </a:uFill>
                <a:latin typeface="Arial"/>
                <a:cs typeface="Arial"/>
              </a:rPr>
              <a:t> 	</a:t>
            </a:r>
            <a:endParaRPr sz="700">
              <a:latin typeface="Arial"/>
              <a:cs typeface="Arial"/>
            </a:endParaRPr>
          </a:p>
        </p:txBody>
      </p:sp>
      <p:sp>
        <p:nvSpPr>
          <p:cNvPr id="85" name="object 85"/>
          <p:cNvSpPr txBox="1"/>
          <p:nvPr/>
        </p:nvSpPr>
        <p:spPr>
          <a:xfrm>
            <a:off x="5119351" y="8937880"/>
            <a:ext cx="339090" cy="866775"/>
          </a:xfrm>
          <a:prstGeom prst="rect">
            <a:avLst/>
          </a:prstGeom>
        </p:spPr>
        <p:txBody>
          <a:bodyPr vert="vert270" wrap="square" lIns="0" tIns="4445" rIns="0" bIns="0" rtlCol="0">
            <a:spAutoFit/>
          </a:bodyPr>
          <a:lstStyle/>
          <a:p>
            <a:pPr marL="12700" marR="5080" algn="ctr">
              <a:lnSpc>
                <a:spcPct val="100000"/>
              </a:lnSpc>
              <a:spcBef>
                <a:spcPts val="35"/>
              </a:spcBef>
            </a:pPr>
            <a:r>
              <a:rPr sz="700" dirty="0">
                <a:latin typeface="Arial"/>
                <a:cs typeface="Arial"/>
              </a:rPr>
              <a:t>RES</a:t>
            </a:r>
            <a:r>
              <a:rPr sz="700" spc="5" dirty="0">
                <a:latin typeface="Arial"/>
                <a:cs typeface="Arial"/>
              </a:rPr>
              <a:t>P</a:t>
            </a:r>
            <a:r>
              <a:rPr sz="700" dirty="0">
                <a:latin typeface="Arial"/>
                <a:cs typeface="Arial"/>
              </a:rPr>
              <a:t>ONSA</a:t>
            </a:r>
            <a:r>
              <a:rPr sz="700" spc="-10" dirty="0">
                <a:latin typeface="Arial"/>
                <a:cs typeface="Arial"/>
              </a:rPr>
              <a:t>B</a:t>
            </a:r>
            <a:r>
              <a:rPr sz="700" dirty="0">
                <a:latin typeface="Arial"/>
                <a:cs typeface="Arial"/>
              </a:rPr>
              <a:t>ILID</a:t>
            </a:r>
            <a:r>
              <a:rPr sz="700" spc="-10" dirty="0">
                <a:latin typeface="Arial"/>
                <a:cs typeface="Arial"/>
              </a:rPr>
              <a:t>A</a:t>
            </a:r>
            <a:r>
              <a:rPr sz="700" dirty="0">
                <a:latin typeface="Arial"/>
                <a:cs typeface="Arial"/>
              </a:rPr>
              <a:t>D  DE LA   </a:t>
            </a:r>
            <a:r>
              <a:rPr sz="700" spc="-5" dirty="0">
                <a:latin typeface="Arial"/>
                <a:cs typeface="Arial"/>
              </a:rPr>
              <a:t>DISTRIBUIDORA</a:t>
            </a:r>
            <a:endParaRPr sz="700">
              <a:latin typeface="Arial"/>
              <a:cs typeface="Arial"/>
            </a:endParaRPr>
          </a:p>
        </p:txBody>
      </p:sp>
      <p:sp>
        <p:nvSpPr>
          <p:cNvPr id="86" name="object 86"/>
          <p:cNvSpPr txBox="1"/>
          <p:nvPr/>
        </p:nvSpPr>
        <p:spPr>
          <a:xfrm>
            <a:off x="6157956" y="8944559"/>
            <a:ext cx="354330" cy="860425"/>
          </a:xfrm>
          <a:prstGeom prst="rect">
            <a:avLst/>
          </a:prstGeom>
        </p:spPr>
        <p:txBody>
          <a:bodyPr vert="vert270" wrap="square" lIns="0" tIns="4445" rIns="0" bIns="0" rtlCol="0">
            <a:spAutoFit/>
          </a:bodyPr>
          <a:lstStyle/>
          <a:p>
            <a:pPr marL="163830" marR="147955" algn="ctr">
              <a:lnSpc>
                <a:spcPct val="100000"/>
              </a:lnSpc>
              <a:spcBef>
                <a:spcPts val="35"/>
              </a:spcBef>
            </a:pPr>
            <a:r>
              <a:rPr sz="700" dirty="0">
                <a:latin typeface="Arial"/>
                <a:cs typeface="Arial"/>
              </a:rPr>
              <a:t>APLICACIÓN  DE</a:t>
            </a:r>
            <a:r>
              <a:rPr sz="700" spc="-20" dirty="0">
                <a:latin typeface="Arial"/>
                <a:cs typeface="Arial"/>
              </a:rPr>
              <a:t> </a:t>
            </a:r>
            <a:r>
              <a:rPr sz="700" dirty="0">
                <a:latin typeface="Arial"/>
                <a:cs typeface="Arial"/>
              </a:rPr>
              <a:t>LA</a:t>
            </a:r>
            <a:endParaRPr sz="700">
              <a:latin typeface="Arial"/>
              <a:cs typeface="Arial"/>
            </a:endParaRPr>
          </a:p>
          <a:p>
            <a:pPr algn="ctr">
              <a:lnSpc>
                <a:spcPct val="100000"/>
              </a:lnSpc>
              <a:spcBef>
                <a:spcPts val="125"/>
              </a:spcBef>
            </a:pPr>
            <a:r>
              <a:rPr sz="700" spc="-5" dirty="0">
                <a:latin typeface="Arial"/>
                <a:cs typeface="Arial"/>
              </a:rPr>
              <a:t>REGLAMENTACIÓN</a:t>
            </a:r>
            <a:endParaRPr sz="700">
              <a:latin typeface="Arial"/>
              <a:cs typeface="Arial"/>
            </a:endParaRPr>
          </a:p>
        </p:txBody>
      </p:sp>
      <p:sp>
        <p:nvSpPr>
          <p:cNvPr id="87" name="object 87"/>
          <p:cNvSpPr/>
          <p:nvPr/>
        </p:nvSpPr>
        <p:spPr>
          <a:xfrm>
            <a:off x="6431787" y="6856222"/>
            <a:ext cx="158115" cy="0"/>
          </a:xfrm>
          <a:custGeom>
            <a:avLst/>
            <a:gdLst/>
            <a:ahLst/>
            <a:cxnLst/>
            <a:rect l="l" t="t" r="r" b="b"/>
            <a:pathLst>
              <a:path w="158114">
                <a:moveTo>
                  <a:pt x="157734" y="0"/>
                </a:moveTo>
                <a:lnTo>
                  <a:pt x="0" y="0"/>
                </a:lnTo>
              </a:path>
            </a:pathLst>
          </a:custGeom>
          <a:ln w="3175">
            <a:solidFill>
              <a:srgbClr val="000000"/>
            </a:solidFill>
          </a:ln>
        </p:spPr>
        <p:txBody>
          <a:bodyPr wrap="square" lIns="0" tIns="0" rIns="0" bIns="0" rtlCol="0"/>
          <a:lstStyle/>
          <a:p>
            <a:endParaRPr/>
          </a:p>
        </p:txBody>
      </p:sp>
      <p:sp>
        <p:nvSpPr>
          <p:cNvPr id="88" name="object 88"/>
          <p:cNvSpPr/>
          <p:nvPr/>
        </p:nvSpPr>
        <p:spPr>
          <a:xfrm>
            <a:off x="5625592" y="9386063"/>
            <a:ext cx="201930" cy="12700"/>
          </a:xfrm>
          <a:custGeom>
            <a:avLst/>
            <a:gdLst/>
            <a:ahLst/>
            <a:cxnLst/>
            <a:rect l="l" t="t" r="r" b="b"/>
            <a:pathLst>
              <a:path w="201929" h="12700">
                <a:moveTo>
                  <a:pt x="201930" y="0"/>
                </a:moveTo>
                <a:lnTo>
                  <a:pt x="0" y="12192"/>
                </a:lnTo>
                <a:lnTo>
                  <a:pt x="201930" y="12192"/>
                </a:lnTo>
                <a:lnTo>
                  <a:pt x="201930" y="0"/>
                </a:lnTo>
                <a:close/>
              </a:path>
            </a:pathLst>
          </a:custGeom>
          <a:solidFill>
            <a:srgbClr val="000000"/>
          </a:solidFill>
        </p:spPr>
        <p:txBody>
          <a:bodyPr wrap="square" lIns="0" tIns="0" rIns="0" bIns="0" rtlCol="0"/>
          <a:lstStyle/>
          <a:p>
            <a:endParaRPr/>
          </a:p>
        </p:txBody>
      </p:sp>
      <p:sp>
        <p:nvSpPr>
          <p:cNvPr id="89" name="object 89"/>
          <p:cNvSpPr/>
          <p:nvPr/>
        </p:nvSpPr>
        <p:spPr>
          <a:xfrm>
            <a:off x="5625592" y="9386063"/>
            <a:ext cx="201930" cy="12700"/>
          </a:xfrm>
          <a:custGeom>
            <a:avLst/>
            <a:gdLst/>
            <a:ahLst/>
            <a:cxnLst/>
            <a:rect l="l" t="t" r="r" b="b"/>
            <a:pathLst>
              <a:path w="201929" h="12700">
                <a:moveTo>
                  <a:pt x="201930" y="0"/>
                </a:moveTo>
                <a:lnTo>
                  <a:pt x="0" y="0"/>
                </a:lnTo>
                <a:lnTo>
                  <a:pt x="0" y="12192"/>
                </a:lnTo>
                <a:lnTo>
                  <a:pt x="201930" y="0"/>
                </a:lnTo>
                <a:close/>
              </a:path>
            </a:pathLst>
          </a:custGeom>
          <a:solidFill>
            <a:srgbClr val="000000"/>
          </a:solidFill>
        </p:spPr>
        <p:txBody>
          <a:bodyPr wrap="square" lIns="0" tIns="0" rIns="0" bIns="0" rtlCol="0"/>
          <a:lstStyle/>
          <a:p>
            <a:endParaRPr/>
          </a:p>
        </p:txBody>
      </p:sp>
      <p:sp>
        <p:nvSpPr>
          <p:cNvPr id="90" name="object 90"/>
          <p:cNvSpPr/>
          <p:nvPr/>
        </p:nvSpPr>
        <p:spPr>
          <a:xfrm>
            <a:off x="5625592" y="9386063"/>
            <a:ext cx="201930" cy="12700"/>
          </a:xfrm>
          <a:custGeom>
            <a:avLst/>
            <a:gdLst/>
            <a:ahLst/>
            <a:cxnLst/>
            <a:rect l="l" t="t" r="r" b="b"/>
            <a:pathLst>
              <a:path w="201929" h="12700">
                <a:moveTo>
                  <a:pt x="201930" y="12192"/>
                </a:moveTo>
                <a:lnTo>
                  <a:pt x="201930" y="0"/>
                </a:lnTo>
                <a:lnTo>
                  <a:pt x="0" y="0"/>
                </a:lnTo>
                <a:lnTo>
                  <a:pt x="0" y="12192"/>
                </a:lnTo>
                <a:lnTo>
                  <a:pt x="201930" y="12192"/>
                </a:lnTo>
              </a:path>
            </a:pathLst>
          </a:custGeom>
          <a:ln w="3175">
            <a:solidFill>
              <a:srgbClr val="000000"/>
            </a:solidFill>
          </a:ln>
        </p:spPr>
        <p:txBody>
          <a:bodyPr wrap="square" lIns="0" tIns="0" rIns="0" bIns="0" rtlCol="0"/>
          <a:lstStyle/>
          <a:p>
            <a:endParaRPr/>
          </a:p>
        </p:txBody>
      </p:sp>
      <p:sp>
        <p:nvSpPr>
          <p:cNvPr id="91" name="object 91"/>
          <p:cNvSpPr/>
          <p:nvPr/>
        </p:nvSpPr>
        <p:spPr>
          <a:xfrm>
            <a:off x="5509006" y="9373108"/>
            <a:ext cx="116839" cy="38100"/>
          </a:xfrm>
          <a:custGeom>
            <a:avLst/>
            <a:gdLst/>
            <a:ahLst/>
            <a:cxnLst/>
            <a:rect l="l" t="t" r="r" b="b"/>
            <a:pathLst>
              <a:path w="116839" h="38100">
                <a:moveTo>
                  <a:pt x="116586" y="0"/>
                </a:moveTo>
                <a:lnTo>
                  <a:pt x="0" y="19050"/>
                </a:lnTo>
                <a:lnTo>
                  <a:pt x="116586" y="38100"/>
                </a:lnTo>
                <a:lnTo>
                  <a:pt x="116586" y="0"/>
                </a:lnTo>
                <a:close/>
              </a:path>
            </a:pathLst>
          </a:custGeom>
          <a:solidFill>
            <a:srgbClr val="000000"/>
          </a:solidFill>
        </p:spPr>
        <p:txBody>
          <a:bodyPr wrap="square" lIns="0" tIns="0" rIns="0" bIns="0" rtlCol="0"/>
          <a:lstStyle/>
          <a:p>
            <a:endParaRPr/>
          </a:p>
        </p:txBody>
      </p:sp>
      <p:sp>
        <p:nvSpPr>
          <p:cNvPr id="92" name="object 92"/>
          <p:cNvSpPr/>
          <p:nvPr/>
        </p:nvSpPr>
        <p:spPr>
          <a:xfrm>
            <a:off x="5509006" y="9373108"/>
            <a:ext cx="116839" cy="38100"/>
          </a:xfrm>
          <a:custGeom>
            <a:avLst/>
            <a:gdLst/>
            <a:ahLst/>
            <a:cxnLst/>
            <a:rect l="l" t="t" r="r" b="b"/>
            <a:pathLst>
              <a:path w="116839" h="38100">
                <a:moveTo>
                  <a:pt x="116586" y="38100"/>
                </a:moveTo>
                <a:lnTo>
                  <a:pt x="0" y="19050"/>
                </a:lnTo>
                <a:lnTo>
                  <a:pt x="116586" y="0"/>
                </a:lnTo>
                <a:lnTo>
                  <a:pt x="116586" y="38100"/>
                </a:lnTo>
              </a:path>
            </a:pathLst>
          </a:custGeom>
          <a:ln w="3175">
            <a:solidFill>
              <a:srgbClr val="000000"/>
            </a:solidFill>
          </a:ln>
        </p:spPr>
        <p:txBody>
          <a:bodyPr wrap="square" lIns="0" tIns="0" rIns="0" bIns="0" rtlCol="0"/>
          <a:lstStyle/>
          <a:p>
            <a:endParaRPr/>
          </a:p>
        </p:txBody>
      </p:sp>
      <p:sp>
        <p:nvSpPr>
          <p:cNvPr id="93" name="object 93"/>
          <p:cNvSpPr/>
          <p:nvPr/>
        </p:nvSpPr>
        <p:spPr>
          <a:xfrm>
            <a:off x="5814568" y="9392158"/>
            <a:ext cx="26034" cy="71120"/>
          </a:xfrm>
          <a:custGeom>
            <a:avLst/>
            <a:gdLst/>
            <a:ahLst/>
            <a:cxnLst/>
            <a:rect l="l" t="t" r="r" b="b"/>
            <a:pathLst>
              <a:path w="26035" h="71120">
                <a:moveTo>
                  <a:pt x="25908" y="0"/>
                </a:moveTo>
                <a:lnTo>
                  <a:pt x="0" y="0"/>
                </a:lnTo>
                <a:lnTo>
                  <a:pt x="25908" y="70866"/>
                </a:lnTo>
                <a:lnTo>
                  <a:pt x="25908" y="0"/>
                </a:lnTo>
                <a:close/>
              </a:path>
            </a:pathLst>
          </a:custGeom>
          <a:solidFill>
            <a:srgbClr val="000000"/>
          </a:solidFill>
        </p:spPr>
        <p:txBody>
          <a:bodyPr wrap="square" lIns="0" tIns="0" rIns="0" bIns="0" rtlCol="0"/>
          <a:lstStyle/>
          <a:p>
            <a:endParaRPr/>
          </a:p>
        </p:txBody>
      </p:sp>
      <p:sp>
        <p:nvSpPr>
          <p:cNvPr id="94" name="object 94"/>
          <p:cNvSpPr/>
          <p:nvPr/>
        </p:nvSpPr>
        <p:spPr>
          <a:xfrm>
            <a:off x="5814568" y="9392158"/>
            <a:ext cx="26034" cy="71120"/>
          </a:xfrm>
          <a:custGeom>
            <a:avLst/>
            <a:gdLst/>
            <a:ahLst/>
            <a:cxnLst/>
            <a:rect l="l" t="t" r="r" b="b"/>
            <a:pathLst>
              <a:path w="26035" h="71120">
                <a:moveTo>
                  <a:pt x="0" y="0"/>
                </a:moveTo>
                <a:lnTo>
                  <a:pt x="0" y="70866"/>
                </a:lnTo>
                <a:lnTo>
                  <a:pt x="25908" y="70866"/>
                </a:lnTo>
                <a:lnTo>
                  <a:pt x="0" y="0"/>
                </a:lnTo>
                <a:close/>
              </a:path>
            </a:pathLst>
          </a:custGeom>
          <a:solidFill>
            <a:srgbClr val="000000"/>
          </a:solidFill>
        </p:spPr>
        <p:txBody>
          <a:bodyPr wrap="square" lIns="0" tIns="0" rIns="0" bIns="0" rtlCol="0"/>
          <a:lstStyle/>
          <a:p>
            <a:endParaRPr/>
          </a:p>
        </p:txBody>
      </p:sp>
      <p:sp>
        <p:nvSpPr>
          <p:cNvPr id="95" name="object 95"/>
          <p:cNvSpPr/>
          <p:nvPr/>
        </p:nvSpPr>
        <p:spPr>
          <a:xfrm>
            <a:off x="5814568" y="9392158"/>
            <a:ext cx="26034" cy="71120"/>
          </a:xfrm>
          <a:custGeom>
            <a:avLst/>
            <a:gdLst/>
            <a:ahLst/>
            <a:cxnLst/>
            <a:rect l="l" t="t" r="r" b="b"/>
            <a:pathLst>
              <a:path w="26035" h="71120">
                <a:moveTo>
                  <a:pt x="25908" y="0"/>
                </a:moveTo>
                <a:lnTo>
                  <a:pt x="0" y="0"/>
                </a:lnTo>
                <a:lnTo>
                  <a:pt x="0" y="70866"/>
                </a:lnTo>
                <a:lnTo>
                  <a:pt x="25908" y="70866"/>
                </a:lnTo>
                <a:lnTo>
                  <a:pt x="25908" y="0"/>
                </a:lnTo>
              </a:path>
            </a:pathLst>
          </a:custGeom>
          <a:ln w="3175">
            <a:solidFill>
              <a:srgbClr val="000000"/>
            </a:solidFill>
          </a:ln>
        </p:spPr>
        <p:txBody>
          <a:bodyPr wrap="square" lIns="0" tIns="0" rIns="0" bIns="0" rtlCol="0"/>
          <a:lstStyle/>
          <a:p>
            <a:endParaRPr/>
          </a:p>
        </p:txBody>
      </p:sp>
      <p:sp>
        <p:nvSpPr>
          <p:cNvPr id="96" name="object 96"/>
          <p:cNvSpPr/>
          <p:nvPr/>
        </p:nvSpPr>
        <p:spPr>
          <a:xfrm>
            <a:off x="5814568" y="9321292"/>
            <a:ext cx="26034" cy="71120"/>
          </a:xfrm>
          <a:custGeom>
            <a:avLst/>
            <a:gdLst/>
            <a:ahLst/>
            <a:cxnLst/>
            <a:rect l="l" t="t" r="r" b="b"/>
            <a:pathLst>
              <a:path w="26035" h="71120">
                <a:moveTo>
                  <a:pt x="25908" y="0"/>
                </a:moveTo>
                <a:lnTo>
                  <a:pt x="0" y="0"/>
                </a:lnTo>
                <a:lnTo>
                  <a:pt x="25908" y="70865"/>
                </a:lnTo>
                <a:lnTo>
                  <a:pt x="25908" y="0"/>
                </a:lnTo>
                <a:close/>
              </a:path>
            </a:pathLst>
          </a:custGeom>
          <a:solidFill>
            <a:srgbClr val="000000"/>
          </a:solidFill>
        </p:spPr>
        <p:txBody>
          <a:bodyPr wrap="square" lIns="0" tIns="0" rIns="0" bIns="0" rtlCol="0"/>
          <a:lstStyle/>
          <a:p>
            <a:endParaRPr/>
          </a:p>
        </p:txBody>
      </p:sp>
      <p:sp>
        <p:nvSpPr>
          <p:cNvPr id="97" name="object 97"/>
          <p:cNvSpPr/>
          <p:nvPr/>
        </p:nvSpPr>
        <p:spPr>
          <a:xfrm>
            <a:off x="5814568" y="9321292"/>
            <a:ext cx="26034" cy="71120"/>
          </a:xfrm>
          <a:custGeom>
            <a:avLst/>
            <a:gdLst/>
            <a:ahLst/>
            <a:cxnLst/>
            <a:rect l="l" t="t" r="r" b="b"/>
            <a:pathLst>
              <a:path w="26035" h="71120">
                <a:moveTo>
                  <a:pt x="0" y="0"/>
                </a:moveTo>
                <a:lnTo>
                  <a:pt x="0" y="70865"/>
                </a:lnTo>
                <a:lnTo>
                  <a:pt x="25908" y="70865"/>
                </a:lnTo>
                <a:lnTo>
                  <a:pt x="0" y="0"/>
                </a:lnTo>
                <a:close/>
              </a:path>
            </a:pathLst>
          </a:custGeom>
          <a:solidFill>
            <a:srgbClr val="000000"/>
          </a:solidFill>
        </p:spPr>
        <p:txBody>
          <a:bodyPr wrap="square" lIns="0" tIns="0" rIns="0" bIns="0" rtlCol="0"/>
          <a:lstStyle/>
          <a:p>
            <a:endParaRPr/>
          </a:p>
        </p:txBody>
      </p:sp>
      <p:sp>
        <p:nvSpPr>
          <p:cNvPr id="98" name="object 98"/>
          <p:cNvSpPr/>
          <p:nvPr/>
        </p:nvSpPr>
        <p:spPr>
          <a:xfrm>
            <a:off x="5814568" y="9321292"/>
            <a:ext cx="26034" cy="71120"/>
          </a:xfrm>
          <a:custGeom>
            <a:avLst/>
            <a:gdLst/>
            <a:ahLst/>
            <a:cxnLst/>
            <a:rect l="l" t="t" r="r" b="b"/>
            <a:pathLst>
              <a:path w="26035" h="71120">
                <a:moveTo>
                  <a:pt x="25908" y="0"/>
                </a:moveTo>
                <a:lnTo>
                  <a:pt x="0" y="0"/>
                </a:lnTo>
                <a:lnTo>
                  <a:pt x="0" y="70865"/>
                </a:lnTo>
                <a:lnTo>
                  <a:pt x="25908" y="70865"/>
                </a:lnTo>
                <a:lnTo>
                  <a:pt x="25908" y="0"/>
                </a:lnTo>
              </a:path>
            </a:pathLst>
          </a:custGeom>
          <a:ln w="3175">
            <a:solidFill>
              <a:srgbClr val="000000"/>
            </a:solidFill>
          </a:ln>
        </p:spPr>
        <p:txBody>
          <a:bodyPr wrap="square" lIns="0" tIns="0" rIns="0" bIns="0" rtlCol="0"/>
          <a:lstStyle/>
          <a:p>
            <a:endParaRPr/>
          </a:p>
        </p:txBody>
      </p:sp>
      <p:sp>
        <p:nvSpPr>
          <p:cNvPr id="99" name="object 99"/>
          <p:cNvSpPr/>
          <p:nvPr/>
        </p:nvSpPr>
        <p:spPr>
          <a:xfrm>
            <a:off x="5821425" y="9360917"/>
            <a:ext cx="13335" cy="62230"/>
          </a:xfrm>
          <a:custGeom>
            <a:avLst/>
            <a:gdLst/>
            <a:ahLst/>
            <a:cxnLst/>
            <a:rect l="l" t="t" r="r" b="b"/>
            <a:pathLst>
              <a:path w="13335" h="62229">
                <a:moveTo>
                  <a:pt x="0" y="0"/>
                </a:moveTo>
                <a:lnTo>
                  <a:pt x="0" y="61721"/>
                </a:lnTo>
                <a:lnTo>
                  <a:pt x="12953" y="61721"/>
                </a:lnTo>
                <a:lnTo>
                  <a:pt x="0" y="0"/>
                </a:lnTo>
                <a:close/>
              </a:path>
            </a:pathLst>
          </a:custGeom>
          <a:solidFill>
            <a:srgbClr val="000000"/>
          </a:solidFill>
        </p:spPr>
        <p:txBody>
          <a:bodyPr wrap="square" lIns="0" tIns="0" rIns="0" bIns="0" rtlCol="0"/>
          <a:lstStyle/>
          <a:p>
            <a:endParaRPr/>
          </a:p>
        </p:txBody>
      </p:sp>
      <p:sp>
        <p:nvSpPr>
          <p:cNvPr id="100" name="object 100"/>
          <p:cNvSpPr/>
          <p:nvPr/>
        </p:nvSpPr>
        <p:spPr>
          <a:xfrm>
            <a:off x="5821425" y="9360917"/>
            <a:ext cx="13335" cy="62230"/>
          </a:xfrm>
          <a:custGeom>
            <a:avLst/>
            <a:gdLst/>
            <a:ahLst/>
            <a:cxnLst/>
            <a:rect l="l" t="t" r="r" b="b"/>
            <a:pathLst>
              <a:path w="13335" h="62229">
                <a:moveTo>
                  <a:pt x="12953" y="0"/>
                </a:moveTo>
                <a:lnTo>
                  <a:pt x="0" y="0"/>
                </a:lnTo>
                <a:lnTo>
                  <a:pt x="12953" y="61721"/>
                </a:lnTo>
                <a:lnTo>
                  <a:pt x="12953" y="0"/>
                </a:lnTo>
                <a:close/>
              </a:path>
            </a:pathLst>
          </a:custGeom>
          <a:solidFill>
            <a:srgbClr val="000000"/>
          </a:solidFill>
        </p:spPr>
        <p:txBody>
          <a:bodyPr wrap="square" lIns="0" tIns="0" rIns="0" bIns="0" rtlCol="0"/>
          <a:lstStyle/>
          <a:p>
            <a:endParaRPr/>
          </a:p>
        </p:txBody>
      </p:sp>
      <p:sp>
        <p:nvSpPr>
          <p:cNvPr id="101" name="object 101"/>
          <p:cNvSpPr/>
          <p:nvPr/>
        </p:nvSpPr>
        <p:spPr>
          <a:xfrm>
            <a:off x="5821425" y="9360917"/>
            <a:ext cx="13335" cy="62230"/>
          </a:xfrm>
          <a:custGeom>
            <a:avLst/>
            <a:gdLst/>
            <a:ahLst/>
            <a:cxnLst/>
            <a:rect l="l" t="t" r="r" b="b"/>
            <a:pathLst>
              <a:path w="13335" h="62229">
                <a:moveTo>
                  <a:pt x="0" y="0"/>
                </a:moveTo>
                <a:lnTo>
                  <a:pt x="0" y="61721"/>
                </a:lnTo>
                <a:lnTo>
                  <a:pt x="12953" y="61721"/>
                </a:lnTo>
                <a:lnTo>
                  <a:pt x="0" y="0"/>
                </a:lnTo>
                <a:close/>
              </a:path>
            </a:pathLst>
          </a:custGeom>
          <a:solidFill>
            <a:srgbClr val="000000"/>
          </a:solidFill>
        </p:spPr>
        <p:txBody>
          <a:bodyPr wrap="square" lIns="0" tIns="0" rIns="0" bIns="0" rtlCol="0"/>
          <a:lstStyle/>
          <a:p>
            <a:endParaRPr/>
          </a:p>
        </p:txBody>
      </p:sp>
      <p:sp>
        <p:nvSpPr>
          <p:cNvPr id="102" name="object 102"/>
          <p:cNvSpPr/>
          <p:nvPr/>
        </p:nvSpPr>
        <p:spPr>
          <a:xfrm>
            <a:off x="5821425" y="9360917"/>
            <a:ext cx="13335" cy="62230"/>
          </a:xfrm>
          <a:custGeom>
            <a:avLst/>
            <a:gdLst/>
            <a:ahLst/>
            <a:cxnLst/>
            <a:rect l="l" t="t" r="r" b="b"/>
            <a:pathLst>
              <a:path w="13335" h="62229">
                <a:moveTo>
                  <a:pt x="12953" y="0"/>
                </a:moveTo>
                <a:lnTo>
                  <a:pt x="0" y="0"/>
                </a:lnTo>
                <a:lnTo>
                  <a:pt x="12953" y="61721"/>
                </a:lnTo>
                <a:lnTo>
                  <a:pt x="12953" y="0"/>
                </a:lnTo>
                <a:close/>
              </a:path>
            </a:pathLst>
          </a:custGeom>
          <a:solidFill>
            <a:srgbClr val="000000"/>
          </a:solidFill>
        </p:spPr>
        <p:txBody>
          <a:bodyPr wrap="square" lIns="0" tIns="0" rIns="0" bIns="0" rtlCol="0"/>
          <a:lstStyle/>
          <a:p>
            <a:endParaRPr/>
          </a:p>
        </p:txBody>
      </p:sp>
      <p:sp>
        <p:nvSpPr>
          <p:cNvPr id="103" name="object 103"/>
          <p:cNvSpPr/>
          <p:nvPr/>
        </p:nvSpPr>
        <p:spPr>
          <a:xfrm>
            <a:off x="5821425" y="9360917"/>
            <a:ext cx="12700" cy="62230"/>
          </a:xfrm>
          <a:custGeom>
            <a:avLst/>
            <a:gdLst/>
            <a:ahLst/>
            <a:cxnLst/>
            <a:rect l="l" t="t" r="r" b="b"/>
            <a:pathLst>
              <a:path w="12700" h="62229">
                <a:moveTo>
                  <a:pt x="0" y="61721"/>
                </a:moveTo>
                <a:lnTo>
                  <a:pt x="12191" y="61721"/>
                </a:lnTo>
                <a:lnTo>
                  <a:pt x="12191" y="0"/>
                </a:lnTo>
                <a:lnTo>
                  <a:pt x="0" y="0"/>
                </a:lnTo>
                <a:lnTo>
                  <a:pt x="0" y="61721"/>
                </a:lnTo>
              </a:path>
            </a:pathLst>
          </a:custGeom>
          <a:ln w="3175">
            <a:solidFill>
              <a:srgbClr val="000000"/>
            </a:solidFill>
          </a:ln>
        </p:spPr>
        <p:txBody>
          <a:bodyPr wrap="square" lIns="0" tIns="0" rIns="0" bIns="0" rtlCol="0"/>
          <a:lstStyle/>
          <a:p>
            <a:endParaRPr/>
          </a:p>
        </p:txBody>
      </p:sp>
      <p:sp>
        <p:nvSpPr>
          <p:cNvPr id="104" name="object 104"/>
          <p:cNvSpPr/>
          <p:nvPr/>
        </p:nvSpPr>
        <p:spPr>
          <a:xfrm>
            <a:off x="6029451" y="9373108"/>
            <a:ext cx="116839" cy="38100"/>
          </a:xfrm>
          <a:custGeom>
            <a:avLst/>
            <a:gdLst/>
            <a:ahLst/>
            <a:cxnLst/>
            <a:rect l="l" t="t" r="r" b="b"/>
            <a:pathLst>
              <a:path w="116839" h="38100">
                <a:moveTo>
                  <a:pt x="0" y="0"/>
                </a:moveTo>
                <a:lnTo>
                  <a:pt x="0" y="38100"/>
                </a:lnTo>
                <a:lnTo>
                  <a:pt x="116586" y="19050"/>
                </a:lnTo>
                <a:lnTo>
                  <a:pt x="0" y="0"/>
                </a:lnTo>
                <a:close/>
              </a:path>
            </a:pathLst>
          </a:custGeom>
          <a:solidFill>
            <a:srgbClr val="000000"/>
          </a:solidFill>
        </p:spPr>
        <p:txBody>
          <a:bodyPr wrap="square" lIns="0" tIns="0" rIns="0" bIns="0" rtlCol="0"/>
          <a:lstStyle/>
          <a:p>
            <a:endParaRPr/>
          </a:p>
        </p:txBody>
      </p:sp>
      <p:sp>
        <p:nvSpPr>
          <p:cNvPr id="105" name="object 105"/>
          <p:cNvSpPr/>
          <p:nvPr/>
        </p:nvSpPr>
        <p:spPr>
          <a:xfrm>
            <a:off x="6029451" y="9373108"/>
            <a:ext cx="116839" cy="38100"/>
          </a:xfrm>
          <a:custGeom>
            <a:avLst/>
            <a:gdLst/>
            <a:ahLst/>
            <a:cxnLst/>
            <a:rect l="l" t="t" r="r" b="b"/>
            <a:pathLst>
              <a:path w="116839" h="38100">
                <a:moveTo>
                  <a:pt x="0" y="0"/>
                </a:moveTo>
                <a:lnTo>
                  <a:pt x="116586" y="19050"/>
                </a:lnTo>
                <a:lnTo>
                  <a:pt x="0" y="38100"/>
                </a:lnTo>
                <a:lnTo>
                  <a:pt x="0" y="0"/>
                </a:lnTo>
              </a:path>
            </a:pathLst>
          </a:custGeom>
          <a:ln w="3175">
            <a:solidFill>
              <a:srgbClr val="000000"/>
            </a:solidFill>
          </a:ln>
        </p:spPr>
        <p:txBody>
          <a:bodyPr wrap="square" lIns="0" tIns="0" rIns="0" bIns="0" rtlCol="0"/>
          <a:lstStyle/>
          <a:p>
            <a:endParaRPr/>
          </a:p>
        </p:txBody>
      </p:sp>
      <p:sp>
        <p:nvSpPr>
          <p:cNvPr id="106" name="object 106"/>
          <p:cNvSpPr/>
          <p:nvPr/>
        </p:nvSpPr>
        <p:spPr>
          <a:xfrm>
            <a:off x="5827522" y="9386063"/>
            <a:ext cx="201930" cy="12700"/>
          </a:xfrm>
          <a:custGeom>
            <a:avLst/>
            <a:gdLst/>
            <a:ahLst/>
            <a:cxnLst/>
            <a:rect l="l" t="t" r="r" b="b"/>
            <a:pathLst>
              <a:path w="201929" h="12700">
                <a:moveTo>
                  <a:pt x="201929" y="0"/>
                </a:moveTo>
                <a:lnTo>
                  <a:pt x="0" y="0"/>
                </a:lnTo>
                <a:lnTo>
                  <a:pt x="0" y="12192"/>
                </a:lnTo>
                <a:lnTo>
                  <a:pt x="201929" y="0"/>
                </a:lnTo>
                <a:close/>
              </a:path>
            </a:pathLst>
          </a:custGeom>
          <a:solidFill>
            <a:srgbClr val="000000"/>
          </a:solidFill>
        </p:spPr>
        <p:txBody>
          <a:bodyPr wrap="square" lIns="0" tIns="0" rIns="0" bIns="0" rtlCol="0"/>
          <a:lstStyle/>
          <a:p>
            <a:endParaRPr/>
          </a:p>
        </p:txBody>
      </p:sp>
      <p:sp>
        <p:nvSpPr>
          <p:cNvPr id="107" name="object 107"/>
          <p:cNvSpPr/>
          <p:nvPr/>
        </p:nvSpPr>
        <p:spPr>
          <a:xfrm>
            <a:off x="5827522" y="9386063"/>
            <a:ext cx="201930" cy="12700"/>
          </a:xfrm>
          <a:custGeom>
            <a:avLst/>
            <a:gdLst/>
            <a:ahLst/>
            <a:cxnLst/>
            <a:rect l="l" t="t" r="r" b="b"/>
            <a:pathLst>
              <a:path w="201929" h="12700">
                <a:moveTo>
                  <a:pt x="201929" y="0"/>
                </a:moveTo>
                <a:lnTo>
                  <a:pt x="0" y="12192"/>
                </a:lnTo>
                <a:lnTo>
                  <a:pt x="201929" y="12192"/>
                </a:lnTo>
                <a:lnTo>
                  <a:pt x="201929" y="0"/>
                </a:lnTo>
                <a:close/>
              </a:path>
            </a:pathLst>
          </a:custGeom>
          <a:solidFill>
            <a:srgbClr val="000000"/>
          </a:solidFill>
        </p:spPr>
        <p:txBody>
          <a:bodyPr wrap="square" lIns="0" tIns="0" rIns="0" bIns="0" rtlCol="0"/>
          <a:lstStyle/>
          <a:p>
            <a:endParaRPr/>
          </a:p>
        </p:txBody>
      </p:sp>
      <p:sp>
        <p:nvSpPr>
          <p:cNvPr id="108" name="object 108"/>
          <p:cNvSpPr txBox="1"/>
          <p:nvPr/>
        </p:nvSpPr>
        <p:spPr>
          <a:xfrm>
            <a:off x="5871844" y="6935766"/>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109" name="object 109"/>
          <p:cNvSpPr/>
          <p:nvPr/>
        </p:nvSpPr>
        <p:spPr>
          <a:xfrm>
            <a:off x="5827522" y="9386063"/>
            <a:ext cx="201930" cy="12700"/>
          </a:xfrm>
          <a:custGeom>
            <a:avLst/>
            <a:gdLst/>
            <a:ahLst/>
            <a:cxnLst/>
            <a:rect l="l" t="t" r="r" b="b"/>
            <a:pathLst>
              <a:path w="201929" h="12700">
                <a:moveTo>
                  <a:pt x="0" y="0"/>
                </a:moveTo>
                <a:lnTo>
                  <a:pt x="0" y="12192"/>
                </a:lnTo>
                <a:lnTo>
                  <a:pt x="201929" y="12192"/>
                </a:lnTo>
                <a:lnTo>
                  <a:pt x="201929" y="0"/>
                </a:lnTo>
                <a:lnTo>
                  <a:pt x="0" y="0"/>
                </a:lnTo>
              </a:path>
            </a:pathLst>
          </a:custGeom>
          <a:ln w="3175">
            <a:solidFill>
              <a:srgbClr val="000000"/>
            </a:solidFill>
          </a:ln>
        </p:spPr>
        <p:txBody>
          <a:bodyPr wrap="square" lIns="0" tIns="0" rIns="0" bIns="0" rtlCol="0"/>
          <a:lstStyle/>
          <a:p>
            <a:endParaRPr/>
          </a:p>
        </p:txBody>
      </p:sp>
      <p:sp>
        <p:nvSpPr>
          <p:cNvPr id="110" name="object 110"/>
          <p:cNvSpPr/>
          <p:nvPr/>
        </p:nvSpPr>
        <p:spPr>
          <a:xfrm>
            <a:off x="7044436" y="6774689"/>
            <a:ext cx="338455" cy="13335"/>
          </a:xfrm>
          <a:custGeom>
            <a:avLst/>
            <a:gdLst/>
            <a:ahLst/>
            <a:cxnLst/>
            <a:rect l="l" t="t" r="r" b="b"/>
            <a:pathLst>
              <a:path w="338454" h="13334">
                <a:moveTo>
                  <a:pt x="338327" y="0"/>
                </a:moveTo>
                <a:lnTo>
                  <a:pt x="0" y="0"/>
                </a:lnTo>
                <a:lnTo>
                  <a:pt x="0" y="12954"/>
                </a:lnTo>
                <a:lnTo>
                  <a:pt x="338327" y="0"/>
                </a:lnTo>
                <a:close/>
              </a:path>
            </a:pathLst>
          </a:custGeom>
          <a:solidFill>
            <a:srgbClr val="000000"/>
          </a:solidFill>
        </p:spPr>
        <p:txBody>
          <a:bodyPr wrap="square" lIns="0" tIns="0" rIns="0" bIns="0" rtlCol="0"/>
          <a:lstStyle/>
          <a:p>
            <a:endParaRPr/>
          </a:p>
        </p:txBody>
      </p:sp>
      <p:sp>
        <p:nvSpPr>
          <p:cNvPr id="111" name="object 111"/>
          <p:cNvSpPr/>
          <p:nvPr/>
        </p:nvSpPr>
        <p:spPr>
          <a:xfrm>
            <a:off x="7044436" y="6774689"/>
            <a:ext cx="338455" cy="13335"/>
          </a:xfrm>
          <a:custGeom>
            <a:avLst/>
            <a:gdLst/>
            <a:ahLst/>
            <a:cxnLst/>
            <a:rect l="l" t="t" r="r" b="b"/>
            <a:pathLst>
              <a:path w="338454" h="13334">
                <a:moveTo>
                  <a:pt x="338327" y="0"/>
                </a:moveTo>
                <a:lnTo>
                  <a:pt x="0" y="12954"/>
                </a:lnTo>
                <a:lnTo>
                  <a:pt x="338327" y="12954"/>
                </a:lnTo>
                <a:lnTo>
                  <a:pt x="338327" y="0"/>
                </a:lnTo>
                <a:close/>
              </a:path>
            </a:pathLst>
          </a:custGeom>
          <a:solidFill>
            <a:srgbClr val="000000"/>
          </a:solidFill>
        </p:spPr>
        <p:txBody>
          <a:bodyPr wrap="square" lIns="0" tIns="0" rIns="0" bIns="0" rtlCol="0"/>
          <a:lstStyle/>
          <a:p>
            <a:endParaRPr/>
          </a:p>
        </p:txBody>
      </p:sp>
      <p:sp>
        <p:nvSpPr>
          <p:cNvPr id="112" name="object 112"/>
          <p:cNvSpPr txBox="1"/>
          <p:nvPr/>
        </p:nvSpPr>
        <p:spPr>
          <a:xfrm>
            <a:off x="6905117" y="6940337"/>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TS</a:t>
            </a:r>
            <a:endParaRPr sz="850">
              <a:latin typeface="Arial"/>
              <a:cs typeface="Arial"/>
            </a:endParaRPr>
          </a:p>
        </p:txBody>
      </p:sp>
      <p:sp>
        <p:nvSpPr>
          <p:cNvPr id="113" name="object 113"/>
          <p:cNvSpPr/>
          <p:nvPr/>
        </p:nvSpPr>
        <p:spPr>
          <a:xfrm>
            <a:off x="7044436" y="6774689"/>
            <a:ext cx="338455" cy="13335"/>
          </a:xfrm>
          <a:custGeom>
            <a:avLst/>
            <a:gdLst/>
            <a:ahLst/>
            <a:cxnLst/>
            <a:rect l="l" t="t" r="r" b="b"/>
            <a:pathLst>
              <a:path w="338454" h="13334">
                <a:moveTo>
                  <a:pt x="0" y="0"/>
                </a:moveTo>
                <a:lnTo>
                  <a:pt x="0" y="12954"/>
                </a:lnTo>
                <a:lnTo>
                  <a:pt x="338327" y="12954"/>
                </a:lnTo>
                <a:lnTo>
                  <a:pt x="338327" y="0"/>
                </a:lnTo>
                <a:lnTo>
                  <a:pt x="0" y="0"/>
                </a:lnTo>
              </a:path>
            </a:pathLst>
          </a:custGeom>
          <a:ln w="3175">
            <a:solidFill>
              <a:srgbClr val="000000"/>
            </a:solidFill>
          </a:ln>
        </p:spPr>
        <p:txBody>
          <a:bodyPr wrap="square" lIns="0" tIns="0" rIns="0" bIns="0" rtlCol="0"/>
          <a:lstStyle/>
          <a:p>
            <a:endParaRPr/>
          </a:p>
        </p:txBody>
      </p:sp>
      <p:sp>
        <p:nvSpPr>
          <p:cNvPr id="114" name="object 114"/>
          <p:cNvSpPr/>
          <p:nvPr/>
        </p:nvSpPr>
        <p:spPr>
          <a:xfrm>
            <a:off x="6589522" y="6774689"/>
            <a:ext cx="296545" cy="13335"/>
          </a:xfrm>
          <a:custGeom>
            <a:avLst/>
            <a:gdLst/>
            <a:ahLst/>
            <a:cxnLst/>
            <a:rect l="l" t="t" r="r" b="b"/>
            <a:pathLst>
              <a:path w="296545" h="13334">
                <a:moveTo>
                  <a:pt x="296417" y="0"/>
                </a:moveTo>
                <a:lnTo>
                  <a:pt x="0" y="0"/>
                </a:lnTo>
                <a:lnTo>
                  <a:pt x="0" y="12954"/>
                </a:lnTo>
                <a:lnTo>
                  <a:pt x="296417" y="0"/>
                </a:lnTo>
                <a:close/>
              </a:path>
            </a:pathLst>
          </a:custGeom>
          <a:solidFill>
            <a:srgbClr val="000000"/>
          </a:solidFill>
        </p:spPr>
        <p:txBody>
          <a:bodyPr wrap="square" lIns="0" tIns="0" rIns="0" bIns="0" rtlCol="0"/>
          <a:lstStyle/>
          <a:p>
            <a:endParaRPr/>
          </a:p>
        </p:txBody>
      </p:sp>
      <p:sp>
        <p:nvSpPr>
          <p:cNvPr id="115" name="object 115"/>
          <p:cNvSpPr/>
          <p:nvPr/>
        </p:nvSpPr>
        <p:spPr>
          <a:xfrm>
            <a:off x="6589522" y="6774689"/>
            <a:ext cx="296545" cy="13335"/>
          </a:xfrm>
          <a:custGeom>
            <a:avLst/>
            <a:gdLst/>
            <a:ahLst/>
            <a:cxnLst/>
            <a:rect l="l" t="t" r="r" b="b"/>
            <a:pathLst>
              <a:path w="296545" h="13334">
                <a:moveTo>
                  <a:pt x="296417" y="0"/>
                </a:moveTo>
                <a:lnTo>
                  <a:pt x="0" y="12954"/>
                </a:lnTo>
                <a:lnTo>
                  <a:pt x="296417" y="12954"/>
                </a:lnTo>
                <a:lnTo>
                  <a:pt x="296417" y="0"/>
                </a:lnTo>
                <a:close/>
              </a:path>
            </a:pathLst>
          </a:custGeom>
          <a:solidFill>
            <a:srgbClr val="000000"/>
          </a:solidFill>
        </p:spPr>
        <p:txBody>
          <a:bodyPr wrap="square" lIns="0" tIns="0" rIns="0" bIns="0" rtlCol="0"/>
          <a:lstStyle/>
          <a:p>
            <a:endParaRPr/>
          </a:p>
        </p:txBody>
      </p:sp>
      <p:sp>
        <p:nvSpPr>
          <p:cNvPr id="116" name="object 116"/>
          <p:cNvSpPr txBox="1"/>
          <p:nvPr/>
        </p:nvSpPr>
        <p:spPr>
          <a:xfrm>
            <a:off x="6671944" y="6811348"/>
            <a:ext cx="145415" cy="1752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CS</a:t>
            </a:r>
            <a:endParaRPr sz="850">
              <a:latin typeface="Arial"/>
              <a:cs typeface="Arial"/>
            </a:endParaRPr>
          </a:p>
        </p:txBody>
      </p:sp>
      <p:sp>
        <p:nvSpPr>
          <p:cNvPr id="117" name="object 117"/>
          <p:cNvSpPr txBox="1"/>
          <p:nvPr/>
        </p:nvSpPr>
        <p:spPr>
          <a:xfrm>
            <a:off x="7118475" y="6795277"/>
            <a:ext cx="145415" cy="16764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endParaRPr sz="850">
              <a:latin typeface="Arial"/>
              <a:cs typeface="Arial"/>
            </a:endParaRPr>
          </a:p>
        </p:txBody>
      </p:sp>
      <p:sp>
        <p:nvSpPr>
          <p:cNvPr id="118" name="object 118"/>
          <p:cNvSpPr/>
          <p:nvPr/>
        </p:nvSpPr>
        <p:spPr>
          <a:xfrm>
            <a:off x="6589522" y="6774689"/>
            <a:ext cx="296545" cy="13335"/>
          </a:xfrm>
          <a:custGeom>
            <a:avLst/>
            <a:gdLst/>
            <a:ahLst/>
            <a:cxnLst/>
            <a:rect l="l" t="t" r="r" b="b"/>
            <a:pathLst>
              <a:path w="296545" h="13334">
                <a:moveTo>
                  <a:pt x="0" y="0"/>
                </a:moveTo>
                <a:lnTo>
                  <a:pt x="0" y="12954"/>
                </a:lnTo>
                <a:lnTo>
                  <a:pt x="296417" y="12954"/>
                </a:lnTo>
                <a:lnTo>
                  <a:pt x="296417" y="0"/>
                </a:lnTo>
                <a:lnTo>
                  <a:pt x="0" y="0"/>
                </a:lnTo>
              </a:path>
            </a:pathLst>
          </a:custGeom>
          <a:ln w="3175">
            <a:solidFill>
              <a:srgbClr val="000000"/>
            </a:solidFill>
          </a:ln>
        </p:spPr>
        <p:txBody>
          <a:bodyPr wrap="square" lIns="0" tIns="0" rIns="0" bIns="0" rtlCol="0"/>
          <a:lstStyle/>
          <a:p>
            <a:endParaRPr/>
          </a:p>
        </p:txBody>
      </p:sp>
      <p:sp>
        <p:nvSpPr>
          <p:cNvPr id="119" name="object 119"/>
          <p:cNvSpPr/>
          <p:nvPr/>
        </p:nvSpPr>
        <p:spPr>
          <a:xfrm>
            <a:off x="7382763" y="6781546"/>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120" name="object 120"/>
          <p:cNvSpPr/>
          <p:nvPr/>
        </p:nvSpPr>
        <p:spPr>
          <a:xfrm>
            <a:off x="7382763" y="6781546"/>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121" name="object 121"/>
          <p:cNvSpPr/>
          <p:nvPr/>
        </p:nvSpPr>
        <p:spPr>
          <a:xfrm>
            <a:off x="7382763" y="6781546"/>
            <a:ext cx="135255" cy="0"/>
          </a:xfrm>
          <a:custGeom>
            <a:avLst/>
            <a:gdLst/>
            <a:ahLst/>
            <a:cxnLst/>
            <a:rect l="l" t="t" r="r" b="b"/>
            <a:pathLst>
              <a:path w="135254">
                <a:moveTo>
                  <a:pt x="134874" y="0"/>
                </a:moveTo>
                <a:lnTo>
                  <a:pt x="0" y="0"/>
                </a:lnTo>
              </a:path>
            </a:pathLst>
          </a:custGeom>
          <a:ln w="3175">
            <a:solidFill>
              <a:srgbClr val="000000"/>
            </a:solidFill>
          </a:ln>
        </p:spPr>
        <p:txBody>
          <a:bodyPr wrap="square" lIns="0" tIns="0" rIns="0" bIns="0" rtlCol="0"/>
          <a:lstStyle/>
          <a:p>
            <a:endParaRPr/>
          </a:p>
        </p:txBody>
      </p:sp>
      <p:sp>
        <p:nvSpPr>
          <p:cNvPr id="122" name="object 122"/>
          <p:cNvSpPr/>
          <p:nvPr/>
        </p:nvSpPr>
        <p:spPr>
          <a:xfrm>
            <a:off x="7382763" y="6772402"/>
            <a:ext cx="135255" cy="18415"/>
          </a:xfrm>
          <a:custGeom>
            <a:avLst/>
            <a:gdLst/>
            <a:ahLst/>
            <a:cxnLst/>
            <a:rect l="l" t="t" r="r" b="b"/>
            <a:pathLst>
              <a:path w="135254" h="18415">
                <a:moveTo>
                  <a:pt x="0" y="0"/>
                </a:moveTo>
                <a:lnTo>
                  <a:pt x="0" y="18287"/>
                </a:lnTo>
                <a:lnTo>
                  <a:pt x="134874" y="9144"/>
                </a:lnTo>
                <a:lnTo>
                  <a:pt x="0" y="0"/>
                </a:lnTo>
                <a:close/>
              </a:path>
            </a:pathLst>
          </a:custGeom>
          <a:solidFill>
            <a:srgbClr val="000000"/>
          </a:solidFill>
        </p:spPr>
        <p:txBody>
          <a:bodyPr wrap="square" lIns="0" tIns="0" rIns="0" bIns="0" rtlCol="0"/>
          <a:lstStyle/>
          <a:p>
            <a:endParaRPr/>
          </a:p>
        </p:txBody>
      </p:sp>
      <p:sp>
        <p:nvSpPr>
          <p:cNvPr id="123" name="object 123"/>
          <p:cNvSpPr/>
          <p:nvPr/>
        </p:nvSpPr>
        <p:spPr>
          <a:xfrm>
            <a:off x="7382763" y="6771640"/>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124" name="object 124"/>
          <p:cNvSpPr/>
          <p:nvPr/>
        </p:nvSpPr>
        <p:spPr>
          <a:xfrm>
            <a:off x="7328662" y="6755639"/>
            <a:ext cx="189230" cy="52069"/>
          </a:xfrm>
          <a:custGeom>
            <a:avLst/>
            <a:gdLst/>
            <a:ahLst/>
            <a:cxnLst/>
            <a:rect l="l" t="t" r="r" b="b"/>
            <a:pathLst>
              <a:path w="189229" h="52070">
                <a:moveTo>
                  <a:pt x="0" y="0"/>
                </a:moveTo>
                <a:lnTo>
                  <a:pt x="0" y="51815"/>
                </a:lnTo>
                <a:lnTo>
                  <a:pt x="188975" y="25908"/>
                </a:lnTo>
                <a:lnTo>
                  <a:pt x="0" y="0"/>
                </a:lnTo>
                <a:close/>
              </a:path>
            </a:pathLst>
          </a:custGeom>
          <a:solidFill>
            <a:srgbClr val="000000"/>
          </a:solidFill>
        </p:spPr>
        <p:txBody>
          <a:bodyPr wrap="square" lIns="0" tIns="0" rIns="0" bIns="0" rtlCol="0"/>
          <a:lstStyle/>
          <a:p>
            <a:endParaRPr/>
          </a:p>
        </p:txBody>
      </p:sp>
      <p:sp>
        <p:nvSpPr>
          <p:cNvPr id="125" name="object 125"/>
          <p:cNvSpPr txBox="1"/>
          <p:nvPr/>
        </p:nvSpPr>
        <p:spPr>
          <a:xfrm>
            <a:off x="3937126" y="4930915"/>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126" name="object 126"/>
          <p:cNvSpPr txBox="1"/>
          <p:nvPr/>
        </p:nvSpPr>
        <p:spPr>
          <a:xfrm>
            <a:off x="4229733" y="4986297"/>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127" name="object 127"/>
          <p:cNvSpPr txBox="1"/>
          <p:nvPr/>
        </p:nvSpPr>
        <p:spPr>
          <a:xfrm>
            <a:off x="4694557" y="4925178"/>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128" name="object 128"/>
          <p:cNvSpPr/>
          <p:nvPr/>
        </p:nvSpPr>
        <p:spPr>
          <a:xfrm>
            <a:off x="7328662" y="6755639"/>
            <a:ext cx="189230" cy="52069"/>
          </a:xfrm>
          <a:custGeom>
            <a:avLst/>
            <a:gdLst/>
            <a:ahLst/>
            <a:cxnLst/>
            <a:rect l="l" t="t" r="r" b="b"/>
            <a:pathLst>
              <a:path w="189229" h="52070">
                <a:moveTo>
                  <a:pt x="188975" y="25908"/>
                </a:moveTo>
                <a:lnTo>
                  <a:pt x="0" y="51815"/>
                </a:lnTo>
                <a:lnTo>
                  <a:pt x="0" y="0"/>
                </a:lnTo>
                <a:lnTo>
                  <a:pt x="188975" y="25908"/>
                </a:lnTo>
              </a:path>
            </a:pathLst>
          </a:custGeom>
          <a:ln w="3175">
            <a:solidFill>
              <a:srgbClr val="000000"/>
            </a:solidFill>
          </a:ln>
        </p:spPr>
        <p:txBody>
          <a:bodyPr wrap="square" lIns="0" tIns="0" rIns="0" bIns="0" rtlCol="0"/>
          <a:lstStyle/>
          <a:p>
            <a:endParaRPr/>
          </a:p>
        </p:txBody>
      </p:sp>
      <p:sp>
        <p:nvSpPr>
          <p:cNvPr id="129" name="object 129"/>
          <p:cNvSpPr txBox="1"/>
          <p:nvPr/>
        </p:nvSpPr>
        <p:spPr>
          <a:xfrm>
            <a:off x="5513704" y="4930504"/>
            <a:ext cx="145415" cy="15811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130" name="object 130"/>
          <p:cNvSpPr/>
          <p:nvPr/>
        </p:nvSpPr>
        <p:spPr>
          <a:xfrm>
            <a:off x="6055360" y="4587749"/>
            <a:ext cx="0" cy="598170"/>
          </a:xfrm>
          <a:custGeom>
            <a:avLst/>
            <a:gdLst/>
            <a:ahLst/>
            <a:cxnLst/>
            <a:rect l="l" t="t" r="r" b="b"/>
            <a:pathLst>
              <a:path h="598170">
                <a:moveTo>
                  <a:pt x="0" y="0"/>
                </a:moveTo>
                <a:lnTo>
                  <a:pt x="0" y="598170"/>
                </a:lnTo>
              </a:path>
            </a:pathLst>
          </a:custGeom>
          <a:ln w="3175">
            <a:solidFill>
              <a:srgbClr val="000000"/>
            </a:solidFill>
          </a:ln>
        </p:spPr>
        <p:txBody>
          <a:bodyPr wrap="square" lIns="0" tIns="0" rIns="0" bIns="0" rtlCol="0"/>
          <a:lstStyle/>
          <a:p>
            <a:endParaRPr/>
          </a:p>
        </p:txBody>
      </p:sp>
      <p:sp>
        <p:nvSpPr>
          <p:cNvPr id="131" name="object 131"/>
          <p:cNvSpPr/>
          <p:nvPr/>
        </p:nvSpPr>
        <p:spPr>
          <a:xfrm>
            <a:off x="5844286" y="4587749"/>
            <a:ext cx="211454" cy="598170"/>
          </a:xfrm>
          <a:custGeom>
            <a:avLst/>
            <a:gdLst/>
            <a:ahLst/>
            <a:cxnLst/>
            <a:rect l="l" t="t" r="r" b="b"/>
            <a:pathLst>
              <a:path w="211454" h="598170">
                <a:moveTo>
                  <a:pt x="0" y="0"/>
                </a:moveTo>
                <a:lnTo>
                  <a:pt x="211074" y="598170"/>
                </a:lnTo>
              </a:path>
            </a:pathLst>
          </a:custGeom>
          <a:ln w="3175">
            <a:solidFill>
              <a:srgbClr val="000000"/>
            </a:solidFill>
          </a:ln>
        </p:spPr>
        <p:txBody>
          <a:bodyPr wrap="square" lIns="0" tIns="0" rIns="0" bIns="0" rtlCol="0"/>
          <a:lstStyle/>
          <a:p>
            <a:endParaRPr/>
          </a:p>
        </p:txBody>
      </p:sp>
      <p:sp>
        <p:nvSpPr>
          <p:cNvPr id="132" name="object 132"/>
          <p:cNvSpPr/>
          <p:nvPr/>
        </p:nvSpPr>
        <p:spPr>
          <a:xfrm>
            <a:off x="5844286" y="4587749"/>
            <a:ext cx="211454" cy="598170"/>
          </a:xfrm>
          <a:custGeom>
            <a:avLst/>
            <a:gdLst/>
            <a:ahLst/>
            <a:cxnLst/>
            <a:rect l="l" t="t" r="r" b="b"/>
            <a:pathLst>
              <a:path w="211454" h="598170">
                <a:moveTo>
                  <a:pt x="0" y="598170"/>
                </a:moveTo>
                <a:lnTo>
                  <a:pt x="211074" y="0"/>
                </a:lnTo>
              </a:path>
            </a:pathLst>
          </a:custGeom>
          <a:ln w="3175">
            <a:solidFill>
              <a:srgbClr val="000000"/>
            </a:solidFill>
          </a:ln>
        </p:spPr>
        <p:txBody>
          <a:bodyPr wrap="square" lIns="0" tIns="0" rIns="0" bIns="0" rtlCol="0"/>
          <a:lstStyle/>
          <a:p>
            <a:endParaRPr/>
          </a:p>
        </p:txBody>
      </p:sp>
      <p:sp>
        <p:nvSpPr>
          <p:cNvPr id="133" name="object 133"/>
          <p:cNvSpPr/>
          <p:nvPr/>
        </p:nvSpPr>
        <p:spPr>
          <a:xfrm>
            <a:off x="5844286" y="4587749"/>
            <a:ext cx="211454" cy="598170"/>
          </a:xfrm>
          <a:custGeom>
            <a:avLst/>
            <a:gdLst/>
            <a:ahLst/>
            <a:cxnLst/>
            <a:rect l="l" t="t" r="r" b="b"/>
            <a:pathLst>
              <a:path w="211454" h="598170">
                <a:moveTo>
                  <a:pt x="0" y="598170"/>
                </a:moveTo>
                <a:lnTo>
                  <a:pt x="0" y="0"/>
                </a:lnTo>
                <a:lnTo>
                  <a:pt x="211074" y="0"/>
                </a:lnTo>
                <a:lnTo>
                  <a:pt x="211074" y="598170"/>
                </a:lnTo>
                <a:lnTo>
                  <a:pt x="0" y="598170"/>
                </a:lnTo>
              </a:path>
            </a:pathLst>
          </a:custGeom>
          <a:ln w="3175">
            <a:solidFill>
              <a:srgbClr val="000000"/>
            </a:solidFill>
          </a:ln>
        </p:spPr>
        <p:txBody>
          <a:bodyPr wrap="square" lIns="0" tIns="0" rIns="0" bIns="0" rtlCol="0"/>
          <a:lstStyle/>
          <a:p>
            <a:endParaRPr/>
          </a:p>
        </p:txBody>
      </p:sp>
      <p:sp>
        <p:nvSpPr>
          <p:cNvPr id="134" name="object 134"/>
          <p:cNvSpPr/>
          <p:nvPr/>
        </p:nvSpPr>
        <p:spPr>
          <a:xfrm>
            <a:off x="5844286" y="4587749"/>
            <a:ext cx="211454" cy="598170"/>
          </a:xfrm>
          <a:custGeom>
            <a:avLst/>
            <a:gdLst/>
            <a:ahLst/>
            <a:cxnLst/>
            <a:rect l="l" t="t" r="r" b="b"/>
            <a:pathLst>
              <a:path w="211454" h="598170">
                <a:moveTo>
                  <a:pt x="0" y="598170"/>
                </a:moveTo>
                <a:lnTo>
                  <a:pt x="211074" y="0"/>
                </a:lnTo>
              </a:path>
            </a:pathLst>
          </a:custGeom>
          <a:ln w="3175">
            <a:solidFill>
              <a:srgbClr val="000000"/>
            </a:solidFill>
          </a:ln>
        </p:spPr>
        <p:txBody>
          <a:bodyPr wrap="square" lIns="0" tIns="0" rIns="0" bIns="0" rtlCol="0"/>
          <a:lstStyle/>
          <a:p>
            <a:endParaRPr/>
          </a:p>
        </p:txBody>
      </p:sp>
      <p:sp>
        <p:nvSpPr>
          <p:cNvPr id="135" name="object 135"/>
          <p:cNvSpPr/>
          <p:nvPr/>
        </p:nvSpPr>
        <p:spPr>
          <a:xfrm>
            <a:off x="5844286" y="4587749"/>
            <a:ext cx="211454" cy="598170"/>
          </a:xfrm>
          <a:custGeom>
            <a:avLst/>
            <a:gdLst/>
            <a:ahLst/>
            <a:cxnLst/>
            <a:rect l="l" t="t" r="r" b="b"/>
            <a:pathLst>
              <a:path w="211454" h="598170">
                <a:moveTo>
                  <a:pt x="0" y="0"/>
                </a:moveTo>
                <a:lnTo>
                  <a:pt x="211074" y="598170"/>
                </a:lnTo>
              </a:path>
            </a:pathLst>
          </a:custGeom>
          <a:ln w="3175">
            <a:solidFill>
              <a:srgbClr val="000000"/>
            </a:solidFill>
          </a:ln>
        </p:spPr>
        <p:txBody>
          <a:bodyPr wrap="square" lIns="0" tIns="0" rIns="0" bIns="0" rtlCol="0"/>
          <a:lstStyle/>
          <a:p>
            <a:endParaRPr/>
          </a:p>
        </p:txBody>
      </p:sp>
      <p:sp>
        <p:nvSpPr>
          <p:cNvPr id="136" name="object 136"/>
          <p:cNvSpPr/>
          <p:nvPr/>
        </p:nvSpPr>
        <p:spPr>
          <a:xfrm>
            <a:off x="5838189" y="4585463"/>
            <a:ext cx="211454" cy="601980"/>
          </a:xfrm>
          <a:custGeom>
            <a:avLst/>
            <a:gdLst/>
            <a:ahLst/>
            <a:cxnLst/>
            <a:rect l="l" t="t" r="r" b="b"/>
            <a:pathLst>
              <a:path w="211454" h="601979">
                <a:moveTo>
                  <a:pt x="211074" y="0"/>
                </a:moveTo>
                <a:lnTo>
                  <a:pt x="0" y="598170"/>
                </a:lnTo>
                <a:lnTo>
                  <a:pt x="12191" y="601980"/>
                </a:lnTo>
                <a:lnTo>
                  <a:pt x="211074" y="0"/>
                </a:lnTo>
                <a:close/>
              </a:path>
            </a:pathLst>
          </a:custGeom>
          <a:solidFill>
            <a:srgbClr val="000000"/>
          </a:solidFill>
        </p:spPr>
        <p:txBody>
          <a:bodyPr wrap="square" lIns="0" tIns="0" rIns="0" bIns="0" rtlCol="0"/>
          <a:lstStyle/>
          <a:p>
            <a:endParaRPr/>
          </a:p>
        </p:txBody>
      </p:sp>
      <p:sp>
        <p:nvSpPr>
          <p:cNvPr id="137" name="object 137"/>
          <p:cNvSpPr/>
          <p:nvPr/>
        </p:nvSpPr>
        <p:spPr>
          <a:xfrm>
            <a:off x="5850381" y="4585463"/>
            <a:ext cx="211454" cy="601980"/>
          </a:xfrm>
          <a:custGeom>
            <a:avLst/>
            <a:gdLst/>
            <a:ahLst/>
            <a:cxnLst/>
            <a:rect l="l" t="t" r="r" b="b"/>
            <a:pathLst>
              <a:path w="211454" h="601979">
                <a:moveTo>
                  <a:pt x="198882" y="0"/>
                </a:moveTo>
                <a:lnTo>
                  <a:pt x="0" y="601980"/>
                </a:lnTo>
                <a:lnTo>
                  <a:pt x="211074" y="4572"/>
                </a:lnTo>
                <a:lnTo>
                  <a:pt x="198882" y="0"/>
                </a:lnTo>
                <a:close/>
              </a:path>
            </a:pathLst>
          </a:custGeom>
          <a:solidFill>
            <a:srgbClr val="000000"/>
          </a:solidFill>
        </p:spPr>
        <p:txBody>
          <a:bodyPr wrap="square" lIns="0" tIns="0" rIns="0" bIns="0" rtlCol="0"/>
          <a:lstStyle/>
          <a:p>
            <a:endParaRPr/>
          </a:p>
        </p:txBody>
      </p:sp>
      <p:sp>
        <p:nvSpPr>
          <p:cNvPr id="138" name="object 138"/>
          <p:cNvSpPr/>
          <p:nvPr/>
        </p:nvSpPr>
        <p:spPr>
          <a:xfrm>
            <a:off x="5838189" y="4585463"/>
            <a:ext cx="223520" cy="601980"/>
          </a:xfrm>
          <a:custGeom>
            <a:avLst/>
            <a:gdLst/>
            <a:ahLst/>
            <a:cxnLst/>
            <a:rect l="l" t="t" r="r" b="b"/>
            <a:pathLst>
              <a:path w="223520" h="601979">
                <a:moveTo>
                  <a:pt x="0" y="598170"/>
                </a:moveTo>
                <a:lnTo>
                  <a:pt x="12191" y="601980"/>
                </a:lnTo>
                <a:lnTo>
                  <a:pt x="223265" y="4572"/>
                </a:lnTo>
                <a:lnTo>
                  <a:pt x="211074" y="0"/>
                </a:lnTo>
                <a:lnTo>
                  <a:pt x="0" y="598170"/>
                </a:lnTo>
              </a:path>
            </a:pathLst>
          </a:custGeom>
          <a:ln w="3175">
            <a:solidFill>
              <a:srgbClr val="000000"/>
            </a:solidFill>
          </a:ln>
        </p:spPr>
        <p:txBody>
          <a:bodyPr wrap="square" lIns="0" tIns="0" rIns="0" bIns="0" rtlCol="0"/>
          <a:lstStyle/>
          <a:p>
            <a:endParaRPr/>
          </a:p>
        </p:txBody>
      </p:sp>
      <p:sp>
        <p:nvSpPr>
          <p:cNvPr id="139" name="object 139"/>
          <p:cNvSpPr/>
          <p:nvPr/>
        </p:nvSpPr>
        <p:spPr>
          <a:xfrm>
            <a:off x="5838189" y="4585463"/>
            <a:ext cx="223520" cy="598170"/>
          </a:xfrm>
          <a:custGeom>
            <a:avLst/>
            <a:gdLst/>
            <a:ahLst/>
            <a:cxnLst/>
            <a:rect l="l" t="t" r="r" b="b"/>
            <a:pathLst>
              <a:path w="223520" h="598170">
                <a:moveTo>
                  <a:pt x="12191" y="0"/>
                </a:moveTo>
                <a:lnTo>
                  <a:pt x="0" y="4572"/>
                </a:lnTo>
                <a:lnTo>
                  <a:pt x="223265" y="598170"/>
                </a:lnTo>
                <a:lnTo>
                  <a:pt x="12191" y="0"/>
                </a:lnTo>
                <a:close/>
              </a:path>
            </a:pathLst>
          </a:custGeom>
          <a:solidFill>
            <a:srgbClr val="000000"/>
          </a:solidFill>
        </p:spPr>
        <p:txBody>
          <a:bodyPr wrap="square" lIns="0" tIns="0" rIns="0" bIns="0" rtlCol="0"/>
          <a:lstStyle/>
          <a:p>
            <a:endParaRPr/>
          </a:p>
        </p:txBody>
      </p:sp>
      <p:sp>
        <p:nvSpPr>
          <p:cNvPr id="140" name="object 140"/>
          <p:cNvSpPr/>
          <p:nvPr/>
        </p:nvSpPr>
        <p:spPr>
          <a:xfrm>
            <a:off x="5838189" y="4590034"/>
            <a:ext cx="223520" cy="597535"/>
          </a:xfrm>
          <a:custGeom>
            <a:avLst/>
            <a:gdLst/>
            <a:ahLst/>
            <a:cxnLst/>
            <a:rect l="l" t="t" r="r" b="b"/>
            <a:pathLst>
              <a:path w="223520" h="597535">
                <a:moveTo>
                  <a:pt x="0" y="0"/>
                </a:moveTo>
                <a:lnTo>
                  <a:pt x="211074" y="597408"/>
                </a:lnTo>
                <a:lnTo>
                  <a:pt x="223265" y="593598"/>
                </a:lnTo>
                <a:lnTo>
                  <a:pt x="0" y="0"/>
                </a:lnTo>
                <a:close/>
              </a:path>
            </a:pathLst>
          </a:custGeom>
          <a:solidFill>
            <a:srgbClr val="000000"/>
          </a:solidFill>
        </p:spPr>
        <p:txBody>
          <a:bodyPr wrap="square" lIns="0" tIns="0" rIns="0" bIns="0" rtlCol="0"/>
          <a:lstStyle/>
          <a:p>
            <a:endParaRPr/>
          </a:p>
        </p:txBody>
      </p:sp>
      <p:sp>
        <p:nvSpPr>
          <p:cNvPr id="141" name="object 141"/>
          <p:cNvSpPr/>
          <p:nvPr/>
        </p:nvSpPr>
        <p:spPr>
          <a:xfrm>
            <a:off x="5838189" y="4585463"/>
            <a:ext cx="223520" cy="601980"/>
          </a:xfrm>
          <a:custGeom>
            <a:avLst/>
            <a:gdLst/>
            <a:ahLst/>
            <a:cxnLst/>
            <a:rect l="l" t="t" r="r" b="b"/>
            <a:pathLst>
              <a:path w="223520" h="601979">
                <a:moveTo>
                  <a:pt x="12191" y="0"/>
                </a:moveTo>
                <a:lnTo>
                  <a:pt x="0" y="4572"/>
                </a:lnTo>
                <a:lnTo>
                  <a:pt x="211074" y="601980"/>
                </a:lnTo>
                <a:lnTo>
                  <a:pt x="223265" y="598170"/>
                </a:lnTo>
                <a:lnTo>
                  <a:pt x="12191" y="0"/>
                </a:lnTo>
              </a:path>
            </a:pathLst>
          </a:custGeom>
          <a:ln w="3175">
            <a:solidFill>
              <a:srgbClr val="000000"/>
            </a:solidFill>
          </a:ln>
        </p:spPr>
        <p:txBody>
          <a:bodyPr wrap="square" lIns="0" tIns="0" rIns="0" bIns="0" rtlCol="0"/>
          <a:lstStyle/>
          <a:p>
            <a:endParaRPr/>
          </a:p>
        </p:txBody>
      </p:sp>
      <p:sp>
        <p:nvSpPr>
          <p:cNvPr id="142" name="object 142"/>
          <p:cNvSpPr/>
          <p:nvPr/>
        </p:nvSpPr>
        <p:spPr>
          <a:xfrm>
            <a:off x="5838189" y="4580890"/>
            <a:ext cx="224154" cy="13335"/>
          </a:xfrm>
          <a:custGeom>
            <a:avLst/>
            <a:gdLst/>
            <a:ahLst/>
            <a:cxnLst/>
            <a:rect l="l" t="t" r="r" b="b"/>
            <a:pathLst>
              <a:path w="224154" h="13335">
                <a:moveTo>
                  <a:pt x="224027" y="0"/>
                </a:moveTo>
                <a:lnTo>
                  <a:pt x="0" y="0"/>
                </a:lnTo>
                <a:lnTo>
                  <a:pt x="12191" y="12954"/>
                </a:lnTo>
                <a:lnTo>
                  <a:pt x="224027" y="0"/>
                </a:lnTo>
                <a:close/>
              </a:path>
            </a:pathLst>
          </a:custGeom>
          <a:solidFill>
            <a:srgbClr val="000000"/>
          </a:solidFill>
        </p:spPr>
        <p:txBody>
          <a:bodyPr wrap="square" lIns="0" tIns="0" rIns="0" bIns="0" rtlCol="0"/>
          <a:lstStyle/>
          <a:p>
            <a:endParaRPr/>
          </a:p>
        </p:txBody>
      </p:sp>
      <p:sp>
        <p:nvSpPr>
          <p:cNvPr id="143" name="object 143"/>
          <p:cNvSpPr/>
          <p:nvPr/>
        </p:nvSpPr>
        <p:spPr>
          <a:xfrm>
            <a:off x="5850381" y="4580890"/>
            <a:ext cx="212090" cy="13335"/>
          </a:xfrm>
          <a:custGeom>
            <a:avLst/>
            <a:gdLst/>
            <a:ahLst/>
            <a:cxnLst/>
            <a:rect l="l" t="t" r="r" b="b"/>
            <a:pathLst>
              <a:path w="212089" h="13335">
                <a:moveTo>
                  <a:pt x="211836" y="0"/>
                </a:moveTo>
                <a:lnTo>
                  <a:pt x="0" y="12954"/>
                </a:lnTo>
                <a:lnTo>
                  <a:pt x="198882" y="12954"/>
                </a:lnTo>
                <a:lnTo>
                  <a:pt x="211836" y="0"/>
                </a:lnTo>
                <a:close/>
              </a:path>
            </a:pathLst>
          </a:custGeom>
          <a:solidFill>
            <a:srgbClr val="000000"/>
          </a:solidFill>
        </p:spPr>
        <p:txBody>
          <a:bodyPr wrap="square" lIns="0" tIns="0" rIns="0" bIns="0" rtlCol="0"/>
          <a:lstStyle/>
          <a:p>
            <a:endParaRPr/>
          </a:p>
        </p:txBody>
      </p:sp>
      <p:sp>
        <p:nvSpPr>
          <p:cNvPr id="144" name="object 144"/>
          <p:cNvSpPr/>
          <p:nvPr/>
        </p:nvSpPr>
        <p:spPr>
          <a:xfrm>
            <a:off x="5837428" y="4580890"/>
            <a:ext cx="224790" cy="13335"/>
          </a:xfrm>
          <a:custGeom>
            <a:avLst/>
            <a:gdLst/>
            <a:ahLst/>
            <a:cxnLst/>
            <a:rect l="l" t="t" r="r" b="b"/>
            <a:pathLst>
              <a:path w="224789" h="13335">
                <a:moveTo>
                  <a:pt x="0" y="0"/>
                </a:moveTo>
                <a:lnTo>
                  <a:pt x="12953" y="12954"/>
                </a:lnTo>
                <a:lnTo>
                  <a:pt x="211836" y="12954"/>
                </a:lnTo>
                <a:lnTo>
                  <a:pt x="224789" y="0"/>
                </a:lnTo>
                <a:lnTo>
                  <a:pt x="0" y="0"/>
                </a:lnTo>
              </a:path>
            </a:pathLst>
          </a:custGeom>
          <a:ln w="3175">
            <a:solidFill>
              <a:srgbClr val="000000"/>
            </a:solidFill>
          </a:ln>
        </p:spPr>
        <p:txBody>
          <a:bodyPr wrap="square" lIns="0" tIns="0" rIns="0" bIns="0" rtlCol="0"/>
          <a:lstStyle/>
          <a:p>
            <a:endParaRPr/>
          </a:p>
        </p:txBody>
      </p:sp>
      <p:sp>
        <p:nvSpPr>
          <p:cNvPr id="145" name="object 145"/>
          <p:cNvSpPr/>
          <p:nvPr/>
        </p:nvSpPr>
        <p:spPr>
          <a:xfrm>
            <a:off x="6049263" y="4580890"/>
            <a:ext cx="13335" cy="611505"/>
          </a:xfrm>
          <a:custGeom>
            <a:avLst/>
            <a:gdLst/>
            <a:ahLst/>
            <a:cxnLst/>
            <a:rect l="l" t="t" r="r" b="b"/>
            <a:pathLst>
              <a:path w="13335" h="611504">
                <a:moveTo>
                  <a:pt x="12953" y="0"/>
                </a:moveTo>
                <a:lnTo>
                  <a:pt x="0" y="12954"/>
                </a:lnTo>
                <a:lnTo>
                  <a:pt x="12953" y="611124"/>
                </a:lnTo>
                <a:lnTo>
                  <a:pt x="12953" y="0"/>
                </a:lnTo>
                <a:close/>
              </a:path>
            </a:pathLst>
          </a:custGeom>
          <a:solidFill>
            <a:srgbClr val="000000"/>
          </a:solidFill>
        </p:spPr>
        <p:txBody>
          <a:bodyPr wrap="square" lIns="0" tIns="0" rIns="0" bIns="0" rtlCol="0"/>
          <a:lstStyle/>
          <a:p>
            <a:endParaRPr/>
          </a:p>
        </p:txBody>
      </p:sp>
      <p:sp>
        <p:nvSpPr>
          <p:cNvPr id="146" name="object 146"/>
          <p:cNvSpPr/>
          <p:nvPr/>
        </p:nvSpPr>
        <p:spPr>
          <a:xfrm>
            <a:off x="6049263" y="4593845"/>
            <a:ext cx="13335" cy="598170"/>
          </a:xfrm>
          <a:custGeom>
            <a:avLst/>
            <a:gdLst/>
            <a:ahLst/>
            <a:cxnLst/>
            <a:rect l="l" t="t" r="r" b="b"/>
            <a:pathLst>
              <a:path w="13335" h="598170">
                <a:moveTo>
                  <a:pt x="0" y="0"/>
                </a:moveTo>
                <a:lnTo>
                  <a:pt x="0" y="585215"/>
                </a:lnTo>
                <a:lnTo>
                  <a:pt x="12953" y="598169"/>
                </a:lnTo>
                <a:lnTo>
                  <a:pt x="0" y="0"/>
                </a:lnTo>
                <a:close/>
              </a:path>
            </a:pathLst>
          </a:custGeom>
          <a:solidFill>
            <a:srgbClr val="000000"/>
          </a:solidFill>
        </p:spPr>
        <p:txBody>
          <a:bodyPr wrap="square" lIns="0" tIns="0" rIns="0" bIns="0" rtlCol="0"/>
          <a:lstStyle/>
          <a:p>
            <a:endParaRPr/>
          </a:p>
        </p:txBody>
      </p:sp>
      <p:sp>
        <p:nvSpPr>
          <p:cNvPr id="147" name="object 147"/>
          <p:cNvSpPr/>
          <p:nvPr/>
        </p:nvSpPr>
        <p:spPr>
          <a:xfrm>
            <a:off x="6049263" y="4580890"/>
            <a:ext cx="13335" cy="611505"/>
          </a:xfrm>
          <a:custGeom>
            <a:avLst/>
            <a:gdLst/>
            <a:ahLst/>
            <a:cxnLst/>
            <a:rect l="l" t="t" r="r" b="b"/>
            <a:pathLst>
              <a:path w="13335" h="611504">
                <a:moveTo>
                  <a:pt x="12953" y="0"/>
                </a:moveTo>
                <a:lnTo>
                  <a:pt x="0" y="12954"/>
                </a:lnTo>
                <a:lnTo>
                  <a:pt x="0" y="598170"/>
                </a:lnTo>
                <a:lnTo>
                  <a:pt x="12953" y="611124"/>
                </a:lnTo>
                <a:lnTo>
                  <a:pt x="12953" y="0"/>
                </a:lnTo>
              </a:path>
            </a:pathLst>
          </a:custGeom>
          <a:ln w="3175">
            <a:solidFill>
              <a:srgbClr val="000000"/>
            </a:solidFill>
          </a:ln>
        </p:spPr>
        <p:txBody>
          <a:bodyPr wrap="square" lIns="0" tIns="0" rIns="0" bIns="0" rtlCol="0"/>
          <a:lstStyle/>
          <a:p>
            <a:endParaRPr/>
          </a:p>
        </p:txBody>
      </p:sp>
      <p:sp>
        <p:nvSpPr>
          <p:cNvPr id="148" name="object 148"/>
          <p:cNvSpPr/>
          <p:nvPr/>
        </p:nvSpPr>
        <p:spPr>
          <a:xfrm>
            <a:off x="5838189" y="5179060"/>
            <a:ext cx="224154" cy="13335"/>
          </a:xfrm>
          <a:custGeom>
            <a:avLst/>
            <a:gdLst/>
            <a:ahLst/>
            <a:cxnLst/>
            <a:rect l="l" t="t" r="r" b="b"/>
            <a:pathLst>
              <a:path w="224154" h="13335">
                <a:moveTo>
                  <a:pt x="211074" y="0"/>
                </a:moveTo>
                <a:lnTo>
                  <a:pt x="0" y="12953"/>
                </a:lnTo>
                <a:lnTo>
                  <a:pt x="224027" y="12953"/>
                </a:lnTo>
                <a:lnTo>
                  <a:pt x="211074" y="0"/>
                </a:lnTo>
                <a:close/>
              </a:path>
            </a:pathLst>
          </a:custGeom>
          <a:solidFill>
            <a:srgbClr val="000000"/>
          </a:solidFill>
        </p:spPr>
        <p:txBody>
          <a:bodyPr wrap="square" lIns="0" tIns="0" rIns="0" bIns="0" rtlCol="0"/>
          <a:lstStyle/>
          <a:p>
            <a:endParaRPr/>
          </a:p>
        </p:txBody>
      </p:sp>
      <p:sp>
        <p:nvSpPr>
          <p:cNvPr id="149" name="object 149"/>
          <p:cNvSpPr/>
          <p:nvPr/>
        </p:nvSpPr>
        <p:spPr>
          <a:xfrm>
            <a:off x="5838189" y="5179060"/>
            <a:ext cx="211454" cy="13335"/>
          </a:xfrm>
          <a:custGeom>
            <a:avLst/>
            <a:gdLst/>
            <a:ahLst/>
            <a:cxnLst/>
            <a:rect l="l" t="t" r="r" b="b"/>
            <a:pathLst>
              <a:path w="211454" h="13335">
                <a:moveTo>
                  <a:pt x="211074" y="0"/>
                </a:moveTo>
                <a:lnTo>
                  <a:pt x="12191" y="0"/>
                </a:lnTo>
                <a:lnTo>
                  <a:pt x="0" y="12953"/>
                </a:lnTo>
                <a:lnTo>
                  <a:pt x="211074" y="0"/>
                </a:lnTo>
                <a:close/>
              </a:path>
            </a:pathLst>
          </a:custGeom>
          <a:solidFill>
            <a:srgbClr val="000000"/>
          </a:solidFill>
        </p:spPr>
        <p:txBody>
          <a:bodyPr wrap="square" lIns="0" tIns="0" rIns="0" bIns="0" rtlCol="0"/>
          <a:lstStyle/>
          <a:p>
            <a:endParaRPr/>
          </a:p>
        </p:txBody>
      </p:sp>
      <p:sp>
        <p:nvSpPr>
          <p:cNvPr id="150" name="object 150"/>
          <p:cNvSpPr/>
          <p:nvPr/>
        </p:nvSpPr>
        <p:spPr>
          <a:xfrm>
            <a:off x="5837428" y="5179060"/>
            <a:ext cx="224790" cy="13335"/>
          </a:xfrm>
          <a:custGeom>
            <a:avLst/>
            <a:gdLst/>
            <a:ahLst/>
            <a:cxnLst/>
            <a:rect l="l" t="t" r="r" b="b"/>
            <a:pathLst>
              <a:path w="224789" h="13335">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151" name="object 151"/>
          <p:cNvSpPr/>
          <p:nvPr/>
        </p:nvSpPr>
        <p:spPr>
          <a:xfrm>
            <a:off x="5838189" y="4580890"/>
            <a:ext cx="12700" cy="611505"/>
          </a:xfrm>
          <a:custGeom>
            <a:avLst/>
            <a:gdLst/>
            <a:ahLst/>
            <a:cxnLst/>
            <a:rect l="l" t="t" r="r" b="b"/>
            <a:pathLst>
              <a:path w="12700" h="611504">
                <a:moveTo>
                  <a:pt x="0" y="0"/>
                </a:moveTo>
                <a:lnTo>
                  <a:pt x="0" y="611124"/>
                </a:lnTo>
                <a:lnTo>
                  <a:pt x="12191" y="598170"/>
                </a:lnTo>
                <a:lnTo>
                  <a:pt x="0" y="0"/>
                </a:lnTo>
                <a:close/>
              </a:path>
            </a:pathLst>
          </a:custGeom>
          <a:solidFill>
            <a:srgbClr val="000000"/>
          </a:solidFill>
        </p:spPr>
        <p:txBody>
          <a:bodyPr wrap="square" lIns="0" tIns="0" rIns="0" bIns="0" rtlCol="0"/>
          <a:lstStyle/>
          <a:p>
            <a:endParaRPr/>
          </a:p>
        </p:txBody>
      </p:sp>
      <p:sp>
        <p:nvSpPr>
          <p:cNvPr id="152" name="object 152"/>
          <p:cNvSpPr/>
          <p:nvPr/>
        </p:nvSpPr>
        <p:spPr>
          <a:xfrm>
            <a:off x="5838189" y="4580890"/>
            <a:ext cx="12700" cy="598170"/>
          </a:xfrm>
          <a:custGeom>
            <a:avLst/>
            <a:gdLst/>
            <a:ahLst/>
            <a:cxnLst/>
            <a:rect l="l" t="t" r="r" b="b"/>
            <a:pathLst>
              <a:path w="12700" h="598170">
                <a:moveTo>
                  <a:pt x="0" y="0"/>
                </a:moveTo>
                <a:lnTo>
                  <a:pt x="12191" y="598170"/>
                </a:lnTo>
                <a:lnTo>
                  <a:pt x="12191" y="12954"/>
                </a:lnTo>
                <a:lnTo>
                  <a:pt x="0" y="0"/>
                </a:lnTo>
                <a:close/>
              </a:path>
            </a:pathLst>
          </a:custGeom>
          <a:solidFill>
            <a:srgbClr val="000000"/>
          </a:solidFill>
        </p:spPr>
        <p:txBody>
          <a:bodyPr wrap="square" lIns="0" tIns="0" rIns="0" bIns="0" rtlCol="0"/>
          <a:lstStyle/>
          <a:p>
            <a:endParaRPr/>
          </a:p>
        </p:txBody>
      </p:sp>
      <p:sp>
        <p:nvSpPr>
          <p:cNvPr id="153" name="object 153"/>
          <p:cNvSpPr/>
          <p:nvPr/>
        </p:nvSpPr>
        <p:spPr>
          <a:xfrm>
            <a:off x="5837428" y="4580890"/>
            <a:ext cx="13335" cy="611505"/>
          </a:xfrm>
          <a:custGeom>
            <a:avLst/>
            <a:gdLst/>
            <a:ahLst/>
            <a:cxnLst/>
            <a:rect l="l" t="t" r="r" b="b"/>
            <a:pathLst>
              <a:path w="13335" h="611504">
                <a:moveTo>
                  <a:pt x="0" y="611124"/>
                </a:moveTo>
                <a:lnTo>
                  <a:pt x="12953" y="598170"/>
                </a:lnTo>
                <a:lnTo>
                  <a:pt x="12953" y="12954"/>
                </a:lnTo>
                <a:lnTo>
                  <a:pt x="0" y="0"/>
                </a:lnTo>
                <a:lnTo>
                  <a:pt x="0" y="611124"/>
                </a:lnTo>
              </a:path>
            </a:pathLst>
          </a:custGeom>
          <a:ln w="3175">
            <a:solidFill>
              <a:srgbClr val="000000"/>
            </a:solidFill>
          </a:ln>
        </p:spPr>
        <p:txBody>
          <a:bodyPr wrap="square" lIns="0" tIns="0" rIns="0" bIns="0" rtlCol="0"/>
          <a:lstStyle/>
          <a:p>
            <a:endParaRPr/>
          </a:p>
        </p:txBody>
      </p:sp>
      <p:sp>
        <p:nvSpPr>
          <p:cNvPr id="154" name="object 154"/>
          <p:cNvSpPr/>
          <p:nvPr/>
        </p:nvSpPr>
        <p:spPr>
          <a:xfrm>
            <a:off x="5844286" y="4587749"/>
            <a:ext cx="211454" cy="598170"/>
          </a:xfrm>
          <a:custGeom>
            <a:avLst/>
            <a:gdLst/>
            <a:ahLst/>
            <a:cxnLst/>
            <a:rect l="l" t="t" r="r" b="b"/>
            <a:pathLst>
              <a:path w="211454" h="598170">
                <a:moveTo>
                  <a:pt x="0" y="598170"/>
                </a:moveTo>
                <a:lnTo>
                  <a:pt x="0" y="0"/>
                </a:lnTo>
                <a:lnTo>
                  <a:pt x="211074" y="0"/>
                </a:lnTo>
                <a:lnTo>
                  <a:pt x="211074" y="598170"/>
                </a:lnTo>
                <a:lnTo>
                  <a:pt x="0" y="598170"/>
                </a:lnTo>
              </a:path>
            </a:pathLst>
          </a:custGeom>
          <a:ln w="3175">
            <a:solidFill>
              <a:srgbClr val="000000"/>
            </a:solidFill>
          </a:ln>
        </p:spPr>
        <p:txBody>
          <a:bodyPr wrap="square" lIns="0" tIns="0" rIns="0" bIns="0" rtlCol="0"/>
          <a:lstStyle/>
          <a:p>
            <a:endParaRPr/>
          </a:p>
        </p:txBody>
      </p:sp>
      <p:sp>
        <p:nvSpPr>
          <p:cNvPr id="155" name="object 155"/>
          <p:cNvSpPr/>
          <p:nvPr/>
        </p:nvSpPr>
        <p:spPr>
          <a:xfrm>
            <a:off x="5844286" y="4587749"/>
            <a:ext cx="211454" cy="598170"/>
          </a:xfrm>
          <a:custGeom>
            <a:avLst/>
            <a:gdLst/>
            <a:ahLst/>
            <a:cxnLst/>
            <a:rect l="l" t="t" r="r" b="b"/>
            <a:pathLst>
              <a:path w="211454" h="598170">
                <a:moveTo>
                  <a:pt x="0" y="598170"/>
                </a:moveTo>
                <a:lnTo>
                  <a:pt x="211074" y="0"/>
                </a:lnTo>
              </a:path>
            </a:pathLst>
          </a:custGeom>
          <a:ln w="3175">
            <a:solidFill>
              <a:srgbClr val="000000"/>
            </a:solidFill>
          </a:ln>
        </p:spPr>
        <p:txBody>
          <a:bodyPr wrap="square" lIns="0" tIns="0" rIns="0" bIns="0" rtlCol="0"/>
          <a:lstStyle/>
          <a:p>
            <a:endParaRPr/>
          </a:p>
        </p:txBody>
      </p:sp>
      <p:sp>
        <p:nvSpPr>
          <p:cNvPr id="156" name="object 156"/>
          <p:cNvSpPr/>
          <p:nvPr/>
        </p:nvSpPr>
        <p:spPr>
          <a:xfrm>
            <a:off x="5844286" y="4587749"/>
            <a:ext cx="211454" cy="598170"/>
          </a:xfrm>
          <a:custGeom>
            <a:avLst/>
            <a:gdLst/>
            <a:ahLst/>
            <a:cxnLst/>
            <a:rect l="l" t="t" r="r" b="b"/>
            <a:pathLst>
              <a:path w="211454" h="598170">
                <a:moveTo>
                  <a:pt x="0" y="0"/>
                </a:moveTo>
                <a:lnTo>
                  <a:pt x="211074" y="598170"/>
                </a:lnTo>
              </a:path>
            </a:pathLst>
          </a:custGeom>
          <a:ln w="3175">
            <a:solidFill>
              <a:srgbClr val="000000"/>
            </a:solidFill>
          </a:ln>
        </p:spPr>
        <p:txBody>
          <a:bodyPr wrap="square" lIns="0" tIns="0" rIns="0" bIns="0" rtlCol="0"/>
          <a:lstStyle/>
          <a:p>
            <a:endParaRPr/>
          </a:p>
        </p:txBody>
      </p:sp>
      <p:sp>
        <p:nvSpPr>
          <p:cNvPr id="157" name="object 157"/>
          <p:cNvSpPr/>
          <p:nvPr/>
        </p:nvSpPr>
        <p:spPr>
          <a:xfrm>
            <a:off x="5844286" y="4587749"/>
            <a:ext cx="0" cy="598170"/>
          </a:xfrm>
          <a:custGeom>
            <a:avLst/>
            <a:gdLst/>
            <a:ahLst/>
            <a:cxnLst/>
            <a:rect l="l" t="t" r="r" b="b"/>
            <a:pathLst>
              <a:path h="598170">
                <a:moveTo>
                  <a:pt x="0" y="598170"/>
                </a:moveTo>
                <a:lnTo>
                  <a:pt x="0" y="0"/>
                </a:lnTo>
              </a:path>
            </a:pathLst>
          </a:custGeom>
          <a:ln w="3175">
            <a:solidFill>
              <a:srgbClr val="000000"/>
            </a:solidFill>
          </a:ln>
        </p:spPr>
        <p:txBody>
          <a:bodyPr wrap="square" lIns="0" tIns="0" rIns="0" bIns="0" rtlCol="0"/>
          <a:lstStyle/>
          <a:p>
            <a:endParaRPr/>
          </a:p>
        </p:txBody>
      </p:sp>
      <p:sp>
        <p:nvSpPr>
          <p:cNvPr id="158" name="object 158"/>
          <p:cNvSpPr/>
          <p:nvPr/>
        </p:nvSpPr>
        <p:spPr>
          <a:xfrm>
            <a:off x="5140198" y="4742434"/>
            <a:ext cx="277495" cy="13335"/>
          </a:xfrm>
          <a:custGeom>
            <a:avLst/>
            <a:gdLst/>
            <a:ahLst/>
            <a:cxnLst/>
            <a:rect l="l" t="t" r="r" b="b"/>
            <a:pathLst>
              <a:path w="277495" h="13335">
                <a:moveTo>
                  <a:pt x="277368" y="0"/>
                </a:moveTo>
                <a:lnTo>
                  <a:pt x="0" y="0"/>
                </a:lnTo>
                <a:lnTo>
                  <a:pt x="12954" y="12953"/>
                </a:lnTo>
                <a:lnTo>
                  <a:pt x="277368" y="0"/>
                </a:lnTo>
                <a:close/>
              </a:path>
            </a:pathLst>
          </a:custGeom>
          <a:solidFill>
            <a:srgbClr val="000000"/>
          </a:solidFill>
        </p:spPr>
        <p:txBody>
          <a:bodyPr wrap="square" lIns="0" tIns="0" rIns="0" bIns="0" rtlCol="0"/>
          <a:lstStyle/>
          <a:p>
            <a:endParaRPr/>
          </a:p>
        </p:txBody>
      </p:sp>
      <p:sp>
        <p:nvSpPr>
          <p:cNvPr id="159" name="object 159"/>
          <p:cNvSpPr/>
          <p:nvPr/>
        </p:nvSpPr>
        <p:spPr>
          <a:xfrm>
            <a:off x="5153151" y="4742434"/>
            <a:ext cx="264795" cy="13335"/>
          </a:xfrm>
          <a:custGeom>
            <a:avLst/>
            <a:gdLst/>
            <a:ahLst/>
            <a:cxnLst/>
            <a:rect l="l" t="t" r="r" b="b"/>
            <a:pathLst>
              <a:path w="264795" h="13335">
                <a:moveTo>
                  <a:pt x="264413" y="0"/>
                </a:moveTo>
                <a:lnTo>
                  <a:pt x="0" y="12953"/>
                </a:lnTo>
                <a:lnTo>
                  <a:pt x="251460" y="12953"/>
                </a:lnTo>
                <a:lnTo>
                  <a:pt x="264413" y="0"/>
                </a:lnTo>
                <a:close/>
              </a:path>
            </a:pathLst>
          </a:custGeom>
          <a:solidFill>
            <a:srgbClr val="000000"/>
          </a:solidFill>
        </p:spPr>
        <p:txBody>
          <a:bodyPr wrap="square" lIns="0" tIns="0" rIns="0" bIns="0" rtlCol="0"/>
          <a:lstStyle/>
          <a:p>
            <a:endParaRPr/>
          </a:p>
        </p:txBody>
      </p:sp>
      <p:sp>
        <p:nvSpPr>
          <p:cNvPr id="160" name="object 160"/>
          <p:cNvSpPr/>
          <p:nvPr/>
        </p:nvSpPr>
        <p:spPr>
          <a:xfrm>
            <a:off x="5140198" y="4742434"/>
            <a:ext cx="277495" cy="13335"/>
          </a:xfrm>
          <a:custGeom>
            <a:avLst/>
            <a:gdLst/>
            <a:ahLst/>
            <a:cxnLst/>
            <a:rect l="l" t="t" r="r" b="b"/>
            <a:pathLst>
              <a:path w="277495" h="13335">
                <a:moveTo>
                  <a:pt x="0" y="0"/>
                </a:moveTo>
                <a:lnTo>
                  <a:pt x="12954" y="12953"/>
                </a:lnTo>
                <a:lnTo>
                  <a:pt x="264414" y="12953"/>
                </a:lnTo>
                <a:lnTo>
                  <a:pt x="277368" y="0"/>
                </a:lnTo>
                <a:lnTo>
                  <a:pt x="0" y="0"/>
                </a:lnTo>
              </a:path>
            </a:pathLst>
          </a:custGeom>
          <a:ln w="3175">
            <a:solidFill>
              <a:srgbClr val="000000"/>
            </a:solidFill>
          </a:ln>
        </p:spPr>
        <p:txBody>
          <a:bodyPr wrap="square" lIns="0" tIns="0" rIns="0" bIns="0" rtlCol="0"/>
          <a:lstStyle/>
          <a:p>
            <a:endParaRPr/>
          </a:p>
        </p:txBody>
      </p:sp>
      <p:sp>
        <p:nvSpPr>
          <p:cNvPr id="161" name="object 161"/>
          <p:cNvSpPr/>
          <p:nvPr/>
        </p:nvSpPr>
        <p:spPr>
          <a:xfrm>
            <a:off x="5404612" y="4742434"/>
            <a:ext cx="13335" cy="288290"/>
          </a:xfrm>
          <a:custGeom>
            <a:avLst/>
            <a:gdLst/>
            <a:ahLst/>
            <a:cxnLst/>
            <a:rect l="l" t="t" r="r" b="b"/>
            <a:pathLst>
              <a:path w="13335" h="288289">
                <a:moveTo>
                  <a:pt x="12953" y="0"/>
                </a:moveTo>
                <a:lnTo>
                  <a:pt x="0" y="12953"/>
                </a:lnTo>
                <a:lnTo>
                  <a:pt x="12953" y="288036"/>
                </a:lnTo>
                <a:lnTo>
                  <a:pt x="12953" y="0"/>
                </a:lnTo>
                <a:close/>
              </a:path>
            </a:pathLst>
          </a:custGeom>
          <a:solidFill>
            <a:srgbClr val="000000"/>
          </a:solidFill>
        </p:spPr>
        <p:txBody>
          <a:bodyPr wrap="square" lIns="0" tIns="0" rIns="0" bIns="0" rtlCol="0"/>
          <a:lstStyle/>
          <a:p>
            <a:endParaRPr/>
          </a:p>
        </p:txBody>
      </p:sp>
      <p:sp>
        <p:nvSpPr>
          <p:cNvPr id="162" name="object 162"/>
          <p:cNvSpPr/>
          <p:nvPr/>
        </p:nvSpPr>
        <p:spPr>
          <a:xfrm>
            <a:off x="5404612" y="4755389"/>
            <a:ext cx="13335" cy="275590"/>
          </a:xfrm>
          <a:custGeom>
            <a:avLst/>
            <a:gdLst/>
            <a:ahLst/>
            <a:cxnLst/>
            <a:rect l="l" t="t" r="r" b="b"/>
            <a:pathLst>
              <a:path w="13335" h="275589">
                <a:moveTo>
                  <a:pt x="0" y="0"/>
                </a:moveTo>
                <a:lnTo>
                  <a:pt x="0" y="262889"/>
                </a:lnTo>
                <a:lnTo>
                  <a:pt x="12953" y="275082"/>
                </a:lnTo>
                <a:lnTo>
                  <a:pt x="0" y="0"/>
                </a:lnTo>
                <a:close/>
              </a:path>
            </a:pathLst>
          </a:custGeom>
          <a:solidFill>
            <a:srgbClr val="000000"/>
          </a:solidFill>
        </p:spPr>
        <p:txBody>
          <a:bodyPr wrap="square" lIns="0" tIns="0" rIns="0" bIns="0" rtlCol="0"/>
          <a:lstStyle/>
          <a:p>
            <a:endParaRPr/>
          </a:p>
        </p:txBody>
      </p:sp>
      <p:sp>
        <p:nvSpPr>
          <p:cNvPr id="163" name="object 163"/>
          <p:cNvSpPr/>
          <p:nvPr/>
        </p:nvSpPr>
        <p:spPr>
          <a:xfrm>
            <a:off x="5404612" y="4742434"/>
            <a:ext cx="13335" cy="288290"/>
          </a:xfrm>
          <a:custGeom>
            <a:avLst/>
            <a:gdLst/>
            <a:ahLst/>
            <a:cxnLst/>
            <a:rect l="l" t="t" r="r" b="b"/>
            <a:pathLst>
              <a:path w="13335" h="288289">
                <a:moveTo>
                  <a:pt x="12953" y="0"/>
                </a:moveTo>
                <a:lnTo>
                  <a:pt x="0" y="12953"/>
                </a:lnTo>
                <a:lnTo>
                  <a:pt x="0" y="275843"/>
                </a:lnTo>
                <a:lnTo>
                  <a:pt x="12953" y="288036"/>
                </a:lnTo>
                <a:lnTo>
                  <a:pt x="12953" y="0"/>
                </a:lnTo>
              </a:path>
            </a:pathLst>
          </a:custGeom>
          <a:ln w="3175">
            <a:solidFill>
              <a:srgbClr val="000000"/>
            </a:solidFill>
          </a:ln>
        </p:spPr>
        <p:txBody>
          <a:bodyPr wrap="square" lIns="0" tIns="0" rIns="0" bIns="0" rtlCol="0"/>
          <a:lstStyle/>
          <a:p>
            <a:endParaRPr/>
          </a:p>
        </p:txBody>
      </p:sp>
      <p:sp>
        <p:nvSpPr>
          <p:cNvPr id="164" name="object 164"/>
          <p:cNvSpPr/>
          <p:nvPr/>
        </p:nvSpPr>
        <p:spPr>
          <a:xfrm>
            <a:off x="5140198" y="5018278"/>
            <a:ext cx="277495" cy="12700"/>
          </a:xfrm>
          <a:custGeom>
            <a:avLst/>
            <a:gdLst/>
            <a:ahLst/>
            <a:cxnLst/>
            <a:rect l="l" t="t" r="r" b="b"/>
            <a:pathLst>
              <a:path w="277495" h="12700">
                <a:moveTo>
                  <a:pt x="264414" y="0"/>
                </a:moveTo>
                <a:lnTo>
                  <a:pt x="0" y="12192"/>
                </a:lnTo>
                <a:lnTo>
                  <a:pt x="277368" y="12192"/>
                </a:lnTo>
                <a:lnTo>
                  <a:pt x="264414" y="0"/>
                </a:lnTo>
                <a:close/>
              </a:path>
            </a:pathLst>
          </a:custGeom>
          <a:solidFill>
            <a:srgbClr val="000000"/>
          </a:solidFill>
        </p:spPr>
        <p:txBody>
          <a:bodyPr wrap="square" lIns="0" tIns="0" rIns="0" bIns="0" rtlCol="0"/>
          <a:lstStyle/>
          <a:p>
            <a:endParaRPr/>
          </a:p>
        </p:txBody>
      </p:sp>
      <p:sp>
        <p:nvSpPr>
          <p:cNvPr id="165" name="object 165"/>
          <p:cNvSpPr/>
          <p:nvPr/>
        </p:nvSpPr>
        <p:spPr>
          <a:xfrm>
            <a:off x="5140198" y="5018278"/>
            <a:ext cx="264795" cy="12700"/>
          </a:xfrm>
          <a:custGeom>
            <a:avLst/>
            <a:gdLst/>
            <a:ahLst/>
            <a:cxnLst/>
            <a:rect l="l" t="t" r="r" b="b"/>
            <a:pathLst>
              <a:path w="264795" h="12700">
                <a:moveTo>
                  <a:pt x="264414" y="0"/>
                </a:moveTo>
                <a:lnTo>
                  <a:pt x="12954" y="0"/>
                </a:lnTo>
                <a:lnTo>
                  <a:pt x="0" y="12192"/>
                </a:lnTo>
                <a:lnTo>
                  <a:pt x="264414" y="0"/>
                </a:lnTo>
                <a:close/>
              </a:path>
            </a:pathLst>
          </a:custGeom>
          <a:solidFill>
            <a:srgbClr val="000000"/>
          </a:solidFill>
        </p:spPr>
        <p:txBody>
          <a:bodyPr wrap="square" lIns="0" tIns="0" rIns="0" bIns="0" rtlCol="0"/>
          <a:lstStyle/>
          <a:p>
            <a:endParaRPr/>
          </a:p>
        </p:txBody>
      </p:sp>
      <p:sp>
        <p:nvSpPr>
          <p:cNvPr id="166" name="object 166"/>
          <p:cNvSpPr/>
          <p:nvPr/>
        </p:nvSpPr>
        <p:spPr>
          <a:xfrm>
            <a:off x="5140198" y="5018278"/>
            <a:ext cx="277495" cy="12700"/>
          </a:xfrm>
          <a:custGeom>
            <a:avLst/>
            <a:gdLst/>
            <a:ahLst/>
            <a:cxnLst/>
            <a:rect l="l" t="t" r="r" b="b"/>
            <a:pathLst>
              <a:path w="277495" h="12700">
                <a:moveTo>
                  <a:pt x="277368" y="12192"/>
                </a:moveTo>
                <a:lnTo>
                  <a:pt x="264414" y="0"/>
                </a:lnTo>
                <a:lnTo>
                  <a:pt x="12954" y="0"/>
                </a:lnTo>
                <a:lnTo>
                  <a:pt x="0" y="12192"/>
                </a:lnTo>
                <a:lnTo>
                  <a:pt x="277368" y="12192"/>
                </a:lnTo>
              </a:path>
            </a:pathLst>
          </a:custGeom>
          <a:ln w="3175">
            <a:solidFill>
              <a:srgbClr val="000000"/>
            </a:solidFill>
          </a:ln>
        </p:spPr>
        <p:txBody>
          <a:bodyPr wrap="square" lIns="0" tIns="0" rIns="0" bIns="0" rtlCol="0"/>
          <a:lstStyle/>
          <a:p>
            <a:endParaRPr/>
          </a:p>
        </p:txBody>
      </p:sp>
      <p:sp>
        <p:nvSpPr>
          <p:cNvPr id="167" name="object 167"/>
          <p:cNvSpPr/>
          <p:nvPr/>
        </p:nvSpPr>
        <p:spPr>
          <a:xfrm>
            <a:off x="5140198" y="4742434"/>
            <a:ext cx="13335" cy="288290"/>
          </a:xfrm>
          <a:custGeom>
            <a:avLst/>
            <a:gdLst/>
            <a:ahLst/>
            <a:cxnLst/>
            <a:rect l="l" t="t" r="r" b="b"/>
            <a:pathLst>
              <a:path w="13335" h="288289">
                <a:moveTo>
                  <a:pt x="0" y="0"/>
                </a:moveTo>
                <a:lnTo>
                  <a:pt x="0" y="288036"/>
                </a:lnTo>
                <a:lnTo>
                  <a:pt x="12954" y="275843"/>
                </a:lnTo>
                <a:lnTo>
                  <a:pt x="0" y="0"/>
                </a:lnTo>
                <a:close/>
              </a:path>
            </a:pathLst>
          </a:custGeom>
          <a:solidFill>
            <a:srgbClr val="000000"/>
          </a:solidFill>
        </p:spPr>
        <p:txBody>
          <a:bodyPr wrap="square" lIns="0" tIns="0" rIns="0" bIns="0" rtlCol="0"/>
          <a:lstStyle/>
          <a:p>
            <a:endParaRPr/>
          </a:p>
        </p:txBody>
      </p:sp>
      <p:sp>
        <p:nvSpPr>
          <p:cNvPr id="168" name="object 168"/>
          <p:cNvSpPr/>
          <p:nvPr/>
        </p:nvSpPr>
        <p:spPr>
          <a:xfrm>
            <a:off x="5140198" y="4742434"/>
            <a:ext cx="13335" cy="276225"/>
          </a:xfrm>
          <a:custGeom>
            <a:avLst/>
            <a:gdLst/>
            <a:ahLst/>
            <a:cxnLst/>
            <a:rect l="l" t="t" r="r" b="b"/>
            <a:pathLst>
              <a:path w="13335" h="276225">
                <a:moveTo>
                  <a:pt x="0" y="0"/>
                </a:moveTo>
                <a:lnTo>
                  <a:pt x="12954" y="275843"/>
                </a:lnTo>
                <a:lnTo>
                  <a:pt x="12954" y="12953"/>
                </a:lnTo>
                <a:lnTo>
                  <a:pt x="0" y="0"/>
                </a:lnTo>
                <a:close/>
              </a:path>
            </a:pathLst>
          </a:custGeom>
          <a:solidFill>
            <a:srgbClr val="000000"/>
          </a:solidFill>
        </p:spPr>
        <p:txBody>
          <a:bodyPr wrap="square" lIns="0" tIns="0" rIns="0" bIns="0" rtlCol="0"/>
          <a:lstStyle/>
          <a:p>
            <a:endParaRPr/>
          </a:p>
        </p:txBody>
      </p:sp>
      <p:sp>
        <p:nvSpPr>
          <p:cNvPr id="169" name="object 169"/>
          <p:cNvSpPr/>
          <p:nvPr/>
        </p:nvSpPr>
        <p:spPr>
          <a:xfrm>
            <a:off x="5140198" y="4742434"/>
            <a:ext cx="13335" cy="288290"/>
          </a:xfrm>
          <a:custGeom>
            <a:avLst/>
            <a:gdLst/>
            <a:ahLst/>
            <a:cxnLst/>
            <a:rect l="l" t="t" r="r" b="b"/>
            <a:pathLst>
              <a:path w="13335" h="288289">
                <a:moveTo>
                  <a:pt x="0" y="288036"/>
                </a:moveTo>
                <a:lnTo>
                  <a:pt x="12954" y="275843"/>
                </a:lnTo>
                <a:lnTo>
                  <a:pt x="12954" y="12953"/>
                </a:lnTo>
                <a:lnTo>
                  <a:pt x="0" y="0"/>
                </a:lnTo>
                <a:lnTo>
                  <a:pt x="0" y="288036"/>
                </a:lnTo>
              </a:path>
            </a:pathLst>
          </a:custGeom>
          <a:ln w="3175">
            <a:solidFill>
              <a:srgbClr val="000000"/>
            </a:solidFill>
          </a:ln>
        </p:spPr>
        <p:txBody>
          <a:bodyPr wrap="square" lIns="0" tIns="0" rIns="0" bIns="0" rtlCol="0"/>
          <a:lstStyle/>
          <a:p>
            <a:endParaRPr/>
          </a:p>
        </p:txBody>
      </p:sp>
      <p:sp>
        <p:nvSpPr>
          <p:cNvPr id="170" name="object 170"/>
          <p:cNvSpPr/>
          <p:nvPr/>
        </p:nvSpPr>
        <p:spPr>
          <a:xfrm>
            <a:off x="6885939" y="4884166"/>
            <a:ext cx="0" cy="258445"/>
          </a:xfrm>
          <a:custGeom>
            <a:avLst/>
            <a:gdLst/>
            <a:ahLst/>
            <a:cxnLst/>
            <a:rect l="l" t="t" r="r" b="b"/>
            <a:pathLst>
              <a:path h="258445">
                <a:moveTo>
                  <a:pt x="0" y="258318"/>
                </a:moveTo>
                <a:lnTo>
                  <a:pt x="0" y="0"/>
                </a:lnTo>
              </a:path>
            </a:pathLst>
          </a:custGeom>
          <a:ln w="3175">
            <a:solidFill>
              <a:srgbClr val="000000"/>
            </a:solidFill>
          </a:ln>
        </p:spPr>
        <p:txBody>
          <a:bodyPr wrap="square" lIns="0" tIns="0" rIns="0" bIns="0" rtlCol="0"/>
          <a:lstStyle/>
          <a:p>
            <a:endParaRPr/>
          </a:p>
        </p:txBody>
      </p:sp>
      <p:sp>
        <p:nvSpPr>
          <p:cNvPr id="171" name="object 171"/>
          <p:cNvSpPr/>
          <p:nvPr/>
        </p:nvSpPr>
        <p:spPr>
          <a:xfrm>
            <a:off x="7044436" y="4884166"/>
            <a:ext cx="0" cy="258445"/>
          </a:xfrm>
          <a:custGeom>
            <a:avLst/>
            <a:gdLst/>
            <a:ahLst/>
            <a:cxnLst/>
            <a:rect l="l" t="t" r="r" b="b"/>
            <a:pathLst>
              <a:path h="258445">
                <a:moveTo>
                  <a:pt x="0" y="0"/>
                </a:moveTo>
                <a:lnTo>
                  <a:pt x="0" y="258318"/>
                </a:lnTo>
              </a:path>
            </a:pathLst>
          </a:custGeom>
          <a:ln w="3175">
            <a:solidFill>
              <a:srgbClr val="000000"/>
            </a:solidFill>
          </a:ln>
        </p:spPr>
        <p:txBody>
          <a:bodyPr wrap="square" lIns="0" tIns="0" rIns="0" bIns="0" rtlCol="0"/>
          <a:lstStyle/>
          <a:p>
            <a:endParaRPr/>
          </a:p>
        </p:txBody>
      </p:sp>
      <p:sp>
        <p:nvSpPr>
          <p:cNvPr id="172" name="object 172"/>
          <p:cNvSpPr/>
          <p:nvPr/>
        </p:nvSpPr>
        <p:spPr>
          <a:xfrm>
            <a:off x="6881368" y="4878833"/>
            <a:ext cx="168910" cy="10160"/>
          </a:xfrm>
          <a:custGeom>
            <a:avLst/>
            <a:gdLst/>
            <a:ahLst/>
            <a:cxnLst/>
            <a:rect l="l" t="t" r="r" b="b"/>
            <a:pathLst>
              <a:path w="168910" h="10160">
                <a:moveTo>
                  <a:pt x="168401" y="0"/>
                </a:moveTo>
                <a:lnTo>
                  <a:pt x="0" y="0"/>
                </a:lnTo>
                <a:lnTo>
                  <a:pt x="9144" y="9905"/>
                </a:lnTo>
                <a:lnTo>
                  <a:pt x="168401" y="0"/>
                </a:lnTo>
                <a:close/>
              </a:path>
            </a:pathLst>
          </a:custGeom>
          <a:solidFill>
            <a:srgbClr val="000000"/>
          </a:solidFill>
        </p:spPr>
        <p:txBody>
          <a:bodyPr wrap="square" lIns="0" tIns="0" rIns="0" bIns="0" rtlCol="0"/>
          <a:lstStyle/>
          <a:p>
            <a:endParaRPr/>
          </a:p>
        </p:txBody>
      </p:sp>
      <p:sp>
        <p:nvSpPr>
          <p:cNvPr id="173" name="object 173"/>
          <p:cNvSpPr/>
          <p:nvPr/>
        </p:nvSpPr>
        <p:spPr>
          <a:xfrm>
            <a:off x="6890512" y="4878833"/>
            <a:ext cx="159385" cy="10160"/>
          </a:xfrm>
          <a:custGeom>
            <a:avLst/>
            <a:gdLst/>
            <a:ahLst/>
            <a:cxnLst/>
            <a:rect l="l" t="t" r="r" b="b"/>
            <a:pathLst>
              <a:path w="159385" h="10160">
                <a:moveTo>
                  <a:pt x="159257" y="0"/>
                </a:moveTo>
                <a:lnTo>
                  <a:pt x="0" y="9905"/>
                </a:lnTo>
                <a:lnTo>
                  <a:pt x="149351" y="9905"/>
                </a:lnTo>
                <a:lnTo>
                  <a:pt x="159257" y="0"/>
                </a:lnTo>
                <a:close/>
              </a:path>
            </a:pathLst>
          </a:custGeom>
          <a:solidFill>
            <a:srgbClr val="000000"/>
          </a:solidFill>
        </p:spPr>
        <p:txBody>
          <a:bodyPr wrap="square" lIns="0" tIns="0" rIns="0" bIns="0" rtlCol="0"/>
          <a:lstStyle/>
          <a:p>
            <a:endParaRPr/>
          </a:p>
        </p:txBody>
      </p:sp>
      <p:sp>
        <p:nvSpPr>
          <p:cNvPr id="174" name="object 174"/>
          <p:cNvSpPr/>
          <p:nvPr/>
        </p:nvSpPr>
        <p:spPr>
          <a:xfrm>
            <a:off x="6881368" y="4878833"/>
            <a:ext cx="168910" cy="10160"/>
          </a:xfrm>
          <a:custGeom>
            <a:avLst/>
            <a:gdLst/>
            <a:ahLst/>
            <a:cxnLst/>
            <a:rect l="l" t="t" r="r" b="b"/>
            <a:pathLst>
              <a:path w="168910" h="10160">
                <a:moveTo>
                  <a:pt x="0" y="0"/>
                </a:moveTo>
                <a:lnTo>
                  <a:pt x="9144" y="9905"/>
                </a:lnTo>
                <a:lnTo>
                  <a:pt x="158496" y="9905"/>
                </a:lnTo>
                <a:lnTo>
                  <a:pt x="168401" y="0"/>
                </a:lnTo>
                <a:lnTo>
                  <a:pt x="0" y="0"/>
                </a:lnTo>
              </a:path>
            </a:pathLst>
          </a:custGeom>
          <a:ln w="3175">
            <a:solidFill>
              <a:srgbClr val="000000"/>
            </a:solidFill>
          </a:ln>
        </p:spPr>
        <p:txBody>
          <a:bodyPr wrap="square" lIns="0" tIns="0" rIns="0" bIns="0" rtlCol="0"/>
          <a:lstStyle/>
          <a:p>
            <a:endParaRPr/>
          </a:p>
        </p:txBody>
      </p:sp>
      <p:sp>
        <p:nvSpPr>
          <p:cNvPr id="175" name="object 175"/>
          <p:cNvSpPr/>
          <p:nvPr/>
        </p:nvSpPr>
        <p:spPr>
          <a:xfrm>
            <a:off x="7039863" y="4878833"/>
            <a:ext cx="10160" cy="268605"/>
          </a:xfrm>
          <a:custGeom>
            <a:avLst/>
            <a:gdLst/>
            <a:ahLst/>
            <a:cxnLst/>
            <a:rect l="l" t="t" r="r" b="b"/>
            <a:pathLst>
              <a:path w="10160" h="268604">
                <a:moveTo>
                  <a:pt x="9905" y="0"/>
                </a:moveTo>
                <a:lnTo>
                  <a:pt x="0" y="9905"/>
                </a:lnTo>
                <a:lnTo>
                  <a:pt x="9905" y="268224"/>
                </a:lnTo>
                <a:lnTo>
                  <a:pt x="9905" y="0"/>
                </a:lnTo>
                <a:close/>
              </a:path>
            </a:pathLst>
          </a:custGeom>
          <a:solidFill>
            <a:srgbClr val="000000"/>
          </a:solidFill>
        </p:spPr>
        <p:txBody>
          <a:bodyPr wrap="square" lIns="0" tIns="0" rIns="0" bIns="0" rtlCol="0"/>
          <a:lstStyle/>
          <a:p>
            <a:endParaRPr/>
          </a:p>
        </p:txBody>
      </p:sp>
      <p:sp>
        <p:nvSpPr>
          <p:cNvPr id="176" name="object 176"/>
          <p:cNvSpPr/>
          <p:nvPr/>
        </p:nvSpPr>
        <p:spPr>
          <a:xfrm>
            <a:off x="7039863" y="4888739"/>
            <a:ext cx="10160" cy="258445"/>
          </a:xfrm>
          <a:custGeom>
            <a:avLst/>
            <a:gdLst/>
            <a:ahLst/>
            <a:cxnLst/>
            <a:rect l="l" t="t" r="r" b="b"/>
            <a:pathLst>
              <a:path w="10160" h="258445">
                <a:moveTo>
                  <a:pt x="0" y="0"/>
                </a:moveTo>
                <a:lnTo>
                  <a:pt x="0" y="249174"/>
                </a:lnTo>
                <a:lnTo>
                  <a:pt x="9905" y="258318"/>
                </a:lnTo>
                <a:lnTo>
                  <a:pt x="0" y="0"/>
                </a:lnTo>
                <a:close/>
              </a:path>
            </a:pathLst>
          </a:custGeom>
          <a:solidFill>
            <a:srgbClr val="000000"/>
          </a:solidFill>
        </p:spPr>
        <p:txBody>
          <a:bodyPr wrap="square" lIns="0" tIns="0" rIns="0" bIns="0" rtlCol="0"/>
          <a:lstStyle/>
          <a:p>
            <a:endParaRPr/>
          </a:p>
        </p:txBody>
      </p:sp>
      <p:sp>
        <p:nvSpPr>
          <p:cNvPr id="177" name="object 177"/>
          <p:cNvSpPr/>
          <p:nvPr/>
        </p:nvSpPr>
        <p:spPr>
          <a:xfrm>
            <a:off x="7039863" y="4878833"/>
            <a:ext cx="10160" cy="268605"/>
          </a:xfrm>
          <a:custGeom>
            <a:avLst/>
            <a:gdLst/>
            <a:ahLst/>
            <a:cxnLst/>
            <a:rect l="l" t="t" r="r" b="b"/>
            <a:pathLst>
              <a:path w="10160" h="268604">
                <a:moveTo>
                  <a:pt x="9905" y="0"/>
                </a:moveTo>
                <a:lnTo>
                  <a:pt x="0" y="9905"/>
                </a:lnTo>
                <a:lnTo>
                  <a:pt x="0" y="259079"/>
                </a:lnTo>
                <a:lnTo>
                  <a:pt x="9905" y="268224"/>
                </a:lnTo>
                <a:lnTo>
                  <a:pt x="9905" y="0"/>
                </a:lnTo>
              </a:path>
            </a:pathLst>
          </a:custGeom>
          <a:ln w="3175">
            <a:solidFill>
              <a:srgbClr val="000000"/>
            </a:solidFill>
          </a:ln>
        </p:spPr>
        <p:txBody>
          <a:bodyPr wrap="square" lIns="0" tIns="0" rIns="0" bIns="0" rtlCol="0"/>
          <a:lstStyle/>
          <a:p>
            <a:endParaRPr/>
          </a:p>
        </p:txBody>
      </p:sp>
      <p:sp>
        <p:nvSpPr>
          <p:cNvPr id="178" name="object 178"/>
          <p:cNvSpPr/>
          <p:nvPr/>
        </p:nvSpPr>
        <p:spPr>
          <a:xfrm>
            <a:off x="6881368" y="5137913"/>
            <a:ext cx="168910" cy="9525"/>
          </a:xfrm>
          <a:custGeom>
            <a:avLst/>
            <a:gdLst/>
            <a:ahLst/>
            <a:cxnLst/>
            <a:rect l="l" t="t" r="r" b="b"/>
            <a:pathLst>
              <a:path w="168910" h="9525">
                <a:moveTo>
                  <a:pt x="158496" y="0"/>
                </a:moveTo>
                <a:lnTo>
                  <a:pt x="0" y="9144"/>
                </a:lnTo>
                <a:lnTo>
                  <a:pt x="168401" y="9144"/>
                </a:lnTo>
                <a:lnTo>
                  <a:pt x="158496" y="0"/>
                </a:lnTo>
                <a:close/>
              </a:path>
            </a:pathLst>
          </a:custGeom>
          <a:solidFill>
            <a:srgbClr val="000000"/>
          </a:solidFill>
        </p:spPr>
        <p:txBody>
          <a:bodyPr wrap="square" lIns="0" tIns="0" rIns="0" bIns="0" rtlCol="0"/>
          <a:lstStyle/>
          <a:p>
            <a:endParaRPr/>
          </a:p>
        </p:txBody>
      </p:sp>
      <p:sp>
        <p:nvSpPr>
          <p:cNvPr id="179" name="object 179"/>
          <p:cNvSpPr/>
          <p:nvPr/>
        </p:nvSpPr>
        <p:spPr>
          <a:xfrm>
            <a:off x="6881368" y="5137913"/>
            <a:ext cx="158750" cy="9525"/>
          </a:xfrm>
          <a:custGeom>
            <a:avLst/>
            <a:gdLst/>
            <a:ahLst/>
            <a:cxnLst/>
            <a:rect l="l" t="t" r="r" b="b"/>
            <a:pathLst>
              <a:path w="158750" h="9525">
                <a:moveTo>
                  <a:pt x="158496" y="0"/>
                </a:moveTo>
                <a:lnTo>
                  <a:pt x="9144" y="0"/>
                </a:lnTo>
                <a:lnTo>
                  <a:pt x="0" y="9144"/>
                </a:lnTo>
                <a:lnTo>
                  <a:pt x="158496" y="0"/>
                </a:lnTo>
                <a:close/>
              </a:path>
            </a:pathLst>
          </a:custGeom>
          <a:solidFill>
            <a:srgbClr val="000000"/>
          </a:solidFill>
        </p:spPr>
        <p:txBody>
          <a:bodyPr wrap="square" lIns="0" tIns="0" rIns="0" bIns="0" rtlCol="0"/>
          <a:lstStyle/>
          <a:p>
            <a:endParaRPr/>
          </a:p>
        </p:txBody>
      </p:sp>
      <p:sp>
        <p:nvSpPr>
          <p:cNvPr id="180" name="object 180"/>
          <p:cNvSpPr/>
          <p:nvPr/>
        </p:nvSpPr>
        <p:spPr>
          <a:xfrm>
            <a:off x="6881368" y="5137913"/>
            <a:ext cx="168910" cy="9525"/>
          </a:xfrm>
          <a:custGeom>
            <a:avLst/>
            <a:gdLst/>
            <a:ahLst/>
            <a:cxnLst/>
            <a:rect l="l" t="t" r="r" b="b"/>
            <a:pathLst>
              <a:path w="168910" h="9525">
                <a:moveTo>
                  <a:pt x="168401" y="9144"/>
                </a:moveTo>
                <a:lnTo>
                  <a:pt x="158496" y="0"/>
                </a:lnTo>
                <a:lnTo>
                  <a:pt x="9144" y="0"/>
                </a:lnTo>
                <a:lnTo>
                  <a:pt x="0" y="9144"/>
                </a:lnTo>
                <a:lnTo>
                  <a:pt x="168401" y="9144"/>
                </a:lnTo>
              </a:path>
            </a:pathLst>
          </a:custGeom>
          <a:ln w="3175">
            <a:solidFill>
              <a:srgbClr val="000000"/>
            </a:solidFill>
          </a:ln>
        </p:spPr>
        <p:txBody>
          <a:bodyPr wrap="square" lIns="0" tIns="0" rIns="0" bIns="0" rtlCol="0"/>
          <a:lstStyle/>
          <a:p>
            <a:endParaRPr/>
          </a:p>
        </p:txBody>
      </p:sp>
      <p:sp>
        <p:nvSpPr>
          <p:cNvPr id="181" name="object 181"/>
          <p:cNvSpPr/>
          <p:nvPr/>
        </p:nvSpPr>
        <p:spPr>
          <a:xfrm>
            <a:off x="6881368" y="4878833"/>
            <a:ext cx="9525" cy="268605"/>
          </a:xfrm>
          <a:custGeom>
            <a:avLst/>
            <a:gdLst/>
            <a:ahLst/>
            <a:cxnLst/>
            <a:rect l="l" t="t" r="r" b="b"/>
            <a:pathLst>
              <a:path w="9525" h="268604">
                <a:moveTo>
                  <a:pt x="0" y="0"/>
                </a:moveTo>
                <a:lnTo>
                  <a:pt x="0" y="268224"/>
                </a:lnTo>
                <a:lnTo>
                  <a:pt x="9144" y="259079"/>
                </a:lnTo>
                <a:lnTo>
                  <a:pt x="0" y="0"/>
                </a:lnTo>
                <a:close/>
              </a:path>
            </a:pathLst>
          </a:custGeom>
          <a:solidFill>
            <a:srgbClr val="000000"/>
          </a:solidFill>
        </p:spPr>
        <p:txBody>
          <a:bodyPr wrap="square" lIns="0" tIns="0" rIns="0" bIns="0" rtlCol="0"/>
          <a:lstStyle/>
          <a:p>
            <a:endParaRPr/>
          </a:p>
        </p:txBody>
      </p:sp>
      <p:sp>
        <p:nvSpPr>
          <p:cNvPr id="182" name="object 182"/>
          <p:cNvSpPr/>
          <p:nvPr/>
        </p:nvSpPr>
        <p:spPr>
          <a:xfrm>
            <a:off x="6881368" y="4878833"/>
            <a:ext cx="9525" cy="259079"/>
          </a:xfrm>
          <a:custGeom>
            <a:avLst/>
            <a:gdLst/>
            <a:ahLst/>
            <a:cxnLst/>
            <a:rect l="l" t="t" r="r" b="b"/>
            <a:pathLst>
              <a:path w="9525" h="259079">
                <a:moveTo>
                  <a:pt x="0" y="0"/>
                </a:moveTo>
                <a:lnTo>
                  <a:pt x="9144" y="259079"/>
                </a:lnTo>
                <a:lnTo>
                  <a:pt x="9144" y="9905"/>
                </a:lnTo>
                <a:lnTo>
                  <a:pt x="0" y="0"/>
                </a:lnTo>
                <a:close/>
              </a:path>
            </a:pathLst>
          </a:custGeom>
          <a:solidFill>
            <a:srgbClr val="000000"/>
          </a:solidFill>
        </p:spPr>
        <p:txBody>
          <a:bodyPr wrap="square" lIns="0" tIns="0" rIns="0" bIns="0" rtlCol="0"/>
          <a:lstStyle/>
          <a:p>
            <a:endParaRPr/>
          </a:p>
        </p:txBody>
      </p:sp>
      <p:sp>
        <p:nvSpPr>
          <p:cNvPr id="183" name="object 183"/>
          <p:cNvSpPr/>
          <p:nvPr/>
        </p:nvSpPr>
        <p:spPr>
          <a:xfrm>
            <a:off x="6881368" y="4878833"/>
            <a:ext cx="9525" cy="268605"/>
          </a:xfrm>
          <a:custGeom>
            <a:avLst/>
            <a:gdLst/>
            <a:ahLst/>
            <a:cxnLst/>
            <a:rect l="l" t="t" r="r" b="b"/>
            <a:pathLst>
              <a:path w="9525" h="268604">
                <a:moveTo>
                  <a:pt x="0" y="268224"/>
                </a:moveTo>
                <a:lnTo>
                  <a:pt x="9144" y="259079"/>
                </a:lnTo>
                <a:lnTo>
                  <a:pt x="9144" y="9905"/>
                </a:lnTo>
                <a:lnTo>
                  <a:pt x="0" y="0"/>
                </a:lnTo>
                <a:lnTo>
                  <a:pt x="0" y="268224"/>
                </a:lnTo>
              </a:path>
            </a:pathLst>
          </a:custGeom>
          <a:ln w="3175">
            <a:solidFill>
              <a:srgbClr val="000000"/>
            </a:solidFill>
          </a:ln>
        </p:spPr>
        <p:txBody>
          <a:bodyPr wrap="square" lIns="0" tIns="0" rIns="0" bIns="0" rtlCol="0"/>
          <a:lstStyle/>
          <a:p>
            <a:endParaRPr/>
          </a:p>
        </p:txBody>
      </p:sp>
      <p:sp>
        <p:nvSpPr>
          <p:cNvPr id="184" name="object 184"/>
          <p:cNvSpPr/>
          <p:nvPr/>
        </p:nvSpPr>
        <p:spPr>
          <a:xfrm>
            <a:off x="6882130" y="4881119"/>
            <a:ext cx="166370" cy="259079"/>
          </a:xfrm>
          <a:custGeom>
            <a:avLst/>
            <a:gdLst/>
            <a:ahLst/>
            <a:cxnLst/>
            <a:rect l="l" t="t" r="r" b="b"/>
            <a:pathLst>
              <a:path w="166370" h="259079">
                <a:moveTo>
                  <a:pt x="8382" y="0"/>
                </a:moveTo>
                <a:lnTo>
                  <a:pt x="0" y="5333"/>
                </a:lnTo>
                <a:lnTo>
                  <a:pt x="166115" y="259079"/>
                </a:lnTo>
                <a:lnTo>
                  <a:pt x="8382" y="0"/>
                </a:lnTo>
                <a:close/>
              </a:path>
            </a:pathLst>
          </a:custGeom>
          <a:solidFill>
            <a:srgbClr val="000000"/>
          </a:solidFill>
        </p:spPr>
        <p:txBody>
          <a:bodyPr wrap="square" lIns="0" tIns="0" rIns="0" bIns="0" rtlCol="0"/>
          <a:lstStyle/>
          <a:p>
            <a:endParaRPr/>
          </a:p>
        </p:txBody>
      </p:sp>
      <p:sp>
        <p:nvSpPr>
          <p:cNvPr id="185" name="object 185"/>
          <p:cNvSpPr/>
          <p:nvPr/>
        </p:nvSpPr>
        <p:spPr>
          <a:xfrm>
            <a:off x="6882130" y="4886452"/>
            <a:ext cx="166370" cy="258445"/>
          </a:xfrm>
          <a:custGeom>
            <a:avLst/>
            <a:gdLst/>
            <a:ahLst/>
            <a:cxnLst/>
            <a:rect l="l" t="t" r="r" b="b"/>
            <a:pathLst>
              <a:path w="166370" h="258445">
                <a:moveTo>
                  <a:pt x="0" y="0"/>
                </a:moveTo>
                <a:lnTo>
                  <a:pt x="158496" y="258318"/>
                </a:lnTo>
                <a:lnTo>
                  <a:pt x="166115" y="253746"/>
                </a:lnTo>
                <a:lnTo>
                  <a:pt x="0" y="0"/>
                </a:lnTo>
                <a:close/>
              </a:path>
            </a:pathLst>
          </a:custGeom>
          <a:solidFill>
            <a:srgbClr val="000000"/>
          </a:solidFill>
        </p:spPr>
        <p:txBody>
          <a:bodyPr wrap="square" lIns="0" tIns="0" rIns="0" bIns="0" rtlCol="0"/>
          <a:lstStyle/>
          <a:p>
            <a:endParaRPr/>
          </a:p>
        </p:txBody>
      </p:sp>
      <p:sp>
        <p:nvSpPr>
          <p:cNvPr id="186" name="object 186"/>
          <p:cNvSpPr/>
          <p:nvPr/>
        </p:nvSpPr>
        <p:spPr>
          <a:xfrm>
            <a:off x="6882130" y="4881119"/>
            <a:ext cx="166370" cy="264160"/>
          </a:xfrm>
          <a:custGeom>
            <a:avLst/>
            <a:gdLst/>
            <a:ahLst/>
            <a:cxnLst/>
            <a:rect l="l" t="t" r="r" b="b"/>
            <a:pathLst>
              <a:path w="166370" h="264160">
                <a:moveTo>
                  <a:pt x="8382" y="0"/>
                </a:moveTo>
                <a:lnTo>
                  <a:pt x="0" y="5333"/>
                </a:lnTo>
                <a:lnTo>
                  <a:pt x="158496" y="263651"/>
                </a:lnTo>
                <a:lnTo>
                  <a:pt x="166115" y="259079"/>
                </a:lnTo>
                <a:lnTo>
                  <a:pt x="8382" y="0"/>
                </a:lnTo>
              </a:path>
            </a:pathLst>
          </a:custGeom>
          <a:ln w="3175">
            <a:solidFill>
              <a:srgbClr val="000000"/>
            </a:solidFill>
          </a:ln>
        </p:spPr>
        <p:txBody>
          <a:bodyPr wrap="square" lIns="0" tIns="0" rIns="0" bIns="0" rtlCol="0"/>
          <a:lstStyle/>
          <a:p>
            <a:endParaRPr/>
          </a:p>
        </p:txBody>
      </p:sp>
      <p:sp>
        <p:nvSpPr>
          <p:cNvPr id="187" name="object 187"/>
          <p:cNvSpPr txBox="1"/>
          <p:nvPr/>
        </p:nvSpPr>
        <p:spPr>
          <a:xfrm>
            <a:off x="7555864" y="4564945"/>
            <a:ext cx="145415" cy="656590"/>
          </a:xfrm>
          <a:prstGeom prst="rect">
            <a:avLst/>
          </a:prstGeom>
        </p:spPr>
        <p:txBody>
          <a:bodyPr vert="vert270" wrap="square" lIns="0" tIns="1270" rIns="0" bIns="0" rtlCol="0">
            <a:spAutoFit/>
          </a:bodyPr>
          <a:lstStyle/>
          <a:p>
            <a:pPr marL="12700">
              <a:lnSpc>
                <a:spcPct val="100000"/>
              </a:lnSpc>
              <a:spcBef>
                <a:spcPts val="10"/>
              </a:spcBef>
            </a:pPr>
            <a:r>
              <a:rPr sz="850" spc="-10" dirty="0">
                <a:latin typeface="Arial"/>
                <a:cs typeface="Arial"/>
              </a:rPr>
              <a:t>CONSUMOS</a:t>
            </a:r>
            <a:endParaRPr sz="850">
              <a:latin typeface="Arial"/>
              <a:cs typeface="Arial"/>
            </a:endParaRPr>
          </a:p>
        </p:txBody>
      </p:sp>
      <p:sp>
        <p:nvSpPr>
          <p:cNvPr id="188" name="object 188"/>
          <p:cNvSpPr/>
          <p:nvPr/>
        </p:nvSpPr>
        <p:spPr>
          <a:xfrm>
            <a:off x="6885939" y="4884166"/>
            <a:ext cx="158750" cy="258445"/>
          </a:xfrm>
          <a:custGeom>
            <a:avLst/>
            <a:gdLst/>
            <a:ahLst/>
            <a:cxnLst/>
            <a:rect l="l" t="t" r="r" b="b"/>
            <a:pathLst>
              <a:path w="158750" h="258445">
                <a:moveTo>
                  <a:pt x="158496" y="258318"/>
                </a:moveTo>
                <a:lnTo>
                  <a:pt x="0" y="0"/>
                </a:lnTo>
              </a:path>
            </a:pathLst>
          </a:custGeom>
          <a:ln w="3175">
            <a:solidFill>
              <a:srgbClr val="000000"/>
            </a:solidFill>
          </a:ln>
        </p:spPr>
        <p:txBody>
          <a:bodyPr wrap="square" lIns="0" tIns="0" rIns="0" bIns="0" rtlCol="0"/>
          <a:lstStyle/>
          <a:p>
            <a:endParaRPr/>
          </a:p>
        </p:txBody>
      </p:sp>
      <p:sp>
        <p:nvSpPr>
          <p:cNvPr id="189" name="object 189"/>
          <p:cNvSpPr/>
          <p:nvPr/>
        </p:nvSpPr>
        <p:spPr>
          <a:xfrm>
            <a:off x="6055360" y="5006849"/>
            <a:ext cx="830580" cy="12700"/>
          </a:xfrm>
          <a:custGeom>
            <a:avLst/>
            <a:gdLst/>
            <a:ahLst/>
            <a:cxnLst/>
            <a:rect l="l" t="t" r="r" b="b"/>
            <a:pathLst>
              <a:path w="830579" h="12700">
                <a:moveTo>
                  <a:pt x="830579" y="0"/>
                </a:moveTo>
                <a:lnTo>
                  <a:pt x="0" y="0"/>
                </a:lnTo>
                <a:lnTo>
                  <a:pt x="0" y="12191"/>
                </a:lnTo>
                <a:lnTo>
                  <a:pt x="830579" y="0"/>
                </a:lnTo>
                <a:close/>
              </a:path>
            </a:pathLst>
          </a:custGeom>
          <a:solidFill>
            <a:srgbClr val="000000"/>
          </a:solidFill>
        </p:spPr>
        <p:txBody>
          <a:bodyPr wrap="square" lIns="0" tIns="0" rIns="0" bIns="0" rtlCol="0"/>
          <a:lstStyle/>
          <a:p>
            <a:endParaRPr/>
          </a:p>
        </p:txBody>
      </p:sp>
      <p:sp>
        <p:nvSpPr>
          <p:cNvPr id="190" name="object 190"/>
          <p:cNvSpPr/>
          <p:nvPr/>
        </p:nvSpPr>
        <p:spPr>
          <a:xfrm>
            <a:off x="6055360" y="5006849"/>
            <a:ext cx="830580" cy="12700"/>
          </a:xfrm>
          <a:custGeom>
            <a:avLst/>
            <a:gdLst/>
            <a:ahLst/>
            <a:cxnLst/>
            <a:rect l="l" t="t" r="r" b="b"/>
            <a:pathLst>
              <a:path w="830579" h="12700">
                <a:moveTo>
                  <a:pt x="830579" y="0"/>
                </a:moveTo>
                <a:lnTo>
                  <a:pt x="0" y="12191"/>
                </a:lnTo>
                <a:lnTo>
                  <a:pt x="830579" y="12191"/>
                </a:lnTo>
                <a:lnTo>
                  <a:pt x="830579" y="0"/>
                </a:lnTo>
                <a:close/>
              </a:path>
            </a:pathLst>
          </a:custGeom>
          <a:solidFill>
            <a:srgbClr val="000000"/>
          </a:solidFill>
        </p:spPr>
        <p:txBody>
          <a:bodyPr wrap="square" lIns="0" tIns="0" rIns="0" bIns="0" rtlCol="0"/>
          <a:lstStyle/>
          <a:p>
            <a:endParaRPr/>
          </a:p>
        </p:txBody>
      </p:sp>
      <p:sp>
        <p:nvSpPr>
          <p:cNvPr id="191" name="object 191"/>
          <p:cNvSpPr txBox="1"/>
          <p:nvPr/>
        </p:nvSpPr>
        <p:spPr>
          <a:xfrm>
            <a:off x="3290655" y="2790809"/>
            <a:ext cx="185420" cy="5609590"/>
          </a:xfrm>
          <a:prstGeom prst="rect">
            <a:avLst/>
          </a:prstGeom>
        </p:spPr>
        <p:txBody>
          <a:bodyPr vert="vert270" wrap="square" lIns="0" tIns="1905" rIns="0" bIns="0" rtlCol="0">
            <a:spAutoFit/>
          </a:bodyPr>
          <a:lstStyle/>
          <a:p>
            <a:pPr marL="12700">
              <a:lnSpc>
                <a:spcPct val="100000"/>
              </a:lnSpc>
              <a:spcBef>
                <a:spcPts val="15"/>
              </a:spcBef>
            </a:pPr>
            <a:r>
              <a:rPr sz="1100" spc="15" dirty="0">
                <a:latin typeface="Arial"/>
                <a:cs typeface="Arial"/>
              </a:rPr>
              <a:t>ESQUEMAS </a:t>
            </a:r>
            <a:r>
              <a:rPr sz="1100" spc="10" dirty="0">
                <a:latin typeface="Arial"/>
                <a:cs typeface="Arial"/>
              </a:rPr>
              <a:t>TÍPICOS DE DISTRIBUCIÓN DE ENERGÍA ELÉCTRICA EN</a:t>
            </a:r>
            <a:r>
              <a:rPr sz="1100" spc="-30" dirty="0">
                <a:latin typeface="Arial"/>
                <a:cs typeface="Arial"/>
              </a:rPr>
              <a:t> </a:t>
            </a:r>
            <a:r>
              <a:rPr sz="1100" spc="10" dirty="0">
                <a:latin typeface="Arial"/>
                <a:cs typeface="Arial"/>
              </a:rPr>
              <a:t>INMUEBLES</a:t>
            </a:r>
            <a:endParaRPr sz="1100">
              <a:latin typeface="Arial"/>
              <a:cs typeface="Arial"/>
            </a:endParaRPr>
          </a:p>
        </p:txBody>
      </p:sp>
      <p:sp>
        <p:nvSpPr>
          <p:cNvPr id="192" name="object 192"/>
          <p:cNvSpPr txBox="1"/>
          <p:nvPr/>
        </p:nvSpPr>
        <p:spPr>
          <a:xfrm>
            <a:off x="6433438" y="7744722"/>
            <a:ext cx="145415" cy="24511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a:t>
            </a:r>
            <a:r>
              <a:rPr sz="850" spc="-5" dirty="0">
                <a:latin typeface="Arial"/>
                <a:cs typeface="Arial"/>
              </a:rPr>
              <a:t>S</a:t>
            </a:r>
            <a:r>
              <a:rPr sz="850" dirty="0">
                <a:latin typeface="Arial"/>
                <a:cs typeface="Arial"/>
              </a:rPr>
              <a:t>G</a:t>
            </a:r>
            <a:endParaRPr sz="850">
              <a:latin typeface="Arial"/>
              <a:cs typeface="Arial"/>
            </a:endParaRPr>
          </a:p>
        </p:txBody>
      </p:sp>
      <p:sp>
        <p:nvSpPr>
          <p:cNvPr id="193" name="object 193"/>
          <p:cNvSpPr/>
          <p:nvPr/>
        </p:nvSpPr>
        <p:spPr>
          <a:xfrm>
            <a:off x="6055360" y="5006849"/>
            <a:ext cx="830580" cy="12700"/>
          </a:xfrm>
          <a:custGeom>
            <a:avLst/>
            <a:gdLst/>
            <a:ahLst/>
            <a:cxnLst/>
            <a:rect l="l" t="t" r="r" b="b"/>
            <a:pathLst>
              <a:path w="830579" h="12700">
                <a:moveTo>
                  <a:pt x="0" y="0"/>
                </a:moveTo>
                <a:lnTo>
                  <a:pt x="0" y="12191"/>
                </a:lnTo>
                <a:lnTo>
                  <a:pt x="830579" y="12191"/>
                </a:lnTo>
                <a:lnTo>
                  <a:pt x="830579" y="0"/>
                </a:lnTo>
                <a:lnTo>
                  <a:pt x="0" y="0"/>
                </a:lnTo>
              </a:path>
            </a:pathLst>
          </a:custGeom>
          <a:ln w="3175">
            <a:solidFill>
              <a:srgbClr val="000000"/>
            </a:solidFill>
          </a:ln>
        </p:spPr>
        <p:txBody>
          <a:bodyPr wrap="square" lIns="0" tIns="0" rIns="0" bIns="0" rtlCol="0"/>
          <a:lstStyle/>
          <a:p>
            <a:endParaRPr/>
          </a:p>
        </p:txBody>
      </p:sp>
      <p:sp>
        <p:nvSpPr>
          <p:cNvPr id="194" name="object 194"/>
          <p:cNvSpPr/>
          <p:nvPr/>
        </p:nvSpPr>
        <p:spPr>
          <a:xfrm>
            <a:off x="6056883" y="8370317"/>
            <a:ext cx="1325880" cy="13335"/>
          </a:xfrm>
          <a:custGeom>
            <a:avLst/>
            <a:gdLst/>
            <a:ahLst/>
            <a:cxnLst/>
            <a:rect l="l" t="t" r="r" b="b"/>
            <a:pathLst>
              <a:path w="1325879" h="13334">
                <a:moveTo>
                  <a:pt x="1325880" y="0"/>
                </a:moveTo>
                <a:lnTo>
                  <a:pt x="0" y="0"/>
                </a:lnTo>
                <a:lnTo>
                  <a:pt x="0" y="12953"/>
                </a:lnTo>
                <a:lnTo>
                  <a:pt x="1325880" y="0"/>
                </a:lnTo>
                <a:close/>
              </a:path>
            </a:pathLst>
          </a:custGeom>
          <a:solidFill>
            <a:srgbClr val="000000"/>
          </a:solidFill>
        </p:spPr>
        <p:txBody>
          <a:bodyPr wrap="square" lIns="0" tIns="0" rIns="0" bIns="0" rtlCol="0"/>
          <a:lstStyle/>
          <a:p>
            <a:endParaRPr/>
          </a:p>
        </p:txBody>
      </p:sp>
      <p:sp>
        <p:nvSpPr>
          <p:cNvPr id="195" name="object 195"/>
          <p:cNvSpPr/>
          <p:nvPr/>
        </p:nvSpPr>
        <p:spPr>
          <a:xfrm>
            <a:off x="6056883" y="8370317"/>
            <a:ext cx="1325880" cy="13335"/>
          </a:xfrm>
          <a:custGeom>
            <a:avLst/>
            <a:gdLst/>
            <a:ahLst/>
            <a:cxnLst/>
            <a:rect l="l" t="t" r="r" b="b"/>
            <a:pathLst>
              <a:path w="1325879" h="13334">
                <a:moveTo>
                  <a:pt x="1325880" y="0"/>
                </a:moveTo>
                <a:lnTo>
                  <a:pt x="0" y="12953"/>
                </a:lnTo>
                <a:lnTo>
                  <a:pt x="1325880" y="12953"/>
                </a:lnTo>
                <a:lnTo>
                  <a:pt x="1325880" y="0"/>
                </a:lnTo>
                <a:close/>
              </a:path>
            </a:pathLst>
          </a:custGeom>
          <a:solidFill>
            <a:srgbClr val="000000"/>
          </a:solidFill>
        </p:spPr>
        <p:txBody>
          <a:bodyPr wrap="square" lIns="0" tIns="0" rIns="0" bIns="0" rtlCol="0"/>
          <a:lstStyle/>
          <a:p>
            <a:endParaRPr/>
          </a:p>
        </p:txBody>
      </p:sp>
      <p:sp>
        <p:nvSpPr>
          <p:cNvPr id="196" name="object 196"/>
          <p:cNvSpPr/>
          <p:nvPr/>
        </p:nvSpPr>
        <p:spPr>
          <a:xfrm>
            <a:off x="6056883" y="8370317"/>
            <a:ext cx="1325880" cy="13335"/>
          </a:xfrm>
          <a:custGeom>
            <a:avLst/>
            <a:gdLst/>
            <a:ahLst/>
            <a:cxnLst/>
            <a:rect l="l" t="t" r="r" b="b"/>
            <a:pathLst>
              <a:path w="1325879" h="13334">
                <a:moveTo>
                  <a:pt x="0" y="0"/>
                </a:moveTo>
                <a:lnTo>
                  <a:pt x="0" y="12953"/>
                </a:lnTo>
                <a:lnTo>
                  <a:pt x="1325880" y="12953"/>
                </a:lnTo>
                <a:lnTo>
                  <a:pt x="1325880" y="0"/>
                </a:lnTo>
                <a:lnTo>
                  <a:pt x="0" y="0"/>
                </a:lnTo>
              </a:path>
            </a:pathLst>
          </a:custGeom>
          <a:ln w="3175">
            <a:solidFill>
              <a:srgbClr val="000000"/>
            </a:solidFill>
          </a:ln>
        </p:spPr>
        <p:txBody>
          <a:bodyPr wrap="square" lIns="0" tIns="0" rIns="0" bIns="0" rtlCol="0"/>
          <a:lstStyle/>
          <a:p>
            <a:endParaRPr/>
          </a:p>
        </p:txBody>
      </p:sp>
      <p:sp>
        <p:nvSpPr>
          <p:cNvPr id="197" name="object 197"/>
          <p:cNvSpPr/>
          <p:nvPr/>
        </p:nvSpPr>
        <p:spPr>
          <a:xfrm>
            <a:off x="6056883" y="8171434"/>
            <a:ext cx="1325880" cy="13335"/>
          </a:xfrm>
          <a:custGeom>
            <a:avLst/>
            <a:gdLst/>
            <a:ahLst/>
            <a:cxnLst/>
            <a:rect l="l" t="t" r="r" b="b"/>
            <a:pathLst>
              <a:path w="1325879" h="13334">
                <a:moveTo>
                  <a:pt x="1325880" y="0"/>
                </a:moveTo>
                <a:lnTo>
                  <a:pt x="0" y="0"/>
                </a:lnTo>
                <a:lnTo>
                  <a:pt x="0" y="12953"/>
                </a:lnTo>
                <a:lnTo>
                  <a:pt x="1325880" y="0"/>
                </a:lnTo>
                <a:close/>
              </a:path>
            </a:pathLst>
          </a:custGeom>
          <a:solidFill>
            <a:srgbClr val="000000"/>
          </a:solidFill>
        </p:spPr>
        <p:txBody>
          <a:bodyPr wrap="square" lIns="0" tIns="0" rIns="0" bIns="0" rtlCol="0"/>
          <a:lstStyle/>
          <a:p>
            <a:endParaRPr/>
          </a:p>
        </p:txBody>
      </p:sp>
      <p:sp>
        <p:nvSpPr>
          <p:cNvPr id="198" name="object 198"/>
          <p:cNvSpPr/>
          <p:nvPr/>
        </p:nvSpPr>
        <p:spPr>
          <a:xfrm>
            <a:off x="6056883" y="8171434"/>
            <a:ext cx="1325880" cy="13335"/>
          </a:xfrm>
          <a:custGeom>
            <a:avLst/>
            <a:gdLst/>
            <a:ahLst/>
            <a:cxnLst/>
            <a:rect l="l" t="t" r="r" b="b"/>
            <a:pathLst>
              <a:path w="1325879" h="13334">
                <a:moveTo>
                  <a:pt x="1325880" y="0"/>
                </a:moveTo>
                <a:lnTo>
                  <a:pt x="0" y="12953"/>
                </a:lnTo>
                <a:lnTo>
                  <a:pt x="1325880" y="12953"/>
                </a:lnTo>
                <a:lnTo>
                  <a:pt x="1325880" y="0"/>
                </a:lnTo>
                <a:close/>
              </a:path>
            </a:pathLst>
          </a:custGeom>
          <a:solidFill>
            <a:srgbClr val="000000"/>
          </a:solidFill>
        </p:spPr>
        <p:txBody>
          <a:bodyPr wrap="square" lIns="0" tIns="0" rIns="0" bIns="0" rtlCol="0"/>
          <a:lstStyle/>
          <a:p>
            <a:endParaRPr/>
          </a:p>
        </p:txBody>
      </p:sp>
      <p:sp>
        <p:nvSpPr>
          <p:cNvPr id="199" name="object 199"/>
          <p:cNvSpPr/>
          <p:nvPr/>
        </p:nvSpPr>
        <p:spPr>
          <a:xfrm>
            <a:off x="6056883" y="8171434"/>
            <a:ext cx="1325880" cy="13335"/>
          </a:xfrm>
          <a:custGeom>
            <a:avLst/>
            <a:gdLst/>
            <a:ahLst/>
            <a:cxnLst/>
            <a:rect l="l" t="t" r="r" b="b"/>
            <a:pathLst>
              <a:path w="1325879" h="13334">
                <a:moveTo>
                  <a:pt x="0" y="0"/>
                </a:moveTo>
                <a:lnTo>
                  <a:pt x="0" y="12953"/>
                </a:lnTo>
                <a:lnTo>
                  <a:pt x="1325880" y="12953"/>
                </a:lnTo>
                <a:lnTo>
                  <a:pt x="1325880" y="0"/>
                </a:lnTo>
                <a:lnTo>
                  <a:pt x="0" y="0"/>
                </a:lnTo>
              </a:path>
            </a:pathLst>
          </a:custGeom>
          <a:ln w="3175">
            <a:solidFill>
              <a:srgbClr val="000000"/>
            </a:solidFill>
          </a:ln>
        </p:spPr>
        <p:txBody>
          <a:bodyPr wrap="square" lIns="0" tIns="0" rIns="0" bIns="0" rtlCol="0"/>
          <a:lstStyle/>
          <a:p>
            <a:endParaRPr/>
          </a:p>
        </p:txBody>
      </p:sp>
      <p:sp>
        <p:nvSpPr>
          <p:cNvPr id="200" name="object 200"/>
          <p:cNvSpPr/>
          <p:nvPr/>
        </p:nvSpPr>
        <p:spPr>
          <a:xfrm>
            <a:off x="6431787" y="7279894"/>
            <a:ext cx="158115" cy="448945"/>
          </a:xfrm>
          <a:custGeom>
            <a:avLst/>
            <a:gdLst/>
            <a:ahLst/>
            <a:cxnLst/>
            <a:rect l="l" t="t" r="r" b="b"/>
            <a:pathLst>
              <a:path w="158114" h="448945">
                <a:moveTo>
                  <a:pt x="157734" y="448817"/>
                </a:moveTo>
                <a:lnTo>
                  <a:pt x="0" y="0"/>
                </a:lnTo>
              </a:path>
            </a:pathLst>
          </a:custGeom>
          <a:ln w="3175">
            <a:solidFill>
              <a:srgbClr val="000000"/>
            </a:solidFill>
          </a:ln>
        </p:spPr>
        <p:txBody>
          <a:bodyPr wrap="square" lIns="0" tIns="0" rIns="0" bIns="0" rtlCol="0"/>
          <a:lstStyle/>
          <a:p>
            <a:endParaRPr/>
          </a:p>
        </p:txBody>
      </p:sp>
      <p:sp>
        <p:nvSpPr>
          <p:cNvPr id="201" name="object 201"/>
          <p:cNvSpPr/>
          <p:nvPr/>
        </p:nvSpPr>
        <p:spPr>
          <a:xfrm>
            <a:off x="6431787" y="7279894"/>
            <a:ext cx="158115" cy="448945"/>
          </a:xfrm>
          <a:custGeom>
            <a:avLst/>
            <a:gdLst/>
            <a:ahLst/>
            <a:cxnLst/>
            <a:rect l="l" t="t" r="r" b="b"/>
            <a:pathLst>
              <a:path w="158114" h="448945">
                <a:moveTo>
                  <a:pt x="157734" y="448817"/>
                </a:moveTo>
                <a:lnTo>
                  <a:pt x="0" y="0"/>
                </a:lnTo>
              </a:path>
            </a:pathLst>
          </a:custGeom>
          <a:ln w="3175">
            <a:solidFill>
              <a:srgbClr val="000000"/>
            </a:solidFill>
          </a:ln>
        </p:spPr>
        <p:txBody>
          <a:bodyPr wrap="square" lIns="0" tIns="0" rIns="0" bIns="0" rtlCol="0"/>
          <a:lstStyle/>
          <a:p>
            <a:endParaRPr/>
          </a:p>
        </p:txBody>
      </p:sp>
      <p:sp>
        <p:nvSpPr>
          <p:cNvPr id="202" name="object 202"/>
          <p:cNvSpPr/>
          <p:nvPr/>
        </p:nvSpPr>
        <p:spPr>
          <a:xfrm>
            <a:off x="6426454" y="7278370"/>
            <a:ext cx="167640" cy="448945"/>
          </a:xfrm>
          <a:custGeom>
            <a:avLst/>
            <a:gdLst/>
            <a:ahLst/>
            <a:cxnLst/>
            <a:rect l="l" t="t" r="r" b="b"/>
            <a:pathLst>
              <a:path w="167639" h="448945">
                <a:moveTo>
                  <a:pt x="9144" y="0"/>
                </a:moveTo>
                <a:lnTo>
                  <a:pt x="0" y="3048"/>
                </a:lnTo>
                <a:lnTo>
                  <a:pt x="167639" y="448817"/>
                </a:lnTo>
                <a:lnTo>
                  <a:pt x="9144" y="0"/>
                </a:lnTo>
                <a:close/>
              </a:path>
            </a:pathLst>
          </a:custGeom>
          <a:solidFill>
            <a:srgbClr val="000000"/>
          </a:solidFill>
        </p:spPr>
        <p:txBody>
          <a:bodyPr wrap="square" lIns="0" tIns="0" rIns="0" bIns="0" rtlCol="0"/>
          <a:lstStyle/>
          <a:p>
            <a:endParaRPr/>
          </a:p>
        </p:txBody>
      </p:sp>
      <p:sp>
        <p:nvSpPr>
          <p:cNvPr id="203" name="object 203"/>
          <p:cNvSpPr/>
          <p:nvPr/>
        </p:nvSpPr>
        <p:spPr>
          <a:xfrm>
            <a:off x="6426454" y="7281418"/>
            <a:ext cx="167640" cy="449580"/>
          </a:xfrm>
          <a:custGeom>
            <a:avLst/>
            <a:gdLst/>
            <a:ahLst/>
            <a:cxnLst/>
            <a:rect l="l" t="t" r="r" b="b"/>
            <a:pathLst>
              <a:path w="167639" h="449579">
                <a:moveTo>
                  <a:pt x="0" y="0"/>
                </a:moveTo>
                <a:lnTo>
                  <a:pt x="158496" y="449579"/>
                </a:lnTo>
                <a:lnTo>
                  <a:pt x="167639" y="445769"/>
                </a:lnTo>
                <a:lnTo>
                  <a:pt x="0" y="0"/>
                </a:lnTo>
                <a:close/>
              </a:path>
            </a:pathLst>
          </a:custGeom>
          <a:solidFill>
            <a:srgbClr val="000000"/>
          </a:solidFill>
        </p:spPr>
        <p:txBody>
          <a:bodyPr wrap="square" lIns="0" tIns="0" rIns="0" bIns="0" rtlCol="0"/>
          <a:lstStyle/>
          <a:p>
            <a:endParaRPr/>
          </a:p>
        </p:txBody>
      </p:sp>
      <p:sp>
        <p:nvSpPr>
          <p:cNvPr id="204" name="object 204"/>
          <p:cNvSpPr/>
          <p:nvPr/>
        </p:nvSpPr>
        <p:spPr>
          <a:xfrm>
            <a:off x="6426454" y="7278370"/>
            <a:ext cx="167640" cy="452755"/>
          </a:xfrm>
          <a:custGeom>
            <a:avLst/>
            <a:gdLst/>
            <a:ahLst/>
            <a:cxnLst/>
            <a:rect l="l" t="t" r="r" b="b"/>
            <a:pathLst>
              <a:path w="167639" h="452754">
                <a:moveTo>
                  <a:pt x="9144" y="0"/>
                </a:moveTo>
                <a:lnTo>
                  <a:pt x="0" y="3048"/>
                </a:lnTo>
                <a:lnTo>
                  <a:pt x="158496" y="452627"/>
                </a:lnTo>
                <a:lnTo>
                  <a:pt x="167639" y="448817"/>
                </a:lnTo>
                <a:lnTo>
                  <a:pt x="9144" y="0"/>
                </a:lnTo>
              </a:path>
            </a:pathLst>
          </a:custGeom>
          <a:ln w="3175">
            <a:solidFill>
              <a:srgbClr val="000000"/>
            </a:solidFill>
          </a:ln>
        </p:spPr>
        <p:txBody>
          <a:bodyPr wrap="square" lIns="0" tIns="0" rIns="0" bIns="0" rtlCol="0"/>
          <a:lstStyle/>
          <a:p>
            <a:endParaRPr/>
          </a:p>
        </p:txBody>
      </p:sp>
      <p:sp>
        <p:nvSpPr>
          <p:cNvPr id="205" name="object 205"/>
          <p:cNvSpPr/>
          <p:nvPr/>
        </p:nvSpPr>
        <p:spPr>
          <a:xfrm>
            <a:off x="6426454" y="7275322"/>
            <a:ext cx="168910" cy="10160"/>
          </a:xfrm>
          <a:custGeom>
            <a:avLst/>
            <a:gdLst/>
            <a:ahLst/>
            <a:cxnLst/>
            <a:rect l="l" t="t" r="r" b="b"/>
            <a:pathLst>
              <a:path w="168910" h="10159">
                <a:moveTo>
                  <a:pt x="168401" y="0"/>
                </a:moveTo>
                <a:lnTo>
                  <a:pt x="0" y="0"/>
                </a:lnTo>
                <a:lnTo>
                  <a:pt x="9906" y="9905"/>
                </a:lnTo>
                <a:lnTo>
                  <a:pt x="168401" y="0"/>
                </a:lnTo>
                <a:close/>
              </a:path>
            </a:pathLst>
          </a:custGeom>
          <a:solidFill>
            <a:srgbClr val="000000"/>
          </a:solidFill>
        </p:spPr>
        <p:txBody>
          <a:bodyPr wrap="square" lIns="0" tIns="0" rIns="0" bIns="0" rtlCol="0"/>
          <a:lstStyle/>
          <a:p>
            <a:endParaRPr/>
          </a:p>
        </p:txBody>
      </p:sp>
      <p:sp>
        <p:nvSpPr>
          <p:cNvPr id="206" name="object 206"/>
          <p:cNvSpPr/>
          <p:nvPr/>
        </p:nvSpPr>
        <p:spPr>
          <a:xfrm>
            <a:off x="6436360" y="7275322"/>
            <a:ext cx="158750" cy="10160"/>
          </a:xfrm>
          <a:custGeom>
            <a:avLst/>
            <a:gdLst/>
            <a:ahLst/>
            <a:cxnLst/>
            <a:rect l="l" t="t" r="r" b="b"/>
            <a:pathLst>
              <a:path w="158750" h="10159">
                <a:moveTo>
                  <a:pt x="158495" y="0"/>
                </a:moveTo>
                <a:lnTo>
                  <a:pt x="0" y="9905"/>
                </a:lnTo>
                <a:lnTo>
                  <a:pt x="148589" y="9905"/>
                </a:lnTo>
                <a:lnTo>
                  <a:pt x="158495" y="0"/>
                </a:lnTo>
                <a:close/>
              </a:path>
            </a:pathLst>
          </a:custGeom>
          <a:solidFill>
            <a:srgbClr val="000000"/>
          </a:solidFill>
        </p:spPr>
        <p:txBody>
          <a:bodyPr wrap="square" lIns="0" tIns="0" rIns="0" bIns="0" rtlCol="0"/>
          <a:lstStyle/>
          <a:p>
            <a:endParaRPr/>
          </a:p>
        </p:txBody>
      </p:sp>
      <p:sp>
        <p:nvSpPr>
          <p:cNvPr id="207" name="object 207"/>
          <p:cNvSpPr/>
          <p:nvPr/>
        </p:nvSpPr>
        <p:spPr>
          <a:xfrm>
            <a:off x="6426454" y="7275322"/>
            <a:ext cx="167640" cy="10160"/>
          </a:xfrm>
          <a:custGeom>
            <a:avLst/>
            <a:gdLst/>
            <a:ahLst/>
            <a:cxnLst/>
            <a:rect l="l" t="t" r="r" b="b"/>
            <a:pathLst>
              <a:path w="167639" h="10159">
                <a:moveTo>
                  <a:pt x="0" y="0"/>
                </a:moveTo>
                <a:lnTo>
                  <a:pt x="9906" y="9905"/>
                </a:lnTo>
                <a:lnTo>
                  <a:pt x="158496" y="9905"/>
                </a:lnTo>
                <a:lnTo>
                  <a:pt x="167639" y="0"/>
                </a:lnTo>
                <a:lnTo>
                  <a:pt x="0" y="0"/>
                </a:lnTo>
              </a:path>
            </a:pathLst>
          </a:custGeom>
          <a:ln w="3175">
            <a:solidFill>
              <a:srgbClr val="000000"/>
            </a:solidFill>
          </a:ln>
        </p:spPr>
        <p:txBody>
          <a:bodyPr wrap="square" lIns="0" tIns="0" rIns="0" bIns="0" rtlCol="0"/>
          <a:lstStyle/>
          <a:p>
            <a:endParaRPr/>
          </a:p>
        </p:txBody>
      </p:sp>
      <p:sp>
        <p:nvSpPr>
          <p:cNvPr id="208" name="object 208"/>
          <p:cNvSpPr/>
          <p:nvPr/>
        </p:nvSpPr>
        <p:spPr>
          <a:xfrm>
            <a:off x="6584949" y="7275322"/>
            <a:ext cx="10160" cy="458470"/>
          </a:xfrm>
          <a:custGeom>
            <a:avLst/>
            <a:gdLst/>
            <a:ahLst/>
            <a:cxnLst/>
            <a:rect l="l" t="t" r="r" b="b"/>
            <a:pathLst>
              <a:path w="10160" h="458470">
                <a:moveTo>
                  <a:pt x="9905" y="0"/>
                </a:moveTo>
                <a:lnTo>
                  <a:pt x="0" y="9905"/>
                </a:lnTo>
                <a:lnTo>
                  <a:pt x="9905" y="457962"/>
                </a:lnTo>
                <a:lnTo>
                  <a:pt x="9905" y="0"/>
                </a:lnTo>
                <a:close/>
              </a:path>
            </a:pathLst>
          </a:custGeom>
          <a:solidFill>
            <a:srgbClr val="000000"/>
          </a:solidFill>
        </p:spPr>
        <p:txBody>
          <a:bodyPr wrap="square" lIns="0" tIns="0" rIns="0" bIns="0" rtlCol="0"/>
          <a:lstStyle/>
          <a:p>
            <a:endParaRPr/>
          </a:p>
        </p:txBody>
      </p:sp>
      <p:sp>
        <p:nvSpPr>
          <p:cNvPr id="209" name="object 209"/>
          <p:cNvSpPr/>
          <p:nvPr/>
        </p:nvSpPr>
        <p:spPr>
          <a:xfrm>
            <a:off x="6584949" y="7285229"/>
            <a:ext cx="10160" cy="448309"/>
          </a:xfrm>
          <a:custGeom>
            <a:avLst/>
            <a:gdLst/>
            <a:ahLst/>
            <a:cxnLst/>
            <a:rect l="l" t="t" r="r" b="b"/>
            <a:pathLst>
              <a:path w="10160" h="448309">
                <a:moveTo>
                  <a:pt x="0" y="0"/>
                </a:moveTo>
                <a:lnTo>
                  <a:pt x="0" y="438912"/>
                </a:lnTo>
                <a:lnTo>
                  <a:pt x="9905" y="448056"/>
                </a:lnTo>
                <a:lnTo>
                  <a:pt x="0" y="0"/>
                </a:lnTo>
                <a:close/>
              </a:path>
            </a:pathLst>
          </a:custGeom>
          <a:solidFill>
            <a:srgbClr val="000000"/>
          </a:solidFill>
        </p:spPr>
        <p:txBody>
          <a:bodyPr wrap="square" lIns="0" tIns="0" rIns="0" bIns="0" rtlCol="0"/>
          <a:lstStyle/>
          <a:p>
            <a:endParaRPr/>
          </a:p>
        </p:txBody>
      </p:sp>
      <p:sp>
        <p:nvSpPr>
          <p:cNvPr id="210" name="object 210"/>
          <p:cNvSpPr/>
          <p:nvPr/>
        </p:nvSpPr>
        <p:spPr>
          <a:xfrm>
            <a:off x="6584949" y="7275322"/>
            <a:ext cx="9525" cy="458470"/>
          </a:xfrm>
          <a:custGeom>
            <a:avLst/>
            <a:gdLst/>
            <a:ahLst/>
            <a:cxnLst/>
            <a:rect l="l" t="t" r="r" b="b"/>
            <a:pathLst>
              <a:path w="9525" h="458470">
                <a:moveTo>
                  <a:pt x="9143" y="0"/>
                </a:moveTo>
                <a:lnTo>
                  <a:pt x="0" y="9905"/>
                </a:lnTo>
                <a:lnTo>
                  <a:pt x="0" y="448817"/>
                </a:lnTo>
                <a:lnTo>
                  <a:pt x="9143" y="457962"/>
                </a:lnTo>
                <a:lnTo>
                  <a:pt x="9143" y="0"/>
                </a:lnTo>
              </a:path>
            </a:pathLst>
          </a:custGeom>
          <a:ln w="3175">
            <a:solidFill>
              <a:srgbClr val="000000"/>
            </a:solidFill>
          </a:ln>
        </p:spPr>
        <p:txBody>
          <a:bodyPr wrap="square" lIns="0" tIns="0" rIns="0" bIns="0" rtlCol="0"/>
          <a:lstStyle/>
          <a:p>
            <a:endParaRPr/>
          </a:p>
        </p:txBody>
      </p:sp>
      <p:sp>
        <p:nvSpPr>
          <p:cNvPr id="211" name="object 211"/>
          <p:cNvSpPr/>
          <p:nvPr/>
        </p:nvSpPr>
        <p:spPr>
          <a:xfrm>
            <a:off x="6426454" y="7724141"/>
            <a:ext cx="168910" cy="9525"/>
          </a:xfrm>
          <a:custGeom>
            <a:avLst/>
            <a:gdLst/>
            <a:ahLst/>
            <a:cxnLst/>
            <a:rect l="l" t="t" r="r" b="b"/>
            <a:pathLst>
              <a:path w="168910" h="9525">
                <a:moveTo>
                  <a:pt x="158496" y="0"/>
                </a:moveTo>
                <a:lnTo>
                  <a:pt x="0" y="9143"/>
                </a:lnTo>
                <a:lnTo>
                  <a:pt x="168401" y="9143"/>
                </a:lnTo>
                <a:lnTo>
                  <a:pt x="158496" y="0"/>
                </a:lnTo>
                <a:close/>
              </a:path>
            </a:pathLst>
          </a:custGeom>
          <a:solidFill>
            <a:srgbClr val="000000"/>
          </a:solidFill>
        </p:spPr>
        <p:txBody>
          <a:bodyPr wrap="square" lIns="0" tIns="0" rIns="0" bIns="0" rtlCol="0"/>
          <a:lstStyle/>
          <a:p>
            <a:endParaRPr/>
          </a:p>
        </p:txBody>
      </p:sp>
      <p:sp>
        <p:nvSpPr>
          <p:cNvPr id="212" name="object 212"/>
          <p:cNvSpPr/>
          <p:nvPr/>
        </p:nvSpPr>
        <p:spPr>
          <a:xfrm>
            <a:off x="6426454" y="7724141"/>
            <a:ext cx="158750" cy="9525"/>
          </a:xfrm>
          <a:custGeom>
            <a:avLst/>
            <a:gdLst/>
            <a:ahLst/>
            <a:cxnLst/>
            <a:rect l="l" t="t" r="r" b="b"/>
            <a:pathLst>
              <a:path w="158750" h="9525">
                <a:moveTo>
                  <a:pt x="158496" y="0"/>
                </a:moveTo>
                <a:lnTo>
                  <a:pt x="9906" y="0"/>
                </a:lnTo>
                <a:lnTo>
                  <a:pt x="0" y="9143"/>
                </a:lnTo>
                <a:lnTo>
                  <a:pt x="158496" y="0"/>
                </a:lnTo>
                <a:close/>
              </a:path>
            </a:pathLst>
          </a:custGeom>
          <a:solidFill>
            <a:srgbClr val="000000"/>
          </a:solidFill>
        </p:spPr>
        <p:txBody>
          <a:bodyPr wrap="square" lIns="0" tIns="0" rIns="0" bIns="0" rtlCol="0"/>
          <a:lstStyle/>
          <a:p>
            <a:endParaRPr/>
          </a:p>
        </p:txBody>
      </p:sp>
      <p:sp>
        <p:nvSpPr>
          <p:cNvPr id="213" name="object 213"/>
          <p:cNvSpPr/>
          <p:nvPr/>
        </p:nvSpPr>
        <p:spPr>
          <a:xfrm>
            <a:off x="6426454" y="7724141"/>
            <a:ext cx="167640" cy="9525"/>
          </a:xfrm>
          <a:custGeom>
            <a:avLst/>
            <a:gdLst/>
            <a:ahLst/>
            <a:cxnLst/>
            <a:rect l="l" t="t" r="r" b="b"/>
            <a:pathLst>
              <a:path w="167639" h="9525">
                <a:moveTo>
                  <a:pt x="167639" y="9143"/>
                </a:moveTo>
                <a:lnTo>
                  <a:pt x="158496" y="0"/>
                </a:lnTo>
                <a:lnTo>
                  <a:pt x="9906" y="0"/>
                </a:lnTo>
                <a:lnTo>
                  <a:pt x="0" y="9143"/>
                </a:lnTo>
                <a:lnTo>
                  <a:pt x="167639" y="9143"/>
                </a:lnTo>
              </a:path>
            </a:pathLst>
          </a:custGeom>
          <a:ln w="3175">
            <a:solidFill>
              <a:srgbClr val="000000"/>
            </a:solidFill>
          </a:ln>
        </p:spPr>
        <p:txBody>
          <a:bodyPr wrap="square" lIns="0" tIns="0" rIns="0" bIns="0" rtlCol="0"/>
          <a:lstStyle/>
          <a:p>
            <a:endParaRPr/>
          </a:p>
        </p:txBody>
      </p:sp>
      <p:sp>
        <p:nvSpPr>
          <p:cNvPr id="214" name="object 214"/>
          <p:cNvSpPr/>
          <p:nvPr/>
        </p:nvSpPr>
        <p:spPr>
          <a:xfrm>
            <a:off x="6426454" y="7275322"/>
            <a:ext cx="10160" cy="458470"/>
          </a:xfrm>
          <a:custGeom>
            <a:avLst/>
            <a:gdLst/>
            <a:ahLst/>
            <a:cxnLst/>
            <a:rect l="l" t="t" r="r" b="b"/>
            <a:pathLst>
              <a:path w="10160" h="458470">
                <a:moveTo>
                  <a:pt x="0" y="0"/>
                </a:moveTo>
                <a:lnTo>
                  <a:pt x="0" y="457962"/>
                </a:lnTo>
                <a:lnTo>
                  <a:pt x="9906" y="448817"/>
                </a:lnTo>
                <a:lnTo>
                  <a:pt x="0" y="0"/>
                </a:lnTo>
                <a:close/>
              </a:path>
            </a:pathLst>
          </a:custGeom>
          <a:solidFill>
            <a:srgbClr val="000000"/>
          </a:solidFill>
        </p:spPr>
        <p:txBody>
          <a:bodyPr wrap="square" lIns="0" tIns="0" rIns="0" bIns="0" rtlCol="0"/>
          <a:lstStyle/>
          <a:p>
            <a:endParaRPr/>
          </a:p>
        </p:txBody>
      </p:sp>
      <p:sp>
        <p:nvSpPr>
          <p:cNvPr id="215" name="object 215"/>
          <p:cNvSpPr/>
          <p:nvPr/>
        </p:nvSpPr>
        <p:spPr>
          <a:xfrm>
            <a:off x="6426454" y="7275322"/>
            <a:ext cx="10160" cy="448945"/>
          </a:xfrm>
          <a:custGeom>
            <a:avLst/>
            <a:gdLst/>
            <a:ahLst/>
            <a:cxnLst/>
            <a:rect l="l" t="t" r="r" b="b"/>
            <a:pathLst>
              <a:path w="10160" h="448945">
                <a:moveTo>
                  <a:pt x="0" y="0"/>
                </a:moveTo>
                <a:lnTo>
                  <a:pt x="9906" y="448817"/>
                </a:lnTo>
                <a:lnTo>
                  <a:pt x="9906" y="9905"/>
                </a:lnTo>
                <a:lnTo>
                  <a:pt x="0" y="0"/>
                </a:lnTo>
                <a:close/>
              </a:path>
            </a:pathLst>
          </a:custGeom>
          <a:solidFill>
            <a:srgbClr val="000000"/>
          </a:solidFill>
        </p:spPr>
        <p:txBody>
          <a:bodyPr wrap="square" lIns="0" tIns="0" rIns="0" bIns="0" rtlCol="0"/>
          <a:lstStyle/>
          <a:p>
            <a:endParaRPr/>
          </a:p>
        </p:txBody>
      </p:sp>
      <p:sp>
        <p:nvSpPr>
          <p:cNvPr id="216" name="object 216"/>
          <p:cNvSpPr/>
          <p:nvPr/>
        </p:nvSpPr>
        <p:spPr>
          <a:xfrm>
            <a:off x="6426454" y="7275322"/>
            <a:ext cx="10160" cy="458470"/>
          </a:xfrm>
          <a:custGeom>
            <a:avLst/>
            <a:gdLst/>
            <a:ahLst/>
            <a:cxnLst/>
            <a:rect l="l" t="t" r="r" b="b"/>
            <a:pathLst>
              <a:path w="10160" h="458470">
                <a:moveTo>
                  <a:pt x="0" y="457962"/>
                </a:moveTo>
                <a:lnTo>
                  <a:pt x="9906" y="448817"/>
                </a:lnTo>
                <a:lnTo>
                  <a:pt x="9906" y="9905"/>
                </a:lnTo>
                <a:lnTo>
                  <a:pt x="0" y="0"/>
                </a:lnTo>
                <a:lnTo>
                  <a:pt x="0" y="457962"/>
                </a:lnTo>
              </a:path>
            </a:pathLst>
          </a:custGeom>
          <a:ln w="3175">
            <a:solidFill>
              <a:srgbClr val="000000"/>
            </a:solidFill>
          </a:ln>
        </p:spPr>
        <p:txBody>
          <a:bodyPr wrap="square" lIns="0" tIns="0" rIns="0" bIns="0" rtlCol="0"/>
          <a:lstStyle/>
          <a:p>
            <a:endParaRPr/>
          </a:p>
        </p:txBody>
      </p:sp>
      <p:sp>
        <p:nvSpPr>
          <p:cNvPr id="217" name="object 217"/>
          <p:cNvSpPr txBox="1"/>
          <p:nvPr/>
        </p:nvSpPr>
        <p:spPr>
          <a:xfrm>
            <a:off x="6402197" y="5057243"/>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218" name="object 218"/>
          <p:cNvSpPr txBox="1"/>
          <p:nvPr/>
        </p:nvSpPr>
        <p:spPr>
          <a:xfrm>
            <a:off x="6433442" y="5999531"/>
            <a:ext cx="145415" cy="246379"/>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TSG</a:t>
            </a:r>
            <a:endParaRPr sz="850">
              <a:latin typeface="Arial"/>
              <a:cs typeface="Arial"/>
            </a:endParaRPr>
          </a:p>
        </p:txBody>
      </p:sp>
      <p:sp>
        <p:nvSpPr>
          <p:cNvPr id="219" name="object 219"/>
          <p:cNvSpPr/>
          <p:nvPr/>
        </p:nvSpPr>
        <p:spPr>
          <a:xfrm>
            <a:off x="6431787" y="7279894"/>
            <a:ext cx="158115" cy="448945"/>
          </a:xfrm>
          <a:custGeom>
            <a:avLst/>
            <a:gdLst/>
            <a:ahLst/>
            <a:cxnLst/>
            <a:rect l="l" t="t" r="r" b="b"/>
            <a:pathLst>
              <a:path w="158114" h="448945">
                <a:moveTo>
                  <a:pt x="157734" y="448817"/>
                </a:moveTo>
                <a:lnTo>
                  <a:pt x="0" y="0"/>
                </a:lnTo>
              </a:path>
            </a:pathLst>
          </a:custGeom>
          <a:ln w="3175">
            <a:solidFill>
              <a:srgbClr val="000000"/>
            </a:solidFill>
          </a:ln>
        </p:spPr>
        <p:txBody>
          <a:bodyPr wrap="square" lIns="0" tIns="0" rIns="0" bIns="0" rtlCol="0"/>
          <a:lstStyle/>
          <a:p>
            <a:endParaRPr/>
          </a:p>
        </p:txBody>
      </p:sp>
      <p:sp>
        <p:nvSpPr>
          <p:cNvPr id="220" name="object 220"/>
          <p:cNvSpPr/>
          <p:nvPr/>
        </p:nvSpPr>
        <p:spPr>
          <a:xfrm>
            <a:off x="6431787" y="7279894"/>
            <a:ext cx="158115" cy="0"/>
          </a:xfrm>
          <a:custGeom>
            <a:avLst/>
            <a:gdLst/>
            <a:ahLst/>
            <a:cxnLst/>
            <a:rect l="l" t="t" r="r" b="b"/>
            <a:pathLst>
              <a:path w="158114">
                <a:moveTo>
                  <a:pt x="0" y="0"/>
                </a:moveTo>
                <a:lnTo>
                  <a:pt x="157734" y="0"/>
                </a:lnTo>
              </a:path>
            </a:pathLst>
          </a:custGeom>
          <a:ln w="3175">
            <a:solidFill>
              <a:srgbClr val="000000"/>
            </a:solidFill>
          </a:ln>
        </p:spPr>
        <p:txBody>
          <a:bodyPr wrap="square" lIns="0" tIns="0" rIns="0" bIns="0" rtlCol="0"/>
          <a:lstStyle/>
          <a:p>
            <a:endParaRPr/>
          </a:p>
        </p:txBody>
      </p:sp>
      <p:sp>
        <p:nvSpPr>
          <p:cNvPr id="221" name="object 221"/>
          <p:cNvSpPr/>
          <p:nvPr/>
        </p:nvSpPr>
        <p:spPr>
          <a:xfrm>
            <a:off x="6431787" y="7279894"/>
            <a:ext cx="158115" cy="0"/>
          </a:xfrm>
          <a:custGeom>
            <a:avLst/>
            <a:gdLst/>
            <a:ahLst/>
            <a:cxnLst/>
            <a:rect l="l" t="t" r="r" b="b"/>
            <a:pathLst>
              <a:path w="158114">
                <a:moveTo>
                  <a:pt x="0" y="0"/>
                </a:moveTo>
                <a:lnTo>
                  <a:pt x="157734" y="0"/>
                </a:lnTo>
              </a:path>
            </a:pathLst>
          </a:custGeom>
          <a:ln w="3175">
            <a:solidFill>
              <a:srgbClr val="000000"/>
            </a:solidFill>
          </a:ln>
        </p:spPr>
        <p:txBody>
          <a:bodyPr wrap="square" lIns="0" tIns="0" rIns="0" bIns="0" rtlCol="0"/>
          <a:lstStyle/>
          <a:p>
            <a:endParaRPr/>
          </a:p>
        </p:txBody>
      </p:sp>
      <p:sp>
        <p:nvSpPr>
          <p:cNvPr id="222" name="object 222"/>
          <p:cNvSpPr/>
          <p:nvPr/>
        </p:nvSpPr>
        <p:spPr>
          <a:xfrm>
            <a:off x="6431787" y="7279894"/>
            <a:ext cx="158115" cy="0"/>
          </a:xfrm>
          <a:custGeom>
            <a:avLst/>
            <a:gdLst/>
            <a:ahLst/>
            <a:cxnLst/>
            <a:rect l="l" t="t" r="r" b="b"/>
            <a:pathLst>
              <a:path w="158114">
                <a:moveTo>
                  <a:pt x="0" y="0"/>
                </a:moveTo>
                <a:lnTo>
                  <a:pt x="157734" y="0"/>
                </a:lnTo>
              </a:path>
            </a:pathLst>
          </a:custGeom>
          <a:ln w="3175">
            <a:solidFill>
              <a:srgbClr val="000000"/>
            </a:solidFill>
          </a:ln>
        </p:spPr>
        <p:txBody>
          <a:bodyPr wrap="square" lIns="0" tIns="0" rIns="0" bIns="0" rtlCol="0"/>
          <a:lstStyle/>
          <a:p>
            <a:endParaRPr/>
          </a:p>
        </p:txBody>
      </p:sp>
      <p:sp>
        <p:nvSpPr>
          <p:cNvPr id="223" name="object 223"/>
          <p:cNvSpPr/>
          <p:nvPr/>
        </p:nvSpPr>
        <p:spPr>
          <a:xfrm>
            <a:off x="6431787" y="6407404"/>
            <a:ext cx="158115" cy="0"/>
          </a:xfrm>
          <a:custGeom>
            <a:avLst/>
            <a:gdLst/>
            <a:ahLst/>
            <a:cxnLst/>
            <a:rect l="l" t="t" r="r" b="b"/>
            <a:pathLst>
              <a:path w="158114">
                <a:moveTo>
                  <a:pt x="0" y="0"/>
                </a:moveTo>
                <a:lnTo>
                  <a:pt x="157734" y="0"/>
                </a:lnTo>
              </a:path>
            </a:pathLst>
          </a:custGeom>
          <a:ln w="3175">
            <a:solidFill>
              <a:srgbClr val="000000"/>
            </a:solidFill>
          </a:ln>
        </p:spPr>
        <p:txBody>
          <a:bodyPr wrap="square" lIns="0" tIns="0" rIns="0" bIns="0" rtlCol="0"/>
          <a:lstStyle/>
          <a:p>
            <a:endParaRPr/>
          </a:p>
        </p:txBody>
      </p:sp>
      <p:sp>
        <p:nvSpPr>
          <p:cNvPr id="224" name="object 224"/>
          <p:cNvSpPr/>
          <p:nvPr/>
        </p:nvSpPr>
        <p:spPr>
          <a:xfrm>
            <a:off x="6431787" y="5534914"/>
            <a:ext cx="158115" cy="448945"/>
          </a:xfrm>
          <a:custGeom>
            <a:avLst/>
            <a:gdLst/>
            <a:ahLst/>
            <a:cxnLst/>
            <a:rect l="l" t="t" r="r" b="b"/>
            <a:pathLst>
              <a:path w="158114" h="448945">
                <a:moveTo>
                  <a:pt x="157734" y="448818"/>
                </a:moveTo>
                <a:lnTo>
                  <a:pt x="0" y="0"/>
                </a:lnTo>
              </a:path>
            </a:pathLst>
          </a:custGeom>
          <a:ln w="3175">
            <a:solidFill>
              <a:srgbClr val="000000"/>
            </a:solidFill>
          </a:ln>
        </p:spPr>
        <p:txBody>
          <a:bodyPr wrap="square" lIns="0" tIns="0" rIns="0" bIns="0" rtlCol="0"/>
          <a:lstStyle/>
          <a:p>
            <a:endParaRPr/>
          </a:p>
        </p:txBody>
      </p:sp>
      <p:sp>
        <p:nvSpPr>
          <p:cNvPr id="225" name="object 225"/>
          <p:cNvSpPr/>
          <p:nvPr/>
        </p:nvSpPr>
        <p:spPr>
          <a:xfrm>
            <a:off x="6426454" y="5533390"/>
            <a:ext cx="167640" cy="448945"/>
          </a:xfrm>
          <a:custGeom>
            <a:avLst/>
            <a:gdLst/>
            <a:ahLst/>
            <a:cxnLst/>
            <a:rect l="l" t="t" r="r" b="b"/>
            <a:pathLst>
              <a:path w="167639" h="448945">
                <a:moveTo>
                  <a:pt x="9144" y="0"/>
                </a:moveTo>
                <a:lnTo>
                  <a:pt x="0" y="3048"/>
                </a:lnTo>
                <a:lnTo>
                  <a:pt x="167639" y="448818"/>
                </a:lnTo>
                <a:lnTo>
                  <a:pt x="9144" y="0"/>
                </a:lnTo>
                <a:close/>
              </a:path>
            </a:pathLst>
          </a:custGeom>
          <a:solidFill>
            <a:srgbClr val="000000"/>
          </a:solidFill>
        </p:spPr>
        <p:txBody>
          <a:bodyPr wrap="square" lIns="0" tIns="0" rIns="0" bIns="0" rtlCol="0"/>
          <a:lstStyle/>
          <a:p>
            <a:endParaRPr/>
          </a:p>
        </p:txBody>
      </p:sp>
      <p:sp>
        <p:nvSpPr>
          <p:cNvPr id="226" name="object 226"/>
          <p:cNvSpPr/>
          <p:nvPr/>
        </p:nvSpPr>
        <p:spPr>
          <a:xfrm>
            <a:off x="6426454" y="5536439"/>
            <a:ext cx="167640" cy="448945"/>
          </a:xfrm>
          <a:custGeom>
            <a:avLst/>
            <a:gdLst/>
            <a:ahLst/>
            <a:cxnLst/>
            <a:rect l="l" t="t" r="r" b="b"/>
            <a:pathLst>
              <a:path w="167639" h="448945">
                <a:moveTo>
                  <a:pt x="0" y="0"/>
                </a:moveTo>
                <a:lnTo>
                  <a:pt x="158496" y="448818"/>
                </a:lnTo>
                <a:lnTo>
                  <a:pt x="167639" y="445770"/>
                </a:lnTo>
                <a:lnTo>
                  <a:pt x="0" y="0"/>
                </a:lnTo>
                <a:close/>
              </a:path>
            </a:pathLst>
          </a:custGeom>
          <a:solidFill>
            <a:srgbClr val="000000"/>
          </a:solidFill>
        </p:spPr>
        <p:txBody>
          <a:bodyPr wrap="square" lIns="0" tIns="0" rIns="0" bIns="0" rtlCol="0"/>
          <a:lstStyle/>
          <a:p>
            <a:endParaRPr/>
          </a:p>
        </p:txBody>
      </p:sp>
      <p:sp>
        <p:nvSpPr>
          <p:cNvPr id="227" name="object 227"/>
          <p:cNvSpPr/>
          <p:nvPr/>
        </p:nvSpPr>
        <p:spPr>
          <a:xfrm>
            <a:off x="6426454" y="5533390"/>
            <a:ext cx="167640" cy="452120"/>
          </a:xfrm>
          <a:custGeom>
            <a:avLst/>
            <a:gdLst/>
            <a:ahLst/>
            <a:cxnLst/>
            <a:rect l="l" t="t" r="r" b="b"/>
            <a:pathLst>
              <a:path w="167639" h="452120">
                <a:moveTo>
                  <a:pt x="9144" y="0"/>
                </a:moveTo>
                <a:lnTo>
                  <a:pt x="0" y="3048"/>
                </a:lnTo>
                <a:lnTo>
                  <a:pt x="158496" y="451866"/>
                </a:lnTo>
                <a:lnTo>
                  <a:pt x="167639" y="448056"/>
                </a:lnTo>
                <a:lnTo>
                  <a:pt x="9144" y="0"/>
                </a:lnTo>
              </a:path>
            </a:pathLst>
          </a:custGeom>
          <a:ln w="3175">
            <a:solidFill>
              <a:srgbClr val="000000"/>
            </a:solidFill>
          </a:ln>
        </p:spPr>
        <p:txBody>
          <a:bodyPr wrap="square" lIns="0" tIns="0" rIns="0" bIns="0" rtlCol="0"/>
          <a:lstStyle/>
          <a:p>
            <a:endParaRPr/>
          </a:p>
        </p:txBody>
      </p:sp>
      <p:sp>
        <p:nvSpPr>
          <p:cNvPr id="228" name="object 228"/>
          <p:cNvSpPr/>
          <p:nvPr/>
        </p:nvSpPr>
        <p:spPr>
          <a:xfrm>
            <a:off x="6426454" y="5529581"/>
            <a:ext cx="168910" cy="10160"/>
          </a:xfrm>
          <a:custGeom>
            <a:avLst/>
            <a:gdLst/>
            <a:ahLst/>
            <a:cxnLst/>
            <a:rect l="l" t="t" r="r" b="b"/>
            <a:pathLst>
              <a:path w="168910" h="10160">
                <a:moveTo>
                  <a:pt x="168401" y="0"/>
                </a:moveTo>
                <a:lnTo>
                  <a:pt x="0" y="0"/>
                </a:lnTo>
                <a:lnTo>
                  <a:pt x="9906" y="9905"/>
                </a:lnTo>
                <a:lnTo>
                  <a:pt x="168401" y="0"/>
                </a:lnTo>
                <a:close/>
              </a:path>
            </a:pathLst>
          </a:custGeom>
          <a:solidFill>
            <a:srgbClr val="000000"/>
          </a:solidFill>
        </p:spPr>
        <p:txBody>
          <a:bodyPr wrap="square" lIns="0" tIns="0" rIns="0" bIns="0" rtlCol="0"/>
          <a:lstStyle/>
          <a:p>
            <a:endParaRPr/>
          </a:p>
        </p:txBody>
      </p:sp>
      <p:sp>
        <p:nvSpPr>
          <p:cNvPr id="229" name="object 229"/>
          <p:cNvSpPr/>
          <p:nvPr/>
        </p:nvSpPr>
        <p:spPr>
          <a:xfrm>
            <a:off x="6436360" y="5529581"/>
            <a:ext cx="158750" cy="10160"/>
          </a:xfrm>
          <a:custGeom>
            <a:avLst/>
            <a:gdLst/>
            <a:ahLst/>
            <a:cxnLst/>
            <a:rect l="l" t="t" r="r" b="b"/>
            <a:pathLst>
              <a:path w="158750" h="10160">
                <a:moveTo>
                  <a:pt x="158495" y="0"/>
                </a:moveTo>
                <a:lnTo>
                  <a:pt x="0" y="9905"/>
                </a:lnTo>
                <a:lnTo>
                  <a:pt x="148589" y="9905"/>
                </a:lnTo>
                <a:lnTo>
                  <a:pt x="158495" y="0"/>
                </a:lnTo>
                <a:close/>
              </a:path>
            </a:pathLst>
          </a:custGeom>
          <a:solidFill>
            <a:srgbClr val="000000"/>
          </a:solidFill>
        </p:spPr>
        <p:txBody>
          <a:bodyPr wrap="square" lIns="0" tIns="0" rIns="0" bIns="0" rtlCol="0"/>
          <a:lstStyle/>
          <a:p>
            <a:endParaRPr/>
          </a:p>
        </p:txBody>
      </p:sp>
      <p:sp>
        <p:nvSpPr>
          <p:cNvPr id="230" name="object 230"/>
          <p:cNvSpPr/>
          <p:nvPr/>
        </p:nvSpPr>
        <p:spPr>
          <a:xfrm>
            <a:off x="6426454" y="5529581"/>
            <a:ext cx="167640" cy="10160"/>
          </a:xfrm>
          <a:custGeom>
            <a:avLst/>
            <a:gdLst/>
            <a:ahLst/>
            <a:cxnLst/>
            <a:rect l="l" t="t" r="r" b="b"/>
            <a:pathLst>
              <a:path w="167639" h="10160">
                <a:moveTo>
                  <a:pt x="0" y="0"/>
                </a:moveTo>
                <a:lnTo>
                  <a:pt x="9906" y="9905"/>
                </a:lnTo>
                <a:lnTo>
                  <a:pt x="158496" y="9905"/>
                </a:lnTo>
                <a:lnTo>
                  <a:pt x="167639" y="0"/>
                </a:lnTo>
                <a:lnTo>
                  <a:pt x="0" y="0"/>
                </a:lnTo>
              </a:path>
            </a:pathLst>
          </a:custGeom>
          <a:ln w="3175">
            <a:solidFill>
              <a:srgbClr val="000000"/>
            </a:solidFill>
          </a:ln>
        </p:spPr>
        <p:txBody>
          <a:bodyPr wrap="square" lIns="0" tIns="0" rIns="0" bIns="0" rtlCol="0"/>
          <a:lstStyle/>
          <a:p>
            <a:endParaRPr/>
          </a:p>
        </p:txBody>
      </p:sp>
      <p:sp>
        <p:nvSpPr>
          <p:cNvPr id="231" name="object 231"/>
          <p:cNvSpPr/>
          <p:nvPr/>
        </p:nvSpPr>
        <p:spPr>
          <a:xfrm>
            <a:off x="6584949" y="5529581"/>
            <a:ext cx="10160" cy="459105"/>
          </a:xfrm>
          <a:custGeom>
            <a:avLst/>
            <a:gdLst/>
            <a:ahLst/>
            <a:cxnLst/>
            <a:rect l="l" t="t" r="r" b="b"/>
            <a:pathLst>
              <a:path w="10160" h="459104">
                <a:moveTo>
                  <a:pt x="9905" y="0"/>
                </a:moveTo>
                <a:lnTo>
                  <a:pt x="0" y="9905"/>
                </a:lnTo>
                <a:lnTo>
                  <a:pt x="9905" y="458723"/>
                </a:lnTo>
                <a:lnTo>
                  <a:pt x="9905" y="0"/>
                </a:lnTo>
                <a:close/>
              </a:path>
            </a:pathLst>
          </a:custGeom>
          <a:solidFill>
            <a:srgbClr val="000000"/>
          </a:solidFill>
        </p:spPr>
        <p:txBody>
          <a:bodyPr wrap="square" lIns="0" tIns="0" rIns="0" bIns="0" rtlCol="0"/>
          <a:lstStyle/>
          <a:p>
            <a:endParaRPr/>
          </a:p>
        </p:txBody>
      </p:sp>
      <p:sp>
        <p:nvSpPr>
          <p:cNvPr id="232" name="object 232"/>
          <p:cNvSpPr/>
          <p:nvPr/>
        </p:nvSpPr>
        <p:spPr>
          <a:xfrm>
            <a:off x="6584949" y="5539487"/>
            <a:ext cx="10160" cy="448945"/>
          </a:xfrm>
          <a:custGeom>
            <a:avLst/>
            <a:gdLst/>
            <a:ahLst/>
            <a:cxnLst/>
            <a:rect l="l" t="t" r="r" b="b"/>
            <a:pathLst>
              <a:path w="10160" h="448945">
                <a:moveTo>
                  <a:pt x="0" y="0"/>
                </a:moveTo>
                <a:lnTo>
                  <a:pt x="0" y="439674"/>
                </a:lnTo>
                <a:lnTo>
                  <a:pt x="9905" y="448817"/>
                </a:lnTo>
                <a:lnTo>
                  <a:pt x="0" y="0"/>
                </a:lnTo>
                <a:close/>
              </a:path>
            </a:pathLst>
          </a:custGeom>
          <a:solidFill>
            <a:srgbClr val="000000"/>
          </a:solidFill>
        </p:spPr>
        <p:txBody>
          <a:bodyPr wrap="square" lIns="0" tIns="0" rIns="0" bIns="0" rtlCol="0"/>
          <a:lstStyle/>
          <a:p>
            <a:endParaRPr/>
          </a:p>
        </p:txBody>
      </p:sp>
      <p:sp>
        <p:nvSpPr>
          <p:cNvPr id="233" name="object 233"/>
          <p:cNvSpPr/>
          <p:nvPr/>
        </p:nvSpPr>
        <p:spPr>
          <a:xfrm>
            <a:off x="6584949" y="5529581"/>
            <a:ext cx="9525" cy="459105"/>
          </a:xfrm>
          <a:custGeom>
            <a:avLst/>
            <a:gdLst/>
            <a:ahLst/>
            <a:cxnLst/>
            <a:rect l="l" t="t" r="r" b="b"/>
            <a:pathLst>
              <a:path w="9525" h="459104">
                <a:moveTo>
                  <a:pt x="9143" y="0"/>
                </a:moveTo>
                <a:lnTo>
                  <a:pt x="0" y="9905"/>
                </a:lnTo>
                <a:lnTo>
                  <a:pt x="0" y="449579"/>
                </a:lnTo>
                <a:lnTo>
                  <a:pt x="9143" y="458723"/>
                </a:lnTo>
                <a:lnTo>
                  <a:pt x="9143" y="0"/>
                </a:lnTo>
              </a:path>
            </a:pathLst>
          </a:custGeom>
          <a:ln w="3175">
            <a:solidFill>
              <a:srgbClr val="000000"/>
            </a:solidFill>
          </a:ln>
        </p:spPr>
        <p:txBody>
          <a:bodyPr wrap="square" lIns="0" tIns="0" rIns="0" bIns="0" rtlCol="0"/>
          <a:lstStyle/>
          <a:p>
            <a:endParaRPr/>
          </a:p>
        </p:txBody>
      </p:sp>
      <p:sp>
        <p:nvSpPr>
          <p:cNvPr id="234" name="object 234"/>
          <p:cNvSpPr/>
          <p:nvPr/>
        </p:nvSpPr>
        <p:spPr>
          <a:xfrm>
            <a:off x="6426454" y="5979160"/>
            <a:ext cx="168910" cy="9525"/>
          </a:xfrm>
          <a:custGeom>
            <a:avLst/>
            <a:gdLst/>
            <a:ahLst/>
            <a:cxnLst/>
            <a:rect l="l" t="t" r="r" b="b"/>
            <a:pathLst>
              <a:path w="168910" h="9525">
                <a:moveTo>
                  <a:pt x="158496" y="0"/>
                </a:moveTo>
                <a:lnTo>
                  <a:pt x="0" y="9143"/>
                </a:lnTo>
                <a:lnTo>
                  <a:pt x="168401" y="9143"/>
                </a:lnTo>
                <a:lnTo>
                  <a:pt x="158496" y="0"/>
                </a:lnTo>
                <a:close/>
              </a:path>
            </a:pathLst>
          </a:custGeom>
          <a:solidFill>
            <a:srgbClr val="000000"/>
          </a:solidFill>
        </p:spPr>
        <p:txBody>
          <a:bodyPr wrap="square" lIns="0" tIns="0" rIns="0" bIns="0" rtlCol="0"/>
          <a:lstStyle/>
          <a:p>
            <a:endParaRPr/>
          </a:p>
        </p:txBody>
      </p:sp>
      <p:sp>
        <p:nvSpPr>
          <p:cNvPr id="235" name="object 235"/>
          <p:cNvSpPr/>
          <p:nvPr/>
        </p:nvSpPr>
        <p:spPr>
          <a:xfrm>
            <a:off x="6426454" y="5979160"/>
            <a:ext cx="158750" cy="9525"/>
          </a:xfrm>
          <a:custGeom>
            <a:avLst/>
            <a:gdLst/>
            <a:ahLst/>
            <a:cxnLst/>
            <a:rect l="l" t="t" r="r" b="b"/>
            <a:pathLst>
              <a:path w="158750" h="9525">
                <a:moveTo>
                  <a:pt x="158496" y="0"/>
                </a:moveTo>
                <a:lnTo>
                  <a:pt x="9906" y="0"/>
                </a:lnTo>
                <a:lnTo>
                  <a:pt x="0" y="9143"/>
                </a:lnTo>
                <a:lnTo>
                  <a:pt x="158496" y="0"/>
                </a:lnTo>
                <a:close/>
              </a:path>
            </a:pathLst>
          </a:custGeom>
          <a:solidFill>
            <a:srgbClr val="000000"/>
          </a:solidFill>
        </p:spPr>
        <p:txBody>
          <a:bodyPr wrap="square" lIns="0" tIns="0" rIns="0" bIns="0" rtlCol="0"/>
          <a:lstStyle/>
          <a:p>
            <a:endParaRPr/>
          </a:p>
        </p:txBody>
      </p:sp>
      <p:sp>
        <p:nvSpPr>
          <p:cNvPr id="236" name="object 236"/>
          <p:cNvSpPr/>
          <p:nvPr/>
        </p:nvSpPr>
        <p:spPr>
          <a:xfrm>
            <a:off x="6426454" y="5979160"/>
            <a:ext cx="167640" cy="9525"/>
          </a:xfrm>
          <a:custGeom>
            <a:avLst/>
            <a:gdLst/>
            <a:ahLst/>
            <a:cxnLst/>
            <a:rect l="l" t="t" r="r" b="b"/>
            <a:pathLst>
              <a:path w="167639" h="9525">
                <a:moveTo>
                  <a:pt x="167639" y="9143"/>
                </a:moveTo>
                <a:lnTo>
                  <a:pt x="158496" y="0"/>
                </a:lnTo>
                <a:lnTo>
                  <a:pt x="9906" y="0"/>
                </a:lnTo>
                <a:lnTo>
                  <a:pt x="0" y="9143"/>
                </a:lnTo>
                <a:lnTo>
                  <a:pt x="167639" y="9143"/>
                </a:lnTo>
              </a:path>
            </a:pathLst>
          </a:custGeom>
          <a:ln w="3175">
            <a:solidFill>
              <a:srgbClr val="000000"/>
            </a:solidFill>
          </a:ln>
        </p:spPr>
        <p:txBody>
          <a:bodyPr wrap="square" lIns="0" tIns="0" rIns="0" bIns="0" rtlCol="0"/>
          <a:lstStyle/>
          <a:p>
            <a:endParaRPr/>
          </a:p>
        </p:txBody>
      </p:sp>
      <p:sp>
        <p:nvSpPr>
          <p:cNvPr id="237" name="object 237"/>
          <p:cNvSpPr/>
          <p:nvPr/>
        </p:nvSpPr>
        <p:spPr>
          <a:xfrm>
            <a:off x="6426454" y="5529581"/>
            <a:ext cx="10160" cy="459105"/>
          </a:xfrm>
          <a:custGeom>
            <a:avLst/>
            <a:gdLst/>
            <a:ahLst/>
            <a:cxnLst/>
            <a:rect l="l" t="t" r="r" b="b"/>
            <a:pathLst>
              <a:path w="10160" h="459104">
                <a:moveTo>
                  <a:pt x="0" y="0"/>
                </a:moveTo>
                <a:lnTo>
                  <a:pt x="0" y="458723"/>
                </a:lnTo>
                <a:lnTo>
                  <a:pt x="9906" y="449579"/>
                </a:lnTo>
                <a:lnTo>
                  <a:pt x="0" y="0"/>
                </a:lnTo>
                <a:close/>
              </a:path>
            </a:pathLst>
          </a:custGeom>
          <a:solidFill>
            <a:srgbClr val="000000"/>
          </a:solidFill>
        </p:spPr>
        <p:txBody>
          <a:bodyPr wrap="square" lIns="0" tIns="0" rIns="0" bIns="0" rtlCol="0"/>
          <a:lstStyle/>
          <a:p>
            <a:endParaRPr/>
          </a:p>
        </p:txBody>
      </p:sp>
      <p:sp>
        <p:nvSpPr>
          <p:cNvPr id="238" name="object 238"/>
          <p:cNvSpPr/>
          <p:nvPr/>
        </p:nvSpPr>
        <p:spPr>
          <a:xfrm>
            <a:off x="6426454" y="5529581"/>
            <a:ext cx="10160" cy="449580"/>
          </a:xfrm>
          <a:custGeom>
            <a:avLst/>
            <a:gdLst/>
            <a:ahLst/>
            <a:cxnLst/>
            <a:rect l="l" t="t" r="r" b="b"/>
            <a:pathLst>
              <a:path w="10160" h="449579">
                <a:moveTo>
                  <a:pt x="0" y="0"/>
                </a:moveTo>
                <a:lnTo>
                  <a:pt x="9906" y="449579"/>
                </a:lnTo>
                <a:lnTo>
                  <a:pt x="9906" y="9905"/>
                </a:lnTo>
                <a:lnTo>
                  <a:pt x="0" y="0"/>
                </a:lnTo>
                <a:close/>
              </a:path>
            </a:pathLst>
          </a:custGeom>
          <a:solidFill>
            <a:srgbClr val="000000"/>
          </a:solidFill>
        </p:spPr>
        <p:txBody>
          <a:bodyPr wrap="square" lIns="0" tIns="0" rIns="0" bIns="0" rtlCol="0"/>
          <a:lstStyle/>
          <a:p>
            <a:endParaRPr/>
          </a:p>
        </p:txBody>
      </p:sp>
      <p:sp>
        <p:nvSpPr>
          <p:cNvPr id="239" name="object 239"/>
          <p:cNvSpPr/>
          <p:nvPr/>
        </p:nvSpPr>
        <p:spPr>
          <a:xfrm>
            <a:off x="6426454" y="5529581"/>
            <a:ext cx="10160" cy="459105"/>
          </a:xfrm>
          <a:custGeom>
            <a:avLst/>
            <a:gdLst/>
            <a:ahLst/>
            <a:cxnLst/>
            <a:rect l="l" t="t" r="r" b="b"/>
            <a:pathLst>
              <a:path w="10160" h="459104">
                <a:moveTo>
                  <a:pt x="0" y="458723"/>
                </a:moveTo>
                <a:lnTo>
                  <a:pt x="9906" y="449579"/>
                </a:lnTo>
                <a:lnTo>
                  <a:pt x="9906" y="9905"/>
                </a:lnTo>
                <a:lnTo>
                  <a:pt x="0" y="0"/>
                </a:lnTo>
                <a:lnTo>
                  <a:pt x="0" y="458723"/>
                </a:lnTo>
              </a:path>
            </a:pathLst>
          </a:custGeom>
          <a:ln w="3175">
            <a:solidFill>
              <a:srgbClr val="000000"/>
            </a:solidFill>
          </a:ln>
        </p:spPr>
        <p:txBody>
          <a:bodyPr wrap="square" lIns="0" tIns="0" rIns="0" bIns="0" rtlCol="0"/>
          <a:lstStyle/>
          <a:p>
            <a:endParaRPr/>
          </a:p>
        </p:txBody>
      </p:sp>
      <p:sp>
        <p:nvSpPr>
          <p:cNvPr id="240" name="object 240"/>
          <p:cNvSpPr/>
          <p:nvPr/>
        </p:nvSpPr>
        <p:spPr>
          <a:xfrm>
            <a:off x="6431787" y="5534914"/>
            <a:ext cx="158115" cy="448945"/>
          </a:xfrm>
          <a:custGeom>
            <a:avLst/>
            <a:gdLst/>
            <a:ahLst/>
            <a:cxnLst/>
            <a:rect l="l" t="t" r="r" b="b"/>
            <a:pathLst>
              <a:path w="158114" h="448945">
                <a:moveTo>
                  <a:pt x="157734" y="448818"/>
                </a:moveTo>
                <a:lnTo>
                  <a:pt x="0" y="0"/>
                </a:lnTo>
              </a:path>
            </a:pathLst>
          </a:custGeom>
          <a:ln w="3175">
            <a:solidFill>
              <a:srgbClr val="000000"/>
            </a:solidFill>
          </a:ln>
        </p:spPr>
        <p:txBody>
          <a:bodyPr wrap="square" lIns="0" tIns="0" rIns="0" bIns="0" rtlCol="0"/>
          <a:lstStyle/>
          <a:p>
            <a:endParaRPr/>
          </a:p>
        </p:txBody>
      </p:sp>
      <p:sp>
        <p:nvSpPr>
          <p:cNvPr id="241" name="object 241"/>
          <p:cNvSpPr/>
          <p:nvPr/>
        </p:nvSpPr>
        <p:spPr>
          <a:xfrm>
            <a:off x="6056883" y="8570722"/>
            <a:ext cx="1325880" cy="12700"/>
          </a:xfrm>
          <a:custGeom>
            <a:avLst/>
            <a:gdLst/>
            <a:ahLst/>
            <a:cxnLst/>
            <a:rect l="l" t="t" r="r" b="b"/>
            <a:pathLst>
              <a:path w="1325879" h="12700">
                <a:moveTo>
                  <a:pt x="1325880" y="0"/>
                </a:moveTo>
                <a:lnTo>
                  <a:pt x="0" y="0"/>
                </a:lnTo>
                <a:lnTo>
                  <a:pt x="0" y="12192"/>
                </a:lnTo>
                <a:lnTo>
                  <a:pt x="1325880" y="0"/>
                </a:lnTo>
                <a:close/>
              </a:path>
            </a:pathLst>
          </a:custGeom>
          <a:solidFill>
            <a:srgbClr val="000000"/>
          </a:solidFill>
        </p:spPr>
        <p:txBody>
          <a:bodyPr wrap="square" lIns="0" tIns="0" rIns="0" bIns="0" rtlCol="0"/>
          <a:lstStyle/>
          <a:p>
            <a:endParaRPr/>
          </a:p>
        </p:txBody>
      </p:sp>
      <p:sp>
        <p:nvSpPr>
          <p:cNvPr id="242" name="object 242"/>
          <p:cNvSpPr/>
          <p:nvPr/>
        </p:nvSpPr>
        <p:spPr>
          <a:xfrm>
            <a:off x="6056883" y="8570722"/>
            <a:ext cx="1325880" cy="12700"/>
          </a:xfrm>
          <a:custGeom>
            <a:avLst/>
            <a:gdLst/>
            <a:ahLst/>
            <a:cxnLst/>
            <a:rect l="l" t="t" r="r" b="b"/>
            <a:pathLst>
              <a:path w="1325879" h="12700">
                <a:moveTo>
                  <a:pt x="1325880" y="0"/>
                </a:moveTo>
                <a:lnTo>
                  <a:pt x="0" y="12192"/>
                </a:lnTo>
                <a:lnTo>
                  <a:pt x="1325880" y="12192"/>
                </a:lnTo>
                <a:lnTo>
                  <a:pt x="1325880" y="0"/>
                </a:lnTo>
                <a:close/>
              </a:path>
            </a:pathLst>
          </a:custGeom>
          <a:solidFill>
            <a:srgbClr val="000000"/>
          </a:solidFill>
        </p:spPr>
        <p:txBody>
          <a:bodyPr wrap="square" lIns="0" tIns="0" rIns="0" bIns="0" rtlCol="0"/>
          <a:lstStyle/>
          <a:p>
            <a:endParaRPr/>
          </a:p>
        </p:txBody>
      </p:sp>
      <p:sp>
        <p:nvSpPr>
          <p:cNvPr id="243" name="object 243"/>
          <p:cNvSpPr/>
          <p:nvPr/>
        </p:nvSpPr>
        <p:spPr>
          <a:xfrm>
            <a:off x="6056883" y="8569960"/>
            <a:ext cx="1325880" cy="13335"/>
          </a:xfrm>
          <a:custGeom>
            <a:avLst/>
            <a:gdLst/>
            <a:ahLst/>
            <a:cxnLst/>
            <a:rect l="l" t="t" r="r" b="b"/>
            <a:pathLst>
              <a:path w="1325879" h="13334">
                <a:moveTo>
                  <a:pt x="0" y="0"/>
                </a:moveTo>
                <a:lnTo>
                  <a:pt x="0" y="12954"/>
                </a:lnTo>
                <a:lnTo>
                  <a:pt x="1325880" y="12954"/>
                </a:lnTo>
                <a:lnTo>
                  <a:pt x="1325880" y="0"/>
                </a:lnTo>
                <a:lnTo>
                  <a:pt x="0" y="0"/>
                </a:lnTo>
              </a:path>
            </a:pathLst>
          </a:custGeom>
          <a:ln w="3175">
            <a:solidFill>
              <a:srgbClr val="000000"/>
            </a:solidFill>
          </a:ln>
        </p:spPr>
        <p:txBody>
          <a:bodyPr wrap="square" lIns="0" tIns="0" rIns="0" bIns="0" rtlCol="0"/>
          <a:lstStyle/>
          <a:p>
            <a:endParaRPr/>
          </a:p>
        </p:txBody>
      </p:sp>
      <p:sp>
        <p:nvSpPr>
          <p:cNvPr id="244" name="object 244"/>
          <p:cNvSpPr/>
          <p:nvPr/>
        </p:nvSpPr>
        <p:spPr>
          <a:xfrm>
            <a:off x="5839713" y="8076184"/>
            <a:ext cx="211454" cy="601980"/>
          </a:xfrm>
          <a:custGeom>
            <a:avLst/>
            <a:gdLst/>
            <a:ahLst/>
            <a:cxnLst/>
            <a:rect l="l" t="t" r="r" b="b"/>
            <a:pathLst>
              <a:path w="211454" h="601979">
                <a:moveTo>
                  <a:pt x="211074" y="0"/>
                </a:moveTo>
                <a:lnTo>
                  <a:pt x="0" y="598169"/>
                </a:lnTo>
                <a:lnTo>
                  <a:pt x="12191" y="601979"/>
                </a:lnTo>
                <a:lnTo>
                  <a:pt x="211074" y="0"/>
                </a:lnTo>
                <a:close/>
              </a:path>
            </a:pathLst>
          </a:custGeom>
          <a:solidFill>
            <a:srgbClr val="000000"/>
          </a:solidFill>
        </p:spPr>
        <p:txBody>
          <a:bodyPr wrap="square" lIns="0" tIns="0" rIns="0" bIns="0" rtlCol="0"/>
          <a:lstStyle/>
          <a:p>
            <a:endParaRPr/>
          </a:p>
        </p:txBody>
      </p:sp>
      <p:sp>
        <p:nvSpPr>
          <p:cNvPr id="245" name="object 245"/>
          <p:cNvSpPr/>
          <p:nvPr/>
        </p:nvSpPr>
        <p:spPr>
          <a:xfrm>
            <a:off x="5851906" y="8076184"/>
            <a:ext cx="211454" cy="601980"/>
          </a:xfrm>
          <a:custGeom>
            <a:avLst/>
            <a:gdLst/>
            <a:ahLst/>
            <a:cxnLst/>
            <a:rect l="l" t="t" r="r" b="b"/>
            <a:pathLst>
              <a:path w="211454" h="601979">
                <a:moveTo>
                  <a:pt x="198882" y="0"/>
                </a:moveTo>
                <a:lnTo>
                  <a:pt x="0" y="601979"/>
                </a:lnTo>
                <a:lnTo>
                  <a:pt x="211074" y="3809"/>
                </a:lnTo>
                <a:lnTo>
                  <a:pt x="198882" y="0"/>
                </a:lnTo>
                <a:close/>
              </a:path>
            </a:pathLst>
          </a:custGeom>
          <a:solidFill>
            <a:srgbClr val="000000"/>
          </a:solidFill>
        </p:spPr>
        <p:txBody>
          <a:bodyPr wrap="square" lIns="0" tIns="0" rIns="0" bIns="0" rtlCol="0"/>
          <a:lstStyle/>
          <a:p>
            <a:endParaRPr/>
          </a:p>
        </p:txBody>
      </p:sp>
      <p:sp>
        <p:nvSpPr>
          <p:cNvPr id="246" name="object 246"/>
          <p:cNvSpPr/>
          <p:nvPr/>
        </p:nvSpPr>
        <p:spPr>
          <a:xfrm>
            <a:off x="5839713" y="8076184"/>
            <a:ext cx="223520" cy="601980"/>
          </a:xfrm>
          <a:custGeom>
            <a:avLst/>
            <a:gdLst/>
            <a:ahLst/>
            <a:cxnLst/>
            <a:rect l="l" t="t" r="r" b="b"/>
            <a:pathLst>
              <a:path w="223520" h="601979">
                <a:moveTo>
                  <a:pt x="0" y="598169"/>
                </a:moveTo>
                <a:lnTo>
                  <a:pt x="12191" y="601979"/>
                </a:lnTo>
                <a:lnTo>
                  <a:pt x="223265" y="3809"/>
                </a:lnTo>
                <a:lnTo>
                  <a:pt x="211074" y="0"/>
                </a:lnTo>
                <a:lnTo>
                  <a:pt x="0" y="598169"/>
                </a:lnTo>
              </a:path>
            </a:pathLst>
          </a:custGeom>
          <a:ln w="3175">
            <a:solidFill>
              <a:srgbClr val="000000"/>
            </a:solidFill>
          </a:ln>
        </p:spPr>
        <p:txBody>
          <a:bodyPr wrap="square" lIns="0" tIns="0" rIns="0" bIns="0" rtlCol="0"/>
          <a:lstStyle/>
          <a:p>
            <a:endParaRPr/>
          </a:p>
        </p:txBody>
      </p:sp>
      <p:sp>
        <p:nvSpPr>
          <p:cNvPr id="247" name="object 247"/>
          <p:cNvSpPr/>
          <p:nvPr/>
        </p:nvSpPr>
        <p:spPr>
          <a:xfrm>
            <a:off x="5839713" y="8076184"/>
            <a:ext cx="223520" cy="598170"/>
          </a:xfrm>
          <a:custGeom>
            <a:avLst/>
            <a:gdLst/>
            <a:ahLst/>
            <a:cxnLst/>
            <a:rect l="l" t="t" r="r" b="b"/>
            <a:pathLst>
              <a:path w="223520" h="598170">
                <a:moveTo>
                  <a:pt x="12191" y="0"/>
                </a:moveTo>
                <a:lnTo>
                  <a:pt x="0" y="3809"/>
                </a:lnTo>
                <a:lnTo>
                  <a:pt x="223265" y="598169"/>
                </a:lnTo>
                <a:lnTo>
                  <a:pt x="12191" y="0"/>
                </a:lnTo>
                <a:close/>
              </a:path>
            </a:pathLst>
          </a:custGeom>
          <a:solidFill>
            <a:srgbClr val="000000"/>
          </a:solidFill>
        </p:spPr>
        <p:txBody>
          <a:bodyPr wrap="square" lIns="0" tIns="0" rIns="0" bIns="0" rtlCol="0"/>
          <a:lstStyle/>
          <a:p>
            <a:endParaRPr/>
          </a:p>
        </p:txBody>
      </p:sp>
      <p:sp>
        <p:nvSpPr>
          <p:cNvPr id="248" name="object 248"/>
          <p:cNvSpPr/>
          <p:nvPr/>
        </p:nvSpPr>
        <p:spPr>
          <a:xfrm>
            <a:off x="5839713" y="8079994"/>
            <a:ext cx="223520" cy="598170"/>
          </a:xfrm>
          <a:custGeom>
            <a:avLst/>
            <a:gdLst/>
            <a:ahLst/>
            <a:cxnLst/>
            <a:rect l="l" t="t" r="r" b="b"/>
            <a:pathLst>
              <a:path w="223520" h="598170">
                <a:moveTo>
                  <a:pt x="0" y="0"/>
                </a:moveTo>
                <a:lnTo>
                  <a:pt x="211074" y="598169"/>
                </a:lnTo>
                <a:lnTo>
                  <a:pt x="223265" y="594359"/>
                </a:lnTo>
                <a:lnTo>
                  <a:pt x="0" y="0"/>
                </a:lnTo>
                <a:close/>
              </a:path>
            </a:pathLst>
          </a:custGeom>
          <a:solidFill>
            <a:srgbClr val="000000"/>
          </a:solidFill>
        </p:spPr>
        <p:txBody>
          <a:bodyPr wrap="square" lIns="0" tIns="0" rIns="0" bIns="0" rtlCol="0"/>
          <a:lstStyle/>
          <a:p>
            <a:endParaRPr/>
          </a:p>
        </p:txBody>
      </p:sp>
      <p:sp>
        <p:nvSpPr>
          <p:cNvPr id="249" name="object 249"/>
          <p:cNvSpPr/>
          <p:nvPr/>
        </p:nvSpPr>
        <p:spPr>
          <a:xfrm>
            <a:off x="5839713" y="8076184"/>
            <a:ext cx="223520" cy="601980"/>
          </a:xfrm>
          <a:custGeom>
            <a:avLst/>
            <a:gdLst/>
            <a:ahLst/>
            <a:cxnLst/>
            <a:rect l="l" t="t" r="r" b="b"/>
            <a:pathLst>
              <a:path w="223520" h="601979">
                <a:moveTo>
                  <a:pt x="12191" y="0"/>
                </a:moveTo>
                <a:lnTo>
                  <a:pt x="0" y="3809"/>
                </a:lnTo>
                <a:lnTo>
                  <a:pt x="211074" y="601979"/>
                </a:lnTo>
                <a:lnTo>
                  <a:pt x="223265" y="598169"/>
                </a:lnTo>
                <a:lnTo>
                  <a:pt x="12191" y="0"/>
                </a:lnTo>
              </a:path>
            </a:pathLst>
          </a:custGeom>
          <a:ln w="3175">
            <a:solidFill>
              <a:srgbClr val="000000"/>
            </a:solidFill>
          </a:ln>
        </p:spPr>
        <p:txBody>
          <a:bodyPr wrap="square" lIns="0" tIns="0" rIns="0" bIns="0" rtlCol="0"/>
          <a:lstStyle/>
          <a:p>
            <a:endParaRPr/>
          </a:p>
        </p:txBody>
      </p:sp>
      <p:sp>
        <p:nvSpPr>
          <p:cNvPr id="250" name="object 250"/>
          <p:cNvSpPr/>
          <p:nvPr/>
        </p:nvSpPr>
        <p:spPr>
          <a:xfrm>
            <a:off x="5838951" y="8071613"/>
            <a:ext cx="224790" cy="12700"/>
          </a:xfrm>
          <a:custGeom>
            <a:avLst/>
            <a:gdLst/>
            <a:ahLst/>
            <a:cxnLst/>
            <a:rect l="l" t="t" r="r" b="b"/>
            <a:pathLst>
              <a:path w="224789" h="12700">
                <a:moveTo>
                  <a:pt x="224789" y="0"/>
                </a:moveTo>
                <a:lnTo>
                  <a:pt x="0" y="0"/>
                </a:lnTo>
                <a:lnTo>
                  <a:pt x="12953" y="12192"/>
                </a:lnTo>
                <a:lnTo>
                  <a:pt x="224789" y="0"/>
                </a:lnTo>
                <a:close/>
              </a:path>
            </a:pathLst>
          </a:custGeom>
          <a:solidFill>
            <a:srgbClr val="000000"/>
          </a:solidFill>
        </p:spPr>
        <p:txBody>
          <a:bodyPr wrap="square" lIns="0" tIns="0" rIns="0" bIns="0" rtlCol="0"/>
          <a:lstStyle/>
          <a:p>
            <a:endParaRPr/>
          </a:p>
        </p:txBody>
      </p:sp>
      <p:sp>
        <p:nvSpPr>
          <p:cNvPr id="251" name="object 251"/>
          <p:cNvSpPr/>
          <p:nvPr/>
        </p:nvSpPr>
        <p:spPr>
          <a:xfrm>
            <a:off x="5851906" y="8071613"/>
            <a:ext cx="212090" cy="12700"/>
          </a:xfrm>
          <a:custGeom>
            <a:avLst/>
            <a:gdLst/>
            <a:ahLst/>
            <a:cxnLst/>
            <a:rect l="l" t="t" r="r" b="b"/>
            <a:pathLst>
              <a:path w="212089" h="12700">
                <a:moveTo>
                  <a:pt x="211836" y="0"/>
                </a:moveTo>
                <a:lnTo>
                  <a:pt x="0" y="12192"/>
                </a:lnTo>
                <a:lnTo>
                  <a:pt x="198882" y="12192"/>
                </a:lnTo>
                <a:lnTo>
                  <a:pt x="211836" y="0"/>
                </a:lnTo>
                <a:close/>
              </a:path>
            </a:pathLst>
          </a:custGeom>
          <a:solidFill>
            <a:srgbClr val="000000"/>
          </a:solidFill>
        </p:spPr>
        <p:txBody>
          <a:bodyPr wrap="square" lIns="0" tIns="0" rIns="0" bIns="0" rtlCol="0"/>
          <a:lstStyle/>
          <a:p>
            <a:endParaRPr/>
          </a:p>
        </p:txBody>
      </p:sp>
      <p:sp>
        <p:nvSpPr>
          <p:cNvPr id="252" name="object 252"/>
          <p:cNvSpPr/>
          <p:nvPr/>
        </p:nvSpPr>
        <p:spPr>
          <a:xfrm>
            <a:off x="5838951" y="8071613"/>
            <a:ext cx="224790" cy="12700"/>
          </a:xfrm>
          <a:custGeom>
            <a:avLst/>
            <a:gdLst/>
            <a:ahLst/>
            <a:cxnLst/>
            <a:rect l="l" t="t" r="r" b="b"/>
            <a:pathLst>
              <a:path w="224789" h="12700">
                <a:moveTo>
                  <a:pt x="0" y="0"/>
                </a:moveTo>
                <a:lnTo>
                  <a:pt x="12953" y="12192"/>
                </a:lnTo>
                <a:lnTo>
                  <a:pt x="211836" y="12192"/>
                </a:lnTo>
                <a:lnTo>
                  <a:pt x="224789" y="0"/>
                </a:lnTo>
                <a:lnTo>
                  <a:pt x="0" y="0"/>
                </a:lnTo>
              </a:path>
            </a:pathLst>
          </a:custGeom>
          <a:ln w="3175">
            <a:solidFill>
              <a:srgbClr val="000000"/>
            </a:solidFill>
          </a:ln>
        </p:spPr>
        <p:txBody>
          <a:bodyPr wrap="square" lIns="0" tIns="0" rIns="0" bIns="0" rtlCol="0"/>
          <a:lstStyle/>
          <a:p>
            <a:endParaRPr/>
          </a:p>
        </p:txBody>
      </p:sp>
      <p:sp>
        <p:nvSpPr>
          <p:cNvPr id="253" name="object 253"/>
          <p:cNvSpPr/>
          <p:nvPr/>
        </p:nvSpPr>
        <p:spPr>
          <a:xfrm>
            <a:off x="6050787" y="8071613"/>
            <a:ext cx="13335" cy="611505"/>
          </a:xfrm>
          <a:custGeom>
            <a:avLst/>
            <a:gdLst/>
            <a:ahLst/>
            <a:cxnLst/>
            <a:rect l="l" t="t" r="r" b="b"/>
            <a:pathLst>
              <a:path w="13335" h="611504">
                <a:moveTo>
                  <a:pt x="12953" y="0"/>
                </a:moveTo>
                <a:lnTo>
                  <a:pt x="0" y="12192"/>
                </a:lnTo>
                <a:lnTo>
                  <a:pt x="12953" y="611124"/>
                </a:lnTo>
                <a:lnTo>
                  <a:pt x="12953" y="0"/>
                </a:lnTo>
                <a:close/>
              </a:path>
            </a:pathLst>
          </a:custGeom>
          <a:solidFill>
            <a:srgbClr val="000000"/>
          </a:solidFill>
        </p:spPr>
        <p:txBody>
          <a:bodyPr wrap="square" lIns="0" tIns="0" rIns="0" bIns="0" rtlCol="0"/>
          <a:lstStyle/>
          <a:p>
            <a:endParaRPr/>
          </a:p>
        </p:txBody>
      </p:sp>
      <p:sp>
        <p:nvSpPr>
          <p:cNvPr id="254" name="object 254"/>
          <p:cNvSpPr/>
          <p:nvPr/>
        </p:nvSpPr>
        <p:spPr>
          <a:xfrm>
            <a:off x="6050787" y="8083805"/>
            <a:ext cx="13335" cy="599440"/>
          </a:xfrm>
          <a:custGeom>
            <a:avLst/>
            <a:gdLst/>
            <a:ahLst/>
            <a:cxnLst/>
            <a:rect l="l" t="t" r="r" b="b"/>
            <a:pathLst>
              <a:path w="13335" h="599440">
                <a:moveTo>
                  <a:pt x="0" y="0"/>
                </a:moveTo>
                <a:lnTo>
                  <a:pt x="0" y="585978"/>
                </a:lnTo>
                <a:lnTo>
                  <a:pt x="12953" y="598932"/>
                </a:lnTo>
                <a:lnTo>
                  <a:pt x="0" y="0"/>
                </a:lnTo>
                <a:close/>
              </a:path>
            </a:pathLst>
          </a:custGeom>
          <a:solidFill>
            <a:srgbClr val="000000"/>
          </a:solidFill>
        </p:spPr>
        <p:txBody>
          <a:bodyPr wrap="square" lIns="0" tIns="0" rIns="0" bIns="0" rtlCol="0"/>
          <a:lstStyle/>
          <a:p>
            <a:endParaRPr/>
          </a:p>
        </p:txBody>
      </p:sp>
      <p:sp>
        <p:nvSpPr>
          <p:cNvPr id="255" name="object 255"/>
          <p:cNvSpPr/>
          <p:nvPr/>
        </p:nvSpPr>
        <p:spPr>
          <a:xfrm>
            <a:off x="6050787" y="8071613"/>
            <a:ext cx="13335" cy="611505"/>
          </a:xfrm>
          <a:custGeom>
            <a:avLst/>
            <a:gdLst/>
            <a:ahLst/>
            <a:cxnLst/>
            <a:rect l="l" t="t" r="r" b="b"/>
            <a:pathLst>
              <a:path w="13335" h="611504">
                <a:moveTo>
                  <a:pt x="12953" y="0"/>
                </a:moveTo>
                <a:lnTo>
                  <a:pt x="0" y="12192"/>
                </a:lnTo>
                <a:lnTo>
                  <a:pt x="0" y="598170"/>
                </a:lnTo>
                <a:lnTo>
                  <a:pt x="12953" y="611124"/>
                </a:lnTo>
                <a:lnTo>
                  <a:pt x="12953" y="0"/>
                </a:lnTo>
              </a:path>
            </a:pathLst>
          </a:custGeom>
          <a:ln w="3175">
            <a:solidFill>
              <a:srgbClr val="000000"/>
            </a:solidFill>
          </a:ln>
        </p:spPr>
        <p:txBody>
          <a:bodyPr wrap="square" lIns="0" tIns="0" rIns="0" bIns="0" rtlCol="0"/>
          <a:lstStyle/>
          <a:p>
            <a:endParaRPr/>
          </a:p>
        </p:txBody>
      </p:sp>
      <p:sp>
        <p:nvSpPr>
          <p:cNvPr id="256" name="object 256"/>
          <p:cNvSpPr/>
          <p:nvPr/>
        </p:nvSpPr>
        <p:spPr>
          <a:xfrm>
            <a:off x="5838951" y="8669782"/>
            <a:ext cx="224790" cy="13335"/>
          </a:xfrm>
          <a:custGeom>
            <a:avLst/>
            <a:gdLst/>
            <a:ahLst/>
            <a:cxnLst/>
            <a:rect l="l" t="t" r="r" b="b"/>
            <a:pathLst>
              <a:path w="224789" h="13334">
                <a:moveTo>
                  <a:pt x="211836" y="0"/>
                </a:moveTo>
                <a:lnTo>
                  <a:pt x="0" y="12954"/>
                </a:lnTo>
                <a:lnTo>
                  <a:pt x="224789" y="12954"/>
                </a:lnTo>
                <a:lnTo>
                  <a:pt x="211836" y="0"/>
                </a:lnTo>
                <a:close/>
              </a:path>
            </a:pathLst>
          </a:custGeom>
          <a:solidFill>
            <a:srgbClr val="000000"/>
          </a:solidFill>
        </p:spPr>
        <p:txBody>
          <a:bodyPr wrap="square" lIns="0" tIns="0" rIns="0" bIns="0" rtlCol="0"/>
          <a:lstStyle/>
          <a:p>
            <a:endParaRPr/>
          </a:p>
        </p:txBody>
      </p:sp>
      <p:sp>
        <p:nvSpPr>
          <p:cNvPr id="257" name="object 257"/>
          <p:cNvSpPr/>
          <p:nvPr/>
        </p:nvSpPr>
        <p:spPr>
          <a:xfrm>
            <a:off x="5838951" y="8669782"/>
            <a:ext cx="212090" cy="13335"/>
          </a:xfrm>
          <a:custGeom>
            <a:avLst/>
            <a:gdLst/>
            <a:ahLst/>
            <a:cxnLst/>
            <a:rect l="l" t="t" r="r" b="b"/>
            <a:pathLst>
              <a:path w="212089" h="13334">
                <a:moveTo>
                  <a:pt x="211836" y="0"/>
                </a:moveTo>
                <a:lnTo>
                  <a:pt x="12953" y="0"/>
                </a:lnTo>
                <a:lnTo>
                  <a:pt x="0" y="12954"/>
                </a:lnTo>
                <a:lnTo>
                  <a:pt x="211836" y="0"/>
                </a:lnTo>
                <a:close/>
              </a:path>
            </a:pathLst>
          </a:custGeom>
          <a:solidFill>
            <a:srgbClr val="000000"/>
          </a:solidFill>
        </p:spPr>
        <p:txBody>
          <a:bodyPr wrap="square" lIns="0" tIns="0" rIns="0" bIns="0" rtlCol="0"/>
          <a:lstStyle/>
          <a:p>
            <a:endParaRPr/>
          </a:p>
        </p:txBody>
      </p:sp>
      <p:sp>
        <p:nvSpPr>
          <p:cNvPr id="258" name="object 258"/>
          <p:cNvSpPr/>
          <p:nvPr/>
        </p:nvSpPr>
        <p:spPr>
          <a:xfrm>
            <a:off x="5838951" y="8669782"/>
            <a:ext cx="224790" cy="13335"/>
          </a:xfrm>
          <a:custGeom>
            <a:avLst/>
            <a:gdLst/>
            <a:ahLst/>
            <a:cxnLst/>
            <a:rect l="l" t="t" r="r" b="b"/>
            <a:pathLst>
              <a:path w="224789" h="13334">
                <a:moveTo>
                  <a:pt x="224789" y="12954"/>
                </a:moveTo>
                <a:lnTo>
                  <a:pt x="211836" y="0"/>
                </a:lnTo>
                <a:lnTo>
                  <a:pt x="12953" y="0"/>
                </a:lnTo>
                <a:lnTo>
                  <a:pt x="0" y="12954"/>
                </a:lnTo>
                <a:lnTo>
                  <a:pt x="224789" y="12954"/>
                </a:lnTo>
              </a:path>
            </a:pathLst>
          </a:custGeom>
          <a:ln w="3175">
            <a:solidFill>
              <a:srgbClr val="000000"/>
            </a:solidFill>
          </a:ln>
        </p:spPr>
        <p:txBody>
          <a:bodyPr wrap="square" lIns="0" tIns="0" rIns="0" bIns="0" rtlCol="0"/>
          <a:lstStyle/>
          <a:p>
            <a:endParaRPr/>
          </a:p>
        </p:txBody>
      </p:sp>
      <p:sp>
        <p:nvSpPr>
          <p:cNvPr id="259" name="object 259"/>
          <p:cNvSpPr/>
          <p:nvPr/>
        </p:nvSpPr>
        <p:spPr>
          <a:xfrm>
            <a:off x="5838951" y="8071613"/>
            <a:ext cx="13335" cy="611505"/>
          </a:xfrm>
          <a:custGeom>
            <a:avLst/>
            <a:gdLst/>
            <a:ahLst/>
            <a:cxnLst/>
            <a:rect l="l" t="t" r="r" b="b"/>
            <a:pathLst>
              <a:path w="13335" h="611504">
                <a:moveTo>
                  <a:pt x="0" y="0"/>
                </a:moveTo>
                <a:lnTo>
                  <a:pt x="0" y="611124"/>
                </a:lnTo>
                <a:lnTo>
                  <a:pt x="12953" y="598170"/>
                </a:lnTo>
                <a:lnTo>
                  <a:pt x="0" y="0"/>
                </a:lnTo>
                <a:close/>
              </a:path>
            </a:pathLst>
          </a:custGeom>
          <a:solidFill>
            <a:srgbClr val="000000"/>
          </a:solidFill>
        </p:spPr>
        <p:txBody>
          <a:bodyPr wrap="square" lIns="0" tIns="0" rIns="0" bIns="0" rtlCol="0"/>
          <a:lstStyle/>
          <a:p>
            <a:endParaRPr/>
          </a:p>
        </p:txBody>
      </p:sp>
      <p:sp>
        <p:nvSpPr>
          <p:cNvPr id="260" name="object 260"/>
          <p:cNvSpPr/>
          <p:nvPr/>
        </p:nvSpPr>
        <p:spPr>
          <a:xfrm>
            <a:off x="5838951" y="8071613"/>
            <a:ext cx="13335" cy="598170"/>
          </a:xfrm>
          <a:custGeom>
            <a:avLst/>
            <a:gdLst/>
            <a:ahLst/>
            <a:cxnLst/>
            <a:rect l="l" t="t" r="r" b="b"/>
            <a:pathLst>
              <a:path w="13335" h="598170">
                <a:moveTo>
                  <a:pt x="0" y="0"/>
                </a:moveTo>
                <a:lnTo>
                  <a:pt x="12953" y="598170"/>
                </a:lnTo>
                <a:lnTo>
                  <a:pt x="12953" y="12192"/>
                </a:lnTo>
                <a:lnTo>
                  <a:pt x="0" y="0"/>
                </a:lnTo>
                <a:close/>
              </a:path>
            </a:pathLst>
          </a:custGeom>
          <a:solidFill>
            <a:srgbClr val="000000"/>
          </a:solidFill>
        </p:spPr>
        <p:txBody>
          <a:bodyPr wrap="square" lIns="0" tIns="0" rIns="0" bIns="0" rtlCol="0"/>
          <a:lstStyle/>
          <a:p>
            <a:endParaRPr/>
          </a:p>
        </p:txBody>
      </p:sp>
      <p:sp>
        <p:nvSpPr>
          <p:cNvPr id="261" name="object 261"/>
          <p:cNvSpPr txBox="1"/>
          <p:nvPr/>
        </p:nvSpPr>
        <p:spPr>
          <a:xfrm>
            <a:off x="5515229" y="6677004"/>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262" name="object 262"/>
          <p:cNvSpPr txBox="1"/>
          <p:nvPr/>
        </p:nvSpPr>
        <p:spPr>
          <a:xfrm>
            <a:off x="3938648" y="6675504"/>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263" name="object 263"/>
          <p:cNvSpPr/>
          <p:nvPr/>
        </p:nvSpPr>
        <p:spPr>
          <a:xfrm>
            <a:off x="5838951" y="8071613"/>
            <a:ext cx="13335" cy="611505"/>
          </a:xfrm>
          <a:custGeom>
            <a:avLst/>
            <a:gdLst/>
            <a:ahLst/>
            <a:cxnLst/>
            <a:rect l="l" t="t" r="r" b="b"/>
            <a:pathLst>
              <a:path w="13335" h="611504">
                <a:moveTo>
                  <a:pt x="0" y="611124"/>
                </a:moveTo>
                <a:lnTo>
                  <a:pt x="12953" y="598170"/>
                </a:lnTo>
                <a:lnTo>
                  <a:pt x="12953" y="12192"/>
                </a:lnTo>
                <a:lnTo>
                  <a:pt x="0" y="0"/>
                </a:lnTo>
                <a:lnTo>
                  <a:pt x="0" y="611124"/>
                </a:lnTo>
              </a:path>
            </a:pathLst>
          </a:custGeom>
          <a:ln w="3175">
            <a:solidFill>
              <a:srgbClr val="000000"/>
            </a:solidFill>
          </a:ln>
        </p:spPr>
        <p:txBody>
          <a:bodyPr wrap="square" lIns="0" tIns="0" rIns="0" bIns="0" rtlCol="0"/>
          <a:lstStyle/>
          <a:p>
            <a:endParaRPr/>
          </a:p>
        </p:txBody>
      </p:sp>
      <p:sp>
        <p:nvSpPr>
          <p:cNvPr id="264" name="object 264"/>
          <p:cNvSpPr/>
          <p:nvPr/>
        </p:nvSpPr>
        <p:spPr>
          <a:xfrm>
            <a:off x="5141722" y="6488177"/>
            <a:ext cx="277495" cy="12700"/>
          </a:xfrm>
          <a:custGeom>
            <a:avLst/>
            <a:gdLst/>
            <a:ahLst/>
            <a:cxnLst/>
            <a:rect l="l" t="t" r="r" b="b"/>
            <a:pathLst>
              <a:path w="277495" h="12700">
                <a:moveTo>
                  <a:pt x="277368" y="0"/>
                </a:moveTo>
                <a:lnTo>
                  <a:pt x="0" y="0"/>
                </a:lnTo>
                <a:lnTo>
                  <a:pt x="12954" y="12192"/>
                </a:lnTo>
                <a:lnTo>
                  <a:pt x="277368" y="0"/>
                </a:lnTo>
                <a:close/>
              </a:path>
            </a:pathLst>
          </a:custGeom>
          <a:solidFill>
            <a:srgbClr val="000000"/>
          </a:solidFill>
        </p:spPr>
        <p:txBody>
          <a:bodyPr wrap="square" lIns="0" tIns="0" rIns="0" bIns="0" rtlCol="0"/>
          <a:lstStyle/>
          <a:p>
            <a:endParaRPr/>
          </a:p>
        </p:txBody>
      </p:sp>
      <p:sp>
        <p:nvSpPr>
          <p:cNvPr id="265" name="object 265"/>
          <p:cNvSpPr/>
          <p:nvPr/>
        </p:nvSpPr>
        <p:spPr>
          <a:xfrm>
            <a:off x="5154676" y="6488177"/>
            <a:ext cx="264795" cy="12700"/>
          </a:xfrm>
          <a:custGeom>
            <a:avLst/>
            <a:gdLst/>
            <a:ahLst/>
            <a:cxnLst/>
            <a:rect l="l" t="t" r="r" b="b"/>
            <a:pathLst>
              <a:path w="264795" h="12700">
                <a:moveTo>
                  <a:pt x="264413" y="0"/>
                </a:moveTo>
                <a:lnTo>
                  <a:pt x="0" y="12192"/>
                </a:lnTo>
                <a:lnTo>
                  <a:pt x="251460" y="12192"/>
                </a:lnTo>
                <a:lnTo>
                  <a:pt x="264413" y="0"/>
                </a:lnTo>
                <a:close/>
              </a:path>
            </a:pathLst>
          </a:custGeom>
          <a:solidFill>
            <a:srgbClr val="000000"/>
          </a:solidFill>
        </p:spPr>
        <p:txBody>
          <a:bodyPr wrap="square" lIns="0" tIns="0" rIns="0" bIns="0" rtlCol="0"/>
          <a:lstStyle/>
          <a:p>
            <a:endParaRPr/>
          </a:p>
        </p:txBody>
      </p:sp>
      <p:sp>
        <p:nvSpPr>
          <p:cNvPr id="266" name="object 266"/>
          <p:cNvSpPr/>
          <p:nvPr/>
        </p:nvSpPr>
        <p:spPr>
          <a:xfrm>
            <a:off x="5141722" y="6488177"/>
            <a:ext cx="277495" cy="12700"/>
          </a:xfrm>
          <a:custGeom>
            <a:avLst/>
            <a:gdLst/>
            <a:ahLst/>
            <a:cxnLst/>
            <a:rect l="l" t="t" r="r" b="b"/>
            <a:pathLst>
              <a:path w="277495" h="12700">
                <a:moveTo>
                  <a:pt x="0" y="0"/>
                </a:moveTo>
                <a:lnTo>
                  <a:pt x="12954" y="12192"/>
                </a:lnTo>
                <a:lnTo>
                  <a:pt x="264414" y="12192"/>
                </a:lnTo>
                <a:lnTo>
                  <a:pt x="277368" y="0"/>
                </a:lnTo>
                <a:lnTo>
                  <a:pt x="0" y="0"/>
                </a:lnTo>
              </a:path>
            </a:pathLst>
          </a:custGeom>
          <a:ln w="3175">
            <a:solidFill>
              <a:srgbClr val="000000"/>
            </a:solidFill>
          </a:ln>
        </p:spPr>
        <p:txBody>
          <a:bodyPr wrap="square" lIns="0" tIns="0" rIns="0" bIns="0" rtlCol="0"/>
          <a:lstStyle/>
          <a:p>
            <a:endParaRPr/>
          </a:p>
        </p:txBody>
      </p:sp>
      <p:sp>
        <p:nvSpPr>
          <p:cNvPr id="267" name="object 267"/>
          <p:cNvSpPr/>
          <p:nvPr/>
        </p:nvSpPr>
        <p:spPr>
          <a:xfrm>
            <a:off x="5406136" y="6488177"/>
            <a:ext cx="13335" cy="288290"/>
          </a:xfrm>
          <a:custGeom>
            <a:avLst/>
            <a:gdLst/>
            <a:ahLst/>
            <a:cxnLst/>
            <a:rect l="l" t="t" r="r" b="b"/>
            <a:pathLst>
              <a:path w="13335" h="288289">
                <a:moveTo>
                  <a:pt x="12953" y="0"/>
                </a:moveTo>
                <a:lnTo>
                  <a:pt x="0" y="12192"/>
                </a:lnTo>
                <a:lnTo>
                  <a:pt x="12953" y="288036"/>
                </a:lnTo>
                <a:lnTo>
                  <a:pt x="12953" y="0"/>
                </a:lnTo>
                <a:close/>
              </a:path>
            </a:pathLst>
          </a:custGeom>
          <a:solidFill>
            <a:srgbClr val="000000"/>
          </a:solidFill>
        </p:spPr>
        <p:txBody>
          <a:bodyPr wrap="square" lIns="0" tIns="0" rIns="0" bIns="0" rtlCol="0"/>
          <a:lstStyle/>
          <a:p>
            <a:endParaRPr/>
          </a:p>
        </p:txBody>
      </p:sp>
      <p:sp>
        <p:nvSpPr>
          <p:cNvPr id="268" name="object 268"/>
          <p:cNvSpPr/>
          <p:nvPr/>
        </p:nvSpPr>
        <p:spPr>
          <a:xfrm>
            <a:off x="5406136" y="6500369"/>
            <a:ext cx="13335" cy="276225"/>
          </a:xfrm>
          <a:custGeom>
            <a:avLst/>
            <a:gdLst/>
            <a:ahLst/>
            <a:cxnLst/>
            <a:rect l="l" t="t" r="r" b="b"/>
            <a:pathLst>
              <a:path w="13335" h="276225">
                <a:moveTo>
                  <a:pt x="0" y="0"/>
                </a:moveTo>
                <a:lnTo>
                  <a:pt x="0" y="262889"/>
                </a:lnTo>
                <a:lnTo>
                  <a:pt x="12953" y="275843"/>
                </a:lnTo>
                <a:lnTo>
                  <a:pt x="0" y="0"/>
                </a:lnTo>
                <a:close/>
              </a:path>
            </a:pathLst>
          </a:custGeom>
          <a:solidFill>
            <a:srgbClr val="000000"/>
          </a:solidFill>
        </p:spPr>
        <p:txBody>
          <a:bodyPr wrap="square" lIns="0" tIns="0" rIns="0" bIns="0" rtlCol="0"/>
          <a:lstStyle/>
          <a:p>
            <a:endParaRPr/>
          </a:p>
        </p:txBody>
      </p:sp>
      <p:sp>
        <p:nvSpPr>
          <p:cNvPr id="269" name="object 269"/>
          <p:cNvSpPr/>
          <p:nvPr/>
        </p:nvSpPr>
        <p:spPr>
          <a:xfrm>
            <a:off x="5406136" y="6488177"/>
            <a:ext cx="13335" cy="287655"/>
          </a:xfrm>
          <a:custGeom>
            <a:avLst/>
            <a:gdLst/>
            <a:ahLst/>
            <a:cxnLst/>
            <a:rect l="l" t="t" r="r" b="b"/>
            <a:pathLst>
              <a:path w="13335" h="287654">
                <a:moveTo>
                  <a:pt x="12953" y="0"/>
                </a:moveTo>
                <a:lnTo>
                  <a:pt x="0" y="12192"/>
                </a:lnTo>
                <a:lnTo>
                  <a:pt x="0" y="275082"/>
                </a:lnTo>
                <a:lnTo>
                  <a:pt x="12953" y="287274"/>
                </a:lnTo>
                <a:lnTo>
                  <a:pt x="12953" y="0"/>
                </a:lnTo>
              </a:path>
            </a:pathLst>
          </a:custGeom>
          <a:ln w="3175">
            <a:solidFill>
              <a:srgbClr val="000000"/>
            </a:solidFill>
          </a:ln>
        </p:spPr>
        <p:txBody>
          <a:bodyPr wrap="square" lIns="0" tIns="0" rIns="0" bIns="0" rtlCol="0"/>
          <a:lstStyle/>
          <a:p>
            <a:endParaRPr/>
          </a:p>
        </p:txBody>
      </p:sp>
      <p:sp>
        <p:nvSpPr>
          <p:cNvPr id="270" name="object 270"/>
          <p:cNvSpPr/>
          <p:nvPr/>
        </p:nvSpPr>
        <p:spPr>
          <a:xfrm>
            <a:off x="5141722" y="6763258"/>
            <a:ext cx="277495" cy="13335"/>
          </a:xfrm>
          <a:custGeom>
            <a:avLst/>
            <a:gdLst/>
            <a:ahLst/>
            <a:cxnLst/>
            <a:rect l="l" t="t" r="r" b="b"/>
            <a:pathLst>
              <a:path w="277495" h="13335">
                <a:moveTo>
                  <a:pt x="264414" y="0"/>
                </a:moveTo>
                <a:lnTo>
                  <a:pt x="0" y="12953"/>
                </a:lnTo>
                <a:lnTo>
                  <a:pt x="277368" y="12953"/>
                </a:lnTo>
                <a:lnTo>
                  <a:pt x="264414" y="0"/>
                </a:lnTo>
                <a:close/>
              </a:path>
            </a:pathLst>
          </a:custGeom>
          <a:solidFill>
            <a:srgbClr val="000000"/>
          </a:solidFill>
        </p:spPr>
        <p:txBody>
          <a:bodyPr wrap="square" lIns="0" tIns="0" rIns="0" bIns="0" rtlCol="0"/>
          <a:lstStyle/>
          <a:p>
            <a:endParaRPr/>
          </a:p>
        </p:txBody>
      </p:sp>
      <p:sp>
        <p:nvSpPr>
          <p:cNvPr id="271" name="object 271"/>
          <p:cNvSpPr/>
          <p:nvPr/>
        </p:nvSpPr>
        <p:spPr>
          <a:xfrm>
            <a:off x="5141722" y="6763258"/>
            <a:ext cx="264795" cy="13335"/>
          </a:xfrm>
          <a:custGeom>
            <a:avLst/>
            <a:gdLst/>
            <a:ahLst/>
            <a:cxnLst/>
            <a:rect l="l" t="t" r="r" b="b"/>
            <a:pathLst>
              <a:path w="264795" h="13335">
                <a:moveTo>
                  <a:pt x="264414" y="0"/>
                </a:moveTo>
                <a:lnTo>
                  <a:pt x="12954" y="0"/>
                </a:lnTo>
                <a:lnTo>
                  <a:pt x="0" y="12953"/>
                </a:lnTo>
                <a:lnTo>
                  <a:pt x="264414" y="0"/>
                </a:lnTo>
                <a:close/>
              </a:path>
            </a:pathLst>
          </a:custGeom>
          <a:solidFill>
            <a:srgbClr val="000000"/>
          </a:solidFill>
        </p:spPr>
        <p:txBody>
          <a:bodyPr wrap="square" lIns="0" tIns="0" rIns="0" bIns="0" rtlCol="0"/>
          <a:lstStyle/>
          <a:p>
            <a:endParaRPr/>
          </a:p>
        </p:txBody>
      </p:sp>
      <p:sp>
        <p:nvSpPr>
          <p:cNvPr id="272" name="object 272"/>
          <p:cNvSpPr/>
          <p:nvPr/>
        </p:nvSpPr>
        <p:spPr>
          <a:xfrm>
            <a:off x="5141722" y="6763258"/>
            <a:ext cx="277495" cy="12700"/>
          </a:xfrm>
          <a:custGeom>
            <a:avLst/>
            <a:gdLst/>
            <a:ahLst/>
            <a:cxnLst/>
            <a:rect l="l" t="t" r="r" b="b"/>
            <a:pathLst>
              <a:path w="277495" h="12700">
                <a:moveTo>
                  <a:pt x="277368" y="12191"/>
                </a:moveTo>
                <a:lnTo>
                  <a:pt x="264414" y="0"/>
                </a:lnTo>
                <a:lnTo>
                  <a:pt x="12954" y="0"/>
                </a:lnTo>
                <a:lnTo>
                  <a:pt x="0" y="12191"/>
                </a:lnTo>
                <a:lnTo>
                  <a:pt x="277368" y="12191"/>
                </a:lnTo>
              </a:path>
            </a:pathLst>
          </a:custGeom>
          <a:ln w="3175">
            <a:solidFill>
              <a:srgbClr val="000000"/>
            </a:solidFill>
          </a:ln>
        </p:spPr>
        <p:txBody>
          <a:bodyPr wrap="square" lIns="0" tIns="0" rIns="0" bIns="0" rtlCol="0"/>
          <a:lstStyle/>
          <a:p>
            <a:endParaRPr/>
          </a:p>
        </p:txBody>
      </p:sp>
      <p:sp>
        <p:nvSpPr>
          <p:cNvPr id="273" name="object 273"/>
          <p:cNvSpPr/>
          <p:nvPr/>
        </p:nvSpPr>
        <p:spPr>
          <a:xfrm>
            <a:off x="5141722" y="6488177"/>
            <a:ext cx="13335" cy="288290"/>
          </a:xfrm>
          <a:custGeom>
            <a:avLst/>
            <a:gdLst/>
            <a:ahLst/>
            <a:cxnLst/>
            <a:rect l="l" t="t" r="r" b="b"/>
            <a:pathLst>
              <a:path w="13335" h="288289">
                <a:moveTo>
                  <a:pt x="0" y="0"/>
                </a:moveTo>
                <a:lnTo>
                  <a:pt x="0" y="288036"/>
                </a:lnTo>
                <a:lnTo>
                  <a:pt x="12954" y="275082"/>
                </a:lnTo>
                <a:lnTo>
                  <a:pt x="0" y="0"/>
                </a:lnTo>
                <a:close/>
              </a:path>
            </a:pathLst>
          </a:custGeom>
          <a:solidFill>
            <a:srgbClr val="000000"/>
          </a:solidFill>
        </p:spPr>
        <p:txBody>
          <a:bodyPr wrap="square" lIns="0" tIns="0" rIns="0" bIns="0" rtlCol="0"/>
          <a:lstStyle/>
          <a:p>
            <a:endParaRPr/>
          </a:p>
        </p:txBody>
      </p:sp>
      <p:sp>
        <p:nvSpPr>
          <p:cNvPr id="274" name="object 274"/>
          <p:cNvSpPr/>
          <p:nvPr/>
        </p:nvSpPr>
        <p:spPr>
          <a:xfrm>
            <a:off x="5141722" y="6488177"/>
            <a:ext cx="13335" cy="275590"/>
          </a:xfrm>
          <a:custGeom>
            <a:avLst/>
            <a:gdLst/>
            <a:ahLst/>
            <a:cxnLst/>
            <a:rect l="l" t="t" r="r" b="b"/>
            <a:pathLst>
              <a:path w="13335" h="275589">
                <a:moveTo>
                  <a:pt x="0" y="0"/>
                </a:moveTo>
                <a:lnTo>
                  <a:pt x="12954" y="275082"/>
                </a:lnTo>
                <a:lnTo>
                  <a:pt x="12954" y="12192"/>
                </a:lnTo>
                <a:lnTo>
                  <a:pt x="0" y="0"/>
                </a:lnTo>
                <a:close/>
              </a:path>
            </a:pathLst>
          </a:custGeom>
          <a:solidFill>
            <a:srgbClr val="000000"/>
          </a:solidFill>
        </p:spPr>
        <p:txBody>
          <a:bodyPr wrap="square" lIns="0" tIns="0" rIns="0" bIns="0" rtlCol="0"/>
          <a:lstStyle/>
          <a:p>
            <a:endParaRPr/>
          </a:p>
        </p:txBody>
      </p:sp>
      <p:sp>
        <p:nvSpPr>
          <p:cNvPr id="275" name="object 275"/>
          <p:cNvSpPr txBox="1"/>
          <p:nvPr/>
        </p:nvSpPr>
        <p:spPr>
          <a:xfrm>
            <a:off x="4696078" y="6671322"/>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276" name="object 276"/>
          <p:cNvSpPr txBox="1"/>
          <p:nvPr/>
        </p:nvSpPr>
        <p:spPr>
          <a:xfrm>
            <a:off x="4696078" y="7543811"/>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277" name="object 277"/>
          <p:cNvSpPr/>
          <p:nvPr/>
        </p:nvSpPr>
        <p:spPr>
          <a:xfrm>
            <a:off x="5141722" y="6488177"/>
            <a:ext cx="13335" cy="287655"/>
          </a:xfrm>
          <a:custGeom>
            <a:avLst/>
            <a:gdLst/>
            <a:ahLst/>
            <a:cxnLst/>
            <a:rect l="l" t="t" r="r" b="b"/>
            <a:pathLst>
              <a:path w="13335" h="287654">
                <a:moveTo>
                  <a:pt x="0" y="287274"/>
                </a:moveTo>
                <a:lnTo>
                  <a:pt x="12954" y="275082"/>
                </a:lnTo>
                <a:lnTo>
                  <a:pt x="12954" y="12192"/>
                </a:lnTo>
                <a:lnTo>
                  <a:pt x="0" y="0"/>
                </a:lnTo>
                <a:lnTo>
                  <a:pt x="0" y="287274"/>
                </a:lnTo>
              </a:path>
            </a:pathLst>
          </a:custGeom>
          <a:ln w="3175">
            <a:solidFill>
              <a:srgbClr val="000000"/>
            </a:solidFill>
          </a:ln>
        </p:spPr>
        <p:txBody>
          <a:bodyPr wrap="square" lIns="0" tIns="0" rIns="0" bIns="0" rtlCol="0"/>
          <a:lstStyle/>
          <a:p>
            <a:endParaRPr/>
          </a:p>
        </p:txBody>
      </p:sp>
      <p:sp>
        <p:nvSpPr>
          <p:cNvPr id="278" name="object 278"/>
          <p:cNvSpPr/>
          <p:nvPr/>
        </p:nvSpPr>
        <p:spPr>
          <a:xfrm>
            <a:off x="4398010" y="7497827"/>
            <a:ext cx="750570" cy="13335"/>
          </a:xfrm>
          <a:custGeom>
            <a:avLst/>
            <a:gdLst/>
            <a:ahLst/>
            <a:cxnLst/>
            <a:rect l="l" t="t" r="r" b="b"/>
            <a:pathLst>
              <a:path w="750569" h="13334">
                <a:moveTo>
                  <a:pt x="750569" y="0"/>
                </a:moveTo>
                <a:lnTo>
                  <a:pt x="0" y="0"/>
                </a:lnTo>
                <a:lnTo>
                  <a:pt x="0" y="12954"/>
                </a:lnTo>
                <a:lnTo>
                  <a:pt x="750569" y="0"/>
                </a:lnTo>
                <a:close/>
              </a:path>
            </a:pathLst>
          </a:custGeom>
          <a:solidFill>
            <a:srgbClr val="000000"/>
          </a:solidFill>
        </p:spPr>
        <p:txBody>
          <a:bodyPr wrap="square" lIns="0" tIns="0" rIns="0" bIns="0" rtlCol="0"/>
          <a:lstStyle/>
          <a:p>
            <a:endParaRPr/>
          </a:p>
        </p:txBody>
      </p:sp>
      <p:sp>
        <p:nvSpPr>
          <p:cNvPr id="279" name="object 279"/>
          <p:cNvSpPr/>
          <p:nvPr/>
        </p:nvSpPr>
        <p:spPr>
          <a:xfrm>
            <a:off x="4398010" y="7497827"/>
            <a:ext cx="750570" cy="13335"/>
          </a:xfrm>
          <a:custGeom>
            <a:avLst/>
            <a:gdLst/>
            <a:ahLst/>
            <a:cxnLst/>
            <a:rect l="l" t="t" r="r" b="b"/>
            <a:pathLst>
              <a:path w="750569" h="13334">
                <a:moveTo>
                  <a:pt x="750569" y="0"/>
                </a:moveTo>
                <a:lnTo>
                  <a:pt x="0" y="12954"/>
                </a:lnTo>
                <a:lnTo>
                  <a:pt x="750569" y="12954"/>
                </a:lnTo>
                <a:lnTo>
                  <a:pt x="750569" y="0"/>
                </a:lnTo>
                <a:close/>
              </a:path>
            </a:pathLst>
          </a:custGeom>
          <a:solidFill>
            <a:srgbClr val="000000"/>
          </a:solidFill>
        </p:spPr>
        <p:txBody>
          <a:bodyPr wrap="square" lIns="0" tIns="0" rIns="0" bIns="0" rtlCol="0"/>
          <a:lstStyle/>
          <a:p>
            <a:endParaRPr/>
          </a:p>
        </p:txBody>
      </p:sp>
      <p:sp>
        <p:nvSpPr>
          <p:cNvPr id="280" name="object 280"/>
          <p:cNvSpPr/>
          <p:nvPr/>
        </p:nvSpPr>
        <p:spPr>
          <a:xfrm>
            <a:off x="4398010" y="7497827"/>
            <a:ext cx="750570" cy="13335"/>
          </a:xfrm>
          <a:custGeom>
            <a:avLst/>
            <a:gdLst/>
            <a:ahLst/>
            <a:cxnLst/>
            <a:rect l="l" t="t" r="r" b="b"/>
            <a:pathLst>
              <a:path w="750569" h="13334">
                <a:moveTo>
                  <a:pt x="0" y="0"/>
                </a:moveTo>
                <a:lnTo>
                  <a:pt x="0" y="12954"/>
                </a:lnTo>
                <a:lnTo>
                  <a:pt x="750569" y="12954"/>
                </a:lnTo>
                <a:lnTo>
                  <a:pt x="750569" y="0"/>
                </a:lnTo>
                <a:lnTo>
                  <a:pt x="0" y="0"/>
                </a:lnTo>
              </a:path>
            </a:pathLst>
          </a:custGeom>
          <a:ln w="3175">
            <a:solidFill>
              <a:srgbClr val="000000"/>
            </a:solidFill>
          </a:ln>
        </p:spPr>
        <p:txBody>
          <a:bodyPr wrap="square" lIns="0" tIns="0" rIns="0" bIns="0" rtlCol="0"/>
          <a:lstStyle/>
          <a:p>
            <a:endParaRPr/>
          </a:p>
        </p:txBody>
      </p:sp>
      <p:sp>
        <p:nvSpPr>
          <p:cNvPr id="281" name="object 281"/>
          <p:cNvSpPr/>
          <p:nvPr/>
        </p:nvSpPr>
        <p:spPr>
          <a:xfrm>
            <a:off x="4398010" y="8370317"/>
            <a:ext cx="750570" cy="13335"/>
          </a:xfrm>
          <a:custGeom>
            <a:avLst/>
            <a:gdLst/>
            <a:ahLst/>
            <a:cxnLst/>
            <a:rect l="l" t="t" r="r" b="b"/>
            <a:pathLst>
              <a:path w="750569" h="13334">
                <a:moveTo>
                  <a:pt x="750569" y="0"/>
                </a:moveTo>
                <a:lnTo>
                  <a:pt x="0" y="0"/>
                </a:lnTo>
                <a:lnTo>
                  <a:pt x="0" y="12953"/>
                </a:lnTo>
                <a:lnTo>
                  <a:pt x="750569" y="0"/>
                </a:lnTo>
                <a:close/>
              </a:path>
            </a:pathLst>
          </a:custGeom>
          <a:solidFill>
            <a:srgbClr val="000000"/>
          </a:solidFill>
        </p:spPr>
        <p:txBody>
          <a:bodyPr wrap="square" lIns="0" tIns="0" rIns="0" bIns="0" rtlCol="0"/>
          <a:lstStyle/>
          <a:p>
            <a:endParaRPr/>
          </a:p>
        </p:txBody>
      </p:sp>
      <p:sp>
        <p:nvSpPr>
          <p:cNvPr id="282" name="object 282"/>
          <p:cNvSpPr/>
          <p:nvPr/>
        </p:nvSpPr>
        <p:spPr>
          <a:xfrm>
            <a:off x="4398010" y="8370317"/>
            <a:ext cx="750570" cy="13335"/>
          </a:xfrm>
          <a:custGeom>
            <a:avLst/>
            <a:gdLst/>
            <a:ahLst/>
            <a:cxnLst/>
            <a:rect l="l" t="t" r="r" b="b"/>
            <a:pathLst>
              <a:path w="750569" h="13334">
                <a:moveTo>
                  <a:pt x="750569" y="0"/>
                </a:moveTo>
                <a:lnTo>
                  <a:pt x="0" y="12953"/>
                </a:lnTo>
                <a:lnTo>
                  <a:pt x="750569" y="12953"/>
                </a:lnTo>
                <a:lnTo>
                  <a:pt x="750569" y="0"/>
                </a:lnTo>
                <a:close/>
              </a:path>
            </a:pathLst>
          </a:custGeom>
          <a:solidFill>
            <a:srgbClr val="000000"/>
          </a:solidFill>
        </p:spPr>
        <p:txBody>
          <a:bodyPr wrap="square" lIns="0" tIns="0" rIns="0" bIns="0" rtlCol="0"/>
          <a:lstStyle/>
          <a:p>
            <a:endParaRPr/>
          </a:p>
        </p:txBody>
      </p:sp>
      <p:sp>
        <p:nvSpPr>
          <p:cNvPr id="283" name="object 283"/>
          <p:cNvSpPr txBox="1"/>
          <p:nvPr/>
        </p:nvSpPr>
        <p:spPr>
          <a:xfrm>
            <a:off x="3938650" y="7547990"/>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284" name="object 284"/>
          <p:cNvSpPr/>
          <p:nvPr/>
        </p:nvSpPr>
        <p:spPr>
          <a:xfrm>
            <a:off x="4398010" y="8370317"/>
            <a:ext cx="750570" cy="13335"/>
          </a:xfrm>
          <a:custGeom>
            <a:avLst/>
            <a:gdLst/>
            <a:ahLst/>
            <a:cxnLst/>
            <a:rect l="l" t="t" r="r" b="b"/>
            <a:pathLst>
              <a:path w="750569" h="13334">
                <a:moveTo>
                  <a:pt x="0" y="0"/>
                </a:moveTo>
                <a:lnTo>
                  <a:pt x="0" y="12953"/>
                </a:lnTo>
                <a:lnTo>
                  <a:pt x="750569" y="12953"/>
                </a:lnTo>
                <a:lnTo>
                  <a:pt x="750569" y="0"/>
                </a:lnTo>
                <a:lnTo>
                  <a:pt x="0" y="0"/>
                </a:lnTo>
              </a:path>
            </a:pathLst>
          </a:custGeom>
          <a:ln w="3175">
            <a:solidFill>
              <a:srgbClr val="000000"/>
            </a:solidFill>
          </a:ln>
        </p:spPr>
        <p:txBody>
          <a:bodyPr wrap="square" lIns="0" tIns="0" rIns="0" bIns="0" rtlCol="0"/>
          <a:lstStyle/>
          <a:p>
            <a:endParaRPr/>
          </a:p>
        </p:txBody>
      </p:sp>
      <p:sp>
        <p:nvSpPr>
          <p:cNvPr id="285" name="object 285"/>
          <p:cNvSpPr/>
          <p:nvPr/>
        </p:nvSpPr>
        <p:spPr>
          <a:xfrm>
            <a:off x="3812794" y="8370317"/>
            <a:ext cx="395605" cy="13335"/>
          </a:xfrm>
          <a:custGeom>
            <a:avLst/>
            <a:gdLst/>
            <a:ahLst/>
            <a:cxnLst/>
            <a:rect l="l" t="t" r="r" b="b"/>
            <a:pathLst>
              <a:path w="395605" h="13334">
                <a:moveTo>
                  <a:pt x="395477" y="0"/>
                </a:moveTo>
                <a:lnTo>
                  <a:pt x="0" y="0"/>
                </a:lnTo>
                <a:lnTo>
                  <a:pt x="0" y="12953"/>
                </a:lnTo>
                <a:lnTo>
                  <a:pt x="395477" y="0"/>
                </a:lnTo>
                <a:close/>
              </a:path>
            </a:pathLst>
          </a:custGeom>
          <a:solidFill>
            <a:srgbClr val="000000"/>
          </a:solidFill>
        </p:spPr>
        <p:txBody>
          <a:bodyPr wrap="square" lIns="0" tIns="0" rIns="0" bIns="0" rtlCol="0"/>
          <a:lstStyle/>
          <a:p>
            <a:endParaRPr/>
          </a:p>
        </p:txBody>
      </p:sp>
      <p:sp>
        <p:nvSpPr>
          <p:cNvPr id="286" name="object 286"/>
          <p:cNvSpPr/>
          <p:nvPr/>
        </p:nvSpPr>
        <p:spPr>
          <a:xfrm>
            <a:off x="3812794" y="8370317"/>
            <a:ext cx="395605" cy="13335"/>
          </a:xfrm>
          <a:custGeom>
            <a:avLst/>
            <a:gdLst/>
            <a:ahLst/>
            <a:cxnLst/>
            <a:rect l="l" t="t" r="r" b="b"/>
            <a:pathLst>
              <a:path w="395605" h="13334">
                <a:moveTo>
                  <a:pt x="395477" y="0"/>
                </a:moveTo>
                <a:lnTo>
                  <a:pt x="0" y="12953"/>
                </a:lnTo>
                <a:lnTo>
                  <a:pt x="395477" y="12953"/>
                </a:lnTo>
                <a:lnTo>
                  <a:pt x="395477" y="0"/>
                </a:lnTo>
                <a:close/>
              </a:path>
            </a:pathLst>
          </a:custGeom>
          <a:solidFill>
            <a:srgbClr val="000000"/>
          </a:solidFill>
        </p:spPr>
        <p:txBody>
          <a:bodyPr wrap="square" lIns="0" tIns="0" rIns="0" bIns="0" rtlCol="0"/>
          <a:lstStyle/>
          <a:p>
            <a:endParaRPr/>
          </a:p>
        </p:txBody>
      </p:sp>
      <p:sp>
        <p:nvSpPr>
          <p:cNvPr id="287" name="object 287"/>
          <p:cNvSpPr/>
          <p:nvPr/>
        </p:nvSpPr>
        <p:spPr>
          <a:xfrm>
            <a:off x="3812794" y="8370317"/>
            <a:ext cx="395605" cy="13335"/>
          </a:xfrm>
          <a:custGeom>
            <a:avLst/>
            <a:gdLst/>
            <a:ahLst/>
            <a:cxnLst/>
            <a:rect l="l" t="t" r="r" b="b"/>
            <a:pathLst>
              <a:path w="395605" h="13334">
                <a:moveTo>
                  <a:pt x="0" y="0"/>
                </a:moveTo>
                <a:lnTo>
                  <a:pt x="0" y="12953"/>
                </a:lnTo>
                <a:lnTo>
                  <a:pt x="395477" y="12953"/>
                </a:lnTo>
                <a:lnTo>
                  <a:pt x="395477" y="0"/>
                </a:lnTo>
                <a:lnTo>
                  <a:pt x="0" y="0"/>
                </a:lnTo>
              </a:path>
            </a:pathLst>
          </a:custGeom>
          <a:ln w="3175">
            <a:solidFill>
              <a:srgbClr val="000000"/>
            </a:solidFill>
          </a:ln>
        </p:spPr>
        <p:txBody>
          <a:bodyPr wrap="square" lIns="0" tIns="0" rIns="0" bIns="0" rtlCol="0"/>
          <a:lstStyle/>
          <a:p>
            <a:endParaRPr/>
          </a:p>
        </p:txBody>
      </p:sp>
      <p:sp>
        <p:nvSpPr>
          <p:cNvPr id="288" name="object 288"/>
          <p:cNvSpPr/>
          <p:nvPr/>
        </p:nvSpPr>
        <p:spPr>
          <a:xfrm>
            <a:off x="3812794" y="8377175"/>
            <a:ext cx="229870" cy="0"/>
          </a:xfrm>
          <a:custGeom>
            <a:avLst/>
            <a:gdLst/>
            <a:ahLst/>
            <a:cxnLst/>
            <a:rect l="l" t="t" r="r" b="b"/>
            <a:pathLst>
              <a:path w="229869">
                <a:moveTo>
                  <a:pt x="0" y="0"/>
                </a:moveTo>
                <a:lnTo>
                  <a:pt x="229361" y="0"/>
                </a:lnTo>
              </a:path>
            </a:pathLst>
          </a:custGeom>
          <a:ln w="3175">
            <a:solidFill>
              <a:srgbClr val="000000"/>
            </a:solidFill>
          </a:ln>
        </p:spPr>
        <p:txBody>
          <a:bodyPr wrap="square" lIns="0" tIns="0" rIns="0" bIns="0" rtlCol="0"/>
          <a:lstStyle/>
          <a:p>
            <a:endParaRPr/>
          </a:p>
        </p:txBody>
      </p:sp>
      <p:sp>
        <p:nvSpPr>
          <p:cNvPr id="289" name="object 289"/>
          <p:cNvSpPr/>
          <p:nvPr/>
        </p:nvSpPr>
        <p:spPr>
          <a:xfrm>
            <a:off x="3794505" y="8351267"/>
            <a:ext cx="18415" cy="26034"/>
          </a:xfrm>
          <a:custGeom>
            <a:avLst/>
            <a:gdLst/>
            <a:ahLst/>
            <a:cxnLst/>
            <a:rect l="l" t="t" r="r" b="b"/>
            <a:pathLst>
              <a:path w="18414" h="26034">
                <a:moveTo>
                  <a:pt x="18288" y="0"/>
                </a:moveTo>
                <a:lnTo>
                  <a:pt x="0" y="7619"/>
                </a:lnTo>
                <a:lnTo>
                  <a:pt x="18288" y="25907"/>
                </a:lnTo>
                <a:lnTo>
                  <a:pt x="18288" y="0"/>
                </a:lnTo>
                <a:close/>
              </a:path>
            </a:pathLst>
          </a:custGeom>
          <a:solidFill>
            <a:srgbClr val="000000"/>
          </a:solidFill>
        </p:spPr>
        <p:txBody>
          <a:bodyPr wrap="square" lIns="0" tIns="0" rIns="0" bIns="0" rtlCol="0"/>
          <a:lstStyle/>
          <a:p>
            <a:endParaRPr/>
          </a:p>
        </p:txBody>
      </p:sp>
      <p:sp>
        <p:nvSpPr>
          <p:cNvPr id="290" name="object 290"/>
          <p:cNvSpPr/>
          <p:nvPr/>
        </p:nvSpPr>
        <p:spPr>
          <a:xfrm>
            <a:off x="3794505" y="8351267"/>
            <a:ext cx="18415" cy="26034"/>
          </a:xfrm>
          <a:custGeom>
            <a:avLst/>
            <a:gdLst/>
            <a:ahLst/>
            <a:cxnLst/>
            <a:rect l="l" t="t" r="r" b="b"/>
            <a:pathLst>
              <a:path w="18414" h="26034">
                <a:moveTo>
                  <a:pt x="18288" y="0"/>
                </a:moveTo>
                <a:lnTo>
                  <a:pt x="0" y="7619"/>
                </a:lnTo>
                <a:lnTo>
                  <a:pt x="18288" y="25907"/>
                </a:lnTo>
                <a:lnTo>
                  <a:pt x="18288" y="0"/>
                </a:lnTo>
              </a:path>
            </a:pathLst>
          </a:custGeom>
          <a:ln w="3175">
            <a:solidFill>
              <a:srgbClr val="000000"/>
            </a:solidFill>
          </a:ln>
        </p:spPr>
        <p:txBody>
          <a:bodyPr wrap="square" lIns="0" tIns="0" rIns="0" bIns="0" rtlCol="0"/>
          <a:lstStyle/>
          <a:p>
            <a:endParaRPr/>
          </a:p>
        </p:txBody>
      </p:sp>
      <p:sp>
        <p:nvSpPr>
          <p:cNvPr id="291" name="object 291"/>
          <p:cNvSpPr/>
          <p:nvPr/>
        </p:nvSpPr>
        <p:spPr>
          <a:xfrm>
            <a:off x="3786885" y="8358887"/>
            <a:ext cx="26034" cy="18415"/>
          </a:xfrm>
          <a:custGeom>
            <a:avLst/>
            <a:gdLst/>
            <a:ahLst/>
            <a:cxnLst/>
            <a:rect l="l" t="t" r="r" b="b"/>
            <a:pathLst>
              <a:path w="26035" h="18415">
                <a:moveTo>
                  <a:pt x="7619" y="0"/>
                </a:moveTo>
                <a:lnTo>
                  <a:pt x="0" y="18287"/>
                </a:lnTo>
                <a:lnTo>
                  <a:pt x="25908" y="18287"/>
                </a:lnTo>
                <a:lnTo>
                  <a:pt x="7619" y="0"/>
                </a:lnTo>
                <a:close/>
              </a:path>
            </a:pathLst>
          </a:custGeom>
          <a:solidFill>
            <a:srgbClr val="000000"/>
          </a:solidFill>
        </p:spPr>
        <p:txBody>
          <a:bodyPr wrap="square" lIns="0" tIns="0" rIns="0" bIns="0" rtlCol="0"/>
          <a:lstStyle/>
          <a:p>
            <a:endParaRPr/>
          </a:p>
        </p:txBody>
      </p:sp>
      <p:sp>
        <p:nvSpPr>
          <p:cNvPr id="292" name="object 292"/>
          <p:cNvSpPr/>
          <p:nvPr/>
        </p:nvSpPr>
        <p:spPr>
          <a:xfrm>
            <a:off x="3786885" y="8358887"/>
            <a:ext cx="26034" cy="18415"/>
          </a:xfrm>
          <a:custGeom>
            <a:avLst/>
            <a:gdLst/>
            <a:ahLst/>
            <a:cxnLst/>
            <a:rect l="l" t="t" r="r" b="b"/>
            <a:pathLst>
              <a:path w="26035" h="18415">
                <a:moveTo>
                  <a:pt x="7619" y="0"/>
                </a:moveTo>
                <a:lnTo>
                  <a:pt x="0" y="18287"/>
                </a:lnTo>
                <a:lnTo>
                  <a:pt x="25908" y="18287"/>
                </a:lnTo>
                <a:lnTo>
                  <a:pt x="7619" y="0"/>
                </a:lnTo>
              </a:path>
            </a:pathLst>
          </a:custGeom>
          <a:ln w="3175">
            <a:solidFill>
              <a:srgbClr val="000000"/>
            </a:solidFill>
          </a:ln>
        </p:spPr>
        <p:txBody>
          <a:bodyPr wrap="square" lIns="0" tIns="0" rIns="0" bIns="0" rtlCol="0"/>
          <a:lstStyle/>
          <a:p>
            <a:endParaRPr/>
          </a:p>
        </p:txBody>
      </p:sp>
      <p:sp>
        <p:nvSpPr>
          <p:cNvPr id="293" name="object 293"/>
          <p:cNvSpPr/>
          <p:nvPr/>
        </p:nvSpPr>
        <p:spPr>
          <a:xfrm>
            <a:off x="3786885" y="8377175"/>
            <a:ext cx="26034" cy="18415"/>
          </a:xfrm>
          <a:custGeom>
            <a:avLst/>
            <a:gdLst/>
            <a:ahLst/>
            <a:cxnLst/>
            <a:rect l="l" t="t" r="r" b="b"/>
            <a:pathLst>
              <a:path w="26035" h="18415">
                <a:moveTo>
                  <a:pt x="25908" y="0"/>
                </a:moveTo>
                <a:lnTo>
                  <a:pt x="0" y="0"/>
                </a:lnTo>
                <a:lnTo>
                  <a:pt x="7619" y="18287"/>
                </a:lnTo>
                <a:lnTo>
                  <a:pt x="25908" y="0"/>
                </a:lnTo>
                <a:close/>
              </a:path>
            </a:pathLst>
          </a:custGeom>
          <a:solidFill>
            <a:srgbClr val="000000"/>
          </a:solidFill>
        </p:spPr>
        <p:txBody>
          <a:bodyPr wrap="square" lIns="0" tIns="0" rIns="0" bIns="0" rtlCol="0"/>
          <a:lstStyle/>
          <a:p>
            <a:endParaRPr/>
          </a:p>
        </p:txBody>
      </p:sp>
      <p:sp>
        <p:nvSpPr>
          <p:cNvPr id="294" name="object 294"/>
          <p:cNvSpPr/>
          <p:nvPr/>
        </p:nvSpPr>
        <p:spPr>
          <a:xfrm>
            <a:off x="3786885" y="8377175"/>
            <a:ext cx="26034" cy="18415"/>
          </a:xfrm>
          <a:custGeom>
            <a:avLst/>
            <a:gdLst/>
            <a:ahLst/>
            <a:cxnLst/>
            <a:rect l="l" t="t" r="r" b="b"/>
            <a:pathLst>
              <a:path w="26035" h="18415">
                <a:moveTo>
                  <a:pt x="0" y="0"/>
                </a:moveTo>
                <a:lnTo>
                  <a:pt x="7619" y="18287"/>
                </a:lnTo>
                <a:lnTo>
                  <a:pt x="25908" y="0"/>
                </a:lnTo>
                <a:lnTo>
                  <a:pt x="0" y="0"/>
                </a:lnTo>
              </a:path>
            </a:pathLst>
          </a:custGeom>
          <a:ln w="3175">
            <a:solidFill>
              <a:srgbClr val="000000"/>
            </a:solidFill>
          </a:ln>
        </p:spPr>
        <p:txBody>
          <a:bodyPr wrap="square" lIns="0" tIns="0" rIns="0" bIns="0" rtlCol="0"/>
          <a:lstStyle/>
          <a:p>
            <a:endParaRPr/>
          </a:p>
        </p:txBody>
      </p:sp>
      <p:sp>
        <p:nvSpPr>
          <p:cNvPr id="295" name="object 295"/>
          <p:cNvSpPr/>
          <p:nvPr/>
        </p:nvSpPr>
        <p:spPr>
          <a:xfrm>
            <a:off x="3794505" y="8377175"/>
            <a:ext cx="18415" cy="26034"/>
          </a:xfrm>
          <a:custGeom>
            <a:avLst/>
            <a:gdLst/>
            <a:ahLst/>
            <a:cxnLst/>
            <a:rect l="l" t="t" r="r" b="b"/>
            <a:pathLst>
              <a:path w="18414" h="26034">
                <a:moveTo>
                  <a:pt x="18288" y="0"/>
                </a:moveTo>
                <a:lnTo>
                  <a:pt x="0" y="18287"/>
                </a:lnTo>
                <a:lnTo>
                  <a:pt x="18288" y="25907"/>
                </a:lnTo>
                <a:lnTo>
                  <a:pt x="18288" y="0"/>
                </a:lnTo>
                <a:close/>
              </a:path>
            </a:pathLst>
          </a:custGeom>
          <a:solidFill>
            <a:srgbClr val="000000"/>
          </a:solidFill>
        </p:spPr>
        <p:txBody>
          <a:bodyPr wrap="square" lIns="0" tIns="0" rIns="0" bIns="0" rtlCol="0"/>
          <a:lstStyle/>
          <a:p>
            <a:endParaRPr/>
          </a:p>
        </p:txBody>
      </p:sp>
      <p:sp>
        <p:nvSpPr>
          <p:cNvPr id="296" name="object 296"/>
          <p:cNvSpPr/>
          <p:nvPr/>
        </p:nvSpPr>
        <p:spPr>
          <a:xfrm>
            <a:off x="3794505" y="8377175"/>
            <a:ext cx="18415" cy="26034"/>
          </a:xfrm>
          <a:custGeom>
            <a:avLst/>
            <a:gdLst/>
            <a:ahLst/>
            <a:cxnLst/>
            <a:rect l="l" t="t" r="r" b="b"/>
            <a:pathLst>
              <a:path w="18414" h="26034">
                <a:moveTo>
                  <a:pt x="0" y="18287"/>
                </a:moveTo>
                <a:lnTo>
                  <a:pt x="18288" y="25907"/>
                </a:lnTo>
                <a:lnTo>
                  <a:pt x="18288" y="0"/>
                </a:lnTo>
                <a:lnTo>
                  <a:pt x="0" y="18287"/>
                </a:lnTo>
              </a:path>
            </a:pathLst>
          </a:custGeom>
          <a:ln w="3175">
            <a:solidFill>
              <a:srgbClr val="000000"/>
            </a:solidFill>
          </a:ln>
        </p:spPr>
        <p:txBody>
          <a:bodyPr wrap="square" lIns="0" tIns="0" rIns="0" bIns="0" rtlCol="0"/>
          <a:lstStyle/>
          <a:p>
            <a:endParaRPr/>
          </a:p>
        </p:txBody>
      </p:sp>
      <p:sp>
        <p:nvSpPr>
          <p:cNvPr id="297" name="object 297"/>
          <p:cNvSpPr/>
          <p:nvPr/>
        </p:nvSpPr>
        <p:spPr>
          <a:xfrm>
            <a:off x="3812794" y="8377175"/>
            <a:ext cx="17780" cy="26034"/>
          </a:xfrm>
          <a:custGeom>
            <a:avLst/>
            <a:gdLst/>
            <a:ahLst/>
            <a:cxnLst/>
            <a:rect l="l" t="t" r="r" b="b"/>
            <a:pathLst>
              <a:path w="17780" h="26034">
                <a:moveTo>
                  <a:pt x="0" y="0"/>
                </a:moveTo>
                <a:lnTo>
                  <a:pt x="0" y="25907"/>
                </a:lnTo>
                <a:lnTo>
                  <a:pt x="17525" y="18287"/>
                </a:lnTo>
                <a:lnTo>
                  <a:pt x="0" y="0"/>
                </a:lnTo>
                <a:close/>
              </a:path>
            </a:pathLst>
          </a:custGeom>
          <a:solidFill>
            <a:srgbClr val="000000"/>
          </a:solidFill>
        </p:spPr>
        <p:txBody>
          <a:bodyPr wrap="square" lIns="0" tIns="0" rIns="0" bIns="0" rtlCol="0"/>
          <a:lstStyle/>
          <a:p>
            <a:endParaRPr/>
          </a:p>
        </p:txBody>
      </p:sp>
      <p:sp>
        <p:nvSpPr>
          <p:cNvPr id="298" name="object 298"/>
          <p:cNvSpPr/>
          <p:nvPr/>
        </p:nvSpPr>
        <p:spPr>
          <a:xfrm>
            <a:off x="3812794" y="8377175"/>
            <a:ext cx="17780" cy="26034"/>
          </a:xfrm>
          <a:custGeom>
            <a:avLst/>
            <a:gdLst/>
            <a:ahLst/>
            <a:cxnLst/>
            <a:rect l="l" t="t" r="r" b="b"/>
            <a:pathLst>
              <a:path w="17780" h="26034">
                <a:moveTo>
                  <a:pt x="0" y="25907"/>
                </a:moveTo>
                <a:lnTo>
                  <a:pt x="17525" y="18287"/>
                </a:lnTo>
                <a:lnTo>
                  <a:pt x="0" y="0"/>
                </a:lnTo>
                <a:lnTo>
                  <a:pt x="0" y="25907"/>
                </a:lnTo>
              </a:path>
            </a:pathLst>
          </a:custGeom>
          <a:ln w="3175">
            <a:solidFill>
              <a:srgbClr val="000000"/>
            </a:solidFill>
          </a:ln>
        </p:spPr>
        <p:txBody>
          <a:bodyPr wrap="square" lIns="0" tIns="0" rIns="0" bIns="0" rtlCol="0"/>
          <a:lstStyle/>
          <a:p>
            <a:endParaRPr/>
          </a:p>
        </p:txBody>
      </p:sp>
      <p:sp>
        <p:nvSpPr>
          <p:cNvPr id="299" name="object 299"/>
          <p:cNvSpPr/>
          <p:nvPr/>
        </p:nvSpPr>
        <p:spPr>
          <a:xfrm>
            <a:off x="3812794" y="8377175"/>
            <a:ext cx="25400" cy="18415"/>
          </a:xfrm>
          <a:custGeom>
            <a:avLst/>
            <a:gdLst/>
            <a:ahLst/>
            <a:cxnLst/>
            <a:rect l="l" t="t" r="r" b="b"/>
            <a:pathLst>
              <a:path w="25400" h="18415">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300" name="object 300"/>
          <p:cNvSpPr/>
          <p:nvPr/>
        </p:nvSpPr>
        <p:spPr>
          <a:xfrm>
            <a:off x="3812794" y="8377175"/>
            <a:ext cx="25400" cy="18415"/>
          </a:xfrm>
          <a:custGeom>
            <a:avLst/>
            <a:gdLst/>
            <a:ahLst/>
            <a:cxnLst/>
            <a:rect l="l" t="t" r="r" b="b"/>
            <a:pathLst>
              <a:path w="25400" h="18415">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301" name="object 301"/>
          <p:cNvSpPr/>
          <p:nvPr/>
        </p:nvSpPr>
        <p:spPr>
          <a:xfrm>
            <a:off x="3812794" y="8358887"/>
            <a:ext cx="25400" cy="18415"/>
          </a:xfrm>
          <a:custGeom>
            <a:avLst/>
            <a:gdLst/>
            <a:ahLst/>
            <a:cxnLst/>
            <a:rect l="l" t="t" r="r" b="b"/>
            <a:pathLst>
              <a:path w="25400" h="18415">
                <a:moveTo>
                  <a:pt x="17525" y="0"/>
                </a:moveTo>
                <a:lnTo>
                  <a:pt x="0" y="18287"/>
                </a:lnTo>
                <a:lnTo>
                  <a:pt x="25145" y="18287"/>
                </a:lnTo>
                <a:lnTo>
                  <a:pt x="17525" y="0"/>
                </a:lnTo>
                <a:close/>
              </a:path>
            </a:pathLst>
          </a:custGeom>
          <a:solidFill>
            <a:srgbClr val="000000"/>
          </a:solidFill>
        </p:spPr>
        <p:txBody>
          <a:bodyPr wrap="square" lIns="0" tIns="0" rIns="0" bIns="0" rtlCol="0"/>
          <a:lstStyle/>
          <a:p>
            <a:endParaRPr/>
          </a:p>
        </p:txBody>
      </p:sp>
      <p:sp>
        <p:nvSpPr>
          <p:cNvPr id="302" name="object 302"/>
          <p:cNvSpPr/>
          <p:nvPr/>
        </p:nvSpPr>
        <p:spPr>
          <a:xfrm>
            <a:off x="3812794" y="8358887"/>
            <a:ext cx="25400" cy="18415"/>
          </a:xfrm>
          <a:custGeom>
            <a:avLst/>
            <a:gdLst/>
            <a:ahLst/>
            <a:cxnLst/>
            <a:rect l="l" t="t" r="r" b="b"/>
            <a:pathLst>
              <a:path w="25400" h="18415">
                <a:moveTo>
                  <a:pt x="25145" y="18287"/>
                </a:moveTo>
                <a:lnTo>
                  <a:pt x="17525" y="0"/>
                </a:lnTo>
                <a:lnTo>
                  <a:pt x="0" y="18287"/>
                </a:lnTo>
                <a:lnTo>
                  <a:pt x="25145" y="18287"/>
                </a:lnTo>
              </a:path>
            </a:pathLst>
          </a:custGeom>
          <a:ln w="3175">
            <a:solidFill>
              <a:srgbClr val="000000"/>
            </a:solidFill>
          </a:ln>
        </p:spPr>
        <p:txBody>
          <a:bodyPr wrap="square" lIns="0" tIns="0" rIns="0" bIns="0" rtlCol="0"/>
          <a:lstStyle/>
          <a:p>
            <a:endParaRPr/>
          </a:p>
        </p:txBody>
      </p:sp>
      <p:sp>
        <p:nvSpPr>
          <p:cNvPr id="303" name="object 303"/>
          <p:cNvSpPr/>
          <p:nvPr/>
        </p:nvSpPr>
        <p:spPr>
          <a:xfrm>
            <a:off x="3812794" y="8351267"/>
            <a:ext cx="17780" cy="26034"/>
          </a:xfrm>
          <a:custGeom>
            <a:avLst/>
            <a:gdLst/>
            <a:ahLst/>
            <a:cxnLst/>
            <a:rect l="l" t="t" r="r" b="b"/>
            <a:pathLst>
              <a:path w="17780" h="26034">
                <a:moveTo>
                  <a:pt x="0" y="0"/>
                </a:moveTo>
                <a:lnTo>
                  <a:pt x="0" y="25907"/>
                </a:lnTo>
                <a:lnTo>
                  <a:pt x="17525" y="7619"/>
                </a:lnTo>
                <a:lnTo>
                  <a:pt x="0" y="0"/>
                </a:lnTo>
                <a:close/>
              </a:path>
            </a:pathLst>
          </a:custGeom>
          <a:solidFill>
            <a:srgbClr val="000000"/>
          </a:solidFill>
        </p:spPr>
        <p:txBody>
          <a:bodyPr wrap="square" lIns="0" tIns="0" rIns="0" bIns="0" rtlCol="0"/>
          <a:lstStyle/>
          <a:p>
            <a:endParaRPr/>
          </a:p>
        </p:txBody>
      </p:sp>
      <p:sp>
        <p:nvSpPr>
          <p:cNvPr id="304" name="object 304"/>
          <p:cNvSpPr txBox="1"/>
          <p:nvPr/>
        </p:nvSpPr>
        <p:spPr>
          <a:xfrm>
            <a:off x="3620601" y="8315577"/>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1</a:t>
            </a:r>
            <a:endParaRPr sz="1100">
              <a:latin typeface="Arial"/>
              <a:cs typeface="Arial"/>
            </a:endParaRPr>
          </a:p>
        </p:txBody>
      </p:sp>
      <p:sp>
        <p:nvSpPr>
          <p:cNvPr id="305" name="object 305"/>
          <p:cNvSpPr/>
          <p:nvPr/>
        </p:nvSpPr>
        <p:spPr>
          <a:xfrm>
            <a:off x="3812794" y="8351267"/>
            <a:ext cx="17780" cy="26034"/>
          </a:xfrm>
          <a:custGeom>
            <a:avLst/>
            <a:gdLst/>
            <a:ahLst/>
            <a:cxnLst/>
            <a:rect l="l" t="t" r="r" b="b"/>
            <a:pathLst>
              <a:path w="17780" h="26034">
                <a:moveTo>
                  <a:pt x="17525" y="7619"/>
                </a:moveTo>
                <a:lnTo>
                  <a:pt x="0" y="0"/>
                </a:lnTo>
                <a:lnTo>
                  <a:pt x="0" y="25907"/>
                </a:lnTo>
                <a:lnTo>
                  <a:pt x="17525" y="7619"/>
                </a:lnTo>
              </a:path>
            </a:pathLst>
          </a:custGeom>
          <a:ln w="3175">
            <a:solidFill>
              <a:srgbClr val="000000"/>
            </a:solidFill>
          </a:ln>
        </p:spPr>
        <p:txBody>
          <a:bodyPr wrap="square" lIns="0" tIns="0" rIns="0" bIns="0" rtlCol="0"/>
          <a:lstStyle/>
          <a:p>
            <a:endParaRPr/>
          </a:p>
        </p:txBody>
      </p:sp>
      <p:sp>
        <p:nvSpPr>
          <p:cNvPr id="306" name="object 306"/>
          <p:cNvSpPr/>
          <p:nvPr/>
        </p:nvSpPr>
        <p:spPr>
          <a:xfrm>
            <a:off x="4202176" y="8323072"/>
            <a:ext cx="201930" cy="13335"/>
          </a:xfrm>
          <a:custGeom>
            <a:avLst/>
            <a:gdLst/>
            <a:ahLst/>
            <a:cxnLst/>
            <a:rect l="l" t="t" r="r" b="b"/>
            <a:pathLst>
              <a:path w="201930" h="13334">
                <a:moveTo>
                  <a:pt x="201929" y="0"/>
                </a:moveTo>
                <a:lnTo>
                  <a:pt x="0" y="0"/>
                </a:lnTo>
                <a:lnTo>
                  <a:pt x="12191" y="12953"/>
                </a:lnTo>
                <a:lnTo>
                  <a:pt x="201929" y="0"/>
                </a:lnTo>
                <a:close/>
              </a:path>
            </a:pathLst>
          </a:custGeom>
          <a:solidFill>
            <a:srgbClr val="000000"/>
          </a:solidFill>
        </p:spPr>
        <p:txBody>
          <a:bodyPr wrap="square" lIns="0" tIns="0" rIns="0" bIns="0" rtlCol="0"/>
          <a:lstStyle/>
          <a:p>
            <a:endParaRPr/>
          </a:p>
        </p:txBody>
      </p:sp>
      <p:sp>
        <p:nvSpPr>
          <p:cNvPr id="307" name="object 307"/>
          <p:cNvSpPr/>
          <p:nvPr/>
        </p:nvSpPr>
        <p:spPr>
          <a:xfrm>
            <a:off x="4214367" y="8323072"/>
            <a:ext cx="189865" cy="13335"/>
          </a:xfrm>
          <a:custGeom>
            <a:avLst/>
            <a:gdLst/>
            <a:ahLst/>
            <a:cxnLst/>
            <a:rect l="l" t="t" r="r" b="b"/>
            <a:pathLst>
              <a:path w="189864" h="13334">
                <a:moveTo>
                  <a:pt x="189737" y="0"/>
                </a:moveTo>
                <a:lnTo>
                  <a:pt x="0" y="12953"/>
                </a:lnTo>
                <a:lnTo>
                  <a:pt x="176784" y="12953"/>
                </a:lnTo>
                <a:lnTo>
                  <a:pt x="189737" y="0"/>
                </a:lnTo>
                <a:close/>
              </a:path>
            </a:pathLst>
          </a:custGeom>
          <a:solidFill>
            <a:srgbClr val="000000"/>
          </a:solidFill>
        </p:spPr>
        <p:txBody>
          <a:bodyPr wrap="square" lIns="0" tIns="0" rIns="0" bIns="0" rtlCol="0"/>
          <a:lstStyle/>
          <a:p>
            <a:endParaRPr/>
          </a:p>
        </p:txBody>
      </p:sp>
      <p:sp>
        <p:nvSpPr>
          <p:cNvPr id="308" name="object 308"/>
          <p:cNvSpPr/>
          <p:nvPr/>
        </p:nvSpPr>
        <p:spPr>
          <a:xfrm>
            <a:off x="4202176" y="8323072"/>
            <a:ext cx="201930" cy="13335"/>
          </a:xfrm>
          <a:custGeom>
            <a:avLst/>
            <a:gdLst/>
            <a:ahLst/>
            <a:cxnLst/>
            <a:rect l="l" t="t" r="r" b="b"/>
            <a:pathLst>
              <a:path w="201930" h="13334">
                <a:moveTo>
                  <a:pt x="0" y="0"/>
                </a:moveTo>
                <a:lnTo>
                  <a:pt x="12191" y="12953"/>
                </a:lnTo>
                <a:lnTo>
                  <a:pt x="188975" y="12953"/>
                </a:lnTo>
                <a:lnTo>
                  <a:pt x="201929" y="0"/>
                </a:lnTo>
                <a:lnTo>
                  <a:pt x="0" y="0"/>
                </a:lnTo>
              </a:path>
            </a:pathLst>
          </a:custGeom>
          <a:ln w="3175">
            <a:solidFill>
              <a:srgbClr val="000000"/>
            </a:solidFill>
          </a:ln>
        </p:spPr>
        <p:txBody>
          <a:bodyPr wrap="square" lIns="0" tIns="0" rIns="0" bIns="0" rtlCol="0"/>
          <a:lstStyle/>
          <a:p>
            <a:endParaRPr/>
          </a:p>
        </p:txBody>
      </p:sp>
      <p:sp>
        <p:nvSpPr>
          <p:cNvPr id="309" name="object 309"/>
          <p:cNvSpPr/>
          <p:nvPr/>
        </p:nvSpPr>
        <p:spPr>
          <a:xfrm>
            <a:off x="4391151" y="8323072"/>
            <a:ext cx="13335" cy="108585"/>
          </a:xfrm>
          <a:custGeom>
            <a:avLst/>
            <a:gdLst/>
            <a:ahLst/>
            <a:cxnLst/>
            <a:rect l="l" t="t" r="r" b="b"/>
            <a:pathLst>
              <a:path w="13335" h="108584">
                <a:moveTo>
                  <a:pt x="12953" y="0"/>
                </a:moveTo>
                <a:lnTo>
                  <a:pt x="0" y="12953"/>
                </a:lnTo>
                <a:lnTo>
                  <a:pt x="12953" y="108203"/>
                </a:lnTo>
                <a:lnTo>
                  <a:pt x="12953" y="0"/>
                </a:lnTo>
                <a:close/>
              </a:path>
            </a:pathLst>
          </a:custGeom>
          <a:solidFill>
            <a:srgbClr val="000000"/>
          </a:solidFill>
        </p:spPr>
        <p:txBody>
          <a:bodyPr wrap="square" lIns="0" tIns="0" rIns="0" bIns="0" rtlCol="0"/>
          <a:lstStyle/>
          <a:p>
            <a:endParaRPr/>
          </a:p>
        </p:txBody>
      </p:sp>
      <p:sp>
        <p:nvSpPr>
          <p:cNvPr id="310" name="object 310"/>
          <p:cNvSpPr/>
          <p:nvPr/>
        </p:nvSpPr>
        <p:spPr>
          <a:xfrm>
            <a:off x="4391151" y="8336027"/>
            <a:ext cx="13335" cy="95250"/>
          </a:xfrm>
          <a:custGeom>
            <a:avLst/>
            <a:gdLst/>
            <a:ahLst/>
            <a:cxnLst/>
            <a:rect l="l" t="t" r="r" b="b"/>
            <a:pathLst>
              <a:path w="13335" h="95250">
                <a:moveTo>
                  <a:pt x="0" y="0"/>
                </a:moveTo>
                <a:lnTo>
                  <a:pt x="0" y="82296"/>
                </a:lnTo>
                <a:lnTo>
                  <a:pt x="12953" y="95250"/>
                </a:lnTo>
                <a:lnTo>
                  <a:pt x="0" y="0"/>
                </a:lnTo>
                <a:close/>
              </a:path>
            </a:pathLst>
          </a:custGeom>
          <a:solidFill>
            <a:srgbClr val="000000"/>
          </a:solidFill>
        </p:spPr>
        <p:txBody>
          <a:bodyPr wrap="square" lIns="0" tIns="0" rIns="0" bIns="0" rtlCol="0"/>
          <a:lstStyle/>
          <a:p>
            <a:endParaRPr/>
          </a:p>
        </p:txBody>
      </p:sp>
      <p:sp>
        <p:nvSpPr>
          <p:cNvPr id="311" name="object 311"/>
          <p:cNvSpPr/>
          <p:nvPr/>
        </p:nvSpPr>
        <p:spPr>
          <a:xfrm>
            <a:off x="4391151" y="8323072"/>
            <a:ext cx="13335" cy="108585"/>
          </a:xfrm>
          <a:custGeom>
            <a:avLst/>
            <a:gdLst/>
            <a:ahLst/>
            <a:cxnLst/>
            <a:rect l="l" t="t" r="r" b="b"/>
            <a:pathLst>
              <a:path w="13335" h="108584">
                <a:moveTo>
                  <a:pt x="12953" y="0"/>
                </a:moveTo>
                <a:lnTo>
                  <a:pt x="0" y="12953"/>
                </a:lnTo>
                <a:lnTo>
                  <a:pt x="0" y="95250"/>
                </a:lnTo>
                <a:lnTo>
                  <a:pt x="12953" y="108203"/>
                </a:lnTo>
                <a:lnTo>
                  <a:pt x="12953" y="0"/>
                </a:lnTo>
              </a:path>
            </a:pathLst>
          </a:custGeom>
          <a:ln w="3175">
            <a:solidFill>
              <a:srgbClr val="000000"/>
            </a:solidFill>
          </a:ln>
        </p:spPr>
        <p:txBody>
          <a:bodyPr wrap="square" lIns="0" tIns="0" rIns="0" bIns="0" rtlCol="0"/>
          <a:lstStyle/>
          <a:p>
            <a:endParaRPr/>
          </a:p>
        </p:txBody>
      </p:sp>
      <p:sp>
        <p:nvSpPr>
          <p:cNvPr id="312" name="object 312"/>
          <p:cNvSpPr/>
          <p:nvPr/>
        </p:nvSpPr>
        <p:spPr>
          <a:xfrm>
            <a:off x="4202176" y="8418322"/>
            <a:ext cx="201930" cy="13335"/>
          </a:xfrm>
          <a:custGeom>
            <a:avLst/>
            <a:gdLst/>
            <a:ahLst/>
            <a:cxnLst/>
            <a:rect l="l" t="t" r="r" b="b"/>
            <a:pathLst>
              <a:path w="201930" h="13334">
                <a:moveTo>
                  <a:pt x="188975" y="0"/>
                </a:moveTo>
                <a:lnTo>
                  <a:pt x="0" y="12953"/>
                </a:lnTo>
                <a:lnTo>
                  <a:pt x="201929" y="12953"/>
                </a:lnTo>
                <a:lnTo>
                  <a:pt x="188975" y="0"/>
                </a:lnTo>
                <a:close/>
              </a:path>
            </a:pathLst>
          </a:custGeom>
          <a:solidFill>
            <a:srgbClr val="000000"/>
          </a:solidFill>
        </p:spPr>
        <p:txBody>
          <a:bodyPr wrap="square" lIns="0" tIns="0" rIns="0" bIns="0" rtlCol="0"/>
          <a:lstStyle/>
          <a:p>
            <a:endParaRPr/>
          </a:p>
        </p:txBody>
      </p:sp>
      <p:sp>
        <p:nvSpPr>
          <p:cNvPr id="313" name="object 313"/>
          <p:cNvSpPr/>
          <p:nvPr/>
        </p:nvSpPr>
        <p:spPr>
          <a:xfrm>
            <a:off x="4202176" y="8418322"/>
            <a:ext cx="189230" cy="13335"/>
          </a:xfrm>
          <a:custGeom>
            <a:avLst/>
            <a:gdLst/>
            <a:ahLst/>
            <a:cxnLst/>
            <a:rect l="l" t="t" r="r" b="b"/>
            <a:pathLst>
              <a:path w="189230" h="13334">
                <a:moveTo>
                  <a:pt x="188975" y="0"/>
                </a:moveTo>
                <a:lnTo>
                  <a:pt x="12191" y="0"/>
                </a:lnTo>
                <a:lnTo>
                  <a:pt x="0" y="12953"/>
                </a:lnTo>
                <a:lnTo>
                  <a:pt x="188975" y="0"/>
                </a:lnTo>
                <a:close/>
              </a:path>
            </a:pathLst>
          </a:custGeom>
          <a:solidFill>
            <a:srgbClr val="000000"/>
          </a:solidFill>
        </p:spPr>
        <p:txBody>
          <a:bodyPr wrap="square" lIns="0" tIns="0" rIns="0" bIns="0" rtlCol="0"/>
          <a:lstStyle/>
          <a:p>
            <a:endParaRPr/>
          </a:p>
        </p:txBody>
      </p:sp>
      <p:sp>
        <p:nvSpPr>
          <p:cNvPr id="314" name="object 314"/>
          <p:cNvSpPr/>
          <p:nvPr/>
        </p:nvSpPr>
        <p:spPr>
          <a:xfrm>
            <a:off x="4202176" y="8418322"/>
            <a:ext cx="201930" cy="13335"/>
          </a:xfrm>
          <a:custGeom>
            <a:avLst/>
            <a:gdLst/>
            <a:ahLst/>
            <a:cxnLst/>
            <a:rect l="l" t="t" r="r" b="b"/>
            <a:pathLst>
              <a:path w="201930" h="13334">
                <a:moveTo>
                  <a:pt x="201929" y="12953"/>
                </a:moveTo>
                <a:lnTo>
                  <a:pt x="188975" y="0"/>
                </a:lnTo>
                <a:lnTo>
                  <a:pt x="12191" y="0"/>
                </a:lnTo>
                <a:lnTo>
                  <a:pt x="0" y="12953"/>
                </a:lnTo>
                <a:lnTo>
                  <a:pt x="201929" y="12953"/>
                </a:lnTo>
              </a:path>
            </a:pathLst>
          </a:custGeom>
          <a:ln w="3175">
            <a:solidFill>
              <a:srgbClr val="000000"/>
            </a:solidFill>
          </a:ln>
        </p:spPr>
        <p:txBody>
          <a:bodyPr wrap="square" lIns="0" tIns="0" rIns="0" bIns="0" rtlCol="0"/>
          <a:lstStyle/>
          <a:p>
            <a:endParaRPr/>
          </a:p>
        </p:txBody>
      </p:sp>
      <p:sp>
        <p:nvSpPr>
          <p:cNvPr id="315" name="object 315"/>
          <p:cNvSpPr/>
          <p:nvPr/>
        </p:nvSpPr>
        <p:spPr>
          <a:xfrm>
            <a:off x="4202176" y="8323072"/>
            <a:ext cx="12700" cy="108585"/>
          </a:xfrm>
          <a:custGeom>
            <a:avLst/>
            <a:gdLst/>
            <a:ahLst/>
            <a:cxnLst/>
            <a:rect l="l" t="t" r="r" b="b"/>
            <a:pathLst>
              <a:path w="12700" h="108584">
                <a:moveTo>
                  <a:pt x="0" y="0"/>
                </a:moveTo>
                <a:lnTo>
                  <a:pt x="0" y="108203"/>
                </a:lnTo>
                <a:lnTo>
                  <a:pt x="12191" y="95250"/>
                </a:lnTo>
                <a:lnTo>
                  <a:pt x="0" y="0"/>
                </a:lnTo>
                <a:close/>
              </a:path>
            </a:pathLst>
          </a:custGeom>
          <a:solidFill>
            <a:srgbClr val="000000"/>
          </a:solidFill>
        </p:spPr>
        <p:txBody>
          <a:bodyPr wrap="square" lIns="0" tIns="0" rIns="0" bIns="0" rtlCol="0"/>
          <a:lstStyle/>
          <a:p>
            <a:endParaRPr/>
          </a:p>
        </p:txBody>
      </p:sp>
      <p:sp>
        <p:nvSpPr>
          <p:cNvPr id="316" name="object 316"/>
          <p:cNvSpPr/>
          <p:nvPr/>
        </p:nvSpPr>
        <p:spPr>
          <a:xfrm>
            <a:off x="4202176" y="8323072"/>
            <a:ext cx="12700" cy="95250"/>
          </a:xfrm>
          <a:custGeom>
            <a:avLst/>
            <a:gdLst/>
            <a:ahLst/>
            <a:cxnLst/>
            <a:rect l="l" t="t" r="r" b="b"/>
            <a:pathLst>
              <a:path w="12700" h="95250">
                <a:moveTo>
                  <a:pt x="0" y="0"/>
                </a:moveTo>
                <a:lnTo>
                  <a:pt x="12191" y="95250"/>
                </a:lnTo>
                <a:lnTo>
                  <a:pt x="12191" y="12953"/>
                </a:lnTo>
                <a:lnTo>
                  <a:pt x="0" y="0"/>
                </a:lnTo>
                <a:close/>
              </a:path>
            </a:pathLst>
          </a:custGeom>
          <a:solidFill>
            <a:srgbClr val="000000"/>
          </a:solidFill>
        </p:spPr>
        <p:txBody>
          <a:bodyPr wrap="square" lIns="0" tIns="0" rIns="0" bIns="0" rtlCol="0"/>
          <a:lstStyle/>
          <a:p>
            <a:endParaRPr/>
          </a:p>
        </p:txBody>
      </p:sp>
      <p:sp>
        <p:nvSpPr>
          <p:cNvPr id="317" name="object 317"/>
          <p:cNvSpPr/>
          <p:nvPr/>
        </p:nvSpPr>
        <p:spPr>
          <a:xfrm>
            <a:off x="4202176" y="8323072"/>
            <a:ext cx="12700" cy="108585"/>
          </a:xfrm>
          <a:custGeom>
            <a:avLst/>
            <a:gdLst/>
            <a:ahLst/>
            <a:cxnLst/>
            <a:rect l="l" t="t" r="r" b="b"/>
            <a:pathLst>
              <a:path w="12700" h="108584">
                <a:moveTo>
                  <a:pt x="0" y="108203"/>
                </a:moveTo>
                <a:lnTo>
                  <a:pt x="12191" y="95250"/>
                </a:lnTo>
                <a:lnTo>
                  <a:pt x="12191" y="12953"/>
                </a:lnTo>
                <a:lnTo>
                  <a:pt x="0" y="0"/>
                </a:lnTo>
                <a:lnTo>
                  <a:pt x="0" y="108203"/>
                </a:lnTo>
              </a:path>
            </a:pathLst>
          </a:custGeom>
          <a:ln w="3175">
            <a:solidFill>
              <a:srgbClr val="000000"/>
            </a:solidFill>
          </a:ln>
        </p:spPr>
        <p:txBody>
          <a:bodyPr wrap="square" lIns="0" tIns="0" rIns="0" bIns="0" rtlCol="0"/>
          <a:lstStyle/>
          <a:p>
            <a:endParaRPr/>
          </a:p>
        </p:txBody>
      </p:sp>
      <p:sp>
        <p:nvSpPr>
          <p:cNvPr id="318" name="object 318"/>
          <p:cNvSpPr/>
          <p:nvPr/>
        </p:nvSpPr>
        <p:spPr>
          <a:xfrm>
            <a:off x="4208272" y="8329930"/>
            <a:ext cx="189865" cy="94615"/>
          </a:xfrm>
          <a:custGeom>
            <a:avLst/>
            <a:gdLst/>
            <a:ahLst/>
            <a:cxnLst/>
            <a:rect l="l" t="t" r="r" b="b"/>
            <a:pathLst>
              <a:path w="189864" h="94615">
                <a:moveTo>
                  <a:pt x="0" y="94488"/>
                </a:moveTo>
                <a:lnTo>
                  <a:pt x="0" y="0"/>
                </a:lnTo>
                <a:lnTo>
                  <a:pt x="189737" y="0"/>
                </a:lnTo>
                <a:lnTo>
                  <a:pt x="189737" y="94488"/>
                </a:lnTo>
                <a:lnTo>
                  <a:pt x="0" y="94488"/>
                </a:lnTo>
              </a:path>
            </a:pathLst>
          </a:custGeom>
          <a:ln w="3175">
            <a:solidFill>
              <a:srgbClr val="000000"/>
            </a:solidFill>
          </a:ln>
        </p:spPr>
        <p:txBody>
          <a:bodyPr wrap="square" lIns="0" tIns="0" rIns="0" bIns="0" rtlCol="0"/>
          <a:lstStyle/>
          <a:p>
            <a:endParaRPr/>
          </a:p>
        </p:txBody>
      </p:sp>
      <p:sp>
        <p:nvSpPr>
          <p:cNvPr id="319" name="object 319"/>
          <p:cNvSpPr/>
          <p:nvPr/>
        </p:nvSpPr>
        <p:spPr>
          <a:xfrm>
            <a:off x="4208272" y="8372603"/>
            <a:ext cx="189865" cy="9525"/>
          </a:xfrm>
          <a:custGeom>
            <a:avLst/>
            <a:gdLst/>
            <a:ahLst/>
            <a:cxnLst/>
            <a:rect l="l" t="t" r="r" b="b"/>
            <a:pathLst>
              <a:path w="189864" h="9525">
                <a:moveTo>
                  <a:pt x="189737" y="0"/>
                </a:moveTo>
                <a:lnTo>
                  <a:pt x="0" y="0"/>
                </a:lnTo>
                <a:lnTo>
                  <a:pt x="0" y="9144"/>
                </a:lnTo>
                <a:lnTo>
                  <a:pt x="189737" y="0"/>
                </a:lnTo>
                <a:close/>
              </a:path>
            </a:pathLst>
          </a:custGeom>
          <a:solidFill>
            <a:srgbClr val="000000"/>
          </a:solidFill>
        </p:spPr>
        <p:txBody>
          <a:bodyPr wrap="square" lIns="0" tIns="0" rIns="0" bIns="0" rtlCol="0"/>
          <a:lstStyle/>
          <a:p>
            <a:endParaRPr/>
          </a:p>
        </p:txBody>
      </p:sp>
      <p:sp>
        <p:nvSpPr>
          <p:cNvPr id="320" name="object 320"/>
          <p:cNvSpPr/>
          <p:nvPr/>
        </p:nvSpPr>
        <p:spPr>
          <a:xfrm>
            <a:off x="4208272" y="8372603"/>
            <a:ext cx="189865" cy="9525"/>
          </a:xfrm>
          <a:custGeom>
            <a:avLst/>
            <a:gdLst/>
            <a:ahLst/>
            <a:cxnLst/>
            <a:rect l="l" t="t" r="r" b="b"/>
            <a:pathLst>
              <a:path w="189864" h="9525">
                <a:moveTo>
                  <a:pt x="189737" y="0"/>
                </a:moveTo>
                <a:lnTo>
                  <a:pt x="0" y="9144"/>
                </a:lnTo>
                <a:lnTo>
                  <a:pt x="189737" y="9144"/>
                </a:lnTo>
                <a:lnTo>
                  <a:pt x="189737" y="0"/>
                </a:lnTo>
                <a:close/>
              </a:path>
            </a:pathLst>
          </a:custGeom>
          <a:solidFill>
            <a:srgbClr val="000000"/>
          </a:solidFill>
        </p:spPr>
        <p:txBody>
          <a:bodyPr wrap="square" lIns="0" tIns="0" rIns="0" bIns="0" rtlCol="0"/>
          <a:lstStyle/>
          <a:p>
            <a:endParaRPr/>
          </a:p>
        </p:txBody>
      </p:sp>
      <p:sp>
        <p:nvSpPr>
          <p:cNvPr id="321" name="object 321"/>
          <p:cNvSpPr txBox="1"/>
          <p:nvPr/>
        </p:nvSpPr>
        <p:spPr>
          <a:xfrm>
            <a:off x="4231258" y="7603771"/>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322" name="object 322"/>
          <p:cNvSpPr/>
          <p:nvPr/>
        </p:nvSpPr>
        <p:spPr>
          <a:xfrm>
            <a:off x="4208272" y="8372603"/>
            <a:ext cx="189865" cy="9525"/>
          </a:xfrm>
          <a:custGeom>
            <a:avLst/>
            <a:gdLst/>
            <a:ahLst/>
            <a:cxnLst/>
            <a:rect l="l" t="t" r="r" b="b"/>
            <a:pathLst>
              <a:path w="189864" h="9525">
                <a:moveTo>
                  <a:pt x="0" y="0"/>
                </a:moveTo>
                <a:lnTo>
                  <a:pt x="0" y="9144"/>
                </a:lnTo>
                <a:lnTo>
                  <a:pt x="189737" y="9144"/>
                </a:lnTo>
                <a:lnTo>
                  <a:pt x="189737" y="0"/>
                </a:lnTo>
                <a:lnTo>
                  <a:pt x="0" y="0"/>
                </a:lnTo>
              </a:path>
            </a:pathLst>
          </a:custGeom>
          <a:ln w="3175">
            <a:solidFill>
              <a:srgbClr val="000000"/>
            </a:solidFill>
          </a:ln>
        </p:spPr>
        <p:txBody>
          <a:bodyPr wrap="square" lIns="0" tIns="0" rIns="0" bIns="0" rtlCol="0"/>
          <a:lstStyle/>
          <a:p>
            <a:endParaRPr/>
          </a:p>
        </p:txBody>
      </p:sp>
      <p:sp>
        <p:nvSpPr>
          <p:cNvPr id="323" name="object 323"/>
          <p:cNvSpPr/>
          <p:nvPr/>
        </p:nvSpPr>
        <p:spPr>
          <a:xfrm>
            <a:off x="3812794" y="7497827"/>
            <a:ext cx="395605" cy="13335"/>
          </a:xfrm>
          <a:custGeom>
            <a:avLst/>
            <a:gdLst/>
            <a:ahLst/>
            <a:cxnLst/>
            <a:rect l="l" t="t" r="r" b="b"/>
            <a:pathLst>
              <a:path w="395605" h="13334">
                <a:moveTo>
                  <a:pt x="395477" y="0"/>
                </a:moveTo>
                <a:lnTo>
                  <a:pt x="0" y="0"/>
                </a:lnTo>
                <a:lnTo>
                  <a:pt x="0" y="12954"/>
                </a:lnTo>
                <a:lnTo>
                  <a:pt x="395477" y="0"/>
                </a:lnTo>
                <a:close/>
              </a:path>
            </a:pathLst>
          </a:custGeom>
          <a:solidFill>
            <a:srgbClr val="000000"/>
          </a:solidFill>
        </p:spPr>
        <p:txBody>
          <a:bodyPr wrap="square" lIns="0" tIns="0" rIns="0" bIns="0" rtlCol="0"/>
          <a:lstStyle/>
          <a:p>
            <a:endParaRPr/>
          </a:p>
        </p:txBody>
      </p:sp>
      <p:sp>
        <p:nvSpPr>
          <p:cNvPr id="324" name="object 324"/>
          <p:cNvSpPr/>
          <p:nvPr/>
        </p:nvSpPr>
        <p:spPr>
          <a:xfrm>
            <a:off x="3812794" y="7497827"/>
            <a:ext cx="395605" cy="13335"/>
          </a:xfrm>
          <a:custGeom>
            <a:avLst/>
            <a:gdLst/>
            <a:ahLst/>
            <a:cxnLst/>
            <a:rect l="l" t="t" r="r" b="b"/>
            <a:pathLst>
              <a:path w="395605" h="13334">
                <a:moveTo>
                  <a:pt x="395477" y="0"/>
                </a:moveTo>
                <a:lnTo>
                  <a:pt x="0" y="12954"/>
                </a:lnTo>
                <a:lnTo>
                  <a:pt x="395477" y="12954"/>
                </a:lnTo>
                <a:lnTo>
                  <a:pt x="395477" y="0"/>
                </a:lnTo>
                <a:close/>
              </a:path>
            </a:pathLst>
          </a:custGeom>
          <a:solidFill>
            <a:srgbClr val="000000"/>
          </a:solidFill>
        </p:spPr>
        <p:txBody>
          <a:bodyPr wrap="square" lIns="0" tIns="0" rIns="0" bIns="0" rtlCol="0"/>
          <a:lstStyle/>
          <a:p>
            <a:endParaRPr/>
          </a:p>
        </p:txBody>
      </p:sp>
      <p:sp>
        <p:nvSpPr>
          <p:cNvPr id="325" name="object 325"/>
          <p:cNvSpPr/>
          <p:nvPr/>
        </p:nvSpPr>
        <p:spPr>
          <a:xfrm>
            <a:off x="3812794" y="7497827"/>
            <a:ext cx="395605" cy="13335"/>
          </a:xfrm>
          <a:custGeom>
            <a:avLst/>
            <a:gdLst/>
            <a:ahLst/>
            <a:cxnLst/>
            <a:rect l="l" t="t" r="r" b="b"/>
            <a:pathLst>
              <a:path w="395605" h="13334">
                <a:moveTo>
                  <a:pt x="0" y="0"/>
                </a:moveTo>
                <a:lnTo>
                  <a:pt x="0" y="12954"/>
                </a:lnTo>
                <a:lnTo>
                  <a:pt x="395477" y="12954"/>
                </a:lnTo>
                <a:lnTo>
                  <a:pt x="395477" y="0"/>
                </a:lnTo>
                <a:lnTo>
                  <a:pt x="0" y="0"/>
                </a:lnTo>
              </a:path>
            </a:pathLst>
          </a:custGeom>
          <a:ln w="3175">
            <a:solidFill>
              <a:srgbClr val="000000"/>
            </a:solidFill>
          </a:ln>
        </p:spPr>
        <p:txBody>
          <a:bodyPr wrap="square" lIns="0" tIns="0" rIns="0" bIns="0" rtlCol="0"/>
          <a:lstStyle/>
          <a:p>
            <a:endParaRPr/>
          </a:p>
        </p:txBody>
      </p:sp>
      <p:sp>
        <p:nvSpPr>
          <p:cNvPr id="326" name="object 326"/>
          <p:cNvSpPr/>
          <p:nvPr/>
        </p:nvSpPr>
        <p:spPr>
          <a:xfrm>
            <a:off x="3794505" y="7478777"/>
            <a:ext cx="18415" cy="26034"/>
          </a:xfrm>
          <a:custGeom>
            <a:avLst/>
            <a:gdLst/>
            <a:ahLst/>
            <a:cxnLst/>
            <a:rect l="l" t="t" r="r" b="b"/>
            <a:pathLst>
              <a:path w="18414" h="26034">
                <a:moveTo>
                  <a:pt x="18288" y="0"/>
                </a:moveTo>
                <a:lnTo>
                  <a:pt x="0" y="7620"/>
                </a:lnTo>
                <a:lnTo>
                  <a:pt x="18288" y="25908"/>
                </a:lnTo>
                <a:lnTo>
                  <a:pt x="18288" y="0"/>
                </a:lnTo>
                <a:close/>
              </a:path>
            </a:pathLst>
          </a:custGeom>
          <a:solidFill>
            <a:srgbClr val="000000"/>
          </a:solidFill>
        </p:spPr>
        <p:txBody>
          <a:bodyPr wrap="square" lIns="0" tIns="0" rIns="0" bIns="0" rtlCol="0"/>
          <a:lstStyle/>
          <a:p>
            <a:endParaRPr/>
          </a:p>
        </p:txBody>
      </p:sp>
      <p:sp>
        <p:nvSpPr>
          <p:cNvPr id="327" name="object 327"/>
          <p:cNvSpPr/>
          <p:nvPr/>
        </p:nvSpPr>
        <p:spPr>
          <a:xfrm>
            <a:off x="3794505" y="7478777"/>
            <a:ext cx="18415" cy="26034"/>
          </a:xfrm>
          <a:custGeom>
            <a:avLst/>
            <a:gdLst/>
            <a:ahLst/>
            <a:cxnLst/>
            <a:rect l="l" t="t" r="r" b="b"/>
            <a:pathLst>
              <a:path w="18414" h="26034">
                <a:moveTo>
                  <a:pt x="18288" y="0"/>
                </a:moveTo>
                <a:lnTo>
                  <a:pt x="0" y="7620"/>
                </a:lnTo>
                <a:lnTo>
                  <a:pt x="18288" y="25908"/>
                </a:lnTo>
                <a:lnTo>
                  <a:pt x="18288" y="0"/>
                </a:lnTo>
              </a:path>
            </a:pathLst>
          </a:custGeom>
          <a:ln w="3175">
            <a:solidFill>
              <a:srgbClr val="000000"/>
            </a:solidFill>
          </a:ln>
        </p:spPr>
        <p:txBody>
          <a:bodyPr wrap="square" lIns="0" tIns="0" rIns="0" bIns="0" rtlCol="0"/>
          <a:lstStyle/>
          <a:p>
            <a:endParaRPr/>
          </a:p>
        </p:txBody>
      </p:sp>
      <p:sp>
        <p:nvSpPr>
          <p:cNvPr id="328" name="object 328"/>
          <p:cNvSpPr/>
          <p:nvPr/>
        </p:nvSpPr>
        <p:spPr>
          <a:xfrm>
            <a:off x="3786885" y="7486396"/>
            <a:ext cx="26034" cy="18415"/>
          </a:xfrm>
          <a:custGeom>
            <a:avLst/>
            <a:gdLst/>
            <a:ahLst/>
            <a:cxnLst/>
            <a:rect l="l" t="t" r="r" b="b"/>
            <a:pathLst>
              <a:path w="26035" h="18415">
                <a:moveTo>
                  <a:pt x="7619" y="0"/>
                </a:moveTo>
                <a:lnTo>
                  <a:pt x="0" y="18287"/>
                </a:lnTo>
                <a:lnTo>
                  <a:pt x="25908" y="18287"/>
                </a:lnTo>
                <a:lnTo>
                  <a:pt x="7619" y="0"/>
                </a:lnTo>
                <a:close/>
              </a:path>
            </a:pathLst>
          </a:custGeom>
          <a:solidFill>
            <a:srgbClr val="000000"/>
          </a:solidFill>
        </p:spPr>
        <p:txBody>
          <a:bodyPr wrap="square" lIns="0" tIns="0" rIns="0" bIns="0" rtlCol="0"/>
          <a:lstStyle/>
          <a:p>
            <a:endParaRPr/>
          </a:p>
        </p:txBody>
      </p:sp>
      <p:sp>
        <p:nvSpPr>
          <p:cNvPr id="329" name="object 329"/>
          <p:cNvSpPr/>
          <p:nvPr/>
        </p:nvSpPr>
        <p:spPr>
          <a:xfrm>
            <a:off x="3786885" y="7486396"/>
            <a:ext cx="26034" cy="18415"/>
          </a:xfrm>
          <a:custGeom>
            <a:avLst/>
            <a:gdLst/>
            <a:ahLst/>
            <a:cxnLst/>
            <a:rect l="l" t="t" r="r" b="b"/>
            <a:pathLst>
              <a:path w="26035" h="18415">
                <a:moveTo>
                  <a:pt x="7619" y="0"/>
                </a:moveTo>
                <a:lnTo>
                  <a:pt x="0" y="18287"/>
                </a:lnTo>
                <a:lnTo>
                  <a:pt x="25908" y="18287"/>
                </a:lnTo>
                <a:lnTo>
                  <a:pt x="7619" y="0"/>
                </a:lnTo>
              </a:path>
            </a:pathLst>
          </a:custGeom>
          <a:ln w="3175">
            <a:solidFill>
              <a:srgbClr val="000000"/>
            </a:solidFill>
          </a:ln>
        </p:spPr>
        <p:txBody>
          <a:bodyPr wrap="square" lIns="0" tIns="0" rIns="0" bIns="0" rtlCol="0"/>
          <a:lstStyle/>
          <a:p>
            <a:endParaRPr/>
          </a:p>
        </p:txBody>
      </p:sp>
      <p:sp>
        <p:nvSpPr>
          <p:cNvPr id="330" name="object 330"/>
          <p:cNvSpPr/>
          <p:nvPr/>
        </p:nvSpPr>
        <p:spPr>
          <a:xfrm>
            <a:off x="3786885" y="7504684"/>
            <a:ext cx="26034" cy="18415"/>
          </a:xfrm>
          <a:custGeom>
            <a:avLst/>
            <a:gdLst/>
            <a:ahLst/>
            <a:cxnLst/>
            <a:rect l="l" t="t" r="r" b="b"/>
            <a:pathLst>
              <a:path w="26035" h="18415">
                <a:moveTo>
                  <a:pt x="25908" y="0"/>
                </a:moveTo>
                <a:lnTo>
                  <a:pt x="0" y="0"/>
                </a:lnTo>
                <a:lnTo>
                  <a:pt x="7619" y="18287"/>
                </a:lnTo>
                <a:lnTo>
                  <a:pt x="25908" y="0"/>
                </a:lnTo>
                <a:close/>
              </a:path>
            </a:pathLst>
          </a:custGeom>
          <a:solidFill>
            <a:srgbClr val="000000"/>
          </a:solidFill>
        </p:spPr>
        <p:txBody>
          <a:bodyPr wrap="square" lIns="0" tIns="0" rIns="0" bIns="0" rtlCol="0"/>
          <a:lstStyle/>
          <a:p>
            <a:endParaRPr/>
          </a:p>
        </p:txBody>
      </p:sp>
      <p:sp>
        <p:nvSpPr>
          <p:cNvPr id="331" name="object 331"/>
          <p:cNvSpPr/>
          <p:nvPr/>
        </p:nvSpPr>
        <p:spPr>
          <a:xfrm>
            <a:off x="3786885" y="7504684"/>
            <a:ext cx="26034" cy="18415"/>
          </a:xfrm>
          <a:custGeom>
            <a:avLst/>
            <a:gdLst/>
            <a:ahLst/>
            <a:cxnLst/>
            <a:rect l="l" t="t" r="r" b="b"/>
            <a:pathLst>
              <a:path w="26035" h="18415">
                <a:moveTo>
                  <a:pt x="0" y="0"/>
                </a:moveTo>
                <a:lnTo>
                  <a:pt x="7619" y="18287"/>
                </a:lnTo>
                <a:lnTo>
                  <a:pt x="25908" y="0"/>
                </a:lnTo>
                <a:lnTo>
                  <a:pt x="0" y="0"/>
                </a:lnTo>
              </a:path>
            </a:pathLst>
          </a:custGeom>
          <a:ln w="3175">
            <a:solidFill>
              <a:srgbClr val="000000"/>
            </a:solidFill>
          </a:ln>
        </p:spPr>
        <p:txBody>
          <a:bodyPr wrap="square" lIns="0" tIns="0" rIns="0" bIns="0" rtlCol="0"/>
          <a:lstStyle/>
          <a:p>
            <a:endParaRPr/>
          </a:p>
        </p:txBody>
      </p:sp>
      <p:sp>
        <p:nvSpPr>
          <p:cNvPr id="332" name="object 332"/>
          <p:cNvSpPr/>
          <p:nvPr/>
        </p:nvSpPr>
        <p:spPr>
          <a:xfrm>
            <a:off x="3794505" y="7504684"/>
            <a:ext cx="18415" cy="25400"/>
          </a:xfrm>
          <a:custGeom>
            <a:avLst/>
            <a:gdLst/>
            <a:ahLst/>
            <a:cxnLst/>
            <a:rect l="l" t="t" r="r" b="b"/>
            <a:pathLst>
              <a:path w="18414" h="25400">
                <a:moveTo>
                  <a:pt x="18288" y="0"/>
                </a:moveTo>
                <a:lnTo>
                  <a:pt x="0" y="18287"/>
                </a:lnTo>
                <a:lnTo>
                  <a:pt x="18288" y="25145"/>
                </a:lnTo>
                <a:lnTo>
                  <a:pt x="18288" y="0"/>
                </a:lnTo>
                <a:close/>
              </a:path>
            </a:pathLst>
          </a:custGeom>
          <a:solidFill>
            <a:srgbClr val="000000"/>
          </a:solidFill>
        </p:spPr>
        <p:txBody>
          <a:bodyPr wrap="square" lIns="0" tIns="0" rIns="0" bIns="0" rtlCol="0"/>
          <a:lstStyle/>
          <a:p>
            <a:endParaRPr/>
          </a:p>
        </p:txBody>
      </p:sp>
      <p:sp>
        <p:nvSpPr>
          <p:cNvPr id="333" name="object 333"/>
          <p:cNvSpPr/>
          <p:nvPr/>
        </p:nvSpPr>
        <p:spPr>
          <a:xfrm>
            <a:off x="3794505" y="7504684"/>
            <a:ext cx="18415" cy="25400"/>
          </a:xfrm>
          <a:custGeom>
            <a:avLst/>
            <a:gdLst/>
            <a:ahLst/>
            <a:cxnLst/>
            <a:rect l="l" t="t" r="r" b="b"/>
            <a:pathLst>
              <a:path w="18414" h="25400">
                <a:moveTo>
                  <a:pt x="0" y="18287"/>
                </a:moveTo>
                <a:lnTo>
                  <a:pt x="18288" y="25145"/>
                </a:lnTo>
                <a:lnTo>
                  <a:pt x="18288" y="0"/>
                </a:lnTo>
                <a:lnTo>
                  <a:pt x="0" y="18287"/>
                </a:lnTo>
              </a:path>
            </a:pathLst>
          </a:custGeom>
          <a:ln w="3175">
            <a:solidFill>
              <a:srgbClr val="000000"/>
            </a:solidFill>
          </a:ln>
        </p:spPr>
        <p:txBody>
          <a:bodyPr wrap="square" lIns="0" tIns="0" rIns="0" bIns="0" rtlCol="0"/>
          <a:lstStyle/>
          <a:p>
            <a:endParaRPr/>
          </a:p>
        </p:txBody>
      </p:sp>
      <p:sp>
        <p:nvSpPr>
          <p:cNvPr id="334" name="object 334"/>
          <p:cNvSpPr/>
          <p:nvPr/>
        </p:nvSpPr>
        <p:spPr>
          <a:xfrm>
            <a:off x="3812794" y="7504684"/>
            <a:ext cx="17780" cy="25400"/>
          </a:xfrm>
          <a:custGeom>
            <a:avLst/>
            <a:gdLst/>
            <a:ahLst/>
            <a:cxnLst/>
            <a:rect l="l" t="t" r="r" b="b"/>
            <a:pathLst>
              <a:path w="17780" h="25400">
                <a:moveTo>
                  <a:pt x="0" y="0"/>
                </a:moveTo>
                <a:lnTo>
                  <a:pt x="0" y="25145"/>
                </a:lnTo>
                <a:lnTo>
                  <a:pt x="17525" y="18287"/>
                </a:lnTo>
                <a:lnTo>
                  <a:pt x="0" y="0"/>
                </a:lnTo>
                <a:close/>
              </a:path>
            </a:pathLst>
          </a:custGeom>
          <a:solidFill>
            <a:srgbClr val="000000"/>
          </a:solidFill>
        </p:spPr>
        <p:txBody>
          <a:bodyPr wrap="square" lIns="0" tIns="0" rIns="0" bIns="0" rtlCol="0"/>
          <a:lstStyle/>
          <a:p>
            <a:endParaRPr/>
          </a:p>
        </p:txBody>
      </p:sp>
      <p:sp>
        <p:nvSpPr>
          <p:cNvPr id="335" name="object 335"/>
          <p:cNvSpPr/>
          <p:nvPr/>
        </p:nvSpPr>
        <p:spPr>
          <a:xfrm>
            <a:off x="3812794" y="7504684"/>
            <a:ext cx="17780" cy="25400"/>
          </a:xfrm>
          <a:custGeom>
            <a:avLst/>
            <a:gdLst/>
            <a:ahLst/>
            <a:cxnLst/>
            <a:rect l="l" t="t" r="r" b="b"/>
            <a:pathLst>
              <a:path w="17780" h="25400">
                <a:moveTo>
                  <a:pt x="0" y="25145"/>
                </a:moveTo>
                <a:lnTo>
                  <a:pt x="17525" y="18287"/>
                </a:lnTo>
                <a:lnTo>
                  <a:pt x="0" y="0"/>
                </a:lnTo>
                <a:lnTo>
                  <a:pt x="0" y="25145"/>
                </a:lnTo>
              </a:path>
            </a:pathLst>
          </a:custGeom>
          <a:ln w="3175">
            <a:solidFill>
              <a:srgbClr val="000000"/>
            </a:solidFill>
          </a:ln>
        </p:spPr>
        <p:txBody>
          <a:bodyPr wrap="square" lIns="0" tIns="0" rIns="0" bIns="0" rtlCol="0"/>
          <a:lstStyle/>
          <a:p>
            <a:endParaRPr/>
          </a:p>
        </p:txBody>
      </p:sp>
      <p:sp>
        <p:nvSpPr>
          <p:cNvPr id="336" name="object 336"/>
          <p:cNvSpPr/>
          <p:nvPr/>
        </p:nvSpPr>
        <p:spPr>
          <a:xfrm>
            <a:off x="3812794" y="7504684"/>
            <a:ext cx="25400" cy="18415"/>
          </a:xfrm>
          <a:custGeom>
            <a:avLst/>
            <a:gdLst/>
            <a:ahLst/>
            <a:cxnLst/>
            <a:rect l="l" t="t" r="r" b="b"/>
            <a:pathLst>
              <a:path w="25400" h="18415">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337" name="object 337"/>
          <p:cNvSpPr/>
          <p:nvPr/>
        </p:nvSpPr>
        <p:spPr>
          <a:xfrm>
            <a:off x="3812794" y="7504684"/>
            <a:ext cx="25400" cy="18415"/>
          </a:xfrm>
          <a:custGeom>
            <a:avLst/>
            <a:gdLst/>
            <a:ahLst/>
            <a:cxnLst/>
            <a:rect l="l" t="t" r="r" b="b"/>
            <a:pathLst>
              <a:path w="25400" h="18415">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338" name="object 338"/>
          <p:cNvSpPr/>
          <p:nvPr/>
        </p:nvSpPr>
        <p:spPr>
          <a:xfrm>
            <a:off x="3812794" y="7486396"/>
            <a:ext cx="25400" cy="18415"/>
          </a:xfrm>
          <a:custGeom>
            <a:avLst/>
            <a:gdLst/>
            <a:ahLst/>
            <a:cxnLst/>
            <a:rect l="l" t="t" r="r" b="b"/>
            <a:pathLst>
              <a:path w="25400" h="18415">
                <a:moveTo>
                  <a:pt x="17525" y="0"/>
                </a:moveTo>
                <a:lnTo>
                  <a:pt x="0" y="18287"/>
                </a:lnTo>
                <a:lnTo>
                  <a:pt x="25145" y="18287"/>
                </a:lnTo>
                <a:lnTo>
                  <a:pt x="17525" y="0"/>
                </a:lnTo>
                <a:close/>
              </a:path>
            </a:pathLst>
          </a:custGeom>
          <a:solidFill>
            <a:srgbClr val="000000"/>
          </a:solidFill>
        </p:spPr>
        <p:txBody>
          <a:bodyPr wrap="square" lIns="0" tIns="0" rIns="0" bIns="0" rtlCol="0"/>
          <a:lstStyle/>
          <a:p>
            <a:endParaRPr/>
          </a:p>
        </p:txBody>
      </p:sp>
      <p:sp>
        <p:nvSpPr>
          <p:cNvPr id="339" name="object 339"/>
          <p:cNvSpPr/>
          <p:nvPr/>
        </p:nvSpPr>
        <p:spPr>
          <a:xfrm>
            <a:off x="3812794" y="7486396"/>
            <a:ext cx="25400" cy="18415"/>
          </a:xfrm>
          <a:custGeom>
            <a:avLst/>
            <a:gdLst/>
            <a:ahLst/>
            <a:cxnLst/>
            <a:rect l="l" t="t" r="r" b="b"/>
            <a:pathLst>
              <a:path w="25400" h="18415">
                <a:moveTo>
                  <a:pt x="25145" y="18287"/>
                </a:moveTo>
                <a:lnTo>
                  <a:pt x="17525" y="0"/>
                </a:lnTo>
                <a:lnTo>
                  <a:pt x="0" y="18287"/>
                </a:lnTo>
                <a:lnTo>
                  <a:pt x="25145" y="18287"/>
                </a:lnTo>
              </a:path>
            </a:pathLst>
          </a:custGeom>
          <a:ln w="3175">
            <a:solidFill>
              <a:srgbClr val="000000"/>
            </a:solidFill>
          </a:ln>
        </p:spPr>
        <p:txBody>
          <a:bodyPr wrap="square" lIns="0" tIns="0" rIns="0" bIns="0" rtlCol="0"/>
          <a:lstStyle/>
          <a:p>
            <a:endParaRPr/>
          </a:p>
        </p:txBody>
      </p:sp>
      <p:sp>
        <p:nvSpPr>
          <p:cNvPr id="340" name="object 340"/>
          <p:cNvSpPr/>
          <p:nvPr/>
        </p:nvSpPr>
        <p:spPr>
          <a:xfrm>
            <a:off x="3812794" y="7478777"/>
            <a:ext cx="17780" cy="26034"/>
          </a:xfrm>
          <a:custGeom>
            <a:avLst/>
            <a:gdLst/>
            <a:ahLst/>
            <a:cxnLst/>
            <a:rect l="l" t="t" r="r" b="b"/>
            <a:pathLst>
              <a:path w="17780" h="26034">
                <a:moveTo>
                  <a:pt x="0" y="0"/>
                </a:moveTo>
                <a:lnTo>
                  <a:pt x="0" y="25908"/>
                </a:lnTo>
                <a:lnTo>
                  <a:pt x="17525" y="7620"/>
                </a:lnTo>
                <a:lnTo>
                  <a:pt x="0" y="0"/>
                </a:lnTo>
                <a:close/>
              </a:path>
            </a:pathLst>
          </a:custGeom>
          <a:solidFill>
            <a:srgbClr val="000000"/>
          </a:solidFill>
        </p:spPr>
        <p:txBody>
          <a:bodyPr wrap="square" lIns="0" tIns="0" rIns="0" bIns="0" rtlCol="0"/>
          <a:lstStyle/>
          <a:p>
            <a:endParaRPr/>
          </a:p>
        </p:txBody>
      </p:sp>
      <p:sp>
        <p:nvSpPr>
          <p:cNvPr id="341" name="object 341"/>
          <p:cNvSpPr txBox="1"/>
          <p:nvPr/>
        </p:nvSpPr>
        <p:spPr>
          <a:xfrm>
            <a:off x="3620601" y="7446133"/>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2</a:t>
            </a:r>
            <a:endParaRPr sz="1100">
              <a:latin typeface="Arial"/>
              <a:cs typeface="Arial"/>
            </a:endParaRPr>
          </a:p>
        </p:txBody>
      </p:sp>
      <p:sp>
        <p:nvSpPr>
          <p:cNvPr id="342" name="object 342"/>
          <p:cNvSpPr/>
          <p:nvPr/>
        </p:nvSpPr>
        <p:spPr>
          <a:xfrm>
            <a:off x="3812794" y="7478777"/>
            <a:ext cx="17780" cy="26034"/>
          </a:xfrm>
          <a:custGeom>
            <a:avLst/>
            <a:gdLst/>
            <a:ahLst/>
            <a:cxnLst/>
            <a:rect l="l" t="t" r="r" b="b"/>
            <a:pathLst>
              <a:path w="17780" h="26034">
                <a:moveTo>
                  <a:pt x="17525" y="7620"/>
                </a:moveTo>
                <a:lnTo>
                  <a:pt x="0" y="0"/>
                </a:lnTo>
                <a:lnTo>
                  <a:pt x="0" y="25908"/>
                </a:lnTo>
                <a:lnTo>
                  <a:pt x="17525" y="7620"/>
                </a:lnTo>
              </a:path>
            </a:pathLst>
          </a:custGeom>
          <a:ln w="3175">
            <a:solidFill>
              <a:srgbClr val="000000"/>
            </a:solidFill>
          </a:ln>
        </p:spPr>
        <p:txBody>
          <a:bodyPr wrap="square" lIns="0" tIns="0" rIns="0" bIns="0" rtlCol="0"/>
          <a:lstStyle/>
          <a:p>
            <a:endParaRPr/>
          </a:p>
        </p:txBody>
      </p:sp>
      <p:sp>
        <p:nvSpPr>
          <p:cNvPr id="343" name="object 343"/>
          <p:cNvSpPr/>
          <p:nvPr/>
        </p:nvSpPr>
        <p:spPr>
          <a:xfrm>
            <a:off x="4202176" y="7450582"/>
            <a:ext cx="201930" cy="13335"/>
          </a:xfrm>
          <a:custGeom>
            <a:avLst/>
            <a:gdLst/>
            <a:ahLst/>
            <a:cxnLst/>
            <a:rect l="l" t="t" r="r" b="b"/>
            <a:pathLst>
              <a:path w="201930" h="13334">
                <a:moveTo>
                  <a:pt x="201929" y="0"/>
                </a:moveTo>
                <a:lnTo>
                  <a:pt x="0" y="0"/>
                </a:lnTo>
                <a:lnTo>
                  <a:pt x="12191" y="12953"/>
                </a:lnTo>
                <a:lnTo>
                  <a:pt x="201929" y="0"/>
                </a:lnTo>
                <a:close/>
              </a:path>
            </a:pathLst>
          </a:custGeom>
          <a:solidFill>
            <a:srgbClr val="000000"/>
          </a:solidFill>
        </p:spPr>
        <p:txBody>
          <a:bodyPr wrap="square" lIns="0" tIns="0" rIns="0" bIns="0" rtlCol="0"/>
          <a:lstStyle/>
          <a:p>
            <a:endParaRPr/>
          </a:p>
        </p:txBody>
      </p:sp>
      <p:sp>
        <p:nvSpPr>
          <p:cNvPr id="344" name="object 344"/>
          <p:cNvSpPr/>
          <p:nvPr/>
        </p:nvSpPr>
        <p:spPr>
          <a:xfrm>
            <a:off x="4214367" y="7450582"/>
            <a:ext cx="189865" cy="13335"/>
          </a:xfrm>
          <a:custGeom>
            <a:avLst/>
            <a:gdLst/>
            <a:ahLst/>
            <a:cxnLst/>
            <a:rect l="l" t="t" r="r" b="b"/>
            <a:pathLst>
              <a:path w="189864" h="13334">
                <a:moveTo>
                  <a:pt x="189737" y="0"/>
                </a:moveTo>
                <a:lnTo>
                  <a:pt x="0" y="12953"/>
                </a:lnTo>
                <a:lnTo>
                  <a:pt x="176784" y="12953"/>
                </a:lnTo>
                <a:lnTo>
                  <a:pt x="189737" y="0"/>
                </a:lnTo>
                <a:close/>
              </a:path>
            </a:pathLst>
          </a:custGeom>
          <a:solidFill>
            <a:srgbClr val="000000"/>
          </a:solidFill>
        </p:spPr>
        <p:txBody>
          <a:bodyPr wrap="square" lIns="0" tIns="0" rIns="0" bIns="0" rtlCol="0"/>
          <a:lstStyle/>
          <a:p>
            <a:endParaRPr/>
          </a:p>
        </p:txBody>
      </p:sp>
      <p:sp>
        <p:nvSpPr>
          <p:cNvPr id="345" name="object 345"/>
          <p:cNvSpPr/>
          <p:nvPr/>
        </p:nvSpPr>
        <p:spPr>
          <a:xfrm>
            <a:off x="4202176" y="7450582"/>
            <a:ext cx="201930" cy="13335"/>
          </a:xfrm>
          <a:custGeom>
            <a:avLst/>
            <a:gdLst/>
            <a:ahLst/>
            <a:cxnLst/>
            <a:rect l="l" t="t" r="r" b="b"/>
            <a:pathLst>
              <a:path w="201930" h="13334">
                <a:moveTo>
                  <a:pt x="0" y="0"/>
                </a:moveTo>
                <a:lnTo>
                  <a:pt x="12191" y="12953"/>
                </a:lnTo>
                <a:lnTo>
                  <a:pt x="188975" y="12953"/>
                </a:lnTo>
                <a:lnTo>
                  <a:pt x="201929" y="0"/>
                </a:lnTo>
                <a:lnTo>
                  <a:pt x="0" y="0"/>
                </a:lnTo>
              </a:path>
            </a:pathLst>
          </a:custGeom>
          <a:ln w="3175">
            <a:solidFill>
              <a:srgbClr val="000000"/>
            </a:solidFill>
          </a:ln>
        </p:spPr>
        <p:txBody>
          <a:bodyPr wrap="square" lIns="0" tIns="0" rIns="0" bIns="0" rtlCol="0"/>
          <a:lstStyle/>
          <a:p>
            <a:endParaRPr/>
          </a:p>
        </p:txBody>
      </p:sp>
      <p:sp>
        <p:nvSpPr>
          <p:cNvPr id="346" name="object 346"/>
          <p:cNvSpPr/>
          <p:nvPr/>
        </p:nvSpPr>
        <p:spPr>
          <a:xfrm>
            <a:off x="4391151" y="7450582"/>
            <a:ext cx="13335" cy="108585"/>
          </a:xfrm>
          <a:custGeom>
            <a:avLst/>
            <a:gdLst/>
            <a:ahLst/>
            <a:cxnLst/>
            <a:rect l="l" t="t" r="r" b="b"/>
            <a:pathLst>
              <a:path w="13335" h="108584">
                <a:moveTo>
                  <a:pt x="12953" y="0"/>
                </a:moveTo>
                <a:lnTo>
                  <a:pt x="0" y="12953"/>
                </a:lnTo>
                <a:lnTo>
                  <a:pt x="12953" y="108203"/>
                </a:lnTo>
                <a:lnTo>
                  <a:pt x="12953" y="0"/>
                </a:lnTo>
                <a:close/>
              </a:path>
            </a:pathLst>
          </a:custGeom>
          <a:solidFill>
            <a:srgbClr val="000000"/>
          </a:solidFill>
        </p:spPr>
        <p:txBody>
          <a:bodyPr wrap="square" lIns="0" tIns="0" rIns="0" bIns="0" rtlCol="0"/>
          <a:lstStyle/>
          <a:p>
            <a:endParaRPr/>
          </a:p>
        </p:txBody>
      </p:sp>
      <p:sp>
        <p:nvSpPr>
          <p:cNvPr id="347" name="object 347"/>
          <p:cNvSpPr/>
          <p:nvPr/>
        </p:nvSpPr>
        <p:spPr>
          <a:xfrm>
            <a:off x="4391151" y="7463537"/>
            <a:ext cx="13335" cy="95250"/>
          </a:xfrm>
          <a:custGeom>
            <a:avLst/>
            <a:gdLst/>
            <a:ahLst/>
            <a:cxnLst/>
            <a:rect l="l" t="t" r="r" b="b"/>
            <a:pathLst>
              <a:path w="13335" h="95250">
                <a:moveTo>
                  <a:pt x="0" y="0"/>
                </a:moveTo>
                <a:lnTo>
                  <a:pt x="0" y="82295"/>
                </a:lnTo>
                <a:lnTo>
                  <a:pt x="12953" y="95249"/>
                </a:lnTo>
                <a:lnTo>
                  <a:pt x="0" y="0"/>
                </a:lnTo>
                <a:close/>
              </a:path>
            </a:pathLst>
          </a:custGeom>
          <a:solidFill>
            <a:srgbClr val="000000"/>
          </a:solidFill>
        </p:spPr>
        <p:txBody>
          <a:bodyPr wrap="square" lIns="0" tIns="0" rIns="0" bIns="0" rtlCol="0"/>
          <a:lstStyle/>
          <a:p>
            <a:endParaRPr/>
          </a:p>
        </p:txBody>
      </p:sp>
      <p:sp>
        <p:nvSpPr>
          <p:cNvPr id="348" name="object 348"/>
          <p:cNvSpPr/>
          <p:nvPr/>
        </p:nvSpPr>
        <p:spPr>
          <a:xfrm>
            <a:off x="4391151" y="7450582"/>
            <a:ext cx="13335" cy="108585"/>
          </a:xfrm>
          <a:custGeom>
            <a:avLst/>
            <a:gdLst/>
            <a:ahLst/>
            <a:cxnLst/>
            <a:rect l="l" t="t" r="r" b="b"/>
            <a:pathLst>
              <a:path w="13335" h="108584">
                <a:moveTo>
                  <a:pt x="12953" y="0"/>
                </a:moveTo>
                <a:lnTo>
                  <a:pt x="0" y="12953"/>
                </a:lnTo>
                <a:lnTo>
                  <a:pt x="0" y="95249"/>
                </a:lnTo>
                <a:lnTo>
                  <a:pt x="12953" y="108203"/>
                </a:lnTo>
                <a:lnTo>
                  <a:pt x="12953" y="0"/>
                </a:lnTo>
              </a:path>
            </a:pathLst>
          </a:custGeom>
          <a:ln w="3175">
            <a:solidFill>
              <a:srgbClr val="000000"/>
            </a:solidFill>
          </a:ln>
        </p:spPr>
        <p:txBody>
          <a:bodyPr wrap="square" lIns="0" tIns="0" rIns="0" bIns="0" rtlCol="0"/>
          <a:lstStyle/>
          <a:p>
            <a:endParaRPr/>
          </a:p>
        </p:txBody>
      </p:sp>
      <p:sp>
        <p:nvSpPr>
          <p:cNvPr id="349" name="object 349"/>
          <p:cNvSpPr/>
          <p:nvPr/>
        </p:nvSpPr>
        <p:spPr>
          <a:xfrm>
            <a:off x="4202176" y="7545832"/>
            <a:ext cx="201930" cy="13335"/>
          </a:xfrm>
          <a:custGeom>
            <a:avLst/>
            <a:gdLst/>
            <a:ahLst/>
            <a:cxnLst/>
            <a:rect l="l" t="t" r="r" b="b"/>
            <a:pathLst>
              <a:path w="201930" h="13334">
                <a:moveTo>
                  <a:pt x="188975" y="0"/>
                </a:moveTo>
                <a:lnTo>
                  <a:pt x="0" y="12953"/>
                </a:lnTo>
                <a:lnTo>
                  <a:pt x="201929" y="12953"/>
                </a:lnTo>
                <a:lnTo>
                  <a:pt x="188975" y="0"/>
                </a:lnTo>
                <a:close/>
              </a:path>
            </a:pathLst>
          </a:custGeom>
          <a:solidFill>
            <a:srgbClr val="000000"/>
          </a:solidFill>
        </p:spPr>
        <p:txBody>
          <a:bodyPr wrap="square" lIns="0" tIns="0" rIns="0" bIns="0" rtlCol="0"/>
          <a:lstStyle/>
          <a:p>
            <a:endParaRPr/>
          </a:p>
        </p:txBody>
      </p:sp>
      <p:sp>
        <p:nvSpPr>
          <p:cNvPr id="350" name="object 350"/>
          <p:cNvSpPr/>
          <p:nvPr/>
        </p:nvSpPr>
        <p:spPr>
          <a:xfrm>
            <a:off x="4202176" y="7545832"/>
            <a:ext cx="189230" cy="13335"/>
          </a:xfrm>
          <a:custGeom>
            <a:avLst/>
            <a:gdLst/>
            <a:ahLst/>
            <a:cxnLst/>
            <a:rect l="l" t="t" r="r" b="b"/>
            <a:pathLst>
              <a:path w="189230" h="13334">
                <a:moveTo>
                  <a:pt x="188975" y="0"/>
                </a:moveTo>
                <a:lnTo>
                  <a:pt x="12191" y="0"/>
                </a:lnTo>
                <a:lnTo>
                  <a:pt x="0" y="12953"/>
                </a:lnTo>
                <a:lnTo>
                  <a:pt x="188975" y="0"/>
                </a:lnTo>
                <a:close/>
              </a:path>
            </a:pathLst>
          </a:custGeom>
          <a:solidFill>
            <a:srgbClr val="000000"/>
          </a:solidFill>
        </p:spPr>
        <p:txBody>
          <a:bodyPr wrap="square" lIns="0" tIns="0" rIns="0" bIns="0" rtlCol="0"/>
          <a:lstStyle/>
          <a:p>
            <a:endParaRPr/>
          </a:p>
        </p:txBody>
      </p:sp>
      <p:sp>
        <p:nvSpPr>
          <p:cNvPr id="351" name="object 351"/>
          <p:cNvSpPr/>
          <p:nvPr/>
        </p:nvSpPr>
        <p:spPr>
          <a:xfrm>
            <a:off x="4202176" y="7545832"/>
            <a:ext cx="201930" cy="13335"/>
          </a:xfrm>
          <a:custGeom>
            <a:avLst/>
            <a:gdLst/>
            <a:ahLst/>
            <a:cxnLst/>
            <a:rect l="l" t="t" r="r" b="b"/>
            <a:pathLst>
              <a:path w="201930" h="13334">
                <a:moveTo>
                  <a:pt x="201929" y="12953"/>
                </a:moveTo>
                <a:lnTo>
                  <a:pt x="188975" y="0"/>
                </a:lnTo>
                <a:lnTo>
                  <a:pt x="12191" y="0"/>
                </a:lnTo>
                <a:lnTo>
                  <a:pt x="0" y="12953"/>
                </a:lnTo>
                <a:lnTo>
                  <a:pt x="201929" y="12953"/>
                </a:lnTo>
              </a:path>
            </a:pathLst>
          </a:custGeom>
          <a:ln w="3175">
            <a:solidFill>
              <a:srgbClr val="000000"/>
            </a:solidFill>
          </a:ln>
        </p:spPr>
        <p:txBody>
          <a:bodyPr wrap="square" lIns="0" tIns="0" rIns="0" bIns="0" rtlCol="0"/>
          <a:lstStyle/>
          <a:p>
            <a:endParaRPr/>
          </a:p>
        </p:txBody>
      </p:sp>
      <p:sp>
        <p:nvSpPr>
          <p:cNvPr id="352" name="object 352"/>
          <p:cNvSpPr/>
          <p:nvPr/>
        </p:nvSpPr>
        <p:spPr>
          <a:xfrm>
            <a:off x="4202176" y="7450582"/>
            <a:ext cx="12700" cy="108585"/>
          </a:xfrm>
          <a:custGeom>
            <a:avLst/>
            <a:gdLst/>
            <a:ahLst/>
            <a:cxnLst/>
            <a:rect l="l" t="t" r="r" b="b"/>
            <a:pathLst>
              <a:path w="12700" h="108584">
                <a:moveTo>
                  <a:pt x="0" y="0"/>
                </a:moveTo>
                <a:lnTo>
                  <a:pt x="0" y="108203"/>
                </a:lnTo>
                <a:lnTo>
                  <a:pt x="12191" y="95249"/>
                </a:lnTo>
                <a:lnTo>
                  <a:pt x="0" y="0"/>
                </a:lnTo>
                <a:close/>
              </a:path>
            </a:pathLst>
          </a:custGeom>
          <a:solidFill>
            <a:srgbClr val="000000"/>
          </a:solidFill>
        </p:spPr>
        <p:txBody>
          <a:bodyPr wrap="square" lIns="0" tIns="0" rIns="0" bIns="0" rtlCol="0"/>
          <a:lstStyle/>
          <a:p>
            <a:endParaRPr/>
          </a:p>
        </p:txBody>
      </p:sp>
      <p:sp>
        <p:nvSpPr>
          <p:cNvPr id="353" name="object 353"/>
          <p:cNvSpPr/>
          <p:nvPr/>
        </p:nvSpPr>
        <p:spPr>
          <a:xfrm>
            <a:off x="4202176" y="7450582"/>
            <a:ext cx="12700" cy="95250"/>
          </a:xfrm>
          <a:custGeom>
            <a:avLst/>
            <a:gdLst/>
            <a:ahLst/>
            <a:cxnLst/>
            <a:rect l="l" t="t" r="r" b="b"/>
            <a:pathLst>
              <a:path w="12700" h="95250">
                <a:moveTo>
                  <a:pt x="0" y="0"/>
                </a:moveTo>
                <a:lnTo>
                  <a:pt x="12191" y="95249"/>
                </a:lnTo>
                <a:lnTo>
                  <a:pt x="12191" y="12953"/>
                </a:lnTo>
                <a:lnTo>
                  <a:pt x="0" y="0"/>
                </a:lnTo>
                <a:close/>
              </a:path>
            </a:pathLst>
          </a:custGeom>
          <a:solidFill>
            <a:srgbClr val="000000"/>
          </a:solidFill>
        </p:spPr>
        <p:txBody>
          <a:bodyPr wrap="square" lIns="0" tIns="0" rIns="0" bIns="0" rtlCol="0"/>
          <a:lstStyle/>
          <a:p>
            <a:endParaRPr/>
          </a:p>
        </p:txBody>
      </p:sp>
      <p:sp>
        <p:nvSpPr>
          <p:cNvPr id="354" name="object 354"/>
          <p:cNvSpPr/>
          <p:nvPr/>
        </p:nvSpPr>
        <p:spPr>
          <a:xfrm>
            <a:off x="4202176" y="7450582"/>
            <a:ext cx="12700" cy="108585"/>
          </a:xfrm>
          <a:custGeom>
            <a:avLst/>
            <a:gdLst/>
            <a:ahLst/>
            <a:cxnLst/>
            <a:rect l="l" t="t" r="r" b="b"/>
            <a:pathLst>
              <a:path w="12700" h="108584">
                <a:moveTo>
                  <a:pt x="0" y="108203"/>
                </a:moveTo>
                <a:lnTo>
                  <a:pt x="12191" y="95249"/>
                </a:lnTo>
                <a:lnTo>
                  <a:pt x="12191" y="12953"/>
                </a:lnTo>
                <a:lnTo>
                  <a:pt x="0" y="0"/>
                </a:lnTo>
                <a:lnTo>
                  <a:pt x="0" y="108203"/>
                </a:lnTo>
              </a:path>
            </a:pathLst>
          </a:custGeom>
          <a:ln w="3175">
            <a:solidFill>
              <a:srgbClr val="000000"/>
            </a:solidFill>
          </a:ln>
        </p:spPr>
        <p:txBody>
          <a:bodyPr wrap="square" lIns="0" tIns="0" rIns="0" bIns="0" rtlCol="0"/>
          <a:lstStyle/>
          <a:p>
            <a:endParaRPr/>
          </a:p>
        </p:txBody>
      </p:sp>
      <p:sp>
        <p:nvSpPr>
          <p:cNvPr id="355" name="object 355"/>
          <p:cNvSpPr/>
          <p:nvPr/>
        </p:nvSpPr>
        <p:spPr>
          <a:xfrm>
            <a:off x="4208272" y="7456679"/>
            <a:ext cx="189865" cy="95250"/>
          </a:xfrm>
          <a:custGeom>
            <a:avLst/>
            <a:gdLst/>
            <a:ahLst/>
            <a:cxnLst/>
            <a:rect l="l" t="t" r="r" b="b"/>
            <a:pathLst>
              <a:path w="189864" h="95250">
                <a:moveTo>
                  <a:pt x="0" y="95250"/>
                </a:moveTo>
                <a:lnTo>
                  <a:pt x="0" y="0"/>
                </a:lnTo>
                <a:lnTo>
                  <a:pt x="189737" y="0"/>
                </a:lnTo>
                <a:lnTo>
                  <a:pt x="189737" y="95250"/>
                </a:lnTo>
                <a:lnTo>
                  <a:pt x="0" y="95250"/>
                </a:lnTo>
              </a:path>
            </a:pathLst>
          </a:custGeom>
          <a:ln w="3175">
            <a:solidFill>
              <a:srgbClr val="000000"/>
            </a:solidFill>
          </a:ln>
        </p:spPr>
        <p:txBody>
          <a:bodyPr wrap="square" lIns="0" tIns="0" rIns="0" bIns="0" rtlCol="0"/>
          <a:lstStyle/>
          <a:p>
            <a:endParaRPr/>
          </a:p>
        </p:txBody>
      </p:sp>
      <p:sp>
        <p:nvSpPr>
          <p:cNvPr id="356" name="object 356"/>
          <p:cNvSpPr/>
          <p:nvPr/>
        </p:nvSpPr>
        <p:spPr>
          <a:xfrm>
            <a:off x="4208272" y="7500113"/>
            <a:ext cx="189865" cy="9525"/>
          </a:xfrm>
          <a:custGeom>
            <a:avLst/>
            <a:gdLst/>
            <a:ahLst/>
            <a:cxnLst/>
            <a:rect l="l" t="t" r="r" b="b"/>
            <a:pathLst>
              <a:path w="189864" h="9525">
                <a:moveTo>
                  <a:pt x="189737" y="0"/>
                </a:moveTo>
                <a:lnTo>
                  <a:pt x="0" y="0"/>
                </a:lnTo>
                <a:lnTo>
                  <a:pt x="0" y="9144"/>
                </a:lnTo>
                <a:lnTo>
                  <a:pt x="189737" y="0"/>
                </a:lnTo>
                <a:close/>
              </a:path>
            </a:pathLst>
          </a:custGeom>
          <a:solidFill>
            <a:srgbClr val="000000"/>
          </a:solidFill>
        </p:spPr>
        <p:txBody>
          <a:bodyPr wrap="square" lIns="0" tIns="0" rIns="0" bIns="0" rtlCol="0"/>
          <a:lstStyle/>
          <a:p>
            <a:endParaRPr/>
          </a:p>
        </p:txBody>
      </p:sp>
      <p:sp>
        <p:nvSpPr>
          <p:cNvPr id="357" name="object 357"/>
          <p:cNvSpPr/>
          <p:nvPr/>
        </p:nvSpPr>
        <p:spPr>
          <a:xfrm>
            <a:off x="4208272" y="7500113"/>
            <a:ext cx="189865" cy="9525"/>
          </a:xfrm>
          <a:custGeom>
            <a:avLst/>
            <a:gdLst/>
            <a:ahLst/>
            <a:cxnLst/>
            <a:rect l="l" t="t" r="r" b="b"/>
            <a:pathLst>
              <a:path w="189864" h="9525">
                <a:moveTo>
                  <a:pt x="189737" y="0"/>
                </a:moveTo>
                <a:lnTo>
                  <a:pt x="0" y="9144"/>
                </a:lnTo>
                <a:lnTo>
                  <a:pt x="189737" y="9144"/>
                </a:lnTo>
                <a:lnTo>
                  <a:pt x="189737" y="0"/>
                </a:lnTo>
                <a:close/>
              </a:path>
            </a:pathLst>
          </a:custGeom>
          <a:solidFill>
            <a:srgbClr val="000000"/>
          </a:solidFill>
        </p:spPr>
        <p:txBody>
          <a:bodyPr wrap="square" lIns="0" tIns="0" rIns="0" bIns="0" rtlCol="0"/>
          <a:lstStyle/>
          <a:p>
            <a:endParaRPr/>
          </a:p>
        </p:txBody>
      </p:sp>
      <p:sp>
        <p:nvSpPr>
          <p:cNvPr id="358" name="object 358"/>
          <p:cNvSpPr txBox="1"/>
          <p:nvPr/>
        </p:nvSpPr>
        <p:spPr>
          <a:xfrm>
            <a:off x="4231258" y="6731280"/>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359" name="object 359"/>
          <p:cNvSpPr/>
          <p:nvPr/>
        </p:nvSpPr>
        <p:spPr>
          <a:xfrm>
            <a:off x="4208272" y="7500113"/>
            <a:ext cx="189865" cy="9525"/>
          </a:xfrm>
          <a:custGeom>
            <a:avLst/>
            <a:gdLst/>
            <a:ahLst/>
            <a:cxnLst/>
            <a:rect l="l" t="t" r="r" b="b"/>
            <a:pathLst>
              <a:path w="189864" h="9525">
                <a:moveTo>
                  <a:pt x="0" y="0"/>
                </a:moveTo>
                <a:lnTo>
                  <a:pt x="0" y="9144"/>
                </a:lnTo>
                <a:lnTo>
                  <a:pt x="189737" y="9144"/>
                </a:lnTo>
                <a:lnTo>
                  <a:pt x="189737" y="0"/>
                </a:lnTo>
                <a:lnTo>
                  <a:pt x="0" y="0"/>
                </a:lnTo>
              </a:path>
            </a:pathLst>
          </a:custGeom>
          <a:ln w="3175">
            <a:solidFill>
              <a:srgbClr val="000000"/>
            </a:solidFill>
          </a:ln>
        </p:spPr>
        <p:txBody>
          <a:bodyPr wrap="square" lIns="0" tIns="0" rIns="0" bIns="0" rtlCol="0"/>
          <a:lstStyle/>
          <a:p>
            <a:endParaRPr/>
          </a:p>
        </p:txBody>
      </p:sp>
      <p:sp>
        <p:nvSpPr>
          <p:cNvPr id="360" name="object 360"/>
          <p:cNvSpPr txBox="1"/>
          <p:nvPr/>
        </p:nvSpPr>
        <p:spPr>
          <a:xfrm>
            <a:off x="5515229" y="7549493"/>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361" name="object 361"/>
          <p:cNvSpPr txBox="1"/>
          <p:nvPr/>
        </p:nvSpPr>
        <p:spPr>
          <a:xfrm>
            <a:off x="6158361" y="6018888"/>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362" name="object 362"/>
          <p:cNvSpPr/>
          <p:nvPr/>
        </p:nvSpPr>
        <p:spPr>
          <a:xfrm>
            <a:off x="6431787" y="5534914"/>
            <a:ext cx="0" cy="448945"/>
          </a:xfrm>
          <a:custGeom>
            <a:avLst/>
            <a:gdLst/>
            <a:ahLst/>
            <a:cxnLst/>
            <a:rect l="l" t="t" r="r" b="b"/>
            <a:pathLst>
              <a:path h="448945">
                <a:moveTo>
                  <a:pt x="0" y="448818"/>
                </a:moveTo>
                <a:lnTo>
                  <a:pt x="0" y="0"/>
                </a:lnTo>
              </a:path>
            </a:pathLst>
          </a:custGeom>
          <a:ln w="3175">
            <a:solidFill>
              <a:srgbClr val="000000"/>
            </a:solidFill>
          </a:ln>
        </p:spPr>
        <p:txBody>
          <a:bodyPr wrap="square" lIns="0" tIns="0" rIns="0" bIns="0" rtlCol="0"/>
          <a:lstStyle/>
          <a:p>
            <a:endParaRPr/>
          </a:p>
        </p:txBody>
      </p:sp>
      <p:sp>
        <p:nvSpPr>
          <p:cNvPr id="363" name="object 363"/>
          <p:cNvSpPr/>
          <p:nvPr/>
        </p:nvSpPr>
        <p:spPr>
          <a:xfrm>
            <a:off x="6431787" y="5534914"/>
            <a:ext cx="0" cy="448945"/>
          </a:xfrm>
          <a:custGeom>
            <a:avLst/>
            <a:gdLst/>
            <a:ahLst/>
            <a:cxnLst/>
            <a:rect l="l" t="t" r="r" b="b"/>
            <a:pathLst>
              <a:path h="448945">
                <a:moveTo>
                  <a:pt x="0" y="448818"/>
                </a:moveTo>
                <a:lnTo>
                  <a:pt x="0" y="0"/>
                </a:lnTo>
              </a:path>
            </a:pathLst>
          </a:custGeom>
          <a:ln w="3175">
            <a:solidFill>
              <a:srgbClr val="000000"/>
            </a:solidFill>
          </a:ln>
        </p:spPr>
        <p:txBody>
          <a:bodyPr wrap="square" lIns="0" tIns="0" rIns="0" bIns="0" rtlCol="0"/>
          <a:lstStyle/>
          <a:p>
            <a:endParaRPr/>
          </a:p>
        </p:txBody>
      </p:sp>
      <p:sp>
        <p:nvSpPr>
          <p:cNvPr id="364" name="object 364"/>
          <p:cNvSpPr/>
          <p:nvPr/>
        </p:nvSpPr>
        <p:spPr>
          <a:xfrm>
            <a:off x="5845810" y="5460239"/>
            <a:ext cx="211454" cy="598170"/>
          </a:xfrm>
          <a:custGeom>
            <a:avLst/>
            <a:gdLst/>
            <a:ahLst/>
            <a:cxnLst/>
            <a:rect l="l" t="t" r="r" b="b"/>
            <a:pathLst>
              <a:path w="211454" h="598170">
                <a:moveTo>
                  <a:pt x="0" y="0"/>
                </a:moveTo>
                <a:lnTo>
                  <a:pt x="211073" y="598170"/>
                </a:lnTo>
              </a:path>
            </a:pathLst>
          </a:custGeom>
          <a:ln w="3175">
            <a:solidFill>
              <a:srgbClr val="000000"/>
            </a:solidFill>
          </a:ln>
        </p:spPr>
        <p:txBody>
          <a:bodyPr wrap="square" lIns="0" tIns="0" rIns="0" bIns="0" rtlCol="0"/>
          <a:lstStyle/>
          <a:p>
            <a:endParaRPr/>
          </a:p>
        </p:txBody>
      </p:sp>
      <p:sp>
        <p:nvSpPr>
          <p:cNvPr id="365" name="object 365"/>
          <p:cNvSpPr/>
          <p:nvPr/>
        </p:nvSpPr>
        <p:spPr>
          <a:xfrm>
            <a:off x="5845810" y="5460239"/>
            <a:ext cx="211454" cy="598170"/>
          </a:xfrm>
          <a:custGeom>
            <a:avLst/>
            <a:gdLst/>
            <a:ahLst/>
            <a:cxnLst/>
            <a:rect l="l" t="t" r="r" b="b"/>
            <a:pathLst>
              <a:path w="211454" h="598170">
                <a:moveTo>
                  <a:pt x="0" y="598170"/>
                </a:moveTo>
                <a:lnTo>
                  <a:pt x="211073" y="0"/>
                </a:lnTo>
              </a:path>
            </a:pathLst>
          </a:custGeom>
          <a:ln w="3175">
            <a:solidFill>
              <a:srgbClr val="000000"/>
            </a:solidFill>
          </a:ln>
        </p:spPr>
        <p:txBody>
          <a:bodyPr wrap="square" lIns="0" tIns="0" rIns="0" bIns="0" rtlCol="0"/>
          <a:lstStyle/>
          <a:p>
            <a:endParaRPr/>
          </a:p>
        </p:txBody>
      </p:sp>
      <p:sp>
        <p:nvSpPr>
          <p:cNvPr id="366" name="object 366"/>
          <p:cNvSpPr/>
          <p:nvPr/>
        </p:nvSpPr>
        <p:spPr>
          <a:xfrm>
            <a:off x="5845810" y="5460239"/>
            <a:ext cx="211454" cy="598170"/>
          </a:xfrm>
          <a:custGeom>
            <a:avLst/>
            <a:gdLst/>
            <a:ahLst/>
            <a:cxnLst/>
            <a:rect l="l" t="t" r="r" b="b"/>
            <a:pathLst>
              <a:path w="211454" h="598170">
                <a:moveTo>
                  <a:pt x="0" y="598170"/>
                </a:moveTo>
                <a:lnTo>
                  <a:pt x="0" y="0"/>
                </a:lnTo>
                <a:lnTo>
                  <a:pt x="211073" y="0"/>
                </a:lnTo>
                <a:lnTo>
                  <a:pt x="211073" y="598170"/>
                </a:lnTo>
                <a:lnTo>
                  <a:pt x="0" y="598170"/>
                </a:lnTo>
              </a:path>
            </a:pathLst>
          </a:custGeom>
          <a:ln w="3175">
            <a:solidFill>
              <a:srgbClr val="000000"/>
            </a:solidFill>
          </a:ln>
        </p:spPr>
        <p:txBody>
          <a:bodyPr wrap="square" lIns="0" tIns="0" rIns="0" bIns="0" rtlCol="0"/>
          <a:lstStyle/>
          <a:p>
            <a:endParaRPr/>
          </a:p>
        </p:txBody>
      </p:sp>
      <p:sp>
        <p:nvSpPr>
          <p:cNvPr id="367" name="object 367"/>
          <p:cNvSpPr/>
          <p:nvPr/>
        </p:nvSpPr>
        <p:spPr>
          <a:xfrm>
            <a:off x="5839713" y="5457952"/>
            <a:ext cx="223520" cy="599440"/>
          </a:xfrm>
          <a:custGeom>
            <a:avLst/>
            <a:gdLst/>
            <a:ahLst/>
            <a:cxnLst/>
            <a:rect l="l" t="t" r="r" b="b"/>
            <a:pathLst>
              <a:path w="223520" h="599439">
                <a:moveTo>
                  <a:pt x="12191" y="0"/>
                </a:moveTo>
                <a:lnTo>
                  <a:pt x="0" y="4572"/>
                </a:lnTo>
                <a:lnTo>
                  <a:pt x="223265" y="598932"/>
                </a:lnTo>
                <a:lnTo>
                  <a:pt x="12191" y="0"/>
                </a:lnTo>
                <a:close/>
              </a:path>
            </a:pathLst>
          </a:custGeom>
          <a:solidFill>
            <a:srgbClr val="000000"/>
          </a:solidFill>
        </p:spPr>
        <p:txBody>
          <a:bodyPr wrap="square" lIns="0" tIns="0" rIns="0" bIns="0" rtlCol="0"/>
          <a:lstStyle/>
          <a:p>
            <a:endParaRPr/>
          </a:p>
        </p:txBody>
      </p:sp>
      <p:sp>
        <p:nvSpPr>
          <p:cNvPr id="368" name="object 368"/>
          <p:cNvSpPr/>
          <p:nvPr/>
        </p:nvSpPr>
        <p:spPr>
          <a:xfrm>
            <a:off x="5839713" y="5462525"/>
            <a:ext cx="223520" cy="598170"/>
          </a:xfrm>
          <a:custGeom>
            <a:avLst/>
            <a:gdLst/>
            <a:ahLst/>
            <a:cxnLst/>
            <a:rect l="l" t="t" r="r" b="b"/>
            <a:pathLst>
              <a:path w="223520" h="598170">
                <a:moveTo>
                  <a:pt x="0" y="0"/>
                </a:moveTo>
                <a:lnTo>
                  <a:pt x="211074" y="598170"/>
                </a:lnTo>
                <a:lnTo>
                  <a:pt x="223265" y="594360"/>
                </a:lnTo>
                <a:lnTo>
                  <a:pt x="0" y="0"/>
                </a:lnTo>
                <a:close/>
              </a:path>
            </a:pathLst>
          </a:custGeom>
          <a:solidFill>
            <a:srgbClr val="000000"/>
          </a:solidFill>
        </p:spPr>
        <p:txBody>
          <a:bodyPr wrap="square" lIns="0" tIns="0" rIns="0" bIns="0" rtlCol="0"/>
          <a:lstStyle/>
          <a:p>
            <a:endParaRPr/>
          </a:p>
        </p:txBody>
      </p:sp>
      <p:sp>
        <p:nvSpPr>
          <p:cNvPr id="369" name="object 369"/>
          <p:cNvSpPr/>
          <p:nvPr/>
        </p:nvSpPr>
        <p:spPr>
          <a:xfrm>
            <a:off x="5839713" y="5457952"/>
            <a:ext cx="223520" cy="601980"/>
          </a:xfrm>
          <a:custGeom>
            <a:avLst/>
            <a:gdLst/>
            <a:ahLst/>
            <a:cxnLst/>
            <a:rect l="l" t="t" r="r" b="b"/>
            <a:pathLst>
              <a:path w="223520" h="601979">
                <a:moveTo>
                  <a:pt x="12191" y="0"/>
                </a:moveTo>
                <a:lnTo>
                  <a:pt x="0" y="4572"/>
                </a:lnTo>
                <a:lnTo>
                  <a:pt x="211074" y="601980"/>
                </a:lnTo>
                <a:lnTo>
                  <a:pt x="223265" y="598170"/>
                </a:lnTo>
                <a:lnTo>
                  <a:pt x="12191" y="0"/>
                </a:lnTo>
              </a:path>
            </a:pathLst>
          </a:custGeom>
          <a:ln w="3175">
            <a:solidFill>
              <a:srgbClr val="000000"/>
            </a:solidFill>
          </a:ln>
        </p:spPr>
        <p:txBody>
          <a:bodyPr wrap="square" lIns="0" tIns="0" rIns="0" bIns="0" rtlCol="0"/>
          <a:lstStyle/>
          <a:p>
            <a:endParaRPr/>
          </a:p>
        </p:txBody>
      </p:sp>
      <p:sp>
        <p:nvSpPr>
          <p:cNvPr id="370" name="object 370"/>
          <p:cNvSpPr/>
          <p:nvPr/>
        </p:nvSpPr>
        <p:spPr>
          <a:xfrm>
            <a:off x="5839713" y="5457952"/>
            <a:ext cx="211454" cy="603250"/>
          </a:xfrm>
          <a:custGeom>
            <a:avLst/>
            <a:gdLst/>
            <a:ahLst/>
            <a:cxnLst/>
            <a:rect l="l" t="t" r="r" b="b"/>
            <a:pathLst>
              <a:path w="211454" h="603250">
                <a:moveTo>
                  <a:pt x="211074" y="0"/>
                </a:moveTo>
                <a:lnTo>
                  <a:pt x="0" y="598932"/>
                </a:lnTo>
                <a:lnTo>
                  <a:pt x="12191" y="602742"/>
                </a:lnTo>
                <a:lnTo>
                  <a:pt x="211074" y="0"/>
                </a:lnTo>
                <a:close/>
              </a:path>
            </a:pathLst>
          </a:custGeom>
          <a:solidFill>
            <a:srgbClr val="000000"/>
          </a:solidFill>
        </p:spPr>
        <p:txBody>
          <a:bodyPr wrap="square" lIns="0" tIns="0" rIns="0" bIns="0" rtlCol="0"/>
          <a:lstStyle/>
          <a:p>
            <a:endParaRPr/>
          </a:p>
        </p:txBody>
      </p:sp>
      <p:sp>
        <p:nvSpPr>
          <p:cNvPr id="371" name="object 371"/>
          <p:cNvSpPr/>
          <p:nvPr/>
        </p:nvSpPr>
        <p:spPr>
          <a:xfrm>
            <a:off x="5851906" y="5457952"/>
            <a:ext cx="211454" cy="603250"/>
          </a:xfrm>
          <a:custGeom>
            <a:avLst/>
            <a:gdLst/>
            <a:ahLst/>
            <a:cxnLst/>
            <a:rect l="l" t="t" r="r" b="b"/>
            <a:pathLst>
              <a:path w="211454" h="603250">
                <a:moveTo>
                  <a:pt x="198882" y="0"/>
                </a:moveTo>
                <a:lnTo>
                  <a:pt x="0" y="602742"/>
                </a:lnTo>
                <a:lnTo>
                  <a:pt x="211074" y="4572"/>
                </a:lnTo>
                <a:lnTo>
                  <a:pt x="198882" y="0"/>
                </a:lnTo>
                <a:close/>
              </a:path>
            </a:pathLst>
          </a:custGeom>
          <a:solidFill>
            <a:srgbClr val="000000"/>
          </a:solidFill>
        </p:spPr>
        <p:txBody>
          <a:bodyPr wrap="square" lIns="0" tIns="0" rIns="0" bIns="0" rtlCol="0"/>
          <a:lstStyle/>
          <a:p>
            <a:endParaRPr/>
          </a:p>
        </p:txBody>
      </p:sp>
      <p:sp>
        <p:nvSpPr>
          <p:cNvPr id="372" name="object 372"/>
          <p:cNvSpPr/>
          <p:nvPr/>
        </p:nvSpPr>
        <p:spPr>
          <a:xfrm>
            <a:off x="5839713" y="5457952"/>
            <a:ext cx="223520" cy="601980"/>
          </a:xfrm>
          <a:custGeom>
            <a:avLst/>
            <a:gdLst/>
            <a:ahLst/>
            <a:cxnLst/>
            <a:rect l="l" t="t" r="r" b="b"/>
            <a:pathLst>
              <a:path w="223520" h="601979">
                <a:moveTo>
                  <a:pt x="0" y="598170"/>
                </a:moveTo>
                <a:lnTo>
                  <a:pt x="12191" y="601980"/>
                </a:lnTo>
                <a:lnTo>
                  <a:pt x="223265" y="4572"/>
                </a:lnTo>
                <a:lnTo>
                  <a:pt x="211074" y="0"/>
                </a:lnTo>
                <a:lnTo>
                  <a:pt x="0" y="598170"/>
                </a:lnTo>
              </a:path>
            </a:pathLst>
          </a:custGeom>
          <a:ln w="3175">
            <a:solidFill>
              <a:srgbClr val="000000"/>
            </a:solidFill>
          </a:ln>
        </p:spPr>
        <p:txBody>
          <a:bodyPr wrap="square" lIns="0" tIns="0" rIns="0" bIns="0" rtlCol="0"/>
          <a:lstStyle/>
          <a:p>
            <a:endParaRPr/>
          </a:p>
        </p:txBody>
      </p:sp>
      <p:sp>
        <p:nvSpPr>
          <p:cNvPr id="373" name="object 373"/>
          <p:cNvSpPr/>
          <p:nvPr/>
        </p:nvSpPr>
        <p:spPr>
          <a:xfrm>
            <a:off x="5845810" y="5460239"/>
            <a:ext cx="211454" cy="598170"/>
          </a:xfrm>
          <a:custGeom>
            <a:avLst/>
            <a:gdLst/>
            <a:ahLst/>
            <a:cxnLst/>
            <a:rect l="l" t="t" r="r" b="b"/>
            <a:pathLst>
              <a:path w="211454" h="598170">
                <a:moveTo>
                  <a:pt x="0" y="0"/>
                </a:moveTo>
                <a:lnTo>
                  <a:pt x="211073" y="598170"/>
                </a:lnTo>
              </a:path>
            </a:pathLst>
          </a:custGeom>
          <a:ln w="3175">
            <a:solidFill>
              <a:srgbClr val="000000"/>
            </a:solidFill>
          </a:ln>
        </p:spPr>
        <p:txBody>
          <a:bodyPr wrap="square" lIns="0" tIns="0" rIns="0" bIns="0" rtlCol="0"/>
          <a:lstStyle/>
          <a:p>
            <a:endParaRPr/>
          </a:p>
        </p:txBody>
      </p:sp>
      <p:sp>
        <p:nvSpPr>
          <p:cNvPr id="374" name="object 374"/>
          <p:cNvSpPr/>
          <p:nvPr/>
        </p:nvSpPr>
        <p:spPr>
          <a:xfrm>
            <a:off x="5845810" y="5460239"/>
            <a:ext cx="211454" cy="598170"/>
          </a:xfrm>
          <a:custGeom>
            <a:avLst/>
            <a:gdLst/>
            <a:ahLst/>
            <a:cxnLst/>
            <a:rect l="l" t="t" r="r" b="b"/>
            <a:pathLst>
              <a:path w="211454" h="598170">
                <a:moveTo>
                  <a:pt x="0" y="598170"/>
                </a:moveTo>
                <a:lnTo>
                  <a:pt x="211073" y="0"/>
                </a:lnTo>
              </a:path>
            </a:pathLst>
          </a:custGeom>
          <a:ln w="3175">
            <a:solidFill>
              <a:srgbClr val="000000"/>
            </a:solidFill>
          </a:ln>
        </p:spPr>
        <p:txBody>
          <a:bodyPr wrap="square" lIns="0" tIns="0" rIns="0" bIns="0" rtlCol="0"/>
          <a:lstStyle/>
          <a:p>
            <a:endParaRPr/>
          </a:p>
        </p:txBody>
      </p:sp>
      <p:sp>
        <p:nvSpPr>
          <p:cNvPr id="375" name="object 375"/>
          <p:cNvSpPr/>
          <p:nvPr/>
        </p:nvSpPr>
        <p:spPr>
          <a:xfrm>
            <a:off x="5845810" y="5460239"/>
            <a:ext cx="211454" cy="598170"/>
          </a:xfrm>
          <a:custGeom>
            <a:avLst/>
            <a:gdLst/>
            <a:ahLst/>
            <a:cxnLst/>
            <a:rect l="l" t="t" r="r" b="b"/>
            <a:pathLst>
              <a:path w="211454" h="598170">
                <a:moveTo>
                  <a:pt x="0" y="598170"/>
                </a:moveTo>
                <a:lnTo>
                  <a:pt x="0" y="0"/>
                </a:lnTo>
                <a:lnTo>
                  <a:pt x="211073" y="0"/>
                </a:lnTo>
                <a:lnTo>
                  <a:pt x="211073" y="598170"/>
                </a:lnTo>
                <a:lnTo>
                  <a:pt x="0" y="598170"/>
                </a:lnTo>
              </a:path>
            </a:pathLst>
          </a:custGeom>
          <a:ln w="3175">
            <a:solidFill>
              <a:srgbClr val="000000"/>
            </a:solidFill>
          </a:ln>
        </p:spPr>
        <p:txBody>
          <a:bodyPr wrap="square" lIns="0" tIns="0" rIns="0" bIns="0" rtlCol="0"/>
          <a:lstStyle/>
          <a:p>
            <a:endParaRPr/>
          </a:p>
        </p:txBody>
      </p:sp>
      <p:sp>
        <p:nvSpPr>
          <p:cNvPr id="376" name="object 376"/>
          <p:cNvSpPr/>
          <p:nvPr/>
        </p:nvSpPr>
        <p:spPr>
          <a:xfrm>
            <a:off x="5838951" y="5453381"/>
            <a:ext cx="224790" cy="13335"/>
          </a:xfrm>
          <a:custGeom>
            <a:avLst/>
            <a:gdLst/>
            <a:ahLst/>
            <a:cxnLst/>
            <a:rect l="l" t="t" r="r" b="b"/>
            <a:pathLst>
              <a:path w="224789" h="13335">
                <a:moveTo>
                  <a:pt x="224789" y="0"/>
                </a:moveTo>
                <a:lnTo>
                  <a:pt x="0" y="0"/>
                </a:lnTo>
                <a:lnTo>
                  <a:pt x="12953" y="12953"/>
                </a:lnTo>
                <a:lnTo>
                  <a:pt x="224789" y="0"/>
                </a:lnTo>
                <a:close/>
              </a:path>
            </a:pathLst>
          </a:custGeom>
          <a:solidFill>
            <a:srgbClr val="000000"/>
          </a:solidFill>
        </p:spPr>
        <p:txBody>
          <a:bodyPr wrap="square" lIns="0" tIns="0" rIns="0" bIns="0" rtlCol="0"/>
          <a:lstStyle/>
          <a:p>
            <a:endParaRPr/>
          </a:p>
        </p:txBody>
      </p:sp>
      <p:sp>
        <p:nvSpPr>
          <p:cNvPr id="377" name="object 377"/>
          <p:cNvSpPr/>
          <p:nvPr/>
        </p:nvSpPr>
        <p:spPr>
          <a:xfrm>
            <a:off x="5851906" y="5453381"/>
            <a:ext cx="212090" cy="13335"/>
          </a:xfrm>
          <a:custGeom>
            <a:avLst/>
            <a:gdLst/>
            <a:ahLst/>
            <a:cxnLst/>
            <a:rect l="l" t="t" r="r" b="b"/>
            <a:pathLst>
              <a:path w="212089" h="13335">
                <a:moveTo>
                  <a:pt x="211836" y="0"/>
                </a:moveTo>
                <a:lnTo>
                  <a:pt x="0" y="12953"/>
                </a:lnTo>
                <a:lnTo>
                  <a:pt x="198882" y="12953"/>
                </a:lnTo>
                <a:lnTo>
                  <a:pt x="211836" y="0"/>
                </a:lnTo>
                <a:close/>
              </a:path>
            </a:pathLst>
          </a:custGeom>
          <a:solidFill>
            <a:srgbClr val="000000"/>
          </a:solidFill>
        </p:spPr>
        <p:txBody>
          <a:bodyPr wrap="square" lIns="0" tIns="0" rIns="0" bIns="0" rtlCol="0"/>
          <a:lstStyle/>
          <a:p>
            <a:endParaRPr/>
          </a:p>
        </p:txBody>
      </p:sp>
      <p:sp>
        <p:nvSpPr>
          <p:cNvPr id="378" name="object 378"/>
          <p:cNvSpPr/>
          <p:nvPr/>
        </p:nvSpPr>
        <p:spPr>
          <a:xfrm>
            <a:off x="5838951" y="5453381"/>
            <a:ext cx="224790" cy="13335"/>
          </a:xfrm>
          <a:custGeom>
            <a:avLst/>
            <a:gdLst/>
            <a:ahLst/>
            <a:cxnLst/>
            <a:rect l="l" t="t" r="r" b="b"/>
            <a:pathLst>
              <a:path w="224789" h="13335">
                <a:moveTo>
                  <a:pt x="0" y="0"/>
                </a:moveTo>
                <a:lnTo>
                  <a:pt x="12953" y="12953"/>
                </a:lnTo>
                <a:lnTo>
                  <a:pt x="211836" y="12953"/>
                </a:lnTo>
                <a:lnTo>
                  <a:pt x="224789" y="0"/>
                </a:lnTo>
                <a:lnTo>
                  <a:pt x="0" y="0"/>
                </a:lnTo>
              </a:path>
            </a:pathLst>
          </a:custGeom>
          <a:ln w="3175">
            <a:solidFill>
              <a:srgbClr val="000000"/>
            </a:solidFill>
          </a:ln>
        </p:spPr>
        <p:txBody>
          <a:bodyPr wrap="square" lIns="0" tIns="0" rIns="0" bIns="0" rtlCol="0"/>
          <a:lstStyle/>
          <a:p>
            <a:endParaRPr/>
          </a:p>
        </p:txBody>
      </p:sp>
      <p:sp>
        <p:nvSpPr>
          <p:cNvPr id="379" name="object 379"/>
          <p:cNvSpPr/>
          <p:nvPr/>
        </p:nvSpPr>
        <p:spPr>
          <a:xfrm>
            <a:off x="6050787" y="5453381"/>
            <a:ext cx="13335" cy="611505"/>
          </a:xfrm>
          <a:custGeom>
            <a:avLst/>
            <a:gdLst/>
            <a:ahLst/>
            <a:cxnLst/>
            <a:rect l="l" t="t" r="r" b="b"/>
            <a:pathLst>
              <a:path w="13335" h="611504">
                <a:moveTo>
                  <a:pt x="12953" y="0"/>
                </a:moveTo>
                <a:lnTo>
                  <a:pt x="0" y="12953"/>
                </a:lnTo>
                <a:lnTo>
                  <a:pt x="12953" y="611123"/>
                </a:lnTo>
                <a:lnTo>
                  <a:pt x="12953" y="0"/>
                </a:lnTo>
                <a:close/>
              </a:path>
            </a:pathLst>
          </a:custGeom>
          <a:solidFill>
            <a:srgbClr val="000000"/>
          </a:solidFill>
        </p:spPr>
        <p:txBody>
          <a:bodyPr wrap="square" lIns="0" tIns="0" rIns="0" bIns="0" rtlCol="0"/>
          <a:lstStyle/>
          <a:p>
            <a:endParaRPr/>
          </a:p>
        </p:txBody>
      </p:sp>
      <p:sp>
        <p:nvSpPr>
          <p:cNvPr id="380" name="object 380"/>
          <p:cNvSpPr/>
          <p:nvPr/>
        </p:nvSpPr>
        <p:spPr>
          <a:xfrm>
            <a:off x="6050787" y="5466334"/>
            <a:ext cx="13335" cy="598170"/>
          </a:xfrm>
          <a:custGeom>
            <a:avLst/>
            <a:gdLst/>
            <a:ahLst/>
            <a:cxnLst/>
            <a:rect l="l" t="t" r="r" b="b"/>
            <a:pathLst>
              <a:path w="13335" h="598170">
                <a:moveTo>
                  <a:pt x="0" y="0"/>
                </a:moveTo>
                <a:lnTo>
                  <a:pt x="0" y="585977"/>
                </a:lnTo>
                <a:lnTo>
                  <a:pt x="12953" y="598169"/>
                </a:lnTo>
                <a:lnTo>
                  <a:pt x="0" y="0"/>
                </a:lnTo>
                <a:close/>
              </a:path>
            </a:pathLst>
          </a:custGeom>
          <a:solidFill>
            <a:srgbClr val="000000"/>
          </a:solidFill>
        </p:spPr>
        <p:txBody>
          <a:bodyPr wrap="square" lIns="0" tIns="0" rIns="0" bIns="0" rtlCol="0"/>
          <a:lstStyle/>
          <a:p>
            <a:endParaRPr/>
          </a:p>
        </p:txBody>
      </p:sp>
      <p:sp>
        <p:nvSpPr>
          <p:cNvPr id="381" name="object 381"/>
          <p:cNvSpPr/>
          <p:nvPr/>
        </p:nvSpPr>
        <p:spPr>
          <a:xfrm>
            <a:off x="6050787" y="5453381"/>
            <a:ext cx="13335" cy="611505"/>
          </a:xfrm>
          <a:custGeom>
            <a:avLst/>
            <a:gdLst/>
            <a:ahLst/>
            <a:cxnLst/>
            <a:rect l="l" t="t" r="r" b="b"/>
            <a:pathLst>
              <a:path w="13335" h="611504">
                <a:moveTo>
                  <a:pt x="12953" y="0"/>
                </a:moveTo>
                <a:lnTo>
                  <a:pt x="0" y="12953"/>
                </a:lnTo>
                <a:lnTo>
                  <a:pt x="0" y="598931"/>
                </a:lnTo>
                <a:lnTo>
                  <a:pt x="12953" y="611123"/>
                </a:lnTo>
                <a:lnTo>
                  <a:pt x="12953" y="0"/>
                </a:lnTo>
              </a:path>
            </a:pathLst>
          </a:custGeom>
          <a:ln w="3175">
            <a:solidFill>
              <a:srgbClr val="000000"/>
            </a:solidFill>
          </a:ln>
        </p:spPr>
        <p:txBody>
          <a:bodyPr wrap="square" lIns="0" tIns="0" rIns="0" bIns="0" rtlCol="0"/>
          <a:lstStyle/>
          <a:p>
            <a:endParaRPr/>
          </a:p>
        </p:txBody>
      </p:sp>
      <p:sp>
        <p:nvSpPr>
          <p:cNvPr id="382" name="object 382"/>
          <p:cNvSpPr/>
          <p:nvPr/>
        </p:nvSpPr>
        <p:spPr>
          <a:xfrm>
            <a:off x="5838951" y="6052313"/>
            <a:ext cx="224790" cy="12700"/>
          </a:xfrm>
          <a:custGeom>
            <a:avLst/>
            <a:gdLst/>
            <a:ahLst/>
            <a:cxnLst/>
            <a:rect l="l" t="t" r="r" b="b"/>
            <a:pathLst>
              <a:path w="224789" h="12700">
                <a:moveTo>
                  <a:pt x="211836" y="0"/>
                </a:moveTo>
                <a:lnTo>
                  <a:pt x="0" y="12191"/>
                </a:lnTo>
                <a:lnTo>
                  <a:pt x="224789" y="12191"/>
                </a:lnTo>
                <a:lnTo>
                  <a:pt x="211836" y="0"/>
                </a:lnTo>
                <a:close/>
              </a:path>
            </a:pathLst>
          </a:custGeom>
          <a:solidFill>
            <a:srgbClr val="000000"/>
          </a:solidFill>
        </p:spPr>
        <p:txBody>
          <a:bodyPr wrap="square" lIns="0" tIns="0" rIns="0" bIns="0" rtlCol="0"/>
          <a:lstStyle/>
          <a:p>
            <a:endParaRPr/>
          </a:p>
        </p:txBody>
      </p:sp>
      <p:sp>
        <p:nvSpPr>
          <p:cNvPr id="383" name="object 383"/>
          <p:cNvSpPr/>
          <p:nvPr/>
        </p:nvSpPr>
        <p:spPr>
          <a:xfrm>
            <a:off x="5838951" y="6052313"/>
            <a:ext cx="212090" cy="12700"/>
          </a:xfrm>
          <a:custGeom>
            <a:avLst/>
            <a:gdLst/>
            <a:ahLst/>
            <a:cxnLst/>
            <a:rect l="l" t="t" r="r" b="b"/>
            <a:pathLst>
              <a:path w="212089" h="12700">
                <a:moveTo>
                  <a:pt x="211836" y="0"/>
                </a:moveTo>
                <a:lnTo>
                  <a:pt x="12953" y="0"/>
                </a:lnTo>
                <a:lnTo>
                  <a:pt x="0" y="12191"/>
                </a:lnTo>
                <a:lnTo>
                  <a:pt x="211836" y="0"/>
                </a:lnTo>
                <a:close/>
              </a:path>
            </a:pathLst>
          </a:custGeom>
          <a:solidFill>
            <a:srgbClr val="000000"/>
          </a:solidFill>
        </p:spPr>
        <p:txBody>
          <a:bodyPr wrap="square" lIns="0" tIns="0" rIns="0" bIns="0" rtlCol="0"/>
          <a:lstStyle/>
          <a:p>
            <a:endParaRPr/>
          </a:p>
        </p:txBody>
      </p:sp>
      <p:sp>
        <p:nvSpPr>
          <p:cNvPr id="384" name="object 384"/>
          <p:cNvSpPr/>
          <p:nvPr/>
        </p:nvSpPr>
        <p:spPr>
          <a:xfrm>
            <a:off x="5838951" y="6052313"/>
            <a:ext cx="224790" cy="12700"/>
          </a:xfrm>
          <a:custGeom>
            <a:avLst/>
            <a:gdLst/>
            <a:ahLst/>
            <a:cxnLst/>
            <a:rect l="l" t="t" r="r" b="b"/>
            <a:pathLst>
              <a:path w="224789" h="12700">
                <a:moveTo>
                  <a:pt x="224789" y="12191"/>
                </a:moveTo>
                <a:lnTo>
                  <a:pt x="211836" y="0"/>
                </a:lnTo>
                <a:lnTo>
                  <a:pt x="12953" y="0"/>
                </a:lnTo>
                <a:lnTo>
                  <a:pt x="0" y="12191"/>
                </a:lnTo>
                <a:lnTo>
                  <a:pt x="224789" y="12191"/>
                </a:lnTo>
              </a:path>
            </a:pathLst>
          </a:custGeom>
          <a:ln w="3175">
            <a:solidFill>
              <a:srgbClr val="000000"/>
            </a:solidFill>
          </a:ln>
        </p:spPr>
        <p:txBody>
          <a:bodyPr wrap="square" lIns="0" tIns="0" rIns="0" bIns="0" rtlCol="0"/>
          <a:lstStyle/>
          <a:p>
            <a:endParaRPr/>
          </a:p>
        </p:txBody>
      </p:sp>
      <p:sp>
        <p:nvSpPr>
          <p:cNvPr id="385" name="object 385"/>
          <p:cNvSpPr/>
          <p:nvPr/>
        </p:nvSpPr>
        <p:spPr>
          <a:xfrm>
            <a:off x="5838951" y="5453381"/>
            <a:ext cx="13335" cy="611505"/>
          </a:xfrm>
          <a:custGeom>
            <a:avLst/>
            <a:gdLst/>
            <a:ahLst/>
            <a:cxnLst/>
            <a:rect l="l" t="t" r="r" b="b"/>
            <a:pathLst>
              <a:path w="13335" h="611504">
                <a:moveTo>
                  <a:pt x="0" y="0"/>
                </a:moveTo>
                <a:lnTo>
                  <a:pt x="0" y="611123"/>
                </a:lnTo>
                <a:lnTo>
                  <a:pt x="12953" y="598931"/>
                </a:lnTo>
                <a:lnTo>
                  <a:pt x="0" y="0"/>
                </a:lnTo>
                <a:close/>
              </a:path>
            </a:pathLst>
          </a:custGeom>
          <a:solidFill>
            <a:srgbClr val="000000"/>
          </a:solidFill>
        </p:spPr>
        <p:txBody>
          <a:bodyPr wrap="square" lIns="0" tIns="0" rIns="0" bIns="0" rtlCol="0"/>
          <a:lstStyle/>
          <a:p>
            <a:endParaRPr/>
          </a:p>
        </p:txBody>
      </p:sp>
      <p:sp>
        <p:nvSpPr>
          <p:cNvPr id="386" name="object 386"/>
          <p:cNvSpPr/>
          <p:nvPr/>
        </p:nvSpPr>
        <p:spPr>
          <a:xfrm>
            <a:off x="5838951" y="5453381"/>
            <a:ext cx="13335" cy="599440"/>
          </a:xfrm>
          <a:custGeom>
            <a:avLst/>
            <a:gdLst/>
            <a:ahLst/>
            <a:cxnLst/>
            <a:rect l="l" t="t" r="r" b="b"/>
            <a:pathLst>
              <a:path w="13335" h="599439">
                <a:moveTo>
                  <a:pt x="0" y="0"/>
                </a:moveTo>
                <a:lnTo>
                  <a:pt x="12953" y="598931"/>
                </a:lnTo>
                <a:lnTo>
                  <a:pt x="12953" y="12953"/>
                </a:lnTo>
                <a:lnTo>
                  <a:pt x="0" y="0"/>
                </a:lnTo>
                <a:close/>
              </a:path>
            </a:pathLst>
          </a:custGeom>
          <a:solidFill>
            <a:srgbClr val="000000"/>
          </a:solidFill>
        </p:spPr>
        <p:txBody>
          <a:bodyPr wrap="square" lIns="0" tIns="0" rIns="0" bIns="0" rtlCol="0"/>
          <a:lstStyle/>
          <a:p>
            <a:endParaRPr/>
          </a:p>
        </p:txBody>
      </p:sp>
      <p:sp>
        <p:nvSpPr>
          <p:cNvPr id="387" name="object 387"/>
          <p:cNvSpPr/>
          <p:nvPr/>
        </p:nvSpPr>
        <p:spPr>
          <a:xfrm>
            <a:off x="5838951" y="5453381"/>
            <a:ext cx="13335" cy="611505"/>
          </a:xfrm>
          <a:custGeom>
            <a:avLst/>
            <a:gdLst/>
            <a:ahLst/>
            <a:cxnLst/>
            <a:rect l="l" t="t" r="r" b="b"/>
            <a:pathLst>
              <a:path w="13335" h="611504">
                <a:moveTo>
                  <a:pt x="0" y="611123"/>
                </a:moveTo>
                <a:lnTo>
                  <a:pt x="12953" y="598931"/>
                </a:lnTo>
                <a:lnTo>
                  <a:pt x="12953" y="12953"/>
                </a:lnTo>
                <a:lnTo>
                  <a:pt x="0" y="0"/>
                </a:lnTo>
                <a:lnTo>
                  <a:pt x="0" y="611123"/>
                </a:lnTo>
              </a:path>
            </a:pathLst>
          </a:custGeom>
          <a:ln w="3175">
            <a:solidFill>
              <a:srgbClr val="000000"/>
            </a:solidFill>
          </a:ln>
        </p:spPr>
        <p:txBody>
          <a:bodyPr wrap="square" lIns="0" tIns="0" rIns="0" bIns="0" rtlCol="0"/>
          <a:lstStyle/>
          <a:p>
            <a:endParaRPr/>
          </a:p>
        </p:txBody>
      </p:sp>
      <p:sp>
        <p:nvSpPr>
          <p:cNvPr id="388" name="object 388"/>
          <p:cNvSpPr/>
          <p:nvPr/>
        </p:nvSpPr>
        <p:spPr>
          <a:xfrm>
            <a:off x="5141722" y="7360667"/>
            <a:ext cx="277495" cy="13335"/>
          </a:xfrm>
          <a:custGeom>
            <a:avLst/>
            <a:gdLst/>
            <a:ahLst/>
            <a:cxnLst/>
            <a:rect l="l" t="t" r="r" b="b"/>
            <a:pathLst>
              <a:path w="277495" h="13334">
                <a:moveTo>
                  <a:pt x="277368" y="0"/>
                </a:moveTo>
                <a:lnTo>
                  <a:pt x="0" y="0"/>
                </a:lnTo>
                <a:lnTo>
                  <a:pt x="12954" y="12954"/>
                </a:lnTo>
                <a:lnTo>
                  <a:pt x="277368" y="0"/>
                </a:lnTo>
                <a:close/>
              </a:path>
            </a:pathLst>
          </a:custGeom>
          <a:solidFill>
            <a:srgbClr val="000000"/>
          </a:solidFill>
        </p:spPr>
        <p:txBody>
          <a:bodyPr wrap="square" lIns="0" tIns="0" rIns="0" bIns="0" rtlCol="0"/>
          <a:lstStyle/>
          <a:p>
            <a:endParaRPr/>
          </a:p>
        </p:txBody>
      </p:sp>
      <p:sp>
        <p:nvSpPr>
          <p:cNvPr id="389" name="object 389"/>
          <p:cNvSpPr/>
          <p:nvPr/>
        </p:nvSpPr>
        <p:spPr>
          <a:xfrm>
            <a:off x="5154676" y="7360667"/>
            <a:ext cx="264795" cy="13335"/>
          </a:xfrm>
          <a:custGeom>
            <a:avLst/>
            <a:gdLst/>
            <a:ahLst/>
            <a:cxnLst/>
            <a:rect l="l" t="t" r="r" b="b"/>
            <a:pathLst>
              <a:path w="264795" h="13334">
                <a:moveTo>
                  <a:pt x="264413" y="0"/>
                </a:moveTo>
                <a:lnTo>
                  <a:pt x="0" y="12954"/>
                </a:lnTo>
                <a:lnTo>
                  <a:pt x="251460" y="12954"/>
                </a:lnTo>
                <a:lnTo>
                  <a:pt x="264413" y="0"/>
                </a:lnTo>
                <a:close/>
              </a:path>
            </a:pathLst>
          </a:custGeom>
          <a:solidFill>
            <a:srgbClr val="000000"/>
          </a:solidFill>
        </p:spPr>
        <p:txBody>
          <a:bodyPr wrap="square" lIns="0" tIns="0" rIns="0" bIns="0" rtlCol="0"/>
          <a:lstStyle/>
          <a:p>
            <a:endParaRPr/>
          </a:p>
        </p:txBody>
      </p:sp>
      <p:sp>
        <p:nvSpPr>
          <p:cNvPr id="390" name="object 390"/>
          <p:cNvSpPr/>
          <p:nvPr/>
        </p:nvSpPr>
        <p:spPr>
          <a:xfrm>
            <a:off x="5141722" y="7360667"/>
            <a:ext cx="277495" cy="13335"/>
          </a:xfrm>
          <a:custGeom>
            <a:avLst/>
            <a:gdLst/>
            <a:ahLst/>
            <a:cxnLst/>
            <a:rect l="l" t="t" r="r" b="b"/>
            <a:pathLst>
              <a:path w="277495" h="13334">
                <a:moveTo>
                  <a:pt x="0" y="0"/>
                </a:moveTo>
                <a:lnTo>
                  <a:pt x="12954" y="12954"/>
                </a:lnTo>
                <a:lnTo>
                  <a:pt x="264414" y="12954"/>
                </a:lnTo>
                <a:lnTo>
                  <a:pt x="277368" y="0"/>
                </a:lnTo>
                <a:lnTo>
                  <a:pt x="0" y="0"/>
                </a:lnTo>
              </a:path>
            </a:pathLst>
          </a:custGeom>
          <a:ln w="3175">
            <a:solidFill>
              <a:srgbClr val="000000"/>
            </a:solidFill>
          </a:ln>
        </p:spPr>
        <p:txBody>
          <a:bodyPr wrap="square" lIns="0" tIns="0" rIns="0" bIns="0" rtlCol="0"/>
          <a:lstStyle/>
          <a:p>
            <a:endParaRPr/>
          </a:p>
        </p:txBody>
      </p:sp>
      <p:sp>
        <p:nvSpPr>
          <p:cNvPr id="391" name="object 391"/>
          <p:cNvSpPr/>
          <p:nvPr/>
        </p:nvSpPr>
        <p:spPr>
          <a:xfrm>
            <a:off x="5406136" y="7360667"/>
            <a:ext cx="13335" cy="288290"/>
          </a:xfrm>
          <a:custGeom>
            <a:avLst/>
            <a:gdLst/>
            <a:ahLst/>
            <a:cxnLst/>
            <a:rect l="l" t="t" r="r" b="b"/>
            <a:pathLst>
              <a:path w="13335" h="288290">
                <a:moveTo>
                  <a:pt x="12953" y="0"/>
                </a:moveTo>
                <a:lnTo>
                  <a:pt x="0" y="12954"/>
                </a:lnTo>
                <a:lnTo>
                  <a:pt x="12953" y="288036"/>
                </a:lnTo>
                <a:lnTo>
                  <a:pt x="12953" y="0"/>
                </a:lnTo>
                <a:close/>
              </a:path>
            </a:pathLst>
          </a:custGeom>
          <a:solidFill>
            <a:srgbClr val="000000"/>
          </a:solidFill>
        </p:spPr>
        <p:txBody>
          <a:bodyPr wrap="square" lIns="0" tIns="0" rIns="0" bIns="0" rtlCol="0"/>
          <a:lstStyle/>
          <a:p>
            <a:endParaRPr/>
          </a:p>
        </p:txBody>
      </p:sp>
      <p:sp>
        <p:nvSpPr>
          <p:cNvPr id="392" name="object 392"/>
          <p:cNvSpPr/>
          <p:nvPr/>
        </p:nvSpPr>
        <p:spPr>
          <a:xfrm>
            <a:off x="5406136" y="7373620"/>
            <a:ext cx="13335" cy="275590"/>
          </a:xfrm>
          <a:custGeom>
            <a:avLst/>
            <a:gdLst/>
            <a:ahLst/>
            <a:cxnLst/>
            <a:rect l="l" t="t" r="r" b="b"/>
            <a:pathLst>
              <a:path w="13335" h="275590">
                <a:moveTo>
                  <a:pt x="0" y="0"/>
                </a:moveTo>
                <a:lnTo>
                  <a:pt x="0" y="262127"/>
                </a:lnTo>
                <a:lnTo>
                  <a:pt x="12953" y="275081"/>
                </a:lnTo>
                <a:lnTo>
                  <a:pt x="0" y="0"/>
                </a:lnTo>
                <a:close/>
              </a:path>
            </a:pathLst>
          </a:custGeom>
          <a:solidFill>
            <a:srgbClr val="000000"/>
          </a:solidFill>
        </p:spPr>
        <p:txBody>
          <a:bodyPr wrap="square" lIns="0" tIns="0" rIns="0" bIns="0" rtlCol="0"/>
          <a:lstStyle/>
          <a:p>
            <a:endParaRPr/>
          </a:p>
        </p:txBody>
      </p:sp>
      <p:sp>
        <p:nvSpPr>
          <p:cNvPr id="393" name="object 393"/>
          <p:cNvSpPr/>
          <p:nvPr/>
        </p:nvSpPr>
        <p:spPr>
          <a:xfrm>
            <a:off x="5406136" y="7360667"/>
            <a:ext cx="13335" cy="288290"/>
          </a:xfrm>
          <a:custGeom>
            <a:avLst/>
            <a:gdLst/>
            <a:ahLst/>
            <a:cxnLst/>
            <a:rect l="l" t="t" r="r" b="b"/>
            <a:pathLst>
              <a:path w="13335" h="288290">
                <a:moveTo>
                  <a:pt x="12953" y="0"/>
                </a:moveTo>
                <a:lnTo>
                  <a:pt x="0" y="12954"/>
                </a:lnTo>
                <a:lnTo>
                  <a:pt x="0" y="275082"/>
                </a:lnTo>
                <a:lnTo>
                  <a:pt x="12953" y="288036"/>
                </a:lnTo>
                <a:lnTo>
                  <a:pt x="12953" y="0"/>
                </a:lnTo>
              </a:path>
            </a:pathLst>
          </a:custGeom>
          <a:ln w="3175">
            <a:solidFill>
              <a:srgbClr val="000000"/>
            </a:solidFill>
          </a:ln>
        </p:spPr>
        <p:txBody>
          <a:bodyPr wrap="square" lIns="0" tIns="0" rIns="0" bIns="0" rtlCol="0"/>
          <a:lstStyle/>
          <a:p>
            <a:endParaRPr/>
          </a:p>
        </p:txBody>
      </p:sp>
      <p:sp>
        <p:nvSpPr>
          <p:cNvPr id="394" name="object 394"/>
          <p:cNvSpPr/>
          <p:nvPr/>
        </p:nvSpPr>
        <p:spPr>
          <a:xfrm>
            <a:off x="5141722" y="7635749"/>
            <a:ext cx="277495" cy="13335"/>
          </a:xfrm>
          <a:custGeom>
            <a:avLst/>
            <a:gdLst/>
            <a:ahLst/>
            <a:cxnLst/>
            <a:rect l="l" t="t" r="r" b="b"/>
            <a:pathLst>
              <a:path w="277495" h="13334">
                <a:moveTo>
                  <a:pt x="264414" y="0"/>
                </a:moveTo>
                <a:lnTo>
                  <a:pt x="0" y="12953"/>
                </a:lnTo>
                <a:lnTo>
                  <a:pt x="277368" y="12953"/>
                </a:lnTo>
                <a:lnTo>
                  <a:pt x="264414" y="0"/>
                </a:lnTo>
                <a:close/>
              </a:path>
            </a:pathLst>
          </a:custGeom>
          <a:solidFill>
            <a:srgbClr val="000000"/>
          </a:solidFill>
        </p:spPr>
        <p:txBody>
          <a:bodyPr wrap="square" lIns="0" tIns="0" rIns="0" bIns="0" rtlCol="0"/>
          <a:lstStyle/>
          <a:p>
            <a:endParaRPr/>
          </a:p>
        </p:txBody>
      </p:sp>
      <p:sp>
        <p:nvSpPr>
          <p:cNvPr id="395" name="object 395"/>
          <p:cNvSpPr/>
          <p:nvPr/>
        </p:nvSpPr>
        <p:spPr>
          <a:xfrm>
            <a:off x="5141722" y="7635749"/>
            <a:ext cx="264795" cy="13335"/>
          </a:xfrm>
          <a:custGeom>
            <a:avLst/>
            <a:gdLst/>
            <a:ahLst/>
            <a:cxnLst/>
            <a:rect l="l" t="t" r="r" b="b"/>
            <a:pathLst>
              <a:path w="264795" h="13334">
                <a:moveTo>
                  <a:pt x="264414" y="0"/>
                </a:moveTo>
                <a:lnTo>
                  <a:pt x="12954" y="0"/>
                </a:lnTo>
                <a:lnTo>
                  <a:pt x="0" y="12953"/>
                </a:lnTo>
                <a:lnTo>
                  <a:pt x="264414" y="0"/>
                </a:lnTo>
                <a:close/>
              </a:path>
            </a:pathLst>
          </a:custGeom>
          <a:solidFill>
            <a:srgbClr val="000000"/>
          </a:solidFill>
        </p:spPr>
        <p:txBody>
          <a:bodyPr wrap="square" lIns="0" tIns="0" rIns="0" bIns="0" rtlCol="0"/>
          <a:lstStyle/>
          <a:p>
            <a:endParaRPr/>
          </a:p>
        </p:txBody>
      </p:sp>
      <p:sp>
        <p:nvSpPr>
          <p:cNvPr id="396" name="object 396"/>
          <p:cNvSpPr/>
          <p:nvPr/>
        </p:nvSpPr>
        <p:spPr>
          <a:xfrm>
            <a:off x="5141722" y="7635749"/>
            <a:ext cx="277495" cy="13335"/>
          </a:xfrm>
          <a:custGeom>
            <a:avLst/>
            <a:gdLst/>
            <a:ahLst/>
            <a:cxnLst/>
            <a:rect l="l" t="t" r="r" b="b"/>
            <a:pathLst>
              <a:path w="277495" h="13334">
                <a:moveTo>
                  <a:pt x="277368" y="12953"/>
                </a:moveTo>
                <a:lnTo>
                  <a:pt x="264414" y="0"/>
                </a:lnTo>
                <a:lnTo>
                  <a:pt x="12954" y="0"/>
                </a:lnTo>
                <a:lnTo>
                  <a:pt x="0" y="12953"/>
                </a:lnTo>
                <a:lnTo>
                  <a:pt x="277368" y="12953"/>
                </a:lnTo>
              </a:path>
            </a:pathLst>
          </a:custGeom>
          <a:ln w="3175">
            <a:solidFill>
              <a:srgbClr val="000000"/>
            </a:solidFill>
          </a:ln>
        </p:spPr>
        <p:txBody>
          <a:bodyPr wrap="square" lIns="0" tIns="0" rIns="0" bIns="0" rtlCol="0"/>
          <a:lstStyle/>
          <a:p>
            <a:endParaRPr/>
          </a:p>
        </p:txBody>
      </p:sp>
      <p:sp>
        <p:nvSpPr>
          <p:cNvPr id="397" name="object 397"/>
          <p:cNvSpPr/>
          <p:nvPr/>
        </p:nvSpPr>
        <p:spPr>
          <a:xfrm>
            <a:off x="5141722" y="7360667"/>
            <a:ext cx="13335" cy="288290"/>
          </a:xfrm>
          <a:custGeom>
            <a:avLst/>
            <a:gdLst/>
            <a:ahLst/>
            <a:cxnLst/>
            <a:rect l="l" t="t" r="r" b="b"/>
            <a:pathLst>
              <a:path w="13335" h="288290">
                <a:moveTo>
                  <a:pt x="0" y="0"/>
                </a:moveTo>
                <a:lnTo>
                  <a:pt x="0" y="288036"/>
                </a:lnTo>
                <a:lnTo>
                  <a:pt x="12954" y="275082"/>
                </a:lnTo>
                <a:lnTo>
                  <a:pt x="0" y="0"/>
                </a:lnTo>
                <a:close/>
              </a:path>
            </a:pathLst>
          </a:custGeom>
          <a:solidFill>
            <a:srgbClr val="000000"/>
          </a:solidFill>
        </p:spPr>
        <p:txBody>
          <a:bodyPr wrap="square" lIns="0" tIns="0" rIns="0" bIns="0" rtlCol="0"/>
          <a:lstStyle/>
          <a:p>
            <a:endParaRPr/>
          </a:p>
        </p:txBody>
      </p:sp>
      <p:sp>
        <p:nvSpPr>
          <p:cNvPr id="398" name="object 398"/>
          <p:cNvSpPr/>
          <p:nvPr/>
        </p:nvSpPr>
        <p:spPr>
          <a:xfrm>
            <a:off x="5141722" y="7360667"/>
            <a:ext cx="13335" cy="275590"/>
          </a:xfrm>
          <a:custGeom>
            <a:avLst/>
            <a:gdLst/>
            <a:ahLst/>
            <a:cxnLst/>
            <a:rect l="l" t="t" r="r" b="b"/>
            <a:pathLst>
              <a:path w="13335" h="275590">
                <a:moveTo>
                  <a:pt x="0" y="0"/>
                </a:moveTo>
                <a:lnTo>
                  <a:pt x="12954" y="275082"/>
                </a:lnTo>
                <a:lnTo>
                  <a:pt x="12954" y="12954"/>
                </a:lnTo>
                <a:lnTo>
                  <a:pt x="0" y="0"/>
                </a:lnTo>
                <a:close/>
              </a:path>
            </a:pathLst>
          </a:custGeom>
          <a:solidFill>
            <a:srgbClr val="000000"/>
          </a:solidFill>
        </p:spPr>
        <p:txBody>
          <a:bodyPr wrap="square" lIns="0" tIns="0" rIns="0" bIns="0" rtlCol="0"/>
          <a:lstStyle/>
          <a:p>
            <a:endParaRPr/>
          </a:p>
        </p:txBody>
      </p:sp>
      <p:sp>
        <p:nvSpPr>
          <p:cNvPr id="399" name="object 399"/>
          <p:cNvSpPr/>
          <p:nvPr/>
        </p:nvSpPr>
        <p:spPr>
          <a:xfrm>
            <a:off x="5141722" y="7360667"/>
            <a:ext cx="13335" cy="288290"/>
          </a:xfrm>
          <a:custGeom>
            <a:avLst/>
            <a:gdLst/>
            <a:ahLst/>
            <a:cxnLst/>
            <a:rect l="l" t="t" r="r" b="b"/>
            <a:pathLst>
              <a:path w="13335" h="288290">
                <a:moveTo>
                  <a:pt x="0" y="288036"/>
                </a:moveTo>
                <a:lnTo>
                  <a:pt x="12954" y="275082"/>
                </a:lnTo>
                <a:lnTo>
                  <a:pt x="12954" y="12954"/>
                </a:lnTo>
                <a:lnTo>
                  <a:pt x="0" y="0"/>
                </a:lnTo>
                <a:lnTo>
                  <a:pt x="0" y="288036"/>
                </a:lnTo>
              </a:path>
            </a:pathLst>
          </a:custGeom>
          <a:ln w="3175">
            <a:solidFill>
              <a:srgbClr val="000000"/>
            </a:solidFill>
          </a:ln>
        </p:spPr>
        <p:txBody>
          <a:bodyPr wrap="square" lIns="0" tIns="0" rIns="0" bIns="0" rtlCol="0"/>
          <a:lstStyle/>
          <a:p>
            <a:endParaRPr/>
          </a:p>
        </p:txBody>
      </p:sp>
      <p:sp>
        <p:nvSpPr>
          <p:cNvPr id="400" name="object 400"/>
          <p:cNvSpPr txBox="1"/>
          <p:nvPr/>
        </p:nvSpPr>
        <p:spPr>
          <a:xfrm>
            <a:off x="5209667" y="764513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401" name="object 401"/>
          <p:cNvSpPr/>
          <p:nvPr/>
        </p:nvSpPr>
        <p:spPr>
          <a:xfrm>
            <a:off x="4672329" y="8377175"/>
            <a:ext cx="121285" cy="0"/>
          </a:xfrm>
          <a:custGeom>
            <a:avLst/>
            <a:gdLst/>
            <a:ahLst/>
            <a:cxnLst/>
            <a:rect l="l" t="t" r="r" b="b"/>
            <a:pathLst>
              <a:path w="121285">
                <a:moveTo>
                  <a:pt x="0" y="0"/>
                </a:moveTo>
                <a:lnTo>
                  <a:pt x="121158" y="0"/>
                </a:lnTo>
              </a:path>
            </a:pathLst>
          </a:custGeom>
          <a:ln w="3175">
            <a:solidFill>
              <a:srgbClr val="000000"/>
            </a:solidFill>
          </a:ln>
        </p:spPr>
        <p:txBody>
          <a:bodyPr wrap="square" lIns="0" tIns="0" rIns="0" bIns="0" rtlCol="0"/>
          <a:lstStyle/>
          <a:p>
            <a:endParaRPr/>
          </a:p>
        </p:txBody>
      </p:sp>
      <p:sp>
        <p:nvSpPr>
          <p:cNvPr id="402" name="object 402"/>
          <p:cNvSpPr/>
          <p:nvPr/>
        </p:nvSpPr>
        <p:spPr>
          <a:xfrm>
            <a:off x="6056883" y="6625337"/>
            <a:ext cx="375285" cy="13335"/>
          </a:xfrm>
          <a:custGeom>
            <a:avLst/>
            <a:gdLst/>
            <a:ahLst/>
            <a:cxnLst/>
            <a:rect l="l" t="t" r="r" b="b"/>
            <a:pathLst>
              <a:path w="375285" h="13335">
                <a:moveTo>
                  <a:pt x="374904" y="0"/>
                </a:moveTo>
                <a:lnTo>
                  <a:pt x="0" y="0"/>
                </a:lnTo>
                <a:lnTo>
                  <a:pt x="0" y="12953"/>
                </a:lnTo>
                <a:lnTo>
                  <a:pt x="374904" y="0"/>
                </a:lnTo>
                <a:close/>
              </a:path>
            </a:pathLst>
          </a:custGeom>
          <a:solidFill>
            <a:srgbClr val="000000"/>
          </a:solidFill>
        </p:spPr>
        <p:txBody>
          <a:bodyPr wrap="square" lIns="0" tIns="0" rIns="0" bIns="0" rtlCol="0"/>
          <a:lstStyle/>
          <a:p>
            <a:endParaRPr/>
          </a:p>
        </p:txBody>
      </p:sp>
      <p:sp>
        <p:nvSpPr>
          <p:cNvPr id="403" name="object 403"/>
          <p:cNvSpPr/>
          <p:nvPr/>
        </p:nvSpPr>
        <p:spPr>
          <a:xfrm>
            <a:off x="6056883" y="6625337"/>
            <a:ext cx="375285" cy="13335"/>
          </a:xfrm>
          <a:custGeom>
            <a:avLst/>
            <a:gdLst/>
            <a:ahLst/>
            <a:cxnLst/>
            <a:rect l="l" t="t" r="r" b="b"/>
            <a:pathLst>
              <a:path w="375285" h="13335">
                <a:moveTo>
                  <a:pt x="374904" y="0"/>
                </a:moveTo>
                <a:lnTo>
                  <a:pt x="0" y="12953"/>
                </a:lnTo>
                <a:lnTo>
                  <a:pt x="374904" y="12953"/>
                </a:lnTo>
                <a:lnTo>
                  <a:pt x="374904" y="0"/>
                </a:lnTo>
                <a:close/>
              </a:path>
            </a:pathLst>
          </a:custGeom>
          <a:solidFill>
            <a:srgbClr val="000000"/>
          </a:solidFill>
        </p:spPr>
        <p:txBody>
          <a:bodyPr wrap="square" lIns="0" tIns="0" rIns="0" bIns="0" rtlCol="0"/>
          <a:lstStyle/>
          <a:p>
            <a:endParaRPr/>
          </a:p>
        </p:txBody>
      </p:sp>
      <p:sp>
        <p:nvSpPr>
          <p:cNvPr id="404" name="object 404"/>
          <p:cNvSpPr txBox="1"/>
          <p:nvPr/>
        </p:nvSpPr>
        <p:spPr>
          <a:xfrm>
            <a:off x="5874892" y="6074707"/>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405" name="object 405"/>
          <p:cNvSpPr/>
          <p:nvPr/>
        </p:nvSpPr>
        <p:spPr>
          <a:xfrm>
            <a:off x="6056883" y="6625337"/>
            <a:ext cx="375285" cy="13335"/>
          </a:xfrm>
          <a:custGeom>
            <a:avLst/>
            <a:gdLst/>
            <a:ahLst/>
            <a:cxnLst/>
            <a:rect l="l" t="t" r="r" b="b"/>
            <a:pathLst>
              <a:path w="375285" h="13335">
                <a:moveTo>
                  <a:pt x="0" y="0"/>
                </a:moveTo>
                <a:lnTo>
                  <a:pt x="0" y="12953"/>
                </a:lnTo>
                <a:lnTo>
                  <a:pt x="374904" y="12953"/>
                </a:lnTo>
                <a:lnTo>
                  <a:pt x="374904" y="0"/>
                </a:lnTo>
                <a:lnTo>
                  <a:pt x="0" y="0"/>
                </a:lnTo>
              </a:path>
            </a:pathLst>
          </a:custGeom>
          <a:ln w="3175">
            <a:solidFill>
              <a:srgbClr val="000000"/>
            </a:solidFill>
          </a:ln>
        </p:spPr>
        <p:txBody>
          <a:bodyPr wrap="square" lIns="0" tIns="0" rIns="0" bIns="0" rtlCol="0"/>
          <a:lstStyle/>
          <a:p>
            <a:endParaRPr/>
          </a:p>
        </p:txBody>
      </p:sp>
      <p:sp>
        <p:nvSpPr>
          <p:cNvPr id="406" name="object 406"/>
          <p:cNvSpPr/>
          <p:nvPr/>
        </p:nvSpPr>
        <p:spPr>
          <a:xfrm>
            <a:off x="5412231" y="7497827"/>
            <a:ext cx="433705" cy="13335"/>
          </a:xfrm>
          <a:custGeom>
            <a:avLst/>
            <a:gdLst/>
            <a:ahLst/>
            <a:cxnLst/>
            <a:rect l="l" t="t" r="r" b="b"/>
            <a:pathLst>
              <a:path w="433704" h="13334">
                <a:moveTo>
                  <a:pt x="433578" y="0"/>
                </a:moveTo>
                <a:lnTo>
                  <a:pt x="0" y="0"/>
                </a:lnTo>
                <a:lnTo>
                  <a:pt x="0" y="12954"/>
                </a:lnTo>
                <a:lnTo>
                  <a:pt x="433578" y="0"/>
                </a:lnTo>
                <a:close/>
              </a:path>
            </a:pathLst>
          </a:custGeom>
          <a:solidFill>
            <a:srgbClr val="000000"/>
          </a:solidFill>
        </p:spPr>
        <p:txBody>
          <a:bodyPr wrap="square" lIns="0" tIns="0" rIns="0" bIns="0" rtlCol="0"/>
          <a:lstStyle/>
          <a:p>
            <a:endParaRPr/>
          </a:p>
        </p:txBody>
      </p:sp>
      <p:sp>
        <p:nvSpPr>
          <p:cNvPr id="407" name="object 407"/>
          <p:cNvSpPr/>
          <p:nvPr/>
        </p:nvSpPr>
        <p:spPr>
          <a:xfrm>
            <a:off x="5412231" y="7497827"/>
            <a:ext cx="433705" cy="13335"/>
          </a:xfrm>
          <a:custGeom>
            <a:avLst/>
            <a:gdLst/>
            <a:ahLst/>
            <a:cxnLst/>
            <a:rect l="l" t="t" r="r" b="b"/>
            <a:pathLst>
              <a:path w="433704" h="13334">
                <a:moveTo>
                  <a:pt x="433578" y="0"/>
                </a:moveTo>
                <a:lnTo>
                  <a:pt x="0" y="12954"/>
                </a:lnTo>
                <a:lnTo>
                  <a:pt x="433578" y="12954"/>
                </a:lnTo>
                <a:lnTo>
                  <a:pt x="433578" y="0"/>
                </a:lnTo>
                <a:close/>
              </a:path>
            </a:pathLst>
          </a:custGeom>
          <a:solidFill>
            <a:srgbClr val="000000"/>
          </a:solidFill>
        </p:spPr>
        <p:txBody>
          <a:bodyPr wrap="square" lIns="0" tIns="0" rIns="0" bIns="0" rtlCol="0"/>
          <a:lstStyle/>
          <a:p>
            <a:endParaRPr/>
          </a:p>
        </p:txBody>
      </p:sp>
      <p:sp>
        <p:nvSpPr>
          <p:cNvPr id="408" name="object 408"/>
          <p:cNvSpPr/>
          <p:nvPr/>
        </p:nvSpPr>
        <p:spPr>
          <a:xfrm>
            <a:off x="5412231" y="7497827"/>
            <a:ext cx="433705" cy="13335"/>
          </a:xfrm>
          <a:custGeom>
            <a:avLst/>
            <a:gdLst/>
            <a:ahLst/>
            <a:cxnLst/>
            <a:rect l="l" t="t" r="r" b="b"/>
            <a:pathLst>
              <a:path w="433704" h="13334">
                <a:moveTo>
                  <a:pt x="0" y="0"/>
                </a:moveTo>
                <a:lnTo>
                  <a:pt x="0" y="12954"/>
                </a:lnTo>
                <a:lnTo>
                  <a:pt x="433578" y="12954"/>
                </a:lnTo>
                <a:lnTo>
                  <a:pt x="433578" y="0"/>
                </a:lnTo>
                <a:lnTo>
                  <a:pt x="0" y="0"/>
                </a:lnTo>
              </a:path>
            </a:pathLst>
          </a:custGeom>
          <a:ln w="3175">
            <a:solidFill>
              <a:srgbClr val="000000"/>
            </a:solidFill>
          </a:ln>
        </p:spPr>
        <p:txBody>
          <a:bodyPr wrap="square" lIns="0" tIns="0" rIns="0" bIns="0" rtlCol="0"/>
          <a:lstStyle/>
          <a:p>
            <a:endParaRPr/>
          </a:p>
        </p:txBody>
      </p:sp>
      <p:sp>
        <p:nvSpPr>
          <p:cNvPr id="409" name="object 409"/>
          <p:cNvSpPr txBox="1"/>
          <p:nvPr/>
        </p:nvSpPr>
        <p:spPr>
          <a:xfrm>
            <a:off x="5209667" y="677264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410" name="object 410"/>
          <p:cNvSpPr/>
          <p:nvPr/>
        </p:nvSpPr>
        <p:spPr>
          <a:xfrm>
            <a:off x="5497575" y="7504684"/>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411" name="object 411"/>
          <p:cNvSpPr/>
          <p:nvPr/>
        </p:nvSpPr>
        <p:spPr>
          <a:xfrm>
            <a:off x="4672329" y="7504684"/>
            <a:ext cx="121285" cy="0"/>
          </a:xfrm>
          <a:custGeom>
            <a:avLst/>
            <a:gdLst/>
            <a:ahLst/>
            <a:cxnLst/>
            <a:rect l="l" t="t" r="r" b="b"/>
            <a:pathLst>
              <a:path w="121285">
                <a:moveTo>
                  <a:pt x="0" y="0"/>
                </a:moveTo>
                <a:lnTo>
                  <a:pt x="121158" y="0"/>
                </a:lnTo>
              </a:path>
            </a:pathLst>
          </a:custGeom>
          <a:ln w="3175">
            <a:solidFill>
              <a:srgbClr val="000000"/>
            </a:solidFill>
          </a:ln>
        </p:spPr>
        <p:txBody>
          <a:bodyPr wrap="square" lIns="0" tIns="0" rIns="0" bIns="0" rtlCol="0"/>
          <a:lstStyle/>
          <a:p>
            <a:endParaRPr/>
          </a:p>
        </p:txBody>
      </p:sp>
      <p:sp>
        <p:nvSpPr>
          <p:cNvPr id="412" name="object 412"/>
          <p:cNvSpPr/>
          <p:nvPr/>
        </p:nvSpPr>
        <p:spPr>
          <a:xfrm>
            <a:off x="6056883" y="5752846"/>
            <a:ext cx="375285" cy="13335"/>
          </a:xfrm>
          <a:custGeom>
            <a:avLst/>
            <a:gdLst/>
            <a:ahLst/>
            <a:cxnLst/>
            <a:rect l="l" t="t" r="r" b="b"/>
            <a:pathLst>
              <a:path w="375285" h="13335">
                <a:moveTo>
                  <a:pt x="374904" y="0"/>
                </a:moveTo>
                <a:lnTo>
                  <a:pt x="0" y="0"/>
                </a:lnTo>
                <a:lnTo>
                  <a:pt x="0" y="12953"/>
                </a:lnTo>
                <a:lnTo>
                  <a:pt x="374904" y="0"/>
                </a:lnTo>
                <a:close/>
              </a:path>
            </a:pathLst>
          </a:custGeom>
          <a:solidFill>
            <a:srgbClr val="000000"/>
          </a:solidFill>
        </p:spPr>
        <p:txBody>
          <a:bodyPr wrap="square" lIns="0" tIns="0" rIns="0" bIns="0" rtlCol="0"/>
          <a:lstStyle/>
          <a:p>
            <a:endParaRPr/>
          </a:p>
        </p:txBody>
      </p:sp>
      <p:sp>
        <p:nvSpPr>
          <p:cNvPr id="413" name="object 413"/>
          <p:cNvSpPr/>
          <p:nvPr/>
        </p:nvSpPr>
        <p:spPr>
          <a:xfrm>
            <a:off x="6056883" y="5752846"/>
            <a:ext cx="375285" cy="13335"/>
          </a:xfrm>
          <a:custGeom>
            <a:avLst/>
            <a:gdLst/>
            <a:ahLst/>
            <a:cxnLst/>
            <a:rect l="l" t="t" r="r" b="b"/>
            <a:pathLst>
              <a:path w="375285" h="13335">
                <a:moveTo>
                  <a:pt x="374904" y="0"/>
                </a:moveTo>
                <a:lnTo>
                  <a:pt x="0" y="12953"/>
                </a:lnTo>
                <a:lnTo>
                  <a:pt x="374904" y="12953"/>
                </a:lnTo>
                <a:lnTo>
                  <a:pt x="374904" y="0"/>
                </a:lnTo>
                <a:close/>
              </a:path>
            </a:pathLst>
          </a:custGeom>
          <a:solidFill>
            <a:srgbClr val="000000"/>
          </a:solidFill>
        </p:spPr>
        <p:txBody>
          <a:bodyPr wrap="square" lIns="0" tIns="0" rIns="0" bIns="0" rtlCol="0"/>
          <a:lstStyle/>
          <a:p>
            <a:endParaRPr/>
          </a:p>
        </p:txBody>
      </p:sp>
      <p:sp>
        <p:nvSpPr>
          <p:cNvPr id="414" name="object 414"/>
          <p:cNvSpPr/>
          <p:nvPr/>
        </p:nvSpPr>
        <p:spPr>
          <a:xfrm>
            <a:off x="6056883" y="5752846"/>
            <a:ext cx="375285" cy="13335"/>
          </a:xfrm>
          <a:custGeom>
            <a:avLst/>
            <a:gdLst/>
            <a:ahLst/>
            <a:cxnLst/>
            <a:rect l="l" t="t" r="r" b="b"/>
            <a:pathLst>
              <a:path w="375285" h="13335">
                <a:moveTo>
                  <a:pt x="0" y="0"/>
                </a:moveTo>
                <a:lnTo>
                  <a:pt x="0" y="12953"/>
                </a:lnTo>
                <a:lnTo>
                  <a:pt x="374904" y="12953"/>
                </a:lnTo>
                <a:lnTo>
                  <a:pt x="374904" y="0"/>
                </a:lnTo>
                <a:lnTo>
                  <a:pt x="0" y="0"/>
                </a:lnTo>
              </a:path>
            </a:pathLst>
          </a:custGeom>
          <a:ln w="3175">
            <a:solidFill>
              <a:srgbClr val="000000"/>
            </a:solidFill>
          </a:ln>
        </p:spPr>
        <p:txBody>
          <a:bodyPr wrap="square" lIns="0" tIns="0" rIns="0" bIns="0" rtlCol="0"/>
          <a:lstStyle/>
          <a:p>
            <a:endParaRPr/>
          </a:p>
        </p:txBody>
      </p:sp>
      <p:sp>
        <p:nvSpPr>
          <p:cNvPr id="415" name="object 415"/>
          <p:cNvSpPr txBox="1"/>
          <p:nvPr/>
        </p:nvSpPr>
        <p:spPr>
          <a:xfrm>
            <a:off x="5874892" y="8692939"/>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416" name="object 416"/>
          <p:cNvSpPr txBox="1"/>
          <p:nvPr/>
        </p:nvSpPr>
        <p:spPr>
          <a:xfrm>
            <a:off x="4696075" y="5798826"/>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417" name="object 417"/>
          <p:cNvSpPr/>
          <p:nvPr/>
        </p:nvSpPr>
        <p:spPr>
          <a:xfrm>
            <a:off x="6056883" y="5758943"/>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418" name="object 418"/>
          <p:cNvSpPr/>
          <p:nvPr/>
        </p:nvSpPr>
        <p:spPr>
          <a:xfrm>
            <a:off x="4398010" y="5752846"/>
            <a:ext cx="750570" cy="13335"/>
          </a:xfrm>
          <a:custGeom>
            <a:avLst/>
            <a:gdLst/>
            <a:ahLst/>
            <a:cxnLst/>
            <a:rect l="l" t="t" r="r" b="b"/>
            <a:pathLst>
              <a:path w="750569" h="13335">
                <a:moveTo>
                  <a:pt x="750569" y="0"/>
                </a:moveTo>
                <a:lnTo>
                  <a:pt x="0" y="0"/>
                </a:lnTo>
                <a:lnTo>
                  <a:pt x="0" y="12953"/>
                </a:lnTo>
                <a:lnTo>
                  <a:pt x="750569" y="0"/>
                </a:lnTo>
                <a:close/>
              </a:path>
            </a:pathLst>
          </a:custGeom>
          <a:solidFill>
            <a:srgbClr val="000000"/>
          </a:solidFill>
        </p:spPr>
        <p:txBody>
          <a:bodyPr wrap="square" lIns="0" tIns="0" rIns="0" bIns="0" rtlCol="0"/>
          <a:lstStyle/>
          <a:p>
            <a:endParaRPr/>
          </a:p>
        </p:txBody>
      </p:sp>
      <p:sp>
        <p:nvSpPr>
          <p:cNvPr id="419" name="object 419"/>
          <p:cNvSpPr/>
          <p:nvPr/>
        </p:nvSpPr>
        <p:spPr>
          <a:xfrm>
            <a:off x="4398010" y="5752846"/>
            <a:ext cx="750570" cy="13335"/>
          </a:xfrm>
          <a:custGeom>
            <a:avLst/>
            <a:gdLst/>
            <a:ahLst/>
            <a:cxnLst/>
            <a:rect l="l" t="t" r="r" b="b"/>
            <a:pathLst>
              <a:path w="750569" h="13335">
                <a:moveTo>
                  <a:pt x="750569" y="0"/>
                </a:moveTo>
                <a:lnTo>
                  <a:pt x="0" y="12953"/>
                </a:lnTo>
                <a:lnTo>
                  <a:pt x="750569" y="12953"/>
                </a:lnTo>
                <a:lnTo>
                  <a:pt x="750569" y="0"/>
                </a:lnTo>
                <a:close/>
              </a:path>
            </a:pathLst>
          </a:custGeom>
          <a:solidFill>
            <a:srgbClr val="000000"/>
          </a:solidFill>
        </p:spPr>
        <p:txBody>
          <a:bodyPr wrap="square" lIns="0" tIns="0" rIns="0" bIns="0" rtlCol="0"/>
          <a:lstStyle/>
          <a:p>
            <a:endParaRPr/>
          </a:p>
        </p:txBody>
      </p:sp>
      <p:sp>
        <p:nvSpPr>
          <p:cNvPr id="420" name="object 420"/>
          <p:cNvSpPr/>
          <p:nvPr/>
        </p:nvSpPr>
        <p:spPr>
          <a:xfrm>
            <a:off x="4398010" y="5752846"/>
            <a:ext cx="750570" cy="13335"/>
          </a:xfrm>
          <a:custGeom>
            <a:avLst/>
            <a:gdLst/>
            <a:ahLst/>
            <a:cxnLst/>
            <a:rect l="l" t="t" r="r" b="b"/>
            <a:pathLst>
              <a:path w="750569" h="13335">
                <a:moveTo>
                  <a:pt x="0" y="0"/>
                </a:moveTo>
                <a:lnTo>
                  <a:pt x="0" y="12953"/>
                </a:lnTo>
                <a:lnTo>
                  <a:pt x="750569" y="12953"/>
                </a:lnTo>
                <a:lnTo>
                  <a:pt x="750569" y="0"/>
                </a:lnTo>
                <a:lnTo>
                  <a:pt x="0" y="0"/>
                </a:lnTo>
              </a:path>
            </a:pathLst>
          </a:custGeom>
          <a:ln w="3175">
            <a:solidFill>
              <a:srgbClr val="000000"/>
            </a:solidFill>
          </a:ln>
        </p:spPr>
        <p:txBody>
          <a:bodyPr wrap="square" lIns="0" tIns="0" rIns="0" bIns="0" rtlCol="0"/>
          <a:lstStyle/>
          <a:p>
            <a:endParaRPr/>
          </a:p>
        </p:txBody>
      </p:sp>
      <p:sp>
        <p:nvSpPr>
          <p:cNvPr id="421" name="object 421"/>
          <p:cNvSpPr/>
          <p:nvPr/>
        </p:nvSpPr>
        <p:spPr>
          <a:xfrm>
            <a:off x="4398010" y="6625337"/>
            <a:ext cx="750570" cy="13335"/>
          </a:xfrm>
          <a:custGeom>
            <a:avLst/>
            <a:gdLst/>
            <a:ahLst/>
            <a:cxnLst/>
            <a:rect l="l" t="t" r="r" b="b"/>
            <a:pathLst>
              <a:path w="750569" h="13335">
                <a:moveTo>
                  <a:pt x="750569" y="0"/>
                </a:moveTo>
                <a:lnTo>
                  <a:pt x="0" y="0"/>
                </a:lnTo>
                <a:lnTo>
                  <a:pt x="0" y="12953"/>
                </a:lnTo>
                <a:lnTo>
                  <a:pt x="750569" y="0"/>
                </a:lnTo>
                <a:close/>
              </a:path>
            </a:pathLst>
          </a:custGeom>
          <a:solidFill>
            <a:srgbClr val="000000"/>
          </a:solidFill>
        </p:spPr>
        <p:txBody>
          <a:bodyPr wrap="square" lIns="0" tIns="0" rIns="0" bIns="0" rtlCol="0"/>
          <a:lstStyle/>
          <a:p>
            <a:endParaRPr/>
          </a:p>
        </p:txBody>
      </p:sp>
      <p:sp>
        <p:nvSpPr>
          <p:cNvPr id="422" name="object 422"/>
          <p:cNvSpPr/>
          <p:nvPr/>
        </p:nvSpPr>
        <p:spPr>
          <a:xfrm>
            <a:off x="4398010" y="6625337"/>
            <a:ext cx="750570" cy="13335"/>
          </a:xfrm>
          <a:custGeom>
            <a:avLst/>
            <a:gdLst/>
            <a:ahLst/>
            <a:cxnLst/>
            <a:rect l="l" t="t" r="r" b="b"/>
            <a:pathLst>
              <a:path w="750569" h="13335">
                <a:moveTo>
                  <a:pt x="750569" y="0"/>
                </a:moveTo>
                <a:lnTo>
                  <a:pt x="0" y="12953"/>
                </a:lnTo>
                <a:lnTo>
                  <a:pt x="750569" y="12953"/>
                </a:lnTo>
                <a:lnTo>
                  <a:pt x="750569" y="0"/>
                </a:lnTo>
                <a:close/>
              </a:path>
            </a:pathLst>
          </a:custGeom>
          <a:solidFill>
            <a:srgbClr val="000000"/>
          </a:solidFill>
        </p:spPr>
        <p:txBody>
          <a:bodyPr wrap="square" lIns="0" tIns="0" rIns="0" bIns="0" rtlCol="0"/>
          <a:lstStyle/>
          <a:p>
            <a:endParaRPr/>
          </a:p>
        </p:txBody>
      </p:sp>
      <p:sp>
        <p:nvSpPr>
          <p:cNvPr id="423" name="object 423"/>
          <p:cNvSpPr txBox="1"/>
          <p:nvPr/>
        </p:nvSpPr>
        <p:spPr>
          <a:xfrm>
            <a:off x="4231258" y="5858791"/>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424" name="object 424"/>
          <p:cNvSpPr txBox="1"/>
          <p:nvPr/>
        </p:nvSpPr>
        <p:spPr>
          <a:xfrm>
            <a:off x="3938652" y="5803013"/>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425" name="object 425"/>
          <p:cNvSpPr/>
          <p:nvPr/>
        </p:nvSpPr>
        <p:spPr>
          <a:xfrm>
            <a:off x="4398010" y="6625337"/>
            <a:ext cx="750570" cy="13335"/>
          </a:xfrm>
          <a:custGeom>
            <a:avLst/>
            <a:gdLst/>
            <a:ahLst/>
            <a:cxnLst/>
            <a:rect l="l" t="t" r="r" b="b"/>
            <a:pathLst>
              <a:path w="750569" h="13335">
                <a:moveTo>
                  <a:pt x="0" y="0"/>
                </a:moveTo>
                <a:lnTo>
                  <a:pt x="0" y="12953"/>
                </a:lnTo>
                <a:lnTo>
                  <a:pt x="750569" y="12953"/>
                </a:lnTo>
                <a:lnTo>
                  <a:pt x="750569" y="0"/>
                </a:lnTo>
                <a:lnTo>
                  <a:pt x="0" y="0"/>
                </a:lnTo>
              </a:path>
            </a:pathLst>
          </a:custGeom>
          <a:ln w="3175">
            <a:solidFill>
              <a:srgbClr val="000000"/>
            </a:solidFill>
          </a:ln>
        </p:spPr>
        <p:txBody>
          <a:bodyPr wrap="square" lIns="0" tIns="0" rIns="0" bIns="0" rtlCol="0"/>
          <a:lstStyle/>
          <a:p>
            <a:endParaRPr/>
          </a:p>
        </p:txBody>
      </p:sp>
      <p:sp>
        <p:nvSpPr>
          <p:cNvPr id="426" name="object 426"/>
          <p:cNvSpPr/>
          <p:nvPr/>
        </p:nvSpPr>
        <p:spPr>
          <a:xfrm>
            <a:off x="3812794" y="6625337"/>
            <a:ext cx="395605" cy="13335"/>
          </a:xfrm>
          <a:custGeom>
            <a:avLst/>
            <a:gdLst/>
            <a:ahLst/>
            <a:cxnLst/>
            <a:rect l="l" t="t" r="r" b="b"/>
            <a:pathLst>
              <a:path w="395605" h="13335">
                <a:moveTo>
                  <a:pt x="395477" y="0"/>
                </a:moveTo>
                <a:lnTo>
                  <a:pt x="0" y="0"/>
                </a:lnTo>
                <a:lnTo>
                  <a:pt x="0" y="12953"/>
                </a:lnTo>
                <a:lnTo>
                  <a:pt x="395477" y="0"/>
                </a:lnTo>
                <a:close/>
              </a:path>
            </a:pathLst>
          </a:custGeom>
          <a:solidFill>
            <a:srgbClr val="000000"/>
          </a:solidFill>
        </p:spPr>
        <p:txBody>
          <a:bodyPr wrap="square" lIns="0" tIns="0" rIns="0" bIns="0" rtlCol="0"/>
          <a:lstStyle/>
          <a:p>
            <a:endParaRPr/>
          </a:p>
        </p:txBody>
      </p:sp>
      <p:sp>
        <p:nvSpPr>
          <p:cNvPr id="427" name="object 427"/>
          <p:cNvSpPr/>
          <p:nvPr/>
        </p:nvSpPr>
        <p:spPr>
          <a:xfrm>
            <a:off x="3812794" y="6625337"/>
            <a:ext cx="395605" cy="13335"/>
          </a:xfrm>
          <a:custGeom>
            <a:avLst/>
            <a:gdLst/>
            <a:ahLst/>
            <a:cxnLst/>
            <a:rect l="l" t="t" r="r" b="b"/>
            <a:pathLst>
              <a:path w="395605" h="13335">
                <a:moveTo>
                  <a:pt x="395477" y="0"/>
                </a:moveTo>
                <a:lnTo>
                  <a:pt x="0" y="12953"/>
                </a:lnTo>
                <a:lnTo>
                  <a:pt x="395477" y="12953"/>
                </a:lnTo>
                <a:lnTo>
                  <a:pt x="395477" y="0"/>
                </a:lnTo>
                <a:close/>
              </a:path>
            </a:pathLst>
          </a:custGeom>
          <a:solidFill>
            <a:srgbClr val="000000"/>
          </a:solidFill>
        </p:spPr>
        <p:txBody>
          <a:bodyPr wrap="square" lIns="0" tIns="0" rIns="0" bIns="0" rtlCol="0"/>
          <a:lstStyle/>
          <a:p>
            <a:endParaRPr/>
          </a:p>
        </p:txBody>
      </p:sp>
      <p:sp>
        <p:nvSpPr>
          <p:cNvPr id="428" name="object 428"/>
          <p:cNvSpPr/>
          <p:nvPr/>
        </p:nvSpPr>
        <p:spPr>
          <a:xfrm>
            <a:off x="3812794" y="6625337"/>
            <a:ext cx="395605" cy="13335"/>
          </a:xfrm>
          <a:custGeom>
            <a:avLst/>
            <a:gdLst/>
            <a:ahLst/>
            <a:cxnLst/>
            <a:rect l="l" t="t" r="r" b="b"/>
            <a:pathLst>
              <a:path w="395605" h="13335">
                <a:moveTo>
                  <a:pt x="0" y="0"/>
                </a:moveTo>
                <a:lnTo>
                  <a:pt x="0" y="12953"/>
                </a:lnTo>
                <a:lnTo>
                  <a:pt x="395477" y="12953"/>
                </a:lnTo>
                <a:lnTo>
                  <a:pt x="395477" y="0"/>
                </a:lnTo>
                <a:lnTo>
                  <a:pt x="0" y="0"/>
                </a:lnTo>
              </a:path>
            </a:pathLst>
          </a:custGeom>
          <a:ln w="3175">
            <a:solidFill>
              <a:srgbClr val="000000"/>
            </a:solidFill>
          </a:ln>
        </p:spPr>
        <p:txBody>
          <a:bodyPr wrap="square" lIns="0" tIns="0" rIns="0" bIns="0" rtlCol="0"/>
          <a:lstStyle/>
          <a:p>
            <a:endParaRPr/>
          </a:p>
        </p:txBody>
      </p:sp>
      <p:sp>
        <p:nvSpPr>
          <p:cNvPr id="429" name="object 429"/>
          <p:cNvSpPr/>
          <p:nvPr/>
        </p:nvSpPr>
        <p:spPr>
          <a:xfrm>
            <a:off x="3794505" y="6606287"/>
            <a:ext cx="18415" cy="25400"/>
          </a:xfrm>
          <a:custGeom>
            <a:avLst/>
            <a:gdLst/>
            <a:ahLst/>
            <a:cxnLst/>
            <a:rect l="l" t="t" r="r" b="b"/>
            <a:pathLst>
              <a:path w="18414" h="25400">
                <a:moveTo>
                  <a:pt x="18288" y="0"/>
                </a:moveTo>
                <a:lnTo>
                  <a:pt x="0" y="7620"/>
                </a:lnTo>
                <a:lnTo>
                  <a:pt x="18288" y="25146"/>
                </a:lnTo>
                <a:lnTo>
                  <a:pt x="18288" y="0"/>
                </a:lnTo>
                <a:close/>
              </a:path>
            </a:pathLst>
          </a:custGeom>
          <a:solidFill>
            <a:srgbClr val="000000"/>
          </a:solidFill>
        </p:spPr>
        <p:txBody>
          <a:bodyPr wrap="square" lIns="0" tIns="0" rIns="0" bIns="0" rtlCol="0"/>
          <a:lstStyle/>
          <a:p>
            <a:endParaRPr/>
          </a:p>
        </p:txBody>
      </p:sp>
      <p:sp>
        <p:nvSpPr>
          <p:cNvPr id="430" name="object 430"/>
          <p:cNvSpPr/>
          <p:nvPr/>
        </p:nvSpPr>
        <p:spPr>
          <a:xfrm>
            <a:off x="3794505" y="6606287"/>
            <a:ext cx="18415" cy="25400"/>
          </a:xfrm>
          <a:custGeom>
            <a:avLst/>
            <a:gdLst/>
            <a:ahLst/>
            <a:cxnLst/>
            <a:rect l="l" t="t" r="r" b="b"/>
            <a:pathLst>
              <a:path w="18414" h="25400">
                <a:moveTo>
                  <a:pt x="18288" y="0"/>
                </a:moveTo>
                <a:lnTo>
                  <a:pt x="0" y="7620"/>
                </a:lnTo>
                <a:lnTo>
                  <a:pt x="18288" y="25146"/>
                </a:lnTo>
                <a:lnTo>
                  <a:pt x="18288" y="0"/>
                </a:lnTo>
              </a:path>
            </a:pathLst>
          </a:custGeom>
          <a:ln w="3175">
            <a:solidFill>
              <a:srgbClr val="000000"/>
            </a:solidFill>
          </a:ln>
        </p:spPr>
        <p:txBody>
          <a:bodyPr wrap="square" lIns="0" tIns="0" rIns="0" bIns="0" rtlCol="0"/>
          <a:lstStyle/>
          <a:p>
            <a:endParaRPr/>
          </a:p>
        </p:txBody>
      </p:sp>
      <p:sp>
        <p:nvSpPr>
          <p:cNvPr id="431" name="object 431"/>
          <p:cNvSpPr/>
          <p:nvPr/>
        </p:nvSpPr>
        <p:spPr>
          <a:xfrm>
            <a:off x="3786885" y="6613907"/>
            <a:ext cx="26034" cy="17780"/>
          </a:xfrm>
          <a:custGeom>
            <a:avLst/>
            <a:gdLst/>
            <a:ahLst/>
            <a:cxnLst/>
            <a:rect l="l" t="t" r="r" b="b"/>
            <a:pathLst>
              <a:path w="26035" h="17779">
                <a:moveTo>
                  <a:pt x="7619" y="0"/>
                </a:moveTo>
                <a:lnTo>
                  <a:pt x="0" y="17525"/>
                </a:lnTo>
                <a:lnTo>
                  <a:pt x="25908" y="17525"/>
                </a:lnTo>
                <a:lnTo>
                  <a:pt x="7619" y="0"/>
                </a:lnTo>
                <a:close/>
              </a:path>
            </a:pathLst>
          </a:custGeom>
          <a:solidFill>
            <a:srgbClr val="000000"/>
          </a:solidFill>
        </p:spPr>
        <p:txBody>
          <a:bodyPr wrap="square" lIns="0" tIns="0" rIns="0" bIns="0" rtlCol="0"/>
          <a:lstStyle/>
          <a:p>
            <a:endParaRPr/>
          </a:p>
        </p:txBody>
      </p:sp>
      <p:sp>
        <p:nvSpPr>
          <p:cNvPr id="432" name="object 432"/>
          <p:cNvSpPr/>
          <p:nvPr/>
        </p:nvSpPr>
        <p:spPr>
          <a:xfrm>
            <a:off x="3786885" y="6613907"/>
            <a:ext cx="26034" cy="17780"/>
          </a:xfrm>
          <a:custGeom>
            <a:avLst/>
            <a:gdLst/>
            <a:ahLst/>
            <a:cxnLst/>
            <a:rect l="l" t="t" r="r" b="b"/>
            <a:pathLst>
              <a:path w="26035" h="17779">
                <a:moveTo>
                  <a:pt x="7619" y="0"/>
                </a:moveTo>
                <a:lnTo>
                  <a:pt x="0" y="17525"/>
                </a:lnTo>
                <a:lnTo>
                  <a:pt x="25908" y="17525"/>
                </a:lnTo>
                <a:lnTo>
                  <a:pt x="7619" y="0"/>
                </a:lnTo>
              </a:path>
            </a:pathLst>
          </a:custGeom>
          <a:ln w="3175">
            <a:solidFill>
              <a:srgbClr val="000000"/>
            </a:solidFill>
          </a:ln>
        </p:spPr>
        <p:txBody>
          <a:bodyPr wrap="square" lIns="0" tIns="0" rIns="0" bIns="0" rtlCol="0"/>
          <a:lstStyle/>
          <a:p>
            <a:endParaRPr/>
          </a:p>
        </p:txBody>
      </p:sp>
      <p:sp>
        <p:nvSpPr>
          <p:cNvPr id="433" name="object 433"/>
          <p:cNvSpPr/>
          <p:nvPr/>
        </p:nvSpPr>
        <p:spPr>
          <a:xfrm>
            <a:off x="3786885" y="6631433"/>
            <a:ext cx="26034" cy="18415"/>
          </a:xfrm>
          <a:custGeom>
            <a:avLst/>
            <a:gdLst/>
            <a:ahLst/>
            <a:cxnLst/>
            <a:rect l="l" t="t" r="r" b="b"/>
            <a:pathLst>
              <a:path w="26035" h="18414">
                <a:moveTo>
                  <a:pt x="25908" y="0"/>
                </a:moveTo>
                <a:lnTo>
                  <a:pt x="0" y="0"/>
                </a:lnTo>
                <a:lnTo>
                  <a:pt x="7619" y="18287"/>
                </a:lnTo>
                <a:lnTo>
                  <a:pt x="25908" y="0"/>
                </a:lnTo>
                <a:close/>
              </a:path>
            </a:pathLst>
          </a:custGeom>
          <a:solidFill>
            <a:srgbClr val="000000"/>
          </a:solidFill>
        </p:spPr>
        <p:txBody>
          <a:bodyPr wrap="square" lIns="0" tIns="0" rIns="0" bIns="0" rtlCol="0"/>
          <a:lstStyle/>
          <a:p>
            <a:endParaRPr/>
          </a:p>
        </p:txBody>
      </p:sp>
      <p:sp>
        <p:nvSpPr>
          <p:cNvPr id="434" name="object 434"/>
          <p:cNvSpPr/>
          <p:nvPr/>
        </p:nvSpPr>
        <p:spPr>
          <a:xfrm>
            <a:off x="3786885" y="6631433"/>
            <a:ext cx="26034" cy="18415"/>
          </a:xfrm>
          <a:custGeom>
            <a:avLst/>
            <a:gdLst/>
            <a:ahLst/>
            <a:cxnLst/>
            <a:rect l="l" t="t" r="r" b="b"/>
            <a:pathLst>
              <a:path w="26035" h="18414">
                <a:moveTo>
                  <a:pt x="0" y="0"/>
                </a:moveTo>
                <a:lnTo>
                  <a:pt x="7619" y="18287"/>
                </a:lnTo>
                <a:lnTo>
                  <a:pt x="25908" y="0"/>
                </a:lnTo>
                <a:lnTo>
                  <a:pt x="0" y="0"/>
                </a:lnTo>
              </a:path>
            </a:pathLst>
          </a:custGeom>
          <a:ln w="3175">
            <a:solidFill>
              <a:srgbClr val="000000"/>
            </a:solidFill>
          </a:ln>
        </p:spPr>
        <p:txBody>
          <a:bodyPr wrap="square" lIns="0" tIns="0" rIns="0" bIns="0" rtlCol="0"/>
          <a:lstStyle/>
          <a:p>
            <a:endParaRPr/>
          </a:p>
        </p:txBody>
      </p:sp>
      <p:sp>
        <p:nvSpPr>
          <p:cNvPr id="435" name="object 435"/>
          <p:cNvSpPr/>
          <p:nvPr/>
        </p:nvSpPr>
        <p:spPr>
          <a:xfrm>
            <a:off x="3794505" y="6631433"/>
            <a:ext cx="18415" cy="26034"/>
          </a:xfrm>
          <a:custGeom>
            <a:avLst/>
            <a:gdLst/>
            <a:ahLst/>
            <a:cxnLst/>
            <a:rect l="l" t="t" r="r" b="b"/>
            <a:pathLst>
              <a:path w="18414" h="26035">
                <a:moveTo>
                  <a:pt x="18288" y="0"/>
                </a:moveTo>
                <a:lnTo>
                  <a:pt x="0" y="18287"/>
                </a:lnTo>
                <a:lnTo>
                  <a:pt x="18288" y="25907"/>
                </a:lnTo>
                <a:lnTo>
                  <a:pt x="18288" y="0"/>
                </a:lnTo>
                <a:close/>
              </a:path>
            </a:pathLst>
          </a:custGeom>
          <a:solidFill>
            <a:srgbClr val="000000"/>
          </a:solidFill>
        </p:spPr>
        <p:txBody>
          <a:bodyPr wrap="square" lIns="0" tIns="0" rIns="0" bIns="0" rtlCol="0"/>
          <a:lstStyle/>
          <a:p>
            <a:endParaRPr/>
          </a:p>
        </p:txBody>
      </p:sp>
      <p:sp>
        <p:nvSpPr>
          <p:cNvPr id="436" name="object 436"/>
          <p:cNvSpPr/>
          <p:nvPr/>
        </p:nvSpPr>
        <p:spPr>
          <a:xfrm>
            <a:off x="3794505" y="6631433"/>
            <a:ext cx="18415" cy="26034"/>
          </a:xfrm>
          <a:custGeom>
            <a:avLst/>
            <a:gdLst/>
            <a:ahLst/>
            <a:cxnLst/>
            <a:rect l="l" t="t" r="r" b="b"/>
            <a:pathLst>
              <a:path w="18414" h="26035">
                <a:moveTo>
                  <a:pt x="0" y="18287"/>
                </a:moveTo>
                <a:lnTo>
                  <a:pt x="18288" y="25907"/>
                </a:lnTo>
                <a:lnTo>
                  <a:pt x="18288" y="0"/>
                </a:lnTo>
                <a:lnTo>
                  <a:pt x="0" y="18287"/>
                </a:lnTo>
              </a:path>
            </a:pathLst>
          </a:custGeom>
          <a:ln w="3175">
            <a:solidFill>
              <a:srgbClr val="000000"/>
            </a:solidFill>
          </a:ln>
        </p:spPr>
        <p:txBody>
          <a:bodyPr wrap="square" lIns="0" tIns="0" rIns="0" bIns="0" rtlCol="0"/>
          <a:lstStyle/>
          <a:p>
            <a:endParaRPr/>
          </a:p>
        </p:txBody>
      </p:sp>
      <p:sp>
        <p:nvSpPr>
          <p:cNvPr id="437" name="object 437"/>
          <p:cNvSpPr/>
          <p:nvPr/>
        </p:nvSpPr>
        <p:spPr>
          <a:xfrm>
            <a:off x="3812794" y="6631433"/>
            <a:ext cx="17780" cy="26034"/>
          </a:xfrm>
          <a:custGeom>
            <a:avLst/>
            <a:gdLst/>
            <a:ahLst/>
            <a:cxnLst/>
            <a:rect l="l" t="t" r="r" b="b"/>
            <a:pathLst>
              <a:path w="17780" h="26035">
                <a:moveTo>
                  <a:pt x="0" y="0"/>
                </a:moveTo>
                <a:lnTo>
                  <a:pt x="0" y="25907"/>
                </a:lnTo>
                <a:lnTo>
                  <a:pt x="17525" y="18287"/>
                </a:lnTo>
                <a:lnTo>
                  <a:pt x="0" y="0"/>
                </a:lnTo>
                <a:close/>
              </a:path>
            </a:pathLst>
          </a:custGeom>
          <a:solidFill>
            <a:srgbClr val="000000"/>
          </a:solidFill>
        </p:spPr>
        <p:txBody>
          <a:bodyPr wrap="square" lIns="0" tIns="0" rIns="0" bIns="0" rtlCol="0"/>
          <a:lstStyle/>
          <a:p>
            <a:endParaRPr/>
          </a:p>
        </p:txBody>
      </p:sp>
      <p:sp>
        <p:nvSpPr>
          <p:cNvPr id="438" name="object 438"/>
          <p:cNvSpPr/>
          <p:nvPr/>
        </p:nvSpPr>
        <p:spPr>
          <a:xfrm>
            <a:off x="3812794" y="6631433"/>
            <a:ext cx="17780" cy="26034"/>
          </a:xfrm>
          <a:custGeom>
            <a:avLst/>
            <a:gdLst/>
            <a:ahLst/>
            <a:cxnLst/>
            <a:rect l="l" t="t" r="r" b="b"/>
            <a:pathLst>
              <a:path w="17780" h="26035">
                <a:moveTo>
                  <a:pt x="0" y="25907"/>
                </a:moveTo>
                <a:lnTo>
                  <a:pt x="17525" y="18287"/>
                </a:lnTo>
                <a:lnTo>
                  <a:pt x="0" y="0"/>
                </a:lnTo>
                <a:lnTo>
                  <a:pt x="0" y="25907"/>
                </a:lnTo>
              </a:path>
            </a:pathLst>
          </a:custGeom>
          <a:ln w="3175">
            <a:solidFill>
              <a:srgbClr val="000000"/>
            </a:solidFill>
          </a:ln>
        </p:spPr>
        <p:txBody>
          <a:bodyPr wrap="square" lIns="0" tIns="0" rIns="0" bIns="0" rtlCol="0"/>
          <a:lstStyle/>
          <a:p>
            <a:endParaRPr/>
          </a:p>
        </p:txBody>
      </p:sp>
      <p:sp>
        <p:nvSpPr>
          <p:cNvPr id="439" name="object 439"/>
          <p:cNvSpPr/>
          <p:nvPr/>
        </p:nvSpPr>
        <p:spPr>
          <a:xfrm>
            <a:off x="3812794" y="6631433"/>
            <a:ext cx="25400" cy="18415"/>
          </a:xfrm>
          <a:custGeom>
            <a:avLst/>
            <a:gdLst/>
            <a:ahLst/>
            <a:cxnLst/>
            <a:rect l="l" t="t" r="r" b="b"/>
            <a:pathLst>
              <a:path w="25400" h="18414">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440" name="object 440"/>
          <p:cNvSpPr/>
          <p:nvPr/>
        </p:nvSpPr>
        <p:spPr>
          <a:xfrm>
            <a:off x="3812794" y="6631433"/>
            <a:ext cx="25400" cy="18415"/>
          </a:xfrm>
          <a:custGeom>
            <a:avLst/>
            <a:gdLst/>
            <a:ahLst/>
            <a:cxnLst/>
            <a:rect l="l" t="t" r="r" b="b"/>
            <a:pathLst>
              <a:path w="25400" h="18414">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441" name="object 441"/>
          <p:cNvSpPr/>
          <p:nvPr/>
        </p:nvSpPr>
        <p:spPr>
          <a:xfrm>
            <a:off x="3812794" y="6613907"/>
            <a:ext cx="25400" cy="17780"/>
          </a:xfrm>
          <a:custGeom>
            <a:avLst/>
            <a:gdLst/>
            <a:ahLst/>
            <a:cxnLst/>
            <a:rect l="l" t="t" r="r" b="b"/>
            <a:pathLst>
              <a:path w="25400" h="17779">
                <a:moveTo>
                  <a:pt x="17525" y="0"/>
                </a:moveTo>
                <a:lnTo>
                  <a:pt x="0" y="17525"/>
                </a:lnTo>
                <a:lnTo>
                  <a:pt x="25145" y="17525"/>
                </a:lnTo>
                <a:lnTo>
                  <a:pt x="17525" y="0"/>
                </a:lnTo>
                <a:close/>
              </a:path>
            </a:pathLst>
          </a:custGeom>
          <a:solidFill>
            <a:srgbClr val="000000"/>
          </a:solidFill>
        </p:spPr>
        <p:txBody>
          <a:bodyPr wrap="square" lIns="0" tIns="0" rIns="0" bIns="0" rtlCol="0"/>
          <a:lstStyle/>
          <a:p>
            <a:endParaRPr/>
          </a:p>
        </p:txBody>
      </p:sp>
      <p:sp>
        <p:nvSpPr>
          <p:cNvPr id="442" name="object 442"/>
          <p:cNvSpPr/>
          <p:nvPr/>
        </p:nvSpPr>
        <p:spPr>
          <a:xfrm>
            <a:off x="3812794" y="6613907"/>
            <a:ext cx="25400" cy="17780"/>
          </a:xfrm>
          <a:custGeom>
            <a:avLst/>
            <a:gdLst/>
            <a:ahLst/>
            <a:cxnLst/>
            <a:rect l="l" t="t" r="r" b="b"/>
            <a:pathLst>
              <a:path w="25400" h="17779">
                <a:moveTo>
                  <a:pt x="25145" y="17525"/>
                </a:moveTo>
                <a:lnTo>
                  <a:pt x="17525" y="0"/>
                </a:lnTo>
                <a:lnTo>
                  <a:pt x="0" y="17525"/>
                </a:lnTo>
                <a:lnTo>
                  <a:pt x="25145" y="17525"/>
                </a:lnTo>
              </a:path>
            </a:pathLst>
          </a:custGeom>
          <a:ln w="3175">
            <a:solidFill>
              <a:srgbClr val="000000"/>
            </a:solidFill>
          </a:ln>
        </p:spPr>
        <p:txBody>
          <a:bodyPr wrap="square" lIns="0" tIns="0" rIns="0" bIns="0" rtlCol="0"/>
          <a:lstStyle/>
          <a:p>
            <a:endParaRPr/>
          </a:p>
        </p:txBody>
      </p:sp>
      <p:sp>
        <p:nvSpPr>
          <p:cNvPr id="443" name="object 443"/>
          <p:cNvSpPr/>
          <p:nvPr/>
        </p:nvSpPr>
        <p:spPr>
          <a:xfrm>
            <a:off x="3812794" y="6606287"/>
            <a:ext cx="17780" cy="25400"/>
          </a:xfrm>
          <a:custGeom>
            <a:avLst/>
            <a:gdLst/>
            <a:ahLst/>
            <a:cxnLst/>
            <a:rect l="l" t="t" r="r" b="b"/>
            <a:pathLst>
              <a:path w="17780" h="25400">
                <a:moveTo>
                  <a:pt x="0" y="0"/>
                </a:moveTo>
                <a:lnTo>
                  <a:pt x="0" y="25146"/>
                </a:lnTo>
                <a:lnTo>
                  <a:pt x="17525" y="7620"/>
                </a:lnTo>
                <a:lnTo>
                  <a:pt x="0" y="0"/>
                </a:lnTo>
                <a:close/>
              </a:path>
            </a:pathLst>
          </a:custGeom>
          <a:solidFill>
            <a:srgbClr val="000000"/>
          </a:solidFill>
        </p:spPr>
        <p:txBody>
          <a:bodyPr wrap="square" lIns="0" tIns="0" rIns="0" bIns="0" rtlCol="0"/>
          <a:lstStyle/>
          <a:p>
            <a:endParaRPr/>
          </a:p>
        </p:txBody>
      </p:sp>
      <p:sp>
        <p:nvSpPr>
          <p:cNvPr id="444" name="object 444"/>
          <p:cNvSpPr txBox="1"/>
          <p:nvPr/>
        </p:nvSpPr>
        <p:spPr>
          <a:xfrm>
            <a:off x="3620601" y="6575169"/>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3</a:t>
            </a:r>
            <a:endParaRPr sz="1100">
              <a:latin typeface="Arial"/>
              <a:cs typeface="Arial"/>
            </a:endParaRPr>
          </a:p>
        </p:txBody>
      </p:sp>
      <p:sp>
        <p:nvSpPr>
          <p:cNvPr id="445" name="object 445"/>
          <p:cNvSpPr/>
          <p:nvPr/>
        </p:nvSpPr>
        <p:spPr>
          <a:xfrm>
            <a:off x="3812794" y="6606287"/>
            <a:ext cx="17780" cy="25400"/>
          </a:xfrm>
          <a:custGeom>
            <a:avLst/>
            <a:gdLst/>
            <a:ahLst/>
            <a:cxnLst/>
            <a:rect l="l" t="t" r="r" b="b"/>
            <a:pathLst>
              <a:path w="17780" h="25400">
                <a:moveTo>
                  <a:pt x="17525" y="7620"/>
                </a:moveTo>
                <a:lnTo>
                  <a:pt x="0" y="0"/>
                </a:lnTo>
                <a:lnTo>
                  <a:pt x="0" y="25146"/>
                </a:lnTo>
                <a:lnTo>
                  <a:pt x="17525" y="7620"/>
                </a:lnTo>
              </a:path>
            </a:pathLst>
          </a:custGeom>
          <a:ln w="3175">
            <a:solidFill>
              <a:srgbClr val="000000"/>
            </a:solidFill>
          </a:ln>
        </p:spPr>
        <p:txBody>
          <a:bodyPr wrap="square" lIns="0" tIns="0" rIns="0" bIns="0" rtlCol="0"/>
          <a:lstStyle/>
          <a:p>
            <a:endParaRPr/>
          </a:p>
        </p:txBody>
      </p:sp>
      <p:sp>
        <p:nvSpPr>
          <p:cNvPr id="446" name="object 446"/>
          <p:cNvSpPr/>
          <p:nvPr/>
        </p:nvSpPr>
        <p:spPr>
          <a:xfrm>
            <a:off x="4201795" y="6577712"/>
            <a:ext cx="202691" cy="108584"/>
          </a:xfrm>
          <a:prstGeom prst="rect">
            <a:avLst/>
          </a:prstGeom>
          <a:blipFill>
            <a:blip r:embed="rId3" cstate="print"/>
            <a:stretch>
              <a:fillRect/>
            </a:stretch>
          </a:blipFill>
        </p:spPr>
        <p:txBody>
          <a:bodyPr wrap="square" lIns="0" tIns="0" rIns="0" bIns="0" rtlCol="0"/>
          <a:lstStyle/>
          <a:p>
            <a:endParaRPr/>
          </a:p>
        </p:txBody>
      </p:sp>
      <p:sp>
        <p:nvSpPr>
          <p:cNvPr id="447" name="object 447"/>
          <p:cNvSpPr/>
          <p:nvPr/>
        </p:nvSpPr>
        <p:spPr>
          <a:xfrm>
            <a:off x="3812794" y="5752846"/>
            <a:ext cx="395605" cy="13335"/>
          </a:xfrm>
          <a:custGeom>
            <a:avLst/>
            <a:gdLst/>
            <a:ahLst/>
            <a:cxnLst/>
            <a:rect l="l" t="t" r="r" b="b"/>
            <a:pathLst>
              <a:path w="395605" h="13335">
                <a:moveTo>
                  <a:pt x="395477" y="0"/>
                </a:moveTo>
                <a:lnTo>
                  <a:pt x="0" y="0"/>
                </a:lnTo>
                <a:lnTo>
                  <a:pt x="0" y="12953"/>
                </a:lnTo>
                <a:lnTo>
                  <a:pt x="395477" y="0"/>
                </a:lnTo>
                <a:close/>
              </a:path>
            </a:pathLst>
          </a:custGeom>
          <a:solidFill>
            <a:srgbClr val="000000"/>
          </a:solidFill>
        </p:spPr>
        <p:txBody>
          <a:bodyPr wrap="square" lIns="0" tIns="0" rIns="0" bIns="0" rtlCol="0"/>
          <a:lstStyle/>
          <a:p>
            <a:endParaRPr/>
          </a:p>
        </p:txBody>
      </p:sp>
      <p:sp>
        <p:nvSpPr>
          <p:cNvPr id="448" name="object 448"/>
          <p:cNvSpPr/>
          <p:nvPr/>
        </p:nvSpPr>
        <p:spPr>
          <a:xfrm>
            <a:off x="3812794" y="5752846"/>
            <a:ext cx="395605" cy="13335"/>
          </a:xfrm>
          <a:custGeom>
            <a:avLst/>
            <a:gdLst/>
            <a:ahLst/>
            <a:cxnLst/>
            <a:rect l="l" t="t" r="r" b="b"/>
            <a:pathLst>
              <a:path w="395605" h="13335">
                <a:moveTo>
                  <a:pt x="395477" y="0"/>
                </a:moveTo>
                <a:lnTo>
                  <a:pt x="0" y="12953"/>
                </a:lnTo>
                <a:lnTo>
                  <a:pt x="395477" y="12953"/>
                </a:lnTo>
                <a:lnTo>
                  <a:pt x="395477" y="0"/>
                </a:lnTo>
                <a:close/>
              </a:path>
            </a:pathLst>
          </a:custGeom>
          <a:solidFill>
            <a:srgbClr val="000000"/>
          </a:solidFill>
        </p:spPr>
        <p:txBody>
          <a:bodyPr wrap="square" lIns="0" tIns="0" rIns="0" bIns="0" rtlCol="0"/>
          <a:lstStyle/>
          <a:p>
            <a:endParaRPr/>
          </a:p>
        </p:txBody>
      </p:sp>
      <p:sp>
        <p:nvSpPr>
          <p:cNvPr id="449" name="object 449"/>
          <p:cNvSpPr/>
          <p:nvPr/>
        </p:nvSpPr>
        <p:spPr>
          <a:xfrm>
            <a:off x="3812794" y="5752846"/>
            <a:ext cx="395605" cy="13335"/>
          </a:xfrm>
          <a:custGeom>
            <a:avLst/>
            <a:gdLst/>
            <a:ahLst/>
            <a:cxnLst/>
            <a:rect l="l" t="t" r="r" b="b"/>
            <a:pathLst>
              <a:path w="395605" h="13335">
                <a:moveTo>
                  <a:pt x="0" y="0"/>
                </a:moveTo>
                <a:lnTo>
                  <a:pt x="0" y="12953"/>
                </a:lnTo>
                <a:lnTo>
                  <a:pt x="395477" y="12953"/>
                </a:lnTo>
                <a:lnTo>
                  <a:pt x="395477" y="0"/>
                </a:lnTo>
                <a:lnTo>
                  <a:pt x="0" y="0"/>
                </a:lnTo>
              </a:path>
            </a:pathLst>
          </a:custGeom>
          <a:ln w="3175">
            <a:solidFill>
              <a:srgbClr val="000000"/>
            </a:solidFill>
          </a:ln>
        </p:spPr>
        <p:txBody>
          <a:bodyPr wrap="square" lIns="0" tIns="0" rIns="0" bIns="0" rtlCol="0"/>
          <a:lstStyle/>
          <a:p>
            <a:endParaRPr/>
          </a:p>
        </p:txBody>
      </p:sp>
      <p:sp>
        <p:nvSpPr>
          <p:cNvPr id="450" name="object 450"/>
          <p:cNvSpPr/>
          <p:nvPr/>
        </p:nvSpPr>
        <p:spPr>
          <a:xfrm>
            <a:off x="3794505" y="5733796"/>
            <a:ext cx="18415" cy="25400"/>
          </a:xfrm>
          <a:custGeom>
            <a:avLst/>
            <a:gdLst/>
            <a:ahLst/>
            <a:cxnLst/>
            <a:rect l="l" t="t" r="r" b="b"/>
            <a:pathLst>
              <a:path w="18414" h="25400">
                <a:moveTo>
                  <a:pt x="18288" y="0"/>
                </a:moveTo>
                <a:lnTo>
                  <a:pt x="0" y="7619"/>
                </a:lnTo>
                <a:lnTo>
                  <a:pt x="18288" y="25146"/>
                </a:lnTo>
                <a:lnTo>
                  <a:pt x="18288" y="0"/>
                </a:lnTo>
                <a:close/>
              </a:path>
            </a:pathLst>
          </a:custGeom>
          <a:solidFill>
            <a:srgbClr val="000000"/>
          </a:solidFill>
        </p:spPr>
        <p:txBody>
          <a:bodyPr wrap="square" lIns="0" tIns="0" rIns="0" bIns="0" rtlCol="0"/>
          <a:lstStyle/>
          <a:p>
            <a:endParaRPr/>
          </a:p>
        </p:txBody>
      </p:sp>
      <p:sp>
        <p:nvSpPr>
          <p:cNvPr id="451" name="object 451"/>
          <p:cNvSpPr/>
          <p:nvPr/>
        </p:nvSpPr>
        <p:spPr>
          <a:xfrm>
            <a:off x="3794505" y="5733796"/>
            <a:ext cx="18415" cy="25400"/>
          </a:xfrm>
          <a:custGeom>
            <a:avLst/>
            <a:gdLst/>
            <a:ahLst/>
            <a:cxnLst/>
            <a:rect l="l" t="t" r="r" b="b"/>
            <a:pathLst>
              <a:path w="18414" h="25400">
                <a:moveTo>
                  <a:pt x="18288" y="0"/>
                </a:moveTo>
                <a:lnTo>
                  <a:pt x="0" y="7619"/>
                </a:lnTo>
                <a:lnTo>
                  <a:pt x="18288" y="25146"/>
                </a:lnTo>
                <a:lnTo>
                  <a:pt x="18288" y="0"/>
                </a:lnTo>
              </a:path>
            </a:pathLst>
          </a:custGeom>
          <a:ln w="3175">
            <a:solidFill>
              <a:srgbClr val="000000"/>
            </a:solidFill>
          </a:ln>
        </p:spPr>
        <p:txBody>
          <a:bodyPr wrap="square" lIns="0" tIns="0" rIns="0" bIns="0" rtlCol="0"/>
          <a:lstStyle/>
          <a:p>
            <a:endParaRPr/>
          </a:p>
        </p:txBody>
      </p:sp>
      <p:sp>
        <p:nvSpPr>
          <p:cNvPr id="452" name="object 452"/>
          <p:cNvSpPr/>
          <p:nvPr/>
        </p:nvSpPr>
        <p:spPr>
          <a:xfrm>
            <a:off x="3786885" y="5741416"/>
            <a:ext cx="26034" cy="17780"/>
          </a:xfrm>
          <a:custGeom>
            <a:avLst/>
            <a:gdLst/>
            <a:ahLst/>
            <a:cxnLst/>
            <a:rect l="l" t="t" r="r" b="b"/>
            <a:pathLst>
              <a:path w="26035" h="17779">
                <a:moveTo>
                  <a:pt x="7619" y="0"/>
                </a:moveTo>
                <a:lnTo>
                  <a:pt x="0" y="17526"/>
                </a:lnTo>
                <a:lnTo>
                  <a:pt x="25908" y="17526"/>
                </a:lnTo>
                <a:lnTo>
                  <a:pt x="7619" y="0"/>
                </a:lnTo>
                <a:close/>
              </a:path>
            </a:pathLst>
          </a:custGeom>
          <a:solidFill>
            <a:srgbClr val="000000"/>
          </a:solidFill>
        </p:spPr>
        <p:txBody>
          <a:bodyPr wrap="square" lIns="0" tIns="0" rIns="0" bIns="0" rtlCol="0"/>
          <a:lstStyle/>
          <a:p>
            <a:endParaRPr/>
          </a:p>
        </p:txBody>
      </p:sp>
      <p:sp>
        <p:nvSpPr>
          <p:cNvPr id="453" name="object 453"/>
          <p:cNvSpPr/>
          <p:nvPr/>
        </p:nvSpPr>
        <p:spPr>
          <a:xfrm>
            <a:off x="3786885" y="5741416"/>
            <a:ext cx="26034" cy="17780"/>
          </a:xfrm>
          <a:custGeom>
            <a:avLst/>
            <a:gdLst/>
            <a:ahLst/>
            <a:cxnLst/>
            <a:rect l="l" t="t" r="r" b="b"/>
            <a:pathLst>
              <a:path w="26035" h="17779">
                <a:moveTo>
                  <a:pt x="7619" y="0"/>
                </a:moveTo>
                <a:lnTo>
                  <a:pt x="0" y="17526"/>
                </a:lnTo>
                <a:lnTo>
                  <a:pt x="25908" y="17526"/>
                </a:lnTo>
                <a:lnTo>
                  <a:pt x="7619" y="0"/>
                </a:lnTo>
              </a:path>
            </a:pathLst>
          </a:custGeom>
          <a:ln w="3175">
            <a:solidFill>
              <a:srgbClr val="000000"/>
            </a:solidFill>
          </a:ln>
        </p:spPr>
        <p:txBody>
          <a:bodyPr wrap="square" lIns="0" tIns="0" rIns="0" bIns="0" rtlCol="0"/>
          <a:lstStyle/>
          <a:p>
            <a:endParaRPr/>
          </a:p>
        </p:txBody>
      </p:sp>
      <p:sp>
        <p:nvSpPr>
          <p:cNvPr id="454" name="object 454"/>
          <p:cNvSpPr/>
          <p:nvPr/>
        </p:nvSpPr>
        <p:spPr>
          <a:xfrm>
            <a:off x="3786885" y="5758943"/>
            <a:ext cx="26034" cy="18415"/>
          </a:xfrm>
          <a:custGeom>
            <a:avLst/>
            <a:gdLst/>
            <a:ahLst/>
            <a:cxnLst/>
            <a:rect l="l" t="t" r="r" b="b"/>
            <a:pathLst>
              <a:path w="26035" h="18414">
                <a:moveTo>
                  <a:pt x="25908" y="0"/>
                </a:moveTo>
                <a:lnTo>
                  <a:pt x="0" y="0"/>
                </a:lnTo>
                <a:lnTo>
                  <a:pt x="7619" y="18287"/>
                </a:lnTo>
                <a:lnTo>
                  <a:pt x="25908" y="0"/>
                </a:lnTo>
                <a:close/>
              </a:path>
            </a:pathLst>
          </a:custGeom>
          <a:solidFill>
            <a:srgbClr val="000000"/>
          </a:solidFill>
        </p:spPr>
        <p:txBody>
          <a:bodyPr wrap="square" lIns="0" tIns="0" rIns="0" bIns="0" rtlCol="0"/>
          <a:lstStyle/>
          <a:p>
            <a:endParaRPr/>
          </a:p>
        </p:txBody>
      </p:sp>
      <p:sp>
        <p:nvSpPr>
          <p:cNvPr id="455" name="object 455"/>
          <p:cNvSpPr/>
          <p:nvPr/>
        </p:nvSpPr>
        <p:spPr>
          <a:xfrm>
            <a:off x="3786885" y="5758943"/>
            <a:ext cx="26034" cy="18415"/>
          </a:xfrm>
          <a:custGeom>
            <a:avLst/>
            <a:gdLst/>
            <a:ahLst/>
            <a:cxnLst/>
            <a:rect l="l" t="t" r="r" b="b"/>
            <a:pathLst>
              <a:path w="26035" h="18414">
                <a:moveTo>
                  <a:pt x="0" y="0"/>
                </a:moveTo>
                <a:lnTo>
                  <a:pt x="7619" y="18287"/>
                </a:lnTo>
                <a:lnTo>
                  <a:pt x="25908" y="0"/>
                </a:lnTo>
                <a:lnTo>
                  <a:pt x="0" y="0"/>
                </a:lnTo>
              </a:path>
            </a:pathLst>
          </a:custGeom>
          <a:ln w="3175">
            <a:solidFill>
              <a:srgbClr val="000000"/>
            </a:solidFill>
          </a:ln>
        </p:spPr>
        <p:txBody>
          <a:bodyPr wrap="square" lIns="0" tIns="0" rIns="0" bIns="0" rtlCol="0"/>
          <a:lstStyle/>
          <a:p>
            <a:endParaRPr/>
          </a:p>
        </p:txBody>
      </p:sp>
      <p:sp>
        <p:nvSpPr>
          <p:cNvPr id="456" name="object 456"/>
          <p:cNvSpPr/>
          <p:nvPr/>
        </p:nvSpPr>
        <p:spPr>
          <a:xfrm>
            <a:off x="3794505" y="5758943"/>
            <a:ext cx="18415" cy="26034"/>
          </a:xfrm>
          <a:custGeom>
            <a:avLst/>
            <a:gdLst/>
            <a:ahLst/>
            <a:cxnLst/>
            <a:rect l="l" t="t" r="r" b="b"/>
            <a:pathLst>
              <a:path w="18414" h="26035">
                <a:moveTo>
                  <a:pt x="18288" y="0"/>
                </a:moveTo>
                <a:lnTo>
                  <a:pt x="0" y="18287"/>
                </a:lnTo>
                <a:lnTo>
                  <a:pt x="18288" y="25907"/>
                </a:lnTo>
                <a:lnTo>
                  <a:pt x="18288" y="0"/>
                </a:lnTo>
                <a:close/>
              </a:path>
            </a:pathLst>
          </a:custGeom>
          <a:solidFill>
            <a:srgbClr val="000000"/>
          </a:solidFill>
        </p:spPr>
        <p:txBody>
          <a:bodyPr wrap="square" lIns="0" tIns="0" rIns="0" bIns="0" rtlCol="0"/>
          <a:lstStyle/>
          <a:p>
            <a:endParaRPr/>
          </a:p>
        </p:txBody>
      </p:sp>
      <p:sp>
        <p:nvSpPr>
          <p:cNvPr id="457" name="object 457"/>
          <p:cNvSpPr/>
          <p:nvPr/>
        </p:nvSpPr>
        <p:spPr>
          <a:xfrm>
            <a:off x="3794505" y="5758943"/>
            <a:ext cx="18415" cy="26034"/>
          </a:xfrm>
          <a:custGeom>
            <a:avLst/>
            <a:gdLst/>
            <a:ahLst/>
            <a:cxnLst/>
            <a:rect l="l" t="t" r="r" b="b"/>
            <a:pathLst>
              <a:path w="18414" h="26035">
                <a:moveTo>
                  <a:pt x="0" y="18287"/>
                </a:moveTo>
                <a:lnTo>
                  <a:pt x="18288" y="25907"/>
                </a:lnTo>
                <a:lnTo>
                  <a:pt x="18288" y="0"/>
                </a:lnTo>
                <a:lnTo>
                  <a:pt x="0" y="18287"/>
                </a:lnTo>
              </a:path>
            </a:pathLst>
          </a:custGeom>
          <a:ln w="3175">
            <a:solidFill>
              <a:srgbClr val="000000"/>
            </a:solidFill>
          </a:ln>
        </p:spPr>
        <p:txBody>
          <a:bodyPr wrap="square" lIns="0" tIns="0" rIns="0" bIns="0" rtlCol="0"/>
          <a:lstStyle/>
          <a:p>
            <a:endParaRPr/>
          </a:p>
        </p:txBody>
      </p:sp>
      <p:sp>
        <p:nvSpPr>
          <p:cNvPr id="458" name="object 458"/>
          <p:cNvSpPr/>
          <p:nvPr/>
        </p:nvSpPr>
        <p:spPr>
          <a:xfrm>
            <a:off x="3812794" y="5758943"/>
            <a:ext cx="17780" cy="26034"/>
          </a:xfrm>
          <a:custGeom>
            <a:avLst/>
            <a:gdLst/>
            <a:ahLst/>
            <a:cxnLst/>
            <a:rect l="l" t="t" r="r" b="b"/>
            <a:pathLst>
              <a:path w="17780" h="26035">
                <a:moveTo>
                  <a:pt x="0" y="0"/>
                </a:moveTo>
                <a:lnTo>
                  <a:pt x="0" y="25907"/>
                </a:lnTo>
                <a:lnTo>
                  <a:pt x="17525" y="18287"/>
                </a:lnTo>
                <a:lnTo>
                  <a:pt x="0" y="0"/>
                </a:lnTo>
                <a:close/>
              </a:path>
            </a:pathLst>
          </a:custGeom>
          <a:solidFill>
            <a:srgbClr val="000000"/>
          </a:solidFill>
        </p:spPr>
        <p:txBody>
          <a:bodyPr wrap="square" lIns="0" tIns="0" rIns="0" bIns="0" rtlCol="0"/>
          <a:lstStyle/>
          <a:p>
            <a:endParaRPr/>
          </a:p>
        </p:txBody>
      </p:sp>
      <p:sp>
        <p:nvSpPr>
          <p:cNvPr id="459" name="object 459"/>
          <p:cNvSpPr/>
          <p:nvPr/>
        </p:nvSpPr>
        <p:spPr>
          <a:xfrm>
            <a:off x="3812794" y="5758943"/>
            <a:ext cx="17780" cy="26034"/>
          </a:xfrm>
          <a:custGeom>
            <a:avLst/>
            <a:gdLst/>
            <a:ahLst/>
            <a:cxnLst/>
            <a:rect l="l" t="t" r="r" b="b"/>
            <a:pathLst>
              <a:path w="17780" h="26035">
                <a:moveTo>
                  <a:pt x="0" y="25907"/>
                </a:moveTo>
                <a:lnTo>
                  <a:pt x="17525" y="18287"/>
                </a:lnTo>
                <a:lnTo>
                  <a:pt x="0" y="0"/>
                </a:lnTo>
                <a:lnTo>
                  <a:pt x="0" y="25907"/>
                </a:lnTo>
              </a:path>
            </a:pathLst>
          </a:custGeom>
          <a:ln w="3175">
            <a:solidFill>
              <a:srgbClr val="000000"/>
            </a:solidFill>
          </a:ln>
        </p:spPr>
        <p:txBody>
          <a:bodyPr wrap="square" lIns="0" tIns="0" rIns="0" bIns="0" rtlCol="0"/>
          <a:lstStyle/>
          <a:p>
            <a:endParaRPr/>
          </a:p>
        </p:txBody>
      </p:sp>
      <p:sp>
        <p:nvSpPr>
          <p:cNvPr id="460" name="object 460"/>
          <p:cNvSpPr/>
          <p:nvPr/>
        </p:nvSpPr>
        <p:spPr>
          <a:xfrm>
            <a:off x="3812794" y="5758943"/>
            <a:ext cx="25400" cy="18415"/>
          </a:xfrm>
          <a:custGeom>
            <a:avLst/>
            <a:gdLst/>
            <a:ahLst/>
            <a:cxnLst/>
            <a:rect l="l" t="t" r="r" b="b"/>
            <a:pathLst>
              <a:path w="25400" h="18414">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461" name="object 461"/>
          <p:cNvSpPr/>
          <p:nvPr/>
        </p:nvSpPr>
        <p:spPr>
          <a:xfrm>
            <a:off x="3812794" y="5758943"/>
            <a:ext cx="25400" cy="18415"/>
          </a:xfrm>
          <a:custGeom>
            <a:avLst/>
            <a:gdLst/>
            <a:ahLst/>
            <a:cxnLst/>
            <a:rect l="l" t="t" r="r" b="b"/>
            <a:pathLst>
              <a:path w="25400" h="18414">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462" name="object 462"/>
          <p:cNvSpPr/>
          <p:nvPr/>
        </p:nvSpPr>
        <p:spPr>
          <a:xfrm>
            <a:off x="3812794" y="5741416"/>
            <a:ext cx="25400" cy="17780"/>
          </a:xfrm>
          <a:custGeom>
            <a:avLst/>
            <a:gdLst/>
            <a:ahLst/>
            <a:cxnLst/>
            <a:rect l="l" t="t" r="r" b="b"/>
            <a:pathLst>
              <a:path w="25400" h="17779">
                <a:moveTo>
                  <a:pt x="17525" y="0"/>
                </a:moveTo>
                <a:lnTo>
                  <a:pt x="0" y="17526"/>
                </a:lnTo>
                <a:lnTo>
                  <a:pt x="25145" y="17526"/>
                </a:lnTo>
                <a:lnTo>
                  <a:pt x="17525" y="0"/>
                </a:lnTo>
                <a:close/>
              </a:path>
            </a:pathLst>
          </a:custGeom>
          <a:solidFill>
            <a:srgbClr val="000000"/>
          </a:solidFill>
        </p:spPr>
        <p:txBody>
          <a:bodyPr wrap="square" lIns="0" tIns="0" rIns="0" bIns="0" rtlCol="0"/>
          <a:lstStyle/>
          <a:p>
            <a:endParaRPr/>
          </a:p>
        </p:txBody>
      </p:sp>
      <p:sp>
        <p:nvSpPr>
          <p:cNvPr id="463" name="object 463"/>
          <p:cNvSpPr/>
          <p:nvPr/>
        </p:nvSpPr>
        <p:spPr>
          <a:xfrm>
            <a:off x="3812794" y="5741416"/>
            <a:ext cx="25400" cy="17780"/>
          </a:xfrm>
          <a:custGeom>
            <a:avLst/>
            <a:gdLst/>
            <a:ahLst/>
            <a:cxnLst/>
            <a:rect l="l" t="t" r="r" b="b"/>
            <a:pathLst>
              <a:path w="25400" h="17779">
                <a:moveTo>
                  <a:pt x="25145" y="17526"/>
                </a:moveTo>
                <a:lnTo>
                  <a:pt x="17525" y="0"/>
                </a:lnTo>
                <a:lnTo>
                  <a:pt x="0" y="17526"/>
                </a:lnTo>
                <a:lnTo>
                  <a:pt x="25145" y="17526"/>
                </a:lnTo>
              </a:path>
            </a:pathLst>
          </a:custGeom>
          <a:ln w="3175">
            <a:solidFill>
              <a:srgbClr val="000000"/>
            </a:solidFill>
          </a:ln>
        </p:spPr>
        <p:txBody>
          <a:bodyPr wrap="square" lIns="0" tIns="0" rIns="0" bIns="0" rtlCol="0"/>
          <a:lstStyle/>
          <a:p>
            <a:endParaRPr/>
          </a:p>
        </p:txBody>
      </p:sp>
      <p:sp>
        <p:nvSpPr>
          <p:cNvPr id="464" name="object 464"/>
          <p:cNvSpPr/>
          <p:nvPr/>
        </p:nvSpPr>
        <p:spPr>
          <a:xfrm>
            <a:off x="3812794" y="5733796"/>
            <a:ext cx="17780" cy="25400"/>
          </a:xfrm>
          <a:custGeom>
            <a:avLst/>
            <a:gdLst/>
            <a:ahLst/>
            <a:cxnLst/>
            <a:rect l="l" t="t" r="r" b="b"/>
            <a:pathLst>
              <a:path w="17780" h="25400">
                <a:moveTo>
                  <a:pt x="0" y="0"/>
                </a:moveTo>
                <a:lnTo>
                  <a:pt x="0" y="25146"/>
                </a:lnTo>
                <a:lnTo>
                  <a:pt x="17525" y="7619"/>
                </a:lnTo>
                <a:lnTo>
                  <a:pt x="0" y="0"/>
                </a:lnTo>
                <a:close/>
              </a:path>
            </a:pathLst>
          </a:custGeom>
          <a:solidFill>
            <a:srgbClr val="000000"/>
          </a:solidFill>
        </p:spPr>
        <p:txBody>
          <a:bodyPr wrap="square" lIns="0" tIns="0" rIns="0" bIns="0" rtlCol="0"/>
          <a:lstStyle/>
          <a:p>
            <a:endParaRPr/>
          </a:p>
        </p:txBody>
      </p:sp>
      <p:sp>
        <p:nvSpPr>
          <p:cNvPr id="465" name="object 465"/>
          <p:cNvSpPr txBox="1"/>
          <p:nvPr/>
        </p:nvSpPr>
        <p:spPr>
          <a:xfrm>
            <a:off x="3620601" y="5700393"/>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4</a:t>
            </a:r>
            <a:endParaRPr sz="1100">
              <a:latin typeface="Arial"/>
              <a:cs typeface="Arial"/>
            </a:endParaRPr>
          </a:p>
        </p:txBody>
      </p:sp>
      <p:sp>
        <p:nvSpPr>
          <p:cNvPr id="466" name="object 466"/>
          <p:cNvSpPr/>
          <p:nvPr/>
        </p:nvSpPr>
        <p:spPr>
          <a:xfrm>
            <a:off x="3812794" y="5733796"/>
            <a:ext cx="17780" cy="25400"/>
          </a:xfrm>
          <a:custGeom>
            <a:avLst/>
            <a:gdLst/>
            <a:ahLst/>
            <a:cxnLst/>
            <a:rect l="l" t="t" r="r" b="b"/>
            <a:pathLst>
              <a:path w="17780" h="25400">
                <a:moveTo>
                  <a:pt x="17525" y="7619"/>
                </a:moveTo>
                <a:lnTo>
                  <a:pt x="0" y="0"/>
                </a:lnTo>
                <a:lnTo>
                  <a:pt x="0" y="25146"/>
                </a:lnTo>
                <a:lnTo>
                  <a:pt x="17525" y="7619"/>
                </a:lnTo>
              </a:path>
            </a:pathLst>
          </a:custGeom>
          <a:ln w="3175">
            <a:solidFill>
              <a:srgbClr val="000000"/>
            </a:solidFill>
          </a:ln>
        </p:spPr>
        <p:txBody>
          <a:bodyPr wrap="square" lIns="0" tIns="0" rIns="0" bIns="0" rtlCol="0"/>
          <a:lstStyle/>
          <a:p>
            <a:endParaRPr/>
          </a:p>
        </p:txBody>
      </p:sp>
      <p:sp>
        <p:nvSpPr>
          <p:cNvPr id="467" name="object 467"/>
          <p:cNvSpPr/>
          <p:nvPr/>
        </p:nvSpPr>
        <p:spPr>
          <a:xfrm>
            <a:off x="4201795" y="5705221"/>
            <a:ext cx="202691" cy="108203"/>
          </a:xfrm>
          <a:prstGeom prst="rect">
            <a:avLst/>
          </a:prstGeom>
          <a:blipFill>
            <a:blip r:embed="rId4" cstate="print"/>
            <a:stretch>
              <a:fillRect/>
            </a:stretch>
          </a:blipFill>
        </p:spPr>
        <p:txBody>
          <a:bodyPr wrap="square" lIns="0" tIns="0" rIns="0" bIns="0" rtlCol="0"/>
          <a:lstStyle/>
          <a:p>
            <a:endParaRPr/>
          </a:p>
        </p:txBody>
      </p:sp>
      <p:sp>
        <p:nvSpPr>
          <p:cNvPr id="468" name="object 468"/>
          <p:cNvSpPr txBox="1"/>
          <p:nvPr/>
        </p:nvSpPr>
        <p:spPr>
          <a:xfrm>
            <a:off x="5515229" y="5802994"/>
            <a:ext cx="145415" cy="15811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469" name="object 469"/>
          <p:cNvSpPr txBox="1"/>
          <p:nvPr/>
        </p:nvSpPr>
        <p:spPr>
          <a:xfrm>
            <a:off x="6158361" y="7548230"/>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470" name="object 470"/>
          <p:cNvSpPr/>
          <p:nvPr/>
        </p:nvSpPr>
        <p:spPr>
          <a:xfrm>
            <a:off x="6431787" y="7279894"/>
            <a:ext cx="0" cy="448945"/>
          </a:xfrm>
          <a:custGeom>
            <a:avLst/>
            <a:gdLst/>
            <a:ahLst/>
            <a:cxnLst/>
            <a:rect l="l" t="t" r="r" b="b"/>
            <a:pathLst>
              <a:path h="448945">
                <a:moveTo>
                  <a:pt x="0" y="448817"/>
                </a:moveTo>
                <a:lnTo>
                  <a:pt x="0" y="0"/>
                </a:lnTo>
              </a:path>
            </a:pathLst>
          </a:custGeom>
          <a:ln w="3175">
            <a:solidFill>
              <a:srgbClr val="000000"/>
            </a:solidFill>
          </a:ln>
        </p:spPr>
        <p:txBody>
          <a:bodyPr wrap="square" lIns="0" tIns="0" rIns="0" bIns="0" rtlCol="0"/>
          <a:lstStyle/>
          <a:p>
            <a:endParaRPr/>
          </a:p>
        </p:txBody>
      </p:sp>
      <p:sp>
        <p:nvSpPr>
          <p:cNvPr id="471" name="object 471"/>
          <p:cNvSpPr/>
          <p:nvPr/>
        </p:nvSpPr>
        <p:spPr>
          <a:xfrm>
            <a:off x="6431787" y="7279894"/>
            <a:ext cx="0" cy="448945"/>
          </a:xfrm>
          <a:custGeom>
            <a:avLst/>
            <a:gdLst/>
            <a:ahLst/>
            <a:cxnLst/>
            <a:rect l="l" t="t" r="r" b="b"/>
            <a:pathLst>
              <a:path h="448945">
                <a:moveTo>
                  <a:pt x="0" y="448817"/>
                </a:moveTo>
                <a:lnTo>
                  <a:pt x="0" y="0"/>
                </a:lnTo>
              </a:path>
            </a:pathLst>
          </a:custGeom>
          <a:ln w="3175">
            <a:solidFill>
              <a:srgbClr val="000000"/>
            </a:solidFill>
          </a:ln>
        </p:spPr>
        <p:txBody>
          <a:bodyPr wrap="square" lIns="0" tIns="0" rIns="0" bIns="0" rtlCol="0"/>
          <a:lstStyle/>
          <a:p>
            <a:endParaRPr/>
          </a:p>
        </p:txBody>
      </p:sp>
      <p:sp>
        <p:nvSpPr>
          <p:cNvPr id="472" name="object 472"/>
          <p:cNvSpPr/>
          <p:nvPr/>
        </p:nvSpPr>
        <p:spPr>
          <a:xfrm>
            <a:off x="6431787" y="7279894"/>
            <a:ext cx="0" cy="448945"/>
          </a:xfrm>
          <a:custGeom>
            <a:avLst/>
            <a:gdLst/>
            <a:ahLst/>
            <a:cxnLst/>
            <a:rect l="l" t="t" r="r" b="b"/>
            <a:pathLst>
              <a:path h="448945">
                <a:moveTo>
                  <a:pt x="0" y="448817"/>
                </a:moveTo>
                <a:lnTo>
                  <a:pt x="0" y="0"/>
                </a:lnTo>
              </a:path>
            </a:pathLst>
          </a:custGeom>
          <a:ln w="3175">
            <a:solidFill>
              <a:srgbClr val="000000"/>
            </a:solidFill>
          </a:ln>
        </p:spPr>
        <p:txBody>
          <a:bodyPr wrap="square" lIns="0" tIns="0" rIns="0" bIns="0" rtlCol="0"/>
          <a:lstStyle/>
          <a:p>
            <a:endParaRPr/>
          </a:p>
        </p:txBody>
      </p:sp>
      <p:sp>
        <p:nvSpPr>
          <p:cNvPr id="473" name="object 473"/>
          <p:cNvSpPr/>
          <p:nvPr/>
        </p:nvSpPr>
        <p:spPr>
          <a:xfrm>
            <a:off x="5838951" y="7199122"/>
            <a:ext cx="224790" cy="12700"/>
          </a:xfrm>
          <a:custGeom>
            <a:avLst/>
            <a:gdLst/>
            <a:ahLst/>
            <a:cxnLst/>
            <a:rect l="l" t="t" r="r" b="b"/>
            <a:pathLst>
              <a:path w="224789" h="12700">
                <a:moveTo>
                  <a:pt x="224789" y="0"/>
                </a:moveTo>
                <a:lnTo>
                  <a:pt x="0" y="0"/>
                </a:lnTo>
                <a:lnTo>
                  <a:pt x="12953" y="12191"/>
                </a:lnTo>
                <a:lnTo>
                  <a:pt x="224789" y="0"/>
                </a:lnTo>
                <a:close/>
              </a:path>
            </a:pathLst>
          </a:custGeom>
          <a:solidFill>
            <a:srgbClr val="000000"/>
          </a:solidFill>
        </p:spPr>
        <p:txBody>
          <a:bodyPr wrap="square" lIns="0" tIns="0" rIns="0" bIns="0" rtlCol="0"/>
          <a:lstStyle/>
          <a:p>
            <a:endParaRPr/>
          </a:p>
        </p:txBody>
      </p:sp>
      <p:sp>
        <p:nvSpPr>
          <p:cNvPr id="474" name="object 474"/>
          <p:cNvSpPr/>
          <p:nvPr/>
        </p:nvSpPr>
        <p:spPr>
          <a:xfrm>
            <a:off x="5851906" y="7199122"/>
            <a:ext cx="212090" cy="12700"/>
          </a:xfrm>
          <a:custGeom>
            <a:avLst/>
            <a:gdLst/>
            <a:ahLst/>
            <a:cxnLst/>
            <a:rect l="l" t="t" r="r" b="b"/>
            <a:pathLst>
              <a:path w="212089" h="12700">
                <a:moveTo>
                  <a:pt x="211836" y="0"/>
                </a:moveTo>
                <a:lnTo>
                  <a:pt x="0" y="12191"/>
                </a:lnTo>
                <a:lnTo>
                  <a:pt x="198882" y="12191"/>
                </a:lnTo>
                <a:lnTo>
                  <a:pt x="211836" y="0"/>
                </a:lnTo>
                <a:close/>
              </a:path>
            </a:pathLst>
          </a:custGeom>
          <a:solidFill>
            <a:srgbClr val="000000"/>
          </a:solidFill>
        </p:spPr>
        <p:txBody>
          <a:bodyPr wrap="square" lIns="0" tIns="0" rIns="0" bIns="0" rtlCol="0"/>
          <a:lstStyle/>
          <a:p>
            <a:endParaRPr/>
          </a:p>
        </p:txBody>
      </p:sp>
      <p:sp>
        <p:nvSpPr>
          <p:cNvPr id="475" name="object 475"/>
          <p:cNvSpPr/>
          <p:nvPr/>
        </p:nvSpPr>
        <p:spPr>
          <a:xfrm>
            <a:off x="5838951" y="7199122"/>
            <a:ext cx="224790" cy="12700"/>
          </a:xfrm>
          <a:custGeom>
            <a:avLst/>
            <a:gdLst/>
            <a:ahLst/>
            <a:cxnLst/>
            <a:rect l="l" t="t" r="r" b="b"/>
            <a:pathLst>
              <a:path w="224789" h="12700">
                <a:moveTo>
                  <a:pt x="0" y="0"/>
                </a:moveTo>
                <a:lnTo>
                  <a:pt x="12953" y="12191"/>
                </a:lnTo>
                <a:lnTo>
                  <a:pt x="211836" y="12191"/>
                </a:lnTo>
                <a:lnTo>
                  <a:pt x="224789" y="0"/>
                </a:lnTo>
                <a:lnTo>
                  <a:pt x="0" y="0"/>
                </a:lnTo>
              </a:path>
            </a:pathLst>
          </a:custGeom>
          <a:ln w="3175">
            <a:solidFill>
              <a:srgbClr val="000000"/>
            </a:solidFill>
          </a:ln>
        </p:spPr>
        <p:txBody>
          <a:bodyPr wrap="square" lIns="0" tIns="0" rIns="0" bIns="0" rtlCol="0"/>
          <a:lstStyle/>
          <a:p>
            <a:endParaRPr/>
          </a:p>
        </p:txBody>
      </p:sp>
      <p:sp>
        <p:nvSpPr>
          <p:cNvPr id="476" name="object 476"/>
          <p:cNvSpPr/>
          <p:nvPr/>
        </p:nvSpPr>
        <p:spPr>
          <a:xfrm>
            <a:off x="6050787" y="7199122"/>
            <a:ext cx="13335" cy="611505"/>
          </a:xfrm>
          <a:custGeom>
            <a:avLst/>
            <a:gdLst/>
            <a:ahLst/>
            <a:cxnLst/>
            <a:rect l="l" t="t" r="r" b="b"/>
            <a:pathLst>
              <a:path w="13335" h="611504">
                <a:moveTo>
                  <a:pt x="12953" y="0"/>
                </a:moveTo>
                <a:lnTo>
                  <a:pt x="0" y="12191"/>
                </a:lnTo>
                <a:lnTo>
                  <a:pt x="12953" y="611124"/>
                </a:lnTo>
                <a:lnTo>
                  <a:pt x="12953" y="0"/>
                </a:lnTo>
                <a:close/>
              </a:path>
            </a:pathLst>
          </a:custGeom>
          <a:solidFill>
            <a:srgbClr val="000000"/>
          </a:solidFill>
        </p:spPr>
        <p:txBody>
          <a:bodyPr wrap="square" lIns="0" tIns="0" rIns="0" bIns="0" rtlCol="0"/>
          <a:lstStyle/>
          <a:p>
            <a:endParaRPr/>
          </a:p>
        </p:txBody>
      </p:sp>
      <p:sp>
        <p:nvSpPr>
          <p:cNvPr id="477" name="object 477"/>
          <p:cNvSpPr/>
          <p:nvPr/>
        </p:nvSpPr>
        <p:spPr>
          <a:xfrm>
            <a:off x="6050787" y="7211315"/>
            <a:ext cx="13335" cy="599440"/>
          </a:xfrm>
          <a:custGeom>
            <a:avLst/>
            <a:gdLst/>
            <a:ahLst/>
            <a:cxnLst/>
            <a:rect l="l" t="t" r="r" b="b"/>
            <a:pathLst>
              <a:path w="13335" h="599440">
                <a:moveTo>
                  <a:pt x="0" y="0"/>
                </a:moveTo>
                <a:lnTo>
                  <a:pt x="0" y="585978"/>
                </a:lnTo>
                <a:lnTo>
                  <a:pt x="12953" y="598932"/>
                </a:lnTo>
                <a:lnTo>
                  <a:pt x="0" y="0"/>
                </a:lnTo>
                <a:close/>
              </a:path>
            </a:pathLst>
          </a:custGeom>
          <a:solidFill>
            <a:srgbClr val="000000"/>
          </a:solidFill>
        </p:spPr>
        <p:txBody>
          <a:bodyPr wrap="square" lIns="0" tIns="0" rIns="0" bIns="0" rtlCol="0"/>
          <a:lstStyle/>
          <a:p>
            <a:endParaRPr/>
          </a:p>
        </p:txBody>
      </p:sp>
      <p:sp>
        <p:nvSpPr>
          <p:cNvPr id="478" name="object 478"/>
          <p:cNvSpPr/>
          <p:nvPr/>
        </p:nvSpPr>
        <p:spPr>
          <a:xfrm>
            <a:off x="6050787" y="7199122"/>
            <a:ext cx="13335" cy="611505"/>
          </a:xfrm>
          <a:custGeom>
            <a:avLst/>
            <a:gdLst/>
            <a:ahLst/>
            <a:cxnLst/>
            <a:rect l="l" t="t" r="r" b="b"/>
            <a:pathLst>
              <a:path w="13335" h="611504">
                <a:moveTo>
                  <a:pt x="12953" y="0"/>
                </a:moveTo>
                <a:lnTo>
                  <a:pt x="0" y="12191"/>
                </a:lnTo>
                <a:lnTo>
                  <a:pt x="0" y="598169"/>
                </a:lnTo>
                <a:lnTo>
                  <a:pt x="12953" y="611124"/>
                </a:lnTo>
                <a:lnTo>
                  <a:pt x="12953" y="0"/>
                </a:lnTo>
              </a:path>
            </a:pathLst>
          </a:custGeom>
          <a:ln w="3175">
            <a:solidFill>
              <a:srgbClr val="000000"/>
            </a:solidFill>
          </a:ln>
        </p:spPr>
        <p:txBody>
          <a:bodyPr wrap="square" lIns="0" tIns="0" rIns="0" bIns="0" rtlCol="0"/>
          <a:lstStyle/>
          <a:p>
            <a:endParaRPr/>
          </a:p>
        </p:txBody>
      </p:sp>
      <p:sp>
        <p:nvSpPr>
          <p:cNvPr id="479" name="object 479"/>
          <p:cNvSpPr/>
          <p:nvPr/>
        </p:nvSpPr>
        <p:spPr>
          <a:xfrm>
            <a:off x="5838951" y="7797292"/>
            <a:ext cx="224790" cy="13335"/>
          </a:xfrm>
          <a:custGeom>
            <a:avLst/>
            <a:gdLst/>
            <a:ahLst/>
            <a:cxnLst/>
            <a:rect l="l" t="t" r="r" b="b"/>
            <a:pathLst>
              <a:path w="224789" h="13334">
                <a:moveTo>
                  <a:pt x="211836" y="0"/>
                </a:moveTo>
                <a:lnTo>
                  <a:pt x="0" y="12953"/>
                </a:lnTo>
                <a:lnTo>
                  <a:pt x="224789" y="12953"/>
                </a:lnTo>
                <a:lnTo>
                  <a:pt x="211836" y="0"/>
                </a:lnTo>
                <a:close/>
              </a:path>
            </a:pathLst>
          </a:custGeom>
          <a:solidFill>
            <a:srgbClr val="000000"/>
          </a:solidFill>
        </p:spPr>
        <p:txBody>
          <a:bodyPr wrap="square" lIns="0" tIns="0" rIns="0" bIns="0" rtlCol="0"/>
          <a:lstStyle/>
          <a:p>
            <a:endParaRPr/>
          </a:p>
        </p:txBody>
      </p:sp>
      <p:sp>
        <p:nvSpPr>
          <p:cNvPr id="480" name="object 480"/>
          <p:cNvSpPr/>
          <p:nvPr/>
        </p:nvSpPr>
        <p:spPr>
          <a:xfrm>
            <a:off x="5838951" y="7797292"/>
            <a:ext cx="212090" cy="13335"/>
          </a:xfrm>
          <a:custGeom>
            <a:avLst/>
            <a:gdLst/>
            <a:ahLst/>
            <a:cxnLst/>
            <a:rect l="l" t="t" r="r" b="b"/>
            <a:pathLst>
              <a:path w="212089" h="13334">
                <a:moveTo>
                  <a:pt x="211836" y="0"/>
                </a:moveTo>
                <a:lnTo>
                  <a:pt x="12953" y="0"/>
                </a:lnTo>
                <a:lnTo>
                  <a:pt x="0" y="12953"/>
                </a:lnTo>
                <a:lnTo>
                  <a:pt x="211836" y="0"/>
                </a:lnTo>
                <a:close/>
              </a:path>
            </a:pathLst>
          </a:custGeom>
          <a:solidFill>
            <a:srgbClr val="000000"/>
          </a:solidFill>
        </p:spPr>
        <p:txBody>
          <a:bodyPr wrap="square" lIns="0" tIns="0" rIns="0" bIns="0" rtlCol="0"/>
          <a:lstStyle/>
          <a:p>
            <a:endParaRPr/>
          </a:p>
        </p:txBody>
      </p:sp>
      <p:sp>
        <p:nvSpPr>
          <p:cNvPr id="481" name="object 481"/>
          <p:cNvSpPr/>
          <p:nvPr/>
        </p:nvSpPr>
        <p:spPr>
          <a:xfrm>
            <a:off x="5838951" y="7797292"/>
            <a:ext cx="224790" cy="13335"/>
          </a:xfrm>
          <a:custGeom>
            <a:avLst/>
            <a:gdLst/>
            <a:ahLst/>
            <a:cxnLst/>
            <a:rect l="l" t="t" r="r" b="b"/>
            <a:pathLst>
              <a:path w="224789" h="13334">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482" name="object 482"/>
          <p:cNvSpPr/>
          <p:nvPr/>
        </p:nvSpPr>
        <p:spPr>
          <a:xfrm>
            <a:off x="5838951" y="7199122"/>
            <a:ext cx="13335" cy="611505"/>
          </a:xfrm>
          <a:custGeom>
            <a:avLst/>
            <a:gdLst/>
            <a:ahLst/>
            <a:cxnLst/>
            <a:rect l="l" t="t" r="r" b="b"/>
            <a:pathLst>
              <a:path w="13335" h="611504">
                <a:moveTo>
                  <a:pt x="0" y="0"/>
                </a:moveTo>
                <a:lnTo>
                  <a:pt x="0" y="611124"/>
                </a:lnTo>
                <a:lnTo>
                  <a:pt x="12953" y="598169"/>
                </a:lnTo>
                <a:lnTo>
                  <a:pt x="0" y="0"/>
                </a:lnTo>
                <a:close/>
              </a:path>
            </a:pathLst>
          </a:custGeom>
          <a:solidFill>
            <a:srgbClr val="000000"/>
          </a:solidFill>
        </p:spPr>
        <p:txBody>
          <a:bodyPr wrap="square" lIns="0" tIns="0" rIns="0" bIns="0" rtlCol="0"/>
          <a:lstStyle/>
          <a:p>
            <a:endParaRPr/>
          </a:p>
        </p:txBody>
      </p:sp>
      <p:sp>
        <p:nvSpPr>
          <p:cNvPr id="483" name="object 483"/>
          <p:cNvSpPr/>
          <p:nvPr/>
        </p:nvSpPr>
        <p:spPr>
          <a:xfrm>
            <a:off x="5838951" y="7199122"/>
            <a:ext cx="13335" cy="598170"/>
          </a:xfrm>
          <a:custGeom>
            <a:avLst/>
            <a:gdLst/>
            <a:ahLst/>
            <a:cxnLst/>
            <a:rect l="l" t="t" r="r" b="b"/>
            <a:pathLst>
              <a:path w="13335" h="598170">
                <a:moveTo>
                  <a:pt x="0" y="0"/>
                </a:moveTo>
                <a:lnTo>
                  <a:pt x="12953" y="598169"/>
                </a:lnTo>
                <a:lnTo>
                  <a:pt x="12953" y="12191"/>
                </a:lnTo>
                <a:lnTo>
                  <a:pt x="0" y="0"/>
                </a:lnTo>
                <a:close/>
              </a:path>
            </a:pathLst>
          </a:custGeom>
          <a:solidFill>
            <a:srgbClr val="000000"/>
          </a:solidFill>
        </p:spPr>
        <p:txBody>
          <a:bodyPr wrap="square" lIns="0" tIns="0" rIns="0" bIns="0" rtlCol="0"/>
          <a:lstStyle/>
          <a:p>
            <a:endParaRPr/>
          </a:p>
        </p:txBody>
      </p:sp>
      <p:sp>
        <p:nvSpPr>
          <p:cNvPr id="484" name="object 484"/>
          <p:cNvSpPr/>
          <p:nvPr/>
        </p:nvSpPr>
        <p:spPr>
          <a:xfrm>
            <a:off x="5838951" y="7199122"/>
            <a:ext cx="13335" cy="611505"/>
          </a:xfrm>
          <a:custGeom>
            <a:avLst/>
            <a:gdLst/>
            <a:ahLst/>
            <a:cxnLst/>
            <a:rect l="l" t="t" r="r" b="b"/>
            <a:pathLst>
              <a:path w="13335" h="611504">
                <a:moveTo>
                  <a:pt x="0" y="611124"/>
                </a:moveTo>
                <a:lnTo>
                  <a:pt x="12953" y="598169"/>
                </a:lnTo>
                <a:lnTo>
                  <a:pt x="12953" y="12191"/>
                </a:lnTo>
                <a:lnTo>
                  <a:pt x="0" y="0"/>
                </a:lnTo>
                <a:lnTo>
                  <a:pt x="0" y="611124"/>
                </a:lnTo>
              </a:path>
            </a:pathLst>
          </a:custGeom>
          <a:ln w="3175">
            <a:solidFill>
              <a:srgbClr val="000000"/>
            </a:solidFill>
          </a:ln>
        </p:spPr>
        <p:txBody>
          <a:bodyPr wrap="square" lIns="0" tIns="0" rIns="0" bIns="0" rtlCol="0"/>
          <a:lstStyle/>
          <a:p>
            <a:endParaRPr/>
          </a:p>
        </p:txBody>
      </p:sp>
      <p:sp>
        <p:nvSpPr>
          <p:cNvPr id="485" name="object 485"/>
          <p:cNvSpPr/>
          <p:nvPr/>
        </p:nvSpPr>
        <p:spPr>
          <a:xfrm>
            <a:off x="5839713" y="7202932"/>
            <a:ext cx="223520" cy="599440"/>
          </a:xfrm>
          <a:custGeom>
            <a:avLst/>
            <a:gdLst/>
            <a:ahLst/>
            <a:cxnLst/>
            <a:rect l="l" t="t" r="r" b="b"/>
            <a:pathLst>
              <a:path w="223520" h="599440">
                <a:moveTo>
                  <a:pt x="12191" y="0"/>
                </a:moveTo>
                <a:lnTo>
                  <a:pt x="0" y="4571"/>
                </a:lnTo>
                <a:lnTo>
                  <a:pt x="223265" y="598931"/>
                </a:lnTo>
                <a:lnTo>
                  <a:pt x="12191" y="0"/>
                </a:lnTo>
                <a:close/>
              </a:path>
            </a:pathLst>
          </a:custGeom>
          <a:solidFill>
            <a:srgbClr val="000000"/>
          </a:solidFill>
        </p:spPr>
        <p:txBody>
          <a:bodyPr wrap="square" lIns="0" tIns="0" rIns="0" bIns="0" rtlCol="0"/>
          <a:lstStyle/>
          <a:p>
            <a:endParaRPr/>
          </a:p>
        </p:txBody>
      </p:sp>
      <p:sp>
        <p:nvSpPr>
          <p:cNvPr id="486" name="object 486"/>
          <p:cNvSpPr/>
          <p:nvPr/>
        </p:nvSpPr>
        <p:spPr>
          <a:xfrm>
            <a:off x="5839713" y="7207505"/>
            <a:ext cx="223520" cy="598170"/>
          </a:xfrm>
          <a:custGeom>
            <a:avLst/>
            <a:gdLst/>
            <a:ahLst/>
            <a:cxnLst/>
            <a:rect l="l" t="t" r="r" b="b"/>
            <a:pathLst>
              <a:path w="223520" h="598170">
                <a:moveTo>
                  <a:pt x="0" y="0"/>
                </a:moveTo>
                <a:lnTo>
                  <a:pt x="211074" y="598170"/>
                </a:lnTo>
                <a:lnTo>
                  <a:pt x="223265" y="594360"/>
                </a:lnTo>
                <a:lnTo>
                  <a:pt x="0" y="0"/>
                </a:lnTo>
                <a:close/>
              </a:path>
            </a:pathLst>
          </a:custGeom>
          <a:solidFill>
            <a:srgbClr val="000000"/>
          </a:solidFill>
        </p:spPr>
        <p:txBody>
          <a:bodyPr wrap="square" lIns="0" tIns="0" rIns="0" bIns="0" rtlCol="0"/>
          <a:lstStyle/>
          <a:p>
            <a:endParaRPr/>
          </a:p>
        </p:txBody>
      </p:sp>
      <p:sp>
        <p:nvSpPr>
          <p:cNvPr id="487" name="object 487"/>
          <p:cNvSpPr/>
          <p:nvPr/>
        </p:nvSpPr>
        <p:spPr>
          <a:xfrm>
            <a:off x="5839713" y="7202932"/>
            <a:ext cx="223520" cy="603250"/>
          </a:xfrm>
          <a:custGeom>
            <a:avLst/>
            <a:gdLst/>
            <a:ahLst/>
            <a:cxnLst/>
            <a:rect l="l" t="t" r="r" b="b"/>
            <a:pathLst>
              <a:path w="223520" h="603250">
                <a:moveTo>
                  <a:pt x="12191" y="0"/>
                </a:moveTo>
                <a:lnTo>
                  <a:pt x="0" y="4571"/>
                </a:lnTo>
                <a:lnTo>
                  <a:pt x="211074" y="602741"/>
                </a:lnTo>
                <a:lnTo>
                  <a:pt x="223265" y="598931"/>
                </a:lnTo>
                <a:lnTo>
                  <a:pt x="12191" y="0"/>
                </a:lnTo>
              </a:path>
            </a:pathLst>
          </a:custGeom>
          <a:ln w="3175">
            <a:solidFill>
              <a:srgbClr val="000000"/>
            </a:solidFill>
          </a:ln>
        </p:spPr>
        <p:txBody>
          <a:bodyPr wrap="square" lIns="0" tIns="0" rIns="0" bIns="0" rtlCol="0"/>
          <a:lstStyle/>
          <a:p>
            <a:endParaRPr/>
          </a:p>
        </p:txBody>
      </p:sp>
      <p:sp>
        <p:nvSpPr>
          <p:cNvPr id="488" name="object 488"/>
          <p:cNvSpPr/>
          <p:nvPr/>
        </p:nvSpPr>
        <p:spPr>
          <a:xfrm>
            <a:off x="5839713" y="7202932"/>
            <a:ext cx="211454" cy="603250"/>
          </a:xfrm>
          <a:custGeom>
            <a:avLst/>
            <a:gdLst/>
            <a:ahLst/>
            <a:cxnLst/>
            <a:rect l="l" t="t" r="r" b="b"/>
            <a:pathLst>
              <a:path w="211454" h="603250">
                <a:moveTo>
                  <a:pt x="211074" y="0"/>
                </a:moveTo>
                <a:lnTo>
                  <a:pt x="0" y="598931"/>
                </a:lnTo>
                <a:lnTo>
                  <a:pt x="12191" y="602741"/>
                </a:lnTo>
                <a:lnTo>
                  <a:pt x="211074" y="0"/>
                </a:lnTo>
                <a:close/>
              </a:path>
            </a:pathLst>
          </a:custGeom>
          <a:solidFill>
            <a:srgbClr val="000000"/>
          </a:solidFill>
        </p:spPr>
        <p:txBody>
          <a:bodyPr wrap="square" lIns="0" tIns="0" rIns="0" bIns="0" rtlCol="0"/>
          <a:lstStyle/>
          <a:p>
            <a:endParaRPr/>
          </a:p>
        </p:txBody>
      </p:sp>
      <p:sp>
        <p:nvSpPr>
          <p:cNvPr id="489" name="object 489"/>
          <p:cNvSpPr/>
          <p:nvPr/>
        </p:nvSpPr>
        <p:spPr>
          <a:xfrm>
            <a:off x="5851906" y="7202932"/>
            <a:ext cx="211454" cy="603250"/>
          </a:xfrm>
          <a:custGeom>
            <a:avLst/>
            <a:gdLst/>
            <a:ahLst/>
            <a:cxnLst/>
            <a:rect l="l" t="t" r="r" b="b"/>
            <a:pathLst>
              <a:path w="211454" h="603250">
                <a:moveTo>
                  <a:pt x="198882" y="0"/>
                </a:moveTo>
                <a:lnTo>
                  <a:pt x="0" y="602741"/>
                </a:lnTo>
                <a:lnTo>
                  <a:pt x="211074" y="4571"/>
                </a:lnTo>
                <a:lnTo>
                  <a:pt x="198882" y="0"/>
                </a:lnTo>
                <a:close/>
              </a:path>
            </a:pathLst>
          </a:custGeom>
          <a:solidFill>
            <a:srgbClr val="000000"/>
          </a:solidFill>
        </p:spPr>
        <p:txBody>
          <a:bodyPr wrap="square" lIns="0" tIns="0" rIns="0" bIns="0" rtlCol="0"/>
          <a:lstStyle/>
          <a:p>
            <a:endParaRPr/>
          </a:p>
        </p:txBody>
      </p:sp>
      <p:sp>
        <p:nvSpPr>
          <p:cNvPr id="490" name="object 490"/>
          <p:cNvSpPr/>
          <p:nvPr/>
        </p:nvSpPr>
        <p:spPr>
          <a:xfrm>
            <a:off x="5839713" y="7202932"/>
            <a:ext cx="223520" cy="603250"/>
          </a:xfrm>
          <a:custGeom>
            <a:avLst/>
            <a:gdLst/>
            <a:ahLst/>
            <a:cxnLst/>
            <a:rect l="l" t="t" r="r" b="b"/>
            <a:pathLst>
              <a:path w="223520" h="603250">
                <a:moveTo>
                  <a:pt x="0" y="598931"/>
                </a:moveTo>
                <a:lnTo>
                  <a:pt x="12191" y="602741"/>
                </a:lnTo>
                <a:lnTo>
                  <a:pt x="223265" y="4571"/>
                </a:lnTo>
                <a:lnTo>
                  <a:pt x="211074" y="0"/>
                </a:lnTo>
                <a:lnTo>
                  <a:pt x="0" y="598931"/>
                </a:lnTo>
              </a:path>
            </a:pathLst>
          </a:custGeom>
          <a:ln w="3175">
            <a:solidFill>
              <a:srgbClr val="000000"/>
            </a:solidFill>
          </a:ln>
        </p:spPr>
        <p:txBody>
          <a:bodyPr wrap="square" lIns="0" tIns="0" rIns="0" bIns="0" rtlCol="0"/>
          <a:lstStyle/>
          <a:p>
            <a:endParaRPr/>
          </a:p>
        </p:txBody>
      </p:sp>
      <p:sp>
        <p:nvSpPr>
          <p:cNvPr id="491" name="object 491"/>
          <p:cNvSpPr/>
          <p:nvPr/>
        </p:nvSpPr>
        <p:spPr>
          <a:xfrm>
            <a:off x="5141722" y="5614925"/>
            <a:ext cx="277495" cy="13335"/>
          </a:xfrm>
          <a:custGeom>
            <a:avLst/>
            <a:gdLst/>
            <a:ahLst/>
            <a:cxnLst/>
            <a:rect l="l" t="t" r="r" b="b"/>
            <a:pathLst>
              <a:path w="277495" h="13335">
                <a:moveTo>
                  <a:pt x="277368" y="0"/>
                </a:moveTo>
                <a:lnTo>
                  <a:pt x="0" y="0"/>
                </a:lnTo>
                <a:lnTo>
                  <a:pt x="12954" y="12953"/>
                </a:lnTo>
                <a:lnTo>
                  <a:pt x="277368" y="0"/>
                </a:lnTo>
                <a:close/>
              </a:path>
            </a:pathLst>
          </a:custGeom>
          <a:solidFill>
            <a:srgbClr val="000000"/>
          </a:solidFill>
        </p:spPr>
        <p:txBody>
          <a:bodyPr wrap="square" lIns="0" tIns="0" rIns="0" bIns="0" rtlCol="0"/>
          <a:lstStyle/>
          <a:p>
            <a:endParaRPr/>
          </a:p>
        </p:txBody>
      </p:sp>
      <p:sp>
        <p:nvSpPr>
          <p:cNvPr id="492" name="object 492"/>
          <p:cNvSpPr/>
          <p:nvPr/>
        </p:nvSpPr>
        <p:spPr>
          <a:xfrm>
            <a:off x="5154676" y="5614925"/>
            <a:ext cx="264795" cy="13335"/>
          </a:xfrm>
          <a:custGeom>
            <a:avLst/>
            <a:gdLst/>
            <a:ahLst/>
            <a:cxnLst/>
            <a:rect l="l" t="t" r="r" b="b"/>
            <a:pathLst>
              <a:path w="264795" h="13335">
                <a:moveTo>
                  <a:pt x="264413" y="0"/>
                </a:moveTo>
                <a:lnTo>
                  <a:pt x="0" y="12953"/>
                </a:lnTo>
                <a:lnTo>
                  <a:pt x="251460" y="12953"/>
                </a:lnTo>
                <a:lnTo>
                  <a:pt x="264413" y="0"/>
                </a:lnTo>
                <a:close/>
              </a:path>
            </a:pathLst>
          </a:custGeom>
          <a:solidFill>
            <a:srgbClr val="000000"/>
          </a:solidFill>
        </p:spPr>
        <p:txBody>
          <a:bodyPr wrap="square" lIns="0" tIns="0" rIns="0" bIns="0" rtlCol="0"/>
          <a:lstStyle/>
          <a:p>
            <a:endParaRPr/>
          </a:p>
        </p:txBody>
      </p:sp>
      <p:sp>
        <p:nvSpPr>
          <p:cNvPr id="493" name="object 493"/>
          <p:cNvSpPr/>
          <p:nvPr/>
        </p:nvSpPr>
        <p:spPr>
          <a:xfrm>
            <a:off x="5141722" y="5614925"/>
            <a:ext cx="277495" cy="13335"/>
          </a:xfrm>
          <a:custGeom>
            <a:avLst/>
            <a:gdLst/>
            <a:ahLst/>
            <a:cxnLst/>
            <a:rect l="l" t="t" r="r" b="b"/>
            <a:pathLst>
              <a:path w="277495" h="13335">
                <a:moveTo>
                  <a:pt x="0" y="0"/>
                </a:moveTo>
                <a:lnTo>
                  <a:pt x="12954" y="12953"/>
                </a:lnTo>
                <a:lnTo>
                  <a:pt x="264414" y="12953"/>
                </a:lnTo>
                <a:lnTo>
                  <a:pt x="277368" y="0"/>
                </a:lnTo>
                <a:lnTo>
                  <a:pt x="0" y="0"/>
                </a:lnTo>
              </a:path>
            </a:pathLst>
          </a:custGeom>
          <a:ln w="3175">
            <a:solidFill>
              <a:srgbClr val="000000"/>
            </a:solidFill>
          </a:ln>
        </p:spPr>
        <p:txBody>
          <a:bodyPr wrap="square" lIns="0" tIns="0" rIns="0" bIns="0" rtlCol="0"/>
          <a:lstStyle/>
          <a:p>
            <a:endParaRPr/>
          </a:p>
        </p:txBody>
      </p:sp>
      <p:sp>
        <p:nvSpPr>
          <p:cNvPr id="494" name="object 494"/>
          <p:cNvSpPr/>
          <p:nvPr/>
        </p:nvSpPr>
        <p:spPr>
          <a:xfrm>
            <a:off x="5406136" y="5614925"/>
            <a:ext cx="13335" cy="288290"/>
          </a:xfrm>
          <a:custGeom>
            <a:avLst/>
            <a:gdLst/>
            <a:ahLst/>
            <a:cxnLst/>
            <a:rect l="l" t="t" r="r" b="b"/>
            <a:pathLst>
              <a:path w="13335" h="288289">
                <a:moveTo>
                  <a:pt x="12953" y="0"/>
                </a:moveTo>
                <a:lnTo>
                  <a:pt x="0" y="12953"/>
                </a:lnTo>
                <a:lnTo>
                  <a:pt x="12953" y="288036"/>
                </a:lnTo>
                <a:lnTo>
                  <a:pt x="12953" y="0"/>
                </a:lnTo>
                <a:close/>
              </a:path>
            </a:pathLst>
          </a:custGeom>
          <a:solidFill>
            <a:srgbClr val="000000"/>
          </a:solidFill>
        </p:spPr>
        <p:txBody>
          <a:bodyPr wrap="square" lIns="0" tIns="0" rIns="0" bIns="0" rtlCol="0"/>
          <a:lstStyle/>
          <a:p>
            <a:endParaRPr/>
          </a:p>
        </p:txBody>
      </p:sp>
      <p:sp>
        <p:nvSpPr>
          <p:cNvPr id="495" name="object 495"/>
          <p:cNvSpPr/>
          <p:nvPr/>
        </p:nvSpPr>
        <p:spPr>
          <a:xfrm>
            <a:off x="5406136" y="5627878"/>
            <a:ext cx="13335" cy="275590"/>
          </a:xfrm>
          <a:custGeom>
            <a:avLst/>
            <a:gdLst/>
            <a:ahLst/>
            <a:cxnLst/>
            <a:rect l="l" t="t" r="r" b="b"/>
            <a:pathLst>
              <a:path w="13335" h="275589">
                <a:moveTo>
                  <a:pt x="0" y="0"/>
                </a:moveTo>
                <a:lnTo>
                  <a:pt x="0" y="262890"/>
                </a:lnTo>
                <a:lnTo>
                  <a:pt x="12953" y="275082"/>
                </a:lnTo>
                <a:lnTo>
                  <a:pt x="0" y="0"/>
                </a:lnTo>
                <a:close/>
              </a:path>
            </a:pathLst>
          </a:custGeom>
          <a:solidFill>
            <a:srgbClr val="000000"/>
          </a:solidFill>
        </p:spPr>
        <p:txBody>
          <a:bodyPr wrap="square" lIns="0" tIns="0" rIns="0" bIns="0" rtlCol="0"/>
          <a:lstStyle/>
          <a:p>
            <a:endParaRPr/>
          </a:p>
        </p:txBody>
      </p:sp>
      <p:sp>
        <p:nvSpPr>
          <p:cNvPr id="496" name="object 496"/>
          <p:cNvSpPr/>
          <p:nvPr/>
        </p:nvSpPr>
        <p:spPr>
          <a:xfrm>
            <a:off x="5406136" y="5614925"/>
            <a:ext cx="13335" cy="288290"/>
          </a:xfrm>
          <a:custGeom>
            <a:avLst/>
            <a:gdLst/>
            <a:ahLst/>
            <a:cxnLst/>
            <a:rect l="l" t="t" r="r" b="b"/>
            <a:pathLst>
              <a:path w="13335" h="288289">
                <a:moveTo>
                  <a:pt x="12953" y="0"/>
                </a:moveTo>
                <a:lnTo>
                  <a:pt x="0" y="12953"/>
                </a:lnTo>
                <a:lnTo>
                  <a:pt x="0" y="275844"/>
                </a:lnTo>
                <a:lnTo>
                  <a:pt x="12953" y="288036"/>
                </a:lnTo>
                <a:lnTo>
                  <a:pt x="12953" y="0"/>
                </a:lnTo>
              </a:path>
            </a:pathLst>
          </a:custGeom>
          <a:ln w="3175">
            <a:solidFill>
              <a:srgbClr val="000000"/>
            </a:solidFill>
          </a:ln>
        </p:spPr>
        <p:txBody>
          <a:bodyPr wrap="square" lIns="0" tIns="0" rIns="0" bIns="0" rtlCol="0"/>
          <a:lstStyle/>
          <a:p>
            <a:endParaRPr/>
          </a:p>
        </p:txBody>
      </p:sp>
      <p:sp>
        <p:nvSpPr>
          <p:cNvPr id="497" name="object 497"/>
          <p:cNvSpPr/>
          <p:nvPr/>
        </p:nvSpPr>
        <p:spPr>
          <a:xfrm>
            <a:off x="5141722" y="5890769"/>
            <a:ext cx="277495" cy="12700"/>
          </a:xfrm>
          <a:custGeom>
            <a:avLst/>
            <a:gdLst/>
            <a:ahLst/>
            <a:cxnLst/>
            <a:rect l="l" t="t" r="r" b="b"/>
            <a:pathLst>
              <a:path w="277495" h="12700">
                <a:moveTo>
                  <a:pt x="264414" y="0"/>
                </a:moveTo>
                <a:lnTo>
                  <a:pt x="0" y="12191"/>
                </a:lnTo>
                <a:lnTo>
                  <a:pt x="277368" y="12191"/>
                </a:lnTo>
                <a:lnTo>
                  <a:pt x="264414" y="0"/>
                </a:lnTo>
                <a:close/>
              </a:path>
            </a:pathLst>
          </a:custGeom>
          <a:solidFill>
            <a:srgbClr val="000000"/>
          </a:solidFill>
        </p:spPr>
        <p:txBody>
          <a:bodyPr wrap="square" lIns="0" tIns="0" rIns="0" bIns="0" rtlCol="0"/>
          <a:lstStyle/>
          <a:p>
            <a:endParaRPr/>
          </a:p>
        </p:txBody>
      </p:sp>
      <p:sp>
        <p:nvSpPr>
          <p:cNvPr id="498" name="object 498"/>
          <p:cNvSpPr/>
          <p:nvPr/>
        </p:nvSpPr>
        <p:spPr>
          <a:xfrm>
            <a:off x="5141722" y="5890769"/>
            <a:ext cx="264795" cy="12700"/>
          </a:xfrm>
          <a:custGeom>
            <a:avLst/>
            <a:gdLst/>
            <a:ahLst/>
            <a:cxnLst/>
            <a:rect l="l" t="t" r="r" b="b"/>
            <a:pathLst>
              <a:path w="264795" h="12700">
                <a:moveTo>
                  <a:pt x="264414" y="0"/>
                </a:moveTo>
                <a:lnTo>
                  <a:pt x="12954" y="0"/>
                </a:lnTo>
                <a:lnTo>
                  <a:pt x="0" y="12191"/>
                </a:lnTo>
                <a:lnTo>
                  <a:pt x="264414" y="0"/>
                </a:lnTo>
                <a:close/>
              </a:path>
            </a:pathLst>
          </a:custGeom>
          <a:solidFill>
            <a:srgbClr val="000000"/>
          </a:solidFill>
        </p:spPr>
        <p:txBody>
          <a:bodyPr wrap="square" lIns="0" tIns="0" rIns="0" bIns="0" rtlCol="0"/>
          <a:lstStyle/>
          <a:p>
            <a:endParaRPr/>
          </a:p>
        </p:txBody>
      </p:sp>
      <p:sp>
        <p:nvSpPr>
          <p:cNvPr id="499" name="object 499"/>
          <p:cNvSpPr/>
          <p:nvPr/>
        </p:nvSpPr>
        <p:spPr>
          <a:xfrm>
            <a:off x="5141722" y="5890769"/>
            <a:ext cx="277495" cy="12700"/>
          </a:xfrm>
          <a:custGeom>
            <a:avLst/>
            <a:gdLst/>
            <a:ahLst/>
            <a:cxnLst/>
            <a:rect l="l" t="t" r="r" b="b"/>
            <a:pathLst>
              <a:path w="277495" h="12700">
                <a:moveTo>
                  <a:pt x="277368" y="12191"/>
                </a:moveTo>
                <a:lnTo>
                  <a:pt x="264414" y="0"/>
                </a:lnTo>
                <a:lnTo>
                  <a:pt x="12954" y="0"/>
                </a:lnTo>
                <a:lnTo>
                  <a:pt x="0" y="12191"/>
                </a:lnTo>
                <a:lnTo>
                  <a:pt x="277368" y="12191"/>
                </a:lnTo>
              </a:path>
            </a:pathLst>
          </a:custGeom>
          <a:ln w="3175">
            <a:solidFill>
              <a:srgbClr val="000000"/>
            </a:solidFill>
          </a:ln>
        </p:spPr>
        <p:txBody>
          <a:bodyPr wrap="square" lIns="0" tIns="0" rIns="0" bIns="0" rtlCol="0"/>
          <a:lstStyle/>
          <a:p>
            <a:endParaRPr/>
          </a:p>
        </p:txBody>
      </p:sp>
      <p:sp>
        <p:nvSpPr>
          <p:cNvPr id="500" name="object 500"/>
          <p:cNvSpPr/>
          <p:nvPr/>
        </p:nvSpPr>
        <p:spPr>
          <a:xfrm>
            <a:off x="5141722" y="5614925"/>
            <a:ext cx="13335" cy="288290"/>
          </a:xfrm>
          <a:custGeom>
            <a:avLst/>
            <a:gdLst/>
            <a:ahLst/>
            <a:cxnLst/>
            <a:rect l="l" t="t" r="r" b="b"/>
            <a:pathLst>
              <a:path w="13335" h="288289">
                <a:moveTo>
                  <a:pt x="0" y="0"/>
                </a:moveTo>
                <a:lnTo>
                  <a:pt x="0" y="288036"/>
                </a:lnTo>
                <a:lnTo>
                  <a:pt x="12954" y="275844"/>
                </a:lnTo>
                <a:lnTo>
                  <a:pt x="0" y="0"/>
                </a:lnTo>
                <a:close/>
              </a:path>
            </a:pathLst>
          </a:custGeom>
          <a:solidFill>
            <a:srgbClr val="000000"/>
          </a:solidFill>
        </p:spPr>
        <p:txBody>
          <a:bodyPr wrap="square" lIns="0" tIns="0" rIns="0" bIns="0" rtlCol="0"/>
          <a:lstStyle/>
          <a:p>
            <a:endParaRPr/>
          </a:p>
        </p:txBody>
      </p:sp>
      <p:sp>
        <p:nvSpPr>
          <p:cNvPr id="501" name="object 501"/>
          <p:cNvSpPr/>
          <p:nvPr/>
        </p:nvSpPr>
        <p:spPr>
          <a:xfrm>
            <a:off x="5141722" y="5614925"/>
            <a:ext cx="13335" cy="276225"/>
          </a:xfrm>
          <a:custGeom>
            <a:avLst/>
            <a:gdLst/>
            <a:ahLst/>
            <a:cxnLst/>
            <a:rect l="l" t="t" r="r" b="b"/>
            <a:pathLst>
              <a:path w="13335" h="276225">
                <a:moveTo>
                  <a:pt x="0" y="0"/>
                </a:moveTo>
                <a:lnTo>
                  <a:pt x="12954" y="275844"/>
                </a:lnTo>
                <a:lnTo>
                  <a:pt x="12954" y="12953"/>
                </a:lnTo>
                <a:lnTo>
                  <a:pt x="0" y="0"/>
                </a:lnTo>
                <a:close/>
              </a:path>
            </a:pathLst>
          </a:custGeom>
          <a:solidFill>
            <a:srgbClr val="000000"/>
          </a:solidFill>
        </p:spPr>
        <p:txBody>
          <a:bodyPr wrap="square" lIns="0" tIns="0" rIns="0" bIns="0" rtlCol="0"/>
          <a:lstStyle/>
          <a:p>
            <a:endParaRPr/>
          </a:p>
        </p:txBody>
      </p:sp>
      <p:sp>
        <p:nvSpPr>
          <p:cNvPr id="502" name="object 502"/>
          <p:cNvSpPr/>
          <p:nvPr/>
        </p:nvSpPr>
        <p:spPr>
          <a:xfrm>
            <a:off x="5141722" y="5614925"/>
            <a:ext cx="13335" cy="288290"/>
          </a:xfrm>
          <a:custGeom>
            <a:avLst/>
            <a:gdLst/>
            <a:ahLst/>
            <a:cxnLst/>
            <a:rect l="l" t="t" r="r" b="b"/>
            <a:pathLst>
              <a:path w="13335" h="288289">
                <a:moveTo>
                  <a:pt x="0" y="288036"/>
                </a:moveTo>
                <a:lnTo>
                  <a:pt x="12954" y="275844"/>
                </a:lnTo>
                <a:lnTo>
                  <a:pt x="12954" y="12953"/>
                </a:lnTo>
                <a:lnTo>
                  <a:pt x="0" y="0"/>
                </a:lnTo>
                <a:lnTo>
                  <a:pt x="0" y="288036"/>
                </a:lnTo>
              </a:path>
            </a:pathLst>
          </a:custGeom>
          <a:ln w="3175">
            <a:solidFill>
              <a:srgbClr val="000000"/>
            </a:solidFill>
          </a:ln>
        </p:spPr>
        <p:txBody>
          <a:bodyPr wrap="square" lIns="0" tIns="0" rIns="0" bIns="0" rtlCol="0"/>
          <a:lstStyle/>
          <a:p>
            <a:endParaRPr/>
          </a:p>
        </p:txBody>
      </p:sp>
      <p:sp>
        <p:nvSpPr>
          <p:cNvPr id="503" name="object 503"/>
          <p:cNvSpPr/>
          <p:nvPr/>
        </p:nvSpPr>
        <p:spPr>
          <a:xfrm>
            <a:off x="5412231" y="6625337"/>
            <a:ext cx="433705" cy="13335"/>
          </a:xfrm>
          <a:custGeom>
            <a:avLst/>
            <a:gdLst/>
            <a:ahLst/>
            <a:cxnLst/>
            <a:rect l="l" t="t" r="r" b="b"/>
            <a:pathLst>
              <a:path w="433704" h="13335">
                <a:moveTo>
                  <a:pt x="433578" y="0"/>
                </a:moveTo>
                <a:lnTo>
                  <a:pt x="0" y="0"/>
                </a:lnTo>
                <a:lnTo>
                  <a:pt x="0" y="12953"/>
                </a:lnTo>
                <a:lnTo>
                  <a:pt x="433578" y="0"/>
                </a:lnTo>
                <a:close/>
              </a:path>
            </a:pathLst>
          </a:custGeom>
          <a:solidFill>
            <a:srgbClr val="000000"/>
          </a:solidFill>
        </p:spPr>
        <p:txBody>
          <a:bodyPr wrap="square" lIns="0" tIns="0" rIns="0" bIns="0" rtlCol="0"/>
          <a:lstStyle/>
          <a:p>
            <a:endParaRPr/>
          </a:p>
        </p:txBody>
      </p:sp>
      <p:sp>
        <p:nvSpPr>
          <p:cNvPr id="504" name="object 504"/>
          <p:cNvSpPr/>
          <p:nvPr/>
        </p:nvSpPr>
        <p:spPr>
          <a:xfrm>
            <a:off x="5412231" y="6625337"/>
            <a:ext cx="433705" cy="13335"/>
          </a:xfrm>
          <a:custGeom>
            <a:avLst/>
            <a:gdLst/>
            <a:ahLst/>
            <a:cxnLst/>
            <a:rect l="l" t="t" r="r" b="b"/>
            <a:pathLst>
              <a:path w="433704" h="13335">
                <a:moveTo>
                  <a:pt x="433578" y="0"/>
                </a:moveTo>
                <a:lnTo>
                  <a:pt x="0" y="12953"/>
                </a:lnTo>
                <a:lnTo>
                  <a:pt x="433578" y="12953"/>
                </a:lnTo>
                <a:lnTo>
                  <a:pt x="433578" y="0"/>
                </a:lnTo>
                <a:close/>
              </a:path>
            </a:pathLst>
          </a:custGeom>
          <a:solidFill>
            <a:srgbClr val="000000"/>
          </a:solidFill>
        </p:spPr>
        <p:txBody>
          <a:bodyPr wrap="square" lIns="0" tIns="0" rIns="0" bIns="0" rtlCol="0"/>
          <a:lstStyle/>
          <a:p>
            <a:endParaRPr/>
          </a:p>
        </p:txBody>
      </p:sp>
      <p:sp>
        <p:nvSpPr>
          <p:cNvPr id="505" name="object 505"/>
          <p:cNvSpPr txBox="1"/>
          <p:nvPr/>
        </p:nvSpPr>
        <p:spPr>
          <a:xfrm>
            <a:off x="5209667" y="590015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506" name="object 506"/>
          <p:cNvSpPr txBox="1"/>
          <p:nvPr/>
        </p:nvSpPr>
        <p:spPr>
          <a:xfrm>
            <a:off x="5874892" y="7820456"/>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507" name="object 507"/>
          <p:cNvSpPr/>
          <p:nvPr/>
        </p:nvSpPr>
        <p:spPr>
          <a:xfrm>
            <a:off x="5412231" y="6625337"/>
            <a:ext cx="433705" cy="13335"/>
          </a:xfrm>
          <a:custGeom>
            <a:avLst/>
            <a:gdLst/>
            <a:ahLst/>
            <a:cxnLst/>
            <a:rect l="l" t="t" r="r" b="b"/>
            <a:pathLst>
              <a:path w="433704" h="13335">
                <a:moveTo>
                  <a:pt x="0" y="0"/>
                </a:moveTo>
                <a:lnTo>
                  <a:pt x="0" y="12953"/>
                </a:lnTo>
                <a:lnTo>
                  <a:pt x="433578" y="12953"/>
                </a:lnTo>
                <a:lnTo>
                  <a:pt x="433578" y="0"/>
                </a:lnTo>
                <a:lnTo>
                  <a:pt x="0" y="0"/>
                </a:lnTo>
              </a:path>
            </a:pathLst>
          </a:custGeom>
          <a:ln w="3175">
            <a:solidFill>
              <a:srgbClr val="000000"/>
            </a:solidFill>
          </a:ln>
        </p:spPr>
        <p:txBody>
          <a:bodyPr wrap="square" lIns="0" tIns="0" rIns="0" bIns="0" rtlCol="0"/>
          <a:lstStyle/>
          <a:p>
            <a:endParaRPr/>
          </a:p>
        </p:txBody>
      </p:sp>
      <p:sp>
        <p:nvSpPr>
          <p:cNvPr id="508" name="object 508"/>
          <p:cNvSpPr/>
          <p:nvPr/>
        </p:nvSpPr>
        <p:spPr>
          <a:xfrm>
            <a:off x="5412231" y="5752846"/>
            <a:ext cx="433705" cy="13335"/>
          </a:xfrm>
          <a:custGeom>
            <a:avLst/>
            <a:gdLst/>
            <a:ahLst/>
            <a:cxnLst/>
            <a:rect l="l" t="t" r="r" b="b"/>
            <a:pathLst>
              <a:path w="433704" h="13335">
                <a:moveTo>
                  <a:pt x="433578" y="0"/>
                </a:moveTo>
                <a:lnTo>
                  <a:pt x="0" y="0"/>
                </a:lnTo>
                <a:lnTo>
                  <a:pt x="0" y="12953"/>
                </a:lnTo>
                <a:lnTo>
                  <a:pt x="433578" y="0"/>
                </a:lnTo>
                <a:close/>
              </a:path>
            </a:pathLst>
          </a:custGeom>
          <a:solidFill>
            <a:srgbClr val="000000"/>
          </a:solidFill>
        </p:spPr>
        <p:txBody>
          <a:bodyPr wrap="square" lIns="0" tIns="0" rIns="0" bIns="0" rtlCol="0"/>
          <a:lstStyle/>
          <a:p>
            <a:endParaRPr/>
          </a:p>
        </p:txBody>
      </p:sp>
      <p:sp>
        <p:nvSpPr>
          <p:cNvPr id="509" name="object 509"/>
          <p:cNvSpPr/>
          <p:nvPr/>
        </p:nvSpPr>
        <p:spPr>
          <a:xfrm>
            <a:off x="5412231" y="5752846"/>
            <a:ext cx="433705" cy="13335"/>
          </a:xfrm>
          <a:custGeom>
            <a:avLst/>
            <a:gdLst/>
            <a:ahLst/>
            <a:cxnLst/>
            <a:rect l="l" t="t" r="r" b="b"/>
            <a:pathLst>
              <a:path w="433704" h="13335">
                <a:moveTo>
                  <a:pt x="433578" y="0"/>
                </a:moveTo>
                <a:lnTo>
                  <a:pt x="0" y="12953"/>
                </a:lnTo>
                <a:lnTo>
                  <a:pt x="433578" y="12953"/>
                </a:lnTo>
                <a:lnTo>
                  <a:pt x="433578" y="0"/>
                </a:lnTo>
                <a:close/>
              </a:path>
            </a:pathLst>
          </a:custGeom>
          <a:solidFill>
            <a:srgbClr val="000000"/>
          </a:solidFill>
        </p:spPr>
        <p:txBody>
          <a:bodyPr wrap="square" lIns="0" tIns="0" rIns="0" bIns="0" rtlCol="0"/>
          <a:lstStyle/>
          <a:p>
            <a:endParaRPr/>
          </a:p>
        </p:txBody>
      </p:sp>
      <p:sp>
        <p:nvSpPr>
          <p:cNvPr id="510" name="object 510"/>
          <p:cNvSpPr txBox="1"/>
          <p:nvPr/>
        </p:nvSpPr>
        <p:spPr>
          <a:xfrm>
            <a:off x="5208142" y="502766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511" name="object 511"/>
          <p:cNvSpPr/>
          <p:nvPr/>
        </p:nvSpPr>
        <p:spPr>
          <a:xfrm>
            <a:off x="5412231" y="5752846"/>
            <a:ext cx="433705" cy="13335"/>
          </a:xfrm>
          <a:custGeom>
            <a:avLst/>
            <a:gdLst/>
            <a:ahLst/>
            <a:cxnLst/>
            <a:rect l="l" t="t" r="r" b="b"/>
            <a:pathLst>
              <a:path w="433704" h="13335">
                <a:moveTo>
                  <a:pt x="0" y="0"/>
                </a:moveTo>
                <a:lnTo>
                  <a:pt x="0" y="12953"/>
                </a:lnTo>
                <a:lnTo>
                  <a:pt x="433578" y="12953"/>
                </a:lnTo>
                <a:lnTo>
                  <a:pt x="433578" y="0"/>
                </a:lnTo>
                <a:lnTo>
                  <a:pt x="0" y="0"/>
                </a:lnTo>
              </a:path>
            </a:pathLst>
          </a:custGeom>
          <a:ln w="3175">
            <a:solidFill>
              <a:srgbClr val="000000"/>
            </a:solidFill>
          </a:ln>
        </p:spPr>
        <p:txBody>
          <a:bodyPr wrap="square" lIns="0" tIns="0" rIns="0" bIns="0" rtlCol="0"/>
          <a:lstStyle/>
          <a:p>
            <a:endParaRPr/>
          </a:p>
        </p:txBody>
      </p:sp>
      <p:sp>
        <p:nvSpPr>
          <p:cNvPr id="512" name="object 512"/>
          <p:cNvSpPr/>
          <p:nvPr/>
        </p:nvSpPr>
        <p:spPr>
          <a:xfrm>
            <a:off x="6056883" y="7497827"/>
            <a:ext cx="375285" cy="13335"/>
          </a:xfrm>
          <a:custGeom>
            <a:avLst/>
            <a:gdLst/>
            <a:ahLst/>
            <a:cxnLst/>
            <a:rect l="l" t="t" r="r" b="b"/>
            <a:pathLst>
              <a:path w="375285" h="13334">
                <a:moveTo>
                  <a:pt x="374904" y="0"/>
                </a:moveTo>
                <a:lnTo>
                  <a:pt x="0" y="0"/>
                </a:lnTo>
                <a:lnTo>
                  <a:pt x="0" y="12954"/>
                </a:lnTo>
                <a:lnTo>
                  <a:pt x="374904" y="0"/>
                </a:lnTo>
                <a:close/>
              </a:path>
            </a:pathLst>
          </a:custGeom>
          <a:solidFill>
            <a:srgbClr val="000000"/>
          </a:solidFill>
        </p:spPr>
        <p:txBody>
          <a:bodyPr wrap="square" lIns="0" tIns="0" rIns="0" bIns="0" rtlCol="0"/>
          <a:lstStyle/>
          <a:p>
            <a:endParaRPr/>
          </a:p>
        </p:txBody>
      </p:sp>
      <p:sp>
        <p:nvSpPr>
          <p:cNvPr id="513" name="object 513"/>
          <p:cNvSpPr/>
          <p:nvPr/>
        </p:nvSpPr>
        <p:spPr>
          <a:xfrm>
            <a:off x="6056883" y="7497827"/>
            <a:ext cx="375285" cy="13335"/>
          </a:xfrm>
          <a:custGeom>
            <a:avLst/>
            <a:gdLst/>
            <a:ahLst/>
            <a:cxnLst/>
            <a:rect l="l" t="t" r="r" b="b"/>
            <a:pathLst>
              <a:path w="375285" h="13334">
                <a:moveTo>
                  <a:pt x="374904" y="0"/>
                </a:moveTo>
                <a:lnTo>
                  <a:pt x="0" y="12954"/>
                </a:lnTo>
                <a:lnTo>
                  <a:pt x="374904" y="12954"/>
                </a:lnTo>
                <a:lnTo>
                  <a:pt x="374904" y="0"/>
                </a:lnTo>
                <a:close/>
              </a:path>
            </a:pathLst>
          </a:custGeom>
          <a:solidFill>
            <a:srgbClr val="000000"/>
          </a:solidFill>
        </p:spPr>
        <p:txBody>
          <a:bodyPr wrap="square" lIns="0" tIns="0" rIns="0" bIns="0" rtlCol="0"/>
          <a:lstStyle/>
          <a:p>
            <a:endParaRPr/>
          </a:p>
        </p:txBody>
      </p:sp>
      <p:sp>
        <p:nvSpPr>
          <p:cNvPr id="514" name="object 514"/>
          <p:cNvSpPr/>
          <p:nvPr/>
        </p:nvSpPr>
        <p:spPr>
          <a:xfrm>
            <a:off x="6056883" y="7497827"/>
            <a:ext cx="375285" cy="13335"/>
          </a:xfrm>
          <a:custGeom>
            <a:avLst/>
            <a:gdLst/>
            <a:ahLst/>
            <a:cxnLst/>
            <a:rect l="l" t="t" r="r" b="b"/>
            <a:pathLst>
              <a:path w="375285" h="13334">
                <a:moveTo>
                  <a:pt x="0" y="0"/>
                </a:moveTo>
                <a:lnTo>
                  <a:pt x="0" y="12954"/>
                </a:lnTo>
                <a:lnTo>
                  <a:pt x="374904" y="12954"/>
                </a:lnTo>
                <a:lnTo>
                  <a:pt x="374904" y="0"/>
                </a:lnTo>
                <a:lnTo>
                  <a:pt x="0" y="0"/>
                </a:lnTo>
              </a:path>
            </a:pathLst>
          </a:custGeom>
          <a:ln w="3175">
            <a:solidFill>
              <a:srgbClr val="000000"/>
            </a:solidFill>
          </a:ln>
        </p:spPr>
        <p:txBody>
          <a:bodyPr wrap="square" lIns="0" tIns="0" rIns="0" bIns="0" rtlCol="0"/>
          <a:lstStyle/>
          <a:p>
            <a:endParaRPr/>
          </a:p>
        </p:txBody>
      </p:sp>
      <p:sp>
        <p:nvSpPr>
          <p:cNvPr id="515" name="object 515"/>
          <p:cNvSpPr txBox="1"/>
          <p:nvPr/>
        </p:nvSpPr>
        <p:spPr>
          <a:xfrm>
            <a:off x="5874892" y="5202217"/>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516" name="object 516"/>
          <p:cNvSpPr txBox="1"/>
          <p:nvPr/>
        </p:nvSpPr>
        <p:spPr>
          <a:xfrm>
            <a:off x="7556630" y="7992850"/>
            <a:ext cx="145415" cy="656590"/>
          </a:xfrm>
          <a:prstGeom prst="rect">
            <a:avLst/>
          </a:prstGeom>
        </p:spPr>
        <p:txBody>
          <a:bodyPr vert="vert270" wrap="square" lIns="0" tIns="1270" rIns="0" bIns="0" rtlCol="0">
            <a:spAutoFit/>
          </a:bodyPr>
          <a:lstStyle/>
          <a:p>
            <a:pPr marL="12700">
              <a:lnSpc>
                <a:spcPct val="100000"/>
              </a:lnSpc>
              <a:spcBef>
                <a:spcPts val="10"/>
              </a:spcBef>
            </a:pPr>
            <a:r>
              <a:rPr sz="850" spc="-10" dirty="0">
                <a:latin typeface="Arial"/>
                <a:cs typeface="Arial"/>
              </a:rPr>
              <a:t>CONSUMOS</a:t>
            </a:r>
            <a:endParaRPr sz="850">
              <a:latin typeface="Arial"/>
              <a:cs typeface="Arial"/>
            </a:endParaRPr>
          </a:p>
        </p:txBody>
      </p:sp>
      <p:sp>
        <p:nvSpPr>
          <p:cNvPr id="517" name="object 517"/>
          <p:cNvSpPr txBox="1"/>
          <p:nvPr/>
        </p:nvSpPr>
        <p:spPr>
          <a:xfrm>
            <a:off x="6657467" y="5726280"/>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518" name="object 518"/>
          <p:cNvSpPr txBox="1"/>
          <p:nvPr/>
        </p:nvSpPr>
        <p:spPr>
          <a:xfrm>
            <a:off x="7113910" y="5734581"/>
            <a:ext cx="145415" cy="16764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endParaRPr sz="850">
              <a:latin typeface="Arial"/>
              <a:cs typeface="Arial"/>
            </a:endParaRPr>
          </a:p>
        </p:txBody>
      </p:sp>
      <p:sp>
        <p:nvSpPr>
          <p:cNvPr id="519" name="object 519"/>
          <p:cNvSpPr/>
          <p:nvPr/>
        </p:nvSpPr>
        <p:spPr>
          <a:xfrm>
            <a:off x="5844286" y="5185919"/>
            <a:ext cx="211454" cy="0"/>
          </a:xfrm>
          <a:custGeom>
            <a:avLst/>
            <a:gdLst/>
            <a:ahLst/>
            <a:cxnLst/>
            <a:rect l="l" t="t" r="r" b="b"/>
            <a:pathLst>
              <a:path w="211454">
                <a:moveTo>
                  <a:pt x="211074" y="0"/>
                </a:moveTo>
                <a:lnTo>
                  <a:pt x="0" y="0"/>
                </a:lnTo>
              </a:path>
            </a:pathLst>
          </a:custGeom>
          <a:ln w="3175">
            <a:solidFill>
              <a:srgbClr val="000000"/>
            </a:solidFill>
          </a:ln>
        </p:spPr>
        <p:txBody>
          <a:bodyPr wrap="square" lIns="0" tIns="0" rIns="0" bIns="0" rtlCol="0"/>
          <a:lstStyle/>
          <a:p>
            <a:endParaRPr/>
          </a:p>
        </p:txBody>
      </p:sp>
      <p:sp>
        <p:nvSpPr>
          <p:cNvPr id="520" name="object 520"/>
          <p:cNvSpPr/>
          <p:nvPr/>
        </p:nvSpPr>
        <p:spPr>
          <a:xfrm>
            <a:off x="6589522" y="5534914"/>
            <a:ext cx="0" cy="448945"/>
          </a:xfrm>
          <a:custGeom>
            <a:avLst/>
            <a:gdLst/>
            <a:ahLst/>
            <a:cxnLst/>
            <a:rect l="l" t="t" r="r" b="b"/>
            <a:pathLst>
              <a:path h="448945">
                <a:moveTo>
                  <a:pt x="0" y="0"/>
                </a:moveTo>
                <a:lnTo>
                  <a:pt x="0" y="448818"/>
                </a:lnTo>
              </a:path>
            </a:pathLst>
          </a:custGeom>
          <a:ln w="3175">
            <a:solidFill>
              <a:srgbClr val="000000"/>
            </a:solidFill>
          </a:ln>
        </p:spPr>
        <p:txBody>
          <a:bodyPr wrap="square" lIns="0" tIns="0" rIns="0" bIns="0" rtlCol="0"/>
          <a:lstStyle/>
          <a:p>
            <a:endParaRPr/>
          </a:p>
        </p:txBody>
      </p:sp>
      <p:sp>
        <p:nvSpPr>
          <p:cNvPr id="521" name="object 521"/>
          <p:cNvSpPr/>
          <p:nvPr/>
        </p:nvSpPr>
        <p:spPr>
          <a:xfrm>
            <a:off x="6589522" y="5534914"/>
            <a:ext cx="0" cy="448945"/>
          </a:xfrm>
          <a:custGeom>
            <a:avLst/>
            <a:gdLst/>
            <a:ahLst/>
            <a:cxnLst/>
            <a:rect l="l" t="t" r="r" b="b"/>
            <a:pathLst>
              <a:path h="448945">
                <a:moveTo>
                  <a:pt x="0" y="0"/>
                </a:moveTo>
                <a:lnTo>
                  <a:pt x="0" y="448818"/>
                </a:lnTo>
              </a:path>
            </a:pathLst>
          </a:custGeom>
          <a:ln w="3175">
            <a:solidFill>
              <a:srgbClr val="000000"/>
            </a:solidFill>
          </a:ln>
        </p:spPr>
        <p:txBody>
          <a:bodyPr wrap="square" lIns="0" tIns="0" rIns="0" bIns="0" rtlCol="0"/>
          <a:lstStyle/>
          <a:p>
            <a:endParaRPr/>
          </a:p>
        </p:txBody>
      </p:sp>
      <p:sp>
        <p:nvSpPr>
          <p:cNvPr id="522" name="object 522"/>
          <p:cNvSpPr/>
          <p:nvPr/>
        </p:nvSpPr>
        <p:spPr>
          <a:xfrm>
            <a:off x="7024624" y="5952490"/>
            <a:ext cx="358140" cy="13335"/>
          </a:xfrm>
          <a:custGeom>
            <a:avLst/>
            <a:gdLst/>
            <a:ahLst/>
            <a:cxnLst/>
            <a:rect l="l" t="t" r="r" b="b"/>
            <a:pathLst>
              <a:path w="358139" h="13335">
                <a:moveTo>
                  <a:pt x="358139" y="0"/>
                </a:moveTo>
                <a:lnTo>
                  <a:pt x="0" y="0"/>
                </a:lnTo>
                <a:lnTo>
                  <a:pt x="0" y="12954"/>
                </a:lnTo>
                <a:lnTo>
                  <a:pt x="358139" y="0"/>
                </a:lnTo>
                <a:close/>
              </a:path>
            </a:pathLst>
          </a:custGeom>
          <a:solidFill>
            <a:srgbClr val="000000"/>
          </a:solidFill>
        </p:spPr>
        <p:txBody>
          <a:bodyPr wrap="square" lIns="0" tIns="0" rIns="0" bIns="0" rtlCol="0"/>
          <a:lstStyle/>
          <a:p>
            <a:endParaRPr/>
          </a:p>
        </p:txBody>
      </p:sp>
      <p:sp>
        <p:nvSpPr>
          <p:cNvPr id="523" name="object 523"/>
          <p:cNvSpPr/>
          <p:nvPr/>
        </p:nvSpPr>
        <p:spPr>
          <a:xfrm>
            <a:off x="7024624" y="5952490"/>
            <a:ext cx="358140" cy="13335"/>
          </a:xfrm>
          <a:custGeom>
            <a:avLst/>
            <a:gdLst/>
            <a:ahLst/>
            <a:cxnLst/>
            <a:rect l="l" t="t" r="r" b="b"/>
            <a:pathLst>
              <a:path w="358139" h="13335">
                <a:moveTo>
                  <a:pt x="358139" y="0"/>
                </a:moveTo>
                <a:lnTo>
                  <a:pt x="0" y="12954"/>
                </a:lnTo>
                <a:lnTo>
                  <a:pt x="358139" y="12954"/>
                </a:lnTo>
                <a:lnTo>
                  <a:pt x="358139" y="0"/>
                </a:lnTo>
                <a:close/>
              </a:path>
            </a:pathLst>
          </a:custGeom>
          <a:solidFill>
            <a:srgbClr val="000000"/>
          </a:solidFill>
        </p:spPr>
        <p:txBody>
          <a:bodyPr wrap="square" lIns="0" tIns="0" rIns="0" bIns="0" rtlCol="0"/>
          <a:lstStyle/>
          <a:p>
            <a:endParaRPr/>
          </a:p>
        </p:txBody>
      </p:sp>
      <p:sp>
        <p:nvSpPr>
          <p:cNvPr id="524" name="object 524"/>
          <p:cNvSpPr/>
          <p:nvPr/>
        </p:nvSpPr>
        <p:spPr>
          <a:xfrm>
            <a:off x="7024624" y="5952490"/>
            <a:ext cx="358140" cy="13335"/>
          </a:xfrm>
          <a:custGeom>
            <a:avLst/>
            <a:gdLst/>
            <a:ahLst/>
            <a:cxnLst/>
            <a:rect l="l" t="t" r="r" b="b"/>
            <a:pathLst>
              <a:path w="358139" h="13335">
                <a:moveTo>
                  <a:pt x="0" y="0"/>
                </a:moveTo>
                <a:lnTo>
                  <a:pt x="0" y="12954"/>
                </a:lnTo>
                <a:lnTo>
                  <a:pt x="358139" y="12954"/>
                </a:lnTo>
                <a:lnTo>
                  <a:pt x="358139" y="0"/>
                </a:lnTo>
                <a:lnTo>
                  <a:pt x="0" y="0"/>
                </a:lnTo>
              </a:path>
            </a:pathLst>
          </a:custGeom>
          <a:ln w="3175">
            <a:solidFill>
              <a:srgbClr val="000000"/>
            </a:solidFill>
          </a:ln>
        </p:spPr>
        <p:txBody>
          <a:bodyPr wrap="square" lIns="0" tIns="0" rIns="0" bIns="0" rtlCol="0"/>
          <a:lstStyle/>
          <a:p>
            <a:endParaRPr/>
          </a:p>
        </p:txBody>
      </p:sp>
      <p:sp>
        <p:nvSpPr>
          <p:cNvPr id="525" name="object 525"/>
          <p:cNvSpPr/>
          <p:nvPr/>
        </p:nvSpPr>
        <p:spPr>
          <a:xfrm>
            <a:off x="7078725" y="5958587"/>
            <a:ext cx="304165" cy="0"/>
          </a:xfrm>
          <a:custGeom>
            <a:avLst/>
            <a:gdLst/>
            <a:ahLst/>
            <a:cxnLst/>
            <a:rect l="l" t="t" r="r" b="b"/>
            <a:pathLst>
              <a:path w="304164">
                <a:moveTo>
                  <a:pt x="0" y="0"/>
                </a:moveTo>
                <a:lnTo>
                  <a:pt x="304038" y="0"/>
                </a:lnTo>
              </a:path>
            </a:pathLst>
          </a:custGeom>
          <a:ln w="3175">
            <a:solidFill>
              <a:srgbClr val="000000"/>
            </a:solidFill>
          </a:ln>
        </p:spPr>
        <p:txBody>
          <a:bodyPr wrap="square" lIns="0" tIns="0" rIns="0" bIns="0" rtlCol="0"/>
          <a:lstStyle/>
          <a:p>
            <a:endParaRPr/>
          </a:p>
        </p:txBody>
      </p:sp>
      <p:sp>
        <p:nvSpPr>
          <p:cNvPr id="526" name="object 526"/>
          <p:cNvSpPr/>
          <p:nvPr/>
        </p:nvSpPr>
        <p:spPr>
          <a:xfrm>
            <a:off x="6589522" y="6475984"/>
            <a:ext cx="793750" cy="12700"/>
          </a:xfrm>
          <a:custGeom>
            <a:avLst/>
            <a:gdLst/>
            <a:ahLst/>
            <a:cxnLst/>
            <a:rect l="l" t="t" r="r" b="b"/>
            <a:pathLst>
              <a:path w="793750" h="12700">
                <a:moveTo>
                  <a:pt x="793241" y="0"/>
                </a:moveTo>
                <a:lnTo>
                  <a:pt x="0" y="0"/>
                </a:lnTo>
                <a:lnTo>
                  <a:pt x="0" y="12191"/>
                </a:lnTo>
                <a:lnTo>
                  <a:pt x="793241" y="0"/>
                </a:lnTo>
                <a:close/>
              </a:path>
            </a:pathLst>
          </a:custGeom>
          <a:solidFill>
            <a:srgbClr val="000000"/>
          </a:solidFill>
        </p:spPr>
        <p:txBody>
          <a:bodyPr wrap="square" lIns="0" tIns="0" rIns="0" bIns="0" rtlCol="0"/>
          <a:lstStyle/>
          <a:p>
            <a:endParaRPr/>
          </a:p>
        </p:txBody>
      </p:sp>
      <p:sp>
        <p:nvSpPr>
          <p:cNvPr id="527" name="object 527"/>
          <p:cNvSpPr/>
          <p:nvPr/>
        </p:nvSpPr>
        <p:spPr>
          <a:xfrm>
            <a:off x="6589522" y="6475984"/>
            <a:ext cx="793750" cy="12700"/>
          </a:xfrm>
          <a:custGeom>
            <a:avLst/>
            <a:gdLst/>
            <a:ahLst/>
            <a:cxnLst/>
            <a:rect l="l" t="t" r="r" b="b"/>
            <a:pathLst>
              <a:path w="793750" h="12700">
                <a:moveTo>
                  <a:pt x="793241" y="0"/>
                </a:moveTo>
                <a:lnTo>
                  <a:pt x="0" y="12191"/>
                </a:lnTo>
                <a:lnTo>
                  <a:pt x="793241" y="12191"/>
                </a:lnTo>
                <a:lnTo>
                  <a:pt x="793241" y="0"/>
                </a:lnTo>
                <a:close/>
              </a:path>
            </a:pathLst>
          </a:custGeom>
          <a:solidFill>
            <a:srgbClr val="000000"/>
          </a:solidFill>
        </p:spPr>
        <p:txBody>
          <a:bodyPr wrap="square" lIns="0" tIns="0" rIns="0" bIns="0" rtlCol="0"/>
          <a:lstStyle/>
          <a:p>
            <a:endParaRPr/>
          </a:p>
        </p:txBody>
      </p:sp>
      <p:sp>
        <p:nvSpPr>
          <p:cNvPr id="528" name="object 528"/>
          <p:cNvSpPr/>
          <p:nvPr/>
        </p:nvSpPr>
        <p:spPr>
          <a:xfrm>
            <a:off x="6589522" y="6475984"/>
            <a:ext cx="793750" cy="12700"/>
          </a:xfrm>
          <a:custGeom>
            <a:avLst/>
            <a:gdLst/>
            <a:ahLst/>
            <a:cxnLst/>
            <a:rect l="l" t="t" r="r" b="b"/>
            <a:pathLst>
              <a:path w="793750" h="12700">
                <a:moveTo>
                  <a:pt x="0" y="0"/>
                </a:moveTo>
                <a:lnTo>
                  <a:pt x="0" y="12191"/>
                </a:lnTo>
                <a:lnTo>
                  <a:pt x="793241" y="12191"/>
                </a:lnTo>
                <a:lnTo>
                  <a:pt x="793241" y="0"/>
                </a:lnTo>
                <a:lnTo>
                  <a:pt x="0" y="0"/>
                </a:lnTo>
              </a:path>
            </a:pathLst>
          </a:custGeom>
          <a:ln w="3175">
            <a:solidFill>
              <a:srgbClr val="000000"/>
            </a:solidFill>
          </a:ln>
        </p:spPr>
        <p:txBody>
          <a:bodyPr wrap="square" lIns="0" tIns="0" rIns="0" bIns="0" rtlCol="0"/>
          <a:lstStyle/>
          <a:p>
            <a:endParaRPr/>
          </a:p>
        </p:txBody>
      </p:sp>
      <p:sp>
        <p:nvSpPr>
          <p:cNvPr id="529" name="object 529"/>
          <p:cNvSpPr/>
          <p:nvPr/>
        </p:nvSpPr>
        <p:spPr>
          <a:xfrm>
            <a:off x="6885939" y="6652007"/>
            <a:ext cx="158750" cy="0"/>
          </a:xfrm>
          <a:custGeom>
            <a:avLst/>
            <a:gdLst/>
            <a:ahLst/>
            <a:cxnLst/>
            <a:rect l="l" t="t" r="r" b="b"/>
            <a:pathLst>
              <a:path w="158750">
                <a:moveTo>
                  <a:pt x="158496" y="0"/>
                </a:moveTo>
                <a:lnTo>
                  <a:pt x="0" y="0"/>
                </a:lnTo>
              </a:path>
            </a:pathLst>
          </a:custGeom>
          <a:ln w="3175">
            <a:solidFill>
              <a:srgbClr val="000000"/>
            </a:solidFill>
          </a:ln>
        </p:spPr>
        <p:txBody>
          <a:bodyPr wrap="square" lIns="0" tIns="0" rIns="0" bIns="0" rtlCol="0"/>
          <a:lstStyle/>
          <a:p>
            <a:endParaRPr/>
          </a:p>
        </p:txBody>
      </p:sp>
      <p:sp>
        <p:nvSpPr>
          <p:cNvPr id="530" name="object 530"/>
          <p:cNvSpPr/>
          <p:nvPr/>
        </p:nvSpPr>
        <p:spPr>
          <a:xfrm>
            <a:off x="6616192" y="5958587"/>
            <a:ext cx="289560" cy="0"/>
          </a:xfrm>
          <a:custGeom>
            <a:avLst/>
            <a:gdLst/>
            <a:ahLst/>
            <a:cxnLst/>
            <a:rect l="l" t="t" r="r" b="b"/>
            <a:pathLst>
              <a:path w="289560">
                <a:moveTo>
                  <a:pt x="0" y="0"/>
                </a:moveTo>
                <a:lnTo>
                  <a:pt x="289560" y="0"/>
                </a:lnTo>
              </a:path>
            </a:pathLst>
          </a:custGeom>
          <a:ln w="3175">
            <a:solidFill>
              <a:srgbClr val="000000"/>
            </a:solidFill>
          </a:ln>
        </p:spPr>
        <p:txBody>
          <a:bodyPr wrap="square" lIns="0" tIns="0" rIns="0" bIns="0" rtlCol="0"/>
          <a:lstStyle/>
          <a:p>
            <a:endParaRPr/>
          </a:p>
        </p:txBody>
      </p:sp>
      <p:sp>
        <p:nvSpPr>
          <p:cNvPr id="531" name="object 531"/>
          <p:cNvSpPr/>
          <p:nvPr/>
        </p:nvSpPr>
        <p:spPr>
          <a:xfrm>
            <a:off x="6589522" y="5952490"/>
            <a:ext cx="316230" cy="13335"/>
          </a:xfrm>
          <a:custGeom>
            <a:avLst/>
            <a:gdLst/>
            <a:ahLst/>
            <a:cxnLst/>
            <a:rect l="l" t="t" r="r" b="b"/>
            <a:pathLst>
              <a:path w="316229" h="13335">
                <a:moveTo>
                  <a:pt x="316229" y="0"/>
                </a:moveTo>
                <a:lnTo>
                  <a:pt x="0" y="0"/>
                </a:lnTo>
                <a:lnTo>
                  <a:pt x="0" y="12954"/>
                </a:lnTo>
                <a:lnTo>
                  <a:pt x="316229" y="0"/>
                </a:lnTo>
                <a:close/>
              </a:path>
            </a:pathLst>
          </a:custGeom>
          <a:solidFill>
            <a:srgbClr val="000000"/>
          </a:solidFill>
        </p:spPr>
        <p:txBody>
          <a:bodyPr wrap="square" lIns="0" tIns="0" rIns="0" bIns="0" rtlCol="0"/>
          <a:lstStyle/>
          <a:p>
            <a:endParaRPr/>
          </a:p>
        </p:txBody>
      </p:sp>
      <p:sp>
        <p:nvSpPr>
          <p:cNvPr id="532" name="object 532"/>
          <p:cNvSpPr/>
          <p:nvPr/>
        </p:nvSpPr>
        <p:spPr>
          <a:xfrm>
            <a:off x="6589522" y="5952490"/>
            <a:ext cx="316230" cy="13335"/>
          </a:xfrm>
          <a:custGeom>
            <a:avLst/>
            <a:gdLst/>
            <a:ahLst/>
            <a:cxnLst/>
            <a:rect l="l" t="t" r="r" b="b"/>
            <a:pathLst>
              <a:path w="316229" h="13335">
                <a:moveTo>
                  <a:pt x="316229" y="0"/>
                </a:moveTo>
                <a:lnTo>
                  <a:pt x="0" y="12954"/>
                </a:lnTo>
                <a:lnTo>
                  <a:pt x="316229" y="12954"/>
                </a:lnTo>
                <a:lnTo>
                  <a:pt x="316229" y="0"/>
                </a:lnTo>
                <a:close/>
              </a:path>
            </a:pathLst>
          </a:custGeom>
          <a:solidFill>
            <a:srgbClr val="000000"/>
          </a:solidFill>
        </p:spPr>
        <p:txBody>
          <a:bodyPr wrap="square" lIns="0" tIns="0" rIns="0" bIns="0" rtlCol="0"/>
          <a:lstStyle/>
          <a:p>
            <a:endParaRPr/>
          </a:p>
        </p:txBody>
      </p:sp>
      <p:sp>
        <p:nvSpPr>
          <p:cNvPr id="533" name="object 533"/>
          <p:cNvSpPr txBox="1"/>
          <p:nvPr/>
        </p:nvSpPr>
        <p:spPr>
          <a:xfrm>
            <a:off x="6657467" y="5976215"/>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534" name="object 534"/>
          <p:cNvSpPr txBox="1"/>
          <p:nvPr/>
        </p:nvSpPr>
        <p:spPr>
          <a:xfrm>
            <a:off x="7113904" y="5979935"/>
            <a:ext cx="145415" cy="490855"/>
          </a:xfrm>
          <a:prstGeom prst="rect">
            <a:avLst/>
          </a:prstGeom>
        </p:spPr>
        <p:txBody>
          <a:bodyPr vert="vert270" wrap="square" lIns="0" tIns="1270" rIns="0" bIns="0" rtlCol="0">
            <a:spAutoFit/>
          </a:bodyPr>
          <a:lstStyle/>
          <a:p>
            <a:pPr marL="12700">
              <a:lnSpc>
                <a:spcPct val="100000"/>
              </a:lnSpc>
              <a:spcBef>
                <a:spcPts val="10"/>
              </a:spcBef>
              <a:tabLst>
                <a:tab pos="335280" algn="l"/>
              </a:tabLst>
            </a:pPr>
            <a:r>
              <a:rPr sz="850" spc="-5" dirty="0">
                <a:latin typeface="Arial"/>
                <a:cs typeface="Arial"/>
              </a:rPr>
              <a:t>C</a:t>
            </a:r>
            <a:r>
              <a:rPr sz="850" dirty="0">
                <a:latin typeface="Arial"/>
                <a:cs typeface="Arial"/>
              </a:rPr>
              <a:t>T	</a:t>
            </a:r>
            <a:r>
              <a:rPr sz="850" spc="-5" dirty="0">
                <a:latin typeface="Arial"/>
                <a:cs typeface="Arial"/>
              </a:rPr>
              <a:t>CT</a:t>
            </a:r>
            <a:endParaRPr sz="850">
              <a:latin typeface="Arial"/>
              <a:cs typeface="Arial"/>
            </a:endParaRPr>
          </a:p>
        </p:txBody>
      </p:sp>
      <p:sp>
        <p:nvSpPr>
          <p:cNvPr id="535" name="object 535"/>
          <p:cNvSpPr/>
          <p:nvPr/>
        </p:nvSpPr>
        <p:spPr>
          <a:xfrm>
            <a:off x="6589522" y="5952490"/>
            <a:ext cx="316230" cy="13335"/>
          </a:xfrm>
          <a:custGeom>
            <a:avLst/>
            <a:gdLst/>
            <a:ahLst/>
            <a:cxnLst/>
            <a:rect l="l" t="t" r="r" b="b"/>
            <a:pathLst>
              <a:path w="316229" h="13335">
                <a:moveTo>
                  <a:pt x="0" y="0"/>
                </a:moveTo>
                <a:lnTo>
                  <a:pt x="0" y="12954"/>
                </a:lnTo>
                <a:lnTo>
                  <a:pt x="316229" y="12954"/>
                </a:lnTo>
                <a:lnTo>
                  <a:pt x="316229" y="0"/>
                </a:lnTo>
                <a:lnTo>
                  <a:pt x="0" y="0"/>
                </a:lnTo>
              </a:path>
            </a:pathLst>
          </a:custGeom>
          <a:ln w="3175">
            <a:solidFill>
              <a:srgbClr val="000000"/>
            </a:solidFill>
          </a:ln>
        </p:spPr>
        <p:txBody>
          <a:bodyPr wrap="square" lIns="0" tIns="0" rIns="0" bIns="0" rtlCol="0"/>
          <a:lstStyle/>
          <a:p>
            <a:endParaRPr/>
          </a:p>
        </p:txBody>
      </p:sp>
      <p:sp>
        <p:nvSpPr>
          <p:cNvPr id="536" name="object 536"/>
          <p:cNvSpPr txBox="1"/>
          <p:nvPr/>
        </p:nvSpPr>
        <p:spPr>
          <a:xfrm>
            <a:off x="6894448" y="6091988"/>
            <a:ext cx="145415" cy="1866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a:t>
            </a:r>
            <a:r>
              <a:rPr sz="850" spc="-5" dirty="0">
                <a:latin typeface="Arial"/>
                <a:cs typeface="Arial"/>
              </a:rPr>
              <a:t>S</a:t>
            </a:r>
            <a:r>
              <a:rPr sz="850" dirty="0">
                <a:latin typeface="Arial"/>
                <a:cs typeface="Arial"/>
              </a:rPr>
              <a:t>i</a:t>
            </a:r>
            <a:endParaRPr sz="850">
              <a:latin typeface="Arial"/>
              <a:cs typeface="Arial"/>
            </a:endParaRPr>
          </a:p>
        </p:txBody>
      </p:sp>
      <p:sp>
        <p:nvSpPr>
          <p:cNvPr id="537" name="object 537"/>
          <p:cNvSpPr/>
          <p:nvPr/>
        </p:nvSpPr>
        <p:spPr>
          <a:xfrm>
            <a:off x="6899274" y="5867527"/>
            <a:ext cx="131825" cy="198119"/>
          </a:xfrm>
          <a:prstGeom prst="rect">
            <a:avLst/>
          </a:prstGeom>
          <a:blipFill>
            <a:blip r:embed="rId5" cstate="print"/>
            <a:stretch>
              <a:fillRect/>
            </a:stretch>
          </a:blipFill>
        </p:spPr>
        <p:txBody>
          <a:bodyPr wrap="square" lIns="0" tIns="0" rIns="0" bIns="0" rtlCol="0"/>
          <a:lstStyle/>
          <a:p>
            <a:endParaRPr/>
          </a:p>
        </p:txBody>
      </p:sp>
      <p:sp>
        <p:nvSpPr>
          <p:cNvPr id="538" name="object 538"/>
          <p:cNvSpPr/>
          <p:nvPr/>
        </p:nvSpPr>
        <p:spPr>
          <a:xfrm>
            <a:off x="7328662" y="6456934"/>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539" name="object 539"/>
          <p:cNvSpPr/>
          <p:nvPr/>
        </p:nvSpPr>
        <p:spPr>
          <a:xfrm>
            <a:off x="7328662" y="6456934"/>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540" name="object 540"/>
          <p:cNvSpPr/>
          <p:nvPr/>
        </p:nvSpPr>
        <p:spPr>
          <a:xfrm>
            <a:off x="7382763" y="6472937"/>
            <a:ext cx="135255" cy="19050"/>
          </a:xfrm>
          <a:custGeom>
            <a:avLst/>
            <a:gdLst/>
            <a:ahLst/>
            <a:cxnLst/>
            <a:rect l="l" t="t" r="r" b="b"/>
            <a:pathLst>
              <a:path w="135254" h="19050">
                <a:moveTo>
                  <a:pt x="0" y="0"/>
                </a:moveTo>
                <a:lnTo>
                  <a:pt x="0" y="19050"/>
                </a:lnTo>
                <a:lnTo>
                  <a:pt x="134874" y="9144"/>
                </a:lnTo>
                <a:lnTo>
                  <a:pt x="0" y="0"/>
                </a:lnTo>
                <a:close/>
              </a:path>
            </a:pathLst>
          </a:custGeom>
          <a:solidFill>
            <a:srgbClr val="000000"/>
          </a:solidFill>
        </p:spPr>
        <p:txBody>
          <a:bodyPr wrap="square" lIns="0" tIns="0" rIns="0" bIns="0" rtlCol="0"/>
          <a:lstStyle/>
          <a:p>
            <a:endParaRPr/>
          </a:p>
        </p:txBody>
      </p:sp>
      <p:sp>
        <p:nvSpPr>
          <p:cNvPr id="541" name="object 541"/>
          <p:cNvSpPr/>
          <p:nvPr/>
        </p:nvSpPr>
        <p:spPr>
          <a:xfrm>
            <a:off x="7382763" y="6472937"/>
            <a:ext cx="135255" cy="19050"/>
          </a:xfrm>
          <a:custGeom>
            <a:avLst/>
            <a:gdLst/>
            <a:ahLst/>
            <a:cxnLst/>
            <a:rect l="l" t="t" r="r" b="b"/>
            <a:pathLst>
              <a:path w="135254" h="19050">
                <a:moveTo>
                  <a:pt x="134874" y="9144"/>
                </a:moveTo>
                <a:lnTo>
                  <a:pt x="0" y="19050"/>
                </a:lnTo>
                <a:lnTo>
                  <a:pt x="0" y="0"/>
                </a:lnTo>
                <a:lnTo>
                  <a:pt x="134874" y="9144"/>
                </a:lnTo>
              </a:path>
            </a:pathLst>
          </a:custGeom>
          <a:ln w="3175">
            <a:solidFill>
              <a:srgbClr val="000000"/>
            </a:solidFill>
          </a:ln>
        </p:spPr>
        <p:txBody>
          <a:bodyPr wrap="square" lIns="0" tIns="0" rIns="0" bIns="0" rtlCol="0"/>
          <a:lstStyle/>
          <a:p>
            <a:endParaRPr/>
          </a:p>
        </p:txBody>
      </p:sp>
      <p:sp>
        <p:nvSpPr>
          <p:cNvPr id="542" name="object 542"/>
          <p:cNvSpPr/>
          <p:nvPr/>
        </p:nvSpPr>
        <p:spPr>
          <a:xfrm>
            <a:off x="7382763" y="648208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43" name="object 543"/>
          <p:cNvSpPr/>
          <p:nvPr/>
        </p:nvSpPr>
        <p:spPr>
          <a:xfrm>
            <a:off x="7382763" y="648208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44" name="object 544"/>
          <p:cNvSpPr/>
          <p:nvPr/>
        </p:nvSpPr>
        <p:spPr>
          <a:xfrm>
            <a:off x="7328662" y="5933440"/>
            <a:ext cx="189230" cy="51435"/>
          </a:xfrm>
          <a:custGeom>
            <a:avLst/>
            <a:gdLst/>
            <a:ahLst/>
            <a:cxnLst/>
            <a:rect l="l" t="t" r="r" b="b"/>
            <a:pathLst>
              <a:path w="189229" h="51435">
                <a:moveTo>
                  <a:pt x="0" y="0"/>
                </a:moveTo>
                <a:lnTo>
                  <a:pt x="0" y="51054"/>
                </a:lnTo>
                <a:lnTo>
                  <a:pt x="188975" y="25146"/>
                </a:lnTo>
                <a:lnTo>
                  <a:pt x="0" y="0"/>
                </a:lnTo>
                <a:close/>
              </a:path>
            </a:pathLst>
          </a:custGeom>
          <a:solidFill>
            <a:srgbClr val="000000"/>
          </a:solidFill>
        </p:spPr>
        <p:txBody>
          <a:bodyPr wrap="square" lIns="0" tIns="0" rIns="0" bIns="0" rtlCol="0"/>
          <a:lstStyle/>
          <a:p>
            <a:endParaRPr/>
          </a:p>
        </p:txBody>
      </p:sp>
      <p:sp>
        <p:nvSpPr>
          <p:cNvPr id="545" name="object 545"/>
          <p:cNvSpPr/>
          <p:nvPr/>
        </p:nvSpPr>
        <p:spPr>
          <a:xfrm>
            <a:off x="7328662" y="5933440"/>
            <a:ext cx="189230" cy="51435"/>
          </a:xfrm>
          <a:custGeom>
            <a:avLst/>
            <a:gdLst/>
            <a:ahLst/>
            <a:cxnLst/>
            <a:rect l="l" t="t" r="r" b="b"/>
            <a:pathLst>
              <a:path w="189229" h="51435">
                <a:moveTo>
                  <a:pt x="188975" y="25146"/>
                </a:moveTo>
                <a:lnTo>
                  <a:pt x="0" y="51054"/>
                </a:lnTo>
                <a:lnTo>
                  <a:pt x="0" y="0"/>
                </a:lnTo>
                <a:lnTo>
                  <a:pt x="188975" y="25146"/>
                </a:lnTo>
              </a:path>
            </a:pathLst>
          </a:custGeom>
          <a:ln w="3175">
            <a:solidFill>
              <a:srgbClr val="000000"/>
            </a:solidFill>
          </a:ln>
        </p:spPr>
        <p:txBody>
          <a:bodyPr wrap="square" lIns="0" tIns="0" rIns="0" bIns="0" rtlCol="0"/>
          <a:lstStyle/>
          <a:p>
            <a:endParaRPr/>
          </a:p>
        </p:txBody>
      </p:sp>
      <p:sp>
        <p:nvSpPr>
          <p:cNvPr id="546" name="object 546"/>
          <p:cNvSpPr/>
          <p:nvPr/>
        </p:nvSpPr>
        <p:spPr>
          <a:xfrm>
            <a:off x="7382763" y="5948681"/>
            <a:ext cx="135255" cy="20320"/>
          </a:xfrm>
          <a:custGeom>
            <a:avLst/>
            <a:gdLst/>
            <a:ahLst/>
            <a:cxnLst/>
            <a:rect l="l" t="t" r="r" b="b"/>
            <a:pathLst>
              <a:path w="135254" h="20320">
                <a:moveTo>
                  <a:pt x="0" y="0"/>
                </a:moveTo>
                <a:lnTo>
                  <a:pt x="0" y="19812"/>
                </a:lnTo>
                <a:lnTo>
                  <a:pt x="134874" y="9905"/>
                </a:lnTo>
                <a:lnTo>
                  <a:pt x="0" y="0"/>
                </a:lnTo>
                <a:close/>
              </a:path>
            </a:pathLst>
          </a:custGeom>
          <a:solidFill>
            <a:srgbClr val="000000"/>
          </a:solidFill>
        </p:spPr>
        <p:txBody>
          <a:bodyPr wrap="square" lIns="0" tIns="0" rIns="0" bIns="0" rtlCol="0"/>
          <a:lstStyle/>
          <a:p>
            <a:endParaRPr/>
          </a:p>
        </p:txBody>
      </p:sp>
      <p:sp>
        <p:nvSpPr>
          <p:cNvPr id="547" name="object 547"/>
          <p:cNvSpPr/>
          <p:nvPr/>
        </p:nvSpPr>
        <p:spPr>
          <a:xfrm>
            <a:off x="7382763" y="5948681"/>
            <a:ext cx="135255" cy="20320"/>
          </a:xfrm>
          <a:custGeom>
            <a:avLst/>
            <a:gdLst/>
            <a:ahLst/>
            <a:cxnLst/>
            <a:rect l="l" t="t" r="r" b="b"/>
            <a:pathLst>
              <a:path w="135254" h="20320">
                <a:moveTo>
                  <a:pt x="134874" y="9905"/>
                </a:moveTo>
                <a:lnTo>
                  <a:pt x="0" y="19812"/>
                </a:lnTo>
                <a:lnTo>
                  <a:pt x="0" y="0"/>
                </a:lnTo>
                <a:lnTo>
                  <a:pt x="134874" y="9905"/>
                </a:lnTo>
              </a:path>
            </a:pathLst>
          </a:custGeom>
          <a:ln w="3175">
            <a:solidFill>
              <a:srgbClr val="000000"/>
            </a:solidFill>
          </a:ln>
        </p:spPr>
        <p:txBody>
          <a:bodyPr wrap="square" lIns="0" tIns="0" rIns="0" bIns="0" rtlCol="0"/>
          <a:lstStyle/>
          <a:p>
            <a:endParaRPr/>
          </a:p>
        </p:txBody>
      </p:sp>
      <p:sp>
        <p:nvSpPr>
          <p:cNvPr id="548" name="object 548"/>
          <p:cNvSpPr/>
          <p:nvPr/>
        </p:nvSpPr>
        <p:spPr>
          <a:xfrm>
            <a:off x="7382763" y="5948681"/>
            <a:ext cx="135255" cy="20320"/>
          </a:xfrm>
          <a:custGeom>
            <a:avLst/>
            <a:gdLst/>
            <a:ahLst/>
            <a:cxnLst/>
            <a:rect l="l" t="t" r="r" b="b"/>
            <a:pathLst>
              <a:path w="135254" h="20320">
                <a:moveTo>
                  <a:pt x="0" y="0"/>
                </a:moveTo>
                <a:lnTo>
                  <a:pt x="0" y="19812"/>
                </a:lnTo>
                <a:lnTo>
                  <a:pt x="134874" y="9905"/>
                </a:lnTo>
                <a:lnTo>
                  <a:pt x="0" y="0"/>
                </a:lnTo>
                <a:close/>
              </a:path>
            </a:pathLst>
          </a:custGeom>
          <a:solidFill>
            <a:srgbClr val="000000"/>
          </a:solidFill>
        </p:spPr>
        <p:txBody>
          <a:bodyPr wrap="square" lIns="0" tIns="0" rIns="0" bIns="0" rtlCol="0"/>
          <a:lstStyle/>
          <a:p>
            <a:endParaRPr/>
          </a:p>
        </p:txBody>
      </p:sp>
      <p:sp>
        <p:nvSpPr>
          <p:cNvPr id="549" name="object 549"/>
          <p:cNvSpPr/>
          <p:nvPr/>
        </p:nvSpPr>
        <p:spPr>
          <a:xfrm>
            <a:off x="7382763" y="5948681"/>
            <a:ext cx="135255" cy="20320"/>
          </a:xfrm>
          <a:custGeom>
            <a:avLst/>
            <a:gdLst/>
            <a:ahLst/>
            <a:cxnLst/>
            <a:rect l="l" t="t" r="r" b="b"/>
            <a:pathLst>
              <a:path w="135254" h="20320">
                <a:moveTo>
                  <a:pt x="134874" y="9905"/>
                </a:moveTo>
                <a:lnTo>
                  <a:pt x="0" y="19812"/>
                </a:lnTo>
                <a:lnTo>
                  <a:pt x="0" y="0"/>
                </a:lnTo>
                <a:lnTo>
                  <a:pt x="134874" y="9905"/>
                </a:lnTo>
              </a:path>
            </a:pathLst>
          </a:custGeom>
          <a:ln w="3175">
            <a:solidFill>
              <a:srgbClr val="000000"/>
            </a:solidFill>
          </a:ln>
        </p:spPr>
        <p:txBody>
          <a:bodyPr wrap="square" lIns="0" tIns="0" rIns="0" bIns="0" rtlCol="0"/>
          <a:lstStyle/>
          <a:p>
            <a:endParaRPr/>
          </a:p>
        </p:txBody>
      </p:sp>
      <p:sp>
        <p:nvSpPr>
          <p:cNvPr id="550" name="object 550"/>
          <p:cNvSpPr/>
          <p:nvPr/>
        </p:nvSpPr>
        <p:spPr>
          <a:xfrm>
            <a:off x="7382763" y="5958587"/>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51" name="object 551"/>
          <p:cNvSpPr/>
          <p:nvPr/>
        </p:nvSpPr>
        <p:spPr>
          <a:xfrm>
            <a:off x="7382763" y="5958587"/>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52" name="object 552"/>
          <p:cNvSpPr/>
          <p:nvPr/>
        </p:nvSpPr>
        <p:spPr>
          <a:xfrm>
            <a:off x="7382763" y="5958587"/>
            <a:ext cx="135255" cy="0"/>
          </a:xfrm>
          <a:custGeom>
            <a:avLst/>
            <a:gdLst/>
            <a:ahLst/>
            <a:cxnLst/>
            <a:rect l="l" t="t" r="r" b="b"/>
            <a:pathLst>
              <a:path w="135254">
                <a:moveTo>
                  <a:pt x="134874" y="0"/>
                </a:moveTo>
                <a:lnTo>
                  <a:pt x="0" y="0"/>
                </a:lnTo>
              </a:path>
            </a:pathLst>
          </a:custGeom>
          <a:ln w="3175">
            <a:solidFill>
              <a:srgbClr val="000000"/>
            </a:solidFill>
          </a:ln>
        </p:spPr>
        <p:txBody>
          <a:bodyPr wrap="square" lIns="0" tIns="0" rIns="0" bIns="0" rtlCol="0"/>
          <a:lstStyle/>
          <a:p>
            <a:endParaRPr/>
          </a:p>
        </p:txBody>
      </p:sp>
      <p:sp>
        <p:nvSpPr>
          <p:cNvPr id="553" name="object 553"/>
          <p:cNvSpPr/>
          <p:nvPr/>
        </p:nvSpPr>
        <p:spPr>
          <a:xfrm>
            <a:off x="7024624" y="5707127"/>
            <a:ext cx="358140" cy="12700"/>
          </a:xfrm>
          <a:custGeom>
            <a:avLst/>
            <a:gdLst/>
            <a:ahLst/>
            <a:cxnLst/>
            <a:rect l="l" t="t" r="r" b="b"/>
            <a:pathLst>
              <a:path w="358139" h="12700">
                <a:moveTo>
                  <a:pt x="358139" y="0"/>
                </a:moveTo>
                <a:lnTo>
                  <a:pt x="0" y="0"/>
                </a:lnTo>
                <a:lnTo>
                  <a:pt x="0" y="12192"/>
                </a:lnTo>
                <a:lnTo>
                  <a:pt x="358139" y="0"/>
                </a:lnTo>
                <a:close/>
              </a:path>
            </a:pathLst>
          </a:custGeom>
          <a:solidFill>
            <a:srgbClr val="000000"/>
          </a:solidFill>
        </p:spPr>
        <p:txBody>
          <a:bodyPr wrap="square" lIns="0" tIns="0" rIns="0" bIns="0" rtlCol="0"/>
          <a:lstStyle/>
          <a:p>
            <a:endParaRPr/>
          </a:p>
        </p:txBody>
      </p:sp>
      <p:sp>
        <p:nvSpPr>
          <p:cNvPr id="554" name="object 554"/>
          <p:cNvSpPr/>
          <p:nvPr/>
        </p:nvSpPr>
        <p:spPr>
          <a:xfrm>
            <a:off x="7024624" y="5707127"/>
            <a:ext cx="358140" cy="12700"/>
          </a:xfrm>
          <a:custGeom>
            <a:avLst/>
            <a:gdLst/>
            <a:ahLst/>
            <a:cxnLst/>
            <a:rect l="l" t="t" r="r" b="b"/>
            <a:pathLst>
              <a:path w="358139" h="12700">
                <a:moveTo>
                  <a:pt x="358139" y="0"/>
                </a:moveTo>
                <a:lnTo>
                  <a:pt x="0" y="12192"/>
                </a:lnTo>
                <a:lnTo>
                  <a:pt x="358139" y="12192"/>
                </a:lnTo>
                <a:lnTo>
                  <a:pt x="358139" y="0"/>
                </a:lnTo>
                <a:close/>
              </a:path>
            </a:pathLst>
          </a:custGeom>
          <a:solidFill>
            <a:srgbClr val="000000"/>
          </a:solidFill>
        </p:spPr>
        <p:txBody>
          <a:bodyPr wrap="square" lIns="0" tIns="0" rIns="0" bIns="0" rtlCol="0"/>
          <a:lstStyle/>
          <a:p>
            <a:endParaRPr/>
          </a:p>
        </p:txBody>
      </p:sp>
      <p:sp>
        <p:nvSpPr>
          <p:cNvPr id="555" name="object 555"/>
          <p:cNvSpPr/>
          <p:nvPr/>
        </p:nvSpPr>
        <p:spPr>
          <a:xfrm>
            <a:off x="7024624" y="5707127"/>
            <a:ext cx="358140" cy="12700"/>
          </a:xfrm>
          <a:custGeom>
            <a:avLst/>
            <a:gdLst/>
            <a:ahLst/>
            <a:cxnLst/>
            <a:rect l="l" t="t" r="r" b="b"/>
            <a:pathLst>
              <a:path w="358139" h="12700">
                <a:moveTo>
                  <a:pt x="0" y="0"/>
                </a:moveTo>
                <a:lnTo>
                  <a:pt x="0" y="12192"/>
                </a:lnTo>
                <a:lnTo>
                  <a:pt x="358139" y="12192"/>
                </a:lnTo>
                <a:lnTo>
                  <a:pt x="358139" y="0"/>
                </a:lnTo>
                <a:lnTo>
                  <a:pt x="0" y="0"/>
                </a:lnTo>
              </a:path>
            </a:pathLst>
          </a:custGeom>
          <a:ln w="3175">
            <a:solidFill>
              <a:srgbClr val="000000"/>
            </a:solidFill>
          </a:ln>
        </p:spPr>
        <p:txBody>
          <a:bodyPr wrap="square" lIns="0" tIns="0" rIns="0" bIns="0" rtlCol="0"/>
          <a:lstStyle/>
          <a:p>
            <a:endParaRPr/>
          </a:p>
        </p:txBody>
      </p:sp>
      <p:sp>
        <p:nvSpPr>
          <p:cNvPr id="556" name="object 556"/>
          <p:cNvSpPr/>
          <p:nvPr/>
        </p:nvSpPr>
        <p:spPr>
          <a:xfrm>
            <a:off x="6589522" y="5553202"/>
            <a:ext cx="793750" cy="13335"/>
          </a:xfrm>
          <a:custGeom>
            <a:avLst/>
            <a:gdLst/>
            <a:ahLst/>
            <a:cxnLst/>
            <a:rect l="l" t="t" r="r" b="b"/>
            <a:pathLst>
              <a:path w="793750" h="13335">
                <a:moveTo>
                  <a:pt x="793241" y="0"/>
                </a:moveTo>
                <a:lnTo>
                  <a:pt x="0" y="0"/>
                </a:lnTo>
                <a:lnTo>
                  <a:pt x="0" y="12954"/>
                </a:lnTo>
                <a:lnTo>
                  <a:pt x="793241" y="0"/>
                </a:lnTo>
                <a:close/>
              </a:path>
            </a:pathLst>
          </a:custGeom>
          <a:solidFill>
            <a:srgbClr val="000000"/>
          </a:solidFill>
        </p:spPr>
        <p:txBody>
          <a:bodyPr wrap="square" lIns="0" tIns="0" rIns="0" bIns="0" rtlCol="0"/>
          <a:lstStyle/>
          <a:p>
            <a:endParaRPr/>
          </a:p>
        </p:txBody>
      </p:sp>
      <p:sp>
        <p:nvSpPr>
          <p:cNvPr id="557" name="object 557"/>
          <p:cNvSpPr/>
          <p:nvPr/>
        </p:nvSpPr>
        <p:spPr>
          <a:xfrm>
            <a:off x="6589522" y="5553202"/>
            <a:ext cx="793750" cy="13335"/>
          </a:xfrm>
          <a:custGeom>
            <a:avLst/>
            <a:gdLst/>
            <a:ahLst/>
            <a:cxnLst/>
            <a:rect l="l" t="t" r="r" b="b"/>
            <a:pathLst>
              <a:path w="793750" h="13335">
                <a:moveTo>
                  <a:pt x="793241" y="0"/>
                </a:moveTo>
                <a:lnTo>
                  <a:pt x="0" y="12954"/>
                </a:lnTo>
                <a:lnTo>
                  <a:pt x="793241" y="12954"/>
                </a:lnTo>
                <a:lnTo>
                  <a:pt x="793241" y="0"/>
                </a:lnTo>
                <a:close/>
              </a:path>
            </a:pathLst>
          </a:custGeom>
          <a:solidFill>
            <a:srgbClr val="000000"/>
          </a:solidFill>
        </p:spPr>
        <p:txBody>
          <a:bodyPr wrap="square" lIns="0" tIns="0" rIns="0" bIns="0" rtlCol="0"/>
          <a:lstStyle/>
          <a:p>
            <a:endParaRPr/>
          </a:p>
        </p:txBody>
      </p:sp>
      <p:sp>
        <p:nvSpPr>
          <p:cNvPr id="558" name="object 558"/>
          <p:cNvSpPr/>
          <p:nvPr/>
        </p:nvSpPr>
        <p:spPr>
          <a:xfrm>
            <a:off x="6589522" y="5553202"/>
            <a:ext cx="793750" cy="13335"/>
          </a:xfrm>
          <a:custGeom>
            <a:avLst/>
            <a:gdLst/>
            <a:ahLst/>
            <a:cxnLst/>
            <a:rect l="l" t="t" r="r" b="b"/>
            <a:pathLst>
              <a:path w="793750" h="13335">
                <a:moveTo>
                  <a:pt x="0" y="0"/>
                </a:moveTo>
                <a:lnTo>
                  <a:pt x="0" y="12954"/>
                </a:lnTo>
                <a:lnTo>
                  <a:pt x="793241" y="12954"/>
                </a:lnTo>
                <a:lnTo>
                  <a:pt x="793241" y="0"/>
                </a:lnTo>
                <a:lnTo>
                  <a:pt x="0" y="0"/>
                </a:lnTo>
              </a:path>
            </a:pathLst>
          </a:custGeom>
          <a:ln w="3175">
            <a:solidFill>
              <a:srgbClr val="000000"/>
            </a:solidFill>
          </a:ln>
        </p:spPr>
        <p:txBody>
          <a:bodyPr wrap="square" lIns="0" tIns="0" rIns="0" bIns="0" rtlCol="0"/>
          <a:lstStyle/>
          <a:p>
            <a:endParaRPr/>
          </a:p>
        </p:txBody>
      </p:sp>
      <p:sp>
        <p:nvSpPr>
          <p:cNvPr id="559" name="object 559"/>
          <p:cNvSpPr/>
          <p:nvPr/>
        </p:nvSpPr>
        <p:spPr>
          <a:xfrm>
            <a:off x="6616192" y="5713222"/>
            <a:ext cx="289560" cy="0"/>
          </a:xfrm>
          <a:custGeom>
            <a:avLst/>
            <a:gdLst/>
            <a:ahLst/>
            <a:cxnLst/>
            <a:rect l="l" t="t" r="r" b="b"/>
            <a:pathLst>
              <a:path w="289560">
                <a:moveTo>
                  <a:pt x="0" y="0"/>
                </a:moveTo>
                <a:lnTo>
                  <a:pt x="289560" y="0"/>
                </a:lnTo>
              </a:path>
            </a:pathLst>
          </a:custGeom>
          <a:ln w="3175">
            <a:solidFill>
              <a:srgbClr val="000000"/>
            </a:solidFill>
          </a:ln>
        </p:spPr>
        <p:txBody>
          <a:bodyPr wrap="square" lIns="0" tIns="0" rIns="0" bIns="0" rtlCol="0"/>
          <a:lstStyle/>
          <a:p>
            <a:endParaRPr/>
          </a:p>
        </p:txBody>
      </p:sp>
      <p:sp>
        <p:nvSpPr>
          <p:cNvPr id="560" name="object 560"/>
          <p:cNvSpPr/>
          <p:nvPr/>
        </p:nvSpPr>
        <p:spPr>
          <a:xfrm>
            <a:off x="6589522" y="5707127"/>
            <a:ext cx="316230" cy="12700"/>
          </a:xfrm>
          <a:custGeom>
            <a:avLst/>
            <a:gdLst/>
            <a:ahLst/>
            <a:cxnLst/>
            <a:rect l="l" t="t" r="r" b="b"/>
            <a:pathLst>
              <a:path w="316229" h="12700">
                <a:moveTo>
                  <a:pt x="316229" y="0"/>
                </a:moveTo>
                <a:lnTo>
                  <a:pt x="0" y="0"/>
                </a:lnTo>
                <a:lnTo>
                  <a:pt x="0" y="12192"/>
                </a:lnTo>
                <a:lnTo>
                  <a:pt x="316229" y="0"/>
                </a:lnTo>
                <a:close/>
              </a:path>
            </a:pathLst>
          </a:custGeom>
          <a:solidFill>
            <a:srgbClr val="000000"/>
          </a:solidFill>
        </p:spPr>
        <p:txBody>
          <a:bodyPr wrap="square" lIns="0" tIns="0" rIns="0" bIns="0" rtlCol="0"/>
          <a:lstStyle/>
          <a:p>
            <a:endParaRPr/>
          </a:p>
        </p:txBody>
      </p:sp>
      <p:sp>
        <p:nvSpPr>
          <p:cNvPr id="561" name="object 561"/>
          <p:cNvSpPr/>
          <p:nvPr/>
        </p:nvSpPr>
        <p:spPr>
          <a:xfrm>
            <a:off x="6589522" y="5707127"/>
            <a:ext cx="316230" cy="12700"/>
          </a:xfrm>
          <a:custGeom>
            <a:avLst/>
            <a:gdLst/>
            <a:ahLst/>
            <a:cxnLst/>
            <a:rect l="l" t="t" r="r" b="b"/>
            <a:pathLst>
              <a:path w="316229" h="12700">
                <a:moveTo>
                  <a:pt x="316229" y="0"/>
                </a:moveTo>
                <a:lnTo>
                  <a:pt x="0" y="12192"/>
                </a:lnTo>
                <a:lnTo>
                  <a:pt x="316229" y="12192"/>
                </a:lnTo>
                <a:lnTo>
                  <a:pt x="316229" y="0"/>
                </a:lnTo>
                <a:close/>
              </a:path>
            </a:pathLst>
          </a:custGeom>
          <a:solidFill>
            <a:srgbClr val="000000"/>
          </a:solidFill>
        </p:spPr>
        <p:txBody>
          <a:bodyPr wrap="square" lIns="0" tIns="0" rIns="0" bIns="0" rtlCol="0"/>
          <a:lstStyle/>
          <a:p>
            <a:endParaRPr/>
          </a:p>
        </p:txBody>
      </p:sp>
      <p:sp>
        <p:nvSpPr>
          <p:cNvPr id="562" name="object 562"/>
          <p:cNvSpPr/>
          <p:nvPr/>
        </p:nvSpPr>
        <p:spPr>
          <a:xfrm>
            <a:off x="6589522" y="5707127"/>
            <a:ext cx="316230" cy="12700"/>
          </a:xfrm>
          <a:custGeom>
            <a:avLst/>
            <a:gdLst/>
            <a:ahLst/>
            <a:cxnLst/>
            <a:rect l="l" t="t" r="r" b="b"/>
            <a:pathLst>
              <a:path w="316229" h="12700">
                <a:moveTo>
                  <a:pt x="0" y="0"/>
                </a:moveTo>
                <a:lnTo>
                  <a:pt x="0" y="12192"/>
                </a:lnTo>
                <a:lnTo>
                  <a:pt x="316229" y="12192"/>
                </a:lnTo>
                <a:lnTo>
                  <a:pt x="316229" y="0"/>
                </a:lnTo>
                <a:lnTo>
                  <a:pt x="0" y="0"/>
                </a:lnTo>
              </a:path>
            </a:pathLst>
          </a:custGeom>
          <a:ln w="3175">
            <a:solidFill>
              <a:srgbClr val="000000"/>
            </a:solidFill>
          </a:ln>
        </p:spPr>
        <p:txBody>
          <a:bodyPr wrap="square" lIns="0" tIns="0" rIns="0" bIns="0" rtlCol="0"/>
          <a:lstStyle/>
          <a:p>
            <a:endParaRPr/>
          </a:p>
        </p:txBody>
      </p:sp>
      <p:sp>
        <p:nvSpPr>
          <p:cNvPr id="563" name="object 563"/>
          <p:cNvSpPr/>
          <p:nvPr/>
        </p:nvSpPr>
        <p:spPr>
          <a:xfrm>
            <a:off x="6616192" y="5713222"/>
            <a:ext cx="226060" cy="0"/>
          </a:xfrm>
          <a:custGeom>
            <a:avLst/>
            <a:gdLst/>
            <a:ahLst/>
            <a:cxnLst/>
            <a:rect l="l" t="t" r="r" b="b"/>
            <a:pathLst>
              <a:path w="226060">
                <a:moveTo>
                  <a:pt x="0" y="0"/>
                </a:moveTo>
                <a:lnTo>
                  <a:pt x="225551" y="0"/>
                </a:lnTo>
              </a:path>
            </a:pathLst>
          </a:custGeom>
          <a:ln w="3175">
            <a:solidFill>
              <a:srgbClr val="000000"/>
            </a:solidFill>
          </a:ln>
        </p:spPr>
        <p:txBody>
          <a:bodyPr wrap="square" lIns="0" tIns="0" rIns="0" bIns="0" rtlCol="0"/>
          <a:lstStyle/>
          <a:p>
            <a:endParaRPr/>
          </a:p>
        </p:txBody>
      </p:sp>
      <p:sp>
        <p:nvSpPr>
          <p:cNvPr id="564" name="object 564"/>
          <p:cNvSpPr/>
          <p:nvPr/>
        </p:nvSpPr>
        <p:spPr>
          <a:xfrm>
            <a:off x="6899656" y="5622545"/>
            <a:ext cx="131445" cy="12700"/>
          </a:xfrm>
          <a:custGeom>
            <a:avLst/>
            <a:gdLst/>
            <a:ahLst/>
            <a:cxnLst/>
            <a:rect l="l" t="t" r="r" b="b"/>
            <a:pathLst>
              <a:path w="131445" h="12700">
                <a:moveTo>
                  <a:pt x="131063" y="0"/>
                </a:moveTo>
                <a:lnTo>
                  <a:pt x="0" y="0"/>
                </a:lnTo>
                <a:lnTo>
                  <a:pt x="12954" y="12191"/>
                </a:lnTo>
                <a:lnTo>
                  <a:pt x="131063" y="0"/>
                </a:lnTo>
                <a:close/>
              </a:path>
            </a:pathLst>
          </a:custGeom>
          <a:solidFill>
            <a:srgbClr val="000000"/>
          </a:solidFill>
        </p:spPr>
        <p:txBody>
          <a:bodyPr wrap="square" lIns="0" tIns="0" rIns="0" bIns="0" rtlCol="0"/>
          <a:lstStyle/>
          <a:p>
            <a:endParaRPr/>
          </a:p>
        </p:txBody>
      </p:sp>
      <p:sp>
        <p:nvSpPr>
          <p:cNvPr id="565" name="object 565"/>
          <p:cNvSpPr/>
          <p:nvPr/>
        </p:nvSpPr>
        <p:spPr>
          <a:xfrm>
            <a:off x="6912610" y="5622545"/>
            <a:ext cx="118110" cy="12700"/>
          </a:xfrm>
          <a:custGeom>
            <a:avLst/>
            <a:gdLst/>
            <a:ahLst/>
            <a:cxnLst/>
            <a:rect l="l" t="t" r="r" b="b"/>
            <a:pathLst>
              <a:path w="118110" h="12700">
                <a:moveTo>
                  <a:pt x="118109" y="0"/>
                </a:moveTo>
                <a:lnTo>
                  <a:pt x="0" y="12191"/>
                </a:lnTo>
                <a:lnTo>
                  <a:pt x="105917" y="12191"/>
                </a:lnTo>
                <a:lnTo>
                  <a:pt x="118109" y="0"/>
                </a:lnTo>
                <a:close/>
              </a:path>
            </a:pathLst>
          </a:custGeom>
          <a:solidFill>
            <a:srgbClr val="000000"/>
          </a:solidFill>
        </p:spPr>
        <p:txBody>
          <a:bodyPr wrap="square" lIns="0" tIns="0" rIns="0" bIns="0" rtlCol="0"/>
          <a:lstStyle/>
          <a:p>
            <a:endParaRPr/>
          </a:p>
        </p:txBody>
      </p:sp>
      <p:sp>
        <p:nvSpPr>
          <p:cNvPr id="566" name="object 566"/>
          <p:cNvSpPr/>
          <p:nvPr/>
        </p:nvSpPr>
        <p:spPr>
          <a:xfrm>
            <a:off x="6899656" y="5621783"/>
            <a:ext cx="131445" cy="13335"/>
          </a:xfrm>
          <a:custGeom>
            <a:avLst/>
            <a:gdLst/>
            <a:ahLst/>
            <a:cxnLst/>
            <a:rect l="l" t="t" r="r" b="b"/>
            <a:pathLst>
              <a:path w="131445" h="13335">
                <a:moveTo>
                  <a:pt x="0" y="0"/>
                </a:moveTo>
                <a:lnTo>
                  <a:pt x="12192" y="12953"/>
                </a:lnTo>
                <a:lnTo>
                  <a:pt x="118872" y="12953"/>
                </a:lnTo>
                <a:lnTo>
                  <a:pt x="131063" y="0"/>
                </a:lnTo>
                <a:lnTo>
                  <a:pt x="0" y="0"/>
                </a:lnTo>
              </a:path>
            </a:pathLst>
          </a:custGeom>
          <a:ln w="3175">
            <a:solidFill>
              <a:srgbClr val="000000"/>
            </a:solidFill>
          </a:ln>
        </p:spPr>
        <p:txBody>
          <a:bodyPr wrap="square" lIns="0" tIns="0" rIns="0" bIns="0" rtlCol="0"/>
          <a:lstStyle/>
          <a:p>
            <a:endParaRPr/>
          </a:p>
        </p:txBody>
      </p:sp>
      <p:sp>
        <p:nvSpPr>
          <p:cNvPr id="567" name="object 567"/>
          <p:cNvSpPr/>
          <p:nvPr/>
        </p:nvSpPr>
        <p:spPr>
          <a:xfrm>
            <a:off x="7018528" y="5622545"/>
            <a:ext cx="12700" cy="197485"/>
          </a:xfrm>
          <a:custGeom>
            <a:avLst/>
            <a:gdLst/>
            <a:ahLst/>
            <a:cxnLst/>
            <a:rect l="l" t="t" r="r" b="b"/>
            <a:pathLst>
              <a:path w="12700" h="197485">
                <a:moveTo>
                  <a:pt x="12191" y="0"/>
                </a:moveTo>
                <a:lnTo>
                  <a:pt x="0" y="12191"/>
                </a:lnTo>
                <a:lnTo>
                  <a:pt x="12191" y="197357"/>
                </a:lnTo>
                <a:lnTo>
                  <a:pt x="12191" y="0"/>
                </a:lnTo>
                <a:close/>
              </a:path>
            </a:pathLst>
          </a:custGeom>
          <a:solidFill>
            <a:srgbClr val="000000"/>
          </a:solidFill>
        </p:spPr>
        <p:txBody>
          <a:bodyPr wrap="square" lIns="0" tIns="0" rIns="0" bIns="0" rtlCol="0"/>
          <a:lstStyle/>
          <a:p>
            <a:endParaRPr/>
          </a:p>
        </p:txBody>
      </p:sp>
      <p:sp>
        <p:nvSpPr>
          <p:cNvPr id="568" name="object 568"/>
          <p:cNvSpPr/>
          <p:nvPr/>
        </p:nvSpPr>
        <p:spPr>
          <a:xfrm>
            <a:off x="7018528" y="5634737"/>
            <a:ext cx="12700" cy="185420"/>
          </a:xfrm>
          <a:custGeom>
            <a:avLst/>
            <a:gdLst/>
            <a:ahLst/>
            <a:cxnLst/>
            <a:rect l="l" t="t" r="r" b="b"/>
            <a:pathLst>
              <a:path w="12700" h="185420">
                <a:moveTo>
                  <a:pt x="0" y="0"/>
                </a:moveTo>
                <a:lnTo>
                  <a:pt x="0" y="172212"/>
                </a:lnTo>
                <a:lnTo>
                  <a:pt x="12191" y="185165"/>
                </a:lnTo>
                <a:lnTo>
                  <a:pt x="0" y="0"/>
                </a:lnTo>
                <a:close/>
              </a:path>
            </a:pathLst>
          </a:custGeom>
          <a:solidFill>
            <a:srgbClr val="000000"/>
          </a:solidFill>
        </p:spPr>
        <p:txBody>
          <a:bodyPr wrap="square" lIns="0" tIns="0" rIns="0" bIns="0" rtlCol="0"/>
          <a:lstStyle/>
          <a:p>
            <a:endParaRPr/>
          </a:p>
        </p:txBody>
      </p:sp>
      <p:sp>
        <p:nvSpPr>
          <p:cNvPr id="569" name="object 569"/>
          <p:cNvSpPr/>
          <p:nvPr/>
        </p:nvSpPr>
        <p:spPr>
          <a:xfrm>
            <a:off x="7018528" y="5621783"/>
            <a:ext cx="12700" cy="198120"/>
          </a:xfrm>
          <a:custGeom>
            <a:avLst/>
            <a:gdLst/>
            <a:ahLst/>
            <a:cxnLst/>
            <a:rect l="l" t="t" r="r" b="b"/>
            <a:pathLst>
              <a:path w="12700" h="198120">
                <a:moveTo>
                  <a:pt x="12191" y="0"/>
                </a:moveTo>
                <a:lnTo>
                  <a:pt x="0" y="12953"/>
                </a:lnTo>
                <a:lnTo>
                  <a:pt x="0" y="185165"/>
                </a:lnTo>
                <a:lnTo>
                  <a:pt x="12191" y="198119"/>
                </a:lnTo>
                <a:lnTo>
                  <a:pt x="12191" y="0"/>
                </a:lnTo>
              </a:path>
            </a:pathLst>
          </a:custGeom>
          <a:ln w="3175">
            <a:solidFill>
              <a:srgbClr val="000000"/>
            </a:solidFill>
          </a:ln>
        </p:spPr>
        <p:txBody>
          <a:bodyPr wrap="square" lIns="0" tIns="0" rIns="0" bIns="0" rtlCol="0"/>
          <a:lstStyle/>
          <a:p>
            <a:endParaRPr/>
          </a:p>
        </p:txBody>
      </p:sp>
      <p:sp>
        <p:nvSpPr>
          <p:cNvPr id="570" name="object 570"/>
          <p:cNvSpPr/>
          <p:nvPr/>
        </p:nvSpPr>
        <p:spPr>
          <a:xfrm>
            <a:off x="6899656" y="5806949"/>
            <a:ext cx="131445" cy="13335"/>
          </a:xfrm>
          <a:custGeom>
            <a:avLst/>
            <a:gdLst/>
            <a:ahLst/>
            <a:cxnLst/>
            <a:rect l="l" t="t" r="r" b="b"/>
            <a:pathLst>
              <a:path w="131445" h="13335">
                <a:moveTo>
                  <a:pt x="118872" y="0"/>
                </a:moveTo>
                <a:lnTo>
                  <a:pt x="0" y="12953"/>
                </a:lnTo>
                <a:lnTo>
                  <a:pt x="131063" y="12953"/>
                </a:lnTo>
                <a:lnTo>
                  <a:pt x="118872" y="0"/>
                </a:lnTo>
                <a:close/>
              </a:path>
            </a:pathLst>
          </a:custGeom>
          <a:solidFill>
            <a:srgbClr val="000000"/>
          </a:solidFill>
        </p:spPr>
        <p:txBody>
          <a:bodyPr wrap="square" lIns="0" tIns="0" rIns="0" bIns="0" rtlCol="0"/>
          <a:lstStyle/>
          <a:p>
            <a:endParaRPr/>
          </a:p>
        </p:txBody>
      </p:sp>
      <p:sp>
        <p:nvSpPr>
          <p:cNvPr id="571" name="object 571"/>
          <p:cNvSpPr/>
          <p:nvPr/>
        </p:nvSpPr>
        <p:spPr>
          <a:xfrm>
            <a:off x="6899656" y="5806949"/>
            <a:ext cx="119380" cy="13335"/>
          </a:xfrm>
          <a:custGeom>
            <a:avLst/>
            <a:gdLst/>
            <a:ahLst/>
            <a:cxnLst/>
            <a:rect l="l" t="t" r="r" b="b"/>
            <a:pathLst>
              <a:path w="119379" h="13335">
                <a:moveTo>
                  <a:pt x="118872" y="0"/>
                </a:moveTo>
                <a:lnTo>
                  <a:pt x="12954" y="0"/>
                </a:lnTo>
                <a:lnTo>
                  <a:pt x="0" y="12953"/>
                </a:lnTo>
                <a:lnTo>
                  <a:pt x="118872" y="0"/>
                </a:lnTo>
                <a:close/>
              </a:path>
            </a:pathLst>
          </a:custGeom>
          <a:solidFill>
            <a:srgbClr val="000000"/>
          </a:solidFill>
        </p:spPr>
        <p:txBody>
          <a:bodyPr wrap="square" lIns="0" tIns="0" rIns="0" bIns="0" rtlCol="0"/>
          <a:lstStyle/>
          <a:p>
            <a:endParaRPr/>
          </a:p>
        </p:txBody>
      </p:sp>
      <p:sp>
        <p:nvSpPr>
          <p:cNvPr id="572" name="object 572"/>
          <p:cNvSpPr/>
          <p:nvPr/>
        </p:nvSpPr>
        <p:spPr>
          <a:xfrm>
            <a:off x="6899656" y="5806949"/>
            <a:ext cx="131445" cy="13335"/>
          </a:xfrm>
          <a:custGeom>
            <a:avLst/>
            <a:gdLst/>
            <a:ahLst/>
            <a:cxnLst/>
            <a:rect l="l" t="t" r="r" b="b"/>
            <a:pathLst>
              <a:path w="131445" h="13335">
                <a:moveTo>
                  <a:pt x="131063" y="12953"/>
                </a:moveTo>
                <a:lnTo>
                  <a:pt x="118872" y="0"/>
                </a:lnTo>
                <a:lnTo>
                  <a:pt x="12192" y="0"/>
                </a:lnTo>
                <a:lnTo>
                  <a:pt x="0" y="12953"/>
                </a:lnTo>
                <a:lnTo>
                  <a:pt x="131063" y="12953"/>
                </a:lnTo>
              </a:path>
            </a:pathLst>
          </a:custGeom>
          <a:ln w="3175">
            <a:solidFill>
              <a:srgbClr val="000000"/>
            </a:solidFill>
          </a:ln>
        </p:spPr>
        <p:txBody>
          <a:bodyPr wrap="square" lIns="0" tIns="0" rIns="0" bIns="0" rtlCol="0"/>
          <a:lstStyle/>
          <a:p>
            <a:endParaRPr/>
          </a:p>
        </p:txBody>
      </p:sp>
      <p:sp>
        <p:nvSpPr>
          <p:cNvPr id="573" name="object 573"/>
          <p:cNvSpPr/>
          <p:nvPr/>
        </p:nvSpPr>
        <p:spPr>
          <a:xfrm>
            <a:off x="6899656" y="5622545"/>
            <a:ext cx="13335" cy="197485"/>
          </a:xfrm>
          <a:custGeom>
            <a:avLst/>
            <a:gdLst/>
            <a:ahLst/>
            <a:cxnLst/>
            <a:rect l="l" t="t" r="r" b="b"/>
            <a:pathLst>
              <a:path w="13335" h="197485">
                <a:moveTo>
                  <a:pt x="0" y="0"/>
                </a:moveTo>
                <a:lnTo>
                  <a:pt x="0" y="197357"/>
                </a:lnTo>
                <a:lnTo>
                  <a:pt x="12954" y="184403"/>
                </a:lnTo>
                <a:lnTo>
                  <a:pt x="0" y="0"/>
                </a:lnTo>
                <a:close/>
              </a:path>
            </a:pathLst>
          </a:custGeom>
          <a:solidFill>
            <a:srgbClr val="000000"/>
          </a:solidFill>
        </p:spPr>
        <p:txBody>
          <a:bodyPr wrap="square" lIns="0" tIns="0" rIns="0" bIns="0" rtlCol="0"/>
          <a:lstStyle/>
          <a:p>
            <a:endParaRPr/>
          </a:p>
        </p:txBody>
      </p:sp>
      <p:sp>
        <p:nvSpPr>
          <p:cNvPr id="574" name="object 574"/>
          <p:cNvSpPr/>
          <p:nvPr/>
        </p:nvSpPr>
        <p:spPr>
          <a:xfrm>
            <a:off x="6899656" y="5622545"/>
            <a:ext cx="13335" cy="184785"/>
          </a:xfrm>
          <a:custGeom>
            <a:avLst/>
            <a:gdLst/>
            <a:ahLst/>
            <a:cxnLst/>
            <a:rect l="l" t="t" r="r" b="b"/>
            <a:pathLst>
              <a:path w="13335" h="184785">
                <a:moveTo>
                  <a:pt x="0" y="0"/>
                </a:moveTo>
                <a:lnTo>
                  <a:pt x="12954" y="184403"/>
                </a:lnTo>
                <a:lnTo>
                  <a:pt x="12954" y="12191"/>
                </a:lnTo>
                <a:lnTo>
                  <a:pt x="0" y="0"/>
                </a:lnTo>
                <a:close/>
              </a:path>
            </a:pathLst>
          </a:custGeom>
          <a:solidFill>
            <a:srgbClr val="000000"/>
          </a:solidFill>
        </p:spPr>
        <p:txBody>
          <a:bodyPr wrap="square" lIns="0" tIns="0" rIns="0" bIns="0" rtlCol="0"/>
          <a:lstStyle/>
          <a:p>
            <a:endParaRPr/>
          </a:p>
        </p:txBody>
      </p:sp>
      <p:sp>
        <p:nvSpPr>
          <p:cNvPr id="575" name="object 575"/>
          <p:cNvSpPr/>
          <p:nvPr/>
        </p:nvSpPr>
        <p:spPr>
          <a:xfrm>
            <a:off x="6899656" y="5621783"/>
            <a:ext cx="12700" cy="198120"/>
          </a:xfrm>
          <a:custGeom>
            <a:avLst/>
            <a:gdLst/>
            <a:ahLst/>
            <a:cxnLst/>
            <a:rect l="l" t="t" r="r" b="b"/>
            <a:pathLst>
              <a:path w="12700" h="198120">
                <a:moveTo>
                  <a:pt x="0" y="198119"/>
                </a:moveTo>
                <a:lnTo>
                  <a:pt x="12192" y="185165"/>
                </a:lnTo>
                <a:lnTo>
                  <a:pt x="12192" y="12953"/>
                </a:lnTo>
                <a:lnTo>
                  <a:pt x="0" y="0"/>
                </a:lnTo>
                <a:lnTo>
                  <a:pt x="0" y="198119"/>
                </a:lnTo>
              </a:path>
            </a:pathLst>
          </a:custGeom>
          <a:ln w="3175">
            <a:solidFill>
              <a:srgbClr val="000000"/>
            </a:solidFill>
          </a:ln>
        </p:spPr>
        <p:txBody>
          <a:bodyPr wrap="square" lIns="0" tIns="0" rIns="0" bIns="0" rtlCol="0"/>
          <a:lstStyle/>
          <a:p>
            <a:endParaRPr/>
          </a:p>
        </p:txBody>
      </p:sp>
      <p:sp>
        <p:nvSpPr>
          <p:cNvPr id="576" name="object 576"/>
          <p:cNvSpPr/>
          <p:nvPr/>
        </p:nvSpPr>
        <p:spPr>
          <a:xfrm>
            <a:off x="6901180" y="5632451"/>
            <a:ext cx="128905" cy="184785"/>
          </a:xfrm>
          <a:custGeom>
            <a:avLst/>
            <a:gdLst/>
            <a:ahLst/>
            <a:cxnLst/>
            <a:rect l="l" t="t" r="r" b="b"/>
            <a:pathLst>
              <a:path w="128904" h="184785">
                <a:moveTo>
                  <a:pt x="0" y="0"/>
                </a:moveTo>
                <a:lnTo>
                  <a:pt x="118110" y="184403"/>
                </a:lnTo>
                <a:lnTo>
                  <a:pt x="128777" y="177546"/>
                </a:lnTo>
                <a:lnTo>
                  <a:pt x="0" y="0"/>
                </a:lnTo>
                <a:close/>
              </a:path>
            </a:pathLst>
          </a:custGeom>
          <a:solidFill>
            <a:srgbClr val="000000"/>
          </a:solidFill>
        </p:spPr>
        <p:txBody>
          <a:bodyPr wrap="square" lIns="0" tIns="0" rIns="0" bIns="0" rtlCol="0"/>
          <a:lstStyle/>
          <a:p>
            <a:endParaRPr/>
          </a:p>
        </p:txBody>
      </p:sp>
      <p:sp>
        <p:nvSpPr>
          <p:cNvPr id="577" name="object 577"/>
          <p:cNvSpPr/>
          <p:nvPr/>
        </p:nvSpPr>
        <p:spPr>
          <a:xfrm>
            <a:off x="6901180" y="5624831"/>
            <a:ext cx="128905" cy="185420"/>
          </a:xfrm>
          <a:custGeom>
            <a:avLst/>
            <a:gdLst/>
            <a:ahLst/>
            <a:cxnLst/>
            <a:rect l="l" t="t" r="r" b="b"/>
            <a:pathLst>
              <a:path w="128904" h="185420">
                <a:moveTo>
                  <a:pt x="9906" y="0"/>
                </a:moveTo>
                <a:lnTo>
                  <a:pt x="0" y="7619"/>
                </a:lnTo>
                <a:lnTo>
                  <a:pt x="128777" y="185165"/>
                </a:lnTo>
                <a:lnTo>
                  <a:pt x="9906" y="0"/>
                </a:lnTo>
                <a:close/>
              </a:path>
            </a:pathLst>
          </a:custGeom>
          <a:solidFill>
            <a:srgbClr val="000000"/>
          </a:solidFill>
        </p:spPr>
        <p:txBody>
          <a:bodyPr wrap="square" lIns="0" tIns="0" rIns="0" bIns="0" rtlCol="0"/>
          <a:lstStyle/>
          <a:p>
            <a:endParaRPr/>
          </a:p>
        </p:txBody>
      </p:sp>
      <p:sp>
        <p:nvSpPr>
          <p:cNvPr id="578" name="object 578"/>
          <p:cNvSpPr/>
          <p:nvPr/>
        </p:nvSpPr>
        <p:spPr>
          <a:xfrm>
            <a:off x="6901180" y="5624831"/>
            <a:ext cx="128905" cy="192405"/>
          </a:xfrm>
          <a:custGeom>
            <a:avLst/>
            <a:gdLst/>
            <a:ahLst/>
            <a:cxnLst/>
            <a:rect l="l" t="t" r="r" b="b"/>
            <a:pathLst>
              <a:path w="128904" h="192404">
                <a:moveTo>
                  <a:pt x="118110" y="192023"/>
                </a:moveTo>
                <a:lnTo>
                  <a:pt x="128777" y="185165"/>
                </a:lnTo>
                <a:lnTo>
                  <a:pt x="9906" y="0"/>
                </a:lnTo>
                <a:lnTo>
                  <a:pt x="0" y="7619"/>
                </a:lnTo>
                <a:lnTo>
                  <a:pt x="118110" y="192023"/>
                </a:lnTo>
              </a:path>
            </a:pathLst>
          </a:custGeom>
          <a:ln w="3175">
            <a:solidFill>
              <a:srgbClr val="000000"/>
            </a:solidFill>
          </a:ln>
        </p:spPr>
        <p:txBody>
          <a:bodyPr wrap="square" lIns="0" tIns="0" rIns="0" bIns="0" rtlCol="0"/>
          <a:lstStyle/>
          <a:p>
            <a:endParaRPr/>
          </a:p>
        </p:txBody>
      </p:sp>
      <p:sp>
        <p:nvSpPr>
          <p:cNvPr id="579" name="object 579"/>
          <p:cNvSpPr txBox="1"/>
          <p:nvPr/>
        </p:nvSpPr>
        <p:spPr>
          <a:xfrm>
            <a:off x="7113904" y="8598180"/>
            <a:ext cx="145415" cy="16764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endParaRPr sz="850">
              <a:latin typeface="Arial"/>
              <a:cs typeface="Arial"/>
            </a:endParaRPr>
          </a:p>
        </p:txBody>
      </p:sp>
      <p:sp>
        <p:nvSpPr>
          <p:cNvPr id="580" name="object 580"/>
          <p:cNvSpPr/>
          <p:nvPr/>
        </p:nvSpPr>
        <p:spPr>
          <a:xfrm>
            <a:off x="6905751" y="5628640"/>
            <a:ext cx="119380" cy="184785"/>
          </a:xfrm>
          <a:custGeom>
            <a:avLst/>
            <a:gdLst/>
            <a:ahLst/>
            <a:cxnLst/>
            <a:rect l="l" t="t" r="r" b="b"/>
            <a:pathLst>
              <a:path w="119379" h="184785">
                <a:moveTo>
                  <a:pt x="0" y="184404"/>
                </a:moveTo>
                <a:lnTo>
                  <a:pt x="0" y="0"/>
                </a:lnTo>
                <a:lnTo>
                  <a:pt x="118872" y="0"/>
                </a:lnTo>
                <a:lnTo>
                  <a:pt x="118872" y="184404"/>
                </a:lnTo>
                <a:lnTo>
                  <a:pt x="0" y="184404"/>
                </a:lnTo>
              </a:path>
            </a:pathLst>
          </a:custGeom>
          <a:ln w="3175">
            <a:solidFill>
              <a:srgbClr val="000000"/>
            </a:solidFill>
          </a:ln>
        </p:spPr>
        <p:txBody>
          <a:bodyPr wrap="square" lIns="0" tIns="0" rIns="0" bIns="0" rtlCol="0"/>
          <a:lstStyle/>
          <a:p>
            <a:endParaRPr/>
          </a:p>
        </p:txBody>
      </p:sp>
      <p:sp>
        <p:nvSpPr>
          <p:cNvPr id="581" name="object 581"/>
          <p:cNvSpPr/>
          <p:nvPr/>
        </p:nvSpPr>
        <p:spPr>
          <a:xfrm>
            <a:off x="6905751" y="5628640"/>
            <a:ext cx="119380" cy="184785"/>
          </a:xfrm>
          <a:custGeom>
            <a:avLst/>
            <a:gdLst/>
            <a:ahLst/>
            <a:cxnLst/>
            <a:rect l="l" t="t" r="r" b="b"/>
            <a:pathLst>
              <a:path w="119379" h="184785">
                <a:moveTo>
                  <a:pt x="118872" y="184404"/>
                </a:moveTo>
                <a:lnTo>
                  <a:pt x="0" y="0"/>
                </a:lnTo>
              </a:path>
            </a:pathLst>
          </a:custGeom>
          <a:ln w="3175">
            <a:solidFill>
              <a:srgbClr val="000000"/>
            </a:solidFill>
          </a:ln>
        </p:spPr>
        <p:txBody>
          <a:bodyPr wrap="square" lIns="0" tIns="0" rIns="0" bIns="0" rtlCol="0"/>
          <a:lstStyle/>
          <a:p>
            <a:endParaRPr/>
          </a:p>
        </p:txBody>
      </p:sp>
      <p:sp>
        <p:nvSpPr>
          <p:cNvPr id="582" name="object 582"/>
          <p:cNvSpPr/>
          <p:nvPr/>
        </p:nvSpPr>
        <p:spPr>
          <a:xfrm>
            <a:off x="7328662" y="5687314"/>
            <a:ext cx="189230" cy="51435"/>
          </a:xfrm>
          <a:custGeom>
            <a:avLst/>
            <a:gdLst/>
            <a:ahLst/>
            <a:cxnLst/>
            <a:rect l="l" t="t" r="r" b="b"/>
            <a:pathLst>
              <a:path w="189229" h="51435">
                <a:moveTo>
                  <a:pt x="0" y="0"/>
                </a:moveTo>
                <a:lnTo>
                  <a:pt x="0" y="51054"/>
                </a:lnTo>
                <a:lnTo>
                  <a:pt x="188975" y="25908"/>
                </a:lnTo>
                <a:lnTo>
                  <a:pt x="0" y="0"/>
                </a:lnTo>
                <a:close/>
              </a:path>
            </a:pathLst>
          </a:custGeom>
          <a:solidFill>
            <a:srgbClr val="000000"/>
          </a:solidFill>
        </p:spPr>
        <p:txBody>
          <a:bodyPr wrap="square" lIns="0" tIns="0" rIns="0" bIns="0" rtlCol="0"/>
          <a:lstStyle/>
          <a:p>
            <a:endParaRPr/>
          </a:p>
        </p:txBody>
      </p:sp>
      <p:sp>
        <p:nvSpPr>
          <p:cNvPr id="583" name="object 583"/>
          <p:cNvSpPr/>
          <p:nvPr/>
        </p:nvSpPr>
        <p:spPr>
          <a:xfrm>
            <a:off x="7328662" y="5687314"/>
            <a:ext cx="189230" cy="51435"/>
          </a:xfrm>
          <a:custGeom>
            <a:avLst/>
            <a:gdLst/>
            <a:ahLst/>
            <a:cxnLst/>
            <a:rect l="l" t="t" r="r" b="b"/>
            <a:pathLst>
              <a:path w="189229" h="51435">
                <a:moveTo>
                  <a:pt x="188975" y="25908"/>
                </a:moveTo>
                <a:lnTo>
                  <a:pt x="0" y="51054"/>
                </a:lnTo>
                <a:lnTo>
                  <a:pt x="0" y="0"/>
                </a:lnTo>
                <a:lnTo>
                  <a:pt x="188975" y="25908"/>
                </a:lnTo>
              </a:path>
            </a:pathLst>
          </a:custGeom>
          <a:ln w="3175">
            <a:solidFill>
              <a:srgbClr val="000000"/>
            </a:solidFill>
          </a:ln>
        </p:spPr>
        <p:txBody>
          <a:bodyPr wrap="square" lIns="0" tIns="0" rIns="0" bIns="0" rtlCol="0"/>
          <a:lstStyle/>
          <a:p>
            <a:endParaRPr/>
          </a:p>
        </p:txBody>
      </p:sp>
      <p:sp>
        <p:nvSpPr>
          <p:cNvPr id="584" name="object 584"/>
          <p:cNvSpPr/>
          <p:nvPr/>
        </p:nvSpPr>
        <p:spPr>
          <a:xfrm>
            <a:off x="7382763" y="5703316"/>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585" name="object 585"/>
          <p:cNvSpPr/>
          <p:nvPr/>
        </p:nvSpPr>
        <p:spPr>
          <a:xfrm>
            <a:off x="7382763" y="5703316"/>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586" name="object 586"/>
          <p:cNvSpPr/>
          <p:nvPr/>
        </p:nvSpPr>
        <p:spPr>
          <a:xfrm>
            <a:off x="7382763" y="5703316"/>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587" name="object 587"/>
          <p:cNvSpPr/>
          <p:nvPr/>
        </p:nvSpPr>
        <p:spPr>
          <a:xfrm>
            <a:off x="7382763" y="5703316"/>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588" name="object 588"/>
          <p:cNvSpPr/>
          <p:nvPr/>
        </p:nvSpPr>
        <p:spPr>
          <a:xfrm>
            <a:off x="7382763" y="5713222"/>
            <a:ext cx="135255" cy="0"/>
          </a:xfrm>
          <a:custGeom>
            <a:avLst/>
            <a:gdLst/>
            <a:ahLst/>
            <a:cxnLst/>
            <a:rect l="l" t="t" r="r" b="b"/>
            <a:pathLst>
              <a:path w="135254">
                <a:moveTo>
                  <a:pt x="134874" y="0"/>
                </a:moveTo>
                <a:lnTo>
                  <a:pt x="0" y="0"/>
                </a:lnTo>
              </a:path>
            </a:pathLst>
          </a:custGeom>
          <a:ln w="3175">
            <a:solidFill>
              <a:srgbClr val="000000"/>
            </a:solidFill>
          </a:ln>
        </p:spPr>
        <p:txBody>
          <a:bodyPr wrap="square" lIns="0" tIns="0" rIns="0" bIns="0" rtlCol="0"/>
          <a:lstStyle/>
          <a:p>
            <a:endParaRPr/>
          </a:p>
        </p:txBody>
      </p:sp>
      <p:sp>
        <p:nvSpPr>
          <p:cNvPr id="589" name="object 589"/>
          <p:cNvSpPr/>
          <p:nvPr/>
        </p:nvSpPr>
        <p:spPr>
          <a:xfrm>
            <a:off x="7382763" y="5713222"/>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90" name="object 590"/>
          <p:cNvSpPr/>
          <p:nvPr/>
        </p:nvSpPr>
        <p:spPr>
          <a:xfrm>
            <a:off x="7382763" y="5713222"/>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91" name="object 591"/>
          <p:cNvSpPr/>
          <p:nvPr/>
        </p:nvSpPr>
        <p:spPr>
          <a:xfrm>
            <a:off x="7328662" y="5534152"/>
            <a:ext cx="189230" cy="51435"/>
          </a:xfrm>
          <a:custGeom>
            <a:avLst/>
            <a:gdLst/>
            <a:ahLst/>
            <a:cxnLst/>
            <a:rect l="l" t="t" r="r" b="b"/>
            <a:pathLst>
              <a:path w="189229" h="51435">
                <a:moveTo>
                  <a:pt x="0" y="0"/>
                </a:moveTo>
                <a:lnTo>
                  <a:pt x="0" y="51054"/>
                </a:lnTo>
                <a:lnTo>
                  <a:pt x="188975" y="25908"/>
                </a:lnTo>
                <a:lnTo>
                  <a:pt x="0" y="0"/>
                </a:lnTo>
                <a:close/>
              </a:path>
            </a:pathLst>
          </a:custGeom>
          <a:solidFill>
            <a:srgbClr val="000000"/>
          </a:solidFill>
        </p:spPr>
        <p:txBody>
          <a:bodyPr wrap="square" lIns="0" tIns="0" rIns="0" bIns="0" rtlCol="0"/>
          <a:lstStyle/>
          <a:p>
            <a:endParaRPr/>
          </a:p>
        </p:txBody>
      </p:sp>
      <p:sp>
        <p:nvSpPr>
          <p:cNvPr id="592" name="object 592"/>
          <p:cNvSpPr/>
          <p:nvPr/>
        </p:nvSpPr>
        <p:spPr>
          <a:xfrm>
            <a:off x="7328662" y="5534152"/>
            <a:ext cx="189230" cy="51435"/>
          </a:xfrm>
          <a:custGeom>
            <a:avLst/>
            <a:gdLst/>
            <a:ahLst/>
            <a:cxnLst/>
            <a:rect l="l" t="t" r="r" b="b"/>
            <a:pathLst>
              <a:path w="189229" h="51435">
                <a:moveTo>
                  <a:pt x="188975" y="25908"/>
                </a:moveTo>
                <a:lnTo>
                  <a:pt x="0" y="51054"/>
                </a:lnTo>
                <a:lnTo>
                  <a:pt x="0" y="0"/>
                </a:lnTo>
                <a:lnTo>
                  <a:pt x="188975" y="25908"/>
                </a:lnTo>
              </a:path>
            </a:pathLst>
          </a:custGeom>
          <a:ln w="3175">
            <a:solidFill>
              <a:srgbClr val="000000"/>
            </a:solidFill>
          </a:ln>
        </p:spPr>
        <p:txBody>
          <a:bodyPr wrap="square" lIns="0" tIns="0" rIns="0" bIns="0" rtlCol="0"/>
          <a:lstStyle/>
          <a:p>
            <a:endParaRPr/>
          </a:p>
        </p:txBody>
      </p:sp>
      <p:sp>
        <p:nvSpPr>
          <p:cNvPr id="593" name="object 593"/>
          <p:cNvSpPr/>
          <p:nvPr/>
        </p:nvSpPr>
        <p:spPr>
          <a:xfrm>
            <a:off x="7382763" y="5550154"/>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594" name="object 594"/>
          <p:cNvSpPr/>
          <p:nvPr/>
        </p:nvSpPr>
        <p:spPr>
          <a:xfrm>
            <a:off x="7382763" y="5550154"/>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595" name="object 595"/>
          <p:cNvSpPr/>
          <p:nvPr/>
        </p:nvSpPr>
        <p:spPr>
          <a:xfrm>
            <a:off x="7382763" y="5550154"/>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596" name="object 596"/>
          <p:cNvSpPr/>
          <p:nvPr/>
        </p:nvSpPr>
        <p:spPr>
          <a:xfrm>
            <a:off x="7382763" y="5550154"/>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597" name="object 597"/>
          <p:cNvSpPr/>
          <p:nvPr/>
        </p:nvSpPr>
        <p:spPr>
          <a:xfrm>
            <a:off x="7382763" y="556006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98" name="object 598"/>
          <p:cNvSpPr/>
          <p:nvPr/>
        </p:nvSpPr>
        <p:spPr>
          <a:xfrm>
            <a:off x="7382763" y="556006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599" name="object 599"/>
          <p:cNvSpPr/>
          <p:nvPr/>
        </p:nvSpPr>
        <p:spPr>
          <a:xfrm>
            <a:off x="7382763" y="8566913"/>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00" name="object 600"/>
          <p:cNvSpPr/>
          <p:nvPr/>
        </p:nvSpPr>
        <p:spPr>
          <a:xfrm>
            <a:off x="7382763" y="8566913"/>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01" name="object 601"/>
          <p:cNvSpPr/>
          <p:nvPr/>
        </p:nvSpPr>
        <p:spPr>
          <a:xfrm>
            <a:off x="7382763" y="8566913"/>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02" name="object 602"/>
          <p:cNvSpPr/>
          <p:nvPr/>
        </p:nvSpPr>
        <p:spPr>
          <a:xfrm>
            <a:off x="7382763" y="8566913"/>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03" name="object 603"/>
          <p:cNvSpPr/>
          <p:nvPr/>
        </p:nvSpPr>
        <p:spPr>
          <a:xfrm>
            <a:off x="7382763" y="8566913"/>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04" name="object 604"/>
          <p:cNvSpPr/>
          <p:nvPr/>
        </p:nvSpPr>
        <p:spPr>
          <a:xfrm>
            <a:off x="7382763" y="8566913"/>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05" name="object 605"/>
          <p:cNvSpPr/>
          <p:nvPr/>
        </p:nvSpPr>
        <p:spPr>
          <a:xfrm>
            <a:off x="7328662" y="8550910"/>
            <a:ext cx="189230" cy="51435"/>
          </a:xfrm>
          <a:custGeom>
            <a:avLst/>
            <a:gdLst/>
            <a:ahLst/>
            <a:cxnLst/>
            <a:rect l="l" t="t" r="r" b="b"/>
            <a:pathLst>
              <a:path w="189229" h="51434">
                <a:moveTo>
                  <a:pt x="0" y="0"/>
                </a:moveTo>
                <a:lnTo>
                  <a:pt x="0" y="51054"/>
                </a:lnTo>
                <a:lnTo>
                  <a:pt x="188975" y="25908"/>
                </a:lnTo>
                <a:lnTo>
                  <a:pt x="0" y="0"/>
                </a:lnTo>
                <a:close/>
              </a:path>
            </a:pathLst>
          </a:custGeom>
          <a:solidFill>
            <a:srgbClr val="000000"/>
          </a:solidFill>
        </p:spPr>
        <p:txBody>
          <a:bodyPr wrap="square" lIns="0" tIns="0" rIns="0" bIns="0" rtlCol="0"/>
          <a:lstStyle/>
          <a:p>
            <a:endParaRPr/>
          </a:p>
        </p:txBody>
      </p:sp>
      <p:sp>
        <p:nvSpPr>
          <p:cNvPr id="606" name="object 606"/>
          <p:cNvSpPr/>
          <p:nvPr/>
        </p:nvSpPr>
        <p:spPr>
          <a:xfrm>
            <a:off x="7328662" y="8550910"/>
            <a:ext cx="189230" cy="51435"/>
          </a:xfrm>
          <a:custGeom>
            <a:avLst/>
            <a:gdLst/>
            <a:ahLst/>
            <a:cxnLst/>
            <a:rect l="l" t="t" r="r" b="b"/>
            <a:pathLst>
              <a:path w="189229" h="51434">
                <a:moveTo>
                  <a:pt x="188975" y="25908"/>
                </a:moveTo>
                <a:lnTo>
                  <a:pt x="0" y="51054"/>
                </a:lnTo>
                <a:lnTo>
                  <a:pt x="0" y="0"/>
                </a:lnTo>
                <a:lnTo>
                  <a:pt x="188975" y="25908"/>
                </a:lnTo>
              </a:path>
            </a:pathLst>
          </a:custGeom>
          <a:ln w="3175">
            <a:solidFill>
              <a:srgbClr val="000000"/>
            </a:solidFill>
          </a:ln>
        </p:spPr>
        <p:txBody>
          <a:bodyPr wrap="square" lIns="0" tIns="0" rIns="0" bIns="0" rtlCol="0"/>
          <a:lstStyle/>
          <a:p>
            <a:endParaRPr/>
          </a:p>
        </p:txBody>
      </p:sp>
      <p:sp>
        <p:nvSpPr>
          <p:cNvPr id="607" name="object 607"/>
          <p:cNvSpPr txBox="1"/>
          <p:nvPr/>
        </p:nvSpPr>
        <p:spPr>
          <a:xfrm>
            <a:off x="7556626" y="7171089"/>
            <a:ext cx="145415" cy="65532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C</a:t>
            </a:r>
            <a:r>
              <a:rPr sz="850" spc="-5" dirty="0">
                <a:latin typeface="Arial"/>
                <a:cs typeface="Arial"/>
              </a:rPr>
              <a:t>ON</a:t>
            </a:r>
            <a:r>
              <a:rPr sz="850" dirty="0">
                <a:latin typeface="Arial"/>
                <a:cs typeface="Arial"/>
              </a:rPr>
              <a:t>S</a:t>
            </a:r>
            <a:r>
              <a:rPr sz="850" spc="-5" dirty="0">
                <a:latin typeface="Arial"/>
                <a:cs typeface="Arial"/>
              </a:rPr>
              <a:t>UMOS</a:t>
            </a:r>
            <a:endParaRPr sz="850">
              <a:latin typeface="Arial"/>
              <a:cs typeface="Arial"/>
            </a:endParaRPr>
          </a:p>
        </p:txBody>
      </p:sp>
      <p:sp>
        <p:nvSpPr>
          <p:cNvPr id="608" name="object 608"/>
          <p:cNvSpPr/>
          <p:nvPr/>
        </p:nvSpPr>
        <p:spPr>
          <a:xfrm>
            <a:off x="7382763" y="8576818"/>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09" name="object 609"/>
          <p:cNvSpPr/>
          <p:nvPr/>
        </p:nvSpPr>
        <p:spPr>
          <a:xfrm>
            <a:off x="7382763" y="8576818"/>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10" name="object 610"/>
          <p:cNvSpPr/>
          <p:nvPr/>
        </p:nvSpPr>
        <p:spPr>
          <a:xfrm>
            <a:off x="6589522" y="7279894"/>
            <a:ext cx="0" cy="448945"/>
          </a:xfrm>
          <a:custGeom>
            <a:avLst/>
            <a:gdLst/>
            <a:ahLst/>
            <a:cxnLst/>
            <a:rect l="l" t="t" r="r" b="b"/>
            <a:pathLst>
              <a:path h="448945">
                <a:moveTo>
                  <a:pt x="0" y="0"/>
                </a:moveTo>
                <a:lnTo>
                  <a:pt x="0" y="448817"/>
                </a:lnTo>
              </a:path>
            </a:pathLst>
          </a:custGeom>
          <a:ln w="3175">
            <a:solidFill>
              <a:srgbClr val="000000"/>
            </a:solidFill>
          </a:ln>
        </p:spPr>
        <p:txBody>
          <a:bodyPr wrap="square" lIns="0" tIns="0" rIns="0" bIns="0" rtlCol="0"/>
          <a:lstStyle/>
          <a:p>
            <a:endParaRPr/>
          </a:p>
        </p:txBody>
      </p:sp>
      <p:sp>
        <p:nvSpPr>
          <p:cNvPr id="611" name="object 611"/>
          <p:cNvSpPr/>
          <p:nvPr/>
        </p:nvSpPr>
        <p:spPr>
          <a:xfrm>
            <a:off x="6589522" y="7279894"/>
            <a:ext cx="0" cy="448945"/>
          </a:xfrm>
          <a:custGeom>
            <a:avLst/>
            <a:gdLst/>
            <a:ahLst/>
            <a:cxnLst/>
            <a:rect l="l" t="t" r="r" b="b"/>
            <a:pathLst>
              <a:path h="448945">
                <a:moveTo>
                  <a:pt x="0" y="0"/>
                </a:moveTo>
                <a:lnTo>
                  <a:pt x="0" y="448817"/>
                </a:lnTo>
              </a:path>
            </a:pathLst>
          </a:custGeom>
          <a:ln w="3175">
            <a:solidFill>
              <a:srgbClr val="000000"/>
            </a:solidFill>
          </a:ln>
        </p:spPr>
        <p:txBody>
          <a:bodyPr wrap="square" lIns="0" tIns="0" rIns="0" bIns="0" rtlCol="0"/>
          <a:lstStyle/>
          <a:p>
            <a:endParaRPr/>
          </a:p>
        </p:txBody>
      </p:sp>
      <p:sp>
        <p:nvSpPr>
          <p:cNvPr id="612" name="object 612"/>
          <p:cNvSpPr/>
          <p:nvPr/>
        </p:nvSpPr>
        <p:spPr>
          <a:xfrm>
            <a:off x="6589522" y="7279894"/>
            <a:ext cx="0" cy="448945"/>
          </a:xfrm>
          <a:custGeom>
            <a:avLst/>
            <a:gdLst/>
            <a:ahLst/>
            <a:cxnLst/>
            <a:rect l="l" t="t" r="r" b="b"/>
            <a:pathLst>
              <a:path h="448945">
                <a:moveTo>
                  <a:pt x="0" y="0"/>
                </a:moveTo>
                <a:lnTo>
                  <a:pt x="0" y="448817"/>
                </a:lnTo>
              </a:path>
            </a:pathLst>
          </a:custGeom>
          <a:ln w="3175">
            <a:solidFill>
              <a:srgbClr val="000000"/>
            </a:solidFill>
          </a:ln>
        </p:spPr>
        <p:txBody>
          <a:bodyPr wrap="square" lIns="0" tIns="0" rIns="0" bIns="0" rtlCol="0"/>
          <a:lstStyle/>
          <a:p>
            <a:endParaRPr/>
          </a:p>
        </p:txBody>
      </p:sp>
      <p:sp>
        <p:nvSpPr>
          <p:cNvPr id="613" name="object 613"/>
          <p:cNvSpPr/>
          <p:nvPr/>
        </p:nvSpPr>
        <p:spPr>
          <a:xfrm>
            <a:off x="6589522" y="7697470"/>
            <a:ext cx="793750" cy="13335"/>
          </a:xfrm>
          <a:custGeom>
            <a:avLst/>
            <a:gdLst/>
            <a:ahLst/>
            <a:cxnLst/>
            <a:rect l="l" t="t" r="r" b="b"/>
            <a:pathLst>
              <a:path w="793750" h="13334">
                <a:moveTo>
                  <a:pt x="793241" y="0"/>
                </a:moveTo>
                <a:lnTo>
                  <a:pt x="0" y="0"/>
                </a:lnTo>
                <a:lnTo>
                  <a:pt x="0" y="12953"/>
                </a:lnTo>
                <a:lnTo>
                  <a:pt x="793241" y="0"/>
                </a:lnTo>
                <a:close/>
              </a:path>
            </a:pathLst>
          </a:custGeom>
          <a:solidFill>
            <a:srgbClr val="000000"/>
          </a:solidFill>
        </p:spPr>
        <p:txBody>
          <a:bodyPr wrap="square" lIns="0" tIns="0" rIns="0" bIns="0" rtlCol="0"/>
          <a:lstStyle/>
          <a:p>
            <a:endParaRPr/>
          </a:p>
        </p:txBody>
      </p:sp>
      <p:sp>
        <p:nvSpPr>
          <p:cNvPr id="614" name="object 614"/>
          <p:cNvSpPr/>
          <p:nvPr/>
        </p:nvSpPr>
        <p:spPr>
          <a:xfrm>
            <a:off x="6589522" y="7697470"/>
            <a:ext cx="793750" cy="13335"/>
          </a:xfrm>
          <a:custGeom>
            <a:avLst/>
            <a:gdLst/>
            <a:ahLst/>
            <a:cxnLst/>
            <a:rect l="l" t="t" r="r" b="b"/>
            <a:pathLst>
              <a:path w="793750" h="13334">
                <a:moveTo>
                  <a:pt x="793241" y="0"/>
                </a:moveTo>
                <a:lnTo>
                  <a:pt x="0" y="12953"/>
                </a:lnTo>
                <a:lnTo>
                  <a:pt x="793241" y="12953"/>
                </a:lnTo>
                <a:lnTo>
                  <a:pt x="793241" y="0"/>
                </a:lnTo>
                <a:close/>
              </a:path>
            </a:pathLst>
          </a:custGeom>
          <a:solidFill>
            <a:srgbClr val="000000"/>
          </a:solidFill>
        </p:spPr>
        <p:txBody>
          <a:bodyPr wrap="square" lIns="0" tIns="0" rIns="0" bIns="0" rtlCol="0"/>
          <a:lstStyle/>
          <a:p>
            <a:endParaRPr/>
          </a:p>
        </p:txBody>
      </p:sp>
      <p:sp>
        <p:nvSpPr>
          <p:cNvPr id="615" name="object 615"/>
          <p:cNvSpPr txBox="1"/>
          <p:nvPr/>
        </p:nvSpPr>
        <p:spPr>
          <a:xfrm>
            <a:off x="7113904" y="7724623"/>
            <a:ext cx="145415" cy="644525"/>
          </a:xfrm>
          <a:prstGeom prst="rect">
            <a:avLst/>
          </a:prstGeom>
        </p:spPr>
        <p:txBody>
          <a:bodyPr vert="vert270" wrap="square" lIns="0" tIns="1270" rIns="0" bIns="0" rtlCol="0">
            <a:spAutoFit/>
          </a:bodyPr>
          <a:lstStyle/>
          <a:p>
            <a:pPr marL="12700">
              <a:lnSpc>
                <a:spcPct val="100000"/>
              </a:lnSpc>
              <a:spcBef>
                <a:spcPts val="10"/>
              </a:spcBef>
              <a:tabLst>
                <a:tab pos="487680" algn="l"/>
              </a:tabLst>
            </a:pPr>
            <a:r>
              <a:rPr sz="850" spc="-5" dirty="0">
                <a:latin typeface="Arial"/>
                <a:cs typeface="Arial"/>
              </a:rPr>
              <a:t>C</a:t>
            </a:r>
            <a:r>
              <a:rPr sz="850" dirty="0">
                <a:latin typeface="Arial"/>
                <a:cs typeface="Arial"/>
              </a:rPr>
              <a:t>T </a:t>
            </a:r>
            <a:r>
              <a:rPr sz="850" spc="-25" dirty="0">
                <a:latin typeface="Arial"/>
                <a:cs typeface="Arial"/>
              </a:rPr>
              <a:t> </a:t>
            </a:r>
            <a:r>
              <a:rPr sz="850" spc="-5" dirty="0">
                <a:latin typeface="Arial"/>
                <a:cs typeface="Arial"/>
              </a:rPr>
              <a:t>C</a:t>
            </a:r>
            <a:r>
              <a:rPr sz="850" dirty="0">
                <a:latin typeface="Arial"/>
                <a:cs typeface="Arial"/>
              </a:rPr>
              <a:t>T	CT</a:t>
            </a:r>
            <a:endParaRPr sz="850">
              <a:latin typeface="Arial"/>
              <a:cs typeface="Arial"/>
            </a:endParaRPr>
          </a:p>
        </p:txBody>
      </p:sp>
      <p:sp>
        <p:nvSpPr>
          <p:cNvPr id="616" name="object 616"/>
          <p:cNvSpPr/>
          <p:nvPr/>
        </p:nvSpPr>
        <p:spPr>
          <a:xfrm>
            <a:off x="6589522" y="7697470"/>
            <a:ext cx="793750" cy="13335"/>
          </a:xfrm>
          <a:custGeom>
            <a:avLst/>
            <a:gdLst/>
            <a:ahLst/>
            <a:cxnLst/>
            <a:rect l="l" t="t" r="r" b="b"/>
            <a:pathLst>
              <a:path w="793750" h="13334">
                <a:moveTo>
                  <a:pt x="0" y="0"/>
                </a:moveTo>
                <a:lnTo>
                  <a:pt x="0" y="12953"/>
                </a:lnTo>
                <a:lnTo>
                  <a:pt x="793241" y="12953"/>
                </a:lnTo>
                <a:lnTo>
                  <a:pt x="793241" y="0"/>
                </a:lnTo>
                <a:lnTo>
                  <a:pt x="0" y="0"/>
                </a:lnTo>
              </a:path>
            </a:pathLst>
          </a:custGeom>
          <a:ln w="3175">
            <a:solidFill>
              <a:srgbClr val="000000"/>
            </a:solidFill>
          </a:ln>
        </p:spPr>
        <p:txBody>
          <a:bodyPr wrap="square" lIns="0" tIns="0" rIns="0" bIns="0" rtlCol="0"/>
          <a:lstStyle/>
          <a:p>
            <a:endParaRPr/>
          </a:p>
        </p:txBody>
      </p:sp>
      <p:sp>
        <p:nvSpPr>
          <p:cNvPr id="617" name="object 617"/>
          <p:cNvSpPr/>
          <p:nvPr/>
        </p:nvSpPr>
        <p:spPr>
          <a:xfrm>
            <a:off x="7382763" y="8368030"/>
            <a:ext cx="135255" cy="19050"/>
          </a:xfrm>
          <a:custGeom>
            <a:avLst/>
            <a:gdLst/>
            <a:ahLst/>
            <a:cxnLst/>
            <a:rect l="l" t="t" r="r" b="b"/>
            <a:pathLst>
              <a:path w="135254" h="19050">
                <a:moveTo>
                  <a:pt x="0" y="0"/>
                </a:moveTo>
                <a:lnTo>
                  <a:pt x="0" y="19050"/>
                </a:lnTo>
                <a:lnTo>
                  <a:pt x="134874" y="9144"/>
                </a:lnTo>
                <a:lnTo>
                  <a:pt x="0" y="0"/>
                </a:lnTo>
                <a:close/>
              </a:path>
            </a:pathLst>
          </a:custGeom>
          <a:solidFill>
            <a:srgbClr val="000000"/>
          </a:solidFill>
        </p:spPr>
        <p:txBody>
          <a:bodyPr wrap="square" lIns="0" tIns="0" rIns="0" bIns="0" rtlCol="0"/>
          <a:lstStyle/>
          <a:p>
            <a:endParaRPr/>
          </a:p>
        </p:txBody>
      </p:sp>
      <p:sp>
        <p:nvSpPr>
          <p:cNvPr id="618" name="object 618"/>
          <p:cNvSpPr/>
          <p:nvPr/>
        </p:nvSpPr>
        <p:spPr>
          <a:xfrm>
            <a:off x="7382763" y="8368030"/>
            <a:ext cx="135255" cy="18415"/>
          </a:xfrm>
          <a:custGeom>
            <a:avLst/>
            <a:gdLst/>
            <a:ahLst/>
            <a:cxnLst/>
            <a:rect l="l" t="t" r="r" b="b"/>
            <a:pathLst>
              <a:path w="135254" h="18415">
                <a:moveTo>
                  <a:pt x="134874" y="9144"/>
                </a:moveTo>
                <a:lnTo>
                  <a:pt x="0" y="18288"/>
                </a:lnTo>
                <a:lnTo>
                  <a:pt x="0" y="0"/>
                </a:lnTo>
                <a:lnTo>
                  <a:pt x="134874" y="9144"/>
                </a:lnTo>
              </a:path>
            </a:pathLst>
          </a:custGeom>
          <a:ln w="3175">
            <a:solidFill>
              <a:srgbClr val="000000"/>
            </a:solidFill>
          </a:ln>
        </p:spPr>
        <p:txBody>
          <a:bodyPr wrap="square" lIns="0" tIns="0" rIns="0" bIns="0" rtlCol="0"/>
          <a:lstStyle/>
          <a:p>
            <a:endParaRPr/>
          </a:p>
        </p:txBody>
      </p:sp>
      <p:sp>
        <p:nvSpPr>
          <p:cNvPr id="619" name="object 619"/>
          <p:cNvSpPr/>
          <p:nvPr/>
        </p:nvSpPr>
        <p:spPr>
          <a:xfrm>
            <a:off x="7382763" y="8368030"/>
            <a:ext cx="135255" cy="19050"/>
          </a:xfrm>
          <a:custGeom>
            <a:avLst/>
            <a:gdLst/>
            <a:ahLst/>
            <a:cxnLst/>
            <a:rect l="l" t="t" r="r" b="b"/>
            <a:pathLst>
              <a:path w="135254" h="19050">
                <a:moveTo>
                  <a:pt x="0" y="0"/>
                </a:moveTo>
                <a:lnTo>
                  <a:pt x="0" y="19050"/>
                </a:lnTo>
                <a:lnTo>
                  <a:pt x="134874" y="9144"/>
                </a:lnTo>
                <a:lnTo>
                  <a:pt x="0" y="0"/>
                </a:lnTo>
                <a:close/>
              </a:path>
            </a:pathLst>
          </a:custGeom>
          <a:solidFill>
            <a:srgbClr val="000000"/>
          </a:solidFill>
        </p:spPr>
        <p:txBody>
          <a:bodyPr wrap="square" lIns="0" tIns="0" rIns="0" bIns="0" rtlCol="0"/>
          <a:lstStyle/>
          <a:p>
            <a:endParaRPr/>
          </a:p>
        </p:txBody>
      </p:sp>
      <p:sp>
        <p:nvSpPr>
          <p:cNvPr id="620" name="object 620"/>
          <p:cNvSpPr/>
          <p:nvPr/>
        </p:nvSpPr>
        <p:spPr>
          <a:xfrm>
            <a:off x="7382763" y="8368030"/>
            <a:ext cx="135255" cy="18415"/>
          </a:xfrm>
          <a:custGeom>
            <a:avLst/>
            <a:gdLst/>
            <a:ahLst/>
            <a:cxnLst/>
            <a:rect l="l" t="t" r="r" b="b"/>
            <a:pathLst>
              <a:path w="135254" h="18415">
                <a:moveTo>
                  <a:pt x="134874" y="9144"/>
                </a:moveTo>
                <a:lnTo>
                  <a:pt x="0" y="18288"/>
                </a:lnTo>
                <a:lnTo>
                  <a:pt x="0" y="0"/>
                </a:lnTo>
                <a:lnTo>
                  <a:pt x="134874" y="9144"/>
                </a:lnTo>
              </a:path>
            </a:pathLst>
          </a:custGeom>
          <a:ln w="3175">
            <a:solidFill>
              <a:srgbClr val="000000"/>
            </a:solidFill>
          </a:ln>
        </p:spPr>
        <p:txBody>
          <a:bodyPr wrap="square" lIns="0" tIns="0" rIns="0" bIns="0" rtlCol="0"/>
          <a:lstStyle/>
          <a:p>
            <a:endParaRPr/>
          </a:p>
        </p:txBody>
      </p:sp>
      <p:sp>
        <p:nvSpPr>
          <p:cNvPr id="621" name="object 621"/>
          <p:cNvSpPr/>
          <p:nvPr/>
        </p:nvSpPr>
        <p:spPr>
          <a:xfrm>
            <a:off x="7382763" y="8368030"/>
            <a:ext cx="135255" cy="19050"/>
          </a:xfrm>
          <a:custGeom>
            <a:avLst/>
            <a:gdLst/>
            <a:ahLst/>
            <a:cxnLst/>
            <a:rect l="l" t="t" r="r" b="b"/>
            <a:pathLst>
              <a:path w="135254" h="19050">
                <a:moveTo>
                  <a:pt x="0" y="0"/>
                </a:moveTo>
                <a:lnTo>
                  <a:pt x="0" y="19050"/>
                </a:lnTo>
                <a:lnTo>
                  <a:pt x="134874" y="9144"/>
                </a:lnTo>
                <a:lnTo>
                  <a:pt x="0" y="0"/>
                </a:lnTo>
                <a:close/>
              </a:path>
            </a:pathLst>
          </a:custGeom>
          <a:solidFill>
            <a:srgbClr val="000000"/>
          </a:solidFill>
        </p:spPr>
        <p:txBody>
          <a:bodyPr wrap="square" lIns="0" tIns="0" rIns="0" bIns="0" rtlCol="0"/>
          <a:lstStyle/>
          <a:p>
            <a:endParaRPr/>
          </a:p>
        </p:txBody>
      </p:sp>
      <p:sp>
        <p:nvSpPr>
          <p:cNvPr id="622" name="object 622"/>
          <p:cNvSpPr/>
          <p:nvPr/>
        </p:nvSpPr>
        <p:spPr>
          <a:xfrm>
            <a:off x="7382763" y="8368030"/>
            <a:ext cx="135255" cy="18415"/>
          </a:xfrm>
          <a:custGeom>
            <a:avLst/>
            <a:gdLst/>
            <a:ahLst/>
            <a:cxnLst/>
            <a:rect l="l" t="t" r="r" b="b"/>
            <a:pathLst>
              <a:path w="135254" h="18415">
                <a:moveTo>
                  <a:pt x="134874" y="9144"/>
                </a:moveTo>
                <a:lnTo>
                  <a:pt x="0" y="18288"/>
                </a:lnTo>
                <a:lnTo>
                  <a:pt x="0" y="0"/>
                </a:lnTo>
                <a:lnTo>
                  <a:pt x="134874" y="9144"/>
                </a:lnTo>
              </a:path>
            </a:pathLst>
          </a:custGeom>
          <a:ln w="3175">
            <a:solidFill>
              <a:srgbClr val="000000"/>
            </a:solidFill>
          </a:ln>
        </p:spPr>
        <p:txBody>
          <a:bodyPr wrap="square" lIns="0" tIns="0" rIns="0" bIns="0" rtlCol="0"/>
          <a:lstStyle/>
          <a:p>
            <a:endParaRPr/>
          </a:p>
        </p:txBody>
      </p:sp>
      <p:sp>
        <p:nvSpPr>
          <p:cNvPr id="623" name="object 623"/>
          <p:cNvSpPr/>
          <p:nvPr/>
        </p:nvSpPr>
        <p:spPr>
          <a:xfrm>
            <a:off x="7382763" y="8377175"/>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24" name="object 624"/>
          <p:cNvSpPr/>
          <p:nvPr/>
        </p:nvSpPr>
        <p:spPr>
          <a:xfrm>
            <a:off x="7382763" y="8377175"/>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25" name="object 625"/>
          <p:cNvSpPr/>
          <p:nvPr/>
        </p:nvSpPr>
        <p:spPr>
          <a:xfrm>
            <a:off x="7328662" y="8351267"/>
            <a:ext cx="189230" cy="52069"/>
          </a:xfrm>
          <a:custGeom>
            <a:avLst/>
            <a:gdLst/>
            <a:ahLst/>
            <a:cxnLst/>
            <a:rect l="l" t="t" r="r" b="b"/>
            <a:pathLst>
              <a:path w="189229" h="52070">
                <a:moveTo>
                  <a:pt x="0" y="0"/>
                </a:moveTo>
                <a:lnTo>
                  <a:pt x="0" y="51815"/>
                </a:lnTo>
                <a:lnTo>
                  <a:pt x="188975" y="25907"/>
                </a:lnTo>
                <a:lnTo>
                  <a:pt x="0" y="0"/>
                </a:lnTo>
                <a:close/>
              </a:path>
            </a:pathLst>
          </a:custGeom>
          <a:solidFill>
            <a:srgbClr val="000000"/>
          </a:solidFill>
        </p:spPr>
        <p:txBody>
          <a:bodyPr wrap="square" lIns="0" tIns="0" rIns="0" bIns="0" rtlCol="0"/>
          <a:lstStyle/>
          <a:p>
            <a:endParaRPr/>
          </a:p>
        </p:txBody>
      </p:sp>
      <p:sp>
        <p:nvSpPr>
          <p:cNvPr id="626" name="object 626"/>
          <p:cNvSpPr/>
          <p:nvPr/>
        </p:nvSpPr>
        <p:spPr>
          <a:xfrm>
            <a:off x="7328662" y="8351267"/>
            <a:ext cx="189230" cy="52069"/>
          </a:xfrm>
          <a:custGeom>
            <a:avLst/>
            <a:gdLst/>
            <a:ahLst/>
            <a:cxnLst/>
            <a:rect l="l" t="t" r="r" b="b"/>
            <a:pathLst>
              <a:path w="189229" h="52070">
                <a:moveTo>
                  <a:pt x="188975" y="25907"/>
                </a:moveTo>
                <a:lnTo>
                  <a:pt x="0" y="51815"/>
                </a:lnTo>
                <a:lnTo>
                  <a:pt x="0" y="0"/>
                </a:lnTo>
                <a:lnTo>
                  <a:pt x="188975" y="25907"/>
                </a:lnTo>
              </a:path>
            </a:pathLst>
          </a:custGeom>
          <a:ln w="3175">
            <a:solidFill>
              <a:srgbClr val="000000"/>
            </a:solidFill>
          </a:ln>
        </p:spPr>
        <p:txBody>
          <a:bodyPr wrap="square" lIns="0" tIns="0" rIns="0" bIns="0" rtlCol="0"/>
          <a:lstStyle/>
          <a:p>
            <a:endParaRPr/>
          </a:p>
        </p:txBody>
      </p:sp>
      <p:sp>
        <p:nvSpPr>
          <p:cNvPr id="627" name="object 627"/>
          <p:cNvSpPr/>
          <p:nvPr/>
        </p:nvSpPr>
        <p:spPr>
          <a:xfrm>
            <a:off x="7382763" y="817753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28" name="object 628"/>
          <p:cNvSpPr/>
          <p:nvPr/>
        </p:nvSpPr>
        <p:spPr>
          <a:xfrm>
            <a:off x="7382763" y="817753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29" name="object 629"/>
          <p:cNvSpPr/>
          <p:nvPr/>
        </p:nvSpPr>
        <p:spPr>
          <a:xfrm>
            <a:off x="7382763" y="817753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30" name="object 630"/>
          <p:cNvSpPr/>
          <p:nvPr/>
        </p:nvSpPr>
        <p:spPr>
          <a:xfrm>
            <a:off x="7382763" y="8177530"/>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31" name="object 631"/>
          <p:cNvSpPr/>
          <p:nvPr/>
        </p:nvSpPr>
        <p:spPr>
          <a:xfrm>
            <a:off x="7382763" y="8167625"/>
            <a:ext cx="135255" cy="20320"/>
          </a:xfrm>
          <a:custGeom>
            <a:avLst/>
            <a:gdLst/>
            <a:ahLst/>
            <a:cxnLst/>
            <a:rect l="l" t="t" r="r" b="b"/>
            <a:pathLst>
              <a:path w="135254" h="20320">
                <a:moveTo>
                  <a:pt x="0" y="0"/>
                </a:moveTo>
                <a:lnTo>
                  <a:pt x="0" y="19812"/>
                </a:lnTo>
                <a:lnTo>
                  <a:pt x="134874" y="9906"/>
                </a:lnTo>
                <a:lnTo>
                  <a:pt x="0" y="0"/>
                </a:lnTo>
                <a:close/>
              </a:path>
            </a:pathLst>
          </a:custGeom>
          <a:solidFill>
            <a:srgbClr val="000000"/>
          </a:solidFill>
        </p:spPr>
        <p:txBody>
          <a:bodyPr wrap="square" lIns="0" tIns="0" rIns="0" bIns="0" rtlCol="0"/>
          <a:lstStyle/>
          <a:p>
            <a:endParaRPr/>
          </a:p>
        </p:txBody>
      </p:sp>
      <p:sp>
        <p:nvSpPr>
          <p:cNvPr id="632" name="object 632"/>
          <p:cNvSpPr/>
          <p:nvPr/>
        </p:nvSpPr>
        <p:spPr>
          <a:xfrm>
            <a:off x="7382763" y="8167625"/>
            <a:ext cx="135255" cy="20320"/>
          </a:xfrm>
          <a:custGeom>
            <a:avLst/>
            <a:gdLst/>
            <a:ahLst/>
            <a:cxnLst/>
            <a:rect l="l" t="t" r="r" b="b"/>
            <a:pathLst>
              <a:path w="135254" h="20320">
                <a:moveTo>
                  <a:pt x="134874" y="9906"/>
                </a:moveTo>
                <a:lnTo>
                  <a:pt x="0" y="19812"/>
                </a:lnTo>
                <a:lnTo>
                  <a:pt x="0" y="0"/>
                </a:lnTo>
                <a:lnTo>
                  <a:pt x="134874" y="9906"/>
                </a:lnTo>
              </a:path>
            </a:pathLst>
          </a:custGeom>
          <a:ln w="3175">
            <a:solidFill>
              <a:srgbClr val="000000"/>
            </a:solidFill>
          </a:ln>
        </p:spPr>
        <p:txBody>
          <a:bodyPr wrap="square" lIns="0" tIns="0" rIns="0" bIns="0" rtlCol="0"/>
          <a:lstStyle/>
          <a:p>
            <a:endParaRPr/>
          </a:p>
        </p:txBody>
      </p:sp>
      <p:sp>
        <p:nvSpPr>
          <p:cNvPr id="633" name="object 633"/>
          <p:cNvSpPr/>
          <p:nvPr/>
        </p:nvSpPr>
        <p:spPr>
          <a:xfrm>
            <a:off x="7382763" y="8167625"/>
            <a:ext cx="135255" cy="20320"/>
          </a:xfrm>
          <a:custGeom>
            <a:avLst/>
            <a:gdLst/>
            <a:ahLst/>
            <a:cxnLst/>
            <a:rect l="l" t="t" r="r" b="b"/>
            <a:pathLst>
              <a:path w="135254" h="20320">
                <a:moveTo>
                  <a:pt x="0" y="0"/>
                </a:moveTo>
                <a:lnTo>
                  <a:pt x="0" y="19812"/>
                </a:lnTo>
                <a:lnTo>
                  <a:pt x="134874" y="9906"/>
                </a:lnTo>
                <a:lnTo>
                  <a:pt x="0" y="0"/>
                </a:lnTo>
                <a:close/>
              </a:path>
            </a:pathLst>
          </a:custGeom>
          <a:solidFill>
            <a:srgbClr val="000000"/>
          </a:solidFill>
        </p:spPr>
        <p:txBody>
          <a:bodyPr wrap="square" lIns="0" tIns="0" rIns="0" bIns="0" rtlCol="0"/>
          <a:lstStyle/>
          <a:p>
            <a:endParaRPr/>
          </a:p>
        </p:txBody>
      </p:sp>
      <p:sp>
        <p:nvSpPr>
          <p:cNvPr id="634" name="object 634"/>
          <p:cNvSpPr/>
          <p:nvPr/>
        </p:nvSpPr>
        <p:spPr>
          <a:xfrm>
            <a:off x="7382763" y="8167625"/>
            <a:ext cx="135255" cy="20320"/>
          </a:xfrm>
          <a:custGeom>
            <a:avLst/>
            <a:gdLst/>
            <a:ahLst/>
            <a:cxnLst/>
            <a:rect l="l" t="t" r="r" b="b"/>
            <a:pathLst>
              <a:path w="135254" h="20320">
                <a:moveTo>
                  <a:pt x="134874" y="9906"/>
                </a:moveTo>
                <a:lnTo>
                  <a:pt x="0" y="19812"/>
                </a:lnTo>
                <a:lnTo>
                  <a:pt x="0" y="0"/>
                </a:lnTo>
                <a:lnTo>
                  <a:pt x="134874" y="9906"/>
                </a:lnTo>
              </a:path>
            </a:pathLst>
          </a:custGeom>
          <a:ln w="3175">
            <a:solidFill>
              <a:srgbClr val="000000"/>
            </a:solidFill>
          </a:ln>
        </p:spPr>
        <p:txBody>
          <a:bodyPr wrap="square" lIns="0" tIns="0" rIns="0" bIns="0" rtlCol="0"/>
          <a:lstStyle/>
          <a:p>
            <a:endParaRPr/>
          </a:p>
        </p:txBody>
      </p:sp>
      <p:sp>
        <p:nvSpPr>
          <p:cNvPr id="635" name="object 635"/>
          <p:cNvSpPr/>
          <p:nvPr/>
        </p:nvSpPr>
        <p:spPr>
          <a:xfrm>
            <a:off x="7382763" y="8167625"/>
            <a:ext cx="135255" cy="20320"/>
          </a:xfrm>
          <a:custGeom>
            <a:avLst/>
            <a:gdLst/>
            <a:ahLst/>
            <a:cxnLst/>
            <a:rect l="l" t="t" r="r" b="b"/>
            <a:pathLst>
              <a:path w="135254" h="20320">
                <a:moveTo>
                  <a:pt x="0" y="0"/>
                </a:moveTo>
                <a:lnTo>
                  <a:pt x="0" y="19812"/>
                </a:lnTo>
                <a:lnTo>
                  <a:pt x="134874" y="9906"/>
                </a:lnTo>
                <a:lnTo>
                  <a:pt x="0" y="0"/>
                </a:lnTo>
                <a:close/>
              </a:path>
            </a:pathLst>
          </a:custGeom>
          <a:solidFill>
            <a:srgbClr val="000000"/>
          </a:solidFill>
        </p:spPr>
        <p:txBody>
          <a:bodyPr wrap="square" lIns="0" tIns="0" rIns="0" bIns="0" rtlCol="0"/>
          <a:lstStyle/>
          <a:p>
            <a:endParaRPr/>
          </a:p>
        </p:txBody>
      </p:sp>
      <p:sp>
        <p:nvSpPr>
          <p:cNvPr id="636" name="object 636"/>
          <p:cNvSpPr/>
          <p:nvPr/>
        </p:nvSpPr>
        <p:spPr>
          <a:xfrm>
            <a:off x="7382763" y="8167625"/>
            <a:ext cx="135255" cy="20320"/>
          </a:xfrm>
          <a:custGeom>
            <a:avLst/>
            <a:gdLst/>
            <a:ahLst/>
            <a:cxnLst/>
            <a:rect l="l" t="t" r="r" b="b"/>
            <a:pathLst>
              <a:path w="135254" h="20320">
                <a:moveTo>
                  <a:pt x="134874" y="9906"/>
                </a:moveTo>
                <a:lnTo>
                  <a:pt x="0" y="19812"/>
                </a:lnTo>
                <a:lnTo>
                  <a:pt x="0" y="0"/>
                </a:lnTo>
                <a:lnTo>
                  <a:pt x="134874" y="9906"/>
                </a:lnTo>
              </a:path>
            </a:pathLst>
          </a:custGeom>
          <a:ln w="3175">
            <a:solidFill>
              <a:srgbClr val="000000"/>
            </a:solidFill>
          </a:ln>
        </p:spPr>
        <p:txBody>
          <a:bodyPr wrap="square" lIns="0" tIns="0" rIns="0" bIns="0" rtlCol="0"/>
          <a:lstStyle/>
          <a:p>
            <a:endParaRPr/>
          </a:p>
        </p:txBody>
      </p:sp>
      <p:sp>
        <p:nvSpPr>
          <p:cNvPr id="637" name="object 637"/>
          <p:cNvSpPr/>
          <p:nvPr/>
        </p:nvSpPr>
        <p:spPr>
          <a:xfrm>
            <a:off x="7328662" y="8152384"/>
            <a:ext cx="189230" cy="51435"/>
          </a:xfrm>
          <a:custGeom>
            <a:avLst/>
            <a:gdLst/>
            <a:ahLst/>
            <a:cxnLst/>
            <a:rect l="l" t="t" r="r" b="b"/>
            <a:pathLst>
              <a:path w="189229" h="51434">
                <a:moveTo>
                  <a:pt x="0" y="0"/>
                </a:moveTo>
                <a:lnTo>
                  <a:pt x="0" y="51053"/>
                </a:lnTo>
                <a:lnTo>
                  <a:pt x="188975" y="25145"/>
                </a:lnTo>
                <a:lnTo>
                  <a:pt x="0" y="0"/>
                </a:lnTo>
                <a:close/>
              </a:path>
            </a:pathLst>
          </a:custGeom>
          <a:solidFill>
            <a:srgbClr val="000000"/>
          </a:solidFill>
        </p:spPr>
        <p:txBody>
          <a:bodyPr wrap="square" lIns="0" tIns="0" rIns="0" bIns="0" rtlCol="0"/>
          <a:lstStyle/>
          <a:p>
            <a:endParaRPr/>
          </a:p>
        </p:txBody>
      </p:sp>
      <p:sp>
        <p:nvSpPr>
          <p:cNvPr id="638" name="object 638"/>
          <p:cNvSpPr/>
          <p:nvPr/>
        </p:nvSpPr>
        <p:spPr>
          <a:xfrm>
            <a:off x="7328662" y="8152384"/>
            <a:ext cx="189230" cy="50800"/>
          </a:xfrm>
          <a:custGeom>
            <a:avLst/>
            <a:gdLst/>
            <a:ahLst/>
            <a:cxnLst/>
            <a:rect l="l" t="t" r="r" b="b"/>
            <a:pathLst>
              <a:path w="189229" h="50800">
                <a:moveTo>
                  <a:pt x="188975" y="25145"/>
                </a:moveTo>
                <a:lnTo>
                  <a:pt x="0" y="50291"/>
                </a:lnTo>
                <a:lnTo>
                  <a:pt x="0" y="0"/>
                </a:lnTo>
                <a:lnTo>
                  <a:pt x="188975" y="25145"/>
                </a:lnTo>
              </a:path>
            </a:pathLst>
          </a:custGeom>
          <a:ln w="3175">
            <a:solidFill>
              <a:srgbClr val="000000"/>
            </a:solidFill>
          </a:ln>
        </p:spPr>
        <p:txBody>
          <a:bodyPr wrap="square" lIns="0" tIns="0" rIns="0" bIns="0" rtlCol="0"/>
          <a:lstStyle/>
          <a:p>
            <a:endParaRPr/>
          </a:p>
        </p:txBody>
      </p:sp>
      <p:sp>
        <p:nvSpPr>
          <p:cNvPr id="639" name="object 639"/>
          <p:cNvSpPr/>
          <p:nvPr/>
        </p:nvSpPr>
        <p:spPr>
          <a:xfrm>
            <a:off x="7328662" y="7678420"/>
            <a:ext cx="189230" cy="51435"/>
          </a:xfrm>
          <a:custGeom>
            <a:avLst/>
            <a:gdLst/>
            <a:ahLst/>
            <a:cxnLst/>
            <a:rect l="l" t="t" r="r" b="b"/>
            <a:pathLst>
              <a:path w="189229" h="51434">
                <a:moveTo>
                  <a:pt x="0" y="0"/>
                </a:moveTo>
                <a:lnTo>
                  <a:pt x="0" y="51053"/>
                </a:lnTo>
                <a:lnTo>
                  <a:pt x="188975" y="25907"/>
                </a:lnTo>
                <a:lnTo>
                  <a:pt x="0" y="0"/>
                </a:lnTo>
                <a:close/>
              </a:path>
            </a:pathLst>
          </a:custGeom>
          <a:solidFill>
            <a:srgbClr val="000000"/>
          </a:solidFill>
        </p:spPr>
        <p:txBody>
          <a:bodyPr wrap="square" lIns="0" tIns="0" rIns="0" bIns="0" rtlCol="0"/>
          <a:lstStyle/>
          <a:p>
            <a:endParaRPr/>
          </a:p>
        </p:txBody>
      </p:sp>
      <p:sp>
        <p:nvSpPr>
          <p:cNvPr id="640" name="object 640"/>
          <p:cNvSpPr/>
          <p:nvPr/>
        </p:nvSpPr>
        <p:spPr>
          <a:xfrm>
            <a:off x="7328662" y="7678420"/>
            <a:ext cx="189230" cy="51435"/>
          </a:xfrm>
          <a:custGeom>
            <a:avLst/>
            <a:gdLst/>
            <a:ahLst/>
            <a:cxnLst/>
            <a:rect l="l" t="t" r="r" b="b"/>
            <a:pathLst>
              <a:path w="189229" h="51434">
                <a:moveTo>
                  <a:pt x="188975" y="25907"/>
                </a:moveTo>
                <a:lnTo>
                  <a:pt x="0" y="51053"/>
                </a:lnTo>
                <a:lnTo>
                  <a:pt x="0" y="0"/>
                </a:lnTo>
                <a:lnTo>
                  <a:pt x="188975" y="25907"/>
                </a:lnTo>
              </a:path>
            </a:pathLst>
          </a:custGeom>
          <a:ln w="3175">
            <a:solidFill>
              <a:srgbClr val="000000"/>
            </a:solidFill>
          </a:ln>
        </p:spPr>
        <p:txBody>
          <a:bodyPr wrap="square" lIns="0" tIns="0" rIns="0" bIns="0" rtlCol="0"/>
          <a:lstStyle/>
          <a:p>
            <a:endParaRPr/>
          </a:p>
        </p:txBody>
      </p:sp>
      <p:sp>
        <p:nvSpPr>
          <p:cNvPr id="641" name="object 641"/>
          <p:cNvSpPr/>
          <p:nvPr/>
        </p:nvSpPr>
        <p:spPr>
          <a:xfrm>
            <a:off x="7382763" y="7704329"/>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42" name="object 642"/>
          <p:cNvSpPr/>
          <p:nvPr/>
        </p:nvSpPr>
        <p:spPr>
          <a:xfrm>
            <a:off x="7382763" y="7704329"/>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43" name="object 643"/>
          <p:cNvSpPr/>
          <p:nvPr/>
        </p:nvSpPr>
        <p:spPr>
          <a:xfrm>
            <a:off x="7382763" y="7694422"/>
            <a:ext cx="135255" cy="19050"/>
          </a:xfrm>
          <a:custGeom>
            <a:avLst/>
            <a:gdLst/>
            <a:ahLst/>
            <a:cxnLst/>
            <a:rect l="l" t="t" r="r" b="b"/>
            <a:pathLst>
              <a:path w="135254" h="19050">
                <a:moveTo>
                  <a:pt x="0" y="0"/>
                </a:moveTo>
                <a:lnTo>
                  <a:pt x="0" y="19050"/>
                </a:lnTo>
                <a:lnTo>
                  <a:pt x="134874" y="9905"/>
                </a:lnTo>
                <a:lnTo>
                  <a:pt x="0" y="0"/>
                </a:lnTo>
                <a:close/>
              </a:path>
            </a:pathLst>
          </a:custGeom>
          <a:solidFill>
            <a:srgbClr val="000000"/>
          </a:solidFill>
        </p:spPr>
        <p:txBody>
          <a:bodyPr wrap="square" lIns="0" tIns="0" rIns="0" bIns="0" rtlCol="0"/>
          <a:lstStyle/>
          <a:p>
            <a:endParaRPr/>
          </a:p>
        </p:txBody>
      </p:sp>
      <p:sp>
        <p:nvSpPr>
          <p:cNvPr id="644" name="object 644"/>
          <p:cNvSpPr/>
          <p:nvPr/>
        </p:nvSpPr>
        <p:spPr>
          <a:xfrm>
            <a:off x="7382763" y="7694422"/>
            <a:ext cx="135255" cy="19050"/>
          </a:xfrm>
          <a:custGeom>
            <a:avLst/>
            <a:gdLst/>
            <a:ahLst/>
            <a:cxnLst/>
            <a:rect l="l" t="t" r="r" b="b"/>
            <a:pathLst>
              <a:path w="135254" h="19050">
                <a:moveTo>
                  <a:pt x="134874" y="9905"/>
                </a:moveTo>
                <a:lnTo>
                  <a:pt x="0" y="19050"/>
                </a:lnTo>
                <a:lnTo>
                  <a:pt x="0" y="0"/>
                </a:lnTo>
                <a:lnTo>
                  <a:pt x="134874" y="9905"/>
                </a:lnTo>
              </a:path>
            </a:pathLst>
          </a:custGeom>
          <a:ln w="3175">
            <a:solidFill>
              <a:srgbClr val="000000"/>
            </a:solidFill>
          </a:ln>
        </p:spPr>
        <p:txBody>
          <a:bodyPr wrap="square" lIns="0" tIns="0" rIns="0" bIns="0" rtlCol="0"/>
          <a:lstStyle/>
          <a:p>
            <a:endParaRPr/>
          </a:p>
        </p:txBody>
      </p:sp>
      <p:sp>
        <p:nvSpPr>
          <p:cNvPr id="645" name="object 645"/>
          <p:cNvSpPr/>
          <p:nvPr/>
        </p:nvSpPr>
        <p:spPr>
          <a:xfrm>
            <a:off x="7382763" y="7694422"/>
            <a:ext cx="135255" cy="19050"/>
          </a:xfrm>
          <a:custGeom>
            <a:avLst/>
            <a:gdLst/>
            <a:ahLst/>
            <a:cxnLst/>
            <a:rect l="l" t="t" r="r" b="b"/>
            <a:pathLst>
              <a:path w="135254" h="19050">
                <a:moveTo>
                  <a:pt x="0" y="0"/>
                </a:moveTo>
                <a:lnTo>
                  <a:pt x="0" y="19050"/>
                </a:lnTo>
                <a:lnTo>
                  <a:pt x="134874" y="9905"/>
                </a:lnTo>
                <a:lnTo>
                  <a:pt x="0" y="0"/>
                </a:lnTo>
                <a:close/>
              </a:path>
            </a:pathLst>
          </a:custGeom>
          <a:solidFill>
            <a:srgbClr val="000000"/>
          </a:solidFill>
        </p:spPr>
        <p:txBody>
          <a:bodyPr wrap="square" lIns="0" tIns="0" rIns="0" bIns="0" rtlCol="0"/>
          <a:lstStyle/>
          <a:p>
            <a:endParaRPr/>
          </a:p>
        </p:txBody>
      </p:sp>
      <p:sp>
        <p:nvSpPr>
          <p:cNvPr id="646" name="object 646"/>
          <p:cNvSpPr/>
          <p:nvPr/>
        </p:nvSpPr>
        <p:spPr>
          <a:xfrm>
            <a:off x="7382763" y="7694422"/>
            <a:ext cx="135255" cy="19050"/>
          </a:xfrm>
          <a:custGeom>
            <a:avLst/>
            <a:gdLst/>
            <a:ahLst/>
            <a:cxnLst/>
            <a:rect l="l" t="t" r="r" b="b"/>
            <a:pathLst>
              <a:path w="135254" h="19050">
                <a:moveTo>
                  <a:pt x="134874" y="9905"/>
                </a:moveTo>
                <a:lnTo>
                  <a:pt x="0" y="19050"/>
                </a:lnTo>
                <a:lnTo>
                  <a:pt x="0" y="0"/>
                </a:lnTo>
                <a:lnTo>
                  <a:pt x="134874" y="9905"/>
                </a:lnTo>
              </a:path>
            </a:pathLst>
          </a:custGeom>
          <a:ln w="3175">
            <a:solidFill>
              <a:srgbClr val="000000"/>
            </a:solidFill>
          </a:ln>
        </p:spPr>
        <p:txBody>
          <a:bodyPr wrap="square" lIns="0" tIns="0" rIns="0" bIns="0" rtlCol="0"/>
          <a:lstStyle/>
          <a:p>
            <a:endParaRPr/>
          </a:p>
        </p:txBody>
      </p:sp>
      <p:sp>
        <p:nvSpPr>
          <p:cNvPr id="647" name="object 647"/>
          <p:cNvSpPr/>
          <p:nvPr/>
        </p:nvSpPr>
        <p:spPr>
          <a:xfrm>
            <a:off x="7382763" y="7694422"/>
            <a:ext cx="135255" cy="19050"/>
          </a:xfrm>
          <a:custGeom>
            <a:avLst/>
            <a:gdLst/>
            <a:ahLst/>
            <a:cxnLst/>
            <a:rect l="l" t="t" r="r" b="b"/>
            <a:pathLst>
              <a:path w="135254" h="19050">
                <a:moveTo>
                  <a:pt x="0" y="0"/>
                </a:moveTo>
                <a:lnTo>
                  <a:pt x="0" y="19050"/>
                </a:lnTo>
                <a:lnTo>
                  <a:pt x="134874" y="9905"/>
                </a:lnTo>
                <a:lnTo>
                  <a:pt x="0" y="0"/>
                </a:lnTo>
                <a:close/>
              </a:path>
            </a:pathLst>
          </a:custGeom>
          <a:solidFill>
            <a:srgbClr val="000000"/>
          </a:solidFill>
        </p:spPr>
        <p:txBody>
          <a:bodyPr wrap="square" lIns="0" tIns="0" rIns="0" bIns="0" rtlCol="0"/>
          <a:lstStyle/>
          <a:p>
            <a:endParaRPr/>
          </a:p>
        </p:txBody>
      </p:sp>
      <p:sp>
        <p:nvSpPr>
          <p:cNvPr id="648" name="object 648"/>
          <p:cNvSpPr/>
          <p:nvPr/>
        </p:nvSpPr>
        <p:spPr>
          <a:xfrm>
            <a:off x="7382763" y="7694422"/>
            <a:ext cx="135255" cy="19050"/>
          </a:xfrm>
          <a:custGeom>
            <a:avLst/>
            <a:gdLst/>
            <a:ahLst/>
            <a:cxnLst/>
            <a:rect l="l" t="t" r="r" b="b"/>
            <a:pathLst>
              <a:path w="135254" h="19050">
                <a:moveTo>
                  <a:pt x="134874" y="9905"/>
                </a:moveTo>
                <a:lnTo>
                  <a:pt x="0" y="19050"/>
                </a:lnTo>
                <a:lnTo>
                  <a:pt x="0" y="0"/>
                </a:lnTo>
                <a:lnTo>
                  <a:pt x="134874" y="9905"/>
                </a:lnTo>
              </a:path>
            </a:pathLst>
          </a:custGeom>
          <a:ln w="3175">
            <a:solidFill>
              <a:srgbClr val="000000"/>
            </a:solidFill>
          </a:ln>
        </p:spPr>
        <p:txBody>
          <a:bodyPr wrap="square" lIns="0" tIns="0" rIns="0" bIns="0" rtlCol="0"/>
          <a:lstStyle/>
          <a:p>
            <a:endParaRPr/>
          </a:p>
        </p:txBody>
      </p:sp>
      <p:sp>
        <p:nvSpPr>
          <p:cNvPr id="649" name="object 649"/>
          <p:cNvSpPr/>
          <p:nvPr/>
        </p:nvSpPr>
        <p:spPr>
          <a:xfrm>
            <a:off x="7044436" y="5092954"/>
            <a:ext cx="337185" cy="13335"/>
          </a:xfrm>
          <a:custGeom>
            <a:avLst/>
            <a:gdLst/>
            <a:ahLst/>
            <a:cxnLst/>
            <a:rect l="l" t="t" r="r" b="b"/>
            <a:pathLst>
              <a:path w="337185" h="13335">
                <a:moveTo>
                  <a:pt x="336803" y="0"/>
                </a:moveTo>
                <a:lnTo>
                  <a:pt x="0" y="0"/>
                </a:lnTo>
                <a:lnTo>
                  <a:pt x="0" y="12954"/>
                </a:lnTo>
                <a:lnTo>
                  <a:pt x="336803" y="0"/>
                </a:lnTo>
                <a:close/>
              </a:path>
            </a:pathLst>
          </a:custGeom>
          <a:solidFill>
            <a:srgbClr val="000000"/>
          </a:solidFill>
        </p:spPr>
        <p:txBody>
          <a:bodyPr wrap="square" lIns="0" tIns="0" rIns="0" bIns="0" rtlCol="0"/>
          <a:lstStyle/>
          <a:p>
            <a:endParaRPr/>
          </a:p>
        </p:txBody>
      </p:sp>
      <p:sp>
        <p:nvSpPr>
          <p:cNvPr id="650" name="object 650"/>
          <p:cNvSpPr/>
          <p:nvPr/>
        </p:nvSpPr>
        <p:spPr>
          <a:xfrm>
            <a:off x="7044436" y="5092954"/>
            <a:ext cx="337185" cy="13335"/>
          </a:xfrm>
          <a:custGeom>
            <a:avLst/>
            <a:gdLst/>
            <a:ahLst/>
            <a:cxnLst/>
            <a:rect l="l" t="t" r="r" b="b"/>
            <a:pathLst>
              <a:path w="337185" h="13335">
                <a:moveTo>
                  <a:pt x="336803" y="0"/>
                </a:moveTo>
                <a:lnTo>
                  <a:pt x="0" y="12954"/>
                </a:lnTo>
                <a:lnTo>
                  <a:pt x="336803" y="12954"/>
                </a:lnTo>
                <a:lnTo>
                  <a:pt x="336803" y="0"/>
                </a:lnTo>
                <a:close/>
              </a:path>
            </a:pathLst>
          </a:custGeom>
          <a:solidFill>
            <a:srgbClr val="000000"/>
          </a:solidFill>
        </p:spPr>
        <p:txBody>
          <a:bodyPr wrap="square" lIns="0" tIns="0" rIns="0" bIns="0" rtlCol="0"/>
          <a:lstStyle/>
          <a:p>
            <a:endParaRPr/>
          </a:p>
        </p:txBody>
      </p:sp>
      <p:sp>
        <p:nvSpPr>
          <p:cNvPr id="651" name="object 651"/>
          <p:cNvSpPr/>
          <p:nvPr/>
        </p:nvSpPr>
        <p:spPr>
          <a:xfrm>
            <a:off x="7044436" y="5092954"/>
            <a:ext cx="337185" cy="13335"/>
          </a:xfrm>
          <a:custGeom>
            <a:avLst/>
            <a:gdLst/>
            <a:ahLst/>
            <a:cxnLst/>
            <a:rect l="l" t="t" r="r" b="b"/>
            <a:pathLst>
              <a:path w="337185" h="13335">
                <a:moveTo>
                  <a:pt x="0" y="0"/>
                </a:moveTo>
                <a:lnTo>
                  <a:pt x="0" y="12954"/>
                </a:lnTo>
                <a:lnTo>
                  <a:pt x="336803" y="12954"/>
                </a:lnTo>
                <a:lnTo>
                  <a:pt x="336803" y="0"/>
                </a:lnTo>
                <a:lnTo>
                  <a:pt x="0" y="0"/>
                </a:lnTo>
              </a:path>
            </a:pathLst>
          </a:custGeom>
          <a:ln w="3175">
            <a:solidFill>
              <a:srgbClr val="000000"/>
            </a:solidFill>
          </a:ln>
        </p:spPr>
        <p:txBody>
          <a:bodyPr wrap="square" lIns="0" tIns="0" rIns="0" bIns="0" rtlCol="0"/>
          <a:lstStyle/>
          <a:p>
            <a:endParaRPr/>
          </a:p>
        </p:txBody>
      </p:sp>
      <p:sp>
        <p:nvSpPr>
          <p:cNvPr id="652" name="object 652"/>
          <p:cNvSpPr/>
          <p:nvPr/>
        </p:nvSpPr>
        <p:spPr>
          <a:xfrm>
            <a:off x="6589522" y="7497827"/>
            <a:ext cx="793750" cy="13335"/>
          </a:xfrm>
          <a:custGeom>
            <a:avLst/>
            <a:gdLst/>
            <a:ahLst/>
            <a:cxnLst/>
            <a:rect l="l" t="t" r="r" b="b"/>
            <a:pathLst>
              <a:path w="793750" h="13334">
                <a:moveTo>
                  <a:pt x="793241" y="0"/>
                </a:moveTo>
                <a:lnTo>
                  <a:pt x="0" y="0"/>
                </a:lnTo>
                <a:lnTo>
                  <a:pt x="0" y="12954"/>
                </a:lnTo>
                <a:lnTo>
                  <a:pt x="793241" y="0"/>
                </a:lnTo>
                <a:close/>
              </a:path>
            </a:pathLst>
          </a:custGeom>
          <a:solidFill>
            <a:srgbClr val="000000"/>
          </a:solidFill>
        </p:spPr>
        <p:txBody>
          <a:bodyPr wrap="square" lIns="0" tIns="0" rIns="0" bIns="0" rtlCol="0"/>
          <a:lstStyle/>
          <a:p>
            <a:endParaRPr/>
          </a:p>
        </p:txBody>
      </p:sp>
      <p:sp>
        <p:nvSpPr>
          <p:cNvPr id="653" name="object 653"/>
          <p:cNvSpPr/>
          <p:nvPr/>
        </p:nvSpPr>
        <p:spPr>
          <a:xfrm>
            <a:off x="6589522" y="7497827"/>
            <a:ext cx="793750" cy="13335"/>
          </a:xfrm>
          <a:custGeom>
            <a:avLst/>
            <a:gdLst/>
            <a:ahLst/>
            <a:cxnLst/>
            <a:rect l="l" t="t" r="r" b="b"/>
            <a:pathLst>
              <a:path w="793750" h="13334">
                <a:moveTo>
                  <a:pt x="793241" y="0"/>
                </a:moveTo>
                <a:lnTo>
                  <a:pt x="0" y="12954"/>
                </a:lnTo>
                <a:lnTo>
                  <a:pt x="793241" y="12954"/>
                </a:lnTo>
                <a:lnTo>
                  <a:pt x="793241" y="0"/>
                </a:lnTo>
                <a:close/>
              </a:path>
            </a:pathLst>
          </a:custGeom>
          <a:solidFill>
            <a:srgbClr val="000000"/>
          </a:solidFill>
        </p:spPr>
        <p:txBody>
          <a:bodyPr wrap="square" lIns="0" tIns="0" rIns="0" bIns="0" rtlCol="0"/>
          <a:lstStyle/>
          <a:p>
            <a:endParaRPr/>
          </a:p>
        </p:txBody>
      </p:sp>
      <p:sp>
        <p:nvSpPr>
          <p:cNvPr id="654" name="object 654"/>
          <p:cNvSpPr/>
          <p:nvPr/>
        </p:nvSpPr>
        <p:spPr>
          <a:xfrm>
            <a:off x="6589522" y="7497827"/>
            <a:ext cx="793750" cy="13335"/>
          </a:xfrm>
          <a:custGeom>
            <a:avLst/>
            <a:gdLst/>
            <a:ahLst/>
            <a:cxnLst/>
            <a:rect l="l" t="t" r="r" b="b"/>
            <a:pathLst>
              <a:path w="793750" h="13334">
                <a:moveTo>
                  <a:pt x="0" y="0"/>
                </a:moveTo>
                <a:lnTo>
                  <a:pt x="0" y="12954"/>
                </a:lnTo>
                <a:lnTo>
                  <a:pt x="793241" y="12954"/>
                </a:lnTo>
                <a:lnTo>
                  <a:pt x="793241" y="0"/>
                </a:lnTo>
                <a:lnTo>
                  <a:pt x="0" y="0"/>
                </a:lnTo>
              </a:path>
            </a:pathLst>
          </a:custGeom>
          <a:ln w="3175">
            <a:solidFill>
              <a:srgbClr val="000000"/>
            </a:solidFill>
          </a:ln>
        </p:spPr>
        <p:txBody>
          <a:bodyPr wrap="square" lIns="0" tIns="0" rIns="0" bIns="0" rtlCol="0"/>
          <a:lstStyle/>
          <a:p>
            <a:endParaRPr/>
          </a:p>
        </p:txBody>
      </p:sp>
      <p:sp>
        <p:nvSpPr>
          <p:cNvPr id="655" name="object 655"/>
          <p:cNvSpPr/>
          <p:nvPr/>
        </p:nvSpPr>
        <p:spPr>
          <a:xfrm>
            <a:off x="6589522" y="7298944"/>
            <a:ext cx="793750" cy="13335"/>
          </a:xfrm>
          <a:custGeom>
            <a:avLst/>
            <a:gdLst/>
            <a:ahLst/>
            <a:cxnLst/>
            <a:rect l="l" t="t" r="r" b="b"/>
            <a:pathLst>
              <a:path w="793750" h="13334">
                <a:moveTo>
                  <a:pt x="793241" y="0"/>
                </a:moveTo>
                <a:lnTo>
                  <a:pt x="0" y="0"/>
                </a:lnTo>
                <a:lnTo>
                  <a:pt x="0" y="12953"/>
                </a:lnTo>
                <a:lnTo>
                  <a:pt x="793241" y="0"/>
                </a:lnTo>
                <a:close/>
              </a:path>
            </a:pathLst>
          </a:custGeom>
          <a:solidFill>
            <a:srgbClr val="000000"/>
          </a:solidFill>
        </p:spPr>
        <p:txBody>
          <a:bodyPr wrap="square" lIns="0" tIns="0" rIns="0" bIns="0" rtlCol="0"/>
          <a:lstStyle/>
          <a:p>
            <a:endParaRPr/>
          </a:p>
        </p:txBody>
      </p:sp>
      <p:sp>
        <p:nvSpPr>
          <p:cNvPr id="656" name="object 656"/>
          <p:cNvSpPr/>
          <p:nvPr/>
        </p:nvSpPr>
        <p:spPr>
          <a:xfrm>
            <a:off x="6589522" y="7298944"/>
            <a:ext cx="793750" cy="13335"/>
          </a:xfrm>
          <a:custGeom>
            <a:avLst/>
            <a:gdLst/>
            <a:ahLst/>
            <a:cxnLst/>
            <a:rect l="l" t="t" r="r" b="b"/>
            <a:pathLst>
              <a:path w="793750" h="13334">
                <a:moveTo>
                  <a:pt x="793241" y="0"/>
                </a:moveTo>
                <a:lnTo>
                  <a:pt x="0" y="12953"/>
                </a:lnTo>
                <a:lnTo>
                  <a:pt x="793241" y="12953"/>
                </a:lnTo>
                <a:lnTo>
                  <a:pt x="793241" y="0"/>
                </a:lnTo>
                <a:close/>
              </a:path>
            </a:pathLst>
          </a:custGeom>
          <a:solidFill>
            <a:srgbClr val="000000"/>
          </a:solidFill>
        </p:spPr>
        <p:txBody>
          <a:bodyPr wrap="square" lIns="0" tIns="0" rIns="0" bIns="0" rtlCol="0"/>
          <a:lstStyle/>
          <a:p>
            <a:endParaRPr/>
          </a:p>
        </p:txBody>
      </p:sp>
      <p:sp>
        <p:nvSpPr>
          <p:cNvPr id="657" name="object 657"/>
          <p:cNvSpPr txBox="1"/>
          <p:nvPr/>
        </p:nvSpPr>
        <p:spPr>
          <a:xfrm>
            <a:off x="7113904" y="7125653"/>
            <a:ext cx="145415" cy="36766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r>
              <a:rPr sz="850" spc="130" dirty="0">
                <a:latin typeface="Arial"/>
                <a:cs typeface="Arial"/>
              </a:rPr>
              <a:t> </a:t>
            </a:r>
            <a:r>
              <a:rPr sz="850" spc="-10" dirty="0">
                <a:latin typeface="Arial"/>
                <a:cs typeface="Arial"/>
              </a:rPr>
              <a:t>CT</a:t>
            </a:r>
            <a:endParaRPr sz="850">
              <a:latin typeface="Arial"/>
              <a:cs typeface="Arial"/>
            </a:endParaRPr>
          </a:p>
        </p:txBody>
      </p:sp>
      <p:sp>
        <p:nvSpPr>
          <p:cNvPr id="658" name="object 658"/>
          <p:cNvSpPr/>
          <p:nvPr/>
        </p:nvSpPr>
        <p:spPr>
          <a:xfrm>
            <a:off x="6589522" y="7298944"/>
            <a:ext cx="793750" cy="12700"/>
          </a:xfrm>
          <a:custGeom>
            <a:avLst/>
            <a:gdLst/>
            <a:ahLst/>
            <a:cxnLst/>
            <a:rect l="l" t="t" r="r" b="b"/>
            <a:pathLst>
              <a:path w="793750" h="12700">
                <a:moveTo>
                  <a:pt x="0" y="0"/>
                </a:moveTo>
                <a:lnTo>
                  <a:pt x="0" y="12191"/>
                </a:lnTo>
                <a:lnTo>
                  <a:pt x="793241" y="12191"/>
                </a:lnTo>
                <a:lnTo>
                  <a:pt x="793241" y="0"/>
                </a:lnTo>
                <a:lnTo>
                  <a:pt x="0" y="0"/>
                </a:lnTo>
              </a:path>
            </a:pathLst>
          </a:custGeom>
          <a:ln w="3175">
            <a:solidFill>
              <a:srgbClr val="000000"/>
            </a:solidFill>
          </a:ln>
        </p:spPr>
        <p:txBody>
          <a:bodyPr wrap="square" lIns="0" tIns="0" rIns="0" bIns="0" rtlCol="0"/>
          <a:lstStyle/>
          <a:p>
            <a:endParaRPr/>
          </a:p>
        </p:txBody>
      </p:sp>
      <p:sp>
        <p:nvSpPr>
          <p:cNvPr id="659" name="object 659"/>
          <p:cNvSpPr txBox="1"/>
          <p:nvPr/>
        </p:nvSpPr>
        <p:spPr>
          <a:xfrm>
            <a:off x="7113142" y="4932951"/>
            <a:ext cx="146050" cy="615950"/>
          </a:xfrm>
          <a:prstGeom prst="rect">
            <a:avLst/>
          </a:prstGeom>
        </p:spPr>
        <p:txBody>
          <a:bodyPr vert="vert270" wrap="square" lIns="0" tIns="2540" rIns="0" bIns="0" rtlCol="0">
            <a:spAutoFit/>
          </a:bodyPr>
          <a:lstStyle/>
          <a:p>
            <a:pPr marL="12700">
              <a:lnSpc>
                <a:spcPct val="100000"/>
              </a:lnSpc>
              <a:spcBef>
                <a:spcPts val="20"/>
              </a:spcBef>
            </a:pPr>
            <a:r>
              <a:rPr sz="850" spc="-10" dirty="0">
                <a:latin typeface="Arial"/>
                <a:cs typeface="Arial"/>
              </a:rPr>
              <a:t>CT CT</a:t>
            </a:r>
            <a:r>
              <a:rPr sz="850" spc="55" dirty="0">
                <a:latin typeface="Arial"/>
                <a:cs typeface="Arial"/>
              </a:rPr>
              <a:t> </a:t>
            </a:r>
            <a:r>
              <a:rPr sz="850" spc="-10" dirty="0">
                <a:latin typeface="Arial"/>
                <a:cs typeface="Arial"/>
              </a:rPr>
              <a:t>CT</a:t>
            </a:r>
            <a:endParaRPr sz="850">
              <a:latin typeface="Arial"/>
              <a:cs typeface="Arial"/>
            </a:endParaRPr>
          </a:p>
        </p:txBody>
      </p:sp>
      <p:sp>
        <p:nvSpPr>
          <p:cNvPr id="660" name="object 660"/>
          <p:cNvSpPr txBox="1"/>
          <p:nvPr/>
        </p:nvSpPr>
        <p:spPr>
          <a:xfrm>
            <a:off x="6894447" y="5157253"/>
            <a:ext cx="145415" cy="1612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TS</a:t>
            </a:r>
            <a:endParaRPr sz="850">
              <a:latin typeface="Arial"/>
              <a:cs typeface="Arial"/>
            </a:endParaRPr>
          </a:p>
        </p:txBody>
      </p:sp>
      <p:sp>
        <p:nvSpPr>
          <p:cNvPr id="661" name="object 661"/>
          <p:cNvSpPr/>
          <p:nvPr/>
        </p:nvSpPr>
        <p:spPr>
          <a:xfrm>
            <a:off x="7109968" y="509905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62" name="object 662"/>
          <p:cNvSpPr/>
          <p:nvPr/>
        </p:nvSpPr>
        <p:spPr>
          <a:xfrm>
            <a:off x="7109968" y="509905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63" name="object 663"/>
          <p:cNvSpPr/>
          <p:nvPr/>
        </p:nvSpPr>
        <p:spPr>
          <a:xfrm>
            <a:off x="7382763" y="7504684"/>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64" name="object 664"/>
          <p:cNvSpPr/>
          <p:nvPr/>
        </p:nvSpPr>
        <p:spPr>
          <a:xfrm>
            <a:off x="7382763" y="7504684"/>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65" name="object 665"/>
          <p:cNvSpPr/>
          <p:nvPr/>
        </p:nvSpPr>
        <p:spPr>
          <a:xfrm>
            <a:off x="7328662" y="7478777"/>
            <a:ext cx="189230" cy="51435"/>
          </a:xfrm>
          <a:custGeom>
            <a:avLst/>
            <a:gdLst/>
            <a:ahLst/>
            <a:cxnLst/>
            <a:rect l="l" t="t" r="r" b="b"/>
            <a:pathLst>
              <a:path w="189229" h="51434">
                <a:moveTo>
                  <a:pt x="0" y="0"/>
                </a:moveTo>
                <a:lnTo>
                  <a:pt x="0" y="51054"/>
                </a:lnTo>
                <a:lnTo>
                  <a:pt x="188975" y="25908"/>
                </a:lnTo>
                <a:lnTo>
                  <a:pt x="0" y="0"/>
                </a:lnTo>
                <a:close/>
              </a:path>
            </a:pathLst>
          </a:custGeom>
          <a:solidFill>
            <a:srgbClr val="000000"/>
          </a:solidFill>
        </p:spPr>
        <p:txBody>
          <a:bodyPr wrap="square" lIns="0" tIns="0" rIns="0" bIns="0" rtlCol="0"/>
          <a:lstStyle/>
          <a:p>
            <a:endParaRPr/>
          </a:p>
        </p:txBody>
      </p:sp>
      <p:sp>
        <p:nvSpPr>
          <p:cNvPr id="666" name="object 666"/>
          <p:cNvSpPr/>
          <p:nvPr/>
        </p:nvSpPr>
        <p:spPr>
          <a:xfrm>
            <a:off x="7328662" y="7478777"/>
            <a:ext cx="189230" cy="51435"/>
          </a:xfrm>
          <a:custGeom>
            <a:avLst/>
            <a:gdLst/>
            <a:ahLst/>
            <a:cxnLst/>
            <a:rect l="l" t="t" r="r" b="b"/>
            <a:pathLst>
              <a:path w="189229" h="51434">
                <a:moveTo>
                  <a:pt x="188975" y="25908"/>
                </a:moveTo>
                <a:lnTo>
                  <a:pt x="0" y="51054"/>
                </a:lnTo>
                <a:lnTo>
                  <a:pt x="0" y="0"/>
                </a:lnTo>
                <a:lnTo>
                  <a:pt x="188975" y="25908"/>
                </a:lnTo>
              </a:path>
            </a:pathLst>
          </a:custGeom>
          <a:ln w="3175">
            <a:solidFill>
              <a:srgbClr val="000000"/>
            </a:solidFill>
          </a:ln>
        </p:spPr>
        <p:txBody>
          <a:bodyPr wrap="square" lIns="0" tIns="0" rIns="0" bIns="0" rtlCol="0"/>
          <a:lstStyle/>
          <a:p>
            <a:endParaRPr/>
          </a:p>
        </p:txBody>
      </p:sp>
      <p:sp>
        <p:nvSpPr>
          <p:cNvPr id="667" name="object 667"/>
          <p:cNvSpPr/>
          <p:nvPr/>
        </p:nvSpPr>
        <p:spPr>
          <a:xfrm>
            <a:off x="7382763" y="7494779"/>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68" name="object 668"/>
          <p:cNvSpPr/>
          <p:nvPr/>
        </p:nvSpPr>
        <p:spPr>
          <a:xfrm>
            <a:off x="7382763" y="7494779"/>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69" name="object 669"/>
          <p:cNvSpPr/>
          <p:nvPr/>
        </p:nvSpPr>
        <p:spPr>
          <a:xfrm>
            <a:off x="7382763" y="7494779"/>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70" name="object 670"/>
          <p:cNvSpPr/>
          <p:nvPr/>
        </p:nvSpPr>
        <p:spPr>
          <a:xfrm>
            <a:off x="7382763" y="7494779"/>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71" name="object 671"/>
          <p:cNvSpPr/>
          <p:nvPr/>
        </p:nvSpPr>
        <p:spPr>
          <a:xfrm>
            <a:off x="7382763" y="7494779"/>
            <a:ext cx="135255" cy="19050"/>
          </a:xfrm>
          <a:custGeom>
            <a:avLst/>
            <a:gdLst/>
            <a:ahLst/>
            <a:cxnLst/>
            <a:rect l="l" t="t" r="r" b="b"/>
            <a:pathLst>
              <a:path w="135254" h="19050">
                <a:moveTo>
                  <a:pt x="0" y="0"/>
                </a:moveTo>
                <a:lnTo>
                  <a:pt x="0" y="19050"/>
                </a:lnTo>
                <a:lnTo>
                  <a:pt x="134874" y="9906"/>
                </a:lnTo>
                <a:lnTo>
                  <a:pt x="0" y="0"/>
                </a:lnTo>
                <a:close/>
              </a:path>
            </a:pathLst>
          </a:custGeom>
          <a:solidFill>
            <a:srgbClr val="000000"/>
          </a:solidFill>
        </p:spPr>
        <p:txBody>
          <a:bodyPr wrap="square" lIns="0" tIns="0" rIns="0" bIns="0" rtlCol="0"/>
          <a:lstStyle/>
          <a:p>
            <a:endParaRPr/>
          </a:p>
        </p:txBody>
      </p:sp>
      <p:sp>
        <p:nvSpPr>
          <p:cNvPr id="672" name="object 672"/>
          <p:cNvSpPr/>
          <p:nvPr/>
        </p:nvSpPr>
        <p:spPr>
          <a:xfrm>
            <a:off x="7382763" y="7494779"/>
            <a:ext cx="135255" cy="19050"/>
          </a:xfrm>
          <a:custGeom>
            <a:avLst/>
            <a:gdLst/>
            <a:ahLst/>
            <a:cxnLst/>
            <a:rect l="l" t="t" r="r" b="b"/>
            <a:pathLst>
              <a:path w="135254" h="19050">
                <a:moveTo>
                  <a:pt x="134874" y="9906"/>
                </a:moveTo>
                <a:lnTo>
                  <a:pt x="0" y="19050"/>
                </a:lnTo>
                <a:lnTo>
                  <a:pt x="0" y="0"/>
                </a:lnTo>
                <a:lnTo>
                  <a:pt x="134874" y="9906"/>
                </a:lnTo>
              </a:path>
            </a:pathLst>
          </a:custGeom>
          <a:ln w="3175">
            <a:solidFill>
              <a:srgbClr val="000000"/>
            </a:solidFill>
          </a:ln>
        </p:spPr>
        <p:txBody>
          <a:bodyPr wrap="square" lIns="0" tIns="0" rIns="0" bIns="0" rtlCol="0"/>
          <a:lstStyle/>
          <a:p>
            <a:endParaRPr/>
          </a:p>
        </p:txBody>
      </p:sp>
      <p:sp>
        <p:nvSpPr>
          <p:cNvPr id="673" name="object 673"/>
          <p:cNvSpPr/>
          <p:nvPr/>
        </p:nvSpPr>
        <p:spPr>
          <a:xfrm>
            <a:off x="7328662" y="7279894"/>
            <a:ext cx="189230" cy="50800"/>
          </a:xfrm>
          <a:custGeom>
            <a:avLst/>
            <a:gdLst/>
            <a:ahLst/>
            <a:cxnLst/>
            <a:rect l="l" t="t" r="r" b="b"/>
            <a:pathLst>
              <a:path w="189229" h="50800">
                <a:moveTo>
                  <a:pt x="0" y="0"/>
                </a:moveTo>
                <a:lnTo>
                  <a:pt x="0" y="50291"/>
                </a:lnTo>
                <a:lnTo>
                  <a:pt x="188975" y="25145"/>
                </a:lnTo>
                <a:lnTo>
                  <a:pt x="0" y="0"/>
                </a:lnTo>
                <a:close/>
              </a:path>
            </a:pathLst>
          </a:custGeom>
          <a:solidFill>
            <a:srgbClr val="000000"/>
          </a:solidFill>
        </p:spPr>
        <p:txBody>
          <a:bodyPr wrap="square" lIns="0" tIns="0" rIns="0" bIns="0" rtlCol="0"/>
          <a:lstStyle/>
          <a:p>
            <a:endParaRPr/>
          </a:p>
        </p:txBody>
      </p:sp>
      <p:sp>
        <p:nvSpPr>
          <p:cNvPr id="674" name="object 674"/>
          <p:cNvSpPr/>
          <p:nvPr/>
        </p:nvSpPr>
        <p:spPr>
          <a:xfrm>
            <a:off x="7328662" y="7279894"/>
            <a:ext cx="189230" cy="50800"/>
          </a:xfrm>
          <a:custGeom>
            <a:avLst/>
            <a:gdLst/>
            <a:ahLst/>
            <a:cxnLst/>
            <a:rect l="l" t="t" r="r" b="b"/>
            <a:pathLst>
              <a:path w="189229" h="50800">
                <a:moveTo>
                  <a:pt x="188975" y="25145"/>
                </a:moveTo>
                <a:lnTo>
                  <a:pt x="0" y="50291"/>
                </a:lnTo>
                <a:lnTo>
                  <a:pt x="0" y="0"/>
                </a:lnTo>
                <a:lnTo>
                  <a:pt x="188975" y="25145"/>
                </a:lnTo>
              </a:path>
            </a:pathLst>
          </a:custGeom>
          <a:ln w="3175">
            <a:solidFill>
              <a:srgbClr val="000000"/>
            </a:solidFill>
          </a:ln>
        </p:spPr>
        <p:txBody>
          <a:bodyPr wrap="square" lIns="0" tIns="0" rIns="0" bIns="0" rtlCol="0"/>
          <a:lstStyle/>
          <a:p>
            <a:endParaRPr/>
          </a:p>
        </p:txBody>
      </p:sp>
      <p:sp>
        <p:nvSpPr>
          <p:cNvPr id="675" name="object 675"/>
          <p:cNvSpPr/>
          <p:nvPr/>
        </p:nvSpPr>
        <p:spPr>
          <a:xfrm>
            <a:off x="7382763" y="7295134"/>
            <a:ext cx="135255" cy="20320"/>
          </a:xfrm>
          <a:custGeom>
            <a:avLst/>
            <a:gdLst/>
            <a:ahLst/>
            <a:cxnLst/>
            <a:rect l="l" t="t" r="r" b="b"/>
            <a:pathLst>
              <a:path w="135254" h="20320">
                <a:moveTo>
                  <a:pt x="0" y="0"/>
                </a:moveTo>
                <a:lnTo>
                  <a:pt x="0" y="19811"/>
                </a:lnTo>
                <a:lnTo>
                  <a:pt x="134874" y="9905"/>
                </a:lnTo>
                <a:lnTo>
                  <a:pt x="0" y="0"/>
                </a:lnTo>
                <a:close/>
              </a:path>
            </a:pathLst>
          </a:custGeom>
          <a:solidFill>
            <a:srgbClr val="000000"/>
          </a:solidFill>
        </p:spPr>
        <p:txBody>
          <a:bodyPr wrap="square" lIns="0" tIns="0" rIns="0" bIns="0" rtlCol="0"/>
          <a:lstStyle/>
          <a:p>
            <a:endParaRPr/>
          </a:p>
        </p:txBody>
      </p:sp>
      <p:sp>
        <p:nvSpPr>
          <p:cNvPr id="676" name="object 676"/>
          <p:cNvSpPr/>
          <p:nvPr/>
        </p:nvSpPr>
        <p:spPr>
          <a:xfrm>
            <a:off x="7382763" y="7295134"/>
            <a:ext cx="135255" cy="20320"/>
          </a:xfrm>
          <a:custGeom>
            <a:avLst/>
            <a:gdLst/>
            <a:ahLst/>
            <a:cxnLst/>
            <a:rect l="l" t="t" r="r" b="b"/>
            <a:pathLst>
              <a:path w="135254" h="20320">
                <a:moveTo>
                  <a:pt x="134874" y="9905"/>
                </a:moveTo>
                <a:lnTo>
                  <a:pt x="0" y="19811"/>
                </a:lnTo>
                <a:lnTo>
                  <a:pt x="0" y="0"/>
                </a:lnTo>
                <a:lnTo>
                  <a:pt x="134874" y="9905"/>
                </a:lnTo>
              </a:path>
            </a:pathLst>
          </a:custGeom>
          <a:ln w="3175">
            <a:solidFill>
              <a:srgbClr val="000000"/>
            </a:solidFill>
          </a:ln>
        </p:spPr>
        <p:txBody>
          <a:bodyPr wrap="square" lIns="0" tIns="0" rIns="0" bIns="0" rtlCol="0"/>
          <a:lstStyle/>
          <a:p>
            <a:endParaRPr/>
          </a:p>
        </p:txBody>
      </p:sp>
      <p:sp>
        <p:nvSpPr>
          <p:cNvPr id="677" name="object 677"/>
          <p:cNvSpPr/>
          <p:nvPr/>
        </p:nvSpPr>
        <p:spPr>
          <a:xfrm>
            <a:off x="7382763" y="7295134"/>
            <a:ext cx="135255" cy="20320"/>
          </a:xfrm>
          <a:custGeom>
            <a:avLst/>
            <a:gdLst/>
            <a:ahLst/>
            <a:cxnLst/>
            <a:rect l="l" t="t" r="r" b="b"/>
            <a:pathLst>
              <a:path w="135254" h="20320">
                <a:moveTo>
                  <a:pt x="0" y="0"/>
                </a:moveTo>
                <a:lnTo>
                  <a:pt x="0" y="19811"/>
                </a:lnTo>
                <a:lnTo>
                  <a:pt x="134874" y="9905"/>
                </a:lnTo>
                <a:lnTo>
                  <a:pt x="0" y="0"/>
                </a:lnTo>
                <a:close/>
              </a:path>
            </a:pathLst>
          </a:custGeom>
          <a:solidFill>
            <a:srgbClr val="000000"/>
          </a:solidFill>
        </p:spPr>
        <p:txBody>
          <a:bodyPr wrap="square" lIns="0" tIns="0" rIns="0" bIns="0" rtlCol="0"/>
          <a:lstStyle/>
          <a:p>
            <a:endParaRPr/>
          </a:p>
        </p:txBody>
      </p:sp>
      <p:sp>
        <p:nvSpPr>
          <p:cNvPr id="678" name="object 678"/>
          <p:cNvSpPr/>
          <p:nvPr/>
        </p:nvSpPr>
        <p:spPr>
          <a:xfrm>
            <a:off x="7382763" y="7295134"/>
            <a:ext cx="135255" cy="20320"/>
          </a:xfrm>
          <a:custGeom>
            <a:avLst/>
            <a:gdLst/>
            <a:ahLst/>
            <a:cxnLst/>
            <a:rect l="l" t="t" r="r" b="b"/>
            <a:pathLst>
              <a:path w="135254" h="20320">
                <a:moveTo>
                  <a:pt x="134874" y="9905"/>
                </a:moveTo>
                <a:lnTo>
                  <a:pt x="0" y="19811"/>
                </a:lnTo>
                <a:lnTo>
                  <a:pt x="0" y="0"/>
                </a:lnTo>
                <a:lnTo>
                  <a:pt x="134874" y="9905"/>
                </a:lnTo>
              </a:path>
            </a:pathLst>
          </a:custGeom>
          <a:ln w="3175">
            <a:solidFill>
              <a:srgbClr val="000000"/>
            </a:solidFill>
          </a:ln>
        </p:spPr>
        <p:txBody>
          <a:bodyPr wrap="square" lIns="0" tIns="0" rIns="0" bIns="0" rtlCol="0"/>
          <a:lstStyle/>
          <a:p>
            <a:endParaRPr/>
          </a:p>
        </p:txBody>
      </p:sp>
      <p:sp>
        <p:nvSpPr>
          <p:cNvPr id="679" name="object 679"/>
          <p:cNvSpPr/>
          <p:nvPr/>
        </p:nvSpPr>
        <p:spPr>
          <a:xfrm>
            <a:off x="7382763" y="7295134"/>
            <a:ext cx="135255" cy="20320"/>
          </a:xfrm>
          <a:custGeom>
            <a:avLst/>
            <a:gdLst/>
            <a:ahLst/>
            <a:cxnLst/>
            <a:rect l="l" t="t" r="r" b="b"/>
            <a:pathLst>
              <a:path w="135254" h="20320">
                <a:moveTo>
                  <a:pt x="0" y="0"/>
                </a:moveTo>
                <a:lnTo>
                  <a:pt x="0" y="19811"/>
                </a:lnTo>
                <a:lnTo>
                  <a:pt x="134874" y="9905"/>
                </a:lnTo>
                <a:lnTo>
                  <a:pt x="0" y="0"/>
                </a:lnTo>
                <a:close/>
              </a:path>
            </a:pathLst>
          </a:custGeom>
          <a:solidFill>
            <a:srgbClr val="000000"/>
          </a:solidFill>
        </p:spPr>
        <p:txBody>
          <a:bodyPr wrap="square" lIns="0" tIns="0" rIns="0" bIns="0" rtlCol="0"/>
          <a:lstStyle/>
          <a:p>
            <a:endParaRPr/>
          </a:p>
        </p:txBody>
      </p:sp>
      <p:sp>
        <p:nvSpPr>
          <p:cNvPr id="680" name="object 680"/>
          <p:cNvSpPr/>
          <p:nvPr/>
        </p:nvSpPr>
        <p:spPr>
          <a:xfrm>
            <a:off x="7382763" y="7295134"/>
            <a:ext cx="135255" cy="20320"/>
          </a:xfrm>
          <a:custGeom>
            <a:avLst/>
            <a:gdLst/>
            <a:ahLst/>
            <a:cxnLst/>
            <a:rect l="l" t="t" r="r" b="b"/>
            <a:pathLst>
              <a:path w="135254" h="20320">
                <a:moveTo>
                  <a:pt x="134874" y="9905"/>
                </a:moveTo>
                <a:lnTo>
                  <a:pt x="0" y="19811"/>
                </a:lnTo>
                <a:lnTo>
                  <a:pt x="0" y="0"/>
                </a:lnTo>
                <a:lnTo>
                  <a:pt x="134874" y="9905"/>
                </a:lnTo>
              </a:path>
            </a:pathLst>
          </a:custGeom>
          <a:ln w="3175">
            <a:solidFill>
              <a:srgbClr val="000000"/>
            </a:solidFill>
          </a:ln>
        </p:spPr>
        <p:txBody>
          <a:bodyPr wrap="square" lIns="0" tIns="0" rIns="0" bIns="0" rtlCol="0"/>
          <a:lstStyle/>
          <a:p>
            <a:endParaRPr/>
          </a:p>
        </p:txBody>
      </p:sp>
      <p:sp>
        <p:nvSpPr>
          <p:cNvPr id="681" name="object 681"/>
          <p:cNvSpPr/>
          <p:nvPr/>
        </p:nvSpPr>
        <p:spPr>
          <a:xfrm>
            <a:off x="7382763" y="730504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82" name="object 682"/>
          <p:cNvSpPr/>
          <p:nvPr/>
        </p:nvSpPr>
        <p:spPr>
          <a:xfrm>
            <a:off x="7382763" y="730504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83" name="object 683"/>
          <p:cNvSpPr/>
          <p:nvPr/>
        </p:nvSpPr>
        <p:spPr>
          <a:xfrm>
            <a:off x="7382763" y="730504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84" name="object 684"/>
          <p:cNvSpPr/>
          <p:nvPr/>
        </p:nvSpPr>
        <p:spPr>
          <a:xfrm>
            <a:off x="7382763" y="7305041"/>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685" name="object 685"/>
          <p:cNvSpPr/>
          <p:nvPr/>
        </p:nvSpPr>
        <p:spPr>
          <a:xfrm>
            <a:off x="7327137" y="5073904"/>
            <a:ext cx="189230" cy="51435"/>
          </a:xfrm>
          <a:custGeom>
            <a:avLst/>
            <a:gdLst/>
            <a:ahLst/>
            <a:cxnLst/>
            <a:rect l="l" t="t" r="r" b="b"/>
            <a:pathLst>
              <a:path w="189229" h="51435">
                <a:moveTo>
                  <a:pt x="0" y="0"/>
                </a:moveTo>
                <a:lnTo>
                  <a:pt x="0" y="51054"/>
                </a:lnTo>
                <a:lnTo>
                  <a:pt x="188975" y="25146"/>
                </a:lnTo>
                <a:lnTo>
                  <a:pt x="0" y="0"/>
                </a:lnTo>
                <a:close/>
              </a:path>
            </a:pathLst>
          </a:custGeom>
          <a:solidFill>
            <a:srgbClr val="000000"/>
          </a:solidFill>
        </p:spPr>
        <p:txBody>
          <a:bodyPr wrap="square" lIns="0" tIns="0" rIns="0" bIns="0" rtlCol="0"/>
          <a:lstStyle/>
          <a:p>
            <a:endParaRPr/>
          </a:p>
        </p:txBody>
      </p:sp>
      <p:sp>
        <p:nvSpPr>
          <p:cNvPr id="686" name="object 686"/>
          <p:cNvSpPr/>
          <p:nvPr/>
        </p:nvSpPr>
        <p:spPr>
          <a:xfrm>
            <a:off x="7327137" y="5073904"/>
            <a:ext cx="189230" cy="51435"/>
          </a:xfrm>
          <a:custGeom>
            <a:avLst/>
            <a:gdLst/>
            <a:ahLst/>
            <a:cxnLst/>
            <a:rect l="l" t="t" r="r" b="b"/>
            <a:pathLst>
              <a:path w="189229" h="51435">
                <a:moveTo>
                  <a:pt x="188975" y="25146"/>
                </a:moveTo>
                <a:lnTo>
                  <a:pt x="0" y="51054"/>
                </a:lnTo>
                <a:lnTo>
                  <a:pt x="0" y="0"/>
                </a:lnTo>
                <a:lnTo>
                  <a:pt x="188975" y="25146"/>
                </a:lnTo>
              </a:path>
            </a:pathLst>
          </a:custGeom>
          <a:ln w="3175">
            <a:solidFill>
              <a:srgbClr val="000000"/>
            </a:solidFill>
          </a:ln>
        </p:spPr>
        <p:txBody>
          <a:bodyPr wrap="square" lIns="0" tIns="0" rIns="0" bIns="0" rtlCol="0"/>
          <a:lstStyle/>
          <a:p>
            <a:endParaRPr/>
          </a:p>
        </p:txBody>
      </p:sp>
      <p:sp>
        <p:nvSpPr>
          <p:cNvPr id="687" name="object 687"/>
          <p:cNvSpPr/>
          <p:nvPr/>
        </p:nvSpPr>
        <p:spPr>
          <a:xfrm>
            <a:off x="6050787" y="3796793"/>
            <a:ext cx="831850" cy="13335"/>
          </a:xfrm>
          <a:custGeom>
            <a:avLst/>
            <a:gdLst/>
            <a:ahLst/>
            <a:cxnLst/>
            <a:rect l="l" t="t" r="r" b="b"/>
            <a:pathLst>
              <a:path w="831850" h="13335">
                <a:moveTo>
                  <a:pt x="831341" y="0"/>
                </a:moveTo>
                <a:lnTo>
                  <a:pt x="0" y="0"/>
                </a:lnTo>
                <a:lnTo>
                  <a:pt x="0" y="12953"/>
                </a:lnTo>
                <a:lnTo>
                  <a:pt x="831341" y="0"/>
                </a:lnTo>
                <a:close/>
              </a:path>
            </a:pathLst>
          </a:custGeom>
          <a:solidFill>
            <a:srgbClr val="000000"/>
          </a:solidFill>
        </p:spPr>
        <p:txBody>
          <a:bodyPr wrap="square" lIns="0" tIns="0" rIns="0" bIns="0" rtlCol="0"/>
          <a:lstStyle/>
          <a:p>
            <a:endParaRPr/>
          </a:p>
        </p:txBody>
      </p:sp>
      <p:sp>
        <p:nvSpPr>
          <p:cNvPr id="688" name="object 688"/>
          <p:cNvSpPr/>
          <p:nvPr/>
        </p:nvSpPr>
        <p:spPr>
          <a:xfrm>
            <a:off x="6050787" y="3796793"/>
            <a:ext cx="831850" cy="13335"/>
          </a:xfrm>
          <a:custGeom>
            <a:avLst/>
            <a:gdLst/>
            <a:ahLst/>
            <a:cxnLst/>
            <a:rect l="l" t="t" r="r" b="b"/>
            <a:pathLst>
              <a:path w="831850" h="13335">
                <a:moveTo>
                  <a:pt x="831341" y="0"/>
                </a:moveTo>
                <a:lnTo>
                  <a:pt x="0" y="12953"/>
                </a:lnTo>
                <a:lnTo>
                  <a:pt x="831341" y="12953"/>
                </a:lnTo>
                <a:lnTo>
                  <a:pt x="831341" y="0"/>
                </a:lnTo>
                <a:close/>
              </a:path>
            </a:pathLst>
          </a:custGeom>
          <a:solidFill>
            <a:srgbClr val="000000"/>
          </a:solidFill>
        </p:spPr>
        <p:txBody>
          <a:bodyPr wrap="square" lIns="0" tIns="0" rIns="0" bIns="0" rtlCol="0"/>
          <a:lstStyle/>
          <a:p>
            <a:endParaRPr/>
          </a:p>
        </p:txBody>
      </p:sp>
      <p:sp>
        <p:nvSpPr>
          <p:cNvPr id="689" name="object 689"/>
          <p:cNvSpPr/>
          <p:nvPr/>
        </p:nvSpPr>
        <p:spPr>
          <a:xfrm>
            <a:off x="6050787" y="3796793"/>
            <a:ext cx="831850" cy="13335"/>
          </a:xfrm>
          <a:custGeom>
            <a:avLst/>
            <a:gdLst/>
            <a:ahLst/>
            <a:cxnLst/>
            <a:rect l="l" t="t" r="r" b="b"/>
            <a:pathLst>
              <a:path w="831850" h="13335">
                <a:moveTo>
                  <a:pt x="0" y="0"/>
                </a:moveTo>
                <a:lnTo>
                  <a:pt x="0" y="12953"/>
                </a:lnTo>
                <a:lnTo>
                  <a:pt x="831341" y="12953"/>
                </a:lnTo>
                <a:lnTo>
                  <a:pt x="831341" y="0"/>
                </a:lnTo>
                <a:lnTo>
                  <a:pt x="0" y="0"/>
                </a:lnTo>
              </a:path>
            </a:pathLst>
          </a:custGeom>
          <a:ln w="3175">
            <a:solidFill>
              <a:srgbClr val="000000"/>
            </a:solidFill>
          </a:ln>
        </p:spPr>
        <p:txBody>
          <a:bodyPr wrap="square" lIns="0" tIns="0" rIns="0" bIns="0" rtlCol="0"/>
          <a:lstStyle/>
          <a:p>
            <a:endParaRPr/>
          </a:p>
        </p:txBody>
      </p:sp>
      <p:sp>
        <p:nvSpPr>
          <p:cNvPr id="690" name="object 690"/>
          <p:cNvSpPr/>
          <p:nvPr/>
        </p:nvSpPr>
        <p:spPr>
          <a:xfrm>
            <a:off x="6050787" y="4224275"/>
            <a:ext cx="831850" cy="12700"/>
          </a:xfrm>
          <a:custGeom>
            <a:avLst/>
            <a:gdLst/>
            <a:ahLst/>
            <a:cxnLst/>
            <a:rect l="l" t="t" r="r" b="b"/>
            <a:pathLst>
              <a:path w="831850" h="12700">
                <a:moveTo>
                  <a:pt x="831341" y="0"/>
                </a:moveTo>
                <a:lnTo>
                  <a:pt x="0" y="0"/>
                </a:lnTo>
                <a:lnTo>
                  <a:pt x="0" y="12192"/>
                </a:lnTo>
                <a:lnTo>
                  <a:pt x="831341" y="0"/>
                </a:lnTo>
                <a:close/>
              </a:path>
            </a:pathLst>
          </a:custGeom>
          <a:solidFill>
            <a:srgbClr val="000000"/>
          </a:solidFill>
        </p:spPr>
        <p:txBody>
          <a:bodyPr wrap="square" lIns="0" tIns="0" rIns="0" bIns="0" rtlCol="0"/>
          <a:lstStyle/>
          <a:p>
            <a:endParaRPr/>
          </a:p>
        </p:txBody>
      </p:sp>
      <p:sp>
        <p:nvSpPr>
          <p:cNvPr id="691" name="object 691"/>
          <p:cNvSpPr/>
          <p:nvPr/>
        </p:nvSpPr>
        <p:spPr>
          <a:xfrm>
            <a:off x="6050787" y="4224275"/>
            <a:ext cx="831850" cy="12700"/>
          </a:xfrm>
          <a:custGeom>
            <a:avLst/>
            <a:gdLst/>
            <a:ahLst/>
            <a:cxnLst/>
            <a:rect l="l" t="t" r="r" b="b"/>
            <a:pathLst>
              <a:path w="831850" h="12700">
                <a:moveTo>
                  <a:pt x="831341" y="0"/>
                </a:moveTo>
                <a:lnTo>
                  <a:pt x="0" y="12192"/>
                </a:lnTo>
                <a:lnTo>
                  <a:pt x="831341" y="12192"/>
                </a:lnTo>
                <a:lnTo>
                  <a:pt x="831341" y="0"/>
                </a:lnTo>
                <a:close/>
              </a:path>
            </a:pathLst>
          </a:custGeom>
          <a:solidFill>
            <a:srgbClr val="000000"/>
          </a:solidFill>
        </p:spPr>
        <p:txBody>
          <a:bodyPr wrap="square" lIns="0" tIns="0" rIns="0" bIns="0" rtlCol="0"/>
          <a:lstStyle/>
          <a:p>
            <a:endParaRPr/>
          </a:p>
        </p:txBody>
      </p:sp>
      <p:sp>
        <p:nvSpPr>
          <p:cNvPr id="692" name="object 692"/>
          <p:cNvSpPr txBox="1"/>
          <p:nvPr/>
        </p:nvSpPr>
        <p:spPr>
          <a:xfrm>
            <a:off x="6393814" y="3847187"/>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693" name="object 693"/>
          <p:cNvSpPr/>
          <p:nvPr/>
        </p:nvSpPr>
        <p:spPr>
          <a:xfrm>
            <a:off x="6050787" y="4224275"/>
            <a:ext cx="831850" cy="12700"/>
          </a:xfrm>
          <a:custGeom>
            <a:avLst/>
            <a:gdLst/>
            <a:ahLst/>
            <a:cxnLst/>
            <a:rect l="l" t="t" r="r" b="b"/>
            <a:pathLst>
              <a:path w="831850" h="12700">
                <a:moveTo>
                  <a:pt x="0" y="0"/>
                </a:moveTo>
                <a:lnTo>
                  <a:pt x="0" y="12192"/>
                </a:lnTo>
                <a:lnTo>
                  <a:pt x="831341" y="12192"/>
                </a:lnTo>
                <a:lnTo>
                  <a:pt x="831341" y="0"/>
                </a:lnTo>
                <a:lnTo>
                  <a:pt x="0" y="0"/>
                </a:lnTo>
              </a:path>
            </a:pathLst>
          </a:custGeom>
          <a:ln w="3175">
            <a:solidFill>
              <a:srgbClr val="000000"/>
            </a:solidFill>
          </a:ln>
        </p:spPr>
        <p:txBody>
          <a:bodyPr wrap="square" lIns="0" tIns="0" rIns="0" bIns="0" rtlCol="0"/>
          <a:lstStyle/>
          <a:p>
            <a:endParaRPr/>
          </a:p>
        </p:txBody>
      </p:sp>
      <p:sp>
        <p:nvSpPr>
          <p:cNvPr id="694" name="object 694"/>
          <p:cNvSpPr/>
          <p:nvPr/>
        </p:nvSpPr>
        <p:spPr>
          <a:xfrm>
            <a:off x="6050787" y="2361184"/>
            <a:ext cx="831850" cy="13335"/>
          </a:xfrm>
          <a:custGeom>
            <a:avLst/>
            <a:gdLst/>
            <a:ahLst/>
            <a:cxnLst/>
            <a:rect l="l" t="t" r="r" b="b"/>
            <a:pathLst>
              <a:path w="831850" h="13335">
                <a:moveTo>
                  <a:pt x="831341" y="0"/>
                </a:moveTo>
                <a:lnTo>
                  <a:pt x="0" y="0"/>
                </a:lnTo>
                <a:lnTo>
                  <a:pt x="0" y="12954"/>
                </a:lnTo>
                <a:lnTo>
                  <a:pt x="831341" y="0"/>
                </a:lnTo>
                <a:close/>
              </a:path>
            </a:pathLst>
          </a:custGeom>
          <a:solidFill>
            <a:srgbClr val="000000"/>
          </a:solidFill>
        </p:spPr>
        <p:txBody>
          <a:bodyPr wrap="square" lIns="0" tIns="0" rIns="0" bIns="0" rtlCol="0"/>
          <a:lstStyle/>
          <a:p>
            <a:endParaRPr/>
          </a:p>
        </p:txBody>
      </p:sp>
      <p:sp>
        <p:nvSpPr>
          <p:cNvPr id="695" name="object 695"/>
          <p:cNvSpPr/>
          <p:nvPr/>
        </p:nvSpPr>
        <p:spPr>
          <a:xfrm>
            <a:off x="6050787" y="2361184"/>
            <a:ext cx="831850" cy="13335"/>
          </a:xfrm>
          <a:custGeom>
            <a:avLst/>
            <a:gdLst/>
            <a:ahLst/>
            <a:cxnLst/>
            <a:rect l="l" t="t" r="r" b="b"/>
            <a:pathLst>
              <a:path w="831850" h="13335">
                <a:moveTo>
                  <a:pt x="831341" y="0"/>
                </a:moveTo>
                <a:lnTo>
                  <a:pt x="0" y="12954"/>
                </a:lnTo>
                <a:lnTo>
                  <a:pt x="831341" y="12954"/>
                </a:lnTo>
                <a:lnTo>
                  <a:pt x="831341" y="0"/>
                </a:lnTo>
                <a:close/>
              </a:path>
            </a:pathLst>
          </a:custGeom>
          <a:solidFill>
            <a:srgbClr val="000000"/>
          </a:solidFill>
        </p:spPr>
        <p:txBody>
          <a:bodyPr wrap="square" lIns="0" tIns="0" rIns="0" bIns="0" rtlCol="0"/>
          <a:lstStyle/>
          <a:p>
            <a:endParaRPr/>
          </a:p>
        </p:txBody>
      </p:sp>
      <p:sp>
        <p:nvSpPr>
          <p:cNvPr id="696" name="object 696"/>
          <p:cNvSpPr/>
          <p:nvPr/>
        </p:nvSpPr>
        <p:spPr>
          <a:xfrm>
            <a:off x="6050787" y="2361184"/>
            <a:ext cx="831850" cy="13335"/>
          </a:xfrm>
          <a:custGeom>
            <a:avLst/>
            <a:gdLst/>
            <a:ahLst/>
            <a:cxnLst/>
            <a:rect l="l" t="t" r="r" b="b"/>
            <a:pathLst>
              <a:path w="831850" h="13335">
                <a:moveTo>
                  <a:pt x="0" y="0"/>
                </a:moveTo>
                <a:lnTo>
                  <a:pt x="0" y="12954"/>
                </a:lnTo>
                <a:lnTo>
                  <a:pt x="831341" y="12954"/>
                </a:lnTo>
                <a:lnTo>
                  <a:pt x="831341" y="0"/>
                </a:lnTo>
                <a:lnTo>
                  <a:pt x="0" y="0"/>
                </a:lnTo>
              </a:path>
            </a:pathLst>
          </a:custGeom>
          <a:ln w="3175">
            <a:solidFill>
              <a:srgbClr val="000000"/>
            </a:solidFill>
          </a:ln>
        </p:spPr>
        <p:txBody>
          <a:bodyPr wrap="square" lIns="0" tIns="0" rIns="0" bIns="0" rtlCol="0"/>
          <a:lstStyle/>
          <a:p>
            <a:endParaRPr/>
          </a:p>
        </p:txBody>
      </p:sp>
      <p:sp>
        <p:nvSpPr>
          <p:cNvPr id="697" name="object 697"/>
          <p:cNvSpPr/>
          <p:nvPr/>
        </p:nvSpPr>
        <p:spPr>
          <a:xfrm>
            <a:off x="6050787" y="3216149"/>
            <a:ext cx="831850" cy="12700"/>
          </a:xfrm>
          <a:custGeom>
            <a:avLst/>
            <a:gdLst/>
            <a:ahLst/>
            <a:cxnLst/>
            <a:rect l="l" t="t" r="r" b="b"/>
            <a:pathLst>
              <a:path w="831850" h="12700">
                <a:moveTo>
                  <a:pt x="831341" y="0"/>
                </a:moveTo>
                <a:lnTo>
                  <a:pt x="0" y="0"/>
                </a:lnTo>
                <a:lnTo>
                  <a:pt x="0" y="12192"/>
                </a:lnTo>
                <a:lnTo>
                  <a:pt x="831341" y="0"/>
                </a:lnTo>
                <a:close/>
              </a:path>
            </a:pathLst>
          </a:custGeom>
          <a:solidFill>
            <a:srgbClr val="000000"/>
          </a:solidFill>
        </p:spPr>
        <p:txBody>
          <a:bodyPr wrap="square" lIns="0" tIns="0" rIns="0" bIns="0" rtlCol="0"/>
          <a:lstStyle/>
          <a:p>
            <a:endParaRPr/>
          </a:p>
        </p:txBody>
      </p:sp>
      <p:sp>
        <p:nvSpPr>
          <p:cNvPr id="698" name="object 698"/>
          <p:cNvSpPr/>
          <p:nvPr/>
        </p:nvSpPr>
        <p:spPr>
          <a:xfrm>
            <a:off x="6050787" y="3216149"/>
            <a:ext cx="831850" cy="12700"/>
          </a:xfrm>
          <a:custGeom>
            <a:avLst/>
            <a:gdLst/>
            <a:ahLst/>
            <a:cxnLst/>
            <a:rect l="l" t="t" r="r" b="b"/>
            <a:pathLst>
              <a:path w="831850" h="12700">
                <a:moveTo>
                  <a:pt x="831341" y="0"/>
                </a:moveTo>
                <a:lnTo>
                  <a:pt x="0" y="12192"/>
                </a:lnTo>
                <a:lnTo>
                  <a:pt x="831341" y="12192"/>
                </a:lnTo>
                <a:lnTo>
                  <a:pt x="831341" y="0"/>
                </a:lnTo>
                <a:close/>
              </a:path>
            </a:pathLst>
          </a:custGeom>
          <a:solidFill>
            <a:srgbClr val="000000"/>
          </a:solidFill>
        </p:spPr>
        <p:txBody>
          <a:bodyPr wrap="square" lIns="0" tIns="0" rIns="0" bIns="0" rtlCol="0"/>
          <a:lstStyle/>
          <a:p>
            <a:endParaRPr/>
          </a:p>
        </p:txBody>
      </p:sp>
      <p:sp>
        <p:nvSpPr>
          <p:cNvPr id="699" name="object 699"/>
          <p:cNvSpPr/>
          <p:nvPr/>
        </p:nvSpPr>
        <p:spPr>
          <a:xfrm>
            <a:off x="6050787" y="3216149"/>
            <a:ext cx="831850" cy="12700"/>
          </a:xfrm>
          <a:custGeom>
            <a:avLst/>
            <a:gdLst/>
            <a:ahLst/>
            <a:cxnLst/>
            <a:rect l="l" t="t" r="r" b="b"/>
            <a:pathLst>
              <a:path w="831850" h="12700">
                <a:moveTo>
                  <a:pt x="0" y="0"/>
                </a:moveTo>
                <a:lnTo>
                  <a:pt x="0" y="12192"/>
                </a:lnTo>
                <a:lnTo>
                  <a:pt x="831341" y="12192"/>
                </a:lnTo>
                <a:lnTo>
                  <a:pt x="831341" y="0"/>
                </a:lnTo>
                <a:lnTo>
                  <a:pt x="0" y="0"/>
                </a:lnTo>
              </a:path>
            </a:pathLst>
          </a:custGeom>
          <a:ln w="3175">
            <a:solidFill>
              <a:srgbClr val="000000"/>
            </a:solidFill>
          </a:ln>
        </p:spPr>
        <p:txBody>
          <a:bodyPr wrap="square" lIns="0" tIns="0" rIns="0" bIns="0" rtlCol="0"/>
          <a:lstStyle/>
          <a:p>
            <a:endParaRPr/>
          </a:p>
        </p:txBody>
      </p:sp>
      <p:sp>
        <p:nvSpPr>
          <p:cNvPr id="700" name="object 700"/>
          <p:cNvSpPr/>
          <p:nvPr/>
        </p:nvSpPr>
        <p:spPr>
          <a:xfrm>
            <a:off x="6050787" y="2787904"/>
            <a:ext cx="831850" cy="13335"/>
          </a:xfrm>
          <a:custGeom>
            <a:avLst/>
            <a:gdLst/>
            <a:ahLst/>
            <a:cxnLst/>
            <a:rect l="l" t="t" r="r" b="b"/>
            <a:pathLst>
              <a:path w="831850" h="13335">
                <a:moveTo>
                  <a:pt x="831341" y="0"/>
                </a:moveTo>
                <a:lnTo>
                  <a:pt x="0" y="0"/>
                </a:lnTo>
                <a:lnTo>
                  <a:pt x="0" y="12953"/>
                </a:lnTo>
                <a:lnTo>
                  <a:pt x="831341" y="0"/>
                </a:lnTo>
                <a:close/>
              </a:path>
            </a:pathLst>
          </a:custGeom>
          <a:solidFill>
            <a:srgbClr val="000000"/>
          </a:solidFill>
        </p:spPr>
        <p:txBody>
          <a:bodyPr wrap="square" lIns="0" tIns="0" rIns="0" bIns="0" rtlCol="0"/>
          <a:lstStyle/>
          <a:p>
            <a:endParaRPr/>
          </a:p>
        </p:txBody>
      </p:sp>
      <p:sp>
        <p:nvSpPr>
          <p:cNvPr id="701" name="object 701"/>
          <p:cNvSpPr/>
          <p:nvPr/>
        </p:nvSpPr>
        <p:spPr>
          <a:xfrm>
            <a:off x="6050787" y="2787904"/>
            <a:ext cx="831850" cy="13335"/>
          </a:xfrm>
          <a:custGeom>
            <a:avLst/>
            <a:gdLst/>
            <a:ahLst/>
            <a:cxnLst/>
            <a:rect l="l" t="t" r="r" b="b"/>
            <a:pathLst>
              <a:path w="831850" h="13335">
                <a:moveTo>
                  <a:pt x="831341" y="0"/>
                </a:moveTo>
                <a:lnTo>
                  <a:pt x="0" y="12953"/>
                </a:lnTo>
                <a:lnTo>
                  <a:pt x="831341" y="12953"/>
                </a:lnTo>
                <a:lnTo>
                  <a:pt x="831341" y="0"/>
                </a:lnTo>
                <a:close/>
              </a:path>
            </a:pathLst>
          </a:custGeom>
          <a:solidFill>
            <a:srgbClr val="000000"/>
          </a:solidFill>
        </p:spPr>
        <p:txBody>
          <a:bodyPr wrap="square" lIns="0" tIns="0" rIns="0" bIns="0" rtlCol="0"/>
          <a:lstStyle/>
          <a:p>
            <a:endParaRPr/>
          </a:p>
        </p:txBody>
      </p:sp>
      <p:sp>
        <p:nvSpPr>
          <p:cNvPr id="702" name="object 702"/>
          <p:cNvSpPr txBox="1"/>
          <p:nvPr/>
        </p:nvSpPr>
        <p:spPr>
          <a:xfrm>
            <a:off x="6393814" y="3266543"/>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703" name="object 703"/>
          <p:cNvSpPr txBox="1"/>
          <p:nvPr/>
        </p:nvSpPr>
        <p:spPr>
          <a:xfrm>
            <a:off x="6393814" y="2839095"/>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704" name="object 704"/>
          <p:cNvSpPr/>
          <p:nvPr/>
        </p:nvSpPr>
        <p:spPr>
          <a:xfrm>
            <a:off x="6050787" y="2787904"/>
            <a:ext cx="831850" cy="13335"/>
          </a:xfrm>
          <a:custGeom>
            <a:avLst/>
            <a:gdLst/>
            <a:ahLst/>
            <a:cxnLst/>
            <a:rect l="l" t="t" r="r" b="b"/>
            <a:pathLst>
              <a:path w="831850" h="13335">
                <a:moveTo>
                  <a:pt x="0" y="0"/>
                </a:moveTo>
                <a:lnTo>
                  <a:pt x="0" y="12953"/>
                </a:lnTo>
                <a:lnTo>
                  <a:pt x="831341" y="12953"/>
                </a:lnTo>
                <a:lnTo>
                  <a:pt x="831341" y="0"/>
                </a:lnTo>
                <a:lnTo>
                  <a:pt x="0" y="0"/>
                </a:lnTo>
              </a:path>
            </a:pathLst>
          </a:custGeom>
          <a:ln w="3175">
            <a:solidFill>
              <a:srgbClr val="000000"/>
            </a:solidFill>
          </a:ln>
        </p:spPr>
        <p:txBody>
          <a:bodyPr wrap="square" lIns="0" tIns="0" rIns="0" bIns="0" rtlCol="0"/>
          <a:lstStyle/>
          <a:p>
            <a:endParaRPr/>
          </a:p>
        </p:txBody>
      </p:sp>
      <p:sp>
        <p:nvSpPr>
          <p:cNvPr id="705" name="object 705"/>
          <p:cNvSpPr/>
          <p:nvPr/>
        </p:nvSpPr>
        <p:spPr>
          <a:xfrm>
            <a:off x="6055360" y="4759960"/>
            <a:ext cx="1325880" cy="0"/>
          </a:xfrm>
          <a:custGeom>
            <a:avLst/>
            <a:gdLst/>
            <a:ahLst/>
            <a:cxnLst/>
            <a:rect l="l" t="t" r="r" b="b"/>
            <a:pathLst>
              <a:path w="1325879">
                <a:moveTo>
                  <a:pt x="0" y="0"/>
                </a:moveTo>
                <a:lnTo>
                  <a:pt x="1325879" y="0"/>
                </a:lnTo>
              </a:path>
            </a:pathLst>
          </a:custGeom>
          <a:ln w="3175">
            <a:solidFill>
              <a:srgbClr val="000000"/>
            </a:solidFill>
          </a:ln>
        </p:spPr>
        <p:txBody>
          <a:bodyPr wrap="square" lIns="0" tIns="0" rIns="0" bIns="0" rtlCol="0"/>
          <a:lstStyle/>
          <a:p>
            <a:endParaRPr/>
          </a:p>
        </p:txBody>
      </p:sp>
      <p:sp>
        <p:nvSpPr>
          <p:cNvPr id="706" name="object 706"/>
          <p:cNvSpPr/>
          <p:nvPr/>
        </p:nvSpPr>
        <p:spPr>
          <a:xfrm>
            <a:off x="6055360" y="4753864"/>
            <a:ext cx="1325880" cy="12700"/>
          </a:xfrm>
          <a:custGeom>
            <a:avLst/>
            <a:gdLst/>
            <a:ahLst/>
            <a:cxnLst/>
            <a:rect l="l" t="t" r="r" b="b"/>
            <a:pathLst>
              <a:path w="1325879" h="12700">
                <a:moveTo>
                  <a:pt x="1325879" y="0"/>
                </a:moveTo>
                <a:lnTo>
                  <a:pt x="0" y="0"/>
                </a:lnTo>
                <a:lnTo>
                  <a:pt x="0" y="12192"/>
                </a:lnTo>
                <a:lnTo>
                  <a:pt x="1325879" y="0"/>
                </a:lnTo>
                <a:close/>
              </a:path>
            </a:pathLst>
          </a:custGeom>
          <a:solidFill>
            <a:srgbClr val="000000"/>
          </a:solidFill>
        </p:spPr>
        <p:txBody>
          <a:bodyPr wrap="square" lIns="0" tIns="0" rIns="0" bIns="0" rtlCol="0"/>
          <a:lstStyle/>
          <a:p>
            <a:endParaRPr/>
          </a:p>
        </p:txBody>
      </p:sp>
      <p:sp>
        <p:nvSpPr>
          <p:cNvPr id="707" name="object 707"/>
          <p:cNvSpPr/>
          <p:nvPr/>
        </p:nvSpPr>
        <p:spPr>
          <a:xfrm>
            <a:off x="6055360" y="4753864"/>
            <a:ext cx="1325880" cy="12700"/>
          </a:xfrm>
          <a:custGeom>
            <a:avLst/>
            <a:gdLst/>
            <a:ahLst/>
            <a:cxnLst/>
            <a:rect l="l" t="t" r="r" b="b"/>
            <a:pathLst>
              <a:path w="1325879" h="12700">
                <a:moveTo>
                  <a:pt x="1325879" y="0"/>
                </a:moveTo>
                <a:lnTo>
                  <a:pt x="0" y="12192"/>
                </a:lnTo>
                <a:lnTo>
                  <a:pt x="1325879" y="12192"/>
                </a:lnTo>
                <a:lnTo>
                  <a:pt x="1325879" y="0"/>
                </a:lnTo>
                <a:close/>
              </a:path>
            </a:pathLst>
          </a:custGeom>
          <a:solidFill>
            <a:srgbClr val="000000"/>
          </a:solidFill>
        </p:spPr>
        <p:txBody>
          <a:bodyPr wrap="square" lIns="0" tIns="0" rIns="0" bIns="0" rtlCol="0"/>
          <a:lstStyle/>
          <a:p>
            <a:endParaRPr/>
          </a:p>
        </p:txBody>
      </p:sp>
      <p:sp>
        <p:nvSpPr>
          <p:cNvPr id="708" name="object 708"/>
          <p:cNvSpPr txBox="1"/>
          <p:nvPr/>
        </p:nvSpPr>
        <p:spPr>
          <a:xfrm>
            <a:off x="6393814" y="4274669"/>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709" name="object 709"/>
          <p:cNvSpPr/>
          <p:nvPr/>
        </p:nvSpPr>
        <p:spPr>
          <a:xfrm>
            <a:off x="6055360" y="4753864"/>
            <a:ext cx="1325880" cy="12700"/>
          </a:xfrm>
          <a:custGeom>
            <a:avLst/>
            <a:gdLst/>
            <a:ahLst/>
            <a:cxnLst/>
            <a:rect l="l" t="t" r="r" b="b"/>
            <a:pathLst>
              <a:path w="1325879" h="12700">
                <a:moveTo>
                  <a:pt x="0" y="0"/>
                </a:moveTo>
                <a:lnTo>
                  <a:pt x="0" y="12192"/>
                </a:lnTo>
                <a:lnTo>
                  <a:pt x="1325879" y="12192"/>
                </a:lnTo>
                <a:lnTo>
                  <a:pt x="1325879" y="0"/>
                </a:lnTo>
                <a:lnTo>
                  <a:pt x="0" y="0"/>
                </a:lnTo>
              </a:path>
            </a:pathLst>
          </a:custGeom>
          <a:ln w="3175">
            <a:solidFill>
              <a:srgbClr val="000000"/>
            </a:solidFill>
          </a:ln>
        </p:spPr>
        <p:txBody>
          <a:bodyPr wrap="square" lIns="0" tIns="0" rIns="0" bIns="0" rtlCol="0"/>
          <a:lstStyle/>
          <a:p>
            <a:endParaRPr/>
          </a:p>
        </p:txBody>
      </p:sp>
      <p:sp>
        <p:nvSpPr>
          <p:cNvPr id="710" name="object 710"/>
          <p:cNvSpPr/>
          <p:nvPr/>
        </p:nvSpPr>
        <p:spPr>
          <a:xfrm>
            <a:off x="5838951" y="3088894"/>
            <a:ext cx="222250" cy="259079"/>
          </a:xfrm>
          <a:custGeom>
            <a:avLst/>
            <a:gdLst/>
            <a:ahLst/>
            <a:cxnLst/>
            <a:rect l="l" t="t" r="r" b="b"/>
            <a:pathLst>
              <a:path w="222250" h="259080">
                <a:moveTo>
                  <a:pt x="9905" y="0"/>
                </a:moveTo>
                <a:lnTo>
                  <a:pt x="0" y="8381"/>
                </a:lnTo>
                <a:lnTo>
                  <a:pt x="221741" y="259079"/>
                </a:lnTo>
                <a:lnTo>
                  <a:pt x="9905" y="0"/>
                </a:lnTo>
                <a:close/>
              </a:path>
            </a:pathLst>
          </a:custGeom>
          <a:solidFill>
            <a:srgbClr val="000000"/>
          </a:solidFill>
        </p:spPr>
        <p:txBody>
          <a:bodyPr wrap="square" lIns="0" tIns="0" rIns="0" bIns="0" rtlCol="0"/>
          <a:lstStyle/>
          <a:p>
            <a:endParaRPr/>
          </a:p>
        </p:txBody>
      </p:sp>
      <p:sp>
        <p:nvSpPr>
          <p:cNvPr id="711" name="object 711"/>
          <p:cNvSpPr/>
          <p:nvPr/>
        </p:nvSpPr>
        <p:spPr>
          <a:xfrm>
            <a:off x="5838951" y="3097276"/>
            <a:ext cx="222250" cy="258445"/>
          </a:xfrm>
          <a:custGeom>
            <a:avLst/>
            <a:gdLst/>
            <a:ahLst/>
            <a:cxnLst/>
            <a:rect l="l" t="t" r="r" b="b"/>
            <a:pathLst>
              <a:path w="222250" h="258444">
                <a:moveTo>
                  <a:pt x="0" y="0"/>
                </a:moveTo>
                <a:lnTo>
                  <a:pt x="211836" y="258318"/>
                </a:lnTo>
                <a:lnTo>
                  <a:pt x="221741" y="250698"/>
                </a:lnTo>
                <a:lnTo>
                  <a:pt x="0" y="0"/>
                </a:lnTo>
                <a:close/>
              </a:path>
            </a:pathLst>
          </a:custGeom>
          <a:solidFill>
            <a:srgbClr val="000000"/>
          </a:solidFill>
        </p:spPr>
        <p:txBody>
          <a:bodyPr wrap="square" lIns="0" tIns="0" rIns="0" bIns="0" rtlCol="0"/>
          <a:lstStyle/>
          <a:p>
            <a:endParaRPr/>
          </a:p>
        </p:txBody>
      </p:sp>
      <p:sp>
        <p:nvSpPr>
          <p:cNvPr id="712" name="object 712"/>
          <p:cNvSpPr/>
          <p:nvPr/>
        </p:nvSpPr>
        <p:spPr>
          <a:xfrm>
            <a:off x="5838951" y="3088894"/>
            <a:ext cx="222250" cy="266700"/>
          </a:xfrm>
          <a:custGeom>
            <a:avLst/>
            <a:gdLst/>
            <a:ahLst/>
            <a:cxnLst/>
            <a:rect l="l" t="t" r="r" b="b"/>
            <a:pathLst>
              <a:path w="222250" h="266700">
                <a:moveTo>
                  <a:pt x="9905" y="0"/>
                </a:moveTo>
                <a:lnTo>
                  <a:pt x="0" y="8381"/>
                </a:lnTo>
                <a:lnTo>
                  <a:pt x="211836" y="266700"/>
                </a:lnTo>
                <a:lnTo>
                  <a:pt x="221741" y="259079"/>
                </a:lnTo>
                <a:lnTo>
                  <a:pt x="9905" y="0"/>
                </a:lnTo>
              </a:path>
            </a:pathLst>
          </a:custGeom>
          <a:ln w="3175">
            <a:solidFill>
              <a:srgbClr val="000000"/>
            </a:solidFill>
          </a:ln>
        </p:spPr>
        <p:txBody>
          <a:bodyPr wrap="square" lIns="0" tIns="0" rIns="0" bIns="0" rtlCol="0"/>
          <a:lstStyle/>
          <a:p>
            <a:endParaRPr/>
          </a:p>
        </p:txBody>
      </p:sp>
      <p:sp>
        <p:nvSpPr>
          <p:cNvPr id="713" name="object 713"/>
          <p:cNvSpPr/>
          <p:nvPr/>
        </p:nvSpPr>
        <p:spPr>
          <a:xfrm>
            <a:off x="5838951" y="3088894"/>
            <a:ext cx="212090" cy="266700"/>
          </a:xfrm>
          <a:custGeom>
            <a:avLst/>
            <a:gdLst/>
            <a:ahLst/>
            <a:cxnLst/>
            <a:rect l="l" t="t" r="r" b="b"/>
            <a:pathLst>
              <a:path w="212089" h="266700">
                <a:moveTo>
                  <a:pt x="211836" y="0"/>
                </a:moveTo>
                <a:lnTo>
                  <a:pt x="0" y="259079"/>
                </a:lnTo>
                <a:lnTo>
                  <a:pt x="9905" y="266700"/>
                </a:lnTo>
                <a:lnTo>
                  <a:pt x="211836" y="0"/>
                </a:lnTo>
                <a:close/>
              </a:path>
            </a:pathLst>
          </a:custGeom>
          <a:solidFill>
            <a:srgbClr val="000000"/>
          </a:solidFill>
        </p:spPr>
        <p:txBody>
          <a:bodyPr wrap="square" lIns="0" tIns="0" rIns="0" bIns="0" rtlCol="0"/>
          <a:lstStyle/>
          <a:p>
            <a:endParaRPr/>
          </a:p>
        </p:txBody>
      </p:sp>
      <p:sp>
        <p:nvSpPr>
          <p:cNvPr id="714" name="object 714"/>
          <p:cNvSpPr/>
          <p:nvPr/>
        </p:nvSpPr>
        <p:spPr>
          <a:xfrm>
            <a:off x="5848857" y="3088894"/>
            <a:ext cx="212090" cy="266700"/>
          </a:xfrm>
          <a:custGeom>
            <a:avLst/>
            <a:gdLst/>
            <a:ahLst/>
            <a:cxnLst/>
            <a:rect l="l" t="t" r="r" b="b"/>
            <a:pathLst>
              <a:path w="212089" h="266700">
                <a:moveTo>
                  <a:pt x="201930" y="0"/>
                </a:moveTo>
                <a:lnTo>
                  <a:pt x="0" y="266700"/>
                </a:lnTo>
                <a:lnTo>
                  <a:pt x="211836" y="8381"/>
                </a:lnTo>
                <a:lnTo>
                  <a:pt x="201930" y="0"/>
                </a:lnTo>
                <a:close/>
              </a:path>
            </a:pathLst>
          </a:custGeom>
          <a:solidFill>
            <a:srgbClr val="000000"/>
          </a:solidFill>
        </p:spPr>
        <p:txBody>
          <a:bodyPr wrap="square" lIns="0" tIns="0" rIns="0" bIns="0" rtlCol="0"/>
          <a:lstStyle/>
          <a:p>
            <a:endParaRPr/>
          </a:p>
        </p:txBody>
      </p:sp>
      <p:sp>
        <p:nvSpPr>
          <p:cNvPr id="715" name="object 715"/>
          <p:cNvSpPr/>
          <p:nvPr/>
        </p:nvSpPr>
        <p:spPr>
          <a:xfrm>
            <a:off x="5838951" y="3088894"/>
            <a:ext cx="222250" cy="266700"/>
          </a:xfrm>
          <a:custGeom>
            <a:avLst/>
            <a:gdLst/>
            <a:ahLst/>
            <a:cxnLst/>
            <a:rect l="l" t="t" r="r" b="b"/>
            <a:pathLst>
              <a:path w="222250" h="266700">
                <a:moveTo>
                  <a:pt x="0" y="259079"/>
                </a:moveTo>
                <a:lnTo>
                  <a:pt x="9905" y="266700"/>
                </a:lnTo>
                <a:lnTo>
                  <a:pt x="221741" y="8381"/>
                </a:lnTo>
                <a:lnTo>
                  <a:pt x="211836" y="0"/>
                </a:lnTo>
                <a:lnTo>
                  <a:pt x="0" y="259079"/>
                </a:lnTo>
              </a:path>
            </a:pathLst>
          </a:custGeom>
          <a:ln w="3175">
            <a:solidFill>
              <a:srgbClr val="000000"/>
            </a:solidFill>
          </a:ln>
        </p:spPr>
        <p:txBody>
          <a:bodyPr wrap="square" lIns="0" tIns="0" rIns="0" bIns="0" rtlCol="0"/>
          <a:lstStyle/>
          <a:p>
            <a:endParaRPr/>
          </a:p>
        </p:txBody>
      </p:sp>
      <p:sp>
        <p:nvSpPr>
          <p:cNvPr id="716" name="object 716"/>
          <p:cNvSpPr/>
          <p:nvPr/>
        </p:nvSpPr>
        <p:spPr>
          <a:xfrm>
            <a:off x="5838189" y="3086609"/>
            <a:ext cx="224154" cy="13335"/>
          </a:xfrm>
          <a:custGeom>
            <a:avLst/>
            <a:gdLst/>
            <a:ahLst/>
            <a:cxnLst/>
            <a:rect l="l" t="t" r="r" b="b"/>
            <a:pathLst>
              <a:path w="224154" h="13335">
                <a:moveTo>
                  <a:pt x="224027" y="0"/>
                </a:moveTo>
                <a:lnTo>
                  <a:pt x="0" y="0"/>
                </a:lnTo>
                <a:lnTo>
                  <a:pt x="12191" y="12954"/>
                </a:lnTo>
                <a:lnTo>
                  <a:pt x="224027" y="0"/>
                </a:lnTo>
                <a:close/>
              </a:path>
            </a:pathLst>
          </a:custGeom>
          <a:solidFill>
            <a:srgbClr val="000000"/>
          </a:solidFill>
        </p:spPr>
        <p:txBody>
          <a:bodyPr wrap="square" lIns="0" tIns="0" rIns="0" bIns="0" rtlCol="0"/>
          <a:lstStyle/>
          <a:p>
            <a:endParaRPr/>
          </a:p>
        </p:txBody>
      </p:sp>
      <p:sp>
        <p:nvSpPr>
          <p:cNvPr id="717" name="object 717"/>
          <p:cNvSpPr/>
          <p:nvPr/>
        </p:nvSpPr>
        <p:spPr>
          <a:xfrm>
            <a:off x="5850381" y="3086609"/>
            <a:ext cx="212090" cy="13335"/>
          </a:xfrm>
          <a:custGeom>
            <a:avLst/>
            <a:gdLst/>
            <a:ahLst/>
            <a:cxnLst/>
            <a:rect l="l" t="t" r="r" b="b"/>
            <a:pathLst>
              <a:path w="212089" h="13335">
                <a:moveTo>
                  <a:pt x="211836" y="0"/>
                </a:moveTo>
                <a:lnTo>
                  <a:pt x="0" y="12954"/>
                </a:lnTo>
                <a:lnTo>
                  <a:pt x="198882" y="12954"/>
                </a:lnTo>
                <a:lnTo>
                  <a:pt x="211836" y="0"/>
                </a:lnTo>
                <a:close/>
              </a:path>
            </a:pathLst>
          </a:custGeom>
          <a:solidFill>
            <a:srgbClr val="000000"/>
          </a:solidFill>
        </p:spPr>
        <p:txBody>
          <a:bodyPr wrap="square" lIns="0" tIns="0" rIns="0" bIns="0" rtlCol="0"/>
          <a:lstStyle/>
          <a:p>
            <a:endParaRPr/>
          </a:p>
        </p:txBody>
      </p:sp>
      <p:sp>
        <p:nvSpPr>
          <p:cNvPr id="718" name="object 718"/>
          <p:cNvSpPr/>
          <p:nvPr/>
        </p:nvSpPr>
        <p:spPr>
          <a:xfrm>
            <a:off x="5837428" y="3086609"/>
            <a:ext cx="224790" cy="13335"/>
          </a:xfrm>
          <a:custGeom>
            <a:avLst/>
            <a:gdLst/>
            <a:ahLst/>
            <a:cxnLst/>
            <a:rect l="l" t="t" r="r" b="b"/>
            <a:pathLst>
              <a:path w="224789" h="13335">
                <a:moveTo>
                  <a:pt x="0" y="0"/>
                </a:moveTo>
                <a:lnTo>
                  <a:pt x="12953" y="12954"/>
                </a:lnTo>
                <a:lnTo>
                  <a:pt x="211836" y="12954"/>
                </a:lnTo>
                <a:lnTo>
                  <a:pt x="224789" y="0"/>
                </a:lnTo>
                <a:lnTo>
                  <a:pt x="0" y="0"/>
                </a:lnTo>
              </a:path>
            </a:pathLst>
          </a:custGeom>
          <a:ln w="3175">
            <a:solidFill>
              <a:srgbClr val="000000"/>
            </a:solidFill>
          </a:ln>
        </p:spPr>
        <p:txBody>
          <a:bodyPr wrap="square" lIns="0" tIns="0" rIns="0" bIns="0" rtlCol="0"/>
          <a:lstStyle/>
          <a:p>
            <a:endParaRPr/>
          </a:p>
        </p:txBody>
      </p:sp>
      <p:sp>
        <p:nvSpPr>
          <p:cNvPr id="719" name="object 719"/>
          <p:cNvSpPr/>
          <p:nvPr/>
        </p:nvSpPr>
        <p:spPr>
          <a:xfrm>
            <a:off x="6049263" y="3086609"/>
            <a:ext cx="13335" cy="271780"/>
          </a:xfrm>
          <a:custGeom>
            <a:avLst/>
            <a:gdLst/>
            <a:ahLst/>
            <a:cxnLst/>
            <a:rect l="l" t="t" r="r" b="b"/>
            <a:pathLst>
              <a:path w="13335" h="271780">
                <a:moveTo>
                  <a:pt x="12953" y="0"/>
                </a:moveTo>
                <a:lnTo>
                  <a:pt x="0" y="12954"/>
                </a:lnTo>
                <a:lnTo>
                  <a:pt x="12953" y="271272"/>
                </a:lnTo>
                <a:lnTo>
                  <a:pt x="12953" y="0"/>
                </a:lnTo>
                <a:close/>
              </a:path>
            </a:pathLst>
          </a:custGeom>
          <a:solidFill>
            <a:srgbClr val="000000"/>
          </a:solidFill>
        </p:spPr>
        <p:txBody>
          <a:bodyPr wrap="square" lIns="0" tIns="0" rIns="0" bIns="0" rtlCol="0"/>
          <a:lstStyle/>
          <a:p>
            <a:endParaRPr/>
          </a:p>
        </p:txBody>
      </p:sp>
      <p:sp>
        <p:nvSpPr>
          <p:cNvPr id="720" name="object 720"/>
          <p:cNvSpPr/>
          <p:nvPr/>
        </p:nvSpPr>
        <p:spPr>
          <a:xfrm>
            <a:off x="6049263" y="3099563"/>
            <a:ext cx="13335" cy="258445"/>
          </a:xfrm>
          <a:custGeom>
            <a:avLst/>
            <a:gdLst/>
            <a:ahLst/>
            <a:cxnLst/>
            <a:rect l="l" t="t" r="r" b="b"/>
            <a:pathLst>
              <a:path w="13335" h="258444">
                <a:moveTo>
                  <a:pt x="0" y="0"/>
                </a:moveTo>
                <a:lnTo>
                  <a:pt x="0" y="245363"/>
                </a:lnTo>
                <a:lnTo>
                  <a:pt x="12953" y="258317"/>
                </a:lnTo>
                <a:lnTo>
                  <a:pt x="0" y="0"/>
                </a:lnTo>
                <a:close/>
              </a:path>
            </a:pathLst>
          </a:custGeom>
          <a:solidFill>
            <a:srgbClr val="000000"/>
          </a:solidFill>
        </p:spPr>
        <p:txBody>
          <a:bodyPr wrap="square" lIns="0" tIns="0" rIns="0" bIns="0" rtlCol="0"/>
          <a:lstStyle/>
          <a:p>
            <a:endParaRPr/>
          </a:p>
        </p:txBody>
      </p:sp>
      <p:sp>
        <p:nvSpPr>
          <p:cNvPr id="721" name="object 721"/>
          <p:cNvSpPr/>
          <p:nvPr/>
        </p:nvSpPr>
        <p:spPr>
          <a:xfrm>
            <a:off x="6049263" y="3086609"/>
            <a:ext cx="13335" cy="271780"/>
          </a:xfrm>
          <a:custGeom>
            <a:avLst/>
            <a:gdLst/>
            <a:ahLst/>
            <a:cxnLst/>
            <a:rect l="l" t="t" r="r" b="b"/>
            <a:pathLst>
              <a:path w="13335" h="271780">
                <a:moveTo>
                  <a:pt x="12953" y="0"/>
                </a:moveTo>
                <a:lnTo>
                  <a:pt x="0" y="12954"/>
                </a:lnTo>
                <a:lnTo>
                  <a:pt x="0" y="258318"/>
                </a:lnTo>
                <a:lnTo>
                  <a:pt x="12953" y="271272"/>
                </a:lnTo>
                <a:lnTo>
                  <a:pt x="12953" y="0"/>
                </a:lnTo>
              </a:path>
            </a:pathLst>
          </a:custGeom>
          <a:ln w="3175">
            <a:solidFill>
              <a:srgbClr val="000000"/>
            </a:solidFill>
          </a:ln>
        </p:spPr>
        <p:txBody>
          <a:bodyPr wrap="square" lIns="0" tIns="0" rIns="0" bIns="0" rtlCol="0"/>
          <a:lstStyle/>
          <a:p>
            <a:endParaRPr/>
          </a:p>
        </p:txBody>
      </p:sp>
      <p:sp>
        <p:nvSpPr>
          <p:cNvPr id="722" name="object 722"/>
          <p:cNvSpPr/>
          <p:nvPr/>
        </p:nvSpPr>
        <p:spPr>
          <a:xfrm>
            <a:off x="5838189" y="3344926"/>
            <a:ext cx="224154" cy="13335"/>
          </a:xfrm>
          <a:custGeom>
            <a:avLst/>
            <a:gdLst/>
            <a:ahLst/>
            <a:cxnLst/>
            <a:rect l="l" t="t" r="r" b="b"/>
            <a:pathLst>
              <a:path w="224154" h="13335">
                <a:moveTo>
                  <a:pt x="211074" y="0"/>
                </a:moveTo>
                <a:lnTo>
                  <a:pt x="0" y="12953"/>
                </a:lnTo>
                <a:lnTo>
                  <a:pt x="224027" y="12953"/>
                </a:lnTo>
                <a:lnTo>
                  <a:pt x="211074" y="0"/>
                </a:lnTo>
                <a:close/>
              </a:path>
            </a:pathLst>
          </a:custGeom>
          <a:solidFill>
            <a:srgbClr val="000000"/>
          </a:solidFill>
        </p:spPr>
        <p:txBody>
          <a:bodyPr wrap="square" lIns="0" tIns="0" rIns="0" bIns="0" rtlCol="0"/>
          <a:lstStyle/>
          <a:p>
            <a:endParaRPr/>
          </a:p>
        </p:txBody>
      </p:sp>
      <p:sp>
        <p:nvSpPr>
          <p:cNvPr id="723" name="object 723"/>
          <p:cNvSpPr/>
          <p:nvPr/>
        </p:nvSpPr>
        <p:spPr>
          <a:xfrm>
            <a:off x="5838189" y="3344926"/>
            <a:ext cx="211454" cy="13335"/>
          </a:xfrm>
          <a:custGeom>
            <a:avLst/>
            <a:gdLst/>
            <a:ahLst/>
            <a:cxnLst/>
            <a:rect l="l" t="t" r="r" b="b"/>
            <a:pathLst>
              <a:path w="211454" h="13335">
                <a:moveTo>
                  <a:pt x="211074" y="0"/>
                </a:moveTo>
                <a:lnTo>
                  <a:pt x="12191" y="0"/>
                </a:lnTo>
                <a:lnTo>
                  <a:pt x="0" y="12953"/>
                </a:lnTo>
                <a:lnTo>
                  <a:pt x="211074" y="0"/>
                </a:lnTo>
                <a:close/>
              </a:path>
            </a:pathLst>
          </a:custGeom>
          <a:solidFill>
            <a:srgbClr val="000000"/>
          </a:solidFill>
        </p:spPr>
        <p:txBody>
          <a:bodyPr wrap="square" lIns="0" tIns="0" rIns="0" bIns="0" rtlCol="0"/>
          <a:lstStyle/>
          <a:p>
            <a:endParaRPr/>
          </a:p>
        </p:txBody>
      </p:sp>
      <p:sp>
        <p:nvSpPr>
          <p:cNvPr id="724" name="object 724"/>
          <p:cNvSpPr/>
          <p:nvPr/>
        </p:nvSpPr>
        <p:spPr>
          <a:xfrm>
            <a:off x="5837428" y="3344926"/>
            <a:ext cx="224790" cy="13335"/>
          </a:xfrm>
          <a:custGeom>
            <a:avLst/>
            <a:gdLst/>
            <a:ahLst/>
            <a:cxnLst/>
            <a:rect l="l" t="t" r="r" b="b"/>
            <a:pathLst>
              <a:path w="224789" h="13335">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725" name="object 725"/>
          <p:cNvSpPr/>
          <p:nvPr/>
        </p:nvSpPr>
        <p:spPr>
          <a:xfrm>
            <a:off x="5838189" y="3086609"/>
            <a:ext cx="12700" cy="271780"/>
          </a:xfrm>
          <a:custGeom>
            <a:avLst/>
            <a:gdLst/>
            <a:ahLst/>
            <a:cxnLst/>
            <a:rect l="l" t="t" r="r" b="b"/>
            <a:pathLst>
              <a:path w="12700" h="271780">
                <a:moveTo>
                  <a:pt x="0" y="0"/>
                </a:moveTo>
                <a:lnTo>
                  <a:pt x="0" y="271272"/>
                </a:lnTo>
                <a:lnTo>
                  <a:pt x="12191" y="258318"/>
                </a:lnTo>
                <a:lnTo>
                  <a:pt x="0" y="0"/>
                </a:lnTo>
                <a:close/>
              </a:path>
            </a:pathLst>
          </a:custGeom>
          <a:solidFill>
            <a:srgbClr val="000000"/>
          </a:solidFill>
        </p:spPr>
        <p:txBody>
          <a:bodyPr wrap="square" lIns="0" tIns="0" rIns="0" bIns="0" rtlCol="0"/>
          <a:lstStyle/>
          <a:p>
            <a:endParaRPr/>
          </a:p>
        </p:txBody>
      </p:sp>
      <p:sp>
        <p:nvSpPr>
          <p:cNvPr id="726" name="object 726"/>
          <p:cNvSpPr/>
          <p:nvPr/>
        </p:nvSpPr>
        <p:spPr>
          <a:xfrm>
            <a:off x="5838189" y="3086609"/>
            <a:ext cx="12700" cy="258445"/>
          </a:xfrm>
          <a:custGeom>
            <a:avLst/>
            <a:gdLst/>
            <a:ahLst/>
            <a:cxnLst/>
            <a:rect l="l" t="t" r="r" b="b"/>
            <a:pathLst>
              <a:path w="12700" h="258444">
                <a:moveTo>
                  <a:pt x="0" y="0"/>
                </a:moveTo>
                <a:lnTo>
                  <a:pt x="12191" y="258318"/>
                </a:lnTo>
                <a:lnTo>
                  <a:pt x="12191" y="12954"/>
                </a:lnTo>
                <a:lnTo>
                  <a:pt x="0" y="0"/>
                </a:lnTo>
                <a:close/>
              </a:path>
            </a:pathLst>
          </a:custGeom>
          <a:solidFill>
            <a:srgbClr val="000000"/>
          </a:solidFill>
        </p:spPr>
        <p:txBody>
          <a:bodyPr wrap="square" lIns="0" tIns="0" rIns="0" bIns="0" rtlCol="0"/>
          <a:lstStyle/>
          <a:p>
            <a:endParaRPr/>
          </a:p>
        </p:txBody>
      </p:sp>
      <p:sp>
        <p:nvSpPr>
          <p:cNvPr id="727" name="object 727"/>
          <p:cNvSpPr/>
          <p:nvPr/>
        </p:nvSpPr>
        <p:spPr>
          <a:xfrm>
            <a:off x="5837428" y="3086609"/>
            <a:ext cx="13335" cy="271780"/>
          </a:xfrm>
          <a:custGeom>
            <a:avLst/>
            <a:gdLst/>
            <a:ahLst/>
            <a:cxnLst/>
            <a:rect l="l" t="t" r="r" b="b"/>
            <a:pathLst>
              <a:path w="13335" h="271780">
                <a:moveTo>
                  <a:pt x="0" y="271272"/>
                </a:moveTo>
                <a:lnTo>
                  <a:pt x="12953" y="258318"/>
                </a:lnTo>
                <a:lnTo>
                  <a:pt x="12953" y="12954"/>
                </a:lnTo>
                <a:lnTo>
                  <a:pt x="0" y="0"/>
                </a:lnTo>
                <a:lnTo>
                  <a:pt x="0" y="271272"/>
                </a:lnTo>
              </a:path>
            </a:pathLst>
          </a:custGeom>
          <a:ln w="3175">
            <a:solidFill>
              <a:srgbClr val="000000"/>
            </a:solidFill>
          </a:ln>
        </p:spPr>
        <p:txBody>
          <a:bodyPr wrap="square" lIns="0" tIns="0" rIns="0" bIns="0" rtlCol="0"/>
          <a:lstStyle/>
          <a:p>
            <a:endParaRPr/>
          </a:p>
        </p:txBody>
      </p:sp>
      <p:sp>
        <p:nvSpPr>
          <p:cNvPr id="728" name="object 728"/>
          <p:cNvSpPr/>
          <p:nvPr/>
        </p:nvSpPr>
        <p:spPr>
          <a:xfrm>
            <a:off x="5147055" y="3084322"/>
            <a:ext cx="264160" cy="276225"/>
          </a:xfrm>
          <a:custGeom>
            <a:avLst/>
            <a:gdLst/>
            <a:ahLst/>
            <a:cxnLst/>
            <a:rect l="l" t="t" r="r" b="b"/>
            <a:pathLst>
              <a:path w="264160" h="276225">
                <a:moveTo>
                  <a:pt x="0" y="275844"/>
                </a:moveTo>
                <a:lnTo>
                  <a:pt x="0" y="0"/>
                </a:lnTo>
                <a:lnTo>
                  <a:pt x="263651" y="0"/>
                </a:lnTo>
                <a:lnTo>
                  <a:pt x="263651" y="275844"/>
                </a:lnTo>
                <a:lnTo>
                  <a:pt x="0" y="275844"/>
                </a:lnTo>
              </a:path>
            </a:pathLst>
          </a:custGeom>
          <a:ln w="3175">
            <a:solidFill>
              <a:srgbClr val="000000"/>
            </a:solidFill>
          </a:ln>
        </p:spPr>
        <p:txBody>
          <a:bodyPr wrap="square" lIns="0" tIns="0" rIns="0" bIns="0" rtlCol="0"/>
          <a:lstStyle/>
          <a:p>
            <a:endParaRPr/>
          </a:p>
        </p:txBody>
      </p:sp>
      <p:sp>
        <p:nvSpPr>
          <p:cNvPr id="729" name="object 729"/>
          <p:cNvSpPr/>
          <p:nvPr/>
        </p:nvSpPr>
        <p:spPr>
          <a:xfrm>
            <a:off x="5147055" y="3084322"/>
            <a:ext cx="264160" cy="276225"/>
          </a:xfrm>
          <a:custGeom>
            <a:avLst/>
            <a:gdLst/>
            <a:ahLst/>
            <a:cxnLst/>
            <a:rect l="l" t="t" r="r" b="b"/>
            <a:pathLst>
              <a:path w="264160" h="276225">
                <a:moveTo>
                  <a:pt x="0" y="275844"/>
                </a:moveTo>
                <a:lnTo>
                  <a:pt x="0" y="0"/>
                </a:lnTo>
                <a:lnTo>
                  <a:pt x="263651" y="0"/>
                </a:lnTo>
                <a:lnTo>
                  <a:pt x="263651" y="275844"/>
                </a:lnTo>
                <a:lnTo>
                  <a:pt x="0" y="275844"/>
                </a:lnTo>
              </a:path>
            </a:pathLst>
          </a:custGeom>
          <a:ln w="3175">
            <a:solidFill>
              <a:srgbClr val="000000"/>
            </a:solidFill>
          </a:ln>
        </p:spPr>
        <p:txBody>
          <a:bodyPr wrap="square" lIns="0" tIns="0" rIns="0" bIns="0" rtlCol="0"/>
          <a:lstStyle/>
          <a:p>
            <a:endParaRPr/>
          </a:p>
        </p:txBody>
      </p:sp>
      <p:sp>
        <p:nvSpPr>
          <p:cNvPr id="730" name="object 730"/>
          <p:cNvSpPr/>
          <p:nvPr/>
        </p:nvSpPr>
        <p:spPr>
          <a:xfrm>
            <a:off x="5140198" y="3078226"/>
            <a:ext cx="277495" cy="12700"/>
          </a:xfrm>
          <a:custGeom>
            <a:avLst/>
            <a:gdLst/>
            <a:ahLst/>
            <a:cxnLst/>
            <a:rect l="l" t="t" r="r" b="b"/>
            <a:pathLst>
              <a:path w="277495" h="12700">
                <a:moveTo>
                  <a:pt x="277368" y="0"/>
                </a:moveTo>
                <a:lnTo>
                  <a:pt x="0" y="0"/>
                </a:lnTo>
                <a:lnTo>
                  <a:pt x="12954" y="12192"/>
                </a:lnTo>
                <a:lnTo>
                  <a:pt x="277368" y="0"/>
                </a:lnTo>
                <a:close/>
              </a:path>
            </a:pathLst>
          </a:custGeom>
          <a:solidFill>
            <a:srgbClr val="000000"/>
          </a:solidFill>
        </p:spPr>
        <p:txBody>
          <a:bodyPr wrap="square" lIns="0" tIns="0" rIns="0" bIns="0" rtlCol="0"/>
          <a:lstStyle/>
          <a:p>
            <a:endParaRPr/>
          </a:p>
        </p:txBody>
      </p:sp>
      <p:sp>
        <p:nvSpPr>
          <p:cNvPr id="731" name="object 731"/>
          <p:cNvSpPr/>
          <p:nvPr/>
        </p:nvSpPr>
        <p:spPr>
          <a:xfrm>
            <a:off x="5153151" y="3078226"/>
            <a:ext cx="264795" cy="12700"/>
          </a:xfrm>
          <a:custGeom>
            <a:avLst/>
            <a:gdLst/>
            <a:ahLst/>
            <a:cxnLst/>
            <a:rect l="l" t="t" r="r" b="b"/>
            <a:pathLst>
              <a:path w="264795" h="12700">
                <a:moveTo>
                  <a:pt x="264413" y="0"/>
                </a:moveTo>
                <a:lnTo>
                  <a:pt x="0" y="12192"/>
                </a:lnTo>
                <a:lnTo>
                  <a:pt x="251460" y="12192"/>
                </a:lnTo>
                <a:lnTo>
                  <a:pt x="264413" y="0"/>
                </a:lnTo>
                <a:close/>
              </a:path>
            </a:pathLst>
          </a:custGeom>
          <a:solidFill>
            <a:srgbClr val="000000"/>
          </a:solidFill>
        </p:spPr>
        <p:txBody>
          <a:bodyPr wrap="square" lIns="0" tIns="0" rIns="0" bIns="0" rtlCol="0"/>
          <a:lstStyle/>
          <a:p>
            <a:endParaRPr/>
          </a:p>
        </p:txBody>
      </p:sp>
      <p:sp>
        <p:nvSpPr>
          <p:cNvPr id="732" name="object 732"/>
          <p:cNvSpPr/>
          <p:nvPr/>
        </p:nvSpPr>
        <p:spPr>
          <a:xfrm>
            <a:off x="5140198" y="3078226"/>
            <a:ext cx="277495" cy="12700"/>
          </a:xfrm>
          <a:custGeom>
            <a:avLst/>
            <a:gdLst/>
            <a:ahLst/>
            <a:cxnLst/>
            <a:rect l="l" t="t" r="r" b="b"/>
            <a:pathLst>
              <a:path w="277495" h="12700">
                <a:moveTo>
                  <a:pt x="0" y="0"/>
                </a:moveTo>
                <a:lnTo>
                  <a:pt x="12954" y="12192"/>
                </a:lnTo>
                <a:lnTo>
                  <a:pt x="264414" y="12192"/>
                </a:lnTo>
                <a:lnTo>
                  <a:pt x="277368" y="0"/>
                </a:lnTo>
                <a:lnTo>
                  <a:pt x="0" y="0"/>
                </a:lnTo>
              </a:path>
            </a:pathLst>
          </a:custGeom>
          <a:ln w="3175">
            <a:solidFill>
              <a:srgbClr val="000000"/>
            </a:solidFill>
          </a:ln>
        </p:spPr>
        <p:txBody>
          <a:bodyPr wrap="square" lIns="0" tIns="0" rIns="0" bIns="0" rtlCol="0"/>
          <a:lstStyle/>
          <a:p>
            <a:endParaRPr/>
          </a:p>
        </p:txBody>
      </p:sp>
      <p:sp>
        <p:nvSpPr>
          <p:cNvPr id="733" name="object 733"/>
          <p:cNvSpPr/>
          <p:nvPr/>
        </p:nvSpPr>
        <p:spPr>
          <a:xfrm>
            <a:off x="5404612" y="3078226"/>
            <a:ext cx="13335" cy="288290"/>
          </a:xfrm>
          <a:custGeom>
            <a:avLst/>
            <a:gdLst/>
            <a:ahLst/>
            <a:cxnLst/>
            <a:rect l="l" t="t" r="r" b="b"/>
            <a:pathLst>
              <a:path w="13335" h="288289">
                <a:moveTo>
                  <a:pt x="12953" y="0"/>
                </a:moveTo>
                <a:lnTo>
                  <a:pt x="0" y="12192"/>
                </a:lnTo>
                <a:lnTo>
                  <a:pt x="12953" y="288036"/>
                </a:lnTo>
                <a:lnTo>
                  <a:pt x="12953" y="0"/>
                </a:lnTo>
                <a:close/>
              </a:path>
            </a:pathLst>
          </a:custGeom>
          <a:solidFill>
            <a:srgbClr val="000000"/>
          </a:solidFill>
        </p:spPr>
        <p:txBody>
          <a:bodyPr wrap="square" lIns="0" tIns="0" rIns="0" bIns="0" rtlCol="0"/>
          <a:lstStyle/>
          <a:p>
            <a:endParaRPr/>
          </a:p>
        </p:txBody>
      </p:sp>
      <p:sp>
        <p:nvSpPr>
          <p:cNvPr id="734" name="object 734"/>
          <p:cNvSpPr/>
          <p:nvPr/>
        </p:nvSpPr>
        <p:spPr>
          <a:xfrm>
            <a:off x="5404612" y="3090419"/>
            <a:ext cx="13335" cy="276225"/>
          </a:xfrm>
          <a:custGeom>
            <a:avLst/>
            <a:gdLst/>
            <a:ahLst/>
            <a:cxnLst/>
            <a:rect l="l" t="t" r="r" b="b"/>
            <a:pathLst>
              <a:path w="13335" h="276225">
                <a:moveTo>
                  <a:pt x="0" y="0"/>
                </a:moveTo>
                <a:lnTo>
                  <a:pt x="0" y="262889"/>
                </a:lnTo>
                <a:lnTo>
                  <a:pt x="12953" y="275844"/>
                </a:lnTo>
                <a:lnTo>
                  <a:pt x="0" y="0"/>
                </a:lnTo>
                <a:close/>
              </a:path>
            </a:pathLst>
          </a:custGeom>
          <a:solidFill>
            <a:srgbClr val="000000"/>
          </a:solidFill>
        </p:spPr>
        <p:txBody>
          <a:bodyPr wrap="square" lIns="0" tIns="0" rIns="0" bIns="0" rtlCol="0"/>
          <a:lstStyle/>
          <a:p>
            <a:endParaRPr/>
          </a:p>
        </p:txBody>
      </p:sp>
      <p:sp>
        <p:nvSpPr>
          <p:cNvPr id="735" name="object 735"/>
          <p:cNvSpPr/>
          <p:nvPr/>
        </p:nvSpPr>
        <p:spPr>
          <a:xfrm>
            <a:off x="5404612" y="3078226"/>
            <a:ext cx="13335" cy="288290"/>
          </a:xfrm>
          <a:custGeom>
            <a:avLst/>
            <a:gdLst/>
            <a:ahLst/>
            <a:cxnLst/>
            <a:rect l="l" t="t" r="r" b="b"/>
            <a:pathLst>
              <a:path w="13335" h="288289">
                <a:moveTo>
                  <a:pt x="12953" y="0"/>
                </a:moveTo>
                <a:lnTo>
                  <a:pt x="0" y="12192"/>
                </a:lnTo>
                <a:lnTo>
                  <a:pt x="0" y="275081"/>
                </a:lnTo>
                <a:lnTo>
                  <a:pt x="12953" y="288036"/>
                </a:lnTo>
                <a:lnTo>
                  <a:pt x="12953" y="0"/>
                </a:lnTo>
              </a:path>
            </a:pathLst>
          </a:custGeom>
          <a:ln w="3175">
            <a:solidFill>
              <a:srgbClr val="000000"/>
            </a:solidFill>
          </a:ln>
        </p:spPr>
        <p:txBody>
          <a:bodyPr wrap="square" lIns="0" tIns="0" rIns="0" bIns="0" rtlCol="0"/>
          <a:lstStyle/>
          <a:p>
            <a:endParaRPr/>
          </a:p>
        </p:txBody>
      </p:sp>
      <p:sp>
        <p:nvSpPr>
          <p:cNvPr id="736" name="object 736"/>
          <p:cNvSpPr/>
          <p:nvPr/>
        </p:nvSpPr>
        <p:spPr>
          <a:xfrm>
            <a:off x="5140198" y="3353309"/>
            <a:ext cx="277495" cy="13335"/>
          </a:xfrm>
          <a:custGeom>
            <a:avLst/>
            <a:gdLst/>
            <a:ahLst/>
            <a:cxnLst/>
            <a:rect l="l" t="t" r="r" b="b"/>
            <a:pathLst>
              <a:path w="277495" h="13335">
                <a:moveTo>
                  <a:pt x="264414" y="0"/>
                </a:moveTo>
                <a:lnTo>
                  <a:pt x="0" y="12954"/>
                </a:lnTo>
                <a:lnTo>
                  <a:pt x="277368" y="12954"/>
                </a:lnTo>
                <a:lnTo>
                  <a:pt x="264414" y="0"/>
                </a:lnTo>
                <a:close/>
              </a:path>
            </a:pathLst>
          </a:custGeom>
          <a:solidFill>
            <a:srgbClr val="000000"/>
          </a:solidFill>
        </p:spPr>
        <p:txBody>
          <a:bodyPr wrap="square" lIns="0" tIns="0" rIns="0" bIns="0" rtlCol="0"/>
          <a:lstStyle/>
          <a:p>
            <a:endParaRPr/>
          </a:p>
        </p:txBody>
      </p:sp>
      <p:sp>
        <p:nvSpPr>
          <p:cNvPr id="737" name="object 737"/>
          <p:cNvSpPr/>
          <p:nvPr/>
        </p:nvSpPr>
        <p:spPr>
          <a:xfrm>
            <a:off x="5140198" y="3353309"/>
            <a:ext cx="264795" cy="13335"/>
          </a:xfrm>
          <a:custGeom>
            <a:avLst/>
            <a:gdLst/>
            <a:ahLst/>
            <a:cxnLst/>
            <a:rect l="l" t="t" r="r" b="b"/>
            <a:pathLst>
              <a:path w="264795" h="13335">
                <a:moveTo>
                  <a:pt x="264414" y="0"/>
                </a:moveTo>
                <a:lnTo>
                  <a:pt x="12954" y="0"/>
                </a:lnTo>
                <a:lnTo>
                  <a:pt x="0" y="12954"/>
                </a:lnTo>
                <a:lnTo>
                  <a:pt x="264414" y="0"/>
                </a:lnTo>
                <a:close/>
              </a:path>
            </a:pathLst>
          </a:custGeom>
          <a:solidFill>
            <a:srgbClr val="000000"/>
          </a:solidFill>
        </p:spPr>
        <p:txBody>
          <a:bodyPr wrap="square" lIns="0" tIns="0" rIns="0" bIns="0" rtlCol="0"/>
          <a:lstStyle/>
          <a:p>
            <a:endParaRPr/>
          </a:p>
        </p:txBody>
      </p:sp>
      <p:sp>
        <p:nvSpPr>
          <p:cNvPr id="738" name="object 738"/>
          <p:cNvSpPr/>
          <p:nvPr/>
        </p:nvSpPr>
        <p:spPr>
          <a:xfrm>
            <a:off x="5140198" y="3353309"/>
            <a:ext cx="277495" cy="13335"/>
          </a:xfrm>
          <a:custGeom>
            <a:avLst/>
            <a:gdLst/>
            <a:ahLst/>
            <a:cxnLst/>
            <a:rect l="l" t="t" r="r" b="b"/>
            <a:pathLst>
              <a:path w="277495" h="13335">
                <a:moveTo>
                  <a:pt x="277368" y="12954"/>
                </a:moveTo>
                <a:lnTo>
                  <a:pt x="264414" y="0"/>
                </a:lnTo>
                <a:lnTo>
                  <a:pt x="12954" y="0"/>
                </a:lnTo>
                <a:lnTo>
                  <a:pt x="0" y="12954"/>
                </a:lnTo>
                <a:lnTo>
                  <a:pt x="277368" y="12954"/>
                </a:lnTo>
              </a:path>
            </a:pathLst>
          </a:custGeom>
          <a:ln w="3175">
            <a:solidFill>
              <a:srgbClr val="000000"/>
            </a:solidFill>
          </a:ln>
        </p:spPr>
        <p:txBody>
          <a:bodyPr wrap="square" lIns="0" tIns="0" rIns="0" bIns="0" rtlCol="0"/>
          <a:lstStyle/>
          <a:p>
            <a:endParaRPr/>
          </a:p>
        </p:txBody>
      </p:sp>
      <p:sp>
        <p:nvSpPr>
          <p:cNvPr id="739" name="object 739"/>
          <p:cNvSpPr/>
          <p:nvPr/>
        </p:nvSpPr>
        <p:spPr>
          <a:xfrm>
            <a:off x="5140198" y="3078226"/>
            <a:ext cx="13335" cy="288290"/>
          </a:xfrm>
          <a:custGeom>
            <a:avLst/>
            <a:gdLst/>
            <a:ahLst/>
            <a:cxnLst/>
            <a:rect l="l" t="t" r="r" b="b"/>
            <a:pathLst>
              <a:path w="13335" h="288289">
                <a:moveTo>
                  <a:pt x="0" y="0"/>
                </a:moveTo>
                <a:lnTo>
                  <a:pt x="0" y="288036"/>
                </a:lnTo>
                <a:lnTo>
                  <a:pt x="12954" y="275081"/>
                </a:lnTo>
                <a:lnTo>
                  <a:pt x="0" y="0"/>
                </a:lnTo>
                <a:close/>
              </a:path>
            </a:pathLst>
          </a:custGeom>
          <a:solidFill>
            <a:srgbClr val="000000"/>
          </a:solidFill>
        </p:spPr>
        <p:txBody>
          <a:bodyPr wrap="square" lIns="0" tIns="0" rIns="0" bIns="0" rtlCol="0"/>
          <a:lstStyle/>
          <a:p>
            <a:endParaRPr/>
          </a:p>
        </p:txBody>
      </p:sp>
      <p:sp>
        <p:nvSpPr>
          <p:cNvPr id="740" name="object 740"/>
          <p:cNvSpPr/>
          <p:nvPr/>
        </p:nvSpPr>
        <p:spPr>
          <a:xfrm>
            <a:off x="5140198" y="3078226"/>
            <a:ext cx="13335" cy="275590"/>
          </a:xfrm>
          <a:custGeom>
            <a:avLst/>
            <a:gdLst/>
            <a:ahLst/>
            <a:cxnLst/>
            <a:rect l="l" t="t" r="r" b="b"/>
            <a:pathLst>
              <a:path w="13335" h="275589">
                <a:moveTo>
                  <a:pt x="0" y="0"/>
                </a:moveTo>
                <a:lnTo>
                  <a:pt x="12954" y="275081"/>
                </a:lnTo>
                <a:lnTo>
                  <a:pt x="12954" y="12192"/>
                </a:lnTo>
                <a:lnTo>
                  <a:pt x="0" y="0"/>
                </a:lnTo>
                <a:close/>
              </a:path>
            </a:pathLst>
          </a:custGeom>
          <a:solidFill>
            <a:srgbClr val="000000"/>
          </a:solidFill>
        </p:spPr>
        <p:txBody>
          <a:bodyPr wrap="square" lIns="0" tIns="0" rIns="0" bIns="0" rtlCol="0"/>
          <a:lstStyle/>
          <a:p>
            <a:endParaRPr/>
          </a:p>
        </p:txBody>
      </p:sp>
      <p:sp>
        <p:nvSpPr>
          <p:cNvPr id="741" name="object 741"/>
          <p:cNvSpPr/>
          <p:nvPr/>
        </p:nvSpPr>
        <p:spPr>
          <a:xfrm>
            <a:off x="5140198" y="3078226"/>
            <a:ext cx="13335" cy="288290"/>
          </a:xfrm>
          <a:custGeom>
            <a:avLst/>
            <a:gdLst/>
            <a:ahLst/>
            <a:cxnLst/>
            <a:rect l="l" t="t" r="r" b="b"/>
            <a:pathLst>
              <a:path w="13335" h="288289">
                <a:moveTo>
                  <a:pt x="0" y="288036"/>
                </a:moveTo>
                <a:lnTo>
                  <a:pt x="12954" y="275081"/>
                </a:lnTo>
                <a:lnTo>
                  <a:pt x="12954" y="12192"/>
                </a:lnTo>
                <a:lnTo>
                  <a:pt x="0" y="0"/>
                </a:lnTo>
                <a:lnTo>
                  <a:pt x="0" y="288036"/>
                </a:lnTo>
              </a:path>
            </a:pathLst>
          </a:custGeom>
          <a:ln w="3175">
            <a:solidFill>
              <a:srgbClr val="000000"/>
            </a:solidFill>
          </a:ln>
        </p:spPr>
        <p:txBody>
          <a:bodyPr wrap="square" lIns="0" tIns="0" rIns="0" bIns="0" rtlCol="0"/>
          <a:lstStyle/>
          <a:p>
            <a:endParaRPr/>
          </a:p>
        </p:txBody>
      </p:sp>
      <p:sp>
        <p:nvSpPr>
          <p:cNvPr id="742" name="object 742"/>
          <p:cNvSpPr/>
          <p:nvPr/>
        </p:nvSpPr>
        <p:spPr>
          <a:xfrm>
            <a:off x="5147055" y="3084322"/>
            <a:ext cx="264160" cy="276225"/>
          </a:xfrm>
          <a:custGeom>
            <a:avLst/>
            <a:gdLst/>
            <a:ahLst/>
            <a:cxnLst/>
            <a:rect l="l" t="t" r="r" b="b"/>
            <a:pathLst>
              <a:path w="264160" h="276225">
                <a:moveTo>
                  <a:pt x="0" y="275844"/>
                </a:moveTo>
                <a:lnTo>
                  <a:pt x="0" y="0"/>
                </a:lnTo>
                <a:lnTo>
                  <a:pt x="263651" y="0"/>
                </a:lnTo>
                <a:lnTo>
                  <a:pt x="263651" y="275844"/>
                </a:lnTo>
                <a:lnTo>
                  <a:pt x="0" y="275844"/>
                </a:lnTo>
              </a:path>
            </a:pathLst>
          </a:custGeom>
          <a:ln w="3175">
            <a:solidFill>
              <a:srgbClr val="000000"/>
            </a:solidFill>
          </a:ln>
        </p:spPr>
        <p:txBody>
          <a:bodyPr wrap="square" lIns="0" tIns="0" rIns="0" bIns="0" rtlCol="0"/>
          <a:lstStyle/>
          <a:p>
            <a:endParaRPr/>
          </a:p>
        </p:txBody>
      </p:sp>
      <p:sp>
        <p:nvSpPr>
          <p:cNvPr id="743" name="object 743"/>
          <p:cNvSpPr/>
          <p:nvPr/>
        </p:nvSpPr>
        <p:spPr>
          <a:xfrm>
            <a:off x="4707382" y="2367281"/>
            <a:ext cx="12700" cy="855344"/>
          </a:xfrm>
          <a:custGeom>
            <a:avLst/>
            <a:gdLst/>
            <a:ahLst/>
            <a:cxnLst/>
            <a:rect l="l" t="t" r="r" b="b"/>
            <a:pathLst>
              <a:path w="12700" h="855344">
                <a:moveTo>
                  <a:pt x="12191" y="0"/>
                </a:moveTo>
                <a:lnTo>
                  <a:pt x="0" y="0"/>
                </a:lnTo>
                <a:lnTo>
                  <a:pt x="12191" y="854964"/>
                </a:lnTo>
                <a:lnTo>
                  <a:pt x="12191" y="0"/>
                </a:lnTo>
                <a:close/>
              </a:path>
            </a:pathLst>
          </a:custGeom>
          <a:solidFill>
            <a:srgbClr val="000000"/>
          </a:solidFill>
        </p:spPr>
        <p:txBody>
          <a:bodyPr wrap="square" lIns="0" tIns="0" rIns="0" bIns="0" rtlCol="0"/>
          <a:lstStyle/>
          <a:p>
            <a:endParaRPr/>
          </a:p>
        </p:txBody>
      </p:sp>
      <p:sp>
        <p:nvSpPr>
          <p:cNvPr id="744" name="object 744"/>
          <p:cNvSpPr/>
          <p:nvPr/>
        </p:nvSpPr>
        <p:spPr>
          <a:xfrm>
            <a:off x="4707382" y="2367281"/>
            <a:ext cx="12700" cy="855344"/>
          </a:xfrm>
          <a:custGeom>
            <a:avLst/>
            <a:gdLst/>
            <a:ahLst/>
            <a:cxnLst/>
            <a:rect l="l" t="t" r="r" b="b"/>
            <a:pathLst>
              <a:path w="12700" h="855344">
                <a:moveTo>
                  <a:pt x="0" y="0"/>
                </a:moveTo>
                <a:lnTo>
                  <a:pt x="0" y="854964"/>
                </a:lnTo>
                <a:lnTo>
                  <a:pt x="12191" y="854964"/>
                </a:lnTo>
                <a:lnTo>
                  <a:pt x="0" y="0"/>
                </a:lnTo>
                <a:close/>
              </a:path>
            </a:pathLst>
          </a:custGeom>
          <a:solidFill>
            <a:srgbClr val="000000"/>
          </a:solidFill>
        </p:spPr>
        <p:txBody>
          <a:bodyPr wrap="square" lIns="0" tIns="0" rIns="0" bIns="0" rtlCol="0"/>
          <a:lstStyle/>
          <a:p>
            <a:endParaRPr/>
          </a:p>
        </p:txBody>
      </p:sp>
      <p:sp>
        <p:nvSpPr>
          <p:cNvPr id="745" name="object 745"/>
          <p:cNvSpPr txBox="1"/>
          <p:nvPr/>
        </p:nvSpPr>
        <p:spPr>
          <a:xfrm>
            <a:off x="4225925" y="2894611"/>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746" name="object 746"/>
          <p:cNvSpPr/>
          <p:nvPr/>
        </p:nvSpPr>
        <p:spPr>
          <a:xfrm>
            <a:off x="4707382" y="2367281"/>
            <a:ext cx="12700" cy="855344"/>
          </a:xfrm>
          <a:custGeom>
            <a:avLst/>
            <a:gdLst/>
            <a:ahLst/>
            <a:cxnLst/>
            <a:rect l="l" t="t" r="r" b="b"/>
            <a:pathLst>
              <a:path w="12700" h="855344">
                <a:moveTo>
                  <a:pt x="12191" y="0"/>
                </a:moveTo>
                <a:lnTo>
                  <a:pt x="0" y="0"/>
                </a:lnTo>
                <a:lnTo>
                  <a:pt x="0" y="854964"/>
                </a:lnTo>
                <a:lnTo>
                  <a:pt x="12191" y="854964"/>
                </a:lnTo>
                <a:lnTo>
                  <a:pt x="12191" y="0"/>
                </a:lnTo>
              </a:path>
            </a:pathLst>
          </a:custGeom>
          <a:ln w="3175">
            <a:solidFill>
              <a:srgbClr val="000000"/>
            </a:solidFill>
          </a:ln>
        </p:spPr>
        <p:txBody>
          <a:bodyPr wrap="square" lIns="0" tIns="0" rIns="0" bIns="0" rtlCol="0"/>
          <a:lstStyle/>
          <a:p>
            <a:endParaRPr/>
          </a:p>
        </p:txBody>
      </p:sp>
      <p:sp>
        <p:nvSpPr>
          <p:cNvPr id="747" name="object 747"/>
          <p:cNvSpPr/>
          <p:nvPr/>
        </p:nvSpPr>
        <p:spPr>
          <a:xfrm>
            <a:off x="4713478" y="3216149"/>
            <a:ext cx="433705" cy="12700"/>
          </a:xfrm>
          <a:custGeom>
            <a:avLst/>
            <a:gdLst/>
            <a:ahLst/>
            <a:cxnLst/>
            <a:rect l="l" t="t" r="r" b="b"/>
            <a:pathLst>
              <a:path w="433705" h="12700">
                <a:moveTo>
                  <a:pt x="433577" y="0"/>
                </a:moveTo>
                <a:lnTo>
                  <a:pt x="0" y="0"/>
                </a:lnTo>
                <a:lnTo>
                  <a:pt x="0" y="12192"/>
                </a:lnTo>
                <a:lnTo>
                  <a:pt x="433577" y="0"/>
                </a:lnTo>
                <a:close/>
              </a:path>
            </a:pathLst>
          </a:custGeom>
          <a:solidFill>
            <a:srgbClr val="000000"/>
          </a:solidFill>
        </p:spPr>
        <p:txBody>
          <a:bodyPr wrap="square" lIns="0" tIns="0" rIns="0" bIns="0" rtlCol="0"/>
          <a:lstStyle/>
          <a:p>
            <a:endParaRPr/>
          </a:p>
        </p:txBody>
      </p:sp>
      <p:sp>
        <p:nvSpPr>
          <p:cNvPr id="748" name="object 748"/>
          <p:cNvSpPr/>
          <p:nvPr/>
        </p:nvSpPr>
        <p:spPr>
          <a:xfrm>
            <a:off x="4713478" y="3216149"/>
            <a:ext cx="433705" cy="12700"/>
          </a:xfrm>
          <a:custGeom>
            <a:avLst/>
            <a:gdLst/>
            <a:ahLst/>
            <a:cxnLst/>
            <a:rect l="l" t="t" r="r" b="b"/>
            <a:pathLst>
              <a:path w="433705" h="12700">
                <a:moveTo>
                  <a:pt x="433577" y="0"/>
                </a:moveTo>
                <a:lnTo>
                  <a:pt x="0" y="12192"/>
                </a:lnTo>
                <a:lnTo>
                  <a:pt x="433577" y="12192"/>
                </a:lnTo>
                <a:lnTo>
                  <a:pt x="433577" y="0"/>
                </a:lnTo>
                <a:close/>
              </a:path>
            </a:pathLst>
          </a:custGeom>
          <a:solidFill>
            <a:srgbClr val="000000"/>
          </a:solidFill>
        </p:spPr>
        <p:txBody>
          <a:bodyPr wrap="square" lIns="0" tIns="0" rIns="0" bIns="0" rtlCol="0"/>
          <a:lstStyle/>
          <a:p>
            <a:endParaRPr/>
          </a:p>
        </p:txBody>
      </p:sp>
      <p:sp>
        <p:nvSpPr>
          <p:cNvPr id="749" name="object 749"/>
          <p:cNvSpPr txBox="1"/>
          <p:nvPr/>
        </p:nvSpPr>
        <p:spPr>
          <a:xfrm>
            <a:off x="4689982" y="4056139"/>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750" name="object 750"/>
          <p:cNvSpPr/>
          <p:nvPr/>
        </p:nvSpPr>
        <p:spPr>
          <a:xfrm>
            <a:off x="4713478" y="3216149"/>
            <a:ext cx="433705" cy="12700"/>
          </a:xfrm>
          <a:custGeom>
            <a:avLst/>
            <a:gdLst/>
            <a:ahLst/>
            <a:cxnLst/>
            <a:rect l="l" t="t" r="r" b="b"/>
            <a:pathLst>
              <a:path w="433705" h="12700">
                <a:moveTo>
                  <a:pt x="0" y="0"/>
                </a:moveTo>
                <a:lnTo>
                  <a:pt x="0" y="12192"/>
                </a:lnTo>
                <a:lnTo>
                  <a:pt x="433577" y="12192"/>
                </a:lnTo>
                <a:lnTo>
                  <a:pt x="433577" y="0"/>
                </a:lnTo>
                <a:lnTo>
                  <a:pt x="0" y="0"/>
                </a:lnTo>
              </a:path>
            </a:pathLst>
          </a:custGeom>
          <a:ln w="3175">
            <a:solidFill>
              <a:srgbClr val="000000"/>
            </a:solidFill>
          </a:ln>
        </p:spPr>
        <p:txBody>
          <a:bodyPr wrap="square" lIns="0" tIns="0" rIns="0" bIns="0" rtlCol="0"/>
          <a:lstStyle/>
          <a:p>
            <a:endParaRPr/>
          </a:p>
        </p:txBody>
      </p:sp>
      <p:sp>
        <p:nvSpPr>
          <p:cNvPr id="751" name="object 751"/>
          <p:cNvSpPr/>
          <p:nvPr/>
        </p:nvSpPr>
        <p:spPr>
          <a:xfrm>
            <a:off x="4392676" y="4010152"/>
            <a:ext cx="750570" cy="13335"/>
          </a:xfrm>
          <a:custGeom>
            <a:avLst/>
            <a:gdLst/>
            <a:ahLst/>
            <a:cxnLst/>
            <a:rect l="l" t="t" r="r" b="b"/>
            <a:pathLst>
              <a:path w="750569" h="13335">
                <a:moveTo>
                  <a:pt x="750569" y="0"/>
                </a:moveTo>
                <a:lnTo>
                  <a:pt x="0" y="0"/>
                </a:lnTo>
                <a:lnTo>
                  <a:pt x="0" y="12953"/>
                </a:lnTo>
                <a:lnTo>
                  <a:pt x="750569" y="0"/>
                </a:lnTo>
                <a:close/>
              </a:path>
            </a:pathLst>
          </a:custGeom>
          <a:solidFill>
            <a:srgbClr val="000000"/>
          </a:solidFill>
        </p:spPr>
        <p:txBody>
          <a:bodyPr wrap="square" lIns="0" tIns="0" rIns="0" bIns="0" rtlCol="0"/>
          <a:lstStyle/>
          <a:p>
            <a:endParaRPr/>
          </a:p>
        </p:txBody>
      </p:sp>
      <p:sp>
        <p:nvSpPr>
          <p:cNvPr id="752" name="object 752"/>
          <p:cNvSpPr/>
          <p:nvPr/>
        </p:nvSpPr>
        <p:spPr>
          <a:xfrm>
            <a:off x="4392676" y="4010152"/>
            <a:ext cx="750570" cy="13335"/>
          </a:xfrm>
          <a:custGeom>
            <a:avLst/>
            <a:gdLst/>
            <a:ahLst/>
            <a:cxnLst/>
            <a:rect l="l" t="t" r="r" b="b"/>
            <a:pathLst>
              <a:path w="750569" h="13335">
                <a:moveTo>
                  <a:pt x="750569" y="0"/>
                </a:moveTo>
                <a:lnTo>
                  <a:pt x="0" y="12953"/>
                </a:lnTo>
                <a:lnTo>
                  <a:pt x="750569" y="12953"/>
                </a:lnTo>
                <a:lnTo>
                  <a:pt x="750569" y="0"/>
                </a:lnTo>
                <a:close/>
              </a:path>
            </a:pathLst>
          </a:custGeom>
          <a:solidFill>
            <a:srgbClr val="000000"/>
          </a:solidFill>
        </p:spPr>
        <p:txBody>
          <a:bodyPr wrap="square" lIns="0" tIns="0" rIns="0" bIns="0" rtlCol="0"/>
          <a:lstStyle/>
          <a:p>
            <a:endParaRPr/>
          </a:p>
        </p:txBody>
      </p:sp>
      <p:sp>
        <p:nvSpPr>
          <p:cNvPr id="753" name="object 753"/>
          <p:cNvSpPr/>
          <p:nvPr/>
        </p:nvSpPr>
        <p:spPr>
          <a:xfrm>
            <a:off x="4392676" y="4010152"/>
            <a:ext cx="750570" cy="13335"/>
          </a:xfrm>
          <a:custGeom>
            <a:avLst/>
            <a:gdLst/>
            <a:ahLst/>
            <a:cxnLst/>
            <a:rect l="l" t="t" r="r" b="b"/>
            <a:pathLst>
              <a:path w="750569" h="13335">
                <a:moveTo>
                  <a:pt x="0" y="0"/>
                </a:moveTo>
                <a:lnTo>
                  <a:pt x="0" y="12953"/>
                </a:lnTo>
                <a:lnTo>
                  <a:pt x="750569" y="12953"/>
                </a:lnTo>
                <a:lnTo>
                  <a:pt x="750569" y="0"/>
                </a:lnTo>
                <a:lnTo>
                  <a:pt x="0" y="0"/>
                </a:lnTo>
              </a:path>
            </a:pathLst>
          </a:custGeom>
          <a:ln w="3175">
            <a:solidFill>
              <a:srgbClr val="000000"/>
            </a:solidFill>
          </a:ln>
        </p:spPr>
        <p:txBody>
          <a:bodyPr wrap="square" lIns="0" tIns="0" rIns="0" bIns="0" rtlCol="0"/>
          <a:lstStyle/>
          <a:p>
            <a:endParaRPr/>
          </a:p>
        </p:txBody>
      </p:sp>
      <p:sp>
        <p:nvSpPr>
          <p:cNvPr id="754" name="object 754"/>
          <p:cNvSpPr/>
          <p:nvPr/>
        </p:nvSpPr>
        <p:spPr>
          <a:xfrm>
            <a:off x="4396485" y="4880357"/>
            <a:ext cx="750570" cy="12700"/>
          </a:xfrm>
          <a:custGeom>
            <a:avLst/>
            <a:gdLst/>
            <a:ahLst/>
            <a:cxnLst/>
            <a:rect l="l" t="t" r="r" b="b"/>
            <a:pathLst>
              <a:path w="750569" h="12700">
                <a:moveTo>
                  <a:pt x="750569" y="0"/>
                </a:moveTo>
                <a:lnTo>
                  <a:pt x="0" y="0"/>
                </a:lnTo>
                <a:lnTo>
                  <a:pt x="0" y="12191"/>
                </a:lnTo>
                <a:lnTo>
                  <a:pt x="750569" y="0"/>
                </a:lnTo>
                <a:close/>
              </a:path>
            </a:pathLst>
          </a:custGeom>
          <a:solidFill>
            <a:srgbClr val="000000"/>
          </a:solidFill>
        </p:spPr>
        <p:txBody>
          <a:bodyPr wrap="square" lIns="0" tIns="0" rIns="0" bIns="0" rtlCol="0"/>
          <a:lstStyle/>
          <a:p>
            <a:endParaRPr/>
          </a:p>
        </p:txBody>
      </p:sp>
      <p:sp>
        <p:nvSpPr>
          <p:cNvPr id="755" name="object 755"/>
          <p:cNvSpPr/>
          <p:nvPr/>
        </p:nvSpPr>
        <p:spPr>
          <a:xfrm>
            <a:off x="4396485" y="4880357"/>
            <a:ext cx="750570" cy="12700"/>
          </a:xfrm>
          <a:custGeom>
            <a:avLst/>
            <a:gdLst/>
            <a:ahLst/>
            <a:cxnLst/>
            <a:rect l="l" t="t" r="r" b="b"/>
            <a:pathLst>
              <a:path w="750569" h="12700">
                <a:moveTo>
                  <a:pt x="750569" y="0"/>
                </a:moveTo>
                <a:lnTo>
                  <a:pt x="0" y="12191"/>
                </a:lnTo>
                <a:lnTo>
                  <a:pt x="750569" y="12191"/>
                </a:lnTo>
                <a:lnTo>
                  <a:pt x="750569" y="0"/>
                </a:lnTo>
                <a:close/>
              </a:path>
            </a:pathLst>
          </a:custGeom>
          <a:solidFill>
            <a:srgbClr val="000000"/>
          </a:solidFill>
        </p:spPr>
        <p:txBody>
          <a:bodyPr wrap="square" lIns="0" tIns="0" rIns="0" bIns="0" rtlCol="0"/>
          <a:lstStyle/>
          <a:p>
            <a:endParaRPr/>
          </a:p>
        </p:txBody>
      </p:sp>
      <p:sp>
        <p:nvSpPr>
          <p:cNvPr id="756" name="object 756"/>
          <p:cNvSpPr txBox="1"/>
          <p:nvPr/>
        </p:nvSpPr>
        <p:spPr>
          <a:xfrm>
            <a:off x="3933316" y="4060317"/>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757" name="object 757"/>
          <p:cNvSpPr txBox="1"/>
          <p:nvPr/>
        </p:nvSpPr>
        <p:spPr>
          <a:xfrm>
            <a:off x="4225923" y="4116855"/>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758" name="object 758"/>
          <p:cNvSpPr/>
          <p:nvPr/>
        </p:nvSpPr>
        <p:spPr>
          <a:xfrm>
            <a:off x="4396485" y="4880357"/>
            <a:ext cx="750570" cy="12700"/>
          </a:xfrm>
          <a:custGeom>
            <a:avLst/>
            <a:gdLst/>
            <a:ahLst/>
            <a:cxnLst/>
            <a:rect l="l" t="t" r="r" b="b"/>
            <a:pathLst>
              <a:path w="750569" h="12700">
                <a:moveTo>
                  <a:pt x="0" y="0"/>
                </a:moveTo>
                <a:lnTo>
                  <a:pt x="0" y="12191"/>
                </a:lnTo>
                <a:lnTo>
                  <a:pt x="750569" y="12191"/>
                </a:lnTo>
                <a:lnTo>
                  <a:pt x="750569" y="0"/>
                </a:lnTo>
                <a:lnTo>
                  <a:pt x="0" y="0"/>
                </a:lnTo>
              </a:path>
            </a:pathLst>
          </a:custGeom>
          <a:ln w="3175">
            <a:solidFill>
              <a:srgbClr val="000000"/>
            </a:solidFill>
          </a:ln>
        </p:spPr>
        <p:txBody>
          <a:bodyPr wrap="square" lIns="0" tIns="0" rIns="0" bIns="0" rtlCol="0"/>
          <a:lstStyle/>
          <a:p>
            <a:endParaRPr/>
          </a:p>
        </p:txBody>
      </p:sp>
      <p:sp>
        <p:nvSpPr>
          <p:cNvPr id="759" name="object 759"/>
          <p:cNvSpPr/>
          <p:nvPr/>
        </p:nvSpPr>
        <p:spPr>
          <a:xfrm>
            <a:off x="3811270" y="4880357"/>
            <a:ext cx="395605" cy="12700"/>
          </a:xfrm>
          <a:custGeom>
            <a:avLst/>
            <a:gdLst/>
            <a:ahLst/>
            <a:cxnLst/>
            <a:rect l="l" t="t" r="r" b="b"/>
            <a:pathLst>
              <a:path w="395605" h="12700">
                <a:moveTo>
                  <a:pt x="395477" y="0"/>
                </a:moveTo>
                <a:lnTo>
                  <a:pt x="0" y="0"/>
                </a:lnTo>
                <a:lnTo>
                  <a:pt x="0" y="12191"/>
                </a:lnTo>
                <a:lnTo>
                  <a:pt x="395477" y="0"/>
                </a:lnTo>
                <a:close/>
              </a:path>
            </a:pathLst>
          </a:custGeom>
          <a:solidFill>
            <a:srgbClr val="000000"/>
          </a:solidFill>
        </p:spPr>
        <p:txBody>
          <a:bodyPr wrap="square" lIns="0" tIns="0" rIns="0" bIns="0" rtlCol="0"/>
          <a:lstStyle/>
          <a:p>
            <a:endParaRPr/>
          </a:p>
        </p:txBody>
      </p:sp>
      <p:sp>
        <p:nvSpPr>
          <p:cNvPr id="760" name="object 760"/>
          <p:cNvSpPr/>
          <p:nvPr/>
        </p:nvSpPr>
        <p:spPr>
          <a:xfrm>
            <a:off x="3811270" y="4880357"/>
            <a:ext cx="395605" cy="12700"/>
          </a:xfrm>
          <a:custGeom>
            <a:avLst/>
            <a:gdLst/>
            <a:ahLst/>
            <a:cxnLst/>
            <a:rect l="l" t="t" r="r" b="b"/>
            <a:pathLst>
              <a:path w="395605" h="12700">
                <a:moveTo>
                  <a:pt x="395477" y="0"/>
                </a:moveTo>
                <a:lnTo>
                  <a:pt x="0" y="12191"/>
                </a:lnTo>
                <a:lnTo>
                  <a:pt x="395477" y="12191"/>
                </a:lnTo>
                <a:lnTo>
                  <a:pt x="395477" y="0"/>
                </a:lnTo>
                <a:close/>
              </a:path>
            </a:pathLst>
          </a:custGeom>
          <a:solidFill>
            <a:srgbClr val="000000"/>
          </a:solidFill>
        </p:spPr>
        <p:txBody>
          <a:bodyPr wrap="square" lIns="0" tIns="0" rIns="0" bIns="0" rtlCol="0"/>
          <a:lstStyle/>
          <a:p>
            <a:endParaRPr/>
          </a:p>
        </p:txBody>
      </p:sp>
      <p:sp>
        <p:nvSpPr>
          <p:cNvPr id="761" name="object 761"/>
          <p:cNvSpPr/>
          <p:nvPr/>
        </p:nvSpPr>
        <p:spPr>
          <a:xfrm>
            <a:off x="3811270" y="4880357"/>
            <a:ext cx="395605" cy="12700"/>
          </a:xfrm>
          <a:custGeom>
            <a:avLst/>
            <a:gdLst/>
            <a:ahLst/>
            <a:cxnLst/>
            <a:rect l="l" t="t" r="r" b="b"/>
            <a:pathLst>
              <a:path w="395605" h="12700">
                <a:moveTo>
                  <a:pt x="0" y="0"/>
                </a:moveTo>
                <a:lnTo>
                  <a:pt x="0" y="12191"/>
                </a:lnTo>
                <a:lnTo>
                  <a:pt x="395477" y="12191"/>
                </a:lnTo>
                <a:lnTo>
                  <a:pt x="395477" y="0"/>
                </a:lnTo>
                <a:lnTo>
                  <a:pt x="0" y="0"/>
                </a:lnTo>
              </a:path>
            </a:pathLst>
          </a:custGeom>
          <a:ln w="3175">
            <a:solidFill>
              <a:srgbClr val="000000"/>
            </a:solidFill>
          </a:ln>
        </p:spPr>
        <p:txBody>
          <a:bodyPr wrap="square" lIns="0" tIns="0" rIns="0" bIns="0" rtlCol="0"/>
          <a:lstStyle/>
          <a:p>
            <a:endParaRPr/>
          </a:p>
        </p:txBody>
      </p:sp>
      <p:sp>
        <p:nvSpPr>
          <p:cNvPr id="762" name="object 762"/>
          <p:cNvSpPr/>
          <p:nvPr/>
        </p:nvSpPr>
        <p:spPr>
          <a:xfrm>
            <a:off x="3794505" y="4861307"/>
            <a:ext cx="18415" cy="25400"/>
          </a:xfrm>
          <a:custGeom>
            <a:avLst/>
            <a:gdLst/>
            <a:ahLst/>
            <a:cxnLst/>
            <a:rect l="l" t="t" r="r" b="b"/>
            <a:pathLst>
              <a:path w="18414" h="25400">
                <a:moveTo>
                  <a:pt x="18288" y="0"/>
                </a:moveTo>
                <a:lnTo>
                  <a:pt x="0" y="7619"/>
                </a:lnTo>
                <a:lnTo>
                  <a:pt x="18288" y="25145"/>
                </a:lnTo>
                <a:lnTo>
                  <a:pt x="18288" y="0"/>
                </a:lnTo>
                <a:close/>
              </a:path>
            </a:pathLst>
          </a:custGeom>
          <a:solidFill>
            <a:srgbClr val="000000"/>
          </a:solidFill>
        </p:spPr>
        <p:txBody>
          <a:bodyPr wrap="square" lIns="0" tIns="0" rIns="0" bIns="0" rtlCol="0"/>
          <a:lstStyle/>
          <a:p>
            <a:endParaRPr/>
          </a:p>
        </p:txBody>
      </p:sp>
      <p:sp>
        <p:nvSpPr>
          <p:cNvPr id="763" name="object 763"/>
          <p:cNvSpPr/>
          <p:nvPr/>
        </p:nvSpPr>
        <p:spPr>
          <a:xfrm>
            <a:off x="3794505" y="4861307"/>
            <a:ext cx="18415" cy="25400"/>
          </a:xfrm>
          <a:custGeom>
            <a:avLst/>
            <a:gdLst/>
            <a:ahLst/>
            <a:cxnLst/>
            <a:rect l="l" t="t" r="r" b="b"/>
            <a:pathLst>
              <a:path w="18414" h="25400">
                <a:moveTo>
                  <a:pt x="18288" y="0"/>
                </a:moveTo>
                <a:lnTo>
                  <a:pt x="0" y="7619"/>
                </a:lnTo>
                <a:lnTo>
                  <a:pt x="18288" y="25145"/>
                </a:lnTo>
                <a:lnTo>
                  <a:pt x="18288" y="0"/>
                </a:lnTo>
              </a:path>
            </a:pathLst>
          </a:custGeom>
          <a:ln w="3175">
            <a:solidFill>
              <a:srgbClr val="000000"/>
            </a:solidFill>
          </a:ln>
        </p:spPr>
        <p:txBody>
          <a:bodyPr wrap="square" lIns="0" tIns="0" rIns="0" bIns="0" rtlCol="0"/>
          <a:lstStyle/>
          <a:p>
            <a:endParaRPr/>
          </a:p>
        </p:txBody>
      </p:sp>
      <p:sp>
        <p:nvSpPr>
          <p:cNvPr id="764" name="object 764"/>
          <p:cNvSpPr/>
          <p:nvPr/>
        </p:nvSpPr>
        <p:spPr>
          <a:xfrm>
            <a:off x="3786885" y="4868927"/>
            <a:ext cx="26034" cy="17780"/>
          </a:xfrm>
          <a:custGeom>
            <a:avLst/>
            <a:gdLst/>
            <a:ahLst/>
            <a:cxnLst/>
            <a:rect l="l" t="t" r="r" b="b"/>
            <a:pathLst>
              <a:path w="26035" h="17779">
                <a:moveTo>
                  <a:pt x="7619" y="0"/>
                </a:moveTo>
                <a:lnTo>
                  <a:pt x="0" y="17525"/>
                </a:lnTo>
                <a:lnTo>
                  <a:pt x="25908" y="17525"/>
                </a:lnTo>
                <a:lnTo>
                  <a:pt x="7619" y="0"/>
                </a:lnTo>
                <a:close/>
              </a:path>
            </a:pathLst>
          </a:custGeom>
          <a:solidFill>
            <a:srgbClr val="000000"/>
          </a:solidFill>
        </p:spPr>
        <p:txBody>
          <a:bodyPr wrap="square" lIns="0" tIns="0" rIns="0" bIns="0" rtlCol="0"/>
          <a:lstStyle/>
          <a:p>
            <a:endParaRPr/>
          </a:p>
        </p:txBody>
      </p:sp>
      <p:sp>
        <p:nvSpPr>
          <p:cNvPr id="765" name="object 765"/>
          <p:cNvSpPr/>
          <p:nvPr/>
        </p:nvSpPr>
        <p:spPr>
          <a:xfrm>
            <a:off x="3786885" y="4868927"/>
            <a:ext cx="26034" cy="17780"/>
          </a:xfrm>
          <a:custGeom>
            <a:avLst/>
            <a:gdLst/>
            <a:ahLst/>
            <a:cxnLst/>
            <a:rect l="l" t="t" r="r" b="b"/>
            <a:pathLst>
              <a:path w="26035" h="17779">
                <a:moveTo>
                  <a:pt x="7619" y="0"/>
                </a:moveTo>
                <a:lnTo>
                  <a:pt x="0" y="17525"/>
                </a:lnTo>
                <a:lnTo>
                  <a:pt x="25908" y="17525"/>
                </a:lnTo>
                <a:lnTo>
                  <a:pt x="7619" y="0"/>
                </a:lnTo>
              </a:path>
            </a:pathLst>
          </a:custGeom>
          <a:ln w="3175">
            <a:solidFill>
              <a:srgbClr val="000000"/>
            </a:solidFill>
          </a:ln>
        </p:spPr>
        <p:txBody>
          <a:bodyPr wrap="square" lIns="0" tIns="0" rIns="0" bIns="0" rtlCol="0"/>
          <a:lstStyle/>
          <a:p>
            <a:endParaRPr/>
          </a:p>
        </p:txBody>
      </p:sp>
      <p:sp>
        <p:nvSpPr>
          <p:cNvPr id="766" name="object 766"/>
          <p:cNvSpPr/>
          <p:nvPr/>
        </p:nvSpPr>
        <p:spPr>
          <a:xfrm>
            <a:off x="3786885" y="4886452"/>
            <a:ext cx="26034" cy="18415"/>
          </a:xfrm>
          <a:custGeom>
            <a:avLst/>
            <a:gdLst/>
            <a:ahLst/>
            <a:cxnLst/>
            <a:rect l="l" t="t" r="r" b="b"/>
            <a:pathLst>
              <a:path w="26035" h="18414">
                <a:moveTo>
                  <a:pt x="25908" y="0"/>
                </a:moveTo>
                <a:lnTo>
                  <a:pt x="0" y="0"/>
                </a:lnTo>
                <a:lnTo>
                  <a:pt x="7619" y="18287"/>
                </a:lnTo>
                <a:lnTo>
                  <a:pt x="25908" y="0"/>
                </a:lnTo>
                <a:close/>
              </a:path>
            </a:pathLst>
          </a:custGeom>
          <a:solidFill>
            <a:srgbClr val="000000"/>
          </a:solidFill>
        </p:spPr>
        <p:txBody>
          <a:bodyPr wrap="square" lIns="0" tIns="0" rIns="0" bIns="0" rtlCol="0"/>
          <a:lstStyle/>
          <a:p>
            <a:endParaRPr/>
          </a:p>
        </p:txBody>
      </p:sp>
      <p:sp>
        <p:nvSpPr>
          <p:cNvPr id="767" name="object 767"/>
          <p:cNvSpPr/>
          <p:nvPr/>
        </p:nvSpPr>
        <p:spPr>
          <a:xfrm>
            <a:off x="3786885" y="4886452"/>
            <a:ext cx="26034" cy="18415"/>
          </a:xfrm>
          <a:custGeom>
            <a:avLst/>
            <a:gdLst/>
            <a:ahLst/>
            <a:cxnLst/>
            <a:rect l="l" t="t" r="r" b="b"/>
            <a:pathLst>
              <a:path w="26035" h="18414">
                <a:moveTo>
                  <a:pt x="0" y="0"/>
                </a:moveTo>
                <a:lnTo>
                  <a:pt x="7619" y="18287"/>
                </a:lnTo>
                <a:lnTo>
                  <a:pt x="25908" y="0"/>
                </a:lnTo>
                <a:lnTo>
                  <a:pt x="0" y="0"/>
                </a:lnTo>
              </a:path>
            </a:pathLst>
          </a:custGeom>
          <a:ln w="3175">
            <a:solidFill>
              <a:srgbClr val="000000"/>
            </a:solidFill>
          </a:ln>
        </p:spPr>
        <p:txBody>
          <a:bodyPr wrap="square" lIns="0" tIns="0" rIns="0" bIns="0" rtlCol="0"/>
          <a:lstStyle/>
          <a:p>
            <a:endParaRPr/>
          </a:p>
        </p:txBody>
      </p:sp>
      <p:sp>
        <p:nvSpPr>
          <p:cNvPr id="768" name="object 768"/>
          <p:cNvSpPr/>
          <p:nvPr/>
        </p:nvSpPr>
        <p:spPr>
          <a:xfrm>
            <a:off x="3794505" y="4886452"/>
            <a:ext cx="18415" cy="26034"/>
          </a:xfrm>
          <a:custGeom>
            <a:avLst/>
            <a:gdLst/>
            <a:ahLst/>
            <a:cxnLst/>
            <a:rect l="l" t="t" r="r" b="b"/>
            <a:pathLst>
              <a:path w="18414" h="26035">
                <a:moveTo>
                  <a:pt x="18288" y="0"/>
                </a:moveTo>
                <a:lnTo>
                  <a:pt x="0" y="18287"/>
                </a:lnTo>
                <a:lnTo>
                  <a:pt x="18288" y="25908"/>
                </a:lnTo>
                <a:lnTo>
                  <a:pt x="18288" y="0"/>
                </a:lnTo>
                <a:close/>
              </a:path>
            </a:pathLst>
          </a:custGeom>
          <a:solidFill>
            <a:srgbClr val="000000"/>
          </a:solidFill>
        </p:spPr>
        <p:txBody>
          <a:bodyPr wrap="square" lIns="0" tIns="0" rIns="0" bIns="0" rtlCol="0"/>
          <a:lstStyle/>
          <a:p>
            <a:endParaRPr/>
          </a:p>
        </p:txBody>
      </p:sp>
      <p:sp>
        <p:nvSpPr>
          <p:cNvPr id="769" name="object 769"/>
          <p:cNvSpPr/>
          <p:nvPr/>
        </p:nvSpPr>
        <p:spPr>
          <a:xfrm>
            <a:off x="3794505" y="4886452"/>
            <a:ext cx="18415" cy="26034"/>
          </a:xfrm>
          <a:custGeom>
            <a:avLst/>
            <a:gdLst/>
            <a:ahLst/>
            <a:cxnLst/>
            <a:rect l="l" t="t" r="r" b="b"/>
            <a:pathLst>
              <a:path w="18414" h="26035">
                <a:moveTo>
                  <a:pt x="0" y="18287"/>
                </a:moveTo>
                <a:lnTo>
                  <a:pt x="18288" y="25908"/>
                </a:lnTo>
                <a:lnTo>
                  <a:pt x="18288" y="0"/>
                </a:lnTo>
                <a:lnTo>
                  <a:pt x="0" y="18287"/>
                </a:lnTo>
              </a:path>
            </a:pathLst>
          </a:custGeom>
          <a:ln w="3175">
            <a:solidFill>
              <a:srgbClr val="000000"/>
            </a:solidFill>
          </a:ln>
        </p:spPr>
        <p:txBody>
          <a:bodyPr wrap="square" lIns="0" tIns="0" rIns="0" bIns="0" rtlCol="0"/>
          <a:lstStyle/>
          <a:p>
            <a:endParaRPr/>
          </a:p>
        </p:txBody>
      </p:sp>
      <p:sp>
        <p:nvSpPr>
          <p:cNvPr id="770" name="object 770"/>
          <p:cNvSpPr/>
          <p:nvPr/>
        </p:nvSpPr>
        <p:spPr>
          <a:xfrm>
            <a:off x="3812794" y="4886452"/>
            <a:ext cx="17780" cy="26034"/>
          </a:xfrm>
          <a:custGeom>
            <a:avLst/>
            <a:gdLst/>
            <a:ahLst/>
            <a:cxnLst/>
            <a:rect l="l" t="t" r="r" b="b"/>
            <a:pathLst>
              <a:path w="17780" h="26035">
                <a:moveTo>
                  <a:pt x="0" y="0"/>
                </a:moveTo>
                <a:lnTo>
                  <a:pt x="0" y="25908"/>
                </a:lnTo>
                <a:lnTo>
                  <a:pt x="17525" y="18287"/>
                </a:lnTo>
                <a:lnTo>
                  <a:pt x="0" y="0"/>
                </a:lnTo>
                <a:close/>
              </a:path>
            </a:pathLst>
          </a:custGeom>
          <a:solidFill>
            <a:srgbClr val="000000"/>
          </a:solidFill>
        </p:spPr>
        <p:txBody>
          <a:bodyPr wrap="square" lIns="0" tIns="0" rIns="0" bIns="0" rtlCol="0"/>
          <a:lstStyle/>
          <a:p>
            <a:endParaRPr/>
          </a:p>
        </p:txBody>
      </p:sp>
      <p:sp>
        <p:nvSpPr>
          <p:cNvPr id="771" name="object 771"/>
          <p:cNvSpPr/>
          <p:nvPr/>
        </p:nvSpPr>
        <p:spPr>
          <a:xfrm>
            <a:off x="3812794" y="4886452"/>
            <a:ext cx="17780" cy="26034"/>
          </a:xfrm>
          <a:custGeom>
            <a:avLst/>
            <a:gdLst/>
            <a:ahLst/>
            <a:cxnLst/>
            <a:rect l="l" t="t" r="r" b="b"/>
            <a:pathLst>
              <a:path w="17780" h="26035">
                <a:moveTo>
                  <a:pt x="0" y="25908"/>
                </a:moveTo>
                <a:lnTo>
                  <a:pt x="17525" y="18287"/>
                </a:lnTo>
                <a:lnTo>
                  <a:pt x="0" y="0"/>
                </a:lnTo>
                <a:lnTo>
                  <a:pt x="0" y="25908"/>
                </a:lnTo>
              </a:path>
            </a:pathLst>
          </a:custGeom>
          <a:ln w="3175">
            <a:solidFill>
              <a:srgbClr val="000000"/>
            </a:solidFill>
          </a:ln>
        </p:spPr>
        <p:txBody>
          <a:bodyPr wrap="square" lIns="0" tIns="0" rIns="0" bIns="0" rtlCol="0"/>
          <a:lstStyle/>
          <a:p>
            <a:endParaRPr/>
          </a:p>
        </p:txBody>
      </p:sp>
      <p:sp>
        <p:nvSpPr>
          <p:cNvPr id="772" name="object 772"/>
          <p:cNvSpPr/>
          <p:nvPr/>
        </p:nvSpPr>
        <p:spPr>
          <a:xfrm>
            <a:off x="3812794" y="4886452"/>
            <a:ext cx="25400" cy="18415"/>
          </a:xfrm>
          <a:custGeom>
            <a:avLst/>
            <a:gdLst/>
            <a:ahLst/>
            <a:cxnLst/>
            <a:rect l="l" t="t" r="r" b="b"/>
            <a:pathLst>
              <a:path w="25400" h="18414">
                <a:moveTo>
                  <a:pt x="25145" y="0"/>
                </a:moveTo>
                <a:lnTo>
                  <a:pt x="0" y="0"/>
                </a:lnTo>
                <a:lnTo>
                  <a:pt x="17525" y="18287"/>
                </a:lnTo>
                <a:lnTo>
                  <a:pt x="25145" y="0"/>
                </a:lnTo>
                <a:close/>
              </a:path>
            </a:pathLst>
          </a:custGeom>
          <a:solidFill>
            <a:srgbClr val="000000"/>
          </a:solidFill>
        </p:spPr>
        <p:txBody>
          <a:bodyPr wrap="square" lIns="0" tIns="0" rIns="0" bIns="0" rtlCol="0"/>
          <a:lstStyle/>
          <a:p>
            <a:endParaRPr/>
          </a:p>
        </p:txBody>
      </p:sp>
      <p:sp>
        <p:nvSpPr>
          <p:cNvPr id="773" name="object 773"/>
          <p:cNvSpPr/>
          <p:nvPr/>
        </p:nvSpPr>
        <p:spPr>
          <a:xfrm>
            <a:off x="3812794" y="4886452"/>
            <a:ext cx="25400" cy="18415"/>
          </a:xfrm>
          <a:custGeom>
            <a:avLst/>
            <a:gdLst/>
            <a:ahLst/>
            <a:cxnLst/>
            <a:rect l="l" t="t" r="r" b="b"/>
            <a:pathLst>
              <a:path w="25400" h="18414">
                <a:moveTo>
                  <a:pt x="17525" y="18287"/>
                </a:moveTo>
                <a:lnTo>
                  <a:pt x="25145" y="0"/>
                </a:lnTo>
                <a:lnTo>
                  <a:pt x="0" y="0"/>
                </a:lnTo>
                <a:lnTo>
                  <a:pt x="17525" y="18287"/>
                </a:lnTo>
              </a:path>
            </a:pathLst>
          </a:custGeom>
          <a:ln w="3175">
            <a:solidFill>
              <a:srgbClr val="000000"/>
            </a:solidFill>
          </a:ln>
        </p:spPr>
        <p:txBody>
          <a:bodyPr wrap="square" lIns="0" tIns="0" rIns="0" bIns="0" rtlCol="0"/>
          <a:lstStyle/>
          <a:p>
            <a:endParaRPr/>
          </a:p>
        </p:txBody>
      </p:sp>
      <p:sp>
        <p:nvSpPr>
          <p:cNvPr id="774" name="object 774"/>
          <p:cNvSpPr/>
          <p:nvPr/>
        </p:nvSpPr>
        <p:spPr>
          <a:xfrm>
            <a:off x="3812794" y="4868927"/>
            <a:ext cx="25400" cy="17780"/>
          </a:xfrm>
          <a:custGeom>
            <a:avLst/>
            <a:gdLst/>
            <a:ahLst/>
            <a:cxnLst/>
            <a:rect l="l" t="t" r="r" b="b"/>
            <a:pathLst>
              <a:path w="25400" h="17779">
                <a:moveTo>
                  <a:pt x="17525" y="0"/>
                </a:moveTo>
                <a:lnTo>
                  <a:pt x="0" y="17525"/>
                </a:lnTo>
                <a:lnTo>
                  <a:pt x="25145" y="17525"/>
                </a:lnTo>
                <a:lnTo>
                  <a:pt x="17525" y="0"/>
                </a:lnTo>
                <a:close/>
              </a:path>
            </a:pathLst>
          </a:custGeom>
          <a:solidFill>
            <a:srgbClr val="000000"/>
          </a:solidFill>
        </p:spPr>
        <p:txBody>
          <a:bodyPr wrap="square" lIns="0" tIns="0" rIns="0" bIns="0" rtlCol="0"/>
          <a:lstStyle/>
          <a:p>
            <a:endParaRPr/>
          </a:p>
        </p:txBody>
      </p:sp>
      <p:sp>
        <p:nvSpPr>
          <p:cNvPr id="775" name="object 775"/>
          <p:cNvSpPr/>
          <p:nvPr/>
        </p:nvSpPr>
        <p:spPr>
          <a:xfrm>
            <a:off x="3812794" y="4868927"/>
            <a:ext cx="25400" cy="17780"/>
          </a:xfrm>
          <a:custGeom>
            <a:avLst/>
            <a:gdLst/>
            <a:ahLst/>
            <a:cxnLst/>
            <a:rect l="l" t="t" r="r" b="b"/>
            <a:pathLst>
              <a:path w="25400" h="17779">
                <a:moveTo>
                  <a:pt x="25145" y="17525"/>
                </a:moveTo>
                <a:lnTo>
                  <a:pt x="17525" y="0"/>
                </a:lnTo>
                <a:lnTo>
                  <a:pt x="0" y="17525"/>
                </a:lnTo>
                <a:lnTo>
                  <a:pt x="25145" y="17525"/>
                </a:lnTo>
              </a:path>
            </a:pathLst>
          </a:custGeom>
          <a:ln w="3175">
            <a:solidFill>
              <a:srgbClr val="000000"/>
            </a:solidFill>
          </a:ln>
        </p:spPr>
        <p:txBody>
          <a:bodyPr wrap="square" lIns="0" tIns="0" rIns="0" bIns="0" rtlCol="0"/>
          <a:lstStyle/>
          <a:p>
            <a:endParaRPr/>
          </a:p>
        </p:txBody>
      </p:sp>
      <p:sp>
        <p:nvSpPr>
          <p:cNvPr id="776" name="object 776"/>
          <p:cNvSpPr/>
          <p:nvPr/>
        </p:nvSpPr>
        <p:spPr>
          <a:xfrm>
            <a:off x="3812794" y="4861307"/>
            <a:ext cx="17780" cy="25400"/>
          </a:xfrm>
          <a:custGeom>
            <a:avLst/>
            <a:gdLst/>
            <a:ahLst/>
            <a:cxnLst/>
            <a:rect l="l" t="t" r="r" b="b"/>
            <a:pathLst>
              <a:path w="17780" h="25400">
                <a:moveTo>
                  <a:pt x="0" y="0"/>
                </a:moveTo>
                <a:lnTo>
                  <a:pt x="0" y="25145"/>
                </a:lnTo>
                <a:lnTo>
                  <a:pt x="17525" y="7619"/>
                </a:lnTo>
                <a:lnTo>
                  <a:pt x="0" y="0"/>
                </a:lnTo>
                <a:close/>
              </a:path>
            </a:pathLst>
          </a:custGeom>
          <a:solidFill>
            <a:srgbClr val="000000"/>
          </a:solidFill>
        </p:spPr>
        <p:txBody>
          <a:bodyPr wrap="square" lIns="0" tIns="0" rIns="0" bIns="0" rtlCol="0"/>
          <a:lstStyle/>
          <a:p>
            <a:endParaRPr/>
          </a:p>
        </p:txBody>
      </p:sp>
      <p:sp>
        <p:nvSpPr>
          <p:cNvPr id="777" name="object 777"/>
          <p:cNvSpPr txBox="1"/>
          <p:nvPr/>
        </p:nvSpPr>
        <p:spPr>
          <a:xfrm>
            <a:off x="3619077" y="4830189"/>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5</a:t>
            </a:r>
            <a:endParaRPr sz="1100">
              <a:latin typeface="Arial"/>
              <a:cs typeface="Arial"/>
            </a:endParaRPr>
          </a:p>
        </p:txBody>
      </p:sp>
      <p:sp>
        <p:nvSpPr>
          <p:cNvPr id="778" name="object 778"/>
          <p:cNvSpPr/>
          <p:nvPr/>
        </p:nvSpPr>
        <p:spPr>
          <a:xfrm>
            <a:off x="3812794" y="4861307"/>
            <a:ext cx="17780" cy="25400"/>
          </a:xfrm>
          <a:custGeom>
            <a:avLst/>
            <a:gdLst/>
            <a:ahLst/>
            <a:cxnLst/>
            <a:rect l="l" t="t" r="r" b="b"/>
            <a:pathLst>
              <a:path w="17780" h="25400">
                <a:moveTo>
                  <a:pt x="17525" y="7619"/>
                </a:moveTo>
                <a:lnTo>
                  <a:pt x="0" y="0"/>
                </a:lnTo>
                <a:lnTo>
                  <a:pt x="0" y="25145"/>
                </a:lnTo>
                <a:lnTo>
                  <a:pt x="17525" y="7619"/>
                </a:lnTo>
              </a:path>
            </a:pathLst>
          </a:custGeom>
          <a:ln w="3175">
            <a:solidFill>
              <a:srgbClr val="000000"/>
            </a:solidFill>
          </a:ln>
        </p:spPr>
        <p:txBody>
          <a:bodyPr wrap="square" lIns="0" tIns="0" rIns="0" bIns="0" rtlCol="0"/>
          <a:lstStyle/>
          <a:p>
            <a:endParaRPr/>
          </a:p>
        </p:txBody>
      </p:sp>
      <p:sp>
        <p:nvSpPr>
          <p:cNvPr id="779" name="object 779"/>
          <p:cNvSpPr/>
          <p:nvPr/>
        </p:nvSpPr>
        <p:spPr>
          <a:xfrm>
            <a:off x="4200270" y="4831970"/>
            <a:ext cx="202692" cy="108965"/>
          </a:xfrm>
          <a:prstGeom prst="rect">
            <a:avLst/>
          </a:prstGeom>
          <a:blipFill>
            <a:blip r:embed="rId6" cstate="print"/>
            <a:stretch>
              <a:fillRect/>
            </a:stretch>
          </a:blipFill>
        </p:spPr>
        <p:txBody>
          <a:bodyPr wrap="square" lIns="0" tIns="0" rIns="0" bIns="0" rtlCol="0"/>
          <a:lstStyle/>
          <a:p>
            <a:endParaRPr/>
          </a:p>
        </p:txBody>
      </p:sp>
      <p:sp>
        <p:nvSpPr>
          <p:cNvPr id="780" name="object 780"/>
          <p:cNvSpPr/>
          <p:nvPr/>
        </p:nvSpPr>
        <p:spPr>
          <a:xfrm>
            <a:off x="3806698" y="4010152"/>
            <a:ext cx="395605" cy="13335"/>
          </a:xfrm>
          <a:custGeom>
            <a:avLst/>
            <a:gdLst/>
            <a:ahLst/>
            <a:cxnLst/>
            <a:rect l="l" t="t" r="r" b="b"/>
            <a:pathLst>
              <a:path w="395605" h="13335">
                <a:moveTo>
                  <a:pt x="395478" y="0"/>
                </a:moveTo>
                <a:lnTo>
                  <a:pt x="0" y="0"/>
                </a:lnTo>
                <a:lnTo>
                  <a:pt x="0" y="12953"/>
                </a:lnTo>
                <a:lnTo>
                  <a:pt x="395478" y="0"/>
                </a:lnTo>
                <a:close/>
              </a:path>
            </a:pathLst>
          </a:custGeom>
          <a:solidFill>
            <a:srgbClr val="000000"/>
          </a:solidFill>
        </p:spPr>
        <p:txBody>
          <a:bodyPr wrap="square" lIns="0" tIns="0" rIns="0" bIns="0" rtlCol="0"/>
          <a:lstStyle/>
          <a:p>
            <a:endParaRPr/>
          </a:p>
        </p:txBody>
      </p:sp>
      <p:sp>
        <p:nvSpPr>
          <p:cNvPr id="781" name="object 781"/>
          <p:cNvSpPr/>
          <p:nvPr/>
        </p:nvSpPr>
        <p:spPr>
          <a:xfrm>
            <a:off x="3806698" y="4010152"/>
            <a:ext cx="395605" cy="13335"/>
          </a:xfrm>
          <a:custGeom>
            <a:avLst/>
            <a:gdLst/>
            <a:ahLst/>
            <a:cxnLst/>
            <a:rect l="l" t="t" r="r" b="b"/>
            <a:pathLst>
              <a:path w="395605" h="13335">
                <a:moveTo>
                  <a:pt x="395478" y="0"/>
                </a:moveTo>
                <a:lnTo>
                  <a:pt x="0" y="12953"/>
                </a:lnTo>
                <a:lnTo>
                  <a:pt x="395478" y="12953"/>
                </a:lnTo>
                <a:lnTo>
                  <a:pt x="395478" y="0"/>
                </a:lnTo>
                <a:close/>
              </a:path>
            </a:pathLst>
          </a:custGeom>
          <a:solidFill>
            <a:srgbClr val="000000"/>
          </a:solidFill>
        </p:spPr>
        <p:txBody>
          <a:bodyPr wrap="square" lIns="0" tIns="0" rIns="0" bIns="0" rtlCol="0"/>
          <a:lstStyle/>
          <a:p>
            <a:endParaRPr/>
          </a:p>
        </p:txBody>
      </p:sp>
      <p:sp>
        <p:nvSpPr>
          <p:cNvPr id="782" name="object 782"/>
          <p:cNvSpPr/>
          <p:nvPr/>
        </p:nvSpPr>
        <p:spPr>
          <a:xfrm>
            <a:off x="3806698" y="4010152"/>
            <a:ext cx="395605" cy="13335"/>
          </a:xfrm>
          <a:custGeom>
            <a:avLst/>
            <a:gdLst/>
            <a:ahLst/>
            <a:cxnLst/>
            <a:rect l="l" t="t" r="r" b="b"/>
            <a:pathLst>
              <a:path w="395605" h="13335">
                <a:moveTo>
                  <a:pt x="0" y="0"/>
                </a:moveTo>
                <a:lnTo>
                  <a:pt x="0" y="12953"/>
                </a:lnTo>
                <a:lnTo>
                  <a:pt x="395478" y="12953"/>
                </a:lnTo>
                <a:lnTo>
                  <a:pt x="395478" y="0"/>
                </a:lnTo>
                <a:lnTo>
                  <a:pt x="0" y="0"/>
                </a:lnTo>
              </a:path>
            </a:pathLst>
          </a:custGeom>
          <a:ln w="3175">
            <a:solidFill>
              <a:srgbClr val="000000"/>
            </a:solidFill>
          </a:ln>
        </p:spPr>
        <p:txBody>
          <a:bodyPr wrap="square" lIns="0" tIns="0" rIns="0" bIns="0" rtlCol="0"/>
          <a:lstStyle/>
          <a:p>
            <a:endParaRPr/>
          </a:p>
        </p:txBody>
      </p:sp>
      <p:sp>
        <p:nvSpPr>
          <p:cNvPr id="783" name="object 783"/>
          <p:cNvSpPr/>
          <p:nvPr/>
        </p:nvSpPr>
        <p:spPr>
          <a:xfrm>
            <a:off x="3794505" y="3991102"/>
            <a:ext cx="18415" cy="26034"/>
          </a:xfrm>
          <a:custGeom>
            <a:avLst/>
            <a:gdLst/>
            <a:ahLst/>
            <a:cxnLst/>
            <a:rect l="l" t="t" r="r" b="b"/>
            <a:pathLst>
              <a:path w="18414" h="26035">
                <a:moveTo>
                  <a:pt x="18288" y="0"/>
                </a:moveTo>
                <a:lnTo>
                  <a:pt x="0" y="7620"/>
                </a:lnTo>
                <a:lnTo>
                  <a:pt x="18288" y="25907"/>
                </a:lnTo>
                <a:lnTo>
                  <a:pt x="18288" y="0"/>
                </a:lnTo>
                <a:close/>
              </a:path>
            </a:pathLst>
          </a:custGeom>
          <a:solidFill>
            <a:srgbClr val="000000"/>
          </a:solidFill>
        </p:spPr>
        <p:txBody>
          <a:bodyPr wrap="square" lIns="0" tIns="0" rIns="0" bIns="0" rtlCol="0"/>
          <a:lstStyle/>
          <a:p>
            <a:endParaRPr/>
          </a:p>
        </p:txBody>
      </p:sp>
      <p:sp>
        <p:nvSpPr>
          <p:cNvPr id="784" name="object 784"/>
          <p:cNvSpPr/>
          <p:nvPr/>
        </p:nvSpPr>
        <p:spPr>
          <a:xfrm>
            <a:off x="3794505" y="3991102"/>
            <a:ext cx="18415" cy="26034"/>
          </a:xfrm>
          <a:custGeom>
            <a:avLst/>
            <a:gdLst/>
            <a:ahLst/>
            <a:cxnLst/>
            <a:rect l="l" t="t" r="r" b="b"/>
            <a:pathLst>
              <a:path w="18414" h="26035">
                <a:moveTo>
                  <a:pt x="18288" y="0"/>
                </a:moveTo>
                <a:lnTo>
                  <a:pt x="0" y="7620"/>
                </a:lnTo>
                <a:lnTo>
                  <a:pt x="18288" y="25907"/>
                </a:lnTo>
                <a:lnTo>
                  <a:pt x="18288" y="0"/>
                </a:lnTo>
              </a:path>
            </a:pathLst>
          </a:custGeom>
          <a:ln w="3175">
            <a:solidFill>
              <a:srgbClr val="000000"/>
            </a:solidFill>
          </a:ln>
        </p:spPr>
        <p:txBody>
          <a:bodyPr wrap="square" lIns="0" tIns="0" rIns="0" bIns="0" rtlCol="0"/>
          <a:lstStyle/>
          <a:p>
            <a:endParaRPr/>
          </a:p>
        </p:txBody>
      </p:sp>
      <p:sp>
        <p:nvSpPr>
          <p:cNvPr id="785" name="object 785"/>
          <p:cNvSpPr/>
          <p:nvPr/>
        </p:nvSpPr>
        <p:spPr>
          <a:xfrm>
            <a:off x="3786885" y="3998722"/>
            <a:ext cx="26034" cy="18415"/>
          </a:xfrm>
          <a:custGeom>
            <a:avLst/>
            <a:gdLst/>
            <a:ahLst/>
            <a:cxnLst/>
            <a:rect l="l" t="t" r="r" b="b"/>
            <a:pathLst>
              <a:path w="26035" h="18414">
                <a:moveTo>
                  <a:pt x="7619" y="0"/>
                </a:moveTo>
                <a:lnTo>
                  <a:pt x="0" y="18287"/>
                </a:lnTo>
                <a:lnTo>
                  <a:pt x="25908" y="18287"/>
                </a:lnTo>
                <a:lnTo>
                  <a:pt x="7619" y="0"/>
                </a:lnTo>
                <a:close/>
              </a:path>
            </a:pathLst>
          </a:custGeom>
          <a:solidFill>
            <a:srgbClr val="000000"/>
          </a:solidFill>
        </p:spPr>
        <p:txBody>
          <a:bodyPr wrap="square" lIns="0" tIns="0" rIns="0" bIns="0" rtlCol="0"/>
          <a:lstStyle/>
          <a:p>
            <a:endParaRPr/>
          </a:p>
        </p:txBody>
      </p:sp>
      <p:sp>
        <p:nvSpPr>
          <p:cNvPr id="786" name="object 786"/>
          <p:cNvSpPr/>
          <p:nvPr/>
        </p:nvSpPr>
        <p:spPr>
          <a:xfrm>
            <a:off x="3786885" y="3998722"/>
            <a:ext cx="26034" cy="18415"/>
          </a:xfrm>
          <a:custGeom>
            <a:avLst/>
            <a:gdLst/>
            <a:ahLst/>
            <a:cxnLst/>
            <a:rect l="l" t="t" r="r" b="b"/>
            <a:pathLst>
              <a:path w="26035" h="18414">
                <a:moveTo>
                  <a:pt x="7619" y="0"/>
                </a:moveTo>
                <a:lnTo>
                  <a:pt x="0" y="18287"/>
                </a:lnTo>
                <a:lnTo>
                  <a:pt x="25908" y="18287"/>
                </a:lnTo>
                <a:lnTo>
                  <a:pt x="7619" y="0"/>
                </a:lnTo>
              </a:path>
            </a:pathLst>
          </a:custGeom>
          <a:ln w="3175">
            <a:solidFill>
              <a:srgbClr val="000000"/>
            </a:solidFill>
          </a:ln>
        </p:spPr>
        <p:txBody>
          <a:bodyPr wrap="square" lIns="0" tIns="0" rIns="0" bIns="0" rtlCol="0"/>
          <a:lstStyle/>
          <a:p>
            <a:endParaRPr/>
          </a:p>
        </p:txBody>
      </p:sp>
      <p:sp>
        <p:nvSpPr>
          <p:cNvPr id="787" name="object 787"/>
          <p:cNvSpPr/>
          <p:nvPr/>
        </p:nvSpPr>
        <p:spPr>
          <a:xfrm>
            <a:off x="3786885" y="4017010"/>
            <a:ext cx="26034" cy="18415"/>
          </a:xfrm>
          <a:custGeom>
            <a:avLst/>
            <a:gdLst/>
            <a:ahLst/>
            <a:cxnLst/>
            <a:rect l="l" t="t" r="r" b="b"/>
            <a:pathLst>
              <a:path w="26035" h="18414">
                <a:moveTo>
                  <a:pt x="25908" y="0"/>
                </a:moveTo>
                <a:lnTo>
                  <a:pt x="0" y="0"/>
                </a:lnTo>
                <a:lnTo>
                  <a:pt x="7619" y="18288"/>
                </a:lnTo>
                <a:lnTo>
                  <a:pt x="25908" y="0"/>
                </a:lnTo>
                <a:close/>
              </a:path>
            </a:pathLst>
          </a:custGeom>
          <a:solidFill>
            <a:srgbClr val="000000"/>
          </a:solidFill>
        </p:spPr>
        <p:txBody>
          <a:bodyPr wrap="square" lIns="0" tIns="0" rIns="0" bIns="0" rtlCol="0"/>
          <a:lstStyle/>
          <a:p>
            <a:endParaRPr/>
          </a:p>
        </p:txBody>
      </p:sp>
      <p:sp>
        <p:nvSpPr>
          <p:cNvPr id="788" name="object 788"/>
          <p:cNvSpPr/>
          <p:nvPr/>
        </p:nvSpPr>
        <p:spPr>
          <a:xfrm>
            <a:off x="3786885" y="4017010"/>
            <a:ext cx="26034" cy="18415"/>
          </a:xfrm>
          <a:custGeom>
            <a:avLst/>
            <a:gdLst/>
            <a:ahLst/>
            <a:cxnLst/>
            <a:rect l="l" t="t" r="r" b="b"/>
            <a:pathLst>
              <a:path w="26035" h="18414">
                <a:moveTo>
                  <a:pt x="0" y="0"/>
                </a:moveTo>
                <a:lnTo>
                  <a:pt x="7619" y="18288"/>
                </a:lnTo>
                <a:lnTo>
                  <a:pt x="25908" y="0"/>
                </a:lnTo>
                <a:lnTo>
                  <a:pt x="0" y="0"/>
                </a:lnTo>
              </a:path>
            </a:pathLst>
          </a:custGeom>
          <a:ln w="3175">
            <a:solidFill>
              <a:srgbClr val="000000"/>
            </a:solidFill>
          </a:ln>
        </p:spPr>
        <p:txBody>
          <a:bodyPr wrap="square" lIns="0" tIns="0" rIns="0" bIns="0" rtlCol="0"/>
          <a:lstStyle/>
          <a:p>
            <a:endParaRPr/>
          </a:p>
        </p:txBody>
      </p:sp>
      <p:sp>
        <p:nvSpPr>
          <p:cNvPr id="789" name="object 789"/>
          <p:cNvSpPr/>
          <p:nvPr/>
        </p:nvSpPr>
        <p:spPr>
          <a:xfrm>
            <a:off x="3794505" y="4017010"/>
            <a:ext cx="18415" cy="25400"/>
          </a:xfrm>
          <a:custGeom>
            <a:avLst/>
            <a:gdLst/>
            <a:ahLst/>
            <a:cxnLst/>
            <a:rect l="l" t="t" r="r" b="b"/>
            <a:pathLst>
              <a:path w="18414" h="25400">
                <a:moveTo>
                  <a:pt x="18288" y="0"/>
                </a:moveTo>
                <a:lnTo>
                  <a:pt x="0" y="18288"/>
                </a:lnTo>
                <a:lnTo>
                  <a:pt x="18288" y="25146"/>
                </a:lnTo>
                <a:lnTo>
                  <a:pt x="18288" y="0"/>
                </a:lnTo>
                <a:close/>
              </a:path>
            </a:pathLst>
          </a:custGeom>
          <a:solidFill>
            <a:srgbClr val="000000"/>
          </a:solidFill>
        </p:spPr>
        <p:txBody>
          <a:bodyPr wrap="square" lIns="0" tIns="0" rIns="0" bIns="0" rtlCol="0"/>
          <a:lstStyle/>
          <a:p>
            <a:endParaRPr/>
          </a:p>
        </p:txBody>
      </p:sp>
      <p:sp>
        <p:nvSpPr>
          <p:cNvPr id="790" name="object 790"/>
          <p:cNvSpPr/>
          <p:nvPr/>
        </p:nvSpPr>
        <p:spPr>
          <a:xfrm>
            <a:off x="3794505" y="4017010"/>
            <a:ext cx="18415" cy="25400"/>
          </a:xfrm>
          <a:custGeom>
            <a:avLst/>
            <a:gdLst/>
            <a:ahLst/>
            <a:cxnLst/>
            <a:rect l="l" t="t" r="r" b="b"/>
            <a:pathLst>
              <a:path w="18414" h="25400">
                <a:moveTo>
                  <a:pt x="0" y="18288"/>
                </a:moveTo>
                <a:lnTo>
                  <a:pt x="18288" y="25146"/>
                </a:lnTo>
                <a:lnTo>
                  <a:pt x="18288" y="0"/>
                </a:lnTo>
                <a:lnTo>
                  <a:pt x="0" y="18288"/>
                </a:lnTo>
              </a:path>
            </a:pathLst>
          </a:custGeom>
          <a:ln w="3175">
            <a:solidFill>
              <a:srgbClr val="000000"/>
            </a:solidFill>
          </a:ln>
        </p:spPr>
        <p:txBody>
          <a:bodyPr wrap="square" lIns="0" tIns="0" rIns="0" bIns="0" rtlCol="0"/>
          <a:lstStyle/>
          <a:p>
            <a:endParaRPr/>
          </a:p>
        </p:txBody>
      </p:sp>
      <p:sp>
        <p:nvSpPr>
          <p:cNvPr id="791" name="object 791"/>
          <p:cNvSpPr/>
          <p:nvPr/>
        </p:nvSpPr>
        <p:spPr>
          <a:xfrm>
            <a:off x="3812794" y="4017010"/>
            <a:ext cx="17780" cy="25400"/>
          </a:xfrm>
          <a:custGeom>
            <a:avLst/>
            <a:gdLst/>
            <a:ahLst/>
            <a:cxnLst/>
            <a:rect l="l" t="t" r="r" b="b"/>
            <a:pathLst>
              <a:path w="17780" h="25400">
                <a:moveTo>
                  <a:pt x="0" y="0"/>
                </a:moveTo>
                <a:lnTo>
                  <a:pt x="0" y="25146"/>
                </a:lnTo>
                <a:lnTo>
                  <a:pt x="17525" y="18288"/>
                </a:lnTo>
                <a:lnTo>
                  <a:pt x="0" y="0"/>
                </a:lnTo>
                <a:close/>
              </a:path>
            </a:pathLst>
          </a:custGeom>
          <a:solidFill>
            <a:srgbClr val="000000"/>
          </a:solidFill>
        </p:spPr>
        <p:txBody>
          <a:bodyPr wrap="square" lIns="0" tIns="0" rIns="0" bIns="0" rtlCol="0"/>
          <a:lstStyle/>
          <a:p>
            <a:endParaRPr/>
          </a:p>
        </p:txBody>
      </p:sp>
      <p:sp>
        <p:nvSpPr>
          <p:cNvPr id="792" name="object 792"/>
          <p:cNvSpPr/>
          <p:nvPr/>
        </p:nvSpPr>
        <p:spPr>
          <a:xfrm>
            <a:off x="3812794" y="4017010"/>
            <a:ext cx="17780" cy="25400"/>
          </a:xfrm>
          <a:custGeom>
            <a:avLst/>
            <a:gdLst/>
            <a:ahLst/>
            <a:cxnLst/>
            <a:rect l="l" t="t" r="r" b="b"/>
            <a:pathLst>
              <a:path w="17780" h="25400">
                <a:moveTo>
                  <a:pt x="0" y="25146"/>
                </a:moveTo>
                <a:lnTo>
                  <a:pt x="17525" y="18288"/>
                </a:lnTo>
                <a:lnTo>
                  <a:pt x="0" y="0"/>
                </a:lnTo>
                <a:lnTo>
                  <a:pt x="0" y="25146"/>
                </a:lnTo>
              </a:path>
            </a:pathLst>
          </a:custGeom>
          <a:ln w="3175">
            <a:solidFill>
              <a:srgbClr val="000000"/>
            </a:solidFill>
          </a:ln>
        </p:spPr>
        <p:txBody>
          <a:bodyPr wrap="square" lIns="0" tIns="0" rIns="0" bIns="0" rtlCol="0"/>
          <a:lstStyle/>
          <a:p>
            <a:endParaRPr/>
          </a:p>
        </p:txBody>
      </p:sp>
      <p:sp>
        <p:nvSpPr>
          <p:cNvPr id="793" name="object 793"/>
          <p:cNvSpPr/>
          <p:nvPr/>
        </p:nvSpPr>
        <p:spPr>
          <a:xfrm>
            <a:off x="3812794" y="4017010"/>
            <a:ext cx="25400" cy="18415"/>
          </a:xfrm>
          <a:custGeom>
            <a:avLst/>
            <a:gdLst/>
            <a:ahLst/>
            <a:cxnLst/>
            <a:rect l="l" t="t" r="r" b="b"/>
            <a:pathLst>
              <a:path w="25400" h="18414">
                <a:moveTo>
                  <a:pt x="25145" y="0"/>
                </a:moveTo>
                <a:lnTo>
                  <a:pt x="0" y="0"/>
                </a:lnTo>
                <a:lnTo>
                  <a:pt x="17525" y="18288"/>
                </a:lnTo>
                <a:lnTo>
                  <a:pt x="25145" y="0"/>
                </a:lnTo>
                <a:close/>
              </a:path>
            </a:pathLst>
          </a:custGeom>
          <a:solidFill>
            <a:srgbClr val="000000"/>
          </a:solidFill>
        </p:spPr>
        <p:txBody>
          <a:bodyPr wrap="square" lIns="0" tIns="0" rIns="0" bIns="0" rtlCol="0"/>
          <a:lstStyle/>
          <a:p>
            <a:endParaRPr/>
          </a:p>
        </p:txBody>
      </p:sp>
      <p:sp>
        <p:nvSpPr>
          <p:cNvPr id="794" name="object 794"/>
          <p:cNvSpPr/>
          <p:nvPr/>
        </p:nvSpPr>
        <p:spPr>
          <a:xfrm>
            <a:off x="3812794" y="4017010"/>
            <a:ext cx="25400" cy="18415"/>
          </a:xfrm>
          <a:custGeom>
            <a:avLst/>
            <a:gdLst/>
            <a:ahLst/>
            <a:cxnLst/>
            <a:rect l="l" t="t" r="r" b="b"/>
            <a:pathLst>
              <a:path w="25400" h="18414">
                <a:moveTo>
                  <a:pt x="17525" y="18288"/>
                </a:moveTo>
                <a:lnTo>
                  <a:pt x="25145" y="0"/>
                </a:lnTo>
                <a:lnTo>
                  <a:pt x="0" y="0"/>
                </a:lnTo>
                <a:lnTo>
                  <a:pt x="17525" y="18288"/>
                </a:lnTo>
              </a:path>
            </a:pathLst>
          </a:custGeom>
          <a:ln w="3175">
            <a:solidFill>
              <a:srgbClr val="000000"/>
            </a:solidFill>
          </a:ln>
        </p:spPr>
        <p:txBody>
          <a:bodyPr wrap="square" lIns="0" tIns="0" rIns="0" bIns="0" rtlCol="0"/>
          <a:lstStyle/>
          <a:p>
            <a:endParaRPr/>
          </a:p>
        </p:txBody>
      </p:sp>
      <p:sp>
        <p:nvSpPr>
          <p:cNvPr id="795" name="object 795"/>
          <p:cNvSpPr/>
          <p:nvPr/>
        </p:nvSpPr>
        <p:spPr>
          <a:xfrm>
            <a:off x="3812794" y="3998722"/>
            <a:ext cx="25400" cy="18415"/>
          </a:xfrm>
          <a:custGeom>
            <a:avLst/>
            <a:gdLst/>
            <a:ahLst/>
            <a:cxnLst/>
            <a:rect l="l" t="t" r="r" b="b"/>
            <a:pathLst>
              <a:path w="25400" h="18414">
                <a:moveTo>
                  <a:pt x="17525" y="0"/>
                </a:moveTo>
                <a:lnTo>
                  <a:pt x="0" y="18287"/>
                </a:lnTo>
                <a:lnTo>
                  <a:pt x="25145" y="18287"/>
                </a:lnTo>
                <a:lnTo>
                  <a:pt x="17525" y="0"/>
                </a:lnTo>
                <a:close/>
              </a:path>
            </a:pathLst>
          </a:custGeom>
          <a:solidFill>
            <a:srgbClr val="000000"/>
          </a:solidFill>
        </p:spPr>
        <p:txBody>
          <a:bodyPr wrap="square" lIns="0" tIns="0" rIns="0" bIns="0" rtlCol="0"/>
          <a:lstStyle/>
          <a:p>
            <a:endParaRPr/>
          </a:p>
        </p:txBody>
      </p:sp>
      <p:sp>
        <p:nvSpPr>
          <p:cNvPr id="796" name="object 796"/>
          <p:cNvSpPr/>
          <p:nvPr/>
        </p:nvSpPr>
        <p:spPr>
          <a:xfrm>
            <a:off x="3812794" y="3998722"/>
            <a:ext cx="25400" cy="18415"/>
          </a:xfrm>
          <a:custGeom>
            <a:avLst/>
            <a:gdLst/>
            <a:ahLst/>
            <a:cxnLst/>
            <a:rect l="l" t="t" r="r" b="b"/>
            <a:pathLst>
              <a:path w="25400" h="18414">
                <a:moveTo>
                  <a:pt x="25145" y="18287"/>
                </a:moveTo>
                <a:lnTo>
                  <a:pt x="17525" y="0"/>
                </a:lnTo>
                <a:lnTo>
                  <a:pt x="0" y="18287"/>
                </a:lnTo>
                <a:lnTo>
                  <a:pt x="25145" y="18287"/>
                </a:lnTo>
              </a:path>
            </a:pathLst>
          </a:custGeom>
          <a:ln w="3175">
            <a:solidFill>
              <a:srgbClr val="000000"/>
            </a:solidFill>
          </a:ln>
        </p:spPr>
        <p:txBody>
          <a:bodyPr wrap="square" lIns="0" tIns="0" rIns="0" bIns="0" rtlCol="0"/>
          <a:lstStyle/>
          <a:p>
            <a:endParaRPr/>
          </a:p>
        </p:txBody>
      </p:sp>
      <p:sp>
        <p:nvSpPr>
          <p:cNvPr id="797" name="object 797"/>
          <p:cNvSpPr/>
          <p:nvPr/>
        </p:nvSpPr>
        <p:spPr>
          <a:xfrm>
            <a:off x="3812794" y="3991102"/>
            <a:ext cx="17780" cy="26034"/>
          </a:xfrm>
          <a:custGeom>
            <a:avLst/>
            <a:gdLst/>
            <a:ahLst/>
            <a:cxnLst/>
            <a:rect l="l" t="t" r="r" b="b"/>
            <a:pathLst>
              <a:path w="17780" h="26035">
                <a:moveTo>
                  <a:pt x="0" y="0"/>
                </a:moveTo>
                <a:lnTo>
                  <a:pt x="0" y="25907"/>
                </a:lnTo>
                <a:lnTo>
                  <a:pt x="17525" y="7620"/>
                </a:lnTo>
                <a:lnTo>
                  <a:pt x="0" y="0"/>
                </a:lnTo>
                <a:close/>
              </a:path>
            </a:pathLst>
          </a:custGeom>
          <a:solidFill>
            <a:srgbClr val="000000"/>
          </a:solidFill>
        </p:spPr>
        <p:txBody>
          <a:bodyPr wrap="square" lIns="0" tIns="0" rIns="0" bIns="0" rtlCol="0"/>
          <a:lstStyle/>
          <a:p>
            <a:endParaRPr/>
          </a:p>
        </p:txBody>
      </p:sp>
      <p:sp>
        <p:nvSpPr>
          <p:cNvPr id="798" name="object 798"/>
          <p:cNvSpPr txBox="1"/>
          <p:nvPr/>
        </p:nvSpPr>
        <p:spPr>
          <a:xfrm>
            <a:off x="3615267" y="3959984"/>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6</a:t>
            </a:r>
            <a:endParaRPr sz="1100">
              <a:latin typeface="Arial"/>
              <a:cs typeface="Arial"/>
            </a:endParaRPr>
          </a:p>
        </p:txBody>
      </p:sp>
      <p:sp>
        <p:nvSpPr>
          <p:cNvPr id="799" name="object 799"/>
          <p:cNvSpPr/>
          <p:nvPr/>
        </p:nvSpPr>
        <p:spPr>
          <a:xfrm>
            <a:off x="3812794" y="3991102"/>
            <a:ext cx="17780" cy="26034"/>
          </a:xfrm>
          <a:custGeom>
            <a:avLst/>
            <a:gdLst/>
            <a:ahLst/>
            <a:cxnLst/>
            <a:rect l="l" t="t" r="r" b="b"/>
            <a:pathLst>
              <a:path w="17780" h="26035">
                <a:moveTo>
                  <a:pt x="17525" y="7620"/>
                </a:moveTo>
                <a:lnTo>
                  <a:pt x="0" y="0"/>
                </a:lnTo>
                <a:lnTo>
                  <a:pt x="0" y="25907"/>
                </a:lnTo>
                <a:lnTo>
                  <a:pt x="17525" y="7620"/>
                </a:lnTo>
              </a:path>
            </a:pathLst>
          </a:custGeom>
          <a:ln w="3175">
            <a:solidFill>
              <a:srgbClr val="000000"/>
            </a:solidFill>
          </a:ln>
        </p:spPr>
        <p:txBody>
          <a:bodyPr wrap="square" lIns="0" tIns="0" rIns="0" bIns="0" rtlCol="0"/>
          <a:lstStyle/>
          <a:p>
            <a:endParaRPr/>
          </a:p>
        </p:txBody>
      </p:sp>
      <p:sp>
        <p:nvSpPr>
          <p:cNvPr id="800" name="object 800"/>
          <p:cNvSpPr/>
          <p:nvPr/>
        </p:nvSpPr>
        <p:spPr>
          <a:xfrm>
            <a:off x="4202176" y="4012439"/>
            <a:ext cx="190500" cy="9525"/>
          </a:xfrm>
          <a:custGeom>
            <a:avLst/>
            <a:gdLst/>
            <a:ahLst/>
            <a:cxnLst/>
            <a:rect l="l" t="t" r="r" b="b"/>
            <a:pathLst>
              <a:path w="190500" h="9525">
                <a:moveTo>
                  <a:pt x="190500" y="0"/>
                </a:moveTo>
                <a:lnTo>
                  <a:pt x="0" y="0"/>
                </a:lnTo>
                <a:lnTo>
                  <a:pt x="0" y="9143"/>
                </a:lnTo>
                <a:lnTo>
                  <a:pt x="190500" y="0"/>
                </a:lnTo>
                <a:close/>
              </a:path>
            </a:pathLst>
          </a:custGeom>
          <a:solidFill>
            <a:srgbClr val="000000"/>
          </a:solidFill>
        </p:spPr>
        <p:txBody>
          <a:bodyPr wrap="square" lIns="0" tIns="0" rIns="0" bIns="0" rtlCol="0"/>
          <a:lstStyle/>
          <a:p>
            <a:endParaRPr/>
          </a:p>
        </p:txBody>
      </p:sp>
      <p:sp>
        <p:nvSpPr>
          <p:cNvPr id="801" name="object 801"/>
          <p:cNvSpPr/>
          <p:nvPr/>
        </p:nvSpPr>
        <p:spPr>
          <a:xfrm>
            <a:off x="4202176" y="4012439"/>
            <a:ext cx="190500" cy="9525"/>
          </a:xfrm>
          <a:custGeom>
            <a:avLst/>
            <a:gdLst/>
            <a:ahLst/>
            <a:cxnLst/>
            <a:rect l="l" t="t" r="r" b="b"/>
            <a:pathLst>
              <a:path w="190500" h="9525">
                <a:moveTo>
                  <a:pt x="190500" y="0"/>
                </a:moveTo>
                <a:lnTo>
                  <a:pt x="0" y="9143"/>
                </a:lnTo>
                <a:lnTo>
                  <a:pt x="190500" y="9143"/>
                </a:lnTo>
                <a:lnTo>
                  <a:pt x="190500" y="0"/>
                </a:lnTo>
                <a:close/>
              </a:path>
            </a:pathLst>
          </a:custGeom>
          <a:solidFill>
            <a:srgbClr val="000000"/>
          </a:solidFill>
        </p:spPr>
        <p:txBody>
          <a:bodyPr wrap="square" lIns="0" tIns="0" rIns="0" bIns="0" rtlCol="0"/>
          <a:lstStyle/>
          <a:p>
            <a:endParaRPr/>
          </a:p>
        </p:txBody>
      </p:sp>
      <p:sp>
        <p:nvSpPr>
          <p:cNvPr id="802" name="object 802"/>
          <p:cNvSpPr/>
          <p:nvPr/>
        </p:nvSpPr>
        <p:spPr>
          <a:xfrm>
            <a:off x="4202176" y="4012439"/>
            <a:ext cx="190500" cy="9525"/>
          </a:xfrm>
          <a:custGeom>
            <a:avLst/>
            <a:gdLst/>
            <a:ahLst/>
            <a:cxnLst/>
            <a:rect l="l" t="t" r="r" b="b"/>
            <a:pathLst>
              <a:path w="190500" h="9525">
                <a:moveTo>
                  <a:pt x="0" y="0"/>
                </a:moveTo>
                <a:lnTo>
                  <a:pt x="0" y="9143"/>
                </a:lnTo>
                <a:lnTo>
                  <a:pt x="190500" y="9143"/>
                </a:lnTo>
                <a:lnTo>
                  <a:pt x="190500" y="0"/>
                </a:lnTo>
                <a:lnTo>
                  <a:pt x="0" y="0"/>
                </a:lnTo>
              </a:path>
            </a:pathLst>
          </a:custGeom>
          <a:ln w="3175">
            <a:solidFill>
              <a:srgbClr val="000000"/>
            </a:solidFill>
          </a:ln>
        </p:spPr>
        <p:txBody>
          <a:bodyPr wrap="square" lIns="0" tIns="0" rIns="0" bIns="0" rtlCol="0"/>
          <a:lstStyle/>
          <a:p>
            <a:endParaRPr/>
          </a:p>
        </p:txBody>
      </p:sp>
      <p:sp>
        <p:nvSpPr>
          <p:cNvPr id="803" name="object 803"/>
          <p:cNvSpPr/>
          <p:nvPr/>
        </p:nvSpPr>
        <p:spPr>
          <a:xfrm>
            <a:off x="4202176" y="3969766"/>
            <a:ext cx="190500" cy="94615"/>
          </a:xfrm>
          <a:custGeom>
            <a:avLst/>
            <a:gdLst/>
            <a:ahLst/>
            <a:cxnLst/>
            <a:rect l="l" t="t" r="r" b="b"/>
            <a:pathLst>
              <a:path w="190500" h="94614">
                <a:moveTo>
                  <a:pt x="0" y="94487"/>
                </a:moveTo>
                <a:lnTo>
                  <a:pt x="0" y="0"/>
                </a:lnTo>
                <a:lnTo>
                  <a:pt x="190500" y="0"/>
                </a:lnTo>
                <a:lnTo>
                  <a:pt x="190500" y="94487"/>
                </a:lnTo>
                <a:lnTo>
                  <a:pt x="0" y="94487"/>
                </a:lnTo>
              </a:path>
            </a:pathLst>
          </a:custGeom>
          <a:ln w="3175">
            <a:solidFill>
              <a:srgbClr val="000000"/>
            </a:solidFill>
          </a:ln>
        </p:spPr>
        <p:txBody>
          <a:bodyPr wrap="square" lIns="0" tIns="0" rIns="0" bIns="0" rtlCol="0"/>
          <a:lstStyle/>
          <a:p>
            <a:endParaRPr/>
          </a:p>
        </p:txBody>
      </p:sp>
      <p:sp>
        <p:nvSpPr>
          <p:cNvPr id="804" name="object 804"/>
          <p:cNvSpPr/>
          <p:nvPr/>
        </p:nvSpPr>
        <p:spPr>
          <a:xfrm>
            <a:off x="4196079" y="3962908"/>
            <a:ext cx="203200" cy="13335"/>
          </a:xfrm>
          <a:custGeom>
            <a:avLst/>
            <a:gdLst/>
            <a:ahLst/>
            <a:cxnLst/>
            <a:rect l="l" t="t" r="r" b="b"/>
            <a:pathLst>
              <a:path w="203200" h="13335">
                <a:moveTo>
                  <a:pt x="202692" y="0"/>
                </a:moveTo>
                <a:lnTo>
                  <a:pt x="0" y="0"/>
                </a:lnTo>
                <a:lnTo>
                  <a:pt x="12954" y="12954"/>
                </a:lnTo>
                <a:lnTo>
                  <a:pt x="202692" y="0"/>
                </a:lnTo>
                <a:close/>
              </a:path>
            </a:pathLst>
          </a:custGeom>
          <a:solidFill>
            <a:srgbClr val="000000"/>
          </a:solidFill>
        </p:spPr>
        <p:txBody>
          <a:bodyPr wrap="square" lIns="0" tIns="0" rIns="0" bIns="0" rtlCol="0"/>
          <a:lstStyle/>
          <a:p>
            <a:endParaRPr/>
          </a:p>
        </p:txBody>
      </p:sp>
      <p:sp>
        <p:nvSpPr>
          <p:cNvPr id="805" name="object 805"/>
          <p:cNvSpPr/>
          <p:nvPr/>
        </p:nvSpPr>
        <p:spPr>
          <a:xfrm>
            <a:off x="4209033" y="3962908"/>
            <a:ext cx="189865" cy="13335"/>
          </a:xfrm>
          <a:custGeom>
            <a:avLst/>
            <a:gdLst/>
            <a:ahLst/>
            <a:cxnLst/>
            <a:rect l="l" t="t" r="r" b="b"/>
            <a:pathLst>
              <a:path w="189864" h="13335">
                <a:moveTo>
                  <a:pt x="189737" y="0"/>
                </a:moveTo>
                <a:lnTo>
                  <a:pt x="0" y="12954"/>
                </a:lnTo>
                <a:lnTo>
                  <a:pt x="177545" y="12954"/>
                </a:lnTo>
                <a:lnTo>
                  <a:pt x="189737" y="0"/>
                </a:lnTo>
                <a:close/>
              </a:path>
            </a:pathLst>
          </a:custGeom>
          <a:solidFill>
            <a:srgbClr val="000000"/>
          </a:solidFill>
        </p:spPr>
        <p:txBody>
          <a:bodyPr wrap="square" lIns="0" tIns="0" rIns="0" bIns="0" rtlCol="0"/>
          <a:lstStyle/>
          <a:p>
            <a:endParaRPr/>
          </a:p>
        </p:txBody>
      </p:sp>
      <p:sp>
        <p:nvSpPr>
          <p:cNvPr id="806" name="object 806"/>
          <p:cNvSpPr/>
          <p:nvPr/>
        </p:nvSpPr>
        <p:spPr>
          <a:xfrm>
            <a:off x="4196079" y="3962908"/>
            <a:ext cx="203200" cy="13335"/>
          </a:xfrm>
          <a:custGeom>
            <a:avLst/>
            <a:gdLst/>
            <a:ahLst/>
            <a:cxnLst/>
            <a:rect l="l" t="t" r="r" b="b"/>
            <a:pathLst>
              <a:path w="203200" h="13335">
                <a:moveTo>
                  <a:pt x="0" y="0"/>
                </a:moveTo>
                <a:lnTo>
                  <a:pt x="12954" y="12954"/>
                </a:lnTo>
                <a:lnTo>
                  <a:pt x="190500" y="12954"/>
                </a:lnTo>
                <a:lnTo>
                  <a:pt x="202692" y="0"/>
                </a:lnTo>
                <a:lnTo>
                  <a:pt x="0" y="0"/>
                </a:lnTo>
              </a:path>
            </a:pathLst>
          </a:custGeom>
          <a:ln w="3175">
            <a:solidFill>
              <a:srgbClr val="000000"/>
            </a:solidFill>
          </a:ln>
        </p:spPr>
        <p:txBody>
          <a:bodyPr wrap="square" lIns="0" tIns="0" rIns="0" bIns="0" rtlCol="0"/>
          <a:lstStyle/>
          <a:p>
            <a:endParaRPr/>
          </a:p>
        </p:txBody>
      </p:sp>
      <p:sp>
        <p:nvSpPr>
          <p:cNvPr id="807" name="object 807"/>
          <p:cNvSpPr/>
          <p:nvPr/>
        </p:nvSpPr>
        <p:spPr>
          <a:xfrm>
            <a:off x="4386579" y="3962908"/>
            <a:ext cx="12700" cy="108585"/>
          </a:xfrm>
          <a:custGeom>
            <a:avLst/>
            <a:gdLst/>
            <a:ahLst/>
            <a:cxnLst/>
            <a:rect l="l" t="t" r="r" b="b"/>
            <a:pathLst>
              <a:path w="12700" h="108585">
                <a:moveTo>
                  <a:pt x="12192" y="0"/>
                </a:moveTo>
                <a:lnTo>
                  <a:pt x="0" y="12954"/>
                </a:lnTo>
                <a:lnTo>
                  <a:pt x="12192" y="108204"/>
                </a:lnTo>
                <a:lnTo>
                  <a:pt x="12192" y="0"/>
                </a:lnTo>
                <a:close/>
              </a:path>
            </a:pathLst>
          </a:custGeom>
          <a:solidFill>
            <a:srgbClr val="000000"/>
          </a:solidFill>
        </p:spPr>
        <p:txBody>
          <a:bodyPr wrap="square" lIns="0" tIns="0" rIns="0" bIns="0" rtlCol="0"/>
          <a:lstStyle/>
          <a:p>
            <a:endParaRPr/>
          </a:p>
        </p:txBody>
      </p:sp>
      <p:sp>
        <p:nvSpPr>
          <p:cNvPr id="808" name="object 808"/>
          <p:cNvSpPr/>
          <p:nvPr/>
        </p:nvSpPr>
        <p:spPr>
          <a:xfrm>
            <a:off x="4386579" y="3975863"/>
            <a:ext cx="12700" cy="95250"/>
          </a:xfrm>
          <a:custGeom>
            <a:avLst/>
            <a:gdLst/>
            <a:ahLst/>
            <a:cxnLst/>
            <a:rect l="l" t="t" r="r" b="b"/>
            <a:pathLst>
              <a:path w="12700" h="95250">
                <a:moveTo>
                  <a:pt x="0" y="0"/>
                </a:moveTo>
                <a:lnTo>
                  <a:pt x="0" y="82295"/>
                </a:lnTo>
                <a:lnTo>
                  <a:pt x="12192" y="95250"/>
                </a:lnTo>
                <a:lnTo>
                  <a:pt x="0" y="0"/>
                </a:lnTo>
                <a:close/>
              </a:path>
            </a:pathLst>
          </a:custGeom>
          <a:solidFill>
            <a:srgbClr val="000000"/>
          </a:solidFill>
        </p:spPr>
        <p:txBody>
          <a:bodyPr wrap="square" lIns="0" tIns="0" rIns="0" bIns="0" rtlCol="0"/>
          <a:lstStyle/>
          <a:p>
            <a:endParaRPr/>
          </a:p>
        </p:txBody>
      </p:sp>
      <p:sp>
        <p:nvSpPr>
          <p:cNvPr id="809" name="object 809"/>
          <p:cNvSpPr/>
          <p:nvPr/>
        </p:nvSpPr>
        <p:spPr>
          <a:xfrm>
            <a:off x="4386579" y="3962908"/>
            <a:ext cx="12700" cy="108585"/>
          </a:xfrm>
          <a:custGeom>
            <a:avLst/>
            <a:gdLst/>
            <a:ahLst/>
            <a:cxnLst/>
            <a:rect l="l" t="t" r="r" b="b"/>
            <a:pathLst>
              <a:path w="12700" h="108585">
                <a:moveTo>
                  <a:pt x="12192" y="0"/>
                </a:moveTo>
                <a:lnTo>
                  <a:pt x="0" y="12954"/>
                </a:lnTo>
                <a:lnTo>
                  <a:pt x="0" y="95250"/>
                </a:lnTo>
                <a:lnTo>
                  <a:pt x="12192" y="108204"/>
                </a:lnTo>
                <a:lnTo>
                  <a:pt x="12192" y="0"/>
                </a:lnTo>
              </a:path>
            </a:pathLst>
          </a:custGeom>
          <a:ln w="3175">
            <a:solidFill>
              <a:srgbClr val="000000"/>
            </a:solidFill>
          </a:ln>
        </p:spPr>
        <p:txBody>
          <a:bodyPr wrap="square" lIns="0" tIns="0" rIns="0" bIns="0" rtlCol="0"/>
          <a:lstStyle/>
          <a:p>
            <a:endParaRPr/>
          </a:p>
        </p:txBody>
      </p:sp>
      <p:sp>
        <p:nvSpPr>
          <p:cNvPr id="810" name="object 810"/>
          <p:cNvSpPr/>
          <p:nvPr/>
        </p:nvSpPr>
        <p:spPr>
          <a:xfrm>
            <a:off x="4196079" y="4058158"/>
            <a:ext cx="203200" cy="13335"/>
          </a:xfrm>
          <a:custGeom>
            <a:avLst/>
            <a:gdLst/>
            <a:ahLst/>
            <a:cxnLst/>
            <a:rect l="l" t="t" r="r" b="b"/>
            <a:pathLst>
              <a:path w="203200" h="13335">
                <a:moveTo>
                  <a:pt x="190500" y="0"/>
                </a:moveTo>
                <a:lnTo>
                  <a:pt x="0" y="12954"/>
                </a:lnTo>
                <a:lnTo>
                  <a:pt x="202692" y="12954"/>
                </a:lnTo>
                <a:lnTo>
                  <a:pt x="190500" y="0"/>
                </a:lnTo>
                <a:close/>
              </a:path>
            </a:pathLst>
          </a:custGeom>
          <a:solidFill>
            <a:srgbClr val="000000"/>
          </a:solidFill>
        </p:spPr>
        <p:txBody>
          <a:bodyPr wrap="square" lIns="0" tIns="0" rIns="0" bIns="0" rtlCol="0"/>
          <a:lstStyle/>
          <a:p>
            <a:endParaRPr/>
          </a:p>
        </p:txBody>
      </p:sp>
      <p:sp>
        <p:nvSpPr>
          <p:cNvPr id="811" name="object 811"/>
          <p:cNvSpPr/>
          <p:nvPr/>
        </p:nvSpPr>
        <p:spPr>
          <a:xfrm>
            <a:off x="4196079" y="4058158"/>
            <a:ext cx="190500" cy="13335"/>
          </a:xfrm>
          <a:custGeom>
            <a:avLst/>
            <a:gdLst/>
            <a:ahLst/>
            <a:cxnLst/>
            <a:rect l="l" t="t" r="r" b="b"/>
            <a:pathLst>
              <a:path w="190500" h="13335">
                <a:moveTo>
                  <a:pt x="190500" y="0"/>
                </a:moveTo>
                <a:lnTo>
                  <a:pt x="12954" y="0"/>
                </a:lnTo>
                <a:lnTo>
                  <a:pt x="0" y="12954"/>
                </a:lnTo>
                <a:lnTo>
                  <a:pt x="190500" y="0"/>
                </a:lnTo>
                <a:close/>
              </a:path>
            </a:pathLst>
          </a:custGeom>
          <a:solidFill>
            <a:srgbClr val="000000"/>
          </a:solidFill>
        </p:spPr>
        <p:txBody>
          <a:bodyPr wrap="square" lIns="0" tIns="0" rIns="0" bIns="0" rtlCol="0"/>
          <a:lstStyle/>
          <a:p>
            <a:endParaRPr/>
          </a:p>
        </p:txBody>
      </p:sp>
      <p:sp>
        <p:nvSpPr>
          <p:cNvPr id="812" name="object 812"/>
          <p:cNvSpPr/>
          <p:nvPr/>
        </p:nvSpPr>
        <p:spPr>
          <a:xfrm>
            <a:off x="4196079" y="4058158"/>
            <a:ext cx="203200" cy="13335"/>
          </a:xfrm>
          <a:custGeom>
            <a:avLst/>
            <a:gdLst/>
            <a:ahLst/>
            <a:cxnLst/>
            <a:rect l="l" t="t" r="r" b="b"/>
            <a:pathLst>
              <a:path w="203200" h="13335">
                <a:moveTo>
                  <a:pt x="202692" y="12954"/>
                </a:moveTo>
                <a:lnTo>
                  <a:pt x="190500" y="0"/>
                </a:lnTo>
                <a:lnTo>
                  <a:pt x="12954" y="0"/>
                </a:lnTo>
                <a:lnTo>
                  <a:pt x="0" y="12954"/>
                </a:lnTo>
                <a:lnTo>
                  <a:pt x="202692" y="12954"/>
                </a:lnTo>
              </a:path>
            </a:pathLst>
          </a:custGeom>
          <a:ln w="3175">
            <a:solidFill>
              <a:srgbClr val="000000"/>
            </a:solidFill>
          </a:ln>
        </p:spPr>
        <p:txBody>
          <a:bodyPr wrap="square" lIns="0" tIns="0" rIns="0" bIns="0" rtlCol="0"/>
          <a:lstStyle/>
          <a:p>
            <a:endParaRPr/>
          </a:p>
        </p:txBody>
      </p:sp>
      <p:sp>
        <p:nvSpPr>
          <p:cNvPr id="813" name="object 813"/>
          <p:cNvSpPr/>
          <p:nvPr/>
        </p:nvSpPr>
        <p:spPr>
          <a:xfrm>
            <a:off x="4196079" y="3962908"/>
            <a:ext cx="13335" cy="108585"/>
          </a:xfrm>
          <a:custGeom>
            <a:avLst/>
            <a:gdLst/>
            <a:ahLst/>
            <a:cxnLst/>
            <a:rect l="l" t="t" r="r" b="b"/>
            <a:pathLst>
              <a:path w="13335" h="108585">
                <a:moveTo>
                  <a:pt x="0" y="0"/>
                </a:moveTo>
                <a:lnTo>
                  <a:pt x="0" y="108204"/>
                </a:lnTo>
                <a:lnTo>
                  <a:pt x="12954" y="95250"/>
                </a:lnTo>
                <a:lnTo>
                  <a:pt x="0" y="0"/>
                </a:lnTo>
                <a:close/>
              </a:path>
            </a:pathLst>
          </a:custGeom>
          <a:solidFill>
            <a:srgbClr val="000000"/>
          </a:solidFill>
        </p:spPr>
        <p:txBody>
          <a:bodyPr wrap="square" lIns="0" tIns="0" rIns="0" bIns="0" rtlCol="0"/>
          <a:lstStyle/>
          <a:p>
            <a:endParaRPr/>
          </a:p>
        </p:txBody>
      </p:sp>
      <p:sp>
        <p:nvSpPr>
          <p:cNvPr id="814" name="object 814"/>
          <p:cNvSpPr/>
          <p:nvPr/>
        </p:nvSpPr>
        <p:spPr>
          <a:xfrm>
            <a:off x="4196079" y="3962908"/>
            <a:ext cx="13335" cy="95250"/>
          </a:xfrm>
          <a:custGeom>
            <a:avLst/>
            <a:gdLst/>
            <a:ahLst/>
            <a:cxnLst/>
            <a:rect l="l" t="t" r="r" b="b"/>
            <a:pathLst>
              <a:path w="13335" h="95250">
                <a:moveTo>
                  <a:pt x="0" y="0"/>
                </a:moveTo>
                <a:lnTo>
                  <a:pt x="12954" y="95250"/>
                </a:lnTo>
                <a:lnTo>
                  <a:pt x="12954" y="12954"/>
                </a:lnTo>
                <a:lnTo>
                  <a:pt x="0" y="0"/>
                </a:lnTo>
                <a:close/>
              </a:path>
            </a:pathLst>
          </a:custGeom>
          <a:solidFill>
            <a:srgbClr val="000000"/>
          </a:solidFill>
        </p:spPr>
        <p:txBody>
          <a:bodyPr wrap="square" lIns="0" tIns="0" rIns="0" bIns="0" rtlCol="0"/>
          <a:lstStyle/>
          <a:p>
            <a:endParaRPr/>
          </a:p>
        </p:txBody>
      </p:sp>
      <p:sp>
        <p:nvSpPr>
          <p:cNvPr id="815" name="object 815"/>
          <p:cNvSpPr txBox="1"/>
          <p:nvPr/>
        </p:nvSpPr>
        <p:spPr>
          <a:xfrm>
            <a:off x="5509132" y="4061820"/>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816" name="object 816"/>
          <p:cNvSpPr/>
          <p:nvPr/>
        </p:nvSpPr>
        <p:spPr>
          <a:xfrm>
            <a:off x="4196079" y="3962908"/>
            <a:ext cx="13335" cy="108585"/>
          </a:xfrm>
          <a:custGeom>
            <a:avLst/>
            <a:gdLst/>
            <a:ahLst/>
            <a:cxnLst/>
            <a:rect l="l" t="t" r="r" b="b"/>
            <a:pathLst>
              <a:path w="13335" h="108585">
                <a:moveTo>
                  <a:pt x="0" y="108204"/>
                </a:moveTo>
                <a:lnTo>
                  <a:pt x="12954" y="95250"/>
                </a:lnTo>
                <a:lnTo>
                  <a:pt x="12954" y="12954"/>
                </a:lnTo>
                <a:lnTo>
                  <a:pt x="0" y="0"/>
                </a:lnTo>
                <a:lnTo>
                  <a:pt x="0" y="108204"/>
                </a:lnTo>
              </a:path>
            </a:pathLst>
          </a:custGeom>
          <a:ln w="3175">
            <a:solidFill>
              <a:srgbClr val="000000"/>
            </a:solidFill>
          </a:ln>
        </p:spPr>
        <p:txBody>
          <a:bodyPr wrap="square" lIns="0" tIns="0" rIns="0" bIns="0" rtlCol="0"/>
          <a:lstStyle/>
          <a:p>
            <a:endParaRPr/>
          </a:p>
        </p:txBody>
      </p:sp>
      <p:sp>
        <p:nvSpPr>
          <p:cNvPr id="817" name="object 817"/>
          <p:cNvSpPr/>
          <p:nvPr/>
        </p:nvSpPr>
        <p:spPr>
          <a:xfrm>
            <a:off x="5844286" y="3717545"/>
            <a:ext cx="0" cy="599440"/>
          </a:xfrm>
          <a:custGeom>
            <a:avLst/>
            <a:gdLst/>
            <a:ahLst/>
            <a:cxnLst/>
            <a:rect l="l" t="t" r="r" b="b"/>
            <a:pathLst>
              <a:path h="599439">
                <a:moveTo>
                  <a:pt x="0" y="598931"/>
                </a:moveTo>
                <a:lnTo>
                  <a:pt x="0" y="0"/>
                </a:lnTo>
              </a:path>
            </a:pathLst>
          </a:custGeom>
          <a:ln w="3175">
            <a:solidFill>
              <a:srgbClr val="000000"/>
            </a:solidFill>
          </a:ln>
        </p:spPr>
        <p:txBody>
          <a:bodyPr wrap="square" lIns="0" tIns="0" rIns="0" bIns="0" rtlCol="0"/>
          <a:lstStyle/>
          <a:p>
            <a:endParaRPr/>
          </a:p>
        </p:txBody>
      </p:sp>
      <p:sp>
        <p:nvSpPr>
          <p:cNvPr id="818" name="object 818"/>
          <p:cNvSpPr/>
          <p:nvPr/>
        </p:nvSpPr>
        <p:spPr>
          <a:xfrm>
            <a:off x="5844286" y="3717545"/>
            <a:ext cx="211454" cy="599440"/>
          </a:xfrm>
          <a:custGeom>
            <a:avLst/>
            <a:gdLst/>
            <a:ahLst/>
            <a:cxnLst/>
            <a:rect l="l" t="t" r="r" b="b"/>
            <a:pathLst>
              <a:path w="211454" h="599439">
                <a:moveTo>
                  <a:pt x="0" y="0"/>
                </a:moveTo>
                <a:lnTo>
                  <a:pt x="211074" y="598931"/>
                </a:lnTo>
              </a:path>
            </a:pathLst>
          </a:custGeom>
          <a:ln w="3175">
            <a:solidFill>
              <a:srgbClr val="000000"/>
            </a:solidFill>
          </a:ln>
        </p:spPr>
        <p:txBody>
          <a:bodyPr wrap="square" lIns="0" tIns="0" rIns="0" bIns="0" rtlCol="0"/>
          <a:lstStyle/>
          <a:p>
            <a:endParaRPr/>
          </a:p>
        </p:txBody>
      </p:sp>
      <p:sp>
        <p:nvSpPr>
          <p:cNvPr id="819" name="object 819"/>
          <p:cNvSpPr/>
          <p:nvPr/>
        </p:nvSpPr>
        <p:spPr>
          <a:xfrm>
            <a:off x="5844286" y="3717545"/>
            <a:ext cx="211454" cy="599440"/>
          </a:xfrm>
          <a:custGeom>
            <a:avLst/>
            <a:gdLst/>
            <a:ahLst/>
            <a:cxnLst/>
            <a:rect l="l" t="t" r="r" b="b"/>
            <a:pathLst>
              <a:path w="211454" h="599439">
                <a:moveTo>
                  <a:pt x="0" y="598931"/>
                </a:moveTo>
                <a:lnTo>
                  <a:pt x="211074" y="0"/>
                </a:lnTo>
              </a:path>
            </a:pathLst>
          </a:custGeom>
          <a:ln w="3175">
            <a:solidFill>
              <a:srgbClr val="000000"/>
            </a:solidFill>
          </a:ln>
        </p:spPr>
        <p:txBody>
          <a:bodyPr wrap="square" lIns="0" tIns="0" rIns="0" bIns="0" rtlCol="0"/>
          <a:lstStyle/>
          <a:p>
            <a:endParaRPr/>
          </a:p>
        </p:txBody>
      </p:sp>
      <p:sp>
        <p:nvSpPr>
          <p:cNvPr id="820" name="object 820"/>
          <p:cNvSpPr/>
          <p:nvPr/>
        </p:nvSpPr>
        <p:spPr>
          <a:xfrm>
            <a:off x="5844286" y="3717545"/>
            <a:ext cx="211454" cy="599440"/>
          </a:xfrm>
          <a:custGeom>
            <a:avLst/>
            <a:gdLst/>
            <a:ahLst/>
            <a:cxnLst/>
            <a:rect l="l" t="t" r="r" b="b"/>
            <a:pathLst>
              <a:path w="211454" h="599439">
                <a:moveTo>
                  <a:pt x="0" y="598931"/>
                </a:moveTo>
                <a:lnTo>
                  <a:pt x="0" y="0"/>
                </a:lnTo>
                <a:lnTo>
                  <a:pt x="211074" y="0"/>
                </a:lnTo>
                <a:lnTo>
                  <a:pt x="211074" y="598931"/>
                </a:lnTo>
                <a:lnTo>
                  <a:pt x="0" y="598931"/>
                </a:lnTo>
              </a:path>
            </a:pathLst>
          </a:custGeom>
          <a:ln w="3175">
            <a:solidFill>
              <a:srgbClr val="000000"/>
            </a:solidFill>
          </a:ln>
        </p:spPr>
        <p:txBody>
          <a:bodyPr wrap="square" lIns="0" tIns="0" rIns="0" bIns="0" rtlCol="0"/>
          <a:lstStyle/>
          <a:p>
            <a:endParaRPr/>
          </a:p>
        </p:txBody>
      </p:sp>
      <p:sp>
        <p:nvSpPr>
          <p:cNvPr id="821" name="object 821"/>
          <p:cNvSpPr/>
          <p:nvPr/>
        </p:nvSpPr>
        <p:spPr>
          <a:xfrm>
            <a:off x="5838189" y="3711449"/>
            <a:ext cx="224154" cy="12700"/>
          </a:xfrm>
          <a:custGeom>
            <a:avLst/>
            <a:gdLst/>
            <a:ahLst/>
            <a:cxnLst/>
            <a:rect l="l" t="t" r="r" b="b"/>
            <a:pathLst>
              <a:path w="224154" h="12700">
                <a:moveTo>
                  <a:pt x="224027" y="0"/>
                </a:moveTo>
                <a:lnTo>
                  <a:pt x="0" y="0"/>
                </a:lnTo>
                <a:lnTo>
                  <a:pt x="12191" y="12192"/>
                </a:lnTo>
                <a:lnTo>
                  <a:pt x="224027" y="0"/>
                </a:lnTo>
                <a:close/>
              </a:path>
            </a:pathLst>
          </a:custGeom>
          <a:solidFill>
            <a:srgbClr val="000000"/>
          </a:solidFill>
        </p:spPr>
        <p:txBody>
          <a:bodyPr wrap="square" lIns="0" tIns="0" rIns="0" bIns="0" rtlCol="0"/>
          <a:lstStyle/>
          <a:p>
            <a:endParaRPr/>
          </a:p>
        </p:txBody>
      </p:sp>
      <p:sp>
        <p:nvSpPr>
          <p:cNvPr id="822" name="object 822"/>
          <p:cNvSpPr/>
          <p:nvPr/>
        </p:nvSpPr>
        <p:spPr>
          <a:xfrm>
            <a:off x="5850381" y="3711449"/>
            <a:ext cx="212090" cy="12700"/>
          </a:xfrm>
          <a:custGeom>
            <a:avLst/>
            <a:gdLst/>
            <a:ahLst/>
            <a:cxnLst/>
            <a:rect l="l" t="t" r="r" b="b"/>
            <a:pathLst>
              <a:path w="212089" h="12700">
                <a:moveTo>
                  <a:pt x="211836" y="0"/>
                </a:moveTo>
                <a:lnTo>
                  <a:pt x="0" y="12192"/>
                </a:lnTo>
                <a:lnTo>
                  <a:pt x="198882" y="12192"/>
                </a:lnTo>
                <a:lnTo>
                  <a:pt x="211836" y="0"/>
                </a:lnTo>
                <a:close/>
              </a:path>
            </a:pathLst>
          </a:custGeom>
          <a:solidFill>
            <a:srgbClr val="000000"/>
          </a:solidFill>
        </p:spPr>
        <p:txBody>
          <a:bodyPr wrap="square" lIns="0" tIns="0" rIns="0" bIns="0" rtlCol="0"/>
          <a:lstStyle/>
          <a:p>
            <a:endParaRPr/>
          </a:p>
        </p:txBody>
      </p:sp>
      <p:sp>
        <p:nvSpPr>
          <p:cNvPr id="823" name="object 823"/>
          <p:cNvSpPr/>
          <p:nvPr/>
        </p:nvSpPr>
        <p:spPr>
          <a:xfrm>
            <a:off x="5837428" y="3711449"/>
            <a:ext cx="224790" cy="12700"/>
          </a:xfrm>
          <a:custGeom>
            <a:avLst/>
            <a:gdLst/>
            <a:ahLst/>
            <a:cxnLst/>
            <a:rect l="l" t="t" r="r" b="b"/>
            <a:pathLst>
              <a:path w="224789" h="12700">
                <a:moveTo>
                  <a:pt x="0" y="0"/>
                </a:moveTo>
                <a:lnTo>
                  <a:pt x="12953" y="12192"/>
                </a:lnTo>
                <a:lnTo>
                  <a:pt x="211836" y="12192"/>
                </a:lnTo>
                <a:lnTo>
                  <a:pt x="224789" y="0"/>
                </a:lnTo>
                <a:lnTo>
                  <a:pt x="0" y="0"/>
                </a:lnTo>
              </a:path>
            </a:pathLst>
          </a:custGeom>
          <a:ln w="3175">
            <a:solidFill>
              <a:srgbClr val="000000"/>
            </a:solidFill>
          </a:ln>
        </p:spPr>
        <p:txBody>
          <a:bodyPr wrap="square" lIns="0" tIns="0" rIns="0" bIns="0" rtlCol="0"/>
          <a:lstStyle/>
          <a:p>
            <a:endParaRPr/>
          </a:p>
        </p:txBody>
      </p:sp>
      <p:sp>
        <p:nvSpPr>
          <p:cNvPr id="824" name="object 824"/>
          <p:cNvSpPr/>
          <p:nvPr/>
        </p:nvSpPr>
        <p:spPr>
          <a:xfrm>
            <a:off x="6049263" y="3711449"/>
            <a:ext cx="13335" cy="611505"/>
          </a:xfrm>
          <a:custGeom>
            <a:avLst/>
            <a:gdLst/>
            <a:ahLst/>
            <a:cxnLst/>
            <a:rect l="l" t="t" r="r" b="b"/>
            <a:pathLst>
              <a:path w="13335" h="611504">
                <a:moveTo>
                  <a:pt x="12953" y="0"/>
                </a:moveTo>
                <a:lnTo>
                  <a:pt x="0" y="12192"/>
                </a:lnTo>
                <a:lnTo>
                  <a:pt x="12953" y="611124"/>
                </a:lnTo>
                <a:lnTo>
                  <a:pt x="12953" y="0"/>
                </a:lnTo>
                <a:close/>
              </a:path>
            </a:pathLst>
          </a:custGeom>
          <a:solidFill>
            <a:srgbClr val="000000"/>
          </a:solidFill>
        </p:spPr>
        <p:txBody>
          <a:bodyPr wrap="square" lIns="0" tIns="0" rIns="0" bIns="0" rtlCol="0"/>
          <a:lstStyle/>
          <a:p>
            <a:endParaRPr/>
          </a:p>
        </p:txBody>
      </p:sp>
      <p:sp>
        <p:nvSpPr>
          <p:cNvPr id="825" name="object 825"/>
          <p:cNvSpPr/>
          <p:nvPr/>
        </p:nvSpPr>
        <p:spPr>
          <a:xfrm>
            <a:off x="6049263" y="3723640"/>
            <a:ext cx="13335" cy="599440"/>
          </a:xfrm>
          <a:custGeom>
            <a:avLst/>
            <a:gdLst/>
            <a:ahLst/>
            <a:cxnLst/>
            <a:rect l="l" t="t" r="r" b="b"/>
            <a:pathLst>
              <a:path w="13335" h="599439">
                <a:moveTo>
                  <a:pt x="0" y="0"/>
                </a:moveTo>
                <a:lnTo>
                  <a:pt x="0" y="585977"/>
                </a:lnTo>
                <a:lnTo>
                  <a:pt x="12953" y="598931"/>
                </a:lnTo>
                <a:lnTo>
                  <a:pt x="0" y="0"/>
                </a:lnTo>
                <a:close/>
              </a:path>
            </a:pathLst>
          </a:custGeom>
          <a:solidFill>
            <a:srgbClr val="000000"/>
          </a:solidFill>
        </p:spPr>
        <p:txBody>
          <a:bodyPr wrap="square" lIns="0" tIns="0" rIns="0" bIns="0" rtlCol="0"/>
          <a:lstStyle/>
          <a:p>
            <a:endParaRPr/>
          </a:p>
        </p:txBody>
      </p:sp>
      <p:sp>
        <p:nvSpPr>
          <p:cNvPr id="826" name="object 826"/>
          <p:cNvSpPr/>
          <p:nvPr/>
        </p:nvSpPr>
        <p:spPr>
          <a:xfrm>
            <a:off x="6049263" y="3711449"/>
            <a:ext cx="13335" cy="611505"/>
          </a:xfrm>
          <a:custGeom>
            <a:avLst/>
            <a:gdLst/>
            <a:ahLst/>
            <a:cxnLst/>
            <a:rect l="l" t="t" r="r" b="b"/>
            <a:pathLst>
              <a:path w="13335" h="611504">
                <a:moveTo>
                  <a:pt x="12953" y="0"/>
                </a:moveTo>
                <a:lnTo>
                  <a:pt x="0" y="12192"/>
                </a:lnTo>
                <a:lnTo>
                  <a:pt x="0" y="598170"/>
                </a:lnTo>
                <a:lnTo>
                  <a:pt x="12953" y="611124"/>
                </a:lnTo>
                <a:lnTo>
                  <a:pt x="12953" y="0"/>
                </a:lnTo>
              </a:path>
            </a:pathLst>
          </a:custGeom>
          <a:ln w="3175">
            <a:solidFill>
              <a:srgbClr val="000000"/>
            </a:solidFill>
          </a:ln>
        </p:spPr>
        <p:txBody>
          <a:bodyPr wrap="square" lIns="0" tIns="0" rIns="0" bIns="0" rtlCol="0"/>
          <a:lstStyle/>
          <a:p>
            <a:endParaRPr/>
          </a:p>
        </p:txBody>
      </p:sp>
      <p:sp>
        <p:nvSpPr>
          <p:cNvPr id="827" name="object 827"/>
          <p:cNvSpPr/>
          <p:nvPr/>
        </p:nvSpPr>
        <p:spPr>
          <a:xfrm>
            <a:off x="5838189" y="4309619"/>
            <a:ext cx="224154" cy="13335"/>
          </a:xfrm>
          <a:custGeom>
            <a:avLst/>
            <a:gdLst/>
            <a:ahLst/>
            <a:cxnLst/>
            <a:rect l="l" t="t" r="r" b="b"/>
            <a:pathLst>
              <a:path w="224154" h="13335">
                <a:moveTo>
                  <a:pt x="211074" y="0"/>
                </a:moveTo>
                <a:lnTo>
                  <a:pt x="0" y="12953"/>
                </a:lnTo>
                <a:lnTo>
                  <a:pt x="224027" y="12953"/>
                </a:lnTo>
                <a:lnTo>
                  <a:pt x="211074" y="0"/>
                </a:lnTo>
                <a:close/>
              </a:path>
            </a:pathLst>
          </a:custGeom>
          <a:solidFill>
            <a:srgbClr val="000000"/>
          </a:solidFill>
        </p:spPr>
        <p:txBody>
          <a:bodyPr wrap="square" lIns="0" tIns="0" rIns="0" bIns="0" rtlCol="0"/>
          <a:lstStyle/>
          <a:p>
            <a:endParaRPr/>
          </a:p>
        </p:txBody>
      </p:sp>
      <p:sp>
        <p:nvSpPr>
          <p:cNvPr id="828" name="object 828"/>
          <p:cNvSpPr/>
          <p:nvPr/>
        </p:nvSpPr>
        <p:spPr>
          <a:xfrm>
            <a:off x="5838189" y="4309619"/>
            <a:ext cx="211454" cy="13335"/>
          </a:xfrm>
          <a:custGeom>
            <a:avLst/>
            <a:gdLst/>
            <a:ahLst/>
            <a:cxnLst/>
            <a:rect l="l" t="t" r="r" b="b"/>
            <a:pathLst>
              <a:path w="211454" h="13335">
                <a:moveTo>
                  <a:pt x="211074" y="0"/>
                </a:moveTo>
                <a:lnTo>
                  <a:pt x="12191" y="0"/>
                </a:lnTo>
                <a:lnTo>
                  <a:pt x="0" y="12953"/>
                </a:lnTo>
                <a:lnTo>
                  <a:pt x="211074" y="0"/>
                </a:lnTo>
                <a:close/>
              </a:path>
            </a:pathLst>
          </a:custGeom>
          <a:solidFill>
            <a:srgbClr val="000000"/>
          </a:solidFill>
        </p:spPr>
        <p:txBody>
          <a:bodyPr wrap="square" lIns="0" tIns="0" rIns="0" bIns="0" rtlCol="0"/>
          <a:lstStyle/>
          <a:p>
            <a:endParaRPr/>
          </a:p>
        </p:txBody>
      </p:sp>
      <p:sp>
        <p:nvSpPr>
          <p:cNvPr id="829" name="object 829"/>
          <p:cNvSpPr/>
          <p:nvPr/>
        </p:nvSpPr>
        <p:spPr>
          <a:xfrm>
            <a:off x="5837428" y="4309619"/>
            <a:ext cx="224790" cy="13335"/>
          </a:xfrm>
          <a:custGeom>
            <a:avLst/>
            <a:gdLst/>
            <a:ahLst/>
            <a:cxnLst/>
            <a:rect l="l" t="t" r="r" b="b"/>
            <a:pathLst>
              <a:path w="224789" h="13335">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830" name="object 830"/>
          <p:cNvSpPr/>
          <p:nvPr/>
        </p:nvSpPr>
        <p:spPr>
          <a:xfrm>
            <a:off x="5838189" y="3711449"/>
            <a:ext cx="12700" cy="611505"/>
          </a:xfrm>
          <a:custGeom>
            <a:avLst/>
            <a:gdLst/>
            <a:ahLst/>
            <a:cxnLst/>
            <a:rect l="l" t="t" r="r" b="b"/>
            <a:pathLst>
              <a:path w="12700" h="611504">
                <a:moveTo>
                  <a:pt x="0" y="0"/>
                </a:moveTo>
                <a:lnTo>
                  <a:pt x="0" y="611124"/>
                </a:lnTo>
                <a:lnTo>
                  <a:pt x="12191" y="598170"/>
                </a:lnTo>
                <a:lnTo>
                  <a:pt x="0" y="0"/>
                </a:lnTo>
                <a:close/>
              </a:path>
            </a:pathLst>
          </a:custGeom>
          <a:solidFill>
            <a:srgbClr val="000000"/>
          </a:solidFill>
        </p:spPr>
        <p:txBody>
          <a:bodyPr wrap="square" lIns="0" tIns="0" rIns="0" bIns="0" rtlCol="0"/>
          <a:lstStyle/>
          <a:p>
            <a:endParaRPr/>
          </a:p>
        </p:txBody>
      </p:sp>
      <p:sp>
        <p:nvSpPr>
          <p:cNvPr id="831" name="object 831"/>
          <p:cNvSpPr/>
          <p:nvPr/>
        </p:nvSpPr>
        <p:spPr>
          <a:xfrm>
            <a:off x="5838189" y="3711449"/>
            <a:ext cx="12700" cy="598170"/>
          </a:xfrm>
          <a:custGeom>
            <a:avLst/>
            <a:gdLst/>
            <a:ahLst/>
            <a:cxnLst/>
            <a:rect l="l" t="t" r="r" b="b"/>
            <a:pathLst>
              <a:path w="12700" h="598170">
                <a:moveTo>
                  <a:pt x="0" y="0"/>
                </a:moveTo>
                <a:lnTo>
                  <a:pt x="12191" y="598170"/>
                </a:lnTo>
                <a:lnTo>
                  <a:pt x="12191" y="12192"/>
                </a:lnTo>
                <a:lnTo>
                  <a:pt x="0" y="0"/>
                </a:lnTo>
                <a:close/>
              </a:path>
            </a:pathLst>
          </a:custGeom>
          <a:solidFill>
            <a:srgbClr val="000000"/>
          </a:solidFill>
        </p:spPr>
        <p:txBody>
          <a:bodyPr wrap="square" lIns="0" tIns="0" rIns="0" bIns="0" rtlCol="0"/>
          <a:lstStyle/>
          <a:p>
            <a:endParaRPr/>
          </a:p>
        </p:txBody>
      </p:sp>
      <p:sp>
        <p:nvSpPr>
          <p:cNvPr id="832" name="object 832"/>
          <p:cNvSpPr/>
          <p:nvPr/>
        </p:nvSpPr>
        <p:spPr>
          <a:xfrm>
            <a:off x="5837428" y="3711449"/>
            <a:ext cx="13335" cy="611505"/>
          </a:xfrm>
          <a:custGeom>
            <a:avLst/>
            <a:gdLst/>
            <a:ahLst/>
            <a:cxnLst/>
            <a:rect l="l" t="t" r="r" b="b"/>
            <a:pathLst>
              <a:path w="13335" h="611504">
                <a:moveTo>
                  <a:pt x="0" y="611124"/>
                </a:moveTo>
                <a:lnTo>
                  <a:pt x="12953" y="598170"/>
                </a:lnTo>
                <a:lnTo>
                  <a:pt x="12953" y="12192"/>
                </a:lnTo>
                <a:lnTo>
                  <a:pt x="0" y="0"/>
                </a:lnTo>
                <a:lnTo>
                  <a:pt x="0" y="611124"/>
                </a:lnTo>
              </a:path>
            </a:pathLst>
          </a:custGeom>
          <a:ln w="3175">
            <a:solidFill>
              <a:srgbClr val="000000"/>
            </a:solidFill>
          </a:ln>
        </p:spPr>
        <p:txBody>
          <a:bodyPr wrap="square" lIns="0" tIns="0" rIns="0" bIns="0" rtlCol="0"/>
          <a:lstStyle/>
          <a:p>
            <a:endParaRPr/>
          </a:p>
        </p:txBody>
      </p:sp>
      <p:sp>
        <p:nvSpPr>
          <p:cNvPr id="833" name="object 833"/>
          <p:cNvSpPr/>
          <p:nvPr/>
        </p:nvSpPr>
        <p:spPr>
          <a:xfrm>
            <a:off x="5838189" y="3715258"/>
            <a:ext cx="223520" cy="599440"/>
          </a:xfrm>
          <a:custGeom>
            <a:avLst/>
            <a:gdLst/>
            <a:ahLst/>
            <a:cxnLst/>
            <a:rect l="l" t="t" r="r" b="b"/>
            <a:pathLst>
              <a:path w="223520" h="599439">
                <a:moveTo>
                  <a:pt x="12191" y="0"/>
                </a:moveTo>
                <a:lnTo>
                  <a:pt x="0" y="4572"/>
                </a:lnTo>
                <a:lnTo>
                  <a:pt x="223265" y="598932"/>
                </a:lnTo>
                <a:lnTo>
                  <a:pt x="12191" y="0"/>
                </a:lnTo>
                <a:close/>
              </a:path>
            </a:pathLst>
          </a:custGeom>
          <a:solidFill>
            <a:srgbClr val="000000"/>
          </a:solidFill>
        </p:spPr>
        <p:txBody>
          <a:bodyPr wrap="square" lIns="0" tIns="0" rIns="0" bIns="0" rtlCol="0"/>
          <a:lstStyle/>
          <a:p>
            <a:endParaRPr/>
          </a:p>
        </p:txBody>
      </p:sp>
      <p:sp>
        <p:nvSpPr>
          <p:cNvPr id="834" name="object 834"/>
          <p:cNvSpPr/>
          <p:nvPr/>
        </p:nvSpPr>
        <p:spPr>
          <a:xfrm>
            <a:off x="5838189" y="3719831"/>
            <a:ext cx="223520" cy="598170"/>
          </a:xfrm>
          <a:custGeom>
            <a:avLst/>
            <a:gdLst/>
            <a:ahLst/>
            <a:cxnLst/>
            <a:rect l="l" t="t" r="r" b="b"/>
            <a:pathLst>
              <a:path w="223520" h="598170">
                <a:moveTo>
                  <a:pt x="0" y="0"/>
                </a:moveTo>
                <a:lnTo>
                  <a:pt x="211074" y="598170"/>
                </a:lnTo>
                <a:lnTo>
                  <a:pt x="223265" y="594360"/>
                </a:lnTo>
                <a:lnTo>
                  <a:pt x="0" y="0"/>
                </a:lnTo>
                <a:close/>
              </a:path>
            </a:pathLst>
          </a:custGeom>
          <a:solidFill>
            <a:srgbClr val="000000"/>
          </a:solidFill>
        </p:spPr>
        <p:txBody>
          <a:bodyPr wrap="square" lIns="0" tIns="0" rIns="0" bIns="0" rtlCol="0"/>
          <a:lstStyle/>
          <a:p>
            <a:endParaRPr/>
          </a:p>
        </p:txBody>
      </p:sp>
      <p:sp>
        <p:nvSpPr>
          <p:cNvPr id="835" name="object 835"/>
          <p:cNvSpPr/>
          <p:nvPr/>
        </p:nvSpPr>
        <p:spPr>
          <a:xfrm>
            <a:off x="5838189" y="3715258"/>
            <a:ext cx="223520" cy="603250"/>
          </a:xfrm>
          <a:custGeom>
            <a:avLst/>
            <a:gdLst/>
            <a:ahLst/>
            <a:cxnLst/>
            <a:rect l="l" t="t" r="r" b="b"/>
            <a:pathLst>
              <a:path w="223520" h="603250">
                <a:moveTo>
                  <a:pt x="12191" y="0"/>
                </a:moveTo>
                <a:lnTo>
                  <a:pt x="0" y="4572"/>
                </a:lnTo>
                <a:lnTo>
                  <a:pt x="211074" y="602742"/>
                </a:lnTo>
                <a:lnTo>
                  <a:pt x="223265" y="598932"/>
                </a:lnTo>
                <a:lnTo>
                  <a:pt x="12191" y="0"/>
                </a:lnTo>
              </a:path>
            </a:pathLst>
          </a:custGeom>
          <a:ln w="3175">
            <a:solidFill>
              <a:srgbClr val="000000"/>
            </a:solidFill>
          </a:ln>
        </p:spPr>
        <p:txBody>
          <a:bodyPr wrap="square" lIns="0" tIns="0" rIns="0" bIns="0" rtlCol="0"/>
          <a:lstStyle/>
          <a:p>
            <a:endParaRPr/>
          </a:p>
        </p:txBody>
      </p:sp>
      <p:sp>
        <p:nvSpPr>
          <p:cNvPr id="836" name="object 836"/>
          <p:cNvSpPr/>
          <p:nvPr/>
        </p:nvSpPr>
        <p:spPr>
          <a:xfrm>
            <a:off x="5838189" y="3715258"/>
            <a:ext cx="211454" cy="603250"/>
          </a:xfrm>
          <a:custGeom>
            <a:avLst/>
            <a:gdLst/>
            <a:ahLst/>
            <a:cxnLst/>
            <a:rect l="l" t="t" r="r" b="b"/>
            <a:pathLst>
              <a:path w="211454" h="603250">
                <a:moveTo>
                  <a:pt x="211074" y="0"/>
                </a:moveTo>
                <a:lnTo>
                  <a:pt x="0" y="598932"/>
                </a:lnTo>
                <a:lnTo>
                  <a:pt x="12191" y="602742"/>
                </a:lnTo>
                <a:lnTo>
                  <a:pt x="211074" y="0"/>
                </a:lnTo>
                <a:close/>
              </a:path>
            </a:pathLst>
          </a:custGeom>
          <a:solidFill>
            <a:srgbClr val="000000"/>
          </a:solidFill>
        </p:spPr>
        <p:txBody>
          <a:bodyPr wrap="square" lIns="0" tIns="0" rIns="0" bIns="0" rtlCol="0"/>
          <a:lstStyle/>
          <a:p>
            <a:endParaRPr/>
          </a:p>
        </p:txBody>
      </p:sp>
      <p:sp>
        <p:nvSpPr>
          <p:cNvPr id="837" name="object 837"/>
          <p:cNvSpPr/>
          <p:nvPr/>
        </p:nvSpPr>
        <p:spPr>
          <a:xfrm>
            <a:off x="5850381" y="3715258"/>
            <a:ext cx="211454" cy="603250"/>
          </a:xfrm>
          <a:custGeom>
            <a:avLst/>
            <a:gdLst/>
            <a:ahLst/>
            <a:cxnLst/>
            <a:rect l="l" t="t" r="r" b="b"/>
            <a:pathLst>
              <a:path w="211454" h="603250">
                <a:moveTo>
                  <a:pt x="198882" y="0"/>
                </a:moveTo>
                <a:lnTo>
                  <a:pt x="0" y="602742"/>
                </a:lnTo>
                <a:lnTo>
                  <a:pt x="211074" y="4572"/>
                </a:lnTo>
                <a:lnTo>
                  <a:pt x="198882" y="0"/>
                </a:lnTo>
                <a:close/>
              </a:path>
            </a:pathLst>
          </a:custGeom>
          <a:solidFill>
            <a:srgbClr val="000000"/>
          </a:solidFill>
        </p:spPr>
        <p:txBody>
          <a:bodyPr wrap="square" lIns="0" tIns="0" rIns="0" bIns="0" rtlCol="0"/>
          <a:lstStyle/>
          <a:p>
            <a:endParaRPr/>
          </a:p>
        </p:txBody>
      </p:sp>
      <p:sp>
        <p:nvSpPr>
          <p:cNvPr id="838" name="object 838"/>
          <p:cNvSpPr/>
          <p:nvPr/>
        </p:nvSpPr>
        <p:spPr>
          <a:xfrm>
            <a:off x="5838189" y="3715258"/>
            <a:ext cx="223520" cy="603250"/>
          </a:xfrm>
          <a:custGeom>
            <a:avLst/>
            <a:gdLst/>
            <a:ahLst/>
            <a:cxnLst/>
            <a:rect l="l" t="t" r="r" b="b"/>
            <a:pathLst>
              <a:path w="223520" h="603250">
                <a:moveTo>
                  <a:pt x="0" y="598932"/>
                </a:moveTo>
                <a:lnTo>
                  <a:pt x="12191" y="602742"/>
                </a:lnTo>
                <a:lnTo>
                  <a:pt x="223265" y="4572"/>
                </a:lnTo>
                <a:lnTo>
                  <a:pt x="211074" y="0"/>
                </a:lnTo>
                <a:lnTo>
                  <a:pt x="0" y="598932"/>
                </a:lnTo>
              </a:path>
            </a:pathLst>
          </a:custGeom>
          <a:ln w="3175">
            <a:solidFill>
              <a:srgbClr val="000000"/>
            </a:solidFill>
          </a:ln>
        </p:spPr>
        <p:txBody>
          <a:bodyPr wrap="square" lIns="0" tIns="0" rIns="0" bIns="0" rtlCol="0"/>
          <a:lstStyle/>
          <a:p>
            <a:endParaRPr/>
          </a:p>
        </p:txBody>
      </p:sp>
      <p:sp>
        <p:nvSpPr>
          <p:cNvPr id="839" name="object 839"/>
          <p:cNvSpPr/>
          <p:nvPr/>
        </p:nvSpPr>
        <p:spPr>
          <a:xfrm>
            <a:off x="5844286" y="3717545"/>
            <a:ext cx="211454" cy="599440"/>
          </a:xfrm>
          <a:custGeom>
            <a:avLst/>
            <a:gdLst/>
            <a:ahLst/>
            <a:cxnLst/>
            <a:rect l="l" t="t" r="r" b="b"/>
            <a:pathLst>
              <a:path w="211454" h="599439">
                <a:moveTo>
                  <a:pt x="0" y="0"/>
                </a:moveTo>
                <a:lnTo>
                  <a:pt x="211074" y="598931"/>
                </a:lnTo>
              </a:path>
            </a:pathLst>
          </a:custGeom>
          <a:ln w="3175">
            <a:solidFill>
              <a:srgbClr val="000000"/>
            </a:solidFill>
          </a:ln>
        </p:spPr>
        <p:txBody>
          <a:bodyPr wrap="square" lIns="0" tIns="0" rIns="0" bIns="0" rtlCol="0"/>
          <a:lstStyle/>
          <a:p>
            <a:endParaRPr/>
          </a:p>
        </p:txBody>
      </p:sp>
      <p:sp>
        <p:nvSpPr>
          <p:cNvPr id="840" name="object 840"/>
          <p:cNvSpPr/>
          <p:nvPr/>
        </p:nvSpPr>
        <p:spPr>
          <a:xfrm>
            <a:off x="5844286" y="3717545"/>
            <a:ext cx="211454" cy="599440"/>
          </a:xfrm>
          <a:custGeom>
            <a:avLst/>
            <a:gdLst/>
            <a:ahLst/>
            <a:cxnLst/>
            <a:rect l="l" t="t" r="r" b="b"/>
            <a:pathLst>
              <a:path w="211454" h="599439">
                <a:moveTo>
                  <a:pt x="0" y="598931"/>
                </a:moveTo>
                <a:lnTo>
                  <a:pt x="211074" y="0"/>
                </a:lnTo>
              </a:path>
            </a:pathLst>
          </a:custGeom>
          <a:ln w="3175">
            <a:solidFill>
              <a:srgbClr val="000000"/>
            </a:solidFill>
          </a:ln>
        </p:spPr>
        <p:txBody>
          <a:bodyPr wrap="square" lIns="0" tIns="0" rIns="0" bIns="0" rtlCol="0"/>
          <a:lstStyle/>
          <a:p>
            <a:endParaRPr/>
          </a:p>
        </p:txBody>
      </p:sp>
      <p:sp>
        <p:nvSpPr>
          <p:cNvPr id="841" name="object 841"/>
          <p:cNvSpPr/>
          <p:nvPr/>
        </p:nvSpPr>
        <p:spPr>
          <a:xfrm>
            <a:off x="5844286" y="3717545"/>
            <a:ext cx="211454" cy="599440"/>
          </a:xfrm>
          <a:custGeom>
            <a:avLst/>
            <a:gdLst/>
            <a:ahLst/>
            <a:cxnLst/>
            <a:rect l="l" t="t" r="r" b="b"/>
            <a:pathLst>
              <a:path w="211454" h="599439">
                <a:moveTo>
                  <a:pt x="0" y="598931"/>
                </a:moveTo>
                <a:lnTo>
                  <a:pt x="0" y="0"/>
                </a:lnTo>
                <a:lnTo>
                  <a:pt x="211074" y="0"/>
                </a:lnTo>
                <a:lnTo>
                  <a:pt x="211074" y="598931"/>
                </a:lnTo>
                <a:lnTo>
                  <a:pt x="0" y="598931"/>
                </a:lnTo>
              </a:path>
            </a:pathLst>
          </a:custGeom>
          <a:ln w="3175">
            <a:solidFill>
              <a:srgbClr val="000000"/>
            </a:solidFill>
          </a:ln>
        </p:spPr>
        <p:txBody>
          <a:bodyPr wrap="square" lIns="0" tIns="0" rIns="0" bIns="0" rtlCol="0"/>
          <a:lstStyle/>
          <a:p>
            <a:endParaRPr/>
          </a:p>
        </p:txBody>
      </p:sp>
      <p:sp>
        <p:nvSpPr>
          <p:cNvPr id="842" name="object 842"/>
          <p:cNvSpPr/>
          <p:nvPr/>
        </p:nvSpPr>
        <p:spPr>
          <a:xfrm>
            <a:off x="5844286" y="3717545"/>
            <a:ext cx="211454" cy="599440"/>
          </a:xfrm>
          <a:custGeom>
            <a:avLst/>
            <a:gdLst/>
            <a:ahLst/>
            <a:cxnLst/>
            <a:rect l="l" t="t" r="r" b="b"/>
            <a:pathLst>
              <a:path w="211454" h="599439">
                <a:moveTo>
                  <a:pt x="0" y="598931"/>
                </a:moveTo>
                <a:lnTo>
                  <a:pt x="211074" y="0"/>
                </a:lnTo>
              </a:path>
            </a:pathLst>
          </a:custGeom>
          <a:ln w="3175">
            <a:solidFill>
              <a:srgbClr val="000000"/>
            </a:solidFill>
          </a:ln>
        </p:spPr>
        <p:txBody>
          <a:bodyPr wrap="square" lIns="0" tIns="0" rIns="0" bIns="0" rtlCol="0"/>
          <a:lstStyle/>
          <a:p>
            <a:endParaRPr/>
          </a:p>
        </p:txBody>
      </p:sp>
      <p:sp>
        <p:nvSpPr>
          <p:cNvPr id="843" name="object 843"/>
          <p:cNvSpPr/>
          <p:nvPr/>
        </p:nvSpPr>
        <p:spPr>
          <a:xfrm>
            <a:off x="5844286" y="3717545"/>
            <a:ext cx="211454" cy="599440"/>
          </a:xfrm>
          <a:custGeom>
            <a:avLst/>
            <a:gdLst/>
            <a:ahLst/>
            <a:cxnLst/>
            <a:rect l="l" t="t" r="r" b="b"/>
            <a:pathLst>
              <a:path w="211454" h="599439">
                <a:moveTo>
                  <a:pt x="0" y="0"/>
                </a:moveTo>
                <a:lnTo>
                  <a:pt x="211074" y="598931"/>
                </a:lnTo>
              </a:path>
            </a:pathLst>
          </a:custGeom>
          <a:ln w="3175">
            <a:solidFill>
              <a:srgbClr val="000000"/>
            </a:solidFill>
          </a:ln>
        </p:spPr>
        <p:txBody>
          <a:bodyPr wrap="square" lIns="0" tIns="0" rIns="0" bIns="0" rtlCol="0"/>
          <a:lstStyle/>
          <a:p>
            <a:endParaRPr/>
          </a:p>
        </p:txBody>
      </p:sp>
      <p:sp>
        <p:nvSpPr>
          <p:cNvPr id="844" name="object 844"/>
          <p:cNvSpPr/>
          <p:nvPr/>
        </p:nvSpPr>
        <p:spPr>
          <a:xfrm>
            <a:off x="5136388" y="3872993"/>
            <a:ext cx="276860" cy="13335"/>
          </a:xfrm>
          <a:custGeom>
            <a:avLst/>
            <a:gdLst/>
            <a:ahLst/>
            <a:cxnLst/>
            <a:rect l="l" t="t" r="r" b="b"/>
            <a:pathLst>
              <a:path w="276860" h="13335">
                <a:moveTo>
                  <a:pt x="276605" y="0"/>
                </a:moveTo>
                <a:lnTo>
                  <a:pt x="0" y="0"/>
                </a:lnTo>
                <a:lnTo>
                  <a:pt x="12953" y="12953"/>
                </a:lnTo>
                <a:lnTo>
                  <a:pt x="276605" y="0"/>
                </a:lnTo>
                <a:close/>
              </a:path>
            </a:pathLst>
          </a:custGeom>
          <a:solidFill>
            <a:srgbClr val="000000"/>
          </a:solidFill>
        </p:spPr>
        <p:txBody>
          <a:bodyPr wrap="square" lIns="0" tIns="0" rIns="0" bIns="0" rtlCol="0"/>
          <a:lstStyle/>
          <a:p>
            <a:endParaRPr/>
          </a:p>
        </p:txBody>
      </p:sp>
      <p:sp>
        <p:nvSpPr>
          <p:cNvPr id="845" name="object 845"/>
          <p:cNvSpPr/>
          <p:nvPr/>
        </p:nvSpPr>
        <p:spPr>
          <a:xfrm>
            <a:off x="5149342" y="3872993"/>
            <a:ext cx="264160" cy="13335"/>
          </a:xfrm>
          <a:custGeom>
            <a:avLst/>
            <a:gdLst/>
            <a:ahLst/>
            <a:cxnLst/>
            <a:rect l="l" t="t" r="r" b="b"/>
            <a:pathLst>
              <a:path w="264160" h="13335">
                <a:moveTo>
                  <a:pt x="263651" y="0"/>
                </a:moveTo>
                <a:lnTo>
                  <a:pt x="0" y="12953"/>
                </a:lnTo>
                <a:lnTo>
                  <a:pt x="250698" y="12953"/>
                </a:lnTo>
                <a:lnTo>
                  <a:pt x="263651" y="0"/>
                </a:lnTo>
                <a:close/>
              </a:path>
            </a:pathLst>
          </a:custGeom>
          <a:solidFill>
            <a:srgbClr val="000000"/>
          </a:solidFill>
        </p:spPr>
        <p:txBody>
          <a:bodyPr wrap="square" lIns="0" tIns="0" rIns="0" bIns="0" rtlCol="0"/>
          <a:lstStyle/>
          <a:p>
            <a:endParaRPr/>
          </a:p>
        </p:txBody>
      </p:sp>
      <p:sp>
        <p:nvSpPr>
          <p:cNvPr id="846" name="object 846"/>
          <p:cNvSpPr/>
          <p:nvPr/>
        </p:nvSpPr>
        <p:spPr>
          <a:xfrm>
            <a:off x="5136388" y="3872993"/>
            <a:ext cx="276860" cy="13335"/>
          </a:xfrm>
          <a:custGeom>
            <a:avLst/>
            <a:gdLst/>
            <a:ahLst/>
            <a:cxnLst/>
            <a:rect l="l" t="t" r="r" b="b"/>
            <a:pathLst>
              <a:path w="276860" h="13335">
                <a:moveTo>
                  <a:pt x="0" y="0"/>
                </a:moveTo>
                <a:lnTo>
                  <a:pt x="12953" y="12953"/>
                </a:lnTo>
                <a:lnTo>
                  <a:pt x="263651" y="12953"/>
                </a:lnTo>
                <a:lnTo>
                  <a:pt x="276605" y="0"/>
                </a:lnTo>
                <a:lnTo>
                  <a:pt x="0" y="0"/>
                </a:lnTo>
              </a:path>
            </a:pathLst>
          </a:custGeom>
          <a:ln w="3175">
            <a:solidFill>
              <a:srgbClr val="000000"/>
            </a:solidFill>
          </a:ln>
        </p:spPr>
        <p:txBody>
          <a:bodyPr wrap="square" lIns="0" tIns="0" rIns="0" bIns="0" rtlCol="0"/>
          <a:lstStyle/>
          <a:p>
            <a:endParaRPr/>
          </a:p>
        </p:txBody>
      </p:sp>
      <p:sp>
        <p:nvSpPr>
          <p:cNvPr id="847" name="object 847"/>
          <p:cNvSpPr/>
          <p:nvPr/>
        </p:nvSpPr>
        <p:spPr>
          <a:xfrm>
            <a:off x="5400039" y="3872993"/>
            <a:ext cx="13335" cy="288290"/>
          </a:xfrm>
          <a:custGeom>
            <a:avLst/>
            <a:gdLst/>
            <a:ahLst/>
            <a:cxnLst/>
            <a:rect l="l" t="t" r="r" b="b"/>
            <a:pathLst>
              <a:path w="13335" h="288289">
                <a:moveTo>
                  <a:pt x="12953" y="0"/>
                </a:moveTo>
                <a:lnTo>
                  <a:pt x="0" y="12953"/>
                </a:lnTo>
                <a:lnTo>
                  <a:pt x="12953" y="288035"/>
                </a:lnTo>
                <a:lnTo>
                  <a:pt x="12953" y="0"/>
                </a:lnTo>
                <a:close/>
              </a:path>
            </a:pathLst>
          </a:custGeom>
          <a:solidFill>
            <a:srgbClr val="000000"/>
          </a:solidFill>
        </p:spPr>
        <p:txBody>
          <a:bodyPr wrap="square" lIns="0" tIns="0" rIns="0" bIns="0" rtlCol="0"/>
          <a:lstStyle/>
          <a:p>
            <a:endParaRPr/>
          </a:p>
        </p:txBody>
      </p:sp>
      <p:sp>
        <p:nvSpPr>
          <p:cNvPr id="848" name="object 848"/>
          <p:cNvSpPr/>
          <p:nvPr/>
        </p:nvSpPr>
        <p:spPr>
          <a:xfrm>
            <a:off x="5400039" y="3885946"/>
            <a:ext cx="13335" cy="275590"/>
          </a:xfrm>
          <a:custGeom>
            <a:avLst/>
            <a:gdLst/>
            <a:ahLst/>
            <a:cxnLst/>
            <a:rect l="l" t="t" r="r" b="b"/>
            <a:pathLst>
              <a:path w="13335" h="275589">
                <a:moveTo>
                  <a:pt x="0" y="0"/>
                </a:moveTo>
                <a:lnTo>
                  <a:pt x="0" y="262127"/>
                </a:lnTo>
                <a:lnTo>
                  <a:pt x="12953" y="275081"/>
                </a:lnTo>
                <a:lnTo>
                  <a:pt x="0" y="0"/>
                </a:lnTo>
                <a:close/>
              </a:path>
            </a:pathLst>
          </a:custGeom>
          <a:solidFill>
            <a:srgbClr val="000000"/>
          </a:solidFill>
        </p:spPr>
        <p:txBody>
          <a:bodyPr wrap="square" lIns="0" tIns="0" rIns="0" bIns="0" rtlCol="0"/>
          <a:lstStyle/>
          <a:p>
            <a:endParaRPr/>
          </a:p>
        </p:txBody>
      </p:sp>
      <p:sp>
        <p:nvSpPr>
          <p:cNvPr id="849" name="object 849"/>
          <p:cNvSpPr/>
          <p:nvPr/>
        </p:nvSpPr>
        <p:spPr>
          <a:xfrm>
            <a:off x="5400039" y="3872993"/>
            <a:ext cx="13335" cy="288290"/>
          </a:xfrm>
          <a:custGeom>
            <a:avLst/>
            <a:gdLst/>
            <a:ahLst/>
            <a:cxnLst/>
            <a:rect l="l" t="t" r="r" b="b"/>
            <a:pathLst>
              <a:path w="13335" h="288289">
                <a:moveTo>
                  <a:pt x="12953" y="0"/>
                </a:moveTo>
                <a:lnTo>
                  <a:pt x="0" y="12953"/>
                </a:lnTo>
                <a:lnTo>
                  <a:pt x="0" y="275081"/>
                </a:lnTo>
                <a:lnTo>
                  <a:pt x="12953" y="288035"/>
                </a:lnTo>
                <a:lnTo>
                  <a:pt x="12953" y="0"/>
                </a:lnTo>
              </a:path>
            </a:pathLst>
          </a:custGeom>
          <a:ln w="3175">
            <a:solidFill>
              <a:srgbClr val="000000"/>
            </a:solidFill>
          </a:ln>
        </p:spPr>
        <p:txBody>
          <a:bodyPr wrap="square" lIns="0" tIns="0" rIns="0" bIns="0" rtlCol="0"/>
          <a:lstStyle/>
          <a:p>
            <a:endParaRPr/>
          </a:p>
        </p:txBody>
      </p:sp>
      <p:sp>
        <p:nvSpPr>
          <p:cNvPr id="850" name="object 850"/>
          <p:cNvSpPr/>
          <p:nvPr/>
        </p:nvSpPr>
        <p:spPr>
          <a:xfrm>
            <a:off x="5136388" y="4148075"/>
            <a:ext cx="276860" cy="13335"/>
          </a:xfrm>
          <a:custGeom>
            <a:avLst/>
            <a:gdLst/>
            <a:ahLst/>
            <a:cxnLst/>
            <a:rect l="l" t="t" r="r" b="b"/>
            <a:pathLst>
              <a:path w="276860" h="13335">
                <a:moveTo>
                  <a:pt x="263651" y="0"/>
                </a:moveTo>
                <a:lnTo>
                  <a:pt x="0" y="12953"/>
                </a:lnTo>
                <a:lnTo>
                  <a:pt x="276605" y="12953"/>
                </a:lnTo>
                <a:lnTo>
                  <a:pt x="263651" y="0"/>
                </a:lnTo>
                <a:close/>
              </a:path>
            </a:pathLst>
          </a:custGeom>
          <a:solidFill>
            <a:srgbClr val="000000"/>
          </a:solidFill>
        </p:spPr>
        <p:txBody>
          <a:bodyPr wrap="square" lIns="0" tIns="0" rIns="0" bIns="0" rtlCol="0"/>
          <a:lstStyle/>
          <a:p>
            <a:endParaRPr/>
          </a:p>
        </p:txBody>
      </p:sp>
      <p:sp>
        <p:nvSpPr>
          <p:cNvPr id="851" name="object 851"/>
          <p:cNvSpPr/>
          <p:nvPr/>
        </p:nvSpPr>
        <p:spPr>
          <a:xfrm>
            <a:off x="5136388" y="4148075"/>
            <a:ext cx="264160" cy="13335"/>
          </a:xfrm>
          <a:custGeom>
            <a:avLst/>
            <a:gdLst/>
            <a:ahLst/>
            <a:cxnLst/>
            <a:rect l="l" t="t" r="r" b="b"/>
            <a:pathLst>
              <a:path w="264160" h="13335">
                <a:moveTo>
                  <a:pt x="263651" y="0"/>
                </a:moveTo>
                <a:lnTo>
                  <a:pt x="12953" y="0"/>
                </a:lnTo>
                <a:lnTo>
                  <a:pt x="0" y="12953"/>
                </a:lnTo>
                <a:lnTo>
                  <a:pt x="263651" y="0"/>
                </a:lnTo>
                <a:close/>
              </a:path>
            </a:pathLst>
          </a:custGeom>
          <a:solidFill>
            <a:srgbClr val="000000"/>
          </a:solidFill>
        </p:spPr>
        <p:txBody>
          <a:bodyPr wrap="square" lIns="0" tIns="0" rIns="0" bIns="0" rtlCol="0"/>
          <a:lstStyle/>
          <a:p>
            <a:endParaRPr/>
          </a:p>
        </p:txBody>
      </p:sp>
      <p:sp>
        <p:nvSpPr>
          <p:cNvPr id="852" name="object 852"/>
          <p:cNvSpPr/>
          <p:nvPr/>
        </p:nvSpPr>
        <p:spPr>
          <a:xfrm>
            <a:off x="5136388" y="4148075"/>
            <a:ext cx="276860" cy="13335"/>
          </a:xfrm>
          <a:custGeom>
            <a:avLst/>
            <a:gdLst/>
            <a:ahLst/>
            <a:cxnLst/>
            <a:rect l="l" t="t" r="r" b="b"/>
            <a:pathLst>
              <a:path w="276860" h="13335">
                <a:moveTo>
                  <a:pt x="276605" y="12953"/>
                </a:moveTo>
                <a:lnTo>
                  <a:pt x="263651" y="0"/>
                </a:lnTo>
                <a:lnTo>
                  <a:pt x="12953" y="0"/>
                </a:lnTo>
                <a:lnTo>
                  <a:pt x="0" y="12953"/>
                </a:lnTo>
                <a:lnTo>
                  <a:pt x="276605" y="12953"/>
                </a:lnTo>
              </a:path>
            </a:pathLst>
          </a:custGeom>
          <a:ln w="3175">
            <a:solidFill>
              <a:srgbClr val="000000"/>
            </a:solidFill>
          </a:ln>
        </p:spPr>
        <p:txBody>
          <a:bodyPr wrap="square" lIns="0" tIns="0" rIns="0" bIns="0" rtlCol="0"/>
          <a:lstStyle/>
          <a:p>
            <a:endParaRPr/>
          </a:p>
        </p:txBody>
      </p:sp>
      <p:sp>
        <p:nvSpPr>
          <p:cNvPr id="853" name="object 853"/>
          <p:cNvSpPr/>
          <p:nvPr/>
        </p:nvSpPr>
        <p:spPr>
          <a:xfrm>
            <a:off x="5136388" y="3872993"/>
            <a:ext cx="13335" cy="288290"/>
          </a:xfrm>
          <a:custGeom>
            <a:avLst/>
            <a:gdLst/>
            <a:ahLst/>
            <a:cxnLst/>
            <a:rect l="l" t="t" r="r" b="b"/>
            <a:pathLst>
              <a:path w="13335" h="288289">
                <a:moveTo>
                  <a:pt x="0" y="0"/>
                </a:moveTo>
                <a:lnTo>
                  <a:pt x="0" y="288035"/>
                </a:lnTo>
                <a:lnTo>
                  <a:pt x="12953" y="275081"/>
                </a:lnTo>
                <a:lnTo>
                  <a:pt x="0" y="0"/>
                </a:lnTo>
                <a:close/>
              </a:path>
            </a:pathLst>
          </a:custGeom>
          <a:solidFill>
            <a:srgbClr val="000000"/>
          </a:solidFill>
        </p:spPr>
        <p:txBody>
          <a:bodyPr wrap="square" lIns="0" tIns="0" rIns="0" bIns="0" rtlCol="0"/>
          <a:lstStyle/>
          <a:p>
            <a:endParaRPr/>
          </a:p>
        </p:txBody>
      </p:sp>
      <p:sp>
        <p:nvSpPr>
          <p:cNvPr id="854" name="object 854"/>
          <p:cNvSpPr/>
          <p:nvPr/>
        </p:nvSpPr>
        <p:spPr>
          <a:xfrm>
            <a:off x="5136388" y="3872993"/>
            <a:ext cx="13335" cy="275590"/>
          </a:xfrm>
          <a:custGeom>
            <a:avLst/>
            <a:gdLst/>
            <a:ahLst/>
            <a:cxnLst/>
            <a:rect l="l" t="t" r="r" b="b"/>
            <a:pathLst>
              <a:path w="13335" h="275589">
                <a:moveTo>
                  <a:pt x="0" y="0"/>
                </a:moveTo>
                <a:lnTo>
                  <a:pt x="12953" y="275081"/>
                </a:lnTo>
                <a:lnTo>
                  <a:pt x="12953" y="12953"/>
                </a:lnTo>
                <a:lnTo>
                  <a:pt x="0" y="0"/>
                </a:lnTo>
                <a:close/>
              </a:path>
            </a:pathLst>
          </a:custGeom>
          <a:solidFill>
            <a:srgbClr val="000000"/>
          </a:solidFill>
        </p:spPr>
        <p:txBody>
          <a:bodyPr wrap="square" lIns="0" tIns="0" rIns="0" bIns="0" rtlCol="0"/>
          <a:lstStyle/>
          <a:p>
            <a:endParaRPr/>
          </a:p>
        </p:txBody>
      </p:sp>
      <p:sp>
        <p:nvSpPr>
          <p:cNvPr id="855" name="object 855"/>
          <p:cNvSpPr/>
          <p:nvPr/>
        </p:nvSpPr>
        <p:spPr>
          <a:xfrm>
            <a:off x="5136388" y="3872993"/>
            <a:ext cx="13335" cy="288290"/>
          </a:xfrm>
          <a:custGeom>
            <a:avLst/>
            <a:gdLst/>
            <a:ahLst/>
            <a:cxnLst/>
            <a:rect l="l" t="t" r="r" b="b"/>
            <a:pathLst>
              <a:path w="13335" h="288289">
                <a:moveTo>
                  <a:pt x="0" y="288035"/>
                </a:moveTo>
                <a:lnTo>
                  <a:pt x="12953" y="275081"/>
                </a:lnTo>
                <a:lnTo>
                  <a:pt x="12953" y="12953"/>
                </a:lnTo>
                <a:lnTo>
                  <a:pt x="0" y="0"/>
                </a:lnTo>
                <a:lnTo>
                  <a:pt x="0" y="288035"/>
                </a:lnTo>
              </a:path>
            </a:pathLst>
          </a:custGeom>
          <a:ln w="3175">
            <a:solidFill>
              <a:srgbClr val="000000"/>
            </a:solidFill>
          </a:ln>
        </p:spPr>
        <p:txBody>
          <a:bodyPr wrap="square" lIns="0" tIns="0" rIns="0" bIns="0" rtlCol="0"/>
          <a:lstStyle/>
          <a:p>
            <a:endParaRPr/>
          </a:p>
        </p:txBody>
      </p:sp>
      <p:sp>
        <p:nvSpPr>
          <p:cNvPr id="856" name="object 856"/>
          <p:cNvSpPr/>
          <p:nvPr/>
        </p:nvSpPr>
        <p:spPr>
          <a:xfrm>
            <a:off x="5496051" y="4886452"/>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857" name="object 857"/>
          <p:cNvSpPr/>
          <p:nvPr/>
        </p:nvSpPr>
        <p:spPr>
          <a:xfrm>
            <a:off x="5410707" y="4880357"/>
            <a:ext cx="433705" cy="12700"/>
          </a:xfrm>
          <a:custGeom>
            <a:avLst/>
            <a:gdLst/>
            <a:ahLst/>
            <a:cxnLst/>
            <a:rect l="l" t="t" r="r" b="b"/>
            <a:pathLst>
              <a:path w="433704" h="12700">
                <a:moveTo>
                  <a:pt x="433578" y="0"/>
                </a:moveTo>
                <a:lnTo>
                  <a:pt x="0" y="0"/>
                </a:lnTo>
                <a:lnTo>
                  <a:pt x="0" y="12191"/>
                </a:lnTo>
                <a:lnTo>
                  <a:pt x="433578" y="0"/>
                </a:lnTo>
                <a:close/>
              </a:path>
            </a:pathLst>
          </a:custGeom>
          <a:solidFill>
            <a:srgbClr val="000000"/>
          </a:solidFill>
        </p:spPr>
        <p:txBody>
          <a:bodyPr wrap="square" lIns="0" tIns="0" rIns="0" bIns="0" rtlCol="0"/>
          <a:lstStyle/>
          <a:p>
            <a:endParaRPr/>
          </a:p>
        </p:txBody>
      </p:sp>
      <p:sp>
        <p:nvSpPr>
          <p:cNvPr id="858" name="object 858"/>
          <p:cNvSpPr/>
          <p:nvPr/>
        </p:nvSpPr>
        <p:spPr>
          <a:xfrm>
            <a:off x="5410707" y="4880357"/>
            <a:ext cx="433705" cy="12700"/>
          </a:xfrm>
          <a:custGeom>
            <a:avLst/>
            <a:gdLst/>
            <a:ahLst/>
            <a:cxnLst/>
            <a:rect l="l" t="t" r="r" b="b"/>
            <a:pathLst>
              <a:path w="433704" h="12700">
                <a:moveTo>
                  <a:pt x="433578" y="0"/>
                </a:moveTo>
                <a:lnTo>
                  <a:pt x="0" y="12191"/>
                </a:lnTo>
                <a:lnTo>
                  <a:pt x="433578" y="12191"/>
                </a:lnTo>
                <a:lnTo>
                  <a:pt x="433578" y="0"/>
                </a:lnTo>
                <a:close/>
              </a:path>
            </a:pathLst>
          </a:custGeom>
          <a:solidFill>
            <a:srgbClr val="000000"/>
          </a:solidFill>
        </p:spPr>
        <p:txBody>
          <a:bodyPr wrap="square" lIns="0" tIns="0" rIns="0" bIns="0" rtlCol="0"/>
          <a:lstStyle/>
          <a:p>
            <a:endParaRPr/>
          </a:p>
        </p:txBody>
      </p:sp>
      <p:sp>
        <p:nvSpPr>
          <p:cNvPr id="859" name="object 859"/>
          <p:cNvSpPr txBox="1"/>
          <p:nvPr/>
        </p:nvSpPr>
        <p:spPr>
          <a:xfrm>
            <a:off x="5203570" y="4157456"/>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860" name="object 860"/>
          <p:cNvSpPr/>
          <p:nvPr/>
        </p:nvSpPr>
        <p:spPr>
          <a:xfrm>
            <a:off x="5410707" y="4880357"/>
            <a:ext cx="433705" cy="12700"/>
          </a:xfrm>
          <a:custGeom>
            <a:avLst/>
            <a:gdLst/>
            <a:ahLst/>
            <a:cxnLst/>
            <a:rect l="l" t="t" r="r" b="b"/>
            <a:pathLst>
              <a:path w="433704" h="12700">
                <a:moveTo>
                  <a:pt x="0" y="0"/>
                </a:moveTo>
                <a:lnTo>
                  <a:pt x="0" y="12191"/>
                </a:lnTo>
                <a:lnTo>
                  <a:pt x="433578" y="12191"/>
                </a:lnTo>
                <a:lnTo>
                  <a:pt x="433578" y="0"/>
                </a:lnTo>
                <a:lnTo>
                  <a:pt x="0" y="0"/>
                </a:lnTo>
              </a:path>
            </a:pathLst>
          </a:custGeom>
          <a:ln w="3175">
            <a:solidFill>
              <a:srgbClr val="000000"/>
            </a:solidFill>
          </a:ln>
        </p:spPr>
        <p:txBody>
          <a:bodyPr wrap="square" lIns="0" tIns="0" rIns="0" bIns="0" rtlCol="0"/>
          <a:lstStyle/>
          <a:p>
            <a:endParaRPr/>
          </a:p>
        </p:txBody>
      </p:sp>
      <p:sp>
        <p:nvSpPr>
          <p:cNvPr id="861" name="object 861"/>
          <p:cNvSpPr txBox="1"/>
          <p:nvPr/>
        </p:nvSpPr>
        <p:spPr>
          <a:xfrm>
            <a:off x="5874892" y="4332775"/>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862" name="object 862"/>
          <p:cNvSpPr/>
          <p:nvPr/>
        </p:nvSpPr>
        <p:spPr>
          <a:xfrm>
            <a:off x="6055360" y="4587749"/>
            <a:ext cx="0" cy="172720"/>
          </a:xfrm>
          <a:custGeom>
            <a:avLst/>
            <a:gdLst/>
            <a:ahLst/>
            <a:cxnLst/>
            <a:rect l="l" t="t" r="r" b="b"/>
            <a:pathLst>
              <a:path h="172720">
                <a:moveTo>
                  <a:pt x="0" y="0"/>
                </a:moveTo>
                <a:lnTo>
                  <a:pt x="0" y="172212"/>
                </a:lnTo>
              </a:path>
            </a:pathLst>
          </a:custGeom>
          <a:ln w="3175">
            <a:solidFill>
              <a:srgbClr val="000000"/>
            </a:solidFill>
          </a:ln>
        </p:spPr>
        <p:txBody>
          <a:bodyPr wrap="square" lIns="0" tIns="0" rIns="0" bIns="0" rtlCol="0"/>
          <a:lstStyle/>
          <a:p>
            <a:endParaRPr/>
          </a:p>
        </p:txBody>
      </p:sp>
      <p:sp>
        <p:nvSpPr>
          <p:cNvPr id="863" name="object 863"/>
          <p:cNvSpPr/>
          <p:nvPr/>
        </p:nvSpPr>
        <p:spPr>
          <a:xfrm>
            <a:off x="5844286" y="4587749"/>
            <a:ext cx="211454" cy="0"/>
          </a:xfrm>
          <a:custGeom>
            <a:avLst/>
            <a:gdLst/>
            <a:ahLst/>
            <a:cxnLst/>
            <a:rect l="l" t="t" r="r" b="b"/>
            <a:pathLst>
              <a:path w="211454">
                <a:moveTo>
                  <a:pt x="0" y="0"/>
                </a:moveTo>
                <a:lnTo>
                  <a:pt x="211074" y="0"/>
                </a:lnTo>
              </a:path>
            </a:pathLst>
          </a:custGeom>
          <a:ln w="3175">
            <a:solidFill>
              <a:srgbClr val="000000"/>
            </a:solidFill>
          </a:ln>
        </p:spPr>
        <p:txBody>
          <a:bodyPr wrap="square" lIns="0" tIns="0" rIns="0" bIns="0" rtlCol="0"/>
          <a:lstStyle/>
          <a:p>
            <a:endParaRPr/>
          </a:p>
        </p:txBody>
      </p:sp>
      <p:sp>
        <p:nvSpPr>
          <p:cNvPr id="864" name="object 864"/>
          <p:cNvSpPr/>
          <p:nvPr/>
        </p:nvSpPr>
        <p:spPr>
          <a:xfrm>
            <a:off x="5410707" y="3216149"/>
            <a:ext cx="433705" cy="12700"/>
          </a:xfrm>
          <a:custGeom>
            <a:avLst/>
            <a:gdLst/>
            <a:ahLst/>
            <a:cxnLst/>
            <a:rect l="l" t="t" r="r" b="b"/>
            <a:pathLst>
              <a:path w="433704" h="12700">
                <a:moveTo>
                  <a:pt x="433578" y="0"/>
                </a:moveTo>
                <a:lnTo>
                  <a:pt x="0" y="0"/>
                </a:lnTo>
                <a:lnTo>
                  <a:pt x="0" y="12192"/>
                </a:lnTo>
                <a:lnTo>
                  <a:pt x="433578" y="0"/>
                </a:lnTo>
                <a:close/>
              </a:path>
            </a:pathLst>
          </a:custGeom>
          <a:solidFill>
            <a:srgbClr val="000000"/>
          </a:solidFill>
        </p:spPr>
        <p:txBody>
          <a:bodyPr wrap="square" lIns="0" tIns="0" rIns="0" bIns="0" rtlCol="0"/>
          <a:lstStyle/>
          <a:p>
            <a:endParaRPr/>
          </a:p>
        </p:txBody>
      </p:sp>
      <p:sp>
        <p:nvSpPr>
          <p:cNvPr id="865" name="object 865"/>
          <p:cNvSpPr/>
          <p:nvPr/>
        </p:nvSpPr>
        <p:spPr>
          <a:xfrm>
            <a:off x="5410707" y="3216149"/>
            <a:ext cx="433705" cy="12700"/>
          </a:xfrm>
          <a:custGeom>
            <a:avLst/>
            <a:gdLst/>
            <a:ahLst/>
            <a:cxnLst/>
            <a:rect l="l" t="t" r="r" b="b"/>
            <a:pathLst>
              <a:path w="433704" h="12700">
                <a:moveTo>
                  <a:pt x="433578" y="0"/>
                </a:moveTo>
                <a:lnTo>
                  <a:pt x="0" y="12192"/>
                </a:lnTo>
                <a:lnTo>
                  <a:pt x="433578" y="12192"/>
                </a:lnTo>
                <a:lnTo>
                  <a:pt x="433578" y="0"/>
                </a:lnTo>
                <a:close/>
              </a:path>
            </a:pathLst>
          </a:custGeom>
          <a:solidFill>
            <a:srgbClr val="000000"/>
          </a:solidFill>
        </p:spPr>
        <p:txBody>
          <a:bodyPr wrap="square" lIns="0" tIns="0" rIns="0" bIns="0" rtlCol="0"/>
          <a:lstStyle/>
          <a:p>
            <a:endParaRPr/>
          </a:p>
        </p:txBody>
      </p:sp>
      <p:sp>
        <p:nvSpPr>
          <p:cNvPr id="866" name="object 866"/>
          <p:cNvSpPr/>
          <p:nvPr/>
        </p:nvSpPr>
        <p:spPr>
          <a:xfrm>
            <a:off x="5410707" y="3216149"/>
            <a:ext cx="433705" cy="12700"/>
          </a:xfrm>
          <a:custGeom>
            <a:avLst/>
            <a:gdLst/>
            <a:ahLst/>
            <a:cxnLst/>
            <a:rect l="l" t="t" r="r" b="b"/>
            <a:pathLst>
              <a:path w="433704" h="12700">
                <a:moveTo>
                  <a:pt x="0" y="0"/>
                </a:moveTo>
                <a:lnTo>
                  <a:pt x="0" y="12192"/>
                </a:lnTo>
                <a:lnTo>
                  <a:pt x="433578" y="12192"/>
                </a:lnTo>
                <a:lnTo>
                  <a:pt x="433578" y="0"/>
                </a:lnTo>
                <a:lnTo>
                  <a:pt x="0" y="0"/>
                </a:lnTo>
              </a:path>
            </a:pathLst>
          </a:custGeom>
          <a:ln w="3175">
            <a:solidFill>
              <a:srgbClr val="000000"/>
            </a:solidFill>
          </a:ln>
        </p:spPr>
        <p:txBody>
          <a:bodyPr wrap="square" lIns="0" tIns="0" rIns="0" bIns="0" rtlCol="0"/>
          <a:lstStyle/>
          <a:p>
            <a:endParaRPr/>
          </a:p>
        </p:txBody>
      </p:sp>
      <p:sp>
        <p:nvSpPr>
          <p:cNvPr id="867" name="object 867"/>
          <p:cNvSpPr/>
          <p:nvPr/>
        </p:nvSpPr>
        <p:spPr>
          <a:xfrm>
            <a:off x="5492242" y="4017010"/>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868" name="object 868"/>
          <p:cNvSpPr/>
          <p:nvPr/>
        </p:nvSpPr>
        <p:spPr>
          <a:xfrm>
            <a:off x="5492242" y="4017010"/>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869" name="object 869"/>
          <p:cNvSpPr/>
          <p:nvPr/>
        </p:nvSpPr>
        <p:spPr>
          <a:xfrm>
            <a:off x="5406898" y="4010152"/>
            <a:ext cx="433705" cy="13335"/>
          </a:xfrm>
          <a:custGeom>
            <a:avLst/>
            <a:gdLst/>
            <a:ahLst/>
            <a:cxnLst/>
            <a:rect l="l" t="t" r="r" b="b"/>
            <a:pathLst>
              <a:path w="433704" h="13335">
                <a:moveTo>
                  <a:pt x="433577" y="0"/>
                </a:moveTo>
                <a:lnTo>
                  <a:pt x="0" y="0"/>
                </a:lnTo>
                <a:lnTo>
                  <a:pt x="0" y="12953"/>
                </a:lnTo>
                <a:lnTo>
                  <a:pt x="433577" y="0"/>
                </a:lnTo>
                <a:close/>
              </a:path>
            </a:pathLst>
          </a:custGeom>
          <a:solidFill>
            <a:srgbClr val="000000"/>
          </a:solidFill>
        </p:spPr>
        <p:txBody>
          <a:bodyPr wrap="square" lIns="0" tIns="0" rIns="0" bIns="0" rtlCol="0"/>
          <a:lstStyle/>
          <a:p>
            <a:endParaRPr/>
          </a:p>
        </p:txBody>
      </p:sp>
      <p:sp>
        <p:nvSpPr>
          <p:cNvPr id="870" name="object 870"/>
          <p:cNvSpPr/>
          <p:nvPr/>
        </p:nvSpPr>
        <p:spPr>
          <a:xfrm>
            <a:off x="5406898" y="4010152"/>
            <a:ext cx="433705" cy="13335"/>
          </a:xfrm>
          <a:custGeom>
            <a:avLst/>
            <a:gdLst/>
            <a:ahLst/>
            <a:cxnLst/>
            <a:rect l="l" t="t" r="r" b="b"/>
            <a:pathLst>
              <a:path w="433704" h="13335">
                <a:moveTo>
                  <a:pt x="433577" y="0"/>
                </a:moveTo>
                <a:lnTo>
                  <a:pt x="0" y="12953"/>
                </a:lnTo>
                <a:lnTo>
                  <a:pt x="433577" y="12953"/>
                </a:lnTo>
                <a:lnTo>
                  <a:pt x="433577" y="0"/>
                </a:lnTo>
                <a:close/>
              </a:path>
            </a:pathLst>
          </a:custGeom>
          <a:solidFill>
            <a:srgbClr val="000000"/>
          </a:solidFill>
        </p:spPr>
        <p:txBody>
          <a:bodyPr wrap="square" lIns="0" tIns="0" rIns="0" bIns="0" rtlCol="0"/>
          <a:lstStyle/>
          <a:p>
            <a:endParaRPr/>
          </a:p>
        </p:txBody>
      </p:sp>
      <p:sp>
        <p:nvSpPr>
          <p:cNvPr id="871" name="object 871"/>
          <p:cNvSpPr/>
          <p:nvPr/>
        </p:nvSpPr>
        <p:spPr>
          <a:xfrm>
            <a:off x="5406136" y="4010152"/>
            <a:ext cx="434340" cy="13335"/>
          </a:xfrm>
          <a:custGeom>
            <a:avLst/>
            <a:gdLst/>
            <a:ahLst/>
            <a:cxnLst/>
            <a:rect l="l" t="t" r="r" b="b"/>
            <a:pathLst>
              <a:path w="434339" h="13335">
                <a:moveTo>
                  <a:pt x="0" y="0"/>
                </a:moveTo>
                <a:lnTo>
                  <a:pt x="0" y="12953"/>
                </a:lnTo>
                <a:lnTo>
                  <a:pt x="434339" y="12953"/>
                </a:lnTo>
                <a:lnTo>
                  <a:pt x="434339" y="0"/>
                </a:lnTo>
                <a:lnTo>
                  <a:pt x="0" y="0"/>
                </a:lnTo>
              </a:path>
            </a:pathLst>
          </a:custGeom>
          <a:ln w="3175">
            <a:solidFill>
              <a:srgbClr val="000000"/>
            </a:solidFill>
          </a:ln>
        </p:spPr>
        <p:txBody>
          <a:bodyPr wrap="square" lIns="0" tIns="0" rIns="0" bIns="0" rtlCol="0"/>
          <a:lstStyle/>
          <a:p>
            <a:endParaRPr/>
          </a:p>
        </p:txBody>
      </p:sp>
      <p:sp>
        <p:nvSpPr>
          <p:cNvPr id="872" name="object 872"/>
          <p:cNvSpPr/>
          <p:nvPr/>
        </p:nvSpPr>
        <p:spPr>
          <a:xfrm>
            <a:off x="5143245" y="3879089"/>
            <a:ext cx="262890" cy="275590"/>
          </a:xfrm>
          <a:custGeom>
            <a:avLst/>
            <a:gdLst/>
            <a:ahLst/>
            <a:cxnLst/>
            <a:rect l="l" t="t" r="r" b="b"/>
            <a:pathLst>
              <a:path w="262889" h="275589">
                <a:moveTo>
                  <a:pt x="0" y="275081"/>
                </a:moveTo>
                <a:lnTo>
                  <a:pt x="0" y="0"/>
                </a:lnTo>
                <a:lnTo>
                  <a:pt x="262890" y="0"/>
                </a:lnTo>
                <a:lnTo>
                  <a:pt x="262890" y="275081"/>
                </a:lnTo>
                <a:lnTo>
                  <a:pt x="0" y="275081"/>
                </a:lnTo>
              </a:path>
            </a:pathLst>
          </a:custGeom>
          <a:ln w="3175">
            <a:solidFill>
              <a:srgbClr val="000000"/>
            </a:solidFill>
          </a:ln>
        </p:spPr>
        <p:txBody>
          <a:bodyPr wrap="square" lIns="0" tIns="0" rIns="0" bIns="0" rtlCol="0"/>
          <a:lstStyle/>
          <a:p>
            <a:endParaRPr/>
          </a:p>
        </p:txBody>
      </p:sp>
      <p:sp>
        <p:nvSpPr>
          <p:cNvPr id="873" name="object 873"/>
          <p:cNvSpPr/>
          <p:nvPr/>
        </p:nvSpPr>
        <p:spPr>
          <a:xfrm>
            <a:off x="5143245" y="3879089"/>
            <a:ext cx="262890" cy="275590"/>
          </a:xfrm>
          <a:custGeom>
            <a:avLst/>
            <a:gdLst/>
            <a:ahLst/>
            <a:cxnLst/>
            <a:rect l="l" t="t" r="r" b="b"/>
            <a:pathLst>
              <a:path w="262889" h="275589">
                <a:moveTo>
                  <a:pt x="0" y="275081"/>
                </a:moveTo>
                <a:lnTo>
                  <a:pt x="0" y="0"/>
                </a:lnTo>
                <a:lnTo>
                  <a:pt x="262890" y="0"/>
                </a:lnTo>
                <a:lnTo>
                  <a:pt x="262890" y="275081"/>
                </a:lnTo>
                <a:lnTo>
                  <a:pt x="0" y="275081"/>
                </a:lnTo>
              </a:path>
            </a:pathLst>
          </a:custGeom>
          <a:ln w="3175">
            <a:solidFill>
              <a:srgbClr val="000000"/>
            </a:solidFill>
          </a:ln>
        </p:spPr>
        <p:txBody>
          <a:bodyPr wrap="square" lIns="0" tIns="0" rIns="0" bIns="0" rtlCol="0"/>
          <a:lstStyle/>
          <a:p>
            <a:endParaRPr/>
          </a:p>
        </p:txBody>
      </p:sp>
      <p:sp>
        <p:nvSpPr>
          <p:cNvPr id="874" name="object 874"/>
          <p:cNvSpPr/>
          <p:nvPr/>
        </p:nvSpPr>
        <p:spPr>
          <a:xfrm>
            <a:off x="5143245" y="3879089"/>
            <a:ext cx="262890" cy="275590"/>
          </a:xfrm>
          <a:custGeom>
            <a:avLst/>
            <a:gdLst/>
            <a:ahLst/>
            <a:cxnLst/>
            <a:rect l="l" t="t" r="r" b="b"/>
            <a:pathLst>
              <a:path w="262889" h="275589">
                <a:moveTo>
                  <a:pt x="0" y="275081"/>
                </a:moveTo>
                <a:lnTo>
                  <a:pt x="0" y="0"/>
                </a:lnTo>
                <a:lnTo>
                  <a:pt x="262890" y="0"/>
                </a:lnTo>
                <a:lnTo>
                  <a:pt x="262890" y="275081"/>
                </a:lnTo>
                <a:lnTo>
                  <a:pt x="0" y="275081"/>
                </a:lnTo>
              </a:path>
            </a:pathLst>
          </a:custGeom>
          <a:ln w="3175">
            <a:solidFill>
              <a:srgbClr val="000000"/>
            </a:solidFill>
          </a:ln>
        </p:spPr>
        <p:txBody>
          <a:bodyPr wrap="square" lIns="0" tIns="0" rIns="0" bIns="0" rtlCol="0"/>
          <a:lstStyle/>
          <a:p>
            <a:endParaRPr/>
          </a:p>
        </p:txBody>
      </p:sp>
      <p:sp>
        <p:nvSpPr>
          <p:cNvPr id="875" name="object 875"/>
          <p:cNvSpPr txBox="1"/>
          <p:nvPr/>
        </p:nvSpPr>
        <p:spPr>
          <a:xfrm>
            <a:off x="5208142" y="336269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876" name="object 876"/>
          <p:cNvSpPr txBox="1"/>
          <p:nvPr/>
        </p:nvSpPr>
        <p:spPr>
          <a:xfrm>
            <a:off x="4847715" y="3241162"/>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877" name="object 877"/>
          <p:cNvSpPr txBox="1"/>
          <p:nvPr/>
        </p:nvSpPr>
        <p:spPr>
          <a:xfrm>
            <a:off x="5509130" y="3267807"/>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878" name="object 878"/>
          <p:cNvSpPr txBox="1"/>
          <p:nvPr/>
        </p:nvSpPr>
        <p:spPr>
          <a:xfrm>
            <a:off x="5874888" y="3356638"/>
            <a:ext cx="145415" cy="1612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TP</a:t>
            </a:r>
            <a:endParaRPr sz="850">
              <a:latin typeface="Arial"/>
              <a:cs typeface="Arial"/>
            </a:endParaRPr>
          </a:p>
        </p:txBody>
      </p:sp>
      <p:sp>
        <p:nvSpPr>
          <p:cNvPr id="879" name="object 879"/>
          <p:cNvSpPr/>
          <p:nvPr/>
        </p:nvSpPr>
        <p:spPr>
          <a:xfrm>
            <a:off x="5844286" y="3717545"/>
            <a:ext cx="211454" cy="0"/>
          </a:xfrm>
          <a:custGeom>
            <a:avLst/>
            <a:gdLst/>
            <a:ahLst/>
            <a:cxnLst/>
            <a:rect l="l" t="t" r="r" b="b"/>
            <a:pathLst>
              <a:path w="211454">
                <a:moveTo>
                  <a:pt x="0" y="0"/>
                </a:moveTo>
                <a:lnTo>
                  <a:pt x="211074" y="0"/>
                </a:lnTo>
              </a:path>
            </a:pathLst>
          </a:custGeom>
          <a:ln w="3175">
            <a:solidFill>
              <a:srgbClr val="000000"/>
            </a:solidFill>
          </a:ln>
        </p:spPr>
        <p:txBody>
          <a:bodyPr wrap="square" lIns="0" tIns="0" rIns="0" bIns="0" rtlCol="0"/>
          <a:lstStyle/>
          <a:p>
            <a:endParaRPr/>
          </a:p>
        </p:txBody>
      </p:sp>
      <p:sp>
        <p:nvSpPr>
          <p:cNvPr id="880" name="object 880"/>
          <p:cNvSpPr/>
          <p:nvPr/>
        </p:nvSpPr>
        <p:spPr>
          <a:xfrm>
            <a:off x="4713478" y="2361184"/>
            <a:ext cx="433705" cy="13335"/>
          </a:xfrm>
          <a:custGeom>
            <a:avLst/>
            <a:gdLst/>
            <a:ahLst/>
            <a:cxnLst/>
            <a:rect l="l" t="t" r="r" b="b"/>
            <a:pathLst>
              <a:path w="433705" h="13335">
                <a:moveTo>
                  <a:pt x="433577" y="0"/>
                </a:moveTo>
                <a:lnTo>
                  <a:pt x="0" y="0"/>
                </a:lnTo>
                <a:lnTo>
                  <a:pt x="0" y="12954"/>
                </a:lnTo>
                <a:lnTo>
                  <a:pt x="433577" y="0"/>
                </a:lnTo>
                <a:close/>
              </a:path>
            </a:pathLst>
          </a:custGeom>
          <a:solidFill>
            <a:srgbClr val="000000"/>
          </a:solidFill>
        </p:spPr>
        <p:txBody>
          <a:bodyPr wrap="square" lIns="0" tIns="0" rIns="0" bIns="0" rtlCol="0"/>
          <a:lstStyle/>
          <a:p>
            <a:endParaRPr/>
          </a:p>
        </p:txBody>
      </p:sp>
      <p:sp>
        <p:nvSpPr>
          <p:cNvPr id="881" name="object 881"/>
          <p:cNvSpPr/>
          <p:nvPr/>
        </p:nvSpPr>
        <p:spPr>
          <a:xfrm>
            <a:off x="4713478" y="2361184"/>
            <a:ext cx="433705" cy="13335"/>
          </a:xfrm>
          <a:custGeom>
            <a:avLst/>
            <a:gdLst/>
            <a:ahLst/>
            <a:cxnLst/>
            <a:rect l="l" t="t" r="r" b="b"/>
            <a:pathLst>
              <a:path w="433705" h="13335">
                <a:moveTo>
                  <a:pt x="433577" y="0"/>
                </a:moveTo>
                <a:lnTo>
                  <a:pt x="0" y="12954"/>
                </a:lnTo>
                <a:lnTo>
                  <a:pt x="433577" y="12954"/>
                </a:lnTo>
                <a:lnTo>
                  <a:pt x="433577" y="0"/>
                </a:lnTo>
                <a:close/>
              </a:path>
            </a:pathLst>
          </a:custGeom>
          <a:solidFill>
            <a:srgbClr val="000000"/>
          </a:solidFill>
        </p:spPr>
        <p:txBody>
          <a:bodyPr wrap="square" lIns="0" tIns="0" rIns="0" bIns="0" rtlCol="0"/>
          <a:lstStyle/>
          <a:p>
            <a:endParaRPr/>
          </a:p>
        </p:txBody>
      </p:sp>
      <p:sp>
        <p:nvSpPr>
          <p:cNvPr id="882" name="object 882"/>
          <p:cNvSpPr/>
          <p:nvPr/>
        </p:nvSpPr>
        <p:spPr>
          <a:xfrm>
            <a:off x="4713478" y="2361184"/>
            <a:ext cx="433705" cy="13335"/>
          </a:xfrm>
          <a:custGeom>
            <a:avLst/>
            <a:gdLst/>
            <a:ahLst/>
            <a:cxnLst/>
            <a:rect l="l" t="t" r="r" b="b"/>
            <a:pathLst>
              <a:path w="433705" h="13335">
                <a:moveTo>
                  <a:pt x="0" y="0"/>
                </a:moveTo>
                <a:lnTo>
                  <a:pt x="0" y="12954"/>
                </a:lnTo>
                <a:lnTo>
                  <a:pt x="433577" y="12954"/>
                </a:lnTo>
                <a:lnTo>
                  <a:pt x="433577" y="0"/>
                </a:lnTo>
                <a:lnTo>
                  <a:pt x="0" y="0"/>
                </a:lnTo>
              </a:path>
            </a:pathLst>
          </a:custGeom>
          <a:ln w="3175">
            <a:solidFill>
              <a:srgbClr val="000000"/>
            </a:solidFill>
          </a:ln>
        </p:spPr>
        <p:txBody>
          <a:bodyPr wrap="square" lIns="0" tIns="0" rIns="0" bIns="0" rtlCol="0"/>
          <a:lstStyle/>
          <a:p>
            <a:endParaRPr/>
          </a:p>
        </p:txBody>
      </p:sp>
      <p:sp>
        <p:nvSpPr>
          <p:cNvPr id="883" name="object 883"/>
          <p:cNvSpPr/>
          <p:nvPr/>
        </p:nvSpPr>
        <p:spPr>
          <a:xfrm>
            <a:off x="4713478" y="2787904"/>
            <a:ext cx="198120" cy="13335"/>
          </a:xfrm>
          <a:custGeom>
            <a:avLst/>
            <a:gdLst/>
            <a:ahLst/>
            <a:cxnLst/>
            <a:rect l="l" t="t" r="r" b="b"/>
            <a:pathLst>
              <a:path w="198119" h="13335">
                <a:moveTo>
                  <a:pt x="198119" y="0"/>
                </a:moveTo>
                <a:lnTo>
                  <a:pt x="0" y="0"/>
                </a:lnTo>
                <a:lnTo>
                  <a:pt x="0" y="12953"/>
                </a:lnTo>
                <a:lnTo>
                  <a:pt x="198119" y="0"/>
                </a:lnTo>
                <a:close/>
              </a:path>
            </a:pathLst>
          </a:custGeom>
          <a:solidFill>
            <a:srgbClr val="000000"/>
          </a:solidFill>
        </p:spPr>
        <p:txBody>
          <a:bodyPr wrap="square" lIns="0" tIns="0" rIns="0" bIns="0" rtlCol="0"/>
          <a:lstStyle/>
          <a:p>
            <a:endParaRPr/>
          </a:p>
        </p:txBody>
      </p:sp>
      <p:sp>
        <p:nvSpPr>
          <p:cNvPr id="884" name="object 884"/>
          <p:cNvSpPr/>
          <p:nvPr/>
        </p:nvSpPr>
        <p:spPr>
          <a:xfrm>
            <a:off x="4713478" y="2787904"/>
            <a:ext cx="198120" cy="13335"/>
          </a:xfrm>
          <a:custGeom>
            <a:avLst/>
            <a:gdLst/>
            <a:ahLst/>
            <a:cxnLst/>
            <a:rect l="l" t="t" r="r" b="b"/>
            <a:pathLst>
              <a:path w="198119" h="13335">
                <a:moveTo>
                  <a:pt x="198119" y="0"/>
                </a:moveTo>
                <a:lnTo>
                  <a:pt x="0" y="12953"/>
                </a:lnTo>
                <a:lnTo>
                  <a:pt x="198119" y="12953"/>
                </a:lnTo>
                <a:lnTo>
                  <a:pt x="198119" y="0"/>
                </a:lnTo>
                <a:close/>
              </a:path>
            </a:pathLst>
          </a:custGeom>
          <a:solidFill>
            <a:srgbClr val="000000"/>
          </a:solidFill>
        </p:spPr>
        <p:txBody>
          <a:bodyPr wrap="square" lIns="0" tIns="0" rIns="0" bIns="0" rtlCol="0"/>
          <a:lstStyle/>
          <a:p>
            <a:endParaRPr/>
          </a:p>
        </p:txBody>
      </p:sp>
      <p:sp>
        <p:nvSpPr>
          <p:cNvPr id="885" name="object 885"/>
          <p:cNvSpPr/>
          <p:nvPr/>
        </p:nvSpPr>
        <p:spPr>
          <a:xfrm>
            <a:off x="4713478" y="2787904"/>
            <a:ext cx="198120" cy="13335"/>
          </a:xfrm>
          <a:custGeom>
            <a:avLst/>
            <a:gdLst/>
            <a:ahLst/>
            <a:cxnLst/>
            <a:rect l="l" t="t" r="r" b="b"/>
            <a:pathLst>
              <a:path w="198119" h="13335">
                <a:moveTo>
                  <a:pt x="0" y="0"/>
                </a:moveTo>
                <a:lnTo>
                  <a:pt x="0" y="12953"/>
                </a:lnTo>
                <a:lnTo>
                  <a:pt x="198119" y="12953"/>
                </a:lnTo>
                <a:lnTo>
                  <a:pt x="198119" y="0"/>
                </a:lnTo>
                <a:lnTo>
                  <a:pt x="0" y="0"/>
                </a:lnTo>
              </a:path>
            </a:pathLst>
          </a:custGeom>
          <a:ln w="3175">
            <a:solidFill>
              <a:srgbClr val="000000"/>
            </a:solidFill>
          </a:ln>
        </p:spPr>
        <p:txBody>
          <a:bodyPr wrap="square" lIns="0" tIns="0" rIns="0" bIns="0" rtlCol="0"/>
          <a:lstStyle/>
          <a:p>
            <a:endParaRPr/>
          </a:p>
        </p:txBody>
      </p:sp>
      <p:sp>
        <p:nvSpPr>
          <p:cNvPr id="886" name="object 886"/>
          <p:cNvSpPr/>
          <p:nvPr/>
        </p:nvSpPr>
        <p:spPr>
          <a:xfrm>
            <a:off x="3806698" y="2787904"/>
            <a:ext cx="395605" cy="13335"/>
          </a:xfrm>
          <a:custGeom>
            <a:avLst/>
            <a:gdLst/>
            <a:ahLst/>
            <a:cxnLst/>
            <a:rect l="l" t="t" r="r" b="b"/>
            <a:pathLst>
              <a:path w="395605" h="13335">
                <a:moveTo>
                  <a:pt x="395478" y="0"/>
                </a:moveTo>
                <a:lnTo>
                  <a:pt x="0" y="0"/>
                </a:lnTo>
                <a:lnTo>
                  <a:pt x="0" y="12953"/>
                </a:lnTo>
                <a:lnTo>
                  <a:pt x="395478" y="0"/>
                </a:lnTo>
                <a:close/>
              </a:path>
            </a:pathLst>
          </a:custGeom>
          <a:solidFill>
            <a:srgbClr val="000000"/>
          </a:solidFill>
        </p:spPr>
        <p:txBody>
          <a:bodyPr wrap="square" lIns="0" tIns="0" rIns="0" bIns="0" rtlCol="0"/>
          <a:lstStyle/>
          <a:p>
            <a:endParaRPr/>
          </a:p>
        </p:txBody>
      </p:sp>
      <p:sp>
        <p:nvSpPr>
          <p:cNvPr id="887" name="object 887"/>
          <p:cNvSpPr/>
          <p:nvPr/>
        </p:nvSpPr>
        <p:spPr>
          <a:xfrm>
            <a:off x="3806698" y="2787904"/>
            <a:ext cx="395605" cy="13335"/>
          </a:xfrm>
          <a:custGeom>
            <a:avLst/>
            <a:gdLst/>
            <a:ahLst/>
            <a:cxnLst/>
            <a:rect l="l" t="t" r="r" b="b"/>
            <a:pathLst>
              <a:path w="395605" h="13335">
                <a:moveTo>
                  <a:pt x="395478" y="0"/>
                </a:moveTo>
                <a:lnTo>
                  <a:pt x="0" y="12953"/>
                </a:lnTo>
                <a:lnTo>
                  <a:pt x="395478" y="12953"/>
                </a:lnTo>
                <a:lnTo>
                  <a:pt x="395478" y="0"/>
                </a:lnTo>
                <a:close/>
              </a:path>
            </a:pathLst>
          </a:custGeom>
          <a:solidFill>
            <a:srgbClr val="000000"/>
          </a:solidFill>
        </p:spPr>
        <p:txBody>
          <a:bodyPr wrap="square" lIns="0" tIns="0" rIns="0" bIns="0" rtlCol="0"/>
          <a:lstStyle/>
          <a:p>
            <a:endParaRPr/>
          </a:p>
        </p:txBody>
      </p:sp>
      <p:sp>
        <p:nvSpPr>
          <p:cNvPr id="888" name="object 888"/>
          <p:cNvSpPr txBox="1"/>
          <p:nvPr/>
        </p:nvSpPr>
        <p:spPr>
          <a:xfrm>
            <a:off x="3609171" y="2738497"/>
            <a:ext cx="185420" cy="104775"/>
          </a:xfrm>
          <a:prstGeom prst="rect">
            <a:avLst/>
          </a:prstGeom>
        </p:spPr>
        <p:txBody>
          <a:bodyPr vert="vert270" wrap="square" lIns="0" tIns="1905" rIns="0" bIns="0" rtlCol="0">
            <a:spAutoFit/>
          </a:bodyPr>
          <a:lstStyle/>
          <a:p>
            <a:pPr marL="12700">
              <a:lnSpc>
                <a:spcPct val="100000"/>
              </a:lnSpc>
              <a:spcBef>
                <a:spcPts val="15"/>
              </a:spcBef>
            </a:pPr>
            <a:r>
              <a:rPr sz="1100" dirty="0">
                <a:latin typeface="Arial"/>
                <a:cs typeface="Arial"/>
              </a:rPr>
              <a:t>7</a:t>
            </a:r>
            <a:endParaRPr sz="1100">
              <a:latin typeface="Arial"/>
              <a:cs typeface="Arial"/>
            </a:endParaRPr>
          </a:p>
        </p:txBody>
      </p:sp>
      <p:sp>
        <p:nvSpPr>
          <p:cNvPr id="889" name="object 889"/>
          <p:cNvSpPr/>
          <p:nvPr/>
        </p:nvSpPr>
        <p:spPr>
          <a:xfrm>
            <a:off x="3806698" y="2787904"/>
            <a:ext cx="395605" cy="13335"/>
          </a:xfrm>
          <a:custGeom>
            <a:avLst/>
            <a:gdLst/>
            <a:ahLst/>
            <a:cxnLst/>
            <a:rect l="l" t="t" r="r" b="b"/>
            <a:pathLst>
              <a:path w="395605" h="13335">
                <a:moveTo>
                  <a:pt x="0" y="0"/>
                </a:moveTo>
                <a:lnTo>
                  <a:pt x="0" y="12953"/>
                </a:lnTo>
                <a:lnTo>
                  <a:pt x="395478" y="12953"/>
                </a:lnTo>
                <a:lnTo>
                  <a:pt x="395478" y="0"/>
                </a:lnTo>
                <a:lnTo>
                  <a:pt x="0" y="0"/>
                </a:lnTo>
              </a:path>
            </a:pathLst>
          </a:custGeom>
          <a:ln w="3175">
            <a:solidFill>
              <a:srgbClr val="000000"/>
            </a:solidFill>
          </a:ln>
        </p:spPr>
        <p:txBody>
          <a:bodyPr wrap="square" lIns="0" tIns="0" rIns="0" bIns="0" rtlCol="0"/>
          <a:lstStyle/>
          <a:p>
            <a:endParaRPr/>
          </a:p>
        </p:txBody>
      </p:sp>
      <p:sp>
        <p:nvSpPr>
          <p:cNvPr id="890" name="object 890"/>
          <p:cNvSpPr/>
          <p:nvPr/>
        </p:nvSpPr>
        <p:spPr>
          <a:xfrm>
            <a:off x="3788410" y="2768854"/>
            <a:ext cx="18415" cy="26034"/>
          </a:xfrm>
          <a:custGeom>
            <a:avLst/>
            <a:gdLst/>
            <a:ahLst/>
            <a:cxnLst/>
            <a:rect l="l" t="t" r="r" b="b"/>
            <a:pathLst>
              <a:path w="18414" h="26035">
                <a:moveTo>
                  <a:pt x="18287" y="0"/>
                </a:moveTo>
                <a:lnTo>
                  <a:pt x="0" y="7620"/>
                </a:lnTo>
                <a:lnTo>
                  <a:pt x="18287" y="25908"/>
                </a:lnTo>
                <a:lnTo>
                  <a:pt x="18287" y="0"/>
                </a:lnTo>
                <a:close/>
              </a:path>
            </a:pathLst>
          </a:custGeom>
          <a:solidFill>
            <a:srgbClr val="000000"/>
          </a:solidFill>
        </p:spPr>
        <p:txBody>
          <a:bodyPr wrap="square" lIns="0" tIns="0" rIns="0" bIns="0" rtlCol="0"/>
          <a:lstStyle/>
          <a:p>
            <a:endParaRPr/>
          </a:p>
        </p:txBody>
      </p:sp>
      <p:sp>
        <p:nvSpPr>
          <p:cNvPr id="891" name="object 891"/>
          <p:cNvSpPr/>
          <p:nvPr/>
        </p:nvSpPr>
        <p:spPr>
          <a:xfrm>
            <a:off x="3788410" y="2768854"/>
            <a:ext cx="18415" cy="26034"/>
          </a:xfrm>
          <a:custGeom>
            <a:avLst/>
            <a:gdLst/>
            <a:ahLst/>
            <a:cxnLst/>
            <a:rect l="l" t="t" r="r" b="b"/>
            <a:pathLst>
              <a:path w="18414" h="26035">
                <a:moveTo>
                  <a:pt x="18287" y="0"/>
                </a:moveTo>
                <a:lnTo>
                  <a:pt x="0" y="7620"/>
                </a:lnTo>
                <a:lnTo>
                  <a:pt x="18287" y="25908"/>
                </a:lnTo>
                <a:lnTo>
                  <a:pt x="18287" y="0"/>
                </a:lnTo>
              </a:path>
            </a:pathLst>
          </a:custGeom>
          <a:ln w="3175">
            <a:solidFill>
              <a:srgbClr val="000000"/>
            </a:solidFill>
          </a:ln>
        </p:spPr>
        <p:txBody>
          <a:bodyPr wrap="square" lIns="0" tIns="0" rIns="0" bIns="0" rtlCol="0"/>
          <a:lstStyle/>
          <a:p>
            <a:endParaRPr/>
          </a:p>
        </p:txBody>
      </p:sp>
      <p:sp>
        <p:nvSpPr>
          <p:cNvPr id="892" name="object 892"/>
          <p:cNvSpPr/>
          <p:nvPr/>
        </p:nvSpPr>
        <p:spPr>
          <a:xfrm>
            <a:off x="3781551" y="2776475"/>
            <a:ext cx="25400" cy="18415"/>
          </a:xfrm>
          <a:custGeom>
            <a:avLst/>
            <a:gdLst/>
            <a:ahLst/>
            <a:cxnLst/>
            <a:rect l="l" t="t" r="r" b="b"/>
            <a:pathLst>
              <a:path w="25400" h="18414">
                <a:moveTo>
                  <a:pt x="6857" y="0"/>
                </a:moveTo>
                <a:lnTo>
                  <a:pt x="0" y="18288"/>
                </a:lnTo>
                <a:lnTo>
                  <a:pt x="25145" y="18288"/>
                </a:lnTo>
                <a:lnTo>
                  <a:pt x="6857" y="0"/>
                </a:lnTo>
                <a:close/>
              </a:path>
            </a:pathLst>
          </a:custGeom>
          <a:solidFill>
            <a:srgbClr val="000000"/>
          </a:solidFill>
        </p:spPr>
        <p:txBody>
          <a:bodyPr wrap="square" lIns="0" tIns="0" rIns="0" bIns="0" rtlCol="0"/>
          <a:lstStyle/>
          <a:p>
            <a:endParaRPr/>
          </a:p>
        </p:txBody>
      </p:sp>
      <p:sp>
        <p:nvSpPr>
          <p:cNvPr id="893" name="object 893"/>
          <p:cNvSpPr/>
          <p:nvPr/>
        </p:nvSpPr>
        <p:spPr>
          <a:xfrm>
            <a:off x="3781551" y="2776475"/>
            <a:ext cx="25400" cy="18415"/>
          </a:xfrm>
          <a:custGeom>
            <a:avLst/>
            <a:gdLst/>
            <a:ahLst/>
            <a:cxnLst/>
            <a:rect l="l" t="t" r="r" b="b"/>
            <a:pathLst>
              <a:path w="25400" h="18414">
                <a:moveTo>
                  <a:pt x="6857" y="0"/>
                </a:moveTo>
                <a:lnTo>
                  <a:pt x="0" y="18288"/>
                </a:lnTo>
                <a:lnTo>
                  <a:pt x="25145" y="18288"/>
                </a:lnTo>
                <a:lnTo>
                  <a:pt x="6857" y="0"/>
                </a:lnTo>
              </a:path>
            </a:pathLst>
          </a:custGeom>
          <a:ln w="3175">
            <a:solidFill>
              <a:srgbClr val="000000"/>
            </a:solidFill>
          </a:ln>
        </p:spPr>
        <p:txBody>
          <a:bodyPr wrap="square" lIns="0" tIns="0" rIns="0" bIns="0" rtlCol="0"/>
          <a:lstStyle/>
          <a:p>
            <a:endParaRPr/>
          </a:p>
        </p:txBody>
      </p:sp>
      <p:sp>
        <p:nvSpPr>
          <p:cNvPr id="894" name="object 894"/>
          <p:cNvSpPr/>
          <p:nvPr/>
        </p:nvSpPr>
        <p:spPr>
          <a:xfrm>
            <a:off x="3781551" y="2794763"/>
            <a:ext cx="25400" cy="18415"/>
          </a:xfrm>
          <a:custGeom>
            <a:avLst/>
            <a:gdLst/>
            <a:ahLst/>
            <a:cxnLst/>
            <a:rect l="l" t="t" r="r" b="b"/>
            <a:pathLst>
              <a:path w="25400" h="18414">
                <a:moveTo>
                  <a:pt x="25145" y="0"/>
                </a:moveTo>
                <a:lnTo>
                  <a:pt x="0" y="0"/>
                </a:lnTo>
                <a:lnTo>
                  <a:pt x="6857" y="18287"/>
                </a:lnTo>
                <a:lnTo>
                  <a:pt x="25145" y="0"/>
                </a:lnTo>
                <a:close/>
              </a:path>
            </a:pathLst>
          </a:custGeom>
          <a:solidFill>
            <a:srgbClr val="000000"/>
          </a:solidFill>
        </p:spPr>
        <p:txBody>
          <a:bodyPr wrap="square" lIns="0" tIns="0" rIns="0" bIns="0" rtlCol="0"/>
          <a:lstStyle/>
          <a:p>
            <a:endParaRPr/>
          </a:p>
        </p:txBody>
      </p:sp>
      <p:sp>
        <p:nvSpPr>
          <p:cNvPr id="895" name="object 895"/>
          <p:cNvSpPr/>
          <p:nvPr/>
        </p:nvSpPr>
        <p:spPr>
          <a:xfrm>
            <a:off x="3781551" y="2794763"/>
            <a:ext cx="25400" cy="18415"/>
          </a:xfrm>
          <a:custGeom>
            <a:avLst/>
            <a:gdLst/>
            <a:ahLst/>
            <a:cxnLst/>
            <a:rect l="l" t="t" r="r" b="b"/>
            <a:pathLst>
              <a:path w="25400" h="18414">
                <a:moveTo>
                  <a:pt x="0" y="0"/>
                </a:moveTo>
                <a:lnTo>
                  <a:pt x="6857" y="18287"/>
                </a:lnTo>
                <a:lnTo>
                  <a:pt x="25145" y="0"/>
                </a:lnTo>
                <a:lnTo>
                  <a:pt x="0" y="0"/>
                </a:lnTo>
              </a:path>
            </a:pathLst>
          </a:custGeom>
          <a:ln w="3175">
            <a:solidFill>
              <a:srgbClr val="000000"/>
            </a:solidFill>
          </a:ln>
        </p:spPr>
        <p:txBody>
          <a:bodyPr wrap="square" lIns="0" tIns="0" rIns="0" bIns="0" rtlCol="0"/>
          <a:lstStyle/>
          <a:p>
            <a:endParaRPr/>
          </a:p>
        </p:txBody>
      </p:sp>
      <p:sp>
        <p:nvSpPr>
          <p:cNvPr id="896" name="object 896"/>
          <p:cNvSpPr/>
          <p:nvPr/>
        </p:nvSpPr>
        <p:spPr>
          <a:xfrm>
            <a:off x="3788410" y="2794763"/>
            <a:ext cx="18415" cy="26034"/>
          </a:xfrm>
          <a:custGeom>
            <a:avLst/>
            <a:gdLst/>
            <a:ahLst/>
            <a:cxnLst/>
            <a:rect l="l" t="t" r="r" b="b"/>
            <a:pathLst>
              <a:path w="18414" h="26035">
                <a:moveTo>
                  <a:pt x="18287" y="0"/>
                </a:moveTo>
                <a:lnTo>
                  <a:pt x="0" y="18287"/>
                </a:lnTo>
                <a:lnTo>
                  <a:pt x="18287" y="25907"/>
                </a:lnTo>
                <a:lnTo>
                  <a:pt x="18287" y="0"/>
                </a:lnTo>
                <a:close/>
              </a:path>
            </a:pathLst>
          </a:custGeom>
          <a:solidFill>
            <a:srgbClr val="000000"/>
          </a:solidFill>
        </p:spPr>
        <p:txBody>
          <a:bodyPr wrap="square" lIns="0" tIns="0" rIns="0" bIns="0" rtlCol="0"/>
          <a:lstStyle/>
          <a:p>
            <a:endParaRPr/>
          </a:p>
        </p:txBody>
      </p:sp>
      <p:sp>
        <p:nvSpPr>
          <p:cNvPr id="897" name="object 897"/>
          <p:cNvSpPr/>
          <p:nvPr/>
        </p:nvSpPr>
        <p:spPr>
          <a:xfrm>
            <a:off x="3788410" y="2794763"/>
            <a:ext cx="18415" cy="26034"/>
          </a:xfrm>
          <a:custGeom>
            <a:avLst/>
            <a:gdLst/>
            <a:ahLst/>
            <a:cxnLst/>
            <a:rect l="l" t="t" r="r" b="b"/>
            <a:pathLst>
              <a:path w="18414" h="26035">
                <a:moveTo>
                  <a:pt x="0" y="18287"/>
                </a:moveTo>
                <a:lnTo>
                  <a:pt x="18287" y="25907"/>
                </a:lnTo>
                <a:lnTo>
                  <a:pt x="18287" y="0"/>
                </a:lnTo>
                <a:lnTo>
                  <a:pt x="0" y="18287"/>
                </a:lnTo>
              </a:path>
            </a:pathLst>
          </a:custGeom>
          <a:ln w="3175">
            <a:solidFill>
              <a:srgbClr val="000000"/>
            </a:solidFill>
          </a:ln>
        </p:spPr>
        <p:txBody>
          <a:bodyPr wrap="square" lIns="0" tIns="0" rIns="0" bIns="0" rtlCol="0"/>
          <a:lstStyle/>
          <a:p>
            <a:endParaRPr/>
          </a:p>
        </p:txBody>
      </p:sp>
      <p:sp>
        <p:nvSpPr>
          <p:cNvPr id="898" name="object 898"/>
          <p:cNvSpPr/>
          <p:nvPr/>
        </p:nvSpPr>
        <p:spPr>
          <a:xfrm>
            <a:off x="3806698" y="2794763"/>
            <a:ext cx="18415" cy="26034"/>
          </a:xfrm>
          <a:custGeom>
            <a:avLst/>
            <a:gdLst/>
            <a:ahLst/>
            <a:cxnLst/>
            <a:rect l="l" t="t" r="r" b="b"/>
            <a:pathLst>
              <a:path w="18414" h="26035">
                <a:moveTo>
                  <a:pt x="0" y="0"/>
                </a:moveTo>
                <a:lnTo>
                  <a:pt x="0" y="25907"/>
                </a:lnTo>
                <a:lnTo>
                  <a:pt x="18287" y="18287"/>
                </a:lnTo>
                <a:lnTo>
                  <a:pt x="0" y="0"/>
                </a:lnTo>
                <a:close/>
              </a:path>
            </a:pathLst>
          </a:custGeom>
          <a:solidFill>
            <a:srgbClr val="000000"/>
          </a:solidFill>
        </p:spPr>
        <p:txBody>
          <a:bodyPr wrap="square" lIns="0" tIns="0" rIns="0" bIns="0" rtlCol="0"/>
          <a:lstStyle/>
          <a:p>
            <a:endParaRPr/>
          </a:p>
        </p:txBody>
      </p:sp>
      <p:sp>
        <p:nvSpPr>
          <p:cNvPr id="899" name="object 899"/>
          <p:cNvSpPr/>
          <p:nvPr/>
        </p:nvSpPr>
        <p:spPr>
          <a:xfrm>
            <a:off x="3806698" y="2794763"/>
            <a:ext cx="18415" cy="26034"/>
          </a:xfrm>
          <a:custGeom>
            <a:avLst/>
            <a:gdLst/>
            <a:ahLst/>
            <a:cxnLst/>
            <a:rect l="l" t="t" r="r" b="b"/>
            <a:pathLst>
              <a:path w="18414" h="26035">
                <a:moveTo>
                  <a:pt x="0" y="25907"/>
                </a:moveTo>
                <a:lnTo>
                  <a:pt x="18287" y="18287"/>
                </a:lnTo>
                <a:lnTo>
                  <a:pt x="0" y="0"/>
                </a:lnTo>
                <a:lnTo>
                  <a:pt x="0" y="25907"/>
                </a:lnTo>
              </a:path>
            </a:pathLst>
          </a:custGeom>
          <a:ln w="3175">
            <a:solidFill>
              <a:srgbClr val="000000"/>
            </a:solidFill>
          </a:ln>
        </p:spPr>
        <p:txBody>
          <a:bodyPr wrap="square" lIns="0" tIns="0" rIns="0" bIns="0" rtlCol="0"/>
          <a:lstStyle/>
          <a:p>
            <a:endParaRPr/>
          </a:p>
        </p:txBody>
      </p:sp>
      <p:sp>
        <p:nvSpPr>
          <p:cNvPr id="900" name="object 900"/>
          <p:cNvSpPr/>
          <p:nvPr/>
        </p:nvSpPr>
        <p:spPr>
          <a:xfrm>
            <a:off x="3806698" y="2794763"/>
            <a:ext cx="26034" cy="18415"/>
          </a:xfrm>
          <a:custGeom>
            <a:avLst/>
            <a:gdLst/>
            <a:ahLst/>
            <a:cxnLst/>
            <a:rect l="l" t="t" r="r" b="b"/>
            <a:pathLst>
              <a:path w="26035" h="18414">
                <a:moveTo>
                  <a:pt x="25907" y="0"/>
                </a:moveTo>
                <a:lnTo>
                  <a:pt x="0" y="0"/>
                </a:lnTo>
                <a:lnTo>
                  <a:pt x="18287" y="18287"/>
                </a:lnTo>
                <a:lnTo>
                  <a:pt x="25907" y="0"/>
                </a:lnTo>
                <a:close/>
              </a:path>
            </a:pathLst>
          </a:custGeom>
          <a:solidFill>
            <a:srgbClr val="000000"/>
          </a:solidFill>
        </p:spPr>
        <p:txBody>
          <a:bodyPr wrap="square" lIns="0" tIns="0" rIns="0" bIns="0" rtlCol="0"/>
          <a:lstStyle/>
          <a:p>
            <a:endParaRPr/>
          </a:p>
        </p:txBody>
      </p:sp>
      <p:sp>
        <p:nvSpPr>
          <p:cNvPr id="901" name="object 901"/>
          <p:cNvSpPr/>
          <p:nvPr/>
        </p:nvSpPr>
        <p:spPr>
          <a:xfrm>
            <a:off x="3806698" y="2794763"/>
            <a:ext cx="26034" cy="18415"/>
          </a:xfrm>
          <a:custGeom>
            <a:avLst/>
            <a:gdLst/>
            <a:ahLst/>
            <a:cxnLst/>
            <a:rect l="l" t="t" r="r" b="b"/>
            <a:pathLst>
              <a:path w="26035" h="18414">
                <a:moveTo>
                  <a:pt x="18287" y="18287"/>
                </a:moveTo>
                <a:lnTo>
                  <a:pt x="25907" y="0"/>
                </a:lnTo>
                <a:lnTo>
                  <a:pt x="0" y="0"/>
                </a:lnTo>
                <a:lnTo>
                  <a:pt x="18287" y="18287"/>
                </a:lnTo>
              </a:path>
            </a:pathLst>
          </a:custGeom>
          <a:ln w="3175">
            <a:solidFill>
              <a:srgbClr val="000000"/>
            </a:solidFill>
          </a:ln>
        </p:spPr>
        <p:txBody>
          <a:bodyPr wrap="square" lIns="0" tIns="0" rIns="0" bIns="0" rtlCol="0"/>
          <a:lstStyle/>
          <a:p>
            <a:endParaRPr/>
          </a:p>
        </p:txBody>
      </p:sp>
      <p:sp>
        <p:nvSpPr>
          <p:cNvPr id="902" name="object 902"/>
          <p:cNvSpPr/>
          <p:nvPr/>
        </p:nvSpPr>
        <p:spPr>
          <a:xfrm>
            <a:off x="3806698" y="2776475"/>
            <a:ext cx="26034" cy="18415"/>
          </a:xfrm>
          <a:custGeom>
            <a:avLst/>
            <a:gdLst/>
            <a:ahLst/>
            <a:cxnLst/>
            <a:rect l="l" t="t" r="r" b="b"/>
            <a:pathLst>
              <a:path w="26035" h="18414">
                <a:moveTo>
                  <a:pt x="18287" y="0"/>
                </a:moveTo>
                <a:lnTo>
                  <a:pt x="0" y="18288"/>
                </a:lnTo>
                <a:lnTo>
                  <a:pt x="25907" y="18288"/>
                </a:lnTo>
                <a:lnTo>
                  <a:pt x="18287" y="0"/>
                </a:lnTo>
                <a:close/>
              </a:path>
            </a:pathLst>
          </a:custGeom>
          <a:solidFill>
            <a:srgbClr val="000000"/>
          </a:solidFill>
        </p:spPr>
        <p:txBody>
          <a:bodyPr wrap="square" lIns="0" tIns="0" rIns="0" bIns="0" rtlCol="0"/>
          <a:lstStyle/>
          <a:p>
            <a:endParaRPr/>
          </a:p>
        </p:txBody>
      </p:sp>
      <p:sp>
        <p:nvSpPr>
          <p:cNvPr id="903" name="object 903"/>
          <p:cNvSpPr/>
          <p:nvPr/>
        </p:nvSpPr>
        <p:spPr>
          <a:xfrm>
            <a:off x="3806698" y="2776475"/>
            <a:ext cx="26034" cy="18415"/>
          </a:xfrm>
          <a:custGeom>
            <a:avLst/>
            <a:gdLst/>
            <a:ahLst/>
            <a:cxnLst/>
            <a:rect l="l" t="t" r="r" b="b"/>
            <a:pathLst>
              <a:path w="26035" h="18414">
                <a:moveTo>
                  <a:pt x="25907" y="18288"/>
                </a:moveTo>
                <a:lnTo>
                  <a:pt x="18287" y="0"/>
                </a:lnTo>
                <a:lnTo>
                  <a:pt x="0" y="18288"/>
                </a:lnTo>
                <a:lnTo>
                  <a:pt x="25907" y="18288"/>
                </a:lnTo>
              </a:path>
            </a:pathLst>
          </a:custGeom>
          <a:ln w="3175">
            <a:solidFill>
              <a:srgbClr val="000000"/>
            </a:solidFill>
          </a:ln>
        </p:spPr>
        <p:txBody>
          <a:bodyPr wrap="square" lIns="0" tIns="0" rIns="0" bIns="0" rtlCol="0"/>
          <a:lstStyle/>
          <a:p>
            <a:endParaRPr/>
          </a:p>
        </p:txBody>
      </p:sp>
      <p:sp>
        <p:nvSpPr>
          <p:cNvPr id="904" name="object 904"/>
          <p:cNvSpPr/>
          <p:nvPr/>
        </p:nvSpPr>
        <p:spPr>
          <a:xfrm>
            <a:off x="3806698" y="2768854"/>
            <a:ext cx="18415" cy="26034"/>
          </a:xfrm>
          <a:custGeom>
            <a:avLst/>
            <a:gdLst/>
            <a:ahLst/>
            <a:cxnLst/>
            <a:rect l="l" t="t" r="r" b="b"/>
            <a:pathLst>
              <a:path w="18414" h="26035">
                <a:moveTo>
                  <a:pt x="0" y="0"/>
                </a:moveTo>
                <a:lnTo>
                  <a:pt x="0" y="25908"/>
                </a:lnTo>
                <a:lnTo>
                  <a:pt x="18287" y="7620"/>
                </a:lnTo>
                <a:lnTo>
                  <a:pt x="0" y="0"/>
                </a:lnTo>
                <a:close/>
              </a:path>
            </a:pathLst>
          </a:custGeom>
          <a:solidFill>
            <a:srgbClr val="000000"/>
          </a:solidFill>
        </p:spPr>
        <p:txBody>
          <a:bodyPr wrap="square" lIns="0" tIns="0" rIns="0" bIns="0" rtlCol="0"/>
          <a:lstStyle/>
          <a:p>
            <a:endParaRPr/>
          </a:p>
        </p:txBody>
      </p:sp>
      <p:sp>
        <p:nvSpPr>
          <p:cNvPr id="905" name="object 905"/>
          <p:cNvSpPr/>
          <p:nvPr/>
        </p:nvSpPr>
        <p:spPr>
          <a:xfrm>
            <a:off x="3806698" y="2768854"/>
            <a:ext cx="18415" cy="26034"/>
          </a:xfrm>
          <a:custGeom>
            <a:avLst/>
            <a:gdLst/>
            <a:ahLst/>
            <a:cxnLst/>
            <a:rect l="l" t="t" r="r" b="b"/>
            <a:pathLst>
              <a:path w="18414" h="26035">
                <a:moveTo>
                  <a:pt x="18287" y="7620"/>
                </a:moveTo>
                <a:lnTo>
                  <a:pt x="0" y="0"/>
                </a:lnTo>
                <a:lnTo>
                  <a:pt x="0" y="25908"/>
                </a:lnTo>
                <a:lnTo>
                  <a:pt x="18287" y="7620"/>
                </a:lnTo>
              </a:path>
            </a:pathLst>
          </a:custGeom>
          <a:ln w="3175">
            <a:solidFill>
              <a:srgbClr val="000000"/>
            </a:solidFill>
          </a:ln>
        </p:spPr>
        <p:txBody>
          <a:bodyPr wrap="square" lIns="0" tIns="0" rIns="0" bIns="0" rtlCol="0"/>
          <a:lstStyle/>
          <a:p>
            <a:endParaRPr/>
          </a:p>
        </p:txBody>
      </p:sp>
      <p:sp>
        <p:nvSpPr>
          <p:cNvPr id="906" name="object 906"/>
          <p:cNvSpPr/>
          <p:nvPr/>
        </p:nvSpPr>
        <p:spPr>
          <a:xfrm>
            <a:off x="4202176" y="2747519"/>
            <a:ext cx="190500" cy="94615"/>
          </a:xfrm>
          <a:custGeom>
            <a:avLst/>
            <a:gdLst/>
            <a:ahLst/>
            <a:cxnLst/>
            <a:rect l="l" t="t" r="r" b="b"/>
            <a:pathLst>
              <a:path w="190500" h="94614">
                <a:moveTo>
                  <a:pt x="0" y="94487"/>
                </a:moveTo>
                <a:lnTo>
                  <a:pt x="0" y="0"/>
                </a:lnTo>
                <a:lnTo>
                  <a:pt x="190500" y="0"/>
                </a:lnTo>
                <a:lnTo>
                  <a:pt x="190500" y="94487"/>
                </a:lnTo>
                <a:lnTo>
                  <a:pt x="0" y="94487"/>
                </a:lnTo>
              </a:path>
            </a:pathLst>
          </a:custGeom>
          <a:ln w="3175">
            <a:solidFill>
              <a:srgbClr val="000000"/>
            </a:solidFill>
          </a:ln>
        </p:spPr>
        <p:txBody>
          <a:bodyPr wrap="square" lIns="0" tIns="0" rIns="0" bIns="0" rtlCol="0"/>
          <a:lstStyle/>
          <a:p>
            <a:endParaRPr/>
          </a:p>
        </p:txBody>
      </p:sp>
      <p:sp>
        <p:nvSpPr>
          <p:cNvPr id="907" name="object 907"/>
          <p:cNvSpPr/>
          <p:nvPr/>
        </p:nvSpPr>
        <p:spPr>
          <a:xfrm>
            <a:off x="4196079" y="2740660"/>
            <a:ext cx="203200" cy="13335"/>
          </a:xfrm>
          <a:custGeom>
            <a:avLst/>
            <a:gdLst/>
            <a:ahLst/>
            <a:cxnLst/>
            <a:rect l="l" t="t" r="r" b="b"/>
            <a:pathLst>
              <a:path w="203200" h="13335">
                <a:moveTo>
                  <a:pt x="202692" y="0"/>
                </a:moveTo>
                <a:lnTo>
                  <a:pt x="0" y="0"/>
                </a:lnTo>
                <a:lnTo>
                  <a:pt x="12954" y="12954"/>
                </a:lnTo>
                <a:lnTo>
                  <a:pt x="202692" y="0"/>
                </a:lnTo>
                <a:close/>
              </a:path>
            </a:pathLst>
          </a:custGeom>
          <a:solidFill>
            <a:srgbClr val="000000"/>
          </a:solidFill>
        </p:spPr>
        <p:txBody>
          <a:bodyPr wrap="square" lIns="0" tIns="0" rIns="0" bIns="0" rtlCol="0"/>
          <a:lstStyle/>
          <a:p>
            <a:endParaRPr/>
          </a:p>
        </p:txBody>
      </p:sp>
      <p:sp>
        <p:nvSpPr>
          <p:cNvPr id="908" name="object 908"/>
          <p:cNvSpPr/>
          <p:nvPr/>
        </p:nvSpPr>
        <p:spPr>
          <a:xfrm>
            <a:off x="4209033" y="2740660"/>
            <a:ext cx="189865" cy="13335"/>
          </a:xfrm>
          <a:custGeom>
            <a:avLst/>
            <a:gdLst/>
            <a:ahLst/>
            <a:cxnLst/>
            <a:rect l="l" t="t" r="r" b="b"/>
            <a:pathLst>
              <a:path w="189864" h="13335">
                <a:moveTo>
                  <a:pt x="189737" y="0"/>
                </a:moveTo>
                <a:lnTo>
                  <a:pt x="0" y="12954"/>
                </a:lnTo>
                <a:lnTo>
                  <a:pt x="177545" y="12954"/>
                </a:lnTo>
                <a:lnTo>
                  <a:pt x="189737" y="0"/>
                </a:lnTo>
                <a:close/>
              </a:path>
            </a:pathLst>
          </a:custGeom>
          <a:solidFill>
            <a:srgbClr val="000000"/>
          </a:solidFill>
        </p:spPr>
        <p:txBody>
          <a:bodyPr wrap="square" lIns="0" tIns="0" rIns="0" bIns="0" rtlCol="0"/>
          <a:lstStyle/>
          <a:p>
            <a:endParaRPr/>
          </a:p>
        </p:txBody>
      </p:sp>
      <p:sp>
        <p:nvSpPr>
          <p:cNvPr id="909" name="object 909"/>
          <p:cNvSpPr/>
          <p:nvPr/>
        </p:nvSpPr>
        <p:spPr>
          <a:xfrm>
            <a:off x="4196079" y="2740660"/>
            <a:ext cx="203200" cy="13335"/>
          </a:xfrm>
          <a:custGeom>
            <a:avLst/>
            <a:gdLst/>
            <a:ahLst/>
            <a:cxnLst/>
            <a:rect l="l" t="t" r="r" b="b"/>
            <a:pathLst>
              <a:path w="203200" h="13335">
                <a:moveTo>
                  <a:pt x="0" y="0"/>
                </a:moveTo>
                <a:lnTo>
                  <a:pt x="12954" y="12954"/>
                </a:lnTo>
                <a:lnTo>
                  <a:pt x="190500" y="12954"/>
                </a:lnTo>
                <a:lnTo>
                  <a:pt x="202692" y="0"/>
                </a:lnTo>
                <a:lnTo>
                  <a:pt x="0" y="0"/>
                </a:lnTo>
              </a:path>
            </a:pathLst>
          </a:custGeom>
          <a:ln w="3175">
            <a:solidFill>
              <a:srgbClr val="000000"/>
            </a:solidFill>
          </a:ln>
        </p:spPr>
        <p:txBody>
          <a:bodyPr wrap="square" lIns="0" tIns="0" rIns="0" bIns="0" rtlCol="0"/>
          <a:lstStyle/>
          <a:p>
            <a:endParaRPr/>
          </a:p>
        </p:txBody>
      </p:sp>
      <p:sp>
        <p:nvSpPr>
          <p:cNvPr id="910" name="object 910"/>
          <p:cNvSpPr/>
          <p:nvPr/>
        </p:nvSpPr>
        <p:spPr>
          <a:xfrm>
            <a:off x="4386579" y="2740660"/>
            <a:ext cx="12700" cy="108585"/>
          </a:xfrm>
          <a:custGeom>
            <a:avLst/>
            <a:gdLst/>
            <a:ahLst/>
            <a:cxnLst/>
            <a:rect l="l" t="t" r="r" b="b"/>
            <a:pathLst>
              <a:path w="12700" h="108585">
                <a:moveTo>
                  <a:pt x="12192" y="0"/>
                </a:moveTo>
                <a:lnTo>
                  <a:pt x="0" y="12954"/>
                </a:lnTo>
                <a:lnTo>
                  <a:pt x="12192" y="108204"/>
                </a:lnTo>
                <a:lnTo>
                  <a:pt x="12192" y="0"/>
                </a:lnTo>
                <a:close/>
              </a:path>
            </a:pathLst>
          </a:custGeom>
          <a:solidFill>
            <a:srgbClr val="000000"/>
          </a:solidFill>
        </p:spPr>
        <p:txBody>
          <a:bodyPr wrap="square" lIns="0" tIns="0" rIns="0" bIns="0" rtlCol="0"/>
          <a:lstStyle/>
          <a:p>
            <a:endParaRPr/>
          </a:p>
        </p:txBody>
      </p:sp>
      <p:sp>
        <p:nvSpPr>
          <p:cNvPr id="911" name="object 911"/>
          <p:cNvSpPr/>
          <p:nvPr/>
        </p:nvSpPr>
        <p:spPr>
          <a:xfrm>
            <a:off x="4386579" y="2753615"/>
            <a:ext cx="12700" cy="95250"/>
          </a:xfrm>
          <a:custGeom>
            <a:avLst/>
            <a:gdLst/>
            <a:ahLst/>
            <a:cxnLst/>
            <a:rect l="l" t="t" r="r" b="b"/>
            <a:pathLst>
              <a:path w="12700" h="95250">
                <a:moveTo>
                  <a:pt x="0" y="0"/>
                </a:moveTo>
                <a:lnTo>
                  <a:pt x="0" y="82295"/>
                </a:lnTo>
                <a:lnTo>
                  <a:pt x="12192" y="95250"/>
                </a:lnTo>
                <a:lnTo>
                  <a:pt x="0" y="0"/>
                </a:lnTo>
                <a:close/>
              </a:path>
            </a:pathLst>
          </a:custGeom>
          <a:solidFill>
            <a:srgbClr val="000000"/>
          </a:solidFill>
        </p:spPr>
        <p:txBody>
          <a:bodyPr wrap="square" lIns="0" tIns="0" rIns="0" bIns="0" rtlCol="0"/>
          <a:lstStyle/>
          <a:p>
            <a:endParaRPr/>
          </a:p>
        </p:txBody>
      </p:sp>
      <p:sp>
        <p:nvSpPr>
          <p:cNvPr id="912" name="object 912"/>
          <p:cNvSpPr/>
          <p:nvPr/>
        </p:nvSpPr>
        <p:spPr>
          <a:xfrm>
            <a:off x="4386579" y="2740660"/>
            <a:ext cx="12700" cy="108585"/>
          </a:xfrm>
          <a:custGeom>
            <a:avLst/>
            <a:gdLst/>
            <a:ahLst/>
            <a:cxnLst/>
            <a:rect l="l" t="t" r="r" b="b"/>
            <a:pathLst>
              <a:path w="12700" h="108585">
                <a:moveTo>
                  <a:pt x="12192" y="0"/>
                </a:moveTo>
                <a:lnTo>
                  <a:pt x="0" y="12954"/>
                </a:lnTo>
                <a:lnTo>
                  <a:pt x="0" y="95250"/>
                </a:lnTo>
                <a:lnTo>
                  <a:pt x="12192" y="108204"/>
                </a:lnTo>
                <a:lnTo>
                  <a:pt x="12192" y="0"/>
                </a:lnTo>
              </a:path>
            </a:pathLst>
          </a:custGeom>
          <a:ln w="3175">
            <a:solidFill>
              <a:srgbClr val="000000"/>
            </a:solidFill>
          </a:ln>
        </p:spPr>
        <p:txBody>
          <a:bodyPr wrap="square" lIns="0" tIns="0" rIns="0" bIns="0" rtlCol="0"/>
          <a:lstStyle/>
          <a:p>
            <a:endParaRPr/>
          </a:p>
        </p:txBody>
      </p:sp>
      <p:sp>
        <p:nvSpPr>
          <p:cNvPr id="913" name="object 913"/>
          <p:cNvSpPr/>
          <p:nvPr/>
        </p:nvSpPr>
        <p:spPr>
          <a:xfrm>
            <a:off x="4196079" y="2835910"/>
            <a:ext cx="203200" cy="13335"/>
          </a:xfrm>
          <a:custGeom>
            <a:avLst/>
            <a:gdLst/>
            <a:ahLst/>
            <a:cxnLst/>
            <a:rect l="l" t="t" r="r" b="b"/>
            <a:pathLst>
              <a:path w="203200" h="13335">
                <a:moveTo>
                  <a:pt x="190500" y="0"/>
                </a:moveTo>
                <a:lnTo>
                  <a:pt x="0" y="12954"/>
                </a:lnTo>
                <a:lnTo>
                  <a:pt x="202692" y="12954"/>
                </a:lnTo>
                <a:lnTo>
                  <a:pt x="190500" y="0"/>
                </a:lnTo>
                <a:close/>
              </a:path>
            </a:pathLst>
          </a:custGeom>
          <a:solidFill>
            <a:srgbClr val="000000"/>
          </a:solidFill>
        </p:spPr>
        <p:txBody>
          <a:bodyPr wrap="square" lIns="0" tIns="0" rIns="0" bIns="0" rtlCol="0"/>
          <a:lstStyle/>
          <a:p>
            <a:endParaRPr/>
          </a:p>
        </p:txBody>
      </p:sp>
      <p:sp>
        <p:nvSpPr>
          <p:cNvPr id="914" name="object 914"/>
          <p:cNvSpPr/>
          <p:nvPr/>
        </p:nvSpPr>
        <p:spPr>
          <a:xfrm>
            <a:off x="4196079" y="2835910"/>
            <a:ext cx="190500" cy="13335"/>
          </a:xfrm>
          <a:custGeom>
            <a:avLst/>
            <a:gdLst/>
            <a:ahLst/>
            <a:cxnLst/>
            <a:rect l="l" t="t" r="r" b="b"/>
            <a:pathLst>
              <a:path w="190500" h="13335">
                <a:moveTo>
                  <a:pt x="190500" y="0"/>
                </a:moveTo>
                <a:lnTo>
                  <a:pt x="12954" y="0"/>
                </a:lnTo>
                <a:lnTo>
                  <a:pt x="0" y="12954"/>
                </a:lnTo>
                <a:lnTo>
                  <a:pt x="190500" y="0"/>
                </a:lnTo>
                <a:close/>
              </a:path>
            </a:pathLst>
          </a:custGeom>
          <a:solidFill>
            <a:srgbClr val="000000"/>
          </a:solidFill>
        </p:spPr>
        <p:txBody>
          <a:bodyPr wrap="square" lIns="0" tIns="0" rIns="0" bIns="0" rtlCol="0"/>
          <a:lstStyle/>
          <a:p>
            <a:endParaRPr/>
          </a:p>
        </p:txBody>
      </p:sp>
      <p:sp>
        <p:nvSpPr>
          <p:cNvPr id="915" name="object 915"/>
          <p:cNvSpPr/>
          <p:nvPr/>
        </p:nvSpPr>
        <p:spPr>
          <a:xfrm>
            <a:off x="4196079" y="2835910"/>
            <a:ext cx="203200" cy="13335"/>
          </a:xfrm>
          <a:custGeom>
            <a:avLst/>
            <a:gdLst/>
            <a:ahLst/>
            <a:cxnLst/>
            <a:rect l="l" t="t" r="r" b="b"/>
            <a:pathLst>
              <a:path w="203200" h="13335">
                <a:moveTo>
                  <a:pt x="202692" y="12954"/>
                </a:moveTo>
                <a:lnTo>
                  <a:pt x="190500" y="0"/>
                </a:lnTo>
                <a:lnTo>
                  <a:pt x="12954" y="0"/>
                </a:lnTo>
                <a:lnTo>
                  <a:pt x="0" y="12954"/>
                </a:lnTo>
                <a:lnTo>
                  <a:pt x="202692" y="12954"/>
                </a:lnTo>
              </a:path>
            </a:pathLst>
          </a:custGeom>
          <a:ln w="3175">
            <a:solidFill>
              <a:srgbClr val="000000"/>
            </a:solidFill>
          </a:ln>
        </p:spPr>
        <p:txBody>
          <a:bodyPr wrap="square" lIns="0" tIns="0" rIns="0" bIns="0" rtlCol="0"/>
          <a:lstStyle/>
          <a:p>
            <a:endParaRPr/>
          </a:p>
        </p:txBody>
      </p:sp>
      <p:sp>
        <p:nvSpPr>
          <p:cNvPr id="916" name="object 916"/>
          <p:cNvSpPr/>
          <p:nvPr/>
        </p:nvSpPr>
        <p:spPr>
          <a:xfrm>
            <a:off x="4196079" y="2740660"/>
            <a:ext cx="13335" cy="108585"/>
          </a:xfrm>
          <a:custGeom>
            <a:avLst/>
            <a:gdLst/>
            <a:ahLst/>
            <a:cxnLst/>
            <a:rect l="l" t="t" r="r" b="b"/>
            <a:pathLst>
              <a:path w="13335" h="108585">
                <a:moveTo>
                  <a:pt x="0" y="0"/>
                </a:moveTo>
                <a:lnTo>
                  <a:pt x="0" y="108204"/>
                </a:lnTo>
                <a:lnTo>
                  <a:pt x="12954" y="95250"/>
                </a:lnTo>
                <a:lnTo>
                  <a:pt x="0" y="0"/>
                </a:lnTo>
                <a:close/>
              </a:path>
            </a:pathLst>
          </a:custGeom>
          <a:solidFill>
            <a:srgbClr val="000000"/>
          </a:solidFill>
        </p:spPr>
        <p:txBody>
          <a:bodyPr wrap="square" lIns="0" tIns="0" rIns="0" bIns="0" rtlCol="0"/>
          <a:lstStyle/>
          <a:p>
            <a:endParaRPr/>
          </a:p>
        </p:txBody>
      </p:sp>
      <p:sp>
        <p:nvSpPr>
          <p:cNvPr id="917" name="object 917"/>
          <p:cNvSpPr/>
          <p:nvPr/>
        </p:nvSpPr>
        <p:spPr>
          <a:xfrm>
            <a:off x="4196079" y="2740660"/>
            <a:ext cx="13335" cy="95250"/>
          </a:xfrm>
          <a:custGeom>
            <a:avLst/>
            <a:gdLst/>
            <a:ahLst/>
            <a:cxnLst/>
            <a:rect l="l" t="t" r="r" b="b"/>
            <a:pathLst>
              <a:path w="13335" h="95250">
                <a:moveTo>
                  <a:pt x="0" y="0"/>
                </a:moveTo>
                <a:lnTo>
                  <a:pt x="12954" y="95250"/>
                </a:lnTo>
                <a:lnTo>
                  <a:pt x="12954" y="12954"/>
                </a:lnTo>
                <a:lnTo>
                  <a:pt x="0" y="0"/>
                </a:lnTo>
                <a:close/>
              </a:path>
            </a:pathLst>
          </a:custGeom>
          <a:solidFill>
            <a:srgbClr val="000000"/>
          </a:solidFill>
        </p:spPr>
        <p:txBody>
          <a:bodyPr wrap="square" lIns="0" tIns="0" rIns="0" bIns="0" rtlCol="0"/>
          <a:lstStyle/>
          <a:p>
            <a:endParaRPr/>
          </a:p>
        </p:txBody>
      </p:sp>
      <p:sp>
        <p:nvSpPr>
          <p:cNvPr id="918" name="object 918"/>
          <p:cNvSpPr/>
          <p:nvPr/>
        </p:nvSpPr>
        <p:spPr>
          <a:xfrm>
            <a:off x="4196079" y="2740660"/>
            <a:ext cx="13335" cy="108585"/>
          </a:xfrm>
          <a:custGeom>
            <a:avLst/>
            <a:gdLst/>
            <a:ahLst/>
            <a:cxnLst/>
            <a:rect l="l" t="t" r="r" b="b"/>
            <a:pathLst>
              <a:path w="13335" h="108585">
                <a:moveTo>
                  <a:pt x="0" y="108204"/>
                </a:moveTo>
                <a:lnTo>
                  <a:pt x="12954" y="95250"/>
                </a:lnTo>
                <a:lnTo>
                  <a:pt x="12954" y="12954"/>
                </a:lnTo>
                <a:lnTo>
                  <a:pt x="0" y="0"/>
                </a:lnTo>
                <a:lnTo>
                  <a:pt x="0" y="108204"/>
                </a:lnTo>
              </a:path>
            </a:pathLst>
          </a:custGeom>
          <a:ln w="3175">
            <a:solidFill>
              <a:srgbClr val="000000"/>
            </a:solidFill>
          </a:ln>
        </p:spPr>
        <p:txBody>
          <a:bodyPr wrap="square" lIns="0" tIns="0" rIns="0" bIns="0" rtlCol="0"/>
          <a:lstStyle/>
          <a:p>
            <a:endParaRPr/>
          </a:p>
        </p:txBody>
      </p:sp>
      <p:sp>
        <p:nvSpPr>
          <p:cNvPr id="919" name="object 919"/>
          <p:cNvSpPr/>
          <p:nvPr/>
        </p:nvSpPr>
        <p:spPr>
          <a:xfrm>
            <a:off x="4202176" y="2790191"/>
            <a:ext cx="190500" cy="9525"/>
          </a:xfrm>
          <a:custGeom>
            <a:avLst/>
            <a:gdLst/>
            <a:ahLst/>
            <a:cxnLst/>
            <a:rect l="l" t="t" r="r" b="b"/>
            <a:pathLst>
              <a:path w="190500" h="9525">
                <a:moveTo>
                  <a:pt x="190500" y="0"/>
                </a:moveTo>
                <a:lnTo>
                  <a:pt x="0" y="0"/>
                </a:lnTo>
                <a:lnTo>
                  <a:pt x="0" y="9143"/>
                </a:lnTo>
                <a:lnTo>
                  <a:pt x="190500" y="0"/>
                </a:lnTo>
                <a:close/>
              </a:path>
            </a:pathLst>
          </a:custGeom>
          <a:solidFill>
            <a:srgbClr val="000000"/>
          </a:solidFill>
        </p:spPr>
        <p:txBody>
          <a:bodyPr wrap="square" lIns="0" tIns="0" rIns="0" bIns="0" rtlCol="0"/>
          <a:lstStyle/>
          <a:p>
            <a:endParaRPr/>
          </a:p>
        </p:txBody>
      </p:sp>
      <p:sp>
        <p:nvSpPr>
          <p:cNvPr id="920" name="object 920"/>
          <p:cNvSpPr/>
          <p:nvPr/>
        </p:nvSpPr>
        <p:spPr>
          <a:xfrm>
            <a:off x="4202176" y="2790191"/>
            <a:ext cx="190500" cy="9525"/>
          </a:xfrm>
          <a:custGeom>
            <a:avLst/>
            <a:gdLst/>
            <a:ahLst/>
            <a:cxnLst/>
            <a:rect l="l" t="t" r="r" b="b"/>
            <a:pathLst>
              <a:path w="190500" h="9525">
                <a:moveTo>
                  <a:pt x="190500" y="0"/>
                </a:moveTo>
                <a:lnTo>
                  <a:pt x="0" y="9143"/>
                </a:lnTo>
                <a:lnTo>
                  <a:pt x="190500" y="9143"/>
                </a:lnTo>
                <a:lnTo>
                  <a:pt x="190500" y="0"/>
                </a:lnTo>
                <a:close/>
              </a:path>
            </a:pathLst>
          </a:custGeom>
          <a:solidFill>
            <a:srgbClr val="000000"/>
          </a:solidFill>
        </p:spPr>
        <p:txBody>
          <a:bodyPr wrap="square" lIns="0" tIns="0" rIns="0" bIns="0" rtlCol="0"/>
          <a:lstStyle/>
          <a:p>
            <a:endParaRPr/>
          </a:p>
        </p:txBody>
      </p:sp>
      <p:sp>
        <p:nvSpPr>
          <p:cNvPr id="921" name="object 921"/>
          <p:cNvSpPr txBox="1"/>
          <p:nvPr/>
        </p:nvSpPr>
        <p:spPr>
          <a:xfrm>
            <a:off x="3933316" y="2839224"/>
            <a:ext cx="145415" cy="233045"/>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LAD</a:t>
            </a:r>
            <a:endParaRPr sz="850">
              <a:latin typeface="Arial"/>
              <a:cs typeface="Arial"/>
            </a:endParaRPr>
          </a:p>
        </p:txBody>
      </p:sp>
      <p:sp>
        <p:nvSpPr>
          <p:cNvPr id="922" name="object 922"/>
          <p:cNvSpPr/>
          <p:nvPr/>
        </p:nvSpPr>
        <p:spPr>
          <a:xfrm>
            <a:off x="4202176" y="2790191"/>
            <a:ext cx="190500" cy="9525"/>
          </a:xfrm>
          <a:custGeom>
            <a:avLst/>
            <a:gdLst/>
            <a:ahLst/>
            <a:cxnLst/>
            <a:rect l="l" t="t" r="r" b="b"/>
            <a:pathLst>
              <a:path w="190500" h="9525">
                <a:moveTo>
                  <a:pt x="0" y="0"/>
                </a:moveTo>
                <a:lnTo>
                  <a:pt x="0" y="9143"/>
                </a:lnTo>
                <a:lnTo>
                  <a:pt x="190500" y="9143"/>
                </a:lnTo>
                <a:lnTo>
                  <a:pt x="190500" y="0"/>
                </a:lnTo>
                <a:lnTo>
                  <a:pt x="0" y="0"/>
                </a:lnTo>
              </a:path>
            </a:pathLst>
          </a:custGeom>
          <a:ln w="3175">
            <a:solidFill>
              <a:srgbClr val="000000"/>
            </a:solidFill>
          </a:ln>
        </p:spPr>
        <p:txBody>
          <a:bodyPr wrap="square" lIns="0" tIns="0" rIns="0" bIns="0" rtlCol="0"/>
          <a:lstStyle/>
          <a:p>
            <a:endParaRPr/>
          </a:p>
        </p:txBody>
      </p:sp>
      <p:sp>
        <p:nvSpPr>
          <p:cNvPr id="923" name="object 923"/>
          <p:cNvSpPr/>
          <p:nvPr/>
        </p:nvSpPr>
        <p:spPr>
          <a:xfrm>
            <a:off x="4392676" y="2787904"/>
            <a:ext cx="754380" cy="13335"/>
          </a:xfrm>
          <a:custGeom>
            <a:avLst/>
            <a:gdLst/>
            <a:ahLst/>
            <a:cxnLst/>
            <a:rect l="l" t="t" r="r" b="b"/>
            <a:pathLst>
              <a:path w="754380" h="13335">
                <a:moveTo>
                  <a:pt x="754379" y="0"/>
                </a:moveTo>
                <a:lnTo>
                  <a:pt x="0" y="0"/>
                </a:lnTo>
                <a:lnTo>
                  <a:pt x="0" y="12953"/>
                </a:lnTo>
                <a:lnTo>
                  <a:pt x="754379" y="0"/>
                </a:lnTo>
                <a:close/>
              </a:path>
            </a:pathLst>
          </a:custGeom>
          <a:solidFill>
            <a:srgbClr val="000000"/>
          </a:solidFill>
        </p:spPr>
        <p:txBody>
          <a:bodyPr wrap="square" lIns="0" tIns="0" rIns="0" bIns="0" rtlCol="0"/>
          <a:lstStyle/>
          <a:p>
            <a:endParaRPr/>
          </a:p>
        </p:txBody>
      </p:sp>
      <p:sp>
        <p:nvSpPr>
          <p:cNvPr id="924" name="object 924"/>
          <p:cNvSpPr/>
          <p:nvPr/>
        </p:nvSpPr>
        <p:spPr>
          <a:xfrm>
            <a:off x="4392676" y="2787904"/>
            <a:ext cx="754380" cy="13335"/>
          </a:xfrm>
          <a:custGeom>
            <a:avLst/>
            <a:gdLst/>
            <a:ahLst/>
            <a:cxnLst/>
            <a:rect l="l" t="t" r="r" b="b"/>
            <a:pathLst>
              <a:path w="754380" h="13335">
                <a:moveTo>
                  <a:pt x="754379" y="0"/>
                </a:moveTo>
                <a:lnTo>
                  <a:pt x="0" y="12953"/>
                </a:lnTo>
                <a:lnTo>
                  <a:pt x="754379" y="12953"/>
                </a:lnTo>
                <a:lnTo>
                  <a:pt x="754379" y="0"/>
                </a:lnTo>
                <a:close/>
              </a:path>
            </a:pathLst>
          </a:custGeom>
          <a:solidFill>
            <a:srgbClr val="000000"/>
          </a:solidFill>
        </p:spPr>
        <p:txBody>
          <a:bodyPr wrap="square" lIns="0" tIns="0" rIns="0" bIns="0" rtlCol="0"/>
          <a:lstStyle/>
          <a:p>
            <a:endParaRPr/>
          </a:p>
        </p:txBody>
      </p:sp>
      <p:sp>
        <p:nvSpPr>
          <p:cNvPr id="925" name="object 925"/>
          <p:cNvSpPr txBox="1"/>
          <p:nvPr/>
        </p:nvSpPr>
        <p:spPr>
          <a:xfrm>
            <a:off x="5869558" y="2064301"/>
            <a:ext cx="145415" cy="16256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TP</a:t>
            </a:r>
            <a:endParaRPr sz="850">
              <a:latin typeface="Arial"/>
              <a:cs typeface="Arial"/>
            </a:endParaRPr>
          </a:p>
        </p:txBody>
      </p:sp>
      <p:sp>
        <p:nvSpPr>
          <p:cNvPr id="926" name="object 926"/>
          <p:cNvSpPr/>
          <p:nvPr/>
        </p:nvSpPr>
        <p:spPr>
          <a:xfrm>
            <a:off x="4392676" y="2787904"/>
            <a:ext cx="754380" cy="13335"/>
          </a:xfrm>
          <a:custGeom>
            <a:avLst/>
            <a:gdLst/>
            <a:ahLst/>
            <a:cxnLst/>
            <a:rect l="l" t="t" r="r" b="b"/>
            <a:pathLst>
              <a:path w="754380" h="13335">
                <a:moveTo>
                  <a:pt x="0" y="0"/>
                </a:moveTo>
                <a:lnTo>
                  <a:pt x="0" y="12953"/>
                </a:lnTo>
                <a:lnTo>
                  <a:pt x="754379" y="12953"/>
                </a:lnTo>
                <a:lnTo>
                  <a:pt x="754379" y="0"/>
                </a:lnTo>
                <a:lnTo>
                  <a:pt x="0" y="0"/>
                </a:lnTo>
              </a:path>
            </a:pathLst>
          </a:custGeom>
          <a:ln w="3175">
            <a:solidFill>
              <a:srgbClr val="000000"/>
            </a:solidFill>
          </a:ln>
        </p:spPr>
        <p:txBody>
          <a:bodyPr wrap="square" lIns="0" tIns="0" rIns="0" bIns="0" rtlCol="0"/>
          <a:lstStyle/>
          <a:p>
            <a:endParaRPr/>
          </a:p>
        </p:txBody>
      </p:sp>
      <p:sp>
        <p:nvSpPr>
          <p:cNvPr id="927" name="object 927"/>
          <p:cNvSpPr/>
          <p:nvPr/>
        </p:nvSpPr>
        <p:spPr>
          <a:xfrm>
            <a:off x="5410707" y="2361184"/>
            <a:ext cx="433705" cy="13335"/>
          </a:xfrm>
          <a:custGeom>
            <a:avLst/>
            <a:gdLst/>
            <a:ahLst/>
            <a:cxnLst/>
            <a:rect l="l" t="t" r="r" b="b"/>
            <a:pathLst>
              <a:path w="433704" h="13335">
                <a:moveTo>
                  <a:pt x="433578" y="0"/>
                </a:moveTo>
                <a:lnTo>
                  <a:pt x="0" y="0"/>
                </a:lnTo>
                <a:lnTo>
                  <a:pt x="0" y="12954"/>
                </a:lnTo>
                <a:lnTo>
                  <a:pt x="433578" y="0"/>
                </a:lnTo>
                <a:close/>
              </a:path>
            </a:pathLst>
          </a:custGeom>
          <a:solidFill>
            <a:srgbClr val="000000"/>
          </a:solidFill>
        </p:spPr>
        <p:txBody>
          <a:bodyPr wrap="square" lIns="0" tIns="0" rIns="0" bIns="0" rtlCol="0"/>
          <a:lstStyle/>
          <a:p>
            <a:endParaRPr/>
          </a:p>
        </p:txBody>
      </p:sp>
      <p:sp>
        <p:nvSpPr>
          <p:cNvPr id="928" name="object 928"/>
          <p:cNvSpPr/>
          <p:nvPr/>
        </p:nvSpPr>
        <p:spPr>
          <a:xfrm>
            <a:off x="5410707" y="2361184"/>
            <a:ext cx="433705" cy="13335"/>
          </a:xfrm>
          <a:custGeom>
            <a:avLst/>
            <a:gdLst/>
            <a:ahLst/>
            <a:cxnLst/>
            <a:rect l="l" t="t" r="r" b="b"/>
            <a:pathLst>
              <a:path w="433704" h="13335">
                <a:moveTo>
                  <a:pt x="433578" y="0"/>
                </a:moveTo>
                <a:lnTo>
                  <a:pt x="0" y="12954"/>
                </a:lnTo>
                <a:lnTo>
                  <a:pt x="433578" y="12954"/>
                </a:lnTo>
                <a:lnTo>
                  <a:pt x="433578" y="0"/>
                </a:lnTo>
                <a:close/>
              </a:path>
            </a:pathLst>
          </a:custGeom>
          <a:solidFill>
            <a:srgbClr val="000000"/>
          </a:solidFill>
        </p:spPr>
        <p:txBody>
          <a:bodyPr wrap="square" lIns="0" tIns="0" rIns="0" bIns="0" rtlCol="0"/>
          <a:lstStyle/>
          <a:p>
            <a:endParaRPr/>
          </a:p>
        </p:txBody>
      </p:sp>
      <p:sp>
        <p:nvSpPr>
          <p:cNvPr id="929" name="object 929"/>
          <p:cNvSpPr/>
          <p:nvPr/>
        </p:nvSpPr>
        <p:spPr>
          <a:xfrm>
            <a:off x="5410707" y="2361184"/>
            <a:ext cx="433705" cy="13335"/>
          </a:xfrm>
          <a:custGeom>
            <a:avLst/>
            <a:gdLst/>
            <a:ahLst/>
            <a:cxnLst/>
            <a:rect l="l" t="t" r="r" b="b"/>
            <a:pathLst>
              <a:path w="433704" h="13335">
                <a:moveTo>
                  <a:pt x="0" y="0"/>
                </a:moveTo>
                <a:lnTo>
                  <a:pt x="0" y="12954"/>
                </a:lnTo>
                <a:lnTo>
                  <a:pt x="433578" y="12954"/>
                </a:lnTo>
                <a:lnTo>
                  <a:pt x="433578" y="0"/>
                </a:lnTo>
                <a:lnTo>
                  <a:pt x="0" y="0"/>
                </a:lnTo>
              </a:path>
            </a:pathLst>
          </a:custGeom>
          <a:ln w="3175">
            <a:solidFill>
              <a:srgbClr val="000000"/>
            </a:solidFill>
          </a:ln>
        </p:spPr>
        <p:txBody>
          <a:bodyPr wrap="square" lIns="0" tIns="0" rIns="0" bIns="0" rtlCol="0"/>
          <a:lstStyle/>
          <a:p>
            <a:endParaRPr/>
          </a:p>
        </p:txBody>
      </p:sp>
      <p:sp>
        <p:nvSpPr>
          <p:cNvPr id="930" name="object 930"/>
          <p:cNvSpPr/>
          <p:nvPr/>
        </p:nvSpPr>
        <p:spPr>
          <a:xfrm>
            <a:off x="5410707" y="2787904"/>
            <a:ext cx="433705" cy="13335"/>
          </a:xfrm>
          <a:custGeom>
            <a:avLst/>
            <a:gdLst/>
            <a:ahLst/>
            <a:cxnLst/>
            <a:rect l="l" t="t" r="r" b="b"/>
            <a:pathLst>
              <a:path w="433704" h="13335">
                <a:moveTo>
                  <a:pt x="433578" y="0"/>
                </a:moveTo>
                <a:lnTo>
                  <a:pt x="0" y="0"/>
                </a:lnTo>
                <a:lnTo>
                  <a:pt x="0" y="12953"/>
                </a:lnTo>
                <a:lnTo>
                  <a:pt x="433578" y="0"/>
                </a:lnTo>
                <a:close/>
              </a:path>
            </a:pathLst>
          </a:custGeom>
          <a:solidFill>
            <a:srgbClr val="000000"/>
          </a:solidFill>
        </p:spPr>
        <p:txBody>
          <a:bodyPr wrap="square" lIns="0" tIns="0" rIns="0" bIns="0" rtlCol="0"/>
          <a:lstStyle/>
          <a:p>
            <a:endParaRPr/>
          </a:p>
        </p:txBody>
      </p:sp>
      <p:sp>
        <p:nvSpPr>
          <p:cNvPr id="931" name="object 931"/>
          <p:cNvSpPr/>
          <p:nvPr/>
        </p:nvSpPr>
        <p:spPr>
          <a:xfrm>
            <a:off x="5410707" y="2787904"/>
            <a:ext cx="433705" cy="13335"/>
          </a:xfrm>
          <a:custGeom>
            <a:avLst/>
            <a:gdLst/>
            <a:ahLst/>
            <a:cxnLst/>
            <a:rect l="l" t="t" r="r" b="b"/>
            <a:pathLst>
              <a:path w="433704" h="13335">
                <a:moveTo>
                  <a:pt x="433578" y="0"/>
                </a:moveTo>
                <a:lnTo>
                  <a:pt x="0" y="12953"/>
                </a:lnTo>
                <a:lnTo>
                  <a:pt x="433578" y="12953"/>
                </a:lnTo>
                <a:lnTo>
                  <a:pt x="433578" y="0"/>
                </a:lnTo>
                <a:close/>
              </a:path>
            </a:pathLst>
          </a:custGeom>
          <a:solidFill>
            <a:srgbClr val="000000"/>
          </a:solidFill>
        </p:spPr>
        <p:txBody>
          <a:bodyPr wrap="square" lIns="0" tIns="0" rIns="0" bIns="0" rtlCol="0"/>
          <a:lstStyle/>
          <a:p>
            <a:endParaRPr/>
          </a:p>
        </p:txBody>
      </p:sp>
      <p:sp>
        <p:nvSpPr>
          <p:cNvPr id="932" name="object 932"/>
          <p:cNvSpPr/>
          <p:nvPr/>
        </p:nvSpPr>
        <p:spPr>
          <a:xfrm>
            <a:off x="5410707" y="2787904"/>
            <a:ext cx="433705" cy="13335"/>
          </a:xfrm>
          <a:custGeom>
            <a:avLst/>
            <a:gdLst/>
            <a:ahLst/>
            <a:cxnLst/>
            <a:rect l="l" t="t" r="r" b="b"/>
            <a:pathLst>
              <a:path w="433704" h="13335">
                <a:moveTo>
                  <a:pt x="0" y="0"/>
                </a:moveTo>
                <a:lnTo>
                  <a:pt x="0" y="12953"/>
                </a:lnTo>
                <a:lnTo>
                  <a:pt x="433578" y="12953"/>
                </a:lnTo>
                <a:lnTo>
                  <a:pt x="433578" y="0"/>
                </a:lnTo>
                <a:lnTo>
                  <a:pt x="0" y="0"/>
                </a:lnTo>
              </a:path>
            </a:pathLst>
          </a:custGeom>
          <a:ln w="3175">
            <a:solidFill>
              <a:srgbClr val="000000"/>
            </a:solidFill>
          </a:ln>
        </p:spPr>
        <p:txBody>
          <a:bodyPr wrap="square" lIns="0" tIns="0" rIns="0" bIns="0" rtlCol="0"/>
          <a:lstStyle/>
          <a:p>
            <a:endParaRPr/>
          </a:p>
        </p:txBody>
      </p:sp>
      <p:sp>
        <p:nvSpPr>
          <p:cNvPr id="933" name="object 933"/>
          <p:cNvSpPr/>
          <p:nvPr/>
        </p:nvSpPr>
        <p:spPr>
          <a:xfrm>
            <a:off x="5140198" y="2650744"/>
            <a:ext cx="277495" cy="13335"/>
          </a:xfrm>
          <a:custGeom>
            <a:avLst/>
            <a:gdLst/>
            <a:ahLst/>
            <a:cxnLst/>
            <a:rect l="l" t="t" r="r" b="b"/>
            <a:pathLst>
              <a:path w="277495" h="13335">
                <a:moveTo>
                  <a:pt x="277368" y="0"/>
                </a:moveTo>
                <a:lnTo>
                  <a:pt x="0" y="0"/>
                </a:lnTo>
                <a:lnTo>
                  <a:pt x="12954" y="12953"/>
                </a:lnTo>
                <a:lnTo>
                  <a:pt x="277368" y="0"/>
                </a:lnTo>
                <a:close/>
              </a:path>
            </a:pathLst>
          </a:custGeom>
          <a:solidFill>
            <a:srgbClr val="000000"/>
          </a:solidFill>
        </p:spPr>
        <p:txBody>
          <a:bodyPr wrap="square" lIns="0" tIns="0" rIns="0" bIns="0" rtlCol="0"/>
          <a:lstStyle/>
          <a:p>
            <a:endParaRPr/>
          </a:p>
        </p:txBody>
      </p:sp>
      <p:sp>
        <p:nvSpPr>
          <p:cNvPr id="934" name="object 934"/>
          <p:cNvSpPr/>
          <p:nvPr/>
        </p:nvSpPr>
        <p:spPr>
          <a:xfrm>
            <a:off x="5153151" y="2650744"/>
            <a:ext cx="264795" cy="13335"/>
          </a:xfrm>
          <a:custGeom>
            <a:avLst/>
            <a:gdLst/>
            <a:ahLst/>
            <a:cxnLst/>
            <a:rect l="l" t="t" r="r" b="b"/>
            <a:pathLst>
              <a:path w="264795" h="13335">
                <a:moveTo>
                  <a:pt x="264413" y="0"/>
                </a:moveTo>
                <a:lnTo>
                  <a:pt x="0" y="12953"/>
                </a:lnTo>
                <a:lnTo>
                  <a:pt x="251460" y="12953"/>
                </a:lnTo>
                <a:lnTo>
                  <a:pt x="264413" y="0"/>
                </a:lnTo>
                <a:close/>
              </a:path>
            </a:pathLst>
          </a:custGeom>
          <a:solidFill>
            <a:srgbClr val="000000"/>
          </a:solidFill>
        </p:spPr>
        <p:txBody>
          <a:bodyPr wrap="square" lIns="0" tIns="0" rIns="0" bIns="0" rtlCol="0"/>
          <a:lstStyle/>
          <a:p>
            <a:endParaRPr/>
          </a:p>
        </p:txBody>
      </p:sp>
      <p:sp>
        <p:nvSpPr>
          <p:cNvPr id="935" name="object 935"/>
          <p:cNvSpPr/>
          <p:nvPr/>
        </p:nvSpPr>
        <p:spPr>
          <a:xfrm>
            <a:off x="5140198" y="2650744"/>
            <a:ext cx="277495" cy="13335"/>
          </a:xfrm>
          <a:custGeom>
            <a:avLst/>
            <a:gdLst/>
            <a:ahLst/>
            <a:cxnLst/>
            <a:rect l="l" t="t" r="r" b="b"/>
            <a:pathLst>
              <a:path w="277495" h="13335">
                <a:moveTo>
                  <a:pt x="0" y="0"/>
                </a:moveTo>
                <a:lnTo>
                  <a:pt x="12954" y="12953"/>
                </a:lnTo>
                <a:lnTo>
                  <a:pt x="264414" y="12953"/>
                </a:lnTo>
                <a:lnTo>
                  <a:pt x="277368" y="0"/>
                </a:lnTo>
                <a:lnTo>
                  <a:pt x="0" y="0"/>
                </a:lnTo>
              </a:path>
            </a:pathLst>
          </a:custGeom>
          <a:ln w="3175">
            <a:solidFill>
              <a:srgbClr val="000000"/>
            </a:solidFill>
          </a:ln>
        </p:spPr>
        <p:txBody>
          <a:bodyPr wrap="square" lIns="0" tIns="0" rIns="0" bIns="0" rtlCol="0"/>
          <a:lstStyle/>
          <a:p>
            <a:endParaRPr/>
          </a:p>
        </p:txBody>
      </p:sp>
      <p:sp>
        <p:nvSpPr>
          <p:cNvPr id="936" name="object 936"/>
          <p:cNvSpPr/>
          <p:nvPr/>
        </p:nvSpPr>
        <p:spPr>
          <a:xfrm>
            <a:off x="5404612" y="2650744"/>
            <a:ext cx="13335" cy="288290"/>
          </a:xfrm>
          <a:custGeom>
            <a:avLst/>
            <a:gdLst/>
            <a:ahLst/>
            <a:cxnLst/>
            <a:rect l="l" t="t" r="r" b="b"/>
            <a:pathLst>
              <a:path w="13335" h="288289">
                <a:moveTo>
                  <a:pt x="12953" y="0"/>
                </a:moveTo>
                <a:lnTo>
                  <a:pt x="0" y="12953"/>
                </a:lnTo>
                <a:lnTo>
                  <a:pt x="12953" y="288035"/>
                </a:lnTo>
                <a:lnTo>
                  <a:pt x="12953" y="0"/>
                </a:lnTo>
                <a:close/>
              </a:path>
            </a:pathLst>
          </a:custGeom>
          <a:solidFill>
            <a:srgbClr val="000000"/>
          </a:solidFill>
        </p:spPr>
        <p:txBody>
          <a:bodyPr wrap="square" lIns="0" tIns="0" rIns="0" bIns="0" rtlCol="0"/>
          <a:lstStyle/>
          <a:p>
            <a:endParaRPr/>
          </a:p>
        </p:txBody>
      </p:sp>
      <p:sp>
        <p:nvSpPr>
          <p:cNvPr id="937" name="object 937"/>
          <p:cNvSpPr/>
          <p:nvPr/>
        </p:nvSpPr>
        <p:spPr>
          <a:xfrm>
            <a:off x="5404612" y="2663699"/>
            <a:ext cx="13335" cy="275590"/>
          </a:xfrm>
          <a:custGeom>
            <a:avLst/>
            <a:gdLst/>
            <a:ahLst/>
            <a:cxnLst/>
            <a:rect l="l" t="t" r="r" b="b"/>
            <a:pathLst>
              <a:path w="13335" h="275589">
                <a:moveTo>
                  <a:pt x="0" y="0"/>
                </a:moveTo>
                <a:lnTo>
                  <a:pt x="0" y="262127"/>
                </a:lnTo>
                <a:lnTo>
                  <a:pt x="12953" y="275081"/>
                </a:lnTo>
                <a:lnTo>
                  <a:pt x="0" y="0"/>
                </a:lnTo>
                <a:close/>
              </a:path>
            </a:pathLst>
          </a:custGeom>
          <a:solidFill>
            <a:srgbClr val="000000"/>
          </a:solidFill>
        </p:spPr>
        <p:txBody>
          <a:bodyPr wrap="square" lIns="0" tIns="0" rIns="0" bIns="0" rtlCol="0"/>
          <a:lstStyle/>
          <a:p>
            <a:endParaRPr/>
          </a:p>
        </p:txBody>
      </p:sp>
      <p:sp>
        <p:nvSpPr>
          <p:cNvPr id="938" name="object 938"/>
          <p:cNvSpPr/>
          <p:nvPr/>
        </p:nvSpPr>
        <p:spPr>
          <a:xfrm>
            <a:off x="5404612" y="2650744"/>
            <a:ext cx="13335" cy="288290"/>
          </a:xfrm>
          <a:custGeom>
            <a:avLst/>
            <a:gdLst/>
            <a:ahLst/>
            <a:cxnLst/>
            <a:rect l="l" t="t" r="r" b="b"/>
            <a:pathLst>
              <a:path w="13335" h="288289">
                <a:moveTo>
                  <a:pt x="12953" y="0"/>
                </a:moveTo>
                <a:lnTo>
                  <a:pt x="0" y="12953"/>
                </a:lnTo>
                <a:lnTo>
                  <a:pt x="0" y="275081"/>
                </a:lnTo>
                <a:lnTo>
                  <a:pt x="12953" y="288035"/>
                </a:lnTo>
                <a:lnTo>
                  <a:pt x="12953" y="0"/>
                </a:lnTo>
              </a:path>
            </a:pathLst>
          </a:custGeom>
          <a:ln w="3175">
            <a:solidFill>
              <a:srgbClr val="000000"/>
            </a:solidFill>
          </a:ln>
        </p:spPr>
        <p:txBody>
          <a:bodyPr wrap="square" lIns="0" tIns="0" rIns="0" bIns="0" rtlCol="0"/>
          <a:lstStyle/>
          <a:p>
            <a:endParaRPr/>
          </a:p>
        </p:txBody>
      </p:sp>
      <p:sp>
        <p:nvSpPr>
          <p:cNvPr id="939" name="object 939"/>
          <p:cNvSpPr/>
          <p:nvPr/>
        </p:nvSpPr>
        <p:spPr>
          <a:xfrm>
            <a:off x="5140198" y="2925826"/>
            <a:ext cx="277495" cy="13335"/>
          </a:xfrm>
          <a:custGeom>
            <a:avLst/>
            <a:gdLst/>
            <a:ahLst/>
            <a:cxnLst/>
            <a:rect l="l" t="t" r="r" b="b"/>
            <a:pathLst>
              <a:path w="277495" h="13335">
                <a:moveTo>
                  <a:pt x="264414" y="0"/>
                </a:moveTo>
                <a:lnTo>
                  <a:pt x="0" y="12953"/>
                </a:lnTo>
                <a:lnTo>
                  <a:pt x="277368" y="12953"/>
                </a:lnTo>
                <a:lnTo>
                  <a:pt x="264414" y="0"/>
                </a:lnTo>
                <a:close/>
              </a:path>
            </a:pathLst>
          </a:custGeom>
          <a:solidFill>
            <a:srgbClr val="000000"/>
          </a:solidFill>
        </p:spPr>
        <p:txBody>
          <a:bodyPr wrap="square" lIns="0" tIns="0" rIns="0" bIns="0" rtlCol="0"/>
          <a:lstStyle/>
          <a:p>
            <a:endParaRPr/>
          </a:p>
        </p:txBody>
      </p:sp>
      <p:sp>
        <p:nvSpPr>
          <p:cNvPr id="940" name="object 940"/>
          <p:cNvSpPr/>
          <p:nvPr/>
        </p:nvSpPr>
        <p:spPr>
          <a:xfrm>
            <a:off x="5140198" y="2925826"/>
            <a:ext cx="264795" cy="13335"/>
          </a:xfrm>
          <a:custGeom>
            <a:avLst/>
            <a:gdLst/>
            <a:ahLst/>
            <a:cxnLst/>
            <a:rect l="l" t="t" r="r" b="b"/>
            <a:pathLst>
              <a:path w="264795" h="13335">
                <a:moveTo>
                  <a:pt x="264414" y="0"/>
                </a:moveTo>
                <a:lnTo>
                  <a:pt x="12954" y="0"/>
                </a:lnTo>
                <a:lnTo>
                  <a:pt x="0" y="12953"/>
                </a:lnTo>
                <a:lnTo>
                  <a:pt x="264414" y="0"/>
                </a:lnTo>
                <a:close/>
              </a:path>
            </a:pathLst>
          </a:custGeom>
          <a:solidFill>
            <a:srgbClr val="000000"/>
          </a:solidFill>
        </p:spPr>
        <p:txBody>
          <a:bodyPr wrap="square" lIns="0" tIns="0" rIns="0" bIns="0" rtlCol="0"/>
          <a:lstStyle/>
          <a:p>
            <a:endParaRPr/>
          </a:p>
        </p:txBody>
      </p:sp>
      <p:sp>
        <p:nvSpPr>
          <p:cNvPr id="941" name="object 941"/>
          <p:cNvSpPr/>
          <p:nvPr/>
        </p:nvSpPr>
        <p:spPr>
          <a:xfrm>
            <a:off x="5140198" y="2925826"/>
            <a:ext cx="277495" cy="13335"/>
          </a:xfrm>
          <a:custGeom>
            <a:avLst/>
            <a:gdLst/>
            <a:ahLst/>
            <a:cxnLst/>
            <a:rect l="l" t="t" r="r" b="b"/>
            <a:pathLst>
              <a:path w="277495" h="13335">
                <a:moveTo>
                  <a:pt x="277368" y="12953"/>
                </a:moveTo>
                <a:lnTo>
                  <a:pt x="264414" y="0"/>
                </a:lnTo>
                <a:lnTo>
                  <a:pt x="12954" y="0"/>
                </a:lnTo>
                <a:lnTo>
                  <a:pt x="0" y="12953"/>
                </a:lnTo>
                <a:lnTo>
                  <a:pt x="277368" y="12953"/>
                </a:lnTo>
              </a:path>
            </a:pathLst>
          </a:custGeom>
          <a:ln w="3175">
            <a:solidFill>
              <a:srgbClr val="000000"/>
            </a:solidFill>
          </a:ln>
        </p:spPr>
        <p:txBody>
          <a:bodyPr wrap="square" lIns="0" tIns="0" rIns="0" bIns="0" rtlCol="0"/>
          <a:lstStyle/>
          <a:p>
            <a:endParaRPr/>
          </a:p>
        </p:txBody>
      </p:sp>
      <p:sp>
        <p:nvSpPr>
          <p:cNvPr id="942" name="object 942"/>
          <p:cNvSpPr/>
          <p:nvPr/>
        </p:nvSpPr>
        <p:spPr>
          <a:xfrm>
            <a:off x="5140198" y="2650744"/>
            <a:ext cx="13335" cy="288290"/>
          </a:xfrm>
          <a:custGeom>
            <a:avLst/>
            <a:gdLst/>
            <a:ahLst/>
            <a:cxnLst/>
            <a:rect l="l" t="t" r="r" b="b"/>
            <a:pathLst>
              <a:path w="13335" h="288289">
                <a:moveTo>
                  <a:pt x="0" y="0"/>
                </a:moveTo>
                <a:lnTo>
                  <a:pt x="0" y="288035"/>
                </a:lnTo>
                <a:lnTo>
                  <a:pt x="12954" y="275081"/>
                </a:lnTo>
                <a:lnTo>
                  <a:pt x="0" y="0"/>
                </a:lnTo>
                <a:close/>
              </a:path>
            </a:pathLst>
          </a:custGeom>
          <a:solidFill>
            <a:srgbClr val="000000"/>
          </a:solidFill>
        </p:spPr>
        <p:txBody>
          <a:bodyPr wrap="square" lIns="0" tIns="0" rIns="0" bIns="0" rtlCol="0"/>
          <a:lstStyle/>
          <a:p>
            <a:endParaRPr/>
          </a:p>
        </p:txBody>
      </p:sp>
      <p:sp>
        <p:nvSpPr>
          <p:cNvPr id="943" name="object 943"/>
          <p:cNvSpPr/>
          <p:nvPr/>
        </p:nvSpPr>
        <p:spPr>
          <a:xfrm>
            <a:off x="5140198" y="2650744"/>
            <a:ext cx="13335" cy="275590"/>
          </a:xfrm>
          <a:custGeom>
            <a:avLst/>
            <a:gdLst/>
            <a:ahLst/>
            <a:cxnLst/>
            <a:rect l="l" t="t" r="r" b="b"/>
            <a:pathLst>
              <a:path w="13335" h="275589">
                <a:moveTo>
                  <a:pt x="0" y="0"/>
                </a:moveTo>
                <a:lnTo>
                  <a:pt x="12954" y="275081"/>
                </a:lnTo>
                <a:lnTo>
                  <a:pt x="12954" y="12953"/>
                </a:lnTo>
                <a:lnTo>
                  <a:pt x="0" y="0"/>
                </a:lnTo>
                <a:close/>
              </a:path>
            </a:pathLst>
          </a:custGeom>
          <a:solidFill>
            <a:srgbClr val="000000"/>
          </a:solidFill>
        </p:spPr>
        <p:txBody>
          <a:bodyPr wrap="square" lIns="0" tIns="0" rIns="0" bIns="0" rtlCol="0"/>
          <a:lstStyle/>
          <a:p>
            <a:endParaRPr/>
          </a:p>
        </p:txBody>
      </p:sp>
      <p:sp>
        <p:nvSpPr>
          <p:cNvPr id="944" name="object 944"/>
          <p:cNvSpPr/>
          <p:nvPr/>
        </p:nvSpPr>
        <p:spPr>
          <a:xfrm>
            <a:off x="5140198" y="2650744"/>
            <a:ext cx="13335" cy="288290"/>
          </a:xfrm>
          <a:custGeom>
            <a:avLst/>
            <a:gdLst/>
            <a:ahLst/>
            <a:cxnLst/>
            <a:rect l="l" t="t" r="r" b="b"/>
            <a:pathLst>
              <a:path w="13335" h="288289">
                <a:moveTo>
                  <a:pt x="0" y="288035"/>
                </a:moveTo>
                <a:lnTo>
                  <a:pt x="12954" y="275081"/>
                </a:lnTo>
                <a:lnTo>
                  <a:pt x="12954" y="12953"/>
                </a:lnTo>
                <a:lnTo>
                  <a:pt x="0" y="0"/>
                </a:lnTo>
                <a:lnTo>
                  <a:pt x="0" y="288035"/>
                </a:lnTo>
              </a:path>
            </a:pathLst>
          </a:custGeom>
          <a:ln w="3175">
            <a:solidFill>
              <a:srgbClr val="000000"/>
            </a:solidFill>
          </a:ln>
        </p:spPr>
        <p:txBody>
          <a:bodyPr wrap="square" lIns="0" tIns="0" rIns="0" bIns="0" rtlCol="0"/>
          <a:lstStyle/>
          <a:p>
            <a:endParaRPr/>
          </a:p>
        </p:txBody>
      </p:sp>
      <p:sp>
        <p:nvSpPr>
          <p:cNvPr id="945" name="object 945"/>
          <p:cNvSpPr txBox="1"/>
          <p:nvPr/>
        </p:nvSpPr>
        <p:spPr>
          <a:xfrm>
            <a:off x="5119351" y="2644536"/>
            <a:ext cx="229235" cy="728980"/>
          </a:xfrm>
          <a:prstGeom prst="rect">
            <a:avLst/>
          </a:prstGeom>
        </p:spPr>
        <p:txBody>
          <a:bodyPr vert="vert270" wrap="square" lIns="0" tIns="89535" rIns="0" bIns="0" rtlCol="0">
            <a:spAutoFit/>
          </a:bodyPr>
          <a:lstStyle/>
          <a:p>
            <a:pPr algn="ctr">
              <a:lnSpc>
                <a:spcPts val="30"/>
              </a:lnSpc>
              <a:spcBef>
                <a:spcPts val="705"/>
              </a:spcBef>
              <a:tabLst>
                <a:tab pos="276225" algn="l"/>
                <a:tab pos="427355" algn="l"/>
                <a:tab pos="702945" algn="l"/>
              </a:tabLst>
            </a:pPr>
            <a:r>
              <a:rPr sz="700" u="heavy" dirty="0">
                <a:uFill>
                  <a:solidFill>
                    <a:srgbClr val="000000"/>
                  </a:solidFill>
                </a:uFill>
                <a:latin typeface="Arial"/>
                <a:cs typeface="Arial"/>
              </a:rPr>
              <a:t> 	</a:t>
            </a:r>
            <a:r>
              <a:rPr sz="700" dirty="0">
                <a:latin typeface="Arial"/>
                <a:cs typeface="Arial"/>
              </a:rPr>
              <a:t>	</a:t>
            </a:r>
            <a:r>
              <a:rPr sz="700" u="heavy" dirty="0">
                <a:uFill>
                  <a:solidFill>
                    <a:srgbClr val="000000"/>
                  </a:solidFill>
                </a:uFill>
                <a:latin typeface="Arial"/>
                <a:cs typeface="Arial"/>
              </a:rPr>
              <a:t> 	</a:t>
            </a:r>
            <a:endParaRPr sz="700">
              <a:latin typeface="Arial"/>
              <a:cs typeface="Arial"/>
            </a:endParaRPr>
          </a:p>
          <a:p>
            <a:pPr marL="31115" algn="ctr">
              <a:lnSpc>
                <a:spcPts val="960"/>
              </a:lnSpc>
            </a:pPr>
            <a:r>
              <a:rPr sz="850" dirty="0">
                <a:latin typeface="Arial"/>
                <a:cs typeface="Arial"/>
              </a:rPr>
              <a:t>M</a:t>
            </a:r>
            <a:endParaRPr sz="850">
              <a:latin typeface="Arial"/>
              <a:cs typeface="Arial"/>
            </a:endParaRPr>
          </a:p>
        </p:txBody>
      </p:sp>
      <p:sp>
        <p:nvSpPr>
          <p:cNvPr id="946" name="object 946"/>
          <p:cNvSpPr/>
          <p:nvPr/>
        </p:nvSpPr>
        <p:spPr>
          <a:xfrm>
            <a:off x="5147055" y="2657603"/>
            <a:ext cx="264160" cy="274320"/>
          </a:xfrm>
          <a:custGeom>
            <a:avLst/>
            <a:gdLst/>
            <a:ahLst/>
            <a:cxnLst/>
            <a:rect l="l" t="t" r="r" b="b"/>
            <a:pathLst>
              <a:path w="264160" h="274319">
                <a:moveTo>
                  <a:pt x="0" y="274320"/>
                </a:moveTo>
                <a:lnTo>
                  <a:pt x="0" y="0"/>
                </a:lnTo>
                <a:lnTo>
                  <a:pt x="263651" y="0"/>
                </a:lnTo>
                <a:lnTo>
                  <a:pt x="263651" y="274320"/>
                </a:lnTo>
                <a:lnTo>
                  <a:pt x="0" y="274320"/>
                </a:lnTo>
              </a:path>
            </a:pathLst>
          </a:custGeom>
          <a:ln w="3175">
            <a:solidFill>
              <a:srgbClr val="000000"/>
            </a:solidFill>
          </a:ln>
        </p:spPr>
        <p:txBody>
          <a:bodyPr wrap="square" lIns="0" tIns="0" rIns="0" bIns="0" rtlCol="0"/>
          <a:lstStyle/>
          <a:p>
            <a:endParaRPr/>
          </a:p>
        </p:txBody>
      </p:sp>
      <p:sp>
        <p:nvSpPr>
          <p:cNvPr id="947" name="object 947"/>
          <p:cNvSpPr/>
          <p:nvPr/>
        </p:nvSpPr>
        <p:spPr>
          <a:xfrm>
            <a:off x="5147055" y="2657603"/>
            <a:ext cx="264160" cy="274320"/>
          </a:xfrm>
          <a:custGeom>
            <a:avLst/>
            <a:gdLst/>
            <a:ahLst/>
            <a:cxnLst/>
            <a:rect l="l" t="t" r="r" b="b"/>
            <a:pathLst>
              <a:path w="264160" h="274319">
                <a:moveTo>
                  <a:pt x="0" y="274320"/>
                </a:moveTo>
                <a:lnTo>
                  <a:pt x="0" y="0"/>
                </a:lnTo>
                <a:lnTo>
                  <a:pt x="263651" y="0"/>
                </a:lnTo>
                <a:lnTo>
                  <a:pt x="263651" y="274320"/>
                </a:lnTo>
                <a:lnTo>
                  <a:pt x="0" y="274320"/>
                </a:lnTo>
              </a:path>
            </a:pathLst>
          </a:custGeom>
          <a:ln w="3175">
            <a:solidFill>
              <a:srgbClr val="000000"/>
            </a:solidFill>
          </a:ln>
        </p:spPr>
        <p:txBody>
          <a:bodyPr wrap="square" lIns="0" tIns="0" rIns="0" bIns="0" rtlCol="0"/>
          <a:lstStyle/>
          <a:p>
            <a:endParaRPr/>
          </a:p>
        </p:txBody>
      </p:sp>
      <p:sp>
        <p:nvSpPr>
          <p:cNvPr id="948" name="object 948"/>
          <p:cNvSpPr txBox="1"/>
          <p:nvPr/>
        </p:nvSpPr>
        <p:spPr>
          <a:xfrm>
            <a:off x="4847716" y="2813685"/>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949" name="object 949"/>
          <p:cNvSpPr txBox="1"/>
          <p:nvPr/>
        </p:nvSpPr>
        <p:spPr>
          <a:xfrm>
            <a:off x="5509132" y="2839569"/>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950" name="object 950"/>
          <p:cNvSpPr/>
          <p:nvPr/>
        </p:nvSpPr>
        <p:spPr>
          <a:xfrm>
            <a:off x="5140198" y="2223263"/>
            <a:ext cx="277495" cy="13335"/>
          </a:xfrm>
          <a:custGeom>
            <a:avLst/>
            <a:gdLst/>
            <a:ahLst/>
            <a:cxnLst/>
            <a:rect l="l" t="t" r="r" b="b"/>
            <a:pathLst>
              <a:path w="277495" h="13335">
                <a:moveTo>
                  <a:pt x="277368" y="0"/>
                </a:moveTo>
                <a:lnTo>
                  <a:pt x="0" y="0"/>
                </a:lnTo>
                <a:lnTo>
                  <a:pt x="12954" y="12953"/>
                </a:lnTo>
                <a:lnTo>
                  <a:pt x="277368" y="0"/>
                </a:lnTo>
                <a:close/>
              </a:path>
            </a:pathLst>
          </a:custGeom>
          <a:solidFill>
            <a:srgbClr val="000000"/>
          </a:solidFill>
        </p:spPr>
        <p:txBody>
          <a:bodyPr wrap="square" lIns="0" tIns="0" rIns="0" bIns="0" rtlCol="0"/>
          <a:lstStyle/>
          <a:p>
            <a:endParaRPr/>
          </a:p>
        </p:txBody>
      </p:sp>
      <p:sp>
        <p:nvSpPr>
          <p:cNvPr id="951" name="object 951"/>
          <p:cNvSpPr/>
          <p:nvPr/>
        </p:nvSpPr>
        <p:spPr>
          <a:xfrm>
            <a:off x="5153151" y="2223263"/>
            <a:ext cx="264795" cy="13335"/>
          </a:xfrm>
          <a:custGeom>
            <a:avLst/>
            <a:gdLst/>
            <a:ahLst/>
            <a:cxnLst/>
            <a:rect l="l" t="t" r="r" b="b"/>
            <a:pathLst>
              <a:path w="264795" h="13335">
                <a:moveTo>
                  <a:pt x="264413" y="0"/>
                </a:moveTo>
                <a:lnTo>
                  <a:pt x="0" y="12953"/>
                </a:lnTo>
                <a:lnTo>
                  <a:pt x="251460" y="12953"/>
                </a:lnTo>
                <a:lnTo>
                  <a:pt x="264413" y="0"/>
                </a:lnTo>
                <a:close/>
              </a:path>
            </a:pathLst>
          </a:custGeom>
          <a:solidFill>
            <a:srgbClr val="000000"/>
          </a:solidFill>
        </p:spPr>
        <p:txBody>
          <a:bodyPr wrap="square" lIns="0" tIns="0" rIns="0" bIns="0" rtlCol="0"/>
          <a:lstStyle/>
          <a:p>
            <a:endParaRPr/>
          </a:p>
        </p:txBody>
      </p:sp>
      <p:sp>
        <p:nvSpPr>
          <p:cNvPr id="952" name="object 952"/>
          <p:cNvSpPr/>
          <p:nvPr/>
        </p:nvSpPr>
        <p:spPr>
          <a:xfrm>
            <a:off x="5140198" y="2223263"/>
            <a:ext cx="277495" cy="13335"/>
          </a:xfrm>
          <a:custGeom>
            <a:avLst/>
            <a:gdLst/>
            <a:ahLst/>
            <a:cxnLst/>
            <a:rect l="l" t="t" r="r" b="b"/>
            <a:pathLst>
              <a:path w="277495" h="13335">
                <a:moveTo>
                  <a:pt x="0" y="0"/>
                </a:moveTo>
                <a:lnTo>
                  <a:pt x="12954" y="12953"/>
                </a:lnTo>
                <a:lnTo>
                  <a:pt x="264414" y="12953"/>
                </a:lnTo>
                <a:lnTo>
                  <a:pt x="277368" y="0"/>
                </a:lnTo>
                <a:lnTo>
                  <a:pt x="0" y="0"/>
                </a:lnTo>
              </a:path>
            </a:pathLst>
          </a:custGeom>
          <a:ln w="3175">
            <a:solidFill>
              <a:srgbClr val="000000"/>
            </a:solidFill>
          </a:ln>
        </p:spPr>
        <p:txBody>
          <a:bodyPr wrap="square" lIns="0" tIns="0" rIns="0" bIns="0" rtlCol="0"/>
          <a:lstStyle/>
          <a:p>
            <a:endParaRPr/>
          </a:p>
        </p:txBody>
      </p:sp>
      <p:sp>
        <p:nvSpPr>
          <p:cNvPr id="953" name="object 953"/>
          <p:cNvSpPr/>
          <p:nvPr/>
        </p:nvSpPr>
        <p:spPr>
          <a:xfrm>
            <a:off x="5404612" y="2223263"/>
            <a:ext cx="13335" cy="288290"/>
          </a:xfrm>
          <a:custGeom>
            <a:avLst/>
            <a:gdLst/>
            <a:ahLst/>
            <a:cxnLst/>
            <a:rect l="l" t="t" r="r" b="b"/>
            <a:pathLst>
              <a:path w="13335" h="288289">
                <a:moveTo>
                  <a:pt x="12953" y="0"/>
                </a:moveTo>
                <a:lnTo>
                  <a:pt x="0" y="12953"/>
                </a:lnTo>
                <a:lnTo>
                  <a:pt x="12953" y="288035"/>
                </a:lnTo>
                <a:lnTo>
                  <a:pt x="12953" y="0"/>
                </a:lnTo>
                <a:close/>
              </a:path>
            </a:pathLst>
          </a:custGeom>
          <a:solidFill>
            <a:srgbClr val="000000"/>
          </a:solidFill>
        </p:spPr>
        <p:txBody>
          <a:bodyPr wrap="square" lIns="0" tIns="0" rIns="0" bIns="0" rtlCol="0"/>
          <a:lstStyle/>
          <a:p>
            <a:endParaRPr/>
          </a:p>
        </p:txBody>
      </p:sp>
      <p:sp>
        <p:nvSpPr>
          <p:cNvPr id="954" name="object 954"/>
          <p:cNvSpPr/>
          <p:nvPr/>
        </p:nvSpPr>
        <p:spPr>
          <a:xfrm>
            <a:off x="5404612" y="2236216"/>
            <a:ext cx="13335" cy="275590"/>
          </a:xfrm>
          <a:custGeom>
            <a:avLst/>
            <a:gdLst/>
            <a:ahLst/>
            <a:cxnLst/>
            <a:rect l="l" t="t" r="r" b="b"/>
            <a:pathLst>
              <a:path w="13335" h="275589">
                <a:moveTo>
                  <a:pt x="0" y="0"/>
                </a:moveTo>
                <a:lnTo>
                  <a:pt x="0" y="262127"/>
                </a:lnTo>
                <a:lnTo>
                  <a:pt x="12953" y="275081"/>
                </a:lnTo>
                <a:lnTo>
                  <a:pt x="0" y="0"/>
                </a:lnTo>
                <a:close/>
              </a:path>
            </a:pathLst>
          </a:custGeom>
          <a:solidFill>
            <a:srgbClr val="000000"/>
          </a:solidFill>
        </p:spPr>
        <p:txBody>
          <a:bodyPr wrap="square" lIns="0" tIns="0" rIns="0" bIns="0" rtlCol="0"/>
          <a:lstStyle/>
          <a:p>
            <a:endParaRPr/>
          </a:p>
        </p:txBody>
      </p:sp>
      <p:sp>
        <p:nvSpPr>
          <p:cNvPr id="955" name="object 955"/>
          <p:cNvSpPr/>
          <p:nvPr/>
        </p:nvSpPr>
        <p:spPr>
          <a:xfrm>
            <a:off x="5404612" y="2223263"/>
            <a:ext cx="13335" cy="288290"/>
          </a:xfrm>
          <a:custGeom>
            <a:avLst/>
            <a:gdLst/>
            <a:ahLst/>
            <a:cxnLst/>
            <a:rect l="l" t="t" r="r" b="b"/>
            <a:pathLst>
              <a:path w="13335" h="288289">
                <a:moveTo>
                  <a:pt x="12953" y="0"/>
                </a:moveTo>
                <a:lnTo>
                  <a:pt x="0" y="12953"/>
                </a:lnTo>
                <a:lnTo>
                  <a:pt x="0" y="275081"/>
                </a:lnTo>
                <a:lnTo>
                  <a:pt x="12953" y="288035"/>
                </a:lnTo>
                <a:lnTo>
                  <a:pt x="12953" y="0"/>
                </a:lnTo>
              </a:path>
            </a:pathLst>
          </a:custGeom>
          <a:ln w="3175">
            <a:solidFill>
              <a:srgbClr val="000000"/>
            </a:solidFill>
          </a:ln>
        </p:spPr>
        <p:txBody>
          <a:bodyPr wrap="square" lIns="0" tIns="0" rIns="0" bIns="0" rtlCol="0"/>
          <a:lstStyle/>
          <a:p>
            <a:endParaRPr/>
          </a:p>
        </p:txBody>
      </p:sp>
      <p:sp>
        <p:nvSpPr>
          <p:cNvPr id="956" name="object 956"/>
          <p:cNvSpPr/>
          <p:nvPr/>
        </p:nvSpPr>
        <p:spPr>
          <a:xfrm>
            <a:off x="5140198" y="2498344"/>
            <a:ext cx="277495" cy="13335"/>
          </a:xfrm>
          <a:custGeom>
            <a:avLst/>
            <a:gdLst/>
            <a:ahLst/>
            <a:cxnLst/>
            <a:rect l="l" t="t" r="r" b="b"/>
            <a:pathLst>
              <a:path w="277495" h="13335">
                <a:moveTo>
                  <a:pt x="264414" y="0"/>
                </a:moveTo>
                <a:lnTo>
                  <a:pt x="0" y="12953"/>
                </a:lnTo>
                <a:lnTo>
                  <a:pt x="277368" y="12953"/>
                </a:lnTo>
                <a:lnTo>
                  <a:pt x="264414" y="0"/>
                </a:lnTo>
                <a:close/>
              </a:path>
            </a:pathLst>
          </a:custGeom>
          <a:solidFill>
            <a:srgbClr val="000000"/>
          </a:solidFill>
        </p:spPr>
        <p:txBody>
          <a:bodyPr wrap="square" lIns="0" tIns="0" rIns="0" bIns="0" rtlCol="0"/>
          <a:lstStyle/>
          <a:p>
            <a:endParaRPr/>
          </a:p>
        </p:txBody>
      </p:sp>
      <p:sp>
        <p:nvSpPr>
          <p:cNvPr id="957" name="object 957"/>
          <p:cNvSpPr/>
          <p:nvPr/>
        </p:nvSpPr>
        <p:spPr>
          <a:xfrm>
            <a:off x="5140198" y="2498344"/>
            <a:ext cx="264795" cy="13335"/>
          </a:xfrm>
          <a:custGeom>
            <a:avLst/>
            <a:gdLst/>
            <a:ahLst/>
            <a:cxnLst/>
            <a:rect l="l" t="t" r="r" b="b"/>
            <a:pathLst>
              <a:path w="264795" h="13335">
                <a:moveTo>
                  <a:pt x="264414" y="0"/>
                </a:moveTo>
                <a:lnTo>
                  <a:pt x="12954" y="0"/>
                </a:lnTo>
                <a:lnTo>
                  <a:pt x="0" y="12953"/>
                </a:lnTo>
                <a:lnTo>
                  <a:pt x="264414" y="0"/>
                </a:lnTo>
                <a:close/>
              </a:path>
            </a:pathLst>
          </a:custGeom>
          <a:solidFill>
            <a:srgbClr val="000000"/>
          </a:solidFill>
        </p:spPr>
        <p:txBody>
          <a:bodyPr wrap="square" lIns="0" tIns="0" rIns="0" bIns="0" rtlCol="0"/>
          <a:lstStyle/>
          <a:p>
            <a:endParaRPr/>
          </a:p>
        </p:txBody>
      </p:sp>
      <p:sp>
        <p:nvSpPr>
          <p:cNvPr id="958" name="object 958"/>
          <p:cNvSpPr/>
          <p:nvPr/>
        </p:nvSpPr>
        <p:spPr>
          <a:xfrm>
            <a:off x="5140198" y="2498344"/>
            <a:ext cx="277495" cy="13335"/>
          </a:xfrm>
          <a:custGeom>
            <a:avLst/>
            <a:gdLst/>
            <a:ahLst/>
            <a:cxnLst/>
            <a:rect l="l" t="t" r="r" b="b"/>
            <a:pathLst>
              <a:path w="277495" h="13335">
                <a:moveTo>
                  <a:pt x="277368" y="12953"/>
                </a:moveTo>
                <a:lnTo>
                  <a:pt x="264414" y="0"/>
                </a:lnTo>
                <a:lnTo>
                  <a:pt x="12954" y="0"/>
                </a:lnTo>
                <a:lnTo>
                  <a:pt x="0" y="12953"/>
                </a:lnTo>
                <a:lnTo>
                  <a:pt x="277368" y="12953"/>
                </a:lnTo>
              </a:path>
            </a:pathLst>
          </a:custGeom>
          <a:ln w="3175">
            <a:solidFill>
              <a:srgbClr val="000000"/>
            </a:solidFill>
          </a:ln>
        </p:spPr>
        <p:txBody>
          <a:bodyPr wrap="square" lIns="0" tIns="0" rIns="0" bIns="0" rtlCol="0"/>
          <a:lstStyle/>
          <a:p>
            <a:endParaRPr/>
          </a:p>
        </p:txBody>
      </p:sp>
      <p:sp>
        <p:nvSpPr>
          <p:cNvPr id="959" name="object 959"/>
          <p:cNvSpPr/>
          <p:nvPr/>
        </p:nvSpPr>
        <p:spPr>
          <a:xfrm>
            <a:off x="5140198" y="2223263"/>
            <a:ext cx="13335" cy="288290"/>
          </a:xfrm>
          <a:custGeom>
            <a:avLst/>
            <a:gdLst/>
            <a:ahLst/>
            <a:cxnLst/>
            <a:rect l="l" t="t" r="r" b="b"/>
            <a:pathLst>
              <a:path w="13335" h="288289">
                <a:moveTo>
                  <a:pt x="0" y="0"/>
                </a:moveTo>
                <a:lnTo>
                  <a:pt x="0" y="288035"/>
                </a:lnTo>
                <a:lnTo>
                  <a:pt x="12954" y="275081"/>
                </a:lnTo>
                <a:lnTo>
                  <a:pt x="0" y="0"/>
                </a:lnTo>
                <a:close/>
              </a:path>
            </a:pathLst>
          </a:custGeom>
          <a:solidFill>
            <a:srgbClr val="000000"/>
          </a:solidFill>
        </p:spPr>
        <p:txBody>
          <a:bodyPr wrap="square" lIns="0" tIns="0" rIns="0" bIns="0" rtlCol="0"/>
          <a:lstStyle/>
          <a:p>
            <a:endParaRPr/>
          </a:p>
        </p:txBody>
      </p:sp>
      <p:sp>
        <p:nvSpPr>
          <p:cNvPr id="960" name="object 960"/>
          <p:cNvSpPr/>
          <p:nvPr/>
        </p:nvSpPr>
        <p:spPr>
          <a:xfrm>
            <a:off x="5140198" y="2223263"/>
            <a:ext cx="13335" cy="275590"/>
          </a:xfrm>
          <a:custGeom>
            <a:avLst/>
            <a:gdLst/>
            <a:ahLst/>
            <a:cxnLst/>
            <a:rect l="l" t="t" r="r" b="b"/>
            <a:pathLst>
              <a:path w="13335" h="275589">
                <a:moveTo>
                  <a:pt x="0" y="0"/>
                </a:moveTo>
                <a:lnTo>
                  <a:pt x="12954" y="275081"/>
                </a:lnTo>
                <a:lnTo>
                  <a:pt x="12954" y="12953"/>
                </a:lnTo>
                <a:lnTo>
                  <a:pt x="0" y="0"/>
                </a:lnTo>
                <a:close/>
              </a:path>
            </a:pathLst>
          </a:custGeom>
          <a:solidFill>
            <a:srgbClr val="000000"/>
          </a:solidFill>
        </p:spPr>
        <p:txBody>
          <a:bodyPr wrap="square" lIns="0" tIns="0" rIns="0" bIns="0" rtlCol="0"/>
          <a:lstStyle/>
          <a:p>
            <a:endParaRPr/>
          </a:p>
        </p:txBody>
      </p:sp>
      <p:sp>
        <p:nvSpPr>
          <p:cNvPr id="961" name="object 961"/>
          <p:cNvSpPr/>
          <p:nvPr/>
        </p:nvSpPr>
        <p:spPr>
          <a:xfrm>
            <a:off x="5140198" y="2223263"/>
            <a:ext cx="13335" cy="288290"/>
          </a:xfrm>
          <a:custGeom>
            <a:avLst/>
            <a:gdLst/>
            <a:ahLst/>
            <a:cxnLst/>
            <a:rect l="l" t="t" r="r" b="b"/>
            <a:pathLst>
              <a:path w="13335" h="288289">
                <a:moveTo>
                  <a:pt x="0" y="288035"/>
                </a:moveTo>
                <a:lnTo>
                  <a:pt x="12954" y="275081"/>
                </a:lnTo>
                <a:lnTo>
                  <a:pt x="12954" y="12953"/>
                </a:lnTo>
                <a:lnTo>
                  <a:pt x="0" y="0"/>
                </a:lnTo>
                <a:lnTo>
                  <a:pt x="0" y="288035"/>
                </a:lnTo>
              </a:path>
            </a:pathLst>
          </a:custGeom>
          <a:ln w="3175">
            <a:solidFill>
              <a:srgbClr val="000000"/>
            </a:solidFill>
          </a:ln>
        </p:spPr>
        <p:txBody>
          <a:bodyPr wrap="square" lIns="0" tIns="0" rIns="0" bIns="0" rtlCol="0"/>
          <a:lstStyle/>
          <a:p>
            <a:endParaRPr/>
          </a:p>
        </p:txBody>
      </p:sp>
      <p:sp>
        <p:nvSpPr>
          <p:cNvPr id="962" name="object 962"/>
          <p:cNvSpPr txBox="1"/>
          <p:nvPr/>
        </p:nvSpPr>
        <p:spPr>
          <a:xfrm>
            <a:off x="5194426" y="2083293"/>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963" name="object 963"/>
          <p:cNvSpPr/>
          <p:nvPr/>
        </p:nvSpPr>
        <p:spPr>
          <a:xfrm>
            <a:off x="5147055" y="2229359"/>
            <a:ext cx="264160" cy="276225"/>
          </a:xfrm>
          <a:custGeom>
            <a:avLst/>
            <a:gdLst/>
            <a:ahLst/>
            <a:cxnLst/>
            <a:rect l="l" t="t" r="r" b="b"/>
            <a:pathLst>
              <a:path w="264160" h="276225">
                <a:moveTo>
                  <a:pt x="0" y="275844"/>
                </a:moveTo>
                <a:lnTo>
                  <a:pt x="0" y="0"/>
                </a:lnTo>
                <a:lnTo>
                  <a:pt x="263651" y="0"/>
                </a:lnTo>
                <a:lnTo>
                  <a:pt x="263651" y="275844"/>
                </a:lnTo>
                <a:lnTo>
                  <a:pt x="0" y="275844"/>
                </a:lnTo>
              </a:path>
            </a:pathLst>
          </a:custGeom>
          <a:ln w="3175">
            <a:solidFill>
              <a:srgbClr val="000000"/>
            </a:solidFill>
          </a:ln>
        </p:spPr>
        <p:txBody>
          <a:bodyPr wrap="square" lIns="0" tIns="0" rIns="0" bIns="0" rtlCol="0"/>
          <a:lstStyle/>
          <a:p>
            <a:endParaRPr/>
          </a:p>
        </p:txBody>
      </p:sp>
      <p:sp>
        <p:nvSpPr>
          <p:cNvPr id="964" name="object 964"/>
          <p:cNvSpPr txBox="1"/>
          <p:nvPr/>
        </p:nvSpPr>
        <p:spPr>
          <a:xfrm>
            <a:off x="4847716" y="2073021"/>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965" name="object 965"/>
          <p:cNvSpPr txBox="1"/>
          <p:nvPr/>
        </p:nvSpPr>
        <p:spPr>
          <a:xfrm>
            <a:off x="5495420" y="2193401"/>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966" name="object 966"/>
          <p:cNvSpPr/>
          <p:nvPr/>
        </p:nvSpPr>
        <p:spPr>
          <a:xfrm>
            <a:off x="5838189" y="2659126"/>
            <a:ext cx="224154" cy="12700"/>
          </a:xfrm>
          <a:custGeom>
            <a:avLst/>
            <a:gdLst/>
            <a:ahLst/>
            <a:cxnLst/>
            <a:rect l="l" t="t" r="r" b="b"/>
            <a:pathLst>
              <a:path w="224154" h="12700">
                <a:moveTo>
                  <a:pt x="224027" y="0"/>
                </a:moveTo>
                <a:lnTo>
                  <a:pt x="0" y="0"/>
                </a:lnTo>
                <a:lnTo>
                  <a:pt x="12191" y="12192"/>
                </a:lnTo>
                <a:lnTo>
                  <a:pt x="224027" y="0"/>
                </a:lnTo>
                <a:close/>
              </a:path>
            </a:pathLst>
          </a:custGeom>
          <a:solidFill>
            <a:srgbClr val="000000"/>
          </a:solidFill>
        </p:spPr>
        <p:txBody>
          <a:bodyPr wrap="square" lIns="0" tIns="0" rIns="0" bIns="0" rtlCol="0"/>
          <a:lstStyle/>
          <a:p>
            <a:endParaRPr/>
          </a:p>
        </p:txBody>
      </p:sp>
      <p:sp>
        <p:nvSpPr>
          <p:cNvPr id="967" name="object 967"/>
          <p:cNvSpPr/>
          <p:nvPr/>
        </p:nvSpPr>
        <p:spPr>
          <a:xfrm>
            <a:off x="5850381" y="2659126"/>
            <a:ext cx="212090" cy="12700"/>
          </a:xfrm>
          <a:custGeom>
            <a:avLst/>
            <a:gdLst/>
            <a:ahLst/>
            <a:cxnLst/>
            <a:rect l="l" t="t" r="r" b="b"/>
            <a:pathLst>
              <a:path w="212089" h="12700">
                <a:moveTo>
                  <a:pt x="211836" y="0"/>
                </a:moveTo>
                <a:lnTo>
                  <a:pt x="0" y="12192"/>
                </a:lnTo>
                <a:lnTo>
                  <a:pt x="198882" y="12192"/>
                </a:lnTo>
                <a:lnTo>
                  <a:pt x="211836" y="0"/>
                </a:lnTo>
                <a:close/>
              </a:path>
            </a:pathLst>
          </a:custGeom>
          <a:solidFill>
            <a:srgbClr val="000000"/>
          </a:solidFill>
        </p:spPr>
        <p:txBody>
          <a:bodyPr wrap="square" lIns="0" tIns="0" rIns="0" bIns="0" rtlCol="0"/>
          <a:lstStyle/>
          <a:p>
            <a:endParaRPr/>
          </a:p>
        </p:txBody>
      </p:sp>
      <p:sp>
        <p:nvSpPr>
          <p:cNvPr id="968" name="object 968"/>
          <p:cNvSpPr/>
          <p:nvPr/>
        </p:nvSpPr>
        <p:spPr>
          <a:xfrm>
            <a:off x="5837428" y="2658365"/>
            <a:ext cx="224790" cy="13335"/>
          </a:xfrm>
          <a:custGeom>
            <a:avLst/>
            <a:gdLst/>
            <a:ahLst/>
            <a:cxnLst/>
            <a:rect l="l" t="t" r="r" b="b"/>
            <a:pathLst>
              <a:path w="224789" h="13335">
                <a:moveTo>
                  <a:pt x="0" y="0"/>
                </a:moveTo>
                <a:lnTo>
                  <a:pt x="12953" y="12953"/>
                </a:lnTo>
                <a:lnTo>
                  <a:pt x="211836" y="12953"/>
                </a:lnTo>
                <a:lnTo>
                  <a:pt x="224789" y="0"/>
                </a:lnTo>
                <a:lnTo>
                  <a:pt x="0" y="0"/>
                </a:lnTo>
              </a:path>
            </a:pathLst>
          </a:custGeom>
          <a:ln w="3175">
            <a:solidFill>
              <a:srgbClr val="000000"/>
            </a:solidFill>
          </a:ln>
        </p:spPr>
        <p:txBody>
          <a:bodyPr wrap="square" lIns="0" tIns="0" rIns="0" bIns="0" rtlCol="0"/>
          <a:lstStyle/>
          <a:p>
            <a:endParaRPr/>
          </a:p>
        </p:txBody>
      </p:sp>
      <p:sp>
        <p:nvSpPr>
          <p:cNvPr id="969" name="object 969"/>
          <p:cNvSpPr/>
          <p:nvPr/>
        </p:nvSpPr>
        <p:spPr>
          <a:xfrm>
            <a:off x="6049263" y="2659126"/>
            <a:ext cx="13335" cy="272415"/>
          </a:xfrm>
          <a:custGeom>
            <a:avLst/>
            <a:gdLst/>
            <a:ahLst/>
            <a:cxnLst/>
            <a:rect l="l" t="t" r="r" b="b"/>
            <a:pathLst>
              <a:path w="13335" h="272414">
                <a:moveTo>
                  <a:pt x="12953" y="0"/>
                </a:moveTo>
                <a:lnTo>
                  <a:pt x="0" y="12192"/>
                </a:lnTo>
                <a:lnTo>
                  <a:pt x="12953" y="272033"/>
                </a:lnTo>
                <a:lnTo>
                  <a:pt x="12953" y="0"/>
                </a:lnTo>
                <a:close/>
              </a:path>
            </a:pathLst>
          </a:custGeom>
          <a:solidFill>
            <a:srgbClr val="000000"/>
          </a:solidFill>
        </p:spPr>
        <p:txBody>
          <a:bodyPr wrap="square" lIns="0" tIns="0" rIns="0" bIns="0" rtlCol="0"/>
          <a:lstStyle/>
          <a:p>
            <a:endParaRPr/>
          </a:p>
        </p:txBody>
      </p:sp>
      <p:sp>
        <p:nvSpPr>
          <p:cNvPr id="970" name="object 970"/>
          <p:cNvSpPr/>
          <p:nvPr/>
        </p:nvSpPr>
        <p:spPr>
          <a:xfrm>
            <a:off x="6049263" y="2671319"/>
            <a:ext cx="13335" cy="260350"/>
          </a:xfrm>
          <a:custGeom>
            <a:avLst/>
            <a:gdLst/>
            <a:ahLst/>
            <a:cxnLst/>
            <a:rect l="l" t="t" r="r" b="b"/>
            <a:pathLst>
              <a:path w="13335" h="260350">
                <a:moveTo>
                  <a:pt x="0" y="0"/>
                </a:moveTo>
                <a:lnTo>
                  <a:pt x="0" y="246887"/>
                </a:lnTo>
                <a:lnTo>
                  <a:pt x="12953" y="259841"/>
                </a:lnTo>
                <a:lnTo>
                  <a:pt x="0" y="0"/>
                </a:lnTo>
                <a:close/>
              </a:path>
            </a:pathLst>
          </a:custGeom>
          <a:solidFill>
            <a:srgbClr val="000000"/>
          </a:solidFill>
        </p:spPr>
        <p:txBody>
          <a:bodyPr wrap="square" lIns="0" tIns="0" rIns="0" bIns="0" rtlCol="0"/>
          <a:lstStyle/>
          <a:p>
            <a:endParaRPr/>
          </a:p>
        </p:txBody>
      </p:sp>
      <p:sp>
        <p:nvSpPr>
          <p:cNvPr id="971" name="object 971"/>
          <p:cNvSpPr/>
          <p:nvPr/>
        </p:nvSpPr>
        <p:spPr>
          <a:xfrm>
            <a:off x="6049263" y="2658365"/>
            <a:ext cx="13335" cy="273050"/>
          </a:xfrm>
          <a:custGeom>
            <a:avLst/>
            <a:gdLst/>
            <a:ahLst/>
            <a:cxnLst/>
            <a:rect l="l" t="t" r="r" b="b"/>
            <a:pathLst>
              <a:path w="13335" h="273050">
                <a:moveTo>
                  <a:pt x="12953" y="0"/>
                </a:moveTo>
                <a:lnTo>
                  <a:pt x="0" y="12953"/>
                </a:lnTo>
                <a:lnTo>
                  <a:pt x="0" y="259841"/>
                </a:lnTo>
                <a:lnTo>
                  <a:pt x="12953" y="272795"/>
                </a:lnTo>
                <a:lnTo>
                  <a:pt x="12953" y="0"/>
                </a:lnTo>
              </a:path>
            </a:pathLst>
          </a:custGeom>
          <a:ln w="3175">
            <a:solidFill>
              <a:srgbClr val="000000"/>
            </a:solidFill>
          </a:ln>
        </p:spPr>
        <p:txBody>
          <a:bodyPr wrap="square" lIns="0" tIns="0" rIns="0" bIns="0" rtlCol="0"/>
          <a:lstStyle/>
          <a:p>
            <a:endParaRPr/>
          </a:p>
        </p:txBody>
      </p:sp>
      <p:sp>
        <p:nvSpPr>
          <p:cNvPr id="972" name="object 972"/>
          <p:cNvSpPr/>
          <p:nvPr/>
        </p:nvSpPr>
        <p:spPr>
          <a:xfrm>
            <a:off x="5838189" y="2918206"/>
            <a:ext cx="224154" cy="13335"/>
          </a:xfrm>
          <a:custGeom>
            <a:avLst/>
            <a:gdLst/>
            <a:ahLst/>
            <a:cxnLst/>
            <a:rect l="l" t="t" r="r" b="b"/>
            <a:pathLst>
              <a:path w="224154" h="13335">
                <a:moveTo>
                  <a:pt x="211074" y="0"/>
                </a:moveTo>
                <a:lnTo>
                  <a:pt x="0" y="12953"/>
                </a:lnTo>
                <a:lnTo>
                  <a:pt x="224027" y="12953"/>
                </a:lnTo>
                <a:lnTo>
                  <a:pt x="211074" y="0"/>
                </a:lnTo>
                <a:close/>
              </a:path>
            </a:pathLst>
          </a:custGeom>
          <a:solidFill>
            <a:srgbClr val="000000"/>
          </a:solidFill>
        </p:spPr>
        <p:txBody>
          <a:bodyPr wrap="square" lIns="0" tIns="0" rIns="0" bIns="0" rtlCol="0"/>
          <a:lstStyle/>
          <a:p>
            <a:endParaRPr/>
          </a:p>
        </p:txBody>
      </p:sp>
      <p:sp>
        <p:nvSpPr>
          <p:cNvPr id="973" name="object 973"/>
          <p:cNvSpPr/>
          <p:nvPr/>
        </p:nvSpPr>
        <p:spPr>
          <a:xfrm>
            <a:off x="5838189" y="2918206"/>
            <a:ext cx="211454" cy="13335"/>
          </a:xfrm>
          <a:custGeom>
            <a:avLst/>
            <a:gdLst/>
            <a:ahLst/>
            <a:cxnLst/>
            <a:rect l="l" t="t" r="r" b="b"/>
            <a:pathLst>
              <a:path w="211454" h="13335">
                <a:moveTo>
                  <a:pt x="211074" y="0"/>
                </a:moveTo>
                <a:lnTo>
                  <a:pt x="12191" y="0"/>
                </a:lnTo>
                <a:lnTo>
                  <a:pt x="0" y="12953"/>
                </a:lnTo>
                <a:lnTo>
                  <a:pt x="211074" y="0"/>
                </a:lnTo>
                <a:close/>
              </a:path>
            </a:pathLst>
          </a:custGeom>
          <a:solidFill>
            <a:srgbClr val="000000"/>
          </a:solidFill>
        </p:spPr>
        <p:txBody>
          <a:bodyPr wrap="square" lIns="0" tIns="0" rIns="0" bIns="0" rtlCol="0"/>
          <a:lstStyle/>
          <a:p>
            <a:endParaRPr/>
          </a:p>
        </p:txBody>
      </p:sp>
      <p:sp>
        <p:nvSpPr>
          <p:cNvPr id="974" name="object 974"/>
          <p:cNvSpPr/>
          <p:nvPr/>
        </p:nvSpPr>
        <p:spPr>
          <a:xfrm>
            <a:off x="5837428" y="2918206"/>
            <a:ext cx="224790" cy="13335"/>
          </a:xfrm>
          <a:custGeom>
            <a:avLst/>
            <a:gdLst/>
            <a:ahLst/>
            <a:cxnLst/>
            <a:rect l="l" t="t" r="r" b="b"/>
            <a:pathLst>
              <a:path w="224789" h="13335">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975" name="object 975"/>
          <p:cNvSpPr/>
          <p:nvPr/>
        </p:nvSpPr>
        <p:spPr>
          <a:xfrm>
            <a:off x="5838189" y="2659126"/>
            <a:ext cx="12700" cy="272415"/>
          </a:xfrm>
          <a:custGeom>
            <a:avLst/>
            <a:gdLst/>
            <a:ahLst/>
            <a:cxnLst/>
            <a:rect l="l" t="t" r="r" b="b"/>
            <a:pathLst>
              <a:path w="12700" h="272414">
                <a:moveTo>
                  <a:pt x="0" y="0"/>
                </a:moveTo>
                <a:lnTo>
                  <a:pt x="0" y="272033"/>
                </a:lnTo>
                <a:lnTo>
                  <a:pt x="12191" y="259079"/>
                </a:lnTo>
                <a:lnTo>
                  <a:pt x="0" y="0"/>
                </a:lnTo>
                <a:close/>
              </a:path>
            </a:pathLst>
          </a:custGeom>
          <a:solidFill>
            <a:srgbClr val="000000"/>
          </a:solidFill>
        </p:spPr>
        <p:txBody>
          <a:bodyPr wrap="square" lIns="0" tIns="0" rIns="0" bIns="0" rtlCol="0"/>
          <a:lstStyle/>
          <a:p>
            <a:endParaRPr/>
          </a:p>
        </p:txBody>
      </p:sp>
      <p:sp>
        <p:nvSpPr>
          <p:cNvPr id="976" name="object 976"/>
          <p:cNvSpPr/>
          <p:nvPr/>
        </p:nvSpPr>
        <p:spPr>
          <a:xfrm>
            <a:off x="5838189" y="2659126"/>
            <a:ext cx="12700" cy="259079"/>
          </a:xfrm>
          <a:custGeom>
            <a:avLst/>
            <a:gdLst/>
            <a:ahLst/>
            <a:cxnLst/>
            <a:rect l="l" t="t" r="r" b="b"/>
            <a:pathLst>
              <a:path w="12700" h="259080">
                <a:moveTo>
                  <a:pt x="0" y="0"/>
                </a:moveTo>
                <a:lnTo>
                  <a:pt x="12191" y="259079"/>
                </a:lnTo>
                <a:lnTo>
                  <a:pt x="12191" y="12192"/>
                </a:lnTo>
                <a:lnTo>
                  <a:pt x="0" y="0"/>
                </a:lnTo>
                <a:close/>
              </a:path>
            </a:pathLst>
          </a:custGeom>
          <a:solidFill>
            <a:srgbClr val="000000"/>
          </a:solidFill>
        </p:spPr>
        <p:txBody>
          <a:bodyPr wrap="square" lIns="0" tIns="0" rIns="0" bIns="0" rtlCol="0"/>
          <a:lstStyle/>
          <a:p>
            <a:endParaRPr/>
          </a:p>
        </p:txBody>
      </p:sp>
      <p:sp>
        <p:nvSpPr>
          <p:cNvPr id="977" name="object 977"/>
          <p:cNvSpPr/>
          <p:nvPr/>
        </p:nvSpPr>
        <p:spPr>
          <a:xfrm>
            <a:off x="5837428" y="2658365"/>
            <a:ext cx="13335" cy="273050"/>
          </a:xfrm>
          <a:custGeom>
            <a:avLst/>
            <a:gdLst/>
            <a:ahLst/>
            <a:cxnLst/>
            <a:rect l="l" t="t" r="r" b="b"/>
            <a:pathLst>
              <a:path w="13335" h="273050">
                <a:moveTo>
                  <a:pt x="0" y="272795"/>
                </a:moveTo>
                <a:lnTo>
                  <a:pt x="12953" y="259841"/>
                </a:lnTo>
                <a:lnTo>
                  <a:pt x="12953" y="12953"/>
                </a:lnTo>
                <a:lnTo>
                  <a:pt x="0" y="0"/>
                </a:lnTo>
                <a:lnTo>
                  <a:pt x="0" y="272795"/>
                </a:lnTo>
              </a:path>
            </a:pathLst>
          </a:custGeom>
          <a:ln w="3175">
            <a:solidFill>
              <a:srgbClr val="000000"/>
            </a:solidFill>
          </a:ln>
        </p:spPr>
        <p:txBody>
          <a:bodyPr wrap="square" lIns="0" tIns="0" rIns="0" bIns="0" rtlCol="0"/>
          <a:lstStyle/>
          <a:p>
            <a:endParaRPr/>
          </a:p>
        </p:txBody>
      </p:sp>
      <p:sp>
        <p:nvSpPr>
          <p:cNvPr id="978" name="object 978"/>
          <p:cNvSpPr/>
          <p:nvPr/>
        </p:nvSpPr>
        <p:spPr>
          <a:xfrm>
            <a:off x="5838951" y="2661413"/>
            <a:ext cx="212090" cy="267970"/>
          </a:xfrm>
          <a:custGeom>
            <a:avLst/>
            <a:gdLst/>
            <a:ahLst/>
            <a:cxnLst/>
            <a:rect l="l" t="t" r="r" b="b"/>
            <a:pathLst>
              <a:path w="212089" h="267969">
                <a:moveTo>
                  <a:pt x="211836" y="0"/>
                </a:moveTo>
                <a:lnTo>
                  <a:pt x="0" y="259079"/>
                </a:lnTo>
                <a:lnTo>
                  <a:pt x="9905" y="267461"/>
                </a:lnTo>
                <a:lnTo>
                  <a:pt x="211836" y="0"/>
                </a:lnTo>
                <a:close/>
              </a:path>
            </a:pathLst>
          </a:custGeom>
          <a:solidFill>
            <a:srgbClr val="000000"/>
          </a:solidFill>
        </p:spPr>
        <p:txBody>
          <a:bodyPr wrap="square" lIns="0" tIns="0" rIns="0" bIns="0" rtlCol="0"/>
          <a:lstStyle/>
          <a:p>
            <a:endParaRPr/>
          </a:p>
        </p:txBody>
      </p:sp>
      <p:sp>
        <p:nvSpPr>
          <p:cNvPr id="979" name="object 979"/>
          <p:cNvSpPr/>
          <p:nvPr/>
        </p:nvSpPr>
        <p:spPr>
          <a:xfrm>
            <a:off x="5848857" y="2661413"/>
            <a:ext cx="212090" cy="267970"/>
          </a:xfrm>
          <a:custGeom>
            <a:avLst/>
            <a:gdLst/>
            <a:ahLst/>
            <a:cxnLst/>
            <a:rect l="l" t="t" r="r" b="b"/>
            <a:pathLst>
              <a:path w="212089" h="267969">
                <a:moveTo>
                  <a:pt x="201930" y="0"/>
                </a:moveTo>
                <a:lnTo>
                  <a:pt x="0" y="267461"/>
                </a:lnTo>
                <a:lnTo>
                  <a:pt x="211836" y="7619"/>
                </a:lnTo>
                <a:lnTo>
                  <a:pt x="201930" y="0"/>
                </a:lnTo>
                <a:close/>
              </a:path>
            </a:pathLst>
          </a:custGeom>
          <a:solidFill>
            <a:srgbClr val="000000"/>
          </a:solidFill>
        </p:spPr>
        <p:txBody>
          <a:bodyPr wrap="square" lIns="0" tIns="0" rIns="0" bIns="0" rtlCol="0"/>
          <a:lstStyle/>
          <a:p>
            <a:endParaRPr/>
          </a:p>
        </p:txBody>
      </p:sp>
      <p:sp>
        <p:nvSpPr>
          <p:cNvPr id="980" name="object 980"/>
          <p:cNvSpPr/>
          <p:nvPr/>
        </p:nvSpPr>
        <p:spPr>
          <a:xfrm>
            <a:off x="5838951" y="2661413"/>
            <a:ext cx="222250" cy="266700"/>
          </a:xfrm>
          <a:custGeom>
            <a:avLst/>
            <a:gdLst/>
            <a:ahLst/>
            <a:cxnLst/>
            <a:rect l="l" t="t" r="r" b="b"/>
            <a:pathLst>
              <a:path w="222250" h="266700">
                <a:moveTo>
                  <a:pt x="0" y="259079"/>
                </a:moveTo>
                <a:lnTo>
                  <a:pt x="9905" y="266700"/>
                </a:lnTo>
                <a:lnTo>
                  <a:pt x="221741" y="7619"/>
                </a:lnTo>
                <a:lnTo>
                  <a:pt x="211836" y="0"/>
                </a:lnTo>
                <a:lnTo>
                  <a:pt x="0" y="259079"/>
                </a:lnTo>
              </a:path>
            </a:pathLst>
          </a:custGeom>
          <a:ln w="3175">
            <a:solidFill>
              <a:srgbClr val="000000"/>
            </a:solidFill>
          </a:ln>
        </p:spPr>
        <p:txBody>
          <a:bodyPr wrap="square" lIns="0" tIns="0" rIns="0" bIns="0" rtlCol="0"/>
          <a:lstStyle/>
          <a:p>
            <a:endParaRPr/>
          </a:p>
        </p:txBody>
      </p:sp>
      <p:sp>
        <p:nvSpPr>
          <p:cNvPr id="981" name="object 981"/>
          <p:cNvSpPr/>
          <p:nvPr/>
        </p:nvSpPr>
        <p:spPr>
          <a:xfrm>
            <a:off x="5838951" y="2661413"/>
            <a:ext cx="222250" cy="259079"/>
          </a:xfrm>
          <a:custGeom>
            <a:avLst/>
            <a:gdLst/>
            <a:ahLst/>
            <a:cxnLst/>
            <a:rect l="l" t="t" r="r" b="b"/>
            <a:pathLst>
              <a:path w="222250" h="259080">
                <a:moveTo>
                  <a:pt x="9905" y="0"/>
                </a:moveTo>
                <a:lnTo>
                  <a:pt x="0" y="7619"/>
                </a:lnTo>
                <a:lnTo>
                  <a:pt x="221741" y="259079"/>
                </a:lnTo>
                <a:lnTo>
                  <a:pt x="9905" y="0"/>
                </a:lnTo>
                <a:close/>
              </a:path>
            </a:pathLst>
          </a:custGeom>
          <a:solidFill>
            <a:srgbClr val="000000"/>
          </a:solidFill>
        </p:spPr>
        <p:txBody>
          <a:bodyPr wrap="square" lIns="0" tIns="0" rIns="0" bIns="0" rtlCol="0"/>
          <a:lstStyle/>
          <a:p>
            <a:endParaRPr/>
          </a:p>
        </p:txBody>
      </p:sp>
      <p:sp>
        <p:nvSpPr>
          <p:cNvPr id="982" name="object 982"/>
          <p:cNvSpPr/>
          <p:nvPr/>
        </p:nvSpPr>
        <p:spPr>
          <a:xfrm>
            <a:off x="5838951" y="2669032"/>
            <a:ext cx="222250" cy="260350"/>
          </a:xfrm>
          <a:custGeom>
            <a:avLst/>
            <a:gdLst/>
            <a:ahLst/>
            <a:cxnLst/>
            <a:rect l="l" t="t" r="r" b="b"/>
            <a:pathLst>
              <a:path w="222250" h="260350">
                <a:moveTo>
                  <a:pt x="0" y="0"/>
                </a:moveTo>
                <a:lnTo>
                  <a:pt x="211836" y="259842"/>
                </a:lnTo>
                <a:lnTo>
                  <a:pt x="221741" y="251460"/>
                </a:lnTo>
                <a:lnTo>
                  <a:pt x="0" y="0"/>
                </a:lnTo>
                <a:close/>
              </a:path>
            </a:pathLst>
          </a:custGeom>
          <a:solidFill>
            <a:srgbClr val="000000"/>
          </a:solidFill>
        </p:spPr>
        <p:txBody>
          <a:bodyPr wrap="square" lIns="0" tIns="0" rIns="0" bIns="0" rtlCol="0"/>
          <a:lstStyle/>
          <a:p>
            <a:endParaRPr/>
          </a:p>
        </p:txBody>
      </p:sp>
      <p:sp>
        <p:nvSpPr>
          <p:cNvPr id="983" name="object 983"/>
          <p:cNvSpPr txBox="1"/>
          <p:nvPr/>
        </p:nvSpPr>
        <p:spPr>
          <a:xfrm>
            <a:off x="5874892" y="2923833"/>
            <a:ext cx="145415" cy="1612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TP</a:t>
            </a:r>
            <a:endParaRPr sz="850">
              <a:latin typeface="Arial"/>
              <a:cs typeface="Arial"/>
            </a:endParaRPr>
          </a:p>
        </p:txBody>
      </p:sp>
      <p:sp>
        <p:nvSpPr>
          <p:cNvPr id="984" name="object 984"/>
          <p:cNvSpPr/>
          <p:nvPr/>
        </p:nvSpPr>
        <p:spPr>
          <a:xfrm>
            <a:off x="5838951" y="2661413"/>
            <a:ext cx="222250" cy="266700"/>
          </a:xfrm>
          <a:custGeom>
            <a:avLst/>
            <a:gdLst/>
            <a:ahLst/>
            <a:cxnLst/>
            <a:rect l="l" t="t" r="r" b="b"/>
            <a:pathLst>
              <a:path w="222250" h="266700">
                <a:moveTo>
                  <a:pt x="9905" y="0"/>
                </a:moveTo>
                <a:lnTo>
                  <a:pt x="0" y="7619"/>
                </a:lnTo>
                <a:lnTo>
                  <a:pt x="211836" y="266700"/>
                </a:lnTo>
                <a:lnTo>
                  <a:pt x="221741" y="259079"/>
                </a:lnTo>
                <a:lnTo>
                  <a:pt x="9905" y="0"/>
                </a:lnTo>
              </a:path>
            </a:pathLst>
          </a:custGeom>
          <a:ln w="3175">
            <a:solidFill>
              <a:srgbClr val="000000"/>
            </a:solidFill>
          </a:ln>
        </p:spPr>
        <p:txBody>
          <a:bodyPr wrap="square" lIns="0" tIns="0" rIns="0" bIns="0" rtlCol="0"/>
          <a:lstStyle/>
          <a:p>
            <a:endParaRPr/>
          </a:p>
        </p:txBody>
      </p:sp>
      <p:sp>
        <p:nvSpPr>
          <p:cNvPr id="985" name="object 985"/>
          <p:cNvSpPr/>
          <p:nvPr/>
        </p:nvSpPr>
        <p:spPr>
          <a:xfrm>
            <a:off x="5838951" y="2233931"/>
            <a:ext cx="222250" cy="259079"/>
          </a:xfrm>
          <a:custGeom>
            <a:avLst/>
            <a:gdLst/>
            <a:ahLst/>
            <a:cxnLst/>
            <a:rect l="l" t="t" r="r" b="b"/>
            <a:pathLst>
              <a:path w="222250" h="259080">
                <a:moveTo>
                  <a:pt x="9905" y="0"/>
                </a:moveTo>
                <a:lnTo>
                  <a:pt x="0" y="8382"/>
                </a:lnTo>
                <a:lnTo>
                  <a:pt x="221741" y="259079"/>
                </a:lnTo>
                <a:lnTo>
                  <a:pt x="9905" y="0"/>
                </a:lnTo>
                <a:close/>
              </a:path>
            </a:pathLst>
          </a:custGeom>
          <a:solidFill>
            <a:srgbClr val="000000"/>
          </a:solidFill>
        </p:spPr>
        <p:txBody>
          <a:bodyPr wrap="square" lIns="0" tIns="0" rIns="0" bIns="0" rtlCol="0"/>
          <a:lstStyle/>
          <a:p>
            <a:endParaRPr/>
          </a:p>
        </p:txBody>
      </p:sp>
      <p:sp>
        <p:nvSpPr>
          <p:cNvPr id="986" name="object 986"/>
          <p:cNvSpPr/>
          <p:nvPr/>
        </p:nvSpPr>
        <p:spPr>
          <a:xfrm>
            <a:off x="5838951" y="2242313"/>
            <a:ext cx="222250" cy="258445"/>
          </a:xfrm>
          <a:custGeom>
            <a:avLst/>
            <a:gdLst/>
            <a:ahLst/>
            <a:cxnLst/>
            <a:rect l="l" t="t" r="r" b="b"/>
            <a:pathLst>
              <a:path w="222250" h="258444">
                <a:moveTo>
                  <a:pt x="0" y="0"/>
                </a:moveTo>
                <a:lnTo>
                  <a:pt x="211836" y="258317"/>
                </a:lnTo>
                <a:lnTo>
                  <a:pt x="221741" y="250697"/>
                </a:lnTo>
                <a:lnTo>
                  <a:pt x="0" y="0"/>
                </a:lnTo>
                <a:close/>
              </a:path>
            </a:pathLst>
          </a:custGeom>
          <a:solidFill>
            <a:srgbClr val="000000"/>
          </a:solidFill>
        </p:spPr>
        <p:txBody>
          <a:bodyPr wrap="square" lIns="0" tIns="0" rIns="0" bIns="0" rtlCol="0"/>
          <a:lstStyle/>
          <a:p>
            <a:endParaRPr/>
          </a:p>
        </p:txBody>
      </p:sp>
      <p:sp>
        <p:nvSpPr>
          <p:cNvPr id="987" name="object 987"/>
          <p:cNvSpPr/>
          <p:nvPr/>
        </p:nvSpPr>
        <p:spPr>
          <a:xfrm>
            <a:off x="5838951" y="2233931"/>
            <a:ext cx="222250" cy="266700"/>
          </a:xfrm>
          <a:custGeom>
            <a:avLst/>
            <a:gdLst/>
            <a:ahLst/>
            <a:cxnLst/>
            <a:rect l="l" t="t" r="r" b="b"/>
            <a:pathLst>
              <a:path w="222250" h="266700">
                <a:moveTo>
                  <a:pt x="9905" y="0"/>
                </a:moveTo>
                <a:lnTo>
                  <a:pt x="0" y="8382"/>
                </a:lnTo>
                <a:lnTo>
                  <a:pt x="211836" y="266700"/>
                </a:lnTo>
                <a:lnTo>
                  <a:pt x="221741" y="259079"/>
                </a:lnTo>
                <a:lnTo>
                  <a:pt x="9905" y="0"/>
                </a:lnTo>
              </a:path>
            </a:pathLst>
          </a:custGeom>
          <a:ln w="3175">
            <a:solidFill>
              <a:srgbClr val="000000"/>
            </a:solidFill>
          </a:ln>
        </p:spPr>
        <p:txBody>
          <a:bodyPr wrap="square" lIns="0" tIns="0" rIns="0" bIns="0" rtlCol="0"/>
          <a:lstStyle/>
          <a:p>
            <a:endParaRPr/>
          </a:p>
        </p:txBody>
      </p:sp>
      <p:sp>
        <p:nvSpPr>
          <p:cNvPr id="988" name="object 988"/>
          <p:cNvSpPr/>
          <p:nvPr/>
        </p:nvSpPr>
        <p:spPr>
          <a:xfrm>
            <a:off x="5838951" y="2233931"/>
            <a:ext cx="212090" cy="266700"/>
          </a:xfrm>
          <a:custGeom>
            <a:avLst/>
            <a:gdLst/>
            <a:ahLst/>
            <a:cxnLst/>
            <a:rect l="l" t="t" r="r" b="b"/>
            <a:pathLst>
              <a:path w="212089" h="266700">
                <a:moveTo>
                  <a:pt x="211836" y="0"/>
                </a:moveTo>
                <a:lnTo>
                  <a:pt x="0" y="259079"/>
                </a:lnTo>
                <a:lnTo>
                  <a:pt x="9905" y="266700"/>
                </a:lnTo>
                <a:lnTo>
                  <a:pt x="211836" y="0"/>
                </a:lnTo>
                <a:close/>
              </a:path>
            </a:pathLst>
          </a:custGeom>
          <a:solidFill>
            <a:srgbClr val="000000"/>
          </a:solidFill>
        </p:spPr>
        <p:txBody>
          <a:bodyPr wrap="square" lIns="0" tIns="0" rIns="0" bIns="0" rtlCol="0"/>
          <a:lstStyle/>
          <a:p>
            <a:endParaRPr/>
          </a:p>
        </p:txBody>
      </p:sp>
      <p:sp>
        <p:nvSpPr>
          <p:cNvPr id="989" name="object 989"/>
          <p:cNvSpPr/>
          <p:nvPr/>
        </p:nvSpPr>
        <p:spPr>
          <a:xfrm>
            <a:off x="5848857" y="2233931"/>
            <a:ext cx="212090" cy="266700"/>
          </a:xfrm>
          <a:custGeom>
            <a:avLst/>
            <a:gdLst/>
            <a:ahLst/>
            <a:cxnLst/>
            <a:rect l="l" t="t" r="r" b="b"/>
            <a:pathLst>
              <a:path w="212089" h="266700">
                <a:moveTo>
                  <a:pt x="201930" y="0"/>
                </a:moveTo>
                <a:lnTo>
                  <a:pt x="0" y="266700"/>
                </a:lnTo>
                <a:lnTo>
                  <a:pt x="211836" y="8382"/>
                </a:lnTo>
                <a:lnTo>
                  <a:pt x="201930" y="0"/>
                </a:lnTo>
                <a:close/>
              </a:path>
            </a:pathLst>
          </a:custGeom>
          <a:solidFill>
            <a:srgbClr val="000000"/>
          </a:solidFill>
        </p:spPr>
        <p:txBody>
          <a:bodyPr wrap="square" lIns="0" tIns="0" rIns="0" bIns="0" rtlCol="0"/>
          <a:lstStyle/>
          <a:p>
            <a:endParaRPr/>
          </a:p>
        </p:txBody>
      </p:sp>
      <p:sp>
        <p:nvSpPr>
          <p:cNvPr id="990" name="object 990"/>
          <p:cNvSpPr/>
          <p:nvPr/>
        </p:nvSpPr>
        <p:spPr>
          <a:xfrm>
            <a:off x="5838951" y="2233931"/>
            <a:ext cx="222250" cy="266700"/>
          </a:xfrm>
          <a:custGeom>
            <a:avLst/>
            <a:gdLst/>
            <a:ahLst/>
            <a:cxnLst/>
            <a:rect l="l" t="t" r="r" b="b"/>
            <a:pathLst>
              <a:path w="222250" h="266700">
                <a:moveTo>
                  <a:pt x="0" y="259079"/>
                </a:moveTo>
                <a:lnTo>
                  <a:pt x="9905" y="266700"/>
                </a:lnTo>
                <a:lnTo>
                  <a:pt x="221741" y="8382"/>
                </a:lnTo>
                <a:lnTo>
                  <a:pt x="211836" y="0"/>
                </a:lnTo>
                <a:lnTo>
                  <a:pt x="0" y="259079"/>
                </a:lnTo>
              </a:path>
            </a:pathLst>
          </a:custGeom>
          <a:ln w="3175">
            <a:solidFill>
              <a:srgbClr val="000000"/>
            </a:solidFill>
          </a:ln>
        </p:spPr>
        <p:txBody>
          <a:bodyPr wrap="square" lIns="0" tIns="0" rIns="0" bIns="0" rtlCol="0"/>
          <a:lstStyle/>
          <a:p>
            <a:endParaRPr/>
          </a:p>
        </p:txBody>
      </p:sp>
      <p:sp>
        <p:nvSpPr>
          <p:cNvPr id="991" name="object 991"/>
          <p:cNvSpPr/>
          <p:nvPr/>
        </p:nvSpPr>
        <p:spPr>
          <a:xfrm>
            <a:off x="5838189" y="2231644"/>
            <a:ext cx="224154" cy="13335"/>
          </a:xfrm>
          <a:custGeom>
            <a:avLst/>
            <a:gdLst/>
            <a:ahLst/>
            <a:cxnLst/>
            <a:rect l="l" t="t" r="r" b="b"/>
            <a:pathLst>
              <a:path w="224154" h="13335">
                <a:moveTo>
                  <a:pt x="224027" y="0"/>
                </a:moveTo>
                <a:lnTo>
                  <a:pt x="0" y="0"/>
                </a:lnTo>
                <a:lnTo>
                  <a:pt x="12191" y="12953"/>
                </a:lnTo>
                <a:lnTo>
                  <a:pt x="224027" y="0"/>
                </a:lnTo>
                <a:close/>
              </a:path>
            </a:pathLst>
          </a:custGeom>
          <a:solidFill>
            <a:srgbClr val="000000"/>
          </a:solidFill>
        </p:spPr>
        <p:txBody>
          <a:bodyPr wrap="square" lIns="0" tIns="0" rIns="0" bIns="0" rtlCol="0"/>
          <a:lstStyle/>
          <a:p>
            <a:endParaRPr/>
          </a:p>
        </p:txBody>
      </p:sp>
      <p:sp>
        <p:nvSpPr>
          <p:cNvPr id="992" name="object 992"/>
          <p:cNvSpPr/>
          <p:nvPr/>
        </p:nvSpPr>
        <p:spPr>
          <a:xfrm>
            <a:off x="5850381" y="2231644"/>
            <a:ext cx="212090" cy="13335"/>
          </a:xfrm>
          <a:custGeom>
            <a:avLst/>
            <a:gdLst/>
            <a:ahLst/>
            <a:cxnLst/>
            <a:rect l="l" t="t" r="r" b="b"/>
            <a:pathLst>
              <a:path w="212089" h="13335">
                <a:moveTo>
                  <a:pt x="211836" y="0"/>
                </a:moveTo>
                <a:lnTo>
                  <a:pt x="0" y="12953"/>
                </a:lnTo>
                <a:lnTo>
                  <a:pt x="198882" y="12953"/>
                </a:lnTo>
                <a:lnTo>
                  <a:pt x="211836" y="0"/>
                </a:lnTo>
                <a:close/>
              </a:path>
            </a:pathLst>
          </a:custGeom>
          <a:solidFill>
            <a:srgbClr val="000000"/>
          </a:solidFill>
        </p:spPr>
        <p:txBody>
          <a:bodyPr wrap="square" lIns="0" tIns="0" rIns="0" bIns="0" rtlCol="0"/>
          <a:lstStyle/>
          <a:p>
            <a:endParaRPr/>
          </a:p>
        </p:txBody>
      </p:sp>
      <p:sp>
        <p:nvSpPr>
          <p:cNvPr id="993" name="object 993"/>
          <p:cNvSpPr/>
          <p:nvPr/>
        </p:nvSpPr>
        <p:spPr>
          <a:xfrm>
            <a:off x="5837428" y="2231644"/>
            <a:ext cx="224790" cy="13335"/>
          </a:xfrm>
          <a:custGeom>
            <a:avLst/>
            <a:gdLst/>
            <a:ahLst/>
            <a:cxnLst/>
            <a:rect l="l" t="t" r="r" b="b"/>
            <a:pathLst>
              <a:path w="224789" h="13335">
                <a:moveTo>
                  <a:pt x="0" y="0"/>
                </a:moveTo>
                <a:lnTo>
                  <a:pt x="12953" y="12953"/>
                </a:lnTo>
                <a:lnTo>
                  <a:pt x="211836" y="12953"/>
                </a:lnTo>
                <a:lnTo>
                  <a:pt x="224789" y="0"/>
                </a:lnTo>
                <a:lnTo>
                  <a:pt x="0" y="0"/>
                </a:lnTo>
              </a:path>
            </a:pathLst>
          </a:custGeom>
          <a:ln w="3175">
            <a:solidFill>
              <a:srgbClr val="000000"/>
            </a:solidFill>
          </a:ln>
        </p:spPr>
        <p:txBody>
          <a:bodyPr wrap="square" lIns="0" tIns="0" rIns="0" bIns="0" rtlCol="0"/>
          <a:lstStyle/>
          <a:p>
            <a:endParaRPr/>
          </a:p>
        </p:txBody>
      </p:sp>
      <p:sp>
        <p:nvSpPr>
          <p:cNvPr id="994" name="object 994"/>
          <p:cNvSpPr/>
          <p:nvPr/>
        </p:nvSpPr>
        <p:spPr>
          <a:xfrm>
            <a:off x="6049263" y="2231644"/>
            <a:ext cx="13335" cy="271780"/>
          </a:xfrm>
          <a:custGeom>
            <a:avLst/>
            <a:gdLst/>
            <a:ahLst/>
            <a:cxnLst/>
            <a:rect l="l" t="t" r="r" b="b"/>
            <a:pathLst>
              <a:path w="13335" h="271780">
                <a:moveTo>
                  <a:pt x="12953" y="0"/>
                </a:moveTo>
                <a:lnTo>
                  <a:pt x="0" y="12953"/>
                </a:lnTo>
                <a:lnTo>
                  <a:pt x="12953" y="271272"/>
                </a:lnTo>
                <a:lnTo>
                  <a:pt x="12953" y="0"/>
                </a:lnTo>
                <a:close/>
              </a:path>
            </a:pathLst>
          </a:custGeom>
          <a:solidFill>
            <a:srgbClr val="000000"/>
          </a:solidFill>
        </p:spPr>
        <p:txBody>
          <a:bodyPr wrap="square" lIns="0" tIns="0" rIns="0" bIns="0" rtlCol="0"/>
          <a:lstStyle/>
          <a:p>
            <a:endParaRPr/>
          </a:p>
        </p:txBody>
      </p:sp>
      <p:sp>
        <p:nvSpPr>
          <p:cNvPr id="995" name="object 995"/>
          <p:cNvSpPr/>
          <p:nvPr/>
        </p:nvSpPr>
        <p:spPr>
          <a:xfrm>
            <a:off x="6049263" y="2244599"/>
            <a:ext cx="13335" cy="258445"/>
          </a:xfrm>
          <a:custGeom>
            <a:avLst/>
            <a:gdLst/>
            <a:ahLst/>
            <a:cxnLst/>
            <a:rect l="l" t="t" r="r" b="b"/>
            <a:pathLst>
              <a:path w="13335" h="258444">
                <a:moveTo>
                  <a:pt x="0" y="0"/>
                </a:moveTo>
                <a:lnTo>
                  <a:pt x="0" y="246125"/>
                </a:lnTo>
                <a:lnTo>
                  <a:pt x="12953" y="258318"/>
                </a:lnTo>
                <a:lnTo>
                  <a:pt x="0" y="0"/>
                </a:lnTo>
                <a:close/>
              </a:path>
            </a:pathLst>
          </a:custGeom>
          <a:solidFill>
            <a:srgbClr val="000000"/>
          </a:solidFill>
        </p:spPr>
        <p:txBody>
          <a:bodyPr wrap="square" lIns="0" tIns="0" rIns="0" bIns="0" rtlCol="0"/>
          <a:lstStyle/>
          <a:p>
            <a:endParaRPr/>
          </a:p>
        </p:txBody>
      </p:sp>
      <p:sp>
        <p:nvSpPr>
          <p:cNvPr id="996" name="object 996"/>
          <p:cNvSpPr/>
          <p:nvPr/>
        </p:nvSpPr>
        <p:spPr>
          <a:xfrm>
            <a:off x="6049263" y="2231644"/>
            <a:ext cx="13335" cy="271780"/>
          </a:xfrm>
          <a:custGeom>
            <a:avLst/>
            <a:gdLst/>
            <a:ahLst/>
            <a:cxnLst/>
            <a:rect l="l" t="t" r="r" b="b"/>
            <a:pathLst>
              <a:path w="13335" h="271780">
                <a:moveTo>
                  <a:pt x="12953" y="0"/>
                </a:moveTo>
                <a:lnTo>
                  <a:pt x="0" y="12953"/>
                </a:lnTo>
                <a:lnTo>
                  <a:pt x="0" y="258318"/>
                </a:lnTo>
                <a:lnTo>
                  <a:pt x="12953" y="271272"/>
                </a:lnTo>
                <a:lnTo>
                  <a:pt x="12953" y="0"/>
                </a:lnTo>
              </a:path>
            </a:pathLst>
          </a:custGeom>
          <a:ln w="3175">
            <a:solidFill>
              <a:srgbClr val="000000"/>
            </a:solidFill>
          </a:ln>
        </p:spPr>
        <p:txBody>
          <a:bodyPr wrap="square" lIns="0" tIns="0" rIns="0" bIns="0" rtlCol="0"/>
          <a:lstStyle/>
          <a:p>
            <a:endParaRPr/>
          </a:p>
        </p:txBody>
      </p:sp>
      <p:sp>
        <p:nvSpPr>
          <p:cNvPr id="997" name="object 997"/>
          <p:cNvSpPr/>
          <p:nvPr/>
        </p:nvSpPr>
        <p:spPr>
          <a:xfrm>
            <a:off x="5838189" y="2490725"/>
            <a:ext cx="224154" cy="12700"/>
          </a:xfrm>
          <a:custGeom>
            <a:avLst/>
            <a:gdLst/>
            <a:ahLst/>
            <a:cxnLst/>
            <a:rect l="l" t="t" r="r" b="b"/>
            <a:pathLst>
              <a:path w="224154" h="12700">
                <a:moveTo>
                  <a:pt x="211074" y="0"/>
                </a:moveTo>
                <a:lnTo>
                  <a:pt x="0" y="12192"/>
                </a:lnTo>
                <a:lnTo>
                  <a:pt x="224027" y="12192"/>
                </a:lnTo>
                <a:lnTo>
                  <a:pt x="211074" y="0"/>
                </a:lnTo>
                <a:close/>
              </a:path>
            </a:pathLst>
          </a:custGeom>
          <a:solidFill>
            <a:srgbClr val="000000"/>
          </a:solidFill>
        </p:spPr>
        <p:txBody>
          <a:bodyPr wrap="square" lIns="0" tIns="0" rIns="0" bIns="0" rtlCol="0"/>
          <a:lstStyle/>
          <a:p>
            <a:endParaRPr/>
          </a:p>
        </p:txBody>
      </p:sp>
      <p:sp>
        <p:nvSpPr>
          <p:cNvPr id="998" name="object 998"/>
          <p:cNvSpPr/>
          <p:nvPr/>
        </p:nvSpPr>
        <p:spPr>
          <a:xfrm>
            <a:off x="5838189" y="2490725"/>
            <a:ext cx="211454" cy="12700"/>
          </a:xfrm>
          <a:custGeom>
            <a:avLst/>
            <a:gdLst/>
            <a:ahLst/>
            <a:cxnLst/>
            <a:rect l="l" t="t" r="r" b="b"/>
            <a:pathLst>
              <a:path w="211454" h="12700">
                <a:moveTo>
                  <a:pt x="211074" y="0"/>
                </a:moveTo>
                <a:lnTo>
                  <a:pt x="12191" y="0"/>
                </a:lnTo>
                <a:lnTo>
                  <a:pt x="0" y="12192"/>
                </a:lnTo>
                <a:lnTo>
                  <a:pt x="211074" y="0"/>
                </a:lnTo>
                <a:close/>
              </a:path>
            </a:pathLst>
          </a:custGeom>
          <a:solidFill>
            <a:srgbClr val="000000"/>
          </a:solidFill>
        </p:spPr>
        <p:txBody>
          <a:bodyPr wrap="square" lIns="0" tIns="0" rIns="0" bIns="0" rtlCol="0"/>
          <a:lstStyle/>
          <a:p>
            <a:endParaRPr/>
          </a:p>
        </p:txBody>
      </p:sp>
      <p:sp>
        <p:nvSpPr>
          <p:cNvPr id="999" name="object 999"/>
          <p:cNvSpPr/>
          <p:nvPr/>
        </p:nvSpPr>
        <p:spPr>
          <a:xfrm>
            <a:off x="5837428" y="2489963"/>
            <a:ext cx="224790" cy="13335"/>
          </a:xfrm>
          <a:custGeom>
            <a:avLst/>
            <a:gdLst/>
            <a:ahLst/>
            <a:cxnLst/>
            <a:rect l="l" t="t" r="r" b="b"/>
            <a:pathLst>
              <a:path w="224789" h="13335">
                <a:moveTo>
                  <a:pt x="224789" y="12953"/>
                </a:moveTo>
                <a:lnTo>
                  <a:pt x="211836" y="0"/>
                </a:lnTo>
                <a:lnTo>
                  <a:pt x="12953" y="0"/>
                </a:lnTo>
                <a:lnTo>
                  <a:pt x="0" y="12953"/>
                </a:lnTo>
                <a:lnTo>
                  <a:pt x="224789" y="12953"/>
                </a:lnTo>
              </a:path>
            </a:pathLst>
          </a:custGeom>
          <a:ln w="3175">
            <a:solidFill>
              <a:srgbClr val="000000"/>
            </a:solidFill>
          </a:ln>
        </p:spPr>
        <p:txBody>
          <a:bodyPr wrap="square" lIns="0" tIns="0" rIns="0" bIns="0" rtlCol="0"/>
          <a:lstStyle/>
          <a:p>
            <a:endParaRPr/>
          </a:p>
        </p:txBody>
      </p:sp>
      <p:sp>
        <p:nvSpPr>
          <p:cNvPr id="1000" name="object 1000"/>
          <p:cNvSpPr/>
          <p:nvPr/>
        </p:nvSpPr>
        <p:spPr>
          <a:xfrm>
            <a:off x="5838189" y="2231644"/>
            <a:ext cx="12700" cy="271780"/>
          </a:xfrm>
          <a:custGeom>
            <a:avLst/>
            <a:gdLst/>
            <a:ahLst/>
            <a:cxnLst/>
            <a:rect l="l" t="t" r="r" b="b"/>
            <a:pathLst>
              <a:path w="12700" h="271780">
                <a:moveTo>
                  <a:pt x="0" y="0"/>
                </a:moveTo>
                <a:lnTo>
                  <a:pt x="0" y="271272"/>
                </a:lnTo>
                <a:lnTo>
                  <a:pt x="12191" y="259079"/>
                </a:lnTo>
                <a:lnTo>
                  <a:pt x="0" y="0"/>
                </a:lnTo>
                <a:close/>
              </a:path>
            </a:pathLst>
          </a:custGeom>
          <a:solidFill>
            <a:srgbClr val="000000"/>
          </a:solidFill>
        </p:spPr>
        <p:txBody>
          <a:bodyPr wrap="square" lIns="0" tIns="0" rIns="0" bIns="0" rtlCol="0"/>
          <a:lstStyle/>
          <a:p>
            <a:endParaRPr/>
          </a:p>
        </p:txBody>
      </p:sp>
      <p:sp>
        <p:nvSpPr>
          <p:cNvPr id="1001" name="object 1001"/>
          <p:cNvSpPr/>
          <p:nvPr/>
        </p:nvSpPr>
        <p:spPr>
          <a:xfrm>
            <a:off x="5838189" y="2231644"/>
            <a:ext cx="12700" cy="259079"/>
          </a:xfrm>
          <a:custGeom>
            <a:avLst/>
            <a:gdLst/>
            <a:ahLst/>
            <a:cxnLst/>
            <a:rect l="l" t="t" r="r" b="b"/>
            <a:pathLst>
              <a:path w="12700" h="259080">
                <a:moveTo>
                  <a:pt x="0" y="0"/>
                </a:moveTo>
                <a:lnTo>
                  <a:pt x="12191" y="259079"/>
                </a:lnTo>
                <a:lnTo>
                  <a:pt x="12191" y="12953"/>
                </a:lnTo>
                <a:lnTo>
                  <a:pt x="0" y="0"/>
                </a:lnTo>
                <a:close/>
              </a:path>
            </a:pathLst>
          </a:custGeom>
          <a:solidFill>
            <a:srgbClr val="000000"/>
          </a:solidFill>
        </p:spPr>
        <p:txBody>
          <a:bodyPr wrap="square" lIns="0" tIns="0" rIns="0" bIns="0" rtlCol="0"/>
          <a:lstStyle/>
          <a:p>
            <a:endParaRPr/>
          </a:p>
        </p:txBody>
      </p:sp>
      <p:sp>
        <p:nvSpPr>
          <p:cNvPr id="1002" name="object 1002"/>
          <p:cNvSpPr txBox="1"/>
          <p:nvPr/>
        </p:nvSpPr>
        <p:spPr>
          <a:xfrm>
            <a:off x="6389242" y="2172311"/>
            <a:ext cx="145415" cy="17399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CS</a:t>
            </a:r>
            <a:endParaRPr sz="850">
              <a:latin typeface="Arial"/>
              <a:cs typeface="Arial"/>
            </a:endParaRPr>
          </a:p>
        </p:txBody>
      </p:sp>
      <p:sp>
        <p:nvSpPr>
          <p:cNvPr id="1003" name="object 1003"/>
          <p:cNvSpPr/>
          <p:nvPr/>
        </p:nvSpPr>
        <p:spPr>
          <a:xfrm>
            <a:off x="5837428" y="2231644"/>
            <a:ext cx="13335" cy="271780"/>
          </a:xfrm>
          <a:custGeom>
            <a:avLst/>
            <a:gdLst/>
            <a:ahLst/>
            <a:cxnLst/>
            <a:rect l="l" t="t" r="r" b="b"/>
            <a:pathLst>
              <a:path w="13335" h="271780">
                <a:moveTo>
                  <a:pt x="0" y="271272"/>
                </a:moveTo>
                <a:lnTo>
                  <a:pt x="12953" y="258318"/>
                </a:lnTo>
                <a:lnTo>
                  <a:pt x="12953" y="12953"/>
                </a:lnTo>
                <a:lnTo>
                  <a:pt x="0" y="0"/>
                </a:lnTo>
                <a:lnTo>
                  <a:pt x="0" y="271272"/>
                </a:lnTo>
              </a:path>
            </a:pathLst>
          </a:custGeom>
          <a:ln w="3175">
            <a:solidFill>
              <a:srgbClr val="000000"/>
            </a:solidFill>
          </a:ln>
        </p:spPr>
        <p:txBody>
          <a:bodyPr wrap="square" lIns="0" tIns="0" rIns="0" bIns="0" rtlCol="0"/>
          <a:lstStyle/>
          <a:p>
            <a:endParaRPr/>
          </a:p>
        </p:txBody>
      </p:sp>
      <p:sp>
        <p:nvSpPr>
          <p:cNvPr id="1004" name="object 1004"/>
          <p:cNvSpPr/>
          <p:nvPr/>
        </p:nvSpPr>
        <p:spPr>
          <a:xfrm>
            <a:off x="6882130" y="3092704"/>
            <a:ext cx="0" cy="259079"/>
          </a:xfrm>
          <a:custGeom>
            <a:avLst/>
            <a:gdLst/>
            <a:ahLst/>
            <a:cxnLst/>
            <a:rect l="l" t="t" r="r" b="b"/>
            <a:pathLst>
              <a:path h="259080">
                <a:moveTo>
                  <a:pt x="0" y="259079"/>
                </a:moveTo>
                <a:lnTo>
                  <a:pt x="0" y="0"/>
                </a:lnTo>
              </a:path>
            </a:pathLst>
          </a:custGeom>
          <a:ln w="3175">
            <a:solidFill>
              <a:srgbClr val="000000"/>
            </a:solidFill>
          </a:ln>
        </p:spPr>
        <p:txBody>
          <a:bodyPr wrap="square" lIns="0" tIns="0" rIns="0" bIns="0" rtlCol="0"/>
          <a:lstStyle/>
          <a:p>
            <a:endParaRPr/>
          </a:p>
        </p:txBody>
      </p:sp>
      <p:sp>
        <p:nvSpPr>
          <p:cNvPr id="1005" name="object 1005"/>
          <p:cNvSpPr/>
          <p:nvPr/>
        </p:nvSpPr>
        <p:spPr>
          <a:xfrm>
            <a:off x="7323328" y="3110231"/>
            <a:ext cx="189230" cy="51435"/>
          </a:xfrm>
          <a:custGeom>
            <a:avLst/>
            <a:gdLst/>
            <a:ahLst/>
            <a:cxnLst/>
            <a:rect l="l" t="t" r="r" b="b"/>
            <a:pathLst>
              <a:path w="189229" h="51435">
                <a:moveTo>
                  <a:pt x="0" y="0"/>
                </a:moveTo>
                <a:lnTo>
                  <a:pt x="0" y="51053"/>
                </a:lnTo>
                <a:lnTo>
                  <a:pt x="188975" y="25908"/>
                </a:lnTo>
                <a:lnTo>
                  <a:pt x="0" y="0"/>
                </a:lnTo>
                <a:close/>
              </a:path>
            </a:pathLst>
          </a:custGeom>
          <a:solidFill>
            <a:srgbClr val="000000"/>
          </a:solidFill>
        </p:spPr>
        <p:txBody>
          <a:bodyPr wrap="square" lIns="0" tIns="0" rIns="0" bIns="0" rtlCol="0"/>
          <a:lstStyle/>
          <a:p>
            <a:endParaRPr/>
          </a:p>
        </p:txBody>
      </p:sp>
      <p:sp>
        <p:nvSpPr>
          <p:cNvPr id="1006" name="object 1006"/>
          <p:cNvSpPr/>
          <p:nvPr/>
        </p:nvSpPr>
        <p:spPr>
          <a:xfrm>
            <a:off x="7323328" y="3110231"/>
            <a:ext cx="189230" cy="51435"/>
          </a:xfrm>
          <a:custGeom>
            <a:avLst/>
            <a:gdLst/>
            <a:ahLst/>
            <a:cxnLst/>
            <a:rect l="l" t="t" r="r" b="b"/>
            <a:pathLst>
              <a:path w="189229" h="51435">
                <a:moveTo>
                  <a:pt x="188975" y="25908"/>
                </a:moveTo>
                <a:lnTo>
                  <a:pt x="0" y="51053"/>
                </a:lnTo>
                <a:lnTo>
                  <a:pt x="0" y="0"/>
                </a:lnTo>
                <a:lnTo>
                  <a:pt x="188975" y="25908"/>
                </a:lnTo>
              </a:path>
            </a:pathLst>
          </a:custGeom>
          <a:ln w="3175">
            <a:solidFill>
              <a:srgbClr val="000000"/>
            </a:solidFill>
          </a:ln>
        </p:spPr>
        <p:txBody>
          <a:bodyPr wrap="square" lIns="0" tIns="0" rIns="0" bIns="0" rtlCol="0"/>
          <a:lstStyle/>
          <a:p>
            <a:endParaRPr/>
          </a:p>
        </p:txBody>
      </p:sp>
      <p:sp>
        <p:nvSpPr>
          <p:cNvPr id="1007" name="object 1007"/>
          <p:cNvSpPr/>
          <p:nvPr/>
        </p:nvSpPr>
        <p:spPr>
          <a:xfrm>
            <a:off x="6882130" y="3092704"/>
            <a:ext cx="158750" cy="259079"/>
          </a:xfrm>
          <a:custGeom>
            <a:avLst/>
            <a:gdLst/>
            <a:ahLst/>
            <a:cxnLst/>
            <a:rect l="l" t="t" r="r" b="b"/>
            <a:pathLst>
              <a:path w="158750" h="259080">
                <a:moveTo>
                  <a:pt x="158496" y="259079"/>
                </a:moveTo>
                <a:lnTo>
                  <a:pt x="0" y="0"/>
                </a:lnTo>
              </a:path>
            </a:pathLst>
          </a:custGeom>
          <a:ln w="3175">
            <a:solidFill>
              <a:srgbClr val="000000"/>
            </a:solidFill>
          </a:ln>
        </p:spPr>
        <p:txBody>
          <a:bodyPr wrap="square" lIns="0" tIns="0" rIns="0" bIns="0" rtlCol="0"/>
          <a:lstStyle/>
          <a:p>
            <a:endParaRPr/>
          </a:p>
        </p:txBody>
      </p:sp>
      <p:sp>
        <p:nvSpPr>
          <p:cNvPr id="1008" name="object 1008"/>
          <p:cNvSpPr/>
          <p:nvPr/>
        </p:nvSpPr>
        <p:spPr>
          <a:xfrm>
            <a:off x="6878319" y="3090419"/>
            <a:ext cx="166370" cy="258445"/>
          </a:xfrm>
          <a:custGeom>
            <a:avLst/>
            <a:gdLst/>
            <a:ahLst/>
            <a:cxnLst/>
            <a:rect l="l" t="t" r="r" b="b"/>
            <a:pathLst>
              <a:path w="166370" h="258444">
                <a:moveTo>
                  <a:pt x="7620" y="0"/>
                </a:moveTo>
                <a:lnTo>
                  <a:pt x="0" y="4572"/>
                </a:lnTo>
                <a:lnTo>
                  <a:pt x="166116" y="258318"/>
                </a:lnTo>
                <a:lnTo>
                  <a:pt x="7620" y="0"/>
                </a:lnTo>
                <a:close/>
              </a:path>
            </a:pathLst>
          </a:custGeom>
          <a:solidFill>
            <a:srgbClr val="000000"/>
          </a:solidFill>
        </p:spPr>
        <p:txBody>
          <a:bodyPr wrap="square" lIns="0" tIns="0" rIns="0" bIns="0" rtlCol="0"/>
          <a:lstStyle/>
          <a:p>
            <a:endParaRPr/>
          </a:p>
        </p:txBody>
      </p:sp>
      <p:sp>
        <p:nvSpPr>
          <p:cNvPr id="1009" name="object 1009"/>
          <p:cNvSpPr/>
          <p:nvPr/>
        </p:nvSpPr>
        <p:spPr>
          <a:xfrm>
            <a:off x="6878319" y="3094991"/>
            <a:ext cx="166370" cy="259079"/>
          </a:xfrm>
          <a:custGeom>
            <a:avLst/>
            <a:gdLst/>
            <a:ahLst/>
            <a:cxnLst/>
            <a:rect l="l" t="t" r="r" b="b"/>
            <a:pathLst>
              <a:path w="166370" h="259080">
                <a:moveTo>
                  <a:pt x="0" y="0"/>
                </a:moveTo>
                <a:lnTo>
                  <a:pt x="157734" y="259079"/>
                </a:lnTo>
                <a:lnTo>
                  <a:pt x="166116" y="253746"/>
                </a:lnTo>
                <a:lnTo>
                  <a:pt x="0" y="0"/>
                </a:lnTo>
                <a:close/>
              </a:path>
            </a:pathLst>
          </a:custGeom>
          <a:solidFill>
            <a:srgbClr val="000000"/>
          </a:solidFill>
        </p:spPr>
        <p:txBody>
          <a:bodyPr wrap="square" lIns="0" tIns="0" rIns="0" bIns="0" rtlCol="0"/>
          <a:lstStyle/>
          <a:p>
            <a:endParaRPr/>
          </a:p>
        </p:txBody>
      </p:sp>
      <p:sp>
        <p:nvSpPr>
          <p:cNvPr id="1010" name="object 1010"/>
          <p:cNvSpPr/>
          <p:nvPr/>
        </p:nvSpPr>
        <p:spPr>
          <a:xfrm>
            <a:off x="6878319" y="3090419"/>
            <a:ext cx="166370" cy="264160"/>
          </a:xfrm>
          <a:custGeom>
            <a:avLst/>
            <a:gdLst/>
            <a:ahLst/>
            <a:cxnLst/>
            <a:rect l="l" t="t" r="r" b="b"/>
            <a:pathLst>
              <a:path w="166370" h="264160">
                <a:moveTo>
                  <a:pt x="7620" y="0"/>
                </a:moveTo>
                <a:lnTo>
                  <a:pt x="0" y="4572"/>
                </a:lnTo>
                <a:lnTo>
                  <a:pt x="157734" y="263651"/>
                </a:lnTo>
                <a:lnTo>
                  <a:pt x="166116" y="258318"/>
                </a:lnTo>
                <a:lnTo>
                  <a:pt x="7620" y="0"/>
                </a:lnTo>
              </a:path>
            </a:pathLst>
          </a:custGeom>
          <a:ln w="3175">
            <a:solidFill>
              <a:srgbClr val="000000"/>
            </a:solidFill>
          </a:ln>
        </p:spPr>
        <p:txBody>
          <a:bodyPr wrap="square" lIns="0" tIns="0" rIns="0" bIns="0" rtlCol="0"/>
          <a:lstStyle/>
          <a:p>
            <a:endParaRPr/>
          </a:p>
        </p:txBody>
      </p:sp>
      <p:sp>
        <p:nvSpPr>
          <p:cNvPr id="1011" name="object 1011"/>
          <p:cNvSpPr/>
          <p:nvPr/>
        </p:nvSpPr>
        <p:spPr>
          <a:xfrm>
            <a:off x="6877557" y="3088132"/>
            <a:ext cx="167640" cy="9525"/>
          </a:xfrm>
          <a:custGeom>
            <a:avLst/>
            <a:gdLst/>
            <a:ahLst/>
            <a:cxnLst/>
            <a:rect l="l" t="t" r="r" b="b"/>
            <a:pathLst>
              <a:path w="167639" h="9525">
                <a:moveTo>
                  <a:pt x="167640" y="0"/>
                </a:moveTo>
                <a:lnTo>
                  <a:pt x="0" y="0"/>
                </a:lnTo>
                <a:lnTo>
                  <a:pt x="9144" y="9144"/>
                </a:lnTo>
                <a:lnTo>
                  <a:pt x="167640" y="0"/>
                </a:lnTo>
                <a:close/>
              </a:path>
            </a:pathLst>
          </a:custGeom>
          <a:solidFill>
            <a:srgbClr val="000000"/>
          </a:solidFill>
        </p:spPr>
        <p:txBody>
          <a:bodyPr wrap="square" lIns="0" tIns="0" rIns="0" bIns="0" rtlCol="0"/>
          <a:lstStyle/>
          <a:p>
            <a:endParaRPr/>
          </a:p>
        </p:txBody>
      </p:sp>
      <p:sp>
        <p:nvSpPr>
          <p:cNvPr id="1012" name="object 1012"/>
          <p:cNvSpPr/>
          <p:nvPr/>
        </p:nvSpPr>
        <p:spPr>
          <a:xfrm>
            <a:off x="6886701" y="3088132"/>
            <a:ext cx="158750" cy="9525"/>
          </a:xfrm>
          <a:custGeom>
            <a:avLst/>
            <a:gdLst/>
            <a:ahLst/>
            <a:cxnLst/>
            <a:rect l="l" t="t" r="r" b="b"/>
            <a:pathLst>
              <a:path w="158750" h="9525">
                <a:moveTo>
                  <a:pt x="158496" y="0"/>
                </a:moveTo>
                <a:lnTo>
                  <a:pt x="0" y="9144"/>
                </a:lnTo>
                <a:lnTo>
                  <a:pt x="149351" y="9144"/>
                </a:lnTo>
                <a:lnTo>
                  <a:pt x="158496" y="0"/>
                </a:lnTo>
                <a:close/>
              </a:path>
            </a:pathLst>
          </a:custGeom>
          <a:solidFill>
            <a:srgbClr val="000000"/>
          </a:solidFill>
        </p:spPr>
        <p:txBody>
          <a:bodyPr wrap="square" lIns="0" tIns="0" rIns="0" bIns="0" rtlCol="0"/>
          <a:lstStyle/>
          <a:p>
            <a:endParaRPr/>
          </a:p>
        </p:txBody>
      </p:sp>
      <p:sp>
        <p:nvSpPr>
          <p:cNvPr id="1013" name="object 1013"/>
          <p:cNvSpPr/>
          <p:nvPr/>
        </p:nvSpPr>
        <p:spPr>
          <a:xfrm>
            <a:off x="6877557" y="3088132"/>
            <a:ext cx="167640" cy="9525"/>
          </a:xfrm>
          <a:custGeom>
            <a:avLst/>
            <a:gdLst/>
            <a:ahLst/>
            <a:cxnLst/>
            <a:rect l="l" t="t" r="r" b="b"/>
            <a:pathLst>
              <a:path w="167639" h="9525">
                <a:moveTo>
                  <a:pt x="0" y="0"/>
                </a:moveTo>
                <a:lnTo>
                  <a:pt x="9144" y="9144"/>
                </a:lnTo>
                <a:lnTo>
                  <a:pt x="158496" y="9144"/>
                </a:lnTo>
                <a:lnTo>
                  <a:pt x="167640" y="0"/>
                </a:lnTo>
                <a:lnTo>
                  <a:pt x="0" y="0"/>
                </a:lnTo>
              </a:path>
            </a:pathLst>
          </a:custGeom>
          <a:ln w="3175">
            <a:solidFill>
              <a:srgbClr val="000000"/>
            </a:solidFill>
          </a:ln>
        </p:spPr>
        <p:txBody>
          <a:bodyPr wrap="square" lIns="0" tIns="0" rIns="0" bIns="0" rtlCol="0"/>
          <a:lstStyle/>
          <a:p>
            <a:endParaRPr/>
          </a:p>
        </p:txBody>
      </p:sp>
      <p:sp>
        <p:nvSpPr>
          <p:cNvPr id="1014" name="object 1014"/>
          <p:cNvSpPr/>
          <p:nvPr/>
        </p:nvSpPr>
        <p:spPr>
          <a:xfrm>
            <a:off x="7036054" y="3088132"/>
            <a:ext cx="9525" cy="268605"/>
          </a:xfrm>
          <a:custGeom>
            <a:avLst/>
            <a:gdLst/>
            <a:ahLst/>
            <a:cxnLst/>
            <a:rect l="l" t="t" r="r" b="b"/>
            <a:pathLst>
              <a:path w="9525" h="268605">
                <a:moveTo>
                  <a:pt x="9144" y="0"/>
                </a:moveTo>
                <a:lnTo>
                  <a:pt x="0" y="9144"/>
                </a:lnTo>
                <a:lnTo>
                  <a:pt x="9144" y="268224"/>
                </a:lnTo>
                <a:lnTo>
                  <a:pt x="9144" y="0"/>
                </a:lnTo>
                <a:close/>
              </a:path>
            </a:pathLst>
          </a:custGeom>
          <a:solidFill>
            <a:srgbClr val="000000"/>
          </a:solidFill>
        </p:spPr>
        <p:txBody>
          <a:bodyPr wrap="square" lIns="0" tIns="0" rIns="0" bIns="0" rtlCol="0"/>
          <a:lstStyle/>
          <a:p>
            <a:endParaRPr/>
          </a:p>
        </p:txBody>
      </p:sp>
      <p:sp>
        <p:nvSpPr>
          <p:cNvPr id="1015" name="object 1015"/>
          <p:cNvSpPr/>
          <p:nvPr/>
        </p:nvSpPr>
        <p:spPr>
          <a:xfrm>
            <a:off x="7036054" y="3097276"/>
            <a:ext cx="9525" cy="259079"/>
          </a:xfrm>
          <a:custGeom>
            <a:avLst/>
            <a:gdLst/>
            <a:ahLst/>
            <a:cxnLst/>
            <a:rect l="l" t="t" r="r" b="b"/>
            <a:pathLst>
              <a:path w="9525" h="259080">
                <a:moveTo>
                  <a:pt x="0" y="0"/>
                </a:moveTo>
                <a:lnTo>
                  <a:pt x="0" y="249174"/>
                </a:lnTo>
                <a:lnTo>
                  <a:pt x="9144" y="259079"/>
                </a:lnTo>
                <a:lnTo>
                  <a:pt x="0" y="0"/>
                </a:lnTo>
                <a:close/>
              </a:path>
            </a:pathLst>
          </a:custGeom>
          <a:solidFill>
            <a:srgbClr val="000000"/>
          </a:solidFill>
        </p:spPr>
        <p:txBody>
          <a:bodyPr wrap="square" lIns="0" tIns="0" rIns="0" bIns="0" rtlCol="0"/>
          <a:lstStyle/>
          <a:p>
            <a:endParaRPr/>
          </a:p>
        </p:txBody>
      </p:sp>
      <p:sp>
        <p:nvSpPr>
          <p:cNvPr id="1016" name="object 1016"/>
          <p:cNvSpPr/>
          <p:nvPr/>
        </p:nvSpPr>
        <p:spPr>
          <a:xfrm>
            <a:off x="7036054" y="3088132"/>
            <a:ext cx="9525" cy="268605"/>
          </a:xfrm>
          <a:custGeom>
            <a:avLst/>
            <a:gdLst/>
            <a:ahLst/>
            <a:cxnLst/>
            <a:rect l="l" t="t" r="r" b="b"/>
            <a:pathLst>
              <a:path w="9525" h="268605">
                <a:moveTo>
                  <a:pt x="9144" y="0"/>
                </a:moveTo>
                <a:lnTo>
                  <a:pt x="0" y="9144"/>
                </a:lnTo>
                <a:lnTo>
                  <a:pt x="0" y="258318"/>
                </a:lnTo>
                <a:lnTo>
                  <a:pt x="9144" y="268224"/>
                </a:lnTo>
                <a:lnTo>
                  <a:pt x="9144" y="0"/>
                </a:lnTo>
              </a:path>
            </a:pathLst>
          </a:custGeom>
          <a:ln w="3175">
            <a:solidFill>
              <a:srgbClr val="000000"/>
            </a:solidFill>
          </a:ln>
        </p:spPr>
        <p:txBody>
          <a:bodyPr wrap="square" lIns="0" tIns="0" rIns="0" bIns="0" rtlCol="0"/>
          <a:lstStyle/>
          <a:p>
            <a:endParaRPr/>
          </a:p>
        </p:txBody>
      </p:sp>
      <p:sp>
        <p:nvSpPr>
          <p:cNvPr id="1017" name="object 1017"/>
          <p:cNvSpPr/>
          <p:nvPr/>
        </p:nvSpPr>
        <p:spPr>
          <a:xfrm>
            <a:off x="6877557" y="3346450"/>
            <a:ext cx="167640" cy="10160"/>
          </a:xfrm>
          <a:custGeom>
            <a:avLst/>
            <a:gdLst/>
            <a:ahLst/>
            <a:cxnLst/>
            <a:rect l="l" t="t" r="r" b="b"/>
            <a:pathLst>
              <a:path w="167639" h="10160">
                <a:moveTo>
                  <a:pt x="158496" y="0"/>
                </a:moveTo>
                <a:lnTo>
                  <a:pt x="0" y="9905"/>
                </a:lnTo>
                <a:lnTo>
                  <a:pt x="167640" y="9905"/>
                </a:lnTo>
                <a:lnTo>
                  <a:pt x="158496" y="0"/>
                </a:lnTo>
                <a:close/>
              </a:path>
            </a:pathLst>
          </a:custGeom>
          <a:solidFill>
            <a:srgbClr val="000000"/>
          </a:solidFill>
        </p:spPr>
        <p:txBody>
          <a:bodyPr wrap="square" lIns="0" tIns="0" rIns="0" bIns="0" rtlCol="0"/>
          <a:lstStyle/>
          <a:p>
            <a:endParaRPr/>
          </a:p>
        </p:txBody>
      </p:sp>
      <p:sp>
        <p:nvSpPr>
          <p:cNvPr id="1018" name="object 1018"/>
          <p:cNvSpPr/>
          <p:nvPr/>
        </p:nvSpPr>
        <p:spPr>
          <a:xfrm>
            <a:off x="6877557" y="3346450"/>
            <a:ext cx="158750" cy="10160"/>
          </a:xfrm>
          <a:custGeom>
            <a:avLst/>
            <a:gdLst/>
            <a:ahLst/>
            <a:cxnLst/>
            <a:rect l="l" t="t" r="r" b="b"/>
            <a:pathLst>
              <a:path w="158750" h="10160">
                <a:moveTo>
                  <a:pt x="158496" y="0"/>
                </a:moveTo>
                <a:lnTo>
                  <a:pt x="9144" y="0"/>
                </a:lnTo>
                <a:lnTo>
                  <a:pt x="0" y="9905"/>
                </a:lnTo>
                <a:lnTo>
                  <a:pt x="158496" y="0"/>
                </a:lnTo>
                <a:close/>
              </a:path>
            </a:pathLst>
          </a:custGeom>
          <a:solidFill>
            <a:srgbClr val="000000"/>
          </a:solidFill>
        </p:spPr>
        <p:txBody>
          <a:bodyPr wrap="square" lIns="0" tIns="0" rIns="0" bIns="0" rtlCol="0"/>
          <a:lstStyle/>
          <a:p>
            <a:endParaRPr/>
          </a:p>
        </p:txBody>
      </p:sp>
      <p:sp>
        <p:nvSpPr>
          <p:cNvPr id="1019" name="object 1019"/>
          <p:cNvSpPr/>
          <p:nvPr/>
        </p:nvSpPr>
        <p:spPr>
          <a:xfrm>
            <a:off x="6877557" y="3346450"/>
            <a:ext cx="167640" cy="10160"/>
          </a:xfrm>
          <a:custGeom>
            <a:avLst/>
            <a:gdLst/>
            <a:ahLst/>
            <a:cxnLst/>
            <a:rect l="l" t="t" r="r" b="b"/>
            <a:pathLst>
              <a:path w="167639" h="10160">
                <a:moveTo>
                  <a:pt x="167640" y="9905"/>
                </a:moveTo>
                <a:lnTo>
                  <a:pt x="158496" y="0"/>
                </a:lnTo>
                <a:lnTo>
                  <a:pt x="9144" y="0"/>
                </a:lnTo>
                <a:lnTo>
                  <a:pt x="0" y="9905"/>
                </a:lnTo>
                <a:lnTo>
                  <a:pt x="167640" y="9905"/>
                </a:lnTo>
              </a:path>
            </a:pathLst>
          </a:custGeom>
          <a:ln w="3175">
            <a:solidFill>
              <a:srgbClr val="000000"/>
            </a:solidFill>
          </a:ln>
        </p:spPr>
        <p:txBody>
          <a:bodyPr wrap="square" lIns="0" tIns="0" rIns="0" bIns="0" rtlCol="0"/>
          <a:lstStyle/>
          <a:p>
            <a:endParaRPr/>
          </a:p>
        </p:txBody>
      </p:sp>
      <p:sp>
        <p:nvSpPr>
          <p:cNvPr id="1020" name="object 1020"/>
          <p:cNvSpPr/>
          <p:nvPr/>
        </p:nvSpPr>
        <p:spPr>
          <a:xfrm>
            <a:off x="6877557" y="3088132"/>
            <a:ext cx="9525" cy="268605"/>
          </a:xfrm>
          <a:custGeom>
            <a:avLst/>
            <a:gdLst/>
            <a:ahLst/>
            <a:cxnLst/>
            <a:rect l="l" t="t" r="r" b="b"/>
            <a:pathLst>
              <a:path w="9525" h="268605">
                <a:moveTo>
                  <a:pt x="0" y="0"/>
                </a:moveTo>
                <a:lnTo>
                  <a:pt x="0" y="268224"/>
                </a:lnTo>
                <a:lnTo>
                  <a:pt x="9144" y="258318"/>
                </a:lnTo>
                <a:lnTo>
                  <a:pt x="0" y="0"/>
                </a:lnTo>
                <a:close/>
              </a:path>
            </a:pathLst>
          </a:custGeom>
          <a:solidFill>
            <a:srgbClr val="000000"/>
          </a:solidFill>
        </p:spPr>
        <p:txBody>
          <a:bodyPr wrap="square" lIns="0" tIns="0" rIns="0" bIns="0" rtlCol="0"/>
          <a:lstStyle/>
          <a:p>
            <a:endParaRPr/>
          </a:p>
        </p:txBody>
      </p:sp>
      <p:sp>
        <p:nvSpPr>
          <p:cNvPr id="1021" name="object 1021"/>
          <p:cNvSpPr/>
          <p:nvPr/>
        </p:nvSpPr>
        <p:spPr>
          <a:xfrm>
            <a:off x="6877557" y="3088132"/>
            <a:ext cx="9525" cy="258445"/>
          </a:xfrm>
          <a:custGeom>
            <a:avLst/>
            <a:gdLst/>
            <a:ahLst/>
            <a:cxnLst/>
            <a:rect l="l" t="t" r="r" b="b"/>
            <a:pathLst>
              <a:path w="9525" h="258444">
                <a:moveTo>
                  <a:pt x="0" y="0"/>
                </a:moveTo>
                <a:lnTo>
                  <a:pt x="9144" y="258318"/>
                </a:lnTo>
                <a:lnTo>
                  <a:pt x="9144" y="9144"/>
                </a:lnTo>
                <a:lnTo>
                  <a:pt x="0" y="0"/>
                </a:lnTo>
                <a:close/>
              </a:path>
            </a:pathLst>
          </a:custGeom>
          <a:solidFill>
            <a:srgbClr val="000000"/>
          </a:solidFill>
        </p:spPr>
        <p:txBody>
          <a:bodyPr wrap="square" lIns="0" tIns="0" rIns="0" bIns="0" rtlCol="0"/>
          <a:lstStyle/>
          <a:p>
            <a:endParaRPr/>
          </a:p>
        </p:txBody>
      </p:sp>
      <p:sp>
        <p:nvSpPr>
          <p:cNvPr id="1022" name="object 1022"/>
          <p:cNvSpPr/>
          <p:nvPr/>
        </p:nvSpPr>
        <p:spPr>
          <a:xfrm>
            <a:off x="6877557" y="3088132"/>
            <a:ext cx="9525" cy="268605"/>
          </a:xfrm>
          <a:custGeom>
            <a:avLst/>
            <a:gdLst/>
            <a:ahLst/>
            <a:cxnLst/>
            <a:rect l="l" t="t" r="r" b="b"/>
            <a:pathLst>
              <a:path w="9525" h="268605">
                <a:moveTo>
                  <a:pt x="0" y="268224"/>
                </a:moveTo>
                <a:lnTo>
                  <a:pt x="9144" y="258318"/>
                </a:lnTo>
                <a:lnTo>
                  <a:pt x="9144" y="9144"/>
                </a:lnTo>
                <a:lnTo>
                  <a:pt x="0" y="0"/>
                </a:lnTo>
                <a:lnTo>
                  <a:pt x="0" y="268224"/>
                </a:lnTo>
              </a:path>
            </a:pathLst>
          </a:custGeom>
          <a:ln w="3175">
            <a:solidFill>
              <a:srgbClr val="000000"/>
            </a:solidFill>
          </a:ln>
        </p:spPr>
        <p:txBody>
          <a:bodyPr wrap="square" lIns="0" tIns="0" rIns="0" bIns="0" rtlCol="0"/>
          <a:lstStyle/>
          <a:p>
            <a:endParaRPr/>
          </a:p>
        </p:txBody>
      </p:sp>
      <p:sp>
        <p:nvSpPr>
          <p:cNvPr id="1023" name="object 1023"/>
          <p:cNvSpPr/>
          <p:nvPr/>
        </p:nvSpPr>
        <p:spPr>
          <a:xfrm>
            <a:off x="6882130" y="4100831"/>
            <a:ext cx="0" cy="259079"/>
          </a:xfrm>
          <a:custGeom>
            <a:avLst/>
            <a:gdLst/>
            <a:ahLst/>
            <a:cxnLst/>
            <a:rect l="l" t="t" r="r" b="b"/>
            <a:pathLst>
              <a:path h="259079">
                <a:moveTo>
                  <a:pt x="0" y="259079"/>
                </a:moveTo>
                <a:lnTo>
                  <a:pt x="0" y="0"/>
                </a:lnTo>
              </a:path>
            </a:pathLst>
          </a:custGeom>
          <a:ln w="3175">
            <a:solidFill>
              <a:srgbClr val="000000"/>
            </a:solidFill>
          </a:ln>
        </p:spPr>
        <p:txBody>
          <a:bodyPr wrap="square" lIns="0" tIns="0" rIns="0" bIns="0" rtlCol="0"/>
          <a:lstStyle/>
          <a:p>
            <a:endParaRPr/>
          </a:p>
        </p:txBody>
      </p:sp>
      <p:sp>
        <p:nvSpPr>
          <p:cNvPr id="1024" name="object 1024"/>
          <p:cNvSpPr/>
          <p:nvPr/>
        </p:nvSpPr>
        <p:spPr>
          <a:xfrm>
            <a:off x="7323328" y="4119119"/>
            <a:ext cx="189230" cy="50800"/>
          </a:xfrm>
          <a:custGeom>
            <a:avLst/>
            <a:gdLst/>
            <a:ahLst/>
            <a:cxnLst/>
            <a:rect l="l" t="t" r="r" b="b"/>
            <a:pathLst>
              <a:path w="189229" h="50800">
                <a:moveTo>
                  <a:pt x="0" y="0"/>
                </a:moveTo>
                <a:lnTo>
                  <a:pt x="0" y="50291"/>
                </a:lnTo>
                <a:lnTo>
                  <a:pt x="188975" y="25146"/>
                </a:lnTo>
                <a:lnTo>
                  <a:pt x="0" y="0"/>
                </a:lnTo>
                <a:close/>
              </a:path>
            </a:pathLst>
          </a:custGeom>
          <a:solidFill>
            <a:srgbClr val="000000"/>
          </a:solidFill>
        </p:spPr>
        <p:txBody>
          <a:bodyPr wrap="square" lIns="0" tIns="0" rIns="0" bIns="0" rtlCol="0"/>
          <a:lstStyle/>
          <a:p>
            <a:endParaRPr/>
          </a:p>
        </p:txBody>
      </p:sp>
      <p:sp>
        <p:nvSpPr>
          <p:cNvPr id="1025" name="object 1025"/>
          <p:cNvSpPr/>
          <p:nvPr/>
        </p:nvSpPr>
        <p:spPr>
          <a:xfrm>
            <a:off x="7323328" y="4119119"/>
            <a:ext cx="189230" cy="50800"/>
          </a:xfrm>
          <a:custGeom>
            <a:avLst/>
            <a:gdLst/>
            <a:ahLst/>
            <a:cxnLst/>
            <a:rect l="l" t="t" r="r" b="b"/>
            <a:pathLst>
              <a:path w="189229" h="50800">
                <a:moveTo>
                  <a:pt x="188975" y="25146"/>
                </a:moveTo>
                <a:lnTo>
                  <a:pt x="0" y="50291"/>
                </a:lnTo>
                <a:lnTo>
                  <a:pt x="0" y="0"/>
                </a:lnTo>
                <a:lnTo>
                  <a:pt x="188975" y="25146"/>
                </a:lnTo>
              </a:path>
            </a:pathLst>
          </a:custGeom>
          <a:ln w="3175">
            <a:solidFill>
              <a:srgbClr val="000000"/>
            </a:solidFill>
          </a:ln>
        </p:spPr>
        <p:txBody>
          <a:bodyPr wrap="square" lIns="0" tIns="0" rIns="0" bIns="0" rtlCol="0"/>
          <a:lstStyle/>
          <a:p>
            <a:endParaRPr/>
          </a:p>
        </p:txBody>
      </p:sp>
      <p:sp>
        <p:nvSpPr>
          <p:cNvPr id="1026" name="object 1026"/>
          <p:cNvSpPr/>
          <p:nvPr/>
        </p:nvSpPr>
        <p:spPr>
          <a:xfrm>
            <a:off x="6877557" y="4096258"/>
            <a:ext cx="167640" cy="10160"/>
          </a:xfrm>
          <a:custGeom>
            <a:avLst/>
            <a:gdLst/>
            <a:ahLst/>
            <a:cxnLst/>
            <a:rect l="l" t="t" r="r" b="b"/>
            <a:pathLst>
              <a:path w="167639" h="10160">
                <a:moveTo>
                  <a:pt x="167640" y="0"/>
                </a:moveTo>
                <a:lnTo>
                  <a:pt x="0" y="0"/>
                </a:lnTo>
                <a:lnTo>
                  <a:pt x="9144" y="9906"/>
                </a:lnTo>
                <a:lnTo>
                  <a:pt x="167640" y="0"/>
                </a:lnTo>
                <a:close/>
              </a:path>
            </a:pathLst>
          </a:custGeom>
          <a:solidFill>
            <a:srgbClr val="000000"/>
          </a:solidFill>
        </p:spPr>
        <p:txBody>
          <a:bodyPr wrap="square" lIns="0" tIns="0" rIns="0" bIns="0" rtlCol="0"/>
          <a:lstStyle/>
          <a:p>
            <a:endParaRPr/>
          </a:p>
        </p:txBody>
      </p:sp>
      <p:sp>
        <p:nvSpPr>
          <p:cNvPr id="1027" name="object 1027"/>
          <p:cNvSpPr/>
          <p:nvPr/>
        </p:nvSpPr>
        <p:spPr>
          <a:xfrm>
            <a:off x="6886701" y="4096258"/>
            <a:ext cx="158750" cy="10160"/>
          </a:xfrm>
          <a:custGeom>
            <a:avLst/>
            <a:gdLst/>
            <a:ahLst/>
            <a:cxnLst/>
            <a:rect l="l" t="t" r="r" b="b"/>
            <a:pathLst>
              <a:path w="158750" h="10160">
                <a:moveTo>
                  <a:pt x="158496" y="0"/>
                </a:moveTo>
                <a:lnTo>
                  <a:pt x="0" y="9906"/>
                </a:lnTo>
                <a:lnTo>
                  <a:pt x="149351" y="9906"/>
                </a:lnTo>
                <a:lnTo>
                  <a:pt x="158496" y="0"/>
                </a:lnTo>
                <a:close/>
              </a:path>
            </a:pathLst>
          </a:custGeom>
          <a:solidFill>
            <a:srgbClr val="000000"/>
          </a:solidFill>
        </p:spPr>
        <p:txBody>
          <a:bodyPr wrap="square" lIns="0" tIns="0" rIns="0" bIns="0" rtlCol="0"/>
          <a:lstStyle/>
          <a:p>
            <a:endParaRPr/>
          </a:p>
        </p:txBody>
      </p:sp>
      <p:sp>
        <p:nvSpPr>
          <p:cNvPr id="1028" name="object 1028"/>
          <p:cNvSpPr/>
          <p:nvPr/>
        </p:nvSpPr>
        <p:spPr>
          <a:xfrm>
            <a:off x="6877557" y="4096258"/>
            <a:ext cx="167640" cy="10160"/>
          </a:xfrm>
          <a:custGeom>
            <a:avLst/>
            <a:gdLst/>
            <a:ahLst/>
            <a:cxnLst/>
            <a:rect l="l" t="t" r="r" b="b"/>
            <a:pathLst>
              <a:path w="167639" h="10160">
                <a:moveTo>
                  <a:pt x="0" y="0"/>
                </a:moveTo>
                <a:lnTo>
                  <a:pt x="9144" y="9906"/>
                </a:lnTo>
                <a:lnTo>
                  <a:pt x="158496" y="9906"/>
                </a:lnTo>
                <a:lnTo>
                  <a:pt x="167640" y="0"/>
                </a:lnTo>
                <a:lnTo>
                  <a:pt x="0" y="0"/>
                </a:lnTo>
              </a:path>
            </a:pathLst>
          </a:custGeom>
          <a:ln w="3175">
            <a:solidFill>
              <a:srgbClr val="000000"/>
            </a:solidFill>
          </a:ln>
        </p:spPr>
        <p:txBody>
          <a:bodyPr wrap="square" lIns="0" tIns="0" rIns="0" bIns="0" rtlCol="0"/>
          <a:lstStyle/>
          <a:p>
            <a:endParaRPr/>
          </a:p>
        </p:txBody>
      </p:sp>
      <p:sp>
        <p:nvSpPr>
          <p:cNvPr id="1029" name="object 1029"/>
          <p:cNvSpPr/>
          <p:nvPr/>
        </p:nvSpPr>
        <p:spPr>
          <a:xfrm>
            <a:off x="7036054" y="4096258"/>
            <a:ext cx="9525" cy="268605"/>
          </a:xfrm>
          <a:custGeom>
            <a:avLst/>
            <a:gdLst/>
            <a:ahLst/>
            <a:cxnLst/>
            <a:rect l="l" t="t" r="r" b="b"/>
            <a:pathLst>
              <a:path w="9525" h="268604">
                <a:moveTo>
                  <a:pt x="9144" y="0"/>
                </a:moveTo>
                <a:lnTo>
                  <a:pt x="0" y="9906"/>
                </a:lnTo>
                <a:lnTo>
                  <a:pt x="9144" y="268224"/>
                </a:lnTo>
                <a:lnTo>
                  <a:pt x="9144" y="0"/>
                </a:lnTo>
                <a:close/>
              </a:path>
            </a:pathLst>
          </a:custGeom>
          <a:solidFill>
            <a:srgbClr val="000000"/>
          </a:solidFill>
        </p:spPr>
        <p:txBody>
          <a:bodyPr wrap="square" lIns="0" tIns="0" rIns="0" bIns="0" rtlCol="0"/>
          <a:lstStyle/>
          <a:p>
            <a:endParaRPr/>
          </a:p>
        </p:txBody>
      </p:sp>
      <p:sp>
        <p:nvSpPr>
          <p:cNvPr id="1030" name="object 1030"/>
          <p:cNvSpPr/>
          <p:nvPr/>
        </p:nvSpPr>
        <p:spPr>
          <a:xfrm>
            <a:off x="7036054" y="4106164"/>
            <a:ext cx="9525" cy="258445"/>
          </a:xfrm>
          <a:custGeom>
            <a:avLst/>
            <a:gdLst/>
            <a:ahLst/>
            <a:cxnLst/>
            <a:rect l="l" t="t" r="r" b="b"/>
            <a:pathLst>
              <a:path w="9525" h="258445">
                <a:moveTo>
                  <a:pt x="0" y="0"/>
                </a:moveTo>
                <a:lnTo>
                  <a:pt x="0" y="249174"/>
                </a:lnTo>
                <a:lnTo>
                  <a:pt x="9144" y="258317"/>
                </a:lnTo>
                <a:lnTo>
                  <a:pt x="0" y="0"/>
                </a:lnTo>
                <a:close/>
              </a:path>
            </a:pathLst>
          </a:custGeom>
          <a:solidFill>
            <a:srgbClr val="000000"/>
          </a:solidFill>
        </p:spPr>
        <p:txBody>
          <a:bodyPr wrap="square" lIns="0" tIns="0" rIns="0" bIns="0" rtlCol="0"/>
          <a:lstStyle/>
          <a:p>
            <a:endParaRPr/>
          </a:p>
        </p:txBody>
      </p:sp>
      <p:sp>
        <p:nvSpPr>
          <p:cNvPr id="1031" name="object 1031"/>
          <p:cNvSpPr/>
          <p:nvPr/>
        </p:nvSpPr>
        <p:spPr>
          <a:xfrm>
            <a:off x="7036054" y="4096258"/>
            <a:ext cx="9525" cy="268605"/>
          </a:xfrm>
          <a:custGeom>
            <a:avLst/>
            <a:gdLst/>
            <a:ahLst/>
            <a:cxnLst/>
            <a:rect l="l" t="t" r="r" b="b"/>
            <a:pathLst>
              <a:path w="9525" h="268604">
                <a:moveTo>
                  <a:pt x="9144" y="0"/>
                </a:moveTo>
                <a:lnTo>
                  <a:pt x="0" y="9906"/>
                </a:lnTo>
                <a:lnTo>
                  <a:pt x="0" y="259080"/>
                </a:lnTo>
                <a:lnTo>
                  <a:pt x="9144" y="268224"/>
                </a:lnTo>
                <a:lnTo>
                  <a:pt x="9144" y="0"/>
                </a:lnTo>
              </a:path>
            </a:pathLst>
          </a:custGeom>
          <a:ln w="3175">
            <a:solidFill>
              <a:srgbClr val="000000"/>
            </a:solidFill>
          </a:ln>
        </p:spPr>
        <p:txBody>
          <a:bodyPr wrap="square" lIns="0" tIns="0" rIns="0" bIns="0" rtlCol="0"/>
          <a:lstStyle/>
          <a:p>
            <a:endParaRPr/>
          </a:p>
        </p:txBody>
      </p:sp>
      <p:sp>
        <p:nvSpPr>
          <p:cNvPr id="1032" name="object 1032"/>
          <p:cNvSpPr/>
          <p:nvPr/>
        </p:nvSpPr>
        <p:spPr>
          <a:xfrm>
            <a:off x="6877557" y="4355339"/>
            <a:ext cx="167640" cy="9525"/>
          </a:xfrm>
          <a:custGeom>
            <a:avLst/>
            <a:gdLst/>
            <a:ahLst/>
            <a:cxnLst/>
            <a:rect l="l" t="t" r="r" b="b"/>
            <a:pathLst>
              <a:path w="167639" h="9525">
                <a:moveTo>
                  <a:pt x="158496" y="0"/>
                </a:moveTo>
                <a:lnTo>
                  <a:pt x="0" y="9143"/>
                </a:lnTo>
                <a:lnTo>
                  <a:pt x="167640" y="9143"/>
                </a:lnTo>
                <a:lnTo>
                  <a:pt x="158496" y="0"/>
                </a:lnTo>
                <a:close/>
              </a:path>
            </a:pathLst>
          </a:custGeom>
          <a:solidFill>
            <a:srgbClr val="000000"/>
          </a:solidFill>
        </p:spPr>
        <p:txBody>
          <a:bodyPr wrap="square" lIns="0" tIns="0" rIns="0" bIns="0" rtlCol="0"/>
          <a:lstStyle/>
          <a:p>
            <a:endParaRPr/>
          </a:p>
        </p:txBody>
      </p:sp>
      <p:sp>
        <p:nvSpPr>
          <p:cNvPr id="1033" name="object 1033"/>
          <p:cNvSpPr/>
          <p:nvPr/>
        </p:nvSpPr>
        <p:spPr>
          <a:xfrm>
            <a:off x="6877557" y="4355339"/>
            <a:ext cx="158750" cy="9525"/>
          </a:xfrm>
          <a:custGeom>
            <a:avLst/>
            <a:gdLst/>
            <a:ahLst/>
            <a:cxnLst/>
            <a:rect l="l" t="t" r="r" b="b"/>
            <a:pathLst>
              <a:path w="158750" h="9525">
                <a:moveTo>
                  <a:pt x="158496" y="0"/>
                </a:moveTo>
                <a:lnTo>
                  <a:pt x="9144" y="0"/>
                </a:lnTo>
                <a:lnTo>
                  <a:pt x="0" y="9143"/>
                </a:lnTo>
                <a:lnTo>
                  <a:pt x="158496" y="0"/>
                </a:lnTo>
                <a:close/>
              </a:path>
            </a:pathLst>
          </a:custGeom>
          <a:solidFill>
            <a:srgbClr val="000000"/>
          </a:solidFill>
        </p:spPr>
        <p:txBody>
          <a:bodyPr wrap="square" lIns="0" tIns="0" rIns="0" bIns="0" rtlCol="0"/>
          <a:lstStyle/>
          <a:p>
            <a:endParaRPr/>
          </a:p>
        </p:txBody>
      </p:sp>
      <p:sp>
        <p:nvSpPr>
          <p:cNvPr id="1034" name="object 1034"/>
          <p:cNvSpPr/>
          <p:nvPr/>
        </p:nvSpPr>
        <p:spPr>
          <a:xfrm>
            <a:off x="6877557" y="4355339"/>
            <a:ext cx="167640" cy="9525"/>
          </a:xfrm>
          <a:custGeom>
            <a:avLst/>
            <a:gdLst/>
            <a:ahLst/>
            <a:cxnLst/>
            <a:rect l="l" t="t" r="r" b="b"/>
            <a:pathLst>
              <a:path w="167639" h="9525">
                <a:moveTo>
                  <a:pt x="167640" y="9143"/>
                </a:moveTo>
                <a:lnTo>
                  <a:pt x="158496" y="0"/>
                </a:lnTo>
                <a:lnTo>
                  <a:pt x="9144" y="0"/>
                </a:lnTo>
                <a:lnTo>
                  <a:pt x="0" y="9143"/>
                </a:lnTo>
                <a:lnTo>
                  <a:pt x="167640" y="9143"/>
                </a:lnTo>
              </a:path>
            </a:pathLst>
          </a:custGeom>
          <a:ln w="3175">
            <a:solidFill>
              <a:srgbClr val="000000"/>
            </a:solidFill>
          </a:ln>
        </p:spPr>
        <p:txBody>
          <a:bodyPr wrap="square" lIns="0" tIns="0" rIns="0" bIns="0" rtlCol="0"/>
          <a:lstStyle/>
          <a:p>
            <a:endParaRPr/>
          </a:p>
        </p:txBody>
      </p:sp>
      <p:sp>
        <p:nvSpPr>
          <p:cNvPr id="1035" name="object 1035"/>
          <p:cNvSpPr/>
          <p:nvPr/>
        </p:nvSpPr>
        <p:spPr>
          <a:xfrm>
            <a:off x="6877557" y="4096258"/>
            <a:ext cx="9525" cy="268605"/>
          </a:xfrm>
          <a:custGeom>
            <a:avLst/>
            <a:gdLst/>
            <a:ahLst/>
            <a:cxnLst/>
            <a:rect l="l" t="t" r="r" b="b"/>
            <a:pathLst>
              <a:path w="9525" h="268604">
                <a:moveTo>
                  <a:pt x="0" y="0"/>
                </a:moveTo>
                <a:lnTo>
                  <a:pt x="0" y="268224"/>
                </a:lnTo>
                <a:lnTo>
                  <a:pt x="9144" y="259080"/>
                </a:lnTo>
                <a:lnTo>
                  <a:pt x="0" y="0"/>
                </a:lnTo>
                <a:close/>
              </a:path>
            </a:pathLst>
          </a:custGeom>
          <a:solidFill>
            <a:srgbClr val="000000"/>
          </a:solidFill>
        </p:spPr>
        <p:txBody>
          <a:bodyPr wrap="square" lIns="0" tIns="0" rIns="0" bIns="0" rtlCol="0"/>
          <a:lstStyle/>
          <a:p>
            <a:endParaRPr/>
          </a:p>
        </p:txBody>
      </p:sp>
      <p:sp>
        <p:nvSpPr>
          <p:cNvPr id="1036" name="object 1036"/>
          <p:cNvSpPr/>
          <p:nvPr/>
        </p:nvSpPr>
        <p:spPr>
          <a:xfrm>
            <a:off x="6877557" y="4096258"/>
            <a:ext cx="9525" cy="259079"/>
          </a:xfrm>
          <a:custGeom>
            <a:avLst/>
            <a:gdLst/>
            <a:ahLst/>
            <a:cxnLst/>
            <a:rect l="l" t="t" r="r" b="b"/>
            <a:pathLst>
              <a:path w="9525" h="259079">
                <a:moveTo>
                  <a:pt x="0" y="0"/>
                </a:moveTo>
                <a:lnTo>
                  <a:pt x="9144" y="259080"/>
                </a:lnTo>
                <a:lnTo>
                  <a:pt x="9144" y="9906"/>
                </a:lnTo>
                <a:lnTo>
                  <a:pt x="0" y="0"/>
                </a:lnTo>
                <a:close/>
              </a:path>
            </a:pathLst>
          </a:custGeom>
          <a:solidFill>
            <a:srgbClr val="000000"/>
          </a:solidFill>
        </p:spPr>
        <p:txBody>
          <a:bodyPr wrap="square" lIns="0" tIns="0" rIns="0" bIns="0" rtlCol="0"/>
          <a:lstStyle/>
          <a:p>
            <a:endParaRPr/>
          </a:p>
        </p:txBody>
      </p:sp>
      <p:sp>
        <p:nvSpPr>
          <p:cNvPr id="1037" name="object 1037"/>
          <p:cNvSpPr/>
          <p:nvPr/>
        </p:nvSpPr>
        <p:spPr>
          <a:xfrm>
            <a:off x="6877557" y="4096258"/>
            <a:ext cx="9525" cy="268605"/>
          </a:xfrm>
          <a:custGeom>
            <a:avLst/>
            <a:gdLst/>
            <a:ahLst/>
            <a:cxnLst/>
            <a:rect l="l" t="t" r="r" b="b"/>
            <a:pathLst>
              <a:path w="9525" h="268604">
                <a:moveTo>
                  <a:pt x="0" y="268224"/>
                </a:moveTo>
                <a:lnTo>
                  <a:pt x="9144" y="259080"/>
                </a:lnTo>
                <a:lnTo>
                  <a:pt x="9144" y="9906"/>
                </a:lnTo>
                <a:lnTo>
                  <a:pt x="0" y="0"/>
                </a:lnTo>
                <a:lnTo>
                  <a:pt x="0" y="268224"/>
                </a:lnTo>
              </a:path>
            </a:pathLst>
          </a:custGeom>
          <a:ln w="3175">
            <a:solidFill>
              <a:srgbClr val="000000"/>
            </a:solidFill>
          </a:ln>
        </p:spPr>
        <p:txBody>
          <a:bodyPr wrap="square" lIns="0" tIns="0" rIns="0" bIns="0" rtlCol="0"/>
          <a:lstStyle/>
          <a:p>
            <a:endParaRPr/>
          </a:p>
        </p:txBody>
      </p:sp>
      <p:sp>
        <p:nvSpPr>
          <p:cNvPr id="1038" name="object 1038"/>
          <p:cNvSpPr/>
          <p:nvPr/>
        </p:nvSpPr>
        <p:spPr>
          <a:xfrm>
            <a:off x="6878319" y="4098545"/>
            <a:ext cx="166370" cy="259079"/>
          </a:xfrm>
          <a:custGeom>
            <a:avLst/>
            <a:gdLst/>
            <a:ahLst/>
            <a:cxnLst/>
            <a:rect l="l" t="t" r="r" b="b"/>
            <a:pathLst>
              <a:path w="166370" h="259079">
                <a:moveTo>
                  <a:pt x="7620" y="0"/>
                </a:moveTo>
                <a:lnTo>
                  <a:pt x="0" y="5333"/>
                </a:lnTo>
                <a:lnTo>
                  <a:pt x="166116" y="259079"/>
                </a:lnTo>
                <a:lnTo>
                  <a:pt x="7620" y="0"/>
                </a:lnTo>
                <a:close/>
              </a:path>
            </a:pathLst>
          </a:custGeom>
          <a:solidFill>
            <a:srgbClr val="000000"/>
          </a:solidFill>
        </p:spPr>
        <p:txBody>
          <a:bodyPr wrap="square" lIns="0" tIns="0" rIns="0" bIns="0" rtlCol="0"/>
          <a:lstStyle/>
          <a:p>
            <a:endParaRPr/>
          </a:p>
        </p:txBody>
      </p:sp>
      <p:sp>
        <p:nvSpPr>
          <p:cNvPr id="1039" name="object 1039"/>
          <p:cNvSpPr/>
          <p:nvPr/>
        </p:nvSpPr>
        <p:spPr>
          <a:xfrm>
            <a:off x="6878319" y="4103878"/>
            <a:ext cx="166370" cy="258445"/>
          </a:xfrm>
          <a:custGeom>
            <a:avLst/>
            <a:gdLst/>
            <a:ahLst/>
            <a:cxnLst/>
            <a:rect l="l" t="t" r="r" b="b"/>
            <a:pathLst>
              <a:path w="166370" h="258445">
                <a:moveTo>
                  <a:pt x="0" y="0"/>
                </a:moveTo>
                <a:lnTo>
                  <a:pt x="157734" y="258318"/>
                </a:lnTo>
                <a:lnTo>
                  <a:pt x="166116" y="253746"/>
                </a:lnTo>
                <a:lnTo>
                  <a:pt x="0" y="0"/>
                </a:lnTo>
                <a:close/>
              </a:path>
            </a:pathLst>
          </a:custGeom>
          <a:solidFill>
            <a:srgbClr val="000000"/>
          </a:solidFill>
        </p:spPr>
        <p:txBody>
          <a:bodyPr wrap="square" lIns="0" tIns="0" rIns="0" bIns="0" rtlCol="0"/>
          <a:lstStyle/>
          <a:p>
            <a:endParaRPr/>
          </a:p>
        </p:txBody>
      </p:sp>
      <p:sp>
        <p:nvSpPr>
          <p:cNvPr id="1040" name="object 1040"/>
          <p:cNvSpPr/>
          <p:nvPr/>
        </p:nvSpPr>
        <p:spPr>
          <a:xfrm>
            <a:off x="6878319" y="4098545"/>
            <a:ext cx="166370" cy="264160"/>
          </a:xfrm>
          <a:custGeom>
            <a:avLst/>
            <a:gdLst/>
            <a:ahLst/>
            <a:cxnLst/>
            <a:rect l="l" t="t" r="r" b="b"/>
            <a:pathLst>
              <a:path w="166370" h="264160">
                <a:moveTo>
                  <a:pt x="7620" y="0"/>
                </a:moveTo>
                <a:lnTo>
                  <a:pt x="0" y="5333"/>
                </a:lnTo>
                <a:lnTo>
                  <a:pt x="157734" y="263651"/>
                </a:lnTo>
                <a:lnTo>
                  <a:pt x="166116" y="259079"/>
                </a:lnTo>
                <a:lnTo>
                  <a:pt x="7620" y="0"/>
                </a:lnTo>
              </a:path>
            </a:pathLst>
          </a:custGeom>
          <a:ln w="3175">
            <a:solidFill>
              <a:srgbClr val="000000"/>
            </a:solidFill>
          </a:ln>
        </p:spPr>
        <p:txBody>
          <a:bodyPr wrap="square" lIns="0" tIns="0" rIns="0" bIns="0" rtlCol="0"/>
          <a:lstStyle/>
          <a:p>
            <a:endParaRPr/>
          </a:p>
        </p:txBody>
      </p:sp>
      <p:sp>
        <p:nvSpPr>
          <p:cNvPr id="1041" name="object 1041"/>
          <p:cNvSpPr txBox="1"/>
          <p:nvPr/>
        </p:nvSpPr>
        <p:spPr>
          <a:xfrm>
            <a:off x="7552054" y="3695930"/>
            <a:ext cx="145415" cy="656590"/>
          </a:xfrm>
          <a:prstGeom prst="rect">
            <a:avLst/>
          </a:prstGeom>
        </p:spPr>
        <p:txBody>
          <a:bodyPr vert="vert270" wrap="square" lIns="0" tIns="1270" rIns="0" bIns="0" rtlCol="0">
            <a:spAutoFit/>
          </a:bodyPr>
          <a:lstStyle/>
          <a:p>
            <a:pPr marL="12700">
              <a:lnSpc>
                <a:spcPct val="100000"/>
              </a:lnSpc>
              <a:spcBef>
                <a:spcPts val="10"/>
              </a:spcBef>
            </a:pPr>
            <a:r>
              <a:rPr sz="850" spc="-10" dirty="0">
                <a:latin typeface="Arial"/>
                <a:cs typeface="Arial"/>
              </a:rPr>
              <a:t>CONSUMOS</a:t>
            </a:r>
            <a:endParaRPr sz="850">
              <a:latin typeface="Arial"/>
              <a:cs typeface="Arial"/>
            </a:endParaRPr>
          </a:p>
        </p:txBody>
      </p:sp>
      <p:sp>
        <p:nvSpPr>
          <p:cNvPr id="1042" name="object 1042"/>
          <p:cNvSpPr/>
          <p:nvPr/>
        </p:nvSpPr>
        <p:spPr>
          <a:xfrm>
            <a:off x="6882130" y="4100831"/>
            <a:ext cx="158750" cy="259079"/>
          </a:xfrm>
          <a:custGeom>
            <a:avLst/>
            <a:gdLst/>
            <a:ahLst/>
            <a:cxnLst/>
            <a:rect l="l" t="t" r="r" b="b"/>
            <a:pathLst>
              <a:path w="158750" h="259079">
                <a:moveTo>
                  <a:pt x="158496" y="259079"/>
                </a:moveTo>
                <a:lnTo>
                  <a:pt x="0" y="0"/>
                </a:lnTo>
              </a:path>
            </a:pathLst>
          </a:custGeom>
          <a:ln w="3175">
            <a:solidFill>
              <a:srgbClr val="000000"/>
            </a:solidFill>
          </a:ln>
        </p:spPr>
        <p:txBody>
          <a:bodyPr wrap="square" lIns="0" tIns="0" rIns="0" bIns="0" rtlCol="0"/>
          <a:lstStyle/>
          <a:p>
            <a:endParaRPr/>
          </a:p>
        </p:txBody>
      </p:sp>
      <p:sp>
        <p:nvSpPr>
          <p:cNvPr id="1043" name="object 1043"/>
          <p:cNvSpPr/>
          <p:nvPr/>
        </p:nvSpPr>
        <p:spPr>
          <a:xfrm>
            <a:off x="7040625" y="4310381"/>
            <a:ext cx="337185" cy="13335"/>
          </a:xfrm>
          <a:custGeom>
            <a:avLst/>
            <a:gdLst/>
            <a:ahLst/>
            <a:cxnLst/>
            <a:rect l="l" t="t" r="r" b="b"/>
            <a:pathLst>
              <a:path w="337185" h="13335">
                <a:moveTo>
                  <a:pt x="336803" y="0"/>
                </a:moveTo>
                <a:lnTo>
                  <a:pt x="0" y="0"/>
                </a:lnTo>
                <a:lnTo>
                  <a:pt x="0" y="12953"/>
                </a:lnTo>
                <a:lnTo>
                  <a:pt x="336803" y="0"/>
                </a:lnTo>
                <a:close/>
              </a:path>
            </a:pathLst>
          </a:custGeom>
          <a:solidFill>
            <a:srgbClr val="000000"/>
          </a:solidFill>
        </p:spPr>
        <p:txBody>
          <a:bodyPr wrap="square" lIns="0" tIns="0" rIns="0" bIns="0" rtlCol="0"/>
          <a:lstStyle/>
          <a:p>
            <a:endParaRPr/>
          </a:p>
        </p:txBody>
      </p:sp>
      <p:sp>
        <p:nvSpPr>
          <p:cNvPr id="1044" name="object 1044"/>
          <p:cNvSpPr/>
          <p:nvPr/>
        </p:nvSpPr>
        <p:spPr>
          <a:xfrm>
            <a:off x="7040625" y="4310381"/>
            <a:ext cx="337185" cy="13335"/>
          </a:xfrm>
          <a:custGeom>
            <a:avLst/>
            <a:gdLst/>
            <a:ahLst/>
            <a:cxnLst/>
            <a:rect l="l" t="t" r="r" b="b"/>
            <a:pathLst>
              <a:path w="337185" h="13335">
                <a:moveTo>
                  <a:pt x="336803" y="0"/>
                </a:moveTo>
                <a:lnTo>
                  <a:pt x="0" y="12953"/>
                </a:lnTo>
                <a:lnTo>
                  <a:pt x="336803" y="12953"/>
                </a:lnTo>
                <a:lnTo>
                  <a:pt x="336803" y="0"/>
                </a:lnTo>
                <a:close/>
              </a:path>
            </a:pathLst>
          </a:custGeom>
          <a:solidFill>
            <a:srgbClr val="000000"/>
          </a:solidFill>
        </p:spPr>
        <p:txBody>
          <a:bodyPr wrap="square" lIns="0" tIns="0" rIns="0" bIns="0" rtlCol="0"/>
          <a:lstStyle/>
          <a:p>
            <a:endParaRPr/>
          </a:p>
        </p:txBody>
      </p:sp>
      <p:sp>
        <p:nvSpPr>
          <p:cNvPr id="1045" name="object 1045"/>
          <p:cNvSpPr/>
          <p:nvPr/>
        </p:nvSpPr>
        <p:spPr>
          <a:xfrm>
            <a:off x="7040625" y="4310381"/>
            <a:ext cx="337185" cy="13335"/>
          </a:xfrm>
          <a:custGeom>
            <a:avLst/>
            <a:gdLst/>
            <a:ahLst/>
            <a:cxnLst/>
            <a:rect l="l" t="t" r="r" b="b"/>
            <a:pathLst>
              <a:path w="337185" h="13335">
                <a:moveTo>
                  <a:pt x="0" y="0"/>
                </a:moveTo>
                <a:lnTo>
                  <a:pt x="0" y="12953"/>
                </a:lnTo>
                <a:lnTo>
                  <a:pt x="336803" y="12953"/>
                </a:lnTo>
                <a:lnTo>
                  <a:pt x="336803" y="0"/>
                </a:lnTo>
                <a:lnTo>
                  <a:pt x="0" y="0"/>
                </a:lnTo>
              </a:path>
            </a:pathLst>
          </a:custGeom>
          <a:ln w="3175">
            <a:solidFill>
              <a:srgbClr val="000000"/>
            </a:solidFill>
          </a:ln>
        </p:spPr>
        <p:txBody>
          <a:bodyPr wrap="square" lIns="0" tIns="0" rIns="0" bIns="0" rtlCol="0"/>
          <a:lstStyle/>
          <a:p>
            <a:endParaRPr/>
          </a:p>
        </p:txBody>
      </p:sp>
      <p:sp>
        <p:nvSpPr>
          <p:cNvPr id="1046" name="object 1046"/>
          <p:cNvSpPr/>
          <p:nvPr/>
        </p:nvSpPr>
        <p:spPr>
          <a:xfrm>
            <a:off x="7044436" y="4920743"/>
            <a:ext cx="337185" cy="12700"/>
          </a:xfrm>
          <a:custGeom>
            <a:avLst/>
            <a:gdLst/>
            <a:ahLst/>
            <a:cxnLst/>
            <a:rect l="l" t="t" r="r" b="b"/>
            <a:pathLst>
              <a:path w="337185" h="12700">
                <a:moveTo>
                  <a:pt x="336803" y="0"/>
                </a:moveTo>
                <a:lnTo>
                  <a:pt x="0" y="0"/>
                </a:lnTo>
                <a:lnTo>
                  <a:pt x="0" y="12191"/>
                </a:lnTo>
                <a:lnTo>
                  <a:pt x="336803" y="0"/>
                </a:lnTo>
                <a:close/>
              </a:path>
            </a:pathLst>
          </a:custGeom>
          <a:solidFill>
            <a:srgbClr val="000000"/>
          </a:solidFill>
        </p:spPr>
        <p:txBody>
          <a:bodyPr wrap="square" lIns="0" tIns="0" rIns="0" bIns="0" rtlCol="0"/>
          <a:lstStyle/>
          <a:p>
            <a:endParaRPr/>
          </a:p>
        </p:txBody>
      </p:sp>
      <p:sp>
        <p:nvSpPr>
          <p:cNvPr id="1047" name="object 1047"/>
          <p:cNvSpPr/>
          <p:nvPr/>
        </p:nvSpPr>
        <p:spPr>
          <a:xfrm>
            <a:off x="7044436" y="4920743"/>
            <a:ext cx="337185" cy="12700"/>
          </a:xfrm>
          <a:custGeom>
            <a:avLst/>
            <a:gdLst/>
            <a:ahLst/>
            <a:cxnLst/>
            <a:rect l="l" t="t" r="r" b="b"/>
            <a:pathLst>
              <a:path w="337185" h="12700">
                <a:moveTo>
                  <a:pt x="336803" y="0"/>
                </a:moveTo>
                <a:lnTo>
                  <a:pt x="0" y="12191"/>
                </a:lnTo>
                <a:lnTo>
                  <a:pt x="336803" y="12191"/>
                </a:lnTo>
                <a:lnTo>
                  <a:pt x="336803" y="0"/>
                </a:lnTo>
                <a:close/>
              </a:path>
            </a:pathLst>
          </a:custGeom>
          <a:solidFill>
            <a:srgbClr val="000000"/>
          </a:solidFill>
        </p:spPr>
        <p:txBody>
          <a:bodyPr wrap="square" lIns="0" tIns="0" rIns="0" bIns="0" rtlCol="0"/>
          <a:lstStyle/>
          <a:p>
            <a:endParaRPr/>
          </a:p>
        </p:txBody>
      </p:sp>
      <p:sp>
        <p:nvSpPr>
          <p:cNvPr id="1048" name="object 1048"/>
          <p:cNvSpPr/>
          <p:nvPr/>
        </p:nvSpPr>
        <p:spPr>
          <a:xfrm>
            <a:off x="7044436" y="4920743"/>
            <a:ext cx="337185" cy="12700"/>
          </a:xfrm>
          <a:custGeom>
            <a:avLst/>
            <a:gdLst/>
            <a:ahLst/>
            <a:cxnLst/>
            <a:rect l="l" t="t" r="r" b="b"/>
            <a:pathLst>
              <a:path w="337185" h="12700">
                <a:moveTo>
                  <a:pt x="0" y="0"/>
                </a:moveTo>
                <a:lnTo>
                  <a:pt x="0" y="12191"/>
                </a:lnTo>
                <a:lnTo>
                  <a:pt x="336803" y="12191"/>
                </a:lnTo>
                <a:lnTo>
                  <a:pt x="336803" y="0"/>
                </a:lnTo>
                <a:lnTo>
                  <a:pt x="0" y="0"/>
                </a:lnTo>
              </a:path>
            </a:pathLst>
          </a:custGeom>
          <a:ln w="3175">
            <a:solidFill>
              <a:srgbClr val="000000"/>
            </a:solidFill>
          </a:ln>
        </p:spPr>
        <p:txBody>
          <a:bodyPr wrap="square" lIns="0" tIns="0" rIns="0" bIns="0" rtlCol="0"/>
          <a:lstStyle/>
          <a:p>
            <a:endParaRPr/>
          </a:p>
        </p:txBody>
      </p:sp>
      <p:sp>
        <p:nvSpPr>
          <p:cNvPr id="1049" name="object 1049"/>
          <p:cNvSpPr txBox="1"/>
          <p:nvPr/>
        </p:nvSpPr>
        <p:spPr>
          <a:xfrm>
            <a:off x="7113142" y="4570984"/>
            <a:ext cx="145415" cy="168910"/>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CT</a:t>
            </a:r>
            <a:endParaRPr sz="850">
              <a:latin typeface="Arial"/>
              <a:cs typeface="Arial"/>
            </a:endParaRPr>
          </a:p>
        </p:txBody>
      </p:sp>
      <p:sp>
        <p:nvSpPr>
          <p:cNvPr id="1050" name="object 1050"/>
          <p:cNvSpPr txBox="1"/>
          <p:nvPr/>
        </p:nvSpPr>
        <p:spPr>
          <a:xfrm>
            <a:off x="6890637" y="4144712"/>
            <a:ext cx="375285" cy="41783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TSi</a:t>
            </a:r>
            <a:endParaRPr sz="850">
              <a:latin typeface="Arial"/>
              <a:cs typeface="Arial"/>
            </a:endParaRPr>
          </a:p>
          <a:p>
            <a:pPr marL="74930">
              <a:lnSpc>
                <a:spcPct val="100000"/>
              </a:lnSpc>
              <a:spcBef>
                <a:spcPts val="795"/>
              </a:spcBef>
            </a:pPr>
            <a:r>
              <a:rPr sz="850" spc="-10" dirty="0">
                <a:latin typeface="Arial"/>
                <a:cs typeface="Arial"/>
              </a:rPr>
              <a:t>CT</a:t>
            </a:r>
            <a:r>
              <a:rPr sz="850" spc="45" dirty="0">
                <a:latin typeface="Arial"/>
                <a:cs typeface="Arial"/>
              </a:rPr>
              <a:t> </a:t>
            </a:r>
            <a:r>
              <a:rPr sz="1275" spc="-15" baseline="3267" dirty="0">
                <a:latin typeface="Arial"/>
                <a:cs typeface="Arial"/>
              </a:rPr>
              <a:t>CT</a:t>
            </a:r>
            <a:endParaRPr sz="1275" baseline="3267">
              <a:latin typeface="Arial"/>
              <a:cs typeface="Arial"/>
            </a:endParaRPr>
          </a:p>
        </p:txBody>
      </p:sp>
      <p:sp>
        <p:nvSpPr>
          <p:cNvPr id="1051" name="object 1051"/>
          <p:cNvSpPr/>
          <p:nvPr/>
        </p:nvSpPr>
        <p:spPr>
          <a:xfrm>
            <a:off x="6885939" y="4884166"/>
            <a:ext cx="158750" cy="0"/>
          </a:xfrm>
          <a:custGeom>
            <a:avLst/>
            <a:gdLst/>
            <a:ahLst/>
            <a:cxnLst/>
            <a:rect l="l" t="t" r="r" b="b"/>
            <a:pathLst>
              <a:path w="158750">
                <a:moveTo>
                  <a:pt x="158496" y="0"/>
                </a:moveTo>
                <a:lnTo>
                  <a:pt x="0" y="0"/>
                </a:lnTo>
              </a:path>
            </a:pathLst>
          </a:custGeom>
          <a:ln w="3175">
            <a:solidFill>
              <a:srgbClr val="000000"/>
            </a:solidFill>
          </a:ln>
        </p:spPr>
        <p:txBody>
          <a:bodyPr wrap="square" lIns="0" tIns="0" rIns="0" bIns="0" rtlCol="0"/>
          <a:lstStyle/>
          <a:p>
            <a:endParaRPr/>
          </a:p>
        </p:txBody>
      </p:sp>
      <p:sp>
        <p:nvSpPr>
          <p:cNvPr id="1052" name="object 1052"/>
          <p:cNvSpPr/>
          <p:nvPr/>
        </p:nvSpPr>
        <p:spPr>
          <a:xfrm>
            <a:off x="7109968" y="4926839"/>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1053" name="object 1053"/>
          <p:cNvSpPr/>
          <p:nvPr/>
        </p:nvSpPr>
        <p:spPr>
          <a:xfrm>
            <a:off x="7109968" y="4926839"/>
            <a:ext cx="1270" cy="0"/>
          </a:xfrm>
          <a:custGeom>
            <a:avLst/>
            <a:gdLst/>
            <a:ahLst/>
            <a:cxnLst/>
            <a:rect l="l" t="t" r="r" b="b"/>
            <a:pathLst>
              <a:path w="1270">
                <a:moveTo>
                  <a:pt x="0" y="0"/>
                </a:moveTo>
                <a:lnTo>
                  <a:pt x="762" y="0"/>
                </a:lnTo>
              </a:path>
            </a:pathLst>
          </a:custGeom>
          <a:ln w="3175">
            <a:solidFill>
              <a:srgbClr val="000000"/>
            </a:solidFill>
          </a:ln>
        </p:spPr>
        <p:txBody>
          <a:bodyPr wrap="square" lIns="0" tIns="0" rIns="0" bIns="0" rtlCol="0"/>
          <a:lstStyle/>
          <a:p>
            <a:endParaRPr/>
          </a:p>
        </p:txBody>
      </p:sp>
      <p:sp>
        <p:nvSpPr>
          <p:cNvPr id="1054" name="object 1054"/>
          <p:cNvSpPr/>
          <p:nvPr/>
        </p:nvSpPr>
        <p:spPr>
          <a:xfrm>
            <a:off x="7327137" y="4734814"/>
            <a:ext cx="189230" cy="51435"/>
          </a:xfrm>
          <a:custGeom>
            <a:avLst/>
            <a:gdLst/>
            <a:ahLst/>
            <a:cxnLst/>
            <a:rect l="l" t="t" r="r" b="b"/>
            <a:pathLst>
              <a:path w="189229" h="51435">
                <a:moveTo>
                  <a:pt x="0" y="0"/>
                </a:moveTo>
                <a:lnTo>
                  <a:pt x="0" y="51054"/>
                </a:lnTo>
                <a:lnTo>
                  <a:pt x="188975" y="25146"/>
                </a:lnTo>
                <a:lnTo>
                  <a:pt x="0" y="0"/>
                </a:lnTo>
                <a:close/>
              </a:path>
            </a:pathLst>
          </a:custGeom>
          <a:solidFill>
            <a:srgbClr val="000000"/>
          </a:solidFill>
        </p:spPr>
        <p:txBody>
          <a:bodyPr wrap="square" lIns="0" tIns="0" rIns="0" bIns="0" rtlCol="0"/>
          <a:lstStyle/>
          <a:p>
            <a:endParaRPr/>
          </a:p>
        </p:txBody>
      </p:sp>
      <p:sp>
        <p:nvSpPr>
          <p:cNvPr id="1055" name="object 1055"/>
          <p:cNvSpPr/>
          <p:nvPr/>
        </p:nvSpPr>
        <p:spPr>
          <a:xfrm>
            <a:off x="7327137" y="4734052"/>
            <a:ext cx="189230" cy="52069"/>
          </a:xfrm>
          <a:custGeom>
            <a:avLst/>
            <a:gdLst/>
            <a:ahLst/>
            <a:cxnLst/>
            <a:rect l="l" t="t" r="r" b="b"/>
            <a:pathLst>
              <a:path w="189229" h="52070">
                <a:moveTo>
                  <a:pt x="188975" y="25908"/>
                </a:moveTo>
                <a:lnTo>
                  <a:pt x="0" y="51816"/>
                </a:lnTo>
                <a:lnTo>
                  <a:pt x="0" y="0"/>
                </a:lnTo>
                <a:lnTo>
                  <a:pt x="188975" y="25908"/>
                </a:lnTo>
              </a:path>
            </a:pathLst>
          </a:custGeom>
          <a:ln w="3175">
            <a:solidFill>
              <a:srgbClr val="000000"/>
            </a:solidFill>
          </a:ln>
        </p:spPr>
        <p:txBody>
          <a:bodyPr wrap="square" lIns="0" tIns="0" rIns="0" bIns="0" rtlCol="0"/>
          <a:lstStyle/>
          <a:p>
            <a:endParaRPr/>
          </a:p>
        </p:txBody>
      </p:sp>
      <p:sp>
        <p:nvSpPr>
          <p:cNvPr id="1056" name="object 1056"/>
          <p:cNvSpPr/>
          <p:nvPr/>
        </p:nvSpPr>
        <p:spPr>
          <a:xfrm>
            <a:off x="7327137" y="4901693"/>
            <a:ext cx="189230" cy="50800"/>
          </a:xfrm>
          <a:custGeom>
            <a:avLst/>
            <a:gdLst/>
            <a:ahLst/>
            <a:cxnLst/>
            <a:rect l="l" t="t" r="r" b="b"/>
            <a:pathLst>
              <a:path w="189229" h="50800">
                <a:moveTo>
                  <a:pt x="0" y="0"/>
                </a:moveTo>
                <a:lnTo>
                  <a:pt x="0" y="50291"/>
                </a:lnTo>
                <a:lnTo>
                  <a:pt x="188975" y="25145"/>
                </a:lnTo>
                <a:lnTo>
                  <a:pt x="0" y="0"/>
                </a:lnTo>
                <a:close/>
              </a:path>
            </a:pathLst>
          </a:custGeom>
          <a:solidFill>
            <a:srgbClr val="000000"/>
          </a:solidFill>
        </p:spPr>
        <p:txBody>
          <a:bodyPr wrap="square" lIns="0" tIns="0" rIns="0" bIns="0" rtlCol="0"/>
          <a:lstStyle/>
          <a:p>
            <a:endParaRPr/>
          </a:p>
        </p:txBody>
      </p:sp>
      <p:sp>
        <p:nvSpPr>
          <p:cNvPr id="1057" name="object 1057"/>
          <p:cNvSpPr/>
          <p:nvPr/>
        </p:nvSpPr>
        <p:spPr>
          <a:xfrm>
            <a:off x="7327137" y="4901693"/>
            <a:ext cx="189230" cy="50800"/>
          </a:xfrm>
          <a:custGeom>
            <a:avLst/>
            <a:gdLst/>
            <a:ahLst/>
            <a:cxnLst/>
            <a:rect l="l" t="t" r="r" b="b"/>
            <a:pathLst>
              <a:path w="189229" h="50800">
                <a:moveTo>
                  <a:pt x="188975" y="25145"/>
                </a:moveTo>
                <a:lnTo>
                  <a:pt x="0" y="50291"/>
                </a:lnTo>
                <a:lnTo>
                  <a:pt x="0" y="0"/>
                </a:lnTo>
                <a:lnTo>
                  <a:pt x="188975" y="25145"/>
                </a:lnTo>
              </a:path>
            </a:pathLst>
          </a:custGeom>
          <a:ln w="3175">
            <a:solidFill>
              <a:srgbClr val="000000"/>
            </a:solidFill>
          </a:ln>
        </p:spPr>
        <p:txBody>
          <a:bodyPr wrap="square" lIns="0" tIns="0" rIns="0" bIns="0" rtlCol="0"/>
          <a:lstStyle/>
          <a:p>
            <a:endParaRPr/>
          </a:p>
        </p:txBody>
      </p:sp>
      <p:sp>
        <p:nvSpPr>
          <p:cNvPr id="1058" name="object 1058"/>
          <p:cNvSpPr/>
          <p:nvPr/>
        </p:nvSpPr>
        <p:spPr>
          <a:xfrm>
            <a:off x="7323328" y="4291331"/>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1059" name="object 1059"/>
          <p:cNvSpPr/>
          <p:nvPr/>
        </p:nvSpPr>
        <p:spPr>
          <a:xfrm>
            <a:off x="7323328" y="4291331"/>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1060" name="object 1060"/>
          <p:cNvSpPr/>
          <p:nvPr/>
        </p:nvSpPr>
        <p:spPr>
          <a:xfrm>
            <a:off x="7040625" y="3302254"/>
            <a:ext cx="337185" cy="12700"/>
          </a:xfrm>
          <a:custGeom>
            <a:avLst/>
            <a:gdLst/>
            <a:ahLst/>
            <a:cxnLst/>
            <a:rect l="l" t="t" r="r" b="b"/>
            <a:pathLst>
              <a:path w="337185" h="12700">
                <a:moveTo>
                  <a:pt x="336803" y="0"/>
                </a:moveTo>
                <a:lnTo>
                  <a:pt x="0" y="0"/>
                </a:lnTo>
                <a:lnTo>
                  <a:pt x="0" y="12192"/>
                </a:lnTo>
                <a:lnTo>
                  <a:pt x="336803" y="0"/>
                </a:lnTo>
                <a:close/>
              </a:path>
            </a:pathLst>
          </a:custGeom>
          <a:solidFill>
            <a:srgbClr val="000000"/>
          </a:solidFill>
        </p:spPr>
        <p:txBody>
          <a:bodyPr wrap="square" lIns="0" tIns="0" rIns="0" bIns="0" rtlCol="0"/>
          <a:lstStyle/>
          <a:p>
            <a:endParaRPr/>
          </a:p>
        </p:txBody>
      </p:sp>
      <p:sp>
        <p:nvSpPr>
          <p:cNvPr id="1061" name="object 1061"/>
          <p:cNvSpPr/>
          <p:nvPr/>
        </p:nvSpPr>
        <p:spPr>
          <a:xfrm>
            <a:off x="7040625" y="3302254"/>
            <a:ext cx="337185" cy="12700"/>
          </a:xfrm>
          <a:custGeom>
            <a:avLst/>
            <a:gdLst/>
            <a:ahLst/>
            <a:cxnLst/>
            <a:rect l="l" t="t" r="r" b="b"/>
            <a:pathLst>
              <a:path w="337185" h="12700">
                <a:moveTo>
                  <a:pt x="336803" y="0"/>
                </a:moveTo>
                <a:lnTo>
                  <a:pt x="0" y="12192"/>
                </a:lnTo>
                <a:lnTo>
                  <a:pt x="336803" y="12192"/>
                </a:lnTo>
                <a:lnTo>
                  <a:pt x="336803" y="0"/>
                </a:lnTo>
                <a:close/>
              </a:path>
            </a:pathLst>
          </a:custGeom>
          <a:solidFill>
            <a:srgbClr val="000000"/>
          </a:solidFill>
        </p:spPr>
        <p:txBody>
          <a:bodyPr wrap="square" lIns="0" tIns="0" rIns="0" bIns="0" rtlCol="0"/>
          <a:lstStyle/>
          <a:p>
            <a:endParaRPr/>
          </a:p>
        </p:txBody>
      </p:sp>
      <p:sp>
        <p:nvSpPr>
          <p:cNvPr id="1062" name="object 1062"/>
          <p:cNvSpPr/>
          <p:nvPr/>
        </p:nvSpPr>
        <p:spPr>
          <a:xfrm>
            <a:off x="7040625" y="3302254"/>
            <a:ext cx="337185" cy="12700"/>
          </a:xfrm>
          <a:custGeom>
            <a:avLst/>
            <a:gdLst/>
            <a:ahLst/>
            <a:cxnLst/>
            <a:rect l="l" t="t" r="r" b="b"/>
            <a:pathLst>
              <a:path w="337185" h="12700">
                <a:moveTo>
                  <a:pt x="0" y="0"/>
                </a:moveTo>
                <a:lnTo>
                  <a:pt x="0" y="12192"/>
                </a:lnTo>
                <a:lnTo>
                  <a:pt x="336803" y="12192"/>
                </a:lnTo>
                <a:lnTo>
                  <a:pt x="336803" y="0"/>
                </a:lnTo>
                <a:lnTo>
                  <a:pt x="0" y="0"/>
                </a:lnTo>
              </a:path>
            </a:pathLst>
          </a:custGeom>
          <a:ln w="3175">
            <a:solidFill>
              <a:srgbClr val="000000"/>
            </a:solidFill>
          </a:ln>
        </p:spPr>
        <p:txBody>
          <a:bodyPr wrap="square" lIns="0" tIns="0" rIns="0" bIns="0" rtlCol="0"/>
          <a:lstStyle/>
          <a:p>
            <a:endParaRPr/>
          </a:p>
        </p:txBody>
      </p:sp>
      <p:sp>
        <p:nvSpPr>
          <p:cNvPr id="1063" name="object 1063"/>
          <p:cNvSpPr/>
          <p:nvPr/>
        </p:nvSpPr>
        <p:spPr>
          <a:xfrm>
            <a:off x="7040625" y="3710687"/>
            <a:ext cx="337185" cy="12700"/>
          </a:xfrm>
          <a:custGeom>
            <a:avLst/>
            <a:gdLst/>
            <a:ahLst/>
            <a:cxnLst/>
            <a:rect l="l" t="t" r="r" b="b"/>
            <a:pathLst>
              <a:path w="337185" h="12700">
                <a:moveTo>
                  <a:pt x="336803" y="0"/>
                </a:moveTo>
                <a:lnTo>
                  <a:pt x="0" y="0"/>
                </a:lnTo>
                <a:lnTo>
                  <a:pt x="0" y="12191"/>
                </a:lnTo>
                <a:lnTo>
                  <a:pt x="336803" y="0"/>
                </a:lnTo>
                <a:close/>
              </a:path>
            </a:pathLst>
          </a:custGeom>
          <a:solidFill>
            <a:srgbClr val="000000"/>
          </a:solidFill>
        </p:spPr>
        <p:txBody>
          <a:bodyPr wrap="square" lIns="0" tIns="0" rIns="0" bIns="0" rtlCol="0"/>
          <a:lstStyle/>
          <a:p>
            <a:endParaRPr/>
          </a:p>
        </p:txBody>
      </p:sp>
      <p:sp>
        <p:nvSpPr>
          <p:cNvPr id="1064" name="object 1064"/>
          <p:cNvSpPr/>
          <p:nvPr/>
        </p:nvSpPr>
        <p:spPr>
          <a:xfrm>
            <a:off x="7040625" y="3710687"/>
            <a:ext cx="337185" cy="12700"/>
          </a:xfrm>
          <a:custGeom>
            <a:avLst/>
            <a:gdLst/>
            <a:ahLst/>
            <a:cxnLst/>
            <a:rect l="l" t="t" r="r" b="b"/>
            <a:pathLst>
              <a:path w="337185" h="12700">
                <a:moveTo>
                  <a:pt x="336803" y="0"/>
                </a:moveTo>
                <a:lnTo>
                  <a:pt x="0" y="12191"/>
                </a:lnTo>
                <a:lnTo>
                  <a:pt x="336803" y="12191"/>
                </a:lnTo>
                <a:lnTo>
                  <a:pt x="336803" y="0"/>
                </a:lnTo>
                <a:close/>
              </a:path>
            </a:pathLst>
          </a:custGeom>
          <a:solidFill>
            <a:srgbClr val="000000"/>
          </a:solidFill>
        </p:spPr>
        <p:txBody>
          <a:bodyPr wrap="square" lIns="0" tIns="0" rIns="0" bIns="0" rtlCol="0"/>
          <a:lstStyle/>
          <a:p>
            <a:endParaRPr/>
          </a:p>
        </p:txBody>
      </p:sp>
      <p:sp>
        <p:nvSpPr>
          <p:cNvPr id="1065" name="object 1065"/>
          <p:cNvSpPr/>
          <p:nvPr/>
        </p:nvSpPr>
        <p:spPr>
          <a:xfrm>
            <a:off x="7040625" y="3710687"/>
            <a:ext cx="337185" cy="12700"/>
          </a:xfrm>
          <a:custGeom>
            <a:avLst/>
            <a:gdLst/>
            <a:ahLst/>
            <a:cxnLst/>
            <a:rect l="l" t="t" r="r" b="b"/>
            <a:pathLst>
              <a:path w="337185" h="12700">
                <a:moveTo>
                  <a:pt x="0" y="0"/>
                </a:moveTo>
                <a:lnTo>
                  <a:pt x="0" y="12191"/>
                </a:lnTo>
                <a:lnTo>
                  <a:pt x="336803" y="12191"/>
                </a:lnTo>
                <a:lnTo>
                  <a:pt x="336803" y="0"/>
                </a:lnTo>
                <a:lnTo>
                  <a:pt x="0" y="0"/>
                </a:lnTo>
              </a:path>
            </a:pathLst>
          </a:custGeom>
          <a:ln w="3175">
            <a:solidFill>
              <a:srgbClr val="000000"/>
            </a:solidFill>
          </a:ln>
        </p:spPr>
        <p:txBody>
          <a:bodyPr wrap="square" lIns="0" tIns="0" rIns="0" bIns="0" rtlCol="0"/>
          <a:lstStyle/>
          <a:p>
            <a:endParaRPr/>
          </a:p>
        </p:txBody>
      </p:sp>
      <p:sp>
        <p:nvSpPr>
          <p:cNvPr id="1066" name="object 1066"/>
          <p:cNvSpPr/>
          <p:nvPr/>
        </p:nvSpPr>
        <p:spPr>
          <a:xfrm>
            <a:off x="7040625" y="3883660"/>
            <a:ext cx="337185" cy="12700"/>
          </a:xfrm>
          <a:custGeom>
            <a:avLst/>
            <a:gdLst/>
            <a:ahLst/>
            <a:cxnLst/>
            <a:rect l="l" t="t" r="r" b="b"/>
            <a:pathLst>
              <a:path w="337185" h="12700">
                <a:moveTo>
                  <a:pt x="336803" y="0"/>
                </a:moveTo>
                <a:lnTo>
                  <a:pt x="0" y="0"/>
                </a:lnTo>
                <a:lnTo>
                  <a:pt x="0" y="12192"/>
                </a:lnTo>
                <a:lnTo>
                  <a:pt x="336803" y="0"/>
                </a:lnTo>
                <a:close/>
              </a:path>
            </a:pathLst>
          </a:custGeom>
          <a:solidFill>
            <a:srgbClr val="000000"/>
          </a:solidFill>
        </p:spPr>
        <p:txBody>
          <a:bodyPr wrap="square" lIns="0" tIns="0" rIns="0" bIns="0" rtlCol="0"/>
          <a:lstStyle/>
          <a:p>
            <a:endParaRPr/>
          </a:p>
        </p:txBody>
      </p:sp>
      <p:sp>
        <p:nvSpPr>
          <p:cNvPr id="1067" name="object 1067"/>
          <p:cNvSpPr/>
          <p:nvPr/>
        </p:nvSpPr>
        <p:spPr>
          <a:xfrm>
            <a:off x="7040625" y="3883660"/>
            <a:ext cx="337185" cy="12700"/>
          </a:xfrm>
          <a:custGeom>
            <a:avLst/>
            <a:gdLst/>
            <a:ahLst/>
            <a:cxnLst/>
            <a:rect l="l" t="t" r="r" b="b"/>
            <a:pathLst>
              <a:path w="337185" h="12700">
                <a:moveTo>
                  <a:pt x="336803" y="0"/>
                </a:moveTo>
                <a:lnTo>
                  <a:pt x="0" y="12192"/>
                </a:lnTo>
                <a:lnTo>
                  <a:pt x="336803" y="12192"/>
                </a:lnTo>
                <a:lnTo>
                  <a:pt x="336803" y="0"/>
                </a:lnTo>
                <a:close/>
              </a:path>
            </a:pathLst>
          </a:custGeom>
          <a:solidFill>
            <a:srgbClr val="000000"/>
          </a:solidFill>
        </p:spPr>
        <p:txBody>
          <a:bodyPr wrap="square" lIns="0" tIns="0" rIns="0" bIns="0" rtlCol="0"/>
          <a:lstStyle/>
          <a:p>
            <a:endParaRPr/>
          </a:p>
        </p:txBody>
      </p:sp>
      <p:sp>
        <p:nvSpPr>
          <p:cNvPr id="1068" name="object 1068"/>
          <p:cNvSpPr/>
          <p:nvPr/>
        </p:nvSpPr>
        <p:spPr>
          <a:xfrm>
            <a:off x="7040625" y="3883660"/>
            <a:ext cx="337185" cy="12700"/>
          </a:xfrm>
          <a:custGeom>
            <a:avLst/>
            <a:gdLst/>
            <a:ahLst/>
            <a:cxnLst/>
            <a:rect l="l" t="t" r="r" b="b"/>
            <a:pathLst>
              <a:path w="337185" h="12700">
                <a:moveTo>
                  <a:pt x="0" y="0"/>
                </a:moveTo>
                <a:lnTo>
                  <a:pt x="0" y="12192"/>
                </a:lnTo>
                <a:lnTo>
                  <a:pt x="336803" y="12192"/>
                </a:lnTo>
                <a:lnTo>
                  <a:pt x="336803" y="0"/>
                </a:lnTo>
                <a:lnTo>
                  <a:pt x="0" y="0"/>
                </a:lnTo>
              </a:path>
            </a:pathLst>
          </a:custGeom>
          <a:ln w="3175">
            <a:solidFill>
              <a:srgbClr val="000000"/>
            </a:solidFill>
          </a:ln>
        </p:spPr>
        <p:txBody>
          <a:bodyPr wrap="square" lIns="0" tIns="0" rIns="0" bIns="0" rtlCol="0"/>
          <a:lstStyle/>
          <a:p>
            <a:endParaRPr/>
          </a:p>
        </p:txBody>
      </p:sp>
      <p:sp>
        <p:nvSpPr>
          <p:cNvPr id="1069" name="object 1069"/>
          <p:cNvSpPr/>
          <p:nvPr/>
        </p:nvSpPr>
        <p:spPr>
          <a:xfrm>
            <a:off x="7040625" y="4138169"/>
            <a:ext cx="337185" cy="12700"/>
          </a:xfrm>
          <a:custGeom>
            <a:avLst/>
            <a:gdLst/>
            <a:ahLst/>
            <a:cxnLst/>
            <a:rect l="l" t="t" r="r" b="b"/>
            <a:pathLst>
              <a:path w="337185" h="12700">
                <a:moveTo>
                  <a:pt x="336803" y="0"/>
                </a:moveTo>
                <a:lnTo>
                  <a:pt x="0" y="0"/>
                </a:lnTo>
                <a:lnTo>
                  <a:pt x="0" y="12191"/>
                </a:lnTo>
                <a:lnTo>
                  <a:pt x="336803" y="0"/>
                </a:lnTo>
                <a:close/>
              </a:path>
            </a:pathLst>
          </a:custGeom>
          <a:solidFill>
            <a:srgbClr val="000000"/>
          </a:solidFill>
        </p:spPr>
        <p:txBody>
          <a:bodyPr wrap="square" lIns="0" tIns="0" rIns="0" bIns="0" rtlCol="0"/>
          <a:lstStyle/>
          <a:p>
            <a:endParaRPr/>
          </a:p>
        </p:txBody>
      </p:sp>
      <p:sp>
        <p:nvSpPr>
          <p:cNvPr id="1070" name="object 1070"/>
          <p:cNvSpPr/>
          <p:nvPr/>
        </p:nvSpPr>
        <p:spPr>
          <a:xfrm>
            <a:off x="7040625" y="4138169"/>
            <a:ext cx="337185" cy="12700"/>
          </a:xfrm>
          <a:custGeom>
            <a:avLst/>
            <a:gdLst/>
            <a:ahLst/>
            <a:cxnLst/>
            <a:rect l="l" t="t" r="r" b="b"/>
            <a:pathLst>
              <a:path w="337185" h="12700">
                <a:moveTo>
                  <a:pt x="336803" y="0"/>
                </a:moveTo>
                <a:lnTo>
                  <a:pt x="0" y="12191"/>
                </a:lnTo>
                <a:lnTo>
                  <a:pt x="336803" y="12191"/>
                </a:lnTo>
                <a:lnTo>
                  <a:pt x="336803" y="0"/>
                </a:lnTo>
                <a:close/>
              </a:path>
            </a:pathLst>
          </a:custGeom>
          <a:solidFill>
            <a:srgbClr val="000000"/>
          </a:solidFill>
        </p:spPr>
        <p:txBody>
          <a:bodyPr wrap="square" lIns="0" tIns="0" rIns="0" bIns="0" rtlCol="0"/>
          <a:lstStyle/>
          <a:p>
            <a:endParaRPr/>
          </a:p>
        </p:txBody>
      </p:sp>
      <p:sp>
        <p:nvSpPr>
          <p:cNvPr id="1071" name="object 1071"/>
          <p:cNvSpPr/>
          <p:nvPr/>
        </p:nvSpPr>
        <p:spPr>
          <a:xfrm>
            <a:off x="7040625" y="4138169"/>
            <a:ext cx="337185" cy="12700"/>
          </a:xfrm>
          <a:custGeom>
            <a:avLst/>
            <a:gdLst/>
            <a:ahLst/>
            <a:cxnLst/>
            <a:rect l="l" t="t" r="r" b="b"/>
            <a:pathLst>
              <a:path w="337185" h="12700">
                <a:moveTo>
                  <a:pt x="0" y="0"/>
                </a:moveTo>
                <a:lnTo>
                  <a:pt x="0" y="12191"/>
                </a:lnTo>
                <a:lnTo>
                  <a:pt x="336803" y="12191"/>
                </a:lnTo>
                <a:lnTo>
                  <a:pt x="336803" y="0"/>
                </a:lnTo>
                <a:lnTo>
                  <a:pt x="0" y="0"/>
                </a:lnTo>
              </a:path>
            </a:pathLst>
          </a:custGeom>
          <a:ln w="3175">
            <a:solidFill>
              <a:srgbClr val="000000"/>
            </a:solidFill>
          </a:ln>
        </p:spPr>
        <p:txBody>
          <a:bodyPr wrap="square" lIns="0" tIns="0" rIns="0" bIns="0" rtlCol="0"/>
          <a:lstStyle/>
          <a:p>
            <a:endParaRPr/>
          </a:p>
        </p:txBody>
      </p:sp>
      <p:sp>
        <p:nvSpPr>
          <p:cNvPr id="1072" name="object 1072"/>
          <p:cNvSpPr/>
          <p:nvPr/>
        </p:nvSpPr>
        <p:spPr>
          <a:xfrm>
            <a:off x="6878319" y="3671063"/>
            <a:ext cx="166370" cy="259079"/>
          </a:xfrm>
          <a:custGeom>
            <a:avLst/>
            <a:gdLst/>
            <a:ahLst/>
            <a:cxnLst/>
            <a:rect l="l" t="t" r="r" b="b"/>
            <a:pathLst>
              <a:path w="166370" h="259079">
                <a:moveTo>
                  <a:pt x="7620" y="0"/>
                </a:moveTo>
                <a:lnTo>
                  <a:pt x="0" y="5333"/>
                </a:lnTo>
                <a:lnTo>
                  <a:pt x="166116" y="259079"/>
                </a:lnTo>
                <a:lnTo>
                  <a:pt x="7620" y="0"/>
                </a:lnTo>
                <a:close/>
              </a:path>
            </a:pathLst>
          </a:custGeom>
          <a:solidFill>
            <a:srgbClr val="000000"/>
          </a:solidFill>
        </p:spPr>
        <p:txBody>
          <a:bodyPr wrap="square" lIns="0" tIns="0" rIns="0" bIns="0" rtlCol="0"/>
          <a:lstStyle/>
          <a:p>
            <a:endParaRPr/>
          </a:p>
        </p:txBody>
      </p:sp>
      <p:sp>
        <p:nvSpPr>
          <p:cNvPr id="1073" name="object 1073"/>
          <p:cNvSpPr/>
          <p:nvPr/>
        </p:nvSpPr>
        <p:spPr>
          <a:xfrm>
            <a:off x="6878319" y="3676396"/>
            <a:ext cx="166370" cy="259079"/>
          </a:xfrm>
          <a:custGeom>
            <a:avLst/>
            <a:gdLst/>
            <a:ahLst/>
            <a:cxnLst/>
            <a:rect l="l" t="t" r="r" b="b"/>
            <a:pathLst>
              <a:path w="166370" h="259079">
                <a:moveTo>
                  <a:pt x="0" y="0"/>
                </a:moveTo>
                <a:lnTo>
                  <a:pt x="157734" y="259079"/>
                </a:lnTo>
                <a:lnTo>
                  <a:pt x="166116" y="253746"/>
                </a:lnTo>
                <a:lnTo>
                  <a:pt x="0" y="0"/>
                </a:lnTo>
                <a:close/>
              </a:path>
            </a:pathLst>
          </a:custGeom>
          <a:solidFill>
            <a:srgbClr val="000000"/>
          </a:solidFill>
        </p:spPr>
        <p:txBody>
          <a:bodyPr wrap="square" lIns="0" tIns="0" rIns="0" bIns="0" rtlCol="0"/>
          <a:lstStyle/>
          <a:p>
            <a:endParaRPr/>
          </a:p>
        </p:txBody>
      </p:sp>
      <p:sp>
        <p:nvSpPr>
          <p:cNvPr id="1074" name="object 1074"/>
          <p:cNvSpPr/>
          <p:nvPr/>
        </p:nvSpPr>
        <p:spPr>
          <a:xfrm>
            <a:off x="6878319" y="3671063"/>
            <a:ext cx="166370" cy="264795"/>
          </a:xfrm>
          <a:custGeom>
            <a:avLst/>
            <a:gdLst/>
            <a:ahLst/>
            <a:cxnLst/>
            <a:rect l="l" t="t" r="r" b="b"/>
            <a:pathLst>
              <a:path w="166370" h="264795">
                <a:moveTo>
                  <a:pt x="7620" y="0"/>
                </a:moveTo>
                <a:lnTo>
                  <a:pt x="0" y="5333"/>
                </a:lnTo>
                <a:lnTo>
                  <a:pt x="157734" y="264413"/>
                </a:lnTo>
                <a:lnTo>
                  <a:pt x="166116" y="259079"/>
                </a:lnTo>
                <a:lnTo>
                  <a:pt x="7620" y="0"/>
                </a:lnTo>
              </a:path>
            </a:pathLst>
          </a:custGeom>
          <a:ln w="3175">
            <a:solidFill>
              <a:srgbClr val="000000"/>
            </a:solidFill>
          </a:ln>
        </p:spPr>
        <p:txBody>
          <a:bodyPr wrap="square" lIns="0" tIns="0" rIns="0" bIns="0" rtlCol="0"/>
          <a:lstStyle/>
          <a:p>
            <a:endParaRPr/>
          </a:p>
        </p:txBody>
      </p:sp>
      <p:sp>
        <p:nvSpPr>
          <p:cNvPr id="1075" name="object 1075"/>
          <p:cNvSpPr/>
          <p:nvPr/>
        </p:nvSpPr>
        <p:spPr>
          <a:xfrm>
            <a:off x="6877557" y="3668777"/>
            <a:ext cx="167640" cy="9525"/>
          </a:xfrm>
          <a:custGeom>
            <a:avLst/>
            <a:gdLst/>
            <a:ahLst/>
            <a:cxnLst/>
            <a:rect l="l" t="t" r="r" b="b"/>
            <a:pathLst>
              <a:path w="167639" h="9525">
                <a:moveTo>
                  <a:pt x="167640" y="0"/>
                </a:moveTo>
                <a:lnTo>
                  <a:pt x="0" y="0"/>
                </a:lnTo>
                <a:lnTo>
                  <a:pt x="9144" y="9144"/>
                </a:lnTo>
                <a:lnTo>
                  <a:pt x="167640" y="0"/>
                </a:lnTo>
                <a:close/>
              </a:path>
            </a:pathLst>
          </a:custGeom>
          <a:solidFill>
            <a:srgbClr val="000000"/>
          </a:solidFill>
        </p:spPr>
        <p:txBody>
          <a:bodyPr wrap="square" lIns="0" tIns="0" rIns="0" bIns="0" rtlCol="0"/>
          <a:lstStyle/>
          <a:p>
            <a:endParaRPr/>
          </a:p>
        </p:txBody>
      </p:sp>
      <p:sp>
        <p:nvSpPr>
          <p:cNvPr id="1076" name="object 1076"/>
          <p:cNvSpPr/>
          <p:nvPr/>
        </p:nvSpPr>
        <p:spPr>
          <a:xfrm>
            <a:off x="6886701" y="3668777"/>
            <a:ext cx="158750" cy="9525"/>
          </a:xfrm>
          <a:custGeom>
            <a:avLst/>
            <a:gdLst/>
            <a:ahLst/>
            <a:cxnLst/>
            <a:rect l="l" t="t" r="r" b="b"/>
            <a:pathLst>
              <a:path w="158750" h="9525">
                <a:moveTo>
                  <a:pt x="158496" y="0"/>
                </a:moveTo>
                <a:lnTo>
                  <a:pt x="0" y="9144"/>
                </a:lnTo>
                <a:lnTo>
                  <a:pt x="149351" y="9144"/>
                </a:lnTo>
                <a:lnTo>
                  <a:pt x="158496" y="0"/>
                </a:lnTo>
                <a:close/>
              </a:path>
            </a:pathLst>
          </a:custGeom>
          <a:solidFill>
            <a:srgbClr val="000000"/>
          </a:solidFill>
        </p:spPr>
        <p:txBody>
          <a:bodyPr wrap="square" lIns="0" tIns="0" rIns="0" bIns="0" rtlCol="0"/>
          <a:lstStyle/>
          <a:p>
            <a:endParaRPr/>
          </a:p>
        </p:txBody>
      </p:sp>
      <p:sp>
        <p:nvSpPr>
          <p:cNvPr id="1077" name="object 1077"/>
          <p:cNvSpPr/>
          <p:nvPr/>
        </p:nvSpPr>
        <p:spPr>
          <a:xfrm>
            <a:off x="6877557" y="3668777"/>
            <a:ext cx="167640" cy="9525"/>
          </a:xfrm>
          <a:custGeom>
            <a:avLst/>
            <a:gdLst/>
            <a:ahLst/>
            <a:cxnLst/>
            <a:rect l="l" t="t" r="r" b="b"/>
            <a:pathLst>
              <a:path w="167639" h="9525">
                <a:moveTo>
                  <a:pt x="0" y="0"/>
                </a:moveTo>
                <a:lnTo>
                  <a:pt x="9144" y="9144"/>
                </a:lnTo>
                <a:lnTo>
                  <a:pt x="158496" y="9144"/>
                </a:lnTo>
                <a:lnTo>
                  <a:pt x="167640" y="0"/>
                </a:lnTo>
                <a:lnTo>
                  <a:pt x="0" y="0"/>
                </a:lnTo>
              </a:path>
            </a:pathLst>
          </a:custGeom>
          <a:ln w="3175">
            <a:solidFill>
              <a:srgbClr val="000000"/>
            </a:solidFill>
          </a:ln>
        </p:spPr>
        <p:txBody>
          <a:bodyPr wrap="square" lIns="0" tIns="0" rIns="0" bIns="0" rtlCol="0"/>
          <a:lstStyle/>
          <a:p>
            <a:endParaRPr/>
          </a:p>
        </p:txBody>
      </p:sp>
      <p:sp>
        <p:nvSpPr>
          <p:cNvPr id="1078" name="object 1078"/>
          <p:cNvSpPr/>
          <p:nvPr/>
        </p:nvSpPr>
        <p:spPr>
          <a:xfrm>
            <a:off x="7036054" y="3668777"/>
            <a:ext cx="9525" cy="269240"/>
          </a:xfrm>
          <a:custGeom>
            <a:avLst/>
            <a:gdLst/>
            <a:ahLst/>
            <a:cxnLst/>
            <a:rect l="l" t="t" r="r" b="b"/>
            <a:pathLst>
              <a:path w="9525" h="269239">
                <a:moveTo>
                  <a:pt x="9144" y="0"/>
                </a:moveTo>
                <a:lnTo>
                  <a:pt x="0" y="9144"/>
                </a:lnTo>
                <a:lnTo>
                  <a:pt x="9144" y="268986"/>
                </a:lnTo>
                <a:lnTo>
                  <a:pt x="9144" y="0"/>
                </a:lnTo>
                <a:close/>
              </a:path>
            </a:pathLst>
          </a:custGeom>
          <a:solidFill>
            <a:srgbClr val="000000"/>
          </a:solidFill>
        </p:spPr>
        <p:txBody>
          <a:bodyPr wrap="square" lIns="0" tIns="0" rIns="0" bIns="0" rtlCol="0"/>
          <a:lstStyle/>
          <a:p>
            <a:endParaRPr/>
          </a:p>
        </p:txBody>
      </p:sp>
      <p:sp>
        <p:nvSpPr>
          <p:cNvPr id="1079" name="object 1079"/>
          <p:cNvSpPr/>
          <p:nvPr/>
        </p:nvSpPr>
        <p:spPr>
          <a:xfrm>
            <a:off x="7036054" y="3677920"/>
            <a:ext cx="9525" cy="260350"/>
          </a:xfrm>
          <a:custGeom>
            <a:avLst/>
            <a:gdLst/>
            <a:ahLst/>
            <a:cxnLst/>
            <a:rect l="l" t="t" r="r" b="b"/>
            <a:pathLst>
              <a:path w="9525" h="260350">
                <a:moveTo>
                  <a:pt x="0" y="0"/>
                </a:moveTo>
                <a:lnTo>
                  <a:pt x="0" y="249935"/>
                </a:lnTo>
                <a:lnTo>
                  <a:pt x="9144" y="259842"/>
                </a:lnTo>
                <a:lnTo>
                  <a:pt x="0" y="0"/>
                </a:lnTo>
                <a:close/>
              </a:path>
            </a:pathLst>
          </a:custGeom>
          <a:solidFill>
            <a:srgbClr val="000000"/>
          </a:solidFill>
        </p:spPr>
        <p:txBody>
          <a:bodyPr wrap="square" lIns="0" tIns="0" rIns="0" bIns="0" rtlCol="0"/>
          <a:lstStyle/>
          <a:p>
            <a:endParaRPr/>
          </a:p>
        </p:txBody>
      </p:sp>
      <p:sp>
        <p:nvSpPr>
          <p:cNvPr id="1080" name="object 1080"/>
          <p:cNvSpPr/>
          <p:nvPr/>
        </p:nvSpPr>
        <p:spPr>
          <a:xfrm>
            <a:off x="7036054" y="3668777"/>
            <a:ext cx="9525" cy="269240"/>
          </a:xfrm>
          <a:custGeom>
            <a:avLst/>
            <a:gdLst/>
            <a:ahLst/>
            <a:cxnLst/>
            <a:rect l="l" t="t" r="r" b="b"/>
            <a:pathLst>
              <a:path w="9525" h="269239">
                <a:moveTo>
                  <a:pt x="9144" y="0"/>
                </a:moveTo>
                <a:lnTo>
                  <a:pt x="0" y="9144"/>
                </a:lnTo>
                <a:lnTo>
                  <a:pt x="0" y="259079"/>
                </a:lnTo>
                <a:lnTo>
                  <a:pt x="9144" y="268986"/>
                </a:lnTo>
                <a:lnTo>
                  <a:pt x="9144" y="0"/>
                </a:lnTo>
              </a:path>
            </a:pathLst>
          </a:custGeom>
          <a:ln w="3175">
            <a:solidFill>
              <a:srgbClr val="000000"/>
            </a:solidFill>
          </a:ln>
        </p:spPr>
        <p:txBody>
          <a:bodyPr wrap="square" lIns="0" tIns="0" rIns="0" bIns="0" rtlCol="0"/>
          <a:lstStyle/>
          <a:p>
            <a:endParaRPr/>
          </a:p>
        </p:txBody>
      </p:sp>
      <p:sp>
        <p:nvSpPr>
          <p:cNvPr id="1081" name="object 1081"/>
          <p:cNvSpPr/>
          <p:nvPr/>
        </p:nvSpPr>
        <p:spPr>
          <a:xfrm>
            <a:off x="6877557" y="3927857"/>
            <a:ext cx="167640" cy="10160"/>
          </a:xfrm>
          <a:custGeom>
            <a:avLst/>
            <a:gdLst/>
            <a:ahLst/>
            <a:cxnLst/>
            <a:rect l="l" t="t" r="r" b="b"/>
            <a:pathLst>
              <a:path w="167639" h="10160">
                <a:moveTo>
                  <a:pt x="158496" y="0"/>
                </a:moveTo>
                <a:lnTo>
                  <a:pt x="0" y="9906"/>
                </a:lnTo>
                <a:lnTo>
                  <a:pt x="167640" y="9906"/>
                </a:lnTo>
                <a:lnTo>
                  <a:pt x="158496" y="0"/>
                </a:lnTo>
                <a:close/>
              </a:path>
            </a:pathLst>
          </a:custGeom>
          <a:solidFill>
            <a:srgbClr val="000000"/>
          </a:solidFill>
        </p:spPr>
        <p:txBody>
          <a:bodyPr wrap="square" lIns="0" tIns="0" rIns="0" bIns="0" rtlCol="0"/>
          <a:lstStyle/>
          <a:p>
            <a:endParaRPr/>
          </a:p>
        </p:txBody>
      </p:sp>
      <p:sp>
        <p:nvSpPr>
          <p:cNvPr id="1082" name="object 1082"/>
          <p:cNvSpPr/>
          <p:nvPr/>
        </p:nvSpPr>
        <p:spPr>
          <a:xfrm>
            <a:off x="6877557" y="3927857"/>
            <a:ext cx="158750" cy="10160"/>
          </a:xfrm>
          <a:custGeom>
            <a:avLst/>
            <a:gdLst/>
            <a:ahLst/>
            <a:cxnLst/>
            <a:rect l="l" t="t" r="r" b="b"/>
            <a:pathLst>
              <a:path w="158750" h="10160">
                <a:moveTo>
                  <a:pt x="158496" y="0"/>
                </a:moveTo>
                <a:lnTo>
                  <a:pt x="9144" y="0"/>
                </a:lnTo>
                <a:lnTo>
                  <a:pt x="0" y="9906"/>
                </a:lnTo>
                <a:lnTo>
                  <a:pt x="158496" y="0"/>
                </a:lnTo>
                <a:close/>
              </a:path>
            </a:pathLst>
          </a:custGeom>
          <a:solidFill>
            <a:srgbClr val="000000"/>
          </a:solidFill>
        </p:spPr>
        <p:txBody>
          <a:bodyPr wrap="square" lIns="0" tIns="0" rIns="0" bIns="0" rtlCol="0"/>
          <a:lstStyle/>
          <a:p>
            <a:endParaRPr/>
          </a:p>
        </p:txBody>
      </p:sp>
      <p:sp>
        <p:nvSpPr>
          <p:cNvPr id="1083" name="object 1083"/>
          <p:cNvSpPr/>
          <p:nvPr/>
        </p:nvSpPr>
        <p:spPr>
          <a:xfrm>
            <a:off x="6877557" y="3927857"/>
            <a:ext cx="167640" cy="10160"/>
          </a:xfrm>
          <a:custGeom>
            <a:avLst/>
            <a:gdLst/>
            <a:ahLst/>
            <a:cxnLst/>
            <a:rect l="l" t="t" r="r" b="b"/>
            <a:pathLst>
              <a:path w="167639" h="10160">
                <a:moveTo>
                  <a:pt x="167640" y="9906"/>
                </a:moveTo>
                <a:lnTo>
                  <a:pt x="158496" y="0"/>
                </a:lnTo>
                <a:lnTo>
                  <a:pt x="9144" y="0"/>
                </a:lnTo>
                <a:lnTo>
                  <a:pt x="0" y="9906"/>
                </a:lnTo>
                <a:lnTo>
                  <a:pt x="167640" y="9906"/>
                </a:lnTo>
              </a:path>
            </a:pathLst>
          </a:custGeom>
          <a:ln w="3175">
            <a:solidFill>
              <a:srgbClr val="000000"/>
            </a:solidFill>
          </a:ln>
        </p:spPr>
        <p:txBody>
          <a:bodyPr wrap="square" lIns="0" tIns="0" rIns="0" bIns="0" rtlCol="0"/>
          <a:lstStyle/>
          <a:p>
            <a:endParaRPr/>
          </a:p>
        </p:txBody>
      </p:sp>
      <p:sp>
        <p:nvSpPr>
          <p:cNvPr id="1084" name="object 1084"/>
          <p:cNvSpPr/>
          <p:nvPr/>
        </p:nvSpPr>
        <p:spPr>
          <a:xfrm>
            <a:off x="6877557" y="3668777"/>
            <a:ext cx="9525" cy="269240"/>
          </a:xfrm>
          <a:custGeom>
            <a:avLst/>
            <a:gdLst/>
            <a:ahLst/>
            <a:cxnLst/>
            <a:rect l="l" t="t" r="r" b="b"/>
            <a:pathLst>
              <a:path w="9525" h="269239">
                <a:moveTo>
                  <a:pt x="0" y="0"/>
                </a:moveTo>
                <a:lnTo>
                  <a:pt x="0" y="268986"/>
                </a:lnTo>
                <a:lnTo>
                  <a:pt x="9144" y="259079"/>
                </a:lnTo>
                <a:lnTo>
                  <a:pt x="0" y="0"/>
                </a:lnTo>
                <a:close/>
              </a:path>
            </a:pathLst>
          </a:custGeom>
          <a:solidFill>
            <a:srgbClr val="000000"/>
          </a:solidFill>
        </p:spPr>
        <p:txBody>
          <a:bodyPr wrap="square" lIns="0" tIns="0" rIns="0" bIns="0" rtlCol="0"/>
          <a:lstStyle/>
          <a:p>
            <a:endParaRPr/>
          </a:p>
        </p:txBody>
      </p:sp>
      <p:sp>
        <p:nvSpPr>
          <p:cNvPr id="1085" name="object 1085"/>
          <p:cNvSpPr/>
          <p:nvPr/>
        </p:nvSpPr>
        <p:spPr>
          <a:xfrm>
            <a:off x="6877557" y="3668777"/>
            <a:ext cx="9525" cy="259079"/>
          </a:xfrm>
          <a:custGeom>
            <a:avLst/>
            <a:gdLst/>
            <a:ahLst/>
            <a:cxnLst/>
            <a:rect l="l" t="t" r="r" b="b"/>
            <a:pathLst>
              <a:path w="9525" h="259079">
                <a:moveTo>
                  <a:pt x="0" y="0"/>
                </a:moveTo>
                <a:lnTo>
                  <a:pt x="9144" y="259079"/>
                </a:lnTo>
                <a:lnTo>
                  <a:pt x="9144" y="9144"/>
                </a:lnTo>
                <a:lnTo>
                  <a:pt x="0" y="0"/>
                </a:lnTo>
                <a:close/>
              </a:path>
            </a:pathLst>
          </a:custGeom>
          <a:solidFill>
            <a:srgbClr val="000000"/>
          </a:solidFill>
        </p:spPr>
        <p:txBody>
          <a:bodyPr wrap="square" lIns="0" tIns="0" rIns="0" bIns="0" rtlCol="0"/>
          <a:lstStyle/>
          <a:p>
            <a:endParaRPr/>
          </a:p>
        </p:txBody>
      </p:sp>
      <p:sp>
        <p:nvSpPr>
          <p:cNvPr id="1086" name="object 1086"/>
          <p:cNvSpPr/>
          <p:nvPr/>
        </p:nvSpPr>
        <p:spPr>
          <a:xfrm>
            <a:off x="6877557" y="3668777"/>
            <a:ext cx="9525" cy="269240"/>
          </a:xfrm>
          <a:custGeom>
            <a:avLst/>
            <a:gdLst/>
            <a:ahLst/>
            <a:cxnLst/>
            <a:rect l="l" t="t" r="r" b="b"/>
            <a:pathLst>
              <a:path w="9525" h="269239">
                <a:moveTo>
                  <a:pt x="0" y="268986"/>
                </a:moveTo>
                <a:lnTo>
                  <a:pt x="9144" y="259079"/>
                </a:lnTo>
                <a:lnTo>
                  <a:pt x="9144" y="9144"/>
                </a:lnTo>
                <a:lnTo>
                  <a:pt x="0" y="0"/>
                </a:lnTo>
                <a:lnTo>
                  <a:pt x="0" y="268986"/>
                </a:lnTo>
              </a:path>
            </a:pathLst>
          </a:custGeom>
          <a:ln w="3175">
            <a:solidFill>
              <a:srgbClr val="000000"/>
            </a:solidFill>
          </a:ln>
        </p:spPr>
        <p:txBody>
          <a:bodyPr wrap="square" lIns="0" tIns="0" rIns="0" bIns="0" rtlCol="0"/>
          <a:lstStyle/>
          <a:p>
            <a:endParaRPr/>
          </a:p>
        </p:txBody>
      </p:sp>
      <p:sp>
        <p:nvSpPr>
          <p:cNvPr id="1087" name="object 1087"/>
          <p:cNvSpPr txBox="1"/>
          <p:nvPr/>
        </p:nvSpPr>
        <p:spPr>
          <a:xfrm>
            <a:off x="7113142" y="3889774"/>
            <a:ext cx="145415" cy="16764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endParaRPr sz="850">
              <a:latin typeface="Arial"/>
              <a:cs typeface="Arial"/>
            </a:endParaRPr>
          </a:p>
        </p:txBody>
      </p:sp>
      <p:sp>
        <p:nvSpPr>
          <p:cNvPr id="1088" name="object 1088"/>
          <p:cNvSpPr txBox="1"/>
          <p:nvPr/>
        </p:nvSpPr>
        <p:spPr>
          <a:xfrm>
            <a:off x="6890637" y="3136156"/>
            <a:ext cx="367665" cy="560070"/>
          </a:xfrm>
          <a:prstGeom prst="rect">
            <a:avLst/>
          </a:prstGeom>
        </p:spPr>
        <p:txBody>
          <a:bodyPr vert="vert270" wrap="square" lIns="0" tIns="1270" rIns="0" bIns="0" rtlCol="0">
            <a:spAutoFit/>
          </a:bodyPr>
          <a:lstStyle/>
          <a:p>
            <a:pPr marR="49530" algn="ctr">
              <a:lnSpc>
                <a:spcPct val="100000"/>
              </a:lnSpc>
              <a:spcBef>
                <a:spcPts val="10"/>
              </a:spcBef>
            </a:pPr>
            <a:r>
              <a:rPr sz="850" spc="-10" dirty="0">
                <a:latin typeface="Arial"/>
                <a:cs typeface="Arial"/>
              </a:rPr>
              <a:t>TS</a:t>
            </a:r>
            <a:endParaRPr sz="850">
              <a:latin typeface="Arial"/>
              <a:cs typeface="Arial"/>
            </a:endParaRPr>
          </a:p>
          <a:p>
            <a:pPr algn="ctr">
              <a:lnSpc>
                <a:spcPct val="100000"/>
              </a:lnSpc>
              <a:spcBef>
                <a:spcPts val="735"/>
              </a:spcBef>
            </a:pPr>
            <a:r>
              <a:rPr sz="850" spc="-10" dirty="0">
                <a:latin typeface="Arial"/>
                <a:cs typeface="Arial"/>
              </a:rPr>
              <a:t>CT CT</a:t>
            </a:r>
            <a:r>
              <a:rPr sz="850" spc="75" dirty="0">
                <a:latin typeface="Arial"/>
                <a:cs typeface="Arial"/>
              </a:rPr>
              <a:t> </a:t>
            </a:r>
            <a:r>
              <a:rPr sz="850" spc="-10" dirty="0">
                <a:latin typeface="Arial"/>
                <a:cs typeface="Arial"/>
              </a:rPr>
              <a:t>CT</a:t>
            </a:r>
            <a:endParaRPr sz="850">
              <a:latin typeface="Arial"/>
              <a:cs typeface="Arial"/>
            </a:endParaRPr>
          </a:p>
        </p:txBody>
      </p:sp>
      <p:sp>
        <p:nvSpPr>
          <p:cNvPr id="1089" name="object 1089"/>
          <p:cNvSpPr/>
          <p:nvPr/>
        </p:nvSpPr>
        <p:spPr>
          <a:xfrm>
            <a:off x="6882130" y="3673349"/>
            <a:ext cx="158750" cy="259079"/>
          </a:xfrm>
          <a:custGeom>
            <a:avLst/>
            <a:gdLst/>
            <a:ahLst/>
            <a:cxnLst/>
            <a:rect l="l" t="t" r="r" b="b"/>
            <a:pathLst>
              <a:path w="158750" h="259079">
                <a:moveTo>
                  <a:pt x="158496" y="259079"/>
                </a:moveTo>
                <a:lnTo>
                  <a:pt x="0" y="0"/>
                </a:lnTo>
              </a:path>
            </a:pathLst>
          </a:custGeom>
          <a:ln w="3175">
            <a:solidFill>
              <a:srgbClr val="000000"/>
            </a:solidFill>
          </a:ln>
        </p:spPr>
        <p:txBody>
          <a:bodyPr wrap="square" lIns="0" tIns="0" rIns="0" bIns="0" rtlCol="0"/>
          <a:lstStyle/>
          <a:p>
            <a:endParaRPr/>
          </a:p>
        </p:txBody>
      </p:sp>
      <p:sp>
        <p:nvSpPr>
          <p:cNvPr id="1090" name="object 1090"/>
          <p:cNvSpPr/>
          <p:nvPr/>
        </p:nvSpPr>
        <p:spPr>
          <a:xfrm>
            <a:off x="6882130" y="3673349"/>
            <a:ext cx="158750" cy="0"/>
          </a:xfrm>
          <a:custGeom>
            <a:avLst/>
            <a:gdLst/>
            <a:ahLst/>
            <a:cxnLst/>
            <a:rect l="l" t="t" r="r" b="b"/>
            <a:pathLst>
              <a:path w="158750">
                <a:moveTo>
                  <a:pt x="158496" y="0"/>
                </a:moveTo>
                <a:lnTo>
                  <a:pt x="0" y="0"/>
                </a:lnTo>
              </a:path>
            </a:pathLst>
          </a:custGeom>
          <a:ln w="3175">
            <a:solidFill>
              <a:srgbClr val="000000"/>
            </a:solidFill>
          </a:ln>
        </p:spPr>
        <p:txBody>
          <a:bodyPr wrap="square" lIns="0" tIns="0" rIns="0" bIns="0" rtlCol="0"/>
          <a:lstStyle/>
          <a:p>
            <a:endParaRPr/>
          </a:p>
        </p:txBody>
      </p:sp>
      <p:sp>
        <p:nvSpPr>
          <p:cNvPr id="1091" name="object 1091"/>
          <p:cNvSpPr/>
          <p:nvPr/>
        </p:nvSpPr>
        <p:spPr>
          <a:xfrm>
            <a:off x="6882130" y="3673349"/>
            <a:ext cx="0" cy="259079"/>
          </a:xfrm>
          <a:custGeom>
            <a:avLst/>
            <a:gdLst/>
            <a:ahLst/>
            <a:cxnLst/>
            <a:rect l="l" t="t" r="r" b="b"/>
            <a:pathLst>
              <a:path h="259079">
                <a:moveTo>
                  <a:pt x="0" y="259079"/>
                </a:moveTo>
                <a:lnTo>
                  <a:pt x="0" y="0"/>
                </a:lnTo>
              </a:path>
            </a:pathLst>
          </a:custGeom>
          <a:ln w="3175">
            <a:solidFill>
              <a:srgbClr val="000000"/>
            </a:solidFill>
          </a:ln>
        </p:spPr>
        <p:txBody>
          <a:bodyPr wrap="square" lIns="0" tIns="0" rIns="0" bIns="0" rtlCol="0"/>
          <a:lstStyle/>
          <a:p>
            <a:endParaRPr/>
          </a:p>
        </p:txBody>
      </p:sp>
      <p:sp>
        <p:nvSpPr>
          <p:cNvPr id="1092" name="object 1092"/>
          <p:cNvSpPr/>
          <p:nvPr/>
        </p:nvSpPr>
        <p:spPr>
          <a:xfrm>
            <a:off x="7323328" y="3863849"/>
            <a:ext cx="189230" cy="51435"/>
          </a:xfrm>
          <a:custGeom>
            <a:avLst/>
            <a:gdLst/>
            <a:ahLst/>
            <a:cxnLst/>
            <a:rect l="l" t="t" r="r" b="b"/>
            <a:pathLst>
              <a:path w="189229" h="51435">
                <a:moveTo>
                  <a:pt x="0" y="0"/>
                </a:moveTo>
                <a:lnTo>
                  <a:pt x="0" y="51053"/>
                </a:lnTo>
                <a:lnTo>
                  <a:pt x="188975" y="25907"/>
                </a:lnTo>
                <a:lnTo>
                  <a:pt x="0" y="0"/>
                </a:lnTo>
                <a:close/>
              </a:path>
            </a:pathLst>
          </a:custGeom>
          <a:solidFill>
            <a:srgbClr val="000000"/>
          </a:solidFill>
        </p:spPr>
        <p:txBody>
          <a:bodyPr wrap="square" lIns="0" tIns="0" rIns="0" bIns="0" rtlCol="0"/>
          <a:lstStyle/>
          <a:p>
            <a:endParaRPr/>
          </a:p>
        </p:txBody>
      </p:sp>
      <p:sp>
        <p:nvSpPr>
          <p:cNvPr id="1093" name="object 1093"/>
          <p:cNvSpPr/>
          <p:nvPr/>
        </p:nvSpPr>
        <p:spPr>
          <a:xfrm>
            <a:off x="7323328" y="3863849"/>
            <a:ext cx="189230" cy="51435"/>
          </a:xfrm>
          <a:custGeom>
            <a:avLst/>
            <a:gdLst/>
            <a:ahLst/>
            <a:cxnLst/>
            <a:rect l="l" t="t" r="r" b="b"/>
            <a:pathLst>
              <a:path w="189229" h="51435">
                <a:moveTo>
                  <a:pt x="188975" y="25907"/>
                </a:moveTo>
                <a:lnTo>
                  <a:pt x="0" y="51053"/>
                </a:lnTo>
                <a:lnTo>
                  <a:pt x="0" y="0"/>
                </a:lnTo>
                <a:lnTo>
                  <a:pt x="188975" y="25907"/>
                </a:lnTo>
              </a:path>
            </a:pathLst>
          </a:custGeom>
          <a:ln w="3175">
            <a:solidFill>
              <a:srgbClr val="000000"/>
            </a:solidFill>
          </a:ln>
        </p:spPr>
        <p:txBody>
          <a:bodyPr wrap="square" lIns="0" tIns="0" rIns="0" bIns="0" rtlCol="0"/>
          <a:lstStyle/>
          <a:p>
            <a:endParaRPr/>
          </a:p>
        </p:txBody>
      </p:sp>
      <p:sp>
        <p:nvSpPr>
          <p:cNvPr id="1094" name="object 1094"/>
          <p:cNvSpPr/>
          <p:nvPr/>
        </p:nvSpPr>
        <p:spPr>
          <a:xfrm>
            <a:off x="7323328" y="3690875"/>
            <a:ext cx="189230" cy="52069"/>
          </a:xfrm>
          <a:custGeom>
            <a:avLst/>
            <a:gdLst/>
            <a:ahLst/>
            <a:cxnLst/>
            <a:rect l="l" t="t" r="r" b="b"/>
            <a:pathLst>
              <a:path w="189229" h="52070">
                <a:moveTo>
                  <a:pt x="0" y="0"/>
                </a:moveTo>
                <a:lnTo>
                  <a:pt x="0" y="51816"/>
                </a:lnTo>
                <a:lnTo>
                  <a:pt x="188975" y="25907"/>
                </a:lnTo>
                <a:lnTo>
                  <a:pt x="0" y="0"/>
                </a:lnTo>
                <a:close/>
              </a:path>
            </a:pathLst>
          </a:custGeom>
          <a:solidFill>
            <a:srgbClr val="000000"/>
          </a:solidFill>
        </p:spPr>
        <p:txBody>
          <a:bodyPr wrap="square" lIns="0" tIns="0" rIns="0" bIns="0" rtlCol="0"/>
          <a:lstStyle/>
          <a:p>
            <a:endParaRPr/>
          </a:p>
        </p:txBody>
      </p:sp>
      <p:sp>
        <p:nvSpPr>
          <p:cNvPr id="1095" name="object 1095"/>
          <p:cNvSpPr/>
          <p:nvPr/>
        </p:nvSpPr>
        <p:spPr>
          <a:xfrm>
            <a:off x="7323328" y="3690875"/>
            <a:ext cx="189230" cy="52069"/>
          </a:xfrm>
          <a:custGeom>
            <a:avLst/>
            <a:gdLst/>
            <a:ahLst/>
            <a:cxnLst/>
            <a:rect l="l" t="t" r="r" b="b"/>
            <a:pathLst>
              <a:path w="189229" h="52070">
                <a:moveTo>
                  <a:pt x="188975" y="25907"/>
                </a:moveTo>
                <a:lnTo>
                  <a:pt x="0" y="51816"/>
                </a:lnTo>
                <a:lnTo>
                  <a:pt x="0" y="0"/>
                </a:lnTo>
                <a:lnTo>
                  <a:pt x="188975" y="25907"/>
                </a:lnTo>
              </a:path>
            </a:pathLst>
          </a:custGeom>
          <a:ln w="3175">
            <a:solidFill>
              <a:srgbClr val="000000"/>
            </a:solidFill>
          </a:ln>
        </p:spPr>
        <p:txBody>
          <a:bodyPr wrap="square" lIns="0" tIns="0" rIns="0" bIns="0" rtlCol="0"/>
          <a:lstStyle/>
          <a:p>
            <a:endParaRPr/>
          </a:p>
        </p:txBody>
      </p:sp>
      <p:sp>
        <p:nvSpPr>
          <p:cNvPr id="1096" name="object 1096"/>
          <p:cNvSpPr/>
          <p:nvPr/>
        </p:nvSpPr>
        <p:spPr>
          <a:xfrm>
            <a:off x="7323328" y="3283204"/>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1097" name="object 1097"/>
          <p:cNvSpPr/>
          <p:nvPr/>
        </p:nvSpPr>
        <p:spPr>
          <a:xfrm>
            <a:off x="7323328" y="3283204"/>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1098" name="object 1098"/>
          <p:cNvSpPr/>
          <p:nvPr/>
        </p:nvSpPr>
        <p:spPr>
          <a:xfrm>
            <a:off x="7040625" y="2275078"/>
            <a:ext cx="337185" cy="12700"/>
          </a:xfrm>
          <a:custGeom>
            <a:avLst/>
            <a:gdLst/>
            <a:ahLst/>
            <a:cxnLst/>
            <a:rect l="l" t="t" r="r" b="b"/>
            <a:pathLst>
              <a:path w="337185" h="12700">
                <a:moveTo>
                  <a:pt x="336803" y="0"/>
                </a:moveTo>
                <a:lnTo>
                  <a:pt x="0" y="0"/>
                </a:lnTo>
                <a:lnTo>
                  <a:pt x="0" y="12192"/>
                </a:lnTo>
                <a:lnTo>
                  <a:pt x="336803" y="0"/>
                </a:lnTo>
                <a:close/>
              </a:path>
            </a:pathLst>
          </a:custGeom>
          <a:solidFill>
            <a:srgbClr val="000000"/>
          </a:solidFill>
        </p:spPr>
        <p:txBody>
          <a:bodyPr wrap="square" lIns="0" tIns="0" rIns="0" bIns="0" rtlCol="0"/>
          <a:lstStyle/>
          <a:p>
            <a:endParaRPr/>
          </a:p>
        </p:txBody>
      </p:sp>
      <p:sp>
        <p:nvSpPr>
          <p:cNvPr id="1099" name="object 1099"/>
          <p:cNvSpPr/>
          <p:nvPr/>
        </p:nvSpPr>
        <p:spPr>
          <a:xfrm>
            <a:off x="7040625" y="2275078"/>
            <a:ext cx="337185" cy="12700"/>
          </a:xfrm>
          <a:custGeom>
            <a:avLst/>
            <a:gdLst/>
            <a:ahLst/>
            <a:cxnLst/>
            <a:rect l="l" t="t" r="r" b="b"/>
            <a:pathLst>
              <a:path w="337185" h="12700">
                <a:moveTo>
                  <a:pt x="336803" y="0"/>
                </a:moveTo>
                <a:lnTo>
                  <a:pt x="0" y="12192"/>
                </a:lnTo>
                <a:lnTo>
                  <a:pt x="336803" y="12192"/>
                </a:lnTo>
                <a:lnTo>
                  <a:pt x="336803" y="0"/>
                </a:lnTo>
                <a:close/>
              </a:path>
            </a:pathLst>
          </a:custGeom>
          <a:solidFill>
            <a:srgbClr val="000000"/>
          </a:solidFill>
        </p:spPr>
        <p:txBody>
          <a:bodyPr wrap="square" lIns="0" tIns="0" rIns="0" bIns="0" rtlCol="0"/>
          <a:lstStyle/>
          <a:p>
            <a:endParaRPr/>
          </a:p>
        </p:txBody>
      </p:sp>
      <p:sp>
        <p:nvSpPr>
          <p:cNvPr id="1100" name="object 1100"/>
          <p:cNvSpPr/>
          <p:nvPr/>
        </p:nvSpPr>
        <p:spPr>
          <a:xfrm>
            <a:off x="7040625" y="2275078"/>
            <a:ext cx="337185" cy="12700"/>
          </a:xfrm>
          <a:custGeom>
            <a:avLst/>
            <a:gdLst/>
            <a:ahLst/>
            <a:cxnLst/>
            <a:rect l="l" t="t" r="r" b="b"/>
            <a:pathLst>
              <a:path w="337185" h="12700">
                <a:moveTo>
                  <a:pt x="0" y="0"/>
                </a:moveTo>
                <a:lnTo>
                  <a:pt x="0" y="12192"/>
                </a:lnTo>
                <a:lnTo>
                  <a:pt x="336803" y="12192"/>
                </a:lnTo>
                <a:lnTo>
                  <a:pt x="336803" y="0"/>
                </a:lnTo>
                <a:lnTo>
                  <a:pt x="0" y="0"/>
                </a:lnTo>
              </a:path>
            </a:pathLst>
          </a:custGeom>
          <a:ln w="3175">
            <a:solidFill>
              <a:srgbClr val="000000"/>
            </a:solidFill>
          </a:ln>
        </p:spPr>
        <p:txBody>
          <a:bodyPr wrap="square" lIns="0" tIns="0" rIns="0" bIns="0" rtlCol="0"/>
          <a:lstStyle/>
          <a:p>
            <a:endParaRPr/>
          </a:p>
        </p:txBody>
      </p:sp>
      <p:sp>
        <p:nvSpPr>
          <p:cNvPr id="1101" name="object 1101"/>
          <p:cNvSpPr/>
          <p:nvPr/>
        </p:nvSpPr>
        <p:spPr>
          <a:xfrm>
            <a:off x="7040625" y="2447291"/>
            <a:ext cx="337185" cy="13335"/>
          </a:xfrm>
          <a:custGeom>
            <a:avLst/>
            <a:gdLst/>
            <a:ahLst/>
            <a:cxnLst/>
            <a:rect l="l" t="t" r="r" b="b"/>
            <a:pathLst>
              <a:path w="337185" h="13335">
                <a:moveTo>
                  <a:pt x="336803" y="0"/>
                </a:moveTo>
                <a:lnTo>
                  <a:pt x="0" y="0"/>
                </a:lnTo>
                <a:lnTo>
                  <a:pt x="0" y="12953"/>
                </a:lnTo>
                <a:lnTo>
                  <a:pt x="336803" y="0"/>
                </a:lnTo>
                <a:close/>
              </a:path>
            </a:pathLst>
          </a:custGeom>
          <a:solidFill>
            <a:srgbClr val="000000"/>
          </a:solidFill>
        </p:spPr>
        <p:txBody>
          <a:bodyPr wrap="square" lIns="0" tIns="0" rIns="0" bIns="0" rtlCol="0"/>
          <a:lstStyle/>
          <a:p>
            <a:endParaRPr/>
          </a:p>
        </p:txBody>
      </p:sp>
      <p:sp>
        <p:nvSpPr>
          <p:cNvPr id="1102" name="object 1102"/>
          <p:cNvSpPr/>
          <p:nvPr/>
        </p:nvSpPr>
        <p:spPr>
          <a:xfrm>
            <a:off x="7040625" y="2447291"/>
            <a:ext cx="337185" cy="13335"/>
          </a:xfrm>
          <a:custGeom>
            <a:avLst/>
            <a:gdLst/>
            <a:ahLst/>
            <a:cxnLst/>
            <a:rect l="l" t="t" r="r" b="b"/>
            <a:pathLst>
              <a:path w="337185" h="13335">
                <a:moveTo>
                  <a:pt x="336803" y="0"/>
                </a:moveTo>
                <a:lnTo>
                  <a:pt x="0" y="12953"/>
                </a:lnTo>
                <a:lnTo>
                  <a:pt x="336803" y="12953"/>
                </a:lnTo>
                <a:lnTo>
                  <a:pt x="336803" y="0"/>
                </a:lnTo>
                <a:close/>
              </a:path>
            </a:pathLst>
          </a:custGeom>
          <a:solidFill>
            <a:srgbClr val="000000"/>
          </a:solidFill>
        </p:spPr>
        <p:txBody>
          <a:bodyPr wrap="square" lIns="0" tIns="0" rIns="0" bIns="0" rtlCol="0"/>
          <a:lstStyle/>
          <a:p>
            <a:endParaRPr/>
          </a:p>
        </p:txBody>
      </p:sp>
      <p:sp>
        <p:nvSpPr>
          <p:cNvPr id="1103" name="object 1103"/>
          <p:cNvSpPr/>
          <p:nvPr/>
        </p:nvSpPr>
        <p:spPr>
          <a:xfrm>
            <a:off x="7040625" y="2447291"/>
            <a:ext cx="337185" cy="13335"/>
          </a:xfrm>
          <a:custGeom>
            <a:avLst/>
            <a:gdLst/>
            <a:ahLst/>
            <a:cxnLst/>
            <a:rect l="l" t="t" r="r" b="b"/>
            <a:pathLst>
              <a:path w="337185" h="13335">
                <a:moveTo>
                  <a:pt x="0" y="0"/>
                </a:moveTo>
                <a:lnTo>
                  <a:pt x="0" y="12953"/>
                </a:lnTo>
                <a:lnTo>
                  <a:pt x="336803" y="12953"/>
                </a:lnTo>
                <a:lnTo>
                  <a:pt x="336803" y="0"/>
                </a:lnTo>
                <a:lnTo>
                  <a:pt x="0" y="0"/>
                </a:lnTo>
              </a:path>
            </a:pathLst>
          </a:custGeom>
          <a:ln w="3175">
            <a:solidFill>
              <a:srgbClr val="000000"/>
            </a:solidFill>
          </a:ln>
        </p:spPr>
        <p:txBody>
          <a:bodyPr wrap="square" lIns="0" tIns="0" rIns="0" bIns="0" rtlCol="0"/>
          <a:lstStyle/>
          <a:p>
            <a:endParaRPr/>
          </a:p>
        </p:txBody>
      </p:sp>
      <p:sp>
        <p:nvSpPr>
          <p:cNvPr id="1104" name="object 1104"/>
          <p:cNvSpPr/>
          <p:nvPr/>
        </p:nvSpPr>
        <p:spPr>
          <a:xfrm>
            <a:off x="7040625" y="2874772"/>
            <a:ext cx="337185" cy="13335"/>
          </a:xfrm>
          <a:custGeom>
            <a:avLst/>
            <a:gdLst/>
            <a:ahLst/>
            <a:cxnLst/>
            <a:rect l="l" t="t" r="r" b="b"/>
            <a:pathLst>
              <a:path w="337185" h="13335">
                <a:moveTo>
                  <a:pt x="336803" y="0"/>
                </a:moveTo>
                <a:lnTo>
                  <a:pt x="0" y="0"/>
                </a:lnTo>
                <a:lnTo>
                  <a:pt x="0" y="12953"/>
                </a:lnTo>
                <a:lnTo>
                  <a:pt x="336803" y="0"/>
                </a:lnTo>
                <a:close/>
              </a:path>
            </a:pathLst>
          </a:custGeom>
          <a:solidFill>
            <a:srgbClr val="000000"/>
          </a:solidFill>
        </p:spPr>
        <p:txBody>
          <a:bodyPr wrap="square" lIns="0" tIns="0" rIns="0" bIns="0" rtlCol="0"/>
          <a:lstStyle/>
          <a:p>
            <a:endParaRPr/>
          </a:p>
        </p:txBody>
      </p:sp>
      <p:sp>
        <p:nvSpPr>
          <p:cNvPr id="1105" name="object 1105"/>
          <p:cNvSpPr/>
          <p:nvPr/>
        </p:nvSpPr>
        <p:spPr>
          <a:xfrm>
            <a:off x="7040625" y="2874772"/>
            <a:ext cx="337185" cy="13335"/>
          </a:xfrm>
          <a:custGeom>
            <a:avLst/>
            <a:gdLst/>
            <a:ahLst/>
            <a:cxnLst/>
            <a:rect l="l" t="t" r="r" b="b"/>
            <a:pathLst>
              <a:path w="337185" h="13335">
                <a:moveTo>
                  <a:pt x="336803" y="0"/>
                </a:moveTo>
                <a:lnTo>
                  <a:pt x="0" y="12953"/>
                </a:lnTo>
                <a:lnTo>
                  <a:pt x="336803" y="12953"/>
                </a:lnTo>
                <a:lnTo>
                  <a:pt x="336803" y="0"/>
                </a:lnTo>
                <a:close/>
              </a:path>
            </a:pathLst>
          </a:custGeom>
          <a:solidFill>
            <a:srgbClr val="000000"/>
          </a:solidFill>
        </p:spPr>
        <p:txBody>
          <a:bodyPr wrap="square" lIns="0" tIns="0" rIns="0" bIns="0" rtlCol="0"/>
          <a:lstStyle/>
          <a:p>
            <a:endParaRPr/>
          </a:p>
        </p:txBody>
      </p:sp>
      <p:sp>
        <p:nvSpPr>
          <p:cNvPr id="1106" name="object 1106"/>
          <p:cNvSpPr/>
          <p:nvPr/>
        </p:nvSpPr>
        <p:spPr>
          <a:xfrm>
            <a:off x="7040625" y="2874772"/>
            <a:ext cx="337185" cy="13335"/>
          </a:xfrm>
          <a:custGeom>
            <a:avLst/>
            <a:gdLst/>
            <a:ahLst/>
            <a:cxnLst/>
            <a:rect l="l" t="t" r="r" b="b"/>
            <a:pathLst>
              <a:path w="337185" h="13335">
                <a:moveTo>
                  <a:pt x="0" y="0"/>
                </a:moveTo>
                <a:lnTo>
                  <a:pt x="0" y="12953"/>
                </a:lnTo>
                <a:lnTo>
                  <a:pt x="336803" y="12953"/>
                </a:lnTo>
                <a:lnTo>
                  <a:pt x="336803" y="0"/>
                </a:lnTo>
                <a:lnTo>
                  <a:pt x="0" y="0"/>
                </a:lnTo>
              </a:path>
            </a:pathLst>
          </a:custGeom>
          <a:ln w="3175">
            <a:solidFill>
              <a:srgbClr val="000000"/>
            </a:solidFill>
          </a:ln>
        </p:spPr>
        <p:txBody>
          <a:bodyPr wrap="square" lIns="0" tIns="0" rIns="0" bIns="0" rtlCol="0"/>
          <a:lstStyle/>
          <a:p>
            <a:endParaRPr/>
          </a:p>
        </p:txBody>
      </p:sp>
      <p:sp>
        <p:nvSpPr>
          <p:cNvPr id="1107" name="object 1107"/>
          <p:cNvSpPr/>
          <p:nvPr/>
        </p:nvSpPr>
        <p:spPr>
          <a:xfrm>
            <a:off x="7040625" y="2701799"/>
            <a:ext cx="337185" cy="13335"/>
          </a:xfrm>
          <a:custGeom>
            <a:avLst/>
            <a:gdLst/>
            <a:ahLst/>
            <a:cxnLst/>
            <a:rect l="l" t="t" r="r" b="b"/>
            <a:pathLst>
              <a:path w="337185" h="13335">
                <a:moveTo>
                  <a:pt x="336803" y="0"/>
                </a:moveTo>
                <a:lnTo>
                  <a:pt x="0" y="0"/>
                </a:lnTo>
                <a:lnTo>
                  <a:pt x="0" y="12953"/>
                </a:lnTo>
                <a:lnTo>
                  <a:pt x="336803" y="0"/>
                </a:lnTo>
                <a:close/>
              </a:path>
            </a:pathLst>
          </a:custGeom>
          <a:solidFill>
            <a:srgbClr val="000000"/>
          </a:solidFill>
        </p:spPr>
        <p:txBody>
          <a:bodyPr wrap="square" lIns="0" tIns="0" rIns="0" bIns="0" rtlCol="0"/>
          <a:lstStyle/>
          <a:p>
            <a:endParaRPr/>
          </a:p>
        </p:txBody>
      </p:sp>
      <p:sp>
        <p:nvSpPr>
          <p:cNvPr id="1108" name="object 1108"/>
          <p:cNvSpPr/>
          <p:nvPr/>
        </p:nvSpPr>
        <p:spPr>
          <a:xfrm>
            <a:off x="7040625" y="2701799"/>
            <a:ext cx="337185" cy="13335"/>
          </a:xfrm>
          <a:custGeom>
            <a:avLst/>
            <a:gdLst/>
            <a:ahLst/>
            <a:cxnLst/>
            <a:rect l="l" t="t" r="r" b="b"/>
            <a:pathLst>
              <a:path w="337185" h="13335">
                <a:moveTo>
                  <a:pt x="336803" y="0"/>
                </a:moveTo>
                <a:lnTo>
                  <a:pt x="0" y="12953"/>
                </a:lnTo>
                <a:lnTo>
                  <a:pt x="336803" y="12953"/>
                </a:lnTo>
                <a:lnTo>
                  <a:pt x="336803" y="0"/>
                </a:lnTo>
                <a:close/>
              </a:path>
            </a:pathLst>
          </a:custGeom>
          <a:solidFill>
            <a:srgbClr val="000000"/>
          </a:solidFill>
        </p:spPr>
        <p:txBody>
          <a:bodyPr wrap="square" lIns="0" tIns="0" rIns="0" bIns="0" rtlCol="0"/>
          <a:lstStyle/>
          <a:p>
            <a:endParaRPr/>
          </a:p>
        </p:txBody>
      </p:sp>
      <p:sp>
        <p:nvSpPr>
          <p:cNvPr id="1109" name="object 1109"/>
          <p:cNvSpPr/>
          <p:nvPr/>
        </p:nvSpPr>
        <p:spPr>
          <a:xfrm>
            <a:off x="7040625" y="2701799"/>
            <a:ext cx="337185" cy="13335"/>
          </a:xfrm>
          <a:custGeom>
            <a:avLst/>
            <a:gdLst/>
            <a:ahLst/>
            <a:cxnLst/>
            <a:rect l="l" t="t" r="r" b="b"/>
            <a:pathLst>
              <a:path w="337185" h="13335">
                <a:moveTo>
                  <a:pt x="0" y="0"/>
                </a:moveTo>
                <a:lnTo>
                  <a:pt x="0" y="12953"/>
                </a:lnTo>
                <a:lnTo>
                  <a:pt x="336803" y="12953"/>
                </a:lnTo>
                <a:lnTo>
                  <a:pt x="336803" y="0"/>
                </a:lnTo>
                <a:lnTo>
                  <a:pt x="0" y="0"/>
                </a:lnTo>
              </a:path>
            </a:pathLst>
          </a:custGeom>
          <a:ln w="3175">
            <a:solidFill>
              <a:srgbClr val="000000"/>
            </a:solidFill>
          </a:ln>
        </p:spPr>
        <p:txBody>
          <a:bodyPr wrap="square" lIns="0" tIns="0" rIns="0" bIns="0" rtlCol="0"/>
          <a:lstStyle/>
          <a:p>
            <a:endParaRPr/>
          </a:p>
        </p:txBody>
      </p:sp>
      <p:sp>
        <p:nvSpPr>
          <p:cNvPr id="1110" name="object 1110"/>
          <p:cNvSpPr/>
          <p:nvPr/>
        </p:nvSpPr>
        <p:spPr>
          <a:xfrm>
            <a:off x="7040625" y="3129281"/>
            <a:ext cx="337185" cy="13335"/>
          </a:xfrm>
          <a:custGeom>
            <a:avLst/>
            <a:gdLst/>
            <a:ahLst/>
            <a:cxnLst/>
            <a:rect l="l" t="t" r="r" b="b"/>
            <a:pathLst>
              <a:path w="337185" h="13335">
                <a:moveTo>
                  <a:pt x="336803" y="0"/>
                </a:moveTo>
                <a:lnTo>
                  <a:pt x="0" y="0"/>
                </a:lnTo>
                <a:lnTo>
                  <a:pt x="0" y="12953"/>
                </a:lnTo>
                <a:lnTo>
                  <a:pt x="336803" y="0"/>
                </a:lnTo>
                <a:close/>
              </a:path>
            </a:pathLst>
          </a:custGeom>
          <a:solidFill>
            <a:srgbClr val="000000"/>
          </a:solidFill>
        </p:spPr>
        <p:txBody>
          <a:bodyPr wrap="square" lIns="0" tIns="0" rIns="0" bIns="0" rtlCol="0"/>
          <a:lstStyle/>
          <a:p>
            <a:endParaRPr/>
          </a:p>
        </p:txBody>
      </p:sp>
      <p:sp>
        <p:nvSpPr>
          <p:cNvPr id="1111" name="object 1111"/>
          <p:cNvSpPr/>
          <p:nvPr/>
        </p:nvSpPr>
        <p:spPr>
          <a:xfrm>
            <a:off x="7040625" y="3129281"/>
            <a:ext cx="337185" cy="13335"/>
          </a:xfrm>
          <a:custGeom>
            <a:avLst/>
            <a:gdLst/>
            <a:ahLst/>
            <a:cxnLst/>
            <a:rect l="l" t="t" r="r" b="b"/>
            <a:pathLst>
              <a:path w="337185" h="13335">
                <a:moveTo>
                  <a:pt x="336803" y="0"/>
                </a:moveTo>
                <a:lnTo>
                  <a:pt x="0" y="12953"/>
                </a:lnTo>
                <a:lnTo>
                  <a:pt x="336803" y="12953"/>
                </a:lnTo>
                <a:lnTo>
                  <a:pt x="336803" y="0"/>
                </a:lnTo>
                <a:close/>
              </a:path>
            </a:pathLst>
          </a:custGeom>
          <a:solidFill>
            <a:srgbClr val="000000"/>
          </a:solidFill>
        </p:spPr>
        <p:txBody>
          <a:bodyPr wrap="square" lIns="0" tIns="0" rIns="0" bIns="0" rtlCol="0"/>
          <a:lstStyle/>
          <a:p>
            <a:endParaRPr/>
          </a:p>
        </p:txBody>
      </p:sp>
      <p:sp>
        <p:nvSpPr>
          <p:cNvPr id="1112" name="object 1112"/>
          <p:cNvSpPr/>
          <p:nvPr/>
        </p:nvSpPr>
        <p:spPr>
          <a:xfrm>
            <a:off x="7040625" y="3129281"/>
            <a:ext cx="337185" cy="13335"/>
          </a:xfrm>
          <a:custGeom>
            <a:avLst/>
            <a:gdLst/>
            <a:ahLst/>
            <a:cxnLst/>
            <a:rect l="l" t="t" r="r" b="b"/>
            <a:pathLst>
              <a:path w="337185" h="13335">
                <a:moveTo>
                  <a:pt x="0" y="0"/>
                </a:moveTo>
                <a:lnTo>
                  <a:pt x="0" y="12953"/>
                </a:lnTo>
                <a:lnTo>
                  <a:pt x="336803" y="12953"/>
                </a:lnTo>
                <a:lnTo>
                  <a:pt x="336803" y="0"/>
                </a:lnTo>
                <a:lnTo>
                  <a:pt x="0" y="0"/>
                </a:lnTo>
              </a:path>
            </a:pathLst>
          </a:custGeom>
          <a:ln w="3175">
            <a:solidFill>
              <a:srgbClr val="000000"/>
            </a:solidFill>
          </a:ln>
        </p:spPr>
        <p:txBody>
          <a:bodyPr wrap="square" lIns="0" tIns="0" rIns="0" bIns="0" rtlCol="0"/>
          <a:lstStyle/>
          <a:p>
            <a:endParaRPr/>
          </a:p>
        </p:txBody>
      </p:sp>
      <p:sp>
        <p:nvSpPr>
          <p:cNvPr id="1113" name="object 1113"/>
          <p:cNvSpPr/>
          <p:nvPr/>
        </p:nvSpPr>
        <p:spPr>
          <a:xfrm>
            <a:off x="6882130" y="2665222"/>
            <a:ext cx="158750" cy="259079"/>
          </a:xfrm>
          <a:custGeom>
            <a:avLst/>
            <a:gdLst/>
            <a:ahLst/>
            <a:cxnLst/>
            <a:rect l="l" t="t" r="r" b="b"/>
            <a:pathLst>
              <a:path w="158750" h="259080">
                <a:moveTo>
                  <a:pt x="158496" y="259079"/>
                </a:moveTo>
                <a:lnTo>
                  <a:pt x="0" y="0"/>
                </a:lnTo>
              </a:path>
            </a:pathLst>
          </a:custGeom>
          <a:ln w="3175">
            <a:solidFill>
              <a:srgbClr val="000000"/>
            </a:solidFill>
          </a:ln>
        </p:spPr>
        <p:txBody>
          <a:bodyPr wrap="square" lIns="0" tIns="0" rIns="0" bIns="0" rtlCol="0"/>
          <a:lstStyle/>
          <a:p>
            <a:endParaRPr/>
          </a:p>
        </p:txBody>
      </p:sp>
      <p:sp>
        <p:nvSpPr>
          <p:cNvPr id="1114" name="object 1114"/>
          <p:cNvSpPr/>
          <p:nvPr/>
        </p:nvSpPr>
        <p:spPr>
          <a:xfrm>
            <a:off x="6877557" y="2660650"/>
            <a:ext cx="167640" cy="10160"/>
          </a:xfrm>
          <a:custGeom>
            <a:avLst/>
            <a:gdLst/>
            <a:ahLst/>
            <a:cxnLst/>
            <a:rect l="l" t="t" r="r" b="b"/>
            <a:pathLst>
              <a:path w="167639" h="10160">
                <a:moveTo>
                  <a:pt x="167640" y="0"/>
                </a:moveTo>
                <a:lnTo>
                  <a:pt x="0" y="0"/>
                </a:lnTo>
                <a:lnTo>
                  <a:pt x="9144" y="9905"/>
                </a:lnTo>
                <a:lnTo>
                  <a:pt x="167640" y="0"/>
                </a:lnTo>
                <a:close/>
              </a:path>
            </a:pathLst>
          </a:custGeom>
          <a:solidFill>
            <a:srgbClr val="000000"/>
          </a:solidFill>
        </p:spPr>
        <p:txBody>
          <a:bodyPr wrap="square" lIns="0" tIns="0" rIns="0" bIns="0" rtlCol="0"/>
          <a:lstStyle/>
          <a:p>
            <a:endParaRPr/>
          </a:p>
        </p:txBody>
      </p:sp>
      <p:sp>
        <p:nvSpPr>
          <p:cNvPr id="1115" name="object 1115"/>
          <p:cNvSpPr/>
          <p:nvPr/>
        </p:nvSpPr>
        <p:spPr>
          <a:xfrm>
            <a:off x="6886701" y="2660650"/>
            <a:ext cx="158750" cy="10160"/>
          </a:xfrm>
          <a:custGeom>
            <a:avLst/>
            <a:gdLst/>
            <a:ahLst/>
            <a:cxnLst/>
            <a:rect l="l" t="t" r="r" b="b"/>
            <a:pathLst>
              <a:path w="158750" h="10160">
                <a:moveTo>
                  <a:pt x="158496" y="0"/>
                </a:moveTo>
                <a:lnTo>
                  <a:pt x="0" y="9905"/>
                </a:lnTo>
                <a:lnTo>
                  <a:pt x="149351" y="9905"/>
                </a:lnTo>
                <a:lnTo>
                  <a:pt x="158496" y="0"/>
                </a:lnTo>
                <a:close/>
              </a:path>
            </a:pathLst>
          </a:custGeom>
          <a:solidFill>
            <a:srgbClr val="000000"/>
          </a:solidFill>
        </p:spPr>
        <p:txBody>
          <a:bodyPr wrap="square" lIns="0" tIns="0" rIns="0" bIns="0" rtlCol="0"/>
          <a:lstStyle/>
          <a:p>
            <a:endParaRPr/>
          </a:p>
        </p:txBody>
      </p:sp>
      <p:sp>
        <p:nvSpPr>
          <p:cNvPr id="1116" name="object 1116"/>
          <p:cNvSpPr/>
          <p:nvPr/>
        </p:nvSpPr>
        <p:spPr>
          <a:xfrm>
            <a:off x="6877557" y="2660650"/>
            <a:ext cx="167640" cy="9525"/>
          </a:xfrm>
          <a:custGeom>
            <a:avLst/>
            <a:gdLst/>
            <a:ahLst/>
            <a:cxnLst/>
            <a:rect l="l" t="t" r="r" b="b"/>
            <a:pathLst>
              <a:path w="167639" h="9525">
                <a:moveTo>
                  <a:pt x="0" y="0"/>
                </a:moveTo>
                <a:lnTo>
                  <a:pt x="9144" y="9144"/>
                </a:lnTo>
                <a:lnTo>
                  <a:pt x="158496" y="9144"/>
                </a:lnTo>
                <a:lnTo>
                  <a:pt x="167640" y="0"/>
                </a:lnTo>
                <a:lnTo>
                  <a:pt x="0" y="0"/>
                </a:lnTo>
              </a:path>
            </a:pathLst>
          </a:custGeom>
          <a:ln w="3175">
            <a:solidFill>
              <a:srgbClr val="000000"/>
            </a:solidFill>
          </a:ln>
        </p:spPr>
        <p:txBody>
          <a:bodyPr wrap="square" lIns="0" tIns="0" rIns="0" bIns="0" rtlCol="0"/>
          <a:lstStyle/>
          <a:p>
            <a:endParaRPr/>
          </a:p>
        </p:txBody>
      </p:sp>
      <p:sp>
        <p:nvSpPr>
          <p:cNvPr id="1117" name="object 1117"/>
          <p:cNvSpPr/>
          <p:nvPr/>
        </p:nvSpPr>
        <p:spPr>
          <a:xfrm>
            <a:off x="7036054" y="2660650"/>
            <a:ext cx="9525" cy="268605"/>
          </a:xfrm>
          <a:custGeom>
            <a:avLst/>
            <a:gdLst/>
            <a:ahLst/>
            <a:cxnLst/>
            <a:rect l="l" t="t" r="r" b="b"/>
            <a:pathLst>
              <a:path w="9525" h="268605">
                <a:moveTo>
                  <a:pt x="9144" y="0"/>
                </a:moveTo>
                <a:lnTo>
                  <a:pt x="0" y="9905"/>
                </a:lnTo>
                <a:lnTo>
                  <a:pt x="9144" y="268224"/>
                </a:lnTo>
                <a:lnTo>
                  <a:pt x="9144" y="0"/>
                </a:lnTo>
                <a:close/>
              </a:path>
            </a:pathLst>
          </a:custGeom>
          <a:solidFill>
            <a:srgbClr val="000000"/>
          </a:solidFill>
        </p:spPr>
        <p:txBody>
          <a:bodyPr wrap="square" lIns="0" tIns="0" rIns="0" bIns="0" rtlCol="0"/>
          <a:lstStyle/>
          <a:p>
            <a:endParaRPr/>
          </a:p>
        </p:txBody>
      </p:sp>
      <p:sp>
        <p:nvSpPr>
          <p:cNvPr id="1118" name="object 1118"/>
          <p:cNvSpPr/>
          <p:nvPr/>
        </p:nvSpPr>
        <p:spPr>
          <a:xfrm>
            <a:off x="7036054" y="2670556"/>
            <a:ext cx="9525" cy="258445"/>
          </a:xfrm>
          <a:custGeom>
            <a:avLst/>
            <a:gdLst/>
            <a:ahLst/>
            <a:cxnLst/>
            <a:rect l="l" t="t" r="r" b="b"/>
            <a:pathLst>
              <a:path w="9525" h="258444">
                <a:moveTo>
                  <a:pt x="0" y="0"/>
                </a:moveTo>
                <a:lnTo>
                  <a:pt x="0" y="249174"/>
                </a:lnTo>
                <a:lnTo>
                  <a:pt x="9144" y="258318"/>
                </a:lnTo>
                <a:lnTo>
                  <a:pt x="0" y="0"/>
                </a:lnTo>
                <a:close/>
              </a:path>
            </a:pathLst>
          </a:custGeom>
          <a:solidFill>
            <a:srgbClr val="000000"/>
          </a:solidFill>
        </p:spPr>
        <p:txBody>
          <a:bodyPr wrap="square" lIns="0" tIns="0" rIns="0" bIns="0" rtlCol="0"/>
          <a:lstStyle/>
          <a:p>
            <a:endParaRPr/>
          </a:p>
        </p:txBody>
      </p:sp>
      <p:sp>
        <p:nvSpPr>
          <p:cNvPr id="1119" name="object 1119"/>
          <p:cNvSpPr/>
          <p:nvPr/>
        </p:nvSpPr>
        <p:spPr>
          <a:xfrm>
            <a:off x="7036054" y="2660650"/>
            <a:ext cx="9525" cy="268605"/>
          </a:xfrm>
          <a:custGeom>
            <a:avLst/>
            <a:gdLst/>
            <a:ahLst/>
            <a:cxnLst/>
            <a:rect l="l" t="t" r="r" b="b"/>
            <a:pathLst>
              <a:path w="9525" h="268605">
                <a:moveTo>
                  <a:pt x="9144" y="0"/>
                </a:moveTo>
                <a:lnTo>
                  <a:pt x="0" y="9144"/>
                </a:lnTo>
                <a:lnTo>
                  <a:pt x="0" y="259079"/>
                </a:lnTo>
                <a:lnTo>
                  <a:pt x="9144" y="268224"/>
                </a:lnTo>
                <a:lnTo>
                  <a:pt x="9144" y="0"/>
                </a:lnTo>
              </a:path>
            </a:pathLst>
          </a:custGeom>
          <a:ln w="3175">
            <a:solidFill>
              <a:srgbClr val="000000"/>
            </a:solidFill>
          </a:ln>
        </p:spPr>
        <p:txBody>
          <a:bodyPr wrap="square" lIns="0" tIns="0" rIns="0" bIns="0" rtlCol="0"/>
          <a:lstStyle/>
          <a:p>
            <a:endParaRPr/>
          </a:p>
        </p:txBody>
      </p:sp>
      <p:sp>
        <p:nvSpPr>
          <p:cNvPr id="1120" name="object 1120"/>
          <p:cNvSpPr/>
          <p:nvPr/>
        </p:nvSpPr>
        <p:spPr>
          <a:xfrm>
            <a:off x="6877557" y="2919731"/>
            <a:ext cx="167640" cy="9525"/>
          </a:xfrm>
          <a:custGeom>
            <a:avLst/>
            <a:gdLst/>
            <a:ahLst/>
            <a:cxnLst/>
            <a:rect l="l" t="t" r="r" b="b"/>
            <a:pathLst>
              <a:path w="167639" h="9525">
                <a:moveTo>
                  <a:pt x="158496" y="0"/>
                </a:moveTo>
                <a:lnTo>
                  <a:pt x="0" y="9144"/>
                </a:lnTo>
                <a:lnTo>
                  <a:pt x="167640" y="9144"/>
                </a:lnTo>
                <a:lnTo>
                  <a:pt x="158496" y="0"/>
                </a:lnTo>
                <a:close/>
              </a:path>
            </a:pathLst>
          </a:custGeom>
          <a:solidFill>
            <a:srgbClr val="000000"/>
          </a:solidFill>
        </p:spPr>
        <p:txBody>
          <a:bodyPr wrap="square" lIns="0" tIns="0" rIns="0" bIns="0" rtlCol="0"/>
          <a:lstStyle/>
          <a:p>
            <a:endParaRPr/>
          </a:p>
        </p:txBody>
      </p:sp>
      <p:sp>
        <p:nvSpPr>
          <p:cNvPr id="1121" name="object 1121"/>
          <p:cNvSpPr/>
          <p:nvPr/>
        </p:nvSpPr>
        <p:spPr>
          <a:xfrm>
            <a:off x="6877557" y="2919731"/>
            <a:ext cx="158750" cy="9525"/>
          </a:xfrm>
          <a:custGeom>
            <a:avLst/>
            <a:gdLst/>
            <a:ahLst/>
            <a:cxnLst/>
            <a:rect l="l" t="t" r="r" b="b"/>
            <a:pathLst>
              <a:path w="158750" h="9525">
                <a:moveTo>
                  <a:pt x="158496" y="0"/>
                </a:moveTo>
                <a:lnTo>
                  <a:pt x="9144" y="0"/>
                </a:lnTo>
                <a:lnTo>
                  <a:pt x="0" y="9144"/>
                </a:lnTo>
                <a:lnTo>
                  <a:pt x="158496" y="0"/>
                </a:lnTo>
                <a:close/>
              </a:path>
            </a:pathLst>
          </a:custGeom>
          <a:solidFill>
            <a:srgbClr val="000000"/>
          </a:solidFill>
        </p:spPr>
        <p:txBody>
          <a:bodyPr wrap="square" lIns="0" tIns="0" rIns="0" bIns="0" rtlCol="0"/>
          <a:lstStyle/>
          <a:p>
            <a:endParaRPr/>
          </a:p>
        </p:txBody>
      </p:sp>
      <p:sp>
        <p:nvSpPr>
          <p:cNvPr id="1122" name="object 1122"/>
          <p:cNvSpPr/>
          <p:nvPr/>
        </p:nvSpPr>
        <p:spPr>
          <a:xfrm>
            <a:off x="6877557" y="2919731"/>
            <a:ext cx="167640" cy="9525"/>
          </a:xfrm>
          <a:custGeom>
            <a:avLst/>
            <a:gdLst/>
            <a:ahLst/>
            <a:cxnLst/>
            <a:rect l="l" t="t" r="r" b="b"/>
            <a:pathLst>
              <a:path w="167639" h="9525">
                <a:moveTo>
                  <a:pt x="167640" y="9144"/>
                </a:moveTo>
                <a:lnTo>
                  <a:pt x="158496" y="0"/>
                </a:lnTo>
                <a:lnTo>
                  <a:pt x="9144" y="0"/>
                </a:lnTo>
                <a:lnTo>
                  <a:pt x="0" y="9144"/>
                </a:lnTo>
                <a:lnTo>
                  <a:pt x="167640" y="9144"/>
                </a:lnTo>
              </a:path>
            </a:pathLst>
          </a:custGeom>
          <a:ln w="3175">
            <a:solidFill>
              <a:srgbClr val="000000"/>
            </a:solidFill>
          </a:ln>
        </p:spPr>
        <p:txBody>
          <a:bodyPr wrap="square" lIns="0" tIns="0" rIns="0" bIns="0" rtlCol="0"/>
          <a:lstStyle/>
          <a:p>
            <a:endParaRPr/>
          </a:p>
        </p:txBody>
      </p:sp>
      <p:sp>
        <p:nvSpPr>
          <p:cNvPr id="1123" name="object 1123"/>
          <p:cNvSpPr/>
          <p:nvPr/>
        </p:nvSpPr>
        <p:spPr>
          <a:xfrm>
            <a:off x="6877557" y="2660650"/>
            <a:ext cx="9525" cy="268605"/>
          </a:xfrm>
          <a:custGeom>
            <a:avLst/>
            <a:gdLst/>
            <a:ahLst/>
            <a:cxnLst/>
            <a:rect l="l" t="t" r="r" b="b"/>
            <a:pathLst>
              <a:path w="9525" h="268605">
                <a:moveTo>
                  <a:pt x="0" y="0"/>
                </a:moveTo>
                <a:lnTo>
                  <a:pt x="0" y="268224"/>
                </a:lnTo>
                <a:lnTo>
                  <a:pt x="9144" y="259079"/>
                </a:lnTo>
                <a:lnTo>
                  <a:pt x="0" y="0"/>
                </a:lnTo>
                <a:close/>
              </a:path>
            </a:pathLst>
          </a:custGeom>
          <a:solidFill>
            <a:srgbClr val="000000"/>
          </a:solidFill>
        </p:spPr>
        <p:txBody>
          <a:bodyPr wrap="square" lIns="0" tIns="0" rIns="0" bIns="0" rtlCol="0"/>
          <a:lstStyle/>
          <a:p>
            <a:endParaRPr/>
          </a:p>
        </p:txBody>
      </p:sp>
      <p:sp>
        <p:nvSpPr>
          <p:cNvPr id="1124" name="object 1124"/>
          <p:cNvSpPr/>
          <p:nvPr/>
        </p:nvSpPr>
        <p:spPr>
          <a:xfrm>
            <a:off x="6877557" y="2660650"/>
            <a:ext cx="9525" cy="259079"/>
          </a:xfrm>
          <a:custGeom>
            <a:avLst/>
            <a:gdLst/>
            <a:ahLst/>
            <a:cxnLst/>
            <a:rect l="l" t="t" r="r" b="b"/>
            <a:pathLst>
              <a:path w="9525" h="259080">
                <a:moveTo>
                  <a:pt x="0" y="0"/>
                </a:moveTo>
                <a:lnTo>
                  <a:pt x="9144" y="259079"/>
                </a:lnTo>
                <a:lnTo>
                  <a:pt x="9144" y="9905"/>
                </a:lnTo>
                <a:lnTo>
                  <a:pt x="0" y="0"/>
                </a:lnTo>
                <a:close/>
              </a:path>
            </a:pathLst>
          </a:custGeom>
          <a:solidFill>
            <a:srgbClr val="000000"/>
          </a:solidFill>
        </p:spPr>
        <p:txBody>
          <a:bodyPr wrap="square" lIns="0" tIns="0" rIns="0" bIns="0" rtlCol="0"/>
          <a:lstStyle/>
          <a:p>
            <a:endParaRPr/>
          </a:p>
        </p:txBody>
      </p:sp>
      <p:sp>
        <p:nvSpPr>
          <p:cNvPr id="1125" name="object 1125"/>
          <p:cNvSpPr/>
          <p:nvPr/>
        </p:nvSpPr>
        <p:spPr>
          <a:xfrm>
            <a:off x="6877557" y="2660650"/>
            <a:ext cx="9525" cy="268605"/>
          </a:xfrm>
          <a:custGeom>
            <a:avLst/>
            <a:gdLst/>
            <a:ahLst/>
            <a:cxnLst/>
            <a:rect l="l" t="t" r="r" b="b"/>
            <a:pathLst>
              <a:path w="9525" h="268605">
                <a:moveTo>
                  <a:pt x="0" y="268224"/>
                </a:moveTo>
                <a:lnTo>
                  <a:pt x="9144" y="259079"/>
                </a:lnTo>
                <a:lnTo>
                  <a:pt x="9144" y="9144"/>
                </a:lnTo>
                <a:lnTo>
                  <a:pt x="0" y="0"/>
                </a:lnTo>
                <a:lnTo>
                  <a:pt x="0" y="268224"/>
                </a:lnTo>
              </a:path>
            </a:pathLst>
          </a:custGeom>
          <a:ln w="3175">
            <a:solidFill>
              <a:srgbClr val="000000"/>
            </a:solidFill>
          </a:ln>
        </p:spPr>
        <p:txBody>
          <a:bodyPr wrap="square" lIns="0" tIns="0" rIns="0" bIns="0" rtlCol="0"/>
          <a:lstStyle/>
          <a:p>
            <a:endParaRPr/>
          </a:p>
        </p:txBody>
      </p:sp>
      <p:sp>
        <p:nvSpPr>
          <p:cNvPr id="1126" name="object 1126"/>
          <p:cNvSpPr/>
          <p:nvPr/>
        </p:nvSpPr>
        <p:spPr>
          <a:xfrm>
            <a:off x="6878319" y="2662937"/>
            <a:ext cx="166370" cy="259079"/>
          </a:xfrm>
          <a:custGeom>
            <a:avLst/>
            <a:gdLst/>
            <a:ahLst/>
            <a:cxnLst/>
            <a:rect l="l" t="t" r="r" b="b"/>
            <a:pathLst>
              <a:path w="166370" h="259080">
                <a:moveTo>
                  <a:pt x="7620" y="0"/>
                </a:moveTo>
                <a:lnTo>
                  <a:pt x="0" y="4571"/>
                </a:lnTo>
                <a:lnTo>
                  <a:pt x="166116" y="259079"/>
                </a:lnTo>
                <a:lnTo>
                  <a:pt x="7620" y="0"/>
                </a:lnTo>
                <a:close/>
              </a:path>
            </a:pathLst>
          </a:custGeom>
          <a:solidFill>
            <a:srgbClr val="000000"/>
          </a:solidFill>
        </p:spPr>
        <p:txBody>
          <a:bodyPr wrap="square" lIns="0" tIns="0" rIns="0" bIns="0" rtlCol="0"/>
          <a:lstStyle/>
          <a:p>
            <a:endParaRPr/>
          </a:p>
        </p:txBody>
      </p:sp>
      <p:sp>
        <p:nvSpPr>
          <p:cNvPr id="1127" name="object 1127"/>
          <p:cNvSpPr/>
          <p:nvPr/>
        </p:nvSpPr>
        <p:spPr>
          <a:xfrm>
            <a:off x="6878319" y="2667509"/>
            <a:ext cx="166370" cy="259079"/>
          </a:xfrm>
          <a:custGeom>
            <a:avLst/>
            <a:gdLst/>
            <a:ahLst/>
            <a:cxnLst/>
            <a:rect l="l" t="t" r="r" b="b"/>
            <a:pathLst>
              <a:path w="166370" h="259080">
                <a:moveTo>
                  <a:pt x="0" y="0"/>
                </a:moveTo>
                <a:lnTo>
                  <a:pt x="157734" y="259080"/>
                </a:lnTo>
                <a:lnTo>
                  <a:pt x="166116" y="254508"/>
                </a:lnTo>
                <a:lnTo>
                  <a:pt x="0" y="0"/>
                </a:lnTo>
                <a:close/>
              </a:path>
            </a:pathLst>
          </a:custGeom>
          <a:solidFill>
            <a:srgbClr val="000000"/>
          </a:solidFill>
        </p:spPr>
        <p:txBody>
          <a:bodyPr wrap="square" lIns="0" tIns="0" rIns="0" bIns="0" rtlCol="0"/>
          <a:lstStyle/>
          <a:p>
            <a:endParaRPr/>
          </a:p>
        </p:txBody>
      </p:sp>
      <p:sp>
        <p:nvSpPr>
          <p:cNvPr id="1128" name="object 1128"/>
          <p:cNvSpPr/>
          <p:nvPr/>
        </p:nvSpPr>
        <p:spPr>
          <a:xfrm>
            <a:off x="6878319" y="2662175"/>
            <a:ext cx="166370" cy="264795"/>
          </a:xfrm>
          <a:custGeom>
            <a:avLst/>
            <a:gdLst/>
            <a:ahLst/>
            <a:cxnLst/>
            <a:rect l="l" t="t" r="r" b="b"/>
            <a:pathLst>
              <a:path w="166370" h="264794">
                <a:moveTo>
                  <a:pt x="7620" y="0"/>
                </a:moveTo>
                <a:lnTo>
                  <a:pt x="0" y="5333"/>
                </a:lnTo>
                <a:lnTo>
                  <a:pt x="157734" y="264414"/>
                </a:lnTo>
                <a:lnTo>
                  <a:pt x="166116" y="259842"/>
                </a:lnTo>
                <a:lnTo>
                  <a:pt x="7620" y="0"/>
                </a:lnTo>
              </a:path>
            </a:pathLst>
          </a:custGeom>
          <a:ln w="3175">
            <a:solidFill>
              <a:srgbClr val="000000"/>
            </a:solidFill>
          </a:ln>
        </p:spPr>
        <p:txBody>
          <a:bodyPr wrap="square" lIns="0" tIns="0" rIns="0" bIns="0" rtlCol="0"/>
          <a:lstStyle/>
          <a:p>
            <a:endParaRPr/>
          </a:p>
        </p:txBody>
      </p:sp>
      <p:sp>
        <p:nvSpPr>
          <p:cNvPr id="1129" name="object 1129"/>
          <p:cNvSpPr txBox="1"/>
          <p:nvPr/>
        </p:nvSpPr>
        <p:spPr>
          <a:xfrm>
            <a:off x="6890637" y="2707894"/>
            <a:ext cx="367665" cy="37592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TS</a:t>
            </a:r>
            <a:endParaRPr sz="850">
              <a:latin typeface="Arial"/>
              <a:cs typeface="Arial"/>
            </a:endParaRPr>
          </a:p>
          <a:p>
            <a:pPr marL="46355">
              <a:lnSpc>
                <a:spcPct val="100000"/>
              </a:lnSpc>
              <a:spcBef>
                <a:spcPts val="735"/>
              </a:spcBef>
            </a:pPr>
            <a:r>
              <a:rPr sz="850" spc="-10" dirty="0">
                <a:latin typeface="Arial"/>
                <a:cs typeface="Arial"/>
              </a:rPr>
              <a:t>CT</a:t>
            </a:r>
            <a:r>
              <a:rPr sz="850" spc="-70" dirty="0">
                <a:latin typeface="Arial"/>
                <a:cs typeface="Arial"/>
              </a:rPr>
              <a:t> </a:t>
            </a:r>
            <a:r>
              <a:rPr sz="850" spc="-5" dirty="0">
                <a:latin typeface="Arial"/>
                <a:cs typeface="Arial"/>
              </a:rPr>
              <a:t>CT</a:t>
            </a:r>
            <a:endParaRPr sz="850">
              <a:latin typeface="Arial"/>
              <a:cs typeface="Arial"/>
            </a:endParaRPr>
          </a:p>
        </p:txBody>
      </p:sp>
      <p:sp>
        <p:nvSpPr>
          <p:cNvPr id="1130" name="object 1130"/>
          <p:cNvSpPr/>
          <p:nvPr/>
        </p:nvSpPr>
        <p:spPr>
          <a:xfrm>
            <a:off x="6882130" y="2665222"/>
            <a:ext cx="158750" cy="0"/>
          </a:xfrm>
          <a:custGeom>
            <a:avLst/>
            <a:gdLst/>
            <a:ahLst/>
            <a:cxnLst/>
            <a:rect l="l" t="t" r="r" b="b"/>
            <a:pathLst>
              <a:path w="158750">
                <a:moveTo>
                  <a:pt x="158496" y="0"/>
                </a:moveTo>
                <a:lnTo>
                  <a:pt x="0" y="0"/>
                </a:lnTo>
              </a:path>
            </a:pathLst>
          </a:custGeom>
          <a:ln w="3175">
            <a:solidFill>
              <a:srgbClr val="000000"/>
            </a:solidFill>
          </a:ln>
        </p:spPr>
        <p:txBody>
          <a:bodyPr wrap="square" lIns="0" tIns="0" rIns="0" bIns="0" rtlCol="0"/>
          <a:lstStyle/>
          <a:p>
            <a:endParaRPr/>
          </a:p>
        </p:txBody>
      </p:sp>
      <p:sp>
        <p:nvSpPr>
          <p:cNvPr id="1131" name="object 1131"/>
          <p:cNvSpPr/>
          <p:nvPr/>
        </p:nvSpPr>
        <p:spPr>
          <a:xfrm>
            <a:off x="6882130" y="2665222"/>
            <a:ext cx="0" cy="259079"/>
          </a:xfrm>
          <a:custGeom>
            <a:avLst/>
            <a:gdLst/>
            <a:ahLst/>
            <a:cxnLst/>
            <a:rect l="l" t="t" r="r" b="b"/>
            <a:pathLst>
              <a:path h="259080">
                <a:moveTo>
                  <a:pt x="0" y="259079"/>
                </a:moveTo>
                <a:lnTo>
                  <a:pt x="0" y="0"/>
                </a:lnTo>
              </a:path>
            </a:pathLst>
          </a:custGeom>
          <a:ln w="3175">
            <a:solidFill>
              <a:srgbClr val="000000"/>
            </a:solidFill>
          </a:ln>
        </p:spPr>
        <p:txBody>
          <a:bodyPr wrap="square" lIns="0" tIns="0" rIns="0" bIns="0" rtlCol="0"/>
          <a:lstStyle/>
          <a:p>
            <a:endParaRPr/>
          </a:p>
        </p:txBody>
      </p:sp>
      <p:sp>
        <p:nvSpPr>
          <p:cNvPr id="1132" name="object 1132"/>
          <p:cNvSpPr/>
          <p:nvPr/>
        </p:nvSpPr>
        <p:spPr>
          <a:xfrm>
            <a:off x="6878319" y="2235454"/>
            <a:ext cx="166370" cy="259079"/>
          </a:xfrm>
          <a:custGeom>
            <a:avLst/>
            <a:gdLst/>
            <a:ahLst/>
            <a:cxnLst/>
            <a:rect l="l" t="t" r="r" b="b"/>
            <a:pathLst>
              <a:path w="166370" h="259080">
                <a:moveTo>
                  <a:pt x="7620" y="0"/>
                </a:moveTo>
                <a:lnTo>
                  <a:pt x="0" y="5334"/>
                </a:lnTo>
                <a:lnTo>
                  <a:pt x="166116" y="259079"/>
                </a:lnTo>
                <a:lnTo>
                  <a:pt x="7620" y="0"/>
                </a:lnTo>
                <a:close/>
              </a:path>
            </a:pathLst>
          </a:custGeom>
          <a:solidFill>
            <a:srgbClr val="000000"/>
          </a:solidFill>
        </p:spPr>
        <p:txBody>
          <a:bodyPr wrap="square" lIns="0" tIns="0" rIns="0" bIns="0" rtlCol="0"/>
          <a:lstStyle/>
          <a:p>
            <a:endParaRPr/>
          </a:p>
        </p:txBody>
      </p:sp>
      <p:sp>
        <p:nvSpPr>
          <p:cNvPr id="1133" name="object 1133"/>
          <p:cNvSpPr/>
          <p:nvPr/>
        </p:nvSpPr>
        <p:spPr>
          <a:xfrm>
            <a:off x="6878319" y="2240788"/>
            <a:ext cx="166370" cy="258445"/>
          </a:xfrm>
          <a:custGeom>
            <a:avLst/>
            <a:gdLst/>
            <a:ahLst/>
            <a:cxnLst/>
            <a:rect l="l" t="t" r="r" b="b"/>
            <a:pathLst>
              <a:path w="166370" h="258444">
                <a:moveTo>
                  <a:pt x="0" y="0"/>
                </a:moveTo>
                <a:lnTo>
                  <a:pt x="157734" y="258317"/>
                </a:lnTo>
                <a:lnTo>
                  <a:pt x="166116" y="253745"/>
                </a:lnTo>
                <a:lnTo>
                  <a:pt x="0" y="0"/>
                </a:lnTo>
                <a:close/>
              </a:path>
            </a:pathLst>
          </a:custGeom>
          <a:solidFill>
            <a:srgbClr val="000000"/>
          </a:solidFill>
        </p:spPr>
        <p:txBody>
          <a:bodyPr wrap="square" lIns="0" tIns="0" rIns="0" bIns="0" rtlCol="0"/>
          <a:lstStyle/>
          <a:p>
            <a:endParaRPr/>
          </a:p>
        </p:txBody>
      </p:sp>
      <p:sp>
        <p:nvSpPr>
          <p:cNvPr id="1134" name="object 1134"/>
          <p:cNvSpPr/>
          <p:nvPr/>
        </p:nvSpPr>
        <p:spPr>
          <a:xfrm>
            <a:off x="6878319" y="2235454"/>
            <a:ext cx="166370" cy="264160"/>
          </a:xfrm>
          <a:custGeom>
            <a:avLst/>
            <a:gdLst/>
            <a:ahLst/>
            <a:cxnLst/>
            <a:rect l="l" t="t" r="r" b="b"/>
            <a:pathLst>
              <a:path w="166370" h="264160">
                <a:moveTo>
                  <a:pt x="7620" y="0"/>
                </a:moveTo>
                <a:lnTo>
                  <a:pt x="0" y="5334"/>
                </a:lnTo>
                <a:lnTo>
                  <a:pt x="157734" y="263651"/>
                </a:lnTo>
                <a:lnTo>
                  <a:pt x="166116" y="258318"/>
                </a:lnTo>
                <a:lnTo>
                  <a:pt x="7620" y="0"/>
                </a:lnTo>
              </a:path>
            </a:pathLst>
          </a:custGeom>
          <a:ln w="3175">
            <a:solidFill>
              <a:srgbClr val="000000"/>
            </a:solidFill>
          </a:ln>
        </p:spPr>
        <p:txBody>
          <a:bodyPr wrap="square" lIns="0" tIns="0" rIns="0" bIns="0" rtlCol="0"/>
          <a:lstStyle/>
          <a:p>
            <a:endParaRPr/>
          </a:p>
        </p:txBody>
      </p:sp>
      <p:sp>
        <p:nvSpPr>
          <p:cNvPr id="1135" name="object 1135"/>
          <p:cNvSpPr/>
          <p:nvPr/>
        </p:nvSpPr>
        <p:spPr>
          <a:xfrm>
            <a:off x="6877557" y="2233169"/>
            <a:ext cx="167640" cy="9525"/>
          </a:xfrm>
          <a:custGeom>
            <a:avLst/>
            <a:gdLst/>
            <a:ahLst/>
            <a:cxnLst/>
            <a:rect l="l" t="t" r="r" b="b"/>
            <a:pathLst>
              <a:path w="167639" h="9525">
                <a:moveTo>
                  <a:pt x="167640" y="0"/>
                </a:moveTo>
                <a:lnTo>
                  <a:pt x="0" y="0"/>
                </a:lnTo>
                <a:lnTo>
                  <a:pt x="9144" y="9144"/>
                </a:lnTo>
                <a:lnTo>
                  <a:pt x="167640" y="0"/>
                </a:lnTo>
                <a:close/>
              </a:path>
            </a:pathLst>
          </a:custGeom>
          <a:solidFill>
            <a:srgbClr val="000000"/>
          </a:solidFill>
        </p:spPr>
        <p:txBody>
          <a:bodyPr wrap="square" lIns="0" tIns="0" rIns="0" bIns="0" rtlCol="0"/>
          <a:lstStyle/>
          <a:p>
            <a:endParaRPr/>
          </a:p>
        </p:txBody>
      </p:sp>
      <p:sp>
        <p:nvSpPr>
          <p:cNvPr id="1136" name="object 1136"/>
          <p:cNvSpPr/>
          <p:nvPr/>
        </p:nvSpPr>
        <p:spPr>
          <a:xfrm>
            <a:off x="6886701" y="2233169"/>
            <a:ext cx="158750" cy="9525"/>
          </a:xfrm>
          <a:custGeom>
            <a:avLst/>
            <a:gdLst/>
            <a:ahLst/>
            <a:cxnLst/>
            <a:rect l="l" t="t" r="r" b="b"/>
            <a:pathLst>
              <a:path w="158750" h="9525">
                <a:moveTo>
                  <a:pt x="158496" y="0"/>
                </a:moveTo>
                <a:lnTo>
                  <a:pt x="0" y="9144"/>
                </a:lnTo>
                <a:lnTo>
                  <a:pt x="149351" y="9144"/>
                </a:lnTo>
                <a:lnTo>
                  <a:pt x="158496" y="0"/>
                </a:lnTo>
                <a:close/>
              </a:path>
            </a:pathLst>
          </a:custGeom>
          <a:solidFill>
            <a:srgbClr val="000000"/>
          </a:solidFill>
        </p:spPr>
        <p:txBody>
          <a:bodyPr wrap="square" lIns="0" tIns="0" rIns="0" bIns="0" rtlCol="0"/>
          <a:lstStyle/>
          <a:p>
            <a:endParaRPr/>
          </a:p>
        </p:txBody>
      </p:sp>
      <p:sp>
        <p:nvSpPr>
          <p:cNvPr id="1137" name="object 1137"/>
          <p:cNvSpPr/>
          <p:nvPr/>
        </p:nvSpPr>
        <p:spPr>
          <a:xfrm>
            <a:off x="6877557" y="2233169"/>
            <a:ext cx="167640" cy="9525"/>
          </a:xfrm>
          <a:custGeom>
            <a:avLst/>
            <a:gdLst/>
            <a:ahLst/>
            <a:cxnLst/>
            <a:rect l="l" t="t" r="r" b="b"/>
            <a:pathLst>
              <a:path w="167639" h="9525">
                <a:moveTo>
                  <a:pt x="0" y="0"/>
                </a:moveTo>
                <a:lnTo>
                  <a:pt x="9144" y="9144"/>
                </a:lnTo>
                <a:lnTo>
                  <a:pt x="158496" y="9144"/>
                </a:lnTo>
                <a:lnTo>
                  <a:pt x="167640" y="0"/>
                </a:lnTo>
                <a:lnTo>
                  <a:pt x="0" y="0"/>
                </a:lnTo>
              </a:path>
            </a:pathLst>
          </a:custGeom>
          <a:ln w="3175">
            <a:solidFill>
              <a:srgbClr val="000000"/>
            </a:solidFill>
          </a:ln>
        </p:spPr>
        <p:txBody>
          <a:bodyPr wrap="square" lIns="0" tIns="0" rIns="0" bIns="0" rtlCol="0"/>
          <a:lstStyle/>
          <a:p>
            <a:endParaRPr/>
          </a:p>
        </p:txBody>
      </p:sp>
      <p:sp>
        <p:nvSpPr>
          <p:cNvPr id="1138" name="object 1138"/>
          <p:cNvSpPr/>
          <p:nvPr/>
        </p:nvSpPr>
        <p:spPr>
          <a:xfrm>
            <a:off x="7036054" y="2233169"/>
            <a:ext cx="9525" cy="269240"/>
          </a:xfrm>
          <a:custGeom>
            <a:avLst/>
            <a:gdLst/>
            <a:ahLst/>
            <a:cxnLst/>
            <a:rect l="l" t="t" r="r" b="b"/>
            <a:pathLst>
              <a:path w="9525" h="269239">
                <a:moveTo>
                  <a:pt x="9144" y="0"/>
                </a:moveTo>
                <a:lnTo>
                  <a:pt x="0" y="9144"/>
                </a:lnTo>
                <a:lnTo>
                  <a:pt x="9144" y="268985"/>
                </a:lnTo>
                <a:lnTo>
                  <a:pt x="9144" y="0"/>
                </a:lnTo>
                <a:close/>
              </a:path>
            </a:pathLst>
          </a:custGeom>
          <a:solidFill>
            <a:srgbClr val="000000"/>
          </a:solidFill>
        </p:spPr>
        <p:txBody>
          <a:bodyPr wrap="square" lIns="0" tIns="0" rIns="0" bIns="0" rtlCol="0"/>
          <a:lstStyle/>
          <a:p>
            <a:endParaRPr/>
          </a:p>
        </p:txBody>
      </p:sp>
      <p:sp>
        <p:nvSpPr>
          <p:cNvPr id="1139" name="object 1139"/>
          <p:cNvSpPr/>
          <p:nvPr/>
        </p:nvSpPr>
        <p:spPr>
          <a:xfrm>
            <a:off x="7036054" y="2242313"/>
            <a:ext cx="9525" cy="260350"/>
          </a:xfrm>
          <a:custGeom>
            <a:avLst/>
            <a:gdLst/>
            <a:ahLst/>
            <a:cxnLst/>
            <a:rect l="l" t="t" r="r" b="b"/>
            <a:pathLst>
              <a:path w="9525" h="260350">
                <a:moveTo>
                  <a:pt x="0" y="0"/>
                </a:moveTo>
                <a:lnTo>
                  <a:pt x="0" y="249935"/>
                </a:lnTo>
                <a:lnTo>
                  <a:pt x="9144" y="259841"/>
                </a:lnTo>
                <a:lnTo>
                  <a:pt x="0" y="0"/>
                </a:lnTo>
                <a:close/>
              </a:path>
            </a:pathLst>
          </a:custGeom>
          <a:solidFill>
            <a:srgbClr val="000000"/>
          </a:solidFill>
        </p:spPr>
        <p:txBody>
          <a:bodyPr wrap="square" lIns="0" tIns="0" rIns="0" bIns="0" rtlCol="0"/>
          <a:lstStyle/>
          <a:p>
            <a:endParaRPr/>
          </a:p>
        </p:txBody>
      </p:sp>
      <p:sp>
        <p:nvSpPr>
          <p:cNvPr id="1140" name="object 1140"/>
          <p:cNvSpPr/>
          <p:nvPr/>
        </p:nvSpPr>
        <p:spPr>
          <a:xfrm>
            <a:off x="7036054" y="2233169"/>
            <a:ext cx="9525" cy="268605"/>
          </a:xfrm>
          <a:custGeom>
            <a:avLst/>
            <a:gdLst/>
            <a:ahLst/>
            <a:cxnLst/>
            <a:rect l="l" t="t" r="r" b="b"/>
            <a:pathLst>
              <a:path w="9525" h="268605">
                <a:moveTo>
                  <a:pt x="9144" y="0"/>
                </a:moveTo>
                <a:lnTo>
                  <a:pt x="0" y="9144"/>
                </a:lnTo>
                <a:lnTo>
                  <a:pt x="0" y="259079"/>
                </a:lnTo>
                <a:lnTo>
                  <a:pt x="9144" y="268224"/>
                </a:lnTo>
                <a:lnTo>
                  <a:pt x="9144" y="0"/>
                </a:lnTo>
              </a:path>
            </a:pathLst>
          </a:custGeom>
          <a:ln w="3175">
            <a:solidFill>
              <a:srgbClr val="000000"/>
            </a:solidFill>
          </a:ln>
        </p:spPr>
        <p:txBody>
          <a:bodyPr wrap="square" lIns="0" tIns="0" rIns="0" bIns="0" rtlCol="0"/>
          <a:lstStyle/>
          <a:p>
            <a:endParaRPr/>
          </a:p>
        </p:txBody>
      </p:sp>
      <p:sp>
        <p:nvSpPr>
          <p:cNvPr id="1141" name="object 1141"/>
          <p:cNvSpPr/>
          <p:nvPr/>
        </p:nvSpPr>
        <p:spPr>
          <a:xfrm>
            <a:off x="6877557" y="2492249"/>
            <a:ext cx="167640" cy="10160"/>
          </a:xfrm>
          <a:custGeom>
            <a:avLst/>
            <a:gdLst/>
            <a:ahLst/>
            <a:cxnLst/>
            <a:rect l="l" t="t" r="r" b="b"/>
            <a:pathLst>
              <a:path w="167639" h="10160">
                <a:moveTo>
                  <a:pt x="158496" y="0"/>
                </a:moveTo>
                <a:lnTo>
                  <a:pt x="0" y="9905"/>
                </a:lnTo>
                <a:lnTo>
                  <a:pt x="167640" y="9905"/>
                </a:lnTo>
                <a:lnTo>
                  <a:pt x="158496" y="0"/>
                </a:lnTo>
                <a:close/>
              </a:path>
            </a:pathLst>
          </a:custGeom>
          <a:solidFill>
            <a:srgbClr val="000000"/>
          </a:solidFill>
        </p:spPr>
        <p:txBody>
          <a:bodyPr wrap="square" lIns="0" tIns="0" rIns="0" bIns="0" rtlCol="0"/>
          <a:lstStyle/>
          <a:p>
            <a:endParaRPr/>
          </a:p>
        </p:txBody>
      </p:sp>
      <p:sp>
        <p:nvSpPr>
          <p:cNvPr id="1142" name="object 1142"/>
          <p:cNvSpPr/>
          <p:nvPr/>
        </p:nvSpPr>
        <p:spPr>
          <a:xfrm>
            <a:off x="6877557" y="2492249"/>
            <a:ext cx="158750" cy="10160"/>
          </a:xfrm>
          <a:custGeom>
            <a:avLst/>
            <a:gdLst/>
            <a:ahLst/>
            <a:cxnLst/>
            <a:rect l="l" t="t" r="r" b="b"/>
            <a:pathLst>
              <a:path w="158750" h="10160">
                <a:moveTo>
                  <a:pt x="158496" y="0"/>
                </a:moveTo>
                <a:lnTo>
                  <a:pt x="9144" y="0"/>
                </a:lnTo>
                <a:lnTo>
                  <a:pt x="0" y="9905"/>
                </a:lnTo>
                <a:lnTo>
                  <a:pt x="158496" y="0"/>
                </a:lnTo>
                <a:close/>
              </a:path>
            </a:pathLst>
          </a:custGeom>
          <a:solidFill>
            <a:srgbClr val="000000"/>
          </a:solidFill>
        </p:spPr>
        <p:txBody>
          <a:bodyPr wrap="square" lIns="0" tIns="0" rIns="0" bIns="0" rtlCol="0"/>
          <a:lstStyle/>
          <a:p>
            <a:endParaRPr/>
          </a:p>
        </p:txBody>
      </p:sp>
      <p:sp>
        <p:nvSpPr>
          <p:cNvPr id="1143" name="object 1143"/>
          <p:cNvSpPr/>
          <p:nvPr/>
        </p:nvSpPr>
        <p:spPr>
          <a:xfrm>
            <a:off x="6877557" y="2492249"/>
            <a:ext cx="167640" cy="9525"/>
          </a:xfrm>
          <a:custGeom>
            <a:avLst/>
            <a:gdLst/>
            <a:ahLst/>
            <a:cxnLst/>
            <a:rect l="l" t="t" r="r" b="b"/>
            <a:pathLst>
              <a:path w="167639" h="9525">
                <a:moveTo>
                  <a:pt x="167640" y="9144"/>
                </a:moveTo>
                <a:lnTo>
                  <a:pt x="158496" y="0"/>
                </a:lnTo>
                <a:lnTo>
                  <a:pt x="9144" y="0"/>
                </a:lnTo>
                <a:lnTo>
                  <a:pt x="0" y="9144"/>
                </a:lnTo>
                <a:lnTo>
                  <a:pt x="167640" y="9144"/>
                </a:lnTo>
              </a:path>
            </a:pathLst>
          </a:custGeom>
          <a:ln w="3175">
            <a:solidFill>
              <a:srgbClr val="000000"/>
            </a:solidFill>
          </a:ln>
        </p:spPr>
        <p:txBody>
          <a:bodyPr wrap="square" lIns="0" tIns="0" rIns="0" bIns="0" rtlCol="0"/>
          <a:lstStyle/>
          <a:p>
            <a:endParaRPr/>
          </a:p>
        </p:txBody>
      </p:sp>
      <p:sp>
        <p:nvSpPr>
          <p:cNvPr id="1144" name="object 1144"/>
          <p:cNvSpPr/>
          <p:nvPr/>
        </p:nvSpPr>
        <p:spPr>
          <a:xfrm>
            <a:off x="6877557" y="2233169"/>
            <a:ext cx="9525" cy="269240"/>
          </a:xfrm>
          <a:custGeom>
            <a:avLst/>
            <a:gdLst/>
            <a:ahLst/>
            <a:cxnLst/>
            <a:rect l="l" t="t" r="r" b="b"/>
            <a:pathLst>
              <a:path w="9525" h="269239">
                <a:moveTo>
                  <a:pt x="0" y="0"/>
                </a:moveTo>
                <a:lnTo>
                  <a:pt x="0" y="268985"/>
                </a:lnTo>
                <a:lnTo>
                  <a:pt x="9144" y="259079"/>
                </a:lnTo>
                <a:lnTo>
                  <a:pt x="0" y="0"/>
                </a:lnTo>
                <a:close/>
              </a:path>
            </a:pathLst>
          </a:custGeom>
          <a:solidFill>
            <a:srgbClr val="000000"/>
          </a:solidFill>
        </p:spPr>
        <p:txBody>
          <a:bodyPr wrap="square" lIns="0" tIns="0" rIns="0" bIns="0" rtlCol="0"/>
          <a:lstStyle/>
          <a:p>
            <a:endParaRPr/>
          </a:p>
        </p:txBody>
      </p:sp>
      <p:sp>
        <p:nvSpPr>
          <p:cNvPr id="1145" name="object 1145"/>
          <p:cNvSpPr/>
          <p:nvPr/>
        </p:nvSpPr>
        <p:spPr>
          <a:xfrm>
            <a:off x="6877557" y="2233169"/>
            <a:ext cx="9525" cy="259079"/>
          </a:xfrm>
          <a:custGeom>
            <a:avLst/>
            <a:gdLst/>
            <a:ahLst/>
            <a:cxnLst/>
            <a:rect l="l" t="t" r="r" b="b"/>
            <a:pathLst>
              <a:path w="9525" h="259080">
                <a:moveTo>
                  <a:pt x="0" y="0"/>
                </a:moveTo>
                <a:lnTo>
                  <a:pt x="9144" y="259079"/>
                </a:lnTo>
                <a:lnTo>
                  <a:pt x="9144" y="9144"/>
                </a:lnTo>
                <a:lnTo>
                  <a:pt x="0" y="0"/>
                </a:lnTo>
                <a:close/>
              </a:path>
            </a:pathLst>
          </a:custGeom>
          <a:solidFill>
            <a:srgbClr val="000000"/>
          </a:solidFill>
        </p:spPr>
        <p:txBody>
          <a:bodyPr wrap="square" lIns="0" tIns="0" rIns="0" bIns="0" rtlCol="0"/>
          <a:lstStyle/>
          <a:p>
            <a:endParaRPr/>
          </a:p>
        </p:txBody>
      </p:sp>
      <p:sp>
        <p:nvSpPr>
          <p:cNvPr id="1146" name="object 1146"/>
          <p:cNvSpPr/>
          <p:nvPr/>
        </p:nvSpPr>
        <p:spPr>
          <a:xfrm>
            <a:off x="6877557" y="2233169"/>
            <a:ext cx="9525" cy="268605"/>
          </a:xfrm>
          <a:custGeom>
            <a:avLst/>
            <a:gdLst/>
            <a:ahLst/>
            <a:cxnLst/>
            <a:rect l="l" t="t" r="r" b="b"/>
            <a:pathLst>
              <a:path w="9525" h="268605">
                <a:moveTo>
                  <a:pt x="0" y="268224"/>
                </a:moveTo>
                <a:lnTo>
                  <a:pt x="9144" y="259079"/>
                </a:lnTo>
                <a:lnTo>
                  <a:pt x="9144" y="9144"/>
                </a:lnTo>
                <a:lnTo>
                  <a:pt x="0" y="0"/>
                </a:lnTo>
                <a:lnTo>
                  <a:pt x="0" y="268224"/>
                </a:lnTo>
              </a:path>
            </a:pathLst>
          </a:custGeom>
          <a:ln w="3175">
            <a:solidFill>
              <a:srgbClr val="000000"/>
            </a:solidFill>
          </a:ln>
        </p:spPr>
        <p:txBody>
          <a:bodyPr wrap="square" lIns="0" tIns="0" rIns="0" bIns="0" rtlCol="0"/>
          <a:lstStyle/>
          <a:p>
            <a:endParaRPr/>
          </a:p>
        </p:txBody>
      </p:sp>
      <p:sp>
        <p:nvSpPr>
          <p:cNvPr id="1147" name="object 1147"/>
          <p:cNvSpPr txBox="1"/>
          <p:nvPr/>
        </p:nvSpPr>
        <p:spPr>
          <a:xfrm>
            <a:off x="7113142" y="2454166"/>
            <a:ext cx="145415" cy="16764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CT</a:t>
            </a:r>
            <a:endParaRPr sz="850">
              <a:latin typeface="Arial"/>
              <a:cs typeface="Arial"/>
            </a:endParaRPr>
          </a:p>
        </p:txBody>
      </p:sp>
      <p:sp>
        <p:nvSpPr>
          <p:cNvPr id="1148" name="object 1148"/>
          <p:cNvSpPr txBox="1"/>
          <p:nvPr/>
        </p:nvSpPr>
        <p:spPr>
          <a:xfrm>
            <a:off x="6890638" y="2031531"/>
            <a:ext cx="367665" cy="237490"/>
          </a:xfrm>
          <a:prstGeom prst="rect">
            <a:avLst/>
          </a:prstGeom>
        </p:spPr>
        <p:txBody>
          <a:bodyPr vert="vert270" wrap="square" lIns="0" tIns="1270" rIns="0" bIns="0" rtlCol="0">
            <a:spAutoFit/>
          </a:bodyPr>
          <a:lstStyle/>
          <a:p>
            <a:pPr marL="88900">
              <a:lnSpc>
                <a:spcPct val="100000"/>
              </a:lnSpc>
              <a:spcBef>
                <a:spcPts val="10"/>
              </a:spcBef>
            </a:pPr>
            <a:r>
              <a:rPr sz="850" spc="-5" dirty="0">
                <a:latin typeface="Arial"/>
                <a:cs typeface="Arial"/>
              </a:rPr>
              <a:t>TS</a:t>
            </a:r>
            <a:endParaRPr sz="850">
              <a:latin typeface="Arial"/>
              <a:cs typeface="Arial"/>
            </a:endParaRPr>
          </a:p>
          <a:p>
            <a:pPr marL="12700">
              <a:lnSpc>
                <a:spcPct val="100000"/>
              </a:lnSpc>
              <a:spcBef>
                <a:spcPts val="735"/>
              </a:spcBef>
            </a:pPr>
            <a:r>
              <a:rPr sz="850" spc="-10" dirty="0">
                <a:latin typeface="Arial"/>
                <a:cs typeface="Arial"/>
              </a:rPr>
              <a:t>CT</a:t>
            </a:r>
            <a:endParaRPr sz="850">
              <a:latin typeface="Arial"/>
              <a:cs typeface="Arial"/>
            </a:endParaRPr>
          </a:p>
        </p:txBody>
      </p:sp>
      <p:sp>
        <p:nvSpPr>
          <p:cNvPr id="1149" name="object 1149"/>
          <p:cNvSpPr txBox="1"/>
          <p:nvPr/>
        </p:nvSpPr>
        <p:spPr>
          <a:xfrm>
            <a:off x="7552052" y="2455916"/>
            <a:ext cx="145415" cy="65532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C</a:t>
            </a:r>
            <a:r>
              <a:rPr sz="850" dirty="0">
                <a:latin typeface="Arial"/>
                <a:cs typeface="Arial"/>
              </a:rPr>
              <a:t>O</a:t>
            </a:r>
            <a:r>
              <a:rPr sz="850" spc="-5" dirty="0">
                <a:latin typeface="Arial"/>
                <a:cs typeface="Arial"/>
              </a:rPr>
              <a:t>N</a:t>
            </a:r>
            <a:r>
              <a:rPr sz="850" dirty="0">
                <a:latin typeface="Arial"/>
                <a:cs typeface="Arial"/>
              </a:rPr>
              <a:t>S</a:t>
            </a:r>
            <a:r>
              <a:rPr sz="850" spc="-5" dirty="0">
                <a:latin typeface="Arial"/>
                <a:cs typeface="Arial"/>
              </a:rPr>
              <a:t>UMOS</a:t>
            </a:r>
            <a:endParaRPr sz="850">
              <a:latin typeface="Arial"/>
              <a:cs typeface="Arial"/>
            </a:endParaRPr>
          </a:p>
        </p:txBody>
      </p:sp>
      <p:sp>
        <p:nvSpPr>
          <p:cNvPr id="1150" name="object 1150"/>
          <p:cNvSpPr/>
          <p:nvPr/>
        </p:nvSpPr>
        <p:spPr>
          <a:xfrm>
            <a:off x="6882130" y="2237741"/>
            <a:ext cx="158750" cy="259079"/>
          </a:xfrm>
          <a:custGeom>
            <a:avLst/>
            <a:gdLst/>
            <a:ahLst/>
            <a:cxnLst/>
            <a:rect l="l" t="t" r="r" b="b"/>
            <a:pathLst>
              <a:path w="158750" h="259080">
                <a:moveTo>
                  <a:pt x="158496" y="259079"/>
                </a:moveTo>
                <a:lnTo>
                  <a:pt x="0" y="0"/>
                </a:lnTo>
              </a:path>
            </a:pathLst>
          </a:custGeom>
          <a:ln w="3175">
            <a:solidFill>
              <a:srgbClr val="000000"/>
            </a:solidFill>
          </a:ln>
        </p:spPr>
        <p:txBody>
          <a:bodyPr wrap="square" lIns="0" tIns="0" rIns="0" bIns="0" rtlCol="0"/>
          <a:lstStyle/>
          <a:p>
            <a:endParaRPr/>
          </a:p>
        </p:txBody>
      </p:sp>
      <p:sp>
        <p:nvSpPr>
          <p:cNvPr id="1151" name="object 1151"/>
          <p:cNvSpPr/>
          <p:nvPr/>
        </p:nvSpPr>
        <p:spPr>
          <a:xfrm>
            <a:off x="6882130" y="2237741"/>
            <a:ext cx="158750" cy="0"/>
          </a:xfrm>
          <a:custGeom>
            <a:avLst/>
            <a:gdLst/>
            <a:ahLst/>
            <a:cxnLst/>
            <a:rect l="l" t="t" r="r" b="b"/>
            <a:pathLst>
              <a:path w="158750">
                <a:moveTo>
                  <a:pt x="158496" y="0"/>
                </a:moveTo>
                <a:lnTo>
                  <a:pt x="0" y="0"/>
                </a:lnTo>
              </a:path>
            </a:pathLst>
          </a:custGeom>
          <a:ln w="3175">
            <a:solidFill>
              <a:srgbClr val="000000"/>
            </a:solidFill>
          </a:ln>
        </p:spPr>
        <p:txBody>
          <a:bodyPr wrap="square" lIns="0" tIns="0" rIns="0" bIns="0" rtlCol="0"/>
          <a:lstStyle/>
          <a:p>
            <a:endParaRPr/>
          </a:p>
        </p:txBody>
      </p:sp>
      <p:sp>
        <p:nvSpPr>
          <p:cNvPr id="1152" name="object 1152"/>
          <p:cNvSpPr/>
          <p:nvPr/>
        </p:nvSpPr>
        <p:spPr>
          <a:xfrm>
            <a:off x="6882130" y="2237741"/>
            <a:ext cx="0" cy="259079"/>
          </a:xfrm>
          <a:custGeom>
            <a:avLst/>
            <a:gdLst/>
            <a:ahLst/>
            <a:cxnLst/>
            <a:rect l="l" t="t" r="r" b="b"/>
            <a:pathLst>
              <a:path h="259080">
                <a:moveTo>
                  <a:pt x="0" y="259079"/>
                </a:moveTo>
                <a:lnTo>
                  <a:pt x="0" y="0"/>
                </a:lnTo>
              </a:path>
            </a:pathLst>
          </a:custGeom>
          <a:ln w="3175">
            <a:solidFill>
              <a:srgbClr val="000000"/>
            </a:solidFill>
          </a:ln>
        </p:spPr>
        <p:txBody>
          <a:bodyPr wrap="square" lIns="0" tIns="0" rIns="0" bIns="0" rtlCol="0"/>
          <a:lstStyle/>
          <a:p>
            <a:endParaRPr/>
          </a:p>
        </p:txBody>
      </p:sp>
      <p:sp>
        <p:nvSpPr>
          <p:cNvPr id="1153" name="object 1153"/>
          <p:cNvSpPr/>
          <p:nvPr/>
        </p:nvSpPr>
        <p:spPr>
          <a:xfrm>
            <a:off x="7323328" y="2855722"/>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1154" name="object 1154"/>
          <p:cNvSpPr/>
          <p:nvPr/>
        </p:nvSpPr>
        <p:spPr>
          <a:xfrm>
            <a:off x="7323328" y="2855722"/>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1155" name="object 1155"/>
          <p:cNvSpPr/>
          <p:nvPr/>
        </p:nvSpPr>
        <p:spPr>
          <a:xfrm>
            <a:off x="7323328" y="2682749"/>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1156" name="object 1156"/>
          <p:cNvSpPr/>
          <p:nvPr/>
        </p:nvSpPr>
        <p:spPr>
          <a:xfrm>
            <a:off x="7323328" y="2682749"/>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1157" name="object 1157"/>
          <p:cNvSpPr/>
          <p:nvPr/>
        </p:nvSpPr>
        <p:spPr>
          <a:xfrm>
            <a:off x="7323328" y="2428241"/>
            <a:ext cx="189230" cy="51435"/>
          </a:xfrm>
          <a:custGeom>
            <a:avLst/>
            <a:gdLst/>
            <a:ahLst/>
            <a:cxnLst/>
            <a:rect l="l" t="t" r="r" b="b"/>
            <a:pathLst>
              <a:path w="189229" h="51435">
                <a:moveTo>
                  <a:pt x="0" y="0"/>
                </a:moveTo>
                <a:lnTo>
                  <a:pt x="0" y="51053"/>
                </a:lnTo>
                <a:lnTo>
                  <a:pt x="188975" y="25146"/>
                </a:lnTo>
                <a:lnTo>
                  <a:pt x="0" y="0"/>
                </a:lnTo>
                <a:close/>
              </a:path>
            </a:pathLst>
          </a:custGeom>
          <a:solidFill>
            <a:srgbClr val="000000"/>
          </a:solidFill>
        </p:spPr>
        <p:txBody>
          <a:bodyPr wrap="square" lIns="0" tIns="0" rIns="0" bIns="0" rtlCol="0"/>
          <a:lstStyle/>
          <a:p>
            <a:endParaRPr/>
          </a:p>
        </p:txBody>
      </p:sp>
      <p:sp>
        <p:nvSpPr>
          <p:cNvPr id="1158" name="object 1158"/>
          <p:cNvSpPr/>
          <p:nvPr/>
        </p:nvSpPr>
        <p:spPr>
          <a:xfrm>
            <a:off x="7323328" y="2428241"/>
            <a:ext cx="189230" cy="51435"/>
          </a:xfrm>
          <a:custGeom>
            <a:avLst/>
            <a:gdLst/>
            <a:ahLst/>
            <a:cxnLst/>
            <a:rect l="l" t="t" r="r" b="b"/>
            <a:pathLst>
              <a:path w="189229" h="51435">
                <a:moveTo>
                  <a:pt x="188975" y="25146"/>
                </a:moveTo>
                <a:lnTo>
                  <a:pt x="0" y="51053"/>
                </a:lnTo>
                <a:lnTo>
                  <a:pt x="0" y="0"/>
                </a:lnTo>
                <a:lnTo>
                  <a:pt x="188975" y="25146"/>
                </a:lnTo>
              </a:path>
            </a:pathLst>
          </a:custGeom>
          <a:ln w="3175">
            <a:solidFill>
              <a:srgbClr val="000000"/>
            </a:solidFill>
          </a:ln>
        </p:spPr>
        <p:txBody>
          <a:bodyPr wrap="square" lIns="0" tIns="0" rIns="0" bIns="0" rtlCol="0"/>
          <a:lstStyle/>
          <a:p>
            <a:endParaRPr/>
          </a:p>
        </p:txBody>
      </p:sp>
      <p:sp>
        <p:nvSpPr>
          <p:cNvPr id="1159" name="object 1159"/>
          <p:cNvSpPr/>
          <p:nvPr/>
        </p:nvSpPr>
        <p:spPr>
          <a:xfrm>
            <a:off x="7323328" y="2255266"/>
            <a:ext cx="189230" cy="52069"/>
          </a:xfrm>
          <a:custGeom>
            <a:avLst/>
            <a:gdLst/>
            <a:ahLst/>
            <a:cxnLst/>
            <a:rect l="l" t="t" r="r" b="b"/>
            <a:pathLst>
              <a:path w="189229" h="52069">
                <a:moveTo>
                  <a:pt x="0" y="0"/>
                </a:moveTo>
                <a:lnTo>
                  <a:pt x="0" y="51815"/>
                </a:lnTo>
                <a:lnTo>
                  <a:pt x="188975" y="25907"/>
                </a:lnTo>
                <a:lnTo>
                  <a:pt x="0" y="0"/>
                </a:lnTo>
                <a:close/>
              </a:path>
            </a:pathLst>
          </a:custGeom>
          <a:solidFill>
            <a:srgbClr val="000000"/>
          </a:solidFill>
        </p:spPr>
        <p:txBody>
          <a:bodyPr wrap="square" lIns="0" tIns="0" rIns="0" bIns="0" rtlCol="0"/>
          <a:lstStyle/>
          <a:p>
            <a:endParaRPr/>
          </a:p>
        </p:txBody>
      </p:sp>
      <p:sp>
        <p:nvSpPr>
          <p:cNvPr id="1160" name="object 1160"/>
          <p:cNvSpPr/>
          <p:nvPr/>
        </p:nvSpPr>
        <p:spPr>
          <a:xfrm>
            <a:off x="7323328" y="2255266"/>
            <a:ext cx="189230" cy="51435"/>
          </a:xfrm>
          <a:custGeom>
            <a:avLst/>
            <a:gdLst/>
            <a:ahLst/>
            <a:cxnLst/>
            <a:rect l="l" t="t" r="r" b="b"/>
            <a:pathLst>
              <a:path w="189229" h="51435">
                <a:moveTo>
                  <a:pt x="188975" y="25907"/>
                </a:moveTo>
                <a:lnTo>
                  <a:pt x="0" y="51053"/>
                </a:lnTo>
                <a:lnTo>
                  <a:pt x="0" y="0"/>
                </a:lnTo>
                <a:lnTo>
                  <a:pt x="188975" y="25907"/>
                </a:lnTo>
              </a:path>
            </a:pathLst>
          </a:custGeom>
          <a:ln w="3175">
            <a:solidFill>
              <a:srgbClr val="000000"/>
            </a:solidFill>
          </a:ln>
        </p:spPr>
        <p:txBody>
          <a:bodyPr wrap="square" lIns="0" tIns="0" rIns="0" bIns="0" rtlCol="0"/>
          <a:lstStyle/>
          <a:p>
            <a:endParaRPr/>
          </a:p>
        </p:txBody>
      </p:sp>
      <p:sp>
        <p:nvSpPr>
          <p:cNvPr id="1161" name="object 1161"/>
          <p:cNvSpPr/>
          <p:nvPr/>
        </p:nvSpPr>
        <p:spPr>
          <a:xfrm>
            <a:off x="3216910" y="9826499"/>
            <a:ext cx="4691380" cy="6350"/>
          </a:xfrm>
          <a:custGeom>
            <a:avLst/>
            <a:gdLst/>
            <a:ahLst/>
            <a:cxnLst/>
            <a:rect l="l" t="t" r="r" b="b"/>
            <a:pathLst>
              <a:path w="4691380" h="6350">
                <a:moveTo>
                  <a:pt x="4690872" y="0"/>
                </a:moveTo>
                <a:lnTo>
                  <a:pt x="0" y="6096"/>
                </a:lnTo>
                <a:lnTo>
                  <a:pt x="4690872" y="6096"/>
                </a:lnTo>
                <a:lnTo>
                  <a:pt x="4690872" y="0"/>
                </a:lnTo>
                <a:close/>
              </a:path>
            </a:pathLst>
          </a:custGeom>
          <a:solidFill>
            <a:srgbClr val="000000"/>
          </a:solidFill>
        </p:spPr>
        <p:txBody>
          <a:bodyPr wrap="square" lIns="0" tIns="0" rIns="0" bIns="0" rtlCol="0"/>
          <a:lstStyle/>
          <a:p>
            <a:endParaRPr/>
          </a:p>
        </p:txBody>
      </p:sp>
      <p:sp>
        <p:nvSpPr>
          <p:cNvPr id="1162" name="object 1162"/>
          <p:cNvSpPr/>
          <p:nvPr/>
        </p:nvSpPr>
        <p:spPr>
          <a:xfrm>
            <a:off x="3216910" y="9826499"/>
            <a:ext cx="4691380" cy="6350"/>
          </a:xfrm>
          <a:custGeom>
            <a:avLst/>
            <a:gdLst/>
            <a:ahLst/>
            <a:cxnLst/>
            <a:rect l="l" t="t" r="r" b="b"/>
            <a:pathLst>
              <a:path w="4691380" h="6350">
                <a:moveTo>
                  <a:pt x="4690872" y="0"/>
                </a:moveTo>
                <a:lnTo>
                  <a:pt x="0" y="0"/>
                </a:lnTo>
                <a:lnTo>
                  <a:pt x="0" y="6096"/>
                </a:lnTo>
                <a:lnTo>
                  <a:pt x="4690872" y="0"/>
                </a:lnTo>
                <a:close/>
              </a:path>
            </a:pathLst>
          </a:custGeom>
          <a:solidFill>
            <a:srgbClr val="000000"/>
          </a:solidFill>
        </p:spPr>
        <p:txBody>
          <a:bodyPr wrap="square" lIns="0" tIns="0" rIns="0" bIns="0" rtlCol="0"/>
          <a:lstStyle/>
          <a:p>
            <a:endParaRPr/>
          </a:p>
        </p:txBody>
      </p:sp>
      <p:sp>
        <p:nvSpPr>
          <p:cNvPr id="1163" name="object 1163"/>
          <p:cNvSpPr/>
          <p:nvPr/>
        </p:nvSpPr>
        <p:spPr>
          <a:xfrm>
            <a:off x="3216910" y="9826499"/>
            <a:ext cx="4691380" cy="6350"/>
          </a:xfrm>
          <a:custGeom>
            <a:avLst/>
            <a:gdLst/>
            <a:ahLst/>
            <a:cxnLst/>
            <a:rect l="l" t="t" r="r" b="b"/>
            <a:pathLst>
              <a:path w="4691380" h="6350">
                <a:moveTo>
                  <a:pt x="4690872" y="6096"/>
                </a:moveTo>
                <a:lnTo>
                  <a:pt x="4690872" y="0"/>
                </a:lnTo>
                <a:lnTo>
                  <a:pt x="0" y="0"/>
                </a:lnTo>
                <a:lnTo>
                  <a:pt x="0" y="6096"/>
                </a:lnTo>
                <a:lnTo>
                  <a:pt x="4690872" y="6096"/>
                </a:lnTo>
              </a:path>
            </a:pathLst>
          </a:custGeom>
          <a:ln w="3175">
            <a:solidFill>
              <a:srgbClr val="000000"/>
            </a:solidFill>
          </a:ln>
        </p:spPr>
        <p:txBody>
          <a:bodyPr wrap="square" lIns="0" tIns="0" rIns="0" bIns="0" rtlCol="0"/>
          <a:lstStyle/>
          <a:p>
            <a:endParaRPr/>
          </a:p>
        </p:txBody>
      </p:sp>
      <p:sp>
        <p:nvSpPr>
          <p:cNvPr id="1164" name="object 1164"/>
          <p:cNvSpPr/>
          <p:nvPr/>
        </p:nvSpPr>
        <p:spPr>
          <a:xfrm>
            <a:off x="5497575" y="8377175"/>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1165" name="object 1165"/>
          <p:cNvSpPr/>
          <p:nvPr/>
        </p:nvSpPr>
        <p:spPr>
          <a:xfrm>
            <a:off x="5497575" y="8377175"/>
            <a:ext cx="348615" cy="0"/>
          </a:xfrm>
          <a:custGeom>
            <a:avLst/>
            <a:gdLst/>
            <a:ahLst/>
            <a:cxnLst/>
            <a:rect l="l" t="t" r="r" b="b"/>
            <a:pathLst>
              <a:path w="348614">
                <a:moveTo>
                  <a:pt x="0" y="0"/>
                </a:moveTo>
                <a:lnTo>
                  <a:pt x="348234" y="0"/>
                </a:lnTo>
              </a:path>
            </a:pathLst>
          </a:custGeom>
          <a:ln w="3175">
            <a:solidFill>
              <a:srgbClr val="000000"/>
            </a:solidFill>
          </a:ln>
        </p:spPr>
        <p:txBody>
          <a:bodyPr wrap="square" lIns="0" tIns="0" rIns="0" bIns="0" rtlCol="0"/>
          <a:lstStyle/>
          <a:p>
            <a:endParaRPr/>
          </a:p>
        </p:txBody>
      </p:sp>
      <p:sp>
        <p:nvSpPr>
          <p:cNvPr id="1166" name="object 1166"/>
          <p:cNvSpPr/>
          <p:nvPr/>
        </p:nvSpPr>
        <p:spPr>
          <a:xfrm>
            <a:off x="5412231" y="8370317"/>
            <a:ext cx="433705" cy="13335"/>
          </a:xfrm>
          <a:custGeom>
            <a:avLst/>
            <a:gdLst/>
            <a:ahLst/>
            <a:cxnLst/>
            <a:rect l="l" t="t" r="r" b="b"/>
            <a:pathLst>
              <a:path w="433704" h="13334">
                <a:moveTo>
                  <a:pt x="433578" y="0"/>
                </a:moveTo>
                <a:lnTo>
                  <a:pt x="0" y="0"/>
                </a:lnTo>
                <a:lnTo>
                  <a:pt x="0" y="12953"/>
                </a:lnTo>
                <a:lnTo>
                  <a:pt x="433578" y="0"/>
                </a:lnTo>
                <a:close/>
              </a:path>
            </a:pathLst>
          </a:custGeom>
          <a:solidFill>
            <a:srgbClr val="000000"/>
          </a:solidFill>
        </p:spPr>
        <p:txBody>
          <a:bodyPr wrap="square" lIns="0" tIns="0" rIns="0" bIns="0" rtlCol="0"/>
          <a:lstStyle/>
          <a:p>
            <a:endParaRPr/>
          </a:p>
        </p:txBody>
      </p:sp>
      <p:sp>
        <p:nvSpPr>
          <p:cNvPr id="1167" name="object 1167"/>
          <p:cNvSpPr/>
          <p:nvPr/>
        </p:nvSpPr>
        <p:spPr>
          <a:xfrm>
            <a:off x="5412231" y="8370317"/>
            <a:ext cx="433705" cy="13335"/>
          </a:xfrm>
          <a:custGeom>
            <a:avLst/>
            <a:gdLst/>
            <a:ahLst/>
            <a:cxnLst/>
            <a:rect l="l" t="t" r="r" b="b"/>
            <a:pathLst>
              <a:path w="433704" h="13334">
                <a:moveTo>
                  <a:pt x="433578" y="0"/>
                </a:moveTo>
                <a:lnTo>
                  <a:pt x="0" y="12953"/>
                </a:lnTo>
                <a:lnTo>
                  <a:pt x="433578" y="12953"/>
                </a:lnTo>
                <a:lnTo>
                  <a:pt x="433578" y="0"/>
                </a:lnTo>
                <a:close/>
              </a:path>
            </a:pathLst>
          </a:custGeom>
          <a:solidFill>
            <a:srgbClr val="000000"/>
          </a:solidFill>
        </p:spPr>
        <p:txBody>
          <a:bodyPr wrap="square" lIns="0" tIns="0" rIns="0" bIns="0" rtlCol="0"/>
          <a:lstStyle/>
          <a:p>
            <a:endParaRPr/>
          </a:p>
        </p:txBody>
      </p:sp>
      <p:sp>
        <p:nvSpPr>
          <p:cNvPr id="1168" name="object 1168"/>
          <p:cNvSpPr txBox="1"/>
          <p:nvPr/>
        </p:nvSpPr>
        <p:spPr>
          <a:xfrm>
            <a:off x="5515229" y="8421983"/>
            <a:ext cx="145415" cy="15621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LP</a:t>
            </a:r>
            <a:endParaRPr sz="850">
              <a:latin typeface="Arial"/>
              <a:cs typeface="Arial"/>
            </a:endParaRPr>
          </a:p>
        </p:txBody>
      </p:sp>
      <p:sp>
        <p:nvSpPr>
          <p:cNvPr id="1169" name="object 1169"/>
          <p:cNvSpPr/>
          <p:nvPr/>
        </p:nvSpPr>
        <p:spPr>
          <a:xfrm>
            <a:off x="5412231" y="8370317"/>
            <a:ext cx="433705" cy="13335"/>
          </a:xfrm>
          <a:custGeom>
            <a:avLst/>
            <a:gdLst/>
            <a:ahLst/>
            <a:cxnLst/>
            <a:rect l="l" t="t" r="r" b="b"/>
            <a:pathLst>
              <a:path w="433704" h="13334">
                <a:moveTo>
                  <a:pt x="0" y="0"/>
                </a:moveTo>
                <a:lnTo>
                  <a:pt x="0" y="12953"/>
                </a:lnTo>
                <a:lnTo>
                  <a:pt x="433578" y="12953"/>
                </a:lnTo>
                <a:lnTo>
                  <a:pt x="433578" y="0"/>
                </a:lnTo>
                <a:lnTo>
                  <a:pt x="0" y="0"/>
                </a:lnTo>
              </a:path>
            </a:pathLst>
          </a:custGeom>
          <a:ln w="3175">
            <a:solidFill>
              <a:srgbClr val="000000"/>
            </a:solidFill>
          </a:ln>
        </p:spPr>
        <p:txBody>
          <a:bodyPr wrap="square" lIns="0" tIns="0" rIns="0" bIns="0" rtlCol="0"/>
          <a:lstStyle/>
          <a:p>
            <a:endParaRPr/>
          </a:p>
        </p:txBody>
      </p:sp>
      <p:sp>
        <p:nvSpPr>
          <p:cNvPr id="1170" name="object 1170"/>
          <p:cNvSpPr/>
          <p:nvPr/>
        </p:nvSpPr>
        <p:spPr>
          <a:xfrm>
            <a:off x="5141722" y="8233156"/>
            <a:ext cx="277495" cy="13335"/>
          </a:xfrm>
          <a:custGeom>
            <a:avLst/>
            <a:gdLst/>
            <a:ahLst/>
            <a:cxnLst/>
            <a:rect l="l" t="t" r="r" b="b"/>
            <a:pathLst>
              <a:path w="277495" h="13334">
                <a:moveTo>
                  <a:pt x="277368" y="0"/>
                </a:moveTo>
                <a:lnTo>
                  <a:pt x="0" y="0"/>
                </a:lnTo>
                <a:lnTo>
                  <a:pt x="12954" y="12954"/>
                </a:lnTo>
                <a:lnTo>
                  <a:pt x="277368" y="0"/>
                </a:lnTo>
                <a:close/>
              </a:path>
            </a:pathLst>
          </a:custGeom>
          <a:solidFill>
            <a:srgbClr val="000000"/>
          </a:solidFill>
        </p:spPr>
        <p:txBody>
          <a:bodyPr wrap="square" lIns="0" tIns="0" rIns="0" bIns="0" rtlCol="0"/>
          <a:lstStyle/>
          <a:p>
            <a:endParaRPr/>
          </a:p>
        </p:txBody>
      </p:sp>
      <p:sp>
        <p:nvSpPr>
          <p:cNvPr id="1171" name="object 1171"/>
          <p:cNvSpPr/>
          <p:nvPr/>
        </p:nvSpPr>
        <p:spPr>
          <a:xfrm>
            <a:off x="5154676" y="8233156"/>
            <a:ext cx="264795" cy="13335"/>
          </a:xfrm>
          <a:custGeom>
            <a:avLst/>
            <a:gdLst/>
            <a:ahLst/>
            <a:cxnLst/>
            <a:rect l="l" t="t" r="r" b="b"/>
            <a:pathLst>
              <a:path w="264795" h="13334">
                <a:moveTo>
                  <a:pt x="264413" y="0"/>
                </a:moveTo>
                <a:lnTo>
                  <a:pt x="0" y="12954"/>
                </a:lnTo>
                <a:lnTo>
                  <a:pt x="251460" y="12954"/>
                </a:lnTo>
                <a:lnTo>
                  <a:pt x="264413" y="0"/>
                </a:lnTo>
                <a:close/>
              </a:path>
            </a:pathLst>
          </a:custGeom>
          <a:solidFill>
            <a:srgbClr val="000000"/>
          </a:solidFill>
        </p:spPr>
        <p:txBody>
          <a:bodyPr wrap="square" lIns="0" tIns="0" rIns="0" bIns="0" rtlCol="0"/>
          <a:lstStyle/>
          <a:p>
            <a:endParaRPr/>
          </a:p>
        </p:txBody>
      </p:sp>
      <p:sp>
        <p:nvSpPr>
          <p:cNvPr id="1172" name="object 1172"/>
          <p:cNvSpPr/>
          <p:nvPr/>
        </p:nvSpPr>
        <p:spPr>
          <a:xfrm>
            <a:off x="5141722" y="8233156"/>
            <a:ext cx="277495" cy="13335"/>
          </a:xfrm>
          <a:custGeom>
            <a:avLst/>
            <a:gdLst/>
            <a:ahLst/>
            <a:cxnLst/>
            <a:rect l="l" t="t" r="r" b="b"/>
            <a:pathLst>
              <a:path w="277495" h="13334">
                <a:moveTo>
                  <a:pt x="0" y="0"/>
                </a:moveTo>
                <a:lnTo>
                  <a:pt x="12954" y="12954"/>
                </a:lnTo>
                <a:lnTo>
                  <a:pt x="264414" y="12954"/>
                </a:lnTo>
                <a:lnTo>
                  <a:pt x="277368" y="0"/>
                </a:lnTo>
                <a:lnTo>
                  <a:pt x="0" y="0"/>
                </a:lnTo>
              </a:path>
            </a:pathLst>
          </a:custGeom>
          <a:ln w="3175">
            <a:solidFill>
              <a:srgbClr val="000000"/>
            </a:solidFill>
          </a:ln>
        </p:spPr>
        <p:txBody>
          <a:bodyPr wrap="square" lIns="0" tIns="0" rIns="0" bIns="0" rtlCol="0"/>
          <a:lstStyle/>
          <a:p>
            <a:endParaRPr/>
          </a:p>
        </p:txBody>
      </p:sp>
      <p:sp>
        <p:nvSpPr>
          <p:cNvPr id="1173" name="object 1173"/>
          <p:cNvSpPr/>
          <p:nvPr/>
        </p:nvSpPr>
        <p:spPr>
          <a:xfrm>
            <a:off x="5406136" y="8233156"/>
            <a:ext cx="13335" cy="288290"/>
          </a:xfrm>
          <a:custGeom>
            <a:avLst/>
            <a:gdLst/>
            <a:ahLst/>
            <a:cxnLst/>
            <a:rect l="l" t="t" r="r" b="b"/>
            <a:pathLst>
              <a:path w="13335" h="288290">
                <a:moveTo>
                  <a:pt x="12953" y="0"/>
                </a:moveTo>
                <a:lnTo>
                  <a:pt x="0" y="12954"/>
                </a:lnTo>
                <a:lnTo>
                  <a:pt x="12953" y="288036"/>
                </a:lnTo>
                <a:lnTo>
                  <a:pt x="12953" y="0"/>
                </a:lnTo>
                <a:close/>
              </a:path>
            </a:pathLst>
          </a:custGeom>
          <a:solidFill>
            <a:srgbClr val="000000"/>
          </a:solidFill>
        </p:spPr>
        <p:txBody>
          <a:bodyPr wrap="square" lIns="0" tIns="0" rIns="0" bIns="0" rtlCol="0"/>
          <a:lstStyle/>
          <a:p>
            <a:endParaRPr/>
          </a:p>
        </p:txBody>
      </p:sp>
      <p:sp>
        <p:nvSpPr>
          <p:cNvPr id="1174" name="object 1174"/>
          <p:cNvSpPr/>
          <p:nvPr/>
        </p:nvSpPr>
        <p:spPr>
          <a:xfrm>
            <a:off x="5406136" y="8246110"/>
            <a:ext cx="13335" cy="275590"/>
          </a:xfrm>
          <a:custGeom>
            <a:avLst/>
            <a:gdLst/>
            <a:ahLst/>
            <a:cxnLst/>
            <a:rect l="l" t="t" r="r" b="b"/>
            <a:pathLst>
              <a:path w="13335" h="275590">
                <a:moveTo>
                  <a:pt x="0" y="0"/>
                </a:moveTo>
                <a:lnTo>
                  <a:pt x="0" y="262128"/>
                </a:lnTo>
                <a:lnTo>
                  <a:pt x="12953" y="275082"/>
                </a:lnTo>
                <a:lnTo>
                  <a:pt x="0" y="0"/>
                </a:lnTo>
                <a:close/>
              </a:path>
            </a:pathLst>
          </a:custGeom>
          <a:solidFill>
            <a:srgbClr val="000000"/>
          </a:solidFill>
        </p:spPr>
        <p:txBody>
          <a:bodyPr wrap="square" lIns="0" tIns="0" rIns="0" bIns="0" rtlCol="0"/>
          <a:lstStyle/>
          <a:p>
            <a:endParaRPr/>
          </a:p>
        </p:txBody>
      </p:sp>
      <p:sp>
        <p:nvSpPr>
          <p:cNvPr id="1175" name="object 1175"/>
          <p:cNvSpPr/>
          <p:nvPr/>
        </p:nvSpPr>
        <p:spPr>
          <a:xfrm>
            <a:off x="5406136" y="8233156"/>
            <a:ext cx="13335" cy="288290"/>
          </a:xfrm>
          <a:custGeom>
            <a:avLst/>
            <a:gdLst/>
            <a:ahLst/>
            <a:cxnLst/>
            <a:rect l="l" t="t" r="r" b="b"/>
            <a:pathLst>
              <a:path w="13335" h="288290">
                <a:moveTo>
                  <a:pt x="12953" y="0"/>
                </a:moveTo>
                <a:lnTo>
                  <a:pt x="0" y="12954"/>
                </a:lnTo>
                <a:lnTo>
                  <a:pt x="0" y="275082"/>
                </a:lnTo>
                <a:lnTo>
                  <a:pt x="12953" y="288036"/>
                </a:lnTo>
                <a:lnTo>
                  <a:pt x="12953" y="0"/>
                </a:lnTo>
              </a:path>
            </a:pathLst>
          </a:custGeom>
          <a:ln w="3175">
            <a:solidFill>
              <a:srgbClr val="000000"/>
            </a:solidFill>
          </a:ln>
        </p:spPr>
        <p:txBody>
          <a:bodyPr wrap="square" lIns="0" tIns="0" rIns="0" bIns="0" rtlCol="0"/>
          <a:lstStyle/>
          <a:p>
            <a:endParaRPr/>
          </a:p>
        </p:txBody>
      </p:sp>
      <p:sp>
        <p:nvSpPr>
          <p:cNvPr id="1176" name="object 1176"/>
          <p:cNvSpPr/>
          <p:nvPr/>
        </p:nvSpPr>
        <p:spPr>
          <a:xfrm>
            <a:off x="5141722" y="8508239"/>
            <a:ext cx="277495" cy="13335"/>
          </a:xfrm>
          <a:custGeom>
            <a:avLst/>
            <a:gdLst/>
            <a:ahLst/>
            <a:cxnLst/>
            <a:rect l="l" t="t" r="r" b="b"/>
            <a:pathLst>
              <a:path w="277495" h="13334">
                <a:moveTo>
                  <a:pt x="264414" y="0"/>
                </a:moveTo>
                <a:lnTo>
                  <a:pt x="0" y="12953"/>
                </a:lnTo>
                <a:lnTo>
                  <a:pt x="277368" y="12953"/>
                </a:lnTo>
                <a:lnTo>
                  <a:pt x="264414" y="0"/>
                </a:lnTo>
                <a:close/>
              </a:path>
            </a:pathLst>
          </a:custGeom>
          <a:solidFill>
            <a:srgbClr val="000000"/>
          </a:solidFill>
        </p:spPr>
        <p:txBody>
          <a:bodyPr wrap="square" lIns="0" tIns="0" rIns="0" bIns="0" rtlCol="0"/>
          <a:lstStyle/>
          <a:p>
            <a:endParaRPr/>
          </a:p>
        </p:txBody>
      </p:sp>
      <p:sp>
        <p:nvSpPr>
          <p:cNvPr id="1177" name="object 1177"/>
          <p:cNvSpPr/>
          <p:nvPr/>
        </p:nvSpPr>
        <p:spPr>
          <a:xfrm>
            <a:off x="5141722" y="8508239"/>
            <a:ext cx="264795" cy="13335"/>
          </a:xfrm>
          <a:custGeom>
            <a:avLst/>
            <a:gdLst/>
            <a:ahLst/>
            <a:cxnLst/>
            <a:rect l="l" t="t" r="r" b="b"/>
            <a:pathLst>
              <a:path w="264795" h="13334">
                <a:moveTo>
                  <a:pt x="264414" y="0"/>
                </a:moveTo>
                <a:lnTo>
                  <a:pt x="12954" y="0"/>
                </a:lnTo>
                <a:lnTo>
                  <a:pt x="0" y="12953"/>
                </a:lnTo>
                <a:lnTo>
                  <a:pt x="264414" y="0"/>
                </a:lnTo>
                <a:close/>
              </a:path>
            </a:pathLst>
          </a:custGeom>
          <a:solidFill>
            <a:srgbClr val="000000"/>
          </a:solidFill>
        </p:spPr>
        <p:txBody>
          <a:bodyPr wrap="square" lIns="0" tIns="0" rIns="0" bIns="0" rtlCol="0"/>
          <a:lstStyle/>
          <a:p>
            <a:endParaRPr/>
          </a:p>
        </p:txBody>
      </p:sp>
      <p:sp>
        <p:nvSpPr>
          <p:cNvPr id="1178" name="object 1178"/>
          <p:cNvSpPr/>
          <p:nvPr/>
        </p:nvSpPr>
        <p:spPr>
          <a:xfrm>
            <a:off x="5141722" y="8508239"/>
            <a:ext cx="277495" cy="13335"/>
          </a:xfrm>
          <a:custGeom>
            <a:avLst/>
            <a:gdLst/>
            <a:ahLst/>
            <a:cxnLst/>
            <a:rect l="l" t="t" r="r" b="b"/>
            <a:pathLst>
              <a:path w="277495" h="13334">
                <a:moveTo>
                  <a:pt x="277368" y="12953"/>
                </a:moveTo>
                <a:lnTo>
                  <a:pt x="264414" y="0"/>
                </a:lnTo>
                <a:lnTo>
                  <a:pt x="12954" y="0"/>
                </a:lnTo>
                <a:lnTo>
                  <a:pt x="0" y="12953"/>
                </a:lnTo>
                <a:lnTo>
                  <a:pt x="277368" y="12953"/>
                </a:lnTo>
              </a:path>
            </a:pathLst>
          </a:custGeom>
          <a:ln w="3175">
            <a:solidFill>
              <a:srgbClr val="000000"/>
            </a:solidFill>
          </a:ln>
        </p:spPr>
        <p:txBody>
          <a:bodyPr wrap="square" lIns="0" tIns="0" rIns="0" bIns="0" rtlCol="0"/>
          <a:lstStyle/>
          <a:p>
            <a:endParaRPr/>
          </a:p>
        </p:txBody>
      </p:sp>
      <p:sp>
        <p:nvSpPr>
          <p:cNvPr id="1179" name="object 1179"/>
          <p:cNvSpPr/>
          <p:nvPr/>
        </p:nvSpPr>
        <p:spPr>
          <a:xfrm>
            <a:off x="5141722" y="8233156"/>
            <a:ext cx="13335" cy="288290"/>
          </a:xfrm>
          <a:custGeom>
            <a:avLst/>
            <a:gdLst/>
            <a:ahLst/>
            <a:cxnLst/>
            <a:rect l="l" t="t" r="r" b="b"/>
            <a:pathLst>
              <a:path w="13335" h="288290">
                <a:moveTo>
                  <a:pt x="0" y="0"/>
                </a:moveTo>
                <a:lnTo>
                  <a:pt x="0" y="288036"/>
                </a:lnTo>
                <a:lnTo>
                  <a:pt x="12954" y="275082"/>
                </a:lnTo>
                <a:lnTo>
                  <a:pt x="0" y="0"/>
                </a:lnTo>
                <a:close/>
              </a:path>
            </a:pathLst>
          </a:custGeom>
          <a:solidFill>
            <a:srgbClr val="000000"/>
          </a:solidFill>
        </p:spPr>
        <p:txBody>
          <a:bodyPr wrap="square" lIns="0" tIns="0" rIns="0" bIns="0" rtlCol="0"/>
          <a:lstStyle/>
          <a:p>
            <a:endParaRPr/>
          </a:p>
        </p:txBody>
      </p:sp>
      <p:sp>
        <p:nvSpPr>
          <p:cNvPr id="1180" name="object 1180"/>
          <p:cNvSpPr/>
          <p:nvPr/>
        </p:nvSpPr>
        <p:spPr>
          <a:xfrm>
            <a:off x="5141722" y="8233156"/>
            <a:ext cx="13335" cy="275590"/>
          </a:xfrm>
          <a:custGeom>
            <a:avLst/>
            <a:gdLst/>
            <a:ahLst/>
            <a:cxnLst/>
            <a:rect l="l" t="t" r="r" b="b"/>
            <a:pathLst>
              <a:path w="13335" h="275590">
                <a:moveTo>
                  <a:pt x="0" y="0"/>
                </a:moveTo>
                <a:lnTo>
                  <a:pt x="12954" y="275082"/>
                </a:lnTo>
                <a:lnTo>
                  <a:pt x="12954" y="12954"/>
                </a:lnTo>
                <a:lnTo>
                  <a:pt x="0" y="0"/>
                </a:lnTo>
                <a:close/>
              </a:path>
            </a:pathLst>
          </a:custGeom>
          <a:solidFill>
            <a:srgbClr val="000000"/>
          </a:solidFill>
        </p:spPr>
        <p:txBody>
          <a:bodyPr wrap="square" lIns="0" tIns="0" rIns="0" bIns="0" rtlCol="0"/>
          <a:lstStyle/>
          <a:p>
            <a:endParaRPr/>
          </a:p>
        </p:txBody>
      </p:sp>
      <p:sp>
        <p:nvSpPr>
          <p:cNvPr id="1181" name="object 1181"/>
          <p:cNvSpPr/>
          <p:nvPr/>
        </p:nvSpPr>
        <p:spPr>
          <a:xfrm>
            <a:off x="5141722" y="8233156"/>
            <a:ext cx="13335" cy="288290"/>
          </a:xfrm>
          <a:custGeom>
            <a:avLst/>
            <a:gdLst/>
            <a:ahLst/>
            <a:cxnLst/>
            <a:rect l="l" t="t" r="r" b="b"/>
            <a:pathLst>
              <a:path w="13335" h="288290">
                <a:moveTo>
                  <a:pt x="0" y="288036"/>
                </a:moveTo>
                <a:lnTo>
                  <a:pt x="12954" y="275082"/>
                </a:lnTo>
                <a:lnTo>
                  <a:pt x="12954" y="12954"/>
                </a:lnTo>
                <a:lnTo>
                  <a:pt x="0" y="0"/>
                </a:lnTo>
                <a:lnTo>
                  <a:pt x="0" y="288036"/>
                </a:lnTo>
              </a:path>
            </a:pathLst>
          </a:custGeom>
          <a:ln w="3175">
            <a:solidFill>
              <a:srgbClr val="000000"/>
            </a:solidFill>
          </a:ln>
        </p:spPr>
        <p:txBody>
          <a:bodyPr wrap="square" lIns="0" tIns="0" rIns="0" bIns="0" rtlCol="0"/>
          <a:lstStyle/>
          <a:p>
            <a:endParaRPr/>
          </a:p>
        </p:txBody>
      </p:sp>
      <p:sp>
        <p:nvSpPr>
          <p:cNvPr id="1182" name="object 1182"/>
          <p:cNvSpPr txBox="1"/>
          <p:nvPr/>
        </p:nvSpPr>
        <p:spPr>
          <a:xfrm>
            <a:off x="5209667" y="8517621"/>
            <a:ext cx="145415" cy="11493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M</a:t>
            </a:r>
            <a:endParaRPr sz="850">
              <a:latin typeface="Arial"/>
              <a:cs typeface="Arial"/>
            </a:endParaRPr>
          </a:p>
        </p:txBody>
      </p:sp>
      <p:sp>
        <p:nvSpPr>
          <p:cNvPr id="1183" name="object 1183"/>
          <p:cNvSpPr txBox="1"/>
          <p:nvPr/>
        </p:nvSpPr>
        <p:spPr>
          <a:xfrm>
            <a:off x="3938644" y="8420477"/>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1184" name="object 1184"/>
          <p:cNvSpPr txBox="1"/>
          <p:nvPr/>
        </p:nvSpPr>
        <p:spPr>
          <a:xfrm>
            <a:off x="4231250" y="8477014"/>
            <a:ext cx="145415" cy="304800"/>
          </a:xfrm>
          <a:prstGeom prst="rect">
            <a:avLst/>
          </a:prstGeom>
        </p:spPr>
        <p:txBody>
          <a:bodyPr vert="vert270" wrap="square" lIns="0" tIns="1270" rIns="0" bIns="0" rtlCol="0">
            <a:spAutoFit/>
          </a:bodyPr>
          <a:lstStyle/>
          <a:p>
            <a:pPr marL="12700">
              <a:lnSpc>
                <a:spcPct val="100000"/>
              </a:lnSpc>
              <a:spcBef>
                <a:spcPts val="10"/>
              </a:spcBef>
            </a:pPr>
            <a:r>
              <a:rPr sz="850" spc="-5" dirty="0">
                <a:latin typeface="Arial"/>
                <a:cs typeface="Arial"/>
              </a:rPr>
              <a:t>D</a:t>
            </a:r>
            <a:r>
              <a:rPr sz="850" dirty="0">
                <a:latin typeface="Arial"/>
                <a:cs typeface="Arial"/>
              </a:rPr>
              <a:t>P</a:t>
            </a:r>
            <a:r>
              <a:rPr sz="850" spc="-5" dirty="0">
                <a:latin typeface="Arial"/>
                <a:cs typeface="Arial"/>
              </a:rPr>
              <a:t>LA</a:t>
            </a:r>
            <a:endParaRPr sz="850">
              <a:latin typeface="Arial"/>
              <a:cs typeface="Arial"/>
            </a:endParaRPr>
          </a:p>
        </p:txBody>
      </p:sp>
      <p:sp>
        <p:nvSpPr>
          <p:cNvPr id="1185" name="object 1185"/>
          <p:cNvSpPr txBox="1"/>
          <p:nvPr/>
        </p:nvSpPr>
        <p:spPr>
          <a:xfrm>
            <a:off x="4696074" y="8415895"/>
            <a:ext cx="145415" cy="234315"/>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LAD</a:t>
            </a:r>
            <a:endParaRPr sz="850">
              <a:latin typeface="Arial"/>
              <a:cs typeface="Arial"/>
            </a:endParaRPr>
          </a:p>
        </p:txBody>
      </p:sp>
      <p:sp>
        <p:nvSpPr>
          <p:cNvPr id="1186" name="object 1186"/>
          <p:cNvSpPr txBox="1"/>
          <p:nvPr/>
        </p:nvSpPr>
        <p:spPr>
          <a:xfrm>
            <a:off x="6433441" y="6872006"/>
            <a:ext cx="145415" cy="246379"/>
          </a:xfrm>
          <a:prstGeom prst="rect">
            <a:avLst/>
          </a:prstGeom>
        </p:spPr>
        <p:txBody>
          <a:bodyPr vert="vert270" wrap="square" lIns="0" tIns="1270" rIns="0" bIns="0" rtlCol="0">
            <a:spAutoFit/>
          </a:bodyPr>
          <a:lstStyle/>
          <a:p>
            <a:pPr marL="12700">
              <a:lnSpc>
                <a:spcPct val="100000"/>
              </a:lnSpc>
              <a:spcBef>
                <a:spcPts val="10"/>
              </a:spcBef>
            </a:pPr>
            <a:r>
              <a:rPr sz="850" dirty="0">
                <a:latin typeface="Arial"/>
                <a:cs typeface="Arial"/>
              </a:rPr>
              <a:t>TSG</a:t>
            </a:r>
            <a:endParaRPr sz="850">
              <a:latin typeface="Arial"/>
              <a:cs typeface="Arial"/>
            </a:endParaRPr>
          </a:p>
        </p:txBody>
      </p:sp>
      <p:sp>
        <p:nvSpPr>
          <p:cNvPr id="1187" name="object 1187"/>
          <p:cNvSpPr txBox="1"/>
          <p:nvPr/>
        </p:nvSpPr>
        <p:spPr>
          <a:xfrm>
            <a:off x="7556626" y="5528556"/>
            <a:ext cx="145415" cy="1424940"/>
          </a:xfrm>
          <a:prstGeom prst="rect">
            <a:avLst/>
          </a:prstGeom>
        </p:spPr>
        <p:txBody>
          <a:bodyPr vert="vert270" wrap="square" lIns="0" tIns="1270" rIns="0" bIns="0" rtlCol="0">
            <a:spAutoFit/>
          </a:bodyPr>
          <a:lstStyle/>
          <a:p>
            <a:pPr marL="12700">
              <a:lnSpc>
                <a:spcPct val="100000"/>
              </a:lnSpc>
              <a:spcBef>
                <a:spcPts val="10"/>
              </a:spcBef>
              <a:tabLst>
                <a:tab pos="781050" algn="l"/>
              </a:tabLst>
            </a:pPr>
            <a:r>
              <a:rPr sz="850" spc="-10" dirty="0">
                <a:latin typeface="Arial"/>
                <a:cs typeface="Arial"/>
              </a:rPr>
              <a:t>CONSUMOS	CONSUMOS</a:t>
            </a:r>
            <a:endParaRPr sz="850">
              <a:latin typeface="Arial"/>
              <a:cs typeface="Arial"/>
            </a:endParaRPr>
          </a:p>
        </p:txBody>
      </p:sp>
      <p:sp>
        <p:nvSpPr>
          <p:cNvPr id="1188" name="object 1188"/>
          <p:cNvSpPr txBox="1"/>
          <p:nvPr/>
        </p:nvSpPr>
        <p:spPr>
          <a:xfrm>
            <a:off x="2984748" y="9841989"/>
            <a:ext cx="5133975" cy="178435"/>
          </a:xfrm>
          <a:prstGeom prst="rect">
            <a:avLst/>
          </a:prstGeom>
        </p:spPr>
        <p:txBody>
          <a:bodyPr vert="horz" wrap="square" lIns="0" tIns="12700" rIns="0" bIns="0" rtlCol="0">
            <a:spAutoFit/>
          </a:bodyPr>
          <a:lstStyle/>
          <a:p>
            <a:pPr marL="12700">
              <a:lnSpc>
                <a:spcPct val="100000"/>
              </a:lnSpc>
              <a:spcBef>
                <a:spcPts val="100"/>
              </a:spcBef>
            </a:pPr>
            <a:r>
              <a:rPr sz="1000" b="1" dirty="0">
                <a:latin typeface="Arial"/>
                <a:cs typeface="Arial"/>
              </a:rPr>
              <a:t>Figura </a:t>
            </a:r>
            <a:r>
              <a:rPr sz="1000" b="1" spc="-5" dirty="0">
                <a:latin typeface="Arial"/>
                <a:cs typeface="Arial"/>
              </a:rPr>
              <a:t>771.6.A </a:t>
            </a:r>
            <a:r>
              <a:rPr sz="1000" b="1" dirty="0">
                <a:latin typeface="Arial"/>
                <a:cs typeface="Arial"/>
              </a:rPr>
              <a:t>– Esquemas típicos de distribución de </a:t>
            </a:r>
            <a:r>
              <a:rPr sz="1000" b="1" spc="-5" dirty="0">
                <a:latin typeface="Arial"/>
                <a:cs typeface="Arial"/>
              </a:rPr>
              <a:t>energía eléctrica en</a:t>
            </a:r>
            <a:r>
              <a:rPr sz="1000" b="1" spc="-55" dirty="0">
                <a:latin typeface="Arial"/>
                <a:cs typeface="Arial"/>
              </a:rPr>
              <a:t> </a:t>
            </a:r>
            <a:r>
              <a:rPr sz="1000" b="1" dirty="0">
                <a:latin typeface="Arial"/>
                <a:cs typeface="Arial"/>
              </a:rPr>
              <a:t>inmuebles</a:t>
            </a:r>
            <a:endParaRPr sz="1000">
              <a:latin typeface="Arial"/>
              <a:cs typeface="Arial"/>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535170096"/>
              </p:ext>
            </p:extLst>
          </p:nvPr>
        </p:nvGraphicFramePr>
        <p:xfrm>
          <a:off x="2155953" y="66319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21</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228387" y="71505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146300" y="1231900"/>
            <a:ext cx="6147435" cy="8678545"/>
          </a:xfrm>
          <a:prstGeom prst="rect">
            <a:avLst/>
          </a:prstGeom>
        </p:spPr>
        <p:txBody>
          <a:bodyPr vert="horz" wrap="square" lIns="0" tIns="12700" rIns="0" bIns="0" rtlCol="0">
            <a:spAutoFit/>
          </a:bodyPr>
          <a:lstStyle/>
          <a:p>
            <a:pPr marL="12700">
              <a:lnSpc>
                <a:spcPct val="100000"/>
              </a:lnSpc>
              <a:spcBef>
                <a:spcPts val="100"/>
              </a:spcBef>
            </a:pPr>
            <a:r>
              <a:rPr sz="1000" spc="-15" dirty="0">
                <a:latin typeface="Arial"/>
                <a:cs typeface="Arial"/>
              </a:rPr>
              <a:t>Las </a:t>
            </a:r>
            <a:r>
              <a:rPr sz="1000" spc="-20" dirty="0">
                <a:latin typeface="Arial"/>
                <a:cs typeface="Arial"/>
              </a:rPr>
              <a:t>abreviaturas tienen </a:t>
            </a:r>
            <a:r>
              <a:rPr sz="1000" spc="-15" dirty="0">
                <a:latin typeface="Arial"/>
                <a:cs typeface="Arial"/>
              </a:rPr>
              <a:t>los </a:t>
            </a:r>
            <a:r>
              <a:rPr sz="1000" spc="-20" dirty="0">
                <a:latin typeface="Arial"/>
                <a:cs typeface="Arial"/>
              </a:rPr>
              <a:t>siguientes</a:t>
            </a:r>
            <a:r>
              <a:rPr sz="1000" spc="-130" dirty="0">
                <a:latin typeface="Arial"/>
                <a:cs typeface="Arial"/>
              </a:rPr>
              <a:t> </a:t>
            </a:r>
            <a:r>
              <a:rPr sz="1000" spc="-20" dirty="0">
                <a:latin typeface="Arial"/>
                <a:cs typeface="Arial"/>
              </a:rPr>
              <a:t>significados:</a:t>
            </a:r>
            <a:endParaRPr sz="1000">
              <a:latin typeface="Arial"/>
              <a:cs typeface="Arial"/>
            </a:endParaRPr>
          </a:p>
          <a:p>
            <a:pPr>
              <a:lnSpc>
                <a:spcPct val="100000"/>
              </a:lnSpc>
              <a:spcBef>
                <a:spcPts val="35"/>
              </a:spcBef>
            </a:pPr>
            <a:endParaRPr sz="950">
              <a:latin typeface="Arial"/>
              <a:cs typeface="Arial"/>
            </a:endParaRPr>
          </a:p>
          <a:p>
            <a:pPr marL="147320">
              <a:lnSpc>
                <a:spcPts val="1185"/>
              </a:lnSpc>
              <a:tabLst>
                <a:tab pos="911225" algn="l"/>
              </a:tabLst>
            </a:pPr>
            <a:r>
              <a:rPr sz="1000" b="1" dirty="0">
                <a:latin typeface="Arial"/>
                <a:cs typeface="Arial"/>
              </a:rPr>
              <a:t>RDD:	</a:t>
            </a:r>
            <a:r>
              <a:rPr sz="1000" dirty="0">
                <a:latin typeface="Arial"/>
                <a:cs typeface="Arial"/>
              </a:rPr>
              <a:t>Red de Distribución de la</a:t>
            </a:r>
            <a:r>
              <a:rPr sz="1000" spc="-30" dirty="0">
                <a:latin typeface="Arial"/>
                <a:cs typeface="Arial"/>
              </a:rPr>
              <a:t> </a:t>
            </a:r>
            <a:r>
              <a:rPr sz="1000" dirty="0">
                <a:latin typeface="Arial"/>
                <a:cs typeface="Arial"/>
              </a:rPr>
              <a:t>Distribuidora</a:t>
            </a:r>
            <a:endParaRPr sz="1000">
              <a:latin typeface="Arial"/>
              <a:cs typeface="Arial"/>
            </a:endParaRPr>
          </a:p>
          <a:p>
            <a:pPr marL="147320">
              <a:lnSpc>
                <a:spcPts val="1170"/>
              </a:lnSpc>
              <a:tabLst>
                <a:tab pos="911225" algn="l"/>
              </a:tabLst>
            </a:pPr>
            <a:r>
              <a:rPr sz="1000" b="1" dirty="0">
                <a:latin typeface="Arial"/>
                <a:cs typeface="Arial"/>
              </a:rPr>
              <a:t>LAD:	</a:t>
            </a:r>
            <a:r>
              <a:rPr sz="1000" dirty="0">
                <a:latin typeface="Arial"/>
                <a:cs typeface="Arial"/>
              </a:rPr>
              <a:t>Línea de Alimentación de la</a:t>
            </a:r>
            <a:r>
              <a:rPr sz="1000" spc="-30" dirty="0">
                <a:latin typeface="Arial"/>
                <a:cs typeface="Arial"/>
              </a:rPr>
              <a:t> </a:t>
            </a:r>
            <a:r>
              <a:rPr sz="1000" dirty="0">
                <a:latin typeface="Arial"/>
                <a:cs typeface="Arial"/>
              </a:rPr>
              <a:t>Distribuidora</a:t>
            </a:r>
            <a:endParaRPr sz="1000">
              <a:latin typeface="Arial"/>
              <a:cs typeface="Arial"/>
            </a:endParaRPr>
          </a:p>
          <a:p>
            <a:pPr marL="147320">
              <a:lnSpc>
                <a:spcPts val="1170"/>
              </a:lnSpc>
              <a:tabLst>
                <a:tab pos="911225" algn="l"/>
              </a:tabLst>
            </a:pPr>
            <a:r>
              <a:rPr sz="1000" b="1" dirty="0">
                <a:latin typeface="Arial"/>
                <a:cs typeface="Arial"/>
              </a:rPr>
              <a:t>DPLA:	</a:t>
            </a:r>
            <a:r>
              <a:rPr sz="1000" dirty="0">
                <a:latin typeface="Arial"/>
                <a:cs typeface="Arial"/>
              </a:rPr>
              <a:t>Dispositivo de Protección de La Alimentación de la</a:t>
            </a:r>
            <a:r>
              <a:rPr sz="1000" spc="-50" dirty="0">
                <a:latin typeface="Arial"/>
                <a:cs typeface="Arial"/>
              </a:rPr>
              <a:t> </a:t>
            </a:r>
            <a:r>
              <a:rPr sz="1000" dirty="0">
                <a:latin typeface="Arial"/>
                <a:cs typeface="Arial"/>
              </a:rPr>
              <a:t>distribuidora</a:t>
            </a:r>
            <a:endParaRPr sz="1000">
              <a:latin typeface="Arial"/>
              <a:cs typeface="Arial"/>
            </a:endParaRPr>
          </a:p>
          <a:p>
            <a:pPr marL="147320">
              <a:lnSpc>
                <a:spcPts val="1170"/>
              </a:lnSpc>
              <a:tabLst>
                <a:tab pos="911225" algn="l"/>
              </a:tabLst>
            </a:pPr>
            <a:r>
              <a:rPr sz="1000" b="1" dirty="0">
                <a:latin typeface="Arial"/>
                <a:cs typeface="Arial"/>
              </a:rPr>
              <a:t>LAD:	</a:t>
            </a:r>
            <a:r>
              <a:rPr sz="1000" dirty="0">
                <a:latin typeface="Arial"/>
                <a:cs typeface="Arial"/>
              </a:rPr>
              <a:t>Línea de Alimentación de la</a:t>
            </a:r>
            <a:r>
              <a:rPr sz="1000" spc="-30" dirty="0">
                <a:latin typeface="Arial"/>
                <a:cs typeface="Arial"/>
              </a:rPr>
              <a:t> </a:t>
            </a:r>
            <a:r>
              <a:rPr sz="1000" dirty="0">
                <a:latin typeface="Arial"/>
                <a:cs typeface="Arial"/>
              </a:rPr>
              <a:t>Distribuidora</a:t>
            </a:r>
            <a:endParaRPr sz="1000">
              <a:latin typeface="Arial"/>
              <a:cs typeface="Arial"/>
            </a:endParaRPr>
          </a:p>
          <a:p>
            <a:pPr marL="147320">
              <a:lnSpc>
                <a:spcPts val="1170"/>
              </a:lnSpc>
              <a:tabLst>
                <a:tab pos="911225" algn="l"/>
              </a:tabLst>
            </a:pPr>
            <a:r>
              <a:rPr sz="1000" b="1" dirty="0">
                <a:latin typeface="Arial"/>
                <a:cs typeface="Arial"/>
              </a:rPr>
              <a:t>M:	</a:t>
            </a:r>
            <a:r>
              <a:rPr sz="1000" dirty="0">
                <a:latin typeface="Arial"/>
                <a:cs typeface="Arial"/>
              </a:rPr>
              <a:t>Medidor de</a:t>
            </a:r>
            <a:r>
              <a:rPr sz="1000" spc="-15" dirty="0">
                <a:latin typeface="Arial"/>
                <a:cs typeface="Arial"/>
              </a:rPr>
              <a:t> </a:t>
            </a:r>
            <a:r>
              <a:rPr sz="1000" dirty="0">
                <a:latin typeface="Arial"/>
                <a:cs typeface="Arial"/>
              </a:rPr>
              <a:t>energía</a:t>
            </a:r>
            <a:endParaRPr sz="1000">
              <a:latin typeface="Arial"/>
              <a:cs typeface="Arial"/>
            </a:endParaRPr>
          </a:p>
          <a:p>
            <a:pPr marL="147320">
              <a:lnSpc>
                <a:spcPts val="1170"/>
              </a:lnSpc>
              <a:tabLst>
                <a:tab pos="911225" algn="l"/>
              </a:tabLst>
            </a:pPr>
            <a:r>
              <a:rPr sz="1000" b="1" dirty="0">
                <a:latin typeface="Arial"/>
                <a:cs typeface="Arial"/>
              </a:rPr>
              <a:t>LP:	</a:t>
            </a:r>
            <a:r>
              <a:rPr sz="1000" dirty="0">
                <a:latin typeface="Arial"/>
                <a:cs typeface="Arial"/>
              </a:rPr>
              <a:t>Línea Principal de la</a:t>
            </a:r>
            <a:r>
              <a:rPr sz="1000" spc="-25" dirty="0">
                <a:latin typeface="Arial"/>
                <a:cs typeface="Arial"/>
              </a:rPr>
              <a:t> </a:t>
            </a:r>
            <a:r>
              <a:rPr sz="1000" dirty="0">
                <a:latin typeface="Arial"/>
                <a:cs typeface="Arial"/>
              </a:rPr>
              <a:t>distribuidora</a:t>
            </a:r>
            <a:endParaRPr sz="1000">
              <a:latin typeface="Arial"/>
              <a:cs typeface="Arial"/>
            </a:endParaRPr>
          </a:p>
          <a:p>
            <a:pPr marL="147320">
              <a:lnSpc>
                <a:spcPts val="1170"/>
              </a:lnSpc>
              <a:tabLst>
                <a:tab pos="911225" algn="l"/>
              </a:tabLst>
            </a:pPr>
            <a:r>
              <a:rPr sz="1000" b="1" dirty="0">
                <a:latin typeface="Arial"/>
                <a:cs typeface="Arial"/>
              </a:rPr>
              <a:t>TP:	</a:t>
            </a:r>
            <a:r>
              <a:rPr sz="1000" dirty="0">
                <a:latin typeface="Arial"/>
                <a:cs typeface="Arial"/>
              </a:rPr>
              <a:t>Tablero</a:t>
            </a:r>
            <a:r>
              <a:rPr sz="1000" spc="-10" dirty="0">
                <a:latin typeface="Arial"/>
                <a:cs typeface="Arial"/>
              </a:rPr>
              <a:t> </a:t>
            </a:r>
            <a:r>
              <a:rPr sz="1000" dirty="0">
                <a:latin typeface="Arial"/>
                <a:cs typeface="Arial"/>
              </a:rPr>
              <a:t>Principal</a:t>
            </a:r>
            <a:endParaRPr sz="1000">
              <a:latin typeface="Arial"/>
              <a:cs typeface="Arial"/>
            </a:endParaRPr>
          </a:p>
          <a:p>
            <a:pPr marL="147320">
              <a:lnSpc>
                <a:spcPts val="1170"/>
              </a:lnSpc>
              <a:tabLst>
                <a:tab pos="911225" algn="l"/>
              </a:tabLst>
            </a:pPr>
            <a:r>
              <a:rPr sz="1000" b="1" dirty="0">
                <a:latin typeface="Arial"/>
                <a:cs typeface="Arial"/>
              </a:rPr>
              <a:t>CS:	</a:t>
            </a:r>
            <a:r>
              <a:rPr sz="1000" dirty="0">
                <a:latin typeface="Arial"/>
                <a:cs typeface="Arial"/>
              </a:rPr>
              <a:t>Circuito Seccional o de</a:t>
            </a:r>
            <a:r>
              <a:rPr sz="1000" spc="-25" dirty="0">
                <a:latin typeface="Arial"/>
                <a:cs typeface="Arial"/>
              </a:rPr>
              <a:t> </a:t>
            </a:r>
            <a:r>
              <a:rPr sz="1000" dirty="0">
                <a:latin typeface="Arial"/>
                <a:cs typeface="Arial"/>
              </a:rPr>
              <a:t>distribución</a:t>
            </a:r>
            <a:endParaRPr sz="1000">
              <a:latin typeface="Arial"/>
              <a:cs typeface="Arial"/>
            </a:endParaRPr>
          </a:p>
          <a:p>
            <a:pPr marL="147320">
              <a:lnSpc>
                <a:spcPts val="1170"/>
              </a:lnSpc>
              <a:tabLst>
                <a:tab pos="911225" algn="l"/>
              </a:tabLst>
            </a:pPr>
            <a:r>
              <a:rPr sz="1000" b="1" spc="-5" dirty="0">
                <a:latin typeface="Arial"/>
                <a:cs typeface="Arial"/>
              </a:rPr>
              <a:t>TSG:	</a:t>
            </a:r>
            <a:r>
              <a:rPr sz="1000" dirty="0">
                <a:latin typeface="Arial"/>
                <a:cs typeface="Arial"/>
              </a:rPr>
              <a:t>Tablero Seccional</a:t>
            </a:r>
            <a:r>
              <a:rPr sz="1000" spc="-15" dirty="0">
                <a:latin typeface="Arial"/>
                <a:cs typeface="Arial"/>
              </a:rPr>
              <a:t> </a:t>
            </a:r>
            <a:r>
              <a:rPr sz="1000" dirty="0">
                <a:latin typeface="Arial"/>
                <a:cs typeface="Arial"/>
              </a:rPr>
              <a:t>General</a:t>
            </a:r>
            <a:endParaRPr sz="1000">
              <a:latin typeface="Arial"/>
              <a:cs typeface="Arial"/>
            </a:endParaRPr>
          </a:p>
          <a:p>
            <a:pPr marL="147320">
              <a:lnSpc>
                <a:spcPts val="1170"/>
              </a:lnSpc>
              <a:tabLst>
                <a:tab pos="911225" algn="l"/>
              </a:tabLst>
            </a:pPr>
            <a:r>
              <a:rPr sz="1000" b="1" spc="-5" dirty="0">
                <a:latin typeface="Arial"/>
                <a:cs typeface="Arial"/>
              </a:rPr>
              <a:t>TS </a:t>
            </a:r>
            <a:r>
              <a:rPr sz="1000" b="1" dirty="0">
                <a:latin typeface="Arial"/>
                <a:cs typeface="Arial"/>
              </a:rPr>
              <a:t>o </a:t>
            </a:r>
            <a:r>
              <a:rPr sz="1000" b="1" spc="-5" dirty="0">
                <a:latin typeface="Arial"/>
                <a:cs typeface="Arial"/>
              </a:rPr>
              <a:t>TSi:	</a:t>
            </a:r>
            <a:r>
              <a:rPr sz="1000" dirty="0">
                <a:latin typeface="Arial"/>
                <a:cs typeface="Arial"/>
              </a:rPr>
              <a:t>Tablero Seccional o Tablero Seccional N°</a:t>
            </a:r>
            <a:r>
              <a:rPr sz="1000" spc="-35" dirty="0">
                <a:latin typeface="Arial"/>
                <a:cs typeface="Arial"/>
              </a:rPr>
              <a:t> </a:t>
            </a:r>
            <a:r>
              <a:rPr sz="1000" dirty="0">
                <a:latin typeface="Arial"/>
                <a:cs typeface="Arial"/>
              </a:rPr>
              <a:t>i</a:t>
            </a:r>
            <a:endParaRPr sz="1000">
              <a:latin typeface="Arial"/>
              <a:cs typeface="Arial"/>
            </a:endParaRPr>
          </a:p>
          <a:p>
            <a:pPr marL="147320">
              <a:lnSpc>
                <a:spcPts val="1185"/>
              </a:lnSpc>
              <a:tabLst>
                <a:tab pos="911225" algn="l"/>
              </a:tabLst>
            </a:pPr>
            <a:r>
              <a:rPr sz="1000" b="1" dirty="0">
                <a:latin typeface="Arial"/>
                <a:cs typeface="Arial"/>
              </a:rPr>
              <a:t>CT:	</a:t>
            </a:r>
            <a:r>
              <a:rPr sz="1000" spc="-5" dirty="0">
                <a:latin typeface="Arial"/>
                <a:cs typeface="Arial"/>
              </a:rPr>
              <a:t>Circuito</a:t>
            </a:r>
            <a:r>
              <a:rPr sz="1000" spc="-10" dirty="0">
                <a:latin typeface="Arial"/>
                <a:cs typeface="Arial"/>
              </a:rPr>
              <a:t> </a:t>
            </a:r>
            <a:r>
              <a:rPr sz="1000" dirty="0">
                <a:latin typeface="Arial"/>
                <a:cs typeface="Arial"/>
              </a:rPr>
              <a:t>Terminal</a:t>
            </a:r>
            <a:endParaRPr sz="1000">
              <a:latin typeface="Arial"/>
              <a:cs typeface="Arial"/>
            </a:endParaRPr>
          </a:p>
          <a:p>
            <a:pPr>
              <a:lnSpc>
                <a:spcPct val="100000"/>
              </a:lnSpc>
              <a:spcBef>
                <a:spcPts val="45"/>
              </a:spcBef>
            </a:pPr>
            <a:endParaRPr sz="1500">
              <a:latin typeface="Arial"/>
              <a:cs typeface="Arial"/>
            </a:endParaRPr>
          </a:p>
          <a:p>
            <a:pPr marL="384810" lvl="1" indent="-372745">
              <a:lnSpc>
                <a:spcPct val="100000"/>
              </a:lnSpc>
              <a:buSzPct val="91666"/>
              <a:buAutoNum type="arabicPeriod" startAt="7"/>
              <a:tabLst>
                <a:tab pos="385445" algn="l"/>
              </a:tabLst>
            </a:pPr>
            <a:r>
              <a:rPr sz="1200" b="1" dirty="0">
                <a:latin typeface="Arial"/>
                <a:cs typeface="Arial"/>
              </a:rPr>
              <a:t>: </a:t>
            </a:r>
            <a:r>
              <a:rPr sz="1200" b="1" spc="-20" dirty="0">
                <a:latin typeface="Arial"/>
                <a:cs typeface="Arial"/>
              </a:rPr>
              <a:t>Clasificación </a:t>
            </a:r>
            <a:r>
              <a:rPr sz="1200" b="1" spc="-10" dirty="0">
                <a:latin typeface="Arial"/>
                <a:cs typeface="Arial"/>
              </a:rPr>
              <a:t>de </a:t>
            </a:r>
            <a:r>
              <a:rPr sz="1200" b="1" spc="-15" dirty="0">
                <a:latin typeface="Arial"/>
                <a:cs typeface="Arial"/>
              </a:rPr>
              <a:t>las </a:t>
            </a:r>
            <a:r>
              <a:rPr sz="1200" b="1" spc="-20" dirty="0">
                <a:latin typeface="Arial"/>
                <a:cs typeface="Arial"/>
              </a:rPr>
              <a:t>líneas </a:t>
            </a:r>
            <a:r>
              <a:rPr sz="1200" b="1" dirty="0">
                <a:latin typeface="Arial"/>
                <a:cs typeface="Arial"/>
              </a:rPr>
              <a:t>y </a:t>
            </a:r>
            <a:r>
              <a:rPr sz="1200" b="1" spc="-10" dirty="0">
                <a:latin typeface="Arial"/>
                <a:cs typeface="Arial"/>
              </a:rPr>
              <a:t>de </a:t>
            </a:r>
            <a:r>
              <a:rPr sz="1200" b="1" spc="-15" dirty="0">
                <a:latin typeface="Arial"/>
                <a:cs typeface="Arial"/>
              </a:rPr>
              <a:t>los</a:t>
            </a:r>
            <a:r>
              <a:rPr sz="1200" b="1" spc="-245" dirty="0">
                <a:latin typeface="Arial"/>
                <a:cs typeface="Arial"/>
              </a:rPr>
              <a:t> </a:t>
            </a:r>
            <a:r>
              <a:rPr sz="1200" b="1" spc="-20" dirty="0">
                <a:latin typeface="Arial"/>
                <a:cs typeface="Arial"/>
              </a:rPr>
              <a:t>circuitos</a:t>
            </a:r>
            <a:endParaRPr sz="1200">
              <a:latin typeface="Arial"/>
              <a:cs typeface="Arial"/>
            </a:endParaRPr>
          </a:p>
          <a:p>
            <a:pPr marL="423545" lvl="2" indent="-411480">
              <a:lnSpc>
                <a:spcPct val="100000"/>
              </a:lnSpc>
              <a:spcBef>
                <a:spcPts val="869"/>
              </a:spcBef>
              <a:buSzPct val="90000"/>
              <a:buAutoNum type="arabicPeriod"/>
              <a:tabLst>
                <a:tab pos="424180" algn="l"/>
              </a:tabLst>
            </a:pPr>
            <a:r>
              <a:rPr sz="1000" b="1" dirty="0">
                <a:latin typeface="Arial"/>
                <a:cs typeface="Arial"/>
              </a:rPr>
              <a:t>: </a:t>
            </a:r>
            <a:r>
              <a:rPr sz="1000" b="1" spc="-20" dirty="0">
                <a:latin typeface="Arial"/>
                <a:cs typeface="Arial"/>
              </a:rPr>
              <a:t>Cantidad mínima </a:t>
            </a:r>
            <a:r>
              <a:rPr sz="1000" b="1" spc="-10" dirty="0">
                <a:latin typeface="Arial"/>
                <a:cs typeface="Arial"/>
              </a:rPr>
              <a:t>de</a:t>
            </a:r>
            <a:r>
              <a:rPr sz="1000" b="1" spc="60" dirty="0">
                <a:latin typeface="Arial"/>
                <a:cs typeface="Arial"/>
              </a:rPr>
              <a:t> </a:t>
            </a:r>
            <a:r>
              <a:rPr sz="1000" b="1" spc="-20" dirty="0">
                <a:latin typeface="Arial"/>
                <a:cs typeface="Arial"/>
              </a:rPr>
              <a:t>conductores</a:t>
            </a:r>
            <a:endParaRPr sz="1000">
              <a:latin typeface="Arial"/>
              <a:cs typeface="Arial"/>
            </a:endParaRPr>
          </a:p>
          <a:p>
            <a:pPr marL="12700">
              <a:lnSpc>
                <a:spcPct val="100000"/>
              </a:lnSpc>
              <a:spcBef>
                <a:spcPts val="550"/>
              </a:spcBef>
            </a:pPr>
            <a:r>
              <a:rPr sz="1000" spc="-15" dirty="0">
                <a:latin typeface="Arial"/>
                <a:cs typeface="Arial"/>
              </a:rPr>
              <a:t>Los</a:t>
            </a:r>
            <a:r>
              <a:rPr sz="1000" spc="-40" dirty="0">
                <a:latin typeface="Arial"/>
                <a:cs typeface="Arial"/>
              </a:rPr>
              <a:t> </a:t>
            </a:r>
            <a:r>
              <a:rPr sz="1000" spc="-20" dirty="0">
                <a:latin typeface="Arial"/>
                <a:cs typeface="Arial"/>
              </a:rPr>
              <a:t>circuitos</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líneas</a:t>
            </a:r>
            <a:r>
              <a:rPr sz="1000" spc="-40" dirty="0">
                <a:latin typeface="Arial"/>
                <a:cs typeface="Arial"/>
              </a:rPr>
              <a:t> </a:t>
            </a:r>
            <a:r>
              <a:rPr sz="1000" spc="-20" dirty="0">
                <a:latin typeface="Arial"/>
                <a:cs typeface="Arial"/>
              </a:rPr>
              <a:t>deberán</a:t>
            </a:r>
            <a:r>
              <a:rPr sz="1000" spc="-40" dirty="0">
                <a:latin typeface="Arial"/>
                <a:cs typeface="Arial"/>
              </a:rPr>
              <a:t> </a:t>
            </a:r>
            <a:r>
              <a:rPr sz="1000" spc="-15" dirty="0">
                <a:latin typeface="Arial"/>
                <a:cs typeface="Arial"/>
              </a:rPr>
              <a:t>ser</a:t>
            </a:r>
            <a:r>
              <a:rPr sz="1000" spc="-40" dirty="0">
                <a:latin typeface="Arial"/>
                <a:cs typeface="Arial"/>
              </a:rPr>
              <a:t> </a:t>
            </a:r>
            <a:r>
              <a:rPr sz="1000" spc="-15" dirty="0">
                <a:latin typeface="Arial"/>
                <a:cs typeface="Arial"/>
              </a:rPr>
              <a:t>por</a:t>
            </a:r>
            <a:r>
              <a:rPr sz="1000" spc="-40" dirty="0">
                <a:latin typeface="Arial"/>
                <a:cs typeface="Arial"/>
              </a:rPr>
              <a:t> </a:t>
            </a:r>
            <a:r>
              <a:rPr sz="1000" spc="-10" dirty="0">
                <a:latin typeface="Arial"/>
                <a:cs typeface="Arial"/>
              </a:rPr>
              <a:t>lo</a:t>
            </a:r>
            <a:r>
              <a:rPr sz="1000" spc="-40" dirty="0">
                <a:latin typeface="Arial"/>
                <a:cs typeface="Arial"/>
              </a:rPr>
              <a:t> </a:t>
            </a:r>
            <a:r>
              <a:rPr sz="1000" spc="-15" dirty="0">
                <a:latin typeface="Arial"/>
                <a:cs typeface="Arial"/>
              </a:rPr>
              <a:t>menos</a:t>
            </a:r>
            <a:r>
              <a:rPr sz="1000" spc="-40" dirty="0">
                <a:latin typeface="Arial"/>
                <a:cs typeface="Arial"/>
              </a:rPr>
              <a:t> </a:t>
            </a:r>
            <a:r>
              <a:rPr sz="1000" spc="-20" dirty="0">
                <a:latin typeface="Arial"/>
                <a:cs typeface="Arial"/>
              </a:rPr>
              <a:t>bifilares.</a:t>
            </a:r>
            <a:endParaRPr sz="1000">
              <a:latin typeface="Arial"/>
              <a:cs typeface="Arial"/>
            </a:endParaRPr>
          </a:p>
          <a:p>
            <a:pPr marL="423545" lvl="2" indent="-411480">
              <a:lnSpc>
                <a:spcPct val="100000"/>
              </a:lnSpc>
              <a:spcBef>
                <a:spcPts val="875"/>
              </a:spcBef>
              <a:buSzPct val="90000"/>
              <a:buAutoNum type="arabicPeriod" startAt="2"/>
              <a:tabLst>
                <a:tab pos="424180" algn="l"/>
              </a:tabLst>
            </a:pPr>
            <a:r>
              <a:rPr sz="1000" b="1" dirty="0">
                <a:latin typeface="Arial"/>
                <a:cs typeface="Arial"/>
              </a:rPr>
              <a:t>: </a:t>
            </a:r>
            <a:r>
              <a:rPr sz="1000" b="1" spc="-15" dirty="0">
                <a:latin typeface="Arial"/>
                <a:cs typeface="Arial"/>
              </a:rPr>
              <a:t>Línea </a:t>
            </a:r>
            <a:r>
              <a:rPr sz="1000" b="1" spc="-10" dirty="0">
                <a:latin typeface="Arial"/>
                <a:cs typeface="Arial"/>
              </a:rPr>
              <a:t>de</a:t>
            </a:r>
            <a:r>
              <a:rPr sz="1000" b="1" spc="-204" dirty="0">
                <a:latin typeface="Arial"/>
                <a:cs typeface="Arial"/>
              </a:rPr>
              <a:t> </a:t>
            </a:r>
            <a:r>
              <a:rPr sz="1000" b="1" spc="-20" dirty="0">
                <a:latin typeface="Arial"/>
                <a:cs typeface="Arial"/>
              </a:rPr>
              <a:t>alimentación</a:t>
            </a:r>
            <a:endParaRPr sz="1000">
              <a:latin typeface="Arial"/>
              <a:cs typeface="Arial"/>
            </a:endParaRPr>
          </a:p>
          <a:p>
            <a:pPr marL="12700" marR="6350" algn="just">
              <a:lnSpc>
                <a:spcPts val="1150"/>
              </a:lnSpc>
              <a:spcBef>
                <a:spcPts val="625"/>
              </a:spcBef>
            </a:pPr>
            <a:r>
              <a:rPr sz="1000" spc="-10" dirty="0">
                <a:latin typeface="Arial"/>
                <a:cs typeface="Arial"/>
              </a:rPr>
              <a:t>Es la </a:t>
            </a:r>
            <a:r>
              <a:rPr sz="1000" spc="-15" dirty="0">
                <a:latin typeface="Arial"/>
                <a:cs typeface="Arial"/>
              </a:rPr>
              <a:t>que </a:t>
            </a:r>
            <a:r>
              <a:rPr sz="1000" spc="-20" dirty="0">
                <a:latin typeface="Arial"/>
                <a:cs typeface="Arial"/>
              </a:rPr>
              <a:t>vincula </a:t>
            </a:r>
            <a:r>
              <a:rPr sz="1000" spc="-10" dirty="0">
                <a:latin typeface="Arial"/>
                <a:cs typeface="Arial"/>
              </a:rPr>
              <a:t>la </a:t>
            </a:r>
            <a:r>
              <a:rPr sz="1000" spc="-15" dirty="0">
                <a:latin typeface="Arial"/>
                <a:cs typeface="Arial"/>
              </a:rPr>
              <a:t>red </a:t>
            </a:r>
            <a:r>
              <a:rPr sz="1000" spc="-10" dirty="0">
                <a:latin typeface="Arial"/>
                <a:cs typeface="Arial"/>
              </a:rPr>
              <a:t>de la </a:t>
            </a:r>
            <a:r>
              <a:rPr sz="1000" spc="-20" dirty="0">
                <a:latin typeface="Arial"/>
                <a:cs typeface="Arial"/>
              </a:rPr>
              <a:t>empresa </a:t>
            </a:r>
            <a:r>
              <a:rPr sz="1000" spc="-10" dirty="0">
                <a:latin typeface="Arial"/>
                <a:cs typeface="Arial"/>
              </a:rPr>
              <a:t>de </a:t>
            </a:r>
            <a:r>
              <a:rPr sz="1000" spc="-20" dirty="0">
                <a:latin typeface="Arial"/>
                <a:cs typeface="Arial"/>
              </a:rPr>
              <a:t>distribución </a:t>
            </a:r>
            <a:r>
              <a:rPr sz="1000" spc="-10" dirty="0">
                <a:latin typeface="Arial"/>
                <a:cs typeface="Arial"/>
              </a:rPr>
              <a:t>de </a:t>
            </a:r>
            <a:r>
              <a:rPr sz="1000" spc="-20" dirty="0">
                <a:latin typeface="Arial"/>
                <a:cs typeface="Arial"/>
              </a:rPr>
              <a:t>energía, </a:t>
            </a:r>
            <a:r>
              <a:rPr sz="1000" spc="-15" dirty="0">
                <a:latin typeface="Arial"/>
                <a:cs typeface="Arial"/>
              </a:rPr>
              <a:t>con los </a:t>
            </a:r>
            <a:r>
              <a:rPr sz="1000" spc="-20" dirty="0">
                <a:latin typeface="Arial"/>
                <a:cs typeface="Arial"/>
              </a:rPr>
              <a:t>bornes </a:t>
            </a:r>
            <a:r>
              <a:rPr sz="1000" spc="-10" dirty="0">
                <a:latin typeface="Arial"/>
                <a:cs typeface="Arial"/>
              </a:rPr>
              <a:t>de </a:t>
            </a:r>
            <a:r>
              <a:rPr sz="1000" spc="-20" dirty="0">
                <a:latin typeface="Arial"/>
                <a:cs typeface="Arial"/>
              </a:rPr>
              <a:t>entrada </a:t>
            </a:r>
            <a:r>
              <a:rPr sz="1000" spc="-15" dirty="0">
                <a:latin typeface="Arial"/>
                <a:cs typeface="Arial"/>
              </a:rPr>
              <a:t>del </a:t>
            </a:r>
            <a:r>
              <a:rPr sz="1000" spc="-20" dirty="0">
                <a:latin typeface="Arial"/>
                <a:cs typeface="Arial"/>
              </a:rPr>
              <a:t>medidor de  energía</a:t>
            </a:r>
            <a:r>
              <a:rPr sz="1000" spc="-60" dirty="0">
                <a:latin typeface="Arial"/>
                <a:cs typeface="Arial"/>
              </a:rPr>
              <a:t> </a:t>
            </a:r>
            <a:r>
              <a:rPr sz="1000" spc="-10" dirty="0">
                <a:latin typeface="Arial"/>
                <a:cs typeface="Arial"/>
              </a:rPr>
              <a:t>o,</a:t>
            </a:r>
            <a:r>
              <a:rPr sz="1000" spc="-60"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el</a:t>
            </a:r>
            <a:r>
              <a:rPr sz="1000" spc="-55" dirty="0">
                <a:latin typeface="Arial"/>
                <a:cs typeface="Arial"/>
              </a:rPr>
              <a:t> </a:t>
            </a:r>
            <a:r>
              <a:rPr sz="1000" spc="-15" dirty="0">
                <a:latin typeface="Arial"/>
                <a:cs typeface="Arial"/>
              </a:rPr>
              <a:t>caso</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medición</a:t>
            </a:r>
            <a:r>
              <a:rPr sz="1000" spc="-55" dirty="0">
                <a:latin typeface="Arial"/>
                <a:cs typeface="Arial"/>
              </a:rPr>
              <a:t> </a:t>
            </a:r>
            <a:r>
              <a:rPr sz="1000" spc="-20" dirty="0">
                <a:latin typeface="Arial"/>
                <a:cs typeface="Arial"/>
              </a:rPr>
              <a:t>indirecta</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corriente,</a:t>
            </a:r>
            <a:r>
              <a:rPr sz="1000" spc="-60" dirty="0">
                <a:latin typeface="Arial"/>
                <a:cs typeface="Arial"/>
              </a:rPr>
              <a:t> </a:t>
            </a:r>
            <a:r>
              <a:rPr sz="1000" spc="-10" dirty="0">
                <a:latin typeface="Arial"/>
                <a:cs typeface="Arial"/>
              </a:rPr>
              <a:t>es</a:t>
            </a:r>
            <a:r>
              <a:rPr sz="1000" spc="-55" dirty="0">
                <a:latin typeface="Arial"/>
                <a:cs typeface="Arial"/>
              </a:rPr>
              <a:t> </a:t>
            </a:r>
            <a:r>
              <a:rPr sz="1000" spc="-10" dirty="0">
                <a:latin typeface="Arial"/>
                <a:cs typeface="Arial"/>
              </a:rPr>
              <a:t>la</a:t>
            </a:r>
            <a:r>
              <a:rPr sz="1000" spc="-60" dirty="0">
                <a:latin typeface="Arial"/>
                <a:cs typeface="Arial"/>
              </a:rPr>
              <a:t> </a:t>
            </a:r>
            <a:r>
              <a:rPr sz="1000" spc="-15" dirty="0">
                <a:latin typeface="Arial"/>
                <a:cs typeface="Arial"/>
              </a:rPr>
              <a:t>que</a:t>
            </a:r>
            <a:r>
              <a:rPr sz="1000" spc="-60" dirty="0">
                <a:latin typeface="Arial"/>
                <a:cs typeface="Arial"/>
              </a:rPr>
              <a:t> </a:t>
            </a:r>
            <a:r>
              <a:rPr sz="1000" spc="-20" dirty="0">
                <a:latin typeface="Arial"/>
                <a:cs typeface="Arial"/>
              </a:rPr>
              <a:t>vincula</a:t>
            </a:r>
            <a:r>
              <a:rPr sz="1000" spc="-55" dirty="0">
                <a:latin typeface="Arial"/>
                <a:cs typeface="Arial"/>
              </a:rPr>
              <a:t> </a:t>
            </a:r>
            <a:r>
              <a:rPr sz="1000" spc="-10" dirty="0">
                <a:latin typeface="Arial"/>
                <a:cs typeface="Arial"/>
              </a:rPr>
              <a:t>la</a:t>
            </a:r>
            <a:r>
              <a:rPr sz="1000" spc="-60" dirty="0">
                <a:latin typeface="Arial"/>
                <a:cs typeface="Arial"/>
              </a:rPr>
              <a:t> </a:t>
            </a:r>
            <a:r>
              <a:rPr sz="1000" spc="-15" dirty="0">
                <a:latin typeface="Arial"/>
                <a:cs typeface="Arial"/>
              </a:rPr>
              <a:t>red</a:t>
            </a:r>
            <a:r>
              <a:rPr sz="1000" spc="-60" dirty="0">
                <a:latin typeface="Arial"/>
                <a:cs typeface="Arial"/>
              </a:rPr>
              <a:t> </a:t>
            </a:r>
            <a:r>
              <a:rPr sz="1000" spc="-10" dirty="0">
                <a:latin typeface="Arial"/>
                <a:cs typeface="Arial"/>
              </a:rPr>
              <a:t>de</a:t>
            </a:r>
            <a:r>
              <a:rPr sz="1000" spc="-55" dirty="0">
                <a:latin typeface="Arial"/>
                <a:cs typeface="Arial"/>
              </a:rPr>
              <a:t> </a:t>
            </a:r>
            <a:r>
              <a:rPr sz="1000" spc="-10" dirty="0">
                <a:latin typeface="Arial"/>
                <a:cs typeface="Arial"/>
              </a:rPr>
              <a:t>la</a:t>
            </a:r>
            <a:r>
              <a:rPr sz="1000" spc="-60" dirty="0">
                <a:latin typeface="Arial"/>
                <a:cs typeface="Arial"/>
              </a:rPr>
              <a:t> </a:t>
            </a:r>
            <a:r>
              <a:rPr sz="1000" spc="-20" dirty="0">
                <a:latin typeface="Arial"/>
                <a:cs typeface="Arial"/>
              </a:rPr>
              <a:t>empresa</a:t>
            </a:r>
            <a:r>
              <a:rPr sz="1000" spc="-60" dirty="0">
                <a:latin typeface="Arial"/>
                <a:cs typeface="Arial"/>
              </a:rPr>
              <a:t> </a:t>
            </a:r>
            <a:r>
              <a:rPr sz="1000" spc="-20" dirty="0">
                <a:latin typeface="Arial"/>
                <a:cs typeface="Arial"/>
              </a:rPr>
              <a:t>distribuidora</a:t>
            </a:r>
            <a:r>
              <a:rPr sz="1000" spc="-60" dirty="0">
                <a:latin typeface="Arial"/>
                <a:cs typeface="Arial"/>
              </a:rPr>
              <a:t> </a:t>
            </a:r>
            <a:r>
              <a:rPr sz="1000" spc="-15" dirty="0">
                <a:latin typeface="Arial"/>
                <a:cs typeface="Arial"/>
              </a:rPr>
              <a:t>con</a:t>
            </a:r>
            <a:r>
              <a:rPr sz="1000" spc="-55" dirty="0">
                <a:latin typeface="Arial"/>
                <a:cs typeface="Arial"/>
              </a:rPr>
              <a:t> </a:t>
            </a:r>
            <a:r>
              <a:rPr sz="1000" spc="-20" dirty="0">
                <a:latin typeface="Arial"/>
                <a:cs typeface="Arial"/>
              </a:rPr>
              <a:t>el  primario</a:t>
            </a:r>
            <a:r>
              <a:rPr sz="1000" spc="-40" dirty="0">
                <a:latin typeface="Arial"/>
                <a:cs typeface="Arial"/>
              </a:rPr>
              <a:t> </a:t>
            </a:r>
            <a:r>
              <a:rPr sz="1000" spc="-10" dirty="0">
                <a:latin typeface="Arial"/>
                <a:cs typeface="Arial"/>
              </a:rPr>
              <a:t>(o</a:t>
            </a:r>
            <a:r>
              <a:rPr sz="1000" spc="-40" dirty="0">
                <a:latin typeface="Arial"/>
                <a:cs typeface="Arial"/>
              </a:rPr>
              <a:t> </a:t>
            </a:r>
            <a:r>
              <a:rPr sz="1000" spc="-20" dirty="0">
                <a:latin typeface="Arial"/>
                <a:cs typeface="Arial"/>
              </a:rPr>
              <a:t>entrada</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barra</a:t>
            </a:r>
            <a:r>
              <a:rPr sz="1000" spc="-40" dirty="0">
                <a:latin typeface="Arial"/>
                <a:cs typeface="Arial"/>
              </a:rPr>
              <a:t> </a:t>
            </a:r>
            <a:r>
              <a:rPr sz="1000" spc="-20" dirty="0">
                <a:latin typeface="Arial"/>
                <a:cs typeface="Arial"/>
              </a:rPr>
              <a:t>pasante)</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transformadores</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corriente</a:t>
            </a:r>
            <a:r>
              <a:rPr sz="1000" spc="-4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medición.</a:t>
            </a:r>
            <a:endParaRPr sz="1000">
              <a:latin typeface="Arial"/>
              <a:cs typeface="Arial"/>
            </a:endParaRPr>
          </a:p>
          <a:p>
            <a:pPr marL="423545" lvl="2" indent="-411480">
              <a:lnSpc>
                <a:spcPct val="100000"/>
              </a:lnSpc>
              <a:spcBef>
                <a:spcPts val="850"/>
              </a:spcBef>
              <a:buSzPct val="90000"/>
              <a:buAutoNum type="arabicPeriod" startAt="3"/>
              <a:tabLst>
                <a:tab pos="424180" algn="l"/>
              </a:tabLst>
            </a:pPr>
            <a:r>
              <a:rPr sz="1000" b="1" dirty="0">
                <a:latin typeface="Arial"/>
                <a:cs typeface="Arial"/>
              </a:rPr>
              <a:t>: </a:t>
            </a:r>
            <a:r>
              <a:rPr sz="1000" b="1" spc="-15" dirty="0">
                <a:latin typeface="Arial"/>
                <a:cs typeface="Arial"/>
              </a:rPr>
              <a:t>Línea</a:t>
            </a:r>
            <a:r>
              <a:rPr sz="1000" b="1" spc="-180" dirty="0">
                <a:latin typeface="Arial"/>
                <a:cs typeface="Arial"/>
              </a:rPr>
              <a:t> </a:t>
            </a:r>
            <a:r>
              <a:rPr sz="1000" b="1" spc="-20" dirty="0">
                <a:latin typeface="Arial"/>
                <a:cs typeface="Arial"/>
              </a:rPr>
              <a:t>principal</a:t>
            </a:r>
            <a:endParaRPr sz="1000">
              <a:latin typeface="Arial"/>
              <a:cs typeface="Arial"/>
            </a:endParaRPr>
          </a:p>
          <a:p>
            <a:pPr marL="12700" marR="6985" algn="just">
              <a:lnSpc>
                <a:spcPts val="1150"/>
              </a:lnSpc>
              <a:spcBef>
                <a:spcPts val="625"/>
              </a:spcBef>
            </a:pPr>
            <a:r>
              <a:rPr sz="1000" spc="-10" dirty="0">
                <a:latin typeface="Arial"/>
                <a:cs typeface="Arial"/>
              </a:rPr>
              <a:t>Es</a:t>
            </a:r>
            <a:r>
              <a:rPr sz="1000" spc="-75" dirty="0">
                <a:latin typeface="Arial"/>
                <a:cs typeface="Arial"/>
              </a:rPr>
              <a:t> </a:t>
            </a:r>
            <a:r>
              <a:rPr sz="1000" spc="-5" dirty="0">
                <a:latin typeface="Arial"/>
                <a:cs typeface="Arial"/>
              </a:rPr>
              <a:t>la</a:t>
            </a:r>
            <a:r>
              <a:rPr sz="1000" spc="-55" dirty="0">
                <a:latin typeface="Arial"/>
                <a:cs typeface="Arial"/>
              </a:rPr>
              <a:t> </a:t>
            </a:r>
            <a:r>
              <a:rPr sz="1000" spc="-15" dirty="0">
                <a:latin typeface="Arial"/>
                <a:cs typeface="Arial"/>
              </a:rPr>
              <a:t>que</a:t>
            </a:r>
            <a:r>
              <a:rPr sz="1000" spc="-70" dirty="0">
                <a:latin typeface="Arial"/>
                <a:cs typeface="Arial"/>
              </a:rPr>
              <a:t> </a:t>
            </a:r>
            <a:r>
              <a:rPr sz="1000" spc="-20" dirty="0">
                <a:latin typeface="Arial"/>
                <a:cs typeface="Arial"/>
              </a:rPr>
              <a:t>vincula</a:t>
            </a:r>
            <a:r>
              <a:rPr sz="1000" spc="-70" dirty="0">
                <a:latin typeface="Arial"/>
                <a:cs typeface="Arial"/>
              </a:rPr>
              <a:t> </a:t>
            </a:r>
            <a:r>
              <a:rPr sz="1000" spc="-15" dirty="0">
                <a:latin typeface="Arial"/>
                <a:cs typeface="Arial"/>
              </a:rPr>
              <a:t>los</a:t>
            </a:r>
            <a:r>
              <a:rPr sz="1000" spc="-75" dirty="0">
                <a:latin typeface="Arial"/>
                <a:cs typeface="Arial"/>
              </a:rPr>
              <a:t> </a:t>
            </a:r>
            <a:r>
              <a:rPr sz="1000" spc="-20" dirty="0">
                <a:latin typeface="Arial"/>
                <a:cs typeface="Arial"/>
              </a:rPr>
              <a:t>bornes</a:t>
            </a:r>
            <a:r>
              <a:rPr sz="1000" spc="-70" dirty="0">
                <a:latin typeface="Arial"/>
                <a:cs typeface="Arial"/>
              </a:rPr>
              <a:t> </a:t>
            </a:r>
            <a:r>
              <a:rPr sz="1000" spc="-10" dirty="0">
                <a:latin typeface="Arial"/>
                <a:cs typeface="Arial"/>
              </a:rPr>
              <a:t>de</a:t>
            </a:r>
            <a:r>
              <a:rPr sz="1000" spc="-70" dirty="0">
                <a:latin typeface="Arial"/>
                <a:cs typeface="Arial"/>
              </a:rPr>
              <a:t> </a:t>
            </a:r>
            <a:r>
              <a:rPr sz="1000" spc="-20" dirty="0">
                <a:latin typeface="Arial"/>
                <a:cs typeface="Arial"/>
              </a:rPr>
              <a:t>salida</a:t>
            </a:r>
            <a:r>
              <a:rPr sz="1000" spc="-70" dirty="0">
                <a:latin typeface="Arial"/>
                <a:cs typeface="Arial"/>
              </a:rPr>
              <a:t> </a:t>
            </a:r>
            <a:r>
              <a:rPr sz="1000" spc="-15" dirty="0">
                <a:latin typeface="Arial"/>
                <a:cs typeface="Arial"/>
              </a:rPr>
              <a:t>del</a:t>
            </a:r>
            <a:r>
              <a:rPr sz="1000" spc="-75" dirty="0">
                <a:latin typeface="Arial"/>
                <a:cs typeface="Arial"/>
              </a:rPr>
              <a:t> </a:t>
            </a:r>
            <a:r>
              <a:rPr sz="1000" spc="-20" dirty="0">
                <a:latin typeface="Arial"/>
                <a:cs typeface="Arial"/>
              </a:rPr>
              <a:t>medidor</a:t>
            </a:r>
            <a:r>
              <a:rPr sz="1000" spc="-70" dirty="0">
                <a:latin typeface="Arial"/>
                <a:cs typeface="Arial"/>
              </a:rPr>
              <a:t> </a:t>
            </a:r>
            <a:r>
              <a:rPr sz="1000" spc="-10" dirty="0">
                <a:latin typeface="Arial"/>
                <a:cs typeface="Arial"/>
              </a:rPr>
              <a:t>de</a:t>
            </a:r>
            <a:r>
              <a:rPr sz="1000" spc="-70" dirty="0">
                <a:latin typeface="Arial"/>
                <a:cs typeface="Arial"/>
              </a:rPr>
              <a:t> </a:t>
            </a:r>
            <a:r>
              <a:rPr sz="1000" spc="-20" dirty="0">
                <a:latin typeface="Arial"/>
                <a:cs typeface="Arial"/>
              </a:rPr>
              <a:t>energía</a:t>
            </a:r>
            <a:r>
              <a:rPr sz="1000" spc="-65" dirty="0">
                <a:latin typeface="Arial"/>
                <a:cs typeface="Arial"/>
              </a:rPr>
              <a:t> </a:t>
            </a:r>
            <a:r>
              <a:rPr sz="1000" dirty="0">
                <a:latin typeface="Arial"/>
                <a:cs typeface="Arial"/>
              </a:rPr>
              <a:t>o,</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el</a:t>
            </a:r>
            <a:r>
              <a:rPr sz="1000" spc="-50" dirty="0">
                <a:latin typeface="Arial"/>
                <a:cs typeface="Arial"/>
              </a:rPr>
              <a:t> </a:t>
            </a:r>
            <a:r>
              <a:rPr sz="1000" dirty="0">
                <a:latin typeface="Arial"/>
                <a:cs typeface="Arial"/>
              </a:rPr>
              <a:t>caso</a:t>
            </a:r>
            <a:r>
              <a:rPr sz="1000" spc="-55" dirty="0">
                <a:latin typeface="Arial"/>
                <a:cs typeface="Arial"/>
              </a:rPr>
              <a:t> </a:t>
            </a:r>
            <a:r>
              <a:rPr sz="1000" dirty="0">
                <a:latin typeface="Arial"/>
                <a:cs typeface="Arial"/>
              </a:rPr>
              <a:t>de</a:t>
            </a:r>
            <a:r>
              <a:rPr sz="1000" spc="-50" dirty="0">
                <a:latin typeface="Arial"/>
                <a:cs typeface="Arial"/>
              </a:rPr>
              <a:t> </a:t>
            </a:r>
            <a:r>
              <a:rPr sz="1000" spc="-5" dirty="0">
                <a:latin typeface="Arial"/>
                <a:cs typeface="Arial"/>
              </a:rPr>
              <a:t>medición</a:t>
            </a:r>
            <a:r>
              <a:rPr sz="1000" spc="-50" dirty="0">
                <a:latin typeface="Arial"/>
                <a:cs typeface="Arial"/>
              </a:rPr>
              <a:t> </a:t>
            </a:r>
            <a:r>
              <a:rPr sz="1000" spc="-5" dirty="0">
                <a:latin typeface="Arial"/>
                <a:cs typeface="Arial"/>
              </a:rPr>
              <a:t>indirecta</a:t>
            </a:r>
            <a:r>
              <a:rPr sz="1000" spc="-50" dirty="0">
                <a:latin typeface="Arial"/>
                <a:cs typeface="Arial"/>
              </a:rPr>
              <a:t> </a:t>
            </a:r>
            <a:r>
              <a:rPr sz="1000" dirty="0">
                <a:latin typeface="Arial"/>
                <a:cs typeface="Arial"/>
              </a:rPr>
              <a:t>de</a:t>
            </a:r>
            <a:r>
              <a:rPr sz="1000" spc="-40" dirty="0">
                <a:latin typeface="Arial"/>
                <a:cs typeface="Arial"/>
              </a:rPr>
              <a:t> </a:t>
            </a:r>
            <a:r>
              <a:rPr sz="1000" spc="-5" dirty="0">
                <a:latin typeface="Arial"/>
                <a:cs typeface="Arial"/>
              </a:rPr>
              <a:t>corriente,</a:t>
            </a:r>
            <a:r>
              <a:rPr sz="1000" spc="-45" dirty="0">
                <a:latin typeface="Arial"/>
                <a:cs typeface="Arial"/>
              </a:rPr>
              <a:t> </a:t>
            </a:r>
            <a:r>
              <a:rPr sz="1000" dirty="0">
                <a:latin typeface="Arial"/>
                <a:cs typeface="Arial"/>
              </a:rPr>
              <a:t>es  la</a:t>
            </a:r>
            <a:r>
              <a:rPr sz="1000" spc="-35" dirty="0">
                <a:latin typeface="Arial"/>
                <a:cs typeface="Arial"/>
              </a:rPr>
              <a:t> </a:t>
            </a:r>
            <a:r>
              <a:rPr sz="1000" dirty="0">
                <a:latin typeface="Arial"/>
                <a:cs typeface="Arial"/>
              </a:rPr>
              <a:t>que</a:t>
            </a:r>
            <a:r>
              <a:rPr sz="1000" spc="-30" dirty="0">
                <a:latin typeface="Arial"/>
                <a:cs typeface="Arial"/>
              </a:rPr>
              <a:t> </a:t>
            </a:r>
            <a:r>
              <a:rPr sz="1000" dirty="0">
                <a:latin typeface="Arial"/>
                <a:cs typeface="Arial"/>
              </a:rPr>
              <a:t>vincula</a:t>
            </a:r>
            <a:r>
              <a:rPr sz="1000" spc="-25" dirty="0">
                <a:latin typeface="Arial"/>
                <a:cs typeface="Arial"/>
              </a:rPr>
              <a:t> </a:t>
            </a:r>
            <a:r>
              <a:rPr sz="1000" dirty="0">
                <a:latin typeface="Arial"/>
                <a:cs typeface="Arial"/>
              </a:rPr>
              <a:t>la</a:t>
            </a:r>
            <a:r>
              <a:rPr sz="1000" spc="-20" dirty="0">
                <a:latin typeface="Arial"/>
                <a:cs typeface="Arial"/>
              </a:rPr>
              <a:t> </a:t>
            </a:r>
            <a:r>
              <a:rPr sz="1000" dirty="0">
                <a:latin typeface="Arial"/>
                <a:cs typeface="Arial"/>
              </a:rPr>
              <a:t>salida</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barra</a:t>
            </a:r>
            <a:r>
              <a:rPr sz="1000" spc="-20" dirty="0">
                <a:latin typeface="Arial"/>
                <a:cs typeface="Arial"/>
              </a:rPr>
              <a:t> </a:t>
            </a:r>
            <a:r>
              <a:rPr sz="1000" dirty="0">
                <a:latin typeface="Arial"/>
                <a:cs typeface="Arial"/>
              </a:rPr>
              <a:t>pasante</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los</a:t>
            </a:r>
            <a:r>
              <a:rPr sz="1000" spc="-20" dirty="0">
                <a:latin typeface="Arial"/>
                <a:cs typeface="Arial"/>
              </a:rPr>
              <a:t> </a:t>
            </a:r>
            <a:r>
              <a:rPr sz="1000" dirty="0">
                <a:latin typeface="Arial"/>
                <a:cs typeface="Arial"/>
              </a:rPr>
              <a:t>transformadores</a:t>
            </a:r>
            <a:r>
              <a:rPr sz="1000" spc="-20" dirty="0">
                <a:latin typeface="Arial"/>
                <a:cs typeface="Arial"/>
              </a:rPr>
              <a:t> </a:t>
            </a:r>
            <a:r>
              <a:rPr sz="1000" dirty="0">
                <a:latin typeface="Arial"/>
                <a:cs typeface="Arial"/>
              </a:rPr>
              <a:t>de</a:t>
            </a:r>
            <a:r>
              <a:rPr sz="1000" spc="-25" dirty="0">
                <a:latin typeface="Arial"/>
                <a:cs typeface="Arial"/>
              </a:rPr>
              <a:t> </a:t>
            </a:r>
            <a:r>
              <a:rPr sz="1000" dirty="0">
                <a:latin typeface="Arial"/>
                <a:cs typeface="Arial"/>
              </a:rPr>
              <a:t>corriente</a:t>
            </a:r>
            <a:r>
              <a:rPr sz="1000" spc="-20" dirty="0">
                <a:latin typeface="Arial"/>
                <a:cs typeface="Arial"/>
              </a:rPr>
              <a:t> </a:t>
            </a:r>
            <a:r>
              <a:rPr sz="1000" dirty="0">
                <a:latin typeface="Arial"/>
                <a:cs typeface="Arial"/>
              </a:rPr>
              <a:t>para</a:t>
            </a:r>
            <a:r>
              <a:rPr sz="1000" spc="-20" dirty="0">
                <a:latin typeface="Arial"/>
                <a:cs typeface="Arial"/>
              </a:rPr>
              <a:t> </a:t>
            </a:r>
            <a:r>
              <a:rPr sz="1000" dirty="0">
                <a:latin typeface="Arial"/>
                <a:cs typeface="Arial"/>
              </a:rPr>
              <a:t>medición,</a:t>
            </a:r>
            <a:r>
              <a:rPr sz="1000" spc="-20" dirty="0">
                <a:latin typeface="Arial"/>
                <a:cs typeface="Arial"/>
              </a:rPr>
              <a:t> </a:t>
            </a:r>
            <a:r>
              <a:rPr sz="1000" dirty="0">
                <a:latin typeface="Arial"/>
                <a:cs typeface="Arial"/>
              </a:rPr>
              <a:t>con</a:t>
            </a:r>
            <a:r>
              <a:rPr sz="1000" spc="-20" dirty="0">
                <a:latin typeface="Arial"/>
                <a:cs typeface="Arial"/>
              </a:rPr>
              <a:t> </a:t>
            </a:r>
            <a:r>
              <a:rPr sz="1000" dirty="0">
                <a:latin typeface="Arial"/>
                <a:cs typeface="Arial"/>
              </a:rPr>
              <a:t>los</a:t>
            </a:r>
            <a:r>
              <a:rPr sz="1000" spc="-20" dirty="0">
                <a:latin typeface="Arial"/>
                <a:cs typeface="Arial"/>
              </a:rPr>
              <a:t> </a:t>
            </a:r>
            <a:r>
              <a:rPr sz="1000" dirty="0">
                <a:latin typeface="Arial"/>
                <a:cs typeface="Arial"/>
              </a:rPr>
              <a:t>bornes</a:t>
            </a:r>
            <a:r>
              <a:rPr sz="1000" spc="-20" dirty="0">
                <a:latin typeface="Arial"/>
                <a:cs typeface="Arial"/>
              </a:rPr>
              <a:t> </a:t>
            </a:r>
            <a:r>
              <a:rPr sz="1000" dirty="0">
                <a:latin typeface="Arial"/>
                <a:cs typeface="Arial"/>
              </a:rPr>
              <a:t>o  barras</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entrada</a:t>
            </a:r>
            <a:r>
              <a:rPr sz="1000" spc="-25" dirty="0">
                <a:latin typeface="Arial"/>
                <a:cs typeface="Arial"/>
              </a:rPr>
              <a:t> </a:t>
            </a:r>
            <a:r>
              <a:rPr sz="1000" dirty="0">
                <a:latin typeface="Arial"/>
                <a:cs typeface="Arial"/>
              </a:rPr>
              <a:t>del</a:t>
            </a:r>
            <a:r>
              <a:rPr sz="1000" spc="-30" dirty="0">
                <a:latin typeface="Arial"/>
                <a:cs typeface="Arial"/>
              </a:rPr>
              <a:t> </a:t>
            </a:r>
            <a:r>
              <a:rPr sz="1000" dirty="0">
                <a:latin typeface="Arial"/>
                <a:cs typeface="Arial"/>
              </a:rPr>
              <a:t>tablero</a:t>
            </a:r>
            <a:r>
              <a:rPr sz="1000" spc="-20" dirty="0">
                <a:latin typeface="Arial"/>
                <a:cs typeface="Arial"/>
              </a:rPr>
              <a:t> </a:t>
            </a:r>
            <a:r>
              <a:rPr sz="1000" dirty="0">
                <a:latin typeface="Arial"/>
                <a:cs typeface="Arial"/>
              </a:rPr>
              <a:t>principal.</a:t>
            </a:r>
            <a:r>
              <a:rPr sz="1000" spc="-30" dirty="0">
                <a:latin typeface="Arial"/>
                <a:cs typeface="Arial"/>
              </a:rPr>
              <a:t> </a:t>
            </a:r>
            <a:r>
              <a:rPr sz="1000" dirty="0">
                <a:latin typeface="Arial"/>
                <a:cs typeface="Arial"/>
              </a:rPr>
              <a:t>Estos</a:t>
            </a:r>
            <a:r>
              <a:rPr sz="1000" spc="-25" dirty="0">
                <a:latin typeface="Arial"/>
                <a:cs typeface="Arial"/>
              </a:rPr>
              <a:t> </a:t>
            </a:r>
            <a:r>
              <a:rPr sz="1000" dirty="0">
                <a:latin typeface="Arial"/>
                <a:cs typeface="Arial"/>
              </a:rPr>
              <a:t>bornes</a:t>
            </a:r>
            <a:r>
              <a:rPr sz="1000" spc="-25" dirty="0">
                <a:latin typeface="Arial"/>
                <a:cs typeface="Arial"/>
              </a:rPr>
              <a:t> </a:t>
            </a:r>
            <a:r>
              <a:rPr sz="1000" dirty="0">
                <a:latin typeface="Arial"/>
                <a:cs typeface="Arial"/>
              </a:rPr>
              <a:t>o</a:t>
            </a:r>
            <a:r>
              <a:rPr sz="1000" spc="-30" dirty="0">
                <a:latin typeface="Arial"/>
                <a:cs typeface="Arial"/>
              </a:rPr>
              <a:t> </a:t>
            </a:r>
            <a:r>
              <a:rPr sz="1000" dirty="0">
                <a:latin typeface="Arial"/>
                <a:cs typeface="Arial"/>
              </a:rPr>
              <a:t>barras</a:t>
            </a:r>
            <a:r>
              <a:rPr sz="1000" spc="-30" dirty="0">
                <a:latin typeface="Arial"/>
                <a:cs typeface="Arial"/>
              </a:rPr>
              <a:t> </a:t>
            </a:r>
            <a:r>
              <a:rPr sz="1000" spc="-20" dirty="0">
                <a:latin typeface="Arial"/>
                <a:cs typeface="Arial"/>
              </a:rPr>
              <a:t>constituyen</a:t>
            </a:r>
            <a:r>
              <a:rPr sz="1000" spc="-5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punto</a:t>
            </a:r>
            <a:r>
              <a:rPr sz="1000" spc="-45" dirty="0">
                <a:latin typeface="Arial"/>
                <a:cs typeface="Arial"/>
              </a:rPr>
              <a:t> </a:t>
            </a:r>
            <a:r>
              <a:rPr sz="1000" spc="-20" dirty="0">
                <a:latin typeface="Arial"/>
                <a:cs typeface="Arial"/>
              </a:rPr>
              <a:t>origen</a:t>
            </a:r>
            <a:r>
              <a:rPr sz="1000" spc="-45"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la</a:t>
            </a:r>
            <a:r>
              <a:rPr sz="1000" spc="-45" dirty="0">
                <a:latin typeface="Arial"/>
                <a:cs typeface="Arial"/>
              </a:rPr>
              <a:t> </a:t>
            </a:r>
            <a:r>
              <a:rPr sz="1000" spc="-20" dirty="0">
                <a:latin typeface="Arial"/>
                <a:cs typeface="Arial"/>
              </a:rPr>
              <a:t>instalación</a:t>
            </a:r>
            <a:r>
              <a:rPr sz="1000" spc="-40" dirty="0">
                <a:latin typeface="Arial"/>
                <a:cs typeface="Arial"/>
              </a:rPr>
              <a:t> </a:t>
            </a:r>
            <a:r>
              <a:rPr sz="1000" spc="-10" dirty="0">
                <a:latin typeface="Arial"/>
                <a:cs typeface="Arial"/>
              </a:rPr>
              <a:t>de</a:t>
            </a:r>
            <a:r>
              <a:rPr sz="1000" spc="-45" dirty="0">
                <a:latin typeface="Arial"/>
                <a:cs typeface="Arial"/>
              </a:rPr>
              <a:t> </a:t>
            </a:r>
            <a:r>
              <a:rPr sz="1000" spc="-20" dirty="0">
                <a:latin typeface="Arial"/>
                <a:cs typeface="Arial"/>
              </a:rPr>
              <a:t>la  vivienda, oficina </a:t>
            </a:r>
            <a:r>
              <a:rPr sz="1000" dirty="0">
                <a:latin typeface="Arial"/>
                <a:cs typeface="Arial"/>
              </a:rPr>
              <a:t>o </a:t>
            </a:r>
            <a:r>
              <a:rPr sz="1000" spc="-20" dirty="0">
                <a:latin typeface="Arial"/>
                <a:cs typeface="Arial"/>
              </a:rPr>
              <a:t>local</a:t>
            </a:r>
            <a:r>
              <a:rPr sz="1000" spc="-125" dirty="0">
                <a:latin typeface="Arial"/>
                <a:cs typeface="Arial"/>
              </a:rPr>
              <a:t> </a:t>
            </a:r>
            <a:r>
              <a:rPr sz="1000" spc="-20" dirty="0">
                <a:latin typeface="Arial"/>
                <a:cs typeface="Arial"/>
              </a:rPr>
              <a:t>(unitario).</a:t>
            </a:r>
            <a:endParaRPr sz="1000">
              <a:latin typeface="Arial"/>
              <a:cs typeface="Arial"/>
            </a:endParaRPr>
          </a:p>
          <a:p>
            <a:pPr marL="372745" marR="6350" indent="-360680">
              <a:lnSpc>
                <a:spcPts val="919"/>
              </a:lnSpc>
              <a:spcBef>
                <a:spcPts val="600"/>
              </a:spcBef>
            </a:pPr>
            <a:r>
              <a:rPr sz="800" spc="-5" dirty="0">
                <a:latin typeface="Arial"/>
                <a:cs typeface="Arial"/>
              </a:rPr>
              <a:t>Nota: En el caso que no existan bornes o barras de entrada, se entenderá por éstos a los bornes de alimentación del interruptor  automático principal.</a:t>
            </a:r>
            <a:endParaRPr sz="800">
              <a:latin typeface="Arial"/>
              <a:cs typeface="Arial"/>
            </a:endParaRPr>
          </a:p>
          <a:p>
            <a:pPr>
              <a:lnSpc>
                <a:spcPct val="100000"/>
              </a:lnSpc>
              <a:spcBef>
                <a:spcPts val="45"/>
              </a:spcBef>
            </a:pPr>
            <a:endParaRPr sz="700">
              <a:latin typeface="Arial"/>
              <a:cs typeface="Arial"/>
            </a:endParaRPr>
          </a:p>
          <a:p>
            <a:pPr marL="423545" lvl="2" indent="-411480">
              <a:lnSpc>
                <a:spcPct val="100000"/>
              </a:lnSpc>
              <a:buSzPct val="90000"/>
              <a:buAutoNum type="arabicPeriod" startAt="4"/>
              <a:tabLst>
                <a:tab pos="424180" algn="l"/>
              </a:tabLst>
            </a:pPr>
            <a:r>
              <a:rPr sz="1000" b="1" dirty="0">
                <a:latin typeface="Arial"/>
                <a:cs typeface="Arial"/>
              </a:rPr>
              <a:t>: </a:t>
            </a:r>
            <a:r>
              <a:rPr sz="1000" b="1" spc="-20" dirty="0">
                <a:latin typeface="Arial"/>
                <a:cs typeface="Arial"/>
              </a:rPr>
              <a:t>Circuito seccional </a:t>
            </a:r>
            <a:r>
              <a:rPr sz="1000" b="1" dirty="0">
                <a:latin typeface="Arial"/>
                <a:cs typeface="Arial"/>
              </a:rPr>
              <a:t>o </a:t>
            </a:r>
            <a:r>
              <a:rPr sz="1000" b="1" spc="-10" dirty="0">
                <a:latin typeface="Arial"/>
                <a:cs typeface="Arial"/>
              </a:rPr>
              <a:t>de</a:t>
            </a:r>
            <a:r>
              <a:rPr sz="1000" b="1" spc="20" dirty="0">
                <a:latin typeface="Arial"/>
                <a:cs typeface="Arial"/>
              </a:rPr>
              <a:t> </a:t>
            </a:r>
            <a:r>
              <a:rPr sz="1000" b="1" spc="-20" dirty="0">
                <a:latin typeface="Arial"/>
                <a:cs typeface="Arial"/>
              </a:rPr>
              <a:t>distribución</a:t>
            </a:r>
            <a:endParaRPr sz="1000">
              <a:latin typeface="Arial"/>
              <a:cs typeface="Arial"/>
            </a:endParaRPr>
          </a:p>
          <a:p>
            <a:pPr marL="12700" marR="6350" algn="just">
              <a:lnSpc>
                <a:spcPts val="1150"/>
              </a:lnSpc>
              <a:spcBef>
                <a:spcPts val="625"/>
              </a:spcBef>
            </a:pPr>
            <a:r>
              <a:rPr sz="1000" spc="-10" dirty="0">
                <a:latin typeface="Arial"/>
                <a:cs typeface="Arial"/>
              </a:rPr>
              <a:t>Es</a:t>
            </a:r>
            <a:r>
              <a:rPr sz="1000" spc="-45" dirty="0">
                <a:latin typeface="Arial"/>
                <a:cs typeface="Arial"/>
              </a:rPr>
              <a:t> </a:t>
            </a:r>
            <a:r>
              <a:rPr sz="1000" spc="-10" dirty="0">
                <a:latin typeface="Arial"/>
                <a:cs typeface="Arial"/>
              </a:rPr>
              <a:t>el</a:t>
            </a:r>
            <a:r>
              <a:rPr sz="1000" spc="-35" dirty="0">
                <a:latin typeface="Arial"/>
                <a:cs typeface="Arial"/>
              </a:rPr>
              <a:t> </a:t>
            </a:r>
            <a:r>
              <a:rPr sz="1000" spc="-15" dirty="0">
                <a:latin typeface="Arial"/>
                <a:cs typeface="Arial"/>
              </a:rPr>
              <a:t>que</a:t>
            </a:r>
            <a:r>
              <a:rPr sz="1000" spc="-40" dirty="0">
                <a:latin typeface="Arial"/>
                <a:cs typeface="Arial"/>
              </a:rPr>
              <a:t> </a:t>
            </a:r>
            <a:r>
              <a:rPr sz="1000" spc="-20" dirty="0">
                <a:latin typeface="Arial"/>
                <a:cs typeface="Arial"/>
              </a:rPr>
              <a:t>vincula</a:t>
            </a:r>
            <a:r>
              <a:rPr sz="1000" spc="-35"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bornes</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salida</a:t>
            </a:r>
            <a:r>
              <a:rPr sz="1000" spc="-35"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un</a:t>
            </a:r>
            <a:r>
              <a:rPr sz="1000" spc="-35" dirty="0">
                <a:latin typeface="Arial"/>
                <a:cs typeface="Arial"/>
              </a:rPr>
              <a:t> </a:t>
            </a:r>
            <a:r>
              <a:rPr sz="1000" spc="-20" dirty="0">
                <a:latin typeface="Arial"/>
                <a:cs typeface="Arial"/>
              </a:rPr>
              <a:t>dispositivo</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maniobra</a:t>
            </a:r>
            <a:r>
              <a:rPr sz="1000" spc="-40" dirty="0">
                <a:latin typeface="Arial"/>
                <a:cs typeface="Arial"/>
              </a:rPr>
              <a:t> </a:t>
            </a:r>
            <a:r>
              <a:rPr sz="1000" dirty="0">
                <a:latin typeface="Arial"/>
                <a:cs typeface="Arial"/>
              </a:rPr>
              <a:t>y</a:t>
            </a:r>
            <a:r>
              <a:rPr sz="1000" spc="-35" dirty="0">
                <a:latin typeface="Arial"/>
                <a:cs typeface="Arial"/>
              </a:rPr>
              <a:t> </a:t>
            </a:r>
            <a:r>
              <a:rPr sz="1000" spc="-20" dirty="0">
                <a:latin typeface="Arial"/>
                <a:cs typeface="Arial"/>
              </a:rPr>
              <a:t>protección</a:t>
            </a:r>
            <a:r>
              <a:rPr sz="1000" spc="-35"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un</a:t>
            </a:r>
            <a:r>
              <a:rPr sz="1000" spc="-35" dirty="0">
                <a:latin typeface="Arial"/>
                <a:cs typeface="Arial"/>
              </a:rPr>
              <a:t> </a:t>
            </a:r>
            <a:r>
              <a:rPr sz="1000" spc="-20" dirty="0">
                <a:latin typeface="Arial"/>
                <a:cs typeface="Arial"/>
              </a:rPr>
              <a:t>tablero</a:t>
            </a:r>
            <a:r>
              <a:rPr sz="1000" spc="-40" dirty="0">
                <a:latin typeface="Arial"/>
                <a:cs typeface="Arial"/>
              </a:rPr>
              <a:t> </a:t>
            </a:r>
            <a:r>
              <a:rPr sz="1000" spc="-15" dirty="0">
                <a:latin typeface="Arial"/>
                <a:cs typeface="Arial"/>
              </a:rPr>
              <a:t>con</a:t>
            </a:r>
            <a:r>
              <a:rPr sz="1000" spc="-35" dirty="0">
                <a:latin typeface="Arial"/>
                <a:cs typeface="Arial"/>
              </a:rPr>
              <a:t> </a:t>
            </a:r>
            <a:r>
              <a:rPr sz="1000" spc="-15" dirty="0">
                <a:latin typeface="Arial"/>
                <a:cs typeface="Arial"/>
              </a:rPr>
              <a:t>los</a:t>
            </a:r>
            <a:r>
              <a:rPr sz="1000" spc="-40" dirty="0">
                <a:latin typeface="Arial"/>
                <a:cs typeface="Arial"/>
              </a:rPr>
              <a:t> </a:t>
            </a:r>
            <a:r>
              <a:rPr sz="1000" spc="-20" dirty="0">
                <a:latin typeface="Arial"/>
                <a:cs typeface="Arial"/>
              </a:rPr>
              <a:t>bornes</a:t>
            </a:r>
            <a:r>
              <a:rPr sz="1000" spc="-35" dirty="0">
                <a:latin typeface="Arial"/>
                <a:cs typeface="Arial"/>
              </a:rPr>
              <a:t> </a:t>
            </a:r>
            <a:r>
              <a:rPr sz="1000" spc="-20" dirty="0">
                <a:latin typeface="Arial"/>
                <a:cs typeface="Arial"/>
              </a:rPr>
              <a:t>de  entrada </a:t>
            </a:r>
            <a:r>
              <a:rPr sz="1000" spc="-15" dirty="0">
                <a:latin typeface="Arial"/>
                <a:cs typeface="Arial"/>
              </a:rPr>
              <a:t>del </a:t>
            </a:r>
            <a:r>
              <a:rPr sz="1000" spc="-20" dirty="0">
                <a:latin typeface="Arial"/>
                <a:cs typeface="Arial"/>
              </a:rPr>
              <a:t>siguiente</a:t>
            </a:r>
            <a:r>
              <a:rPr sz="1000" spc="-90" dirty="0">
                <a:latin typeface="Arial"/>
                <a:cs typeface="Arial"/>
              </a:rPr>
              <a:t> </a:t>
            </a:r>
            <a:r>
              <a:rPr sz="1000" spc="-20" dirty="0">
                <a:latin typeface="Arial"/>
                <a:cs typeface="Arial"/>
              </a:rPr>
              <a:t>tablero.</a:t>
            </a:r>
            <a:endParaRPr sz="1000">
              <a:latin typeface="Arial"/>
              <a:cs typeface="Arial"/>
            </a:endParaRPr>
          </a:p>
          <a:p>
            <a:pPr marL="423545" lvl="2" indent="-411480">
              <a:lnSpc>
                <a:spcPct val="100000"/>
              </a:lnSpc>
              <a:spcBef>
                <a:spcPts val="850"/>
              </a:spcBef>
              <a:buSzPct val="90000"/>
              <a:buAutoNum type="arabicPeriod" startAt="5"/>
              <a:tabLst>
                <a:tab pos="424180" algn="l"/>
              </a:tabLst>
            </a:pPr>
            <a:r>
              <a:rPr sz="1000" b="1" dirty="0">
                <a:latin typeface="Arial"/>
                <a:cs typeface="Arial"/>
              </a:rPr>
              <a:t>: </a:t>
            </a:r>
            <a:r>
              <a:rPr sz="1000" b="1" spc="-20" dirty="0">
                <a:latin typeface="Arial"/>
                <a:cs typeface="Arial"/>
              </a:rPr>
              <a:t>Circuito</a:t>
            </a:r>
            <a:r>
              <a:rPr sz="1000" b="1" spc="-180" dirty="0">
                <a:latin typeface="Arial"/>
                <a:cs typeface="Arial"/>
              </a:rPr>
              <a:t> </a:t>
            </a:r>
            <a:r>
              <a:rPr sz="1000" b="1" spc="-20" dirty="0">
                <a:latin typeface="Arial"/>
                <a:cs typeface="Arial"/>
              </a:rPr>
              <a:t>terminal</a:t>
            </a:r>
            <a:endParaRPr sz="1000">
              <a:latin typeface="Arial"/>
              <a:cs typeface="Arial"/>
            </a:endParaRPr>
          </a:p>
          <a:p>
            <a:pPr marL="12700">
              <a:lnSpc>
                <a:spcPct val="100000"/>
              </a:lnSpc>
              <a:spcBef>
                <a:spcPts val="545"/>
              </a:spcBef>
            </a:pPr>
            <a:r>
              <a:rPr sz="1000" spc="-10" dirty="0">
                <a:latin typeface="Arial"/>
                <a:cs typeface="Arial"/>
              </a:rPr>
              <a:t>Es</a:t>
            </a:r>
            <a:r>
              <a:rPr sz="1000" spc="-35" dirty="0">
                <a:latin typeface="Arial"/>
                <a:cs typeface="Arial"/>
              </a:rPr>
              <a:t> </a:t>
            </a:r>
            <a:r>
              <a:rPr sz="1000" spc="-10" dirty="0">
                <a:latin typeface="Arial"/>
                <a:cs typeface="Arial"/>
              </a:rPr>
              <a:t>el</a:t>
            </a:r>
            <a:r>
              <a:rPr sz="1000" spc="-35" dirty="0">
                <a:latin typeface="Arial"/>
                <a:cs typeface="Arial"/>
              </a:rPr>
              <a:t> </a:t>
            </a:r>
            <a:r>
              <a:rPr sz="1000" spc="-15" dirty="0">
                <a:latin typeface="Arial"/>
                <a:cs typeface="Arial"/>
              </a:rPr>
              <a:t>que</a:t>
            </a:r>
            <a:r>
              <a:rPr sz="1000" spc="-35" dirty="0">
                <a:latin typeface="Arial"/>
                <a:cs typeface="Arial"/>
              </a:rPr>
              <a:t> </a:t>
            </a:r>
            <a:r>
              <a:rPr sz="1000" spc="-20" dirty="0">
                <a:latin typeface="Arial"/>
                <a:cs typeface="Arial"/>
              </a:rPr>
              <a:t>vincula</a:t>
            </a:r>
            <a:r>
              <a:rPr sz="1000" spc="-35"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bornes</a:t>
            </a:r>
            <a:r>
              <a:rPr sz="1000" spc="-3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salida</a:t>
            </a:r>
            <a:r>
              <a:rPr sz="1000" spc="-35"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un</a:t>
            </a:r>
            <a:r>
              <a:rPr sz="1000" spc="-35" dirty="0">
                <a:latin typeface="Arial"/>
                <a:cs typeface="Arial"/>
              </a:rPr>
              <a:t> </a:t>
            </a:r>
            <a:r>
              <a:rPr sz="1000" spc="-20" dirty="0">
                <a:latin typeface="Arial"/>
                <a:cs typeface="Arial"/>
              </a:rPr>
              <a:t>dispositivo </a:t>
            </a:r>
            <a:r>
              <a:rPr sz="1000" spc="-10" dirty="0">
                <a:latin typeface="Arial"/>
                <a:cs typeface="Arial"/>
              </a:rPr>
              <a:t>de</a:t>
            </a:r>
            <a:r>
              <a:rPr sz="1000" spc="-35" dirty="0">
                <a:latin typeface="Arial"/>
                <a:cs typeface="Arial"/>
              </a:rPr>
              <a:t> </a:t>
            </a:r>
            <a:r>
              <a:rPr sz="1000" spc="-20" dirty="0">
                <a:latin typeface="Arial"/>
                <a:cs typeface="Arial"/>
              </a:rPr>
              <a:t>maniobra</a:t>
            </a:r>
            <a:r>
              <a:rPr sz="1000" spc="-35" dirty="0">
                <a:latin typeface="Arial"/>
                <a:cs typeface="Arial"/>
              </a:rPr>
              <a:t> </a:t>
            </a:r>
            <a:r>
              <a:rPr sz="1000" dirty="0">
                <a:latin typeface="Arial"/>
                <a:cs typeface="Arial"/>
              </a:rPr>
              <a:t>y</a:t>
            </a:r>
            <a:r>
              <a:rPr sz="1000" spc="-35" dirty="0">
                <a:latin typeface="Arial"/>
                <a:cs typeface="Arial"/>
              </a:rPr>
              <a:t> </a:t>
            </a:r>
            <a:r>
              <a:rPr sz="1000" spc="-20" dirty="0">
                <a:latin typeface="Arial"/>
                <a:cs typeface="Arial"/>
              </a:rPr>
              <a:t>protección</a:t>
            </a:r>
            <a:r>
              <a:rPr sz="1000" spc="-35" dirty="0">
                <a:latin typeface="Arial"/>
                <a:cs typeface="Arial"/>
              </a:rPr>
              <a:t> </a:t>
            </a:r>
            <a:r>
              <a:rPr sz="1000" spc="-15" dirty="0">
                <a:latin typeface="Arial"/>
                <a:cs typeface="Arial"/>
              </a:rPr>
              <a:t>con</a:t>
            </a:r>
            <a:r>
              <a:rPr sz="1000" spc="-35" dirty="0">
                <a:latin typeface="Arial"/>
                <a:cs typeface="Arial"/>
              </a:rPr>
              <a:t> </a:t>
            </a:r>
            <a:r>
              <a:rPr sz="1000" spc="-15" dirty="0">
                <a:latin typeface="Arial"/>
                <a:cs typeface="Arial"/>
              </a:rPr>
              <a:t>los</a:t>
            </a:r>
            <a:r>
              <a:rPr sz="1000" spc="-30" dirty="0">
                <a:latin typeface="Arial"/>
                <a:cs typeface="Arial"/>
              </a:rPr>
              <a:t> </a:t>
            </a:r>
            <a:r>
              <a:rPr sz="1000" spc="-20" dirty="0">
                <a:latin typeface="Arial"/>
                <a:cs typeface="Arial"/>
              </a:rPr>
              <a:t>puntos</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utilización.</a:t>
            </a:r>
            <a:endParaRPr sz="1000">
              <a:latin typeface="Arial"/>
              <a:cs typeface="Arial"/>
            </a:endParaRPr>
          </a:p>
          <a:p>
            <a:pPr marL="423545" lvl="2" indent="-411480">
              <a:lnSpc>
                <a:spcPct val="100000"/>
              </a:lnSpc>
              <a:spcBef>
                <a:spcPts val="875"/>
              </a:spcBef>
              <a:buSzPct val="90000"/>
              <a:buAutoNum type="arabicPeriod" startAt="6"/>
              <a:tabLst>
                <a:tab pos="424180" algn="l"/>
              </a:tabLst>
            </a:pPr>
            <a:r>
              <a:rPr sz="1000" b="1" dirty="0">
                <a:latin typeface="Arial"/>
                <a:cs typeface="Arial"/>
              </a:rPr>
              <a:t>: </a:t>
            </a:r>
            <a:r>
              <a:rPr sz="1000" b="1" spc="-20" dirty="0">
                <a:latin typeface="Arial"/>
                <a:cs typeface="Arial"/>
              </a:rPr>
              <a:t>Clasificación </a:t>
            </a:r>
            <a:r>
              <a:rPr sz="1000" b="1" spc="-10" dirty="0">
                <a:latin typeface="Arial"/>
                <a:cs typeface="Arial"/>
              </a:rPr>
              <a:t>de los </a:t>
            </a:r>
            <a:r>
              <a:rPr sz="1000" b="1" spc="-20" dirty="0">
                <a:latin typeface="Arial"/>
                <a:cs typeface="Arial"/>
              </a:rPr>
              <a:t>circuitos</a:t>
            </a:r>
            <a:r>
              <a:rPr sz="1000" b="1" spc="20" dirty="0">
                <a:latin typeface="Arial"/>
                <a:cs typeface="Arial"/>
              </a:rPr>
              <a:t> </a:t>
            </a:r>
            <a:r>
              <a:rPr sz="1000" b="1" spc="-20" dirty="0">
                <a:latin typeface="Arial"/>
                <a:cs typeface="Arial"/>
              </a:rPr>
              <a:t>terminales</a:t>
            </a:r>
            <a:endParaRPr sz="1000">
              <a:latin typeface="Arial"/>
              <a:cs typeface="Arial"/>
            </a:endParaRPr>
          </a:p>
          <a:p>
            <a:pPr marL="372745" marR="5715" indent="-360680">
              <a:lnSpc>
                <a:spcPts val="919"/>
              </a:lnSpc>
              <a:spcBef>
                <a:spcPts val="620"/>
              </a:spcBef>
            </a:pPr>
            <a:r>
              <a:rPr sz="800" spc="-20" dirty="0">
                <a:latin typeface="Arial"/>
                <a:cs typeface="Arial"/>
              </a:rPr>
              <a:t>Nota </a:t>
            </a:r>
            <a:r>
              <a:rPr sz="800" spc="-15" dirty="0">
                <a:latin typeface="Arial"/>
                <a:cs typeface="Arial"/>
              </a:rPr>
              <a:t>1: Se </a:t>
            </a:r>
            <a:r>
              <a:rPr sz="800" spc="-20" dirty="0">
                <a:latin typeface="Arial"/>
                <a:cs typeface="Arial"/>
              </a:rPr>
              <a:t>considera boca </a:t>
            </a:r>
            <a:r>
              <a:rPr sz="800" spc="-15" dirty="0">
                <a:latin typeface="Arial"/>
                <a:cs typeface="Arial"/>
              </a:rPr>
              <a:t>al </a:t>
            </a:r>
            <a:r>
              <a:rPr sz="800" spc="-20" dirty="0">
                <a:latin typeface="Arial"/>
                <a:cs typeface="Arial"/>
              </a:rPr>
              <a:t>punto </a:t>
            </a:r>
            <a:r>
              <a:rPr sz="800" spc="-15" dirty="0">
                <a:latin typeface="Arial"/>
                <a:cs typeface="Arial"/>
              </a:rPr>
              <a:t>de un </a:t>
            </a:r>
            <a:r>
              <a:rPr sz="800" spc="-20" dirty="0">
                <a:latin typeface="Arial"/>
                <a:cs typeface="Arial"/>
              </a:rPr>
              <a:t>circuito terminal, donde </a:t>
            </a:r>
            <a:r>
              <a:rPr sz="800" spc="-15" dirty="0">
                <a:latin typeface="Arial"/>
                <a:cs typeface="Arial"/>
              </a:rPr>
              <a:t>se </a:t>
            </a:r>
            <a:r>
              <a:rPr sz="800" spc="-20" dirty="0">
                <a:latin typeface="Arial"/>
                <a:cs typeface="Arial"/>
              </a:rPr>
              <a:t>conecta </a:t>
            </a:r>
            <a:r>
              <a:rPr sz="800" spc="-15" dirty="0">
                <a:latin typeface="Arial"/>
                <a:cs typeface="Arial"/>
              </a:rPr>
              <a:t>el </a:t>
            </a:r>
            <a:r>
              <a:rPr sz="800" spc="-20" dirty="0">
                <a:latin typeface="Arial"/>
                <a:cs typeface="Arial"/>
              </a:rPr>
              <a:t>aparato utilizador </a:t>
            </a:r>
            <a:r>
              <a:rPr sz="800" spc="-15" dirty="0">
                <a:latin typeface="Arial"/>
                <a:cs typeface="Arial"/>
              </a:rPr>
              <a:t>por </a:t>
            </a:r>
            <a:r>
              <a:rPr sz="800" spc="-20" dirty="0">
                <a:latin typeface="Arial"/>
                <a:cs typeface="Arial"/>
              </a:rPr>
              <a:t>medio </a:t>
            </a:r>
            <a:r>
              <a:rPr sz="800" spc="-15" dirty="0">
                <a:latin typeface="Arial"/>
                <a:cs typeface="Arial"/>
              </a:rPr>
              <a:t>de </a:t>
            </a:r>
            <a:r>
              <a:rPr sz="800" spc="-20" dirty="0">
                <a:latin typeface="Arial"/>
                <a:cs typeface="Arial"/>
              </a:rPr>
              <a:t>tomacorrientes </a:t>
            </a:r>
            <a:r>
              <a:rPr sz="800" spc="-5" dirty="0">
                <a:latin typeface="Arial"/>
                <a:cs typeface="Arial"/>
              </a:rPr>
              <a:t>o </a:t>
            </a:r>
            <a:r>
              <a:rPr sz="800" spc="-15" dirty="0">
                <a:latin typeface="Arial"/>
                <a:cs typeface="Arial"/>
              </a:rPr>
              <a:t>por </a:t>
            </a:r>
            <a:r>
              <a:rPr sz="800" spc="-20" dirty="0">
                <a:latin typeface="Arial"/>
                <a:cs typeface="Arial"/>
              </a:rPr>
              <a:t>medio </a:t>
            </a:r>
            <a:r>
              <a:rPr sz="800" spc="-25" dirty="0">
                <a:latin typeface="Arial"/>
                <a:cs typeface="Arial"/>
              </a:rPr>
              <a:t>de  </a:t>
            </a:r>
            <a:r>
              <a:rPr sz="800" spc="-20" dirty="0">
                <a:latin typeface="Arial"/>
                <a:cs typeface="Arial"/>
              </a:rPr>
              <a:t>conexiones fijas (uniones </a:t>
            </a:r>
            <a:r>
              <a:rPr sz="800" spc="-5" dirty="0">
                <a:latin typeface="Arial"/>
                <a:cs typeface="Arial"/>
              </a:rPr>
              <a:t>o</a:t>
            </a:r>
            <a:r>
              <a:rPr sz="800" spc="-105" dirty="0">
                <a:latin typeface="Arial"/>
                <a:cs typeface="Arial"/>
              </a:rPr>
              <a:t> </a:t>
            </a:r>
            <a:r>
              <a:rPr sz="800" spc="-25" dirty="0">
                <a:latin typeface="Arial"/>
                <a:cs typeface="Arial"/>
              </a:rPr>
              <a:t>borneras).</a:t>
            </a:r>
            <a:endParaRPr sz="800">
              <a:latin typeface="Arial"/>
              <a:cs typeface="Arial"/>
            </a:endParaRPr>
          </a:p>
          <a:p>
            <a:pPr marL="372745" marR="5715">
              <a:lnSpc>
                <a:spcPts val="919"/>
              </a:lnSpc>
              <a:spcBef>
                <a:spcPts val="595"/>
              </a:spcBef>
            </a:pPr>
            <a:r>
              <a:rPr sz="800" spc="-5" dirty="0">
                <a:latin typeface="Arial"/>
                <a:cs typeface="Arial"/>
              </a:rPr>
              <a:t>No se consideran bocas a las cajas de paso, a las cajas de derivación, a las cajas de paso y derivación ni a las cajas que con-  tienen exclusivamente elementos de maniobra o protección (interruptores de efecto, atenuadores,</a:t>
            </a:r>
            <a:r>
              <a:rPr sz="800" spc="105" dirty="0">
                <a:latin typeface="Arial"/>
                <a:cs typeface="Arial"/>
              </a:rPr>
              <a:t> </a:t>
            </a:r>
            <a:r>
              <a:rPr sz="800" spc="-5" dirty="0">
                <a:latin typeface="Arial"/>
                <a:cs typeface="Arial"/>
              </a:rPr>
              <a:t>etc.).</a:t>
            </a:r>
            <a:endParaRPr sz="800">
              <a:latin typeface="Arial"/>
              <a:cs typeface="Arial"/>
            </a:endParaRPr>
          </a:p>
          <a:p>
            <a:pPr marL="372745" marR="5715">
              <a:lnSpc>
                <a:spcPts val="919"/>
              </a:lnSpc>
              <a:spcBef>
                <a:spcPts val="595"/>
              </a:spcBef>
            </a:pPr>
            <a:r>
              <a:rPr sz="800" spc="-5" dirty="0">
                <a:latin typeface="Arial"/>
                <a:cs typeface="Arial"/>
              </a:rPr>
              <a:t>Se considera caja de paso a aquella caja a la que ingresan y egresan el mismo número de circuitos, sin que ninguno de ellos  tenga derivación</a:t>
            </a:r>
            <a:r>
              <a:rPr sz="800" dirty="0">
                <a:latin typeface="Arial"/>
                <a:cs typeface="Arial"/>
              </a:rPr>
              <a:t> </a:t>
            </a:r>
            <a:r>
              <a:rPr sz="800" spc="-5" dirty="0">
                <a:latin typeface="Arial"/>
                <a:cs typeface="Arial"/>
              </a:rPr>
              <a:t>alguna.</a:t>
            </a:r>
            <a:endParaRPr sz="800">
              <a:latin typeface="Arial"/>
              <a:cs typeface="Arial"/>
            </a:endParaRPr>
          </a:p>
          <a:p>
            <a:pPr marL="372745" marR="5715">
              <a:lnSpc>
                <a:spcPts val="919"/>
              </a:lnSpc>
              <a:spcBef>
                <a:spcPts val="595"/>
              </a:spcBef>
            </a:pPr>
            <a:r>
              <a:rPr sz="800" spc="-5" dirty="0">
                <a:latin typeface="Arial"/>
                <a:cs typeface="Arial"/>
              </a:rPr>
              <a:t>Se considera caja de paso y derivación a aquella caja a la que ingresan y egresan el mismo número de circuitos, pudiendo tener  alguno de ellos</a:t>
            </a:r>
            <a:r>
              <a:rPr sz="800" spc="10" dirty="0">
                <a:latin typeface="Arial"/>
                <a:cs typeface="Arial"/>
              </a:rPr>
              <a:t> </a:t>
            </a:r>
            <a:r>
              <a:rPr sz="800" spc="-5" dirty="0">
                <a:latin typeface="Arial"/>
                <a:cs typeface="Arial"/>
              </a:rPr>
              <a:t>derivaciones.</a:t>
            </a:r>
            <a:endParaRPr sz="800">
              <a:latin typeface="Arial"/>
              <a:cs typeface="Arial"/>
            </a:endParaRPr>
          </a:p>
          <a:p>
            <a:pPr marL="372745" marR="5080">
              <a:lnSpc>
                <a:spcPts val="919"/>
              </a:lnSpc>
              <a:spcBef>
                <a:spcPts val="595"/>
              </a:spcBef>
            </a:pPr>
            <a:r>
              <a:rPr sz="800" spc="-5" dirty="0">
                <a:latin typeface="Arial"/>
                <a:cs typeface="Arial"/>
              </a:rPr>
              <a:t>Se considera caja de derivación a aquella caja a la que </a:t>
            </a:r>
            <a:r>
              <a:rPr sz="800" dirty="0">
                <a:latin typeface="Arial"/>
                <a:cs typeface="Arial"/>
              </a:rPr>
              <a:t>ingresan </a:t>
            </a:r>
            <a:r>
              <a:rPr sz="800" spc="-5" dirty="0">
                <a:latin typeface="Arial"/>
                <a:cs typeface="Arial"/>
              </a:rPr>
              <a:t>y egresan el mismo número de circuitos, teniendo todos por lo  menos una</a:t>
            </a:r>
            <a:r>
              <a:rPr sz="800" dirty="0">
                <a:latin typeface="Arial"/>
                <a:cs typeface="Arial"/>
              </a:rPr>
              <a:t> </a:t>
            </a:r>
            <a:r>
              <a:rPr sz="800" spc="-5" dirty="0">
                <a:latin typeface="Arial"/>
                <a:cs typeface="Arial"/>
              </a:rPr>
              <a:t>derivación.</a:t>
            </a:r>
            <a:endParaRPr sz="800">
              <a:latin typeface="Arial"/>
              <a:cs typeface="Arial"/>
            </a:endParaRPr>
          </a:p>
          <a:p>
            <a:pPr marL="372745">
              <a:lnSpc>
                <a:spcPct val="100000"/>
              </a:lnSpc>
              <a:spcBef>
                <a:spcPts val="535"/>
              </a:spcBef>
            </a:pPr>
            <a:r>
              <a:rPr sz="800" spc="-5" dirty="0">
                <a:latin typeface="Arial"/>
                <a:cs typeface="Arial"/>
              </a:rPr>
              <a:t>Una boca puede ser al mismo</a:t>
            </a:r>
            <a:r>
              <a:rPr sz="800" spc="25" dirty="0">
                <a:latin typeface="Arial"/>
                <a:cs typeface="Arial"/>
              </a:rPr>
              <a:t> </a:t>
            </a:r>
            <a:r>
              <a:rPr sz="800" spc="-5" dirty="0">
                <a:latin typeface="Arial"/>
                <a:cs typeface="Arial"/>
              </a:rPr>
              <a:t>tiempo:</a:t>
            </a:r>
            <a:endParaRPr sz="800">
              <a:latin typeface="Arial"/>
              <a:cs typeface="Arial"/>
            </a:endParaRPr>
          </a:p>
          <a:p>
            <a:pPr marL="1093470" lvl="3" indent="-227965">
              <a:lnSpc>
                <a:spcPct val="100000"/>
              </a:lnSpc>
              <a:spcBef>
                <a:spcPts val="555"/>
              </a:spcBef>
              <a:buAutoNum type="alphaLcParenR"/>
              <a:tabLst>
                <a:tab pos="1092835" algn="l"/>
                <a:tab pos="1094105" algn="l"/>
              </a:tabLst>
            </a:pPr>
            <a:r>
              <a:rPr sz="800" spc="-5" dirty="0">
                <a:latin typeface="Arial"/>
                <a:cs typeface="Arial"/>
              </a:rPr>
              <a:t>Una caja de paso o una caja de derivación con un único circuito</a:t>
            </a:r>
            <a:r>
              <a:rPr sz="800" spc="75" dirty="0">
                <a:latin typeface="Arial"/>
                <a:cs typeface="Arial"/>
              </a:rPr>
              <a:t> </a:t>
            </a:r>
            <a:r>
              <a:rPr sz="800" spc="-5" dirty="0">
                <a:latin typeface="Arial"/>
                <a:cs typeface="Arial"/>
              </a:rPr>
              <a:t>ó;</a:t>
            </a:r>
            <a:endParaRPr sz="800">
              <a:latin typeface="Arial"/>
              <a:cs typeface="Arial"/>
            </a:endParaRPr>
          </a:p>
          <a:p>
            <a:pPr marL="1092835" marR="5080" lvl="3" indent="-227329">
              <a:lnSpc>
                <a:spcPts val="919"/>
              </a:lnSpc>
              <a:spcBef>
                <a:spcPts val="625"/>
              </a:spcBef>
              <a:buAutoNum type="alphaLcParenR"/>
              <a:tabLst>
                <a:tab pos="1093470" algn="l"/>
                <a:tab pos="1094105" algn="l"/>
              </a:tabLst>
            </a:pPr>
            <a:r>
              <a:rPr sz="800" spc="-5" dirty="0">
                <a:latin typeface="Arial"/>
                <a:cs typeface="Arial"/>
              </a:rPr>
              <a:t>Una caja de paso con más de un circuito, o una caja de derivación con más de un circuito o una caja de paso y  derivación, si están ubicadas a una altura no inferior a 1,80</a:t>
            </a:r>
            <a:r>
              <a:rPr sz="800" spc="65" dirty="0">
                <a:latin typeface="Arial"/>
                <a:cs typeface="Arial"/>
              </a:rPr>
              <a:t> </a:t>
            </a:r>
            <a:r>
              <a:rPr sz="800" spc="-5" dirty="0">
                <a:latin typeface="Arial"/>
                <a:cs typeface="Arial"/>
              </a:rPr>
              <a:t>m.</a:t>
            </a:r>
            <a:endParaRPr sz="800">
              <a:latin typeface="Arial"/>
              <a:cs typeface="Arial"/>
            </a:endParaRPr>
          </a:p>
          <a:p>
            <a:pPr marL="372745">
              <a:lnSpc>
                <a:spcPct val="100000"/>
              </a:lnSpc>
              <a:spcBef>
                <a:spcPts val="530"/>
              </a:spcBef>
            </a:pPr>
            <a:r>
              <a:rPr sz="800" spc="-5" dirty="0">
                <a:latin typeface="Arial"/>
                <a:cs typeface="Arial"/>
              </a:rPr>
              <a:t>Para cajas de paso, de derivación o de paso y derivación en losas, ver subcláusula</a:t>
            </a:r>
            <a:r>
              <a:rPr sz="800" spc="105" dirty="0">
                <a:latin typeface="Arial"/>
                <a:cs typeface="Arial"/>
              </a:rPr>
              <a:t> </a:t>
            </a:r>
            <a:r>
              <a:rPr sz="800" u="sng" spc="-5" dirty="0">
                <a:uFill>
                  <a:solidFill>
                    <a:srgbClr val="000000"/>
                  </a:solidFill>
                </a:uFill>
                <a:latin typeface="Arial"/>
                <a:cs typeface="Arial"/>
              </a:rPr>
              <a:t>771.8.5</a:t>
            </a:r>
            <a:r>
              <a:rPr sz="800" spc="-5" dirty="0">
                <a:latin typeface="Arial"/>
                <a:cs typeface="Arial"/>
              </a:rPr>
              <a:t>.</a:t>
            </a:r>
            <a:endParaRPr sz="800">
              <a:latin typeface="Arial"/>
              <a:cs typeface="Aria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931101757"/>
              </p:ext>
            </p:extLst>
          </p:nvPr>
        </p:nvGraphicFramePr>
        <p:xfrm>
          <a:off x="2232151" y="661674"/>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22</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04586" y="713534"/>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22500" y="1231900"/>
            <a:ext cx="6147435" cy="8784590"/>
          </a:xfrm>
          <a:prstGeom prst="rect">
            <a:avLst/>
          </a:prstGeom>
        </p:spPr>
        <p:txBody>
          <a:bodyPr vert="horz" wrap="square" lIns="0" tIns="20320" rIns="0" bIns="0" rtlCol="0">
            <a:spAutoFit/>
          </a:bodyPr>
          <a:lstStyle/>
          <a:p>
            <a:pPr marL="372745" marR="5080" indent="-360680" algn="just">
              <a:lnSpc>
                <a:spcPts val="919"/>
              </a:lnSpc>
              <a:spcBef>
                <a:spcPts val="160"/>
              </a:spcBef>
            </a:pPr>
            <a:r>
              <a:rPr sz="800" spc="-5" dirty="0">
                <a:latin typeface="Arial"/>
                <a:cs typeface="Arial"/>
              </a:rPr>
              <a:t>Nota 2: Las canalizaciones, las cajas de paso o derivación y las bocas que se instalen a la intemperie, </a:t>
            </a:r>
            <a:r>
              <a:rPr sz="800" spc="-10" dirty="0">
                <a:latin typeface="Arial"/>
                <a:cs typeface="Arial"/>
              </a:rPr>
              <a:t>ya </a:t>
            </a:r>
            <a:r>
              <a:rPr sz="800" spc="-5" dirty="0">
                <a:latin typeface="Arial"/>
                <a:cs typeface="Arial"/>
              </a:rPr>
              <a:t>sea instaladas a la vista o  parcialmente embutidas (cañería a la vista y caja embutida o viceversa), deberán ser de material sintético o resistentes a la </a:t>
            </a:r>
            <a:r>
              <a:rPr sz="800" dirty="0">
                <a:latin typeface="Arial"/>
                <a:cs typeface="Arial"/>
              </a:rPr>
              <a:t>co-  </a:t>
            </a:r>
            <a:r>
              <a:rPr sz="800" spc="-5" dirty="0">
                <a:latin typeface="Arial"/>
                <a:cs typeface="Arial"/>
              </a:rPr>
              <a:t>rrosión, no permitiéndose, en estos casos, el uso de cajas de acero (Norma IRAM 2005 y Norma IRAM 2224) protegidas sola-  mente con el esmalte original, con excepción de aquellas que hubieran recibido un tratamiento anticorrosivo de galvanizado o  cincado por inmersión en caliente, u otro proceso de igual eficacia. Las cajas, con </a:t>
            </a:r>
            <a:r>
              <a:rPr sz="800" dirty="0">
                <a:latin typeface="Arial"/>
                <a:cs typeface="Arial"/>
              </a:rPr>
              <a:t>los </a:t>
            </a:r>
            <a:r>
              <a:rPr sz="800" spc="-5" dirty="0">
                <a:latin typeface="Arial"/>
                <a:cs typeface="Arial"/>
              </a:rPr>
              <a:t>dispositivos de conexión o maniobra in-  corporados en ellas, no expuestas a chorros de agua, deberán poseer un grado de protección IP44 o superior. Si en cambio se  previera, tanto para instalaciones a la intemperie como semicubiertas, la utilización de chorros de agua, el grado de protección  mínimo</a:t>
            </a:r>
            <a:r>
              <a:rPr sz="800" spc="-30" dirty="0">
                <a:latin typeface="Arial"/>
                <a:cs typeface="Arial"/>
              </a:rPr>
              <a:t> </a:t>
            </a:r>
            <a:r>
              <a:rPr sz="800" spc="-5" dirty="0">
                <a:latin typeface="Arial"/>
                <a:cs typeface="Arial"/>
              </a:rPr>
              <a:t>exigido</a:t>
            </a:r>
            <a:r>
              <a:rPr sz="800" spc="-30" dirty="0">
                <a:latin typeface="Arial"/>
                <a:cs typeface="Arial"/>
              </a:rPr>
              <a:t> </a:t>
            </a:r>
            <a:r>
              <a:rPr sz="800" spc="-5" dirty="0">
                <a:latin typeface="Arial"/>
                <a:cs typeface="Arial"/>
              </a:rPr>
              <a:t>será</a:t>
            </a:r>
            <a:r>
              <a:rPr sz="800" spc="-30" dirty="0">
                <a:latin typeface="Arial"/>
                <a:cs typeface="Arial"/>
              </a:rPr>
              <a:t> </a:t>
            </a:r>
            <a:r>
              <a:rPr sz="800" spc="-5" dirty="0">
                <a:latin typeface="Arial"/>
                <a:cs typeface="Arial"/>
              </a:rPr>
              <a:t>IP55.</a:t>
            </a:r>
            <a:r>
              <a:rPr sz="800" spc="-25" dirty="0">
                <a:latin typeface="Arial"/>
                <a:cs typeface="Arial"/>
              </a:rPr>
              <a:t> </a:t>
            </a:r>
            <a:r>
              <a:rPr sz="800" spc="-5" dirty="0">
                <a:latin typeface="Arial"/>
                <a:cs typeface="Arial"/>
              </a:rPr>
              <a:t>Para</a:t>
            </a:r>
            <a:r>
              <a:rPr sz="800" spc="-30" dirty="0">
                <a:latin typeface="Arial"/>
                <a:cs typeface="Arial"/>
              </a:rPr>
              <a:t> </a:t>
            </a:r>
            <a:r>
              <a:rPr sz="800" spc="-5" dirty="0">
                <a:latin typeface="Arial"/>
                <a:cs typeface="Arial"/>
              </a:rPr>
              <a:t>el</a:t>
            </a:r>
            <a:r>
              <a:rPr sz="800" spc="-30" dirty="0">
                <a:latin typeface="Arial"/>
                <a:cs typeface="Arial"/>
              </a:rPr>
              <a:t> </a:t>
            </a:r>
            <a:r>
              <a:rPr sz="800" spc="-5" dirty="0">
                <a:latin typeface="Arial"/>
                <a:cs typeface="Arial"/>
              </a:rPr>
              <a:t>caso</a:t>
            </a:r>
            <a:r>
              <a:rPr sz="800" spc="-25"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los</a:t>
            </a:r>
            <a:r>
              <a:rPr sz="800" spc="-30" dirty="0">
                <a:latin typeface="Arial"/>
                <a:cs typeface="Arial"/>
              </a:rPr>
              <a:t> </a:t>
            </a:r>
            <a:r>
              <a:rPr sz="800" spc="-5" dirty="0">
                <a:latin typeface="Arial"/>
                <a:cs typeface="Arial"/>
              </a:rPr>
              <a:t>tomacorrientes,</a:t>
            </a:r>
            <a:r>
              <a:rPr sz="800" spc="-30" dirty="0">
                <a:latin typeface="Arial"/>
                <a:cs typeface="Arial"/>
              </a:rPr>
              <a:t> </a:t>
            </a:r>
            <a:r>
              <a:rPr sz="800" spc="-5" dirty="0">
                <a:latin typeface="Arial"/>
                <a:cs typeface="Arial"/>
              </a:rPr>
              <a:t>estos</a:t>
            </a:r>
            <a:r>
              <a:rPr sz="800" spc="-25" dirty="0">
                <a:latin typeface="Arial"/>
                <a:cs typeface="Arial"/>
              </a:rPr>
              <a:t> </a:t>
            </a:r>
            <a:r>
              <a:rPr sz="800" spc="-5" dirty="0">
                <a:latin typeface="Arial"/>
                <a:cs typeface="Arial"/>
              </a:rPr>
              <a:t>grados</a:t>
            </a:r>
            <a:r>
              <a:rPr sz="800" spc="-30"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protección,</a:t>
            </a:r>
            <a:r>
              <a:rPr sz="800" spc="-25" dirty="0">
                <a:latin typeface="Arial"/>
                <a:cs typeface="Arial"/>
              </a:rPr>
              <a:t> </a:t>
            </a:r>
            <a:r>
              <a:rPr sz="800" spc="-5" dirty="0">
                <a:latin typeface="Arial"/>
                <a:cs typeface="Arial"/>
              </a:rPr>
              <a:t>se</a:t>
            </a:r>
            <a:r>
              <a:rPr sz="800" spc="-30" dirty="0">
                <a:latin typeface="Arial"/>
                <a:cs typeface="Arial"/>
              </a:rPr>
              <a:t> </a:t>
            </a:r>
            <a:r>
              <a:rPr sz="800" spc="-5" dirty="0">
                <a:latin typeface="Arial"/>
                <a:cs typeface="Arial"/>
              </a:rPr>
              <a:t>consideran</a:t>
            </a:r>
            <a:r>
              <a:rPr sz="800" spc="-30" dirty="0">
                <a:latin typeface="Arial"/>
                <a:cs typeface="Arial"/>
              </a:rPr>
              <a:t> </a:t>
            </a:r>
            <a:r>
              <a:rPr sz="800" spc="-5" dirty="0">
                <a:latin typeface="Arial"/>
                <a:cs typeface="Arial"/>
              </a:rPr>
              <a:t>sin</a:t>
            </a:r>
            <a:r>
              <a:rPr sz="800" spc="-30" dirty="0">
                <a:latin typeface="Arial"/>
                <a:cs typeface="Arial"/>
              </a:rPr>
              <a:t> </a:t>
            </a:r>
            <a:r>
              <a:rPr sz="800" spc="-5" dirty="0">
                <a:latin typeface="Arial"/>
                <a:cs typeface="Arial"/>
              </a:rPr>
              <a:t>la</a:t>
            </a:r>
            <a:r>
              <a:rPr sz="800" spc="-20" dirty="0">
                <a:latin typeface="Arial"/>
                <a:cs typeface="Arial"/>
              </a:rPr>
              <a:t> </a:t>
            </a:r>
            <a:r>
              <a:rPr sz="800" spc="-5" dirty="0">
                <a:latin typeface="Arial"/>
                <a:cs typeface="Arial"/>
              </a:rPr>
              <a:t>ficha</a:t>
            </a:r>
            <a:r>
              <a:rPr sz="800" spc="-20" dirty="0">
                <a:latin typeface="Arial"/>
                <a:cs typeface="Arial"/>
              </a:rPr>
              <a:t> </a:t>
            </a:r>
            <a:r>
              <a:rPr sz="800" spc="-5" dirty="0">
                <a:latin typeface="Arial"/>
                <a:cs typeface="Arial"/>
              </a:rPr>
              <a:t>insertada.</a:t>
            </a:r>
            <a:r>
              <a:rPr sz="800" spc="-15" dirty="0">
                <a:latin typeface="Arial"/>
                <a:cs typeface="Arial"/>
              </a:rPr>
              <a:t> </a:t>
            </a:r>
            <a:r>
              <a:rPr sz="800" spc="-5" dirty="0">
                <a:latin typeface="Arial"/>
                <a:cs typeface="Arial"/>
              </a:rPr>
              <a:t>En  los casos que se requiera mantener el grado de protección con la ficha conectada en el tomacorriente, el conjunto tomacorriente  y ficha deberán cumplir con esa condición, por ejemplo conjuntos correspondientes a Norma IRAM-IEC 60309 o IEC 60309.  Cuando se utilicen conjuntos de tomacorriente y ficha de acuerdo con la Norma IRAM-IEC 60309 o IEC 60309 se deberán</a:t>
            </a:r>
            <a:r>
              <a:rPr sz="800" spc="-105" dirty="0">
                <a:latin typeface="Arial"/>
                <a:cs typeface="Arial"/>
              </a:rPr>
              <a:t> </a:t>
            </a:r>
            <a:r>
              <a:rPr sz="800" spc="-5" dirty="0">
                <a:latin typeface="Arial"/>
                <a:cs typeface="Arial"/>
              </a:rPr>
              <a:t>utilizar  colores indicativos de las tensiones y número de hora correspondientes a la aplicación (por ejemplo: para tomacorrientes de  220Vca: color azul –6h; para tomacorrientes de 380Vca: color rojo</a:t>
            </a:r>
            <a:r>
              <a:rPr sz="800" spc="55" dirty="0">
                <a:latin typeface="Arial"/>
                <a:cs typeface="Arial"/>
              </a:rPr>
              <a:t> </a:t>
            </a:r>
            <a:r>
              <a:rPr sz="800" spc="-5" dirty="0">
                <a:latin typeface="Arial"/>
                <a:cs typeface="Arial"/>
              </a:rPr>
              <a:t>–6h).</a:t>
            </a:r>
            <a:endParaRPr sz="800">
              <a:latin typeface="Arial"/>
              <a:cs typeface="Arial"/>
            </a:endParaRPr>
          </a:p>
          <a:p>
            <a:pPr marL="372745" marR="5715" indent="-360680" algn="just">
              <a:lnSpc>
                <a:spcPts val="919"/>
              </a:lnSpc>
              <a:spcBef>
                <a:spcPts val="275"/>
              </a:spcBef>
            </a:pPr>
            <a:r>
              <a:rPr sz="800" spc="-5" dirty="0">
                <a:latin typeface="Arial"/>
                <a:cs typeface="Arial"/>
              </a:rPr>
              <a:t>Nota 3: Cuando se haga referencia al grado de protección IP con dos dígitos (por ejemplo IP44) se podrán considerar las aplicaciones de  las normas IRAM 2444 “Grado de protección mecánica proporcionada por las envolturas de equipos eléctricos” e IEC 60529  “Degrees of protection provided by enclosures (IP code)”. En ambas normas el primer dígito </a:t>
            </a:r>
            <a:r>
              <a:rPr sz="800" dirty="0">
                <a:latin typeface="Arial"/>
                <a:cs typeface="Arial"/>
              </a:rPr>
              <a:t>tiene </a:t>
            </a:r>
            <a:r>
              <a:rPr sz="800" spc="-5" dirty="0">
                <a:latin typeface="Arial"/>
                <a:cs typeface="Arial"/>
              </a:rPr>
              <a:t>dos</a:t>
            </a:r>
            <a:r>
              <a:rPr sz="800" spc="170" dirty="0">
                <a:latin typeface="Arial"/>
                <a:cs typeface="Arial"/>
              </a:rPr>
              <a:t> </a:t>
            </a:r>
            <a:r>
              <a:rPr sz="800" spc="-5" dirty="0">
                <a:latin typeface="Arial"/>
                <a:cs typeface="Arial"/>
              </a:rPr>
              <a:t>significados:</a:t>
            </a:r>
            <a:endParaRPr sz="800">
              <a:latin typeface="Arial"/>
              <a:cs typeface="Arial"/>
            </a:endParaRPr>
          </a:p>
          <a:p>
            <a:pPr marL="672465" indent="-118745" algn="just">
              <a:lnSpc>
                <a:spcPct val="100000"/>
              </a:lnSpc>
              <a:spcBef>
                <a:spcPts val="229"/>
              </a:spcBef>
              <a:buAutoNum type="alphaLcParenR"/>
              <a:tabLst>
                <a:tab pos="673100" algn="l"/>
              </a:tabLst>
            </a:pPr>
            <a:r>
              <a:rPr sz="800" spc="-5" dirty="0">
                <a:latin typeface="Arial"/>
                <a:cs typeface="Arial"/>
              </a:rPr>
              <a:t>establece</a:t>
            </a:r>
            <a:r>
              <a:rPr sz="800" spc="15" dirty="0">
                <a:latin typeface="Arial"/>
                <a:cs typeface="Arial"/>
              </a:rPr>
              <a:t> </a:t>
            </a:r>
            <a:r>
              <a:rPr sz="800" spc="-5" dirty="0">
                <a:latin typeface="Arial"/>
                <a:cs typeface="Arial"/>
              </a:rPr>
              <a:t>como</a:t>
            </a:r>
            <a:r>
              <a:rPr sz="800" spc="20" dirty="0">
                <a:latin typeface="Arial"/>
                <a:cs typeface="Arial"/>
              </a:rPr>
              <a:t> </a:t>
            </a:r>
            <a:r>
              <a:rPr sz="800" spc="-5" dirty="0">
                <a:latin typeface="Arial"/>
                <a:cs typeface="Arial"/>
              </a:rPr>
              <a:t>están</a:t>
            </a:r>
            <a:r>
              <a:rPr sz="800" spc="15" dirty="0">
                <a:latin typeface="Arial"/>
                <a:cs typeface="Arial"/>
              </a:rPr>
              <a:t> </a:t>
            </a:r>
            <a:r>
              <a:rPr sz="800" spc="-5" dirty="0">
                <a:latin typeface="Arial"/>
                <a:cs typeface="Arial"/>
              </a:rPr>
              <a:t>protegidos</a:t>
            </a:r>
            <a:r>
              <a:rPr sz="800" spc="20" dirty="0">
                <a:latin typeface="Arial"/>
                <a:cs typeface="Arial"/>
              </a:rPr>
              <a:t> </a:t>
            </a:r>
            <a:r>
              <a:rPr sz="800" spc="-5" dirty="0">
                <a:latin typeface="Arial"/>
                <a:cs typeface="Arial"/>
              </a:rPr>
              <a:t>los</a:t>
            </a:r>
            <a:r>
              <a:rPr sz="800" spc="20" dirty="0">
                <a:latin typeface="Arial"/>
                <a:cs typeface="Arial"/>
              </a:rPr>
              <a:t> </a:t>
            </a:r>
            <a:r>
              <a:rPr sz="800" spc="-5" dirty="0">
                <a:latin typeface="Arial"/>
                <a:cs typeface="Arial"/>
              </a:rPr>
              <a:t>materiales,</a:t>
            </a:r>
            <a:r>
              <a:rPr sz="800" spc="20" dirty="0">
                <a:latin typeface="Arial"/>
                <a:cs typeface="Arial"/>
              </a:rPr>
              <a:t> </a:t>
            </a:r>
            <a:r>
              <a:rPr sz="800" spc="-5" dirty="0">
                <a:latin typeface="Arial"/>
                <a:cs typeface="Arial"/>
              </a:rPr>
              <a:t>equipos</a:t>
            </a:r>
            <a:r>
              <a:rPr sz="800" spc="15" dirty="0">
                <a:latin typeface="Arial"/>
                <a:cs typeface="Arial"/>
              </a:rPr>
              <a:t> </a:t>
            </a:r>
            <a:r>
              <a:rPr sz="800" spc="-5" dirty="0">
                <a:latin typeface="Arial"/>
                <a:cs typeface="Arial"/>
              </a:rPr>
              <a:t>o</a:t>
            </a:r>
            <a:r>
              <a:rPr sz="800" spc="20" dirty="0">
                <a:latin typeface="Arial"/>
                <a:cs typeface="Arial"/>
              </a:rPr>
              <a:t> </a:t>
            </a:r>
            <a:r>
              <a:rPr sz="800" spc="-5" dirty="0">
                <a:latin typeface="Arial"/>
                <a:cs typeface="Arial"/>
              </a:rPr>
              <a:t>instalaciones</a:t>
            </a:r>
            <a:r>
              <a:rPr sz="800" spc="15" dirty="0">
                <a:latin typeface="Arial"/>
                <a:cs typeface="Arial"/>
              </a:rPr>
              <a:t> </a:t>
            </a:r>
            <a:r>
              <a:rPr sz="800" spc="-5" dirty="0">
                <a:latin typeface="Arial"/>
                <a:cs typeface="Arial"/>
              </a:rPr>
              <a:t>contra</a:t>
            </a:r>
            <a:r>
              <a:rPr sz="800" spc="20" dirty="0">
                <a:latin typeface="Arial"/>
                <a:cs typeface="Arial"/>
              </a:rPr>
              <a:t> </a:t>
            </a:r>
            <a:r>
              <a:rPr sz="800" spc="-5" dirty="0">
                <a:latin typeface="Arial"/>
                <a:cs typeface="Arial"/>
              </a:rPr>
              <a:t>el</a:t>
            </a:r>
            <a:r>
              <a:rPr sz="800" spc="15" dirty="0">
                <a:latin typeface="Arial"/>
                <a:cs typeface="Arial"/>
              </a:rPr>
              <a:t> </a:t>
            </a:r>
            <a:r>
              <a:rPr sz="800" spc="-5" dirty="0">
                <a:latin typeface="Arial"/>
                <a:cs typeface="Arial"/>
              </a:rPr>
              <a:t>ingreso</a:t>
            </a:r>
            <a:r>
              <a:rPr sz="800" spc="20" dirty="0">
                <a:latin typeface="Arial"/>
                <a:cs typeface="Arial"/>
              </a:rPr>
              <a:t> </a:t>
            </a:r>
            <a:r>
              <a:rPr sz="800" spc="-5" dirty="0">
                <a:latin typeface="Arial"/>
                <a:cs typeface="Arial"/>
              </a:rPr>
              <a:t>de</a:t>
            </a:r>
            <a:r>
              <a:rPr sz="800" spc="20" dirty="0">
                <a:latin typeface="Arial"/>
                <a:cs typeface="Arial"/>
              </a:rPr>
              <a:t> </a:t>
            </a:r>
            <a:r>
              <a:rPr sz="800" spc="-5" dirty="0">
                <a:latin typeface="Arial"/>
                <a:cs typeface="Arial"/>
              </a:rPr>
              <a:t>objetos</a:t>
            </a:r>
            <a:r>
              <a:rPr sz="800" spc="20" dirty="0">
                <a:latin typeface="Arial"/>
                <a:cs typeface="Arial"/>
              </a:rPr>
              <a:t> </a:t>
            </a:r>
            <a:r>
              <a:rPr sz="800" spc="-5" dirty="0">
                <a:latin typeface="Arial"/>
                <a:cs typeface="Arial"/>
              </a:rPr>
              <a:t>sólidos</a:t>
            </a:r>
            <a:r>
              <a:rPr sz="800" spc="15" dirty="0">
                <a:latin typeface="Arial"/>
                <a:cs typeface="Arial"/>
              </a:rPr>
              <a:t> </a:t>
            </a:r>
            <a:r>
              <a:rPr sz="800" spc="-5" dirty="0">
                <a:latin typeface="Arial"/>
                <a:cs typeface="Arial"/>
              </a:rPr>
              <a:t>extraños</a:t>
            </a:r>
            <a:r>
              <a:rPr sz="800" spc="20" dirty="0">
                <a:latin typeface="Arial"/>
                <a:cs typeface="Arial"/>
              </a:rPr>
              <a:t> </a:t>
            </a:r>
            <a:r>
              <a:rPr sz="800" spc="-10" dirty="0">
                <a:latin typeface="Arial"/>
                <a:cs typeface="Arial"/>
              </a:rPr>
              <a:t>y;</a:t>
            </a:r>
            <a:endParaRPr sz="800">
              <a:latin typeface="Arial"/>
              <a:cs typeface="Arial"/>
            </a:endParaRPr>
          </a:p>
          <a:p>
            <a:pPr marL="672465" indent="-118745" algn="just">
              <a:lnSpc>
                <a:spcPct val="100000"/>
              </a:lnSpc>
              <a:spcBef>
                <a:spcPts val="259"/>
              </a:spcBef>
              <a:buAutoNum type="alphaLcParenR"/>
              <a:tabLst>
                <a:tab pos="673100" algn="l"/>
              </a:tabLst>
            </a:pPr>
            <a:r>
              <a:rPr sz="800" spc="-5" dirty="0">
                <a:latin typeface="Arial"/>
                <a:cs typeface="Arial"/>
              </a:rPr>
              <a:t>establece como están protegidas las personas contra el acceso a partes</a:t>
            </a:r>
            <a:r>
              <a:rPr sz="800" spc="75" dirty="0">
                <a:latin typeface="Arial"/>
                <a:cs typeface="Arial"/>
              </a:rPr>
              <a:t> </a:t>
            </a:r>
            <a:r>
              <a:rPr sz="800" spc="-5" dirty="0">
                <a:latin typeface="Arial"/>
                <a:cs typeface="Arial"/>
              </a:rPr>
              <a:t>peligrosas.</a:t>
            </a:r>
            <a:endParaRPr sz="800">
              <a:latin typeface="Arial"/>
              <a:cs typeface="Arial"/>
            </a:endParaRPr>
          </a:p>
          <a:p>
            <a:pPr marL="372745" marR="5715" algn="just">
              <a:lnSpc>
                <a:spcPts val="919"/>
              </a:lnSpc>
              <a:spcBef>
                <a:spcPts val="320"/>
              </a:spcBef>
            </a:pPr>
            <a:r>
              <a:rPr sz="800" spc="-5" dirty="0">
                <a:latin typeface="Arial"/>
                <a:cs typeface="Arial"/>
              </a:rPr>
              <a:t>Además en ambas normas, el segundo dígito significa como están protegidos los materiales, equipos o instalaciones contra el  ingreso de</a:t>
            </a:r>
            <a:r>
              <a:rPr sz="800" dirty="0">
                <a:latin typeface="Arial"/>
                <a:cs typeface="Arial"/>
              </a:rPr>
              <a:t> </a:t>
            </a:r>
            <a:r>
              <a:rPr sz="800" spc="-5" dirty="0">
                <a:latin typeface="Arial"/>
                <a:cs typeface="Arial"/>
              </a:rPr>
              <a:t>agua.</a:t>
            </a:r>
            <a:endParaRPr sz="800">
              <a:latin typeface="Arial"/>
              <a:cs typeface="Arial"/>
            </a:endParaRPr>
          </a:p>
          <a:p>
            <a:pPr marL="372745" marR="5715" algn="just">
              <a:lnSpc>
                <a:spcPts val="919"/>
              </a:lnSpc>
              <a:spcBef>
                <a:spcPts val="295"/>
              </a:spcBef>
            </a:pPr>
            <a:r>
              <a:rPr sz="800" spc="-5" dirty="0">
                <a:latin typeface="Arial"/>
                <a:cs typeface="Arial"/>
              </a:rPr>
              <a:t>Cuando se haga referencia al grado de protección IP con dos dígitos y una letra (A, B, C y D por ejemplo IPXXB) se deberá  considerar</a:t>
            </a:r>
            <a:r>
              <a:rPr sz="800" spc="-30" dirty="0">
                <a:latin typeface="Arial"/>
                <a:cs typeface="Arial"/>
              </a:rPr>
              <a:t> </a:t>
            </a:r>
            <a:r>
              <a:rPr sz="800" spc="-5" dirty="0">
                <a:latin typeface="Arial"/>
                <a:cs typeface="Arial"/>
              </a:rPr>
              <a:t>la</a:t>
            </a:r>
            <a:r>
              <a:rPr sz="800" spc="-30" dirty="0">
                <a:latin typeface="Arial"/>
                <a:cs typeface="Arial"/>
              </a:rPr>
              <a:t> </a:t>
            </a:r>
            <a:r>
              <a:rPr sz="800" spc="-5" dirty="0">
                <a:latin typeface="Arial"/>
                <a:cs typeface="Arial"/>
              </a:rPr>
              <a:t>aplicación</a:t>
            </a:r>
            <a:r>
              <a:rPr sz="800" spc="-30" dirty="0">
                <a:latin typeface="Arial"/>
                <a:cs typeface="Arial"/>
              </a:rPr>
              <a:t> </a:t>
            </a:r>
            <a:r>
              <a:rPr sz="800" spc="-5" dirty="0">
                <a:latin typeface="Arial"/>
                <a:cs typeface="Arial"/>
              </a:rPr>
              <a:t>de</a:t>
            </a:r>
            <a:r>
              <a:rPr sz="800" spc="-30" dirty="0">
                <a:latin typeface="Arial"/>
                <a:cs typeface="Arial"/>
              </a:rPr>
              <a:t> </a:t>
            </a:r>
            <a:r>
              <a:rPr sz="800" spc="-5" dirty="0">
                <a:latin typeface="Arial"/>
                <a:cs typeface="Arial"/>
              </a:rPr>
              <a:t>IEC</a:t>
            </a:r>
            <a:r>
              <a:rPr sz="800" spc="-25" dirty="0">
                <a:latin typeface="Arial"/>
                <a:cs typeface="Arial"/>
              </a:rPr>
              <a:t> </a:t>
            </a:r>
            <a:r>
              <a:rPr sz="800" spc="-5" dirty="0">
                <a:latin typeface="Arial"/>
                <a:cs typeface="Arial"/>
              </a:rPr>
              <a:t>60529.</a:t>
            </a:r>
            <a:r>
              <a:rPr sz="800" spc="-30" dirty="0">
                <a:latin typeface="Arial"/>
                <a:cs typeface="Arial"/>
              </a:rPr>
              <a:t> </a:t>
            </a:r>
            <a:r>
              <a:rPr sz="800" spc="-5" dirty="0">
                <a:latin typeface="Arial"/>
                <a:cs typeface="Arial"/>
              </a:rPr>
              <a:t>Esa</a:t>
            </a:r>
            <a:r>
              <a:rPr sz="800" spc="-30" dirty="0">
                <a:latin typeface="Arial"/>
                <a:cs typeface="Arial"/>
              </a:rPr>
              <a:t> </a:t>
            </a:r>
            <a:r>
              <a:rPr sz="800" dirty="0">
                <a:latin typeface="Arial"/>
                <a:cs typeface="Arial"/>
              </a:rPr>
              <a:t>letra,</a:t>
            </a:r>
            <a:r>
              <a:rPr sz="800" spc="-30" dirty="0">
                <a:latin typeface="Arial"/>
                <a:cs typeface="Arial"/>
              </a:rPr>
              <a:t> </a:t>
            </a:r>
            <a:r>
              <a:rPr sz="800" spc="-5" dirty="0">
                <a:latin typeface="Arial"/>
                <a:cs typeface="Arial"/>
              </a:rPr>
              <a:t>que</a:t>
            </a:r>
            <a:r>
              <a:rPr sz="800" spc="-25" dirty="0">
                <a:latin typeface="Arial"/>
                <a:cs typeface="Arial"/>
              </a:rPr>
              <a:t> </a:t>
            </a:r>
            <a:r>
              <a:rPr sz="800" spc="-5" dirty="0">
                <a:latin typeface="Arial"/>
                <a:cs typeface="Arial"/>
              </a:rPr>
              <a:t>es</a:t>
            </a:r>
            <a:r>
              <a:rPr sz="800" spc="-30" dirty="0">
                <a:latin typeface="Arial"/>
                <a:cs typeface="Arial"/>
              </a:rPr>
              <a:t> </a:t>
            </a:r>
            <a:r>
              <a:rPr sz="800" spc="-5" dirty="0">
                <a:latin typeface="Arial"/>
                <a:cs typeface="Arial"/>
              </a:rPr>
              <a:t>opcional,</a:t>
            </a:r>
            <a:r>
              <a:rPr sz="800" spc="-25" dirty="0">
                <a:latin typeface="Arial"/>
                <a:cs typeface="Arial"/>
              </a:rPr>
              <a:t> </a:t>
            </a:r>
            <a:r>
              <a:rPr sz="800" spc="-5" dirty="0">
                <a:latin typeface="Arial"/>
                <a:cs typeface="Arial"/>
              </a:rPr>
              <a:t>establece</a:t>
            </a:r>
            <a:r>
              <a:rPr sz="800" spc="-25" dirty="0">
                <a:latin typeface="Arial"/>
                <a:cs typeface="Arial"/>
              </a:rPr>
              <a:t> </a:t>
            </a:r>
            <a:r>
              <a:rPr sz="800" spc="-5" dirty="0">
                <a:latin typeface="Arial"/>
                <a:cs typeface="Arial"/>
              </a:rPr>
              <a:t>como</a:t>
            </a:r>
            <a:r>
              <a:rPr sz="800" spc="-20" dirty="0">
                <a:latin typeface="Arial"/>
                <a:cs typeface="Arial"/>
              </a:rPr>
              <a:t> </a:t>
            </a:r>
            <a:r>
              <a:rPr sz="800" spc="-5" dirty="0">
                <a:latin typeface="Arial"/>
                <a:cs typeface="Arial"/>
              </a:rPr>
              <a:t>están</a:t>
            </a:r>
            <a:r>
              <a:rPr sz="800" spc="-25" dirty="0">
                <a:latin typeface="Arial"/>
                <a:cs typeface="Arial"/>
              </a:rPr>
              <a:t> </a:t>
            </a:r>
            <a:r>
              <a:rPr sz="800" spc="-5" dirty="0">
                <a:latin typeface="Arial"/>
                <a:cs typeface="Arial"/>
              </a:rPr>
              <a:t>protegidas</a:t>
            </a:r>
            <a:r>
              <a:rPr sz="800" spc="-25" dirty="0">
                <a:latin typeface="Arial"/>
                <a:cs typeface="Arial"/>
              </a:rPr>
              <a:t> </a:t>
            </a:r>
            <a:r>
              <a:rPr sz="800" spc="-5" dirty="0">
                <a:latin typeface="Arial"/>
                <a:cs typeface="Arial"/>
              </a:rPr>
              <a:t>las</a:t>
            </a:r>
            <a:r>
              <a:rPr sz="800" spc="-20" dirty="0">
                <a:latin typeface="Arial"/>
                <a:cs typeface="Arial"/>
              </a:rPr>
              <a:t> </a:t>
            </a:r>
            <a:r>
              <a:rPr sz="800" spc="-5" dirty="0">
                <a:latin typeface="Arial"/>
                <a:cs typeface="Arial"/>
              </a:rPr>
              <a:t>personas</a:t>
            </a:r>
            <a:r>
              <a:rPr sz="800" spc="-25" dirty="0">
                <a:latin typeface="Arial"/>
                <a:cs typeface="Arial"/>
              </a:rPr>
              <a:t> </a:t>
            </a:r>
            <a:r>
              <a:rPr sz="800" spc="-5" dirty="0">
                <a:latin typeface="Arial"/>
                <a:cs typeface="Arial"/>
              </a:rPr>
              <a:t>contra</a:t>
            </a:r>
            <a:r>
              <a:rPr sz="800" spc="-25" dirty="0">
                <a:latin typeface="Arial"/>
                <a:cs typeface="Arial"/>
              </a:rPr>
              <a:t> </a:t>
            </a:r>
            <a:r>
              <a:rPr sz="800" spc="-5" dirty="0">
                <a:latin typeface="Arial"/>
                <a:cs typeface="Arial"/>
              </a:rPr>
              <a:t>el</a:t>
            </a:r>
            <a:r>
              <a:rPr sz="800" spc="-20" dirty="0">
                <a:latin typeface="Arial"/>
                <a:cs typeface="Arial"/>
              </a:rPr>
              <a:t> </a:t>
            </a:r>
            <a:r>
              <a:rPr sz="800" spc="-5" dirty="0">
                <a:latin typeface="Arial"/>
                <a:cs typeface="Arial"/>
              </a:rPr>
              <a:t>acceso  a partes peligrosas y sólo se</a:t>
            </a:r>
            <a:r>
              <a:rPr sz="800" spc="15" dirty="0">
                <a:latin typeface="Arial"/>
                <a:cs typeface="Arial"/>
              </a:rPr>
              <a:t> </a:t>
            </a:r>
            <a:r>
              <a:rPr sz="800" spc="-5" dirty="0">
                <a:latin typeface="Arial"/>
                <a:cs typeface="Arial"/>
              </a:rPr>
              <a:t>emplea:</a:t>
            </a:r>
            <a:endParaRPr sz="800">
              <a:latin typeface="Arial"/>
              <a:cs typeface="Arial"/>
            </a:endParaRPr>
          </a:p>
          <a:p>
            <a:pPr marL="485775" indent="-113664" algn="just">
              <a:lnSpc>
                <a:spcPct val="100000"/>
              </a:lnSpc>
              <a:spcBef>
                <a:spcPts val="229"/>
              </a:spcBef>
              <a:buAutoNum type="alphaLcParenR" startAt="3"/>
              <a:tabLst>
                <a:tab pos="486409" algn="l"/>
              </a:tabLst>
            </a:pPr>
            <a:r>
              <a:rPr sz="800" spc="-5" dirty="0">
                <a:latin typeface="Arial"/>
                <a:cs typeface="Arial"/>
              </a:rPr>
              <a:t>si</a:t>
            </a:r>
            <a:r>
              <a:rPr sz="800" spc="10" dirty="0">
                <a:latin typeface="Arial"/>
                <a:cs typeface="Arial"/>
              </a:rPr>
              <a:t> </a:t>
            </a:r>
            <a:r>
              <a:rPr sz="800" spc="-5" dirty="0">
                <a:latin typeface="Arial"/>
                <a:cs typeface="Arial"/>
              </a:rPr>
              <a:t>la</a:t>
            </a:r>
            <a:r>
              <a:rPr sz="800" spc="15" dirty="0">
                <a:latin typeface="Arial"/>
                <a:cs typeface="Arial"/>
              </a:rPr>
              <a:t> </a:t>
            </a:r>
            <a:r>
              <a:rPr sz="800" spc="-5" dirty="0">
                <a:latin typeface="Arial"/>
                <a:cs typeface="Arial"/>
              </a:rPr>
              <a:t>protección</a:t>
            </a:r>
            <a:r>
              <a:rPr sz="800" spc="15" dirty="0">
                <a:latin typeface="Arial"/>
                <a:cs typeface="Arial"/>
              </a:rPr>
              <a:t> </a:t>
            </a:r>
            <a:r>
              <a:rPr sz="800" spc="-5" dirty="0">
                <a:latin typeface="Arial"/>
                <a:cs typeface="Arial"/>
              </a:rPr>
              <a:t>efectiva</a:t>
            </a:r>
            <a:r>
              <a:rPr sz="800" spc="15" dirty="0">
                <a:latin typeface="Arial"/>
                <a:cs typeface="Arial"/>
              </a:rPr>
              <a:t> </a:t>
            </a:r>
            <a:r>
              <a:rPr sz="800" spc="-5" dirty="0">
                <a:latin typeface="Arial"/>
                <a:cs typeface="Arial"/>
              </a:rPr>
              <a:t>contra</a:t>
            </a:r>
            <a:r>
              <a:rPr sz="800" spc="15" dirty="0">
                <a:latin typeface="Arial"/>
                <a:cs typeface="Arial"/>
              </a:rPr>
              <a:t> </a:t>
            </a:r>
            <a:r>
              <a:rPr sz="800" spc="-5" dirty="0">
                <a:latin typeface="Arial"/>
                <a:cs typeface="Arial"/>
              </a:rPr>
              <a:t>el</a:t>
            </a:r>
            <a:r>
              <a:rPr sz="800" spc="20" dirty="0">
                <a:latin typeface="Arial"/>
                <a:cs typeface="Arial"/>
              </a:rPr>
              <a:t> </a:t>
            </a:r>
            <a:r>
              <a:rPr sz="800" spc="-5" dirty="0">
                <a:latin typeface="Arial"/>
                <a:cs typeface="Arial"/>
              </a:rPr>
              <a:t>acceso</a:t>
            </a:r>
            <a:r>
              <a:rPr sz="800" spc="15" dirty="0">
                <a:latin typeface="Arial"/>
                <a:cs typeface="Arial"/>
              </a:rPr>
              <a:t> </a:t>
            </a:r>
            <a:r>
              <a:rPr sz="800" spc="-5" dirty="0">
                <a:latin typeface="Arial"/>
                <a:cs typeface="Arial"/>
              </a:rPr>
              <a:t>a</a:t>
            </a:r>
            <a:r>
              <a:rPr sz="800" spc="15" dirty="0">
                <a:latin typeface="Arial"/>
                <a:cs typeface="Arial"/>
              </a:rPr>
              <a:t> </a:t>
            </a:r>
            <a:r>
              <a:rPr sz="800" spc="-5" dirty="0">
                <a:latin typeface="Arial"/>
                <a:cs typeface="Arial"/>
              </a:rPr>
              <a:t>partes</a:t>
            </a:r>
            <a:r>
              <a:rPr sz="800" spc="15" dirty="0">
                <a:latin typeface="Arial"/>
                <a:cs typeface="Arial"/>
              </a:rPr>
              <a:t> </a:t>
            </a:r>
            <a:r>
              <a:rPr sz="800" spc="-5" dirty="0">
                <a:latin typeface="Arial"/>
                <a:cs typeface="Arial"/>
              </a:rPr>
              <a:t>peligrosas</a:t>
            </a:r>
            <a:r>
              <a:rPr sz="800" spc="15" dirty="0">
                <a:latin typeface="Arial"/>
                <a:cs typeface="Arial"/>
              </a:rPr>
              <a:t> </a:t>
            </a:r>
            <a:r>
              <a:rPr sz="800" spc="-5" dirty="0">
                <a:latin typeface="Arial"/>
                <a:cs typeface="Arial"/>
              </a:rPr>
              <a:t>es</a:t>
            </a:r>
            <a:r>
              <a:rPr sz="800" spc="15" dirty="0">
                <a:latin typeface="Arial"/>
                <a:cs typeface="Arial"/>
              </a:rPr>
              <a:t> </a:t>
            </a:r>
            <a:r>
              <a:rPr sz="800" spc="-5" dirty="0">
                <a:latin typeface="Arial"/>
                <a:cs typeface="Arial"/>
              </a:rPr>
              <a:t>más</a:t>
            </a:r>
            <a:r>
              <a:rPr sz="800" spc="15" dirty="0">
                <a:latin typeface="Arial"/>
                <a:cs typeface="Arial"/>
              </a:rPr>
              <a:t> </a:t>
            </a:r>
            <a:r>
              <a:rPr sz="800" spc="-5" dirty="0">
                <a:latin typeface="Arial"/>
                <a:cs typeface="Arial"/>
              </a:rPr>
              <a:t>alta</a:t>
            </a:r>
            <a:r>
              <a:rPr sz="800" spc="15" dirty="0">
                <a:latin typeface="Arial"/>
                <a:cs typeface="Arial"/>
              </a:rPr>
              <a:t> </a:t>
            </a:r>
            <a:r>
              <a:rPr sz="800" spc="-5" dirty="0">
                <a:latin typeface="Arial"/>
                <a:cs typeface="Arial"/>
              </a:rPr>
              <a:t>que</a:t>
            </a:r>
            <a:r>
              <a:rPr sz="800" spc="15" dirty="0">
                <a:latin typeface="Arial"/>
                <a:cs typeface="Arial"/>
              </a:rPr>
              <a:t> </a:t>
            </a:r>
            <a:r>
              <a:rPr sz="800" spc="-5" dirty="0">
                <a:latin typeface="Arial"/>
                <a:cs typeface="Arial"/>
              </a:rPr>
              <a:t>la</a:t>
            </a:r>
            <a:r>
              <a:rPr sz="800" spc="15" dirty="0">
                <a:latin typeface="Arial"/>
                <a:cs typeface="Arial"/>
              </a:rPr>
              <a:t> </a:t>
            </a:r>
            <a:r>
              <a:rPr sz="800" spc="-5" dirty="0">
                <a:latin typeface="Arial"/>
                <a:cs typeface="Arial"/>
              </a:rPr>
              <a:t>indicada</a:t>
            </a:r>
            <a:r>
              <a:rPr sz="800" spc="15" dirty="0">
                <a:latin typeface="Arial"/>
                <a:cs typeface="Arial"/>
              </a:rPr>
              <a:t> </a:t>
            </a:r>
            <a:r>
              <a:rPr sz="800" spc="-5" dirty="0">
                <a:latin typeface="Arial"/>
                <a:cs typeface="Arial"/>
              </a:rPr>
              <a:t>por</a:t>
            </a:r>
            <a:r>
              <a:rPr sz="800" spc="15" dirty="0">
                <a:latin typeface="Arial"/>
                <a:cs typeface="Arial"/>
              </a:rPr>
              <a:t> </a:t>
            </a:r>
            <a:r>
              <a:rPr sz="800" spc="-5" dirty="0">
                <a:latin typeface="Arial"/>
                <a:cs typeface="Arial"/>
              </a:rPr>
              <a:t>la</a:t>
            </a:r>
            <a:r>
              <a:rPr sz="800" spc="15" dirty="0">
                <a:latin typeface="Arial"/>
                <a:cs typeface="Arial"/>
              </a:rPr>
              <a:t> </a:t>
            </a:r>
            <a:r>
              <a:rPr sz="800" spc="-5" dirty="0">
                <a:latin typeface="Arial"/>
                <a:cs typeface="Arial"/>
              </a:rPr>
              <a:t>primera</a:t>
            </a:r>
            <a:r>
              <a:rPr sz="800" spc="10" dirty="0">
                <a:latin typeface="Arial"/>
                <a:cs typeface="Arial"/>
              </a:rPr>
              <a:t> </a:t>
            </a:r>
            <a:r>
              <a:rPr sz="800" spc="-5" dirty="0">
                <a:latin typeface="Arial"/>
                <a:cs typeface="Arial"/>
              </a:rPr>
              <a:t>cifra</a:t>
            </a:r>
            <a:r>
              <a:rPr sz="800" spc="15" dirty="0">
                <a:latin typeface="Arial"/>
                <a:cs typeface="Arial"/>
              </a:rPr>
              <a:t> </a:t>
            </a:r>
            <a:r>
              <a:rPr sz="800" spc="-5" dirty="0">
                <a:latin typeface="Arial"/>
                <a:cs typeface="Arial"/>
              </a:rPr>
              <a:t>característica</a:t>
            </a:r>
            <a:r>
              <a:rPr sz="800" spc="15" dirty="0">
                <a:latin typeface="Arial"/>
                <a:cs typeface="Arial"/>
              </a:rPr>
              <a:t> </a:t>
            </a:r>
            <a:r>
              <a:rPr sz="800" spc="-5" dirty="0">
                <a:latin typeface="Arial"/>
                <a:cs typeface="Arial"/>
              </a:rPr>
              <a:t>o;</a:t>
            </a:r>
            <a:endParaRPr sz="800">
              <a:latin typeface="Arial"/>
              <a:cs typeface="Arial"/>
            </a:endParaRPr>
          </a:p>
          <a:p>
            <a:pPr marL="372745" marR="5715">
              <a:lnSpc>
                <a:spcPts val="919"/>
              </a:lnSpc>
              <a:spcBef>
                <a:spcPts val="625"/>
              </a:spcBef>
              <a:buAutoNum type="alphaLcParenR" startAt="3"/>
              <a:tabLst>
                <a:tab pos="496570" algn="l"/>
              </a:tabLst>
            </a:pPr>
            <a:r>
              <a:rPr sz="800" spc="-5" dirty="0">
                <a:latin typeface="Arial"/>
                <a:cs typeface="Arial"/>
              </a:rPr>
              <a:t>si solamente se requiere mencionar la protección contra el acceso a partes peligrosas, siendo la primera cifra característica  reemplazada por una</a:t>
            </a:r>
            <a:r>
              <a:rPr sz="800" spc="5" dirty="0">
                <a:latin typeface="Arial"/>
                <a:cs typeface="Arial"/>
              </a:rPr>
              <a:t> </a:t>
            </a:r>
            <a:r>
              <a:rPr sz="800" spc="-5" dirty="0">
                <a:latin typeface="Arial"/>
                <a:cs typeface="Arial"/>
              </a:rPr>
              <a:t>X.</a:t>
            </a:r>
            <a:endParaRPr sz="800">
              <a:latin typeface="Arial"/>
              <a:cs typeface="Arial"/>
            </a:endParaRPr>
          </a:p>
          <a:p>
            <a:pPr marL="372745" marR="5715" algn="just">
              <a:lnSpc>
                <a:spcPts val="919"/>
              </a:lnSpc>
              <a:spcBef>
                <a:spcPts val="595"/>
              </a:spcBef>
            </a:pPr>
            <a:r>
              <a:rPr sz="800" spc="-5" dirty="0">
                <a:latin typeface="Arial"/>
                <a:cs typeface="Arial"/>
              </a:rPr>
              <a:t>Cuando se haga referencia al grado de protección IP con tres dígitos, por ejemplo IP443 se deberá considerar la aplicación de </a:t>
            </a:r>
            <a:r>
              <a:rPr sz="800" dirty="0">
                <a:latin typeface="Arial"/>
                <a:cs typeface="Arial"/>
              </a:rPr>
              <a:t>la  </a:t>
            </a:r>
            <a:r>
              <a:rPr sz="800" spc="-5" dirty="0">
                <a:latin typeface="Arial"/>
                <a:cs typeface="Arial"/>
              </a:rPr>
              <a:t>Norma IRAM 2444 </a:t>
            </a:r>
            <a:r>
              <a:rPr sz="800" spc="-10" dirty="0">
                <a:latin typeface="Arial"/>
                <a:cs typeface="Arial"/>
              </a:rPr>
              <a:t>ya </a:t>
            </a:r>
            <a:r>
              <a:rPr sz="800" spc="-5" dirty="0">
                <a:latin typeface="Arial"/>
                <a:cs typeface="Arial"/>
              </a:rPr>
              <a:t>que ese tercer dígito es el contemplado por esa norma como “Grado de protección contra los daños  mecánicos”.</a:t>
            </a:r>
            <a:endParaRPr sz="800">
              <a:latin typeface="Arial"/>
              <a:cs typeface="Arial"/>
            </a:endParaRPr>
          </a:p>
          <a:p>
            <a:pPr marL="372745" marR="5715" algn="just">
              <a:lnSpc>
                <a:spcPts val="919"/>
              </a:lnSpc>
              <a:spcBef>
                <a:spcPts val="595"/>
              </a:spcBef>
            </a:pPr>
            <a:r>
              <a:rPr sz="800" spc="-5" dirty="0">
                <a:latin typeface="Arial"/>
                <a:cs typeface="Arial"/>
              </a:rPr>
              <a:t>Este último grado de protección, con la denominación IK está considerado en una forma más amplia en IEC 62262 “Degrees of  protection provided by enclosures for electrical equipment against external mechanical impacts (IK code)”, a la que también se  podrá hacer referencia. Se destaca que, en general, el tercer </a:t>
            </a:r>
            <a:r>
              <a:rPr sz="800" dirty="0">
                <a:latin typeface="Arial"/>
                <a:cs typeface="Arial"/>
              </a:rPr>
              <a:t>dígito </a:t>
            </a:r>
            <a:r>
              <a:rPr sz="800" spc="-5" dirty="0">
                <a:latin typeface="Arial"/>
                <a:cs typeface="Arial"/>
              </a:rPr>
              <a:t>de IRAM 2444 no es coincidente con el valor de la energía</a:t>
            </a:r>
            <a:r>
              <a:rPr sz="800" spc="-110" dirty="0">
                <a:latin typeface="Arial"/>
                <a:cs typeface="Arial"/>
              </a:rPr>
              <a:t> </a:t>
            </a:r>
            <a:r>
              <a:rPr sz="800" spc="-10" dirty="0">
                <a:latin typeface="Arial"/>
                <a:cs typeface="Arial"/>
              </a:rPr>
              <a:t>de  </a:t>
            </a:r>
            <a:r>
              <a:rPr sz="800" spc="-5" dirty="0">
                <a:latin typeface="Arial"/>
                <a:cs typeface="Arial"/>
              </a:rPr>
              <a:t>impacto de los grados IK de IEC</a:t>
            </a:r>
            <a:r>
              <a:rPr sz="800" spc="30" dirty="0">
                <a:latin typeface="Arial"/>
                <a:cs typeface="Arial"/>
              </a:rPr>
              <a:t> </a:t>
            </a:r>
            <a:r>
              <a:rPr sz="800" spc="-5" dirty="0">
                <a:latin typeface="Arial"/>
                <a:cs typeface="Arial"/>
              </a:rPr>
              <a:t>62262.</a:t>
            </a:r>
            <a:endParaRPr sz="800">
              <a:latin typeface="Arial"/>
              <a:cs typeface="Arial"/>
            </a:endParaRPr>
          </a:p>
          <a:p>
            <a:pPr marL="12700" algn="just">
              <a:lnSpc>
                <a:spcPct val="100000"/>
              </a:lnSpc>
              <a:spcBef>
                <a:spcPts val="525"/>
              </a:spcBef>
            </a:pPr>
            <a:r>
              <a:rPr sz="800" spc="-5" dirty="0">
                <a:latin typeface="Arial"/>
                <a:cs typeface="Arial"/>
              </a:rPr>
              <a:t>Nota 4: A efectos de esta Reglamentación se</a:t>
            </a:r>
            <a:r>
              <a:rPr sz="800" spc="80" dirty="0">
                <a:latin typeface="Arial"/>
                <a:cs typeface="Arial"/>
              </a:rPr>
              <a:t> </a:t>
            </a:r>
            <a:r>
              <a:rPr sz="800" spc="-5" dirty="0">
                <a:latin typeface="Arial"/>
                <a:cs typeface="Arial"/>
              </a:rPr>
              <a:t>consideran:</a:t>
            </a:r>
            <a:endParaRPr sz="800">
              <a:latin typeface="Arial"/>
              <a:cs typeface="Arial"/>
            </a:endParaRPr>
          </a:p>
          <a:p>
            <a:pPr marL="372745" marR="5715">
              <a:lnSpc>
                <a:spcPts val="919"/>
              </a:lnSpc>
              <a:spcBef>
                <a:spcPts val="325"/>
              </a:spcBef>
              <a:buAutoNum type="alphaLcParenR"/>
              <a:tabLst>
                <a:tab pos="490220" algn="l"/>
              </a:tabLst>
            </a:pPr>
            <a:r>
              <a:rPr sz="800" spc="-5" dirty="0">
                <a:latin typeface="Arial"/>
                <a:cs typeface="Arial"/>
              </a:rPr>
              <a:t>superficie cubierta: total de la suma de las superficies parciales de los locales, entresuelos, voladizos y pórticos de un edificio,  incluyendo</a:t>
            </a:r>
            <a:r>
              <a:rPr sz="800" spc="10" dirty="0">
                <a:latin typeface="Arial"/>
                <a:cs typeface="Arial"/>
              </a:rPr>
              <a:t> </a:t>
            </a:r>
            <a:r>
              <a:rPr sz="800" spc="-5" dirty="0">
                <a:latin typeface="Arial"/>
                <a:cs typeface="Arial"/>
              </a:rPr>
              <a:t>la</a:t>
            </a:r>
            <a:r>
              <a:rPr sz="800" spc="15" dirty="0">
                <a:latin typeface="Arial"/>
                <a:cs typeface="Arial"/>
              </a:rPr>
              <a:t> </a:t>
            </a:r>
            <a:r>
              <a:rPr sz="800" spc="-5" dirty="0">
                <a:latin typeface="Arial"/>
                <a:cs typeface="Arial"/>
              </a:rPr>
              <a:t>sección</a:t>
            </a:r>
            <a:r>
              <a:rPr sz="800" spc="10" dirty="0">
                <a:latin typeface="Arial"/>
                <a:cs typeface="Arial"/>
              </a:rPr>
              <a:t> </a:t>
            </a:r>
            <a:r>
              <a:rPr sz="800" spc="-5" dirty="0">
                <a:latin typeface="Arial"/>
                <a:cs typeface="Arial"/>
              </a:rPr>
              <a:t>horizontal</a:t>
            </a:r>
            <a:r>
              <a:rPr sz="800" spc="15" dirty="0">
                <a:latin typeface="Arial"/>
                <a:cs typeface="Arial"/>
              </a:rPr>
              <a:t> </a:t>
            </a:r>
            <a:r>
              <a:rPr sz="800" spc="-5" dirty="0">
                <a:latin typeface="Arial"/>
                <a:cs typeface="Arial"/>
              </a:rPr>
              <a:t>de</a:t>
            </a:r>
            <a:r>
              <a:rPr sz="800" spc="10" dirty="0">
                <a:latin typeface="Arial"/>
                <a:cs typeface="Arial"/>
              </a:rPr>
              <a:t> </a:t>
            </a:r>
            <a:r>
              <a:rPr sz="800" spc="-5" dirty="0">
                <a:latin typeface="Arial"/>
                <a:cs typeface="Arial"/>
              </a:rPr>
              <a:t>muros</a:t>
            </a:r>
            <a:r>
              <a:rPr sz="800" spc="15" dirty="0">
                <a:latin typeface="Arial"/>
                <a:cs typeface="Arial"/>
              </a:rPr>
              <a:t> </a:t>
            </a:r>
            <a:r>
              <a:rPr sz="800" spc="-5" dirty="0">
                <a:latin typeface="Arial"/>
                <a:cs typeface="Arial"/>
              </a:rPr>
              <a:t>y</a:t>
            </a:r>
            <a:r>
              <a:rPr sz="800" dirty="0">
                <a:latin typeface="Arial"/>
                <a:cs typeface="Arial"/>
              </a:rPr>
              <a:t> </a:t>
            </a:r>
            <a:r>
              <a:rPr sz="800" spc="-5" dirty="0">
                <a:latin typeface="Arial"/>
                <a:cs typeface="Arial"/>
              </a:rPr>
              <a:t>tabiques</a:t>
            </a:r>
            <a:r>
              <a:rPr sz="800" spc="15"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todas</a:t>
            </a:r>
            <a:r>
              <a:rPr sz="800" spc="10"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plantas,</a:t>
            </a:r>
            <a:r>
              <a:rPr sz="800" spc="10" dirty="0">
                <a:latin typeface="Arial"/>
                <a:cs typeface="Arial"/>
              </a:rPr>
              <a:t> </a:t>
            </a:r>
            <a:r>
              <a:rPr sz="800" spc="-5" dirty="0">
                <a:latin typeface="Arial"/>
                <a:cs typeface="Arial"/>
              </a:rPr>
              <a:t>hasta</a:t>
            </a:r>
            <a:r>
              <a:rPr sz="800" spc="15" dirty="0">
                <a:latin typeface="Arial"/>
                <a:cs typeface="Arial"/>
              </a:rPr>
              <a:t> </a:t>
            </a:r>
            <a:r>
              <a:rPr sz="800" spc="-5" dirty="0">
                <a:latin typeface="Arial"/>
                <a:cs typeface="Arial"/>
              </a:rPr>
              <a:t>las</a:t>
            </a:r>
            <a:r>
              <a:rPr sz="800" spc="10" dirty="0">
                <a:latin typeface="Arial"/>
                <a:cs typeface="Arial"/>
              </a:rPr>
              <a:t> </a:t>
            </a:r>
            <a:r>
              <a:rPr sz="800" spc="-5" dirty="0">
                <a:latin typeface="Arial"/>
                <a:cs typeface="Arial"/>
              </a:rPr>
              <a:t>líneas</a:t>
            </a:r>
            <a:r>
              <a:rPr sz="800" spc="15" dirty="0">
                <a:latin typeface="Arial"/>
                <a:cs typeface="Arial"/>
              </a:rPr>
              <a:t> </a:t>
            </a:r>
            <a:r>
              <a:rPr sz="800" spc="-5" dirty="0">
                <a:latin typeface="Arial"/>
                <a:cs typeface="Arial"/>
              </a:rPr>
              <a:t>divisorias</a:t>
            </a:r>
            <a:r>
              <a:rPr sz="800" spc="15" dirty="0">
                <a:latin typeface="Arial"/>
                <a:cs typeface="Arial"/>
              </a:rPr>
              <a:t> </a:t>
            </a:r>
            <a:r>
              <a:rPr sz="800" spc="-5" dirty="0">
                <a:latin typeface="Arial"/>
                <a:cs typeface="Arial"/>
              </a:rPr>
              <a:t>laterales</a:t>
            </a:r>
            <a:r>
              <a:rPr sz="800" spc="10"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la</a:t>
            </a:r>
            <a:r>
              <a:rPr sz="800" spc="10" dirty="0">
                <a:latin typeface="Arial"/>
                <a:cs typeface="Arial"/>
              </a:rPr>
              <a:t> </a:t>
            </a:r>
            <a:r>
              <a:rPr sz="800" spc="-5" dirty="0">
                <a:latin typeface="Arial"/>
                <a:cs typeface="Arial"/>
              </a:rPr>
              <a:t>parcela.</a:t>
            </a:r>
            <a:endParaRPr sz="800">
              <a:latin typeface="Arial"/>
              <a:cs typeface="Arial"/>
            </a:endParaRPr>
          </a:p>
          <a:p>
            <a:pPr marL="372745" marR="5715">
              <a:lnSpc>
                <a:spcPts val="919"/>
              </a:lnSpc>
              <a:spcBef>
                <a:spcPts val="595"/>
              </a:spcBef>
              <a:buAutoNum type="alphaLcParenR"/>
              <a:tabLst>
                <a:tab pos="487680" algn="l"/>
              </a:tabLst>
            </a:pPr>
            <a:r>
              <a:rPr sz="800" spc="-5" dirty="0">
                <a:latin typeface="Arial"/>
                <a:cs typeface="Arial"/>
              </a:rPr>
              <a:t>superficie</a:t>
            </a:r>
            <a:r>
              <a:rPr sz="800" spc="-30" dirty="0">
                <a:latin typeface="Arial"/>
                <a:cs typeface="Arial"/>
              </a:rPr>
              <a:t> </a:t>
            </a:r>
            <a:r>
              <a:rPr sz="800" spc="-5" dirty="0">
                <a:latin typeface="Arial"/>
                <a:cs typeface="Arial"/>
              </a:rPr>
              <a:t>semicubierta:</a:t>
            </a:r>
            <a:r>
              <a:rPr sz="800" spc="-25" dirty="0">
                <a:latin typeface="Arial"/>
                <a:cs typeface="Arial"/>
              </a:rPr>
              <a:t> </a:t>
            </a:r>
            <a:r>
              <a:rPr sz="800" spc="-5" dirty="0">
                <a:latin typeface="Arial"/>
                <a:cs typeface="Arial"/>
              </a:rPr>
              <a:t>Es</a:t>
            </a:r>
            <a:r>
              <a:rPr sz="800" spc="-30" dirty="0">
                <a:latin typeface="Arial"/>
                <a:cs typeface="Arial"/>
              </a:rPr>
              <a:t> </a:t>
            </a:r>
            <a:r>
              <a:rPr sz="800" spc="-5" dirty="0">
                <a:latin typeface="Arial"/>
                <a:cs typeface="Arial"/>
              </a:rPr>
              <a:t>la</a:t>
            </a:r>
            <a:r>
              <a:rPr sz="800" spc="-25" dirty="0">
                <a:latin typeface="Arial"/>
                <a:cs typeface="Arial"/>
              </a:rPr>
              <a:t> </a:t>
            </a:r>
            <a:r>
              <a:rPr sz="800" spc="-5" dirty="0">
                <a:latin typeface="Arial"/>
                <a:cs typeface="Arial"/>
              </a:rPr>
              <a:t>que</a:t>
            </a:r>
            <a:r>
              <a:rPr sz="800" spc="-25" dirty="0">
                <a:latin typeface="Arial"/>
                <a:cs typeface="Arial"/>
              </a:rPr>
              <a:t> </a:t>
            </a:r>
            <a:r>
              <a:rPr sz="800" dirty="0">
                <a:latin typeface="Arial"/>
                <a:cs typeface="Arial"/>
              </a:rPr>
              <a:t>tiene</a:t>
            </a:r>
            <a:r>
              <a:rPr sz="800" spc="-30" dirty="0">
                <a:latin typeface="Arial"/>
                <a:cs typeface="Arial"/>
              </a:rPr>
              <a:t> </a:t>
            </a:r>
            <a:r>
              <a:rPr sz="800" spc="-5" dirty="0">
                <a:latin typeface="Arial"/>
                <a:cs typeface="Arial"/>
              </a:rPr>
              <a:t>cerramiento</a:t>
            </a:r>
            <a:r>
              <a:rPr sz="800" spc="-25" dirty="0">
                <a:latin typeface="Arial"/>
                <a:cs typeface="Arial"/>
              </a:rPr>
              <a:t> </a:t>
            </a:r>
            <a:r>
              <a:rPr sz="800" spc="-5" dirty="0">
                <a:latin typeface="Arial"/>
                <a:cs typeface="Arial"/>
              </a:rPr>
              <a:t>en</a:t>
            </a:r>
            <a:r>
              <a:rPr sz="800" spc="-25" dirty="0">
                <a:latin typeface="Arial"/>
                <a:cs typeface="Arial"/>
              </a:rPr>
              <a:t> </a:t>
            </a:r>
            <a:r>
              <a:rPr sz="800" spc="-5" dirty="0">
                <a:latin typeface="Arial"/>
                <a:cs typeface="Arial"/>
              </a:rPr>
              <a:t>el</a:t>
            </a:r>
            <a:r>
              <a:rPr sz="800" spc="-30" dirty="0">
                <a:latin typeface="Arial"/>
                <a:cs typeface="Arial"/>
              </a:rPr>
              <a:t> </a:t>
            </a:r>
            <a:r>
              <a:rPr sz="800" spc="-5" dirty="0">
                <a:latin typeface="Arial"/>
                <a:cs typeface="Arial"/>
              </a:rPr>
              <a:t>techo</a:t>
            </a:r>
            <a:r>
              <a:rPr sz="800" spc="-25" dirty="0">
                <a:latin typeface="Arial"/>
                <a:cs typeface="Arial"/>
              </a:rPr>
              <a:t> </a:t>
            </a:r>
            <a:r>
              <a:rPr sz="800" spc="-5" dirty="0">
                <a:latin typeface="Arial"/>
                <a:cs typeface="Arial"/>
              </a:rPr>
              <a:t>y</a:t>
            </a:r>
            <a:r>
              <a:rPr sz="800" spc="-40" dirty="0">
                <a:latin typeface="Arial"/>
                <a:cs typeface="Arial"/>
              </a:rPr>
              <a:t> </a:t>
            </a:r>
            <a:r>
              <a:rPr sz="800" spc="-5" dirty="0">
                <a:latin typeface="Arial"/>
                <a:cs typeface="Arial"/>
              </a:rPr>
              <a:t>en</a:t>
            </a:r>
            <a:r>
              <a:rPr sz="800" spc="-25" dirty="0">
                <a:latin typeface="Arial"/>
                <a:cs typeface="Arial"/>
              </a:rPr>
              <a:t> </a:t>
            </a:r>
            <a:r>
              <a:rPr sz="800" spc="-5" dirty="0">
                <a:latin typeface="Arial"/>
                <a:cs typeface="Arial"/>
              </a:rPr>
              <a:t>su</a:t>
            </a:r>
            <a:r>
              <a:rPr sz="800" spc="-25" dirty="0">
                <a:latin typeface="Arial"/>
                <a:cs typeface="Arial"/>
              </a:rPr>
              <a:t> </a:t>
            </a:r>
            <a:r>
              <a:rPr sz="800" spc="-5" dirty="0">
                <a:latin typeface="Arial"/>
                <a:cs typeface="Arial"/>
              </a:rPr>
              <a:t>contorno</a:t>
            </a:r>
            <a:r>
              <a:rPr sz="800" spc="-25" dirty="0">
                <a:latin typeface="Arial"/>
                <a:cs typeface="Arial"/>
              </a:rPr>
              <a:t> </a:t>
            </a:r>
            <a:r>
              <a:rPr sz="800" spc="-5" dirty="0">
                <a:latin typeface="Arial"/>
                <a:cs typeface="Arial"/>
              </a:rPr>
              <a:t>faltan</a:t>
            </a:r>
            <a:r>
              <a:rPr sz="800" spc="-25" dirty="0">
                <a:latin typeface="Arial"/>
                <a:cs typeface="Arial"/>
              </a:rPr>
              <a:t> </a:t>
            </a:r>
            <a:r>
              <a:rPr sz="800" spc="-5" dirty="0">
                <a:latin typeface="Arial"/>
                <a:cs typeface="Arial"/>
              </a:rPr>
              <a:t>una</a:t>
            </a:r>
            <a:r>
              <a:rPr sz="800" spc="-15" dirty="0">
                <a:latin typeface="Arial"/>
                <a:cs typeface="Arial"/>
              </a:rPr>
              <a:t> </a:t>
            </a:r>
            <a:r>
              <a:rPr sz="800" spc="-5" dirty="0">
                <a:latin typeface="Arial"/>
                <a:cs typeface="Arial"/>
              </a:rPr>
              <a:t>o</a:t>
            </a:r>
            <a:r>
              <a:rPr sz="800" spc="-15" dirty="0">
                <a:latin typeface="Arial"/>
                <a:cs typeface="Arial"/>
              </a:rPr>
              <a:t> </a:t>
            </a:r>
            <a:r>
              <a:rPr sz="800" spc="-5" dirty="0">
                <a:latin typeface="Arial"/>
                <a:cs typeface="Arial"/>
              </a:rPr>
              <a:t>varias</a:t>
            </a:r>
            <a:r>
              <a:rPr sz="800" spc="-20" dirty="0">
                <a:latin typeface="Arial"/>
                <a:cs typeface="Arial"/>
              </a:rPr>
              <a:t> </a:t>
            </a:r>
            <a:r>
              <a:rPr sz="800" spc="-5" dirty="0">
                <a:latin typeface="Arial"/>
                <a:cs typeface="Arial"/>
              </a:rPr>
              <a:t>paredes,</a:t>
            </a:r>
            <a:r>
              <a:rPr sz="800" spc="-15" dirty="0">
                <a:latin typeface="Arial"/>
                <a:cs typeface="Arial"/>
              </a:rPr>
              <a:t> </a:t>
            </a:r>
            <a:r>
              <a:rPr sz="800" spc="-5" dirty="0">
                <a:latin typeface="Arial"/>
                <a:cs typeface="Arial"/>
              </a:rPr>
              <a:t>o</a:t>
            </a:r>
            <a:r>
              <a:rPr sz="800" spc="-15" dirty="0">
                <a:latin typeface="Arial"/>
                <a:cs typeface="Arial"/>
              </a:rPr>
              <a:t> </a:t>
            </a:r>
            <a:r>
              <a:rPr sz="800" spc="-5" dirty="0">
                <a:latin typeface="Arial"/>
                <a:cs typeface="Arial"/>
              </a:rPr>
              <a:t>si</a:t>
            </a:r>
            <a:r>
              <a:rPr sz="800" spc="-15"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tiene</a:t>
            </a:r>
            <a:r>
              <a:rPr sz="800" spc="-20" dirty="0">
                <a:latin typeface="Arial"/>
                <a:cs typeface="Arial"/>
              </a:rPr>
              <a:t> </a:t>
            </a:r>
            <a:r>
              <a:rPr sz="800" spc="-5" dirty="0">
                <a:latin typeface="Arial"/>
                <a:cs typeface="Arial"/>
              </a:rPr>
              <a:t>ellas  no producen un cierre</a:t>
            </a:r>
            <a:r>
              <a:rPr sz="800" spc="10" dirty="0">
                <a:latin typeface="Arial"/>
                <a:cs typeface="Arial"/>
              </a:rPr>
              <a:t> </a:t>
            </a:r>
            <a:r>
              <a:rPr sz="800" spc="-5" dirty="0">
                <a:latin typeface="Arial"/>
                <a:cs typeface="Arial"/>
              </a:rPr>
              <a:t>total.</a:t>
            </a:r>
            <a:endParaRPr sz="800">
              <a:latin typeface="Arial"/>
              <a:cs typeface="Arial"/>
            </a:endParaRPr>
          </a:p>
          <a:p>
            <a:pPr marL="12700" algn="just">
              <a:lnSpc>
                <a:spcPct val="100000"/>
              </a:lnSpc>
              <a:spcBef>
                <a:spcPts val="525"/>
              </a:spcBef>
            </a:pPr>
            <a:r>
              <a:rPr sz="1000" spc="-15" dirty="0">
                <a:latin typeface="Arial"/>
                <a:cs typeface="Arial"/>
              </a:rPr>
              <a:t>Los </a:t>
            </a:r>
            <a:r>
              <a:rPr sz="1000" spc="-20" dirty="0">
                <a:latin typeface="Arial"/>
                <a:cs typeface="Arial"/>
              </a:rPr>
              <a:t>circuitos pueden</a:t>
            </a:r>
            <a:r>
              <a:rPr sz="1000" spc="-90" dirty="0">
                <a:latin typeface="Arial"/>
                <a:cs typeface="Arial"/>
              </a:rPr>
              <a:t> </a:t>
            </a:r>
            <a:r>
              <a:rPr sz="1000" spc="-20" dirty="0">
                <a:latin typeface="Arial"/>
                <a:cs typeface="Arial"/>
              </a:rPr>
              <a:t>ser:</a:t>
            </a:r>
            <a:endParaRPr sz="1000">
              <a:latin typeface="Arial"/>
              <a:cs typeface="Arial"/>
            </a:endParaRPr>
          </a:p>
          <a:p>
            <a:pPr marL="405130" indent="-393065">
              <a:lnSpc>
                <a:spcPct val="100000"/>
              </a:lnSpc>
              <a:spcBef>
                <a:spcPts val="550"/>
              </a:spcBef>
              <a:buAutoNum type="alphaLcParenR"/>
              <a:tabLst>
                <a:tab pos="405130" algn="l"/>
                <a:tab pos="405765" algn="l"/>
              </a:tabLst>
            </a:pPr>
            <a:r>
              <a:rPr sz="1000" spc="-20" dirty="0">
                <a:latin typeface="Arial"/>
                <a:cs typeface="Arial"/>
              </a:rPr>
              <a:t>Circuitos </a:t>
            </a:r>
            <a:r>
              <a:rPr sz="1000" spc="-15" dirty="0">
                <a:latin typeface="Arial"/>
                <a:cs typeface="Arial"/>
              </a:rPr>
              <a:t>para usos</a:t>
            </a:r>
            <a:r>
              <a:rPr sz="1000" spc="-90" dirty="0">
                <a:latin typeface="Arial"/>
                <a:cs typeface="Arial"/>
              </a:rPr>
              <a:t> </a:t>
            </a:r>
            <a:r>
              <a:rPr sz="1000" spc="-20" dirty="0">
                <a:latin typeface="Arial"/>
                <a:cs typeface="Arial"/>
              </a:rPr>
              <a:t>generales</a:t>
            </a:r>
            <a:endParaRPr sz="1000">
              <a:latin typeface="Arial"/>
              <a:cs typeface="Arial"/>
            </a:endParaRPr>
          </a:p>
          <a:p>
            <a:pPr marL="12700" marR="6350" algn="just">
              <a:lnSpc>
                <a:spcPts val="1150"/>
              </a:lnSpc>
              <a:spcBef>
                <a:spcPts val="630"/>
              </a:spcBef>
            </a:pPr>
            <a:r>
              <a:rPr sz="1000" spc="-15" dirty="0">
                <a:latin typeface="Arial"/>
                <a:cs typeface="Arial"/>
              </a:rPr>
              <a:t>Son</a:t>
            </a:r>
            <a:r>
              <a:rPr sz="1000" spc="-60" dirty="0">
                <a:latin typeface="Arial"/>
                <a:cs typeface="Arial"/>
              </a:rPr>
              <a:t> </a:t>
            </a:r>
            <a:r>
              <a:rPr sz="1000" spc="-20" dirty="0">
                <a:latin typeface="Arial"/>
                <a:cs typeface="Arial"/>
              </a:rPr>
              <a:t>circuitos</a:t>
            </a:r>
            <a:r>
              <a:rPr sz="1000" spc="-60" dirty="0">
                <a:latin typeface="Arial"/>
                <a:cs typeface="Arial"/>
              </a:rPr>
              <a:t> </a:t>
            </a:r>
            <a:r>
              <a:rPr sz="1000" spc="-20" dirty="0">
                <a:latin typeface="Arial"/>
                <a:cs typeface="Arial"/>
              </a:rPr>
              <a:t>monofásicos</a:t>
            </a:r>
            <a:r>
              <a:rPr sz="1000" spc="-55" dirty="0">
                <a:latin typeface="Arial"/>
                <a:cs typeface="Arial"/>
              </a:rPr>
              <a:t> </a:t>
            </a:r>
            <a:r>
              <a:rPr sz="1000" spc="-15" dirty="0">
                <a:latin typeface="Arial"/>
                <a:cs typeface="Arial"/>
              </a:rPr>
              <a:t>que</a:t>
            </a:r>
            <a:r>
              <a:rPr sz="1000" spc="-60" dirty="0">
                <a:latin typeface="Arial"/>
                <a:cs typeface="Arial"/>
              </a:rPr>
              <a:t> </a:t>
            </a:r>
            <a:r>
              <a:rPr sz="1000" spc="-20" dirty="0">
                <a:latin typeface="Arial"/>
                <a:cs typeface="Arial"/>
              </a:rPr>
              <a:t>alimentan</a:t>
            </a:r>
            <a:r>
              <a:rPr sz="1000" spc="-60" dirty="0">
                <a:latin typeface="Arial"/>
                <a:cs typeface="Arial"/>
              </a:rPr>
              <a:t> </a:t>
            </a:r>
            <a:r>
              <a:rPr sz="1000" spc="-15" dirty="0">
                <a:latin typeface="Arial"/>
                <a:cs typeface="Arial"/>
              </a:rPr>
              <a:t>bocas</a:t>
            </a:r>
            <a:r>
              <a:rPr sz="1000" spc="-55"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salida</a:t>
            </a:r>
            <a:r>
              <a:rPr sz="1000" spc="-55" dirty="0">
                <a:latin typeface="Arial"/>
                <a:cs typeface="Arial"/>
              </a:rPr>
              <a:t> </a:t>
            </a:r>
            <a:r>
              <a:rPr sz="1000" spc="-15" dirty="0">
                <a:latin typeface="Arial"/>
                <a:cs typeface="Arial"/>
              </a:rPr>
              <a:t>para</a:t>
            </a:r>
            <a:r>
              <a:rPr sz="1000" spc="-60" dirty="0">
                <a:latin typeface="Arial"/>
                <a:cs typeface="Arial"/>
              </a:rPr>
              <a:t> </a:t>
            </a:r>
            <a:r>
              <a:rPr sz="1000" spc="-20" dirty="0">
                <a:latin typeface="Arial"/>
                <a:cs typeface="Arial"/>
              </a:rPr>
              <a:t>iluminación</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bocas</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salida</a:t>
            </a:r>
            <a:r>
              <a:rPr sz="1000" spc="-50" dirty="0">
                <a:latin typeface="Arial"/>
                <a:cs typeface="Arial"/>
              </a:rPr>
              <a:t> </a:t>
            </a:r>
            <a:r>
              <a:rPr sz="1000" spc="-15" dirty="0">
                <a:latin typeface="Arial"/>
                <a:cs typeface="Arial"/>
              </a:rPr>
              <a:t>para</a:t>
            </a:r>
            <a:r>
              <a:rPr sz="1000" spc="-55" dirty="0">
                <a:latin typeface="Arial"/>
                <a:cs typeface="Arial"/>
              </a:rPr>
              <a:t> </a:t>
            </a:r>
            <a:r>
              <a:rPr sz="1000" spc="-20" dirty="0">
                <a:latin typeface="Arial"/>
                <a:cs typeface="Arial"/>
              </a:rPr>
              <a:t>tomacorrientes.  </a:t>
            </a:r>
            <a:r>
              <a:rPr sz="1000" spc="-10" dirty="0">
                <a:latin typeface="Arial"/>
                <a:cs typeface="Arial"/>
              </a:rPr>
              <a:t>Se</a:t>
            </a:r>
            <a:r>
              <a:rPr sz="1000" spc="-75" dirty="0">
                <a:latin typeface="Arial"/>
                <a:cs typeface="Arial"/>
              </a:rPr>
              <a:t> </a:t>
            </a:r>
            <a:r>
              <a:rPr sz="1000" spc="-20" dirty="0">
                <a:latin typeface="Arial"/>
                <a:cs typeface="Arial"/>
              </a:rPr>
              <a:t>utilizan</a:t>
            </a:r>
            <a:r>
              <a:rPr sz="1000" spc="-70" dirty="0">
                <a:latin typeface="Arial"/>
                <a:cs typeface="Arial"/>
              </a:rPr>
              <a:t> </a:t>
            </a:r>
            <a:r>
              <a:rPr sz="1000" spc="-20" dirty="0">
                <a:latin typeface="Arial"/>
                <a:cs typeface="Arial"/>
              </a:rPr>
              <a:t>esencialmente</a:t>
            </a:r>
            <a:r>
              <a:rPr sz="1000" spc="-70" dirty="0">
                <a:latin typeface="Arial"/>
                <a:cs typeface="Arial"/>
              </a:rPr>
              <a:t> </a:t>
            </a:r>
            <a:r>
              <a:rPr sz="1000" spc="-10" dirty="0">
                <a:latin typeface="Arial"/>
                <a:cs typeface="Arial"/>
              </a:rPr>
              <a:t>en</a:t>
            </a:r>
            <a:r>
              <a:rPr sz="1000" spc="-70" dirty="0">
                <a:latin typeface="Arial"/>
                <a:cs typeface="Arial"/>
              </a:rPr>
              <a:t> </a:t>
            </a:r>
            <a:r>
              <a:rPr sz="1000" spc="-10" dirty="0">
                <a:latin typeface="Arial"/>
                <a:cs typeface="Arial"/>
              </a:rPr>
              <a:t>el</a:t>
            </a:r>
            <a:r>
              <a:rPr sz="1000" spc="-65" dirty="0">
                <a:latin typeface="Arial"/>
                <a:cs typeface="Arial"/>
              </a:rPr>
              <a:t> </a:t>
            </a:r>
            <a:r>
              <a:rPr sz="1000" spc="-20" dirty="0">
                <a:latin typeface="Arial"/>
                <a:cs typeface="Arial"/>
              </a:rPr>
              <a:t>interior</a:t>
            </a:r>
            <a:r>
              <a:rPr sz="1000" spc="-65" dirty="0">
                <a:latin typeface="Arial"/>
                <a:cs typeface="Arial"/>
              </a:rPr>
              <a:t> </a:t>
            </a:r>
            <a:r>
              <a:rPr sz="1000" spc="-10" dirty="0">
                <a:latin typeface="Arial"/>
                <a:cs typeface="Arial"/>
              </a:rPr>
              <a:t>de</a:t>
            </a:r>
            <a:r>
              <a:rPr sz="1000" spc="-65" dirty="0">
                <a:latin typeface="Arial"/>
                <a:cs typeface="Arial"/>
              </a:rPr>
              <a:t> </a:t>
            </a:r>
            <a:r>
              <a:rPr sz="1000" spc="-15" dirty="0">
                <a:latin typeface="Arial"/>
                <a:cs typeface="Arial"/>
              </a:rPr>
              <a:t>las</a:t>
            </a:r>
            <a:r>
              <a:rPr sz="1000" spc="-65" dirty="0">
                <a:latin typeface="Arial"/>
                <a:cs typeface="Arial"/>
              </a:rPr>
              <a:t> </a:t>
            </a:r>
            <a:r>
              <a:rPr sz="1000" spc="-20" dirty="0">
                <a:latin typeface="Arial"/>
                <a:cs typeface="Arial"/>
              </a:rPr>
              <a:t>superficies</a:t>
            </a:r>
            <a:r>
              <a:rPr sz="1000" spc="-60" dirty="0">
                <a:latin typeface="Arial"/>
                <a:cs typeface="Arial"/>
              </a:rPr>
              <a:t> </a:t>
            </a:r>
            <a:r>
              <a:rPr sz="1000" spc="-20" dirty="0">
                <a:latin typeface="Arial"/>
                <a:cs typeface="Arial"/>
              </a:rPr>
              <a:t>cubiertas,</a:t>
            </a:r>
            <a:r>
              <a:rPr sz="1000" spc="-65" dirty="0">
                <a:latin typeface="Arial"/>
                <a:cs typeface="Arial"/>
              </a:rPr>
              <a:t> </a:t>
            </a:r>
            <a:r>
              <a:rPr sz="1000" spc="-20" dirty="0">
                <a:latin typeface="Arial"/>
                <a:cs typeface="Arial"/>
              </a:rPr>
              <a:t>aunque</a:t>
            </a:r>
            <a:r>
              <a:rPr sz="1000" spc="-65" dirty="0">
                <a:latin typeface="Arial"/>
                <a:cs typeface="Arial"/>
              </a:rPr>
              <a:t> </a:t>
            </a:r>
            <a:r>
              <a:rPr sz="1000" spc="-20" dirty="0">
                <a:latin typeface="Arial"/>
                <a:cs typeface="Arial"/>
              </a:rPr>
              <a:t>pueden</a:t>
            </a:r>
            <a:r>
              <a:rPr sz="1000" spc="-65" dirty="0">
                <a:latin typeface="Arial"/>
                <a:cs typeface="Arial"/>
              </a:rPr>
              <a:t> </a:t>
            </a:r>
            <a:r>
              <a:rPr sz="1000" spc="-20" dirty="0">
                <a:latin typeface="Arial"/>
                <a:cs typeface="Arial"/>
              </a:rPr>
              <a:t>incorporar</a:t>
            </a:r>
            <a:r>
              <a:rPr sz="1000" spc="-65" dirty="0">
                <a:latin typeface="Arial"/>
                <a:cs typeface="Arial"/>
              </a:rPr>
              <a:t> </a:t>
            </a:r>
            <a:r>
              <a:rPr sz="1000" spc="-15" dirty="0">
                <a:latin typeface="Arial"/>
                <a:cs typeface="Arial"/>
              </a:rPr>
              <a:t>bocas</a:t>
            </a:r>
            <a:r>
              <a:rPr sz="1000" spc="-70" dirty="0">
                <a:latin typeface="Arial"/>
                <a:cs typeface="Arial"/>
              </a:rPr>
              <a:t> </a:t>
            </a:r>
            <a:r>
              <a:rPr sz="1000" spc="-10" dirty="0">
                <a:latin typeface="Arial"/>
                <a:cs typeface="Arial"/>
              </a:rPr>
              <a:t>en</a:t>
            </a:r>
            <a:r>
              <a:rPr sz="1000" spc="-65" dirty="0">
                <a:latin typeface="Arial"/>
                <a:cs typeface="Arial"/>
              </a:rPr>
              <a:t> </a:t>
            </a:r>
            <a:r>
              <a:rPr sz="1000" spc="-10" dirty="0">
                <a:latin typeface="Arial"/>
                <a:cs typeface="Arial"/>
              </a:rPr>
              <a:t>el</a:t>
            </a:r>
            <a:r>
              <a:rPr sz="1000" spc="-65" dirty="0">
                <a:latin typeface="Arial"/>
                <a:cs typeface="Arial"/>
              </a:rPr>
              <a:t> </a:t>
            </a:r>
            <a:r>
              <a:rPr sz="1000" spc="-20" dirty="0">
                <a:latin typeface="Arial"/>
                <a:cs typeface="Arial"/>
              </a:rPr>
              <a:t>exterior  </a:t>
            </a:r>
            <a:r>
              <a:rPr sz="1000" spc="-10" dirty="0">
                <a:latin typeface="Arial"/>
                <a:cs typeface="Arial"/>
              </a:rPr>
              <a:t>de</a:t>
            </a:r>
            <a:r>
              <a:rPr sz="1000" spc="-40" dirty="0">
                <a:latin typeface="Arial"/>
                <a:cs typeface="Arial"/>
              </a:rPr>
              <a:t> </a:t>
            </a:r>
            <a:r>
              <a:rPr sz="1000" spc="-20" dirty="0">
                <a:latin typeface="Arial"/>
                <a:cs typeface="Arial"/>
              </a:rPr>
              <a:t>éstas,</a:t>
            </a:r>
            <a:r>
              <a:rPr sz="1000" spc="-40" dirty="0">
                <a:latin typeface="Arial"/>
                <a:cs typeface="Arial"/>
              </a:rPr>
              <a:t> </a:t>
            </a:r>
            <a:r>
              <a:rPr sz="1000" spc="-20" dirty="0">
                <a:latin typeface="Arial"/>
                <a:cs typeface="Arial"/>
              </a:rPr>
              <a:t>siempre</a:t>
            </a:r>
            <a:r>
              <a:rPr sz="1000" spc="-40" dirty="0">
                <a:latin typeface="Arial"/>
                <a:cs typeface="Arial"/>
              </a:rPr>
              <a:t> </a:t>
            </a:r>
            <a:r>
              <a:rPr sz="1000" dirty="0">
                <a:latin typeface="Arial"/>
                <a:cs typeface="Arial"/>
              </a:rPr>
              <a:t>y</a:t>
            </a:r>
            <a:r>
              <a:rPr sz="1000" spc="-40" dirty="0">
                <a:latin typeface="Arial"/>
                <a:cs typeface="Arial"/>
              </a:rPr>
              <a:t> </a:t>
            </a:r>
            <a:r>
              <a:rPr sz="1000" spc="-20" dirty="0">
                <a:latin typeface="Arial"/>
                <a:cs typeface="Arial"/>
              </a:rPr>
              <a:t>cuando</a:t>
            </a:r>
            <a:r>
              <a:rPr sz="1000" spc="-40" dirty="0">
                <a:latin typeface="Arial"/>
                <a:cs typeface="Arial"/>
              </a:rPr>
              <a:t> </a:t>
            </a:r>
            <a:r>
              <a:rPr sz="1000" spc="-15" dirty="0">
                <a:latin typeface="Arial"/>
                <a:cs typeface="Arial"/>
              </a:rPr>
              <a:t>estén</a:t>
            </a:r>
            <a:r>
              <a:rPr sz="1000" spc="-40" dirty="0">
                <a:latin typeface="Arial"/>
                <a:cs typeface="Arial"/>
              </a:rPr>
              <a:t> </a:t>
            </a:r>
            <a:r>
              <a:rPr sz="1000" spc="-20" dirty="0">
                <a:latin typeface="Arial"/>
                <a:cs typeface="Arial"/>
              </a:rPr>
              <a:t>ubicadas</a:t>
            </a:r>
            <a:r>
              <a:rPr sz="1000" spc="-40" dirty="0">
                <a:latin typeface="Arial"/>
                <a:cs typeface="Arial"/>
              </a:rPr>
              <a:t> </a:t>
            </a:r>
            <a:r>
              <a:rPr sz="1000" spc="-10" dirty="0">
                <a:latin typeface="Arial"/>
                <a:cs typeface="Arial"/>
              </a:rPr>
              <a:t>en</a:t>
            </a:r>
            <a:r>
              <a:rPr sz="1000" spc="-35" dirty="0">
                <a:latin typeface="Arial"/>
                <a:cs typeface="Arial"/>
              </a:rPr>
              <a:t> </a:t>
            </a:r>
            <a:r>
              <a:rPr sz="1000" spc="-20" dirty="0">
                <a:latin typeface="Arial"/>
                <a:cs typeface="Arial"/>
              </a:rPr>
              <a:t>espacios</a:t>
            </a:r>
            <a:r>
              <a:rPr sz="1000" spc="-40" dirty="0">
                <a:latin typeface="Arial"/>
                <a:cs typeface="Arial"/>
              </a:rPr>
              <a:t> </a:t>
            </a:r>
            <a:r>
              <a:rPr sz="1000" spc="-20" dirty="0">
                <a:latin typeface="Arial"/>
                <a:cs typeface="Arial"/>
              </a:rPr>
              <a:t>semicubiertos.</a:t>
            </a:r>
            <a:endParaRPr sz="1000">
              <a:latin typeface="Arial"/>
              <a:cs typeface="Arial"/>
            </a:endParaRPr>
          </a:p>
          <a:p>
            <a:pPr marL="12700" marR="6350" algn="just">
              <a:lnSpc>
                <a:spcPts val="1150"/>
              </a:lnSpc>
              <a:spcBef>
                <a:spcPts val="605"/>
              </a:spcBef>
            </a:pPr>
            <a:r>
              <a:rPr sz="1000" dirty="0">
                <a:latin typeface="Arial"/>
                <a:cs typeface="Arial"/>
              </a:rPr>
              <a:t>Para este caso, bocas en espacios semicubiertos (porches, galerías, balcones, etc.), se deberán instalar  artefactos con grado de protección como mínimo IP44; si la instalación se entrega sin los artefactos monta-  dos, entonces se deberá dejar indicado en la memoria técnica, y haciendo la referencia numérica corres-  pondiente, que dichas bocas serán sólo para instalación de artefactos con grado de protección IP44 como  </a:t>
            </a:r>
            <a:r>
              <a:rPr sz="1000" spc="-5" dirty="0">
                <a:latin typeface="Arial"/>
                <a:cs typeface="Arial"/>
              </a:rPr>
              <a:t>mínimo.</a:t>
            </a:r>
            <a:endParaRPr sz="1000">
              <a:latin typeface="Arial"/>
              <a:cs typeface="Arial"/>
            </a:endParaRPr>
          </a:p>
          <a:p>
            <a:pPr marL="552450" marR="5080" lvl="1" indent="-245745" algn="just">
              <a:lnSpc>
                <a:spcPts val="1150"/>
              </a:lnSpc>
              <a:spcBef>
                <a:spcPts val="610"/>
              </a:spcBef>
              <a:buAutoNum type="romanUcPeriod"/>
              <a:tabLst>
                <a:tab pos="553085" algn="l"/>
              </a:tabLst>
            </a:pPr>
            <a:r>
              <a:rPr sz="1000" dirty="0">
                <a:latin typeface="Arial"/>
                <a:cs typeface="Arial"/>
              </a:rPr>
              <a:t>Circuitos de iluminación para uso general (sigla IUG), en cuyas bocas de salida podrán conectarse  artefactos de iluminación, de ventilación, combinaciones entre ellos, u otras cargas unitarias, cuya  corriente</a:t>
            </a:r>
            <a:r>
              <a:rPr sz="1000" spc="-40"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funcionamiento</a:t>
            </a:r>
            <a:r>
              <a:rPr sz="1000" spc="-35" dirty="0">
                <a:latin typeface="Arial"/>
                <a:cs typeface="Arial"/>
              </a:rPr>
              <a:t> </a:t>
            </a:r>
            <a:r>
              <a:rPr sz="1000" dirty="0">
                <a:latin typeface="Arial"/>
                <a:cs typeface="Arial"/>
              </a:rPr>
              <a:t>permanente</a:t>
            </a:r>
            <a:r>
              <a:rPr sz="1000" spc="-40" dirty="0">
                <a:latin typeface="Arial"/>
                <a:cs typeface="Arial"/>
              </a:rPr>
              <a:t> </a:t>
            </a:r>
            <a:r>
              <a:rPr sz="1000" dirty="0">
                <a:latin typeface="Arial"/>
                <a:cs typeface="Arial"/>
              </a:rPr>
              <a:t>no</a:t>
            </a:r>
            <a:r>
              <a:rPr sz="1000" spc="-35" dirty="0">
                <a:latin typeface="Arial"/>
                <a:cs typeface="Arial"/>
              </a:rPr>
              <a:t> </a:t>
            </a:r>
            <a:r>
              <a:rPr sz="1000" dirty="0">
                <a:latin typeface="Arial"/>
                <a:cs typeface="Arial"/>
              </a:rPr>
              <a:t>sea</a:t>
            </a:r>
            <a:r>
              <a:rPr sz="1000" spc="-35" dirty="0">
                <a:latin typeface="Arial"/>
                <a:cs typeface="Arial"/>
              </a:rPr>
              <a:t> </a:t>
            </a:r>
            <a:r>
              <a:rPr sz="1000" dirty="0">
                <a:latin typeface="Arial"/>
                <a:cs typeface="Arial"/>
              </a:rPr>
              <a:t>mayor</a:t>
            </a:r>
            <a:r>
              <a:rPr sz="1000" spc="-25" dirty="0">
                <a:latin typeface="Arial"/>
                <a:cs typeface="Arial"/>
              </a:rPr>
              <a:t> </a:t>
            </a:r>
            <a:r>
              <a:rPr sz="1000" dirty="0">
                <a:latin typeface="Arial"/>
                <a:cs typeface="Arial"/>
              </a:rPr>
              <a:t>que</a:t>
            </a:r>
            <a:r>
              <a:rPr sz="1000" spc="-35" dirty="0">
                <a:latin typeface="Arial"/>
                <a:cs typeface="Arial"/>
              </a:rPr>
              <a:t> </a:t>
            </a:r>
            <a:r>
              <a:rPr sz="1000" dirty="0">
                <a:latin typeface="Arial"/>
                <a:cs typeface="Arial"/>
              </a:rPr>
              <a:t>10</a:t>
            </a:r>
            <a:r>
              <a:rPr sz="1000" spc="-30" dirty="0">
                <a:latin typeface="Arial"/>
                <a:cs typeface="Arial"/>
              </a:rPr>
              <a:t> </a:t>
            </a:r>
            <a:r>
              <a:rPr sz="1000" dirty="0">
                <a:latin typeface="Arial"/>
                <a:cs typeface="Arial"/>
              </a:rPr>
              <a:t>A,</a:t>
            </a:r>
            <a:r>
              <a:rPr sz="1000" spc="-25" dirty="0">
                <a:latin typeface="Arial"/>
                <a:cs typeface="Arial"/>
              </a:rPr>
              <a:t> </a:t>
            </a:r>
            <a:r>
              <a:rPr sz="1000" dirty="0">
                <a:latin typeface="Arial"/>
                <a:cs typeface="Arial"/>
              </a:rPr>
              <a:t>sea</a:t>
            </a:r>
            <a:r>
              <a:rPr sz="1000" spc="-25" dirty="0">
                <a:latin typeface="Arial"/>
                <a:cs typeface="Arial"/>
              </a:rPr>
              <a:t> </a:t>
            </a:r>
            <a:r>
              <a:rPr sz="1000" dirty="0">
                <a:latin typeface="Arial"/>
                <a:cs typeface="Arial"/>
              </a:rPr>
              <a:t>por</a:t>
            </a:r>
            <a:r>
              <a:rPr sz="1000" spc="-35" dirty="0">
                <a:latin typeface="Arial"/>
                <a:cs typeface="Arial"/>
              </a:rPr>
              <a:t> </a:t>
            </a:r>
            <a:r>
              <a:rPr sz="1000" dirty="0">
                <a:latin typeface="Arial"/>
                <a:cs typeface="Arial"/>
              </a:rPr>
              <a:t>medio</a:t>
            </a:r>
            <a:r>
              <a:rPr sz="1000" spc="-2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conexiones</a:t>
            </a:r>
            <a:r>
              <a:rPr sz="1000" spc="-25" dirty="0">
                <a:latin typeface="Arial"/>
                <a:cs typeface="Arial"/>
              </a:rPr>
              <a:t> </a:t>
            </a:r>
            <a:r>
              <a:rPr sz="1000" dirty="0">
                <a:latin typeface="Arial"/>
                <a:cs typeface="Arial"/>
              </a:rPr>
              <a:t>fijas  (uniones</a:t>
            </a:r>
            <a:r>
              <a:rPr sz="1000" spc="-5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borneras)</a:t>
            </a:r>
            <a:r>
              <a:rPr sz="1000" spc="-45"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tomacorrientes</a:t>
            </a:r>
            <a:r>
              <a:rPr sz="1000" spc="-45" dirty="0">
                <a:latin typeface="Arial"/>
                <a:cs typeface="Arial"/>
              </a:rPr>
              <a:t> </a:t>
            </a:r>
            <a:r>
              <a:rPr sz="1000" dirty="0">
                <a:latin typeface="Arial"/>
                <a:cs typeface="Arial"/>
              </a:rPr>
              <a:t>tipo</a:t>
            </a:r>
            <a:r>
              <a:rPr sz="1000" spc="-45" dirty="0">
                <a:latin typeface="Arial"/>
                <a:cs typeface="Arial"/>
              </a:rPr>
              <a:t> </a:t>
            </a:r>
            <a:r>
              <a:rPr sz="1000" dirty="0">
                <a:latin typeface="Arial"/>
                <a:cs typeface="Arial"/>
              </a:rPr>
              <a:t>2P+T</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10</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conformes</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la</a:t>
            </a:r>
            <a:r>
              <a:rPr sz="1000" spc="-45" dirty="0">
                <a:latin typeface="Arial"/>
                <a:cs typeface="Arial"/>
              </a:rPr>
              <a:t> </a:t>
            </a:r>
            <a:r>
              <a:rPr sz="1000" dirty="0">
                <a:latin typeface="Arial"/>
                <a:cs typeface="Arial"/>
              </a:rPr>
              <a:t>Norma</a:t>
            </a:r>
            <a:r>
              <a:rPr sz="1000" spc="-40" dirty="0">
                <a:latin typeface="Arial"/>
                <a:cs typeface="Arial"/>
              </a:rPr>
              <a:t> </a:t>
            </a:r>
            <a:r>
              <a:rPr sz="1000" dirty="0">
                <a:latin typeface="Arial"/>
                <a:cs typeface="Arial"/>
              </a:rPr>
              <a:t>IRAM</a:t>
            </a:r>
            <a:r>
              <a:rPr sz="1000" spc="-40" dirty="0">
                <a:latin typeface="Arial"/>
                <a:cs typeface="Arial"/>
              </a:rPr>
              <a:t> </a:t>
            </a:r>
            <a:r>
              <a:rPr sz="1000" dirty="0">
                <a:latin typeface="Arial"/>
                <a:cs typeface="Arial"/>
              </a:rPr>
              <a:t>2071</a:t>
            </a:r>
            <a:r>
              <a:rPr sz="1000" spc="-4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de  </a:t>
            </a:r>
            <a:r>
              <a:rPr sz="1000" spc="-5" dirty="0">
                <a:latin typeface="Arial"/>
                <a:cs typeface="Arial"/>
              </a:rPr>
              <a:t>16 </a:t>
            </a:r>
            <a:r>
              <a:rPr sz="1000" dirty="0">
                <a:latin typeface="Arial"/>
                <a:cs typeface="Arial"/>
              </a:rPr>
              <a:t>A según </a:t>
            </a:r>
            <a:r>
              <a:rPr sz="1000" spc="-5" dirty="0">
                <a:latin typeface="Arial"/>
                <a:cs typeface="Arial"/>
              </a:rPr>
              <a:t>la Norma </a:t>
            </a:r>
            <a:r>
              <a:rPr sz="1000" dirty="0">
                <a:latin typeface="Arial"/>
                <a:cs typeface="Arial"/>
              </a:rPr>
              <a:t>IRAM-IEC </a:t>
            </a:r>
            <a:r>
              <a:rPr sz="1000" spc="-5" dirty="0">
                <a:latin typeface="Arial"/>
                <a:cs typeface="Arial"/>
              </a:rPr>
              <a:t>60309 </a:t>
            </a:r>
            <a:r>
              <a:rPr sz="1000" dirty="0">
                <a:latin typeface="Arial"/>
                <a:cs typeface="Arial"/>
              </a:rPr>
              <a:t>o IEC </a:t>
            </a:r>
            <a:r>
              <a:rPr sz="1000" spc="-5" dirty="0">
                <a:latin typeface="Arial"/>
                <a:cs typeface="Arial"/>
              </a:rPr>
              <a:t>60309. </a:t>
            </a:r>
            <a:r>
              <a:rPr sz="1000" dirty="0">
                <a:latin typeface="Arial"/>
                <a:cs typeface="Arial"/>
              </a:rPr>
              <a:t>Estos circuitos contarán con protecciones en  ambos polos para una corriente no mayor de 16 A y el número máximo de bocas de salida será de  quince</a:t>
            </a:r>
            <a:r>
              <a:rPr sz="1000" spc="-10" dirty="0">
                <a:latin typeface="Arial"/>
                <a:cs typeface="Arial"/>
              </a:rPr>
              <a:t> </a:t>
            </a:r>
            <a:r>
              <a:rPr sz="1000" dirty="0">
                <a:latin typeface="Arial"/>
                <a:cs typeface="Arial"/>
              </a:rPr>
              <a:t>(15).</a:t>
            </a:r>
            <a:endParaRPr sz="1000">
              <a:latin typeface="Arial"/>
              <a:cs typeface="Arial"/>
            </a:endParaRPr>
          </a:p>
          <a:p>
            <a:pPr marL="552450" marR="5080" lvl="1" indent="-278130" algn="just">
              <a:lnSpc>
                <a:spcPts val="1150"/>
              </a:lnSpc>
              <a:spcBef>
                <a:spcPts val="615"/>
              </a:spcBef>
              <a:buAutoNum type="romanUcPeriod"/>
              <a:tabLst>
                <a:tab pos="553720" algn="l"/>
              </a:tabLst>
            </a:pPr>
            <a:r>
              <a:rPr sz="1000" spc="-5" dirty="0">
                <a:latin typeface="Arial"/>
                <a:cs typeface="Arial"/>
              </a:rPr>
              <a:t>Circuitos </a:t>
            </a:r>
            <a:r>
              <a:rPr sz="1000" dirty="0">
                <a:latin typeface="Arial"/>
                <a:cs typeface="Arial"/>
              </a:rPr>
              <a:t>de </a:t>
            </a:r>
            <a:r>
              <a:rPr sz="1000" spc="-5" dirty="0">
                <a:latin typeface="Arial"/>
                <a:cs typeface="Arial"/>
              </a:rPr>
              <a:t>tomacorrientes </a:t>
            </a:r>
            <a:r>
              <a:rPr sz="1000" dirty="0">
                <a:latin typeface="Arial"/>
                <a:cs typeface="Arial"/>
              </a:rPr>
              <a:t>para uso general (sigla TUG), en cuyas bocas de salida podrán co-  nectarse cargas unitarias de no más de 10 A, por medio de tomacorrientes tipo 2P+T de 10 A,  conformes con la Norma IRAM 2071 o no más de 16 A con tomacorrientes que cumplan con la  Norma IRAM-IEC 60309 o IEC 60309. Estos circuitos contarán con protecciones en ambos polos  para una corriente no mayor de 20 A y el número máximo de bocas de salida será de quince</a:t>
            </a:r>
            <a:r>
              <a:rPr sz="1000" spc="-120" dirty="0">
                <a:latin typeface="Arial"/>
                <a:cs typeface="Arial"/>
              </a:rPr>
              <a:t> </a:t>
            </a:r>
            <a:r>
              <a:rPr sz="1000" dirty="0">
                <a:latin typeface="Arial"/>
                <a:cs typeface="Arial"/>
              </a:rPr>
              <a:t>(15).</a:t>
            </a:r>
            <a:endParaRPr sz="1000">
              <a:latin typeface="Arial"/>
              <a:cs typeface="Aria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4115559"/>
              </p:ext>
            </p:extLst>
          </p:nvPr>
        </p:nvGraphicFramePr>
        <p:xfrm>
          <a:off x="2384557" y="732998"/>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23</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56991" y="784858"/>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74900" y="1231900"/>
            <a:ext cx="6148070" cy="8510270"/>
          </a:xfrm>
          <a:prstGeom prst="rect">
            <a:avLst/>
          </a:prstGeom>
        </p:spPr>
        <p:txBody>
          <a:bodyPr vert="horz" wrap="square" lIns="0" tIns="82550" rIns="0" bIns="0" rtlCol="0">
            <a:spAutoFit/>
          </a:bodyPr>
          <a:lstStyle/>
          <a:p>
            <a:pPr marL="372745" indent="-360680" algn="just">
              <a:lnSpc>
                <a:spcPct val="100000"/>
              </a:lnSpc>
              <a:spcBef>
                <a:spcPts val="650"/>
              </a:spcBef>
              <a:buAutoNum type="alphaLcParenR" startAt="2"/>
              <a:tabLst>
                <a:tab pos="373380" algn="l"/>
              </a:tabLst>
            </a:pPr>
            <a:r>
              <a:rPr sz="1000" dirty="0">
                <a:latin typeface="Arial"/>
                <a:cs typeface="Arial"/>
              </a:rPr>
              <a:t>Circuitos para usos</a:t>
            </a:r>
            <a:r>
              <a:rPr sz="1000" spc="-20" dirty="0">
                <a:latin typeface="Arial"/>
                <a:cs typeface="Arial"/>
              </a:rPr>
              <a:t> </a:t>
            </a:r>
            <a:r>
              <a:rPr sz="1000" dirty="0">
                <a:latin typeface="Arial"/>
                <a:cs typeface="Arial"/>
              </a:rPr>
              <a:t>especiales</a:t>
            </a:r>
            <a:endParaRPr sz="1000">
              <a:latin typeface="Arial"/>
              <a:cs typeface="Arial"/>
            </a:endParaRPr>
          </a:p>
          <a:p>
            <a:pPr marL="12700" marR="5715" algn="just">
              <a:lnSpc>
                <a:spcPts val="1150"/>
              </a:lnSpc>
              <a:spcBef>
                <a:spcPts val="630"/>
              </a:spcBef>
            </a:pPr>
            <a:r>
              <a:rPr sz="1000" dirty="0">
                <a:latin typeface="Arial"/>
                <a:cs typeface="Arial"/>
              </a:rPr>
              <a:t>Son circuitos monofásicos que alimentan cargas que no se pueden manejar por medio de circuitos de uso  general, sea porque se trata de consumos unitarios mayores que los admitidos, o de consumos a la intem-  perie (por ejemplo: parques, jardines, patios, terrazas, etc.). Véase también la definición de circuitos para  usos específicos en el ítem “c” de esta</a:t>
            </a:r>
            <a:r>
              <a:rPr sz="1000" spc="-35" dirty="0">
                <a:latin typeface="Arial"/>
                <a:cs typeface="Arial"/>
              </a:rPr>
              <a:t> </a:t>
            </a:r>
            <a:r>
              <a:rPr sz="1000" dirty="0">
                <a:latin typeface="Arial"/>
                <a:cs typeface="Arial"/>
              </a:rPr>
              <a:t>subcláusula.</a:t>
            </a:r>
            <a:endParaRPr sz="1000">
              <a:latin typeface="Arial"/>
              <a:cs typeface="Arial"/>
            </a:endParaRPr>
          </a:p>
          <a:p>
            <a:pPr marL="12700" marR="6985" algn="just">
              <a:lnSpc>
                <a:spcPts val="1150"/>
              </a:lnSpc>
              <a:spcBef>
                <a:spcPts val="310"/>
              </a:spcBef>
            </a:pPr>
            <a:r>
              <a:rPr sz="1000" dirty="0">
                <a:latin typeface="Arial"/>
                <a:cs typeface="Arial"/>
              </a:rPr>
              <a:t>Los</a:t>
            </a:r>
            <a:r>
              <a:rPr sz="1000" spc="-55" dirty="0">
                <a:latin typeface="Arial"/>
                <a:cs typeface="Arial"/>
              </a:rPr>
              <a:t> </a:t>
            </a:r>
            <a:r>
              <a:rPr sz="1000" dirty="0">
                <a:latin typeface="Arial"/>
                <a:cs typeface="Arial"/>
              </a:rPr>
              <a:t>circuitos</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usos</a:t>
            </a:r>
            <a:r>
              <a:rPr sz="1000" spc="-50" dirty="0">
                <a:latin typeface="Arial"/>
                <a:cs typeface="Arial"/>
              </a:rPr>
              <a:t> </a:t>
            </a:r>
            <a:r>
              <a:rPr sz="1000" dirty="0">
                <a:latin typeface="Arial"/>
                <a:cs typeface="Arial"/>
              </a:rPr>
              <a:t>especiales</a:t>
            </a:r>
            <a:r>
              <a:rPr sz="1000" spc="-50" dirty="0">
                <a:latin typeface="Arial"/>
                <a:cs typeface="Arial"/>
              </a:rPr>
              <a:t> </a:t>
            </a:r>
            <a:r>
              <a:rPr sz="1000" dirty="0">
                <a:latin typeface="Arial"/>
                <a:cs typeface="Arial"/>
              </a:rPr>
              <a:t>contarán</a:t>
            </a:r>
            <a:r>
              <a:rPr sz="1000" spc="-50" dirty="0">
                <a:latin typeface="Arial"/>
                <a:cs typeface="Arial"/>
              </a:rPr>
              <a:t> </a:t>
            </a:r>
            <a:r>
              <a:rPr sz="1000" dirty="0">
                <a:latin typeface="Arial"/>
                <a:cs typeface="Arial"/>
              </a:rPr>
              <a:t>con</a:t>
            </a:r>
            <a:r>
              <a:rPr sz="1000" spc="-50" dirty="0">
                <a:latin typeface="Arial"/>
                <a:cs typeface="Arial"/>
              </a:rPr>
              <a:t> </a:t>
            </a:r>
            <a:r>
              <a:rPr sz="1000" dirty="0">
                <a:latin typeface="Arial"/>
                <a:cs typeface="Arial"/>
              </a:rPr>
              <a:t>protecciones</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ambos</a:t>
            </a:r>
            <a:r>
              <a:rPr sz="1000" spc="-50" dirty="0">
                <a:latin typeface="Arial"/>
                <a:cs typeface="Arial"/>
              </a:rPr>
              <a:t> </a:t>
            </a:r>
            <a:r>
              <a:rPr sz="1000" dirty="0">
                <a:latin typeface="Arial"/>
                <a:cs typeface="Arial"/>
              </a:rPr>
              <a:t>polos</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corriente</a:t>
            </a:r>
            <a:r>
              <a:rPr sz="1000" spc="-55" dirty="0">
                <a:latin typeface="Arial"/>
                <a:cs typeface="Arial"/>
              </a:rPr>
              <a:t> </a:t>
            </a:r>
            <a:r>
              <a:rPr sz="1000" dirty="0">
                <a:latin typeface="Arial"/>
                <a:cs typeface="Arial"/>
              </a:rPr>
              <a:t>no</a:t>
            </a:r>
            <a:r>
              <a:rPr sz="1000" spc="-45" dirty="0">
                <a:latin typeface="Arial"/>
                <a:cs typeface="Arial"/>
              </a:rPr>
              <a:t> </a:t>
            </a:r>
            <a:r>
              <a:rPr sz="1000" dirty="0">
                <a:latin typeface="Arial"/>
                <a:cs typeface="Arial"/>
              </a:rPr>
              <a:t>mayor</a:t>
            </a:r>
            <a:r>
              <a:rPr sz="1000" spc="-45" dirty="0">
                <a:latin typeface="Arial"/>
                <a:cs typeface="Arial"/>
              </a:rPr>
              <a:t> </a:t>
            </a:r>
            <a:r>
              <a:rPr sz="1000" dirty="0">
                <a:latin typeface="Arial"/>
                <a:cs typeface="Arial"/>
              </a:rPr>
              <a:t>de  </a:t>
            </a:r>
            <a:r>
              <a:rPr sz="1000" spc="-5" dirty="0">
                <a:latin typeface="Arial"/>
                <a:cs typeface="Arial"/>
              </a:rPr>
              <a:t>32 </a:t>
            </a:r>
            <a:r>
              <a:rPr sz="1000" dirty="0">
                <a:latin typeface="Arial"/>
                <a:cs typeface="Arial"/>
              </a:rPr>
              <a:t>A y </a:t>
            </a:r>
            <a:r>
              <a:rPr sz="1000" spc="-5" dirty="0">
                <a:latin typeface="Arial"/>
                <a:cs typeface="Arial"/>
              </a:rPr>
              <a:t>el número </a:t>
            </a:r>
            <a:r>
              <a:rPr sz="1000" dirty="0">
                <a:latin typeface="Arial"/>
                <a:cs typeface="Arial"/>
              </a:rPr>
              <a:t>máximo </a:t>
            </a:r>
            <a:r>
              <a:rPr sz="1000" spc="-5" dirty="0">
                <a:latin typeface="Arial"/>
                <a:cs typeface="Arial"/>
              </a:rPr>
              <a:t>de bocas de </a:t>
            </a:r>
            <a:r>
              <a:rPr sz="1000" dirty="0">
                <a:latin typeface="Arial"/>
                <a:cs typeface="Arial"/>
              </a:rPr>
              <a:t>salida </a:t>
            </a:r>
            <a:r>
              <a:rPr sz="1000" spc="-5" dirty="0">
                <a:latin typeface="Arial"/>
                <a:cs typeface="Arial"/>
              </a:rPr>
              <a:t>es de doce</a:t>
            </a:r>
            <a:r>
              <a:rPr sz="1000" spc="-30" dirty="0">
                <a:latin typeface="Arial"/>
                <a:cs typeface="Arial"/>
              </a:rPr>
              <a:t> </a:t>
            </a:r>
            <a:r>
              <a:rPr sz="1000" dirty="0">
                <a:latin typeface="Arial"/>
                <a:cs typeface="Arial"/>
              </a:rPr>
              <a:t>(12).</a:t>
            </a:r>
            <a:endParaRPr sz="1000">
              <a:latin typeface="Arial"/>
              <a:cs typeface="Arial"/>
            </a:endParaRPr>
          </a:p>
          <a:p>
            <a:pPr marL="12700" algn="just">
              <a:lnSpc>
                <a:spcPct val="100000"/>
              </a:lnSpc>
              <a:spcBef>
                <a:spcPts val="525"/>
              </a:spcBef>
            </a:pPr>
            <a:r>
              <a:rPr sz="1000" dirty="0">
                <a:latin typeface="Arial"/>
                <a:cs typeface="Arial"/>
              </a:rPr>
              <a:t>Los circuitos para uso especial pueden</a:t>
            </a:r>
            <a:r>
              <a:rPr sz="1000" spc="-35" dirty="0">
                <a:latin typeface="Arial"/>
                <a:cs typeface="Arial"/>
              </a:rPr>
              <a:t> </a:t>
            </a:r>
            <a:r>
              <a:rPr sz="1000" dirty="0">
                <a:latin typeface="Arial"/>
                <a:cs typeface="Arial"/>
              </a:rPr>
              <a:t>ser:</a:t>
            </a:r>
            <a:endParaRPr sz="1000">
              <a:latin typeface="Arial"/>
              <a:cs typeface="Arial"/>
            </a:endParaRPr>
          </a:p>
          <a:p>
            <a:pPr marL="552450" marR="5080" lvl="1" indent="-245745" algn="just">
              <a:lnSpc>
                <a:spcPts val="1150"/>
              </a:lnSpc>
              <a:spcBef>
                <a:spcPts val="630"/>
              </a:spcBef>
              <a:buAutoNum type="romanUcPeriod"/>
              <a:tabLst>
                <a:tab pos="554355" algn="l"/>
              </a:tabLst>
            </a:pPr>
            <a:r>
              <a:rPr sz="1000" spc="-20" dirty="0">
                <a:latin typeface="Arial"/>
                <a:cs typeface="Arial"/>
              </a:rPr>
              <a:t>Circuitos </a:t>
            </a:r>
            <a:r>
              <a:rPr sz="1000" spc="-10" dirty="0">
                <a:latin typeface="Arial"/>
                <a:cs typeface="Arial"/>
              </a:rPr>
              <a:t>de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especial (sigla IUE), </a:t>
            </a:r>
            <a:r>
              <a:rPr sz="1000" spc="-10" dirty="0">
                <a:latin typeface="Arial"/>
                <a:cs typeface="Arial"/>
              </a:rPr>
              <a:t>en </a:t>
            </a:r>
            <a:r>
              <a:rPr sz="1000" spc="-15" dirty="0">
                <a:latin typeface="Arial"/>
                <a:cs typeface="Arial"/>
              </a:rPr>
              <a:t>cuyas bocas deben </a:t>
            </a:r>
            <a:r>
              <a:rPr sz="1000" spc="-20" dirty="0">
                <a:latin typeface="Arial"/>
                <a:cs typeface="Arial"/>
              </a:rPr>
              <a:t>conectarse exclusivamente  artefactos </a:t>
            </a:r>
            <a:r>
              <a:rPr sz="1000" spc="-10" dirty="0">
                <a:latin typeface="Arial"/>
                <a:cs typeface="Arial"/>
              </a:rPr>
              <a:t>de </a:t>
            </a:r>
            <a:r>
              <a:rPr sz="1000" spc="-20" dirty="0">
                <a:latin typeface="Arial"/>
                <a:cs typeface="Arial"/>
              </a:rPr>
              <a:t>iluminación, </a:t>
            </a:r>
            <a:r>
              <a:rPr sz="1000" spc="-15" dirty="0">
                <a:latin typeface="Arial"/>
                <a:cs typeface="Arial"/>
              </a:rPr>
              <a:t>sea por medio </a:t>
            </a:r>
            <a:r>
              <a:rPr sz="1000" spc="-10" dirty="0">
                <a:latin typeface="Arial"/>
                <a:cs typeface="Arial"/>
              </a:rPr>
              <a:t>de </a:t>
            </a:r>
            <a:r>
              <a:rPr sz="1000" spc="-20" dirty="0">
                <a:latin typeface="Arial"/>
                <a:cs typeface="Arial"/>
              </a:rPr>
              <a:t>conexiones fijas (uniones </a:t>
            </a:r>
            <a:r>
              <a:rPr sz="1000" dirty="0">
                <a:latin typeface="Arial"/>
                <a:cs typeface="Arial"/>
              </a:rPr>
              <a:t>o </a:t>
            </a:r>
            <a:r>
              <a:rPr sz="1000" spc="-20" dirty="0">
                <a:latin typeface="Arial"/>
                <a:cs typeface="Arial"/>
              </a:rPr>
              <a:t>borneras) </a:t>
            </a:r>
            <a:r>
              <a:rPr sz="1000" dirty="0">
                <a:latin typeface="Arial"/>
                <a:cs typeface="Arial"/>
              </a:rPr>
              <a:t>o </a:t>
            </a:r>
            <a:r>
              <a:rPr sz="1000" spc="-15" dirty="0">
                <a:latin typeface="Arial"/>
                <a:cs typeface="Arial"/>
              </a:rPr>
              <a:t>por medio </a:t>
            </a:r>
            <a:r>
              <a:rPr sz="1000" spc="-10" dirty="0">
                <a:latin typeface="Arial"/>
                <a:cs typeface="Arial"/>
              </a:rPr>
              <a:t>de </a:t>
            </a:r>
            <a:r>
              <a:rPr sz="1000" spc="-20" dirty="0">
                <a:latin typeface="Arial"/>
                <a:cs typeface="Arial"/>
              </a:rPr>
              <a:t>to-  macorrientes</a:t>
            </a:r>
            <a:r>
              <a:rPr sz="1000" spc="-45" dirty="0">
                <a:latin typeface="Arial"/>
                <a:cs typeface="Arial"/>
              </a:rPr>
              <a:t> </a:t>
            </a:r>
            <a:r>
              <a:rPr sz="1000" spc="-15" dirty="0">
                <a:latin typeface="Arial"/>
                <a:cs typeface="Arial"/>
              </a:rPr>
              <a:t>tipo</a:t>
            </a:r>
            <a:r>
              <a:rPr sz="1000" spc="-45" dirty="0">
                <a:latin typeface="Arial"/>
                <a:cs typeface="Arial"/>
              </a:rPr>
              <a:t> </a:t>
            </a:r>
            <a:r>
              <a:rPr sz="1000" spc="-15" dirty="0">
                <a:latin typeface="Arial"/>
                <a:cs typeface="Arial"/>
              </a:rPr>
              <a:t>2P+T</a:t>
            </a:r>
            <a:r>
              <a:rPr sz="1000" spc="-45"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10</a:t>
            </a:r>
            <a:r>
              <a:rPr sz="1000" spc="-45"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o</a:t>
            </a:r>
            <a:r>
              <a:rPr sz="1000" spc="-45"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20</a:t>
            </a:r>
            <a:r>
              <a:rPr sz="1000" spc="-45" dirty="0">
                <a:latin typeface="Arial"/>
                <a:cs typeface="Arial"/>
              </a:rPr>
              <a:t> </a:t>
            </a:r>
            <a:r>
              <a:rPr sz="1000" spc="-10" dirty="0">
                <a:latin typeface="Arial"/>
                <a:cs typeface="Arial"/>
              </a:rPr>
              <a:t>A,</a:t>
            </a:r>
            <a:r>
              <a:rPr sz="1000" spc="-45" dirty="0">
                <a:latin typeface="Arial"/>
                <a:cs typeface="Arial"/>
              </a:rPr>
              <a:t> </a:t>
            </a:r>
            <a:r>
              <a:rPr sz="1000" spc="-20" dirty="0">
                <a:latin typeface="Arial"/>
                <a:cs typeface="Arial"/>
              </a:rPr>
              <a:t>conformes</a:t>
            </a:r>
            <a:r>
              <a:rPr sz="1000" spc="-45" dirty="0">
                <a:latin typeface="Arial"/>
                <a:cs typeface="Arial"/>
              </a:rPr>
              <a:t> </a:t>
            </a:r>
            <a:r>
              <a:rPr sz="1000" dirty="0">
                <a:latin typeface="Arial"/>
                <a:cs typeface="Arial"/>
              </a:rPr>
              <a:t>a</a:t>
            </a:r>
            <a:r>
              <a:rPr sz="1000" spc="-40" dirty="0">
                <a:latin typeface="Arial"/>
                <a:cs typeface="Arial"/>
              </a:rPr>
              <a:t> </a:t>
            </a:r>
            <a:r>
              <a:rPr sz="1000" spc="-10" dirty="0">
                <a:latin typeface="Arial"/>
                <a:cs typeface="Arial"/>
              </a:rPr>
              <a:t>la</a:t>
            </a:r>
            <a:r>
              <a:rPr sz="1000" spc="-45" dirty="0">
                <a:latin typeface="Arial"/>
                <a:cs typeface="Arial"/>
              </a:rPr>
              <a:t> </a:t>
            </a:r>
            <a:r>
              <a:rPr sz="1000" spc="-15" dirty="0">
                <a:latin typeface="Arial"/>
                <a:cs typeface="Arial"/>
              </a:rPr>
              <a:t>Norma</a:t>
            </a:r>
            <a:r>
              <a:rPr sz="1000" spc="-45" dirty="0">
                <a:latin typeface="Arial"/>
                <a:cs typeface="Arial"/>
              </a:rPr>
              <a:t> </a:t>
            </a:r>
            <a:r>
              <a:rPr sz="1000" spc="-15" dirty="0">
                <a:latin typeface="Arial"/>
                <a:cs typeface="Arial"/>
              </a:rPr>
              <a:t>IRAM</a:t>
            </a:r>
            <a:r>
              <a:rPr sz="1000" spc="-45" dirty="0">
                <a:latin typeface="Arial"/>
                <a:cs typeface="Arial"/>
              </a:rPr>
              <a:t> </a:t>
            </a:r>
            <a:r>
              <a:rPr sz="1000" spc="-15" dirty="0">
                <a:latin typeface="Arial"/>
                <a:cs typeface="Arial"/>
              </a:rPr>
              <a:t>2071,</a:t>
            </a:r>
            <a:r>
              <a:rPr sz="1000" spc="-40" dirty="0">
                <a:latin typeface="Arial"/>
                <a:cs typeface="Arial"/>
              </a:rPr>
              <a:t> </a:t>
            </a:r>
            <a:r>
              <a:rPr sz="1000" dirty="0">
                <a:latin typeface="Arial"/>
                <a:cs typeface="Arial"/>
              </a:rPr>
              <a:t>o</a:t>
            </a:r>
            <a:r>
              <a:rPr sz="1000" spc="-45"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16</a:t>
            </a:r>
            <a:r>
              <a:rPr sz="1000" spc="-45" dirty="0">
                <a:latin typeface="Arial"/>
                <a:cs typeface="Arial"/>
              </a:rPr>
              <a:t> </a:t>
            </a:r>
            <a:r>
              <a:rPr sz="1000" spc="-10" dirty="0">
                <a:latin typeface="Arial"/>
                <a:cs typeface="Arial"/>
              </a:rPr>
              <a:t>A,</a:t>
            </a:r>
            <a:r>
              <a:rPr sz="1000" spc="-40" dirty="0">
                <a:latin typeface="Arial"/>
                <a:cs typeface="Arial"/>
              </a:rPr>
              <a:t> </a:t>
            </a:r>
            <a:r>
              <a:rPr sz="1000" spc="-20" dirty="0">
                <a:latin typeface="Arial"/>
                <a:cs typeface="Arial"/>
              </a:rPr>
              <a:t>conforme</a:t>
            </a:r>
            <a:r>
              <a:rPr sz="1000" spc="-45" dirty="0">
                <a:latin typeface="Arial"/>
                <a:cs typeface="Arial"/>
              </a:rPr>
              <a:t> </a:t>
            </a:r>
            <a:r>
              <a:rPr sz="1000" dirty="0">
                <a:latin typeface="Arial"/>
                <a:cs typeface="Arial"/>
              </a:rPr>
              <a:t>a</a:t>
            </a:r>
            <a:r>
              <a:rPr sz="1000" spc="-45" dirty="0">
                <a:latin typeface="Arial"/>
                <a:cs typeface="Arial"/>
              </a:rPr>
              <a:t> </a:t>
            </a:r>
            <a:r>
              <a:rPr sz="1000" spc="-20" dirty="0">
                <a:latin typeface="Arial"/>
                <a:cs typeface="Arial"/>
              </a:rPr>
              <a:t>la  </a:t>
            </a:r>
            <a:r>
              <a:rPr sz="1000" spc="-15" dirty="0">
                <a:latin typeface="Arial"/>
                <a:cs typeface="Arial"/>
              </a:rPr>
              <a:t>Norma </a:t>
            </a:r>
            <a:r>
              <a:rPr sz="1000" spc="-20" dirty="0">
                <a:latin typeface="Arial"/>
                <a:cs typeface="Arial"/>
              </a:rPr>
              <a:t>IRAM-IEC </a:t>
            </a:r>
            <a:r>
              <a:rPr sz="1000" spc="-15" dirty="0">
                <a:latin typeface="Arial"/>
                <a:cs typeface="Arial"/>
              </a:rPr>
              <a:t>60309 </a:t>
            </a:r>
            <a:r>
              <a:rPr sz="1000" dirty="0">
                <a:latin typeface="Arial"/>
                <a:cs typeface="Arial"/>
              </a:rPr>
              <a:t>o </a:t>
            </a:r>
            <a:r>
              <a:rPr sz="1000" spc="-15" dirty="0">
                <a:latin typeface="Arial"/>
                <a:cs typeface="Arial"/>
              </a:rPr>
              <a:t>IEC </a:t>
            </a:r>
            <a:r>
              <a:rPr sz="1000" spc="-20" dirty="0">
                <a:latin typeface="Arial"/>
                <a:cs typeface="Arial"/>
              </a:rPr>
              <a:t>60309. </a:t>
            </a:r>
            <a:r>
              <a:rPr sz="1000" spc="-15" dirty="0">
                <a:latin typeface="Arial"/>
                <a:cs typeface="Arial"/>
              </a:rPr>
              <a:t>Este tipo </a:t>
            </a:r>
            <a:r>
              <a:rPr sz="1000" spc="-10" dirty="0">
                <a:latin typeface="Arial"/>
                <a:cs typeface="Arial"/>
              </a:rPr>
              <a:t>de </a:t>
            </a:r>
            <a:r>
              <a:rPr sz="1000" spc="-20" dirty="0">
                <a:latin typeface="Arial"/>
                <a:cs typeface="Arial"/>
              </a:rPr>
              <a:t>circuitos </a:t>
            </a:r>
            <a:r>
              <a:rPr sz="1000" spc="-15" dirty="0">
                <a:latin typeface="Arial"/>
                <a:cs typeface="Arial"/>
              </a:rPr>
              <a:t>debe ser </a:t>
            </a:r>
            <a:r>
              <a:rPr sz="1000" spc="-20" dirty="0">
                <a:latin typeface="Arial"/>
                <a:cs typeface="Arial"/>
              </a:rPr>
              <a:t>empleado </a:t>
            </a:r>
            <a:r>
              <a:rPr sz="1000" spc="-15" dirty="0">
                <a:latin typeface="Arial"/>
                <a:cs typeface="Arial"/>
              </a:rPr>
              <a:t>para </a:t>
            </a:r>
            <a:r>
              <a:rPr sz="1000" spc="-10" dirty="0">
                <a:latin typeface="Arial"/>
                <a:cs typeface="Arial"/>
              </a:rPr>
              <a:t>la </a:t>
            </a:r>
            <a:r>
              <a:rPr sz="1000" spc="-20" dirty="0">
                <a:latin typeface="Arial"/>
                <a:cs typeface="Arial"/>
              </a:rPr>
              <a:t>iluminación de  lugares </a:t>
            </a:r>
            <a:r>
              <a:rPr sz="1000" dirty="0">
                <a:latin typeface="Arial"/>
                <a:cs typeface="Arial"/>
              </a:rPr>
              <a:t>a </a:t>
            </a:r>
            <a:r>
              <a:rPr sz="1000" spc="-10" dirty="0">
                <a:latin typeface="Arial"/>
                <a:cs typeface="Arial"/>
              </a:rPr>
              <a:t>la </a:t>
            </a:r>
            <a:r>
              <a:rPr sz="1000" spc="-20" dirty="0">
                <a:latin typeface="Arial"/>
                <a:cs typeface="Arial"/>
              </a:rPr>
              <a:t>intemperie, aunque pueden incorporar </a:t>
            </a:r>
            <a:r>
              <a:rPr sz="1000" spc="-15" dirty="0">
                <a:latin typeface="Arial"/>
                <a:cs typeface="Arial"/>
              </a:rPr>
              <a:t>bocas </a:t>
            </a:r>
            <a:r>
              <a:rPr sz="1000" spc="-10" dirty="0">
                <a:latin typeface="Arial"/>
                <a:cs typeface="Arial"/>
              </a:rPr>
              <a:t>de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especial </a:t>
            </a:r>
            <a:r>
              <a:rPr sz="1000" spc="-10" dirty="0">
                <a:latin typeface="Arial"/>
                <a:cs typeface="Arial"/>
              </a:rPr>
              <a:t>en </a:t>
            </a:r>
            <a:r>
              <a:rPr sz="1000" spc="-20" dirty="0">
                <a:latin typeface="Arial"/>
                <a:cs typeface="Arial"/>
              </a:rPr>
              <a:t>espacios  semicubiertos</a:t>
            </a:r>
            <a:r>
              <a:rPr sz="1000" spc="-60" dirty="0">
                <a:latin typeface="Arial"/>
                <a:cs typeface="Arial"/>
              </a:rPr>
              <a:t> </a:t>
            </a:r>
            <a:r>
              <a:rPr sz="1000" dirty="0">
                <a:latin typeface="Arial"/>
                <a:cs typeface="Arial"/>
              </a:rPr>
              <a:t>o</a:t>
            </a:r>
            <a:r>
              <a:rPr sz="1000" spc="-55"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el</a:t>
            </a:r>
            <a:r>
              <a:rPr sz="1000" spc="-45" dirty="0">
                <a:latin typeface="Arial"/>
                <a:cs typeface="Arial"/>
              </a:rPr>
              <a:t> </a:t>
            </a:r>
            <a:r>
              <a:rPr sz="1000" spc="-20" dirty="0">
                <a:latin typeface="Arial"/>
                <a:cs typeface="Arial"/>
              </a:rPr>
              <a:t>interior</a:t>
            </a:r>
            <a:r>
              <a:rPr sz="1000" spc="-50" dirty="0">
                <a:latin typeface="Arial"/>
                <a:cs typeface="Arial"/>
              </a:rPr>
              <a:t> </a:t>
            </a:r>
            <a:r>
              <a:rPr sz="1000" spc="-15" dirty="0">
                <a:latin typeface="Arial"/>
                <a:cs typeface="Arial"/>
              </a:rPr>
              <a:t>del</a:t>
            </a:r>
            <a:r>
              <a:rPr sz="1000" spc="-45" dirty="0">
                <a:latin typeface="Arial"/>
                <a:cs typeface="Arial"/>
              </a:rPr>
              <a:t> </a:t>
            </a:r>
            <a:r>
              <a:rPr sz="1000" spc="-20" dirty="0">
                <a:latin typeface="Arial"/>
                <a:cs typeface="Arial"/>
              </a:rPr>
              <a:t>inmueble.</a:t>
            </a:r>
            <a:r>
              <a:rPr sz="1000" spc="-45" dirty="0">
                <a:latin typeface="Arial"/>
                <a:cs typeface="Arial"/>
              </a:rPr>
              <a:t> </a:t>
            </a:r>
            <a:r>
              <a:rPr sz="1000" spc="-5" dirty="0">
                <a:latin typeface="Arial"/>
                <a:cs typeface="Arial"/>
              </a:rPr>
              <a:t>Se</a:t>
            </a:r>
            <a:r>
              <a:rPr sz="1000" spc="-30" dirty="0">
                <a:latin typeface="Arial"/>
                <a:cs typeface="Arial"/>
              </a:rPr>
              <a:t> </a:t>
            </a:r>
            <a:r>
              <a:rPr sz="1000" dirty="0">
                <a:latin typeface="Arial"/>
                <a:cs typeface="Arial"/>
              </a:rPr>
              <a:t>recomienda,</a:t>
            </a:r>
            <a:r>
              <a:rPr sz="1000" spc="-25" dirty="0">
                <a:latin typeface="Arial"/>
                <a:cs typeface="Arial"/>
              </a:rPr>
              <a:t> </a:t>
            </a:r>
            <a:r>
              <a:rPr sz="1000" dirty="0">
                <a:latin typeface="Arial"/>
                <a:cs typeface="Arial"/>
              </a:rPr>
              <a:t>por</a:t>
            </a:r>
            <a:r>
              <a:rPr sz="1000" spc="-25" dirty="0">
                <a:latin typeface="Arial"/>
                <a:cs typeface="Arial"/>
              </a:rPr>
              <a:t> </a:t>
            </a:r>
            <a:r>
              <a:rPr sz="1000" dirty="0">
                <a:latin typeface="Arial"/>
                <a:cs typeface="Arial"/>
              </a:rPr>
              <a:t>razones</a:t>
            </a:r>
            <a:r>
              <a:rPr sz="1000" spc="-25" dirty="0">
                <a:latin typeface="Arial"/>
                <a:cs typeface="Arial"/>
              </a:rPr>
              <a:t> </a:t>
            </a:r>
            <a:r>
              <a:rPr sz="1000" dirty="0">
                <a:latin typeface="Arial"/>
                <a:cs typeface="Arial"/>
              </a:rPr>
              <a:t>funcionales,</a:t>
            </a:r>
            <a:r>
              <a:rPr sz="1000" spc="-20" dirty="0">
                <a:latin typeface="Arial"/>
                <a:cs typeface="Arial"/>
              </a:rPr>
              <a:t> </a:t>
            </a:r>
            <a:r>
              <a:rPr sz="1000" dirty="0">
                <a:latin typeface="Arial"/>
                <a:cs typeface="Arial"/>
              </a:rPr>
              <a:t>que</a:t>
            </a:r>
            <a:r>
              <a:rPr sz="1000" spc="-2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circuitos  para la electrificación de lugares a </a:t>
            </a:r>
            <a:r>
              <a:rPr sz="1000" spc="-5" dirty="0">
                <a:latin typeface="Arial"/>
                <a:cs typeface="Arial"/>
              </a:rPr>
              <a:t>la intemperie </a:t>
            </a:r>
            <a:r>
              <a:rPr sz="1000" dirty="0">
                <a:latin typeface="Arial"/>
                <a:cs typeface="Arial"/>
              </a:rPr>
              <a:t>sean</a:t>
            </a:r>
            <a:r>
              <a:rPr sz="1000" spc="-30" dirty="0">
                <a:latin typeface="Arial"/>
                <a:cs typeface="Arial"/>
              </a:rPr>
              <a:t> </a:t>
            </a:r>
            <a:r>
              <a:rPr sz="1000" spc="-5" dirty="0">
                <a:latin typeface="Arial"/>
                <a:cs typeface="Arial"/>
              </a:rPr>
              <a:t>independientes.</a:t>
            </a:r>
            <a:endParaRPr sz="1000">
              <a:latin typeface="Arial"/>
              <a:cs typeface="Arial"/>
            </a:endParaRPr>
          </a:p>
          <a:p>
            <a:pPr lvl="1">
              <a:lnSpc>
                <a:spcPct val="100000"/>
              </a:lnSpc>
              <a:spcBef>
                <a:spcPts val="15"/>
              </a:spcBef>
              <a:buFont typeface="Arial"/>
              <a:buAutoNum type="romanUcPeriod"/>
            </a:pPr>
            <a:endParaRPr sz="1050">
              <a:latin typeface="Arial"/>
              <a:cs typeface="Arial"/>
            </a:endParaRPr>
          </a:p>
          <a:p>
            <a:pPr marL="372745" marR="6350" indent="-360680" algn="just">
              <a:lnSpc>
                <a:spcPts val="919"/>
              </a:lnSpc>
              <a:spcBef>
                <a:spcPts val="5"/>
              </a:spcBef>
            </a:pPr>
            <a:r>
              <a:rPr sz="800" spc="-5" dirty="0">
                <a:latin typeface="Arial"/>
                <a:cs typeface="Arial"/>
              </a:rPr>
              <a:t>Nota: Por razones de proyecto se podrá optar por la </a:t>
            </a:r>
            <a:r>
              <a:rPr sz="800" dirty="0">
                <a:latin typeface="Arial"/>
                <a:cs typeface="Arial"/>
              </a:rPr>
              <a:t>ejecución </a:t>
            </a:r>
            <a:r>
              <a:rPr sz="800" spc="-5" dirty="0">
                <a:latin typeface="Arial"/>
                <a:cs typeface="Arial"/>
              </a:rPr>
              <a:t>de circuitos de iluminación de </a:t>
            </a:r>
            <a:r>
              <a:rPr sz="800" dirty="0">
                <a:latin typeface="Arial"/>
                <a:cs typeface="Arial"/>
              </a:rPr>
              <a:t>usos </a:t>
            </a:r>
            <a:r>
              <a:rPr sz="800" spc="-5" dirty="0">
                <a:latin typeface="Arial"/>
                <a:cs typeface="Arial"/>
              </a:rPr>
              <a:t>especiales en reemplazo de los  circuitos de iluminación de usos generales, manteniéndose la exigencia de cumplimiento de los requisitos establecidos para los  puntos mínimos de utilización que se indican en </a:t>
            </a:r>
            <a:r>
              <a:rPr sz="800" u="sng" spc="-5" dirty="0">
                <a:uFill>
                  <a:solidFill>
                    <a:srgbClr val="000000"/>
                  </a:solidFill>
                </a:uFill>
                <a:latin typeface="Arial"/>
                <a:cs typeface="Arial"/>
              </a:rPr>
              <a:t>771.8.1</a:t>
            </a:r>
            <a:r>
              <a:rPr sz="800" spc="-5" dirty="0">
                <a:latin typeface="Arial"/>
                <a:cs typeface="Arial"/>
              </a:rPr>
              <a:t>, </a:t>
            </a:r>
            <a:r>
              <a:rPr sz="800" u="sng" spc="-5" dirty="0">
                <a:uFill>
                  <a:solidFill>
                    <a:srgbClr val="000000"/>
                  </a:solidFill>
                </a:uFill>
                <a:latin typeface="Arial"/>
                <a:cs typeface="Arial"/>
              </a:rPr>
              <a:t>771.8.2</a:t>
            </a:r>
            <a:r>
              <a:rPr sz="800" spc="-5" dirty="0">
                <a:latin typeface="Arial"/>
                <a:cs typeface="Arial"/>
              </a:rPr>
              <a:t>, </a:t>
            </a:r>
            <a:r>
              <a:rPr sz="800" u="sng" spc="-5" dirty="0">
                <a:uFill>
                  <a:solidFill>
                    <a:srgbClr val="000000"/>
                  </a:solidFill>
                </a:uFill>
                <a:latin typeface="Arial"/>
                <a:cs typeface="Arial"/>
              </a:rPr>
              <a:t>771.8.3</a:t>
            </a:r>
            <a:r>
              <a:rPr sz="800" spc="-5" dirty="0">
                <a:latin typeface="Arial"/>
                <a:cs typeface="Arial"/>
              </a:rPr>
              <a:t> y</a:t>
            </a:r>
            <a:r>
              <a:rPr sz="800" spc="70" dirty="0">
                <a:latin typeface="Arial"/>
                <a:cs typeface="Arial"/>
              </a:rPr>
              <a:t> </a:t>
            </a:r>
            <a:r>
              <a:rPr sz="800" u="sng" spc="-5" dirty="0">
                <a:uFill>
                  <a:solidFill>
                    <a:srgbClr val="000000"/>
                  </a:solidFill>
                </a:uFill>
                <a:latin typeface="Arial"/>
                <a:cs typeface="Arial"/>
              </a:rPr>
              <a:t>771.8.4</a:t>
            </a:r>
            <a:r>
              <a:rPr sz="800" spc="-5" dirty="0">
                <a:latin typeface="Arial"/>
                <a:cs typeface="Arial"/>
              </a:rPr>
              <a:t>.</a:t>
            </a:r>
            <a:endParaRPr sz="800">
              <a:latin typeface="Arial"/>
              <a:cs typeface="Arial"/>
            </a:endParaRPr>
          </a:p>
          <a:p>
            <a:pPr>
              <a:lnSpc>
                <a:spcPct val="100000"/>
              </a:lnSpc>
              <a:spcBef>
                <a:spcPts val="10"/>
              </a:spcBef>
            </a:pPr>
            <a:endParaRPr sz="1050">
              <a:latin typeface="Arial"/>
              <a:cs typeface="Arial"/>
            </a:endParaRPr>
          </a:p>
          <a:p>
            <a:pPr marL="552450" marR="5080" lvl="1" indent="-278130" algn="just">
              <a:lnSpc>
                <a:spcPts val="1150"/>
              </a:lnSpc>
              <a:buAutoNum type="romanUcPeriod" startAt="2"/>
              <a:tabLst>
                <a:tab pos="553720" algn="l"/>
              </a:tabLst>
            </a:pPr>
            <a:r>
              <a:rPr sz="1000" spc="-5" dirty="0">
                <a:latin typeface="Arial"/>
                <a:cs typeface="Arial"/>
              </a:rPr>
              <a:t>Circuitos </a:t>
            </a:r>
            <a:r>
              <a:rPr sz="1000" dirty="0">
                <a:latin typeface="Arial"/>
                <a:cs typeface="Arial"/>
              </a:rPr>
              <a:t>de </a:t>
            </a:r>
            <a:r>
              <a:rPr sz="1000" spc="-5" dirty="0">
                <a:latin typeface="Arial"/>
                <a:cs typeface="Arial"/>
              </a:rPr>
              <a:t>tomacorrientes </a:t>
            </a:r>
            <a:r>
              <a:rPr sz="1000" dirty="0">
                <a:latin typeface="Arial"/>
                <a:cs typeface="Arial"/>
              </a:rPr>
              <a:t>de uso especial </a:t>
            </a:r>
            <a:r>
              <a:rPr sz="1000" spc="-5" dirty="0">
                <a:latin typeface="Arial"/>
                <a:cs typeface="Arial"/>
              </a:rPr>
              <a:t>(sigla </a:t>
            </a:r>
            <a:r>
              <a:rPr sz="1000" dirty="0">
                <a:latin typeface="Arial"/>
                <a:cs typeface="Arial"/>
              </a:rPr>
              <a:t>TUE), en cuyas bocas de </a:t>
            </a:r>
            <a:r>
              <a:rPr sz="1000" spc="-5" dirty="0">
                <a:latin typeface="Arial"/>
                <a:cs typeface="Arial"/>
              </a:rPr>
              <a:t>salida </a:t>
            </a:r>
            <a:r>
              <a:rPr sz="1000" dirty="0">
                <a:latin typeface="Arial"/>
                <a:cs typeface="Arial"/>
              </a:rPr>
              <a:t>pueden conec-  tarse</a:t>
            </a:r>
            <a:r>
              <a:rPr sz="1000" spc="-55" dirty="0">
                <a:latin typeface="Arial"/>
                <a:cs typeface="Arial"/>
              </a:rPr>
              <a:t> </a:t>
            </a:r>
            <a:r>
              <a:rPr sz="1000" dirty="0">
                <a:latin typeface="Arial"/>
                <a:cs typeface="Arial"/>
              </a:rPr>
              <a:t>cargas</a:t>
            </a:r>
            <a:r>
              <a:rPr sz="1000" spc="-50" dirty="0">
                <a:latin typeface="Arial"/>
                <a:cs typeface="Arial"/>
              </a:rPr>
              <a:t> </a:t>
            </a:r>
            <a:r>
              <a:rPr sz="1000" dirty="0">
                <a:latin typeface="Arial"/>
                <a:cs typeface="Arial"/>
              </a:rPr>
              <a:t>unitarias,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hasta</a:t>
            </a:r>
            <a:r>
              <a:rPr sz="1000" spc="-55" dirty="0">
                <a:latin typeface="Arial"/>
                <a:cs typeface="Arial"/>
              </a:rPr>
              <a:t> </a:t>
            </a:r>
            <a:r>
              <a:rPr sz="1000" dirty="0">
                <a:latin typeface="Arial"/>
                <a:cs typeface="Arial"/>
              </a:rPr>
              <a:t>20</a:t>
            </a:r>
            <a:r>
              <a:rPr sz="1000" spc="-50"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por</a:t>
            </a:r>
            <a:r>
              <a:rPr sz="1000" spc="-50" dirty="0">
                <a:latin typeface="Arial"/>
                <a:cs typeface="Arial"/>
              </a:rPr>
              <a:t> </a:t>
            </a:r>
            <a:r>
              <a:rPr sz="1000" dirty="0">
                <a:latin typeface="Arial"/>
                <a:cs typeface="Arial"/>
              </a:rPr>
              <a:t>medio</a:t>
            </a:r>
            <a:r>
              <a:rPr sz="1000" spc="-55"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tomacorrientes</a:t>
            </a:r>
            <a:r>
              <a:rPr sz="1000" spc="-50" dirty="0">
                <a:latin typeface="Arial"/>
                <a:cs typeface="Arial"/>
              </a:rPr>
              <a:t> </a:t>
            </a:r>
            <a:r>
              <a:rPr sz="1000" dirty="0">
                <a:latin typeface="Arial"/>
                <a:cs typeface="Arial"/>
              </a:rPr>
              <a:t>tipo</a:t>
            </a:r>
            <a:r>
              <a:rPr sz="1000" spc="-50" dirty="0">
                <a:latin typeface="Arial"/>
                <a:cs typeface="Arial"/>
              </a:rPr>
              <a:t> </a:t>
            </a:r>
            <a:r>
              <a:rPr sz="1000" dirty="0">
                <a:latin typeface="Arial"/>
                <a:cs typeface="Arial"/>
              </a:rPr>
              <a:t>2P+T</a:t>
            </a:r>
            <a:r>
              <a:rPr sz="1000" spc="-50" dirty="0">
                <a:latin typeface="Arial"/>
                <a:cs typeface="Arial"/>
              </a:rPr>
              <a:t> </a:t>
            </a:r>
            <a:r>
              <a:rPr sz="1000" dirty="0">
                <a:latin typeface="Arial"/>
                <a:cs typeface="Arial"/>
              </a:rPr>
              <a:t>de</a:t>
            </a:r>
            <a:r>
              <a:rPr sz="1000" spc="-55" dirty="0">
                <a:latin typeface="Arial"/>
                <a:cs typeface="Arial"/>
              </a:rPr>
              <a:t> </a:t>
            </a:r>
            <a:r>
              <a:rPr sz="1000" dirty="0">
                <a:latin typeface="Arial"/>
                <a:cs typeface="Arial"/>
              </a:rPr>
              <a:t>20</a:t>
            </a:r>
            <a:r>
              <a:rPr sz="1000" spc="-50"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conformes</a:t>
            </a:r>
            <a:r>
              <a:rPr sz="1000" spc="-50" dirty="0">
                <a:latin typeface="Arial"/>
                <a:cs typeface="Arial"/>
              </a:rPr>
              <a:t> </a:t>
            </a:r>
            <a:r>
              <a:rPr sz="1000" dirty="0">
                <a:latin typeface="Arial"/>
                <a:cs typeface="Arial"/>
              </a:rPr>
              <a:t>a</a:t>
            </a:r>
            <a:r>
              <a:rPr sz="1000" spc="-55" dirty="0">
                <a:latin typeface="Arial"/>
                <a:cs typeface="Arial"/>
              </a:rPr>
              <a:t> </a:t>
            </a:r>
            <a:r>
              <a:rPr sz="1000" dirty="0">
                <a:latin typeface="Arial"/>
                <a:cs typeface="Arial"/>
              </a:rPr>
              <a:t>la  Norma IRAM 2071 o de hasta 16 A, por medio de tomacorrientes que cumplan con la Norma  IRAM-IEC 60309 o IEC 60309. En cada boca de salida con tomacorrientes de 20 A, se podrán  instalar</a:t>
            </a:r>
            <a:r>
              <a:rPr sz="1000" spc="-65" dirty="0">
                <a:latin typeface="Arial"/>
                <a:cs typeface="Arial"/>
              </a:rPr>
              <a:t> </a:t>
            </a:r>
            <a:r>
              <a:rPr sz="1000" dirty="0">
                <a:latin typeface="Arial"/>
                <a:cs typeface="Arial"/>
              </a:rPr>
              <a:t>tomacorrientes</a:t>
            </a:r>
            <a:r>
              <a:rPr sz="1000" spc="-55" dirty="0">
                <a:latin typeface="Arial"/>
                <a:cs typeface="Arial"/>
              </a:rPr>
              <a:t> </a:t>
            </a:r>
            <a:r>
              <a:rPr sz="1000" dirty="0">
                <a:latin typeface="Arial"/>
                <a:cs typeface="Arial"/>
              </a:rPr>
              <a:t>adicionales</a:t>
            </a:r>
            <a:r>
              <a:rPr sz="1000" spc="-60"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10</a:t>
            </a:r>
            <a:r>
              <a:rPr sz="1000" spc="-60" dirty="0">
                <a:latin typeface="Arial"/>
                <a:cs typeface="Arial"/>
              </a:rPr>
              <a:t> </a:t>
            </a:r>
            <a:r>
              <a:rPr sz="1000" dirty="0">
                <a:latin typeface="Arial"/>
                <a:cs typeface="Arial"/>
              </a:rPr>
              <a:t>A</a:t>
            </a:r>
            <a:r>
              <a:rPr sz="1000" spc="-60" dirty="0">
                <a:latin typeface="Arial"/>
                <a:cs typeface="Arial"/>
              </a:rPr>
              <a:t> </a:t>
            </a:r>
            <a:r>
              <a:rPr sz="1000" dirty="0">
                <a:latin typeface="Arial"/>
                <a:cs typeface="Arial"/>
              </a:rPr>
              <a:t>tipo</a:t>
            </a:r>
            <a:r>
              <a:rPr sz="1000" spc="-55" dirty="0">
                <a:latin typeface="Arial"/>
                <a:cs typeface="Arial"/>
              </a:rPr>
              <a:t> </a:t>
            </a:r>
            <a:r>
              <a:rPr sz="1000" dirty="0">
                <a:latin typeface="Arial"/>
                <a:cs typeface="Arial"/>
              </a:rPr>
              <a:t>2P+T,</a:t>
            </a:r>
            <a:r>
              <a:rPr sz="1000" spc="-60" dirty="0">
                <a:latin typeface="Arial"/>
                <a:cs typeface="Arial"/>
              </a:rPr>
              <a:t> </a:t>
            </a:r>
            <a:r>
              <a:rPr sz="1000" dirty="0">
                <a:latin typeface="Arial"/>
                <a:cs typeface="Arial"/>
              </a:rPr>
              <a:t>conforme</a:t>
            </a:r>
            <a:r>
              <a:rPr sz="1000" spc="-65" dirty="0">
                <a:latin typeface="Arial"/>
                <a:cs typeface="Arial"/>
              </a:rPr>
              <a:t> </a:t>
            </a:r>
            <a:r>
              <a:rPr sz="1000" dirty="0">
                <a:latin typeface="Arial"/>
                <a:cs typeface="Arial"/>
              </a:rPr>
              <a:t>a</a:t>
            </a:r>
            <a:r>
              <a:rPr sz="1000" spc="-60" dirty="0">
                <a:latin typeface="Arial"/>
                <a:cs typeface="Arial"/>
              </a:rPr>
              <a:t> </a:t>
            </a:r>
            <a:r>
              <a:rPr sz="1000" spc="-5" dirty="0">
                <a:latin typeface="Arial"/>
                <a:cs typeface="Arial"/>
              </a:rPr>
              <a:t>la</a:t>
            </a:r>
            <a:r>
              <a:rPr sz="1000" spc="-60" dirty="0">
                <a:latin typeface="Arial"/>
                <a:cs typeface="Arial"/>
              </a:rPr>
              <a:t> </a:t>
            </a:r>
            <a:r>
              <a:rPr sz="1000" spc="-5" dirty="0">
                <a:latin typeface="Arial"/>
                <a:cs typeface="Arial"/>
              </a:rPr>
              <a:t>Norma</a:t>
            </a:r>
            <a:r>
              <a:rPr sz="1000" spc="-60" dirty="0">
                <a:latin typeface="Arial"/>
                <a:cs typeface="Arial"/>
              </a:rPr>
              <a:t> </a:t>
            </a:r>
            <a:r>
              <a:rPr sz="1000" dirty="0">
                <a:latin typeface="Arial"/>
                <a:cs typeface="Arial"/>
              </a:rPr>
              <a:t>IRAM</a:t>
            </a:r>
            <a:r>
              <a:rPr sz="1000" spc="-60" dirty="0">
                <a:latin typeface="Arial"/>
                <a:cs typeface="Arial"/>
              </a:rPr>
              <a:t> </a:t>
            </a:r>
            <a:r>
              <a:rPr sz="1000" spc="-5" dirty="0">
                <a:latin typeface="Arial"/>
                <a:cs typeface="Arial"/>
              </a:rPr>
              <a:t>2071.</a:t>
            </a:r>
            <a:r>
              <a:rPr sz="1000" spc="-60" dirty="0">
                <a:latin typeface="Arial"/>
                <a:cs typeface="Arial"/>
              </a:rPr>
              <a:t> </a:t>
            </a:r>
            <a:r>
              <a:rPr sz="1000" dirty="0">
                <a:latin typeface="Arial"/>
                <a:cs typeface="Arial"/>
              </a:rPr>
              <a:t>Este</a:t>
            </a:r>
            <a:r>
              <a:rPr sz="1000" spc="-50" dirty="0">
                <a:latin typeface="Arial"/>
                <a:cs typeface="Arial"/>
              </a:rPr>
              <a:t> </a:t>
            </a:r>
            <a:r>
              <a:rPr sz="1000" dirty="0">
                <a:latin typeface="Arial"/>
                <a:cs typeface="Arial"/>
              </a:rPr>
              <a:t>tipo</a:t>
            </a:r>
            <a:r>
              <a:rPr sz="1000" spc="-50" dirty="0">
                <a:latin typeface="Arial"/>
                <a:cs typeface="Arial"/>
              </a:rPr>
              <a:t> </a:t>
            </a:r>
            <a:r>
              <a:rPr sz="1000" spc="-5" dirty="0">
                <a:latin typeface="Arial"/>
                <a:cs typeface="Arial"/>
              </a:rPr>
              <a:t>de  </a:t>
            </a:r>
            <a:r>
              <a:rPr sz="1000" dirty="0">
                <a:latin typeface="Arial"/>
                <a:cs typeface="Arial"/>
              </a:rPr>
              <a:t>circuitos debe ser empleado para la electrificación de lugares a la intemperie, aunque pueden in-  corporar bocas de tomas de usos especiales en espacios semicubiertos o en el interior del inmue-  ble.</a:t>
            </a:r>
            <a:r>
              <a:rPr sz="1000" spc="-25" dirty="0">
                <a:latin typeface="Arial"/>
                <a:cs typeface="Arial"/>
              </a:rPr>
              <a:t> </a:t>
            </a:r>
            <a:r>
              <a:rPr sz="1000" dirty="0">
                <a:latin typeface="Arial"/>
                <a:cs typeface="Arial"/>
              </a:rPr>
              <a:t>Se</a:t>
            </a:r>
            <a:r>
              <a:rPr sz="1000" spc="-20" dirty="0">
                <a:latin typeface="Arial"/>
                <a:cs typeface="Arial"/>
              </a:rPr>
              <a:t> </a:t>
            </a:r>
            <a:r>
              <a:rPr sz="1000" dirty="0">
                <a:latin typeface="Arial"/>
                <a:cs typeface="Arial"/>
              </a:rPr>
              <a:t>recomienda,</a:t>
            </a:r>
            <a:r>
              <a:rPr sz="1000" spc="-15" dirty="0">
                <a:latin typeface="Arial"/>
                <a:cs typeface="Arial"/>
              </a:rPr>
              <a:t> </a:t>
            </a:r>
            <a:r>
              <a:rPr sz="1000" dirty="0">
                <a:latin typeface="Arial"/>
                <a:cs typeface="Arial"/>
              </a:rPr>
              <a:t>por</a:t>
            </a:r>
            <a:r>
              <a:rPr sz="1000" spc="-20" dirty="0">
                <a:latin typeface="Arial"/>
                <a:cs typeface="Arial"/>
              </a:rPr>
              <a:t> </a:t>
            </a:r>
            <a:r>
              <a:rPr sz="1000" dirty="0">
                <a:latin typeface="Arial"/>
                <a:cs typeface="Arial"/>
              </a:rPr>
              <a:t>razones</a:t>
            </a:r>
            <a:r>
              <a:rPr sz="1000" spc="-15" dirty="0">
                <a:latin typeface="Arial"/>
                <a:cs typeface="Arial"/>
              </a:rPr>
              <a:t> </a:t>
            </a:r>
            <a:r>
              <a:rPr sz="1000" dirty="0">
                <a:latin typeface="Arial"/>
                <a:cs typeface="Arial"/>
              </a:rPr>
              <a:t>funcionales,</a:t>
            </a:r>
            <a:r>
              <a:rPr sz="1000" spc="-15" dirty="0">
                <a:latin typeface="Arial"/>
                <a:cs typeface="Arial"/>
              </a:rPr>
              <a:t> </a:t>
            </a:r>
            <a:r>
              <a:rPr sz="1000" dirty="0">
                <a:latin typeface="Arial"/>
                <a:cs typeface="Arial"/>
              </a:rPr>
              <a:t>que</a:t>
            </a:r>
            <a:r>
              <a:rPr sz="1000" spc="-15" dirty="0">
                <a:latin typeface="Arial"/>
                <a:cs typeface="Arial"/>
              </a:rPr>
              <a:t> </a:t>
            </a:r>
            <a:r>
              <a:rPr sz="1000" dirty="0">
                <a:latin typeface="Arial"/>
                <a:cs typeface="Arial"/>
              </a:rPr>
              <a:t>los</a:t>
            </a:r>
            <a:r>
              <a:rPr sz="1000" spc="-25" dirty="0">
                <a:latin typeface="Arial"/>
                <a:cs typeface="Arial"/>
              </a:rPr>
              <a:t> </a:t>
            </a:r>
            <a:r>
              <a:rPr sz="1000" dirty="0">
                <a:latin typeface="Arial"/>
                <a:cs typeface="Arial"/>
              </a:rPr>
              <a:t>circuitos</a:t>
            </a:r>
            <a:r>
              <a:rPr sz="1000" spc="-15" dirty="0">
                <a:latin typeface="Arial"/>
                <a:cs typeface="Arial"/>
              </a:rPr>
              <a:t> </a:t>
            </a:r>
            <a:r>
              <a:rPr sz="1000" dirty="0">
                <a:latin typeface="Arial"/>
                <a:cs typeface="Arial"/>
              </a:rPr>
              <a:t>para</a:t>
            </a:r>
            <a:r>
              <a:rPr sz="1000" spc="-15" dirty="0">
                <a:latin typeface="Arial"/>
                <a:cs typeface="Arial"/>
              </a:rPr>
              <a:t> </a:t>
            </a:r>
            <a:r>
              <a:rPr sz="1000" dirty="0">
                <a:latin typeface="Arial"/>
                <a:cs typeface="Arial"/>
              </a:rPr>
              <a:t>la</a:t>
            </a:r>
            <a:r>
              <a:rPr sz="1000" spc="-15" dirty="0">
                <a:latin typeface="Arial"/>
                <a:cs typeface="Arial"/>
              </a:rPr>
              <a:t> </a:t>
            </a:r>
            <a:r>
              <a:rPr sz="1000" dirty="0">
                <a:latin typeface="Arial"/>
                <a:cs typeface="Arial"/>
              </a:rPr>
              <a:t>electrificación</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lugares</a:t>
            </a:r>
            <a:r>
              <a:rPr sz="1000" spc="-15" dirty="0">
                <a:latin typeface="Arial"/>
                <a:cs typeface="Arial"/>
              </a:rPr>
              <a:t> </a:t>
            </a:r>
            <a:r>
              <a:rPr sz="1000" dirty="0">
                <a:latin typeface="Arial"/>
                <a:cs typeface="Arial"/>
              </a:rPr>
              <a:t>a</a:t>
            </a:r>
            <a:r>
              <a:rPr sz="1000" spc="-15" dirty="0">
                <a:latin typeface="Arial"/>
                <a:cs typeface="Arial"/>
              </a:rPr>
              <a:t> </a:t>
            </a:r>
            <a:r>
              <a:rPr sz="1000" dirty="0">
                <a:latin typeface="Arial"/>
                <a:cs typeface="Arial"/>
              </a:rPr>
              <a:t>la  </a:t>
            </a:r>
            <a:r>
              <a:rPr sz="1000" spc="-5" dirty="0">
                <a:latin typeface="Arial"/>
                <a:cs typeface="Arial"/>
              </a:rPr>
              <a:t>intemperie </a:t>
            </a:r>
            <a:r>
              <a:rPr sz="1000" dirty="0">
                <a:latin typeface="Arial"/>
                <a:cs typeface="Arial"/>
              </a:rPr>
              <a:t>sean</a:t>
            </a:r>
            <a:r>
              <a:rPr sz="1000" spc="-10" dirty="0">
                <a:latin typeface="Arial"/>
                <a:cs typeface="Arial"/>
              </a:rPr>
              <a:t> </a:t>
            </a:r>
            <a:r>
              <a:rPr sz="1000" spc="-5" dirty="0">
                <a:latin typeface="Arial"/>
                <a:cs typeface="Arial"/>
              </a:rPr>
              <a:t>independientes.</a:t>
            </a:r>
            <a:endParaRPr sz="1000">
              <a:latin typeface="Arial"/>
              <a:cs typeface="Arial"/>
            </a:endParaRPr>
          </a:p>
          <a:p>
            <a:pPr marL="372745" indent="-360045" algn="just">
              <a:lnSpc>
                <a:spcPct val="100000"/>
              </a:lnSpc>
              <a:spcBef>
                <a:spcPts val="540"/>
              </a:spcBef>
              <a:buAutoNum type="alphaLcParenR" startAt="3"/>
              <a:tabLst>
                <a:tab pos="372745" algn="l"/>
              </a:tabLst>
            </a:pPr>
            <a:r>
              <a:rPr sz="1000" spc="-20" dirty="0">
                <a:latin typeface="Arial"/>
                <a:cs typeface="Arial"/>
              </a:rPr>
              <a:t>Circuitos </a:t>
            </a:r>
            <a:r>
              <a:rPr sz="1000" spc="-15" dirty="0">
                <a:latin typeface="Arial"/>
                <a:cs typeface="Arial"/>
              </a:rPr>
              <a:t>para usos</a:t>
            </a:r>
            <a:r>
              <a:rPr sz="1000" spc="-90" dirty="0">
                <a:latin typeface="Arial"/>
                <a:cs typeface="Arial"/>
              </a:rPr>
              <a:t> </a:t>
            </a:r>
            <a:r>
              <a:rPr sz="1000" spc="-20" dirty="0">
                <a:latin typeface="Arial"/>
                <a:cs typeface="Arial"/>
              </a:rPr>
              <a:t>específicos</a:t>
            </a:r>
            <a:endParaRPr sz="1000">
              <a:latin typeface="Arial"/>
              <a:cs typeface="Arial"/>
            </a:endParaRPr>
          </a:p>
          <a:p>
            <a:pPr marL="12700" marR="5080" algn="just">
              <a:lnSpc>
                <a:spcPts val="1150"/>
              </a:lnSpc>
              <a:spcBef>
                <a:spcPts val="630"/>
              </a:spcBef>
            </a:pPr>
            <a:r>
              <a:rPr sz="1000" dirty="0">
                <a:latin typeface="Arial"/>
                <a:cs typeface="Arial"/>
              </a:rPr>
              <a:t>Son circuitos monofásicos o trifásicos que alimentan cargas no comprendidas en las definiciones anteriores  (ejemplos: circuitos de alimentación de fuentes de muy baja tensión, tales como las de comunicaciones  internas del inmueble; circuitos de alimentación de unidades condensadoras de un sistema de climatización  central; circuitos para cargas unitarias tales como bombas elevadoras de agua; circuitos de tensión estabi-  lizada;</a:t>
            </a:r>
            <a:r>
              <a:rPr sz="1000" spc="-35" dirty="0">
                <a:latin typeface="Arial"/>
                <a:cs typeface="Arial"/>
              </a:rPr>
              <a:t> </a:t>
            </a:r>
            <a:r>
              <a:rPr sz="1000" dirty="0">
                <a:latin typeface="Arial"/>
                <a:cs typeface="Arial"/>
              </a:rPr>
              <a:t>etc.),</a:t>
            </a:r>
            <a:r>
              <a:rPr sz="1000" spc="-30" dirty="0">
                <a:latin typeface="Arial"/>
                <a:cs typeface="Arial"/>
              </a:rPr>
              <a:t> </a:t>
            </a:r>
            <a:r>
              <a:rPr sz="1000" dirty="0">
                <a:latin typeface="Arial"/>
                <a:cs typeface="Arial"/>
              </a:rPr>
              <a:t>sea</a:t>
            </a:r>
            <a:r>
              <a:rPr sz="1000" spc="-30" dirty="0">
                <a:latin typeface="Arial"/>
                <a:cs typeface="Arial"/>
              </a:rPr>
              <a:t> </a:t>
            </a:r>
            <a:r>
              <a:rPr sz="1000" dirty="0">
                <a:latin typeface="Arial"/>
                <a:cs typeface="Arial"/>
              </a:rPr>
              <a:t>por</a:t>
            </a:r>
            <a:r>
              <a:rPr sz="1000" spc="-30" dirty="0">
                <a:latin typeface="Arial"/>
                <a:cs typeface="Arial"/>
              </a:rPr>
              <a:t> </a:t>
            </a:r>
            <a:r>
              <a:rPr sz="1000" dirty="0">
                <a:latin typeface="Arial"/>
                <a:cs typeface="Arial"/>
              </a:rPr>
              <a:t>medio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conexiones</a:t>
            </a:r>
            <a:r>
              <a:rPr sz="1000" spc="-30" dirty="0">
                <a:latin typeface="Arial"/>
                <a:cs typeface="Arial"/>
              </a:rPr>
              <a:t> </a:t>
            </a:r>
            <a:r>
              <a:rPr sz="1000" dirty="0">
                <a:latin typeface="Arial"/>
                <a:cs typeface="Arial"/>
              </a:rPr>
              <a:t>fijas</a:t>
            </a:r>
            <a:r>
              <a:rPr sz="1000" spc="-30" dirty="0">
                <a:latin typeface="Arial"/>
                <a:cs typeface="Arial"/>
              </a:rPr>
              <a:t> </a:t>
            </a:r>
            <a:r>
              <a:rPr sz="1000" dirty="0">
                <a:latin typeface="Arial"/>
                <a:cs typeface="Arial"/>
              </a:rPr>
              <a:t>(uniones</a:t>
            </a:r>
            <a:r>
              <a:rPr sz="1000" spc="-20"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borneras)</a:t>
            </a:r>
            <a:r>
              <a:rPr sz="1000" spc="-20"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por</a:t>
            </a:r>
            <a:r>
              <a:rPr sz="1000" spc="-20" dirty="0">
                <a:latin typeface="Arial"/>
                <a:cs typeface="Arial"/>
              </a:rPr>
              <a:t> </a:t>
            </a:r>
            <a:r>
              <a:rPr sz="1000" dirty="0">
                <a:latin typeface="Arial"/>
                <a:cs typeface="Arial"/>
              </a:rPr>
              <a:t>medio</a:t>
            </a:r>
            <a:r>
              <a:rPr sz="1000" spc="-25"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tomacorrientes</a:t>
            </a:r>
            <a:r>
              <a:rPr sz="1000" spc="-20" dirty="0">
                <a:latin typeface="Arial"/>
                <a:cs typeface="Arial"/>
              </a:rPr>
              <a:t> </a:t>
            </a:r>
            <a:r>
              <a:rPr sz="1000" dirty="0">
                <a:latin typeface="Arial"/>
                <a:cs typeface="Arial"/>
              </a:rPr>
              <a:t>previstos  para esa única</a:t>
            </a:r>
            <a:r>
              <a:rPr sz="1000" spc="-20" dirty="0">
                <a:latin typeface="Arial"/>
                <a:cs typeface="Arial"/>
              </a:rPr>
              <a:t> </a:t>
            </a:r>
            <a:r>
              <a:rPr sz="1000" dirty="0">
                <a:latin typeface="Arial"/>
                <a:cs typeface="Arial"/>
              </a:rPr>
              <a:t>función.</a:t>
            </a:r>
            <a:endParaRPr sz="1000">
              <a:latin typeface="Arial"/>
              <a:cs typeface="Arial"/>
            </a:endParaRPr>
          </a:p>
          <a:p>
            <a:pPr marL="12700" marR="6350" algn="just">
              <a:lnSpc>
                <a:spcPts val="1150"/>
              </a:lnSpc>
              <a:spcBef>
                <a:spcPts val="610"/>
              </a:spcBef>
            </a:pPr>
            <a:r>
              <a:rPr sz="1000" dirty="0">
                <a:latin typeface="Arial"/>
                <a:cs typeface="Arial"/>
              </a:rPr>
              <a:t>La utilización de estos circuitos en viviendas, oficinas y locales (unitarios) es suplementaria y no exime del  cumplimiento del número mínimo de circuitos (</a:t>
            </a:r>
            <a:r>
              <a:rPr sz="1000" u="sng" dirty="0">
                <a:uFill>
                  <a:solidFill>
                    <a:srgbClr val="000000"/>
                  </a:solidFill>
                </a:uFill>
                <a:latin typeface="Arial"/>
                <a:cs typeface="Arial"/>
              </a:rPr>
              <a:t>771.8.1.2</a:t>
            </a:r>
            <a:r>
              <a:rPr sz="1000" dirty="0">
                <a:latin typeface="Arial"/>
                <a:cs typeface="Arial"/>
              </a:rPr>
              <a:t>) y de los puntos mínimos de utilización (</a:t>
            </a:r>
            <a:r>
              <a:rPr sz="1000" u="sng" dirty="0">
                <a:uFill>
                  <a:solidFill>
                    <a:srgbClr val="000000"/>
                  </a:solidFill>
                </a:uFill>
                <a:latin typeface="Arial"/>
                <a:cs typeface="Arial"/>
              </a:rPr>
              <a:t>771.8.1.3</a:t>
            </a:r>
            <a:r>
              <a:rPr sz="1000" dirty="0">
                <a:latin typeface="Arial"/>
                <a:cs typeface="Arial"/>
              </a:rPr>
              <a:t>)  para cada grado de</a:t>
            </a:r>
            <a:r>
              <a:rPr sz="1000" spc="-25" dirty="0">
                <a:latin typeface="Arial"/>
                <a:cs typeface="Arial"/>
              </a:rPr>
              <a:t> </a:t>
            </a:r>
            <a:r>
              <a:rPr sz="1000" dirty="0">
                <a:latin typeface="Arial"/>
                <a:cs typeface="Arial"/>
              </a:rPr>
              <a:t>electrificación.</a:t>
            </a:r>
            <a:endParaRPr sz="1000">
              <a:latin typeface="Arial"/>
              <a:cs typeface="Arial"/>
            </a:endParaRPr>
          </a:p>
          <a:p>
            <a:pPr marL="12700" algn="just">
              <a:lnSpc>
                <a:spcPct val="100000"/>
              </a:lnSpc>
              <a:spcBef>
                <a:spcPts val="530"/>
              </a:spcBef>
            </a:pPr>
            <a:r>
              <a:rPr sz="1000" dirty="0">
                <a:latin typeface="Arial"/>
                <a:cs typeface="Arial"/>
              </a:rPr>
              <a:t>Los circuitos para uso específico se dividen en dos</a:t>
            </a:r>
            <a:r>
              <a:rPr sz="1000" spc="-50" dirty="0">
                <a:latin typeface="Arial"/>
                <a:cs typeface="Arial"/>
              </a:rPr>
              <a:t> </a:t>
            </a:r>
            <a:r>
              <a:rPr sz="1000" dirty="0">
                <a:latin typeface="Arial"/>
                <a:cs typeface="Arial"/>
              </a:rPr>
              <a:t>grupos:</a:t>
            </a:r>
            <a:endParaRPr sz="1000">
              <a:latin typeface="Arial"/>
              <a:cs typeface="Arial"/>
            </a:endParaRPr>
          </a:p>
          <a:p>
            <a:pPr marL="283210" marR="6350" indent="-269875">
              <a:lnSpc>
                <a:spcPts val="1150"/>
              </a:lnSpc>
              <a:spcBef>
                <a:spcPts val="655"/>
              </a:spcBef>
            </a:pPr>
            <a:r>
              <a:rPr sz="1000" dirty="0">
                <a:latin typeface="Arial"/>
                <a:cs typeface="Arial"/>
              </a:rPr>
              <a:t>c1) Circuitos para uso específico que alimentan cargas cuya tensión de funcionamiento </a:t>
            </a:r>
            <a:r>
              <a:rPr sz="1000" b="1" dirty="0">
                <a:latin typeface="Arial"/>
                <a:cs typeface="Arial"/>
              </a:rPr>
              <a:t>NO </a:t>
            </a:r>
            <a:r>
              <a:rPr sz="1000" dirty="0">
                <a:latin typeface="Arial"/>
                <a:cs typeface="Arial"/>
              </a:rPr>
              <a:t>es</a:t>
            </a:r>
            <a:r>
              <a:rPr sz="1000" spc="-125" dirty="0">
                <a:latin typeface="Arial"/>
                <a:cs typeface="Arial"/>
              </a:rPr>
              <a:t> </a:t>
            </a:r>
            <a:r>
              <a:rPr sz="1000" dirty="0">
                <a:latin typeface="Arial"/>
                <a:cs typeface="Arial"/>
              </a:rPr>
              <a:t>directamente  </a:t>
            </a:r>
            <a:r>
              <a:rPr sz="1000" spc="-5" dirty="0">
                <a:latin typeface="Arial"/>
                <a:cs typeface="Arial"/>
              </a:rPr>
              <a:t>la de la </a:t>
            </a:r>
            <a:r>
              <a:rPr sz="1000" dirty="0">
                <a:latin typeface="Arial"/>
                <a:cs typeface="Arial"/>
              </a:rPr>
              <a:t>red </a:t>
            </a:r>
            <a:r>
              <a:rPr sz="1000" spc="-5" dirty="0">
                <a:latin typeface="Arial"/>
                <a:cs typeface="Arial"/>
              </a:rPr>
              <a:t>de</a:t>
            </a:r>
            <a:r>
              <a:rPr sz="1000" spc="-15" dirty="0">
                <a:latin typeface="Arial"/>
                <a:cs typeface="Arial"/>
              </a:rPr>
              <a:t> </a:t>
            </a:r>
            <a:r>
              <a:rPr sz="1000" spc="-5" dirty="0">
                <a:latin typeface="Arial"/>
                <a:cs typeface="Arial"/>
              </a:rPr>
              <a:t>alimentación.</a:t>
            </a:r>
            <a:endParaRPr sz="1000">
              <a:latin typeface="Arial"/>
              <a:cs typeface="Arial"/>
            </a:endParaRPr>
          </a:p>
          <a:p>
            <a:pPr marL="552450" marR="5715" lvl="1" indent="-250190" algn="just">
              <a:lnSpc>
                <a:spcPts val="1150"/>
              </a:lnSpc>
              <a:spcBef>
                <a:spcPts val="605"/>
              </a:spcBef>
              <a:buAutoNum type="romanUcPeriod"/>
              <a:tabLst>
                <a:tab pos="554355" algn="l"/>
              </a:tabLst>
            </a:pPr>
            <a:r>
              <a:rPr sz="1000" dirty="0">
                <a:latin typeface="Arial"/>
                <a:cs typeface="Arial"/>
              </a:rPr>
              <a:t>Circuitos de muy baja tensión sin puesta a tierra con tensión máxima </a:t>
            </a:r>
            <a:r>
              <a:rPr sz="1000" spc="-5" dirty="0">
                <a:latin typeface="Arial"/>
                <a:cs typeface="Arial"/>
              </a:rPr>
              <a:t>de 24 </a:t>
            </a:r>
            <a:r>
              <a:rPr sz="1000" dirty="0">
                <a:latin typeface="Arial"/>
                <a:cs typeface="Arial"/>
              </a:rPr>
              <a:t>V (sigla MBTS), </a:t>
            </a:r>
            <a:r>
              <a:rPr sz="1000" spc="-5" dirty="0">
                <a:latin typeface="Arial"/>
                <a:cs typeface="Arial"/>
              </a:rPr>
              <a:t>en  </a:t>
            </a:r>
            <a:r>
              <a:rPr sz="1000" dirty="0">
                <a:latin typeface="Arial"/>
                <a:cs typeface="Arial"/>
              </a:rPr>
              <a:t>cuyas bocas de salida pueden conectarse cargas predeterminadas, sea por medio de conexiones  fijas</a:t>
            </a:r>
            <a:r>
              <a:rPr sz="1000" spc="-50" dirty="0">
                <a:latin typeface="Arial"/>
                <a:cs typeface="Arial"/>
              </a:rPr>
              <a:t> </a:t>
            </a:r>
            <a:r>
              <a:rPr sz="1000" dirty="0">
                <a:latin typeface="Arial"/>
                <a:cs typeface="Arial"/>
              </a:rPr>
              <a:t>(uniones</a:t>
            </a:r>
            <a:r>
              <a:rPr sz="1000" spc="-45"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borneras)</a:t>
            </a:r>
            <a:r>
              <a:rPr sz="1000" spc="-45" dirty="0">
                <a:latin typeface="Arial"/>
                <a:cs typeface="Arial"/>
              </a:rPr>
              <a:t> </a:t>
            </a:r>
            <a:r>
              <a:rPr sz="1000" dirty="0">
                <a:latin typeface="Arial"/>
                <a:cs typeface="Arial"/>
              </a:rPr>
              <a:t>o</a:t>
            </a:r>
            <a:r>
              <a:rPr sz="1000" spc="-5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fichas</a:t>
            </a:r>
            <a:r>
              <a:rPr sz="1000" spc="-45"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tomacorrientes</a:t>
            </a:r>
            <a:r>
              <a:rPr sz="1000" spc="-40" dirty="0">
                <a:latin typeface="Arial"/>
                <a:cs typeface="Arial"/>
              </a:rPr>
              <a:t> </a:t>
            </a:r>
            <a:r>
              <a:rPr sz="1000" dirty="0">
                <a:latin typeface="Arial"/>
                <a:cs typeface="Arial"/>
              </a:rPr>
              <a:t>para</a:t>
            </a:r>
            <a:r>
              <a:rPr sz="1000" spc="-40" dirty="0">
                <a:latin typeface="Arial"/>
                <a:cs typeface="Arial"/>
              </a:rPr>
              <a:t> </a:t>
            </a:r>
            <a:r>
              <a:rPr sz="1000" dirty="0">
                <a:latin typeface="Arial"/>
                <a:cs typeface="Arial"/>
              </a:rPr>
              <a:t>las</a:t>
            </a:r>
            <a:r>
              <a:rPr sz="1000" spc="-40" dirty="0">
                <a:latin typeface="Arial"/>
                <a:cs typeface="Arial"/>
              </a:rPr>
              <a:t> </a:t>
            </a:r>
            <a:r>
              <a:rPr sz="1000" dirty="0">
                <a:latin typeface="Arial"/>
                <a:cs typeface="Arial"/>
              </a:rPr>
              <a:t>tensiones</a:t>
            </a:r>
            <a:r>
              <a:rPr sz="1000" spc="-45" dirty="0">
                <a:latin typeface="Arial"/>
                <a:cs typeface="Arial"/>
              </a:rPr>
              <a:t> </a:t>
            </a:r>
            <a:r>
              <a:rPr sz="1000" dirty="0">
                <a:latin typeface="Arial"/>
                <a:cs typeface="Arial"/>
              </a:rPr>
              <a:t>respectivas,</a:t>
            </a:r>
            <a:r>
              <a:rPr sz="1000" spc="-40" dirty="0">
                <a:latin typeface="Arial"/>
                <a:cs typeface="Arial"/>
              </a:rPr>
              <a:t> </a:t>
            </a:r>
            <a:r>
              <a:rPr sz="1000" dirty="0">
                <a:latin typeface="Arial"/>
                <a:cs typeface="Arial"/>
              </a:rPr>
              <a:t>conforme</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la  norma IRAM-IEC 60309 o IEC 60309 utilizando el color y el código horario correspondiente a la  tensión </a:t>
            </a:r>
            <a:r>
              <a:rPr sz="1000" spc="-5" dirty="0">
                <a:latin typeface="Arial"/>
                <a:cs typeface="Arial"/>
              </a:rPr>
              <a:t>de </a:t>
            </a:r>
            <a:r>
              <a:rPr sz="1000" dirty="0">
                <a:latin typeface="Arial"/>
                <a:cs typeface="Arial"/>
              </a:rPr>
              <a:t>funcionamiento. </a:t>
            </a:r>
            <a:r>
              <a:rPr sz="1000" spc="-5" dirty="0">
                <a:latin typeface="Arial"/>
                <a:cs typeface="Arial"/>
              </a:rPr>
              <a:t>La alimentación de </a:t>
            </a:r>
            <a:r>
              <a:rPr sz="1000" dirty="0">
                <a:latin typeface="Arial"/>
                <a:cs typeface="Arial"/>
              </a:rPr>
              <a:t>la fuente de MBTS se realizará por medio de un  circuito de alimentación de carga única ACU con sus correspondientes protecciones (ver </a:t>
            </a:r>
            <a:r>
              <a:rPr sz="1000" u="sng" dirty="0">
                <a:uFill>
                  <a:solidFill>
                    <a:srgbClr val="000000"/>
                  </a:solidFill>
                </a:uFill>
                <a:latin typeface="Arial"/>
                <a:cs typeface="Arial"/>
              </a:rPr>
              <a:t> </a:t>
            </a:r>
            <a:r>
              <a:rPr sz="1000" u="sng" spc="-5" dirty="0">
                <a:uFill>
                  <a:solidFill>
                    <a:srgbClr val="000000"/>
                  </a:solidFill>
                </a:uFill>
                <a:latin typeface="Arial"/>
                <a:cs typeface="Arial"/>
              </a:rPr>
              <a:t>771.18.3.5</a:t>
            </a:r>
            <a:r>
              <a:rPr sz="1000" spc="-5" dirty="0">
                <a:latin typeface="Arial"/>
                <a:cs typeface="Arial"/>
              </a:rPr>
              <a:t>). </a:t>
            </a:r>
            <a:r>
              <a:rPr sz="1000" dirty="0">
                <a:latin typeface="Arial"/>
                <a:cs typeface="Arial"/>
              </a:rPr>
              <a:t>Los circuitos MBTS no tienen limitaciones de número de bocas, potencia de salida de  cada</a:t>
            </a:r>
            <a:r>
              <a:rPr sz="1000" spc="-50"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tipo</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alimentación,</a:t>
            </a:r>
            <a:r>
              <a:rPr sz="1000" spc="-50" dirty="0">
                <a:latin typeface="Arial"/>
                <a:cs typeface="Arial"/>
              </a:rPr>
              <a:t> </a:t>
            </a:r>
            <a:r>
              <a:rPr sz="1000" dirty="0">
                <a:latin typeface="Arial"/>
                <a:cs typeface="Arial"/>
              </a:rPr>
              <a:t>ubicación,</a:t>
            </a:r>
            <a:r>
              <a:rPr sz="1000" spc="-50" dirty="0">
                <a:latin typeface="Arial"/>
                <a:cs typeface="Arial"/>
              </a:rPr>
              <a:t> </a:t>
            </a:r>
            <a:r>
              <a:rPr sz="1000" dirty="0">
                <a:latin typeface="Arial"/>
                <a:cs typeface="Arial"/>
              </a:rPr>
              <a:t>conexionado</a:t>
            </a:r>
            <a:r>
              <a:rPr sz="1000" spc="-50" dirty="0">
                <a:latin typeface="Arial"/>
                <a:cs typeface="Arial"/>
              </a:rPr>
              <a:t> </a:t>
            </a:r>
            <a:r>
              <a:rPr sz="1000" dirty="0">
                <a:latin typeface="Arial"/>
                <a:cs typeface="Arial"/>
              </a:rPr>
              <a:t>o</a:t>
            </a:r>
            <a:r>
              <a:rPr sz="1000" spc="-50" dirty="0">
                <a:latin typeface="Arial"/>
                <a:cs typeface="Arial"/>
              </a:rPr>
              <a:t> </a:t>
            </a:r>
            <a:r>
              <a:rPr sz="1000" dirty="0">
                <a:latin typeface="Arial"/>
                <a:cs typeface="Arial"/>
              </a:rPr>
              <a:t>dispositivos</a:t>
            </a:r>
            <a:r>
              <a:rPr sz="1000" spc="-50" dirty="0">
                <a:latin typeface="Arial"/>
                <a:cs typeface="Arial"/>
              </a:rPr>
              <a:t> </a:t>
            </a:r>
            <a:r>
              <a:rPr sz="1000" dirty="0">
                <a:latin typeface="Arial"/>
                <a:cs typeface="Arial"/>
              </a:rPr>
              <a:t>a</a:t>
            </a:r>
            <a:r>
              <a:rPr sz="1000" spc="-50" dirty="0">
                <a:latin typeface="Arial"/>
                <a:cs typeface="Arial"/>
              </a:rPr>
              <a:t> </a:t>
            </a:r>
            <a:r>
              <a:rPr sz="1000" spc="-5" dirty="0">
                <a:latin typeface="Arial"/>
                <a:cs typeface="Arial"/>
              </a:rPr>
              <a:t>la</a:t>
            </a:r>
            <a:r>
              <a:rPr sz="1000" spc="-50" dirty="0">
                <a:latin typeface="Arial"/>
                <a:cs typeface="Arial"/>
              </a:rPr>
              <a:t> </a:t>
            </a:r>
            <a:r>
              <a:rPr sz="1000" dirty="0">
                <a:latin typeface="Arial"/>
                <a:cs typeface="Arial"/>
              </a:rPr>
              <a:t>salida,</a:t>
            </a:r>
            <a:r>
              <a:rPr sz="1000" spc="-50" dirty="0">
                <a:latin typeface="Arial"/>
                <a:cs typeface="Arial"/>
              </a:rPr>
              <a:t> </a:t>
            </a:r>
            <a:r>
              <a:rPr sz="1000" spc="-5" dirty="0">
                <a:latin typeface="Arial"/>
                <a:cs typeface="Arial"/>
              </a:rPr>
              <a:t>ni</a:t>
            </a:r>
            <a:r>
              <a:rPr sz="1000" spc="-50" dirty="0">
                <a:latin typeface="Arial"/>
                <a:cs typeface="Arial"/>
              </a:rPr>
              <a:t> </a:t>
            </a:r>
            <a:r>
              <a:rPr sz="1000" spc="-5" dirty="0">
                <a:latin typeface="Arial"/>
                <a:cs typeface="Arial"/>
              </a:rPr>
              <a:t>de</a:t>
            </a:r>
            <a:r>
              <a:rPr sz="1000" spc="-50" dirty="0">
                <a:latin typeface="Arial"/>
                <a:cs typeface="Arial"/>
              </a:rPr>
              <a:t> </a:t>
            </a:r>
            <a:r>
              <a:rPr sz="1000" spc="-5" dirty="0">
                <a:latin typeface="Arial"/>
                <a:cs typeface="Arial"/>
              </a:rPr>
              <a:t>potencia</a:t>
            </a:r>
            <a:r>
              <a:rPr sz="1000" spc="-50" dirty="0">
                <a:latin typeface="Arial"/>
                <a:cs typeface="Arial"/>
              </a:rPr>
              <a:t> </a:t>
            </a:r>
            <a:r>
              <a:rPr sz="1000" dirty="0">
                <a:latin typeface="Arial"/>
                <a:cs typeface="Arial"/>
              </a:rPr>
              <a:t>total  del circuito o de valor de la protección. Es responsabilidad del proyectista determinar esas carac-  terísticas, cumpliendo lo establecido con carácter general en esta Reglamentación y en particular  las prescripciones de la subcláusula</a:t>
            </a:r>
            <a:r>
              <a:rPr sz="1000" spc="-30" dirty="0">
                <a:latin typeface="Arial"/>
                <a:cs typeface="Arial"/>
              </a:rPr>
              <a:t> </a:t>
            </a:r>
            <a:r>
              <a:rPr sz="1000" u="sng" dirty="0">
                <a:uFill>
                  <a:solidFill>
                    <a:srgbClr val="000000"/>
                  </a:solidFill>
                </a:uFill>
                <a:latin typeface="Arial"/>
                <a:cs typeface="Arial"/>
              </a:rPr>
              <a:t>771.18.2</a:t>
            </a:r>
            <a:r>
              <a:rPr sz="1000" dirty="0">
                <a:latin typeface="Arial"/>
                <a:cs typeface="Arial"/>
              </a:rPr>
              <a:t>.</a:t>
            </a:r>
            <a:endParaRPr sz="1000">
              <a:latin typeface="Arial"/>
              <a:cs typeface="Aria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147744510"/>
              </p:ext>
            </p:extLst>
          </p:nvPr>
        </p:nvGraphicFramePr>
        <p:xfrm>
          <a:off x="1970025" y="583188"/>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24</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042460" y="635048"/>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189734" y="9007348"/>
            <a:ext cx="15811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III.</a:t>
            </a:r>
            <a:endParaRPr sz="1000">
              <a:latin typeface="Arial"/>
              <a:cs typeface="Arial"/>
            </a:endParaRPr>
          </a:p>
        </p:txBody>
      </p:sp>
      <p:sp>
        <p:nvSpPr>
          <p:cNvPr id="5" name="object 5"/>
          <p:cNvSpPr txBox="1"/>
          <p:nvPr/>
        </p:nvSpPr>
        <p:spPr>
          <a:xfrm>
            <a:off x="2222500" y="7099300"/>
            <a:ext cx="5885180" cy="2981325"/>
          </a:xfrm>
          <a:prstGeom prst="rect">
            <a:avLst/>
          </a:prstGeom>
        </p:spPr>
        <p:txBody>
          <a:bodyPr vert="horz" wrap="square" lIns="0" tIns="22860" rIns="0" bIns="0" rtlCol="0">
            <a:spAutoFit/>
          </a:bodyPr>
          <a:lstStyle/>
          <a:p>
            <a:pPr marL="290195" marR="5080" indent="-245745" algn="just">
              <a:lnSpc>
                <a:spcPts val="1150"/>
              </a:lnSpc>
              <a:spcBef>
                <a:spcPts val="180"/>
              </a:spcBef>
              <a:buAutoNum type="romanUcPeriod"/>
              <a:tabLst>
                <a:tab pos="292100" algn="l"/>
              </a:tabLst>
            </a:pPr>
            <a:r>
              <a:rPr sz="1000" spc="-20" dirty="0">
                <a:latin typeface="Arial"/>
                <a:cs typeface="Arial"/>
              </a:rPr>
              <a:t>Circuitos </a:t>
            </a:r>
            <a:r>
              <a:rPr sz="1000" spc="-10" dirty="0">
                <a:latin typeface="Arial"/>
                <a:cs typeface="Arial"/>
              </a:rPr>
              <a:t>de </a:t>
            </a:r>
            <a:r>
              <a:rPr sz="1000" spc="-20" dirty="0">
                <a:latin typeface="Arial"/>
                <a:cs typeface="Arial"/>
              </a:rPr>
              <a:t>alimentación monofásica </a:t>
            </a:r>
            <a:r>
              <a:rPr sz="1000" spc="-10" dirty="0">
                <a:latin typeface="Arial"/>
                <a:cs typeface="Arial"/>
              </a:rPr>
              <a:t>de </a:t>
            </a:r>
            <a:r>
              <a:rPr sz="1000" spc="-20" dirty="0">
                <a:latin typeface="Arial"/>
                <a:cs typeface="Arial"/>
              </a:rPr>
              <a:t>pequeños motores (sigla </a:t>
            </a:r>
            <a:r>
              <a:rPr sz="1000" spc="-15" dirty="0">
                <a:latin typeface="Arial"/>
                <a:cs typeface="Arial"/>
              </a:rPr>
              <a:t>APM), </a:t>
            </a:r>
            <a:r>
              <a:rPr sz="1000" spc="-10" dirty="0">
                <a:latin typeface="Arial"/>
                <a:cs typeface="Arial"/>
              </a:rPr>
              <a:t>en </a:t>
            </a:r>
            <a:r>
              <a:rPr sz="1000" spc="-15" dirty="0">
                <a:latin typeface="Arial"/>
                <a:cs typeface="Arial"/>
              </a:rPr>
              <a:t>cuyas bocas </a:t>
            </a:r>
            <a:r>
              <a:rPr sz="1000" spc="-10" dirty="0">
                <a:latin typeface="Arial"/>
                <a:cs typeface="Arial"/>
              </a:rPr>
              <a:t>de </a:t>
            </a:r>
            <a:r>
              <a:rPr sz="1000" spc="-20" dirty="0">
                <a:latin typeface="Arial"/>
                <a:cs typeface="Arial"/>
              </a:rPr>
              <a:t>salida  pueden conectarse cargas destinadas </a:t>
            </a:r>
            <a:r>
              <a:rPr sz="1000" dirty="0">
                <a:latin typeface="Arial"/>
                <a:cs typeface="Arial"/>
              </a:rPr>
              <a:t>a </a:t>
            </a:r>
            <a:r>
              <a:rPr sz="1000" spc="-20" dirty="0">
                <a:latin typeface="Arial"/>
                <a:cs typeface="Arial"/>
              </a:rPr>
              <a:t>ventilación, convección forzada, accionamientos </a:t>
            </a:r>
            <a:r>
              <a:rPr sz="1000" spc="-15" dirty="0">
                <a:latin typeface="Arial"/>
                <a:cs typeface="Arial"/>
              </a:rPr>
              <a:t>para </a:t>
            </a:r>
            <a:r>
              <a:rPr sz="1000" spc="-20" dirty="0">
                <a:latin typeface="Arial"/>
                <a:cs typeface="Arial"/>
              </a:rPr>
              <a:t>puertas,  portones, cortinas, heladeras comerciales, góndolas refrigeradas, lavarropas comerciales, fotocopia-  doras, etc., </a:t>
            </a:r>
            <a:r>
              <a:rPr sz="1000" dirty="0">
                <a:latin typeface="Arial"/>
                <a:cs typeface="Arial"/>
              </a:rPr>
              <a:t>u </a:t>
            </a:r>
            <a:r>
              <a:rPr sz="1000" spc="-20" dirty="0">
                <a:latin typeface="Arial"/>
                <a:cs typeface="Arial"/>
              </a:rPr>
              <a:t>otras cargas unitarias </a:t>
            </a:r>
            <a:r>
              <a:rPr sz="1000" spc="-10" dirty="0">
                <a:latin typeface="Arial"/>
                <a:cs typeface="Arial"/>
              </a:rPr>
              <a:t>de </a:t>
            </a:r>
            <a:r>
              <a:rPr sz="1000" spc="-20" dirty="0">
                <a:latin typeface="Arial"/>
                <a:cs typeface="Arial"/>
              </a:rPr>
              <a:t>características similares, </a:t>
            </a:r>
            <a:r>
              <a:rPr sz="1000" spc="-15" dirty="0">
                <a:latin typeface="Arial"/>
                <a:cs typeface="Arial"/>
              </a:rPr>
              <a:t>sea por medio </a:t>
            </a:r>
            <a:r>
              <a:rPr sz="1000" spc="-10" dirty="0">
                <a:latin typeface="Arial"/>
                <a:cs typeface="Arial"/>
              </a:rPr>
              <a:t>de </a:t>
            </a:r>
            <a:r>
              <a:rPr sz="1000" spc="-20" dirty="0">
                <a:latin typeface="Arial"/>
                <a:cs typeface="Arial"/>
              </a:rPr>
              <a:t>conexiones fijas  (uniones</a:t>
            </a:r>
            <a:r>
              <a:rPr sz="1000" spc="-55" dirty="0">
                <a:latin typeface="Arial"/>
                <a:cs typeface="Arial"/>
              </a:rPr>
              <a:t> </a:t>
            </a:r>
            <a:r>
              <a:rPr sz="1000" dirty="0">
                <a:latin typeface="Arial"/>
                <a:cs typeface="Arial"/>
              </a:rPr>
              <a:t>o</a:t>
            </a:r>
            <a:r>
              <a:rPr sz="1000" spc="-55" dirty="0">
                <a:latin typeface="Arial"/>
                <a:cs typeface="Arial"/>
              </a:rPr>
              <a:t> </a:t>
            </a:r>
            <a:r>
              <a:rPr sz="1000" spc="-20" dirty="0">
                <a:latin typeface="Arial"/>
                <a:cs typeface="Arial"/>
              </a:rPr>
              <a:t>borneras)</a:t>
            </a:r>
            <a:r>
              <a:rPr sz="1000" spc="-60" dirty="0">
                <a:latin typeface="Arial"/>
                <a:cs typeface="Arial"/>
              </a:rPr>
              <a:t> </a:t>
            </a:r>
            <a:r>
              <a:rPr sz="1000" dirty="0">
                <a:latin typeface="Arial"/>
                <a:cs typeface="Arial"/>
              </a:rPr>
              <a:t>o</a:t>
            </a:r>
            <a:r>
              <a:rPr sz="1000" spc="-55"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tomacorrientes</a:t>
            </a:r>
            <a:r>
              <a:rPr sz="1000" spc="-50" dirty="0">
                <a:latin typeface="Arial"/>
                <a:cs typeface="Arial"/>
              </a:rPr>
              <a:t> </a:t>
            </a:r>
            <a:r>
              <a:rPr sz="1000" spc="-15" dirty="0">
                <a:latin typeface="Arial"/>
                <a:cs typeface="Arial"/>
              </a:rPr>
              <a:t>tipo</a:t>
            </a:r>
            <a:r>
              <a:rPr sz="1000" spc="-50" dirty="0">
                <a:latin typeface="Arial"/>
                <a:cs typeface="Arial"/>
              </a:rPr>
              <a:t> </a:t>
            </a:r>
            <a:r>
              <a:rPr sz="1000" spc="-15" dirty="0">
                <a:latin typeface="Arial"/>
                <a:cs typeface="Arial"/>
              </a:rPr>
              <a:t>2P+T</a:t>
            </a:r>
            <a:r>
              <a:rPr sz="1000" spc="-55"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10</a:t>
            </a:r>
            <a:r>
              <a:rPr sz="1000" spc="-45" dirty="0">
                <a:latin typeface="Arial"/>
                <a:cs typeface="Arial"/>
              </a:rPr>
              <a:t> </a:t>
            </a:r>
            <a:r>
              <a:rPr sz="1000" spc="-10" dirty="0">
                <a:latin typeface="Arial"/>
                <a:cs typeface="Arial"/>
              </a:rPr>
              <a:t>A,</a:t>
            </a:r>
            <a:r>
              <a:rPr sz="1000" spc="-50" dirty="0">
                <a:latin typeface="Arial"/>
                <a:cs typeface="Arial"/>
              </a:rPr>
              <a:t> </a:t>
            </a:r>
            <a:r>
              <a:rPr sz="1000" spc="-20" dirty="0">
                <a:latin typeface="Arial"/>
                <a:cs typeface="Arial"/>
              </a:rPr>
              <a:t>conforme</a:t>
            </a:r>
            <a:r>
              <a:rPr sz="1000" spc="-45" dirty="0">
                <a:latin typeface="Arial"/>
                <a:cs typeface="Arial"/>
              </a:rPr>
              <a:t> </a:t>
            </a:r>
            <a:r>
              <a:rPr sz="1000" dirty="0">
                <a:latin typeface="Arial"/>
                <a:cs typeface="Arial"/>
              </a:rPr>
              <a:t>a</a:t>
            </a:r>
            <a:r>
              <a:rPr sz="1000" spc="-50" dirty="0">
                <a:latin typeface="Arial"/>
                <a:cs typeface="Arial"/>
              </a:rPr>
              <a:t> </a:t>
            </a:r>
            <a:r>
              <a:rPr sz="1000" spc="-15" dirty="0">
                <a:latin typeface="Arial"/>
                <a:cs typeface="Arial"/>
              </a:rPr>
              <a:t>Norma</a:t>
            </a:r>
            <a:r>
              <a:rPr sz="1000" spc="-45" dirty="0">
                <a:latin typeface="Arial"/>
                <a:cs typeface="Arial"/>
              </a:rPr>
              <a:t> </a:t>
            </a:r>
            <a:r>
              <a:rPr sz="1000" spc="-15" dirty="0">
                <a:latin typeface="Arial"/>
                <a:cs typeface="Arial"/>
              </a:rPr>
              <a:t>IRAM</a:t>
            </a:r>
            <a:r>
              <a:rPr sz="1000" spc="-50" dirty="0">
                <a:latin typeface="Arial"/>
                <a:cs typeface="Arial"/>
              </a:rPr>
              <a:t> </a:t>
            </a:r>
            <a:r>
              <a:rPr sz="1000" spc="-15" dirty="0">
                <a:latin typeface="Arial"/>
                <a:cs typeface="Arial"/>
              </a:rPr>
              <a:t>2071,</a:t>
            </a:r>
            <a:r>
              <a:rPr sz="1000" spc="-45" dirty="0">
                <a:latin typeface="Arial"/>
                <a:cs typeface="Arial"/>
              </a:rPr>
              <a:t> </a:t>
            </a:r>
            <a:r>
              <a:rPr sz="1000" dirty="0">
                <a:latin typeface="Arial"/>
                <a:cs typeface="Arial"/>
              </a:rPr>
              <a:t>o</a:t>
            </a:r>
            <a:r>
              <a:rPr sz="1000" spc="-5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16</a:t>
            </a:r>
            <a:r>
              <a:rPr sz="1000" spc="-50" dirty="0">
                <a:latin typeface="Arial"/>
                <a:cs typeface="Arial"/>
              </a:rPr>
              <a:t> </a:t>
            </a:r>
            <a:r>
              <a:rPr sz="1000" spc="-20" dirty="0">
                <a:latin typeface="Arial"/>
                <a:cs typeface="Arial"/>
              </a:rPr>
              <a:t>A,  conforme </a:t>
            </a:r>
            <a:r>
              <a:rPr sz="1000" dirty="0">
                <a:latin typeface="Arial"/>
                <a:cs typeface="Arial"/>
              </a:rPr>
              <a:t>a </a:t>
            </a:r>
            <a:r>
              <a:rPr sz="1000" spc="-15" dirty="0">
                <a:latin typeface="Arial"/>
                <a:cs typeface="Arial"/>
              </a:rPr>
              <a:t>Norma </a:t>
            </a:r>
            <a:r>
              <a:rPr sz="1000" spc="-20" dirty="0">
                <a:latin typeface="Arial"/>
                <a:cs typeface="Arial"/>
              </a:rPr>
              <a:t>IRAM-IEC </a:t>
            </a:r>
            <a:r>
              <a:rPr sz="1000" spc="-15" dirty="0">
                <a:latin typeface="Arial"/>
                <a:cs typeface="Arial"/>
              </a:rPr>
              <a:t>60309 </a:t>
            </a:r>
            <a:r>
              <a:rPr sz="1000" dirty="0">
                <a:latin typeface="Arial"/>
                <a:cs typeface="Arial"/>
              </a:rPr>
              <a:t>o </a:t>
            </a:r>
            <a:r>
              <a:rPr sz="1000" spc="-15" dirty="0">
                <a:latin typeface="Arial"/>
                <a:cs typeface="Arial"/>
              </a:rPr>
              <a:t>IEC </a:t>
            </a:r>
            <a:r>
              <a:rPr sz="1000" spc="-20" dirty="0">
                <a:latin typeface="Arial"/>
                <a:cs typeface="Arial"/>
              </a:rPr>
              <a:t>60309. </a:t>
            </a:r>
            <a:r>
              <a:rPr sz="1000" spc="-10" dirty="0">
                <a:latin typeface="Arial"/>
                <a:cs typeface="Arial"/>
              </a:rPr>
              <a:t>El </a:t>
            </a:r>
            <a:r>
              <a:rPr sz="1000" spc="-20" dirty="0">
                <a:latin typeface="Arial"/>
                <a:cs typeface="Arial"/>
              </a:rPr>
              <a:t>número máximo </a:t>
            </a:r>
            <a:r>
              <a:rPr sz="1000" spc="-10" dirty="0">
                <a:latin typeface="Arial"/>
                <a:cs typeface="Arial"/>
              </a:rPr>
              <a:t>de </a:t>
            </a:r>
            <a:r>
              <a:rPr sz="1000" spc="-15" dirty="0">
                <a:latin typeface="Arial"/>
                <a:cs typeface="Arial"/>
              </a:rPr>
              <a:t>bocas será </a:t>
            </a:r>
            <a:r>
              <a:rPr sz="1000" spc="-10" dirty="0">
                <a:latin typeface="Arial"/>
                <a:cs typeface="Arial"/>
              </a:rPr>
              <a:t>de </a:t>
            </a:r>
            <a:r>
              <a:rPr sz="1000" spc="-15" dirty="0">
                <a:latin typeface="Arial"/>
                <a:cs typeface="Arial"/>
              </a:rPr>
              <a:t>15, </a:t>
            </a:r>
            <a:r>
              <a:rPr sz="1000" spc="-10" dirty="0">
                <a:latin typeface="Arial"/>
                <a:cs typeface="Arial"/>
              </a:rPr>
              <a:t>la </a:t>
            </a:r>
            <a:r>
              <a:rPr sz="1000" spc="-20" dirty="0">
                <a:latin typeface="Arial"/>
                <a:cs typeface="Arial"/>
              </a:rPr>
              <a:t>carga  máxima</a:t>
            </a:r>
            <a:r>
              <a:rPr sz="1000" spc="-40" dirty="0">
                <a:latin typeface="Arial"/>
                <a:cs typeface="Arial"/>
              </a:rPr>
              <a:t> </a:t>
            </a:r>
            <a:r>
              <a:rPr sz="1000" spc="-15" dirty="0">
                <a:latin typeface="Arial"/>
                <a:cs typeface="Arial"/>
              </a:rPr>
              <a:t>por</a:t>
            </a:r>
            <a:r>
              <a:rPr sz="1000" spc="-40" dirty="0">
                <a:latin typeface="Arial"/>
                <a:cs typeface="Arial"/>
              </a:rPr>
              <a:t> </a:t>
            </a:r>
            <a:r>
              <a:rPr sz="1000" spc="-15" dirty="0">
                <a:latin typeface="Arial"/>
                <a:cs typeface="Arial"/>
              </a:rPr>
              <a:t>boca</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10</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y</a:t>
            </a:r>
            <a:r>
              <a:rPr sz="1000" spc="-40"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protección</a:t>
            </a:r>
            <a:r>
              <a:rPr sz="1000" spc="-40"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circuito</a:t>
            </a:r>
            <a:r>
              <a:rPr sz="1000" spc="-40" dirty="0">
                <a:latin typeface="Arial"/>
                <a:cs typeface="Arial"/>
              </a:rPr>
              <a:t> </a:t>
            </a:r>
            <a:r>
              <a:rPr sz="1000" spc="-10" dirty="0">
                <a:latin typeface="Arial"/>
                <a:cs typeface="Arial"/>
              </a:rPr>
              <a:t>no</a:t>
            </a:r>
            <a:r>
              <a:rPr sz="1000" spc="-40" dirty="0">
                <a:latin typeface="Arial"/>
                <a:cs typeface="Arial"/>
              </a:rPr>
              <a:t> </a:t>
            </a:r>
            <a:r>
              <a:rPr sz="1000" spc="-15" dirty="0">
                <a:latin typeface="Arial"/>
                <a:cs typeface="Arial"/>
              </a:rPr>
              <a:t>puede</a:t>
            </a:r>
            <a:r>
              <a:rPr sz="1000" spc="-40" dirty="0">
                <a:latin typeface="Arial"/>
                <a:cs typeface="Arial"/>
              </a:rPr>
              <a:t> </a:t>
            </a:r>
            <a:r>
              <a:rPr sz="1000" spc="-15" dirty="0">
                <a:latin typeface="Arial"/>
                <a:cs typeface="Arial"/>
              </a:rPr>
              <a:t>ser</a:t>
            </a:r>
            <a:r>
              <a:rPr sz="1000" spc="-40" dirty="0">
                <a:latin typeface="Arial"/>
                <a:cs typeface="Arial"/>
              </a:rPr>
              <a:t> </a:t>
            </a:r>
            <a:r>
              <a:rPr sz="1000" spc="-15" dirty="0">
                <a:latin typeface="Arial"/>
                <a:cs typeface="Arial"/>
              </a:rPr>
              <a:t>mayor</a:t>
            </a:r>
            <a:r>
              <a:rPr sz="1000" spc="-40" dirty="0">
                <a:latin typeface="Arial"/>
                <a:cs typeface="Arial"/>
              </a:rPr>
              <a:t> </a:t>
            </a:r>
            <a:r>
              <a:rPr sz="1000" spc="-15" dirty="0">
                <a:latin typeface="Arial"/>
                <a:cs typeface="Arial"/>
              </a:rPr>
              <a:t>que</a:t>
            </a:r>
            <a:r>
              <a:rPr sz="1000" spc="-35" dirty="0">
                <a:latin typeface="Arial"/>
                <a:cs typeface="Arial"/>
              </a:rPr>
              <a:t> </a:t>
            </a:r>
            <a:r>
              <a:rPr sz="1000" spc="-10" dirty="0">
                <a:latin typeface="Arial"/>
                <a:cs typeface="Arial"/>
              </a:rPr>
              <a:t>25</a:t>
            </a:r>
            <a:r>
              <a:rPr sz="1000" spc="-40" dirty="0">
                <a:latin typeface="Arial"/>
                <a:cs typeface="Arial"/>
              </a:rPr>
              <a:t> </a:t>
            </a:r>
            <a:r>
              <a:rPr sz="1000" spc="-20" dirty="0">
                <a:latin typeface="Arial"/>
                <a:cs typeface="Arial"/>
              </a:rPr>
              <a:t>A.</a:t>
            </a:r>
            <a:endParaRPr sz="1000">
              <a:latin typeface="Arial"/>
              <a:cs typeface="Arial"/>
            </a:endParaRPr>
          </a:p>
          <a:p>
            <a:pPr marL="290195" marR="5080" indent="-278130" algn="just">
              <a:lnSpc>
                <a:spcPts val="1150"/>
              </a:lnSpc>
              <a:spcBef>
                <a:spcPts val="615"/>
              </a:spcBef>
              <a:buAutoNum type="romanUcPeriod"/>
              <a:tabLst>
                <a:tab pos="292100" algn="l"/>
              </a:tabLst>
            </a:pPr>
            <a:r>
              <a:rPr sz="1000" spc="-20" dirty="0">
                <a:latin typeface="Arial"/>
                <a:cs typeface="Arial"/>
              </a:rPr>
              <a:t>Circuitos </a:t>
            </a:r>
            <a:r>
              <a:rPr sz="1000" spc="-10" dirty="0">
                <a:latin typeface="Arial"/>
                <a:cs typeface="Arial"/>
              </a:rPr>
              <a:t>de </a:t>
            </a:r>
            <a:r>
              <a:rPr sz="1000" spc="-20" dirty="0">
                <a:latin typeface="Arial"/>
                <a:cs typeface="Arial"/>
              </a:rPr>
              <a:t>alimentación monofásica </a:t>
            </a:r>
            <a:r>
              <a:rPr sz="1000" dirty="0">
                <a:latin typeface="Arial"/>
                <a:cs typeface="Arial"/>
              </a:rPr>
              <a:t>o </a:t>
            </a:r>
            <a:r>
              <a:rPr sz="1000" spc="-20" dirty="0">
                <a:latin typeface="Arial"/>
                <a:cs typeface="Arial"/>
              </a:rPr>
              <a:t>trifásica </a:t>
            </a:r>
            <a:r>
              <a:rPr sz="1000" spc="-10" dirty="0">
                <a:latin typeface="Arial"/>
                <a:cs typeface="Arial"/>
              </a:rPr>
              <a:t>de </a:t>
            </a:r>
            <a:r>
              <a:rPr sz="1000" spc="-15" dirty="0">
                <a:latin typeface="Arial"/>
                <a:cs typeface="Arial"/>
              </a:rPr>
              <a:t>carga única </a:t>
            </a:r>
            <a:r>
              <a:rPr sz="1000" spc="-20" dirty="0">
                <a:latin typeface="Arial"/>
                <a:cs typeface="Arial"/>
              </a:rPr>
              <a:t>(sigla </a:t>
            </a:r>
            <a:r>
              <a:rPr sz="1000" spc="-15" dirty="0">
                <a:latin typeface="Arial"/>
                <a:cs typeface="Arial"/>
              </a:rPr>
              <a:t>ACU), </a:t>
            </a:r>
            <a:r>
              <a:rPr sz="1000" spc="-20" dirty="0">
                <a:latin typeface="Arial"/>
                <a:cs typeface="Arial"/>
              </a:rPr>
              <a:t>alimentan </a:t>
            </a:r>
            <a:r>
              <a:rPr sz="1000" spc="-15" dirty="0">
                <a:latin typeface="Arial"/>
                <a:cs typeface="Arial"/>
              </a:rPr>
              <a:t>una carga </a:t>
            </a:r>
            <a:r>
              <a:rPr sz="1000" spc="-20" dirty="0">
                <a:latin typeface="Arial"/>
                <a:cs typeface="Arial"/>
              </a:rPr>
              <a:t>uni-  taria </a:t>
            </a:r>
            <a:r>
              <a:rPr sz="1000" spc="-15" dirty="0">
                <a:latin typeface="Arial"/>
                <a:cs typeface="Arial"/>
              </a:rPr>
              <a:t>que así </a:t>
            </a:r>
            <a:r>
              <a:rPr sz="1000" spc="-10" dirty="0">
                <a:latin typeface="Arial"/>
                <a:cs typeface="Arial"/>
              </a:rPr>
              <a:t>lo </a:t>
            </a:r>
            <a:r>
              <a:rPr sz="1000" spc="-20" dirty="0">
                <a:latin typeface="Arial"/>
                <a:cs typeface="Arial"/>
              </a:rPr>
              <a:t>requiere </a:t>
            </a:r>
            <a:r>
              <a:rPr sz="1000" dirty="0">
                <a:latin typeface="Arial"/>
                <a:cs typeface="Arial"/>
              </a:rPr>
              <a:t>a </a:t>
            </a:r>
            <a:r>
              <a:rPr sz="1000" spc="-20" dirty="0">
                <a:latin typeface="Arial"/>
                <a:cs typeface="Arial"/>
              </a:rPr>
              <a:t>partir </a:t>
            </a:r>
            <a:r>
              <a:rPr sz="1000" spc="-10" dirty="0">
                <a:latin typeface="Arial"/>
                <a:cs typeface="Arial"/>
              </a:rPr>
              <a:t>de </a:t>
            </a:r>
            <a:r>
              <a:rPr sz="1000" spc="-20" dirty="0">
                <a:latin typeface="Arial"/>
                <a:cs typeface="Arial"/>
              </a:rPr>
              <a:t>cualquier </a:t>
            </a:r>
            <a:r>
              <a:rPr sz="1000" spc="-15" dirty="0">
                <a:latin typeface="Arial"/>
                <a:cs typeface="Arial"/>
              </a:rPr>
              <a:t>tipo </a:t>
            </a:r>
            <a:r>
              <a:rPr sz="1000" spc="-10" dirty="0">
                <a:latin typeface="Arial"/>
                <a:cs typeface="Arial"/>
              </a:rPr>
              <a:t>de </a:t>
            </a:r>
            <a:r>
              <a:rPr sz="1000" spc="-20" dirty="0">
                <a:latin typeface="Arial"/>
                <a:cs typeface="Arial"/>
              </a:rPr>
              <a:t>tablero, </a:t>
            </a:r>
            <a:r>
              <a:rPr sz="1000" spc="-15" dirty="0">
                <a:latin typeface="Arial"/>
                <a:cs typeface="Arial"/>
              </a:rPr>
              <a:t>sin </a:t>
            </a:r>
            <a:r>
              <a:rPr sz="1000" spc="-20" dirty="0">
                <a:latin typeface="Arial"/>
                <a:cs typeface="Arial"/>
              </a:rPr>
              <a:t>derivación alguna </a:t>
            </a:r>
            <a:r>
              <a:rPr sz="1000" spc="-10" dirty="0">
                <a:latin typeface="Arial"/>
                <a:cs typeface="Arial"/>
              </a:rPr>
              <a:t>de la </a:t>
            </a:r>
            <a:r>
              <a:rPr sz="1000" spc="-20" dirty="0">
                <a:latin typeface="Arial"/>
                <a:cs typeface="Arial"/>
              </a:rPr>
              <a:t>línea. </a:t>
            </a:r>
            <a:r>
              <a:rPr sz="1000" spc="-10" dirty="0">
                <a:latin typeface="Arial"/>
                <a:cs typeface="Arial"/>
              </a:rPr>
              <a:t>No </a:t>
            </a:r>
            <a:r>
              <a:rPr sz="1000" spc="-20" dirty="0">
                <a:latin typeface="Arial"/>
                <a:cs typeface="Arial"/>
              </a:rPr>
              <a:t>tiene  limitaciones </a:t>
            </a:r>
            <a:r>
              <a:rPr sz="1000" spc="-10" dirty="0">
                <a:latin typeface="Arial"/>
                <a:cs typeface="Arial"/>
              </a:rPr>
              <a:t>de </a:t>
            </a:r>
            <a:r>
              <a:rPr sz="1000" spc="-20" dirty="0">
                <a:latin typeface="Arial"/>
                <a:cs typeface="Arial"/>
              </a:rPr>
              <a:t>potencia </a:t>
            </a:r>
            <a:r>
              <a:rPr sz="1000" spc="-10" dirty="0">
                <a:latin typeface="Arial"/>
                <a:cs typeface="Arial"/>
              </a:rPr>
              <a:t>de </a:t>
            </a:r>
            <a:r>
              <a:rPr sz="1000" spc="-20" dirty="0">
                <a:latin typeface="Arial"/>
                <a:cs typeface="Arial"/>
              </a:rPr>
              <a:t>carga, </a:t>
            </a:r>
            <a:r>
              <a:rPr sz="1000" spc="-15" dirty="0">
                <a:latin typeface="Arial"/>
                <a:cs typeface="Arial"/>
              </a:rPr>
              <a:t>tipo </a:t>
            </a:r>
            <a:r>
              <a:rPr sz="1000" spc="-10" dirty="0">
                <a:latin typeface="Arial"/>
                <a:cs typeface="Arial"/>
              </a:rPr>
              <a:t>de </a:t>
            </a:r>
            <a:r>
              <a:rPr sz="1000" spc="-20" dirty="0">
                <a:latin typeface="Arial"/>
                <a:cs typeface="Arial"/>
              </a:rPr>
              <a:t>alimentación, ubicación, conexionado </a:t>
            </a:r>
            <a:r>
              <a:rPr sz="1000" dirty="0">
                <a:latin typeface="Arial"/>
                <a:cs typeface="Arial"/>
              </a:rPr>
              <a:t>o </a:t>
            </a:r>
            <a:r>
              <a:rPr sz="1000" spc="-20" dirty="0">
                <a:latin typeface="Arial"/>
                <a:cs typeface="Arial"/>
              </a:rPr>
              <a:t>dispositivos </a:t>
            </a:r>
            <a:r>
              <a:rPr sz="1000" dirty="0">
                <a:latin typeface="Arial"/>
                <a:cs typeface="Arial"/>
              </a:rPr>
              <a:t>a </a:t>
            </a:r>
            <a:r>
              <a:rPr sz="1000" spc="-10" dirty="0">
                <a:latin typeface="Arial"/>
                <a:cs typeface="Arial"/>
              </a:rPr>
              <a:t>la </a:t>
            </a:r>
            <a:r>
              <a:rPr sz="1000" spc="-20" dirty="0">
                <a:latin typeface="Arial"/>
                <a:cs typeface="Arial"/>
              </a:rPr>
              <a:t>sa-  lida, </a:t>
            </a:r>
            <a:r>
              <a:rPr sz="1000" dirty="0">
                <a:latin typeface="Arial"/>
                <a:cs typeface="Arial"/>
              </a:rPr>
              <a:t>o </a:t>
            </a:r>
            <a:r>
              <a:rPr sz="1000" spc="-10" dirty="0">
                <a:latin typeface="Arial"/>
                <a:cs typeface="Arial"/>
              </a:rPr>
              <a:t>de </a:t>
            </a:r>
            <a:r>
              <a:rPr sz="1000" spc="-20" dirty="0">
                <a:latin typeface="Arial"/>
                <a:cs typeface="Arial"/>
              </a:rPr>
              <a:t>valor </a:t>
            </a:r>
            <a:r>
              <a:rPr sz="1000" spc="-10" dirty="0">
                <a:latin typeface="Arial"/>
                <a:cs typeface="Arial"/>
              </a:rPr>
              <a:t>de la </a:t>
            </a:r>
            <a:r>
              <a:rPr sz="1000" spc="-20" dirty="0">
                <a:latin typeface="Arial"/>
                <a:cs typeface="Arial"/>
              </a:rPr>
              <a:t>protección. </a:t>
            </a:r>
            <a:r>
              <a:rPr sz="1000" spc="-10" dirty="0">
                <a:latin typeface="Arial"/>
                <a:cs typeface="Arial"/>
              </a:rPr>
              <a:t>Es </a:t>
            </a:r>
            <a:r>
              <a:rPr sz="1000" spc="-20" dirty="0">
                <a:latin typeface="Arial"/>
                <a:cs typeface="Arial"/>
              </a:rPr>
              <a:t>responsabilidad </a:t>
            </a:r>
            <a:r>
              <a:rPr sz="1000" spc="-15" dirty="0">
                <a:latin typeface="Arial"/>
                <a:cs typeface="Arial"/>
              </a:rPr>
              <a:t>del </a:t>
            </a:r>
            <a:r>
              <a:rPr sz="1000" spc="-20" dirty="0">
                <a:latin typeface="Arial"/>
                <a:cs typeface="Arial"/>
              </a:rPr>
              <a:t>proyectista determinar </a:t>
            </a:r>
            <a:r>
              <a:rPr sz="1000" spc="-15" dirty="0">
                <a:latin typeface="Arial"/>
                <a:cs typeface="Arial"/>
              </a:rPr>
              <a:t>esas </a:t>
            </a:r>
            <a:r>
              <a:rPr sz="1000" spc="-20" dirty="0">
                <a:latin typeface="Arial"/>
                <a:cs typeface="Arial"/>
              </a:rPr>
              <a:t>características,  cumpliendo</a:t>
            </a:r>
            <a:r>
              <a:rPr sz="1000" spc="-40" dirty="0">
                <a:latin typeface="Arial"/>
                <a:cs typeface="Arial"/>
              </a:rPr>
              <a:t> </a:t>
            </a:r>
            <a:r>
              <a:rPr sz="1000" spc="-10" dirty="0">
                <a:latin typeface="Arial"/>
                <a:cs typeface="Arial"/>
              </a:rPr>
              <a:t>lo</a:t>
            </a:r>
            <a:r>
              <a:rPr sz="1000" spc="-40" dirty="0">
                <a:latin typeface="Arial"/>
                <a:cs typeface="Arial"/>
              </a:rPr>
              <a:t> </a:t>
            </a:r>
            <a:r>
              <a:rPr sz="1000" spc="-20" dirty="0">
                <a:latin typeface="Arial"/>
                <a:cs typeface="Arial"/>
              </a:rPr>
              <a:t>establecido</a:t>
            </a:r>
            <a:r>
              <a:rPr sz="1000" spc="-35" dirty="0">
                <a:latin typeface="Arial"/>
                <a:cs typeface="Arial"/>
              </a:rPr>
              <a:t> </a:t>
            </a:r>
            <a:r>
              <a:rPr sz="1000" spc="-15" dirty="0">
                <a:latin typeface="Arial"/>
                <a:cs typeface="Arial"/>
              </a:rPr>
              <a:t>con</a:t>
            </a:r>
            <a:r>
              <a:rPr sz="1000" spc="-40" dirty="0">
                <a:latin typeface="Arial"/>
                <a:cs typeface="Arial"/>
              </a:rPr>
              <a:t> </a:t>
            </a:r>
            <a:r>
              <a:rPr sz="1000" spc="-20" dirty="0">
                <a:latin typeface="Arial"/>
                <a:cs typeface="Arial"/>
              </a:rPr>
              <a:t>carácter</a:t>
            </a:r>
            <a:r>
              <a:rPr sz="1000" spc="-40" dirty="0">
                <a:latin typeface="Arial"/>
                <a:cs typeface="Arial"/>
              </a:rPr>
              <a:t> </a:t>
            </a:r>
            <a:r>
              <a:rPr sz="1000" spc="-15" dirty="0">
                <a:latin typeface="Arial"/>
                <a:cs typeface="Arial"/>
              </a:rPr>
              <a:t>general</a:t>
            </a:r>
            <a:r>
              <a:rPr sz="1000" spc="-35" dirty="0">
                <a:latin typeface="Arial"/>
                <a:cs typeface="Arial"/>
              </a:rPr>
              <a:t> </a:t>
            </a:r>
            <a:r>
              <a:rPr sz="1000" spc="-10" dirty="0">
                <a:latin typeface="Arial"/>
                <a:cs typeface="Arial"/>
              </a:rPr>
              <a:t>en</a:t>
            </a:r>
            <a:r>
              <a:rPr sz="1000" spc="-40" dirty="0">
                <a:latin typeface="Arial"/>
                <a:cs typeface="Arial"/>
              </a:rPr>
              <a:t> </a:t>
            </a:r>
            <a:r>
              <a:rPr sz="1000" spc="-15" dirty="0">
                <a:latin typeface="Arial"/>
                <a:cs typeface="Arial"/>
              </a:rPr>
              <a:t>esta</a:t>
            </a:r>
            <a:r>
              <a:rPr sz="1000" spc="-40" dirty="0">
                <a:latin typeface="Arial"/>
                <a:cs typeface="Arial"/>
              </a:rPr>
              <a:t> </a:t>
            </a:r>
            <a:r>
              <a:rPr sz="1000" spc="-20" dirty="0">
                <a:latin typeface="Arial"/>
                <a:cs typeface="Arial"/>
              </a:rPr>
              <a:t>Reglamentación</a:t>
            </a:r>
            <a:r>
              <a:rPr sz="1000" spc="-35" dirty="0">
                <a:latin typeface="Arial"/>
                <a:cs typeface="Arial"/>
              </a:rPr>
              <a:t> </a:t>
            </a:r>
            <a:r>
              <a:rPr sz="1000" spc="-15" dirty="0">
                <a:latin typeface="Arial"/>
                <a:cs typeface="Arial"/>
              </a:rPr>
              <a:t>(ver</a:t>
            </a:r>
            <a:r>
              <a:rPr sz="1000" spc="-40" dirty="0">
                <a:latin typeface="Arial"/>
                <a:cs typeface="Arial"/>
              </a:rPr>
              <a:t> </a:t>
            </a:r>
            <a:r>
              <a:rPr sz="1000" u="sng" spc="-20" dirty="0">
                <a:uFill>
                  <a:solidFill>
                    <a:srgbClr val="000000"/>
                  </a:solidFill>
                </a:uFill>
                <a:latin typeface="Arial"/>
                <a:cs typeface="Arial"/>
              </a:rPr>
              <a:t>771.18.3.5</a:t>
            </a:r>
            <a:r>
              <a:rPr sz="1000" spc="-20" dirty="0">
                <a:latin typeface="Arial"/>
                <a:cs typeface="Arial"/>
              </a:rPr>
              <a:t>).</a:t>
            </a:r>
            <a:endParaRPr sz="1000">
              <a:latin typeface="Arial"/>
              <a:cs typeface="Arial"/>
            </a:endParaRPr>
          </a:p>
          <a:p>
            <a:pPr marL="290195" marR="5080" indent="1270" algn="just">
              <a:lnSpc>
                <a:spcPts val="1150"/>
              </a:lnSpc>
              <a:spcBef>
                <a:spcPts val="610"/>
              </a:spcBef>
            </a:pPr>
            <a:r>
              <a:rPr sz="1000" spc="-20" dirty="0">
                <a:latin typeface="Arial"/>
                <a:cs typeface="Arial"/>
              </a:rPr>
              <a:t>Circuitos </a:t>
            </a:r>
            <a:r>
              <a:rPr sz="1000" spc="-10" dirty="0">
                <a:latin typeface="Arial"/>
                <a:cs typeface="Arial"/>
              </a:rPr>
              <a:t>de </a:t>
            </a:r>
            <a:r>
              <a:rPr sz="1000" spc="-20" dirty="0">
                <a:latin typeface="Arial"/>
                <a:cs typeface="Arial"/>
              </a:rPr>
              <a:t>alimentación monofásica </a:t>
            </a:r>
            <a:r>
              <a:rPr sz="1000" spc="-10" dirty="0">
                <a:latin typeface="Arial"/>
                <a:cs typeface="Arial"/>
              </a:rPr>
              <a:t>de </a:t>
            </a:r>
            <a:r>
              <a:rPr sz="1000" spc="-20" dirty="0">
                <a:latin typeface="Arial"/>
                <a:cs typeface="Arial"/>
              </a:rPr>
              <a:t>fuentes </a:t>
            </a:r>
            <a:r>
              <a:rPr sz="1000" spc="-15" dirty="0">
                <a:latin typeface="Arial"/>
                <a:cs typeface="Arial"/>
              </a:rPr>
              <a:t>para </a:t>
            </a:r>
            <a:r>
              <a:rPr sz="1000" spc="-20" dirty="0">
                <a:latin typeface="Arial"/>
                <a:cs typeface="Arial"/>
              </a:rPr>
              <a:t>consumos </a:t>
            </a:r>
            <a:r>
              <a:rPr sz="1000" spc="-15" dirty="0">
                <a:latin typeface="Arial"/>
                <a:cs typeface="Arial"/>
              </a:rPr>
              <a:t>con muy baja </a:t>
            </a:r>
            <a:r>
              <a:rPr sz="1000" spc="-20" dirty="0">
                <a:latin typeface="Arial"/>
                <a:cs typeface="Arial"/>
              </a:rPr>
              <a:t>tensión funcional (sigla  MBTF). </a:t>
            </a:r>
            <a:r>
              <a:rPr sz="1000" spc="-10" dirty="0">
                <a:latin typeface="Arial"/>
                <a:cs typeface="Arial"/>
              </a:rPr>
              <a:t>El </a:t>
            </a:r>
            <a:r>
              <a:rPr sz="1000" spc="-20" dirty="0">
                <a:latin typeface="Arial"/>
                <a:cs typeface="Arial"/>
              </a:rPr>
              <a:t>número máximo </a:t>
            </a:r>
            <a:r>
              <a:rPr sz="1000" spc="-10" dirty="0">
                <a:latin typeface="Arial"/>
                <a:cs typeface="Arial"/>
              </a:rPr>
              <a:t>de </a:t>
            </a:r>
            <a:r>
              <a:rPr sz="1000" spc="-15" dirty="0">
                <a:latin typeface="Arial"/>
                <a:cs typeface="Arial"/>
              </a:rPr>
              <a:t>bocas (en 220 </a:t>
            </a:r>
            <a:r>
              <a:rPr sz="1000" spc="-10" dirty="0">
                <a:latin typeface="Arial"/>
                <a:cs typeface="Arial"/>
              </a:rPr>
              <a:t>V) </a:t>
            </a:r>
            <a:r>
              <a:rPr sz="1000" spc="-15" dirty="0">
                <a:latin typeface="Arial"/>
                <a:cs typeface="Arial"/>
              </a:rPr>
              <a:t>será </a:t>
            </a:r>
            <a:r>
              <a:rPr sz="1000" spc="-10" dirty="0">
                <a:latin typeface="Arial"/>
                <a:cs typeface="Arial"/>
              </a:rPr>
              <a:t>de </a:t>
            </a:r>
            <a:r>
              <a:rPr sz="1000" spc="-15" dirty="0">
                <a:latin typeface="Arial"/>
                <a:cs typeface="Arial"/>
              </a:rPr>
              <a:t>15, </a:t>
            </a:r>
            <a:r>
              <a:rPr sz="1000" spc="-10" dirty="0">
                <a:latin typeface="Arial"/>
                <a:cs typeface="Arial"/>
              </a:rPr>
              <a:t>la </a:t>
            </a:r>
            <a:r>
              <a:rPr sz="1000" spc="-15" dirty="0">
                <a:latin typeface="Arial"/>
                <a:cs typeface="Arial"/>
              </a:rPr>
              <a:t>carga </a:t>
            </a:r>
            <a:r>
              <a:rPr sz="1000" spc="-20" dirty="0">
                <a:latin typeface="Arial"/>
                <a:cs typeface="Arial"/>
              </a:rPr>
              <a:t>máxima </a:t>
            </a:r>
            <a:r>
              <a:rPr sz="1000" spc="-15" dirty="0">
                <a:latin typeface="Arial"/>
                <a:cs typeface="Arial"/>
              </a:rPr>
              <a:t>por boca </a:t>
            </a:r>
            <a:r>
              <a:rPr sz="1000" spc="-10" dirty="0">
                <a:latin typeface="Arial"/>
                <a:cs typeface="Arial"/>
              </a:rPr>
              <a:t>de 10 </a:t>
            </a:r>
            <a:r>
              <a:rPr sz="1000" dirty="0">
                <a:latin typeface="Arial"/>
                <a:cs typeface="Arial"/>
              </a:rPr>
              <a:t>A y </a:t>
            </a:r>
            <a:r>
              <a:rPr sz="1000" spc="-20" dirty="0">
                <a:latin typeface="Arial"/>
                <a:cs typeface="Arial"/>
              </a:rPr>
              <a:t>la  protección</a:t>
            </a:r>
            <a:r>
              <a:rPr sz="1000" spc="-35" dirty="0">
                <a:latin typeface="Arial"/>
                <a:cs typeface="Arial"/>
              </a:rPr>
              <a:t> </a:t>
            </a:r>
            <a:r>
              <a:rPr sz="1000" spc="-15" dirty="0">
                <a:latin typeface="Arial"/>
                <a:cs typeface="Arial"/>
              </a:rPr>
              <a:t>del</a:t>
            </a:r>
            <a:r>
              <a:rPr sz="1000" spc="-35" dirty="0">
                <a:latin typeface="Arial"/>
                <a:cs typeface="Arial"/>
              </a:rPr>
              <a:t> </a:t>
            </a:r>
            <a:r>
              <a:rPr sz="1000" spc="-20" dirty="0">
                <a:latin typeface="Arial"/>
                <a:cs typeface="Arial"/>
              </a:rPr>
              <a:t>circuito</a:t>
            </a:r>
            <a:r>
              <a:rPr sz="1000" spc="-35" dirty="0">
                <a:latin typeface="Arial"/>
                <a:cs typeface="Arial"/>
              </a:rPr>
              <a:t> </a:t>
            </a:r>
            <a:r>
              <a:rPr sz="1000" spc="-10" dirty="0">
                <a:latin typeface="Arial"/>
                <a:cs typeface="Arial"/>
              </a:rPr>
              <a:t>no</a:t>
            </a:r>
            <a:r>
              <a:rPr sz="1000" spc="-35" dirty="0">
                <a:latin typeface="Arial"/>
                <a:cs typeface="Arial"/>
              </a:rPr>
              <a:t> </a:t>
            </a:r>
            <a:r>
              <a:rPr sz="1000" spc="-15" dirty="0">
                <a:latin typeface="Arial"/>
                <a:cs typeface="Arial"/>
              </a:rPr>
              <a:t>puede</a:t>
            </a:r>
            <a:r>
              <a:rPr sz="1000" spc="-35" dirty="0">
                <a:latin typeface="Arial"/>
                <a:cs typeface="Arial"/>
              </a:rPr>
              <a:t> </a:t>
            </a:r>
            <a:r>
              <a:rPr sz="1000" spc="-15" dirty="0">
                <a:latin typeface="Arial"/>
                <a:cs typeface="Arial"/>
              </a:rPr>
              <a:t>ser</a:t>
            </a:r>
            <a:r>
              <a:rPr sz="1000" spc="-30" dirty="0">
                <a:latin typeface="Arial"/>
                <a:cs typeface="Arial"/>
              </a:rPr>
              <a:t> </a:t>
            </a:r>
            <a:r>
              <a:rPr sz="1000" spc="-15" dirty="0">
                <a:latin typeface="Arial"/>
                <a:cs typeface="Arial"/>
              </a:rPr>
              <a:t>mayor</a:t>
            </a:r>
            <a:r>
              <a:rPr sz="1000" spc="-35" dirty="0">
                <a:latin typeface="Arial"/>
                <a:cs typeface="Arial"/>
              </a:rPr>
              <a:t> </a:t>
            </a:r>
            <a:r>
              <a:rPr sz="1000" spc="-15" dirty="0">
                <a:latin typeface="Arial"/>
                <a:cs typeface="Arial"/>
              </a:rPr>
              <a:t>que</a:t>
            </a:r>
            <a:r>
              <a:rPr sz="1000" spc="-35" dirty="0">
                <a:latin typeface="Arial"/>
                <a:cs typeface="Arial"/>
              </a:rPr>
              <a:t> </a:t>
            </a:r>
            <a:r>
              <a:rPr sz="1000" spc="-10" dirty="0">
                <a:latin typeface="Arial"/>
                <a:cs typeface="Arial"/>
              </a:rPr>
              <a:t>20</a:t>
            </a:r>
            <a:r>
              <a:rPr sz="1000" spc="-35" dirty="0">
                <a:latin typeface="Arial"/>
                <a:cs typeface="Arial"/>
              </a:rPr>
              <a:t> </a:t>
            </a:r>
            <a:r>
              <a:rPr sz="1000" spc="-10" dirty="0">
                <a:latin typeface="Arial"/>
                <a:cs typeface="Arial"/>
              </a:rPr>
              <a:t>A.</a:t>
            </a:r>
            <a:r>
              <a:rPr sz="1000" spc="-25" dirty="0">
                <a:latin typeface="Arial"/>
                <a:cs typeface="Arial"/>
              </a:rPr>
              <a:t> </a:t>
            </a:r>
            <a:r>
              <a:rPr sz="1000" spc="-15" dirty="0">
                <a:latin typeface="Arial"/>
                <a:cs typeface="Arial"/>
              </a:rPr>
              <a:t>Las</a:t>
            </a:r>
            <a:r>
              <a:rPr sz="1000" spc="-30" dirty="0">
                <a:latin typeface="Arial"/>
                <a:cs typeface="Arial"/>
              </a:rPr>
              <a:t> </a:t>
            </a:r>
            <a:r>
              <a:rPr sz="1000" spc="-20" dirty="0">
                <a:latin typeface="Arial"/>
                <a:cs typeface="Arial"/>
              </a:rPr>
              <a:t>conexiones</a:t>
            </a:r>
            <a:r>
              <a:rPr sz="1000" spc="-30" dirty="0">
                <a:latin typeface="Arial"/>
                <a:cs typeface="Arial"/>
              </a:rPr>
              <a:t> </a:t>
            </a:r>
            <a:r>
              <a:rPr sz="1000" spc="-20" dirty="0">
                <a:latin typeface="Arial"/>
                <a:cs typeface="Arial"/>
              </a:rPr>
              <a:t>podrán</a:t>
            </a:r>
            <a:r>
              <a:rPr sz="1000" spc="-30" dirty="0">
                <a:latin typeface="Arial"/>
                <a:cs typeface="Arial"/>
              </a:rPr>
              <a:t> </a:t>
            </a:r>
            <a:r>
              <a:rPr sz="1000" spc="-15" dirty="0">
                <a:latin typeface="Arial"/>
                <a:cs typeface="Arial"/>
              </a:rPr>
              <a:t>ser</a:t>
            </a:r>
            <a:r>
              <a:rPr sz="1000" spc="-30" dirty="0">
                <a:latin typeface="Arial"/>
                <a:cs typeface="Arial"/>
              </a:rPr>
              <a:t> </a:t>
            </a:r>
            <a:r>
              <a:rPr sz="1000" spc="-20" dirty="0">
                <a:latin typeface="Arial"/>
                <a:cs typeface="Arial"/>
              </a:rPr>
              <a:t>efectuadas</a:t>
            </a:r>
            <a:r>
              <a:rPr sz="1000" spc="-25" dirty="0">
                <a:latin typeface="Arial"/>
                <a:cs typeface="Arial"/>
              </a:rPr>
              <a:t> </a:t>
            </a:r>
            <a:r>
              <a:rPr sz="1000" spc="-15" dirty="0">
                <a:latin typeface="Arial"/>
                <a:cs typeface="Arial"/>
              </a:rPr>
              <a:t>por</a:t>
            </a:r>
            <a:r>
              <a:rPr sz="1000" spc="-30" dirty="0">
                <a:latin typeface="Arial"/>
                <a:cs typeface="Arial"/>
              </a:rPr>
              <a:t> </a:t>
            </a:r>
            <a:r>
              <a:rPr sz="1000" spc="-20" dirty="0">
                <a:latin typeface="Arial"/>
                <a:cs typeface="Arial"/>
              </a:rPr>
              <a:t>medio  </a:t>
            </a:r>
            <a:r>
              <a:rPr sz="1000" spc="-10" dirty="0">
                <a:latin typeface="Arial"/>
                <a:cs typeface="Arial"/>
              </a:rPr>
              <a:t>de</a:t>
            </a:r>
            <a:r>
              <a:rPr sz="1000" spc="-45" dirty="0">
                <a:latin typeface="Arial"/>
                <a:cs typeface="Arial"/>
              </a:rPr>
              <a:t> </a:t>
            </a:r>
            <a:r>
              <a:rPr sz="1000" spc="-20" dirty="0">
                <a:latin typeface="Arial"/>
                <a:cs typeface="Arial"/>
              </a:rPr>
              <a:t>tomacorrientes</a:t>
            </a:r>
            <a:r>
              <a:rPr sz="1000" spc="-45" dirty="0">
                <a:latin typeface="Arial"/>
                <a:cs typeface="Arial"/>
              </a:rPr>
              <a:t> </a:t>
            </a:r>
            <a:r>
              <a:rPr sz="1000" spc="-15" dirty="0">
                <a:latin typeface="Arial"/>
                <a:cs typeface="Arial"/>
              </a:rPr>
              <a:t>tipo</a:t>
            </a:r>
            <a:r>
              <a:rPr sz="1000" spc="-45" dirty="0">
                <a:latin typeface="Arial"/>
                <a:cs typeface="Arial"/>
              </a:rPr>
              <a:t> </a:t>
            </a:r>
            <a:r>
              <a:rPr sz="1000" spc="-15" dirty="0">
                <a:latin typeface="Arial"/>
                <a:cs typeface="Arial"/>
              </a:rPr>
              <a:t>2P+T</a:t>
            </a:r>
            <a:r>
              <a:rPr sz="1000" spc="-4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10</a:t>
            </a:r>
            <a:r>
              <a:rPr sz="1000" spc="-45" dirty="0">
                <a:latin typeface="Arial"/>
                <a:cs typeface="Arial"/>
              </a:rPr>
              <a:t> </a:t>
            </a:r>
            <a:r>
              <a:rPr sz="1000" spc="-10" dirty="0">
                <a:latin typeface="Arial"/>
                <a:cs typeface="Arial"/>
              </a:rPr>
              <a:t>A,</a:t>
            </a:r>
            <a:r>
              <a:rPr sz="1000" spc="-40" dirty="0">
                <a:latin typeface="Arial"/>
                <a:cs typeface="Arial"/>
              </a:rPr>
              <a:t> </a:t>
            </a:r>
            <a:r>
              <a:rPr sz="1000" spc="-20" dirty="0">
                <a:latin typeface="Arial"/>
                <a:cs typeface="Arial"/>
              </a:rPr>
              <a:t>conformes</a:t>
            </a:r>
            <a:r>
              <a:rPr sz="1000" spc="-45" dirty="0">
                <a:latin typeface="Arial"/>
                <a:cs typeface="Arial"/>
              </a:rPr>
              <a:t> </a:t>
            </a:r>
            <a:r>
              <a:rPr sz="1000" dirty="0">
                <a:latin typeface="Arial"/>
                <a:cs typeface="Arial"/>
              </a:rPr>
              <a:t>a</a:t>
            </a:r>
            <a:r>
              <a:rPr sz="1000" spc="-45" dirty="0">
                <a:latin typeface="Arial"/>
                <a:cs typeface="Arial"/>
              </a:rPr>
              <a:t> </a:t>
            </a:r>
            <a:r>
              <a:rPr sz="1000" spc="-10" dirty="0">
                <a:latin typeface="Arial"/>
                <a:cs typeface="Arial"/>
              </a:rPr>
              <a:t>la</a:t>
            </a:r>
            <a:r>
              <a:rPr sz="1000" spc="-40" dirty="0">
                <a:latin typeface="Arial"/>
                <a:cs typeface="Arial"/>
              </a:rPr>
              <a:t> </a:t>
            </a:r>
            <a:r>
              <a:rPr sz="1000" spc="-15" dirty="0">
                <a:latin typeface="Arial"/>
                <a:cs typeface="Arial"/>
              </a:rPr>
              <a:t>Norma</a:t>
            </a:r>
            <a:r>
              <a:rPr sz="1000" spc="-45" dirty="0">
                <a:latin typeface="Arial"/>
                <a:cs typeface="Arial"/>
              </a:rPr>
              <a:t> </a:t>
            </a:r>
            <a:r>
              <a:rPr sz="1000" spc="-15" dirty="0">
                <a:latin typeface="Arial"/>
                <a:cs typeface="Arial"/>
              </a:rPr>
              <a:t>IRAM</a:t>
            </a:r>
            <a:r>
              <a:rPr sz="1000" spc="-40" dirty="0">
                <a:latin typeface="Arial"/>
                <a:cs typeface="Arial"/>
              </a:rPr>
              <a:t> </a:t>
            </a:r>
            <a:r>
              <a:rPr sz="1000" spc="-15" dirty="0">
                <a:latin typeface="Arial"/>
                <a:cs typeface="Arial"/>
              </a:rPr>
              <a:t>2071,</a:t>
            </a:r>
            <a:r>
              <a:rPr sz="1000" spc="-35" dirty="0">
                <a:latin typeface="Arial"/>
                <a:cs typeface="Arial"/>
              </a:rPr>
              <a:t> </a:t>
            </a:r>
            <a:r>
              <a:rPr sz="1000" dirty="0">
                <a:latin typeface="Arial"/>
                <a:cs typeface="Arial"/>
              </a:rPr>
              <a:t>o</a:t>
            </a:r>
            <a:r>
              <a:rPr sz="1000" spc="-40" dirty="0">
                <a:latin typeface="Arial"/>
                <a:cs typeface="Arial"/>
              </a:rPr>
              <a:t> </a:t>
            </a:r>
            <a:r>
              <a:rPr sz="1000" spc="-10" dirty="0">
                <a:latin typeface="Arial"/>
                <a:cs typeface="Arial"/>
              </a:rPr>
              <a:t>de</a:t>
            </a:r>
            <a:r>
              <a:rPr sz="1000" spc="-40" dirty="0">
                <a:latin typeface="Arial"/>
                <a:cs typeface="Arial"/>
              </a:rPr>
              <a:t> </a:t>
            </a:r>
            <a:r>
              <a:rPr sz="1000" spc="-10" dirty="0">
                <a:latin typeface="Arial"/>
                <a:cs typeface="Arial"/>
              </a:rPr>
              <a:t>16</a:t>
            </a:r>
            <a:r>
              <a:rPr sz="1000" spc="-40" dirty="0">
                <a:latin typeface="Arial"/>
                <a:cs typeface="Arial"/>
              </a:rPr>
              <a:t> </a:t>
            </a:r>
            <a:r>
              <a:rPr sz="1000" spc="-10" dirty="0">
                <a:latin typeface="Arial"/>
                <a:cs typeface="Arial"/>
              </a:rPr>
              <a:t>A,</a:t>
            </a:r>
            <a:r>
              <a:rPr sz="1000" spc="-35" dirty="0">
                <a:latin typeface="Arial"/>
                <a:cs typeface="Arial"/>
              </a:rPr>
              <a:t> </a:t>
            </a:r>
            <a:r>
              <a:rPr sz="1000" spc="-20" dirty="0">
                <a:latin typeface="Arial"/>
                <a:cs typeface="Arial"/>
              </a:rPr>
              <a:t>conforme</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Norma  IRAM-IEC</a:t>
            </a:r>
            <a:r>
              <a:rPr sz="1000" spc="-40" dirty="0">
                <a:latin typeface="Arial"/>
                <a:cs typeface="Arial"/>
              </a:rPr>
              <a:t> </a:t>
            </a:r>
            <a:r>
              <a:rPr sz="1000" spc="-15" dirty="0">
                <a:latin typeface="Arial"/>
                <a:cs typeface="Arial"/>
              </a:rPr>
              <a:t>60309</a:t>
            </a:r>
            <a:r>
              <a:rPr sz="1000" spc="-40" dirty="0">
                <a:latin typeface="Arial"/>
                <a:cs typeface="Arial"/>
              </a:rPr>
              <a:t> </a:t>
            </a:r>
            <a:r>
              <a:rPr sz="1000" dirty="0">
                <a:latin typeface="Arial"/>
                <a:cs typeface="Arial"/>
              </a:rPr>
              <a:t>o</a:t>
            </a:r>
            <a:r>
              <a:rPr sz="1000" spc="-40" dirty="0">
                <a:latin typeface="Arial"/>
                <a:cs typeface="Arial"/>
              </a:rPr>
              <a:t> </a:t>
            </a:r>
            <a:r>
              <a:rPr sz="1000" spc="-15" dirty="0">
                <a:latin typeface="Arial"/>
                <a:cs typeface="Arial"/>
              </a:rPr>
              <a:t>IEC</a:t>
            </a:r>
            <a:r>
              <a:rPr sz="1000" spc="-40" dirty="0">
                <a:latin typeface="Arial"/>
                <a:cs typeface="Arial"/>
              </a:rPr>
              <a:t> </a:t>
            </a:r>
            <a:r>
              <a:rPr sz="1000" spc="-15" dirty="0">
                <a:latin typeface="Arial"/>
                <a:cs typeface="Arial"/>
              </a:rPr>
              <a:t>60309</a:t>
            </a:r>
            <a:r>
              <a:rPr sz="1000" spc="-40" dirty="0">
                <a:latin typeface="Arial"/>
                <a:cs typeface="Arial"/>
              </a:rPr>
              <a:t> </a:t>
            </a:r>
            <a:r>
              <a:rPr sz="1000" dirty="0">
                <a:latin typeface="Arial"/>
                <a:cs typeface="Arial"/>
              </a:rPr>
              <a:t>o</a:t>
            </a:r>
            <a:r>
              <a:rPr sz="1000" spc="-35" dirty="0">
                <a:latin typeface="Arial"/>
                <a:cs typeface="Arial"/>
              </a:rPr>
              <a:t> </a:t>
            </a:r>
            <a:r>
              <a:rPr sz="1000" spc="-15" dirty="0">
                <a:latin typeface="Arial"/>
                <a:cs typeface="Arial"/>
              </a:rPr>
              <a:t>por</a:t>
            </a:r>
            <a:r>
              <a:rPr sz="1000" spc="-40" dirty="0">
                <a:latin typeface="Arial"/>
                <a:cs typeface="Arial"/>
              </a:rPr>
              <a:t> </a:t>
            </a:r>
            <a:r>
              <a:rPr sz="1000" spc="-15" dirty="0">
                <a:latin typeface="Arial"/>
                <a:cs typeface="Arial"/>
              </a:rPr>
              <a:t>medio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conexiones</a:t>
            </a:r>
            <a:r>
              <a:rPr sz="1000" spc="-40" dirty="0">
                <a:latin typeface="Arial"/>
                <a:cs typeface="Arial"/>
              </a:rPr>
              <a:t> </a:t>
            </a:r>
            <a:r>
              <a:rPr sz="1000" spc="-20" dirty="0">
                <a:latin typeface="Arial"/>
                <a:cs typeface="Arial"/>
              </a:rPr>
              <a:t>fijas</a:t>
            </a:r>
            <a:r>
              <a:rPr sz="1000" spc="-35" dirty="0">
                <a:latin typeface="Arial"/>
                <a:cs typeface="Arial"/>
              </a:rPr>
              <a:t> </a:t>
            </a:r>
            <a:r>
              <a:rPr sz="1000" spc="-20" dirty="0">
                <a:latin typeface="Arial"/>
                <a:cs typeface="Arial"/>
              </a:rPr>
              <a:t>(uniones</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borneras).</a:t>
            </a:r>
            <a:endParaRPr sz="1000">
              <a:latin typeface="Arial"/>
              <a:cs typeface="Arial"/>
            </a:endParaRPr>
          </a:p>
          <a:p>
            <a:pPr marL="650875" marR="5080" indent="-360680">
              <a:lnSpc>
                <a:spcPts val="919"/>
              </a:lnSpc>
              <a:spcBef>
                <a:spcPts val="600"/>
              </a:spcBef>
              <a:tabLst>
                <a:tab pos="650875" algn="l"/>
              </a:tabLst>
            </a:pPr>
            <a:r>
              <a:rPr sz="800" spc="-20" dirty="0">
                <a:latin typeface="Arial"/>
                <a:cs typeface="Arial"/>
              </a:rPr>
              <a:t>Nota:	</a:t>
            </a:r>
            <a:r>
              <a:rPr sz="800" spc="-15" dirty="0">
                <a:latin typeface="Arial"/>
                <a:cs typeface="Arial"/>
              </a:rPr>
              <a:t>Los </a:t>
            </a:r>
            <a:r>
              <a:rPr sz="800" spc="-20" dirty="0">
                <a:latin typeface="Arial"/>
                <a:cs typeface="Arial"/>
              </a:rPr>
              <a:t>consumos </a:t>
            </a:r>
            <a:r>
              <a:rPr sz="800" spc="-15" dirty="0">
                <a:latin typeface="Arial"/>
                <a:cs typeface="Arial"/>
              </a:rPr>
              <a:t>que </a:t>
            </a:r>
            <a:r>
              <a:rPr sz="800" spc="-20" dirty="0">
                <a:latin typeface="Arial"/>
                <a:cs typeface="Arial"/>
              </a:rPr>
              <a:t>funcionan </a:t>
            </a:r>
            <a:r>
              <a:rPr sz="800" spc="-15" dirty="0">
                <a:latin typeface="Arial"/>
                <a:cs typeface="Arial"/>
              </a:rPr>
              <a:t>con </a:t>
            </a:r>
            <a:r>
              <a:rPr sz="800" spc="-20" dirty="0">
                <a:latin typeface="Arial"/>
                <a:cs typeface="Arial"/>
              </a:rPr>
              <a:t>MBTF pueden </a:t>
            </a:r>
            <a:r>
              <a:rPr sz="800" spc="-15" dirty="0">
                <a:latin typeface="Arial"/>
                <a:cs typeface="Arial"/>
              </a:rPr>
              <a:t>ser </a:t>
            </a:r>
            <a:r>
              <a:rPr sz="800" spc="-20" dirty="0">
                <a:latin typeface="Arial"/>
                <a:cs typeface="Arial"/>
              </a:rPr>
              <a:t>sistemas </a:t>
            </a:r>
            <a:r>
              <a:rPr sz="800" spc="-15" dirty="0">
                <a:latin typeface="Arial"/>
                <a:cs typeface="Arial"/>
              </a:rPr>
              <a:t>de </a:t>
            </a:r>
            <a:r>
              <a:rPr sz="800" spc="-20" dirty="0">
                <a:latin typeface="Arial"/>
                <a:cs typeface="Arial"/>
              </a:rPr>
              <a:t>portero eléctrico, centrales telefónicas, sistemas </a:t>
            </a:r>
            <a:r>
              <a:rPr sz="800" spc="-15" dirty="0">
                <a:latin typeface="Arial"/>
                <a:cs typeface="Arial"/>
              </a:rPr>
              <a:t>de </a:t>
            </a:r>
            <a:r>
              <a:rPr sz="800" spc="-25" dirty="0">
                <a:latin typeface="Arial"/>
                <a:cs typeface="Arial"/>
              </a:rPr>
              <a:t>se-  </a:t>
            </a:r>
            <a:r>
              <a:rPr sz="800" spc="-20" dirty="0">
                <a:latin typeface="Arial"/>
                <a:cs typeface="Arial"/>
              </a:rPr>
              <a:t>guridad,</a:t>
            </a:r>
            <a:r>
              <a:rPr sz="800" spc="-40" dirty="0">
                <a:latin typeface="Arial"/>
                <a:cs typeface="Arial"/>
              </a:rPr>
              <a:t> </a:t>
            </a:r>
            <a:r>
              <a:rPr sz="800" spc="-20" dirty="0">
                <a:latin typeface="Arial"/>
                <a:cs typeface="Arial"/>
              </a:rPr>
              <a:t>CCTV,</a:t>
            </a:r>
            <a:r>
              <a:rPr sz="800" spc="-40" dirty="0">
                <a:latin typeface="Arial"/>
                <a:cs typeface="Arial"/>
              </a:rPr>
              <a:t> </a:t>
            </a:r>
            <a:r>
              <a:rPr sz="800" spc="-20" dirty="0">
                <a:latin typeface="Arial"/>
                <a:cs typeface="Arial"/>
              </a:rPr>
              <a:t>etc.,</a:t>
            </a:r>
            <a:r>
              <a:rPr sz="800" spc="-40" dirty="0">
                <a:latin typeface="Arial"/>
                <a:cs typeface="Arial"/>
              </a:rPr>
              <a:t> </a:t>
            </a:r>
            <a:r>
              <a:rPr sz="800" spc="-5" dirty="0">
                <a:latin typeface="Arial"/>
                <a:cs typeface="Arial"/>
              </a:rPr>
              <a:t>u</a:t>
            </a:r>
            <a:r>
              <a:rPr sz="800" spc="-40" dirty="0">
                <a:latin typeface="Arial"/>
                <a:cs typeface="Arial"/>
              </a:rPr>
              <a:t> </a:t>
            </a:r>
            <a:r>
              <a:rPr sz="800" spc="-20" dirty="0">
                <a:latin typeface="Arial"/>
                <a:cs typeface="Arial"/>
              </a:rPr>
              <a:t>otras</a:t>
            </a:r>
            <a:r>
              <a:rPr sz="800" spc="-40" dirty="0">
                <a:latin typeface="Arial"/>
                <a:cs typeface="Arial"/>
              </a:rPr>
              <a:t> </a:t>
            </a:r>
            <a:r>
              <a:rPr sz="800" spc="-20" dirty="0">
                <a:latin typeface="Arial"/>
                <a:cs typeface="Arial"/>
              </a:rPr>
              <a:t>cargas</a:t>
            </a:r>
            <a:r>
              <a:rPr sz="800" spc="-40" dirty="0">
                <a:latin typeface="Arial"/>
                <a:cs typeface="Arial"/>
              </a:rPr>
              <a:t> </a:t>
            </a:r>
            <a:r>
              <a:rPr sz="800" spc="-20" dirty="0">
                <a:latin typeface="Arial"/>
                <a:cs typeface="Arial"/>
              </a:rPr>
              <a:t>unitarias</a:t>
            </a:r>
            <a:r>
              <a:rPr sz="800" spc="-35"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características</a:t>
            </a:r>
            <a:r>
              <a:rPr sz="800" spc="-40" dirty="0">
                <a:latin typeface="Arial"/>
                <a:cs typeface="Arial"/>
              </a:rPr>
              <a:t> </a:t>
            </a:r>
            <a:r>
              <a:rPr sz="800" spc="-25" dirty="0">
                <a:latin typeface="Arial"/>
                <a:cs typeface="Arial"/>
              </a:rPr>
              <a:t>similares.</a:t>
            </a:r>
            <a:endParaRPr sz="800">
              <a:latin typeface="Arial"/>
              <a:cs typeface="Arial"/>
            </a:endParaRPr>
          </a:p>
        </p:txBody>
      </p:sp>
      <p:sp>
        <p:nvSpPr>
          <p:cNvPr id="6" name="object 6"/>
          <p:cNvSpPr txBox="1"/>
          <p:nvPr/>
        </p:nvSpPr>
        <p:spPr>
          <a:xfrm>
            <a:off x="1960384" y="1151889"/>
            <a:ext cx="6148070" cy="3076575"/>
          </a:xfrm>
          <a:prstGeom prst="rect">
            <a:avLst/>
          </a:prstGeom>
        </p:spPr>
        <p:txBody>
          <a:bodyPr vert="horz" wrap="square" lIns="0" tIns="22860" rIns="0" bIns="0" rtlCol="0">
            <a:spAutoFit/>
          </a:bodyPr>
          <a:lstStyle/>
          <a:p>
            <a:pPr marL="552450" marR="5080" indent="-278765" algn="just">
              <a:lnSpc>
                <a:spcPts val="1150"/>
              </a:lnSpc>
              <a:spcBef>
                <a:spcPts val="180"/>
              </a:spcBef>
              <a:buAutoNum type="romanUcPeriod" startAt="2"/>
              <a:tabLst>
                <a:tab pos="554355" algn="l"/>
              </a:tabLst>
            </a:pPr>
            <a:r>
              <a:rPr sz="1000" spc="-20" dirty="0">
                <a:latin typeface="Arial"/>
                <a:cs typeface="Arial"/>
              </a:rPr>
              <a:t>Circuitos </a:t>
            </a:r>
            <a:r>
              <a:rPr sz="1000" spc="-10" dirty="0">
                <a:latin typeface="Arial"/>
                <a:cs typeface="Arial"/>
              </a:rPr>
              <a:t>de </a:t>
            </a:r>
            <a:r>
              <a:rPr sz="1000" spc="-20" dirty="0">
                <a:latin typeface="Arial"/>
                <a:cs typeface="Arial"/>
              </a:rPr>
              <a:t>alimentación </a:t>
            </a:r>
            <a:r>
              <a:rPr sz="1000" spc="-10" dirty="0">
                <a:latin typeface="Arial"/>
                <a:cs typeface="Arial"/>
              </a:rPr>
              <a:t>de </a:t>
            </a:r>
            <a:r>
              <a:rPr sz="1000" spc="-20" dirty="0">
                <a:latin typeface="Arial"/>
                <a:cs typeface="Arial"/>
              </a:rPr>
              <a:t>tensión estabilizada (sigla </a:t>
            </a:r>
            <a:r>
              <a:rPr sz="1000" spc="-15" dirty="0">
                <a:latin typeface="Arial"/>
                <a:cs typeface="Arial"/>
              </a:rPr>
              <a:t>ATE), </a:t>
            </a:r>
            <a:r>
              <a:rPr sz="1000" spc="-20" dirty="0">
                <a:latin typeface="Arial"/>
                <a:cs typeface="Arial"/>
              </a:rPr>
              <a:t>destinados </a:t>
            </a:r>
            <a:r>
              <a:rPr sz="1000" dirty="0">
                <a:latin typeface="Arial"/>
                <a:cs typeface="Arial"/>
              </a:rPr>
              <a:t>a </a:t>
            </a:r>
            <a:r>
              <a:rPr sz="1000" spc="-20" dirty="0">
                <a:latin typeface="Arial"/>
                <a:cs typeface="Arial"/>
              </a:rPr>
              <a:t>equipos </a:t>
            </a:r>
            <a:r>
              <a:rPr sz="1000" dirty="0">
                <a:latin typeface="Arial"/>
                <a:cs typeface="Arial"/>
              </a:rPr>
              <a:t>o </a:t>
            </a:r>
            <a:r>
              <a:rPr sz="1000" spc="-15" dirty="0">
                <a:latin typeface="Arial"/>
                <a:cs typeface="Arial"/>
              </a:rPr>
              <a:t>redes que </a:t>
            </a:r>
            <a:r>
              <a:rPr sz="1000" spc="-20" dirty="0">
                <a:latin typeface="Arial"/>
                <a:cs typeface="Arial"/>
              </a:rPr>
              <a:t>re-  quieran </a:t>
            </a:r>
            <a:r>
              <a:rPr sz="1000" spc="-15" dirty="0">
                <a:latin typeface="Arial"/>
                <a:cs typeface="Arial"/>
              </a:rPr>
              <a:t>para </a:t>
            </a:r>
            <a:r>
              <a:rPr sz="1000" spc="-10" dirty="0">
                <a:latin typeface="Arial"/>
                <a:cs typeface="Arial"/>
              </a:rPr>
              <a:t>su </a:t>
            </a:r>
            <a:r>
              <a:rPr sz="1000" spc="-20" dirty="0">
                <a:latin typeface="Arial"/>
                <a:cs typeface="Arial"/>
              </a:rPr>
              <a:t>funcionamiento, </a:t>
            </a:r>
            <a:r>
              <a:rPr sz="1000" spc="-10" dirty="0">
                <a:latin typeface="Arial"/>
                <a:cs typeface="Arial"/>
              </a:rPr>
              <a:t>ya </a:t>
            </a:r>
            <a:r>
              <a:rPr sz="1000" spc="-15" dirty="0">
                <a:latin typeface="Arial"/>
                <a:cs typeface="Arial"/>
              </a:rPr>
              <a:t>sea por </a:t>
            </a:r>
            <a:r>
              <a:rPr sz="1000" spc="-20" dirty="0">
                <a:latin typeface="Arial"/>
                <a:cs typeface="Arial"/>
              </a:rPr>
              <a:t>prescripciones </a:t>
            </a:r>
            <a:r>
              <a:rPr sz="1000" spc="-10" dirty="0">
                <a:latin typeface="Arial"/>
                <a:cs typeface="Arial"/>
              </a:rPr>
              <a:t>de </a:t>
            </a:r>
            <a:r>
              <a:rPr sz="1000" spc="-20" dirty="0">
                <a:latin typeface="Arial"/>
                <a:cs typeface="Arial"/>
              </a:rPr>
              <a:t>diseño </a:t>
            </a:r>
            <a:r>
              <a:rPr sz="1000" dirty="0">
                <a:latin typeface="Arial"/>
                <a:cs typeface="Arial"/>
              </a:rPr>
              <a:t>o </a:t>
            </a:r>
            <a:r>
              <a:rPr sz="1000" spc="-20" dirty="0">
                <a:latin typeface="Arial"/>
                <a:cs typeface="Arial"/>
              </a:rPr>
              <a:t>necesidades </a:t>
            </a:r>
            <a:r>
              <a:rPr sz="1000" spc="-15" dirty="0">
                <a:latin typeface="Arial"/>
                <a:cs typeface="Arial"/>
              </a:rPr>
              <a:t>del </a:t>
            </a:r>
            <a:r>
              <a:rPr sz="1000" spc="-20" dirty="0">
                <a:latin typeface="Arial"/>
                <a:cs typeface="Arial"/>
              </a:rPr>
              <a:t>usuario, ten-  </a:t>
            </a:r>
            <a:r>
              <a:rPr sz="1000" spc="-15" dirty="0">
                <a:latin typeface="Arial"/>
                <a:cs typeface="Arial"/>
              </a:rPr>
              <a:t>sión </a:t>
            </a:r>
            <a:r>
              <a:rPr sz="1000" spc="-20" dirty="0">
                <a:latin typeface="Arial"/>
                <a:cs typeface="Arial"/>
              </a:rPr>
              <a:t>estabilizada </a:t>
            </a:r>
            <a:r>
              <a:rPr sz="1000" dirty="0">
                <a:latin typeface="Arial"/>
                <a:cs typeface="Arial"/>
              </a:rPr>
              <a:t>o </a:t>
            </a:r>
            <a:r>
              <a:rPr sz="1000" spc="-20" dirty="0">
                <a:latin typeface="Arial"/>
                <a:cs typeface="Arial"/>
              </a:rPr>
              <a:t>sistemas </a:t>
            </a:r>
            <a:r>
              <a:rPr sz="1000" spc="-10" dirty="0">
                <a:latin typeface="Arial"/>
                <a:cs typeface="Arial"/>
              </a:rPr>
              <a:t>de </a:t>
            </a:r>
            <a:r>
              <a:rPr sz="1000" spc="-20" dirty="0">
                <a:latin typeface="Arial"/>
                <a:cs typeface="Arial"/>
              </a:rPr>
              <a:t>energía ininterrumpible (UPS). </a:t>
            </a:r>
            <a:r>
              <a:rPr sz="1000" spc="-15" dirty="0">
                <a:latin typeface="Arial"/>
                <a:cs typeface="Arial"/>
              </a:rPr>
              <a:t>Los </a:t>
            </a:r>
            <a:r>
              <a:rPr sz="1000" spc="-20" dirty="0">
                <a:latin typeface="Arial"/>
                <a:cs typeface="Arial"/>
              </a:rPr>
              <a:t>dispositivos </a:t>
            </a:r>
            <a:r>
              <a:rPr sz="1000" spc="-10" dirty="0">
                <a:latin typeface="Arial"/>
                <a:cs typeface="Arial"/>
              </a:rPr>
              <a:t>de </a:t>
            </a:r>
            <a:r>
              <a:rPr sz="1000" spc="-20" dirty="0">
                <a:latin typeface="Arial"/>
                <a:cs typeface="Arial"/>
              </a:rPr>
              <a:t>maniobra </a:t>
            </a:r>
            <a:r>
              <a:rPr sz="1000" dirty="0">
                <a:latin typeface="Arial"/>
                <a:cs typeface="Arial"/>
              </a:rPr>
              <a:t>y </a:t>
            </a:r>
            <a:r>
              <a:rPr sz="1000" spc="-20" dirty="0">
                <a:latin typeface="Arial"/>
                <a:cs typeface="Arial"/>
              </a:rPr>
              <a:t>protec-  </a:t>
            </a:r>
            <a:r>
              <a:rPr sz="1000" spc="-15" dirty="0">
                <a:latin typeface="Arial"/>
                <a:cs typeface="Arial"/>
              </a:rPr>
              <a:t>ción del </a:t>
            </a:r>
            <a:r>
              <a:rPr sz="1000" dirty="0">
                <a:latin typeface="Arial"/>
                <a:cs typeface="Arial"/>
              </a:rPr>
              <a:t>o </a:t>
            </a:r>
            <a:r>
              <a:rPr sz="1000" spc="-10" dirty="0">
                <a:latin typeface="Arial"/>
                <a:cs typeface="Arial"/>
              </a:rPr>
              <a:t>de </a:t>
            </a:r>
            <a:r>
              <a:rPr sz="1000" spc="-15" dirty="0">
                <a:latin typeface="Arial"/>
                <a:cs typeface="Arial"/>
              </a:rPr>
              <a:t>los </a:t>
            </a:r>
            <a:r>
              <a:rPr sz="1000" spc="-20" dirty="0">
                <a:latin typeface="Arial"/>
                <a:cs typeface="Arial"/>
              </a:rPr>
              <a:t>circuitos </a:t>
            </a:r>
            <a:r>
              <a:rPr sz="1000" spc="-15" dirty="0">
                <a:latin typeface="Arial"/>
                <a:cs typeface="Arial"/>
              </a:rPr>
              <a:t>ATE, </a:t>
            </a:r>
            <a:r>
              <a:rPr sz="1000" spc="-20" dirty="0">
                <a:latin typeface="Arial"/>
                <a:cs typeface="Arial"/>
              </a:rPr>
              <a:t>interruptores automáticos </a:t>
            </a:r>
            <a:r>
              <a:rPr sz="1000" dirty="0">
                <a:latin typeface="Arial"/>
                <a:cs typeface="Arial"/>
              </a:rPr>
              <a:t>e </a:t>
            </a:r>
            <a:r>
              <a:rPr sz="1000" spc="-20" dirty="0">
                <a:latin typeface="Arial"/>
                <a:cs typeface="Arial"/>
              </a:rPr>
              <a:t>interruptores diferenciales, </a:t>
            </a:r>
            <a:r>
              <a:rPr sz="1000" spc="-10" dirty="0">
                <a:latin typeface="Arial"/>
                <a:cs typeface="Arial"/>
              </a:rPr>
              <a:t>se </a:t>
            </a:r>
            <a:r>
              <a:rPr sz="1000" spc="-20" dirty="0">
                <a:latin typeface="Arial"/>
                <a:cs typeface="Arial"/>
              </a:rPr>
              <a:t>colocarán </a:t>
            </a:r>
            <a:r>
              <a:rPr sz="1000" dirty="0">
                <a:latin typeface="Arial"/>
                <a:cs typeface="Arial"/>
              </a:rPr>
              <a:t>a  </a:t>
            </a:r>
            <a:r>
              <a:rPr sz="1000" spc="-20" dirty="0">
                <a:latin typeface="Arial"/>
                <a:cs typeface="Arial"/>
              </a:rPr>
              <a:t>partir </a:t>
            </a:r>
            <a:r>
              <a:rPr sz="1000" spc="-10" dirty="0">
                <a:latin typeface="Arial"/>
                <a:cs typeface="Arial"/>
              </a:rPr>
              <a:t>de la </a:t>
            </a:r>
            <a:r>
              <a:rPr sz="1000" dirty="0">
                <a:latin typeface="Arial"/>
                <a:cs typeface="Arial"/>
              </a:rPr>
              <a:t>o </a:t>
            </a:r>
            <a:r>
              <a:rPr sz="1000" spc="-15" dirty="0">
                <a:latin typeface="Arial"/>
                <a:cs typeface="Arial"/>
              </a:rPr>
              <a:t>las </a:t>
            </a:r>
            <a:r>
              <a:rPr sz="1000" spc="-20" dirty="0">
                <a:latin typeface="Arial"/>
                <a:cs typeface="Arial"/>
              </a:rPr>
              <a:t>salidas </a:t>
            </a:r>
            <a:r>
              <a:rPr sz="1000" spc="-10" dirty="0">
                <a:latin typeface="Arial"/>
                <a:cs typeface="Arial"/>
              </a:rPr>
              <a:t>de la </a:t>
            </a:r>
            <a:r>
              <a:rPr sz="1000" spc="-20" dirty="0">
                <a:latin typeface="Arial"/>
                <a:cs typeface="Arial"/>
              </a:rPr>
              <a:t>fuente </a:t>
            </a:r>
            <a:r>
              <a:rPr sz="1000" spc="-10" dirty="0">
                <a:latin typeface="Arial"/>
                <a:cs typeface="Arial"/>
              </a:rPr>
              <a:t>en un </a:t>
            </a:r>
            <a:r>
              <a:rPr sz="1000" spc="-20" dirty="0">
                <a:latin typeface="Arial"/>
                <a:cs typeface="Arial"/>
              </a:rPr>
              <a:t>tablero destinado </a:t>
            </a:r>
            <a:r>
              <a:rPr sz="1000" spc="-15" dirty="0">
                <a:latin typeface="Arial"/>
                <a:cs typeface="Arial"/>
              </a:rPr>
              <a:t>para tal fin (en </a:t>
            </a:r>
            <a:r>
              <a:rPr sz="1000" spc="-20" dirty="0">
                <a:latin typeface="Arial"/>
                <a:cs typeface="Arial"/>
              </a:rPr>
              <a:t>locales </a:t>
            </a:r>
            <a:r>
              <a:rPr sz="1000" spc="-15" dirty="0">
                <a:latin typeface="Arial"/>
                <a:cs typeface="Arial"/>
              </a:rPr>
              <a:t>con </a:t>
            </a:r>
            <a:r>
              <a:rPr sz="1000" spc="-20" dirty="0">
                <a:latin typeface="Arial"/>
                <a:cs typeface="Arial"/>
              </a:rPr>
              <a:t>presencia  permanente </a:t>
            </a:r>
            <a:r>
              <a:rPr sz="1000" spc="-10" dirty="0">
                <a:latin typeface="Arial"/>
                <a:cs typeface="Arial"/>
              </a:rPr>
              <a:t>de </a:t>
            </a:r>
            <a:r>
              <a:rPr sz="1000" spc="-20" dirty="0">
                <a:latin typeface="Arial"/>
                <a:cs typeface="Arial"/>
              </a:rPr>
              <a:t>personal </a:t>
            </a:r>
            <a:r>
              <a:rPr sz="1000" spc="-15" dirty="0">
                <a:latin typeface="Arial"/>
                <a:cs typeface="Arial"/>
              </a:rPr>
              <a:t>BA4 </a:t>
            </a:r>
            <a:r>
              <a:rPr sz="1000" dirty="0">
                <a:latin typeface="Arial"/>
                <a:cs typeface="Arial"/>
              </a:rPr>
              <a:t>o </a:t>
            </a:r>
            <a:r>
              <a:rPr sz="1000" spc="-15" dirty="0">
                <a:latin typeface="Arial"/>
                <a:cs typeface="Arial"/>
              </a:rPr>
              <a:t>BA5, </a:t>
            </a:r>
            <a:r>
              <a:rPr sz="1000" spc="-20" dirty="0">
                <a:latin typeface="Arial"/>
                <a:cs typeface="Arial"/>
              </a:rPr>
              <a:t>podrán emplearse interruptores manuales </a:t>
            </a:r>
            <a:r>
              <a:rPr sz="1000" dirty="0">
                <a:latin typeface="Arial"/>
                <a:cs typeface="Arial"/>
              </a:rPr>
              <a:t>y </a:t>
            </a:r>
            <a:r>
              <a:rPr sz="1000" spc="-20" dirty="0">
                <a:latin typeface="Arial"/>
                <a:cs typeface="Arial"/>
              </a:rPr>
              <a:t>fusibles </a:t>
            </a:r>
            <a:r>
              <a:rPr sz="1000" dirty="0">
                <a:latin typeface="Arial"/>
                <a:cs typeface="Arial"/>
              </a:rPr>
              <a:t>o </a:t>
            </a:r>
            <a:r>
              <a:rPr sz="1000" spc="-20" dirty="0">
                <a:latin typeface="Arial"/>
                <a:cs typeface="Arial"/>
              </a:rPr>
              <a:t>interrup-  tores automáticos </a:t>
            </a:r>
            <a:r>
              <a:rPr sz="1000" dirty="0">
                <a:latin typeface="Arial"/>
                <a:cs typeface="Arial"/>
              </a:rPr>
              <a:t>e </a:t>
            </a:r>
            <a:r>
              <a:rPr sz="1000" spc="-20" dirty="0">
                <a:latin typeface="Arial"/>
                <a:cs typeface="Arial"/>
              </a:rPr>
              <a:t>interruptores diferenciales). </a:t>
            </a:r>
            <a:r>
              <a:rPr sz="1000" spc="-10" dirty="0">
                <a:latin typeface="Arial"/>
                <a:cs typeface="Arial"/>
              </a:rPr>
              <a:t>En </a:t>
            </a:r>
            <a:r>
              <a:rPr sz="1000" spc="-15" dirty="0">
                <a:latin typeface="Arial"/>
                <a:cs typeface="Arial"/>
              </a:rPr>
              <a:t>las bocas </a:t>
            </a:r>
            <a:r>
              <a:rPr sz="1000" spc="-10" dirty="0">
                <a:latin typeface="Arial"/>
                <a:cs typeface="Arial"/>
              </a:rPr>
              <a:t>de </a:t>
            </a:r>
            <a:r>
              <a:rPr sz="1000" spc="-20" dirty="0">
                <a:latin typeface="Arial"/>
                <a:cs typeface="Arial"/>
              </a:rPr>
              <a:t>salida pueden conectarse cargas  monofásicas predeterminadas, </a:t>
            </a:r>
            <a:r>
              <a:rPr sz="1000" spc="-15" dirty="0">
                <a:latin typeface="Arial"/>
                <a:cs typeface="Arial"/>
              </a:rPr>
              <a:t>sea por medio </a:t>
            </a:r>
            <a:r>
              <a:rPr sz="1000" spc="-10" dirty="0">
                <a:latin typeface="Arial"/>
                <a:cs typeface="Arial"/>
              </a:rPr>
              <a:t>de </a:t>
            </a:r>
            <a:r>
              <a:rPr sz="1000" spc="-20" dirty="0">
                <a:latin typeface="Arial"/>
                <a:cs typeface="Arial"/>
              </a:rPr>
              <a:t>conexiones fijas (uniones </a:t>
            </a:r>
            <a:r>
              <a:rPr sz="1000" dirty="0">
                <a:latin typeface="Arial"/>
                <a:cs typeface="Arial"/>
              </a:rPr>
              <a:t>o </a:t>
            </a:r>
            <a:r>
              <a:rPr sz="1000" spc="-20" dirty="0">
                <a:latin typeface="Arial"/>
                <a:cs typeface="Arial"/>
              </a:rPr>
              <a:t>borneras) </a:t>
            </a:r>
            <a:r>
              <a:rPr sz="1000" dirty="0">
                <a:latin typeface="Arial"/>
                <a:cs typeface="Arial"/>
              </a:rPr>
              <a:t>o </a:t>
            </a:r>
            <a:r>
              <a:rPr sz="1000" spc="-10" dirty="0">
                <a:latin typeface="Arial"/>
                <a:cs typeface="Arial"/>
              </a:rPr>
              <a:t>de </a:t>
            </a:r>
            <a:r>
              <a:rPr sz="1000" spc="-20" dirty="0">
                <a:latin typeface="Arial"/>
                <a:cs typeface="Arial"/>
              </a:rPr>
              <a:t>tomaco-  rrientes</a:t>
            </a:r>
            <a:r>
              <a:rPr sz="1000" spc="-40" dirty="0">
                <a:latin typeface="Arial"/>
                <a:cs typeface="Arial"/>
              </a:rPr>
              <a:t> </a:t>
            </a:r>
            <a:r>
              <a:rPr sz="1000" spc="-15" dirty="0">
                <a:latin typeface="Arial"/>
                <a:cs typeface="Arial"/>
              </a:rPr>
              <a:t>tipo</a:t>
            </a:r>
            <a:r>
              <a:rPr sz="1000" spc="-40" dirty="0">
                <a:latin typeface="Arial"/>
                <a:cs typeface="Arial"/>
              </a:rPr>
              <a:t> </a:t>
            </a:r>
            <a:r>
              <a:rPr sz="1000" spc="-15" dirty="0">
                <a:latin typeface="Arial"/>
                <a:cs typeface="Arial"/>
              </a:rPr>
              <a:t>2P+T</a:t>
            </a:r>
            <a:r>
              <a:rPr sz="1000" spc="-40"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10</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o</a:t>
            </a:r>
            <a:r>
              <a:rPr sz="1000" spc="-40"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20</a:t>
            </a:r>
            <a:r>
              <a:rPr sz="1000" spc="-40" dirty="0">
                <a:latin typeface="Arial"/>
                <a:cs typeface="Arial"/>
              </a:rPr>
              <a:t> </a:t>
            </a:r>
            <a:r>
              <a:rPr sz="1000" spc="-10" dirty="0">
                <a:latin typeface="Arial"/>
                <a:cs typeface="Arial"/>
              </a:rPr>
              <a:t>A,</a:t>
            </a:r>
            <a:r>
              <a:rPr sz="1000" spc="-40" dirty="0">
                <a:latin typeface="Arial"/>
                <a:cs typeface="Arial"/>
              </a:rPr>
              <a:t> </a:t>
            </a:r>
            <a:r>
              <a:rPr sz="1000" spc="-20" dirty="0">
                <a:latin typeface="Arial"/>
                <a:cs typeface="Arial"/>
              </a:rPr>
              <a:t>conformes</a:t>
            </a:r>
            <a:r>
              <a:rPr sz="1000" spc="-35" dirty="0">
                <a:latin typeface="Arial"/>
                <a:cs typeface="Arial"/>
              </a:rPr>
              <a:t> </a:t>
            </a:r>
            <a:r>
              <a:rPr sz="1000" dirty="0">
                <a:latin typeface="Arial"/>
                <a:cs typeface="Arial"/>
              </a:rPr>
              <a:t>a</a:t>
            </a:r>
            <a:r>
              <a:rPr sz="1000" spc="-30" dirty="0">
                <a:latin typeface="Arial"/>
                <a:cs typeface="Arial"/>
              </a:rPr>
              <a:t> </a:t>
            </a:r>
            <a:r>
              <a:rPr sz="1000" spc="-10" dirty="0">
                <a:latin typeface="Arial"/>
                <a:cs typeface="Arial"/>
              </a:rPr>
              <a:t>la</a:t>
            </a:r>
            <a:r>
              <a:rPr sz="1000" spc="-30" dirty="0">
                <a:latin typeface="Arial"/>
                <a:cs typeface="Arial"/>
              </a:rPr>
              <a:t> </a:t>
            </a:r>
            <a:r>
              <a:rPr sz="1000" spc="-15" dirty="0">
                <a:latin typeface="Arial"/>
                <a:cs typeface="Arial"/>
              </a:rPr>
              <a:t>Norma</a:t>
            </a:r>
            <a:r>
              <a:rPr sz="1000" spc="-35" dirty="0">
                <a:latin typeface="Arial"/>
                <a:cs typeface="Arial"/>
              </a:rPr>
              <a:t> </a:t>
            </a:r>
            <a:r>
              <a:rPr sz="1000" spc="-15" dirty="0">
                <a:latin typeface="Arial"/>
                <a:cs typeface="Arial"/>
              </a:rPr>
              <a:t>IRAM</a:t>
            </a:r>
            <a:r>
              <a:rPr sz="1000" spc="-35" dirty="0">
                <a:latin typeface="Arial"/>
                <a:cs typeface="Arial"/>
              </a:rPr>
              <a:t> </a:t>
            </a:r>
            <a:r>
              <a:rPr sz="1000" spc="-15" dirty="0">
                <a:latin typeface="Arial"/>
                <a:cs typeface="Arial"/>
              </a:rPr>
              <a:t>2071,</a:t>
            </a:r>
            <a:r>
              <a:rPr sz="1000" spc="-30" dirty="0">
                <a:latin typeface="Arial"/>
                <a:cs typeface="Arial"/>
              </a:rPr>
              <a:t> </a:t>
            </a:r>
            <a:r>
              <a:rPr sz="1000" dirty="0">
                <a:latin typeface="Arial"/>
                <a:cs typeface="Arial"/>
              </a:rPr>
              <a:t>o</a:t>
            </a:r>
            <a:r>
              <a:rPr sz="1000" spc="-35"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16</a:t>
            </a:r>
            <a:r>
              <a:rPr sz="1000" spc="-35" dirty="0">
                <a:latin typeface="Arial"/>
                <a:cs typeface="Arial"/>
              </a:rPr>
              <a:t> </a:t>
            </a:r>
            <a:r>
              <a:rPr sz="1000" spc="-10" dirty="0">
                <a:latin typeface="Arial"/>
                <a:cs typeface="Arial"/>
              </a:rPr>
              <a:t>A,</a:t>
            </a:r>
            <a:r>
              <a:rPr sz="1000" spc="-30" dirty="0">
                <a:latin typeface="Arial"/>
                <a:cs typeface="Arial"/>
              </a:rPr>
              <a:t> </a:t>
            </a:r>
            <a:r>
              <a:rPr sz="1000" spc="-20" dirty="0">
                <a:latin typeface="Arial"/>
                <a:cs typeface="Arial"/>
              </a:rPr>
              <a:t>conforme</a:t>
            </a:r>
            <a:r>
              <a:rPr sz="1000" spc="-35" dirty="0">
                <a:latin typeface="Arial"/>
                <a:cs typeface="Arial"/>
              </a:rPr>
              <a:t> </a:t>
            </a:r>
            <a:r>
              <a:rPr sz="1000" dirty="0">
                <a:latin typeface="Arial"/>
                <a:cs typeface="Arial"/>
              </a:rPr>
              <a:t>a</a:t>
            </a:r>
            <a:r>
              <a:rPr sz="1000" spc="-35" dirty="0">
                <a:latin typeface="Arial"/>
                <a:cs typeface="Arial"/>
              </a:rPr>
              <a:t> </a:t>
            </a:r>
            <a:r>
              <a:rPr sz="1000" spc="-20" dirty="0">
                <a:latin typeface="Arial"/>
                <a:cs typeface="Arial"/>
              </a:rPr>
              <a:t>Norma  IRAM-IEC </a:t>
            </a:r>
            <a:r>
              <a:rPr sz="1000" spc="-15" dirty="0">
                <a:latin typeface="Arial"/>
                <a:cs typeface="Arial"/>
              </a:rPr>
              <a:t>60309 </a:t>
            </a:r>
            <a:r>
              <a:rPr sz="1000" dirty="0">
                <a:latin typeface="Arial"/>
                <a:cs typeface="Arial"/>
              </a:rPr>
              <a:t>o </a:t>
            </a:r>
            <a:r>
              <a:rPr sz="1000" spc="-15" dirty="0">
                <a:latin typeface="Arial"/>
                <a:cs typeface="Arial"/>
              </a:rPr>
              <a:t>IEC</a:t>
            </a:r>
            <a:r>
              <a:rPr sz="1000" spc="-130" dirty="0">
                <a:latin typeface="Arial"/>
                <a:cs typeface="Arial"/>
              </a:rPr>
              <a:t> </a:t>
            </a:r>
            <a:r>
              <a:rPr sz="1000" spc="-20" dirty="0">
                <a:latin typeface="Arial"/>
                <a:cs typeface="Arial"/>
              </a:rPr>
              <a:t>60309.</a:t>
            </a:r>
            <a:endParaRPr sz="1000">
              <a:latin typeface="Arial"/>
              <a:cs typeface="Arial"/>
            </a:endParaRPr>
          </a:p>
          <a:p>
            <a:pPr marL="12700" marR="8255">
              <a:lnSpc>
                <a:spcPts val="1150"/>
              </a:lnSpc>
              <a:spcBef>
                <a:spcPts val="620"/>
              </a:spcBef>
            </a:pPr>
            <a:r>
              <a:rPr sz="1000" spc="-15" dirty="0">
                <a:latin typeface="Arial"/>
                <a:cs typeface="Arial"/>
              </a:rPr>
              <a:t>Con</a:t>
            </a:r>
            <a:r>
              <a:rPr sz="1000" spc="-75" dirty="0">
                <a:latin typeface="Arial"/>
                <a:cs typeface="Arial"/>
              </a:rPr>
              <a:t> </a:t>
            </a:r>
            <a:r>
              <a:rPr sz="1000" spc="-10" dirty="0">
                <a:latin typeface="Arial"/>
                <a:cs typeface="Arial"/>
              </a:rPr>
              <a:t>el</a:t>
            </a:r>
            <a:r>
              <a:rPr sz="1000" spc="-65" dirty="0">
                <a:latin typeface="Arial"/>
                <a:cs typeface="Arial"/>
              </a:rPr>
              <a:t> </a:t>
            </a:r>
            <a:r>
              <a:rPr sz="1000" spc="-20" dirty="0">
                <a:latin typeface="Arial"/>
                <a:cs typeface="Arial"/>
              </a:rPr>
              <a:t>objeto</a:t>
            </a:r>
            <a:r>
              <a:rPr sz="1000" spc="-65"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diferenciar</a:t>
            </a:r>
            <a:r>
              <a:rPr sz="1000" spc="-65" dirty="0">
                <a:latin typeface="Arial"/>
                <a:cs typeface="Arial"/>
              </a:rPr>
              <a:t> </a:t>
            </a:r>
            <a:r>
              <a:rPr sz="1000" spc="-15" dirty="0">
                <a:latin typeface="Arial"/>
                <a:cs typeface="Arial"/>
              </a:rPr>
              <a:t>los</a:t>
            </a:r>
            <a:r>
              <a:rPr sz="1000" spc="-65" dirty="0">
                <a:latin typeface="Arial"/>
                <a:cs typeface="Arial"/>
              </a:rPr>
              <a:t> </a:t>
            </a:r>
            <a:r>
              <a:rPr sz="1000" spc="-20" dirty="0">
                <a:latin typeface="Arial"/>
                <a:cs typeface="Arial"/>
              </a:rPr>
              <a:t>tomacorrientes</a:t>
            </a:r>
            <a:r>
              <a:rPr sz="1000" spc="-70"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circuitos</a:t>
            </a:r>
            <a:r>
              <a:rPr sz="1000" spc="-65" dirty="0">
                <a:latin typeface="Arial"/>
                <a:cs typeface="Arial"/>
              </a:rPr>
              <a:t> </a:t>
            </a:r>
            <a:r>
              <a:rPr sz="1000" spc="-15" dirty="0">
                <a:latin typeface="Arial"/>
                <a:cs typeface="Arial"/>
              </a:rPr>
              <a:t>ATE</a:t>
            </a:r>
            <a:r>
              <a:rPr sz="1000" spc="-65" dirty="0">
                <a:latin typeface="Arial"/>
                <a:cs typeface="Arial"/>
              </a:rPr>
              <a:t> </a:t>
            </a:r>
            <a:r>
              <a:rPr sz="1000" dirty="0">
                <a:latin typeface="Arial"/>
                <a:cs typeface="Arial"/>
              </a:rPr>
              <a:t>y</a:t>
            </a:r>
            <a:r>
              <a:rPr sz="1000" spc="-65" dirty="0">
                <a:latin typeface="Arial"/>
                <a:cs typeface="Arial"/>
              </a:rPr>
              <a:t> </a:t>
            </a:r>
            <a:r>
              <a:rPr sz="1000" spc="-20" dirty="0">
                <a:latin typeface="Arial"/>
                <a:cs typeface="Arial"/>
              </a:rPr>
              <a:t>evitar</a:t>
            </a:r>
            <a:r>
              <a:rPr sz="1000" spc="-65" dirty="0">
                <a:latin typeface="Arial"/>
                <a:cs typeface="Arial"/>
              </a:rPr>
              <a:t> </a:t>
            </a:r>
            <a:r>
              <a:rPr sz="1000" spc="-20" dirty="0">
                <a:latin typeface="Arial"/>
                <a:cs typeface="Arial"/>
              </a:rPr>
              <a:t>errores</a:t>
            </a:r>
            <a:r>
              <a:rPr sz="1000" spc="-70" dirty="0">
                <a:latin typeface="Arial"/>
                <a:cs typeface="Arial"/>
              </a:rPr>
              <a:t> </a:t>
            </a:r>
            <a:r>
              <a:rPr sz="1000" spc="-20" dirty="0">
                <a:latin typeface="Arial"/>
                <a:cs typeface="Arial"/>
              </a:rPr>
              <a:t>operativos,</a:t>
            </a:r>
            <a:r>
              <a:rPr sz="1000" spc="-65" dirty="0">
                <a:latin typeface="Arial"/>
                <a:cs typeface="Arial"/>
              </a:rPr>
              <a:t> </a:t>
            </a:r>
            <a:r>
              <a:rPr sz="1000" spc="-10" dirty="0">
                <a:latin typeface="Arial"/>
                <a:cs typeface="Arial"/>
              </a:rPr>
              <a:t>se</a:t>
            </a:r>
            <a:r>
              <a:rPr sz="1000" spc="-65" dirty="0">
                <a:latin typeface="Arial"/>
                <a:cs typeface="Arial"/>
              </a:rPr>
              <a:t> </a:t>
            </a:r>
            <a:r>
              <a:rPr sz="1000" spc="-20" dirty="0">
                <a:latin typeface="Arial"/>
                <a:cs typeface="Arial"/>
              </a:rPr>
              <a:t>procederá</a:t>
            </a:r>
            <a:r>
              <a:rPr sz="1000" spc="-65" dirty="0">
                <a:latin typeface="Arial"/>
                <a:cs typeface="Arial"/>
              </a:rPr>
              <a:t> </a:t>
            </a:r>
            <a:r>
              <a:rPr sz="1000" dirty="0">
                <a:latin typeface="Arial"/>
                <a:cs typeface="Arial"/>
              </a:rPr>
              <a:t>a</a:t>
            </a:r>
            <a:r>
              <a:rPr sz="1000" spc="-65" dirty="0">
                <a:latin typeface="Arial"/>
                <a:cs typeface="Arial"/>
              </a:rPr>
              <a:t> </a:t>
            </a:r>
            <a:r>
              <a:rPr sz="1000" spc="-20" dirty="0">
                <a:latin typeface="Arial"/>
                <a:cs typeface="Arial"/>
              </a:rPr>
              <a:t>instalar  </a:t>
            </a:r>
            <a:r>
              <a:rPr sz="1000" spc="-15" dirty="0">
                <a:latin typeface="Arial"/>
                <a:cs typeface="Arial"/>
              </a:rPr>
              <a:t>los </a:t>
            </a:r>
            <a:r>
              <a:rPr sz="1000" spc="-20" dirty="0">
                <a:latin typeface="Arial"/>
                <a:cs typeface="Arial"/>
              </a:rPr>
              <a:t>tomacorrientes </a:t>
            </a:r>
            <a:r>
              <a:rPr sz="1000" spc="-10" dirty="0">
                <a:latin typeface="Arial"/>
                <a:cs typeface="Arial"/>
              </a:rPr>
              <a:t>de la </a:t>
            </a:r>
            <a:r>
              <a:rPr sz="1000" spc="-20" dirty="0">
                <a:latin typeface="Arial"/>
                <a:cs typeface="Arial"/>
              </a:rPr>
              <a:t>siguiente</a:t>
            </a:r>
            <a:r>
              <a:rPr sz="1000" spc="-150" dirty="0">
                <a:latin typeface="Arial"/>
                <a:cs typeface="Arial"/>
              </a:rPr>
              <a:t> </a:t>
            </a:r>
            <a:r>
              <a:rPr sz="1000" spc="-20" dirty="0">
                <a:latin typeface="Arial"/>
                <a:cs typeface="Arial"/>
              </a:rPr>
              <a:t>manera:</a:t>
            </a:r>
            <a:endParaRPr sz="1000">
              <a:latin typeface="Arial"/>
              <a:cs typeface="Arial"/>
            </a:endParaRPr>
          </a:p>
          <a:p>
            <a:pPr marL="552450" marR="5715" lvl="1" indent="-180340" algn="just">
              <a:lnSpc>
                <a:spcPts val="1150"/>
              </a:lnSpc>
              <a:spcBef>
                <a:spcPts val="605"/>
              </a:spcBef>
              <a:buAutoNum type="arabicParenR"/>
              <a:tabLst>
                <a:tab pos="553085" algn="l"/>
              </a:tabLst>
            </a:pPr>
            <a:r>
              <a:rPr sz="1000" spc="-20" dirty="0">
                <a:latin typeface="Arial"/>
                <a:cs typeface="Arial"/>
              </a:rPr>
              <a:t>Tomacorrientes </a:t>
            </a:r>
            <a:r>
              <a:rPr sz="1000" spc="-15" dirty="0">
                <a:latin typeface="Arial"/>
                <a:cs typeface="Arial"/>
              </a:rPr>
              <a:t>según Norma IRAM 2071: </a:t>
            </a:r>
            <a:r>
              <a:rPr sz="1000" spc="-10" dirty="0">
                <a:latin typeface="Arial"/>
                <a:cs typeface="Arial"/>
              </a:rPr>
              <a:t>se </a:t>
            </a:r>
            <a:r>
              <a:rPr sz="1000" spc="-20" dirty="0">
                <a:latin typeface="Arial"/>
                <a:cs typeface="Arial"/>
              </a:rPr>
              <a:t>instalarán tomacorrientes </a:t>
            </a:r>
            <a:r>
              <a:rPr sz="1000" spc="-10" dirty="0">
                <a:latin typeface="Arial"/>
                <a:cs typeface="Arial"/>
              </a:rPr>
              <a:t>de </a:t>
            </a:r>
            <a:r>
              <a:rPr sz="1000" spc="-20" dirty="0">
                <a:latin typeface="Arial"/>
                <a:cs typeface="Arial"/>
              </a:rPr>
              <a:t>color rojo. Además podrán  utilizarse</a:t>
            </a:r>
            <a:r>
              <a:rPr sz="1000" spc="-60" dirty="0">
                <a:latin typeface="Arial"/>
                <a:cs typeface="Arial"/>
              </a:rPr>
              <a:t> </a:t>
            </a:r>
            <a:r>
              <a:rPr sz="1000" spc="-20" dirty="0">
                <a:latin typeface="Arial"/>
                <a:cs typeface="Arial"/>
              </a:rPr>
              <a:t>tomacorrientes</a:t>
            </a:r>
            <a:r>
              <a:rPr sz="1000" spc="-45" dirty="0">
                <a:latin typeface="Arial"/>
                <a:cs typeface="Arial"/>
              </a:rPr>
              <a:t> </a:t>
            </a:r>
            <a:r>
              <a:rPr sz="1000" spc="-15" dirty="0">
                <a:latin typeface="Arial"/>
                <a:cs typeface="Arial"/>
              </a:rPr>
              <a:t>para</a:t>
            </a:r>
            <a:r>
              <a:rPr sz="1000" spc="-50" dirty="0">
                <a:latin typeface="Arial"/>
                <a:cs typeface="Arial"/>
              </a:rPr>
              <a:t> </a:t>
            </a:r>
            <a:r>
              <a:rPr sz="1000" spc="-15" dirty="0">
                <a:latin typeface="Arial"/>
                <a:cs typeface="Arial"/>
              </a:rPr>
              <a:t>esta</a:t>
            </a:r>
            <a:r>
              <a:rPr sz="1000" spc="-50" dirty="0">
                <a:latin typeface="Arial"/>
                <a:cs typeface="Arial"/>
              </a:rPr>
              <a:t> </a:t>
            </a:r>
            <a:r>
              <a:rPr sz="1000" spc="-20" dirty="0">
                <a:latin typeface="Arial"/>
                <a:cs typeface="Arial"/>
              </a:rPr>
              <a:t>función</a:t>
            </a:r>
            <a:r>
              <a:rPr sz="1000" spc="-45"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un</a:t>
            </a:r>
            <a:r>
              <a:rPr sz="1000" spc="-50" dirty="0">
                <a:latin typeface="Arial"/>
                <a:cs typeface="Arial"/>
              </a:rPr>
              <a:t> </a:t>
            </a:r>
            <a:r>
              <a:rPr sz="1000" spc="-20" dirty="0">
                <a:latin typeface="Arial"/>
                <a:cs typeface="Arial"/>
              </a:rPr>
              <a:t>color</a:t>
            </a:r>
            <a:r>
              <a:rPr sz="1000" spc="-50" dirty="0">
                <a:latin typeface="Arial"/>
                <a:cs typeface="Arial"/>
              </a:rPr>
              <a:t> </a:t>
            </a:r>
            <a:r>
              <a:rPr sz="1000" spc="-20" dirty="0">
                <a:latin typeface="Arial"/>
                <a:cs typeface="Arial"/>
              </a:rPr>
              <a:t>distinto</a:t>
            </a:r>
            <a:r>
              <a:rPr sz="1000" spc="-50" dirty="0">
                <a:latin typeface="Arial"/>
                <a:cs typeface="Arial"/>
              </a:rPr>
              <a:t> </a:t>
            </a:r>
            <a:r>
              <a:rPr sz="1000" spc="-10" dirty="0">
                <a:latin typeface="Arial"/>
                <a:cs typeface="Arial"/>
              </a:rPr>
              <a:t>al</a:t>
            </a:r>
            <a:r>
              <a:rPr sz="1000" spc="-50" dirty="0">
                <a:latin typeface="Arial"/>
                <a:cs typeface="Arial"/>
              </a:rPr>
              <a:t> </a:t>
            </a:r>
            <a:r>
              <a:rPr sz="1000" spc="-20" dirty="0">
                <a:latin typeface="Arial"/>
                <a:cs typeface="Arial"/>
              </a:rPr>
              <a:t>rojo,</a:t>
            </a:r>
            <a:r>
              <a:rPr sz="1000" spc="-50" dirty="0">
                <a:latin typeface="Arial"/>
                <a:cs typeface="Arial"/>
              </a:rPr>
              <a:t> </a:t>
            </a:r>
            <a:r>
              <a:rPr sz="1000" spc="-15" dirty="0">
                <a:latin typeface="Arial"/>
                <a:cs typeface="Arial"/>
              </a:rPr>
              <a:t>que</a:t>
            </a:r>
            <a:r>
              <a:rPr sz="1000" spc="-50" dirty="0">
                <a:latin typeface="Arial"/>
                <a:cs typeface="Arial"/>
              </a:rPr>
              <a:t> </a:t>
            </a:r>
            <a:r>
              <a:rPr sz="1000" spc="-20" dirty="0">
                <a:latin typeface="Arial"/>
                <a:cs typeface="Arial"/>
              </a:rPr>
              <a:t>deberán</a:t>
            </a:r>
            <a:r>
              <a:rPr sz="1000" spc="-50" dirty="0">
                <a:latin typeface="Arial"/>
                <a:cs typeface="Arial"/>
              </a:rPr>
              <a:t> </a:t>
            </a:r>
            <a:r>
              <a:rPr sz="1000" spc="-20" dirty="0">
                <a:latin typeface="Arial"/>
                <a:cs typeface="Arial"/>
              </a:rPr>
              <a:t>llevar</a:t>
            </a:r>
            <a:r>
              <a:rPr sz="1000" spc="-50" dirty="0">
                <a:latin typeface="Arial"/>
                <a:cs typeface="Arial"/>
              </a:rPr>
              <a:t> </a:t>
            </a:r>
            <a:r>
              <a:rPr sz="1000" spc="-10" dirty="0">
                <a:latin typeface="Arial"/>
                <a:cs typeface="Arial"/>
              </a:rPr>
              <a:t>el</a:t>
            </a:r>
            <a:r>
              <a:rPr sz="1000" spc="-50" dirty="0">
                <a:latin typeface="Arial"/>
                <a:cs typeface="Arial"/>
              </a:rPr>
              <a:t> </a:t>
            </a:r>
            <a:r>
              <a:rPr sz="1000" spc="-20" dirty="0">
                <a:latin typeface="Arial"/>
                <a:cs typeface="Arial"/>
              </a:rPr>
              <a:t>logotipo</a:t>
            </a:r>
            <a:r>
              <a:rPr sz="1000" spc="-50" dirty="0">
                <a:latin typeface="Arial"/>
                <a:cs typeface="Arial"/>
              </a:rPr>
              <a:t> </a:t>
            </a:r>
            <a:r>
              <a:rPr sz="1000" spc="-20" dirty="0">
                <a:latin typeface="Arial"/>
                <a:cs typeface="Arial"/>
              </a:rPr>
              <a:t>que  </a:t>
            </a:r>
            <a:r>
              <a:rPr sz="1000" spc="-10" dirty="0">
                <a:latin typeface="Arial"/>
                <a:cs typeface="Arial"/>
              </a:rPr>
              <a:t>se</a:t>
            </a:r>
            <a:r>
              <a:rPr sz="1000" spc="-40" dirty="0">
                <a:latin typeface="Arial"/>
                <a:cs typeface="Arial"/>
              </a:rPr>
              <a:t> </a:t>
            </a:r>
            <a:r>
              <a:rPr sz="1000" spc="-20" dirty="0">
                <a:latin typeface="Arial"/>
                <a:cs typeface="Arial"/>
              </a:rPr>
              <a:t>indica</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ítem</a:t>
            </a:r>
            <a:r>
              <a:rPr sz="1000" spc="-40" dirty="0">
                <a:latin typeface="Arial"/>
                <a:cs typeface="Arial"/>
              </a:rPr>
              <a:t> </a:t>
            </a:r>
            <a:r>
              <a:rPr sz="1000" spc="-20" dirty="0">
                <a:latin typeface="Arial"/>
                <a:cs typeface="Arial"/>
              </a:rPr>
              <a:t>siguiente</a:t>
            </a:r>
            <a:r>
              <a:rPr sz="1000" spc="-40" dirty="0">
                <a:latin typeface="Arial"/>
                <a:cs typeface="Arial"/>
              </a:rPr>
              <a:t> </a:t>
            </a:r>
            <a:r>
              <a:rPr sz="1000" spc="-15" dirty="0">
                <a:latin typeface="Arial"/>
                <a:cs typeface="Arial"/>
              </a:rPr>
              <a:t>(el</a:t>
            </a:r>
            <a:r>
              <a:rPr sz="1000" spc="-35" dirty="0">
                <a:latin typeface="Arial"/>
                <a:cs typeface="Arial"/>
              </a:rPr>
              <a:t> </a:t>
            </a:r>
            <a:r>
              <a:rPr sz="1000" spc="-20" dirty="0">
                <a:latin typeface="Arial"/>
                <a:cs typeface="Arial"/>
              </a:rPr>
              <a:t>triángulo</a:t>
            </a:r>
            <a:r>
              <a:rPr sz="1000" spc="-40" dirty="0">
                <a:latin typeface="Arial"/>
                <a:cs typeface="Arial"/>
              </a:rPr>
              <a:t> </a:t>
            </a:r>
            <a:r>
              <a:rPr sz="1000" spc="-20" dirty="0">
                <a:latin typeface="Arial"/>
                <a:cs typeface="Arial"/>
              </a:rPr>
              <a:t>deberá</a:t>
            </a:r>
            <a:r>
              <a:rPr sz="1000" spc="-40" dirty="0">
                <a:latin typeface="Arial"/>
                <a:cs typeface="Arial"/>
              </a:rPr>
              <a:t> </a:t>
            </a:r>
            <a:r>
              <a:rPr sz="1000" spc="-15" dirty="0">
                <a:latin typeface="Arial"/>
                <a:cs typeface="Arial"/>
              </a:rPr>
              <a:t>ser</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color</a:t>
            </a:r>
            <a:r>
              <a:rPr sz="1000" spc="-40" dirty="0">
                <a:latin typeface="Arial"/>
                <a:cs typeface="Arial"/>
              </a:rPr>
              <a:t> </a:t>
            </a:r>
            <a:r>
              <a:rPr sz="1000" spc="-20" dirty="0">
                <a:latin typeface="Arial"/>
                <a:cs typeface="Arial"/>
              </a:rPr>
              <a:t>rojo).</a:t>
            </a:r>
            <a:endParaRPr sz="1000">
              <a:latin typeface="Arial"/>
              <a:cs typeface="Arial"/>
            </a:endParaRPr>
          </a:p>
          <a:p>
            <a:pPr marL="552450" marR="6985" lvl="1" indent="-180340" algn="just">
              <a:lnSpc>
                <a:spcPts val="1150"/>
              </a:lnSpc>
              <a:spcBef>
                <a:spcPts val="305"/>
              </a:spcBef>
              <a:buAutoNum type="arabicParenR"/>
              <a:tabLst>
                <a:tab pos="553085" algn="l"/>
              </a:tabLst>
            </a:pPr>
            <a:r>
              <a:rPr sz="1000" spc="-20" dirty="0">
                <a:latin typeface="Arial"/>
                <a:cs typeface="Arial"/>
              </a:rPr>
              <a:t>Tomacorrientes IRAM-IEC </a:t>
            </a:r>
            <a:r>
              <a:rPr sz="1000" spc="-15" dirty="0">
                <a:latin typeface="Arial"/>
                <a:cs typeface="Arial"/>
              </a:rPr>
              <a:t>60309 </a:t>
            </a:r>
            <a:r>
              <a:rPr sz="1000" dirty="0">
                <a:latin typeface="Arial"/>
                <a:cs typeface="Arial"/>
              </a:rPr>
              <a:t>o </a:t>
            </a:r>
            <a:r>
              <a:rPr sz="1000" spc="-15" dirty="0">
                <a:latin typeface="Arial"/>
                <a:cs typeface="Arial"/>
              </a:rPr>
              <a:t>IEC </a:t>
            </a:r>
            <a:r>
              <a:rPr sz="1000" spc="-20" dirty="0">
                <a:latin typeface="Arial"/>
                <a:cs typeface="Arial"/>
              </a:rPr>
              <a:t>60309: </a:t>
            </a:r>
            <a:r>
              <a:rPr sz="1000" spc="-10" dirty="0">
                <a:latin typeface="Arial"/>
                <a:cs typeface="Arial"/>
              </a:rPr>
              <a:t>se </a:t>
            </a:r>
            <a:r>
              <a:rPr sz="1000" spc="-20" dirty="0">
                <a:latin typeface="Arial"/>
                <a:cs typeface="Arial"/>
              </a:rPr>
              <a:t>respetará </a:t>
            </a:r>
            <a:r>
              <a:rPr sz="1000" spc="-10" dirty="0">
                <a:latin typeface="Arial"/>
                <a:cs typeface="Arial"/>
              </a:rPr>
              <a:t>el </a:t>
            </a:r>
            <a:r>
              <a:rPr sz="1000" spc="-20" dirty="0">
                <a:latin typeface="Arial"/>
                <a:cs typeface="Arial"/>
              </a:rPr>
              <a:t>color </a:t>
            </a:r>
            <a:r>
              <a:rPr sz="1000" dirty="0">
                <a:latin typeface="Arial"/>
                <a:cs typeface="Arial"/>
              </a:rPr>
              <a:t>y </a:t>
            </a:r>
            <a:r>
              <a:rPr sz="1000" spc="-10" dirty="0">
                <a:latin typeface="Arial"/>
                <a:cs typeface="Arial"/>
              </a:rPr>
              <a:t>el </a:t>
            </a:r>
            <a:r>
              <a:rPr sz="1000" spc="-20" dirty="0">
                <a:latin typeface="Arial"/>
                <a:cs typeface="Arial"/>
              </a:rPr>
              <a:t>código horario </a:t>
            </a:r>
            <a:r>
              <a:rPr sz="1000" spc="-15" dirty="0">
                <a:latin typeface="Arial"/>
                <a:cs typeface="Arial"/>
              </a:rPr>
              <a:t>según </a:t>
            </a:r>
            <a:r>
              <a:rPr sz="1000" spc="-10" dirty="0">
                <a:latin typeface="Arial"/>
                <a:cs typeface="Arial"/>
              </a:rPr>
              <a:t>su </a:t>
            </a:r>
            <a:r>
              <a:rPr sz="1000" spc="-20" dirty="0">
                <a:latin typeface="Arial"/>
                <a:cs typeface="Arial"/>
              </a:rPr>
              <a:t>ten-  </a:t>
            </a:r>
            <a:r>
              <a:rPr sz="1000" spc="-15" dirty="0">
                <a:latin typeface="Arial"/>
                <a:cs typeface="Arial"/>
              </a:rPr>
              <a:t>sión </a:t>
            </a:r>
            <a:r>
              <a:rPr sz="1000" spc="-20" dirty="0">
                <a:latin typeface="Arial"/>
                <a:cs typeface="Arial"/>
              </a:rPr>
              <a:t>nominal </a:t>
            </a:r>
            <a:r>
              <a:rPr sz="1000" spc="-15" dirty="0">
                <a:latin typeface="Arial"/>
                <a:cs typeface="Arial"/>
              </a:rPr>
              <a:t>(por </a:t>
            </a:r>
            <a:r>
              <a:rPr sz="1000" spc="-20" dirty="0">
                <a:latin typeface="Arial"/>
                <a:cs typeface="Arial"/>
              </a:rPr>
              <a:t>ejemplo </a:t>
            </a:r>
            <a:r>
              <a:rPr sz="1000" spc="-15" dirty="0">
                <a:latin typeface="Arial"/>
                <a:cs typeface="Arial"/>
              </a:rPr>
              <a:t>para 230 Vca </a:t>
            </a:r>
            <a:r>
              <a:rPr sz="1000" spc="-20" dirty="0">
                <a:latin typeface="Arial"/>
                <a:cs typeface="Arial"/>
              </a:rPr>
              <a:t>Azul-6h) </a:t>
            </a:r>
            <a:r>
              <a:rPr sz="1000" dirty="0">
                <a:latin typeface="Arial"/>
                <a:cs typeface="Arial"/>
              </a:rPr>
              <a:t>y </a:t>
            </a:r>
            <a:r>
              <a:rPr sz="1000" spc="-20" dirty="0">
                <a:latin typeface="Arial"/>
                <a:cs typeface="Arial"/>
              </a:rPr>
              <a:t>deberá colocarse </a:t>
            </a:r>
            <a:r>
              <a:rPr sz="1000" spc="-10" dirty="0">
                <a:latin typeface="Arial"/>
                <a:cs typeface="Arial"/>
              </a:rPr>
              <a:t>un </a:t>
            </a:r>
            <a:r>
              <a:rPr sz="1000" spc="-20" dirty="0">
                <a:latin typeface="Arial"/>
                <a:cs typeface="Arial"/>
              </a:rPr>
              <a:t>autoadhesivo indeleble </a:t>
            </a:r>
            <a:r>
              <a:rPr sz="1000" spc="-15" dirty="0">
                <a:latin typeface="Arial"/>
                <a:cs typeface="Arial"/>
              </a:rPr>
              <a:t>con </a:t>
            </a:r>
            <a:r>
              <a:rPr sz="1000" spc="-20" dirty="0">
                <a:latin typeface="Arial"/>
                <a:cs typeface="Arial"/>
              </a:rPr>
              <a:t>la  siguiente simbología </a:t>
            </a:r>
            <a:r>
              <a:rPr sz="1000" dirty="0">
                <a:latin typeface="Arial"/>
                <a:cs typeface="Arial"/>
              </a:rPr>
              <a:t>y</a:t>
            </a:r>
            <a:r>
              <a:rPr sz="1000" spc="-85" dirty="0">
                <a:latin typeface="Arial"/>
                <a:cs typeface="Arial"/>
              </a:rPr>
              <a:t> </a:t>
            </a:r>
            <a:r>
              <a:rPr sz="1000" spc="-20" dirty="0">
                <a:latin typeface="Arial"/>
                <a:cs typeface="Arial"/>
              </a:rPr>
              <a:t>leyenda:</a:t>
            </a:r>
            <a:endParaRPr sz="1000">
              <a:latin typeface="Arial"/>
              <a:cs typeface="Arial"/>
            </a:endParaRPr>
          </a:p>
          <a:p>
            <a:pPr marL="191135" algn="ctr">
              <a:lnSpc>
                <a:spcPts val="770"/>
              </a:lnSpc>
            </a:pPr>
            <a:r>
              <a:rPr sz="800" spc="-15" dirty="0">
                <a:latin typeface="Arial"/>
                <a:cs typeface="Arial"/>
              </a:rPr>
              <a:t>USO</a:t>
            </a:r>
            <a:r>
              <a:rPr sz="800" spc="-45" dirty="0">
                <a:latin typeface="Arial"/>
                <a:cs typeface="Arial"/>
              </a:rPr>
              <a:t> </a:t>
            </a:r>
            <a:r>
              <a:rPr sz="800" spc="-25" dirty="0">
                <a:latin typeface="Arial"/>
                <a:cs typeface="Arial"/>
              </a:rPr>
              <a:t>EQUIPAMIENTO</a:t>
            </a:r>
            <a:endParaRPr sz="800">
              <a:latin typeface="Arial"/>
              <a:cs typeface="Arial"/>
            </a:endParaRPr>
          </a:p>
          <a:p>
            <a:pPr marL="192405" algn="ctr">
              <a:lnSpc>
                <a:spcPts val="940"/>
              </a:lnSpc>
            </a:pPr>
            <a:r>
              <a:rPr sz="800" spc="-25" dirty="0">
                <a:latin typeface="Arial"/>
                <a:cs typeface="Arial"/>
              </a:rPr>
              <a:t>INFORMÁTICO</a:t>
            </a:r>
            <a:endParaRPr sz="800">
              <a:latin typeface="Arial"/>
              <a:cs typeface="Arial"/>
            </a:endParaRPr>
          </a:p>
        </p:txBody>
      </p:sp>
      <p:sp>
        <p:nvSpPr>
          <p:cNvPr id="7" name="object 7"/>
          <p:cNvSpPr/>
          <p:nvPr/>
        </p:nvSpPr>
        <p:spPr>
          <a:xfrm>
            <a:off x="4715512" y="4249169"/>
            <a:ext cx="909319" cy="597535"/>
          </a:xfrm>
          <a:custGeom>
            <a:avLst/>
            <a:gdLst/>
            <a:ahLst/>
            <a:cxnLst/>
            <a:rect l="l" t="t" r="r" b="b"/>
            <a:pathLst>
              <a:path w="909320" h="597535">
                <a:moveTo>
                  <a:pt x="457200" y="0"/>
                </a:moveTo>
                <a:lnTo>
                  <a:pt x="448817" y="0"/>
                </a:lnTo>
                <a:lnTo>
                  <a:pt x="441198" y="1524"/>
                </a:lnTo>
                <a:lnTo>
                  <a:pt x="2286" y="564642"/>
                </a:lnTo>
                <a:lnTo>
                  <a:pt x="0" y="571500"/>
                </a:lnTo>
                <a:lnTo>
                  <a:pt x="0" y="578358"/>
                </a:lnTo>
                <a:lnTo>
                  <a:pt x="1524" y="583692"/>
                </a:lnTo>
                <a:lnTo>
                  <a:pt x="3809" y="586740"/>
                </a:lnTo>
                <a:lnTo>
                  <a:pt x="6095" y="589026"/>
                </a:lnTo>
                <a:lnTo>
                  <a:pt x="9143" y="590550"/>
                </a:lnTo>
                <a:lnTo>
                  <a:pt x="12191" y="592836"/>
                </a:lnTo>
                <a:lnTo>
                  <a:pt x="21336" y="595884"/>
                </a:lnTo>
                <a:lnTo>
                  <a:pt x="32003" y="597408"/>
                </a:lnTo>
                <a:lnTo>
                  <a:pt x="879348" y="597408"/>
                </a:lnTo>
                <a:lnTo>
                  <a:pt x="888491" y="595884"/>
                </a:lnTo>
                <a:lnTo>
                  <a:pt x="892301" y="594360"/>
                </a:lnTo>
                <a:lnTo>
                  <a:pt x="896874" y="592836"/>
                </a:lnTo>
                <a:lnTo>
                  <a:pt x="905255" y="587502"/>
                </a:lnTo>
                <a:lnTo>
                  <a:pt x="907541" y="585216"/>
                </a:lnTo>
                <a:lnTo>
                  <a:pt x="909065" y="582168"/>
                </a:lnTo>
                <a:lnTo>
                  <a:pt x="909065" y="573024"/>
                </a:lnTo>
                <a:lnTo>
                  <a:pt x="479298" y="11429"/>
                </a:lnTo>
                <a:lnTo>
                  <a:pt x="464819" y="2286"/>
                </a:lnTo>
                <a:lnTo>
                  <a:pt x="461009" y="1524"/>
                </a:lnTo>
                <a:close/>
              </a:path>
            </a:pathLst>
          </a:custGeom>
          <a:solidFill>
            <a:srgbClr val="5D5D5D"/>
          </a:solidFill>
        </p:spPr>
        <p:txBody>
          <a:bodyPr wrap="square" lIns="0" tIns="0" rIns="0" bIns="0" rtlCol="0"/>
          <a:lstStyle/>
          <a:p>
            <a:endParaRPr/>
          </a:p>
        </p:txBody>
      </p:sp>
      <p:sp>
        <p:nvSpPr>
          <p:cNvPr id="8" name="object 8"/>
          <p:cNvSpPr/>
          <p:nvPr/>
        </p:nvSpPr>
        <p:spPr>
          <a:xfrm>
            <a:off x="4715512" y="4249169"/>
            <a:ext cx="909319" cy="597535"/>
          </a:xfrm>
          <a:custGeom>
            <a:avLst/>
            <a:gdLst/>
            <a:ahLst/>
            <a:cxnLst/>
            <a:rect l="l" t="t" r="r" b="b"/>
            <a:pathLst>
              <a:path w="909320" h="597535">
                <a:moveTo>
                  <a:pt x="5333" y="560832"/>
                </a:moveTo>
                <a:lnTo>
                  <a:pt x="425195" y="14477"/>
                </a:lnTo>
                <a:lnTo>
                  <a:pt x="427481" y="11429"/>
                </a:lnTo>
                <a:lnTo>
                  <a:pt x="430529" y="8382"/>
                </a:lnTo>
                <a:lnTo>
                  <a:pt x="434339" y="5334"/>
                </a:lnTo>
                <a:lnTo>
                  <a:pt x="437388" y="3048"/>
                </a:lnTo>
                <a:lnTo>
                  <a:pt x="441198" y="1524"/>
                </a:lnTo>
                <a:lnTo>
                  <a:pt x="445007" y="762"/>
                </a:lnTo>
                <a:lnTo>
                  <a:pt x="448817" y="0"/>
                </a:lnTo>
                <a:lnTo>
                  <a:pt x="457200" y="0"/>
                </a:lnTo>
                <a:lnTo>
                  <a:pt x="461009" y="1524"/>
                </a:lnTo>
                <a:lnTo>
                  <a:pt x="464819" y="2286"/>
                </a:lnTo>
                <a:lnTo>
                  <a:pt x="903731" y="562356"/>
                </a:lnTo>
                <a:lnTo>
                  <a:pt x="906779" y="566166"/>
                </a:lnTo>
                <a:lnTo>
                  <a:pt x="908303" y="569214"/>
                </a:lnTo>
                <a:lnTo>
                  <a:pt x="909065" y="573024"/>
                </a:lnTo>
                <a:lnTo>
                  <a:pt x="909065" y="582168"/>
                </a:lnTo>
                <a:lnTo>
                  <a:pt x="907541" y="585216"/>
                </a:lnTo>
                <a:lnTo>
                  <a:pt x="905255" y="587502"/>
                </a:lnTo>
                <a:lnTo>
                  <a:pt x="902969" y="589026"/>
                </a:lnTo>
                <a:lnTo>
                  <a:pt x="899159" y="591312"/>
                </a:lnTo>
                <a:lnTo>
                  <a:pt x="896874" y="592836"/>
                </a:lnTo>
                <a:lnTo>
                  <a:pt x="892301" y="594360"/>
                </a:lnTo>
                <a:lnTo>
                  <a:pt x="888491" y="595884"/>
                </a:lnTo>
                <a:lnTo>
                  <a:pt x="883919" y="596646"/>
                </a:lnTo>
                <a:lnTo>
                  <a:pt x="879348" y="597408"/>
                </a:lnTo>
                <a:lnTo>
                  <a:pt x="32003" y="597408"/>
                </a:lnTo>
                <a:lnTo>
                  <a:pt x="26669" y="596646"/>
                </a:lnTo>
                <a:lnTo>
                  <a:pt x="21336" y="595884"/>
                </a:lnTo>
                <a:lnTo>
                  <a:pt x="12191" y="592836"/>
                </a:lnTo>
                <a:lnTo>
                  <a:pt x="9143" y="590550"/>
                </a:lnTo>
                <a:lnTo>
                  <a:pt x="6095" y="589026"/>
                </a:lnTo>
                <a:lnTo>
                  <a:pt x="3809" y="586740"/>
                </a:lnTo>
                <a:lnTo>
                  <a:pt x="1524" y="583692"/>
                </a:lnTo>
                <a:lnTo>
                  <a:pt x="0" y="580644"/>
                </a:lnTo>
                <a:lnTo>
                  <a:pt x="0" y="571500"/>
                </a:lnTo>
                <a:lnTo>
                  <a:pt x="762" y="567690"/>
                </a:lnTo>
                <a:lnTo>
                  <a:pt x="2286" y="564642"/>
                </a:lnTo>
                <a:lnTo>
                  <a:pt x="5333" y="560832"/>
                </a:lnTo>
              </a:path>
            </a:pathLst>
          </a:custGeom>
          <a:ln w="3175">
            <a:solidFill>
              <a:srgbClr val="696969"/>
            </a:solidFill>
          </a:ln>
        </p:spPr>
        <p:txBody>
          <a:bodyPr wrap="square" lIns="0" tIns="0" rIns="0" bIns="0" rtlCol="0"/>
          <a:lstStyle/>
          <a:p>
            <a:endParaRPr/>
          </a:p>
        </p:txBody>
      </p:sp>
      <p:sp>
        <p:nvSpPr>
          <p:cNvPr id="9" name="object 9"/>
          <p:cNvSpPr/>
          <p:nvPr/>
        </p:nvSpPr>
        <p:spPr>
          <a:xfrm>
            <a:off x="4867150" y="4374899"/>
            <a:ext cx="605790" cy="397510"/>
          </a:xfrm>
          <a:custGeom>
            <a:avLst/>
            <a:gdLst/>
            <a:ahLst/>
            <a:cxnLst/>
            <a:rect l="l" t="t" r="r" b="b"/>
            <a:pathLst>
              <a:path w="605789" h="397510">
                <a:moveTo>
                  <a:pt x="303275" y="0"/>
                </a:moveTo>
                <a:lnTo>
                  <a:pt x="0" y="397002"/>
                </a:lnTo>
                <a:lnTo>
                  <a:pt x="605789" y="397002"/>
                </a:lnTo>
                <a:lnTo>
                  <a:pt x="303275" y="0"/>
                </a:lnTo>
                <a:close/>
              </a:path>
            </a:pathLst>
          </a:custGeom>
          <a:solidFill>
            <a:srgbClr val="FFFFFF"/>
          </a:solidFill>
        </p:spPr>
        <p:txBody>
          <a:bodyPr wrap="square" lIns="0" tIns="0" rIns="0" bIns="0" rtlCol="0"/>
          <a:lstStyle/>
          <a:p>
            <a:endParaRPr/>
          </a:p>
        </p:txBody>
      </p:sp>
      <p:sp>
        <p:nvSpPr>
          <p:cNvPr id="10" name="object 10"/>
          <p:cNvSpPr/>
          <p:nvPr/>
        </p:nvSpPr>
        <p:spPr>
          <a:xfrm>
            <a:off x="4867150" y="4374899"/>
            <a:ext cx="605790" cy="397510"/>
          </a:xfrm>
          <a:custGeom>
            <a:avLst/>
            <a:gdLst/>
            <a:ahLst/>
            <a:cxnLst/>
            <a:rect l="l" t="t" r="r" b="b"/>
            <a:pathLst>
              <a:path w="605789" h="397510">
                <a:moveTo>
                  <a:pt x="303275" y="0"/>
                </a:moveTo>
                <a:lnTo>
                  <a:pt x="605789" y="397002"/>
                </a:lnTo>
                <a:lnTo>
                  <a:pt x="0" y="397002"/>
                </a:lnTo>
                <a:lnTo>
                  <a:pt x="303275" y="0"/>
                </a:lnTo>
              </a:path>
            </a:pathLst>
          </a:custGeom>
          <a:ln w="3175">
            <a:solidFill>
              <a:srgbClr val="696969"/>
            </a:solidFill>
          </a:ln>
        </p:spPr>
        <p:txBody>
          <a:bodyPr wrap="square" lIns="0" tIns="0" rIns="0" bIns="0" rtlCol="0"/>
          <a:lstStyle/>
          <a:p>
            <a:endParaRPr/>
          </a:p>
        </p:txBody>
      </p:sp>
      <p:sp>
        <p:nvSpPr>
          <p:cNvPr id="11" name="object 11"/>
          <p:cNvSpPr/>
          <p:nvPr/>
        </p:nvSpPr>
        <p:spPr>
          <a:xfrm>
            <a:off x="5129277" y="4488437"/>
            <a:ext cx="82296" cy="247650"/>
          </a:xfrm>
          <a:prstGeom prst="rect">
            <a:avLst/>
          </a:prstGeom>
          <a:blipFill>
            <a:blip r:embed="rId3" cstate="print"/>
            <a:stretch>
              <a:fillRect/>
            </a:stretch>
          </a:blipFill>
        </p:spPr>
        <p:txBody>
          <a:bodyPr wrap="square" lIns="0" tIns="0" rIns="0" bIns="0" rtlCol="0"/>
          <a:lstStyle/>
          <a:p>
            <a:endParaRPr/>
          </a:p>
        </p:txBody>
      </p:sp>
      <p:sp>
        <p:nvSpPr>
          <p:cNvPr id="12" name="object 12"/>
          <p:cNvSpPr txBox="1"/>
          <p:nvPr/>
        </p:nvSpPr>
        <p:spPr>
          <a:xfrm>
            <a:off x="1961131" y="4940554"/>
            <a:ext cx="6146165" cy="2114550"/>
          </a:xfrm>
          <a:prstGeom prst="rect">
            <a:avLst/>
          </a:prstGeom>
        </p:spPr>
        <p:txBody>
          <a:bodyPr vert="horz" wrap="square" lIns="0" tIns="20320" rIns="0" bIns="0" rtlCol="0">
            <a:spAutoFit/>
          </a:bodyPr>
          <a:lstStyle/>
          <a:p>
            <a:pPr marL="2393950" marR="2134235" indent="-1905" algn="ctr">
              <a:lnSpc>
                <a:spcPts val="919"/>
              </a:lnSpc>
              <a:spcBef>
                <a:spcPts val="160"/>
              </a:spcBef>
            </a:pPr>
            <a:r>
              <a:rPr sz="800" spc="-20" dirty="0">
                <a:latin typeface="Arial"/>
                <a:cs typeface="Arial"/>
              </a:rPr>
              <a:t>TOMACORRIENTE </a:t>
            </a:r>
            <a:r>
              <a:rPr sz="800" spc="-15" dirty="0">
                <a:latin typeface="Arial"/>
                <a:cs typeface="Arial"/>
              </a:rPr>
              <a:t>CON </a:t>
            </a:r>
            <a:r>
              <a:rPr sz="800" spc="-25" dirty="0">
                <a:latin typeface="Arial"/>
                <a:cs typeface="Arial"/>
              </a:rPr>
              <a:t>TENSIÓN  </a:t>
            </a:r>
            <a:r>
              <a:rPr sz="800" spc="-20" dirty="0">
                <a:latin typeface="Arial"/>
                <a:cs typeface="Arial"/>
              </a:rPr>
              <a:t>ESTABILIZADA </a:t>
            </a:r>
            <a:r>
              <a:rPr sz="800" spc="-5" dirty="0">
                <a:latin typeface="Arial"/>
                <a:cs typeface="Arial"/>
              </a:rPr>
              <a:t>/</a:t>
            </a:r>
            <a:r>
              <a:rPr sz="800" spc="-135" dirty="0">
                <a:latin typeface="Arial"/>
                <a:cs typeface="Arial"/>
              </a:rPr>
              <a:t> </a:t>
            </a:r>
            <a:r>
              <a:rPr sz="800" spc="-20" dirty="0">
                <a:latin typeface="Arial"/>
                <a:cs typeface="Arial"/>
              </a:rPr>
              <a:t>ININTERRUMPIDA</a:t>
            </a:r>
            <a:endParaRPr sz="800">
              <a:latin typeface="Arial"/>
              <a:cs typeface="Arial"/>
            </a:endParaRPr>
          </a:p>
          <a:p>
            <a:pPr marL="551815" marR="5080" algn="just">
              <a:lnSpc>
                <a:spcPts val="1150"/>
              </a:lnSpc>
              <a:spcBef>
                <a:spcPts val="810"/>
              </a:spcBef>
            </a:pPr>
            <a:r>
              <a:rPr sz="1000" spc="-15" dirty="0">
                <a:latin typeface="Arial"/>
                <a:cs typeface="Arial"/>
              </a:rPr>
              <a:t>Los </a:t>
            </a:r>
            <a:r>
              <a:rPr sz="1000" spc="-20" dirty="0">
                <a:latin typeface="Arial"/>
                <a:cs typeface="Arial"/>
              </a:rPr>
              <a:t>circuitos </a:t>
            </a:r>
            <a:r>
              <a:rPr sz="1000" spc="-15" dirty="0">
                <a:latin typeface="Arial"/>
                <a:cs typeface="Arial"/>
              </a:rPr>
              <a:t>ATE </a:t>
            </a:r>
            <a:r>
              <a:rPr sz="1000" spc="-20" dirty="0">
                <a:latin typeface="Arial"/>
                <a:cs typeface="Arial"/>
              </a:rPr>
              <a:t>deberán tener </a:t>
            </a:r>
            <a:r>
              <a:rPr sz="1000" spc="-15" dirty="0">
                <a:latin typeface="Arial"/>
                <a:cs typeface="Arial"/>
              </a:rPr>
              <a:t>como </a:t>
            </a:r>
            <a:r>
              <a:rPr sz="1000" spc="-20" dirty="0">
                <a:latin typeface="Arial"/>
                <a:cs typeface="Arial"/>
              </a:rPr>
              <a:t>máximo </a:t>
            </a:r>
            <a:r>
              <a:rPr sz="1000" spc="-15" dirty="0">
                <a:latin typeface="Arial"/>
                <a:cs typeface="Arial"/>
              </a:rPr>
              <a:t>quince (15) </a:t>
            </a:r>
            <a:r>
              <a:rPr sz="1000" spc="-20" dirty="0">
                <a:latin typeface="Arial"/>
                <a:cs typeface="Arial"/>
              </a:rPr>
              <a:t>bocas, </a:t>
            </a:r>
            <a:r>
              <a:rPr sz="1000" spc="-15" dirty="0">
                <a:latin typeface="Arial"/>
                <a:cs typeface="Arial"/>
              </a:rPr>
              <a:t>sin </a:t>
            </a:r>
            <a:r>
              <a:rPr sz="1000" spc="-20" dirty="0">
                <a:latin typeface="Arial"/>
                <a:cs typeface="Arial"/>
              </a:rPr>
              <a:t>limitación </a:t>
            </a:r>
            <a:r>
              <a:rPr sz="1000" spc="-10" dirty="0">
                <a:latin typeface="Arial"/>
                <a:cs typeface="Arial"/>
              </a:rPr>
              <a:t>de </a:t>
            </a:r>
            <a:r>
              <a:rPr sz="1000" spc="-20" dirty="0">
                <a:latin typeface="Arial"/>
                <a:cs typeface="Arial"/>
              </a:rPr>
              <a:t>potencia </a:t>
            </a:r>
            <a:r>
              <a:rPr sz="1000" spc="-10" dirty="0">
                <a:latin typeface="Arial"/>
                <a:cs typeface="Arial"/>
              </a:rPr>
              <a:t>de </a:t>
            </a:r>
            <a:r>
              <a:rPr sz="1000" spc="-20" dirty="0">
                <a:latin typeface="Arial"/>
                <a:cs typeface="Arial"/>
              </a:rPr>
              <a:t>salida  </a:t>
            </a:r>
            <a:r>
              <a:rPr sz="1000" spc="-10" dirty="0">
                <a:latin typeface="Arial"/>
                <a:cs typeface="Arial"/>
              </a:rPr>
              <a:t>de</a:t>
            </a:r>
            <a:r>
              <a:rPr sz="1000" spc="-55" dirty="0">
                <a:latin typeface="Arial"/>
                <a:cs typeface="Arial"/>
              </a:rPr>
              <a:t> </a:t>
            </a:r>
            <a:r>
              <a:rPr sz="1000" spc="-15" dirty="0">
                <a:latin typeface="Arial"/>
                <a:cs typeface="Arial"/>
              </a:rPr>
              <a:t>cada</a:t>
            </a:r>
            <a:r>
              <a:rPr sz="1000" spc="-55" dirty="0">
                <a:latin typeface="Arial"/>
                <a:cs typeface="Arial"/>
              </a:rPr>
              <a:t> </a:t>
            </a:r>
            <a:r>
              <a:rPr sz="1000" spc="-15" dirty="0">
                <a:latin typeface="Arial"/>
                <a:cs typeface="Arial"/>
              </a:rPr>
              <a:t>una,</a:t>
            </a:r>
            <a:r>
              <a:rPr sz="1000" spc="-45" dirty="0">
                <a:latin typeface="Arial"/>
                <a:cs typeface="Arial"/>
              </a:rPr>
              <a:t> </a:t>
            </a:r>
            <a:r>
              <a:rPr sz="1000" spc="-15" dirty="0">
                <a:latin typeface="Arial"/>
                <a:cs typeface="Arial"/>
              </a:rPr>
              <a:t>tipo</a:t>
            </a:r>
            <a:r>
              <a:rPr sz="1000" spc="-4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alimentación,</a:t>
            </a:r>
            <a:r>
              <a:rPr sz="1000" spc="-45" dirty="0">
                <a:latin typeface="Arial"/>
                <a:cs typeface="Arial"/>
              </a:rPr>
              <a:t> </a:t>
            </a:r>
            <a:r>
              <a:rPr sz="1000" spc="-20" dirty="0">
                <a:latin typeface="Arial"/>
                <a:cs typeface="Arial"/>
              </a:rPr>
              <a:t>ubicación,</a:t>
            </a:r>
            <a:r>
              <a:rPr sz="1000" spc="-45" dirty="0">
                <a:latin typeface="Arial"/>
                <a:cs typeface="Arial"/>
              </a:rPr>
              <a:t> </a:t>
            </a:r>
            <a:r>
              <a:rPr sz="1000" spc="-20" dirty="0">
                <a:latin typeface="Arial"/>
                <a:cs typeface="Arial"/>
              </a:rPr>
              <a:t>conexionado</a:t>
            </a:r>
            <a:r>
              <a:rPr sz="1000" spc="-45" dirty="0">
                <a:latin typeface="Arial"/>
                <a:cs typeface="Arial"/>
              </a:rPr>
              <a:t> </a:t>
            </a:r>
            <a:r>
              <a:rPr sz="1000" dirty="0">
                <a:latin typeface="Arial"/>
                <a:cs typeface="Arial"/>
              </a:rPr>
              <a:t>o</a:t>
            </a:r>
            <a:r>
              <a:rPr sz="1000" spc="-45" dirty="0">
                <a:latin typeface="Arial"/>
                <a:cs typeface="Arial"/>
              </a:rPr>
              <a:t> </a:t>
            </a:r>
            <a:r>
              <a:rPr sz="1000" spc="-20" dirty="0">
                <a:latin typeface="Arial"/>
                <a:cs typeface="Arial"/>
              </a:rPr>
              <a:t>dispositivos</a:t>
            </a:r>
            <a:r>
              <a:rPr sz="1000" spc="-40" dirty="0">
                <a:latin typeface="Arial"/>
                <a:cs typeface="Arial"/>
              </a:rPr>
              <a:t> </a:t>
            </a:r>
            <a:r>
              <a:rPr sz="1000" dirty="0">
                <a:latin typeface="Arial"/>
                <a:cs typeface="Arial"/>
              </a:rPr>
              <a:t>a</a:t>
            </a:r>
            <a:r>
              <a:rPr sz="1000" spc="-45" dirty="0">
                <a:latin typeface="Arial"/>
                <a:cs typeface="Arial"/>
              </a:rPr>
              <a:t> </a:t>
            </a:r>
            <a:r>
              <a:rPr sz="1000" spc="-10" dirty="0">
                <a:latin typeface="Arial"/>
                <a:cs typeface="Arial"/>
              </a:rPr>
              <a:t>la</a:t>
            </a:r>
            <a:r>
              <a:rPr sz="1000" spc="-45" dirty="0">
                <a:latin typeface="Arial"/>
                <a:cs typeface="Arial"/>
              </a:rPr>
              <a:t> </a:t>
            </a:r>
            <a:r>
              <a:rPr sz="1000" spc="-20" dirty="0">
                <a:latin typeface="Arial"/>
                <a:cs typeface="Arial"/>
              </a:rPr>
              <a:t>salida,</a:t>
            </a:r>
            <a:r>
              <a:rPr sz="1000" spc="-45" dirty="0">
                <a:latin typeface="Arial"/>
                <a:cs typeface="Arial"/>
              </a:rPr>
              <a:t> </a:t>
            </a:r>
            <a:r>
              <a:rPr sz="1000" spc="-10" dirty="0">
                <a:latin typeface="Arial"/>
                <a:cs typeface="Arial"/>
              </a:rPr>
              <a:t>ni</a:t>
            </a:r>
            <a:r>
              <a:rPr sz="1000" spc="-40" dirty="0">
                <a:latin typeface="Arial"/>
                <a:cs typeface="Arial"/>
              </a:rPr>
              <a:t> </a:t>
            </a:r>
            <a:r>
              <a:rPr sz="1000" spc="-10" dirty="0">
                <a:latin typeface="Arial"/>
                <a:cs typeface="Arial"/>
              </a:rPr>
              <a:t>de</a:t>
            </a:r>
            <a:r>
              <a:rPr sz="1000" spc="-45" dirty="0">
                <a:latin typeface="Arial"/>
                <a:cs typeface="Arial"/>
              </a:rPr>
              <a:t> </a:t>
            </a:r>
            <a:r>
              <a:rPr sz="1000" spc="-20" dirty="0">
                <a:latin typeface="Arial"/>
                <a:cs typeface="Arial"/>
              </a:rPr>
              <a:t>potencia</a:t>
            </a:r>
            <a:r>
              <a:rPr sz="1000" spc="-45" dirty="0">
                <a:latin typeface="Arial"/>
                <a:cs typeface="Arial"/>
              </a:rPr>
              <a:t> </a:t>
            </a:r>
            <a:r>
              <a:rPr sz="1000" spc="-20" dirty="0">
                <a:latin typeface="Arial"/>
                <a:cs typeface="Arial"/>
              </a:rPr>
              <a:t>total  </a:t>
            </a:r>
            <a:r>
              <a:rPr sz="1000" spc="-15" dirty="0">
                <a:latin typeface="Arial"/>
                <a:cs typeface="Arial"/>
              </a:rPr>
              <a:t>del </a:t>
            </a:r>
            <a:r>
              <a:rPr sz="1000" spc="-20" dirty="0">
                <a:latin typeface="Arial"/>
                <a:cs typeface="Arial"/>
              </a:rPr>
              <a:t>circuito </a:t>
            </a:r>
            <a:r>
              <a:rPr sz="1000" dirty="0">
                <a:latin typeface="Arial"/>
                <a:cs typeface="Arial"/>
              </a:rPr>
              <a:t>o </a:t>
            </a:r>
            <a:r>
              <a:rPr sz="1000" spc="-10" dirty="0">
                <a:latin typeface="Arial"/>
                <a:cs typeface="Arial"/>
              </a:rPr>
              <a:t>de </a:t>
            </a:r>
            <a:r>
              <a:rPr sz="1000" spc="-20" dirty="0">
                <a:latin typeface="Arial"/>
                <a:cs typeface="Arial"/>
              </a:rPr>
              <a:t>valor </a:t>
            </a:r>
            <a:r>
              <a:rPr sz="1000" spc="-10" dirty="0">
                <a:latin typeface="Arial"/>
                <a:cs typeface="Arial"/>
              </a:rPr>
              <a:t>de la </a:t>
            </a:r>
            <a:r>
              <a:rPr sz="1000" spc="-20" dirty="0">
                <a:latin typeface="Arial"/>
                <a:cs typeface="Arial"/>
              </a:rPr>
              <a:t>protección. </a:t>
            </a:r>
            <a:r>
              <a:rPr sz="1000" spc="-10" dirty="0">
                <a:latin typeface="Arial"/>
                <a:cs typeface="Arial"/>
              </a:rPr>
              <a:t>Es </a:t>
            </a:r>
            <a:r>
              <a:rPr sz="1000" spc="-20" dirty="0">
                <a:latin typeface="Arial"/>
                <a:cs typeface="Arial"/>
              </a:rPr>
              <a:t>responsabilidad </a:t>
            </a:r>
            <a:r>
              <a:rPr sz="1000" spc="-15" dirty="0">
                <a:latin typeface="Arial"/>
                <a:cs typeface="Arial"/>
              </a:rPr>
              <a:t>del </a:t>
            </a:r>
            <a:r>
              <a:rPr sz="1000" spc="-20" dirty="0">
                <a:latin typeface="Arial"/>
                <a:cs typeface="Arial"/>
              </a:rPr>
              <a:t>proyectista determinar </a:t>
            </a:r>
            <a:r>
              <a:rPr sz="1000" spc="-15" dirty="0">
                <a:latin typeface="Arial"/>
                <a:cs typeface="Arial"/>
              </a:rPr>
              <a:t>esas </a:t>
            </a:r>
            <a:r>
              <a:rPr sz="1000" spc="-20" dirty="0">
                <a:latin typeface="Arial"/>
                <a:cs typeface="Arial"/>
              </a:rPr>
              <a:t>caracterís-  ticas,</a:t>
            </a:r>
            <a:r>
              <a:rPr sz="1000" spc="-40" dirty="0">
                <a:latin typeface="Arial"/>
                <a:cs typeface="Arial"/>
              </a:rPr>
              <a:t> </a:t>
            </a:r>
            <a:r>
              <a:rPr sz="1000" spc="-20" dirty="0">
                <a:latin typeface="Arial"/>
                <a:cs typeface="Arial"/>
              </a:rPr>
              <a:t>cumpliendo</a:t>
            </a:r>
            <a:r>
              <a:rPr sz="1000" spc="-40" dirty="0">
                <a:latin typeface="Arial"/>
                <a:cs typeface="Arial"/>
              </a:rPr>
              <a:t> </a:t>
            </a:r>
            <a:r>
              <a:rPr sz="1000" spc="-10" dirty="0">
                <a:latin typeface="Arial"/>
                <a:cs typeface="Arial"/>
              </a:rPr>
              <a:t>lo</a:t>
            </a:r>
            <a:r>
              <a:rPr sz="1000" spc="-40" dirty="0">
                <a:latin typeface="Arial"/>
                <a:cs typeface="Arial"/>
              </a:rPr>
              <a:t> </a:t>
            </a:r>
            <a:r>
              <a:rPr sz="1000" spc="-20" dirty="0">
                <a:latin typeface="Arial"/>
                <a:cs typeface="Arial"/>
              </a:rPr>
              <a:t>establecido</a:t>
            </a:r>
            <a:r>
              <a:rPr sz="1000" spc="-35" dirty="0">
                <a:latin typeface="Arial"/>
                <a:cs typeface="Arial"/>
              </a:rPr>
              <a:t> </a:t>
            </a:r>
            <a:r>
              <a:rPr sz="1000" spc="-15" dirty="0">
                <a:latin typeface="Arial"/>
                <a:cs typeface="Arial"/>
              </a:rPr>
              <a:t>con</a:t>
            </a:r>
            <a:r>
              <a:rPr sz="1000" spc="-40" dirty="0">
                <a:latin typeface="Arial"/>
                <a:cs typeface="Arial"/>
              </a:rPr>
              <a:t> </a:t>
            </a:r>
            <a:r>
              <a:rPr sz="1000" spc="-20" dirty="0">
                <a:latin typeface="Arial"/>
                <a:cs typeface="Arial"/>
              </a:rPr>
              <a:t>carácter</a:t>
            </a:r>
            <a:r>
              <a:rPr sz="1000" spc="-40" dirty="0">
                <a:latin typeface="Arial"/>
                <a:cs typeface="Arial"/>
              </a:rPr>
              <a:t> </a:t>
            </a:r>
            <a:r>
              <a:rPr sz="1000" spc="-20" dirty="0">
                <a:latin typeface="Arial"/>
                <a:cs typeface="Arial"/>
              </a:rPr>
              <a:t>general</a:t>
            </a:r>
            <a:r>
              <a:rPr sz="1000" spc="-40" dirty="0">
                <a:latin typeface="Arial"/>
                <a:cs typeface="Arial"/>
              </a:rPr>
              <a:t> </a:t>
            </a:r>
            <a:r>
              <a:rPr sz="1000" spc="-10" dirty="0">
                <a:latin typeface="Arial"/>
                <a:cs typeface="Arial"/>
              </a:rPr>
              <a:t>en</a:t>
            </a:r>
            <a:r>
              <a:rPr sz="1000" spc="-35" dirty="0">
                <a:latin typeface="Arial"/>
                <a:cs typeface="Arial"/>
              </a:rPr>
              <a:t> </a:t>
            </a:r>
            <a:r>
              <a:rPr sz="1000" spc="-15" dirty="0">
                <a:latin typeface="Arial"/>
                <a:cs typeface="Arial"/>
              </a:rPr>
              <a:t>esta</a:t>
            </a:r>
            <a:r>
              <a:rPr sz="1000" spc="-40" dirty="0">
                <a:latin typeface="Arial"/>
                <a:cs typeface="Arial"/>
              </a:rPr>
              <a:t> </a:t>
            </a:r>
            <a:r>
              <a:rPr sz="1000" spc="-20" dirty="0">
                <a:latin typeface="Arial"/>
                <a:cs typeface="Arial"/>
              </a:rPr>
              <a:t>Reglamentación.</a:t>
            </a:r>
            <a:endParaRPr sz="1000">
              <a:latin typeface="Arial"/>
              <a:cs typeface="Arial"/>
            </a:endParaRPr>
          </a:p>
          <a:p>
            <a:pPr marL="551815" marR="6350" algn="just">
              <a:lnSpc>
                <a:spcPts val="1150"/>
              </a:lnSpc>
              <a:spcBef>
                <a:spcPts val="605"/>
              </a:spcBef>
            </a:pPr>
            <a:r>
              <a:rPr sz="1000" spc="-10" dirty="0">
                <a:latin typeface="Arial"/>
                <a:cs typeface="Arial"/>
              </a:rPr>
              <a:t>La </a:t>
            </a:r>
            <a:r>
              <a:rPr sz="1000" spc="-20" dirty="0">
                <a:latin typeface="Arial"/>
                <a:cs typeface="Arial"/>
              </a:rPr>
              <a:t>alimentación </a:t>
            </a:r>
            <a:r>
              <a:rPr sz="1000" dirty="0">
                <a:latin typeface="Arial"/>
                <a:cs typeface="Arial"/>
              </a:rPr>
              <a:t>a </a:t>
            </a:r>
            <a:r>
              <a:rPr sz="1000" spc="-10" dirty="0">
                <a:latin typeface="Arial"/>
                <a:cs typeface="Arial"/>
              </a:rPr>
              <a:t>la </a:t>
            </a:r>
            <a:r>
              <a:rPr sz="1000" spc="-20" dirty="0">
                <a:latin typeface="Arial"/>
                <a:cs typeface="Arial"/>
              </a:rPr>
              <a:t>fuente </a:t>
            </a:r>
            <a:r>
              <a:rPr sz="1000" spc="-10" dirty="0">
                <a:latin typeface="Arial"/>
                <a:cs typeface="Arial"/>
              </a:rPr>
              <a:t>de </a:t>
            </a:r>
            <a:r>
              <a:rPr sz="1000" spc="-20" dirty="0">
                <a:latin typeface="Arial"/>
                <a:cs typeface="Arial"/>
              </a:rPr>
              <a:t>tensión estabilizada </a:t>
            </a:r>
            <a:r>
              <a:rPr sz="1000" dirty="0">
                <a:latin typeface="Arial"/>
                <a:cs typeface="Arial"/>
              </a:rPr>
              <a:t>o </a:t>
            </a:r>
            <a:r>
              <a:rPr sz="1000" spc="-15" dirty="0">
                <a:latin typeface="Arial"/>
                <a:cs typeface="Arial"/>
              </a:rPr>
              <a:t>UPS </a:t>
            </a:r>
            <a:r>
              <a:rPr sz="1000" spc="-10" dirty="0">
                <a:latin typeface="Arial"/>
                <a:cs typeface="Arial"/>
              </a:rPr>
              <a:t>se </a:t>
            </a:r>
            <a:r>
              <a:rPr sz="1000" spc="-20" dirty="0">
                <a:latin typeface="Arial"/>
                <a:cs typeface="Arial"/>
              </a:rPr>
              <a:t>realizará </a:t>
            </a:r>
            <a:r>
              <a:rPr sz="1000" spc="-15" dirty="0">
                <a:latin typeface="Arial"/>
                <a:cs typeface="Arial"/>
              </a:rPr>
              <a:t>por medio </a:t>
            </a:r>
            <a:r>
              <a:rPr sz="1000" spc="-10" dirty="0">
                <a:latin typeface="Arial"/>
                <a:cs typeface="Arial"/>
              </a:rPr>
              <a:t>de un </a:t>
            </a:r>
            <a:r>
              <a:rPr sz="1000" spc="-20" dirty="0">
                <a:latin typeface="Arial"/>
                <a:cs typeface="Arial"/>
              </a:rPr>
              <a:t>circuito </a:t>
            </a:r>
            <a:r>
              <a:rPr sz="1000" spc="-10" dirty="0">
                <a:latin typeface="Arial"/>
                <a:cs typeface="Arial"/>
              </a:rPr>
              <a:t>de </a:t>
            </a:r>
            <a:r>
              <a:rPr sz="1000" spc="-20" dirty="0">
                <a:latin typeface="Arial"/>
                <a:cs typeface="Arial"/>
              </a:rPr>
              <a:t>ali-  mentación</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carga</a:t>
            </a:r>
            <a:r>
              <a:rPr sz="1000" spc="-40" dirty="0">
                <a:latin typeface="Arial"/>
                <a:cs typeface="Arial"/>
              </a:rPr>
              <a:t> </a:t>
            </a:r>
            <a:r>
              <a:rPr sz="1000" spc="-15" dirty="0">
                <a:latin typeface="Arial"/>
                <a:cs typeface="Arial"/>
              </a:rPr>
              <a:t>única</a:t>
            </a:r>
            <a:r>
              <a:rPr sz="1000" spc="-35" dirty="0">
                <a:latin typeface="Arial"/>
                <a:cs typeface="Arial"/>
              </a:rPr>
              <a:t> </a:t>
            </a:r>
            <a:r>
              <a:rPr sz="1000" spc="-15" dirty="0">
                <a:latin typeface="Arial"/>
                <a:cs typeface="Arial"/>
              </a:rPr>
              <a:t>ACU</a:t>
            </a:r>
            <a:r>
              <a:rPr sz="1000" spc="-40" dirty="0">
                <a:latin typeface="Arial"/>
                <a:cs typeface="Arial"/>
              </a:rPr>
              <a:t> </a:t>
            </a:r>
            <a:r>
              <a:rPr sz="1000" spc="-15" dirty="0">
                <a:latin typeface="Arial"/>
                <a:cs typeface="Arial"/>
              </a:rPr>
              <a:t>con</a:t>
            </a:r>
            <a:r>
              <a:rPr sz="1000" spc="-40" dirty="0">
                <a:latin typeface="Arial"/>
                <a:cs typeface="Arial"/>
              </a:rPr>
              <a:t> </a:t>
            </a:r>
            <a:r>
              <a:rPr sz="1000" spc="-15" dirty="0">
                <a:latin typeface="Arial"/>
                <a:cs typeface="Arial"/>
              </a:rPr>
              <a:t>sus</a:t>
            </a:r>
            <a:r>
              <a:rPr sz="1000" spc="-40" dirty="0">
                <a:latin typeface="Arial"/>
                <a:cs typeface="Arial"/>
              </a:rPr>
              <a:t> </a:t>
            </a:r>
            <a:r>
              <a:rPr sz="1000" spc="-20" dirty="0">
                <a:latin typeface="Arial"/>
                <a:cs typeface="Arial"/>
              </a:rPr>
              <a:t>correspondientes</a:t>
            </a:r>
            <a:r>
              <a:rPr sz="1000" spc="-35" dirty="0">
                <a:latin typeface="Arial"/>
                <a:cs typeface="Arial"/>
              </a:rPr>
              <a:t> </a:t>
            </a:r>
            <a:r>
              <a:rPr sz="1000" spc="-20" dirty="0">
                <a:latin typeface="Arial"/>
                <a:cs typeface="Arial"/>
              </a:rPr>
              <a:t>protecciones</a:t>
            </a:r>
            <a:r>
              <a:rPr sz="1000" spc="-40" dirty="0">
                <a:latin typeface="Arial"/>
                <a:cs typeface="Arial"/>
              </a:rPr>
              <a:t> </a:t>
            </a:r>
            <a:r>
              <a:rPr sz="1000" spc="-15" dirty="0">
                <a:latin typeface="Arial"/>
                <a:cs typeface="Arial"/>
              </a:rPr>
              <a:t>(ver</a:t>
            </a:r>
            <a:r>
              <a:rPr sz="1000" spc="-40" dirty="0">
                <a:latin typeface="Arial"/>
                <a:cs typeface="Arial"/>
              </a:rPr>
              <a:t> </a:t>
            </a:r>
            <a:r>
              <a:rPr sz="1000" u="sng" spc="-20" dirty="0">
                <a:uFill>
                  <a:solidFill>
                    <a:srgbClr val="000000"/>
                  </a:solidFill>
                </a:uFill>
                <a:latin typeface="Arial"/>
                <a:cs typeface="Arial"/>
              </a:rPr>
              <a:t>771.18.3.5</a:t>
            </a:r>
            <a:r>
              <a:rPr sz="1000" spc="-20" dirty="0">
                <a:latin typeface="Arial"/>
                <a:cs typeface="Arial"/>
              </a:rPr>
              <a:t>).</a:t>
            </a:r>
            <a:endParaRPr sz="1000">
              <a:latin typeface="Arial"/>
              <a:cs typeface="Arial"/>
            </a:endParaRPr>
          </a:p>
          <a:p>
            <a:pPr marL="281940" marR="5080" indent="-269875">
              <a:lnSpc>
                <a:spcPts val="1150"/>
              </a:lnSpc>
              <a:spcBef>
                <a:spcPts val="605"/>
              </a:spcBef>
            </a:pPr>
            <a:r>
              <a:rPr sz="1000" dirty="0">
                <a:latin typeface="Arial"/>
                <a:cs typeface="Arial"/>
              </a:rPr>
              <a:t>c2) Circuitos para uso específico que alimentan cargas cuya tensión de funcionamiento es la correspon-  diente a la red de alimentación (220 – 380</a:t>
            </a:r>
            <a:r>
              <a:rPr sz="1000" spc="-55" dirty="0">
                <a:latin typeface="Arial"/>
                <a:cs typeface="Arial"/>
              </a:rPr>
              <a:t> </a:t>
            </a:r>
            <a:r>
              <a:rPr sz="1000" dirty="0">
                <a:latin typeface="Arial"/>
                <a:cs typeface="Arial"/>
              </a:rPr>
              <a:t>V).</a:t>
            </a:r>
            <a:endParaRPr sz="1000">
              <a:latin typeface="Arial"/>
              <a:cs typeface="Arial"/>
            </a:endParaRPr>
          </a:p>
          <a:p>
            <a:pPr marL="642620" marR="5080" indent="-360680" algn="just">
              <a:lnSpc>
                <a:spcPts val="919"/>
              </a:lnSpc>
              <a:spcBef>
                <a:spcPts val="595"/>
              </a:spcBef>
            </a:pPr>
            <a:r>
              <a:rPr sz="800" spc="-20" dirty="0">
                <a:latin typeface="Arial"/>
                <a:cs typeface="Arial"/>
              </a:rPr>
              <a:t>Nota: Para iluminación </a:t>
            </a:r>
            <a:r>
              <a:rPr sz="800" spc="-15" dirty="0">
                <a:latin typeface="Arial"/>
                <a:cs typeface="Arial"/>
              </a:rPr>
              <a:t>de </a:t>
            </a:r>
            <a:r>
              <a:rPr sz="800" spc="-20" dirty="0">
                <a:latin typeface="Arial"/>
                <a:cs typeface="Arial"/>
              </a:rPr>
              <a:t>emergencia, </a:t>
            </a:r>
            <a:r>
              <a:rPr sz="800" spc="-15" dirty="0">
                <a:latin typeface="Arial"/>
                <a:cs typeface="Arial"/>
              </a:rPr>
              <a:t>en </a:t>
            </a:r>
            <a:r>
              <a:rPr sz="800" spc="-20" dirty="0">
                <a:latin typeface="Arial"/>
                <a:cs typeface="Arial"/>
              </a:rPr>
              <a:t>caso </a:t>
            </a:r>
            <a:r>
              <a:rPr sz="800" spc="-15" dirty="0">
                <a:latin typeface="Arial"/>
                <a:cs typeface="Arial"/>
              </a:rPr>
              <a:t>de </a:t>
            </a:r>
            <a:r>
              <a:rPr sz="800" spc="-20" dirty="0">
                <a:latin typeface="Arial"/>
                <a:cs typeface="Arial"/>
              </a:rPr>
              <a:t>edificios para viviendas, oficinas </a:t>
            </a:r>
            <a:r>
              <a:rPr sz="800" spc="-5" dirty="0">
                <a:latin typeface="Arial"/>
                <a:cs typeface="Arial"/>
              </a:rPr>
              <a:t>o </a:t>
            </a:r>
            <a:r>
              <a:rPr sz="800" spc="-20" dirty="0">
                <a:latin typeface="Arial"/>
                <a:cs typeface="Arial"/>
              </a:rPr>
              <a:t>locales, </a:t>
            </a:r>
            <a:r>
              <a:rPr sz="800" spc="-15" dirty="0">
                <a:latin typeface="Arial"/>
                <a:cs typeface="Arial"/>
              </a:rPr>
              <a:t>ver </a:t>
            </a:r>
            <a:r>
              <a:rPr sz="800" spc="-20" dirty="0">
                <a:latin typeface="Arial"/>
                <a:cs typeface="Arial"/>
              </a:rPr>
              <a:t>secciones </a:t>
            </a:r>
            <a:r>
              <a:rPr sz="800" spc="-15" dirty="0">
                <a:latin typeface="Arial"/>
                <a:cs typeface="Arial"/>
              </a:rPr>
              <a:t>772 </a:t>
            </a:r>
            <a:r>
              <a:rPr sz="800" spc="-5" dirty="0">
                <a:latin typeface="Arial"/>
                <a:cs typeface="Arial"/>
              </a:rPr>
              <a:t>y </a:t>
            </a:r>
            <a:r>
              <a:rPr sz="800" spc="-20" dirty="0">
                <a:latin typeface="Arial"/>
                <a:cs typeface="Arial"/>
              </a:rPr>
              <a:t>718, ambas </a:t>
            </a:r>
            <a:r>
              <a:rPr sz="800" spc="-10" dirty="0">
                <a:latin typeface="Arial"/>
                <a:cs typeface="Arial"/>
              </a:rPr>
              <a:t>en </a:t>
            </a:r>
            <a:r>
              <a:rPr sz="800" spc="-25" dirty="0">
                <a:latin typeface="Arial"/>
                <a:cs typeface="Arial"/>
              </a:rPr>
              <a:t>es-  </a:t>
            </a:r>
            <a:r>
              <a:rPr sz="800" spc="-20" dirty="0">
                <a:latin typeface="Arial"/>
                <a:cs typeface="Arial"/>
              </a:rPr>
              <a:t>tudio.</a:t>
            </a:r>
            <a:r>
              <a:rPr sz="800" spc="-50" dirty="0">
                <a:latin typeface="Arial"/>
                <a:cs typeface="Arial"/>
              </a:rPr>
              <a:t> </a:t>
            </a:r>
            <a:r>
              <a:rPr sz="800" spc="-20" dirty="0">
                <a:latin typeface="Arial"/>
                <a:cs typeface="Arial"/>
              </a:rPr>
              <a:t>Hasta</a:t>
            </a:r>
            <a:r>
              <a:rPr sz="800" spc="-45" dirty="0">
                <a:latin typeface="Arial"/>
                <a:cs typeface="Arial"/>
              </a:rPr>
              <a:t> </a:t>
            </a:r>
            <a:r>
              <a:rPr sz="800" spc="-20" dirty="0">
                <a:latin typeface="Arial"/>
                <a:cs typeface="Arial"/>
              </a:rPr>
              <a:t>tanto</a:t>
            </a:r>
            <a:r>
              <a:rPr sz="800" spc="-45" dirty="0">
                <a:latin typeface="Arial"/>
                <a:cs typeface="Arial"/>
              </a:rPr>
              <a:t> </a:t>
            </a:r>
            <a:r>
              <a:rPr sz="800" spc="-20" dirty="0">
                <a:latin typeface="Arial"/>
                <a:cs typeface="Arial"/>
              </a:rPr>
              <a:t>dichas</a:t>
            </a:r>
            <a:r>
              <a:rPr sz="800" spc="-45" dirty="0">
                <a:latin typeface="Arial"/>
                <a:cs typeface="Arial"/>
              </a:rPr>
              <a:t> </a:t>
            </a:r>
            <a:r>
              <a:rPr sz="800" spc="-20" dirty="0">
                <a:latin typeface="Arial"/>
                <a:cs typeface="Arial"/>
              </a:rPr>
              <a:t>secciones</a:t>
            </a:r>
            <a:r>
              <a:rPr sz="800" spc="-45" dirty="0">
                <a:latin typeface="Arial"/>
                <a:cs typeface="Arial"/>
              </a:rPr>
              <a:t> </a:t>
            </a:r>
            <a:r>
              <a:rPr sz="800" spc="-15" dirty="0">
                <a:latin typeface="Arial"/>
                <a:cs typeface="Arial"/>
              </a:rPr>
              <a:t>no</a:t>
            </a:r>
            <a:r>
              <a:rPr sz="800" spc="-35" dirty="0">
                <a:latin typeface="Arial"/>
                <a:cs typeface="Arial"/>
              </a:rPr>
              <a:t> </a:t>
            </a:r>
            <a:r>
              <a:rPr sz="800" spc="-15" dirty="0">
                <a:latin typeface="Arial"/>
                <a:cs typeface="Arial"/>
              </a:rPr>
              <a:t>se</a:t>
            </a:r>
            <a:r>
              <a:rPr sz="800" spc="-40" dirty="0">
                <a:latin typeface="Arial"/>
                <a:cs typeface="Arial"/>
              </a:rPr>
              <a:t> </a:t>
            </a:r>
            <a:r>
              <a:rPr sz="800" spc="-20" dirty="0">
                <a:latin typeface="Arial"/>
                <a:cs typeface="Arial"/>
              </a:rPr>
              <a:t>encuentren</a:t>
            </a:r>
            <a:r>
              <a:rPr sz="800" spc="-40" dirty="0">
                <a:latin typeface="Arial"/>
                <a:cs typeface="Arial"/>
              </a:rPr>
              <a:t> </a:t>
            </a:r>
            <a:r>
              <a:rPr sz="800" spc="-20" dirty="0">
                <a:latin typeface="Arial"/>
                <a:cs typeface="Arial"/>
              </a:rPr>
              <a:t>editadas,</a:t>
            </a:r>
            <a:r>
              <a:rPr sz="800" spc="-40" dirty="0">
                <a:latin typeface="Arial"/>
                <a:cs typeface="Arial"/>
              </a:rPr>
              <a:t> </a:t>
            </a:r>
            <a:r>
              <a:rPr sz="800" spc="-15" dirty="0">
                <a:latin typeface="Arial"/>
                <a:cs typeface="Arial"/>
              </a:rPr>
              <a:t>ver</a:t>
            </a:r>
            <a:r>
              <a:rPr sz="800" spc="-40" dirty="0">
                <a:latin typeface="Arial"/>
                <a:cs typeface="Arial"/>
              </a:rPr>
              <a:t> </a:t>
            </a:r>
            <a:r>
              <a:rPr sz="800" spc="-15" dirty="0">
                <a:latin typeface="Arial"/>
                <a:cs typeface="Arial"/>
              </a:rPr>
              <a:t>la</a:t>
            </a:r>
            <a:r>
              <a:rPr sz="800" spc="-40" dirty="0">
                <a:latin typeface="Arial"/>
                <a:cs typeface="Arial"/>
              </a:rPr>
              <a:t> </a:t>
            </a:r>
            <a:r>
              <a:rPr sz="800" spc="-15" dirty="0">
                <a:latin typeface="Arial"/>
                <a:cs typeface="Arial"/>
              </a:rPr>
              <a:t>Ley</a:t>
            </a:r>
            <a:r>
              <a:rPr sz="800" spc="-50" dirty="0">
                <a:latin typeface="Arial"/>
                <a:cs typeface="Arial"/>
              </a:rPr>
              <a:t> </a:t>
            </a:r>
            <a:r>
              <a:rPr sz="800" spc="-20" dirty="0">
                <a:latin typeface="Arial"/>
                <a:cs typeface="Arial"/>
              </a:rPr>
              <a:t>19587,</a:t>
            </a:r>
            <a:r>
              <a:rPr sz="800" spc="-45" dirty="0">
                <a:latin typeface="Arial"/>
                <a:cs typeface="Arial"/>
              </a:rPr>
              <a:t> </a:t>
            </a:r>
            <a:r>
              <a:rPr sz="800" spc="-20" dirty="0">
                <a:latin typeface="Arial"/>
                <a:cs typeface="Arial"/>
              </a:rPr>
              <a:t>Decreto</a:t>
            </a:r>
            <a:r>
              <a:rPr sz="800" spc="-40" dirty="0">
                <a:latin typeface="Arial"/>
                <a:cs typeface="Arial"/>
              </a:rPr>
              <a:t> </a:t>
            </a:r>
            <a:r>
              <a:rPr sz="800" spc="-20" dirty="0">
                <a:latin typeface="Arial"/>
                <a:cs typeface="Arial"/>
              </a:rPr>
              <a:t>Reglamentario</a:t>
            </a:r>
            <a:r>
              <a:rPr sz="800" spc="-40" dirty="0">
                <a:latin typeface="Arial"/>
                <a:cs typeface="Arial"/>
              </a:rPr>
              <a:t> </a:t>
            </a:r>
            <a:r>
              <a:rPr sz="800" spc="-20" dirty="0">
                <a:latin typeface="Arial"/>
                <a:cs typeface="Arial"/>
              </a:rPr>
              <a:t>351/79</a:t>
            </a:r>
            <a:r>
              <a:rPr sz="800" spc="-40" dirty="0">
                <a:latin typeface="Arial"/>
                <a:cs typeface="Arial"/>
              </a:rPr>
              <a:t> </a:t>
            </a:r>
            <a:r>
              <a:rPr sz="800" spc="-5" dirty="0">
                <a:latin typeface="Arial"/>
                <a:cs typeface="Arial"/>
              </a:rPr>
              <a:t>y</a:t>
            </a:r>
            <a:r>
              <a:rPr sz="800" spc="-50" dirty="0">
                <a:latin typeface="Arial"/>
                <a:cs typeface="Arial"/>
              </a:rPr>
              <a:t> </a:t>
            </a:r>
            <a:r>
              <a:rPr sz="800" spc="-20" dirty="0">
                <a:latin typeface="Arial"/>
                <a:cs typeface="Arial"/>
              </a:rPr>
              <a:t>exigencias</a:t>
            </a:r>
            <a:r>
              <a:rPr sz="800" spc="-40" dirty="0">
                <a:latin typeface="Arial"/>
                <a:cs typeface="Arial"/>
              </a:rPr>
              <a:t> </a:t>
            </a:r>
            <a:r>
              <a:rPr sz="800" spc="-25" dirty="0">
                <a:latin typeface="Arial"/>
                <a:cs typeface="Arial"/>
              </a:rPr>
              <a:t>de  </a:t>
            </a:r>
            <a:r>
              <a:rPr sz="800" spc="-15" dirty="0">
                <a:latin typeface="Arial"/>
                <a:cs typeface="Arial"/>
              </a:rPr>
              <a:t>la</a:t>
            </a:r>
            <a:r>
              <a:rPr sz="800" spc="-45" dirty="0">
                <a:latin typeface="Arial"/>
                <a:cs typeface="Arial"/>
              </a:rPr>
              <a:t> </a:t>
            </a:r>
            <a:r>
              <a:rPr sz="800" spc="-20" dirty="0">
                <a:latin typeface="Arial"/>
                <a:cs typeface="Arial"/>
              </a:rPr>
              <a:t>autoridad</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aplicación</a:t>
            </a:r>
            <a:r>
              <a:rPr sz="800" spc="-40" dirty="0">
                <a:latin typeface="Arial"/>
                <a:cs typeface="Arial"/>
              </a:rPr>
              <a:t> </a:t>
            </a:r>
            <a:r>
              <a:rPr sz="800" spc="-15" dirty="0">
                <a:latin typeface="Arial"/>
                <a:cs typeface="Arial"/>
              </a:rPr>
              <a:t>con</a:t>
            </a:r>
            <a:r>
              <a:rPr sz="800" spc="-40" dirty="0">
                <a:latin typeface="Arial"/>
                <a:cs typeface="Arial"/>
              </a:rPr>
              <a:t> </a:t>
            </a:r>
            <a:r>
              <a:rPr sz="800" spc="-20" dirty="0">
                <a:latin typeface="Arial"/>
                <a:cs typeface="Arial"/>
              </a:rPr>
              <a:t>competencia</a:t>
            </a:r>
            <a:r>
              <a:rPr sz="800" spc="-40" dirty="0">
                <a:latin typeface="Arial"/>
                <a:cs typeface="Arial"/>
              </a:rPr>
              <a:t> </a:t>
            </a:r>
            <a:r>
              <a:rPr sz="800" spc="-15" dirty="0">
                <a:latin typeface="Arial"/>
                <a:cs typeface="Arial"/>
              </a:rPr>
              <a:t>en</a:t>
            </a:r>
            <a:r>
              <a:rPr sz="800" spc="-40" dirty="0">
                <a:latin typeface="Arial"/>
                <a:cs typeface="Arial"/>
              </a:rPr>
              <a:t> </a:t>
            </a:r>
            <a:r>
              <a:rPr sz="800" spc="-15" dirty="0">
                <a:latin typeface="Arial"/>
                <a:cs typeface="Arial"/>
              </a:rPr>
              <a:t>el</a:t>
            </a:r>
            <a:r>
              <a:rPr sz="800" spc="-40" dirty="0">
                <a:latin typeface="Arial"/>
                <a:cs typeface="Arial"/>
              </a:rPr>
              <a:t> </a:t>
            </a:r>
            <a:r>
              <a:rPr sz="800" spc="-25" dirty="0">
                <a:latin typeface="Arial"/>
                <a:cs typeface="Arial"/>
              </a:rPr>
              <a:t>tema.</a:t>
            </a:r>
            <a:endParaRPr sz="800">
              <a:latin typeface="Arial"/>
              <a:cs typeface="Aria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608557093"/>
              </p:ext>
            </p:extLst>
          </p:nvPr>
        </p:nvGraphicFramePr>
        <p:xfrm>
          <a:off x="2146300" y="472948"/>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25</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218734" y="524808"/>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49246" y="1041649"/>
            <a:ext cx="5934710" cy="4544695"/>
          </a:xfrm>
          <a:prstGeom prst="rect">
            <a:avLst/>
          </a:prstGeom>
        </p:spPr>
        <p:txBody>
          <a:bodyPr vert="horz" wrap="square" lIns="0" tIns="22860" rIns="0" bIns="0" rtlCol="0">
            <a:spAutoFit/>
          </a:bodyPr>
          <a:lstStyle/>
          <a:p>
            <a:pPr marL="339725" marR="5080" indent="-327660" algn="just">
              <a:lnSpc>
                <a:spcPts val="1150"/>
              </a:lnSpc>
              <a:spcBef>
                <a:spcPts val="180"/>
              </a:spcBef>
              <a:buAutoNum type="romanUcPeriod" startAt="4"/>
              <a:tabLst>
                <a:tab pos="341630" algn="l"/>
              </a:tabLst>
            </a:pPr>
            <a:r>
              <a:rPr sz="1000" spc="-20" dirty="0">
                <a:latin typeface="Arial"/>
                <a:cs typeface="Arial"/>
              </a:rPr>
              <a:t>Circuitos </a:t>
            </a:r>
            <a:r>
              <a:rPr sz="1000" spc="-10" dirty="0">
                <a:latin typeface="Arial"/>
                <a:cs typeface="Arial"/>
              </a:rPr>
              <a:t>de </a:t>
            </a:r>
            <a:r>
              <a:rPr sz="1000" spc="-20" dirty="0">
                <a:latin typeface="Arial"/>
                <a:cs typeface="Arial"/>
              </a:rPr>
              <a:t>iluminación trifásica específica (sigla ITE). </a:t>
            </a:r>
            <a:r>
              <a:rPr sz="1000" spc="-10" dirty="0">
                <a:latin typeface="Arial"/>
                <a:cs typeface="Arial"/>
              </a:rPr>
              <a:t>En </a:t>
            </a:r>
            <a:r>
              <a:rPr sz="1000" spc="-20" dirty="0">
                <a:latin typeface="Arial"/>
                <a:cs typeface="Arial"/>
              </a:rPr>
              <a:t>oficinas </a:t>
            </a:r>
            <a:r>
              <a:rPr sz="1000" dirty="0">
                <a:latin typeface="Arial"/>
                <a:cs typeface="Arial"/>
              </a:rPr>
              <a:t>y </a:t>
            </a:r>
            <a:r>
              <a:rPr sz="1000" spc="-20" dirty="0">
                <a:latin typeface="Arial"/>
                <a:cs typeface="Arial"/>
              </a:rPr>
              <a:t>locales </a:t>
            </a:r>
            <a:r>
              <a:rPr sz="1000" spc="-15" dirty="0">
                <a:latin typeface="Arial"/>
                <a:cs typeface="Arial"/>
              </a:rPr>
              <a:t>con </a:t>
            </a:r>
            <a:r>
              <a:rPr sz="1000" spc="-20" dirty="0">
                <a:latin typeface="Arial"/>
                <a:cs typeface="Arial"/>
              </a:rPr>
              <a:t>presencia permanente  </a:t>
            </a:r>
            <a:r>
              <a:rPr sz="1000" spc="-10" dirty="0">
                <a:latin typeface="Arial"/>
                <a:cs typeface="Arial"/>
              </a:rPr>
              <a:t>de </a:t>
            </a:r>
            <a:r>
              <a:rPr sz="1000" spc="-20" dirty="0">
                <a:latin typeface="Arial"/>
                <a:cs typeface="Arial"/>
              </a:rPr>
              <a:t>personal </a:t>
            </a:r>
            <a:r>
              <a:rPr sz="1000" spc="-10" dirty="0">
                <a:latin typeface="Arial"/>
                <a:cs typeface="Arial"/>
              </a:rPr>
              <a:t>de </a:t>
            </a:r>
            <a:r>
              <a:rPr sz="1000" spc="-20" dirty="0">
                <a:latin typeface="Arial"/>
                <a:cs typeface="Arial"/>
              </a:rPr>
              <a:t>mantenimiento </a:t>
            </a:r>
            <a:r>
              <a:rPr sz="1000" dirty="0">
                <a:latin typeface="Arial"/>
                <a:cs typeface="Arial"/>
              </a:rPr>
              <a:t>u </a:t>
            </a:r>
            <a:r>
              <a:rPr sz="1000" spc="-20" dirty="0">
                <a:latin typeface="Arial"/>
                <a:cs typeface="Arial"/>
              </a:rPr>
              <a:t>operación </a:t>
            </a:r>
            <a:r>
              <a:rPr sz="1000" spc="-15" dirty="0">
                <a:latin typeface="Arial"/>
                <a:cs typeface="Arial"/>
              </a:rPr>
              <a:t>BA4 </a:t>
            </a:r>
            <a:r>
              <a:rPr sz="1000" dirty="0">
                <a:latin typeface="Arial"/>
                <a:cs typeface="Arial"/>
              </a:rPr>
              <a:t>o </a:t>
            </a:r>
            <a:r>
              <a:rPr sz="1000" spc="-15" dirty="0">
                <a:latin typeface="Arial"/>
                <a:cs typeface="Arial"/>
              </a:rPr>
              <a:t>BA5, </a:t>
            </a:r>
            <a:r>
              <a:rPr sz="1000" spc="-10" dirty="0">
                <a:latin typeface="Arial"/>
                <a:cs typeface="Arial"/>
              </a:rPr>
              <a:t>se </a:t>
            </a:r>
            <a:r>
              <a:rPr sz="1000" spc="-20" dirty="0">
                <a:latin typeface="Arial"/>
                <a:cs typeface="Arial"/>
              </a:rPr>
              <a:t>podrán emplear además </a:t>
            </a:r>
            <a:r>
              <a:rPr sz="1000" spc="-10" dirty="0">
                <a:latin typeface="Arial"/>
                <a:cs typeface="Arial"/>
              </a:rPr>
              <a:t>de </a:t>
            </a:r>
            <a:r>
              <a:rPr sz="1000" spc="-15" dirty="0">
                <a:latin typeface="Arial"/>
                <a:cs typeface="Arial"/>
              </a:rPr>
              <a:t>los IUG </a:t>
            </a:r>
            <a:r>
              <a:rPr sz="1000" dirty="0">
                <a:latin typeface="Arial"/>
                <a:cs typeface="Arial"/>
              </a:rPr>
              <a:t>o </a:t>
            </a:r>
            <a:r>
              <a:rPr sz="1000" spc="-20" dirty="0">
                <a:latin typeface="Arial"/>
                <a:cs typeface="Arial"/>
              </a:rPr>
              <a:t>los  </a:t>
            </a:r>
            <a:r>
              <a:rPr sz="1000" spc="-15" dirty="0">
                <a:latin typeface="Arial"/>
                <a:cs typeface="Arial"/>
              </a:rPr>
              <a:t>IUE,</a:t>
            </a:r>
            <a:r>
              <a:rPr sz="1000" spc="-70" dirty="0">
                <a:latin typeface="Arial"/>
                <a:cs typeface="Arial"/>
              </a:rPr>
              <a:t> </a:t>
            </a:r>
            <a:r>
              <a:rPr sz="1000" spc="-20" dirty="0">
                <a:latin typeface="Arial"/>
                <a:cs typeface="Arial"/>
              </a:rPr>
              <a:t>circuitos</a:t>
            </a:r>
            <a:r>
              <a:rPr sz="1000" spc="-70" dirty="0">
                <a:latin typeface="Arial"/>
                <a:cs typeface="Arial"/>
              </a:rPr>
              <a:t> </a:t>
            </a:r>
            <a:r>
              <a:rPr sz="1000" spc="-20" dirty="0">
                <a:latin typeface="Arial"/>
                <a:cs typeface="Arial"/>
              </a:rPr>
              <a:t>trifásicos</a:t>
            </a:r>
            <a:r>
              <a:rPr sz="1000" spc="-70" dirty="0">
                <a:latin typeface="Arial"/>
                <a:cs typeface="Arial"/>
              </a:rPr>
              <a:t> </a:t>
            </a:r>
            <a:r>
              <a:rPr sz="1000" spc="-20" dirty="0">
                <a:latin typeface="Arial"/>
                <a:cs typeface="Arial"/>
              </a:rPr>
              <a:t>específicos,</a:t>
            </a:r>
            <a:r>
              <a:rPr sz="1000" spc="-70" dirty="0">
                <a:latin typeface="Arial"/>
                <a:cs typeface="Arial"/>
              </a:rPr>
              <a:t> </a:t>
            </a:r>
            <a:r>
              <a:rPr sz="1000" spc="-10" dirty="0">
                <a:latin typeface="Arial"/>
                <a:cs typeface="Arial"/>
              </a:rPr>
              <a:t>de</a:t>
            </a:r>
            <a:r>
              <a:rPr sz="1000" spc="-70" dirty="0">
                <a:latin typeface="Arial"/>
                <a:cs typeface="Arial"/>
              </a:rPr>
              <a:t> </a:t>
            </a:r>
            <a:r>
              <a:rPr sz="1000" spc="-15" dirty="0">
                <a:latin typeface="Arial"/>
                <a:cs typeface="Arial"/>
              </a:rPr>
              <a:t>donde</a:t>
            </a:r>
            <a:r>
              <a:rPr sz="1000" spc="-70" dirty="0">
                <a:latin typeface="Arial"/>
                <a:cs typeface="Arial"/>
              </a:rPr>
              <a:t> </a:t>
            </a:r>
            <a:r>
              <a:rPr sz="1000" spc="-10" dirty="0">
                <a:latin typeface="Arial"/>
                <a:cs typeface="Arial"/>
              </a:rPr>
              <a:t>se</a:t>
            </a:r>
            <a:r>
              <a:rPr sz="1000" spc="-65" dirty="0">
                <a:latin typeface="Arial"/>
                <a:cs typeface="Arial"/>
              </a:rPr>
              <a:t> </a:t>
            </a:r>
            <a:r>
              <a:rPr sz="1000" spc="-20" dirty="0">
                <a:latin typeface="Arial"/>
                <a:cs typeface="Arial"/>
              </a:rPr>
              <a:t>deriven</a:t>
            </a:r>
            <a:r>
              <a:rPr sz="1000" spc="-70" dirty="0">
                <a:latin typeface="Arial"/>
                <a:cs typeface="Arial"/>
              </a:rPr>
              <a:t> </a:t>
            </a:r>
            <a:r>
              <a:rPr sz="1000" spc="-20" dirty="0">
                <a:latin typeface="Arial"/>
                <a:cs typeface="Arial"/>
              </a:rPr>
              <a:t>sistemas</a:t>
            </a:r>
            <a:r>
              <a:rPr sz="1000" spc="-70" dirty="0">
                <a:latin typeface="Arial"/>
                <a:cs typeface="Arial"/>
              </a:rPr>
              <a:t> </a:t>
            </a:r>
            <a:r>
              <a:rPr sz="1000" spc="-10" dirty="0">
                <a:latin typeface="Arial"/>
                <a:cs typeface="Arial"/>
              </a:rPr>
              <a:t>de</a:t>
            </a:r>
            <a:r>
              <a:rPr sz="1000" spc="-70" dirty="0">
                <a:latin typeface="Arial"/>
                <a:cs typeface="Arial"/>
              </a:rPr>
              <a:t> </a:t>
            </a:r>
            <a:r>
              <a:rPr sz="1000" spc="-20" dirty="0">
                <a:latin typeface="Arial"/>
                <a:cs typeface="Arial"/>
              </a:rPr>
              <a:t>iluminación.</a:t>
            </a:r>
            <a:r>
              <a:rPr sz="1000" spc="-70" dirty="0">
                <a:latin typeface="Arial"/>
                <a:cs typeface="Arial"/>
              </a:rPr>
              <a:t> </a:t>
            </a:r>
            <a:r>
              <a:rPr sz="1000" spc="-10" dirty="0">
                <a:latin typeface="Arial"/>
                <a:cs typeface="Arial"/>
              </a:rPr>
              <a:t>En</a:t>
            </a:r>
            <a:r>
              <a:rPr sz="1000" spc="-70" dirty="0">
                <a:latin typeface="Arial"/>
                <a:cs typeface="Arial"/>
              </a:rPr>
              <a:t> </a:t>
            </a:r>
            <a:r>
              <a:rPr sz="1000" spc="-15" dirty="0">
                <a:latin typeface="Arial"/>
                <a:cs typeface="Arial"/>
              </a:rPr>
              <a:t>las</a:t>
            </a:r>
            <a:r>
              <a:rPr sz="1000" spc="-60" dirty="0">
                <a:latin typeface="Arial"/>
                <a:cs typeface="Arial"/>
              </a:rPr>
              <a:t> </a:t>
            </a:r>
            <a:r>
              <a:rPr sz="1000" spc="-15" dirty="0">
                <a:latin typeface="Arial"/>
                <a:cs typeface="Arial"/>
              </a:rPr>
              <a:t>bocas</a:t>
            </a:r>
            <a:r>
              <a:rPr sz="1000" spc="-65"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estos  circuitos </a:t>
            </a:r>
            <a:r>
              <a:rPr sz="1000" spc="-10" dirty="0">
                <a:latin typeface="Arial"/>
                <a:cs typeface="Arial"/>
              </a:rPr>
              <a:t>de </a:t>
            </a:r>
            <a:r>
              <a:rPr sz="1000" spc="-20" dirty="0">
                <a:latin typeface="Arial"/>
                <a:cs typeface="Arial"/>
              </a:rPr>
              <a:t>iluminación trifásica específica (ITE), </a:t>
            </a:r>
            <a:r>
              <a:rPr sz="1000" spc="-15" dirty="0">
                <a:latin typeface="Arial"/>
                <a:cs typeface="Arial"/>
              </a:rPr>
              <a:t>deben </a:t>
            </a:r>
            <a:r>
              <a:rPr sz="1000" spc="-20" dirty="0">
                <a:latin typeface="Arial"/>
                <a:cs typeface="Arial"/>
              </a:rPr>
              <a:t>conectarse exclusivamente artefactos </a:t>
            </a:r>
            <a:r>
              <a:rPr sz="1000" spc="-10" dirty="0">
                <a:latin typeface="Arial"/>
                <a:cs typeface="Arial"/>
              </a:rPr>
              <a:t>de </a:t>
            </a:r>
            <a:r>
              <a:rPr sz="1000" spc="-20" dirty="0">
                <a:latin typeface="Arial"/>
                <a:cs typeface="Arial"/>
              </a:rPr>
              <a:t>ilu-  minación, </a:t>
            </a:r>
            <a:r>
              <a:rPr sz="1000" spc="-15" dirty="0">
                <a:latin typeface="Arial"/>
                <a:cs typeface="Arial"/>
              </a:rPr>
              <a:t>sea por medio </a:t>
            </a:r>
            <a:r>
              <a:rPr sz="1000" spc="-10" dirty="0">
                <a:latin typeface="Arial"/>
                <a:cs typeface="Arial"/>
              </a:rPr>
              <a:t>de </a:t>
            </a:r>
            <a:r>
              <a:rPr sz="1000" spc="-20" dirty="0">
                <a:latin typeface="Arial"/>
                <a:cs typeface="Arial"/>
              </a:rPr>
              <a:t>conexiones fijas (uniones </a:t>
            </a:r>
            <a:r>
              <a:rPr sz="1000" dirty="0">
                <a:latin typeface="Arial"/>
                <a:cs typeface="Arial"/>
              </a:rPr>
              <a:t>o </a:t>
            </a:r>
            <a:r>
              <a:rPr sz="1000" spc="-20" dirty="0">
                <a:latin typeface="Arial"/>
                <a:cs typeface="Arial"/>
              </a:rPr>
              <a:t>borneras) </a:t>
            </a:r>
            <a:r>
              <a:rPr sz="1000" dirty="0">
                <a:latin typeface="Arial"/>
                <a:cs typeface="Arial"/>
              </a:rPr>
              <a:t>o </a:t>
            </a:r>
            <a:r>
              <a:rPr sz="1000" spc="-15" dirty="0">
                <a:latin typeface="Arial"/>
                <a:cs typeface="Arial"/>
              </a:rPr>
              <a:t>por medio </a:t>
            </a:r>
            <a:r>
              <a:rPr sz="1000" spc="-10" dirty="0">
                <a:latin typeface="Arial"/>
                <a:cs typeface="Arial"/>
              </a:rPr>
              <a:t>de </a:t>
            </a:r>
            <a:r>
              <a:rPr sz="1000" spc="-20" dirty="0">
                <a:latin typeface="Arial"/>
                <a:cs typeface="Arial"/>
              </a:rPr>
              <a:t>tomacorrientes tipo  </a:t>
            </a:r>
            <a:r>
              <a:rPr sz="1000" spc="-15" dirty="0">
                <a:latin typeface="Arial"/>
                <a:cs typeface="Arial"/>
              </a:rPr>
              <a:t>2P+T</a:t>
            </a:r>
            <a:r>
              <a:rPr sz="1000" spc="-60" dirty="0">
                <a:latin typeface="Arial"/>
                <a:cs typeface="Arial"/>
              </a:rPr>
              <a:t> </a:t>
            </a:r>
            <a:r>
              <a:rPr sz="1000" spc="-10" dirty="0">
                <a:latin typeface="Arial"/>
                <a:cs typeface="Arial"/>
              </a:rPr>
              <a:t>de</a:t>
            </a:r>
            <a:r>
              <a:rPr sz="1000" spc="-60" dirty="0">
                <a:latin typeface="Arial"/>
                <a:cs typeface="Arial"/>
              </a:rPr>
              <a:t> </a:t>
            </a:r>
            <a:r>
              <a:rPr sz="1000" spc="-10" dirty="0">
                <a:latin typeface="Arial"/>
                <a:cs typeface="Arial"/>
              </a:rPr>
              <a:t>10</a:t>
            </a:r>
            <a:r>
              <a:rPr sz="1000" spc="-60" dirty="0">
                <a:latin typeface="Arial"/>
                <a:cs typeface="Arial"/>
              </a:rPr>
              <a:t> </a:t>
            </a:r>
            <a:r>
              <a:rPr sz="1000" dirty="0">
                <a:latin typeface="Arial"/>
                <a:cs typeface="Arial"/>
              </a:rPr>
              <a:t>A</a:t>
            </a:r>
            <a:r>
              <a:rPr sz="1000" spc="-60" dirty="0">
                <a:latin typeface="Arial"/>
                <a:cs typeface="Arial"/>
              </a:rPr>
              <a:t> </a:t>
            </a:r>
            <a:r>
              <a:rPr sz="1000" dirty="0">
                <a:latin typeface="Arial"/>
                <a:cs typeface="Arial"/>
              </a:rPr>
              <a:t>o</a:t>
            </a:r>
            <a:r>
              <a:rPr sz="1000" spc="-50"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20</a:t>
            </a:r>
            <a:r>
              <a:rPr sz="1000" spc="-50" dirty="0">
                <a:latin typeface="Arial"/>
                <a:cs typeface="Arial"/>
              </a:rPr>
              <a:t> </a:t>
            </a:r>
            <a:r>
              <a:rPr sz="1000" spc="-10" dirty="0">
                <a:latin typeface="Arial"/>
                <a:cs typeface="Arial"/>
              </a:rPr>
              <a:t>A,</a:t>
            </a:r>
            <a:r>
              <a:rPr sz="1000" spc="-50" dirty="0">
                <a:latin typeface="Arial"/>
                <a:cs typeface="Arial"/>
              </a:rPr>
              <a:t> </a:t>
            </a:r>
            <a:r>
              <a:rPr sz="1000" spc="-20" dirty="0">
                <a:latin typeface="Arial"/>
                <a:cs typeface="Arial"/>
              </a:rPr>
              <a:t>conformes</a:t>
            </a:r>
            <a:r>
              <a:rPr sz="1000" spc="-50" dirty="0">
                <a:latin typeface="Arial"/>
                <a:cs typeface="Arial"/>
              </a:rPr>
              <a:t> </a:t>
            </a:r>
            <a:r>
              <a:rPr sz="1000" dirty="0">
                <a:latin typeface="Arial"/>
                <a:cs typeface="Arial"/>
              </a:rPr>
              <a:t>a</a:t>
            </a:r>
            <a:r>
              <a:rPr sz="1000" spc="-50" dirty="0">
                <a:latin typeface="Arial"/>
                <a:cs typeface="Arial"/>
              </a:rPr>
              <a:t> </a:t>
            </a:r>
            <a:r>
              <a:rPr sz="1000" spc="-10" dirty="0">
                <a:latin typeface="Arial"/>
                <a:cs typeface="Arial"/>
              </a:rPr>
              <a:t>la</a:t>
            </a:r>
            <a:r>
              <a:rPr sz="1000" spc="-50" dirty="0">
                <a:latin typeface="Arial"/>
                <a:cs typeface="Arial"/>
              </a:rPr>
              <a:t> </a:t>
            </a:r>
            <a:r>
              <a:rPr sz="1000" spc="-15" dirty="0">
                <a:latin typeface="Arial"/>
                <a:cs typeface="Arial"/>
              </a:rPr>
              <a:t>Norma</a:t>
            </a:r>
            <a:r>
              <a:rPr sz="1000" spc="-50" dirty="0">
                <a:latin typeface="Arial"/>
                <a:cs typeface="Arial"/>
              </a:rPr>
              <a:t> </a:t>
            </a:r>
            <a:r>
              <a:rPr sz="1000" spc="-15" dirty="0">
                <a:latin typeface="Arial"/>
                <a:cs typeface="Arial"/>
              </a:rPr>
              <a:t>IRAM</a:t>
            </a:r>
            <a:r>
              <a:rPr sz="1000" spc="-50" dirty="0">
                <a:latin typeface="Arial"/>
                <a:cs typeface="Arial"/>
              </a:rPr>
              <a:t> </a:t>
            </a:r>
            <a:r>
              <a:rPr sz="1000" spc="-15" dirty="0">
                <a:latin typeface="Arial"/>
                <a:cs typeface="Arial"/>
              </a:rPr>
              <a:t>2071,</a:t>
            </a:r>
            <a:r>
              <a:rPr sz="1000" spc="-50" dirty="0">
                <a:latin typeface="Arial"/>
                <a:cs typeface="Arial"/>
              </a:rPr>
              <a:t> </a:t>
            </a:r>
            <a:r>
              <a:rPr sz="1000" dirty="0">
                <a:latin typeface="Arial"/>
                <a:cs typeface="Arial"/>
              </a:rPr>
              <a:t>o</a:t>
            </a:r>
            <a:r>
              <a:rPr sz="1000" spc="-50" dirty="0">
                <a:latin typeface="Arial"/>
                <a:cs typeface="Arial"/>
              </a:rPr>
              <a:t> </a:t>
            </a:r>
            <a:r>
              <a:rPr sz="1000" spc="-10" dirty="0">
                <a:latin typeface="Arial"/>
                <a:cs typeface="Arial"/>
              </a:rPr>
              <a:t>de</a:t>
            </a:r>
            <a:r>
              <a:rPr sz="1000" spc="-50" dirty="0">
                <a:latin typeface="Arial"/>
                <a:cs typeface="Arial"/>
              </a:rPr>
              <a:t> </a:t>
            </a:r>
            <a:r>
              <a:rPr sz="1000" spc="-10" dirty="0">
                <a:latin typeface="Arial"/>
                <a:cs typeface="Arial"/>
              </a:rPr>
              <a:t>16</a:t>
            </a:r>
            <a:r>
              <a:rPr sz="1000" spc="-50" dirty="0">
                <a:latin typeface="Arial"/>
                <a:cs typeface="Arial"/>
              </a:rPr>
              <a:t> </a:t>
            </a:r>
            <a:r>
              <a:rPr sz="1000" spc="-10" dirty="0">
                <a:latin typeface="Arial"/>
                <a:cs typeface="Arial"/>
              </a:rPr>
              <a:t>A,</a:t>
            </a:r>
            <a:r>
              <a:rPr sz="1000" spc="-50" dirty="0">
                <a:latin typeface="Arial"/>
                <a:cs typeface="Arial"/>
              </a:rPr>
              <a:t> </a:t>
            </a:r>
            <a:r>
              <a:rPr sz="1000" spc="-20" dirty="0">
                <a:latin typeface="Arial"/>
                <a:cs typeface="Arial"/>
              </a:rPr>
              <a:t>conforme</a:t>
            </a:r>
            <a:r>
              <a:rPr sz="1000" spc="-50" dirty="0">
                <a:latin typeface="Arial"/>
                <a:cs typeface="Arial"/>
              </a:rPr>
              <a:t> </a:t>
            </a:r>
            <a:r>
              <a:rPr sz="1000" dirty="0">
                <a:latin typeface="Arial"/>
                <a:cs typeface="Arial"/>
              </a:rPr>
              <a:t>a</a:t>
            </a:r>
            <a:r>
              <a:rPr sz="1000" spc="-50" dirty="0">
                <a:latin typeface="Arial"/>
                <a:cs typeface="Arial"/>
              </a:rPr>
              <a:t> </a:t>
            </a:r>
            <a:r>
              <a:rPr sz="1000" spc="-10" dirty="0">
                <a:latin typeface="Arial"/>
                <a:cs typeface="Arial"/>
              </a:rPr>
              <a:t>la</a:t>
            </a:r>
            <a:r>
              <a:rPr sz="1000" spc="-50" dirty="0">
                <a:latin typeface="Arial"/>
                <a:cs typeface="Arial"/>
              </a:rPr>
              <a:t> </a:t>
            </a:r>
            <a:r>
              <a:rPr sz="1000" spc="-15" dirty="0">
                <a:latin typeface="Arial"/>
                <a:cs typeface="Arial"/>
              </a:rPr>
              <a:t>Norma</a:t>
            </a:r>
            <a:r>
              <a:rPr sz="1000" spc="-50" dirty="0">
                <a:latin typeface="Arial"/>
                <a:cs typeface="Arial"/>
              </a:rPr>
              <a:t> </a:t>
            </a:r>
            <a:r>
              <a:rPr sz="1000" spc="-20" dirty="0">
                <a:latin typeface="Arial"/>
                <a:cs typeface="Arial"/>
              </a:rPr>
              <a:t>IRAM-IEC  </a:t>
            </a:r>
            <a:r>
              <a:rPr sz="1000" spc="-15" dirty="0">
                <a:latin typeface="Arial"/>
                <a:cs typeface="Arial"/>
              </a:rPr>
              <a:t>60309 </a:t>
            </a:r>
            <a:r>
              <a:rPr sz="1000" dirty="0">
                <a:latin typeface="Arial"/>
                <a:cs typeface="Arial"/>
              </a:rPr>
              <a:t>o </a:t>
            </a:r>
            <a:r>
              <a:rPr sz="1000" spc="-15" dirty="0">
                <a:latin typeface="Arial"/>
                <a:cs typeface="Arial"/>
              </a:rPr>
              <a:t>IEC </a:t>
            </a:r>
            <a:r>
              <a:rPr sz="1000" spc="-20" dirty="0">
                <a:latin typeface="Arial"/>
                <a:cs typeface="Arial"/>
              </a:rPr>
              <a:t>60309. </a:t>
            </a:r>
            <a:r>
              <a:rPr sz="1000" spc="-15" dirty="0">
                <a:latin typeface="Arial"/>
                <a:cs typeface="Arial"/>
              </a:rPr>
              <a:t>Este tipo </a:t>
            </a:r>
            <a:r>
              <a:rPr sz="1000" spc="-10" dirty="0">
                <a:latin typeface="Arial"/>
                <a:cs typeface="Arial"/>
              </a:rPr>
              <a:t>de </a:t>
            </a:r>
            <a:r>
              <a:rPr sz="1000" spc="-20" dirty="0">
                <a:latin typeface="Arial"/>
                <a:cs typeface="Arial"/>
              </a:rPr>
              <a:t>circuitos </a:t>
            </a:r>
            <a:r>
              <a:rPr sz="1000" spc="-15" dirty="0">
                <a:latin typeface="Arial"/>
                <a:cs typeface="Arial"/>
              </a:rPr>
              <a:t>puede ser </a:t>
            </a:r>
            <a:r>
              <a:rPr sz="1000" spc="-20" dirty="0">
                <a:latin typeface="Arial"/>
                <a:cs typeface="Arial"/>
              </a:rPr>
              <a:t>empleado </a:t>
            </a:r>
            <a:r>
              <a:rPr sz="1000" spc="-15" dirty="0">
                <a:latin typeface="Arial"/>
                <a:cs typeface="Arial"/>
              </a:rPr>
              <a:t>para </a:t>
            </a:r>
            <a:r>
              <a:rPr sz="1000" spc="-10" dirty="0">
                <a:latin typeface="Arial"/>
                <a:cs typeface="Arial"/>
              </a:rPr>
              <a:t>la </a:t>
            </a:r>
            <a:r>
              <a:rPr sz="1000" spc="-20" dirty="0">
                <a:latin typeface="Arial"/>
                <a:cs typeface="Arial"/>
              </a:rPr>
              <a:t>iluminación </a:t>
            </a:r>
            <a:r>
              <a:rPr sz="1000" spc="-10" dirty="0">
                <a:latin typeface="Arial"/>
                <a:cs typeface="Arial"/>
              </a:rPr>
              <a:t>de </a:t>
            </a:r>
            <a:r>
              <a:rPr sz="1000" spc="-20" dirty="0">
                <a:latin typeface="Arial"/>
                <a:cs typeface="Arial"/>
              </a:rPr>
              <a:t>lugares </a:t>
            </a:r>
            <a:r>
              <a:rPr sz="1000" dirty="0">
                <a:latin typeface="Arial"/>
                <a:cs typeface="Arial"/>
              </a:rPr>
              <a:t>a </a:t>
            </a:r>
            <a:r>
              <a:rPr sz="1000" spc="-10" dirty="0">
                <a:latin typeface="Arial"/>
                <a:cs typeface="Arial"/>
              </a:rPr>
              <a:t>la </a:t>
            </a:r>
            <a:r>
              <a:rPr sz="1000" spc="-20" dirty="0">
                <a:latin typeface="Arial"/>
                <a:cs typeface="Arial"/>
              </a:rPr>
              <a:t>in-  temperie, </a:t>
            </a:r>
            <a:r>
              <a:rPr sz="1000" spc="-10" dirty="0">
                <a:latin typeface="Arial"/>
                <a:cs typeface="Arial"/>
              </a:rPr>
              <a:t>en </a:t>
            </a:r>
            <a:r>
              <a:rPr sz="1000" spc="-20" dirty="0">
                <a:latin typeface="Arial"/>
                <a:cs typeface="Arial"/>
              </a:rPr>
              <a:t>espacios semicubiertos </a:t>
            </a:r>
            <a:r>
              <a:rPr sz="1000" dirty="0">
                <a:latin typeface="Arial"/>
                <a:cs typeface="Arial"/>
              </a:rPr>
              <a:t>o </a:t>
            </a:r>
            <a:r>
              <a:rPr sz="1000" spc="-10" dirty="0">
                <a:latin typeface="Arial"/>
                <a:cs typeface="Arial"/>
              </a:rPr>
              <a:t>en el </a:t>
            </a:r>
            <a:r>
              <a:rPr sz="1000" spc="-20" dirty="0">
                <a:latin typeface="Arial"/>
                <a:cs typeface="Arial"/>
              </a:rPr>
              <a:t>interior </a:t>
            </a:r>
            <a:r>
              <a:rPr sz="1000" spc="-15" dirty="0">
                <a:latin typeface="Arial"/>
                <a:cs typeface="Arial"/>
              </a:rPr>
              <a:t>del </a:t>
            </a:r>
            <a:r>
              <a:rPr sz="1000" spc="-20" dirty="0">
                <a:latin typeface="Arial"/>
                <a:cs typeface="Arial"/>
              </a:rPr>
              <a:t>inmueble. Cuando </a:t>
            </a:r>
            <a:r>
              <a:rPr sz="1000" spc="-10" dirty="0">
                <a:latin typeface="Arial"/>
                <a:cs typeface="Arial"/>
              </a:rPr>
              <a:t>se </a:t>
            </a:r>
            <a:r>
              <a:rPr sz="1000" spc="-20" dirty="0">
                <a:latin typeface="Arial"/>
                <a:cs typeface="Arial"/>
              </a:rPr>
              <a:t>emplean </a:t>
            </a:r>
            <a:r>
              <a:rPr sz="1000" spc="-15" dirty="0">
                <a:latin typeface="Arial"/>
                <a:cs typeface="Arial"/>
              </a:rPr>
              <a:t>estos </a:t>
            </a:r>
            <a:r>
              <a:rPr sz="1000" spc="-20" dirty="0">
                <a:latin typeface="Arial"/>
                <a:cs typeface="Arial"/>
              </a:rPr>
              <a:t>circuitos  </a:t>
            </a:r>
            <a:r>
              <a:rPr sz="1000" spc="-15" dirty="0">
                <a:latin typeface="Arial"/>
                <a:cs typeface="Arial"/>
              </a:rPr>
              <a:t>para </a:t>
            </a:r>
            <a:r>
              <a:rPr sz="1000" spc="-10" dirty="0">
                <a:latin typeface="Arial"/>
                <a:cs typeface="Arial"/>
              </a:rPr>
              <a:t>la </a:t>
            </a:r>
            <a:r>
              <a:rPr sz="1000" spc="-20" dirty="0">
                <a:latin typeface="Arial"/>
                <a:cs typeface="Arial"/>
              </a:rPr>
              <a:t>iluminación exterior </a:t>
            </a:r>
            <a:r>
              <a:rPr sz="1000" spc="-15" dirty="0">
                <a:latin typeface="Arial"/>
                <a:cs typeface="Arial"/>
              </a:rPr>
              <a:t>sus </a:t>
            </a:r>
            <a:r>
              <a:rPr sz="1000" spc="-20" dirty="0">
                <a:latin typeface="Arial"/>
                <a:cs typeface="Arial"/>
              </a:rPr>
              <a:t>protecciones </a:t>
            </a:r>
            <a:r>
              <a:rPr sz="1000" spc="-15" dirty="0">
                <a:latin typeface="Arial"/>
                <a:cs typeface="Arial"/>
              </a:rPr>
              <a:t>deben ser </a:t>
            </a:r>
            <a:r>
              <a:rPr sz="1000" spc="-20" dirty="0">
                <a:latin typeface="Arial"/>
                <a:cs typeface="Arial"/>
              </a:rPr>
              <a:t>exclusivas </a:t>
            </a:r>
            <a:r>
              <a:rPr sz="1000" dirty="0">
                <a:latin typeface="Arial"/>
                <a:cs typeface="Arial"/>
              </a:rPr>
              <a:t>e </a:t>
            </a:r>
            <a:r>
              <a:rPr sz="1000" spc="-20" dirty="0">
                <a:latin typeface="Arial"/>
                <a:cs typeface="Arial"/>
              </a:rPr>
              <a:t>independientes </a:t>
            </a:r>
            <a:r>
              <a:rPr sz="1000" spc="-10" dirty="0">
                <a:latin typeface="Arial"/>
                <a:cs typeface="Arial"/>
              </a:rPr>
              <a:t>de </a:t>
            </a:r>
            <a:r>
              <a:rPr sz="1000" spc="-20" dirty="0">
                <a:latin typeface="Arial"/>
                <a:cs typeface="Arial"/>
              </a:rPr>
              <a:t>cualquier otro  circuito interior. </a:t>
            </a:r>
            <a:r>
              <a:rPr sz="1000" spc="-10" dirty="0">
                <a:latin typeface="Arial"/>
                <a:cs typeface="Arial"/>
              </a:rPr>
              <a:t>El </a:t>
            </a:r>
            <a:r>
              <a:rPr sz="1000" spc="-20" dirty="0">
                <a:latin typeface="Arial"/>
                <a:cs typeface="Arial"/>
              </a:rPr>
              <a:t>número máximo </a:t>
            </a:r>
            <a:r>
              <a:rPr sz="1000" spc="-10" dirty="0">
                <a:latin typeface="Arial"/>
                <a:cs typeface="Arial"/>
              </a:rPr>
              <a:t>de </a:t>
            </a:r>
            <a:r>
              <a:rPr sz="1000" spc="-15" dirty="0">
                <a:latin typeface="Arial"/>
                <a:cs typeface="Arial"/>
              </a:rPr>
              <a:t>bocas por fase </a:t>
            </a:r>
            <a:r>
              <a:rPr sz="1000" dirty="0">
                <a:latin typeface="Arial"/>
                <a:cs typeface="Arial"/>
              </a:rPr>
              <a:t>o </a:t>
            </a:r>
            <a:r>
              <a:rPr sz="1000" spc="-20" dirty="0">
                <a:latin typeface="Arial"/>
                <a:cs typeface="Arial"/>
              </a:rPr>
              <a:t>línea </a:t>
            </a:r>
            <a:r>
              <a:rPr sz="1000" spc="-15" dirty="0">
                <a:latin typeface="Arial"/>
                <a:cs typeface="Arial"/>
              </a:rPr>
              <a:t>será </a:t>
            </a:r>
            <a:r>
              <a:rPr sz="1000" spc="-10" dirty="0">
                <a:latin typeface="Arial"/>
                <a:cs typeface="Arial"/>
              </a:rPr>
              <a:t>de </a:t>
            </a:r>
            <a:r>
              <a:rPr sz="1000" spc="-15" dirty="0">
                <a:latin typeface="Arial"/>
                <a:cs typeface="Arial"/>
              </a:rPr>
              <a:t>12, </a:t>
            </a:r>
            <a:r>
              <a:rPr sz="1000" spc="-10" dirty="0">
                <a:latin typeface="Arial"/>
                <a:cs typeface="Arial"/>
              </a:rPr>
              <a:t>la </a:t>
            </a:r>
            <a:r>
              <a:rPr sz="1000" spc="-15" dirty="0">
                <a:latin typeface="Arial"/>
                <a:cs typeface="Arial"/>
              </a:rPr>
              <a:t>carga </a:t>
            </a:r>
            <a:r>
              <a:rPr sz="1000" spc="-20" dirty="0">
                <a:latin typeface="Arial"/>
                <a:cs typeface="Arial"/>
              </a:rPr>
              <a:t>máxima </a:t>
            </a:r>
            <a:r>
              <a:rPr sz="1000" spc="-15" dirty="0">
                <a:latin typeface="Arial"/>
                <a:cs typeface="Arial"/>
              </a:rPr>
              <a:t>por boca </a:t>
            </a:r>
            <a:r>
              <a:rPr sz="1000" spc="-20" dirty="0">
                <a:latin typeface="Arial"/>
                <a:cs typeface="Arial"/>
              </a:rPr>
              <a:t>de  </a:t>
            </a:r>
            <a:r>
              <a:rPr sz="1000" spc="-10" dirty="0">
                <a:latin typeface="Arial"/>
                <a:cs typeface="Arial"/>
              </a:rPr>
              <a:t>10</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y</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dimensionamiento</a:t>
            </a:r>
            <a:r>
              <a:rPr sz="1000" spc="-40"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circuito</a:t>
            </a:r>
            <a:r>
              <a:rPr sz="1000" spc="-25" dirty="0">
                <a:latin typeface="Arial"/>
                <a:cs typeface="Arial"/>
              </a:rPr>
              <a:t> </a:t>
            </a:r>
            <a:r>
              <a:rPr sz="1000" spc="-15" dirty="0">
                <a:latin typeface="Arial"/>
                <a:cs typeface="Arial"/>
              </a:rPr>
              <a:t>será</a:t>
            </a:r>
            <a:r>
              <a:rPr sz="1000" spc="-40" dirty="0">
                <a:latin typeface="Arial"/>
                <a:cs typeface="Arial"/>
              </a:rPr>
              <a:t> </a:t>
            </a:r>
            <a:r>
              <a:rPr sz="1000" spc="-20" dirty="0">
                <a:latin typeface="Arial"/>
                <a:cs typeface="Arial"/>
              </a:rPr>
              <a:t>responsabilidad</a:t>
            </a:r>
            <a:r>
              <a:rPr sz="1000" spc="-35"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proyectista.</a:t>
            </a:r>
            <a:endParaRPr sz="1000">
              <a:latin typeface="Arial"/>
              <a:cs typeface="Arial"/>
            </a:endParaRPr>
          </a:p>
          <a:p>
            <a:pPr marL="339725" marR="5080" algn="just">
              <a:lnSpc>
                <a:spcPts val="1150"/>
              </a:lnSpc>
              <a:spcBef>
                <a:spcPts val="620"/>
              </a:spcBef>
            </a:pPr>
            <a:r>
              <a:rPr sz="1000" spc="-15" dirty="0">
                <a:latin typeface="Arial"/>
                <a:cs typeface="Arial"/>
              </a:rPr>
              <a:t>Cada uno </a:t>
            </a:r>
            <a:r>
              <a:rPr sz="1000" spc="-10" dirty="0">
                <a:latin typeface="Arial"/>
                <a:cs typeface="Arial"/>
              </a:rPr>
              <a:t>de </a:t>
            </a:r>
            <a:r>
              <a:rPr sz="1000" spc="-15" dirty="0">
                <a:latin typeface="Arial"/>
                <a:cs typeface="Arial"/>
              </a:rPr>
              <a:t>estos </a:t>
            </a:r>
            <a:r>
              <a:rPr sz="1000" spc="-20" dirty="0">
                <a:latin typeface="Arial"/>
                <a:cs typeface="Arial"/>
              </a:rPr>
              <a:t>circuitos trifásicos </a:t>
            </a:r>
            <a:r>
              <a:rPr sz="1000" spc="-15" dirty="0">
                <a:latin typeface="Arial"/>
                <a:cs typeface="Arial"/>
              </a:rPr>
              <a:t>para </a:t>
            </a:r>
            <a:r>
              <a:rPr sz="1000" spc="-20" dirty="0">
                <a:latin typeface="Arial"/>
                <a:cs typeface="Arial"/>
              </a:rPr>
              <a:t>sistemas </a:t>
            </a:r>
            <a:r>
              <a:rPr sz="1000" spc="-10" dirty="0">
                <a:latin typeface="Arial"/>
                <a:cs typeface="Arial"/>
              </a:rPr>
              <a:t>de </a:t>
            </a:r>
            <a:r>
              <a:rPr sz="1000" spc="-20" dirty="0">
                <a:latin typeface="Arial"/>
                <a:cs typeface="Arial"/>
              </a:rPr>
              <a:t>iluminación deberá </a:t>
            </a:r>
            <a:r>
              <a:rPr sz="1000" spc="-15" dirty="0">
                <a:latin typeface="Arial"/>
                <a:cs typeface="Arial"/>
              </a:rPr>
              <a:t>ser </a:t>
            </a:r>
            <a:r>
              <a:rPr sz="1000" spc="-20" dirty="0">
                <a:latin typeface="Arial"/>
                <a:cs typeface="Arial"/>
              </a:rPr>
              <a:t>protegido </a:t>
            </a:r>
            <a:r>
              <a:rPr sz="1000" spc="-15" dirty="0">
                <a:latin typeface="Arial"/>
                <a:cs typeface="Arial"/>
              </a:rPr>
              <a:t>por </a:t>
            </a:r>
            <a:r>
              <a:rPr sz="1000" spc="-20" dirty="0">
                <a:latin typeface="Arial"/>
                <a:cs typeface="Arial"/>
              </a:rPr>
              <a:t>dispositi-  </a:t>
            </a:r>
            <a:r>
              <a:rPr sz="1000" spc="-15" dirty="0">
                <a:latin typeface="Arial"/>
                <a:cs typeface="Arial"/>
              </a:rPr>
              <a:t>vos </a:t>
            </a:r>
            <a:r>
              <a:rPr sz="1000" spc="-20" dirty="0">
                <a:latin typeface="Arial"/>
                <a:cs typeface="Arial"/>
              </a:rPr>
              <a:t>omnipolares, </a:t>
            </a:r>
            <a:r>
              <a:rPr sz="1000" spc="-15" dirty="0">
                <a:latin typeface="Arial"/>
                <a:cs typeface="Arial"/>
              </a:rPr>
              <a:t>con todos sus polos </a:t>
            </a:r>
            <a:r>
              <a:rPr sz="1000" spc="-20" dirty="0">
                <a:latin typeface="Arial"/>
                <a:cs typeface="Arial"/>
              </a:rPr>
              <a:t>protegidos contra sobrecargas </a:t>
            </a:r>
            <a:r>
              <a:rPr sz="1000" dirty="0">
                <a:latin typeface="Arial"/>
                <a:cs typeface="Arial"/>
              </a:rPr>
              <a:t>y </a:t>
            </a:r>
            <a:r>
              <a:rPr sz="1000" spc="-20" dirty="0">
                <a:latin typeface="Arial"/>
                <a:cs typeface="Arial"/>
              </a:rPr>
              <a:t>cortocircuitos </a:t>
            </a:r>
            <a:r>
              <a:rPr sz="1000" spc="-15" dirty="0">
                <a:latin typeface="Arial"/>
                <a:cs typeface="Arial"/>
              </a:rPr>
              <a:t>(si </a:t>
            </a:r>
            <a:r>
              <a:rPr sz="1000" spc="-20" dirty="0">
                <a:latin typeface="Arial"/>
                <a:cs typeface="Arial"/>
              </a:rPr>
              <a:t>existe distribu-  </a:t>
            </a:r>
            <a:r>
              <a:rPr sz="1000" spc="-15" dirty="0">
                <a:latin typeface="Arial"/>
                <a:cs typeface="Arial"/>
              </a:rPr>
              <a:t>ción </a:t>
            </a:r>
            <a:r>
              <a:rPr sz="1000" spc="-10" dirty="0">
                <a:latin typeface="Arial"/>
                <a:cs typeface="Arial"/>
              </a:rPr>
              <a:t>de </a:t>
            </a:r>
            <a:r>
              <a:rPr sz="1000" spc="-20" dirty="0">
                <a:latin typeface="Arial"/>
                <a:cs typeface="Arial"/>
              </a:rPr>
              <a:t>conductor neutro, </a:t>
            </a:r>
            <a:r>
              <a:rPr sz="1000" spc="-10" dirty="0">
                <a:latin typeface="Arial"/>
                <a:cs typeface="Arial"/>
              </a:rPr>
              <a:t>el </a:t>
            </a:r>
            <a:r>
              <a:rPr sz="1000" spc="-20" dirty="0">
                <a:latin typeface="Arial"/>
                <a:cs typeface="Arial"/>
              </a:rPr>
              <a:t>dispositivo </a:t>
            </a:r>
            <a:r>
              <a:rPr sz="1000" spc="-10" dirty="0">
                <a:latin typeface="Arial"/>
                <a:cs typeface="Arial"/>
              </a:rPr>
              <a:t>de </a:t>
            </a:r>
            <a:r>
              <a:rPr sz="1000" spc="-20" dirty="0">
                <a:latin typeface="Arial"/>
                <a:cs typeface="Arial"/>
              </a:rPr>
              <a:t>protección </a:t>
            </a:r>
            <a:r>
              <a:rPr sz="1000" spc="-15" dirty="0">
                <a:latin typeface="Arial"/>
                <a:cs typeface="Arial"/>
              </a:rPr>
              <a:t>será </a:t>
            </a:r>
            <a:r>
              <a:rPr sz="1000" spc="-20" dirty="0">
                <a:latin typeface="Arial"/>
                <a:cs typeface="Arial"/>
              </a:rPr>
              <a:t>tetrapolar </a:t>
            </a:r>
            <a:r>
              <a:rPr sz="1000" spc="-15" dirty="0">
                <a:latin typeface="Arial"/>
                <a:cs typeface="Arial"/>
              </a:rPr>
              <a:t>con </a:t>
            </a:r>
            <a:r>
              <a:rPr sz="1000" spc="-10" dirty="0">
                <a:latin typeface="Arial"/>
                <a:cs typeface="Arial"/>
              </a:rPr>
              <a:t>el </a:t>
            </a:r>
            <a:r>
              <a:rPr sz="1000" spc="-20" dirty="0">
                <a:latin typeface="Arial"/>
                <a:cs typeface="Arial"/>
              </a:rPr>
              <a:t>neutro protegido). </a:t>
            </a:r>
            <a:r>
              <a:rPr sz="1000" spc="-15" dirty="0">
                <a:latin typeface="Arial"/>
                <a:cs typeface="Arial"/>
              </a:rPr>
              <a:t>Para </a:t>
            </a:r>
            <a:r>
              <a:rPr sz="1000" spc="-20" dirty="0">
                <a:latin typeface="Arial"/>
                <a:cs typeface="Arial"/>
              </a:rPr>
              <a:t>el  dimensionamiento </a:t>
            </a:r>
            <a:r>
              <a:rPr sz="1000" spc="-10" dirty="0">
                <a:latin typeface="Arial"/>
                <a:cs typeface="Arial"/>
              </a:rPr>
              <a:t>de </a:t>
            </a:r>
            <a:r>
              <a:rPr sz="1000" spc="-15" dirty="0">
                <a:latin typeface="Arial"/>
                <a:cs typeface="Arial"/>
              </a:rPr>
              <a:t>los </a:t>
            </a:r>
            <a:r>
              <a:rPr sz="1000" spc="-20" dirty="0">
                <a:latin typeface="Arial"/>
                <a:cs typeface="Arial"/>
              </a:rPr>
              <a:t>conductores </a:t>
            </a:r>
            <a:r>
              <a:rPr sz="1000" spc="-10" dirty="0">
                <a:latin typeface="Arial"/>
                <a:cs typeface="Arial"/>
              </a:rPr>
              <a:t>de </a:t>
            </a:r>
            <a:r>
              <a:rPr sz="1000" spc="-20" dirty="0">
                <a:latin typeface="Arial"/>
                <a:cs typeface="Arial"/>
              </a:rPr>
              <a:t>línea </a:t>
            </a:r>
            <a:r>
              <a:rPr sz="1000" dirty="0">
                <a:latin typeface="Arial"/>
                <a:cs typeface="Arial"/>
              </a:rPr>
              <a:t>y </a:t>
            </a:r>
            <a:r>
              <a:rPr sz="1000" spc="-20" dirty="0">
                <a:latin typeface="Arial"/>
                <a:cs typeface="Arial"/>
              </a:rPr>
              <a:t>neutro </a:t>
            </a:r>
            <a:r>
              <a:rPr sz="1000" spc="-10" dirty="0">
                <a:latin typeface="Arial"/>
                <a:cs typeface="Arial"/>
              </a:rPr>
              <a:t>se </a:t>
            </a:r>
            <a:r>
              <a:rPr sz="1000" spc="-20" dirty="0">
                <a:latin typeface="Arial"/>
                <a:cs typeface="Arial"/>
              </a:rPr>
              <a:t>deberá tener </a:t>
            </a:r>
            <a:r>
              <a:rPr sz="1000" spc="-10" dirty="0">
                <a:latin typeface="Arial"/>
                <a:cs typeface="Arial"/>
              </a:rPr>
              <a:t>en </a:t>
            </a:r>
            <a:r>
              <a:rPr sz="1000" spc="-20" dirty="0">
                <a:latin typeface="Arial"/>
                <a:cs typeface="Arial"/>
              </a:rPr>
              <a:t>cuenta </a:t>
            </a:r>
            <a:r>
              <a:rPr sz="1000" spc="-10" dirty="0">
                <a:latin typeface="Arial"/>
                <a:cs typeface="Arial"/>
              </a:rPr>
              <a:t>el </a:t>
            </a:r>
            <a:r>
              <a:rPr sz="1000" spc="-20" dirty="0">
                <a:latin typeface="Arial"/>
                <a:cs typeface="Arial"/>
              </a:rPr>
              <a:t>contenido armó-  </a:t>
            </a:r>
            <a:r>
              <a:rPr sz="1000" spc="-15" dirty="0">
                <a:latin typeface="Arial"/>
                <a:cs typeface="Arial"/>
              </a:rPr>
              <a:t>nico </a:t>
            </a:r>
            <a:r>
              <a:rPr sz="1000" spc="-10" dirty="0">
                <a:latin typeface="Arial"/>
                <a:cs typeface="Arial"/>
              </a:rPr>
              <a:t>de la </a:t>
            </a:r>
            <a:r>
              <a:rPr sz="1000" spc="-20" dirty="0">
                <a:latin typeface="Arial"/>
                <a:cs typeface="Arial"/>
              </a:rPr>
              <a:t>carga. Asimismo </a:t>
            </a:r>
            <a:r>
              <a:rPr sz="1000" spc="-15" dirty="0">
                <a:latin typeface="Arial"/>
                <a:cs typeface="Arial"/>
              </a:rPr>
              <a:t>debe </a:t>
            </a:r>
            <a:r>
              <a:rPr sz="1000" spc="-20" dirty="0">
                <a:latin typeface="Arial"/>
                <a:cs typeface="Arial"/>
              </a:rPr>
              <a:t>realizarse </a:t>
            </a:r>
            <a:r>
              <a:rPr sz="1000" spc="-15" dirty="0">
                <a:latin typeface="Arial"/>
                <a:cs typeface="Arial"/>
              </a:rPr>
              <a:t>una </a:t>
            </a:r>
            <a:r>
              <a:rPr sz="1000" spc="-20" dirty="0">
                <a:latin typeface="Arial"/>
                <a:cs typeface="Arial"/>
              </a:rPr>
              <a:t>adecuada distribución </a:t>
            </a:r>
            <a:r>
              <a:rPr sz="1000" spc="-10" dirty="0">
                <a:latin typeface="Arial"/>
                <a:cs typeface="Arial"/>
              </a:rPr>
              <a:t>de </a:t>
            </a:r>
            <a:r>
              <a:rPr sz="1000" spc="-20" dirty="0">
                <a:latin typeface="Arial"/>
                <a:cs typeface="Arial"/>
              </a:rPr>
              <a:t>luminarias entre </a:t>
            </a:r>
            <a:r>
              <a:rPr sz="1000" spc="-15" dirty="0">
                <a:latin typeface="Arial"/>
                <a:cs typeface="Arial"/>
              </a:rPr>
              <a:t>cada </a:t>
            </a:r>
            <a:r>
              <a:rPr sz="1000" spc="-20" dirty="0">
                <a:latin typeface="Arial"/>
                <a:cs typeface="Arial"/>
              </a:rPr>
              <a:t>con-  ductor </a:t>
            </a:r>
            <a:r>
              <a:rPr sz="1000" spc="-10" dirty="0">
                <a:latin typeface="Arial"/>
                <a:cs typeface="Arial"/>
              </a:rPr>
              <a:t>de </a:t>
            </a:r>
            <a:r>
              <a:rPr sz="1000" spc="-20" dirty="0">
                <a:latin typeface="Arial"/>
                <a:cs typeface="Arial"/>
              </a:rPr>
              <a:t>línea </a:t>
            </a:r>
            <a:r>
              <a:rPr sz="1000" dirty="0">
                <a:latin typeface="Arial"/>
                <a:cs typeface="Arial"/>
              </a:rPr>
              <a:t>y </a:t>
            </a:r>
            <a:r>
              <a:rPr sz="1000" spc="-20" dirty="0">
                <a:latin typeface="Arial"/>
                <a:cs typeface="Arial"/>
              </a:rPr>
              <a:t>neutro </a:t>
            </a:r>
            <a:r>
              <a:rPr sz="1000" spc="-15" dirty="0">
                <a:latin typeface="Arial"/>
                <a:cs typeface="Arial"/>
              </a:rPr>
              <a:t>para </a:t>
            </a:r>
            <a:r>
              <a:rPr sz="1000" spc="-20" dirty="0">
                <a:latin typeface="Arial"/>
                <a:cs typeface="Arial"/>
              </a:rPr>
              <a:t>lograr </a:t>
            </a:r>
            <a:r>
              <a:rPr sz="1000" spc="-10" dirty="0">
                <a:latin typeface="Arial"/>
                <a:cs typeface="Arial"/>
              </a:rPr>
              <a:t>el </a:t>
            </a:r>
            <a:r>
              <a:rPr sz="1000" spc="-15" dirty="0">
                <a:latin typeface="Arial"/>
                <a:cs typeface="Arial"/>
              </a:rPr>
              <a:t>mayor </a:t>
            </a:r>
            <a:r>
              <a:rPr sz="1000" spc="-20" dirty="0">
                <a:latin typeface="Arial"/>
                <a:cs typeface="Arial"/>
              </a:rPr>
              <a:t>equilibrio </a:t>
            </a:r>
            <a:r>
              <a:rPr sz="1000" spc="-10" dirty="0">
                <a:latin typeface="Arial"/>
                <a:cs typeface="Arial"/>
              </a:rPr>
              <a:t>de </a:t>
            </a:r>
            <a:r>
              <a:rPr sz="1000" spc="-20" dirty="0">
                <a:latin typeface="Arial"/>
                <a:cs typeface="Arial"/>
              </a:rPr>
              <a:t>cargas </a:t>
            </a:r>
            <a:r>
              <a:rPr sz="1000" spc="-15" dirty="0">
                <a:latin typeface="Arial"/>
                <a:cs typeface="Arial"/>
              </a:rPr>
              <a:t>sin </a:t>
            </a:r>
            <a:r>
              <a:rPr sz="1000" spc="-20" dirty="0">
                <a:latin typeface="Arial"/>
                <a:cs typeface="Arial"/>
              </a:rPr>
              <a:t>perder </a:t>
            </a:r>
            <a:r>
              <a:rPr sz="1000" spc="-10" dirty="0">
                <a:latin typeface="Arial"/>
                <a:cs typeface="Arial"/>
              </a:rPr>
              <a:t>de </a:t>
            </a:r>
            <a:r>
              <a:rPr sz="1000" spc="-20" dirty="0">
                <a:latin typeface="Arial"/>
                <a:cs typeface="Arial"/>
              </a:rPr>
              <a:t>vista </a:t>
            </a:r>
            <a:r>
              <a:rPr sz="1000" spc="-10" dirty="0">
                <a:latin typeface="Arial"/>
                <a:cs typeface="Arial"/>
              </a:rPr>
              <a:t>el </a:t>
            </a:r>
            <a:r>
              <a:rPr sz="1000" spc="-20" dirty="0">
                <a:latin typeface="Arial"/>
                <a:cs typeface="Arial"/>
              </a:rPr>
              <a:t>efecto estro-  boscópico</a:t>
            </a:r>
            <a:r>
              <a:rPr sz="1000" spc="-60" dirty="0">
                <a:latin typeface="Arial"/>
                <a:cs typeface="Arial"/>
              </a:rPr>
              <a:t> </a:t>
            </a:r>
            <a:r>
              <a:rPr sz="1000" spc="-15" dirty="0">
                <a:latin typeface="Arial"/>
                <a:cs typeface="Arial"/>
              </a:rPr>
              <a:t>(ver</a:t>
            </a:r>
            <a:r>
              <a:rPr sz="1000" spc="-60" dirty="0">
                <a:latin typeface="Arial"/>
                <a:cs typeface="Arial"/>
              </a:rPr>
              <a:t> </a:t>
            </a:r>
            <a:r>
              <a:rPr sz="1000" spc="-10" dirty="0">
                <a:latin typeface="Arial"/>
                <a:cs typeface="Arial"/>
              </a:rPr>
              <a:t>lo</a:t>
            </a:r>
            <a:r>
              <a:rPr sz="1000" spc="-60" dirty="0">
                <a:latin typeface="Arial"/>
                <a:cs typeface="Arial"/>
              </a:rPr>
              <a:t> </a:t>
            </a:r>
            <a:r>
              <a:rPr sz="1000" spc="-20" dirty="0">
                <a:latin typeface="Arial"/>
                <a:cs typeface="Arial"/>
              </a:rPr>
              <a:t>indicado</a:t>
            </a:r>
            <a:r>
              <a:rPr sz="1000" spc="-55" dirty="0">
                <a:latin typeface="Arial"/>
                <a:cs typeface="Arial"/>
              </a:rPr>
              <a:t> </a:t>
            </a:r>
            <a:r>
              <a:rPr sz="1000" spc="-10" dirty="0">
                <a:latin typeface="Arial"/>
                <a:cs typeface="Arial"/>
              </a:rPr>
              <a:t>en</a:t>
            </a:r>
            <a:r>
              <a:rPr sz="1000" spc="-60" dirty="0">
                <a:latin typeface="Arial"/>
                <a:cs typeface="Arial"/>
              </a:rPr>
              <a:t> </a:t>
            </a:r>
            <a:r>
              <a:rPr sz="1000" spc="-10" dirty="0">
                <a:latin typeface="Arial"/>
                <a:cs typeface="Arial"/>
              </a:rPr>
              <a:t>el</a:t>
            </a:r>
            <a:r>
              <a:rPr sz="1000" spc="-60" dirty="0">
                <a:latin typeface="Arial"/>
                <a:cs typeface="Arial"/>
              </a:rPr>
              <a:t> </a:t>
            </a:r>
            <a:r>
              <a:rPr sz="1000" u="sng" spc="-15" dirty="0">
                <a:uFill>
                  <a:solidFill>
                    <a:srgbClr val="000000"/>
                  </a:solidFill>
                </a:uFill>
                <a:latin typeface="Arial"/>
                <a:cs typeface="Arial"/>
              </a:rPr>
              <a:t>Anexo</a:t>
            </a:r>
            <a:r>
              <a:rPr sz="1000" u="sng" spc="-55" dirty="0">
                <a:uFill>
                  <a:solidFill>
                    <a:srgbClr val="000000"/>
                  </a:solidFill>
                </a:uFill>
                <a:latin typeface="Arial"/>
                <a:cs typeface="Arial"/>
              </a:rPr>
              <a:t> </a:t>
            </a:r>
            <a:r>
              <a:rPr sz="1000" u="sng" spc="-20" dirty="0">
                <a:uFill>
                  <a:solidFill>
                    <a:srgbClr val="000000"/>
                  </a:solidFill>
                </a:uFill>
                <a:latin typeface="Arial"/>
                <a:cs typeface="Arial"/>
              </a:rPr>
              <a:t>771-A</a:t>
            </a:r>
            <a:r>
              <a:rPr sz="1000" spc="-20" dirty="0">
                <a:latin typeface="Arial"/>
                <a:cs typeface="Arial"/>
              </a:rPr>
              <a:t>),</a:t>
            </a:r>
            <a:r>
              <a:rPr sz="1000" spc="-60" dirty="0">
                <a:latin typeface="Arial"/>
                <a:cs typeface="Arial"/>
              </a:rPr>
              <a:t> </a:t>
            </a:r>
            <a:r>
              <a:rPr sz="1000" spc="-20" dirty="0">
                <a:latin typeface="Arial"/>
                <a:cs typeface="Arial"/>
              </a:rPr>
              <a:t>siendo</a:t>
            </a:r>
            <a:r>
              <a:rPr sz="1000" spc="-60" dirty="0">
                <a:latin typeface="Arial"/>
                <a:cs typeface="Arial"/>
              </a:rPr>
              <a:t> </a:t>
            </a:r>
            <a:r>
              <a:rPr sz="1000" spc="-20" dirty="0">
                <a:latin typeface="Arial"/>
                <a:cs typeface="Arial"/>
              </a:rPr>
              <a:t>recomendable</a:t>
            </a:r>
            <a:r>
              <a:rPr sz="1000" spc="-45" dirty="0">
                <a:latin typeface="Arial"/>
                <a:cs typeface="Arial"/>
              </a:rPr>
              <a:t> </a:t>
            </a:r>
            <a:r>
              <a:rPr sz="1000" spc="-20" dirty="0">
                <a:latin typeface="Arial"/>
                <a:cs typeface="Arial"/>
              </a:rPr>
              <a:t>alternar</a:t>
            </a:r>
            <a:r>
              <a:rPr sz="1000" spc="-55" dirty="0">
                <a:latin typeface="Arial"/>
                <a:cs typeface="Arial"/>
              </a:rPr>
              <a:t> </a:t>
            </a:r>
            <a:r>
              <a:rPr sz="1000" spc="-15" dirty="0">
                <a:latin typeface="Arial"/>
                <a:cs typeface="Arial"/>
              </a:rPr>
              <a:t>las</a:t>
            </a:r>
            <a:r>
              <a:rPr sz="1000" spc="-55" dirty="0">
                <a:latin typeface="Arial"/>
                <a:cs typeface="Arial"/>
              </a:rPr>
              <a:t> </a:t>
            </a:r>
            <a:r>
              <a:rPr sz="1000" spc="-20" dirty="0">
                <a:latin typeface="Arial"/>
                <a:cs typeface="Arial"/>
              </a:rPr>
              <a:t>líneas</a:t>
            </a:r>
            <a:r>
              <a:rPr sz="1000" spc="-55" dirty="0">
                <a:latin typeface="Arial"/>
                <a:cs typeface="Arial"/>
              </a:rPr>
              <a:t> </a:t>
            </a:r>
            <a:r>
              <a:rPr sz="1000" dirty="0">
                <a:latin typeface="Arial"/>
                <a:cs typeface="Arial"/>
              </a:rPr>
              <a:t>o</a:t>
            </a:r>
            <a:r>
              <a:rPr sz="1000" spc="-50" dirty="0">
                <a:latin typeface="Arial"/>
                <a:cs typeface="Arial"/>
              </a:rPr>
              <a:t> </a:t>
            </a:r>
            <a:r>
              <a:rPr sz="1000" spc="-15" dirty="0">
                <a:latin typeface="Arial"/>
                <a:cs typeface="Arial"/>
              </a:rPr>
              <a:t>fases</a:t>
            </a:r>
            <a:r>
              <a:rPr sz="1000" spc="-50" dirty="0">
                <a:latin typeface="Arial"/>
                <a:cs typeface="Arial"/>
              </a:rPr>
              <a:t> </a:t>
            </a:r>
            <a:r>
              <a:rPr sz="1000" spc="-15" dirty="0">
                <a:latin typeface="Arial"/>
                <a:cs typeface="Arial"/>
              </a:rPr>
              <a:t>sobre</a:t>
            </a:r>
            <a:r>
              <a:rPr sz="1000" spc="-45" dirty="0">
                <a:latin typeface="Arial"/>
                <a:cs typeface="Arial"/>
              </a:rPr>
              <a:t> </a:t>
            </a:r>
            <a:r>
              <a:rPr sz="1000" spc="-20" dirty="0">
                <a:latin typeface="Arial"/>
                <a:cs typeface="Arial"/>
              </a:rPr>
              <a:t>la  </a:t>
            </a:r>
            <a:r>
              <a:rPr sz="1000" spc="-15" dirty="0">
                <a:latin typeface="Arial"/>
                <a:cs typeface="Arial"/>
              </a:rPr>
              <a:t>que</a:t>
            </a:r>
            <a:r>
              <a:rPr sz="1000" spc="-45" dirty="0">
                <a:latin typeface="Arial"/>
                <a:cs typeface="Arial"/>
              </a:rPr>
              <a:t> </a:t>
            </a:r>
            <a:r>
              <a:rPr sz="1000" spc="-10" dirty="0">
                <a:latin typeface="Arial"/>
                <a:cs typeface="Arial"/>
              </a:rPr>
              <a:t>se</a:t>
            </a:r>
            <a:r>
              <a:rPr sz="1000" spc="-45" dirty="0">
                <a:latin typeface="Arial"/>
                <a:cs typeface="Arial"/>
              </a:rPr>
              <a:t> </a:t>
            </a:r>
            <a:r>
              <a:rPr sz="1000" spc="-20" dirty="0">
                <a:latin typeface="Arial"/>
                <a:cs typeface="Arial"/>
              </a:rPr>
              <a:t>conectan</a:t>
            </a:r>
            <a:r>
              <a:rPr sz="1000" spc="-45"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sucesivas</a:t>
            </a:r>
            <a:r>
              <a:rPr sz="1000" spc="-45" dirty="0">
                <a:latin typeface="Arial"/>
                <a:cs typeface="Arial"/>
              </a:rPr>
              <a:t> </a:t>
            </a:r>
            <a:r>
              <a:rPr sz="1000" spc="-20" dirty="0">
                <a:latin typeface="Arial"/>
                <a:cs typeface="Arial"/>
              </a:rPr>
              <a:t>cajas</a:t>
            </a:r>
            <a:r>
              <a:rPr sz="1000" spc="-45" dirty="0">
                <a:latin typeface="Arial"/>
                <a:cs typeface="Arial"/>
              </a:rPr>
              <a:t> </a:t>
            </a:r>
            <a:r>
              <a:rPr sz="1000" dirty="0">
                <a:latin typeface="Arial"/>
                <a:cs typeface="Arial"/>
              </a:rPr>
              <a:t>o</a:t>
            </a:r>
            <a:r>
              <a:rPr sz="1000" spc="-45" dirty="0">
                <a:latin typeface="Arial"/>
                <a:cs typeface="Arial"/>
              </a:rPr>
              <a:t> </a:t>
            </a:r>
            <a:r>
              <a:rPr sz="1000" spc="-20" dirty="0">
                <a:latin typeface="Arial"/>
                <a:cs typeface="Arial"/>
              </a:rPr>
              <a:t>luminarias.</a:t>
            </a:r>
            <a:r>
              <a:rPr sz="1000" spc="-45" dirty="0">
                <a:latin typeface="Arial"/>
                <a:cs typeface="Arial"/>
              </a:rPr>
              <a:t> </a:t>
            </a:r>
            <a:r>
              <a:rPr sz="1000" spc="-20" dirty="0">
                <a:latin typeface="Arial"/>
                <a:cs typeface="Arial"/>
              </a:rPr>
              <a:t>Cuando</a:t>
            </a:r>
            <a:r>
              <a:rPr sz="1000" spc="-50" dirty="0">
                <a:latin typeface="Arial"/>
                <a:cs typeface="Arial"/>
              </a:rPr>
              <a:t> </a:t>
            </a:r>
            <a:r>
              <a:rPr sz="1000" spc="-20" dirty="0">
                <a:latin typeface="Arial"/>
                <a:cs typeface="Arial"/>
              </a:rPr>
              <a:t>además</a:t>
            </a:r>
            <a:r>
              <a:rPr sz="1000" spc="-50"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interruptor</a:t>
            </a:r>
            <a:r>
              <a:rPr sz="1000" spc="-35" dirty="0">
                <a:latin typeface="Arial"/>
                <a:cs typeface="Arial"/>
              </a:rPr>
              <a:t> </a:t>
            </a:r>
            <a:r>
              <a:rPr sz="1000" spc="-20" dirty="0">
                <a:latin typeface="Arial"/>
                <a:cs typeface="Arial"/>
              </a:rPr>
              <a:t>automático</a:t>
            </a:r>
            <a:r>
              <a:rPr sz="1000" spc="-40" dirty="0">
                <a:latin typeface="Arial"/>
                <a:cs typeface="Arial"/>
              </a:rPr>
              <a:t> </a:t>
            </a:r>
            <a:r>
              <a:rPr sz="1000" spc="-20" dirty="0">
                <a:latin typeface="Arial"/>
                <a:cs typeface="Arial"/>
              </a:rPr>
              <a:t>tetrapolar  </a:t>
            </a:r>
            <a:r>
              <a:rPr sz="1000" spc="-15" dirty="0">
                <a:latin typeface="Arial"/>
                <a:cs typeface="Arial"/>
              </a:rPr>
              <a:t>como </a:t>
            </a:r>
            <a:r>
              <a:rPr sz="1000" spc="-20" dirty="0">
                <a:latin typeface="Arial"/>
                <a:cs typeface="Arial"/>
              </a:rPr>
              <a:t>dispositivo </a:t>
            </a:r>
            <a:r>
              <a:rPr sz="1000" spc="-10" dirty="0">
                <a:latin typeface="Arial"/>
                <a:cs typeface="Arial"/>
              </a:rPr>
              <a:t>de </a:t>
            </a:r>
            <a:r>
              <a:rPr sz="1000" spc="-20" dirty="0">
                <a:latin typeface="Arial"/>
                <a:cs typeface="Arial"/>
              </a:rPr>
              <a:t>protección </a:t>
            </a:r>
            <a:r>
              <a:rPr sz="1000" spc="-15" dirty="0">
                <a:latin typeface="Arial"/>
                <a:cs typeface="Arial"/>
              </a:rPr>
              <a:t>del </a:t>
            </a:r>
            <a:r>
              <a:rPr sz="1000" spc="-20" dirty="0">
                <a:latin typeface="Arial"/>
                <a:cs typeface="Arial"/>
              </a:rPr>
              <a:t>circuito, </a:t>
            </a:r>
            <a:r>
              <a:rPr sz="1000" spc="-10" dirty="0">
                <a:latin typeface="Arial"/>
                <a:cs typeface="Arial"/>
              </a:rPr>
              <a:t>un </a:t>
            </a:r>
            <a:r>
              <a:rPr sz="1000" spc="-15" dirty="0">
                <a:latin typeface="Arial"/>
                <a:cs typeface="Arial"/>
              </a:rPr>
              <a:t>circuito </a:t>
            </a:r>
            <a:r>
              <a:rPr sz="1000" spc="-20" dirty="0">
                <a:latin typeface="Arial"/>
                <a:cs typeface="Arial"/>
              </a:rPr>
              <a:t>trifásico tetrapolar </a:t>
            </a:r>
            <a:r>
              <a:rPr sz="1000" spc="-15" dirty="0">
                <a:latin typeface="Arial"/>
                <a:cs typeface="Arial"/>
              </a:rPr>
              <a:t>para </a:t>
            </a:r>
            <a:r>
              <a:rPr sz="1000" spc="-20" dirty="0">
                <a:latin typeface="Arial"/>
                <a:cs typeface="Arial"/>
              </a:rPr>
              <a:t>iluminación disponga de  interruptores unipolares </a:t>
            </a:r>
            <a:r>
              <a:rPr sz="1000" spc="-10" dirty="0">
                <a:latin typeface="Arial"/>
                <a:cs typeface="Arial"/>
              </a:rPr>
              <a:t>de </a:t>
            </a:r>
            <a:r>
              <a:rPr sz="1000" spc="-20" dirty="0">
                <a:latin typeface="Arial"/>
                <a:cs typeface="Arial"/>
              </a:rPr>
              <a:t>comando funcional, </a:t>
            </a:r>
            <a:r>
              <a:rPr sz="1000" spc="-10" dirty="0">
                <a:latin typeface="Arial"/>
                <a:cs typeface="Arial"/>
              </a:rPr>
              <a:t>es </a:t>
            </a:r>
            <a:r>
              <a:rPr sz="1000" spc="-20" dirty="0">
                <a:latin typeface="Arial"/>
                <a:cs typeface="Arial"/>
              </a:rPr>
              <a:t>recomendable señalizar </a:t>
            </a:r>
            <a:r>
              <a:rPr sz="1000" spc="-10" dirty="0">
                <a:latin typeface="Arial"/>
                <a:cs typeface="Arial"/>
              </a:rPr>
              <a:t>en </a:t>
            </a:r>
            <a:r>
              <a:rPr sz="1000" spc="-15" dirty="0">
                <a:latin typeface="Arial"/>
                <a:cs typeface="Arial"/>
              </a:rPr>
              <a:t>forma </a:t>
            </a:r>
            <a:r>
              <a:rPr sz="1000" spc="-20" dirty="0">
                <a:latin typeface="Arial"/>
                <a:cs typeface="Arial"/>
              </a:rPr>
              <a:t>visible </a:t>
            </a:r>
            <a:r>
              <a:rPr sz="1000" spc="-10" dirty="0">
                <a:latin typeface="Arial"/>
                <a:cs typeface="Arial"/>
              </a:rPr>
              <a:t>en el </a:t>
            </a:r>
            <a:r>
              <a:rPr sz="1000" spc="-20" dirty="0">
                <a:latin typeface="Arial"/>
                <a:cs typeface="Arial"/>
              </a:rPr>
              <a:t>lugar  </a:t>
            </a:r>
            <a:r>
              <a:rPr sz="1000" spc="-15" dirty="0">
                <a:latin typeface="Arial"/>
                <a:cs typeface="Arial"/>
              </a:rPr>
              <a:t>donde cada uno </a:t>
            </a:r>
            <a:r>
              <a:rPr sz="1000" spc="-10" dirty="0">
                <a:latin typeface="Arial"/>
                <a:cs typeface="Arial"/>
              </a:rPr>
              <a:t>de </a:t>
            </a:r>
            <a:r>
              <a:rPr sz="1000" spc="-20" dirty="0">
                <a:latin typeface="Arial"/>
                <a:cs typeface="Arial"/>
              </a:rPr>
              <a:t>dichos dispositivos </a:t>
            </a:r>
            <a:r>
              <a:rPr sz="1000" spc="-15" dirty="0">
                <a:latin typeface="Arial"/>
                <a:cs typeface="Arial"/>
              </a:rPr>
              <a:t>esté </a:t>
            </a:r>
            <a:r>
              <a:rPr sz="1000" spc="-20" dirty="0">
                <a:latin typeface="Arial"/>
                <a:cs typeface="Arial"/>
              </a:rPr>
              <a:t>instalado, </a:t>
            </a:r>
            <a:r>
              <a:rPr sz="1000" spc="-15" dirty="0">
                <a:latin typeface="Arial"/>
                <a:cs typeface="Arial"/>
              </a:rPr>
              <a:t>que </a:t>
            </a:r>
            <a:r>
              <a:rPr sz="1000" spc="-10" dirty="0">
                <a:latin typeface="Arial"/>
                <a:cs typeface="Arial"/>
              </a:rPr>
              <a:t>la </a:t>
            </a:r>
            <a:r>
              <a:rPr sz="1000" spc="-20" dirty="0">
                <a:latin typeface="Arial"/>
                <a:cs typeface="Arial"/>
              </a:rPr>
              <a:t>alimentación proviene </a:t>
            </a:r>
            <a:r>
              <a:rPr sz="1000" spc="-10" dirty="0">
                <a:latin typeface="Arial"/>
                <a:cs typeface="Arial"/>
              </a:rPr>
              <a:t>de un </a:t>
            </a:r>
            <a:r>
              <a:rPr sz="1000" spc="-20" dirty="0">
                <a:latin typeface="Arial"/>
                <a:cs typeface="Arial"/>
              </a:rPr>
              <a:t>circuito trifá-  sico.</a:t>
            </a:r>
            <a:endParaRPr sz="1000">
              <a:latin typeface="Arial"/>
              <a:cs typeface="Arial"/>
            </a:endParaRPr>
          </a:p>
          <a:p>
            <a:pPr marL="339725" marR="5080" indent="-295275" algn="just">
              <a:lnSpc>
                <a:spcPts val="1150"/>
              </a:lnSpc>
              <a:spcBef>
                <a:spcPts val="625"/>
              </a:spcBef>
              <a:buAutoNum type="romanUcPeriod" startAt="5"/>
              <a:tabLst>
                <a:tab pos="341630" algn="l"/>
              </a:tabLst>
            </a:pPr>
            <a:r>
              <a:rPr sz="1000" spc="-15" dirty="0">
                <a:latin typeface="Arial"/>
                <a:cs typeface="Arial"/>
              </a:rPr>
              <a:t>Otros </a:t>
            </a:r>
            <a:r>
              <a:rPr sz="1000" spc="-20" dirty="0">
                <a:latin typeface="Arial"/>
                <a:cs typeface="Arial"/>
              </a:rPr>
              <a:t>circuitos específicos monofásicos </a:t>
            </a:r>
            <a:r>
              <a:rPr sz="1000" dirty="0">
                <a:latin typeface="Arial"/>
                <a:cs typeface="Arial"/>
              </a:rPr>
              <a:t>o </a:t>
            </a:r>
            <a:r>
              <a:rPr sz="1000" spc="-20" dirty="0">
                <a:latin typeface="Arial"/>
                <a:cs typeface="Arial"/>
              </a:rPr>
              <a:t>trifásicos (sigla </a:t>
            </a:r>
            <a:r>
              <a:rPr sz="1000" spc="-15" dirty="0">
                <a:latin typeface="Arial"/>
                <a:cs typeface="Arial"/>
              </a:rPr>
              <a:t>OCE), </a:t>
            </a:r>
            <a:r>
              <a:rPr sz="1000" spc="-20" dirty="0">
                <a:latin typeface="Arial"/>
                <a:cs typeface="Arial"/>
              </a:rPr>
              <a:t>alimentan cargas </a:t>
            </a:r>
            <a:r>
              <a:rPr sz="1000" spc="-10" dirty="0">
                <a:latin typeface="Arial"/>
                <a:cs typeface="Arial"/>
              </a:rPr>
              <a:t>no </a:t>
            </a:r>
            <a:r>
              <a:rPr sz="1000" spc="-20" dirty="0">
                <a:latin typeface="Arial"/>
                <a:cs typeface="Arial"/>
              </a:rPr>
              <a:t>comprendidas en  </a:t>
            </a:r>
            <a:r>
              <a:rPr sz="1000" spc="-15" dirty="0">
                <a:latin typeface="Arial"/>
                <a:cs typeface="Arial"/>
              </a:rPr>
              <a:t>las </a:t>
            </a:r>
            <a:r>
              <a:rPr sz="1000" spc="-20" dirty="0">
                <a:latin typeface="Arial"/>
                <a:cs typeface="Arial"/>
              </a:rPr>
              <a:t>descripciones anteriores. </a:t>
            </a:r>
            <a:r>
              <a:rPr sz="1000" spc="-15" dirty="0">
                <a:latin typeface="Arial"/>
                <a:cs typeface="Arial"/>
              </a:rPr>
              <a:t>Estos </a:t>
            </a:r>
            <a:r>
              <a:rPr sz="1000" spc="-20" dirty="0">
                <a:latin typeface="Arial"/>
                <a:cs typeface="Arial"/>
              </a:rPr>
              <a:t>circuitos </a:t>
            </a:r>
            <a:r>
              <a:rPr sz="1000" spc="-10" dirty="0">
                <a:latin typeface="Arial"/>
                <a:cs typeface="Arial"/>
              </a:rPr>
              <a:t>no </a:t>
            </a:r>
            <a:r>
              <a:rPr sz="1000" spc="-20" dirty="0">
                <a:latin typeface="Arial"/>
                <a:cs typeface="Arial"/>
              </a:rPr>
              <a:t>tienen limitaciones </a:t>
            </a:r>
            <a:r>
              <a:rPr sz="1000" spc="-10" dirty="0">
                <a:latin typeface="Arial"/>
                <a:cs typeface="Arial"/>
              </a:rPr>
              <a:t>de </a:t>
            </a:r>
            <a:r>
              <a:rPr sz="1000" spc="-20" dirty="0">
                <a:latin typeface="Arial"/>
                <a:cs typeface="Arial"/>
              </a:rPr>
              <a:t>número </a:t>
            </a:r>
            <a:r>
              <a:rPr sz="1000" spc="-10" dirty="0">
                <a:latin typeface="Arial"/>
                <a:cs typeface="Arial"/>
              </a:rPr>
              <a:t>de </a:t>
            </a:r>
            <a:r>
              <a:rPr sz="1000" spc="-20" dirty="0">
                <a:latin typeface="Arial"/>
                <a:cs typeface="Arial"/>
              </a:rPr>
              <a:t>bocas, potencia de  salida </a:t>
            </a:r>
            <a:r>
              <a:rPr sz="1000" spc="-10" dirty="0">
                <a:latin typeface="Arial"/>
                <a:cs typeface="Arial"/>
              </a:rPr>
              <a:t>de </a:t>
            </a:r>
            <a:r>
              <a:rPr sz="1000" spc="-15" dirty="0">
                <a:latin typeface="Arial"/>
                <a:cs typeface="Arial"/>
              </a:rPr>
              <a:t>cada una, tipo </a:t>
            </a:r>
            <a:r>
              <a:rPr sz="1000" spc="-10" dirty="0">
                <a:latin typeface="Arial"/>
                <a:cs typeface="Arial"/>
              </a:rPr>
              <a:t>de </a:t>
            </a:r>
            <a:r>
              <a:rPr sz="1000" spc="-20" dirty="0">
                <a:latin typeface="Arial"/>
                <a:cs typeface="Arial"/>
              </a:rPr>
              <a:t>alimentación, ubicación, conexionado </a:t>
            </a:r>
            <a:r>
              <a:rPr sz="1000" dirty="0">
                <a:latin typeface="Arial"/>
                <a:cs typeface="Arial"/>
              </a:rPr>
              <a:t>o </a:t>
            </a:r>
            <a:r>
              <a:rPr sz="1000" spc="-20" dirty="0">
                <a:latin typeface="Arial"/>
                <a:cs typeface="Arial"/>
              </a:rPr>
              <a:t>dispositivos </a:t>
            </a:r>
            <a:r>
              <a:rPr sz="1000" dirty="0">
                <a:latin typeface="Arial"/>
                <a:cs typeface="Arial"/>
              </a:rPr>
              <a:t>a </a:t>
            </a:r>
            <a:r>
              <a:rPr sz="1000" spc="-10" dirty="0">
                <a:latin typeface="Arial"/>
                <a:cs typeface="Arial"/>
              </a:rPr>
              <a:t>la </a:t>
            </a:r>
            <a:r>
              <a:rPr sz="1000" spc="-20" dirty="0">
                <a:latin typeface="Arial"/>
                <a:cs typeface="Arial"/>
              </a:rPr>
              <a:t>salida, </a:t>
            </a:r>
            <a:r>
              <a:rPr sz="1000" spc="-10" dirty="0">
                <a:latin typeface="Arial"/>
                <a:cs typeface="Arial"/>
              </a:rPr>
              <a:t>ni de </a:t>
            </a:r>
            <a:r>
              <a:rPr sz="1000" spc="-20" dirty="0">
                <a:latin typeface="Arial"/>
                <a:cs typeface="Arial"/>
              </a:rPr>
              <a:t>po-  tencia total </a:t>
            </a:r>
            <a:r>
              <a:rPr sz="1000" spc="-15" dirty="0">
                <a:latin typeface="Arial"/>
                <a:cs typeface="Arial"/>
              </a:rPr>
              <a:t>del </a:t>
            </a:r>
            <a:r>
              <a:rPr sz="1000" spc="-20" dirty="0">
                <a:latin typeface="Arial"/>
                <a:cs typeface="Arial"/>
              </a:rPr>
              <a:t>circuito </a:t>
            </a:r>
            <a:r>
              <a:rPr sz="1000" dirty="0">
                <a:latin typeface="Arial"/>
                <a:cs typeface="Arial"/>
              </a:rPr>
              <a:t>o </a:t>
            </a:r>
            <a:r>
              <a:rPr sz="1000" spc="-10" dirty="0">
                <a:latin typeface="Arial"/>
                <a:cs typeface="Arial"/>
              </a:rPr>
              <a:t>de </a:t>
            </a:r>
            <a:r>
              <a:rPr sz="1000" spc="-20" dirty="0">
                <a:latin typeface="Arial"/>
                <a:cs typeface="Arial"/>
              </a:rPr>
              <a:t>valor </a:t>
            </a:r>
            <a:r>
              <a:rPr sz="1000" spc="-10" dirty="0">
                <a:latin typeface="Arial"/>
                <a:cs typeface="Arial"/>
              </a:rPr>
              <a:t>de la </a:t>
            </a:r>
            <a:r>
              <a:rPr sz="1000" spc="-20" dirty="0">
                <a:latin typeface="Arial"/>
                <a:cs typeface="Arial"/>
              </a:rPr>
              <a:t>protección. </a:t>
            </a:r>
            <a:r>
              <a:rPr sz="1000" spc="-10" dirty="0">
                <a:latin typeface="Arial"/>
                <a:cs typeface="Arial"/>
              </a:rPr>
              <a:t>Es </a:t>
            </a:r>
            <a:r>
              <a:rPr sz="1000" spc="-20" dirty="0">
                <a:latin typeface="Arial"/>
                <a:cs typeface="Arial"/>
              </a:rPr>
              <a:t>responsabilidad </a:t>
            </a:r>
            <a:r>
              <a:rPr sz="1000" spc="-15" dirty="0">
                <a:latin typeface="Arial"/>
                <a:cs typeface="Arial"/>
              </a:rPr>
              <a:t>del </a:t>
            </a:r>
            <a:r>
              <a:rPr sz="1000" spc="-20" dirty="0">
                <a:latin typeface="Arial"/>
                <a:cs typeface="Arial"/>
              </a:rPr>
              <a:t>proyectista determinar esas  características, cumpliendo </a:t>
            </a:r>
            <a:r>
              <a:rPr sz="1000" spc="-10" dirty="0">
                <a:latin typeface="Arial"/>
                <a:cs typeface="Arial"/>
              </a:rPr>
              <a:t>lo </a:t>
            </a:r>
            <a:r>
              <a:rPr sz="1000" spc="-20" dirty="0">
                <a:latin typeface="Arial"/>
                <a:cs typeface="Arial"/>
              </a:rPr>
              <a:t>establecido </a:t>
            </a:r>
            <a:r>
              <a:rPr sz="1000" spc="-15" dirty="0">
                <a:latin typeface="Arial"/>
                <a:cs typeface="Arial"/>
              </a:rPr>
              <a:t>con </a:t>
            </a:r>
            <a:r>
              <a:rPr sz="1000" spc="-20" dirty="0">
                <a:latin typeface="Arial"/>
                <a:cs typeface="Arial"/>
              </a:rPr>
              <a:t>carácter general </a:t>
            </a:r>
            <a:r>
              <a:rPr sz="1000" spc="-10" dirty="0">
                <a:latin typeface="Arial"/>
                <a:cs typeface="Arial"/>
              </a:rPr>
              <a:t>en </a:t>
            </a:r>
            <a:r>
              <a:rPr sz="1000" spc="-15" dirty="0">
                <a:latin typeface="Arial"/>
                <a:cs typeface="Arial"/>
              </a:rPr>
              <a:t>esta</a:t>
            </a:r>
            <a:r>
              <a:rPr sz="1000" spc="-204" dirty="0">
                <a:latin typeface="Arial"/>
                <a:cs typeface="Arial"/>
              </a:rPr>
              <a:t> </a:t>
            </a:r>
            <a:r>
              <a:rPr sz="1000" spc="-20" dirty="0">
                <a:latin typeface="Arial"/>
                <a:cs typeface="Arial"/>
              </a:rPr>
              <a:t>Reglamentación.</a:t>
            </a:r>
            <a:endParaRPr sz="1000">
              <a:latin typeface="Arial"/>
              <a:cs typeface="Arial"/>
            </a:endParaRPr>
          </a:p>
          <a:p>
            <a:pPr marR="206375" algn="ctr">
              <a:lnSpc>
                <a:spcPct val="100000"/>
              </a:lnSpc>
              <a:spcBef>
                <a:spcPts val="855"/>
              </a:spcBef>
            </a:pPr>
            <a:r>
              <a:rPr sz="1000" b="1" dirty="0">
                <a:latin typeface="Arial"/>
                <a:cs typeface="Arial"/>
              </a:rPr>
              <a:t>Tabla </a:t>
            </a:r>
            <a:r>
              <a:rPr sz="1000" b="1" spc="-5" dirty="0">
                <a:latin typeface="Arial"/>
                <a:cs typeface="Arial"/>
              </a:rPr>
              <a:t>771.7.I </a:t>
            </a:r>
            <a:r>
              <a:rPr sz="1000" b="1" dirty="0">
                <a:latin typeface="Arial"/>
                <a:cs typeface="Arial"/>
              </a:rPr>
              <a:t>- </a:t>
            </a:r>
            <a:r>
              <a:rPr sz="1000" b="1" spc="-5" dirty="0">
                <a:latin typeface="Arial"/>
                <a:cs typeface="Arial"/>
              </a:rPr>
              <a:t>Resumen </a:t>
            </a:r>
            <a:r>
              <a:rPr sz="1000" b="1" dirty="0">
                <a:latin typeface="Arial"/>
                <a:cs typeface="Arial"/>
              </a:rPr>
              <a:t>de </a:t>
            </a:r>
            <a:r>
              <a:rPr sz="1000" b="1" spc="-5" dirty="0">
                <a:latin typeface="Arial"/>
                <a:cs typeface="Arial"/>
              </a:rPr>
              <a:t>tipos </a:t>
            </a:r>
            <a:r>
              <a:rPr sz="1000" b="1" dirty="0">
                <a:latin typeface="Arial"/>
                <a:cs typeface="Arial"/>
              </a:rPr>
              <a:t>de</a:t>
            </a:r>
            <a:r>
              <a:rPr sz="1000" b="1" spc="-30" dirty="0">
                <a:latin typeface="Arial"/>
                <a:cs typeface="Arial"/>
              </a:rPr>
              <a:t> </a:t>
            </a:r>
            <a:r>
              <a:rPr sz="1000" b="1" spc="-5" dirty="0">
                <a:latin typeface="Arial"/>
                <a:cs typeface="Arial"/>
              </a:rPr>
              <a:t>circuitos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182664250"/>
              </p:ext>
            </p:extLst>
          </p:nvPr>
        </p:nvGraphicFramePr>
        <p:xfrm>
          <a:off x="2146300" y="5651500"/>
          <a:ext cx="6123305" cy="4308853"/>
        </p:xfrm>
        <a:graphic>
          <a:graphicData uri="http://schemas.openxmlformats.org/drawingml/2006/table">
            <a:tbl>
              <a:tblPr firstRow="1" bandRow="1">
                <a:tableStyleId>{2D5ABB26-0587-4C30-8999-92F81FD0307C}</a:tableStyleId>
              </a:tblPr>
              <a:tblGrid>
                <a:gridCol w="905510"/>
                <a:gridCol w="2162175"/>
                <a:gridCol w="400685"/>
                <a:gridCol w="946785"/>
                <a:gridCol w="1708150"/>
              </a:tblGrid>
              <a:tr h="277368">
                <a:tc>
                  <a:txBody>
                    <a:bodyPr/>
                    <a:lstStyle/>
                    <a:p>
                      <a:pPr marL="255270" marR="247650" indent="1270">
                        <a:lnSpc>
                          <a:spcPts val="1070"/>
                        </a:lnSpc>
                        <a:spcBef>
                          <a:spcPts val="30"/>
                        </a:spcBef>
                      </a:pPr>
                      <a:r>
                        <a:rPr sz="900" b="1" spc="-15" dirty="0">
                          <a:latin typeface="Arial"/>
                          <a:cs typeface="Arial"/>
                        </a:rPr>
                        <a:t>Tipo</a:t>
                      </a:r>
                      <a:r>
                        <a:rPr sz="900" b="1" spc="-120" dirty="0">
                          <a:latin typeface="Arial"/>
                          <a:cs typeface="Arial"/>
                        </a:rPr>
                        <a:t> </a:t>
                      </a:r>
                      <a:r>
                        <a:rPr sz="900" b="1" spc="-20" dirty="0">
                          <a:latin typeface="Arial"/>
                          <a:cs typeface="Arial"/>
                        </a:rPr>
                        <a:t>de  circuito</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520"/>
                        </a:spcBef>
                      </a:pPr>
                      <a:r>
                        <a:rPr sz="900" b="1" spc="-20" dirty="0">
                          <a:latin typeface="Arial"/>
                          <a:cs typeface="Arial"/>
                        </a:rPr>
                        <a:t>Designación</a:t>
                      </a:r>
                      <a:endParaRPr sz="900">
                        <a:latin typeface="Arial"/>
                        <a:cs typeface="Arial"/>
                      </a:endParaRPr>
                    </a:p>
                  </a:txBody>
                  <a:tcPr marL="0" marR="0" marT="660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520"/>
                        </a:spcBef>
                      </a:pPr>
                      <a:r>
                        <a:rPr sz="900" b="1" spc="-20" dirty="0">
                          <a:latin typeface="Arial"/>
                          <a:cs typeface="Arial"/>
                        </a:rPr>
                        <a:t>Sigla</a:t>
                      </a:r>
                      <a:endParaRPr sz="900">
                        <a:latin typeface="Arial"/>
                        <a:cs typeface="Arial"/>
                      </a:endParaRPr>
                    </a:p>
                  </a:txBody>
                  <a:tcPr marL="0" marR="0" marT="660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0650" marR="103505" indent="-11430">
                        <a:lnSpc>
                          <a:spcPts val="1070"/>
                        </a:lnSpc>
                        <a:spcBef>
                          <a:spcPts val="30"/>
                        </a:spcBef>
                      </a:pPr>
                      <a:r>
                        <a:rPr sz="900" b="1" spc="-20" dirty="0">
                          <a:latin typeface="Arial"/>
                          <a:cs typeface="Arial"/>
                        </a:rPr>
                        <a:t>Máxima</a:t>
                      </a:r>
                      <a:r>
                        <a:rPr sz="900" b="1" spc="-105" dirty="0">
                          <a:latin typeface="Arial"/>
                          <a:cs typeface="Arial"/>
                        </a:rPr>
                        <a:t> </a:t>
                      </a:r>
                      <a:r>
                        <a:rPr sz="900" b="1" spc="-20" dirty="0">
                          <a:latin typeface="Arial"/>
                          <a:cs typeface="Arial"/>
                        </a:rPr>
                        <a:t>canti-  </a:t>
                      </a:r>
                      <a:r>
                        <a:rPr sz="900" b="1" spc="-15" dirty="0">
                          <a:latin typeface="Arial"/>
                          <a:cs typeface="Arial"/>
                        </a:rPr>
                        <a:t>dad </a:t>
                      </a:r>
                      <a:r>
                        <a:rPr sz="900" b="1" spc="-10" dirty="0">
                          <a:latin typeface="Arial"/>
                          <a:cs typeface="Arial"/>
                        </a:rPr>
                        <a:t>de</a:t>
                      </a:r>
                      <a:r>
                        <a:rPr sz="900" b="1" spc="-140" dirty="0">
                          <a:latin typeface="Arial"/>
                          <a:cs typeface="Arial"/>
                        </a:rPr>
                        <a:t> </a:t>
                      </a:r>
                      <a:r>
                        <a:rPr sz="900" b="1" spc="-20" dirty="0">
                          <a:latin typeface="Arial"/>
                          <a:cs typeface="Arial"/>
                        </a:rPr>
                        <a:t>bocas</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11809" marR="367665" indent="-135255">
                        <a:lnSpc>
                          <a:spcPts val="1070"/>
                        </a:lnSpc>
                        <a:spcBef>
                          <a:spcPts val="30"/>
                        </a:spcBef>
                      </a:pPr>
                      <a:r>
                        <a:rPr sz="900" b="1" spc="-20" dirty="0">
                          <a:latin typeface="Arial"/>
                          <a:cs typeface="Arial"/>
                        </a:rPr>
                        <a:t>Máximo calibre</a:t>
                      </a:r>
                      <a:r>
                        <a:rPr sz="900" b="1" spc="-105" dirty="0">
                          <a:latin typeface="Arial"/>
                          <a:cs typeface="Arial"/>
                        </a:rPr>
                        <a:t> </a:t>
                      </a:r>
                      <a:r>
                        <a:rPr sz="900" b="1" spc="-10" dirty="0">
                          <a:latin typeface="Arial"/>
                          <a:cs typeface="Arial"/>
                        </a:rPr>
                        <a:t>de  la</a:t>
                      </a:r>
                      <a:r>
                        <a:rPr sz="900" b="1" spc="-50" dirty="0">
                          <a:latin typeface="Arial"/>
                          <a:cs typeface="Arial"/>
                        </a:rPr>
                        <a:t> </a:t>
                      </a:r>
                      <a:r>
                        <a:rPr sz="900" b="1" spc="-20" dirty="0">
                          <a:latin typeface="Arial"/>
                          <a:cs typeface="Arial"/>
                        </a:rPr>
                        <a:t>protección</a:t>
                      </a:r>
                      <a:endParaRPr sz="9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14121">
                <a:tc rowSpan="2">
                  <a:txBody>
                    <a:bodyPr/>
                    <a:lstStyle/>
                    <a:p>
                      <a:pPr algn="ctr">
                        <a:lnSpc>
                          <a:spcPct val="100000"/>
                        </a:lnSpc>
                        <a:spcBef>
                          <a:spcPts val="260"/>
                        </a:spcBef>
                      </a:pPr>
                      <a:r>
                        <a:rPr sz="900" spc="-25" dirty="0">
                          <a:latin typeface="Arial"/>
                          <a:cs typeface="Arial"/>
                        </a:rPr>
                        <a:t>Uso</a:t>
                      </a:r>
                      <a:endParaRPr sz="900">
                        <a:latin typeface="Arial"/>
                        <a:cs typeface="Arial"/>
                      </a:endParaRPr>
                    </a:p>
                    <a:p>
                      <a:pPr marL="29845" algn="ctr">
                        <a:lnSpc>
                          <a:spcPct val="100000"/>
                        </a:lnSpc>
                        <a:spcBef>
                          <a:spcPts val="560"/>
                        </a:spcBef>
                      </a:pPr>
                      <a:r>
                        <a:rPr sz="900" spc="-25" dirty="0">
                          <a:latin typeface="Arial"/>
                          <a:cs typeface="Arial"/>
                        </a:rPr>
                        <a:t>General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Iluminación </a:t>
                      </a:r>
                      <a:r>
                        <a:rPr sz="900" spc="-15" dirty="0">
                          <a:latin typeface="Arial"/>
                          <a:cs typeface="Arial"/>
                        </a:rPr>
                        <a:t>uso</a:t>
                      </a:r>
                      <a:r>
                        <a:rPr sz="900" spc="-60" dirty="0">
                          <a:latin typeface="Arial"/>
                          <a:cs typeface="Arial"/>
                        </a:rPr>
                        <a:t> </a:t>
                      </a:r>
                      <a:r>
                        <a:rPr sz="900" spc="-25" dirty="0">
                          <a:latin typeface="Arial"/>
                          <a:cs typeface="Arial"/>
                        </a:rPr>
                        <a:t>general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5" dirty="0">
                          <a:latin typeface="Arial"/>
                          <a:cs typeface="Arial"/>
                        </a:rPr>
                        <a:t>IUG</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15</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0" dirty="0">
                          <a:latin typeface="Arial"/>
                          <a:cs typeface="Arial"/>
                        </a:rPr>
                        <a:t>16</a:t>
                      </a:r>
                      <a:r>
                        <a:rPr sz="900" spc="-45" dirty="0">
                          <a:latin typeface="Arial"/>
                          <a:cs typeface="Arial"/>
                        </a:rPr>
                        <a:t> </a:t>
                      </a:r>
                      <a:r>
                        <a:rPr sz="900" dirty="0">
                          <a:latin typeface="Arial"/>
                          <a:cs typeface="Arial"/>
                        </a:rPr>
                        <a: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14122">
                <a:tc vMerge="1">
                  <a:txBody>
                    <a:bodyPr/>
                    <a:lstStyle/>
                    <a:p>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0" dirty="0">
                          <a:latin typeface="Arial"/>
                          <a:cs typeface="Arial"/>
                        </a:rPr>
                        <a:t>Tomacorriente </a:t>
                      </a:r>
                      <a:r>
                        <a:rPr sz="900" spc="-15" dirty="0">
                          <a:latin typeface="Arial"/>
                          <a:cs typeface="Arial"/>
                        </a:rPr>
                        <a:t>uso</a:t>
                      </a:r>
                      <a:r>
                        <a:rPr sz="900" spc="-70" dirty="0">
                          <a:latin typeface="Arial"/>
                          <a:cs typeface="Arial"/>
                        </a:rPr>
                        <a:t> </a:t>
                      </a:r>
                      <a:r>
                        <a:rPr sz="900" spc="-25" dirty="0">
                          <a:latin typeface="Arial"/>
                          <a:cs typeface="Arial"/>
                        </a:rPr>
                        <a:t>general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5" dirty="0">
                          <a:latin typeface="Arial"/>
                          <a:cs typeface="Arial"/>
                        </a:rPr>
                        <a:t>TUG</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15</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0" dirty="0">
                          <a:latin typeface="Arial"/>
                          <a:cs typeface="Arial"/>
                        </a:rPr>
                        <a:t>20</a:t>
                      </a:r>
                      <a:r>
                        <a:rPr sz="900" spc="-45" dirty="0">
                          <a:latin typeface="Arial"/>
                          <a:cs typeface="Arial"/>
                        </a:rPr>
                        <a:t> </a:t>
                      </a:r>
                      <a:r>
                        <a:rPr sz="900" dirty="0">
                          <a:latin typeface="Arial"/>
                          <a:cs typeface="Arial"/>
                        </a:rPr>
                        <a: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14122">
                <a:tc rowSpan="2">
                  <a:txBody>
                    <a:bodyPr/>
                    <a:lstStyle/>
                    <a:p>
                      <a:pPr algn="ctr">
                        <a:lnSpc>
                          <a:spcPct val="100000"/>
                        </a:lnSpc>
                        <a:spcBef>
                          <a:spcPts val="260"/>
                        </a:spcBef>
                      </a:pPr>
                      <a:r>
                        <a:rPr sz="900" spc="-25" dirty="0">
                          <a:latin typeface="Arial"/>
                          <a:cs typeface="Arial"/>
                        </a:rPr>
                        <a:t>Uso</a:t>
                      </a:r>
                      <a:endParaRPr sz="900">
                        <a:latin typeface="Arial"/>
                        <a:cs typeface="Arial"/>
                      </a:endParaRPr>
                    </a:p>
                    <a:p>
                      <a:pPr algn="ctr">
                        <a:lnSpc>
                          <a:spcPct val="100000"/>
                        </a:lnSpc>
                        <a:spcBef>
                          <a:spcPts val="560"/>
                        </a:spcBef>
                      </a:pPr>
                      <a:r>
                        <a:rPr sz="900" spc="-25" dirty="0">
                          <a:latin typeface="Arial"/>
                          <a:cs typeface="Arial"/>
                        </a:rPr>
                        <a:t>Especial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Iluminación </a:t>
                      </a:r>
                      <a:r>
                        <a:rPr sz="900" spc="-15" dirty="0">
                          <a:latin typeface="Arial"/>
                          <a:cs typeface="Arial"/>
                        </a:rPr>
                        <a:t>uso</a:t>
                      </a:r>
                      <a:r>
                        <a:rPr sz="900" spc="-60" dirty="0">
                          <a:latin typeface="Arial"/>
                          <a:cs typeface="Arial"/>
                        </a:rPr>
                        <a:t> </a:t>
                      </a:r>
                      <a:r>
                        <a:rPr sz="900" spc="-25" dirty="0">
                          <a:latin typeface="Arial"/>
                          <a:cs typeface="Arial"/>
                        </a:rPr>
                        <a:t>especial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5" dirty="0">
                          <a:latin typeface="Arial"/>
                          <a:cs typeface="Arial"/>
                        </a:rPr>
                        <a:t>IUE</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12</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60"/>
                        </a:spcBef>
                      </a:pPr>
                      <a:r>
                        <a:rPr sz="900" spc="-10" dirty="0">
                          <a:latin typeface="Arial"/>
                          <a:cs typeface="Arial"/>
                        </a:rPr>
                        <a:t>32</a:t>
                      </a:r>
                      <a:r>
                        <a:rPr sz="900" spc="-45" dirty="0">
                          <a:latin typeface="Arial"/>
                          <a:cs typeface="Arial"/>
                        </a:rPr>
                        <a:t> </a:t>
                      </a:r>
                      <a:r>
                        <a:rPr sz="900" dirty="0">
                          <a:latin typeface="Arial"/>
                          <a:cs typeface="Arial"/>
                        </a:rPr>
                        <a: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14122">
                <a:tc vMerge="1">
                  <a:txBody>
                    <a:bodyPr/>
                    <a:lstStyle/>
                    <a:p>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0" dirty="0">
                          <a:latin typeface="Arial"/>
                          <a:cs typeface="Arial"/>
                        </a:rPr>
                        <a:t>Tomacorriente </a:t>
                      </a:r>
                      <a:r>
                        <a:rPr sz="900" spc="-15" dirty="0">
                          <a:latin typeface="Arial"/>
                          <a:cs typeface="Arial"/>
                        </a:rPr>
                        <a:t>uso</a:t>
                      </a:r>
                      <a:r>
                        <a:rPr sz="900" spc="-70" dirty="0">
                          <a:latin typeface="Arial"/>
                          <a:cs typeface="Arial"/>
                        </a:rPr>
                        <a:t> </a:t>
                      </a:r>
                      <a:r>
                        <a:rPr sz="900" spc="-25" dirty="0">
                          <a:latin typeface="Arial"/>
                          <a:cs typeface="Arial"/>
                        </a:rPr>
                        <a:t>especial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5" dirty="0">
                          <a:latin typeface="Arial"/>
                          <a:cs typeface="Arial"/>
                        </a:rPr>
                        <a:t>TUE</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12</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0" dirty="0">
                          <a:latin typeface="Arial"/>
                          <a:cs typeface="Arial"/>
                        </a:rPr>
                        <a:t>32</a:t>
                      </a:r>
                      <a:r>
                        <a:rPr sz="900" spc="-45" dirty="0">
                          <a:latin typeface="Arial"/>
                          <a:cs typeface="Arial"/>
                        </a:rPr>
                        <a:t> </a:t>
                      </a:r>
                      <a:r>
                        <a:rPr sz="900" dirty="0">
                          <a:latin typeface="Arial"/>
                          <a:cs typeface="Arial"/>
                        </a:rPr>
                        <a: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7">
                <a:tc rowSpan="8">
                  <a:txBody>
                    <a:bodyPr/>
                    <a:lstStyle/>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pPr>
                      <a:endParaRPr sz="1000">
                        <a:latin typeface="Times New Roman"/>
                        <a:cs typeface="Times New Roman"/>
                      </a:endParaRPr>
                    </a:p>
                    <a:p>
                      <a:pPr>
                        <a:lnSpc>
                          <a:spcPct val="100000"/>
                        </a:lnSpc>
                        <a:spcBef>
                          <a:spcPts val="25"/>
                        </a:spcBef>
                      </a:pPr>
                      <a:endParaRPr sz="1100">
                        <a:latin typeface="Times New Roman"/>
                        <a:cs typeface="Times New Roman"/>
                      </a:endParaRPr>
                    </a:p>
                    <a:p>
                      <a:pPr marL="207010" marR="199390" indent="146685">
                        <a:lnSpc>
                          <a:spcPct val="151700"/>
                        </a:lnSpc>
                        <a:spcBef>
                          <a:spcPts val="5"/>
                        </a:spcBef>
                      </a:pPr>
                      <a:r>
                        <a:rPr sz="900" spc="-25" dirty="0">
                          <a:latin typeface="Arial"/>
                          <a:cs typeface="Arial"/>
                        </a:rPr>
                        <a:t>Uso  espec</a:t>
                      </a:r>
                      <a:r>
                        <a:rPr sz="900" spc="-20" dirty="0">
                          <a:latin typeface="Arial"/>
                          <a:cs typeface="Arial"/>
                        </a:rPr>
                        <a:t>íf</a:t>
                      </a:r>
                      <a:r>
                        <a:rPr sz="900" spc="-25" dirty="0">
                          <a:latin typeface="Arial"/>
                          <a:cs typeface="Arial"/>
                        </a:rPr>
                        <a:t>ico</a:t>
                      </a:r>
                      <a:endParaRPr sz="9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3390">
                        <a:lnSpc>
                          <a:spcPct val="100000"/>
                        </a:lnSpc>
                        <a:spcBef>
                          <a:spcPts val="260"/>
                        </a:spcBef>
                      </a:pPr>
                      <a:r>
                        <a:rPr sz="900" spc="-25" dirty="0">
                          <a:latin typeface="Arial"/>
                          <a:cs typeface="Arial"/>
                        </a:rPr>
                        <a:t>Alimentación </a:t>
                      </a:r>
                      <a:r>
                        <a:rPr sz="900" dirty="0">
                          <a:latin typeface="Arial"/>
                          <a:cs typeface="Arial"/>
                        </a:rPr>
                        <a:t>a </a:t>
                      </a:r>
                      <a:r>
                        <a:rPr sz="900" spc="-20" dirty="0">
                          <a:latin typeface="Arial"/>
                          <a:cs typeface="Arial"/>
                        </a:rPr>
                        <a:t>fuentes</a:t>
                      </a:r>
                      <a:r>
                        <a:rPr sz="900" spc="-120" dirty="0">
                          <a:latin typeface="Arial"/>
                          <a:cs typeface="Arial"/>
                        </a:rPr>
                        <a:t> </a:t>
                      </a:r>
                      <a:r>
                        <a:rPr sz="900" spc="-25" dirty="0">
                          <a:latin typeface="Arial"/>
                          <a:cs typeface="Arial"/>
                        </a:rPr>
                        <a:t>de</a:t>
                      </a:r>
                      <a:endParaRPr sz="900">
                        <a:latin typeface="Arial"/>
                        <a:cs typeface="Arial"/>
                      </a:endParaRPr>
                    </a:p>
                    <a:p>
                      <a:pPr marL="436245">
                        <a:lnSpc>
                          <a:spcPct val="100000"/>
                        </a:lnSpc>
                        <a:spcBef>
                          <a:spcPts val="560"/>
                        </a:spcBef>
                      </a:pPr>
                      <a:r>
                        <a:rPr sz="900" spc="-15" dirty="0">
                          <a:latin typeface="Arial"/>
                          <a:cs typeface="Arial"/>
                        </a:rPr>
                        <a:t>muy </a:t>
                      </a:r>
                      <a:r>
                        <a:rPr sz="900" spc="-20" dirty="0">
                          <a:latin typeface="Arial"/>
                          <a:cs typeface="Arial"/>
                        </a:rPr>
                        <a:t>baja tensión</a:t>
                      </a:r>
                      <a:r>
                        <a:rPr sz="900" spc="-145" dirty="0">
                          <a:latin typeface="Arial"/>
                          <a:cs typeface="Arial"/>
                        </a:rPr>
                        <a:t> </a:t>
                      </a:r>
                      <a:r>
                        <a:rPr sz="900" spc="-25" dirty="0">
                          <a:latin typeface="Arial"/>
                          <a:cs typeface="Arial"/>
                        </a:rPr>
                        <a:t>funcional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marL="1270" algn="ctr">
                        <a:lnSpc>
                          <a:spcPct val="100000"/>
                        </a:lnSpc>
                      </a:pPr>
                      <a:r>
                        <a:rPr sz="900" spc="-15" dirty="0">
                          <a:latin typeface="Arial"/>
                          <a:cs typeface="Arial"/>
                        </a:rPr>
                        <a:t>MBTF</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15</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marL="1270" algn="ctr">
                        <a:lnSpc>
                          <a:spcPct val="100000"/>
                        </a:lnSpc>
                      </a:pPr>
                      <a:r>
                        <a:rPr sz="900" spc="-10" dirty="0">
                          <a:latin typeface="Arial"/>
                          <a:cs typeface="Arial"/>
                        </a:rPr>
                        <a:t>20</a:t>
                      </a:r>
                      <a:r>
                        <a:rPr sz="900" spc="-45" dirty="0">
                          <a:latin typeface="Arial"/>
                          <a:cs typeface="Arial"/>
                        </a:rPr>
                        <a:t> </a:t>
                      </a:r>
                      <a:r>
                        <a:rPr sz="900" dirty="0">
                          <a:latin typeface="Arial"/>
                          <a:cs typeface="Arial"/>
                        </a:rPr>
                        <a:t>A</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0" dirty="0">
                          <a:latin typeface="Arial"/>
                          <a:cs typeface="Arial"/>
                        </a:rPr>
                        <a:t>Salidas </a:t>
                      </a:r>
                      <a:r>
                        <a:rPr sz="900" spc="-10" dirty="0">
                          <a:latin typeface="Arial"/>
                          <a:cs typeface="Arial"/>
                        </a:rPr>
                        <a:t>de </a:t>
                      </a:r>
                      <a:r>
                        <a:rPr sz="900" spc="-20" dirty="0">
                          <a:latin typeface="Arial"/>
                          <a:cs typeface="Arial"/>
                        </a:rPr>
                        <a:t>fuentes</a:t>
                      </a:r>
                      <a:r>
                        <a:rPr sz="900" spc="-100" dirty="0">
                          <a:latin typeface="Arial"/>
                          <a:cs typeface="Arial"/>
                        </a:rPr>
                        <a:t> </a:t>
                      </a:r>
                      <a:r>
                        <a:rPr sz="900" spc="-25" dirty="0">
                          <a:latin typeface="Arial"/>
                          <a:cs typeface="Arial"/>
                        </a:rPr>
                        <a:t>de</a:t>
                      </a:r>
                      <a:endParaRPr sz="900">
                        <a:latin typeface="Arial"/>
                        <a:cs typeface="Arial"/>
                      </a:endParaRPr>
                    </a:p>
                    <a:p>
                      <a:pPr algn="ctr">
                        <a:lnSpc>
                          <a:spcPct val="100000"/>
                        </a:lnSpc>
                        <a:spcBef>
                          <a:spcPts val="560"/>
                        </a:spcBef>
                      </a:pPr>
                      <a:r>
                        <a:rPr sz="900" spc="-15" dirty="0">
                          <a:latin typeface="Arial"/>
                          <a:cs typeface="Arial"/>
                        </a:rPr>
                        <a:t>muy </a:t>
                      </a:r>
                      <a:r>
                        <a:rPr sz="900" spc="-20" dirty="0">
                          <a:latin typeface="Arial"/>
                          <a:cs typeface="Arial"/>
                        </a:rPr>
                        <a:t>baja tensión</a:t>
                      </a:r>
                      <a:r>
                        <a:rPr sz="900" spc="-105" dirty="0">
                          <a:latin typeface="Arial"/>
                          <a:cs typeface="Arial"/>
                        </a:rPr>
                        <a:t> </a:t>
                      </a:r>
                      <a:r>
                        <a:rPr sz="900" spc="-25" dirty="0">
                          <a:latin typeface="Arial"/>
                          <a:cs typeface="Arial"/>
                        </a:rPr>
                        <a:t>funcional</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5" dirty="0">
                          <a:latin typeface="Arial"/>
                          <a:cs typeface="Arial"/>
                        </a:rPr>
                        <a:t>Sin</a:t>
                      </a:r>
                      <a:r>
                        <a:rPr sz="900" spc="-50" dirty="0">
                          <a:latin typeface="Arial"/>
                          <a:cs typeface="Arial"/>
                        </a:rPr>
                        <a:t> </a:t>
                      </a:r>
                      <a:r>
                        <a:rPr sz="900" spc="-25" dirty="0">
                          <a:latin typeface="Arial"/>
                          <a:cs typeface="Arial"/>
                        </a:rPr>
                        <a:t>límite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635"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14122">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Alimentación </a:t>
                      </a:r>
                      <a:r>
                        <a:rPr sz="900" spc="-20" dirty="0">
                          <a:latin typeface="Arial"/>
                          <a:cs typeface="Arial"/>
                        </a:rPr>
                        <a:t>pequeños</a:t>
                      </a:r>
                      <a:r>
                        <a:rPr sz="900" spc="-60" dirty="0">
                          <a:latin typeface="Arial"/>
                          <a:cs typeface="Arial"/>
                        </a:rPr>
                        <a:t> </a:t>
                      </a:r>
                      <a:r>
                        <a:rPr sz="900" spc="-25" dirty="0">
                          <a:latin typeface="Arial"/>
                          <a:cs typeface="Arial"/>
                        </a:rPr>
                        <a:t>motores</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APM</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15</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10" dirty="0">
                          <a:latin typeface="Arial"/>
                          <a:cs typeface="Arial"/>
                        </a:rPr>
                        <a:t>25</a:t>
                      </a:r>
                      <a:r>
                        <a:rPr sz="900" spc="-45" dirty="0">
                          <a:latin typeface="Arial"/>
                          <a:cs typeface="Arial"/>
                        </a:rPr>
                        <a:t> </a:t>
                      </a:r>
                      <a:r>
                        <a:rPr sz="900" dirty="0">
                          <a:latin typeface="Arial"/>
                          <a:cs typeface="Arial"/>
                        </a:rPr>
                        <a: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Alimentación </a:t>
                      </a:r>
                      <a:r>
                        <a:rPr sz="900" spc="-20" dirty="0">
                          <a:latin typeface="Arial"/>
                          <a:cs typeface="Arial"/>
                        </a:rPr>
                        <a:t>tensión</a:t>
                      </a:r>
                      <a:r>
                        <a:rPr sz="900" spc="-60" dirty="0">
                          <a:latin typeface="Arial"/>
                          <a:cs typeface="Arial"/>
                        </a:rPr>
                        <a:t> </a:t>
                      </a:r>
                      <a:r>
                        <a:rPr sz="900" spc="-25" dirty="0">
                          <a:latin typeface="Arial"/>
                          <a:cs typeface="Arial"/>
                        </a:rPr>
                        <a:t>estabilizada</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5" dirty="0">
                          <a:latin typeface="Arial"/>
                          <a:cs typeface="Arial"/>
                        </a:rPr>
                        <a:t>ATE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15</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635"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7">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957580" marR="75565" indent="-871855">
                        <a:lnSpc>
                          <a:spcPts val="1040"/>
                        </a:lnSpc>
                        <a:spcBef>
                          <a:spcPts val="630"/>
                        </a:spcBef>
                      </a:pPr>
                      <a:r>
                        <a:rPr sz="900" spc="-20" dirty="0">
                          <a:latin typeface="Arial"/>
                          <a:cs typeface="Arial"/>
                        </a:rPr>
                        <a:t>Circuito</a:t>
                      </a:r>
                      <a:r>
                        <a:rPr sz="900" spc="-50" dirty="0">
                          <a:latin typeface="Arial"/>
                          <a:cs typeface="Arial"/>
                        </a:rPr>
                        <a:t> </a:t>
                      </a:r>
                      <a:r>
                        <a:rPr sz="900" spc="-10" dirty="0">
                          <a:latin typeface="Arial"/>
                          <a:cs typeface="Arial"/>
                        </a:rPr>
                        <a:t>de</a:t>
                      </a:r>
                      <a:r>
                        <a:rPr sz="900" spc="-45" dirty="0">
                          <a:latin typeface="Arial"/>
                          <a:cs typeface="Arial"/>
                        </a:rPr>
                        <a:t> </a:t>
                      </a:r>
                      <a:r>
                        <a:rPr sz="900" spc="-15" dirty="0">
                          <a:latin typeface="Arial"/>
                          <a:cs typeface="Arial"/>
                        </a:rPr>
                        <a:t>muy</a:t>
                      </a:r>
                      <a:r>
                        <a:rPr sz="900" spc="-55" dirty="0">
                          <a:latin typeface="Arial"/>
                          <a:cs typeface="Arial"/>
                        </a:rPr>
                        <a:t> </a:t>
                      </a:r>
                      <a:r>
                        <a:rPr sz="900" spc="-20" dirty="0">
                          <a:latin typeface="Arial"/>
                          <a:cs typeface="Arial"/>
                        </a:rPr>
                        <a:t>baja</a:t>
                      </a:r>
                      <a:r>
                        <a:rPr sz="900" spc="-50" dirty="0">
                          <a:latin typeface="Arial"/>
                          <a:cs typeface="Arial"/>
                        </a:rPr>
                        <a:t> </a:t>
                      </a:r>
                      <a:r>
                        <a:rPr sz="900" spc="-20" dirty="0">
                          <a:latin typeface="Arial"/>
                          <a:cs typeface="Arial"/>
                        </a:rPr>
                        <a:t>tensión</a:t>
                      </a:r>
                      <a:r>
                        <a:rPr sz="900" spc="-45" dirty="0">
                          <a:latin typeface="Arial"/>
                          <a:cs typeface="Arial"/>
                        </a:rPr>
                        <a:t> </a:t>
                      </a:r>
                      <a:r>
                        <a:rPr sz="900" spc="-15" dirty="0">
                          <a:latin typeface="Arial"/>
                          <a:cs typeface="Arial"/>
                        </a:rPr>
                        <a:t>sin</a:t>
                      </a:r>
                      <a:r>
                        <a:rPr sz="900" spc="-45" dirty="0">
                          <a:latin typeface="Arial"/>
                          <a:cs typeface="Arial"/>
                        </a:rPr>
                        <a:t> </a:t>
                      </a:r>
                      <a:r>
                        <a:rPr sz="900" spc="-20" dirty="0">
                          <a:latin typeface="Arial"/>
                          <a:cs typeface="Arial"/>
                        </a:rPr>
                        <a:t>puesta</a:t>
                      </a:r>
                      <a:r>
                        <a:rPr sz="900" spc="-50" dirty="0">
                          <a:latin typeface="Arial"/>
                          <a:cs typeface="Arial"/>
                        </a:rPr>
                        <a:t> </a:t>
                      </a:r>
                      <a:r>
                        <a:rPr sz="900" dirty="0">
                          <a:latin typeface="Arial"/>
                          <a:cs typeface="Arial"/>
                        </a:rPr>
                        <a:t>a  </a:t>
                      </a:r>
                      <a:r>
                        <a:rPr sz="900" spc="-25" dirty="0">
                          <a:latin typeface="Arial"/>
                          <a:cs typeface="Arial"/>
                        </a:rPr>
                        <a:t>tierra</a:t>
                      </a:r>
                      <a:endParaRPr sz="900">
                        <a:latin typeface="Arial"/>
                        <a:cs typeface="Arial"/>
                      </a:endParaRPr>
                    </a:p>
                  </a:txBody>
                  <a:tcPr marL="0" marR="0" marT="800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marL="1905" algn="ctr">
                        <a:lnSpc>
                          <a:spcPct val="100000"/>
                        </a:lnSpc>
                      </a:pPr>
                      <a:r>
                        <a:rPr sz="900" spc="-15" dirty="0">
                          <a:latin typeface="Arial"/>
                          <a:cs typeface="Arial"/>
                        </a:rPr>
                        <a:t>MBTS</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5" dirty="0">
                          <a:latin typeface="Arial"/>
                          <a:cs typeface="Arial"/>
                        </a:rPr>
                        <a:t>Sin</a:t>
                      </a:r>
                      <a:r>
                        <a:rPr sz="900" spc="-50" dirty="0">
                          <a:latin typeface="Arial"/>
                          <a:cs typeface="Arial"/>
                        </a:rPr>
                        <a:t> </a:t>
                      </a:r>
                      <a:r>
                        <a:rPr sz="900" spc="-25" dirty="0">
                          <a:latin typeface="Arial"/>
                          <a:cs typeface="Arial"/>
                        </a:rPr>
                        <a:t>límite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635"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Alimentación </a:t>
                      </a:r>
                      <a:r>
                        <a:rPr sz="900" spc="-20" dirty="0">
                          <a:latin typeface="Arial"/>
                          <a:cs typeface="Arial"/>
                        </a:rPr>
                        <a:t>carga</a:t>
                      </a:r>
                      <a:r>
                        <a:rPr sz="900" spc="-60" dirty="0">
                          <a:latin typeface="Arial"/>
                          <a:cs typeface="Arial"/>
                        </a:rPr>
                        <a:t> </a:t>
                      </a:r>
                      <a:r>
                        <a:rPr sz="900" spc="-25" dirty="0">
                          <a:latin typeface="Arial"/>
                          <a:cs typeface="Arial"/>
                        </a:rPr>
                        <a:t>única</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ACU</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0" dirty="0">
                          <a:latin typeface="Arial"/>
                          <a:cs typeface="Arial"/>
                        </a:rPr>
                        <a:t>No</a:t>
                      </a:r>
                      <a:r>
                        <a:rPr sz="900" spc="-60" dirty="0">
                          <a:latin typeface="Arial"/>
                          <a:cs typeface="Arial"/>
                        </a:rPr>
                        <a:t> </a:t>
                      </a:r>
                      <a:r>
                        <a:rPr sz="900" spc="-25" dirty="0">
                          <a:latin typeface="Arial"/>
                          <a:cs typeface="Arial"/>
                        </a:rPr>
                        <a:t>corresponde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635"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Iluminación </a:t>
                      </a:r>
                      <a:r>
                        <a:rPr sz="900" spc="-20" dirty="0">
                          <a:latin typeface="Arial"/>
                          <a:cs typeface="Arial"/>
                        </a:rPr>
                        <a:t>trifásica</a:t>
                      </a:r>
                      <a:r>
                        <a:rPr sz="900" spc="-60" dirty="0">
                          <a:latin typeface="Arial"/>
                          <a:cs typeface="Arial"/>
                        </a:rPr>
                        <a:t> </a:t>
                      </a:r>
                      <a:r>
                        <a:rPr sz="900" spc="-25" dirty="0">
                          <a:latin typeface="Arial"/>
                          <a:cs typeface="Arial"/>
                        </a:rPr>
                        <a:t>específica</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0" dirty="0">
                          <a:latin typeface="Arial"/>
                          <a:cs typeface="Arial"/>
                        </a:rPr>
                        <a:t>ITE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0" dirty="0">
                          <a:latin typeface="Arial"/>
                          <a:cs typeface="Arial"/>
                        </a:rPr>
                        <a:t>12 </a:t>
                      </a:r>
                      <a:r>
                        <a:rPr sz="900" spc="-15" dirty="0">
                          <a:latin typeface="Arial"/>
                          <a:cs typeface="Arial"/>
                        </a:rPr>
                        <a:t>por</a:t>
                      </a:r>
                      <a:r>
                        <a:rPr sz="900" spc="-90" dirty="0">
                          <a:latin typeface="Arial"/>
                          <a:cs typeface="Arial"/>
                        </a:rPr>
                        <a:t> </a:t>
                      </a:r>
                      <a:r>
                        <a:rPr sz="900" spc="-25" dirty="0">
                          <a:latin typeface="Arial"/>
                          <a:cs typeface="Arial"/>
                        </a:rPr>
                        <a:t>fase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635"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2214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0" dirty="0">
                          <a:latin typeface="Arial"/>
                          <a:cs typeface="Arial"/>
                        </a:rPr>
                        <a:t>Otros </a:t>
                      </a:r>
                      <a:r>
                        <a:rPr sz="900" spc="-25" dirty="0">
                          <a:latin typeface="Arial"/>
                          <a:cs typeface="Arial"/>
                        </a:rPr>
                        <a:t>circuitos</a:t>
                      </a:r>
                      <a:r>
                        <a:rPr sz="900" spc="-65" dirty="0">
                          <a:latin typeface="Arial"/>
                          <a:cs typeface="Arial"/>
                        </a:rPr>
                        <a:t> </a:t>
                      </a:r>
                      <a:r>
                        <a:rPr sz="900" spc="-25" dirty="0">
                          <a:latin typeface="Arial"/>
                          <a:cs typeface="Arial"/>
                        </a:rPr>
                        <a:t>específicos</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25" dirty="0">
                          <a:latin typeface="Arial"/>
                          <a:cs typeface="Arial"/>
                        </a:rPr>
                        <a:t>OCE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5"/>
                        </a:spcBef>
                      </a:pPr>
                      <a:endParaRPr sz="900">
                        <a:latin typeface="Times New Roman"/>
                        <a:cs typeface="Times New Roman"/>
                      </a:endParaRPr>
                    </a:p>
                    <a:p>
                      <a:pPr algn="ctr">
                        <a:lnSpc>
                          <a:spcPct val="100000"/>
                        </a:lnSpc>
                      </a:pPr>
                      <a:r>
                        <a:rPr sz="900" spc="-15" dirty="0">
                          <a:latin typeface="Arial"/>
                          <a:cs typeface="Arial"/>
                        </a:rPr>
                        <a:t>Sin</a:t>
                      </a:r>
                      <a:r>
                        <a:rPr sz="900" spc="-50" dirty="0">
                          <a:latin typeface="Arial"/>
                          <a:cs typeface="Arial"/>
                        </a:rPr>
                        <a:t> </a:t>
                      </a:r>
                      <a:r>
                        <a:rPr sz="900" spc="-25" dirty="0">
                          <a:latin typeface="Arial"/>
                          <a:cs typeface="Arial"/>
                        </a:rPr>
                        <a:t>límite</a:t>
                      </a:r>
                      <a:endParaRPr sz="900">
                        <a:latin typeface="Arial"/>
                        <a:cs typeface="Arial"/>
                      </a:endParaRPr>
                    </a:p>
                  </a:txBody>
                  <a:tcPr marL="0" marR="0" marT="571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900" spc="-25" dirty="0">
                          <a:latin typeface="Arial"/>
                          <a:cs typeface="Arial"/>
                        </a:rPr>
                        <a:t>Responsabilidad</a:t>
                      </a:r>
                      <a:r>
                        <a:rPr sz="900" spc="-45" dirty="0">
                          <a:latin typeface="Arial"/>
                          <a:cs typeface="Arial"/>
                        </a:rPr>
                        <a:t> </a:t>
                      </a:r>
                      <a:r>
                        <a:rPr sz="900" spc="-25" dirty="0">
                          <a:latin typeface="Arial"/>
                          <a:cs typeface="Arial"/>
                        </a:rPr>
                        <a:t>del</a:t>
                      </a:r>
                      <a:endParaRPr sz="900">
                        <a:latin typeface="Arial"/>
                        <a:cs typeface="Arial"/>
                      </a:endParaRPr>
                    </a:p>
                    <a:p>
                      <a:pPr marL="1270" algn="ctr">
                        <a:lnSpc>
                          <a:spcPct val="100000"/>
                        </a:lnSpc>
                        <a:spcBef>
                          <a:spcPts val="560"/>
                        </a:spcBef>
                      </a:pPr>
                      <a:r>
                        <a:rPr sz="900" spc="-25" dirty="0">
                          <a:latin typeface="Arial"/>
                          <a:cs typeface="Arial"/>
                        </a:rPr>
                        <a:t>Proyectista</a:t>
                      </a:r>
                      <a:endParaRPr sz="9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060666142"/>
              </p:ext>
            </p:extLst>
          </p:nvPr>
        </p:nvGraphicFramePr>
        <p:xfrm>
          <a:off x="2155966" y="507752"/>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26</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228401" y="559612"/>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146300" y="1079500"/>
            <a:ext cx="6148705" cy="8813165"/>
          </a:xfrm>
          <a:prstGeom prst="rect">
            <a:avLst/>
          </a:prstGeom>
        </p:spPr>
        <p:txBody>
          <a:bodyPr vert="horz" wrap="square" lIns="0" tIns="21590" rIns="0" bIns="0" rtlCol="0">
            <a:spAutoFit/>
          </a:bodyPr>
          <a:lstStyle/>
          <a:p>
            <a:pPr marL="12700" marR="5715" lvl="1" algn="just">
              <a:lnSpc>
                <a:spcPts val="1410"/>
              </a:lnSpc>
              <a:spcBef>
                <a:spcPts val="170"/>
              </a:spcBef>
              <a:buSzPct val="91666"/>
              <a:buAutoNum type="arabicPeriod" startAt="8"/>
              <a:tabLst>
                <a:tab pos="386080" algn="l"/>
              </a:tabLst>
            </a:pPr>
            <a:r>
              <a:rPr sz="1200" b="1" dirty="0">
                <a:latin typeface="Arial"/>
                <a:cs typeface="Arial"/>
              </a:rPr>
              <a:t>: </a:t>
            </a:r>
            <a:r>
              <a:rPr sz="1200" b="1" spc="-20" dirty="0">
                <a:latin typeface="Arial"/>
                <a:cs typeface="Arial"/>
              </a:rPr>
              <a:t>Grados </a:t>
            </a:r>
            <a:r>
              <a:rPr sz="1200" b="1" spc="-10" dirty="0">
                <a:latin typeface="Arial"/>
                <a:cs typeface="Arial"/>
              </a:rPr>
              <a:t>de </a:t>
            </a:r>
            <a:r>
              <a:rPr sz="1200" b="1" spc="-20" dirty="0">
                <a:latin typeface="Arial"/>
                <a:cs typeface="Arial"/>
              </a:rPr>
              <a:t>electrificación, número mínimo </a:t>
            </a:r>
            <a:r>
              <a:rPr sz="1200" b="1" spc="-10" dirty="0">
                <a:latin typeface="Arial"/>
                <a:cs typeface="Arial"/>
              </a:rPr>
              <a:t>de </a:t>
            </a:r>
            <a:r>
              <a:rPr sz="1200" b="1" spc="-20" dirty="0">
                <a:latin typeface="Arial"/>
                <a:cs typeface="Arial"/>
              </a:rPr>
              <a:t>circuitos </a:t>
            </a:r>
            <a:r>
              <a:rPr sz="1200" b="1" dirty="0">
                <a:latin typeface="Arial"/>
                <a:cs typeface="Arial"/>
              </a:rPr>
              <a:t>y </a:t>
            </a:r>
            <a:r>
              <a:rPr sz="1200" b="1" spc="-20" dirty="0">
                <a:latin typeface="Arial"/>
                <a:cs typeface="Arial"/>
              </a:rPr>
              <a:t>número mínimo de  puntos </a:t>
            </a:r>
            <a:r>
              <a:rPr sz="1200" b="1" spc="-10" dirty="0">
                <a:latin typeface="Arial"/>
                <a:cs typeface="Arial"/>
              </a:rPr>
              <a:t>de</a:t>
            </a:r>
            <a:r>
              <a:rPr sz="1200" b="1" spc="-55" dirty="0">
                <a:latin typeface="Arial"/>
                <a:cs typeface="Arial"/>
              </a:rPr>
              <a:t> </a:t>
            </a:r>
            <a:r>
              <a:rPr sz="1200" b="1" spc="-20" dirty="0">
                <a:latin typeface="Arial"/>
                <a:cs typeface="Arial"/>
              </a:rPr>
              <a:t>utilización</a:t>
            </a:r>
            <a:endParaRPr sz="1200">
              <a:latin typeface="Arial"/>
              <a:cs typeface="Arial"/>
            </a:endParaRPr>
          </a:p>
          <a:p>
            <a:pPr marL="423545" lvl="2" indent="-411480">
              <a:lnSpc>
                <a:spcPct val="100000"/>
              </a:lnSpc>
              <a:spcBef>
                <a:spcPts val="830"/>
              </a:spcBef>
              <a:buSzPct val="90000"/>
              <a:buAutoNum type="arabicPeriod"/>
              <a:tabLst>
                <a:tab pos="424180" algn="l"/>
              </a:tabLst>
            </a:pPr>
            <a:r>
              <a:rPr sz="1000" b="1" dirty="0">
                <a:latin typeface="Arial"/>
                <a:cs typeface="Arial"/>
              </a:rPr>
              <a:t>:</a:t>
            </a:r>
            <a:r>
              <a:rPr sz="1000" b="1" spc="-45" dirty="0">
                <a:latin typeface="Arial"/>
                <a:cs typeface="Arial"/>
              </a:rPr>
              <a:t> </a:t>
            </a:r>
            <a:r>
              <a:rPr sz="1000" b="1" spc="-20" dirty="0">
                <a:latin typeface="Arial"/>
                <a:cs typeface="Arial"/>
              </a:rPr>
              <a:t>Definiciones</a:t>
            </a:r>
            <a:endParaRPr sz="1000">
              <a:latin typeface="Arial"/>
              <a:cs typeface="Arial"/>
            </a:endParaRPr>
          </a:p>
          <a:p>
            <a:pPr marL="525145" lvl="3" indent="-513080">
              <a:lnSpc>
                <a:spcPct val="100000"/>
              </a:lnSpc>
              <a:spcBef>
                <a:spcPts val="869"/>
              </a:spcBef>
              <a:buSzPct val="90000"/>
              <a:buAutoNum type="arabicPeriod"/>
              <a:tabLst>
                <a:tab pos="525780" algn="l"/>
                <a:tab pos="732155" algn="l"/>
              </a:tabLst>
            </a:pPr>
            <a:r>
              <a:rPr sz="1000" b="1" dirty="0">
                <a:latin typeface="Arial"/>
                <a:cs typeface="Arial"/>
              </a:rPr>
              <a:t>:	</a:t>
            </a:r>
            <a:r>
              <a:rPr sz="1000" b="1" spc="-20" dirty="0">
                <a:latin typeface="Arial"/>
                <a:cs typeface="Arial"/>
              </a:rPr>
              <a:t>Grados </a:t>
            </a:r>
            <a:r>
              <a:rPr sz="1000" b="1" spc="-10" dirty="0">
                <a:latin typeface="Arial"/>
                <a:cs typeface="Arial"/>
              </a:rPr>
              <a:t>de</a:t>
            </a:r>
            <a:r>
              <a:rPr sz="1000" b="1" spc="-65" dirty="0">
                <a:latin typeface="Arial"/>
                <a:cs typeface="Arial"/>
              </a:rPr>
              <a:t> </a:t>
            </a:r>
            <a:r>
              <a:rPr sz="1000" b="1" spc="-20" dirty="0">
                <a:latin typeface="Arial"/>
                <a:cs typeface="Arial"/>
              </a:rPr>
              <a:t>electrificación</a:t>
            </a:r>
            <a:endParaRPr sz="1000">
              <a:latin typeface="Arial"/>
              <a:cs typeface="Arial"/>
            </a:endParaRPr>
          </a:p>
          <a:p>
            <a:pPr marL="12700" marR="7620" algn="just">
              <a:lnSpc>
                <a:spcPts val="1150"/>
              </a:lnSpc>
              <a:spcBef>
                <a:spcPts val="625"/>
              </a:spcBef>
            </a:pPr>
            <a:r>
              <a:rPr sz="1000" spc="-10" dirty="0">
                <a:latin typeface="Arial"/>
                <a:cs typeface="Arial"/>
              </a:rPr>
              <a:t>Se</a:t>
            </a:r>
            <a:r>
              <a:rPr sz="1000" spc="-75" dirty="0">
                <a:latin typeface="Arial"/>
                <a:cs typeface="Arial"/>
              </a:rPr>
              <a:t> </a:t>
            </a:r>
            <a:r>
              <a:rPr sz="1000" spc="-20" dirty="0">
                <a:latin typeface="Arial"/>
                <a:cs typeface="Arial"/>
              </a:rPr>
              <a:t>establece</a:t>
            </a:r>
            <a:r>
              <a:rPr sz="1000" spc="-75" dirty="0">
                <a:latin typeface="Arial"/>
                <a:cs typeface="Arial"/>
              </a:rPr>
              <a:t> </a:t>
            </a:r>
            <a:r>
              <a:rPr sz="1000" spc="-10" dirty="0">
                <a:latin typeface="Arial"/>
                <a:cs typeface="Arial"/>
              </a:rPr>
              <a:t>el</a:t>
            </a:r>
            <a:r>
              <a:rPr sz="1000" spc="-75" dirty="0">
                <a:latin typeface="Arial"/>
                <a:cs typeface="Arial"/>
              </a:rPr>
              <a:t> </a:t>
            </a:r>
            <a:r>
              <a:rPr sz="1000" spc="-15" dirty="0">
                <a:latin typeface="Arial"/>
                <a:cs typeface="Arial"/>
              </a:rPr>
              <a:t>grado</a:t>
            </a:r>
            <a:r>
              <a:rPr sz="1000" spc="-70" dirty="0">
                <a:latin typeface="Arial"/>
                <a:cs typeface="Arial"/>
              </a:rPr>
              <a:t> </a:t>
            </a:r>
            <a:r>
              <a:rPr sz="1000" spc="-10" dirty="0">
                <a:latin typeface="Arial"/>
                <a:cs typeface="Arial"/>
              </a:rPr>
              <a:t>de</a:t>
            </a:r>
            <a:r>
              <a:rPr sz="1000" spc="-75" dirty="0">
                <a:latin typeface="Arial"/>
                <a:cs typeface="Arial"/>
              </a:rPr>
              <a:t> </a:t>
            </a:r>
            <a:r>
              <a:rPr sz="1000" spc="-20" dirty="0">
                <a:latin typeface="Arial"/>
                <a:cs typeface="Arial"/>
              </a:rPr>
              <a:t>electrificación</a:t>
            </a:r>
            <a:r>
              <a:rPr sz="1000" spc="-75" dirty="0">
                <a:latin typeface="Arial"/>
                <a:cs typeface="Arial"/>
              </a:rPr>
              <a:t> </a:t>
            </a:r>
            <a:r>
              <a:rPr sz="1000" spc="-10" dirty="0">
                <a:latin typeface="Arial"/>
                <a:cs typeface="Arial"/>
              </a:rPr>
              <a:t>de</a:t>
            </a:r>
            <a:r>
              <a:rPr sz="1000" spc="-75" dirty="0">
                <a:latin typeface="Arial"/>
                <a:cs typeface="Arial"/>
              </a:rPr>
              <a:t> </a:t>
            </a:r>
            <a:r>
              <a:rPr sz="1000" spc="-10" dirty="0">
                <a:latin typeface="Arial"/>
                <a:cs typeface="Arial"/>
              </a:rPr>
              <a:t>un</a:t>
            </a:r>
            <a:r>
              <a:rPr sz="1000" spc="-70" dirty="0">
                <a:latin typeface="Arial"/>
                <a:cs typeface="Arial"/>
              </a:rPr>
              <a:t> </a:t>
            </a:r>
            <a:r>
              <a:rPr sz="1000" spc="-20" dirty="0">
                <a:latin typeface="Arial"/>
                <a:cs typeface="Arial"/>
              </a:rPr>
              <a:t>inmueble</a:t>
            </a:r>
            <a:r>
              <a:rPr sz="1000" spc="-75" dirty="0">
                <a:latin typeface="Arial"/>
                <a:cs typeface="Arial"/>
              </a:rPr>
              <a:t> </a:t>
            </a:r>
            <a:r>
              <a:rPr sz="1000" dirty="0">
                <a:latin typeface="Arial"/>
                <a:cs typeface="Arial"/>
              </a:rPr>
              <a:t>a</a:t>
            </a:r>
            <a:r>
              <a:rPr sz="1000" spc="-75" dirty="0">
                <a:latin typeface="Arial"/>
                <a:cs typeface="Arial"/>
              </a:rPr>
              <a:t> </a:t>
            </a:r>
            <a:r>
              <a:rPr sz="1000" spc="-10" dirty="0">
                <a:latin typeface="Arial"/>
                <a:cs typeface="Arial"/>
              </a:rPr>
              <a:t>los</a:t>
            </a:r>
            <a:r>
              <a:rPr sz="1000" spc="-75" dirty="0">
                <a:latin typeface="Arial"/>
                <a:cs typeface="Arial"/>
              </a:rPr>
              <a:t> </a:t>
            </a:r>
            <a:r>
              <a:rPr sz="1000" spc="-20" dirty="0">
                <a:latin typeface="Arial"/>
                <a:cs typeface="Arial"/>
              </a:rPr>
              <a:t>efectos</a:t>
            </a:r>
            <a:r>
              <a:rPr sz="1000" spc="-70" dirty="0">
                <a:latin typeface="Arial"/>
                <a:cs typeface="Arial"/>
              </a:rPr>
              <a:t> </a:t>
            </a:r>
            <a:r>
              <a:rPr sz="1000" spc="-10" dirty="0">
                <a:latin typeface="Arial"/>
                <a:cs typeface="Arial"/>
              </a:rPr>
              <a:t>de</a:t>
            </a:r>
            <a:r>
              <a:rPr sz="1000" spc="-75" dirty="0">
                <a:latin typeface="Arial"/>
                <a:cs typeface="Arial"/>
              </a:rPr>
              <a:t> </a:t>
            </a:r>
            <a:r>
              <a:rPr sz="1000" spc="-20" dirty="0">
                <a:latin typeface="Arial"/>
                <a:cs typeface="Arial"/>
              </a:rPr>
              <a:t>determinar,</a:t>
            </a:r>
            <a:r>
              <a:rPr sz="1000" spc="-75" dirty="0">
                <a:latin typeface="Arial"/>
                <a:cs typeface="Arial"/>
              </a:rPr>
              <a:t> </a:t>
            </a:r>
            <a:r>
              <a:rPr sz="1000" spc="-10" dirty="0">
                <a:latin typeface="Arial"/>
                <a:cs typeface="Arial"/>
              </a:rPr>
              <a:t>en</a:t>
            </a:r>
            <a:r>
              <a:rPr sz="1000" spc="-75" dirty="0">
                <a:latin typeface="Arial"/>
                <a:cs typeface="Arial"/>
              </a:rPr>
              <a:t> </a:t>
            </a:r>
            <a:r>
              <a:rPr sz="1000" spc="-10" dirty="0">
                <a:latin typeface="Arial"/>
                <a:cs typeface="Arial"/>
              </a:rPr>
              <a:t>la</a:t>
            </a:r>
            <a:r>
              <a:rPr sz="1000" spc="-70" dirty="0">
                <a:latin typeface="Arial"/>
                <a:cs typeface="Arial"/>
              </a:rPr>
              <a:t> </a:t>
            </a:r>
            <a:r>
              <a:rPr sz="1000" spc="-20" dirty="0">
                <a:latin typeface="Arial"/>
                <a:cs typeface="Arial"/>
              </a:rPr>
              <a:t>instalación,</a:t>
            </a:r>
            <a:r>
              <a:rPr sz="1000" spc="-75" dirty="0">
                <a:latin typeface="Arial"/>
                <a:cs typeface="Arial"/>
              </a:rPr>
              <a:t> </a:t>
            </a:r>
            <a:r>
              <a:rPr sz="1000" spc="-10" dirty="0">
                <a:latin typeface="Arial"/>
                <a:cs typeface="Arial"/>
              </a:rPr>
              <a:t>el</a:t>
            </a:r>
            <a:r>
              <a:rPr sz="1000" spc="-75" dirty="0">
                <a:latin typeface="Arial"/>
                <a:cs typeface="Arial"/>
              </a:rPr>
              <a:t> </a:t>
            </a:r>
            <a:r>
              <a:rPr sz="1000" spc="-20" dirty="0">
                <a:latin typeface="Arial"/>
                <a:cs typeface="Arial"/>
              </a:rPr>
              <a:t>número</a:t>
            </a:r>
            <a:r>
              <a:rPr sz="1000" spc="-70" dirty="0">
                <a:latin typeface="Arial"/>
                <a:cs typeface="Arial"/>
              </a:rPr>
              <a:t> </a:t>
            </a:r>
            <a:r>
              <a:rPr sz="1000" spc="-20" dirty="0">
                <a:latin typeface="Arial"/>
                <a:cs typeface="Arial"/>
              </a:rPr>
              <a:t>de  circuitos </a:t>
            </a:r>
            <a:r>
              <a:rPr sz="1000" dirty="0">
                <a:latin typeface="Arial"/>
                <a:cs typeface="Arial"/>
              </a:rPr>
              <a:t>y </a:t>
            </a:r>
            <a:r>
              <a:rPr sz="1000" spc="-15" dirty="0">
                <a:latin typeface="Arial"/>
                <a:cs typeface="Arial"/>
              </a:rPr>
              <a:t>los </a:t>
            </a:r>
            <a:r>
              <a:rPr sz="1000" spc="-20" dirty="0">
                <a:latin typeface="Arial"/>
                <a:cs typeface="Arial"/>
              </a:rPr>
              <a:t>puntos </a:t>
            </a:r>
            <a:r>
              <a:rPr sz="1000" spc="-10" dirty="0">
                <a:latin typeface="Arial"/>
                <a:cs typeface="Arial"/>
              </a:rPr>
              <a:t>de </a:t>
            </a:r>
            <a:r>
              <a:rPr sz="1000" spc="-20" dirty="0">
                <a:latin typeface="Arial"/>
                <a:cs typeface="Arial"/>
              </a:rPr>
              <a:t>utilización </a:t>
            </a:r>
            <a:r>
              <a:rPr sz="1000" spc="-15" dirty="0">
                <a:latin typeface="Arial"/>
                <a:cs typeface="Arial"/>
              </a:rPr>
              <a:t>que </a:t>
            </a:r>
            <a:r>
              <a:rPr sz="1000" spc="-20" dirty="0">
                <a:latin typeface="Arial"/>
                <a:cs typeface="Arial"/>
              </a:rPr>
              <a:t>deberán considerarse </a:t>
            </a:r>
            <a:r>
              <a:rPr sz="1000" spc="-15" dirty="0">
                <a:latin typeface="Arial"/>
                <a:cs typeface="Arial"/>
              </a:rPr>
              <a:t>como </a:t>
            </a:r>
            <a:r>
              <a:rPr sz="1000" spc="-20" dirty="0">
                <a:latin typeface="Arial"/>
                <a:cs typeface="Arial"/>
              </a:rPr>
              <a:t>mínimo </a:t>
            </a:r>
            <a:r>
              <a:rPr sz="1000" spc="-15" dirty="0">
                <a:latin typeface="Arial"/>
                <a:cs typeface="Arial"/>
              </a:rPr>
              <a:t>para usos </a:t>
            </a:r>
            <a:r>
              <a:rPr sz="1000" spc="-10" dirty="0">
                <a:latin typeface="Arial"/>
                <a:cs typeface="Arial"/>
              </a:rPr>
              <a:t>no </a:t>
            </a:r>
            <a:r>
              <a:rPr sz="1000" spc="-20" dirty="0">
                <a:latin typeface="Arial"/>
                <a:cs typeface="Arial"/>
              </a:rPr>
              <a:t>específicos, </a:t>
            </a:r>
            <a:r>
              <a:rPr sz="1000" spc="-10" dirty="0">
                <a:latin typeface="Arial"/>
                <a:cs typeface="Arial"/>
              </a:rPr>
              <a:t>es </a:t>
            </a:r>
            <a:r>
              <a:rPr sz="1000" spc="-20" dirty="0">
                <a:latin typeface="Arial"/>
                <a:cs typeface="Arial"/>
              </a:rPr>
              <a:t>decir,  </a:t>
            </a:r>
            <a:r>
              <a:rPr sz="1000" spc="-15" dirty="0">
                <a:latin typeface="Arial"/>
                <a:cs typeface="Arial"/>
              </a:rPr>
              <a:t>para usos </a:t>
            </a:r>
            <a:r>
              <a:rPr sz="1000" spc="-20" dirty="0">
                <a:latin typeface="Arial"/>
                <a:cs typeface="Arial"/>
              </a:rPr>
              <a:t>generales </a:t>
            </a:r>
            <a:r>
              <a:rPr sz="1000" dirty="0">
                <a:latin typeface="Arial"/>
                <a:cs typeface="Arial"/>
              </a:rPr>
              <a:t>o </a:t>
            </a:r>
            <a:r>
              <a:rPr sz="1000" spc="-15" dirty="0">
                <a:latin typeface="Arial"/>
                <a:cs typeface="Arial"/>
              </a:rPr>
              <a:t>para usos </a:t>
            </a:r>
            <a:r>
              <a:rPr sz="1000" spc="-20" dirty="0">
                <a:latin typeface="Arial"/>
                <a:cs typeface="Arial"/>
              </a:rPr>
              <a:t>especiales, </a:t>
            </a:r>
            <a:r>
              <a:rPr sz="1000" spc="-15" dirty="0">
                <a:latin typeface="Arial"/>
                <a:cs typeface="Arial"/>
              </a:rPr>
              <a:t>donde </a:t>
            </a:r>
            <a:r>
              <a:rPr sz="1000" spc="-10" dirty="0">
                <a:latin typeface="Arial"/>
                <a:cs typeface="Arial"/>
              </a:rPr>
              <a:t>su </a:t>
            </a:r>
            <a:r>
              <a:rPr sz="1000" spc="-20" dirty="0">
                <a:latin typeface="Arial"/>
                <a:cs typeface="Arial"/>
              </a:rPr>
              <a:t>utilización </a:t>
            </a:r>
            <a:r>
              <a:rPr sz="1000" spc="-10" dirty="0">
                <a:latin typeface="Arial"/>
                <a:cs typeface="Arial"/>
              </a:rPr>
              <a:t>no se </a:t>
            </a:r>
            <a:r>
              <a:rPr sz="1000" spc="-20" dirty="0">
                <a:latin typeface="Arial"/>
                <a:cs typeface="Arial"/>
              </a:rPr>
              <a:t>encuentra definida </a:t>
            </a:r>
            <a:r>
              <a:rPr sz="1000" spc="-10" dirty="0">
                <a:latin typeface="Arial"/>
                <a:cs typeface="Arial"/>
              </a:rPr>
              <a:t>“a </a:t>
            </a:r>
            <a:r>
              <a:rPr sz="1000" spc="-20" dirty="0">
                <a:latin typeface="Arial"/>
                <a:cs typeface="Arial"/>
              </a:rPr>
              <a:t>priori” </a:t>
            </a:r>
            <a:r>
              <a:rPr sz="1000" spc="-15" dirty="0">
                <a:latin typeface="Arial"/>
                <a:cs typeface="Arial"/>
              </a:rPr>
              <a:t>sino </a:t>
            </a:r>
            <a:r>
              <a:rPr sz="1000" spc="-20" dirty="0">
                <a:latin typeface="Arial"/>
                <a:cs typeface="Arial"/>
              </a:rPr>
              <a:t>que  </a:t>
            </a:r>
            <a:r>
              <a:rPr sz="1000" spc="-15" dirty="0">
                <a:latin typeface="Arial"/>
                <a:cs typeface="Arial"/>
              </a:rPr>
              <a:t>surge </a:t>
            </a:r>
            <a:r>
              <a:rPr sz="1000" spc="-10" dirty="0">
                <a:latin typeface="Arial"/>
                <a:cs typeface="Arial"/>
              </a:rPr>
              <a:t>de </a:t>
            </a:r>
            <a:r>
              <a:rPr sz="1000" spc="-20" dirty="0">
                <a:latin typeface="Arial"/>
                <a:cs typeface="Arial"/>
              </a:rPr>
              <a:t>estimaciones estadísticas</a:t>
            </a:r>
            <a:r>
              <a:rPr sz="1000" spc="-120" dirty="0">
                <a:latin typeface="Arial"/>
                <a:cs typeface="Arial"/>
              </a:rPr>
              <a:t> </a:t>
            </a:r>
            <a:r>
              <a:rPr sz="1000" spc="-20" dirty="0">
                <a:latin typeface="Arial"/>
                <a:cs typeface="Arial"/>
              </a:rPr>
              <a:t>generales.</a:t>
            </a:r>
            <a:endParaRPr sz="1000">
              <a:latin typeface="Arial"/>
              <a:cs typeface="Arial"/>
            </a:endParaRPr>
          </a:p>
          <a:p>
            <a:pPr marL="12700" marR="6985" algn="just">
              <a:lnSpc>
                <a:spcPts val="1150"/>
              </a:lnSpc>
              <a:spcBef>
                <a:spcPts val="610"/>
              </a:spcBef>
            </a:pPr>
            <a:r>
              <a:rPr sz="1000" dirty="0">
                <a:latin typeface="Arial"/>
                <a:cs typeface="Arial"/>
              </a:rPr>
              <a:t>A </a:t>
            </a:r>
            <a:r>
              <a:rPr sz="1000" spc="-15" dirty="0">
                <a:latin typeface="Arial"/>
                <a:cs typeface="Arial"/>
              </a:rPr>
              <a:t>ese </a:t>
            </a:r>
            <a:r>
              <a:rPr sz="1000" spc="-20" dirty="0">
                <a:latin typeface="Arial"/>
                <a:cs typeface="Arial"/>
              </a:rPr>
              <a:t>efecto </a:t>
            </a:r>
            <a:r>
              <a:rPr sz="1000" spc="-10" dirty="0">
                <a:latin typeface="Arial"/>
                <a:cs typeface="Arial"/>
              </a:rPr>
              <a:t>se </a:t>
            </a:r>
            <a:r>
              <a:rPr sz="1000" spc="-20" dirty="0">
                <a:latin typeface="Arial"/>
                <a:cs typeface="Arial"/>
              </a:rPr>
              <a:t>define </a:t>
            </a:r>
            <a:r>
              <a:rPr sz="1000" spc="-15" dirty="0">
                <a:latin typeface="Arial"/>
                <a:cs typeface="Arial"/>
              </a:rPr>
              <a:t>como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(sólo aplicable </a:t>
            </a:r>
            <a:r>
              <a:rPr sz="1000" spc="-15" dirty="0">
                <a:latin typeface="Arial"/>
                <a:cs typeface="Arial"/>
              </a:rPr>
              <a:t>para </a:t>
            </a:r>
            <a:r>
              <a:rPr sz="1000" spc="-20" dirty="0">
                <a:latin typeface="Arial"/>
                <a:cs typeface="Arial"/>
              </a:rPr>
              <a:t>determinar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a:t>
            </a:r>
            <a:r>
              <a:rPr sz="1000" dirty="0">
                <a:latin typeface="Arial"/>
                <a:cs typeface="Arial"/>
              </a:rPr>
              <a:t>a </a:t>
            </a:r>
            <a:r>
              <a:rPr sz="1000" spc="-10" dirty="0">
                <a:latin typeface="Arial"/>
                <a:cs typeface="Arial"/>
              </a:rPr>
              <a:t>la </a:t>
            </a:r>
            <a:r>
              <a:rPr sz="1000" spc="-20" dirty="0">
                <a:latin typeface="Arial"/>
                <a:cs typeface="Arial"/>
              </a:rPr>
              <a:t>determinada conforme </a:t>
            </a:r>
            <a:r>
              <a:rPr sz="1000" spc="-10" dirty="0">
                <a:latin typeface="Arial"/>
                <a:cs typeface="Arial"/>
              </a:rPr>
              <a:t>al </a:t>
            </a:r>
            <a:r>
              <a:rPr sz="1000" spc="-20" dirty="0">
                <a:latin typeface="Arial"/>
                <a:cs typeface="Arial"/>
              </a:rPr>
              <a:t>procedimiento indicado </a:t>
            </a:r>
            <a:r>
              <a:rPr sz="1000" spc="-10" dirty="0">
                <a:latin typeface="Arial"/>
                <a:cs typeface="Arial"/>
              </a:rPr>
              <a:t>en </a:t>
            </a:r>
            <a:r>
              <a:rPr sz="1000" u="sng" spc="-20" dirty="0">
                <a:uFill>
                  <a:solidFill>
                    <a:srgbClr val="000000"/>
                  </a:solidFill>
                </a:uFill>
                <a:latin typeface="Arial"/>
                <a:cs typeface="Arial"/>
              </a:rPr>
              <a:t>771.9.1</a:t>
            </a:r>
            <a:r>
              <a:rPr sz="1000" spc="-20" dirty="0">
                <a:latin typeface="Arial"/>
                <a:cs typeface="Arial"/>
              </a:rPr>
              <a:t> </a:t>
            </a:r>
            <a:r>
              <a:rPr sz="1000" dirty="0">
                <a:latin typeface="Arial"/>
                <a:cs typeface="Arial"/>
              </a:rPr>
              <a:t>y </a:t>
            </a:r>
            <a:r>
              <a:rPr sz="1000" spc="-15" dirty="0">
                <a:latin typeface="Arial"/>
                <a:cs typeface="Arial"/>
              </a:rPr>
              <a:t>con </a:t>
            </a:r>
            <a:r>
              <a:rPr sz="1000" spc="-20" dirty="0">
                <a:latin typeface="Arial"/>
                <a:cs typeface="Arial"/>
              </a:rPr>
              <a:t>excepción de  </a:t>
            </a:r>
            <a:r>
              <a:rPr sz="1000" spc="-15" dirty="0">
                <a:latin typeface="Arial"/>
                <a:cs typeface="Arial"/>
              </a:rPr>
              <a:t>los</a:t>
            </a:r>
            <a:r>
              <a:rPr sz="1000" spc="-40" dirty="0">
                <a:latin typeface="Arial"/>
                <a:cs typeface="Arial"/>
              </a:rPr>
              <a:t> </a:t>
            </a:r>
            <a:r>
              <a:rPr sz="1000" spc="-20" dirty="0">
                <a:latin typeface="Arial"/>
                <a:cs typeface="Arial"/>
              </a:rPr>
              <a:t>circuitos</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usos</a:t>
            </a:r>
            <a:r>
              <a:rPr sz="1000" spc="-40" dirty="0">
                <a:latin typeface="Arial"/>
                <a:cs typeface="Arial"/>
              </a:rPr>
              <a:t> </a:t>
            </a:r>
            <a:r>
              <a:rPr sz="1000" spc="-20" dirty="0">
                <a:latin typeface="Arial"/>
                <a:cs typeface="Arial"/>
              </a:rPr>
              <a:t>específicos,</a:t>
            </a:r>
            <a:r>
              <a:rPr sz="1000" spc="-40" dirty="0">
                <a:latin typeface="Arial"/>
                <a:cs typeface="Arial"/>
              </a:rPr>
              <a:t> </a:t>
            </a:r>
            <a:r>
              <a:rPr sz="1000" spc="-15" dirty="0">
                <a:latin typeface="Arial"/>
                <a:cs typeface="Arial"/>
              </a:rPr>
              <a:t>que</a:t>
            </a:r>
            <a:r>
              <a:rPr sz="1000" spc="-40" dirty="0">
                <a:latin typeface="Arial"/>
                <a:cs typeface="Arial"/>
              </a:rPr>
              <a:t> </a:t>
            </a:r>
            <a:r>
              <a:rPr sz="1000" spc="-10" dirty="0">
                <a:latin typeface="Arial"/>
                <a:cs typeface="Arial"/>
              </a:rPr>
              <a:t>se</a:t>
            </a:r>
            <a:r>
              <a:rPr sz="1000" spc="-40" dirty="0">
                <a:latin typeface="Arial"/>
                <a:cs typeface="Arial"/>
              </a:rPr>
              <a:t> </a:t>
            </a:r>
            <a:r>
              <a:rPr sz="1000" spc="-20" dirty="0">
                <a:latin typeface="Arial"/>
                <a:cs typeface="Arial"/>
              </a:rPr>
              <a:t>tratan</a:t>
            </a:r>
            <a:r>
              <a:rPr sz="1000" spc="-40" dirty="0">
                <a:latin typeface="Arial"/>
                <a:cs typeface="Arial"/>
              </a:rPr>
              <a:t> </a:t>
            </a:r>
            <a:r>
              <a:rPr sz="1000" spc="-15" dirty="0">
                <a:latin typeface="Arial"/>
                <a:cs typeface="Arial"/>
              </a:rPr>
              <a:t>por</a:t>
            </a:r>
            <a:r>
              <a:rPr sz="1000" spc="-40" dirty="0">
                <a:latin typeface="Arial"/>
                <a:cs typeface="Arial"/>
              </a:rPr>
              <a:t> </a:t>
            </a:r>
            <a:r>
              <a:rPr sz="1000" spc="-20" dirty="0">
                <a:latin typeface="Arial"/>
                <a:cs typeface="Arial"/>
              </a:rPr>
              <a:t>separado.</a:t>
            </a:r>
            <a:endParaRPr sz="1000">
              <a:latin typeface="Arial"/>
              <a:cs typeface="Arial"/>
            </a:endParaRPr>
          </a:p>
          <a:p>
            <a:pPr marL="12700" marR="7620" algn="just">
              <a:lnSpc>
                <a:spcPts val="1150"/>
              </a:lnSpc>
              <a:spcBef>
                <a:spcPts val="605"/>
              </a:spcBef>
            </a:pPr>
            <a:r>
              <a:rPr sz="1000" dirty="0">
                <a:latin typeface="Arial"/>
                <a:cs typeface="Arial"/>
              </a:rPr>
              <a:t>A</a:t>
            </a:r>
            <a:r>
              <a:rPr sz="1000" spc="-60" dirty="0">
                <a:latin typeface="Arial"/>
                <a:cs typeface="Arial"/>
              </a:rPr>
              <a:t> </a:t>
            </a:r>
            <a:r>
              <a:rPr sz="1000" spc="-15" dirty="0">
                <a:latin typeface="Arial"/>
                <a:cs typeface="Arial"/>
              </a:rPr>
              <a:t>los</a:t>
            </a:r>
            <a:r>
              <a:rPr sz="1000" spc="-50" dirty="0">
                <a:latin typeface="Arial"/>
                <a:cs typeface="Arial"/>
              </a:rPr>
              <a:t> </a:t>
            </a:r>
            <a:r>
              <a:rPr sz="1000" spc="-20" dirty="0">
                <a:latin typeface="Arial"/>
                <a:cs typeface="Arial"/>
              </a:rPr>
              <a:t>efectos</a:t>
            </a:r>
            <a:r>
              <a:rPr sz="1000" spc="-50" dirty="0">
                <a:latin typeface="Arial"/>
                <a:cs typeface="Arial"/>
              </a:rPr>
              <a:t> </a:t>
            </a:r>
            <a:r>
              <a:rPr sz="1000" spc="-10" dirty="0">
                <a:latin typeface="Arial"/>
                <a:cs typeface="Arial"/>
              </a:rPr>
              <a:t>de</a:t>
            </a:r>
            <a:r>
              <a:rPr sz="1000" spc="-50" dirty="0">
                <a:latin typeface="Arial"/>
                <a:cs typeface="Arial"/>
              </a:rPr>
              <a:t> </a:t>
            </a:r>
            <a:r>
              <a:rPr sz="1000" spc="-15" dirty="0">
                <a:latin typeface="Arial"/>
                <a:cs typeface="Arial"/>
              </a:rPr>
              <a:t>esta</a:t>
            </a:r>
            <a:r>
              <a:rPr sz="1000" spc="-50" dirty="0">
                <a:latin typeface="Arial"/>
                <a:cs typeface="Arial"/>
              </a:rPr>
              <a:t> </a:t>
            </a:r>
            <a:r>
              <a:rPr sz="1000" spc="-20" dirty="0">
                <a:latin typeface="Arial"/>
                <a:cs typeface="Arial"/>
              </a:rPr>
              <a:t>Reglamentación</a:t>
            </a:r>
            <a:r>
              <a:rPr sz="1000" spc="-55" dirty="0">
                <a:latin typeface="Arial"/>
                <a:cs typeface="Arial"/>
              </a:rPr>
              <a:t> </a:t>
            </a:r>
            <a:r>
              <a:rPr sz="1000" spc="-10" dirty="0">
                <a:latin typeface="Arial"/>
                <a:cs typeface="Arial"/>
              </a:rPr>
              <a:t>la</a:t>
            </a:r>
            <a:r>
              <a:rPr sz="1000" spc="-50" dirty="0">
                <a:latin typeface="Arial"/>
                <a:cs typeface="Arial"/>
              </a:rPr>
              <a:t> </a:t>
            </a:r>
            <a:r>
              <a:rPr sz="1000" spc="-20" dirty="0">
                <a:latin typeface="Arial"/>
                <a:cs typeface="Arial"/>
              </a:rPr>
              <a:t>superficie</a:t>
            </a:r>
            <a:r>
              <a:rPr sz="1000" spc="-45" dirty="0">
                <a:latin typeface="Arial"/>
                <a:cs typeface="Arial"/>
              </a:rPr>
              <a:t> </a:t>
            </a:r>
            <a:r>
              <a:rPr sz="1000" dirty="0">
                <a:latin typeface="Arial"/>
                <a:cs typeface="Arial"/>
              </a:rPr>
              <a:t>a</a:t>
            </a:r>
            <a:r>
              <a:rPr sz="1000" spc="-50" dirty="0">
                <a:latin typeface="Arial"/>
                <a:cs typeface="Arial"/>
              </a:rPr>
              <a:t> </a:t>
            </a:r>
            <a:r>
              <a:rPr sz="1000" spc="-20" dirty="0">
                <a:latin typeface="Arial"/>
                <a:cs typeface="Arial"/>
              </a:rPr>
              <a:t>considerar,</a:t>
            </a:r>
            <a:r>
              <a:rPr sz="1000" spc="-50" dirty="0">
                <a:latin typeface="Arial"/>
                <a:cs typeface="Arial"/>
              </a:rPr>
              <a:t> </a:t>
            </a:r>
            <a:r>
              <a:rPr sz="1000" spc="-20" dirty="0">
                <a:latin typeface="Arial"/>
                <a:cs typeface="Arial"/>
              </a:rPr>
              <a:t>también</a:t>
            </a:r>
            <a:r>
              <a:rPr sz="1000" spc="-45" dirty="0">
                <a:latin typeface="Arial"/>
                <a:cs typeface="Arial"/>
              </a:rPr>
              <a:t> </a:t>
            </a:r>
            <a:r>
              <a:rPr sz="1000" spc="-20" dirty="0">
                <a:latin typeface="Arial"/>
                <a:cs typeface="Arial"/>
              </a:rPr>
              <a:t>denominada</a:t>
            </a:r>
            <a:r>
              <a:rPr sz="1000" spc="-55" dirty="0">
                <a:latin typeface="Arial"/>
                <a:cs typeface="Arial"/>
              </a:rPr>
              <a:t> </a:t>
            </a:r>
            <a:r>
              <a:rPr sz="1000" spc="-20" dirty="0">
                <a:latin typeface="Arial"/>
                <a:cs typeface="Arial"/>
              </a:rPr>
              <a:t>límite</a:t>
            </a:r>
            <a:r>
              <a:rPr sz="1000" spc="-50" dirty="0">
                <a:latin typeface="Arial"/>
                <a:cs typeface="Arial"/>
              </a:rPr>
              <a:t> </a:t>
            </a:r>
            <a:r>
              <a:rPr sz="1000" spc="-10" dirty="0">
                <a:latin typeface="Arial"/>
                <a:cs typeface="Arial"/>
              </a:rPr>
              <a:t>de</a:t>
            </a:r>
            <a:r>
              <a:rPr sz="1000" spc="-50" dirty="0">
                <a:latin typeface="Arial"/>
                <a:cs typeface="Arial"/>
              </a:rPr>
              <a:t> </a:t>
            </a:r>
            <a:r>
              <a:rPr sz="1000" spc="-20" dirty="0">
                <a:latin typeface="Arial"/>
                <a:cs typeface="Arial"/>
              </a:rPr>
              <a:t>aplicación,</a:t>
            </a:r>
            <a:r>
              <a:rPr sz="1000" spc="-50" dirty="0">
                <a:latin typeface="Arial"/>
                <a:cs typeface="Arial"/>
              </a:rPr>
              <a:t> </a:t>
            </a:r>
            <a:r>
              <a:rPr sz="1000" spc="-15" dirty="0">
                <a:latin typeface="Arial"/>
                <a:cs typeface="Arial"/>
              </a:rPr>
              <a:t>será</a:t>
            </a:r>
            <a:r>
              <a:rPr sz="1000" spc="-50" dirty="0">
                <a:latin typeface="Arial"/>
                <a:cs typeface="Arial"/>
              </a:rPr>
              <a:t> </a:t>
            </a:r>
            <a:r>
              <a:rPr sz="1000" spc="-20" dirty="0">
                <a:latin typeface="Arial"/>
                <a:cs typeface="Arial"/>
              </a:rPr>
              <a:t>la  superficie</a:t>
            </a:r>
            <a:r>
              <a:rPr sz="1000" spc="-40" dirty="0">
                <a:latin typeface="Arial"/>
                <a:cs typeface="Arial"/>
              </a:rPr>
              <a:t> </a:t>
            </a:r>
            <a:r>
              <a:rPr sz="1000" spc="-20" dirty="0">
                <a:latin typeface="Arial"/>
                <a:cs typeface="Arial"/>
              </a:rPr>
              <a:t>cubierta</a:t>
            </a:r>
            <a:r>
              <a:rPr sz="1000" spc="-35" dirty="0">
                <a:latin typeface="Arial"/>
                <a:cs typeface="Arial"/>
              </a:rPr>
              <a:t> </a:t>
            </a:r>
            <a:r>
              <a:rPr sz="1000" spc="-15" dirty="0">
                <a:latin typeface="Arial"/>
                <a:cs typeface="Arial"/>
              </a:rPr>
              <a:t>del</a:t>
            </a:r>
            <a:r>
              <a:rPr sz="1000" spc="-40" dirty="0">
                <a:latin typeface="Arial"/>
                <a:cs typeface="Arial"/>
              </a:rPr>
              <a:t> </a:t>
            </a:r>
            <a:r>
              <a:rPr sz="1000" spc="-20" dirty="0">
                <a:latin typeface="Arial"/>
                <a:cs typeface="Arial"/>
              </a:rPr>
              <a:t>inmueble</a:t>
            </a:r>
            <a:r>
              <a:rPr sz="1000" spc="-35" dirty="0">
                <a:latin typeface="Arial"/>
                <a:cs typeface="Arial"/>
              </a:rPr>
              <a:t> </a:t>
            </a:r>
            <a:r>
              <a:rPr sz="1000" spc="-15" dirty="0">
                <a:latin typeface="Arial"/>
                <a:cs typeface="Arial"/>
              </a:rPr>
              <a:t>más</a:t>
            </a:r>
            <a:r>
              <a:rPr sz="1000" spc="-40" dirty="0">
                <a:latin typeface="Arial"/>
                <a:cs typeface="Arial"/>
              </a:rPr>
              <a:t> </a:t>
            </a:r>
            <a:r>
              <a:rPr sz="1000" spc="-10" dirty="0">
                <a:latin typeface="Arial"/>
                <a:cs typeface="Arial"/>
              </a:rPr>
              <a:t>el</a:t>
            </a:r>
            <a:r>
              <a:rPr sz="1000" spc="-35" dirty="0">
                <a:latin typeface="Arial"/>
                <a:cs typeface="Arial"/>
              </a:rPr>
              <a:t> </a:t>
            </a:r>
            <a:r>
              <a:rPr sz="1000" spc="-20" dirty="0">
                <a:latin typeface="Arial"/>
                <a:cs typeface="Arial"/>
              </a:rPr>
              <a:t>cincuenta</a:t>
            </a:r>
            <a:r>
              <a:rPr sz="1000" spc="-25" dirty="0">
                <a:latin typeface="Arial"/>
                <a:cs typeface="Arial"/>
              </a:rPr>
              <a:t> </a:t>
            </a:r>
            <a:r>
              <a:rPr sz="1000" spc="-15" dirty="0">
                <a:latin typeface="Arial"/>
                <a:cs typeface="Arial"/>
              </a:rPr>
              <a:t>por</a:t>
            </a:r>
            <a:r>
              <a:rPr sz="1000" spc="-35" dirty="0">
                <a:latin typeface="Arial"/>
                <a:cs typeface="Arial"/>
              </a:rPr>
              <a:t> </a:t>
            </a:r>
            <a:r>
              <a:rPr sz="1000" spc="-20" dirty="0">
                <a:latin typeface="Arial"/>
                <a:cs typeface="Arial"/>
              </a:rPr>
              <a:t>ciento</a:t>
            </a:r>
            <a:r>
              <a:rPr sz="1000" spc="-40" dirty="0">
                <a:latin typeface="Arial"/>
                <a:cs typeface="Arial"/>
              </a:rPr>
              <a:t> </a:t>
            </a:r>
            <a:r>
              <a:rPr sz="1000" spc="-15" dirty="0">
                <a:latin typeface="Arial"/>
                <a:cs typeface="Arial"/>
              </a:rPr>
              <a:t>(50</a:t>
            </a:r>
            <a:r>
              <a:rPr sz="1000" spc="-35" dirty="0">
                <a:latin typeface="Arial"/>
                <a:cs typeface="Arial"/>
              </a:rPr>
              <a:t> </a:t>
            </a:r>
            <a:r>
              <a:rPr sz="1000" spc="-10" dirty="0">
                <a:latin typeface="Arial"/>
                <a:cs typeface="Arial"/>
              </a:rPr>
              <a:t>%)</a:t>
            </a:r>
            <a:r>
              <a:rPr sz="1000" spc="-40"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superficie</a:t>
            </a:r>
            <a:r>
              <a:rPr sz="1000" spc="-40" dirty="0">
                <a:latin typeface="Arial"/>
                <a:cs typeface="Arial"/>
              </a:rPr>
              <a:t> </a:t>
            </a:r>
            <a:r>
              <a:rPr sz="1000" spc="-20" dirty="0">
                <a:latin typeface="Arial"/>
                <a:cs typeface="Arial"/>
              </a:rPr>
              <a:t>semicubierta.</a:t>
            </a:r>
            <a:endParaRPr sz="1000">
              <a:latin typeface="Arial"/>
              <a:cs typeface="Arial"/>
            </a:endParaRPr>
          </a:p>
          <a:p>
            <a:pPr marL="12700" marR="7620" algn="just">
              <a:lnSpc>
                <a:spcPts val="1150"/>
              </a:lnSpc>
              <a:spcBef>
                <a:spcPts val="605"/>
              </a:spcBef>
            </a:pPr>
            <a:r>
              <a:rPr sz="1000" spc="-10" dirty="0">
                <a:latin typeface="Arial"/>
                <a:cs typeface="Arial"/>
              </a:rPr>
              <a:t>La </a:t>
            </a:r>
            <a:r>
              <a:rPr sz="1000" spc="-20" dirty="0">
                <a:latin typeface="Arial"/>
                <a:cs typeface="Arial"/>
              </a:rPr>
              <a:t>potencia </a:t>
            </a:r>
            <a:r>
              <a:rPr sz="1000" dirty="0">
                <a:latin typeface="Arial"/>
                <a:cs typeface="Arial"/>
              </a:rPr>
              <a:t>a </a:t>
            </a:r>
            <a:r>
              <a:rPr sz="1000" spc="-20" dirty="0">
                <a:latin typeface="Arial"/>
                <a:cs typeface="Arial"/>
              </a:rPr>
              <a:t>contratar </a:t>
            </a:r>
            <a:r>
              <a:rPr sz="1000" spc="-15" dirty="0">
                <a:latin typeface="Arial"/>
                <a:cs typeface="Arial"/>
              </a:rPr>
              <a:t>debe ser </a:t>
            </a:r>
            <a:r>
              <a:rPr sz="1000" spc="-20" dirty="0">
                <a:latin typeface="Arial"/>
                <a:cs typeface="Arial"/>
              </a:rPr>
              <a:t>acordada entre </a:t>
            </a:r>
            <a:r>
              <a:rPr sz="1000" spc="-10" dirty="0">
                <a:latin typeface="Arial"/>
                <a:cs typeface="Arial"/>
              </a:rPr>
              <a:t>el </a:t>
            </a:r>
            <a:r>
              <a:rPr sz="1000" spc="-20" dirty="0">
                <a:latin typeface="Arial"/>
                <a:cs typeface="Arial"/>
              </a:rPr>
              <a:t>usuario </a:t>
            </a:r>
            <a:r>
              <a:rPr sz="1000" dirty="0">
                <a:latin typeface="Arial"/>
                <a:cs typeface="Arial"/>
              </a:rPr>
              <a:t>y </a:t>
            </a:r>
            <a:r>
              <a:rPr sz="1000" spc="-10" dirty="0">
                <a:latin typeface="Arial"/>
                <a:cs typeface="Arial"/>
              </a:rPr>
              <a:t>la </a:t>
            </a:r>
            <a:r>
              <a:rPr sz="1000" spc="-20" dirty="0">
                <a:latin typeface="Arial"/>
                <a:cs typeface="Arial"/>
              </a:rPr>
              <a:t>empresa distribuidora </a:t>
            </a:r>
            <a:r>
              <a:rPr sz="1000" spc="-10" dirty="0">
                <a:latin typeface="Arial"/>
                <a:cs typeface="Arial"/>
              </a:rPr>
              <a:t>de </a:t>
            </a:r>
            <a:r>
              <a:rPr sz="1000" spc="-20" dirty="0">
                <a:latin typeface="Arial"/>
                <a:cs typeface="Arial"/>
              </a:rPr>
              <a:t>energía eléctrica (ver  </a:t>
            </a:r>
            <a:r>
              <a:rPr sz="1000" u="sng" spc="-20" dirty="0">
                <a:uFill>
                  <a:solidFill>
                    <a:srgbClr val="000000"/>
                  </a:solidFill>
                </a:uFill>
                <a:latin typeface="Arial"/>
                <a:cs typeface="Arial"/>
              </a:rPr>
              <a:t>771.9.3.2</a:t>
            </a:r>
            <a:r>
              <a:rPr sz="1000" spc="-20" dirty="0">
                <a:latin typeface="Arial"/>
                <a:cs typeface="Arial"/>
              </a:rPr>
              <a:t>).</a:t>
            </a:r>
            <a:endParaRPr sz="1000">
              <a:latin typeface="Arial"/>
              <a:cs typeface="Arial"/>
            </a:endParaRPr>
          </a:p>
          <a:p>
            <a:pPr marL="524510" lvl="3" indent="-512445">
              <a:lnSpc>
                <a:spcPct val="100000"/>
              </a:lnSpc>
              <a:spcBef>
                <a:spcPts val="850"/>
              </a:spcBef>
              <a:buSzPct val="90000"/>
              <a:buAutoNum type="arabicPeriod" startAt="2"/>
              <a:tabLst>
                <a:tab pos="525145" algn="l"/>
                <a:tab pos="731520" algn="l"/>
              </a:tabLst>
            </a:pPr>
            <a:r>
              <a:rPr sz="1000" b="1" dirty="0">
                <a:latin typeface="Arial"/>
                <a:cs typeface="Arial"/>
              </a:rPr>
              <a:t>:	</a:t>
            </a:r>
            <a:r>
              <a:rPr sz="1000" b="1" spc="-20" dirty="0">
                <a:latin typeface="Arial"/>
                <a:cs typeface="Arial"/>
              </a:rPr>
              <a:t>Número mínimo </a:t>
            </a:r>
            <a:r>
              <a:rPr sz="1000" b="1" spc="-10" dirty="0">
                <a:latin typeface="Arial"/>
                <a:cs typeface="Arial"/>
              </a:rPr>
              <a:t>de</a:t>
            </a:r>
            <a:r>
              <a:rPr sz="1000" b="1" spc="-85" dirty="0">
                <a:latin typeface="Arial"/>
                <a:cs typeface="Arial"/>
              </a:rPr>
              <a:t> </a:t>
            </a:r>
            <a:r>
              <a:rPr sz="1000" b="1" spc="-20" dirty="0">
                <a:latin typeface="Arial"/>
                <a:cs typeface="Arial"/>
              </a:rPr>
              <a:t>circuitos</a:t>
            </a:r>
            <a:endParaRPr sz="1000">
              <a:latin typeface="Arial"/>
              <a:cs typeface="Arial"/>
            </a:endParaRPr>
          </a:p>
          <a:p>
            <a:pPr marL="12700" marR="7620" algn="just">
              <a:lnSpc>
                <a:spcPts val="1150"/>
              </a:lnSpc>
              <a:spcBef>
                <a:spcPts val="625"/>
              </a:spcBef>
            </a:pPr>
            <a:r>
              <a:rPr sz="1000" spc="-20" dirty="0">
                <a:latin typeface="Arial"/>
                <a:cs typeface="Arial"/>
              </a:rPr>
              <a:t>Corresponde</a:t>
            </a:r>
            <a:r>
              <a:rPr sz="1000" spc="-70" dirty="0">
                <a:latin typeface="Arial"/>
                <a:cs typeface="Arial"/>
              </a:rPr>
              <a:t> </a:t>
            </a:r>
            <a:r>
              <a:rPr sz="1000" spc="-10" dirty="0">
                <a:latin typeface="Arial"/>
                <a:cs typeface="Arial"/>
              </a:rPr>
              <a:t>al</a:t>
            </a:r>
            <a:r>
              <a:rPr sz="1000" spc="-65" dirty="0">
                <a:latin typeface="Arial"/>
                <a:cs typeface="Arial"/>
              </a:rPr>
              <a:t> </a:t>
            </a:r>
            <a:r>
              <a:rPr sz="1000" spc="-20" dirty="0">
                <a:latin typeface="Arial"/>
                <a:cs typeface="Arial"/>
              </a:rPr>
              <a:t>número</a:t>
            </a:r>
            <a:r>
              <a:rPr sz="1000" spc="-65" dirty="0">
                <a:latin typeface="Arial"/>
                <a:cs typeface="Arial"/>
              </a:rPr>
              <a:t> </a:t>
            </a:r>
            <a:r>
              <a:rPr sz="1000" spc="-20" dirty="0">
                <a:latin typeface="Arial"/>
                <a:cs typeface="Arial"/>
              </a:rPr>
              <a:t>mínimo</a:t>
            </a:r>
            <a:r>
              <a:rPr sz="1000" spc="-65"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circuitos</a:t>
            </a:r>
            <a:r>
              <a:rPr sz="1000" spc="-60" dirty="0">
                <a:latin typeface="Arial"/>
                <a:cs typeface="Arial"/>
              </a:rPr>
              <a:t> </a:t>
            </a:r>
            <a:r>
              <a:rPr sz="1000" spc="-20" dirty="0">
                <a:latin typeface="Arial"/>
                <a:cs typeface="Arial"/>
              </a:rPr>
              <a:t>compatibles</a:t>
            </a:r>
            <a:r>
              <a:rPr sz="1000" spc="-60" dirty="0">
                <a:latin typeface="Arial"/>
                <a:cs typeface="Arial"/>
              </a:rPr>
              <a:t> </a:t>
            </a:r>
            <a:r>
              <a:rPr sz="1000" spc="-15" dirty="0">
                <a:latin typeface="Arial"/>
                <a:cs typeface="Arial"/>
              </a:rPr>
              <a:t>con</a:t>
            </a:r>
            <a:r>
              <a:rPr sz="1000" spc="-65" dirty="0">
                <a:latin typeface="Arial"/>
                <a:cs typeface="Arial"/>
              </a:rPr>
              <a:t> </a:t>
            </a:r>
            <a:r>
              <a:rPr sz="1000" spc="-15" dirty="0">
                <a:latin typeface="Arial"/>
                <a:cs typeface="Arial"/>
              </a:rPr>
              <a:t>una</a:t>
            </a:r>
            <a:r>
              <a:rPr sz="1000" spc="-65" dirty="0">
                <a:latin typeface="Arial"/>
                <a:cs typeface="Arial"/>
              </a:rPr>
              <a:t> </a:t>
            </a:r>
            <a:r>
              <a:rPr sz="1000" spc="-20" dirty="0">
                <a:latin typeface="Arial"/>
                <a:cs typeface="Arial"/>
              </a:rPr>
              <a:t>instalación</a:t>
            </a:r>
            <a:r>
              <a:rPr sz="1000" spc="-60" dirty="0">
                <a:latin typeface="Arial"/>
                <a:cs typeface="Arial"/>
              </a:rPr>
              <a:t> </a:t>
            </a:r>
            <a:r>
              <a:rPr sz="1000" spc="-20" dirty="0">
                <a:latin typeface="Arial"/>
                <a:cs typeface="Arial"/>
              </a:rPr>
              <a:t>segura</a:t>
            </a:r>
            <a:r>
              <a:rPr sz="1000" spc="-65" dirty="0">
                <a:latin typeface="Arial"/>
                <a:cs typeface="Arial"/>
              </a:rPr>
              <a:t> </a:t>
            </a:r>
            <a:r>
              <a:rPr sz="1000" dirty="0">
                <a:latin typeface="Arial"/>
                <a:cs typeface="Arial"/>
              </a:rPr>
              <a:t>y</a:t>
            </a:r>
            <a:r>
              <a:rPr sz="1000" spc="-65" dirty="0">
                <a:latin typeface="Arial"/>
                <a:cs typeface="Arial"/>
              </a:rPr>
              <a:t> </a:t>
            </a:r>
            <a:r>
              <a:rPr sz="1000" spc="-15" dirty="0">
                <a:latin typeface="Arial"/>
                <a:cs typeface="Arial"/>
              </a:rPr>
              <a:t>con</a:t>
            </a:r>
            <a:r>
              <a:rPr sz="1000" spc="-65" dirty="0">
                <a:latin typeface="Arial"/>
                <a:cs typeface="Arial"/>
              </a:rPr>
              <a:t> </a:t>
            </a:r>
            <a:r>
              <a:rPr sz="1000" spc="-20" dirty="0">
                <a:latin typeface="Arial"/>
                <a:cs typeface="Arial"/>
              </a:rPr>
              <a:t>condiciones</a:t>
            </a:r>
            <a:r>
              <a:rPr sz="1000" spc="-65" dirty="0">
                <a:latin typeface="Arial"/>
                <a:cs typeface="Arial"/>
              </a:rPr>
              <a:t> </a:t>
            </a:r>
            <a:r>
              <a:rPr sz="1000" spc="-20" dirty="0">
                <a:latin typeface="Arial"/>
                <a:cs typeface="Arial"/>
              </a:rPr>
              <a:t>aceptables  </a:t>
            </a:r>
            <a:r>
              <a:rPr sz="1000" spc="-10" dirty="0">
                <a:latin typeface="Arial"/>
                <a:cs typeface="Arial"/>
              </a:rPr>
              <a:t>de </a:t>
            </a:r>
            <a:r>
              <a:rPr sz="1000" spc="-20" dirty="0">
                <a:latin typeface="Arial"/>
                <a:cs typeface="Arial"/>
              </a:rPr>
              <a:t>funcionalidad </a:t>
            </a:r>
            <a:r>
              <a:rPr sz="1000" dirty="0">
                <a:latin typeface="Arial"/>
                <a:cs typeface="Arial"/>
              </a:rPr>
              <a:t>y</a:t>
            </a:r>
            <a:r>
              <a:rPr sz="1000" spc="-95" dirty="0">
                <a:latin typeface="Arial"/>
                <a:cs typeface="Arial"/>
              </a:rPr>
              <a:t> </a:t>
            </a:r>
            <a:r>
              <a:rPr sz="1000" spc="-20" dirty="0">
                <a:latin typeface="Arial"/>
                <a:cs typeface="Arial"/>
              </a:rPr>
              <a:t>confort.</a:t>
            </a:r>
            <a:endParaRPr sz="1000">
              <a:latin typeface="Arial"/>
              <a:cs typeface="Arial"/>
            </a:endParaRPr>
          </a:p>
          <a:p>
            <a:pPr marL="524510" lvl="3" indent="-512445">
              <a:lnSpc>
                <a:spcPct val="100000"/>
              </a:lnSpc>
              <a:spcBef>
                <a:spcPts val="844"/>
              </a:spcBef>
              <a:buSzPct val="90000"/>
              <a:buAutoNum type="arabicPeriod" startAt="3"/>
              <a:tabLst>
                <a:tab pos="525145" algn="l"/>
                <a:tab pos="731520" algn="l"/>
              </a:tabLst>
            </a:pPr>
            <a:r>
              <a:rPr sz="1000" b="1" dirty="0">
                <a:latin typeface="Arial"/>
                <a:cs typeface="Arial"/>
              </a:rPr>
              <a:t>:	</a:t>
            </a:r>
            <a:r>
              <a:rPr sz="1000" b="1" spc="-20" dirty="0">
                <a:latin typeface="Arial"/>
                <a:cs typeface="Arial"/>
              </a:rPr>
              <a:t>Número mínimo </a:t>
            </a:r>
            <a:r>
              <a:rPr sz="1000" b="1" spc="-10" dirty="0">
                <a:latin typeface="Arial"/>
                <a:cs typeface="Arial"/>
              </a:rPr>
              <a:t>de </a:t>
            </a:r>
            <a:r>
              <a:rPr sz="1000" b="1" spc="-20" dirty="0">
                <a:latin typeface="Arial"/>
                <a:cs typeface="Arial"/>
              </a:rPr>
              <a:t>puntos </a:t>
            </a:r>
            <a:r>
              <a:rPr sz="1000" b="1" spc="-10" dirty="0">
                <a:latin typeface="Arial"/>
                <a:cs typeface="Arial"/>
              </a:rPr>
              <a:t>de</a:t>
            </a:r>
            <a:r>
              <a:rPr sz="1000" b="1" spc="-135" dirty="0">
                <a:latin typeface="Arial"/>
                <a:cs typeface="Arial"/>
              </a:rPr>
              <a:t> </a:t>
            </a:r>
            <a:r>
              <a:rPr sz="1000" b="1" spc="-20" dirty="0">
                <a:latin typeface="Arial"/>
                <a:cs typeface="Arial"/>
              </a:rPr>
              <a:t>utilización</a:t>
            </a:r>
            <a:endParaRPr sz="1000">
              <a:latin typeface="Arial"/>
              <a:cs typeface="Arial"/>
            </a:endParaRPr>
          </a:p>
          <a:p>
            <a:pPr marL="12700" marR="61594" algn="just">
              <a:lnSpc>
                <a:spcPts val="1150"/>
              </a:lnSpc>
              <a:spcBef>
                <a:spcPts val="630"/>
              </a:spcBef>
            </a:pPr>
            <a:r>
              <a:rPr sz="1000" spc="-20" dirty="0">
                <a:latin typeface="Arial"/>
                <a:cs typeface="Arial"/>
              </a:rPr>
              <a:t>Corresponde </a:t>
            </a:r>
            <a:r>
              <a:rPr sz="1000" spc="-10" dirty="0">
                <a:latin typeface="Arial"/>
                <a:cs typeface="Arial"/>
              </a:rPr>
              <a:t>al </a:t>
            </a:r>
            <a:r>
              <a:rPr sz="1000" spc="-20" dirty="0">
                <a:latin typeface="Arial"/>
                <a:cs typeface="Arial"/>
              </a:rPr>
              <a:t>número mínimo </a:t>
            </a:r>
            <a:r>
              <a:rPr sz="1000" spc="-10" dirty="0">
                <a:latin typeface="Arial"/>
                <a:cs typeface="Arial"/>
              </a:rPr>
              <a:t>de </a:t>
            </a:r>
            <a:r>
              <a:rPr sz="1000" spc="-15" dirty="0">
                <a:latin typeface="Arial"/>
                <a:cs typeface="Arial"/>
              </a:rPr>
              <a:t>bocas </a:t>
            </a:r>
            <a:r>
              <a:rPr sz="1000" spc="-20" dirty="0">
                <a:latin typeface="Arial"/>
                <a:cs typeface="Arial"/>
              </a:rPr>
              <a:t>compatibles </a:t>
            </a:r>
            <a:r>
              <a:rPr sz="1000" spc="-10" dirty="0">
                <a:latin typeface="Arial"/>
                <a:cs typeface="Arial"/>
              </a:rPr>
              <a:t>con </a:t>
            </a:r>
            <a:r>
              <a:rPr sz="1000" spc="-15" dirty="0">
                <a:latin typeface="Arial"/>
                <a:cs typeface="Arial"/>
              </a:rPr>
              <a:t>una </a:t>
            </a:r>
            <a:r>
              <a:rPr sz="1000" spc="-20" dirty="0">
                <a:latin typeface="Arial"/>
                <a:cs typeface="Arial"/>
              </a:rPr>
              <a:t>instalación segura </a:t>
            </a:r>
            <a:r>
              <a:rPr sz="1000" dirty="0">
                <a:latin typeface="Arial"/>
                <a:cs typeface="Arial"/>
              </a:rPr>
              <a:t>y </a:t>
            </a:r>
            <a:r>
              <a:rPr sz="1000" spc="-15" dirty="0">
                <a:latin typeface="Arial"/>
                <a:cs typeface="Arial"/>
              </a:rPr>
              <a:t>con </a:t>
            </a:r>
            <a:r>
              <a:rPr sz="1000" spc="-20" dirty="0">
                <a:latin typeface="Arial"/>
                <a:cs typeface="Arial"/>
              </a:rPr>
              <a:t>condiciones aceptables  </a:t>
            </a:r>
            <a:r>
              <a:rPr sz="1000" spc="-10" dirty="0">
                <a:latin typeface="Arial"/>
                <a:cs typeface="Arial"/>
              </a:rPr>
              <a:t>de </a:t>
            </a:r>
            <a:r>
              <a:rPr sz="1000" spc="-20" dirty="0">
                <a:latin typeface="Arial"/>
                <a:cs typeface="Arial"/>
              </a:rPr>
              <a:t>funcionalidad </a:t>
            </a:r>
            <a:r>
              <a:rPr sz="1000" dirty="0">
                <a:latin typeface="Arial"/>
                <a:cs typeface="Arial"/>
              </a:rPr>
              <a:t>y</a:t>
            </a:r>
            <a:r>
              <a:rPr sz="1000" spc="-95" dirty="0">
                <a:latin typeface="Arial"/>
                <a:cs typeface="Arial"/>
              </a:rPr>
              <a:t> </a:t>
            </a:r>
            <a:r>
              <a:rPr sz="1000" spc="-20" dirty="0">
                <a:latin typeface="Arial"/>
                <a:cs typeface="Arial"/>
              </a:rPr>
              <a:t>confort.</a:t>
            </a:r>
            <a:endParaRPr sz="1000">
              <a:latin typeface="Arial"/>
              <a:cs typeface="Arial"/>
            </a:endParaRPr>
          </a:p>
          <a:p>
            <a:pPr marL="525145" lvl="3" indent="-513080">
              <a:lnSpc>
                <a:spcPct val="100000"/>
              </a:lnSpc>
              <a:spcBef>
                <a:spcPts val="844"/>
              </a:spcBef>
              <a:buSzPct val="90000"/>
              <a:buAutoNum type="arabicPeriod" startAt="4"/>
              <a:tabLst>
                <a:tab pos="525780" algn="l"/>
                <a:tab pos="732155" algn="l"/>
              </a:tabLst>
            </a:pPr>
            <a:r>
              <a:rPr sz="1000" b="1" dirty="0">
                <a:latin typeface="Arial"/>
                <a:cs typeface="Arial"/>
              </a:rPr>
              <a:t>:	</a:t>
            </a:r>
            <a:r>
              <a:rPr sz="1000" b="1" spc="-20" dirty="0">
                <a:latin typeface="Arial"/>
                <a:cs typeface="Arial"/>
              </a:rPr>
              <a:t>Aplicación</a:t>
            </a:r>
            <a:r>
              <a:rPr sz="1000" b="1" spc="-40" dirty="0">
                <a:latin typeface="Arial"/>
                <a:cs typeface="Arial"/>
              </a:rPr>
              <a:t> </a:t>
            </a:r>
            <a:r>
              <a:rPr sz="1000" b="1" spc="-10" dirty="0">
                <a:latin typeface="Arial"/>
                <a:cs typeface="Arial"/>
              </a:rPr>
              <a:t>de</a:t>
            </a:r>
            <a:r>
              <a:rPr sz="1000" b="1" spc="-40" dirty="0">
                <a:latin typeface="Arial"/>
                <a:cs typeface="Arial"/>
              </a:rPr>
              <a:t> </a:t>
            </a:r>
            <a:r>
              <a:rPr sz="1000" b="1" spc="-15" dirty="0">
                <a:latin typeface="Arial"/>
                <a:cs typeface="Arial"/>
              </a:rPr>
              <a:t>los</a:t>
            </a:r>
            <a:r>
              <a:rPr sz="1000" b="1" spc="-40" dirty="0">
                <a:latin typeface="Arial"/>
                <a:cs typeface="Arial"/>
              </a:rPr>
              <a:t> </a:t>
            </a:r>
            <a:r>
              <a:rPr sz="1000" b="1" spc="-20" dirty="0">
                <a:latin typeface="Arial"/>
                <a:cs typeface="Arial"/>
              </a:rPr>
              <a:t>conceptos</a:t>
            </a:r>
            <a:r>
              <a:rPr sz="1000" b="1" spc="-40" dirty="0">
                <a:latin typeface="Arial"/>
                <a:cs typeface="Arial"/>
              </a:rPr>
              <a:t> </a:t>
            </a:r>
            <a:r>
              <a:rPr sz="1000" b="1" dirty="0">
                <a:latin typeface="Arial"/>
                <a:cs typeface="Arial"/>
              </a:rPr>
              <a:t>a</a:t>
            </a:r>
            <a:r>
              <a:rPr sz="1000" b="1" spc="-40" dirty="0">
                <a:latin typeface="Arial"/>
                <a:cs typeface="Arial"/>
              </a:rPr>
              <a:t> </a:t>
            </a:r>
            <a:r>
              <a:rPr sz="1000" b="1" spc="-15" dirty="0">
                <a:latin typeface="Arial"/>
                <a:cs typeface="Arial"/>
              </a:rPr>
              <a:t>los</a:t>
            </a:r>
            <a:r>
              <a:rPr sz="1000" b="1" spc="-40" dirty="0">
                <a:latin typeface="Arial"/>
                <a:cs typeface="Arial"/>
              </a:rPr>
              <a:t> </a:t>
            </a:r>
            <a:r>
              <a:rPr sz="1000" b="1" spc="-20" dirty="0">
                <a:latin typeface="Arial"/>
                <a:cs typeface="Arial"/>
              </a:rPr>
              <a:t>distintos</a:t>
            </a:r>
            <a:r>
              <a:rPr sz="1000" b="1" spc="-40" dirty="0">
                <a:latin typeface="Arial"/>
                <a:cs typeface="Arial"/>
              </a:rPr>
              <a:t> </a:t>
            </a:r>
            <a:r>
              <a:rPr sz="1000" b="1" spc="-15" dirty="0">
                <a:latin typeface="Arial"/>
                <a:cs typeface="Arial"/>
              </a:rPr>
              <a:t>tipos</a:t>
            </a:r>
            <a:r>
              <a:rPr sz="1000" b="1" spc="-40" dirty="0">
                <a:latin typeface="Arial"/>
                <a:cs typeface="Arial"/>
              </a:rPr>
              <a:t> </a:t>
            </a:r>
            <a:r>
              <a:rPr sz="1000" b="1" spc="-10" dirty="0">
                <a:latin typeface="Arial"/>
                <a:cs typeface="Arial"/>
              </a:rPr>
              <a:t>de</a:t>
            </a:r>
            <a:r>
              <a:rPr sz="1000" b="1" spc="-40" dirty="0">
                <a:latin typeface="Arial"/>
                <a:cs typeface="Arial"/>
              </a:rPr>
              <a:t> </a:t>
            </a:r>
            <a:r>
              <a:rPr sz="1000" b="1" spc="-20" dirty="0">
                <a:latin typeface="Arial"/>
                <a:cs typeface="Arial"/>
              </a:rPr>
              <a:t>inmuebles</a:t>
            </a:r>
            <a:endParaRPr sz="1000">
              <a:latin typeface="Arial"/>
              <a:cs typeface="Arial"/>
            </a:endParaRPr>
          </a:p>
          <a:p>
            <a:pPr marL="12700" marR="6985" algn="just">
              <a:lnSpc>
                <a:spcPts val="1150"/>
              </a:lnSpc>
              <a:spcBef>
                <a:spcPts val="625"/>
              </a:spcBef>
            </a:pPr>
            <a:r>
              <a:rPr sz="1000" spc="-15" dirty="0">
                <a:latin typeface="Arial"/>
                <a:cs typeface="Arial"/>
              </a:rPr>
              <a:t>Los</a:t>
            </a:r>
            <a:r>
              <a:rPr sz="1000" spc="-45" dirty="0">
                <a:latin typeface="Arial"/>
                <a:cs typeface="Arial"/>
              </a:rPr>
              <a:t> </a:t>
            </a:r>
            <a:r>
              <a:rPr sz="1000" spc="-20" dirty="0">
                <a:latin typeface="Arial"/>
                <a:cs typeface="Arial"/>
              </a:rPr>
              <a:t>conceptos</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grados</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electrificación,</a:t>
            </a:r>
            <a:r>
              <a:rPr sz="1000" spc="-40" dirty="0">
                <a:latin typeface="Arial"/>
                <a:cs typeface="Arial"/>
              </a:rPr>
              <a:t> </a:t>
            </a:r>
            <a:r>
              <a:rPr sz="1000" spc="-20" dirty="0">
                <a:latin typeface="Arial"/>
                <a:cs typeface="Arial"/>
              </a:rPr>
              <a:t>número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circuitos</a:t>
            </a:r>
            <a:r>
              <a:rPr sz="1000" spc="-45" dirty="0">
                <a:latin typeface="Arial"/>
                <a:cs typeface="Arial"/>
              </a:rPr>
              <a:t> </a:t>
            </a:r>
            <a:r>
              <a:rPr sz="1000" dirty="0">
                <a:latin typeface="Arial"/>
                <a:cs typeface="Arial"/>
              </a:rPr>
              <a:t>y</a:t>
            </a:r>
            <a:r>
              <a:rPr sz="1000" spc="-40" dirty="0">
                <a:latin typeface="Arial"/>
                <a:cs typeface="Arial"/>
              </a:rPr>
              <a:t> </a:t>
            </a:r>
            <a:r>
              <a:rPr sz="1000" spc="-20" dirty="0">
                <a:latin typeface="Arial"/>
                <a:cs typeface="Arial"/>
              </a:rPr>
              <a:t>número</a:t>
            </a:r>
            <a:r>
              <a:rPr sz="1000" spc="-35" dirty="0">
                <a:latin typeface="Arial"/>
                <a:cs typeface="Arial"/>
              </a:rPr>
              <a:t> </a:t>
            </a:r>
            <a:r>
              <a:rPr sz="1000" spc="-20" dirty="0">
                <a:latin typeface="Arial"/>
                <a:cs typeface="Arial"/>
              </a:rPr>
              <a:t>mínimo</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punto</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utilización,  </a:t>
            </a:r>
            <a:r>
              <a:rPr sz="1000" spc="-10" dirty="0">
                <a:latin typeface="Arial"/>
                <a:cs typeface="Arial"/>
              </a:rPr>
              <a:t>se </a:t>
            </a:r>
            <a:r>
              <a:rPr sz="1000" spc="-20" dirty="0">
                <a:latin typeface="Arial"/>
                <a:cs typeface="Arial"/>
              </a:rPr>
              <a:t>aplicarán </a:t>
            </a:r>
            <a:r>
              <a:rPr sz="1000" spc="-15" dirty="0">
                <a:latin typeface="Arial"/>
                <a:cs typeface="Arial"/>
              </a:rPr>
              <a:t>según </a:t>
            </a:r>
            <a:r>
              <a:rPr sz="1000" spc="-10" dirty="0">
                <a:latin typeface="Arial"/>
                <a:cs typeface="Arial"/>
              </a:rPr>
              <a:t>el </a:t>
            </a:r>
            <a:r>
              <a:rPr sz="1000" spc="-20" dirty="0">
                <a:latin typeface="Arial"/>
                <a:cs typeface="Arial"/>
              </a:rPr>
              <a:t>siguiente</a:t>
            </a:r>
            <a:r>
              <a:rPr sz="1000" spc="-150" dirty="0">
                <a:latin typeface="Arial"/>
                <a:cs typeface="Arial"/>
              </a:rPr>
              <a:t> </a:t>
            </a:r>
            <a:r>
              <a:rPr sz="1000" spc="-20" dirty="0">
                <a:latin typeface="Arial"/>
                <a:cs typeface="Arial"/>
              </a:rPr>
              <a:t>procedimiento:</a:t>
            </a:r>
            <a:endParaRPr sz="1000">
              <a:latin typeface="Arial"/>
              <a:cs typeface="Arial"/>
            </a:endParaRPr>
          </a:p>
          <a:p>
            <a:pPr marL="12700" marR="5715" algn="just">
              <a:lnSpc>
                <a:spcPts val="1150"/>
              </a:lnSpc>
              <a:spcBef>
                <a:spcPts val="605"/>
              </a:spcBef>
            </a:pPr>
            <a:r>
              <a:rPr sz="1000" spc="-20" dirty="0">
                <a:latin typeface="Arial"/>
                <a:cs typeface="Arial"/>
              </a:rPr>
              <a:t>Cuando </a:t>
            </a:r>
            <a:r>
              <a:rPr sz="1000" spc="-10" dirty="0">
                <a:latin typeface="Arial"/>
                <a:cs typeface="Arial"/>
              </a:rPr>
              <a:t>el </a:t>
            </a:r>
            <a:r>
              <a:rPr sz="1000" spc="-20" dirty="0">
                <a:latin typeface="Arial"/>
                <a:cs typeface="Arial"/>
              </a:rPr>
              <a:t>inmueble responda totalmente </a:t>
            </a:r>
            <a:r>
              <a:rPr sz="1000" dirty="0">
                <a:latin typeface="Arial"/>
                <a:cs typeface="Arial"/>
              </a:rPr>
              <a:t>a </a:t>
            </a:r>
            <a:r>
              <a:rPr sz="1000" spc="-10" dirty="0">
                <a:latin typeface="Arial"/>
                <a:cs typeface="Arial"/>
              </a:rPr>
              <a:t>la </a:t>
            </a:r>
            <a:r>
              <a:rPr sz="1000" spc="-20" dirty="0">
                <a:latin typeface="Arial"/>
                <a:cs typeface="Arial"/>
              </a:rPr>
              <a:t>clasificación </a:t>
            </a:r>
            <a:r>
              <a:rPr sz="1000" spc="-10" dirty="0">
                <a:latin typeface="Arial"/>
                <a:cs typeface="Arial"/>
              </a:rPr>
              <a:t>de </a:t>
            </a:r>
            <a:r>
              <a:rPr sz="1000" spc="-20" dirty="0">
                <a:latin typeface="Arial"/>
                <a:cs typeface="Arial"/>
              </a:rPr>
              <a:t>vivienda, oficina </a:t>
            </a:r>
            <a:r>
              <a:rPr sz="1000" dirty="0">
                <a:latin typeface="Arial"/>
                <a:cs typeface="Arial"/>
              </a:rPr>
              <a:t>o </a:t>
            </a:r>
            <a:r>
              <a:rPr sz="1000" spc="-20" dirty="0">
                <a:latin typeface="Arial"/>
                <a:cs typeface="Arial"/>
              </a:rPr>
              <a:t>local específicamente mencio-  </a:t>
            </a:r>
            <a:r>
              <a:rPr sz="1000" spc="-15" dirty="0">
                <a:latin typeface="Arial"/>
                <a:cs typeface="Arial"/>
              </a:rPr>
              <a:t>nado </a:t>
            </a:r>
            <a:r>
              <a:rPr sz="1000" spc="-10" dirty="0">
                <a:latin typeface="Arial"/>
                <a:cs typeface="Arial"/>
              </a:rPr>
              <a:t>en </a:t>
            </a:r>
            <a:r>
              <a:rPr sz="1000" spc="-15" dirty="0">
                <a:latin typeface="Arial"/>
                <a:cs typeface="Arial"/>
              </a:rPr>
              <a:t>esta </a:t>
            </a:r>
            <a:r>
              <a:rPr sz="1000" spc="-20" dirty="0">
                <a:latin typeface="Arial"/>
                <a:cs typeface="Arial"/>
              </a:rPr>
              <a:t>Sección, </a:t>
            </a:r>
            <a:r>
              <a:rPr sz="1000" spc="-10" dirty="0">
                <a:latin typeface="Arial"/>
                <a:cs typeface="Arial"/>
              </a:rPr>
              <a:t>se </a:t>
            </a:r>
            <a:r>
              <a:rPr sz="1000" spc="-20" dirty="0">
                <a:latin typeface="Arial"/>
                <a:cs typeface="Arial"/>
              </a:rPr>
              <a:t>aplicará </a:t>
            </a:r>
            <a:r>
              <a:rPr sz="1000" spc="-10" dirty="0">
                <a:latin typeface="Arial"/>
                <a:cs typeface="Arial"/>
              </a:rPr>
              <a:t>la </a:t>
            </a:r>
            <a:r>
              <a:rPr sz="1000" spc="-20" dirty="0">
                <a:latin typeface="Arial"/>
                <a:cs typeface="Arial"/>
              </a:rPr>
              <a:t>tabla correspondiente </a:t>
            </a:r>
            <a:r>
              <a:rPr sz="1000" spc="-10" dirty="0">
                <a:latin typeface="Arial"/>
                <a:cs typeface="Arial"/>
              </a:rPr>
              <a:t>en </a:t>
            </a:r>
            <a:r>
              <a:rPr sz="1000" spc="-15" dirty="0">
                <a:latin typeface="Arial"/>
                <a:cs typeface="Arial"/>
              </a:rPr>
              <a:t>forma </a:t>
            </a:r>
            <a:r>
              <a:rPr sz="1000" spc="-20" dirty="0">
                <a:latin typeface="Arial"/>
                <a:cs typeface="Arial"/>
              </a:rPr>
              <a:t>íntegra. </a:t>
            </a:r>
            <a:r>
              <a:rPr sz="1000" spc="-10" dirty="0">
                <a:latin typeface="Arial"/>
                <a:cs typeface="Arial"/>
              </a:rPr>
              <a:t>En </a:t>
            </a:r>
            <a:r>
              <a:rPr sz="1000" spc="-15" dirty="0">
                <a:latin typeface="Arial"/>
                <a:cs typeface="Arial"/>
              </a:rPr>
              <a:t>este caso </a:t>
            </a:r>
            <a:r>
              <a:rPr sz="1000" spc="-10" dirty="0">
                <a:latin typeface="Arial"/>
                <a:cs typeface="Arial"/>
              </a:rPr>
              <a:t>el </a:t>
            </a:r>
            <a:r>
              <a:rPr sz="1000" spc="-20" dirty="0">
                <a:latin typeface="Arial"/>
                <a:cs typeface="Arial"/>
              </a:rPr>
              <a:t>inmueble tendrá el  </a:t>
            </a:r>
            <a:r>
              <a:rPr sz="1000" spc="-15" dirty="0">
                <a:latin typeface="Arial"/>
                <a:cs typeface="Arial"/>
              </a:rPr>
              <a:t>grado</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electrificación</a:t>
            </a:r>
            <a:r>
              <a:rPr sz="1000" spc="-35" dirty="0">
                <a:latin typeface="Arial"/>
                <a:cs typeface="Arial"/>
              </a:rPr>
              <a:t> </a:t>
            </a:r>
            <a:r>
              <a:rPr sz="1000" spc="-15" dirty="0">
                <a:latin typeface="Arial"/>
                <a:cs typeface="Arial"/>
              </a:rPr>
              <a:t>que</a:t>
            </a:r>
            <a:r>
              <a:rPr sz="1000" spc="-35" dirty="0">
                <a:latin typeface="Arial"/>
                <a:cs typeface="Arial"/>
              </a:rPr>
              <a:t> </a:t>
            </a:r>
            <a:r>
              <a:rPr sz="1000" spc="-20" dirty="0">
                <a:latin typeface="Arial"/>
                <a:cs typeface="Arial"/>
              </a:rPr>
              <a:t>surja</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cálculos</a:t>
            </a:r>
            <a:r>
              <a:rPr sz="1000" spc="-40" dirty="0">
                <a:latin typeface="Arial"/>
                <a:cs typeface="Arial"/>
              </a:rPr>
              <a:t> </a:t>
            </a:r>
            <a:r>
              <a:rPr sz="1000" spc="-20" dirty="0">
                <a:latin typeface="Arial"/>
                <a:cs typeface="Arial"/>
              </a:rPr>
              <a:t>correspondientes</a:t>
            </a:r>
            <a:r>
              <a:rPr sz="1000" spc="-35" dirty="0">
                <a:latin typeface="Arial"/>
                <a:cs typeface="Arial"/>
              </a:rPr>
              <a:t> </a:t>
            </a:r>
            <a:r>
              <a:rPr sz="1000" dirty="0">
                <a:latin typeface="Arial"/>
                <a:cs typeface="Arial"/>
              </a:rPr>
              <a:t>y</a:t>
            </a:r>
            <a:r>
              <a:rPr sz="1000" spc="-35"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carga</a:t>
            </a:r>
            <a:r>
              <a:rPr sz="1000" spc="-35" dirty="0">
                <a:latin typeface="Arial"/>
                <a:cs typeface="Arial"/>
              </a:rPr>
              <a:t> </a:t>
            </a:r>
            <a:r>
              <a:rPr sz="1000" spc="-20" dirty="0">
                <a:latin typeface="Arial"/>
                <a:cs typeface="Arial"/>
              </a:rPr>
              <a:t>total,</a:t>
            </a:r>
            <a:r>
              <a:rPr sz="1000" spc="-35" dirty="0">
                <a:latin typeface="Arial"/>
                <a:cs typeface="Arial"/>
              </a:rPr>
              <a:t> </a:t>
            </a:r>
            <a:r>
              <a:rPr sz="1000" spc="-20" dirty="0">
                <a:latin typeface="Arial"/>
                <a:cs typeface="Arial"/>
              </a:rPr>
              <a:t>calculada</a:t>
            </a:r>
            <a:r>
              <a:rPr sz="1000" spc="-35" dirty="0">
                <a:latin typeface="Arial"/>
                <a:cs typeface="Arial"/>
              </a:rPr>
              <a:t> </a:t>
            </a:r>
            <a:r>
              <a:rPr sz="1000" spc="-15" dirty="0">
                <a:latin typeface="Arial"/>
                <a:cs typeface="Arial"/>
              </a:rPr>
              <a:t>según</a:t>
            </a:r>
            <a:r>
              <a:rPr sz="1000" spc="-35" dirty="0">
                <a:latin typeface="Arial"/>
                <a:cs typeface="Arial"/>
              </a:rPr>
              <a:t> </a:t>
            </a:r>
            <a:r>
              <a:rPr sz="1000" u="sng" spc="-15" dirty="0">
                <a:uFill>
                  <a:solidFill>
                    <a:srgbClr val="000000"/>
                  </a:solidFill>
                </a:uFill>
                <a:latin typeface="Arial"/>
                <a:cs typeface="Arial"/>
              </a:rPr>
              <a:t>771.9</a:t>
            </a:r>
            <a:r>
              <a:rPr sz="1000" spc="-15" dirty="0">
                <a:latin typeface="Arial"/>
                <a:cs typeface="Arial"/>
              </a:rPr>
              <a:t>.</a:t>
            </a:r>
            <a:endParaRPr sz="1000">
              <a:latin typeface="Arial"/>
              <a:cs typeface="Arial"/>
            </a:endParaRPr>
          </a:p>
          <a:p>
            <a:pPr marL="12700" marR="5080" algn="just">
              <a:lnSpc>
                <a:spcPts val="1150"/>
              </a:lnSpc>
              <a:spcBef>
                <a:spcPts val="605"/>
              </a:spcBef>
            </a:pPr>
            <a:r>
              <a:rPr sz="1000" spc="-20" dirty="0">
                <a:latin typeface="Arial"/>
                <a:cs typeface="Arial"/>
              </a:rPr>
              <a:t>Cuando</a:t>
            </a:r>
            <a:r>
              <a:rPr sz="1000" spc="-65" dirty="0">
                <a:latin typeface="Arial"/>
                <a:cs typeface="Arial"/>
              </a:rPr>
              <a:t> </a:t>
            </a:r>
            <a:r>
              <a:rPr sz="1000" spc="-15" dirty="0">
                <a:latin typeface="Arial"/>
                <a:cs typeface="Arial"/>
              </a:rPr>
              <a:t>los</a:t>
            </a:r>
            <a:r>
              <a:rPr sz="1000" spc="-65" dirty="0">
                <a:latin typeface="Arial"/>
                <a:cs typeface="Arial"/>
              </a:rPr>
              <a:t> </a:t>
            </a:r>
            <a:r>
              <a:rPr sz="1000" spc="-20" dirty="0">
                <a:latin typeface="Arial"/>
                <a:cs typeface="Arial"/>
              </a:rPr>
              <a:t>inmuebles</a:t>
            </a:r>
            <a:r>
              <a:rPr sz="1000" spc="-60" dirty="0">
                <a:latin typeface="Arial"/>
                <a:cs typeface="Arial"/>
              </a:rPr>
              <a:t> </a:t>
            </a:r>
            <a:r>
              <a:rPr sz="1000" spc="-20" dirty="0">
                <a:latin typeface="Arial"/>
                <a:cs typeface="Arial"/>
              </a:rPr>
              <a:t>pertenezcan</a:t>
            </a:r>
            <a:r>
              <a:rPr sz="1000" spc="-55" dirty="0">
                <a:latin typeface="Arial"/>
                <a:cs typeface="Arial"/>
              </a:rPr>
              <a:t> </a:t>
            </a:r>
            <a:r>
              <a:rPr sz="1000" spc="-20" dirty="0">
                <a:latin typeface="Arial"/>
                <a:cs typeface="Arial"/>
              </a:rPr>
              <a:t>simultáneamente</a:t>
            </a:r>
            <a:r>
              <a:rPr sz="1000" spc="-60" dirty="0">
                <a:latin typeface="Arial"/>
                <a:cs typeface="Arial"/>
              </a:rPr>
              <a:t> </a:t>
            </a:r>
            <a:r>
              <a:rPr sz="1000" dirty="0">
                <a:latin typeface="Arial"/>
                <a:cs typeface="Arial"/>
              </a:rPr>
              <a:t>a</a:t>
            </a:r>
            <a:r>
              <a:rPr sz="1000" spc="-60" dirty="0">
                <a:latin typeface="Arial"/>
                <a:cs typeface="Arial"/>
              </a:rPr>
              <a:t> </a:t>
            </a:r>
            <a:r>
              <a:rPr sz="1000" spc="-20" dirty="0">
                <a:latin typeface="Arial"/>
                <a:cs typeface="Arial"/>
              </a:rPr>
              <a:t>diferentes</a:t>
            </a:r>
            <a:r>
              <a:rPr sz="1000" spc="-55" dirty="0">
                <a:latin typeface="Arial"/>
                <a:cs typeface="Arial"/>
              </a:rPr>
              <a:t> </a:t>
            </a:r>
            <a:r>
              <a:rPr sz="1000" spc="-20" dirty="0">
                <a:latin typeface="Arial"/>
                <a:cs typeface="Arial"/>
              </a:rPr>
              <a:t>tipos,</a:t>
            </a:r>
            <a:r>
              <a:rPr sz="1000" spc="-60" dirty="0">
                <a:latin typeface="Arial"/>
                <a:cs typeface="Arial"/>
              </a:rPr>
              <a:t> </a:t>
            </a:r>
            <a:r>
              <a:rPr sz="1000" spc="-10" dirty="0">
                <a:latin typeface="Arial"/>
                <a:cs typeface="Arial"/>
              </a:rPr>
              <a:t>se</a:t>
            </a:r>
            <a:r>
              <a:rPr sz="1000" spc="-60" dirty="0">
                <a:latin typeface="Arial"/>
                <a:cs typeface="Arial"/>
              </a:rPr>
              <a:t> </a:t>
            </a:r>
            <a:r>
              <a:rPr sz="1000" spc="-20" dirty="0">
                <a:latin typeface="Arial"/>
                <a:cs typeface="Arial"/>
              </a:rPr>
              <a:t>efectuará</a:t>
            </a:r>
            <a:r>
              <a:rPr sz="1000" spc="-55"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división</a:t>
            </a:r>
            <a:r>
              <a:rPr sz="1000" spc="-60" dirty="0">
                <a:latin typeface="Arial"/>
                <a:cs typeface="Arial"/>
              </a:rPr>
              <a:t> </a:t>
            </a:r>
            <a:r>
              <a:rPr sz="1000" spc="-10" dirty="0">
                <a:latin typeface="Arial"/>
                <a:cs typeface="Arial"/>
              </a:rPr>
              <a:t>en</a:t>
            </a:r>
            <a:r>
              <a:rPr sz="1000" spc="-55" dirty="0">
                <a:latin typeface="Arial"/>
                <a:cs typeface="Arial"/>
              </a:rPr>
              <a:t> </a:t>
            </a:r>
            <a:r>
              <a:rPr sz="1000" spc="-15" dirty="0">
                <a:latin typeface="Arial"/>
                <a:cs typeface="Arial"/>
              </a:rPr>
              <a:t>los</a:t>
            </a:r>
            <a:r>
              <a:rPr sz="1000" spc="-60" dirty="0">
                <a:latin typeface="Arial"/>
                <a:cs typeface="Arial"/>
              </a:rPr>
              <a:t> </a:t>
            </a:r>
            <a:r>
              <a:rPr sz="1000" spc="-20" dirty="0">
                <a:latin typeface="Arial"/>
                <a:cs typeface="Arial"/>
              </a:rPr>
              <a:t>mismos</a:t>
            </a:r>
            <a:r>
              <a:rPr sz="1000" spc="-60" dirty="0">
                <a:latin typeface="Arial"/>
                <a:cs typeface="Arial"/>
              </a:rPr>
              <a:t> </a:t>
            </a:r>
            <a:r>
              <a:rPr sz="1000" dirty="0">
                <a:latin typeface="Arial"/>
                <a:cs typeface="Arial"/>
              </a:rPr>
              <a:t>y  </a:t>
            </a:r>
            <a:r>
              <a:rPr sz="1000" spc="-10" dirty="0">
                <a:latin typeface="Arial"/>
                <a:cs typeface="Arial"/>
              </a:rPr>
              <a:t>se </a:t>
            </a:r>
            <a:r>
              <a:rPr sz="1000" spc="-20" dirty="0">
                <a:latin typeface="Arial"/>
                <a:cs typeface="Arial"/>
              </a:rPr>
              <a:t>aplicará </a:t>
            </a:r>
            <a:r>
              <a:rPr sz="1000" spc="-10" dirty="0">
                <a:latin typeface="Arial"/>
                <a:cs typeface="Arial"/>
              </a:rPr>
              <a:t>la </a:t>
            </a:r>
            <a:r>
              <a:rPr sz="1000" spc="-20" dirty="0">
                <a:latin typeface="Arial"/>
                <a:cs typeface="Arial"/>
              </a:rPr>
              <a:t>tabla correspondiente </a:t>
            </a:r>
            <a:r>
              <a:rPr sz="1000" spc="-15" dirty="0">
                <a:latin typeface="Arial"/>
                <a:cs typeface="Arial"/>
              </a:rPr>
              <a:t>para cada </a:t>
            </a:r>
            <a:r>
              <a:rPr sz="1000" spc="-20" dirty="0">
                <a:latin typeface="Arial"/>
                <a:cs typeface="Arial"/>
              </a:rPr>
              <a:t>tipo, </a:t>
            </a:r>
            <a:r>
              <a:rPr sz="1000" spc="-15" dirty="0">
                <a:latin typeface="Arial"/>
                <a:cs typeface="Arial"/>
              </a:rPr>
              <a:t>por </a:t>
            </a:r>
            <a:r>
              <a:rPr sz="1000" spc="-20" dirty="0">
                <a:latin typeface="Arial"/>
                <a:cs typeface="Arial"/>
              </a:rPr>
              <a:t>ejemplo: </a:t>
            </a:r>
            <a:r>
              <a:rPr sz="1000" spc="-10" dirty="0">
                <a:latin typeface="Arial"/>
                <a:cs typeface="Arial"/>
              </a:rPr>
              <a:t>un </a:t>
            </a:r>
            <a:r>
              <a:rPr sz="1000" spc="-20" dirty="0">
                <a:latin typeface="Arial"/>
                <a:cs typeface="Arial"/>
              </a:rPr>
              <a:t>local </a:t>
            </a:r>
            <a:r>
              <a:rPr sz="1000" spc="-10" dirty="0">
                <a:latin typeface="Arial"/>
                <a:cs typeface="Arial"/>
              </a:rPr>
              <a:t>de </a:t>
            </a:r>
            <a:r>
              <a:rPr sz="1000" spc="-15" dirty="0">
                <a:latin typeface="Arial"/>
                <a:cs typeface="Arial"/>
              </a:rPr>
              <a:t>venta </a:t>
            </a:r>
            <a:r>
              <a:rPr sz="1000" spc="-10" dirty="0">
                <a:latin typeface="Arial"/>
                <a:cs typeface="Arial"/>
              </a:rPr>
              <a:t>de </a:t>
            </a:r>
            <a:r>
              <a:rPr sz="1000" spc="-20" dirty="0">
                <a:latin typeface="Arial"/>
                <a:cs typeface="Arial"/>
              </a:rPr>
              <a:t>automóviles </a:t>
            </a:r>
            <a:r>
              <a:rPr sz="1000" spc="-15" dirty="0">
                <a:latin typeface="Arial"/>
                <a:cs typeface="Arial"/>
              </a:rPr>
              <a:t>que </a:t>
            </a:r>
            <a:r>
              <a:rPr sz="1000" spc="-20" dirty="0">
                <a:latin typeface="Arial"/>
                <a:cs typeface="Arial"/>
              </a:rPr>
              <a:t>posea  además</a:t>
            </a:r>
            <a:r>
              <a:rPr sz="1000" spc="-40" dirty="0">
                <a:latin typeface="Arial"/>
                <a:cs typeface="Arial"/>
              </a:rPr>
              <a:t> </a:t>
            </a:r>
            <a:r>
              <a:rPr sz="1000" spc="-10" dirty="0">
                <a:latin typeface="Arial"/>
                <a:cs typeface="Arial"/>
              </a:rPr>
              <a:t>un</a:t>
            </a:r>
            <a:r>
              <a:rPr sz="1000" spc="-35" dirty="0">
                <a:latin typeface="Arial"/>
                <a:cs typeface="Arial"/>
              </a:rPr>
              <a:t> </a:t>
            </a:r>
            <a:r>
              <a:rPr sz="1000" spc="-20" dirty="0">
                <a:latin typeface="Arial"/>
                <a:cs typeface="Arial"/>
              </a:rPr>
              <a:t>garaje</a:t>
            </a:r>
            <a:r>
              <a:rPr sz="1000" spc="-40" dirty="0">
                <a:latin typeface="Arial"/>
                <a:cs typeface="Arial"/>
              </a:rPr>
              <a:t> </a:t>
            </a:r>
            <a:r>
              <a:rPr sz="1000" spc="-15" dirty="0">
                <a:latin typeface="Arial"/>
                <a:cs typeface="Arial"/>
              </a:rPr>
              <a:t>para</a:t>
            </a:r>
            <a:r>
              <a:rPr sz="1000" spc="-35" dirty="0">
                <a:latin typeface="Arial"/>
                <a:cs typeface="Arial"/>
              </a:rPr>
              <a:t> </a:t>
            </a:r>
            <a:r>
              <a:rPr sz="1000" spc="-10" dirty="0">
                <a:latin typeface="Arial"/>
                <a:cs typeface="Arial"/>
              </a:rPr>
              <a:t>15</a:t>
            </a:r>
            <a:r>
              <a:rPr sz="1000" spc="-40" dirty="0">
                <a:latin typeface="Arial"/>
                <a:cs typeface="Arial"/>
              </a:rPr>
              <a:t> </a:t>
            </a:r>
            <a:r>
              <a:rPr sz="1000" spc="-20" dirty="0">
                <a:latin typeface="Arial"/>
                <a:cs typeface="Arial"/>
              </a:rPr>
              <a:t>clientes,</a:t>
            </a:r>
            <a:r>
              <a:rPr sz="1000" spc="-35" dirty="0">
                <a:latin typeface="Arial"/>
                <a:cs typeface="Arial"/>
              </a:rPr>
              <a:t> </a:t>
            </a:r>
            <a:r>
              <a:rPr sz="1000" spc="-10" dirty="0">
                <a:latin typeface="Arial"/>
                <a:cs typeface="Arial"/>
              </a:rPr>
              <a:t>un</a:t>
            </a:r>
            <a:r>
              <a:rPr sz="1000" spc="-40" dirty="0">
                <a:latin typeface="Arial"/>
                <a:cs typeface="Arial"/>
              </a:rPr>
              <a:t> </a:t>
            </a:r>
            <a:r>
              <a:rPr sz="1000" spc="-20" dirty="0">
                <a:latin typeface="Arial"/>
                <a:cs typeface="Arial"/>
              </a:rPr>
              <a:t>depósito</a:t>
            </a:r>
            <a:r>
              <a:rPr sz="1000" spc="-3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piezas</a:t>
            </a:r>
            <a:r>
              <a:rPr sz="1000" spc="-1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repuesto</a:t>
            </a:r>
            <a:r>
              <a:rPr sz="1000" spc="-30" dirty="0">
                <a:latin typeface="Arial"/>
                <a:cs typeface="Arial"/>
              </a:rPr>
              <a:t> </a:t>
            </a:r>
            <a:r>
              <a:rPr sz="1000" dirty="0">
                <a:latin typeface="Arial"/>
                <a:cs typeface="Arial"/>
              </a:rPr>
              <a:t>y</a:t>
            </a:r>
            <a:r>
              <a:rPr sz="1000" spc="-30" dirty="0">
                <a:latin typeface="Arial"/>
                <a:cs typeface="Arial"/>
              </a:rPr>
              <a:t> </a:t>
            </a:r>
            <a:r>
              <a:rPr sz="1000" spc="-15" dirty="0">
                <a:latin typeface="Arial"/>
                <a:cs typeface="Arial"/>
              </a:rPr>
              <a:t>una</a:t>
            </a:r>
            <a:r>
              <a:rPr sz="1000" spc="-35" dirty="0">
                <a:latin typeface="Arial"/>
                <a:cs typeface="Arial"/>
              </a:rPr>
              <a:t> </a:t>
            </a:r>
            <a:r>
              <a:rPr sz="1000" spc="-20" dirty="0">
                <a:latin typeface="Arial"/>
                <a:cs typeface="Arial"/>
              </a:rPr>
              <a:t>vivienda</a:t>
            </a:r>
            <a:r>
              <a:rPr sz="1000" spc="-30" dirty="0">
                <a:latin typeface="Arial"/>
                <a:cs typeface="Arial"/>
              </a:rPr>
              <a:t> </a:t>
            </a:r>
            <a:r>
              <a:rPr sz="1000" spc="-15" dirty="0">
                <a:latin typeface="Arial"/>
                <a:cs typeface="Arial"/>
              </a:rPr>
              <a:t>para</a:t>
            </a:r>
            <a:r>
              <a:rPr sz="1000" spc="-35" dirty="0">
                <a:latin typeface="Arial"/>
                <a:cs typeface="Arial"/>
              </a:rPr>
              <a:t> </a:t>
            </a:r>
            <a:r>
              <a:rPr sz="1000" spc="-10" dirty="0">
                <a:latin typeface="Arial"/>
                <a:cs typeface="Arial"/>
              </a:rPr>
              <a:t>el</a:t>
            </a:r>
            <a:r>
              <a:rPr sz="1000" spc="-30" dirty="0">
                <a:latin typeface="Arial"/>
                <a:cs typeface="Arial"/>
              </a:rPr>
              <a:t> </a:t>
            </a:r>
            <a:r>
              <a:rPr sz="1000" spc="-20" dirty="0">
                <a:latin typeface="Arial"/>
                <a:cs typeface="Arial"/>
              </a:rPr>
              <a:t>casero</a:t>
            </a:r>
            <a:r>
              <a:rPr sz="1000" spc="-35" dirty="0">
                <a:latin typeface="Arial"/>
                <a:cs typeface="Arial"/>
              </a:rPr>
              <a:t> </a:t>
            </a:r>
            <a:r>
              <a:rPr sz="1000" spc="-10" dirty="0">
                <a:latin typeface="Arial"/>
                <a:cs typeface="Arial"/>
              </a:rPr>
              <a:t>se</a:t>
            </a:r>
            <a:r>
              <a:rPr sz="1000" spc="-30" dirty="0">
                <a:latin typeface="Arial"/>
                <a:cs typeface="Arial"/>
              </a:rPr>
              <a:t> </a:t>
            </a:r>
            <a:r>
              <a:rPr sz="1000" spc="-20" dirty="0">
                <a:latin typeface="Arial"/>
                <a:cs typeface="Arial"/>
              </a:rPr>
              <a:t>dividirá  </a:t>
            </a:r>
            <a:r>
              <a:rPr sz="1000" spc="-10" dirty="0">
                <a:latin typeface="Arial"/>
                <a:cs typeface="Arial"/>
              </a:rPr>
              <a:t>en</a:t>
            </a:r>
            <a:r>
              <a:rPr sz="1000" spc="-40" dirty="0">
                <a:latin typeface="Arial"/>
                <a:cs typeface="Arial"/>
              </a:rPr>
              <a:t> </a:t>
            </a:r>
            <a:r>
              <a:rPr sz="1000" dirty="0">
                <a:latin typeface="Arial"/>
                <a:cs typeface="Arial"/>
              </a:rPr>
              <a:t>4</a:t>
            </a:r>
            <a:r>
              <a:rPr sz="1000" spc="-40" dirty="0">
                <a:latin typeface="Arial"/>
                <a:cs typeface="Arial"/>
              </a:rPr>
              <a:t> </a:t>
            </a:r>
            <a:r>
              <a:rPr sz="1000" spc="-20" dirty="0">
                <a:latin typeface="Arial"/>
                <a:cs typeface="Arial"/>
              </a:rPr>
              <a:t>tipos</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inmuebles:</a:t>
            </a:r>
            <a:r>
              <a:rPr sz="1000" spc="-35" dirty="0">
                <a:latin typeface="Arial"/>
                <a:cs typeface="Arial"/>
              </a:rPr>
              <a:t> </a:t>
            </a:r>
            <a:r>
              <a:rPr sz="1000" spc="-10" dirty="0">
                <a:latin typeface="Arial"/>
                <a:cs typeface="Arial"/>
              </a:rPr>
              <a:t>a)</a:t>
            </a:r>
            <a:r>
              <a:rPr sz="1000" spc="-40" dirty="0">
                <a:latin typeface="Arial"/>
                <a:cs typeface="Arial"/>
              </a:rPr>
              <a:t> </a:t>
            </a:r>
            <a:r>
              <a:rPr sz="1000" spc="-15" dirty="0">
                <a:latin typeface="Arial"/>
                <a:cs typeface="Arial"/>
              </a:rPr>
              <a:t>Local</a:t>
            </a:r>
            <a:r>
              <a:rPr sz="1000" spc="-35" dirty="0">
                <a:latin typeface="Arial"/>
                <a:cs typeface="Arial"/>
              </a:rPr>
              <a:t> </a:t>
            </a:r>
            <a:r>
              <a:rPr sz="1000" spc="-20" dirty="0">
                <a:latin typeface="Arial"/>
                <a:cs typeface="Arial"/>
              </a:rPr>
              <a:t>comercial;</a:t>
            </a:r>
            <a:r>
              <a:rPr sz="1000" spc="-35" dirty="0">
                <a:latin typeface="Arial"/>
                <a:cs typeface="Arial"/>
              </a:rPr>
              <a:t> </a:t>
            </a:r>
            <a:r>
              <a:rPr sz="1000" spc="-10" dirty="0">
                <a:latin typeface="Arial"/>
                <a:cs typeface="Arial"/>
              </a:rPr>
              <a:t>b)</a:t>
            </a:r>
            <a:r>
              <a:rPr sz="1000" spc="-30" dirty="0">
                <a:latin typeface="Arial"/>
                <a:cs typeface="Arial"/>
              </a:rPr>
              <a:t> </a:t>
            </a:r>
            <a:r>
              <a:rPr sz="1000" spc="-20" dirty="0">
                <a:latin typeface="Arial"/>
                <a:cs typeface="Arial"/>
              </a:rPr>
              <a:t>garaje;</a:t>
            </a:r>
            <a:r>
              <a:rPr sz="1000" spc="-15" dirty="0">
                <a:latin typeface="Arial"/>
                <a:cs typeface="Arial"/>
              </a:rPr>
              <a:t> </a:t>
            </a:r>
            <a:r>
              <a:rPr sz="1000" spc="-10" dirty="0">
                <a:latin typeface="Arial"/>
                <a:cs typeface="Arial"/>
              </a:rPr>
              <a:t>c)</a:t>
            </a:r>
            <a:r>
              <a:rPr sz="1000" spc="-35" dirty="0">
                <a:latin typeface="Arial"/>
                <a:cs typeface="Arial"/>
              </a:rPr>
              <a:t> </a:t>
            </a:r>
            <a:r>
              <a:rPr sz="1000" spc="-20" dirty="0">
                <a:latin typeface="Arial"/>
                <a:cs typeface="Arial"/>
              </a:rPr>
              <a:t>depósito;</a:t>
            </a:r>
            <a:r>
              <a:rPr sz="1000" spc="-35" dirty="0">
                <a:latin typeface="Arial"/>
                <a:cs typeface="Arial"/>
              </a:rPr>
              <a:t> </a:t>
            </a:r>
            <a:r>
              <a:rPr sz="1000" spc="-10" dirty="0">
                <a:latin typeface="Arial"/>
                <a:cs typeface="Arial"/>
              </a:rPr>
              <a:t>d)</a:t>
            </a:r>
            <a:r>
              <a:rPr sz="1000" spc="-30" dirty="0">
                <a:latin typeface="Arial"/>
                <a:cs typeface="Arial"/>
              </a:rPr>
              <a:t> </a:t>
            </a:r>
            <a:r>
              <a:rPr sz="1000" spc="-20" dirty="0">
                <a:latin typeface="Arial"/>
                <a:cs typeface="Arial"/>
              </a:rPr>
              <a:t>vivienda;</a:t>
            </a:r>
            <a:r>
              <a:rPr sz="1000" spc="-35" dirty="0">
                <a:latin typeface="Arial"/>
                <a:cs typeface="Arial"/>
              </a:rPr>
              <a:t> </a:t>
            </a:r>
            <a:r>
              <a:rPr sz="1000" spc="-20" dirty="0">
                <a:latin typeface="Arial"/>
                <a:cs typeface="Arial"/>
              </a:rPr>
              <a:t>aplicándose</a:t>
            </a:r>
            <a:r>
              <a:rPr sz="1000" spc="-35" dirty="0">
                <a:latin typeface="Arial"/>
                <a:cs typeface="Arial"/>
              </a:rPr>
              <a:t> </a:t>
            </a:r>
            <a:r>
              <a:rPr sz="1000" spc="-10" dirty="0">
                <a:latin typeface="Arial"/>
                <a:cs typeface="Arial"/>
              </a:rPr>
              <a:t>en</a:t>
            </a:r>
            <a:r>
              <a:rPr sz="1000" spc="-35" dirty="0">
                <a:latin typeface="Arial"/>
                <a:cs typeface="Arial"/>
              </a:rPr>
              <a:t> </a:t>
            </a:r>
            <a:r>
              <a:rPr sz="1000" spc="-15" dirty="0">
                <a:latin typeface="Arial"/>
                <a:cs typeface="Arial"/>
              </a:rPr>
              <a:t>cada</a:t>
            </a:r>
            <a:r>
              <a:rPr sz="1000" spc="-30" dirty="0">
                <a:latin typeface="Arial"/>
                <a:cs typeface="Arial"/>
              </a:rPr>
              <a:t> </a:t>
            </a:r>
            <a:r>
              <a:rPr sz="1000" spc="-15" dirty="0">
                <a:latin typeface="Arial"/>
                <a:cs typeface="Arial"/>
              </a:rPr>
              <a:t>caso</a:t>
            </a:r>
            <a:r>
              <a:rPr sz="1000" spc="-35"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tabla  correspondiente. </a:t>
            </a:r>
            <a:r>
              <a:rPr sz="1000" spc="-10" dirty="0">
                <a:latin typeface="Arial"/>
                <a:cs typeface="Arial"/>
              </a:rPr>
              <a:t>En </a:t>
            </a:r>
            <a:r>
              <a:rPr sz="1000" spc="-15" dirty="0">
                <a:latin typeface="Arial"/>
                <a:cs typeface="Arial"/>
              </a:rPr>
              <a:t>este caso </a:t>
            </a:r>
            <a:r>
              <a:rPr sz="1000" spc="-10" dirty="0">
                <a:latin typeface="Arial"/>
                <a:cs typeface="Arial"/>
              </a:rPr>
              <a:t>no </a:t>
            </a:r>
            <a:r>
              <a:rPr sz="1000" spc="-20" dirty="0">
                <a:latin typeface="Arial"/>
                <a:cs typeface="Arial"/>
              </a:rPr>
              <a:t>existirá </a:t>
            </a:r>
            <a:r>
              <a:rPr sz="1000" spc="-10" dirty="0">
                <a:latin typeface="Arial"/>
                <a:cs typeface="Arial"/>
              </a:rPr>
              <a:t>un </a:t>
            </a:r>
            <a:r>
              <a:rPr sz="1000" spc="-15" dirty="0">
                <a:latin typeface="Arial"/>
                <a:cs typeface="Arial"/>
              </a:rPr>
              <a:t>único grado </a:t>
            </a:r>
            <a:r>
              <a:rPr sz="1000" spc="-10" dirty="0">
                <a:latin typeface="Arial"/>
                <a:cs typeface="Arial"/>
              </a:rPr>
              <a:t>de </a:t>
            </a:r>
            <a:r>
              <a:rPr sz="1000" spc="-20" dirty="0">
                <a:latin typeface="Arial"/>
                <a:cs typeface="Arial"/>
              </a:rPr>
              <a:t>electrificación </a:t>
            </a:r>
            <a:r>
              <a:rPr sz="1000" spc="-15" dirty="0">
                <a:latin typeface="Arial"/>
                <a:cs typeface="Arial"/>
              </a:rPr>
              <a:t>para </a:t>
            </a:r>
            <a:r>
              <a:rPr sz="1000" spc="-10" dirty="0">
                <a:latin typeface="Arial"/>
                <a:cs typeface="Arial"/>
              </a:rPr>
              <a:t>el </a:t>
            </a:r>
            <a:r>
              <a:rPr sz="1000" spc="-20" dirty="0">
                <a:latin typeface="Arial"/>
                <a:cs typeface="Arial"/>
              </a:rPr>
              <a:t>inmueble, </a:t>
            </a:r>
            <a:r>
              <a:rPr sz="1000" spc="-15" dirty="0">
                <a:latin typeface="Arial"/>
                <a:cs typeface="Arial"/>
              </a:rPr>
              <a:t>sino </a:t>
            </a:r>
            <a:r>
              <a:rPr sz="1000" spc="-20" dirty="0">
                <a:latin typeface="Arial"/>
                <a:cs typeface="Arial"/>
              </a:rPr>
              <a:t>grados de  electrificación </a:t>
            </a:r>
            <a:r>
              <a:rPr sz="1000" spc="-15" dirty="0">
                <a:latin typeface="Arial"/>
                <a:cs typeface="Arial"/>
              </a:rPr>
              <a:t>para cada uno </a:t>
            </a:r>
            <a:r>
              <a:rPr sz="1000" spc="-10" dirty="0">
                <a:latin typeface="Arial"/>
                <a:cs typeface="Arial"/>
              </a:rPr>
              <a:t>de </a:t>
            </a:r>
            <a:r>
              <a:rPr sz="1000" spc="-15" dirty="0">
                <a:latin typeface="Arial"/>
                <a:cs typeface="Arial"/>
              </a:rPr>
              <a:t>los </a:t>
            </a:r>
            <a:r>
              <a:rPr sz="1000" spc="-20" dirty="0">
                <a:latin typeface="Arial"/>
                <a:cs typeface="Arial"/>
              </a:rPr>
              <a:t>locales considerados; </a:t>
            </a:r>
            <a:r>
              <a:rPr sz="1000" spc="-10" dirty="0">
                <a:latin typeface="Arial"/>
                <a:cs typeface="Arial"/>
              </a:rPr>
              <a:t>la </a:t>
            </a:r>
            <a:r>
              <a:rPr sz="1000" spc="-15" dirty="0">
                <a:latin typeface="Arial"/>
                <a:cs typeface="Arial"/>
              </a:rPr>
              <a:t>carga </a:t>
            </a:r>
            <a:r>
              <a:rPr sz="1000" spc="-20" dirty="0">
                <a:latin typeface="Arial"/>
                <a:cs typeface="Arial"/>
              </a:rPr>
              <a:t>total </a:t>
            </a:r>
            <a:r>
              <a:rPr sz="1000" spc="-15" dirty="0">
                <a:latin typeface="Arial"/>
                <a:cs typeface="Arial"/>
              </a:rPr>
              <a:t>será única para todo </a:t>
            </a:r>
            <a:r>
              <a:rPr sz="1000" spc="-10" dirty="0">
                <a:latin typeface="Arial"/>
                <a:cs typeface="Arial"/>
              </a:rPr>
              <a:t>el </a:t>
            </a:r>
            <a:r>
              <a:rPr sz="1000" spc="-20" dirty="0">
                <a:latin typeface="Arial"/>
                <a:cs typeface="Arial"/>
              </a:rPr>
              <a:t>inmueble </a:t>
            </a:r>
            <a:r>
              <a:rPr sz="1000" dirty="0">
                <a:latin typeface="Arial"/>
                <a:cs typeface="Arial"/>
              </a:rPr>
              <a:t>y </a:t>
            </a:r>
            <a:r>
              <a:rPr sz="1000" spc="-20" dirty="0">
                <a:latin typeface="Arial"/>
                <a:cs typeface="Arial"/>
              </a:rPr>
              <a:t>se  calculará,</a:t>
            </a:r>
            <a:r>
              <a:rPr sz="1000" spc="-40" dirty="0">
                <a:latin typeface="Arial"/>
                <a:cs typeface="Arial"/>
              </a:rPr>
              <a:t> </a:t>
            </a:r>
            <a:r>
              <a:rPr sz="1000" spc="-15" dirty="0">
                <a:latin typeface="Arial"/>
                <a:cs typeface="Arial"/>
              </a:rPr>
              <a:t>según</a:t>
            </a:r>
            <a:r>
              <a:rPr sz="1000" spc="-40" dirty="0">
                <a:latin typeface="Arial"/>
                <a:cs typeface="Arial"/>
              </a:rPr>
              <a:t> </a:t>
            </a:r>
            <a:r>
              <a:rPr sz="1000" u="sng" spc="-15" dirty="0">
                <a:uFill>
                  <a:solidFill>
                    <a:srgbClr val="000000"/>
                  </a:solidFill>
                </a:uFill>
                <a:latin typeface="Arial"/>
                <a:cs typeface="Arial"/>
              </a:rPr>
              <a:t>771.9</a:t>
            </a:r>
            <a:r>
              <a:rPr sz="1000" spc="-15" dirty="0">
                <a:latin typeface="Arial"/>
                <a:cs typeface="Arial"/>
              </a:rPr>
              <a:t>,</a:t>
            </a:r>
            <a:r>
              <a:rPr sz="1000" spc="-40" dirty="0">
                <a:latin typeface="Arial"/>
                <a:cs typeface="Arial"/>
              </a:rPr>
              <a:t> </a:t>
            </a:r>
            <a:r>
              <a:rPr sz="1000" spc="-20" dirty="0">
                <a:latin typeface="Arial"/>
                <a:cs typeface="Arial"/>
              </a:rPr>
              <a:t>mediante</a:t>
            </a:r>
            <a:r>
              <a:rPr sz="1000" spc="-40" dirty="0">
                <a:latin typeface="Arial"/>
                <a:cs typeface="Arial"/>
              </a:rPr>
              <a:t> </a:t>
            </a:r>
            <a:r>
              <a:rPr sz="1000" spc="-10" dirty="0">
                <a:latin typeface="Arial"/>
                <a:cs typeface="Arial"/>
              </a:rPr>
              <a:t>la</a:t>
            </a:r>
            <a:r>
              <a:rPr sz="1000" spc="-35" dirty="0">
                <a:latin typeface="Arial"/>
                <a:cs typeface="Arial"/>
              </a:rPr>
              <a:t> </a:t>
            </a:r>
            <a:r>
              <a:rPr sz="1000" spc="-15" dirty="0">
                <a:latin typeface="Arial"/>
                <a:cs typeface="Arial"/>
              </a:rPr>
              <a:t>suma</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las</a:t>
            </a:r>
            <a:r>
              <a:rPr sz="1000" spc="-40" dirty="0">
                <a:latin typeface="Arial"/>
                <a:cs typeface="Arial"/>
              </a:rPr>
              <a:t> </a:t>
            </a:r>
            <a:r>
              <a:rPr sz="1000" spc="-20" dirty="0">
                <a:latin typeface="Arial"/>
                <a:cs typeface="Arial"/>
              </a:rPr>
              <a:t>cargas</a:t>
            </a:r>
            <a:r>
              <a:rPr sz="1000" spc="-40" dirty="0">
                <a:latin typeface="Arial"/>
                <a:cs typeface="Arial"/>
              </a:rPr>
              <a:t> </a:t>
            </a:r>
            <a:r>
              <a:rPr sz="1000" spc="-20" dirty="0">
                <a:latin typeface="Arial"/>
                <a:cs typeface="Arial"/>
              </a:rPr>
              <a:t>totales</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cada</a:t>
            </a:r>
            <a:r>
              <a:rPr sz="1000" spc="-40" dirty="0">
                <a:latin typeface="Arial"/>
                <a:cs typeface="Arial"/>
              </a:rPr>
              <a:t> </a:t>
            </a:r>
            <a:r>
              <a:rPr sz="1000" spc="-15" dirty="0">
                <a:latin typeface="Arial"/>
                <a:cs typeface="Arial"/>
              </a:rPr>
              <a:t>uno</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locales.</a:t>
            </a:r>
            <a:endParaRPr sz="1000">
              <a:latin typeface="Arial"/>
              <a:cs typeface="Arial"/>
            </a:endParaRPr>
          </a:p>
          <a:p>
            <a:pPr marL="12700" marR="6350" algn="just">
              <a:lnSpc>
                <a:spcPts val="1150"/>
              </a:lnSpc>
              <a:spcBef>
                <a:spcPts val="615"/>
              </a:spcBef>
            </a:pPr>
            <a:r>
              <a:rPr sz="1000" dirty="0">
                <a:latin typeface="Arial"/>
                <a:cs typeface="Arial"/>
              </a:rPr>
              <a:t>Cuando los inmuebles posean características mixtas entre los distintos tipos mencionados en esta Sección,  </a:t>
            </a:r>
            <a:r>
              <a:rPr sz="1000" spc="-5" dirty="0">
                <a:latin typeface="Arial"/>
                <a:cs typeface="Arial"/>
              </a:rPr>
              <a:t>existirá un </a:t>
            </a:r>
            <a:r>
              <a:rPr sz="1000" dirty="0">
                <a:latin typeface="Arial"/>
                <a:cs typeface="Arial"/>
              </a:rPr>
              <a:t>tipo </a:t>
            </a:r>
            <a:r>
              <a:rPr sz="1000" spc="-5" dirty="0">
                <a:latin typeface="Arial"/>
                <a:cs typeface="Arial"/>
              </a:rPr>
              <a:t>predominante, por ejemplo una </a:t>
            </a:r>
            <a:r>
              <a:rPr sz="1000" dirty="0">
                <a:latin typeface="Arial"/>
                <a:cs typeface="Arial"/>
              </a:rPr>
              <a:t>vivienda que posea un garaje para 4 coches, será predomi-  </a:t>
            </a:r>
            <a:r>
              <a:rPr sz="1000" spc="-5" dirty="0">
                <a:latin typeface="Arial"/>
                <a:cs typeface="Arial"/>
              </a:rPr>
              <a:t>nantemente una </a:t>
            </a:r>
            <a:r>
              <a:rPr sz="1000" dirty="0">
                <a:latin typeface="Arial"/>
                <a:cs typeface="Arial"/>
              </a:rPr>
              <a:t>vivienda. Siendo </a:t>
            </a:r>
            <a:r>
              <a:rPr sz="1000" spc="-5" dirty="0">
                <a:latin typeface="Arial"/>
                <a:cs typeface="Arial"/>
              </a:rPr>
              <a:t>imposible </a:t>
            </a:r>
            <a:r>
              <a:rPr sz="1000" dirty="0">
                <a:latin typeface="Arial"/>
                <a:cs typeface="Arial"/>
              </a:rPr>
              <a:t>fijar todas </a:t>
            </a:r>
            <a:r>
              <a:rPr sz="1000" spc="-5" dirty="0">
                <a:latin typeface="Arial"/>
                <a:cs typeface="Arial"/>
              </a:rPr>
              <a:t>las </a:t>
            </a:r>
            <a:r>
              <a:rPr sz="1000" dirty="0">
                <a:latin typeface="Arial"/>
                <a:cs typeface="Arial"/>
              </a:rPr>
              <a:t>combinaciones en esta Reglamentación, la auto-  ridad</a:t>
            </a:r>
            <a:r>
              <a:rPr sz="1000" spc="-25"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aplicación</a:t>
            </a:r>
            <a:r>
              <a:rPr sz="1000" spc="-20" dirty="0">
                <a:latin typeface="Arial"/>
                <a:cs typeface="Arial"/>
              </a:rPr>
              <a:t> </a:t>
            </a:r>
            <a:r>
              <a:rPr sz="1000" dirty="0">
                <a:latin typeface="Arial"/>
                <a:cs typeface="Arial"/>
              </a:rPr>
              <a:t>con</a:t>
            </a:r>
            <a:r>
              <a:rPr sz="1000" spc="-20" dirty="0">
                <a:latin typeface="Arial"/>
                <a:cs typeface="Arial"/>
              </a:rPr>
              <a:t> </a:t>
            </a:r>
            <a:r>
              <a:rPr sz="1000" dirty="0">
                <a:latin typeface="Arial"/>
                <a:cs typeface="Arial"/>
              </a:rPr>
              <a:t>competencia</a:t>
            </a:r>
            <a:r>
              <a:rPr sz="1000" spc="-20" dirty="0">
                <a:latin typeface="Arial"/>
                <a:cs typeface="Arial"/>
              </a:rPr>
              <a:t> </a:t>
            </a:r>
            <a:r>
              <a:rPr sz="1000" dirty="0">
                <a:latin typeface="Arial"/>
                <a:cs typeface="Arial"/>
              </a:rPr>
              <a:t>en</a:t>
            </a:r>
            <a:r>
              <a:rPr sz="1000" spc="-20" dirty="0">
                <a:latin typeface="Arial"/>
                <a:cs typeface="Arial"/>
              </a:rPr>
              <a:t> </a:t>
            </a:r>
            <a:r>
              <a:rPr sz="1000" dirty="0">
                <a:latin typeface="Arial"/>
                <a:cs typeface="Arial"/>
              </a:rPr>
              <a:t>el</a:t>
            </a:r>
            <a:r>
              <a:rPr sz="1000" spc="-20" dirty="0">
                <a:latin typeface="Arial"/>
                <a:cs typeface="Arial"/>
              </a:rPr>
              <a:t> </a:t>
            </a:r>
            <a:r>
              <a:rPr sz="1000" dirty="0">
                <a:latin typeface="Arial"/>
                <a:cs typeface="Arial"/>
              </a:rPr>
              <a:t>tema</a:t>
            </a:r>
            <a:r>
              <a:rPr sz="1000" spc="-20" dirty="0">
                <a:latin typeface="Arial"/>
                <a:cs typeface="Arial"/>
              </a:rPr>
              <a:t> </a:t>
            </a:r>
            <a:r>
              <a:rPr sz="1000" dirty="0">
                <a:latin typeface="Arial"/>
                <a:cs typeface="Arial"/>
              </a:rPr>
              <a:t>determinará</a:t>
            </a:r>
            <a:r>
              <a:rPr sz="1000" spc="-20" dirty="0">
                <a:latin typeface="Arial"/>
                <a:cs typeface="Arial"/>
              </a:rPr>
              <a:t> </a:t>
            </a:r>
            <a:r>
              <a:rPr sz="1000" dirty="0">
                <a:latin typeface="Arial"/>
                <a:cs typeface="Arial"/>
              </a:rPr>
              <a:t>el</a:t>
            </a:r>
            <a:r>
              <a:rPr sz="1000" spc="-20" dirty="0">
                <a:latin typeface="Arial"/>
                <a:cs typeface="Arial"/>
              </a:rPr>
              <a:t> </a:t>
            </a:r>
            <a:r>
              <a:rPr sz="1000" dirty="0">
                <a:latin typeface="Arial"/>
                <a:cs typeface="Arial"/>
              </a:rPr>
              <a:t>tipo</a:t>
            </a:r>
            <a:r>
              <a:rPr sz="1000" spc="-20" dirty="0">
                <a:latin typeface="Arial"/>
                <a:cs typeface="Arial"/>
              </a:rPr>
              <a:t> </a:t>
            </a:r>
            <a:r>
              <a:rPr sz="1000" dirty="0">
                <a:latin typeface="Arial"/>
                <a:cs typeface="Arial"/>
              </a:rPr>
              <a:t>predominante,</a:t>
            </a:r>
            <a:r>
              <a:rPr sz="1000" spc="-20" dirty="0">
                <a:latin typeface="Arial"/>
                <a:cs typeface="Arial"/>
              </a:rPr>
              <a:t> </a:t>
            </a:r>
            <a:r>
              <a:rPr sz="1000" dirty="0">
                <a:latin typeface="Arial"/>
                <a:cs typeface="Arial"/>
              </a:rPr>
              <a:t>o</a:t>
            </a:r>
            <a:r>
              <a:rPr sz="1000" spc="-15" dirty="0">
                <a:latin typeface="Arial"/>
                <a:cs typeface="Arial"/>
              </a:rPr>
              <a:t> </a:t>
            </a:r>
            <a:r>
              <a:rPr sz="1000" dirty="0">
                <a:latin typeface="Arial"/>
                <a:cs typeface="Arial"/>
              </a:rPr>
              <a:t>bien</a:t>
            </a:r>
            <a:r>
              <a:rPr sz="1000" spc="-15" dirty="0">
                <a:latin typeface="Arial"/>
                <a:cs typeface="Arial"/>
              </a:rPr>
              <a:t> </a:t>
            </a:r>
            <a:r>
              <a:rPr sz="1000" dirty="0">
                <a:latin typeface="Arial"/>
                <a:cs typeface="Arial"/>
              </a:rPr>
              <a:t>se</a:t>
            </a:r>
            <a:r>
              <a:rPr sz="1000" spc="-15" dirty="0">
                <a:latin typeface="Arial"/>
                <a:cs typeface="Arial"/>
              </a:rPr>
              <a:t> </a:t>
            </a:r>
            <a:r>
              <a:rPr sz="1000" dirty="0">
                <a:latin typeface="Arial"/>
                <a:cs typeface="Arial"/>
              </a:rPr>
              <a:t>deberá</a:t>
            </a:r>
            <a:r>
              <a:rPr sz="1000" spc="-15" dirty="0">
                <a:latin typeface="Arial"/>
                <a:cs typeface="Arial"/>
              </a:rPr>
              <a:t> </a:t>
            </a:r>
            <a:r>
              <a:rPr sz="1000" dirty="0">
                <a:latin typeface="Arial"/>
                <a:cs typeface="Arial"/>
              </a:rPr>
              <a:t>aplicar</a:t>
            </a:r>
            <a:r>
              <a:rPr sz="1000" spc="-15" dirty="0">
                <a:latin typeface="Arial"/>
                <a:cs typeface="Arial"/>
              </a:rPr>
              <a:t> </a:t>
            </a:r>
            <a:r>
              <a:rPr sz="1000" dirty="0">
                <a:latin typeface="Arial"/>
                <a:cs typeface="Arial"/>
              </a:rPr>
              <a:t>el  sentido común en el establecimiento de los tipos de inmueble de</a:t>
            </a:r>
            <a:r>
              <a:rPr sz="1000" spc="-65" dirty="0">
                <a:latin typeface="Arial"/>
                <a:cs typeface="Arial"/>
              </a:rPr>
              <a:t> </a:t>
            </a:r>
            <a:r>
              <a:rPr sz="1000" dirty="0">
                <a:latin typeface="Arial"/>
                <a:cs typeface="Arial"/>
              </a:rPr>
              <a:t>referencia.</a:t>
            </a:r>
            <a:endParaRPr sz="1000">
              <a:latin typeface="Arial"/>
              <a:cs typeface="Arial"/>
            </a:endParaRPr>
          </a:p>
          <a:p>
            <a:pPr marL="525145" lvl="3" indent="-513080">
              <a:lnSpc>
                <a:spcPct val="100000"/>
              </a:lnSpc>
              <a:spcBef>
                <a:spcPts val="855"/>
              </a:spcBef>
              <a:buSzPct val="90000"/>
              <a:buAutoNum type="arabicPeriod" startAt="5"/>
              <a:tabLst>
                <a:tab pos="525780" algn="l"/>
                <a:tab pos="732155" algn="l"/>
              </a:tabLst>
            </a:pPr>
            <a:r>
              <a:rPr sz="1000" b="1" dirty="0">
                <a:latin typeface="Arial"/>
                <a:cs typeface="Arial"/>
              </a:rPr>
              <a:t>:	</a:t>
            </a:r>
            <a:r>
              <a:rPr sz="1000" b="1" spc="-20" dirty="0">
                <a:latin typeface="Arial"/>
                <a:cs typeface="Arial"/>
              </a:rPr>
              <a:t>Determinación </a:t>
            </a:r>
            <a:r>
              <a:rPr sz="1000" b="1" spc="-10" dirty="0">
                <a:latin typeface="Arial"/>
                <a:cs typeface="Arial"/>
              </a:rPr>
              <a:t>de </a:t>
            </a:r>
            <a:r>
              <a:rPr sz="1000" b="1" spc="-15" dirty="0">
                <a:latin typeface="Arial"/>
                <a:cs typeface="Arial"/>
              </a:rPr>
              <a:t>los </a:t>
            </a:r>
            <a:r>
              <a:rPr sz="1000" b="1" spc="-20" dirty="0">
                <a:latin typeface="Arial"/>
                <a:cs typeface="Arial"/>
              </a:rPr>
              <a:t>grados </a:t>
            </a:r>
            <a:r>
              <a:rPr sz="1000" b="1" spc="-10" dirty="0">
                <a:latin typeface="Arial"/>
                <a:cs typeface="Arial"/>
              </a:rPr>
              <a:t>de </a:t>
            </a:r>
            <a:r>
              <a:rPr sz="1000" b="1" spc="-20" dirty="0">
                <a:latin typeface="Arial"/>
                <a:cs typeface="Arial"/>
              </a:rPr>
              <a:t>electrificación </a:t>
            </a:r>
            <a:r>
              <a:rPr sz="1000" b="1" spc="-10" dirty="0">
                <a:latin typeface="Arial"/>
                <a:cs typeface="Arial"/>
              </a:rPr>
              <a:t>en</a:t>
            </a:r>
            <a:r>
              <a:rPr sz="1000" b="1" spc="-204" dirty="0">
                <a:latin typeface="Arial"/>
                <a:cs typeface="Arial"/>
              </a:rPr>
              <a:t> </a:t>
            </a:r>
            <a:r>
              <a:rPr sz="1000" b="1" spc="-15" dirty="0">
                <a:latin typeface="Arial"/>
                <a:cs typeface="Arial"/>
              </a:rPr>
              <a:t>los </a:t>
            </a:r>
            <a:r>
              <a:rPr sz="1000" b="1" spc="-20" dirty="0">
                <a:latin typeface="Arial"/>
                <a:cs typeface="Arial"/>
              </a:rPr>
              <a:t>inmuebles</a:t>
            </a:r>
            <a:endParaRPr sz="1000">
              <a:latin typeface="Arial"/>
              <a:cs typeface="Arial"/>
            </a:endParaRPr>
          </a:p>
          <a:p>
            <a:pPr marL="12700">
              <a:lnSpc>
                <a:spcPct val="100000"/>
              </a:lnSpc>
              <a:spcBef>
                <a:spcPts val="545"/>
              </a:spcBef>
            </a:pPr>
            <a:r>
              <a:rPr sz="1000" spc="-10" dirty="0">
                <a:latin typeface="Arial"/>
                <a:cs typeface="Arial"/>
              </a:rPr>
              <a:t>El</a:t>
            </a:r>
            <a:r>
              <a:rPr sz="1000" spc="-45" dirty="0">
                <a:latin typeface="Arial"/>
                <a:cs typeface="Arial"/>
              </a:rPr>
              <a:t> </a:t>
            </a:r>
            <a:r>
              <a:rPr sz="1000" spc="-15" dirty="0">
                <a:latin typeface="Arial"/>
                <a:cs typeface="Arial"/>
              </a:rPr>
              <a:t>grado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electrificación</a:t>
            </a:r>
            <a:r>
              <a:rPr sz="1000" spc="-40" dirty="0">
                <a:latin typeface="Arial"/>
                <a:cs typeface="Arial"/>
              </a:rPr>
              <a:t> </a:t>
            </a:r>
            <a:r>
              <a:rPr sz="1000" spc="-10" dirty="0">
                <a:latin typeface="Arial"/>
                <a:cs typeface="Arial"/>
              </a:rPr>
              <a:t>se</a:t>
            </a:r>
            <a:r>
              <a:rPr sz="1000" spc="-40" dirty="0">
                <a:latin typeface="Arial"/>
                <a:cs typeface="Arial"/>
              </a:rPr>
              <a:t> </a:t>
            </a:r>
            <a:r>
              <a:rPr sz="1000" spc="-20" dirty="0">
                <a:latin typeface="Arial"/>
                <a:cs typeface="Arial"/>
              </a:rPr>
              <a:t>determina</a:t>
            </a:r>
            <a:r>
              <a:rPr sz="1000" spc="-40" dirty="0">
                <a:latin typeface="Arial"/>
                <a:cs typeface="Arial"/>
              </a:rPr>
              <a:t> </a:t>
            </a:r>
            <a:r>
              <a:rPr sz="1000" spc="-15" dirty="0">
                <a:latin typeface="Arial"/>
                <a:cs typeface="Arial"/>
              </a:rPr>
              <a:t>según</a:t>
            </a:r>
            <a:r>
              <a:rPr sz="1000" spc="-40" dirty="0">
                <a:latin typeface="Arial"/>
                <a:cs typeface="Arial"/>
              </a:rPr>
              <a:t> </a:t>
            </a:r>
            <a:r>
              <a:rPr sz="1000" spc="-15" dirty="0">
                <a:latin typeface="Arial"/>
                <a:cs typeface="Arial"/>
              </a:rPr>
              <a:t>los</a:t>
            </a:r>
            <a:r>
              <a:rPr sz="1000" spc="-40" dirty="0">
                <a:latin typeface="Arial"/>
                <a:cs typeface="Arial"/>
              </a:rPr>
              <a:t> </a:t>
            </a:r>
            <a:r>
              <a:rPr sz="1000" spc="-15" dirty="0">
                <a:latin typeface="Arial"/>
                <a:cs typeface="Arial"/>
              </a:rPr>
              <a:t>pasos</a:t>
            </a:r>
            <a:r>
              <a:rPr sz="1000" spc="-40" dirty="0">
                <a:latin typeface="Arial"/>
                <a:cs typeface="Arial"/>
              </a:rPr>
              <a:t> </a:t>
            </a:r>
            <a:r>
              <a:rPr sz="1000" spc="-20" dirty="0">
                <a:latin typeface="Arial"/>
                <a:cs typeface="Arial"/>
              </a:rPr>
              <a:t>siguientes:</a:t>
            </a:r>
            <a:endParaRPr sz="1000">
              <a:latin typeface="Arial"/>
              <a:cs typeface="Arial"/>
            </a:endParaRPr>
          </a:p>
          <a:p>
            <a:pPr marL="552450" marR="6350" lvl="4" indent="-180340">
              <a:lnSpc>
                <a:spcPts val="1150"/>
              </a:lnSpc>
              <a:spcBef>
                <a:spcPts val="635"/>
              </a:spcBef>
              <a:buAutoNum type="alphaLcParenR"/>
              <a:tabLst>
                <a:tab pos="553085" algn="l"/>
              </a:tabLst>
            </a:pPr>
            <a:r>
              <a:rPr sz="1000" spc="-15" dirty="0">
                <a:latin typeface="Arial"/>
                <a:cs typeface="Arial"/>
              </a:rPr>
              <a:t>con </a:t>
            </a:r>
            <a:r>
              <a:rPr sz="1000" spc="-10" dirty="0">
                <a:latin typeface="Arial"/>
                <a:cs typeface="Arial"/>
              </a:rPr>
              <a:t>la </a:t>
            </a:r>
            <a:r>
              <a:rPr sz="1000" spc="-20" dirty="0">
                <a:latin typeface="Arial"/>
                <a:cs typeface="Arial"/>
              </a:rPr>
              <a:t>superficie </a:t>
            </a:r>
            <a:r>
              <a:rPr sz="1000" spc="-15" dirty="0">
                <a:latin typeface="Arial"/>
                <a:cs typeface="Arial"/>
              </a:rPr>
              <a:t>del </a:t>
            </a:r>
            <a:r>
              <a:rPr sz="1000" spc="-20" dirty="0">
                <a:latin typeface="Arial"/>
                <a:cs typeface="Arial"/>
              </a:rPr>
              <a:t>inmueble (cubierta </a:t>
            </a:r>
            <a:r>
              <a:rPr sz="1000" spc="-15" dirty="0">
                <a:latin typeface="Arial"/>
                <a:cs typeface="Arial"/>
              </a:rPr>
              <a:t>más </a:t>
            </a:r>
            <a:r>
              <a:rPr sz="1000" spc="-10" dirty="0">
                <a:latin typeface="Arial"/>
                <a:cs typeface="Arial"/>
              </a:rPr>
              <a:t>el 50 </a:t>
            </a:r>
            <a:r>
              <a:rPr sz="1000" dirty="0">
                <a:latin typeface="Arial"/>
                <a:cs typeface="Arial"/>
              </a:rPr>
              <a:t>% </a:t>
            </a:r>
            <a:r>
              <a:rPr sz="1000" spc="-10" dirty="0">
                <a:latin typeface="Arial"/>
                <a:cs typeface="Arial"/>
              </a:rPr>
              <a:t>de la </a:t>
            </a:r>
            <a:r>
              <a:rPr sz="1000" spc="-20" dirty="0">
                <a:latin typeface="Arial"/>
                <a:cs typeface="Arial"/>
              </a:rPr>
              <a:t>semicubierta), </a:t>
            </a:r>
            <a:r>
              <a:rPr sz="1000" spc="-10" dirty="0">
                <a:latin typeface="Arial"/>
                <a:cs typeface="Arial"/>
              </a:rPr>
              <a:t>se </a:t>
            </a:r>
            <a:r>
              <a:rPr sz="1000" spc="-20" dirty="0">
                <a:latin typeface="Arial"/>
                <a:cs typeface="Arial"/>
              </a:rPr>
              <a:t>predetermina </a:t>
            </a:r>
            <a:r>
              <a:rPr sz="1000" spc="-10" dirty="0">
                <a:latin typeface="Arial"/>
                <a:cs typeface="Arial"/>
              </a:rPr>
              <a:t>el </a:t>
            </a:r>
            <a:r>
              <a:rPr sz="1000" spc="-15" dirty="0">
                <a:latin typeface="Arial"/>
                <a:cs typeface="Arial"/>
              </a:rPr>
              <a:t>grado </a:t>
            </a:r>
            <a:r>
              <a:rPr sz="1000" spc="-20" dirty="0">
                <a:latin typeface="Arial"/>
                <a:cs typeface="Arial"/>
              </a:rPr>
              <a:t>de  electrificación </a:t>
            </a:r>
            <a:r>
              <a:rPr sz="1000" spc="-15" dirty="0">
                <a:latin typeface="Arial"/>
                <a:cs typeface="Arial"/>
              </a:rPr>
              <a:t>según </a:t>
            </a:r>
            <a:r>
              <a:rPr sz="1000" spc="-10" dirty="0">
                <a:latin typeface="Arial"/>
                <a:cs typeface="Arial"/>
              </a:rPr>
              <a:t>la </a:t>
            </a:r>
            <a:r>
              <a:rPr sz="1000" spc="-20" dirty="0">
                <a:latin typeface="Arial"/>
                <a:cs typeface="Arial"/>
              </a:rPr>
              <a:t>tabla</a:t>
            </a:r>
            <a:r>
              <a:rPr sz="1000" spc="-120" dirty="0">
                <a:latin typeface="Arial"/>
                <a:cs typeface="Arial"/>
              </a:rPr>
              <a:t> </a:t>
            </a:r>
            <a:r>
              <a:rPr sz="1000" spc="-20" dirty="0">
                <a:latin typeface="Arial"/>
                <a:cs typeface="Arial"/>
              </a:rPr>
              <a:t>correspondiente.</a:t>
            </a:r>
            <a:endParaRPr sz="1000">
              <a:latin typeface="Arial"/>
              <a:cs typeface="Arial"/>
            </a:endParaRPr>
          </a:p>
          <a:p>
            <a:pPr marL="552450" lvl="4" indent="-180340">
              <a:lnSpc>
                <a:spcPct val="100000"/>
              </a:lnSpc>
              <a:spcBef>
                <a:spcPts val="520"/>
              </a:spcBef>
              <a:buAutoNum type="alphaLcParenR"/>
              <a:tabLst>
                <a:tab pos="553085" algn="l"/>
              </a:tabLst>
            </a:pPr>
            <a:r>
              <a:rPr sz="1000" spc="-10" dirty="0">
                <a:latin typeface="Arial"/>
                <a:cs typeface="Arial"/>
              </a:rPr>
              <a:t>se </a:t>
            </a:r>
            <a:r>
              <a:rPr sz="1000" spc="-20" dirty="0">
                <a:latin typeface="Arial"/>
                <a:cs typeface="Arial"/>
              </a:rPr>
              <a:t>identifican </a:t>
            </a:r>
            <a:r>
              <a:rPr sz="1000" spc="-15" dirty="0">
                <a:latin typeface="Arial"/>
                <a:cs typeface="Arial"/>
              </a:rPr>
              <a:t>los </a:t>
            </a:r>
            <a:r>
              <a:rPr sz="1000" spc="-20" dirty="0">
                <a:latin typeface="Arial"/>
                <a:cs typeface="Arial"/>
              </a:rPr>
              <a:t>puntos </a:t>
            </a:r>
            <a:r>
              <a:rPr sz="1000" spc="-10" dirty="0">
                <a:latin typeface="Arial"/>
                <a:cs typeface="Arial"/>
              </a:rPr>
              <a:t>de </a:t>
            </a:r>
            <a:r>
              <a:rPr sz="1000" spc="-20" dirty="0">
                <a:latin typeface="Arial"/>
                <a:cs typeface="Arial"/>
              </a:rPr>
              <a:t>utilización</a:t>
            </a:r>
            <a:r>
              <a:rPr sz="1000" spc="-165" dirty="0">
                <a:latin typeface="Arial"/>
                <a:cs typeface="Arial"/>
              </a:rPr>
              <a:t> </a:t>
            </a:r>
            <a:r>
              <a:rPr sz="1000" spc="-20" dirty="0">
                <a:latin typeface="Arial"/>
                <a:cs typeface="Arial"/>
              </a:rPr>
              <a:t>mínimos;</a:t>
            </a:r>
            <a:endParaRPr sz="1000">
              <a:latin typeface="Arial"/>
              <a:cs typeface="Arial"/>
            </a:endParaRPr>
          </a:p>
          <a:p>
            <a:pPr marL="552450" marR="66675" lvl="4" indent="-180340">
              <a:lnSpc>
                <a:spcPts val="1150"/>
              </a:lnSpc>
              <a:spcBef>
                <a:spcPts val="635"/>
              </a:spcBef>
              <a:buAutoNum type="alphaLcParenR"/>
              <a:tabLst>
                <a:tab pos="552450" algn="l"/>
              </a:tabLst>
            </a:pPr>
            <a:r>
              <a:rPr sz="1000" spc="-10" dirty="0">
                <a:latin typeface="Arial"/>
                <a:cs typeface="Arial"/>
              </a:rPr>
              <a:t>se</a:t>
            </a:r>
            <a:r>
              <a:rPr sz="1000" spc="-40" dirty="0">
                <a:latin typeface="Arial"/>
                <a:cs typeface="Arial"/>
              </a:rPr>
              <a:t> </a:t>
            </a:r>
            <a:r>
              <a:rPr sz="1000" spc="-20" dirty="0">
                <a:latin typeface="Arial"/>
                <a:cs typeface="Arial"/>
              </a:rPr>
              <a:t>asignan</a:t>
            </a:r>
            <a:r>
              <a:rPr sz="1000" spc="-35" dirty="0">
                <a:latin typeface="Arial"/>
                <a:cs typeface="Arial"/>
              </a:rPr>
              <a:t> </a:t>
            </a:r>
            <a:r>
              <a:rPr sz="1000" spc="-20" dirty="0">
                <a:latin typeface="Arial"/>
                <a:cs typeface="Arial"/>
              </a:rPr>
              <a:t>dichos</a:t>
            </a:r>
            <a:r>
              <a:rPr sz="1000" spc="-35" dirty="0">
                <a:latin typeface="Arial"/>
                <a:cs typeface="Arial"/>
              </a:rPr>
              <a:t> </a:t>
            </a:r>
            <a:r>
              <a:rPr sz="1000" spc="-20" dirty="0">
                <a:latin typeface="Arial"/>
                <a:cs typeface="Arial"/>
              </a:rPr>
              <a:t>puntos</a:t>
            </a:r>
            <a:r>
              <a:rPr sz="1000" spc="-35" dirty="0">
                <a:latin typeface="Arial"/>
                <a:cs typeface="Arial"/>
              </a:rPr>
              <a:t> </a:t>
            </a:r>
            <a:r>
              <a:rPr sz="1000" spc="-10" dirty="0">
                <a:latin typeface="Arial"/>
                <a:cs typeface="Arial"/>
              </a:rPr>
              <a:t>al</a:t>
            </a:r>
            <a:r>
              <a:rPr sz="1000" spc="-35" dirty="0">
                <a:latin typeface="Arial"/>
                <a:cs typeface="Arial"/>
              </a:rPr>
              <a:t> </a:t>
            </a:r>
            <a:r>
              <a:rPr sz="1000" spc="-15" dirty="0">
                <a:latin typeface="Arial"/>
                <a:cs typeface="Arial"/>
              </a:rPr>
              <a:t>tipo</a:t>
            </a:r>
            <a:r>
              <a:rPr sz="1000" spc="-35" dirty="0">
                <a:latin typeface="Arial"/>
                <a:cs typeface="Arial"/>
              </a:rPr>
              <a:t> </a:t>
            </a:r>
            <a:r>
              <a:rPr sz="1000" dirty="0">
                <a:latin typeface="Arial"/>
                <a:cs typeface="Arial"/>
              </a:rPr>
              <a:t>y</a:t>
            </a:r>
            <a:r>
              <a:rPr sz="1000" spc="-40" dirty="0">
                <a:latin typeface="Arial"/>
                <a:cs typeface="Arial"/>
              </a:rPr>
              <a:t> </a:t>
            </a:r>
            <a:r>
              <a:rPr sz="1000" spc="-20" dirty="0">
                <a:latin typeface="Arial"/>
                <a:cs typeface="Arial"/>
              </a:rPr>
              <a:t>número</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circuitos</a:t>
            </a:r>
            <a:r>
              <a:rPr sz="1000" spc="-35" dirty="0">
                <a:latin typeface="Arial"/>
                <a:cs typeface="Arial"/>
              </a:rPr>
              <a:t> </a:t>
            </a:r>
            <a:r>
              <a:rPr sz="1000" spc="-15" dirty="0">
                <a:latin typeface="Arial"/>
                <a:cs typeface="Arial"/>
              </a:rPr>
              <a:t>que</a:t>
            </a:r>
            <a:r>
              <a:rPr sz="1000" spc="-35" dirty="0">
                <a:latin typeface="Arial"/>
                <a:cs typeface="Arial"/>
              </a:rPr>
              <a:t> </a:t>
            </a:r>
            <a:r>
              <a:rPr sz="1000" spc="-20" dirty="0">
                <a:latin typeface="Arial"/>
                <a:cs typeface="Arial"/>
              </a:rPr>
              <a:t>corresponda,</a:t>
            </a:r>
            <a:r>
              <a:rPr sz="1000" spc="-35" dirty="0">
                <a:latin typeface="Arial"/>
                <a:cs typeface="Arial"/>
              </a:rPr>
              <a:t> </a:t>
            </a:r>
            <a:r>
              <a:rPr sz="1000" spc="-15" dirty="0">
                <a:latin typeface="Arial"/>
                <a:cs typeface="Arial"/>
              </a:rPr>
              <a:t>según</a:t>
            </a:r>
            <a:r>
              <a:rPr sz="1000" spc="-40" dirty="0">
                <a:latin typeface="Arial"/>
                <a:cs typeface="Arial"/>
              </a:rPr>
              <a:t> </a:t>
            </a:r>
            <a:r>
              <a:rPr sz="1000" spc="-10" dirty="0">
                <a:latin typeface="Arial"/>
                <a:cs typeface="Arial"/>
              </a:rPr>
              <a:t>el</a:t>
            </a:r>
            <a:r>
              <a:rPr sz="1000" spc="-35" dirty="0">
                <a:latin typeface="Arial"/>
                <a:cs typeface="Arial"/>
              </a:rPr>
              <a:t> </a:t>
            </a:r>
            <a:r>
              <a:rPr sz="1000" spc="-15" dirty="0">
                <a:latin typeface="Arial"/>
                <a:cs typeface="Arial"/>
              </a:rPr>
              <a:t>grado</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electrifica-  </a:t>
            </a:r>
            <a:r>
              <a:rPr sz="1000" spc="-15" dirty="0">
                <a:latin typeface="Arial"/>
                <a:cs typeface="Arial"/>
              </a:rPr>
              <a:t>ción </a:t>
            </a:r>
            <a:r>
              <a:rPr sz="1000" spc="-20" dirty="0">
                <a:latin typeface="Arial"/>
                <a:cs typeface="Arial"/>
              </a:rPr>
              <a:t>predeterminado;</a:t>
            </a:r>
            <a:r>
              <a:rPr sz="1000" spc="-70" dirty="0">
                <a:latin typeface="Arial"/>
                <a:cs typeface="Arial"/>
              </a:rPr>
              <a:t> </a:t>
            </a:r>
            <a:r>
              <a:rPr sz="1000" dirty="0">
                <a:latin typeface="Arial"/>
                <a:cs typeface="Arial"/>
              </a:rPr>
              <a:t>y</a:t>
            </a:r>
            <a:endParaRPr sz="1000">
              <a:latin typeface="Arial"/>
              <a:cs typeface="Arial"/>
            </a:endParaRPr>
          </a:p>
          <a:p>
            <a:pPr marL="552450" lvl="4" indent="-180340">
              <a:lnSpc>
                <a:spcPct val="100000"/>
              </a:lnSpc>
              <a:spcBef>
                <a:spcPts val="525"/>
              </a:spcBef>
              <a:buAutoNum type="alphaLcParenR"/>
              <a:tabLst>
                <a:tab pos="553085" algn="l"/>
              </a:tabLst>
            </a:pPr>
            <a:r>
              <a:rPr sz="1000" spc="-10" dirty="0">
                <a:latin typeface="Arial"/>
                <a:cs typeface="Arial"/>
              </a:rPr>
              <a:t>se</a:t>
            </a:r>
            <a:r>
              <a:rPr sz="1000" spc="-40" dirty="0">
                <a:latin typeface="Arial"/>
                <a:cs typeface="Arial"/>
              </a:rPr>
              <a:t> </a:t>
            </a:r>
            <a:r>
              <a:rPr sz="1000" spc="-20" dirty="0">
                <a:latin typeface="Arial"/>
                <a:cs typeface="Arial"/>
              </a:rPr>
              <a:t>calcula</a:t>
            </a:r>
            <a:r>
              <a:rPr sz="1000" spc="-40"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demanda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potencia</a:t>
            </a:r>
            <a:r>
              <a:rPr sz="1000" spc="-35" dirty="0">
                <a:latin typeface="Arial"/>
                <a:cs typeface="Arial"/>
              </a:rPr>
              <a:t> </a:t>
            </a:r>
            <a:r>
              <a:rPr sz="1000" spc="-20" dirty="0">
                <a:latin typeface="Arial"/>
                <a:cs typeface="Arial"/>
              </a:rPr>
              <a:t>máxima</a:t>
            </a:r>
            <a:r>
              <a:rPr sz="1000" spc="-40" dirty="0">
                <a:latin typeface="Arial"/>
                <a:cs typeface="Arial"/>
              </a:rPr>
              <a:t> </a:t>
            </a:r>
            <a:r>
              <a:rPr sz="1000" spc="-20" dirty="0">
                <a:latin typeface="Arial"/>
                <a:cs typeface="Arial"/>
              </a:rPr>
              <a:t>simultánea,</a:t>
            </a:r>
            <a:r>
              <a:rPr sz="1000" spc="-35" dirty="0">
                <a:latin typeface="Arial"/>
                <a:cs typeface="Arial"/>
              </a:rPr>
              <a:t> </a:t>
            </a:r>
            <a:r>
              <a:rPr sz="1000" spc="-15" dirty="0">
                <a:latin typeface="Arial"/>
                <a:cs typeface="Arial"/>
              </a:rPr>
              <a:t>según</a:t>
            </a:r>
            <a:r>
              <a:rPr sz="1000" spc="-40" dirty="0">
                <a:latin typeface="Arial"/>
                <a:cs typeface="Arial"/>
              </a:rPr>
              <a:t> </a:t>
            </a:r>
            <a:r>
              <a:rPr sz="1000" spc="-10" dirty="0">
                <a:latin typeface="Arial"/>
                <a:cs typeface="Arial"/>
              </a:rPr>
              <a:t>se</a:t>
            </a:r>
            <a:r>
              <a:rPr sz="1000" spc="-40" dirty="0">
                <a:latin typeface="Arial"/>
                <a:cs typeface="Arial"/>
              </a:rPr>
              <a:t> </a:t>
            </a:r>
            <a:r>
              <a:rPr sz="1000" spc="-20" dirty="0">
                <a:latin typeface="Arial"/>
                <a:cs typeface="Arial"/>
              </a:rPr>
              <a:t>indica</a:t>
            </a:r>
            <a:r>
              <a:rPr sz="1000" spc="-35" dirty="0">
                <a:latin typeface="Arial"/>
                <a:cs typeface="Arial"/>
              </a:rPr>
              <a:t> </a:t>
            </a:r>
            <a:r>
              <a:rPr sz="1000" spc="-10" dirty="0">
                <a:latin typeface="Arial"/>
                <a:cs typeface="Arial"/>
              </a:rPr>
              <a:t>en</a:t>
            </a:r>
            <a:r>
              <a:rPr sz="1000" spc="-40" dirty="0">
                <a:latin typeface="Arial"/>
                <a:cs typeface="Arial"/>
              </a:rPr>
              <a:t> </a:t>
            </a:r>
            <a:r>
              <a:rPr sz="1000" u="sng" spc="-15" dirty="0">
                <a:uFill>
                  <a:solidFill>
                    <a:srgbClr val="000000"/>
                  </a:solidFill>
                </a:uFill>
                <a:latin typeface="Arial"/>
                <a:cs typeface="Arial"/>
              </a:rPr>
              <a:t>771.9</a:t>
            </a:r>
            <a:r>
              <a:rPr sz="1000" spc="-15" dirty="0">
                <a:latin typeface="Arial"/>
                <a:cs typeface="Arial"/>
              </a:rPr>
              <a:t>.</a:t>
            </a:r>
            <a:endParaRPr sz="1000">
              <a:latin typeface="Arial"/>
              <a:cs typeface="Arial"/>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519807363"/>
              </p:ext>
            </p:extLst>
          </p:nvPr>
        </p:nvGraphicFramePr>
        <p:xfrm>
          <a:off x="2079753" y="96971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27</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152187" y="102157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070100" y="1538420"/>
            <a:ext cx="6145530" cy="3787140"/>
          </a:xfrm>
          <a:prstGeom prst="rect">
            <a:avLst/>
          </a:prstGeom>
        </p:spPr>
        <p:txBody>
          <a:bodyPr vert="horz" wrap="square" lIns="0" tIns="22860" rIns="0" bIns="0" rtlCol="0">
            <a:spAutoFit/>
          </a:bodyPr>
          <a:lstStyle/>
          <a:p>
            <a:pPr marL="12700" marR="53975" algn="just">
              <a:lnSpc>
                <a:spcPts val="1150"/>
              </a:lnSpc>
              <a:spcBef>
                <a:spcPts val="180"/>
              </a:spcBef>
            </a:pPr>
            <a:r>
              <a:rPr sz="1000" spc="-10" dirty="0">
                <a:latin typeface="Arial"/>
                <a:cs typeface="Arial"/>
              </a:rPr>
              <a:t>Si</a:t>
            </a:r>
            <a:r>
              <a:rPr sz="1000" spc="-35" dirty="0">
                <a:latin typeface="Arial"/>
                <a:cs typeface="Arial"/>
              </a:rPr>
              <a:t> </a:t>
            </a:r>
            <a:r>
              <a:rPr sz="1000" spc="-10" dirty="0">
                <a:latin typeface="Arial"/>
                <a:cs typeface="Arial"/>
              </a:rPr>
              <a:t>el</a:t>
            </a:r>
            <a:r>
              <a:rPr sz="1000" spc="-35" dirty="0">
                <a:latin typeface="Arial"/>
                <a:cs typeface="Arial"/>
              </a:rPr>
              <a:t> </a:t>
            </a:r>
            <a:r>
              <a:rPr sz="1000" spc="-20" dirty="0">
                <a:latin typeface="Arial"/>
                <a:cs typeface="Arial"/>
              </a:rPr>
              <a:t>resultado</a:t>
            </a:r>
            <a:r>
              <a:rPr sz="1000" spc="-30" dirty="0">
                <a:latin typeface="Arial"/>
                <a:cs typeface="Arial"/>
              </a:rPr>
              <a:t> </a:t>
            </a:r>
            <a:r>
              <a:rPr sz="1000" spc="-10" dirty="0">
                <a:latin typeface="Arial"/>
                <a:cs typeface="Arial"/>
              </a:rPr>
              <a:t>es</a:t>
            </a:r>
            <a:r>
              <a:rPr sz="1000" spc="-35" dirty="0">
                <a:latin typeface="Arial"/>
                <a:cs typeface="Arial"/>
              </a:rPr>
              <a:t> </a:t>
            </a:r>
            <a:r>
              <a:rPr sz="1000" spc="-20" dirty="0">
                <a:latin typeface="Arial"/>
                <a:cs typeface="Arial"/>
              </a:rPr>
              <a:t>igual</a:t>
            </a:r>
            <a:r>
              <a:rPr sz="1000" spc="-35" dirty="0">
                <a:latin typeface="Arial"/>
                <a:cs typeface="Arial"/>
              </a:rPr>
              <a:t> </a:t>
            </a:r>
            <a:r>
              <a:rPr sz="1000" dirty="0">
                <a:latin typeface="Arial"/>
                <a:cs typeface="Arial"/>
              </a:rPr>
              <a:t>o</a:t>
            </a:r>
            <a:r>
              <a:rPr sz="1000" spc="-30" dirty="0">
                <a:latin typeface="Arial"/>
                <a:cs typeface="Arial"/>
              </a:rPr>
              <a:t> </a:t>
            </a:r>
            <a:r>
              <a:rPr sz="1000" spc="-15" dirty="0">
                <a:latin typeface="Arial"/>
                <a:cs typeface="Arial"/>
              </a:rPr>
              <a:t>menor</a:t>
            </a:r>
            <a:r>
              <a:rPr sz="1000" spc="-35" dirty="0">
                <a:latin typeface="Arial"/>
                <a:cs typeface="Arial"/>
              </a:rPr>
              <a:t> </a:t>
            </a:r>
            <a:r>
              <a:rPr sz="1000" spc="-15" dirty="0">
                <a:latin typeface="Arial"/>
                <a:cs typeface="Arial"/>
              </a:rPr>
              <a:t>que</a:t>
            </a:r>
            <a:r>
              <a:rPr sz="1000" spc="-35" dirty="0">
                <a:latin typeface="Arial"/>
                <a:cs typeface="Arial"/>
              </a:rPr>
              <a:t> </a:t>
            </a:r>
            <a:r>
              <a:rPr sz="1000" spc="-10" dirty="0">
                <a:latin typeface="Arial"/>
                <a:cs typeface="Arial"/>
              </a:rPr>
              <a:t>el</a:t>
            </a:r>
            <a:r>
              <a:rPr sz="1000" spc="-30" dirty="0">
                <a:latin typeface="Arial"/>
                <a:cs typeface="Arial"/>
              </a:rPr>
              <a:t> </a:t>
            </a:r>
            <a:r>
              <a:rPr sz="1000" spc="-20" dirty="0">
                <a:latin typeface="Arial"/>
                <a:cs typeface="Arial"/>
              </a:rPr>
              <a:t>límite</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potencia</a:t>
            </a:r>
            <a:r>
              <a:rPr sz="1000" spc="-10" dirty="0">
                <a:latin typeface="Arial"/>
                <a:cs typeface="Arial"/>
              </a:rPr>
              <a:t> </a:t>
            </a:r>
            <a:r>
              <a:rPr sz="1000" spc="-20" dirty="0">
                <a:latin typeface="Arial"/>
                <a:cs typeface="Arial"/>
              </a:rPr>
              <a:t>indicado</a:t>
            </a:r>
            <a:r>
              <a:rPr sz="1000" spc="-35" dirty="0">
                <a:latin typeface="Arial"/>
                <a:cs typeface="Arial"/>
              </a:rPr>
              <a:t> </a:t>
            </a:r>
            <a:r>
              <a:rPr sz="1000" spc="-10" dirty="0">
                <a:latin typeface="Arial"/>
                <a:cs typeface="Arial"/>
              </a:rPr>
              <a:t>en</a:t>
            </a:r>
            <a:r>
              <a:rPr sz="1000" spc="-35" dirty="0">
                <a:latin typeface="Arial"/>
                <a:cs typeface="Arial"/>
              </a:rPr>
              <a:t> </a:t>
            </a:r>
            <a:r>
              <a:rPr sz="1000" spc="-10" dirty="0">
                <a:latin typeface="Arial"/>
                <a:cs typeface="Arial"/>
              </a:rPr>
              <a:t>la</a:t>
            </a:r>
            <a:r>
              <a:rPr sz="1000" spc="-30" dirty="0">
                <a:latin typeface="Arial"/>
                <a:cs typeface="Arial"/>
              </a:rPr>
              <a:t> </a:t>
            </a:r>
            <a:r>
              <a:rPr sz="1000" spc="-20" dirty="0">
                <a:latin typeface="Arial"/>
                <a:cs typeface="Arial"/>
              </a:rPr>
              <a:t>tabla</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grados</a:t>
            </a:r>
            <a:r>
              <a:rPr sz="1000" spc="-3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electrificación</a:t>
            </a:r>
            <a:r>
              <a:rPr sz="1000" spc="-3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el  </a:t>
            </a:r>
            <a:r>
              <a:rPr sz="1000" spc="-15" dirty="0">
                <a:latin typeface="Arial"/>
                <a:cs typeface="Arial"/>
              </a:rPr>
              <a:t>tipo </a:t>
            </a:r>
            <a:r>
              <a:rPr sz="1000" spc="-10" dirty="0">
                <a:latin typeface="Arial"/>
                <a:cs typeface="Arial"/>
              </a:rPr>
              <a:t>de </a:t>
            </a:r>
            <a:r>
              <a:rPr sz="1000" spc="-20" dirty="0">
                <a:latin typeface="Arial"/>
                <a:cs typeface="Arial"/>
              </a:rPr>
              <a:t>inmueble considerado, </a:t>
            </a:r>
            <a:r>
              <a:rPr sz="1000" spc="-10" dirty="0">
                <a:latin typeface="Arial"/>
                <a:cs typeface="Arial"/>
              </a:rPr>
              <a:t>el </a:t>
            </a:r>
            <a:r>
              <a:rPr sz="1000" spc="-20" dirty="0">
                <a:latin typeface="Arial"/>
                <a:cs typeface="Arial"/>
              </a:rPr>
              <a:t>proceso </a:t>
            </a:r>
            <a:r>
              <a:rPr sz="1000" spc="-10" dirty="0">
                <a:latin typeface="Arial"/>
                <a:cs typeface="Arial"/>
              </a:rPr>
              <a:t>ha </a:t>
            </a:r>
            <a:r>
              <a:rPr sz="1000" spc="-20" dirty="0">
                <a:latin typeface="Arial"/>
                <a:cs typeface="Arial"/>
              </a:rPr>
              <a:t>finalizado. </a:t>
            </a:r>
            <a:r>
              <a:rPr sz="1000" spc="-10" dirty="0">
                <a:latin typeface="Arial"/>
                <a:cs typeface="Arial"/>
              </a:rPr>
              <a:t>En </a:t>
            </a:r>
            <a:r>
              <a:rPr sz="1000" spc="-15" dirty="0">
                <a:latin typeface="Arial"/>
                <a:cs typeface="Arial"/>
              </a:rPr>
              <a:t>caso </a:t>
            </a:r>
            <a:r>
              <a:rPr sz="1000" spc="-20" dirty="0">
                <a:latin typeface="Arial"/>
                <a:cs typeface="Arial"/>
              </a:rPr>
              <a:t>contrario </a:t>
            </a:r>
            <a:r>
              <a:rPr sz="1000" spc="-10" dirty="0">
                <a:latin typeface="Arial"/>
                <a:cs typeface="Arial"/>
              </a:rPr>
              <a:t>se </a:t>
            </a:r>
            <a:r>
              <a:rPr sz="1000" spc="-20" dirty="0">
                <a:latin typeface="Arial"/>
                <a:cs typeface="Arial"/>
              </a:rPr>
              <a:t>itera </a:t>
            </a:r>
            <a:r>
              <a:rPr sz="1000" spc="-10" dirty="0">
                <a:latin typeface="Arial"/>
                <a:cs typeface="Arial"/>
              </a:rPr>
              <a:t>el </a:t>
            </a:r>
            <a:r>
              <a:rPr sz="1000" spc="-20" dirty="0">
                <a:latin typeface="Arial"/>
                <a:cs typeface="Arial"/>
              </a:rPr>
              <a:t>procedimiento anterior, pre-  determinando</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a)</a:t>
            </a:r>
            <a:r>
              <a:rPr sz="1000" spc="-4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grado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electrificación</a:t>
            </a:r>
            <a:r>
              <a:rPr sz="1000" spc="-40" dirty="0">
                <a:latin typeface="Arial"/>
                <a:cs typeface="Arial"/>
              </a:rPr>
              <a:t> </a:t>
            </a:r>
            <a:r>
              <a:rPr sz="1000" spc="-20" dirty="0">
                <a:latin typeface="Arial"/>
                <a:cs typeface="Arial"/>
              </a:rPr>
              <a:t>inmediato</a:t>
            </a:r>
            <a:r>
              <a:rPr sz="1000" spc="-40" dirty="0">
                <a:latin typeface="Arial"/>
                <a:cs typeface="Arial"/>
              </a:rPr>
              <a:t> </a:t>
            </a:r>
            <a:r>
              <a:rPr sz="1000" spc="-20" dirty="0">
                <a:latin typeface="Arial"/>
                <a:cs typeface="Arial"/>
              </a:rPr>
              <a:t>superior.</a:t>
            </a:r>
            <a:endParaRPr sz="1000">
              <a:latin typeface="Arial"/>
              <a:cs typeface="Arial"/>
            </a:endParaRPr>
          </a:p>
          <a:p>
            <a:pPr marL="423545" lvl="2" indent="-411480">
              <a:lnSpc>
                <a:spcPct val="100000"/>
              </a:lnSpc>
              <a:spcBef>
                <a:spcPts val="850"/>
              </a:spcBef>
              <a:buSzPct val="90000"/>
              <a:buAutoNum type="arabicPeriod" startAt="2"/>
              <a:tabLst>
                <a:tab pos="424180" algn="l"/>
              </a:tabLst>
            </a:pPr>
            <a:r>
              <a:rPr sz="1000" b="1" dirty="0">
                <a:latin typeface="Arial"/>
                <a:cs typeface="Arial"/>
              </a:rPr>
              <a:t>:</a:t>
            </a:r>
            <a:r>
              <a:rPr sz="1000" b="1" spc="140" dirty="0">
                <a:latin typeface="Arial"/>
                <a:cs typeface="Arial"/>
              </a:rPr>
              <a:t> </a:t>
            </a:r>
            <a:r>
              <a:rPr sz="1000" b="1" spc="-25" dirty="0">
                <a:latin typeface="Arial"/>
                <a:cs typeface="Arial"/>
              </a:rPr>
              <a:t>Viviendas</a:t>
            </a:r>
            <a:endParaRPr sz="1000">
              <a:latin typeface="Arial"/>
              <a:cs typeface="Arial"/>
            </a:endParaRPr>
          </a:p>
          <a:p>
            <a:pPr marL="12700" marR="3042285" lvl="3">
              <a:lnSpc>
                <a:spcPct val="172500"/>
              </a:lnSpc>
              <a:buSzPct val="90000"/>
              <a:buAutoNum type="arabicPeriod"/>
              <a:tabLst>
                <a:tab pos="525780" algn="l"/>
                <a:tab pos="73215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 </a:t>
            </a:r>
            <a:r>
              <a:rPr sz="1000" b="1" spc="-10" dirty="0">
                <a:latin typeface="Arial"/>
                <a:cs typeface="Arial"/>
              </a:rPr>
              <a:t>de </a:t>
            </a:r>
            <a:r>
              <a:rPr sz="1000" b="1" spc="-15" dirty="0">
                <a:latin typeface="Arial"/>
                <a:cs typeface="Arial"/>
              </a:rPr>
              <a:t>las</a:t>
            </a:r>
            <a:r>
              <a:rPr sz="1000" b="1" spc="-175" dirty="0">
                <a:latin typeface="Arial"/>
                <a:cs typeface="Arial"/>
              </a:rPr>
              <a:t> </a:t>
            </a:r>
            <a:r>
              <a:rPr sz="1000" b="1" spc="-25" dirty="0">
                <a:latin typeface="Arial"/>
                <a:cs typeface="Arial"/>
              </a:rPr>
              <a:t>viviendas  </a:t>
            </a:r>
            <a:r>
              <a:rPr sz="1000" b="1" spc="-5" dirty="0">
                <a:latin typeface="Arial"/>
                <a:cs typeface="Arial"/>
              </a:rPr>
              <a:t>771.8.2.1.1: </a:t>
            </a:r>
            <a:r>
              <a:rPr sz="1000" b="1" dirty="0">
                <a:latin typeface="Arial"/>
                <a:cs typeface="Arial"/>
              </a:rPr>
              <a:t>Grado de </a:t>
            </a:r>
            <a:r>
              <a:rPr sz="1000" b="1" spc="-5" dirty="0">
                <a:latin typeface="Arial"/>
                <a:cs typeface="Arial"/>
              </a:rPr>
              <a:t>electrificación</a:t>
            </a:r>
            <a:r>
              <a:rPr sz="1000" b="1" spc="35" dirty="0">
                <a:latin typeface="Arial"/>
                <a:cs typeface="Arial"/>
              </a:rPr>
              <a:t> </a:t>
            </a:r>
            <a:r>
              <a:rPr sz="1000" b="1" spc="-5" dirty="0">
                <a:latin typeface="Arial"/>
                <a:cs typeface="Arial"/>
              </a:rPr>
              <a:t>“Mínimo”</a:t>
            </a:r>
            <a:endParaRPr sz="1000">
              <a:latin typeface="Arial"/>
              <a:cs typeface="Arial"/>
            </a:endParaRPr>
          </a:p>
          <a:p>
            <a:pPr marL="12700" marR="5715">
              <a:lnSpc>
                <a:spcPts val="1150"/>
              </a:lnSpc>
              <a:spcBef>
                <a:spcPts val="625"/>
              </a:spcBef>
            </a:pPr>
            <a:r>
              <a:rPr sz="1000" dirty="0">
                <a:latin typeface="Arial"/>
                <a:cs typeface="Arial"/>
              </a:rPr>
              <a:t>Corresponde</a:t>
            </a:r>
            <a:r>
              <a:rPr sz="1000" spc="-35" dirty="0">
                <a:latin typeface="Arial"/>
                <a:cs typeface="Arial"/>
              </a:rPr>
              <a:t> </a:t>
            </a:r>
            <a:r>
              <a:rPr sz="1000" dirty="0">
                <a:latin typeface="Arial"/>
                <a:cs typeface="Arial"/>
              </a:rPr>
              <a:t>a</a:t>
            </a:r>
            <a:r>
              <a:rPr sz="1000" spc="-30" dirty="0">
                <a:latin typeface="Arial"/>
                <a:cs typeface="Arial"/>
              </a:rPr>
              <a:t> </a:t>
            </a:r>
            <a:r>
              <a:rPr sz="1000" dirty="0">
                <a:latin typeface="Arial"/>
                <a:cs typeface="Arial"/>
              </a:rPr>
              <a:t>viviendas</a:t>
            </a:r>
            <a:r>
              <a:rPr sz="1000" spc="-30" dirty="0">
                <a:latin typeface="Arial"/>
                <a:cs typeface="Arial"/>
              </a:rPr>
              <a:t> </a:t>
            </a:r>
            <a:r>
              <a:rPr sz="1000" dirty="0">
                <a:latin typeface="Arial"/>
                <a:cs typeface="Arial"/>
              </a:rPr>
              <a:t>cuya</a:t>
            </a:r>
            <a:r>
              <a:rPr sz="1000" spc="-30" dirty="0">
                <a:latin typeface="Arial"/>
                <a:cs typeface="Arial"/>
              </a:rPr>
              <a:t> </a:t>
            </a:r>
            <a:r>
              <a:rPr sz="1000" dirty="0">
                <a:latin typeface="Arial"/>
                <a:cs typeface="Arial"/>
              </a:rPr>
              <a:t>superficie</a:t>
            </a:r>
            <a:r>
              <a:rPr sz="1000" spc="-30" dirty="0">
                <a:latin typeface="Arial"/>
                <a:cs typeface="Arial"/>
              </a:rPr>
              <a:t> </a:t>
            </a:r>
            <a:r>
              <a:rPr sz="1000" dirty="0">
                <a:latin typeface="Arial"/>
                <a:cs typeface="Arial"/>
              </a:rPr>
              <a:t>no</a:t>
            </a:r>
            <a:r>
              <a:rPr sz="1000" spc="-30" dirty="0">
                <a:latin typeface="Arial"/>
                <a:cs typeface="Arial"/>
              </a:rPr>
              <a:t> </a:t>
            </a:r>
            <a:r>
              <a:rPr sz="1000" dirty="0">
                <a:latin typeface="Arial"/>
                <a:cs typeface="Arial"/>
              </a:rPr>
              <a:t>es</a:t>
            </a:r>
            <a:r>
              <a:rPr sz="1000" spc="-30" dirty="0">
                <a:latin typeface="Arial"/>
                <a:cs typeface="Arial"/>
              </a:rPr>
              <a:t> </a:t>
            </a:r>
            <a:r>
              <a:rPr sz="1000" dirty="0">
                <a:latin typeface="Arial"/>
                <a:cs typeface="Arial"/>
              </a:rPr>
              <a:t>mayor</a:t>
            </a:r>
            <a:r>
              <a:rPr sz="1000" spc="-35" dirty="0">
                <a:latin typeface="Arial"/>
                <a:cs typeface="Arial"/>
              </a:rPr>
              <a:t> </a:t>
            </a:r>
            <a:r>
              <a:rPr sz="1000" dirty="0">
                <a:latin typeface="Arial"/>
                <a:cs typeface="Arial"/>
              </a:rPr>
              <a:t>que</a:t>
            </a:r>
            <a:r>
              <a:rPr sz="1000" spc="-20" dirty="0">
                <a:latin typeface="Arial"/>
                <a:cs typeface="Arial"/>
              </a:rPr>
              <a:t> </a:t>
            </a:r>
            <a:r>
              <a:rPr sz="1000" dirty="0">
                <a:latin typeface="Arial"/>
                <a:cs typeface="Arial"/>
              </a:rPr>
              <a:t>60</a:t>
            </a:r>
            <a:r>
              <a:rPr sz="1000" spc="-20" dirty="0">
                <a:latin typeface="Arial"/>
                <a:cs typeface="Arial"/>
              </a:rPr>
              <a:t> </a:t>
            </a:r>
            <a:r>
              <a:rPr sz="1000" dirty="0">
                <a:latin typeface="Arial"/>
                <a:cs typeface="Arial"/>
              </a:rPr>
              <a:t>m²,</a:t>
            </a:r>
            <a:r>
              <a:rPr sz="1000" spc="-20" dirty="0">
                <a:latin typeface="Arial"/>
                <a:cs typeface="Arial"/>
              </a:rPr>
              <a:t> </a:t>
            </a:r>
            <a:r>
              <a:rPr sz="1000" dirty="0">
                <a:latin typeface="Arial"/>
                <a:cs typeface="Arial"/>
              </a:rPr>
              <a:t>en</a:t>
            </a:r>
            <a:r>
              <a:rPr sz="1000" spc="-20" dirty="0">
                <a:latin typeface="Arial"/>
                <a:cs typeface="Arial"/>
              </a:rPr>
              <a:t> </a:t>
            </a:r>
            <a:r>
              <a:rPr sz="1000" dirty="0">
                <a:latin typeface="Arial"/>
                <a:cs typeface="Arial"/>
              </a:rPr>
              <a:t>las</a:t>
            </a:r>
            <a:r>
              <a:rPr sz="1000" spc="-20" dirty="0">
                <a:latin typeface="Arial"/>
                <a:cs typeface="Arial"/>
              </a:rPr>
              <a:t> </a:t>
            </a:r>
            <a:r>
              <a:rPr sz="1000" dirty="0">
                <a:latin typeface="Arial"/>
                <a:cs typeface="Arial"/>
              </a:rPr>
              <a:t>que</a:t>
            </a:r>
            <a:r>
              <a:rPr sz="1000" spc="-20" dirty="0">
                <a:latin typeface="Arial"/>
                <a:cs typeface="Arial"/>
              </a:rPr>
              <a:t> </a:t>
            </a:r>
            <a:r>
              <a:rPr sz="1000" dirty="0">
                <a:latin typeface="Arial"/>
                <a:cs typeface="Arial"/>
              </a:rPr>
              <a:t>la</a:t>
            </a:r>
            <a:r>
              <a:rPr sz="1000" spc="-25" dirty="0">
                <a:latin typeface="Arial"/>
                <a:cs typeface="Arial"/>
              </a:rPr>
              <a:t> </a:t>
            </a:r>
            <a:r>
              <a:rPr sz="1000" dirty="0">
                <a:latin typeface="Arial"/>
                <a:cs typeface="Arial"/>
              </a:rPr>
              <a:t>demanda</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potencia</a:t>
            </a:r>
            <a:r>
              <a:rPr sz="1000" spc="-20" dirty="0">
                <a:latin typeface="Arial"/>
                <a:cs typeface="Arial"/>
              </a:rPr>
              <a:t> </a:t>
            </a:r>
            <a:r>
              <a:rPr sz="1000" dirty="0">
                <a:latin typeface="Arial"/>
                <a:cs typeface="Arial"/>
              </a:rPr>
              <a:t>máxima  simultánea calculada es de hasta 3,7</a:t>
            </a:r>
            <a:r>
              <a:rPr sz="1000" spc="-35" dirty="0">
                <a:latin typeface="Arial"/>
                <a:cs typeface="Arial"/>
              </a:rPr>
              <a:t> </a:t>
            </a:r>
            <a:r>
              <a:rPr sz="1000" dirty="0">
                <a:latin typeface="Arial"/>
                <a:cs typeface="Arial"/>
              </a:rPr>
              <a:t>kVA.</a:t>
            </a:r>
            <a:endParaRPr sz="1000">
              <a:latin typeface="Arial"/>
              <a:cs typeface="Arial"/>
            </a:endParaRPr>
          </a:p>
          <a:p>
            <a:pPr marL="649605" lvl="4" indent="-637540">
              <a:lnSpc>
                <a:spcPct val="100000"/>
              </a:lnSpc>
              <a:spcBef>
                <a:spcPts val="850"/>
              </a:spcBef>
              <a:buSzPct val="90000"/>
              <a:buAutoNum type="arabicPeriod" startAt="2"/>
              <a:tabLst>
                <a:tab pos="650240" algn="l"/>
              </a:tabLst>
            </a:pPr>
            <a:r>
              <a:rPr sz="1000" b="1" dirty="0">
                <a:latin typeface="Arial"/>
                <a:cs typeface="Arial"/>
              </a:rPr>
              <a:t>: Grado de </a:t>
            </a:r>
            <a:r>
              <a:rPr sz="1000" b="1" spc="-5" dirty="0">
                <a:latin typeface="Arial"/>
                <a:cs typeface="Arial"/>
              </a:rPr>
              <a:t>electrificación</a:t>
            </a:r>
            <a:r>
              <a:rPr sz="1000" b="1" spc="45" dirty="0">
                <a:latin typeface="Arial"/>
                <a:cs typeface="Arial"/>
              </a:rPr>
              <a:t> </a:t>
            </a:r>
            <a:r>
              <a:rPr sz="1000" b="1" dirty="0">
                <a:latin typeface="Arial"/>
                <a:cs typeface="Arial"/>
              </a:rPr>
              <a:t>“Medio”</a:t>
            </a:r>
            <a:endParaRPr sz="1000">
              <a:latin typeface="Arial"/>
              <a:cs typeface="Arial"/>
            </a:endParaRPr>
          </a:p>
          <a:p>
            <a:pPr marL="12700" marR="5080">
              <a:lnSpc>
                <a:spcPts val="1150"/>
              </a:lnSpc>
              <a:spcBef>
                <a:spcPts val="625"/>
              </a:spcBef>
            </a:pPr>
            <a:r>
              <a:rPr sz="1000" dirty="0">
                <a:latin typeface="Arial"/>
                <a:cs typeface="Arial"/>
              </a:rPr>
              <a:t>Corresponde</a:t>
            </a:r>
            <a:r>
              <a:rPr sz="1000" spc="-65" dirty="0">
                <a:latin typeface="Arial"/>
                <a:cs typeface="Arial"/>
              </a:rPr>
              <a:t> </a:t>
            </a:r>
            <a:r>
              <a:rPr sz="1000" dirty="0">
                <a:latin typeface="Arial"/>
                <a:cs typeface="Arial"/>
              </a:rPr>
              <a:t>a</a:t>
            </a:r>
            <a:r>
              <a:rPr sz="1000" spc="-60" dirty="0">
                <a:latin typeface="Arial"/>
                <a:cs typeface="Arial"/>
              </a:rPr>
              <a:t> </a:t>
            </a:r>
            <a:r>
              <a:rPr sz="1000" dirty="0">
                <a:latin typeface="Arial"/>
                <a:cs typeface="Arial"/>
              </a:rPr>
              <a:t>viviendas</a:t>
            </a:r>
            <a:r>
              <a:rPr sz="1000" spc="-55" dirty="0">
                <a:latin typeface="Arial"/>
                <a:cs typeface="Arial"/>
              </a:rPr>
              <a:t> </a:t>
            </a:r>
            <a:r>
              <a:rPr sz="1000" dirty="0">
                <a:latin typeface="Arial"/>
                <a:cs typeface="Arial"/>
              </a:rPr>
              <a:t>cuya</a:t>
            </a:r>
            <a:r>
              <a:rPr sz="1000" spc="-55" dirty="0">
                <a:latin typeface="Arial"/>
                <a:cs typeface="Arial"/>
              </a:rPr>
              <a:t> </a:t>
            </a:r>
            <a:r>
              <a:rPr sz="1000" dirty="0">
                <a:latin typeface="Arial"/>
                <a:cs typeface="Arial"/>
              </a:rPr>
              <a:t>superficie</a:t>
            </a:r>
            <a:r>
              <a:rPr sz="1000" spc="-50" dirty="0">
                <a:latin typeface="Arial"/>
                <a:cs typeface="Arial"/>
              </a:rPr>
              <a:t> </a:t>
            </a:r>
            <a:r>
              <a:rPr sz="1000" dirty="0">
                <a:latin typeface="Arial"/>
                <a:cs typeface="Arial"/>
              </a:rPr>
              <a:t>es</a:t>
            </a:r>
            <a:r>
              <a:rPr sz="1000" spc="-50" dirty="0">
                <a:latin typeface="Arial"/>
                <a:cs typeface="Arial"/>
              </a:rPr>
              <a:t> </a:t>
            </a:r>
            <a:r>
              <a:rPr sz="1000" dirty="0">
                <a:latin typeface="Arial"/>
                <a:cs typeface="Arial"/>
              </a:rPr>
              <a:t>mayor</a:t>
            </a:r>
            <a:r>
              <a:rPr sz="1000" spc="-50" dirty="0">
                <a:latin typeface="Arial"/>
                <a:cs typeface="Arial"/>
              </a:rPr>
              <a:t> </a:t>
            </a:r>
            <a:r>
              <a:rPr sz="1000" dirty="0">
                <a:latin typeface="Arial"/>
                <a:cs typeface="Arial"/>
              </a:rPr>
              <a:t>a</a:t>
            </a:r>
            <a:r>
              <a:rPr sz="1000" spc="-55" dirty="0">
                <a:latin typeface="Arial"/>
                <a:cs typeface="Arial"/>
              </a:rPr>
              <a:t> </a:t>
            </a:r>
            <a:r>
              <a:rPr sz="1000" dirty="0">
                <a:latin typeface="Arial"/>
                <a:cs typeface="Arial"/>
              </a:rPr>
              <a:t>60</a:t>
            </a:r>
            <a:r>
              <a:rPr sz="1000" spc="-50" dirty="0">
                <a:latin typeface="Arial"/>
                <a:cs typeface="Arial"/>
              </a:rPr>
              <a:t> </a:t>
            </a:r>
            <a:r>
              <a:rPr sz="1000" dirty="0">
                <a:latin typeface="Arial"/>
                <a:cs typeface="Arial"/>
              </a:rPr>
              <a:t>m²</a:t>
            </a:r>
            <a:r>
              <a:rPr sz="1000" spc="-50"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hasta</a:t>
            </a:r>
            <a:r>
              <a:rPr sz="1000" spc="-50" dirty="0">
                <a:latin typeface="Arial"/>
                <a:cs typeface="Arial"/>
              </a:rPr>
              <a:t> </a:t>
            </a:r>
            <a:r>
              <a:rPr sz="1000" dirty="0">
                <a:latin typeface="Arial"/>
                <a:cs typeface="Arial"/>
              </a:rPr>
              <a:t>130</a:t>
            </a:r>
            <a:r>
              <a:rPr sz="1000" spc="-50" dirty="0">
                <a:latin typeface="Arial"/>
                <a:cs typeface="Arial"/>
              </a:rPr>
              <a:t> </a:t>
            </a:r>
            <a:r>
              <a:rPr sz="1000" dirty="0">
                <a:latin typeface="Arial"/>
                <a:cs typeface="Arial"/>
              </a:rPr>
              <a:t>m²,</a:t>
            </a:r>
            <a:r>
              <a:rPr sz="1000" spc="-50" dirty="0">
                <a:latin typeface="Arial"/>
                <a:cs typeface="Arial"/>
              </a:rPr>
              <a:t> </a:t>
            </a:r>
            <a:r>
              <a:rPr sz="1000" dirty="0">
                <a:latin typeface="Arial"/>
                <a:cs typeface="Arial"/>
              </a:rPr>
              <a:t>en</a:t>
            </a:r>
            <a:r>
              <a:rPr sz="1000" spc="-50" dirty="0">
                <a:latin typeface="Arial"/>
                <a:cs typeface="Arial"/>
              </a:rPr>
              <a:t> </a:t>
            </a:r>
            <a:r>
              <a:rPr sz="1000" dirty="0">
                <a:latin typeface="Arial"/>
                <a:cs typeface="Arial"/>
              </a:rPr>
              <a:t>las</a:t>
            </a:r>
            <a:r>
              <a:rPr sz="1000" spc="-55" dirty="0">
                <a:latin typeface="Arial"/>
                <a:cs typeface="Arial"/>
              </a:rPr>
              <a:t> </a:t>
            </a:r>
            <a:r>
              <a:rPr sz="1000" dirty="0">
                <a:latin typeface="Arial"/>
                <a:cs typeface="Arial"/>
              </a:rPr>
              <a:t>que</a:t>
            </a:r>
            <a:r>
              <a:rPr sz="1000" spc="-50" dirty="0">
                <a:latin typeface="Arial"/>
                <a:cs typeface="Arial"/>
              </a:rPr>
              <a:t> </a:t>
            </a:r>
            <a:r>
              <a:rPr sz="1000" dirty="0">
                <a:latin typeface="Arial"/>
                <a:cs typeface="Arial"/>
              </a:rPr>
              <a:t>la</a:t>
            </a:r>
            <a:r>
              <a:rPr sz="1000" spc="-50" dirty="0">
                <a:latin typeface="Arial"/>
                <a:cs typeface="Arial"/>
              </a:rPr>
              <a:t> </a:t>
            </a:r>
            <a:r>
              <a:rPr sz="1000" dirty="0">
                <a:latin typeface="Arial"/>
                <a:cs typeface="Arial"/>
              </a:rPr>
              <a:t>demanda</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potencia  máxima simultánea calculada </a:t>
            </a:r>
            <a:r>
              <a:rPr sz="1000" spc="-5" dirty="0">
                <a:latin typeface="Arial"/>
                <a:cs typeface="Arial"/>
              </a:rPr>
              <a:t>es de hasta </a:t>
            </a:r>
            <a:r>
              <a:rPr sz="1000" dirty="0">
                <a:latin typeface="Arial"/>
                <a:cs typeface="Arial"/>
              </a:rPr>
              <a:t>7</a:t>
            </a:r>
            <a:r>
              <a:rPr sz="1000" spc="-25" dirty="0">
                <a:latin typeface="Arial"/>
                <a:cs typeface="Arial"/>
              </a:rPr>
              <a:t> </a:t>
            </a:r>
            <a:r>
              <a:rPr sz="1000" dirty="0">
                <a:latin typeface="Arial"/>
                <a:cs typeface="Arial"/>
              </a:rPr>
              <a:t>kVA.</a:t>
            </a:r>
            <a:endParaRPr sz="1000">
              <a:latin typeface="Arial"/>
              <a:cs typeface="Arial"/>
            </a:endParaRPr>
          </a:p>
          <a:p>
            <a:pPr marL="649605" lvl="4" indent="-637540">
              <a:lnSpc>
                <a:spcPct val="100000"/>
              </a:lnSpc>
              <a:spcBef>
                <a:spcPts val="850"/>
              </a:spcBef>
              <a:buSzPct val="90000"/>
              <a:buAutoNum type="arabicPeriod" startAt="3"/>
              <a:tabLst>
                <a:tab pos="650240" algn="l"/>
              </a:tabLst>
            </a:pPr>
            <a:r>
              <a:rPr sz="1000" b="1" dirty="0">
                <a:latin typeface="Arial"/>
                <a:cs typeface="Arial"/>
              </a:rPr>
              <a:t>: Grado de </a:t>
            </a:r>
            <a:r>
              <a:rPr sz="1000" b="1" spc="-5" dirty="0">
                <a:latin typeface="Arial"/>
                <a:cs typeface="Arial"/>
              </a:rPr>
              <a:t>electrificación</a:t>
            </a:r>
            <a:r>
              <a:rPr sz="1000" b="1" spc="45" dirty="0">
                <a:latin typeface="Arial"/>
                <a:cs typeface="Arial"/>
              </a:rPr>
              <a:t> </a:t>
            </a:r>
            <a:r>
              <a:rPr sz="1000" b="1" spc="-5" dirty="0">
                <a:latin typeface="Arial"/>
                <a:cs typeface="Arial"/>
              </a:rPr>
              <a:t>“Elevado”</a:t>
            </a:r>
            <a:endParaRPr sz="1000">
              <a:latin typeface="Arial"/>
              <a:cs typeface="Arial"/>
            </a:endParaRPr>
          </a:p>
          <a:p>
            <a:pPr marL="12700" marR="5080">
              <a:lnSpc>
                <a:spcPts val="1150"/>
              </a:lnSpc>
              <a:spcBef>
                <a:spcPts val="625"/>
              </a:spcBef>
            </a:pPr>
            <a:r>
              <a:rPr sz="1000" dirty="0">
                <a:latin typeface="Arial"/>
                <a:cs typeface="Arial"/>
              </a:rPr>
              <a:t>Corresponde a viviendas cuya superficie es mayor a 130 m² y hasta 200 m², en las que la demanda de po-  tencia máxima simultánea calculada </a:t>
            </a:r>
            <a:r>
              <a:rPr sz="1000" spc="-5" dirty="0">
                <a:latin typeface="Arial"/>
                <a:cs typeface="Arial"/>
              </a:rPr>
              <a:t>es de hasta 11</a:t>
            </a:r>
            <a:r>
              <a:rPr sz="1000" spc="-30" dirty="0">
                <a:latin typeface="Arial"/>
                <a:cs typeface="Arial"/>
              </a:rPr>
              <a:t> </a:t>
            </a:r>
            <a:r>
              <a:rPr sz="1000" dirty="0">
                <a:latin typeface="Arial"/>
                <a:cs typeface="Arial"/>
              </a:rPr>
              <a:t>kVA.</a:t>
            </a:r>
            <a:endParaRPr sz="1000">
              <a:latin typeface="Arial"/>
              <a:cs typeface="Arial"/>
            </a:endParaRPr>
          </a:p>
          <a:p>
            <a:pPr marL="649605" lvl="4" indent="-637540">
              <a:lnSpc>
                <a:spcPct val="100000"/>
              </a:lnSpc>
              <a:spcBef>
                <a:spcPts val="850"/>
              </a:spcBef>
              <a:buSzPct val="90000"/>
              <a:buAutoNum type="arabicPeriod" startAt="4"/>
              <a:tabLst>
                <a:tab pos="650240" algn="l"/>
              </a:tabLst>
            </a:pPr>
            <a:r>
              <a:rPr sz="1000" b="1" dirty="0">
                <a:latin typeface="Arial"/>
                <a:cs typeface="Arial"/>
              </a:rPr>
              <a:t>: Grado de </a:t>
            </a:r>
            <a:r>
              <a:rPr sz="1000" b="1" spc="-5" dirty="0">
                <a:latin typeface="Arial"/>
                <a:cs typeface="Arial"/>
              </a:rPr>
              <a:t>electrificación</a:t>
            </a:r>
            <a:r>
              <a:rPr sz="1000" b="1" spc="45" dirty="0">
                <a:latin typeface="Arial"/>
                <a:cs typeface="Arial"/>
              </a:rPr>
              <a:t> </a:t>
            </a:r>
            <a:r>
              <a:rPr sz="1000" b="1" dirty="0">
                <a:latin typeface="Arial"/>
                <a:cs typeface="Arial"/>
              </a:rPr>
              <a:t>“Superior”</a:t>
            </a:r>
            <a:endParaRPr sz="1000">
              <a:latin typeface="Arial"/>
              <a:cs typeface="Arial"/>
            </a:endParaRPr>
          </a:p>
          <a:p>
            <a:pPr marL="12700" marR="5080">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viviendas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que 200 m², </a:t>
            </a:r>
            <a:r>
              <a:rPr sz="1000" spc="-10" dirty="0">
                <a:latin typeface="Arial"/>
                <a:cs typeface="Arial"/>
              </a:rPr>
              <a:t>en </a:t>
            </a:r>
            <a:r>
              <a:rPr sz="1000" spc="-15" dirty="0">
                <a:latin typeface="Arial"/>
                <a:cs typeface="Arial"/>
              </a:rPr>
              <a:t>las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a:t>
            </a:r>
            <a:r>
              <a:rPr sz="1000" spc="-15" dirty="0">
                <a:latin typeface="Arial"/>
                <a:cs typeface="Arial"/>
              </a:rPr>
              <a:t>mayor que </a:t>
            </a:r>
            <a:r>
              <a:rPr sz="1000" spc="-10" dirty="0">
                <a:latin typeface="Arial"/>
                <a:cs typeface="Arial"/>
              </a:rPr>
              <a:t>11</a:t>
            </a:r>
            <a:r>
              <a:rPr sz="1000" spc="-165" dirty="0">
                <a:latin typeface="Arial"/>
                <a:cs typeface="Arial"/>
              </a:rPr>
              <a:t> </a:t>
            </a:r>
            <a:r>
              <a:rPr sz="1000" spc="-20" dirty="0">
                <a:latin typeface="Arial"/>
                <a:cs typeface="Arial"/>
              </a:rPr>
              <a:t>kVA.</a:t>
            </a:r>
            <a:endParaRPr sz="1000">
              <a:latin typeface="Arial"/>
              <a:cs typeface="Arial"/>
            </a:endParaRPr>
          </a:p>
          <a:p>
            <a:pPr algn="ctr">
              <a:lnSpc>
                <a:spcPct val="100000"/>
              </a:lnSpc>
              <a:spcBef>
                <a:spcPts val="844"/>
              </a:spcBef>
            </a:pPr>
            <a:r>
              <a:rPr sz="1000" b="1" spc="-5" dirty="0">
                <a:latin typeface="Arial"/>
                <a:cs typeface="Arial"/>
              </a:rPr>
              <a:t>Tabla 771.8.I </a:t>
            </a:r>
            <a:r>
              <a:rPr sz="1000" b="1" strike="sngStrike" dirty="0">
                <a:latin typeface="Arial"/>
                <a:cs typeface="Arial"/>
              </a:rPr>
              <a:t>–</a:t>
            </a:r>
            <a:r>
              <a:rPr sz="1000" b="1" strike="noStrike" dirty="0">
                <a:latin typeface="Arial"/>
                <a:cs typeface="Arial"/>
              </a:rPr>
              <a:t> </a:t>
            </a:r>
            <a:r>
              <a:rPr sz="1000" b="1" strike="noStrike" spc="-5" dirty="0">
                <a:latin typeface="Arial"/>
                <a:cs typeface="Arial"/>
              </a:rPr>
              <a:t>Resumen </a:t>
            </a:r>
            <a:r>
              <a:rPr sz="1000" b="1" strike="noStrike" dirty="0">
                <a:latin typeface="Arial"/>
                <a:cs typeface="Arial"/>
              </a:rPr>
              <a:t>de los grado</a:t>
            </a:r>
            <a:r>
              <a:rPr sz="1000" b="1" strike="sngStrike" dirty="0">
                <a:latin typeface="Arial"/>
                <a:cs typeface="Arial"/>
              </a:rPr>
              <a:t>s</a:t>
            </a:r>
            <a:r>
              <a:rPr sz="1000" b="1" strike="noStrike" dirty="0">
                <a:latin typeface="Arial"/>
                <a:cs typeface="Arial"/>
              </a:rPr>
              <a:t> de </a:t>
            </a:r>
            <a:r>
              <a:rPr sz="1000" b="1" strike="noStrike" spc="-5" dirty="0">
                <a:latin typeface="Arial"/>
                <a:cs typeface="Arial"/>
              </a:rPr>
              <a:t>electrificación </a:t>
            </a:r>
            <a:r>
              <a:rPr sz="1000" b="1" strike="noStrike" dirty="0">
                <a:latin typeface="Arial"/>
                <a:cs typeface="Arial"/>
              </a:rPr>
              <a:t>de las</a:t>
            </a:r>
            <a:r>
              <a:rPr sz="1000" b="1" strike="noStrike" spc="-25" dirty="0">
                <a:latin typeface="Arial"/>
                <a:cs typeface="Arial"/>
              </a:rPr>
              <a:t> </a:t>
            </a:r>
            <a:r>
              <a:rPr sz="1000" b="1" strike="noStrike" spc="-10" dirty="0">
                <a:latin typeface="Arial"/>
                <a:cs typeface="Arial"/>
              </a:rPr>
              <a:t>viviendas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604955400"/>
              </p:ext>
            </p:extLst>
          </p:nvPr>
        </p:nvGraphicFramePr>
        <p:xfrm>
          <a:off x="2079753" y="5390842"/>
          <a:ext cx="6121400" cy="1293875"/>
        </p:xfrm>
        <a:graphic>
          <a:graphicData uri="http://schemas.openxmlformats.org/drawingml/2006/table">
            <a:tbl>
              <a:tblPr firstRow="1" bandRow="1">
                <a:tableStyleId>{2D5ABB26-0587-4C30-8999-92F81FD0307C}</a:tableStyleId>
              </a:tblPr>
              <a:tblGrid>
                <a:gridCol w="1080770"/>
                <a:gridCol w="1889760"/>
                <a:gridCol w="3150870"/>
              </a:tblGrid>
              <a:tr h="379475">
                <a:tc>
                  <a:txBody>
                    <a:bodyPr/>
                    <a:lstStyle/>
                    <a:p>
                      <a:pPr marL="128270" marR="123189" indent="140970">
                        <a:lnSpc>
                          <a:spcPts val="1170"/>
                        </a:lnSpc>
                        <a:spcBef>
                          <a:spcPts val="19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241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0995" marR="333375" indent="306705">
                        <a:lnSpc>
                          <a:spcPts val="1170"/>
                        </a:lnSpc>
                        <a:spcBef>
                          <a:spcPts val="340"/>
                        </a:spcBef>
                      </a:pPr>
                      <a:r>
                        <a:rPr sz="1000" b="1" spc="-20" dirty="0">
                          <a:latin typeface="Arial"/>
                          <a:cs typeface="Arial"/>
                        </a:rPr>
                        <a:t>Superficie  (límite </a:t>
                      </a:r>
                      <a:r>
                        <a:rPr sz="1000" b="1" spc="-10" dirty="0">
                          <a:latin typeface="Arial"/>
                          <a:cs typeface="Arial"/>
                        </a:rPr>
                        <a:t>de</a:t>
                      </a:r>
                      <a:r>
                        <a:rPr sz="1000" b="1" spc="-120" dirty="0">
                          <a:latin typeface="Arial"/>
                          <a:cs typeface="Arial"/>
                        </a:rPr>
                        <a:t> </a:t>
                      </a:r>
                      <a:r>
                        <a:rPr sz="1000" b="1" spc="-20" dirty="0">
                          <a:latin typeface="Arial"/>
                          <a:cs typeface="Arial"/>
                        </a:rPr>
                        <a:t>aplicación)</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58750" marR="53340" indent="-99060">
                        <a:lnSpc>
                          <a:spcPts val="1170"/>
                        </a:lnSpc>
                        <a:spcBef>
                          <a:spcPts val="190"/>
                        </a:spcBef>
                      </a:pPr>
                      <a:r>
                        <a:rPr sz="1000" b="1" spc="-20" dirty="0">
                          <a:latin typeface="Arial"/>
                          <a:cs typeface="Arial"/>
                        </a:rPr>
                        <a:t>Demanda </a:t>
                      </a:r>
                      <a:r>
                        <a:rPr sz="1000" b="1" spc="-10" dirty="0">
                          <a:latin typeface="Arial"/>
                          <a:cs typeface="Arial"/>
                        </a:rPr>
                        <a:t>de </a:t>
                      </a:r>
                      <a:r>
                        <a:rPr sz="1000" b="1" spc="-20" dirty="0">
                          <a:latin typeface="Arial"/>
                          <a:cs typeface="Arial"/>
                        </a:rPr>
                        <a:t>potencia máxima simultánea</a:t>
                      </a:r>
                      <a:r>
                        <a:rPr sz="1000" b="1" spc="-110" dirty="0">
                          <a:latin typeface="Arial"/>
                          <a:cs typeface="Arial"/>
                        </a:rPr>
                        <a:t> </a:t>
                      </a:r>
                      <a:r>
                        <a:rPr sz="1000" b="1" spc="-20" dirty="0">
                          <a:latin typeface="Arial"/>
                          <a:cs typeface="Arial"/>
                        </a:rPr>
                        <a:t>calculada  </a:t>
                      </a:r>
                      <a:r>
                        <a:rPr sz="1000" b="1" spc="-15" dirty="0">
                          <a:latin typeface="Arial"/>
                          <a:cs typeface="Arial"/>
                        </a:rPr>
                        <a:t>(sólo para </a:t>
                      </a:r>
                      <a:r>
                        <a:rPr sz="1000" b="1" spc="-20" dirty="0">
                          <a:latin typeface="Arial"/>
                          <a:cs typeface="Arial"/>
                        </a:rPr>
                        <a:t>determinar </a:t>
                      </a:r>
                      <a:r>
                        <a:rPr sz="1000" b="1" spc="-10" dirty="0">
                          <a:latin typeface="Arial"/>
                          <a:cs typeface="Arial"/>
                        </a:rPr>
                        <a:t>el </a:t>
                      </a:r>
                      <a:r>
                        <a:rPr sz="1000" b="1" spc="-15" dirty="0">
                          <a:latin typeface="Arial"/>
                          <a:cs typeface="Arial"/>
                        </a:rPr>
                        <a:t>grado </a:t>
                      </a:r>
                      <a:r>
                        <a:rPr sz="1000" b="1" spc="-10" dirty="0">
                          <a:latin typeface="Arial"/>
                          <a:cs typeface="Arial"/>
                        </a:rPr>
                        <a:t>de</a:t>
                      </a:r>
                      <a:r>
                        <a:rPr sz="1000" b="1" spc="-195" dirty="0">
                          <a:latin typeface="Arial"/>
                          <a:cs typeface="Arial"/>
                        </a:rPr>
                        <a:t> </a:t>
                      </a:r>
                      <a:r>
                        <a:rPr sz="1000" b="1" spc="-20" dirty="0">
                          <a:latin typeface="Arial"/>
                          <a:cs typeface="Arial"/>
                        </a:rPr>
                        <a:t>electrificación)</a:t>
                      </a:r>
                      <a:endParaRPr sz="1000">
                        <a:latin typeface="Arial"/>
                        <a:cs typeface="Arial"/>
                      </a:endParaRPr>
                    </a:p>
                  </a:txBody>
                  <a:tcPr marL="0" marR="0" marT="241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R="330835" algn="r">
                        <a:lnSpc>
                          <a:spcPct val="100000"/>
                        </a:lnSpc>
                        <a:spcBef>
                          <a:spcPts val="250"/>
                        </a:spcBef>
                      </a:pPr>
                      <a:r>
                        <a:rPr sz="1000" spc="-20" dirty="0">
                          <a:latin typeface="Arial"/>
                          <a:cs typeface="Arial"/>
                        </a:rPr>
                        <a:t>Mínimo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hasta </a:t>
                      </a:r>
                      <a:r>
                        <a:rPr sz="1000" spc="-10" dirty="0">
                          <a:latin typeface="Arial"/>
                          <a:cs typeface="Arial"/>
                        </a:rPr>
                        <a:t>60</a:t>
                      </a:r>
                      <a:r>
                        <a:rPr sz="1000" spc="-75"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hasta 3,7</a:t>
                      </a:r>
                      <a:r>
                        <a:rPr sz="1000" spc="-70" dirty="0">
                          <a:latin typeface="Arial"/>
                          <a:cs typeface="Arial"/>
                        </a:rPr>
                        <a:t> </a:t>
                      </a:r>
                      <a:r>
                        <a:rPr sz="1000" spc="-20" dirty="0">
                          <a:latin typeface="Arial"/>
                          <a:cs typeface="Arial"/>
                        </a:rPr>
                        <a:t>kVA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R="365125" algn="r">
                        <a:lnSpc>
                          <a:spcPct val="100000"/>
                        </a:lnSpc>
                        <a:spcBef>
                          <a:spcPts val="250"/>
                        </a:spcBef>
                      </a:pPr>
                      <a:r>
                        <a:rPr sz="1000" spc="-20" dirty="0">
                          <a:latin typeface="Arial"/>
                          <a:cs typeface="Arial"/>
                        </a:rPr>
                        <a:t>Medio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60</a:t>
                      </a:r>
                      <a:r>
                        <a:rPr sz="1000" spc="-45" dirty="0">
                          <a:latin typeface="Arial"/>
                          <a:cs typeface="Arial"/>
                        </a:rPr>
                        <a:t> </a:t>
                      </a:r>
                      <a:r>
                        <a:rPr sz="1000" spc="-10" dirty="0">
                          <a:latin typeface="Arial"/>
                          <a:cs typeface="Arial"/>
                        </a:rPr>
                        <a:t>m²</a:t>
                      </a:r>
                      <a:r>
                        <a:rPr sz="1000" spc="-45" dirty="0">
                          <a:latin typeface="Arial"/>
                          <a:cs typeface="Arial"/>
                        </a:rPr>
                        <a:t> </a:t>
                      </a:r>
                      <a:r>
                        <a:rPr sz="1000" spc="-15" dirty="0">
                          <a:latin typeface="Arial"/>
                          <a:cs typeface="Arial"/>
                        </a:rPr>
                        <a:t>hasta</a:t>
                      </a:r>
                      <a:r>
                        <a:rPr sz="1000" spc="-45" dirty="0">
                          <a:latin typeface="Arial"/>
                          <a:cs typeface="Arial"/>
                        </a:rPr>
                        <a:t> </a:t>
                      </a:r>
                      <a:r>
                        <a:rPr sz="1000" spc="-15" dirty="0">
                          <a:latin typeface="Arial"/>
                          <a:cs typeface="Arial"/>
                        </a:rPr>
                        <a:t>130</a:t>
                      </a:r>
                      <a:r>
                        <a:rPr sz="1000" spc="-50"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hasta </a:t>
                      </a:r>
                      <a:r>
                        <a:rPr sz="1000" dirty="0">
                          <a:latin typeface="Arial"/>
                          <a:cs typeface="Arial"/>
                        </a:rPr>
                        <a:t>7</a:t>
                      </a:r>
                      <a:r>
                        <a:rPr sz="1000" spc="-70" dirty="0">
                          <a:latin typeface="Arial"/>
                          <a:cs typeface="Arial"/>
                        </a:rPr>
                        <a:t> </a:t>
                      </a:r>
                      <a:r>
                        <a:rPr sz="1000" spc="-20" dirty="0">
                          <a:latin typeface="Arial"/>
                          <a:cs typeface="Arial"/>
                        </a:rPr>
                        <a:t>kVA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R="310515" algn="r">
                        <a:lnSpc>
                          <a:spcPct val="100000"/>
                        </a:lnSpc>
                        <a:spcBef>
                          <a:spcPts val="250"/>
                        </a:spcBef>
                      </a:pPr>
                      <a:r>
                        <a:rPr sz="1000" spc="-20" dirty="0">
                          <a:latin typeface="Arial"/>
                          <a:cs typeface="Arial"/>
                        </a:rPr>
                        <a:t>Elevado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 </a:t>
                      </a:r>
                      <a:r>
                        <a:rPr sz="1000" spc="-10" dirty="0">
                          <a:latin typeface="Arial"/>
                          <a:cs typeface="Arial"/>
                        </a:rPr>
                        <a:t>de </a:t>
                      </a:r>
                      <a:r>
                        <a:rPr sz="1000" spc="-15" dirty="0">
                          <a:latin typeface="Arial"/>
                          <a:cs typeface="Arial"/>
                        </a:rPr>
                        <a:t>130 </a:t>
                      </a:r>
                      <a:r>
                        <a:rPr sz="1000" spc="-10" dirty="0">
                          <a:latin typeface="Arial"/>
                          <a:cs typeface="Arial"/>
                        </a:rPr>
                        <a:t>m²</a:t>
                      </a:r>
                      <a:r>
                        <a:rPr sz="1000" spc="-210" dirty="0">
                          <a:latin typeface="Arial"/>
                          <a:cs typeface="Arial"/>
                        </a:rPr>
                        <a:t> </a:t>
                      </a:r>
                      <a:r>
                        <a:rPr sz="1000" spc="-15" dirty="0">
                          <a:latin typeface="Arial"/>
                          <a:cs typeface="Arial"/>
                        </a:rPr>
                        <a:t>hasta 200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hasta </a:t>
                      </a:r>
                      <a:r>
                        <a:rPr sz="1000" spc="-10" dirty="0">
                          <a:latin typeface="Arial"/>
                          <a:cs typeface="Arial"/>
                        </a:rPr>
                        <a:t>11</a:t>
                      </a:r>
                      <a:r>
                        <a:rPr sz="1000" spc="-70" dirty="0">
                          <a:latin typeface="Arial"/>
                          <a:cs typeface="Arial"/>
                        </a:rPr>
                        <a:t> </a:t>
                      </a:r>
                      <a:r>
                        <a:rPr sz="1000" spc="-20" dirty="0">
                          <a:latin typeface="Arial"/>
                          <a:cs typeface="Arial"/>
                        </a:rPr>
                        <a:t>kVA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R="300990" algn="r">
                        <a:lnSpc>
                          <a:spcPct val="100000"/>
                        </a:lnSpc>
                        <a:spcBef>
                          <a:spcPts val="250"/>
                        </a:spcBef>
                      </a:pPr>
                      <a:r>
                        <a:rPr sz="1000" spc="-20" dirty="0">
                          <a:latin typeface="Arial"/>
                          <a:cs typeface="Arial"/>
                        </a:rPr>
                        <a:t>Superior</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 </a:t>
                      </a:r>
                      <a:r>
                        <a:rPr sz="1000" spc="-10" dirty="0">
                          <a:latin typeface="Arial"/>
                          <a:cs typeface="Arial"/>
                        </a:rPr>
                        <a:t>de </a:t>
                      </a:r>
                      <a:r>
                        <a:rPr sz="1000" spc="-15" dirty="0">
                          <a:latin typeface="Arial"/>
                          <a:cs typeface="Arial"/>
                        </a:rPr>
                        <a:t>200</a:t>
                      </a:r>
                      <a:r>
                        <a:rPr sz="1000" spc="-110"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 </a:t>
                      </a:r>
                      <a:r>
                        <a:rPr sz="1000" spc="-10" dirty="0">
                          <a:latin typeface="Arial"/>
                          <a:cs typeface="Arial"/>
                        </a:rPr>
                        <a:t>de 11</a:t>
                      </a:r>
                      <a:r>
                        <a:rPr sz="1000" spc="-105" dirty="0">
                          <a:latin typeface="Arial"/>
                          <a:cs typeface="Arial"/>
                        </a:rPr>
                        <a:t> </a:t>
                      </a:r>
                      <a:r>
                        <a:rPr sz="1000" spc="-20" dirty="0">
                          <a:latin typeface="Arial"/>
                          <a:cs typeface="Arial"/>
                        </a:rPr>
                        <a:t>kVA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070100" y="6870700"/>
            <a:ext cx="6146800" cy="2595880"/>
          </a:xfrm>
          <a:prstGeom prst="rect">
            <a:avLst/>
          </a:prstGeom>
        </p:spPr>
        <p:txBody>
          <a:bodyPr vert="horz" wrap="square" lIns="0" tIns="101600" rIns="0" bIns="0" rtlCol="0">
            <a:spAutoFit/>
          </a:bodyPr>
          <a:lstStyle/>
          <a:p>
            <a:pPr marL="524510" lvl="3" indent="-512445">
              <a:lnSpc>
                <a:spcPct val="100000"/>
              </a:lnSpc>
              <a:spcBef>
                <a:spcPts val="800"/>
              </a:spcBef>
              <a:buSzPct val="90000"/>
              <a:buAutoNum type="arabicPeriod" startAt="2"/>
              <a:tabLst>
                <a:tab pos="525145" algn="l"/>
                <a:tab pos="731520" algn="l"/>
              </a:tabLst>
            </a:pPr>
            <a:r>
              <a:rPr sz="1000" b="1" dirty="0">
                <a:latin typeface="Arial"/>
                <a:cs typeface="Arial"/>
              </a:rPr>
              <a:t>:	</a:t>
            </a:r>
            <a:r>
              <a:rPr sz="1000" b="1" spc="-20" dirty="0">
                <a:latin typeface="Arial"/>
                <a:cs typeface="Arial"/>
              </a:rPr>
              <a:t>Número mínimo </a:t>
            </a:r>
            <a:r>
              <a:rPr sz="1000" b="1" spc="-10" dirty="0">
                <a:latin typeface="Arial"/>
                <a:cs typeface="Arial"/>
              </a:rPr>
              <a:t>de </a:t>
            </a:r>
            <a:r>
              <a:rPr sz="1000" b="1" spc="-20" dirty="0">
                <a:latin typeface="Arial"/>
                <a:cs typeface="Arial"/>
              </a:rPr>
              <a:t>circuitos </a:t>
            </a:r>
            <a:r>
              <a:rPr sz="1000" b="1" spc="-10" dirty="0">
                <a:latin typeface="Arial"/>
                <a:cs typeface="Arial"/>
              </a:rPr>
              <a:t>en </a:t>
            </a:r>
            <a:r>
              <a:rPr sz="1000" b="1" spc="-15" dirty="0">
                <a:latin typeface="Arial"/>
                <a:cs typeface="Arial"/>
              </a:rPr>
              <a:t>las</a:t>
            </a:r>
            <a:r>
              <a:rPr sz="1000" b="1" spc="-160" dirty="0">
                <a:latin typeface="Arial"/>
                <a:cs typeface="Arial"/>
              </a:rPr>
              <a:t> </a:t>
            </a:r>
            <a:r>
              <a:rPr sz="1000" b="1" spc="-25" dirty="0">
                <a:latin typeface="Arial"/>
                <a:cs typeface="Arial"/>
              </a:rPr>
              <a:t>viviendas</a:t>
            </a:r>
            <a:endParaRPr sz="1000">
              <a:latin typeface="Arial"/>
              <a:cs typeface="Arial"/>
            </a:endParaRPr>
          </a:p>
          <a:p>
            <a:pPr marL="12700">
              <a:lnSpc>
                <a:spcPct val="100000"/>
              </a:lnSpc>
              <a:spcBef>
                <a:spcPts val="550"/>
              </a:spcBef>
              <a:tabLst>
                <a:tab pos="373380" algn="l"/>
              </a:tabLst>
            </a:pPr>
            <a:r>
              <a:rPr sz="800" spc="-20" dirty="0">
                <a:latin typeface="Arial"/>
                <a:cs typeface="Arial"/>
              </a:rPr>
              <a:t>Nota:	Para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clasificación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los</a:t>
            </a:r>
            <a:r>
              <a:rPr sz="800" spc="-35" dirty="0">
                <a:latin typeface="Arial"/>
                <a:cs typeface="Arial"/>
              </a:rPr>
              <a:t> </a:t>
            </a:r>
            <a:r>
              <a:rPr sz="800" spc="-20" dirty="0">
                <a:latin typeface="Arial"/>
                <a:cs typeface="Arial"/>
              </a:rPr>
              <a:t>circuitos</a:t>
            </a:r>
            <a:r>
              <a:rPr sz="800" spc="-40"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las</a:t>
            </a:r>
            <a:r>
              <a:rPr sz="800" spc="-40" dirty="0">
                <a:latin typeface="Arial"/>
                <a:cs typeface="Arial"/>
              </a:rPr>
              <a:t> </a:t>
            </a:r>
            <a:r>
              <a:rPr sz="800" spc="-20" dirty="0">
                <a:latin typeface="Arial"/>
                <a:cs typeface="Arial"/>
              </a:rPr>
              <a:t>líneas,</a:t>
            </a:r>
            <a:r>
              <a:rPr sz="800" spc="-40" dirty="0">
                <a:latin typeface="Arial"/>
                <a:cs typeface="Arial"/>
              </a:rPr>
              <a:t> </a:t>
            </a:r>
            <a:r>
              <a:rPr sz="800" spc="-20" dirty="0">
                <a:latin typeface="Arial"/>
                <a:cs typeface="Arial"/>
              </a:rPr>
              <a:t>véase</a:t>
            </a:r>
            <a:r>
              <a:rPr sz="800" spc="-40" dirty="0">
                <a:latin typeface="Arial"/>
                <a:cs typeface="Arial"/>
              </a:rPr>
              <a:t> </a:t>
            </a:r>
            <a:r>
              <a:rPr sz="800" u="sng" spc="-20" dirty="0">
                <a:uFill>
                  <a:solidFill>
                    <a:srgbClr val="000000"/>
                  </a:solidFill>
                </a:uFill>
                <a:latin typeface="Arial"/>
                <a:cs typeface="Arial"/>
              </a:rPr>
              <a:t>771.7</a:t>
            </a:r>
            <a:r>
              <a:rPr sz="800" spc="-20" dirty="0">
                <a:latin typeface="Arial"/>
                <a:cs typeface="Arial"/>
              </a:rPr>
              <a:t>.</a:t>
            </a:r>
            <a:endParaRPr sz="800">
              <a:latin typeface="Arial"/>
              <a:cs typeface="Arial"/>
            </a:endParaRPr>
          </a:p>
          <a:p>
            <a:pPr marL="12700" marR="5715">
              <a:lnSpc>
                <a:spcPts val="1150"/>
              </a:lnSpc>
              <a:spcBef>
                <a:spcPts val="630"/>
              </a:spcBef>
            </a:pPr>
            <a:r>
              <a:rPr sz="1000" spc="-10" dirty="0">
                <a:latin typeface="Arial"/>
                <a:cs typeface="Arial"/>
              </a:rPr>
              <a:t>La </a:t>
            </a:r>
            <a:r>
              <a:rPr sz="1000" spc="-20" dirty="0">
                <a:latin typeface="Arial"/>
                <a:cs typeface="Arial"/>
              </a:rPr>
              <a:t>instalación eléctrica </a:t>
            </a:r>
            <a:r>
              <a:rPr sz="1000" spc="-15" dirty="0">
                <a:latin typeface="Arial"/>
                <a:cs typeface="Arial"/>
              </a:rPr>
              <a:t>del </a:t>
            </a:r>
            <a:r>
              <a:rPr sz="1000" spc="-20" dirty="0">
                <a:latin typeface="Arial"/>
                <a:cs typeface="Arial"/>
              </a:rPr>
              <a:t>inmueble tendrá </a:t>
            </a:r>
            <a:r>
              <a:rPr sz="1000" spc="-10" dirty="0">
                <a:latin typeface="Arial"/>
                <a:cs typeface="Arial"/>
              </a:rPr>
              <a:t>el </a:t>
            </a:r>
            <a:r>
              <a:rPr sz="1000" spc="-15" dirty="0">
                <a:latin typeface="Arial"/>
                <a:cs typeface="Arial"/>
              </a:rPr>
              <a:t>tipo </a:t>
            </a:r>
            <a:r>
              <a:rPr sz="1000" dirty="0">
                <a:latin typeface="Arial"/>
                <a:cs typeface="Arial"/>
              </a:rPr>
              <a:t>y </a:t>
            </a:r>
            <a:r>
              <a:rPr sz="1000" spc="-20" dirty="0">
                <a:latin typeface="Arial"/>
                <a:cs typeface="Arial"/>
              </a:rPr>
              <a:t>número mínimo </a:t>
            </a:r>
            <a:r>
              <a:rPr sz="1000" spc="-10" dirty="0">
                <a:latin typeface="Arial"/>
                <a:cs typeface="Arial"/>
              </a:rPr>
              <a:t>de </a:t>
            </a:r>
            <a:r>
              <a:rPr sz="1000" spc="-20" dirty="0">
                <a:latin typeface="Arial"/>
                <a:cs typeface="Arial"/>
              </a:rPr>
              <a:t>circuitos </a:t>
            </a:r>
            <a:r>
              <a:rPr sz="1000" spc="-10" dirty="0">
                <a:latin typeface="Arial"/>
                <a:cs typeface="Arial"/>
              </a:rPr>
              <a:t>de </a:t>
            </a:r>
            <a:r>
              <a:rPr sz="1000" spc="-20" dirty="0">
                <a:latin typeface="Arial"/>
                <a:cs typeface="Arial"/>
              </a:rPr>
              <a:t>acuerdo </a:t>
            </a:r>
            <a:r>
              <a:rPr sz="1000" spc="-15" dirty="0">
                <a:latin typeface="Arial"/>
                <a:cs typeface="Arial"/>
              </a:rPr>
              <a:t>con </a:t>
            </a:r>
            <a:r>
              <a:rPr sz="1000" spc="-10" dirty="0">
                <a:latin typeface="Arial"/>
                <a:cs typeface="Arial"/>
              </a:rPr>
              <a:t>el </a:t>
            </a:r>
            <a:r>
              <a:rPr sz="1000" spc="-15" dirty="0">
                <a:latin typeface="Arial"/>
                <a:cs typeface="Arial"/>
              </a:rPr>
              <a:t>grado </a:t>
            </a:r>
            <a:r>
              <a:rPr sz="1000" spc="-20" dirty="0">
                <a:latin typeface="Arial"/>
                <a:cs typeface="Arial"/>
              </a:rPr>
              <a:t>de  electrificación determinado, </a:t>
            </a:r>
            <a:r>
              <a:rPr sz="1000" spc="-15" dirty="0">
                <a:latin typeface="Arial"/>
                <a:cs typeface="Arial"/>
              </a:rPr>
              <a:t>según </a:t>
            </a:r>
            <a:r>
              <a:rPr sz="1000" spc="-10" dirty="0">
                <a:latin typeface="Arial"/>
                <a:cs typeface="Arial"/>
              </a:rPr>
              <a:t>se </a:t>
            </a:r>
            <a:r>
              <a:rPr sz="1000" spc="-20" dirty="0">
                <a:latin typeface="Arial"/>
                <a:cs typeface="Arial"/>
              </a:rPr>
              <a:t>indica </a:t>
            </a:r>
            <a:r>
              <a:rPr sz="1000" dirty="0">
                <a:latin typeface="Arial"/>
                <a:cs typeface="Arial"/>
              </a:rPr>
              <a:t>a</a:t>
            </a:r>
            <a:r>
              <a:rPr sz="1000" spc="-145" dirty="0">
                <a:latin typeface="Arial"/>
                <a:cs typeface="Arial"/>
              </a:rPr>
              <a:t> </a:t>
            </a:r>
            <a:r>
              <a:rPr sz="1000" spc="-20" dirty="0">
                <a:latin typeface="Arial"/>
                <a:cs typeface="Arial"/>
              </a:rPr>
              <a:t>continuación:</a:t>
            </a:r>
            <a:endParaRPr sz="1000">
              <a:latin typeface="Arial"/>
              <a:cs typeface="Arial"/>
            </a:endParaRPr>
          </a:p>
          <a:p>
            <a:pPr marL="599440" marR="5715" lvl="4" indent="-226695" algn="just">
              <a:lnSpc>
                <a:spcPts val="1150"/>
              </a:lnSpc>
              <a:spcBef>
                <a:spcPts val="605"/>
              </a:spcBef>
              <a:buAutoNum type="alphaLcParenR"/>
              <a:tabLst>
                <a:tab pos="599440"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“Mínimo”: </a:t>
            </a:r>
            <a:r>
              <a:rPr sz="1000" spc="-15" dirty="0">
                <a:latin typeface="Arial"/>
                <a:cs typeface="Arial"/>
              </a:rPr>
              <a:t>como </a:t>
            </a:r>
            <a:r>
              <a:rPr sz="1000" spc="-20" dirty="0">
                <a:latin typeface="Arial"/>
                <a:cs typeface="Arial"/>
              </a:rPr>
              <a:t>mínimo </a:t>
            </a:r>
            <a:r>
              <a:rPr sz="1000" spc="-15" dirty="0">
                <a:latin typeface="Arial"/>
                <a:cs typeface="Arial"/>
              </a:rPr>
              <a:t>dos </a:t>
            </a:r>
            <a:r>
              <a:rPr sz="1000" spc="-20" dirty="0">
                <a:latin typeface="Arial"/>
                <a:cs typeface="Arial"/>
              </a:rPr>
              <a:t>circuitos, siendo </a:t>
            </a:r>
            <a:r>
              <a:rPr sz="1000" spc="-15" dirty="0">
                <a:latin typeface="Arial"/>
                <a:cs typeface="Arial"/>
              </a:rPr>
              <a:t>uno </a:t>
            </a:r>
            <a:r>
              <a:rPr sz="1000" spc="-10" dirty="0">
                <a:latin typeface="Arial"/>
                <a:cs typeface="Arial"/>
              </a:rPr>
              <a:t>de </a:t>
            </a:r>
            <a:r>
              <a:rPr sz="1000" spc="-20" dirty="0">
                <a:latin typeface="Arial"/>
                <a:cs typeface="Arial"/>
              </a:rPr>
              <a:t>iluminación para  </a:t>
            </a:r>
            <a:r>
              <a:rPr sz="1000" spc="-15" dirty="0">
                <a:latin typeface="Arial"/>
                <a:cs typeface="Arial"/>
              </a:rPr>
              <a:t>uso</a:t>
            </a:r>
            <a:r>
              <a:rPr sz="1000" spc="-40" dirty="0">
                <a:latin typeface="Arial"/>
                <a:cs typeface="Arial"/>
              </a:rPr>
              <a:t> </a:t>
            </a:r>
            <a:r>
              <a:rPr sz="1000" spc="-20" dirty="0">
                <a:latin typeface="Arial"/>
                <a:cs typeface="Arial"/>
              </a:rPr>
              <a:t>general</a:t>
            </a:r>
            <a:r>
              <a:rPr sz="1000" spc="-45" dirty="0">
                <a:latin typeface="Arial"/>
                <a:cs typeface="Arial"/>
              </a:rPr>
              <a:t> </a:t>
            </a:r>
            <a:r>
              <a:rPr sz="1000" dirty="0">
                <a:latin typeface="Arial"/>
                <a:cs typeface="Arial"/>
              </a:rPr>
              <a:t>y</a:t>
            </a:r>
            <a:r>
              <a:rPr sz="1000" spc="-4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otro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a:p>
            <a:pPr marL="599440" marR="5080" lvl="4" indent="-226695" algn="just">
              <a:lnSpc>
                <a:spcPts val="1150"/>
              </a:lnSpc>
              <a:spcBef>
                <a:spcPts val="605"/>
              </a:spcBef>
              <a:buAutoNum type="alphaLcParenR"/>
              <a:tabLst>
                <a:tab pos="600075"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“Medio”: </a:t>
            </a:r>
            <a:r>
              <a:rPr sz="1000" spc="-15" dirty="0">
                <a:latin typeface="Arial"/>
                <a:cs typeface="Arial"/>
              </a:rPr>
              <a:t>como </a:t>
            </a:r>
            <a:r>
              <a:rPr sz="1000" spc="-20" dirty="0">
                <a:latin typeface="Arial"/>
                <a:cs typeface="Arial"/>
              </a:rPr>
              <a:t>mínimo </a:t>
            </a:r>
            <a:r>
              <a:rPr sz="1000" spc="-15" dirty="0">
                <a:latin typeface="Arial"/>
                <a:cs typeface="Arial"/>
              </a:rPr>
              <a:t>tres </a:t>
            </a:r>
            <a:r>
              <a:rPr sz="1000" spc="-20" dirty="0">
                <a:latin typeface="Arial"/>
                <a:cs typeface="Arial"/>
              </a:rPr>
              <a:t>circuitos, </a:t>
            </a:r>
            <a:r>
              <a:rPr sz="1000" spc="-15" dirty="0">
                <a:latin typeface="Arial"/>
                <a:cs typeface="Arial"/>
              </a:rPr>
              <a:t>donde por </a:t>
            </a:r>
            <a:r>
              <a:rPr sz="1000" spc="-10" dirty="0">
                <a:latin typeface="Arial"/>
                <a:cs typeface="Arial"/>
              </a:rPr>
              <a:t>lo </a:t>
            </a:r>
            <a:r>
              <a:rPr sz="1000" spc="-15" dirty="0">
                <a:latin typeface="Arial"/>
                <a:cs typeface="Arial"/>
              </a:rPr>
              <a:t>menos uno será </a:t>
            </a:r>
            <a:r>
              <a:rPr sz="1000" spc="-20" dirty="0">
                <a:latin typeface="Arial"/>
                <a:cs typeface="Arial"/>
              </a:rPr>
              <a:t>de  iluminación</a:t>
            </a:r>
            <a:r>
              <a:rPr sz="1000" spc="-45"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uno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5" dirty="0">
                <a:latin typeface="Arial"/>
                <a:cs typeface="Arial"/>
              </a:rPr>
              <a:t>ambos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35" dirty="0">
                <a:latin typeface="Arial"/>
                <a:cs typeface="Arial"/>
              </a:rPr>
              <a:t> </a:t>
            </a:r>
            <a:r>
              <a:rPr sz="1000" dirty="0">
                <a:latin typeface="Arial"/>
                <a:cs typeface="Arial"/>
              </a:rPr>
              <a:t>y</a:t>
            </a:r>
            <a:r>
              <a:rPr sz="1000" spc="-40" dirty="0">
                <a:latin typeface="Arial"/>
                <a:cs typeface="Arial"/>
              </a:rPr>
              <a:t> </a:t>
            </a:r>
            <a:r>
              <a:rPr sz="1000" spc="-10" dirty="0">
                <a:latin typeface="Arial"/>
                <a:cs typeface="Arial"/>
              </a:rPr>
              <a:t>el</a:t>
            </a:r>
            <a:r>
              <a:rPr sz="1000" spc="-40" dirty="0">
                <a:latin typeface="Arial"/>
                <a:cs typeface="Arial"/>
              </a:rPr>
              <a:t> </a:t>
            </a:r>
            <a:r>
              <a:rPr sz="1000" spc="-20" dirty="0">
                <a:latin typeface="Arial"/>
                <a:cs typeface="Arial"/>
              </a:rPr>
              <a:t>tercero</a:t>
            </a:r>
            <a:r>
              <a:rPr sz="1000" spc="-40" dirty="0">
                <a:latin typeface="Arial"/>
                <a:cs typeface="Arial"/>
              </a:rPr>
              <a:t> </a:t>
            </a:r>
            <a:r>
              <a:rPr sz="1000" spc="-15" dirty="0">
                <a:latin typeface="Arial"/>
                <a:cs typeface="Arial"/>
              </a:rPr>
              <a:t>será</a:t>
            </a:r>
            <a:r>
              <a:rPr sz="1000" spc="-40" dirty="0">
                <a:latin typeface="Arial"/>
                <a:cs typeface="Arial"/>
              </a:rPr>
              <a:t> </a:t>
            </a:r>
            <a:r>
              <a:rPr sz="1000" spc="-10" dirty="0">
                <a:latin typeface="Arial"/>
                <a:cs typeface="Arial"/>
              </a:rPr>
              <a:t>un</a:t>
            </a:r>
            <a:r>
              <a:rPr sz="1000" spc="-40" dirty="0">
                <a:latin typeface="Arial"/>
                <a:cs typeface="Arial"/>
              </a:rPr>
              <a:t> </a:t>
            </a:r>
            <a:r>
              <a:rPr sz="1000" spc="-20" dirty="0">
                <a:latin typeface="Arial"/>
                <a:cs typeface="Arial"/>
              </a:rPr>
              <a:t>circuito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iluminación  </a:t>
            </a:r>
            <a:r>
              <a:rPr sz="1000" dirty="0">
                <a:latin typeface="Arial"/>
                <a:cs typeface="Arial"/>
              </a:rPr>
              <a:t>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especial</a:t>
            </a:r>
            <a:r>
              <a:rPr sz="1000" spc="-40" dirty="0">
                <a:latin typeface="Arial"/>
                <a:cs typeface="Arial"/>
              </a:rPr>
              <a:t> </a:t>
            </a:r>
            <a:r>
              <a:rPr sz="1000" spc="-20" dirty="0">
                <a:latin typeface="Arial"/>
                <a:cs typeface="Arial"/>
              </a:rPr>
              <a:t>indistintamente.</a:t>
            </a:r>
            <a:endParaRPr sz="1000">
              <a:latin typeface="Arial"/>
              <a:cs typeface="Arial"/>
            </a:endParaRPr>
          </a:p>
          <a:p>
            <a:pPr marL="599440" marR="5080" lvl="4" indent="-226695" algn="just">
              <a:lnSpc>
                <a:spcPts val="1150"/>
              </a:lnSpc>
              <a:spcBef>
                <a:spcPts val="605"/>
              </a:spcBef>
              <a:buAutoNum type="alphaLcParenR"/>
              <a:tabLst>
                <a:tab pos="600075"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“Elevado”: </a:t>
            </a:r>
            <a:r>
              <a:rPr sz="1000" spc="-15" dirty="0">
                <a:latin typeface="Arial"/>
                <a:cs typeface="Arial"/>
              </a:rPr>
              <a:t>como </a:t>
            </a:r>
            <a:r>
              <a:rPr sz="1000" spc="-20" dirty="0">
                <a:latin typeface="Arial"/>
                <a:cs typeface="Arial"/>
              </a:rPr>
              <a:t>mínimo cinco circuitos, </a:t>
            </a:r>
            <a:r>
              <a:rPr sz="1000" spc="-15" dirty="0">
                <a:latin typeface="Arial"/>
                <a:cs typeface="Arial"/>
              </a:rPr>
              <a:t>dos </a:t>
            </a:r>
            <a:r>
              <a:rPr sz="1000" spc="-10" dirty="0">
                <a:latin typeface="Arial"/>
                <a:cs typeface="Arial"/>
              </a:rPr>
              <a:t>de </a:t>
            </a:r>
            <a:r>
              <a:rPr sz="1000" spc="-20" dirty="0">
                <a:latin typeface="Arial"/>
                <a:cs typeface="Arial"/>
              </a:rPr>
              <a:t>iluminación </a:t>
            </a:r>
            <a:r>
              <a:rPr sz="1000" spc="-15" dirty="0">
                <a:latin typeface="Arial"/>
                <a:cs typeface="Arial"/>
              </a:rPr>
              <a:t>para </a:t>
            </a:r>
            <a:r>
              <a:rPr sz="1000" spc="-20" dirty="0">
                <a:latin typeface="Arial"/>
                <a:cs typeface="Arial"/>
              </a:rPr>
              <a:t>uso  general,</a:t>
            </a:r>
            <a:r>
              <a:rPr sz="1000" spc="-40" dirty="0">
                <a:latin typeface="Arial"/>
                <a:cs typeface="Arial"/>
              </a:rPr>
              <a:t> </a:t>
            </a:r>
            <a:r>
              <a:rPr sz="1000" spc="-15" dirty="0">
                <a:latin typeface="Arial"/>
                <a:cs typeface="Arial"/>
              </a:rPr>
              <a:t>dos</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tomacorrientes</a:t>
            </a:r>
            <a:r>
              <a:rPr sz="1000" spc="-40" dirty="0">
                <a:latin typeface="Arial"/>
                <a:cs typeface="Arial"/>
              </a:rPr>
              <a:t> </a:t>
            </a:r>
            <a:r>
              <a:rPr sz="1000" spc="-15" dirty="0">
                <a:latin typeface="Arial"/>
                <a:cs typeface="Arial"/>
              </a:rPr>
              <a:t>para</a:t>
            </a:r>
            <a:r>
              <a:rPr sz="1000" spc="-35"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3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uno</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35"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35" dirty="0">
                <a:latin typeface="Arial"/>
                <a:cs typeface="Arial"/>
              </a:rPr>
              <a:t> </a:t>
            </a:r>
            <a:r>
              <a:rPr sz="1000" spc="-20" dirty="0">
                <a:latin typeface="Arial"/>
                <a:cs typeface="Arial"/>
              </a:rPr>
              <a:t>especial.</a:t>
            </a:r>
            <a:endParaRPr sz="1000">
              <a:latin typeface="Arial"/>
              <a:cs typeface="Arial"/>
            </a:endParaRPr>
          </a:p>
          <a:p>
            <a:pPr marL="599440" marR="5080" lvl="4" indent="-226695" algn="just">
              <a:lnSpc>
                <a:spcPts val="1150"/>
              </a:lnSpc>
              <a:spcBef>
                <a:spcPts val="605"/>
              </a:spcBef>
              <a:buAutoNum type="alphaLcParenR"/>
              <a:tabLst>
                <a:tab pos="600075" algn="l"/>
              </a:tabLst>
            </a:pPr>
            <a:r>
              <a:rPr sz="1000" spc="-15" dirty="0">
                <a:latin typeface="Arial"/>
                <a:cs typeface="Arial"/>
              </a:rPr>
              <a:t>Para</a:t>
            </a:r>
            <a:r>
              <a:rPr sz="1000" spc="-60" dirty="0">
                <a:latin typeface="Arial"/>
                <a:cs typeface="Arial"/>
              </a:rPr>
              <a:t> </a:t>
            </a:r>
            <a:r>
              <a:rPr sz="1000" spc="-10" dirty="0">
                <a:latin typeface="Arial"/>
                <a:cs typeface="Arial"/>
              </a:rPr>
              <a:t>el</a:t>
            </a:r>
            <a:r>
              <a:rPr sz="1000" spc="-60" dirty="0">
                <a:latin typeface="Arial"/>
                <a:cs typeface="Arial"/>
              </a:rPr>
              <a:t> </a:t>
            </a:r>
            <a:r>
              <a:rPr sz="1000" spc="-15" dirty="0">
                <a:latin typeface="Arial"/>
                <a:cs typeface="Arial"/>
              </a:rPr>
              <a:t>grado</a:t>
            </a:r>
            <a:r>
              <a:rPr sz="1000" spc="-55"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electrificación</a:t>
            </a:r>
            <a:r>
              <a:rPr sz="1000" spc="-60" dirty="0">
                <a:latin typeface="Arial"/>
                <a:cs typeface="Arial"/>
              </a:rPr>
              <a:t> </a:t>
            </a:r>
            <a:r>
              <a:rPr sz="1000" spc="-20" dirty="0">
                <a:latin typeface="Arial"/>
                <a:cs typeface="Arial"/>
              </a:rPr>
              <a:t>“Superior”:</a:t>
            </a:r>
            <a:r>
              <a:rPr sz="1000" spc="-55" dirty="0">
                <a:latin typeface="Arial"/>
                <a:cs typeface="Arial"/>
              </a:rPr>
              <a:t> </a:t>
            </a:r>
            <a:r>
              <a:rPr sz="1000" spc="-15" dirty="0">
                <a:latin typeface="Arial"/>
                <a:cs typeface="Arial"/>
              </a:rPr>
              <a:t>como</a:t>
            </a:r>
            <a:r>
              <a:rPr sz="1000" spc="-50" dirty="0">
                <a:latin typeface="Arial"/>
                <a:cs typeface="Arial"/>
              </a:rPr>
              <a:t> </a:t>
            </a:r>
            <a:r>
              <a:rPr sz="1000" spc="-20" dirty="0">
                <a:latin typeface="Arial"/>
                <a:cs typeface="Arial"/>
              </a:rPr>
              <a:t>mínimo</a:t>
            </a:r>
            <a:r>
              <a:rPr sz="1000" spc="-60" dirty="0">
                <a:latin typeface="Arial"/>
                <a:cs typeface="Arial"/>
              </a:rPr>
              <a:t> </a:t>
            </a:r>
            <a:r>
              <a:rPr sz="1000" spc="-15" dirty="0">
                <a:latin typeface="Arial"/>
                <a:cs typeface="Arial"/>
              </a:rPr>
              <a:t>seis</a:t>
            </a:r>
            <a:r>
              <a:rPr sz="1000" spc="-55" dirty="0">
                <a:latin typeface="Arial"/>
                <a:cs typeface="Arial"/>
              </a:rPr>
              <a:t> </a:t>
            </a:r>
            <a:r>
              <a:rPr sz="1000" spc="-20" dirty="0">
                <a:latin typeface="Arial"/>
                <a:cs typeface="Arial"/>
              </a:rPr>
              <a:t>circuitos,</a:t>
            </a:r>
            <a:r>
              <a:rPr sz="1000" spc="-50" dirty="0">
                <a:latin typeface="Arial"/>
                <a:cs typeface="Arial"/>
              </a:rPr>
              <a:t> </a:t>
            </a:r>
            <a:r>
              <a:rPr sz="1000" spc="-20" dirty="0">
                <a:latin typeface="Arial"/>
                <a:cs typeface="Arial"/>
              </a:rPr>
              <a:t>siendo</a:t>
            </a:r>
            <a:r>
              <a:rPr sz="1000" spc="-50" dirty="0">
                <a:latin typeface="Arial"/>
                <a:cs typeface="Arial"/>
              </a:rPr>
              <a:t> </a:t>
            </a:r>
            <a:r>
              <a:rPr sz="1000" spc="-20" dirty="0">
                <a:latin typeface="Arial"/>
                <a:cs typeface="Arial"/>
              </a:rPr>
              <a:t>cuatro</a:t>
            </a:r>
            <a:r>
              <a:rPr sz="1000" spc="-45" dirty="0">
                <a:latin typeface="Arial"/>
                <a:cs typeface="Arial"/>
              </a:rPr>
              <a:t> </a:t>
            </a:r>
            <a:r>
              <a:rPr sz="1000" spc="-15" dirty="0">
                <a:latin typeface="Arial"/>
                <a:cs typeface="Arial"/>
              </a:rPr>
              <a:t>para</a:t>
            </a:r>
            <a:r>
              <a:rPr sz="1000" spc="-55" dirty="0">
                <a:latin typeface="Arial"/>
                <a:cs typeface="Arial"/>
              </a:rPr>
              <a:t> </a:t>
            </a:r>
            <a:r>
              <a:rPr sz="1000" spc="-15" dirty="0">
                <a:latin typeface="Arial"/>
                <a:cs typeface="Arial"/>
              </a:rPr>
              <a:t>uso</a:t>
            </a:r>
            <a:r>
              <a:rPr sz="1000" spc="-50" dirty="0">
                <a:latin typeface="Arial"/>
                <a:cs typeface="Arial"/>
              </a:rPr>
              <a:t> </a:t>
            </a:r>
            <a:r>
              <a:rPr sz="1000" spc="-20" dirty="0">
                <a:latin typeface="Arial"/>
                <a:cs typeface="Arial"/>
              </a:rPr>
              <a:t>general,  (donde</a:t>
            </a:r>
            <a:r>
              <a:rPr sz="1000" spc="-35" dirty="0">
                <a:latin typeface="Arial"/>
                <a:cs typeface="Arial"/>
              </a:rPr>
              <a:t> </a:t>
            </a:r>
            <a:r>
              <a:rPr sz="1000" spc="-15" dirty="0">
                <a:latin typeface="Arial"/>
                <a:cs typeface="Arial"/>
              </a:rPr>
              <a:t>habrá</a:t>
            </a:r>
            <a:r>
              <a:rPr sz="1000" spc="-35" dirty="0">
                <a:latin typeface="Arial"/>
                <a:cs typeface="Arial"/>
              </a:rPr>
              <a:t> </a:t>
            </a:r>
            <a:r>
              <a:rPr sz="1000" spc="-15" dirty="0">
                <a:latin typeface="Arial"/>
                <a:cs typeface="Arial"/>
              </a:rPr>
              <a:t>dos</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iluminación</a:t>
            </a:r>
            <a:r>
              <a:rPr sz="1000" spc="-35" dirty="0">
                <a:latin typeface="Arial"/>
                <a:cs typeface="Arial"/>
              </a:rPr>
              <a:t> </a:t>
            </a:r>
            <a:r>
              <a:rPr sz="1000" dirty="0">
                <a:latin typeface="Arial"/>
                <a:cs typeface="Arial"/>
              </a:rPr>
              <a:t>y</a:t>
            </a:r>
            <a:r>
              <a:rPr sz="1000" spc="-35" dirty="0">
                <a:latin typeface="Arial"/>
                <a:cs typeface="Arial"/>
              </a:rPr>
              <a:t> </a:t>
            </a:r>
            <a:r>
              <a:rPr sz="1000" spc="-15" dirty="0">
                <a:latin typeface="Arial"/>
                <a:cs typeface="Arial"/>
              </a:rPr>
              <a:t>dos</a:t>
            </a:r>
            <a:r>
              <a:rPr sz="1000" spc="-30" dirty="0">
                <a:latin typeface="Arial"/>
                <a:cs typeface="Arial"/>
              </a:rPr>
              <a:t> </a:t>
            </a:r>
            <a:r>
              <a:rPr sz="1000" spc="-10" dirty="0">
                <a:latin typeface="Arial"/>
                <a:cs typeface="Arial"/>
              </a:rPr>
              <a:t>de</a:t>
            </a:r>
            <a:r>
              <a:rPr sz="1000" spc="-30" dirty="0">
                <a:latin typeface="Arial"/>
                <a:cs typeface="Arial"/>
              </a:rPr>
              <a:t> </a:t>
            </a:r>
            <a:r>
              <a:rPr sz="1000" spc="-20" dirty="0">
                <a:latin typeface="Arial"/>
                <a:cs typeface="Arial"/>
              </a:rPr>
              <a:t>tomacorrientes)</a:t>
            </a:r>
            <a:r>
              <a:rPr sz="1000" spc="-30" dirty="0">
                <a:latin typeface="Arial"/>
                <a:cs typeface="Arial"/>
              </a:rPr>
              <a:t> </a:t>
            </a:r>
            <a:r>
              <a:rPr sz="1000" dirty="0">
                <a:latin typeface="Arial"/>
                <a:cs typeface="Arial"/>
              </a:rPr>
              <a:t>y</a:t>
            </a:r>
            <a:r>
              <a:rPr sz="1000" spc="-30" dirty="0">
                <a:latin typeface="Arial"/>
                <a:cs typeface="Arial"/>
              </a:rPr>
              <a:t> </a:t>
            </a:r>
            <a:r>
              <a:rPr sz="1000" spc="-15" dirty="0">
                <a:latin typeface="Arial"/>
                <a:cs typeface="Arial"/>
              </a:rPr>
              <a:t>uno</a:t>
            </a:r>
            <a:r>
              <a:rPr sz="1000" spc="-30" dirty="0">
                <a:latin typeface="Arial"/>
                <a:cs typeface="Arial"/>
              </a:rPr>
              <a:t> </a:t>
            </a:r>
            <a:r>
              <a:rPr sz="1000" spc="-10" dirty="0">
                <a:latin typeface="Arial"/>
                <a:cs typeface="Arial"/>
              </a:rPr>
              <a:t>de</a:t>
            </a:r>
            <a:r>
              <a:rPr sz="1000" spc="-30" dirty="0">
                <a:latin typeface="Arial"/>
                <a:cs typeface="Arial"/>
              </a:rPr>
              <a:t> </a:t>
            </a:r>
            <a:r>
              <a:rPr sz="1000" spc="-20" dirty="0">
                <a:latin typeface="Arial"/>
                <a:cs typeface="Arial"/>
              </a:rPr>
              <a:t>tomacorrientes</a:t>
            </a:r>
            <a:r>
              <a:rPr sz="1000" spc="-30" dirty="0">
                <a:latin typeface="Arial"/>
                <a:cs typeface="Arial"/>
              </a:rPr>
              <a:t> </a:t>
            </a:r>
            <a:r>
              <a:rPr sz="1000" spc="-15" dirty="0">
                <a:latin typeface="Arial"/>
                <a:cs typeface="Arial"/>
              </a:rPr>
              <a:t>para</a:t>
            </a:r>
            <a:r>
              <a:rPr sz="1000" spc="-30" dirty="0">
                <a:latin typeface="Arial"/>
                <a:cs typeface="Arial"/>
              </a:rPr>
              <a:t> </a:t>
            </a:r>
            <a:r>
              <a:rPr sz="1000" spc="-15" dirty="0">
                <a:latin typeface="Arial"/>
                <a:cs typeface="Arial"/>
              </a:rPr>
              <a:t>uso</a:t>
            </a:r>
            <a:r>
              <a:rPr sz="1000" spc="-30" dirty="0">
                <a:latin typeface="Arial"/>
                <a:cs typeface="Arial"/>
              </a:rPr>
              <a:t> </a:t>
            </a:r>
            <a:r>
              <a:rPr sz="1000" spc="-20" dirty="0">
                <a:latin typeface="Arial"/>
                <a:cs typeface="Arial"/>
              </a:rPr>
              <a:t>especial;  </a:t>
            </a:r>
            <a:r>
              <a:rPr sz="1000" spc="-10" dirty="0">
                <a:latin typeface="Arial"/>
                <a:cs typeface="Arial"/>
              </a:rPr>
              <a:t>el </a:t>
            </a:r>
            <a:r>
              <a:rPr sz="1000" spc="-15" dirty="0">
                <a:latin typeface="Arial"/>
                <a:cs typeface="Arial"/>
              </a:rPr>
              <a:t>sexto </a:t>
            </a:r>
            <a:r>
              <a:rPr sz="1000" spc="-20" dirty="0">
                <a:latin typeface="Arial"/>
                <a:cs typeface="Arial"/>
              </a:rPr>
              <a:t>circuito </a:t>
            </a:r>
            <a:r>
              <a:rPr sz="1000" spc="-10" dirty="0">
                <a:latin typeface="Arial"/>
                <a:cs typeface="Arial"/>
              </a:rPr>
              <a:t>es de </a:t>
            </a:r>
            <a:r>
              <a:rPr sz="1000" spc="-20" dirty="0">
                <a:latin typeface="Arial"/>
                <a:cs typeface="Arial"/>
              </a:rPr>
              <a:t>libre</a:t>
            </a:r>
            <a:r>
              <a:rPr sz="1000" spc="-180" dirty="0">
                <a:latin typeface="Arial"/>
                <a:cs typeface="Arial"/>
              </a:rPr>
              <a:t> </a:t>
            </a:r>
            <a:r>
              <a:rPr sz="1000" spc="-20" dirty="0">
                <a:latin typeface="Arial"/>
                <a:cs typeface="Arial"/>
              </a:rPr>
              <a:t>elección.</a:t>
            </a:r>
            <a:endParaRPr sz="1000">
              <a:latin typeface="Arial"/>
              <a:cs typeface="Arial"/>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905783882"/>
              </p:ext>
            </p:extLst>
          </p:nvPr>
        </p:nvGraphicFramePr>
        <p:xfrm>
          <a:off x="2460762" y="951234"/>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28</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33197" y="1003094"/>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3203205" y="1522984"/>
            <a:ext cx="4642485" cy="178435"/>
          </a:xfrm>
          <a:prstGeom prst="rect">
            <a:avLst/>
          </a:prstGeom>
        </p:spPr>
        <p:txBody>
          <a:bodyPr vert="horz" wrap="square" lIns="0" tIns="12700" rIns="0" bIns="0" rtlCol="0">
            <a:spAutoFit/>
          </a:bodyPr>
          <a:lstStyle/>
          <a:p>
            <a:pPr marL="12700">
              <a:lnSpc>
                <a:spcPct val="100000"/>
              </a:lnSpc>
              <a:spcBef>
                <a:spcPts val="100"/>
              </a:spcBef>
            </a:pPr>
            <a:r>
              <a:rPr sz="1000" b="1" spc="-15" dirty="0">
                <a:latin typeface="Arial"/>
                <a:cs typeface="Arial"/>
              </a:rPr>
              <a:t>Tabla</a:t>
            </a:r>
            <a:r>
              <a:rPr sz="1000" b="1" spc="-35" dirty="0">
                <a:latin typeface="Arial"/>
                <a:cs typeface="Arial"/>
              </a:rPr>
              <a:t> </a:t>
            </a:r>
            <a:r>
              <a:rPr sz="1000" b="1" spc="-20" dirty="0">
                <a:latin typeface="Arial"/>
                <a:cs typeface="Arial"/>
              </a:rPr>
              <a:t>771.8.II</a:t>
            </a:r>
            <a:r>
              <a:rPr sz="1000" b="1" spc="-35" dirty="0">
                <a:latin typeface="Arial"/>
                <a:cs typeface="Arial"/>
              </a:rPr>
              <a:t> </a:t>
            </a:r>
            <a:r>
              <a:rPr sz="1000" b="1" dirty="0">
                <a:latin typeface="Arial"/>
                <a:cs typeface="Arial"/>
              </a:rPr>
              <a:t>–</a:t>
            </a:r>
            <a:r>
              <a:rPr sz="1000" b="1" spc="-30" dirty="0">
                <a:latin typeface="Arial"/>
                <a:cs typeface="Arial"/>
              </a:rPr>
              <a:t> </a:t>
            </a:r>
            <a:r>
              <a:rPr sz="1000" b="1" spc="-20" dirty="0">
                <a:latin typeface="Arial"/>
                <a:cs typeface="Arial"/>
              </a:rPr>
              <a:t>Resumen</a:t>
            </a:r>
            <a:r>
              <a:rPr sz="1000" b="1" spc="-35" dirty="0">
                <a:latin typeface="Arial"/>
                <a:cs typeface="Arial"/>
              </a:rPr>
              <a:t> </a:t>
            </a:r>
            <a:r>
              <a:rPr sz="1000" b="1" spc="-10" dirty="0">
                <a:latin typeface="Arial"/>
                <a:cs typeface="Arial"/>
              </a:rPr>
              <a:t>de</a:t>
            </a:r>
            <a:r>
              <a:rPr sz="1000" b="1" spc="-35" dirty="0">
                <a:latin typeface="Arial"/>
                <a:cs typeface="Arial"/>
              </a:rPr>
              <a:t> </a:t>
            </a:r>
            <a:r>
              <a:rPr sz="1000" b="1" spc="-15" dirty="0">
                <a:latin typeface="Arial"/>
                <a:cs typeface="Arial"/>
              </a:rPr>
              <a:t>los</a:t>
            </a:r>
            <a:r>
              <a:rPr sz="1000" b="1" spc="-30" dirty="0">
                <a:latin typeface="Arial"/>
                <a:cs typeface="Arial"/>
              </a:rPr>
              <a:t> </a:t>
            </a:r>
            <a:r>
              <a:rPr sz="1000" b="1" spc="-20" dirty="0">
                <a:latin typeface="Arial"/>
                <a:cs typeface="Arial"/>
              </a:rPr>
              <a:t>números</a:t>
            </a:r>
            <a:r>
              <a:rPr sz="1000" b="1" spc="-35" dirty="0">
                <a:latin typeface="Arial"/>
                <a:cs typeface="Arial"/>
              </a:rPr>
              <a:t> </a:t>
            </a:r>
            <a:r>
              <a:rPr sz="1000" b="1" spc="-20" dirty="0">
                <a:latin typeface="Arial"/>
                <a:cs typeface="Arial"/>
              </a:rPr>
              <a:t>mínimos</a:t>
            </a:r>
            <a:r>
              <a:rPr sz="1000" b="1" spc="-30" dirty="0">
                <a:latin typeface="Arial"/>
                <a:cs typeface="Arial"/>
              </a:rPr>
              <a:t> </a:t>
            </a:r>
            <a:r>
              <a:rPr sz="1000" b="1" spc="-10" dirty="0">
                <a:latin typeface="Arial"/>
                <a:cs typeface="Arial"/>
              </a:rPr>
              <a:t>de</a:t>
            </a:r>
            <a:r>
              <a:rPr sz="1000" b="1" spc="-35" dirty="0">
                <a:latin typeface="Arial"/>
                <a:cs typeface="Arial"/>
              </a:rPr>
              <a:t> </a:t>
            </a:r>
            <a:r>
              <a:rPr sz="1000" b="1" spc="-20" dirty="0">
                <a:latin typeface="Arial"/>
                <a:cs typeface="Arial"/>
              </a:rPr>
              <a:t>circuitos</a:t>
            </a:r>
            <a:r>
              <a:rPr sz="1000" b="1" spc="-35" dirty="0">
                <a:latin typeface="Arial"/>
                <a:cs typeface="Arial"/>
              </a:rPr>
              <a:t> </a:t>
            </a:r>
            <a:r>
              <a:rPr sz="1000" b="1" spc="-10" dirty="0">
                <a:latin typeface="Arial"/>
                <a:cs typeface="Arial"/>
              </a:rPr>
              <a:t>de</a:t>
            </a:r>
            <a:r>
              <a:rPr sz="1000" b="1" spc="-30" dirty="0">
                <a:latin typeface="Arial"/>
                <a:cs typeface="Arial"/>
              </a:rPr>
              <a:t> </a:t>
            </a:r>
            <a:r>
              <a:rPr sz="1000" b="1" spc="-15" dirty="0">
                <a:latin typeface="Arial"/>
                <a:cs typeface="Arial"/>
              </a:rPr>
              <a:t>las</a:t>
            </a:r>
            <a:r>
              <a:rPr sz="1000" b="1" spc="-35" dirty="0">
                <a:latin typeface="Arial"/>
                <a:cs typeface="Arial"/>
              </a:rPr>
              <a:t> </a:t>
            </a:r>
            <a:r>
              <a:rPr sz="1000" b="1" spc="-25" dirty="0">
                <a:latin typeface="Arial"/>
                <a:cs typeface="Arial"/>
              </a:rPr>
              <a:t>viviendas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2279636040"/>
              </p:ext>
            </p:extLst>
          </p:nvPr>
        </p:nvGraphicFramePr>
        <p:xfrm>
          <a:off x="2452380" y="1766573"/>
          <a:ext cx="6142353" cy="2184648"/>
        </p:xfrm>
        <a:graphic>
          <a:graphicData uri="http://schemas.openxmlformats.org/drawingml/2006/table">
            <a:tbl>
              <a:tblPr firstRow="1" bandRow="1">
                <a:tableStyleId>{2D5ABB26-0587-4C30-8999-92F81FD0307C}</a:tableStyleId>
              </a:tblPr>
              <a:tblGrid>
                <a:gridCol w="909319"/>
                <a:gridCol w="629919"/>
                <a:gridCol w="630555"/>
                <a:gridCol w="720725"/>
                <a:gridCol w="901065"/>
                <a:gridCol w="720725"/>
                <a:gridCol w="810895"/>
                <a:gridCol w="819150"/>
              </a:tblGrid>
              <a:tr h="201929">
                <a:tc rowSpan="2">
                  <a:txBody>
                    <a:bodyPr/>
                    <a:lstStyle/>
                    <a:p>
                      <a:pPr>
                        <a:lnSpc>
                          <a:spcPct val="100000"/>
                        </a:lnSpc>
                        <a:spcBef>
                          <a:spcPts val="20"/>
                        </a:spcBef>
                      </a:pPr>
                      <a:endParaRPr sz="950">
                        <a:latin typeface="Times New Roman"/>
                        <a:cs typeface="Times New Roman"/>
                      </a:endParaRPr>
                    </a:p>
                    <a:p>
                      <a:pPr marL="130810" marR="123825" indent="110489">
                        <a:lnSpc>
                          <a:spcPct val="160600"/>
                        </a:lnSpc>
                      </a:pPr>
                      <a:r>
                        <a:rPr sz="800" b="1" spc="-20" dirty="0">
                          <a:latin typeface="Arial"/>
                          <a:cs typeface="Arial"/>
                        </a:rPr>
                        <a:t>Grado </a:t>
                      </a:r>
                      <a:r>
                        <a:rPr sz="800" b="1" spc="-25" dirty="0">
                          <a:latin typeface="Arial"/>
                          <a:cs typeface="Arial"/>
                        </a:rPr>
                        <a:t>de  </a:t>
                      </a:r>
                      <a:r>
                        <a:rPr sz="800" b="1" spc="-20" dirty="0">
                          <a:latin typeface="Arial"/>
                          <a:cs typeface="Arial"/>
                        </a:rPr>
                        <a:t>electrificación</a:t>
                      </a:r>
                      <a:endParaRPr sz="800">
                        <a:latin typeface="Arial"/>
                        <a:cs typeface="Arial"/>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5"/>
                        </a:spcBef>
                      </a:pPr>
                      <a:endParaRPr sz="950">
                        <a:latin typeface="Times New Roman"/>
                        <a:cs typeface="Times New Roman"/>
                      </a:endParaRPr>
                    </a:p>
                    <a:p>
                      <a:pPr marL="107314" marR="99695" algn="ctr">
                        <a:lnSpc>
                          <a:spcPts val="940"/>
                        </a:lnSpc>
                        <a:spcBef>
                          <a:spcPts val="5"/>
                        </a:spcBef>
                      </a:pPr>
                      <a:r>
                        <a:rPr sz="800" b="1" spc="-20" dirty="0">
                          <a:latin typeface="Arial"/>
                          <a:cs typeface="Arial"/>
                        </a:rPr>
                        <a:t>Cantidad  </a:t>
                      </a:r>
                      <a:r>
                        <a:rPr sz="800" b="1" spc="-25" dirty="0">
                          <a:latin typeface="Arial"/>
                          <a:cs typeface="Arial"/>
                        </a:rPr>
                        <a:t>mínima  de   </a:t>
                      </a:r>
                      <a:r>
                        <a:rPr sz="800" b="1" spc="-20" dirty="0">
                          <a:latin typeface="Arial"/>
                          <a:cs typeface="Arial"/>
                        </a:rPr>
                        <a:t>circuitos</a:t>
                      </a:r>
                      <a:endParaRPr sz="800">
                        <a:latin typeface="Arial"/>
                        <a:cs typeface="Arial"/>
                      </a:endParaRPr>
                    </a:p>
                  </a:txBody>
                  <a:tcPr marL="0" marR="0" marT="6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6">
                  <a:txBody>
                    <a:bodyPr/>
                    <a:lstStyle/>
                    <a:p>
                      <a:pPr algn="ctr">
                        <a:lnSpc>
                          <a:spcPct val="100000"/>
                        </a:lnSpc>
                        <a:spcBef>
                          <a:spcPts val="285"/>
                        </a:spcBef>
                      </a:pPr>
                      <a:r>
                        <a:rPr sz="800" b="1" spc="-20" dirty="0">
                          <a:latin typeface="Arial"/>
                          <a:cs typeface="Arial"/>
                        </a:rPr>
                        <a:t>Tipo </a:t>
                      </a:r>
                      <a:r>
                        <a:rPr sz="800" b="1" spc="-15" dirty="0">
                          <a:latin typeface="Arial"/>
                          <a:cs typeface="Arial"/>
                        </a:rPr>
                        <a:t>de</a:t>
                      </a:r>
                      <a:r>
                        <a:rPr sz="800" b="1" spc="-65" dirty="0">
                          <a:latin typeface="Arial"/>
                          <a:cs typeface="Arial"/>
                        </a:rPr>
                        <a:t> </a:t>
                      </a:r>
                      <a:r>
                        <a:rPr sz="800" b="1" spc="-25" dirty="0">
                          <a:latin typeface="Arial"/>
                          <a:cs typeface="Arial"/>
                        </a:rPr>
                        <a:t>circuitos</a:t>
                      </a:r>
                      <a:endParaRPr sz="800">
                        <a:latin typeface="Arial"/>
                        <a:cs typeface="Arial"/>
                      </a:endParaRPr>
                    </a:p>
                  </a:txBody>
                  <a:tcPr marL="0" marR="0" marT="3619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560831">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6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00">
                        <a:latin typeface="Times New Roman"/>
                        <a:cs typeface="Times New Roman"/>
                      </a:endParaRPr>
                    </a:p>
                    <a:p>
                      <a:pPr algn="ctr">
                        <a:lnSpc>
                          <a:spcPct val="100000"/>
                        </a:lnSpc>
                        <a:spcBef>
                          <a:spcPts val="660"/>
                        </a:spcBef>
                      </a:pPr>
                      <a:r>
                        <a:rPr sz="800" b="1" spc="-25" dirty="0">
                          <a:latin typeface="Arial"/>
                          <a:cs typeface="Arial"/>
                        </a:rPr>
                        <a:t>Variante</a:t>
                      </a:r>
                      <a:endParaRPr sz="8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90170" marR="83820" algn="ctr">
                        <a:lnSpc>
                          <a:spcPts val="940"/>
                        </a:lnSpc>
                        <a:spcBef>
                          <a:spcPts val="334"/>
                        </a:spcBef>
                      </a:pPr>
                      <a:r>
                        <a:rPr sz="800" b="1" spc="-20" dirty="0">
                          <a:latin typeface="Arial"/>
                          <a:cs typeface="Arial"/>
                        </a:rPr>
                        <a:t>Iluminación  </a:t>
                      </a:r>
                      <a:r>
                        <a:rPr sz="800" b="1" spc="-25" dirty="0">
                          <a:latin typeface="Arial"/>
                          <a:cs typeface="Arial"/>
                        </a:rPr>
                        <a:t>uso  general  (IUG)</a:t>
                      </a:r>
                      <a:endParaRPr sz="800">
                        <a:latin typeface="Arial"/>
                        <a:cs typeface="Arial"/>
                      </a:endParaRPr>
                    </a:p>
                  </a:txBody>
                  <a:tcPr marL="0" marR="0" marT="4254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2395" marR="106045" algn="ctr">
                        <a:lnSpc>
                          <a:spcPts val="940"/>
                        </a:lnSpc>
                        <a:spcBef>
                          <a:spcPts val="334"/>
                        </a:spcBef>
                      </a:pPr>
                      <a:r>
                        <a:rPr sz="800" b="1" spc="-20" dirty="0">
                          <a:latin typeface="Arial"/>
                          <a:cs typeface="Arial"/>
                        </a:rPr>
                        <a:t>Tomacorriente  </a:t>
                      </a:r>
                      <a:r>
                        <a:rPr sz="800" b="1" spc="-25" dirty="0">
                          <a:latin typeface="Arial"/>
                          <a:cs typeface="Arial"/>
                        </a:rPr>
                        <a:t>uso</a:t>
                      </a:r>
                      <a:endParaRPr sz="800">
                        <a:latin typeface="Arial"/>
                        <a:cs typeface="Arial"/>
                      </a:endParaRPr>
                    </a:p>
                    <a:p>
                      <a:pPr marL="276860" marR="270510" algn="ctr">
                        <a:lnSpc>
                          <a:spcPts val="940"/>
                        </a:lnSpc>
                      </a:pPr>
                      <a:r>
                        <a:rPr sz="800" b="1" spc="-20" dirty="0">
                          <a:latin typeface="Arial"/>
                          <a:cs typeface="Arial"/>
                        </a:rPr>
                        <a:t>general  </a:t>
                      </a:r>
                      <a:r>
                        <a:rPr sz="800" b="1" spc="-25" dirty="0">
                          <a:latin typeface="Arial"/>
                          <a:cs typeface="Arial"/>
                        </a:rPr>
                        <a:t>(TUG)</a:t>
                      </a:r>
                      <a:endParaRPr sz="800">
                        <a:latin typeface="Arial"/>
                        <a:cs typeface="Arial"/>
                      </a:endParaRPr>
                    </a:p>
                  </a:txBody>
                  <a:tcPr marL="0" marR="0" marT="4254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90170" marR="83820" algn="ctr">
                        <a:lnSpc>
                          <a:spcPts val="940"/>
                        </a:lnSpc>
                        <a:spcBef>
                          <a:spcPts val="334"/>
                        </a:spcBef>
                      </a:pPr>
                      <a:r>
                        <a:rPr sz="800" b="1" spc="-20" dirty="0">
                          <a:latin typeface="Arial"/>
                          <a:cs typeface="Arial"/>
                        </a:rPr>
                        <a:t>Iluminación  </a:t>
                      </a:r>
                      <a:r>
                        <a:rPr sz="800" b="1" spc="-25" dirty="0">
                          <a:latin typeface="Arial"/>
                          <a:cs typeface="Arial"/>
                        </a:rPr>
                        <a:t>uso  especial  (IUE)</a:t>
                      </a:r>
                      <a:endParaRPr sz="800">
                        <a:latin typeface="Arial"/>
                        <a:cs typeface="Arial"/>
                      </a:endParaRPr>
                    </a:p>
                  </a:txBody>
                  <a:tcPr marL="0" marR="0" marT="4254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310" marR="60325" algn="ctr">
                        <a:lnSpc>
                          <a:spcPts val="940"/>
                        </a:lnSpc>
                        <a:spcBef>
                          <a:spcPts val="334"/>
                        </a:spcBef>
                      </a:pPr>
                      <a:r>
                        <a:rPr sz="800" b="1" spc="-20" dirty="0">
                          <a:latin typeface="Arial"/>
                          <a:cs typeface="Arial"/>
                        </a:rPr>
                        <a:t>Tomacorriente  </a:t>
                      </a:r>
                      <a:r>
                        <a:rPr sz="800" b="1" spc="-25" dirty="0">
                          <a:latin typeface="Arial"/>
                          <a:cs typeface="Arial"/>
                        </a:rPr>
                        <a:t>uso</a:t>
                      </a:r>
                      <a:endParaRPr sz="800">
                        <a:latin typeface="Arial"/>
                        <a:cs typeface="Arial"/>
                      </a:endParaRPr>
                    </a:p>
                    <a:p>
                      <a:pPr marL="213995" marR="206375" algn="ctr">
                        <a:lnSpc>
                          <a:spcPts val="940"/>
                        </a:lnSpc>
                      </a:pPr>
                      <a:r>
                        <a:rPr sz="800" b="1" spc="-20" dirty="0">
                          <a:latin typeface="Arial"/>
                          <a:cs typeface="Arial"/>
                        </a:rPr>
                        <a:t>especial  </a:t>
                      </a:r>
                      <a:r>
                        <a:rPr sz="800" b="1" spc="-25" dirty="0">
                          <a:latin typeface="Arial"/>
                          <a:cs typeface="Arial"/>
                        </a:rPr>
                        <a:t>(TUE)</a:t>
                      </a:r>
                      <a:endParaRPr sz="800">
                        <a:latin typeface="Arial"/>
                        <a:cs typeface="Arial"/>
                      </a:endParaRPr>
                    </a:p>
                  </a:txBody>
                  <a:tcPr marL="0" marR="0" marT="4254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10"/>
                        </a:spcBef>
                      </a:pPr>
                      <a:endParaRPr sz="1100">
                        <a:latin typeface="Times New Roman"/>
                        <a:cs typeface="Times New Roman"/>
                      </a:endParaRPr>
                    </a:p>
                    <a:p>
                      <a:pPr marL="85090" marR="77470" indent="59055">
                        <a:lnSpc>
                          <a:spcPts val="940"/>
                        </a:lnSpc>
                      </a:pPr>
                      <a:r>
                        <a:rPr sz="800" b="1" spc="-10" dirty="0">
                          <a:latin typeface="Arial"/>
                          <a:cs typeface="Arial"/>
                        </a:rPr>
                        <a:t>Circuito de  </a:t>
                      </a:r>
                      <a:r>
                        <a:rPr sz="800" b="1" spc="-5" dirty="0">
                          <a:latin typeface="Arial"/>
                          <a:cs typeface="Arial"/>
                        </a:rPr>
                        <a:t>libre</a:t>
                      </a:r>
                      <a:r>
                        <a:rPr sz="800" b="1" spc="-40" dirty="0">
                          <a:latin typeface="Arial"/>
                          <a:cs typeface="Arial"/>
                        </a:rPr>
                        <a:t> </a:t>
                      </a:r>
                      <a:r>
                        <a:rPr sz="800" b="1" spc="-10" dirty="0">
                          <a:latin typeface="Arial"/>
                          <a:cs typeface="Arial"/>
                        </a:rPr>
                        <a:t>elección</a:t>
                      </a:r>
                      <a:endParaRPr sz="800">
                        <a:latin typeface="Arial"/>
                        <a:cs typeface="Arial"/>
                      </a:endParaRPr>
                    </a:p>
                  </a:txBody>
                  <a:tcPr marL="0" marR="0" marT="127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1">
                <a:tc>
                  <a:txBody>
                    <a:bodyPr/>
                    <a:lstStyle/>
                    <a:p>
                      <a:pPr algn="ctr">
                        <a:lnSpc>
                          <a:spcPct val="100000"/>
                        </a:lnSpc>
                        <a:spcBef>
                          <a:spcPts val="260"/>
                        </a:spcBef>
                      </a:pPr>
                      <a:r>
                        <a:rPr sz="800" spc="-25" dirty="0">
                          <a:latin typeface="Arial"/>
                          <a:cs typeface="Arial"/>
                        </a:rPr>
                        <a:t>Mínimo</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dirty="0">
                          <a:latin typeface="Arial"/>
                          <a:cs typeface="Arial"/>
                        </a:rPr>
                        <a:t>2</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60"/>
                        </a:spcBef>
                      </a:pPr>
                      <a:r>
                        <a:rPr sz="800" spc="-20" dirty="0">
                          <a:latin typeface="Arial"/>
                          <a:cs typeface="Arial"/>
                        </a:rPr>
                        <a:t>Única</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4485"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4655"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2">
                <a:tc rowSpan="4">
                  <a:txBody>
                    <a:bodyPr/>
                    <a:lstStyle/>
                    <a:p>
                      <a:pPr>
                        <a:lnSpc>
                          <a:spcPct val="100000"/>
                        </a:lnSpc>
                      </a:pPr>
                      <a:endParaRPr sz="900">
                        <a:latin typeface="Times New Roman"/>
                        <a:cs typeface="Times New Roman"/>
                      </a:endParaRPr>
                    </a:p>
                    <a:p>
                      <a:pPr>
                        <a:lnSpc>
                          <a:spcPct val="100000"/>
                        </a:lnSpc>
                        <a:spcBef>
                          <a:spcPts val="50"/>
                        </a:spcBef>
                      </a:pPr>
                      <a:endParaRPr sz="1300">
                        <a:latin typeface="Times New Roman"/>
                        <a:cs typeface="Times New Roman"/>
                      </a:endParaRPr>
                    </a:p>
                    <a:p>
                      <a:pPr algn="ctr">
                        <a:lnSpc>
                          <a:spcPct val="100000"/>
                        </a:lnSpc>
                        <a:spcBef>
                          <a:spcPts val="5"/>
                        </a:spcBef>
                      </a:pPr>
                      <a:r>
                        <a:rPr sz="800" spc="-25" dirty="0">
                          <a:latin typeface="Arial"/>
                          <a:cs typeface="Arial"/>
                        </a:rPr>
                        <a:t>Medio</a:t>
                      </a:r>
                      <a:endParaRPr sz="8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900">
                        <a:latin typeface="Times New Roman"/>
                        <a:cs typeface="Times New Roman"/>
                      </a:endParaRPr>
                    </a:p>
                    <a:p>
                      <a:pPr>
                        <a:lnSpc>
                          <a:spcPct val="100000"/>
                        </a:lnSpc>
                        <a:spcBef>
                          <a:spcPts val="50"/>
                        </a:spcBef>
                      </a:pPr>
                      <a:endParaRPr sz="1300">
                        <a:latin typeface="Times New Roman"/>
                        <a:cs typeface="Times New Roman"/>
                      </a:endParaRPr>
                    </a:p>
                    <a:p>
                      <a:pPr marL="635" algn="ctr">
                        <a:lnSpc>
                          <a:spcPct val="100000"/>
                        </a:lnSpc>
                        <a:spcBef>
                          <a:spcPts val="5"/>
                        </a:spcBef>
                      </a:pPr>
                      <a:r>
                        <a:rPr sz="800" dirty="0">
                          <a:latin typeface="Arial"/>
                          <a:cs typeface="Arial"/>
                        </a:rPr>
                        <a:t>3</a:t>
                      </a:r>
                      <a:endParaRPr sz="8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60"/>
                        </a:spcBef>
                      </a:pPr>
                      <a:r>
                        <a:rPr sz="800" spc="-25" dirty="0">
                          <a:latin typeface="Arial"/>
                          <a:cs typeface="Arial"/>
                        </a:rPr>
                        <a:t>a)</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3850"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4020"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1">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60"/>
                        </a:spcBef>
                      </a:pPr>
                      <a:r>
                        <a:rPr sz="800" spc="-25" dirty="0">
                          <a:latin typeface="Arial"/>
                          <a:cs typeface="Arial"/>
                        </a:rPr>
                        <a:t>b)</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3850"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4020"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1">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60"/>
                        </a:spcBef>
                      </a:pPr>
                      <a:r>
                        <a:rPr sz="800" spc="-10" dirty="0">
                          <a:latin typeface="Arial"/>
                          <a:cs typeface="Arial"/>
                        </a:rPr>
                        <a:t>c)</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4485" algn="r">
                        <a:lnSpc>
                          <a:spcPct val="100000"/>
                        </a:lnSpc>
                        <a:spcBef>
                          <a:spcPts val="260"/>
                        </a:spcBef>
                      </a:pPr>
                      <a:r>
                        <a:rPr sz="800" dirty="0">
                          <a:latin typeface="Arial"/>
                          <a:cs typeface="Arial"/>
                        </a:rPr>
                        <a:t>2</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3384"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1">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d)</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3850" algn="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4020" algn="r">
                        <a:lnSpc>
                          <a:spcPct val="100000"/>
                        </a:lnSpc>
                        <a:spcBef>
                          <a:spcPts val="260"/>
                        </a:spcBef>
                      </a:pPr>
                      <a:r>
                        <a:rPr sz="800" dirty="0">
                          <a:latin typeface="Arial"/>
                          <a:cs typeface="Arial"/>
                        </a:rPr>
                        <a:t>2</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8882">
                <a:tc>
                  <a:txBody>
                    <a:bodyPr/>
                    <a:lstStyle/>
                    <a:p>
                      <a:pPr algn="ctr">
                        <a:lnSpc>
                          <a:spcPct val="100000"/>
                        </a:lnSpc>
                        <a:spcBef>
                          <a:spcPts val="260"/>
                        </a:spcBef>
                      </a:pPr>
                      <a:r>
                        <a:rPr sz="800" spc="-25" dirty="0">
                          <a:latin typeface="Arial"/>
                          <a:cs typeface="Arial"/>
                        </a:rPr>
                        <a:t>Elevado</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dirty="0">
                          <a:latin typeface="Arial"/>
                          <a:cs typeface="Arial"/>
                        </a:rPr>
                        <a:t>5</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Única</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5120" algn="r">
                        <a:lnSpc>
                          <a:spcPct val="100000"/>
                        </a:lnSpc>
                        <a:spcBef>
                          <a:spcPts val="260"/>
                        </a:spcBef>
                      </a:pPr>
                      <a:r>
                        <a:rPr sz="800" dirty="0">
                          <a:latin typeface="Arial"/>
                          <a:cs typeface="Arial"/>
                        </a:rPr>
                        <a:t>2</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5290" algn="r">
                        <a:lnSpc>
                          <a:spcPct val="100000"/>
                        </a:lnSpc>
                        <a:spcBef>
                          <a:spcPts val="260"/>
                        </a:spcBef>
                      </a:pPr>
                      <a:r>
                        <a:rPr sz="800" dirty="0">
                          <a:latin typeface="Arial"/>
                          <a:cs typeface="Arial"/>
                        </a:rPr>
                        <a:t>2</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dirty="0">
                          <a:latin typeface="Arial"/>
                          <a:cs typeface="Arial"/>
                        </a:rPr>
                        <a:t>1</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60"/>
                        </a:spcBef>
                      </a:pPr>
                      <a:r>
                        <a:rPr sz="800" spc="-25" dirty="0">
                          <a:latin typeface="Arial"/>
                          <a:cs typeface="Arial"/>
                        </a:rPr>
                        <a:t>---</a:t>
                      </a:r>
                      <a:endParaRPr sz="800">
                        <a:latin typeface="Arial"/>
                        <a:cs typeface="Arial"/>
                      </a:endParaRPr>
                    </a:p>
                  </a:txBody>
                  <a:tcPr marL="0" marR="0" marT="330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L="2540" algn="ctr">
                        <a:lnSpc>
                          <a:spcPct val="100000"/>
                        </a:lnSpc>
                        <a:spcBef>
                          <a:spcPts val="450"/>
                        </a:spcBef>
                      </a:pPr>
                      <a:r>
                        <a:rPr sz="800" spc="-20" dirty="0">
                          <a:latin typeface="Arial"/>
                          <a:cs typeface="Arial"/>
                        </a:rPr>
                        <a:t>Superior</a:t>
                      </a:r>
                      <a:r>
                        <a:rPr sz="800" spc="-45" dirty="0">
                          <a:latin typeface="Arial"/>
                          <a:cs typeface="Arial"/>
                        </a:rPr>
                        <a:t> </a:t>
                      </a:r>
                      <a:r>
                        <a:rPr sz="975" spc="-7" baseline="42735" dirty="0">
                          <a:latin typeface="Arial"/>
                          <a:cs typeface="Arial"/>
                        </a:rPr>
                        <a:t>*</a:t>
                      </a:r>
                      <a:endParaRPr sz="975" baseline="42735">
                        <a:latin typeface="Arial"/>
                        <a:cs typeface="Arial"/>
                      </a:endParaRPr>
                    </a:p>
                  </a:txBody>
                  <a:tcPr marL="0" marR="0" marT="571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375"/>
                        </a:spcBef>
                      </a:pPr>
                      <a:r>
                        <a:rPr sz="800" dirty="0">
                          <a:latin typeface="Arial"/>
                          <a:cs typeface="Arial"/>
                        </a:rPr>
                        <a:t>6</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2540" algn="ctr">
                        <a:lnSpc>
                          <a:spcPct val="100000"/>
                        </a:lnSpc>
                        <a:spcBef>
                          <a:spcPts val="375"/>
                        </a:spcBef>
                      </a:pPr>
                      <a:r>
                        <a:rPr sz="800" spc="-20" dirty="0">
                          <a:latin typeface="Arial"/>
                          <a:cs typeface="Arial"/>
                        </a:rPr>
                        <a:t>Única</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23850" algn="r">
                        <a:lnSpc>
                          <a:spcPct val="100000"/>
                        </a:lnSpc>
                        <a:spcBef>
                          <a:spcPts val="375"/>
                        </a:spcBef>
                      </a:pPr>
                      <a:r>
                        <a:rPr sz="800" dirty="0">
                          <a:latin typeface="Arial"/>
                          <a:cs typeface="Arial"/>
                        </a:rPr>
                        <a:t>2</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14020" algn="r">
                        <a:lnSpc>
                          <a:spcPct val="100000"/>
                        </a:lnSpc>
                        <a:spcBef>
                          <a:spcPts val="375"/>
                        </a:spcBef>
                      </a:pPr>
                      <a:r>
                        <a:rPr sz="800" dirty="0">
                          <a:latin typeface="Arial"/>
                          <a:cs typeface="Arial"/>
                        </a:rPr>
                        <a:t>2</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75"/>
                        </a:spcBef>
                      </a:pPr>
                      <a:r>
                        <a:rPr sz="800" spc="-25" dirty="0">
                          <a:latin typeface="Arial"/>
                          <a:cs typeface="Arial"/>
                        </a:rPr>
                        <a:t>---</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2540" algn="ctr">
                        <a:lnSpc>
                          <a:spcPct val="100000"/>
                        </a:lnSpc>
                        <a:spcBef>
                          <a:spcPts val="375"/>
                        </a:spcBef>
                      </a:pPr>
                      <a:r>
                        <a:rPr sz="800" dirty="0">
                          <a:latin typeface="Arial"/>
                          <a:cs typeface="Arial"/>
                        </a:rPr>
                        <a:t>1</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75"/>
                        </a:spcBef>
                      </a:pPr>
                      <a:r>
                        <a:rPr sz="800" dirty="0">
                          <a:latin typeface="Arial"/>
                          <a:cs typeface="Arial"/>
                        </a:rPr>
                        <a:t>1</a:t>
                      </a:r>
                      <a:endParaRPr sz="800">
                        <a:latin typeface="Arial"/>
                        <a:cs typeface="Arial"/>
                      </a:endParaRPr>
                    </a:p>
                  </a:txBody>
                  <a:tcPr marL="0" marR="0" marT="476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451100" y="3975100"/>
            <a:ext cx="6148705" cy="6061075"/>
          </a:xfrm>
          <a:prstGeom prst="rect">
            <a:avLst/>
          </a:prstGeom>
        </p:spPr>
        <p:txBody>
          <a:bodyPr vert="horz" wrap="square" lIns="0" tIns="20320" rIns="0" bIns="0" rtlCol="0">
            <a:spAutoFit/>
          </a:bodyPr>
          <a:lstStyle/>
          <a:p>
            <a:pPr marL="372745" marR="6350" indent="-360680" algn="just">
              <a:lnSpc>
                <a:spcPts val="919"/>
              </a:lnSpc>
              <a:spcBef>
                <a:spcPts val="160"/>
              </a:spcBef>
            </a:pPr>
            <a:r>
              <a:rPr sz="800" spc="-5" dirty="0">
                <a:latin typeface="Arial"/>
                <a:cs typeface="Arial"/>
              </a:rPr>
              <a:t>*Nota: Se deberá adicionar el circuito de libre elección para completar el número mínimo requerido por el grado de electrificación  determinado. La denominación de libre elección se refiere a la posibilidad del empleo de cualquiera de los circuitos tipificados</a:t>
            </a:r>
            <a:r>
              <a:rPr sz="800" spc="130" dirty="0">
                <a:latin typeface="Arial"/>
                <a:cs typeface="Arial"/>
              </a:rPr>
              <a:t> </a:t>
            </a:r>
            <a:r>
              <a:rPr sz="800" spc="-5" dirty="0">
                <a:latin typeface="Arial"/>
                <a:cs typeface="Arial"/>
              </a:rPr>
              <a:t>en</a:t>
            </a:r>
            <a:endParaRPr sz="800">
              <a:latin typeface="Arial"/>
              <a:cs typeface="Arial"/>
            </a:endParaRPr>
          </a:p>
          <a:p>
            <a:pPr marL="372745">
              <a:lnSpc>
                <a:spcPts val="890"/>
              </a:lnSpc>
            </a:pPr>
            <a:r>
              <a:rPr sz="800" u="sng" spc="-5" dirty="0">
                <a:uFill>
                  <a:solidFill>
                    <a:srgbClr val="000000"/>
                  </a:solidFill>
                </a:uFill>
                <a:latin typeface="Arial"/>
                <a:cs typeface="Arial"/>
              </a:rPr>
              <a:t>771.7.6</a:t>
            </a:r>
            <a:r>
              <a:rPr sz="800" spc="-5" dirty="0">
                <a:latin typeface="Arial"/>
                <a:cs typeface="Arial"/>
              </a:rPr>
              <a:t> a), b) y c) (IUG, TUG, IUE, TUE, MBTF, APM, ATE, MBTS, ACU, ITE y</a:t>
            </a:r>
            <a:r>
              <a:rPr sz="800" spc="70" dirty="0">
                <a:latin typeface="Arial"/>
                <a:cs typeface="Arial"/>
              </a:rPr>
              <a:t> </a:t>
            </a:r>
            <a:r>
              <a:rPr sz="800" spc="-5" dirty="0">
                <a:latin typeface="Arial"/>
                <a:cs typeface="Arial"/>
              </a:rPr>
              <a:t>OCE).</a:t>
            </a:r>
            <a:endParaRPr sz="800">
              <a:latin typeface="Arial"/>
              <a:cs typeface="Arial"/>
            </a:endParaRPr>
          </a:p>
          <a:p>
            <a:pPr>
              <a:lnSpc>
                <a:spcPct val="100000"/>
              </a:lnSpc>
              <a:spcBef>
                <a:spcPts val="10"/>
              </a:spcBef>
            </a:pPr>
            <a:endParaRPr sz="750">
              <a:latin typeface="Arial"/>
              <a:cs typeface="Arial"/>
            </a:endParaRPr>
          </a:p>
          <a:p>
            <a:pPr marL="524510" lvl="3" indent="-512445">
              <a:lnSpc>
                <a:spcPct val="100000"/>
              </a:lnSpc>
              <a:buSzPct val="90000"/>
              <a:buAutoNum type="arabicPeriod" startAt="3"/>
              <a:tabLst>
                <a:tab pos="525145" algn="l"/>
                <a:tab pos="731520" algn="l"/>
              </a:tabLst>
            </a:pPr>
            <a:r>
              <a:rPr sz="1000" b="1" dirty="0">
                <a:latin typeface="Arial"/>
                <a:cs typeface="Arial"/>
              </a:rPr>
              <a:t>:	</a:t>
            </a:r>
            <a:r>
              <a:rPr sz="1000" b="1" spc="-20" dirty="0">
                <a:latin typeface="Arial"/>
                <a:cs typeface="Arial"/>
              </a:rPr>
              <a:t>Número mínimo </a:t>
            </a:r>
            <a:r>
              <a:rPr sz="1000" b="1" spc="-10" dirty="0">
                <a:latin typeface="Arial"/>
                <a:cs typeface="Arial"/>
              </a:rPr>
              <a:t>de </a:t>
            </a:r>
            <a:r>
              <a:rPr sz="1000" b="1" spc="-20" dirty="0">
                <a:latin typeface="Arial"/>
                <a:cs typeface="Arial"/>
              </a:rPr>
              <a:t>puntos </a:t>
            </a:r>
            <a:r>
              <a:rPr sz="1000" b="1" spc="-10" dirty="0">
                <a:latin typeface="Arial"/>
                <a:cs typeface="Arial"/>
              </a:rPr>
              <a:t>de </a:t>
            </a:r>
            <a:r>
              <a:rPr sz="1000" b="1" spc="-20" dirty="0">
                <a:latin typeface="Arial"/>
                <a:cs typeface="Arial"/>
              </a:rPr>
              <a:t>utilización </a:t>
            </a:r>
            <a:r>
              <a:rPr sz="1000" b="1" spc="-10" dirty="0">
                <a:latin typeface="Arial"/>
                <a:cs typeface="Arial"/>
              </a:rPr>
              <a:t>en </a:t>
            </a:r>
            <a:r>
              <a:rPr sz="1000" b="1" spc="-15" dirty="0">
                <a:latin typeface="Arial"/>
                <a:cs typeface="Arial"/>
              </a:rPr>
              <a:t>las</a:t>
            </a:r>
            <a:r>
              <a:rPr sz="1000" b="1" spc="-204" dirty="0">
                <a:latin typeface="Arial"/>
                <a:cs typeface="Arial"/>
              </a:rPr>
              <a:t> </a:t>
            </a:r>
            <a:r>
              <a:rPr sz="1000" b="1" spc="-25" dirty="0">
                <a:latin typeface="Arial"/>
                <a:cs typeface="Arial"/>
              </a:rPr>
              <a:t>viviendas</a:t>
            </a:r>
            <a:endParaRPr sz="1000">
              <a:latin typeface="Arial"/>
              <a:cs typeface="Arial"/>
            </a:endParaRPr>
          </a:p>
          <a:p>
            <a:pPr marL="372745" marR="6350" indent="-360680" algn="just">
              <a:lnSpc>
                <a:spcPts val="919"/>
              </a:lnSpc>
              <a:spcBef>
                <a:spcPts val="620"/>
              </a:spcBef>
            </a:pPr>
            <a:r>
              <a:rPr sz="800" spc="-5" dirty="0">
                <a:latin typeface="Arial"/>
                <a:cs typeface="Arial"/>
              </a:rPr>
              <a:t>Nota 1: A efectos de esta Reglamentación se considera que las viviendas con superficies inferiores a 130 m², no poseen dormitorios de  superficies mayores a 36 m². Si este caso fuese factible, los puntos mínimos de utilización deberán ser tomados del grado de  electrificación</a:t>
            </a:r>
            <a:r>
              <a:rPr sz="800" dirty="0">
                <a:latin typeface="Arial"/>
                <a:cs typeface="Arial"/>
              </a:rPr>
              <a:t> </a:t>
            </a:r>
            <a:r>
              <a:rPr sz="800" spc="-5" dirty="0">
                <a:latin typeface="Arial"/>
                <a:cs typeface="Arial"/>
              </a:rPr>
              <a:t>“elevado”.</a:t>
            </a:r>
            <a:endParaRPr sz="800">
              <a:latin typeface="Arial"/>
              <a:cs typeface="Arial"/>
            </a:endParaRPr>
          </a:p>
          <a:p>
            <a:pPr marL="12700" algn="just">
              <a:lnSpc>
                <a:spcPct val="100000"/>
              </a:lnSpc>
              <a:spcBef>
                <a:spcPts val="229"/>
              </a:spcBef>
            </a:pPr>
            <a:r>
              <a:rPr sz="800" spc="-5" dirty="0">
                <a:latin typeface="Arial"/>
                <a:cs typeface="Arial"/>
              </a:rPr>
              <a:t>Nota</a:t>
            </a:r>
            <a:r>
              <a:rPr sz="800" spc="10" dirty="0">
                <a:latin typeface="Arial"/>
                <a:cs typeface="Arial"/>
              </a:rPr>
              <a:t> </a:t>
            </a:r>
            <a:r>
              <a:rPr sz="800" spc="-5" dirty="0">
                <a:latin typeface="Arial"/>
                <a:cs typeface="Arial"/>
              </a:rPr>
              <a:t>2:</a:t>
            </a:r>
            <a:r>
              <a:rPr sz="800" spc="55" dirty="0">
                <a:latin typeface="Arial"/>
                <a:cs typeface="Arial"/>
              </a:rPr>
              <a:t> </a:t>
            </a:r>
            <a:r>
              <a:rPr sz="800" spc="-5" dirty="0">
                <a:latin typeface="Arial"/>
                <a:cs typeface="Arial"/>
              </a:rPr>
              <a:t>Los</a:t>
            </a:r>
            <a:r>
              <a:rPr sz="800" spc="15" dirty="0">
                <a:latin typeface="Arial"/>
                <a:cs typeface="Arial"/>
              </a:rPr>
              <a:t> </a:t>
            </a:r>
            <a:r>
              <a:rPr sz="800" spc="-5" dirty="0">
                <a:latin typeface="Arial"/>
                <a:cs typeface="Arial"/>
              </a:rPr>
              <a:t>grados</a:t>
            </a:r>
            <a:r>
              <a:rPr sz="800" spc="15"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electrificación</a:t>
            </a:r>
            <a:r>
              <a:rPr sz="800" spc="10" dirty="0">
                <a:latin typeface="Arial"/>
                <a:cs typeface="Arial"/>
              </a:rPr>
              <a:t> </a:t>
            </a:r>
            <a:r>
              <a:rPr sz="800" dirty="0">
                <a:latin typeface="Arial"/>
                <a:cs typeface="Arial"/>
              </a:rPr>
              <a:t>para</a:t>
            </a:r>
            <a:r>
              <a:rPr sz="800" spc="15" dirty="0">
                <a:latin typeface="Arial"/>
                <a:cs typeface="Arial"/>
              </a:rPr>
              <a:t> </a:t>
            </a:r>
            <a:r>
              <a:rPr sz="800" spc="-5" dirty="0">
                <a:latin typeface="Arial"/>
                <a:cs typeface="Arial"/>
              </a:rPr>
              <a:t>las</a:t>
            </a:r>
            <a:r>
              <a:rPr sz="800" spc="15" dirty="0">
                <a:latin typeface="Arial"/>
                <a:cs typeface="Arial"/>
              </a:rPr>
              <a:t> </a:t>
            </a:r>
            <a:r>
              <a:rPr sz="800" spc="-5" dirty="0">
                <a:latin typeface="Arial"/>
                <a:cs typeface="Arial"/>
              </a:rPr>
              <a:t>viviendas</a:t>
            </a:r>
            <a:r>
              <a:rPr sz="800" spc="10" dirty="0">
                <a:latin typeface="Arial"/>
                <a:cs typeface="Arial"/>
              </a:rPr>
              <a:t> </a:t>
            </a:r>
            <a:r>
              <a:rPr sz="800" spc="-5" dirty="0">
                <a:latin typeface="Arial"/>
                <a:cs typeface="Arial"/>
              </a:rPr>
              <a:t>conocidas</a:t>
            </a:r>
            <a:r>
              <a:rPr sz="800" spc="15" dirty="0">
                <a:latin typeface="Arial"/>
                <a:cs typeface="Arial"/>
              </a:rPr>
              <a:t> </a:t>
            </a:r>
            <a:r>
              <a:rPr sz="800" spc="-5" dirty="0">
                <a:latin typeface="Arial"/>
                <a:cs typeface="Arial"/>
              </a:rPr>
              <a:t>como</a:t>
            </a:r>
            <a:r>
              <a:rPr sz="800" spc="15" dirty="0">
                <a:latin typeface="Arial"/>
                <a:cs typeface="Arial"/>
              </a:rPr>
              <a:t> </a:t>
            </a:r>
            <a:r>
              <a:rPr sz="800" spc="-5" dirty="0">
                <a:latin typeface="Arial"/>
                <a:cs typeface="Arial"/>
              </a:rPr>
              <a:t>“loft”</a:t>
            </a:r>
            <a:r>
              <a:rPr sz="800" spc="10" dirty="0">
                <a:latin typeface="Arial"/>
                <a:cs typeface="Arial"/>
              </a:rPr>
              <a:t> </a:t>
            </a:r>
            <a:r>
              <a:rPr sz="800" spc="-5" dirty="0">
                <a:latin typeface="Arial"/>
                <a:cs typeface="Arial"/>
              </a:rPr>
              <a:t>deberán</a:t>
            </a:r>
            <a:r>
              <a:rPr sz="800" spc="15" dirty="0">
                <a:latin typeface="Arial"/>
                <a:cs typeface="Arial"/>
              </a:rPr>
              <a:t> </a:t>
            </a:r>
            <a:r>
              <a:rPr sz="800" spc="-5" dirty="0">
                <a:latin typeface="Arial"/>
                <a:cs typeface="Arial"/>
              </a:rPr>
              <a:t>considerarse</a:t>
            </a:r>
            <a:r>
              <a:rPr sz="800" spc="15" dirty="0">
                <a:latin typeface="Arial"/>
                <a:cs typeface="Arial"/>
              </a:rPr>
              <a:t> </a:t>
            </a:r>
            <a:r>
              <a:rPr sz="800" spc="-5" dirty="0">
                <a:latin typeface="Arial"/>
                <a:cs typeface="Arial"/>
              </a:rPr>
              <a:t>de</a:t>
            </a:r>
            <a:r>
              <a:rPr sz="800" spc="15" dirty="0">
                <a:latin typeface="Arial"/>
                <a:cs typeface="Arial"/>
              </a:rPr>
              <a:t> </a:t>
            </a:r>
            <a:r>
              <a:rPr sz="800" spc="-5" dirty="0">
                <a:latin typeface="Arial"/>
                <a:cs typeface="Arial"/>
              </a:rPr>
              <a:t>acuerdo</a:t>
            </a:r>
            <a:r>
              <a:rPr sz="800" spc="10" dirty="0">
                <a:latin typeface="Arial"/>
                <a:cs typeface="Arial"/>
              </a:rPr>
              <a:t> </a:t>
            </a:r>
            <a:r>
              <a:rPr sz="800" spc="-5" dirty="0">
                <a:latin typeface="Arial"/>
                <a:cs typeface="Arial"/>
              </a:rPr>
              <a:t>a</a:t>
            </a:r>
            <a:r>
              <a:rPr sz="800" spc="15" dirty="0">
                <a:latin typeface="Arial"/>
                <a:cs typeface="Arial"/>
              </a:rPr>
              <a:t> </a:t>
            </a:r>
            <a:r>
              <a:rPr sz="800" spc="-5" dirty="0">
                <a:latin typeface="Arial"/>
                <a:cs typeface="Arial"/>
              </a:rPr>
              <a:t>su</a:t>
            </a:r>
            <a:r>
              <a:rPr sz="800" spc="15" dirty="0">
                <a:latin typeface="Arial"/>
                <a:cs typeface="Arial"/>
              </a:rPr>
              <a:t> </a:t>
            </a:r>
            <a:r>
              <a:rPr sz="800" spc="-5" dirty="0">
                <a:latin typeface="Arial"/>
                <a:cs typeface="Arial"/>
              </a:rPr>
              <a:t>superficie</a:t>
            </a:r>
            <a:r>
              <a:rPr sz="800" spc="15" dirty="0">
                <a:latin typeface="Arial"/>
                <a:cs typeface="Arial"/>
              </a:rPr>
              <a:t> </a:t>
            </a:r>
            <a:r>
              <a:rPr sz="800" spc="-5" dirty="0">
                <a:latin typeface="Arial"/>
                <a:cs typeface="Arial"/>
              </a:rPr>
              <a:t>total.</a:t>
            </a:r>
            <a:endParaRPr sz="800">
              <a:latin typeface="Arial"/>
              <a:cs typeface="Arial"/>
            </a:endParaRPr>
          </a:p>
          <a:p>
            <a:pPr marL="649605" lvl="4" indent="-637540">
              <a:lnSpc>
                <a:spcPct val="100000"/>
              </a:lnSpc>
              <a:spcBef>
                <a:spcPts val="575"/>
              </a:spcBef>
              <a:buSzPct val="90000"/>
              <a:buAutoNum type="arabicPeriod"/>
              <a:tabLst>
                <a:tab pos="650240" algn="l"/>
              </a:tabLst>
            </a:pPr>
            <a:r>
              <a:rPr sz="1000" b="1" dirty="0">
                <a:latin typeface="Arial"/>
                <a:cs typeface="Arial"/>
              </a:rPr>
              <a:t>: Grado de </a:t>
            </a:r>
            <a:r>
              <a:rPr sz="1000" b="1" spc="-5" dirty="0">
                <a:latin typeface="Arial"/>
                <a:cs typeface="Arial"/>
              </a:rPr>
              <a:t>electrificación</a:t>
            </a:r>
            <a:r>
              <a:rPr sz="1000" b="1" spc="45" dirty="0">
                <a:latin typeface="Arial"/>
                <a:cs typeface="Arial"/>
              </a:rPr>
              <a:t> </a:t>
            </a:r>
            <a:r>
              <a:rPr sz="1000" b="1" spc="-5" dirty="0">
                <a:latin typeface="Arial"/>
                <a:cs typeface="Arial"/>
              </a:rPr>
              <a:t>“Mínimo”</a:t>
            </a:r>
            <a:endParaRPr sz="1000">
              <a:latin typeface="Arial"/>
              <a:cs typeface="Arial"/>
            </a:endParaRPr>
          </a:p>
          <a:p>
            <a:pPr marL="599440" marR="5080" lvl="5" indent="-226695" algn="just">
              <a:lnSpc>
                <a:spcPts val="1150"/>
              </a:lnSpc>
              <a:spcBef>
                <a:spcPts val="625"/>
              </a:spcBef>
              <a:buAutoNum type="alphaLcParenR"/>
              <a:tabLst>
                <a:tab pos="601980" algn="l"/>
              </a:tabLst>
            </a:pPr>
            <a:r>
              <a:rPr sz="1000" spc="-15" dirty="0">
                <a:latin typeface="Arial"/>
                <a:cs typeface="Arial"/>
              </a:rPr>
              <a:t>Sala </a:t>
            </a:r>
            <a:r>
              <a:rPr sz="1000" spc="-10" dirty="0">
                <a:latin typeface="Arial"/>
                <a:cs typeface="Arial"/>
              </a:rPr>
              <a:t>de </a:t>
            </a:r>
            <a:r>
              <a:rPr sz="1000" spc="-20" dirty="0">
                <a:latin typeface="Arial"/>
                <a:cs typeface="Arial"/>
              </a:rPr>
              <a:t>estar </a:t>
            </a:r>
            <a:r>
              <a:rPr sz="1000" dirty="0">
                <a:latin typeface="Arial"/>
                <a:cs typeface="Arial"/>
              </a:rPr>
              <a:t>y </a:t>
            </a:r>
            <a:r>
              <a:rPr sz="1000" spc="-20" dirty="0">
                <a:latin typeface="Arial"/>
                <a:cs typeface="Arial"/>
              </a:rPr>
              <a:t>comedor: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spc="-10" dirty="0">
                <a:latin typeface="Arial"/>
                <a:cs typeface="Arial"/>
              </a:rPr>
              <a:t>18 </a:t>
            </a:r>
            <a:r>
              <a:rPr sz="1000" spc="-15" dirty="0">
                <a:latin typeface="Arial"/>
                <a:cs typeface="Arial"/>
              </a:rPr>
              <a:t>m², </a:t>
            </a:r>
            <a:r>
              <a:rPr sz="1000" dirty="0">
                <a:latin typeface="Arial"/>
                <a:cs typeface="Arial"/>
              </a:rPr>
              <a:t>o </a:t>
            </a:r>
            <a:r>
              <a:rPr sz="1000" spc="-20" dirty="0">
                <a:latin typeface="Arial"/>
                <a:cs typeface="Arial"/>
              </a:rPr>
              <a:t>fracción, de  superficie </a:t>
            </a:r>
            <a:r>
              <a:rPr sz="1000" spc="-15" dirty="0">
                <a:latin typeface="Arial"/>
                <a:cs typeface="Arial"/>
              </a:rPr>
              <a:t>(como </a:t>
            </a:r>
            <a:r>
              <a:rPr sz="1000" spc="-20" dirty="0">
                <a:latin typeface="Arial"/>
                <a:cs typeface="Arial"/>
              </a:rPr>
              <a:t>mínimo </a:t>
            </a:r>
            <a:r>
              <a:rPr sz="1000" spc="-15" dirty="0">
                <a:latin typeface="Arial"/>
                <a:cs typeface="Arial"/>
              </a:rPr>
              <a:t>una boca) </a:t>
            </a:r>
            <a:r>
              <a:rPr sz="1000" dirty="0">
                <a:latin typeface="Arial"/>
                <a:cs typeface="Arial"/>
              </a:rPr>
              <a:t>y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6 </a:t>
            </a:r>
            <a:r>
              <a:rPr sz="1000" spc="-15" dirty="0">
                <a:latin typeface="Arial"/>
                <a:cs typeface="Arial"/>
              </a:rPr>
              <a:t>m²,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superficie </a:t>
            </a:r>
            <a:r>
              <a:rPr sz="1000" spc="-15" dirty="0">
                <a:latin typeface="Arial"/>
                <a:cs typeface="Arial"/>
              </a:rPr>
              <a:t>(como </a:t>
            </a:r>
            <a:r>
              <a:rPr sz="1000" spc="-20" dirty="0">
                <a:latin typeface="Arial"/>
                <a:cs typeface="Arial"/>
              </a:rPr>
              <a:t>mínimo </a:t>
            </a:r>
            <a:r>
              <a:rPr sz="1000" spc="-15" dirty="0">
                <a:latin typeface="Arial"/>
                <a:cs typeface="Arial"/>
              </a:rPr>
              <a:t>dos</a:t>
            </a:r>
            <a:r>
              <a:rPr sz="1000" spc="-155" dirty="0">
                <a:latin typeface="Arial"/>
                <a:cs typeface="Arial"/>
              </a:rPr>
              <a:t> </a:t>
            </a:r>
            <a:r>
              <a:rPr sz="1000" spc="-20" dirty="0">
                <a:latin typeface="Arial"/>
                <a:cs typeface="Arial"/>
              </a:rPr>
              <a:t>bocas).</a:t>
            </a:r>
            <a:endParaRPr sz="1000">
              <a:latin typeface="Arial"/>
              <a:cs typeface="Arial"/>
            </a:endParaRPr>
          </a:p>
          <a:p>
            <a:pPr marL="599440" marR="8255" lvl="5" indent="-226695" algn="just">
              <a:lnSpc>
                <a:spcPts val="1150"/>
              </a:lnSpc>
              <a:spcBef>
                <a:spcPts val="605"/>
              </a:spcBef>
              <a:buAutoNum type="alphaLcParenR"/>
              <a:tabLst>
                <a:tab pos="601980" algn="l"/>
              </a:tabLst>
            </a:pPr>
            <a:r>
              <a:rPr sz="1000" spc="-20" dirty="0">
                <a:latin typeface="Arial"/>
                <a:cs typeface="Arial"/>
              </a:rPr>
              <a:t>Dormitorio </a:t>
            </a:r>
            <a:r>
              <a:rPr sz="1000" spc="-10" dirty="0">
                <a:latin typeface="Arial"/>
                <a:cs typeface="Arial"/>
              </a:rPr>
              <a:t>de </a:t>
            </a:r>
            <a:r>
              <a:rPr sz="1000" spc="-20" dirty="0">
                <a:latin typeface="Arial"/>
                <a:cs typeface="Arial"/>
              </a:rPr>
              <a:t>superficies menores </a:t>
            </a:r>
            <a:r>
              <a:rPr sz="1000" dirty="0">
                <a:latin typeface="Arial"/>
                <a:cs typeface="Arial"/>
              </a:rPr>
              <a:t>a </a:t>
            </a:r>
            <a:r>
              <a:rPr sz="1000" spc="-10" dirty="0">
                <a:latin typeface="Arial"/>
                <a:cs typeface="Arial"/>
              </a:rPr>
              <a:t>10 m² </a:t>
            </a:r>
            <a:r>
              <a:rPr sz="1000" spc="-20" dirty="0">
                <a:latin typeface="Arial"/>
                <a:cs typeface="Arial"/>
              </a:rPr>
              <a:t>(incluyendo placard):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20" dirty="0">
                <a:latin typeface="Arial"/>
                <a:cs typeface="Arial"/>
              </a:rPr>
              <a:t>uso  general</a:t>
            </a:r>
            <a:r>
              <a:rPr sz="1000" spc="-45"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dos</a:t>
            </a:r>
            <a:r>
              <a:rPr sz="1000" spc="-40" dirty="0">
                <a:latin typeface="Arial"/>
                <a:cs typeface="Arial"/>
              </a:rPr>
              <a:t> </a:t>
            </a:r>
            <a:r>
              <a:rPr sz="1000" spc="-15" dirty="0">
                <a:latin typeface="Arial"/>
                <a:cs typeface="Arial"/>
              </a:rPr>
              <a:t>bocas</a:t>
            </a:r>
            <a:r>
              <a:rPr sz="1000" spc="-40" dirty="0">
                <a:latin typeface="Arial"/>
                <a:cs typeface="Arial"/>
              </a:rPr>
              <a:t> </a:t>
            </a:r>
            <a:r>
              <a:rPr sz="1000" spc="-15" dirty="0">
                <a:latin typeface="Arial"/>
                <a:cs typeface="Arial"/>
              </a:rPr>
              <a:t>para</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a:p>
            <a:pPr marL="599440" marR="7620" lvl="5" indent="-226695" algn="just">
              <a:lnSpc>
                <a:spcPts val="1150"/>
              </a:lnSpc>
              <a:spcBef>
                <a:spcPts val="605"/>
              </a:spcBef>
              <a:buAutoNum type="alphaLcParenR"/>
              <a:tabLst>
                <a:tab pos="601345" algn="l"/>
              </a:tabLst>
            </a:pPr>
            <a:r>
              <a:rPr sz="1000" spc="-20" dirty="0">
                <a:latin typeface="Arial"/>
                <a:cs typeface="Arial"/>
              </a:rPr>
              <a:t>Dormitorio </a:t>
            </a:r>
            <a:r>
              <a:rPr sz="1000" spc="-10" dirty="0">
                <a:latin typeface="Arial"/>
                <a:cs typeface="Arial"/>
              </a:rPr>
              <a:t>de </a:t>
            </a:r>
            <a:r>
              <a:rPr sz="1000" spc="-20" dirty="0">
                <a:latin typeface="Arial"/>
                <a:cs typeface="Arial"/>
              </a:rPr>
              <a:t>superficies iguales </a:t>
            </a:r>
            <a:r>
              <a:rPr sz="1000" dirty="0">
                <a:latin typeface="Arial"/>
                <a:cs typeface="Arial"/>
              </a:rPr>
              <a:t>o </a:t>
            </a:r>
            <a:r>
              <a:rPr sz="1000" spc="-20" dirty="0">
                <a:latin typeface="Arial"/>
                <a:cs typeface="Arial"/>
              </a:rPr>
              <a:t>mayores </a:t>
            </a:r>
            <a:r>
              <a:rPr sz="1000" dirty="0">
                <a:latin typeface="Arial"/>
                <a:cs typeface="Arial"/>
              </a:rPr>
              <a:t>a </a:t>
            </a:r>
            <a:r>
              <a:rPr sz="1000" spc="-10" dirty="0">
                <a:latin typeface="Arial"/>
                <a:cs typeface="Arial"/>
              </a:rPr>
              <a:t>10 m² </a:t>
            </a:r>
            <a:r>
              <a:rPr sz="1000" spc="-20" dirty="0">
                <a:latin typeface="Arial"/>
                <a:cs typeface="Arial"/>
              </a:rPr>
              <a:t>(incluyendo placard): </a:t>
            </a:r>
            <a:r>
              <a:rPr sz="1000" spc="-15" dirty="0">
                <a:latin typeface="Arial"/>
                <a:cs typeface="Arial"/>
              </a:rPr>
              <a:t>una boca para </a:t>
            </a:r>
            <a:r>
              <a:rPr sz="1000" spc="-20" dirty="0">
                <a:latin typeface="Arial"/>
                <a:cs typeface="Arial"/>
              </a:rPr>
              <a:t>iluminación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tres</a:t>
            </a:r>
            <a:r>
              <a:rPr sz="1000" spc="-40" dirty="0">
                <a:latin typeface="Arial"/>
                <a:cs typeface="Arial"/>
              </a:rPr>
              <a:t> </a:t>
            </a:r>
            <a:r>
              <a:rPr sz="1000" spc="-15" dirty="0">
                <a:latin typeface="Arial"/>
                <a:cs typeface="Arial"/>
              </a:rPr>
              <a:t>bocas</a:t>
            </a:r>
            <a:r>
              <a:rPr sz="1000" spc="-40" dirty="0">
                <a:latin typeface="Arial"/>
                <a:cs typeface="Arial"/>
              </a:rPr>
              <a:t> </a:t>
            </a:r>
            <a:r>
              <a:rPr sz="1000" spc="-15" dirty="0">
                <a:latin typeface="Arial"/>
                <a:cs typeface="Arial"/>
              </a:rPr>
              <a:t>para</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a:p>
            <a:pPr marL="599440" marR="5080" lvl="5" indent="-226695" algn="just">
              <a:lnSpc>
                <a:spcPts val="1150"/>
              </a:lnSpc>
              <a:spcBef>
                <a:spcPts val="605"/>
              </a:spcBef>
              <a:buAutoNum type="alphaLcParenR"/>
              <a:tabLst>
                <a:tab pos="601980" algn="l"/>
              </a:tabLst>
            </a:pPr>
            <a:r>
              <a:rPr sz="1000" spc="-20" dirty="0">
                <a:latin typeface="Arial"/>
                <a:cs typeface="Arial"/>
              </a:rPr>
              <a:t>Cocina: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general </a:t>
            </a:r>
            <a:r>
              <a:rPr sz="1000" dirty="0">
                <a:latin typeface="Arial"/>
                <a:cs typeface="Arial"/>
              </a:rPr>
              <a:t>y </a:t>
            </a:r>
            <a:r>
              <a:rPr sz="1000" spc="-15" dirty="0">
                <a:latin typeface="Arial"/>
                <a:cs typeface="Arial"/>
              </a:rPr>
              <a:t>tres bocas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más dos </a:t>
            </a:r>
            <a:r>
              <a:rPr sz="1000" spc="-20" dirty="0">
                <a:latin typeface="Arial"/>
                <a:cs typeface="Arial"/>
              </a:rPr>
              <a:t>tomacorrientes, </a:t>
            </a:r>
            <a:r>
              <a:rPr sz="1000" spc="-15" dirty="0">
                <a:latin typeface="Arial"/>
                <a:cs typeface="Arial"/>
              </a:rPr>
              <a:t>como </a:t>
            </a:r>
            <a:r>
              <a:rPr sz="1000" spc="-20" dirty="0">
                <a:latin typeface="Arial"/>
                <a:cs typeface="Arial"/>
              </a:rPr>
              <a:t>mínimo, </a:t>
            </a:r>
            <a:r>
              <a:rPr sz="1000" spc="-15" dirty="0">
                <a:latin typeface="Arial"/>
                <a:cs typeface="Arial"/>
              </a:rPr>
              <a:t>para </a:t>
            </a:r>
            <a:r>
              <a:rPr sz="1000" spc="-20" dirty="0">
                <a:latin typeface="Arial"/>
                <a:cs typeface="Arial"/>
              </a:rPr>
              <a:t>artefactos electrodomésticos </a:t>
            </a:r>
            <a:r>
              <a:rPr sz="1000" spc="-10" dirty="0">
                <a:latin typeface="Arial"/>
                <a:cs typeface="Arial"/>
              </a:rPr>
              <a:t>de </a:t>
            </a:r>
            <a:r>
              <a:rPr sz="1000" spc="-20" dirty="0">
                <a:latin typeface="Arial"/>
                <a:cs typeface="Arial"/>
              </a:rPr>
              <a:t>ubicación fija; </a:t>
            </a:r>
            <a:r>
              <a:rPr sz="1000" spc="-15" dirty="0">
                <a:latin typeface="Arial"/>
                <a:cs typeface="Arial"/>
              </a:rPr>
              <a:t>estos </a:t>
            </a:r>
            <a:r>
              <a:rPr sz="1000" spc="-20" dirty="0">
                <a:latin typeface="Arial"/>
                <a:cs typeface="Arial"/>
              </a:rPr>
              <a:t>dos  tomacorrientes</a:t>
            </a:r>
            <a:r>
              <a:rPr sz="1000" spc="-50" dirty="0">
                <a:latin typeface="Arial"/>
                <a:cs typeface="Arial"/>
              </a:rPr>
              <a:t> </a:t>
            </a:r>
            <a:r>
              <a:rPr sz="1000" spc="-20" dirty="0">
                <a:latin typeface="Arial"/>
                <a:cs typeface="Arial"/>
              </a:rPr>
              <a:t>pueden</a:t>
            </a:r>
            <a:r>
              <a:rPr sz="1000" spc="-55" dirty="0">
                <a:latin typeface="Arial"/>
                <a:cs typeface="Arial"/>
              </a:rPr>
              <a:t> </a:t>
            </a:r>
            <a:r>
              <a:rPr sz="1000" spc="-15" dirty="0">
                <a:latin typeface="Arial"/>
                <a:cs typeface="Arial"/>
              </a:rPr>
              <a:t>ser</a:t>
            </a:r>
            <a:r>
              <a:rPr sz="1000" spc="-50" dirty="0">
                <a:latin typeface="Arial"/>
                <a:cs typeface="Arial"/>
              </a:rPr>
              <a:t> </a:t>
            </a:r>
            <a:r>
              <a:rPr sz="1000" spc="-20" dirty="0">
                <a:latin typeface="Arial"/>
                <a:cs typeface="Arial"/>
              </a:rPr>
              <a:t>instalados</a:t>
            </a:r>
            <a:r>
              <a:rPr sz="1000" spc="-55" dirty="0">
                <a:latin typeface="Arial"/>
                <a:cs typeface="Arial"/>
              </a:rPr>
              <a:t> </a:t>
            </a:r>
            <a:r>
              <a:rPr sz="1000" spc="-10" dirty="0">
                <a:latin typeface="Arial"/>
                <a:cs typeface="Arial"/>
              </a:rPr>
              <a:t>en</a:t>
            </a:r>
            <a:r>
              <a:rPr sz="1000" spc="-55" dirty="0">
                <a:latin typeface="Arial"/>
                <a:cs typeface="Arial"/>
              </a:rPr>
              <a:t> </a:t>
            </a:r>
            <a:r>
              <a:rPr sz="1000" spc="-15" dirty="0">
                <a:latin typeface="Arial"/>
                <a:cs typeface="Arial"/>
              </a:rPr>
              <a:t>bocas</a:t>
            </a:r>
            <a:r>
              <a:rPr sz="1000" spc="-50" dirty="0">
                <a:latin typeface="Arial"/>
                <a:cs typeface="Arial"/>
              </a:rPr>
              <a:t> </a:t>
            </a:r>
            <a:r>
              <a:rPr sz="1000" spc="-20" dirty="0">
                <a:latin typeface="Arial"/>
                <a:cs typeface="Arial"/>
              </a:rPr>
              <a:t>distintas</a:t>
            </a:r>
            <a:r>
              <a:rPr sz="1000" spc="-55" dirty="0">
                <a:latin typeface="Arial"/>
                <a:cs typeface="Arial"/>
              </a:rPr>
              <a:t> </a:t>
            </a:r>
            <a:r>
              <a:rPr sz="1000" dirty="0">
                <a:latin typeface="Arial"/>
                <a:cs typeface="Arial"/>
              </a:rPr>
              <a:t>o</a:t>
            </a:r>
            <a:r>
              <a:rPr sz="1000" spc="-55" dirty="0">
                <a:latin typeface="Arial"/>
                <a:cs typeface="Arial"/>
              </a:rPr>
              <a:t> </a:t>
            </a:r>
            <a:r>
              <a:rPr sz="1000" spc="-10" dirty="0">
                <a:latin typeface="Arial"/>
                <a:cs typeface="Arial"/>
              </a:rPr>
              <a:t>en</a:t>
            </a:r>
            <a:r>
              <a:rPr sz="1000" spc="-55"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misma</a:t>
            </a:r>
            <a:r>
              <a:rPr sz="1000" spc="-45" dirty="0">
                <a:latin typeface="Arial"/>
                <a:cs typeface="Arial"/>
              </a:rPr>
              <a:t> </a:t>
            </a:r>
            <a:r>
              <a:rPr sz="1000" spc="-15" dirty="0">
                <a:latin typeface="Arial"/>
                <a:cs typeface="Arial"/>
              </a:rPr>
              <a:t>boca</a:t>
            </a:r>
            <a:r>
              <a:rPr sz="1000" spc="-55" dirty="0">
                <a:latin typeface="Arial"/>
                <a:cs typeface="Arial"/>
              </a:rPr>
              <a:t> </a:t>
            </a:r>
            <a:r>
              <a:rPr sz="1000" spc="-20" dirty="0">
                <a:latin typeface="Arial"/>
                <a:cs typeface="Arial"/>
              </a:rPr>
              <a:t>(caja</a:t>
            </a:r>
            <a:r>
              <a:rPr sz="1000" spc="-45" dirty="0">
                <a:latin typeface="Arial"/>
                <a:cs typeface="Arial"/>
              </a:rPr>
              <a:t> </a:t>
            </a:r>
            <a:r>
              <a:rPr sz="1000" spc="-20" dirty="0">
                <a:latin typeface="Arial"/>
                <a:cs typeface="Arial"/>
              </a:rPr>
              <a:t>rectangular</a:t>
            </a:r>
            <a:r>
              <a:rPr sz="1000" spc="-45" dirty="0">
                <a:latin typeface="Arial"/>
                <a:cs typeface="Arial"/>
              </a:rPr>
              <a:t> </a:t>
            </a:r>
            <a:r>
              <a:rPr sz="1000" spc="-10" dirty="0">
                <a:latin typeface="Arial"/>
                <a:cs typeface="Arial"/>
              </a:rPr>
              <a:t>de</a:t>
            </a:r>
            <a:r>
              <a:rPr sz="1000" spc="-45" dirty="0">
                <a:latin typeface="Arial"/>
                <a:cs typeface="Arial"/>
              </a:rPr>
              <a:t> </a:t>
            </a:r>
            <a:r>
              <a:rPr sz="1000" dirty="0">
                <a:latin typeface="Arial"/>
                <a:cs typeface="Arial"/>
              </a:rPr>
              <a:t>5</a:t>
            </a:r>
            <a:r>
              <a:rPr sz="1000" spc="-40" dirty="0">
                <a:latin typeface="Arial"/>
                <a:cs typeface="Arial"/>
              </a:rPr>
              <a:t> </a:t>
            </a:r>
            <a:r>
              <a:rPr sz="1000" dirty="0">
                <a:latin typeface="Arial"/>
                <a:cs typeface="Arial"/>
              </a:rPr>
              <a:t>x  </a:t>
            </a:r>
            <a:r>
              <a:rPr sz="1000" spc="-15" dirty="0">
                <a:latin typeface="Arial"/>
                <a:cs typeface="Arial"/>
              </a:rPr>
              <a:t>10). Ver </a:t>
            </a:r>
            <a:r>
              <a:rPr sz="1000" spc="-20" dirty="0">
                <a:latin typeface="Arial"/>
                <a:cs typeface="Arial"/>
              </a:rPr>
              <a:t>criterios generales</a:t>
            </a:r>
            <a:r>
              <a:rPr sz="1000" spc="-110" dirty="0">
                <a:latin typeface="Arial"/>
                <a:cs typeface="Arial"/>
              </a:rPr>
              <a:t> </a:t>
            </a:r>
            <a:r>
              <a:rPr sz="1000" u="sng" spc="-20" dirty="0">
                <a:uFill>
                  <a:solidFill>
                    <a:srgbClr val="000000"/>
                  </a:solidFill>
                </a:uFill>
                <a:latin typeface="Arial"/>
                <a:cs typeface="Arial"/>
              </a:rPr>
              <a:t>771.8.5</a:t>
            </a:r>
            <a:r>
              <a:rPr sz="1000" spc="-20" dirty="0">
                <a:latin typeface="Arial"/>
                <a:cs typeface="Arial"/>
              </a:rPr>
              <a:t>.</a:t>
            </a:r>
            <a:endParaRPr sz="1000">
              <a:latin typeface="Arial"/>
              <a:cs typeface="Arial"/>
            </a:endParaRPr>
          </a:p>
          <a:p>
            <a:pPr marL="599440" marR="7620" lvl="5" indent="-226695" algn="just">
              <a:lnSpc>
                <a:spcPts val="1150"/>
              </a:lnSpc>
              <a:spcBef>
                <a:spcPts val="605"/>
              </a:spcBef>
              <a:buAutoNum type="alphaLcParenR"/>
              <a:tabLst>
                <a:tab pos="601980" algn="l"/>
              </a:tabLst>
            </a:pPr>
            <a:r>
              <a:rPr sz="1000" spc="-15" dirty="0">
                <a:latin typeface="Arial"/>
                <a:cs typeface="Arial"/>
              </a:rPr>
              <a:t>Baño:</a:t>
            </a:r>
            <a:r>
              <a:rPr sz="1000" spc="-50" dirty="0">
                <a:latin typeface="Arial"/>
                <a:cs typeface="Arial"/>
              </a:rPr>
              <a:t> </a:t>
            </a:r>
            <a:r>
              <a:rPr sz="1000" spc="-15" dirty="0">
                <a:latin typeface="Arial"/>
                <a:cs typeface="Arial"/>
              </a:rPr>
              <a:t>una</a:t>
            </a:r>
            <a:r>
              <a:rPr sz="1000" spc="-45" dirty="0">
                <a:latin typeface="Arial"/>
                <a:cs typeface="Arial"/>
              </a:rPr>
              <a:t> </a:t>
            </a:r>
            <a:r>
              <a:rPr sz="1000" spc="-15" dirty="0">
                <a:latin typeface="Arial"/>
                <a:cs typeface="Arial"/>
              </a:rPr>
              <a:t>boca</a:t>
            </a:r>
            <a:r>
              <a:rPr sz="1000" spc="-45" dirty="0">
                <a:latin typeface="Arial"/>
                <a:cs typeface="Arial"/>
              </a:rPr>
              <a:t> </a:t>
            </a:r>
            <a:r>
              <a:rPr sz="1000" spc="-15" dirty="0">
                <a:latin typeface="Arial"/>
                <a:cs typeface="Arial"/>
              </a:rPr>
              <a:t>para</a:t>
            </a:r>
            <a:r>
              <a:rPr sz="1000" spc="-45" dirty="0">
                <a:latin typeface="Arial"/>
                <a:cs typeface="Arial"/>
              </a:rPr>
              <a:t> </a:t>
            </a:r>
            <a:r>
              <a:rPr sz="1000" spc="-20" dirty="0">
                <a:latin typeface="Arial"/>
                <a:cs typeface="Arial"/>
              </a:rPr>
              <a:t>iluminación</a:t>
            </a:r>
            <a:r>
              <a:rPr sz="1000" spc="-45" dirty="0">
                <a:latin typeface="Arial"/>
                <a:cs typeface="Arial"/>
              </a:rPr>
              <a:t> </a:t>
            </a:r>
            <a:r>
              <a:rPr sz="1000" spc="-10" dirty="0">
                <a:latin typeface="Arial"/>
                <a:cs typeface="Arial"/>
              </a:rPr>
              <a:t>de</a:t>
            </a:r>
            <a:r>
              <a:rPr sz="1000" spc="-45" dirty="0">
                <a:latin typeface="Arial"/>
                <a:cs typeface="Arial"/>
              </a:rPr>
              <a:t> </a:t>
            </a:r>
            <a:r>
              <a:rPr sz="1000" spc="-15" dirty="0">
                <a:latin typeface="Arial"/>
                <a:cs typeface="Arial"/>
              </a:rPr>
              <a:t>uso</a:t>
            </a:r>
            <a:r>
              <a:rPr sz="1000" spc="-45" dirty="0">
                <a:latin typeface="Arial"/>
                <a:cs typeface="Arial"/>
              </a:rPr>
              <a:t> </a:t>
            </a:r>
            <a:r>
              <a:rPr sz="1000" spc="-20" dirty="0">
                <a:latin typeface="Arial"/>
                <a:cs typeface="Arial"/>
              </a:rPr>
              <a:t>general</a:t>
            </a:r>
            <a:r>
              <a:rPr sz="1000" spc="-45" dirty="0">
                <a:latin typeface="Arial"/>
                <a:cs typeface="Arial"/>
              </a:rPr>
              <a:t> </a:t>
            </a:r>
            <a:r>
              <a:rPr sz="1000" dirty="0">
                <a:latin typeface="Arial"/>
                <a:cs typeface="Arial"/>
              </a:rPr>
              <a:t>y</a:t>
            </a:r>
            <a:r>
              <a:rPr sz="1000" spc="-30" dirty="0">
                <a:latin typeface="Arial"/>
                <a:cs typeface="Arial"/>
              </a:rPr>
              <a:t> </a:t>
            </a:r>
            <a:r>
              <a:rPr sz="1000" spc="-15" dirty="0">
                <a:latin typeface="Arial"/>
                <a:cs typeface="Arial"/>
              </a:rPr>
              <a:t>una</a:t>
            </a:r>
            <a:r>
              <a:rPr sz="1000" spc="-40" dirty="0">
                <a:latin typeface="Arial"/>
                <a:cs typeface="Arial"/>
              </a:rPr>
              <a:t> </a:t>
            </a:r>
            <a:r>
              <a:rPr sz="1000" spc="-15" dirty="0">
                <a:latin typeface="Arial"/>
                <a:cs typeface="Arial"/>
              </a:rPr>
              <a:t>boca</a:t>
            </a:r>
            <a:r>
              <a:rPr sz="1000" spc="-40" dirty="0">
                <a:latin typeface="Arial"/>
                <a:cs typeface="Arial"/>
              </a:rPr>
              <a:t> </a:t>
            </a:r>
            <a:r>
              <a:rPr sz="1000" spc="-15" dirty="0">
                <a:latin typeface="Arial"/>
                <a:cs typeface="Arial"/>
              </a:rPr>
              <a:t>para</a:t>
            </a:r>
            <a:r>
              <a:rPr sz="1000" spc="-45"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spc="-20" dirty="0">
                <a:latin typeface="Arial"/>
                <a:cs typeface="Arial"/>
              </a:rPr>
              <a:t>Para  toilette </a:t>
            </a:r>
            <a:r>
              <a:rPr sz="1000" spc="-15" dirty="0">
                <a:latin typeface="Arial"/>
                <a:cs typeface="Arial"/>
              </a:rPr>
              <a:t>ver </a:t>
            </a:r>
            <a:r>
              <a:rPr sz="1000" u="sng" spc="-20" dirty="0">
                <a:uFill>
                  <a:solidFill>
                    <a:srgbClr val="000000"/>
                  </a:solidFill>
                </a:uFill>
                <a:latin typeface="Arial"/>
                <a:cs typeface="Arial"/>
              </a:rPr>
              <a:t>771.8.5</a:t>
            </a:r>
            <a:r>
              <a:rPr sz="1000" u="sng" spc="-90" dirty="0">
                <a:uFill>
                  <a:solidFill>
                    <a:srgbClr val="000000"/>
                  </a:solidFill>
                </a:uFill>
                <a:latin typeface="Arial"/>
                <a:cs typeface="Arial"/>
              </a:rPr>
              <a:t> </a:t>
            </a:r>
            <a:r>
              <a:rPr sz="1000" u="sng" spc="-15" dirty="0">
                <a:uFill>
                  <a:solidFill>
                    <a:srgbClr val="000000"/>
                  </a:solidFill>
                </a:uFill>
                <a:latin typeface="Arial"/>
                <a:cs typeface="Arial"/>
              </a:rPr>
              <a:t>n)</a:t>
            </a:r>
            <a:r>
              <a:rPr sz="1000" spc="-15" dirty="0">
                <a:latin typeface="Arial"/>
                <a:cs typeface="Arial"/>
              </a:rPr>
              <a:t>.</a:t>
            </a:r>
            <a:endParaRPr sz="1000">
              <a:latin typeface="Arial"/>
              <a:cs typeface="Arial"/>
            </a:endParaRPr>
          </a:p>
          <a:p>
            <a:pPr marL="601345" lvl="5" indent="-229235">
              <a:lnSpc>
                <a:spcPct val="100000"/>
              </a:lnSpc>
              <a:spcBef>
                <a:spcPts val="525"/>
              </a:spcBef>
              <a:buAutoNum type="alphaLcParenR"/>
              <a:tabLst>
                <a:tab pos="601345" algn="l"/>
                <a:tab pos="601980" algn="l"/>
              </a:tabLst>
            </a:pPr>
            <a:r>
              <a:rPr sz="1000" spc="-20" dirty="0">
                <a:latin typeface="Arial"/>
                <a:cs typeface="Arial"/>
              </a:rPr>
              <a:t>Vestíbulo:</a:t>
            </a:r>
            <a:r>
              <a:rPr sz="1000" spc="-40"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boca</a:t>
            </a:r>
            <a:r>
              <a:rPr sz="1000" spc="-4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iluminación</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35" dirty="0">
                <a:latin typeface="Arial"/>
                <a:cs typeface="Arial"/>
              </a:rPr>
              <a:t> </a:t>
            </a:r>
            <a:r>
              <a:rPr sz="1000" spc="-15" dirty="0">
                <a:latin typeface="Arial"/>
                <a:cs typeface="Arial"/>
              </a:rPr>
              <a:t>general</a:t>
            </a:r>
            <a:r>
              <a:rPr sz="1000" spc="-40" dirty="0">
                <a:latin typeface="Arial"/>
                <a:cs typeface="Arial"/>
              </a:rPr>
              <a:t> </a:t>
            </a:r>
            <a:r>
              <a:rPr sz="1000" dirty="0">
                <a:latin typeface="Arial"/>
                <a:cs typeface="Arial"/>
              </a:rPr>
              <a:t>y</a:t>
            </a:r>
            <a:r>
              <a:rPr sz="1000" spc="-35"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boca</a:t>
            </a:r>
            <a:r>
              <a:rPr sz="1000" spc="-4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tomacorrientes</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35" dirty="0">
                <a:latin typeface="Arial"/>
                <a:cs typeface="Arial"/>
              </a:rPr>
              <a:t> </a:t>
            </a:r>
            <a:r>
              <a:rPr sz="1000" spc="-20" dirty="0">
                <a:latin typeface="Arial"/>
                <a:cs typeface="Arial"/>
              </a:rPr>
              <a:t>general.</a:t>
            </a:r>
            <a:endParaRPr sz="1000">
              <a:latin typeface="Arial"/>
              <a:cs typeface="Arial"/>
            </a:endParaRPr>
          </a:p>
          <a:p>
            <a:pPr marL="599440" marR="6350" lvl="5" indent="-226695" algn="just">
              <a:lnSpc>
                <a:spcPts val="1150"/>
              </a:lnSpc>
              <a:spcBef>
                <a:spcPts val="635"/>
              </a:spcBef>
              <a:buAutoNum type="alphaLcParenR"/>
              <a:tabLst>
                <a:tab pos="601980" algn="l"/>
              </a:tabLst>
            </a:pPr>
            <a:r>
              <a:rPr sz="1000" spc="-20" dirty="0">
                <a:latin typeface="Arial"/>
                <a:cs typeface="Arial"/>
              </a:rPr>
              <a:t>Pasillo: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5 m </a:t>
            </a:r>
            <a:r>
              <a:rPr sz="1000" spc="-10" dirty="0">
                <a:latin typeface="Arial"/>
                <a:cs typeface="Arial"/>
              </a:rPr>
              <a:t>de </a:t>
            </a:r>
            <a:r>
              <a:rPr sz="1000" spc="-20" dirty="0">
                <a:latin typeface="Arial"/>
                <a:cs typeface="Arial"/>
              </a:rPr>
              <a:t>longitud, </a:t>
            </a:r>
            <a:r>
              <a:rPr sz="1000" dirty="0">
                <a:latin typeface="Arial"/>
                <a:cs typeface="Arial"/>
              </a:rPr>
              <a:t>o </a:t>
            </a:r>
            <a:r>
              <a:rPr sz="1000" spc="-20" dirty="0">
                <a:latin typeface="Arial"/>
                <a:cs typeface="Arial"/>
              </a:rPr>
              <a:t>fracción </a:t>
            </a:r>
            <a:r>
              <a:rPr sz="1000" spc="-15" dirty="0">
                <a:latin typeface="Arial"/>
                <a:cs typeface="Arial"/>
              </a:rPr>
              <a:t>(como </a:t>
            </a:r>
            <a:r>
              <a:rPr sz="1000" spc="-20" dirty="0">
                <a:latin typeface="Arial"/>
                <a:cs typeface="Arial"/>
              </a:rPr>
              <a:t>mínimo  </a:t>
            </a:r>
            <a:r>
              <a:rPr sz="1000" spc="-15" dirty="0">
                <a:latin typeface="Arial"/>
                <a:cs typeface="Arial"/>
              </a:rPr>
              <a:t>una</a:t>
            </a:r>
            <a:r>
              <a:rPr sz="1000" spc="-45" dirty="0">
                <a:latin typeface="Arial"/>
                <a:cs typeface="Arial"/>
              </a:rPr>
              <a:t> </a:t>
            </a:r>
            <a:r>
              <a:rPr sz="1000" spc="-20" dirty="0">
                <a:latin typeface="Arial"/>
                <a:cs typeface="Arial"/>
              </a:rPr>
              <a:t>boca).</a:t>
            </a:r>
            <a:endParaRPr sz="1000">
              <a:latin typeface="Arial"/>
              <a:cs typeface="Arial"/>
            </a:endParaRPr>
          </a:p>
          <a:p>
            <a:pPr marL="601345" lvl="5" indent="-229235">
              <a:lnSpc>
                <a:spcPct val="100000"/>
              </a:lnSpc>
              <a:spcBef>
                <a:spcPts val="520"/>
              </a:spcBef>
              <a:buAutoNum type="alphaLcParenR"/>
              <a:tabLst>
                <a:tab pos="601980" algn="l"/>
              </a:tabLst>
            </a:pPr>
            <a:r>
              <a:rPr sz="1000" spc="-20" dirty="0">
                <a:latin typeface="Arial"/>
                <a:cs typeface="Arial"/>
              </a:rPr>
              <a:t>Lavadero:</a:t>
            </a:r>
            <a:r>
              <a:rPr sz="1000" spc="-40"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boca</a:t>
            </a:r>
            <a:r>
              <a:rPr sz="1000" spc="-35"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iluminación</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uso</a:t>
            </a:r>
            <a:r>
              <a:rPr sz="1000" spc="-35" dirty="0">
                <a:latin typeface="Arial"/>
                <a:cs typeface="Arial"/>
              </a:rPr>
              <a:t> </a:t>
            </a:r>
            <a:r>
              <a:rPr sz="1000" spc="-20" dirty="0">
                <a:latin typeface="Arial"/>
                <a:cs typeface="Arial"/>
              </a:rPr>
              <a:t>general </a:t>
            </a:r>
            <a:r>
              <a:rPr sz="1000" dirty="0">
                <a:latin typeface="Arial"/>
                <a:cs typeface="Arial"/>
              </a:rPr>
              <a:t>y</a:t>
            </a:r>
            <a:r>
              <a:rPr sz="1000" spc="-35"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boca</a:t>
            </a:r>
            <a:r>
              <a:rPr sz="1000" spc="-40" dirty="0">
                <a:latin typeface="Arial"/>
                <a:cs typeface="Arial"/>
              </a:rPr>
              <a:t> </a:t>
            </a:r>
            <a:r>
              <a:rPr sz="1000" spc="-15" dirty="0">
                <a:latin typeface="Arial"/>
                <a:cs typeface="Arial"/>
              </a:rPr>
              <a:t>para</a:t>
            </a:r>
            <a:r>
              <a:rPr sz="1000" spc="-35" dirty="0">
                <a:latin typeface="Arial"/>
                <a:cs typeface="Arial"/>
              </a:rPr>
              <a:t> </a:t>
            </a:r>
            <a:r>
              <a:rPr sz="1000" spc="-20" dirty="0">
                <a:latin typeface="Arial"/>
                <a:cs typeface="Arial"/>
              </a:rPr>
              <a:t>tomacorrientes</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uso</a:t>
            </a:r>
            <a:r>
              <a:rPr sz="1000" spc="-35" dirty="0">
                <a:latin typeface="Arial"/>
                <a:cs typeface="Arial"/>
              </a:rPr>
              <a:t> </a:t>
            </a:r>
            <a:r>
              <a:rPr sz="1000" spc="-20" dirty="0">
                <a:latin typeface="Arial"/>
                <a:cs typeface="Arial"/>
              </a:rPr>
              <a:t>general.</a:t>
            </a:r>
            <a:endParaRPr sz="1000">
              <a:latin typeface="Arial"/>
              <a:cs typeface="Arial"/>
            </a:endParaRPr>
          </a:p>
          <a:p>
            <a:pPr marL="649605" lvl="4" indent="-637540">
              <a:lnSpc>
                <a:spcPct val="100000"/>
              </a:lnSpc>
              <a:spcBef>
                <a:spcPts val="880"/>
              </a:spcBef>
              <a:buSzPct val="90000"/>
              <a:buAutoNum type="arabicPeriod"/>
              <a:tabLst>
                <a:tab pos="650240" algn="l"/>
              </a:tabLst>
            </a:pPr>
            <a:r>
              <a:rPr sz="1000" b="1" dirty="0">
                <a:latin typeface="Arial"/>
                <a:cs typeface="Arial"/>
              </a:rPr>
              <a:t>: Grado de </a:t>
            </a:r>
            <a:r>
              <a:rPr sz="1000" b="1" spc="-5" dirty="0">
                <a:latin typeface="Arial"/>
                <a:cs typeface="Arial"/>
              </a:rPr>
              <a:t>electrificación</a:t>
            </a:r>
            <a:r>
              <a:rPr sz="1000" b="1" spc="45" dirty="0">
                <a:latin typeface="Arial"/>
                <a:cs typeface="Arial"/>
              </a:rPr>
              <a:t> </a:t>
            </a:r>
            <a:r>
              <a:rPr sz="1000" b="1" dirty="0">
                <a:latin typeface="Arial"/>
                <a:cs typeface="Arial"/>
              </a:rPr>
              <a:t>“Medio”</a:t>
            </a:r>
            <a:endParaRPr sz="1000">
              <a:latin typeface="Arial"/>
              <a:cs typeface="Arial"/>
            </a:endParaRPr>
          </a:p>
          <a:p>
            <a:pPr marL="599440" marR="5080" lvl="5" indent="-226695" algn="just">
              <a:lnSpc>
                <a:spcPts val="1150"/>
              </a:lnSpc>
              <a:spcBef>
                <a:spcPts val="625"/>
              </a:spcBef>
              <a:buAutoNum type="alphaLcParenR"/>
              <a:tabLst>
                <a:tab pos="601980" algn="l"/>
              </a:tabLst>
            </a:pPr>
            <a:r>
              <a:rPr sz="1000" spc="-15" dirty="0">
                <a:latin typeface="Arial"/>
                <a:cs typeface="Arial"/>
              </a:rPr>
              <a:t>Sala </a:t>
            </a:r>
            <a:r>
              <a:rPr sz="1000" spc="-10" dirty="0">
                <a:latin typeface="Arial"/>
                <a:cs typeface="Arial"/>
              </a:rPr>
              <a:t>de </a:t>
            </a:r>
            <a:r>
              <a:rPr sz="1000" spc="-20" dirty="0">
                <a:latin typeface="Arial"/>
                <a:cs typeface="Arial"/>
              </a:rPr>
              <a:t>estar </a:t>
            </a:r>
            <a:r>
              <a:rPr sz="1000" dirty="0">
                <a:latin typeface="Arial"/>
                <a:cs typeface="Arial"/>
              </a:rPr>
              <a:t>y </a:t>
            </a:r>
            <a:r>
              <a:rPr sz="1000" spc="-20" dirty="0">
                <a:latin typeface="Arial"/>
                <a:cs typeface="Arial"/>
              </a:rPr>
              <a:t>comedor: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spc="-10" dirty="0">
                <a:latin typeface="Arial"/>
                <a:cs typeface="Arial"/>
              </a:rPr>
              <a:t>18 </a:t>
            </a:r>
            <a:r>
              <a:rPr sz="1000" spc="-15" dirty="0">
                <a:latin typeface="Arial"/>
                <a:cs typeface="Arial"/>
              </a:rPr>
              <a:t>m², </a:t>
            </a:r>
            <a:r>
              <a:rPr sz="1000" dirty="0">
                <a:latin typeface="Arial"/>
                <a:cs typeface="Arial"/>
              </a:rPr>
              <a:t>o </a:t>
            </a:r>
            <a:r>
              <a:rPr sz="1000" spc="-20" dirty="0">
                <a:latin typeface="Arial"/>
                <a:cs typeface="Arial"/>
              </a:rPr>
              <a:t>fracción, de  superficie </a:t>
            </a:r>
            <a:r>
              <a:rPr sz="1000" spc="-15" dirty="0">
                <a:latin typeface="Arial"/>
                <a:cs typeface="Arial"/>
              </a:rPr>
              <a:t>(como </a:t>
            </a:r>
            <a:r>
              <a:rPr sz="1000" spc="-20" dirty="0">
                <a:latin typeface="Arial"/>
                <a:cs typeface="Arial"/>
              </a:rPr>
              <a:t>mínimo </a:t>
            </a:r>
            <a:r>
              <a:rPr sz="1000" spc="-15" dirty="0">
                <a:latin typeface="Arial"/>
                <a:cs typeface="Arial"/>
              </a:rPr>
              <a:t>una boca) </a:t>
            </a:r>
            <a:r>
              <a:rPr sz="1000" dirty="0">
                <a:latin typeface="Arial"/>
                <a:cs typeface="Arial"/>
              </a:rPr>
              <a:t>y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6 </a:t>
            </a:r>
            <a:r>
              <a:rPr sz="1000" spc="-15" dirty="0">
                <a:latin typeface="Arial"/>
                <a:cs typeface="Arial"/>
              </a:rPr>
              <a:t>m²,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superficie </a:t>
            </a:r>
            <a:r>
              <a:rPr sz="1000" spc="-15" dirty="0">
                <a:latin typeface="Arial"/>
                <a:cs typeface="Arial"/>
              </a:rPr>
              <a:t>(como </a:t>
            </a:r>
            <a:r>
              <a:rPr sz="1000" spc="-20" dirty="0">
                <a:latin typeface="Arial"/>
                <a:cs typeface="Arial"/>
              </a:rPr>
              <a:t>mínimo </a:t>
            </a:r>
            <a:r>
              <a:rPr sz="1000" spc="-15" dirty="0">
                <a:latin typeface="Arial"/>
                <a:cs typeface="Arial"/>
              </a:rPr>
              <a:t>dos</a:t>
            </a:r>
            <a:r>
              <a:rPr sz="1000" spc="-155" dirty="0">
                <a:latin typeface="Arial"/>
                <a:cs typeface="Arial"/>
              </a:rPr>
              <a:t> </a:t>
            </a:r>
            <a:r>
              <a:rPr sz="1000" spc="-20" dirty="0">
                <a:latin typeface="Arial"/>
                <a:cs typeface="Arial"/>
              </a:rPr>
              <a:t>bocas).</a:t>
            </a:r>
            <a:endParaRPr sz="1000">
              <a:latin typeface="Arial"/>
              <a:cs typeface="Arial"/>
            </a:endParaRPr>
          </a:p>
          <a:p>
            <a:pPr marL="599440" marR="8255" lvl="5" indent="-226695" algn="just">
              <a:lnSpc>
                <a:spcPts val="1150"/>
              </a:lnSpc>
              <a:spcBef>
                <a:spcPts val="605"/>
              </a:spcBef>
              <a:buAutoNum type="alphaLcParenR"/>
              <a:tabLst>
                <a:tab pos="601980" algn="l"/>
              </a:tabLst>
            </a:pPr>
            <a:r>
              <a:rPr sz="1000" spc="-20" dirty="0">
                <a:latin typeface="Arial"/>
                <a:cs typeface="Arial"/>
              </a:rPr>
              <a:t>Dormitorio </a:t>
            </a:r>
            <a:r>
              <a:rPr sz="1000" spc="-10" dirty="0">
                <a:latin typeface="Arial"/>
                <a:cs typeface="Arial"/>
              </a:rPr>
              <a:t>de </a:t>
            </a:r>
            <a:r>
              <a:rPr sz="1000" spc="-20" dirty="0">
                <a:latin typeface="Arial"/>
                <a:cs typeface="Arial"/>
              </a:rPr>
              <a:t>superficies menores </a:t>
            </a:r>
            <a:r>
              <a:rPr sz="1000" dirty="0">
                <a:latin typeface="Arial"/>
                <a:cs typeface="Arial"/>
              </a:rPr>
              <a:t>a </a:t>
            </a:r>
            <a:r>
              <a:rPr sz="1000" spc="-10" dirty="0">
                <a:latin typeface="Arial"/>
                <a:cs typeface="Arial"/>
              </a:rPr>
              <a:t>10 m² </a:t>
            </a:r>
            <a:r>
              <a:rPr sz="1000" spc="-20" dirty="0">
                <a:latin typeface="Arial"/>
                <a:cs typeface="Arial"/>
              </a:rPr>
              <a:t>(incluyendo placard): </a:t>
            </a:r>
            <a:r>
              <a:rPr sz="1000" spc="-15" dirty="0">
                <a:latin typeface="Arial"/>
                <a:cs typeface="Arial"/>
              </a:rPr>
              <a:t>una boca para </a:t>
            </a:r>
            <a:r>
              <a:rPr sz="1000" spc="-20" dirty="0">
                <a:latin typeface="Arial"/>
                <a:cs typeface="Arial"/>
              </a:rPr>
              <a:t>iluminación </a:t>
            </a:r>
            <a:r>
              <a:rPr sz="1000" spc="-10" dirty="0">
                <a:latin typeface="Arial"/>
                <a:cs typeface="Arial"/>
              </a:rPr>
              <a:t>de </a:t>
            </a:r>
            <a:r>
              <a:rPr sz="1000" spc="-20" dirty="0">
                <a:latin typeface="Arial"/>
                <a:cs typeface="Arial"/>
              </a:rPr>
              <a:t>uso  general</a:t>
            </a:r>
            <a:r>
              <a:rPr sz="1000" spc="-45"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dos</a:t>
            </a:r>
            <a:r>
              <a:rPr sz="1000" spc="-40" dirty="0">
                <a:latin typeface="Arial"/>
                <a:cs typeface="Arial"/>
              </a:rPr>
              <a:t> </a:t>
            </a:r>
            <a:r>
              <a:rPr sz="1000" spc="-15" dirty="0">
                <a:latin typeface="Arial"/>
                <a:cs typeface="Arial"/>
              </a:rPr>
              <a:t>bocas</a:t>
            </a:r>
            <a:r>
              <a:rPr sz="1000" spc="-40" dirty="0">
                <a:latin typeface="Arial"/>
                <a:cs typeface="Arial"/>
              </a:rPr>
              <a:t> </a:t>
            </a:r>
            <a:r>
              <a:rPr sz="1000" spc="-15" dirty="0">
                <a:latin typeface="Arial"/>
                <a:cs typeface="Arial"/>
              </a:rPr>
              <a:t>para</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a:p>
            <a:pPr marL="599440" marR="7620" lvl="5" indent="-226695" algn="just">
              <a:lnSpc>
                <a:spcPts val="1150"/>
              </a:lnSpc>
              <a:spcBef>
                <a:spcPts val="605"/>
              </a:spcBef>
              <a:buAutoNum type="alphaLcParenR"/>
              <a:tabLst>
                <a:tab pos="601345" algn="l"/>
              </a:tabLst>
            </a:pPr>
            <a:r>
              <a:rPr sz="1000" spc="-20" dirty="0">
                <a:latin typeface="Arial"/>
                <a:cs typeface="Arial"/>
              </a:rPr>
              <a:t>Dormitorio </a:t>
            </a:r>
            <a:r>
              <a:rPr sz="1000" spc="-10" dirty="0">
                <a:latin typeface="Arial"/>
                <a:cs typeface="Arial"/>
              </a:rPr>
              <a:t>de </a:t>
            </a:r>
            <a:r>
              <a:rPr sz="1000" spc="-20" dirty="0">
                <a:latin typeface="Arial"/>
                <a:cs typeface="Arial"/>
              </a:rPr>
              <a:t>superficies iguales </a:t>
            </a:r>
            <a:r>
              <a:rPr sz="1000" dirty="0">
                <a:latin typeface="Arial"/>
                <a:cs typeface="Arial"/>
              </a:rPr>
              <a:t>o </a:t>
            </a:r>
            <a:r>
              <a:rPr sz="1000" spc="-20" dirty="0">
                <a:latin typeface="Arial"/>
                <a:cs typeface="Arial"/>
              </a:rPr>
              <a:t>mayores </a:t>
            </a:r>
            <a:r>
              <a:rPr sz="1000" dirty="0">
                <a:latin typeface="Arial"/>
                <a:cs typeface="Arial"/>
              </a:rPr>
              <a:t>a </a:t>
            </a:r>
            <a:r>
              <a:rPr sz="1000" spc="-10" dirty="0">
                <a:latin typeface="Arial"/>
                <a:cs typeface="Arial"/>
              </a:rPr>
              <a:t>10 m² </a:t>
            </a:r>
            <a:r>
              <a:rPr sz="1000" spc="-20" dirty="0">
                <a:latin typeface="Arial"/>
                <a:cs typeface="Arial"/>
              </a:rPr>
              <a:t>(incluyendo placard): </a:t>
            </a:r>
            <a:r>
              <a:rPr sz="1000" spc="-15" dirty="0">
                <a:latin typeface="Arial"/>
                <a:cs typeface="Arial"/>
              </a:rPr>
              <a:t>una boca para </a:t>
            </a:r>
            <a:r>
              <a:rPr sz="1000" spc="-20" dirty="0">
                <a:latin typeface="Arial"/>
                <a:cs typeface="Arial"/>
              </a:rPr>
              <a:t>iluminación  </a:t>
            </a:r>
            <a:r>
              <a:rPr sz="1000" spc="-10" dirty="0">
                <a:latin typeface="Arial"/>
                <a:cs typeface="Arial"/>
              </a:rPr>
              <a:t>de</a:t>
            </a:r>
            <a:r>
              <a:rPr sz="1000" spc="-40" dirty="0">
                <a:latin typeface="Arial"/>
                <a:cs typeface="Arial"/>
              </a:rPr>
              <a:t> </a:t>
            </a:r>
            <a:r>
              <a:rPr sz="1000" spc="-15" dirty="0">
                <a:latin typeface="Arial"/>
                <a:cs typeface="Arial"/>
              </a:rPr>
              <a:t>uso</a:t>
            </a:r>
            <a:r>
              <a:rPr sz="1000" spc="-45" dirty="0">
                <a:latin typeface="Arial"/>
                <a:cs typeface="Arial"/>
              </a:rPr>
              <a:t> </a:t>
            </a:r>
            <a:r>
              <a:rPr sz="1000" spc="-20" dirty="0">
                <a:latin typeface="Arial"/>
                <a:cs typeface="Arial"/>
              </a:rPr>
              <a:t>general</a:t>
            </a:r>
            <a:r>
              <a:rPr sz="1000" spc="-4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tres</a:t>
            </a:r>
            <a:r>
              <a:rPr sz="1000" spc="-40" dirty="0">
                <a:latin typeface="Arial"/>
                <a:cs typeface="Arial"/>
              </a:rPr>
              <a:t> </a:t>
            </a:r>
            <a:r>
              <a:rPr sz="1000" spc="-15" dirty="0">
                <a:latin typeface="Arial"/>
                <a:cs typeface="Arial"/>
              </a:rPr>
              <a:t>bocas</a:t>
            </a:r>
            <a:r>
              <a:rPr sz="1000" spc="-40" dirty="0">
                <a:latin typeface="Arial"/>
                <a:cs typeface="Arial"/>
              </a:rPr>
              <a:t> </a:t>
            </a:r>
            <a:r>
              <a:rPr sz="1000" spc="-15" dirty="0">
                <a:latin typeface="Arial"/>
                <a:cs typeface="Arial"/>
              </a:rPr>
              <a:t>para</a:t>
            </a:r>
            <a:r>
              <a:rPr sz="1000" spc="-3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777534535"/>
              </p:ext>
            </p:extLst>
          </p:nvPr>
        </p:nvGraphicFramePr>
        <p:xfrm>
          <a:off x="2079748" y="58699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29</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152182" y="63885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070100" y="1155700"/>
            <a:ext cx="6147435" cy="8498840"/>
          </a:xfrm>
          <a:prstGeom prst="rect">
            <a:avLst/>
          </a:prstGeom>
        </p:spPr>
        <p:txBody>
          <a:bodyPr vert="horz" wrap="square" lIns="0" tIns="22860" rIns="0" bIns="0" rtlCol="0">
            <a:spAutoFit/>
          </a:bodyPr>
          <a:lstStyle/>
          <a:p>
            <a:pPr marL="598805" marR="5080" indent="-226695" algn="just">
              <a:lnSpc>
                <a:spcPts val="1150"/>
              </a:lnSpc>
              <a:spcBef>
                <a:spcPts val="180"/>
              </a:spcBef>
              <a:buAutoNum type="alphaLcParenR" startAt="4"/>
              <a:tabLst>
                <a:tab pos="601980" algn="l"/>
              </a:tabLst>
            </a:pPr>
            <a:r>
              <a:rPr sz="1000" spc="-20" dirty="0">
                <a:latin typeface="Arial"/>
                <a:cs typeface="Arial"/>
              </a:rPr>
              <a:t>Cocina:</a:t>
            </a:r>
            <a:r>
              <a:rPr sz="1000" spc="-40" dirty="0">
                <a:latin typeface="Arial"/>
                <a:cs typeface="Arial"/>
              </a:rPr>
              <a:t> </a:t>
            </a:r>
            <a:r>
              <a:rPr sz="1000" spc="-15" dirty="0">
                <a:latin typeface="Arial"/>
                <a:cs typeface="Arial"/>
              </a:rPr>
              <a:t>dos</a:t>
            </a:r>
            <a:r>
              <a:rPr sz="1000" spc="-40" dirty="0">
                <a:latin typeface="Arial"/>
                <a:cs typeface="Arial"/>
              </a:rPr>
              <a:t> </a:t>
            </a:r>
            <a:r>
              <a:rPr sz="1000" spc="-15" dirty="0">
                <a:latin typeface="Arial"/>
                <a:cs typeface="Arial"/>
              </a:rPr>
              <a:t>bocas</a:t>
            </a:r>
            <a:r>
              <a:rPr sz="1000" spc="-35" dirty="0">
                <a:latin typeface="Arial"/>
                <a:cs typeface="Arial"/>
              </a:rPr>
              <a:t> </a:t>
            </a:r>
            <a:r>
              <a:rPr sz="1000" spc="-15" dirty="0">
                <a:latin typeface="Arial"/>
                <a:cs typeface="Arial"/>
              </a:rPr>
              <a:t>para</a:t>
            </a:r>
            <a:r>
              <a:rPr sz="1000" spc="-40" dirty="0">
                <a:latin typeface="Arial"/>
                <a:cs typeface="Arial"/>
              </a:rPr>
              <a:t> </a:t>
            </a:r>
            <a:r>
              <a:rPr sz="1000" spc="-20" dirty="0">
                <a:latin typeface="Arial"/>
                <a:cs typeface="Arial"/>
              </a:rPr>
              <a:t>iluminación</a:t>
            </a:r>
            <a:r>
              <a:rPr sz="1000" spc="-35"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30" dirty="0">
                <a:latin typeface="Arial"/>
                <a:cs typeface="Arial"/>
              </a:rPr>
              <a:t> </a:t>
            </a:r>
            <a:r>
              <a:rPr sz="1000" spc="-15" dirty="0">
                <a:latin typeface="Arial"/>
                <a:cs typeface="Arial"/>
              </a:rPr>
              <a:t>general</a:t>
            </a:r>
            <a:r>
              <a:rPr sz="1000" spc="-35" dirty="0">
                <a:latin typeface="Arial"/>
                <a:cs typeface="Arial"/>
              </a:rPr>
              <a:t> </a:t>
            </a:r>
            <a:r>
              <a:rPr sz="1000" spc="-20" dirty="0">
                <a:latin typeface="Arial"/>
                <a:cs typeface="Arial"/>
              </a:rPr>
              <a:t>(pudiendo</a:t>
            </a:r>
            <a:r>
              <a:rPr sz="1000" spc="-30" dirty="0">
                <a:latin typeface="Arial"/>
                <a:cs typeface="Arial"/>
              </a:rPr>
              <a:t> </a:t>
            </a:r>
            <a:r>
              <a:rPr sz="1000" spc="-15" dirty="0">
                <a:latin typeface="Arial"/>
                <a:cs typeface="Arial"/>
              </a:rPr>
              <a:t>ser</a:t>
            </a:r>
            <a:r>
              <a:rPr sz="1000" spc="-30" dirty="0">
                <a:latin typeface="Arial"/>
                <a:cs typeface="Arial"/>
              </a:rPr>
              <a:t> </a:t>
            </a:r>
            <a:r>
              <a:rPr sz="1000" spc="-20" dirty="0">
                <a:latin typeface="Arial"/>
                <a:cs typeface="Arial"/>
              </a:rPr>
              <a:t>utilizadas</a:t>
            </a:r>
            <a:r>
              <a:rPr sz="1000" spc="-35" dirty="0">
                <a:latin typeface="Arial"/>
                <a:cs typeface="Arial"/>
              </a:rPr>
              <a:t> </a:t>
            </a:r>
            <a:r>
              <a:rPr sz="1000" spc="-15" dirty="0">
                <a:latin typeface="Arial"/>
                <a:cs typeface="Arial"/>
              </a:rPr>
              <a:t>para</a:t>
            </a:r>
            <a:r>
              <a:rPr sz="1000" spc="-30" dirty="0">
                <a:latin typeface="Arial"/>
                <a:cs typeface="Arial"/>
              </a:rPr>
              <a:t> </a:t>
            </a:r>
            <a:r>
              <a:rPr sz="1000" spc="-20" dirty="0">
                <a:latin typeface="Arial"/>
                <a:cs typeface="Arial"/>
              </a:rPr>
              <a:t>alumbrado</a:t>
            </a:r>
            <a:r>
              <a:rPr sz="1000" spc="-35" dirty="0">
                <a:latin typeface="Arial"/>
                <a:cs typeface="Arial"/>
              </a:rPr>
              <a:t> </a:t>
            </a:r>
            <a:r>
              <a:rPr sz="1000" spc="-20" dirty="0">
                <a:latin typeface="Arial"/>
                <a:cs typeface="Arial"/>
              </a:rPr>
              <a:t>general</a:t>
            </a:r>
            <a:r>
              <a:rPr sz="1000" spc="-30" dirty="0">
                <a:latin typeface="Arial"/>
                <a:cs typeface="Arial"/>
              </a:rPr>
              <a:t> </a:t>
            </a:r>
            <a:r>
              <a:rPr sz="1000" dirty="0">
                <a:latin typeface="Arial"/>
                <a:cs typeface="Arial"/>
              </a:rPr>
              <a:t>o  </a:t>
            </a:r>
            <a:r>
              <a:rPr sz="1000" spc="-20" dirty="0">
                <a:latin typeface="Arial"/>
                <a:cs typeface="Arial"/>
              </a:rPr>
              <a:t>localizado) </a:t>
            </a:r>
            <a:r>
              <a:rPr sz="1000" dirty="0">
                <a:latin typeface="Arial"/>
                <a:cs typeface="Arial"/>
              </a:rPr>
              <a:t>y </a:t>
            </a:r>
            <a:r>
              <a:rPr sz="1000" spc="-15" dirty="0">
                <a:latin typeface="Arial"/>
                <a:cs typeface="Arial"/>
              </a:rPr>
              <a:t>tres bocas para </a:t>
            </a:r>
            <a:r>
              <a:rPr sz="1000" spc="-20" dirty="0">
                <a:latin typeface="Arial"/>
                <a:cs typeface="Arial"/>
              </a:rPr>
              <a:t>tomacorrientes </a:t>
            </a:r>
            <a:r>
              <a:rPr sz="1000" spc="-10" dirty="0">
                <a:latin typeface="Arial"/>
                <a:cs typeface="Arial"/>
              </a:rPr>
              <a:t>de uso </a:t>
            </a:r>
            <a:r>
              <a:rPr sz="1000" spc="-20" dirty="0">
                <a:latin typeface="Arial"/>
                <a:cs typeface="Arial"/>
              </a:rPr>
              <a:t>general; </a:t>
            </a:r>
            <a:r>
              <a:rPr sz="1000" spc="-15" dirty="0">
                <a:latin typeface="Arial"/>
                <a:cs typeface="Arial"/>
              </a:rPr>
              <a:t>más dos </a:t>
            </a:r>
            <a:r>
              <a:rPr sz="1000" spc="-20" dirty="0">
                <a:latin typeface="Arial"/>
                <a:cs typeface="Arial"/>
              </a:rPr>
              <a:t>tomacorrientes, </a:t>
            </a:r>
            <a:r>
              <a:rPr sz="1000" spc="-15" dirty="0">
                <a:latin typeface="Arial"/>
                <a:cs typeface="Arial"/>
              </a:rPr>
              <a:t>como </a:t>
            </a:r>
            <a:r>
              <a:rPr sz="1000" spc="-20" dirty="0">
                <a:latin typeface="Arial"/>
                <a:cs typeface="Arial"/>
              </a:rPr>
              <a:t>mínimo,  </a:t>
            </a:r>
            <a:r>
              <a:rPr sz="1000" spc="-15" dirty="0">
                <a:latin typeface="Arial"/>
                <a:cs typeface="Arial"/>
              </a:rPr>
              <a:t>para</a:t>
            </a:r>
            <a:r>
              <a:rPr sz="1000" spc="-65" dirty="0">
                <a:latin typeface="Arial"/>
                <a:cs typeface="Arial"/>
              </a:rPr>
              <a:t> </a:t>
            </a:r>
            <a:r>
              <a:rPr sz="1000" spc="-20" dirty="0">
                <a:latin typeface="Arial"/>
                <a:cs typeface="Arial"/>
              </a:rPr>
              <a:t>artefactos</a:t>
            </a:r>
            <a:r>
              <a:rPr sz="1000" spc="-60" dirty="0">
                <a:latin typeface="Arial"/>
                <a:cs typeface="Arial"/>
              </a:rPr>
              <a:t> </a:t>
            </a:r>
            <a:r>
              <a:rPr sz="1000" spc="-20" dirty="0">
                <a:latin typeface="Arial"/>
                <a:cs typeface="Arial"/>
              </a:rPr>
              <a:t>electrodomésticos</a:t>
            </a:r>
            <a:r>
              <a:rPr sz="1000" spc="-60" dirty="0">
                <a:latin typeface="Arial"/>
                <a:cs typeface="Arial"/>
              </a:rPr>
              <a:t> </a:t>
            </a:r>
            <a:r>
              <a:rPr sz="1000" spc="-10" dirty="0">
                <a:latin typeface="Arial"/>
                <a:cs typeface="Arial"/>
              </a:rPr>
              <a:t>de</a:t>
            </a:r>
            <a:r>
              <a:rPr sz="1000" spc="-65" dirty="0">
                <a:latin typeface="Arial"/>
                <a:cs typeface="Arial"/>
              </a:rPr>
              <a:t> </a:t>
            </a:r>
            <a:r>
              <a:rPr sz="1000" spc="-20" dirty="0">
                <a:latin typeface="Arial"/>
                <a:cs typeface="Arial"/>
              </a:rPr>
              <a:t>ubicación</a:t>
            </a:r>
            <a:r>
              <a:rPr sz="1000" spc="-60" dirty="0">
                <a:latin typeface="Arial"/>
                <a:cs typeface="Arial"/>
              </a:rPr>
              <a:t> </a:t>
            </a:r>
            <a:r>
              <a:rPr sz="1000" spc="-15" dirty="0">
                <a:latin typeface="Arial"/>
                <a:cs typeface="Arial"/>
              </a:rPr>
              <a:t>fija;</a:t>
            </a:r>
            <a:r>
              <a:rPr sz="1000" spc="-60" dirty="0">
                <a:latin typeface="Arial"/>
                <a:cs typeface="Arial"/>
              </a:rPr>
              <a:t> </a:t>
            </a:r>
            <a:r>
              <a:rPr sz="1000" spc="-15" dirty="0">
                <a:latin typeface="Arial"/>
                <a:cs typeface="Arial"/>
              </a:rPr>
              <a:t>estos</a:t>
            </a:r>
            <a:r>
              <a:rPr sz="1000" spc="-60" dirty="0">
                <a:latin typeface="Arial"/>
                <a:cs typeface="Arial"/>
              </a:rPr>
              <a:t> </a:t>
            </a:r>
            <a:r>
              <a:rPr sz="1000" spc="-15" dirty="0">
                <a:latin typeface="Arial"/>
                <a:cs typeface="Arial"/>
              </a:rPr>
              <a:t>dos</a:t>
            </a:r>
            <a:r>
              <a:rPr sz="1000" spc="-65" dirty="0">
                <a:latin typeface="Arial"/>
                <a:cs typeface="Arial"/>
              </a:rPr>
              <a:t> </a:t>
            </a:r>
            <a:r>
              <a:rPr sz="1000" spc="-20" dirty="0">
                <a:latin typeface="Arial"/>
                <a:cs typeface="Arial"/>
              </a:rPr>
              <a:t>tomacorrientes</a:t>
            </a:r>
            <a:r>
              <a:rPr sz="1000" spc="-60" dirty="0">
                <a:latin typeface="Arial"/>
                <a:cs typeface="Arial"/>
              </a:rPr>
              <a:t> </a:t>
            </a:r>
            <a:r>
              <a:rPr sz="1000" spc="-20" dirty="0">
                <a:latin typeface="Arial"/>
                <a:cs typeface="Arial"/>
              </a:rPr>
              <a:t>pueden</a:t>
            </a:r>
            <a:r>
              <a:rPr sz="1000" spc="-60" dirty="0">
                <a:latin typeface="Arial"/>
                <a:cs typeface="Arial"/>
              </a:rPr>
              <a:t> </a:t>
            </a:r>
            <a:r>
              <a:rPr sz="1000" spc="-15" dirty="0">
                <a:latin typeface="Arial"/>
                <a:cs typeface="Arial"/>
              </a:rPr>
              <a:t>ser</a:t>
            </a:r>
            <a:r>
              <a:rPr sz="1000" spc="-55" dirty="0">
                <a:latin typeface="Arial"/>
                <a:cs typeface="Arial"/>
              </a:rPr>
              <a:t> </a:t>
            </a:r>
            <a:r>
              <a:rPr sz="1000" spc="-20" dirty="0">
                <a:latin typeface="Arial"/>
                <a:cs typeface="Arial"/>
              </a:rPr>
              <a:t>instalados</a:t>
            </a:r>
            <a:r>
              <a:rPr sz="1000" spc="-60" dirty="0">
                <a:latin typeface="Arial"/>
                <a:cs typeface="Arial"/>
              </a:rPr>
              <a:t> </a:t>
            </a:r>
            <a:r>
              <a:rPr sz="1000" spc="-20" dirty="0">
                <a:latin typeface="Arial"/>
                <a:cs typeface="Arial"/>
              </a:rPr>
              <a:t>en  </a:t>
            </a:r>
            <a:r>
              <a:rPr sz="1000" spc="-15" dirty="0">
                <a:latin typeface="Arial"/>
                <a:cs typeface="Arial"/>
              </a:rPr>
              <a:t>bocas</a:t>
            </a:r>
            <a:r>
              <a:rPr sz="1000" spc="-40" dirty="0">
                <a:latin typeface="Arial"/>
                <a:cs typeface="Arial"/>
              </a:rPr>
              <a:t> </a:t>
            </a:r>
            <a:r>
              <a:rPr sz="1000" spc="-20" dirty="0">
                <a:latin typeface="Arial"/>
                <a:cs typeface="Arial"/>
              </a:rPr>
              <a:t>distintas</a:t>
            </a:r>
            <a:r>
              <a:rPr sz="1000" spc="-35" dirty="0">
                <a:latin typeface="Arial"/>
                <a:cs typeface="Arial"/>
              </a:rPr>
              <a:t> </a:t>
            </a:r>
            <a:r>
              <a:rPr sz="1000" dirty="0">
                <a:latin typeface="Arial"/>
                <a:cs typeface="Arial"/>
              </a:rPr>
              <a:t>o</a:t>
            </a:r>
            <a:r>
              <a:rPr sz="1000" spc="-35" dirty="0">
                <a:latin typeface="Arial"/>
                <a:cs typeface="Arial"/>
              </a:rPr>
              <a:t> </a:t>
            </a:r>
            <a:r>
              <a:rPr sz="1000" spc="-10" dirty="0">
                <a:latin typeface="Arial"/>
                <a:cs typeface="Arial"/>
              </a:rPr>
              <a:t>en</a:t>
            </a:r>
            <a:r>
              <a:rPr sz="1000" spc="-35" dirty="0">
                <a:latin typeface="Arial"/>
                <a:cs typeface="Arial"/>
              </a:rPr>
              <a:t> </a:t>
            </a:r>
            <a:r>
              <a:rPr sz="1000" spc="-15" dirty="0">
                <a:latin typeface="Arial"/>
                <a:cs typeface="Arial"/>
              </a:rPr>
              <a:t>una</a:t>
            </a:r>
            <a:r>
              <a:rPr sz="1000" spc="-35" dirty="0">
                <a:latin typeface="Arial"/>
                <a:cs typeface="Arial"/>
              </a:rPr>
              <a:t> </a:t>
            </a:r>
            <a:r>
              <a:rPr sz="1000" spc="-15" dirty="0">
                <a:latin typeface="Arial"/>
                <a:cs typeface="Arial"/>
              </a:rPr>
              <a:t>misma</a:t>
            </a:r>
            <a:r>
              <a:rPr sz="1000" spc="-35" dirty="0">
                <a:latin typeface="Arial"/>
                <a:cs typeface="Arial"/>
              </a:rPr>
              <a:t> </a:t>
            </a:r>
            <a:r>
              <a:rPr sz="1000" spc="-15" dirty="0">
                <a:latin typeface="Arial"/>
                <a:cs typeface="Arial"/>
              </a:rPr>
              <a:t>boca</a:t>
            </a:r>
            <a:r>
              <a:rPr sz="1000" spc="-35" dirty="0">
                <a:latin typeface="Arial"/>
                <a:cs typeface="Arial"/>
              </a:rPr>
              <a:t> </a:t>
            </a:r>
            <a:r>
              <a:rPr sz="1000" spc="-20" dirty="0">
                <a:latin typeface="Arial"/>
                <a:cs typeface="Arial"/>
              </a:rPr>
              <a:t>(caja</a:t>
            </a:r>
            <a:r>
              <a:rPr sz="1000" spc="-35" dirty="0">
                <a:latin typeface="Arial"/>
                <a:cs typeface="Arial"/>
              </a:rPr>
              <a:t> </a:t>
            </a:r>
            <a:r>
              <a:rPr sz="1000" spc="-20" dirty="0">
                <a:latin typeface="Arial"/>
                <a:cs typeface="Arial"/>
              </a:rPr>
              <a:t>rectangular</a:t>
            </a:r>
            <a:r>
              <a:rPr sz="1000" spc="-35" dirty="0">
                <a:latin typeface="Arial"/>
                <a:cs typeface="Arial"/>
              </a:rPr>
              <a:t> </a:t>
            </a:r>
            <a:r>
              <a:rPr sz="1000" spc="-10" dirty="0">
                <a:latin typeface="Arial"/>
                <a:cs typeface="Arial"/>
              </a:rPr>
              <a:t>de</a:t>
            </a:r>
            <a:r>
              <a:rPr sz="1000" spc="-35" dirty="0">
                <a:latin typeface="Arial"/>
                <a:cs typeface="Arial"/>
              </a:rPr>
              <a:t> </a:t>
            </a:r>
            <a:r>
              <a:rPr sz="1000" dirty="0">
                <a:latin typeface="Arial"/>
                <a:cs typeface="Arial"/>
              </a:rPr>
              <a:t>5</a:t>
            </a:r>
            <a:r>
              <a:rPr sz="1000" spc="-35" dirty="0">
                <a:latin typeface="Arial"/>
                <a:cs typeface="Arial"/>
              </a:rPr>
              <a:t> </a:t>
            </a:r>
            <a:r>
              <a:rPr sz="1000" dirty="0">
                <a:latin typeface="Arial"/>
                <a:cs typeface="Arial"/>
              </a:rPr>
              <a:t>x</a:t>
            </a:r>
            <a:r>
              <a:rPr sz="1000" spc="-35" dirty="0">
                <a:latin typeface="Arial"/>
                <a:cs typeface="Arial"/>
              </a:rPr>
              <a:t> </a:t>
            </a:r>
            <a:r>
              <a:rPr sz="1000" spc="-15" dirty="0">
                <a:latin typeface="Arial"/>
                <a:cs typeface="Arial"/>
              </a:rPr>
              <a:t>10).</a:t>
            </a:r>
            <a:r>
              <a:rPr sz="1000" spc="-35" dirty="0">
                <a:latin typeface="Arial"/>
                <a:cs typeface="Arial"/>
              </a:rPr>
              <a:t> </a:t>
            </a:r>
            <a:r>
              <a:rPr sz="1000" spc="-15" dirty="0">
                <a:latin typeface="Arial"/>
                <a:cs typeface="Arial"/>
              </a:rPr>
              <a:t>Ver</a:t>
            </a:r>
            <a:r>
              <a:rPr sz="1000" spc="-35" dirty="0">
                <a:latin typeface="Arial"/>
                <a:cs typeface="Arial"/>
              </a:rPr>
              <a:t> </a:t>
            </a:r>
            <a:r>
              <a:rPr sz="1000" spc="-20" dirty="0">
                <a:latin typeface="Arial"/>
                <a:cs typeface="Arial"/>
              </a:rPr>
              <a:t>criterios</a:t>
            </a:r>
            <a:r>
              <a:rPr sz="1000" spc="-35" dirty="0">
                <a:latin typeface="Arial"/>
                <a:cs typeface="Arial"/>
              </a:rPr>
              <a:t> </a:t>
            </a:r>
            <a:r>
              <a:rPr sz="1000" spc="-20" dirty="0">
                <a:latin typeface="Arial"/>
                <a:cs typeface="Arial"/>
              </a:rPr>
              <a:t>generales</a:t>
            </a:r>
            <a:r>
              <a:rPr sz="1000" spc="-35" dirty="0">
                <a:latin typeface="Arial"/>
                <a:cs typeface="Arial"/>
              </a:rPr>
              <a:t> </a:t>
            </a:r>
            <a:r>
              <a:rPr sz="1000" u="sng" spc="-20" dirty="0">
                <a:uFill>
                  <a:solidFill>
                    <a:srgbClr val="000000"/>
                  </a:solidFill>
                </a:uFill>
                <a:latin typeface="Arial"/>
                <a:cs typeface="Arial"/>
              </a:rPr>
              <a:t>771.8.5</a:t>
            </a:r>
            <a:r>
              <a:rPr sz="1000" spc="-20" dirty="0">
                <a:latin typeface="Arial"/>
                <a:cs typeface="Arial"/>
              </a:rPr>
              <a:t>.</a:t>
            </a:r>
            <a:endParaRPr sz="1000" dirty="0">
              <a:latin typeface="Arial"/>
              <a:cs typeface="Arial"/>
            </a:endParaRPr>
          </a:p>
          <a:p>
            <a:pPr marL="599440" marR="6350" indent="-226695" algn="just">
              <a:lnSpc>
                <a:spcPts val="1150"/>
              </a:lnSpc>
              <a:spcBef>
                <a:spcPts val="610"/>
              </a:spcBef>
              <a:buAutoNum type="alphaLcParenR" startAt="4"/>
              <a:tabLst>
                <a:tab pos="601980" algn="l"/>
              </a:tabLst>
            </a:pPr>
            <a:r>
              <a:rPr sz="1000" dirty="0">
                <a:latin typeface="Arial"/>
                <a:cs typeface="Arial"/>
              </a:rPr>
              <a:t>Baño: una boca para iluminación de uso general y una boca para tomacorrientes de uso general.  </a:t>
            </a:r>
            <a:r>
              <a:rPr sz="1000" spc="-5" dirty="0">
                <a:latin typeface="Arial"/>
                <a:cs typeface="Arial"/>
              </a:rPr>
              <a:t>Para </a:t>
            </a:r>
            <a:r>
              <a:rPr sz="1000" dirty="0">
                <a:latin typeface="Arial"/>
                <a:cs typeface="Arial"/>
              </a:rPr>
              <a:t>toilette </a:t>
            </a:r>
            <a:r>
              <a:rPr sz="1000" spc="-5" dirty="0">
                <a:latin typeface="Arial"/>
                <a:cs typeface="Arial"/>
              </a:rPr>
              <a:t>ver </a:t>
            </a:r>
            <a:r>
              <a:rPr sz="1000" u="sng" spc="-5" dirty="0">
                <a:uFill>
                  <a:solidFill>
                    <a:srgbClr val="000000"/>
                  </a:solidFill>
                </a:uFill>
                <a:latin typeface="Arial"/>
                <a:cs typeface="Arial"/>
              </a:rPr>
              <a:t>771.8.5</a:t>
            </a:r>
            <a:r>
              <a:rPr sz="1000" u="sng" spc="-15" dirty="0">
                <a:uFill>
                  <a:solidFill>
                    <a:srgbClr val="000000"/>
                  </a:solidFill>
                </a:uFill>
                <a:latin typeface="Arial"/>
                <a:cs typeface="Arial"/>
              </a:rPr>
              <a:t> </a:t>
            </a:r>
            <a:r>
              <a:rPr sz="1000" u="sng" spc="-5" dirty="0">
                <a:uFill>
                  <a:solidFill>
                    <a:srgbClr val="000000"/>
                  </a:solidFill>
                </a:uFill>
                <a:latin typeface="Arial"/>
                <a:cs typeface="Arial"/>
              </a:rPr>
              <a:t>n)</a:t>
            </a:r>
            <a:r>
              <a:rPr sz="1000" spc="-5" dirty="0">
                <a:latin typeface="Arial"/>
                <a:cs typeface="Arial"/>
              </a:rPr>
              <a:t>.</a:t>
            </a:r>
            <a:endParaRPr sz="1000" dirty="0">
              <a:latin typeface="Arial"/>
              <a:cs typeface="Arial"/>
            </a:endParaRPr>
          </a:p>
          <a:p>
            <a:pPr marL="598805" marR="6350" indent="-226695" algn="just">
              <a:lnSpc>
                <a:spcPts val="1150"/>
              </a:lnSpc>
              <a:spcBef>
                <a:spcPts val="600"/>
              </a:spcBef>
              <a:buAutoNum type="alphaLcParenR" startAt="4"/>
              <a:tabLst>
                <a:tab pos="601980" algn="l"/>
              </a:tabLst>
            </a:pPr>
            <a:r>
              <a:rPr sz="1000" dirty="0">
                <a:latin typeface="Arial"/>
                <a:cs typeface="Arial"/>
              </a:rPr>
              <a:t>Vestíbulo: una boca para iluminación de uso general y una boca para tomacorrientes de uso ge-  neral por cada 12 m², o fracción, de superficie (como mínimo una</a:t>
            </a:r>
            <a:r>
              <a:rPr sz="1000" spc="-60" dirty="0">
                <a:latin typeface="Arial"/>
                <a:cs typeface="Arial"/>
              </a:rPr>
              <a:t> </a:t>
            </a:r>
            <a:r>
              <a:rPr sz="1000" dirty="0">
                <a:latin typeface="Arial"/>
                <a:cs typeface="Arial"/>
              </a:rPr>
              <a:t>boca).</a:t>
            </a:r>
          </a:p>
          <a:p>
            <a:pPr marL="598805" marR="5715" indent="-226695" algn="just">
              <a:lnSpc>
                <a:spcPts val="1150"/>
              </a:lnSpc>
              <a:spcBef>
                <a:spcPts val="605"/>
              </a:spcBef>
              <a:buAutoNum type="alphaLcParenR" startAt="4"/>
              <a:tabLst>
                <a:tab pos="601980" algn="l"/>
              </a:tabLst>
            </a:pPr>
            <a:r>
              <a:rPr sz="1000" dirty="0">
                <a:latin typeface="Arial"/>
                <a:cs typeface="Arial"/>
              </a:rPr>
              <a:t>Pasillo: una boca para iluminación de uso general por cada 5 m de longitud, o fracción (como mí-  nimo</a:t>
            </a:r>
            <a:r>
              <a:rPr sz="1000" spc="-65" dirty="0">
                <a:latin typeface="Arial"/>
                <a:cs typeface="Arial"/>
              </a:rPr>
              <a:t> </a:t>
            </a:r>
            <a:r>
              <a:rPr sz="1000" dirty="0">
                <a:latin typeface="Arial"/>
                <a:cs typeface="Arial"/>
              </a:rPr>
              <a:t>una</a:t>
            </a:r>
            <a:r>
              <a:rPr sz="1000" spc="-60" dirty="0">
                <a:latin typeface="Arial"/>
                <a:cs typeface="Arial"/>
              </a:rPr>
              <a:t> </a:t>
            </a:r>
            <a:r>
              <a:rPr sz="1000" dirty="0">
                <a:latin typeface="Arial"/>
                <a:cs typeface="Arial"/>
              </a:rPr>
              <a:t>boca)</a:t>
            </a:r>
            <a:r>
              <a:rPr sz="1000" spc="-60"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para</a:t>
            </a:r>
            <a:r>
              <a:rPr sz="1000" spc="-55" dirty="0">
                <a:latin typeface="Arial"/>
                <a:cs typeface="Arial"/>
              </a:rPr>
              <a:t> </a:t>
            </a:r>
            <a:r>
              <a:rPr sz="1000" dirty="0">
                <a:latin typeface="Arial"/>
                <a:cs typeface="Arial"/>
              </a:rPr>
              <a:t>pasillos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longitudes</a:t>
            </a:r>
            <a:r>
              <a:rPr sz="1000" spc="-50" dirty="0">
                <a:latin typeface="Arial"/>
                <a:cs typeface="Arial"/>
              </a:rPr>
              <a:t> </a:t>
            </a:r>
            <a:r>
              <a:rPr sz="1000" dirty="0">
                <a:latin typeface="Arial"/>
                <a:cs typeface="Arial"/>
              </a:rPr>
              <a:t>superiores</a:t>
            </a:r>
            <a:r>
              <a:rPr sz="1000" spc="-55"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los</a:t>
            </a:r>
            <a:r>
              <a:rPr sz="1000" spc="-50" dirty="0">
                <a:latin typeface="Arial"/>
                <a:cs typeface="Arial"/>
              </a:rPr>
              <a:t> </a:t>
            </a:r>
            <a:r>
              <a:rPr sz="1000" dirty="0">
                <a:latin typeface="Arial"/>
                <a:cs typeface="Arial"/>
              </a:rPr>
              <a:t>2</a:t>
            </a:r>
            <a:r>
              <a:rPr sz="1000" spc="-50" dirty="0">
                <a:latin typeface="Arial"/>
                <a:cs typeface="Arial"/>
              </a:rPr>
              <a:t> </a:t>
            </a:r>
            <a:r>
              <a:rPr sz="1000" dirty="0">
                <a:latin typeface="Arial"/>
                <a:cs typeface="Arial"/>
              </a:rPr>
              <a:t>m,</a:t>
            </a:r>
            <a:r>
              <a:rPr sz="1000" spc="-55"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tomacorrientes</a:t>
            </a:r>
            <a:r>
              <a:rPr sz="1000" spc="-55" dirty="0">
                <a:latin typeface="Arial"/>
                <a:cs typeface="Arial"/>
              </a:rPr>
              <a:t> </a:t>
            </a:r>
            <a:r>
              <a:rPr sz="1000" dirty="0">
                <a:latin typeface="Arial"/>
                <a:cs typeface="Arial"/>
              </a:rPr>
              <a:t>de  uso general por cada 5 m de longitud, o fracción (como mínimo una</a:t>
            </a:r>
            <a:r>
              <a:rPr sz="1000" spc="-80" dirty="0">
                <a:latin typeface="Arial"/>
                <a:cs typeface="Arial"/>
              </a:rPr>
              <a:t> </a:t>
            </a:r>
            <a:r>
              <a:rPr sz="1000" dirty="0">
                <a:latin typeface="Arial"/>
                <a:cs typeface="Arial"/>
              </a:rPr>
              <a:t>boca).</a:t>
            </a:r>
          </a:p>
          <a:p>
            <a:pPr marL="599440" marR="6350" indent="-226695" algn="just">
              <a:lnSpc>
                <a:spcPts val="1150"/>
              </a:lnSpc>
              <a:spcBef>
                <a:spcPts val="605"/>
              </a:spcBef>
              <a:buAutoNum type="alphaLcParenR" startAt="4"/>
              <a:tabLst>
                <a:tab pos="601980" algn="l"/>
              </a:tabLst>
            </a:pPr>
            <a:r>
              <a:rPr sz="1000" dirty="0">
                <a:latin typeface="Arial"/>
                <a:cs typeface="Arial"/>
              </a:rPr>
              <a:t>Lavadero: una boca para iluminación de uso general y dos bocas para tomacorrientes de uso  </a:t>
            </a:r>
            <a:r>
              <a:rPr sz="1000" spc="-5" dirty="0">
                <a:latin typeface="Arial"/>
                <a:cs typeface="Arial"/>
              </a:rPr>
              <a:t>general.</a:t>
            </a:r>
            <a:endParaRPr sz="1000" dirty="0">
              <a:latin typeface="Arial"/>
              <a:cs typeface="Arial"/>
            </a:endParaRPr>
          </a:p>
          <a:p>
            <a:pPr>
              <a:lnSpc>
                <a:spcPct val="100000"/>
              </a:lnSpc>
            </a:pPr>
            <a:endParaRPr sz="1000" dirty="0">
              <a:latin typeface="Arial"/>
              <a:cs typeface="Arial"/>
            </a:endParaRPr>
          </a:p>
          <a:p>
            <a:pPr marL="648970" lvl="4" indent="-636905">
              <a:lnSpc>
                <a:spcPct val="100000"/>
              </a:lnSpc>
              <a:buSzPct val="90000"/>
              <a:buAutoNum type="arabicPeriod" startAt="3"/>
              <a:tabLst>
                <a:tab pos="649605" algn="l"/>
              </a:tabLst>
            </a:pPr>
            <a:r>
              <a:rPr sz="1000" b="1" dirty="0">
                <a:latin typeface="Arial"/>
                <a:cs typeface="Arial"/>
              </a:rPr>
              <a:t>: Grados de </a:t>
            </a:r>
            <a:r>
              <a:rPr sz="1000" b="1" spc="-5" dirty="0">
                <a:latin typeface="Arial"/>
                <a:cs typeface="Arial"/>
              </a:rPr>
              <a:t>electrificación “Elevado” </a:t>
            </a:r>
            <a:r>
              <a:rPr sz="1000" b="1" dirty="0">
                <a:latin typeface="Arial"/>
                <a:cs typeface="Arial"/>
              </a:rPr>
              <a:t>y</a:t>
            </a:r>
            <a:r>
              <a:rPr sz="1000" b="1" spc="-35" dirty="0">
                <a:latin typeface="Arial"/>
                <a:cs typeface="Arial"/>
              </a:rPr>
              <a:t> </a:t>
            </a:r>
            <a:r>
              <a:rPr sz="1000" b="1" dirty="0">
                <a:latin typeface="Arial"/>
                <a:cs typeface="Arial"/>
              </a:rPr>
              <a:t>“Superior”</a:t>
            </a:r>
            <a:endParaRPr sz="1000" dirty="0">
              <a:latin typeface="Arial"/>
              <a:cs typeface="Arial"/>
            </a:endParaRPr>
          </a:p>
          <a:p>
            <a:pPr marL="643255" marR="5715" lvl="5" indent="-271145" algn="just">
              <a:lnSpc>
                <a:spcPts val="1150"/>
              </a:lnSpc>
              <a:spcBef>
                <a:spcPts val="625"/>
              </a:spcBef>
              <a:buAutoNum type="alphaLcParenR"/>
              <a:tabLst>
                <a:tab pos="643890" algn="l"/>
              </a:tabLst>
            </a:pPr>
            <a:r>
              <a:rPr sz="1000" dirty="0">
                <a:latin typeface="Arial"/>
                <a:cs typeface="Arial"/>
              </a:rPr>
              <a:t>Sala</a:t>
            </a:r>
            <a:r>
              <a:rPr sz="1000" spc="-200" dirty="0">
                <a:latin typeface="Arial"/>
                <a:cs typeface="Arial"/>
              </a:rPr>
              <a:t> </a:t>
            </a:r>
            <a:r>
              <a:rPr sz="1000" dirty="0">
                <a:latin typeface="Arial"/>
                <a:cs typeface="Arial"/>
              </a:rPr>
              <a:t>de estar y comedor: una boca para iluminación de uso general por cada 18 m², o fracción de  superficie</a:t>
            </a:r>
            <a:r>
              <a:rPr sz="1000" spc="-40" dirty="0">
                <a:latin typeface="Arial"/>
                <a:cs typeface="Arial"/>
              </a:rPr>
              <a:t> </a:t>
            </a:r>
            <a:r>
              <a:rPr sz="1000" dirty="0">
                <a:latin typeface="Arial"/>
                <a:cs typeface="Arial"/>
              </a:rPr>
              <a:t>(como</a:t>
            </a:r>
            <a:r>
              <a:rPr sz="1000" spc="-35" dirty="0">
                <a:latin typeface="Arial"/>
                <a:cs typeface="Arial"/>
              </a:rPr>
              <a:t> </a:t>
            </a:r>
            <a:r>
              <a:rPr sz="1000" dirty="0">
                <a:latin typeface="Arial"/>
                <a:cs typeface="Arial"/>
              </a:rPr>
              <a:t>mínimo</a:t>
            </a:r>
            <a:r>
              <a:rPr sz="1000" spc="-35" dirty="0">
                <a:latin typeface="Arial"/>
                <a:cs typeface="Arial"/>
              </a:rPr>
              <a:t> </a:t>
            </a:r>
            <a:r>
              <a:rPr sz="1000" dirty="0">
                <a:latin typeface="Arial"/>
                <a:cs typeface="Arial"/>
              </a:rPr>
              <a:t>una</a:t>
            </a:r>
            <a:r>
              <a:rPr sz="1000" spc="-40" dirty="0">
                <a:latin typeface="Arial"/>
                <a:cs typeface="Arial"/>
              </a:rPr>
              <a:t> </a:t>
            </a:r>
            <a:r>
              <a:rPr sz="1000" dirty="0">
                <a:latin typeface="Arial"/>
                <a:cs typeface="Arial"/>
              </a:rPr>
              <a:t>boca)</a:t>
            </a:r>
            <a:r>
              <a:rPr sz="1000" spc="-35" dirty="0">
                <a:latin typeface="Arial"/>
                <a:cs typeface="Arial"/>
              </a:rPr>
              <a:t> </a:t>
            </a:r>
            <a:r>
              <a:rPr sz="1000" dirty="0">
                <a:latin typeface="Arial"/>
                <a:cs typeface="Arial"/>
              </a:rPr>
              <a:t>y</a:t>
            </a:r>
            <a:r>
              <a:rPr sz="1000" spc="-35" dirty="0">
                <a:latin typeface="Arial"/>
                <a:cs typeface="Arial"/>
              </a:rPr>
              <a:t> </a:t>
            </a:r>
            <a:r>
              <a:rPr sz="1000" dirty="0">
                <a:latin typeface="Arial"/>
                <a:cs typeface="Arial"/>
              </a:rPr>
              <a:t>una</a:t>
            </a:r>
            <a:r>
              <a:rPr sz="1000" spc="-35" dirty="0">
                <a:latin typeface="Arial"/>
                <a:cs typeface="Arial"/>
              </a:rPr>
              <a:t> </a:t>
            </a:r>
            <a:r>
              <a:rPr sz="1000" dirty="0">
                <a:latin typeface="Arial"/>
                <a:cs typeface="Arial"/>
              </a:rPr>
              <a:t>boca</a:t>
            </a:r>
            <a:r>
              <a:rPr sz="1000" spc="-40" dirty="0">
                <a:latin typeface="Arial"/>
                <a:cs typeface="Arial"/>
              </a:rPr>
              <a:t> </a:t>
            </a:r>
            <a:r>
              <a:rPr sz="1000" dirty="0">
                <a:latin typeface="Arial"/>
                <a:cs typeface="Arial"/>
              </a:rPr>
              <a:t>para</a:t>
            </a:r>
            <a:r>
              <a:rPr sz="1000" spc="-35" dirty="0">
                <a:latin typeface="Arial"/>
                <a:cs typeface="Arial"/>
              </a:rPr>
              <a:t> </a:t>
            </a:r>
            <a:r>
              <a:rPr sz="1000" dirty="0">
                <a:latin typeface="Arial"/>
                <a:cs typeface="Arial"/>
              </a:rPr>
              <a:t>tomacorrientes</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uso</a:t>
            </a:r>
            <a:r>
              <a:rPr sz="1000" spc="-40" dirty="0">
                <a:latin typeface="Arial"/>
                <a:cs typeface="Arial"/>
              </a:rPr>
              <a:t> </a:t>
            </a:r>
            <a:r>
              <a:rPr sz="1000" dirty="0">
                <a:latin typeface="Arial"/>
                <a:cs typeface="Arial"/>
              </a:rPr>
              <a:t>general</a:t>
            </a:r>
            <a:r>
              <a:rPr sz="1000" spc="-30" dirty="0">
                <a:latin typeface="Arial"/>
                <a:cs typeface="Arial"/>
              </a:rPr>
              <a:t> </a:t>
            </a:r>
            <a:r>
              <a:rPr sz="1000" dirty="0">
                <a:latin typeface="Arial"/>
                <a:cs typeface="Arial"/>
              </a:rPr>
              <a:t>por</a:t>
            </a:r>
            <a:r>
              <a:rPr sz="1000" spc="-30" dirty="0">
                <a:latin typeface="Arial"/>
                <a:cs typeface="Arial"/>
              </a:rPr>
              <a:t> </a:t>
            </a:r>
            <a:r>
              <a:rPr sz="1000" dirty="0">
                <a:latin typeface="Arial"/>
                <a:cs typeface="Arial"/>
              </a:rPr>
              <a:t>cada</a:t>
            </a:r>
            <a:r>
              <a:rPr sz="1000" spc="-25" dirty="0">
                <a:latin typeface="Arial"/>
                <a:cs typeface="Arial"/>
              </a:rPr>
              <a:t> </a:t>
            </a:r>
            <a:r>
              <a:rPr sz="1000" dirty="0">
                <a:latin typeface="Arial"/>
                <a:cs typeface="Arial"/>
              </a:rPr>
              <a:t>6</a:t>
            </a:r>
            <a:r>
              <a:rPr sz="1000" spc="-35" dirty="0">
                <a:latin typeface="Arial"/>
                <a:cs typeface="Arial"/>
              </a:rPr>
              <a:t> </a:t>
            </a:r>
            <a:r>
              <a:rPr sz="1000" dirty="0">
                <a:latin typeface="Arial"/>
                <a:cs typeface="Arial"/>
              </a:rPr>
              <a:t>m²,  o fracción de superficie (como mínimo dos bocas). Para superficies mayores a 36 m² se preverá  una boca para tomacorrientes de uso especial. En el caso que este TUE se destine a la  alimentación</a:t>
            </a:r>
            <a:r>
              <a:rPr sz="1000" spc="-40"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un</a:t>
            </a:r>
            <a:r>
              <a:rPr sz="1000" spc="-35" dirty="0">
                <a:latin typeface="Arial"/>
                <a:cs typeface="Arial"/>
              </a:rPr>
              <a:t> </a:t>
            </a:r>
            <a:r>
              <a:rPr sz="1000" dirty="0">
                <a:latin typeface="Arial"/>
                <a:cs typeface="Arial"/>
              </a:rPr>
              <a:t>equipo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aire</a:t>
            </a:r>
            <a:r>
              <a:rPr sz="1000" spc="-30" dirty="0">
                <a:latin typeface="Arial"/>
                <a:cs typeface="Arial"/>
              </a:rPr>
              <a:t> </a:t>
            </a:r>
            <a:r>
              <a:rPr sz="1000" dirty="0">
                <a:latin typeface="Arial"/>
                <a:cs typeface="Arial"/>
              </a:rPr>
              <a:t>acondicionado,</a:t>
            </a:r>
            <a:r>
              <a:rPr sz="1000" spc="-30" dirty="0">
                <a:latin typeface="Arial"/>
                <a:cs typeface="Arial"/>
              </a:rPr>
              <a:t> </a:t>
            </a:r>
            <a:r>
              <a:rPr sz="1000" dirty="0">
                <a:latin typeface="Arial"/>
                <a:cs typeface="Arial"/>
              </a:rPr>
              <a:t>podrá</a:t>
            </a:r>
            <a:r>
              <a:rPr sz="1000" spc="-25" dirty="0">
                <a:latin typeface="Arial"/>
                <a:cs typeface="Arial"/>
              </a:rPr>
              <a:t> </a:t>
            </a:r>
            <a:r>
              <a:rPr sz="1000" dirty="0">
                <a:latin typeface="Arial"/>
                <a:cs typeface="Arial"/>
              </a:rPr>
              <a:t>estar</a:t>
            </a:r>
            <a:r>
              <a:rPr sz="1000" spc="-25" dirty="0">
                <a:latin typeface="Arial"/>
                <a:cs typeface="Arial"/>
              </a:rPr>
              <a:t> </a:t>
            </a:r>
            <a:r>
              <a:rPr sz="1000" dirty="0">
                <a:latin typeface="Arial"/>
                <a:cs typeface="Arial"/>
              </a:rPr>
              <a:t>ubicado</a:t>
            </a:r>
            <a:r>
              <a:rPr sz="1000" spc="-25" dirty="0">
                <a:latin typeface="Arial"/>
                <a:cs typeface="Arial"/>
              </a:rPr>
              <a:t> </a:t>
            </a:r>
            <a:r>
              <a:rPr sz="1000" dirty="0">
                <a:latin typeface="Arial"/>
                <a:cs typeface="Arial"/>
              </a:rPr>
              <a:t>en</a:t>
            </a:r>
            <a:r>
              <a:rPr sz="1000" spc="-25" dirty="0">
                <a:latin typeface="Arial"/>
                <a:cs typeface="Arial"/>
              </a:rPr>
              <a:t> </a:t>
            </a:r>
            <a:r>
              <a:rPr sz="1000" dirty="0">
                <a:latin typeface="Arial"/>
                <a:cs typeface="Arial"/>
              </a:rPr>
              <a:t>las</a:t>
            </a:r>
            <a:r>
              <a:rPr sz="1000" spc="-30" dirty="0">
                <a:latin typeface="Arial"/>
                <a:cs typeface="Arial"/>
              </a:rPr>
              <a:t> </a:t>
            </a:r>
            <a:r>
              <a:rPr sz="1000" dirty="0">
                <a:latin typeface="Arial"/>
                <a:cs typeface="Arial"/>
              </a:rPr>
              <a:t>paredes</a:t>
            </a:r>
            <a:r>
              <a:rPr sz="1000" spc="-30" dirty="0">
                <a:latin typeface="Arial"/>
                <a:cs typeface="Arial"/>
              </a:rPr>
              <a:t> </a:t>
            </a:r>
            <a:r>
              <a:rPr sz="1000" dirty="0">
                <a:latin typeface="Arial"/>
                <a:cs typeface="Arial"/>
              </a:rPr>
              <a:t>exteriores</a:t>
            </a:r>
            <a:r>
              <a:rPr sz="1000" spc="-25" dirty="0">
                <a:latin typeface="Arial"/>
                <a:cs typeface="Arial"/>
              </a:rPr>
              <a:t> </a:t>
            </a:r>
            <a:r>
              <a:rPr sz="1000" dirty="0">
                <a:latin typeface="Arial"/>
                <a:cs typeface="Arial"/>
              </a:rPr>
              <a:t>a  la sala de estar o comedor, de acuerdo con las necesidades de la</a:t>
            </a:r>
            <a:r>
              <a:rPr sz="1000" spc="-80" dirty="0">
                <a:latin typeface="Arial"/>
                <a:cs typeface="Arial"/>
              </a:rPr>
              <a:t> </a:t>
            </a:r>
            <a:r>
              <a:rPr sz="1000" dirty="0">
                <a:latin typeface="Arial"/>
                <a:cs typeface="Arial"/>
              </a:rPr>
              <a:t>carga.</a:t>
            </a:r>
          </a:p>
          <a:p>
            <a:pPr marL="643255" marR="6985" lvl="5" indent="-270510" algn="just">
              <a:lnSpc>
                <a:spcPts val="1150"/>
              </a:lnSpc>
              <a:spcBef>
                <a:spcPts val="615"/>
              </a:spcBef>
              <a:buAutoNum type="alphaLcParenR"/>
              <a:tabLst>
                <a:tab pos="643890" algn="l"/>
              </a:tabLst>
            </a:pPr>
            <a:r>
              <a:rPr sz="1000" dirty="0">
                <a:latin typeface="Arial"/>
                <a:cs typeface="Arial"/>
              </a:rPr>
              <a:t>Dormitorios de superficies menores a 10 m² (incluyendo placard): una boca para iluminación de  uso general y dos bocas para tomacorrientes de uso</a:t>
            </a:r>
            <a:r>
              <a:rPr sz="1000" spc="-35" dirty="0">
                <a:latin typeface="Arial"/>
                <a:cs typeface="Arial"/>
              </a:rPr>
              <a:t> </a:t>
            </a:r>
            <a:r>
              <a:rPr sz="1000" dirty="0">
                <a:latin typeface="Arial"/>
                <a:cs typeface="Arial"/>
              </a:rPr>
              <a:t>general.</a:t>
            </a:r>
          </a:p>
          <a:p>
            <a:pPr marL="643255" marR="7620" lvl="5" indent="-271145" algn="just">
              <a:lnSpc>
                <a:spcPts val="1150"/>
              </a:lnSpc>
              <a:spcBef>
                <a:spcPts val="605"/>
              </a:spcBef>
              <a:buAutoNum type="alphaLcParenR"/>
              <a:tabLst>
                <a:tab pos="643255" algn="l"/>
              </a:tabLst>
            </a:pPr>
            <a:r>
              <a:rPr sz="1000" dirty="0">
                <a:latin typeface="Arial"/>
                <a:cs typeface="Arial"/>
              </a:rPr>
              <a:t>Dormitorios de superficies iguales o mayores a 10 m² hasta 36 m² (incluyendo placard): una</a:t>
            </a:r>
            <a:r>
              <a:rPr sz="1000" spc="-100" dirty="0">
                <a:latin typeface="Arial"/>
                <a:cs typeface="Arial"/>
              </a:rPr>
              <a:t> </a:t>
            </a:r>
            <a:r>
              <a:rPr sz="1000" dirty="0">
                <a:latin typeface="Arial"/>
                <a:cs typeface="Arial"/>
              </a:rPr>
              <a:t>boca  para iluminación de uso general y tres bocas para tomacorrientes de uso</a:t>
            </a:r>
            <a:r>
              <a:rPr sz="1000" spc="-70" dirty="0">
                <a:latin typeface="Arial"/>
                <a:cs typeface="Arial"/>
              </a:rPr>
              <a:t> </a:t>
            </a:r>
            <a:r>
              <a:rPr sz="1000" dirty="0">
                <a:latin typeface="Arial"/>
                <a:cs typeface="Arial"/>
              </a:rPr>
              <a:t>general.</a:t>
            </a:r>
          </a:p>
          <a:p>
            <a:pPr marL="643255" marR="5715" lvl="5" indent="-271145" algn="just">
              <a:lnSpc>
                <a:spcPts val="1150"/>
              </a:lnSpc>
              <a:spcBef>
                <a:spcPts val="600"/>
              </a:spcBef>
              <a:buAutoNum type="alphaLcParenR"/>
              <a:tabLst>
                <a:tab pos="643890" algn="l"/>
              </a:tabLst>
            </a:pPr>
            <a:r>
              <a:rPr sz="1000" dirty="0">
                <a:latin typeface="Arial"/>
                <a:cs typeface="Arial"/>
              </a:rPr>
              <a:t>Dormitorios de superficies mayores a 36 m² (incluyendo placard): dos bocas para iluminación de  uso general, tres bocas para tomacorrientes de uso general y una boca para tomacorrientes de  uso especial. En el caso que el TUE se destine a la alimentación de un equipo de aire acondi-  cionado, podrá estar ubicado en las paredes exteriores al dormitorio, de acuerdo con las nece-  sidades de la</a:t>
            </a:r>
            <a:r>
              <a:rPr sz="1000" spc="-20" dirty="0">
                <a:latin typeface="Arial"/>
                <a:cs typeface="Arial"/>
              </a:rPr>
              <a:t> </a:t>
            </a:r>
            <a:r>
              <a:rPr sz="1000" dirty="0">
                <a:latin typeface="Arial"/>
                <a:cs typeface="Arial"/>
              </a:rPr>
              <a:t>carga.</a:t>
            </a:r>
          </a:p>
          <a:p>
            <a:pPr marL="643255" marR="6350" lvl="5" indent="-271145" algn="just">
              <a:lnSpc>
                <a:spcPts val="1150"/>
              </a:lnSpc>
              <a:spcBef>
                <a:spcPts val="610"/>
              </a:spcBef>
              <a:buAutoNum type="alphaLcParenR"/>
              <a:tabLst>
                <a:tab pos="643890" algn="l"/>
              </a:tabLst>
            </a:pPr>
            <a:r>
              <a:rPr sz="1000" dirty="0">
                <a:latin typeface="Arial"/>
                <a:cs typeface="Arial"/>
              </a:rPr>
              <a:t>Cocina: dos bocas para iluminación de </a:t>
            </a:r>
            <a:r>
              <a:rPr sz="1000" spc="5" dirty="0">
                <a:latin typeface="Arial"/>
                <a:cs typeface="Arial"/>
              </a:rPr>
              <a:t>uso </a:t>
            </a:r>
            <a:r>
              <a:rPr sz="1000" dirty="0">
                <a:latin typeface="Arial"/>
                <a:cs typeface="Arial"/>
              </a:rPr>
              <a:t>general (pudiendo ser utilizadas para alumbrado ge-  neral o localizado);</a:t>
            </a:r>
            <a:r>
              <a:rPr sz="1000" spc="-20" dirty="0">
                <a:latin typeface="Arial"/>
                <a:cs typeface="Arial"/>
              </a:rPr>
              <a:t> </a:t>
            </a:r>
            <a:r>
              <a:rPr sz="1000" dirty="0">
                <a:latin typeface="Arial"/>
                <a:cs typeface="Arial"/>
              </a:rPr>
              <a:t>más:</a:t>
            </a:r>
          </a:p>
          <a:p>
            <a:pPr marL="913765" marR="5715" lvl="6" indent="-270510" algn="just">
              <a:lnSpc>
                <a:spcPts val="1150"/>
              </a:lnSpc>
              <a:spcBef>
                <a:spcPts val="605"/>
              </a:spcBef>
              <a:buAutoNum type="arabicParenR"/>
              <a:tabLst>
                <a:tab pos="914400" algn="l"/>
              </a:tabLst>
            </a:pPr>
            <a:r>
              <a:rPr sz="1000" dirty="0">
                <a:latin typeface="Arial"/>
                <a:cs typeface="Arial"/>
              </a:rPr>
              <a:t>Para</a:t>
            </a:r>
            <a:r>
              <a:rPr sz="1000" spc="-65" dirty="0">
                <a:latin typeface="Arial"/>
                <a:cs typeface="Arial"/>
              </a:rPr>
              <a:t> </a:t>
            </a:r>
            <a:r>
              <a:rPr sz="1000" dirty="0">
                <a:latin typeface="Arial"/>
                <a:cs typeface="Arial"/>
              </a:rPr>
              <a:t>electrificación</a:t>
            </a:r>
            <a:r>
              <a:rPr sz="1000" spc="-60" dirty="0">
                <a:latin typeface="Arial"/>
                <a:cs typeface="Arial"/>
              </a:rPr>
              <a:t> </a:t>
            </a:r>
            <a:r>
              <a:rPr sz="1000" dirty="0">
                <a:latin typeface="Arial"/>
                <a:cs typeface="Arial"/>
              </a:rPr>
              <a:t>“Elevada”:</a:t>
            </a:r>
            <a:r>
              <a:rPr sz="1000" spc="-60" dirty="0">
                <a:latin typeface="Arial"/>
                <a:cs typeface="Arial"/>
              </a:rPr>
              <a:t> </a:t>
            </a:r>
            <a:r>
              <a:rPr sz="1000" dirty="0">
                <a:latin typeface="Arial"/>
                <a:cs typeface="Arial"/>
              </a:rPr>
              <a:t>tres</a:t>
            </a:r>
            <a:r>
              <a:rPr sz="1000" spc="-60" dirty="0">
                <a:latin typeface="Arial"/>
                <a:cs typeface="Arial"/>
              </a:rPr>
              <a:t> </a:t>
            </a:r>
            <a:r>
              <a:rPr sz="1000" dirty="0">
                <a:latin typeface="Arial"/>
                <a:cs typeface="Arial"/>
              </a:rPr>
              <a:t>bocas</a:t>
            </a:r>
            <a:r>
              <a:rPr sz="1000" spc="-65" dirty="0">
                <a:latin typeface="Arial"/>
                <a:cs typeface="Arial"/>
              </a:rPr>
              <a:t> </a:t>
            </a:r>
            <a:r>
              <a:rPr sz="1000" dirty="0">
                <a:latin typeface="Arial"/>
                <a:cs typeface="Arial"/>
              </a:rPr>
              <a:t>para</a:t>
            </a:r>
            <a:r>
              <a:rPr sz="1000" spc="-60" dirty="0">
                <a:latin typeface="Arial"/>
                <a:cs typeface="Arial"/>
              </a:rPr>
              <a:t> </a:t>
            </a:r>
            <a:r>
              <a:rPr sz="1000" dirty="0">
                <a:latin typeface="Arial"/>
                <a:cs typeface="Arial"/>
              </a:rPr>
              <a:t>tomacorrientes</a:t>
            </a:r>
            <a:r>
              <a:rPr sz="1000" spc="-55"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uso</a:t>
            </a:r>
            <a:r>
              <a:rPr sz="1000" spc="-60" dirty="0">
                <a:latin typeface="Arial"/>
                <a:cs typeface="Arial"/>
              </a:rPr>
              <a:t> </a:t>
            </a:r>
            <a:r>
              <a:rPr sz="1000" dirty="0">
                <a:latin typeface="Arial"/>
                <a:cs typeface="Arial"/>
              </a:rPr>
              <a:t>general</a:t>
            </a:r>
            <a:r>
              <a:rPr sz="1000" spc="-65" dirty="0">
                <a:latin typeface="Arial"/>
                <a:cs typeface="Arial"/>
              </a:rPr>
              <a:t> </a:t>
            </a:r>
            <a:r>
              <a:rPr sz="1000" dirty="0">
                <a:latin typeface="Arial"/>
                <a:cs typeface="Arial"/>
              </a:rPr>
              <a:t>y</a:t>
            </a:r>
            <a:r>
              <a:rPr sz="1000" spc="-55" dirty="0">
                <a:latin typeface="Arial"/>
                <a:cs typeface="Arial"/>
              </a:rPr>
              <a:t> </a:t>
            </a:r>
            <a:r>
              <a:rPr sz="1000" dirty="0">
                <a:latin typeface="Arial"/>
                <a:cs typeface="Arial"/>
              </a:rPr>
              <a:t>una</a:t>
            </a:r>
            <a:r>
              <a:rPr sz="1000" spc="-60"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para  tomacorrientes de uso especial, más tres tomacorrientes, como mínimo, de</a:t>
            </a:r>
            <a:r>
              <a:rPr sz="1000" spc="-200" dirty="0">
                <a:latin typeface="Arial"/>
                <a:cs typeface="Arial"/>
              </a:rPr>
              <a:t> </a:t>
            </a:r>
            <a:r>
              <a:rPr sz="1000" dirty="0">
                <a:latin typeface="Arial"/>
                <a:cs typeface="Arial"/>
              </a:rPr>
              <a:t>uso general para  electrodomésticos de ubicación fija (pudiendo uno de ellos ser tomado de un circuito de to-  macorrientes de uso</a:t>
            </a:r>
            <a:r>
              <a:rPr sz="1000" spc="-20" dirty="0">
                <a:latin typeface="Arial"/>
                <a:cs typeface="Arial"/>
              </a:rPr>
              <a:t> </a:t>
            </a:r>
            <a:r>
              <a:rPr sz="1000" dirty="0">
                <a:latin typeface="Arial"/>
                <a:cs typeface="Arial"/>
              </a:rPr>
              <a:t>especial).</a:t>
            </a:r>
          </a:p>
          <a:p>
            <a:pPr marL="913765" marR="5715" lvl="6" indent="-271145" algn="just">
              <a:lnSpc>
                <a:spcPts val="1150"/>
              </a:lnSpc>
              <a:spcBef>
                <a:spcPts val="610"/>
              </a:spcBef>
              <a:buAutoNum type="arabicParenR"/>
              <a:tabLst>
                <a:tab pos="913765" algn="l"/>
              </a:tabLst>
            </a:pPr>
            <a:r>
              <a:rPr sz="1000" dirty="0">
                <a:latin typeface="Arial"/>
                <a:cs typeface="Arial"/>
              </a:rPr>
              <a:t>Para electrificación “Superior”: cuatro bocas para tomacorrientes de uso general y una boca  para tomacorrientes de uso especial, más tres tomacorrientes, como mínimo, de uso</a:t>
            </a:r>
            <a:r>
              <a:rPr sz="1000" spc="-195" dirty="0">
                <a:latin typeface="Arial"/>
                <a:cs typeface="Arial"/>
              </a:rPr>
              <a:t> </a:t>
            </a:r>
            <a:r>
              <a:rPr sz="1000" dirty="0">
                <a:latin typeface="Arial"/>
                <a:cs typeface="Arial"/>
              </a:rPr>
              <a:t>general  para</a:t>
            </a:r>
            <a:r>
              <a:rPr sz="1000" spc="-50" dirty="0">
                <a:latin typeface="Arial"/>
                <a:cs typeface="Arial"/>
              </a:rPr>
              <a:t> </a:t>
            </a:r>
            <a:r>
              <a:rPr sz="1000" dirty="0">
                <a:latin typeface="Arial"/>
                <a:cs typeface="Arial"/>
              </a:rPr>
              <a:t>electrodomésticos</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ubicación</a:t>
            </a:r>
            <a:r>
              <a:rPr sz="1000" spc="-45" dirty="0">
                <a:latin typeface="Arial"/>
                <a:cs typeface="Arial"/>
              </a:rPr>
              <a:t> </a:t>
            </a:r>
            <a:r>
              <a:rPr sz="1000" dirty="0">
                <a:latin typeface="Arial"/>
                <a:cs typeface="Arial"/>
              </a:rPr>
              <a:t>fija</a:t>
            </a:r>
            <a:r>
              <a:rPr sz="1000" spc="-45" dirty="0">
                <a:latin typeface="Arial"/>
                <a:cs typeface="Arial"/>
              </a:rPr>
              <a:t> </a:t>
            </a:r>
            <a:r>
              <a:rPr sz="1000" dirty="0">
                <a:latin typeface="Arial"/>
                <a:cs typeface="Arial"/>
              </a:rPr>
              <a:t>(pudiendo</a:t>
            </a:r>
            <a:r>
              <a:rPr sz="1000" spc="-45" dirty="0">
                <a:latin typeface="Arial"/>
                <a:cs typeface="Arial"/>
              </a:rPr>
              <a:t> </a:t>
            </a:r>
            <a:r>
              <a:rPr sz="1000" dirty="0">
                <a:latin typeface="Arial"/>
                <a:cs typeface="Arial"/>
              </a:rPr>
              <a:t>dos</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ellos</a:t>
            </a:r>
            <a:r>
              <a:rPr sz="1000" spc="-45" dirty="0">
                <a:latin typeface="Arial"/>
                <a:cs typeface="Arial"/>
              </a:rPr>
              <a:t> </a:t>
            </a:r>
            <a:r>
              <a:rPr sz="1000" dirty="0">
                <a:latin typeface="Arial"/>
                <a:cs typeface="Arial"/>
              </a:rPr>
              <a:t>ser</a:t>
            </a:r>
            <a:r>
              <a:rPr sz="1000" spc="-40" dirty="0">
                <a:latin typeface="Arial"/>
                <a:cs typeface="Arial"/>
              </a:rPr>
              <a:t> </a:t>
            </a:r>
            <a:r>
              <a:rPr sz="1000" dirty="0">
                <a:latin typeface="Arial"/>
                <a:cs typeface="Arial"/>
              </a:rPr>
              <a:t>tomados</a:t>
            </a:r>
            <a:r>
              <a:rPr sz="1000" spc="-4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un</a:t>
            </a:r>
            <a:r>
              <a:rPr sz="1000" spc="-40" dirty="0">
                <a:latin typeface="Arial"/>
                <a:cs typeface="Arial"/>
              </a:rPr>
              <a:t> </a:t>
            </a:r>
            <a:r>
              <a:rPr sz="1000" dirty="0">
                <a:latin typeface="Arial"/>
                <a:cs typeface="Arial"/>
              </a:rPr>
              <a:t>circuito</a:t>
            </a:r>
            <a:r>
              <a:rPr sz="1000" spc="-40" dirty="0">
                <a:latin typeface="Arial"/>
                <a:cs typeface="Arial"/>
              </a:rPr>
              <a:t> </a:t>
            </a:r>
            <a:r>
              <a:rPr sz="1000" dirty="0">
                <a:latin typeface="Arial"/>
                <a:cs typeface="Arial"/>
              </a:rPr>
              <a:t>de  tomacorrientes de uso</a:t>
            </a:r>
            <a:r>
              <a:rPr sz="1000" spc="-20" dirty="0">
                <a:latin typeface="Arial"/>
                <a:cs typeface="Arial"/>
              </a:rPr>
              <a:t> </a:t>
            </a:r>
            <a:r>
              <a:rPr sz="1000" dirty="0">
                <a:latin typeface="Arial"/>
                <a:cs typeface="Arial"/>
              </a:rPr>
              <a:t>especial).</a:t>
            </a:r>
          </a:p>
          <a:p>
            <a:pPr marL="643255" marR="5080" lvl="5" indent="-270510" algn="just">
              <a:lnSpc>
                <a:spcPts val="1150"/>
              </a:lnSpc>
              <a:spcBef>
                <a:spcPts val="605"/>
              </a:spcBef>
              <a:buAutoNum type="alphaLcParenR"/>
              <a:tabLst>
                <a:tab pos="644525" algn="l"/>
              </a:tabLst>
            </a:pPr>
            <a:r>
              <a:rPr sz="1000" dirty="0">
                <a:latin typeface="Arial"/>
                <a:cs typeface="Arial"/>
              </a:rPr>
              <a:t>Baño: una boca para iluminación de uso general (si el baño estuviese subdividido, deberá con-  siderarse</a:t>
            </a:r>
            <a:r>
              <a:rPr sz="1000" spc="-30" dirty="0">
                <a:latin typeface="Arial"/>
                <a:cs typeface="Arial"/>
              </a:rPr>
              <a:t> </a:t>
            </a:r>
            <a:r>
              <a:rPr sz="1000" dirty="0">
                <a:latin typeface="Arial"/>
                <a:cs typeface="Arial"/>
              </a:rPr>
              <a:t>una</a:t>
            </a:r>
            <a:r>
              <a:rPr sz="1000" spc="-25" dirty="0">
                <a:latin typeface="Arial"/>
                <a:cs typeface="Arial"/>
              </a:rPr>
              <a:t> </a:t>
            </a:r>
            <a:r>
              <a:rPr sz="1000" dirty="0">
                <a:latin typeface="Arial"/>
                <a:cs typeface="Arial"/>
              </a:rPr>
              <a:t>boca</a:t>
            </a:r>
            <a:r>
              <a:rPr sz="1000" spc="-25" dirty="0">
                <a:latin typeface="Arial"/>
                <a:cs typeface="Arial"/>
              </a:rPr>
              <a:t> </a:t>
            </a:r>
            <a:r>
              <a:rPr sz="1000" dirty="0">
                <a:latin typeface="Arial"/>
                <a:cs typeface="Arial"/>
              </a:rPr>
              <a:t>por</a:t>
            </a:r>
            <a:r>
              <a:rPr sz="1000" spc="-25" dirty="0">
                <a:latin typeface="Arial"/>
                <a:cs typeface="Arial"/>
              </a:rPr>
              <a:t> </a:t>
            </a:r>
            <a:r>
              <a:rPr sz="1000" dirty="0">
                <a:latin typeface="Arial"/>
                <a:cs typeface="Arial"/>
              </a:rPr>
              <a:t>cada</a:t>
            </a:r>
            <a:r>
              <a:rPr sz="1000" spc="-20" dirty="0">
                <a:latin typeface="Arial"/>
                <a:cs typeface="Arial"/>
              </a:rPr>
              <a:t> </a:t>
            </a:r>
            <a:r>
              <a:rPr sz="1000" dirty="0">
                <a:latin typeface="Arial"/>
                <a:cs typeface="Arial"/>
              </a:rPr>
              <a:t>recinto)</a:t>
            </a:r>
            <a:r>
              <a:rPr sz="1000" spc="-20" dirty="0">
                <a:latin typeface="Arial"/>
                <a:cs typeface="Arial"/>
              </a:rPr>
              <a:t> </a:t>
            </a:r>
            <a:r>
              <a:rPr sz="1000" dirty="0">
                <a:latin typeface="Arial"/>
                <a:cs typeface="Arial"/>
              </a:rPr>
              <a:t>y</a:t>
            </a:r>
            <a:r>
              <a:rPr sz="1000" spc="-25" dirty="0">
                <a:latin typeface="Arial"/>
                <a:cs typeface="Arial"/>
              </a:rPr>
              <a:t> </a:t>
            </a:r>
            <a:r>
              <a:rPr sz="1000" dirty="0">
                <a:latin typeface="Arial"/>
                <a:cs typeface="Arial"/>
              </a:rPr>
              <a:t>una</a:t>
            </a:r>
            <a:r>
              <a:rPr sz="1000" spc="-20" dirty="0">
                <a:latin typeface="Arial"/>
                <a:cs typeface="Arial"/>
              </a:rPr>
              <a:t> </a:t>
            </a:r>
            <a:r>
              <a:rPr sz="1000" dirty="0">
                <a:latin typeface="Arial"/>
                <a:cs typeface="Arial"/>
              </a:rPr>
              <a:t>boca</a:t>
            </a:r>
            <a:r>
              <a:rPr sz="1000" spc="-20" dirty="0">
                <a:latin typeface="Arial"/>
                <a:cs typeface="Arial"/>
              </a:rPr>
              <a:t> </a:t>
            </a:r>
            <a:r>
              <a:rPr sz="1000" dirty="0">
                <a:latin typeface="Arial"/>
                <a:cs typeface="Arial"/>
              </a:rPr>
              <a:t>para</a:t>
            </a:r>
            <a:r>
              <a:rPr sz="1000" spc="-20" dirty="0">
                <a:latin typeface="Arial"/>
                <a:cs typeface="Arial"/>
              </a:rPr>
              <a:t> </a:t>
            </a:r>
            <a:r>
              <a:rPr sz="1000" dirty="0">
                <a:latin typeface="Arial"/>
                <a:cs typeface="Arial"/>
              </a:rPr>
              <a:t>tomacorrientes</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uso</a:t>
            </a:r>
            <a:r>
              <a:rPr sz="1000" spc="-20" dirty="0">
                <a:latin typeface="Arial"/>
                <a:cs typeface="Arial"/>
              </a:rPr>
              <a:t> </a:t>
            </a:r>
            <a:r>
              <a:rPr sz="1000" dirty="0">
                <a:latin typeface="Arial"/>
                <a:cs typeface="Arial"/>
              </a:rPr>
              <a:t>general.</a:t>
            </a:r>
            <a:r>
              <a:rPr sz="1000" spc="-25" dirty="0">
                <a:latin typeface="Arial"/>
                <a:cs typeface="Arial"/>
              </a:rPr>
              <a:t> </a:t>
            </a:r>
            <a:r>
              <a:rPr sz="1000" dirty="0">
                <a:latin typeface="Arial"/>
                <a:cs typeface="Arial"/>
              </a:rPr>
              <a:t>Para</a:t>
            </a:r>
            <a:r>
              <a:rPr sz="1000" spc="-20" dirty="0">
                <a:latin typeface="Arial"/>
                <a:cs typeface="Arial"/>
              </a:rPr>
              <a:t> </a:t>
            </a:r>
            <a:r>
              <a:rPr sz="1000" dirty="0">
                <a:latin typeface="Arial"/>
                <a:cs typeface="Arial"/>
              </a:rPr>
              <a:t>toilette  ver</a:t>
            </a:r>
            <a:r>
              <a:rPr sz="1000" spc="-10" dirty="0">
                <a:latin typeface="Arial"/>
                <a:cs typeface="Arial"/>
              </a:rPr>
              <a:t> </a:t>
            </a:r>
            <a:r>
              <a:rPr sz="1000" u="sng" spc="-5" dirty="0">
                <a:uFill>
                  <a:solidFill>
                    <a:srgbClr val="000000"/>
                  </a:solidFill>
                </a:uFill>
                <a:latin typeface="Arial"/>
                <a:cs typeface="Arial"/>
              </a:rPr>
              <a:t>771.8.5.n)</a:t>
            </a:r>
            <a:r>
              <a:rPr sz="1000" spc="-5" dirty="0">
                <a:latin typeface="Arial"/>
                <a:cs typeface="Arial"/>
              </a:rPr>
              <a:t>.</a:t>
            </a:r>
            <a:endParaRPr sz="1000" dirty="0">
              <a:latin typeface="Arial"/>
              <a:cs typeface="Arial"/>
            </a:endParaRPr>
          </a:p>
          <a:p>
            <a:pPr marL="643255" marR="5715" lvl="5" indent="-270510" algn="just">
              <a:lnSpc>
                <a:spcPts val="1150"/>
              </a:lnSpc>
              <a:spcBef>
                <a:spcPts val="610"/>
              </a:spcBef>
              <a:buAutoNum type="alphaLcParenR"/>
              <a:tabLst>
                <a:tab pos="643890" algn="l"/>
              </a:tabLst>
            </a:pPr>
            <a:r>
              <a:rPr sz="1000" dirty="0">
                <a:latin typeface="Arial"/>
                <a:cs typeface="Arial"/>
              </a:rPr>
              <a:t>Vestíbulo: una boca para iluminación de uso general y una boca para tomacorrientes de uso  general por cada 12 m², o fracción, de superficie (como mínimo una</a:t>
            </a:r>
            <a:r>
              <a:rPr sz="1000" spc="-60" dirty="0">
                <a:latin typeface="Arial"/>
                <a:cs typeface="Arial"/>
              </a:rPr>
              <a:t> </a:t>
            </a:r>
            <a:r>
              <a:rPr sz="1000" dirty="0">
                <a:latin typeface="Arial"/>
                <a:cs typeface="Arial"/>
              </a:rPr>
              <a:t>boca).</a:t>
            </a:r>
          </a:p>
          <a:p>
            <a:pPr marL="643255" marR="5715" lvl="5" indent="-270510" algn="just">
              <a:lnSpc>
                <a:spcPts val="1150"/>
              </a:lnSpc>
              <a:spcBef>
                <a:spcPts val="600"/>
              </a:spcBef>
              <a:buAutoNum type="alphaLcParenR"/>
              <a:tabLst>
                <a:tab pos="643890" algn="l"/>
              </a:tabLst>
            </a:pPr>
            <a:r>
              <a:rPr sz="1000" dirty="0">
                <a:latin typeface="Arial"/>
                <a:cs typeface="Arial"/>
              </a:rPr>
              <a:t>Pasillo: una boca para iluminación de uso general por cada 5 m de longitud, o fracción (como  mínimo una boca) y para pasillos de longitudes superiores a los 2 m, una boca para tomaco-  rrientes de uso general por cada 5 m de longitud, o fracción (como mínimo una</a:t>
            </a:r>
            <a:r>
              <a:rPr sz="1000" spc="-85" dirty="0">
                <a:latin typeface="Arial"/>
                <a:cs typeface="Arial"/>
              </a:rPr>
              <a:t> </a:t>
            </a:r>
            <a:r>
              <a:rPr sz="1000" dirty="0">
                <a:latin typeface="Arial"/>
                <a:cs typeface="Arial"/>
              </a:rPr>
              <a:t>boca).</a:t>
            </a:r>
          </a:p>
          <a:p>
            <a:pPr marL="643255" marR="6350" lvl="5" indent="-271145" algn="just">
              <a:lnSpc>
                <a:spcPts val="1150"/>
              </a:lnSpc>
              <a:spcBef>
                <a:spcPts val="610"/>
              </a:spcBef>
              <a:buAutoNum type="alphaLcParenR"/>
              <a:tabLst>
                <a:tab pos="643890" algn="l"/>
              </a:tabLst>
            </a:pPr>
            <a:r>
              <a:rPr sz="1000" dirty="0">
                <a:latin typeface="Arial"/>
                <a:cs typeface="Arial"/>
              </a:rPr>
              <a:t>Lavadero: una boca para iluminación de uso general, dos bocas para tomacorrientes de uso ge-  neral y una boca para tomacorrientes de uso</a:t>
            </a:r>
            <a:r>
              <a:rPr sz="1000" spc="-50" dirty="0">
                <a:latin typeface="Arial"/>
                <a:cs typeface="Arial"/>
              </a:rPr>
              <a:t> </a:t>
            </a:r>
            <a:r>
              <a:rPr sz="1000" dirty="0">
                <a:latin typeface="Arial"/>
                <a:cs typeface="Arial"/>
              </a:rPr>
              <a:t>especial.</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84595585"/>
              </p:ext>
            </p:extLst>
          </p:nvPr>
        </p:nvGraphicFramePr>
        <p:xfrm>
          <a:off x="2314701" y="1029971"/>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30</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87136" y="1081831"/>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54579" y="1601721"/>
            <a:ext cx="6048375" cy="327025"/>
          </a:xfrm>
          <a:prstGeom prst="rect">
            <a:avLst/>
          </a:prstGeom>
        </p:spPr>
        <p:txBody>
          <a:bodyPr vert="horz" wrap="square" lIns="0" tIns="20955" rIns="0" bIns="0" rtlCol="0">
            <a:spAutoFit/>
          </a:bodyPr>
          <a:lstStyle/>
          <a:p>
            <a:pPr marL="501015" marR="5080" indent="-488950">
              <a:lnSpc>
                <a:spcPts val="1170"/>
              </a:lnSpc>
              <a:spcBef>
                <a:spcPts val="165"/>
              </a:spcBef>
            </a:pPr>
            <a:r>
              <a:rPr sz="1000" b="1" spc="-15" dirty="0">
                <a:latin typeface="Arial"/>
                <a:cs typeface="Arial"/>
              </a:rPr>
              <a:t>Tabla</a:t>
            </a:r>
            <a:r>
              <a:rPr sz="1000" b="1" spc="-35" dirty="0">
                <a:latin typeface="Arial"/>
                <a:cs typeface="Arial"/>
              </a:rPr>
              <a:t> </a:t>
            </a:r>
            <a:r>
              <a:rPr sz="1000" b="1" spc="-20" dirty="0">
                <a:latin typeface="Arial"/>
                <a:cs typeface="Arial"/>
              </a:rPr>
              <a:t>771.8.III</a:t>
            </a:r>
            <a:r>
              <a:rPr sz="1000" b="1" spc="-30" dirty="0">
                <a:latin typeface="Arial"/>
                <a:cs typeface="Arial"/>
              </a:rPr>
              <a:t> </a:t>
            </a:r>
            <a:r>
              <a:rPr sz="1000" b="1" dirty="0">
                <a:latin typeface="Arial"/>
                <a:cs typeface="Arial"/>
              </a:rPr>
              <a:t>–</a:t>
            </a:r>
            <a:r>
              <a:rPr sz="1000" b="1" spc="-30" dirty="0">
                <a:latin typeface="Arial"/>
                <a:cs typeface="Arial"/>
              </a:rPr>
              <a:t> </a:t>
            </a:r>
            <a:r>
              <a:rPr sz="1000" b="1" spc="-20" dirty="0">
                <a:latin typeface="Arial"/>
                <a:cs typeface="Arial"/>
              </a:rPr>
              <a:t>Resumen</a:t>
            </a:r>
            <a:r>
              <a:rPr sz="1000" b="1" spc="-30" dirty="0">
                <a:latin typeface="Arial"/>
                <a:cs typeface="Arial"/>
              </a:rPr>
              <a:t> </a:t>
            </a:r>
            <a:r>
              <a:rPr sz="1000" b="1" spc="-10" dirty="0">
                <a:latin typeface="Arial"/>
                <a:cs typeface="Arial"/>
              </a:rPr>
              <a:t>de</a:t>
            </a:r>
            <a:r>
              <a:rPr sz="1000" b="1" spc="-30" dirty="0">
                <a:latin typeface="Arial"/>
                <a:cs typeface="Arial"/>
              </a:rPr>
              <a:t> </a:t>
            </a:r>
            <a:r>
              <a:rPr sz="1000" b="1" spc="-15" dirty="0">
                <a:latin typeface="Arial"/>
                <a:cs typeface="Arial"/>
              </a:rPr>
              <a:t>los</a:t>
            </a:r>
            <a:r>
              <a:rPr sz="1000" b="1" spc="-30" dirty="0">
                <a:latin typeface="Arial"/>
                <a:cs typeface="Arial"/>
              </a:rPr>
              <a:t> </a:t>
            </a:r>
            <a:r>
              <a:rPr sz="1000" b="1" spc="-20" dirty="0">
                <a:latin typeface="Arial"/>
                <a:cs typeface="Arial"/>
              </a:rPr>
              <a:t>puntos</a:t>
            </a:r>
            <a:r>
              <a:rPr sz="1000" b="1" spc="-35" dirty="0">
                <a:latin typeface="Arial"/>
                <a:cs typeface="Arial"/>
              </a:rPr>
              <a:t> </a:t>
            </a:r>
            <a:r>
              <a:rPr sz="1000" b="1" spc="-20" dirty="0">
                <a:latin typeface="Arial"/>
                <a:cs typeface="Arial"/>
              </a:rPr>
              <a:t>mínimos</a:t>
            </a:r>
            <a:r>
              <a:rPr sz="1000" b="1" spc="-30" dirty="0">
                <a:latin typeface="Arial"/>
                <a:cs typeface="Arial"/>
              </a:rPr>
              <a:t> </a:t>
            </a:r>
            <a:r>
              <a:rPr sz="1000" b="1" spc="-10" dirty="0">
                <a:latin typeface="Arial"/>
                <a:cs typeface="Arial"/>
              </a:rPr>
              <a:t>de</a:t>
            </a:r>
            <a:r>
              <a:rPr sz="1000" b="1" spc="-25" dirty="0">
                <a:latin typeface="Arial"/>
                <a:cs typeface="Arial"/>
              </a:rPr>
              <a:t> </a:t>
            </a:r>
            <a:r>
              <a:rPr sz="1000" b="1" spc="-20" dirty="0">
                <a:latin typeface="Arial"/>
                <a:cs typeface="Arial"/>
              </a:rPr>
              <a:t>utilización</a:t>
            </a:r>
            <a:r>
              <a:rPr sz="1000" b="1" spc="-30" dirty="0">
                <a:latin typeface="Arial"/>
                <a:cs typeface="Arial"/>
              </a:rPr>
              <a:t> </a:t>
            </a:r>
            <a:r>
              <a:rPr sz="1000" b="1" spc="-10" dirty="0">
                <a:latin typeface="Arial"/>
                <a:cs typeface="Arial"/>
              </a:rPr>
              <a:t>en</a:t>
            </a:r>
            <a:r>
              <a:rPr sz="1000" b="1" spc="-30" dirty="0">
                <a:latin typeface="Arial"/>
                <a:cs typeface="Arial"/>
              </a:rPr>
              <a:t> </a:t>
            </a:r>
            <a:r>
              <a:rPr sz="1000" b="1" spc="-25" dirty="0">
                <a:latin typeface="Arial"/>
                <a:cs typeface="Arial"/>
              </a:rPr>
              <a:t>viviendas</a:t>
            </a:r>
            <a:r>
              <a:rPr sz="1000" b="1" spc="-30" dirty="0">
                <a:latin typeface="Arial"/>
                <a:cs typeface="Arial"/>
              </a:rPr>
              <a:t> </a:t>
            </a:r>
            <a:r>
              <a:rPr sz="1000" b="1" dirty="0">
                <a:latin typeface="Arial"/>
                <a:cs typeface="Arial"/>
              </a:rPr>
              <a:t>y</a:t>
            </a:r>
            <a:r>
              <a:rPr sz="1000" b="1" spc="-45" dirty="0">
                <a:latin typeface="Arial"/>
                <a:cs typeface="Arial"/>
              </a:rPr>
              <a:t> </a:t>
            </a:r>
            <a:r>
              <a:rPr sz="1000" b="1" spc="-10" dirty="0">
                <a:latin typeface="Arial"/>
                <a:cs typeface="Arial"/>
              </a:rPr>
              <a:t>en</a:t>
            </a:r>
            <a:r>
              <a:rPr sz="1000" b="1" spc="-35" dirty="0">
                <a:latin typeface="Arial"/>
                <a:cs typeface="Arial"/>
              </a:rPr>
              <a:t> </a:t>
            </a:r>
            <a:r>
              <a:rPr sz="1000" b="1" spc="-20" dirty="0">
                <a:latin typeface="Arial"/>
                <a:cs typeface="Arial"/>
              </a:rPr>
              <a:t>locales</a:t>
            </a:r>
            <a:r>
              <a:rPr sz="1000" b="1" spc="-30" dirty="0">
                <a:latin typeface="Arial"/>
                <a:cs typeface="Arial"/>
              </a:rPr>
              <a:t> </a:t>
            </a:r>
            <a:r>
              <a:rPr sz="1000" b="1" dirty="0">
                <a:latin typeface="Arial"/>
                <a:cs typeface="Arial"/>
              </a:rPr>
              <a:t>u</a:t>
            </a:r>
            <a:r>
              <a:rPr sz="1000" b="1" spc="-30" dirty="0">
                <a:latin typeface="Arial"/>
                <a:cs typeface="Arial"/>
              </a:rPr>
              <a:t> </a:t>
            </a:r>
            <a:r>
              <a:rPr sz="1000" b="1" spc="-20" dirty="0">
                <a:latin typeface="Arial"/>
                <a:cs typeface="Arial"/>
              </a:rPr>
              <a:t>oficinas</a:t>
            </a:r>
            <a:r>
              <a:rPr sz="1000" b="1" spc="-30" dirty="0">
                <a:latin typeface="Arial"/>
                <a:cs typeface="Arial"/>
              </a:rPr>
              <a:t> </a:t>
            </a:r>
            <a:r>
              <a:rPr sz="1000" b="1" spc="-20" dirty="0">
                <a:latin typeface="Arial"/>
                <a:cs typeface="Arial"/>
              </a:rPr>
              <a:t>pro-  yectados originalmente </a:t>
            </a:r>
            <a:r>
              <a:rPr sz="1000" b="1" spc="-15" dirty="0">
                <a:latin typeface="Arial"/>
                <a:cs typeface="Arial"/>
              </a:rPr>
              <a:t>para </a:t>
            </a:r>
            <a:r>
              <a:rPr sz="1000" b="1" spc="-25" dirty="0">
                <a:latin typeface="Arial"/>
                <a:cs typeface="Arial"/>
              </a:rPr>
              <a:t>vivienda </a:t>
            </a:r>
            <a:r>
              <a:rPr sz="1000" b="1" spc="-20" dirty="0">
                <a:latin typeface="Arial"/>
                <a:cs typeface="Arial"/>
              </a:rPr>
              <a:t>(ver </a:t>
            </a:r>
            <a:r>
              <a:rPr sz="1000" b="1" spc="-15" dirty="0">
                <a:latin typeface="Arial"/>
                <a:cs typeface="Arial"/>
              </a:rPr>
              <a:t>texto </a:t>
            </a:r>
            <a:r>
              <a:rPr sz="1000" b="1" spc="-10" dirty="0">
                <a:latin typeface="Arial"/>
                <a:cs typeface="Arial"/>
              </a:rPr>
              <a:t>en </a:t>
            </a:r>
            <a:r>
              <a:rPr sz="1000" b="1" u="heavy" spc="-20" dirty="0">
                <a:uFill>
                  <a:solidFill>
                    <a:srgbClr val="000000"/>
                  </a:solidFill>
                </a:uFill>
                <a:latin typeface="Arial"/>
                <a:cs typeface="Arial"/>
              </a:rPr>
              <a:t>771.8.2.3.1</a:t>
            </a:r>
            <a:r>
              <a:rPr sz="1000" b="1" spc="-20" dirty="0">
                <a:latin typeface="Arial"/>
                <a:cs typeface="Arial"/>
              </a:rPr>
              <a:t>, </a:t>
            </a:r>
            <a:r>
              <a:rPr sz="1000" b="1" u="heavy" spc="-20" dirty="0">
                <a:uFill>
                  <a:solidFill>
                    <a:srgbClr val="000000"/>
                  </a:solidFill>
                </a:uFill>
                <a:latin typeface="Arial"/>
                <a:cs typeface="Arial"/>
              </a:rPr>
              <a:t>771.8.2.3.2</a:t>
            </a:r>
            <a:r>
              <a:rPr sz="1000" b="1" spc="-20" dirty="0">
                <a:latin typeface="Arial"/>
                <a:cs typeface="Arial"/>
              </a:rPr>
              <a:t> </a:t>
            </a:r>
            <a:r>
              <a:rPr sz="1000" b="1" dirty="0">
                <a:latin typeface="Arial"/>
                <a:cs typeface="Arial"/>
              </a:rPr>
              <a:t>y</a:t>
            </a:r>
            <a:r>
              <a:rPr sz="1000" b="1" spc="-190" dirty="0">
                <a:latin typeface="Arial"/>
                <a:cs typeface="Arial"/>
              </a:rPr>
              <a:t> </a:t>
            </a:r>
            <a:r>
              <a:rPr sz="1000" b="1" u="heavy" spc="-20" dirty="0">
                <a:uFill>
                  <a:solidFill>
                    <a:srgbClr val="000000"/>
                  </a:solidFill>
                </a:uFill>
                <a:latin typeface="Arial"/>
                <a:cs typeface="Arial"/>
              </a:rPr>
              <a:t>771.8.2.3.3</a:t>
            </a:r>
            <a:r>
              <a:rPr sz="1000" b="1" spc="-20" dirty="0">
                <a:latin typeface="Arial"/>
                <a:cs typeface="Arial"/>
              </a:rPr>
              <a:t>)</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678059461"/>
              </p:ext>
            </p:extLst>
          </p:nvPr>
        </p:nvGraphicFramePr>
        <p:xfrm>
          <a:off x="2451100" y="1993900"/>
          <a:ext cx="5848348" cy="7152507"/>
        </p:xfrm>
        <a:graphic>
          <a:graphicData uri="http://schemas.openxmlformats.org/drawingml/2006/table">
            <a:tbl>
              <a:tblPr firstRow="1" bandRow="1">
                <a:tableStyleId>{2D5ABB26-0587-4C30-8999-92F81FD0307C}</a:tableStyleId>
              </a:tblPr>
              <a:tblGrid>
                <a:gridCol w="1303655"/>
                <a:gridCol w="1035684"/>
                <a:gridCol w="1169669"/>
                <a:gridCol w="1169670"/>
                <a:gridCol w="1169670"/>
              </a:tblGrid>
              <a:tr h="154686">
                <a:tc rowSpan="2">
                  <a:txBody>
                    <a:bodyPr/>
                    <a:lstStyle/>
                    <a:p>
                      <a:pPr marL="370840">
                        <a:lnSpc>
                          <a:spcPct val="100000"/>
                        </a:lnSpc>
                        <a:spcBef>
                          <a:spcPts val="560"/>
                        </a:spcBef>
                      </a:pPr>
                      <a:r>
                        <a:rPr sz="1000" b="1" spc="-20" dirty="0">
                          <a:latin typeface="Arial"/>
                          <a:cs typeface="Arial"/>
                        </a:rPr>
                        <a:t>Ambiente</a:t>
                      </a:r>
                      <a:endParaRPr sz="1000">
                        <a:latin typeface="Arial"/>
                        <a:cs typeface="Arial"/>
                      </a:endParaRPr>
                    </a:p>
                  </a:txBody>
                  <a:tcPr marL="0" marR="0" marT="711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106045" marR="100330" indent="140970">
                        <a:lnSpc>
                          <a:spcPts val="1170"/>
                        </a:lnSpc>
                        <a:spcBef>
                          <a:spcPts val="4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3">
                  <a:txBody>
                    <a:bodyPr/>
                    <a:lstStyle/>
                    <a:p>
                      <a:pPr marL="873125">
                        <a:lnSpc>
                          <a:spcPts val="1120"/>
                        </a:lnSpc>
                      </a:pPr>
                      <a:r>
                        <a:rPr sz="1000" b="1" spc="-20" dirty="0">
                          <a:latin typeface="Arial"/>
                          <a:cs typeface="Arial"/>
                        </a:rPr>
                        <a:t>Puntos mínimos </a:t>
                      </a:r>
                      <a:r>
                        <a:rPr sz="1000" b="1" spc="-10" dirty="0">
                          <a:latin typeface="Arial"/>
                          <a:cs typeface="Arial"/>
                        </a:rPr>
                        <a:t>de</a:t>
                      </a:r>
                      <a:r>
                        <a:rPr sz="1000" b="1" spc="-85" dirty="0">
                          <a:latin typeface="Arial"/>
                          <a:cs typeface="Arial"/>
                        </a:rPr>
                        <a:t> </a:t>
                      </a:r>
                      <a:r>
                        <a:rPr sz="1000" b="1" spc="-20" dirty="0">
                          <a:latin typeface="Arial"/>
                          <a:cs typeface="Arial"/>
                        </a:rPr>
                        <a:t>utilización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r>
              <a:tr h="154685">
                <a:tc vMerge="1">
                  <a:txBody>
                    <a:bodyPr/>
                    <a:lstStyle/>
                    <a:p>
                      <a:endParaRPr/>
                    </a:p>
                  </a:txBody>
                  <a:tcPr marL="0" marR="0" marT="711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20"/>
                        </a:lnSpc>
                      </a:pPr>
                      <a:r>
                        <a:rPr sz="1000" b="1" spc="-20" dirty="0">
                          <a:latin typeface="Arial"/>
                          <a:cs typeface="Arial"/>
                        </a:rPr>
                        <a:t>IUG</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20"/>
                        </a:lnSpc>
                      </a:pPr>
                      <a:r>
                        <a:rPr sz="1000" b="1" spc="-20" dirty="0">
                          <a:latin typeface="Arial"/>
                          <a:cs typeface="Arial"/>
                        </a:rPr>
                        <a:t>TUG</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20"/>
                        </a:lnSpc>
                      </a:pPr>
                      <a:r>
                        <a:rPr sz="1000" b="1" spc="-20" dirty="0">
                          <a:latin typeface="Arial"/>
                          <a:cs typeface="Arial"/>
                        </a:rPr>
                        <a:t>TUE</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81355">
                <a:tc rowSpan="4">
                  <a:txBody>
                    <a:bodyPr/>
                    <a:lstStyle/>
                    <a:p>
                      <a:pPr marL="44450" marR="173355">
                        <a:lnSpc>
                          <a:spcPts val="1150"/>
                        </a:lnSpc>
                        <a:spcBef>
                          <a:spcPts val="860"/>
                        </a:spcBef>
                      </a:pPr>
                      <a:r>
                        <a:rPr sz="1000" spc="-15" dirty="0">
                          <a:latin typeface="Arial"/>
                          <a:cs typeface="Arial"/>
                        </a:rPr>
                        <a:t>Sala </a:t>
                      </a:r>
                      <a:r>
                        <a:rPr sz="1000" spc="-10" dirty="0">
                          <a:latin typeface="Arial"/>
                          <a:cs typeface="Arial"/>
                        </a:rPr>
                        <a:t>de </a:t>
                      </a:r>
                      <a:r>
                        <a:rPr sz="1000" spc="-20" dirty="0">
                          <a:latin typeface="Arial"/>
                          <a:cs typeface="Arial"/>
                        </a:rPr>
                        <a:t>estar </a:t>
                      </a:r>
                      <a:r>
                        <a:rPr sz="1000" dirty="0">
                          <a:latin typeface="Arial"/>
                          <a:cs typeface="Arial"/>
                        </a:rPr>
                        <a:t>y </a:t>
                      </a:r>
                      <a:r>
                        <a:rPr sz="1000" spc="-20" dirty="0">
                          <a:latin typeface="Arial"/>
                          <a:cs typeface="Arial"/>
                        </a:rPr>
                        <a:t>co-  medor, escritorio,  estudio, biblioteca</a:t>
                      </a:r>
                      <a:r>
                        <a:rPr sz="1000" spc="-100" dirty="0">
                          <a:latin typeface="Arial"/>
                          <a:cs typeface="Arial"/>
                        </a:rPr>
                        <a:t> </a:t>
                      </a:r>
                      <a:r>
                        <a:rPr sz="1000" dirty="0">
                          <a:latin typeface="Arial"/>
                          <a:cs typeface="Arial"/>
                        </a:rPr>
                        <a:t>o  </a:t>
                      </a:r>
                      <a:r>
                        <a:rPr sz="1000" spc="-20" dirty="0">
                          <a:latin typeface="Arial"/>
                          <a:cs typeface="Arial"/>
                        </a:rPr>
                        <a:t>similares, </a:t>
                      </a:r>
                      <a:r>
                        <a:rPr sz="1000" spc="-10" dirty="0">
                          <a:latin typeface="Arial"/>
                          <a:cs typeface="Arial"/>
                        </a:rPr>
                        <a:t>en</a:t>
                      </a:r>
                      <a:r>
                        <a:rPr sz="1000" spc="-114" dirty="0">
                          <a:latin typeface="Arial"/>
                          <a:cs typeface="Arial"/>
                        </a:rPr>
                        <a:t> </a:t>
                      </a:r>
                      <a:r>
                        <a:rPr sz="1000" spc="-20" dirty="0">
                          <a:latin typeface="Arial"/>
                          <a:cs typeface="Arial"/>
                        </a:rPr>
                        <a:t>vivien-  das</a:t>
                      </a:r>
                      <a:endParaRPr sz="1000">
                        <a:latin typeface="Arial"/>
                        <a:cs typeface="Arial"/>
                      </a:endParaRPr>
                    </a:p>
                  </a:txBody>
                  <a:tcPr marL="0" marR="0" marT="1092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65"/>
                        </a:spcBef>
                      </a:pPr>
                      <a:r>
                        <a:rPr sz="1000" spc="-20" dirty="0">
                          <a:latin typeface="Arial"/>
                          <a:cs typeface="Arial"/>
                        </a:rPr>
                        <a:t>Mínimo</a:t>
                      </a:r>
                      <a:endParaRPr sz="1000">
                        <a:latin typeface="Arial"/>
                        <a:cs typeface="Arial"/>
                      </a:endParaRPr>
                    </a:p>
                  </a:txBody>
                  <a:tcPr marL="0" marR="0" marT="82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250">
                        <a:latin typeface="Times New Roman"/>
                        <a:cs typeface="Times New Roman"/>
                      </a:endParaRPr>
                    </a:p>
                    <a:p>
                      <a:pPr marL="65405" marR="57150" indent="105410">
                        <a:lnSpc>
                          <a:spcPts val="1150"/>
                        </a:lnSpc>
                      </a:pPr>
                      <a:r>
                        <a:rPr sz="1000" spc="-15" dirty="0">
                          <a:latin typeface="Arial"/>
                          <a:cs typeface="Arial"/>
                        </a:rPr>
                        <a:t>Una boca </a:t>
                      </a:r>
                      <a:r>
                        <a:rPr sz="1000" spc="-20" dirty="0">
                          <a:latin typeface="Arial"/>
                          <a:cs typeface="Arial"/>
                        </a:rPr>
                        <a:t>cada  </a:t>
                      </a:r>
                      <a:r>
                        <a:rPr sz="1000" spc="-10" dirty="0">
                          <a:latin typeface="Arial"/>
                          <a:cs typeface="Arial"/>
                        </a:rPr>
                        <a:t>18 m² de</a:t>
                      </a:r>
                      <a:r>
                        <a:rPr sz="1000" spc="-180" dirty="0">
                          <a:latin typeface="Arial"/>
                          <a:cs typeface="Arial"/>
                        </a:rPr>
                        <a:t> </a:t>
                      </a:r>
                      <a:r>
                        <a:rPr sz="1000" spc="-20" dirty="0">
                          <a:latin typeface="Arial"/>
                          <a:cs typeface="Arial"/>
                        </a:rPr>
                        <a:t>superficie</a:t>
                      </a:r>
                      <a:endParaRPr sz="1000">
                        <a:latin typeface="Arial"/>
                        <a:cs typeface="Arial"/>
                      </a:endParaRPr>
                    </a:p>
                    <a:p>
                      <a:pPr marL="223520" marR="215900" indent="95885">
                        <a:lnSpc>
                          <a:spcPts val="1150"/>
                        </a:lnSpc>
                        <a:spcBef>
                          <a:spcPts val="5"/>
                        </a:spcBef>
                      </a:pPr>
                      <a:r>
                        <a:rPr sz="1000" dirty="0">
                          <a:latin typeface="Arial"/>
                          <a:cs typeface="Arial"/>
                        </a:rPr>
                        <a:t>o </a:t>
                      </a:r>
                      <a:r>
                        <a:rPr sz="1000" spc="-20" dirty="0">
                          <a:latin typeface="Arial"/>
                          <a:cs typeface="Arial"/>
                        </a:rPr>
                        <a:t>fracción  (mínimo</a:t>
                      </a:r>
                      <a:r>
                        <a:rPr sz="1000" spc="-100" dirty="0">
                          <a:latin typeface="Arial"/>
                          <a:cs typeface="Arial"/>
                        </a:rPr>
                        <a:t> </a:t>
                      </a:r>
                      <a:r>
                        <a:rPr sz="1000" spc="-20" dirty="0">
                          <a:latin typeface="Arial"/>
                          <a:cs typeface="Arial"/>
                        </a:rPr>
                        <a:t>una)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250">
                        <a:latin typeface="Times New Roman"/>
                        <a:cs typeface="Times New Roman"/>
                      </a:endParaRPr>
                    </a:p>
                    <a:p>
                      <a:pPr marL="120014" marR="110489" algn="ctr">
                        <a:lnSpc>
                          <a:spcPts val="1150"/>
                        </a:lnSpc>
                      </a:pPr>
                      <a:r>
                        <a:rPr sz="1000" spc="-15" dirty="0">
                          <a:latin typeface="Arial"/>
                          <a:cs typeface="Arial"/>
                        </a:rPr>
                        <a:t>Una boca cada</a:t>
                      </a:r>
                      <a:r>
                        <a:rPr sz="1000" spc="-170" dirty="0">
                          <a:latin typeface="Arial"/>
                          <a:cs typeface="Arial"/>
                        </a:rPr>
                        <a:t> </a:t>
                      </a:r>
                      <a:r>
                        <a:rPr sz="1000" dirty="0">
                          <a:latin typeface="Arial"/>
                          <a:cs typeface="Arial"/>
                        </a:rPr>
                        <a:t>6  </a:t>
                      </a:r>
                      <a:r>
                        <a:rPr sz="1000" spc="-10" dirty="0">
                          <a:latin typeface="Arial"/>
                          <a:cs typeface="Arial"/>
                        </a:rPr>
                        <a:t>m² de </a:t>
                      </a:r>
                      <a:r>
                        <a:rPr sz="1000" spc="-20" dirty="0">
                          <a:latin typeface="Arial"/>
                          <a:cs typeface="Arial"/>
                        </a:rPr>
                        <a:t>superficie  </a:t>
                      </a:r>
                      <a:r>
                        <a:rPr sz="1000" dirty="0">
                          <a:latin typeface="Arial"/>
                          <a:cs typeface="Arial"/>
                        </a:rPr>
                        <a:t>o </a:t>
                      </a:r>
                      <a:r>
                        <a:rPr sz="1000" spc="-20" dirty="0">
                          <a:latin typeface="Arial"/>
                          <a:cs typeface="Arial"/>
                        </a:rPr>
                        <a:t>fracción  (mínimo</a:t>
                      </a:r>
                      <a:r>
                        <a:rPr sz="1000" spc="-55" dirty="0">
                          <a:latin typeface="Arial"/>
                          <a:cs typeface="Arial"/>
                        </a:rPr>
                        <a:t> </a:t>
                      </a:r>
                      <a:r>
                        <a:rPr sz="1000" spc="-20" dirty="0">
                          <a:latin typeface="Arial"/>
                          <a:cs typeface="Arial"/>
                        </a:rPr>
                        <a:t>dos)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65"/>
                        </a:spcBef>
                      </a:pPr>
                      <a:r>
                        <a:rPr sz="1000" spc="-20" dirty="0">
                          <a:latin typeface="Arial"/>
                          <a:cs typeface="Arial"/>
                        </a:rPr>
                        <a:t>---</a:t>
                      </a:r>
                      <a:endParaRPr sz="1000">
                        <a:latin typeface="Arial"/>
                        <a:cs typeface="Arial"/>
                      </a:endParaRPr>
                    </a:p>
                  </a:txBody>
                  <a:tcPr marL="0" marR="0" marT="82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82118">
                <a:tc vMerge="1">
                  <a:txBody>
                    <a:bodyPr/>
                    <a:lstStyle/>
                    <a:p>
                      <a:endParaRPr/>
                    </a:p>
                  </a:txBody>
                  <a:tcPr marL="0" marR="0" marT="1092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65"/>
                        </a:spcBef>
                      </a:pPr>
                      <a:r>
                        <a:rPr sz="1000" spc="-20" dirty="0">
                          <a:latin typeface="Arial"/>
                          <a:cs typeface="Arial"/>
                        </a:rPr>
                        <a:t>Medio</a:t>
                      </a:r>
                      <a:endParaRPr sz="1000">
                        <a:latin typeface="Arial"/>
                        <a:cs typeface="Arial"/>
                      </a:endParaRPr>
                    </a:p>
                  </a:txBody>
                  <a:tcPr marL="0" marR="0" marT="82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65"/>
                        </a:spcBef>
                      </a:pPr>
                      <a:r>
                        <a:rPr sz="1000" spc="-20" dirty="0">
                          <a:latin typeface="Arial"/>
                          <a:cs typeface="Arial"/>
                        </a:rPr>
                        <a:t>---</a:t>
                      </a:r>
                      <a:endParaRPr sz="1000">
                        <a:latin typeface="Arial"/>
                        <a:cs typeface="Arial"/>
                      </a:endParaRPr>
                    </a:p>
                  </a:txBody>
                  <a:tcPr marL="0" marR="0" marT="82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81355">
                <a:tc vMerge="1">
                  <a:txBody>
                    <a:bodyPr/>
                    <a:lstStyle/>
                    <a:p>
                      <a:endParaRPr/>
                    </a:p>
                  </a:txBody>
                  <a:tcPr marL="0" marR="0" marT="1092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65"/>
                        </a:spcBef>
                      </a:pPr>
                      <a:r>
                        <a:rPr sz="1000" spc="-20" dirty="0">
                          <a:latin typeface="Arial"/>
                          <a:cs typeface="Arial"/>
                        </a:rPr>
                        <a:t>Elevado</a:t>
                      </a:r>
                      <a:endParaRPr sz="1000">
                        <a:latin typeface="Arial"/>
                        <a:cs typeface="Arial"/>
                      </a:endParaRPr>
                    </a:p>
                  </a:txBody>
                  <a:tcPr marL="0" marR="0" marT="82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86360" marR="78740" indent="-1270" algn="ctr">
                        <a:lnSpc>
                          <a:spcPts val="1150"/>
                        </a:lnSpc>
                        <a:spcBef>
                          <a:spcPts val="35"/>
                        </a:spcBef>
                      </a:pPr>
                      <a:r>
                        <a:rPr sz="1000" spc="-15" dirty="0">
                          <a:latin typeface="Arial"/>
                          <a:cs typeface="Arial"/>
                        </a:rPr>
                        <a:t>Una boca </a:t>
                      </a:r>
                      <a:r>
                        <a:rPr sz="1000" spc="-10" dirty="0">
                          <a:latin typeface="Arial"/>
                          <a:cs typeface="Arial"/>
                        </a:rPr>
                        <a:t>si la</a:t>
                      </a:r>
                      <a:r>
                        <a:rPr sz="1000" spc="-195" dirty="0">
                          <a:latin typeface="Arial"/>
                          <a:cs typeface="Arial"/>
                        </a:rPr>
                        <a:t> </a:t>
                      </a:r>
                      <a:r>
                        <a:rPr sz="1000" spc="-20" dirty="0">
                          <a:latin typeface="Arial"/>
                          <a:cs typeface="Arial"/>
                        </a:rPr>
                        <a:t>su-  perficie </a:t>
                      </a:r>
                      <a:r>
                        <a:rPr sz="1000" spc="-10" dirty="0">
                          <a:latin typeface="Arial"/>
                          <a:cs typeface="Arial"/>
                        </a:rPr>
                        <a:t>de </a:t>
                      </a:r>
                      <a:r>
                        <a:rPr sz="1000" spc="-15" dirty="0">
                          <a:latin typeface="Arial"/>
                          <a:cs typeface="Arial"/>
                        </a:rPr>
                        <a:t>los</a:t>
                      </a:r>
                      <a:r>
                        <a:rPr sz="1000" spc="-150" dirty="0">
                          <a:latin typeface="Arial"/>
                          <a:cs typeface="Arial"/>
                        </a:rPr>
                        <a:t> </a:t>
                      </a:r>
                      <a:r>
                        <a:rPr sz="1000" spc="-20" dirty="0">
                          <a:latin typeface="Arial"/>
                          <a:cs typeface="Arial"/>
                        </a:rPr>
                        <a:t>am-  bientes supera</a:t>
                      </a:r>
                      <a:r>
                        <a:rPr sz="1000" spc="-105" dirty="0">
                          <a:latin typeface="Arial"/>
                          <a:cs typeface="Arial"/>
                        </a:rPr>
                        <a:t> </a:t>
                      </a:r>
                      <a:r>
                        <a:rPr sz="1000" spc="-20" dirty="0">
                          <a:latin typeface="Arial"/>
                          <a:cs typeface="Arial"/>
                        </a:rPr>
                        <a:t>los  </a:t>
                      </a:r>
                      <a:r>
                        <a:rPr sz="1000" spc="-10" dirty="0">
                          <a:latin typeface="Arial"/>
                          <a:cs typeface="Arial"/>
                        </a:rPr>
                        <a:t>36</a:t>
                      </a:r>
                      <a:r>
                        <a:rPr sz="1000" spc="-50" dirty="0">
                          <a:latin typeface="Arial"/>
                          <a:cs typeface="Arial"/>
                        </a:rPr>
                        <a:t> </a:t>
                      </a:r>
                      <a:r>
                        <a:rPr sz="1000" spc="-20" dirty="0">
                          <a:latin typeface="Arial"/>
                          <a:cs typeface="Arial"/>
                        </a:rPr>
                        <a:t>m²</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09955">
                <a:tc vMerge="1">
                  <a:txBody>
                    <a:bodyPr/>
                    <a:lstStyle/>
                    <a:p>
                      <a:endParaRPr/>
                    </a:p>
                  </a:txBody>
                  <a:tcPr marL="0" marR="0" marT="10922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965"/>
                        </a:spcBef>
                      </a:pPr>
                      <a:r>
                        <a:rPr sz="1000" spc="-20" dirty="0">
                          <a:latin typeface="Arial"/>
                          <a:cs typeface="Arial"/>
                        </a:rPr>
                        <a:t>Superior</a:t>
                      </a:r>
                      <a:endParaRPr sz="1000">
                        <a:latin typeface="Arial"/>
                        <a:cs typeface="Arial"/>
                      </a:endParaRPr>
                    </a:p>
                  </a:txBody>
                  <a:tcPr marL="0" marR="0" marT="1225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rowSpan="4">
                  <a:txBody>
                    <a:bodyPr/>
                    <a:lstStyle/>
                    <a:p>
                      <a:pPr>
                        <a:lnSpc>
                          <a:spcPct val="100000"/>
                        </a:lnSpc>
                        <a:spcBef>
                          <a:spcPts val="35"/>
                        </a:spcBef>
                      </a:pPr>
                      <a:endParaRPr sz="1050">
                        <a:latin typeface="Times New Roman"/>
                        <a:cs typeface="Times New Roman"/>
                      </a:endParaRPr>
                    </a:p>
                    <a:p>
                      <a:pPr marL="44450" marR="70485">
                        <a:lnSpc>
                          <a:spcPts val="1150"/>
                        </a:lnSpc>
                      </a:pPr>
                      <a:r>
                        <a:rPr sz="1000" spc="-20" dirty="0">
                          <a:latin typeface="Arial"/>
                          <a:cs typeface="Arial"/>
                        </a:rPr>
                        <a:t>Dormitorio</a:t>
                      </a:r>
                      <a:r>
                        <a:rPr sz="1000" spc="-90" dirty="0">
                          <a:latin typeface="Arial"/>
                          <a:cs typeface="Arial"/>
                        </a:rPr>
                        <a:t> </a:t>
                      </a:r>
                      <a:r>
                        <a:rPr sz="1000" spc="-20" dirty="0">
                          <a:latin typeface="Arial"/>
                          <a:cs typeface="Arial"/>
                        </a:rPr>
                        <a:t>(Superficie  </a:t>
                      </a:r>
                      <a:r>
                        <a:rPr sz="1000" spc="-15" dirty="0">
                          <a:latin typeface="Arial"/>
                          <a:cs typeface="Arial"/>
                        </a:rPr>
                        <a:t>menor </a:t>
                      </a:r>
                      <a:r>
                        <a:rPr sz="1000" dirty="0">
                          <a:latin typeface="Arial"/>
                          <a:cs typeface="Arial"/>
                        </a:rPr>
                        <a:t>a </a:t>
                      </a:r>
                      <a:r>
                        <a:rPr sz="1000" spc="-10" dirty="0">
                          <a:latin typeface="Arial"/>
                          <a:cs typeface="Arial"/>
                        </a:rPr>
                        <a:t>10</a:t>
                      </a:r>
                      <a:r>
                        <a:rPr sz="1000" spc="-125" dirty="0">
                          <a:latin typeface="Arial"/>
                          <a:cs typeface="Arial"/>
                        </a:rPr>
                        <a:t> </a:t>
                      </a:r>
                      <a:r>
                        <a:rPr sz="1000" spc="-20" dirty="0">
                          <a:latin typeface="Arial"/>
                          <a:cs typeface="Arial"/>
                        </a:rPr>
                        <a:t>m²)</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Mínimo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marL="294005">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1">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Elevado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1">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60782">
                <a:tc rowSpan="4">
                  <a:txBody>
                    <a:bodyPr/>
                    <a:lstStyle/>
                    <a:p>
                      <a:pPr marL="44450" marR="69215" algn="just">
                        <a:lnSpc>
                          <a:spcPts val="1150"/>
                        </a:lnSpc>
                        <a:spcBef>
                          <a:spcPts val="790"/>
                        </a:spcBef>
                      </a:pPr>
                      <a:r>
                        <a:rPr sz="1000" spc="-20" dirty="0">
                          <a:latin typeface="Arial"/>
                          <a:cs typeface="Arial"/>
                        </a:rPr>
                        <a:t>Dormitorio</a:t>
                      </a:r>
                      <a:r>
                        <a:rPr sz="1000" spc="-90" dirty="0">
                          <a:latin typeface="Arial"/>
                          <a:cs typeface="Arial"/>
                        </a:rPr>
                        <a:t> </a:t>
                      </a:r>
                      <a:r>
                        <a:rPr sz="1000" spc="-20" dirty="0">
                          <a:latin typeface="Arial"/>
                          <a:cs typeface="Arial"/>
                        </a:rPr>
                        <a:t>(Superficie  igual</a:t>
                      </a:r>
                      <a:r>
                        <a:rPr sz="1000" spc="-55" dirty="0">
                          <a:latin typeface="Arial"/>
                          <a:cs typeface="Arial"/>
                        </a:rPr>
                        <a:t> </a:t>
                      </a:r>
                      <a:r>
                        <a:rPr sz="1000" dirty="0">
                          <a:latin typeface="Arial"/>
                          <a:cs typeface="Arial"/>
                        </a:rPr>
                        <a:t>o</a:t>
                      </a:r>
                      <a:r>
                        <a:rPr sz="1000" spc="-55" dirty="0">
                          <a:latin typeface="Arial"/>
                          <a:cs typeface="Arial"/>
                        </a:rPr>
                        <a:t> </a:t>
                      </a:r>
                      <a:r>
                        <a:rPr sz="1000" spc="-15" dirty="0">
                          <a:latin typeface="Arial"/>
                          <a:cs typeface="Arial"/>
                        </a:rPr>
                        <a:t>mayor</a:t>
                      </a:r>
                      <a:r>
                        <a:rPr sz="1000" spc="-50" dirty="0">
                          <a:latin typeface="Arial"/>
                          <a:cs typeface="Arial"/>
                        </a:rPr>
                        <a:t> </a:t>
                      </a:r>
                      <a:r>
                        <a:rPr sz="1000" dirty="0">
                          <a:latin typeface="Arial"/>
                          <a:cs typeface="Arial"/>
                        </a:rPr>
                        <a:t>a</a:t>
                      </a:r>
                      <a:r>
                        <a:rPr sz="1000" spc="-55" dirty="0">
                          <a:latin typeface="Arial"/>
                          <a:cs typeface="Arial"/>
                        </a:rPr>
                        <a:t> </a:t>
                      </a:r>
                      <a:r>
                        <a:rPr sz="1000" spc="-10" dirty="0">
                          <a:latin typeface="Arial"/>
                          <a:cs typeface="Arial"/>
                        </a:rPr>
                        <a:t>10</a:t>
                      </a:r>
                      <a:r>
                        <a:rPr sz="1000" spc="-55" dirty="0">
                          <a:latin typeface="Arial"/>
                          <a:cs typeface="Arial"/>
                        </a:rPr>
                        <a:t> </a:t>
                      </a:r>
                      <a:r>
                        <a:rPr sz="1000" spc="-20" dirty="0">
                          <a:latin typeface="Arial"/>
                          <a:cs typeface="Arial"/>
                        </a:rPr>
                        <a:t>m²  </a:t>
                      </a:r>
                      <a:r>
                        <a:rPr sz="1000" spc="-15" dirty="0">
                          <a:latin typeface="Arial"/>
                          <a:cs typeface="Arial"/>
                        </a:rPr>
                        <a:t>hasta </a:t>
                      </a:r>
                      <a:r>
                        <a:rPr sz="1000" spc="-10" dirty="0">
                          <a:latin typeface="Arial"/>
                          <a:cs typeface="Arial"/>
                        </a:rPr>
                        <a:t>36</a:t>
                      </a:r>
                      <a:r>
                        <a:rPr sz="1000" spc="-80" dirty="0">
                          <a:latin typeface="Arial"/>
                          <a:cs typeface="Arial"/>
                        </a:rPr>
                        <a:t> </a:t>
                      </a:r>
                      <a:r>
                        <a:rPr sz="1000" spc="-20" dirty="0">
                          <a:latin typeface="Arial"/>
                          <a:cs typeface="Arial"/>
                        </a:rPr>
                        <a:t>m²)</a:t>
                      </a:r>
                      <a:endParaRPr sz="1000">
                        <a:latin typeface="Arial"/>
                        <a:cs typeface="Arial"/>
                      </a:endParaRPr>
                    </a:p>
                  </a:txBody>
                  <a:tcPr marL="0" marR="0" marT="1003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65"/>
                        </a:lnSpc>
                      </a:pPr>
                      <a:r>
                        <a:rPr sz="1000" spc="-20" dirty="0">
                          <a:latin typeface="Arial"/>
                          <a:cs typeface="Arial"/>
                        </a:rPr>
                        <a:t>Mínimo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20"/>
                        </a:spcBef>
                      </a:pPr>
                      <a:endParaRPr sz="16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20"/>
                        </a:spcBef>
                      </a:pPr>
                      <a:endParaRPr sz="1600">
                        <a:latin typeface="Times New Roman"/>
                        <a:cs typeface="Times New Roman"/>
                      </a:endParaRPr>
                    </a:p>
                    <a:p>
                      <a:pPr marL="280670">
                        <a:lnSpc>
                          <a:spcPct val="100000"/>
                        </a:lnSpc>
                      </a:pPr>
                      <a:r>
                        <a:rPr sz="1000" spc="-15" dirty="0">
                          <a:latin typeface="Arial"/>
                          <a:cs typeface="Arial"/>
                        </a:rPr>
                        <a:t>Tres</a:t>
                      </a:r>
                      <a:r>
                        <a:rPr sz="1000" spc="-50" dirty="0">
                          <a:latin typeface="Arial"/>
                          <a:cs typeface="Arial"/>
                        </a:rPr>
                        <a:t> </a:t>
                      </a:r>
                      <a:r>
                        <a:rPr sz="1000" spc="-20" dirty="0">
                          <a:latin typeface="Arial"/>
                          <a:cs typeface="Arial"/>
                        </a:rPr>
                        <a:t>bocas</a:t>
                      </a:r>
                      <a:endParaRPr sz="1000">
                        <a:latin typeface="Arial"/>
                        <a:cs typeface="Arial"/>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20"/>
                        </a:spcBef>
                      </a:pPr>
                      <a:endParaRPr sz="16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60781">
                <a:tc vMerge="1">
                  <a:txBody>
                    <a:bodyPr/>
                    <a:lstStyle/>
                    <a:p>
                      <a:endParaRPr/>
                    </a:p>
                  </a:txBody>
                  <a:tcPr marL="0" marR="0" marT="1003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65"/>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60781">
                <a:tc vMerge="1">
                  <a:txBody>
                    <a:bodyPr/>
                    <a:lstStyle/>
                    <a:p>
                      <a:endParaRPr/>
                    </a:p>
                  </a:txBody>
                  <a:tcPr marL="0" marR="0" marT="1003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65"/>
                        </a:lnSpc>
                      </a:pPr>
                      <a:r>
                        <a:rPr sz="1000" spc="-20" dirty="0">
                          <a:latin typeface="Arial"/>
                          <a:cs typeface="Arial"/>
                        </a:rPr>
                        <a:t>Elevado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61544">
                <a:tc vMerge="1">
                  <a:txBody>
                    <a:bodyPr/>
                    <a:lstStyle/>
                    <a:p>
                      <a:endParaRPr/>
                    </a:p>
                  </a:txBody>
                  <a:tcPr marL="0" marR="0" marT="10033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70"/>
                        </a:lnSpc>
                      </a:pP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7461">
                <a:tc rowSpan="2">
                  <a:txBody>
                    <a:bodyPr/>
                    <a:lstStyle/>
                    <a:p>
                      <a:pPr marL="44450" marR="70485">
                        <a:lnSpc>
                          <a:spcPts val="1150"/>
                        </a:lnSpc>
                        <a:spcBef>
                          <a:spcPts val="940"/>
                        </a:spcBef>
                      </a:pPr>
                      <a:r>
                        <a:rPr sz="1000" spc="-20" dirty="0">
                          <a:latin typeface="Arial"/>
                          <a:cs typeface="Arial"/>
                        </a:rPr>
                        <a:t>Dormitorio</a:t>
                      </a:r>
                      <a:r>
                        <a:rPr sz="1000" spc="-90" dirty="0">
                          <a:latin typeface="Arial"/>
                          <a:cs typeface="Arial"/>
                        </a:rPr>
                        <a:t> </a:t>
                      </a:r>
                      <a:r>
                        <a:rPr sz="1000" spc="-20" dirty="0">
                          <a:latin typeface="Arial"/>
                          <a:cs typeface="Arial"/>
                        </a:rPr>
                        <a:t>(Superficie  </a:t>
                      </a:r>
                      <a:r>
                        <a:rPr sz="1000" spc="-15" dirty="0">
                          <a:latin typeface="Arial"/>
                          <a:cs typeface="Arial"/>
                        </a:rPr>
                        <a:t>mayor </a:t>
                      </a:r>
                      <a:r>
                        <a:rPr sz="1000" dirty="0">
                          <a:latin typeface="Arial"/>
                          <a:cs typeface="Arial"/>
                        </a:rPr>
                        <a:t>a </a:t>
                      </a:r>
                      <a:r>
                        <a:rPr sz="1000" spc="-10" dirty="0">
                          <a:latin typeface="Arial"/>
                          <a:cs typeface="Arial"/>
                        </a:rPr>
                        <a:t>36</a:t>
                      </a:r>
                      <a:r>
                        <a:rPr sz="1000" spc="-125" dirty="0">
                          <a:latin typeface="Arial"/>
                          <a:cs typeface="Arial"/>
                        </a:rPr>
                        <a:t> </a:t>
                      </a:r>
                      <a:r>
                        <a:rPr sz="1000" spc="-20" dirty="0">
                          <a:latin typeface="Arial"/>
                          <a:cs typeface="Arial"/>
                        </a:rPr>
                        <a:t>m²)</a:t>
                      </a:r>
                      <a:endParaRPr sz="1000">
                        <a:latin typeface="Arial"/>
                        <a:cs typeface="Arial"/>
                      </a:endParaRPr>
                    </a:p>
                  </a:txBody>
                  <a:tcPr marL="0" marR="0" marT="1193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Elevado</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55"/>
                        </a:spcBef>
                      </a:pPr>
                      <a:endParaRPr sz="1200">
                        <a:latin typeface="Times New Roman"/>
                        <a:cs typeface="Times New Roman"/>
                      </a:endParaRPr>
                    </a:p>
                    <a:p>
                      <a:pPr marL="294005">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55"/>
                        </a:spcBef>
                      </a:pPr>
                      <a:endParaRPr sz="1200">
                        <a:latin typeface="Times New Roman"/>
                        <a:cs typeface="Times New Roman"/>
                      </a:endParaRPr>
                    </a:p>
                    <a:p>
                      <a:pPr marL="280035">
                        <a:lnSpc>
                          <a:spcPct val="100000"/>
                        </a:lnSpc>
                      </a:pPr>
                      <a:r>
                        <a:rPr sz="1000" spc="-15" dirty="0">
                          <a:latin typeface="Arial"/>
                          <a:cs typeface="Arial"/>
                        </a:rPr>
                        <a:t>Tres</a:t>
                      </a:r>
                      <a:r>
                        <a:rPr sz="1000" spc="-50" dirty="0">
                          <a:latin typeface="Arial"/>
                          <a:cs typeface="Arial"/>
                        </a:rPr>
                        <a:t> </a:t>
                      </a:r>
                      <a:r>
                        <a:rPr sz="1000" spc="-20" dirty="0">
                          <a:latin typeface="Arial"/>
                          <a:cs typeface="Arial"/>
                        </a:rPr>
                        <a:t>bocas</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55"/>
                        </a:spcBef>
                      </a:pPr>
                      <a:endParaRPr sz="1200">
                        <a:latin typeface="Times New Roman"/>
                        <a:cs typeface="Times New Roman"/>
                      </a:endParaRPr>
                    </a:p>
                    <a:p>
                      <a:pPr marL="320675">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7462">
                <a:tc vMerge="1">
                  <a:txBody>
                    <a:bodyPr/>
                    <a:lstStyle/>
                    <a:p>
                      <a:endParaRPr/>
                    </a:p>
                  </a:txBody>
                  <a:tcPr marL="0" marR="0" marT="1193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Superior</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698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98703">
                <a:tc rowSpan="4">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5"/>
                        </a:spcBef>
                      </a:pPr>
                      <a:endParaRPr sz="1300">
                        <a:latin typeface="Times New Roman"/>
                        <a:cs typeface="Times New Roman"/>
                      </a:endParaRPr>
                    </a:p>
                    <a:p>
                      <a:pPr marL="44450">
                        <a:lnSpc>
                          <a:spcPct val="100000"/>
                        </a:lnSpc>
                        <a:spcBef>
                          <a:spcPts val="5"/>
                        </a:spcBef>
                      </a:pPr>
                      <a:r>
                        <a:rPr sz="1000" spc="-20" dirty="0">
                          <a:latin typeface="Arial"/>
                          <a:cs typeface="Arial"/>
                        </a:rPr>
                        <a:t>Cocina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530"/>
                        </a:spcBef>
                      </a:pPr>
                      <a:r>
                        <a:rPr sz="1000" spc="-20" dirty="0">
                          <a:latin typeface="Arial"/>
                          <a:cs typeface="Arial"/>
                        </a:rPr>
                        <a:t>Mínimo</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530"/>
                        </a:spcBef>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4450" marR="36195" indent="99060">
                        <a:lnSpc>
                          <a:spcPts val="1150"/>
                        </a:lnSpc>
                        <a:spcBef>
                          <a:spcPts val="30"/>
                        </a:spcBef>
                      </a:pPr>
                      <a:r>
                        <a:rPr sz="1000" spc="-15" dirty="0">
                          <a:latin typeface="Arial"/>
                          <a:cs typeface="Arial"/>
                        </a:rPr>
                        <a:t>Tres bocas </a:t>
                      </a:r>
                      <a:r>
                        <a:rPr sz="1000" spc="-5" dirty="0">
                          <a:latin typeface="Arial"/>
                          <a:cs typeface="Arial"/>
                        </a:rPr>
                        <a:t>más  </a:t>
                      </a:r>
                      <a:r>
                        <a:rPr sz="1000" dirty="0">
                          <a:latin typeface="Arial"/>
                          <a:cs typeface="Arial"/>
                        </a:rPr>
                        <a:t>dos</a:t>
                      </a:r>
                      <a:r>
                        <a:rPr sz="1000" spc="-105" dirty="0">
                          <a:latin typeface="Arial"/>
                          <a:cs typeface="Arial"/>
                        </a:rPr>
                        <a:t> </a:t>
                      </a:r>
                      <a:r>
                        <a:rPr sz="1000" dirty="0">
                          <a:latin typeface="Arial"/>
                          <a:cs typeface="Arial"/>
                        </a:rPr>
                        <a:t>tomacorrientes</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30"/>
                        </a:spcBef>
                      </a:pPr>
                      <a:r>
                        <a:rPr sz="1000" spc="-20" dirty="0">
                          <a:latin typeface="Arial"/>
                          <a:cs typeface="Arial"/>
                        </a:rPr>
                        <a:t>---</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98704">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30"/>
                        </a:spcBef>
                      </a:pPr>
                      <a:r>
                        <a:rPr sz="1000" spc="-20" dirty="0">
                          <a:latin typeface="Arial"/>
                          <a:cs typeface="Arial"/>
                        </a:rPr>
                        <a:t>Medio</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a:lnSpc>
                          <a:spcPct val="100000"/>
                        </a:lnSpc>
                      </a:pPr>
                      <a:endParaRPr sz="1100">
                        <a:latin typeface="Times New Roman"/>
                        <a:cs typeface="Times New Roman"/>
                      </a:endParaRPr>
                    </a:p>
                    <a:p>
                      <a:pPr>
                        <a:lnSpc>
                          <a:spcPct val="100000"/>
                        </a:lnSpc>
                        <a:spcBef>
                          <a:spcPts val="40"/>
                        </a:spcBef>
                      </a:pPr>
                      <a:endParaRPr sz="1350">
                        <a:latin typeface="Times New Roman"/>
                        <a:cs typeface="Times New Roman"/>
                      </a:endParaRPr>
                    </a:p>
                    <a:p>
                      <a:pPr marL="294005">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00" marR="55880" indent="83820">
                        <a:lnSpc>
                          <a:spcPts val="1150"/>
                        </a:lnSpc>
                        <a:spcBef>
                          <a:spcPts val="30"/>
                        </a:spcBef>
                      </a:pPr>
                      <a:r>
                        <a:rPr sz="1000" spc="-15" dirty="0">
                          <a:latin typeface="Arial"/>
                          <a:cs typeface="Arial"/>
                        </a:rPr>
                        <a:t>Tres bocas </a:t>
                      </a:r>
                      <a:r>
                        <a:rPr sz="1000" spc="-20" dirty="0">
                          <a:latin typeface="Arial"/>
                          <a:cs typeface="Arial"/>
                        </a:rPr>
                        <a:t>más  </a:t>
                      </a:r>
                      <a:r>
                        <a:rPr sz="1000" spc="-15" dirty="0">
                          <a:latin typeface="Arial"/>
                          <a:cs typeface="Arial"/>
                        </a:rPr>
                        <a:t>dos</a:t>
                      </a:r>
                      <a:r>
                        <a:rPr sz="1000" spc="-105" dirty="0">
                          <a:latin typeface="Arial"/>
                          <a:cs typeface="Arial"/>
                        </a:rPr>
                        <a:t> </a:t>
                      </a:r>
                      <a:r>
                        <a:rPr sz="1000" spc="-20" dirty="0">
                          <a:latin typeface="Arial"/>
                          <a:cs typeface="Arial"/>
                        </a:rPr>
                        <a:t>tomacorrientes</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30"/>
                        </a:spcBef>
                      </a:pPr>
                      <a:r>
                        <a:rPr sz="1000" spc="-20" dirty="0">
                          <a:latin typeface="Arial"/>
                          <a:cs typeface="Arial"/>
                        </a:rPr>
                        <a:t>---</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98703">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30"/>
                        </a:spcBef>
                      </a:pPr>
                      <a:r>
                        <a:rPr sz="1000" spc="-20" dirty="0">
                          <a:latin typeface="Arial"/>
                          <a:cs typeface="Arial"/>
                        </a:rPr>
                        <a:t>Elevado</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1594" marR="53340" indent="85725">
                        <a:lnSpc>
                          <a:spcPts val="1150"/>
                        </a:lnSpc>
                        <a:spcBef>
                          <a:spcPts val="30"/>
                        </a:spcBef>
                      </a:pPr>
                      <a:r>
                        <a:rPr sz="1000" spc="-15" dirty="0">
                          <a:latin typeface="Arial"/>
                          <a:cs typeface="Arial"/>
                        </a:rPr>
                        <a:t>Tres bocas </a:t>
                      </a:r>
                      <a:r>
                        <a:rPr sz="1000" spc="-20" dirty="0">
                          <a:latin typeface="Arial"/>
                          <a:cs typeface="Arial"/>
                        </a:rPr>
                        <a:t>más  </a:t>
                      </a:r>
                      <a:r>
                        <a:rPr sz="1000" spc="-15" dirty="0">
                          <a:latin typeface="Arial"/>
                          <a:cs typeface="Arial"/>
                        </a:rPr>
                        <a:t>tres</a:t>
                      </a:r>
                      <a:r>
                        <a:rPr sz="1000" spc="-110" dirty="0">
                          <a:latin typeface="Arial"/>
                          <a:cs typeface="Arial"/>
                        </a:rPr>
                        <a:t> </a:t>
                      </a:r>
                      <a:r>
                        <a:rPr sz="1000" spc="-20" dirty="0">
                          <a:latin typeface="Arial"/>
                          <a:cs typeface="Arial"/>
                        </a:rPr>
                        <a:t>tomacorrientes</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10"/>
                        </a:spcBef>
                      </a:pPr>
                      <a:endParaRPr sz="1450">
                        <a:latin typeface="Times New Roman"/>
                        <a:cs typeface="Times New Roman"/>
                      </a:endParaRPr>
                    </a:p>
                    <a:p>
                      <a:pPr marL="321310">
                        <a:lnSpc>
                          <a:spcPct val="100000"/>
                        </a:lnSpc>
                        <a:spcBef>
                          <a:spcPts val="5"/>
                        </a:spcBef>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27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98703">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30"/>
                        </a:spcBef>
                      </a:pPr>
                      <a:r>
                        <a:rPr sz="1000" spc="-20" dirty="0">
                          <a:latin typeface="Arial"/>
                          <a:cs typeface="Arial"/>
                        </a:rPr>
                        <a:t>Superior</a:t>
                      </a:r>
                      <a:endParaRPr sz="1000">
                        <a:latin typeface="Arial"/>
                        <a:cs typeface="Arial"/>
                      </a:endParaRPr>
                    </a:p>
                  </a:txBody>
                  <a:tcPr marL="0" marR="0" marT="673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1594" marR="53340" indent="24130">
                        <a:lnSpc>
                          <a:spcPts val="1150"/>
                        </a:lnSpc>
                        <a:spcBef>
                          <a:spcPts val="30"/>
                        </a:spcBef>
                      </a:pPr>
                      <a:r>
                        <a:rPr sz="1000" spc="-20" dirty="0">
                          <a:latin typeface="Arial"/>
                          <a:cs typeface="Arial"/>
                        </a:rPr>
                        <a:t>Cuatro </a:t>
                      </a:r>
                      <a:r>
                        <a:rPr sz="1000" spc="-15" dirty="0">
                          <a:latin typeface="Arial"/>
                          <a:cs typeface="Arial"/>
                        </a:rPr>
                        <a:t>bocas </a:t>
                      </a:r>
                      <a:r>
                        <a:rPr sz="1000" spc="-20" dirty="0">
                          <a:latin typeface="Arial"/>
                          <a:cs typeface="Arial"/>
                        </a:rPr>
                        <a:t>más  </a:t>
                      </a:r>
                      <a:r>
                        <a:rPr sz="1000" spc="-15" dirty="0">
                          <a:latin typeface="Arial"/>
                          <a:cs typeface="Arial"/>
                        </a:rPr>
                        <a:t>tres</a:t>
                      </a:r>
                      <a:r>
                        <a:rPr sz="1000" spc="-110" dirty="0">
                          <a:latin typeface="Arial"/>
                          <a:cs typeface="Arial"/>
                        </a:rPr>
                        <a:t> </a:t>
                      </a:r>
                      <a:r>
                        <a:rPr sz="1000" spc="-20" dirty="0">
                          <a:latin typeface="Arial"/>
                          <a:cs typeface="Arial"/>
                        </a:rPr>
                        <a:t>tomacorrientes</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27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rowSpan="4">
                  <a:txBody>
                    <a:bodyPr/>
                    <a:lstStyle/>
                    <a:p>
                      <a:pPr>
                        <a:lnSpc>
                          <a:spcPct val="100000"/>
                        </a:lnSpc>
                        <a:spcBef>
                          <a:spcPts val="35"/>
                        </a:spcBef>
                      </a:pPr>
                      <a:endParaRPr sz="1050">
                        <a:latin typeface="Times New Roman"/>
                        <a:cs typeface="Times New Roman"/>
                      </a:endParaRPr>
                    </a:p>
                    <a:p>
                      <a:pPr marL="44450" marR="52069">
                        <a:lnSpc>
                          <a:spcPts val="1150"/>
                        </a:lnSpc>
                      </a:pPr>
                      <a:r>
                        <a:rPr sz="1000" spc="-15" dirty="0">
                          <a:latin typeface="Arial"/>
                          <a:cs typeface="Arial"/>
                        </a:rPr>
                        <a:t>Baño </a:t>
                      </a:r>
                      <a:r>
                        <a:rPr sz="1000" spc="-20" dirty="0">
                          <a:latin typeface="Arial"/>
                          <a:cs typeface="Arial"/>
                        </a:rPr>
                        <a:t>(para toilette</a:t>
                      </a:r>
                      <a:r>
                        <a:rPr sz="1000" spc="-125" dirty="0">
                          <a:latin typeface="Arial"/>
                          <a:cs typeface="Arial"/>
                        </a:rPr>
                        <a:t> </a:t>
                      </a:r>
                      <a:r>
                        <a:rPr sz="1000" spc="-20" dirty="0">
                          <a:latin typeface="Arial"/>
                          <a:cs typeface="Arial"/>
                        </a:rPr>
                        <a:t>ver  </a:t>
                      </a:r>
                      <a:r>
                        <a:rPr sz="1000" u="sng" spc="-20" dirty="0">
                          <a:uFill>
                            <a:solidFill>
                              <a:srgbClr val="000000"/>
                            </a:solidFill>
                          </a:uFill>
                          <a:latin typeface="Arial"/>
                          <a:cs typeface="Arial"/>
                        </a:rPr>
                        <a:t>771.8.5</a:t>
                      </a:r>
                      <a:r>
                        <a:rPr sz="1000" u="sng" spc="-45" dirty="0">
                          <a:uFill>
                            <a:solidFill>
                              <a:srgbClr val="000000"/>
                            </a:solidFill>
                          </a:uFill>
                          <a:latin typeface="Arial"/>
                          <a:cs typeface="Arial"/>
                        </a:rPr>
                        <a:t> </a:t>
                      </a:r>
                      <a:r>
                        <a:rPr sz="1000" u="sng" spc="-20" dirty="0">
                          <a:uFill>
                            <a:solidFill>
                              <a:srgbClr val="000000"/>
                            </a:solidFill>
                          </a:uFill>
                          <a:latin typeface="Arial"/>
                          <a:cs typeface="Arial"/>
                        </a:rPr>
                        <a:t>n)</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Mínimo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Elevado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3548">
                <a:tc rowSpan="4">
                  <a:txBody>
                    <a:bodyPr/>
                    <a:lstStyle/>
                    <a:p>
                      <a:pPr marL="44450" marR="48260">
                        <a:lnSpc>
                          <a:spcPts val="1150"/>
                        </a:lnSpc>
                        <a:spcBef>
                          <a:spcPts val="770"/>
                        </a:spcBef>
                      </a:pPr>
                      <a:r>
                        <a:rPr sz="1000" spc="-20" dirty="0">
                          <a:latin typeface="Arial"/>
                          <a:cs typeface="Arial"/>
                        </a:rPr>
                        <a:t>Vestíbulo, garaje,</a:t>
                      </a:r>
                      <a:r>
                        <a:rPr sz="1000" spc="-100" dirty="0">
                          <a:latin typeface="Arial"/>
                          <a:cs typeface="Arial"/>
                        </a:rPr>
                        <a:t> </a:t>
                      </a:r>
                      <a:r>
                        <a:rPr sz="1000" spc="-20" dirty="0">
                          <a:latin typeface="Arial"/>
                          <a:cs typeface="Arial"/>
                        </a:rPr>
                        <a:t>hall,  galería, vestidor, co-  </a:t>
                      </a:r>
                      <a:r>
                        <a:rPr sz="1000" spc="-15" dirty="0">
                          <a:latin typeface="Arial"/>
                          <a:cs typeface="Arial"/>
                        </a:rPr>
                        <a:t>medor </a:t>
                      </a:r>
                      <a:r>
                        <a:rPr sz="1000" spc="-20" dirty="0">
                          <a:latin typeface="Arial"/>
                          <a:cs typeface="Arial"/>
                        </a:rPr>
                        <a:t>diario </a:t>
                      </a:r>
                      <a:r>
                        <a:rPr sz="1000" dirty="0">
                          <a:latin typeface="Arial"/>
                          <a:cs typeface="Arial"/>
                        </a:rPr>
                        <a:t>o </a:t>
                      </a:r>
                      <a:r>
                        <a:rPr sz="1000" spc="-20" dirty="0">
                          <a:latin typeface="Arial"/>
                          <a:cs typeface="Arial"/>
                        </a:rPr>
                        <a:t>simi-  lares</a:t>
                      </a:r>
                      <a:endParaRPr sz="1000">
                        <a:latin typeface="Arial"/>
                        <a:cs typeface="Arial"/>
                      </a:endParaRPr>
                    </a:p>
                  </a:txBody>
                  <a:tcPr marL="0" marR="0" marT="9779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114"/>
                        </a:spcBef>
                      </a:pPr>
                      <a:r>
                        <a:rPr sz="1000" spc="-20" dirty="0">
                          <a:latin typeface="Arial"/>
                          <a:cs typeface="Arial"/>
                        </a:rPr>
                        <a:t>Mínimo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spcBef>
                          <a:spcPts val="5"/>
                        </a:spcBef>
                      </a:pPr>
                      <a:endParaRPr sz="10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114"/>
                        </a:spcBef>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spcBef>
                          <a:spcPts val="5"/>
                        </a:spcBef>
                      </a:pPr>
                      <a:endParaRPr sz="10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4310">
                <a:tc vMerge="1">
                  <a:txBody>
                    <a:bodyPr/>
                    <a:lstStyle/>
                    <a:p>
                      <a:endParaRPr/>
                    </a:p>
                  </a:txBody>
                  <a:tcPr marL="0" marR="0" marT="9779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14"/>
                        </a:spcBef>
                      </a:pPr>
                      <a:r>
                        <a:rPr sz="1000" spc="-20" dirty="0">
                          <a:latin typeface="Arial"/>
                          <a:cs typeface="Arial"/>
                        </a:rPr>
                        <a:t>Medio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marL="149860" marR="78740" indent="-64135">
                        <a:lnSpc>
                          <a:spcPts val="1150"/>
                        </a:lnSpc>
                        <a:spcBef>
                          <a:spcPts val="30"/>
                        </a:spcBef>
                      </a:pPr>
                      <a:r>
                        <a:rPr sz="1000" spc="-15" dirty="0">
                          <a:latin typeface="Arial"/>
                          <a:cs typeface="Arial"/>
                        </a:rPr>
                        <a:t>Una boca cada</a:t>
                      </a:r>
                      <a:r>
                        <a:rPr sz="1000" spc="-165" dirty="0">
                          <a:latin typeface="Arial"/>
                          <a:cs typeface="Arial"/>
                        </a:rPr>
                        <a:t> </a:t>
                      </a:r>
                      <a:r>
                        <a:rPr sz="1000" spc="-20" dirty="0">
                          <a:latin typeface="Arial"/>
                          <a:cs typeface="Arial"/>
                        </a:rPr>
                        <a:t>12  </a:t>
                      </a:r>
                      <a:r>
                        <a:rPr sz="1000" spc="-10" dirty="0">
                          <a:latin typeface="Arial"/>
                          <a:cs typeface="Arial"/>
                        </a:rPr>
                        <a:t>m² de</a:t>
                      </a:r>
                      <a:r>
                        <a:rPr sz="1000" spc="-114" dirty="0">
                          <a:latin typeface="Arial"/>
                          <a:cs typeface="Arial"/>
                        </a:rPr>
                        <a:t> </a:t>
                      </a:r>
                      <a:r>
                        <a:rPr sz="1000" spc="-20" dirty="0">
                          <a:latin typeface="Arial"/>
                          <a:cs typeface="Arial"/>
                        </a:rPr>
                        <a:t>superficie</a:t>
                      </a:r>
                      <a:endParaRPr sz="1000">
                        <a:latin typeface="Arial"/>
                        <a:cs typeface="Arial"/>
                      </a:endParaRPr>
                    </a:p>
                    <a:p>
                      <a:pPr marL="73660" marR="66040" indent="245745">
                        <a:lnSpc>
                          <a:spcPts val="1150"/>
                        </a:lnSpc>
                        <a:spcBef>
                          <a:spcPts val="5"/>
                        </a:spcBef>
                      </a:pPr>
                      <a:r>
                        <a:rPr sz="1000" dirty="0">
                          <a:latin typeface="Arial"/>
                          <a:cs typeface="Arial"/>
                        </a:rPr>
                        <a:t>o </a:t>
                      </a:r>
                      <a:r>
                        <a:rPr sz="1000" spc="-20" dirty="0">
                          <a:latin typeface="Arial"/>
                          <a:cs typeface="Arial"/>
                        </a:rPr>
                        <a:t>fracción  (mínimo </a:t>
                      </a:r>
                      <a:r>
                        <a:rPr sz="1000" spc="-15" dirty="0">
                          <a:latin typeface="Arial"/>
                          <a:cs typeface="Arial"/>
                        </a:rPr>
                        <a:t>una</a:t>
                      </a:r>
                      <a:r>
                        <a:rPr sz="1000" spc="-114" dirty="0">
                          <a:latin typeface="Arial"/>
                          <a:cs typeface="Arial"/>
                        </a:rPr>
                        <a:t> </a:t>
                      </a:r>
                      <a:r>
                        <a:rPr sz="1000" spc="-20" dirty="0">
                          <a:latin typeface="Arial"/>
                          <a:cs typeface="Arial"/>
                        </a:rPr>
                        <a:t>boca)</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4309">
                <a:tc vMerge="1">
                  <a:txBody>
                    <a:bodyPr/>
                    <a:lstStyle/>
                    <a:p>
                      <a:endParaRPr/>
                    </a:p>
                  </a:txBody>
                  <a:tcPr marL="0" marR="0" marT="9779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14"/>
                        </a:spcBef>
                      </a:pPr>
                      <a:r>
                        <a:rPr sz="1000" spc="-20" dirty="0">
                          <a:latin typeface="Arial"/>
                          <a:cs typeface="Arial"/>
                        </a:rPr>
                        <a:t>Elevado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02692">
                <a:tc vMerge="1">
                  <a:txBody>
                    <a:bodyPr/>
                    <a:lstStyle/>
                    <a:p>
                      <a:endParaRPr/>
                    </a:p>
                  </a:txBody>
                  <a:tcPr marL="0" marR="0" marT="9779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50"/>
                        </a:spcBef>
                      </a:pPr>
                      <a:r>
                        <a:rPr sz="1000" spc="-20" dirty="0">
                          <a:latin typeface="Arial"/>
                          <a:cs typeface="Arial"/>
                        </a:rPr>
                        <a:t>Superior</a:t>
                      </a:r>
                      <a:endParaRPr sz="1000">
                        <a:latin typeface="Arial"/>
                        <a:cs typeface="Arial"/>
                      </a:endParaRPr>
                    </a:p>
                  </a:txBody>
                  <a:tcPr marL="0" marR="0" marT="190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3548">
                <a:tc rowSpan="4">
                  <a:txBody>
                    <a:bodyPr/>
                    <a:lstStyle/>
                    <a:p>
                      <a:pPr>
                        <a:lnSpc>
                          <a:spcPct val="100000"/>
                        </a:lnSpc>
                      </a:pPr>
                      <a:endParaRPr sz="1100">
                        <a:latin typeface="Times New Roman"/>
                        <a:cs typeface="Times New Roman"/>
                      </a:endParaRPr>
                    </a:p>
                    <a:p>
                      <a:pPr marL="44450" marR="302260">
                        <a:lnSpc>
                          <a:spcPts val="1150"/>
                        </a:lnSpc>
                        <a:spcBef>
                          <a:spcPts val="660"/>
                        </a:spcBef>
                      </a:pPr>
                      <a:r>
                        <a:rPr sz="1000" spc="-20" dirty="0">
                          <a:latin typeface="Arial"/>
                          <a:cs typeface="Arial"/>
                        </a:rPr>
                        <a:t>Pasillo,</a:t>
                      </a:r>
                      <a:r>
                        <a:rPr sz="1000" spc="-95" dirty="0">
                          <a:latin typeface="Arial"/>
                          <a:cs typeface="Arial"/>
                        </a:rPr>
                        <a:t> </a:t>
                      </a:r>
                      <a:r>
                        <a:rPr sz="1000" spc="-20" dirty="0">
                          <a:latin typeface="Arial"/>
                          <a:cs typeface="Arial"/>
                        </a:rPr>
                        <a:t>balcones,  atrios </a:t>
                      </a:r>
                      <a:r>
                        <a:rPr sz="1000" dirty="0">
                          <a:latin typeface="Arial"/>
                          <a:cs typeface="Arial"/>
                        </a:rPr>
                        <a:t>o</a:t>
                      </a:r>
                      <a:r>
                        <a:rPr sz="1000" spc="-100" dirty="0">
                          <a:latin typeface="Arial"/>
                          <a:cs typeface="Arial"/>
                        </a:rPr>
                        <a:t> </a:t>
                      </a:r>
                      <a:r>
                        <a:rPr sz="1000" spc="-20" dirty="0">
                          <a:latin typeface="Arial"/>
                          <a:cs typeface="Arial"/>
                        </a:rPr>
                        <a:t>similares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114"/>
                        </a:spcBef>
                      </a:pPr>
                      <a:r>
                        <a:rPr sz="1000" spc="-20" dirty="0">
                          <a:latin typeface="Arial"/>
                          <a:cs typeface="Arial"/>
                        </a:rPr>
                        <a:t>Mínimo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25"/>
                        </a:spcBef>
                      </a:pPr>
                      <a:endParaRPr sz="1150">
                        <a:latin typeface="Times New Roman"/>
                        <a:cs typeface="Times New Roman"/>
                      </a:endParaRPr>
                    </a:p>
                    <a:p>
                      <a:pPr marL="66040" marR="58419" algn="ctr">
                        <a:lnSpc>
                          <a:spcPts val="1150"/>
                        </a:lnSpc>
                      </a:pPr>
                      <a:r>
                        <a:rPr sz="1000" spc="-15" dirty="0">
                          <a:latin typeface="Arial"/>
                          <a:cs typeface="Arial"/>
                        </a:rPr>
                        <a:t>Una boca por</a:t>
                      </a:r>
                      <a:r>
                        <a:rPr sz="1000" spc="-165" dirty="0">
                          <a:latin typeface="Arial"/>
                          <a:cs typeface="Arial"/>
                        </a:rPr>
                        <a:t> </a:t>
                      </a:r>
                      <a:r>
                        <a:rPr sz="1000" spc="-20" dirty="0">
                          <a:latin typeface="Arial"/>
                          <a:cs typeface="Arial"/>
                        </a:rPr>
                        <a:t>cada  </a:t>
                      </a:r>
                      <a:r>
                        <a:rPr sz="1000" dirty="0">
                          <a:latin typeface="Arial"/>
                          <a:cs typeface="Arial"/>
                        </a:rPr>
                        <a:t>5 m </a:t>
                      </a:r>
                      <a:r>
                        <a:rPr sz="1000" spc="-10" dirty="0">
                          <a:latin typeface="Arial"/>
                          <a:cs typeface="Arial"/>
                        </a:rPr>
                        <a:t>de</a:t>
                      </a:r>
                      <a:r>
                        <a:rPr sz="1000" spc="-165" dirty="0">
                          <a:latin typeface="Arial"/>
                          <a:cs typeface="Arial"/>
                        </a:rPr>
                        <a:t> </a:t>
                      </a:r>
                      <a:r>
                        <a:rPr sz="1000" spc="-20" dirty="0">
                          <a:latin typeface="Arial"/>
                          <a:cs typeface="Arial"/>
                        </a:rPr>
                        <a:t>longitud</a:t>
                      </a:r>
                      <a:endParaRPr sz="1000">
                        <a:latin typeface="Arial"/>
                        <a:cs typeface="Arial"/>
                      </a:endParaRPr>
                    </a:p>
                    <a:p>
                      <a:pPr algn="ctr">
                        <a:lnSpc>
                          <a:spcPts val="1125"/>
                        </a:lnSpc>
                      </a:pPr>
                      <a:r>
                        <a:rPr sz="1000" dirty="0">
                          <a:latin typeface="Arial"/>
                          <a:cs typeface="Arial"/>
                        </a:rPr>
                        <a:t>o</a:t>
                      </a:r>
                      <a:r>
                        <a:rPr sz="1000" spc="-50" dirty="0">
                          <a:latin typeface="Arial"/>
                          <a:cs typeface="Arial"/>
                        </a:rPr>
                        <a:t> </a:t>
                      </a:r>
                      <a:r>
                        <a:rPr sz="1000" spc="-20" dirty="0">
                          <a:latin typeface="Arial"/>
                          <a:cs typeface="Arial"/>
                        </a:rPr>
                        <a:t>fracción</a:t>
                      </a:r>
                      <a:endParaRPr sz="1000">
                        <a:latin typeface="Arial"/>
                        <a:cs typeface="Arial"/>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114"/>
                        </a:spcBef>
                      </a:pPr>
                      <a:r>
                        <a:rPr sz="1000" spc="-20" dirty="0">
                          <a:latin typeface="Arial"/>
                          <a:cs typeface="Arial"/>
                        </a:rPr>
                        <a:t>---</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spcBef>
                          <a:spcPts val="5"/>
                        </a:spcBef>
                      </a:pPr>
                      <a:endParaRPr sz="10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4309">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14"/>
                        </a:spcBef>
                      </a:pPr>
                      <a:r>
                        <a:rPr sz="1000" spc="-20" dirty="0">
                          <a:latin typeface="Arial"/>
                          <a:cs typeface="Arial"/>
                        </a:rPr>
                        <a:t>Medio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marL="66040" marR="58419" algn="ctr">
                        <a:lnSpc>
                          <a:spcPts val="1150"/>
                        </a:lnSpc>
                        <a:spcBef>
                          <a:spcPts val="30"/>
                        </a:spcBef>
                      </a:pPr>
                      <a:r>
                        <a:rPr sz="1000" spc="-15" dirty="0">
                          <a:latin typeface="Arial"/>
                          <a:cs typeface="Arial"/>
                        </a:rPr>
                        <a:t>Una boca por</a:t>
                      </a:r>
                      <a:r>
                        <a:rPr sz="1000" spc="-165" dirty="0">
                          <a:latin typeface="Arial"/>
                          <a:cs typeface="Arial"/>
                        </a:rPr>
                        <a:t> </a:t>
                      </a:r>
                      <a:r>
                        <a:rPr sz="1000" spc="-20" dirty="0">
                          <a:latin typeface="Arial"/>
                          <a:cs typeface="Arial"/>
                        </a:rPr>
                        <a:t>cada  </a:t>
                      </a:r>
                      <a:r>
                        <a:rPr sz="1000" dirty="0">
                          <a:latin typeface="Arial"/>
                          <a:cs typeface="Arial"/>
                        </a:rPr>
                        <a:t>5 m </a:t>
                      </a:r>
                      <a:r>
                        <a:rPr sz="1000" spc="-10" dirty="0">
                          <a:latin typeface="Arial"/>
                          <a:cs typeface="Arial"/>
                        </a:rPr>
                        <a:t>de</a:t>
                      </a:r>
                      <a:r>
                        <a:rPr sz="1000" spc="-165" dirty="0">
                          <a:latin typeface="Arial"/>
                          <a:cs typeface="Arial"/>
                        </a:rPr>
                        <a:t> </a:t>
                      </a:r>
                      <a:r>
                        <a:rPr sz="1000" spc="-20" dirty="0">
                          <a:latin typeface="Arial"/>
                          <a:cs typeface="Arial"/>
                        </a:rPr>
                        <a:t>longitud</a:t>
                      </a:r>
                      <a:endParaRPr sz="1000">
                        <a:latin typeface="Arial"/>
                        <a:cs typeface="Arial"/>
                      </a:endParaRPr>
                    </a:p>
                    <a:p>
                      <a:pPr marL="70485" marR="62230" algn="ctr">
                        <a:lnSpc>
                          <a:spcPts val="1150"/>
                        </a:lnSpc>
                        <a:spcBef>
                          <a:spcPts val="5"/>
                        </a:spcBef>
                      </a:pPr>
                      <a:r>
                        <a:rPr sz="1000" dirty="0">
                          <a:latin typeface="Arial"/>
                          <a:cs typeface="Arial"/>
                        </a:rPr>
                        <a:t>o </a:t>
                      </a:r>
                      <a:r>
                        <a:rPr sz="1000" spc="-20" dirty="0">
                          <a:latin typeface="Arial"/>
                          <a:cs typeface="Arial"/>
                        </a:rPr>
                        <a:t>fracción (para  pasillos </a:t>
                      </a:r>
                      <a:r>
                        <a:rPr sz="1000" spc="-10" dirty="0">
                          <a:latin typeface="Arial"/>
                          <a:cs typeface="Arial"/>
                        </a:rPr>
                        <a:t>de </a:t>
                      </a:r>
                      <a:r>
                        <a:rPr sz="1000" dirty="0">
                          <a:latin typeface="Arial"/>
                          <a:cs typeface="Arial"/>
                        </a:rPr>
                        <a:t>L &gt;</a:t>
                      </a:r>
                      <a:r>
                        <a:rPr sz="1000" spc="-195" dirty="0">
                          <a:latin typeface="Arial"/>
                          <a:cs typeface="Arial"/>
                        </a:rPr>
                        <a:t> </a:t>
                      </a:r>
                      <a:r>
                        <a:rPr sz="1000" spc="-20" dirty="0">
                          <a:latin typeface="Arial"/>
                          <a:cs typeface="Arial"/>
                        </a:rPr>
                        <a:t>2m)</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9431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14"/>
                        </a:spcBef>
                      </a:pPr>
                      <a:r>
                        <a:rPr sz="1000" spc="-20" dirty="0">
                          <a:latin typeface="Arial"/>
                          <a:cs typeface="Arial"/>
                        </a:rPr>
                        <a:t>Elevado</a:t>
                      </a:r>
                      <a:endParaRPr sz="1000">
                        <a:latin typeface="Arial"/>
                        <a:cs typeface="Arial"/>
                      </a:endParaRPr>
                    </a:p>
                  </a:txBody>
                  <a:tcPr marL="0" marR="0" marT="1460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02691">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150"/>
                        </a:spcBef>
                      </a:pPr>
                      <a:r>
                        <a:rPr sz="1000" spc="-20" dirty="0">
                          <a:latin typeface="Arial"/>
                          <a:cs typeface="Arial"/>
                        </a:rPr>
                        <a:t>Superior</a:t>
                      </a:r>
                      <a:endParaRPr sz="1000">
                        <a:latin typeface="Arial"/>
                        <a:cs typeface="Arial"/>
                      </a:endParaRPr>
                    </a:p>
                  </a:txBody>
                  <a:tcPr marL="0" marR="0" marT="190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rowSpan="4">
                  <a:txBody>
                    <a:bodyPr/>
                    <a:lstStyle/>
                    <a:p>
                      <a:pPr>
                        <a:lnSpc>
                          <a:spcPct val="100000"/>
                        </a:lnSpc>
                        <a:spcBef>
                          <a:spcPts val="15"/>
                        </a:spcBef>
                      </a:pPr>
                      <a:endParaRPr sz="1500">
                        <a:latin typeface="Times New Roman"/>
                        <a:cs typeface="Times New Roman"/>
                      </a:endParaRPr>
                    </a:p>
                    <a:p>
                      <a:pPr marL="44450">
                        <a:lnSpc>
                          <a:spcPct val="100000"/>
                        </a:lnSpc>
                      </a:pPr>
                      <a:r>
                        <a:rPr sz="1000" spc="-20" dirty="0">
                          <a:latin typeface="Arial"/>
                          <a:cs typeface="Arial"/>
                        </a:rPr>
                        <a:t>Lavadero</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05"/>
                        </a:lnSpc>
                      </a:pPr>
                      <a:r>
                        <a:rPr sz="1000" spc="-20" dirty="0">
                          <a:latin typeface="Arial"/>
                          <a:cs typeface="Arial"/>
                        </a:rPr>
                        <a:t>Mínimo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spcBef>
                          <a:spcPts val="15"/>
                        </a:spcBef>
                      </a:pPr>
                      <a:endParaRPr sz="15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ts val="1105"/>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05"/>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a:lnSpc>
                          <a:spcPct val="100000"/>
                        </a:lnSpc>
                        <a:spcBef>
                          <a:spcPts val="40"/>
                        </a:spcBef>
                      </a:pPr>
                      <a:endParaRPr sz="950">
                        <a:latin typeface="Times New Roman"/>
                        <a:cs typeface="Times New Roman"/>
                      </a:endParaRPr>
                    </a:p>
                    <a:p>
                      <a:pPr marL="294005">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ts val="1105"/>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Elevado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321310">
                        <a:lnSpc>
                          <a:spcPct val="100000"/>
                        </a:lnSpc>
                        <a:spcBef>
                          <a:spcPts val="535"/>
                        </a:spcBef>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679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153162">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1105"/>
                        </a:lnSpc>
                      </a:pP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679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305050" y="9141713"/>
            <a:ext cx="6147435" cy="497205"/>
          </a:xfrm>
          <a:prstGeom prst="rect">
            <a:avLst/>
          </a:prstGeom>
        </p:spPr>
        <p:txBody>
          <a:bodyPr vert="horz" wrap="square" lIns="0" tIns="20320" rIns="0" bIns="0" rtlCol="0">
            <a:spAutoFit/>
          </a:bodyPr>
          <a:lstStyle/>
          <a:p>
            <a:pPr marL="372745" marR="5080" indent="-360680" algn="just">
              <a:lnSpc>
                <a:spcPts val="919"/>
              </a:lnSpc>
              <a:spcBef>
                <a:spcPts val="160"/>
              </a:spcBef>
            </a:pPr>
            <a:r>
              <a:rPr sz="800" spc="-20" dirty="0">
                <a:latin typeface="Arial"/>
                <a:cs typeface="Arial"/>
              </a:rPr>
              <a:t>Nota:</a:t>
            </a:r>
            <a:r>
              <a:rPr sz="800" spc="10" dirty="0">
                <a:latin typeface="Arial"/>
                <a:cs typeface="Arial"/>
              </a:rPr>
              <a:t> </a:t>
            </a:r>
            <a:r>
              <a:rPr sz="800" spc="-20" dirty="0">
                <a:latin typeface="Arial"/>
                <a:cs typeface="Arial"/>
              </a:rPr>
              <a:t>Cuando</a:t>
            </a:r>
            <a:r>
              <a:rPr sz="800" spc="-70" dirty="0">
                <a:latin typeface="Arial"/>
                <a:cs typeface="Arial"/>
              </a:rPr>
              <a:t> </a:t>
            </a:r>
            <a:r>
              <a:rPr sz="800" spc="-15" dirty="0">
                <a:latin typeface="Arial"/>
                <a:cs typeface="Arial"/>
              </a:rPr>
              <a:t>se</a:t>
            </a:r>
            <a:r>
              <a:rPr sz="800" spc="-70" dirty="0">
                <a:latin typeface="Arial"/>
                <a:cs typeface="Arial"/>
              </a:rPr>
              <a:t> </a:t>
            </a:r>
            <a:r>
              <a:rPr sz="800" spc="-20" dirty="0">
                <a:latin typeface="Arial"/>
                <a:cs typeface="Arial"/>
              </a:rPr>
              <a:t>exige</a:t>
            </a:r>
            <a:r>
              <a:rPr sz="800" spc="-70" dirty="0">
                <a:latin typeface="Arial"/>
                <a:cs typeface="Arial"/>
              </a:rPr>
              <a:t> </a:t>
            </a:r>
            <a:r>
              <a:rPr sz="800" spc="-15" dirty="0">
                <a:latin typeface="Arial"/>
                <a:cs typeface="Arial"/>
              </a:rPr>
              <a:t>en</a:t>
            </a:r>
            <a:r>
              <a:rPr sz="800" spc="-70" dirty="0">
                <a:latin typeface="Arial"/>
                <a:cs typeface="Arial"/>
              </a:rPr>
              <a:t> </a:t>
            </a:r>
            <a:r>
              <a:rPr sz="800" spc="-20" dirty="0">
                <a:latin typeface="Arial"/>
                <a:cs typeface="Arial"/>
              </a:rPr>
              <a:t>forma</a:t>
            </a:r>
            <a:r>
              <a:rPr sz="800" spc="-60" dirty="0">
                <a:latin typeface="Arial"/>
                <a:cs typeface="Arial"/>
              </a:rPr>
              <a:t> </a:t>
            </a:r>
            <a:r>
              <a:rPr sz="800" spc="-20" dirty="0">
                <a:latin typeface="Arial"/>
                <a:cs typeface="Arial"/>
              </a:rPr>
              <a:t>adicional</a:t>
            </a:r>
            <a:r>
              <a:rPr sz="800" spc="-65" dirty="0">
                <a:latin typeface="Arial"/>
                <a:cs typeface="Arial"/>
              </a:rPr>
              <a:t> </a:t>
            </a:r>
            <a:r>
              <a:rPr sz="800" spc="-15" dirty="0">
                <a:latin typeface="Arial"/>
                <a:cs typeface="Arial"/>
              </a:rPr>
              <a:t>la</a:t>
            </a:r>
            <a:r>
              <a:rPr sz="800" spc="-65" dirty="0">
                <a:latin typeface="Arial"/>
                <a:cs typeface="Arial"/>
              </a:rPr>
              <a:t> </a:t>
            </a:r>
            <a:r>
              <a:rPr sz="800" spc="-20" dirty="0">
                <a:latin typeface="Arial"/>
                <a:cs typeface="Arial"/>
              </a:rPr>
              <a:t>instalación</a:t>
            </a:r>
            <a:r>
              <a:rPr sz="800" spc="-65" dirty="0">
                <a:latin typeface="Arial"/>
                <a:cs typeface="Arial"/>
              </a:rPr>
              <a:t> </a:t>
            </a:r>
            <a:r>
              <a:rPr sz="800" spc="-15" dirty="0">
                <a:latin typeface="Arial"/>
                <a:cs typeface="Arial"/>
              </a:rPr>
              <a:t>de</a:t>
            </a:r>
            <a:r>
              <a:rPr sz="800" spc="-65" dirty="0">
                <a:latin typeface="Arial"/>
                <a:cs typeface="Arial"/>
              </a:rPr>
              <a:t> </a:t>
            </a:r>
            <a:r>
              <a:rPr sz="800" spc="-20" dirty="0">
                <a:latin typeface="Arial"/>
                <a:cs typeface="Arial"/>
              </a:rPr>
              <a:t>tomacorrientes,</a:t>
            </a:r>
            <a:r>
              <a:rPr sz="800" spc="-60" dirty="0">
                <a:latin typeface="Arial"/>
                <a:cs typeface="Arial"/>
              </a:rPr>
              <a:t> </a:t>
            </a:r>
            <a:r>
              <a:rPr sz="800" spc="-20" dirty="0">
                <a:latin typeface="Arial"/>
                <a:cs typeface="Arial"/>
              </a:rPr>
              <a:t>debe</a:t>
            </a:r>
            <a:r>
              <a:rPr sz="800" spc="-65" dirty="0">
                <a:latin typeface="Arial"/>
                <a:cs typeface="Arial"/>
              </a:rPr>
              <a:t> </a:t>
            </a:r>
            <a:r>
              <a:rPr sz="800" spc="-20" dirty="0">
                <a:latin typeface="Arial"/>
                <a:cs typeface="Arial"/>
              </a:rPr>
              <a:t>interpretarse</a:t>
            </a:r>
            <a:r>
              <a:rPr sz="800" spc="-65" dirty="0">
                <a:latin typeface="Arial"/>
                <a:cs typeface="Arial"/>
              </a:rPr>
              <a:t> </a:t>
            </a:r>
            <a:r>
              <a:rPr sz="800" spc="-20" dirty="0">
                <a:latin typeface="Arial"/>
                <a:cs typeface="Arial"/>
              </a:rPr>
              <a:t>como</a:t>
            </a:r>
            <a:r>
              <a:rPr sz="800" spc="-65" dirty="0">
                <a:latin typeface="Arial"/>
                <a:cs typeface="Arial"/>
              </a:rPr>
              <a:t> </a:t>
            </a:r>
            <a:r>
              <a:rPr sz="800" spc="-15" dirty="0">
                <a:latin typeface="Arial"/>
                <a:cs typeface="Arial"/>
              </a:rPr>
              <a:t>la</a:t>
            </a:r>
            <a:r>
              <a:rPr sz="800" spc="-60" dirty="0">
                <a:latin typeface="Arial"/>
                <a:cs typeface="Arial"/>
              </a:rPr>
              <a:t> </a:t>
            </a:r>
            <a:r>
              <a:rPr sz="800" spc="-20" dirty="0">
                <a:latin typeface="Arial"/>
                <a:cs typeface="Arial"/>
              </a:rPr>
              <a:t>colocación</a:t>
            </a:r>
            <a:r>
              <a:rPr sz="800" spc="-65" dirty="0">
                <a:latin typeface="Arial"/>
                <a:cs typeface="Arial"/>
              </a:rPr>
              <a:t> </a:t>
            </a:r>
            <a:r>
              <a:rPr sz="800" spc="-15" dirty="0">
                <a:latin typeface="Arial"/>
                <a:cs typeface="Arial"/>
              </a:rPr>
              <a:t>del</a:t>
            </a:r>
            <a:r>
              <a:rPr sz="800" spc="-65" dirty="0">
                <a:latin typeface="Arial"/>
                <a:cs typeface="Arial"/>
              </a:rPr>
              <a:t> </a:t>
            </a:r>
            <a:r>
              <a:rPr sz="800" spc="-20" dirty="0">
                <a:latin typeface="Arial"/>
                <a:cs typeface="Arial"/>
              </a:rPr>
              <a:t>elemento</a:t>
            </a:r>
            <a:r>
              <a:rPr sz="800" spc="-65" dirty="0">
                <a:latin typeface="Arial"/>
                <a:cs typeface="Arial"/>
              </a:rPr>
              <a:t> </a:t>
            </a:r>
            <a:r>
              <a:rPr sz="800" spc="-25" dirty="0">
                <a:latin typeface="Arial"/>
                <a:cs typeface="Arial"/>
              </a:rPr>
              <a:t>tomacorriente,  </a:t>
            </a:r>
            <a:r>
              <a:rPr sz="800" spc="-20" dirty="0">
                <a:latin typeface="Arial"/>
                <a:cs typeface="Arial"/>
              </a:rPr>
              <a:t>pudiendo estar éste ubicado </a:t>
            </a:r>
            <a:r>
              <a:rPr sz="800" spc="-15" dirty="0">
                <a:latin typeface="Arial"/>
                <a:cs typeface="Arial"/>
              </a:rPr>
              <a:t>en las </a:t>
            </a:r>
            <a:r>
              <a:rPr sz="800" spc="-20" dirty="0">
                <a:latin typeface="Arial"/>
                <a:cs typeface="Arial"/>
              </a:rPr>
              <a:t>bocas </a:t>
            </a:r>
            <a:r>
              <a:rPr sz="800" spc="-15" dirty="0">
                <a:latin typeface="Arial"/>
                <a:cs typeface="Arial"/>
              </a:rPr>
              <a:t>de </a:t>
            </a:r>
            <a:r>
              <a:rPr sz="800" spc="-20" dirty="0">
                <a:latin typeface="Arial"/>
                <a:cs typeface="Arial"/>
              </a:rPr>
              <a:t>tomacorrientes contempladas </a:t>
            </a:r>
            <a:r>
              <a:rPr sz="800" spc="-15" dirty="0">
                <a:latin typeface="Arial"/>
                <a:cs typeface="Arial"/>
              </a:rPr>
              <a:t>en los </a:t>
            </a:r>
            <a:r>
              <a:rPr sz="800" spc="-20" dirty="0">
                <a:latin typeface="Arial"/>
                <a:cs typeface="Arial"/>
              </a:rPr>
              <a:t>puntos mínimos </a:t>
            </a:r>
            <a:r>
              <a:rPr sz="800" spc="-15" dirty="0">
                <a:latin typeface="Arial"/>
                <a:cs typeface="Arial"/>
              </a:rPr>
              <a:t>de </a:t>
            </a:r>
            <a:r>
              <a:rPr sz="800" spc="-20" dirty="0">
                <a:latin typeface="Arial"/>
                <a:cs typeface="Arial"/>
              </a:rPr>
              <a:t>utilización. </a:t>
            </a:r>
            <a:r>
              <a:rPr sz="800" spc="-15" dirty="0">
                <a:latin typeface="Arial"/>
                <a:cs typeface="Arial"/>
              </a:rPr>
              <a:t>Si los </a:t>
            </a:r>
            <a:r>
              <a:rPr sz="800" spc="-25" dirty="0">
                <a:latin typeface="Arial"/>
                <a:cs typeface="Arial"/>
              </a:rPr>
              <a:t>tomacorrientes  </a:t>
            </a:r>
            <a:r>
              <a:rPr sz="800" spc="-20" dirty="0">
                <a:latin typeface="Arial"/>
                <a:cs typeface="Arial"/>
              </a:rPr>
              <a:t>adicionales </a:t>
            </a:r>
            <a:r>
              <a:rPr sz="800" spc="-15" dirty="0">
                <a:latin typeface="Arial"/>
                <a:cs typeface="Arial"/>
              </a:rPr>
              <a:t>se </a:t>
            </a:r>
            <a:r>
              <a:rPr sz="800" spc="-20" dirty="0">
                <a:latin typeface="Arial"/>
                <a:cs typeface="Arial"/>
              </a:rPr>
              <a:t>instalan </a:t>
            </a:r>
            <a:r>
              <a:rPr sz="800" spc="-15" dirty="0">
                <a:latin typeface="Arial"/>
                <a:cs typeface="Arial"/>
              </a:rPr>
              <a:t>en </a:t>
            </a:r>
            <a:r>
              <a:rPr sz="800" spc="-20" dirty="0">
                <a:latin typeface="Arial"/>
                <a:cs typeface="Arial"/>
              </a:rPr>
              <a:t>cajas separadas, </a:t>
            </a:r>
            <a:r>
              <a:rPr sz="800" spc="-5" dirty="0">
                <a:latin typeface="Arial"/>
                <a:cs typeface="Arial"/>
              </a:rPr>
              <a:t>a </a:t>
            </a:r>
            <a:r>
              <a:rPr sz="800" spc="-15" dirty="0">
                <a:latin typeface="Arial"/>
                <a:cs typeface="Arial"/>
              </a:rPr>
              <a:t>los </a:t>
            </a:r>
            <a:r>
              <a:rPr sz="800" spc="-20" dirty="0">
                <a:latin typeface="Arial"/>
                <a:cs typeface="Arial"/>
              </a:rPr>
              <a:t>efectos computar </a:t>
            </a:r>
            <a:r>
              <a:rPr sz="800" spc="-15" dirty="0">
                <a:latin typeface="Arial"/>
                <a:cs typeface="Arial"/>
              </a:rPr>
              <a:t>la </a:t>
            </a:r>
            <a:r>
              <a:rPr sz="800" spc="-20" dirty="0">
                <a:latin typeface="Arial"/>
                <a:cs typeface="Arial"/>
              </a:rPr>
              <a:t>máxima cantidad </a:t>
            </a:r>
            <a:r>
              <a:rPr sz="800" spc="-15" dirty="0">
                <a:latin typeface="Arial"/>
                <a:cs typeface="Arial"/>
              </a:rPr>
              <a:t>de </a:t>
            </a:r>
            <a:r>
              <a:rPr sz="800" spc="-20" dirty="0">
                <a:latin typeface="Arial"/>
                <a:cs typeface="Arial"/>
              </a:rPr>
              <a:t>bocas </a:t>
            </a:r>
            <a:r>
              <a:rPr sz="800" spc="-15" dirty="0">
                <a:latin typeface="Arial"/>
                <a:cs typeface="Arial"/>
              </a:rPr>
              <a:t>que </a:t>
            </a:r>
            <a:r>
              <a:rPr sz="800" spc="-20" dirty="0">
                <a:latin typeface="Arial"/>
                <a:cs typeface="Arial"/>
              </a:rPr>
              <a:t>permite </a:t>
            </a:r>
            <a:r>
              <a:rPr sz="800" spc="-15" dirty="0">
                <a:latin typeface="Arial"/>
                <a:cs typeface="Arial"/>
              </a:rPr>
              <a:t>el </a:t>
            </a:r>
            <a:r>
              <a:rPr sz="800" spc="-20" dirty="0">
                <a:latin typeface="Arial"/>
                <a:cs typeface="Arial"/>
              </a:rPr>
              <a:t>circuito, </a:t>
            </a:r>
            <a:r>
              <a:rPr sz="800" spc="-15" dirty="0">
                <a:latin typeface="Arial"/>
                <a:cs typeface="Arial"/>
              </a:rPr>
              <a:t>se los </a:t>
            </a:r>
            <a:r>
              <a:rPr sz="800" spc="-25" dirty="0">
                <a:latin typeface="Arial"/>
                <a:cs typeface="Arial"/>
              </a:rPr>
              <a:t>consi-  </a:t>
            </a:r>
            <a:r>
              <a:rPr sz="800" spc="-20" dirty="0">
                <a:latin typeface="Arial"/>
                <a:cs typeface="Arial"/>
              </a:rPr>
              <a:t>derará</a:t>
            </a:r>
            <a:r>
              <a:rPr sz="800" spc="-40" dirty="0">
                <a:latin typeface="Arial"/>
                <a:cs typeface="Arial"/>
              </a:rPr>
              <a:t> </a:t>
            </a:r>
            <a:r>
              <a:rPr sz="800" spc="-20" dirty="0">
                <a:latin typeface="Arial"/>
                <a:cs typeface="Arial"/>
              </a:rPr>
              <a:t>como</a:t>
            </a:r>
            <a:r>
              <a:rPr sz="800" spc="-40" dirty="0">
                <a:latin typeface="Arial"/>
                <a:cs typeface="Arial"/>
              </a:rPr>
              <a:t> </a:t>
            </a:r>
            <a:r>
              <a:rPr sz="800" spc="-15" dirty="0">
                <a:latin typeface="Arial"/>
                <a:cs typeface="Arial"/>
              </a:rPr>
              <a:t>una</a:t>
            </a:r>
            <a:r>
              <a:rPr sz="800" spc="-40" dirty="0">
                <a:latin typeface="Arial"/>
                <a:cs typeface="Arial"/>
              </a:rPr>
              <a:t> </a:t>
            </a:r>
            <a:r>
              <a:rPr sz="800" spc="-20" dirty="0">
                <a:latin typeface="Arial"/>
                <a:cs typeface="Arial"/>
              </a:rPr>
              <a:t>boca</a:t>
            </a:r>
            <a:r>
              <a:rPr sz="800" spc="-40" dirty="0">
                <a:latin typeface="Arial"/>
                <a:cs typeface="Arial"/>
              </a:rPr>
              <a:t> </a:t>
            </a:r>
            <a:r>
              <a:rPr sz="800" spc="-15" dirty="0">
                <a:latin typeface="Arial"/>
                <a:cs typeface="Arial"/>
              </a:rPr>
              <a:t>de</a:t>
            </a:r>
            <a:r>
              <a:rPr sz="800" spc="-40" dirty="0">
                <a:latin typeface="Arial"/>
                <a:cs typeface="Arial"/>
              </a:rPr>
              <a:t> </a:t>
            </a:r>
            <a:r>
              <a:rPr sz="800" spc="-20" dirty="0">
                <a:latin typeface="Arial"/>
                <a:cs typeface="Arial"/>
              </a:rPr>
              <a:t>tomacorriente</a:t>
            </a:r>
            <a:r>
              <a:rPr sz="800" spc="-40" dirty="0">
                <a:latin typeface="Arial"/>
                <a:cs typeface="Arial"/>
              </a:rPr>
              <a:t> </a:t>
            </a:r>
            <a:r>
              <a:rPr sz="800" spc="-15" dirty="0">
                <a:latin typeface="Arial"/>
                <a:cs typeface="Arial"/>
              </a:rPr>
              <a:t>que</a:t>
            </a:r>
            <a:r>
              <a:rPr sz="800" spc="-35" dirty="0">
                <a:latin typeface="Arial"/>
                <a:cs typeface="Arial"/>
              </a:rPr>
              <a:t> </a:t>
            </a:r>
            <a:r>
              <a:rPr sz="800" spc="-15" dirty="0">
                <a:latin typeface="Arial"/>
                <a:cs typeface="Arial"/>
              </a:rPr>
              <a:t>se</a:t>
            </a:r>
            <a:r>
              <a:rPr sz="800" spc="-40" dirty="0">
                <a:latin typeface="Arial"/>
                <a:cs typeface="Arial"/>
              </a:rPr>
              <a:t> </a:t>
            </a:r>
            <a:r>
              <a:rPr sz="800" spc="-20" dirty="0">
                <a:latin typeface="Arial"/>
                <a:cs typeface="Arial"/>
              </a:rPr>
              <a:t>sumará</a:t>
            </a:r>
            <a:r>
              <a:rPr sz="800" spc="-40" dirty="0">
                <a:latin typeface="Arial"/>
                <a:cs typeface="Arial"/>
              </a:rPr>
              <a:t> </a:t>
            </a:r>
            <a:r>
              <a:rPr sz="800" spc="-15" dirty="0">
                <a:latin typeface="Arial"/>
                <a:cs typeface="Arial"/>
              </a:rPr>
              <a:t>al</a:t>
            </a:r>
            <a:r>
              <a:rPr sz="800" spc="-40" dirty="0">
                <a:latin typeface="Arial"/>
                <a:cs typeface="Arial"/>
              </a:rPr>
              <a:t> </a:t>
            </a:r>
            <a:r>
              <a:rPr sz="800" spc="-20" dirty="0">
                <a:latin typeface="Arial"/>
                <a:cs typeface="Arial"/>
              </a:rPr>
              <a:t>resto</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las</a:t>
            </a:r>
            <a:r>
              <a:rPr sz="800" spc="-40" dirty="0">
                <a:latin typeface="Arial"/>
                <a:cs typeface="Arial"/>
              </a:rPr>
              <a:t> </a:t>
            </a:r>
            <a:r>
              <a:rPr sz="800" spc="-20" dirty="0">
                <a:latin typeface="Arial"/>
                <a:cs typeface="Arial"/>
              </a:rPr>
              <a:t>bocas</a:t>
            </a:r>
            <a:r>
              <a:rPr sz="800" spc="-35" dirty="0">
                <a:latin typeface="Arial"/>
                <a:cs typeface="Arial"/>
              </a:rPr>
              <a:t> </a:t>
            </a:r>
            <a:r>
              <a:rPr sz="800" spc="-15" dirty="0">
                <a:latin typeface="Arial"/>
                <a:cs typeface="Arial"/>
              </a:rPr>
              <a:t>del</a:t>
            </a:r>
            <a:r>
              <a:rPr sz="800" spc="-40" dirty="0">
                <a:latin typeface="Arial"/>
                <a:cs typeface="Arial"/>
              </a:rPr>
              <a:t> </a:t>
            </a:r>
            <a:r>
              <a:rPr sz="800" spc="-25" dirty="0">
                <a:latin typeface="Arial"/>
                <a:cs typeface="Arial"/>
              </a:rPr>
              <a:t>circuito.</a:t>
            </a:r>
            <a:endParaRPr sz="800">
              <a:latin typeface="Arial"/>
              <a:cs typeface="Arial"/>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015249114"/>
              </p:ext>
            </p:extLst>
          </p:nvPr>
        </p:nvGraphicFramePr>
        <p:xfrm>
          <a:off x="2536953" y="78684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31</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609387" y="83870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527300" y="1308100"/>
            <a:ext cx="6148070" cy="8742680"/>
          </a:xfrm>
          <a:prstGeom prst="rect">
            <a:avLst/>
          </a:prstGeom>
        </p:spPr>
        <p:txBody>
          <a:bodyPr vert="horz" wrap="square" lIns="0" tIns="101600" rIns="0" bIns="0" rtlCol="0">
            <a:spAutoFit/>
          </a:bodyPr>
          <a:lstStyle/>
          <a:p>
            <a:pPr marL="423545" lvl="2" indent="-411480">
              <a:lnSpc>
                <a:spcPct val="100000"/>
              </a:lnSpc>
              <a:spcBef>
                <a:spcPts val="800"/>
              </a:spcBef>
              <a:buSzPct val="90000"/>
              <a:buAutoNum type="arabicPeriod" startAt="3"/>
              <a:tabLst>
                <a:tab pos="424180" algn="l"/>
              </a:tabLst>
            </a:pPr>
            <a:r>
              <a:rPr sz="1000" b="1" dirty="0">
                <a:latin typeface="Arial"/>
                <a:cs typeface="Arial"/>
              </a:rPr>
              <a:t>: </a:t>
            </a:r>
            <a:r>
              <a:rPr sz="1000" b="1" spc="-20" dirty="0">
                <a:latin typeface="Arial"/>
                <a:cs typeface="Arial"/>
              </a:rPr>
              <a:t>Oficinas </a:t>
            </a:r>
            <a:r>
              <a:rPr sz="1000" b="1" dirty="0">
                <a:latin typeface="Arial"/>
                <a:cs typeface="Arial"/>
              </a:rPr>
              <a:t>y</a:t>
            </a:r>
            <a:r>
              <a:rPr sz="1000" b="1" spc="65" dirty="0">
                <a:latin typeface="Arial"/>
                <a:cs typeface="Arial"/>
              </a:rPr>
              <a:t> </a:t>
            </a:r>
            <a:r>
              <a:rPr sz="1000" b="1" spc="-20" dirty="0">
                <a:latin typeface="Arial"/>
                <a:cs typeface="Arial"/>
              </a:rPr>
              <a:t>locales</a:t>
            </a:r>
            <a:endParaRPr sz="1000">
              <a:latin typeface="Arial"/>
              <a:cs typeface="Arial"/>
            </a:endParaRPr>
          </a:p>
          <a:p>
            <a:pPr marL="372745" marR="5715" indent="-360680" algn="just">
              <a:lnSpc>
                <a:spcPts val="919"/>
              </a:lnSpc>
              <a:spcBef>
                <a:spcPts val="615"/>
              </a:spcBef>
            </a:pPr>
            <a:r>
              <a:rPr sz="800" spc="-20" dirty="0">
                <a:latin typeface="Arial"/>
                <a:cs typeface="Arial"/>
              </a:rPr>
              <a:t>Nota: </a:t>
            </a:r>
            <a:r>
              <a:rPr sz="800" spc="-5" dirty="0">
                <a:latin typeface="Arial"/>
                <a:cs typeface="Arial"/>
              </a:rPr>
              <a:t>Los números de bocas de iluminación mencionados en esta subcláusula </a:t>
            </a:r>
            <a:r>
              <a:rPr sz="800" dirty="0">
                <a:latin typeface="Arial"/>
                <a:cs typeface="Arial"/>
              </a:rPr>
              <a:t>son </a:t>
            </a:r>
            <a:r>
              <a:rPr sz="800" spc="-5" dirty="0">
                <a:latin typeface="Arial"/>
                <a:cs typeface="Arial"/>
              </a:rPr>
              <a:t>mínimos, por lo tanto, en todos estos casos se  deberá efectuar un proyecto de iluminación </a:t>
            </a:r>
            <a:r>
              <a:rPr sz="800" dirty="0">
                <a:latin typeface="Arial"/>
                <a:cs typeface="Arial"/>
              </a:rPr>
              <a:t>previo </a:t>
            </a:r>
            <a:r>
              <a:rPr sz="800" spc="-5" dirty="0">
                <a:latin typeface="Arial"/>
                <a:cs typeface="Arial"/>
              </a:rPr>
              <a:t>que respete las condiciones, los valores mínimos de iluminación (en lux) y los  niveles de uniformidad requeridos por la Ley N° 19587 de Higiene y Seguridad en el Trabajo y sus decretos reglamentarios o por  la autoridad de aplicación</a:t>
            </a:r>
            <a:r>
              <a:rPr sz="800" spc="15" dirty="0">
                <a:latin typeface="Arial"/>
                <a:cs typeface="Arial"/>
              </a:rPr>
              <a:t> </a:t>
            </a:r>
            <a:r>
              <a:rPr sz="800" spc="-5" dirty="0">
                <a:latin typeface="Arial"/>
                <a:cs typeface="Arial"/>
              </a:rPr>
              <a:t>correspondiente.</a:t>
            </a:r>
            <a:endParaRPr sz="800">
              <a:latin typeface="Arial"/>
              <a:cs typeface="Arial"/>
            </a:endParaRPr>
          </a:p>
          <a:p>
            <a:pPr marL="12700" marR="6350" algn="just">
              <a:lnSpc>
                <a:spcPts val="1150"/>
              </a:lnSpc>
              <a:spcBef>
                <a:spcPts val="600"/>
              </a:spcBef>
            </a:pPr>
            <a:r>
              <a:rPr sz="1000" dirty="0">
                <a:latin typeface="Arial"/>
                <a:cs typeface="Arial"/>
              </a:rPr>
              <a:t>Todos los tipos de oficinas y locales deberán cumplir con los grados de electrificación, número mínimo de  circuitos y puntos mínimos de utilización descriptos en las subcláusulas siguientes. Los locales, de acuerdo  con su clasificación frente a determinadas influencias externas, por ejemplo su condición de evacuación,  pueden requerir prescripciones adicionales, entre otras, en las canalizaciones, en el cableado y sistemas de  emergencia específicos; estas reglas de ejecución se detallan en AEA 90364-7-718 Locales y Lugares de  Pública Concurrencia (actualmente en</a:t>
            </a:r>
            <a:r>
              <a:rPr sz="1000" spc="-25" dirty="0">
                <a:latin typeface="Arial"/>
                <a:cs typeface="Arial"/>
              </a:rPr>
              <a:t> </a:t>
            </a:r>
            <a:r>
              <a:rPr sz="1000" dirty="0">
                <a:latin typeface="Arial"/>
                <a:cs typeface="Arial"/>
              </a:rPr>
              <a:t>estudio).</a:t>
            </a:r>
            <a:endParaRPr sz="1000">
              <a:latin typeface="Arial"/>
              <a:cs typeface="Arial"/>
            </a:endParaRPr>
          </a:p>
          <a:p>
            <a:pPr marL="12700" marR="6350" algn="just">
              <a:lnSpc>
                <a:spcPts val="1150"/>
              </a:lnSpc>
              <a:spcBef>
                <a:spcPts val="615"/>
              </a:spcBef>
            </a:pPr>
            <a:r>
              <a:rPr sz="1000" dirty="0">
                <a:latin typeface="Arial"/>
                <a:cs typeface="Arial"/>
              </a:rPr>
              <a:t>Todos aquellos locales no contemplados en las descripciones de las siguientes subcláusulas, como por  ejemplo las iglesias, los templos, los museos, los gimnasios, etc., en los cuales pueden no ser exigibles los  puntos mínimos de utilización, deberán cumplir indefectiblemente con las restantes prescripciones indicadas  </a:t>
            </a:r>
            <a:r>
              <a:rPr sz="1000" spc="-5" dirty="0">
                <a:latin typeface="Arial"/>
                <a:cs typeface="Arial"/>
              </a:rPr>
              <a:t>en esta Reglamentación </a:t>
            </a:r>
            <a:r>
              <a:rPr sz="1000" dirty="0">
                <a:latin typeface="Arial"/>
                <a:cs typeface="Arial"/>
              </a:rPr>
              <a:t>(ver</a:t>
            </a:r>
            <a:r>
              <a:rPr sz="1000" spc="-10" dirty="0">
                <a:latin typeface="Arial"/>
                <a:cs typeface="Arial"/>
              </a:rPr>
              <a:t> </a:t>
            </a:r>
            <a:r>
              <a:rPr sz="1000" u="sng" spc="-5" dirty="0">
                <a:uFill>
                  <a:solidFill>
                    <a:srgbClr val="000000"/>
                  </a:solidFill>
                </a:uFill>
                <a:latin typeface="Arial"/>
                <a:cs typeface="Arial"/>
              </a:rPr>
              <a:t>771.8.3.6</a:t>
            </a:r>
            <a:r>
              <a:rPr sz="1000" spc="-5" dirty="0">
                <a:latin typeface="Arial"/>
                <a:cs typeface="Arial"/>
              </a:rPr>
              <a:t>).</a:t>
            </a:r>
            <a:endParaRPr sz="1000">
              <a:latin typeface="Arial"/>
              <a:cs typeface="Arial"/>
            </a:endParaRPr>
          </a:p>
          <a:p>
            <a:pPr marL="12700" marR="5080" lvl="3" algn="just">
              <a:lnSpc>
                <a:spcPts val="1170"/>
              </a:lnSpc>
              <a:spcBef>
                <a:spcPts val="915"/>
              </a:spcBef>
              <a:buSzPct val="90000"/>
              <a:buAutoNum type="arabicPeriod"/>
              <a:tabLst>
                <a:tab pos="525780" algn="l"/>
              </a:tabLst>
            </a:pPr>
            <a:r>
              <a:rPr sz="1000" b="1" dirty="0">
                <a:latin typeface="Arial"/>
                <a:cs typeface="Arial"/>
              </a:rPr>
              <a:t>: </a:t>
            </a:r>
            <a:r>
              <a:rPr sz="1000" b="1" spc="-5" dirty="0">
                <a:latin typeface="Arial"/>
                <a:cs typeface="Arial"/>
              </a:rPr>
              <a:t>Oficinas comerciales </a:t>
            </a:r>
            <a:r>
              <a:rPr sz="1000" b="1" dirty="0">
                <a:latin typeface="Arial"/>
                <a:cs typeface="Arial"/>
              </a:rPr>
              <a:t>o </a:t>
            </a:r>
            <a:r>
              <a:rPr sz="1000" b="1" spc="-5" dirty="0">
                <a:latin typeface="Arial"/>
                <a:cs typeface="Arial"/>
              </a:rPr>
              <a:t>profesionales </a:t>
            </a:r>
            <a:r>
              <a:rPr sz="1000" b="1" dirty="0">
                <a:latin typeface="Arial"/>
                <a:cs typeface="Arial"/>
              </a:rPr>
              <a:t>y </a:t>
            </a:r>
            <a:r>
              <a:rPr sz="1000" b="1" spc="-5" dirty="0">
                <a:latin typeface="Arial"/>
                <a:cs typeface="Arial"/>
              </a:rPr>
              <a:t>locales comerciales </a:t>
            </a:r>
            <a:r>
              <a:rPr sz="1000" b="1" dirty="0">
                <a:latin typeface="Arial"/>
                <a:cs typeface="Arial"/>
              </a:rPr>
              <a:t>o </a:t>
            </a:r>
            <a:r>
              <a:rPr sz="1000" b="1" spc="-5" dirty="0">
                <a:latin typeface="Arial"/>
                <a:cs typeface="Arial"/>
              </a:rPr>
              <a:t>para actividades </a:t>
            </a:r>
            <a:r>
              <a:rPr sz="1000" b="1" dirty="0">
                <a:latin typeface="Arial"/>
                <a:cs typeface="Arial"/>
              </a:rPr>
              <a:t>de </a:t>
            </a:r>
            <a:r>
              <a:rPr sz="1000" b="1" spc="-5" dirty="0">
                <a:latin typeface="Arial"/>
                <a:cs typeface="Arial"/>
              </a:rPr>
              <a:t>servicio  </a:t>
            </a:r>
            <a:r>
              <a:rPr sz="1000" b="1" dirty="0">
                <a:latin typeface="Arial"/>
                <a:cs typeface="Arial"/>
              </a:rPr>
              <a:t>o </a:t>
            </a:r>
            <a:r>
              <a:rPr sz="1000" b="1" spc="-5" dirty="0">
                <a:latin typeface="Arial"/>
                <a:cs typeface="Arial"/>
              </a:rPr>
              <a:t>similares, </a:t>
            </a:r>
            <a:r>
              <a:rPr sz="1000" b="1" dirty="0">
                <a:latin typeface="Arial"/>
                <a:cs typeface="Arial"/>
              </a:rPr>
              <a:t>o para prácticas </a:t>
            </a:r>
            <a:r>
              <a:rPr sz="1000" b="1" spc="-5" dirty="0">
                <a:latin typeface="Arial"/>
                <a:cs typeface="Arial"/>
              </a:rPr>
              <a:t>profesionales, establecidos en edificios proyectados </a:t>
            </a:r>
            <a:r>
              <a:rPr sz="1000" b="1" dirty="0">
                <a:latin typeface="Arial"/>
                <a:cs typeface="Arial"/>
              </a:rPr>
              <a:t>originalmente para  </a:t>
            </a:r>
            <a:r>
              <a:rPr sz="1000" b="1" spc="-5" dirty="0">
                <a:latin typeface="Arial"/>
                <a:cs typeface="Arial"/>
              </a:rPr>
              <a:t>viviendas</a:t>
            </a:r>
            <a:endParaRPr sz="1000">
              <a:latin typeface="Arial"/>
              <a:cs typeface="Arial"/>
            </a:endParaRPr>
          </a:p>
          <a:p>
            <a:pPr marL="648970" lvl="4" indent="-636905">
              <a:lnSpc>
                <a:spcPct val="100000"/>
              </a:lnSpc>
              <a:spcBef>
                <a:spcPts val="835"/>
              </a:spcBef>
              <a:buSzPct val="90000"/>
              <a:buAutoNum type="arabicPeriod"/>
              <a:tabLst>
                <a:tab pos="649605" algn="l"/>
              </a:tabLst>
            </a:pPr>
            <a:r>
              <a:rPr sz="1000" b="1" dirty="0">
                <a:latin typeface="Arial"/>
                <a:cs typeface="Arial"/>
              </a:rPr>
              <a:t>: Grados de</a:t>
            </a:r>
            <a:r>
              <a:rPr sz="1000" b="1" spc="-20" dirty="0">
                <a:latin typeface="Arial"/>
                <a:cs typeface="Arial"/>
              </a:rPr>
              <a:t> </a:t>
            </a:r>
            <a:r>
              <a:rPr sz="1000" b="1" spc="-5" dirty="0">
                <a:latin typeface="Arial"/>
                <a:cs typeface="Arial"/>
              </a:rPr>
              <a:t>electrificación</a:t>
            </a:r>
            <a:endParaRPr sz="1000">
              <a:latin typeface="Arial"/>
              <a:cs typeface="Arial"/>
            </a:endParaRPr>
          </a:p>
          <a:p>
            <a:pPr marL="12700">
              <a:lnSpc>
                <a:spcPct val="100000"/>
              </a:lnSpc>
              <a:spcBef>
                <a:spcPts val="545"/>
              </a:spcBef>
            </a:pPr>
            <a:r>
              <a:rPr sz="1000" spc="-15" dirty="0">
                <a:latin typeface="Arial"/>
                <a:cs typeface="Arial"/>
              </a:rPr>
              <a:t>Serán los </a:t>
            </a:r>
            <a:r>
              <a:rPr sz="1000" spc="-20" dirty="0">
                <a:latin typeface="Arial"/>
                <a:cs typeface="Arial"/>
              </a:rPr>
              <a:t>establecidos </a:t>
            </a:r>
            <a:r>
              <a:rPr sz="1000" spc="-15" dirty="0">
                <a:latin typeface="Arial"/>
                <a:cs typeface="Arial"/>
              </a:rPr>
              <a:t>para </a:t>
            </a:r>
            <a:r>
              <a:rPr sz="1000" spc="-10" dirty="0">
                <a:latin typeface="Arial"/>
                <a:cs typeface="Arial"/>
              </a:rPr>
              <a:t>las </a:t>
            </a:r>
            <a:r>
              <a:rPr sz="1000" spc="-20" dirty="0">
                <a:latin typeface="Arial"/>
                <a:cs typeface="Arial"/>
              </a:rPr>
              <a:t>viviendas (subcláusula</a:t>
            </a:r>
            <a:r>
              <a:rPr sz="1000" spc="-185" dirty="0">
                <a:latin typeface="Arial"/>
                <a:cs typeface="Arial"/>
              </a:rPr>
              <a:t> </a:t>
            </a:r>
            <a:r>
              <a:rPr sz="1000" u="sng" spc="-20" dirty="0">
                <a:uFill>
                  <a:solidFill>
                    <a:srgbClr val="000000"/>
                  </a:solidFill>
                </a:uFill>
                <a:latin typeface="Arial"/>
                <a:cs typeface="Arial"/>
              </a:rPr>
              <a:t>771.8.2.1</a:t>
            </a:r>
            <a:r>
              <a:rPr sz="1000" spc="-20" dirty="0">
                <a:latin typeface="Arial"/>
                <a:cs typeface="Arial"/>
              </a:rPr>
              <a:t>).</a:t>
            </a:r>
            <a:endParaRPr sz="1000">
              <a:latin typeface="Arial"/>
              <a:cs typeface="Arial"/>
            </a:endParaRPr>
          </a:p>
          <a:p>
            <a:pPr marL="648970" lvl="4" indent="-636905">
              <a:lnSpc>
                <a:spcPct val="100000"/>
              </a:lnSpc>
              <a:spcBef>
                <a:spcPts val="875"/>
              </a:spcBef>
              <a:buSzPct val="90000"/>
              <a:buAutoNum type="arabicPeriod" startAt="2"/>
              <a:tabLst>
                <a:tab pos="649605" algn="l"/>
              </a:tabLst>
            </a:pPr>
            <a:r>
              <a:rPr sz="1000" b="1" dirty="0">
                <a:latin typeface="Arial"/>
                <a:cs typeface="Arial"/>
              </a:rPr>
              <a:t>: </a:t>
            </a:r>
            <a:r>
              <a:rPr sz="1000" b="1" spc="-5" dirty="0">
                <a:latin typeface="Arial"/>
                <a:cs typeface="Arial"/>
              </a:rPr>
              <a:t>Número mínimo de</a:t>
            </a:r>
            <a:r>
              <a:rPr sz="1000" b="1" spc="-15" dirty="0">
                <a:latin typeface="Arial"/>
                <a:cs typeface="Arial"/>
              </a:rPr>
              <a:t> </a:t>
            </a:r>
            <a:r>
              <a:rPr sz="1000" b="1" spc="-5" dirty="0">
                <a:latin typeface="Arial"/>
                <a:cs typeface="Arial"/>
              </a:rPr>
              <a:t>circuitos</a:t>
            </a:r>
            <a:endParaRPr sz="1000">
              <a:latin typeface="Arial"/>
              <a:cs typeface="Arial"/>
            </a:endParaRPr>
          </a:p>
          <a:p>
            <a:pPr marL="12700">
              <a:lnSpc>
                <a:spcPct val="100000"/>
              </a:lnSpc>
              <a:spcBef>
                <a:spcPts val="550"/>
              </a:spcBef>
            </a:pPr>
            <a:r>
              <a:rPr sz="1000" spc="-15" dirty="0">
                <a:latin typeface="Arial"/>
                <a:cs typeface="Arial"/>
              </a:rPr>
              <a:t>Serán los </a:t>
            </a:r>
            <a:r>
              <a:rPr sz="1000" spc="-20" dirty="0">
                <a:latin typeface="Arial"/>
                <a:cs typeface="Arial"/>
              </a:rPr>
              <a:t>establecidos </a:t>
            </a:r>
            <a:r>
              <a:rPr sz="1000" spc="-15" dirty="0">
                <a:latin typeface="Arial"/>
                <a:cs typeface="Arial"/>
              </a:rPr>
              <a:t>para </a:t>
            </a:r>
            <a:r>
              <a:rPr sz="1000" spc="-10" dirty="0">
                <a:latin typeface="Arial"/>
                <a:cs typeface="Arial"/>
              </a:rPr>
              <a:t>las </a:t>
            </a:r>
            <a:r>
              <a:rPr sz="1000" spc="-20" dirty="0">
                <a:latin typeface="Arial"/>
                <a:cs typeface="Arial"/>
              </a:rPr>
              <a:t>viviendas (subcláusula</a:t>
            </a:r>
            <a:r>
              <a:rPr sz="1000" spc="-185" dirty="0">
                <a:latin typeface="Arial"/>
                <a:cs typeface="Arial"/>
              </a:rPr>
              <a:t> </a:t>
            </a:r>
            <a:r>
              <a:rPr sz="1000" u="sng" spc="-20" dirty="0">
                <a:uFill>
                  <a:solidFill>
                    <a:srgbClr val="000000"/>
                  </a:solidFill>
                </a:uFill>
                <a:latin typeface="Arial"/>
                <a:cs typeface="Arial"/>
              </a:rPr>
              <a:t>771.8.2.2</a:t>
            </a:r>
            <a:r>
              <a:rPr sz="1000" spc="-20" dirty="0">
                <a:latin typeface="Arial"/>
                <a:cs typeface="Arial"/>
              </a:rPr>
              <a:t>).</a:t>
            </a:r>
            <a:endParaRPr sz="1000">
              <a:latin typeface="Arial"/>
              <a:cs typeface="Arial"/>
            </a:endParaRPr>
          </a:p>
          <a:p>
            <a:pPr marL="648970" lvl="4" indent="-636905">
              <a:lnSpc>
                <a:spcPct val="100000"/>
              </a:lnSpc>
              <a:spcBef>
                <a:spcPts val="875"/>
              </a:spcBef>
              <a:buSzPct val="90000"/>
              <a:buAutoNum type="arabicPeriod" startAt="3"/>
              <a:tabLst>
                <a:tab pos="649605" algn="l"/>
              </a:tabLst>
            </a:pPr>
            <a:r>
              <a:rPr sz="1000" b="1" dirty="0">
                <a:latin typeface="Arial"/>
                <a:cs typeface="Arial"/>
              </a:rPr>
              <a:t>: </a:t>
            </a:r>
            <a:r>
              <a:rPr sz="1000" b="1" spc="-5" dirty="0">
                <a:latin typeface="Arial"/>
                <a:cs typeface="Arial"/>
              </a:rPr>
              <a:t>Número mínimo de puntos de</a:t>
            </a:r>
            <a:r>
              <a:rPr sz="1000" b="1" spc="-15" dirty="0">
                <a:latin typeface="Arial"/>
                <a:cs typeface="Arial"/>
              </a:rPr>
              <a:t> </a:t>
            </a:r>
            <a:r>
              <a:rPr sz="1000" b="1" spc="-5" dirty="0">
                <a:latin typeface="Arial"/>
                <a:cs typeface="Arial"/>
              </a:rPr>
              <a:t>utilización</a:t>
            </a:r>
            <a:endParaRPr sz="1000">
              <a:latin typeface="Arial"/>
              <a:cs typeface="Arial"/>
            </a:endParaRPr>
          </a:p>
          <a:p>
            <a:pPr marL="12700" marR="6350" algn="just">
              <a:lnSpc>
                <a:spcPts val="1150"/>
              </a:lnSpc>
              <a:spcBef>
                <a:spcPts val="625"/>
              </a:spcBef>
            </a:pPr>
            <a:r>
              <a:rPr sz="1000" dirty="0">
                <a:latin typeface="Arial"/>
                <a:cs typeface="Arial"/>
              </a:rPr>
              <a:t>Serán</a:t>
            </a:r>
            <a:r>
              <a:rPr sz="1000" spc="-45" dirty="0">
                <a:latin typeface="Arial"/>
                <a:cs typeface="Arial"/>
              </a:rPr>
              <a:t> </a:t>
            </a:r>
            <a:r>
              <a:rPr sz="1000" dirty="0">
                <a:latin typeface="Arial"/>
                <a:cs typeface="Arial"/>
              </a:rPr>
              <a:t>los</a:t>
            </a:r>
            <a:r>
              <a:rPr sz="1000" spc="-40" dirty="0">
                <a:latin typeface="Arial"/>
                <a:cs typeface="Arial"/>
              </a:rPr>
              <a:t> </a:t>
            </a:r>
            <a:r>
              <a:rPr sz="1000" dirty="0">
                <a:latin typeface="Arial"/>
                <a:cs typeface="Arial"/>
              </a:rPr>
              <a:t>establecidos</a:t>
            </a:r>
            <a:r>
              <a:rPr sz="1000" spc="-40" dirty="0">
                <a:latin typeface="Arial"/>
                <a:cs typeface="Arial"/>
              </a:rPr>
              <a:t> </a:t>
            </a:r>
            <a:r>
              <a:rPr sz="1000" dirty="0">
                <a:latin typeface="Arial"/>
                <a:cs typeface="Arial"/>
              </a:rPr>
              <a:t>para</a:t>
            </a:r>
            <a:r>
              <a:rPr sz="1000" spc="-40" dirty="0">
                <a:latin typeface="Arial"/>
                <a:cs typeface="Arial"/>
              </a:rPr>
              <a:t> </a:t>
            </a:r>
            <a:r>
              <a:rPr sz="1000" dirty="0">
                <a:latin typeface="Arial"/>
                <a:cs typeface="Arial"/>
              </a:rPr>
              <a:t>las</a:t>
            </a:r>
            <a:r>
              <a:rPr sz="1000" spc="-40" dirty="0">
                <a:latin typeface="Arial"/>
                <a:cs typeface="Arial"/>
              </a:rPr>
              <a:t> </a:t>
            </a:r>
            <a:r>
              <a:rPr sz="1000" dirty="0">
                <a:latin typeface="Arial"/>
                <a:cs typeface="Arial"/>
              </a:rPr>
              <a:t>viviendas</a:t>
            </a:r>
            <a:r>
              <a:rPr sz="1000" spc="-40" dirty="0">
                <a:latin typeface="Arial"/>
                <a:cs typeface="Arial"/>
              </a:rPr>
              <a:t> </a:t>
            </a:r>
            <a:r>
              <a:rPr sz="1000" dirty="0">
                <a:latin typeface="Arial"/>
                <a:cs typeface="Arial"/>
              </a:rPr>
              <a:t>(subcláusula</a:t>
            </a:r>
            <a:r>
              <a:rPr sz="1000" spc="-40" dirty="0">
                <a:latin typeface="Arial"/>
                <a:cs typeface="Arial"/>
              </a:rPr>
              <a:t> </a:t>
            </a:r>
            <a:r>
              <a:rPr sz="1000" u="sng" dirty="0">
                <a:uFill>
                  <a:solidFill>
                    <a:srgbClr val="000000"/>
                  </a:solidFill>
                </a:uFill>
                <a:latin typeface="Arial"/>
                <a:cs typeface="Arial"/>
              </a:rPr>
              <a:t>771.8.2.3</a:t>
            </a:r>
            <a:r>
              <a:rPr sz="1000" dirty="0">
                <a:latin typeface="Arial"/>
                <a:cs typeface="Arial"/>
              </a:rPr>
              <a:t>),</a:t>
            </a:r>
            <a:r>
              <a:rPr sz="1000" spc="-45" dirty="0">
                <a:latin typeface="Arial"/>
                <a:cs typeface="Arial"/>
              </a:rPr>
              <a:t> </a:t>
            </a:r>
            <a:r>
              <a:rPr sz="1000" dirty="0">
                <a:latin typeface="Arial"/>
                <a:cs typeface="Arial"/>
              </a:rPr>
              <a:t>debido</a:t>
            </a:r>
            <a:r>
              <a:rPr sz="1000" spc="-40" dirty="0">
                <a:latin typeface="Arial"/>
                <a:cs typeface="Arial"/>
              </a:rPr>
              <a:t> </a:t>
            </a:r>
            <a:r>
              <a:rPr sz="1000" dirty="0">
                <a:latin typeface="Arial"/>
                <a:cs typeface="Arial"/>
              </a:rPr>
              <a:t>a</a:t>
            </a:r>
            <a:r>
              <a:rPr sz="1000" spc="-40" dirty="0">
                <a:latin typeface="Arial"/>
                <a:cs typeface="Arial"/>
              </a:rPr>
              <a:t> </a:t>
            </a:r>
            <a:r>
              <a:rPr sz="1000" dirty="0">
                <a:latin typeface="Arial"/>
                <a:cs typeface="Arial"/>
              </a:rPr>
              <a:t>que</a:t>
            </a:r>
            <a:r>
              <a:rPr sz="1000" spc="-40" dirty="0">
                <a:latin typeface="Arial"/>
                <a:cs typeface="Arial"/>
              </a:rPr>
              <a:t> </a:t>
            </a:r>
            <a:r>
              <a:rPr sz="1000" dirty="0">
                <a:latin typeface="Arial"/>
                <a:cs typeface="Arial"/>
              </a:rPr>
              <a:t>la</a:t>
            </a:r>
            <a:r>
              <a:rPr sz="1000" spc="-40" dirty="0">
                <a:latin typeface="Arial"/>
                <a:cs typeface="Arial"/>
              </a:rPr>
              <a:t> </a:t>
            </a:r>
            <a:r>
              <a:rPr sz="1000" dirty="0">
                <a:latin typeface="Arial"/>
                <a:cs typeface="Arial"/>
              </a:rPr>
              <a:t>sala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estar,</a:t>
            </a:r>
            <a:r>
              <a:rPr sz="1000" spc="-45" dirty="0">
                <a:latin typeface="Arial"/>
                <a:cs typeface="Arial"/>
              </a:rPr>
              <a:t> </a:t>
            </a:r>
            <a:r>
              <a:rPr sz="1000" dirty="0">
                <a:latin typeface="Arial"/>
                <a:cs typeface="Arial"/>
              </a:rPr>
              <a:t>el</a:t>
            </a:r>
            <a:r>
              <a:rPr sz="1000" spc="-40" dirty="0">
                <a:latin typeface="Arial"/>
                <a:cs typeface="Arial"/>
              </a:rPr>
              <a:t> </a:t>
            </a:r>
            <a:r>
              <a:rPr sz="1000" dirty="0">
                <a:latin typeface="Arial"/>
                <a:cs typeface="Arial"/>
              </a:rPr>
              <a:t>comedor</a:t>
            </a:r>
            <a:r>
              <a:rPr sz="1000" spc="-35" dirty="0">
                <a:latin typeface="Arial"/>
                <a:cs typeface="Arial"/>
              </a:rPr>
              <a:t> </a:t>
            </a:r>
            <a:r>
              <a:rPr sz="1000" dirty="0">
                <a:latin typeface="Arial"/>
                <a:cs typeface="Arial"/>
              </a:rPr>
              <a:t>y  los dormitorios podrán ser utilizados como dependencias de la oficina, pero fueron construidos para un des-  tino </a:t>
            </a:r>
            <a:r>
              <a:rPr sz="1000" spc="-5" dirty="0">
                <a:latin typeface="Arial"/>
                <a:cs typeface="Arial"/>
              </a:rPr>
              <a:t>original de</a:t>
            </a:r>
            <a:r>
              <a:rPr sz="1000" spc="-15" dirty="0">
                <a:latin typeface="Arial"/>
                <a:cs typeface="Arial"/>
              </a:rPr>
              <a:t> </a:t>
            </a:r>
            <a:r>
              <a:rPr sz="1000" spc="-5" dirty="0">
                <a:latin typeface="Arial"/>
                <a:cs typeface="Arial"/>
              </a:rPr>
              <a:t>vivienda.</a:t>
            </a:r>
            <a:endParaRPr sz="1000">
              <a:latin typeface="Arial"/>
              <a:cs typeface="Arial"/>
            </a:endParaRPr>
          </a:p>
          <a:p>
            <a:pPr marL="12700" marR="5080" lvl="3" algn="just">
              <a:lnSpc>
                <a:spcPts val="1170"/>
              </a:lnSpc>
              <a:spcBef>
                <a:spcPts val="915"/>
              </a:spcBef>
              <a:buSzPct val="90000"/>
              <a:buAutoNum type="arabicPeriod" startAt="2"/>
              <a:tabLst>
                <a:tab pos="525780" algn="l"/>
              </a:tabLst>
            </a:pPr>
            <a:r>
              <a:rPr sz="1000" b="1" dirty="0">
                <a:latin typeface="Arial"/>
                <a:cs typeface="Arial"/>
              </a:rPr>
              <a:t>: </a:t>
            </a:r>
            <a:r>
              <a:rPr sz="1000" b="1" spc="-5" dirty="0">
                <a:latin typeface="Arial"/>
                <a:cs typeface="Arial"/>
              </a:rPr>
              <a:t>Oficinas comerciales </a:t>
            </a:r>
            <a:r>
              <a:rPr sz="1000" b="1" dirty="0">
                <a:latin typeface="Arial"/>
                <a:cs typeface="Arial"/>
              </a:rPr>
              <a:t>o </a:t>
            </a:r>
            <a:r>
              <a:rPr sz="1000" b="1" spc="-5" dirty="0">
                <a:latin typeface="Arial"/>
                <a:cs typeface="Arial"/>
              </a:rPr>
              <a:t>profesionales </a:t>
            </a:r>
            <a:r>
              <a:rPr sz="1000" b="1" dirty="0">
                <a:latin typeface="Arial"/>
                <a:cs typeface="Arial"/>
              </a:rPr>
              <a:t>y </a:t>
            </a:r>
            <a:r>
              <a:rPr sz="1000" b="1" spc="-5" dirty="0">
                <a:latin typeface="Arial"/>
                <a:cs typeface="Arial"/>
              </a:rPr>
              <a:t>locales comerciales </a:t>
            </a:r>
            <a:r>
              <a:rPr sz="1000" b="1" dirty="0">
                <a:latin typeface="Arial"/>
                <a:cs typeface="Arial"/>
              </a:rPr>
              <a:t>o </a:t>
            </a:r>
            <a:r>
              <a:rPr sz="1000" b="1" spc="-5" dirty="0">
                <a:latin typeface="Arial"/>
                <a:cs typeface="Arial"/>
              </a:rPr>
              <a:t>para actividades </a:t>
            </a:r>
            <a:r>
              <a:rPr sz="1000" b="1" dirty="0">
                <a:latin typeface="Arial"/>
                <a:cs typeface="Arial"/>
              </a:rPr>
              <a:t>de </a:t>
            </a:r>
            <a:r>
              <a:rPr sz="1000" b="1" spc="-5" dirty="0">
                <a:latin typeface="Arial"/>
                <a:cs typeface="Arial"/>
              </a:rPr>
              <a:t>servicio  </a:t>
            </a:r>
            <a:r>
              <a:rPr sz="1000" b="1" dirty="0">
                <a:latin typeface="Arial"/>
                <a:cs typeface="Arial"/>
              </a:rPr>
              <a:t>o </a:t>
            </a:r>
            <a:r>
              <a:rPr sz="1000" b="1" spc="-5" dirty="0">
                <a:latin typeface="Arial"/>
                <a:cs typeface="Arial"/>
              </a:rPr>
              <a:t>similares, </a:t>
            </a:r>
            <a:r>
              <a:rPr sz="1000" b="1" dirty="0">
                <a:latin typeface="Arial"/>
                <a:cs typeface="Arial"/>
              </a:rPr>
              <a:t>o para prácticas profesionales, </a:t>
            </a:r>
            <a:r>
              <a:rPr sz="1000" b="1" spc="-5" dirty="0">
                <a:latin typeface="Arial"/>
                <a:cs typeface="Arial"/>
              </a:rPr>
              <a:t>establecidos en </a:t>
            </a:r>
            <a:r>
              <a:rPr sz="1000" b="1" dirty="0">
                <a:latin typeface="Arial"/>
                <a:cs typeface="Arial"/>
              </a:rPr>
              <a:t>inmuebles </a:t>
            </a:r>
            <a:r>
              <a:rPr sz="1000" b="1" spc="-5" dirty="0">
                <a:latin typeface="Arial"/>
                <a:cs typeface="Arial"/>
              </a:rPr>
              <a:t>proyectados </a:t>
            </a:r>
            <a:r>
              <a:rPr sz="1000" b="1" dirty="0">
                <a:latin typeface="Arial"/>
                <a:cs typeface="Arial"/>
              </a:rPr>
              <a:t>originalmente  para oficinas o locales, </a:t>
            </a:r>
            <a:r>
              <a:rPr sz="1000" b="1" spc="-5" dirty="0">
                <a:latin typeface="Arial"/>
                <a:cs typeface="Arial"/>
              </a:rPr>
              <a:t>incluyendo </a:t>
            </a:r>
            <a:r>
              <a:rPr sz="1000" b="1" dirty="0">
                <a:latin typeface="Arial"/>
                <a:cs typeface="Arial"/>
              </a:rPr>
              <a:t>las oficinas de </a:t>
            </a:r>
            <a:r>
              <a:rPr sz="1000" b="1" spc="-5" dirty="0">
                <a:latin typeface="Arial"/>
                <a:cs typeface="Arial"/>
              </a:rPr>
              <a:t>establecimientos </a:t>
            </a:r>
            <a:r>
              <a:rPr sz="1000" b="1" dirty="0">
                <a:latin typeface="Arial"/>
                <a:cs typeface="Arial"/>
              </a:rPr>
              <a:t>fabriles o los locales de </a:t>
            </a:r>
            <a:r>
              <a:rPr sz="1000" b="1" spc="-5" dirty="0">
                <a:latin typeface="Arial"/>
                <a:cs typeface="Arial"/>
              </a:rPr>
              <a:t>venta  </a:t>
            </a:r>
            <a:r>
              <a:rPr sz="1000" b="1" dirty="0">
                <a:latin typeface="Arial"/>
                <a:cs typeface="Arial"/>
              </a:rPr>
              <a:t>anexos</a:t>
            </a:r>
            <a:endParaRPr sz="1000">
              <a:latin typeface="Arial"/>
              <a:cs typeface="Arial"/>
            </a:endParaRPr>
          </a:p>
          <a:p>
            <a:pPr marL="12700" marR="6350" algn="just">
              <a:lnSpc>
                <a:spcPts val="1150"/>
              </a:lnSpc>
              <a:spcBef>
                <a:spcPts val="590"/>
              </a:spcBef>
            </a:pPr>
            <a:r>
              <a:rPr sz="1000" dirty="0">
                <a:latin typeface="Arial"/>
                <a:cs typeface="Arial"/>
              </a:rPr>
              <a:t>A los efectos de esta Reglamentación la clasificación de locales comerciales o para actividades de servicio</a:t>
            </a:r>
            <a:r>
              <a:rPr sz="1000" spc="-185" dirty="0">
                <a:latin typeface="Arial"/>
                <a:cs typeface="Arial"/>
              </a:rPr>
              <a:t> </a:t>
            </a:r>
            <a:r>
              <a:rPr sz="1000" dirty="0">
                <a:latin typeface="Arial"/>
                <a:cs typeface="Arial"/>
              </a:rPr>
              <a:t>o  similares</a:t>
            </a:r>
            <a:r>
              <a:rPr sz="1000" spc="-55" dirty="0">
                <a:latin typeface="Arial"/>
                <a:cs typeface="Arial"/>
              </a:rPr>
              <a:t> </a:t>
            </a:r>
            <a:r>
              <a:rPr sz="1000" dirty="0">
                <a:latin typeface="Arial"/>
                <a:cs typeface="Arial"/>
              </a:rPr>
              <a:t>es</a:t>
            </a:r>
            <a:r>
              <a:rPr sz="1000" spc="-50" dirty="0">
                <a:latin typeface="Arial"/>
                <a:cs typeface="Arial"/>
              </a:rPr>
              <a:t> </a:t>
            </a:r>
            <a:r>
              <a:rPr sz="1000" dirty="0">
                <a:latin typeface="Arial"/>
                <a:cs typeface="Arial"/>
              </a:rPr>
              <a:t>aplicable,</a:t>
            </a:r>
            <a:r>
              <a:rPr sz="1000" spc="-50" dirty="0">
                <a:latin typeface="Arial"/>
                <a:cs typeface="Arial"/>
              </a:rPr>
              <a:t> </a:t>
            </a:r>
            <a:r>
              <a:rPr sz="1000" dirty="0">
                <a:latin typeface="Arial"/>
                <a:cs typeface="Arial"/>
              </a:rPr>
              <a:t>entre</a:t>
            </a:r>
            <a:r>
              <a:rPr sz="1000" spc="-50" dirty="0">
                <a:latin typeface="Arial"/>
                <a:cs typeface="Arial"/>
              </a:rPr>
              <a:t> </a:t>
            </a:r>
            <a:r>
              <a:rPr sz="1000" dirty="0">
                <a:latin typeface="Arial"/>
                <a:cs typeface="Arial"/>
              </a:rPr>
              <a:t>otros,</a:t>
            </a:r>
            <a:r>
              <a:rPr sz="1000" spc="-50"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locales</a:t>
            </a:r>
            <a:r>
              <a:rPr sz="1000" spc="-50" dirty="0">
                <a:latin typeface="Arial"/>
                <a:cs typeface="Arial"/>
              </a:rPr>
              <a:t> </a:t>
            </a:r>
            <a:r>
              <a:rPr sz="1000" dirty="0">
                <a:latin typeface="Arial"/>
                <a:cs typeface="Arial"/>
              </a:rPr>
              <a:t>destinados</a:t>
            </a:r>
            <a:r>
              <a:rPr sz="1000" spc="-40"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la</a:t>
            </a:r>
            <a:r>
              <a:rPr sz="1000" spc="-45" dirty="0">
                <a:latin typeface="Arial"/>
                <a:cs typeface="Arial"/>
              </a:rPr>
              <a:t> </a:t>
            </a:r>
            <a:r>
              <a:rPr sz="1000" dirty="0">
                <a:latin typeface="Arial"/>
                <a:cs typeface="Arial"/>
              </a:rPr>
              <a:t>compra</a:t>
            </a:r>
            <a:r>
              <a:rPr sz="1000" spc="-45" dirty="0">
                <a:latin typeface="Arial"/>
                <a:cs typeface="Arial"/>
              </a:rPr>
              <a:t> </a:t>
            </a:r>
            <a:r>
              <a:rPr sz="1000" dirty="0">
                <a:latin typeface="Arial"/>
                <a:cs typeface="Arial"/>
              </a:rPr>
              <a:t>y</a:t>
            </a:r>
            <a:r>
              <a:rPr sz="1000" spc="-45" dirty="0">
                <a:latin typeface="Arial"/>
                <a:cs typeface="Arial"/>
              </a:rPr>
              <a:t> </a:t>
            </a:r>
            <a:r>
              <a:rPr sz="1000" dirty="0">
                <a:latin typeface="Arial"/>
                <a:cs typeface="Arial"/>
              </a:rPr>
              <a:t>venta</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mercancías,</a:t>
            </a:r>
            <a:r>
              <a:rPr sz="1000" spc="-50" dirty="0">
                <a:latin typeface="Arial"/>
                <a:cs typeface="Arial"/>
              </a:rPr>
              <a:t> </a:t>
            </a:r>
            <a:r>
              <a:rPr sz="1000" dirty="0">
                <a:latin typeface="Arial"/>
                <a:cs typeface="Arial"/>
              </a:rPr>
              <a:t>bares,</a:t>
            </a:r>
            <a:r>
              <a:rPr sz="1000" spc="-45" dirty="0">
                <a:latin typeface="Arial"/>
                <a:cs typeface="Arial"/>
              </a:rPr>
              <a:t> </a:t>
            </a:r>
            <a:r>
              <a:rPr sz="1000" dirty="0">
                <a:latin typeface="Arial"/>
                <a:cs typeface="Arial"/>
              </a:rPr>
              <a:t>confiterías,  cafeterías, escribanías, restaurantes, cantinas, inmobiliarias y locales con similares</a:t>
            </a:r>
            <a:r>
              <a:rPr sz="1000" spc="-40" dirty="0">
                <a:latin typeface="Arial"/>
                <a:cs typeface="Arial"/>
              </a:rPr>
              <a:t> </a:t>
            </a:r>
            <a:r>
              <a:rPr sz="1000" dirty="0">
                <a:latin typeface="Arial"/>
                <a:cs typeface="Arial"/>
              </a:rPr>
              <a:t>destinos.</a:t>
            </a:r>
            <a:endParaRPr sz="1000">
              <a:latin typeface="Arial"/>
              <a:cs typeface="Arial"/>
            </a:endParaRPr>
          </a:p>
          <a:p>
            <a:pPr marL="12700" marR="5080" lvl="4" algn="just">
              <a:lnSpc>
                <a:spcPts val="1170"/>
              </a:lnSpc>
              <a:spcBef>
                <a:spcPts val="915"/>
              </a:spcBef>
              <a:buSzPct val="90000"/>
              <a:buAutoNum type="arabicPeriod"/>
              <a:tabLst>
                <a:tab pos="650240" algn="l"/>
              </a:tabLst>
            </a:pPr>
            <a:r>
              <a:rPr sz="1000" b="1" dirty="0">
                <a:latin typeface="Arial"/>
                <a:cs typeface="Arial"/>
              </a:rPr>
              <a:t>: Grados de </a:t>
            </a:r>
            <a:r>
              <a:rPr sz="1000" b="1" spc="-5" dirty="0">
                <a:latin typeface="Arial"/>
                <a:cs typeface="Arial"/>
              </a:rPr>
              <a:t>electrificación </a:t>
            </a:r>
            <a:r>
              <a:rPr sz="1000" b="1" dirty="0">
                <a:latin typeface="Arial"/>
                <a:cs typeface="Arial"/>
              </a:rPr>
              <a:t>de las oficinas y locales </a:t>
            </a:r>
            <a:r>
              <a:rPr sz="1000" b="1" spc="-5" dirty="0">
                <a:latin typeface="Arial"/>
                <a:cs typeface="Arial"/>
              </a:rPr>
              <a:t>comerciales construidos </a:t>
            </a:r>
            <a:r>
              <a:rPr sz="1000" b="1" dirty="0">
                <a:latin typeface="Arial"/>
                <a:cs typeface="Arial"/>
              </a:rPr>
              <a:t>originalmente  para </a:t>
            </a:r>
            <a:r>
              <a:rPr sz="1000" b="1" spc="-5" dirty="0">
                <a:latin typeface="Arial"/>
                <a:cs typeface="Arial"/>
              </a:rPr>
              <a:t>tal</a:t>
            </a:r>
            <a:r>
              <a:rPr sz="1000" b="1" spc="-15" dirty="0">
                <a:latin typeface="Arial"/>
                <a:cs typeface="Arial"/>
              </a:rPr>
              <a:t> </a:t>
            </a:r>
            <a:r>
              <a:rPr sz="1000" b="1" spc="-5" dirty="0">
                <a:latin typeface="Arial"/>
                <a:cs typeface="Arial"/>
              </a:rPr>
              <a:t>fin</a:t>
            </a:r>
            <a:endParaRPr sz="1000">
              <a:latin typeface="Arial"/>
              <a:cs typeface="Arial"/>
            </a:endParaRPr>
          </a:p>
          <a:p>
            <a:pPr marL="727710" lvl="5" indent="-715645">
              <a:lnSpc>
                <a:spcPct val="100000"/>
              </a:lnSpc>
              <a:spcBef>
                <a:spcPts val="535"/>
              </a:spcBef>
              <a:buSzPct val="90000"/>
              <a:buAutoNum type="arabicPeriod"/>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"Mínimo"</a:t>
            </a:r>
            <a:endParaRPr sz="1000">
              <a:latin typeface="Arial"/>
              <a:cs typeface="Arial"/>
            </a:endParaRPr>
          </a:p>
          <a:p>
            <a:pPr marL="12700" marR="8255" algn="just">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oficinas </a:t>
            </a:r>
            <a:r>
              <a:rPr sz="1000" dirty="0">
                <a:latin typeface="Arial"/>
                <a:cs typeface="Arial"/>
              </a:rPr>
              <a:t>y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no es </a:t>
            </a:r>
            <a:r>
              <a:rPr sz="1000" spc="-15" dirty="0">
                <a:latin typeface="Arial"/>
                <a:cs typeface="Arial"/>
              </a:rPr>
              <a:t>mayor que </a:t>
            </a:r>
            <a:r>
              <a:rPr sz="1000" spc="-10" dirty="0">
                <a:latin typeface="Arial"/>
                <a:cs typeface="Arial"/>
              </a:rPr>
              <a:t>30 </a:t>
            </a:r>
            <a:r>
              <a:rPr sz="1000" spc="-15" dirty="0">
                <a:latin typeface="Arial"/>
                <a:cs typeface="Arial"/>
              </a:rPr>
              <a:t>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de </a:t>
            </a:r>
            <a:r>
              <a:rPr sz="1000" spc="-15" dirty="0">
                <a:latin typeface="Arial"/>
                <a:cs typeface="Arial"/>
              </a:rPr>
              <a:t>hasta 4,5</a:t>
            </a:r>
            <a:r>
              <a:rPr sz="1000" spc="-185"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2"/>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100" dirty="0">
                <a:latin typeface="Arial"/>
                <a:cs typeface="Arial"/>
              </a:rPr>
              <a:t> </a:t>
            </a:r>
            <a:r>
              <a:rPr sz="1000" b="1" spc="-20" dirty="0">
                <a:latin typeface="Arial"/>
                <a:cs typeface="Arial"/>
              </a:rPr>
              <a:t>"Medio"</a:t>
            </a:r>
            <a:endParaRPr sz="1000">
              <a:latin typeface="Arial"/>
              <a:cs typeface="Arial"/>
            </a:endParaRPr>
          </a:p>
          <a:p>
            <a:pPr marL="12700" marR="6350" algn="just">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oficinas </a:t>
            </a:r>
            <a:r>
              <a:rPr sz="1000" dirty="0">
                <a:latin typeface="Arial"/>
                <a:cs typeface="Arial"/>
              </a:rPr>
              <a:t>y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a:t>
            </a:r>
            <a:r>
              <a:rPr sz="1000" dirty="0">
                <a:latin typeface="Arial"/>
                <a:cs typeface="Arial"/>
              </a:rPr>
              <a:t>a </a:t>
            </a:r>
            <a:r>
              <a:rPr sz="1000" spc="-10" dirty="0">
                <a:latin typeface="Arial"/>
                <a:cs typeface="Arial"/>
              </a:rPr>
              <a:t>30 m² </a:t>
            </a:r>
            <a:r>
              <a:rPr sz="1000" dirty="0">
                <a:latin typeface="Arial"/>
                <a:cs typeface="Arial"/>
              </a:rPr>
              <a:t>y </a:t>
            </a:r>
            <a:r>
              <a:rPr sz="1000" spc="-15" dirty="0">
                <a:latin typeface="Arial"/>
                <a:cs typeface="Arial"/>
              </a:rPr>
              <a:t>hasta </a:t>
            </a:r>
            <a:r>
              <a:rPr sz="1000" spc="-10" dirty="0">
                <a:latin typeface="Arial"/>
                <a:cs typeface="Arial"/>
              </a:rPr>
              <a:t>75 </a:t>
            </a:r>
            <a:r>
              <a:rPr sz="1000" spc="-15" dirty="0">
                <a:latin typeface="Arial"/>
                <a:cs typeface="Arial"/>
              </a:rPr>
              <a:t>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de  potencia máxima simultánea calculada </a:t>
            </a:r>
            <a:r>
              <a:rPr sz="1000" spc="-10" dirty="0">
                <a:latin typeface="Arial"/>
                <a:cs typeface="Arial"/>
              </a:rPr>
              <a:t>es de </a:t>
            </a:r>
            <a:r>
              <a:rPr sz="1000" spc="-15" dirty="0">
                <a:latin typeface="Arial"/>
                <a:cs typeface="Arial"/>
              </a:rPr>
              <a:t>hasta 7,8</a:t>
            </a:r>
            <a:r>
              <a:rPr sz="1000" spc="-204"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3"/>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"Elevado”</a:t>
            </a:r>
            <a:endParaRPr sz="1000">
              <a:latin typeface="Arial"/>
              <a:cs typeface="Arial"/>
            </a:endParaRPr>
          </a:p>
          <a:p>
            <a:pPr marL="12700" marR="6350" algn="just">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oficinas </a:t>
            </a:r>
            <a:r>
              <a:rPr sz="1000" dirty="0">
                <a:latin typeface="Arial"/>
                <a:cs typeface="Arial"/>
              </a:rPr>
              <a:t>y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a:t>
            </a:r>
            <a:r>
              <a:rPr sz="1000" dirty="0">
                <a:latin typeface="Arial"/>
                <a:cs typeface="Arial"/>
              </a:rPr>
              <a:t>a </a:t>
            </a:r>
            <a:r>
              <a:rPr sz="1000" spc="-10" dirty="0">
                <a:latin typeface="Arial"/>
                <a:cs typeface="Arial"/>
              </a:rPr>
              <a:t>75 m² </a:t>
            </a:r>
            <a:r>
              <a:rPr sz="1000" dirty="0">
                <a:latin typeface="Arial"/>
                <a:cs typeface="Arial"/>
              </a:rPr>
              <a:t>y </a:t>
            </a:r>
            <a:r>
              <a:rPr sz="1000" spc="-15" dirty="0">
                <a:latin typeface="Arial"/>
                <a:cs typeface="Arial"/>
              </a:rPr>
              <a:t>hasta 150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de  potencia máxima simultánea calculada </a:t>
            </a:r>
            <a:r>
              <a:rPr sz="1000" spc="-10" dirty="0">
                <a:latin typeface="Arial"/>
                <a:cs typeface="Arial"/>
              </a:rPr>
              <a:t>es de </a:t>
            </a:r>
            <a:r>
              <a:rPr sz="1000" spc="-15" dirty="0">
                <a:latin typeface="Arial"/>
                <a:cs typeface="Arial"/>
              </a:rPr>
              <a:t>hasta 12,2</a:t>
            </a:r>
            <a:r>
              <a:rPr sz="1000" spc="-204"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4"/>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"Superior"</a:t>
            </a:r>
            <a:endParaRPr sz="1000">
              <a:latin typeface="Arial"/>
              <a:cs typeface="Arial"/>
            </a:endParaRPr>
          </a:p>
          <a:p>
            <a:pPr marL="12700" marR="7620" algn="just">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oficinas </a:t>
            </a:r>
            <a:r>
              <a:rPr sz="1000" dirty="0">
                <a:latin typeface="Arial"/>
                <a:cs typeface="Arial"/>
              </a:rPr>
              <a:t>y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que 150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a:t>
            </a:r>
            <a:r>
              <a:rPr sz="1000" spc="-15" dirty="0">
                <a:latin typeface="Arial"/>
                <a:cs typeface="Arial"/>
              </a:rPr>
              <a:t>mayor que 12,2</a:t>
            </a:r>
            <a:r>
              <a:rPr sz="1000" spc="-180" dirty="0">
                <a:latin typeface="Arial"/>
                <a:cs typeface="Arial"/>
              </a:rPr>
              <a:t> </a:t>
            </a:r>
            <a:r>
              <a:rPr sz="1000" spc="-20" dirty="0">
                <a:latin typeface="Arial"/>
                <a:cs typeface="Arial"/>
              </a:rPr>
              <a:t>kVA.</a:t>
            </a:r>
            <a:endParaRPr sz="1000">
              <a:latin typeface="Arial"/>
              <a:cs typeface="Aria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167875712"/>
              </p:ext>
            </p:extLst>
          </p:nvPr>
        </p:nvGraphicFramePr>
        <p:xfrm>
          <a:off x="2459482" y="715265"/>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32</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31917" y="767125"/>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467356" y="1325115"/>
            <a:ext cx="6111240" cy="327025"/>
          </a:xfrm>
          <a:prstGeom prst="rect">
            <a:avLst/>
          </a:prstGeom>
        </p:spPr>
        <p:txBody>
          <a:bodyPr vert="horz" wrap="square" lIns="0" tIns="20955" rIns="0" bIns="0" rtlCol="0">
            <a:spAutoFit/>
          </a:bodyPr>
          <a:lstStyle/>
          <a:p>
            <a:pPr marL="2329180" marR="5080" indent="-2316480">
              <a:lnSpc>
                <a:spcPts val="1170"/>
              </a:lnSpc>
              <a:spcBef>
                <a:spcPts val="165"/>
              </a:spcBef>
            </a:pPr>
            <a:r>
              <a:rPr sz="1000" b="1" spc="-15" dirty="0">
                <a:latin typeface="Arial"/>
                <a:cs typeface="Arial"/>
              </a:rPr>
              <a:t>Tabla</a:t>
            </a:r>
            <a:r>
              <a:rPr sz="1000" b="1" spc="-30" dirty="0">
                <a:latin typeface="Arial"/>
                <a:cs typeface="Arial"/>
              </a:rPr>
              <a:t> </a:t>
            </a:r>
            <a:r>
              <a:rPr sz="1000" b="1" spc="-20" dirty="0">
                <a:latin typeface="Arial"/>
                <a:cs typeface="Arial"/>
              </a:rPr>
              <a:t>771.8.IV</a:t>
            </a:r>
            <a:r>
              <a:rPr sz="1000" b="1" spc="-30" dirty="0">
                <a:latin typeface="Arial"/>
                <a:cs typeface="Arial"/>
              </a:rPr>
              <a:t> </a:t>
            </a:r>
            <a:r>
              <a:rPr sz="1000" b="1" dirty="0">
                <a:latin typeface="Arial"/>
                <a:cs typeface="Arial"/>
              </a:rPr>
              <a:t>–</a:t>
            </a:r>
            <a:r>
              <a:rPr sz="1000" b="1" spc="-30" dirty="0">
                <a:latin typeface="Arial"/>
                <a:cs typeface="Arial"/>
              </a:rPr>
              <a:t> </a:t>
            </a:r>
            <a:r>
              <a:rPr sz="1000" b="1" spc="-20" dirty="0">
                <a:latin typeface="Arial"/>
                <a:cs typeface="Arial"/>
              </a:rPr>
              <a:t>Resumen</a:t>
            </a:r>
            <a:r>
              <a:rPr sz="1000" b="1" spc="-25" dirty="0">
                <a:latin typeface="Arial"/>
                <a:cs typeface="Arial"/>
              </a:rPr>
              <a:t> </a:t>
            </a:r>
            <a:r>
              <a:rPr sz="1000" b="1" spc="-10" dirty="0">
                <a:latin typeface="Arial"/>
                <a:cs typeface="Arial"/>
              </a:rPr>
              <a:t>de</a:t>
            </a:r>
            <a:r>
              <a:rPr sz="1000" b="1" spc="-30" dirty="0">
                <a:latin typeface="Arial"/>
                <a:cs typeface="Arial"/>
              </a:rPr>
              <a:t> </a:t>
            </a:r>
            <a:r>
              <a:rPr sz="1000" b="1" spc="-15" dirty="0">
                <a:latin typeface="Arial"/>
                <a:cs typeface="Arial"/>
              </a:rPr>
              <a:t>los</a:t>
            </a:r>
            <a:r>
              <a:rPr sz="1000" b="1" spc="-30" dirty="0">
                <a:latin typeface="Arial"/>
                <a:cs typeface="Arial"/>
              </a:rPr>
              <a:t> </a:t>
            </a:r>
            <a:r>
              <a:rPr sz="1000" b="1" spc="-20" dirty="0">
                <a:latin typeface="Arial"/>
                <a:cs typeface="Arial"/>
              </a:rPr>
              <a:t>grados</a:t>
            </a:r>
            <a:r>
              <a:rPr sz="1000" b="1" spc="-30" dirty="0">
                <a:latin typeface="Arial"/>
                <a:cs typeface="Arial"/>
              </a:rPr>
              <a:t> </a:t>
            </a:r>
            <a:r>
              <a:rPr sz="1000" b="1" spc="-10" dirty="0">
                <a:latin typeface="Arial"/>
                <a:cs typeface="Arial"/>
              </a:rPr>
              <a:t>de</a:t>
            </a:r>
            <a:r>
              <a:rPr sz="1000" b="1" spc="-25" dirty="0">
                <a:latin typeface="Arial"/>
                <a:cs typeface="Arial"/>
              </a:rPr>
              <a:t> </a:t>
            </a:r>
            <a:r>
              <a:rPr sz="1000" b="1" spc="-20" dirty="0">
                <a:latin typeface="Arial"/>
                <a:cs typeface="Arial"/>
              </a:rPr>
              <a:t>electrificación</a:t>
            </a:r>
            <a:r>
              <a:rPr sz="1000" b="1" spc="-30" dirty="0">
                <a:latin typeface="Arial"/>
                <a:cs typeface="Arial"/>
              </a:rPr>
              <a:t> </a:t>
            </a:r>
            <a:r>
              <a:rPr sz="1000" b="1" spc="-10" dirty="0">
                <a:latin typeface="Arial"/>
                <a:cs typeface="Arial"/>
              </a:rPr>
              <a:t>de</a:t>
            </a:r>
            <a:r>
              <a:rPr sz="1000" b="1" spc="-30" dirty="0">
                <a:latin typeface="Arial"/>
                <a:cs typeface="Arial"/>
              </a:rPr>
              <a:t> </a:t>
            </a:r>
            <a:r>
              <a:rPr sz="1000" b="1" spc="-20" dirty="0">
                <a:latin typeface="Arial"/>
                <a:cs typeface="Arial"/>
              </a:rPr>
              <a:t>oficinas</a:t>
            </a:r>
            <a:r>
              <a:rPr sz="1000" b="1" spc="-30" dirty="0">
                <a:latin typeface="Arial"/>
                <a:cs typeface="Arial"/>
              </a:rPr>
              <a:t> </a:t>
            </a:r>
            <a:r>
              <a:rPr sz="1000" b="1" dirty="0">
                <a:latin typeface="Arial"/>
                <a:cs typeface="Arial"/>
              </a:rPr>
              <a:t>y</a:t>
            </a:r>
            <a:r>
              <a:rPr sz="1000" b="1" spc="-40" dirty="0">
                <a:latin typeface="Arial"/>
                <a:cs typeface="Arial"/>
              </a:rPr>
              <a:t> </a:t>
            </a:r>
            <a:r>
              <a:rPr sz="1000" b="1" spc="-20" dirty="0">
                <a:latin typeface="Arial"/>
                <a:cs typeface="Arial"/>
              </a:rPr>
              <a:t>locales</a:t>
            </a:r>
            <a:r>
              <a:rPr sz="1000" b="1" spc="-30" dirty="0">
                <a:latin typeface="Arial"/>
                <a:cs typeface="Arial"/>
              </a:rPr>
              <a:t> </a:t>
            </a:r>
            <a:r>
              <a:rPr sz="1000" b="1" spc="-20" dirty="0">
                <a:latin typeface="Arial"/>
                <a:cs typeface="Arial"/>
              </a:rPr>
              <a:t>comerciales</a:t>
            </a:r>
            <a:r>
              <a:rPr sz="1000" b="1" spc="-30" dirty="0">
                <a:latin typeface="Arial"/>
                <a:cs typeface="Arial"/>
              </a:rPr>
              <a:t> </a:t>
            </a:r>
            <a:r>
              <a:rPr sz="1000" b="1" spc="-25" dirty="0">
                <a:latin typeface="Arial"/>
                <a:cs typeface="Arial"/>
              </a:rPr>
              <a:t>proyectados  </a:t>
            </a:r>
            <a:r>
              <a:rPr sz="1000" b="1" spc="-20" dirty="0">
                <a:latin typeface="Arial"/>
                <a:cs typeface="Arial"/>
              </a:rPr>
              <a:t>originalmente </a:t>
            </a:r>
            <a:r>
              <a:rPr sz="1000" b="1" spc="-15" dirty="0">
                <a:latin typeface="Arial"/>
                <a:cs typeface="Arial"/>
              </a:rPr>
              <a:t>para tal</a:t>
            </a:r>
            <a:r>
              <a:rPr sz="1000" b="1" spc="-90" dirty="0">
                <a:latin typeface="Arial"/>
                <a:cs typeface="Arial"/>
              </a:rPr>
              <a:t> </a:t>
            </a:r>
            <a:r>
              <a:rPr sz="1000" b="1" spc="-20" dirty="0">
                <a:latin typeface="Arial"/>
                <a:cs typeface="Arial"/>
              </a:rPr>
              <a:t>fin</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3738669707"/>
              </p:ext>
            </p:extLst>
          </p:nvPr>
        </p:nvGraphicFramePr>
        <p:xfrm>
          <a:off x="2459482" y="1717294"/>
          <a:ext cx="6121400" cy="1499614"/>
        </p:xfrm>
        <a:graphic>
          <a:graphicData uri="http://schemas.openxmlformats.org/drawingml/2006/table">
            <a:tbl>
              <a:tblPr firstRow="1" bandRow="1">
                <a:tableStyleId>{2D5ABB26-0587-4C30-8999-92F81FD0307C}</a:tableStyleId>
              </a:tblPr>
              <a:tblGrid>
                <a:gridCol w="1080770"/>
                <a:gridCol w="1889760"/>
                <a:gridCol w="3150870"/>
              </a:tblGrid>
              <a:tr h="419100">
                <a:tc>
                  <a:txBody>
                    <a:bodyPr/>
                    <a:lstStyle/>
                    <a:p>
                      <a:pPr marL="128270" marR="123189" indent="140970">
                        <a:lnSpc>
                          <a:spcPts val="1170"/>
                        </a:lnSpc>
                        <a:spcBef>
                          <a:spcPts val="49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62230" marB="0">
                    <a:lnL w="6350">
                      <a:solidFill>
                        <a:srgbClr val="000000"/>
                      </a:solidFill>
                      <a:prstDash val="solid"/>
                    </a:lnL>
                    <a:lnR w="9525">
                      <a:solidFill>
                        <a:srgbClr val="000000"/>
                      </a:solidFill>
                      <a:prstDash val="solid"/>
                    </a:lnR>
                    <a:lnT w="6350">
                      <a:solidFill>
                        <a:srgbClr val="000000"/>
                      </a:solidFill>
                      <a:prstDash val="solid"/>
                    </a:lnT>
                    <a:lnB w="9525">
                      <a:solidFill>
                        <a:srgbClr val="000000"/>
                      </a:solidFill>
                      <a:prstDash val="solid"/>
                    </a:lnB>
                  </a:tcPr>
                </a:tc>
                <a:tc>
                  <a:txBody>
                    <a:bodyPr/>
                    <a:lstStyle/>
                    <a:p>
                      <a:pPr marL="340995" marR="334010" indent="306705">
                        <a:lnSpc>
                          <a:spcPts val="1170"/>
                        </a:lnSpc>
                        <a:spcBef>
                          <a:spcPts val="490"/>
                        </a:spcBef>
                      </a:pPr>
                      <a:r>
                        <a:rPr sz="1000" b="1" spc="-20" dirty="0">
                          <a:latin typeface="Arial"/>
                          <a:cs typeface="Arial"/>
                        </a:rPr>
                        <a:t>Superficie  (límite </a:t>
                      </a:r>
                      <a:r>
                        <a:rPr sz="1000" b="1" spc="-10" dirty="0">
                          <a:latin typeface="Arial"/>
                          <a:cs typeface="Arial"/>
                        </a:rPr>
                        <a:t>de</a:t>
                      </a:r>
                      <a:r>
                        <a:rPr sz="1000" b="1" spc="-120" dirty="0">
                          <a:latin typeface="Arial"/>
                          <a:cs typeface="Arial"/>
                        </a:rPr>
                        <a:t> </a:t>
                      </a:r>
                      <a:r>
                        <a:rPr sz="1000" b="1" spc="-20" dirty="0">
                          <a:latin typeface="Arial"/>
                          <a:cs typeface="Arial"/>
                        </a:rPr>
                        <a:t>aplicación)</a:t>
                      </a:r>
                      <a:endParaRPr sz="1000">
                        <a:latin typeface="Arial"/>
                        <a:cs typeface="Arial"/>
                      </a:endParaRPr>
                    </a:p>
                  </a:txBody>
                  <a:tcPr marL="0" marR="0" marT="62230" marB="0">
                    <a:lnL w="9525">
                      <a:solidFill>
                        <a:srgbClr val="000000"/>
                      </a:solidFill>
                      <a:prstDash val="solid"/>
                    </a:lnL>
                    <a:lnR w="9525">
                      <a:solidFill>
                        <a:srgbClr val="000000"/>
                      </a:solidFill>
                      <a:prstDash val="solid"/>
                    </a:lnR>
                    <a:lnT w="6350">
                      <a:solidFill>
                        <a:srgbClr val="000000"/>
                      </a:solidFill>
                      <a:prstDash val="solid"/>
                    </a:lnT>
                    <a:lnB w="9525">
                      <a:solidFill>
                        <a:srgbClr val="000000"/>
                      </a:solidFill>
                      <a:prstDash val="solid"/>
                    </a:lnB>
                  </a:tcPr>
                </a:tc>
                <a:tc>
                  <a:txBody>
                    <a:bodyPr/>
                    <a:lstStyle/>
                    <a:p>
                      <a:pPr marL="158750" marR="53340" indent="-99060">
                        <a:lnSpc>
                          <a:spcPts val="1170"/>
                        </a:lnSpc>
                        <a:spcBef>
                          <a:spcPts val="490"/>
                        </a:spcBef>
                      </a:pPr>
                      <a:r>
                        <a:rPr sz="1000" b="1" spc="-20" dirty="0">
                          <a:latin typeface="Arial"/>
                          <a:cs typeface="Arial"/>
                        </a:rPr>
                        <a:t>Demanda </a:t>
                      </a:r>
                      <a:r>
                        <a:rPr sz="1000" b="1" spc="-10" dirty="0">
                          <a:latin typeface="Arial"/>
                          <a:cs typeface="Arial"/>
                        </a:rPr>
                        <a:t>de </a:t>
                      </a:r>
                      <a:r>
                        <a:rPr sz="1000" b="1" spc="-20" dirty="0">
                          <a:latin typeface="Arial"/>
                          <a:cs typeface="Arial"/>
                        </a:rPr>
                        <a:t>potencia máxima simultánea</a:t>
                      </a:r>
                      <a:r>
                        <a:rPr sz="1000" b="1" spc="-110" dirty="0">
                          <a:latin typeface="Arial"/>
                          <a:cs typeface="Arial"/>
                        </a:rPr>
                        <a:t> </a:t>
                      </a:r>
                      <a:r>
                        <a:rPr sz="1000" b="1" spc="-20" dirty="0">
                          <a:latin typeface="Arial"/>
                          <a:cs typeface="Arial"/>
                        </a:rPr>
                        <a:t>calculada  </a:t>
                      </a:r>
                      <a:r>
                        <a:rPr sz="1000" b="1" spc="-15" dirty="0">
                          <a:latin typeface="Arial"/>
                          <a:cs typeface="Arial"/>
                        </a:rPr>
                        <a:t>(sólo para </a:t>
                      </a:r>
                      <a:r>
                        <a:rPr sz="1000" b="1" spc="-20" dirty="0">
                          <a:latin typeface="Arial"/>
                          <a:cs typeface="Arial"/>
                        </a:rPr>
                        <a:t>determinar </a:t>
                      </a:r>
                      <a:r>
                        <a:rPr sz="1000" b="1" spc="-10" dirty="0">
                          <a:latin typeface="Arial"/>
                          <a:cs typeface="Arial"/>
                        </a:rPr>
                        <a:t>el </a:t>
                      </a:r>
                      <a:r>
                        <a:rPr sz="1000" b="1" spc="-15" dirty="0">
                          <a:latin typeface="Arial"/>
                          <a:cs typeface="Arial"/>
                        </a:rPr>
                        <a:t>grado </a:t>
                      </a:r>
                      <a:r>
                        <a:rPr sz="1000" b="1" spc="-10" dirty="0">
                          <a:latin typeface="Arial"/>
                          <a:cs typeface="Arial"/>
                        </a:rPr>
                        <a:t>de</a:t>
                      </a:r>
                      <a:r>
                        <a:rPr sz="1000" b="1" spc="-195" dirty="0">
                          <a:latin typeface="Arial"/>
                          <a:cs typeface="Arial"/>
                        </a:rPr>
                        <a:t> </a:t>
                      </a:r>
                      <a:r>
                        <a:rPr sz="1000" b="1" spc="-20" dirty="0">
                          <a:latin typeface="Arial"/>
                          <a:cs typeface="Arial"/>
                        </a:rPr>
                        <a:t>electrificación)</a:t>
                      </a:r>
                      <a:endParaRPr sz="1000">
                        <a:latin typeface="Arial"/>
                        <a:cs typeface="Arial"/>
                      </a:endParaRPr>
                    </a:p>
                  </a:txBody>
                  <a:tcPr marL="0" marR="0" marT="62230" marB="0">
                    <a:lnL w="9525">
                      <a:solidFill>
                        <a:srgbClr val="000000"/>
                      </a:solidFill>
                      <a:prstDash val="solid"/>
                    </a:lnL>
                    <a:lnR w="6350">
                      <a:solidFill>
                        <a:srgbClr val="000000"/>
                      </a:solidFill>
                      <a:prstDash val="solid"/>
                    </a:lnR>
                    <a:lnT w="6350">
                      <a:solidFill>
                        <a:srgbClr val="000000"/>
                      </a:solidFill>
                      <a:prstDash val="solid"/>
                    </a:lnT>
                    <a:lnB w="9525">
                      <a:solidFill>
                        <a:srgbClr val="000000"/>
                      </a:solidFill>
                      <a:prstDash val="solid"/>
                    </a:lnB>
                  </a:tcPr>
                </a:tc>
              </a:tr>
              <a:tr h="270510">
                <a:tc>
                  <a:txBody>
                    <a:bodyPr/>
                    <a:lstStyle/>
                    <a:p>
                      <a:pPr marL="337820">
                        <a:lnSpc>
                          <a:spcPct val="100000"/>
                        </a:lnSpc>
                        <a:spcBef>
                          <a:spcPts val="420"/>
                        </a:spcBef>
                      </a:pPr>
                      <a:r>
                        <a:rPr sz="1000" spc="-20" dirty="0">
                          <a:latin typeface="Arial"/>
                          <a:cs typeface="Arial"/>
                        </a:rPr>
                        <a:t>Mínimo</a:t>
                      </a:r>
                      <a:endParaRPr sz="1000">
                        <a:latin typeface="Arial"/>
                        <a:cs typeface="Arial"/>
                      </a:endParaRPr>
                    </a:p>
                  </a:txBody>
                  <a:tcPr marL="0" marR="0" marT="53340" marB="0">
                    <a:lnL w="6350">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hasta </a:t>
                      </a:r>
                      <a:r>
                        <a:rPr sz="1000" spc="-10" dirty="0">
                          <a:latin typeface="Arial"/>
                          <a:cs typeface="Arial"/>
                        </a:rPr>
                        <a:t>30</a:t>
                      </a:r>
                      <a:r>
                        <a:rPr sz="1000" spc="-75" dirty="0">
                          <a:latin typeface="Arial"/>
                          <a:cs typeface="Arial"/>
                        </a:rPr>
                        <a:t> </a:t>
                      </a:r>
                      <a:r>
                        <a:rPr sz="1000" spc="-20" dirty="0">
                          <a:latin typeface="Arial"/>
                          <a:cs typeface="Arial"/>
                        </a:rPr>
                        <a:t>m²</a:t>
                      </a:r>
                      <a:endParaRPr sz="1000">
                        <a:latin typeface="Arial"/>
                        <a:cs typeface="Arial"/>
                      </a:endParaRPr>
                    </a:p>
                  </a:txBody>
                  <a:tcPr marL="0" marR="0" marT="5334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hasta 4,5</a:t>
                      </a:r>
                      <a:r>
                        <a:rPr sz="1000" spc="-70" dirty="0">
                          <a:latin typeface="Arial"/>
                          <a:cs typeface="Arial"/>
                        </a:rPr>
                        <a:t> </a:t>
                      </a:r>
                      <a:r>
                        <a:rPr sz="1000" spc="-20" dirty="0">
                          <a:latin typeface="Arial"/>
                          <a:cs typeface="Arial"/>
                        </a:rPr>
                        <a:t>kVA</a:t>
                      </a:r>
                      <a:endParaRPr sz="1000">
                        <a:latin typeface="Arial"/>
                        <a:cs typeface="Arial"/>
                      </a:endParaRPr>
                    </a:p>
                  </a:txBody>
                  <a:tcPr marL="0" marR="0" marT="53340" marB="0">
                    <a:lnL w="9525">
                      <a:solidFill>
                        <a:srgbClr val="000000"/>
                      </a:solidFill>
                      <a:prstDash val="solid"/>
                    </a:lnL>
                    <a:lnR w="6350">
                      <a:solidFill>
                        <a:srgbClr val="000000"/>
                      </a:solidFill>
                      <a:prstDash val="solid"/>
                    </a:lnR>
                    <a:lnT w="9525">
                      <a:solidFill>
                        <a:srgbClr val="000000"/>
                      </a:solidFill>
                      <a:prstDash val="solid"/>
                    </a:lnT>
                    <a:lnB w="9525">
                      <a:solidFill>
                        <a:srgbClr val="000000"/>
                      </a:solidFill>
                      <a:prstDash val="solid"/>
                    </a:lnB>
                  </a:tcPr>
                </a:tc>
              </a:tr>
              <a:tr h="270509">
                <a:tc>
                  <a:txBody>
                    <a:bodyPr/>
                    <a:lstStyle/>
                    <a:p>
                      <a:pPr marL="371475">
                        <a:lnSpc>
                          <a:spcPct val="100000"/>
                        </a:lnSpc>
                        <a:spcBef>
                          <a:spcPts val="420"/>
                        </a:spcBef>
                      </a:pPr>
                      <a:r>
                        <a:rPr sz="1000" spc="-20" dirty="0">
                          <a:latin typeface="Arial"/>
                          <a:cs typeface="Arial"/>
                        </a:rPr>
                        <a:t>Medio</a:t>
                      </a:r>
                      <a:endParaRPr sz="1000">
                        <a:latin typeface="Arial"/>
                        <a:cs typeface="Arial"/>
                      </a:endParaRPr>
                    </a:p>
                  </a:txBody>
                  <a:tcPr marL="0" marR="0" marT="53340" marB="0">
                    <a:lnL w="6350">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30</a:t>
                      </a:r>
                      <a:r>
                        <a:rPr sz="1000" spc="-45" dirty="0">
                          <a:latin typeface="Arial"/>
                          <a:cs typeface="Arial"/>
                        </a:rPr>
                        <a:t> </a:t>
                      </a:r>
                      <a:r>
                        <a:rPr sz="1000" spc="-10" dirty="0">
                          <a:latin typeface="Arial"/>
                          <a:cs typeface="Arial"/>
                        </a:rPr>
                        <a:t>m²</a:t>
                      </a:r>
                      <a:r>
                        <a:rPr sz="1000" spc="-45" dirty="0">
                          <a:latin typeface="Arial"/>
                          <a:cs typeface="Arial"/>
                        </a:rPr>
                        <a:t> </a:t>
                      </a:r>
                      <a:r>
                        <a:rPr sz="1000" spc="-15" dirty="0">
                          <a:latin typeface="Arial"/>
                          <a:cs typeface="Arial"/>
                        </a:rPr>
                        <a:t>hasta</a:t>
                      </a:r>
                      <a:r>
                        <a:rPr sz="1000" spc="-45" dirty="0">
                          <a:latin typeface="Arial"/>
                          <a:cs typeface="Arial"/>
                        </a:rPr>
                        <a:t> </a:t>
                      </a:r>
                      <a:r>
                        <a:rPr sz="1000" spc="-10" dirty="0">
                          <a:latin typeface="Arial"/>
                          <a:cs typeface="Arial"/>
                        </a:rPr>
                        <a:t>75</a:t>
                      </a:r>
                      <a:r>
                        <a:rPr sz="1000" spc="-45" dirty="0">
                          <a:latin typeface="Arial"/>
                          <a:cs typeface="Arial"/>
                        </a:rPr>
                        <a:t> </a:t>
                      </a:r>
                      <a:r>
                        <a:rPr sz="1000" spc="-20" dirty="0">
                          <a:latin typeface="Arial"/>
                          <a:cs typeface="Arial"/>
                        </a:rPr>
                        <a:t>m²</a:t>
                      </a:r>
                      <a:endParaRPr sz="1000">
                        <a:latin typeface="Arial"/>
                        <a:cs typeface="Arial"/>
                      </a:endParaRPr>
                    </a:p>
                  </a:txBody>
                  <a:tcPr marL="0" marR="0" marT="5334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hasta 7,8</a:t>
                      </a:r>
                      <a:r>
                        <a:rPr sz="1000" spc="-70" dirty="0">
                          <a:latin typeface="Arial"/>
                          <a:cs typeface="Arial"/>
                        </a:rPr>
                        <a:t> </a:t>
                      </a:r>
                      <a:r>
                        <a:rPr sz="1000" spc="-20" dirty="0">
                          <a:latin typeface="Arial"/>
                          <a:cs typeface="Arial"/>
                        </a:rPr>
                        <a:t>kVA</a:t>
                      </a:r>
                      <a:endParaRPr sz="1000">
                        <a:latin typeface="Arial"/>
                        <a:cs typeface="Arial"/>
                      </a:endParaRPr>
                    </a:p>
                  </a:txBody>
                  <a:tcPr marL="0" marR="0" marT="53340" marB="0">
                    <a:lnL w="9525">
                      <a:solidFill>
                        <a:srgbClr val="000000"/>
                      </a:solidFill>
                      <a:prstDash val="solid"/>
                    </a:lnL>
                    <a:lnR w="6350">
                      <a:solidFill>
                        <a:srgbClr val="000000"/>
                      </a:solidFill>
                      <a:prstDash val="solid"/>
                    </a:lnR>
                    <a:lnT w="9525">
                      <a:solidFill>
                        <a:srgbClr val="000000"/>
                      </a:solidFill>
                      <a:prstDash val="solid"/>
                    </a:lnT>
                    <a:lnB w="9525">
                      <a:solidFill>
                        <a:srgbClr val="000000"/>
                      </a:solidFill>
                      <a:prstDash val="solid"/>
                    </a:lnB>
                  </a:tcPr>
                </a:tc>
              </a:tr>
              <a:tr h="270509">
                <a:tc>
                  <a:txBody>
                    <a:bodyPr/>
                    <a:lstStyle/>
                    <a:p>
                      <a:pPr marL="317500">
                        <a:lnSpc>
                          <a:spcPct val="100000"/>
                        </a:lnSpc>
                        <a:spcBef>
                          <a:spcPts val="420"/>
                        </a:spcBef>
                      </a:pPr>
                      <a:r>
                        <a:rPr sz="1000" spc="-20" dirty="0">
                          <a:latin typeface="Arial"/>
                          <a:cs typeface="Arial"/>
                        </a:rPr>
                        <a:t>Elevado</a:t>
                      </a:r>
                      <a:endParaRPr sz="1000">
                        <a:latin typeface="Arial"/>
                        <a:cs typeface="Arial"/>
                      </a:endParaRPr>
                    </a:p>
                  </a:txBody>
                  <a:tcPr marL="0" marR="0" marT="53340" marB="0">
                    <a:lnL w="6350">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45" dirty="0">
                          <a:latin typeface="Arial"/>
                          <a:cs typeface="Arial"/>
                        </a:rPr>
                        <a:t> </a:t>
                      </a:r>
                      <a:r>
                        <a:rPr sz="1000" spc="-10" dirty="0">
                          <a:latin typeface="Arial"/>
                          <a:cs typeface="Arial"/>
                        </a:rPr>
                        <a:t>75</a:t>
                      </a:r>
                      <a:r>
                        <a:rPr sz="1000" spc="-45" dirty="0">
                          <a:latin typeface="Arial"/>
                          <a:cs typeface="Arial"/>
                        </a:rPr>
                        <a:t> </a:t>
                      </a:r>
                      <a:r>
                        <a:rPr sz="1000" spc="-10" dirty="0">
                          <a:latin typeface="Arial"/>
                          <a:cs typeface="Arial"/>
                        </a:rPr>
                        <a:t>m²</a:t>
                      </a:r>
                      <a:r>
                        <a:rPr sz="1000" spc="-45" dirty="0">
                          <a:latin typeface="Arial"/>
                          <a:cs typeface="Arial"/>
                        </a:rPr>
                        <a:t> </a:t>
                      </a:r>
                      <a:r>
                        <a:rPr sz="1000" spc="-15" dirty="0">
                          <a:latin typeface="Arial"/>
                          <a:cs typeface="Arial"/>
                        </a:rPr>
                        <a:t>hasta</a:t>
                      </a:r>
                      <a:r>
                        <a:rPr sz="1000" spc="-45" dirty="0">
                          <a:latin typeface="Arial"/>
                          <a:cs typeface="Arial"/>
                        </a:rPr>
                        <a:t> </a:t>
                      </a:r>
                      <a:r>
                        <a:rPr sz="1000" spc="-15" dirty="0">
                          <a:latin typeface="Arial"/>
                          <a:cs typeface="Arial"/>
                        </a:rPr>
                        <a:t>150</a:t>
                      </a:r>
                      <a:r>
                        <a:rPr sz="1000" spc="-50" dirty="0">
                          <a:latin typeface="Arial"/>
                          <a:cs typeface="Arial"/>
                        </a:rPr>
                        <a:t> </a:t>
                      </a:r>
                      <a:r>
                        <a:rPr sz="1000" spc="-20" dirty="0">
                          <a:latin typeface="Arial"/>
                          <a:cs typeface="Arial"/>
                        </a:rPr>
                        <a:t>m²</a:t>
                      </a:r>
                      <a:endParaRPr sz="1000">
                        <a:latin typeface="Arial"/>
                        <a:cs typeface="Arial"/>
                      </a:endParaRPr>
                    </a:p>
                  </a:txBody>
                  <a:tcPr marL="0" marR="0" marT="53340" marB="0">
                    <a:lnL w="9525">
                      <a:solidFill>
                        <a:srgbClr val="000000"/>
                      </a:solidFill>
                      <a:prstDash val="solid"/>
                    </a:lnL>
                    <a:lnR w="9525">
                      <a:solidFill>
                        <a:srgbClr val="000000"/>
                      </a:solidFill>
                      <a:prstDash val="solid"/>
                    </a:lnR>
                    <a:lnT w="9525">
                      <a:solidFill>
                        <a:srgbClr val="000000"/>
                      </a:solidFill>
                      <a:prstDash val="solid"/>
                    </a:lnT>
                    <a:lnB w="9525">
                      <a:solidFill>
                        <a:srgbClr val="000000"/>
                      </a:solidFill>
                      <a:prstDash val="solid"/>
                    </a:lnB>
                  </a:tcPr>
                </a:tc>
                <a:tc>
                  <a:txBody>
                    <a:bodyPr/>
                    <a:lstStyle/>
                    <a:p>
                      <a:pPr algn="ctr">
                        <a:lnSpc>
                          <a:spcPct val="100000"/>
                        </a:lnSpc>
                        <a:spcBef>
                          <a:spcPts val="420"/>
                        </a:spcBef>
                      </a:pPr>
                      <a:r>
                        <a:rPr sz="1000" spc="-15" dirty="0">
                          <a:latin typeface="Arial"/>
                          <a:cs typeface="Arial"/>
                        </a:rPr>
                        <a:t>hasta 12,2</a:t>
                      </a:r>
                      <a:r>
                        <a:rPr sz="1000" spc="-70" dirty="0">
                          <a:latin typeface="Arial"/>
                          <a:cs typeface="Arial"/>
                        </a:rPr>
                        <a:t> </a:t>
                      </a:r>
                      <a:r>
                        <a:rPr sz="1000" spc="-20" dirty="0">
                          <a:latin typeface="Arial"/>
                          <a:cs typeface="Arial"/>
                        </a:rPr>
                        <a:t>kVA</a:t>
                      </a:r>
                      <a:endParaRPr sz="1000">
                        <a:latin typeface="Arial"/>
                        <a:cs typeface="Arial"/>
                      </a:endParaRPr>
                    </a:p>
                  </a:txBody>
                  <a:tcPr marL="0" marR="0" marT="53340" marB="0">
                    <a:lnL w="9525">
                      <a:solidFill>
                        <a:srgbClr val="000000"/>
                      </a:solidFill>
                      <a:prstDash val="solid"/>
                    </a:lnL>
                    <a:lnR w="6350">
                      <a:solidFill>
                        <a:srgbClr val="000000"/>
                      </a:solidFill>
                      <a:prstDash val="solid"/>
                    </a:lnR>
                    <a:lnT w="9525">
                      <a:solidFill>
                        <a:srgbClr val="000000"/>
                      </a:solidFill>
                      <a:prstDash val="solid"/>
                    </a:lnT>
                    <a:lnB w="9525">
                      <a:solidFill>
                        <a:srgbClr val="000000"/>
                      </a:solidFill>
                      <a:prstDash val="solid"/>
                    </a:lnB>
                  </a:tcPr>
                </a:tc>
              </a:tr>
              <a:tr h="268986">
                <a:tc>
                  <a:txBody>
                    <a:bodyPr/>
                    <a:lstStyle/>
                    <a:p>
                      <a:pPr marL="307340">
                        <a:lnSpc>
                          <a:spcPct val="100000"/>
                        </a:lnSpc>
                        <a:spcBef>
                          <a:spcPts val="420"/>
                        </a:spcBef>
                      </a:pPr>
                      <a:r>
                        <a:rPr sz="1000" spc="-20" dirty="0">
                          <a:latin typeface="Arial"/>
                          <a:cs typeface="Arial"/>
                        </a:rPr>
                        <a:t>Superior</a:t>
                      </a:r>
                      <a:endParaRPr sz="1000">
                        <a:latin typeface="Arial"/>
                        <a:cs typeface="Arial"/>
                      </a:endParaRPr>
                    </a:p>
                  </a:txBody>
                  <a:tcPr marL="0" marR="0" marT="53340" marB="0">
                    <a:lnL w="6350">
                      <a:solidFill>
                        <a:srgbClr val="000000"/>
                      </a:solidFill>
                      <a:prstDash val="solid"/>
                    </a:lnL>
                    <a:lnR w="9525">
                      <a:solidFill>
                        <a:srgbClr val="000000"/>
                      </a:solidFill>
                      <a:prstDash val="solid"/>
                    </a:lnR>
                    <a:lnT w="9525">
                      <a:solidFill>
                        <a:srgbClr val="000000"/>
                      </a:solidFill>
                      <a:prstDash val="solid"/>
                    </a:lnT>
                    <a:lnB w="6350">
                      <a:solidFill>
                        <a:srgbClr val="000000"/>
                      </a:solidFill>
                      <a:prstDash val="solid"/>
                    </a:lnB>
                  </a:tcPr>
                </a:tc>
                <a:tc>
                  <a:txBody>
                    <a:bodyPr/>
                    <a:lstStyle/>
                    <a:p>
                      <a:pPr algn="ctr">
                        <a:lnSpc>
                          <a:spcPct val="100000"/>
                        </a:lnSpc>
                        <a:spcBef>
                          <a:spcPts val="420"/>
                        </a:spcBef>
                      </a:pPr>
                      <a:r>
                        <a:rPr sz="1000" spc="-15" dirty="0">
                          <a:latin typeface="Arial"/>
                          <a:cs typeface="Arial"/>
                        </a:rPr>
                        <a:t>más </a:t>
                      </a:r>
                      <a:r>
                        <a:rPr sz="1000" spc="-10" dirty="0">
                          <a:latin typeface="Arial"/>
                          <a:cs typeface="Arial"/>
                        </a:rPr>
                        <a:t>de </a:t>
                      </a:r>
                      <a:r>
                        <a:rPr sz="1000" spc="-15" dirty="0">
                          <a:latin typeface="Arial"/>
                          <a:cs typeface="Arial"/>
                        </a:rPr>
                        <a:t>150</a:t>
                      </a:r>
                      <a:r>
                        <a:rPr sz="1000" spc="-110" dirty="0">
                          <a:latin typeface="Arial"/>
                          <a:cs typeface="Arial"/>
                        </a:rPr>
                        <a:t> </a:t>
                      </a:r>
                      <a:r>
                        <a:rPr sz="1000" spc="-20" dirty="0">
                          <a:latin typeface="Arial"/>
                          <a:cs typeface="Arial"/>
                        </a:rPr>
                        <a:t>m²</a:t>
                      </a:r>
                      <a:endParaRPr sz="1000">
                        <a:latin typeface="Arial"/>
                        <a:cs typeface="Arial"/>
                      </a:endParaRPr>
                    </a:p>
                  </a:txBody>
                  <a:tcPr marL="0" marR="0" marT="53340" marB="0">
                    <a:lnL w="9525">
                      <a:solidFill>
                        <a:srgbClr val="000000"/>
                      </a:solidFill>
                      <a:prstDash val="solid"/>
                    </a:lnL>
                    <a:lnR w="9525">
                      <a:solidFill>
                        <a:srgbClr val="000000"/>
                      </a:solidFill>
                      <a:prstDash val="solid"/>
                    </a:lnR>
                    <a:lnT w="9525">
                      <a:solidFill>
                        <a:srgbClr val="000000"/>
                      </a:solidFill>
                      <a:prstDash val="solid"/>
                    </a:lnT>
                    <a:lnB w="6350">
                      <a:solidFill>
                        <a:srgbClr val="000000"/>
                      </a:solidFill>
                      <a:prstDash val="solid"/>
                    </a:lnB>
                  </a:tcPr>
                </a:tc>
                <a:tc>
                  <a:txBody>
                    <a:bodyPr/>
                    <a:lstStyle/>
                    <a:p>
                      <a:pPr marL="635" algn="ctr">
                        <a:lnSpc>
                          <a:spcPct val="100000"/>
                        </a:lnSpc>
                        <a:spcBef>
                          <a:spcPts val="420"/>
                        </a:spcBef>
                      </a:pPr>
                      <a:r>
                        <a:rPr sz="1000" spc="-15" dirty="0">
                          <a:latin typeface="Arial"/>
                          <a:cs typeface="Arial"/>
                        </a:rPr>
                        <a:t>más </a:t>
                      </a:r>
                      <a:r>
                        <a:rPr sz="1000" spc="-10" dirty="0">
                          <a:latin typeface="Arial"/>
                          <a:cs typeface="Arial"/>
                        </a:rPr>
                        <a:t>de </a:t>
                      </a:r>
                      <a:r>
                        <a:rPr sz="1000" spc="-15" dirty="0">
                          <a:latin typeface="Arial"/>
                          <a:cs typeface="Arial"/>
                        </a:rPr>
                        <a:t>12,2</a:t>
                      </a:r>
                      <a:r>
                        <a:rPr sz="1000" spc="-105" dirty="0">
                          <a:latin typeface="Arial"/>
                          <a:cs typeface="Arial"/>
                        </a:rPr>
                        <a:t> </a:t>
                      </a:r>
                      <a:r>
                        <a:rPr sz="1000" spc="-20" dirty="0">
                          <a:latin typeface="Arial"/>
                          <a:cs typeface="Arial"/>
                        </a:rPr>
                        <a:t>kVA</a:t>
                      </a:r>
                      <a:endParaRPr sz="1000">
                        <a:latin typeface="Arial"/>
                        <a:cs typeface="Arial"/>
                      </a:endParaRPr>
                    </a:p>
                  </a:txBody>
                  <a:tcPr marL="0" marR="0" marT="53340" marB="0">
                    <a:lnL w="9525">
                      <a:solidFill>
                        <a:srgbClr val="000000"/>
                      </a:solidFill>
                      <a:prstDash val="solid"/>
                    </a:lnL>
                    <a:lnR w="6350">
                      <a:solidFill>
                        <a:srgbClr val="000000"/>
                      </a:solidFill>
                      <a:prstDash val="solid"/>
                    </a:lnR>
                    <a:lnT w="9525">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449831" y="3356607"/>
            <a:ext cx="6147435" cy="3181985"/>
          </a:xfrm>
          <a:prstGeom prst="rect">
            <a:avLst/>
          </a:prstGeom>
        </p:spPr>
        <p:txBody>
          <a:bodyPr vert="horz" wrap="square" lIns="0" tIns="20955" rIns="0" bIns="0" rtlCol="0">
            <a:spAutoFit/>
          </a:bodyPr>
          <a:lstStyle/>
          <a:p>
            <a:pPr marL="12700" marR="5715" lvl="4">
              <a:lnSpc>
                <a:spcPts val="1170"/>
              </a:lnSpc>
              <a:spcBef>
                <a:spcPts val="165"/>
              </a:spcBef>
              <a:buSzPct val="90000"/>
              <a:buAutoNum type="arabicPeriod" startAt="2"/>
              <a:tabLst>
                <a:tab pos="649605" algn="l"/>
              </a:tabLst>
            </a:pPr>
            <a:r>
              <a:rPr sz="1000" b="1" dirty="0">
                <a:latin typeface="Arial"/>
                <a:cs typeface="Arial"/>
              </a:rPr>
              <a:t>: </a:t>
            </a:r>
            <a:r>
              <a:rPr sz="1000" b="1" spc="-5" dirty="0">
                <a:latin typeface="Arial"/>
                <a:cs typeface="Arial"/>
              </a:rPr>
              <a:t>Número mínimo </a:t>
            </a:r>
            <a:r>
              <a:rPr sz="1000" b="1" dirty="0">
                <a:latin typeface="Arial"/>
                <a:cs typeface="Arial"/>
              </a:rPr>
              <a:t>de </a:t>
            </a:r>
            <a:r>
              <a:rPr sz="1000" b="1" spc="-5" dirty="0">
                <a:latin typeface="Arial"/>
                <a:cs typeface="Arial"/>
              </a:rPr>
              <a:t>circuitos en </a:t>
            </a:r>
            <a:r>
              <a:rPr sz="1000" b="1" dirty="0">
                <a:latin typeface="Arial"/>
                <a:cs typeface="Arial"/>
              </a:rPr>
              <a:t>las oficinas y locales </a:t>
            </a:r>
            <a:r>
              <a:rPr sz="1000" b="1" spc="-5" dirty="0">
                <a:latin typeface="Arial"/>
                <a:cs typeface="Arial"/>
              </a:rPr>
              <a:t>comerciales construidos </a:t>
            </a:r>
            <a:r>
              <a:rPr sz="1000" b="1" dirty="0">
                <a:latin typeface="Arial"/>
                <a:cs typeface="Arial"/>
              </a:rPr>
              <a:t>original-  </a:t>
            </a:r>
            <a:r>
              <a:rPr sz="1000" b="1" spc="-5" dirty="0">
                <a:latin typeface="Arial"/>
                <a:cs typeface="Arial"/>
              </a:rPr>
              <a:t>mente </a:t>
            </a:r>
            <a:r>
              <a:rPr sz="1000" b="1" dirty="0">
                <a:latin typeface="Arial"/>
                <a:cs typeface="Arial"/>
              </a:rPr>
              <a:t>para </a:t>
            </a:r>
            <a:r>
              <a:rPr sz="1000" b="1" spc="-5" dirty="0">
                <a:latin typeface="Arial"/>
                <a:cs typeface="Arial"/>
              </a:rPr>
              <a:t>tal</a:t>
            </a:r>
            <a:r>
              <a:rPr sz="1000" b="1" spc="-15" dirty="0">
                <a:latin typeface="Arial"/>
                <a:cs typeface="Arial"/>
              </a:rPr>
              <a:t> </a:t>
            </a:r>
            <a:r>
              <a:rPr sz="1000" b="1" spc="-5" dirty="0">
                <a:latin typeface="Arial"/>
                <a:cs typeface="Arial"/>
              </a:rPr>
              <a:t>fin</a:t>
            </a:r>
            <a:endParaRPr sz="1000">
              <a:latin typeface="Arial"/>
              <a:cs typeface="Arial"/>
            </a:endParaRPr>
          </a:p>
          <a:p>
            <a:pPr marL="12700">
              <a:lnSpc>
                <a:spcPct val="100000"/>
              </a:lnSpc>
              <a:spcBef>
                <a:spcPts val="520"/>
              </a:spcBef>
              <a:tabLst>
                <a:tab pos="374015" algn="l"/>
              </a:tabLst>
            </a:pPr>
            <a:r>
              <a:rPr sz="800" spc="-20" dirty="0">
                <a:latin typeface="Arial"/>
                <a:cs typeface="Arial"/>
              </a:rPr>
              <a:t>Nota:	Para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clasificación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las</a:t>
            </a:r>
            <a:r>
              <a:rPr sz="800" spc="-35" dirty="0">
                <a:latin typeface="Arial"/>
                <a:cs typeface="Arial"/>
              </a:rPr>
              <a:t> </a:t>
            </a:r>
            <a:r>
              <a:rPr sz="800" spc="-20" dirty="0">
                <a:latin typeface="Arial"/>
                <a:cs typeface="Arial"/>
              </a:rPr>
              <a:t>líneas</a:t>
            </a:r>
            <a:r>
              <a:rPr sz="800" spc="-40"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los</a:t>
            </a:r>
            <a:r>
              <a:rPr sz="800" spc="-40" dirty="0">
                <a:latin typeface="Arial"/>
                <a:cs typeface="Arial"/>
              </a:rPr>
              <a:t> </a:t>
            </a:r>
            <a:r>
              <a:rPr sz="800" spc="-20" dirty="0">
                <a:latin typeface="Arial"/>
                <a:cs typeface="Arial"/>
              </a:rPr>
              <a:t>circuitos,</a:t>
            </a:r>
            <a:r>
              <a:rPr sz="800" spc="-40" dirty="0">
                <a:latin typeface="Arial"/>
                <a:cs typeface="Arial"/>
              </a:rPr>
              <a:t> </a:t>
            </a:r>
            <a:r>
              <a:rPr sz="800" spc="-20" dirty="0">
                <a:latin typeface="Arial"/>
                <a:cs typeface="Arial"/>
              </a:rPr>
              <a:t>véase</a:t>
            </a:r>
            <a:r>
              <a:rPr sz="800" spc="-40" dirty="0">
                <a:latin typeface="Arial"/>
                <a:cs typeface="Arial"/>
              </a:rPr>
              <a:t> </a:t>
            </a:r>
            <a:r>
              <a:rPr sz="800" u="sng" spc="-20" dirty="0">
                <a:uFill>
                  <a:solidFill>
                    <a:srgbClr val="000000"/>
                  </a:solidFill>
                </a:uFill>
                <a:latin typeface="Arial"/>
                <a:cs typeface="Arial"/>
              </a:rPr>
              <a:t>771.7</a:t>
            </a:r>
            <a:r>
              <a:rPr sz="800" spc="-20" dirty="0">
                <a:latin typeface="Arial"/>
                <a:cs typeface="Arial"/>
              </a:rPr>
              <a:t>.</a:t>
            </a:r>
            <a:endParaRPr sz="800">
              <a:latin typeface="Arial"/>
              <a:cs typeface="Arial"/>
            </a:endParaRPr>
          </a:p>
          <a:p>
            <a:pPr marL="12700" marR="6985">
              <a:lnSpc>
                <a:spcPts val="1150"/>
              </a:lnSpc>
              <a:spcBef>
                <a:spcPts val="630"/>
              </a:spcBef>
            </a:pPr>
            <a:r>
              <a:rPr sz="1000" dirty="0">
                <a:latin typeface="Arial"/>
                <a:cs typeface="Arial"/>
              </a:rPr>
              <a:t>La instalación eléctrica del inmueble tendrá el tipo y número mínimo de circuitos de acuerdo con el grado de  electrificación determinado, según se indica a</a:t>
            </a:r>
            <a:r>
              <a:rPr sz="1000" spc="-25" dirty="0">
                <a:latin typeface="Arial"/>
                <a:cs typeface="Arial"/>
              </a:rPr>
              <a:t> </a:t>
            </a:r>
            <a:r>
              <a:rPr sz="1000" dirty="0">
                <a:latin typeface="Arial"/>
                <a:cs typeface="Arial"/>
              </a:rPr>
              <a:t>continuación:</a:t>
            </a:r>
            <a:endParaRPr sz="1000">
              <a:latin typeface="Arial"/>
              <a:cs typeface="Arial"/>
            </a:endParaRPr>
          </a:p>
          <a:p>
            <a:pPr marL="553720" marR="6350" lvl="5" indent="-180340" algn="just">
              <a:lnSpc>
                <a:spcPts val="1150"/>
              </a:lnSpc>
              <a:spcBef>
                <a:spcPts val="605"/>
              </a:spcBef>
              <a:buAutoNum type="alphaLcParenR"/>
              <a:tabLst>
                <a:tab pos="553085" algn="l"/>
              </a:tabLst>
            </a:pPr>
            <a:r>
              <a:rPr sz="1000" dirty="0">
                <a:latin typeface="Arial"/>
                <a:cs typeface="Arial"/>
              </a:rPr>
              <a:t>Para el grado de electrificación “Mínimo”: como mínimo dos circuitos, siendo uno de iluminación  para uso general y el otro de tomacorrientes para uso</a:t>
            </a:r>
            <a:r>
              <a:rPr sz="1000" spc="-60" dirty="0">
                <a:latin typeface="Arial"/>
                <a:cs typeface="Arial"/>
              </a:rPr>
              <a:t> </a:t>
            </a:r>
            <a:r>
              <a:rPr sz="1000" dirty="0">
                <a:latin typeface="Arial"/>
                <a:cs typeface="Arial"/>
              </a:rPr>
              <a:t>general.</a:t>
            </a:r>
            <a:endParaRPr sz="1000">
              <a:latin typeface="Arial"/>
              <a:cs typeface="Arial"/>
            </a:endParaRPr>
          </a:p>
          <a:p>
            <a:pPr marL="553085" marR="5715" lvl="5" indent="-180340" algn="just">
              <a:lnSpc>
                <a:spcPts val="1150"/>
              </a:lnSpc>
              <a:spcBef>
                <a:spcPts val="600"/>
              </a:spcBef>
              <a:buAutoNum type="alphaLcParenR"/>
              <a:tabLst>
                <a:tab pos="553085" algn="l"/>
              </a:tabLst>
            </a:pPr>
            <a:r>
              <a:rPr sz="1000" dirty="0">
                <a:latin typeface="Arial"/>
                <a:cs typeface="Arial"/>
              </a:rPr>
              <a:t>Para el grado de electrificación “Medio”: como mínimo tres circuitos, donde por lo menos uno será  de iluminación y uno de tomacorrientes, ambos de uso general, y el tercero será un circuito de  iluminación o de tomacorrientes, de uso general o especial</a:t>
            </a:r>
            <a:r>
              <a:rPr sz="1000" spc="-55" dirty="0">
                <a:latin typeface="Arial"/>
                <a:cs typeface="Arial"/>
              </a:rPr>
              <a:t> </a:t>
            </a:r>
            <a:r>
              <a:rPr sz="1000" dirty="0">
                <a:latin typeface="Arial"/>
                <a:cs typeface="Arial"/>
              </a:rPr>
              <a:t>indistintamente.</a:t>
            </a:r>
            <a:endParaRPr sz="1000">
              <a:latin typeface="Arial"/>
              <a:cs typeface="Arial"/>
            </a:endParaRPr>
          </a:p>
          <a:p>
            <a:pPr marL="553085" marR="6350" lvl="5" indent="-180340" algn="just">
              <a:lnSpc>
                <a:spcPts val="1150"/>
              </a:lnSpc>
              <a:spcBef>
                <a:spcPts val="610"/>
              </a:spcBef>
              <a:buAutoNum type="alphaLcParenR"/>
              <a:tabLst>
                <a:tab pos="552450" algn="l"/>
              </a:tabLst>
            </a:pPr>
            <a:r>
              <a:rPr sz="1000" dirty="0">
                <a:latin typeface="Arial"/>
                <a:cs typeface="Arial"/>
              </a:rPr>
              <a:t>Para</a:t>
            </a:r>
            <a:r>
              <a:rPr sz="1000" spc="-50" dirty="0">
                <a:latin typeface="Arial"/>
                <a:cs typeface="Arial"/>
              </a:rPr>
              <a:t> </a:t>
            </a:r>
            <a:r>
              <a:rPr sz="1000" dirty="0">
                <a:latin typeface="Arial"/>
                <a:cs typeface="Arial"/>
              </a:rPr>
              <a:t>el</a:t>
            </a:r>
            <a:r>
              <a:rPr sz="1000" spc="-45" dirty="0">
                <a:latin typeface="Arial"/>
                <a:cs typeface="Arial"/>
              </a:rPr>
              <a:t> </a:t>
            </a:r>
            <a:r>
              <a:rPr sz="1000" dirty="0">
                <a:latin typeface="Arial"/>
                <a:cs typeface="Arial"/>
              </a:rPr>
              <a:t>grado</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electrificación</a:t>
            </a:r>
            <a:r>
              <a:rPr sz="1000" spc="-45" dirty="0">
                <a:latin typeface="Arial"/>
                <a:cs typeface="Arial"/>
              </a:rPr>
              <a:t> </a:t>
            </a:r>
            <a:r>
              <a:rPr sz="1000" dirty="0">
                <a:latin typeface="Arial"/>
                <a:cs typeface="Arial"/>
              </a:rPr>
              <a:t>“Elevado”:</a:t>
            </a:r>
            <a:r>
              <a:rPr sz="1000" spc="-45" dirty="0">
                <a:latin typeface="Arial"/>
                <a:cs typeface="Arial"/>
              </a:rPr>
              <a:t> </a:t>
            </a:r>
            <a:r>
              <a:rPr sz="1000" dirty="0">
                <a:latin typeface="Arial"/>
                <a:cs typeface="Arial"/>
              </a:rPr>
              <a:t>como</a:t>
            </a:r>
            <a:r>
              <a:rPr sz="1000" spc="-35" dirty="0">
                <a:latin typeface="Arial"/>
                <a:cs typeface="Arial"/>
              </a:rPr>
              <a:t> </a:t>
            </a:r>
            <a:r>
              <a:rPr sz="1000" dirty="0">
                <a:latin typeface="Arial"/>
                <a:cs typeface="Arial"/>
              </a:rPr>
              <a:t>mínimo</a:t>
            </a:r>
            <a:r>
              <a:rPr sz="1000" spc="-50" dirty="0">
                <a:latin typeface="Arial"/>
                <a:cs typeface="Arial"/>
              </a:rPr>
              <a:t> </a:t>
            </a:r>
            <a:r>
              <a:rPr sz="1000" dirty="0">
                <a:latin typeface="Arial"/>
                <a:cs typeface="Arial"/>
              </a:rPr>
              <a:t>cinco</a:t>
            </a:r>
            <a:r>
              <a:rPr sz="1000" spc="-45" dirty="0">
                <a:latin typeface="Arial"/>
                <a:cs typeface="Arial"/>
              </a:rPr>
              <a:t> </a:t>
            </a:r>
            <a:r>
              <a:rPr sz="1000" dirty="0">
                <a:latin typeface="Arial"/>
                <a:cs typeface="Arial"/>
              </a:rPr>
              <a:t>circuitos,</a:t>
            </a:r>
            <a:r>
              <a:rPr sz="1000" spc="-45" dirty="0">
                <a:latin typeface="Arial"/>
                <a:cs typeface="Arial"/>
              </a:rPr>
              <a:t> </a:t>
            </a:r>
            <a:r>
              <a:rPr sz="1000" dirty="0">
                <a:latin typeface="Arial"/>
                <a:cs typeface="Arial"/>
              </a:rPr>
              <a:t>dos</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iluminación</a:t>
            </a:r>
            <a:r>
              <a:rPr sz="1000" spc="-40" dirty="0">
                <a:latin typeface="Arial"/>
                <a:cs typeface="Arial"/>
              </a:rPr>
              <a:t> </a:t>
            </a:r>
            <a:r>
              <a:rPr sz="1000" dirty="0">
                <a:latin typeface="Arial"/>
                <a:cs typeface="Arial"/>
              </a:rPr>
              <a:t>para</a:t>
            </a:r>
            <a:r>
              <a:rPr sz="1000" spc="-40" dirty="0">
                <a:latin typeface="Arial"/>
                <a:cs typeface="Arial"/>
              </a:rPr>
              <a:t> </a:t>
            </a:r>
            <a:r>
              <a:rPr sz="1000" dirty="0">
                <a:latin typeface="Arial"/>
                <a:cs typeface="Arial"/>
              </a:rPr>
              <a:t>uso  general, dos de tomacorrientes para uso general y uno de tomacorrientes para uso</a:t>
            </a:r>
            <a:r>
              <a:rPr sz="1000" spc="-65" dirty="0">
                <a:latin typeface="Arial"/>
                <a:cs typeface="Arial"/>
              </a:rPr>
              <a:t> </a:t>
            </a:r>
            <a:r>
              <a:rPr sz="1000" dirty="0">
                <a:latin typeface="Arial"/>
                <a:cs typeface="Arial"/>
              </a:rPr>
              <a:t>especial.</a:t>
            </a:r>
            <a:endParaRPr sz="1000">
              <a:latin typeface="Arial"/>
              <a:cs typeface="Arial"/>
            </a:endParaRPr>
          </a:p>
          <a:p>
            <a:pPr marL="553085" marR="5080" lvl="5" indent="-180340" algn="just">
              <a:lnSpc>
                <a:spcPts val="1150"/>
              </a:lnSpc>
              <a:spcBef>
                <a:spcPts val="600"/>
              </a:spcBef>
              <a:buAutoNum type="alphaLcParenR"/>
              <a:tabLst>
                <a:tab pos="553085" algn="l"/>
              </a:tabLst>
            </a:pPr>
            <a:r>
              <a:rPr sz="1000" dirty="0">
                <a:latin typeface="Arial"/>
                <a:cs typeface="Arial"/>
              </a:rPr>
              <a:t>Para el grado de electrificación “Superior”: como mínimo seis circuitos, siendo cuatro para uso  general, (donde habrá dos de iluminación y dos de tomacorrientes) y uno de tomacorrientes para  uso especial; el sexto circuito es de libre</a:t>
            </a:r>
            <a:r>
              <a:rPr sz="1000" spc="-50" dirty="0">
                <a:latin typeface="Arial"/>
                <a:cs typeface="Arial"/>
              </a:rPr>
              <a:t> </a:t>
            </a:r>
            <a:r>
              <a:rPr sz="1000" dirty="0">
                <a:latin typeface="Arial"/>
                <a:cs typeface="Arial"/>
              </a:rPr>
              <a:t>elección.</a:t>
            </a:r>
            <a:endParaRPr sz="1000">
              <a:latin typeface="Arial"/>
              <a:cs typeface="Arial"/>
            </a:endParaRPr>
          </a:p>
          <a:p>
            <a:pPr>
              <a:lnSpc>
                <a:spcPct val="100000"/>
              </a:lnSpc>
              <a:spcBef>
                <a:spcPts val="35"/>
              </a:spcBef>
            </a:pPr>
            <a:endParaRPr sz="1550">
              <a:latin typeface="Arial"/>
              <a:cs typeface="Arial"/>
            </a:endParaRPr>
          </a:p>
          <a:p>
            <a:pPr marL="1934845" marR="40640" indent="-1888489">
              <a:lnSpc>
                <a:spcPts val="1170"/>
              </a:lnSpc>
            </a:pPr>
            <a:r>
              <a:rPr sz="1000" b="1" spc="-5" dirty="0">
                <a:latin typeface="Arial"/>
                <a:cs typeface="Arial"/>
              </a:rPr>
              <a:t>Tabla 771.8.V </a:t>
            </a:r>
            <a:r>
              <a:rPr sz="1000" b="1" dirty="0">
                <a:latin typeface="Arial"/>
                <a:cs typeface="Arial"/>
              </a:rPr>
              <a:t>– </a:t>
            </a:r>
            <a:r>
              <a:rPr sz="1000" b="1" spc="-5" dirty="0">
                <a:latin typeface="Arial"/>
                <a:cs typeface="Arial"/>
              </a:rPr>
              <a:t>Resumen de los números mínimos de circuitos </a:t>
            </a:r>
            <a:r>
              <a:rPr sz="1000" b="1" dirty="0">
                <a:latin typeface="Arial"/>
                <a:cs typeface="Arial"/>
              </a:rPr>
              <a:t>de las oficinas y locales </a:t>
            </a:r>
            <a:r>
              <a:rPr sz="1000" b="1" spc="-5" dirty="0">
                <a:latin typeface="Arial"/>
                <a:cs typeface="Arial"/>
              </a:rPr>
              <a:t>comerciales  construidos </a:t>
            </a:r>
            <a:r>
              <a:rPr sz="1000" b="1" dirty="0">
                <a:latin typeface="Arial"/>
                <a:cs typeface="Arial"/>
              </a:rPr>
              <a:t>originalmente para </a:t>
            </a:r>
            <a:r>
              <a:rPr sz="1000" b="1" spc="-5" dirty="0">
                <a:latin typeface="Arial"/>
                <a:cs typeface="Arial"/>
              </a:rPr>
              <a:t>tal</a:t>
            </a:r>
            <a:r>
              <a:rPr sz="1000" b="1" spc="-20" dirty="0">
                <a:latin typeface="Arial"/>
                <a:cs typeface="Arial"/>
              </a:rPr>
              <a:t> </a:t>
            </a:r>
            <a:r>
              <a:rPr sz="1000" b="1" spc="-5" dirty="0">
                <a:latin typeface="Arial"/>
                <a:cs typeface="Arial"/>
              </a:rPr>
              <a:t>fin</a:t>
            </a:r>
            <a:endParaRPr sz="1000">
              <a:latin typeface="Arial"/>
              <a:cs typeface="Arial"/>
            </a:endParaRPr>
          </a:p>
        </p:txBody>
      </p:sp>
      <p:graphicFrame>
        <p:nvGraphicFramePr>
          <p:cNvPr id="7" name="object 7"/>
          <p:cNvGraphicFramePr>
            <a:graphicFrameLocks noGrp="1"/>
          </p:cNvGraphicFramePr>
          <p:nvPr>
            <p:extLst>
              <p:ext uri="{D42A27DB-BD31-4B8C-83A1-F6EECF244321}">
                <p14:modId xmlns:p14="http://schemas.microsoft.com/office/powerpoint/2010/main" val="2773614632"/>
              </p:ext>
            </p:extLst>
          </p:nvPr>
        </p:nvGraphicFramePr>
        <p:xfrm>
          <a:off x="2451100" y="6565900"/>
          <a:ext cx="6134096" cy="2963417"/>
        </p:xfrm>
        <a:graphic>
          <a:graphicData uri="http://schemas.openxmlformats.org/drawingml/2006/table">
            <a:tbl>
              <a:tblPr firstRow="1" bandRow="1">
                <a:tableStyleId>{2D5ABB26-0587-4C30-8999-92F81FD0307C}</a:tableStyleId>
              </a:tblPr>
              <a:tblGrid>
                <a:gridCol w="998855"/>
                <a:gridCol w="629919"/>
                <a:gridCol w="539114"/>
                <a:gridCol w="719455"/>
                <a:gridCol w="899794"/>
                <a:gridCol w="719454"/>
                <a:gridCol w="809625"/>
                <a:gridCol w="817880"/>
              </a:tblGrid>
              <a:tr h="307086">
                <a:tc rowSpan="2">
                  <a:txBody>
                    <a:bodyPr/>
                    <a:lstStyle/>
                    <a:p>
                      <a:pPr>
                        <a:lnSpc>
                          <a:spcPct val="100000"/>
                        </a:lnSpc>
                      </a:pPr>
                      <a:endParaRPr sz="1100">
                        <a:latin typeface="Times New Roman"/>
                        <a:cs typeface="Times New Roman"/>
                      </a:endParaRPr>
                    </a:p>
                    <a:p>
                      <a:pPr>
                        <a:lnSpc>
                          <a:spcPct val="100000"/>
                        </a:lnSpc>
                        <a:spcBef>
                          <a:spcPts val="30"/>
                        </a:spcBef>
                      </a:pPr>
                      <a:endParaRPr sz="1600">
                        <a:latin typeface="Times New Roman"/>
                        <a:cs typeface="Times New Roman"/>
                      </a:endParaRPr>
                    </a:p>
                    <a:p>
                      <a:pPr marL="88900" marR="80645" indent="139700">
                        <a:lnSpc>
                          <a:spcPts val="1170"/>
                        </a:lnSpc>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marL="50800" marR="45085" algn="ctr">
                        <a:lnSpc>
                          <a:spcPts val="1170"/>
                        </a:lnSpc>
                        <a:spcBef>
                          <a:spcPts val="700"/>
                        </a:spcBef>
                      </a:pPr>
                      <a:r>
                        <a:rPr sz="1000" b="1" spc="-20" dirty="0">
                          <a:latin typeface="Arial"/>
                          <a:cs typeface="Arial"/>
                        </a:rPr>
                        <a:t>Cantidad  mínima  de   circuitos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6">
                  <a:txBody>
                    <a:bodyPr/>
                    <a:lstStyle/>
                    <a:p>
                      <a:pPr algn="ctr">
                        <a:lnSpc>
                          <a:spcPct val="100000"/>
                        </a:lnSpc>
                        <a:spcBef>
                          <a:spcPts val="575"/>
                        </a:spcBef>
                      </a:pPr>
                      <a:r>
                        <a:rPr sz="1000" b="1" spc="-15" dirty="0">
                          <a:latin typeface="Arial"/>
                          <a:cs typeface="Arial"/>
                        </a:rPr>
                        <a:t>Tipo </a:t>
                      </a:r>
                      <a:r>
                        <a:rPr sz="1000" b="1" spc="-10" dirty="0">
                          <a:latin typeface="Arial"/>
                          <a:cs typeface="Arial"/>
                        </a:rPr>
                        <a:t>de</a:t>
                      </a:r>
                      <a:r>
                        <a:rPr sz="1000" b="1" spc="-70" dirty="0">
                          <a:latin typeface="Arial"/>
                          <a:cs typeface="Arial"/>
                        </a:rPr>
                        <a:t> </a:t>
                      </a:r>
                      <a:r>
                        <a:rPr sz="1000" b="1" spc="-20" dirty="0">
                          <a:latin typeface="Arial"/>
                          <a:cs typeface="Arial"/>
                        </a:rPr>
                        <a:t>circuitos</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789431">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00">
                        <a:latin typeface="Times New Roman"/>
                        <a:cs typeface="Times New Roman"/>
                      </a:endParaRPr>
                    </a:p>
                    <a:p>
                      <a:pPr>
                        <a:lnSpc>
                          <a:spcPct val="100000"/>
                        </a:lnSpc>
                      </a:pPr>
                      <a:endParaRPr sz="900">
                        <a:latin typeface="Times New Roman"/>
                        <a:cs typeface="Times New Roman"/>
                      </a:endParaRPr>
                    </a:p>
                    <a:p>
                      <a:pPr algn="ctr">
                        <a:lnSpc>
                          <a:spcPct val="100000"/>
                        </a:lnSpc>
                        <a:spcBef>
                          <a:spcPts val="525"/>
                        </a:spcBef>
                      </a:pPr>
                      <a:r>
                        <a:rPr sz="800" b="1" spc="-25" dirty="0">
                          <a:latin typeface="Arial"/>
                          <a:cs typeface="Arial"/>
                        </a:rPr>
                        <a:t>Variante</a:t>
                      </a:r>
                      <a:endParaRPr sz="8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90170" marR="83820" algn="ctr">
                        <a:lnSpc>
                          <a:spcPts val="940"/>
                        </a:lnSpc>
                        <a:spcBef>
                          <a:spcPts val="630"/>
                        </a:spcBef>
                      </a:pPr>
                      <a:r>
                        <a:rPr sz="800" b="1" spc="-20" dirty="0">
                          <a:latin typeface="Arial"/>
                          <a:cs typeface="Arial"/>
                        </a:rPr>
                        <a:t>Iluminación  </a:t>
                      </a:r>
                      <a:r>
                        <a:rPr sz="800" b="1" spc="-25" dirty="0">
                          <a:latin typeface="Arial"/>
                          <a:cs typeface="Arial"/>
                        </a:rPr>
                        <a:t>uso  general</a:t>
                      </a:r>
                      <a:endParaRPr sz="800">
                        <a:latin typeface="Arial"/>
                        <a:cs typeface="Arial"/>
                      </a:endParaRPr>
                    </a:p>
                    <a:p>
                      <a:pPr>
                        <a:lnSpc>
                          <a:spcPct val="100000"/>
                        </a:lnSpc>
                        <a:spcBef>
                          <a:spcPts val="10"/>
                        </a:spcBef>
                      </a:pPr>
                      <a:endParaRPr sz="1000">
                        <a:latin typeface="Times New Roman"/>
                        <a:cs typeface="Times New Roman"/>
                      </a:endParaRPr>
                    </a:p>
                    <a:p>
                      <a:pPr algn="ctr">
                        <a:lnSpc>
                          <a:spcPct val="100000"/>
                        </a:lnSpc>
                      </a:pPr>
                      <a:r>
                        <a:rPr sz="800" b="1" spc="-25" dirty="0">
                          <a:latin typeface="Arial"/>
                          <a:cs typeface="Arial"/>
                        </a:rPr>
                        <a:t>(IUG)</a:t>
                      </a:r>
                      <a:endParaRPr sz="800">
                        <a:latin typeface="Arial"/>
                        <a:cs typeface="Arial"/>
                      </a:endParaRPr>
                    </a:p>
                  </a:txBody>
                  <a:tcPr marL="0" marR="0" marT="800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2395" marR="106045" algn="ctr">
                        <a:lnSpc>
                          <a:spcPts val="940"/>
                        </a:lnSpc>
                        <a:spcBef>
                          <a:spcPts val="630"/>
                        </a:spcBef>
                      </a:pPr>
                      <a:r>
                        <a:rPr sz="800" b="1" spc="-20" dirty="0">
                          <a:latin typeface="Arial"/>
                          <a:cs typeface="Arial"/>
                        </a:rPr>
                        <a:t>Tomacorriente  </a:t>
                      </a:r>
                      <a:r>
                        <a:rPr sz="800" b="1" spc="-25" dirty="0">
                          <a:latin typeface="Arial"/>
                          <a:cs typeface="Arial"/>
                        </a:rPr>
                        <a:t>uso</a:t>
                      </a:r>
                      <a:endParaRPr sz="800">
                        <a:latin typeface="Arial"/>
                        <a:cs typeface="Arial"/>
                      </a:endParaRPr>
                    </a:p>
                    <a:p>
                      <a:pPr algn="ctr">
                        <a:lnSpc>
                          <a:spcPts val="915"/>
                        </a:lnSpc>
                      </a:pPr>
                      <a:r>
                        <a:rPr sz="800" b="1" spc="-25" dirty="0">
                          <a:latin typeface="Arial"/>
                          <a:cs typeface="Arial"/>
                        </a:rPr>
                        <a:t>general</a:t>
                      </a:r>
                      <a:endParaRPr sz="800">
                        <a:latin typeface="Arial"/>
                        <a:cs typeface="Arial"/>
                      </a:endParaRPr>
                    </a:p>
                    <a:p>
                      <a:pPr>
                        <a:lnSpc>
                          <a:spcPct val="100000"/>
                        </a:lnSpc>
                        <a:spcBef>
                          <a:spcPts val="35"/>
                        </a:spcBef>
                      </a:pPr>
                      <a:endParaRPr sz="1000">
                        <a:latin typeface="Times New Roman"/>
                        <a:cs typeface="Times New Roman"/>
                      </a:endParaRPr>
                    </a:p>
                    <a:p>
                      <a:pPr algn="ctr">
                        <a:lnSpc>
                          <a:spcPct val="100000"/>
                        </a:lnSpc>
                      </a:pPr>
                      <a:r>
                        <a:rPr sz="800" b="1" spc="-25" dirty="0">
                          <a:latin typeface="Arial"/>
                          <a:cs typeface="Arial"/>
                        </a:rPr>
                        <a:t>(TUG)</a:t>
                      </a:r>
                      <a:endParaRPr sz="800">
                        <a:latin typeface="Arial"/>
                        <a:cs typeface="Arial"/>
                      </a:endParaRPr>
                    </a:p>
                  </a:txBody>
                  <a:tcPr marL="0" marR="0" marT="800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90170" marR="83820" algn="ctr">
                        <a:lnSpc>
                          <a:spcPts val="940"/>
                        </a:lnSpc>
                        <a:spcBef>
                          <a:spcPts val="630"/>
                        </a:spcBef>
                      </a:pPr>
                      <a:r>
                        <a:rPr sz="800" b="1" spc="-20" dirty="0">
                          <a:latin typeface="Arial"/>
                          <a:cs typeface="Arial"/>
                        </a:rPr>
                        <a:t>Iluminación  </a:t>
                      </a:r>
                      <a:r>
                        <a:rPr sz="800" b="1" spc="-25" dirty="0">
                          <a:latin typeface="Arial"/>
                          <a:cs typeface="Arial"/>
                        </a:rPr>
                        <a:t>uso  especial</a:t>
                      </a:r>
                      <a:endParaRPr sz="800">
                        <a:latin typeface="Arial"/>
                        <a:cs typeface="Arial"/>
                      </a:endParaRPr>
                    </a:p>
                    <a:p>
                      <a:pPr>
                        <a:lnSpc>
                          <a:spcPct val="100000"/>
                        </a:lnSpc>
                        <a:spcBef>
                          <a:spcPts val="10"/>
                        </a:spcBef>
                      </a:pPr>
                      <a:endParaRPr sz="1000">
                        <a:latin typeface="Times New Roman"/>
                        <a:cs typeface="Times New Roman"/>
                      </a:endParaRPr>
                    </a:p>
                    <a:p>
                      <a:pPr algn="ctr">
                        <a:lnSpc>
                          <a:spcPct val="100000"/>
                        </a:lnSpc>
                      </a:pPr>
                      <a:r>
                        <a:rPr sz="800" b="1" spc="-25" dirty="0">
                          <a:latin typeface="Arial"/>
                          <a:cs typeface="Arial"/>
                        </a:rPr>
                        <a:t>(IUE)</a:t>
                      </a:r>
                      <a:endParaRPr sz="800">
                        <a:latin typeface="Arial"/>
                        <a:cs typeface="Arial"/>
                      </a:endParaRPr>
                    </a:p>
                  </a:txBody>
                  <a:tcPr marL="0" marR="0" marT="800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310" marR="60325" algn="ctr">
                        <a:lnSpc>
                          <a:spcPts val="940"/>
                        </a:lnSpc>
                        <a:spcBef>
                          <a:spcPts val="630"/>
                        </a:spcBef>
                      </a:pPr>
                      <a:r>
                        <a:rPr sz="800" b="1" spc="-20" dirty="0">
                          <a:latin typeface="Arial"/>
                          <a:cs typeface="Arial"/>
                        </a:rPr>
                        <a:t>Tomacorriente  </a:t>
                      </a:r>
                      <a:r>
                        <a:rPr sz="800" b="1" spc="-25" dirty="0">
                          <a:latin typeface="Arial"/>
                          <a:cs typeface="Arial"/>
                        </a:rPr>
                        <a:t>uso</a:t>
                      </a:r>
                      <a:endParaRPr sz="800">
                        <a:latin typeface="Arial"/>
                        <a:cs typeface="Arial"/>
                      </a:endParaRPr>
                    </a:p>
                    <a:p>
                      <a:pPr algn="ctr">
                        <a:lnSpc>
                          <a:spcPts val="915"/>
                        </a:lnSpc>
                      </a:pPr>
                      <a:r>
                        <a:rPr sz="800" b="1" spc="-25" dirty="0">
                          <a:latin typeface="Arial"/>
                          <a:cs typeface="Arial"/>
                        </a:rPr>
                        <a:t>especial</a:t>
                      </a:r>
                      <a:endParaRPr sz="800">
                        <a:latin typeface="Arial"/>
                        <a:cs typeface="Arial"/>
                      </a:endParaRPr>
                    </a:p>
                    <a:p>
                      <a:pPr>
                        <a:lnSpc>
                          <a:spcPct val="100000"/>
                        </a:lnSpc>
                        <a:spcBef>
                          <a:spcPts val="35"/>
                        </a:spcBef>
                      </a:pPr>
                      <a:endParaRPr sz="1000">
                        <a:latin typeface="Times New Roman"/>
                        <a:cs typeface="Times New Roman"/>
                      </a:endParaRPr>
                    </a:p>
                    <a:p>
                      <a:pPr algn="ctr">
                        <a:lnSpc>
                          <a:spcPct val="100000"/>
                        </a:lnSpc>
                      </a:pPr>
                      <a:r>
                        <a:rPr sz="800" b="1" spc="-25" dirty="0">
                          <a:latin typeface="Arial"/>
                          <a:cs typeface="Arial"/>
                        </a:rPr>
                        <a:t>(TUE)</a:t>
                      </a:r>
                      <a:endParaRPr sz="800">
                        <a:latin typeface="Arial"/>
                        <a:cs typeface="Arial"/>
                      </a:endParaRPr>
                    </a:p>
                  </a:txBody>
                  <a:tcPr marL="0" marR="0" marT="800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00">
                        <a:latin typeface="Times New Roman"/>
                        <a:cs typeface="Times New Roman"/>
                      </a:endParaRPr>
                    </a:p>
                    <a:p>
                      <a:pPr>
                        <a:lnSpc>
                          <a:spcPct val="100000"/>
                        </a:lnSpc>
                        <a:spcBef>
                          <a:spcPts val="45"/>
                        </a:spcBef>
                      </a:pPr>
                      <a:endParaRPr sz="950">
                        <a:latin typeface="Times New Roman"/>
                        <a:cs typeface="Times New Roman"/>
                      </a:endParaRPr>
                    </a:p>
                    <a:p>
                      <a:pPr marL="85090" marR="77470" indent="59055">
                        <a:lnSpc>
                          <a:spcPts val="940"/>
                        </a:lnSpc>
                      </a:pPr>
                      <a:r>
                        <a:rPr sz="800" b="1" spc="-10" dirty="0">
                          <a:latin typeface="Arial"/>
                          <a:cs typeface="Arial"/>
                        </a:rPr>
                        <a:t>Circuito de  </a:t>
                      </a:r>
                      <a:r>
                        <a:rPr sz="800" b="1" spc="-5" dirty="0">
                          <a:latin typeface="Arial"/>
                          <a:cs typeface="Arial"/>
                        </a:rPr>
                        <a:t>libre</a:t>
                      </a:r>
                      <a:r>
                        <a:rPr sz="800" b="1" spc="-40" dirty="0">
                          <a:latin typeface="Arial"/>
                          <a:cs typeface="Arial"/>
                        </a:rPr>
                        <a:t> </a:t>
                      </a:r>
                      <a:r>
                        <a:rPr sz="800" b="1" spc="-10" dirty="0">
                          <a:latin typeface="Arial"/>
                          <a:cs typeface="Arial"/>
                        </a:rPr>
                        <a:t>elección</a:t>
                      </a:r>
                      <a:endParaRPr sz="8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marL="1270" algn="ctr">
                        <a:lnSpc>
                          <a:spcPct val="100000"/>
                        </a:lnSpc>
                        <a:spcBef>
                          <a:spcPts val="400"/>
                        </a:spcBef>
                      </a:pPr>
                      <a:r>
                        <a:rPr sz="1000" spc="-20" dirty="0">
                          <a:latin typeface="Arial"/>
                          <a:cs typeface="Arial"/>
                        </a:rPr>
                        <a:t>Mínimo</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810" algn="ct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496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513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rowSpan="4">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20"/>
                        </a:spcBef>
                      </a:pPr>
                      <a:endParaRPr sz="850">
                        <a:latin typeface="Times New Roman"/>
                        <a:cs typeface="Times New Roman"/>
                      </a:endParaRPr>
                    </a:p>
                    <a:p>
                      <a:pPr marL="332105">
                        <a:lnSpc>
                          <a:spcPct val="100000"/>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20"/>
                        </a:spcBef>
                      </a:pPr>
                      <a:endParaRPr sz="850">
                        <a:latin typeface="Times New Roman"/>
                        <a:cs typeface="Times New Roman"/>
                      </a:endParaRPr>
                    </a:p>
                    <a:p>
                      <a:pPr marL="1270" algn="ctr">
                        <a:lnSpc>
                          <a:spcPct val="100000"/>
                        </a:lnSpc>
                      </a:pPr>
                      <a:r>
                        <a:rPr sz="1000" dirty="0">
                          <a:latin typeface="Arial"/>
                          <a:cs typeface="Arial"/>
                        </a:rPr>
                        <a:t>3</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640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b)</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640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c)</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6400" algn="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5"/>
                        </a:spcBef>
                      </a:pPr>
                      <a:r>
                        <a:rPr sz="1000" spc="-20" dirty="0">
                          <a:latin typeface="Arial"/>
                          <a:cs typeface="Arial"/>
                        </a:rPr>
                        <a:t>d)</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5"/>
                        </a:spcBef>
                      </a:pPr>
                      <a:r>
                        <a:rPr sz="1000" dirty="0">
                          <a:latin typeface="Arial"/>
                          <a:cs typeface="Arial"/>
                        </a:rPr>
                        <a:t>1</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6400" algn="r">
                        <a:lnSpc>
                          <a:spcPct val="100000"/>
                        </a:lnSpc>
                        <a:spcBef>
                          <a:spcPts val="405"/>
                        </a:spcBef>
                      </a:pPr>
                      <a:r>
                        <a:rPr sz="1000" dirty="0">
                          <a:latin typeface="Arial"/>
                          <a:cs typeface="Arial"/>
                        </a:rPr>
                        <a:t>2</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5"/>
                        </a:spcBef>
                      </a:pPr>
                      <a:r>
                        <a:rPr sz="1000" spc="-20" dirty="0">
                          <a:latin typeface="Arial"/>
                          <a:cs typeface="Arial"/>
                        </a:rPr>
                        <a:t>---</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5"/>
                        </a:spcBef>
                      </a:pPr>
                      <a:r>
                        <a:rPr sz="1000" spc="-20" dirty="0">
                          <a:latin typeface="Arial"/>
                          <a:cs typeface="Arial"/>
                        </a:rPr>
                        <a:t>---</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5"/>
                        </a:spcBef>
                      </a:pPr>
                      <a:r>
                        <a:rPr sz="1000" spc="-20" dirty="0">
                          <a:latin typeface="Arial"/>
                          <a:cs typeface="Arial"/>
                        </a:rPr>
                        <a:t>---</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marL="1905" algn="ctr">
                        <a:lnSpc>
                          <a:spcPct val="100000"/>
                        </a:lnSpc>
                        <a:spcBef>
                          <a:spcPts val="400"/>
                        </a:spcBef>
                      </a:pPr>
                      <a:r>
                        <a:rPr sz="1000" spc="-20" dirty="0">
                          <a:latin typeface="Arial"/>
                          <a:cs typeface="Arial"/>
                        </a:rPr>
                        <a:t>Elevado</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810" algn="ctr">
                        <a:lnSpc>
                          <a:spcPct val="100000"/>
                        </a:lnSpc>
                        <a:spcBef>
                          <a:spcPts val="400"/>
                        </a:spcBef>
                      </a:pPr>
                      <a:r>
                        <a:rPr sz="1000" dirty="0">
                          <a:latin typeface="Arial"/>
                          <a:cs typeface="Arial"/>
                        </a:rPr>
                        <a:t>5</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4960" algn="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5765" algn="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marL="2540" algn="ctr">
                        <a:lnSpc>
                          <a:spcPct val="100000"/>
                        </a:lnSpc>
                        <a:spcBef>
                          <a:spcPts val="400"/>
                        </a:spcBef>
                      </a:pPr>
                      <a:r>
                        <a:rPr sz="1000" spc="-20" dirty="0">
                          <a:latin typeface="Arial"/>
                          <a:cs typeface="Arial"/>
                        </a:rPr>
                        <a:t>Superior</a:t>
                      </a:r>
                      <a:r>
                        <a:rPr sz="1000" spc="-50" dirty="0">
                          <a:latin typeface="Arial"/>
                          <a:cs typeface="Arial"/>
                        </a:rPr>
                        <a:t> </a:t>
                      </a:r>
                      <a:r>
                        <a:rPr sz="975" spc="-7" baseline="42735" dirty="0">
                          <a:latin typeface="Arial"/>
                          <a:cs typeface="Arial"/>
                        </a:rPr>
                        <a:t>*</a:t>
                      </a:r>
                      <a:endParaRPr sz="975" baseline="42735">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400"/>
                        </a:spcBef>
                      </a:pPr>
                      <a:r>
                        <a:rPr sz="1000" dirty="0">
                          <a:latin typeface="Arial"/>
                          <a:cs typeface="Arial"/>
                        </a:rPr>
                        <a:t>6</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407034" algn="r">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8" name="object 8"/>
          <p:cNvSpPr txBox="1"/>
          <p:nvPr/>
        </p:nvSpPr>
        <p:spPr>
          <a:xfrm>
            <a:off x="2449831" y="9591291"/>
            <a:ext cx="6146800" cy="380365"/>
          </a:xfrm>
          <a:prstGeom prst="rect">
            <a:avLst/>
          </a:prstGeom>
        </p:spPr>
        <p:txBody>
          <a:bodyPr vert="horz" wrap="square" lIns="0" tIns="20320" rIns="0" bIns="0" rtlCol="0">
            <a:spAutoFit/>
          </a:bodyPr>
          <a:lstStyle/>
          <a:p>
            <a:pPr marL="372745" marR="5080" indent="-360680">
              <a:lnSpc>
                <a:spcPts val="919"/>
              </a:lnSpc>
              <a:spcBef>
                <a:spcPts val="160"/>
              </a:spcBef>
            </a:pPr>
            <a:r>
              <a:rPr sz="800" spc="-10" dirty="0">
                <a:latin typeface="Arial"/>
                <a:cs typeface="Arial"/>
              </a:rPr>
              <a:t>*Nota: </a:t>
            </a:r>
            <a:r>
              <a:rPr sz="800" spc="-5" dirty="0">
                <a:latin typeface="Arial"/>
                <a:cs typeface="Arial"/>
              </a:rPr>
              <a:t>Se deberá adicionar el circuito de libre elección para completar el número mínimo requerido por el grado de electrificación  determinado. La denominación de libre elección se refiere a la posibilidad del empleo de cualquiera de los circuitos tipificados</a:t>
            </a:r>
            <a:r>
              <a:rPr sz="800" spc="130" dirty="0">
                <a:latin typeface="Arial"/>
                <a:cs typeface="Arial"/>
              </a:rPr>
              <a:t> </a:t>
            </a:r>
            <a:r>
              <a:rPr sz="800" spc="-5" dirty="0">
                <a:latin typeface="Arial"/>
                <a:cs typeface="Arial"/>
              </a:rPr>
              <a:t>en</a:t>
            </a:r>
            <a:endParaRPr sz="800">
              <a:latin typeface="Arial"/>
              <a:cs typeface="Arial"/>
            </a:endParaRPr>
          </a:p>
          <a:p>
            <a:pPr marL="372745">
              <a:lnSpc>
                <a:spcPts val="890"/>
              </a:lnSpc>
            </a:pPr>
            <a:r>
              <a:rPr sz="800" u="sng" spc="-5" dirty="0">
                <a:uFill>
                  <a:solidFill>
                    <a:srgbClr val="000000"/>
                  </a:solidFill>
                </a:uFill>
                <a:latin typeface="Arial"/>
                <a:cs typeface="Arial"/>
              </a:rPr>
              <a:t>771.7.6</a:t>
            </a:r>
            <a:r>
              <a:rPr sz="800" spc="-5" dirty="0">
                <a:latin typeface="Arial"/>
                <a:cs typeface="Arial"/>
              </a:rPr>
              <a:t> a), b) y c) (IUG, TUG, IUE, TUE, MBTF, APM, ATE, MBTS, ACU, ITE y</a:t>
            </a:r>
            <a:r>
              <a:rPr sz="800" spc="70" dirty="0">
                <a:latin typeface="Arial"/>
                <a:cs typeface="Arial"/>
              </a:rPr>
              <a:t> </a:t>
            </a:r>
            <a:r>
              <a:rPr sz="800" spc="-5" dirty="0">
                <a:latin typeface="Arial"/>
                <a:cs typeface="Arial"/>
              </a:rPr>
              <a:t>OCE).</a:t>
            </a:r>
            <a:endParaRPr sz="800">
              <a:latin typeface="Arial"/>
              <a:cs typeface="Aria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50915155"/>
              </p:ext>
            </p:extLst>
          </p:nvPr>
        </p:nvGraphicFramePr>
        <p:xfrm>
          <a:off x="2384571" y="898656"/>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33</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57005" y="950516"/>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74918" y="1508506"/>
            <a:ext cx="6147435" cy="551815"/>
          </a:xfrm>
          <a:prstGeom prst="rect">
            <a:avLst/>
          </a:prstGeom>
        </p:spPr>
        <p:txBody>
          <a:bodyPr vert="horz" wrap="square" lIns="0" tIns="20955" rIns="0" bIns="0" rtlCol="0">
            <a:spAutoFit/>
          </a:bodyPr>
          <a:lstStyle/>
          <a:p>
            <a:pPr marL="12700" marR="5080" lvl="4">
              <a:lnSpc>
                <a:spcPts val="1170"/>
              </a:lnSpc>
              <a:spcBef>
                <a:spcPts val="165"/>
              </a:spcBef>
              <a:buSzPct val="90000"/>
              <a:buAutoNum type="arabicPeriod" startAt="3"/>
              <a:tabLst>
                <a:tab pos="649605" algn="l"/>
              </a:tabLst>
            </a:pPr>
            <a:r>
              <a:rPr sz="1000" b="1" dirty="0">
                <a:latin typeface="Arial"/>
                <a:cs typeface="Arial"/>
              </a:rPr>
              <a:t>:</a:t>
            </a:r>
            <a:r>
              <a:rPr sz="1000" b="1" spc="-40" dirty="0">
                <a:latin typeface="Arial"/>
                <a:cs typeface="Arial"/>
              </a:rPr>
              <a:t> </a:t>
            </a:r>
            <a:r>
              <a:rPr sz="1000" b="1" spc="-5" dirty="0">
                <a:latin typeface="Arial"/>
                <a:cs typeface="Arial"/>
              </a:rPr>
              <a:t>Número</a:t>
            </a:r>
            <a:r>
              <a:rPr sz="1000" b="1" spc="-40" dirty="0">
                <a:latin typeface="Arial"/>
                <a:cs typeface="Arial"/>
              </a:rPr>
              <a:t> </a:t>
            </a:r>
            <a:r>
              <a:rPr sz="1000" b="1" spc="-5" dirty="0">
                <a:latin typeface="Arial"/>
                <a:cs typeface="Arial"/>
              </a:rPr>
              <a:t>mínimo</a:t>
            </a:r>
            <a:r>
              <a:rPr sz="1000" b="1" spc="-40" dirty="0">
                <a:latin typeface="Arial"/>
                <a:cs typeface="Arial"/>
              </a:rPr>
              <a:t> </a:t>
            </a:r>
            <a:r>
              <a:rPr sz="1000" b="1" dirty="0">
                <a:latin typeface="Arial"/>
                <a:cs typeface="Arial"/>
              </a:rPr>
              <a:t>de</a:t>
            </a:r>
            <a:r>
              <a:rPr sz="1000" b="1" spc="-40" dirty="0">
                <a:latin typeface="Arial"/>
                <a:cs typeface="Arial"/>
              </a:rPr>
              <a:t> </a:t>
            </a:r>
            <a:r>
              <a:rPr sz="1000" b="1" dirty="0">
                <a:latin typeface="Arial"/>
                <a:cs typeface="Arial"/>
              </a:rPr>
              <a:t>puntos</a:t>
            </a:r>
            <a:r>
              <a:rPr sz="1000" b="1" spc="-40" dirty="0">
                <a:latin typeface="Arial"/>
                <a:cs typeface="Arial"/>
              </a:rPr>
              <a:t> </a:t>
            </a:r>
            <a:r>
              <a:rPr sz="1000" b="1" dirty="0">
                <a:latin typeface="Arial"/>
                <a:cs typeface="Arial"/>
              </a:rPr>
              <a:t>de</a:t>
            </a:r>
            <a:r>
              <a:rPr sz="1000" b="1" spc="-40" dirty="0">
                <a:latin typeface="Arial"/>
                <a:cs typeface="Arial"/>
              </a:rPr>
              <a:t> </a:t>
            </a:r>
            <a:r>
              <a:rPr sz="1000" b="1" dirty="0">
                <a:latin typeface="Arial"/>
                <a:cs typeface="Arial"/>
              </a:rPr>
              <a:t>utilización</a:t>
            </a:r>
            <a:r>
              <a:rPr sz="1000" b="1" spc="-40" dirty="0">
                <a:latin typeface="Arial"/>
                <a:cs typeface="Arial"/>
              </a:rPr>
              <a:t> </a:t>
            </a:r>
            <a:r>
              <a:rPr sz="1000" b="1" spc="-5" dirty="0">
                <a:latin typeface="Arial"/>
                <a:cs typeface="Arial"/>
              </a:rPr>
              <a:t>en</a:t>
            </a:r>
            <a:r>
              <a:rPr sz="1000" b="1" spc="-40" dirty="0">
                <a:latin typeface="Arial"/>
                <a:cs typeface="Arial"/>
              </a:rPr>
              <a:t> </a:t>
            </a:r>
            <a:r>
              <a:rPr sz="1000" b="1" dirty="0">
                <a:latin typeface="Arial"/>
                <a:cs typeface="Arial"/>
              </a:rPr>
              <a:t>las</a:t>
            </a:r>
            <a:r>
              <a:rPr sz="1000" b="1" spc="-40" dirty="0">
                <a:latin typeface="Arial"/>
                <a:cs typeface="Arial"/>
              </a:rPr>
              <a:t> </a:t>
            </a:r>
            <a:r>
              <a:rPr sz="1000" b="1" dirty="0">
                <a:latin typeface="Arial"/>
                <a:cs typeface="Arial"/>
              </a:rPr>
              <a:t>oficinas</a:t>
            </a:r>
            <a:r>
              <a:rPr sz="1000" b="1" spc="-40" dirty="0">
                <a:latin typeface="Arial"/>
                <a:cs typeface="Arial"/>
              </a:rPr>
              <a:t> </a:t>
            </a:r>
            <a:r>
              <a:rPr sz="1000" b="1" dirty="0">
                <a:latin typeface="Arial"/>
                <a:cs typeface="Arial"/>
              </a:rPr>
              <a:t>y</a:t>
            </a:r>
            <a:r>
              <a:rPr sz="1000" b="1" spc="-55" dirty="0">
                <a:latin typeface="Arial"/>
                <a:cs typeface="Arial"/>
              </a:rPr>
              <a:t> </a:t>
            </a:r>
            <a:r>
              <a:rPr sz="1000" b="1" dirty="0">
                <a:latin typeface="Arial"/>
                <a:cs typeface="Arial"/>
              </a:rPr>
              <a:t>locales</a:t>
            </a:r>
            <a:r>
              <a:rPr sz="1000" b="1" spc="-40" dirty="0">
                <a:latin typeface="Arial"/>
                <a:cs typeface="Arial"/>
              </a:rPr>
              <a:t> </a:t>
            </a:r>
            <a:r>
              <a:rPr sz="1000" b="1" spc="-5" dirty="0">
                <a:latin typeface="Arial"/>
                <a:cs typeface="Arial"/>
              </a:rPr>
              <a:t>comerciales</a:t>
            </a:r>
            <a:r>
              <a:rPr sz="1000" b="1" spc="-35" dirty="0">
                <a:latin typeface="Arial"/>
                <a:cs typeface="Arial"/>
              </a:rPr>
              <a:t> </a:t>
            </a:r>
            <a:r>
              <a:rPr sz="1000" b="1" spc="-5" dirty="0">
                <a:latin typeface="Arial"/>
                <a:cs typeface="Arial"/>
              </a:rPr>
              <a:t>construidos  </a:t>
            </a:r>
            <a:r>
              <a:rPr sz="1000" b="1" dirty="0">
                <a:latin typeface="Arial"/>
                <a:cs typeface="Arial"/>
              </a:rPr>
              <a:t>originalmente para </a:t>
            </a:r>
            <a:r>
              <a:rPr sz="1000" b="1" spc="-5" dirty="0">
                <a:latin typeface="Arial"/>
                <a:cs typeface="Arial"/>
              </a:rPr>
              <a:t>tal</a:t>
            </a:r>
            <a:r>
              <a:rPr sz="1000" b="1" spc="-20" dirty="0">
                <a:latin typeface="Arial"/>
                <a:cs typeface="Arial"/>
              </a:rPr>
              <a:t> </a:t>
            </a:r>
            <a:r>
              <a:rPr sz="1000" b="1" spc="-5" dirty="0">
                <a:latin typeface="Arial"/>
                <a:cs typeface="Arial"/>
              </a:rPr>
              <a:t>fin</a:t>
            </a:r>
            <a:endParaRPr sz="1000">
              <a:latin typeface="Arial"/>
              <a:cs typeface="Arial"/>
            </a:endParaRPr>
          </a:p>
          <a:p>
            <a:pPr marL="727710" lvl="5" indent="-715645">
              <a:lnSpc>
                <a:spcPct val="100000"/>
              </a:lnSpc>
              <a:spcBef>
                <a:spcPts val="535"/>
              </a:spcBef>
              <a:buSzPct val="90000"/>
              <a:buAutoNum type="arabicPeriod"/>
              <a:tabLst>
                <a:tab pos="728345" algn="l"/>
                <a:tab pos="915035" algn="l"/>
              </a:tabLst>
            </a:pPr>
            <a:r>
              <a:rPr sz="1000" b="1" dirty="0">
                <a:latin typeface="Arial"/>
                <a:cs typeface="Arial"/>
              </a:rPr>
              <a:t>:	</a:t>
            </a:r>
            <a:r>
              <a:rPr sz="1000" b="1" spc="-20" dirty="0">
                <a:latin typeface="Arial"/>
                <a:cs typeface="Arial"/>
              </a:rPr>
              <a:t>Grados </a:t>
            </a:r>
            <a:r>
              <a:rPr sz="1000" b="1" spc="-10" dirty="0">
                <a:latin typeface="Arial"/>
                <a:cs typeface="Arial"/>
              </a:rPr>
              <a:t>de </a:t>
            </a:r>
            <a:r>
              <a:rPr sz="1000" b="1" spc="-20" dirty="0">
                <a:latin typeface="Arial"/>
                <a:cs typeface="Arial"/>
              </a:rPr>
              <a:t>electrificación “Mínimo” </a:t>
            </a:r>
            <a:r>
              <a:rPr sz="1000" b="1" dirty="0">
                <a:latin typeface="Arial"/>
                <a:cs typeface="Arial"/>
              </a:rPr>
              <a:t>y</a:t>
            </a:r>
            <a:r>
              <a:rPr sz="1000" b="1" spc="-145" dirty="0">
                <a:latin typeface="Arial"/>
                <a:cs typeface="Arial"/>
              </a:rPr>
              <a:t> </a:t>
            </a:r>
            <a:r>
              <a:rPr sz="1000" b="1" spc="-20" dirty="0">
                <a:latin typeface="Arial"/>
                <a:cs typeface="Arial"/>
              </a:rPr>
              <a:t>“Medio”</a:t>
            </a:r>
            <a:endParaRPr sz="1000">
              <a:latin typeface="Arial"/>
              <a:cs typeface="Arial"/>
            </a:endParaRPr>
          </a:p>
        </p:txBody>
      </p:sp>
      <p:sp>
        <p:nvSpPr>
          <p:cNvPr id="5" name="object 5"/>
          <p:cNvSpPr txBox="1"/>
          <p:nvPr/>
        </p:nvSpPr>
        <p:spPr>
          <a:xfrm>
            <a:off x="2374918" y="2105151"/>
            <a:ext cx="267970" cy="147320"/>
          </a:xfrm>
          <a:prstGeom prst="rect">
            <a:avLst/>
          </a:prstGeom>
        </p:spPr>
        <p:txBody>
          <a:bodyPr vert="horz" wrap="square" lIns="0" tIns="12065" rIns="0" bIns="0" rtlCol="0">
            <a:spAutoFit/>
          </a:bodyPr>
          <a:lstStyle/>
          <a:p>
            <a:pPr marL="12700">
              <a:lnSpc>
                <a:spcPct val="100000"/>
              </a:lnSpc>
              <a:spcBef>
                <a:spcPts val="95"/>
              </a:spcBef>
            </a:pPr>
            <a:r>
              <a:rPr sz="800" spc="-5" dirty="0">
                <a:latin typeface="Arial"/>
                <a:cs typeface="Arial"/>
              </a:rPr>
              <a:t>Nota:</a:t>
            </a:r>
            <a:endParaRPr sz="800">
              <a:latin typeface="Arial"/>
              <a:cs typeface="Arial"/>
            </a:endParaRPr>
          </a:p>
        </p:txBody>
      </p:sp>
      <p:sp>
        <p:nvSpPr>
          <p:cNvPr id="6" name="object 6"/>
          <p:cNvSpPr txBox="1"/>
          <p:nvPr/>
        </p:nvSpPr>
        <p:spPr>
          <a:xfrm>
            <a:off x="2735345" y="2105151"/>
            <a:ext cx="5786120" cy="264160"/>
          </a:xfrm>
          <a:prstGeom prst="rect">
            <a:avLst/>
          </a:prstGeom>
        </p:spPr>
        <p:txBody>
          <a:bodyPr vert="horz" wrap="square" lIns="0" tIns="20320" rIns="0" bIns="0" rtlCol="0">
            <a:spAutoFit/>
          </a:bodyPr>
          <a:lstStyle/>
          <a:p>
            <a:pPr marL="12700" marR="5080">
              <a:lnSpc>
                <a:spcPts val="919"/>
              </a:lnSpc>
              <a:spcBef>
                <a:spcPts val="160"/>
              </a:spcBef>
            </a:pPr>
            <a:r>
              <a:rPr sz="800" spc="-5" dirty="0">
                <a:latin typeface="Arial"/>
                <a:cs typeface="Arial"/>
              </a:rPr>
              <a:t>Si en el grado de electrificación </a:t>
            </a:r>
            <a:r>
              <a:rPr sz="800" dirty="0">
                <a:latin typeface="Arial"/>
                <a:cs typeface="Arial"/>
              </a:rPr>
              <a:t>media, </a:t>
            </a:r>
            <a:r>
              <a:rPr sz="800" spc="-5" dirty="0">
                <a:latin typeface="Arial"/>
                <a:cs typeface="Arial"/>
              </a:rPr>
              <a:t>se optara por la inclusión de un </a:t>
            </a:r>
            <a:r>
              <a:rPr sz="800" dirty="0">
                <a:latin typeface="Arial"/>
                <a:cs typeface="Arial"/>
              </a:rPr>
              <a:t>circuito </a:t>
            </a:r>
            <a:r>
              <a:rPr sz="800" spc="-5" dirty="0">
                <a:latin typeface="Arial"/>
                <a:cs typeface="Arial"/>
              </a:rPr>
              <a:t>IUE o TUE, quedará a criterio del proyectista la  ubicación de los puntos de utilización</a:t>
            </a:r>
            <a:r>
              <a:rPr sz="800" spc="30" dirty="0">
                <a:latin typeface="Arial"/>
                <a:cs typeface="Arial"/>
              </a:rPr>
              <a:t> </a:t>
            </a:r>
            <a:r>
              <a:rPr sz="800" spc="-5" dirty="0">
                <a:latin typeface="Arial"/>
                <a:cs typeface="Arial"/>
              </a:rPr>
              <a:t>correspondientes.</a:t>
            </a:r>
            <a:endParaRPr sz="800">
              <a:latin typeface="Arial"/>
              <a:cs typeface="Arial"/>
            </a:endParaRPr>
          </a:p>
        </p:txBody>
      </p:sp>
      <p:sp>
        <p:nvSpPr>
          <p:cNvPr id="7" name="object 7"/>
          <p:cNvSpPr txBox="1"/>
          <p:nvPr/>
        </p:nvSpPr>
        <p:spPr>
          <a:xfrm>
            <a:off x="2374900" y="2451100"/>
            <a:ext cx="6146800" cy="7252334"/>
          </a:xfrm>
          <a:prstGeom prst="rect">
            <a:avLst/>
          </a:prstGeom>
        </p:spPr>
        <p:txBody>
          <a:bodyPr vert="horz" wrap="square" lIns="0" tIns="22860" rIns="0" bIns="0" rtlCol="0">
            <a:spAutoFit/>
          </a:bodyPr>
          <a:lstStyle/>
          <a:p>
            <a:pPr marL="462915" marR="5080" indent="-269875" algn="just">
              <a:lnSpc>
                <a:spcPts val="1150"/>
              </a:lnSpc>
              <a:spcBef>
                <a:spcPts val="180"/>
              </a:spcBef>
              <a:buAutoNum type="alphaLcParenR"/>
              <a:tabLst>
                <a:tab pos="462915" algn="l"/>
              </a:tabLst>
            </a:pPr>
            <a:r>
              <a:rPr sz="1000" dirty="0">
                <a:latin typeface="Arial"/>
                <a:cs typeface="Arial"/>
              </a:rPr>
              <a:t>Salón general: una boca para iluminación de uso general por cada 9 m², o fracción, de superficie  (como</a:t>
            </a:r>
            <a:r>
              <a:rPr sz="1000" spc="-50" dirty="0">
                <a:latin typeface="Arial"/>
                <a:cs typeface="Arial"/>
              </a:rPr>
              <a:t> </a:t>
            </a:r>
            <a:r>
              <a:rPr sz="1000" dirty="0">
                <a:latin typeface="Arial"/>
                <a:cs typeface="Arial"/>
              </a:rPr>
              <a:t>mínimo</a:t>
            </a:r>
            <a:r>
              <a:rPr sz="1000" spc="-45"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tomacorrientes</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a:t>
            </a:r>
            <a:r>
              <a:rPr sz="1000" spc="-45" dirty="0">
                <a:latin typeface="Arial"/>
                <a:cs typeface="Arial"/>
              </a:rPr>
              <a:t> </a:t>
            </a:r>
            <a:r>
              <a:rPr sz="1000" dirty="0">
                <a:latin typeface="Arial"/>
                <a:cs typeface="Arial"/>
              </a:rPr>
              <a:t>general</a:t>
            </a:r>
            <a:r>
              <a:rPr sz="1000" spc="-45"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cada</a:t>
            </a:r>
            <a:r>
              <a:rPr sz="1000" spc="-45" dirty="0">
                <a:latin typeface="Arial"/>
                <a:cs typeface="Arial"/>
              </a:rPr>
              <a:t> </a:t>
            </a:r>
            <a:r>
              <a:rPr sz="1000" dirty="0">
                <a:latin typeface="Arial"/>
                <a:cs typeface="Arial"/>
              </a:rPr>
              <a:t>9</a:t>
            </a:r>
            <a:r>
              <a:rPr sz="1000" spc="-50" dirty="0">
                <a:latin typeface="Arial"/>
                <a:cs typeface="Arial"/>
              </a:rPr>
              <a:t> </a:t>
            </a:r>
            <a:r>
              <a:rPr sz="1000" dirty="0">
                <a:latin typeface="Arial"/>
                <a:cs typeface="Arial"/>
              </a:rPr>
              <a:t>m²,</a:t>
            </a:r>
            <a:r>
              <a:rPr sz="1000" spc="-45"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fracción,</a:t>
            </a:r>
            <a:r>
              <a:rPr sz="1000" spc="-45" dirty="0">
                <a:latin typeface="Arial"/>
                <a:cs typeface="Arial"/>
              </a:rPr>
              <a:t> </a:t>
            </a:r>
            <a:r>
              <a:rPr sz="1000" dirty="0">
                <a:latin typeface="Arial"/>
                <a:cs typeface="Arial"/>
              </a:rPr>
              <a:t>de  superficie (como mínimo dos</a:t>
            </a:r>
            <a:r>
              <a:rPr sz="1000" spc="-25" dirty="0">
                <a:latin typeface="Arial"/>
                <a:cs typeface="Arial"/>
              </a:rPr>
              <a:t> </a:t>
            </a:r>
            <a:r>
              <a:rPr sz="1000" dirty="0">
                <a:latin typeface="Arial"/>
                <a:cs typeface="Arial"/>
              </a:rPr>
              <a:t>bocas).</a:t>
            </a:r>
            <a:endParaRPr sz="1000">
              <a:latin typeface="Arial"/>
              <a:cs typeface="Arial"/>
            </a:endParaRPr>
          </a:p>
          <a:p>
            <a:pPr marL="462915" marR="5715" indent="-269875" algn="just">
              <a:lnSpc>
                <a:spcPts val="1150"/>
              </a:lnSpc>
              <a:spcBef>
                <a:spcPts val="605"/>
              </a:spcBef>
              <a:buAutoNum type="alphaLcParenR"/>
              <a:tabLst>
                <a:tab pos="462915" algn="l"/>
              </a:tabLst>
            </a:pPr>
            <a:r>
              <a:rPr sz="1000" dirty="0">
                <a:latin typeface="Arial"/>
                <a:cs typeface="Arial"/>
              </a:rPr>
              <a:t>Sala</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reuniones:</a:t>
            </a:r>
            <a:r>
              <a:rPr sz="1000" spc="-15" dirty="0">
                <a:latin typeface="Arial"/>
                <a:cs typeface="Arial"/>
              </a:rPr>
              <a:t> </a:t>
            </a:r>
            <a:r>
              <a:rPr sz="1000" dirty="0">
                <a:latin typeface="Arial"/>
                <a:cs typeface="Arial"/>
              </a:rPr>
              <a:t>una</a:t>
            </a:r>
            <a:r>
              <a:rPr sz="1000" spc="-15" dirty="0">
                <a:latin typeface="Arial"/>
                <a:cs typeface="Arial"/>
              </a:rPr>
              <a:t> </a:t>
            </a:r>
            <a:r>
              <a:rPr sz="1000" dirty="0">
                <a:latin typeface="Arial"/>
                <a:cs typeface="Arial"/>
              </a:rPr>
              <a:t>boca</a:t>
            </a:r>
            <a:r>
              <a:rPr sz="1000" spc="-20" dirty="0">
                <a:latin typeface="Arial"/>
                <a:cs typeface="Arial"/>
              </a:rPr>
              <a:t> </a:t>
            </a:r>
            <a:r>
              <a:rPr sz="1000" dirty="0">
                <a:latin typeface="Arial"/>
                <a:cs typeface="Arial"/>
              </a:rPr>
              <a:t>para</a:t>
            </a:r>
            <a:r>
              <a:rPr sz="1000" spc="-15" dirty="0">
                <a:latin typeface="Arial"/>
                <a:cs typeface="Arial"/>
              </a:rPr>
              <a:t> </a:t>
            </a:r>
            <a:r>
              <a:rPr sz="1000" dirty="0">
                <a:latin typeface="Arial"/>
                <a:cs typeface="Arial"/>
              </a:rPr>
              <a:t>iluminación</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uso</a:t>
            </a:r>
            <a:r>
              <a:rPr sz="1000" spc="-10" dirty="0">
                <a:latin typeface="Arial"/>
                <a:cs typeface="Arial"/>
              </a:rPr>
              <a:t> </a:t>
            </a:r>
            <a:r>
              <a:rPr sz="1000" dirty="0">
                <a:latin typeface="Arial"/>
                <a:cs typeface="Arial"/>
              </a:rPr>
              <a:t>general</a:t>
            </a:r>
            <a:r>
              <a:rPr sz="1000" spc="-15" dirty="0">
                <a:latin typeface="Arial"/>
                <a:cs typeface="Arial"/>
              </a:rPr>
              <a:t> </a:t>
            </a:r>
            <a:r>
              <a:rPr sz="1000" dirty="0">
                <a:latin typeface="Arial"/>
                <a:cs typeface="Arial"/>
              </a:rPr>
              <a:t>por</a:t>
            </a:r>
            <a:r>
              <a:rPr sz="1000" spc="-15" dirty="0">
                <a:latin typeface="Arial"/>
                <a:cs typeface="Arial"/>
              </a:rPr>
              <a:t> </a:t>
            </a:r>
            <a:r>
              <a:rPr sz="1000" dirty="0">
                <a:latin typeface="Arial"/>
                <a:cs typeface="Arial"/>
              </a:rPr>
              <a:t>cada</a:t>
            </a:r>
            <a:r>
              <a:rPr sz="1000" spc="-15" dirty="0">
                <a:latin typeface="Arial"/>
                <a:cs typeface="Arial"/>
              </a:rPr>
              <a:t> </a:t>
            </a:r>
            <a:r>
              <a:rPr sz="1000" dirty="0">
                <a:latin typeface="Arial"/>
                <a:cs typeface="Arial"/>
              </a:rPr>
              <a:t>9</a:t>
            </a:r>
            <a:r>
              <a:rPr sz="1000" spc="-15" dirty="0">
                <a:latin typeface="Arial"/>
                <a:cs typeface="Arial"/>
              </a:rPr>
              <a:t> </a:t>
            </a:r>
            <a:r>
              <a:rPr sz="1000" dirty="0">
                <a:latin typeface="Arial"/>
                <a:cs typeface="Arial"/>
              </a:rPr>
              <a:t>m²,</a:t>
            </a:r>
            <a:r>
              <a:rPr sz="1000" spc="-20" dirty="0">
                <a:latin typeface="Arial"/>
                <a:cs typeface="Arial"/>
              </a:rPr>
              <a:t> </a:t>
            </a:r>
            <a:r>
              <a:rPr sz="1000" dirty="0">
                <a:latin typeface="Arial"/>
                <a:cs typeface="Arial"/>
              </a:rPr>
              <a:t>o</a:t>
            </a:r>
            <a:r>
              <a:rPr sz="1000" spc="-15" dirty="0">
                <a:latin typeface="Arial"/>
                <a:cs typeface="Arial"/>
              </a:rPr>
              <a:t> </a:t>
            </a:r>
            <a:r>
              <a:rPr sz="1000" dirty="0">
                <a:latin typeface="Arial"/>
                <a:cs typeface="Arial"/>
              </a:rPr>
              <a:t>fracción,</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superficie  (como</a:t>
            </a:r>
            <a:r>
              <a:rPr sz="1000" spc="-50" dirty="0">
                <a:latin typeface="Arial"/>
                <a:cs typeface="Arial"/>
              </a:rPr>
              <a:t> </a:t>
            </a:r>
            <a:r>
              <a:rPr sz="1000" dirty="0">
                <a:latin typeface="Arial"/>
                <a:cs typeface="Arial"/>
              </a:rPr>
              <a:t>mínimo</a:t>
            </a:r>
            <a:r>
              <a:rPr sz="1000" spc="-45"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tomacorrientes</a:t>
            </a:r>
            <a:r>
              <a:rPr sz="1000" spc="-4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a:t>
            </a:r>
            <a:r>
              <a:rPr sz="1000" spc="-45" dirty="0">
                <a:latin typeface="Arial"/>
                <a:cs typeface="Arial"/>
              </a:rPr>
              <a:t> </a:t>
            </a:r>
            <a:r>
              <a:rPr sz="1000" dirty="0">
                <a:latin typeface="Arial"/>
                <a:cs typeface="Arial"/>
              </a:rPr>
              <a:t>general</a:t>
            </a:r>
            <a:r>
              <a:rPr sz="1000" spc="-45"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cada</a:t>
            </a:r>
            <a:r>
              <a:rPr sz="1000" spc="-45" dirty="0">
                <a:latin typeface="Arial"/>
                <a:cs typeface="Arial"/>
              </a:rPr>
              <a:t> </a:t>
            </a:r>
            <a:r>
              <a:rPr sz="1000" dirty="0">
                <a:latin typeface="Arial"/>
                <a:cs typeface="Arial"/>
              </a:rPr>
              <a:t>9</a:t>
            </a:r>
            <a:r>
              <a:rPr sz="1000" spc="-50" dirty="0">
                <a:latin typeface="Arial"/>
                <a:cs typeface="Arial"/>
              </a:rPr>
              <a:t> </a:t>
            </a:r>
            <a:r>
              <a:rPr sz="1000" dirty="0">
                <a:latin typeface="Arial"/>
                <a:cs typeface="Arial"/>
              </a:rPr>
              <a:t>m²,</a:t>
            </a:r>
            <a:r>
              <a:rPr sz="1000" spc="-45"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fracción,</a:t>
            </a:r>
            <a:r>
              <a:rPr sz="1000" spc="-45" dirty="0">
                <a:latin typeface="Arial"/>
                <a:cs typeface="Arial"/>
              </a:rPr>
              <a:t> </a:t>
            </a:r>
            <a:r>
              <a:rPr sz="1000" dirty="0">
                <a:latin typeface="Arial"/>
                <a:cs typeface="Arial"/>
              </a:rPr>
              <a:t>de  superficie (como mínimo dos</a:t>
            </a:r>
            <a:r>
              <a:rPr sz="1000" spc="-25" dirty="0">
                <a:latin typeface="Arial"/>
                <a:cs typeface="Arial"/>
              </a:rPr>
              <a:t> </a:t>
            </a:r>
            <a:r>
              <a:rPr sz="1000" dirty="0">
                <a:latin typeface="Arial"/>
                <a:cs typeface="Arial"/>
              </a:rPr>
              <a:t>bocas).</a:t>
            </a:r>
            <a:endParaRPr sz="1000">
              <a:latin typeface="Arial"/>
              <a:cs typeface="Arial"/>
            </a:endParaRPr>
          </a:p>
          <a:p>
            <a:pPr marL="462915" marR="5715" indent="-269875" algn="just">
              <a:lnSpc>
                <a:spcPts val="1150"/>
              </a:lnSpc>
              <a:spcBef>
                <a:spcPts val="605"/>
              </a:spcBef>
              <a:buAutoNum type="alphaLcParenR"/>
              <a:tabLst>
                <a:tab pos="462915" algn="l"/>
              </a:tabLst>
            </a:pPr>
            <a:r>
              <a:rPr sz="1000" dirty="0">
                <a:latin typeface="Arial"/>
                <a:cs typeface="Arial"/>
              </a:rPr>
              <a:t>Despacho</a:t>
            </a:r>
            <a:r>
              <a:rPr sz="1000" spc="-55" dirty="0">
                <a:latin typeface="Arial"/>
                <a:cs typeface="Arial"/>
              </a:rPr>
              <a:t> </a:t>
            </a:r>
            <a:r>
              <a:rPr sz="1000" dirty="0">
                <a:latin typeface="Arial"/>
                <a:cs typeface="Arial"/>
              </a:rPr>
              <a:t>privado:</a:t>
            </a:r>
            <a:r>
              <a:rPr sz="1000" spc="-50"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iluminación</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a:t>
            </a:r>
            <a:r>
              <a:rPr sz="1000" spc="-50" dirty="0">
                <a:latin typeface="Arial"/>
                <a:cs typeface="Arial"/>
              </a:rPr>
              <a:t> </a:t>
            </a:r>
            <a:r>
              <a:rPr sz="1000" dirty="0">
                <a:latin typeface="Arial"/>
                <a:cs typeface="Arial"/>
              </a:rPr>
              <a:t>general</a:t>
            </a:r>
            <a:r>
              <a:rPr sz="1000" spc="-50" dirty="0">
                <a:latin typeface="Arial"/>
                <a:cs typeface="Arial"/>
              </a:rPr>
              <a:t> </a:t>
            </a:r>
            <a:r>
              <a:rPr sz="1000" dirty="0">
                <a:latin typeface="Arial"/>
                <a:cs typeface="Arial"/>
              </a:rPr>
              <a:t>y</a:t>
            </a:r>
            <a:r>
              <a:rPr sz="1000" spc="-55" dirty="0">
                <a:latin typeface="Arial"/>
                <a:cs typeface="Arial"/>
              </a:rPr>
              <a:t> </a:t>
            </a:r>
            <a:r>
              <a:rPr sz="1000" dirty="0">
                <a:latin typeface="Arial"/>
                <a:cs typeface="Arial"/>
              </a:rPr>
              <a:t>dos</a:t>
            </a:r>
            <a:r>
              <a:rPr sz="1000" spc="-50" dirty="0">
                <a:latin typeface="Arial"/>
                <a:cs typeface="Arial"/>
              </a:rPr>
              <a:t> </a:t>
            </a:r>
            <a:r>
              <a:rPr sz="1000" dirty="0">
                <a:latin typeface="Arial"/>
                <a:cs typeface="Arial"/>
              </a:rPr>
              <a:t>bocas</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tomacorrientes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  </a:t>
            </a:r>
            <a:r>
              <a:rPr sz="1000" spc="-5" dirty="0">
                <a:latin typeface="Arial"/>
                <a:cs typeface="Arial"/>
              </a:rPr>
              <a:t>general.</a:t>
            </a:r>
            <a:endParaRPr sz="1000">
              <a:latin typeface="Arial"/>
              <a:cs typeface="Arial"/>
            </a:endParaRPr>
          </a:p>
          <a:p>
            <a:pPr marL="462280" indent="-269875">
              <a:lnSpc>
                <a:spcPct val="100000"/>
              </a:lnSpc>
              <a:spcBef>
                <a:spcPts val="525"/>
              </a:spcBef>
              <a:buAutoNum type="alphaLcParenR"/>
              <a:tabLst>
                <a:tab pos="462280" algn="l"/>
                <a:tab pos="462915" algn="l"/>
              </a:tabLst>
            </a:pPr>
            <a:r>
              <a:rPr sz="1000" dirty="0">
                <a:latin typeface="Arial"/>
                <a:cs typeface="Arial"/>
              </a:rPr>
              <a:t>Cocina: una boca para iluminación de uso general y dos bocas para tomacorrientes de uso</a:t>
            </a:r>
            <a:r>
              <a:rPr sz="1000" spc="-75" dirty="0">
                <a:latin typeface="Arial"/>
                <a:cs typeface="Arial"/>
              </a:rPr>
              <a:t> </a:t>
            </a:r>
            <a:r>
              <a:rPr sz="1000" dirty="0">
                <a:latin typeface="Arial"/>
                <a:cs typeface="Arial"/>
              </a:rPr>
              <a:t>general.</a:t>
            </a:r>
            <a:endParaRPr sz="1000">
              <a:latin typeface="Arial"/>
              <a:cs typeface="Arial"/>
            </a:endParaRPr>
          </a:p>
          <a:p>
            <a:pPr marL="462915" marR="5080" indent="-269875" algn="just">
              <a:lnSpc>
                <a:spcPts val="1150"/>
              </a:lnSpc>
              <a:spcBef>
                <a:spcPts val="635"/>
              </a:spcBef>
              <a:buAutoNum type="alphaLcParenR"/>
              <a:tabLst>
                <a:tab pos="462915" algn="l"/>
              </a:tabLst>
            </a:pPr>
            <a:r>
              <a:rPr sz="1000" dirty="0">
                <a:latin typeface="Arial"/>
                <a:cs typeface="Arial"/>
              </a:rPr>
              <a:t>Baño:</a:t>
            </a:r>
            <a:r>
              <a:rPr sz="1000" spc="-65" dirty="0">
                <a:latin typeface="Arial"/>
                <a:cs typeface="Arial"/>
              </a:rPr>
              <a:t> </a:t>
            </a:r>
            <a:r>
              <a:rPr sz="1000" dirty="0">
                <a:latin typeface="Arial"/>
                <a:cs typeface="Arial"/>
              </a:rPr>
              <a:t>una</a:t>
            </a:r>
            <a:r>
              <a:rPr sz="1000" spc="-60" dirty="0">
                <a:latin typeface="Arial"/>
                <a:cs typeface="Arial"/>
              </a:rPr>
              <a:t> </a:t>
            </a:r>
            <a:r>
              <a:rPr sz="1000" dirty="0">
                <a:latin typeface="Arial"/>
                <a:cs typeface="Arial"/>
              </a:rPr>
              <a:t>boca</a:t>
            </a:r>
            <a:r>
              <a:rPr sz="1000" spc="-60" dirty="0">
                <a:latin typeface="Arial"/>
                <a:cs typeface="Arial"/>
              </a:rPr>
              <a:t> </a:t>
            </a:r>
            <a:r>
              <a:rPr sz="1000" dirty="0">
                <a:latin typeface="Arial"/>
                <a:cs typeface="Arial"/>
              </a:rPr>
              <a:t>para</a:t>
            </a:r>
            <a:r>
              <a:rPr sz="1000" spc="-60" dirty="0">
                <a:latin typeface="Arial"/>
                <a:cs typeface="Arial"/>
              </a:rPr>
              <a:t> </a:t>
            </a:r>
            <a:r>
              <a:rPr sz="1000" dirty="0">
                <a:latin typeface="Arial"/>
                <a:cs typeface="Arial"/>
              </a:rPr>
              <a:t>iluminación</a:t>
            </a:r>
            <a:r>
              <a:rPr sz="1000" spc="-65"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uso</a:t>
            </a:r>
            <a:r>
              <a:rPr sz="1000" spc="-60" dirty="0">
                <a:latin typeface="Arial"/>
                <a:cs typeface="Arial"/>
              </a:rPr>
              <a:t> </a:t>
            </a:r>
            <a:r>
              <a:rPr sz="1000" dirty="0">
                <a:latin typeface="Arial"/>
                <a:cs typeface="Arial"/>
              </a:rPr>
              <a:t>general</a:t>
            </a:r>
            <a:r>
              <a:rPr sz="1000" spc="-60"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una</a:t>
            </a:r>
            <a:r>
              <a:rPr sz="1000" spc="-55"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tomacorrientes</a:t>
            </a:r>
            <a:r>
              <a:rPr sz="1000" spc="-50" dirty="0">
                <a:latin typeface="Arial"/>
                <a:cs typeface="Arial"/>
              </a:rPr>
              <a:t> </a:t>
            </a:r>
            <a:r>
              <a:rPr sz="1000" dirty="0">
                <a:latin typeface="Arial"/>
                <a:cs typeface="Arial"/>
              </a:rPr>
              <a:t>de</a:t>
            </a:r>
            <a:r>
              <a:rPr sz="1000" spc="-55" dirty="0">
                <a:latin typeface="Arial"/>
                <a:cs typeface="Arial"/>
              </a:rPr>
              <a:t> </a:t>
            </a:r>
            <a:r>
              <a:rPr sz="1000" dirty="0">
                <a:latin typeface="Arial"/>
                <a:cs typeface="Arial"/>
              </a:rPr>
              <a:t>uso</a:t>
            </a:r>
            <a:r>
              <a:rPr sz="1000" spc="-50" dirty="0">
                <a:latin typeface="Arial"/>
                <a:cs typeface="Arial"/>
              </a:rPr>
              <a:t> </a:t>
            </a:r>
            <a:r>
              <a:rPr sz="1000" dirty="0">
                <a:latin typeface="Arial"/>
                <a:cs typeface="Arial"/>
              </a:rPr>
              <a:t>general.</a:t>
            </a:r>
            <a:r>
              <a:rPr sz="1000" spc="-50" dirty="0">
                <a:latin typeface="Arial"/>
                <a:cs typeface="Arial"/>
              </a:rPr>
              <a:t> </a:t>
            </a:r>
            <a:r>
              <a:rPr sz="1000" dirty="0">
                <a:latin typeface="Arial"/>
                <a:cs typeface="Arial"/>
              </a:rPr>
              <a:t>Para  toilette </a:t>
            </a:r>
            <a:r>
              <a:rPr sz="1000" spc="-5" dirty="0">
                <a:latin typeface="Arial"/>
                <a:cs typeface="Arial"/>
              </a:rPr>
              <a:t>ver </a:t>
            </a:r>
            <a:r>
              <a:rPr sz="1000" u="sng" spc="-5" dirty="0">
                <a:uFill>
                  <a:solidFill>
                    <a:srgbClr val="000000"/>
                  </a:solidFill>
                </a:uFill>
                <a:latin typeface="Arial"/>
                <a:cs typeface="Arial"/>
              </a:rPr>
              <a:t>771.8.5</a:t>
            </a:r>
            <a:r>
              <a:rPr sz="1000" u="sng" spc="-15" dirty="0">
                <a:uFill>
                  <a:solidFill>
                    <a:srgbClr val="000000"/>
                  </a:solidFill>
                </a:uFill>
                <a:latin typeface="Arial"/>
                <a:cs typeface="Arial"/>
              </a:rPr>
              <a:t> </a:t>
            </a:r>
            <a:r>
              <a:rPr sz="1000" u="sng" spc="-5" dirty="0">
                <a:uFill>
                  <a:solidFill>
                    <a:srgbClr val="000000"/>
                  </a:solidFill>
                </a:uFill>
                <a:latin typeface="Arial"/>
                <a:cs typeface="Arial"/>
              </a:rPr>
              <a:t>n)</a:t>
            </a:r>
            <a:r>
              <a:rPr sz="1000" spc="-5" dirty="0">
                <a:latin typeface="Arial"/>
                <a:cs typeface="Arial"/>
              </a:rPr>
              <a:t>.</a:t>
            </a:r>
            <a:endParaRPr sz="1000">
              <a:latin typeface="Arial"/>
              <a:cs typeface="Arial"/>
            </a:endParaRPr>
          </a:p>
          <a:p>
            <a:pPr marL="462915" marR="5715" indent="-269875" algn="just">
              <a:lnSpc>
                <a:spcPts val="1150"/>
              </a:lnSpc>
              <a:spcBef>
                <a:spcPts val="600"/>
              </a:spcBef>
              <a:buAutoNum type="alphaLcParenR"/>
              <a:tabLst>
                <a:tab pos="463550" algn="l"/>
              </a:tabLst>
            </a:pPr>
            <a:r>
              <a:rPr sz="1000" dirty="0">
                <a:latin typeface="Arial"/>
                <a:cs typeface="Arial"/>
              </a:rPr>
              <a:t>Vestíbulo</a:t>
            </a:r>
            <a:r>
              <a:rPr sz="1000" spc="-25"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recepción:</a:t>
            </a:r>
            <a:r>
              <a:rPr sz="1000" spc="-20" dirty="0">
                <a:latin typeface="Arial"/>
                <a:cs typeface="Arial"/>
              </a:rPr>
              <a:t> </a:t>
            </a:r>
            <a:r>
              <a:rPr sz="1000" dirty="0">
                <a:latin typeface="Arial"/>
                <a:cs typeface="Arial"/>
              </a:rPr>
              <a:t>una</a:t>
            </a:r>
            <a:r>
              <a:rPr sz="1000" spc="-20" dirty="0">
                <a:latin typeface="Arial"/>
                <a:cs typeface="Arial"/>
              </a:rPr>
              <a:t> </a:t>
            </a:r>
            <a:r>
              <a:rPr sz="1000" dirty="0">
                <a:latin typeface="Arial"/>
                <a:cs typeface="Arial"/>
              </a:rPr>
              <a:t>boca</a:t>
            </a:r>
            <a:r>
              <a:rPr sz="1000" spc="-25" dirty="0">
                <a:latin typeface="Arial"/>
                <a:cs typeface="Arial"/>
              </a:rPr>
              <a:t> </a:t>
            </a:r>
            <a:r>
              <a:rPr sz="1000" dirty="0">
                <a:latin typeface="Arial"/>
                <a:cs typeface="Arial"/>
              </a:rPr>
              <a:t>para</a:t>
            </a:r>
            <a:r>
              <a:rPr sz="1000" spc="-20" dirty="0">
                <a:latin typeface="Arial"/>
                <a:cs typeface="Arial"/>
              </a:rPr>
              <a:t> </a:t>
            </a:r>
            <a:r>
              <a:rPr sz="1000" dirty="0">
                <a:latin typeface="Arial"/>
                <a:cs typeface="Arial"/>
              </a:rPr>
              <a:t>iluminación</a:t>
            </a:r>
            <a:r>
              <a:rPr sz="1000" spc="-15"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uso</a:t>
            </a:r>
            <a:r>
              <a:rPr sz="1000" spc="-25" dirty="0">
                <a:latin typeface="Arial"/>
                <a:cs typeface="Arial"/>
              </a:rPr>
              <a:t> </a:t>
            </a:r>
            <a:r>
              <a:rPr sz="1000" dirty="0">
                <a:latin typeface="Arial"/>
                <a:cs typeface="Arial"/>
              </a:rPr>
              <a:t>general</a:t>
            </a:r>
            <a:r>
              <a:rPr sz="1000" spc="-20" dirty="0">
                <a:latin typeface="Arial"/>
                <a:cs typeface="Arial"/>
              </a:rPr>
              <a:t> </a:t>
            </a:r>
            <a:r>
              <a:rPr sz="1000" dirty="0">
                <a:latin typeface="Arial"/>
                <a:cs typeface="Arial"/>
              </a:rPr>
              <a:t>cada</a:t>
            </a:r>
            <a:r>
              <a:rPr sz="1000" spc="-20" dirty="0">
                <a:latin typeface="Arial"/>
                <a:cs typeface="Arial"/>
              </a:rPr>
              <a:t> </a:t>
            </a:r>
            <a:r>
              <a:rPr sz="1000" dirty="0">
                <a:latin typeface="Arial"/>
                <a:cs typeface="Arial"/>
              </a:rPr>
              <a:t>9</a:t>
            </a:r>
            <a:r>
              <a:rPr sz="1000" spc="-15" dirty="0">
                <a:latin typeface="Arial"/>
                <a:cs typeface="Arial"/>
              </a:rPr>
              <a:t> </a:t>
            </a:r>
            <a:r>
              <a:rPr sz="1000" dirty="0">
                <a:latin typeface="Arial"/>
                <a:cs typeface="Arial"/>
              </a:rPr>
              <a:t>m2,</a:t>
            </a:r>
            <a:r>
              <a:rPr sz="1000" spc="-20" dirty="0">
                <a:latin typeface="Arial"/>
                <a:cs typeface="Arial"/>
              </a:rPr>
              <a:t> </a:t>
            </a:r>
            <a:r>
              <a:rPr sz="1000" dirty="0">
                <a:latin typeface="Arial"/>
                <a:cs typeface="Arial"/>
              </a:rPr>
              <a:t>o</a:t>
            </a:r>
            <a:r>
              <a:rPr sz="1000" spc="-15" dirty="0">
                <a:latin typeface="Arial"/>
                <a:cs typeface="Arial"/>
              </a:rPr>
              <a:t> </a:t>
            </a:r>
            <a:r>
              <a:rPr sz="1000" dirty="0">
                <a:latin typeface="Arial"/>
                <a:cs typeface="Arial"/>
              </a:rPr>
              <a:t>fracción,</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superficie  (como mínimo una boca) y una boca para tomacorrientes de uso general cada 18 m2, o fracción, de  superficie (como mínimo una</a:t>
            </a:r>
            <a:r>
              <a:rPr sz="1000" spc="-25" dirty="0">
                <a:latin typeface="Arial"/>
                <a:cs typeface="Arial"/>
              </a:rPr>
              <a:t> </a:t>
            </a:r>
            <a:r>
              <a:rPr sz="1000" dirty="0">
                <a:latin typeface="Arial"/>
                <a:cs typeface="Arial"/>
              </a:rPr>
              <a:t>boca).</a:t>
            </a:r>
            <a:endParaRPr sz="1000">
              <a:latin typeface="Arial"/>
              <a:cs typeface="Arial"/>
            </a:endParaRPr>
          </a:p>
          <a:p>
            <a:pPr marL="462915" marR="5080" indent="-269875" algn="just">
              <a:lnSpc>
                <a:spcPts val="1150"/>
              </a:lnSpc>
              <a:spcBef>
                <a:spcPts val="610"/>
              </a:spcBef>
              <a:buAutoNum type="alphaLcParenR"/>
              <a:tabLst>
                <a:tab pos="462915" algn="l"/>
              </a:tabLst>
            </a:pPr>
            <a:r>
              <a:rPr sz="1000" dirty="0">
                <a:latin typeface="Arial"/>
                <a:cs typeface="Arial"/>
              </a:rPr>
              <a:t>Pasillo:</a:t>
            </a:r>
            <a:r>
              <a:rPr sz="1000" spc="-25" dirty="0">
                <a:latin typeface="Arial"/>
                <a:cs typeface="Arial"/>
              </a:rPr>
              <a:t> </a:t>
            </a:r>
            <a:r>
              <a:rPr sz="1000" dirty="0">
                <a:latin typeface="Arial"/>
                <a:cs typeface="Arial"/>
              </a:rPr>
              <a:t>una</a:t>
            </a:r>
            <a:r>
              <a:rPr sz="1000" spc="-20" dirty="0">
                <a:latin typeface="Arial"/>
                <a:cs typeface="Arial"/>
              </a:rPr>
              <a:t> </a:t>
            </a:r>
            <a:r>
              <a:rPr sz="1000" dirty="0">
                <a:latin typeface="Arial"/>
                <a:cs typeface="Arial"/>
              </a:rPr>
              <a:t>boca</a:t>
            </a:r>
            <a:r>
              <a:rPr sz="1000" spc="-20" dirty="0">
                <a:latin typeface="Arial"/>
                <a:cs typeface="Arial"/>
              </a:rPr>
              <a:t> </a:t>
            </a:r>
            <a:r>
              <a:rPr sz="1000" dirty="0">
                <a:latin typeface="Arial"/>
                <a:cs typeface="Arial"/>
              </a:rPr>
              <a:t>para</a:t>
            </a:r>
            <a:r>
              <a:rPr sz="1000" spc="-20" dirty="0">
                <a:latin typeface="Arial"/>
                <a:cs typeface="Arial"/>
              </a:rPr>
              <a:t> </a:t>
            </a:r>
            <a:r>
              <a:rPr sz="1000" dirty="0">
                <a:latin typeface="Arial"/>
                <a:cs typeface="Arial"/>
              </a:rPr>
              <a:t>iluminación</a:t>
            </a:r>
            <a:r>
              <a:rPr sz="1000" spc="-25"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uso</a:t>
            </a:r>
            <a:r>
              <a:rPr sz="1000" spc="-20" dirty="0">
                <a:latin typeface="Arial"/>
                <a:cs typeface="Arial"/>
              </a:rPr>
              <a:t> </a:t>
            </a:r>
            <a:r>
              <a:rPr sz="1000" dirty="0">
                <a:latin typeface="Arial"/>
                <a:cs typeface="Arial"/>
              </a:rPr>
              <a:t>general</a:t>
            </a:r>
            <a:r>
              <a:rPr sz="1000" spc="-20" dirty="0">
                <a:latin typeface="Arial"/>
                <a:cs typeface="Arial"/>
              </a:rPr>
              <a:t> </a:t>
            </a:r>
            <a:r>
              <a:rPr sz="1000" dirty="0">
                <a:latin typeface="Arial"/>
                <a:cs typeface="Arial"/>
              </a:rPr>
              <a:t>por</a:t>
            </a:r>
            <a:r>
              <a:rPr sz="1000" spc="-15" dirty="0">
                <a:latin typeface="Arial"/>
                <a:cs typeface="Arial"/>
              </a:rPr>
              <a:t> </a:t>
            </a:r>
            <a:r>
              <a:rPr sz="1000" dirty="0">
                <a:latin typeface="Arial"/>
                <a:cs typeface="Arial"/>
              </a:rPr>
              <a:t>cada</a:t>
            </a:r>
            <a:r>
              <a:rPr sz="1000" spc="-20" dirty="0">
                <a:latin typeface="Arial"/>
                <a:cs typeface="Arial"/>
              </a:rPr>
              <a:t> </a:t>
            </a:r>
            <a:r>
              <a:rPr sz="1000" dirty="0">
                <a:latin typeface="Arial"/>
                <a:cs typeface="Arial"/>
              </a:rPr>
              <a:t>5</a:t>
            </a:r>
            <a:r>
              <a:rPr sz="1000" spc="-20" dirty="0">
                <a:latin typeface="Arial"/>
                <a:cs typeface="Arial"/>
              </a:rPr>
              <a:t> </a:t>
            </a:r>
            <a:r>
              <a:rPr sz="1000" dirty="0">
                <a:latin typeface="Arial"/>
                <a:cs typeface="Arial"/>
              </a:rPr>
              <a:t>m</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longitud,</a:t>
            </a:r>
            <a:r>
              <a:rPr sz="1000" spc="-25"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fracción</a:t>
            </a:r>
            <a:r>
              <a:rPr sz="1000" spc="-20" dirty="0">
                <a:latin typeface="Arial"/>
                <a:cs typeface="Arial"/>
              </a:rPr>
              <a:t> </a:t>
            </a:r>
            <a:r>
              <a:rPr sz="1000" dirty="0">
                <a:latin typeface="Arial"/>
                <a:cs typeface="Arial"/>
              </a:rPr>
              <a:t>(como</a:t>
            </a:r>
            <a:r>
              <a:rPr sz="1000" spc="-15" dirty="0">
                <a:latin typeface="Arial"/>
                <a:cs typeface="Arial"/>
              </a:rPr>
              <a:t> </a:t>
            </a:r>
            <a:r>
              <a:rPr sz="1000" dirty="0">
                <a:latin typeface="Arial"/>
                <a:cs typeface="Arial"/>
              </a:rPr>
              <a:t>mínimo  una boca) y para pasillos de longitudes superiores a los 2 m., una boca para tomacorrientes de uso  general por cada 5 m de longitud, o fracción (como mínimo una</a:t>
            </a:r>
            <a:r>
              <a:rPr sz="1000" spc="-70" dirty="0">
                <a:latin typeface="Arial"/>
                <a:cs typeface="Arial"/>
              </a:rPr>
              <a:t> </a:t>
            </a:r>
            <a:r>
              <a:rPr sz="1000" dirty="0">
                <a:latin typeface="Arial"/>
                <a:cs typeface="Arial"/>
              </a:rPr>
              <a:t>boca).</a:t>
            </a:r>
            <a:endParaRPr sz="1000">
              <a:latin typeface="Arial"/>
              <a:cs typeface="Arial"/>
            </a:endParaRPr>
          </a:p>
          <a:p>
            <a:pPr>
              <a:lnSpc>
                <a:spcPct val="100000"/>
              </a:lnSpc>
              <a:spcBef>
                <a:spcPts val="10"/>
              </a:spcBef>
            </a:pPr>
            <a:endParaRPr sz="1250">
              <a:latin typeface="Arial"/>
              <a:cs typeface="Arial"/>
            </a:endParaRPr>
          </a:p>
          <a:p>
            <a:pPr marL="728345" lvl="5" indent="-715645">
              <a:lnSpc>
                <a:spcPct val="100000"/>
              </a:lnSpc>
              <a:buSzPct val="90000"/>
              <a:buAutoNum type="arabicPeriod" startAt="2"/>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 “Elevado” </a:t>
            </a:r>
            <a:r>
              <a:rPr sz="1000" b="1" dirty="0">
                <a:latin typeface="Arial"/>
                <a:cs typeface="Arial"/>
              </a:rPr>
              <a:t>y</a:t>
            </a:r>
            <a:r>
              <a:rPr sz="1000" b="1" spc="-185" dirty="0">
                <a:latin typeface="Arial"/>
                <a:cs typeface="Arial"/>
              </a:rPr>
              <a:t> </a:t>
            </a:r>
            <a:r>
              <a:rPr sz="1000" b="1" spc="-20" dirty="0">
                <a:latin typeface="Arial"/>
                <a:cs typeface="Arial"/>
              </a:rPr>
              <a:t>“Superior”</a:t>
            </a:r>
            <a:endParaRPr sz="1000">
              <a:latin typeface="Arial"/>
              <a:cs typeface="Arial"/>
            </a:endParaRPr>
          </a:p>
          <a:p>
            <a:pPr marL="462915" marR="5080" lvl="6" indent="-269875" algn="just">
              <a:lnSpc>
                <a:spcPts val="1150"/>
              </a:lnSpc>
              <a:spcBef>
                <a:spcPts val="925"/>
              </a:spcBef>
              <a:buAutoNum type="alphaLcParenR"/>
              <a:tabLst>
                <a:tab pos="462915" algn="l"/>
              </a:tabLst>
            </a:pPr>
            <a:r>
              <a:rPr sz="1000" dirty="0">
                <a:latin typeface="Arial"/>
                <a:cs typeface="Arial"/>
              </a:rPr>
              <a:t>Salones</a:t>
            </a:r>
            <a:r>
              <a:rPr sz="1000" spc="-40" dirty="0">
                <a:latin typeface="Arial"/>
                <a:cs typeface="Arial"/>
              </a:rPr>
              <a:t> </a:t>
            </a:r>
            <a:r>
              <a:rPr sz="1000" dirty="0">
                <a:latin typeface="Arial"/>
                <a:cs typeface="Arial"/>
              </a:rPr>
              <a:t>generales:</a:t>
            </a:r>
            <a:r>
              <a:rPr sz="1000" spc="-35" dirty="0">
                <a:latin typeface="Arial"/>
                <a:cs typeface="Arial"/>
              </a:rPr>
              <a:t> </a:t>
            </a:r>
            <a:r>
              <a:rPr sz="1000" dirty="0">
                <a:latin typeface="Arial"/>
                <a:cs typeface="Arial"/>
              </a:rPr>
              <a:t>una</a:t>
            </a:r>
            <a:r>
              <a:rPr sz="1000" spc="-35" dirty="0">
                <a:latin typeface="Arial"/>
                <a:cs typeface="Arial"/>
              </a:rPr>
              <a:t> </a:t>
            </a:r>
            <a:r>
              <a:rPr sz="1000" dirty="0">
                <a:latin typeface="Arial"/>
                <a:cs typeface="Arial"/>
              </a:rPr>
              <a:t>boca</a:t>
            </a:r>
            <a:r>
              <a:rPr sz="1000" spc="-35" dirty="0">
                <a:latin typeface="Arial"/>
                <a:cs typeface="Arial"/>
              </a:rPr>
              <a:t> </a:t>
            </a:r>
            <a:r>
              <a:rPr sz="1000" dirty="0">
                <a:latin typeface="Arial"/>
                <a:cs typeface="Arial"/>
              </a:rPr>
              <a:t>para</a:t>
            </a:r>
            <a:r>
              <a:rPr sz="1000" spc="-40" dirty="0">
                <a:latin typeface="Arial"/>
                <a:cs typeface="Arial"/>
              </a:rPr>
              <a:t> </a:t>
            </a:r>
            <a:r>
              <a:rPr sz="1000" dirty="0">
                <a:latin typeface="Arial"/>
                <a:cs typeface="Arial"/>
              </a:rPr>
              <a:t>iluminación</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uso</a:t>
            </a:r>
            <a:r>
              <a:rPr sz="1000" spc="-20" dirty="0">
                <a:latin typeface="Arial"/>
                <a:cs typeface="Arial"/>
              </a:rPr>
              <a:t> </a:t>
            </a:r>
            <a:r>
              <a:rPr sz="1000" dirty="0">
                <a:latin typeface="Arial"/>
                <a:cs typeface="Arial"/>
              </a:rPr>
              <a:t>general</a:t>
            </a:r>
            <a:r>
              <a:rPr sz="1000" spc="-35" dirty="0">
                <a:latin typeface="Arial"/>
                <a:cs typeface="Arial"/>
              </a:rPr>
              <a:t> </a:t>
            </a:r>
            <a:r>
              <a:rPr sz="1000" dirty="0">
                <a:latin typeface="Arial"/>
                <a:cs typeface="Arial"/>
              </a:rPr>
              <a:t>por</a:t>
            </a:r>
            <a:r>
              <a:rPr sz="1000" spc="-30" dirty="0">
                <a:latin typeface="Arial"/>
                <a:cs typeface="Arial"/>
              </a:rPr>
              <a:t> </a:t>
            </a:r>
            <a:r>
              <a:rPr sz="1000" dirty="0">
                <a:latin typeface="Arial"/>
                <a:cs typeface="Arial"/>
              </a:rPr>
              <a:t>cada</a:t>
            </a:r>
            <a:r>
              <a:rPr sz="1000" spc="-25" dirty="0">
                <a:latin typeface="Arial"/>
                <a:cs typeface="Arial"/>
              </a:rPr>
              <a:t> </a:t>
            </a:r>
            <a:r>
              <a:rPr sz="1000" dirty="0">
                <a:latin typeface="Arial"/>
                <a:cs typeface="Arial"/>
              </a:rPr>
              <a:t>9</a:t>
            </a:r>
            <a:r>
              <a:rPr sz="1000" spc="-30" dirty="0">
                <a:latin typeface="Arial"/>
                <a:cs typeface="Arial"/>
              </a:rPr>
              <a:t> </a:t>
            </a:r>
            <a:r>
              <a:rPr sz="1000" dirty="0">
                <a:latin typeface="Arial"/>
                <a:cs typeface="Arial"/>
              </a:rPr>
              <a:t>m²,</a:t>
            </a:r>
            <a:r>
              <a:rPr sz="1000" spc="-25" dirty="0">
                <a:latin typeface="Arial"/>
                <a:cs typeface="Arial"/>
              </a:rPr>
              <a:t> </a:t>
            </a:r>
            <a:r>
              <a:rPr sz="1000" dirty="0">
                <a:latin typeface="Arial"/>
                <a:cs typeface="Arial"/>
              </a:rPr>
              <a:t>o</a:t>
            </a:r>
            <a:r>
              <a:rPr sz="1000" spc="-35" dirty="0">
                <a:latin typeface="Arial"/>
                <a:cs typeface="Arial"/>
              </a:rPr>
              <a:t> </a:t>
            </a:r>
            <a:r>
              <a:rPr sz="1000" dirty="0">
                <a:latin typeface="Arial"/>
                <a:cs typeface="Arial"/>
              </a:rPr>
              <a:t>fracción,</a:t>
            </a:r>
            <a:r>
              <a:rPr sz="1000" spc="-2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superficie  (como</a:t>
            </a:r>
            <a:r>
              <a:rPr sz="1000" spc="-50" dirty="0">
                <a:latin typeface="Arial"/>
                <a:cs typeface="Arial"/>
              </a:rPr>
              <a:t> </a:t>
            </a:r>
            <a:r>
              <a:rPr sz="1000" dirty="0">
                <a:latin typeface="Arial"/>
                <a:cs typeface="Arial"/>
              </a:rPr>
              <a:t>mínimo</a:t>
            </a:r>
            <a:r>
              <a:rPr sz="1000" spc="-45"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y</a:t>
            </a:r>
            <a:r>
              <a:rPr sz="1000" spc="-45"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tomacorrientes</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uso</a:t>
            </a:r>
            <a:r>
              <a:rPr sz="1000" spc="-45" dirty="0">
                <a:latin typeface="Arial"/>
                <a:cs typeface="Arial"/>
              </a:rPr>
              <a:t> </a:t>
            </a:r>
            <a:r>
              <a:rPr sz="1000" dirty="0">
                <a:latin typeface="Arial"/>
                <a:cs typeface="Arial"/>
              </a:rPr>
              <a:t>general</a:t>
            </a:r>
            <a:r>
              <a:rPr sz="1000" spc="-50"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cada</a:t>
            </a:r>
            <a:r>
              <a:rPr sz="1000" spc="-45" dirty="0">
                <a:latin typeface="Arial"/>
                <a:cs typeface="Arial"/>
              </a:rPr>
              <a:t> </a:t>
            </a:r>
            <a:r>
              <a:rPr sz="1000" dirty="0">
                <a:latin typeface="Arial"/>
                <a:cs typeface="Arial"/>
              </a:rPr>
              <a:t>9</a:t>
            </a:r>
            <a:r>
              <a:rPr sz="1000" spc="-45" dirty="0">
                <a:latin typeface="Arial"/>
                <a:cs typeface="Arial"/>
              </a:rPr>
              <a:t> </a:t>
            </a:r>
            <a:r>
              <a:rPr sz="1000" dirty="0">
                <a:latin typeface="Arial"/>
                <a:cs typeface="Arial"/>
              </a:rPr>
              <a:t>m²,</a:t>
            </a:r>
            <a:r>
              <a:rPr sz="1000" spc="-5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fracción,</a:t>
            </a:r>
            <a:r>
              <a:rPr sz="1000" spc="-45" dirty="0">
                <a:latin typeface="Arial"/>
                <a:cs typeface="Arial"/>
              </a:rPr>
              <a:t> </a:t>
            </a:r>
            <a:r>
              <a:rPr sz="1000" dirty="0">
                <a:latin typeface="Arial"/>
                <a:cs typeface="Arial"/>
              </a:rPr>
              <a:t>de  superficie</a:t>
            </a:r>
            <a:r>
              <a:rPr sz="1000" spc="-30" dirty="0">
                <a:latin typeface="Arial"/>
                <a:cs typeface="Arial"/>
              </a:rPr>
              <a:t> </a:t>
            </a:r>
            <a:r>
              <a:rPr sz="1000" dirty="0">
                <a:latin typeface="Arial"/>
                <a:cs typeface="Arial"/>
              </a:rPr>
              <a:t>(como</a:t>
            </a:r>
            <a:r>
              <a:rPr sz="1000" spc="-25" dirty="0">
                <a:latin typeface="Arial"/>
                <a:cs typeface="Arial"/>
              </a:rPr>
              <a:t> </a:t>
            </a:r>
            <a:r>
              <a:rPr sz="1000" dirty="0">
                <a:latin typeface="Arial"/>
                <a:cs typeface="Arial"/>
              </a:rPr>
              <a:t>mínimo</a:t>
            </a:r>
            <a:r>
              <a:rPr sz="1000" spc="-25" dirty="0">
                <a:latin typeface="Arial"/>
                <a:cs typeface="Arial"/>
              </a:rPr>
              <a:t> </a:t>
            </a:r>
            <a:r>
              <a:rPr sz="1000" dirty="0">
                <a:latin typeface="Arial"/>
                <a:cs typeface="Arial"/>
              </a:rPr>
              <a:t>dos</a:t>
            </a:r>
            <a:r>
              <a:rPr sz="1000" spc="-30" dirty="0">
                <a:latin typeface="Arial"/>
                <a:cs typeface="Arial"/>
              </a:rPr>
              <a:t> </a:t>
            </a:r>
            <a:r>
              <a:rPr sz="1000" dirty="0">
                <a:latin typeface="Arial"/>
                <a:cs typeface="Arial"/>
              </a:rPr>
              <a:t>bocas),</a:t>
            </a:r>
            <a:r>
              <a:rPr sz="1000" spc="-30" dirty="0">
                <a:latin typeface="Arial"/>
                <a:cs typeface="Arial"/>
              </a:rPr>
              <a:t> </a:t>
            </a:r>
            <a:r>
              <a:rPr sz="1000" dirty="0">
                <a:latin typeface="Arial"/>
                <a:cs typeface="Arial"/>
              </a:rPr>
              <a:t>más</a:t>
            </a:r>
            <a:r>
              <a:rPr sz="1000" spc="-30" dirty="0">
                <a:latin typeface="Arial"/>
                <a:cs typeface="Arial"/>
              </a:rPr>
              <a:t> </a:t>
            </a:r>
            <a:r>
              <a:rPr sz="1000" dirty="0">
                <a:latin typeface="Arial"/>
                <a:cs typeface="Arial"/>
              </a:rPr>
              <a:t>una</a:t>
            </a:r>
            <a:r>
              <a:rPr sz="1000" spc="-30" dirty="0">
                <a:latin typeface="Arial"/>
                <a:cs typeface="Arial"/>
              </a:rPr>
              <a:t> </a:t>
            </a:r>
            <a:r>
              <a:rPr sz="1000" dirty="0">
                <a:latin typeface="Arial"/>
                <a:cs typeface="Arial"/>
              </a:rPr>
              <a:t>boca</a:t>
            </a:r>
            <a:r>
              <a:rPr sz="1000" spc="-25" dirty="0">
                <a:latin typeface="Arial"/>
                <a:cs typeface="Arial"/>
              </a:rPr>
              <a:t> </a:t>
            </a:r>
            <a:r>
              <a:rPr sz="1000" dirty="0">
                <a:latin typeface="Arial"/>
                <a:cs typeface="Arial"/>
              </a:rPr>
              <a:t>para</a:t>
            </a:r>
            <a:r>
              <a:rPr sz="1000" spc="-25" dirty="0">
                <a:latin typeface="Arial"/>
                <a:cs typeface="Arial"/>
              </a:rPr>
              <a:t> </a:t>
            </a:r>
            <a:r>
              <a:rPr sz="1000" dirty="0">
                <a:latin typeface="Arial"/>
                <a:cs typeface="Arial"/>
              </a:rPr>
              <a:t>tomacorrientes</a:t>
            </a:r>
            <a:r>
              <a:rPr sz="1000" spc="-25"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uso</a:t>
            </a:r>
            <a:r>
              <a:rPr sz="1000" spc="-25" dirty="0">
                <a:latin typeface="Arial"/>
                <a:cs typeface="Arial"/>
              </a:rPr>
              <a:t> </a:t>
            </a:r>
            <a:r>
              <a:rPr sz="1000" dirty="0">
                <a:latin typeface="Arial"/>
                <a:cs typeface="Arial"/>
              </a:rPr>
              <a:t>especial</a:t>
            </a:r>
            <a:r>
              <a:rPr sz="1000" spc="-20" dirty="0">
                <a:latin typeface="Arial"/>
                <a:cs typeface="Arial"/>
              </a:rPr>
              <a:t> </a:t>
            </a:r>
            <a:r>
              <a:rPr sz="1000" dirty="0">
                <a:latin typeface="Arial"/>
                <a:cs typeface="Arial"/>
              </a:rPr>
              <a:t>por</a:t>
            </a:r>
            <a:r>
              <a:rPr sz="1000" spc="-20" dirty="0">
                <a:latin typeface="Arial"/>
                <a:cs typeface="Arial"/>
              </a:rPr>
              <a:t> </a:t>
            </a:r>
            <a:r>
              <a:rPr sz="1000" dirty="0">
                <a:latin typeface="Arial"/>
                <a:cs typeface="Arial"/>
              </a:rPr>
              <a:t>cada</a:t>
            </a:r>
            <a:r>
              <a:rPr sz="1000" spc="-20" dirty="0">
                <a:latin typeface="Arial"/>
                <a:cs typeface="Arial"/>
              </a:rPr>
              <a:t> </a:t>
            </a:r>
            <a:r>
              <a:rPr sz="1000" dirty="0">
                <a:latin typeface="Arial"/>
                <a:cs typeface="Arial"/>
              </a:rPr>
              <a:t>18  m, o fracción, </a:t>
            </a:r>
            <a:r>
              <a:rPr sz="1000" spc="-5" dirty="0">
                <a:latin typeface="Arial"/>
                <a:cs typeface="Arial"/>
              </a:rPr>
              <a:t>de perímetro del </a:t>
            </a:r>
            <a:r>
              <a:rPr sz="1000" dirty="0">
                <a:latin typeface="Arial"/>
                <a:cs typeface="Arial"/>
              </a:rPr>
              <a:t>salón</a:t>
            </a:r>
            <a:r>
              <a:rPr sz="1000" spc="-25" dirty="0">
                <a:latin typeface="Arial"/>
                <a:cs typeface="Arial"/>
              </a:rPr>
              <a:t> </a:t>
            </a:r>
            <a:r>
              <a:rPr sz="1000" spc="-5" dirty="0">
                <a:latin typeface="Arial"/>
                <a:cs typeface="Arial"/>
              </a:rPr>
              <a:t>general.</a:t>
            </a:r>
            <a:endParaRPr sz="1000">
              <a:latin typeface="Arial"/>
              <a:cs typeface="Arial"/>
            </a:endParaRPr>
          </a:p>
          <a:p>
            <a:pPr marL="462915" marR="5080" lvl="6" indent="-269875" algn="just">
              <a:lnSpc>
                <a:spcPts val="1150"/>
              </a:lnSpc>
              <a:spcBef>
                <a:spcPts val="610"/>
              </a:spcBef>
              <a:buAutoNum type="alphaLcParenR"/>
              <a:tabLst>
                <a:tab pos="462915" algn="l"/>
              </a:tabLst>
            </a:pPr>
            <a:r>
              <a:rPr sz="1000" dirty="0">
                <a:latin typeface="Arial"/>
                <a:cs typeface="Arial"/>
              </a:rPr>
              <a:t>Salas</a:t>
            </a:r>
            <a:r>
              <a:rPr sz="1000" spc="-5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reuniones,</a:t>
            </a:r>
            <a:r>
              <a:rPr sz="1000" spc="-50" dirty="0">
                <a:latin typeface="Arial"/>
                <a:cs typeface="Arial"/>
              </a:rPr>
              <a:t> </a:t>
            </a:r>
            <a:r>
              <a:rPr sz="1000" dirty="0">
                <a:latin typeface="Arial"/>
                <a:cs typeface="Arial"/>
              </a:rPr>
              <a:t>conferencias,</a:t>
            </a:r>
            <a:r>
              <a:rPr sz="1000" spc="-45" dirty="0">
                <a:latin typeface="Arial"/>
                <a:cs typeface="Arial"/>
              </a:rPr>
              <a:t> </a:t>
            </a:r>
            <a:r>
              <a:rPr sz="1000" dirty="0">
                <a:latin typeface="Arial"/>
                <a:cs typeface="Arial"/>
              </a:rPr>
              <a:t>microcine,</a:t>
            </a:r>
            <a:r>
              <a:rPr sz="1000" spc="-5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usos</a:t>
            </a:r>
            <a:r>
              <a:rPr sz="1000" spc="-45" dirty="0">
                <a:latin typeface="Arial"/>
                <a:cs typeface="Arial"/>
              </a:rPr>
              <a:t> </a:t>
            </a:r>
            <a:r>
              <a:rPr sz="1000" dirty="0">
                <a:latin typeface="Arial"/>
                <a:cs typeface="Arial"/>
              </a:rPr>
              <a:t>similares:</a:t>
            </a:r>
            <a:r>
              <a:rPr sz="1000" spc="-50" dirty="0">
                <a:latin typeface="Arial"/>
                <a:cs typeface="Arial"/>
              </a:rPr>
              <a:t> </a:t>
            </a:r>
            <a:r>
              <a:rPr sz="1000" dirty="0">
                <a:latin typeface="Arial"/>
                <a:cs typeface="Arial"/>
              </a:rPr>
              <a:t>una</a:t>
            </a:r>
            <a:r>
              <a:rPr sz="1000" spc="-45" dirty="0">
                <a:latin typeface="Arial"/>
                <a:cs typeface="Arial"/>
              </a:rPr>
              <a:t> </a:t>
            </a:r>
            <a:r>
              <a:rPr sz="1000" dirty="0">
                <a:latin typeface="Arial"/>
                <a:cs typeface="Arial"/>
              </a:rPr>
              <a:t>boca</a:t>
            </a:r>
            <a:r>
              <a:rPr sz="1000" spc="-45" dirty="0">
                <a:latin typeface="Arial"/>
                <a:cs typeface="Arial"/>
              </a:rPr>
              <a:t> </a:t>
            </a:r>
            <a:r>
              <a:rPr sz="1000" dirty="0">
                <a:latin typeface="Arial"/>
                <a:cs typeface="Arial"/>
              </a:rPr>
              <a:t>para</a:t>
            </a:r>
            <a:r>
              <a:rPr sz="1000" spc="-45" dirty="0">
                <a:latin typeface="Arial"/>
                <a:cs typeface="Arial"/>
              </a:rPr>
              <a:t> </a:t>
            </a:r>
            <a:r>
              <a:rPr sz="1000" dirty="0">
                <a:latin typeface="Arial"/>
                <a:cs typeface="Arial"/>
              </a:rPr>
              <a:t>iluminación</a:t>
            </a:r>
            <a:r>
              <a:rPr sz="1000" spc="-5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uso  general por cada 9 m², o fracción, de superficie (como mínimo una boca); una boca para tomaco-  rrientes</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uso</a:t>
            </a:r>
            <a:r>
              <a:rPr sz="1000" spc="-15" dirty="0">
                <a:latin typeface="Arial"/>
                <a:cs typeface="Arial"/>
              </a:rPr>
              <a:t> </a:t>
            </a:r>
            <a:r>
              <a:rPr sz="1000" dirty="0">
                <a:latin typeface="Arial"/>
                <a:cs typeface="Arial"/>
              </a:rPr>
              <a:t>general</a:t>
            </a:r>
            <a:r>
              <a:rPr sz="1000" spc="-15" dirty="0">
                <a:latin typeface="Arial"/>
                <a:cs typeface="Arial"/>
              </a:rPr>
              <a:t> </a:t>
            </a:r>
            <a:r>
              <a:rPr sz="1000" dirty="0">
                <a:latin typeface="Arial"/>
                <a:cs typeface="Arial"/>
              </a:rPr>
              <a:t>por</a:t>
            </a:r>
            <a:r>
              <a:rPr sz="1000" spc="-20" dirty="0">
                <a:latin typeface="Arial"/>
                <a:cs typeface="Arial"/>
              </a:rPr>
              <a:t> </a:t>
            </a:r>
            <a:r>
              <a:rPr sz="1000" dirty="0">
                <a:latin typeface="Arial"/>
                <a:cs typeface="Arial"/>
              </a:rPr>
              <a:t>cada</a:t>
            </a:r>
            <a:r>
              <a:rPr sz="1000" spc="-15" dirty="0">
                <a:latin typeface="Arial"/>
                <a:cs typeface="Arial"/>
              </a:rPr>
              <a:t> </a:t>
            </a:r>
            <a:r>
              <a:rPr sz="1000" dirty="0">
                <a:latin typeface="Arial"/>
                <a:cs typeface="Arial"/>
              </a:rPr>
              <a:t>9</a:t>
            </a:r>
            <a:r>
              <a:rPr sz="1000" spc="-15" dirty="0">
                <a:latin typeface="Arial"/>
                <a:cs typeface="Arial"/>
              </a:rPr>
              <a:t> </a:t>
            </a:r>
            <a:r>
              <a:rPr sz="1000" dirty="0">
                <a:latin typeface="Arial"/>
                <a:cs typeface="Arial"/>
              </a:rPr>
              <a:t>m²,</a:t>
            </a:r>
            <a:r>
              <a:rPr sz="1000" spc="-15" dirty="0">
                <a:latin typeface="Arial"/>
                <a:cs typeface="Arial"/>
              </a:rPr>
              <a:t> </a:t>
            </a:r>
            <a:r>
              <a:rPr sz="1000" dirty="0">
                <a:latin typeface="Arial"/>
                <a:cs typeface="Arial"/>
              </a:rPr>
              <a:t>o</a:t>
            </a:r>
            <a:r>
              <a:rPr sz="1000" spc="-15" dirty="0">
                <a:latin typeface="Arial"/>
                <a:cs typeface="Arial"/>
              </a:rPr>
              <a:t> </a:t>
            </a:r>
            <a:r>
              <a:rPr sz="1000" dirty="0">
                <a:latin typeface="Arial"/>
                <a:cs typeface="Arial"/>
              </a:rPr>
              <a:t>fracción,</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superficie</a:t>
            </a:r>
            <a:r>
              <a:rPr sz="1000" spc="-15" dirty="0">
                <a:latin typeface="Arial"/>
                <a:cs typeface="Arial"/>
              </a:rPr>
              <a:t> </a:t>
            </a:r>
            <a:r>
              <a:rPr sz="1000" dirty="0">
                <a:latin typeface="Arial"/>
                <a:cs typeface="Arial"/>
              </a:rPr>
              <a:t>(como</a:t>
            </a:r>
            <a:r>
              <a:rPr sz="1000" spc="-15" dirty="0">
                <a:latin typeface="Arial"/>
                <a:cs typeface="Arial"/>
              </a:rPr>
              <a:t> </a:t>
            </a:r>
            <a:r>
              <a:rPr sz="1000" dirty="0">
                <a:latin typeface="Arial"/>
                <a:cs typeface="Arial"/>
              </a:rPr>
              <a:t>mínimo</a:t>
            </a:r>
            <a:r>
              <a:rPr sz="1000" spc="-20" dirty="0">
                <a:latin typeface="Arial"/>
                <a:cs typeface="Arial"/>
              </a:rPr>
              <a:t> </a:t>
            </a:r>
            <a:r>
              <a:rPr sz="1000" dirty="0">
                <a:latin typeface="Arial"/>
                <a:cs typeface="Arial"/>
              </a:rPr>
              <a:t>dos</a:t>
            </a:r>
            <a:r>
              <a:rPr sz="1000" spc="-15" dirty="0">
                <a:latin typeface="Arial"/>
                <a:cs typeface="Arial"/>
              </a:rPr>
              <a:t> </a:t>
            </a:r>
            <a:r>
              <a:rPr sz="1000" dirty="0">
                <a:latin typeface="Arial"/>
                <a:cs typeface="Arial"/>
              </a:rPr>
              <a:t>bocas)</a:t>
            </a:r>
            <a:r>
              <a:rPr sz="1000" spc="-15" dirty="0">
                <a:latin typeface="Arial"/>
                <a:cs typeface="Arial"/>
              </a:rPr>
              <a:t> </a:t>
            </a:r>
            <a:r>
              <a:rPr sz="1000" dirty="0">
                <a:latin typeface="Arial"/>
                <a:cs typeface="Arial"/>
              </a:rPr>
              <a:t>y</a:t>
            </a:r>
            <a:r>
              <a:rPr sz="1000" spc="-10" dirty="0">
                <a:latin typeface="Arial"/>
                <a:cs typeface="Arial"/>
              </a:rPr>
              <a:t> </a:t>
            </a:r>
            <a:r>
              <a:rPr sz="1000" dirty="0">
                <a:latin typeface="Arial"/>
                <a:cs typeface="Arial"/>
              </a:rPr>
              <a:t>una</a:t>
            </a:r>
            <a:r>
              <a:rPr sz="1000" spc="-15" dirty="0">
                <a:latin typeface="Arial"/>
                <a:cs typeface="Arial"/>
              </a:rPr>
              <a:t> </a:t>
            </a:r>
            <a:r>
              <a:rPr sz="1000" dirty="0">
                <a:latin typeface="Arial"/>
                <a:cs typeface="Arial"/>
              </a:rPr>
              <a:t>boca  para tomacorrientes de uso</a:t>
            </a:r>
            <a:r>
              <a:rPr sz="1000" spc="-25" dirty="0">
                <a:latin typeface="Arial"/>
                <a:cs typeface="Arial"/>
              </a:rPr>
              <a:t> </a:t>
            </a:r>
            <a:r>
              <a:rPr sz="1000" dirty="0">
                <a:latin typeface="Arial"/>
                <a:cs typeface="Arial"/>
              </a:rPr>
              <a:t>especial.</a:t>
            </a:r>
            <a:endParaRPr sz="1000">
              <a:latin typeface="Arial"/>
              <a:cs typeface="Arial"/>
            </a:endParaRPr>
          </a:p>
          <a:p>
            <a:pPr marL="462915" marR="5715" lvl="6" indent="-269875" algn="just">
              <a:lnSpc>
                <a:spcPts val="1150"/>
              </a:lnSpc>
              <a:spcBef>
                <a:spcPts val="610"/>
              </a:spcBef>
              <a:buAutoNum type="alphaLcParenR"/>
              <a:tabLst>
                <a:tab pos="462915" algn="l"/>
              </a:tabLst>
            </a:pPr>
            <a:r>
              <a:rPr sz="1000" dirty="0">
                <a:latin typeface="Arial"/>
                <a:cs typeface="Arial"/>
              </a:rPr>
              <a:t>Despacho</a:t>
            </a:r>
            <a:r>
              <a:rPr sz="1000" spc="-55" dirty="0">
                <a:latin typeface="Arial"/>
                <a:cs typeface="Arial"/>
              </a:rPr>
              <a:t> </a:t>
            </a:r>
            <a:r>
              <a:rPr sz="1000" dirty="0">
                <a:latin typeface="Arial"/>
                <a:cs typeface="Arial"/>
              </a:rPr>
              <a:t>privado:</a:t>
            </a:r>
            <a:r>
              <a:rPr sz="1000" spc="-50"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boca</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iluminación</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a:t>
            </a:r>
            <a:r>
              <a:rPr sz="1000" spc="-50" dirty="0">
                <a:latin typeface="Arial"/>
                <a:cs typeface="Arial"/>
              </a:rPr>
              <a:t> </a:t>
            </a:r>
            <a:r>
              <a:rPr sz="1000" dirty="0">
                <a:latin typeface="Arial"/>
                <a:cs typeface="Arial"/>
              </a:rPr>
              <a:t>general</a:t>
            </a:r>
            <a:r>
              <a:rPr sz="1000" spc="-50" dirty="0">
                <a:latin typeface="Arial"/>
                <a:cs typeface="Arial"/>
              </a:rPr>
              <a:t> </a:t>
            </a:r>
            <a:r>
              <a:rPr sz="1000" dirty="0">
                <a:latin typeface="Arial"/>
                <a:cs typeface="Arial"/>
              </a:rPr>
              <a:t>y</a:t>
            </a:r>
            <a:r>
              <a:rPr sz="1000" spc="-55" dirty="0">
                <a:latin typeface="Arial"/>
                <a:cs typeface="Arial"/>
              </a:rPr>
              <a:t> </a:t>
            </a:r>
            <a:r>
              <a:rPr sz="1000" dirty="0">
                <a:latin typeface="Arial"/>
                <a:cs typeface="Arial"/>
              </a:rPr>
              <a:t>dos</a:t>
            </a:r>
            <a:r>
              <a:rPr sz="1000" spc="-50" dirty="0">
                <a:latin typeface="Arial"/>
                <a:cs typeface="Arial"/>
              </a:rPr>
              <a:t> </a:t>
            </a:r>
            <a:r>
              <a:rPr sz="1000" dirty="0">
                <a:latin typeface="Arial"/>
                <a:cs typeface="Arial"/>
              </a:rPr>
              <a:t>bocas</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tomacorrientes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  </a:t>
            </a:r>
            <a:r>
              <a:rPr sz="1000" spc="-5" dirty="0">
                <a:latin typeface="Arial"/>
                <a:cs typeface="Arial"/>
              </a:rPr>
              <a:t>general.</a:t>
            </a:r>
            <a:endParaRPr sz="1000">
              <a:latin typeface="Arial"/>
              <a:cs typeface="Arial"/>
            </a:endParaRPr>
          </a:p>
          <a:p>
            <a:pPr marL="462915" marR="5715" lvl="6" indent="-269875" algn="just">
              <a:lnSpc>
                <a:spcPts val="1150"/>
              </a:lnSpc>
              <a:spcBef>
                <a:spcPts val="600"/>
              </a:spcBef>
              <a:buAutoNum type="alphaLcParenR"/>
              <a:tabLst>
                <a:tab pos="462915" algn="l"/>
              </a:tabLst>
            </a:pPr>
            <a:r>
              <a:rPr sz="1000" dirty="0">
                <a:latin typeface="Arial"/>
                <a:cs typeface="Arial"/>
              </a:rPr>
              <a:t>Cocina:</a:t>
            </a:r>
            <a:r>
              <a:rPr sz="1000" spc="-20" dirty="0">
                <a:latin typeface="Arial"/>
                <a:cs typeface="Arial"/>
              </a:rPr>
              <a:t> </a:t>
            </a:r>
            <a:r>
              <a:rPr sz="1000" dirty="0">
                <a:latin typeface="Arial"/>
                <a:cs typeface="Arial"/>
              </a:rPr>
              <a:t>dos</a:t>
            </a:r>
            <a:r>
              <a:rPr sz="1000" spc="-15" dirty="0">
                <a:latin typeface="Arial"/>
                <a:cs typeface="Arial"/>
              </a:rPr>
              <a:t> </a:t>
            </a:r>
            <a:r>
              <a:rPr sz="1000" dirty="0">
                <a:latin typeface="Arial"/>
                <a:cs typeface="Arial"/>
              </a:rPr>
              <a:t>bocas</a:t>
            </a:r>
            <a:r>
              <a:rPr sz="1000" spc="-15" dirty="0">
                <a:latin typeface="Arial"/>
                <a:cs typeface="Arial"/>
              </a:rPr>
              <a:t> </a:t>
            </a:r>
            <a:r>
              <a:rPr sz="1000" dirty="0">
                <a:latin typeface="Arial"/>
                <a:cs typeface="Arial"/>
              </a:rPr>
              <a:t>para</a:t>
            </a:r>
            <a:r>
              <a:rPr sz="1000" spc="-15" dirty="0">
                <a:latin typeface="Arial"/>
                <a:cs typeface="Arial"/>
              </a:rPr>
              <a:t> </a:t>
            </a:r>
            <a:r>
              <a:rPr sz="1000" dirty="0">
                <a:latin typeface="Arial"/>
                <a:cs typeface="Arial"/>
              </a:rPr>
              <a:t>iluminación</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uso</a:t>
            </a:r>
            <a:r>
              <a:rPr sz="1000" spc="-15" dirty="0">
                <a:latin typeface="Arial"/>
                <a:cs typeface="Arial"/>
              </a:rPr>
              <a:t> </a:t>
            </a:r>
            <a:r>
              <a:rPr sz="1000" dirty="0">
                <a:latin typeface="Arial"/>
                <a:cs typeface="Arial"/>
              </a:rPr>
              <a:t>general</a:t>
            </a:r>
            <a:r>
              <a:rPr sz="1000" spc="-5" dirty="0">
                <a:latin typeface="Arial"/>
                <a:cs typeface="Arial"/>
              </a:rPr>
              <a:t> </a:t>
            </a:r>
            <a:r>
              <a:rPr sz="1000" dirty="0">
                <a:latin typeface="Arial"/>
                <a:cs typeface="Arial"/>
              </a:rPr>
              <a:t>y</a:t>
            </a:r>
            <a:r>
              <a:rPr sz="1000" spc="-20" dirty="0">
                <a:latin typeface="Arial"/>
                <a:cs typeface="Arial"/>
              </a:rPr>
              <a:t> </a:t>
            </a:r>
            <a:r>
              <a:rPr sz="1000" dirty="0">
                <a:latin typeface="Arial"/>
                <a:cs typeface="Arial"/>
              </a:rPr>
              <a:t>tres</a:t>
            </a:r>
            <a:r>
              <a:rPr sz="1000" spc="-15" dirty="0">
                <a:latin typeface="Arial"/>
                <a:cs typeface="Arial"/>
              </a:rPr>
              <a:t> </a:t>
            </a:r>
            <a:r>
              <a:rPr sz="1000" dirty="0">
                <a:latin typeface="Arial"/>
                <a:cs typeface="Arial"/>
              </a:rPr>
              <a:t>bocas</a:t>
            </a:r>
            <a:r>
              <a:rPr sz="1000" spc="-15" dirty="0">
                <a:latin typeface="Arial"/>
                <a:cs typeface="Arial"/>
              </a:rPr>
              <a:t> </a:t>
            </a:r>
            <a:r>
              <a:rPr sz="1000" dirty="0">
                <a:latin typeface="Arial"/>
                <a:cs typeface="Arial"/>
              </a:rPr>
              <a:t>para</a:t>
            </a:r>
            <a:r>
              <a:rPr sz="1000" spc="-15" dirty="0">
                <a:latin typeface="Arial"/>
                <a:cs typeface="Arial"/>
              </a:rPr>
              <a:t> </a:t>
            </a:r>
            <a:r>
              <a:rPr sz="1000" dirty="0">
                <a:latin typeface="Arial"/>
                <a:cs typeface="Arial"/>
              </a:rPr>
              <a:t>tomacorrientes</a:t>
            </a:r>
            <a:r>
              <a:rPr sz="1000" spc="-15" dirty="0">
                <a:latin typeface="Arial"/>
                <a:cs typeface="Arial"/>
              </a:rPr>
              <a:t> </a:t>
            </a:r>
            <a:r>
              <a:rPr sz="1000" dirty="0">
                <a:latin typeface="Arial"/>
                <a:cs typeface="Arial"/>
              </a:rPr>
              <a:t>de</a:t>
            </a:r>
            <a:r>
              <a:rPr sz="1000" spc="-10" dirty="0">
                <a:latin typeface="Arial"/>
                <a:cs typeface="Arial"/>
              </a:rPr>
              <a:t> </a:t>
            </a:r>
            <a:r>
              <a:rPr sz="1000" dirty="0">
                <a:latin typeface="Arial"/>
                <a:cs typeface="Arial"/>
              </a:rPr>
              <a:t>uso</a:t>
            </a:r>
            <a:r>
              <a:rPr sz="1000" spc="-10" dirty="0">
                <a:latin typeface="Arial"/>
                <a:cs typeface="Arial"/>
              </a:rPr>
              <a:t> </a:t>
            </a:r>
            <a:r>
              <a:rPr sz="1000" dirty="0">
                <a:latin typeface="Arial"/>
                <a:cs typeface="Arial"/>
              </a:rPr>
              <a:t>general.  Si está prevista la instalación de artefactos electrodomésticos de ubicación fija se instalará un to-  macorriente para cada uno de ellos, más una boca para tomacorrientes de uso especial que puede  dedicarse a alimentar uno de estos electrodomésticos de ubicación</a:t>
            </a:r>
            <a:r>
              <a:rPr sz="1000" spc="-55" dirty="0">
                <a:latin typeface="Arial"/>
                <a:cs typeface="Arial"/>
              </a:rPr>
              <a:t> </a:t>
            </a:r>
            <a:r>
              <a:rPr sz="1000" dirty="0">
                <a:latin typeface="Arial"/>
                <a:cs typeface="Arial"/>
              </a:rPr>
              <a:t>fija.</a:t>
            </a:r>
            <a:endParaRPr sz="1000">
              <a:latin typeface="Arial"/>
              <a:cs typeface="Arial"/>
            </a:endParaRPr>
          </a:p>
          <a:p>
            <a:pPr marL="462915" marR="6350" lvl="6" indent="-269875" algn="just">
              <a:lnSpc>
                <a:spcPts val="1150"/>
              </a:lnSpc>
              <a:spcBef>
                <a:spcPts val="610"/>
              </a:spcBef>
              <a:buAutoNum type="alphaLcParenR"/>
              <a:tabLst>
                <a:tab pos="462915" algn="l"/>
              </a:tabLst>
            </a:pPr>
            <a:r>
              <a:rPr sz="1000" dirty="0">
                <a:latin typeface="Arial"/>
                <a:cs typeface="Arial"/>
              </a:rPr>
              <a:t>Baño: una boca para iluminación de uso general por cada 18 m² de superficie y dos bocas para to-  macorrientes de uso general, una de ellas libre, pudiendo estar la otra dedicada a la alimentación de  </a:t>
            </a:r>
            <a:r>
              <a:rPr sz="1000" spc="-5" dirty="0">
                <a:latin typeface="Arial"/>
                <a:cs typeface="Arial"/>
              </a:rPr>
              <a:t>artefactos de ubicación </a:t>
            </a:r>
            <a:r>
              <a:rPr sz="1000" dirty="0">
                <a:latin typeface="Arial"/>
                <a:cs typeface="Arial"/>
              </a:rPr>
              <a:t>fija. Para toilette ver </a:t>
            </a:r>
            <a:r>
              <a:rPr sz="1000" u="sng" spc="-5" dirty="0">
                <a:uFill>
                  <a:solidFill>
                    <a:srgbClr val="000000"/>
                  </a:solidFill>
                </a:uFill>
                <a:latin typeface="Arial"/>
                <a:cs typeface="Arial"/>
              </a:rPr>
              <a:t>771.8.5</a:t>
            </a:r>
            <a:r>
              <a:rPr sz="1000" u="sng" spc="-30" dirty="0">
                <a:uFill>
                  <a:solidFill>
                    <a:srgbClr val="000000"/>
                  </a:solidFill>
                </a:uFill>
                <a:latin typeface="Arial"/>
                <a:cs typeface="Arial"/>
              </a:rPr>
              <a:t> </a:t>
            </a:r>
            <a:r>
              <a:rPr sz="1000" u="sng" dirty="0">
                <a:uFill>
                  <a:solidFill>
                    <a:srgbClr val="000000"/>
                  </a:solidFill>
                </a:uFill>
                <a:latin typeface="Arial"/>
                <a:cs typeface="Arial"/>
              </a:rPr>
              <a:t>n)</a:t>
            </a:r>
            <a:r>
              <a:rPr sz="1000" dirty="0">
                <a:latin typeface="Arial"/>
                <a:cs typeface="Arial"/>
              </a:rPr>
              <a:t>.</a:t>
            </a:r>
            <a:endParaRPr sz="1000">
              <a:latin typeface="Arial"/>
              <a:cs typeface="Arial"/>
            </a:endParaRPr>
          </a:p>
          <a:p>
            <a:pPr marL="462915" marR="6350" lvl="6" indent="-269875" algn="just">
              <a:lnSpc>
                <a:spcPts val="1150"/>
              </a:lnSpc>
              <a:spcBef>
                <a:spcPts val="605"/>
              </a:spcBef>
              <a:buAutoNum type="alphaLcParenR"/>
              <a:tabLst>
                <a:tab pos="463550" algn="l"/>
              </a:tabLst>
            </a:pPr>
            <a:r>
              <a:rPr sz="1000" dirty="0">
                <a:latin typeface="Arial"/>
                <a:cs typeface="Arial"/>
              </a:rPr>
              <a:t>Vestíbulo o recepción: una boca para iluminación de uso general cada 9 m², o fracción, de</a:t>
            </a:r>
            <a:r>
              <a:rPr sz="1000" spc="-120" dirty="0">
                <a:latin typeface="Arial"/>
                <a:cs typeface="Arial"/>
              </a:rPr>
              <a:t> </a:t>
            </a:r>
            <a:r>
              <a:rPr sz="1000" dirty="0">
                <a:latin typeface="Arial"/>
                <a:cs typeface="Arial"/>
              </a:rPr>
              <a:t>superficie  (como mínimo una boca), una boca para tomacorrientes de uso general cada 18 m², o fracción, de  superficie (como mínimo una boca) y una boca para tomacorrientes de uso</a:t>
            </a:r>
            <a:r>
              <a:rPr sz="1000" spc="-70" dirty="0">
                <a:latin typeface="Arial"/>
                <a:cs typeface="Arial"/>
              </a:rPr>
              <a:t> </a:t>
            </a:r>
            <a:r>
              <a:rPr sz="1000" dirty="0">
                <a:latin typeface="Arial"/>
                <a:cs typeface="Arial"/>
              </a:rPr>
              <a:t>especial.</a:t>
            </a:r>
            <a:endParaRPr sz="1000">
              <a:latin typeface="Arial"/>
              <a:cs typeface="Arial"/>
            </a:endParaRPr>
          </a:p>
          <a:p>
            <a:pPr marL="462915" marR="5080" lvl="6" indent="-269875" algn="just">
              <a:lnSpc>
                <a:spcPts val="1150"/>
              </a:lnSpc>
              <a:spcBef>
                <a:spcPts val="605"/>
              </a:spcBef>
              <a:buAutoNum type="alphaLcParenR"/>
              <a:tabLst>
                <a:tab pos="462915" algn="l"/>
              </a:tabLst>
            </a:pPr>
            <a:r>
              <a:rPr sz="1000" dirty="0">
                <a:latin typeface="Arial"/>
                <a:cs typeface="Arial"/>
              </a:rPr>
              <a:t>Pasillo: una boca para iluminación de uso general por cada 5 m de longitud, o fracción, de longitud  (como mínimo una boca) y para pasillos de longitudes superiores a los 2 m., una boca para tomaco-  rrientes de uso general por cada 5 m de longitud, o fracción, (como mínimo </a:t>
            </a:r>
            <a:r>
              <a:rPr sz="1000" spc="-5" dirty="0">
                <a:latin typeface="Arial"/>
                <a:cs typeface="Arial"/>
              </a:rPr>
              <a:t>una</a:t>
            </a:r>
            <a:r>
              <a:rPr sz="1000" spc="-90" dirty="0">
                <a:latin typeface="Arial"/>
                <a:cs typeface="Arial"/>
              </a:rPr>
              <a:t> </a:t>
            </a:r>
            <a:r>
              <a:rPr sz="1000" spc="-5" dirty="0">
                <a:latin typeface="Arial"/>
                <a:cs typeface="Arial"/>
              </a:rPr>
              <a:t>boca).</a:t>
            </a:r>
            <a:endParaRPr sz="1000">
              <a:latin typeface="Arial"/>
              <a:cs typeface="Aria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099392896"/>
              </p:ext>
            </p:extLst>
          </p:nvPr>
        </p:nvGraphicFramePr>
        <p:xfrm>
          <a:off x="2467101" y="915671"/>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34</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39536" y="967531"/>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590800" y="1525521"/>
            <a:ext cx="5880100" cy="327025"/>
          </a:xfrm>
          <a:prstGeom prst="rect">
            <a:avLst/>
          </a:prstGeom>
        </p:spPr>
        <p:txBody>
          <a:bodyPr vert="horz" wrap="square" lIns="0" tIns="20955" rIns="0" bIns="0" rtlCol="0">
            <a:spAutoFit/>
          </a:bodyPr>
          <a:lstStyle/>
          <a:p>
            <a:pPr marL="542925" marR="5080" indent="-530860">
              <a:lnSpc>
                <a:spcPts val="1170"/>
              </a:lnSpc>
              <a:spcBef>
                <a:spcPts val="165"/>
              </a:spcBef>
            </a:pPr>
            <a:r>
              <a:rPr sz="1000" b="1" spc="-5" dirty="0">
                <a:latin typeface="Arial"/>
                <a:cs typeface="Arial"/>
              </a:rPr>
              <a:t>Tabla 771.8.VI </a:t>
            </a:r>
            <a:r>
              <a:rPr sz="1000" b="1" dirty="0">
                <a:latin typeface="Arial"/>
                <a:cs typeface="Arial"/>
              </a:rPr>
              <a:t>– </a:t>
            </a:r>
            <a:r>
              <a:rPr sz="1000" b="1" spc="-5" dirty="0">
                <a:latin typeface="Arial"/>
                <a:cs typeface="Arial"/>
              </a:rPr>
              <a:t>Resumen de los puntos mínimos </a:t>
            </a:r>
            <a:r>
              <a:rPr sz="1000" b="1" dirty="0">
                <a:latin typeface="Arial"/>
                <a:cs typeface="Arial"/>
              </a:rPr>
              <a:t>de utilización </a:t>
            </a:r>
            <a:r>
              <a:rPr sz="1000" b="1" spc="-5" dirty="0">
                <a:latin typeface="Arial"/>
                <a:cs typeface="Arial"/>
              </a:rPr>
              <a:t>en </a:t>
            </a:r>
            <a:r>
              <a:rPr sz="1000" b="1" dirty="0">
                <a:latin typeface="Arial"/>
                <a:cs typeface="Arial"/>
              </a:rPr>
              <a:t>oficinas y locales </a:t>
            </a:r>
            <a:r>
              <a:rPr sz="1000" b="1" spc="-5" dirty="0">
                <a:latin typeface="Arial"/>
                <a:cs typeface="Arial"/>
              </a:rPr>
              <a:t>comerciales  proyectados </a:t>
            </a:r>
            <a:r>
              <a:rPr sz="1000" b="1" dirty="0">
                <a:latin typeface="Arial"/>
                <a:cs typeface="Arial"/>
              </a:rPr>
              <a:t>originalmente para </a:t>
            </a:r>
            <a:r>
              <a:rPr sz="1000" b="1" spc="-5" dirty="0">
                <a:latin typeface="Arial"/>
                <a:cs typeface="Arial"/>
              </a:rPr>
              <a:t>tal fin </a:t>
            </a:r>
            <a:r>
              <a:rPr sz="1000" b="1" spc="-10" dirty="0">
                <a:latin typeface="Arial"/>
                <a:cs typeface="Arial"/>
              </a:rPr>
              <a:t>(ver </a:t>
            </a:r>
            <a:r>
              <a:rPr sz="1000" b="1" spc="-5" dirty="0">
                <a:latin typeface="Arial"/>
                <a:cs typeface="Arial"/>
              </a:rPr>
              <a:t>texto en </a:t>
            </a:r>
            <a:r>
              <a:rPr sz="1000" b="1" u="heavy" spc="-5" dirty="0">
                <a:uFill>
                  <a:solidFill>
                    <a:srgbClr val="000000"/>
                  </a:solidFill>
                </a:uFill>
                <a:latin typeface="Arial"/>
                <a:cs typeface="Arial"/>
              </a:rPr>
              <a:t>771.8.3.2.3.1</a:t>
            </a:r>
            <a:r>
              <a:rPr sz="1000" b="1" spc="-5" dirty="0">
                <a:latin typeface="Arial"/>
                <a:cs typeface="Arial"/>
              </a:rPr>
              <a:t> </a:t>
            </a:r>
            <a:r>
              <a:rPr sz="1000" b="1" dirty="0">
                <a:latin typeface="Arial"/>
                <a:cs typeface="Arial"/>
              </a:rPr>
              <a:t>y</a:t>
            </a:r>
            <a:r>
              <a:rPr sz="1000" b="1" spc="-10" dirty="0">
                <a:latin typeface="Arial"/>
                <a:cs typeface="Arial"/>
              </a:rPr>
              <a:t> </a:t>
            </a:r>
            <a:r>
              <a:rPr sz="1000" b="1" u="heavy" spc="-5" dirty="0">
                <a:uFill>
                  <a:solidFill>
                    <a:srgbClr val="000000"/>
                  </a:solidFill>
                </a:uFill>
                <a:latin typeface="Arial"/>
                <a:cs typeface="Arial"/>
              </a:rPr>
              <a:t>771.8.3.2.3.2</a:t>
            </a:r>
            <a:r>
              <a:rPr sz="1000" b="1" spc="-5" dirty="0">
                <a:latin typeface="Arial"/>
                <a:cs typeface="Arial"/>
              </a:rPr>
              <a:t>)</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609493905"/>
              </p:ext>
            </p:extLst>
          </p:nvPr>
        </p:nvGraphicFramePr>
        <p:xfrm>
          <a:off x="2603500" y="1917700"/>
          <a:ext cx="5848349" cy="7656567"/>
        </p:xfrm>
        <a:graphic>
          <a:graphicData uri="http://schemas.openxmlformats.org/drawingml/2006/table">
            <a:tbl>
              <a:tblPr firstRow="1" bandRow="1">
                <a:tableStyleId>{2D5ABB26-0587-4C30-8999-92F81FD0307C}</a:tableStyleId>
              </a:tblPr>
              <a:tblGrid>
                <a:gridCol w="1169670"/>
                <a:gridCol w="1169670"/>
                <a:gridCol w="1169669"/>
                <a:gridCol w="1169670"/>
                <a:gridCol w="1169670"/>
              </a:tblGrid>
              <a:tr h="307086">
                <a:tc rowSpan="2">
                  <a:txBody>
                    <a:bodyPr/>
                    <a:lstStyle/>
                    <a:p>
                      <a:pPr>
                        <a:lnSpc>
                          <a:spcPct val="100000"/>
                        </a:lnSpc>
                        <a:spcBef>
                          <a:spcPts val="35"/>
                        </a:spcBef>
                      </a:pPr>
                      <a:endParaRPr sz="1500">
                        <a:latin typeface="Times New Roman"/>
                        <a:cs typeface="Times New Roman"/>
                      </a:endParaRPr>
                    </a:p>
                    <a:p>
                      <a:pPr marL="303530">
                        <a:lnSpc>
                          <a:spcPct val="100000"/>
                        </a:lnSpc>
                      </a:pPr>
                      <a:r>
                        <a:rPr sz="1000" b="1" spc="-20" dirty="0">
                          <a:latin typeface="Arial"/>
                          <a:cs typeface="Arial"/>
                        </a:rPr>
                        <a:t>Ambiente</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30"/>
                        </a:spcBef>
                      </a:pPr>
                      <a:endParaRPr sz="1050">
                        <a:latin typeface="Times New Roman"/>
                        <a:cs typeface="Times New Roman"/>
                      </a:endParaRPr>
                    </a:p>
                    <a:p>
                      <a:pPr marL="173990" marR="166370" indent="139700">
                        <a:lnSpc>
                          <a:spcPts val="1170"/>
                        </a:lnSpc>
                        <a:spcBef>
                          <a:spcPts val="5"/>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3">
                  <a:txBody>
                    <a:bodyPr/>
                    <a:lstStyle/>
                    <a:p>
                      <a:pPr marL="873125">
                        <a:lnSpc>
                          <a:spcPct val="100000"/>
                        </a:lnSpc>
                        <a:spcBef>
                          <a:spcPts val="575"/>
                        </a:spcBef>
                      </a:pPr>
                      <a:r>
                        <a:rPr sz="1000" b="1" spc="-20" dirty="0">
                          <a:latin typeface="Arial"/>
                          <a:cs typeface="Arial"/>
                        </a:rPr>
                        <a:t>Puntos mínimos </a:t>
                      </a:r>
                      <a:r>
                        <a:rPr sz="1000" b="1" spc="-10" dirty="0">
                          <a:latin typeface="Arial"/>
                          <a:cs typeface="Arial"/>
                        </a:rPr>
                        <a:t>de</a:t>
                      </a:r>
                      <a:r>
                        <a:rPr sz="1000" b="1" spc="-85" dirty="0">
                          <a:latin typeface="Arial"/>
                          <a:cs typeface="Arial"/>
                        </a:rPr>
                        <a:t> </a:t>
                      </a:r>
                      <a:r>
                        <a:rPr sz="1000" b="1" spc="-20" dirty="0">
                          <a:latin typeface="Arial"/>
                          <a:cs typeface="Arial"/>
                        </a:rPr>
                        <a:t>utilización</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r>
              <a:tr h="307085">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8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575"/>
                        </a:spcBef>
                      </a:pPr>
                      <a:r>
                        <a:rPr sz="1000" b="1" spc="-20" dirty="0">
                          <a:latin typeface="Arial"/>
                          <a:cs typeface="Arial"/>
                        </a:rPr>
                        <a:t>IUG</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575"/>
                        </a:spcBef>
                      </a:pPr>
                      <a:r>
                        <a:rPr sz="1000" b="1" spc="-20" dirty="0">
                          <a:latin typeface="Arial"/>
                          <a:cs typeface="Arial"/>
                        </a:rPr>
                        <a:t>TUG</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75"/>
                        </a:spcBef>
                      </a:pPr>
                      <a:r>
                        <a:rPr sz="1000" b="1" spc="-20" dirty="0">
                          <a:latin typeface="Arial"/>
                          <a:cs typeface="Arial"/>
                        </a:rPr>
                        <a:t>TUE</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90">
                <a:tc rowSpan="3">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5"/>
                        </a:spcBef>
                      </a:pPr>
                      <a:endParaRPr sz="1000">
                        <a:latin typeface="Times New Roman"/>
                        <a:cs typeface="Times New Roman"/>
                      </a:endParaRPr>
                    </a:p>
                    <a:p>
                      <a:pPr marL="44450">
                        <a:lnSpc>
                          <a:spcPct val="100000"/>
                        </a:lnSpc>
                      </a:pPr>
                      <a:r>
                        <a:rPr sz="1000" spc="-15" dirty="0">
                          <a:latin typeface="Arial"/>
                          <a:cs typeface="Arial"/>
                        </a:rPr>
                        <a:t>Salón</a:t>
                      </a:r>
                      <a:r>
                        <a:rPr sz="1000" spc="-50" dirty="0">
                          <a:latin typeface="Arial"/>
                          <a:cs typeface="Arial"/>
                        </a:rPr>
                        <a:t> </a:t>
                      </a:r>
                      <a:r>
                        <a:rPr sz="1000" spc="-20" dirty="0">
                          <a:latin typeface="Arial"/>
                          <a:cs typeface="Arial"/>
                        </a:rPr>
                        <a:t>general</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algn="ctr">
                        <a:lnSpc>
                          <a:spcPct val="100000"/>
                        </a:lnSpc>
                      </a:pPr>
                      <a:r>
                        <a:rPr sz="1000" spc="-20" dirty="0">
                          <a:latin typeface="Arial"/>
                          <a:cs typeface="Arial"/>
                        </a:rPr>
                        <a:t>Mínimo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99695" marR="88900" indent="-1270" algn="ctr">
                        <a:lnSpc>
                          <a:spcPts val="1150"/>
                        </a:lnSpc>
                        <a:spcBef>
                          <a:spcPts val="775"/>
                        </a:spcBef>
                      </a:pPr>
                      <a:r>
                        <a:rPr sz="1000" spc="-15" dirty="0">
                          <a:latin typeface="Arial"/>
                          <a:cs typeface="Arial"/>
                        </a:rPr>
                        <a:t>Una boca cada </a:t>
                      </a:r>
                      <a:r>
                        <a:rPr sz="1000" dirty="0">
                          <a:latin typeface="Arial"/>
                          <a:cs typeface="Arial"/>
                        </a:rPr>
                        <a:t>9  </a:t>
                      </a:r>
                      <a:r>
                        <a:rPr sz="1000" spc="-10" dirty="0">
                          <a:latin typeface="Arial"/>
                          <a:cs typeface="Arial"/>
                        </a:rPr>
                        <a:t>m² de </a:t>
                      </a:r>
                      <a:r>
                        <a:rPr sz="1000" spc="-20" dirty="0">
                          <a:latin typeface="Arial"/>
                          <a:cs typeface="Arial"/>
                        </a:rPr>
                        <a:t>superficie</a:t>
                      </a:r>
                      <a:r>
                        <a:rPr sz="1000" spc="-165" dirty="0">
                          <a:latin typeface="Arial"/>
                          <a:cs typeface="Arial"/>
                        </a:rPr>
                        <a:t> </a:t>
                      </a:r>
                      <a:r>
                        <a:rPr sz="1000" dirty="0">
                          <a:latin typeface="Arial"/>
                          <a:cs typeface="Arial"/>
                        </a:rPr>
                        <a:t>o  </a:t>
                      </a:r>
                      <a:r>
                        <a:rPr sz="1000" spc="-20" dirty="0">
                          <a:latin typeface="Arial"/>
                          <a:cs typeface="Arial"/>
                        </a:rPr>
                        <a:t>fracción (mínimo  </a:t>
                      </a:r>
                      <a:r>
                        <a:rPr sz="1000" spc="-15" dirty="0">
                          <a:latin typeface="Arial"/>
                          <a:cs typeface="Arial"/>
                        </a:rPr>
                        <a:t>una</a:t>
                      </a:r>
                      <a:r>
                        <a:rPr sz="1000" spc="-55" dirty="0">
                          <a:latin typeface="Arial"/>
                          <a:cs typeface="Arial"/>
                        </a:rPr>
                        <a:t> </a:t>
                      </a:r>
                      <a:r>
                        <a:rPr sz="1000" spc="-20" dirty="0">
                          <a:latin typeface="Arial"/>
                          <a:cs typeface="Arial"/>
                        </a:rPr>
                        <a:t>boca)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3">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marL="99695" marR="88900" indent="-1270" algn="ctr">
                        <a:lnSpc>
                          <a:spcPts val="1150"/>
                        </a:lnSpc>
                        <a:spcBef>
                          <a:spcPts val="775"/>
                        </a:spcBef>
                      </a:pPr>
                      <a:r>
                        <a:rPr sz="1000" spc="-15" dirty="0">
                          <a:latin typeface="Arial"/>
                          <a:cs typeface="Arial"/>
                        </a:rPr>
                        <a:t>Una boca cada </a:t>
                      </a:r>
                      <a:r>
                        <a:rPr sz="1000" dirty="0">
                          <a:latin typeface="Arial"/>
                          <a:cs typeface="Arial"/>
                        </a:rPr>
                        <a:t>9  </a:t>
                      </a:r>
                      <a:r>
                        <a:rPr sz="1000" spc="-10" dirty="0">
                          <a:latin typeface="Arial"/>
                          <a:cs typeface="Arial"/>
                        </a:rPr>
                        <a:t>m² de </a:t>
                      </a:r>
                      <a:r>
                        <a:rPr sz="1000" spc="-20" dirty="0">
                          <a:latin typeface="Arial"/>
                          <a:cs typeface="Arial"/>
                        </a:rPr>
                        <a:t>superficie</a:t>
                      </a:r>
                      <a:r>
                        <a:rPr sz="1000" spc="-165" dirty="0">
                          <a:latin typeface="Arial"/>
                          <a:cs typeface="Arial"/>
                        </a:rPr>
                        <a:t> </a:t>
                      </a:r>
                      <a:r>
                        <a:rPr sz="1000" dirty="0">
                          <a:latin typeface="Arial"/>
                          <a:cs typeface="Arial"/>
                        </a:rPr>
                        <a:t>o  </a:t>
                      </a:r>
                      <a:r>
                        <a:rPr sz="1000" spc="-20" dirty="0">
                          <a:latin typeface="Arial"/>
                          <a:cs typeface="Arial"/>
                        </a:rPr>
                        <a:t>fracción (mínimo  </a:t>
                      </a:r>
                      <a:r>
                        <a:rPr sz="1000" spc="-15" dirty="0">
                          <a:latin typeface="Arial"/>
                          <a:cs typeface="Arial"/>
                        </a:rPr>
                        <a:t>dos</a:t>
                      </a:r>
                      <a:r>
                        <a:rPr sz="1000" spc="-55" dirty="0">
                          <a:latin typeface="Arial"/>
                          <a:cs typeface="Arial"/>
                        </a:rPr>
                        <a:t> </a:t>
                      </a:r>
                      <a:r>
                        <a:rPr sz="1000" spc="-20" dirty="0">
                          <a:latin typeface="Arial"/>
                          <a:cs typeface="Arial"/>
                        </a:rPr>
                        <a:t>bocas)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spcBef>
                          <a:spcPts val="25"/>
                        </a:spcBef>
                      </a:pPr>
                      <a:endParaRPr sz="14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Medio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52120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25"/>
                        </a:spcBef>
                      </a:pPr>
                      <a:endParaRPr sz="120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85725" marR="78740" algn="ctr">
                        <a:lnSpc>
                          <a:spcPts val="1150"/>
                        </a:lnSpc>
                        <a:spcBef>
                          <a:spcPts val="330"/>
                        </a:spcBef>
                      </a:pPr>
                      <a:r>
                        <a:rPr sz="1000" spc="-15" dirty="0">
                          <a:latin typeface="Arial"/>
                          <a:cs typeface="Arial"/>
                        </a:rPr>
                        <a:t>Una boca cada</a:t>
                      </a:r>
                      <a:r>
                        <a:rPr sz="1000" spc="-170" dirty="0">
                          <a:latin typeface="Arial"/>
                          <a:cs typeface="Arial"/>
                        </a:rPr>
                        <a:t> </a:t>
                      </a:r>
                      <a:r>
                        <a:rPr sz="1000" spc="-20" dirty="0">
                          <a:latin typeface="Arial"/>
                          <a:cs typeface="Arial"/>
                        </a:rPr>
                        <a:t>18  </a:t>
                      </a:r>
                      <a:r>
                        <a:rPr sz="1000" dirty="0">
                          <a:latin typeface="Arial"/>
                          <a:cs typeface="Arial"/>
                        </a:rPr>
                        <a:t>m </a:t>
                      </a:r>
                      <a:r>
                        <a:rPr sz="1000" spc="-10" dirty="0">
                          <a:latin typeface="Arial"/>
                          <a:cs typeface="Arial"/>
                        </a:rPr>
                        <a:t>de </a:t>
                      </a:r>
                      <a:r>
                        <a:rPr sz="1000" spc="-20" dirty="0">
                          <a:latin typeface="Arial"/>
                          <a:cs typeface="Arial"/>
                        </a:rPr>
                        <a:t>perímetro </a:t>
                      </a:r>
                      <a:r>
                        <a:rPr sz="1000" dirty="0">
                          <a:latin typeface="Arial"/>
                          <a:cs typeface="Arial"/>
                        </a:rPr>
                        <a:t>o  </a:t>
                      </a:r>
                      <a:r>
                        <a:rPr sz="1000" spc="-20" dirty="0">
                          <a:latin typeface="Arial"/>
                          <a:cs typeface="Arial"/>
                        </a:rPr>
                        <a:t>fracción</a:t>
                      </a:r>
                      <a:endParaRPr sz="10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42721">
                <a:tc rowSpan="2">
                  <a:txBody>
                    <a:bodyPr/>
                    <a:lstStyle/>
                    <a:p>
                      <a:pPr>
                        <a:lnSpc>
                          <a:spcPct val="100000"/>
                        </a:lnSpc>
                        <a:spcBef>
                          <a:spcPts val="15"/>
                        </a:spcBef>
                      </a:pPr>
                      <a:endParaRPr sz="1000">
                        <a:latin typeface="Times New Roman"/>
                        <a:cs typeface="Times New Roman"/>
                      </a:endParaRPr>
                    </a:p>
                    <a:p>
                      <a:pPr marL="44450" marR="97155">
                        <a:lnSpc>
                          <a:spcPts val="1150"/>
                        </a:lnSpc>
                      </a:pPr>
                      <a:r>
                        <a:rPr sz="1000" spc="-15" dirty="0">
                          <a:latin typeface="Arial"/>
                          <a:cs typeface="Arial"/>
                        </a:rPr>
                        <a:t>Sala </a:t>
                      </a:r>
                      <a:r>
                        <a:rPr sz="1000" spc="-10" dirty="0">
                          <a:latin typeface="Arial"/>
                          <a:cs typeface="Arial"/>
                        </a:rPr>
                        <a:t>de</a:t>
                      </a:r>
                      <a:r>
                        <a:rPr sz="1000" spc="-145" dirty="0">
                          <a:latin typeface="Arial"/>
                          <a:cs typeface="Arial"/>
                        </a:rPr>
                        <a:t> </a:t>
                      </a:r>
                      <a:r>
                        <a:rPr sz="1000" spc="-20" dirty="0">
                          <a:latin typeface="Arial"/>
                          <a:cs typeface="Arial"/>
                        </a:rPr>
                        <a:t>reuniones,  conferencias, mi-  crocines </a:t>
                      </a:r>
                      <a:r>
                        <a:rPr sz="1000" dirty="0">
                          <a:latin typeface="Arial"/>
                          <a:cs typeface="Arial"/>
                        </a:rPr>
                        <a:t>o </a:t>
                      </a:r>
                      <a:r>
                        <a:rPr sz="1000" spc="-20" dirty="0">
                          <a:latin typeface="Arial"/>
                          <a:cs typeface="Arial"/>
                        </a:rPr>
                        <a:t>usos  similares</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50">
                        <a:latin typeface="Times New Roman"/>
                        <a:cs typeface="Times New Roman"/>
                      </a:endParaRPr>
                    </a:p>
                    <a:p>
                      <a:pPr marL="635" algn="ctr">
                        <a:lnSpc>
                          <a:spcPct val="100000"/>
                        </a:lnSpc>
                      </a:pPr>
                      <a:r>
                        <a:rPr sz="1000" spc="-20" dirty="0">
                          <a:latin typeface="Arial"/>
                          <a:cs typeface="Arial"/>
                        </a:rPr>
                        <a:t>Mínimo </a:t>
                      </a:r>
                      <a:r>
                        <a:rPr sz="1000" dirty="0">
                          <a:latin typeface="Arial"/>
                          <a:cs typeface="Arial"/>
                        </a:rPr>
                        <a:t>y</a:t>
                      </a:r>
                      <a:r>
                        <a:rPr sz="1000" spc="-85" dirty="0">
                          <a:latin typeface="Arial"/>
                          <a:cs typeface="Arial"/>
                        </a:rPr>
                        <a:t> </a:t>
                      </a: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15"/>
                        </a:spcBef>
                      </a:pPr>
                      <a:endParaRPr sz="1000">
                        <a:latin typeface="Times New Roman"/>
                        <a:cs typeface="Times New Roman"/>
                      </a:endParaRPr>
                    </a:p>
                    <a:p>
                      <a:pPr marL="99695" marR="88900" indent="-1270" algn="ctr">
                        <a:lnSpc>
                          <a:spcPts val="1150"/>
                        </a:lnSpc>
                      </a:pPr>
                      <a:r>
                        <a:rPr sz="1000" spc="-15" dirty="0">
                          <a:latin typeface="Arial"/>
                          <a:cs typeface="Arial"/>
                        </a:rPr>
                        <a:t>Una boca cada </a:t>
                      </a:r>
                      <a:r>
                        <a:rPr sz="1000" dirty="0">
                          <a:latin typeface="Arial"/>
                          <a:cs typeface="Arial"/>
                        </a:rPr>
                        <a:t>9  </a:t>
                      </a:r>
                      <a:r>
                        <a:rPr sz="1000" spc="-10" dirty="0">
                          <a:latin typeface="Arial"/>
                          <a:cs typeface="Arial"/>
                        </a:rPr>
                        <a:t>m² de </a:t>
                      </a:r>
                      <a:r>
                        <a:rPr sz="1000" spc="-20" dirty="0">
                          <a:latin typeface="Arial"/>
                          <a:cs typeface="Arial"/>
                        </a:rPr>
                        <a:t>superficie</a:t>
                      </a:r>
                      <a:r>
                        <a:rPr sz="1000" spc="-165" dirty="0">
                          <a:latin typeface="Arial"/>
                          <a:cs typeface="Arial"/>
                        </a:rPr>
                        <a:t> </a:t>
                      </a:r>
                      <a:r>
                        <a:rPr sz="1000" dirty="0">
                          <a:latin typeface="Arial"/>
                          <a:cs typeface="Arial"/>
                        </a:rPr>
                        <a:t>o  </a:t>
                      </a:r>
                      <a:r>
                        <a:rPr sz="1000" spc="-20" dirty="0">
                          <a:latin typeface="Arial"/>
                          <a:cs typeface="Arial"/>
                        </a:rPr>
                        <a:t>fracción (mínimo  </a:t>
                      </a:r>
                      <a:r>
                        <a:rPr sz="1000" spc="-15" dirty="0">
                          <a:latin typeface="Arial"/>
                          <a:cs typeface="Arial"/>
                        </a:rPr>
                        <a:t>una</a:t>
                      </a:r>
                      <a:r>
                        <a:rPr sz="1000" spc="-55" dirty="0">
                          <a:latin typeface="Arial"/>
                          <a:cs typeface="Arial"/>
                        </a:rPr>
                        <a:t> </a:t>
                      </a:r>
                      <a:r>
                        <a:rPr sz="1000" spc="-20" dirty="0">
                          <a:latin typeface="Arial"/>
                          <a:cs typeface="Arial"/>
                        </a:rPr>
                        <a:t>boca)</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15"/>
                        </a:spcBef>
                      </a:pPr>
                      <a:endParaRPr sz="1000">
                        <a:latin typeface="Times New Roman"/>
                        <a:cs typeface="Times New Roman"/>
                      </a:endParaRPr>
                    </a:p>
                    <a:p>
                      <a:pPr marL="99695" marR="88900" indent="-1270" algn="ctr">
                        <a:lnSpc>
                          <a:spcPts val="1150"/>
                        </a:lnSpc>
                      </a:pPr>
                      <a:r>
                        <a:rPr sz="1000" spc="-15" dirty="0">
                          <a:latin typeface="Arial"/>
                          <a:cs typeface="Arial"/>
                        </a:rPr>
                        <a:t>Una boca cada </a:t>
                      </a:r>
                      <a:r>
                        <a:rPr sz="1000" dirty="0">
                          <a:latin typeface="Arial"/>
                          <a:cs typeface="Arial"/>
                        </a:rPr>
                        <a:t>9  </a:t>
                      </a:r>
                      <a:r>
                        <a:rPr sz="1000" spc="-10" dirty="0">
                          <a:latin typeface="Arial"/>
                          <a:cs typeface="Arial"/>
                        </a:rPr>
                        <a:t>m² de </a:t>
                      </a:r>
                      <a:r>
                        <a:rPr sz="1000" spc="-20" dirty="0">
                          <a:latin typeface="Arial"/>
                          <a:cs typeface="Arial"/>
                        </a:rPr>
                        <a:t>superficie</a:t>
                      </a:r>
                      <a:r>
                        <a:rPr sz="1000" spc="-165" dirty="0">
                          <a:latin typeface="Arial"/>
                          <a:cs typeface="Arial"/>
                        </a:rPr>
                        <a:t> </a:t>
                      </a:r>
                      <a:r>
                        <a:rPr sz="1000" dirty="0">
                          <a:latin typeface="Arial"/>
                          <a:cs typeface="Arial"/>
                        </a:rPr>
                        <a:t>o  </a:t>
                      </a:r>
                      <a:r>
                        <a:rPr sz="1000" spc="-20" dirty="0">
                          <a:latin typeface="Arial"/>
                          <a:cs typeface="Arial"/>
                        </a:rPr>
                        <a:t>fracción (mínimo  </a:t>
                      </a:r>
                      <a:r>
                        <a:rPr sz="1000" spc="-15" dirty="0">
                          <a:latin typeface="Arial"/>
                          <a:cs typeface="Arial"/>
                        </a:rPr>
                        <a:t>dos</a:t>
                      </a:r>
                      <a:r>
                        <a:rPr sz="1000" spc="-55" dirty="0">
                          <a:latin typeface="Arial"/>
                          <a:cs typeface="Arial"/>
                        </a:rPr>
                        <a:t> </a:t>
                      </a:r>
                      <a:r>
                        <a:rPr sz="1000" spc="-20" dirty="0">
                          <a:latin typeface="Arial"/>
                          <a:cs typeface="Arial"/>
                        </a:rPr>
                        <a:t>bocas)</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50">
                        <a:latin typeface="Times New Roman"/>
                        <a:cs typeface="Times New Roman"/>
                      </a:endParaRPr>
                    </a:p>
                    <a:p>
                      <a:pPr marL="635"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42722">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5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50">
                        <a:latin typeface="Times New Roman"/>
                        <a:cs typeface="Times New Roman"/>
                      </a:endParaRPr>
                    </a:p>
                    <a:p>
                      <a:pPr algn="ctr">
                        <a:lnSpc>
                          <a:spcPct val="100000"/>
                        </a:lnSpc>
                      </a:pPr>
                      <a:r>
                        <a:rPr sz="1000" dirty="0">
                          <a:latin typeface="Arial"/>
                          <a:cs typeface="Arial"/>
                        </a:rPr>
                        <a:t>Una</a:t>
                      </a:r>
                      <a:r>
                        <a:rPr sz="1000" spc="-15" dirty="0">
                          <a:latin typeface="Arial"/>
                          <a:cs typeface="Arial"/>
                        </a:rPr>
                        <a:t> </a:t>
                      </a:r>
                      <a:r>
                        <a:rPr sz="1000" dirty="0">
                          <a:latin typeface="Arial"/>
                          <a:cs typeface="Arial"/>
                        </a:rPr>
                        <a:t>boca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rowSpan="2">
                  <a:txBody>
                    <a:bodyPr/>
                    <a:lstStyle/>
                    <a:p>
                      <a:pPr>
                        <a:lnSpc>
                          <a:spcPct val="100000"/>
                        </a:lnSpc>
                      </a:pPr>
                      <a:endParaRPr sz="1100">
                        <a:latin typeface="Times New Roman"/>
                        <a:cs typeface="Times New Roman"/>
                      </a:endParaRPr>
                    </a:p>
                    <a:p>
                      <a:pPr>
                        <a:lnSpc>
                          <a:spcPct val="100000"/>
                        </a:lnSpc>
                        <a:spcBef>
                          <a:spcPts val="25"/>
                        </a:spcBef>
                      </a:pPr>
                      <a:endParaRPr sz="1400">
                        <a:latin typeface="Times New Roman"/>
                        <a:cs typeface="Times New Roman"/>
                      </a:endParaRPr>
                    </a:p>
                    <a:p>
                      <a:pPr marL="44450">
                        <a:lnSpc>
                          <a:spcPct val="100000"/>
                        </a:lnSpc>
                      </a:pPr>
                      <a:r>
                        <a:rPr sz="1000" spc="-20" dirty="0">
                          <a:latin typeface="Arial"/>
                          <a:cs typeface="Arial"/>
                        </a:rPr>
                        <a:t>Despacho</a:t>
                      </a:r>
                      <a:r>
                        <a:rPr sz="1000" spc="-55" dirty="0">
                          <a:latin typeface="Arial"/>
                          <a:cs typeface="Arial"/>
                        </a:rPr>
                        <a:t> </a:t>
                      </a:r>
                      <a:r>
                        <a:rPr sz="1000" spc="-20" dirty="0">
                          <a:latin typeface="Arial"/>
                          <a:cs typeface="Arial"/>
                        </a:rPr>
                        <a:t>privado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algn="ctr">
                        <a:lnSpc>
                          <a:spcPct val="100000"/>
                        </a:lnSpc>
                      </a:pPr>
                      <a:r>
                        <a:rPr sz="1000" spc="-20" dirty="0">
                          <a:latin typeface="Arial"/>
                          <a:cs typeface="Arial"/>
                        </a:rPr>
                        <a:t>Mínimo </a:t>
                      </a:r>
                      <a:r>
                        <a:rPr sz="1000" dirty="0">
                          <a:latin typeface="Arial"/>
                          <a:cs typeface="Arial"/>
                        </a:rPr>
                        <a:t>y</a:t>
                      </a:r>
                      <a:r>
                        <a:rPr sz="1000" spc="-80" dirty="0">
                          <a:latin typeface="Arial"/>
                          <a:cs typeface="Arial"/>
                        </a:rPr>
                        <a:t> </a:t>
                      </a:r>
                      <a:r>
                        <a:rPr sz="1000" spc="-20" dirty="0">
                          <a:latin typeface="Arial"/>
                          <a:cs typeface="Arial"/>
                        </a:rPr>
                        <a:t>Medio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spcBef>
                          <a:spcPts val="25"/>
                        </a:spcBef>
                      </a:pPr>
                      <a:endParaRPr sz="1400">
                        <a:latin typeface="Times New Roman"/>
                        <a:cs typeface="Times New Roman"/>
                      </a:endParaRPr>
                    </a:p>
                    <a:p>
                      <a:pPr marL="321310">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spcBef>
                          <a:spcPts val="25"/>
                        </a:spcBef>
                      </a:pPr>
                      <a:endParaRPr sz="1400">
                        <a:latin typeface="Times New Roman"/>
                        <a:cs typeface="Times New Roman"/>
                      </a:endParaRPr>
                    </a:p>
                    <a:p>
                      <a:pPr marL="294005">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spcBef>
                          <a:spcPts val="25"/>
                        </a:spcBef>
                      </a:pPr>
                      <a:endParaRPr sz="14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rowSpan="2">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pPr>
                      <a:endParaRPr sz="1050">
                        <a:latin typeface="Times New Roman"/>
                        <a:cs typeface="Times New Roman"/>
                      </a:endParaRPr>
                    </a:p>
                    <a:p>
                      <a:pPr marL="44450">
                        <a:lnSpc>
                          <a:spcPct val="100000"/>
                        </a:lnSpc>
                      </a:pPr>
                      <a:r>
                        <a:rPr sz="1000" spc="-20" dirty="0">
                          <a:latin typeface="Arial"/>
                          <a:cs typeface="Arial"/>
                        </a:rPr>
                        <a:t>Cocina</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1270" algn="ctr">
                        <a:lnSpc>
                          <a:spcPct val="100000"/>
                        </a:lnSpc>
                      </a:pPr>
                      <a:r>
                        <a:rPr sz="1000" spc="-20" dirty="0">
                          <a:latin typeface="Arial"/>
                          <a:cs typeface="Arial"/>
                        </a:rPr>
                        <a:t>Mínimo </a:t>
                      </a:r>
                      <a:r>
                        <a:rPr sz="1000" dirty="0">
                          <a:latin typeface="Arial"/>
                          <a:cs typeface="Arial"/>
                        </a:rPr>
                        <a:t>y</a:t>
                      </a:r>
                      <a:r>
                        <a:rPr sz="1000" spc="-85" dirty="0">
                          <a:latin typeface="Arial"/>
                          <a:cs typeface="Arial"/>
                        </a:rPr>
                        <a:t> </a:t>
                      </a:r>
                      <a:r>
                        <a:rPr sz="1000" spc="-20" dirty="0">
                          <a:latin typeface="Arial"/>
                          <a:cs typeface="Arial"/>
                        </a:rPr>
                        <a:t>Medio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3175" algn="ctr">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1270" algn="ctr">
                        <a:lnSpc>
                          <a:spcPct val="100000"/>
                        </a:lnSpc>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667512">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1100">
                        <a:latin typeface="Times New Roman"/>
                        <a:cs typeface="Times New Roman"/>
                      </a:endParaRPr>
                    </a:p>
                    <a:p>
                      <a:pPr marL="1905" algn="ctr">
                        <a:lnSpc>
                          <a:spcPct val="100000"/>
                        </a:lnSpc>
                        <a:spcBef>
                          <a:spcPts val="715"/>
                        </a:spcBef>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1100">
                        <a:latin typeface="Times New Roman"/>
                        <a:cs typeface="Times New Roman"/>
                      </a:endParaRPr>
                    </a:p>
                    <a:p>
                      <a:pPr marL="1905" algn="ctr">
                        <a:lnSpc>
                          <a:spcPct val="100000"/>
                        </a:lnSpc>
                        <a:spcBef>
                          <a:spcPts val="715"/>
                        </a:spcBef>
                      </a:pPr>
                      <a:r>
                        <a:rPr sz="1000" spc="-15" dirty="0">
                          <a:latin typeface="Arial"/>
                          <a:cs typeface="Arial"/>
                        </a:rPr>
                        <a:t>Dos</a:t>
                      </a:r>
                      <a:r>
                        <a:rPr sz="1000" spc="-50" dirty="0">
                          <a:latin typeface="Arial"/>
                          <a:cs typeface="Arial"/>
                        </a:rPr>
                        <a:t> </a:t>
                      </a:r>
                      <a:r>
                        <a:rPr sz="1000" spc="-20" dirty="0">
                          <a:latin typeface="Arial"/>
                          <a:cs typeface="Arial"/>
                        </a:rPr>
                        <a:t>bocas</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4450" marR="36195" indent="-1270" algn="ctr">
                        <a:lnSpc>
                          <a:spcPts val="1150"/>
                        </a:lnSpc>
                        <a:spcBef>
                          <a:spcPts val="330"/>
                        </a:spcBef>
                      </a:pPr>
                      <a:r>
                        <a:rPr sz="1000" spc="-15" dirty="0">
                          <a:latin typeface="Arial"/>
                          <a:cs typeface="Arial"/>
                        </a:rPr>
                        <a:t>Tres bocas más </a:t>
                      </a:r>
                      <a:r>
                        <a:rPr sz="1000" spc="-20" dirty="0">
                          <a:latin typeface="Arial"/>
                          <a:cs typeface="Arial"/>
                        </a:rPr>
                        <a:t>un  tomacorriente por  </a:t>
                      </a:r>
                      <a:r>
                        <a:rPr sz="1000" spc="-15" dirty="0">
                          <a:latin typeface="Arial"/>
                          <a:cs typeface="Arial"/>
                        </a:rPr>
                        <a:t>cada</a:t>
                      </a:r>
                      <a:r>
                        <a:rPr sz="1000" spc="-114" dirty="0">
                          <a:latin typeface="Arial"/>
                          <a:cs typeface="Arial"/>
                        </a:rPr>
                        <a:t> </a:t>
                      </a:r>
                      <a:r>
                        <a:rPr sz="1000" spc="-20" dirty="0">
                          <a:latin typeface="Arial"/>
                          <a:cs typeface="Arial"/>
                        </a:rPr>
                        <a:t>electrodomés-  </a:t>
                      </a:r>
                      <a:r>
                        <a:rPr sz="1000" spc="-15" dirty="0">
                          <a:latin typeface="Arial"/>
                          <a:cs typeface="Arial"/>
                        </a:rPr>
                        <a:t>tico</a:t>
                      </a:r>
                      <a:r>
                        <a:rPr sz="1000" spc="-105" dirty="0">
                          <a:latin typeface="Arial"/>
                          <a:cs typeface="Arial"/>
                        </a:rPr>
                        <a:t> </a:t>
                      </a:r>
                      <a:r>
                        <a:rPr sz="1000" spc="-10" dirty="0">
                          <a:latin typeface="Arial"/>
                          <a:cs typeface="Arial"/>
                        </a:rPr>
                        <a:t>de</a:t>
                      </a:r>
                      <a:r>
                        <a:rPr sz="1000" spc="-100" dirty="0">
                          <a:latin typeface="Arial"/>
                          <a:cs typeface="Arial"/>
                        </a:rPr>
                        <a:t> </a:t>
                      </a:r>
                      <a:r>
                        <a:rPr sz="1000" spc="-20" dirty="0">
                          <a:latin typeface="Arial"/>
                          <a:cs typeface="Arial"/>
                        </a:rPr>
                        <a:t>ubicación</a:t>
                      </a:r>
                      <a:r>
                        <a:rPr sz="1000" spc="-95" dirty="0">
                          <a:latin typeface="Arial"/>
                          <a:cs typeface="Arial"/>
                        </a:rPr>
                        <a:t> </a:t>
                      </a:r>
                      <a:r>
                        <a:rPr sz="1000" spc="-20" dirty="0">
                          <a:latin typeface="Arial"/>
                          <a:cs typeface="Arial"/>
                        </a:rPr>
                        <a:t>fija</a:t>
                      </a:r>
                      <a:endParaRPr sz="10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90" marR="39370" indent="635" algn="ctr">
                        <a:lnSpc>
                          <a:spcPts val="1150"/>
                        </a:lnSpc>
                        <a:spcBef>
                          <a:spcPts val="330"/>
                        </a:spcBef>
                      </a:pPr>
                      <a:r>
                        <a:rPr sz="1000" spc="-15" dirty="0">
                          <a:latin typeface="Arial"/>
                          <a:cs typeface="Arial"/>
                        </a:rPr>
                        <a:t>Una boca </a:t>
                      </a:r>
                      <a:r>
                        <a:rPr sz="1000" spc="-20" dirty="0">
                          <a:latin typeface="Arial"/>
                          <a:cs typeface="Arial"/>
                        </a:rPr>
                        <a:t>(puede  estar dedicada </a:t>
                      </a:r>
                      <a:r>
                        <a:rPr sz="1000" dirty="0">
                          <a:latin typeface="Arial"/>
                          <a:cs typeface="Arial"/>
                        </a:rPr>
                        <a:t>a</a:t>
                      </a:r>
                      <a:r>
                        <a:rPr sz="1000" spc="-125" dirty="0">
                          <a:latin typeface="Arial"/>
                          <a:cs typeface="Arial"/>
                        </a:rPr>
                        <a:t> </a:t>
                      </a:r>
                      <a:r>
                        <a:rPr sz="1000" spc="-20" dirty="0">
                          <a:latin typeface="Arial"/>
                          <a:cs typeface="Arial"/>
                        </a:rPr>
                        <a:t>un  electrodoméstico  </a:t>
                      </a:r>
                      <a:r>
                        <a:rPr sz="1000" spc="-10" dirty="0">
                          <a:latin typeface="Arial"/>
                          <a:cs typeface="Arial"/>
                        </a:rPr>
                        <a:t>de </a:t>
                      </a:r>
                      <a:r>
                        <a:rPr sz="1000" spc="-20" dirty="0">
                          <a:latin typeface="Arial"/>
                          <a:cs typeface="Arial"/>
                        </a:rPr>
                        <a:t>ubicación</a:t>
                      </a:r>
                      <a:r>
                        <a:rPr sz="1000" spc="-100" dirty="0">
                          <a:latin typeface="Arial"/>
                          <a:cs typeface="Arial"/>
                        </a:rPr>
                        <a:t> </a:t>
                      </a:r>
                      <a:r>
                        <a:rPr sz="1000" spc="-20" dirty="0">
                          <a:latin typeface="Arial"/>
                          <a:cs typeface="Arial"/>
                        </a:rPr>
                        <a:t>fija)</a:t>
                      </a:r>
                      <a:endParaRPr sz="10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rowSpan="2">
                  <a:txBody>
                    <a:bodyPr/>
                    <a:lstStyle/>
                    <a:p>
                      <a:pPr>
                        <a:lnSpc>
                          <a:spcPct val="100000"/>
                        </a:lnSpc>
                      </a:pPr>
                      <a:endParaRPr sz="1100">
                        <a:latin typeface="Times New Roman"/>
                        <a:cs typeface="Times New Roman"/>
                      </a:endParaRPr>
                    </a:p>
                    <a:p>
                      <a:pPr>
                        <a:lnSpc>
                          <a:spcPct val="100000"/>
                        </a:lnSpc>
                        <a:spcBef>
                          <a:spcPts val="20"/>
                        </a:spcBef>
                      </a:pPr>
                      <a:endParaRPr sz="1200">
                        <a:latin typeface="Times New Roman"/>
                        <a:cs typeface="Times New Roman"/>
                      </a:endParaRPr>
                    </a:p>
                    <a:p>
                      <a:pPr marL="44450" marR="120014">
                        <a:lnSpc>
                          <a:spcPts val="1150"/>
                        </a:lnSpc>
                      </a:pPr>
                      <a:r>
                        <a:rPr sz="1000" spc="-15" dirty="0">
                          <a:latin typeface="Arial"/>
                          <a:cs typeface="Arial"/>
                        </a:rPr>
                        <a:t>Baño </a:t>
                      </a:r>
                      <a:r>
                        <a:rPr sz="1000" spc="-20" dirty="0">
                          <a:latin typeface="Arial"/>
                          <a:cs typeface="Arial"/>
                        </a:rPr>
                        <a:t>(para</a:t>
                      </a:r>
                      <a:r>
                        <a:rPr sz="1000" spc="-125" dirty="0">
                          <a:latin typeface="Arial"/>
                          <a:cs typeface="Arial"/>
                        </a:rPr>
                        <a:t> </a:t>
                      </a:r>
                      <a:r>
                        <a:rPr sz="1000" spc="-20" dirty="0">
                          <a:latin typeface="Arial"/>
                          <a:cs typeface="Arial"/>
                        </a:rPr>
                        <a:t>toilette  </a:t>
                      </a:r>
                      <a:r>
                        <a:rPr sz="1000" spc="-15" dirty="0">
                          <a:latin typeface="Arial"/>
                          <a:cs typeface="Arial"/>
                        </a:rPr>
                        <a:t>ver </a:t>
                      </a:r>
                      <a:r>
                        <a:rPr sz="1000" u="sng" spc="-20" dirty="0">
                          <a:uFill>
                            <a:solidFill>
                              <a:srgbClr val="000000"/>
                            </a:solidFill>
                          </a:uFill>
                          <a:latin typeface="Arial"/>
                          <a:cs typeface="Arial"/>
                        </a:rPr>
                        <a:t>771.8.5</a:t>
                      </a:r>
                      <a:r>
                        <a:rPr sz="1000" u="sng" spc="-80" dirty="0">
                          <a:uFill>
                            <a:solidFill>
                              <a:srgbClr val="000000"/>
                            </a:solidFill>
                          </a:uFill>
                          <a:latin typeface="Arial"/>
                          <a:cs typeface="Arial"/>
                        </a:rPr>
                        <a:t> </a:t>
                      </a:r>
                      <a:r>
                        <a:rPr sz="1000" u="sng" spc="-20" dirty="0">
                          <a:uFill>
                            <a:solidFill>
                              <a:srgbClr val="000000"/>
                            </a:solidFill>
                          </a:uFill>
                          <a:latin typeface="Arial"/>
                          <a:cs typeface="Arial"/>
                        </a:rPr>
                        <a:t>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Mínimo </a:t>
                      </a:r>
                      <a:r>
                        <a:rPr sz="1000" dirty="0">
                          <a:latin typeface="Arial"/>
                          <a:cs typeface="Arial"/>
                        </a:rPr>
                        <a:t>y</a:t>
                      </a:r>
                      <a:r>
                        <a:rPr sz="1000" spc="-80" dirty="0">
                          <a:latin typeface="Arial"/>
                          <a:cs typeface="Arial"/>
                        </a:rPr>
                        <a:t> </a:t>
                      </a:r>
                      <a:r>
                        <a:rPr sz="1000" spc="-20" dirty="0">
                          <a:latin typeface="Arial"/>
                          <a:cs typeface="Arial"/>
                        </a:rPr>
                        <a:t>Medio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1905" algn="ctr">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algn="ctr">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gn="ctr">
                        <a:lnSpc>
                          <a:spcPct val="100000"/>
                        </a:lnSpc>
                        <a:spcBef>
                          <a:spcPts val="635"/>
                        </a:spcBef>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521208">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25"/>
                        </a:spcBef>
                      </a:pPr>
                      <a:endParaRPr sz="120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317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85725" marR="78740" algn="ctr">
                        <a:lnSpc>
                          <a:spcPts val="1150"/>
                        </a:lnSpc>
                        <a:spcBef>
                          <a:spcPts val="330"/>
                        </a:spcBef>
                      </a:pPr>
                      <a:r>
                        <a:rPr sz="1000" spc="-15" dirty="0">
                          <a:latin typeface="Arial"/>
                          <a:cs typeface="Arial"/>
                        </a:rPr>
                        <a:t>Una boca cada</a:t>
                      </a:r>
                      <a:r>
                        <a:rPr sz="1000" spc="-170" dirty="0">
                          <a:latin typeface="Arial"/>
                          <a:cs typeface="Arial"/>
                        </a:rPr>
                        <a:t> </a:t>
                      </a:r>
                      <a:r>
                        <a:rPr sz="1000" spc="-20" dirty="0">
                          <a:latin typeface="Arial"/>
                          <a:cs typeface="Arial"/>
                        </a:rPr>
                        <a:t>18  </a:t>
                      </a:r>
                      <a:r>
                        <a:rPr sz="1000" spc="-10" dirty="0">
                          <a:latin typeface="Arial"/>
                          <a:cs typeface="Arial"/>
                        </a:rPr>
                        <a:t>m² de </a:t>
                      </a:r>
                      <a:r>
                        <a:rPr sz="1000" spc="-20" dirty="0">
                          <a:latin typeface="Arial"/>
                          <a:cs typeface="Arial"/>
                        </a:rPr>
                        <a:t>superficie</a:t>
                      </a:r>
                      <a:r>
                        <a:rPr sz="1000" spc="-160" dirty="0">
                          <a:latin typeface="Arial"/>
                          <a:cs typeface="Arial"/>
                        </a:rPr>
                        <a:t> </a:t>
                      </a:r>
                      <a:r>
                        <a:rPr sz="1000" dirty="0">
                          <a:latin typeface="Arial"/>
                          <a:cs typeface="Arial"/>
                        </a:rPr>
                        <a:t>o  </a:t>
                      </a:r>
                      <a:r>
                        <a:rPr sz="1000" spc="-20" dirty="0">
                          <a:latin typeface="Arial"/>
                          <a:cs typeface="Arial"/>
                        </a:rPr>
                        <a:t>fracción</a:t>
                      </a:r>
                      <a:endParaRPr sz="10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07975" marR="62230" indent="-239395">
                        <a:lnSpc>
                          <a:spcPts val="1150"/>
                        </a:lnSpc>
                        <a:spcBef>
                          <a:spcPts val="910"/>
                        </a:spcBef>
                      </a:pPr>
                      <a:r>
                        <a:rPr sz="1000" spc="-15" dirty="0">
                          <a:latin typeface="Arial"/>
                          <a:cs typeface="Arial"/>
                        </a:rPr>
                        <a:t>Dos bocas (una</a:t>
                      </a:r>
                      <a:r>
                        <a:rPr sz="1000" spc="-170" dirty="0">
                          <a:latin typeface="Arial"/>
                          <a:cs typeface="Arial"/>
                        </a:rPr>
                        <a:t> </a:t>
                      </a:r>
                      <a:r>
                        <a:rPr sz="1000" spc="-20" dirty="0">
                          <a:latin typeface="Arial"/>
                          <a:cs typeface="Arial"/>
                        </a:rPr>
                        <a:t>de  ellas</a:t>
                      </a:r>
                      <a:r>
                        <a:rPr sz="1000" spc="-50" dirty="0">
                          <a:latin typeface="Arial"/>
                          <a:cs typeface="Arial"/>
                        </a:rPr>
                        <a:t> </a:t>
                      </a:r>
                      <a:r>
                        <a:rPr sz="1000" spc="-20" dirty="0">
                          <a:latin typeface="Arial"/>
                          <a:cs typeface="Arial"/>
                        </a:rPr>
                        <a:t>libre)</a:t>
                      </a:r>
                      <a:endParaRPr sz="1000">
                        <a:latin typeface="Arial"/>
                        <a:cs typeface="Arial"/>
                      </a:endParaRPr>
                    </a:p>
                  </a:txBody>
                  <a:tcPr marL="0" marR="0" marT="11557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rowSpan="2">
                  <a:txBody>
                    <a:bodyPr/>
                    <a:lstStyle/>
                    <a:p>
                      <a:pPr>
                        <a:lnSpc>
                          <a:spcPct val="100000"/>
                        </a:lnSpc>
                      </a:pPr>
                      <a:endParaRPr sz="1100">
                        <a:latin typeface="Times New Roman"/>
                        <a:cs typeface="Times New Roman"/>
                      </a:endParaRPr>
                    </a:p>
                    <a:p>
                      <a:pPr marL="44450">
                        <a:lnSpc>
                          <a:spcPct val="100000"/>
                        </a:lnSpc>
                        <a:spcBef>
                          <a:spcPts val="760"/>
                        </a:spcBef>
                      </a:pPr>
                      <a:r>
                        <a:rPr sz="1000" spc="-20" dirty="0">
                          <a:latin typeface="Arial"/>
                          <a:cs typeface="Arial"/>
                        </a:rPr>
                        <a:t>Vestíbulo</a:t>
                      </a:r>
                      <a:endParaRPr sz="1000">
                        <a:latin typeface="Arial"/>
                        <a:cs typeface="Arial"/>
                      </a:endParaRPr>
                    </a:p>
                    <a:p>
                      <a:pPr marL="44450">
                        <a:lnSpc>
                          <a:spcPct val="100000"/>
                        </a:lnSpc>
                        <a:spcBef>
                          <a:spcPts val="550"/>
                        </a:spcBef>
                      </a:pPr>
                      <a:r>
                        <a:rPr sz="1000" dirty="0">
                          <a:latin typeface="Arial"/>
                          <a:cs typeface="Arial"/>
                        </a:rPr>
                        <a:t>o</a:t>
                      </a:r>
                      <a:r>
                        <a:rPr sz="1000" spc="-50" dirty="0">
                          <a:latin typeface="Arial"/>
                          <a:cs typeface="Arial"/>
                        </a:rPr>
                        <a:t> </a:t>
                      </a:r>
                      <a:r>
                        <a:rPr sz="1000" spc="-20" dirty="0">
                          <a:latin typeface="Arial"/>
                          <a:cs typeface="Arial"/>
                        </a:rPr>
                        <a:t>recepción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Mínimo </a:t>
                      </a:r>
                      <a:r>
                        <a:rPr sz="1000" dirty="0">
                          <a:latin typeface="Arial"/>
                          <a:cs typeface="Arial"/>
                        </a:rPr>
                        <a:t>y</a:t>
                      </a:r>
                      <a:r>
                        <a:rPr sz="1000" spc="-85" dirty="0">
                          <a:latin typeface="Arial"/>
                          <a:cs typeface="Arial"/>
                        </a:rPr>
                        <a:t> </a:t>
                      </a:r>
                      <a:r>
                        <a:rPr sz="1000" spc="-20" dirty="0">
                          <a:latin typeface="Arial"/>
                          <a:cs typeface="Arial"/>
                        </a:rPr>
                        <a:t>Medio</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81915" marR="73025" indent="88900">
                        <a:lnSpc>
                          <a:spcPct val="146000"/>
                        </a:lnSpc>
                        <a:spcBef>
                          <a:spcPts val="20"/>
                        </a:spcBef>
                      </a:pPr>
                      <a:r>
                        <a:rPr sz="1000" spc="-15" dirty="0">
                          <a:latin typeface="Arial"/>
                          <a:cs typeface="Arial"/>
                        </a:rPr>
                        <a:t>Una boca </a:t>
                      </a:r>
                      <a:r>
                        <a:rPr sz="1000" spc="-20" dirty="0">
                          <a:latin typeface="Arial"/>
                          <a:cs typeface="Arial"/>
                        </a:rPr>
                        <a:t>cada  </a:t>
                      </a:r>
                      <a:r>
                        <a:rPr sz="1000" dirty="0">
                          <a:latin typeface="Arial"/>
                          <a:cs typeface="Arial"/>
                        </a:rPr>
                        <a:t>9 </a:t>
                      </a:r>
                      <a:r>
                        <a:rPr sz="1000" spc="-10" dirty="0">
                          <a:latin typeface="Arial"/>
                          <a:cs typeface="Arial"/>
                        </a:rPr>
                        <a:t>m² de </a:t>
                      </a:r>
                      <a:r>
                        <a:rPr sz="1000" spc="-20" dirty="0">
                          <a:latin typeface="Arial"/>
                          <a:cs typeface="Arial"/>
                        </a:rPr>
                        <a:t>superficie  </a:t>
                      </a:r>
                      <a:r>
                        <a:rPr sz="1000" dirty="0">
                          <a:latin typeface="Arial"/>
                          <a:cs typeface="Arial"/>
                        </a:rPr>
                        <a:t>o </a:t>
                      </a:r>
                      <a:r>
                        <a:rPr sz="1000" spc="-20" dirty="0">
                          <a:latin typeface="Arial"/>
                          <a:cs typeface="Arial"/>
                        </a:rPr>
                        <a:t>fracción</a:t>
                      </a:r>
                      <a:r>
                        <a:rPr sz="1000" spc="-140" dirty="0">
                          <a:latin typeface="Arial"/>
                          <a:cs typeface="Arial"/>
                        </a:rPr>
                        <a:t> </a:t>
                      </a:r>
                      <a:r>
                        <a:rPr sz="1000" spc="-20" dirty="0">
                          <a:latin typeface="Arial"/>
                          <a:cs typeface="Arial"/>
                        </a:rPr>
                        <a:t>(mínimo</a:t>
                      </a:r>
                      <a:endParaRPr sz="1000">
                        <a:latin typeface="Arial"/>
                        <a:cs typeface="Arial"/>
                      </a:endParaRPr>
                    </a:p>
                    <a:p>
                      <a:pPr marL="311150">
                        <a:lnSpc>
                          <a:spcPts val="115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170815">
                        <a:lnSpc>
                          <a:spcPct val="100000"/>
                        </a:lnSpc>
                        <a:spcBef>
                          <a:spcPts val="869"/>
                        </a:spcBef>
                      </a:pPr>
                      <a:r>
                        <a:rPr sz="1000" spc="-15" dirty="0">
                          <a:latin typeface="Arial"/>
                          <a:cs typeface="Arial"/>
                        </a:rPr>
                        <a:t>Una boca</a:t>
                      </a:r>
                      <a:r>
                        <a:rPr sz="1000" spc="-90" dirty="0">
                          <a:latin typeface="Arial"/>
                          <a:cs typeface="Arial"/>
                        </a:rPr>
                        <a:t> </a:t>
                      </a:r>
                      <a:r>
                        <a:rPr sz="1000" spc="-20" dirty="0">
                          <a:latin typeface="Arial"/>
                          <a:cs typeface="Arial"/>
                        </a:rPr>
                        <a:t>cada</a:t>
                      </a:r>
                      <a:endParaRPr sz="1000">
                        <a:latin typeface="Arial"/>
                        <a:cs typeface="Arial"/>
                      </a:endParaRPr>
                    </a:p>
                    <a:p>
                      <a:pPr marL="65405" marR="57150" algn="ctr">
                        <a:lnSpc>
                          <a:spcPts val="1150"/>
                        </a:lnSpc>
                        <a:spcBef>
                          <a:spcPts val="630"/>
                        </a:spcBef>
                      </a:pPr>
                      <a:r>
                        <a:rPr sz="1000" spc="-10" dirty="0">
                          <a:latin typeface="Arial"/>
                          <a:cs typeface="Arial"/>
                        </a:rPr>
                        <a:t>18 m² de</a:t>
                      </a:r>
                      <a:r>
                        <a:rPr sz="1000" spc="-185" dirty="0">
                          <a:latin typeface="Arial"/>
                          <a:cs typeface="Arial"/>
                        </a:rPr>
                        <a:t> </a:t>
                      </a:r>
                      <a:r>
                        <a:rPr sz="1000" spc="-20" dirty="0">
                          <a:latin typeface="Arial"/>
                          <a:cs typeface="Arial"/>
                        </a:rPr>
                        <a:t>superficie  </a:t>
                      </a:r>
                      <a:r>
                        <a:rPr sz="1000" dirty="0">
                          <a:latin typeface="Arial"/>
                          <a:cs typeface="Arial"/>
                        </a:rPr>
                        <a:t>o </a:t>
                      </a:r>
                      <a:r>
                        <a:rPr sz="1000" spc="-20" dirty="0">
                          <a:latin typeface="Arial"/>
                          <a:cs typeface="Arial"/>
                        </a:rPr>
                        <a:t>fracción (mínimo  </a:t>
                      </a: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110489"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3389">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25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10489"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950">
                        <a:latin typeface="Times New Roman"/>
                        <a:cs typeface="Times New Roman"/>
                      </a:endParaRPr>
                    </a:p>
                    <a:p>
                      <a:pPr algn="ctr">
                        <a:lnSpc>
                          <a:spcPct val="10000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61188">
                <a:tc rowSpan="2">
                  <a:txBody>
                    <a:bodyPr/>
                    <a:lstStyle/>
                    <a:p>
                      <a:pPr>
                        <a:lnSpc>
                          <a:spcPct val="100000"/>
                        </a:lnSpc>
                      </a:pPr>
                      <a:endParaRPr sz="1100">
                        <a:latin typeface="Times New Roman"/>
                        <a:cs typeface="Times New Roman"/>
                      </a:endParaRPr>
                    </a:p>
                    <a:p>
                      <a:pPr>
                        <a:lnSpc>
                          <a:spcPct val="100000"/>
                        </a:lnSpc>
                        <a:spcBef>
                          <a:spcPts val="25"/>
                        </a:spcBef>
                      </a:pPr>
                      <a:endParaRPr sz="1100">
                        <a:latin typeface="Times New Roman"/>
                        <a:cs typeface="Times New Roman"/>
                      </a:endParaRPr>
                    </a:p>
                    <a:p>
                      <a:pPr marL="44450">
                        <a:lnSpc>
                          <a:spcPct val="100000"/>
                        </a:lnSpc>
                      </a:pPr>
                      <a:r>
                        <a:rPr sz="1000" spc="-20" dirty="0">
                          <a:latin typeface="Arial"/>
                          <a:cs typeface="Arial"/>
                        </a:rPr>
                        <a:t>Pasillo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775"/>
                        </a:spcBef>
                      </a:pPr>
                      <a:r>
                        <a:rPr sz="1000" spc="-20" dirty="0">
                          <a:latin typeface="Arial"/>
                          <a:cs typeface="Arial"/>
                        </a:rPr>
                        <a:t>Mínimo </a:t>
                      </a:r>
                      <a:r>
                        <a:rPr sz="1000" dirty="0">
                          <a:latin typeface="Arial"/>
                          <a:cs typeface="Arial"/>
                        </a:rPr>
                        <a:t>y</a:t>
                      </a:r>
                      <a:r>
                        <a:rPr sz="1000" spc="-80" dirty="0">
                          <a:latin typeface="Arial"/>
                          <a:cs typeface="Arial"/>
                        </a:rPr>
                        <a:t> </a:t>
                      </a:r>
                      <a:r>
                        <a:rPr sz="1000" spc="-20" dirty="0">
                          <a:latin typeface="Arial"/>
                          <a:cs typeface="Arial"/>
                        </a:rPr>
                        <a:t>Medio</a:t>
                      </a:r>
                      <a:endParaRPr sz="1000">
                        <a:latin typeface="Arial"/>
                        <a:cs typeface="Arial"/>
                      </a:endParaRPr>
                    </a:p>
                  </a:txBody>
                  <a:tcPr marL="0" marR="0" marT="984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marL="170815">
                        <a:lnSpc>
                          <a:spcPct val="100000"/>
                        </a:lnSpc>
                        <a:spcBef>
                          <a:spcPts val="250"/>
                        </a:spcBef>
                      </a:pPr>
                      <a:r>
                        <a:rPr sz="1000" spc="-15" dirty="0">
                          <a:latin typeface="Arial"/>
                          <a:cs typeface="Arial"/>
                        </a:rPr>
                        <a:t>Una boca</a:t>
                      </a:r>
                      <a:r>
                        <a:rPr sz="1000" spc="-90" dirty="0">
                          <a:latin typeface="Arial"/>
                          <a:cs typeface="Arial"/>
                        </a:rPr>
                        <a:t> </a:t>
                      </a:r>
                      <a:r>
                        <a:rPr sz="1000" spc="-20" dirty="0">
                          <a:latin typeface="Arial"/>
                          <a:cs typeface="Arial"/>
                        </a:rPr>
                        <a:t>cada</a:t>
                      </a:r>
                      <a:endParaRPr sz="1000">
                        <a:latin typeface="Arial"/>
                        <a:cs typeface="Arial"/>
                      </a:endParaRPr>
                    </a:p>
                    <a:p>
                      <a:pPr marL="81915" marR="73025" indent="85090">
                        <a:lnSpc>
                          <a:spcPct val="146000"/>
                        </a:lnSpc>
                      </a:pPr>
                      <a:r>
                        <a:rPr sz="1000" dirty="0">
                          <a:latin typeface="Arial"/>
                          <a:cs typeface="Arial"/>
                        </a:rPr>
                        <a:t>5 m </a:t>
                      </a:r>
                      <a:r>
                        <a:rPr sz="1000" spc="-10" dirty="0">
                          <a:latin typeface="Arial"/>
                          <a:cs typeface="Arial"/>
                        </a:rPr>
                        <a:t>de </a:t>
                      </a:r>
                      <a:r>
                        <a:rPr sz="1000" spc="-20" dirty="0">
                          <a:latin typeface="Arial"/>
                          <a:cs typeface="Arial"/>
                        </a:rPr>
                        <a:t>longitud  </a:t>
                      </a:r>
                      <a:r>
                        <a:rPr sz="1000" dirty="0">
                          <a:latin typeface="Arial"/>
                          <a:cs typeface="Arial"/>
                        </a:rPr>
                        <a:t>o </a:t>
                      </a:r>
                      <a:r>
                        <a:rPr sz="1000" spc="-20" dirty="0">
                          <a:latin typeface="Arial"/>
                          <a:cs typeface="Arial"/>
                        </a:rPr>
                        <a:t>fracción</a:t>
                      </a:r>
                      <a:r>
                        <a:rPr sz="1000" spc="-140" dirty="0">
                          <a:latin typeface="Arial"/>
                          <a:cs typeface="Arial"/>
                        </a:rPr>
                        <a:t> </a:t>
                      </a:r>
                      <a:r>
                        <a:rPr sz="1000" spc="-20" dirty="0">
                          <a:latin typeface="Arial"/>
                          <a:cs typeface="Arial"/>
                        </a:rPr>
                        <a:t>(mínimo</a:t>
                      </a:r>
                      <a:endParaRPr sz="1000">
                        <a:latin typeface="Arial"/>
                        <a:cs typeface="Arial"/>
                      </a:endParaRPr>
                    </a:p>
                    <a:p>
                      <a:pPr marL="311150">
                        <a:lnSpc>
                          <a:spcPts val="1150"/>
                        </a:lnSpc>
                      </a:pPr>
                      <a:r>
                        <a:rPr sz="1000" spc="-15" dirty="0">
                          <a:latin typeface="Arial"/>
                          <a:cs typeface="Arial"/>
                        </a:rPr>
                        <a:t>una</a:t>
                      </a:r>
                      <a:r>
                        <a:rPr sz="1000" spc="-50" dirty="0">
                          <a:latin typeface="Arial"/>
                          <a:cs typeface="Arial"/>
                        </a:rPr>
                        <a:t> </a:t>
                      </a:r>
                      <a:r>
                        <a:rPr sz="1000" spc="-20" dirty="0">
                          <a:latin typeface="Arial"/>
                          <a:cs typeface="Arial"/>
                        </a:rPr>
                        <a:t>boca)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gn="ctr">
                        <a:lnSpc>
                          <a:spcPct val="100000"/>
                        </a:lnSpc>
                        <a:spcBef>
                          <a:spcPts val="250"/>
                        </a:spcBef>
                      </a:pPr>
                      <a:r>
                        <a:rPr sz="1000" spc="-15" dirty="0">
                          <a:latin typeface="Arial"/>
                          <a:cs typeface="Arial"/>
                        </a:rPr>
                        <a:t>Una boca</a:t>
                      </a:r>
                      <a:r>
                        <a:rPr sz="1000" spc="-150" dirty="0">
                          <a:latin typeface="Arial"/>
                          <a:cs typeface="Arial"/>
                        </a:rPr>
                        <a:t> </a:t>
                      </a:r>
                      <a:r>
                        <a:rPr sz="1000" spc="-20" dirty="0">
                          <a:latin typeface="Arial"/>
                          <a:cs typeface="Arial"/>
                        </a:rPr>
                        <a:t>cada</a:t>
                      </a:r>
                      <a:endParaRPr sz="1000">
                        <a:latin typeface="Arial"/>
                        <a:cs typeface="Arial"/>
                      </a:endParaRPr>
                    </a:p>
                    <a:p>
                      <a:pPr algn="ctr">
                        <a:lnSpc>
                          <a:spcPct val="100000"/>
                        </a:lnSpc>
                        <a:spcBef>
                          <a:spcPts val="555"/>
                        </a:spcBef>
                      </a:pPr>
                      <a:r>
                        <a:rPr sz="1000" dirty="0">
                          <a:latin typeface="Arial"/>
                          <a:cs typeface="Arial"/>
                        </a:rPr>
                        <a:t>5 m </a:t>
                      </a:r>
                      <a:r>
                        <a:rPr sz="1000" spc="-10" dirty="0">
                          <a:latin typeface="Arial"/>
                          <a:cs typeface="Arial"/>
                        </a:rPr>
                        <a:t>de</a:t>
                      </a:r>
                      <a:r>
                        <a:rPr sz="1000" spc="-210" dirty="0">
                          <a:latin typeface="Arial"/>
                          <a:cs typeface="Arial"/>
                        </a:rPr>
                        <a:t> </a:t>
                      </a:r>
                      <a:r>
                        <a:rPr sz="1000" spc="-20" dirty="0">
                          <a:latin typeface="Arial"/>
                          <a:cs typeface="Arial"/>
                        </a:rPr>
                        <a:t>longitud</a:t>
                      </a:r>
                      <a:endParaRPr sz="1000">
                        <a:latin typeface="Arial"/>
                        <a:cs typeface="Arial"/>
                      </a:endParaRPr>
                    </a:p>
                    <a:p>
                      <a:pPr marL="90170" marR="82550" indent="635" algn="ctr">
                        <a:lnSpc>
                          <a:spcPts val="1150"/>
                        </a:lnSpc>
                        <a:spcBef>
                          <a:spcPts val="630"/>
                        </a:spcBef>
                      </a:pPr>
                      <a:r>
                        <a:rPr sz="1000" dirty="0">
                          <a:latin typeface="Arial"/>
                          <a:cs typeface="Arial"/>
                        </a:rPr>
                        <a:t>o </a:t>
                      </a:r>
                      <a:r>
                        <a:rPr sz="1000" spc="-20" dirty="0">
                          <a:latin typeface="Arial"/>
                          <a:cs typeface="Arial"/>
                        </a:rPr>
                        <a:t>fracción, para  pasillos </a:t>
                      </a:r>
                      <a:r>
                        <a:rPr sz="1000" spc="-10" dirty="0">
                          <a:latin typeface="Arial"/>
                          <a:cs typeface="Arial"/>
                        </a:rPr>
                        <a:t>de </a:t>
                      </a:r>
                      <a:r>
                        <a:rPr sz="1000" dirty="0">
                          <a:latin typeface="Arial"/>
                          <a:cs typeface="Arial"/>
                        </a:rPr>
                        <a:t>L &gt;</a:t>
                      </a:r>
                      <a:r>
                        <a:rPr sz="1000" spc="-195" dirty="0">
                          <a:latin typeface="Arial"/>
                          <a:cs typeface="Arial"/>
                        </a:rPr>
                        <a:t> </a:t>
                      </a:r>
                      <a:r>
                        <a:rPr sz="1000" spc="-20" dirty="0">
                          <a:latin typeface="Arial"/>
                          <a:cs typeface="Arial"/>
                        </a:rPr>
                        <a:t>2m</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pPr>
                      <a:endParaRPr sz="1100">
                        <a:latin typeface="Times New Roman"/>
                        <a:cs typeface="Times New Roman"/>
                      </a:endParaRPr>
                    </a:p>
                    <a:p>
                      <a:pPr>
                        <a:lnSpc>
                          <a:spcPct val="100000"/>
                        </a:lnSpc>
                        <a:spcBef>
                          <a:spcPts val="25"/>
                        </a:spcBef>
                      </a:pPr>
                      <a:endParaRPr sz="1100">
                        <a:latin typeface="Times New Roman"/>
                        <a:cs typeface="Times New Roman"/>
                      </a:endParaRPr>
                    </a:p>
                    <a:p>
                      <a:pPr algn="ctr">
                        <a:lnSpc>
                          <a:spcPct val="100000"/>
                        </a:lnSpc>
                      </a:pPr>
                      <a:r>
                        <a:rPr sz="1000" spc="-20" dirty="0">
                          <a:latin typeface="Arial"/>
                          <a:cs typeface="Arial"/>
                        </a:rPr>
                        <a:t>---</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458724">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10"/>
                        </a:spcBef>
                      </a:pPr>
                      <a:endParaRPr sz="1000">
                        <a:latin typeface="Times New Roman"/>
                        <a:cs typeface="Times New Roman"/>
                      </a:endParaRPr>
                    </a:p>
                    <a:p>
                      <a:pPr marL="635" algn="ctr">
                        <a:lnSpc>
                          <a:spcPct val="100000"/>
                        </a:lnSpc>
                      </a:pPr>
                      <a:r>
                        <a:rPr sz="1000" spc="-20" dirty="0">
                          <a:latin typeface="Arial"/>
                          <a:cs typeface="Arial"/>
                        </a:rPr>
                        <a:t>Elevado </a:t>
                      </a:r>
                      <a:r>
                        <a:rPr sz="1000" dirty="0">
                          <a:latin typeface="Arial"/>
                          <a:cs typeface="Arial"/>
                        </a:rPr>
                        <a:t>y</a:t>
                      </a:r>
                      <a:r>
                        <a:rPr sz="1000" spc="-90" dirty="0">
                          <a:latin typeface="Arial"/>
                          <a:cs typeface="Arial"/>
                        </a:rPr>
                        <a:t> </a:t>
                      </a:r>
                      <a:r>
                        <a:rPr sz="1000" spc="-20" dirty="0">
                          <a:latin typeface="Arial"/>
                          <a:cs typeface="Arial"/>
                        </a:rPr>
                        <a:t>Superior</a:t>
                      </a:r>
                      <a:endParaRPr sz="1000">
                        <a:latin typeface="Arial"/>
                        <a:cs typeface="Arial"/>
                      </a:endParaRPr>
                    </a:p>
                  </a:txBody>
                  <a:tcPr marL="0" marR="0" marT="127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491255377"/>
              </p:ext>
            </p:extLst>
          </p:nvPr>
        </p:nvGraphicFramePr>
        <p:xfrm>
          <a:off x="2079753" y="692156"/>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35</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152187" y="744016"/>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070096" y="1213407"/>
            <a:ext cx="6148705" cy="4958715"/>
          </a:xfrm>
          <a:prstGeom prst="rect">
            <a:avLst/>
          </a:prstGeom>
        </p:spPr>
        <p:txBody>
          <a:bodyPr vert="horz" wrap="square" lIns="0" tIns="101600" rIns="0" bIns="0" rtlCol="0">
            <a:spAutoFit/>
          </a:bodyPr>
          <a:lstStyle/>
          <a:p>
            <a:pPr marL="525145" lvl="3" indent="-513080">
              <a:lnSpc>
                <a:spcPct val="100000"/>
              </a:lnSpc>
              <a:spcBef>
                <a:spcPts val="800"/>
              </a:spcBef>
              <a:buSzPct val="90000"/>
              <a:buAutoNum type="arabicPeriod" startAt="3"/>
              <a:tabLst>
                <a:tab pos="525780" algn="l"/>
                <a:tab pos="732155" algn="l"/>
              </a:tabLst>
            </a:pPr>
            <a:r>
              <a:rPr sz="1000" b="1" dirty="0">
                <a:latin typeface="Arial"/>
                <a:cs typeface="Arial"/>
              </a:rPr>
              <a:t>:	</a:t>
            </a:r>
            <a:r>
              <a:rPr sz="1000" b="1" spc="-20" dirty="0">
                <a:latin typeface="Arial"/>
                <a:cs typeface="Arial"/>
              </a:rPr>
              <a:t>Locales dedicados </a:t>
            </a:r>
            <a:r>
              <a:rPr sz="1000" b="1" dirty="0">
                <a:latin typeface="Arial"/>
                <a:cs typeface="Arial"/>
              </a:rPr>
              <a:t>a </a:t>
            </a:r>
            <a:r>
              <a:rPr sz="1000" b="1" spc="-20" dirty="0">
                <a:latin typeface="Arial"/>
                <a:cs typeface="Arial"/>
              </a:rPr>
              <a:t>depósito, transformación </a:t>
            </a:r>
            <a:r>
              <a:rPr sz="1000" b="1" dirty="0">
                <a:latin typeface="Arial"/>
                <a:cs typeface="Arial"/>
              </a:rPr>
              <a:t>o</a:t>
            </a:r>
            <a:r>
              <a:rPr sz="1000" b="1" spc="-200" dirty="0">
                <a:latin typeface="Arial"/>
                <a:cs typeface="Arial"/>
              </a:rPr>
              <a:t> </a:t>
            </a:r>
            <a:r>
              <a:rPr sz="1000" b="1" spc="-20" dirty="0">
                <a:latin typeface="Arial"/>
                <a:cs typeface="Arial"/>
              </a:rPr>
              <a:t>elaboración </a:t>
            </a:r>
            <a:r>
              <a:rPr sz="1000" b="1" spc="-10" dirty="0">
                <a:latin typeface="Arial"/>
                <a:cs typeface="Arial"/>
              </a:rPr>
              <a:t>de </a:t>
            </a:r>
            <a:r>
              <a:rPr sz="1000" b="1" spc="-20" dirty="0">
                <a:latin typeface="Arial"/>
                <a:cs typeface="Arial"/>
              </a:rPr>
              <a:t>sustancias </a:t>
            </a:r>
            <a:r>
              <a:rPr sz="1000" b="1" spc="-10" dirty="0">
                <a:latin typeface="Arial"/>
                <a:cs typeface="Arial"/>
              </a:rPr>
              <a:t>no </a:t>
            </a:r>
            <a:r>
              <a:rPr sz="1000" b="1" spc="-20" dirty="0">
                <a:latin typeface="Arial"/>
                <a:cs typeface="Arial"/>
              </a:rPr>
              <a:t>inflamables</a:t>
            </a:r>
            <a:endParaRPr sz="1000">
              <a:latin typeface="Arial"/>
              <a:cs typeface="Arial"/>
            </a:endParaRPr>
          </a:p>
          <a:p>
            <a:pPr marL="372745" marR="5715" indent="-360680" algn="just">
              <a:lnSpc>
                <a:spcPts val="919"/>
              </a:lnSpc>
              <a:spcBef>
                <a:spcPts val="615"/>
              </a:spcBef>
            </a:pPr>
            <a:r>
              <a:rPr sz="800" spc="-5" dirty="0">
                <a:latin typeface="Arial"/>
                <a:cs typeface="Arial"/>
              </a:rPr>
              <a:t>Nota: Los conceptos vinculados con los riesgos de incendio, combustión, deflagración, etc. están tratados en el Capítulo 42 de AEA  90364. La clasificación de que un local está expuesto a riesgos de incendio deberá </a:t>
            </a:r>
            <a:r>
              <a:rPr sz="800" dirty="0">
                <a:latin typeface="Arial"/>
                <a:cs typeface="Arial"/>
              </a:rPr>
              <a:t>ser </a:t>
            </a:r>
            <a:r>
              <a:rPr sz="800" spc="-5" dirty="0">
                <a:latin typeface="Arial"/>
                <a:cs typeface="Arial"/>
              </a:rPr>
              <a:t>determinada el responsable de Higiene y  Seguridad en el Trabajo del</a:t>
            </a:r>
            <a:r>
              <a:rPr sz="800" spc="20" dirty="0">
                <a:latin typeface="Arial"/>
                <a:cs typeface="Arial"/>
              </a:rPr>
              <a:t> </a:t>
            </a:r>
            <a:r>
              <a:rPr sz="800" spc="-5" dirty="0">
                <a:latin typeface="Arial"/>
                <a:cs typeface="Arial"/>
              </a:rPr>
              <a:t>establecimiento.</a:t>
            </a:r>
            <a:endParaRPr sz="800">
              <a:latin typeface="Arial"/>
              <a:cs typeface="Arial"/>
            </a:endParaRPr>
          </a:p>
          <a:p>
            <a:pPr marL="12700" marR="5080" algn="just">
              <a:lnSpc>
                <a:spcPts val="1150"/>
              </a:lnSpc>
              <a:spcBef>
                <a:spcPts val="605"/>
              </a:spcBef>
            </a:pPr>
            <a:r>
              <a:rPr sz="1000" dirty="0">
                <a:latin typeface="Arial"/>
                <a:cs typeface="Arial"/>
              </a:rPr>
              <a:t>Esta cláusula se refiere </a:t>
            </a:r>
            <a:r>
              <a:rPr sz="1000" spc="-5" dirty="0">
                <a:latin typeface="Arial"/>
                <a:cs typeface="Arial"/>
              </a:rPr>
              <a:t>exclusivamente al </a:t>
            </a:r>
            <a:r>
              <a:rPr sz="1000" dirty="0">
                <a:latin typeface="Arial"/>
                <a:cs typeface="Arial"/>
              </a:rPr>
              <a:t>límite de aplicación de las zonas del inmueble destinadas a de-  pósito, transformación o elaboración de sustancias no inflamables. En las subcláusulas siguientes se</a:t>
            </a:r>
            <a:r>
              <a:rPr sz="1000" spc="-185" dirty="0">
                <a:latin typeface="Arial"/>
                <a:cs typeface="Arial"/>
              </a:rPr>
              <a:t> </a:t>
            </a:r>
            <a:r>
              <a:rPr sz="1000" dirty="0">
                <a:latin typeface="Arial"/>
                <a:cs typeface="Arial"/>
              </a:rPr>
              <a:t>indican  los valores de superficie que deben ser utilizados por el proyectista para efectuar los cálculos de iluminación  correspondientes, a fin de cumplimentar los valores mínimos de los niveles de iluminación para cada tipo de  establecimiento</a:t>
            </a:r>
            <a:r>
              <a:rPr sz="1000" spc="-60" dirty="0">
                <a:latin typeface="Arial"/>
                <a:cs typeface="Arial"/>
              </a:rPr>
              <a:t> </a:t>
            </a:r>
            <a:r>
              <a:rPr sz="1000" dirty="0">
                <a:latin typeface="Arial"/>
                <a:cs typeface="Arial"/>
              </a:rPr>
              <a:t>y</a:t>
            </a:r>
            <a:r>
              <a:rPr sz="1000" spc="-60" dirty="0">
                <a:latin typeface="Arial"/>
                <a:cs typeface="Arial"/>
              </a:rPr>
              <a:t> </a:t>
            </a:r>
            <a:r>
              <a:rPr sz="1000" dirty="0">
                <a:latin typeface="Arial"/>
                <a:cs typeface="Arial"/>
              </a:rPr>
              <a:t>los</a:t>
            </a:r>
            <a:r>
              <a:rPr sz="1000" spc="-60" dirty="0">
                <a:latin typeface="Arial"/>
                <a:cs typeface="Arial"/>
              </a:rPr>
              <a:t> </a:t>
            </a:r>
            <a:r>
              <a:rPr sz="1000" dirty="0">
                <a:latin typeface="Arial"/>
                <a:cs typeface="Arial"/>
              </a:rPr>
              <a:t>niveles</a:t>
            </a:r>
            <a:r>
              <a:rPr sz="1000" spc="-60" dirty="0">
                <a:latin typeface="Arial"/>
                <a:cs typeface="Arial"/>
              </a:rPr>
              <a:t> </a:t>
            </a:r>
            <a:r>
              <a:rPr sz="1000" dirty="0">
                <a:latin typeface="Arial"/>
                <a:cs typeface="Arial"/>
              </a:rPr>
              <a:t>de</a:t>
            </a:r>
            <a:r>
              <a:rPr sz="1000" spc="-65" dirty="0">
                <a:latin typeface="Arial"/>
                <a:cs typeface="Arial"/>
              </a:rPr>
              <a:t> </a:t>
            </a:r>
            <a:r>
              <a:rPr sz="1000" dirty="0">
                <a:latin typeface="Arial"/>
                <a:cs typeface="Arial"/>
              </a:rPr>
              <a:t>uniformidad,</a:t>
            </a:r>
            <a:r>
              <a:rPr sz="1000" spc="-60" dirty="0">
                <a:latin typeface="Arial"/>
                <a:cs typeface="Arial"/>
              </a:rPr>
              <a:t> </a:t>
            </a:r>
            <a:r>
              <a:rPr sz="1000" dirty="0">
                <a:latin typeface="Arial"/>
                <a:cs typeface="Arial"/>
              </a:rPr>
              <a:t>establecidos</a:t>
            </a:r>
            <a:r>
              <a:rPr sz="1000" spc="-60" dirty="0">
                <a:latin typeface="Arial"/>
                <a:cs typeface="Arial"/>
              </a:rPr>
              <a:t> </a:t>
            </a:r>
            <a:r>
              <a:rPr sz="1000" dirty="0">
                <a:latin typeface="Arial"/>
                <a:cs typeface="Arial"/>
              </a:rPr>
              <a:t>por</a:t>
            </a:r>
            <a:r>
              <a:rPr sz="1000" spc="-60" dirty="0">
                <a:latin typeface="Arial"/>
                <a:cs typeface="Arial"/>
              </a:rPr>
              <a:t> </a:t>
            </a:r>
            <a:r>
              <a:rPr sz="1000" dirty="0">
                <a:latin typeface="Arial"/>
                <a:cs typeface="Arial"/>
              </a:rPr>
              <a:t>los</a:t>
            </a:r>
            <a:r>
              <a:rPr sz="1000" spc="-60" dirty="0">
                <a:latin typeface="Arial"/>
                <a:cs typeface="Arial"/>
              </a:rPr>
              <a:t> </a:t>
            </a:r>
            <a:r>
              <a:rPr sz="1000" dirty="0">
                <a:latin typeface="Arial"/>
                <a:cs typeface="Arial"/>
              </a:rPr>
              <a:t>decretos</a:t>
            </a:r>
            <a:r>
              <a:rPr sz="1000" spc="-50" dirty="0">
                <a:latin typeface="Arial"/>
                <a:cs typeface="Arial"/>
              </a:rPr>
              <a:t> </a:t>
            </a:r>
            <a:r>
              <a:rPr sz="1000" dirty="0">
                <a:latin typeface="Arial"/>
                <a:cs typeface="Arial"/>
              </a:rPr>
              <a:t>reglamentarios</a:t>
            </a:r>
            <a:r>
              <a:rPr sz="1000" spc="-50" dirty="0">
                <a:latin typeface="Arial"/>
                <a:cs typeface="Arial"/>
              </a:rPr>
              <a:t> </a:t>
            </a:r>
            <a:r>
              <a:rPr sz="1000" dirty="0">
                <a:latin typeface="Arial"/>
                <a:cs typeface="Arial"/>
              </a:rPr>
              <a:t>N°</a:t>
            </a:r>
            <a:r>
              <a:rPr sz="1000" spc="-50" dirty="0">
                <a:latin typeface="Arial"/>
                <a:cs typeface="Arial"/>
              </a:rPr>
              <a:t> </a:t>
            </a:r>
            <a:r>
              <a:rPr sz="1000" dirty="0">
                <a:latin typeface="Arial"/>
                <a:cs typeface="Arial"/>
              </a:rPr>
              <a:t>351/79</a:t>
            </a:r>
            <a:r>
              <a:rPr sz="1000" spc="-50"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911/96  de la Ley Nº 19587 de Higiene y Seguridad en el Trabajo, respetando además la máxima cantidad de bocas  </a:t>
            </a:r>
            <a:r>
              <a:rPr sz="1000" spc="-5" dirty="0">
                <a:latin typeface="Arial"/>
                <a:cs typeface="Arial"/>
              </a:rPr>
              <a:t>por </a:t>
            </a:r>
            <a:r>
              <a:rPr sz="1000" dirty="0">
                <a:latin typeface="Arial"/>
                <a:cs typeface="Arial"/>
              </a:rPr>
              <a:t>circuito y </a:t>
            </a:r>
            <a:r>
              <a:rPr sz="1000" spc="-5" dirty="0">
                <a:latin typeface="Arial"/>
                <a:cs typeface="Arial"/>
              </a:rPr>
              <a:t>la </a:t>
            </a:r>
            <a:r>
              <a:rPr sz="1000" dirty="0">
                <a:latin typeface="Arial"/>
                <a:cs typeface="Arial"/>
              </a:rPr>
              <a:t>mínima cantidad </a:t>
            </a:r>
            <a:r>
              <a:rPr sz="1000" spc="-5" dirty="0">
                <a:latin typeface="Arial"/>
                <a:cs typeface="Arial"/>
              </a:rPr>
              <a:t>de </a:t>
            </a:r>
            <a:r>
              <a:rPr sz="1000" dirty="0">
                <a:latin typeface="Arial"/>
                <a:cs typeface="Arial"/>
              </a:rPr>
              <a:t>circuitos prescriptos en esta</a:t>
            </a:r>
            <a:r>
              <a:rPr sz="1000" spc="-45" dirty="0">
                <a:latin typeface="Arial"/>
                <a:cs typeface="Arial"/>
              </a:rPr>
              <a:t> </a:t>
            </a:r>
            <a:r>
              <a:rPr sz="1000" dirty="0">
                <a:latin typeface="Arial"/>
                <a:cs typeface="Arial"/>
              </a:rPr>
              <a:t>cláusula.</a:t>
            </a:r>
            <a:endParaRPr sz="1000">
              <a:latin typeface="Arial"/>
              <a:cs typeface="Arial"/>
            </a:endParaRPr>
          </a:p>
          <a:p>
            <a:pPr marL="12700" marR="6985" algn="just">
              <a:lnSpc>
                <a:spcPts val="1150"/>
              </a:lnSpc>
              <a:spcBef>
                <a:spcPts val="610"/>
              </a:spcBef>
            </a:pPr>
            <a:r>
              <a:rPr sz="1000" dirty="0">
                <a:latin typeface="Arial"/>
                <a:cs typeface="Arial"/>
              </a:rPr>
              <a:t>Para el tratamiento de las zonas del inmueble destinadas a oficinas y locales de venta se deberá referir a  </a:t>
            </a:r>
            <a:r>
              <a:rPr sz="1000" u="sng" spc="-5" dirty="0">
                <a:uFill>
                  <a:solidFill>
                    <a:srgbClr val="000000"/>
                  </a:solidFill>
                </a:uFill>
                <a:latin typeface="Arial"/>
                <a:cs typeface="Arial"/>
              </a:rPr>
              <a:t>771.8.3.2</a:t>
            </a:r>
            <a:r>
              <a:rPr sz="1000" spc="-5" dirty="0">
                <a:latin typeface="Arial"/>
                <a:cs typeface="Arial"/>
              </a:rPr>
              <a:t>; </a:t>
            </a:r>
            <a:r>
              <a:rPr sz="1000" dirty="0">
                <a:latin typeface="Arial"/>
                <a:cs typeface="Arial"/>
              </a:rPr>
              <a:t>para aquellas zonas del inmueble destinadas eventualmente a vivienda (encargados, caseros,  etc.) se deberá referir a </a:t>
            </a:r>
            <a:r>
              <a:rPr sz="1000" u="sng" dirty="0">
                <a:uFill>
                  <a:solidFill>
                    <a:srgbClr val="000000"/>
                  </a:solidFill>
                </a:uFill>
                <a:latin typeface="Arial"/>
                <a:cs typeface="Arial"/>
              </a:rPr>
              <a:t>771.8.2</a:t>
            </a:r>
            <a:r>
              <a:rPr sz="1000" dirty="0">
                <a:latin typeface="Arial"/>
                <a:cs typeface="Arial"/>
              </a:rPr>
              <a:t>. Los baños deberán responder a lo señalado en AEA</a:t>
            </a:r>
            <a:r>
              <a:rPr sz="1000" spc="-85" dirty="0">
                <a:latin typeface="Arial"/>
                <a:cs typeface="Arial"/>
              </a:rPr>
              <a:t> </a:t>
            </a:r>
            <a:r>
              <a:rPr sz="1000" dirty="0">
                <a:latin typeface="Arial"/>
                <a:cs typeface="Arial"/>
              </a:rPr>
              <a:t>90364-7-701.</a:t>
            </a:r>
            <a:endParaRPr sz="1000">
              <a:latin typeface="Arial"/>
              <a:cs typeface="Arial"/>
            </a:endParaRPr>
          </a:p>
          <a:p>
            <a:pPr>
              <a:lnSpc>
                <a:spcPct val="100000"/>
              </a:lnSpc>
              <a:spcBef>
                <a:spcPts val="10"/>
              </a:spcBef>
            </a:pPr>
            <a:endParaRPr sz="1050">
              <a:latin typeface="Arial"/>
              <a:cs typeface="Arial"/>
            </a:endParaRPr>
          </a:p>
          <a:p>
            <a:pPr marL="12700" marR="5715" lvl="4">
              <a:lnSpc>
                <a:spcPts val="1170"/>
              </a:lnSpc>
              <a:buSzPct val="90000"/>
              <a:buAutoNum type="arabicPeriod"/>
              <a:tabLst>
                <a:tab pos="649605" algn="l"/>
              </a:tabLst>
            </a:pPr>
            <a:r>
              <a:rPr sz="1000" b="1" dirty="0">
                <a:latin typeface="Arial"/>
                <a:cs typeface="Arial"/>
              </a:rPr>
              <a:t>: Grados de </a:t>
            </a:r>
            <a:r>
              <a:rPr sz="1000" b="1" spc="-5" dirty="0">
                <a:latin typeface="Arial"/>
                <a:cs typeface="Arial"/>
              </a:rPr>
              <a:t>electrificación </a:t>
            </a:r>
            <a:r>
              <a:rPr sz="1000" b="1" dirty="0">
                <a:latin typeface="Arial"/>
                <a:cs typeface="Arial"/>
              </a:rPr>
              <a:t>de inmuebles destinados a depósito, transformación o </a:t>
            </a:r>
            <a:r>
              <a:rPr sz="1000" b="1" spc="-5" dirty="0">
                <a:latin typeface="Arial"/>
                <a:cs typeface="Arial"/>
              </a:rPr>
              <a:t>elabo-  ración </a:t>
            </a:r>
            <a:r>
              <a:rPr sz="1000" b="1" dirty="0">
                <a:latin typeface="Arial"/>
                <a:cs typeface="Arial"/>
              </a:rPr>
              <a:t>de </a:t>
            </a:r>
            <a:r>
              <a:rPr sz="1000" b="1" spc="-5" dirty="0">
                <a:latin typeface="Arial"/>
                <a:cs typeface="Arial"/>
              </a:rPr>
              <a:t>sustancias </a:t>
            </a:r>
            <a:r>
              <a:rPr sz="1000" b="1" dirty="0">
                <a:latin typeface="Arial"/>
                <a:cs typeface="Arial"/>
              </a:rPr>
              <a:t>no</a:t>
            </a:r>
            <a:r>
              <a:rPr sz="1000" b="1" spc="-15" dirty="0">
                <a:latin typeface="Arial"/>
                <a:cs typeface="Arial"/>
              </a:rPr>
              <a:t> </a:t>
            </a:r>
            <a:r>
              <a:rPr sz="1000" b="1" dirty="0">
                <a:latin typeface="Arial"/>
                <a:cs typeface="Arial"/>
              </a:rPr>
              <a:t>inflamables</a:t>
            </a:r>
            <a:endParaRPr sz="1000">
              <a:latin typeface="Arial"/>
              <a:cs typeface="Arial"/>
            </a:endParaRPr>
          </a:p>
          <a:p>
            <a:pPr marL="727710" lvl="5" indent="-715645">
              <a:lnSpc>
                <a:spcPct val="100000"/>
              </a:lnSpc>
              <a:spcBef>
                <a:spcPts val="535"/>
              </a:spcBef>
              <a:buSzPct val="90000"/>
              <a:buAutoNum type="arabicPeriod"/>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"Mínimo"</a:t>
            </a:r>
            <a:endParaRPr sz="1000">
              <a:latin typeface="Arial"/>
              <a:cs typeface="Arial"/>
            </a:endParaRPr>
          </a:p>
          <a:p>
            <a:pPr marL="12700">
              <a:lnSpc>
                <a:spcPct val="100000"/>
              </a:lnSpc>
              <a:spcBef>
                <a:spcPts val="545"/>
              </a:spcBef>
            </a:pPr>
            <a:r>
              <a:rPr sz="1000" spc="-20" dirty="0">
                <a:latin typeface="Arial"/>
                <a:cs typeface="Arial"/>
              </a:rPr>
              <a:t>Corresponde</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locales</a:t>
            </a:r>
            <a:r>
              <a:rPr sz="1000" spc="-40" dirty="0">
                <a:latin typeface="Arial"/>
                <a:cs typeface="Arial"/>
              </a:rPr>
              <a:t> </a:t>
            </a:r>
            <a:r>
              <a:rPr sz="1000" spc="-15" dirty="0">
                <a:latin typeface="Arial"/>
                <a:cs typeface="Arial"/>
              </a:rPr>
              <a:t>cuya</a:t>
            </a:r>
            <a:r>
              <a:rPr sz="1000" spc="-40" dirty="0">
                <a:latin typeface="Arial"/>
                <a:cs typeface="Arial"/>
              </a:rPr>
              <a:t> </a:t>
            </a:r>
            <a:r>
              <a:rPr sz="1000" spc="-20" dirty="0">
                <a:latin typeface="Arial"/>
                <a:cs typeface="Arial"/>
              </a:rPr>
              <a:t>superficie</a:t>
            </a:r>
            <a:r>
              <a:rPr sz="1000" spc="-40" dirty="0">
                <a:latin typeface="Arial"/>
                <a:cs typeface="Arial"/>
              </a:rPr>
              <a:t> </a:t>
            </a:r>
            <a:r>
              <a:rPr sz="1000" spc="-10" dirty="0">
                <a:latin typeface="Arial"/>
                <a:cs typeface="Arial"/>
              </a:rPr>
              <a:t>no</a:t>
            </a:r>
            <a:r>
              <a:rPr sz="1000" spc="-40" dirty="0">
                <a:latin typeface="Arial"/>
                <a:cs typeface="Arial"/>
              </a:rPr>
              <a:t> </a:t>
            </a:r>
            <a:r>
              <a:rPr sz="1000" spc="-10" dirty="0">
                <a:latin typeface="Arial"/>
                <a:cs typeface="Arial"/>
              </a:rPr>
              <a:t>es</a:t>
            </a:r>
            <a:r>
              <a:rPr sz="1000" spc="-40" dirty="0">
                <a:latin typeface="Arial"/>
                <a:cs typeface="Arial"/>
              </a:rPr>
              <a:t> </a:t>
            </a:r>
            <a:r>
              <a:rPr sz="1000" spc="-15" dirty="0">
                <a:latin typeface="Arial"/>
                <a:cs typeface="Arial"/>
              </a:rPr>
              <a:t>mayor</a:t>
            </a:r>
            <a:r>
              <a:rPr sz="1000" spc="-40" dirty="0">
                <a:latin typeface="Arial"/>
                <a:cs typeface="Arial"/>
              </a:rPr>
              <a:t> </a:t>
            </a:r>
            <a:r>
              <a:rPr sz="1000" spc="-15" dirty="0">
                <a:latin typeface="Arial"/>
                <a:cs typeface="Arial"/>
              </a:rPr>
              <a:t>que</a:t>
            </a:r>
            <a:r>
              <a:rPr sz="1000" spc="-40" dirty="0">
                <a:latin typeface="Arial"/>
                <a:cs typeface="Arial"/>
              </a:rPr>
              <a:t> </a:t>
            </a:r>
            <a:r>
              <a:rPr sz="1000" spc="-15" dirty="0">
                <a:latin typeface="Arial"/>
                <a:cs typeface="Arial"/>
              </a:rPr>
              <a:t>300</a:t>
            </a:r>
            <a:r>
              <a:rPr sz="1000" spc="-40" dirty="0">
                <a:latin typeface="Arial"/>
                <a:cs typeface="Arial"/>
              </a:rPr>
              <a:t> </a:t>
            </a:r>
            <a:r>
              <a:rPr sz="1000" spc="-20" dirty="0">
                <a:latin typeface="Arial"/>
                <a:cs typeface="Arial"/>
              </a:rPr>
              <a:t>m².</a:t>
            </a:r>
            <a:endParaRPr sz="1000">
              <a:latin typeface="Arial"/>
              <a:cs typeface="Arial"/>
            </a:endParaRPr>
          </a:p>
          <a:p>
            <a:pPr marL="727710" lvl="5" indent="-715645">
              <a:lnSpc>
                <a:spcPct val="100000"/>
              </a:lnSpc>
              <a:spcBef>
                <a:spcPts val="575"/>
              </a:spcBef>
              <a:buSzPct val="90000"/>
              <a:buAutoNum type="arabicPeriod" startAt="2"/>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100" dirty="0">
                <a:latin typeface="Arial"/>
                <a:cs typeface="Arial"/>
              </a:rPr>
              <a:t> </a:t>
            </a:r>
            <a:r>
              <a:rPr sz="1000" b="1" spc="-20" dirty="0">
                <a:latin typeface="Arial"/>
                <a:cs typeface="Arial"/>
              </a:rPr>
              <a:t>"Medio"</a:t>
            </a:r>
            <a:endParaRPr sz="1000">
              <a:latin typeface="Arial"/>
              <a:cs typeface="Arial"/>
            </a:endParaRPr>
          </a:p>
          <a:p>
            <a:pPr marL="12700">
              <a:lnSpc>
                <a:spcPct val="100000"/>
              </a:lnSpc>
              <a:spcBef>
                <a:spcPts val="550"/>
              </a:spcBef>
            </a:pPr>
            <a:r>
              <a:rPr sz="1000" spc="-20" dirty="0">
                <a:latin typeface="Arial"/>
                <a:cs typeface="Arial"/>
              </a:rPr>
              <a:t>Corresponde</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locales</a:t>
            </a:r>
            <a:r>
              <a:rPr sz="1000" spc="-40" dirty="0">
                <a:latin typeface="Arial"/>
                <a:cs typeface="Arial"/>
              </a:rPr>
              <a:t> </a:t>
            </a:r>
            <a:r>
              <a:rPr sz="1000" spc="-15" dirty="0">
                <a:latin typeface="Arial"/>
                <a:cs typeface="Arial"/>
              </a:rPr>
              <a:t>cuya</a:t>
            </a:r>
            <a:r>
              <a:rPr sz="1000" spc="-40" dirty="0">
                <a:latin typeface="Arial"/>
                <a:cs typeface="Arial"/>
              </a:rPr>
              <a:t> </a:t>
            </a:r>
            <a:r>
              <a:rPr sz="1000" spc="-20" dirty="0">
                <a:latin typeface="Arial"/>
                <a:cs typeface="Arial"/>
              </a:rPr>
              <a:t>superficie</a:t>
            </a:r>
            <a:r>
              <a:rPr sz="1000" spc="-40" dirty="0">
                <a:latin typeface="Arial"/>
                <a:cs typeface="Arial"/>
              </a:rPr>
              <a:t> </a:t>
            </a:r>
            <a:r>
              <a:rPr sz="1000" spc="-10" dirty="0">
                <a:latin typeface="Arial"/>
                <a:cs typeface="Arial"/>
              </a:rPr>
              <a:t>es</a:t>
            </a:r>
            <a:r>
              <a:rPr sz="1000" spc="-40" dirty="0">
                <a:latin typeface="Arial"/>
                <a:cs typeface="Arial"/>
              </a:rPr>
              <a:t> </a:t>
            </a:r>
            <a:r>
              <a:rPr sz="1000" spc="-15" dirty="0">
                <a:latin typeface="Arial"/>
                <a:cs typeface="Arial"/>
              </a:rPr>
              <a:t>mayor</a:t>
            </a:r>
            <a:r>
              <a:rPr sz="1000" spc="-40" dirty="0">
                <a:latin typeface="Arial"/>
                <a:cs typeface="Arial"/>
              </a:rPr>
              <a:t> </a:t>
            </a:r>
            <a:r>
              <a:rPr sz="1000" dirty="0">
                <a:latin typeface="Arial"/>
                <a:cs typeface="Arial"/>
              </a:rPr>
              <a:t>a</a:t>
            </a:r>
            <a:r>
              <a:rPr sz="1000" spc="-40" dirty="0">
                <a:latin typeface="Arial"/>
                <a:cs typeface="Arial"/>
              </a:rPr>
              <a:t> </a:t>
            </a:r>
            <a:r>
              <a:rPr sz="1000" spc="-15" dirty="0">
                <a:latin typeface="Arial"/>
                <a:cs typeface="Arial"/>
              </a:rPr>
              <a:t>300</a:t>
            </a:r>
            <a:r>
              <a:rPr sz="1000" spc="-40" dirty="0">
                <a:latin typeface="Arial"/>
                <a:cs typeface="Arial"/>
              </a:rPr>
              <a:t> </a:t>
            </a:r>
            <a:r>
              <a:rPr sz="1000" spc="-10" dirty="0">
                <a:latin typeface="Arial"/>
                <a:cs typeface="Arial"/>
              </a:rPr>
              <a:t>m²</a:t>
            </a:r>
            <a:r>
              <a:rPr sz="1000" spc="-4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hasta</a:t>
            </a:r>
            <a:r>
              <a:rPr sz="1000" spc="-40" dirty="0">
                <a:latin typeface="Arial"/>
                <a:cs typeface="Arial"/>
              </a:rPr>
              <a:t> </a:t>
            </a:r>
            <a:r>
              <a:rPr sz="1000" spc="-15" dirty="0">
                <a:latin typeface="Arial"/>
                <a:cs typeface="Arial"/>
              </a:rPr>
              <a:t>2000</a:t>
            </a:r>
            <a:r>
              <a:rPr sz="1000" spc="-40" dirty="0">
                <a:latin typeface="Arial"/>
                <a:cs typeface="Arial"/>
              </a:rPr>
              <a:t> </a:t>
            </a:r>
            <a:r>
              <a:rPr sz="1000" spc="-20" dirty="0">
                <a:latin typeface="Arial"/>
                <a:cs typeface="Arial"/>
              </a:rPr>
              <a:t>m².</a:t>
            </a:r>
            <a:endParaRPr sz="1000">
              <a:latin typeface="Arial"/>
              <a:cs typeface="Arial"/>
            </a:endParaRPr>
          </a:p>
          <a:p>
            <a:pPr marL="727710" lvl="5" indent="-715645">
              <a:lnSpc>
                <a:spcPct val="100000"/>
              </a:lnSpc>
              <a:spcBef>
                <a:spcPts val="575"/>
              </a:spcBef>
              <a:buSzPct val="90000"/>
              <a:buAutoNum type="arabicPeriod" startAt="3"/>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"Elevado”</a:t>
            </a:r>
            <a:endParaRPr sz="1000">
              <a:latin typeface="Arial"/>
              <a:cs typeface="Arial"/>
            </a:endParaRPr>
          </a:p>
          <a:p>
            <a:pPr marL="12700">
              <a:lnSpc>
                <a:spcPct val="100000"/>
              </a:lnSpc>
              <a:spcBef>
                <a:spcPts val="545"/>
              </a:spcBef>
            </a:pPr>
            <a:r>
              <a:rPr sz="1000" spc="-20" dirty="0">
                <a:latin typeface="Arial"/>
                <a:cs typeface="Arial"/>
              </a:rPr>
              <a:t>Corresponde</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locales</a:t>
            </a:r>
            <a:r>
              <a:rPr sz="1000" spc="-40" dirty="0">
                <a:latin typeface="Arial"/>
                <a:cs typeface="Arial"/>
              </a:rPr>
              <a:t> </a:t>
            </a:r>
            <a:r>
              <a:rPr sz="1000" spc="-15" dirty="0">
                <a:latin typeface="Arial"/>
                <a:cs typeface="Arial"/>
              </a:rPr>
              <a:t>cuya</a:t>
            </a:r>
            <a:r>
              <a:rPr sz="1000" spc="-40" dirty="0">
                <a:latin typeface="Arial"/>
                <a:cs typeface="Arial"/>
              </a:rPr>
              <a:t> </a:t>
            </a:r>
            <a:r>
              <a:rPr sz="1000" spc="-20" dirty="0">
                <a:latin typeface="Arial"/>
                <a:cs typeface="Arial"/>
              </a:rPr>
              <a:t>superficie</a:t>
            </a:r>
            <a:r>
              <a:rPr sz="1000" spc="-40" dirty="0">
                <a:latin typeface="Arial"/>
                <a:cs typeface="Arial"/>
              </a:rPr>
              <a:t> </a:t>
            </a:r>
            <a:r>
              <a:rPr sz="1000" spc="-10" dirty="0">
                <a:latin typeface="Arial"/>
                <a:cs typeface="Arial"/>
              </a:rPr>
              <a:t>es</a:t>
            </a:r>
            <a:r>
              <a:rPr sz="1000" spc="-40" dirty="0">
                <a:latin typeface="Arial"/>
                <a:cs typeface="Arial"/>
              </a:rPr>
              <a:t> </a:t>
            </a:r>
            <a:r>
              <a:rPr sz="1000" spc="-15" dirty="0">
                <a:latin typeface="Arial"/>
                <a:cs typeface="Arial"/>
              </a:rPr>
              <a:t>mayor</a:t>
            </a:r>
            <a:r>
              <a:rPr sz="1000" spc="-40" dirty="0">
                <a:latin typeface="Arial"/>
                <a:cs typeface="Arial"/>
              </a:rPr>
              <a:t> </a:t>
            </a:r>
            <a:r>
              <a:rPr sz="1000" dirty="0">
                <a:latin typeface="Arial"/>
                <a:cs typeface="Arial"/>
              </a:rPr>
              <a:t>a</a:t>
            </a:r>
            <a:r>
              <a:rPr sz="1000" spc="-40" dirty="0">
                <a:latin typeface="Arial"/>
                <a:cs typeface="Arial"/>
              </a:rPr>
              <a:t> </a:t>
            </a:r>
            <a:r>
              <a:rPr sz="1000" spc="-15" dirty="0">
                <a:latin typeface="Arial"/>
                <a:cs typeface="Arial"/>
              </a:rPr>
              <a:t>2000</a:t>
            </a:r>
            <a:r>
              <a:rPr sz="1000" spc="-40" dirty="0">
                <a:latin typeface="Arial"/>
                <a:cs typeface="Arial"/>
              </a:rPr>
              <a:t> </a:t>
            </a:r>
            <a:r>
              <a:rPr sz="1000" spc="-10" dirty="0">
                <a:latin typeface="Arial"/>
                <a:cs typeface="Arial"/>
              </a:rPr>
              <a:t>m²</a:t>
            </a:r>
            <a:r>
              <a:rPr sz="1000" spc="-4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hasta</a:t>
            </a:r>
            <a:r>
              <a:rPr sz="1000" spc="-40" dirty="0">
                <a:latin typeface="Arial"/>
                <a:cs typeface="Arial"/>
              </a:rPr>
              <a:t> </a:t>
            </a:r>
            <a:r>
              <a:rPr sz="1000" spc="-15" dirty="0">
                <a:latin typeface="Arial"/>
                <a:cs typeface="Arial"/>
              </a:rPr>
              <a:t>5000</a:t>
            </a:r>
            <a:r>
              <a:rPr sz="1000" spc="-40" dirty="0">
                <a:latin typeface="Arial"/>
                <a:cs typeface="Arial"/>
              </a:rPr>
              <a:t> </a:t>
            </a:r>
            <a:r>
              <a:rPr sz="1000" spc="-20" dirty="0">
                <a:latin typeface="Arial"/>
                <a:cs typeface="Arial"/>
              </a:rPr>
              <a:t>m².</a:t>
            </a:r>
            <a:endParaRPr sz="1000">
              <a:latin typeface="Arial"/>
              <a:cs typeface="Arial"/>
            </a:endParaRPr>
          </a:p>
          <a:p>
            <a:pPr marL="727710" lvl="5" indent="-715645">
              <a:lnSpc>
                <a:spcPct val="100000"/>
              </a:lnSpc>
              <a:spcBef>
                <a:spcPts val="575"/>
              </a:spcBef>
              <a:buSzPct val="90000"/>
              <a:buAutoNum type="arabicPeriod" startAt="4"/>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"Superior"</a:t>
            </a:r>
            <a:endParaRPr sz="1000">
              <a:latin typeface="Arial"/>
              <a:cs typeface="Arial"/>
            </a:endParaRPr>
          </a:p>
          <a:p>
            <a:pPr marL="12700">
              <a:lnSpc>
                <a:spcPct val="100000"/>
              </a:lnSpc>
              <a:spcBef>
                <a:spcPts val="545"/>
              </a:spcBef>
            </a:pPr>
            <a:r>
              <a:rPr sz="1000" spc="-20" dirty="0">
                <a:latin typeface="Arial"/>
                <a:cs typeface="Arial"/>
              </a:rPr>
              <a:t>Corresponde</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locales</a:t>
            </a:r>
            <a:r>
              <a:rPr sz="1000" spc="-40" dirty="0">
                <a:latin typeface="Arial"/>
                <a:cs typeface="Arial"/>
              </a:rPr>
              <a:t> </a:t>
            </a:r>
            <a:r>
              <a:rPr sz="1000" spc="-15" dirty="0">
                <a:latin typeface="Arial"/>
                <a:cs typeface="Arial"/>
              </a:rPr>
              <a:t>cuya</a:t>
            </a:r>
            <a:r>
              <a:rPr sz="1000" spc="-40" dirty="0">
                <a:latin typeface="Arial"/>
                <a:cs typeface="Arial"/>
              </a:rPr>
              <a:t> </a:t>
            </a:r>
            <a:r>
              <a:rPr sz="1000" spc="-20" dirty="0">
                <a:latin typeface="Arial"/>
                <a:cs typeface="Arial"/>
              </a:rPr>
              <a:t>superficie</a:t>
            </a:r>
            <a:r>
              <a:rPr sz="1000" spc="-40" dirty="0">
                <a:latin typeface="Arial"/>
                <a:cs typeface="Arial"/>
              </a:rPr>
              <a:t> </a:t>
            </a:r>
            <a:r>
              <a:rPr sz="1000" spc="-10" dirty="0">
                <a:latin typeface="Arial"/>
                <a:cs typeface="Arial"/>
              </a:rPr>
              <a:t>es</a:t>
            </a:r>
            <a:r>
              <a:rPr sz="1000" spc="-40" dirty="0">
                <a:latin typeface="Arial"/>
                <a:cs typeface="Arial"/>
              </a:rPr>
              <a:t> </a:t>
            </a:r>
            <a:r>
              <a:rPr sz="1000" spc="-15" dirty="0">
                <a:latin typeface="Arial"/>
                <a:cs typeface="Arial"/>
              </a:rPr>
              <a:t>mayor</a:t>
            </a:r>
            <a:r>
              <a:rPr sz="1000" spc="-40" dirty="0">
                <a:latin typeface="Arial"/>
                <a:cs typeface="Arial"/>
              </a:rPr>
              <a:t> </a:t>
            </a:r>
            <a:r>
              <a:rPr sz="1000" spc="-15" dirty="0">
                <a:latin typeface="Arial"/>
                <a:cs typeface="Arial"/>
              </a:rPr>
              <a:t>que</a:t>
            </a:r>
            <a:r>
              <a:rPr sz="1000" spc="-40" dirty="0">
                <a:latin typeface="Arial"/>
                <a:cs typeface="Arial"/>
              </a:rPr>
              <a:t> </a:t>
            </a:r>
            <a:r>
              <a:rPr sz="1000" spc="-15" dirty="0">
                <a:latin typeface="Arial"/>
                <a:cs typeface="Arial"/>
              </a:rPr>
              <a:t>5000</a:t>
            </a:r>
            <a:r>
              <a:rPr sz="1000" spc="-40" dirty="0">
                <a:latin typeface="Arial"/>
                <a:cs typeface="Arial"/>
              </a:rPr>
              <a:t> </a:t>
            </a:r>
            <a:r>
              <a:rPr sz="1000" spc="-20" dirty="0">
                <a:latin typeface="Arial"/>
                <a:cs typeface="Arial"/>
              </a:rPr>
              <a:t>m².</a:t>
            </a:r>
            <a:endParaRPr sz="1000">
              <a:latin typeface="Arial"/>
              <a:cs typeface="Arial"/>
            </a:endParaRPr>
          </a:p>
          <a:p>
            <a:pPr marL="1277620" marR="173355" indent="-1098550">
              <a:lnSpc>
                <a:spcPts val="1170"/>
              </a:lnSpc>
              <a:spcBef>
                <a:spcPts val="940"/>
              </a:spcBef>
            </a:pPr>
            <a:r>
              <a:rPr sz="1000" b="1" dirty="0">
                <a:latin typeface="Arial"/>
                <a:cs typeface="Arial"/>
              </a:rPr>
              <a:t>Tabla </a:t>
            </a:r>
            <a:r>
              <a:rPr sz="1000" b="1" spc="-5" dirty="0">
                <a:latin typeface="Arial"/>
                <a:cs typeface="Arial"/>
              </a:rPr>
              <a:t>771.8.VII </a:t>
            </a:r>
            <a:r>
              <a:rPr sz="1000" b="1" dirty="0">
                <a:latin typeface="Arial"/>
                <a:cs typeface="Arial"/>
              </a:rPr>
              <a:t>– </a:t>
            </a:r>
            <a:r>
              <a:rPr sz="1000" b="1" spc="-5" dirty="0">
                <a:latin typeface="Arial"/>
                <a:cs typeface="Arial"/>
              </a:rPr>
              <a:t>Resumen </a:t>
            </a:r>
            <a:r>
              <a:rPr sz="1000" b="1" dirty="0">
                <a:latin typeface="Arial"/>
                <a:cs typeface="Arial"/>
              </a:rPr>
              <a:t>de los grados de </a:t>
            </a:r>
            <a:r>
              <a:rPr sz="1000" b="1" spc="-5" dirty="0">
                <a:latin typeface="Arial"/>
                <a:cs typeface="Arial"/>
              </a:rPr>
              <a:t>electrificación </a:t>
            </a:r>
            <a:r>
              <a:rPr sz="1000" b="1" dirty="0">
                <a:latin typeface="Arial"/>
                <a:cs typeface="Arial"/>
              </a:rPr>
              <a:t>de inmuebles destinados a depósito,  transformación o </a:t>
            </a:r>
            <a:r>
              <a:rPr sz="1000" b="1" spc="-5" dirty="0">
                <a:latin typeface="Arial"/>
                <a:cs typeface="Arial"/>
              </a:rPr>
              <a:t>elaboración </a:t>
            </a:r>
            <a:r>
              <a:rPr sz="1000" b="1" dirty="0">
                <a:latin typeface="Arial"/>
                <a:cs typeface="Arial"/>
              </a:rPr>
              <a:t>de </a:t>
            </a:r>
            <a:r>
              <a:rPr sz="1000" b="1" spc="-5" dirty="0">
                <a:latin typeface="Arial"/>
                <a:cs typeface="Arial"/>
              </a:rPr>
              <a:t>sustancias </a:t>
            </a:r>
            <a:r>
              <a:rPr sz="1000" b="1" dirty="0">
                <a:latin typeface="Arial"/>
                <a:cs typeface="Arial"/>
              </a:rPr>
              <a:t>no</a:t>
            </a:r>
            <a:r>
              <a:rPr sz="1000" b="1" spc="-25" dirty="0">
                <a:latin typeface="Arial"/>
                <a:cs typeface="Arial"/>
              </a:rPr>
              <a:t> </a:t>
            </a:r>
            <a:r>
              <a:rPr sz="1000" b="1" dirty="0">
                <a:latin typeface="Arial"/>
                <a:cs typeface="Arial"/>
              </a:rPr>
              <a:t>inflamables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464511132"/>
              </p:ext>
            </p:extLst>
          </p:nvPr>
        </p:nvGraphicFramePr>
        <p:xfrm>
          <a:off x="3160268" y="6199129"/>
          <a:ext cx="3960494" cy="1293875"/>
        </p:xfrm>
        <a:graphic>
          <a:graphicData uri="http://schemas.openxmlformats.org/drawingml/2006/table">
            <a:tbl>
              <a:tblPr firstRow="1" bandRow="1">
                <a:tableStyleId>{2D5ABB26-0587-4C30-8999-92F81FD0307C}</a:tableStyleId>
              </a:tblPr>
              <a:tblGrid>
                <a:gridCol w="1980564"/>
                <a:gridCol w="1979930"/>
              </a:tblGrid>
              <a:tr h="379475">
                <a:tc>
                  <a:txBody>
                    <a:bodyPr/>
                    <a:lstStyle/>
                    <a:p>
                      <a:pPr marL="579120" marR="572770" indent="140970">
                        <a:lnSpc>
                          <a:spcPts val="1170"/>
                        </a:lnSpc>
                        <a:spcBef>
                          <a:spcPts val="34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86080" marR="378460" indent="306705">
                        <a:lnSpc>
                          <a:spcPts val="1170"/>
                        </a:lnSpc>
                        <a:spcBef>
                          <a:spcPts val="340"/>
                        </a:spcBef>
                      </a:pPr>
                      <a:r>
                        <a:rPr sz="1000" b="1" spc="-20" dirty="0">
                          <a:latin typeface="Arial"/>
                          <a:cs typeface="Arial"/>
                        </a:rPr>
                        <a:t>Superficie  (límite </a:t>
                      </a:r>
                      <a:r>
                        <a:rPr sz="1000" b="1" spc="-10" dirty="0">
                          <a:latin typeface="Arial"/>
                          <a:cs typeface="Arial"/>
                        </a:rPr>
                        <a:t>de</a:t>
                      </a:r>
                      <a:r>
                        <a:rPr sz="1000" b="1" spc="-120" dirty="0">
                          <a:latin typeface="Arial"/>
                          <a:cs typeface="Arial"/>
                        </a:rPr>
                        <a:t> </a:t>
                      </a:r>
                      <a:r>
                        <a:rPr sz="1000" b="1" spc="-20" dirty="0">
                          <a:latin typeface="Arial"/>
                          <a:cs typeface="Arial"/>
                        </a:rPr>
                        <a:t>aplicación)</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algn="ctr">
                        <a:lnSpc>
                          <a:spcPct val="100000"/>
                        </a:lnSpc>
                        <a:spcBef>
                          <a:spcPts val="250"/>
                        </a:spcBef>
                      </a:pPr>
                      <a:r>
                        <a:rPr sz="1000" spc="-20" dirty="0">
                          <a:latin typeface="Arial"/>
                          <a:cs typeface="Arial"/>
                        </a:rPr>
                        <a:t>Mínimo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hasta 300</a:t>
                      </a:r>
                      <a:r>
                        <a:rPr sz="1000" spc="-75"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algn="ctr">
                        <a:lnSpc>
                          <a:spcPct val="100000"/>
                        </a:lnSpc>
                        <a:spcBef>
                          <a:spcPts val="250"/>
                        </a:spcBef>
                      </a:pPr>
                      <a:r>
                        <a:rPr sz="1000" spc="-20" dirty="0">
                          <a:latin typeface="Arial"/>
                          <a:cs typeface="Arial"/>
                        </a:rPr>
                        <a:t>Medio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 </a:t>
                      </a:r>
                      <a:r>
                        <a:rPr sz="1000" spc="-10" dirty="0">
                          <a:latin typeface="Arial"/>
                          <a:cs typeface="Arial"/>
                        </a:rPr>
                        <a:t>de </a:t>
                      </a:r>
                      <a:r>
                        <a:rPr sz="1000" spc="-15" dirty="0">
                          <a:latin typeface="Arial"/>
                          <a:cs typeface="Arial"/>
                        </a:rPr>
                        <a:t>300 </a:t>
                      </a:r>
                      <a:r>
                        <a:rPr sz="1000" spc="-10" dirty="0">
                          <a:latin typeface="Arial"/>
                          <a:cs typeface="Arial"/>
                        </a:rPr>
                        <a:t>m²</a:t>
                      </a:r>
                      <a:r>
                        <a:rPr sz="1000" spc="-210" dirty="0">
                          <a:latin typeface="Arial"/>
                          <a:cs typeface="Arial"/>
                        </a:rPr>
                        <a:t> </a:t>
                      </a:r>
                      <a:r>
                        <a:rPr sz="1000" spc="-15" dirty="0">
                          <a:latin typeface="Arial"/>
                          <a:cs typeface="Arial"/>
                        </a:rPr>
                        <a:t>hasta 2000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algn="ctr">
                        <a:lnSpc>
                          <a:spcPct val="100000"/>
                        </a:lnSpc>
                        <a:spcBef>
                          <a:spcPts val="250"/>
                        </a:spcBef>
                      </a:pPr>
                      <a:r>
                        <a:rPr sz="1000" spc="-20" dirty="0">
                          <a:latin typeface="Arial"/>
                          <a:cs typeface="Arial"/>
                        </a:rPr>
                        <a:t>Elevado</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45" dirty="0">
                          <a:latin typeface="Arial"/>
                          <a:cs typeface="Arial"/>
                        </a:rPr>
                        <a:t> </a:t>
                      </a:r>
                      <a:r>
                        <a:rPr sz="1000" spc="-15" dirty="0">
                          <a:latin typeface="Arial"/>
                          <a:cs typeface="Arial"/>
                        </a:rPr>
                        <a:t>2000</a:t>
                      </a:r>
                      <a:r>
                        <a:rPr sz="1000" spc="-50" dirty="0">
                          <a:latin typeface="Arial"/>
                          <a:cs typeface="Arial"/>
                        </a:rPr>
                        <a:t> </a:t>
                      </a:r>
                      <a:r>
                        <a:rPr sz="1000" spc="-10" dirty="0">
                          <a:latin typeface="Arial"/>
                          <a:cs typeface="Arial"/>
                        </a:rPr>
                        <a:t>m²</a:t>
                      </a:r>
                      <a:r>
                        <a:rPr sz="1000" spc="-45" dirty="0">
                          <a:latin typeface="Arial"/>
                          <a:cs typeface="Arial"/>
                        </a:rPr>
                        <a:t> </a:t>
                      </a:r>
                      <a:r>
                        <a:rPr sz="1000" spc="-15" dirty="0">
                          <a:latin typeface="Arial"/>
                          <a:cs typeface="Arial"/>
                        </a:rPr>
                        <a:t>hasta</a:t>
                      </a:r>
                      <a:r>
                        <a:rPr sz="1000" spc="-50" dirty="0">
                          <a:latin typeface="Arial"/>
                          <a:cs typeface="Arial"/>
                        </a:rPr>
                        <a:t> </a:t>
                      </a:r>
                      <a:r>
                        <a:rPr sz="1000" spc="-15" dirty="0">
                          <a:latin typeface="Arial"/>
                          <a:cs typeface="Arial"/>
                        </a:rPr>
                        <a:t>5000</a:t>
                      </a:r>
                      <a:r>
                        <a:rPr sz="1000" spc="-45"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algn="ctr">
                        <a:lnSpc>
                          <a:spcPct val="100000"/>
                        </a:lnSpc>
                        <a:spcBef>
                          <a:spcPts val="250"/>
                        </a:spcBef>
                      </a:pPr>
                      <a:r>
                        <a:rPr sz="1000" spc="-20" dirty="0">
                          <a:latin typeface="Arial"/>
                          <a:cs typeface="Arial"/>
                        </a:rPr>
                        <a:t>Superior</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15" dirty="0">
                          <a:latin typeface="Arial"/>
                          <a:cs typeface="Arial"/>
                        </a:rPr>
                        <a:t>más </a:t>
                      </a:r>
                      <a:r>
                        <a:rPr sz="1000" spc="-10" dirty="0">
                          <a:latin typeface="Arial"/>
                          <a:cs typeface="Arial"/>
                        </a:rPr>
                        <a:t>de </a:t>
                      </a:r>
                      <a:r>
                        <a:rPr sz="1000" spc="-15" dirty="0">
                          <a:latin typeface="Arial"/>
                          <a:cs typeface="Arial"/>
                        </a:rPr>
                        <a:t>5000</a:t>
                      </a:r>
                      <a:r>
                        <a:rPr sz="1000" spc="-110" dirty="0">
                          <a:latin typeface="Arial"/>
                          <a:cs typeface="Arial"/>
                        </a:rPr>
                        <a:t> </a:t>
                      </a:r>
                      <a:r>
                        <a:rPr sz="1000" spc="-20" dirty="0">
                          <a:latin typeface="Arial"/>
                          <a:cs typeface="Arial"/>
                        </a:rPr>
                        <a:t>m²</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070100" y="7556500"/>
            <a:ext cx="6147435" cy="2541270"/>
          </a:xfrm>
          <a:prstGeom prst="rect">
            <a:avLst/>
          </a:prstGeom>
        </p:spPr>
        <p:txBody>
          <a:bodyPr vert="horz" wrap="square" lIns="0" tIns="20955" rIns="0" bIns="0" rtlCol="0">
            <a:spAutoFit/>
          </a:bodyPr>
          <a:lstStyle/>
          <a:p>
            <a:pPr marL="12700" marR="5080" lvl="4">
              <a:lnSpc>
                <a:spcPts val="1170"/>
              </a:lnSpc>
              <a:spcBef>
                <a:spcPts val="165"/>
              </a:spcBef>
              <a:buSzPct val="90000"/>
              <a:buAutoNum type="arabicPeriod" startAt="2"/>
              <a:tabLst>
                <a:tab pos="649605" algn="l"/>
              </a:tabLst>
            </a:pPr>
            <a:r>
              <a:rPr sz="1000" b="1" dirty="0">
                <a:latin typeface="Arial"/>
                <a:cs typeface="Arial"/>
              </a:rPr>
              <a:t>: </a:t>
            </a:r>
            <a:r>
              <a:rPr sz="1000" b="1" spc="-5" dirty="0">
                <a:latin typeface="Arial"/>
                <a:cs typeface="Arial"/>
              </a:rPr>
              <a:t>Número mínimo de circuitos en inmuebles </a:t>
            </a:r>
            <a:r>
              <a:rPr sz="1000" b="1" dirty="0">
                <a:latin typeface="Arial"/>
                <a:cs typeface="Arial"/>
              </a:rPr>
              <a:t>destinados a depósito, transformación o </a:t>
            </a:r>
            <a:r>
              <a:rPr sz="1000" b="1" spc="-5" dirty="0">
                <a:latin typeface="Arial"/>
                <a:cs typeface="Arial"/>
              </a:rPr>
              <a:t>ela-  </a:t>
            </a:r>
            <a:r>
              <a:rPr sz="1000" b="1" dirty="0">
                <a:latin typeface="Arial"/>
                <a:cs typeface="Arial"/>
              </a:rPr>
              <a:t>boración de </a:t>
            </a:r>
            <a:r>
              <a:rPr sz="1000" b="1" spc="-5" dirty="0">
                <a:latin typeface="Arial"/>
                <a:cs typeface="Arial"/>
              </a:rPr>
              <a:t>sustancias </a:t>
            </a:r>
            <a:r>
              <a:rPr sz="1000" b="1" dirty="0">
                <a:latin typeface="Arial"/>
                <a:cs typeface="Arial"/>
              </a:rPr>
              <a:t>no</a:t>
            </a:r>
            <a:r>
              <a:rPr sz="1000" b="1" spc="-20" dirty="0">
                <a:latin typeface="Arial"/>
                <a:cs typeface="Arial"/>
              </a:rPr>
              <a:t> </a:t>
            </a:r>
            <a:r>
              <a:rPr sz="1000" b="1" dirty="0">
                <a:latin typeface="Arial"/>
                <a:cs typeface="Arial"/>
              </a:rPr>
              <a:t>inflamables</a:t>
            </a:r>
            <a:endParaRPr sz="1000">
              <a:latin typeface="Arial"/>
              <a:cs typeface="Arial"/>
            </a:endParaRPr>
          </a:p>
          <a:p>
            <a:pPr marL="12700">
              <a:lnSpc>
                <a:spcPct val="100000"/>
              </a:lnSpc>
              <a:spcBef>
                <a:spcPts val="520"/>
              </a:spcBef>
              <a:tabLst>
                <a:tab pos="374015" algn="l"/>
              </a:tabLst>
            </a:pPr>
            <a:r>
              <a:rPr sz="800" spc="-20" dirty="0">
                <a:latin typeface="Arial"/>
                <a:cs typeface="Arial"/>
              </a:rPr>
              <a:t>Nota:	Para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clasificación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las</a:t>
            </a:r>
            <a:r>
              <a:rPr sz="800" spc="-35" dirty="0">
                <a:latin typeface="Arial"/>
                <a:cs typeface="Arial"/>
              </a:rPr>
              <a:t> </a:t>
            </a:r>
            <a:r>
              <a:rPr sz="800" spc="-20" dirty="0">
                <a:latin typeface="Arial"/>
                <a:cs typeface="Arial"/>
              </a:rPr>
              <a:t>líneas</a:t>
            </a:r>
            <a:r>
              <a:rPr sz="800" spc="-40"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los</a:t>
            </a:r>
            <a:r>
              <a:rPr sz="800" spc="-40" dirty="0">
                <a:latin typeface="Arial"/>
                <a:cs typeface="Arial"/>
              </a:rPr>
              <a:t> </a:t>
            </a:r>
            <a:r>
              <a:rPr sz="800" spc="-20" dirty="0">
                <a:latin typeface="Arial"/>
                <a:cs typeface="Arial"/>
              </a:rPr>
              <a:t>circuitos,</a:t>
            </a:r>
            <a:r>
              <a:rPr sz="800" spc="-40" dirty="0">
                <a:latin typeface="Arial"/>
                <a:cs typeface="Arial"/>
              </a:rPr>
              <a:t> </a:t>
            </a:r>
            <a:r>
              <a:rPr sz="800" spc="-20" dirty="0">
                <a:latin typeface="Arial"/>
                <a:cs typeface="Arial"/>
              </a:rPr>
              <a:t>véase</a:t>
            </a:r>
            <a:r>
              <a:rPr sz="800" spc="-40" dirty="0">
                <a:latin typeface="Arial"/>
                <a:cs typeface="Arial"/>
              </a:rPr>
              <a:t> </a:t>
            </a:r>
            <a:r>
              <a:rPr sz="800" u="sng" spc="-20" dirty="0">
                <a:uFill>
                  <a:solidFill>
                    <a:srgbClr val="000000"/>
                  </a:solidFill>
                </a:uFill>
                <a:latin typeface="Arial"/>
                <a:cs typeface="Arial"/>
              </a:rPr>
              <a:t>771.7</a:t>
            </a:r>
            <a:r>
              <a:rPr sz="800" spc="-20" dirty="0">
                <a:latin typeface="Arial"/>
                <a:cs typeface="Arial"/>
              </a:rPr>
              <a:t>.</a:t>
            </a:r>
            <a:endParaRPr sz="800">
              <a:latin typeface="Arial"/>
              <a:cs typeface="Arial"/>
            </a:endParaRPr>
          </a:p>
          <a:p>
            <a:pPr marL="12700" marR="6350">
              <a:lnSpc>
                <a:spcPts val="1150"/>
              </a:lnSpc>
              <a:spcBef>
                <a:spcPts val="630"/>
              </a:spcBef>
            </a:pPr>
            <a:r>
              <a:rPr sz="1000" dirty="0">
                <a:latin typeface="Arial"/>
                <a:cs typeface="Arial"/>
              </a:rPr>
              <a:t>La instalación eléctrica del inmueble tendrá el tipo y número mínimo de circuitos de acuerdo con el grado de  electrificación determinado, según se indica a</a:t>
            </a:r>
            <a:r>
              <a:rPr sz="1000" spc="-25" dirty="0">
                <a:latin typeface="Arial"/>
                <a:cs typeface="Arial"/>
              </a:rPr>
              <a:t> </a:t>
            </a:r>
            <a:r>
              <a:rPr sz="1000" dirty="0">
                <a:latin typeface="Arial"/>
                <a:cs typeface="Arial"/>
              </a:rPr>
              <a:t>continuación:</a:t>
            </a:r>
            <a:endParaRPr sz="1000">
              <a:latin typeface="Arial"/>
              <a:cs typeface="Arial"/>
            </a:endParaRPr>
          </a:p>
          <a:p>
            <a:pPr marL="552450" marR="5080" lvl="5" indent="-180340" algn="just">
              <a:lnSpc>
                <a:spcPts val="1150"/>
              </a:lnSpc>
              <a:spcBef>
                <a:spcPts val="605"/>
              </a:spcBef>
              <a:buAutoNum type="alphaLcParenR"/>
              <a:tabLst>
                <a:tab pos="553085" algn="l"/>
              </a:tabLst>
            </a:pPr>
            <a:r>
              <a:rPr sz="1000" dirty="0">
                <a:latin typeface="Arial"/>
                <a:cs typeface="Arial"/>
              </a:rPr>
              <a:t>Para el grado de electrificación “Mínimo”: como mínimo tres circuitos, siendo uno de iluminación  para uso general, otro de tomacorrientes para uso general y para el tercero puede optarse por un  circuito de iluminación o tomacorrientes, de uso general o</a:t>
            </a:r>
            <a:r>
              <a:rPr sz="1000" spc="-55" dirty="0">
                <a:latin typeface="Arial"/>
                <a:cs typeface="Arial"/>
              </a:rPr>
              <a:t> </a:t>
            </a:r>
            <a:r>
              <a:rPr sz="1000" dirty="0">
                <a:latin typeface="Arial"/>
                <a:cs typeface="Arial"/>
              </a:rPr>
              <a:t>especial.</a:t>
            </a:r>
            <a:endParaRPr sz="1000">
              <a:latin typeface="Arial"/>
              <a:cs typeface="Arial"/>
            </a:endParaRPr>
          </a:p>
          <a:p>
            <a:pPr marL="552450" marR="5715" lvl="5" indent="-180340" algn="just">
              <a:lnSpc>
                <a:spcPts val="1150"/>
              </a:lnSpc>
              <a:spcBef>
                <a:spcPts val="305"/>
              </a:spcBef>
              <a:buAutoNum type="alphaLcParenR"/>
              <a:tabLst>
                <a:tab pos="553085" algn="l"/>
              </a:tabLst>
            </a:pPr>
            <a:r>
              <a:rPr sz="1000" dirty="0">
                <a:latin typeface="Arial"/>
                <a:cs typeface="Arial"/>
              </a:rPr>
              <a:t>Para el grado de electrificación “Medio”: como mínimo cinco circuitos, siendo dos de iluminación</a:t>
            </a:r>
            <a:r>
              <a:rPr sz="1000" spc="-185" dirty="0">
                <a:latin typeface="Arial"/>
                <a:cs typeface="Arial"/>
              </a:rPr>
              <a:t> </a:t>
            </a:r>
            <a:r>
              <a:rPr sz="1000" dirty="0">
                <a:latin typeface="Arial"/>
                <a:cs typeface="Arial"/>
              </a:rPr>
              <a:t>de  uso general, dos de tomacorrientes de uso general y el quinto será un circuito de iluminación o de  tomacorrientes de uso</a:t>
            </a:r>
            <a:r>
              <a:rPr sz="1000" spc="-20" dirty="0">
                <a:latin typeface="Arial"/>
                <a:cs typeface="Arial"/>
              </a:rPr>
              <a:t> </a:t>
            </a:r>
            <a:r>
              <a:rPr sz="1000" dirty="0">
                <a:latin typeface="Arial"/>
                <a:cs typeface="Arial"/>
              </a:rPr>
              <a:t>especial.</a:t>
            </a:r>
            <a:endParaRPr sz="1000">
              <a:latin typeface="Arial"/>
              <a:cs typeface="Arial"/>
            </a:endParaRPr>
          </a:p>
          <a:p>
            <a:pPr marL="552450" marR="5715" lvl="5" indent="-180340" algn="just">
              <a:lnSpc>
                <a:spcPts val="1150"/>
              </a:lnSpc>
              <a:spcBef>
                <a:spcPts val="305"/>
              </a:spcBef>
              <a:buAutoNum type="alphaLcParenR"/>
              <a:tabLst>
                <a:tab pos="552450" algn="l"/>
              </a:tabLst>
            </a:pPr>
            <a:r>
              <a:rPr sz="1000" dirty="0">
                <a:latin typeface="Arial"/>
                <a:cs typeface="Arial"/>
              </a:rPr>
              <a:t>Para el grado de electrificación “Elevado”: como mínimo siete circuitos, siendo seis de uso general  </a:t>
            </a:r>
            <a:r>
              <a:rPr sz="1000" spc="-5" dirty="0">
                <a:latin typeface="Arial"/>
                <a:cs typeface="Arial"/>
              </a:rPr>
              <a:t>(como mínimo </a:t>
            </a:r>
            <a:r>
              <a:rPr sz="1000" dirty="0">
                <a:latin typeface="Arial"/>
                <a:cs typeface="Arial"/>
              </a:rPr>
              <a:t>tres IUG y </a:t>
            </a:r>
            <a:r>
              <a:rPr sz="1000" spc="-5" dirty="0">
                <a:latin typeface="Arial"/>
                <a:cs typeface="Arial"/>
              </a:rPr>
              <a:t>dos </a:t>
            </a:r>
            <a:r>
              <a:rPr sz="1000" dirty="0">
                <a:latin typeface="Arial"/>
                <a:cs typeface="Arial"/>
              </a:rPr>
              <a:t>TUG) y uno de tomacorrientes para uso</a:t>
            </a:r>
            <a:r>
              <a:rPr sz="1000" spc="-50" dirty="0">
                <a:latin typeface="Arial"/>
                <a:cs typeface="Arial"/>
              </a:rPr>
              <a:t> </a:t>
            </a:r>
            <a:r>
              <a:rPr sz="1000" dirty="0">
                <a:latin typeface="Arial"/>
                <a:cs typeface="Arial"/>
              </a:rPr>
              <a:t>especial.</a:t>
            </a:r>
            <a:endParaRPr sz="1000">
              <a:latin typeface="Arial"/>
              <a:cs typeface="Arial"/>
            </a:endParaRPr>
          </a:p>
          <a:p>
            <a:pPr marL="552450" marR="5715" lvl="5" indent="-180340" algn="just">
              <a:lnSpc>
                <a:spcPts val="1150"/>
              </a:lnSpc>
              <a:spcBef>
                <a:spcPts val="305"/>
              </a:spcBef>
              <a:buAutoNum type="alphaLcParenR"/>
              <a:tabLst>
                <a:tab pos="553085" algn="l"/>
              </a:tabLst>
            </a:pPr>
            <a:r>
              <a:rPr sz="1000" dirty="0">
                <a:latin typeface="Arial"/>
                <a:cs typeface="Arial"/>
              </a:rPr>
              <a:t>Para el grado de electrificación “Superior”: como mínimo once circuitos, siendo por lo menos diez  para uso general (como mínimo seis IUG y tres TUG) y uno de tomacorrientes para uso</a:t>
            </a:r>
            <a:r>
              <a:rPr sz="1000" spc="-85" dirty="0">
                <a:latin typeface="Arial"/>
                <a:cs typeface="Arial"/>
              </a:rPr>
              <a:t> </a:t>
            </a:r>
            <a:r>
              <a:rPr sz="1000" dirty="0">
                <a:latin typeface="Arial"/>
                <a:cs typeface="Arial"/>
              </a:rPr>
              <a:t>especial.</a:t>
            </a:r>
            <a:endParaRPr sz="1000">
              <a:latin typeface="Arial"/>
              <a:cs typeface="Aria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106610344"/>
              </p:ext>
            </p:extLst>
          </p:nvPr>
        </p:nvGraphicFramePr>
        <p:xfrm>
          <a:off x="2257577" y="653296"/>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36</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30012" y="705156"/>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47926" y="1263146"/>
            <a:ext cx="6147435" cy="327025"/>
          </a:xfrm>
          <a:prstGeom prst="rect">
            <a:avLst/>
          </a:prstGeom>
        </p:spPr>
        <p:txBody>
          <a:bodyPr vert="horz" wrap="square" lIns="0" tIns="20955" rIns="0" bIns="0" rtlCol="0">
            <a:spAutoFit/>
          </a:bodyPr>
          <a:lstStyle/>
          <a:p>
            <a:pPr marL="1276985" marR="5080" indent="-1264920">
              <a:lnSpc>
                <a:spcPts val="1170"/>
              </a:lnSpc>
              <a:spcBef>
                <a:spcPts val="165"/>
              </a:spcBef>
            </a:pPr>
            <a:r>
              <a:rPr sz="1000" b="1" spc="-5" dirty="0">
                <a:latin typeface="Arial"/>
                <a:cs typeface="Arial"/>
              </a:rPr>
              <a:t>Tabla</a:t>
            </a:r>
            <a:r>
              <a:rPr sz="1000" b="1" spc="-35" dirty="0">
                <a:latin typeface="Arial"/>
                <a:cs typeface="Arial"/>
              </a:rPr>
              <a:t> </a:t>
            </a:r>
            <a:r>
              <a:rPr sz="1000" b="1" spc="-5" dirty="0">
                <a:latin typeface="Arial"/>
                <a:cs typeface="Arial"/>
              </a:rPr>
              <a:t>771.8.VIII</a:t>
            </a:r>
            <a:r>
              <a:rPr sz="1000" b="1" spc="-30" dirty="0">
                <a:latin typeface="Arial"/>
                <a:cs typeface="Arial"/>
              </a:rPr>
              <a:t> </a:t>
            </a:r>
            <a:r>
              <a:rPr sz="1000" b="1" dirty="0">
                <a:latin typeface="Arial"/>
                <a:cs typeface="Arial"/>
              </a:rPr>
              <a:t>–</a:t>
            </a:r>
            <a:r>
              <a:rPr sz="1000" b="1" spc="-35" dirty="0">
                <a:latin typeface="Arial"/>
                <a:cs typeface="Arial"/>
              </a:rPr>
              <a:t> </a:t>
            </a:r>
            <a:r>
              <a:rPr sz="1000" b="1" spc="-5" dirty="0">
                <a:latin typeface="Arial"/>
                <a:cs typeface="Arial"/>
              </a:rPr>
              <a:t>Resumen</a:t>
            </a:r>
            <a:r>
              <a:rPr sz="1000" b="1" spc="-25" dirty="0">
                <a:latin typeface="Arial"/>
                <a:cs typeface="Arial"/>
              </a:rPr>
              <a:t> </a:t>
            </a:r>
            <a:r>
              <a:rPr sz="1000" b="1" spc="-5" dirty="0">
                <a:latin typeface="Arial"/>
                <a:cs typeface="Arial"/>
              </a:rPr>
              <a:t>de</a:t>
            </a:r>
            <a:r>
              <a:rPr sz="1000" b="1" spc="-30" dirty="0">
                <a:latin typeface="Arial"/>
                <a:cs typeface="Arial"/>
              </a:rPr>
              <a:t> </a:t>
            </a:r>
            <a:r>
              <a:rPr sz="1000" b="1" spc="-5" dirty="0">
                <a:latin typeface="Arial"/>
                <a:cs typeface="Arial"/>
              </a:rPr>
              <a:t>los</a:t>
            </a:r>
            <a:r>
              <a:rPr sz="1000" b="1" spc="-25" dirty="0">
                <a:latin typeface="Arial"/>
                <a:cs typeface="Arial"/>
              </a:rPr>
              <a:t> </a:t>
            </a:r>
            <a:r>
              <a:rPr sz="1000" b="1" spc="-5" dirty="0">
                <a:latin typeface="Arial"/>
                <a:cs typeface="Arial"/>
              </a:rPr>
              <a:t>números</a:t>
            </a:r>
            <a:r>
              <a:rPr sz="1000" b="1" spc="-30" dirty="0">
                <a:latin typeface="Arial"/>
                <a:cs typeface="Arial"/>
              </a:rPr>
              <a:t> </a:t>
            </a:r>
            <a:r>
              <a:rPr sz="1000" b="1" spc="-5" dirty="0">
                <a:latin typeface="Arial"/>
                <a:cs typeface="Arial"/>
              </a:rPr>
              <a:t>mínimos</a:t>
            </a:r>
            <a:r>
              <a:rPr sz="1000" b="1" spc="-25" dirty="0">
                <a:latin typeface="Arial"/>
                <a:cs typeface="Arial"/>
              </a:rPr>
              <a:t> </a:t>
            </a:r>
            <a:r>
              <a:rPr sz="1000" b="1" spc="-5" dirty="0">
                <a:latin typeface="Arial"/>
                <a:cs typeface="Arial"/>
              </a:rPr>
              <a:t>de</a:t>
            </a:r>
            <a:r>
              <a:rPr sz="1000" b="1" spc="-30" dirty="0">
                <a:latin typeface="Arial"/>
                <a:cs typeface="Arial"/>
              </a:rPr>
              <a:t> </a:t>
            </a:r>
            <a:r>
              <a:rPr sz="1000" b="1" spc="-5" dirty="0">
                <a:latin typeface="Arial"/>
                <a:cs typeface="Arial"/>
              </a:rPr>
              <a:t>circuitos</a:t>
            </a:r>
            <a:r>
              <a:rPr sz="1000" b="1" spc="-25" dirty="0">
                <a:latin typeface="Arial"/>
                <a:cs typeface="Arial"/>
              </a:rPr>
              <a:t> </a:t>
            </a:r>
            <a:r>
              <a:rPr sz="1000" b="1" spc="-5" dirty="0">
                <a:latin typeface="Arial"/>
                <a:cs typeface="Arial"/>
              </a:rPr>
              <a:t>en</a:t>
            </a:r>
            <a:r>
              <a:rPr sz="1000" b="1" spc="-30" dirty="0">
                <a:latin typeface="Arial"/>
                <a:cs typeface="Arial"/>
              </a:rPr>
              <a:t> </a:t>
            </a:r>
            <a:r>
              <a:rPr sz="1000" b="1" dirty="0">
                <a:latin typeface="Arial"/>
                <a:cs typeface="Arial"/>
              </a:rPr>
              <a:t>inmuebles</a:t>
            </a:r>
            <a:r>
              <a:rPr sz="1000" b="1" spc="-25" dirty="0">
                <a:latin typeface="Arial"/>
                <a:cs typeface="Arial"/>
              </a:rPr>
              <a:t> </a:t>
            </a:r>
            <a:r>
              <a:rPr sz="1000" b="1" dirty="0">
                <a:latin typeface="Arial"/>
                <a:cs typeface="Arial"/>
              </a:rPr>
              <a:t>destinados</a:t>
            </a:r>
            <a:r>
              <a:rPr sz="1000" b="1" spc="-30" dirty="0">
                <a:latin typeface="Arial"/>
                <a:cs typeface="Arial"/>
              </a:rPr>
              <a:t> </a:t>
            </a:r>
            <a:r>
              <a:rPr sz="1000" b="1" dirty="0">
                <a:latin typeface="Arial"/>
                <a:cs typeface="Arial"/>
              </a:rPr>
              <a:t>a</a:t>
            </a:r>
            <a:r>
              <a:rPr sz="1000" b="1" spc="-25" dirty="0">
                <a:latin typeface="Arial"/>
                <a:cs typeface="Arial"/>
              </a:rPr>
              <a:t> </a:t>
            </a:r>
            <a:r>
              <a:rPr sz="1000" b="1" dirty="0">
                <a:latin typeface="Arial"/>
                <a:cs typeface="Arial"/>
              </a:rPr>
              <a:t>depósito,  transformación o </a:t>
            </a:r>
            <a:r>
              <a:rPr sz="1000" b="1" spc="-5" dirty="0">
                <a:latin typeface="Arial"/>
                <a:cs typeface="Arial"/>
              </a:rPr>
              <a:t>elaboración </a:t>
            </a:r>
            <a:r>
              <a:rPr sz="1000" b="1" dirty="0">
                <a:latin typeface="Arial"/>
                <a:cs typeface="Arial"/>
              </a:rPr>
              <a:t>de </a:t>
            </a:r>
            <a:r>
              <a:rPr sz="1000" b="1" spc="-5" dirty="0">
                <a:latin typeface="Arial"/>
                <a:cs typeface="Arial"/>
              </a:rPr>
              <a:t>sustancias </a:t>
            </a:r>
            <a:r>
              <a:rPr sz="1000" b="1" dirty="0">
                <a:latin typeface="Arial"/>
                <a:cs typeface="Arial"/>
              </a:rPr>
              <a:t>no</a:t>
            </a:r>
            <a:r>
              <a:rPr sz="1000" b="1" spc="-25" dirty="0">
                <a:latin typeface="Arial"/>
                <a:cs typeface="Arial"/>
              </a:rPr>
              <a:t> </a:t>
            </a:r>
            <a:r>
              <a:rPr sz="1000" b="1" dirty="0">
                <a:latin typeface="Arial"/>
                <a:cs typeface="Arial"/>
              </a:rPr>
              <a:t>inflamables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612694046"/>
              </p:ext>
            </p:extLst>
          </p:nvPr>
        </p:nvGraphicFramePr>
        <p:xfrm>
          <a:off x="2410740" y="1617225"/>
          <a:ext cx="5814059" cy="3155441"/>
        </p:xfrm>
        <a:graphic>
          <a:graphicData uri="http://schemas.openxmlformats.org/drawingml/2006/table">
            <a:tbl>
              <a:tblPr firstRow="1" bandRow="1">
                <a:tableStyleId>{2D5ABB26-0587-4C30-8999-92F81FD0307C}</a:tableStyleId>
              </a:tblPr>
              <a:tblGrid>
                <a:gridCol w="938530"/>
                <a:gridCol w="629285"/>
                <a:gridCol w="630554"/>
                <a:gridCol w="808990"/>
                <a:gridCol w="1006475"/>
                <a:gridCol w="824230"/>
                <a:gridCol w="975995"/>
              </a:tblGrid>
              <a:tr h="230886">
                <a:tc rowSpan="2">
                  <a:txBody>
                    <a:bodyPr/>
                    <a:lstStyle/>
                    <a:p>
                      <a:pPr>
                        <a:lnSpc>
                          <a:spcPct val="100000"/>
                        </a:lnSpc>
                      </a:pPr>
                      <a:endParaRPr sz="1100">
                        <a:latin typeface="Times New Roman"/>
                        <a:cs typeface="Times New Roman"/>
                      </a:endParaRPr>
                    </a:p>
                    <a:p>
                      <a:pPr marL="57785" marR="52069" indent="140970">
                        <a:lnSpc>
                          <a:spcPts val="1170"/>
                        </a:lnSpc>
                        <a:spcBef>
                          <a:spcPts val="98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35"/>
                        </a:spcBef>
                      </a:pPr>
                      <a:endParaRPr sz="900">
                        <a:latin typeface="Times New Roman"/>
                        <a:cs typeface="Times New Roman"/>
                      </a:endParaRPr>
                    </a:p>
                    <a:p>
                      <a:pPr marL="50800" marR="44450" algn="ctr">
                        <a:lnSpc>
                          <a:spcPts val="1170"/>
                        </a:lnSpc>
                        <a:spcBef>
                          <a:spcPts val="5"/>
                        </a:spcBef>
                      </a:pPr>
                      <a:r>
                        <a:rPr sz="1000" b="1" spc="-20" dirty="0">
                          <a:latin typeface="Arial"/>
                          <a:cs typeface="Arial"/>
                        </a:rPr>
                        <a:t>Cantidad  mínima  de   circuitos</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5">
                  <a:txBody>
                    <a:bodyPr/>
                    <a:lstStyle/>
                    <a:p>
                      <a:pPr algn="ctr">
                        <a:lnSpc>
                          <a:spcPct val="100000"/>
                        </a:lnSpc>
                        <a:spcBef>
                          <a:spcPts val="275"/>
                        </a:spcBef>
                      </a:pPr>
                      <a:r>
                        <a:rPr sz="1000" b="1" spc="-15" dirty="0">
                          <a:latin typeface="Arial"/>
                          <a:cs typeface="Arial"/>
                        </a:rPr>
                        <a:t>Tipo </a:t>
                      </a:r>
                      <a:r>
                        <a:rPr sz="1000" b="1" spc="-10" dirty="0">
                          <a:latin typeface="Arial"/>
                          <a:cs typeface="Arial"/>
                        </a:rPr>
                        <a:t>de</a:t>
                      </a:r>
                      <a:r>
                        <a:rPr sz="1000" b="1" spc="-70" dirty="0">
                          <a:latin typeface="Arial"/>
                          <a:cs typeface="Arial"/>
                        </a:rPr>
                        <a:t> </a:t>
                      </a:r>
                      <a:r>
                        <a:rPr sz="1000" b="1" spc="-20" dirty="0">
                          <a:latin typeface="Arial"/>
                          <a:cs typeface="Arial"/>
                        </a:rPr>
                        <a:t>circuitos</a:t>
                      </a:r>
                      <a:endParaRPr sz="1000">
                        <a:latin typeface="Arial"/>
                        <a:cs typeface="Arial"/>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63855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spcBef>
                          <a:spcPts val="40"/>
                        </a:spcBef>
                      </a:pPr>
                      <a:endParaRPr sz="1600">
                        <a:latin typeface="Times New Roman"/>
                        <a:cs typeface="Times New Roman"/>
                      </a:endParaRPr>
                    </a:p>
                    <a:p>
                      <a:pPr marL="635" algn="ctr">
                        <a:lnSpc>
                          <a:spcPct val="100000"/>
                        </a:lnSpc>
                      </a:pPr>
                      <a:r>
                        <a:rPr sz="1000" b="1" spc="-20" dirty="0">
                          <a:latin typeface="Arial"/>
                          <a:cs typeface="Arial"/>
                        </a:rPr>
                        <a:t>Variante</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00" marR="56515" algn="ctr">
                        <a:lnSpc>
                          <a:spcPts val="1170"/>
                        </a:lnSpc>
                        <a:spcBef>
                          <a:spcPts val="40"/>
                        </a:spcBef>
                      </a:pPr>
                      <a:r>
                        <a:rPr sz="1000" b="1" spc="-20" dirty="0">
                          <a:latin typeface="Arial"/>
                          <a:cs typeface="Arial"/>
                        </a:rPr>
                        <a:t>Iluminación  uso  general  (IUG)</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75565" marR="67945" algn="ctr">
                        <a:lnSpc>
                          <a:spcPts val="1170"/>
                        </a:lnSpc>
                        <a:spcBef>
                          <a:spcPts val="40"/>
                        </a:spcBef>
                      </a:pPr>
                      <a:r>
                        <a:rPr sz="1000" b="1" spc="-20" dirty="0">
                          <a:latin typeface="Arial"/>
                          <a:cs typeface="Arial"/>
                        </a:rPr>
                        <a:t>Tomacorriente  uso</a:t>
                      </a:r>
                      <a:endParaRPr sz="1000">
                        <a:latin typeface="Arial"/>
                        <a:cs typeface="Arial"/>
                      </a:endParaRPr>
                    </a:p>
                    <a:p>
                      <a:pPr marL="284480" marR="276860" algn="ctr">
                        <a:lnSpc>
                          <a:spcPts val="1170"/>
                        </a:lnSpc>
                      </a:pPr>
                      <a:r>
                        <a:rPr sz="1000" b="1" spc="-20" dirty="0">
                          <a:latin typeface="Arial"/>
                          <a:cs typeface="Arial"/>
                        </a:rPr>
                        <a:t>general  (TUG)</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71120" marR="64135" algn="ctr">
                        <a:lnSpc>
                          <a:spcPts val="1170"/>
                        </a:lnSpc>
                        <a:spcBef>
                          <a:spcPts val="40"/>
                        </a:spcBef>
                      </a:pPr>
                      <a:r>
                        <a:rPr sz="1000" b="1" spc="-20" dirty="0">
                          <a:latin typeface="Arial"/>
                          <a:cs typeface="Arial"/>
                        </a:rPr>
                        <a:t>Iluminación  uso  especial  (IUE)</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9690" marR="53340" algn="ctr">
                        <a:lnSpc>
                          <a:spcPts val="1170"/>
                        </a:lnSpc>
                        <a:spcBef>
                          <a:spcPts val="40"/>
                        </a:spcBef>
                      </a:pPr>
                      <a:r>
                        <a:rPr sz="1000" b="1" spc="-20" dirty="0">
                          <a:latin typeface="Arial"/>
                          <a:cs typeface="Arial"/>
                        </a:rPr>
                        <a:t>Tomacorriente  uso</a:t>
                      </a:r>
                      <a:endParaRPr sz="1000">
                        <a:latin typeface="Arial"/>
                        <a:cs typeface="Arial"/>
                      </a:endParaRPr>
                    </a:p>
                    <a:p>
                      <a:pPr marL="245110" marR="239395" algn="ctr">
                        <a:lnSpc>
                          <a:spcPts val="1170"/>
                        </a:lnSpc>
                      </a:pPr>
                      <a:r>
                        <a:rPr sz="1000" b="1" spc="-20" dirty="0">
                          <a:latin typeface="Arial"/>
                          <a:cs typeface="Arial"/>
                        </a:rPr>
                        <a:t>especial  (TUE)</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rowSpan="4">
                  <a:txBody>
                    <a:bodyPr/>
                    <a:lstStyle/>
                    <a:p>
                      <a:pPr>
                        <a:lnSpc>
                          <a:spcPct val="100000"/>
                        </a:lnSpc>
                      </a:pPr>
                      <a:endParaRPr sz="1100">
                        <a:latin typeface="Times New Roman"/>
                        <a:cs typeface="Times New Roman"/>
                      </a:endParaRPr>
                    </a:p>
                    <a:p>
                      <a:pPr>
                        <a:lnSpc>
                          <a:spcPct val="100000"/>
                        </a:lnSpc>
                        <a:spcBef>
                          <a:spcPts val="55"/>
                        </a:spcBef>
                      </a:pPr>
                      <a:endParaRPr sz="1400">
                        <a:latin typeface="Times New Roman"/>
                        <a:cs typeface="Times New Roman"/>
                      </a:endParaRPr>
                    </a:p>
                    <a:p>
                      <a:pPr marL="267335">
                        <a:lnSpc>
                          <a:spcPct val="100000"/>
                        </a:lnSpc>
                      </a:pPr>
                      <a:r>
                        <a:rPr sz="1000" spc="-20" dirty="0">
                          <a:latin typeface="Arial"/>
                          <a:cs typeface="Arial"/>
                        </a:rPr>
                        <a:t>Mínimo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spcBef>
                          <a:spcPts val="55"/>
                        </a:spcBef>
                      </a:pPr>
                      <a:endParaRPr sz="1400">
                        <a:latin typeface="Times New Roman"/>
                        <a:cs typeface="Times New Roman"/>
                      </a:endParaRPr>
                    </a:p>
                    <a:p>
                      <a:pPr marL="2540" algn="ctr">
                        <a:lnSpc>
                          <a:spcPct val="100000"/>
                        </a:lnSpc>
                      </a:pPr>
                      <a:r>
                        <a:rPr sz="1000" dirty="0">
                          <a:latin typeface="Arial"/>
                          <a:cs typeface="Arial"/>
                        </a:rPr>
                        <a:t>3</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8630">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655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900">
                        <a:latin typeface="Times New Roman"/>
                        <a:cs typeface="Times New Roman"/>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0"/>
                        </a:spcBef>
                      </a:pPr>
                      <a:r>
                        <a:rPr sz="1000" spc="-20" dirty="0">
                          <a:latin typeface="Arial"/>
                          <a:cs typeface="Arial"/>
                        </a:rPr>
                        <a:t>b)</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c)</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26720">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4"/>
                        </a:spcBef>
                      </a:pPr>
                      <a:r>
                        <a:rPr sz="1000" spc="-20" dirty="0">
                          <a:latin typeface="Arial"/>
                          <a:cs typeface="Arial"/>
                        </a:rPr>
                        <a:t>d)</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4"/>
                        </a:spcBef>
                      </a:pPr>
                      <a:r>
                        <a:rPr sz="1000" dirty="0">
                          <a:latin typeface="Arial"/>
                          <a:cs typeface="Arial"/>
                        </a:rPr>
                        <a:t>1</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4"/>
                        </a:spcBef>
                      </a:pPr>
                      <a:r>
                        <a:rPr sz="1000" dirty="0">
                          <a:latin typeface="Arial"/>
                          <a:cs typeface="Arial"/>
                        </a:rPr>
                        <a:t>2</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26720">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rowSpan="2">
                  <a:txBody>
                    <a:bodyPr/>
                    <a:lstStyle/>
                    <a:p>
                      <a:pPr>
                        <a:lnSpc>
                          <a:spcPct val="100000"/>
                        </a:lnSpc>
                        <a:spcBef>
                          <a:spcPts val="35"/>
                        </a:spcBef>
                      </a:pPr>
                      <a:endParaRPr sz="950">
                        <a:latin typeface="Times New Roman"/>
                        <a:cs typeface="Times New Roman"/>
                      </a:endParaRPr>
                    </a:p>
                    <a:p>
                      <a:pPr marL="300990">
                        <a:lnSpc>
                          <a:spcPct val="100000"/>
                        </a:lnSpc>
                      </a:pPr>
                      <a:r>
                        <a:rPr sz="1000" spc="-20" dirty="0">
                          <a:latin typeface="Arial"/>
                          <a:cs typeface="Arial"/>
                        </a:rPr>
                        <a:t>Medio</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35"/>
                        </a:spcBef>
                      </a:pPr>
                      <a:endParaRPr sz="950">
                        <a:latin typeface="Times New Roman"/>
                        <a:cs typeface="Times New Roman"/>
                      </a:endParaRPr>
                    </a:p>
                    <a:p>
                      <a:pPr marL="1905" algn="ctr">
                        <a:lnSpc>
                          <a:spcPct val="100000"/>
                        </a:lnSpc>
                      </a:pPr>
                      <a:r>
                        <a:rPr sz="1000" dirty="0">
                          <a:latin typeface="Arial"/>
                          <a:cs typeface="Arial"/>
                        </a:rPr>
                        <a:t>5</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0"/>
                        </a:spcBef>
                      </a:pPr>
                      <a:r>
                        <a:rPr sz="1000" spc="-20" dirty="0">
                          <a:latin typeface="Arial"/>
                          <a:cs typeface="Arial"/>
                        </a:rPr>
                        <a:t>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7190">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26720">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4"/>
                        </a:spcBef>
                      </a:pPr>
                      <a:r>
                        <a:rPr sz="1000" spc="-20" dirty="0">
                          <a:latin typeface="Arial"/>
                          <a:cs typeface="Arial"/>
                        </a:rPr>
                        <a:t>b)</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4"/>
                        </a:spcBef>
                      </a:pPr>
                      <a:r>
                        <a:rPr sz="1000" dirty="0">
                          <a:latin typeface="Arial"/>
                          <a:cs typeface="Arial"/>
                        </a:rPr>
                        <a:t>2</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4"/>
                        </a:spcBef>
                      </a:pPr>
                      <a:r>
                        <a:rPr sz="1000" dirty="0">
                          <a:latin typeface="Arial"/>
                          <a:cs typeface="Arial"/>
                        </a:rPr>
                        <a:t>2</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4"/>
                        </a:spcBef>
                      </a:pPr>
                      <a:r>
                        <a:rPr sz="1000" dirty="0">
                          <a:latin typeface="Arial"/>
                          <a:cs typeface="Arial"/>
                        </a:rPr>
                        <a:t>1</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rowSpan="2">
                  <a:txBody>
                    <a:bodyPr/>
                    <a:lstStyle/>
                    <a:p>
                      <a:pPr>
                        <a:lnSpc>
                          <a:spcPct val="100000"/>
                        </a:lnSpc>
                        <a:spcBef>
                          <a:spcPts val="35"/>
                        </a:spcBef>
                      </a:pPr>
                      <a:endParaRPr sz="950">
                        <a:latin typeface="Times New Roman"/>
                        <a:cs typeface="Times New Roman"/>
                      </a:endParaRPr>
                    </a:p>
                    <a:p>
                      <a:pPr marL="246379">
                        <a:lnSpc>
                          <a:spcPct val="100000"/>
                        </a:lnSpc>
                      </a:pPr>
                      <a:r>
                        <a:rPr sz="1000" spc="-20" dirty="0">
                          <a:latin typeface="Arial"/>
                          <a:cs typeface="Arial"/>
                        </a:rPr>
                        <a:t>Elevado</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35"/>
                        </a:spcBef>
                      </a:pPr>
                      <a:endParaRPr sz="950">
                        <a:latin typeface="Times New Roman"/>
                        <a:cs typeface="Times New Roman"/>
                      </a:endParaRPr>
                    </a:p>
                    <a:p>
                      <a:pPr marL="2540" algn="ctr">
                        <a:lnSpc>
                          <a:spcPct val="100000"/>
                        </a:lnSpc>
                      </a:pPr>
                      <a:r>
                        <a:rPr sz="1000" dirty="0">
                          <a:latin typeface="Arial"/>
                          <a:cs typeface="Arial"/>
                        </a:rPr>
                        <a:t>7</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0"/>
                        </a:spcBef>
                      </a:pPr>
                      <a:r>
                        <a:rPr sz="1000" spc="-20" dirty="0">
                          <a:latin typeface="Arial"/>
                          <a:cs typeface="Arial"/>
                        </a:rPr>
                        <a:t>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4</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4"/>
                        </a:spcBef>
                      </a:pPr>
                      <a:r>
                        <a:rPr sz="1000" spc="-20" dirty="0">
                          <a:latin typeface="Arial"/>
                          <a:cs typeface="Arial"/>
                        </a:rPr>
                        <a:t>b)</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4"/>
                        </a:spcBef>
                      </a:pPr>
                      <a:r>
                        <a:rPr sz="1000" dirty="0">
                          <a:latin typeface="Arial"/>
                          <a:cs typeface="Arial"/>
                        </a:rPr>
                        <a:t>3</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4"/>
                        </a:spcBef>
                      </a:pPr>
                      <a:r>
                        <a:rPr sz="1000" dirty="0">
                          <a:latin typeface="Arial"/>
                          <a:cs typeface="Arial"/>
                        </a:rPr>
                        <a:t>3</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4"/>
                        </a:spcBef>
                      </a:pPr>
                      <a:r>
                        <a:rPr sz="1000" dirty="0">
                          <a:latin typeface="Arial"/>
                          <a:cs typeface="Arial"/>
                        </a:rPr>
                        <a:t>1</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rowSpan="2">
                  <a:txBody>
                    <a:bodyPr/>
                    <a:lstStyle/>
                    <a:p>
                      <a:pPr>
                        <a:lnSpc>
                          <a:spcPct val="100000"/>
                        </a:lnSpc>
                        <a:spcBef>
                          <a:spcPts val="35"/>
                        </a:spcBef>
                      </a:pPr>
                      <a:endParaRPr sz="950">
                        <a:latin typeface="Times New Roman"/>
                        <a:cs typeface="Times New Roman"/>
                      </a:endParaRPr>
                    </a:p>
                    <a:p>
                      <a:pPr marL="236854">
                        <a:lnSpc>
                          <a:spcPct val="100000"/>
                        </a:lnSpc>
                      </a:pPr>
                      <a:r>
                        <a:rPr sz="1000" spc="-20" dirty="0">
                          <a:latin typeface="Arial"/>
                          <a:cs typeface="Arial"/>
                        </a:rPr>
                        <a:t>Superior</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35"/>
                        </a:spcBef>
                      </a:pPr>
                      <a:endParaRPr sz="950">
                        <a:latin typeface="Times New Roman"/>
                        <a:cs typeface="Times New Roman"/>
                      </a:endParaRPr>
                    </a:p>
                    <a:p>
                      <a:pPr algn="ctr">
                        <a:lnSpc>
                          <a:spcPct val="100000"/>
                        </a:lnSpc>
                      </a:pPr>
                      <a:r>
                        <a:rPr sz="1000" spc="-20" dirty="0">
                          <a:latin typeface="Arial"/>
                          <a:cs typeface="Arial"/>
                        </a:rPr>
                        <a:t>11</a:t>
                      </a:r>
                      <a:endParaRPr sz="1000">
                        <a:latin typeface="Arial"/>
                        <a:cs typeface="Arial"/>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0"/>
                        </a:spcBef>
                      </a:pPr>
                      <a:r>
                        <a:rPr sz="1000" spc="-20" dirty="0">
                          <a:latin typeface="Arial"/>
                          <a:cs typeface="Arial"/>
                        </a:rPr>
                        <a:t>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7</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0"/>
                        </a:spcBef>
                      </a:pPr>
                      <a:r>
                        <a:rPr sz="1000" dirty="0">
                          <a:latin typeface="Arial"/>
                          <a:cs typeface="Arial"/>
                        </a:rPr>
                        <a:t>3</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444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254"/>
                        </a:spcBef>
                      </a:pPr>
                      <a:r>
                        <a:rPr sz="1000" spc="-20" dirty="0">
                          <a:latin typeface="Arial"/>
                          <a:cs typeface="Arial"/>
                        </a:rPr>
                        <a:t>b)</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4"/>
                        </a:spcBef>
                      </a:pPr>
                      <a:r>
                        <a:rPr sz="1000" dirty="0">
                          <a:latin typeface="Arial"/>
                          <a:cs typeface="Arial"/>
                        </a:rPr>
                        <a:t>6</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9265">
                        <a:lnSpc>
                          <a:spcPct val="100000"/>
                        </a:lnSpc>
                        <a:spcBef>
                          <a:spcPts val="254"/>
                        </a:spcBef>
                      </a:pPr>
                      <a:r>
                        <a:rPr sz="1000" dirty="0">
                          <a:latin typeface="Arial"/>
                          <a:cs typeface="Arial"/>
                        </a:rPr>
                        <a:t>4</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51155">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52755">
                        <a:lnSpc>
                          <a:spcPct val="100000"/>
                        </a:lnSpc>
                        <a:spcBef>
                          <a:spcPts val="254"/>
                        </a:spcBef>
                      </a:pPr>
                      <a:r>
                        <a:rPr sz="1000" dirty="0">
                          <a:latin typeface="Arial"/>
                          <a:cs typeface="Arial"/>
                        </a:rPr>
                        <a:t>1</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222526" y="4914650"/>
            <a:ext cx="6198870" cy="996315"/>
          </a:xfrm>
          <a:prstGeom prst="rect">
            <a:avLst/>
          </a:prstGeom>
        </p:spPr>
        <p:txBody>
          <a:bodyPr vert="horz" wrap="square" lIns="0" tIns="20955" rIns="0" bIns="0" rtlCol="0">
            <a:spAutoFit/>
          </a:bodyPr>
          <a:lstStyle/>
          <a:p>
            <a:pPr marL="38100" marR="30480" lvl="4">
              <a:lnSpc>
                <a:spcPts val="1170"/>
              </a:lnSpc>
              <a:spcBef>
                <a:spcPts val="165"/>
              </a:spcBef>
              <a:buSzPct val="90000"/>
              <a:buAutoNum type="arabicPeriod" startAt="3"/>
              <a:tabLst>
                <a:tab pos="675005" algn="l"/>
              </a:tabLst>
            </a:pPr>
            <a:r>
              <a:rPr sz="1000" b="1" dirty="0">
                <a:latin typeface="Arial"/>
                <a:cs typeface="Arial"/>
              </a:rPr>
              <a:t>: </a:t>
            </a:r>
            <a:r>
              <a:rPr sz="1000" b="1" spc="-5" dirty="0">
                <a:latin typeface="Arial"/>
                <a:cs typeface="Arial"/>
              </a:rPr>
              <a:t>Número mínimo </a:t>
            </a:r>
            <a:r>
              <a:rPr sz="1000" b="1" dirty="0">
                <a:latin typeface="Arial"/>
                <a:cs typeface="Arial"/>
              </a:rPr>
              <a:t>de puntos de utilización </a:t>
            </a:r>
            <a:r>
              <a:rPr sz="1000" b="1" spc="-5" dirty="0">
                <a:latin typeface="Arial"/>
                <a:cs typeface="Arial"/>
              </a:rPr>
              <a:t>en </a:t>
            </a:r>
            <a:r>
              <a:rPr sz="1000" b="1" dirty="0">
                <a:latin typeface="Arial"/>
                <a:cs typeface="Arial"/>
              </a:rPr>
              <a:t>inmuebles destinados a depósito, transfor-  </a:t>
            </a:r>
            <a:r>
              <a:rPr sz="1000" b="1" spc="-5" dirty="0">
                <a:latin typeface="Arial"/>
                <a:cs typeface="Arial"/>
              </a:rPr>
              <a:t>mación </a:t>
            </a:r>
            <a:r>
              <a:rPr sz="1000" b="1" dirty="0">
                <a:latin typeface="Arial"/>
                <a:cs typeface="Arial"/>
              </a:rPr>
              <a:t>o </a:t>
            </a:r>
            <a:r>
              <a:rPr sz="1000" b="1" spc="-5" dirty="0">
                <a:latin typeface="Arial"/>
                <a:cs typeface="Arial"/>
              </a:rPr>
              <a:t>elaboración </a:t>
            </a:r>
            <a:r>
              <a:rPr sz="1000" b="1" dirty="0">
                <a:latin typeface="Arial"/>
                <a:cs typeface="Arial"/>
              </a:rPr>
              <a:t>de </a:t>
            </a:r>
            <a:r>
              <a:rPr sz="1000" b="1" spc="-5" dirty="0">
                <a:latin typeface="Arial"/>
                <a:cs typeface="Arial"/>
              </a:rPr>
              <a:t>sustancias </a:t>
            </a:r>
            <a:r>
              <a:rPr sz="1000" b="1" dirty="0">
                <a:latin typeface="Arial"/>
                <a:cs typeface="Arial"/>
              </a:rPr>
              <a:t>no</a:t>
            </a:r>
            <a:r>
              <a:rPr sz="1000" b="1" spc="-20" dirty="0">
                <a:latin typeface="Arial"/>
                <a:cs typeface="Arial"/>
              </a:rPr>
              <a:t> </a:t>
            </a:r>
            <a:r>
              <a:rPr sz="1000" b="1" dirty="0">
                <a:latin typeface="Arial"/>
                <a:cs typeface="Arial"/>
              </a:rPr>
              <a:t>inflamables</a:t>
            </a:r>
            <a:endParaRPr sz="1000">
              <a:latin typeface="Arial"/>
              <a:cs typeface="Arial"/>
            </a:endParaRPr>
          </a:p>
          <a:p>
            <a:pPr marL="753745" lvl="5" indent="-715645">
              <a:lnSpc>
                <a:spcPct val="100000"/>
              </a:lnSpc>
              <a:spcBef>
                <a:spcPts val="535"/>
              </a:spcBef>
              <a:buSzPct val="90000"/>
              <a:buAutoNum type="arabicPeriod"/>
              <a:tabLst>
                <a:tab pos="753745" algn="l"/>
                <a:tab pos="9404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 “Mínimo” (superficies </a:t>
            </a:r>
            <a:r>
              <a:rPr sz="1000" b="1" spc="-15" dirty="0">
                <a:latin typeface="Arial"/>
                <a:cs typeface="Arial"/>
              </a:rPr>
              <a:t>hasta 300</a:t>
            </a:r>
            <a:r>
              <a:rPr sz="1000" b="1" spc="-180" dirty="0">
                <a:latin typeface="Arial"/>
                <a:cs typeface="Arial"/>
              </a:rPr>
              <a:t> </a:t>
            </a:r>
            <a:r>
              <a:rPr sz="1000" b="1" spc="-15" dirty="0">
                <a:latin typeface="Arial"/>
                <a:cs typeface="Arial"/>
              </a:rPr>
              <a:t>m</a:t>
            </a:r>
            <a:r>
              <a:rPr sz="975" b="1" spc="-22" baseline="42735" dirty="0">
                <a:latin typeface="Arial"/>
                <a:cs typeface="Arial"/>
              </a:rPr>
              <a:t>2</a:t>
            </a:r>
            <a:r>
              <a:rPr sz="1000" b="1" spc="-15" dirty="0">
                <a:latin typeface="Arial"/>
                <a:cs typeface="Arial"/>
              </a:rPr>
              <a:t>)</a:t>
            </a:r>
            <a:endParaRPr sz="1000">
              <a:latin typeface="Arial"/>
              <a:cs typeface="Arial"/>
            </a:endParaRPr>
          </a:p>
          <a:p>
            <a:pPr marL="218440">
              <a:lnSpc>
                <a:spcPct val="100000"/>
              </a:lnSpc>
              <a:spcBef>
                <a:spcPts val="545"/>
              </a:spcBef>
            </a:pPr>
            <a:r>
              <a:rPr sz="1000" spc="-15" dirty="0">
                <a:latin typeface="Arial"/>
                <a:cs typeface="Arial"/>
              </a:rPr>
              <a:t>Salón</a:t>
            </a:r>
            <a:r>
              <a:rPr sz="1000" spc="-45" dirty="0">
                <a:latin typeface="Arial"/>
                <a:cs typeface="Arial"/>
              </a:rPr>
              <a:t> </a:t>
            </a:r>
            <a:r>
              <a:rPr sz="1000" spc="-20" dirty="0">
                <a:latin typeface="Arial"/>
                <a:cs typeface="Arial"/>
              </a:rPr>
              <a:t>general:</a:t>
            </a:r>
            <a:endParaRPr sz="1000">
              <a:latin typeface="Arial"/>
              <a:cs typeface="Arial"/>
            </a:endParaRPr>
          </a:p>
          <a:p>
            <a:pPr marL="627380" lvl="6" indent="-229235">
              <a:lnSpc>
                <a:spcPct val="100000"/>
              </a:lnSpc>
              <a:spcBef>
                <a:spcPts val="555"/>
              </a:spcBef>
              <a:buAutoNum type="alphaLcParenR"/>
              <a:tabLst>
                <a:tab pos="628015" algn="l"/>
              </a:tabLst>
            </a:pPr>
            <a:r>
              <a:rPr sz="1000" spc="-20" dirty="0">
                <a:latin typeface="Arial"/>
                <a:cs typeface="Arial"/>
              </a:rPr>
              <a:t>Iluminación:</a:t>
            </a:r>
            <a:endParaRPr sz="1000">
              <a:latin typeface="Arial"/>
              <a:cs typeface="Arial"/>
            </a:endParaRPr>
          </a:p>
        </p:txBody>
      </p:sp>
      <p:sp>
        <p:nvSpPr>
          <p:cNvPr id="7" name="object 7"/>
          <p:cNvSpPr txBox="1"/>
          <p:nvPr/>
        </p:nvSpPr>
        <p:spPr>
          <a:xfrm>
            <a:off x="2932209" y="5954777"/>
            <a:ext cx="20256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a1)</a:t>
            </a:r>
            <a:endParaRPr sz="1000">
              <a:latin typeface="Arial"/>
              <a:cs typeface="Arial"/>
            </a:endParaRPr>
          </a:p>
        </p:txBody>
      </p:sp>
      <p:sp>
        <p:nvSpPr>
          <p:cNvPr id="8" name="object 8"/>
          <p:cNvSpPr txBox="1"/>
          <p:nvPr/>
        </p:nvSpPr>
        <p:spPr>
          <a:xfrm>
            <a:off x="2932196" y="6285485"/>
            <a:ext cx="20256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a2)</a:t>
            </a:r>
            <a:endParaRPr sz="1000">
              <a:latin typeface="Arial"/>
              <a:cs typeface="Arial"/>
            </a:endParaRPr>
          </a:p>
        </p:txBody>
      </p:sp>
      <p:sp>
        <p:nvSpPr>
          <p:cNvPr id="9" name="object 9"/>
          <p:cNvSpPr txBox="1"/>
          <p:nvPr/>
        </p:nvSpPr>
        <p:spPr>
          <a:xfrm>
            <a:off x="2932196" y="6616193"/>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a3)</a:t>
            </a:r>
            <a:endParaRPr sz="1000">
              <a:latin typeface="Arial"/>
              <a:cs typeface="Arial"/>
            </a:endParaRPr>
          </a:p>
        </p:txBody>
      </p:sp>
      <p:sp>
        <p:nvSpPr>
          <p:cNvPr id="10" name="object 10"/>
          <p:cNvSpPr txBox="1"/>
          <p:nvPr/>
        </p:nvSpPr>
        <p:spPr>
          <a:xfrm>
            <a:off x="3389394" y="5954777"/>
            <a:ext cx="5003165" cy="986155"/>
          </a:xfrm>
          <a:prstGeom prst="rect">
            <a:avLst/>
          </a:prstGeom>
        </p:spPr>
        <p:txBody>
          <a:bodyPr vert="horz" wrap="square" lIns="0" tIns="22860" rIns="0" bIns="0" rtlCol="0">
            <a:spAutoFit/>
          </a:bodyPr>
          <a:lstStyle/>
          <a:p>
            <a:pPr marL="12700" marR="5080" indent="635">
              <a:lnSpc>
                <a:spcPts val="1150"/>
              </a:lnSpc>
              <a:spcBef>
                <a:spcPts val="180"/>
              </a:spcBef>
            </a:pPr>
            <a:r>
              <a:rPr sz="1000" spc="-15" dirty="0">
                <a:latin typeface="Arial"/>
                <a:cs typeface="Arial"/>
              </a:rPr>
              <a:t>Para</a:t>
            </a:r>
            <a:r>
              <a:rPr sz="1000" spc="-65"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altura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luminarias</a:t>
            </a:r>
            <a:r>
              <a:rPr sz="1000" spc="-55" dirty="0">
                <a:latin typeface="Arial"/>
                <a:cs typeface="Arial"/>
              </a:rPr>
              <a:t> </a:t>
            </a:r>
            <a:r>
              <a:rPr sz="1000" spc="-20" dirty="0">
                <a:latin typeface="Arial"/>
                <a:cs typeface="Arial"/>
              </a:rPr>
              <a:t>entre</a:t>
            </a:r>
            <a:r>
              <a:rPr sz="1000" spc="-55" dirty="0">
                <a:latin typeface="Arial"/>
                <a:cs typeface="Arial"/>
              </a:rPr>
              <a:t> </a:t>
            </a:r>
            <a:r>
              <a:rPr sz="1000" spc="-15" dirty="0">
                <a:latin typeface="Arial"/>
                <a:cs typeface="Arial"/>
              </a:rPr>
              <a:t>2,5</a:t>
            </a:r>
            <a:r>
              <a:rPr sz="1000" spc="-55" dirty="0">
                <a:latin typeface="Arial"/>
                <a:cs typeface="Arial"/>
              </a:rPr>
              <a:t> </a:t>
            </a:r>
            <a:r>
              <a:rPr sz="1000" dirty="0">
                <a:latin typeface="Arial"/>
                <a:cs typeface="Arial"/>
              </a:rPr>
              <a:t>m</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3,5</a:t>
            </a:r>
            <a:r>
              <a:rPr sz="1000" spc="-55" dirty="0">
                <a:latin typeface="Arial"/>
                <a:cs typeface="Arial"/>
              </a:rPr>
              <a:t> </a:t>
            </a:r>
            <a:r>
              <a:rPr sz="1000" spc="-10" dirty="0">
                <a:latin typeface="Arial"/>
                <a:cs typeface="Arial"/>
              </a:rPr>
              <a:t>m,</a:t>
            </a:r>
            <a:r>
              <a:rPr sz="1000" spc="-55"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boca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iluminación</a:t>
            </a:r>
            <a:r>
              <a:rPr sz="1000" spc="-60" dirty="0">
                <a:latin typeface="Arial"/>
                <a:cs typeface="Arial"/>
              </a:rPr>
              <a:t> </a:t>
            </a:r>
            <a:r>
              <a:rPr sz="1000" spc="-15" dirty="0">
                <a:latin typeface="Arial"/>
                <a:cs typeface="Arial"/>
              </a:rPr>
              <a:t>para</a:t>
            </a:r>
            <a:r>
              <a:rPr sz="1000" spc="-55" dirty="0">
                <a:latin typeface="Arial"/>
                <a:cs typeface="Arial"/>
              </a:rPr>
              <a:t> </a:t>
            </a:r>
            <a:r>
              <a:rPr sz="1000" spc="-15" dirty="0">
                <a:latin typeface="Arial"/>
                <a:cs typeface="Arial"/>
              </a:rPr>
              <a:t>uso</a:t>
            </a:r>
            <a:r>
              <a:rPr sz="1000" spc="-55" dirty="0">
                <a:latin typeface="Arial"/>
                <a:cs typeface="Arial"/>
              </a:rPr>
              <a:t> </a:t>
            </a:r>
            <a:r>
              <a:rPr sz="1000" spc="-20" dirty="0">
                <a:latin typeface="Arial"/>
                <a:cs typeface="Arial"/>
              </a:rPr>
              <a:t>general  </a:t>
            </a:r>
            <a:r>
              <a:rPr sz="1000" spc="-15" dirty="0">
                <a:latin typeface="Arial"/>
                <a:cs typeface="Arial"/>
              </a:rPr>
              <a:t>por</a:t>
            </a:r>
            <a:r>
              <a:rPr sz="1000" spc="-40" dirty="0">
                <a:latin typeface="Arial"/>
                <a:cs typeface="Arial"/>
              </a:rPr>
              <a:t> </a:t>
            </a:r>
            <a:r>
              <a:rPr sz="1000" spc="-15" dirty="0">
                <a:latin typeface="Arial"/>
                <a:cs typeface="Arial"/>
              </a:rPr>
              <a:t>cada</a:t>
            </a:r>
            <a:r>
              <a:rPr sz="1000" spc="-40" dirty="0">
                <a:latin typeface="Arial"/>
                <a:cs typeface="Arial"/>
              </a:rPr>
              <a:t> </a:t>
            </a:r>
            <a:r>
              <a:rPr sz="1000" spc="-10" dirty="0">
                <a:latin typeface="Arial"/>
                <a:cs typeface="Arial"/>
              </a:rPr>
              <a:t>15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35" dirty="0">
                <a:latin typeface="Arial"/>
                <a:cs typeface="Arial"/>
              </a:rPr>
              <a:t> </a:t>
            </a:r>
            <a:r>
              <a:rPr sz="1000" spc="-20" dirty="0">
                <a:latin typeface="Arial"/>
                <a:cs typeface="Arial"/>
              </a:rPr>
              <a:t>mínimo</a:t>
            </a:r>
            <a:r>
              <a:rPr sz="1000" spc="-40" dirty="0">
                <a:latin typeface="Arial"/>
                <a:cs typeface="Arial"/>
              </a:rPr>
              <a:t> </a:t>
            </a:r>
            <a:r>
              <a:rPr sz="1000" spc="-15" dirty="0">
                <a:latin typeface="Arial"/>
                <a:cs typeface="Arial"/>
              </a:rPr>
              <a:t>dos</a:t>
            </a:r>
            <a:r>
              <a:rPr sz="1000" spc="-40" dirty="0">
                <a:latin typeface="Arial"/>
                <a:cs typeface="Arial"/>
              </a:rPr>
              <a:t> </a:t>
            </a:r>
            <a:r>
              <a:rPr sz="1000" spc="-20" dirty="0">
                <a:latin typeface="Arial"/>
                <a:cs typeface="Arial"/>
              </a:rPr>
              <a:t>bocas).</a:t>
            </a:r>
            <a:endParaRPr sz="1000">
              <a:latin typeface="Arial"/>
              <a:cs typeface="Arial"/>
            </a:endParaRPr>
          </a:p>
          <a:p>
            <a:pPr marL="12700" marR="5715" indent="635">
              <a:lnSpc>
                <a:spcPts val="1150"/>
              </a:lnSpc>
              <a:spcBef>
                <a:spcPts val="305"/>
              </a:spcBef>
            </a:pPr>
            <a:r>
              <a:rPr sz="1000" spc="-15" dirty="0">
                <a:latin typeface="Arial"/>
                <a:cs typeface="Arial"/>
              </a:rPr>
              <a:t>Para</a:t>
            </a:r>
            <a:r>
              <a:rPr sz="1000" spc="-40"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altura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luminarias</a:t>
            </a:r>
            <a:r>
              <a:rPr sz="1000" spc="-40" dirty="0">
                <a:latin typeface="Arial"/>
                <a:cs typeface="Arial"/>
              </a:rPr>
              <a:t> </a:t>
            </a:r>
            <a:r>
              <a:rPr sz="1000" spc="-20" dirty="0">
                <a:latin typeface="Arial"/>
                <a:cs typeface="Arial"/>
              </a:rPr>
              <a:t>entre</a:t>
            </a:r>
            <a:r>
              <a:rPr sz="1000" spc="-40" dirty="0">
                <a:latin typeface="Arial"/>
                <a:cs typeface="Arial"/>
              </a:rPr>
              <a:t> </a:t>
            </a:r>
            <a:r>
              <a:rPr sz="1000" spc="-15" dirty="0">
                <a:latin typeface="Arial"/>
                <a:cs typeface="Arial"/>
              </a:rPr>
              <a:t>3,5</a:t>
            </a:r>
            <a:r>
              <a:rPr sz="1000" spc="-40"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5</a:t>
            </a:r>
            <a:r>
              <a:rPr sz="1000" spc="-40" dirty="0">
                <a:latin typeface="Arial"/>
                <a:cs typeface="Arial"/>
              </a:rPr>
              <a:t> </a:t>
            </a:r>
            <a:r>
              <a:rPr sz="1000" spc="-10" dirty="0">
                <a:latin typeface="Arial"/>
                <a:cs typeface="Arial"/>
              </a:rPr>
              <a:t>m,</a:t>
            </a:r>
            <a:r>
              <a:rPr sz="1000" spc="-40" dirty="0">
                <a:latin typeface="Arial"/>
                <a:cs typeface="Arial"/>
              </a:rPr>
              <a:t> </a:t>
            </a:r>
            <a:r>
              <a:rPr sz="1000" spc="-15" dirty="0">
                <a:latin typeface="Arial"/>
                <a:cs typeface="Arial"/>
              </a:rPr>
              <a:t>una</a:t>
            </a:r>
            <a:r>
              <a:rPr sz="1000" spc="-40" dirty="0">
                <a:latin typeface="Arial"/>
                <a:cs typeface="Arial"/>
              </a:rPr>
              <a:t> </a:t>
            </a:r>
            <a:r>
              <a:rPr sz="1000" spc="-15" dirty="0">
                <a:latin typeface="Arial"/>
                <a:cs typeface="Arial"/>
              </a:rPr>
              <a:t>boca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iluminación</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spc="-20" dirty="0">
                <a:latin typeface="Arial"/>
                <a:cs typeface="Arial"/>
              </a:rPr>
              <a:t>por  </a:t>
            </a:r>
            <a:r>
              <a:rPr sz="1000" spc="-15" dirty="0">
                <a:latin typeface="Arial"/>
                <a:cs typeface="Arial"/>
              </a:rPr>
              <a:t>cada</a:t>
            </a:r>
            <a:r>
              <a:rPr sz="1000" spc="-40" dirty="0">
                <a:latin typeface="Arial"/>
                <a:cs typeface="Arial"/>
              </a:rPr>
              <a:t> </a:t>
            </a:r>
            <a:r>
              <a:rPr sz="1000" spc="-10" dirty="0">
                <a:latin typeface="Arial"/>
                <a:cs typeface="Arial"/>
              </a:rPr>
              <a:t>25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5" dirty="0">
                <a:latin typeface="Arial"/>
                <a:cs typeface="Arial"/>
              </a:rPr>
              <a:t>dos</a:t>
            </a:r>
            <a:r>
              <a:rPr sz="1000" spc="-40" dirty="0">
                <a:latin typeface="Arial"/>
                <a:cs typeface="Arial"/>
              </a:rPr>
              <a:t> </a:t>
            </a:r>
            <a:r>
              <a:rPr sz="1000" spc="-20" dirty="0">
                <a:latin typeface="Arial"/>
                <a:cs typeface="Arial"/>
              </a:rPr>
              <a:t>bocas).</a:t>
            </a:r>
            <a:endParaRPr sz="1000">
              <a:latin typeface="Arial"/>
              <a:cs typeface="Arial"/>
            </a:endParaRPr>
          </a:p>
          <a:p>
            <a:pPr marL="12700" marR="5080" indent="635">
              <a:lnSpc>
                <a:spcPts val="1150"/>
              </a:lnSpc>
              <a:spcBef>
                <a:spcPts val="305"/>
              </a:spcBef>
            </a:pPr>
            <a:r>
              <a:rPr sz="1000" spc="-15" dirty="0">
                <a:latin typeface="Arial"/>
                <a:cs typeface="Arial"/>
              </a:rPr>
              <a:t>Para una </a:t>
            </a:r>
            <a:r>
              <a:rPr sz="1000" spc="-20" dirty="0">
                <a:latin typeface="Arial"/>
                <a:cs typeface="Arial"/>
              </a:rPr>
              <a:t>altura </a:t>
            </a:r>
            <a:r>
              <a:rPr sz="1000" spc="-10" dirty="0">
                <a:latin typeface="Arial"/>
                <a:cs typeface="Arial"/>
              </a:rPr>
              <a:t>de </a:t>
            </a:r>
            <a:r>
              <a:rPr sz="1000" spc="-20" dirty="0">
                <a:latin typeface="Arial"/>
                <a:cs typeface="Arial"/>
              </a:rPr>
              <a:t>luminarias superior </a:t>
            </a:r>
            <a:r>
              <a:rPr sz="1000" dirty="0">
                <a:latin typeface="Arial"/>
                <a:cs typeface="Arial"/>
              </a:rPr>
              <a:t>a </a:t>
            </a:r>
            <a:r>
              <a:rPr sz="1000" spc="-15" dirty="0">
                <a:latin typeface="Arial"/>
                <a:cs typeface="Arial"/>
              </a:rPr>
              <a:t>los </a:t>
            </a:r>
            <a:r>
              <a:rPr sz="1000" dirty="0">
                <a:latin typeface="Arial"/>
                <a:cs typeface="Arial"/>
              </a:rPr>
              <a:t>5 </a:t>
            </a:r>
            <a:r>
              <a:rPr sz="1000" spc="-10" dirty="0">
                <a:latin typeface="Arial"/>
                <a:cs typeface="Arial"/>
              </a:rPr>
              <a:t>m, </a:t>
            </a:r>
            <a:r>
              <a:rPr sz="1000" spc="-15" dirty="0">
                <a:latin typeface="Arial"/>
                <a:cs typeface="Arial"/>
              </a:rPr>
              <a:t>una boca </a:t>
            </a:r>
            <a:r>
              <a:rPr sz="1000" spc="-10" dirty="0">
                <a:latin typeface="Arial"/>
                <a:cs typeface="Arial"/>
              </a:rPr>
              <a:t>de </a:t>
            </a:r>
            <a:r>
              <a:rPr sz="1000" spc="-20" dirty="0">
                <a:latin typeface="Arial"/>
                <a:cs typeface="Arial"/>
              </a:rPr>
              <a:t>iluminación </a:t>
            </a:r>
            <a:r>
              <a:rPr sz="1000" spc="-15" dirty="0">
                <a:latin typeface="Arial"/>
                <a:cs typeface="Arial"/>
              </a:rPr>
              <a:t>para uso </a:t>
            </a:r>
            <a:r>
              <a:rPr sz="1000" spc="-20" dirty="0">
                <a:latin typeface="Arial"/>
                <a:cs typeface="Arial"/>
              </a:rPr>
              <a:t>general  </a:t>
            </a:r>
            <a:r>
              <a:rPr sz="1000" spc="-15" dirty="0">
                <a:latin typeface="Arial"/>
                <a:cs typeface="Arial"/>
              </a:rPr>
              <a:t>por</a:t>
            </a:r>
            <a:r>
              <a:rPr sz="1000" spc="-40" dirty="0">
                <a:latin typeface="Arial"/>
                <a:cs typeface="Arial"/>
              </a:rPr>
              <a:t> </a:t>
            </a:r>
            <a:r>
              <a:rPr sz="1000" spc="-15" dirty="0">
                <a:latin typeface="Arial"/>
                <a:cs typeface="Arial"/>
              </a:rPr>
              <a:t>cada</a:t>
            </a:r>
            <a:r>
              <a:rPr sz="1000" spc="-40" dirty="0">
                <a:latin typeface="Arial"/>
                <a:cs typeface="Arial"/>
              </a:rPr>
              <a:t> </a:t>
            </a:r>
            <a:r>
              <a:rPr sz="1000" spc="-10" dirty="0">
                <a:latin typeface="Arial"/>
                <a:cs typeface="Arial"/>
              </a:rPr>
              <a:t>35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5" dirty="0">
                <a:latin typeface="Arial"/>
                <a:cs typeface="Arial"/>
              </a:rPr>
              <a:t>dos</a:t>
            </a:r>
            <a:r>
              <a:rPr sz="1000" spc="-40" dirty="0">
                <a:latin typeface="Arial"/>
                <a:cs typeface="Arial"/>
              </a:rPr>
              <a:t> </a:t>
            </a:r>
            <a:r>
              <a:rPr sz="1000" spc="-20" dirty="0">
                <a:latin typeface="Arial"/>
                <a:cs typeface="Arial"/>
              </a:rPr>
              <a:t>bocas).</a:t>
            </a:r>
            <a:endParaRPr sz="1000">
              <a:latin typeface="Arial"/>
              <a:cs typeface="Arial"/>
            </a:endParaRPr>
          </a:p>
        </p:txBody>
      </p:sp>
      <p:sp>
        <p:nvSpPr>
          <p:cNvPr id="11" name="object 11"/>
          <p:cNvSpPr txBox="1"/>
          <p:nvPr/>
        </p:nvSpPr>
        <p:spPr>
          <a:xfrm>
            <a:off x="2222500" y="6946900"/>
            <a:ext cx="6197600" cy="1141095"/>
          </a:xfrm>
          <a:prstGeom prst="rect">
            <a:avLst/>
          </a:prstGeom>
        </p:spPr>
        <p:txBody>
          <a:bodyPr vert="horz" wrap="square" lIns="0" tIns="22860" rIns="0" bIns="0" rtlCol="0">
            <a:spAutoFit/>
          </a:bodyPr>
          <a:lstStyle/>
          <a:p>
            <a:pPr marL="624840" marR="30480" indent="-226695" algn="just">
              <a:lnSpc>
                <a:spcPts val="1150"/>
              </a:lnSpc>
              <a:spcBef>
                <a:spcPts val="180"/>
              </a:spcBef>
            </a:pPr>
            <a:r>
              <a:rPr sz="1000" spc="-10" dirty="0">
                <a:latin typeface="Arial"/>
                <a:cs typeface="Arial"/>
              </a:rPr>
              <a:t>b) </a:t>
            </a:r>
            <a:r>
              <a:rPr sz="1000" spc="-20" dirty="0">
                <a:latin typeface="Arial"/>
                <a:cs typeface="Arial"/>
              </a:rPr>
              <a:t>Tomacorrientes: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9 </a:t>
            </a:r>
            <a:r>
              <a:rPr sz="1000" spc="-10" dirty="0">
                <a:latin typeface="Arial"/>
                <a:cs typeface="Arial"/>
              </a:rPr>
              <a:t>m,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perímetro  </a:t>
            </a:r>
            <a:r>
              <a:rPr sz="1000" spc="-15" dirty="0">
                <a:latin typeface="Arial"/>
                <a:cs typeface="Arial"/>
              </a:rPr>
              <a:t>(como </a:t>
            </a:r>
            <a:r>
              <a:rPr sz="1000" spc="-20" dirty="0">
                <a:latin typeface="Arial"/>
                <a:cs typeface="Arial"/>
              </a:rPr>
              <a:t>mínimo </a:t>
            </a:r>
            <a:r>
              <a:rPr sz="1000" spc="-15" dirty="0">
                <a:latin typeface="Arial"/>
                <a:cs typeface="Arial"/>
              </a:rPr>
              <a:t>dos </a:t>
            </a:r>
            <a:r>
              <a:rPr sz="1000" spc="-20" dirty="0">
                <a:latin typeface="Arial"/>
                <a:cs typeface="Arial"/>
              </a:rPr>
              <a:t>bocas). Cuando </a:t>
            </a:r>
            <a:r>
              <a:rPr sz="1000" spc="-15" dirty="0">
                <a:latin typeface="Arial"/>
                <a:cs typeface="Arial"/>
              </a:rPr>
              <a:t>las </a:t>
            </a:r>
            <a:r>
              <a:rPr sz="1000" spc="-20" dirty="0">
                <a:latin typeface="Arial"/>
                <a:cs typeface="Arial"/>
              </a:rPr>
              <a:t>condiciones </a:t>
            </a:r>
            <a:r>
              <a:rPr sz="1000" spc="-10" dirty="0">
                <a:latin typeface="Arial"/>
                <a:cs typeface="Arial"/>
              </a:rPr>
              <a:t>de la </a:t>
            </a:r>
            <a:r>
              <a:rPr sz="1000" spc="-20" dirty="0">
                <a:latin typeface="Arial"/>
                <a:cs typeface="Arial"/>
              </a:rPr>
              <a:t>construcción </a:t>
            </a:r>
            <a:r>
              <a:rPr sz="1000" spc="-10" dirty="0">
                <a:latin typeface="Arial"/>
                <a:cs typeface="Arial"/>
              </a:rPr>
              <a:t>lo </a:t>
            </a:r>
            <a:r>
              <a:rPr sz="1000" spc="-20" dirty="0">
                <a:latin typeface="Arial"/>
                <a:cs typeface="Arial"/>
              </a:rPr>
              <a:t>permitan, </a:t>
            </a:r>
            <a:r>
              <a:rPr sz="1000" spc="-15" dirty="0">
                <a:latin typeface="Arial"/>
                <a:cs typeface="Arial"/>
              </a:rPr>
              <a:t>los </a:t>
            </a:r>
            <a:r>
              <a:rPr sz="1000" spc="-20" dirty="0">
                <a:latin typeface="Arial"/>
                <a:cs typeface="Arial"/>
              </a:rPr>
              <a:t>tomacorrientes  deberán estar distribuidos </a:t>
            </a:r>
            <a:r>
              <a:rPr sz="1000" spc="-10" dirty="0">
                <a:latin typeface="Arial"/>
                <a:cs typeface="Arial"/>
              </a:rPr>
              <a:t>en </a:t>
            </a:r>
            <a:r>
              <a:rPr sz="1000" spc="-15" dirty="0">
                <a:latin typeface="Arial"/>
                <a:cs typeface="Arial"/>
              </a:rPr>
              <a:t>las </a:t>
            </a:r>
            <a:r>
              <a:rPr sz="1000" spc="-20" dirty="0">
                <a:latin typeface="Arial"/>
                <a:cs typeface="Arial"/>
              </a:rPr>
              <a:t>paredes </a:t>
            </a:r>
            <a:r>
              <a:rPr sz="1000" spc="-15" dirty="0">
                <a:latin typeface="Arial"/>
                <a:cs typeface="Arial"/>
              </a:rPr>
              <a:t>del</a:t>
            </a:r>
            <a:r>
              <a:rPr sz="1000" spc="-175" dirty="0">
                <a:latin typeface="Arial"/>
                <a:cs typeface="Arial"/>
              </a:rPr>
              <a:t> </a:t>
            </a:r>
            <a:r>
              <a:rPr sz="1000" spc="-20" dirty="0">
                <a:latin typeface="Arial"/>
                <a:cs typeface="Arial"/>
              </a:rPr>
              <a:t>local.</a:t>
            </a:r>
            <a:endParaRPr sz="1000">
              <a:latin typeface="Arial"/>
              <a:cs typeface="Arial"/>
            </a:endParaRPr>
          </a:p>
          <a:p>
            <a:pPr marL="753110" lvl="5" indent="-715645" algn="just">
              <a:lnSpc>
                <a:spcPct val="100000"/>
              </a:lnSpc>
              <a:spcBef>
                <a:spcPts val="550"/>
              </a:spcBef>
              <a:buSzPct val="90000"/>
              <a:buAutoNum type="arabicPeriod" startAt="2"/>
              <a:tabLst>
                <a:tab pos="75374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 “Medio” (superficies </a:t>
            </a:r>
            <a:r>
              <a:rPr sz="1000" b="1" spc="-10" dirty="0">
                <a:latin typeface="Arial"/>
                <a:cs typeface="Arial"/>
              </a:rPr>
              <a:t>de </a:t>
            </a:r>
            <a:r>
              <a:rPr sz="1000" b="1" spc="-15" dirty="0">
                <a:latin typeface="Arial"/>
                <a:cs typeface="Arial"/>
              </a:rPr>
              <a:t>más </a:t>
            </a:r>
            <a:r>
              <a:rPr sz="1000" b="1" spc="-10" dirty="0">
                <a:latin typeface="Arial"/>
                <a:cs typeface="Arial"/>
              </a:rPr>
              <a:t>de </a:t>
            </a:r>
            <a:r>
              <a:rPr sz="1000" b="1" spc="-15" dirty="0">
                <a:latin typeface="Arial"/>
                <a:cs typeface="Arial"/>
              </a:rPr>
              <a:t>300 </a:t>
            </a:r>
            <a:r>
              <a:rPr sz="1000" b="1" spc="-10" dirty="0">
                <a:latin typeface="Arial"/>
                <a:cs typeface="Arial"/>
              </a:rPr>
              <a:t>m</a:t>
            </a:r>
            <a:r>
              <a:rPr sz="975" b="1" spc="-15" baseline="42735" dirty="0">
                <a:latin typeface="Arial"/>
                <a:cs typeface="Arial"/>
              </a:rPr>
              <a:t>2 </a:t>
            </a:r>
            <a:r>
              <a:rPr sz="1000" b="1" dirty="0">
                <a:latin typeface="Arial"/>
                <a:cs typeface="Arial"/>
              </a:rPr>
              <a:t>y </a:t>
            </a:r>
            <a:r>
              <a:rPr sz="1000" b="1" spc="-15" dirty="0">
                <a:latin typeface="Arial"/>
                <a:cs typeface="Arial"/>
              </a:rPr>
              <a:t>hasta 2000</a:t>
            </a:r>
            <a:r>
              <a:rPr sz="1000" b="1" spc="-210" dirty="0">
                <a:latin typeface="Arial"/>
                <a:cs typeface="Arial"/>
              </a:rPr>
              <a:t> </a:t>
            </a:r>
            <a:r>
              <a:rPr sz="1000" b="1" spc="-15" dirty="0">
                <a:latin typeface="Arial"/>
                <a:cs typeface="Arial"/>
              </a:rPr>
              <a:t>m</a:t>
            </a:r>
            <a:r>
              <a:rPr sz="975" b="1" spc="-22" baseline="42735" dirty="0">
                <a:latin typeface="Arial"/>
                <a:cs typeface="Arial"/>
              </a:rPr>
              <a:t>2</a:t>
            </a:r>
            <a:r>
              <a:rPr sz="1000" b="1" spc="-15" dirty="0">
                <a:latin typeface="Arial"/>
                <a:cs typeface="Arial"/>
              </a:rPr>
              <a:t>)</a:t>
            </a:r>
            <a:endParaRPr sz="1000">
              <a:latin typeface="Arial"/>
              <a:cs typeface="Arial"/>
            </a:endParaRPr>
          </a:p>
          <a:p>
            <a:pPr marL="218440" algn="just">
              <a:lnSpc>
                <a:spcPct val="100000"/>
              </a:lnSpc>
              <a:spcBef>
                <a:spcPts val="545"/>
              </a:spcBef>
            </a:pPr>
            <a:r>
              <a:rPr sz="1000" spc="-15" dirty="0">
                <a:latin typeface="Arial"/>
                <a:cs typeface="Arial"/>
              </a:rPr>
              <a:t>Salón</a:t>
            </a:r>
            <a:r>
              <a:rPr sz="1000" spc="-45" dirty="0">
                <a:latin typeface="Arial"/>
                <a:cs typeface="Arial"/>
              </a:rPr>
              <a:t> </a:t>
            </a:r>
            <a:r>
              <a:rPr sz="1000" spc="-20" dirty="0">
                <a:latin typeface="Arial"/>
                <a:cs typeface="Arial"/>
              </a:rPr>
              <a:t>general:</a:t>
            </a:r>
            <a:endParaRPr sz="1000">
              <a:latin typeface="Arial"/>
              <a:cs typeface="Arial"/>
            </a:endParaRPr>
          </a:p>
          <a:p>
            <a:pPr marL="627380" lvl="6" indent="-229235" algn="just">
              <a:lnSpc>
                <a:spcPct val="100000"/>
              </a:lnSpc>
              <a:spcBef>
                <a:spcPts val="555"/>
              </a:spcBef>
              <a:buAutoNum type="alphaLcParenR"/>
              <a:tabLst>
                <a:tab pos="628015" algn="l"/>
              </a:tabLst>
            </a:pPr>
            <a:r>
              <a:rPr sz="1000" spc="-20" dirty="0">
                <a:latin typeface="Arial"/>
                <a:cs typeface="Arial"/>
              </a:rPr>
              <a:t>Iluminación:</a:t>
            </a:r>
            <a:endParaRPr sz="1000">
              <a:latin typeface="Arial"/>
              <a:cs typeface="Arial"/>
            </a:endParaRPr>
          </a:p>
        </p:txBody>
      </p:sp>
      <p:sp>
        <p:nvSpPr>
          <p:cNvPr id="12" name="object 12"/>
          <p:cNvSpPr txBox="1"/>
          <p:nvPr/>
        </p:nvSpPr>
        <p:spPr>
          <a:xfrm>
            <a:off x="2932208" y="8131810"/>
            <a:ext cx="20256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a1)</a:t>
            </a:r>
            <a:endParaRPr sz="1000">
              <a:latin typeface="Arial"/>
              <a:cs typeface="Arial"/>
            </a:endParaRPr>
          </a:p>
        </p:txBody>
      </p:sp>
      <p:sp>
        <p:nvSpPr>
          <p:cNvPr id="13" name="object 13"/>
          <p:cNvSpPr txBox="1"/>
          <p:nvPr/>
        </p:nvSpPr>
        <p:spPr>
          <a:xfrm>
            <a:off x="2932208" y="8462517"/>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a2)</a:t>
            </a:r>
            <a:endParaRPr sz="1000">
              <a:latin typeface="Arial"/>
              <a:cs typeface="Arial"/>
            </a:endParaRPr>
          </a:p>
        </p:txBody>
      </p:sp>
      <p:sp>
        <p:nvSpPr>
          <p:cNvPr id="14" name="object 14"/>
          <p:cNvSpPr txBox="1"/>
          <p:nvPr/>
        </p:nvSpPr>
        <p:spPr>
          <a:xfrm>
            <a:off x="2932208" y="8793225"/>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a3)</a:t>
            </a:r>
            <a:endParaRPr sz="1000">
              <a:latin typeface="Arial"/>
              <a:cs typeface="Arial"/>
            </a:endParaRPr>
          </a:p>
        </p:txBody>
      </p:sp>
      <p:sp>
        <p:nvSpPr>
          <p:cNvPr id="15" name="object 15"/>
          <p:cNvSpPr txBox="1"/>
          <p:nvPr/>
        </p:nvSpPr>
        <p:spPr>
          <a:xfrm>
            <a:off x="3389406" y="8131810"/>
            <a:ext cx="5004435" cy="986155"/>
          </a:xfrm>
          <a:prstGeom prst="rect">
            <a:avLst/>
          </a:prstGeom>
        </p:spPr>
        <p:txBody>
          <a:bodyPr vert="horz" wrap="square" lIns="0" tIns="22860" rIns="0" bIns="0" rtlCol="0">
            <a:spAutoFit/>
          </a:bodyPr>
          <a:lstStyle/>
          <a:p>
            <a:pPr marL="12700" marR="6350" indent="635">
              <a:lnSpc>
                <a:spcPts val="1150"/>
              </a:lnSpc>
              <a:spcBef>
                <a:spcPts val="180"/>
              </a:spcBef>
            </a:pPr>
            <a:r>
              <a:rPr sz="1000" spc="-15" dirty="0">
                <a:latin typeface="Arial"/>
                <a:cs typeface="Arial"/>
              </a:rPr>
              <a:t>Para</a:t>
            </a:r>
            <a:r>
              <a:rPr sz="1000" spc="-65"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altura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luminarias</a:t>
            </a:r>
            <a:r>
              <a:rPr sz="1000" spc="-55" dirty="0">
                <a:latin typeface="Arial"/>
                <a:cs typeface="Arial"/>
              </a:rPr>
              <a:t> </a:t>
            </a:r>
            <a:r>
              <a:rPr sz="1000" spc="-20" dirty="0">
                <a:latin typeface="Arial"/>
                <a:cs typeface="Arial"/>
              </a:rPr>
              <a:t>entre</a:t>
            </a:r>
            <a:r>
              <a:rPr sz="1000" spc="-55" dirty="0">
                <a:latin typeface="Arial"/>
                <a:cs typeface="Arial"/>
              </a:rPr>
              <a:t> </a:t>
            </a:r>
            <a:r>
              <a:rPr sz="1000" spc="-15" dirty="0">
                <a:latin typeface="Arial"/>
                <a:cs typeface="Arial"/>
              </a:rPr>
              <a:t>2,5</a:t>
            </a:r>
            <a:r>
              <a:rPr sz="1000" spc="-55" dirty="0">
                <a:latin typeface="Arial"/>
                <a:cs typeface="Arial"/>
              </a:rPr>
              <a:t> </a:t>
            </a:r>
            <a:r>
              <a:rPr sz="1000" dirty="0">
                <a:latin typeface="Arial"/>
                <a:cs typeface="Arial"/>
              </a:rPr>
              <a:t>m</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3,5</a:t>
            </a:r>
            <a:r>
              <a:rPr sz="1000" spc="-55" dirty="0">
                <a:latin typeface="Arial"/>
                <a:cs typeface="Arial"/>
              </a:rPr>
              <a:t> </a:t>
            </a:r>
            <a:r>
              <a:rPr sz="1000" spc="-10" dirty="0">
                <a:latin typeface="Arial"/>
                <a:cs typeface="Arial"/>
              </a:rPr>
              <a:t>m,</a:t>
            </a:r>
            <a:r>
              <a:rPr sz="1000" spc="-55"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boca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iluminación</a:t>
            </a:r>
            <a:r>
              <a:rPr sz="1000" spc="-60" dirty="0">
                <a:latin typeface="Arial"/>
                <a:cs typeface="Arial"/>
              </a:rPr>
              <a:t> </a:t>
            </a:r>
            <a:r>
              <a:rPr sz="1000" spc="-15" dirty="0">
                <a:latin typeface="Arial"/>
                <a:cs typeface="Arial"/>
              </a:rPr>
              <a:t>para</a:t>
            </a:r>
            <a:r>
              <a:rPr sz="1000" spc="-55" dirty="0">
                <a:latin typeface="Arial"/>
                <a:cs typeface="Arial"/>
              </a:rPr>
              <a:t> </a:t>
            </a:r>
            <a:r>
              <a:rPr sz="1000" spc="-15" dirty="0">
                <a:latin typeface="Arial"/>
                <a:cs typeface="Arial"/>
              </a:rPr>
              <a:t>uso</a:t>
            </a:r>
            <a:r>
              <a:rPr sz="1000" spc="-55" dirty="0">
                <a:latin typeface="Arial"/>
                <a:cs typeface="Arial"/>
              </a:rPr>
              <a:t> </a:t>
            </a:r>
            <a:r>
              <a:rPr sz="1000" spc="-20" dirty="0">
                <a:latin typeface="Arial"/>
                <a:cs typeface="Arial"/>
              </a:rPr>
              <a:t>general  </a:t>
            </a:r>
            <a:r>
              <a:rPr sz="1000" spc="-15" dirty="0">
                <a:latin typeface="Arial"/>
                <a:cs typeface="Arial"/>
              </a:rPr>
              <a:t>por</a:t>
            </a:r>
            <a:r>
              <a:rPr sz="1000" spc="-40" dirty="0">
                <a:latin typeface="Arial"/>
                <a:cs typeface="Arial"/>
              </a:rPr>
              <a:t> </a:t>
            </a:r>
            <a:r>
              <a:rPr sz="1000" spc="-20" dirty="0">
                <a:latin typeface="Arial"/>
                <a:cs typeface="Arial"/>
              </a:rPr>
              <a:t>cada15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35" dirty="0">
                <a:latin typeface="Arial"/>
                <a:cs typeface="Arial"/>
              </a:rPr>
              <a:t> </a:t>
            </a:r>
            <a:r>
              <a:rPr sz="1000" dirty="0">
                <a:latin typeface="Arial"/>
                <a:cs typeface="Arial"/>
              </a:rPr>
              <a:t>8</a:t>
            </a:r>
            <a:r>
              <a:rPr sz="1000" spc="-40" dirty="0">
                <a:latin typeface="Arial"/>
                <a:cs typeface="Arial"/>
              </a:rPr>
              <a:t> </a:t>
            </a:r>
            <a:r>
              <a:rPr sz="1000" spc="-20" dirty="0">
                <a:latin typeface="Arial"/>
                <a:cs typeface="Arial"/>
              </a:rPr>
              <a:t>bocas).</a:t>
            </a:r>
            <a:endParaRPr sz="1000">
              <a:latin typeface="Arial"/>
              <a:cs typeface="Arial"/>
            </a:endParaRPr>
          </a:p>
          <a:p>
            <a:pPr marL="12700" marR="5080" indent="635">
              <a:lnSpc>
                <a:spcPts val="1150"/>
              </a:lnSpc>
              <a:spcBef>
                <a:spcPts val="305"/>
              </a:spcBef>
            </a:pPr>
            <a:r>
              <a:rPr sz="1000" spc="-15" dirty="0">
                <a:latin typeface="Arial"/>
                <a:cs typeface="Arial"/>
              </a:rPr>
              <a:t>Para</a:t>
            </a:r>
            <a:r>
              <a:rPr sz="1000" spc="-40"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altura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luminarias</a:t>
            </a:r>
            <a:r>
              <a:rPr sz="1000" spc="-40" dirty="0">
                <a:latin typeface="Arial"/>
                <a:cs typeface="Arial"/>
              </a:rPr>
              <a:t> </a:t>
            </a:r>
            <a:r>
              <a:rPr sz="1000" spc="-20" dirty="0">
                <a:latin typeface="Arial"/>
                <a:cs typeface="Arial"/>
              </a:rPr>
              <a:t>entre</a:t>
            </a:r>
            <a:r>
              <a:rPr sz="1000" spc="-40" dirty="0">
                <a:latin typeface="Arial"/>
                <a:cs typeface="Arial"/>
              </a:rPr>
              <a:t> </a:t>
            </a:r>
            <a:r>
              <a:rPr sz="1000" spc="-15" dirty="0">
                <a:latin typeface="Arial"/>
                <a:cs typeface="Arial"/>
              </a:rPr>
              <a:t>3,5</a:t>
            </a:r>
            <a:r>
              <a:rPr sz="1000" spc="-40"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5</a:t>
            </a:r>
            <a:r>
              <a:rPr sz="1000" spc="-40" dirty="0">
                <a:latin typeface="Arial"/>
                <a:cs typeface="Arial"/>
              </a:rPr>
              <a:t> </a:t>
            </a:r>
            <a:r>
              <a:rPr sz="1000" spc="-10" dirty="0">
                <a:latin typeface="Arial"/>
                <a:cs typeface="Arial"/>
              </a:rPr>
              <a:t>m,</a:t>
            </a:r>
            <a:r>
              <a:rPr sz="1000" spc="-40" dirty="0">
                <a:latin typeface="Arial"/>
                <a:cs typeface="Arial"/>
              </a:rPr>
              <a:t> </a:t>
            </a:r>
            <a:r>
              <a:rPr sz="1000" spc="-15" dirty="0">
                <a:latin typeface="Arial"/>
                <a:cs typeface="Arial"/>
              </a:rPr>
              <a:t>una</a:t>
            </a:r>
            <a:r>
              <a:rPr sz="1000" spc="-40" dirty="0">
                <a:latin typeface="Arial"/>
                <a:cs typeface="Arial"/>
              </a:rPr>
              <a:t> </a:t>
            </a:r>
            <a:r>
              <a:rPr sz="1000" spc="-15" dirty="0">
                <a:latin typeface="Arial"/>
                <a:cs typeface="Arial"/>
              </a:rPr>
              <a:t>boca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iluminación</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spc="-20" dirty="0">
                <a:latin typeface="Arial"/>
                <a:cs typeface="Arial"/>
              </a:rPr>
              <a:t>por  </a:t>
            </a:r>
            <a:r>
              <a:rPr sz="1000" spc="-15" dirty="0">
                <a:latin typeface="Arial"/>
                <a:cs typeface="Arial"/>
              </a:rPr>
              <a:t>cada</a:t>
            </a:r>
            <a:r>
              <a:rPr sz="1000" spc="-40" dirty="0">
                <a:latin typeface="Arial"/>
                <a:cs typeface="Arial"/>
              </a:rPr>
              <a:t> </a:t>
            </a:r>
            <a:r>
              <a:rPr sz="1000" spc="-10" dirty="0">
                <a:latin typeface="Arial"/>
                <a:cs typeface="Arial"/>
              </a:rPr>
              <a:t>32</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dirty="0">
                <a:latin typeface="Arial"/>
                <a:cs typeface="Arial"/>
              </a:rPr>
              <a:t>8</a:t>
            </a:r>
            <a:r>
              <a:rPr sz="1000" spc="-40" dirty="0">
                <a:latin typeface="Arial"/>
                <a:cs typeface="Arial"/>
              </a:rPr>
              <a:t> </a:t>
            </a:r>
            <a:r>
              <a:rPr sz="1000" spc="-20" dirty="0">
                <a:latin typeface="Arial"/>
                <a:cs typeface="Arial"/>
              </a:rPr>
              <a:t>bocas).</a:t>
            </a:r>
            <a:endParaRPr sz="1000">
              <a:latin typeface="Arial"/>
              <a:cs typeface="Arial"/>
            </a:endParaRPr>
          </a:p>
          <a:p>
            <a:pPr marL="12700" marR="5080" indent="1270">
              <a:lnSpc>
                <a:spcPts val="1150"/>
              </a:lnSpc>
              <a:spcBef>
                <a:spcPts val="305"/>
              </a:spcBef>
            </a:pPr>
            <a:r>
              <a:rPr sz="1000" spc="-15" dirty="0">
                <a:latin typeface="Arial"/>
                <a:cs typeface="Arial"/>
              </a:rPr>
              <a:t>Para una </a:t>
            </a:r>
            <a:r>
              <a:rPr sz="1000" spc="-20" dirty="0">
                <a:latin typeface="Arial"/>
                <a:cs typeface="Arial"/>
              </a:rPr>
              <a:t>altura </a:t>
            </a:r>
            <a:r>
              <a:rPr sz="1000" spc="-10" dirty="0">
                <a:latin typeface="Arial"/>
                <a:cs typeface="Arial"/>
              </a:rPr>
              <a:t>de </a:t>
            </a:r>
            <a:r>
              <a:rPr sz="1000" spc="-20" dirty="0">
                <a:latin typeface="Arial"/>
                <a:cs typeface="Arial"/>
              </a:rPr>
              <a:t>luminarias superior </a:t>
            </a:r>
            <a:r>
              <a:rPr sz="1000" dirty="0">
                <a:latin typeface="Arial"/>
                <a:cs typeface="Arial"/>
              </a:rPr>
              <a:t>a 5 </a:t>
            </a:r>
            <a:r>
              <a:rPr sz="1000" spc="-10" dirty="0">
                <a:latin typeface="Arial"/>
                <a:cs typeface="Arial"/>
              </a:rPr>
              <a:t>m, </a:t>
            </a:r>
            <a:r>
              <a:rPr sz="1000" spc="-15" dirty="0">
                <a:latin typeface="Arial"/>
                <a:cs typeface="Arial"/>
              </a:rPr>
              <a:t>una boca </a:t>
            </a:r>
            <a:r>
              <a:rPr sz="1000" spc="-10" dirty="0">
                <a:latin typeface="Arial"/>
                <a:cs typeface="Arial"/>
              </a:rPr>
              <a:t>de </a:t>
            </a:r>
            <a:r>
              <a:rPr sz="1000" spc="-20" dirty="0">
                <a:latin typeface="Arial"/>
                <a:cs typeface="Arial"/>
              </a:rPr>
              <a:t>iluminación </a:t>
            </a:r>
            <a:r>
              <a:rPr sz="1000" spc="-15" dirty="0">
                <a:latin typeface="Arial"/>
                <a:cs typeface="Arial"/>
              </a:rPr>
              <a:t>para uso </a:t>
            </a:r>
            <a:r>
              <a:rPr sz="1000" spc="-20" dirty="0">
                <a:latin typeface="Arial"/>
                <a:cs typeface="Arial"/>
              </a:rPr>
              <a:t>general por  </a:t>
            </a:r>
            <a:r>
              <a:rPr sz="1000" spc="-15" dirty="0">
                <a:latin typeface="Arial"/>
                <a:cs typeface="Arial"/>
              </a:rPr>
              <a:t>cada</a:t>
            </a:r>
            <a:r>
              <a:rPr sz="1000" spc="-40" dirty="0">
                <a:latin typeface="Arial"/>
                <a:cs typeface="Arial"/>
              </a:rPr>
              <a:t> </a:t>
            </a:r>
            <a:r>
              <a:rPr sz="1000" spc="-10" dirty="0">
                <a:latin typeface="Arial"/>
                <a:cs typeface="Arial"/>
              </a:rPr>
              <a:t>55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dirty="0">
                <a:latin typeface="Arial"/>
                <a:cs typeface="Arial"/>
              </a:rPr>
              <a:t>8</a:t>
            </a:r>
            <a:r>
              <a:rPr sz="1000" spc="-40" dirty="0">
                <a:latin typeface="Arial"/>
                <a:cs typeface="Arial"/>
              </a:rPr>
              <a:t> </a:t>
            </a:r>
            <a:r>
              <a:rPr sz="1000" spc="-20" dirty="0">
                <a:latin typeface="Arial"/>
                <a:cs typeface="Arial"/>
              </a:rPr>
              <a:t>bocas).</a:t>
            </a:r>
            <a:endParaRPr sz="1000">
              <a:latin typeface="Arial"/>
              <a:cs typeface="Arial"/>
            </a:endParaRPr>
          </a:p>
        </p:txBody>
      </p:sp>
      <p:sp>
        <p:nvSpPr>
          <p:cNvPr id="16" name="object 16"/>
          <p:cNvSpPr txBox="1"/>
          <p:nvPr/>
        </p:nvSpPr>
        <p:spPr>
          <a:xfrm>
            <a:off x="2608359" y="9123933"/>
            <a:ext cx="5786755" cy="763905"/>
          </a:xfrm>
          <a:prstGeom prst="rect">
            <a:avLst/>
          </a:prstGeom>
        </p:spPr>
        <p:txBody>
          <a:bodyPr vert="horz" wrap="square" lIns="0" tIns="22860" rIns="0" bIns="0" rtlCol="0">
            <a:spAutoFit/>
          </a:bodyPr>
          <a:lstStyle/>
          <a:p>
            <a:pPr marL="289560" marR="5080" indent="-277495" algn="just">
              <a:lnSpc>
                <a:spcPts val="1150"/>
              </a:lnSpc>
              <a:spcBef>
                <a:spcPts val="180"/>
              </a:spcBef>
            </a:pPr>
            <a:r>
              <a:rPr sz="1000" spc="-10" dirty="0">
                <a:latin typeface="Arial"/>
                <a:cs typeface="Arial"/>
              </a:rPr>
              <a:t>b) </a:t>
            </a:r>
            <a:r>
              <a:rPr sz="1000" spc="-20" dirty="0">
                <a:latin typeface="Arial"/>
                <a:cs typeface="Arial"/>
              </a:rPr>
              <a:t>Tomacorrientes: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9 </a:t>
            </a:r>
            <a:r>
              <a:rPr sz="1000" spc="-10" dirty="0">
                <a:latin typeface="Arial"/>
                <a:cs typeface="Arial"/>
              </a:rPr>
              <a:t>m,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perímetro  </a:t>
            </a:r>
            <a:r>
              <a:rPr sz="1000" spc="-15" dirty="0">
                <a:latin typeface="Arial"/>
                <a:cs typeface="Arial"/>
              </a:rPr>
              <a:t>(como </a:t>
            </a:r>
            <a:r>
              <a:rPr sz="1000" spc="-20" dirty="0">
                <a:latin typeface="Arial"/>
                <a:cs typeface="Arial"/>
              </a:rPr>
              <a:t>mínimo </a:t>
            </a:r>
            <a:r>
              <a:rPr sz="1000" spc="-15" dirty="0">
                <a:latin typeface="Arial"/>
                <a:cs typeface="Arial"/>
              </a:rPr>
              <a:t>dos </a:t>
            </a:r>
            <a:r>
              <a:rPr sz="1000" spc="-20" dirty="0">
                <a:latin typeface="Arial"/>
                <a:cs typeface="Arial"/>
              </a:rPr>
              <a:t>bocas) </a:t>
            </a:r>
            <a:r>
              <a:rPr sz="1000" dirty="0">
                <a:latin typeface="Arial"/>
                <a:cs typeface="Arial"/>
              </a:rPr>
              <a:t>y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especial </a:t>
            </a:r>
            <a:r>
              <a:rPr sz="1000" spc="-15" dirty="0">
                <a:latin typeface="Arial"/>
                <a:cs typeface="Arial"/>
              </a:rPr>
              <a:t>cada </a:t>
            </a:r>
            <a:r>
              <a:rPr sz="1000" spc="-10" dirty="0">
                <a:latin typeface="Arial"/>
                <a:cs typeface="Arial"/>
              </a:rPr>
              <a:t>18 m, </a:t>
            </a:r>
            <a:r>
              <a:rPr sz="1000" dirty="0">
                <a:latin typeface="Arial"/>
                <a:cs typeface="Arial"/>
              </a:rPr>
              <a:t>o </a:t>
            </a:r>
            <a:r>
              <a:rPr sz="1000" spc="-20" dirty="0">
                <a:latin typeface="Arial"/>
                <a:cs typeface="Arial"/>
              </a:rPr>
              <a:t>fracción, de  perímetro </a:t>
            </a:r>
            <a:r>
              <a:rPr sz="1000" spc="-15" dirty="0">
                <a:latin typeface="Arial"/>
                <a:cs typeface="Arial"/>
              </a:rPr>
              <a:t>(como </a:t>
            </a:r>
            <a:r>
              <a:rPr sz="1000" spc="-20" dirty="0">
                <a:latin typeface="Arial"/>
                <a:cs typeface="Arial"/>
              </a:rPr>
              <a:t>mínimo </a:t>
            </a:r>
            <a:r>
              <a:rPr sz="1000" spc="-15" dirty="0">
                <a:latin typeface="Arial"/>
                <a:cs typeface="Arial"/>
              </a:rPr>
              <a:t>una </a:t>
            </a:r>
            <a:r>
              <a:rPr sz="1000" spc="-20" dirty="0">
                <a:latin typeface="Arial"/>
                <a:cs typeface="Arial"/>
              </a:rPr>
              <a:t>boca), </a:t>
            </a:r>
            <a:r>
              <a:rPr sz="1000" spc="-10" dirty="0">
                <a:latin typeface="Arial"/>
                <a:cs typeface="Arial"/>
              </a:rPr>
              <a:t>si se </a:t>
            </a:r>
            <a:r>
              <a:rPr sz="1000" spc="-20" dirty="0">
                <a:latin typeface="Arial"/>
                <a:cs typeface="Arial"/>
              </a:rPr>
              <a:t>hubiese optado </a:t>
            </a:r>
            <a:r>
              <a:rPr sz="1000" spc="-15" dirty="0">
                <a:latin typeface="Arial"/>
                <a:cs typeface="Arial"/>
              </a:rPr>
              <a:t>por este tipo </a:t>
            </a:r>
            <a:r>
              <a:rPr sz="1000" spc="-10" dirty="0">
                <a:latin typeface="Arial"/>
                <a:cs typeface="Arial"/>
              </a:rPr>
              <a:t>de </a:t>
            </a:r>
            <a:r>
              <a:rPr sz="1000" spc="-20" dirty="0">
                <a:latin typeface="Arial"/>
                <a:cs typeface="Arial"/>
              </a:rPr>
              <a:t>circuito. Cuando </a:t>
            </a:r>
            <a:r>
              <a:rPr sz="1000" spc="-15" dirty="0">
                <a:latin typeface="Arial"/>
                <a:cs typeface="Arial"/>
              </a:rPr>
              <a:t>las </a:t>
            </a:r>
            <a:r>
              <a:rPr sz="1000" spc="-20" dirty="0">
                <a:latin typeface="Arial"/>
                <a:cs typeface="Arial"/>
              </a:rPr>
              <a:t>condi-  ciones</a:t>
            </a:r>
            <a:r>
              <a:rPr sz="1000" spc="-70" dirty="0">
                <a:latin typeface="Arial"/>
                <a:cs typeface="Arial"/>
              </a:rPr>
              <a:t> </a:t>
            </a:r>
            <a:r>
              <a:rPr sz="1000" spc="-10" dirty="0">
                <a:latin typeface="Arial"/>
                <a:cs typeface="Arial"/>
              </a:rPr>
              <a:t>de</a:t>
            </a:r>
            <a:r>
              <a:rPr sz="1000" spc="-65" dirty="0">
                <a:latin typeface="Arial"/>
                <a:cs typeface="Arial"/>
              </a:rPr>
              <a:t> </a:t>
            </a:r>
            <a:r>
              <a:rPr sz="1000" spc="-10" dirty="0">
                <a:latin typeface="Arial"/>
                <a:cs typeface="Arial"/>
              </a:rPr>
              <a:t>la</a:t>
            </a:r>
            <a:r>
              <a:rPr sz="1000" spc="-65" dirty="0">
                <a:latin typeface="Arial"/>
                <a:cs typeface="Arial"/>
              </a:rPr>
              <a:t> </a:t>
            </a:r>
            <a:r>
              <a:rPr sz="1000" spc="-20" dirty="0">
                <a:latin typeface="Arial"/>
                <a:cs typeface="Arial"/>
              </a:rPr>
              <a:t>construcción</a:t>
            </a:r>
            <a:r>
              <a:rPr sz="1000" spc="-65" dirty="0">
                <a:latin typeface="Arial"/>
                <a:cs typeface="Arial"/>
              </a:rPr>
              <a:t> </a:t>
            </a:r>
            <a:r>
              <a:rPr sz="1000" spc="-10" dirty="0">
                <a:latin typeface="Arial"/>
                <a:cs typeface="Arial"/>
              </a:rPr>
              <a:t>lo</a:t>
            </a:r>
            <a:r>
              <a:rPr sz="1000" spc="-65" dirty="0">
                <a:latin typeface="Arial"/>
                <a:cs typeface="Arial"/>
              </a:rPr>
              <a:t> </a:t>
            </a:r>
            <a:r>
              <a:rPr sz="1000" spc="-20" dirty="0">
                <a:latin typeface="Arial"/>
                <a:cs typeface="Arial"/>
              </a:rPr>
              <a:t>permitan,</a:t>
            </a:r>
            <a:r>
              <a:rPr sz="1000" spc="-65" dirty="0">
                <a:latin typeface="Arial"/>
                <a:cs typeface="Arial"/>
              </a:rPr>
              <a:t> </a:t>
            </a:r>
            <a:r>
              <a:rPr sz="1000" spc="-15" dirty="0">
                <a:latin typeface="Arial"/>
                <a:cs typeface="Arial"/>
              </a:rPr>
              <a:t>los</a:t>
            </a:r>
            <a:r>
              <a:rPr sz="1000" spc="-65" dirty="0">
                <a:latin typeface="Arial"/>
                <a:cs typeface="Arial"/>
              </a:rPr>
              <a:t> </a:t>
            </a:r>
            <a:r>
              <a:rPr sz="1000" spc="-20" dirty="0">
                <a:latin typeface="Arial"/>
                <a:cs typeface="Arial"/>
              </a:rPr>
              <a:t>tomacorrientes</a:t>
            </a:r>
            <a:r>
              <a:rPr sz="1000" spc="-65" dirty="0">
                <a:latin typeface="Arial"/>
                <a:cs typeface="Arial"/>
              </a:rPr>
              <a:t> </a:t>
            </a:r>
            <a:r>
              <a:rPr sz="1000" spc="-20" dirty="0">
                <a:latin typeface="Arial"/>
                <a:cs typeface="Arial"/>
              </a:rPr>
              <a:t>deberán</a:t>
            </a:r>
            <a:r>
              <a:rPr sz="1000" spc="-65" dirty="0">
                <a:latin typeface="Arial"/>
                <a:cs typeface="Arial"/>
              </a:rPr>
              <a:t> </a:t>
            </a:r>
            <a:r>
              <a:rPr sz="1000" spc="-20" dirty="0">
                <a:latin typeface="Arial"/>
                <a:cs typeface="Arial"/>
              </a:rPr>
              <a:t>estar</a:t>
            </a:r>
            <a:r>
              <a:rPr sz="1000" spc="-65" dirty="0">
                <a:latin typeface="Arial"/>
                <a:cs typeface="Arial"/>
              </a:rPr>
              <a:t> </a:t>
            </a:r>
            <a:r>
              <a:rPr sz="1000" spc="-20" dirty="0">
                <a:latin typeface="Arial"/>
                <a:cs typeface="Arial"/>
              </a:rPr>
              <a:t>distribuidos</a:t>
            </a:r>
            <a:r>
              <a:rPr sz="1000" spc="-65" dirty="0">
                <a:latin typeface="Arial"/>
                <a:cs typeface="Arial"/>
              </a:rPr>
              <a:t> </a:t>
            </a:r>
            <a:r>
              <a:rPr sz="1000" spc="-10" dirty="0">
                <a:latin typeface="Arial"/>
                <a:cs typeface="Arial"/>
              </a:rPr>
              <a:t>en</a:t>
            </a:r>
            <a:r>
              <a:rPr sz="1000" spc="-65" dirty="0">
                <a:latin typeface="Arial"/>
                <a:cs typeface="Arial"/>
              </a:rPr>
              <a:t> </a:t>
            </a:r>
            <a:r>
              <a:rPr sz="1000" spc="-15" dirty="0">
                <a:latin typeface="Arial"/>
                <a:cs typeface="Arial"/>
              </a:rPr>
              <a:t>las</a:t>
            </a:r>
            <a:r>
              <a:rPr sz="1000" spc="-65" dirty="0">
                <a:latin typeface="Arial"/>
                <a:cs typeface="Arial"/>
              </a:rPr>
              <a:t> </a:t>
            </a:r>
            <a:r>
              <a:rPr sz="1000" spc="-20" dirty="0">
                <a:latin typeface="Arial"/>
                <a:cs typeface="Arial"/>
              </a:rPr>
              <a:t>paredes</a:t>
            </a:r>
            <a:r>
              <a:rPr sz="1000" spc="-60" dirty="0">
                <a:latin typeface="Arial"/>
                <a:cs typeface="Arial"/>
              </a:rPr>
              <a:t> </a:t>
            </a:r>
            <a:r>
              <a:rPr sz="1000" spc="-20" dirty="0">
                <a:latin typeface="Arial"/>
                <a:cs typeface="Arial"/>
              </a:rPr>
              <a:t>del  local.</a:t>
            </a:r>
            <a:endParaRPr sz="1000">
              <a:latin typeface="Arial"/>
              <a:cs typeface="Arial"/>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528448662"/>
              </p:ext>
            </p:extLst>
          </p:nvPr>
        </p:nvGraphicFramePr>
        <p:xfrm>
          <a:off x="2308353" y="705108"/>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37</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80787" y="756968"/>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73300" y="1207823"/>
            <a:ext cx="5738495" cy="691515"/>
          </a:xfrm>
          <a:prstGeom prst="rect">
            <a:avLst/>
          </a:prstGeom>
        </p:spPr>
        <p:txBody>
          <a:bodyPr vert="horz" wrap="square" lIns="0" tIns="81915" rIns="0" bIns="0" rtlCol="0">
            <a:spAutoFit/>
          </a:bodyPr>
          <a:lstStyle/>
          <a:p>
            <a:pPr marL="753745" lvl="5" indent="-715645">
              <a:lnSpc>
                <a:spcPct val="100000"/>
              </a:lnSpc>
              <a:spcBef>
                <a:spcPts val="645"/>
              </a:spcBef>
              <a:buSzPct val="90000"/>
              <a:buAutoNum type="arabicPeriod" startAt="3"/>
              <a:tabLst>
                <a:tab pos="753745" algn="l"/>
                <a:tab pos="940435" algn="l"/>
              </a:tabLst>
            </a:pPr>
            <a:r>
              <a:rPr sz="1000" b="1" dirty="0">
                <a:latin typeface="Arial"/>
                <a:cs typeface="Arial"/>
              </a:rPr>
              <a:t>:	</a:t>
            </a:r>
            <a:r>
              <a:rPr sz="1000" b="1" spc="-15" dirty="0">
                <a:latin typeface="Arial"/>
                <a:cs typeface="Arial"/>
              </a:rPr>
              <a:t>Grado</a:t>
            </a:r>
            <a:r>
              <a:rPr sz="1000" b="1" spc="-40" dirty="0">
                <a:latin typeface="Arial"/>
                <a:cs typeface="Arial"/>
              </a:rPr>
              <a:t> </a:t>
            </a:r>
            <a:r>
              <a:rPr sz="1000" b="1" spc="-10" dirty="0">
                <a:latin typeface="Arial"/>
                <a:cs typeface="Arial"/>
              </a:rPr>
              <a:t>de</a:t>
            </a:r>
            <a:r>
              <a:rPr sz="1000" b="1" spc="-40" dirty="0">
                <a:latin typeface="Arial"/>
                <a:cs typeface="Arial"/>
              </a:rPr>
              <a:t> </a:t>
            </a:r>
            <a:r>
              <a:rPr sz="1000" b="1" spc="-20" dirty="0">
                <a:latin typeface="Arial"/>
                <a:cs typeface="Arial"/>
              </a:rPr>
              <a:t>electrificación</a:t>
            </a:r>
            <a:r>
              <a:rPr sz="1000" b="1" spc="-40" dirty="0">
                <a:latin typeface="Arial"/>
                <a:cs typeface="Arial"/>
              </a:rPr>
              <a:t> </a:t>
            </a:r>
            <a:r>
              <a:rPr sz="1000" b="1" spc="-20" dirty="0">
                <a:latin typeface="Arial"/>
                <a:cs typeface="Arial"/>
              </a:rPr>
              <a:t>“Elevado”</a:t>
            </a:r>
            <a:r>
              <a:rPr sz="1000" b="1" spc="-35" dirty="0">
                <a:latin typeface="Arial"/>
                <a:cs typeface="Arial"/>
              </a:rPr>
              <a:t> </a:t>
            </a:r>
            <a:r>
              <a:rPr sz="1000" b="1" spc="-20" dirty="0">
                <a:latin typeface="Arial"/>
                <a:cs typeface="Arial"/>
              </a:rPr>
              <a:t>(superficies</a:t>
            </a:r>
            <a:r>
              <a:rPr sz="1000" b="1" spc="-40" dirty="0">
                <a:latin typeface="Arial"/>
                <a:cs typeface="Arial"/>
              </a:rPr>
              <a:t> </a:t>
            </a:r>
            <a:r>
              <a:rPr sz="1000" b="1" spc="-10" dirty="0">
                <a:latin typeface="Arial"/>
                <a:cs typeface="Arial"/>
              </a:rPr>
              <a:t>de</a:t>
            </a:r>
            <a:r>
              <a:rPr sz="1000" b="1" spc="-40" dirty="0">
                <a:latin typeface="Arial"/>
                <a:cs typeface="Arial"/>
              </a:rPr>
              <a:t> </a:t>
            </a:r>
            <a:r>
              <a:rPr sz="1000" b="1" spc="-15" dirty="0">
                <a:latin typeface="Arial"/>
                <a:cs typeface="Arial"/>
              </a:rPr>
              <a:t>más</a:t>
            </a:r>
            <a:r>
              <a:rPr sz="1000" b="1" spc="-40" dirty="0">
                <a:latin typeface="Arial"/>
                <a:cs typeface="Arial"/>
              </a:rPr>
              <a:t> </a:t>
            </a:r>
            <a:r>
              <a:rPr sz="1000" b="1" spc="-10" dirty="0">
                <a:latin typeface="Arial"/>
                <a:cs typeface="Arial"/>
              </a:rPr>
              <a:t>de</a:t>
            </a:r>
            <a:r>
              <a:rPr sz="1000" b="1" spc="-35" dirty="0">
                <a:latin typeface="Arial"/>
                <a:cs typeface="Arial"/>
              </a:rPr>
              <a:t> </a:t>
            </a:r>
            <a:r>
              <a:rPr sz="1000" b="1" spc="-15" dirty="0">
                <a:latin typeface="Arial"/>
                <a:cs typeface="Arial"/>
              </a:rPr>
              <a:t>2000</a:t>
            </a:r>
            <a:r>
              <a:rPr sz="1000" b="1" spc="-40" dirty="0">
                <a:latin typeface="Arial"/>
                <a:cs typeface="Arial"/>
              </a:rPr>
              <a:t> </a:t>
            </a:r>
            <a:r>
              <a:rPr sz="1000" b="1" spc="-5" dirty="0">
                <a:latin typeface="Arial"/>
                <a:cs typeface="Arial"/>
              </a:rPr>
              <a:t>m</a:t>
            </a:r>
            <a:r>
              <a:rPr sz="975" b="1" spc="-7" baseline="42735" dirty="0">
                <a:latin typeface="Arial"/>
                <a:cs typeface="Arial"/>
              </a:rPr>
              <a:t>2</a:t>
            </a:r>
            <a:r>
              <a:rPr sz="975" b="1" spc="82" baseline="42735" dirty="0">
                <a:latin typeface="Arial"/>
                <a:cs typeface="Arial"/>
              </a:rPr>
              <a:t> </a:t>
            </a:r>
            <a:r>
              <a:rPr sz="1000" b="1" spc="-15" dirty="0">
                <a:latin typeface="Arial"/>
                <a:cs typeface="Arial"/>
              </a:rPr>
              <a:t>hasta</a:t>
            </a:r>
            <a:r>
              <a:rPr sz="1000" b="1" spc="-40" dirty="0">
                <a:latin typeface="Arial"/>
                <a:cs typeface="Arial"/>
              </a:rPr>
              <a:t> </a:t>
            </a:r>
            <a:r>
              <a:rPr sz="1000" b="1" spc="-15" dirty="0">
                <a:latin typeface="Arial"/>
                <a:cs typeface="Arial"/>
              </a:rPr>
              <a:t>5000</a:t>
            </a:r>
            <a:r>
              <a:rPr sz="1000" b="1" spc="-35" dirty="0">
                <a:latin typeface="Arial"/>
                <a:cs typeface="Arial"/>
              </a:rPr>
              <a:t> </a:t>
            </a:r>
            <a:r>
              <a:rPr sz="1000" b="1" spc="-15" dirty="0">
                <a:latin typeface="Arial"/>
                <a:cs typeface="Arial"/>
              </a:rPr>
              <a:t>m</a:t>
            </a:r>
            <a:r>
              <a:rPr sz="975" b="1" spc="-22" baseline="42735" dirty="0">
                <a:latin typeface="Arial"/>
                <a:cs typeface="Arial"/>
              </a:rPr>
              <a:t>2</a:t>
            </a:r>
            <a:r>
              <a:rPr sz="1000" b="1" spc="-15" dirty="0">
                <a:latin typeface="Arial"/>
                <a:cs typeface="Arial"/>
              </a:rPr>
              <a:t>)</a:t>
            </a:r>
            <a:endParaRPr sz="1000">
              <a:latin typeface="Arial"/>
              <a:cs typeface="Arial"/>
            </a:endParaRPr>
          </a:p>
          <a:p>
            <a:pPr marL="218440">
              <a:lnSpc>
                <a:spcPct val="100000"/>
              </a:lnSpc>
              <a:spcBef>
                <a:spcPts val="545"/>
              </a:spcBef>
            </a:pPr>
            <a:r>
              <a:rPr sz="1000" spc="-15" dirty="0">
                <a:latin typeface="Arial"/>
                <a:cs typeface="Arial"/>
              </a:rPr>
              <a:t>Salón</a:t>
            </a:r>
            <a:r>
              <a:rPr sz="1000" spc="-45" dirty="0">
                <a:latin typeface="Arial"/>
                <a:cs typeface="Arial"/>
              </a:rPr>
              <a:t> </a:t>
            </a:r>
            <a:r>
              <a:rPr sz="1000" spc="-20" dirty="0">
                <a:latin typeface="Arial"/>
                <a:cs typeface="Arial"/>
              </a:rPr>
              <a:t>general:</a:t>
            </a:r>
            <a:endParaRPr sz="1000">
              <a:latin typeface="Arial"/>
              <a:cs typeface="Arial"/>
            </a:endParaRPr>
          </a:p>
          <a:p>
            <a:pPr marL="675005" lvl="6" indent="-228600">
              <a:lnSpc>
                <a:spcPct val="100000"/>
              </a:lnSpc>
              <a:spcBef>
                <a:spcPts val="550"/>
              </a:spcBef>
              <a:buAutoNum type="alphaLcParenR"/>
              <a:tabLst>
                <a:tab pos="675640" algn="l"/>
              </a:tabLst>
            </a:pPr>
            <a:r>
              <a:rPr sz="1000" spc="-20" dirty="0">
                <a:latin typeface="Arial"/>
                <a:cs typeface="Arial"/>
              </a:rPr>
              <a:t>Iluminación:</a:t>
            </a:r>
            <a:endParaRPr sz="1000">
              <a:latin typeface="Arial"/>
              <a:cs typeface="Arial"/>
            </a:endParaRPr>
          </a:p>
        </p:txBody>
      </p:sp>
      <p:sp>
        <p:nvSpPr>
          <p:cNvPr id="5" name="object 5"/>
          <p:cNvSpPr txBox="1"/>
          <p:nvPr/>
        </p:nvSpPr>
        <p:spPr>
          <a:xfrm>
            <a:off x="2984506" y="1943605"/>
            <a:ext cx="20256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a1)</a:t>
            </a:r>
            <a:endParaRPr sz="1000">
              <a:latin typeface="Arial"/>
              <a:cs typeface="Arial"/>
            </a:endParaRPr>
          </a:p>
        </p:txBody>
      </p:sp>
      <p:sp>
        <p:nvSpPr>
          <p:cNvPr id="6" name="object 6"/>
          <p:cNvSpPr txBox="1"/>
          <p:nvPr/>
        </p:nvSpPr>
        <p:spPr>
          <a:xfrm>
            <a:off x="2984506" y="2312413"/>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a2)</a:t>
            </a:r>
            <a:endParaRPr sz="1000">
              <a:latin typeface="Arial"/>
              <a:cs typeface="Arial"/>
            </a:endParaRPr>
          </a:p>
        </p:txBody>
      </p:sp>
      <p:sp>
        <p:nvSpPr>
          <p:cNvPr id="7" name="object 7"/>
          <p:cNvSpPr txBox="1"/>
          <p:nvPr/>
        </p:nvSpPr>
        <p:spPr>
          <a:xfrm>
            <a:off x="2984506" y="2681220"/>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a3)</a:t>
            </a:r>
            <a:endParaRPr sz="1000">
              <a:latin typeface="Arial"/>
              <a:cs typeface="Arial"/>
            </a:endParaRPr>
          </a:p>
        </p:txBody>
      </p:sp>
      <p:sp>
        <p:nvSpPr>
          <p:cNvPr id="8" name="object 8"/>
          <p:cNvSpPr txBox="1"/>
          <p:nvPr/>
        </p:nvSpPr>
        <p:spPr>
          <a:xfrm>
            <a:off x="3441310" y="1943605"/>
            <a:ext cx="5003165" cy="1062355"/>
          </a:xfrm>
          <a:prstGeom prst="rect">
            <a:avLst/>
          </a:prstGeom>
        </p:spPr>
        <p:txBody>
          <a:bodyPr vert="horz" wrap="square" lIns="0" tIns="22860" rIns="0" bIns="0" rtlCol="0">
            <a:spAutoFit/>
          </a:bodyPr>
          <a:lstStyle/>
          <a:p>
            <a:pPr marL="12700" marR="6350" indent="-635">
              <a:lnSpc>
                <a:spcPts val="1150"/>
              </a:lnSpc>
              <a:spcBef>
                <a:spcPts val="180"/>
              </a:spcBef>
            </a:pPr>
            <a:r>
              <a:rPr sz="1000" spc="-15" dirty="0">
                <a:latin typeface="Arial"/>
                <a:cs typeface="Arial"/>
              </a:rPr>
              <a:t>Para</a:t>
            </a:r>
            <a:r>
              <a:rPr sz="1000" spc="-65"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altura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luminarias</a:t>
            </a:r>
            <a:r>
              <a:rPr sz="1000" spc="-55" dirty="0">
                <a:latin typeface="Arial"/>
                <a:cs typeface="Arial"/>
              </a:rPr>
              <a:t> </a:t>
            </a:r>
            <a:r>
              <a:rPr sz="1000" spc="-20" dirty="0">
                <a:latin typeface="Arial"/>
                <a:cs typeface="Arial"/>
              </a:rPr>
              <a:t>entre</a:t>
            </a:r>
            <a:r>
              <a:rPr sz="1000" spc="-55" dirty="0">
                <a:latin typeface="Arial"/>
                <a:cs typeface="Arial"/>
              </a:rPr>
              <a:t> </a:t>
            </a:r>
            <a:r>
              <a:rPr sz="1000" spc="-15" dirty="0">
                <a:latin typeface="Arial"/>
                <a:cs typeface="Arial"/>
              </a:rPr>
              <a:t>2,5</a:t>
            </a:r>
            <a:r>
              <a:rPr sz="1000" spc="-55" dirty="0">
                <a:latin typeface="Arial"/>
                <a:cs typeface="Arial"/>
              </a:rPr>
              <a:t> </a:t>
            </a:r>
            <a:r>
              <a:rPr sz="1000" dirty="0">
                <a:latin typeface="Arial"/>
                <a:cs typeface="Arial"/>
              </a:rPr>
              <a:t>m</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3,5</a:t>
            </a:r>
            <a:r>
              <a:rPr sz="1000" spc="-55" dirty="0">
                <a:latin typeface="Arial"/>
                <a:cs typeface="Arial"/>
              </a:rPr>
              <a:t> </a:t>
            </a:r>
            <a:r>
              <a:rPr sz="1000" spc="-10" dirty="0">
                <a:latin typeface="Arial"/>
                <a:cs typeface="Arial"/>
              </a:rPr>
              <a:t>m,</a:t>
            </a:r>
            <a:r>
              <a:rPr sz="1000" spc="-55"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boca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iluminación</a:t>
            </a:r>
            <a:r>
              <a:rPr sz="1000" spc="-60" dirty="0">
                <a:latin typeface="Arial"/>
                <a:cs typeface="Arial"/>
              </a:rPr>
              <a:t> </a:t>
            </a:r>
            <a:r>
              <a:rPr sz="1000" spc="-15" dirty="0">
                <a:latin typeface="Arial"/>
                <a:cs typeface="Arial"/>
              </a:rPr>
              <a:t>para</a:t>
            </a:r>
            <a:r>
              <a:rPr sz="1000" spc="-55" dirty="0">
                <a:latin typeface="Arial"/>
                <a:cs typeface="Arial"/>
              </a:rPr>
              <a:t> </a:t>
            </a:r>
            <a:r>
              <a:rPr sz="1000" spc="-15" dirty="0">
                <a:latin typeface="Arial"/>
                <a:cs typeface="Arial"/>
              </a:rPr>
              <a:t>uso</a:t>
            </a:r>
            <a:r>
              <a:rPr sz="1000" spc="-55" dirty="0">
                <a:latin typeface="Arial"/>
                <a:cs typeface="Arial"/>
              </a:rPr>
              <a:t> </a:t>
            </a:r>
            <a:r>
              <a:rPr sz="1000" spc="-20" dirty="0">
                <a:latin typeface="Arial"/>
                <a:cs typeface="Arial"/>
              </a:rPr>
              <a:t>general  </a:t>
            </a:r>
            <a:r>
              <a:rPr sz="1000" spc="-15" dirty="0">
                <a:latin typeface="Arial"/>
                <a:cs typeface="Arial"/>
              </a:rPr>
              <a:t>por</a:t>
            </a:r>
            <a:r>
              <a:rPr sz="1000" spc="-40" dirty="0">
                <a:latin typeface="Arial"/>
                <a:cs typeface="Arial"/>
              </a:rPr>
              <a:t> </a:t>
            </a:r>
            <a:r>
              <a:rPr sz="1000" spc="-15" dirty="0">
                <a:latin typeface="Arial"/>
                <a:cs typeface="Arial"/>
              </a:rPr>
              <a:t>cada</a:t>
            </a:r>
            <a:r>
              <a:rPr sz="1000" spc="-40" dirty="0">
                <a:latin typeface="Arial"/>
                <a:cs typeface="Arial"/>
              </a:rPr>
              <a:t> </a:t>
            </a:r>
            <a:r>
              <a:rPr sz="1000" spc="-10" dirty="0">
                <a:latin typeface="Arial"/>
                <a:cs typeface="Arial"/>
              </a:rPr>
              <a:t>15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36</a:t>
            </a:r>
            <a:r>
              <a:rPr sz="1000" spc="-40" dirty="0">
                <a:latin typeface="Arial"/>
                <a:cs typeface="Arial"/>
              </a:rPr>
              <a:t> </a:t>
            </a:r>
            <a:r>
              <a:rPr sz="1000" spc="-20" dirty="0">
                <a:latin typeface="Arial"/>
                <a:cs typeface="Arial"/>
              </a:rPr>
              <a:t>bocas).</a:t>
            </a:r>
            <a:endParaRPr sz="1000">
              <a:latin typeface="Arial"/>
              <a:cs typeface="Arial"/>
            </a:endParaRPr>
          </a:p>
          <a:p>
            <a:pPr marL="12700" marR="5080" indent="-635">
              <a:lnSpc>
                <a:spcPts val="1150"/>
              </a:lnSpc>
              <a:spcBef>
                <a:spcPts val="605"/>
              </a:spcBef>
            </a:pPr>
            <a:r>
              <a:rPr sz="1000" spc="-15" dirty="0">
                <a:latin typeface="Arial"/>
                <a:cs typeface="Arial"/>
              </a:rPr>
              <a:t>Para</a:t>
            </a:r>
            <a:r>
              <a:rPr sz="1000" spc="-40"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altura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luminarias</a:t>
            </a:r>
            <a:r>
              <a:rPr sz="1000" spc="-40" dirty="0">
                <a:latin typeface="Arial"/>
                <a:cs typeface="Arial"/>
              </a:rPr>
              <a:t> </a:t>
            </a:r>
            <a:r>
              <a:rPr sz="1000" spc="-20" dirty="0">
                <a:latin typeface="Arial"/>
                <a:cs typeface="Arial"/>
              </a:rPr>
              <a:t>entre</a:t>
            </a:r>
            <a:r>
              <a:rPr sz="1000" spc="-40" dirty="0">
                <a:latin typeface="Arial"/>
                <a:cs typeface="Arial"/>
              </a:rPr>
              <a:t> </a:t>
            </a:r>
            <a:r>
              <a:rPr sz="1000" spc="-15" dirty="0">
                <a:latin typeface="Arial"/>
                <a:cs typeface="Arial"/>
              </a:rPr>
              <a:t>3,5</a:t>
            </a:r>
            <a:r>
              <a:rPr sz="1000" spc="-40"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5</a:t>
            </a:r>
            <a:r>
              <a:rPr sz="1000" spc="-40" dirty="0">
                <a:latin typeface="Arial"/>
                <a:cs typeface="Arial"/>
              </a:rPr>
              <a:t> </a:t>
            </a:r>
            <a:r>
              <a:rPr sz="1000" spc="-10" dirty="0">
                <a:latin typeface="Arial"/>
                <a:cs typeface="Arial"/>
              </a:rPr>
              <a:t>m,</a:t>
            </a:r>
            <a:r>
              <a:rPr sz="1000" spc="-40" dirty="0">
                <a:latin typeface="Arial"/>
                <a:cs typeface="Arial"/>
              </a:rPr>
              <a:t> </a:t>
            </a:r>
            <a:r>
              <a:rPr sz="1000" spc="-15" dirty="0">
                <a:latin typeface="Arial"/>
                <a:cs typeface="Arial"/>
              </a:rPr>
              <a:t>una</a:t>
            </a:r>
            <a:r>
              <a:rPr sz="1000" spc="-40" dirty="0">
                <a:latin typeface="Arial"/>
                <a:cs typeface="Arial"/>
              </a:rPr>
              <a:t> </a:t>
            </a:r>
            <a:r>
              <a:rPr sz="1000" spc="-15" dirty="0">
                <a:latin typeface="Arial"/>
                <a:cs typeface="Arial"/>
              </a:rPr>
              <a:t>boca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iluminación</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spc="-20" dirty="0">
                <a:latin typeface="Arial"/>
                <a:cs typeface="Arial"/>
              </a:rPr>
              <a:t>por  </a:t>
            </a:r>
            <a:r>
              <a:rPr sz="1000" spc="-15" dirty="0">
                <a:latin typeface="Arial"/>
                <a:cs typeface="Arial"/>
              </a:rPr>
              <a:t>cada</a:t>
            </a:r>
            <a:r>
              <a:rPr sz="1000" spc="-40" dirty="0">
                <a:latin typeface="Arial"/>
                <a:cs typeface="Arial"/>
              </a:rPr>
              <a:t> </a:t>
            </a:r>
            <a:r>
              <a:rPr sz="1000" spc="-10" dirty="0">
                <a:latin typeface="Arial"/>
                <a:cs typeface="Arial"/>
              </a:rPr>
              <a:t>32</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36</a:t>
            </a:r>
            <a:r>
              <a:rPr sz="1000" spc="-40" dirty="0">
                <a:latin typeface="Arial"/>
                <a:cs typeface="Arial"/>
              </a:rPr>
              <a:t> </a:t>
            </a:r>
            <a:r>
              <a:rPr sz="1000" spc="-20" dirty="0">
                <a:latin typeface="Arial"/>
                <a:cs typeface="Arial"/>
              </a:rPr>
              <a:t>bocas).</a:t>
            </a:r>
            <a:endParaRPr sz="1000">
              <a:latin typeface="Arial"/>
              <a:cs typeface="Arial"/>
            </a:endParaRPr>
          </a:p>
          <a:p>
            <a:pPr marL="12700" marR="5080" indent="-635">
              <a:lnSpc>
                <a:spcPts val="1150"/>
              </a:lnSpc>
              <a:spcBef>
                <a:spcPts val="605"/>
              </a:spcBef>
            </a:pPr>
            <a:r>
              <a:rPr sz="1000" spc="-15" dirty="0">
                <a:latin typeface="Arial"/>
                <a:cs typeface="Arial"/>
              </a:rPr>
              <a:t>Para una </a:t>
            </a:r>
            <a:r>
              <a:rPr sz="1000" spc="-20" dirty="0">
                <a:latin typeface="Arial"/>
                <a:cs typeface="Arial"/>
              </a:rPr>
              <a:t>altura </a:t>
            </a:r>
            <a:r>
              <a:rPr sz="1000" spc="-10" dirty="0">
                <a:latin typeface="Arial"/>
                <a:cs typeface="Arial"/>
              </a:rPr>
              <a:t>de </a:t>
            </a:r>
            <a:r>
              <a:rPr sz="1000" spc="-20" dirty="0">
                <a:latin typeface="Arial"/>
                <a:cs typeface="Arial"/>
              </a:rPr>
              <a:t>luminarias superior </a:t>
            </a:r>
            <a:r>
              <a:rPr sz="1000" dirty="0">
                <a:latin typeface="Arial"/>
                <a:cs typeface="Arial"/>
              </a:rPr>
              <a:t>a 5 </a:t>
            </a:r>
            <a:r>
              <a:rPr sz="1000" spc="-10" dirty="0">
                <a:latin typeface="Arial"/>
                <a:cs typeface="Arial"/>
              </a:rPr>
              <a:t>m, </a:t>
            </a:r>
            <a:r>
              <a:rPr sz="1000" spc="-15" dirty="0">
                <a:latin typeface="Arial"/>
                <a:cs typeface="Arial"/>
              </a:rPr>
              <a:t>una boca </a:t>
            </a:r>
            <a:r>
              <a:rPr sz="1000" spc="-10" dirty="0">
                <a:latin typeface="Arial"/>
                <a:cs typeface="Arial"/>
              </a:rPr>
              <a:t>de </a:t>
            </a:r>
            <a:r>
              <a:rPr sz="1000" spc="-20" dirty="0">
                <a:latin typeface="Arial"/>
                <a:cs typeface="Arial"/>
              </a:rPr>
              <a:t>iluminación </a:t>
            </a:r>
            <a:r>
              <a:rPr sz="1000" spc="-15" dirty="0">
                <a:latin typeface="Arial"/>
                <a:cs typeface="Arial"/>
              </a:rPr>
              <a:t>para uso </a:t>
            </a:r>
            <a:r>
              <a:rPr sz="1000" spc="-20" dirty="0">
                <a:latin typeface="Arial"/>
                <a:cs typeface="Arial"/>
              </a:rPr>
              <a:t>general por  </a:t>
            </a:r>
            <a:r>
              <a:rPr sz="1000" spc="-15" dirty="0">
                <a:latin typeface="Arial"/>
                <a:cs typeface="Arial"/>
              </a:rPr>
              <a:t>cada</a:t>
            </a:r>
            <a:r>
              <a:rPr sz="1000" spc="-40" dirty="0">
                <a:latin typeface="Arial"/>
                <a:cs typeface="Arial"/>
              </a:rPr>
              <a:t> </a:t>
            </a:r>
            <a:r>
              <a:rPr sz="1000" spc="-10" dirty="0">
                <a:latin typeface="Arial"/>
                <a:cs typeface="Arial"/>
              </a:rPr>
              <a:t>55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36</a:t>
            </a:r>
            <a:r>
              <a:rPr sz="1000" spc="-40" dirty="0">
                <a:latin typeface="Arial"/>
                <a:cs typeface="Arial"/>
              </a:rPr>
              <a:t> </a:t>
            </a:r>
            <a:r>
              <a:rPr sz="1000" spc="-20" dirty="0">
                <a:latin typeface="Arial"/>
                <a:cs typeface="Arial"/>
              </a:rPr>
              <a:t>bocas).</a:t>
            </a:r>
            <a:endParaRPr sz="1000">
              <a:latin typeface="Arial"/>
              <a:cs typeface="Arial"/>
            </a:endParaRPr>
          </a:p>
        </p:txBody>
      </p:sp>
      <p:sp>
        <p:nvSpPr>
          <p:cNvPr id="9" name="object 9"/>
          <p:cNvSpPr txBox="1"/>
          <p:nvPr/>
        </p:nvSpPr>
        <p:spPr>
          <a:xfrm>
            <a:off x="2260596" y="3050027"/>
            <a:ext cx="6223000" cy="1287145"/>
          </a:xfrm>
          <a:prstGeom prst="rect">
            <a:avLst/>
          </a:prstGeom>
        </p:spPr>
        <p:txBody>
          <a:bodyPr vert="horz" wrap="square" lIns="0" tIns="22860" rIns="0" bIns="0" rtlCol="0">
            <a:spAutoFit/>
          </a:bodyPr>
          <a:lstStyle/>
          <a:p>
            <a:pPr marL="688340" marR="43180" indent="-228600" algn="just">
              <a:lnSpc>
                <a:spcPts val="1150"/>
              </a:lnSpc>
              <a:spcBef>
                <a:spcPts val="180"/>
              </a:spcBef>
            </a:pPr>
            <a:r>
              <a:rPr sz="1000" spc="-10" dirty="0">
                <a:latin typeface="Arial"/>
                <a:cs typeface="Arial"/>
              </a:rPr>
              <a:t>b)</a:t>
            </a:r>
            <a:r>
              <a:rPr sz="1000" spc="250" dirty="0">
                <a:latin typeface="Arial"/>
                <a:cs typeface="Arial"/>
              </a:rPr>
              <a:t> </a:t>
            </a:r>
            <a:r>
              <a:rPr sz="1000" spc="-20" dirty="0">
                <a:latin typeface="Arial"/>
                <a:cs typeface="Arial"/>
              </a:rPr>
              <a:t>Tomacorrientes: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general </a:t>
            </a:r>
            <a:r>
              <a:rPr sz="1000" spc="-15" dirty="0">
                <a:latin typeface="Arial"/>
                <a:cs typeface="Arial"/>
              </a:rPr>
              <a:t>por cada </a:t>
            </a:r>
            <a:r>
              <a:rPr sz="1000" dirty="0">
                <a:latin typeface="Arial"/>
                <a:cs typeface="Arial"/>
              </a:rPr>
              <a:t>9 </a:t>
            </a:r>
            <a:r>
              <a:rPr sz="1000" spc="-10" dirty="0">
                <a:latin typeface="Arial"/>
                <a:cs typeface="Arial"/>
              </a:rPr>
              <a:t>m,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perímetro  </a:t>
            </a:r>
            <a:r>
              <a:rPr sz="1000" spc="-15" dirty="0">
                <a:latin typeface="Arial"/>
                <a:cs typeface="Arial"/>
              </a:rPr>
              <a:t>(como </a:t>
            </a:r>
            <a:r>
              <a:rPr sz="1000" spc="-20" dirty="0">
                <a:latin typeface="Arial"/>
                <a:cs typeface="Arial"/>
              </a:rPr>
              <a:t>mínimo </a:t>
            </a:r>
            <a:r>
              <a:rPr sz="1000" spc="-15" dirty="0">
                <a:latin typeface="Arial"/>
                <a:cs typeface="Arial"/>
              </a:rPr>
              <a:t>dos </a:t>
            </a:r>
            <a:r>
              <a:rPr sz="1000" spc="-20" dirty="0">
                <a:latin typeface="Arial"/>
                <a:cs typeface="Arial"/>
              </a:rPr>
              <a:t>bocas) </a:t>
            </a:r>
            <a:r>
              <a:rPr sz="1000" dirty="0">
                <a:latin typeface="Arial"/>
                <a:cs typeface="Arial"/>
              </a:rPr>
              <a:t>y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especial </a:t>
            </a:r>
            <a:r>
              <a:rPr sz="1000" spc="-15" dirty="0">
                <a:latin typeface="Arial"/>
                <a:cs typeface="Arial"/>
              </a:rPr>
              <a:t>cada </a:t>
            </a:r>
            <a:r>
              <a:rPr sz="1000" spc="-10" dirty="0">
                <a:latin typeface="Arial"/>
                <a:cs typeface="Arial"/>
              </a:rPr>
              <a:t>18 m, </a:t>
            </a:r>
            <a:r>
              <a:rPr sz="1000" dirty="0">
                <a:latin typeface="Arial"/>
                <a:cs typeface="Arial"/>
              </a:rPr>
              <a:t>o </a:t>
            </a:r>
            <a:r>
              <a:rPr sz="1000" spc="-20" dirty="0">
                <a:latin typeface="Arial"/>
                <a:cs typeface="Arial"/>
              </a:rPr>
              <a:t>fracción, de  perímetro </a:t>
            </a:r>
            <a:r>
              <a:rPr sz="1000" spc="-15" dirty="0">
                <a:latin typeface="Arial"/>
                <a:cs typeface="Arial"/>
              </a:rPr>
              <a:t>(como </a:t>
            </a:r>
            <a:r>
              <a:rPr sz="1000" spc="-20" dirty="0">
                <a:latin typeface="Arial"/>
                <a:cs typeface="Arial"/>
              </a:rPr>
              <a:t>mínimo </a:t>
            </a:r>
            <a:r>
              <a:rPr sz="1000" spc="-15" dirty="0">
                <a:latin typeface="Arial"/>
                <a:cs typeface="Arial"/>
              </a:rPr>
              <a:t>una </a:t>
            </a:r>
            <a:r>
              <a:rPr sz="1000" spc="-20" dirty="0">
                <a:latin typeface="Arial"/>
                <a:cs typeface="Arial"/>
              </a:rPr>
              <a:t>boca). Cuando </a:t>
            </a:r>
            <a:r>
              <a:rPr sz="1000" spc="-15" dirty="0">
                <a:latin typeface="Arial"/>
                <a:cs typeface="Arial"/>
              </a:rPr>
              <a:t>las </a:t>
            </a:r>
            <a:r>
              <a:rPr sz="1000" spc="-20" dirty="0">
                <a:latin typeface="Arial"/>
                <a:cs typeface="Arial"/>
              </a:rPr>
              <a:t>condiciones </a:t>
            </a:r>
            <a:r>
              <a:rPr sz="1000" spc="-10" dirty="0">
                <a:latin typeface="Arial"/>
                <a:cs typeface="Arial"/>
              </a:rPr>
              <a:t>de la </a:t>
            </a:r>
            <a:r>
              <a:rPr sz="1000" spc="-20" dirty="0">
                <a:latin typeface="Arial"/>
                <a:cs typeface="Arial"/>
              </a:rPr>
              <a:t>construcción </a:t>
            </a:r>
            <a:r>
              <a:rPr sz="1000" spc="-10" dirty="0">
                <a:latin typeface="Arial"/>
                <a:cs typeface="Arial"/>
              </a:rPr>
              <a:t>lo </a:t>
            </a:r>
            <a:r>
              <a:rPr sz="1000" spc="-20" dirty="0">
                <a:latin typeface="Arial"/>
                <a:cs typeface="Arial"/>
              </a:rPr>
              <a:t>permitan, </a:t>
            </a:r>
            <a:r>
              <a:rPr sz="1000" spc="-15" dirty="0">
                <a:latin typeface="Arial"/>
                <a:cs typeface="Arial"/>
              </a:rPr>
              <a:t>los </a:t>
            </a:r>
            <a:r>
              <a:rPr sz="1000" spc="-20" dirty="0">
                <a:latin typeface="Arial"/>
                <a:cs typeface="Arial"/>
              </a:rPr>
              <a:t>to-  macorrientes deberán estar distribuidos </a:t>
            </a:r>
            <a:r>
              <a:rPr sz="1000" spc="-10" dirty="0">
                <a:latin typeface="Arial"/>
                <a:cs typeface="Arial"/>
              </a:rPr>
              <a:t>en </a:t>
            </a:r>
            <a:r>
              <a:rPr sz="1000" spc="-15" dirty="0">
                <a:latin typeface="Arial"/>
                <a:cs typeface="Arial"/>
              </a:rPr>
              <a:t>las </a:t>
            </a:r>
            <a:r>
              <a:rPr sz="1000" spc="-20" dirty="0">
                <a:latin typeface="Arial"/>
                <a:cs typeface="Arial"/>
              </a:rPr>
              <a:t>paredes </a:t>
            </a:r>
            <a:r>
              <a:rPr sz="1000" spc="-15" dirty="0">
                <a:latin typeface="Arial"/>
                <a:cs typeface="Arial"/>
              </a:rPr>
              <a:t>del</a:t>
            </a:r>
            <a:r>
              <a:rPr sz="1000" spc="-190" dirty="0">
                <a:latin typeface="Arial"/>
                <a:cs typeface="Arial"/>
              </a:rPr>
              <a:t> </a:t>
            </a:r>
            <a:r>
              <a:rPr sz="1000" spc="-20" dirty="0">
                <a:latin typeface="Arial"/>
                <a:cs typeface="Arial"/>
              </a:rPr>
              <a:t>local.</a:t>
            </a:r>
            <a:endParaRPr sz="1000">
              <a:latin typeface="Arial"/>
              <a:cs typeface="Arial"/>
            </a:endParaRPr>
          </a:p>
          <a:p>
            <a:pPr marL="765810" lvl="5" indent="-715645" algn="just">
              <a:lnSpc>
                <a:spcPct val="100000"/>
              </a:lnSpc>
              <a:spcBef>
                <a:spcPts val="555"/>
              </a:spcBef>
              <a:buSzPct val="90000"/>
              <a:buAutoNum type="arabicPeriod" startAt="4"/>
              <a:tabLst>
                <a:tab pos="76644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 “Superior” (superficies mayores </a:t>
            </a:r>
            <a:r>
              <a:rPr sz="1000" b="1" dirty="0">
                <a:latin typeface="Arial"/>
                <a:cs typeface="Arial"/>
              </a:rPr>
              <a:t>a </a:t>
            </a:r>
            <a:r>
              <a:rPr sz="1000" b="1" spc="-15" dirty="0">
                <a:latin typeface="Arial"/>
                <a:cs typeface="Arial"/>
              </a:rPr>
              <a:t>5000</a:t>
            </a:r>
            <a:r>
              <a:rPr sz="1000" b="1" spc="-155" dirty="0">
                <a:latin typeface="Arial"/>
                <a:cs typeface="Arial"/>
              </a:rPr>
              <a:t> </a:t>
            </a:r>
            <a:r>
              <a:rPr sz="1000" b="1" spc="-15" dirty="0">
                <a:latin typeface="Arial"/>
                <a:cs typeface="Arial"/>
              </a:rPr>
              <a:t>m</a:t>
            </a:r>
            <a:r>
              <a:rPr sz="975" b="1" spc="-22" baseline="42735" dirty="0">
                <a:latin typeface="Arial"/>
                <a:cs typeface="Arial"/>
              </a:rPr>
              <a:t>2</a:t>
            </a:r>
            <a:r>
              <a:rPr sz="1000" b="1" spc="-15" dirty="0">
                <a:latin typeface="Arial"/>
                <a:cs typeface="Arial"/>
              </a:rPr>
              <a:t>)</a:t>
            </a:r>
            <a:endParaRPr sz="1000">
              <a:latin typeface="Arial"/>
              <a:cs typeface="Arial"/>
            </a:endParaRPr>
          </a:p>
          <a:p>
            <a:pPr marL="231140" algn="just">
              <a:lnSpc>
                <a:spcPct val="100000"/>
              </a:lnSpc>
              <a:spcBef>
                <a:spcPts val="545"/>
              </a:spcBef>
            </a:pPr>
            <a:r>
              <a:rPr sz="1000" spc="-15" dirty="0">
                <a:latin typeface="Arial"/>
                <a:cs typeface="Arial"/>
              </a:rPr>
              <a:t>Salón</a:t>
            </a:r>
            <a:r>
              <a:rPr sz="1000" spc="-45" dirty="0">
                <a:latin typeface="Arial"/>
                <a:cs typeface="Arial"/>
              </a:rPr>
              <a:t> </a:t>
            </a:r>
            <a:r>
              <a:rPr sz="1000" spc="-20" dirty="0">
                <a:latin typeface="Arial"/>
                <a:cs typeface="Arial"/>
              </a:rPr>
              <a:t>general:</a:t>
            </a:r>
            <a:endParaRPr sz="1000">
              <a:latin typeface="Arial"/>
              <a:cs typeface="Arial"/>
            </a:endParaRPr>
          </a:p>
          <a:p>
            <a:pPr marL="687705" lvl="6" indent="-228600" algn="just">
              <a:lnSpc>
                <a:spcPct val="100000"/>
              </a:lnSpc>
              <a:spcBef>
                <a:spcPts val="550"/>
              </a:spcBef>
              <a:buAutoNum type="alphaLcParenR"/>
              <a:tabLst>
                <a:tab pos="688340" algn="l"/>
              </a:tabLst>
            </a:pPr>
            <a:r>
              <a:rPr sz="1000" spc="-20" dirty="0">
                <a:latin typeface="Arial"/>
                <a:cs typeface="Arial"/>
              </a:rPr>
              <a:t>Iluminación:</a:t>
            </a:r>
            <a:endParaRPr sz="1000">
              <a:latin typeface="Arial"/>
              <a:cs typeface="Arial"/>
            </a:endParaRPr>
          </a:p>
        </p:txBody>
      </p:sp>
      <p:sp>
        <p:nvSpPr>
          <p:cNvPr id="10" name="object 10"/>
          <p:cNvSpPr txBox="1"/>
          <p:nvPr/>
        </p:nvSpPr>
        <p:spPr>
          <a:xfrm>
            <a:off x="2984508" y="4381243"/>
            <a:ext cx="202565"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a1)</a:t>
            </a:r>
            <a:endParaRPr sz="1000">
              <a:latin typeface="Arial"/>
              <a:cs typeface="Arial"/>
            </a:endParaRPr>
          </a:p>
        </p:txBody>
      </p:sp>
      <p:sp>
        <p:nvSpPr>
          <p:cNvPr id="11" name="object 11"/>
          <p:cNvSpPr txBox="1"/>
          <p:nvPr/>
        </p:nvSpPr>
        <p:spPr>
          <a:xfrm>
            <a:off x="2984508" y="4750051"/>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a2)</a:t>
            </a:r>
            <a:endParaRPr sz="1000">
              <a:latin typeface="Arial"/>
              <a:cs typeface="Arial"/>
            </a:endParaRPr>
          </a:p>
        </p:txBody>
      </p:sp>
      <p:sp>
        <p:nvSpPr>
          <p:cNvPr id="12" name="object 12"/>
          <p:cNvSpPr txBox="1"/>
          <p:nvPr/>
        </p:nvSpPr>
        <p:spPr>
          <a:xfrm>
            <a:off x="2984508" y="5118858"/>
            <a:ext cx="203200" cy="178435"/>
          </a:xfrm>
          <a:prstGeom prst="rect">
            <a:avLst/>
          </a:prstGeom>
        </p:spPr>
        <p:txBody>
          <a:bodyPr vert="horz" wrap="square" lIns="0" tIns="12700" rIns="0" bIns="0" rtlCol="0">
            <a:spAutoFit/>
          </a:bodyPr>
          <a:lstStyle/>
          <a:p>
            <a:pPr marL="12700">
              <a:lnSpc>
                <a:spcPct val="100000"/>
              </a:lnSpc>
              <a:spcBef>
                <a:spcPts val="100"/>
              </a:spcBef>
            </a:pPr>
            <a:r>
              <a:rPr sz="1000" spc="-20" dirty="0">
                <a:latin typeface="Arial"/>
                <a:cs typeface="Arial"/>
              </a:rPr>
              <a:t>a3)</a:t>
            </a:r>
            <a:endParaRPr sz="1000">
              <a:latin typeface="Arial"/>
              <a:cs typeface="Arial"/>
            </a:endParaRPr>
          </a:p>
        </p:txBody>
      </p:sp>
      <p:sp>
        <p:nvSpPr>
          <p:cNvPr id="13" name="object 13"/>
          <p:cNvSpPr txBox="1"/>
          <p:nvPr/>
        </p:nvSpPr>
        <p:spPr>
          <a:xfrm>
            <a:off x="3441312" y="4381243"/>
            <a:ext cx="5003165" cy="1062355"/>
          </a:xfrm>
          <a:prstGeom prst="rect">
            <a:avLst/>
          </a:prstGeom>
        </p:spPr>
        <p:txBody>
          <a:bodyPr vert="horz" wrap="square" lIns="0" tIns="22860" rIns="0" bIns="0" rtlCol="0">
            <a:spAutoFit/>
          </a:bodyPr>
          <a:lstStyle/>
          <a:p>
            <a:pPr marL="12700" marR="6350" indent="-635">
              <a:lnSpc>
                <a:spcPts val="1150"/>
              </a:lnSpc>
              <a:spcBef>
                <a:spcPts val="180"/>
              </a:spcBef>
            </a:pPr>
            <a:r>
              <a:rPr sz="1000" spc="-15" dirty="0">
                <a:latin typeface="Arial"/>
                <a:cs typeface="Arial"/>
              </a:rPr>
              <a:t>Para</a:t>
            </a:r>
            <a:r>
              <a:rPr sz="1000" spc="-65" dirty="0">
                <a:latin typeface="Arial"/>
                <a:cs typeface="Arial"/>
              </a:rPr>
              <a:t> </a:t>
            </a:r>
            <a:r>
              <a:rPr sz="1000" spc="-15" dirty="0">
                <a:latin typeface="Arial"/>
                <a:cs typeface="Arial"/>
              </a:rPr>
              <a:t>una</a:t>
            </a:r>
            <a:r>
              <a:rPr sz="1000" spc="-60" dirty="0">
                <a:latin typeface="Arial"/>
                <a:cs typeface="Arial"/>
              </a:rPr>
              <a:t> </a:t>
            </a:r>
            <a:r>
              <a:rPr sz="1000" spc="-20" dirty="0">
                <a:latin typeface="Arial"/>
                <a:cs typeface="Arial"/>
              </a:rPr>
              <a:t>altura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luminarias</a:t>
            </a:r>
            <a:r>
              <a:rPr sz="1000" spc="-55" dirty="0">
                <a:latin typeface="Arial"/>
                <a:cs typeface="Arial"/>
              </a:rPr>
              <a:t> </a:t>
            </a:r>
            <a:r>
              <a:rPr sz="1000" spc="-20" dirty="0">
                <a:latin typeface="Arial"/>
                <a:cs typeface="Arial"/>
              </a:rPr>
              <a:t>entre</a:t>
            </a:r>
            <a:r>
              <a:rPr sz="1000" spc="-55" dirty="0">
                <a:latin typeface="Arial"/>
                <a:cs typeface="Arial"/>
              </a:rPr>
              <a:t> </a:t>
            </a:r>
            <a:r>
              <a:rPr sz="1000" spc="-15" dirty="0">
                <a:latin typeface="Arial"/>
                <a:cs typeface="Arial"/>
              </a:rPr>
              <a:t>2,5</a:t>
            </a:r>
            <a:r>
              <a:rPr sz="1000" spc="-55" dirty="0">
                <a:latin typeface="Arial"/>
                <a:cs typeface="Arial"/>
              </a:rPr>
              <a:t> </a:t>
            </a:r>
            <a:r>
              <a:rPr sz="1000" dirty="0">
                <a:latin typeface="Arial"/>
                <a:cs typeface="Arial"/>
              </a:rPr>
              <a:t>m</a:t>
            </a:r>
            <a:r>
              <a:rPr sz="1000" spc="-60" dirty="0">
                <a:latin typeface="Arial"/>
                <a:cs typeface="Arial"/>
              </a:rPr>
              <a:t> </a:t>
            </a:r>
            <a:r>
              <a:rPr sz="1000" dirty="0">
                <a:latin typeface="Arial"/>
                <a:cs typeface="Arial"/>
              </a:rPr>
              <a:t>y</a:t>
            </a:r>
            <a:r>
              <a:rPr sz="1000" spc="-55" dirty="0">
                <a:latin typeface="Arial"/>
                <a:cs typeface="Arial"/>
              </a:rPr>
              <a:t> </a:t>
            </a:r>
            <a:r>
              <a:rPr sz="1000" spc="-15" dirty="0">
                <a:latin typeface="Arial"/>
                <a:cs typeface="Arial"/>
              </a:rPr>
              <a:t>3,5</a:t>
            </a:r>
            <a:r>
              <a:rPr sz="1000" spc="-55" dirty="0">
                <a:latin typeface="Arial"/>
                <a:cs typeface="Arial"/>
              </a:rPr>
              <a:t> </a:t>
            </a:r>
            <a:r>
              <a:rPr sz="1000" spc="-10" dirty="0">
                <a:latin typeface="Arial"/>
                <a:cs typeface="Arial"/>
              </a:rPr>
              <a:t>m,</a:t>
            </a:r>
            <a:r>
              <a:rPr sz="1000" spc="-55" dirty="0">
                <a:latin typeface="Arial"/>
                <a:cs typeface="Arial"/>
              </a:rPr>
              <a:t> </a:t>
            </a:r>
            <a:r>
              <a:rPr sz="1000" spc="-15" dirty="0">
                <a:latin typeface="Arial"/>
                <a:cs typeface="Arial"/>
              </a:rPr>
              <a:t>una</a:t>
            </a:r>
            <a:r>
              <a:rPr sz="1000" spc="-55" dirty="0">
                <a:latin typeface="Arial"/>
                <a:cs typeface="Arial"/>
              </a:rPr>
              <a:t> </a:t>
            </a:r>
            <a:r>
              <a:rPr sz="1000" spc="-15" dirty="0">
                <a:latin typeface="Arial"/>
                <a:cs typeface="Arial"/>
              </a:rPr>
              <a:t>boca</a:t>
            </a:r>
            <a:r>
              <a:rPr sz="1000" spc="-55" dirty="0">
                <a:latin typeface="Arial"/>
                <a:cs typeface="Arial"/>
              </a:rPr>
              <a:t> </a:t>
            </a:r>
            <a:r>
              <a:rPr sz="1000" spc="-10" dirty="0">
                <a:latin typeface="Arial"/>
                <a:cs typeface="Arial"/>
              </a:rPr>
              <a:t>de</a:t>
            </a:r>
            <a:r>
              <a:rPr sz="1000" spc="-55" dirty="0">
                <a:latin typeface="Arial"/>
                <a:cs typeface="Arial"/>
              </a:rPr>
              <a:t> </a:t>
            </a:r>
            <a:r>
              <a:rPr sz="1000" spc="-20" dirty="0">
                <a:latin typeface="Arial"/>
                <a:cs typeface="Arial"/>
              </a:rPr>
              <a:t>iluminación</a:t>
            </a:r>
            <a:r>
              <a:rPr sz="1000" spc="-60" dirty="0">
                <a:latin typeface="Arial"/>
                <a:cs typeface="Arial"/>
              </a:rPr>
              <a:t> </a:t>
            </a:r>
            <a:r>
              <a:rPr sz="1000" spc="-15" dirty="0">
                <a:latin typeface="Arial"/>
                <a:cs typeface="Arial"/>
              </a:rPr>
              <a:t>para</a:t>
            </a:r>
            <a:r>
              <a:rPr sz="1000" spc="-55" dirty="0">
                <a:latin typeface="Arial"/>
                <a:cs typeface="Arial"/>
              </a:rPr>
              <a:t> </a:t>
            </a:r>
            <a:r>
              <a:rPr sz="1000" spc="-15" dirty="0">
                <a:latin typeface="Arial"/>
                <a:cs typeface="Arial"/>
              </a:rPr>
              <a:t>uso</a:t>
            </a:r>
            <a:r>
              <a:rPr sz="1000" spc="-55" dirty="0">
                <a:latin typeface="Arial"/>
                <a:cs typeface="Arial"/>
              </a:rPr>
              <a:t> </a:t>
            </a:r>
            <a:r>
              <a:rPr sz="1000" spc="-20" dirty="0">
                <a:latin typeface="Arial"/>
                <a:cs typeface="Arial"/>
              </a:rPr>
              <a:t>general  </a:t>
            </a:r>
            <a:r>
              <a:rPr sz="1000" spc="-15" dirty="0">
                <a:latin typeface="Arial"/>
                <a:cs typeface="Arial"/>
              </a:rPr>
              <a:t>por</a:t>
            </a:r>
            <a:r>
              <a:rPr sz="1000" spc="-40" dirty="0">
                <a:latin typeface="Arial"/>
                <a:cs typeface="Arial"/>
              </a:rPr>
              <a:t> </a:t>
            </a:r>
            <a:r>
              <a:rPr sz="1000" spc="-15" dirty="0">
                <a:latin typeface="Arial"/>
                <a:cs typeface="Arial"/>
              </a:rPr>
              <a:t>cada</a:t>
            </a:r>
            <a:r>
              <a:rPr sz="1000" spc="-40" dirty="0">
                <a:latin typeface="Arial"/>
                <a:cs typeface="Arial"/>
              </a:rPr>
              <a:t> </a:t>
            </a:r>
            <a:r>
              <a:rPr sz="1000" spc="-10" dirty="0">
                <a:latin typeface="Arial"/>
                <a:cs typeface="Arial"/>
              </a:rPr>
              <a:t>15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90</a:t>
            </a:r>
            <a:r>
              <a:rPr sz="1000" spc="-40" dirty="0">
                <a:latin typeface="Arial"/>
                <a:cs typeface="Arial"/>
              </a:rPr>
              <a:t> </a:t>
            </a:r>
            <a:r>
              <a:rPr sz="1000" spc="-20" dirty="0">
                <a:latin typeface="Arial"/>
                <a:cs typeface="Arial"/>
              </a:rPr>
              <a:t>bocas).</a:t>
            </a:r>
            <a:endParaRPr sz="1000">
              <a:latin typeface="Arial"/>
              <a:cs typeface="Arial"/>
            </a:endParaRPr>
          </a:p>
          <a:p>
            <a:pPr marL="12700" marR="5080" indent="-635">
              <a:lnSpc>
                <a:spcPts val="1150"/>
              </a:lnSpc>
              <a:spcBef>
                <a:spcPts val="605"/>
              </a:spcBef>
            </a:pPr>
            <a:r>
              <a:rPr sz="1000" spc="-15" dirty="0">
                <a:latin typeface="Arial"/>
                <a:cs typeface="Arial"/>
              </a:rPr>
              <a:t>Para</a:t>
            </a:r>
            <a:r>
              <a:rPr sz="1000" spc="-40" dirty="0">
                <a:latin typeface="Arial"/>
                <a:cs typeface="Arial"/>
              </a:rPr>
              <a:t> </a:t>
            </a:r>
            <a:r>
              <a:rPr sz="1000" spc="-15" dirty="0">
                <a:latin typeface="Arial"/>
                <a:cs typeface="Arial"/>
              </a:rPr>
              <a:t>una</a:t>
            </a:r>
            <a:r>
              <a:rPr sz="1000" spc="-40" dirty="0">
                <a:latin typeface="Arial"/>
                <a:cs typeface="Arial"/>
              </a:rPr>
              <a:t> </a:t>
            </a:r>
            <a:r>
              <a:rPr sz="1000" spc="-20" dirty="0">
                <a:latin typeface="Arial"/>
                <a:cs typeface="Arial"/>
              </a:rPr>
              <a:t>altura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luminarias</a:t>
            </a:r>
            <a:r>
              <a:rPr sz="1000" spc="-40" dirty="0">
                <a:latin typeface="Arial"/>
                <a:cs typeface="Arial"/>
              </a:rPr>
              <a:t> </a:t>
            </a:r>
            <a:r>
              <a:rPr sz="1000" spc="-20" dirty="0">
                <a:latin typeface="Arial"/>
                <a:cs typeface="Arial"/>
              </a:rPr>
              <a:t>entre</a:t>
            </a:r>
            <a:r>
              <a:rPr sz="1000" spc="-40" dirty="0">
                <a:latin typeface="Arial"/>
                <a:cs typeface="Arial"/>
              </a:rPr>
              <a:t> </a:t>
            </a:r>
            <a:r>
              <a:rPr sz="1000" spc="-15" dirty="0">
                <a:latin typeface="Arial"/>
                <a:cs typeface="Arial"/>
              </a:rPr>
              <a:t>3,5</a:t>
            </a:r>
            <a:r>
              <a:rPr sz="1000" spc="-40"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5</a:t>
            </a:r>
            <a:r>
              <a:rPr sz="1000" spc="-40" dirty="0">
                <a:latin typeface="Arial"/>
                <a:cs typeface="Arial"/>
              </a:rPr>
              <a:t> </a:t>
            </a:r>
            <a:r>
              <a:rPr sz="1000" spc="-10" dirty="0">
                <a:latin typeface="Arial"/>
                <a:cs typeface="Arial"/>
              </a:rPr>
              <a:t>m,</a:t>
            </a:r>
            <a:r>
              <a:rPr sz="1000" spc="-40" dirty="0">
                <a:latin typeface="Arial"/>
                <a:cs typeface="Arial"/>
              </a:rPr>
              <a:t> </a:t>
            </a:r>
            <a:r>
              <a:rPr sz="1000" spc="-15" dirty="0">
                <a:latin typeface="Arial"/>
                <a:cs typeface="Arial"/>
              </a:rPr>
              <a:t>una</a:t>
            </a:r>
            <a:r>
              <a:rPr sz="1000" spc="-40" dirty="0">
                <a:latin typeface="Arial"/>
                <a:cs typeface="Arial"/>
              </a:rPr>
              <a:t> </a:t>
            </a:r>
            <a:r>
              <a:rPr sz="1000" spc="-15" dirty="0">
                <a:latin typeface="Arial"/>
                <a:cs typeface="Arial"/>
              </a:rPr>
              <a:t>boca</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iluminación</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spc="-20" dirty="0">
                <a:latin typeface="Arial"/>
                <a:cs typeface="Arial"/>
              </a:rPr>
              <a:t>por  </a:t>
            </a:r>
            <a:r>
              <a:rPr sz="1000" spc="-15" dirty="0">
                <a:latin typeface="Arial"/>
                <a:cs typeface="Arial"/>
              </a:rPr>
              <a:t>cada </a:t>
            </a:r>
            <a:r>
              <a:rPr sz="1000" spc="-10" dirty="0">
                <a:latin typeface="Arial"/>
                <a:cs typeface="Arial"/>
              </a:rPr>
              <a:t>32 </a:t>
            </a:r>
            <a:r>
              <a:rPr sz="1000" spc="-15" dirty="0">
                <a:latin typeface="Arial"/>
                <a:cs typeface="Arial"/>
              </a:rPr>
              <a:t>m²,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superficie </a:t>
            </a:r>
            <a:r>
              <a:rPr sz="1000" spc="-15" dirty="0">
                <a:latin typeface="Arial"/>
                <a:cs typeface="Arial"/>
              </a:rPr>
              <a:t>(como </a:t>
            </a:r>
            <a:r>
              <a:rPr sz="1000" spc="-20" dirty="0">
                <a:latin typeface="Arial"/>
                <a:cs typeface="Arial"/>
              </a:rPr>
              <a:t>mínimo </a:t>
            </a:r>
            <a:r>
              <a:rPr sz="1000" spc="-10" dirty="0">
                <a:latin typeface="Arial"/>
                <a:cs typeface="Arial"/>
              </a:rPr>
              <a:t>90</a:t>
            </a:r>
            <a:r>
              <a:rPr sz="1000" spc="-20" dirty="0">
                <a:latin typeface="Arial"/>
                <a:cs typeface="Arial"/>
              </a:rPr>
              <a:t> bocas).</a:t>
            </a:r>
            <a:endParaRPr sz="1000">
              <a:latin typeface="Arial"/>
              <a:cs typeface="Arial"/>
            </a:endParaRPr>
          </a:p>
          <a:p>
            <a:pPr marL="12700" marR="5080" indent="-635">
              <a:lnSpc>
                <a:spcPts val="1150"/>
              </a:lnSpc>
              <a:spcBef>
                <a:spcPts val="605"/>
              </a:spcBef>
            </a:pPr>
            <a:r>
              <a:rPr sz="1000" spc="-15" dirty="0">
                <a:latin typeface="Arial"/>
                <a:cs typeface="Arial"/>
              </a:rPr>
              <a:t>Para una </a:t>
            </a:r>
            <a:r>
              <a:rPr sz="1000" spc="-20" dirty="0">
                <a:latin typeface="Arial"/>
                <a:cs typeface="Arial"/>
              </a:rPr>
              <a:t>altura </a:t>
            </a:r>
            <a:r>
              <a:rPr sz="1000" spc="-10" dirty="0">
                <a:latin typeface="Arial"/>
                <a:cs typeface="Arial"/>
              </a:rPr>
              <a:t>de </a:t>
            </a:r>
            <a:r>
              <a:rPr sz="1000" spc="-20" dirty="0">
                <a:latin typeface="Arial"/>
                <a:cs typeface="Arial"/>
              </a:rPr>
              <a:t>luminarias superior </a:t>
            </a:r>
            <a:r>
              <a:rPr sz="1000" dirty="0">
                <a:latin typeface="Arial"/>
                <a:cs typeface="Arial"/>
              </a:rPr>
              <a:t>a 5 </a:t>
            </a:r>
            <a:r>
              <a:rPr sz="1000" spc="-10" dirty="0">
                <a:latin typeface="Arial"/>
                <a:cs typeface="Arial"/>
              </a:rPr>
              <a:t>m, </a:t>
            </a:r>
            <a:r>
              <a:rPr sz="1000" spc="-15" dirty="0">
                <a:latin typeface="Arial"/>
                <a:cs typeface="Arial"/>
              </a:rPr>
              <a:t>una boca </a:t>
            </a:r>
            <a:r>
              <a:rPr sz="1000" spc="-10" dirty="0">
                <a:latin typeface="Arial"/>
                <a:cs typeface="Arial"/>
              </a:rPr>
              <a:t>de </a:t>
            </a:r>
            <a:r>
              <a:rPr sz="1000" spc="-20" dirty="0">
                <a:latin typeface="Arial"/>
                <a:cs typeface="Arial"/>
              </a:rPr>
              <a:t>iluminación </a:t>
            </a:r>
            <a:r>
              <a:rPr sz="1000" spc="-15" dirty="0">
                <a:latin typeface="Arial"/>
                <a:cs typeface="Arial"/>
              </a:rPr>
              <a:t>para uso </a:t>
            </a:r>
            <a:r>
              <a:rPr sz="1000" spc="-20" dirty="0">
                <a:latin typeface="Arial"/>
                <a:cs typeface="Arial"/>
              </a:rPr>
              <a:t>general por  </a:t>
            </a:r>
            <a:r>
              <a:rPr sz="1000" spc="-15" dirty="0">
                <a:latin typeface="Arial"/>
                <a:cs typeface="Arial"/>
              </a:rPr>
              <a:t>cada</a:t>
            </a:r>
            <a:r>
              <a:rPr sz="1000" spc="-40" dirty="0">
                <a:latin typeface="Arial"/>
                <a:cs typeface="Arial"/>
              </a:rPr>
              <a:t> </a:t>
            </a:r>
            <a:r>
              <a:rPr sz="1000" spc="-10" dirty="0">
                <a:latin typeface="Arial"/>
                <a:cs typeface="Arial"/>
              </a:rPr>
              <a:t>55</a:t>
            </a:r>
            <a:r>
              <a:rPr sz="1000" spc="-40" dirty="0">
                <a:latin typeface="Arial"/>
                <a:cs typeface="Arial"/>
              </a:rPr>
              <a:t> </a:t>
            </a:r>
            <a:r>
              <a:rPr sz="1000" spc="-15" dirty="0">
                <a:latin typeface="Arial"/>
                <a:cs typeface="Arial"/>
              </a:rPr>
              <a:t>m²,</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fracción</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superficie</a:t>
            </a:r>
            <a:r>
              <a:rPr sz="1000" spc="-40" dirty="0">
                <a:latin typeface="Arial"/>
                <a:cs typeface="Arial"/>
              </a:rPr>
              <a:t> </a:t>
            </a:r>
            <a:r>
              <a:rPr sz="1000" spc="-15" dirty="0">
                <a:latin typeface="Arial"/>
                <a:cs typeface="Arial"/>
              </a:rPr>
              <a:t>(como</a:t>
            </a:r>
            <a:r>
              <a:rPr sz="1000" spc="-40" dirty="0">
                <a:latin typeface="Arial"/>
                <a:cs typeface="Arial"/>
              </a:rPr>
              <a:t> </a:t>
            </a:r>
            <a:r>
              <a:rPr sz="1000" spc="-20" dirty="0">
                <a:latin typeface="Arial"/>
                <a:cs typeface="Arial"/>
              </a:rPr>
              <a:t>mínimo</a:t>
            </a:r>
            <a:r>
              <a:rPr sz="1000" spc="-40" dirty="0">
                <a:latin typeface="Arial"/>
                <a:cs typeface="Arial"/>
              </a:rPr>
              <a:t> </a:t>
            </a:r>
            <a:r>
              <a:rPr sz="1000" spc="-10" dirty="0">
                <a:latin typeface="Arial"/>
                <a:cs typeface="Arial"/>
              </a:rPr>
              <a:t>90</a:t>
            </a:r>
            <a:r>
              <a:rPr sz="1000" spc="-40" dirty="0">
                <a:latin typeface="Arial"/>
                <a:cs typeface="Arial"/>
              </a:rPr>
              <a:t> </a:t>
            </a:r>
            <a:r>
              <a:rPr sz="1000" spc="-20" dirty="0">
                <a:latin typeface="Arial"/>
                <a:cs typeface="Arial"/>
              </a:rPr>
              <a:t>bocas)</a:t>
            </a:r>
            <a:endParaRPr sz="1000">
              <a:latin typeface="Arial"/>
              <a:cs typeface="Arial"/>
            </a:endParaRPr>
          </a:p>
        </p:txBody>
      </p:sp>
      <p:sp>
        <p:nvSpPr>
          <p:cNvPr id="14" name="object 14"/>
          <p:cNvSpPr txBox="1"/>
          <p:nvPr/>
        </p:nvSpPr>
        <p:spPr>
          <a:xfrm>
            <a:off x="2298698" y="6190235"/>
            <a:ext cx="575310" cy="178435"/>
          </a:xfrm>
          <a:prstGeom prst="rect">
            <a:avLst/>
          </a:prstGeom>
        </p:spPr>
        <p:txBody>
          <a:bodyPr vert="horz" wrap="square" lIns="0" tIns="12700" rIns="0" bIns="0" rtlCol="0">
            <a:spAutoFit/>
          </a:bodyPr>
          <a:lstStyle/>
          <a:p>
            <a:pPr marL="12700">
              <a:lnSpc>
                <a:spcPct val="100000"/>
              </a:lnSpc>
              <a:spcBef>
                <a:spcPts val="100"/>
              </a:spcBef>
            </a:pPr>
            <a:r>
              <a:rPr sz="1000" b="1" spc="-20" dirty="0">
                <a:latin typeface="Arial"/>
                <a:cs typeface="Arial"/>
              </a:rPr>
              <a:t>771.8.3.4:</a:t>
            </a:r>
            <a:endParaRPr sz="1000">
              <a:latin typeface="Arial"/>
              <a:cs typeface="Arial"/>
            </a:endParaRPr>
          </a:p>
        </p:txBody>
      </p:sp>
      <p:sp>
        <p:nvSpPr>
          <p:cNvPr id="15" name="object 15"/>
          <p:cNvSpPr txBox="1"/>
          <p:nvPr/>
        </p:nvSpPr>
        <p:spPr>
          <a:xfrm>
            <a:off x="2707896" y="5487666"/>
            <a:ext cx="5737225" cy="880744"/>
          </a:xfrm>
          <a:prstGeom prst="rect">
            <a:avLst/>
          </a:prstGeom>
        </p:spPr>
        <p:txBody>
          <a:bodyPr vert="horz" wrap="square" lIns="0" tIns="22860" rIns="0" bIns="0" rtlCol="0">
            <a:spAutoFit/>
          </a:bodyPr>
          <a:lstStyle/>
          <a:p>
            <a:pPr marL="240665" marR="5080" indent="-228600" algn="just">
              <a:lnSpc>
                <a:spcPts val="1150"/>
              </a:lnSpc>
              <a:spcBef>
                <a:spcPts val="180"/>
              </a:spcBef>
            </a:pPr>
            <a:r>
              <a:rPr sz="1000" spc="-10" dirty="0">
                <a:latin typeface="Arial"/>
                <a:cs typeface="Arial"/>
              </a:rPr>
              <a:t>b) </a:t>
            </a:r>
            <a:r>
              <a:rPr sz="1000" spc="-20" dirty="0">
                <a:latin typeface="Arial"/>
                <a:cs typeface="Arial"/>
              </a:rPr>
              <a:t>Tomacorrientes: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20" dirty="0">
                <a:latin typeface="Arial"/>
                <a:cs typeface="Arial"/>
              </a:rPr>
              <a:t>uso general </a:t>
            </a:r>
            <a:r>
              <a:rPr sz="1000" spc="-15" dirty="0">
                <a:latin typeface="Arial"/>
                <a:cs typeface="Arial"/>
              </a:rPr>
              <a:t>por cada </a:t>
            </a:r>
            <a:r>
              <a:rPr sz="1000" dirty="0">
                <a:latin typeface="Arial"/>
                <a:cs typeface="Arial"/>
              </a:rPr>
              <a:t>9 </a:t>
            </a:r>
            <a:r>
              <a:rPr sz="1000" spc="-10" dirty="0">
                <a:latin typeface="Arial"/>
                <a:cs typeface="Arial"/>
              </a:rPr>
              <a:t>m, </a:t>
            </a:r>
            <a:r>
              <a:rPr sz="1000" dirty="0">
                <a:latin typeface="Arial"/>
                <a:cs typeface="Arial"/>
              </a:rPr>
              <a:t>o </a:t>
            </a:r>
            <a:r>
              <a:rPr sz="1000" spc="-20" dirty="0">
                <a:latin typeface="Arial"/>
                <a:cs typeface="Arial"/>
              </a:rPr>
              <a:t>fracción, </a:t>
            </a:r>
            <a:r>
              <a:rPr sz="1000" spc="-10" dirty="0">
                <a:latin typeface="Arial"/>
                <a:cs typeface="Arial"/>
              </a:rPr>
              <a:t>de </a:t>
            </a:r>
            <a:r>
              <a:rPr sz="1000" spc="-20" dirty="0">
                <a:latin typeface="Arial"/>
                <a:cs typeface="Arial"/>
              </a:rPr>
              <a:t>perímetro  </a:t>
            </a:r>
            <a:r>
              <a:rPr sz="1000" spc="-15" dirty="0">
                <a:latin typeface="Arial"/>
                <a:cs typeface="Arial"/>
              </a:rPr>
              <a:t>(como </a:t>
            </a:r>
            <a:r>
              <a:rPr sz="1000" spc="-20" dirty="0">
                <a:latin typeface="Arial"/>
                <a:cs typeface="Arial"/>
              </a:rPr>
              <a:t>mínimo </a:t>
            </a:r>
            <a:r>
              <a:rPr sz="1000" spc="-15" dirty="0">
                <a:latin typeface="Arial"/>
                <a:cs typeface="Arial"/>
              </a:rPr>
              <a:t>dos </a:t>
            </a:r>
            <a:r>
              <a:rPr sz="1000" spc="-20" dirty="0">
                <a:latin typeface="Arial"/>
                <a:cs typeface="Arial"/>
              </a:rPr>
              <a:t>bocas) </a:t>
            </a:r>
            <a:r>
              <a:rPr sz="1000" dirty="0">
                <a:latin typeface="Arial"/>
                <a:cs typeface="Arial"/>
              </a:rPr>
              <a:t>y </a:t>
            </a:r>
            <a:r>
              <a:rPr sz="1000" spc="-15" dirty="0">
                <a:latin typeface="Arial"/>
                <a:cs typeface="Arial"/>
              </a:rPr>
              <a:t>una boca para </a:t>
            </a:r>
            <a:r>
              <a:rPr sz="1000" spc="-20" dirty="0">
                <a:latin typeface="Arial"/>
                <a:cs typeface="Arial"/>
              </a:rPr>
              <a:t>tomacorrientes </a:t>
            </a:r>
            <a:r>
              <a:rPr sz="1000" spc="-10" dirty="0">
                <a:latin typeface="Arial"/>
                <a:cs typeface="Arial"/>
              </a:rPr>
              <a:t>de </a:t>
            </a:r>
            <a:r>
              <a:rPr sz="1000" spc="-15" dirty="0">
                <a:latin typeface="Arial"/>
                <a:cs typeface="Arial"/>
              </a:rPr>
              <a:t>uso </a:t>
            </a:r>
            <a:r>
              <a:rPr sz="1000" spc="-20" dirty="0">
                <a:latin typeface="Arial"/>
                <a:cs typeface="Arial"/>
              </a:rPr>
              <a:t>especial </a:t>
            </a:r>
            <a:r>
              <a:rPr sz="1000" spc="-15" dirty="0">
                <a:latin typeface="Arial"/>
                <a:cs typeface="Arial"/>
              </a:rPr>
              <a:t>cada </a:t>
            </a:r>
            <a:r>
              <a:rPr sz="1000" spc="-10" dirty="0">
                <a:latin typeface="Arial"/>
                <a:cs typeface="Arial"/>
              </a:rPr>
              <a:t>18 m, </a:t>
            </a:r>
            <a:r>
              <a:rPr sz="1000" dirty="0">
                <a:latin typeface="Arial"/>
                <a:cs typeface="Arial"/>
              </a:rPr>
              <a:t>o </a:t>
            </a:r>
            <a:r>
              <a:rPr sz="1000" spc="-20" dirty="0">
                <a:latin typeface="Arial"/>
                <a:cs typeface="Arial"/>
              </a:rPr>
              <a:t>fracción, de  perímetro </a:t>
            </a:r>
            <a:r>
              <a:rPr sz="1000" spc="-15" dirty="0">
                <a:latin typeface="Arial"/>
                <a:cs typeface="Arial"/>
              </a:rPr>
              <a:t>(como </a:t>
            </a:r>
            <a:r>
              <a:rPr sz="1000" spc="-20" dirty="0">
                <a:latin typeface="Arial"/>
                <a:cs typeface="Arial"/>
              </a:rPr>
              <a:t>mínimo </a:t>
            </a:r>
            <a:r>
              <a:rPr sz="1000" spc="-15" dirty="0">
                <a:latin typeface="Arial"/>
                <a:cs typeface="Arial"/>
              </a:rPr>
              <a:t>una </a:t>
            </a:r>
            <a:r>
              <a:rPr sz="1000" spc="-20" dirty="0">
                <a:latin typeface="Arial"/>
                <a:cs typeface="Arial"/>
              </a:rPr>
              <a:t>boca). Cuando </a:t>
            </a:r>
            <a:r>
              <a:rPr sz="1000" spc="-15" dirty="0">
                <a:latin typeface="Arial"/>
                <a:cs typeface="Arial"/>
              </a:rPr>
              <a:t>las </a:t>
            </a:r>
            <a:r>
              <a:rPr sz="1000" spc="-20" dirty="0">
                <a:latin typeface="Arial"/>
                <a:cs typeface="Arial"/>
              </a:rPr>
              <a:t>condiciones </a:t>
            </a:r>
            <a:r>
              <a:rPr sz="1000" spc="-10" dirty="0">
                <a:latin typeface="Arial"/>
                <a:cs typeface="Arial"/>
              </a:rPr>
              <a:t>de la </a:t>
            </a:r>
            <a:r>
              <a:rPr sz="1000" spc="-20" dirty="0">
                <a:latin typeface="Arial"/>
                <a:cs typeface="Arial"/>
              </a:rPr>
              <a:t>construcción </a:t>
            </a:r>
            <a:r>
              <a:rPr sz="1000" spc="-10" dirty="0">
                <a:latin typeface="Arial"/>
                <a:cs typeface="Arial"/>
              </a:rPr>
              <a:t>lo </a:t>
            </a:r>
            <a:r>
              <a:rPr sz="1000" spc="-20" dirty="0">
                <a:latin typeface="Arial"/>
                <a:cs typeface="Arial"/>
              </a:rPr>
              <a:t>permitan, </a:t>
            </a:r>
            <a:r>
              <a:rPr sz="1000" spc="-15" dirty="0">
                <a:latin typeface="Arial"/>
                <a:cs typeface="Arial"/>
              </a:rPr>
              <a:t>los </a:t>
            </a:r>
            <a:r>
              <a:rPr sz="1000" spc="-20" dirty="0">
                <a:latin typeface="Arial"/>
                <a:cs typeface="Arial"/>
              </a:rPr>
              <a:t>to-  macorrientes deberán estar distribuidos </a:t>
            </a:r>
            <a:r>
              <a:rPr sz="1000" spc="-10" dirty="0">
                <a:latin typeface="Arial"/>
                <a:cs typeface="Arial"/>
              </a:rPr>
              <a:t>en </a:t>
            </a:r>
            <a:r>
              <a:rPr sz="1000" spc="-15" dirty="0">
                <a:latin typeface="Arial"/>
                <a:cs typeface="Arial"/>
              </a:rPr>
              <a:t>las </a:t>
            </a:r>
            <a:r>
              <a:rPr sz="1000" spc="-20" dirty="0">
                <a:latin typeface="Arial"/>
                <a:cs typeface="Arial"/>
              </a:rPr>
              <a:t>paredes </a:t>
            </a:r>
            <a:r>
              <a:rPr sz="1000" spc="-15" dirty="0">
                <a:latin typeface="Arial"/>
                <a:cs typeface="Arial"/>
              </a:rPr>
              <a:t>del</a:t>
            </a:r>
            <a:r>
              <a:rPr sz="1000" spc="-190" dirty="0">
                <a:latin typeface="Arial"/>
                <a:cs typeface="Arial"/>
              </a:rPr>
              <a:t> </a:t>
            </a:r>
            <a:r>
              <a:rPr sz="1000" spc="-20" dirty="0">
                <a:latin typeface="Arial"/>
                <a:cs typeface="Arial"/>
              </a:rPr>
              <a:t>local.</a:t>
            </a:r>
            <a:endParaRPr sz="1000">
              <a:latin typeface="Arial"/>
              <a:cs typeface="Arial"/>
            </a:endParaRPr>
          </a:p>
          <a:p>
            <a:pPr marL="322580">
              <a:lnSpc>
                <a:spcPct val="100000"/>
              </a:lnSpc>
              <a:spcBef>
                <a:spcPts val="855"/>
              </a:spcBef>
            </a:pPr>
            <a:r>
              <a:rPr sz="1000" b="1" spc="-20" dirty="0">
                <a:latin typeface="Arial"/>
                <a:cs typeface="Arial"/>
              </a:rPr>
              <a:t>Locales</a:t>
            </a:r>
            <a:r>
              <a:rPr sz="1000" b="1" spc="-40" dirty="0">
                <a:latin typeface="Arial"/>
                <a:cs typeface="Arial"/>
              </a:rPr>
              <a:t> </a:t>
            </a:r>
            <a:r>
              <a:rPr sz="1000" b="1" spc="-20" dirty="0">
                <a:latin typeface="Arial"/>
                <a:cs typeface="Arial"/>
              </a:rPr>
              <a:t>destinados</a:t>
            </a:r>
            <a:r>
              <a:rPr sz="1000" b="1" spc="-35" dirty="0">
                <a:latin typeface="Arial"/>
                <a:cs typeface="Arial"/>
              </a:rPr>
              <a:t> </a:t>
            </a:r>
            <a:r>
              <a:rPr sz="1000" b="1" dirty="0">
                <a:latin typeface="Arial"/>
                <a:cs typeface="Arial"/>
              </a:rPr>
              <a:t>a</a:t>
            </a:r>
            <a:r>
              <a:rPr sz="1000" b="1" spc="-40" dirty="0">
                <a:latin typeface="Arial"/>
                <a:cs typeface="Arial"/>
              </a:rPr>
              <a:t> </a:t>
            </a:r>
            <a:r>
              <a:rPr sz="1000" b="1" spc="-20" dirty="0">
                <a:latin typeface="Arial"/>
                <a:cs typeface="Arial"/>
              </a:rPr>
              <a:t>garajes</a:t>
            </a:r>
            <a:r>
              <a:rPr sz="1000" b="1" spc="-35" dirty="0">
                <a:latin typeface="Arial"/>
                <a:cs typeface="Arial"/>
              </a:rPr>
              <a:t> </a:t>
            </a:r>
            <a:r>
              <a:rPr sz="1000" b="1" spc="-15" dirty="0">
                <a:latin typeface="Arial"/>
                <a:cs typeface="Arial"/>
              </a:rPr>
              <a:t>con</a:t>
            </a:r>
            <a:r>
              <a:rPr sz="1000" b="1" spc="-40" dirty="0">
                <a:latin typeface="Arial"/>
                <a:cs typeface="Arial"/>
              </a:rPr>
              <a:t> </a:t>
            </a:r>
            <a:r>
              <a:rPr sz="1000" b="1" spc="-20" dirty="0">
                <a:latin typeface="Arial"/>
                <a:cs typeface="Arial"/>
              </a:rPr>
              <a:t>solados</a:t>
            </a:r>
            <a:r>
              <a:rPr sz="1000" b="1" spc="-35" dirty="0">
                <a:latin typeface="Arial"/>
                <a:cs typeface="Arial"/>
              </a:rPr>
              <a:t> </a:t>
            </a:r>
            <a:r>
              <a:rPr sz="1000" b="1" dirty="0">
                <a:latin typeface="Arial"/>
                <a:cs typeface="Arial"/>
              </a:rPr>
              <a:t>a</a:t>
            </a:r>
            <a:r>
              <a:rPr sz="1000" b="1" spc="-40" dirty="0">
                <a:latin typeface="Arial"/>
                <a:cs typeface="Arial"/>
              </a:rPr>
              <a:t> </a:t>
            </a:r>
            <a:r>
              <a:rPr sz="1000" b="1" spc="-20" dirty="0">
                <a:latin typeface="Arial"/>
                <a:cs typeface="Arial"/>
              </a:rPr>
              <a:t>nivel</a:t>
            </a:r>
            <a:r>
              <a:rPr sz="1000" b="1" spc="-35" dirty="0">
                <a:latin typeface="Arial"/>
                <a:cs typeface="Arial"/>
              </a:rPr>
              <a:t> </a:t>
            </a:r>
            <a:r>
              <a:rPr sz="1000" b="1" spc="-10" dirty="0">
                <a:latin typeface="Arial"/>
                <a:cs typeface="Arial"/>
              </a:rPr>
              <a:t>de</a:t>
            </a:r>
            <a:r>
              <a:rPr sz="1000" b="1" spc="-40" dirty="0">
                <a:latin typeface="Arial"/>
                <a:cs typeface="Arial"/>
              </a:rPr>
              <a:t> </a:t>
            </a:r>
            <a:r>
              <a:rPr sz="1000" b="1" spc="-20" dirty="0">
                <a:latin typeface="Arial"/>
                <a:cs typeface="Arial"/>
              </a:rPr>
              <a:t>calle</a:t>
            </a:r>
            <a:r>
              <a:rPr sz="1000" b="1" spc="-35" dirty="0">
                <a:latin typeface="Arial"/>
                <a:cs typeface="Arial"/>
              </a:rPr>
              <a:t> </a:t>
            </a:r>
            <a:r>
              <a:rPr sz="1000" b="1" dirty="0">
                <a:latin typeface="Arial"/>
                <a:cs typeface="Arial"/>
              </a:rPr>
              <a:t>o</a:t>
            </a:r>
            <a:r>
              <a:rPr sz="1000" b="1" spc="-40" dirty="0">
                <a:latin typeface="Arial"/>
                <a:cs typeface="Arial"/>
              </a:rPr>
              <a:t> </a:t>
            </a:r>
            <a:r>
              <a:rPr sz="1000" b="1" spc="-15" dirty="0">
                <a:latin typeface="Arial"/>
                <a:cs typeface="Arial"/>
              </a:rPr>
              <a:t>por</a:t>
            </a:r>
            <a:r>
              <a:rPr sz="1000" b="1" spc="-35" dirty="0">
                <a:latin typeface="Arial"/>
                <a:cs typeface="Arial"/>
              </a:rPr>
              <a:t> </a:t>
            </a:r>
            <a:r>
              <a:rPr sz="1000" b="1" spc="-20" dirty="0">
                <a:latin typeface="Arial"/>
                <a:cs typeface="Arial"/>
              </a:rPr>
              <a:t>encima</a:t>
            </a:r>
            <a:r>
              <a:rPr sz="1000" b="1" spc="-40" dirty="0">
                <a:latin typeface="Arial"/>
                <a:cs typeface="Arial"/>
              </a:rPr>
              <a:t> </a:t>
            </a:r>
            <a:r>
              <a:rPr sz="1000" b="1" spc="-10" dirty="0">
                <a:latin typeface="Arial"/>
                <a:cs typeface="Arial"/>
              </a:rPr>
              <a:t>de</a:t>
            </a:r>
            <a:r>
              <a:rPr sz="1000" b="1" spc="-35" dirty="0">
                <a:latin typeface="Arial"/>
                <a:cs typeface="Arial"/>
              </a:rPr>
              <a:t> </a:t>
            </a:r>
            <a:r>
              <a:rPr sz="1000" b="1" spc="-20" dirty="0">
                <a:latin typeface="Arial"/>
                <a:cs typeface="Arial"/>
              </a:rPr>
              <a:t>ésta</a:t>
            </a:r>
            <a:endParaRPr sz="1000">
              <a:latin typeface="Arial"/>
              <a:cs typeface="Arial"/>
            </a:endParaRPr>
          </a:p>
        </p:txBody>
      </p:sp>
      <p:sp>
        <p:nvSpPr>
          <p:cNvPr id="16" name="object 16"/>
          <p:cNvSpPr txBox="1"/>
          <p:nvPr/>
        </p:nvSpPr>
        <p:spPr>
          <a:xfrm>
            <a:off x="2298700" y="6413500"/>
            <a:ext cx="6149340" cy="3429000"/>
          </a:xfrm>
          <a:prstGeom prst="rect">
            <a:avLst/>
          </a:prstGeom>
        </p:spPr>
        <p:txBody>
          <a:bodyPr vert="horz" wrap="square" lIns="0" tIns="20320" rIns="0" bIns="0" rtlCol="0">
            <a:spAutoFit/>
          </a:bodyPr>
          <a:lstStyle/>
          <a:p>
            <a:pPr marL="372745" marR="5080" indent="-360680">
              <a:lnSpc>
                <a:spcPts val="919"/>
              </a:lnSpc>
              <a:spcBef>
                <a:spcPts val="160"/>
              </a:spcBef>
              <a:tabLst>
                <a:tab pos="372745" algn="l"/>
              </a:tabLst>
            </a:pPr>
            <a:r>
              <a:rPr sz="800" spc="-20" dirty="0">
                <a:latin typeface="Arial"/>
                <a:cs typeface="Arial"/>
              </a:rPr>
              <a:t>Nota:	Esta</a:t>
            </a:r>
            <a:r>
              <a:rPr sz="800" spc="-45" dirty="0">
                <a:latin typeface="Arial"/>
                <a:cs typeface="Arial"/>
              </a:rPr>
              <a:t> </a:t>
            </a:r>
            <a:r>
              <a:rPr sz="800" spc="-20" dirty="0">
                <a:latin typeface="Arial"/>
                <a:cs typeface="Arial"/>
              </a:rPr>
              <a:t>cláusula</a:t>
            </a:r>
            <a:r>
              <a:rPr sz="800" spc="-45" dirty="0">
                <a:latin typeface="Arial"/>
                <a:cs typeface="Arial"/>
              </a:rPr>
              <a:t> </a:t>
            </a:r>
            <a:r>
              <a:rPr sz="800" spc="-15" dirty="0">
                <a:latin typeface="Arial"/>
                <a:cs typeface="Arial"/>
              </a:rPr>
              <a:t>se</a:t>
            </a:r>
            <a:r>
              <a:rPr sz="800" spc="-45" dirty="0">
                <a:latin typeface="Arial"/>
                <a:cs typeface="Arial"/>
              </a:rPr>
              <a:t> </a:t>
            </a:r>
            <a:r>
              <a:rPr sz="800" spc="-20" dirty="0">
                <a:latin typeface="Arial"/>
                <a:cs typeface="Arial"/>
              </a:rPr>
              <a:t>refiere</a:t>
            </a:r>
            <a:r>
              <a:rPr sz="800" spc="-40" dirty="0">
                <a:latin typeface="Arial"/>
                <a:cs typeface="Arial"/>
              </a:rPr>
              <a:t> </a:t>
            </a:r>
            <a:r>
              <a:rPr sz="800" spc="-20" dirty="0">
                <a:latin typeface="Arial"/>
                <a:cs typeface="Arial"/>
              </a:rPr>
              <a:t>exclusivamente</a:t>
            </a:r>
            <a:r>
              <a:rPr sz="800" spc="-40" dirty="0">
                <a:latin typeface="Arial"/>
                <a:cs typeface="Arial"/>
              </a:rPr>
              <a:t> </a:t>
            </a:r>
            <a:r>
              <a:rPr sz="800" spc="-5" dirty="0">
                <a:latin typeface="Arial"/>
                <a:cs typeface="Arial"/>
              </a:rPr>
              <a:t>a</a:t>
            </a:r>
            <a:r>
              <a:rPr sz="800" spc="-40"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zona</a:t>
            </a:r>
            <a:r>
              <a:rPr sz="800" spc="-35" dirty="0">
                <a:latin typeface="Arial"/>
                <a:cs typeface="Arial"/>
              </a:rPr>
              <a:t> </a:t>
            </a:r>
            <a:r>
              <a:rPr sz="800" spc="-15" dirty="0">
                <a:latin typeface="Arial"/>
                <a:cs typeface="Arial"/>
              </a:rPr>
              <a:t>del</a:t>
            </a:r>
            <a:r>
              <a:rPr sz="800" spc="-40" dirty="0">
                <a:latin typeface="Arial"/>
                <a:cs typeface="Arial"/>
              </a:rPr>
              <a:t> </a:t>
            </a:r>
            <a:r>
              <a:rPr sz="800" spc="-20" dirty="0">
                <a:latin typeface="Arial"/>
                <a:cs typeface="Arial"/>
              </a:rPr>
              <a:t>inmueble</a:t>
            </a:r>
            <a:r>
              <a:rPr sz="800" spc="-40" dirty="0">
                <a:latin typeface="Arial"/>
                <a:cs typeface="Arial"/>
              </a:rPr>
              <a:t> </a:t>
            </a:r>
            <a:r>
              <a:rPr sz="800" spc="-20" dirty="0">
                <a:latin typeface="Arial"/>
                <a:cs typeface="Arial"/>
              </a:rPr>
              <a:t>destinada</a:t>
            </a:r>
            <a:r>
              <a:rPr sz="800" spc="-25" dirty="0">
                <a:latin typeface="Arial"/>
                <a:cs typeface="Arial"/>
              </a:rPr>
              <a:t> </a:t>
            </a:r>
            <a:r>
              <a:rPr sz="800" spc="-5" dirty="0">
                <a:latin typeface="Arial"/>
                <a:cs typeface="Arial"/>
              </a:rPr>
              <a:t>a</a:t>
            </a:r>
            <a:r>
              <a:rPr sz="800" spc="-40" dirty="0">
                <a:latin typeface="Arial"/>
                <a:cs typeface="Arial"/>
              </a:rPr>
              <a:t> </a:t>
            </a:r>
            <a:r>
              <a:rPr sz="800" spc="-20" dirty="0">
                <a:latin typeface="Arial"/>
                <a:cs typeface="Arial"/>
              </a:rPr>
              <a:t>garaje</a:t>
            </a:r>
            <a:r>
              <a:rPr sz="800" spc="-40" dirty="0">
                <a:latin typeface="Arial"/>
                <a:cs typeface="Arial"/>
              </a:rPr>
              <a:t> </a:t>
            </a:r>
            <a:r>
              <a:rPr sz="800" spc="-20" dirty="0">
                <a:latin typeface="Arial"/>
                <a:cs typeface="Arial"/>
              </a:rPr>
              <a:t>(local</a:t>
            </a:r>
            <a:r>
              <a:rPr sz="800" spc="-35" dirty="0">
                <a:latin typeface="Arial"/>
                <a:cs typeface="Arial"/>
              </a:rPr>
              <a:t> </a:t>
            </a:r>
            <a:r>
              <a:rPr sz="800" spc="-20" dirty="0">
                <a:latin typeface="Arial"/>
                <a:cs typeface="Arial"/>
              </a:rPr>
              <a:t>donde</a:t>
            </a:r>
            <a:r>
              <a:rPr sz="800" spc="-35" dirty="0">
                <a:latin typeface="Arial"/>
                <a:cs typeface="Arial"/>
              </a:rPr>
              <a:t> </a:t>
            </a:r>
            <a:r>
              <a:rPr sz="800" spc="-20" dirty="0">
                <a:latin typeface="Arial"/>
                <a:cs typeface="Arial"/>
              </a:rPr>
              <a:t>pueden</a:t>
            </a:r>
            <a:r>
              <a:rPr sz="800" spc="-40" dirty="0">
                <a:latin typeface="Arial"/>
                <a:cs typeface="Arial"/>
              </a:rPr>
              <a:t> </a:t>
            </a:r>
            <a:r>
              <a:rPr sz="800" spc="-20" dirty="0">
                <a:latin typeface="Arial"/>
                <a:cs typeface="Arial"/>
              </a:rPr>
              <a:t>estar</a:t>
            </a:r>
            <a:r>
              <a:rPr sz="800" spc="-40" dirty="0">
                <a:latin typeface="Arial"/>
                <a:cs typeface="Arial"/>
              </a:rPr>
              <a:t> </a:t>
            </a:r>
            <a:r>
              <a:rPr sz="800" spc="-20" dirty="0">
                <a:latin typeface="Arial"/>
                <a:cs typeface="Arial"/>
              </a:rPr>
              <a:t>estacionados</a:t>
            </a:r>
            <a:r>
              <a:rPr sz="800" spc="-30" dirty="0">
                <a:latin typeface="Arial"/>
                <a:cs typeface="Arial"/>
              </a:rPr>
              <a:t> </a:t>
            </a:r>
            <a:r>
              <a:rPr sz="800" spc="-15" dirty="0">
                <a:latin typeface="Arial"/>
                <a:cs typeface="Arial"/>
              </a:rPr>
              <a:t>más</a:t>
            </a:r>
            <a:r>
              <a:rPr sz="800" spc="-35" dirty="0">
                <a:latin typeface="Arial"/>
                <a:cs typeface="Arial"/>
              </a:rPr>
              <a:t> </a:t>
            </a:r>
            <a:r>
              <a:rPr sz="800" spc="-15" dirty="0">
                <a:latin typeface="Arial"/>
                <a:cs typeface="Arial"/>
              </a:rPr>
              <a:t>de</a:t>
            </a:r>
            <a:r>
              <a:rPr sz="800" spc="-40" dirty="0">
                <a:latin typeface="Arial"/>
                <a:cs typeface="Arial"/>
              </a:rPr>
              <a:t> </a:t>
            </a:r>
            <a:r>
              <a:rPr sz="800" spc="-25" dirty="0">
                <a:latin typeface="Arial"/>
                <a:cs typeface="Arial"/>
              </a:rPr>
              <a:t>tres  </a:t>
            </a:r>
            <a:r>
              <a:rPr sz="800" spc="-20" dirty="0">
                <a:latin typeface="Arial"/>
                <a:cs typeface="Arial"/>
              </a:rPr>
              <a:t>vehículos </a:t>
            </a:r>
            <a:r>
              <a:rPr sz="800" spc="-15" dirty="0">
                <a:latin typeface="Arial"/>
                <a:cs typeface="Arial"/>
              </a:rPr>
              <a:t>al </a:t>
            </a:r>
            <a:r>
              <a:rPr sz="800" spc="-20" dirty="0">
                <a:latin typeface="Arial"/>
                <a:cs typeface="Arial"/>
              </a:rPr>
              <a:t>mismo tiempo); para </a:t>
            </a:r>
            <a:r>
              <a:rPr sz="800" spc="-15" dirty="0">
                <a:latin typeface="Arial"/>
                <a:cs typeface="Arial"/>
              </a:rPr>
              <a:t>el </a:t>
            </a:r>
            <a:r>
              <a:rPr sz="800" spc="-20" dirty="0">
                <a:latin typeface="Arial"/>
                <a:cs typeface="Arial"/>
              </a:rPr>
              <a:t>tratamiento </a:t>
            </a:r>
            <a:r>
              <a:rPr sz="800" spc="-15" dirty="0">
                <a:latin typeface="Arial"/>
                <a:cs typeface="Arial"/>
              </a:rPr>
              <a:t>de las </a:t>
            </a:r>
            <a:r>
              <a:rPr sz="800" spc="-20" dirty="0">
                <a:latin typeface="Arial"/>
                <a:cs typeface="Arial"/>
              </a:rPr>
              <a:t>zonas </a:t>
            </a:r>
            <a:r>
              <a:rPr sz="800" spc="-15" dirty="0">
                <a:latin typeface="Arial"/>
                <a:cs typeface="Arial"/>
              </a:rPr>
              <a:t>del </a:t>
            </a:r>
            <a:r>
              <a:rPr sz="800" spc="-20" dirty="0">
                <a:latin typeface="Arial"/>
                <a:cs typeface="Arial"/>
              </a:rPr>
              <a:t>inmueble destinadas </a:t>
            </a:r>
            <a:r>
              <a:rPr sz="800" spc="-5" dirty="0">
                <a:latin typeface="Arial"/>
                <a:cs typeface="Arial"/>
              </a:rPr>
              <a:t>a </a:t>
            </a:r>
            <a:r>
              <a:rPr sz="800" spc="-20" dirty="0">
                <a:latin typeface="Arial"/>
                <a:cs typeface="Arial"/>
              </a:rPr>
              <a:t>oficinas </a:t>
            </a:r>
            <a:r>
              <a:rPr sz="800" spc="-5" dirty="0">
                <a:latin typeface="Arial"/>
                <a:cs typeface="Arial"/>
              </a:rPr>
              <a:t>y </a:t>
            </a:r>
            <a:r>
              <a:rPr sz="800" spc="-20" dirty="0">
                <a:latin typeface="Arial"/>
                <a:cs typeface="Arial"/>
              </a:rPr>
              <a:t>locales </a:t>
            </a:r>
            <a:r>
              <a:rPr sz="800" spc="-15" dirty="0">
                <a:latin typeface="Arial"/>
                <a:cs typeface="Arial"/>
              </a:rPr>
              <a:t>de </a:t>
            </a:r>
            <a:r>
              <a:rPr sz="800" spc="-20" dirty="0">
                <a:latin typeface="Arial"/>
                <a:cs typeface="Arial"/>
              </a:rPr>
              <a:t>venta </a:t>
            </a:r>
            <a:r>
              <a:rPr sz="800" spc="-15" dirty="0">
                <a:latin typeface="Arial"/>
                <a:cs typeface="Arial"/>
              </a:rPr>
              <a:t>se </a:t>
            </a:r>
            <a:r>
              <a:rPr sz="800" spc="-20" dirty="0">
                <a:latin typeface="Arial"/>
                <a:cs typeface="Arial"/>
              </a:rPr>
              <a:t>deberá referir</a:t>
            </a:r>
            <a:r>
              <a:rPr sz="800" spc="75" dirty="0">
                <a:latin typeface="Arial"/>
                <a:cs typeface="Arial"/>
              </a:rPr>
              <a:t> </a:t>
            </a:r>
            <a:r>
              <a:rPr sz="800" spc="-5" dirty="0">
                <a:latin typeface="Arial"/>
                <a:cs typeface="Arial"/>
              </a:rPr>
              <a:t>a</a:t>
            </a:r>
            <a:endParaRPr sz="800">
              <a:latin typeface="Arial"/>
              <a:cs typeface="Arial"/>
            </a:endParaRPr>
          </a:p>
          <a:p>
            <a:pPr marL="372745">
              <a:lnSpc>
                <a:spcPts val="869"/>
              </a:lnSpc>
            </a:pPr>
            <a:r>
              <a:rPr sz="800" u="sng" spc="-20" dirty="0">
                <a:uFill>
                  <a:solidFill>
                    <a:srgbClr val="000000"/>
                  </a:solidFill>
                </a:uFill>
                <a:latin typeface="Arial"/>
                <a:cs typeface="Arial"/>
              </a:rPr>
              <a:t>771.8.3.2</a:t>
            </a:r>
            <a:r>
              <a:rPr sz="800" spc="75" dirty="0">
                <a:latin typeface="Arial"/>
                <a:cs typeface="Arial"/>
              </a:rPr>
              <a:t> </a:t>
            </a:r>
            <a:r>
              <a:rPr sz="800" spc="-5" dirty="0">
                <a:latin typeface="Arial"/>
                <a:cs typeface="Arial"/>
              </a:rPr>
              <a:t>y</a:t>
            </a:r>
            <a:r>
              <a:rPr sz="800" spc="45" dirty="0">
                <a:latin typeface="Arial"/>
                <a:cs typeface="Arial"/>
              </a:rPr>
              <a:t> </a:t>
            </a:r>
            <a:r>
              <a:rPr sz="800" spc="-20" dirty="0">
                <a:latin typeface="Arial"/>
                <a:cs typeface="Arial"/>
              </a:rPr>
              <a:t>para</a:t>
            </a:r>
            <a:r>
              <a:rPr sz="800" spc="55" dirty="0">
                <a:latin typeface="Arial"/>
                <a:cs typeface="Arial"/>
              </a:rPr>
              <a:t> </a:t>
            </a:r>
            <a:r>
              <a:rPr sz="800" spc="-20" dirty="0">
                <a:latin typeface="Arial"/>
                <a:cs typeface="Arial"/>
              </a:rPr>
              <a:t>aquellas</a:t>
            </a:r>
            <a:r>
              <a:rPr sz="800" spc="55" dirty="0">
                <a:latin typeface="Arial"/>
                <a:cs typeface="Arial"/>
              </a:rPr>
              <a:t> </a:t>
            </a:r>
            <a:r>
              <a:rPr sz="800" spc="-20" dirty="0">
                <a:latin typeface="Arial"/>
                <a:cs typeface="Arial"/>
              </a:rPr>
              <a:t>zonas</a:t>
            </a:r>
            <a:r>
              <a:rPr sz="800" spc="55" dirty="0">
                <a:latin typeface="Arial"/>
                <a:cs typeface="Arial"/>
              </a:rPr>
              <a:t> </a:t>
            </a:r>
            <a:r>
              <a:rPr sz="800" spc="-15" dirty="0">
                <a:latin typeface="Arial"/>
                <a:cs typeface="Arial"/>
              </a:rPr>
              <a:t>del</a:t>
            </a:r>
            <a:r>
              <a:rPr sz="800" spc="55" dirty="0">
                <a:latin typeface="Arial"/>
                <a:cs typeface="Arial"/>
              </a:rPr>
              <a:t> </a:t>
            </a:r>
            <a:r>
              <a:rPr sz="800" spc="-20" dirty="0">
                <a:latin typeface="Arial"/>
                <a:cs typeface="Arial"/>
              </a:rPr>
              <a:t>inmueble</a:t>
            </a:r>
            <a:r>
              <a:rPr sz="800" spc="55" dirty="0">
                <a:latin typeface="Arial"/>
                <a:cs typeface="Arial"/>
              </a:rPr>
              <a:t> </a:t>
            </a:r>
            <a:r>
              <a:rPr sz="800" spc="-20" dirty="0">
                <a:latin typeface="Arial"/>
                <a:cs typeface="Arial"/>
              </a:rPr>
              <a:t>destinadas</a:t>
            </a:r>
            <a:r>
              <a:rPr sz="800" spc="55" dirty="0">
                <a:latin typeface="Arial"/>
                <a:cs typeface="Arial"/>
              </a:rPr>
              <a:t> </a:t>
            </a:r>
            <a:r>
              <a:rPr sz="800" spc="-20" dirty="0">
                <a:latin typeface="Arial"/>
                <a:cs typeface="Arial"/>
              </a:rPr>
              <a:t>eventualmente</a:t>
            </a:r>
            <a:r>
              <a:rPr sz="800" spc="55" dirty="0">
                <a:latin typeface="Arial"/>
                <a:cs typeface="Arial"/>
              </a:rPr>
              <a:t> </a:t>
            </a:r>
            <a:r>
              <a:rPr sz="800" spc="-5" dirty="0">
                <a:latin typeface="Arial"/>
                <a:cs typeface="Arial"/>
              </a:rPr>
              <a:t>a</a:t>
            </a:r>
            <a:r>
              <a:rPr sz="800" spc="55" dirty="0">
                <a:latin typeface="Arial"/>
                <a:cs typeface="Arial"/>
              </a:rPr>
              <a:t> </a:t>
            </a:r>
            <a:r>
              <a:rPr sz="800" spc="-20" dirty="0">
                <a:latin typeface="Arial"/>
                <a:cs typeface="Arial"/>
              </a:rPr>
              <a:t>vivienda</a:t>
            </a:r>
            <a:r>
              <a:rPr sz="800" spc="55" dirty="0">
                <a:latin typeface="Arial"/>
                <a:cs typeface="Arial"/>
              </a:rPr>
              <a:t> </a:t>
            </a:r>
            <a:r>
              <a:rPr sz="800" spc="-20" dirty="0">
                <a:latin typeface="Arial"/>
                <a:cs typeface="Arial"/>
              </a:rPr>
              <a:t>(encargados,</a:t>
            </a:r>
            <a:r>
              <a:rPr sz="800" spc="65" dirty="0">
                <a:latin typeface="Arial"/>
                <a:cs typeface="Arial"/>
              </a:rPr>
              <a:t> </a:t>
            </a:r>
            <a:r>
              <a:rPr sz="800" spc="-20" dirty="0">
                <a:latin typeface="Arial"/>
                <a:cs typeface="Arial"/>
              </a:rPr>
              <a:t>caseros,</a:t>
            </a:r>
            <a:r>
              <a:rPr sz="800" spc="55" dirty="0">
                <a:latin typeface="Arial"/>
                <a:cs typeface="Arial"/>
              </a:rPr>
              <a:t> </a:t>
            </a:r>
            <a:r>
              <a:rPr sz="800" spc="-20" dirty="0">
                <a:latin typeface="Arial"/>
                <a:cs typeface="Arial"/>
              </a:rPr>
              <a:t>etc.)</a:t>
            </a:r>
            <a:r>
              <a:rPr sz="800" spc="55" dirty="0">
                <a:latin typeface="Arial"/>
                <a:cs typeface="Arial"/>
              </a:rPr>
              <a:t> </a:t>
            </a:r>
            <a:r>
              <a:rPr sz="800" spc="-15" dirty="0">
                <a:latin typeface="Arial"/>
                <a:cs typeface="Arial"/>
              </a:rPr>
              <a:t>se</a:t>
            </a:r>
            <a:r>
              <a:rPr sz="800" spc="65" dirty="0">
                <a:latin typeface="Arial"/>
                <a:cs typeface="Arial"/>
              </a:rPr>
              <a:t> </a:t>
            </a:r>
            <a:r>
              <a:rPr sz="800" spc="-20" dirty="0">
                <a:latin typeface="Arial"/>
                <a:cs typeface="Arial"/>
              </a:rPr>
              <a:t>deberá</a:t>
            </a:r>
            <a:r>
              <a:rPr sz="800" spc="60" dirty="0">
                <a:latin typeface="Arial"/>
                <a:cs typeface="Arial"/>
              </a:rPr>
              <a:t> </a:t>
            </a:r>
            <a:r>
              <a:rPr sz="800" spc="-20" dirty="0">
                <a:latin typeface="Arial"/>
                <a:cs typeface="Arial"/>
              </a:rPr>
              <a:t>referir</a:t>
            </a:r>
            <a:r>
              <a:rPr sz="800" spc="65" dirty="0">
                <a:latin typeface="Arial"/>
                <a:cs typeface="Arial"/>
              </a:rPr>
              <a:t> </a:t>
            </a:r>
            <a:r>
              <a:rPr sz="800" spc="-5" dirty="0">
                <a:latin typeface="Arial"/>
                <a:cs typeface="Arial"/>
              </a:rPr>
              <a:t>a</a:t>
            </a:r>
            <a:endParaRPr sz="800">
              <a:latin typeface="Arial"/>
              <a:cs typeface="Arial"/>
            </a:endParaRPr>
          </a:p>
          <a:p>
            <a:pPr marL="372745">
              <a:lnSpc>
                <a:spcPts val="940"/>
              </a:lnSpc>
            </a:pPr>
            <a:r>
              <a:rPr sz="800" u="sng" spc="-20" dirty="0">
                <a:uFill>
                  <a:solidFill>
                    <a:srgbClr val="000000"/>
                  </a:solidFill>
                </a:uFill>
                <a:latin typeface="Arial"/>
                <a:cs typeface="Arial"/>
              </a:rPr>
              <a:t>771.8.2</a:t>
            </a:r>
            <a:r>
              <a:rPr sz="800" spc="-20" dirty="0">
                <a:latin typeface="Arial"/>
                <a:cs typeface="Arial"/>
              </a:rPr>
              <a:t>.</a:t>
            </a:r>
            <a:endParaRPr sz="800">
              <a:latin typeface="Arial"/>
              <a:cs typeface="Arial"/>
            </a:endParaRPr>
          </a:p>
          <a:p>
            <a:pPr marL="12700" marR="27305">
              <a:lnSpc>
                <a:spcPts val="1150"/>
              </a:lnSpc>
              <a:spcBef>
                <a:spcPts val="630"/>
              </a:spcBef>
            </a:pPr>
            <a:r>
              <a:rPr sz="1000" spc="-15" dirty="0">
                <a:latin typeface="Arial"/>
                <a:cs typeface="Arial"/>
              </a:rPr>
              <a:t>Las</a:t>
            </a:r>
            <a:r>
              <a:rPr sz="1000" spc="-35" dirty="0">
                <a:latin typeface="Arial"/>
                <a:cs typeface="Arial"/>
              </a:rPr>
              <a:t> </a:t>
            </a:r>
            <a:r>
              <a:rPr sz="1000" spc="-15" dirty="0">
                <a:latin typeface="Arial"/>
                <a:cs typeface="Arial"/>
              </a:rPr>
              <a:t>bocas</a:t>
            </a:r>
            <a:r>
              <a:rPr sz="1000" spc="-30" dirty="0">
                <a:latin typeface="Arial"/>
                <a:cs typeface="Arial"/>
              </a:rPr>
              <a:t> </a:t>
            </a:r>
            <a:r>
              <a:rPr sz="1000" spc="-10" dirty="0">
                <a:latin typeface="Arial"/>
                <a:cs typeface="Arial"/>
              </a:rPr>
              <a:t>de</a:t>
            </a:r>
            <a:r>
              <a:rPr sz="1000" spc="-30" dirty="0">
                <a:latin typeface="Arial"/>
                <a:cs typeface="Arial"/>
              </a:rPr>
              <a:t> </a:t>
            </a:r>
            <a:r>
              <a:rPr sz="1000" spc="-20" dirty="0">
                <a:latin typeface="Arial"/>
                <a:cs typeface="Arial"/>
              </a:rPr>
              <a:t>tomacorrientes</a:t>
            </a:r>
            <a:r>
              <a:rPr sz="1000" spc="-30" dirty="0">
                <a:latin typeface="Arial"/>
                <a:cs typeface="Arial"/>
              </a:rPr>
              <a:t> </a:t>
            </a:r>
            <a:r>
              <a:rPr sz="1000" dirty="0">
                <a:latin typeface="Arial"/>
                <a:cs typeface="Arial"/>
              </a:rPr>
              <a:t>y</a:t>
            </a:r>
            <a:r>
              <a:rPr sz="1000" spc="-30" dirty="0">
                <a:latin typeface="Arial"/>
                <a:cs typeface="Arial"/>
              </a:rPr>
              <a:t> </a:t>
            </a:r>
            <a:r>
              <a:rPr sz="1000" spc="-20" dirty="0">
                <a:latin typeface="Arial"/>
                <a:cs typeface="Arial"/>
              </a:rPr>
              <a:t>elementos</a:t>
            </a:r>
            <a:r>
              <a:rPr sz="1000" spc="-35" dirty="0">
                <a:latin typeface="Arial"/>
                <a:cs typeface="Arial"/>
              </a:rPr>
              <a:t> </a:t>
            </a:r>
            <a:r>
              <a:rPr sz="1000" spc="-10" dirty="0">
                <a:latin typeface="Arial"/>
                <a:cs typeface="Arial"/>
              </a:rPr>
              <a:t>de</a:t>
            </a:r>
            <a:r>
              <a:rPr sz="1000" spc="-30" dirty="0">
                <a:latin typeface="Arial"/>
                <a:cs typeface="Arial"/>
              </a:rPr>
              <a:t> </a:t>
            </a:r>
            <a:r>
              <a:rPr sz="1000" spc="-20" dirty="0">
                <a:latin typeface="Arial"/>
                <a:cs typeface="Arial"/>
              </a:rPr>
              <a:t>maniobra</a:t>
            </a:r>
            <a:r>
              <a:rPr sz="1000" spc="-30" dirty="0">
                <a:latin typeface="Arial"/>
                <a:cs typeface="Arial"/>
              </a:rPr>
              <a:t> </a:t>
            </a:r>
            <a:r>
              <a:rPr sz="1000" dirty="0">
                <a:latin typeface="Arial"/>
                <a:cs typeface="Arial"/>
              </a:rPr>
              <a:t>y</a:t>
            </a:r>
            <a:r>
              <a:rPr sz="1000" spc="-15" dirty="0">
                <a:latin typeface="Arial"/>
                <a:cs typeface="Arial"/>
              </a:rPr>
              <a:t> </a:t>
            </a:r>
            <a:r>
              <a:rPr sz="1000" spc="-20" dirty="0">
                <a:latin typeface="Arial"/>
                <a:cs typeface="Arial"/>
              </a:rPr>
              <a:t>protección</a:t>
            </a:r>
            <a:r>
              <a:rPr sz="1000" spc="-30" dirty="0">
                <a:latin typeface="Arial"/>
                <a:cs typeface="Arial"/>
              </a:rPr>
              <a:t> </a:t>
            </a:r>
            <a:r>
              <a:rPr sz="1000" spc="-20" dirty="0">
                <a:latin typeface="Arial"/>
                <a:cs typeface="Arial"/>
              </a:rPr>
              <a:t>deberán</a:t>
            </a:r>
            <a:r>
              <a:rPr sz="1000" spc="-30" dirty="0">
                <a:latin typeface="Arial"/>
                <a:cs typeface="Arial"/>
              </a:rPr>
              <a:t> </a:t>
            </a:r>
            <a:r>
              <a:rPr sz="1000" spc="-20" dirty="0">
                <a:latin typeface="Arial"/>
                <a:cs typeface="Arial"/>
              </a:rPr>
              <a:t>estar</a:t>
            </a:r>
            <a:r>
              <a:rPr sz="1000" spc="-30" dirty="0">
                <a:latin typeface="Arial"/>
                <a:cs typeface="Arial"/>
              </a:rPr>
              <a:t> </a:t>
            </a:r>
            <a:r>
              <a:rPr sz="1000" spc="-20" dirty="0">
                <a:latin typeface="Arial"/>
                <a:cs typeface="Arial"/>
              </a:rPr>
              <a:t>ubicados</a:t>
            </a:r>
            <a:r>
              <a:rPr sz="1000" spc="-35" dirty="0">
                <a:latin typeface="Arial"/>
                <a:cs typeface="Arial"/>
              </a:rPr>
              <a:t> </a:t>
            </a:r>
            <a:r>
              <a:rPr sz="1000" dirty="0">
                <a:latin typeface="Arial"/>
                <a:cs typeface="Arial"/>
              </a:rPr>
              <a:t>a</a:t>
            </a:r>
            <a:r>
              <a:rPr sz="1000" spc="-30" dirty="0">
                <a:latin typeface="Arial"/>
                <a:cs typeface="Arial"/>
              </a:rPr>
              <a:t> </a:t>
            </a:r>
            <a:r>
              <a:rPr sz="1000" spc="-15" dirty="0">
                <a:latin typeface="Arial"/>
                <a:cs typeface="Arial"/>
              </a:rPr>
              <a:t>una</a:t>
            </a:r>
            <a:r>
              <a:rPr sz="1000" spc="-30" dirty="0">
                <a:latin typeface="Arial"/>
                <a:cs typeface="Arial"/>
              </a:rPr>
              <a:t> </a:t>
            </a:r>
            <a:r>
              <a:rPr sz="1000" spc="-20" dirty="0">
                <a:latin typeface="Arial"/>
                <a:cs typeface="Arial"/>
              </a:rPr>
              <a:t>altura</a:t>
            </a:r>
            <a:r>
              <a:rPr sz="1000" spc="-30" dirty="0">
                <a:latin typeface="Arial"/>
                <a:cs typeface="Arial"/>
              </a:rPr>
              <a:t> </a:t>
            </a:r>
            <a:r>
              <a:rPr sz="1000" spc="-20" dirty="0">
                <a:latin typeface="Arial"/>
                <a:cs typeface="Arial"/>
              </a:rPr>
              <a:t>mínima  </a:t>
            </a:r>
            <a:r>
              <a:rPr sz="1000" spc="-10" dirty="0">
                <a:latin typeface="Arial"/>
                <a:cs typeface="Arial"/>
              </a:rPr>
              <a:t>de </a:t>
            </a:r>
            <a:r>
              <a:rPr sz="1000" spc="-15" dirty="0">
                <a:latin typeface="Arial"/>
                <a:cs typeface="Arial"/>
              </a:rPr>
              <a:t>1,5 </a:t>
            </a:r>
            <a:r>
              <a:rPr sz="1000" dirty="0">
                <a:latin typeface="Arial"/>
                <a:cs typeface="Arial"/>
              </a:rPr>
              <a:t>m</a:t>
            </a:r>
            <a:r>
              <a:rPr sz="1000" spc="-204" dirty="0">
                <a:latin typeface="Arial"/>
                <a:cs typeface="Arial"/>
              </a:rPr>
              <a:t> </a:t>
            </a:r>
            <a:r>
              <a:rPr sz="1000" spc="-15" dirty="0">
                <a:latin typeface="Arial"/>
                <a:cs typeface="Arial"/>
              </a:rPr>
              <a:t>sobre </a:t>
            </a:r>
            <a:r>
              <a:rPr sz="1000" spc="-10" dirty="0">
                <a:latin typeface="Arial"/>
                <a:cs typeface="Arial"/>
              </a:rPr>
              <a:t>el </a:t>
            </a:r>
            <a:r>
              <a:rPr sz="1000" spc="-20" dirty="0">
                <a:latin typeface="Arial"/>
                <a:cs typeface="Arial"/>
              </a:rPr>
              <a:t>nivel </a:t>
            </a:r>
            <a:r>
              <a:rPr sz="1000" spc="-10" dirty="0">
                <a:latin typeface="Arial"/>
                <a:cs typeface="Arial"/>
              </a:rPr>
              <a:t>de </a:t>
            </a:r>
            <a:r>
              <a:rPr sz="1000" spc="-20" dirty="0">
                <a:latin typeface="Arial"/>
                <a:cs typeface="Arial"/>
              </a:rPr>
              <a:t>solado.</a:t>
            </a:r>
            <a:endParaRPr sz="1000">
              <a:latin typeface="Arial"/>
              <a:cs typeface="Arial"/>
            </a:endParaRPr>
          </a:p>
          <a:p>
            <a:pPr marL="12700">
              <a:lnSpc>
                <a:spcPct val="100000"/>
              </a:lnSpc>
              <a:spcBef>
                <a:spcPts val="525"/>
              </a:spcBef>
            </a:pPr>
            <a:r>
              <a:rPr sz="1000" spc="-15" dirty="0">
                <a:latin typeface="Arial"/>
                <a:cs typeface="Arial"/>
              </a:rPr>
              <a:t>Las </a:t>
            </a:r>
            <a:r>
              <a:rPr sz="1000" spc="-20" dirty="0">
                <a:latin typeface="Arial"/>
                <a:cs typeface="Arial"/>
              </a:rPr>
              <a:t>instalaciones </a:t>
            </a:r>
            <a:r>
              <a:rPr sz="1000" dirty="0">
                <a:latin typeface="Arial"/>
                <a:cs typeface="Arial"/>
              </a:rPr>
              <a:t>a </a:t>
            </a:r>
            <a:r>
              <a:rPr sz="1000" spc="-10" dirty="0">
                <a:latin typeface="Arial"/>
                <a:cs typeface="Arial"/>
              </a:rPr>
              <a:t>la </a:t>
            </a:r>
            <a:r>
              <a:rPr sz="1000" spc="-20" dirty="0">
                <a:latin typeface="Arial"/>
                <a:cs typeface="Arial"/>
              </a:rPr>
              <a:t>vista deberán </a:t>
            </a:r>
            <a:r>
              <a:rPr sz="1000" spc="-15" dirty="0">
                <a:latin typeface="Arial"/>
                <a:cs typeface="Arial"/>
              </a:rPr>
              <a:t>ser</a:t>
            </a:r>
            <a:r>
              <a:rPr sz="1000" spc="-195" dirty="0">
                <a:latin typeface="Arial"/>
                <a:cs typeface="Arial"/>
              </a:rPr>
              <a:t> </a:t>
            </a:r>
            <a:r>
              <a:rPr sz="1000" spc="-20" dirty="0">
                <a:latin typeface="Arial"/>
                <a:cs typeface="Arial"/>
              </a:rPr>
              <a:t>metálicas.</a:t>
            </a:r>
            <a:endParaRPr sz="1000">
              <a:latin typeface="Arial"/>
              <a:cs typeface="Arial"/>
            </a:endParaRPr>
          </a:p>
          <a:p>
            <a:pPr marL="12700" marR="6350" lvl="4">
              <a:lnSpc>
                <a:spcPts val="1170"/>
              </a:lnSpc>
              <a:spcBef>
                <a:spcPts val="940"/>
              </a:spcBef>
              <a:buSzPct val="90000"/>
              <a:buAutoNum type="arabicPeriod"/>
              <a:tabLst>
                <a:tab pos="650240" algn="l"/>
              </a:tabLst>
            </a:pPr>
            <a:r>
              <a:rPr sz="1000" b="1" dirty="0">
                <a:latin typeface="Arial"/>
                <a:cs typeface="Arial"/>
              </a:rPr>
              <a:t>:</a:t>
            </a:r>
            <a:r>
              <a:rPr sz="1000" b="1" spc="60" dirty="0">
                <a:latin typeface="Arial"/>
                <a:cs typeface="Arial"/>
              </a:rPr>
              <a:t> </a:t>
            </a:r>
            <a:r>
              <a:rPr sz="1000" b="1" dirty="0">
                <a:latin typeface="Arial"/>
                <a:cs typeface="Arial"/>
              </a:rPr>
              <a:t>Grado</a:t>
            </a:r>
            <a:r>
              <a:rPr sz="1000" b="1" spc="-35" dirty="0">
                <a:latin typeface="Arial"/>
                <a:cs typeface="Arial"/>
              </a:rPr>
              <a:t> </a:t>
            </a:r>
            <a:r>
              <a:rPr sz="1000" b="1" dirty="0">
                <a:latin typeface="Arial"/>
                <a:cs typeface="Arial"/>
              </a:rPr>
              <a:t>de</a:t>
            </a:r>
            <a:r>
              <a:rPr sz="1000" b="1" spc="-35" dirty="0">
                <a:latin typeface="Arial"/>
                <a:cs typeface="Arial"/>
              </a:rPr>
              <a:t> </a:t>
            </a:r>
            <a:r>
              <a:rPr sz="1000" b="1" spc="-5" dirty="0">
                <a:latin typeface="Arial"/>
                <a:cs typeface="Arial"/>
              </a:rPr>
              <a:t>electrificación</a:t>
            </a:r>
            <a:r>
              <a:rPr sz="1000" b="1" spc="-30" dirty="0">
                <a:latin typeface="Arial"/>
                <a:cs typeface="Arial"/>
              </a:rPr>
              <a:t> </a:t>
            </a:r>
            <a:r>
              <a:rPr sz="1000" b="1" spc="-5" dirty="0">
                <a:latin typeface="Arial"/>
                <a:cs typeface="Arial"/>
              </a:rPr>
              <a:t>en</a:t>
            </a:r>
            <a:r>
              <a:rPr sz="1000" b="1" spc="-35" dirty="0">
                <a:latin typeface="Arial"/>
                <a:cs typeface="Arial"/>
              </a:rPr>
              <a:t> </a:t>
            </a:r>
            <a:r>
              <a:rPr sz="1000" b="1" dirty="0">
                <a:latin typeface="Arial"/>
                <a:cs typeface="Arial"/>
              </a:rPr>
              <a:t>locales</a:t>
            </a:r>
            <a:r>
              <a:rPr sz="1000" b="1" spc="-35" dirty="0">
                <a:latin typeface="Arial"/>
                <a:cs typeface="Arial"/>
              </a:rPr>
              <a:t> </a:t>
            </a:r>
            <a:r>
              <a:rPr sz="1000" b="1" dirty="0">
                <a:latin typeface="Arial"/>
                <a:cs typeface="Arial"/>
              </a:rPr>
              <a:t>destinados</a:t>
            </a:r>
            <a:r>
              <a:rPr sz="1000" b="1" spc="-30" dirty="0">
                <a:latin typeface="Arial"/>
                <a:cs typeface="Arial"/>
              </a:rPr>
              <a:t> </a:t>
            </a:r>
            <a:r>
              <a:rPr sz="1000" b="1" dirty="0">
                <a:latin typeface="Arial"/>
                <a:cs typeface="Arial"/>
              </a:rPr>
              <a:t>a</a:t>
            </a:r>
            <a:r>
              <a:rPr sz="1000" b="1" spc="-35" dirty="0">
                <a:latin typeface="Arial"/>
                <a:cs typeface="Arial"/>
              </a:rPr>
              <a:t> </a:t>
            </a:r>
            <a:r>
              <a:rPr sz="1000" b="1" dirty="0">
                <a:latin typeface="Arial"/>
                <a:cs typeface="Arial"/>
              </a:rPr>
              <a:t>garajes</a:t>
            </a:r>
            <a:r>
              <a:rPr sz="1000" b="1" spc="-35" dirty="0">
                <a:latin typeface="Arial"/>
                <a:cs typeface="Arial"/>
              </a:rPr>
              <a:t> </a:t>
            </a:r>
            <a:r>
              <a:rPr sz="1000" b="1" spc="-5" dirty="0">
                <a:latin typeface="Arial"/>
                <a:cs typeface="Arial"/>
              </a:rPr>
              <a:t>con</a:t>
            </a:r>
            <a:r>
              <a:rPr sz="1000" b="1" spc="-35" dirty="0">
                <a:latin typeface="Arial"/>
                <a:cs typeface="Arial"/>
              </a:rPr>
              <a:t> </a:t>
            </a:r>
            <a:r>
              <a:rPr sz="1000" b="1" spc="-5" dirty="0">
                <a:latin typeface="Arial"/>
                <a:cs typeface="Arial"/>
              </a:rPr>
              <a:t>solados</a:t>
            </a:r>
            <a:r>
              <a:rPr sz="1000" b="1" spc="-35" dirty="0">
                <a:latin typeface="Arial"/>
                <a:cs typeface="Arial"/>
              </a:rPr>
              <a:t> </a:t>
            </a:r>
            <a:r>
              <a:rPr sz="1000" b="1" dirty="0">
                <a:latin typeface="Arial"/>
                <a:cs typeface="Arial"/>
              </a:rPr>
              <a:t>a</a:t>
            </a:r>
            <a:r>
              <a:rPr sz="1000" b="1" spc="-35" dirty="0">
                <a:latin typeface="Arial"/>
                <a:cs typeface="Arial"/>
              </a:rPr>
              <a:t> </a:t>
            </a:r>
            <a:r>
              <a:rPr sz="1000" b="1" spc="-5" dirty="0">
                <a:latin typeface="Arial"/>
                <a:cs typeface="Arial"/>
              </a:rPr>
              <a:t>nivel</a:t>
            </a:r>
            <a:r>
              <a:rPr sz="1000" b="1" spc="-30" dirty="0">
                <a:latin typeface="Arial"/>
                <a:cs typeface="Arial"/>
              </a:rPr>
              <a:t> </a:t>
            </a:r>
            <a:r>
              <a:rPr sz="1000" b="1" dirty="0">
                <a:latin typeface="Arial"/>
                <a:cs typeface="Arial"/>
              </a:rPr>
              <a:t>de</a:t>
            </a:r>
            <a:r>
              <a:rPr sz="1000" b="1" spc="-30" dirty="0">
                <a:latin typeface="Arial"/>
                <a:cs typeface="Arial"/>
              </a:rPr>
              <a:t> </a:t>
            </a:r>
            <a:r>
              <a:rPr sz="1000" b="1" spc="-5" dirty="0">
                <a:latin typeface="Arial"/>
                <a:cs typeface="Arial"/>
              </a:rPr>
              <a:t>calle</a:t>
            </a:r>
            <a:r>
              <a:rPr sz="1000" b="1" spc="-30" dirty="0">
                <a:latin typeface="Arial"/>
                <a:cs typeface="Arial"/>
              </a:rPr>
              <a:t> </a:t>
            </a:r>
            <a:r>
              <a:rPr sz="1000" b="1" dirty="0">
                <a:latin typeface="Arial"/>
                <a:cs typeface="Arial"/>
              </a:rPr>
              <a:t>o</a:t>
            </a:r>
            <a:r>
              <a:rPr sz="1000" b="1" spc="-30" dirty="0">
                <a:latin typeface="Arial"/>
                <a:cs typeface="Arial"/>
              </a:rPr>
              <a:t> </a:t>
            </a:r>
            <a:r>
              <a:rPr sz="1000" b="1" dirty="0">
                <a:latin typeface="Arial"/>
                <a:cs typeface="Arial"/>
              </a:rPr>
              <a:t>por  </a:t>
            </a:r>
            <a:r>
              <a:rPr sz="1000" b="1" spc="-5" dirty="0">
                <a:latin typeface="Arial"/>
                <a:cs typeface="Arial"/>
              </a:rPr>
              <a:t>encima </a:t>
            </a:r>
            <a:r>
              <a:rPr sz="1000" b="1" dirty="0">
                <a:latin typeface="Arial"/>
                <a:cs typeface="Arial"/>
              </a:rPr>
              <a:t>de</a:t>
            </a:r>
            <a:r>
              <a:rPr sz="1000" b="1" spc="-10" dirty="0">
                <a:latin typeface="Arial"/>
                <a:cs typeface="Arial"/>
              </a:rPr>
              <a:t> </a:t>
            </a:r>
            <a:r>
              <a:rPr sz="1000" b="1" spc="-5" dirty="0">
                <a:latin typeface="Arial"/>
                <a:cs typeface="Arial"/>
              </a:rPr>
              <a:t>ésta</a:t>
            </a:r>
            <a:endParaRPr sz="1000">
              <a:latin typeface="Arial"/>
              <a:cs typeface="Arial"/>
            </a:endParaRPr>
          </a:p>
          <a:p>
            <a:pPr marL="12700" marR="6350">
              <a:lnSpc>
                <a:spcPts val="1150"/>
              </a:lnSpc>
              <a:spcBef>
                <a:spcPts val="590"/>
              </a:spcBef>
            </a:pPr>
            <a:r>
              <a:rPr sz="1000" spc="-10" dirty="0">
                <a:latin typeface="Arial"/>
                <a:cs typeface="Arial"/>
              </a:rPr>
              <a:t>Se </a:t>
            </a:r>
            <a:r>
              <a:rPr sz="1000" spc="-20" dirty="0">
                <a:latin typeface="Arial"/>
                <a:cs typeface="Arial"/>
              </a:rPr>
              <a:t>aplicarán </a:t>
            </a:r>
            <a:r>
              <a:rPr sz="1000" spc="-15" dirty="0">
                <a:latin typeface="Arial"/>
                <a:cs typeface="Arial"/>
              </a:rPr>
              <a:t>los </a:t>
            </a:r>
            <a:r>
              <a:rPr sz="1000" spc="-20" dirty="0">
                <a:latin typeface="Arial"/>
                <a:cs typeface="Arial"/>
              </a:rPr>
              <a:t>correspondientes </a:t>
            </a:r>
            <a:r>
              <a:rPr sz="1000" dirty="0">
                <a:latin typeface="Arial"/>
                <a:cs typeface="Arial"/>
              </a:rPr>
              <a:t>a </a:t>
            </a:r>
            <a:r>
              <a:rPr sz="1000" spc="-10" dirty="0">
                <a:latin typeface="Arial"/>
                <a:cs typeface="Arial"/>
              </a:rPr>
              <a:t>la </a:t>
            </a:r>
            <a:r>
              <a:rPr sz="1000" spc="-20" dirty="0">
                <a:latin typeface="Arial"/>
                <a:cs typeface="Arial"/>
              </a:rPr>
              <a:t>cláusula </a:t>
            </a:r>
            <a:r>
              <a:rPr sz="1000" u="sng" spc="-20" dirty="0">
                <a:uFill>
                  <a:solidFill>
                    <a:srgbClr val="000000"/>
                  </a:solidFill>
                </a:uFill>
                <a:latin typeface="Arial"/>
                <a:cs typeface="Arial"/>
              </a:rPr>
              <a:t>771.8.3.3.1</a:t>
            </a:r>
            <a:r>
              <a:rPr sz="1000" spc="-20" dirty="0">
                <a:latin typeface="Arial"/>
                <a:cs typeface="Arial"/>
              </a:rPr>
              <a:t> “Grados </a:t>
            </a:r>
            <a:r>
              <a:rPr sz="1000" spc="-10" dirty="0">
                <a:latin typeface="Arial"/>
                <a:cs typeface="Arial"/>
              </a:rPr>
              <a:t>de </a:t>
            </a:r>
            <a:r>
              <a:rPr sz="1000" spc="-20" dirty="0">
                <a:latin typeface="Arial"/>
                <a:cs typeface="Arial"/>
              </a:rPr>
              <a:t>electrificación </a:t>
            </a:r>
            <a:r>
              <a:rPr sz="1000" spc="-10" dirty="0">
                <a:latin typeface="Arial"/>
                <a:cs typeface="Arial"/>
              </a:rPr>
              <a:t>de </a:t>
            </a:r>
            <a:r>
              <a:rPr sz="1000" spc="-20" dirty="0">
                <a:latin typeface="Arial"/>
                <a:cs typeface="Arial"/>
              </a:rPr>
              <a:t>inmuebles destinados </a:t>
            </a:r>
            <a:r>
              <a:rPr sz="1000" dirty="0">
                <a:latin typeface="Arial"/>
                <a:cs typeface="Arial"/>
              </a:rPr>
              <a:t>a  </a:t>
            </a:r>
            <a:r>
              <a:rPr sz="1000" spc="-20" dirty="0">
                <a:latin typeface="Arial"/>
                <a:cs typeface="Arial"/>
              </a:rPr>
              <a:t>depósito </a:t>
            </a:r>
            <a:r>
              <a:rPr sz="1000" dirty="0">
                <a:latin typeface="Arial"/>
                <a:cs typeface="Arial"/>
              </a:rPr>
              <a:t>o </a:t>
            </a:r>
            <a:r>
              <a:rPr sz="1000" spc="-20" dirty="0">
                <a:latin typeface="Arial"/>
                <a:cs typeface="Arial"/>
              </a:rPr>
              <a:t>almacenamiento </a:t>
            </a:r>
            <a:r>
              <a:rPr sz="1000" spc="-10" dirty="0">
                <a:latin typeface="Arial"/>
                <a:cs typeface="Arial"/>
              </a:rPr>
              <a:t>de </a:t>
            </a:r>
            <a:r>
              <a:rPr sz="1000" spc="-20" dirty="0">
                <a:latin typeface="Arial"/>
                <a:cs typeface="Arial"/>
              </a:rPr>
              <a:t>sustancias </a:t>
            </a:r>
            <a:r>
              <a:rPr sz="1000" spc="-10" dirty="0">
                <a:latin typeface="Arial"/>
                <a:cs typeface="Arial"/>
              </a:rPr>
              <a:t>no</a:t>
            </a:r>
            <a:r>
              <a:rPr sz="1000" spc="-170" dirty="0">
                <a:latin typeface="Arial"/>
                <a:cs typeface="Arial"/>
              </a:rPr>
              <a:t> </a:t>
            </a:r>
            <a:r>
              <a:rPr sz="1000" spc="-20" dirty="0">
                <a:latin typeface="Arial"/>
                <a:cs typeface="Arial"/>
              </a:rPr>
              <a:t>inflamables”.</a:t>
            </a:r>
            <a:endParaRPr sz="1000">
              <a:latin typeface="Arial"/>
              <a:cs typeface="Arial"/>
            </a:endParaRPr>
          </a:p>
          <a:p>
            <a:pPr marL="12700" marR="6985" lvl="4">
              <a:lnSpc>
                <a:spcPts val="1170"/>
              </a:lnSpc>
              <a:spcBef>
                <a:spcPts val="915"/>
              </a:spcBef>
              <a:buSzPct val="90000"/>
              <a:buAutoNum type="arabicPeriod" startAt="2"/>
              <a:tabLst>
                <a:tab pos="649605" algn="l"/>
              </a:tabLst>
            </a:pPr>
            <a:r>
              <a:rPr sz="1000" b="1" dirty="0">
                <a:latin typeface="Arial"/>
                <a:cs typeface="Arial"/>
              </a:rPr>
              <a:t>: </a:t>
            </a:r>
            <a:r>
              <a:rPr sz="1000" b="1" spc="-5" dirty="0">
                <a:latin typeface="Arial"/>
                <a:cs typeface="Arial"/>
              </a:rPr>
              <a:t>Número mínimo </a:t>
            </a:r>
            <a:r>
              <a:rPr sz="1000" b="1" dirty="0">
                <a:latin typeface="Arial"/>
                <a:cs typeface="Arial"/>
              </a:rPr>
              <a:t>de </a:t>
            </a:r>
            <a:r>
              <a:rPr sz="1000" b="1" spc="-5" dirty="0">
                <a:latin typeface="Arial"/>
                <a:cs typeface="Arial"/>
              </a:rPr>
              <a:t>circuitos en </a:t>
            </a:r>
            <a:r>
              <a:rPr sz="1000" b="1" dirty="0">
                <a:latin typeface="Arial"/>
                <a:cs typeface="Arial"/>
              </a:rPr>
              <a:t>locales destinados a garajes </a:t>
            </a:r>
            <a:r>
              <a:rPr sz="1000" b="1" spc="-5" dirty="0">
                <a:latin typeface="Arial"/>
                <a:cs typeface="Arial"/>
              </a:rPr>
              <a:t>con solados </a:t>
            </a:r>
            <a:r>
              <a:rPr sz="1000" b="1" dirty="0">
                <a:latin typeface="Arial"/>
                <a:cs typeface="Arial"/>
              </a:rPr>
              <a:t>a </a:t>
            </a:r>
            <a:r>
              <a:rPr sz="1000" b="1" spc="-5" dirty="0">
                <a:latin typeface="Arial"/>
                <a:cs typeface="Arial"/>
              </a:rPr>
              <a:t>nivel </a:t>
            </a:r>
            <a:r>
              <a:rPr sz="1000" b="1" dirty="0">
                <a:latin typeface="Arial"/>
                <a:cs typeface="Arial"/>
              </a:rPr>
              <a:t>de </a:t>
            </a:r>
            <a:r>
              <a:rPr sz="1000" b="1" spc="-5" dirty="0">
                <a:latin typeface="Arial"/>
                <a:cs typeface="Arial"/>
              </a:rPr>
              <a:t>calle  </a:t>
            </a:r>
            <a:r>
              <a:rPr sz="1000" b="1" dirty="0">
                <a:latin typeface="Arial"/>
                <a:cs typeface="Arial"/>
              </a:rPr>
              <a:t>o por </a:t>
            </a:r>
            <a:r>
              <a:rPr sz="1000" b="1" spc="-5" dirty="0">
                <a:latin typeface="Arial"/>
                <a:cs typeface="Arial"/>
              </a:rPr>
              <a:t>encima </a:t>
            </a:r>
            <a:r>
              <a:rPr sz="1000" b="1" dirty="0">
                <a:latin typeface="Arial"/>
                <a:cs typeface="Arial"/>
              </a:rPr>
              <a:t>de</a:t>
            </a:r>
            <a:r>
              <a:rPr sz="1000" b="1" spc="-20" dirty="0">
                <a:latin typeface="Arial"/>
                <a:cs typeface="Arial"/>
              </a:rPr>
              <a:t> </a:t>
            </a:r>
            <a:r>
              <a:rPr sz="1000" b="1" spc="-5" dirty="0">
                <a:latin typeface="Arial"/>
                <a:cs typeface="Arial"/>
              </a:rPr>
              <a:t>ésta</a:t>
            </a:r>
            <a:endParaRPr sz="1000">
              <a:latin typeface="Arial"/>
              <a:cs typeface="Arial"/>
            </a:endParaRPr>
          </a:p>
          <a:p>
            <a:pPr marL="12700" marR="8255">
              <a:lnSpc>
                <a:spcPts val="1150"/>
              </a:lnSpc>
              <a:spcBef>
                <a:spcPts val="590"/>
              </a:spcBef>
            </a:pPr>
            <a:r>
              <a:rPr sz="1000" spc="-10" dirty="0">
                <a:latin typeface="Arial"/>
                <a:cs typeface="Arial"/>
              </a:rPr>
              <a:t>Se</a:t>
            </a:r>
            <a:r>
              <a:rPr sz="1000" spc="-70" dirty="0">
                <a:latin typeface="Arial"/>
                <a:cs typeface="Arial"/>
              </a:rPr>
              <a:t> </a:t>
            </a:r>
            <a:r>
              <a:rPr sz="1000" spc="-20" dirty="0">
                <a:latin typeface="Arial"/>
                <a:cs typeface="Arial"/>
              </a:rPr>
              <a:t>aplicarán</a:t>
            </a:r>
            <a:r>
              <a:rPr sz="1000" spc="-70" dirty="0">
                <a:latin typeface="Arial"/>
                <a:cs typeface="Arial"/>
              </a:rPr>
              <a:t> </a:t>
            </a:r>
            <a:r>
              <a:rPr sz="1000" spc="-15" dirty="0">
                <a:latin typeface="Arial"/>
                <a:cs typeface="Arial"/>
              </a:rPr>
              <a:t>los</a:t>
            </a:r>
            <a:r>
              <a:rPr sz="1000" spc="-65" dirty="0">
                <a:latin typeface="Arial"/>
                <a:cs typeface="Arial"/>
              </a:rPr>
              <a:t> </a:t>
            </a:r>
            <a:r>
              <a:rPr sz="1000" spc="-20" dirty="0">
                <a:latin typeface="Arial"/>
                <a:cs typeface="Arial"/>
              </a:rPr>
              <a:t>correspondientes</a:t>
            </a:r>
            <a:r>
              <a:rPr sz="1000" spc="-65" dirty="0">
                <a:latin typeface="Arial"/>
                <a:cs typeface="Arial"/>
              </a:rPr>
              <a:t> </a:t>
            </a:r>
            <a:r>
              <a:rPr sz="1000" dirty="0">
                <a:latin typeface="Arial"/>
                <a:cs typeface="Arial"/>
              </a:rPr>
              <a:t>a</a:t>
            </a:r>
            <a:r>
              <a:rPr sz="1000" spc="-65" dirty="0">
                <a:latin typeface="Arial"/>
                <a:cs typeface="Arial"/>
              </a:rPr>
              <a:t> </a:t>
            </a:r>
            <a:r>
              <a:rPr sz="1000" spc="-10" dirty="0">
                <a:latin typeface="Arial"/>
                <a:cs typeface="Arial"/>
              </a:rPr>
              <a:t>la</a:t>
            </a:r>
            <a:r>
              <a:rPr sz="1000" spc="-65" dirty="0">
                <a:latin typeface="Arial"/>
                <a:cs typeface="Arial"/>
              </a:rPr>
              <a:t> </a:t>
            </a:r>
            <a:r>
              <a:rPr sz="1000" spc="-20" dirty="0">
                <a:latin typeface="Arial"/>
                <a:cs typeface="Arial"/>
              </a:rPr>
              <a:t>cláusula</a:t>
            </a:r>
            <a:r>
              <a:rPr sz="1000" spc="-65" dirty="0">
                <a:latin typeface="Arial"/>
                <a:cs typeface="Arial"/>
              </a:rPr>
              <a:t> </a:t>
            </a:r>
            <a:r>
              <a:rPr sz="1000" u="sng" spc="-20" dirty="0">
                <a:uFill>
                  <a:solidFill>
                    <a:srgbClr val="000000"/>
                  </a:solidFill>
                </a:uFill>
                <a:latin typeface="Arial"/>
                <a:cs typeface="Arial"/>
              </a:rPr>
              <a:t>771.8.3.3.2</a:t>
            </a:r>
            <a:r>
              <a:rPr sz="1000" spc="-45" dirty="0">
                <a:latin typeface="Arial"/>
                <a:cs typeface="Arial"/>
              </a:rPr>
              <a:t> </a:t>
            </a:r>
            <a:r>
              <a:rPr sz="1000" spc="-20" dirty="0">
                <a:latin typeface="Arial"/>
                <a:cs typeface="Arial"/>
              </a:rPr>
              <a:t>“Número</a:t>
            </a:r>
            <a:r>
              <a:rPr sz="1000" spc="-65" dirty="0">
                <a:latin typeface="Arial"/>
                <a:cs typeface="Arial"/>
              </a:rPr>
              <a:t> </a:t>
            </a:r>
            <a:r>
              <a:rPr sz="1000" spc="-20" dirty="0">
                <a:latin typeface="Arial"/>
                <a:cs typeface="Arial"/>
              </a:rPr>
              <a:t>mínimo</a:t>
            </a:r>
            <a:r>
              <a:rPr sz="1000" spc="-65"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circuitos</a:t>
            </a:r>
            <a:r>
              <a:rPr sz="1000" spc="-65" dirty="0">
                <a:latin typeface="Arial"/>
                <a:cs typeface="Arial"/>
              </a:rPr>
              <a:t> </a:t>
            </a:r>
            <a:r>
              <a:rPr sz="1000" spc="-10" dirty="0">
                <a:latin typeface="Arial"/>
                <a:cs typeface="Arial"/>
              </a:rPr>
              <a:t>en</a:t>
            </a:r>
            <a:r>
              <a:rPr sz="1000" spc="-65" dirty="0">
                <a:latin typeface="Arial"/>
                <a:cs typeface="Arial"/>
              </a:rPr>
              <a:t> </a:t>
            </a:r>
            <a:r>
              <a:rPr sz="1000" spc="-20" dirty="0">
                <a:latin typeface="Arial"/>
                <a:cs typeface="Arial"/>
              </a:rPr>
              <a:t>inmuebles</a:t>
            </a:r>
            <a:r>
              <a:rPr sz="1000" spc="-65" dirty="0">
                <a:latin typeface="Arial"/>
                <a:cs typeface="Arial"/>
              </a:rPr>
              <a:t> </a:t>
            </a:r>
            <a:r>
              <a:rPr sz="1000" spc="-20" dirty="0">
                <a:latin typeface="Arial"/>
                <a:cs typeface="Arial"/>
              </a:rPr>
              <a:t>destinados  </a:t>
            </a:r>
            <a:r>
              <a:rPr sz="1000" dirty="0">
                <a:latin typeface="Arial"/>
                <a:cs typeface="Arial"/>
              </a:rPr>
              <a:t>a </a:t>
            </a:r>
            <a:r>
              <a:rPr sz="1000" spc="-20" dirty="0">
                <a:latin typeface="Arial"/>
                <a:cs typeface="Arial"/>
              </a:rPr>
              <a:t>depósito </a:t>
            </a:r>
            <a:r>
              <a:rPr sz="1000" dirty="0">
                <a:latin typeface="Arial"/>
                <a:cs typeface="Arial"/>
              </a:rPr>
              <a:t>o</a:t>
            </a:r>
            <a:r>
              <a:rPr sz="1000" spc="-200" dirty="0">
                <a:latin typeface="Arial"/>
                <a:cs typeface="Arial"/>
              </a:rPr>
              <a:t> </a:t>
            </a:r>
            <a:r>
              <a:rPr sz="1000" spc="-20" dirty="0">
                <a:latin typeface="Arial"/>
                <a:cs typeface="Arial"/>
              </a:rPr>
              <a:t>almacenamiento </a:t>
            </a:r>
            <a:r>
              <a:rPr sz="1000" spc="-10" dirty="0">
                <a:latin typeface="Arial"/>
                <a:cs typeface="Arial"/>
              </a:rPr>
              <a:t>de </a:t>
            </a:r>
            <a:r>
              <a:rPr sz="1000" spc="-20" dirty="0">
                <a:latin typeface="Arial"/>
                <a:cs typeface="Arial"/>
              </a:rPr>
              <a:t>sustancias </a:t>
            </a:r>
            <a:r>
              <a:rPr sz="1000" spc="-10" dirty="0">
                <a:latin typeface="Arial"/>
                <a:cs typeface="Arial"/>
              </a:rPr>
              <a:t>no </a:t>
            </a:r>
            <a:r>
              <a:rPr sz="1000" spc="-20" dirty="0">
                <a:latin typeface="Arial"/>
                <a:cs typeface="Arial"/>
              </a:rPr>
              <a:t>inflamables”.</a:t>
            </a:r>
            <a:endParaRPr sz="1000">
              <a:latin typeface="Arial"/>
              <a:cs typeface="Arial"/>
            </a:endParaRPr>
          </a:p>
          <a:p>
            <a:pPr marL="12700" marR="6350" lvl="4">
              <a:lnSpc>
                <a:spcPts val="1170"/>
              </a:lnSpc>
              <a:spcBef>
                <a:spcPts val="915"/>
              </a:spcBef>
              <a:buSzPct val="90000"/>
              <a:buAutoNum type="arabicPeriod" startAt="3"/>
              <a:tabLst>
                <a:tab pos="649605" algn="l"/>
              </a:tabLst>
            </a:pPr>
            <a:r>
              <a:rPr sz="1000" b="1" dirty="0">
                <a:latin typeface="Arial"/>
                <a:cs typeface="Arial"/>
              </a:rPr>
              <a:t>: </a:t>
            </a:r>
            <a:r>
              <a:rPr sz="1000" b="1" spc="-5" dirty="0">
                <a:latin typeface="Arial"/>
                <a:cs typeface="Arial"/>
              </a:rPr>
              <a:t>Número mínimo </a:t>
            </a:r>
            <a:r>
              <a:rPr sz="1000" b="1" dirty="0">
                <a:latin typeface="Arial"/>
                <a:cs typeface="Arial"/>
              </a:rPr>
              <a:t>de puntos de utilización </a:t>
            </a:r>
            <a:r>
              <a:rPr sz="1000" b="1" spc="-5" dirty="0">
                <a:latin typeface="Arial"/>
                <a:cs typeface="Arial"/>
              </a:rPr>
              <a:t>en </a:t>
            </a:r>
            <a:r>
              <a:rPr sz="1000" b="1" dirty="0">
                <a:latin typeface="Arial"/>
                <a:cs typeface="Arial"/>
              </a:rPr>
              <a:t>locales destinados a garajes </a:t>
            </a:r>
            <a:r>
              <a:rPr sz="1000" b="1" spc="-5" dirty="0">
                <a:latin typeface="Arial"/>
                <a:cs typeface="Arial"/>
              </a:rPr>
              <a:t>con solados </a:t>
            </a:r>
            <a:r>
              <a:rPr sz="1000" b="1" dirty="0">
                <a:latin typeface="Arial"/>
                <a:cs typeface="Arial"/>
              </a:rPr>
              <a:t>a  </a:t>
            </a:r>
            <a:r>
              <a:rPr sz="1000" b="1" spc="-5" dirty="0">
                <a:latin typeface="Arial"/>
                <a:cs typeface="Arial"/>
              </a:rPr>
              <a:t>nivel de calle </a:t>
            </a:r>
            <a:r>
              <a:rPr sz="1000" b="1" dirty="0">
                <a:latin typeface="Arial"/>
                <a:cs typeface="Arial"/>
              </a:rPr>
              <a:t>o </a:t>
            </a:r>
            <a:r>
              <a:rPr sz="1000" b="1" spc="-5" dirty="0">
                <a:latin typeface="Arial"/>
                <a:cs typeface="Arial"/>
              </a:rPr>
              <a:t>por encima de</a:t>
            </a:r>
            <a:r>
              <a:rPr sz="1000" b="1" spc="-15" dirty="0">
                <a:latin typeface="Arial"/>
                <a:cs typeface="Arial"/>
              </a:rPr>
              <a:t> </a:t>
            </a:r>
            <a:r>
              <a:rPr sz="1000" b="1" spc="-5" dirty="0">
                <a:latin typeface="Arial"/>
                <a:cs typeface="Arial"/>
              </a:rPr>
              <a:t>éste</a:t>
            </a:r>
            <a:endParaRPr sz="1000">
              <a:latin typeface="Arial"/>
              <a:cs typeface="Arial"/>
            </a:endParaRPr>
          </a:p>
          <a:p>
            <a:pPr marL="12700" marR="7620">
              <a:lnSpc>
                <a:spcPts val="1150"/>
              </a:lnSpc>
              <a:spcBef>
                <a:spcPts val="590"/>
              </a:spcBef>
            </a:pPr>
            <a:r>
              <a:rPr sz="1000" spc="-10" dirty="0">
                <a:latin typeface="Arial"/>
                <a:cs typeface="Arial"/>
              </a:rPr>
              <a:t>Se </a:t>
            </a:r>
            <a:r>
              <a:rPr sz="1000" spc="-20" dirty="0">
                <a:latin typeface="Arial"/>
                <a:cs typeface="Arial"/>
              </a:rPr>
              <a:t>aplicarán </a:t>
            </a:r>
            <a:r>
              <a:rPr sz="1000" spc="-15" dirty="0">
                <a:latin typeface="Arial"/>
                <a:cs typeface="Arial"/>
              </a:rPr>
              <a:t>los </a:t>
            </a:r>
            <a:r>
              <a:rPr sz="1000" spc="-20" dirty="0">
                <a:latin typeface="Arial"/>
                <a:cs typeface="Arial"/>
              </a:rPr>
              <a:t>correspondientes </a:t>
            </a:r>
            <a:r>
              <a:rPr sz="1000" dirty="0">
                <a:latin typeface="Arial"/>
                <a:cs typeface="Arial"/>
              </a:rPr>
              <a:t>a </a:t>
            </a:r>
            <a:r>
              <a:rPr sz="1000" spc="-10" dirty="0">
                <a:latin typeface="Arial"/>
                <a:cs typeface="Arial"/>
              </a:rPr>
              <a:t>la </a:t>
            </a:r>
            <a:r>
              <a:rPr sz="1000" spc="-20" dirty="0">
                <a:latin typeface="Arial"/>
                <a:cs typeface="Arial"/>
              </a:rPr>
              <a:t>cláusula </a:t>
            </a:r>
            <a:r>
              <a:rPr sz="1000" u="sng" spc="-20" dirty="0">
                <a:uFill>
                  <a:solidFill>
                    <a:srgbClr val="000000"/>
                  </a:solidFill>
                </a:uFill>
                <a:latin typeface="Arial"/>
                <a:cs typeface="Arial"/>
              </a:rPr>
              <a:t>771.8.3.3.3</a:t>
            </a:r>
            <a:r>
              <a:rPr sz="1000" spc="-20" dirty="0">
                <a:latin typeface="Arial"/>
                <a:cs typeface="Arial"/>
              </a:rPr>
              <a:t> “Puntos mínimos </a:t>
            </a:r>
            <a:r>
              <a:rPr sz="1000" spc="-10" dirty="0">
                <a:latin typeface="Arial"/>
                <a:cs typeface="Arial"/>
              </a:rPr>
              <a:t>de </a:t>
            </a:r>
            <a:r>
              <a:rPr sz="1000" spc="-20" dirty="0">
                <a:latin typeface="Arial"/>
                <a:cs typeface="Arial"/>
              </a:rPr>
              <a:t>utilización </a:t>
            </a:r>
            <a:r>
              <a:rPr sz="1000" spc="-10" dirty="0">
                <a:latin typeface="Arial"/>
                <a:cs typeface="Arial"/>
              </a:rPr>
              <a:t>en </a:t>
            </a:r>
            <a:r>
              <a:rPr sz="1000" spc="-20" dirty="0">
                <a:latin typeface="Arial"/>
                <a:cs typeface="Arial"/>
              </a:rPr>
              <a:t>inmuebles desti-  </a:t>
            </a:r>
            <a:r>
              <a:rPr sz="1000" spc="-15" dirty="0">
                <a:latin typeface="Arial"/>
                <a:cs typeface="Arial"/>
              </a:rPr>
              <a:t>nados</a:t>
            </a:r>
            <a:r>
              <a:rPr sz="1000" spc="-40" dirty="0">
                <a:latin typeface="Arial"/>
                <a:cs typeface="Arial"/>
              </a:rPr>
              <a:t> </a:t>
            </a:r>
            <a:r>
              <a:rPr sz="1000" dirty="0">
                <a:latin typeface="Arial"/>
                <a:cs typeface="Arial"/>
              </a:rPr>
              <a:t>a</a:t>
            </a:r>
            <a:r>
              <a:rPr sz="1000" spc="-40" dirty="0">
                <a:latin typeface="Arial"/>
                <a:cs typeface="Arial"/>
              </a:rPr>
              <a:t> </a:t>
            </a:r>
            <a:r>
              <a:rPr sz="1000" spc="-20" dirty="0">
                <a:latin typeface="Arial"/>
                <a:cs typeface="Arial"/>
              </a:rPr>
              <a:t>depósito</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almacenamiento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sustancias</a:t>
            </a:r>
            <a:r>
              <a:rPr sz="1000" spc="-40" dirty="0">
                <a:latin typeface="Arial"/>
                <a:cs typeface="Arial"/>
              </a:rPr>
              <a:t> </a:t>
            </a:r>
            <a:r>
              <a:rPr sz="1000" spc="-10" dirty="0">
                <a:latin typeface="Arial"/>
                <a:cs typeface="Arial"/>
              </a:rPr>
              <a:t>no</a:t>
            </a:r>
            <a:r>
              <a:rPr sz="1000" spc="-40" dirty="0">
                <a:latin typeface="Arial"/>
                <a:cs typeface="Arial"/>
              </a:rPr>
              <a:t> </a:t>
            </a:r>
            <a:r>
              <a:rPr sz="1000" spc="-20" dirty="0">
                <a:latin typeface="Arial"/>
                <a:cs typeface="Arial"/>
              </a:rPr>
              <a:t>inflamables”.</a:t>
            </a:r>
            <a:endParaRPr sz="1000">
              <a:latin typeface="Arial"/>
              <a:cs typeface="Arial"/>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440180407"/>
              </p:ext>
            </p:extLst>
          </p:nvPr>
        </p:nvGraphicFramePr>
        <p:xfrm>
          <a:off x="2222500" y="791465"/>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38</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294935" y="843325"/>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12849" y="1332280"/>
            <a:ext cx="6146800" cy="6920865"/>
          </a:xfrm>
          <a:prstGeom prst="rect">
            <a:avLst/>
          </a:prstGeom>
        </p:spPr>
        <p:txBody>
          <a:bodyPr vert="horz" wrap="square" lIns="0" tIns="81915" rIns="0" bIns="0" rtlCol="0">
            <a:spAutoFit/>
          </a:bodyPr>
          <a:lstStyle/>
          <a:p>
            <a:pPr marL="525145" lvl="3" indent="-513080">
              <a:lnSpc>
                <a:spcPct val="100000"/>
              </a:lnSpc>
              <a:spcBef>
                <a:spcPts val="645"/>
              </a:spcBef>
              <a:buSzPct val="90000"/>
              <a:buAutoNum type="arabicPeriod" startAt="5"/>
              <a:tabLst>
                <a:tab pos="525780" algn="l"/>
                <a:tab pos="731520" algn="l"/>
              </a:tabLst>
            </a:pPr>
            <a:r>
              <a:rPr sz="1000" b="1" dirty="0">
                <a:latin typeface="Arial"/>
                <a:cs typeface="Arial"/>
              </a:rPr>
              <a:t>:	</a:t>
            </a:r>
            <a:r>
              <a:rPr sz="1000" b="1" spc="-20" dirty="0">
                <a:latin typeface="Arial"/>
                <a:cs typeface="Arial"/>
              </a:rPr>
              <a:t>Locales</a:t>
            </a:r>
            <a:r>
              <a:rPr sz="1000" b="1" spc="-40" dirty="0">
                <a:latin typeface="Arial"/>
                <a:cs typeface="Arial"/>
              </a:rPr>
              <a:t> </a:t>
            </a:r>
            <a:r>
              <a:rPr sz="1000" b="1" spc="-20" dirty="0">
                <a:latin typeface="Arial"/>
                <a:cs typeface="Arial"/>
              </a:rPr>
              <a:t>destinados</a:t>
            </a:r>
            <a:r>
              <a:rPr sz="1000" b="1" spc="-40" dirty="0">
                <a:latin typeface="Arial"/>
                <a:cs typeface="Arial"/>
              </a:rPr>
              <a:t> </a:t>
            </a:r>
            <a:r>
              <a:rPr sz="1000" b="1" dirty="0">
                <a:latin typeface="Arial"/>
                <a:cs typeface="Arial"/>
              </a:rPr>
              <a:t>a</a:t>
            </a:r>
            <a:r>
              <a:rPr sz="1000" b="1" spc="-40" dirty="0">
                <a:latin typeface="Arial"/>
                <a:cs typeface="Arial"/>
              </a:rPr>
              <a:t> </a:t>
            </a:r>
            <a:r>
              <a:rPr sz="1000" b="1" spc="-20" dirty="0">
                <a:latin typeface="Arial"/>
                <a:cs typeface="Arial"/>
              </a:rPr>
              <a:t>garajes</a:t>
            </a:r>
            <a:r>
              <a:rPr sz="1000" b="1" spc="-35" dirty="0">
                <a:latin typeface="Arial"/>
                <a:cs typeface="Arial"/>
              </a:rPr>
              <a:t> </a:t>
            </a:r>
            <a:r>
              <a:rPr sz="1000" b="1" spc="-15" dirty="0">
                <a:latin typeface="Arial"/>
                <a:cs typeface="Arial"/>
              </a:rPr>
              <a:t>con</a:t>
            </a:r>
            <a:r>
              <a:rPr sz="1000" b="1" spc="-40" dirty="0">
                <a:latin typeface="Arial"/>
                <a:cs typeface="Arial"/>
              </a:rPr>
              <a:t> </a:t>
            </a:r>
            <a:r>
              <a:rPr sz="1000" b="1" spc="-20" dirty="0">
                <a:latin typeface="Arial"/>
                <a:cs typeface="Arial"/>
              </a:rPr>
              <a:t>solados</a:t>
            </a:r>
            <a:r>
              <a:rPr sz="1000" b="1" spc="-40" dirty="0">
                <a:latin typeface="Arial"/>
                <a:cs typeface="Arial"/>
              </a:rPr>
              <a:t> </a:t>
            </a:r>
            <a:r>
              <a:rPr sz="1000" b="1" spc="-15" dirty="0">
                <a:latin typeface="Arial"/>
                <a:cs typeface="Arial"/>
              </a:rPr>
              <a:t>por</a:t>
            </a:r>
            <a:r>
              <a:rPr sz="1000" b="1" spc="-35" dirty="0">
                <a:latin typeface="Arial"/>
                <a:cs typeface="Arial"/>
              </a:rPr>
              <a:t> </a:t>
            </a:r>
            <a:r>
              <a:rPr sz="1000" b="1" spc="-20" dirty="0">
                <a:latin typeface="Arial"/>
                <a:cs typeface="Arial"/>
              </a:rPr>
              <a:t>debajo</a:t>
            </a:r>
            <a:r>
              <a:rPr sz="1000" b="1" spc="-40" dirty="0">
                <a:latin typeface="Arial"/>
                <a:cs typeface="Arial"/>
              </a:rPr>
              <a:t> </a:t>
            </a:r>
            <a:r>
              <a:rPr sz="1000" b="1" spc="-15" dirty="0">
                <a:latin typeface="Arial"/>
                <a:cs typeface="Arial"/>
              </a:rPr>
              <a:t>del</a:t>
            </a:r>
            <a:r>
              <a:rPr sz="1000" b="1" spc="-40" dirty="0">
                <a:latin typeface="Arial"/>
                <a:cs typeface="Arial"/>
              </a:rPr>
              <a:t> </a:t>
            </a:r>
            <a:r>
              <a:rPr sz="1000" b="1" spc="-20" dirty="0">
                <a:latin typeface="Arial"/>
                <a:cs typeface="Arial"/>
              </a:rPr>
              <a:t>nivel</a:t>
            </a:r>
            <a:r>
              <a:rPr sz="1000" b="1" spc="-35" dirty="0">
                <a:latin typeface="Arial"/>
                <a:cs typeface="Arial"/>
              </a:rPr>
              <a:t> </a:t>
            </a:r>
            <a:r>
              <a:rPr sz="1000" b="1" spc="-10" dirty="0">
                <a:latin typeface="Arial"/>
                <a:cs typeface="Arial"/>
              </a:rPr>
              <a:t>de</a:t>
            </a:r>
            <a:r>
              <a:rPr sz="1000" b="1" spc="-40" dirty="0">
                <a:latin typeface="Arial"/>
                <a:cs typeface="Arial"/>
              </a:rPr>
              <a:t> </a:t>
            </a:r>
            <a:r>
              <a:rPr sz="1000" b="1" spc="-20" dirty="0">
                <a:latin typeface="Arial"/>
                <a:cs typeface="Arial"/>
              </a:rPr>
              <a:t>calle</a:t>
            </a:r>
            <a:endParaRPr sz="1000">
              <a:latin typeface="Arial"/>
              <a:cs typeface="Arial"/>
            </a:endParaRPr>
          </a:p>
          <a:p>
            <a:pPr marL="12700">
              <a:lnSpc>
                <a:spcPct val="100000"/>
              </a:lnSpc>
              <a:spcBef>
                <a:spcPts val="545"/>
              </a:spcBef>
            </a:pPr>
            <a:r>
              <a:rPr sz="1000" spc="-10" dirty="0">
                <a:latin typeface="Arial"/>
                <a:cs typeface="Arial"/>
              </a:rPr>
              <a:t>En</a:t>
            </a:r>
            <a:r>
              <a:rPr sz="1000" spc="-45" dirty="0">
                <a:latin typeface="Arial"/>
                <a:cs typeface="Arial"/>
              </a:rPr>
              <a:t> </a:t>
            </a:r>
            <a:r>
              <a:rPr sz="1000" spc="-20" dirty="0">
                <a:latin typeface="Arial"/>
                <a:cs typeface="Arial"/>
              </a:rPr>
              <a:t>estudio.</a:t>
            </a:r>
            <a:endParaRPr sz="1000">
              <a:latin typeface="Arial"/>
              <a:cs typeface="Arial"/>
            </a:endParaRPr>
          </a:p>
          <a:p>
            <a:pPr marL="525145" lvl="3" indent="-513080">
              <a:lnSpc>
                <a:spcPct val="100000"/>
              </a:lnSpc>
              <a:spcBef>
                <a:spcPts val="875"/>
              </a:spcBef>
              <a:buSzPct val="90000"/>
              <a:buAutoNum type="arabicPeriod" startAt="6"/>
              <a:tabLst>
                <a:tab pos="525780" algn="l"/>
                <a:tab pos="732155" algn="l"/>
              </a:tabLst>
            </a:pPr>
            <a:r>
              <a:rPr sz="1000" b="1" dirty="0">
                <a:latin typeface="Arial"/>
                <a:cs typeface="Arial"/>
              </a:rPr>
              <a:t>:	</a:t>
            </a:r>
            <a:r>
              <a:rPr sz="1000" b="1" spc="-20" dirty="0">
                <a:latin typeface="Arial"/>
                <a:cs typeface="Arial"/>
              </a:rPr>
              <a:t>Locales </a:t>
            </a:r>
            <a:r>
              <a:rPr sz="1000" b="1" spc="-10" dirty="0">
                <a:latin typeface="Arial"/>
                <a:cs typeface="Arial"/>
              </a:rPr>
              <a:t>de </a:t>
            </a:r>
            <a:r>
              <a:rPr sz="1000" b="1" spc="-15" dirty="0">
                <a:latin typeface="Arial"/>
                <a:cs typeface="Arial"/>
              </a:rPr>
              <a:t>otras</a:t>
            </a:r>
            <a:r>
              <a:rPr sz="1000" b="1" spc="-95" dirty="0">
                <a:latin typeface="Arial"/>
                <a:cs typeface="Arial"/>
              </a:rPr>
              <a:t> </a:t>
            </a:r>
            <a:r>
              <a:rPr sz="1000" b="1" spc="-20" dirty="0">
                <a:latin typeface="Arial"/>
                <a:cs typeface="Arial"/>
              </a:rPr>
              <a:t>características</a:t>
            </a:r>
            <a:endParaRPr sz="1000">
              <a:latin typeface="Arial"/>
              <a:cs typeface="Arial"/>
            </a:endParaRPr>
          </a:p>
          <a:p>
            <a:pPr marL="12700" marR="5080" algn="just">
              <a:lnSpc>
                <a:spcPts val="1150"/>
              </a:lnSpc>
              <a:spcBef>
                <a:spcPts val="625"/>
              </a:spcBef>
            </a:pPr>
            <a:r>
              <a:rPr sz="1000" dirty="0">
                <a:latin typeface="Arial"/>
                <a:cs typeface="Arial"/>
              </a:rPr>
              <a:t>A los efectos de esta Reglamentación la clasificación de locales de otras características se refiere a</a:t>
            </a:r>
            <a:r>
              <a:rPr sz="1000" spc="-190" dirty="0">
                <a:latin typeface="Arial"/>
                <a:cs typeface="Arial"/>
              </a:rPr>
              <a:t> </a:t>
            </a:r>
            <a:r>
              <a:rPr sz="1000" dirty="0">
                <a:latin typeface="Arial"/>
                <a:cs typeface="Arial"/>
              </a:rPr>
              <a:t>aquellos  inmuebles</a:t>
            </a:r>
            <a:r>
              <a:rPr sz="1000" spc="-45" dirty="0">
                <a:latin typeface="Arial"/>
                <a:cs typeface="Arial"/>
              </a:rPr>
              <a:t> </a:t>
            </a:r>
            <a:r>
              <a:rPr sz="1000" dirty="0">
                <a:latin typeface="Arial"/>
                <a:cs typeface="Arial"/>
              </a:rPr>
              <a:t>en</a:t>
            </a:r>
            <a:r>
              <a:rPr sz="1000" spc="-40" dirty="0">
                <a:latin typeface="Arial"/>
                <a:cs typeface="Arial"/>
              </a:rPr>
              <a:t> </a:t>
            </a:r>
            <a:r>
              <a:rPr sz="1000" dirty="0">
                <a:latin typeface="Arial"/>
                <a:cs typeface="Arial"/>
              </a:rPr>
              <a:t>los</a:t>
            </a:r>
            <a:r>
              <a:rPr sz="1000" spc="-40" dirty="0">
                <a:latin typeface="Arial"/>
                <a:cs typeface="Arial"/>
              </a:rPr>
              <a:t> </a:t>
            </a:r>
            <a:r>
              <a:rPr sz="1000" dirty="0">
                <a:latin typeface="Arial"/>
                <a:cs typeface="Arial"/>
              </a:rPr>
              <a:t>que</a:t>
            </a:r>
            <a:r>
              <a:rPr sz="1000" spc="-40" dirty="0">
                <a:latin typeface="Arial"/>
                <a:cs typeface="Arial"/>
              </a:rPr>
              <a:t> </a:t>
            </a:r>
            <a:r>
              <a:rPr sz="1000" dirty="0">
                <a:latin typeface="Arial"/>
                <a:cs typeface="Arial"/>
              </a:rPr>
              <a:t>no</a:t>
            </a:r>
            <a:r>
              <a:rPr sz="1000" spc="-40" dirty="0">
                <a:latin typeface="Arial"/>
                <a:cs typeface="Arial"/>
              </a:rPr>
              <a:t> </a:t>
            </a:r>
            <a:r>
              <a:rPr sz="1000" dirty="0">
                <a:latin typeface="Arial"/>
                <a:cs typeface="Arial"/>
              </a:rPr>
              <a:t>resulta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aplicación</a:t>
            </a:r>
            <a:r>
              <a:rPr sz="1000" spc="-45" dirty="0">
                <a:latin typeface="Arial"/>
                <a:cs typeface="Arial"/>
              </a:rPr>
              <a:t> </a:t>
            </a:r>
            <a:r>
              <a:rPr sz="1000" dirty="0">
                <a:latin typeface="Arial"/>
                <a:cs typeface="Arial"/>
              </a:rPr>
              <a:t>establecer</a:t>
            </a:r>
            <a:r>
              <a:rPr sz="1000" spc="-25" dirty="0">
                <a:latin typeface="Arial"/>
                <a:cs typeface="Arial"/>
              </a:rPr>
              <a:t> </a:t>
            </a:r>
            <a:r>
              <a:rPr sz="1000" dirty="0">
                <a:latin typeface="Arial"/>
                <a:cs typeface="Arial"/>
              </a:rPr>
              <a:t>una</a:t>
            </a:r>
            <a:r>
              <a:rPr sz="1000" spc="-40" dirty="0">
                <a:latin typeface="Arial"/>
                <a:cs typeface="Arial"/>
              </a:rPr>
              <a:t> </a:t>
            </a:r>
            <a:r>
              <a:rPr sz="1000" dirty="0">
                <a:latin typeface="Arial"/>
                <a:cs typeface="Arial"/>
              </a:rPr>
              <a:t>cantidad</a:t>
            </a:r>
            <a:r>
              <a:rPr sz="1000" spc="-40" dirty="0">
                <a:latin typeface="Arial"/>
                <a:cs typeface="Arial"/>
              </a:rPr>
              <a:t> </a:t>
            </a:r>
            <a:r>
              <a:rPr sz="1000" dirty="0">
                <a:latin typeface="Arial"/>
                <a:cs typeface="Arial"/>
              </a:rPr>
              <a:t>mínima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puntos</a:t>
            </a:r>
            <a:r>
              <a:rPr sz="1000" spc="-4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utilización,</a:t>
            </a:r>
            <a:r>
              <a:rPr sz="1000" spc="-40" dirty="0">
                <a:latin typeface="Arial"/>
                <a:cs typeface="Arial"/>
              </a:rPr>
              <a:t> </a:t>
            </a:r>
            <a:r>
              <a:rPr sz="1000" dirty="0">
                <a:latin typeface="Arial"/>
                <a:cs typeface="Arial"/>
              </a:rPr>
              <a:t>la</a:t>
            </a:r>
            <a:r>
              <a:rPr sz="1000" spc="-35" dirty="0">
                <a:latin typeface="Arial"/>
                <a:cs typeface="Arial"/>
              </a:rPr>
              <a:t> </a:t>
            </a:r>
            <a:r>
              <a:rPr sz="1000" dirty="0">
                <a:latin typeface="Arial"/>
                <a:cs typeface="Arial"/>
              </a:rPr>
              <a:t>que  es prerrogativa de los proyectistas eléctricos, en función del uso previsto, destacándose que la cantidad de  dichos puntos mínimos de utilización deberán ser la suficiente para alcanzar el nivel mínimo de iluminación,  requerido por los decretos reglamentarios de la Ley Nº 19587 de Higiene y Seguridad en el Trabajo. Es  aplicable a los siguientes</a:t>
            </a:r>
            <a:r>
              <a:rPr sz="1000" spc="-25" dirty="0">
                <a:latin typeface="Arial"/>
                <a:cs typeface="Arial"/>
              </a:rPr>
              <a:t> </a:t>
            </a:r>
            <a:r>
              <a:rPr sz="1000" dirty="0">
                <a:latin typeface="Arial"/>
                <a:cs typeface="Arial"/>
              </a:rPr>
              <a:t>establecimientos:</a:t>
            </a:r>
            <a:endParaRPr sz="1000">
              <a:latin typeface="Arial"/>
              <a:cs typeface="Arial"/>
            </a:endParaRPr>
          </a:p>
          <a:p>
            <a:pPr marL="12700" marR="5715" algn="just">
              <a:lnSpc>
                <a:spcPts val="1150"/>
              </a:lnSpc>
              <a:spcBef>
                <a:spcPts val="615"/>
              </a:spcBef>
            </a:pPr>
            <a:r>
              <a:rPr sz="1000" dirty="0">
                <a:latin typeface="Arial"/>
                <a:cs typeface="Arial"/>
              </a:rPr>
              <a:t>Locales destinados a templos, auditorios, salas de conferencias y congresos, teatros, cinematógrafos,  microcines, salones para fiestas, locales bailables, discotecas, boliches, salas de exposición fijas, museos,  casinos, pensiones, gimnasios, cuarteles, piscinas cubiertas, pistas de patinaje, salas para velatorios y lo-  cales con similares destinos, tanto solos, como </a:t>
            </a:r>
            <a:r>
              <a:rPr sz="1000" spc="-5" dirty="0">
                <a:latin typeface="Arial"/>
                <a:cs typeface="Arial"/>
              </a:rPr>
              <a:t>dentro de inmuebles para otro destino</a:t>
            </a:r>
            <a:r>
              <a:rPr sz="1000" spc="-35" dirty="0">
                <a:latin typeface="Arial"/>
                <a:cs typeface="Arial"/>
              </a:rPr>
              <a:t> </a:t>
            </a:r>
            <a:r>
              <a:rPr sz="1000" spc="-5" dirty="0">
                <a:latin typeface="Arial"/>
                <a:cs typeface="Arial"/>
              </a:rPr>
              <a:t>principal.</a:t>
            </a:r>
            <a:endParaRPr sz="1000">
              <a:latin typeface="Arial"/>
              <a:cs typeface="Arial"/>
            </a:endParaRPr>
          </a:p>
          <a:p>
            <a:pPr marL="12700" marR="6350" algn="just">
              <a:lnSpc>
                <a:spcPts val="1150"/>
              </a:lnSpc>
              <a:spcBef>
                <a:spcPts val="605"/>
              </a:spcBef>
            </a:pPr>
            <a:r>
              <a:rPr sz="1000" dirty="0">
                <a:latin typeface="Arial"/>
                <a:cs typeface="Arial"/>
              </a:rPr>
              <a:t>Esta cláusula se refiere a las instalaciones de iluminación de uso general y especial y tomacorrientes de uso  general</a:t>
            </a:r>
            <a:r>
              <a:rPr sz="1000" spc="-65" dirty="0">
                <a:latin typeface="Arial"/>
                <a:cs typeface="Arial"/>
              </a:rPr>
              <a:t> </a:t>
            </a:r>
            <a:r>
              <a:rPr sz="1000" dirty="0">
                <a:latin typeface="Arial"/>
                <a:cs typeface="Arial"/>
              </a:rPr>
              <a:t>y</a:t>
            </a:r>
            <a:r>
              <a:rPr sz="1000" spc="-60" dirty="0">
                <a:latin typeface="Arial"/>
                <a:cs typeface="Arial"/>
              </a:rPr>
              <a:t> </a:t>
            </a:r>
            <a:r>
              <a:rPr sz="1000" dirty="0">
                <a:latin typeface="Arial"/>
                <a:cs typeface="Arial"/>
              </a:rPr>
              <a:t>especial</a:t>
            </a:r>
            <a:r>
              <a:rPr sz="1000" spc="-60" dirty="0">
                <a:latin typeface="Arial"/>
                <a:cs typeface="Arial"/>
              </a:rPr>
              <a:t> </a:t>
            </a:r>
            <a:r>
              <a:rPr sz="1000" dirty="0">
                <a:latin typeface="Arial"/>
                <a:cs typeface="Arial"/>
              </a:rPr>
              <a:t>y</a:t>
            </a:r>
            <a:r>
              <a:rPr sz="1000" spc="-60" dirty="0">
                <a:latin typeface="Arial"/>
                <a:cs typeface="Arial"/>
              </a:rPr>
              <a:t> </a:t>
            </a:r>
            <a:r>
              <a:rPr sz="1000" dirty="0">
                <a:latin typeface="Arial"/>
                <a:cs typeface="Arial"/>
              </a:rPr>
              <a:t>no</a:t>
            </a:r>
            <a:r>
              <a:rPr sz="1000" spc="-60" dirty="0">
                <a:latin typeface="Arial"/>
                <a:cs typeface="Arial"/>
              </a:rPr>
              <a:t> </a:t>
            </a:r>
            <a:r>
              <a:rPr sz="1000" dirty="0">
                <a:latin typeface="Arial"/>
                <a:cs typeface="Arial"/>
              </a:rPr>
              <a:t>incluye</a:t>
            </a:r>
            <a:r>
              <a:rPr sz="1000" spc="-60" dirty="0">
                <a:latin typeface="Arial"/>
                <a:cs typeface="Arial"/>
              </a:rPr>
              <a:t> </a:t>
            </a:r>
            <a:r>
              <a:rPr sz="1000" dirty="0">
                <a:latin typeface="Arial"/>
                <a:cs typeface="Arial"/>
              </a:rPr>
              <a:t>las</a:t>
            </a:r>
            <a:r>
              <a:rPr sz="1000" spc="-60" dirty="0">
                <a:latin typeface="Arial"/>
                <a:cs typeface="Arial"/>
              </a:rPr>
              <a:t> </a:t>
            </a:r>
            <a:r>
              <a:rPr sz="1000" dirty="0">
                <a:latin typeface="Arial"/>
                <a:cs typeface="Arial"/>
              </a:rPr>
              <a:t>instalaciones</a:t>
            </a:r>
            <a:r>
              <a:rPr sz="1000" spc="-65" dirty="0">
                <a:latin typeface="Arial"/>
                <a:cs typeface="Arial"/>
              </a:rPr>
              <a:t> </a:t>
            </a:r>
            <a:r>
              <a:rPr sz="1000" dirty="0">
                <a:latin typeface="Arial"/>
                <a:cs typeface="Arial"/>
              </a:rPr>
              <a:t>propias</a:t>
            </a:r>
            <a:r>
              <a:rPr sz="1000" spc="-40"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iluminación</a:t>
            </a:r>
            <a:r>
              <a:rPr sz="1000" spc="-60" dirty="0">
                <a:latin typeface="Arial"/>
                <a:cs typeface="Arial"/>
              </a:rPr>
              <a:t> </a:t>
            </a:r>
            <a:r>
              <a:rPr sz="1000" dirty="0">
                <a:latin typeface="Arial"/>
                <a:cs typeface="Arial"/>
              </a:rPr>
              <a:t>artística,</a:t>
            </a:r>
            <a:r>
              <a:rPr sz="1000" spc="-50" dirty="0">
                <a:latin typeface="Arial"/>
                <a:cs typeface="Arial"/>
              </a:rPr>
              <a:t> </a:t>
            </a:r>
            <a:r>
              <a:rPr sz="1000" dirty="0">
                <a:latin typeface="Arial"/>
                <a:cs typeface="Arial"/>
              </a:rPr>
              <a:t>sistemas</a:t>
            </a:r>
            <a:r>
              <a:rPr sz="1000" spc="-50" dirty="0">
                <a:latin typeface="Arial"/>
                <a:cs typeface="Arial"/>
              </a:rPr>
              <a:t> </a:t>
            </a:r>
            <a:r>
              <a:rPr sz="1000" dirty="0">
                <a:latin typeface="Arial"/>
                <a:cs typeface="Arial"/>
              </a:rPr>
              <a:t>acústicos</a:t>
            </a:r>
            <a:r>
              <a:rPr sz="1000" spc="-50" dirty="0">
                <a:latin typeface="Arial"/>
                <a:cs typeface="Arial"/>
              </a:rPr>
              <a:t> </a:t>
            </a:r>
            <a:r>
              <a:rPr sz="1000" dirty="0">
                <a:latin typeface="Arial"/>
                <a:cs typeface="Arial"/>
              </a:rPr>
              <a:t>u</a:t>
            </a:r>
            <a:r>
              <a:rPr sz="1000" spc="-55" dirty="0">
                <a:latin typeface="Arial"/>
                <a:cs typeface="Arial"/>
              </a:rPr>
              <a:t> </a:t>
            </a:r>
            <a:r>
              <a:rPr sz="1000" dirty="0">
                <a:latin typeface="Arial"/>
                <a:cs typeface="Arial"/>
              </a:rPr>
              <a:t>otros</a:t>
            </a:r>
            <a:r>
              <a:rPr sz="1000" spc="-50" dirty="0">
                <a:latin typeface="Arial"/>
                <a:cs typeface="Arial"/>
              </a:rPr>
              <a:t> </a:t>
            </a:r>
            <a:r>
              <a:rPr sz="1000" dirty="0">
                <a:latin typeface="Arial"/>
                <a:cs typeface="Arial"/>
              </a:rPr>
              <a:t>de  efectos especiales, tanto fijos como</a:t>
            </a:r>
            <a:r>
              <a:rPr sz="1000" spc="-30" dirty="0">
                <a:latin typeface="Arial"/>
                <a:cs typeface="Arial"/>
              </a:rPr>
              <a:t> </a:t>
            </a:r>
            <a:r>
              <a:rPr sz="1000" dirty="0">
                <a:latin typeface="Arial"/>
                <a:cs typeface="Arial"/>
              </a:rPr>
              <a:t>temporarios.</a:t>
            </a:r>
            <a:endParaRPr sz="1000">
              <a:latin typeface="Arial"/>
              <a:cs typeface="Arial"/>
            </a:endParaRPr>
          </a:p>
          <a:p>
            <a:pPr marL="12700" marR="5080" algn="just">
              <a:lnSpc>
                <a:spcPts val="1150"/>
              </a:lnSpc>
              <a:spcBef>
                <a:spcPts val="610"/>
              </a:spcBef>
            </a:pPr>
            <a:r>
              <a:rPr sz="1000" dirty="0">
                <a:latin typeface="Arial"/>
                <a:cs typeface="Arial"/>
              </a:rPr>
              <a:t>Si a estos locales les correspondiesen, por la cantidad de personas y condiciones de evacuación (clasifica-  ción BD), ser considerados como locales o lugares de pública concurrencia, las canalizaciones, cables y  conductores</a:t>
            </a:r>
            <a:r>
              <a:rPr sz="1000" spc="-30" dirty="0">
                <a:latin typeface="Arial"/>
                <a:cs typeface="Arial"/>
              </a:rPr>
              <a:t> </a:t>
            </a:r>
            <a:r>
              <a:rPr sz="1000" dirty="0">
                <a:latin typeface="Arial"/>
                <a:cs typeface="Arial"/>
              </a:rPr>
              <a:t>y</a:t>
            </a:r>
            <a:r>
              <a:rPr sz="1000" spc="-2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sistemas</a:t>
            </a:r>
            <a:r>
              <a:rPr sz="1000" spc="-2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emergencia</a:t>
            </a:r>
            <a:r>
              <a:rPr sz="1000" spc="-30" dirty="0">
                <a:latin typeface="Arial"/>
                <a:cs typeface="Arial"/>
              </a:rPr>
              <a:t> </a:t>
            </a:r>
            <a:r>
              <a:rPr sz="1000" dirty="0">
                <a:latin typeface="Arial"/>
                <a:cs typeface="Arial"/>
              </a:rPr>
              <a:t>deberán</a:t>
            </a:r>
            <a:r>
              <a:rPr sz="1000" spc="-35" dirty="0">
                <a:latin typeface="Arial"/>
                <a:cs typeface="Arial"/>
              </a:rPr>
              <a:t> </a:t>
            </a:r>
            <a:r>
              <a:rPr sz="1000" dirty="0">
                <a:latin typeface="Arial"/>
                <a:cs typeface="Arial"/>
              </a:rPr>
              <a:t>cumplir</a:t>
            </a:r>
            <a:r>
              <a:rPr sz="1000" spc="-20" dirty="0">
                <a:latin typeface="Arial"/>
                <a:cs typeface="Arial"/>
              </a:rPr>
              <a:t> </a:t>
            </a:r>
            <a:r>
              <a:rPr sz="1000" dirty="0">
                <a:latin typeface="Arial"/>
                <a:cs typeface="Arial"/>
              </a:rPr>
              <a:t>con</a:t>
            </a:r>
            <a:r>
              <a:rPr sz="1000" spc="-25" dirty="0">
                <a:latin typeface="Arial"/>
                <a:cs typeface="Arial"/>
              </a:rPr>
              <a:t> </a:t>
            </a:r>
            <a:r>
              <a:rPr sz="1000" dirty="0">
                <a:latin typeface="Arial"/>
                <a:cs typeface="Arial"/>
              </a:rPr>
              <a:t>los</a:t>
            </a:r>
            <a:r>
              <a:rPr sz="1000" spc="-25" dirty="0">
                <a:latin typeface="Arial"/>
                <a:cs typeface="Arial"/>
              </a:rPr>
              <a:t> </a:t>
            </a:r>
            <a:r>
              <a:rPr sz="1000" dirty="0">
                <a:latin typeface="Arial"/>
                <a:cs typeface="Arial"/>
              </a:rPr>
              <a:t>requisitos</a:t>
            </a:r>
            <a:r>
              <a:rPr sz="1000" spc="-25" dirty="0">
                <a:latin typeface="Arial"/>
                <a:cs typeface="Arial"/>
              </a:rPr>
              <a:t> </a:t>
            </a:r>
            <a:r>
              <a:rPr sz="1000" dirty="0">
                <a:latin typeface="Arial"/>
                <a:cs typeface="Arial"/>
              </a:rPr>
              <a:t>establecidos</a:t>
            </a:r>
            <a:r>
              <a:rPr sz="1000" spc="-25" dirty="0">
                <a:latin typeface="Arial"/>
                <a:cs typeface="Arial"/>
              </a:rPr>
              <a:t> </a:t>
            </a:r>
            <a:r>
              <a:rPr sz="1000" dirty="0">
                <a:latin typeface="Arial"/>
                <a:cs typeface="Arial"/>
              </a:rPr>
              <a:t>en</a:t>
            </a:r>
            <a:r>
              <a:rPr sz="1000" spc="-2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Sección</a:t>
            </a:r>
            <a:r>
              <a:rPr sz="1000" spc="-20" dirty="0">
                <a:latin typeface="Arial"/>
                <a:cs typeface="Arial"/>
              </a:rPr>
              <a:t> </a:t>
            </a:r>
            <a:r>
              <a:rPr sz="1000" dirty="0">
                <a:latin typeface="Arial"/>
                <a:cs typeface="Arial"/>
              </a:rPr>
              <a:t>718  (en estudio) de esta</a:t>
            </a:r>
            <a:r>
              <a:rPr sz="1000" spc="-25" dirty="0">
                <a:latin typeface="Arial"/>
                <a:cs typeface="Arial"/>
              </a:rPr>
              <a:t> </a:t>
            </a:r>
            <a:r>
              <a:rPr sz="1000" dirty="0">
                <a:latin typeface="Arial"/>
                <a:cs typeface="Arial"/>
              </a:rPr>
              <a:t>Reglamentación.</a:t>
            </a:r>
            <a:endParaRPr sz="1000">
              <a:latin typeface="Arial"/>
              <a:cs typeface="Arial"/>
            </a:endParaRPr>
          </a:p>
          <a:p>
            <a:pPr marL="372745" marR="5080" indent="-360680" algn="just">
              <a:lnSpc>
                <a:spcPts val="919"/>
              </a:lnSpc>
              <a:spcBef>
                <a:spcPts val="600"/>
              </a:spcBef>
            </a:pPr>
            <a:r>
              <a:rPr sz="800" spc="-5" dirty="0">
                <a:latin typeface="Arial"/>
                <a:cs typeface="Arial"/>
              </a:rPr>
              <a:t>Nota: Esta cláusula se refiere exclusivamente a la zona del inmueble con los destinos mencionados; el tratamiento de las zonas del  inmueble</a:t>
            </a:r>
            <a:r>
              <a:rPr sz="800" spc="-30" dirty="0">
                <a:latin typeface="Arial"/>
                <a:cs typeface="Arial"/>
              </a:rPr>
              <a:t> </a:t>
            </a:r>
            <a:r>
              <a:rPr sz="800" spc="-5" dirty="0">
                <a:latin typeface="Arial"/>
                <a:cs typeface="Arial"/>
              </a:rPr>
              <a:t>eventualmente</a:t>
            </a:r>
            <a:r>
              <a:rPr sz="800" spc="-30" dirty="0">
                <a:latin typeface="Arial"/>
                <a:cs typeface="Arial"/>
              </a:rPr>
              <a:t> </a:t>
            </a:r>
            <a:r>
              <a:rPr sz="800" spc="-5" dirty="0">
                <a:latin typeface="Arial"/>
                <a:cs typeface="Arial"/>
              </a:rPr>
              <a:t>destinadas</a:t>
            </a:r>
            <a:r>
              <a:rPr sz="800" spc="-15" dirty="0">
                <a:latin typeface="Arial"/>
                <a:cs typeface="Arial"/>
              </a:rPr>
              <a:t> </a:t>
            </a:r>
            <a:r>
              <a:rPr sz="800" spc="-5" dirty="0">
                <a:latin typeface="Arial"/>
                <a:cs typeface="Arial"/>
              </a:rPr>
              <a:t>a</a:t>
            </a:r>
            <a:r>
              <a:rPr sz="800" spc="-30" dirty="0">
                <a:latin typeface="Arial"/>
                <a:cs typeface="Arial"/>
              </a:rPr>
              <a:t> </a:t>
            </a:r>
            <a:r>
              <a:rPr sz="800" spc="-5" dirty="0">
                <a:latin typeface="Arial"/>
                <a:cs typeface="Arial"/>
              </a:rPr>
              <a:t>oficinas</a:t>
            </a:r>
            <a:r>
              <a:rPr sz="800" spc="-25" dirty="0">
                <a:latin typeface="Arial"/>
                <a:cs typeface="Arial"/>
              </a:rPr>
              <a:t> </a:t>
            </a:r>
            <a:r>
              <a:rPr sz="800" spc="-5" dirty="0">
                <a:latin typeface="Arial"/>
                <a:cs typeface="Arial"/>
              </a:rPr>
              <a:t>y</a:t>
            </a:r>
            <a:r>
              <a:rPr sz="800" spc="-35" dirty="0">
                <a:latin typeface="Arial"/>
                <a:cs typeface="Arial"/>
              </a:rPr>
              <a:t> </a:t>
            </a:r>
            <a:r>
              <a:rPr sz="800" spc="-5" dirty="0">
                <a:latin typeface="Arial"/>
                <a:cs typeface="Arial"/>
              </a:rPr>
              <a:t>locales</a:t>
            </a:r>
            <a:r>
              <a:rPr sz="800" spc="-25" dirty="0">
                <a:latin typeface="Arial"/>
                <a:cs typeface="Arial"/>
              </a:rPr>
              <a:t> </a:t>
            </a:r>
            <a:r>
              <a:rPr sz="800" spc="-5" dirty="0">
                <a:latin typeface="Arial"/>
                <a:cs typeface="Arial"/>
              </a:rPr>
              <a:t>de</a:t>
            </a:r>
            <a:r>
              <a:rPr sz="800" spc="-20" dirty="0">
                <a:latin typeface="Arial"/>
                <a:cs typeface="Arial"/>
              </a:rPr>
              <a:t> </a:t>
            </a:r>
            <a:r>
              <a:rPr sz="800" spc="-5" dirty="0">
                <a:latin typeface="Arial"/>
                <a:cs typeface="Arial"/>
              </a:rPr>
              <a:t>venta</a:t>
            </a:r>
            <a:r>
              <a:rPr sz="800" spc="-25" dirty="0">
                <a:latin typeface="Arial"/>
                <a:cs typeface="Arial"/>
              </a:rPr>
              <a:t> </a:t>
            </a:r>
            <a:r>
              <a:rPr sz="800" spc="-5" dirty="0">
                <a:latin typeface="Arial"/>
                <a:cs typeface="Arial"/>
              </a:rPr>
              <a:t>se</a:t>
            </a:r>
            <a:r>
              <a:rPr sz="800" spc="-20" dirty="0">
                <a:latin typeface="Arial"/>
                <a:cs typeface="Arial"/>
              </a:rPr>
              <a:t> </a:t>
            </a:r>
            <a:r>
              <a:rPr sz="800" spc="-5" dirty="0">
                <a:latin typeface="Arial"/>
                <a:cs typeface="Arial"/>
              </a:rPr>
              <a:t>deberá</a:t>
            </a:r>
            <a:r>
              <a:rPr sz="800" spc="-25" dirty="0">
                <a:latin typeface="Arial"/>
                <a:cs typeface="Arial"/>
              </a:rPr>
              <a:t> </a:t>
            </a:r>
            <a:r>
              <a:rPr sz="800" spc="-5" dirty="0">
                <a:latin typeface="Arial"/>
                <a:cs typeface="Arial"/>
              </a:rPr>
              <a:t>referir</a:t>
            </a:r>
            <a:r>
              <a:rPr sz="800" spc="-20" dirty="0">
                <a:latin typeface="Arial"/>
                <a:cs typeface="Arial"/>
              </a:rPr>
              <a:t> </a:t>
            </a:r>
            <a:r>
              <a:rPr sz="800" spc="-5" dirty="0">
                <a:latin typeface="Arial"/>
                <a:cs typeface="Arial"/>
              </a:rPr>
              <a:t>a</a:t>
            </a:r>
            <a:r>
              <a:rPr sz="800" spc="-25" dirty="0">
                <a:latin typeface="Arial"/>
                <a:cs typeface="Arial"/>
              </a:rPr>
              <a:t> </a:t>
            </a:r>
            <a:r>
              <a:rPr sz="800" u="sng" spc="-5" dirty="0">
                <a:uFill>
                  <a:solidFill>
                    <a:srgbClr val="000000"/>
                  </a:solidFill>
                </a:uFill>
                <a:latin typeface="Arial"/>
                <a:cs typeface="Arial"/>
              </a:rPr>
              <a:t>771.8.3.2</a:t>
            </a:r>
            <a:r>
              <a:rPr sz="800" spc="-10" dirty="0">
                <a:latin typeface="Arial"/>
                <a:cs typeface="Arial"/>
              </a:rPr>
              <a:t> </a:t>
            </a:r>
            <a:r>
              <a:rPr sz="800" spc="-5" dirty="0">
                <a:latin typeface="Arial"/>
                <a:cs typeface="Arial"/>
              </a:rPr>
              <a:t>y</a:t>
            </a:r>
            <a:r>
              <a:rPr sz="800" spc="-35" dirty="0">
                <a:latin typeface="Arial"/>
                <a:cs typeface="Arial"/>
              </a:rPr>
              <a:t> </a:t>
            </a:r>
            <a:r>
              <a:rPr sz="800" spc="-5" dirty="0">
                <a:latin typeface="Arial"/>
                <a:cs typeface="Arial"/>
              </a:rPr>
              <a:t>para</a:t>
            </a:r>
            <a:r>
              <a:rPr sz="800" spc="-25" dirty="0">
                <a:latin typeface="Arial"/>
                <a:cs typeface="Arial"/>
              </a:rPr>
              <a:t> </a:t>
            </a:r>
            <a:r>
              <a:rPr sz="800" spc="-5" dirty="0">
                <a:latin typeface="Arial"/>
                <a:cs typeface="Arial"/>
              </a:rPr>
              <a:t>aquellas</a:t>
            </a:r>
            <a:r>
              <a:rPr sz="800" spc="-20" dirty="0">
                <a:latin typeface="Arial"/>
                <a:cs typeface="Arial"/>
              </a:rPr>
              <a:t> </a:t>
            </a:r>
            <a:r>
              <a:rPr sz="800" spc="-5" dirty="0">
                <a:latin typeface="Arial"/>
                <a:cs typeface="Arial"/>
              </a:rPr>
              <a:t>zonas</a:t>
            </a:r>
            <a:r>
              <a:rPr sz="800" spc="-25" dirty="0">
                <a:latin typeface="Arial"/>
                <a:cs typeface="Arial"/>
              </a:rPr>
              <a:t> </a:t>
            </a:r>
            <a:r>
              <a:rPr sz="800" spc="-5" dirty="0">
                <a:latin typeface="Arial"/>
                <a:cs typeface="Arial"/>
              </a:rPr>
              <a:t>del</a:t>
            </a:r>
            <a:r>
              <a:rPr sz="800" spc="-20" dirty="0">
                <a:latin typeface="Arial"/>
                <a:cs typeface="Arial"/>
              </a:rPr>
              <a:t> </a:t>
            </a:r>
            <a:r>
              <a:rPr sz="800" spc="-5" dirty="0">
                <a:latin typeface="Arial"/>
                <a:cs typeface="Arial"/>
              </a:rPr>
              <a:t>inmueble  destinadas eventualmente a vivienda (encargados, caseros, etc.) se deberá referir a</a:t>
            </a:r>
            <a:r>
              <a:rPr sz="800" spc="65" dirty="0">
                <a:latin typeface="Arial"/>
                <a:cs typeface="Arial"/>
              </a:rPr>
              <a:t> </a:t>
            </a:r>
            <a:r>
              <a:rPr sz="800" u="sng" spc="-5" dirty="0">
                <a:uFill>
                  <a:solidFill>
                    <a:srgbClr val="000000"/>
                  </a:solidFill>
                </a:uFill>
                <a:latin typeface="Arial"/>
                <a:cs typeface="Arial"/>
              </a:rPr>
              <a:t>771.8.2</a:t>
            </a:r>
            <a:r>
              <a:rPr sz="800" spc="-5" dirty="0">
                <a:latin typeface="Arial"/>
                <a:cs typeface="Arial"/>
              </a:rPr>
              <a:t>.</a:t>
            </a:r>
            <a:endParaRPr sz="800">
              <a:latin typeface="Arial"/>
              <a:cs typeface="Arial"/>
            </a:endParaRPr>
          </a:p>
          <a:p>
            <a:pPr>
              <a:lnSpc>
                <a:spcPct val="100000"/>
              </a:lnSpc>
              <a:spcBef>
                <a:spcPts val="20"/>
              </a:spcBef>
            </a:pPr>
            <a:endParaRPr sz="700">
              <a:latin typeface="Arial"/>
              <a:cs typeface="Arial"/>
            </a:endParaRPr>
          </a:p>
          <a:p>
            <a:pPr marL="12700" marR="1775460" lvl="4">
              <a:lnSpc>
                <a:spcPct val="147500"/>
              </a:lnSpc>
              <a:buSzPct val="90000"/>
              <a:buAutoNum type="arabicPeriod"/>
              <a:tabLst>
                <a:tab pos="650240" algn="l"/>
                <a:tab pos="915035" algn="l"/>
              </a:tabLst>
            </a:pPr>
            <a:r>
              <a:rPr sz="1000" b="1" dirty="0">
                <a:latin typeface="Arial"/>
                <a:cs typeface="Arial"/>
              </a:rPr>
              <a:t>: Grados de </a:t>
            </a:r>
            <a:r>
              <a:rPr sz="1000" b="1" spc="-5" dirty="0">
                <a:latin typeface="Arial"/>
                <a:cs typeface="Arial"/>
              </a:rPr>
              <a:t>electrificación </a:t>
            </a:r>
            <a:r>
              <a:rPr sz="1000" b="1" dirty="0">
                <a:latin typeface="Arial"/>
                <a:cs typeface="Arial"/>
              </a:rPr>
              <a:t>de locales de otras </a:t>
            </a:r>
            <a:r>
              <a:rPr sz="1000" b="1" spc="-5" dirty="0">
                <a:latin typeface="Arial"/>
                <a:cs typeface="Arial"/>
              </a:rPr>
              <a:t>características  </a:t>
            </a:r>
            <a:r>
              <a:rPr sz="1000" b="1" spc="-20" dirty="0">
                <a:latin typeface="Arial"/>
                <a:cs typeface="Arial"/>
              </a:rPr>
              <a:t>771.8.3.6.1.1: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"Mínimo"</a:t>
            </a:r>
            <a:endParaRPr sz="1000">
              <a:latin typeface="Arial"/>
              <a:cs typeface="Arial"/>
            </a:endParaRPr>
          </a:p>
          <a:p>
            <a:pPr marL="12700" marR="6350">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no es </a:t>
            </a:r>
            <a:r>
              <a:rPr sz="1000" spc="-15" dirty="0">
                <a:latin typeface="Arial"/>
                <a:cs typeface="Arial"/>
              </a:rPr>
              <a:t>mayor que 300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de </a:t>
            </a:r>
            <a:r>
              <a:rPr sz="1000" spc="-15" dirty="0">
                <a:latin typeface="Arial"/>
                <a:cs typeface="Arial"/>
              </a:rPr>
              <a:t>hasta 6,7</a:t>
            </a:r>
            <a:r>
              <a:rPr sz="1000" spc="-170"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2"/>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100" dirty="0">
                <a:latin typeface="Arial"/>
                <a:cs typeface="Arial"/>
              </a:rPr>
              <a:t> </a:t>
            </a:r>
            <a:r>
              <a:rPr sz="1000" b="1" spc="-20" dirty="0">
                <a:latin typeface="Arial"/>
                <a:cs typeface="Arial"/>
              </a:rPr>
              <a:t>"Medio"</a:t>
            </a:r>
            <a:endParaRPr sz="1000">
              <a:latin typeface="Arial"/>
              <a:cs typeface="Arial"/>
            </a:endParaRPr>
          </a:p>
          <a:p>
            <a:pPr marL="12700" marR="6985">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a:t>
            </a:r>
            <a:r>
              <a:rPr sz="1000" dirty="0">
                <a:latin typeface="Arial"/>
                <a:cs typeface="Arial"/>
              </a:rPr>
              <a:t>a </a:t>
            </a:r>
            <a:r>
              <a:rPr sz="1000" spc="-15" dirty="0">
                <a:latin typeface="Arial"/>
                <a:cs typeface="Arial"/>
              </a:rPr>
              <a:t>300 </a:t>
            </a:r>
            <a:r>
              <a:rPr sz="1000" spc="-10" dirty="0">
                <a:latin typeface="Arial"/>
                <a:cs typeface="Arial"/>
              </a:rPr>
              <a:t>m² </a:t>
            </a:r>
            <a:r>
              <a:rPr sz="1000" dirty="0">
                <a:latin typeface="Arial"/>
                <a:cs typeface="Arial"/>
              </a:rPr>
              <a:t>y </a:t>
            </a:r>
            <a:r>
              <a:rPr sz="1000" spc="-15" dirty="0">
                <a:latin typeface="Arial"/>
                <a:cs typeface="Arial"/>
              </a:rPr>
              <a:t>hasta 2000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de </a:t>
            </a:r>
            <a:r>
              <a:rPr sz="1000" spc="-15" dirty="0">
                <a:latin typeface="Arial"/>
                <a:cs typeface="Arial"/>
              </a:rPr>
              <a:t>hasta </a:t>
            </a:r>
            <a:r>
              <a:rPr sz="1000" spc="-10" dirty="0">
                <a:latin typeface="Arial"/>
                <a:cs typeface="Arial"/>
              </a:rPr>
              <a:t>10</a:t>
            </a:r>
            <a:r>
              <a:rPr sz="1000" spc="-190"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3"/>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155" dirty="0">
                <a:latin typeface="Arial"/>
                <a:cs typeface="Arial"/>
              </a:rPr>
              <a:t> </a:t>
            </a:r>
            <a:r>
              <a:rPr sz="1000" b="1" spc="-20" dirty="0">
                <a:latin typeface="Arial"/>
                <a:cs typeface="Arial"/>
              </a:rPr>
              <a:t>"Elevado”</a:t>
            </a:r>
            <a:endParaRPr sz="1000">
              <a:latin typeface="Arial"/>
              <a:cs typeface="Arial"/>
            </a:endParaRPr>
          </a:p>
          <a:p>
            <a:pPr marL="12700" marR="6985">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a:t>
            </a:r>
            <a:r>
              <a:rPr sz="1000" dirty="0">
                <a:latin typeface="Arial"/>
                <a:cs typeface="Arial"/>
              </a:rPr>
              <a:t>a </a:t>
            </a:r>
            <a:r>
              <a:rPr sz="1000" spc="-15" dirty="0">
                <a:latin typeface="Arial"/>
                <a:cs typeface="Arial"/>
              </a:rPr>
              <a:t>2000 </a:t>
            </a:r>
            <a:r>
              <a:rPr sz="1000" spc="-10" dirty="0">
                <a:latin typeface="Arial"/>
                <a:cs typeface="Arial"/>
              </a:rPr>
              <a:t>m² </a:t>
            </a:r>
            <a:r>
              <a:rPr sz="1000" dirty="0">
                <a:latin typeface="Arial"/>
                <a:cs typeface="Arial"/>
              </a:rPr>
              <a:t>y </a:t>
            </a:r>
            <a:r>
              <a:rPr sz="1000" spc="-15" dirty="0">
                <a:latin typeface="Arial"/>
                <a:cs typeface="Arial"/>
              </a:rPr>
              <a:t>hasta 5000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simultánea calculada </a:t>
            </a:r>
            <a:r>
              <a:rPr sz="1000" spc="-10" dirty="0">
                <a:latin typeface="Arial"/>
                <a:cs typeface="Arial"/>
              </a:rPr>
              <a:t>es de </a:t>
            </a:r>
            <a:r>
              <a:rPr sz="1000" spc="-15" dirty="0">
                <a:latin typeface="Arial"/>
                <a:cs typeface="Arial"/>
              </a:rPr>
              <a:t>hasta 14,5</a:t>
            </a:r>
            <a:r>
              <a:rPr sz="1000" spc="-190" dirty="0">
                <a:latin typeface="Arial"/>
                <a:cs typeface="Arial"/>
              </a:rPr>
              <a:t> </a:t>
            </a:r>
            <a:r>
              <a:rPr sz="1000" spc="-20" dirty="0">
                <a:latin typeface="Arial"/>
                <a:cs typeface="Arial"/>
              </a:rPr>
              <a:t>kVA.</a:t>
            </a:r>
            <a:endParaRPr sz="1000">
              <a:latin typeface="Arial"/>
              <a:cs typeface="Arial"/>
            </a:endParaRPr>
          </a:p>
          <a:p>
            <a:pPr marL="727710" lvl="5" indent="-715645">
              <a:lnSpc>
                <a:spcPct val="100000"/>
              </a:lnSpc>
              <a:spcBef>
                <a:spcPts val="550"/>
              </a:spcBef>
              <a:buSzPct val="90000"/>
              <a:buAutoNum type="arabicPeriod" startAt="4"/>
              <a:tabLst>
                <a:tab pos="728345" algn="l"/>
                <a:tab pos="915035" algn="l"/>
              </a:tabLst>
            </a:pPr>
            <a:r>
              <a:rPr sz="1000" b="1" dirty="0">
                <a:latin typeface="Arial"/>
                <a:cs typeface="Arial"/>
              </a:rPr>
              <a:t>:	</a:t>
            </a:r>
            <a:r>
              <a:rPr sz="1000" b="1" spc="-15" dirty="0">
                <a:latin typeface="Arial"/>
                <a:cs typeface="Arial"/>
              </a:rPr>
              <a:t>Grado </a:t>
            </a:r>
            <a:r>
              <a:rPr sz="1000" b="1" spc="-10" dirty="0">
                <a:latin typeface="Arial"/>
                <a:cs typeface="Arial"/>
              </a:rPr>
              <a:t>de </a:t>
            </a:r>
            <a:r>
              <a:rPr sz="1000" b="1" spc="-20" dirty="0">
                <a:latin typeface="Arial"/>
                <a:cs typeface="Arial"/>
              </a:rPr>
              <a:t>electrificación</a:t>
            </a:r>
            <a:r>
              <a:rPr sz="1000" b="1" spc="-95" dirty="0">
                <a:latin typeface="Arial"/>
                <a:cs typeface="Arial"/>
              </a:rPr>
              <a:t> </a:t>
            </a:r>
            <a:r>
              <a:rPr sz="1000" b="1" spc="-20" dirty="0">
                <a:latin typeface="Arial"/>
                <a:cs typeface="Arial"/>
              </a:rPr>
              <a:t>"Superior"</a:t>
            </a:r>
            <a:endParaRPr sz="1000">
              <a:latin typeface="Arial"/>
              <a:cs typeface="Arial"/>
            </a:endParaRPr>
          </a:p>
          <a:p>
            <a:pPr marL="12700" marR="6350">
              <a:lnSpc>
                <a:spcPts val="1150"/>
              </a:lnSpc>
              <a:spcBef>
                <a:spcPts val="625"/>
              </a:spcBef>
            </a:pPr>
            <a:r>
              <a:rPr sz="1000" spc="-20" dirty="0">
                <a:latin typeface="Arial"/>
                <a:cs typeface="Arial"/>
              </a:rPr>
              <a:t>Corresponde </a:t>
            </a:r>
            <a:r>
              <a:rPr sz="1000" dirty="0">
                <a:latin typeface="Arial"/>
                <a:cs typeface="Arial"/>
              </a:rPr>
              <a:t>a </a:t>
            </a:r>
            <a:r>
              <a:rPr sz="1000" spc="-20" dirty="0">
                <a:latin typeface="Arial"/>
                <a:cs typeface="Arial"/>
              </a:rPr>
              <a:t>locales </a:t>
            </a:r>
            <a:r>
              <a:rPr sz="1000" spc="-15" dirty="0">
                <a:latin typeface="Arial"/>
                <a:cs typeface="Arial"/>
              </a:rPr>
              <a:t>cuya </a:t>
            </a:r>
            <a:r>
              <a:rPr sz="1000" spc="-20" dirty="0">
                <a:latin typeface="Arial"/>
                <a:cs typeface="Arial"/>
              </a:rPr>
              <a:t>superficie </a:t>
            </a:r>
            <a:r>
              <a:rPr sz="1000" spc="-10" dirty="0">
                <a:latin typeface="Arial"/>
                <a:cs typeface="Arial"/>
              </a:rPr>
              <a:t>es </a:t>
            </a:r>
            <a:r>
              <a:rPr sz="1000" spc="-15" dirty="0">
                <a:latin typeface="Arial"/>
                <a:cs typeface="Arial"/>
              </a:rPr>
              <a:t>mayor que 5000 m², </a:t>
            </a:r>
            <a:r>
              <a:rPr sz="1000" spc="-10" dirty="0">
                <a:latin typeface="Arial"/>
                <a:cs typeface="Arial"/>
              </a:rPr>
              <a:t>en </a:t>
            </a:r>
            <a:r>
              <a:rPr sz="1000" spc="-15" dirty="0">
                <a:latin typeface="Arial"/>
                <a:cs typeface="Arial"/>
              </a:rPr>
              <a:t>los que </a:t>
            </a:r>
            <a:r>
              <a:rPr sz="1000" spc="-10" dirty="0">
                <a:latin typeface="Arial"/>
                <a:cs typeface="Arial"/>
              </a:rPr>
              <a:t>la </a:t>
            </a:r>
            <a:r>
              <a:rPr sz="1000" spc="-20" dirty="0">
                <a:latin typeface="Arial"/>
                <a:cs typeface="Arial"/>
              </a:rPr>
              <a:t>demanda </a:t>
            </a:r>
            <a:r>
              <a:rPr sz="1000" spc="-10" dirty="0">
                <a:latin typeface="Arial"/>
                <a:cs typeface="Arial"/>
              </a:rPr>
              <a:t>de </a:t>
            </a:r>
            <a:r>
              <a:rPr sz="1000" spc="-20" dirty="0">
                <a:latin typeface="Arial"/>
                <a:cs typeface="Arial"/>
              </a:rPr>
              <a:t>potencia máxima si-  multánea calculada </a:t>
            </a:r>
            <a:r>
              <a:rPr sz="1000" spc="-10" dirty="0">
                <a:latin typeface="Arial"/>
                <a:cs typeface="Arial"/>
              </a:rPr>
              <a:t>es </a:t>
            </a:r>
            <a:r>
              <a:rPr sz="1000" spc="-15" dirty="0">
                <a:latin typeface="Arial"/>
                <a:cs typeface="Arial"/>
              </a:rPr>
              <a:t>mayor que 14,5</a:t>
            </a:r>
            <a:r>
              <a:rPr sz="1000" spc="-165" dirty="0">
                <a:latin typeface="Arial"/>
                <a:cs typeface="Arial"/>
              </a:rPr>
              <a:t> </a:t>
            </a:r>
            <a:r>
              <a:rPr sz="1000" spc="-20" dirty="0">
                <a:latin typeface="Arial"/>
                <a:cs typeface="Arial"/>
              </a:rPr>
              <a:t>kVA.</a:t>
            </a:r>
            <a:endParaRPr sz="1000">
              <a:latin typeface="Arial"/>
              <a:cs typeface="Arial"/>
            </a:endParaRPr>
          </a:p>
          <a:p>
            <a:pPr marL="273685">
              <a:lnSpc>
                <a:spcPct val="100000"/>
              </a:lnSpc>
              <a:spcBef>
                <a:spcPts val="844"/>
              </a:spcBef>
            </a:pPr>
            <a:r>
              <a:rPr sz="1000" b="1" dirty="0">
                <a:latin typeface="Arial"/>
                <a:cs typeface="Arial"/>
              </a:rPr>
              <a:t>Tabla </a:t>
            </a:r>
            <a:r>
              <a:rPr sz="1000" b="1" spc="-5" dirty="0">
                <a:latin typeface="Arial"/>
                <a:cs typeface="Arial"/>
              </a:rPr>
              <a:t>771.8.IX </a:t>
            </a:r>
            <a:r>
              <a:rPr sz="1000" b="1" dirty="0">
                <a:latin typeface="Arial"/>
                <a:cs typeface="Arial"/>
              </a:rPr>
              <a:t>– </a:t>
            </a:r>
            <a:r>
              <a:rPr sz="1000" b="1" spc="-5" dirty="0">
                <a:latin typeface="Arial"/>
                <a:cs typeface="Arial"/>
              </a:rPr>
              <a:t>Resumen </a:t>
            </a:r>
            <a:r>
              <a:rPr sz="1000" b="1" dirty="0">
                <a:latin typeface="Arial"/>
                <a:cs typeface="Arial"/>
              </a:rPr>
              <a:t>de los grados de </a:t>
            </a:r>
            <a:r>
              <a:rPr sz="1000" b="1" spc="-5" dirty="0">
                <a:latin typeface="Arial"/>
                <a:cs typeface="Arial"/>
              </a:rPr>
              <a:t>electrificación </a:t>
            </a:r>
            <a:r>
              <a:rPr sz="1000" b="1" dirty="0">
                <a:latin typeface="Arial"/>
                <a:cs typeface="Arial"/>
              </a:rPr>
              <a:t>de locales de otras</a:t>
            </a:r>
            <a:r>
              <a:rPr sz="1000" b="1" spc="-50" dirty="0">
                <a:latin typeface="Arial"/>
                <a:cs typeface="Arial"/>
              </a:rPr>
              <a:t> </a:t>
            </a:r>
            <a:r>
              <a:rPr sz="1000" b="1" spc="-5" dirty="0">
                <a:latin typeface="Arial"/>
                <a:cs typeface="Arial"/>
              </a:rPr>
              <a:t>características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2720677834"/>
              </p:ext>
            </p:extLst>
          </p:nvPr>
        </p:nvGraphicFramePr>
        <p:xfrm>
          <a:off x="2222500" y="8318500"/>
          <a:ext cx="6121400" cy="1674875"/>
        </p:xfrm>
        <a:graphic>
          <a:graphicData uri="http://schemas.openxmlformats.org/drawingml/2006/table">
            <a:tbl>
              <a:tblPr firstRow="1" bandRow="1">
                <a:tableStyleId>{2D5ABB26-0587-4C30-8999-92F81FD0307C}</a:tableStyleId>
              </a:tblPr>
              <a:tblGrid>
                <a:gridCol w="1080770"/>
                <a:gridCol w="1889760"/>
                <a:gridCol w="3150870"/>
              </a:tblGrid>
              <a:tr h="455675">
                <a:tc>
                  <a:txBody>
                    <a:bodyPr/>
                    <a:lstStyle/>
                    <a:p>
                      <a:pPr marL="128270" marR="123189" indent="140970">
                        <a:lnSpc>
                          <a:spcPts val="1170"/>
                        </a:lnSpc>
                        <a:spcBef>
                          <a:spcPts val="640"/>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0995" marR="334010" indent="295275">
                        <a:lnSpc>
                          <a:spcPts val="1170"/>
                        </a:lnSpc>
                        <a:spcBef>
                          <a:spcPts val="640"/>
                        </a:spcBef>
                      </a:pPr>
                      <a:r>
                        <a:rPr sz="1000" b="1" spc="-5" dirty="0">
                          <a:latin typeface="Arial"/>
                          <a:cs typeface="Arial"/>
                        </a:rPr>
                        <a:t>Superficie  </a:t>
                      </a:r>
                      <a:r>
                        <a:rPr sz="1000" b="1" spc="-20" dirty="0">
                          <a:latin typeface="Arial"/>
                          <a:cs typeface="Arial"/>
                        </a:rPr>
                        <a:t>(límite </a:t>
                      </a:r>
                      <a:r>
                        <a:rPr sz="1000" b="1" spc="-10" dirty="0">
                          <a:latin typeface="Arial"/>
                          <a:cs typeface="Arial"/>
                        </a:rPr>
                        <a:t>de</a:t>
                      </a:r>
                      <a:r>
                        <a:rPr sz="1000" b="1" spc="-120" dirty="0">
                          <a:latin typeface="Arial"/>
                          <a:cs typeface="Arial"/>
                        </a:rPr>
                        <a:t> </a:t>
                      </a:r>
                      <a:r>
                        <a:rPr sz="1000" b="1" spc="-20" dirty="0">
                          <a:latin typeface="Arial"/>
                          <a:cs typeface="Arial"/>
                        </a:rPr>
                        <a:t>aplicación)</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58750" marR="53340" indent="-99060">
                        <a:lnSpc>
                          <a:spcPts val="1170"/>
                        </a:lnSpc>
                        <a:spcBef>
                          <a:spcPts val="640"/>
                        </a:spcBef>
                      </a:pPr>
                      <a:r>
                        <a:rPr sz="1000" b="1" spc="-20" dirty="0">
                          <a:latin typeface="Arial"/>
                          <a:cs typeface="Arial"/>
                        </a:rPr>
                        <a:t>Demanda </a:t>
                      </a:r>
                      <a:r>
                        <a:rPr sz="1000" b="1" spc="-10" dirty="0">
                          <a:latin typeface="Arial"/>
                          <a:cs typeface="Arial"/>
                        </a:rPr>
                        <a:t>de </a:t>
                      </a:r>
                      <a:r>
                        <a:rPr sz="1000" b="1" spc="-20" dirty="0">
                          <a:latin typeface="Arial"/>
                          <a:cs typeface="Arial"/>
                        </a:rPr>
                        <a:t>potencia máxima simultánea</a:t>
                      </a:r>
                      <a:r>
                        <a:rPr sz="1000" b="1" spc="-110" dirty="0">
                          <a:latin typeface="Arial"/>
                          <a:cs typeface="Arial"/>
                        </a:rPr>
                        <a:t> </a:t>
                      </a:r>
                      <a:r>
                        <a:rPr sz="1000" b="1" spc="-20" dirty="0">
                          <a:latin typeface="Arial"/>
                          <a:cs typeface="Arial"/>
                        </a:rPr>
                        <a:t>calculada  </a:t>
                      </a:r>
                      <a:r>
                        <a:rPr sz="1000" b="1" spc="-15" dirty="0">
                          <a:latin typeface="Arial"/>
                          <a:cs typeface="Arial"/>
                        </a:rPr>
                        <a:t>(sólo para </a:t>
                      </a:r>
                      <a:r>
                        <a:rPr sz="1000" b="1" spc="-20" dirty="0">
                          <a:latin typeface="Arial"/>
                          <a:cs typeface="Arial"/>
                        </a:rPr>
                        <a:t>determinar </a:t>
                      </a:r>
                      <a:r>
                        <a:rPr sz="1000" b="1" spc="-10" dirty="0">
                          <a:latin typeface="Arial"/>
                          <a:cs typeface="Arial"/>
                        </a:rPr>
                        <a:t>el </a:t>
                      </a:r>
                      <a:r>
                        <a:rPr sz="1000" b="1" spc="-15" dirty="0">
                          <a:latin typeface="Arial"/>
                          <a:cs typeface="Arial"/>
                        </a:rPr>
                        <a:t>grado </a:t>
                      </a:r>
                      <a:r>
                        <a:rPr sz="1000" b="1" spc="-10" dirty="0">
                          <a:latin typeface="Arial"/>
                          <a:cs typeface="Arial"/>
                        </a:rPr>
                        <a:t>de</a:t>
                      </a:r>
                      <a:r>
                        <a:rPr sz="1000" b="1" spc="-195" dirty="0">
                          <a:latin typeface="Arial"/>
                          <a:cs typeface="Arial"/>
                        </a:rPr>
                        <a:t> </a:t>
                      </a:r>
                      <a:r>
                        <a:rPr sz="1000" b="1" spc="-20" dirty="0">
                          <a:latin typeface="Arial"/>
                          <a:cs typeface="Arial"/>
                        </a:rPr>
                        <a:t>electrificación)</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04800">
                <a:tc>
                  <a:txBody>
                    <a:bodyPr/>
                    <a:lstStyle/>
                    <a:p>
                      <a:pPr marL="337820">
                        <a:lnSpc>
                          <a:spcPct val="100000"/>
                        </a:lnSpc>
                        <a:spcBef>
                          <a:spcPts val="550"/>
                        </a:spcBef>
                      </a:pPr>
                      <a:r>
                        <a:rPr sz="1000" spc="-20" dirty="0">
                          <a:latin typeface="Arial"/>
                          <a:cs typeface="Arial"/>
                        </a:rPr>
                        <a:t>Mínimo</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hasta 300</a:t>
                      </a:r>
                      <a:r>
                        <a:rPr sz="1000" spc="-75" dirty="0">
                          <a:latin typeface="Arial"/>
                          <a:cs typeface="Arial"/>
                        </a:rPr>
                        <a:t> </a:t>
                      </a:r>
                      <a:r>
                        <a:rPr sz="1000" spc="-20" dirty="0">
                          <a:latin typeface="Arial"/>
                          <a:cs typeface="Arial"/>
                        </a:rPr>
                        <a:t>m²</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hasta 6,7</a:t>
                      </a:r>
                      <a:r>
                        <a:rPr sz="1000" spc="-70" dirty="0">
                          <a:latin typeface="Arial"/>
                          <a:cs typeface="Arial"/>
                        </a:rPr>
                        <a:t> </a:t>
                      </a:r>
                      <a:r>
                        <a:rPr sz="1000" spc="-20" dirty="0">
                          <a:latin typeface="Arial"/>
                          <a:cs typeface="Arial"/>
                        </a:rPr>
                        <a:t>kVA</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04800">
                <a:tc>
                  <a:txBody>
                    <a:bodyPr/>
                    <a:lstStyle/>
                    <a:p>
                      <a:pPr marL="371475">
                        <a:lnSpc>
                          <a:spcPct val="100000"/>
                        </a:lnSpc>
                        <a:spcBef>
                          <a:spcPts val="550"/>
                        </a:spcBef>
                      </a:pPr>
                      <a:r>
                        <a:rPr sz="1000" spc="-20" dirty="0">
                          <a:latin typeface="Arial"/>
                          <a:cs typeface="Arial"/>
                        </a:rPr>
                        <a:t>Medio</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45" dirty="0">
                          <a:latin typeface="Arial"/>
                          <a:cs typeface="Arial"/>
                        </a:rPr>
                        <a:t> </a:t>
                      </a:r>
                      <a:r>
                        <a:rPr sz="1000" spc="-15" dirty="0">
                          <a:latin typeface="Arial"/>
                          <a:cs typeface="Arial"/>
                        </a:rPr>
                        <a:t>300</a:t>
                      </a:r>
                      <a:r>
                        <a:rPr sz="1000" spc="-50" dirty="0">
                          <a:latin typeface="Arial"/>
                          <a:cs typeface="Arial"/>
                        </a:rPr>
                        <a:t> </a:t>
                      </a:r>
                      <a:r>
                        <a:rPr sz="1000" spc="-10" dirty="0">
                          <a:latin typeface="Arial"/>
                          <a:cs typeface="Arial"/>
                        </a:rPr>
                        <a:t>m²</a:t>
                      </a:r>
                      <a:r>
                        <a:rPr sz="1000" spc="-45" dirty="0">
                          <a:latin typeface="Arial"/>
                          <a:cs typeface="Arial"/>
                        </a:rPr>
                        <a:t> </a:t>
                      </a:r>
                      <a:r>
                        <a:rPr sz="1000" spc="-15" dirty="0">
                          <a:latin typeface="Arial"/>
                          <a:cs typeface="Arial"/>
                        </a:rPr>
                        <a:t>hasta</a:t>
                      </a:r>
                      <a:r>
                        <a:rPr sz="1000" spc="-45" dirty="0">
                          <a:latin typeface="Arial"/>
                          <a:cs typeface="Arial"/>
                        </a:rPr>
                        <a:t> </a:t>
                      </a:r>
                      <a:r>
                        <a:rPr sz="1000" spc="-15" dirty="0">
                          <a:latin typeface="Arial"/>
                          <a:cs typeface="Arial"/>
                        </a:rPr>
                        <a:t>2000</a:t>
                      </a:r>
                      <a:r>
                        <a:rPr sz="1000" spc="-50" dirty="0">
                          <a:latin typeface="Arial"/>
                          <a:cs typeface="Arial"/>
                        </a:rPr>
                        <a:t> </a:t>
                      </a:r>
                      <a:r>
                        <a:rPr sz="1000" spc="-20" dirty="0">
                          <a:latin typeface="Arial"/>
                          <a:cs typeface="Arial"/>
                        </a:rPr>
                        <a:t>m²</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hasta </a:t>
                      </a:r>
                      <a:r>
                        <a:rPr sz="1000" spc="-10" dirty="0">
                          <a:latin typeface="Arial"/>
                          <a:cs typeface="Arial"/>
                        </a:rPr>
                        <a:t>10</a:t>
                      </a:r>
                      <a:r>
                        <a:rPr sz="1000" spc="-70" dirty="0">
                          <a:latin typeface="Arial"/>
                          <a:cs typeface="Arial"/>
                        </a:rPr>
                        <a:t> </a:t>
                      </a:r>
                      <a:r>
                        <a:rPr sz="1000" spc="-20" dirty="0">
                          <a:latin typeface="Arial"/>
                          <a:cs typeface="Arial"/>
                        </a:rPr>
                        <a:t>kVA</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04800">
                <a:tc>
                  <a:txBody>
                    <a:bodyPr/>
                    <a:lstStyle/>
                    <a:p>
                      <a:pPr marL="317500">
                        <a:lnSpc>
                          <a:spcPct val="100000"/>
                        </a:lnSpc>
                        <a:spcBef>
                          <a:spcPts val="550"/>
                        </a:spcBef>
                      </a:pPr>
                      <a:r>
                        <a:rPr sz="1000" spc="-20" dirty="0">
                          <a:latin typeface="Arial"/>
                          <a:cs typeface="Arial"/>
                        </a:rPr>
                        <a:t>Elevado</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más</a:t>
                      </a:r>
                      <a:r>
                        <a:rPr sz="1000" spc="-50" dirty="0">
                          <a:latin typeface="Arial"/>
                          <a:cs typeface="Arial"/>
                        </a:rPr>
                        <a:t> </a:t>
                      </a:r>
                      <a:r>
                        <a:rPr sz="1000" spc="-10" dirty="0">
                          <a:latin typeface="Arial"/>
                          <a:cs typeface="Arial"/>
                        </a:rPr>
                        <a:t>de</a:t>
                      </a:r>
                      <a:r>
                        <a:rPr sz="1000" spc="-50" dirty="0">
                          <a:latin typeface="Arial"/>
                          <a:cs typeface="Arial"/>
                        </a:rPr>
                        <a:t> </a:t>
                      </a:r>
                      <a:r>
                        <a:rPr sz="1000" spc="-15" dirty="0">
                          <a:latin typeface="Arial"/>
                          <a:cs typeface="Arial"/>
                        </a:rPr>
                        <a:t>2000</a:t>
                      </a:r>
                      <a:r>
                        <a:rPr sz="1000" spc="-45" dirty="0">
                          <a:latin typeface="Arial"/>
                          <a:cs typeface="Arial"/>
                        </a:rPr>
                        <a:t> </a:t>
                      </a:r>
                      <a:r>
                        <a:rPr sz="1000" spc="-10" dirty="0">
                          <a:latin typeface="Arial"/>
                          <a:cs typeface="Arial"/>
                        </a:rPr>
                        <a:t>m²</a:t>
                      </a:r>
                      <a:r>
                        <a:rPr sz="1000" spc="-50" dirty="0">
                          <a:latin typeface="Arial"/>
                          <a:cs typeface="Arial"/>
                        </a:rPr>
                        <a:t> </a:t>
                      </a:r>
                      <a:r>
                        <a:rPr sz="1000" spc="-15" dirty="0">
                          <a:latin typeface="Arial"/>
                          <a:cs typeface="Arial"/>
                        </a:rPr>
                        <a:t>hasta</a:t>
                      </a:r>
                      <a:r>
                        <a:rPr sz="1000" spc="-50" dirty="0">
                          <a:latin typeface="Arial"/>
                          <a:cs typeface="Arial"/>
                        </a:rPr>
                        <a:t> </a:t>
                      </a:r>
                      <a:r>
                        <a:rPr sz="1000" spc="-15" dirty="0">
                          <a:latin typeface="Arial"/>
                          <a:cs typeface="Arial"/>
                        </a:rPr>
                        <a:t>5000</a:t>
                      </a:r>
                      <a:r>
                        <a:rPr sz="1000" spc="-45" dirty="0">
                          <a:latin typeface="Arial"/>
                          <a:cs typeface="Arial"/>
                        </a:rPr>
                        <a:t> </a:t>
                      </a:r>
                      <a:r>
                        <a:rPr sz="1000" spc="-20" dirty="0">
                          <a:latin typeface="Arial"/>
                          <a:cs typeface="Arial"/>
                        </a:rPr>
                        <a:t>m²</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hasta 14,5</a:t>
                      </a:r>
                      <a:r>
                        <a:rPr sz="1000" spc="-70" dirty="0">
                          <a:latin typeface="Arial"/>
                          <a:cs typeface="Arial"/>
                        </a:rPr>
                        <a:t> </a:t>
                      </a:r>
                      <a:r>
                        <a:rPr sz="1000" spc="-20" dirty="0">
                          <a:latin typeface="Arial"/>
                          <a:cs typeface="Arial"/>
                        </a:rPr>
                        <a:t>kVA</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04800">
                <a:tc>
                  <a:txBody>
                    <a:bodyPr/>
                    <a:lstStyle/>
                    <a:p>
                      <a:pPr marL="307340">
                        <a:lnSpc>
                          <a:spcPct val="100000"/>
                        </a:lnSpc>
                        <a:spcBef>
                          <a:spcPts val="550"/>
                        </a:spcBef>
                      </a:pPr>
                      <a:r>
                        <a:rPr sz="1000" spc="-20" dirty="0">
                          <a:latin typeface="Arial"/>
                          <a:cs typeface="Arial"/>
                        </a:rPr>
                        <a:t>Superior</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550"/>
                        </a:spcBef>
                      </a:pPr>
                      <a:r>
                        <a:rPr sz="1000" spc="-15" dirty="0">
                          <a:latin typeface="Arial"/>
                          <a:cs typeface="Arial"/>
                        </a:rPr>
                        <a:t>más </a:t>
                      </a:r>
                      <a:r>
                        <a:rPr sz="1000" spc="-10" dirty="0">
                          <a:latin typeface="Arial"/>
                          <a:cs typeface="Arial"/>
                        </a:rPr>
                        <a:t>de </a:t>
                      </a:r>
                      <a:r>
                        <a:rPr sz="1000" spc="-15" dirty="0">
                          <a:latin typeface="Arial"/>
                          <a:cs typeface="Arial"/>
                        </a:rPr>
                        <a:t>5000</a:t>
                      </a:r>
                      <a:r>
                        <a:rPr sz="1000" spc="-110" dirty="0">
                          <a:latin typeface="Arial"/>
                          <a:cs typeface="Arial"/>
                        </a:rPr>
                        <a:t> </a:t>
                      </a:r>
                      <a:r>
                        <a:rPr sz="1000" spc="-20" dirty="0">
                          <a:latin typeface="Arial"/>
                          <a:cs typeface="Arial"/>
                        </a:rPr>
                        <a:t>m²</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550"/>
                        </a:spcBef>
                      </a:pPr>
                      <a:r>
                        <a:rPr sz="1000" spc="-15" dirty="0">
                          <a:latin typeface="Arial"/>
                          <a:cs typeface="Arial"/>
                        </a:rPr>
                        <a:t>más </a:t>
                      </a:r>
                      <a:r>
                        <a:rPr sz="1000" spc="-10" dirty="0">
                          <a:latin typeface="Arial"/>
                          <a:cs typeface="Arial"/>
                        </a:rPr>
                        <a:t>de </a:t>
                      </a:r>
                      <a:r>
                        <a:rPr sz="1000" spc="-15" dirty="0">
                          <a:latin typeface="Arial"/>
                          <a:cs typeface="Arial"/>
                        </a:rPr>
                        <a:t>14,5</a:t>
                      </a:r>
                      <a:r>
                        <a:rPr sz="1000" spc="-105" dirty="0">
                          <a:latin typeface="Arial"/>
                          <a:cs typeface="Arial"/>
                        </a:rPr>
                        <a:t> </a:t>
                      </a:r>
                      <a:r>
                        <a:rPr sz="1000" spc="-20" dirty="0">
                          <a:latin typeface="Arial"/>
                          <a:cs typeface="Arial"/>
                        </a:rPr>
                        <a:t>kVA</a:t>
                      </a:r>
                      <a:endParaRPr sz="1000">
                        <a:latin typeface="Arial"/>
                        <a:cs typeface="Arial"/>
                      </a:endParaRPr>
                    </a:p>
                  </a:txBody>
                  <a:tcPr marL="0" marR="0" marT="698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1042788083"/>
              </p:ext>
            </p:extLst>
          </p:nvPr>
        </p:nvGraphicFramePr>
        <p:xfrm>
          <a:off x="2308353" y="600714"/>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39</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380787" y="652574"/>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298688" y="1121965"/>
            <a:ext cx="6146800" cy="3228340"/>
          </a:xfrm>
          <a:prstGeom prst="rect">
            <a:avLst/>
          </a:prstGeom>
        </p:spPr>
        <p:txBody>
          <a:bodyPr vert="horz" wrap="square" lIns="0" tIns="101600" rIns="0" bIns="0" rtlCol="0">
            <a:spAutoFit/>
          </a:bodyPr>
          <a:lstStyle/>
          <a:p>
            <a:pPr marL="648970" lvl="4" indent="-636905">
              <a:lnSpc>
                <a:spcPct val="100000"/>
              </a:lnSpc>
              <a:spcBef>
                <a:spcPts val="800"/>
              </a:spcBef>
              <a:buSzPct val="90000"/>
              <a:buAutoNum type="arabicPeriod" startAt="2"/>
              <a:tabLst>
                <a:tab pos="649605" algn="l"/>
              </a:tabLst>
            </a:pPr>
            <a:r>
              <a:rPr sz="1000" b="1" dirty="0">
                <a:latin typeface="Arial"/>
                <a:cs typeface="Arial"/>
              </a:rPr>
              <a:t>: </a:t>
            </a:r>
            <a:r>
              <a:rPr sz="1000" b="1" spc="-5" dirty="0">
                <a:latin typeface="Arial"/>
                <a:cs typeface="Arial"/>
              </a:rPr>
              <a:t>Número mínimo de circuitos </a:t>
            </a:r>
            <a:r>
              <a:rPr sz="1000" b="1" dirty="0">
                <a:latin typeface="Arial"/>
                <a:cs typeface="Arial"/>
              </a:rPr>
              <a:t>en locales de otras</a:t>
            </a:r>
            <a:r>
              <a:rPr sz="1000" b="1" spc="-25" dirty="0">
                <a:latin typeface="Arial"/>
                <a:cs typeface="Arial"/>
              </a:rPr>
              <a:t> </a:t>
            </a:r>
            <a:r>
              <a:rPr sz="1000" b="1" dirty="0">
                <a:latin typeface="Arial"/>
                <a:cs typeface="Arial"/>
              </a:rPr>
              <a:t>características</a:t>
            </a:r>
            <a:endParaRPr sz="1000">
              <a:latin typeface="Arial"/>
              <a:cs typeface="Arial"/>
            </a:endParaRPr>
          </a:p>
          <a:p>
            <a:pPr marL="12700">
              <a:lnSpc>
                <a:spcPct val="100000"/>
              </a:lnSpc>
              <a:spcBef>
                <a:spcPts val="550"/>
              </a:spcBef>
              <a:tabLst>
                <a:tab pos="374015" algn="l"/>
              </a:tabLst>
            </a:pPr>
            <a:r>
              <a:rPr sz="800" spc="-20" dirty="0">
                <a:latin typeface="Arial"/>
                <a:cs typeface="Arial"/>
              </a:rPr>
              <a:t>Nota:	Para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clasificación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los</a:t>
            </a:r>
            <a:r>
              <a:rPr sz="800" spc="-35" dirty="0">
                <a:latin typeface="Arial"/>
                <a:cs typeface="Arial"/>
              </a:rPr>
              <a:t> </a:t>
            </a:r>
            <a:r>
              <a:rPr sz="800" spc="-20" dirty="0">
                <a:latin typeface="Arial"/>
                <a:cs typeface="Arial"/>
              </a:rPr>
              <a:t>circuitos</a:t>
            </a:r>
            <a:r>
              <a:rPr sz="800" spc="-35"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las</a:t>
            </a:r>
            <a:r>
              <a:rPr sz="800" spc="-40" dirty="0">
                <a:latin typeface="Arial"/>
                <a:cs typeface="Arial"/>
              </a:rPr>
              <a:t> </a:t>
            </a:r>
            <a:r>
              <a:rPr sz="800" spc="-20" dirty="0">
                <a:latin typeface="Arial"/>
                <a:cs typeface="Arial"/>
              </a:rPr>
              <a:t>líneas,</a:t>
            </a:r>
            <a:r>
              <a:rPr sz="800" spc="-40" dirty="0">
                <a:latin typeface="Arial"/>
                <a:cs typeface="Arial"/>
              </a:rPr>
              <a:t> </a:t>
            </a:r>
            <a:r>
              <a:rPr sz="800" spc="-20" dirty="0">
                <a:latin typeface="Arial"/>
                <a:cs typeface="Arial"/>
              </a:rPr>
              <a:t>véase</a:t>
            </a:r>
            <a:r>
              <a:rPr sz="800" spc="-35" dirty="0">
                <a:latin typeface="Arial"/>
                <a:cs typeface="Arial"/>
              </a:rPr>
              <a:t> </a:t>
            </a:r>
            <a:r>
              <a:rPr sz="800" u="sng" spc="-20" dirty="0">
                <a:uFill>
                  <a:solidFill>
                    <a:srgbClr val="000000"/>
                  </a:solidFill>
                </a:uFill>
                <a:latin typeface="Arial"/>
                <a:cs typeface="Arial"/>
              </a:rPr>
              <a:t>771.7</a:t>
            </a:r>
            <a:r>
              <a:rPr sz="800" spc="-20" dirty="0">
                <a:latin typeface="Arial"/>
                <a:cs typeface="Arial"/>
              </a:rPr>
              <a:t>.</a:t>
            </a:r>
            <a:endParaRPr sz="800">
              <a:latin typeface="Arial"/>
              <a:cs typeface="Arial"/>
            </a:endParaRPr>
          </a:p>
          <a:p>
            <a:pPr marL="12700" marR="5715">
              <a:lnSpc>
                <a:spcPts val="1150"/>
              </a:lnSpc>
              <a:spcBef>
                <a:spcPts val="630"/>
              </a:spcBef>
            </a:pPr>
            <a:r>
              <a:rPr sz="1000" spc="-10" dirty="0">
                <a:latin typeface="Arial"/>
                <a:cs typeface="Arial"/>
              </a:rPr>
              <a:t>La </a:t>
            </a:r>
            <a:r>
              <a:rPr sz="1000" spc="-20" dirty="0">
                <a:latin typeface="Arial"/>
                <a:cs typeface="Arial"/>
              </a:rPr>
              <a:t>instalación eléctrica </a:t>
            </a:r>
            <a:r>
              <a:rPr sz="1000" spc="-15" dirty="0">
                <a:latin typeface="Arial"/>
                <a:cs typeface="Arial"/>
              </a:rPr>
              <a:t>del </a:t>
            </a:r>
            <a:r>
              <a:rPr sz="1000" spc="-20" dirty="0">
                <a:latin typeface="Arial"/>
                <a:cs typeface="Arial"/>
              </a:rPr>
              <a:t>inmueble tendrá </a:t>
            </a:r>
            <a:r>
              <a:rPr sz="1000" spc="-10" dirty="0">
                <a:latin typeface="Arial"/>
                <a:cs typeface="Arial"/>
              </a:rPr>
              <a:t>el </a:t>
            </a:r>
            <a:r>
              <a:rPr sz="1000" spc="-15" dirty="0">
                <a:latin typeface="Arial"/>
                <a:cs typeface="Arial"/>
              </a:rPr>
              <a:t>tipo </a:t>
            </a:r>
            <a:r>
              <a:rPr sz="1000" dirty="0">
                <a:latin typeface="Arial"/>
                <a:cs typeface="Arial"/>
              </a:rPr>
              <a:t>y </a:t>
            </a:r>
            <a:r>
              <a:rPr sz="1000" spc="-20" dirty="0">
                <a:latin typeface="Arial"/>
                <a:cs typeface="Arial"/>
              </a:rPr>
              <a:t>número mínimo </a:t>
            </a:r>
            <a:r>
              <a:rPr sz="1000" spc="-10" dirty="0">
                <a:latin typeface="Arial"/>
                <a:cs typeface="Arial"/>
              </a:rPr>
              <a:t>de </a:t>
            </a:r>
            <a:r>
              <a:rPr sz="1000" spc="-20" dirty="0">
                <a:latin typeface="Arial"/>
                <a:cs typeface="Arial"/>
              </a:rPr>
              <a:t>circuitos </a:t>
            </a:r>
            <a:r>
              <a:rPr sz="1000" spc="-10" dirty="0">
                <a:latin typeface="Arial"/>
                <a:cs typeface="Arial"/>
              </a:rPr>
              <a:t>de </a:t>
            </a:r>
            <a:r>
              <a:rPr sz="1000" spc="-20" dirty="0">
                <a:latin typeface="Arial"/>
                <a:cs typeface="Arial"/>
              </a:rPr>
              <a:t>acuerdo </a:t>
            </a:r>
            <a:r>
              <a:rPr sz="1000" spc="-15" dirty="0">
                <a:latin typeface="Arial"/>
                <a:cs typeface="Arial"/>
              </a:rPr>
              <a:t>con </a:t>
            </a:r>
            <a:r>
              <a:rPr sz="1000" spc="-10" dirty="0">
                <a:latin typeface="Arial"/>
                <a:cs typeface="Arial"/>
              </a:rPr>
              <a:t>el </a:t>
            </a:r>
            <a:r>
              <a:rPr sz="1000" spc="-15" dirty="0">
                <a:latin typeface="Arial"/>
                <a:cs typeface="Arial"/>
              </a:rPr>
              <a:t>grado </a:t>
            </a:r>
            <a:r>
              <a:rPr sz="1000" spc="-20" dirty="0">
                <a:latin typeface="Arial"/>
                <a:cs typeface="Arial"/>
              </a:rPr>
              <a:t>de  electrificación determinado, </a:t>
            </a:r>
            <a:r>
              <a:rPr sz="1000" spc="-15" dirty="0">
                <a:latin typeface="Arial"/>
                <a:cs typeface="Arial"/>
              </a:rPr>
              <a:t>según </a:t>
            </a:r>
            <a:r>
              <a:rPr sz="1000" spc="-10" dirty="0">
                <a:latin typeface="Arial"/>
                <a:cs typeface="Arial"/>
              </a:rPr>
              <a:t>se </a:t>
            </a:r>
            <a:r>
              <a:rPr sz="1000" spc="-20" dirty="0">
                <a:latin typeface="Arial"/>
                <a:cs typeface="Arial"/>
              </a:rPr>
              <a:t>indica </a:t>
            </a:r>
            <a:r>
              <a:rPr sz="1000" dirty="0">
                <a:latin typeface="Arial"/>
                <a:cs typeface="Arial"/>
              </a:rPr>
              <a:t>a</a:t>
            </a:r>
            <a:r>
              <a:rPr sz="1000" spc="-145" dirty="0">
                <a:latin typeface="Arial"/>
                <a:cs typeface="Arial"/>
              </a:rPr>
              <a:t> </a:t>
            </a:r>
            <a:r>
              <a:rPr sz="1000" spc="-20" dirty="0">
                <a:latin typeface="Arial"/>
                <a:cs typeface="Arial"/>
              </a:rPr>
              <a:t>continuación:</a:t>
            </a:r>
            <a:endParaRPr sz="1000">
              <a:latin typeface="Arial"/>
              <a:cs typeface="Arial"/>
            </a:endParaRPr>
          </a:p>
          <a:p>
            <a:pPr marL="553720" marR="5715" lvl="5" indent="-180340" algn="just">
              <a:lnSpc>
                <a:spcPts val="1150"/>
              </a:lnSpc>
              <a:spcBef>
                <a:spcPts val="605"/>
              </a:spcBef>
              <a:buAutoNum type="alphaLcParenR"/>
              <a:tabLst>
                <a:tab pos="553085"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“Mínimo”: </a:t>
            </a:r>
            <a:r>
              <a:rPr sz="1000" spc="-15" dirty="0">
                <a:latin typeface="Arial"/>
                <a:cs typeface="Arial"/>
              </a:rPr>
              <a:t>como </a:t>
            </a:r>
            <a:r>
              <a:rPr sz="1000" spc="-20" dirty="0">
                <a:latin typeface="Arial"/>
                <a:cs typeface="Arial"/>
              </a:rPr>
              <a:t>mínimo </a:t>
            </a:r>
            <a:r>
              <a:rPr sz="1000" spc="-15" dirty="0">
                <a:latin typeface="Arial"/>
                <a:cs typeface="Arial"/>
              </a:rPr>
              <a:t>tres </a:t>
            </a:r>
            <a:r>
              <a:rPr sz="1000" spc="-20" dirty="0">
                <a:latin typeface="Arial"/>
                <a:cs typeface="Arial"/>
              </a:rPr>
              <a:t>circuitos, siendo </a:t>
            </a:r>
            <a:r>
              <a:rPr sz="1000" spc="-15" dirty="0">
                <a:latin typeface="Arial"/>
                <a:cs typeface="Arial"/>
              </a:rPr>
              <a:t>dos </a:t>
            </a:r>
            <a:r>
              <a:rPr sz="1000" spc="-10" dirty="0">
                <a:latin typeface="Arial"/>
                <a:cs typeface="Arial"/>
              </a:rPr>
              <a:t>de </a:t>
            </a:r>
            <a:r>
              <a:rPr sz="1000" spc="-20" dirty="0">
                <a:latin typeface="Arial"/>
                <a:cs typeface="Arial"/>
              </a:rPr>
              <a:t>iluminación para  </a:t>
            </a:r>
            <a:r>
              <a:rPr sz="1000" spc="-15" dirty="0">
                <a:latin typeface="Arial"/>
                <a:cs typeface="Arial"/>
              </a:rPr>
              <a:t>uso</a:t>
            </a:r>
            <a:r>
              <a:rPr sz="1000" spc="-40" dirty="0">
                <a:latin typeface="Arial"/>
                <a:cs typeface="Arial"/>
              </a:rPr>
              <a:t> </a:t>
            </a:r>
            <a:r>
              <a:rPr sz="1000" spc="-20" dirty="0">
                <a:latin typeface="Arial"/>
                <a:cs typeface="Arial"/>
              </a:rPr>
              <a:t>general</a:t>
            </a:r>
            <a:r>
              <a:rPr sz="1000" spc="-45" dirty="0">
                <a:latin typeface="Arial"/>
                <a:cs typeface="Arial"/>
              </a:rPr>
              <a:t> </a:t>
            </a:r>
            <a:r>
              <a:rPr sz="1000" dirty="0">
                <a:latin typeface="Arial"/>
                <a:cs typeface="Arial"/>
              </a:rPr>
              <a:t>y</a:t>
            </a:r>
            <a:r>
              <a:rPr sz="1000" spc="-40" dirty="0">
                <a:latin typeface="Arial"/>
                <a:cs typeface="Arial"/>
              </a:rPr>
              <a:t> </a:t>
            </a:r>
            <a:r>
              <a:rPr sz="1000" spc="-10" dirty="0">
                <a:latin typeface="Arial"/>
                <a:cs typeface="Arial"/>
              </a:rPr>
              <a:t>el</a:t>
            </a:r>
            <a:r>
              <a:rPr sz="1000" spc="-40" dirty="0">
                <a:latin typeface="Arial"/>
                <a:cs typeface="Arial"/>
              </a:rPr>
              <a:t> </a:t>
            </a:r>
            <a:r>
              <a:rPr sz="1000" spc="-15" dirty="0">
                <a:latin typeface="Arial"/>
                <a:cs typeface="Arial"/>
              </a:rPr>
              <a:t>otro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endParaRPr sz="1000">
              <a:latin typeface="Arial"/>
              <a:cs typeface="Arial"/>
            </a:endParaRPr>
          </a:p>
          <a:p>
            <a:pPr marL="553720" marR="5080" lvl="5" indent="-180340" algn="just">
              <a:lnSpc>
                <a:spcPts val="1150"/>
              </a:lnSpc>
              <a:spcBef>
                <a:spcPts val="605"/>
              </a:spcBef>
              <a:buAutoNum type="alphaLcParenR"/>
              <a:tabLst>
                <a:tab pos="553085"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“Medio”: </a:t>
            </a:r>
            <a:r>
              <a:rPr sz="1000" spc="-15" dirty="0">
                <a:latin typeface="Arial"/>
                <a:cs typeface="Arial"/>
              </a:rPr>
              <a:t>como mínimo </a:t>
            </a:r>
            <a:r>
              <a:rPr sz="1000" spc="-20" dirty="0">
                <a:latin typeface="Arial"/>
                <a:cs typeface="Arial"/>
              </a:rPr>
              <a:t>cuatro circuitos, </a:t>
            </a:r>
            <a:r>
              <a:rPr sz="1000" spc="-15" dirty="0">
                <a:latin typeface="Arial"/>
                <a:cs typeface="Arial"/>
              </a:rPr>
              <a:t>donde por </a:t>
            </a:r>
            <a:r>
              <a:rPr sz="1000" spc="-10" dirty="0">
                <a:latin typeface="Arial"/>
                <a:cs typeface="Arial"/>
              </a:rPr>
              <a:t>lo </a:t>
            </a:r>
            <a:r>
              <a:rPr sz="1000" spc="-15" dirty="0">
                <a:latin typeface="Arial"/>
                <a:cs typeface="Arial"/>
              </a:rPr>
              <a:t>menos dos </a:t>
            </a:r>
            <a:r>
              <a:rPr sz="1000" spc="-20" dirty="0">
                <a:latin typeface="Arial"/>
                <a:cs typeface="Arial"/>
              </a:rPr>
              <a:t>serán  </a:t>
            </a:r>
            <a:r>
              <a:rPr sz="1000" spc="-10" dirty="0">
                <a:latin typeface="Arial"/>
                <a:cs typeface="Arial"/>
              </a:rPr>
              <a:t>de </a:t>
            </a:r>
            <a:r>
              <a:rPr sz="1000" spc="-20" dirty="0">
                <a:latin typeface="Arial"/>
                <a:cs typeface="Arial"/>
              </a:rPr>
              <a:t>iluminación </a:t>
            </a:r>
            <a:r>
              <a:rPr sz="1000" dirty="0">
                <a:latin typeface="Arial"/>
                <a:cs typeface="Arial"/>
              </a:rPr>
              <a:t>y </a:t>
            </a:r>
            <a:r>
              <a:rPr sz="1000" spc="-15" dirty="0">
                <a:latin typeface="Arial"/>
                <a:cs typeface="Arial"/>
              </a:rPr>
              <a:t>uno </a:t>
            </a:r>
            <a:r>
              <a:rPr sz="1000" spc="-10" dirty="0">
                <a:latin typeface="Arial"/>
                <a:cs typeface="Arial"/>
              </a:rPr>
              <a:t>de </a:t>
            </a:r>
            <a:r>
              <a:rPr sz="1000" spc="-20" dirty="0">
                <a:latin typeface="Arial"/>
                <a:cs typeface="Arial"/>
              </a:rPr>
              <a:t>tomacorrientes, </a:t>
            </a:r>
            <a:r>
              <a:rPr sz="1000" spc="-15" dirty="0">
                <a:latin typeface="Arial"/>
                <a:cs typeface="Arial"/>
              </a:rPr>
              <a:t>ambos </a:t>
            </a:r>
            <a:r>
              <a:rPr sz="1000" spc="-10" dirty="0">
                <a:latin typeface="Arial"/>
                <a:cs typeface="Arial"/>
              </a:rPr>
              <a:t>de </a:t>
            </a:r>
            <a:r>
              <a:rPr sz="1000" spc="-15" dirty="0">
                <a:latin typeface="Arial"/>
                <a:cs typeface="Arial"/>
              </a:rPr>
              <a:t>uso general </a:t>
            </a:r>
            <a:r>
              <a:rPr sz="1000" dirty="0">
                <a:latin typeface="Arial"/>
                <a:cs typeface="Arial"/>
              </a:rPr>
              <a:t>y </a:t>
            </a:r>
            <a:r>
              <a:rPr sz="1000" spc="-10" dirty="0">
                <a:latin typeface="Arial"/>
                <a:cs typeface="Arial"/>
              </a:rPr>
              <a:t>el </a:t>
            </a:r>
            <a:r>
              <a:rPr sz="1000" spc="-20" dirty="0">
                <a:latin typeface="Arial"/>
                <a:cs typeface="Arial"/>
              </a:rPr>
              <a:t>cuarto </a:t>
            </a:r>
            <a:r>
              <a:rPr sz="1000" spc="-15" dirty="0">
                <a:latin typeface="Arial"/>
                <a:cs typeface="Arial"/>
              </a:rPr>
              <a:t>será </a:t>
            </a:r>
            <a:r>
              <a:rPr sz="1000" spc="-10" dirty="0">
                <a:latin typeface="Arial"/>
                <a:cs typeface="Arial"/>
              </a:rPr>
              <a:t>un </a:t>
            </a:r>
            <a:r>
              <a:rPr sz="1000" spc="-20" dirty="0">
                <a:latin typeface="Arial"/>
                <a:cs typeface="Arial"/>
              </a:rPr>
              <a:t>circuito </a:t>
            </a:r>
            <a:r>
              <a:rPr sz="1000" spc="-10" dirty="0">
                <a:latin typeface="Arial"/>
                <a:cs typeface="Arial"/>
              </a:rPr>
              <a:t>de </a:t>
            </a:r>
            <a:r>
              <a:rPr sz="1000" spc="-20" dirty="0">
                <a:latin typeface="Arial"/>
                <a:cs typeface="Arial"/>
              </a:rPr>
              <a:t>ilumina-  </a:t>
            </a:r>
            <a:r>
              <a:rPr sz="1000" spc="-15" dirty="0">
                <a:latin typeface="Arial"/>
                <a:cs typeface="Arial"/>
              </a:rPr>
              <a:t>ción</a:t>
            </a:r>
            <a:r>
              <a:rPr sz="1000" spc="-40" dirty="0">
                <a:latin typeface="Arial"/>
                <a:cs typeface="Arial"/>
              </a:rPr>
              <a:t> </a:t>
            </a:r>
            <a:r>
              <a:rPr sz="1000" dirty="0">
                <a:latin typeface="Arial"/>
                <a:cs typeface="Arial"/>
              </a:rPr>
              <a:t>o</a:t>
            </a:r>
            <a:r>
              <a:rPr sz="1000" spc="-40"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40" dirty="0">
                <a:latin typeface="Arial"/>
                <a:cs typeface="Arial"/>
              </a:rPr>
              <a:t> </a:t>
            </a:r>
            <a:r>
              <a:rPr sz="1000" dirty="0">
                <a:latin typeface="Arial"/>
                <a:cs typeface="Arial"/>
              </a:rPr>
              <a:t>o</a:t>
            </a:r>
            <a:r>
              <a:rPr sz="1000" spc="-40" dirty="0">
                <a:latin typeface="Arial"/>
                <a:cs typeface="Arial"/>
              </a:rPr>
              <a:t> </a:t>
            </a:r>
            <a:r>
              <a:rPr sz="1000" spc="-20" dirty="0">
                <a:latin typeface="Arial"/>
                <a:cs typeface="Arial"/>
              </a:rPr>
              <a:t>especial</a:t>
            </a:r>
            <a:r>
              <a:rPr sz="1000" spc="-40" dirty="0">
                <a:latin typeface="Arial"/>
                <a:cs typeface="Arial"/>
              </a:rPr>
              <a:t> </a:t>
            </a:r>
            <a:r>
              <a:rPr sz="1000" spc="-20" dirty="0">
                <a:latin typeface="Arial"/>
                <a:cs typeface="Arial"/>
              </a:rPr>
              <a:t>indistintamente.</a:t>
            </a:r>
            <a:endParaRPr sz="1000">
              <a:latin typeface="Arial"/>
              <a:cs typeface="Arial"/>
            </a:endParaRPr>
          </a:p>
          <a:p>
            <a:pPr marL="553720" marR="5080" lvl="5" indent="-180340" algn="just">
              <a:lnSpc>
                <a:spcPts val="1150"/>
              </a:lnSpc>
              <a:spcBef>
                <a:spcPts val="605"/>
              </a:spcBef>
              <a:buAutoNum type="alphaLcParenR"/>
              <a:tabLst>
                <a:tab pos="552450"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“Elevado”: </a:t>
            </a:r>
            <a:r>
              <a:rPr sz="1000" spc="-15" dirty="0">
                <a:latin typeface="Arial"/>
                <a:cs typeface="Arial"/>
              </a:rPr>
              <a:t>como </a:t>
            </a:r>
            <a:r>
              <a:rPr sz="1000" spc="-20" dirty="0">
                <a:latin typeface="Arial"/>
                <a:cs typeface="Arial"/>
              </a:rPr>
              <a:t>mínimo </a:t>
            </a:r>
            <a:r>
              <a:rPr sz="1000" spc="-15" dirty="0">
                <a:latin typeface="Arial"/>
                <a:cs typeface="Arial"/>
              </a:rPr>
              <a:t>seis </a:t>
            </a:r>
            <a:r>
              <a:rPr sz="1000" spc="-20" dirty="0">
                <a:latin typeface="Arial"/>
                <a:cs typeface="Arial"/>
              </a:rPr>
              <a:t>circuitos, </a:t>
            </a:r>
            <a:r>
              <a:rPr sz="1000" spc="-15" dirty="0">
                <a:latin typeface="Arial"/>
                <a:cs typeface="Arial"/>
              </a:rPr>
              <a:t>tres </a:t>
            </a:r>
            <a:r>
              <a:rPr sz="1000" spc="-10" dirty="0">
                <a:latin typeface="Arial"/>
                <a:cs typeface="Arial"/>
              </a:rPr>
              <a:t>de </a:t>
            </a:r>
            <a:r>
              <a:rPr sz="1000" spc="-20" dirty="0">
                <a:latin typeface="Arial"/>
                <a:cs typeface="Arial"/>
              </a:rPr>
              <a:t>iluminación </a:t>
            </a:r>
            <a:r>
              <a:rPr sz="1000" spc="-15" dirty="0">
                <a:latin typeface="Arial"/>
                <a:cs typeface="Arial"/>
              </a:rPr>
              <a:t>para </a:t>
            </a:r>
            <a:r>
              <a:rPr sz="1000" spc="-20" dirty="0">
                <a:latin typeface="Arial"/>
                <a:cs typeface="Arial"/>
              </a:rPr>
              <a:t>uso  general,</a:t>
            </a:r>
            <a:r>
              <a:rPr sz="1000" spc="-40" dirty="0">
                <a:latin typeface="Arial"/>
                <a:cs typeface="Arial"/>
              </a:rPr>
              <a:t> </a:t>
            </a:r>
            <a:r>
              <a:rPr sz="1000" spc="-15" dirty="0">
                <a:latin typeface="Arial"/>
                <a:cs typeface="Arial"/>
              </a:rPr>
              <a:t>dos</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tomacorrientes</a:t>
            </a:r>
            <a:r>
              <a:rPr sz="1000" spc="-40" dirty="0">
                <a:latin typeface="Arial"/>
                <a:cs typeface="Arial"/>
              </a:rPr>
              <a:t> </a:t>
            </a:r>
            <a:r>
              <a:rPr sz="1000" spc="-15" dirty="0">
                <a:latin typeface="Arial"/>
                <a:cs typeface="Arial"/>
              </a:rPr>
              <a:t>para</a:t>
            </a:r>
            <a:r>
              <a:rPr sz="1000" spc="-35"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general</a:t>
            </a:r>
            <a:r>
              <a:rPr sz="1000" spc="-30"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uno</a:t>
            </a:r>
            <a:r>
              <a:rPr sz="1000" spc="-35" dirty="0">
                <a:latin typeface="Arial"/>
                <a:cs typeface="Arial"/>
              </a:rPr>
              <a:t> </a:t>
            </a:r>
            <a:r>
              <a:rPr sz="1000" spc="-10" dirty="0">
                <a:latin typeface="Arial"/>
                <a:cs typeface="Arial"/>
              </a:rPr>
              <a:t>de</a:t>
            </a:r>
            <a:r>
              <a:rPr sz="1000" spc="-40" dirty="0">
                <a:latin typeface="Arial"/>
                <a:cs typeface="Arial"/>
              </a:rPr>
              <a:t> </a:t>
            </a:r>
            <a:r>
              <a:rPr sz="1000" spc="-20" dirty="0">
                <a:latin typeface="Arial"/>
                <a:cs typeface="Arial"/>
              </a:rPr>
              <a:t>tomacorrientes</a:t>
            </a:r>
            <a:r>
              <a:rPr sz="1000" spc="-35" dirty="0">
                <a:latin typeface="Arial"/>
                <a:cs typeface="Arial"/>
              </a:rPr>
              <a:t> </a:t>
            </a:r>
            <a:r>
              <a:rPr sz="1000" spc="-15" dirty="0">
                <a:latin typeface="Arial"/>
                <a:cs typeface="Arial"/>
              </a:rPr>
              <a:t>para</a:t>
            </a:r>
            <a:r>
              <a:rPr sz="1000" spc="-40" dirty="0">
                <a:latin typeface="Arial"/>
                <a:cs typeface="Arial"/>
              </a:rPr>
              <a:t> </a:t>
            </a:r>
            <a:r>
              <a:rPr sz="1000" spc="-15" dirty="0">
                <a:latin typeface="Arial"/>
                <a:cs typeface="Arial"/>
              </a:rPr>
              <a:t>uso</a:t>
            </a:r>
            <a:r>
              <a:rPr sz="1000" spc="-40" dirty="0">
                <a:latin typeface="Arial"/>
                <a:cs typeface="Arial"/>
              </a:rPr>
              <a:t> </a:t>
            </a:r>
            <a:r>
              <a:rPr sz="1000" spc="-20" dirty="0">
                <a:latin typeface="Arial"/>
                <a:cs typeface="Arial"/>
              </a:rPr>
              <a:t>especial.</a:t>
            </a:r>
            <a:endParaRPr sz="1000">
              <a:latin typeface="Arial"/>
              <a:cs typeface="Arial"/>
            </a:endParaRPr>
          </a:p>
          <a:p>
            <a:pPr marL="553720" marR="5080" lvl="5" indent="-180340" algn="just">
              <a:lnSpc>
                <a:spcPts val="1150"/>
              </a:lnSpc>
              <a:spcBef>
                <a:spcPts val="605"/>
              </a:spcBef>
              <a:buAutoNum type="alphaLcParenR"/>
              <a:tabLst>
                <a:tab pos="553085" algn="l"/>
              </a:tabLst>
            </a:pPr>
            <a:r>
              <a:rPr sz="1000" spc="-15" dirty="0">
                <a:latin typeface="Arial"/>
                <a:cs typeface="Arial"/>
              </a:rPr>
              <a:t>Para </a:t>
            </a:r>
            <a:r>
              <a:rPr sz="1000" spc="-10" dirty="0">
                <a:latin typeface="Arial"/>
                <a:cs typeface="Arial"/>
              </a:rPr>
              <a:t>el </a:t>
            </a:r>
            <a:r>
              <a:rPr sz="1000" spc="-15" dirty="0">
                <a:latin typeface="Arial"/>
                <a:cs typeface="Arial"/>
              </a:rPr>
              <a:t>grado </a:t>
            </a:r>
            <a:r>
              <a:rPr sz="1000" spc="-10" dirty="0">
                <a:latin typeface="Arial"/>
                <a:cs typeface="Arial"/>
              </a:rPr>
              <a:t>de </a:t>
            </a:r>
            <a:r>
              <a:rPr sz="1000" spc="-20" dirty="0">
                <a:latin typeface="Arial"/>
                <a:cs typeface="Arial"/>
              </a:rPr>
              <a:t>electrificación “Superior”: </a:t>
            </a:r>
            <a:r>
              <a:rPr sz="1000" spc="-15" dirty="0">
                <a:latin typeface="Arial"/>
                <a:cs typeface="Arial"/>
              </a:rPr>
              <a:t>como </a:t>
            </a:r>
            <a:r>
              <a:rPr sz="1000" spc="-20" dirty="0">
                <a:latin typeface="Arial"/>
                <a:cs typeface="Arial"/>
              </a:rPr>
              <a:t>mínimo </a:t>
            </a:r>
            <a:r>
              <a:rPr sz="1000" spc="-15" dirty="0">
                <a:latin typeface="Arial"/>
                <a:cs typeface="Arial"/>
              </a:rPr>
              <a:t>ocho </a:t>
            </a:r>
            <a:r>
              <a:rPr sz="1000" spc="-20" dirty="0">
                <a:latin typeface="Arial"/>
                <a:cs typeface="Arial"/>
              </a:rPr>
              <a:t>circuitos, siendo </a:t>
            </a:r>
            <a:r>
              <a:rPr sz="1000" spc="-15" dirty="0">
                <a:latin typeface="Arial"/>
                <a:cs typeface="Arial"/>
              </a:rPr>
              <a:t>seis para uso </a:t>
            </a:r>
            <a:r>
              <a:rPr sz="1000" spc="-20" dirty="0">
                <a:latin typeface="Arial"/>
                <a:cs typeface="Arial"/>
              </a:rPr>
              <a:t>general,  (donde </a:t>
            </a:r>
            <a:r>
              <a:rPr sz="1000" spc="-15" dirty="0">
                <a:latin typeface="Arial"/>
                <a:cs typeface="Arial"/>
              </a:rPr>
              <a:t>habrá </a:t>
            </a:r>
            <a:r>
              <a:rPr sz="1000" spc="-20" dirty="0">
                <a:latin typeface="Arial"/>
                <a:cs typeface="Arial"/>
              </a:rPr>
              <a:t>cuatro </a:t>
            </a:r>
            <a:r>
              <a:rPr sz="1000" spc="-10" dirty="0">
                <a:latin typeface="Arial"/>
                <a:cs typeface="Arial"/>
              </a:rPr>
              <a:t>de </a:t>
            </a:r>
            <a:r>
              <a:rPr sz="1000" spc="-20" dirty="0">
                <a:latin typeface="Arial"/>
                <a:cs typeface="Arial"/>
              </a:rPr>
              <a:t>iluminación </a:t>
            </a:r>
            <a:r>
              <a:rPr sz="1000" dirty="0">
                <a:latin typeface="Arial"/>
                <a:cs typeface="Arial"/>
              </a:rPr>
              <a:t>y </a:t>
            </a:r>
            <a:r>
              <a:rPr sz="1000" spc="-15" dirty="0">
                <a:latin typeface="Arial"/>
                <a:cs typeface="Arial"/>
              </a:rPr>
              <a:t>dos </a:t>
            </a:r>
            <a:r>
              <a:rPr sz="1000" spc="-10" dirty="0">
                <a:latin typeface="Arial"/>
                <a:cs typeface="Arial"/>
              </a:rPr>
              <a:t>de </a:t>
            </a:r>
            <a:r>
              <a:rPr sz="1000" spc="-20" dirty="0">
                <a:latin typeface="Arial"/>
                <a:cs typeface="Arial"/>
              </a:rPr>
              <a:t>tomacorrientes) </a:t>
            </a:r>
            <a:r>
              <a:rPr sz="1000" dirty="0">
                <a:latin typeface="Arial"/>
                <a:cs typeface="Arial"/>
              </a:rPr>
              <a:t>y </a:t>
            </a:r>
            <a:r>
              <a:rPr sz="1000" spc="-15" dirty="0">
                <a:latin typeface="Arial"/>
                <a:cs typeface="Arial"/>
              </a:rPr>
              <a:t>uno </a:t>
            </a:r>
            <a:r>
              <a:rPr sz="1000" spc="-10" dirty="0">
                <a:latin typeface="Arial"/>
                <a:cs typeface="Arial"/>
              </a:rPr>
              <a:t>de </a:t>
            </a:r>
            <a:r>
              <a:rPr sz="1000" spc="-20" dirty="0">
                <a:latin typeface="Arial"/>
                <a:cs typeface="Arial"/>
              </a:rPr>
              <a:t>tomacorrientes </a:t>
            </a:r>
            <a:r>
              <a:rPr sz="1000" spc="-15" dirty="0">
                <a:latin typeface="Arial"/>
                <a:cs typeface="Arial"/>
              </a:rPr>
              <a:t>para uso </a:t>
            </a:r>
            <a:r>
              <a:rPr sz="1000" spc="-20" dirty="0">
                <a:latin typeface="Arial"/>
                <a:cs typeface="Arial"/>
              </a:rPr>
              <a:t>espe-  cial; </a:t>
            </a:r>
            <a:r>
              <a:rPr sz="1000" spc="-10" dirty="0">
                <a:latin typeface="Arial"/>
                <a:cs typeface="Arial"/>
              </a:rPr>
              <a:t>el </a:t>
            </a:r>
            <a:r>
              <a:rPr sz="1000" spc="-20" dirty="0">
                <a:latin typeface="Arial"/>
                <a:cs typeface="Arial"/>
              </a:rPr>
              <a:t>octavo circuito </a:t>
            </a:r>
            <a:r>
              <a:rPr sz="1000" spc="-10" dirty="0">
                <a:latin typeface="Arial"/>
                <a:cs typeface="Arial"/>
              </a:rPr>
              <a:t>es de </a:t>
            </a:r>
            <a:r>
              <a:rPr sz="1000" spc="-20" dirty="0">
                <a:latin typeface="Arial"/>
                <a:cs typeface="Arial"/>
              </a:rPr>
              <a:t>libre</a:t>
            </a:r>
            <a:r>
              <a:rPr sz="1000" spc="-190" dirty="0">
                <a:latin typeface="Arial"/>
                <a:cs typeface="Arial"/>
              </a:rPr>
              <a:t> </a:t>
            </a:r>
            <a:r>
              <a:rPr sz="1000" spc="-20" dirty="0">
                <a:latin typeface="Arial"/>
                <a:cs typeface="Arial"/>
              </a:rPr>
              <a:t>elección.</a:t>
            </a:r>
            <a:endParaRPr sz="1000">
              <a:latin typeface="Arial"/>
              <a:cs typeface="Arial"/>
            </a:endParaRPr>
          </a:p>
          <a:p>
            <a:pPr marL="12700" marR="6985">
              <a:lnSpc>
                <a:spcPts val="1150"/>
              </a:lnSpc>
              <a:spcBef>
                <a:spcPts val="605"/>
              </a:spcBef>
            </a:pPr>
            <a:r>
              <a:rPr sz="1000" spc="-10" dirty="0">
                <a:latin typeface="Arial"/>
                <a:cs typeface="Arial"/>
              </a:rPr>
              <a:t>Se</a:t>
            </a:r>
            <a:r>
              <a:rPr sz="1000" spc="-65" dirty="0">
                <a:latin typeface="Arial"/>
                <a:cs typeface="Arial"/>
              </a:rPr>
              <a:t> </a:t>
            </a:r>
            <a:r>
              <a:rPr sz="1000" spc="-20" dirty="0">
                <a:latin typeface="Arial"/>
                <a:cs typeface="Arial"/>
              </a:rPr>
              <a:t>destaca</a:t>
            </a:r>
            <a:r>
              <a:rPr sz="1000" spc="-65" dirty="0">
                <a:latin typeface="Arial"/>
                <a:cs typeface="Arial"/>
              </a:rPr>
              <a:t> </a:t>
            </a:r>
            <a:r>
              <a:rPr sz="1000" spc="-15" dirty="0">
                <a:latin typeface="Arial"/>
                <a:cs typeface="Arial"/>
              </a:rPr>
              <a:t>que,</a:t>
            </a:r>
            <a:r>
              <a:rPr sz="1000" spc="-65" dirty="0">
                <a:latin typeface="Arial"/>
                <a:cs typeface="Arial"/>
              </a:rPr>
              <a:t> </a:t>
            </a:r>
            <a:r>
              <a:rPr sz="1000" spc="-15" dirty="0">
                <a:latin typeface="Arial"/>
                <a:cs typeface="Arial"/>
              </a:rPr>
              <a:t>para</a:t>
            </a:r>
            <a:r>
              <a:rPr sz="1000" spc="-65" dirty="0">
                <a:latin typeface="Arial"/>
                <a:cs typeface="Arial"/>
              </a:rPr>
              <a:t> </a:t>
            </a:r>
            <a:r>
              <a:rPr sz="1000" spc="-15" dirty="0">
                <a:latin typeface="Arial"/>
                <a:cs typeface="Arial"/>
              </a:rPr>
              <a:t>todos</a:t>
            </a:r>
            <a:r>
              <a:rPr sz="1000" spc="-65" dirty="0">
                <a:latin typeface="Arial"/>
                <a:cs typeface="Arial"/>
              </a:rPr>
              <a:t> </a:t>
            </a:r>
            <a:r>
              <a:rPr sz="1000" spc="-15" dirty="0">
                <a:latin typeface="Arial"/>
                <a:cs typeface="Arial"/>
              </a:rPr>
              <a:t>los</a:t>
            </a:r>
            <a:r>
              <a:rPr sz="1000" spc="-60" dirty="0">
                <a:latin typeface="Arial"/>
                <a:cs typeface="Arial"/>
              </a:rPr>
              <a:t> </a:t>
            </a:r>
            <a:r>
              <a:rPr sz="1000" spc="-20" dirty="0">
                <a:latin typeface="Arial"/>
                <a:cs typeface="Arial"/>
              </a:rPr>
              <a:t>grados</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electrificación,</a:t>
            </a:r>
            <a:r>
              <a:rPr sz="1000" spc="-60" dirty="0">
                <a:latin typeface="Arial"/>
                <a:cs typeface="Arial"/>
              </a:rPr>
              <a:t> </a:t>
            </a:r>
            <a:r>
              <a:rPr sz="1000" spc="-15" dirty="0">
                <a:latin typeface="Arial"/>
                <a:cs typeface="Arial"/>
              </a:rPr>
              <a:t>por</a:t>
            </a:r>
            <a:r>
              <a:rPr sz="1000" spc="-60" dirty="0">
                <a:latin typeface="Arial"/>
                <a:cs typeface="Arial"/>
              </a:rPr>
              <a:t> </a:t>
            </a:r>
            <a:r>
              <a:rPr sz="1000" spc="-10" dirty="0">
                <a:latin typeface="Arial"/>
                <a:cs typeface="Arial"/>
              </a:rPr>
              <a:t>lo</a:t>
            </a:r>
            <a:r>
              <a:rPr sz="1000" spc="-60" dirty="0">
                <a:latin typeface="Arial"/>
                <a:cs typeface="Arial"/>
              </a:rPr>
              <a:t> </a:t>
            </a:r>
            <a:r>
              <a:rPr sz="1000" spc="-15" dirty="0">
                <a:latin typeface="Arial"/>
                <a:cs typeface="Arial"/>
              </a:rPr>
              <a:t>menos</a:t>
            </a:r>
            <a:r>
              <a:rPr sz="1000" spc="-60" dirty="0">
                <a:latin typeface="Arial"/>
                <a:cs typeface="Arial"/>
              </a:rPr>
              <a:t> </a:t>
            </a:r>
            <a:r>
              <a:rPr sz="1000" spc="-15" dirty="0">
                <a:latin typeface="Arial"/>
                <a:cs typeface="Arial"/>
              </a:rPr>
              <a:t>dos</a:t>
            </a:r>
            <a:r>
              <a:rPr sz="1000" spc="-60" dirty="0">
                <a:latin typeface="Arial"/>
                <a:cs typeface="Arial"/>
              </a:rPr>
              <a:t> </a:t>
            </a:r>
            <a:r>
              <a:rPr sz="1000" spc="-10" dirty="0">
                <a:latin typeface="Arial"/>
                <a:cs typeface="Arial"/>
              </a:rPr>
              <a:t>de</a:t>
            </a:r>
            <a:r>
              <a:rPr sz="1000" spc="-60" dirty="0">
                <a:latin typeface="Arial"/>
                <a:cs typeface="Arial"/>
              </a:rPr>
              <a:t> </a:t>
            </a:r>
            <a:r>
              <a:rPr sz="1000" spc="-15" dirty="0">
                <a:latin typeface="Arial"/>
                <a:cs typeface="Arial"/>
              </a:rPr>
              <a:t>los</a:t>
            </a:r>
            <a:r>
              <a:rPr sz="1000" spc="-60" dirty="0">
                <a:latin typeface="Arial"/>
                <a:cs typeface="Arial"/>
              </a:rPr>
              <a:t> </a:t>
            </a:r>
            <a:r>
              <a:rPr sz="1000" spc="-20" dirty="0">
                <a:latin typeface="Arial"/>
                <a:cs typeface="Arial"/>
              </a:rPr>
              <a:t>circuitos</a:t>
            </a:r>
            <a:r>
              <a:rPr sz="1000" spc="-60" dirty="0">
                <a:latin typeface="Arial"/>
                <a:cs typeface="Arial"/>
              </a:rPr>
              <a:t> </a:t>
            </a:r>
            <a:r>
              <a:rPr sz="1000" spc="-10" dirty="0">
                <a:latin typeface="Arial"/>
                <a:cs typeface="Arial"/>
              </a:rPr>
              <a:t>de</a:t>
            </a:r>
            <a:r>
              <a:rPr sz="1000" spc="-60" dirty="0">
                <a:latin typeface="Arial"/>
                <a:cs typeface="Arial"/>
              </a:rPr>
              <a:t> </a:t>
            </a:r>
            <a:r>
              <a:rPr sz="1000" spc="-20" dirty="0">
                <a:latin typeface="Arial"/>
                <a:cs typeface="Arial"/>
              </a:rPr>
              <a:t>iluminación</a:t>
            </a:r>
            <a:r>
              <a:rPr sz="1000" spc="-60" dirty="0">
                <a:latin typeface="Arial"/>
                <a:cs typeface="Arial"/>
              </a:rPr>
              <a:t> </a:t>
            </a:r>
            <a:r>
              <a:rPr sz="1000" spc="-20" dirty="0">
                <a:latin typeface="Arial"/>
                <a:cs typeface="Arial"/>
              </a:rPr>
              <a:t>deberán  depender </a:t>
            </a:r>
            <a:r>
              <a:rPr sz="1000" spc="-10" dirty="0">
                <a:latin typeface="Arial"/>
                <a:cs typeface="Arial"/>
              </a:rPr>
              <a:t>de </a:t>
            </a:r>
            <a:r>
              <a:rPr sz="1000" spc="-20" dirty="0">
                <a:latin typeface="Arial"/>
                <a:cs typeface="Arial"/>
              </a:rPr>
              <a:t>interruptores diferenciales</a:t>
            </a:r>
            <a:r>
              <a:rPr sz="1000" spc="-110" dirty="0">
                <a:latin typeface="Arial"/>
                <a:cs typeface="Arial"/>
              </a:rPr>
              <a:t> </a:t>
            </a:r>
            <a:r>
              <a:rPr sz="1000" spc="-20" dirty="0">
                <a:latin typeface="Arial"/>
                <a:cs typeface="Arial"/>
              </a:rPr>
              <a:t>diferentes.</a:t>
            </a:r>
            <a:endParaRPr sz="1000">
              <a:latin typeface="Arial"/>
              <a:cs typeface="Arial"/>
            </a:endParaRPr>
          </a:p>
          <a:p>
            <a:pPr marL="118745">
              <a:lnSpc>
                <a:spcPct val="100000"/>
              </a:lnSpc>
              <a:spcBef>
                <a:spcPts val="850"/>
              </a:spcBef>
            </a:pPr>
            <a:r>
              <a:rPr sz="1000" b="1" spc="-5" dirty="0">
                <a:latin typeface="Arial"/>
                <a:cs typeface="Arial"/>
              </a:rPr>
              <a:t>Tabla 771.8.X </a:t>
            </a:r>
            <a:r>
              <a:rPr sz="1000" b="1" dirty="0">
                <a:latin typeface="Arial"/>
                <a:cs typeface="Arial"/>
              </a:rPr>
              <a:t>– </a:t>
            </a:r>
            <a:r>
              <a:rPr sz="1000" b="1" spc="-5" dirty="0">
                <a:latin typeface="Arial"/>
                <a:cs typeface="Arial"/>
              </a:rPr>
              <a:t>Resumen de los números mínimos </a:t>
            </a:r>
            <a:r>
              <a:rPr sz="1000" b="1" dirty="0">
                <a:latin typeface="Arial"/>
                <a:cs typeface="Arial"/>
              </a:rPr>
              <a:t>de </a:t>
            </a:r>
            <a:r>
              <a:rPr sz="1000" b="1" spc="-5" dirty="0">
                <a:latin typeface="Arial"/>
                <a:cs typeface="Arial"/>
              </a:rPr>
              <a:t>circuitos en </a:t>
            </a:r>
            <a:r>
              <a:rPr sz="1000" b="1" dirty="0">
                <a:latin typeface="Arial"/>
                <a:cs typeface="Arial"/>
              </a:rPr>
              <a:t>locales de otras</a:t>
            </a:r>
            <a:r>
              <a:rPr sz="1000" b="1" spc="-5" dirty="0">
                <a:latin typeface="Arial"/>
                <a:cs typeface="Arial"/>
              </a:rPr>
              <a:t> características</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1830068738"/>
              </p:ext>
            </p:extLst>
          </p:nvPr>
        </p:nvGraphicFramePr>
        <p:xfrm>
          <a:off x="2308353" y="4415286"/>
          <a:ext cx="6122031" cy="2926841"/>
        </p:xfrm>
        <a:graphic>
          <a:graphicData uri="http://schemas.openxmlformats.org/drawingml/2006/table">
            <a:tbl>
              <a:tblPr firstRow="1" bandRow="1">
                <a:tableStyleId>{2D5ABB26-0587-4C30-8999-92F81FD0307C}</a:tableStyleId>
              </a:tblPr>
              <a:tblGrid>
                <a:gridCol w="990600"/>
                <a:gridCol w="720089"/>
                <a:gridCol w="720089"/>
                <a:gridCol w="810260"/>
                <a:gridCol w="1080769"/>
                <a:gridCol w="810260"/>
                <a:gridCol w="989964"/>
              </a:tblGrid>
              <a:tr h="307086">
                <a:tc rowSpan="2">
                  <a:txBody>
                    <a:bodyPr/>
                    <a:lstStyle/>
                    <a:p>
                      <a:pPr>
                        <a:lnSpc>
                          <a:spcPct val="100000"/>
                        </a:lnSpc>
                      </a:pPr>
                      <a:endParaRPr sz="1100">
                        <a:latin typeface="Times New Roman"/>
                        <a:cs typeface="Times New Roman"/>
                      </a:endParaRPr>
                    </a:p>
                    <a:p>
                      <a:pPr>
                        <a:lnSpc>
                          <a:spcPct val="100000"/>
                        </a:lnSpc>
                      </a:pPr>
                      <a:endParaRPr sz="1500">
                        <a:latin typeface="Times New Roman"/>
                        <a:cs typeface="Times New Roman"/>
                      </a:endParaRPr>
                    </a:p>
                    <a:p>
                      <a:pPr marL="83185" marR="78105" indent="140970">
                        <a:lnSpc>
                          <a:spcPts val="1170"/>
                        </a:lnSpc>
                        <a:spcBef>
                          <a:spcPts val="5"/>
                        </a:spcBef>
                      </a:pPr>
                      <a:r>
                        <a:rPr sz="1000" b="1" spc="-15" dirty="0">
                          <a:latin typeface="Arial"/>
                          <a:cs typeface="Arial"/>
                        </a:rPr>
                        <a:t>Grado </a:t>
                      </a:r>
                      <a:r>
                        <a:rPr sz="1000" b="1" spc="-20" dirty="0">
                          <a:latin typeface="Arial"/>
                          <a:cs typeface="Arial"/>
                        </a:rPr>
                        <a:t>de  electrificación</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40"/>
                        </a:spcBef>
                      </a:pPr>
                      <a:endParaRPr sz="1550">
                        <a:latin typeface="Times New Roman"/>
                        <a:cs typeface="Times New Roman"/>
                      </a:endParaRPr>
                    </a:p>
                    <a:p>
                      <a:pPr marL="95885" marR="90170" algn="ctr">
                        <a:lnSpc>
                          <a:spcPts val="1170"/>
                        </a:lnSpc>
                      </a:pPr>
                      <a:r>
                        <a:rPr sz="1000" b="1" spc="-20" dirty="0">
                          <a:latin typeface="Arial"/>
                          <a:cs typeface="Arial"/>
                        </a:rPr>
                        <a:t>Cantidad  mínima  de   circuitos</a:t>
                      </a:r>
                      <a:endParaRPr sz="1000">
                        <a:latin typeface="Arial"/>
                        <a:cs typeface="Arial"/>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5">
                  <a:txBody>
                    <a:bodyPr/>
                    <a:lstStyle/>
                    <a:p>
                      <a:pPr algn="ctr">
                        <a:lnSpc>
                          <a:spcPct val="100000"/>
                        </a:lnSpc>
                        <a:spcBef>
                          <a:spcPts val="575"/>
                        </a:spcBef>
                      </a:pPr>
                      <a:r>
                        <a:rPr sz="1000" b="1" spc="-15" dirty="0">
                          <a:latin typeface="Arial"/>
                          <a:cs typeface="Arial"/>
                        </a:rPr>
                        <a:t>Tipo </a:t>
                      </a:r>
                      <a:r>
                        <a:rPr sz="1000" b="1" spc="-10" dirty="0">
                          <a:latin typeface="Arial"/>
                          <a:cs typeface="Arial"/>
                        </a:rPr>
                        <a:t>de</a:t>
                      </a:r>
                      <a:r>
                        <a:rPr sz="1000" b="1" spc="-70" dirty="0">
                          <a:latin typeface="Arial"/>
                          <a:cs typeface="Arial"/>
                        </a:rPr>
                        <a:t> </a:t>
                      </a:r>
                      <a:r>
                        <a:rPr sz="1000" b="1" spc="-20" dirty="0">
                          <a:latin typeface="Arial"/>
                          <a:cs typeface="Arial"/>
                        </a:rPr>
                        <a:t>circuitos</a:t>
                      </a:r>
                      <a:endParaRPr sz="1000">
                        <a:latin typeface="Arial"/>
                        <a:cs typeface="Arial"/>
                      </a:endParaRPr>
                    </a:p>
                  </a:txBody>
                  <a:tcPr marL="0" marR="0" marT="730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75285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50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1100">
                        <a:latin typeface="Times New Roman"/>
                        <a:cs typeface="Times New Roman"/>
                      </a:endParaRPr>
                    </a:p>
                    <a:p>
                      <a:pPr>
                        <a:lnSpc>
                          <a:spcPct val="100000"/>
                        </a:lnSpc>
                        <a:spcBef>
                          <a:spcPts val="30"/>
                        </a:spcBef>
                      </a:pPr>
                      <a:endParaRPr sz="900">
                        <a:latin typeface="Times New Roman"/>
                        <a:cs typeface="Times New Roman"/>
                      </a:endParaRPr>
                    </a:p>
                    <a:p>
                      <a:pPr algn="ctr">
                        <a:lnSpc>
                          <a:spcPct val="100000"/>
                        </a:lnSpc>
                      </a:pPr>
                      <a:r>
                        <a:rPr sz="1000" b="1" spc="-20" dirty="0">
                          <a:latin typeface="Arial"/>
                          <a:cs typeface="Arial"/>
                        </a:rPr>
                        <a:t>Variante</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4135" marR="56515" algn="ctr">
                        <a:lnSpc>
                          <a:spcPts val="1170"/>
                        </a:lnSpc>
                        <a:spcBef>
                          <a:spcPts val="640"/>
                        </a:spcBef>
                      </a:pPr>
                      <a:r>
                        <a:rPr sz="1000" b="1" spc="-20" dirty="0">
                          <a:latin typeface="Arial"/>
                          <a:cs typeface="Arial"/>
                        </a:rPr>
                        <a:t>Iluminación  uso  general  (IUG)</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3030" marR="104139" algn="ctr">
                        <a:lnSpc>
                          <a:spcPts val="1170"/>
                        </a:lnSpc>
                        <a:spcBef>
                          <a:spcPts val="640"/>
                        </a:spcBef>
                      </a:pPr>
                      <a:r>
                        <a:rPr sz="1000" b="1" spc="-20" dirty="0">
                          <a:latin typeface="Arial"/>
                          <a:cs typeface="Arial"/>
                        </a:rPr>
                        <a:t>Tomacorriente  uso</a:t>
                      </a:r>
                      <a:endParaRPr sz="1000">
                        <a:latin typeface="Arial"/>
                        <a:cs typeface="Arial"/>
                      </a:endParaRPr>
                    </a:p>
                    <a:p>
                      <a:pPr marL="321945" marR="313690" algn="ctr">
                        <a:lnSpc>
                          <a:spcPts val="1170"/>
                        </a:lnSpc>
                      </a:pPr>
                      <a:r>
                        <a:rPr sz="1000" b="1" spc="-20" dirty="0">
                          <a:latin typeface="Arial"/>
                          <a:cs typeface="Arial"/>
                        </a:rPr>
                        <a:t>general  (TUG)</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4135" marR="56515" algn="ctr">
                        <a:lnSpc>
                          <a:spcPts val="1170"/>
                        </a:lnSpc>
                        <a:spcBef>
                          <a:spcPts val="640"/>
                        </a:spcBef>
                      </a:pPr>
                      <a:r>
                        <a:rPr sz="1000" b="1" spc="-20" dirty="0">
                          <a:latin typeface="Arial"/>
                          <a:cs typeface="Arial"/>
                        </a:rPr>
                        <a:t>Iluminación  uso  especial  (IUE)</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marR="58419" algn="ctr">
                        <a:lnSpc>
                          <a:spcPts val="1170"/>
                        </a:lnSpc>
                        <a:spcBef>
                          <a:spcPts val="640"/>
                        </a:spcBef>
                      </a:pPr>
                      <a:r>
                        <a:rPr sz="1000" b="1" spc="-20" dirty="0">
                          <a:latin typeface="Arial"/>
                          <a:cs typeface="Arial"/>
                        </a:rPr>
                        <a:t>Tomacorriente  uso</a:t>
                      </a:r>
                      <a:endParaRPr sz="1000">
                        <a:latin typeface="Arial"/>
                        <a:cs typeface="Arial"/>
                      </a:endParaRPr>
                    </a:p>
                    <a:p>
                      <a:pPr marL="253365" marR="244475" algn="ctr">
                        <a:lnSpc>
                          <a:spcPts val="1170"/>
                        </a:lnSpc>
                      </a:pPr>
                      <a:r>
                        <a:rPr sz="1000" b="1" spc="-20" dirty="0">
                          <a:latin typeface="Arial"/>
                          <a:cs typeface="Arial"/>
                        </a:rPr>
                        <a:t>especial  (TUE)</a:t>
                      </a:r>
                      <a:endParaRPr sz="1000">
                        <a:latin typeface="Arial"/>
                        <a:cs typeface="Arial"/>
                      </a:endParaRPr>
                    </a:p>
                  </a:txBody>
                  <a:tcPr marL="0" marR="0" marT="812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algn="ctr">
                        <a:lnSpc>
                          <a:spcPct val="100000"/>
                        </a:lnSpc>
                        <a:spcBef>
                          <a:spcPts val="400"/>
                        </a:spcBef>
                      </a:pPr>
                      <a:r>
                        <a:rPr sz="1000" spc="-20" dirty="0">
                          <a:latin typeface="Arial"/>
                          <a:cs typeface="Arial"/>
                        </a:rPr>
                        <a:t>Mínimo</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4960" algn="r">
                        <a:lnSpc>
                          <a:spcPct val="100000"/>
                        </a:lnSpc>
                        <a:spcBef>
                          <a:spcPts val="400"/>
                        </a:spcBef>
                      </a:pPr>
                      <a:r>
                        <a:rPr sz="1000" dirty="0">
                          <a:latin typeface="Arial"/>
                          <a:cs typeface="Arial"/>
                        </a:rPr>
                        <a:t>3</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35"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840">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6730">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5440">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5609">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rowSpan="4">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20"/>
                        </a:spcBef>
                      </a:pPr>
                      <a:endParaRPr sz="850">
                        <a:latin typeface="Times New Roman"/>
                        <a:cs typeface="Times New Roman"/>
                      </a:endParaRPr>
                    </a:p>
                    <a:p>
                      <a:pPr marL="326390">
                        <a:lnSpc>
                          <a:spcPct val="100000"/>
                        </a:lnSpc>
                      </a:pPr>
                      <a:r>
                        <a:rPr sz="1000" spc="-20" dirty="0">
                          <a:latin typeface="Arial"/>
                          <a:cs typeface="Arial"/>
                        </a:rPr>
                        <a:t>Medio</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pPr>
                      <a:endParaRPr sz="1100">
                        <a:latin typeface="Times New Roman"/>
                        <a:cs typeface="Times New Roman"/>
                      </a:endParaRPr>
                    </a:p>
                    <a:p>
                      <a:pPr>
                        <a:lnSpc>
                          <a:spcPct val="100000"/>
                        </a:lnSpc>
                        <a:spcBef>
                          <a:spcPts val="20"/>
                        </a:spcBef>
                      </a:pPr>
                      <a:endParaRPr sz="850">
                        <a:latin typeface="Times New Roman"/>
                        <a:cs typeface="Times New Roman"/>
                      </a:endParaRPr>
                    </a:p>
                    <a:p>
                      <a:pPr marL="1270" algn="ctr">
                        <a:lnSpc>
                          <a:spcPct val="100000"/>
                        </a:lnSpc>
                      </a:pPr>
                      <a:r>
                        <a:rPr sz="1000" dirty="0">
                          <a:latin typeface="Arial"/>
                          <a:cs typeface="Arial"/>
                        </a:rPr>
                        <a:t>4</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5459">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b)</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5459">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c)</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69570">
                        <a:lnSpc>
                          <a:spcPct val="100000"/>
                        </a:lnSpc>
                        <a:spcBef>
                          <a:spcPts val="400"/>
                        </a:spcBef>
                      </a:pPr>
                      <a:r>
                        <a:rPr sz="1000" dirty="0">
                          <a:latin typeface="Arial"/>
                          <a:cs typeface="Arial"/>
                        </a:rPr>
                        <a:t>3</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5459">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5"/>
                        </a:spcBef>
                      </a:pPr>
                      <a:r>
                        <a:rPr sz="1000" spc="-20" dirty="0">
                          <a:latin typeface="Arial"/>
                          <a:cs typeface="Arial"/>
                        </a:rPr>
                        <a:t>d)</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405"/>
                        </a:spcBef>
                      </a:pPr>
                      <a:r>
                        <a:rPr sz="1000" dirty="0">
                          <a:latin typeface="Arial"/>
                          <a:cs typeface="Arial"/>
                        </a:rPr>
                        <a:t>2</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5459">
                        <a:lnSpc>
                          <a:spcPct val="100000"/>
                        </a:lnSpc>
                        <a:spcBef>
                          <a:spcPts val="405"/>
                        </a:spcBef>
                      </a:pPr>
                      <a:r>
                        <a:rPr sz="1000" dirty="0">
                          <a:latin typeface="Arial"/>
                          <a:cs typeface="Arial"/>
                        </a:rPr>
                        <a:t>2</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405"/>
                        </a:spcBef>
                      </a:pPr>
                      <a:r>
                        <a:rPr sz="1000" spc="-20" dirty="0">
                          <a:latin typeface="Arial"/>
                          <a:cs typeface="Arial"/>
                        </a:rPr>
                        <a:t>---</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405"/>
                        </a:spcBef>
                      </a:pPr>
                      <a:r>
                        <a:rPr sz="1000" spc="-20" dirty="0">
                          <a:latin typeface="Arial"/>
                          <a:cs typeface="Arial"/>
                        </a:rPr>
                        <a:t>---</a:t>
                      </a:r>
                      <a:endParaRPr sz="1000">
                        <a:latin typeface="Arial"/>
                        <a:cs typeface="Arial"/>
                      </a:endParaRPr>
                    </a:p>
                  </a:txBody>
                  <a:tcPr marL="0" marR="0" marT="514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algn="ctr">
                        <a:lnSpc>
                          <a:spcPct val="100000"/>
                        </a:lnSpc>
                        <a:spcBef>
                          <a:spcPts val="400"/>
                        </a:spcBef>
                      </a:pPr>
                      <a:r>
                        <a:rPr sz="1000" spc="-20" dirty="0">
                          <a:latin typeface="Arial"/>
                          <a:cs typeface="Arial"/>
                        </a:rPr>
                        <a:t>Elevado</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4960" algn="r">
                        <a:lnSpc>
                          <a:spcPct val="100000"/>
                        </a:lnSpc>
                        <a:spcBef>
                          <a:spcPts val="400"/>
                        </a:spcBef>
                      </a:pPr>
                      <a:r>
                        <a:rPr sz="1000" dirty="0">
                          <a:latin typeface="Arial"/>
                          <a:cs typeface="Arial"/>
                        </a:rPr>
                        <a:t>6</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840">
                        <a:lnSpc>
                          <a:spcPct val="100000"/>
                        </a:lnSpc>
                        <a:spcBef>
                          <a:spcPts val="400"/>
                        </a:spcBef>
                      </a:pPr>
                      <a:r>
                        <a:rPr sz="1000" dirty="0">
                          <a:latin typeface="Arial"/>
                          <a:cs typeface="Arial"/>
                        </a:rPr>
                        <a:t>3</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6095">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805">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66700">
                <a:tc>
                  <a:txBody>
                    <a:bodyPr/>
                    <a:lstStyle/>
                    <a:p>
                      <a:pPr marL="635" algn="ctr">
                        <a:lnSpc>
                          <a:spcPct val="100000"/>
                        </a:lnSpc>
                        <a:spcBef>
                          <a:spcPts val="400"/>
                        </a:spcBef>
                      </a:pPr>
                      <a:r>
                        <a:rPr sz="1000" spc="-20" dirty="0">
                          <a:latin typeface="Arial"/>
                          <a:cs typeface="Arial"/>
                        </a:rPr>
                        <a:t>Superior</a:t>
                      </a:r>
                      <a:r>
                        <a:rPr sz="1000" spc="-50" dirty="0">
                          <a:latin typeface="Arial"/>
                          <a:cs typeface="Arial"/>
                        </a:rPr>
                        <a:t> </a:t>
                      </a:r>
                      <a:r>
                        <a:rPr sz="975" spc="-7" baseline="42735" dirty="0">
                          <a:latin typeface="Arial"/>
                          <a:cs typeface="Arial"/>
                        </a:rPr>
                        <a:t>*</a:t>
                      </a:r>
                      <a:endParaRPr sz="975" baseline="42735">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16230" algn="r">
                        <a:lnSpc>
                          <a:spcPct val="100000"/>
                        </a:lnSpc>
                        <a:spcBef>
                          <a:spcPts val="400"/>
                        </a:spcBef>
                      </a:pPr>
                      <a:r>
                        <a:rPr sz="1000" dirty="0">
                          <a:latin typeface="Arial"/>
                          <a:cs typeface="Arial"/>
                        </a:rPr>
                        <a:t>8</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400"/>
                        </a:spcBef>
                      </a:pPr>
                      <a:r>
                        <a:rPr sz="1000" spc="-20" dirty="0">
                          <a:latin typeface="Arial"/>
                          <a:cs typeface="Arial"/>
                        </a:rPr>
                        <a:t>Única</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400"/>
                        </a:spcBef>
                      </a:pPr>
                      <a:r>
                        <a:rPr sz="1000" dirty="0">
                          <a:latin typeface="Arial"/>
                          <a:cs typeface="Arial"/>
                        </a:rPr>
                        <a:t>4</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505459">
                        <a:lnSpc>
                          <a:spcPct val="100000"/>
                        </a:lnSpc>
                        <a:spcBef>
                          <a:spcPts val="400"/>
                        </a:spcBef>
                      </a:pPr>
                      <a:r>
                        <a:rPr sz="1000" dirty="0">
                          <a:latin typeface="Arial"/>
                          <a:cs typeface="Arial"/>
                        </a:rPr>
                        <a:t>2</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400"/>
                        </a:spcBef>
                      </a:pPr>
                      <a:r>
                        <a:rPr sz="1000" spc="-20" dirty="0">
                          <a:latin typeface="Arial"/>
                          <a:cs typeface="Arial"/>
                        </a:rPr>
                        <a:t>---</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400"/>
                        </a:spcBef>
                      </a:pPr>
                      <a:r>
                        <a:rPr sz="1000" dirty="0">
                          <a:latin typeface="Arial"/>
                          <a:cs typeface="Arial"/>
                        </a:rPr>
                        <a:t>1</a:t>
                      </a:r>
                      <a:endParaRPr sz="1000">
                        <a:latin typeface="Arial"/>
                        <a:cs typeface="Arial"/>
                      </a:endParaRPr>
                    </a:p>
                  </a:txBody>
                  <a:tcPr marL="0" marR="0" marT="5080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298700" y="7404100"/>
            <a:ext cx="6146800" cy="2366645"/>
          </a:xfrm>
          <a:prstGeom prst="rect">
            <a:avLst/>
          </a:prstGeom>
        </p:spPr>
        <p:txBody>
          <a:bodyPr vert="horz" wrap="square" lIns="0" tIns="20320" rIns="0" bIns="0" rtlCol="0">
            <a:spAutoFit/>
          </a:bodyPr>
          <a:lstStyle/>
          <a:p>
            <a:pPr marL="372745" marR="5080" indent="-360680">
              <a:lnSpc>
                <a:spcPts val="919"/>
              </a:lnSpc>
              <a:spcBef>
                <a:spcPts val="160"/>
              </a:spcBef>
            </a:pPr>
            <a:r>
              <a:rPr sz="800" spc="-5" dirty="0">
                <a:latin typeface="Arial"/>
                <a:cs typeface="Arial"/>
              </a:rPr>
              <a:t>*Nota: Se deberá adicionar el circuito de libre elección para completar el número mínimo requerido por el grado de electrificación  determinado. La denominación de libre elección se refiere a la posibilidad del empleo de cualquiera de los circuitos tipificados</a:t>
            </a:r>
            <a:r>
              <a:rPr sz="800" spc="130" dirty="0">
                <a:latin typeface="Arial"/>
                <a:cs typeface="Arial"/>
              </a:rPr>
              <a:t> </a:t>
            </a:r>
            <a:r>
              <a:rPr sz="800" spc="-5" dirty="0">
                <a:latin typeface="Arial"/>
                <a:cs typeface="Arial"/>
              </a:rPr>
              <a:t>en</a:t>
            </a:r>
            <a:endParaRPr sz="800">
              <a:latin typeface="Arial"/>
              <a:cs typeface="Arial"/>
            </a:endParaRPr>
          </a:p>
          <a:p>
            <a:pPr marL="372745">
              <a:lnSpc>
                <a:spcPts val="890"/>
              </a:lnSpc>
            </a:pPr>
            <a:r>
              <a:rPr sz="800" u="sng" spc="-5" dirty="0">
                <a:uFill>
                  <a:solidFill>
                    <a:srgbClr val="000000"/>
                  </a:solidFill>
                </a:uFill>
                <a:latin typeface="Arial"/>
                <a:cs typeface="Arial"/>
              </a:rPr>
              <a:t>771.7.6</a:t>
            </a:r>
            <a:r>
              <a:rPr sz="800" spc="-5" dirty="0">
                <a:latin typeface="Arial"/>
                <a:cs typeface="Arial"/>
              </a:rPr>
              <a:t> a), b) y c) (IUG, TUG, IUE, TUE, MBTF, APM, ATE, MBTS, ACU, ITE y</a:t>
            </a:r>
            <a:r>
              <a:rPr sz="800" spc="70" dirty="0">
                <a:latin typeface="Arial"/>
                <a:cs typeface="Arial"/>
              </a:rPr>
              <a:t> </a:t>
            </a:r>
            <a:r>
              <a:rPr sz="800" spc="-5" dirty="0">
                <a:latin typeface="Arial"/>
                <a:cs typeface="Arial"/>
              </a:rPr>
              <a:t>OCE).</a:t>
            </a:r>
            <a:endParaRPr sz="800">
              <a:latin typeface="Arial"/>
              <a:cs typeface="Arial"/>
            </a:endParaRPr>
          </a:p>
          <a:p>
            <a:pPr>
              <a:lnSpc>
                <a:spcPct val="100000"/>
              </a:lnSpc>
              <a:spcBef>
                <a:spcPts val="25"/>
              </a:spcBef>
            </a:pPr>
            <a:endParaRPr sz="1000">
              <a:latin typeface="Arial"/>
              <a:cs typeface="Arial"/>
            </a:endParaRPr>
          </a:p>
          <a:p>
            <a:pPr marL="12700" algn="just">
              <a:lnSpc>
                <a:spcPct val="100000"/>
              </a:lnSpc>
            </a:pPr>
            <a:r>
              <a:rPr sz="1000" b="1" spc="-20" dirty="0">
                <a:latin typeface="Arial"/>
                <a:cs typeface="Arial"/>
              </a:rPr>
              <a:t>771.8.3.7: Espacios comunes integrantes </a:t>
            </a:r>
            <a:r>
              <a:rPr sz="1000" b="1" spc="-10" dirty="0">
                <a:latin typeface="Arial"/>
                <a:cs typeface="Arial"/>
              </a:rPr>
              <a:t>de un</a:t>
            </a:r>
            <a:r>
              <a:rPr sz="1000" b="1" spc="-100" dirty="0">
                <a:latin typeface="Arial"/>
                <a:cs typeface="Arial"/>
              </a:rPr>
              <a:t> </a:t>
            </a:r>
            <a:r>
              <a:rPr sz="1000" b="1" spc="-20" dirty="0">
                <a:latin typeface="Arial"/>
                <a:cs typeface="Arial"/>
              </a:rPr>
              <a:t>inmueble</a:t>
            </a:r>
            <a:endParaRPr sz="1000">
              <a:latin typeface="Arial"/>
              <a:cs typeface="Arial"/>
            </a:endParaRPr>
          </a:p>
          <a:p>
            <a:pPr marL="12700" marR="5080" algn="just">
              <a:lnSpc>
                <a:spcPts val="1150"/>
              </a:lnSpc>
              <a:spcBef>
                <a:spcPts val="625"/>
              </a:spcBef>
            </a:pPr>
            <a:r>
              <a:rPr sz="1000" dirty="0">
                <a:latin typeface="Arial"/>
                <a:cs typeface="Arial"/>
              </a:rPr>
              <a:t>A los efectos de esta Reglamentación la clasificación de espacios comunes integrantes de un inmueble se  refiere</a:t>
            </a:r>
            <a:r>
              <a:rPr sz="1000" spc="-50"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aquellas</a:t>
            </a:r>
            <a:r>
              <a:rPr sz="1000" spc="-45" dirty="0">
                <a:latin typeface="Arial"/>
                <a:cs typeface="Arial"/>
              </a:rPr>
              <a:t> </a:t>
            </a:r>
            <a:r>
              <a:rPr sz="1000" dirty="0">
                <a:latin typeface="Arial"/>
                <a:cs typeface="Arial"/>
              </a:rPr>
              <a:t>zonas</a:t>
            </a:r>
            <a:r>
              <a:rPr sz="1000" spc="-45" dirty="0">
                <a:latin typeface="Arial"/>
                <a:cs typeface="Arial"/>
              </a:rPr>
              <a:t> </a:t>
            </a:r>
            <a:r>
              <a:rPr sz="1000" dirty="0">
                <a:latin typeface="Arial"/>
                <a:cs typeface="Arial"/>
              </a:rPr>
              <a:t>en</a:t>
            </a:r>
            <a:r>
              <a:rPr sz="1000" spc="-45" dirty="0">
                <a:latin typeface="Arial"/>
                <a:cs typeface="Arial"/>
              </a:rPr>
              <a:t> </a:t>
            </a:r>
            <a:r>
              <a:rPr sz="1000" dirty="0">
                <a:latin typeface="Arial"/>
                <a:cs typeface="Arial"/>
              </a:rPr>
              <a:t>los</a:t>
            </a:r>
            <a:r>
              <a:rPr sz="1000" spc="-45" dirty="0">
                <a:latin typeface="Arial"/>
                <a:cs typeface="Arial"/>
              </a:rPr>
              <a:t> </a:t>
            </a:r>
            <a:r>
              <a:rPr sz="1000" dirty="0">
                <a:latin typeface="Arial"/>
                <a:cs typeface="Arial"/>
              </a:rPr>
              <a:t>que</a:t>
            </a:r>
            <a:r>
              <a:rPr sz="1000" spc="-40" dirty="0">
                <a:latin typeface="Arial"/>
                <a:cs typeface="Arial"/>
              </a:rPr>
              <a:t> </a:t>
            </a:r>
            <a:r>
              <a:rPr sz="1000" dirty="0">
                <a:latin typeface="Arial"/>
                <a:cs typeface="Arial"/>
              </a:rPr>
              <a:t>no</a:t>
            </a:r>
            <a:r>
              <a:rPr sz="1000" spc="-45" dirty="0">
                <a:latin typeface="Arial"/>
                <a:cs typeface="Arial"/>
              </a:rPr>
              <a:t> </a:t>
            </a:r>
            <a:r>
              <a:rPr sz="1000" dirty="0">
                <a:latin typeface="Arial"/>
                <a:cs typeface="Arial"/>
              </a:rPr>
              <a:t>resulta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aplicación</a:t>
            </a:r>
            <a:r>
              <a:rPr sz="1000" spc="-40" dirty="0">
                <a:latin typeface="Arial"/>
                <a:cs typeface="Arial"/>
              </a:rPr>
              <a:t> </a:t>
            </a:r>
            <a:r>
              <a:rPr sz="1000" dirty="0">
                <a:latin typeface="Arial"/>
                <a:cs typeface="Arial"/>
              </a:rPr>
              <a:t>establecer</a:t>
            </a:r>
            <a:r>
              <a:rPr sz="1000" spc="-40" dirty="0">
                <a:latin typeface="Arial"/>
                <a:cs typeface="Arial"/>
              </a:rPr>
              <a:t> </a:t>
            </a:r>
            <a:r>
              <a:rPr sz="1000" dirty="0">
                <a:latin typeface="Arial"/>
                <a:cs typeface="Arial"/>
              </a:rPr>
              <a:t>un</a:t>
            </a:r>
            <a:r>
              <a:rPr sz="1000" spc="-40" dirty="0">
                <a:latin typeface="Arial"/>
                <a:cs typeface="Arial"/>
              </a:rPr>
              <a:t> </a:t>
            </a:r>
            <a:r>
              <a:rPr sz="1000" dirty="0">
                <a:latin typeface="Arial"/>
                <a:cs typeface="Arial"/>
              </a:rPr>
              <a:t>grado</a:t>
            </a:r>
            <a:r>
              <a:rPr sz="1000" spc="-4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electrificación</a:t>
            </a:r>
            <a:r>
              <a:rPr sz="1000" spc="-40" dirty="0">
                <a:latin typeface="Arial"/>
                <a:cs typeface="Arial"/>
              </a:rPr>
              <a:t> </a:t>
            </a:r>
            <a:r>
              <a:rPr sz="1000" dirty="0">
                <a:latin typeface="Arial"/>
                <a:cs typeface="Arial"/>
              </a:rPr>
              <a:t>(el</a:t>
            </a:r>
            <a:r>
              <a:rPr sz="1000" spc="-40" dirty="0">
                <a:latin typeface="Arial"/>
                <a:cs typeface="Arial"/>
              </a:rPr>
              <a:t> </a:t>
            </a:r>
            <a:r>
              <a:rPr sz="1000" dirty="0">
                <a:latin typeface="Arial"/>
                <a:cs typeface="Arial"/>
              </a:rPr>
              <a:t>grado</a:t>
            </a:r>
            <a:r>
              <a:rPr sz="1000" spc="-40" dirty="0">
                <a:latin typeface="Arial"/>
                <a:cs typeface="Arial"/>
              </a:rPr>
              <a:t> </a:t>
            </a:r>
            <a:r>
              <a:rPr sz="1000" dirty="0">
                <a:latin typeface="Arial"/>
                <a:cs typeface="Arial"/>
              </a:rPr>
              <a:t>de  electrificación</a:t>
            </a:r>
            <a:r>
              <a:rPr sz="1000" spc="-40" dirty="0">
                <a:latin typeface="Arial"/>
                <a:cs typeface="Arial"/>
              </a:rPr>
              <a:t> </a:t>
            </a:r>
            <a:r>
              <a:rPr sz="1000" dirty="0">
                <a:latin typeface="Arial"/>
                <a:cs typeface="Arial"/>
              </a:rPr>
              <a:t>será</a:t>
            </a:r>
            <a:r>
              <a:rPr sz="1000" spc="-35" dirty="0">
                <a:latin typeface="Arial"/>
                <a:cs typeface="Arial"/>
              </a:rPr>
              <a:t> </a:t>
            </a:r>
            <a:r>
              <a:rPr sz="1000" dirty="0">
                <a:latin typeface="Arial"/>
                <a:cs typeface="Arial"/>
              </a:rPr>
              <a:t>el</a:t>
            </a:r>
            <a:r>
              <a:rPr sz="1000" spc="-35" dirty="0">
                <a:latin typeface="Arial"/>
                <a:cs typeface="Arial"/>
              </a:rPr>
              <a:t> </a:t>
            </a:r>
            <a:r>
              <a:rPr sz="1000" dirty="0">
                <a:latin typeface="Arial"/>
                <a:cs typeface="Arial"/>
              </a:rPr>
              <a:t>del</a:t>
            </a:r>
            <a:r>
              <a:rPr sz="1000" spc="-35" dirty="0">
                <a:latin typeface="Arial"/>
                <a:cs typeface="Arial"/>
              </a:rPr>
              <a:t> </a:t>
            </a:r>
            <a:r>
              <a:rPr sz="1000" dirty="0">
                <a:latin typeface="Arial"/>
                <a:cs typeface="Arial"/>
              </a:rPr>
              <a:t>inmueble)</a:t>
            </a:r>
            <a:r>
              <a:rPr sz="1000" spc="-35" dirty="0">
                <a:latin typeface="Arial"/>
                <a:cs typeface="Arial"/>
              </a:rPr>
              <a:t> </a:t>
            </a:r>
            <a:r>
              <a:rPr sz="1000" dirty="0">
                <a:latin typeface="Arial"/>
                <a:cs typeface="Arial"/>
              </a:rPr>
              <a:t>ni</a:t>
            </a:r>
            <a:r>
              <a:rPr sz="1000" spc="-35" dirty="0">
                <a:latin typeface="Arial"/>
                <a:cs typeface="Arial"/>
              </a:rPr>
              <a:t> </a:t>
            </a:r>
            <a:r>
              <a:rPr sz="1000" dirty="0">
                <a:latin typeface="Arial"/>
                <a:cs typeface="Arial"/>
              </a:rPr>
              <a:t>una</a:t>
            </a:r>
            <a:r>
              <a:rPr sz="1000" spc="-35" dirty="0">
                <a:latin typeface="Arial"/>
                <a:cs typeface="Arial"/>
              </a:rPr>
              <a:t> </a:t>
            </a:r>
            <a:r>
              <a:rPr sz="1000" dirty="0">
                <a:latin typeface="Arial"/>
                <a:cs typeface="Arial"/>
              </a:rPr>
              <a:t>cantidad</a:t>
            </a:r>
            <a:r>
              <a:rPr sz="1000" spc="-25" dirty="0">
                <a:latin typeface="Arial"/>
                <a:cs typeface="Arial"/>
              </a:rPr>
              <a:t> </a:t>
            </a:r>
            <a:r>
              <a:rPr sz="1000" dirty="0">
                <a:latin typeface="Arial"/>
                <a:cs typeface="Arial"/>
              </a:rPr>
              <a:t>mínima</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puntos</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utilización,</a:t>
            </a:r>
            <a:r>
              <a:rPr sz="1000" spc="-3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que</a:t>
            </a:r>
            <a:r>
              <a:rPr sz="1000" spc="-35" dirty="0">
                <a:latin typeface="Arial"/>
                <a:cs typeface="Arial"/>
              </a:rPr>
              <a:t> </a:t>
            </a:r>
            <a:r>
              <a:rPr sz="1000" dirty="0">
                <a:latin typeface="Arial"/>
                <a:cs typeface="Arial"/>
              </a:rPr>
              <a:t>es</a:t>
            </a:r>
            <a:r>
              <a:rPr sz="1000" spc="-30" dirty="0">
                <a:latin typeface="Arial"/>
                <a:cs typeface="Arial"/>
              </a:rPr>
              <a:t> </a:t>
            </a:r>
            <a:r>
              <a:rPr sz="1000" dirty="0">
                <a:latin typeface="Arial"/>
                <a:cs typeface="Arial"/>
              </a:rPr>
              <a:t>prerrogativa</a:t>
            </a:r>
            <a:r>
              <a:rPr sz="1000" spc="-30" dirty="0">
                <a:latin typeface="Arial"/>
                <a:cs typeface="Arial"/>
              </a:rPr>
              <a:t> </a:t>
            </a:r>
            <a:r>
              <a:rPr sz="1000" dirty="0">
                <a:latin typeface="Arial"/>
                <a:cs typeface="Arial"/>
              </a:rPr>
              <a:t>de  los</a:t>
            </a:r>
            <a:r>
              <a:rPr sz="1000" spc="-25" dirty="0">
                <a:latin typeface="Arial"/>
                <a:cs typeface="Arial"/>
              </a:rPr>
              <a:t> </a:t>
            </a:r>
            <a:r>
              <a:rPr sz="1000" dirty="0">
                <a:latin typeface="Arial"/>
                <a:cs typeface="Arial"/>
              </a:rPr>
              <a:t>proyectistas</a:t>
            </a:r>
            <a:r>
              <a:rPr sz="1000" spc="-20" dirty="0">
                <a:latin typeface="Arial"/>
                <a:cs typeface="Arial"/>
              </a:rPr>
              <a:t> </a:t>
            </a:r>
            <a:r>
              <a:rPr sz="1000" dirty="0">
                <a:latin typeface="Arial"/>
                <a:cs typeface="Arial"/>
              </a:rPr>
              <a:t>eléctricos,</a:t>
            </a:r>
            <a:r>
              <a:rPr sz="1000" spc="-20" dirty="0">
                <a:latin typeface="Arial"/>
                <a:cs typeface="Arial"/>
              </a:rPr>
              <a:t> </a:t>
            </a:r>
            <a:r>
              <a:rPr sz="1000" dirty="0">
                <a:latin typeface="Arial"/>
                <a:cs typeface="Arial"/>
              </a:rPr>
              <a:t>en</a:t>
            </a:r>
            <a:r>
              <a:rPr sz="1000" spc="-20" dirty="0">
                <a:latin typeface="Arial"/>
                <a:cs typeface="Arial"/>
              </a:rPr>
              <a:t> </a:t>
            </a:r>
            <a:r>
              <a:rPr sz="1000" dirty="0">
                <a:latin typeface="Arial"/>
                <a:cs typeface="Arial"/>
              </a:rPr>
              <a:t>función</a:t>
            </a:r>
            <a:r>
              <a:rPr sz="1000" spc="-20" dirty="0">
                <a:latin typeface="Arial"/>
                <a:cs typeface="Arial"/>
              </a:rPr>
              <a:t> </a:t>
            </a:r>
            <a:r>
              <a:rPr sz="1000" dirty="0">
                <a:latin typeface="Arial"/>
                <a:cs typeface="Arial"/>
              </a:rPr>
              <a:t>del</a:t>
            </a:r>
            <a:r>
              <a:rPr sz="1000" spc="-20" dirty="0">
                <a:latin typeface="Arial"/>
                <a:cs typeface="Arial"/>
              </a:rPr>
              <a:t> </a:t>
            </a:r>
            <a:r>
              <a:rPr sz="1000" dirty="0">
                <a:latin typeface="Arial"/>
                <a:cs typeface="Arial"/>
              </a:rPr>
              <a:t>uso</a:t>
            </a:r>
            <a:r>
              <a:rPr sz="1000" spc="-20" dirty="0">
                <a:latin typeface="Arial"/>
                <a:cs typeface="Arial"/>
              </a:rPr>
              <a:t> </a:t>
            </a:r>
            <a:r>
              <a:rPr sz="1000" dirty="0">
                <a:latin typeface="Arial"/>
                <a:cs typeface="Arial"/>
              </a:rPr>
              <a:t>previsto.</a:t>
            </a:r>
            <a:r>
              <a:rPr sz="1000" spc="-20" dirty="0">
                <a:latin typeface="Arial"/>
                <a:cs typeface="Arial"/>
              </a:rPr>
              <a:t> </a:t>
            </a:r>
            <a:r>
              <a:rPr sz="1000" dirty="0">
                <a:latin typeface="Arial"/>
                <a:cs typeface="Arial"/>
              </a:rPr>
              <a:t>Se</a:t>
            </a:r>
            <a:r>
              <a:rPr sz="1000" spc="-20" dirty="0">
                <a:latin typeface="Arial"/>
                <a:cs typeface="Arial"/>
              </a:rPr>
              <a:t> </a:t>
            </a:r>
            <a:r>
              <a:rPr sz="1000" dirty="0">
                <a:latin typeface="Arial"/>
                <a:cs typeface="Arial"/>
              </a:rPr>
              <a:t>destaca</a:t>
            </a:r>
            <a:r>
              <a:rPr sz="1000" spc="-20" dirty="0">
                <a:latin typeface="Arial"/>
                <a:cs typeface="Arial"/>
              </a:rPr>
              <a:t> </a:t>
            </a:r>
            <a:r>
              <a:rPr sz="1000" dirty="0">
                <a:latin typeface="Arial"/>
                <a:cs typeface="Arial"/>
              </a:rPr>
              <a:t>que</a:t>
            </a:r>
            <a:r>
              <a:rPr sz="1000" spc="-10" dirty="0">
                <a:latin typeface="Arial"/>
                <a:cs typeface="Arial"/>
              </a:rPr>
              <a:t> </a:t>
            </a:r>
            <a:r>
              <a:rPr sz="1000" dirty="0">
                <a:latin typeface="Arial"/>
                <a:cs typeface="Arial"/>
              </a:rPr>
              <a:t>la</a:t>
            </a:r>
            <a:r>
              <a:rPr sz="1000" spc="-20" dirty="0">
                <a:latin typeface="Arial"/>
                <a:cs typeface="Arial"/>
              </a:rPr>
              <a:t> </a:t>
            </a:r>
            <a:r>
              <a:rPr sz="1000" dirty="0">
                <a:latin typeface="Arial"/>
                <a:cs typeface="Arial"/>
              </a:rPr>
              <a:t>cantidad</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dichos</a:t>
            </a:r>
            <a:r>
              <a:rPr sz="1000" spc="-15" dirty="0">
                <a:latin typeface="Arial"/>
                <a:cs typeface="Arial"/>
              </a:rPr>
              <a:t> </a:t>
            </a:r>
            <a:r>
              <a:rPr sz="1000" dirty="0">
                <a:latin typeface="Arial"/>
                <a:cs typeface="Arial"/>
              </a:rPr>
              <a:t>puntos</a:t>
            </a:r>
            <a:r>
              <a:rPr sz="1000" spc="-15" dirty="0">
                <a:latin typeface="Arial"/>
                <a:cs typeface="Arial"/>
              </a:rPr>
              <a:t> </a:t>
            </a:r>
            <a:r>
              <a:rPr sz="1000" dirty="0">
                <a:latin typeface="Arial"/>
                <a:cs typeface="Arial"/>
              </a:rPr>
              <a:t>mínimos  de</a:t>
            </a:r>
            <a:r>
              <a:rPr sz="1000" spc="-40" dirty="0">
                <a:latin typeface="Arial"/>
                <a:cs typeface="Arial"/>
              </a:rPr>
              <a:t> </a:t>
            </a:r>
            <a:r>
              <a:rPr sz="1000" dirty="0">
                <a:latin typeface="Arial"/>
                <a:cs typeface="Arial"/>
              </a:rPr>
              <a:t>utilización</a:t>
            </a:r>
            <a:r>
              <a:rPr sz="1000" spc="-35" dirty="0">
                <a:latin typeface="Arial"/>
                <a:cs typeface="Arial"/>
              </a:rPr>
              <a:t> </a:t>
            </a:r>
            <a:r>
              <a:rPr sz="1000" dirty="0">
                <a:latin typeface="Arial"/>
                <a:cs typeface="Arial"/>
              </a:rPr>
              <a:t>deberá</a:t>
            </a:r>
            <a:r>
              <a:rPr sz="1000" spc="-35" dirty="0">
                <a:latin typeface="Arial"/>
                <a:cs typeface="Arial"/>
              </a:rPr>
              <a:t> </a:t>
            </a:r>
            <a:r>
              <a:rPr sz="1000" dirty="0">
                <a:latin typeface="Arial"/>
                <a:cs typeface="Arial"/>
              </a:rPr>
              <a:t>ser</a:t>
            </a:r>
            <a:r>
              <a:rPr sz="1000" spc="-35" dirty="0">
                <a:latin typeface="Arial"/>
                <a:cs typeface="Arial"/>
              </a:rPr>
              <a:t> </a:t>
            </a:r>
            <a:r>
              <a:rPr sz="1000" dirty="0">
                <a:latin typeface="Arial"/>
                <a:cs typeface="Arial"/>
              </a:rPr>
              <a:t>la</a:t>
            </a:r>
            <a:r>
              <a:rPr sz="1000" spc="-35" dirty="0">
                <a:latin typeface="Arial"/>
                <a:cs typeface="Arial"/>
              </a:rPr>
              <a:t> </a:t>
            </a:r>
            <a:r>
              <a:rPr sz="1000" dirty="0">
                <a:latin typeface="Arial"/>
                <a:cs typeface="Arial"/>
              </a:rPr>
              <a:t>suficiente</a:t>
            </a:r>
            <a:r>
              <a:rPr sz="1000" spc="-35" dirty="0">
                <a:latin typeface="Arial"/>
                <a:cs typeface="Arial"/>
              </a:rPr>
              <a:t> </a:t>
            </a:r>
            <a:r>
              <a:rPr sz="1000" dirty="0">
                <a:latin typeface="Arial"/>
                <a:cs typeface="Arial"/>
              </a:rPr>
              <a:t>para</a:t>
            </a:r>
            <a:r>
              <a:rPr sz="1000" spc="-35" dirty="0">
                <a:latin typeface="Arial"/>
                <a:cs typeface="Arial"/>
              </a:rPr>
              <a:t> </a:t>
            </a:r>
            <a:r>
              <a:rPr sz="1000" dirty="0">
                <a:latin typeface="Arial"/>
                <a:cs typeface="Arial"/>
              </a:rPr>
              <a:t>alcanzar</a:t>
            </a:r>
            <a:r>
              <a:rPr sz="1000" spc="-40" dirty="0">
                <a:latin typeface="Arial"/>
                <a:cs typeface="Arial"/>
              </a:rPr>
              <a:t> </a:t>
            </a:r>
            <a:r>
              <a:rPr sz="1000" dirty="0">
                <a:latin typeface="Arial"/>
                <a:cs typeface="Arial"/>
              </a:rPr>
              <a:t>el</a:t>
            </a:r>
            <a:r>
              <a:rPr sz="1000" spc="-25" dirty="0">
                <a:latin typeface="Arial"/>
                <a:cs typeface="Arial"/>
              </a:rPr>
              <a:t> </a:t>
            </a:r>
            <a:r>
              <a:rPr sz="1000" dirty="0">
                <a:latin typeface="Arial"/>
                <a:cs typeface="Arial"/>
              </a:rPr>
              <a:t>nivel</a:t>
            </a:r>
            <a:r>
              <a:rPr sz="1000" spc="-35" dirty="0">
                <a:latin typeface="Arial"/>
                <a:cs typeface="Arial"/>
              </a:rPr>
              <a:t> </a:t>
            </a:r>
            <a:r>
              <a:rPr sz="1000" dirty="0">
                <a:latin typeface="Arial"/>
                <a:cs typeface="Arial"/>
              </a:rPr>
              <a:t>mínimo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iluminación,</a:t>
            </a:r>
            <a:r>
              <a:rPr sz="1000" spc="-30" dirty="0">
                <a:latin typeface="Arial"/>
                <a:cs typeface="Arial"/>
              </a:rPr>
              <a:t> </a:t>
            </a:r>
            <a:r>
              <a:rPr sz="1000" dirty="0">
                <a:latin typeface="Arial"/>
                <a:cs typeface="Arial"/>
              </a:rPr>
              <a:t>requerido</a:t>
            </a:r>
            <a:r>
              <a:rPr sz="1000" spc="-30" dirty="0">
                <a:latin typeface="Arial"/>
                <a:cs typeface="Arial"/>
              </a:rPr>
              <a:t> </a:t>
            </a:r>
            <a:r>
              <a:rPr sz="1000" dirty="0">
                <a:latin typeface="Arial"/>
                <a:cs typeface="Arial"/>
              </a:rPr>
              <a:t>por</a:t>
            </a:r>
            <a:r>
              <a:rPr sz="1000" spc="-3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decretos  reglamentarios de la Ley Nº 19587 de Higiene y Seguridad en el</a:t>
            </a:r>
            <a:r>
              <a:rPr sz="1000" spc="-70" dirty="0">
                <a:latin typeface="Arial"/>
                <a:cs typeface="Arial"/>
              </a:rPr>
              <a:t> </a:t>
            </a:r>
            <a:r>
              <a:rPr sz="1000" dirty="0">
                <a:latin typeface="Arial"/>
                <a:cs typeface="Arial"/>
              </a:rPr>
              <a:t>Trabajo.</a:t>
            </a:r>
            <a:endParaRPr sz="1000">
              <a:latin typeface="Arial"/>
              <a:cs typeface="Arial"/>
            </a:endParaRPr>
          </a:p>
          <a:p>
            <a:pPr>
              <a:lnSpc>
                <a:spcPct val="100000"/>
              </a:lnSpc>
              <a:spcBef>
                <a:spcPts val="15"/>
              </a:spcBef>
            </a:pPr>
            <a:endParaRPr sz="1000">
              <a:latin typeface="Arial"/>
              <a:cs typeface="Arial"/>
            </a:endParaRPr>
          </a:p>
          <a:p>
            <a:pPr marL="12700" marR="5080" algn="just">
              <a:lnSpc>
                <a:spcPts val="1150"/>
              </a:lnSpc>
            </a:pPr>
            <a:r>
              <a:rPr sz="1000" dirty="0">
                <a:latin typeface="Arial"/>
                <a:cs typeface="Arial"/>
              </a:rPr>
              <a:t>Se consideran espacios comunes integrantes de un inmueble a recepciones, vestíbulos principales o de  distribución, pasillos, zonas de tránsito de público y salas de espera en: centros comerciales (shoppings),  hospitales, sanatorios, ambulatorios, estaciones de viajeros de transporte terrestre (a nivel y subterráneo),  </a:t>
            </a:r>
            <a:r>
              <a:rPr sz="1000" spc="-5" dirty="0">
                <a:latin typeface="Arial"/>
                <a:cs typeface="Arial"/>
              </a:rPr>
              <a:t>marítimo, fluvial </a:t>
            </a:r>
            <a:r>
              <a:rPr sz="1000" dirty="0">
                <a:latin typeface="Arial"/>
                <a:cs typeface="Arial"/>
              </a:rPr>
              <a:t>y </a:t>
            </a:r>
            <a:r>
              <a:rPr sz="1000" spc="-5" dirty="0">
                <a:latin typeface="Arial"/>
                <a:cs typeface="Arial"/>
              </a:rPr>
              <a:t>aéreo, hoteles, hostales </a:t>
            </a:r>
            <a:r>
              <a:rPr sz="1000" dirty="0">
                <a:latin typeface="Arial"/>
                <a:cs typeface="Arial"/>
              </a:rPr>
              <a:t>y locales con similares</a:t>
            </a:r>
            <a:r>
              <a:rPr sz="1000" spc="-20" dirty="0">
                <a:latin typeface="Arial"/>
                <a:cs typeface="Arial"/>
              </a:rPr>
              <a:t> </a:t>
            </a:r>
            <a:r>
              <a:rPr sz="1000" spc="-5" dirty="0">
                <a:latin typeface="Arial"/>
                <a:cs typeface="Arial"/>
              </a:rPr>
              <a:t>destinos.</a:t>
            </a:r>
            <a:endParaRPr sz="1000">
              <a:latin typeface="Arial"/>
              <a:cs typeface="Arial"/>
            </a:endParaRP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516933474"/>
              </p:ext>
            </p:extLst>
          </p:nvPr>
        </p:nvGraphicFramePr>
        <p:xfrm>
          <a:off x="2460764" y="579378"/>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40</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533199" y="631238"/>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451113" y="1148079"/>
            <a:ext cx="6148705" cy="4756785"/>
          </a:xfrm>
          <a:prstGeom prst="rect">
            <a:avLst/>
          </a:prstGeom>
        </p:spPr>
        <p:txBody>
          <a:bodyPr vert="horz" wrap="square" lIns="0" tIns="22860" rIns="0" bIns="0" rtlCol="0">
            <a:spAutoFit/>
          </a:bodyPr>
          <a:lstStyle/>
          <a:p>
            <a:pPr marL="12700" marR="6350" algn="just">
              <a:lnSpc>
                <a:spcPts val="1150"/>
              </a:lnSpc>
              <a:spcBef>
                <a:spcPts val="180"/>
              </a:spcBef>
            </a:pPr>
            <a:r>
              <a:rPr sz="1000" dirty="0">
                <a:latin typeface="Arial"/>
                <a:cs typeface="Arial"/>
              </a:rPr>
              <a:t>Esta cláusula se refiere a las instalaciones de iluminación de uso general y especial y tomacorrientes de uso  general y especial y no incluye otras instalaciones, fijas o temporarias, que son proyectadas para un  funcionamiento</a:t>
            </a:r>
            <a:r>
              <a:rPr sz="1000" spc="-10" dirty="0">
                <a:latin typeface="Arial"/>
                <a:cs typeface="Arial"/>
              </a:rPr>
              <a:t> </a:t>
            </a:r>
            <a:r>
              <a:rPr sz="1000" spc="-5" dirty="0">
                <a:latin typeface="Arial"/>
                <a:cs typeface="Arial"/>
              </a:rPr>
              <a:t>específico.</a:t>
            </a:r>
            <a:endParaRPr sz="1000">
              <a:latin typeface="Arial"/>
              <a:cs typeface="Arial"/>
            </a:endParaRPr>
          </a:p>
          <a:p>
            <a:pPr marL="12700" marR="5080" algn="just">
              <a:lnSpc>
                <a:spcPts val="1150"/>
              </a:lnSpc>
              <a:spcBef>
                <a:spcPts val="305"/>
              </a:spcBef>
            </a:pPr>
            <a:r>
              <a:rPr sz="1000" spc="-10" dirty="0">
                <a:latin typeface="Arial"/>
                <a:cs typeface="Arial"/>
              </a:rPr>
              <a:t>Si </a:t>
            </a:r>
            <a:r>
              <a:rPr sz="1000" dirty="0">
                <a:latin typeface="Arial"/>
                <a:cs typeface="Arial"/>
              </a:rPr>
              <a:t>a </a:t>
            </a:r>
            <a:r>
              <a:rPr sz="1000" spc="-15" dirty="0">
                <a:latin typeface="Arial"/>
                <a:cs typeface="Arial"/>
              </a:rPr>
              <a:t>los </a:t>
            </a:r>
            <a:r>
              <a:rPr sz="1000" spc="-20" dirty="0">
                <a:latin typeface="Arial"/>
                <a:cs typeface="Arial"/>
              </a:rPr>
              <a:t>inmuebles, </a:t>
            </a:r>
            <a:r>
              <a:rPr sz="1000" dirty="0">
                <a:latin typeface="Arial"/>
                <a:cs typeface="Arial"/>
              </a:rPr>
              <a:t>a </a:t>
            </a:r>
            <a:r>
              <a:rPr sz="1000" spc="-15" dirty="0">
                <a:latin typeface="Arial"/>
                <a:cs typeface="Arial"/>
              </a:rPr>
              <a:t>los que </a:t>
            </a:r>
            <a:r>
              <a:rPr sz="1000" spc="-20" dirty="0">
                <a:latin typeface="Arial"/>
                <a:cs typeface="Arial"/>
              </a:rPr>
              <a:t>pertenecen </a:t>
            </a:r>
            <a:r>
              <a:rPr sz="1000" spc="-15" dirty="0">
                <a:latin typeface="Arial"/>
                <a:cs typeface="Arial"/>
              </a:rPr>
              <a:t>estos </a:t>
            </a:r>
            <a:r>
              <a:rPr sz="1000" spc="-20" dirty="0">
                <a:latin typeface="Arial"/>
                <a:cs typeface="Arial"/>
              </a:rPr>
              <a:t>espacios, </a:t>
            </a:r>
            <a:r>
              <a:rPr sz="1000" spc="-15" dirty="0">
                <a:latin typeface="Arial"/>
                <a:cs typeface="Arial"/>
              </a:rPr>
              <a:t>les </a:t>
            </a:r>
            <a:r>
              <a:rPr sz="1000" spc="-20" dirty="0">
                <a:latin typeface="Arial"/>
                <a:cs typeface="Arial"/>
              </a:rPr>
              <a:t>correspondiesen, </a:t>
            </a:r>
            <a:r>
              <a:rPr sz="1000" spc="-15" dirty="0">
                <a:latin typeface="Arial"/>
                <a:cs typeface="Arial"/>
              </a:rPr>
              <a:t>por </a:t>
            </a:r>
            <a:r>
              <a:rPr sz="1000" spc="-10" dirty="0">
                <a:latin typeface="Arial"/>
                <a:cs typeface="Arial"/>
              </a:rPr>
              <a:t>la </a:t>
            </a:r>
            <a:r>
              <a:rPr sz="1000" spc="-20" dirty="0">
                <a:latin typeface="Arial"/>
                <a:cs typeface="Arial"/>
              </a:rPr>
              <a:t>cantidad </a:t>
            </a:r>
            <a:r>
              <a:rPr sz="1000" spc="-10" dirty="0">
                <a:latin typeface="Arial"/>
                <a:cs typeface="Arial"/>
              </a:rPr>
              <a:t>de </a:t>
            </a:r>
            <a:r>
              <a:rPr sz="1000" spc="-20" dirty="0">
                <a:latin typeface="Arial"/>
                <a:cs typeface="Arial"/>
              </a:rPr>
              <a:t>personas </a:t>
            </a:r>
            <a:r>
              <a:rPr sz="1000" dirty="0">
                <a:latin typeface="Arial"/>
                <a:cs typeface="Arial"/>
              </a:rPr>
              <a:t>y  </a:t>
            </a:r>
            <a:r>
              <a:rPr sz="1000" spc="-20" dirty="0">
                <a:latin typeface="Arial"/>
                <a:cs typeface="Arial"/>
              </a:rPr>
              <a:t>condiciones </a:t>
            </a:r>
            <a:r>
              <a:rPr sz="1000" spc="-10" dirty="0">
                <a:latin typeface="Arial"/>
                <a:cs typeface="Arial"/>
              </a:rPr>
              <a:t>de </a:t>
            </a:r>
            <a:r>
              <a:rPr sz="1000" spc="-20" dirty="0">
                <a:latin typeface="Arial"/>
                <a:cs typeface="Arial"/>
              </a:rPr>
              <a:t>evacuación (clasificación </a:t>
            </a:r>
            <a:r>
              <a:rPr sz="1000" spc="-15" dirty="0">
                <a:latin typeface="Arial"/>
                <a:cs typeface="Arial"/>
              </a:rPr>
              <a:t>BD), ser </a:t>
            </a:r>
            <a:r>
              <a:rPr sz="1000" spc="-20" dirty="0">
                <a:latin typeface="Arial"/>
                <a:cs typeface="Arial"/>
              </a:rPr>
              <a:t>considerados </a:t>
            </a:r>
            <a:r>
              <a:rPr sz="1000" spc="-15" dirty="0">
                <a:latin typeface="Arial"/>
                <a:cs typeface="Arial"/>
              </a:rPr>
              <a:t>como </a:t>
            </a:r>
            <a:r>
              <a:rPr sz="1000" spc="-20" dirty="0">
                <a:latin typeface="Arial"/>
                <a:cs typeface="Arial"/>
              </a:rPr>
              <a:t>locales </a:t>
            </a:r>
            <a:r>
              <a:rPr sz="1000" dirty="0">
                <a:latin typeface="Arial"/>
                <a:cs typeface="Arial"/>
              </a:rPr>
              <a:t>o </a:t>
            </a:r>
            <a:r>
              <a:rPr sz="1000" spc="-20" dirty="0">
                <a:latin typeface="Arial"/>
                <a:cs typeface="Arial"/>
              </a:rPr>
              <a:t>lugares </a:t>
            </a:r>
            <a:r>
              <a:rPr sz="1000" spc="-10" dirty="0">
                <a:latin typeface="Arial"/>
                <a:cs typeface="Arial"/>
              </a:rPr>
              <a:t>de </a:t>
            </a:r>
            <a:r>
              <a:rPr sz="1000" spc="-20" dirty="0">
                <a:latin typeface="Arial"/>
                <a:cs typeface="Arial"/>
              </a:rPr>
              <a:t>pública concurrencia,  </a:t>
            </a:r>
            <a:r>
              <a:rPr sz="1000" spc="-15" dirty="0">
                <a:latin typeface="Arial"/>
                <a:cs typeface="Arial"/>
              </a:rPr>
              <a:t>las </a:t>
            </a:r>
            <a:r>
              <a:rPr sz="1000" spc="-20" dirty="0">
                <a:latin typeface="Arial"/>
                <a:cs typeface="Arial"/>
              </a:rPr>
              <a:t>canalizaciones, cables </a:t>
            </a:r>
            <a:r>
              <a:rPr sz="1000" dirty="0">
                <a:latin typeface="Arial"/>
                <a:cs typeface="Arial"/>
              </a:rPr>
              <a:t>y </a:t>
            </a:r>
            <a:r>
              <a:rPr sz="1000" spc="-20" dirty="0">
                <a:latin typeface="Arial"/>
                <a:cs typeface="Arial"/>
              </a:rPr>
              <a:t>conductores </a:t>
            </a:r>
            <a:r>
              <a:rPr sz="1000" dirty="0">
                <a:latin typeface="Arial"/>
                <a:cs typeface="Arial"/>
              </a:rPr>
              <a:t>y </a:t>
            </a:r>
            <a:r>
              <a:rPr sz="1000" spc="-15" dirty="0">
                <a:latin typeface="Arial"/>
                <a:cs typeface="Arial"/>
              </a:rPr>
              <a:t>los </a:t>
            </a:r>
            <a:r>
              <a:rPr sz="1000" spc="-20" dirty="0">
                <a:latin typeface="Arial"/>
                <a:cs typeface="Arial"/>
              </a:rPr>
              <a:t>sistemas </a:t>
            </a:r>
            <a:r>
              <a:rPr sz="1000" spc="-10" dirty="0">
                <a:latin typeface="Arial"/>
                <a:cs typeface="Arial"/>
              </a:rPr>
              <a:t>de </a:t>
            </a:r>
            <a:r>
              <a:rPr sz="1000" spc="-20" dirty="0">
                <a:latin typeface="Arial"/>
                <a:cs typeface="Arial"/>
              </a:rPr>
              <a:t>emergencia deberán cumplir </a:t>
            </a:r>
            <a:r>
              <a:rPr sz="1000" spc="-15" dirty="0">
                <a:latin typeface="Arial"/>
                <a:cs typeface="Arial"/>
              </a:rPr>
              <a:t>con los </a:t>
            </a:r>
            <a:r>
              <a:rPr sz="1000" spc="-20" dirty="0">
                <a:latin typeface="Arial"/>
                <a:cs typeface="Arial"/>
              </a:rPr>
              <a:t>requisitos esta-  blecidos</a:t>
            </a:r>
            <a:r>
              <a:rPr sz="1000" spc="-40" dirty="0">
                <a:latin typeface="Arial"/>
                <a:cs typeface="Arial"/>
              </a:rPr>
              <a:t> </a:t>
            </a:r>
            <a:r>
              <a:rPr sz="1000" spc="-10" dirty="0">
                <a:latin typeface="Arial"/>
                <a:cs typeface="Arial"/>
              </a:rPr>
              <a:t>en</a:t>
            </a:r>
            <a:r>
              <a:rPr sz="1000" spc="-40" dirty="0">
                <a:latin typeface="Arial"/>
                <a:cs typeface="Arial"/>
              </a:rPr>
              <a:t> </a:t>
            </a:r>
            <a:r>
              <a:rPr sz="1000" spc="-10" dirty="0">
                <a:latin typeface="Arial"/>
                <a:cs typeface="Arial"/>
              </a:rPr>
              <a:t>la</a:t>
            </a:r>
            <a:r>
              <a:rPr sz="1000" spc="-40" dirty="0">
                <a:latin typeface="Arial"/>
                <a:cs typeface="Arial"/>
              </a:rPr>
              <a:t> </a:t>
            </a:r>
            <a:r>
              <a:rPr sz="1000" spc="-20" dirty="0">
                <a:latin typeface="Arial"/>
                <a:cs typeface="Arial"/>
              </a:rPr>
              <a:t>Sección</a:t>
            </a:r>
            <a:r>
              <a:rPr sz="1000" spc="-40" dirty="0">
                <a:latin typeface="Arial"/>
                <a:cs typeface="Arial"/>
              </a:rPr>
              <a:t> </a:t>
            </a:r>
            <a:r>
              <a:rPr sz="1000" spc="-15" dirty="0">
                <a:latin typeface="Arial"/>
                <a:cs typeface="Arial"/>
              </a:rPr>
              <a:t>718</a:t>
            </a:r>
            <a:r>
              <a:rPr sz="1000" spc="-40" dirty="0">
                <a:latin typeface="Arial"/>
                <a:cs typeface="Arial"/>
              </a:rPr>
              <a:t> </a:t>
            </a:r>
            <a:r>
              <a:rPr sz="1000" spc="-15" dirty="0">
                <a:latin typeface="Arial"/>
                <a:cs typeface="Arial"/>
              </a:rPr>
              <a:t>(en</a:t>
            </a:r>
            <a:r>
              <a:rPr sz="1000" spc="-40" dirty="0">
                <a:latin typeface="Arial"/>
                <a:cs typeface="Arial"/>
              </a:rPr>
              <a:t> </a:t>
            </a:r>
            <a:r>
              <a:rPr sz="1000" spc="-20" dirty="0">
                <a:latin typeface="Arial"/>
                <a:cs typeface="Arial"/>
              </a:rPr>
              <a:t>estudio)</a:t>
            </a:r>
            <a:r>
              <a:rPr sz="1000" spc="-40" dirty="0">
                <a:latin typeface="Arial"/>
                <a:cs typeface="Arial"/>
              </a:rPr>
              <a:t> </a:t>
            </a:r>
            <a:r>
              <a:rPr sz="1000" spc="-10" dirty="0">
                <a:latin typeface="Arial"/>
                <a:cs typeface="Arial"/>
              </a:rPr>
              <a:t>de</a:t>
            </a:r>
            <a:r>
              <a:rPr sz="1000" spc="-40" dirty="0">
                <a:latin typeface="Arial"/>
                <a:cs typeface="Arial"/>
              </a:rPr>
              <a:t> </a:t>
            </a:r>
            <a:r>
              <a:rPr sz="1000" spc="-15" dirty="0">
                <a:latin typeface="Arial"/>
                <a:cs typeface="Arial"/>
              </a:rPr>
              <a:t>esta</a:t>
            </a:r>
            <a:r>
              <a:rPr sz="1000" spc="-40" dirty="0">
                <a:latin typeface="Arial"/>
                <a:cs typeface="Arial"/>
              </a:rPr>
              <a:t> </a:t>
            </a:r>
            <a:r>
              <a:rPr sz="1000" spc="-20" dirty="0">
                <a:latin typeface="Arial"/>
                <a:cs typeface="Arial"/>
              </a:rPr>
              <a:t>Reglamentación.</a:t>
            </a:r>
            <a:endParaRPr sz="1000">
              <a:latin typeface="Arial"/>
              <a:cs typeface="Arial"/>
            </a:endParaRPr>
          </a:p>
          <a:p>
            <a:pPr marL="12700" marR="6985" algn="just">
              <a:lnSpc>
                <a:spcPts val="1150"/>
              </a:lnSpc>
              <a:spcBef>
                <a:spcPts val="310"/>
              </a:spcBef>
            </a:pPr>
            <a:r>
              <a:rPr sz="1000" spc="-15" dirty="0">
                <a:latin typeface="Arial"/>
                <a:cs typeface="Arial"/>
              </a:rPr>
              <a:t>Como </a:t>
            </a:r>
            <a:r>
              <a:rPr sz="1000" spc="-20" dirty="0">
                <a:latin typeface="Arial"/>
                <a:cs typeface="Arial"/>
              </a:rPr>
              <a:t>mínimo deberá preverse iluminación </a:t>
            </a:r>
            <a:r>
              <a:rPr sz="1000" spc="-10" dirty="0">
                <a:latin typeface="Arial"/>
                <a:cs typeface="Arial"/>
              </a:rPr>
              <a:t>de </a:t>
            </a:r>
            <a:r>
              <a:rPr sz="1000" spc="-20" dirty="0">
                <a:latin typeface="Arial"/>
                <a:cs typeface="Arial"/>
              </a:rPr>
              <a:t>emergencia </a:t>
            </a:r>
            <a:r>
              <a:rPr sz="1000" spc="-10" dirty="0">
                <a:latin typeface="Arial"/>
                <a:cs typeface="Arial"/>
              </a:rPr>
              <a:t>de </a:t>
            </a:r>
            <a:r>
              <a:rPr sz="1000" spc="-20" dirty="0">
                <a:latin typeface="Arial"/>
                <a:cs typeface="Arial"/>
              </a:rPr>
              <a:t>acuerdo </a:t>
            </a:r>
            <a:r>
              <a:rPr sz="1000" spc="-15" dirty="0">
                <a:latin typeface="Arial"/>
                <a:cs typeface="Arial"/>
              </a:rPr>
              <a:t>con los </a:t>
            </a:r>
            <a:r>
              <a:rPr sz="1000" spc="-20" dirty="0">
                <a:latin typeface="Arial"/>
                <a:cs typeface="Arial"/>
              </a:rPr>
              <a:t>requisitos exigidos </a:t>
            </a:r>
            <a:r>
              <a:rPr sz="1000" spc="-15" dirty="0">
                <a:latin typeface="Arial"/>
                <a:cs typeface="Arial"/>
              </a:rPr>
              <a:t>por </a:t>
            </a:r>
            <a:r>
              <a:rPr sz="1000" spc="-10" dirty="0">
                <a:latin typeface="Arial"/>
                <a:cs typeface="Arial"/>
              </a:rPr>
              <a:t>la </a:t>
            </a:r>
            <a:r>
              <a:rPr sz="1000" spc="-20" dirty="0">
                <a:latin typeface="Arial"/>
                <a:cs typeface="Arial"/>
              </a:rPr>
              <a:t>Norma  IRAM-AADL</a:t>
            </a:r>
            <a:r>
              <a:rPr sz="1000" spc="-45" dirty="0">
                <a:latin typeface="Arial"/>
                <a:cs typeface="Arial"/>
              </a:rPr>
              <a:t> </a:t>
            </a:r>
            <a:r>
              <a:rPr sz="1000" spc="-20" dirty="0">
                <a:latin typeface="Arial"/>
                <a:cs typeface="Arial"/>
              </a:rPr>
              <a:t>J2027.</a:t>
            </a:r>
            <a:endParaRPr sz="1000">
              <a:latin typeface="Arial"/>
              <a:cs typeface="Arial"/>
            </a:endParaRPr>
          </a:p>
          <a:p>
            <a:pPr marL="12700">
              <a:lnSpc>
                <a:spcPct val="100000"/>
              </a:lnSpc>
              <a:spcBef>
                <a:spcPts val="525"/>
              </a:spcBef>
            </a:pPr>
            <a:r>
              <a:rPr sz="1000" spc="-15" dirty="0">
                <a:latin typeface="Arial"/>
                <a:cs typeface="Arial"/>
              </a:rPr>
              <a:t>Para</a:t>
            </a:r>
            <a:r>
              <a:rPr sz="1000" spc="-35"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alimentación</a:t>
            </a:r>
            <a:r>
              <a:rPr sz="1000" spc="-35" dirty="0">
                <a:latin typeface="Arial"/>
                <a:cs typeface="Arial"/>
              </a:rPr>
              <a:t> </a:t>
            </a:r>
            <a:r>
              <a:rPr sz="1000" spc="-10" dirty="0">
                <a:latin typeface="Arial"/>
                <a:cs typeface="Arial"/>
              </a:rPr>
              <a:t>de</a:t>
            </a:r>
            <a:r>
              <a:rPr sz="1000" spc="-35"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circuitos</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iluminación</a:t>
            </a:r>
            <a:r>
              <a:rPr sz="1000" spc="-35" dirty="0">
                <a:latin typeface="Arial"/>
                <a:cs typeface="Arial"/>
              </a:rPr>
              <a:t> </a:t>
            </a:r>
            <a:r>
              <a:rPr sz="1000" spc="-10" dirty="0">
                <a:latin typeface="Arial"/>
                <a:cs typeface="Arial"/>
              </a:rPr>
              <a:t>de</a:t>
            </a:r>
            <a:r>
              <a:rPr sz="1000" spc="-30" dirty="0">
                <a:latin typeface="Arial"/>
                <a:cs typeface="Arial"/>
              </a:rPr>
              <a:t> </a:t>
            </a:r>
            <a:r>
              <a:rPr sz="1000" spc="-20" dirty="0">
                <a:latin typeface="Arial"/>
                <a:cs typeface="Arial"/>
              </a:rPr>
              <a:t>emergencia</a:t>
            </a:r>
            <a:r>
              <a:rPr sz="1000" spc="-35" dirty="0">
                <a:latin typeface="Arial"/>
                <a:cs typeface="Arial"/>
              </a:rPr>
              <a:t> </a:t>
            </a:r>
            <a:r>
              <a:rPr sz="1000" spc="-20" dirty="0">
                <a:latin typeface="Arial"/>
                <a:cs typeface="Arial"/>
              </a:rPr>
              <a:t>podrán</a:t>
            </a:r>
            <a:r>
              <a:rPr sz="1000" spc="-35" dirty="0">
                <a:latin typeface="Arial"/>
                <a:cs typeface="Arial"/>
              </a:rPr>
              <a:t> </a:t>
            </a:r>
            <a:r>
              <a:rPr sz="1000" spc="-20" dirty="0">
                <a:latin typeface="Arial"/>
                <a:cs typeface="Arial"/>
              </a:rPr>
              <a:t>utilizarse</a:t>
            </a:r>
            <a:r>
              <a:rPr sz="1000" spc="-35" dirty="0">
                <a:latin typeface="Arial"/>
                <a:cs typeface="Arial"/>
              </a:rPr>
              <a:t> </a:t>
            </a:r>
            <a:r>
              <a:rPr sz="1000" spc="-15" dirty="0">
                <a:latin typeface="Arial"/>
                <a:cs typeface="Arial"/>
              </a:rPr>
              <a:t>los</a:t>
            </a:r>
            <a:r>
              <a:rPr sz="1000" spc="-35" dirty="0">
                <a:latin typeface="Arial"/>
                <a:cs typeface="Arial"/>
              </a:rPr>
              <a:t> </a:t>
            </a:r>
            <a:r>
              <a:rPr sz="1000" spc="-20" dirty="0">
                <a:latin typeface="Arial"/>
                <a:cs typeface="Arial"/>
              </a:rPr>
              <a:t>siguientes</a:t>
            </a:r>
            <a:r>
              <a:rPr sz="1000" spc="-35" dirty="0">
                <a:latin typeface="Arial"/>
                <a:cs typeface="Arial"/>
              </a:rPr>
              <a:t> </a:t>
            </a:r>
            <a:r>
              <a:rPr sz="1000" spc="-20" dirty="0">
                <a:latin typeface="Arial"/>
                <a:cs typeface="Arial"/>
              </a:rPr>
              <a:t>criterios:</a:t>
            </a:r>
            <a:endParaRPr sz="1000">
              <a:latin typeface="Arial"/>
              <a:cs typeface="Arial"/>
            </a:endParaRPr>
          </a:p>
          <a:p>
            <a:pPr marL="732790" marR="6350" indent="-226695" algn="just">
              <a:lnSpc>
                <a:spcPts val="1150"/>
              </a:lnSpc>
              <a:spcBef>
                <a:spcPts val="955"/>
              </a:spcBef>
              <a:buAutoNum type="alphaLcParenR"/>
              <a:tabLst>
                <a:tab pos="732790" algn="l"/>
              </a:tabLst>
            </a:pPr>
            <a:r>
              <a:rPr sz="1000" spc="-20" dirty="0">
                <a:latin typeface="Arial"/>
                <a:cs typeface="Arial"/>
              </a:rPr>
              <a:t>Cuando </a:t>
            </a:r>
            <a:r>
              <a:rPr sz="1000" spc="-15" dirty="0">
                <a:latin typeface="Arial"/>
                <a:cs typeface="Arial"/>
              </a:rPr>
              <a:t>las </a:t>
            </a:r>
            <a:r>
              <a:rPr sz="1000" spc="-20" dirty="0">
                <a:latin typeface="Arial"/>
                <a:cs typeface="Arial"/>
              </a:rPr>
              <a:t>luminarias </a:t>
            </a:r>
            <a:r>
              <a:rPr sz="1000" spc="-15" dirty="0">
                <a:latin typeface="Arial"/>
                <a:cs typeface="Arial"/>
              </a:rPr>
              <a:t>para </a:t>
            </a:r>
            <a:r>
              <a:rPr sz="1000" spc="-10" dirty="0">
                <a:latin typeface="Arial"/>
                <a:cs typeface="Arial"/>
              </a:rPr>
              <a:t>la </a:t>
            </a:r>
            <a:r>
              <a:rPr sz="1000" spc="-20" dirty="0">
                <a:latin typeface="Arial"/>
                <a:cs typeface="Arial"/>
              </a:rPr>
              <a:t>iluminación </a:t>
            </a:r>
            <a:r>
              <a:rPr sz="1000" spc="-10" dirty="0">
                <a:latin typeface="Arial"/>
                <a:cs typeface="Arial"/>
              </a:rPr>
              <a:t>de </a:t>
            </a:r>
            <a:r>
              <a:rPr sz="1000" spc="-20" dirty="0">
                <a:latin typeface="Arial"/>
                <a:cs typeface="Arial"/>
              </a:rPr>
              <a:t>emergencia </a:t>
            </a:r>
            <a:r>
              <a:rPr sz="1000" spc="-15" dirty="0">
                <a:latin typeface="Arial"/>
                <a:cs typeface="Arial"/>
              </a:rPr>
              <a:t>sean del tipo </a:t>
            </a:r>
            <a:r>
              <a:rPr sz="1000" b="1" spc="-10" dirty="0">
                <a:latin typeface="Arial"/>
                <a:cs typeface="Arial"/>
              </a:rPr>
              <a:t>NO </a:t>
            </a:r>
            <a:r>
              <a:rPr sz="1000" spc="-20" dirty="0">
                <a:latin typeface="Arial"/>
                <a:cs typeface="Arial"/>
              </a:rPr>
              <a:t>autónomo (alimentación  </a:t>
            </a:r>
            <a:r>
              <a:rPr sz="1000" spc="-15" dirty="0">
                <a:latin typeface="Arial"/>
                <a:cs typeface="Arial"/>
              </a:rPr>
              <a:t>desde </a:t>
            </a:r>
            <a:r>
              <a:rPr sz="1000" spc="-10" dirty="0">
                <a:latin typeface="Arial"/>
                <a:cs typeface="Arial"/>
              </a:rPr>
              <a:t>un </a:t>
            </a:r>
            <a:r>
              <a:rPr sz="1000" spc="-20" dirty="0">
                <a:latin typeface="Arial"/>
                <a:cs typeface="Arial"/>
              </a:rPr>
              <a:t>equipo central </a:t>
            </a:r>
            <a:r>
              <a:rPr sz="1000" spc="-10" dirty="0">
                <a:latin typeface="Arial"/>
                <a:cs typeface="Arial"/>
              </a:rPr>
              <a:t>de </a:t>
            </a:r>
            <a:r>
              <a:rPr sz="1000" spc="-20" dirty="0">
                <a:latin typeface="Arial"/>
                <a:cs typeface="Arial"/>
              </a:rPr>
              <a:t>emergencia), </a:t>
            </a:r>
            <a:r>
              <a:rPr sz="1000" spc="-15" dirty="0">
                <a:latin typeface="Arial"/>
                <a:cs typeface="Arial"/>
              </a:rPr>
              <a:t>las mismas serán </a:t>
            </a:r>
            <a:r>
              <a:rPr sz="1000" spc="-20" dirty="0">
                <a:latin typeface="Arial"/>
                <a:cs typeface="Arial"/>
              </a:rPr>
              <a:t>alimentadas </a:t>
            </a:r>
            <a:r>
              <a:rPr sz="1000" spc="-15" dirty="0">
                <a:latin typeface="Arial"/>
                <a:cs typeface="Arial"/>
              </a:rPr>
              <a:t>por medio </a:t>
            </a:r>
            <a:r>
              <a:rPr sz="1000" spc="-10" dirty="0">
                <a:latin typeface="Arial"/>
                <a:cs typeface="Arial"/>
              </a:rPr>
              <a:t>de </a:t>
            </a:r>
            <a:r>
              <a:rPr sz="1000" spc="-20" dirty="0">
                <a:latin typeface="Arial"/>
                <a:cs typeface="Arial"/>
              </a:rPr>
              <a:t>circuitos  dedicados independientes </a:t>
            </a:r>
            <a:r>
              <a:rPr sz="1000" spc="-10" dirty="0">
                <a:latin typeface="Arial"/>
                <a:cs typeface="Arial"/>
              </a:rPr>
              <a:t>de </a:t>
            </a:r>
            <a:r>
              <a:rPr sz="1000" spc="-20" dirty="0">
                <a:latin typeface="Arial"/>
                <a:cs typeface="Arial"/>
              </a:rPr>
              <a:t>aquellos pertenecientes </a:t>
            </a:r>
            <a:r>
              <a:rPr sz="1000" dirty="0">
                <a:latin typeface="Arial"/>
                <a:cs typeface="Arial"/>
              </a:rPr>
              <a:t>a </a:t>
            </a:r>
            <a:r>
              <a:rPr sz="1000" spc="-10" dirty="0">
                <a:latin typeface="Arial"/>
                <a:cs typeface="Arial"/>
              </a:rPr>
              <a:t>la </a:t>
            </a:r>
            <a:r>
              <a:rPr sz="1000" spc="-20" dirty="0">
                <a:latin typeface="Arial"/>
                <a:cs typeface="Arial"/>
              </a:rPr>
              <a:t>alimentación</a:t>
            </a:r>
            <a:r>
              <a:rPr sz="1000" spc="-210" dirty="0">
                <a:latin typeface="Arial"/>
                <a:cs typeface="Arial"/>
              </a:rPr>
              <a:t> </a:t>
            </a:r>
            <a:r>
              <a:rPr sz="1000" spc="-20" dirty="0">
                <a:latin typeface="Arial"/>
                <a:cs typeface="Arial"/>
              </a:rPr>
              <a:t>normal.</a:t>
            </a:r>
            <a:endParaRPr sz="1000">
              <a:latin typeface="Arial"/>
              <a:cs typeface="Arial"/>
            </a:endParaRPr>
          </a:p>
          <a:p>
            <a:pPr marL="732790" marR="5080" indent="-226695" algn="just">
              <a:lnSpc>
                <a:spcPts val="1150"/>
              </a:lnSpc>
              <a:spcBef>
                <a:spcPts val="605"/>
              </a:spcBef>
              <a:buAutoNum type="alphaLcParenR"/>
              <a:tabLst>
                <a:tab pos="732790" algn="l"/>
              </a:tabLst>
            </a:pPr>
            <a:r>
              <a:rPr sz="1000" spc="-20" dirty="0">
                <a:latin typeface="Arial"/>
                <a:cs typeface="Arial"/>
              </a:rPr>
              <a:t>Cuando </a:t>
            </a:r>
            <a:r>
              <a:rPr sz="1000" spc="-15" dirty="0">
                <a:latin typeface="Arial"/>
                <a:cs typeface="Arial"/>
              </a:rPr>
              <a:t>las </a:t>
            </a:r>
            <a:r>
              <a:rPr sz="1000" spc="-20" dirty="0">
                <a:latin typeface="Arial"/>
                <a:cs typeface="Arial"/>
              </a:rPr>
              <a:t>luminarias </a:t>
            </a:r>
            <a:r>
              <a:rPr sz="1000" spc="-15" dirty="0">
                <a:latin typeface="Arial"/>
                <a:cs typeface="Arial"/>
              </a:rPr>
              <a:t>para </a:t>
            </a:r>
            <a:r>
              <a:rPr sz="1000" spc="-10" dirty="0">
                <a:latin typeface="Arial"/>
                <a:cs typeface="Arial"/>
              </a:rPr>
              <a:t>la </a:t>
            </a:r>
            <a:r>
              <a:rPr sz="1000" spc="-20" dirty="0">
                <a:latin typeface="Arial"/>
                <a:cs typeface="Arial"/>
              </a:rPr>
              <a:t>iluminación </a:t>
            </a:r>
            <a:r>
              <a:rPr sz="1000" spc="-10" dirty="0">
                <a:latin typeface="Arial"/>
                <a:cs typeface="Arial"/>
              </a:rPr>
              <a:t>de </a:t>
            </a:r>
            <a:r>
              <a:rPr sz="1000" spc="-20" dirty="0">
                <a:latin typeface="Arial"/>
                <a:cs typeface="Arial"/>
              </a:rPr>
              <a:t>emergencia </a:t>
            </a:r>
            <a:r>
              <a:rPr sz="1000" spc="-15" dirty="0">
                <a:latin typeface="Arial"/>
                <a:cs typeface="Arial"/>
              </a:rPr>
              <a:t>sean del tipo </a:t>
            </a:r>
            <a:r>
              <a:rPr sz="1000" spc="-20" dirty="0">
                <a:latin typeface="Arial"/>
                <a:cs typeface="Arial"/>
              </a:rPr>
              <a:t>autónomo, </a:t>
            </a:r>
            <a:r>
              <a:rPr sz="1000" spc="-15" dirty="0">
                <a:latin typeface="Arial"/>
                <a:cs typeface="Arial"/>
              </a:rPr>
              <a:t>las </a:t>
            </a:r>
            <a:r>
              <a:rPr sz="1000" spc="-20" dirty="0">
                <a:latin typeface="Arial"/>
                <a:cs typeface="Arial"/>
              </a:rPr>
              <a:t>mismas po-  </a:t>
            </a:r>
            <a:r>
              <a:rPr sz="1000" spc="-15" dirty="0">
                <a:latin typeface="Arial"/>
                <a:cs typeface="Arial"/>
              </a:rPr>
              <a:t>drán ser </a:t>
            </a:r>
            <a:r>
              <a:rPr sz="1000" spc="-20" dirty="0">
                <a:latin typeface="Arial"/>
                <a:cs typeface="Arial"/>
              </a:rPr>
              <a:t>alimentadas </a:t>
            </a:r>
            <a:r>
              <a:rPr sz="1000" spc="-15" dirty="0">
                <a:latin typeface="Arial"/>
                <a:cs typeface="Arial"/>
              </a:rPr>
              <a:t>desde </a:t>
            </a:r>
            <a:r>
              <a:rPr sz="1000" spc="-10" dirty="0">
                <a:latin typeface="Arial"/>
                <a:cs typeface="Arial"/>
              </a:rPr>
              <a:t>el </a:t>
            </a:r>
            <a:r>
              <a:rPr sz="1000" spc="-20" dirty="0">
                <a:latin typeface="Arial"/>
                <a:cs typeface="Arial"/>
              </a:rPr>
              <a:t>circuito </a:t>
            </a:r>
            <a:r>
              <a:rPr sz="1000" spc="-10" dirty="0">
                <a:latin typeface="Arial"/>
                <a:cs typeface="Arial"/>
              </a:rPr>
              <a:t>de </a:t>
            </a:r>
            <a:r>
              <a:rPr sz="1000" spc="-20" dirty="0">
                <a:latin typeface="Arial"/>
                <a:cs typeface="Arial"/>
              </a:rPr>
              <a:t>iluminación normal </a:t>
            </a:r>
            <a:r>
              <a:rPr sz="1000" spc="-10" dirty="0">
                <a:latin typeface="Arial"/>
                <a:cs typeface="Arial"/>
              </a:rPr>
              <a:t>de la </a:t>
            </a:r>
            <a:r>
              <a:rPr sz="1000" spc="-15" dirty="0">
                <a:latin typeface="Arial"/>
                <a:cs typeface="Arial"/>
              </a:rPr>
              <a:t>zona del </a:t>
            </a:r>
            <a:r>
              <a:rPr sz="1000" spc="-20" dirty="0">
                <a:latin typeface="Arial"/>
                <a:cs typeface="Arial"/>
              </a:rPr>
              <a:t>inmueble </a:t>
            </a:r>
            <a:r>
              <a:rPr sz="1000" spc="-15" dirty="0">
                <a:latin typeface="Arial"/>
                <a:cs typeface="Arial"/>
              </a:rPr>
              <a:t>que </a:t>
            </a:r>
            <a:r>
              <a:rPr sz="1000" spc="-20" dirty="0">
                <a:latin typeface="Arial"/>
                <a:cs typeface="Arial"/>
              </a:rPr>
              <a:t>sirven </a:t>
            </a:r>
            <a:r>
              <a:rPr sz="1000" dirty="0">
                <a:latin typeface="Arial"/>
                <a:cs typeface="Arial"/>
              </a:rPr>
              <a:t>o  </a:t>
            </a:r>
            <a:r>
              <a:rPr sz="1000" spc="-15" dirty="0">
                <a:latin typeface="Arial"/>
                <a:cs typeface="Arial"/>
              </a:rPr>
              <a:t>por </a:t>
            </a:r>
            <a:r>
              <a:rPr sz="1000" spc="-10" dirty="0">
                <a:latin typeface="Arial"/>
                <a:cs typeface="Arial"/>
              </a:rPr>
              <a:t>un </a:t>
            </a:r>
            <a:r>
              <a:rPr sz="1000" spc="-20" dirty="0">
                <a:latin typeface="Arial"/>
                <a:cs typeface="Arial"/>
              </a:rPr>
              <a:t>circuito </a:t>
            </a:r>
            <a:r>
              <a:rPr sz="1000" spc="-10" dirty="0">
                <a:latin typeface="Arial"/>
                <a:cs typeface="Arial"/>
              </a:rPr>
              <a:t>de </a:t>
            </a:r>
            <a:r>
              <a:rPr sz="1000" spc="-20" dirty="0">
                <a:latin typeface="Arial"/>
                <a:cs typeface="Arial"/>
              </a:rPr>
              <a:t>iluminación dedicado</a:t>
            </a:r>
            <a:r>
              <a:rPr sz="1000" spc="-165" dirty="0">
                <a:latin typeface="Arial"/>
                <a:cs typeface="Arial"/>
              </a:rPr>
              <a:t> </a:t>
            </a:r>
            <a:r>
              <a:rPr sz="1000" spc="-20" dirty="0">
                <a:latin typeface="Arial"/>
                <a:cs typeface="Arial"/>
              </a:rPr>
              <a:t>independiente.</a:t>
            </a:r>
            <a:endParaRPr sz="1000">
              <a:latin typeface="Arial"/>
              <a:cs typeface="Arial"/>
            </a:endParaRPr>
          </a:p>
          <a:p>
            <a:pPr marL="372745" marR="6985" indent="-360680" algn="just">
              <a:lnSpc>
                <a:spcPts val="919"/>
              </a:lnSpc>
              <a:spcBef>
                <a:spcPts val="900"/>
              </a:spcBef>
            </a:pPr>
            <a:r>
              <a:rPr sz="800" spc="-5" dirty="0">
                <a:latin typeface="Arial"/>
                <a:cs typeface="Arial"/>
              </a:rPr>
              <a:t>Nota: Esta cláusula se refiere exclusivamente a la zona del inmueble con los destinos mencionados; el tratamiento de las zonas del  inmueble</a:t>
            </a:r>
            <a:r>
              <a:rPr sz="800" spc="-30" dirty="0">
                <a:latin typeface="Arial"/>
                <a:cs typeface="Arial"/>
              </a:rPr>
              <a:t> </a:t>
            </a:r>
            <a:r>
              <a:rPr sz="800" spc="-5" dirty="0">
                <a:latin typeface="Arial"/>
                <a:cs typeface="Arial"/>
              </a:rPr>
              <a:t>eventualmente</a:t>
            </a:r>
            <a:r>
              <a:rPr sz="800" spc="-30" dirty="0">
                <a:latin typeface="Arial"/>
                <a:cs typeface="Arial"/>
              </a:rPr>
              <a:t> </a:t>
            </a:r>
            <a:r>
              <a:rPr sz="800" spc="-5" dirty="0">
                <a:latin typeface="Arial"/>
                <a:cs typeface="Arial"/>
              </a:rPr>
              <a:t>destinadas</a:t>
            </a:r>
            <a:r>
              <a:rPr sz="800" spc="-15" dirty="0">
                <a:latin typeface="Arial"/>
                <a:cs typeface="Arial"/>
              </a:rPr>
              <a:t> </a:t>
            </a:r>
            <a:r>
              <a:rPr sz="800" spc="-5" dirty="0">
                <a:latin typeface="Arial"/>
                <a:cs typeface="Arial"/>
              </a:rPr>
              <a:t>a</a:t>
            </a:r>
            <a:r>
              <a:rPr sz="800" spc="-30" dirty="0">
                <a:latin typeface="Arial"/>
                <a:cs typeface="Arial"/>
              </a:rPr>
              <a:t> </a:t>
            </a:r>
            <a:r>
              <a:rPr sz="800" spc="-5" dirty="0">
                <a:latin typeface="Arial"/>
                <a:cs typeface="Arial"/>
              </a:rPr>
              <a:t>oficinas</a:t>
            </a:r>
            <a:r>
              <a:rPr sz="800" spc="-25" dirty="0">
                <a:latin typeface="Arial"/>
                <a:cs typeface="Arial"/>
              </a:rPr>
              <a:t> </a:t>
            </a:r>
            <a:r>
              <a:rPr sz="800" spc="-5" dirty="0">
                <a:latin typeface="Arial"/>
                <a:cs typeface="Arial"/>
              </a:rPr>
              <a:t>y</a:t>
            </a:r>
            <a:r>
              <a:rPr sz="800" spc="-35" dirty="0">
                <a:latin typeface="Arial"/>
                <a:cs typeface="Arial"/>
              </a:rPr>
              <a:t> </a:t>
            </a:r>
            <a:r>
              <a:rPr sz="800" spc="-5" dirty="0">
                <a:latin typeface="Arial"/>
                <a:cs typeface="Arial"/>
              </a:rPr>
              <a:t>locales</a:t>
            </a:r>
            <a:r>
              <a:rPr sz="800" spc="-25" dirty="0">
                <a:latin typeface="Arial"/>
                <a:cs typeface="Arial"/>
              </a:rPr>
              <a:t> </a:t>
            </a:r>
            <a:r>
              <a:rPr sz="800" spc="-5" dirty="0">
                <a:latin typeface="Arial"/>
                <a:cs typeface="Arial"/>
              </a:rPr>
              <a:t>de</a:t>
            </a:r>
            <a:r>
              <a:rPr sz="800" spc="-20" dirty="0">
                <a:latin typeface="Arial"/>
                <a:cs typeface="Arial"/>
              </a:rPr>
              <a:t> </a:t>
            </a:r>
            <a:r>
              <a:rPr sz="800" spc="-5" dirty="0">
                <a:latin typeface="Arial"/>
                <a:cs typeface="Arial"/>
              </a:rPr>
              <a:t>venta</a:t>
            </a:r>
            <a:r>
              <a:rPr sz="800" spc="-25" dirty="0">
                <a:latin typeface="Arial"/>
                <a:cs typeface="Arial"/>
              </a:rPr>
              <a:t> </a:t>
            </a:r>
            <a:r>
              <a:rPr sz="800" spc="-5" dirty="0">
                <a:latin typeface="Arial"/>
                <a:cs typeface="Arial"/>
              </a:rPr>
              <a:t>se</a:t>
            </a:r>
            <a:r>
              <a:rPr sz="800" spc="-20" dirty="0">
                <a:latin typeface="Arial"/>
                <a:cs typeface="Arial"/>
              </a:rPr>
              <a:t> </a:t>
            </a:r>
            <a:r>
              <a:rPr sz="800" spc="-5" dirty="0">
                <a:latin typeface="Arial"/>
                <a:cs typeface="Arial"/>
              </a:rPr>
              <a:t>deberá</a:t>
            </a:r>
            <a:r>
              <a:rPr sz="800" spc="-25" dirty="0">
                <a:latin typeface="Arial"/>
                <a:cs typeface="Arial"/>
              </a:rPr>
              <a:t> </a:t>
            </a:r>
            <a:r>
              <a:rPr sz="800" spc="-5" dirty="0">
                <a:latin typeface="Arial"/>
                <a:cs typeface="Arial"/>
              </a:rPr>
              <a:t>referir</a:t>
            </a:r>
            <a:r>
              <a:rPr sz="800" spc="-20" dirty="0">
                <a:latin typeface="Arial"/>
                <a:cs typeface="Arial"/>
              </a:rPr>
              <a:t> </a:t>
            </a:r>
            <a:r>
              <a:rPr sz="800" spc="-5" dirty="0">
                <a:latin typeface="Arial"/>
                <a:cs typeface="Arial"/>
              </a:rPr>
              <a:t>a</a:t>
            </a:r>
            <a:r>
              <a:rPr sz="800" spc="-25" dirty="0">
                <a:latin typeface="Arial"/>
                <a:cs typeface="Arial"/>
              </a:rPr>
              <a:t> </a:t>
            </a:r>
            <a:r>
              <a:rPr sz="800" u="sng" spc="-5" dirty="0">
                <a:uFill>
                  <a:solidFill>
                    <a:srgbClr val="000000"/>
                  </a:solidFill>
                </a:uFill>
                <a:latin typeface="Arial"/>
                <a:cs typeface="Arial"/>
              </a:rPr>
              <a:t>771.8.3.2</a:t>
            </a:r>
            <a:r>
              <a:rPr sz="800" spc="-10" dirty="0">
                <a:latin typeface="Arial"/>
                <a:cs typeface="Arial"/>
              </a:rPr>
              <a:t> </a:t>
            </a:r>
            <a:r>
              <a:rPr sz="800" spc="-5" dirty="0">
                <a:latin typeface="Arial"/>
                <a:cs typeface="Arial"/>
              </a:rPr>
              <a:t>y</a:t>
            </a:r>
            <a:r>
              <a:rPr sz="800" spc="-35" dirty="0">
                <a:latin typeface="Arial"/>
                <a:cs typeface="Arial"/>
              </a:rPr>
              <a:t> </a:t>
            </a:r>
            <a:r>
              <a:rPr sz="800" spc="-5" dirty="0">
                <a:latin typeface="Arial"/>
                <a:cs typeface="Arial"/>
              </a:rPr>
              <a:t>para</a:t>
            </a:r>
            <a:r>
              <a:rPr sz="800" spc="-25" dirty="0">
                <a:latin typeface="Arial"/>
                <a:cs typeface="Arial"/>
              </a:rPr>
              <a:t> </a:t>
            </a:r>
            <a:r>
              <a:rPr sz="800" spc="-5" dirty="0">
                <a:latin typeface="Arial"/>
                <a:cs typeface="Arial"/>
              </a:rPr>
              <a:t>aquellas</a:t>
            </a:r>
            <a:r>
              <a:rPr sz="800" spc="-20" dirty="0">
                <a:latin typeface="Arial"/>
                <a:cs typeface="Arial"/>
              </a:rPr>
              <a:t> </a:t>
            </a:r>
            <a:r>
              <a:rPr sz="800" spc="-5" dirty="0">
                <a:latin typeface="Arial"/>
                <a:cs typeface="Arial"/>
              </a:rPr>
              <a:t>zonas</a:t>
            </a:r>
            <a:r>
              <a:rPr sz="800" spc="-25" dirty="0">
                <a:latin typeface="Arial"/>
                <a:cs typeface="Arial"/>
              </a:rPr>
              <a:t> </a:t>
            </a:r>
            <a:r>
              <a:rPr sz="800" spc="-5" dirty="0">
                <a:latin typeface="Arial"/>
                <a:cs typeface="Arial"/>
              </a:rPr>
              <a:t>del</a:t>
            </a:r>
            <a:r>
              <a:rPr sz="800" spc="-20" dirty="0">
                <a:latin typeface="Arial"/>
                <a:cs typeface="Arial"/>
              </a:rPr>
              <a:t> </a:t>
            </a:r>
            <a:r>
              <a:rPr sz="800" spc="-5" dirty="0">
                <a:latin typeface="Arial"/>
                <a:cs typeface="Arial"/>
              </a:rPr>
              <a:t>inmueble  destinadas eventualmente a vivienda (encargados, caseros, etc.) se deberá referir a</a:t>
            </a:r>
            <a:r>
              <a:rPr sz="800" spc="65" dirty="0">
                <a:latin typeface="Arial"/>
                <a:cs typeface="Arial"/>
              </a:rPr>
              <a:t> </a:t>
            </a:r>
            <a:r>
              <a:rPr sz="800" u="sng" spc="-5" dirty="0">
                <a:uFill>
                  <a:solidFill>
                    <a:srgbClr val="000000"/>
                  </a:solidFill>
                </a:uFill>
                <a:latin typeface="Arial"/>
                <a:cs typeface="Arial"/>
              </a:rPr>
              <a:t>771.8.2</a:t>
            </a:r>
            <a:r>
              <a:rPr sz="800" spc="-5" dirty="0">
                <a:latin typeface="Arial"/>
                <a:cs typeface="Arial"/>
              </a:rPr>
              <a:t>.</a:t>
            </a:r>
            <a:endParaRPr sz="800">
              <a:latin typeface="Arial"/>
              <a:cs typeface="Arial"/>
            </a:endParaRPr>
          </a:p>
          <a:p>
            <a:pPr>
              <a:lnSpc>
                <a:spcPct val="100000"/>
              </a:lnSpc>
              <a:spcBef>
                <a:spcPts val="40"/>
              </a:spcBef>
            </a:pPr>
            <a:endParaRPr sz="700">
              <a:latin typeface="Arial"/>
              <a:cs typeface="Arial"/>
            </a:endParaRPr>
          </a:p>
          <a:p>
            <a:pPr marL="649605" lvl="4" indent="-637540">
              <a:lnSpc>
                <a:spcPct val="100000"/>
              </a:lnSpc>
              <a:buSzPct val="90000"/>
              <a:buAutoNum type="arabicPeriod"/>
              <a:tabLst>
                <a:tab pos="650240" algn="l"/>
              </a:tabLst>
            </a:pPr>
            <a:r>
              <a:rPr sz="1000" b="1" dirty="0">
                <a:latin typeface="Arial"/>
                <a:cs typeface="Arial"/>
              </a:rPr>
              <a:t>: Grados de </a:t>
            </a:r>
            <a:r>
              <a:rPr sz="1000" b="1" spc="-5" dirty="0">
                <a:latin typeface="Arial"/>
                <a:cs typeface="Arial"/>
              </a:rPr>
              <a:t>electrificación en espacios comunes </a:t>
            </a:r>
            <a:r>
              <a:rPr sz="1000" b="1" dirty="0">
                <a:latin typeface="Arial"/>
                <a:cs typeface="Arial"/>
              </a:rPr>
              <a:t>integrantes de un</a:t>
            </a:r>
            <a:r>
              <a:rPr sz="1000" b="1" spc="35" dirty="0">
                <a:latin typeface="Arial"/>
                <a:cs typeface="Arial"/>
              </a:rPr>
              <a:t> </a:t>
            </a:r>
            <a:r>
              <a:rPr sz="1000" b="1" dirty="0">
                <a:latin typeface="Arial"/>
                <a:cs typeface="Arial"/>
              </a:rPr>
              <a:t>inmueble</a:t>
            </a:r>
            <a:endParaRPr sz="1000">
              <a:latin typeface="Arial"/>
              <a:cs typeface="Arial"/>
            </a:endParaRPr>
          </a:p>
          <a:p>
            <a:pPr marL="12700">
              <a:lnSpc>
                <a:spcPct val="100000"/>
              </a:lnSpc>
              <a:spcBef>
                <a:spcPts val="545"/>
              </a:spcBef>
            </a:pPr>
            <a:r>
              <a:rPr sz="1000" spc="-10" dirty="0">
                <a:latin typeface="Arial"/>
                <a:cs typeface="Arial"/>
              </a:rPr>
              <a:t>No</a:t>
            </a:r>
            <a:r>
              <a:rPr sz="1000" spc="-45" dirty="0">
                <a:latin typeface="Arial"/>
                <a:cs typeface="Arial"/>
              </a:rPr>
              <a:t> </a:t>
            </a:r>
            <a:r>
              <a:rPr sz="1000" spc="-20" dirty="0">
                <a:latin typeface="Arial"/>
                <a:cs typeface="Arial"/>
              </a:rPr>
              <a:t>aplicable</a:t>
            </a:r>
            <a:endParaRPr sz="1000">
              <a:latin typeface="Arial"/>
              <a:cs typeface="Arial"/>
            </a:endParaRPr>
          </a:p>
          <a:p>
            <a:pPr marL="648970" lvl="4" indent="-636905">
              <a:lnSpc>
                <a:spcPct val="100000"/>
              </a:lnSpc>
              <a:spcBef>
                <a:spcPts val="875"/>
              </a:spcBef>
              <a:buSzPct val="90000"/>
              <a:buAutoNum type="arabicPeriod" startAt="2"/>
              <a:tabLst>
                <a:tab pos="649605" algn="l"/>
              </a:tabLst>
            </a:pPr>
            <a:r>
              <a:rPr sz="1000" b="1" dirty="0">
                <a:latin typeface="Arial"/>
                <a:cs typeface="Arial"/>
              </a:rPr>
              <a:t>: </a:t>
            </a:r>
            <a:r>
              <a:rPr sz="1000" b="1" spc="-5" dirty="0">
                <a:latin typeface="Arial"/>
                <a:cs typeface="Arial"/>
              </a:rPr>
              <a:t>Número mínimo de circuitos en espacios comunes </a:t>
            </a:r>
            <a:r>
              <a:rPr sz="1000" b="1" dirty="0">
                <a:latin typeface="Arial"/>
                <a:cs typeface="Arial"/>
              </a:rPr>
              <a:t>integrantes de un inmueble</a:t>
            </a:r>
            <a:endParaRPr sz="1000">
              <a:latin typeface="Arial"/>
              <a:cs typeface="Arial"/>
            </a:endParaRPr>
          </a:p>
          <a:p>
            <a:pPr marL="12700">
              <a:lnSpc>
                <a:spcPct val="100000"/>
              </a:lnSpc>
              <a:spcBef>
                <a:spcPts val="555"/>
              </a:spcBef>
              <a:tabLst>
                <a:tab pos="374015" algn="l"/>
              </a:tabLst>
            </a:pPr>
            <a:r>
              <a:rPr sz="800" spc="-20" dirty="0">
                <a:latin typeface="Arial"/>
                <a:cs typeface="Arial"/>
              </a:rPr>
              <a:t>Nota:	Para</a:t>
            </a:r>
            <a:r>
              <a:rPr sz="800" spc="-35" dirty="0">
                <a:latin typeface="Arial"/>
                <a:cs typeface="Arial"/>
              </a:rPr>
              <a:t> </a:t>
            </a:r>
            <a:r>
              <a:rPr sz="800" spc="-15" dirty="0">
                <a:latin typeface="Arial"/>
                <a:cs typeface="Arial"/>
              </a:rPr>
              <a:t>la</a:t>
            </a:r>
            <a:r>
              <a:rPr sz="800" spc="-40" dirty="0">
                <a:latin typeface="Arial"/>
                <a:cs typeface="Arial"/>
              </a:rPr>
              <a:t> </a:t>
            </a:r>
            <a:r>
              <a:rPr sz="800" spc="-20" dirty="0">
                <a:latin typeface="Arial"/>
                <a:cs typeface="Arial"/>
              </a:rPr>
              <a:t>clasificación</a:t>
            </a:r>
            <a:r>
              <a:rPr sz="800" spc="-40" dirty="0">
                <a:latin typeface="Arial"/>
                <a:cs typeface="Arial"/>
              </a:rPr>
              <a:t> </a:t>
            </a:r>
            <a:r>
              <a:rPr sz="800" spc="-15" dirty="0">
                <a:latin typeface="Arial"/>
                <a:cs typeface="Arial"/>
              </a:rPr>
              <a:t>de</a:t>
            </a:r>
            <a:r>
              <a:rPr sz="800" spc="-40" dirty="0">
                <a:latin typeface="Arial"/>
                <a:cs typeface="Arial"/>
              </a:rPr>
              <a:t> </a:t>
            </a:r>
            <a:r>
              <a:rPr sz="800" spc="-15" dirty="0">
                <a:latin typeface="Arial"/>
                <a:cs typeface="Arial"/>
              </a:rPr>
              <a:t>los</a:t>
            </a:r>
            <a:r>
              <a:rPr sz="800" spc="-35" dirty="0">
                <a:latin typeface="Arial"/>
                <a:cs typeface="Arial"/>
              </a:rPr>
              <a:t> </a:t>
            </a:r>
            <a:r>
              <a:rPr sz="800" spc="-20" dirty="0">
                <a:latin typeface="Arial"/>
                <a:cs typeface="Arial"/>
              </a:rPr>
              <a:t>circuitos</a:t>
            </a:r>
            <a:r>
              <a:rPr sz="800" spc="-35" dirty="0">
                <a:latin typeface="Arial"/>
                <a:cs typeface="Arial"/>
              </a:rPr>
              <a:t> </a:t>
            </a:r>
            <a:r>
              <a:rPr sz="800" spc="-5" dirty="0">
                <a:latin typeface="Arial"/>
                <a:cs typeface="Arial"/>
              </a:rPr>
              <a:t>y</a:t>
            </a:r>
            <a:r>
              <a:rPr sz="800" spc="-50" dirty="0">
                <a:latin typeface="Arial"/>
                <a:cs typeface="Arial"/>
              </a:rPr>
              <a:t> </a:t>
            </a:r>
            <a:r>
              <a:rPr sz="800" spc="-15" dirty="0">
                <a:latin typeface="Arial"/>
                <a:cs typeface="Arial"/>
              </a:rPr>
              <a:t>las</a:t>
            </a:r>
            <a:r>
              <a:rPr sz="800" spc="-40" dirty="0">
                <a:latin typeface="Arial"/>
                <a:cs typeface="Arial"/>
              </a:rPr>
              <a:t> </a:t>
            </a:r>
            <a:r>
              <a:rPr sz="800" spc="-20" dirty="0">
                <a:latin typeface="Arial"/>
                <a:cs typeface="Arial"/>
              </a:rPr>
              <a:t>líneas,</a:t>
            </a:r>
            <a:r>
              <a:rPr sz="800" spc="-40" dirty="0">
                <a:latin typeface="Arial"/>
                <a:cs typeface="Arial"/>
              </a:rPr>
              <a:t> </a:t>
            </a:r>
            <a:r>
              <a:rPr sz="800" spc="-20" dirty="0">
                <a:latin typeface="Arial"/>
                <a:cs typeface="Arial"/>
              </a:rPr>
              <a:t>véase</a:t>
            </a:r>
            <a:r>
              <a:rPr sz="800" spc="-35" dirty="0">
                <a:latin typeface="Arial"/>
                <a:cs typeface="Arial"/>
              </a:rPr>
              <a:t> </a:t>
            </a:r>
            <a:r>
              <a:rPr sz="800" u="sng" spc="-20" dirty="0">
                <a:uFill>
                  <a:solidFill>
                    <a:srgbClr val="000000"/>
                  </a:solidFill>
                </a:uFill>
                <a:latin typeface="Arial"/>
                <a:cs typeface="Arial"/>
              </a:rPr>
              <a:t>771.7</a:t>
            </a:r>
            <a:r>
              <a:rPr sz="800" spc="-20" dirty="0">
                <a:latin typeface="Arial"/>
                <a:cs typeface="Arial"/>
              </a:rPr>
              <a:t>.</a:t>
            </a:r>
            <a:endParaRPr sz="800">
              <a:latin typeface="Arial"/>
              <a:cs typeface="Arial"/>
            </a:endParaRPr>
          </a:p>
          <a:p>
            <a:pPr marL="12700" marR="7620">
              <a:lnSpc>
                <a:spcPts val="1150"/>
              </a:lnSpc>
              <a:spcBef>
                <a:spcPts val="630"/>
              </a:spcBef>
            </a:pPr>
            <a:r>
              <a:rPr sz="1000" spc="-10" dirty="0">
                <a:latin typeface="Arial"/>
                <a:cs typeface="Arial"/>
              </a:rPr>
              <a:t>La </a:t>
            </a:r>
            <a:r>
              <a:rPr sz="1000" spc="-20" dirty="0">
                <a:latin typeface="Arial"/>
                <a:cs typeface="Arial"/>
              </a:rPr>
              <a:t>cantidad mínima </a:t>
            </a:r>
            <a:r>
              <a:rPr sz="1000" spc="-10" dirty="0">
                <a:latin typeface="Arial"/>
                <a:cs typeface="Arial"/>
              </a:rPr>
              <a:t>de </a:t>
            </a:r>
            <a:r>
              <a:rPr sz="1000" spc="-20" dirty="0">
                <a:latin typeface="Arial"/>
                <a:cs typeface="Arial"/>
              </a:rPr>
              <a:t>circuitos </a:t>
            </a:r>
            <a:r>
              <a:rPr sz="1000" spc="-10" dirty="0">
                <a:latin typeface="Arial"/>
                <a:cs typeface="Arial"/>
              </a:rPr>
              <a:t>en </a:t>
            </a:r>
            <a:r>
              <a:rPr sz="1000" spc="-15" dirty="0">
                <a:latin typeface="Arial"/>
                <a:cs typeface="Arial"/>
              </a:rPr>
              <a:t>los </a:t>
            </a:r>
            <a:r>
              <a:rPr sz="1000" spc="-20" dirty="0">
                <a:latin typeface="Arial"/>
                <a:cs typeface="Arial"/>
              </a:rPr>
              <a:t>espacios comunes integrantes </a:t>
            </a:r>
            <a:r>
              <a:rPr sz="1000" spc="-10" dirty="0">
                <a:latin typeface="Arial"/>
                <a:cs typeface="Arial"/>
              </a:rPr>
              <a:t>de un </a:t>
            </a:r>
            <a:r>
              <a:rPr sz="1000" spc="-20" dirty="0">
                <a:latin typeface="Arial"/>
                <a:cs typeface="Arial"/>
              </a:rPr>
              <a:t>inmueble, </a:t>
            </a:r>
            <a:r>
              <a:rPr sz="1000" spc="-15" dirty="0">
                <a:latin typeface="Arial"/>
                <a:cs typeface="Arial"/>
              </a:rPr>
              <a:t>será </a:t>
            </a:r>
            <a:r>
              <a:rPr sz="1000" spc="-20" dirty="0">
                <a:latin typeface="Arial"/>
                <a:cs typeface="Arial"/>
              </a:rPr>
              <a:t>función </a:t>
            </a:r>
            <a:r>
              <a:rPr sz="1000" spc="-10" dirty="0">
                <a:latin typeface="Arial"/>
                <a:cs typeface="Arial"/>
              </a:rPr>
              <a:t>de su </a:t>
            </a:r>
            <a:r>
              <a:rPr sz="1000" spc="-20" dirty="0">
                <a:latin typeface="Arial"/>
                <a:cs typeface="Arial"/>
              </a:rPr>
              <a:t>super-  ficie </a:t>
            </a:r>
            <a:r>
              <a:rPr sz="1000" dirty="0">
                <a:latin typeface="Arial"/>
                <a:cs typeface="Arial"/>
              </a:rPr>
              <a:t>y </a:t>
            </a:r>
            <a:r>
              <a:rPr sz="1000" spc="-20" dirty="0">
                <a:latin typeface="Arial"/>
                <a:cs typeface="Arial"/>
              </a:rPr>
              <a:t>surgirán </a:t>
            </a:r>
            <a:r>
              <a:rPr sz="1000" spc="-10" dirty="0">
                <a:latin typeface="Arial"/>
                <a:cs typeface="Arial"/>
              </a:rPr>
              <a:t>de la </a:t>
            </a:r>
            <a:r>
              <a:rPr sz="1000" spc="-20" dirty="0">
                <a:latin typeface="Arial"/>
                <a:cs typeface="Arial"/>
              </a:rPr>
              <a:t>siguiente</a:t>
            </a:r>
            <a:r>
              <a:rPr sz="1000" spc="-185" dirty="0">
                <a:latin typeface="Arial"/>
                <a:cs typeface="Arial"/>
              </a:rPr>
              <a:t> </a:t>
            </a:r>
            <a:r>
              <a:rPr sz="1000" spc="-20" dirty="0">
                <a:latin typeface="Arial"/>
                <a:cs typeface="Arial"/>
              </a:rPr>
              <a:t>tabla:</a:t>
            </a:r>
            <a:endParaRPr sz="1000">
              <a:latin typeface="Arial"/>
              <a:cs typeface="Arial"/>
            </a:endParaRPr>
          </a:p>
          <a:p>
            <a:pPr marL="130175">
              <a:lnSpc>
                <a:spcPct val="100000"/>
              </a:lnSpc>
              <a:spcBef>
                <a:spcPts val="850"/>
              </a:spcBef>
            </a:pPr>
            <a:r>
              <a:rPr sz="1000" b="1" dirty="0">
                <a:latin typeface="Arial"/>
                <a:cs typeface="Arial"/>
              </a:rPr>
              <a:t>Tabla </a:t>
            </a:r>
            <a:r>
              <a:rPr sz="1000" b="1" spc="-5" dirty="0">
                <a:latin typeface="Arial"/>
                <a:cs typeface="Arial"/>
              </a:rPr>
              <a:t>771.8.XI </a:t>
            </a:r>
            <a:r>
              <a:rPr sz="1000" b="1" dirty="0">
                <a:latin typeface="Arial"/>
                <a:cs typeface="Arial"/>
              </a:rPr>
              <a:t>– </a:t>
            </a:r>
            <a:r>
              <a:rPr sz="1000" b="1" spc="-5" dirty="0">
                <a:latin typeface="Arial"/>
                <a:cs typeface="Arial"/>
              </a:rPr>
              <a:t>Números mínimos </a:t>
            </a:r>
            <a:r>
              <a:rPr sz="1000" b="1" dirty="0">
                <a:latin typeface="Arial"/>
                <a:cs typeface="Arial"/>
              </a:rPr>
              <a:t>de </a:t>
            </a:r>
            <a:r>
              <a:rPr sz="1000" b="1" spc="-5" dirty="0">
                <a:latin typeface="Arial"/>
                <a:cs typeface="Arial"/>
              </a:rPr>
              <a:t>circuitos en espacios comunes </a:t>
            </a:r>
            <a:r>
              <a:rPr sz="1000" b="1" dirty="0">
                <a:latin typeface="Arial"/>
                <a:cs typeface="Arial"/>
              </a:rPr>
              <a:t>integrantes de un</a:t>
            </a:r>
            <a:r>
              <a:rPr sz="1000" b="1" spc="-10" dirty="0">
                <a:latin typeface="Arial"/>
                <a:cs typeface="Arial"/>
              </a:rPr>
              <a:t> </a:t>
            </a:r>
            <a:r>
              <a:rPr sz="1000" b="1" dirty="0">
                <a:latin typeface="Arial"/>
                <a:cs typeface="Arial"/>
              </a:rPr>
              <a:t>inmueble</a:t>
            </a:r>
            <a:endParaRPr sz="1000">
              <a:latin typeface="Arial"/>
              <a:cs typeface="Arial"/>
            </a:endParaRPr>
          </a:p>
        </p:txBody>
      </p:sp>
      <p:graphicFrame>
        <p:nvGraphicFramePr>
          <p:cNvPr id="5" name="object 5"/>
          <p:cNvGraphicFramePr>
            <a:graphicFrameLocks noGrp="1"/>
          </p:cNvGraphicFramePr>
          <p:nvPr>
            <p:extLst>
              <p:ext uri="{D42A27DB-BD31-4B8C-83A1-F6EECF244321}">
                <p14:modId xmlns:p14="http://schemas.microsoft.com/office/powerpoint/2010/main" val="998932785"/>
              </p:ext>
            </p:extLst>
          </p:nvPr>
        </p:nvGraphicFramePr>
        <p:xfrm>
          <a:off x="2460764" y="5931665"/>
          <a:ext cx="6122031" cy="2667760"/>
        </p:xfrm>
        <a:graphic>
          <a:graphicData uri="http://schemas.openxmlformats.org/drawingml/2006/table">
            <a:tbl>
              <a:tblPr firstRow="1" bandRow="1">
                <a:tableStyleId>{2D5ABB26-0587-4C30-8999-92F81FD0307C}</a:tableStyleId>
              </a:tblPr>
              <a:tblGrid>
                <a:gridCol w="990600"/>
                <a:gridCol w="720089"/>
                <a:gridCol w="720089"/>
                <a:gridCol w="810260"/>
                <a:gridCol w="1080769"/>
                <a:gridCol w="810260"/>
                <a:gridCol w="989964"/>
              </a:tblGrid>
              <a:tr h="230886">
                <a:tc rowSpan="2">
                  <a:txBody>
                    <a:bodyPr/>
                    <a:lstStyle/>
                    <a:p>
                      <a:pPr>
                        <a:lnSpc>
                          <a:spcPct val="100000"/>
                        </a:lnSpc>
                      </a:pPr>
                      <a:endParaRPr sz="1100">
                        <a:latin typeface="Times New Roman"/>
                        <a:cs typeface="Times New Roman"/>
                      </a:endParaRPr>
                    </a:p>
                    <a:p>
                      <a:pPr>
                        <a:lnSpc>
                          <a:spcPct val="100000"/>
                        </a:lnSpc>
                        <a:spcBef>
                          <a:spcPts val="40"/>
                        </a:spcBef>
                      </a:pPr>
                      <a:endParaRPr sz="1400">
                        <a:latin typeface="Times New Roman"/>
                        <a:cs typeface="Times New Roman"/>
                      </a:endParaRPr>
                    </a:p>
                    <a:p>
                      <a:pPr marL="198755">
                        <a:lnSpc>
                          <a:spcPct val="100000"/>
                        </a:lnSpc>
                      </a:pPr>
                      <a:r>
                        <a:rPr sz="1000" b="1" spc="-20" dirty="0">
                          <a:latin typeface="Arial"/>
                          <a:cs typeface="Arial"/>
                        </a:rPr>
                        <a:t>Superficie</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2">
                  <a:txBody>
                    <a:bodyPr/>
                    <a:lstStyle/>
                    <a:p>
                      <a:pPr>
                        <a:lnSpc>
                          <a:spcPct val="100000"/>
                        </a:lnSpc>
                        <a:spcBef>
                          <a:spcPts val="15"/>
                        </a:spcBef>
                      </a:pPr>
                      <a:endParaRPr sz="1050">
                        <a:latin typeface="Times New Roman"/>
                        <a:cs typeface="Times New Roman"/>
                      </a:endParaRPr>
                    </a:p>
                    <a:p>
                      <a:pPr marL="95885" marR="90170" algn="ctr">
                        <a:lnSpc>
                          <a:spcPts val="1170"/>
                        </a:lnSpc>
                      </a:pPr>
                      <a:r>
                        <a:rPr sz="1000" b="1" spc="-20" dirty="0">
                          <a:latin typeface="Arial"/>
                          <a:cs typeface="Arial"/>
                        </a:rPr>
                        <a:t>Cantidad  mínima  de   circuitos</a:t>
                      </a:r>
                      <a:endParaRPr sz="1000">
                        <a:latin typeface="Arial"/>
                        <a:cs typeface="Arial"/>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gridSpan="5">
                  <a:txBody>
                    <a:bodyPr/>
                    <a:lstStyle/>
                    <a:p>
                      <a:pPr algn="ctr">
                        <a:lnSpc>
                          <a:spcPct val="100000"/>
                        </a:lnSpc>
                        <a:spcBef>
                          <a:spcPts val="275"/>
                        </a:spcBef>
                      </a:pPr>
                      <a:r>
                        <a:rPr sz="1000" b="1" spc="-15" dirty="0">
                          <a:latin typeface="Arial"/>
                          <a:cs typeface="Arial"/>
                        </a:rPr>
                        <a:t>Tipo </a:t>
                      </a:r>
                      <a:r>
                        <a:rPr sz="1000" b="1" spc="-10" dirty="0">
                          <a:latin typeface="Arial"/>
                          <a:cs typeface="Arial"/>
                        </a:rPr>
                        <a:t>de</a:t>
                      </a:r>
                      <a:r>
                        <a:rPr sz="1000" b="1" spc="-70" dirty="0">
                          <a:latin typeface="Arial"/>
                          <a:cs typeface="Arial"/>
                        </a:rPr>
                        <a:t> </a:t>
                      </a:r>
                      <a:r>
                        <a:rPr sz="1000" b="1" spc="-20" dirty="0">
                          <a:latin typeface="Arial"/>
                          <a:cs typeface="Arial"/>
                        </a:rPr>
                        <a:t>circuitos</a:t>
                      </a:r>
                      <a:endParaRPr sz="1000">
                        <a:latin typeface="Arial"/>
                        <a:cs typeface="Arial"/>
                      </a:endParaRPr>
                    </a:p>
                  </a:txBody>
                  <a:tcPr marL="0" marR="0" marT="3492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r>
              <a:tr h="676655">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190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nSpc>
                          <a:spcPct val="100000"/>
                        </a:lnSpc>
                      </a:pPr>
                      <a:endParaRPr sz="1100">
                        <a:latin typeface="Times New Roman"/>
                        <a:cs typeface="Times New Roman"/>
                      </a:endParaRPr>
                    </a:p>
                    <a:p>
                      <a:pPr algn="ctr">
                        <a:lnSpc>
                          <a:spcPct val="100000"/>
                        </a:lnSpc>
                        <a:spcBef>
                          <a:spcPts val="765"/>
                        </a:spcBef>
                      </a:pPr>
                      <a:r>
                        <a:rPr sz="1000" b="1" spc="-20" dirty="0">
                          <a:latin typeface="Arial"/>
                          <a:cs typeface="Arial"/>
                        </a:rPr>
                        <a:t>Variante</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4135" marR="56515" algn="ctr">
                        <a:lnSpc>
                          <a:spcPts val="1170"/>
                        </a:lnSpc>
                        <a:spcBef>
                          <a:spcPts val="340"/>
                        </a:spcBef>
                      </a:pPr>
                      <a:r>
                        <a:rPr sz="1000" b="1" spc="-20" dirty="0">
                          <a:latin typeface="Arial"/>
                          <a:cs typeface="Arial"/>
                        </a:rPr>
                        <a:t>Iluminación  uso  general  (IUG)</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3030" marR="104139" algn="ctr">
                        <a:lnSpc>
                          <a:spcPts val="1170"/>
                        </a:lnSpc>
                        <a:spcBef>
                          <a:spcPts val="340"/>
                        </a:spcBef>
                      </a:pPr>
                      <a:r>
                        <a:rPr sz="1000" b="1" spc="-20" dirty="0">
                          <a:latin typeface="Arial"/>
                          <a:cs typeface="Arial"/>
                        </a:rPr>
                        <a:t>Tomacorriente  uso</a:t>
                      </a:r>
                      <a:endParaRPr sz="1000">
                        <a:latin typeface="Arial"/>
                        <a:cs typeface="Arial"/>
                      </a:endParaRPr>
                    </a:p>
                    <a:p>
                      <a:pPr marL="321945" marR="313690" algn="ctr">
                        <a:lnSpc>
                          <a:spcPts val="1170"/>
                        </a:lnSpc>
                      </a:pPr>
                      <a:r>
                        <a:rPr sz="1000" b="1" spc="-20" dirty="0">
                          <a:latin typeface="Arial"/>
                          <a:cs typeface="Arial"/>
                        </a:rPr>
                        <a:t>general  (TUG)</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4135" marR="56515" algn="ctr">
                        <a:lnSpc>
                          <a:spcPts val="1170"/>
                        </a:lnSpc>
                        <a:spcBef>
                          <a:spcPts val="340"/>
                        </a:spcBef>
                      </a:pPr>
                      <a:r>
                        <a:rPr sz="1000" b="1" spc="-20" dirty="0">
                          <a:latin typeface="Arial"/>
                          <a:cs typeface="Arial"/>
                        </a:rPr>
                        <a:t>Iluminación  uso  especial  (IUE)</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67945" marR="58419" algn="ctr">
                        <a:lnSpc>
                          <a:spcPts val="1170"/>
                        </a:lnSpc>
                        <a:spcBef>
                          <a:spcPts val="340"/>
                        </a:spcBef>
                      </a:pPr>
                      <a:r>
                        <a:rPr sz="1000" b="1" spc="-20" dirty="0">
                          <a:latin typeface="Arial"/>
                          <a:cs typeface="Arial"/>
                        </a:rPr>
                        <a:t>Tomacorriente  uso</a:t>
                      </a:r>
                      <a:endParaRPr sz="1000">
                        <a:latin typeface="Arial"/>
                        <a:cs typeface="Arial"/>
                      </a:endParaRPr>
                    </a:p>
                    <a:p>
                      <a:pPr marL="253365" marR="244475" algn="ctr">
                        <a:lnSpc>
                          <a:spcPts val="1170"/>
                        </a:lnSpc>
                      </a:pPr>
                      <a:r>
                        <a:rPr sz="1000" b="1" spc="-20" dirty="0">
                          <a:latin typeface="Arial"/>
                          <a:cs typeface="Arial"/>
                        </a:rPr>
                        <a:t>especial  (TUE)</a:t>
                      </a:r>
                      <a:endParaRPr sz="1000">
                        <a:latin typeface="Arial"/>
                        <a:cs typeface="Arial"/>
                      </a:endParaRPr>
                    </a:p>
                  </a:txBody>
                  <a:tcPr marL="0" marR="0" marT="4318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a:txBody>
                    <a:bodyPr/>
                    <a:lstStyle/>
                    <a:p>
                      <a:pPr marL="1270" algn="ctr">
                        <a:lnSpc>
                          <a:spcPct val="100000"/>
                        </a:lnSpc>
                        <a:spcBef>
                          <a:spcPts val="250"/>
                        </a:spcBef>
                      </a:pPr>
                      <a:r>
                        <a:rPr sz="1000" spc="-15" dirty="0">
                          <a:latin typeface="Arial"/>
                          <a:cs typeface="Arial"/>
                        </a:rPr>
                        <a:t>Hasta </a:t>
                      </a:r>
                      <a:r>
                        <a:rPr sz="1000" spc="-10" dirty="0">
                          <a:latin typeface="Arial"/>
                          <a:cs typeface="Arial"/>
                        </a:rPr>
                        <a:t>30</a:t>
                      </a:r>
                      <a:r>
                        <a:rPr sz="1000" spc="-95" dirty="0">
                          <a:latin typeface="Arial"/>
                          <a:cs typeface="Arial"/>
                        </a:rPr>
                        <a:t> </a:t>
                      </a:r>
                      <a:r>
                        <a:rPr sz="1000" spc="-10" dirty="0">
                          <a:latin typeface="Arial"/>
                          <a:cs typeface="Arial"/>
                        </a:rPr>
                        <a:t>m</a:t>
                      </a:r>
                      <a:r>
                        <a:rPr sz="975" spc="-15" baseline="42735" dirty="0">
                          <a:latin typeface="Arial"/>
                          <a:cs typeface="Arial"/>
                        </a:rPr>
                        <a:t>2</a:t>
                      </a:r>
                      <a:endParaRPr sz="975" baseline="42735">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Única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0680" algn="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2540"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rowSpan="4">
                  <a:txBody>
                    <a:bodyPr/>
                    <a:lstStyle/>
                    <a:p>
                      <a:pPr>
                        <a:lnSpc>
                          <a:spcPct val="100000"/>
                        </a:lnSpc>
                      </a:pPr>
                      <a:endParaRPr sz="1300">
                        <a:latin typeface="Times New Roman"/>
                        <a:cs typeface="Times New Roman"/>
                      </a:endParaRPr>
                    </a:p>
                    <a:p>
                      <a:pPr marL="169545" marR="61594" indent="-99060">
                        <a:lnSpc>
                          <a:spcPts val="1150"/>
                        </a:lnSpc>
                        <a:spcBef>
                          <a:spcPts val="940"/>
                        </a:spcBef>
                      </a:pPr>
                      <a:r>
                        <a:rPr sz="1000" spc="-15" dirty="0">
                          <a:latin typeface="Arial"/>
                          <a:cs typeface="Arial"/>
                        </a:rPr>
                        <a:t>Más </a:t>
                      </a:r>
                      <a:r>
                        <a:rPr sz="1000" spc="-10" dirty="0">
                          <a:latin typeface="Arial"/>
                          <a:cs typeface="Arial"/>
                        </a:rPr>
                        <a:t>de 30 m</a:t>
                      </a:r>
                      <a:r>
                        <a:rPr sz="975" spc="-15" baseline="42735" dirty="0">
                          <a:latin typeface="Arial"/>
                          <a:cs typeface="Arial"/>
                        </a:rPr>
                        <a:t>2</a:t>
                      </a:r>
                      <a:r>
                        <a:rPr sz="975" spc="-172" baseline="42735" dirty="0">
                          <a:latin typeface="Arial"/>
                          <a:cs typeface="Arial"/>
                        </a:rPr>
                        <a:t> </a:t>
                      </a:r>
                      <a:r>
                        <a:rPr sz="1000" dirty="0">
                          <a:latin typeface="Arial"/>
                          <a:cs typeface="Arial"/>
                        </a:rPr>
                        <a:t>y  </a:t>
                      </a:r>
                      <a:r>
                        <a:rPr sz="1000" spc="-15" dirty="0">
                          <a:latin typeface="Arial"/>
                          <a:cs typeface="Arial"/>
                        </a:rPr>
                        <a:t>hasta </a:t>
                      </a:r>
                      <a:r>
                        <a:rPr sz="1000" spc="-10" dirty="0">
                          <a:latin typeface="Arial"/>
                          <a:cs typeface="Arial"/>
                        </a:rPr>
                        <a:t>75</a:t>
                      </a:r>
                      <a:r>
                        <a:rPr sz="1000" spc="-105" dirty="0">
                          <a:latin typeface="Arial"/>
                          <a:cs typeface="Arial"/>
                        </a:rPr>
                        <a:t> </a:t>
                      </a:r>
                      <a:r>
                        <a:rPr sz="1000" spc="-10" dirty="0">
                          <a:latin typeface="Arial"/>
                          <a:cs typeface="Arial"/>
                        </a:rPr>
                        <a:t>m</a:t>
                      </a:r>
                      <a:r>
                        <a:rPr sz="975" spc="-15" baseline="42735" dirty="0">
                          <a:latin typeface="Arial"/>
                          <a:cs typeface="Arial"/>
                        </a:rPr>
                        <a:t>2</a:t>
                      </a:r>
                      <a:endParaRPr sz="975" baseline="42735">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rowSpan="4">
                  <a:txBody>
                    <a:bodyPr/>
                    <a:lstStyle/>
                    <a:p>
                      <a:pPr>
                        <a:lnSpc>
                          <a:spcPct val="100000"/>
                        </a:lnSpc>
                      </a:pPr>
                      <a:endParaRPr sz="1100">
                        <a:latin typeface="Times New Roman"/>
                        <a:cs typeface="Times New Roman"/>
                      </a:endParaRPr>
                    </a:p>
                    <a:p>
                      <a:pPr>
                        <a:lnSpc>
                          <a:spcPct val="100000"/>
                        </a:lnSpc>
                        <a:spcBef>
                          <a:spcPts val="55"/>
                        </a:spcBef>
                      </a:pPr>
                      <a:endParaRPr sz="1400">
                        <a:latin typeface="Times New Roman"/>
                        <a:cs typeface="Times New Roman"/>
                      </a:endParaRPr>
                    </a:p>
                    <a:p>
                      <a:pPr marL="1270" algn="ctr">
                        <a:lnSpc>
                          <a:spcPct val="100000"/>
                        </a:lnSpc>
                      </a:pPr>
                      <a:r>
                        <a:rPr sz="1000" dirty="0">
                          <a:latin typeface="Arial"/>
                          <a:cs typeface="Arial"/>
                        </a:rPr>
                        <a:t>3</a:t>
                      </a:r>
                      <a:endParaRPr sz="10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a)</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1315" algn="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7020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b)</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1315" algn="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0"/>
                        </a:spcBef>
                      </a:pPr>
                      <a:r>
                        <a:rPr sz="1000" spc="-20" dirty="0">
                          <a:latin typeface="Arial"/>
                          <a:cs typeface="Arial"/>
                        </a:rPr>
                        <a:t>c)</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1315" algn="r">
                        <a:lnSpc>
                          <a:spcPct val="100000"/>
                        </a:lnSpc>
                        <a:spcBef>
                          <a:spcPts val="250"/>
                        </a:spcBef>
                      </a:pPr>
                      <a:r>
                        <a:rPr sz="1000" dirty="0">
                          <a:latin typeface="Arial"/>
                          <a:cs typeface="Arial"/>
                        </a:rPr>
                        <a:t>2</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0"/>
                        </a:spcBef>
                      </a:pPr>
                      <a:r>
                        <a:rPr sz="1000" dirty="0">
                          <a:latin typeface="Arial"/>
                          <a:cs typeface="Arial"/>
                        </a:rPr>
                        <a:t>1</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250"/>
                        </a:spcBef>
                      </a:pPr>
                      <a:r>
                        <a:rPr sz="1000" spc="-20" dirty="0">
                          <a:latin typeface="Arial"/>
                          <a:cs typeface="Arial"/>
                        </a:rPr>
                        <a:t>---</a:t>
                      </a:r>
                      <a:endParaRPr sz="1000">
                        <a:latin typeface="Arial"/>
                        <a:cs typeface="Arial"/>
                      </a:endParaRPr>
                    </a:p>
                  </a:txBody>
                  <a:tcPr marL="0" marR="0" marT="3175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28600">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vMerge="1">
                  <a:txBody>
                    <a:bodyPr/>
                    <a:lstStyle/>
                    <a:p>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254"/>
                        </a:spcBef>
                      </a:pPr>
                      <a:r>
                        <a:rPr sz="1000" spc="-20" dirty="0">
                          <a:latin typeface="Arial"/>
                          <a:cs typeface="Arial"/>
                        </a:rPr>
                        <a:t>d)</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0680" algn="r">
                        <a:lnSpc>
                          <a:spcPct val="100000"/>
                        </a:lnSpc>
                        <a:spcBef>
                          <a:spcPts val="254"/>
                        </a:spcBef>
                      </a:pPr>
                      <a:r>
                        <a:rPr sz="1000" dirty="0">
                          <a:latin typeface="Arial"/>
                          <a:cs typeface="Arial"/>
                        </a:rPr>
                        <a:t>1</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254"/>
                        </a:spcBef>
                      </a:pPr>
                      <a:r>
                        <a:rPr sz="1000" dirty="0">
                          <a:latin typeface="Arial"/>
                          <a:cs typeface="Arial"/>
                        </a:rPr>
                        <a:t>2</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34975">
                        <a:lnSpc>
                          <a:spcPct val="100000"/>
                        </a:lnSpc>
                        <a:spcBef>
                          <a:spcPts val="254"/>
                        </a:spcBef>
                      </a:pPr>
                      <a:r>
                        <a:rPr sz="1000" spc="-20" dirty="0">
                          <a:latin typeface="Arial"/>
                          <a:cs typeface="Arial"/>
                        </a:rPr>
                        <a:t>---</a:t>
                      </a:r>
                      <a:endParaRPr sz="1000">
                        <a:latin typeface="Arial"/>
                        <a:cs typeface="Arial"/>
                      </a:endParaRPr>
                    </a:p>
                  </a:txBody>
                  <a:tcPr marL="0" marR="0" marT="32384"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374903">
                <a:tc>
                  <a:txBody>
                    <a:bodyPr/>
                    <a:lstStyle/>
                    <a:p>
                      <a:pPr marL="135255" marR="61594" indent="-64769">
                        <a:lnSpc>
                          <a:spcPts val="1150"/>
                        </a:lnSpc>
                        <a:spcBef>
                          <a:spcPts val="330"/>
                        </a:spcBef>
                      </a:pPr>
                      <a:r>
                        <a:rPr sz="1000" spc="-15" dirty="0">
                          <a:latin typeface="Arial"/>
                          <a:cs typeface="Arial"/>
                        </a:rPr>
                        <a:t>Más </a:t>
                      </a:r>
                      <a:r>
                        <a:rPr sz="1000" spc="-10" dirty="0">
                          <a:latin typeface="Arial"/>
                          <a:cs typeface="Arial"/>
                        </a:rPr>
                        <a:t>de 75 m</a:t>
                      </a:r>
                      <a:r>
                        <a:rPr sz="975" spc="-15" baseline="42735" dirty="0">
                          <a:latin typeface="Arial"/>
                          <a:cs typeface="Arial"/>
                        </a:rPr>
                        <a:t>2</a:t>
                      </a:r>
                      <a:r>
                        <a:rPr sz="975" spc="-172" baseline="42735" dirty="0">
                          <a:latin typeface="Arial"/>
                          <a:cs typeface="Arial"/>
                        </a:rPr>
                        <a:t> </a:t>
                      </a:r>
                      <a:r>
                        <a:rPr sz="1000" dirty="0">
                          <a:latin typeface="Arial"/>
                          <a:cs typeface="Arial"/>
                        </a:rPr>
                        <a:t>y  </a:t>
                      </a:r>
                      <a:r>
                        <a:rPr sz="1000" spc="-15" dirty="0">
                          <a:latin typeface="Arial"/>
                          <a:cs typeface="Arial"/>
                        </a:rPr>
                        <a:t>hasta 150</a:t>
                      </a:r>
                      <a:r>
                        <a:rPr sz="1000" spc="-110" dirty="0">
                          <a:latin typeface="Arial"/>
                          <a:cs typeface="Arial"/>
                        </a:rPr>
                        <a:t> </a:t>
                      </a:r>
                      <a:r>
                        <a:rPr sz="1000" spc="-10" dirty="0">
                          <a:latin typeface="Arial"/>
                          <a:cs typeface="Arial"/>
                        </a:rPr>
                        <a:t>m</a:t>
                      </a:r>
                      <a:r>
                        <a:rPr sz="975" spc="-15" baseline="42735" dirty="0">
                          <a:latin typeface="Arial"/>
                          <a:cs typeface="Arial"/>
                        </a:rPr>
                        <a:t>2</a:t>
                      </a:r>
                      <a:endParaRPr sz="975" baseline="42735">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ct val="100000"/>
                        </a:lnSpc>
                        <a:spcBef>
                          <a:spcPts val="830"/>
                        </a:spcBef>
                      </a:pPr>
                      <a:r>
                        <a:rPr sz="1000" dirty="0">
                          <a:latin typeface="Arial"/>
                          <a:cs typeface="Arial"/>
                        </a:rPr>
                        <a:t>5</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830"/>
                        </a:spcBef>
                      </a:pPr>
                      <a:r>
                        <a:rPr sz="1000" spc="-20" dirty="0">
                          <a:latin typeface="Arial"/>
                          <a:cs typeface="Arial"/>
                        </a:rPr>
                        <a:t>Única</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1315" algn="r">
                        <a:lnSpc>
                          <a:spcPct val="100000"/>
                        </a:lnSpc>
                        <a:spcBef>
                          <a:spcPts val="830"/>
                        </a:spcBef>
                      </a:pPr>
                      <a:r>
                        <a:rPr sz="1000" dirty="0">
                          <a:latin typeface="Arial"/>
                          <a:cs typeface="Arial"/>
                        </a:rPr>
                        <a:t>2</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830"/>
                        </a:spcBef>
                      </a:pPr>
                      <a:r>
                        <a:rPr sz="1000" dirty="0">
                          <a:latin typeface="Arial"/>
                          <a:cs typeface="Arial"/>
                        </a:rPr>
                        <a:t>2</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830"/>
                        </a:spcBef>
                      </a:pPr>
                      <a:r>
                        <a:rPr sz="1000" spc="-20" dirty="0">
                          <a:latin typeface="Arial"/>
                          <a:cs typeface="Arial"/>
                        </a:rPr>
                        <a:t>---</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830"/>
                        </a:spcBef>
                      </a:pPr>
                      <a:r>
                        <a:rPr sz="1000" dirty="0">
                          <a:latin typeface="Arial"/>
                          <a:cs typeface="Arial"/>
                        </a:rPr>
                        <a:t>1</a:t>
                      </a:r>
                      <a:endParaRPr sz="1000">
                        <a:latin typeface="Arial"/>
                        <a:cs typeface="Arial"/>
                      </a:endParaRPr>
                    </a:p>
                  </a:txBody>
                  <a:tcPr marL="0" marR="0" marT="1054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r h="242316">
                <a:tc>
                  <a:txBody>
                    <a:bodyPr/>
                    <a:lstStyle/>
                    <a:p>
                      <a:pPr marL="1270" algn="ctr">
                        <a:lnSpc>
                          <a:spcPct val="100000"/>
                        </a:lnSpc>
                        <a:spcBef>
                          <a:spcPts val="305"/>
                        </a:spcBef>
                      </a:pPr>
                      <a:r>
                        <a:rPr sz="1000" spc="-15" dirty="0">
                          <a:latin typeface="Arial"/>
                          <a:cs typeface="Arial"/>
                        </a:rPr>
                        <a:t>Más </a:t>
                      </a:r>
                      <a:r>
                        <a:rPr sz="1000" spc="-10" dirty="0">
                          <a:latin typeface="Arial"/>
                          <a:cs typeface="Arial"/>
                        </a:rPr>
                        <a:t>de </a:t>
                      </a:r>
                      <a:r>
                        <a:rPr sz="1000" spc="-15" dirty="0">
                          <a:latin typeface="Arial"/>
                          <a:cs typeface="Arial"/>
                        </a:rPr>
                        <a:t>150</a:t>
                      </a:r>
                      <a:r>
                        <a:rPr sz="1000" spc="-140" dirty="0">
                          <a:latin typeface="Arial"/>
                          <a:cs typeface="Arial"/>
                        </a:rPr>
                        <a:t> </a:t>
                      </a:r>
                      <a:r>
                        <a:rPr sz="1000" spc="-10" dirty="0">
                          <a:latin typeface="Arial"/>
                          <a:cs typeface="Arial"/>
                        </a:rPr>
                        <a:t>m</a:t>
                      </a:r>
                      <a:r>
                        <a:rPr sz="975" spc="-15" baseline="42735" dirty="0">
                          <a:latin typeface="Arial"/>
                          <a:cs typeface="Arial"/>
                        </a:rPr>
                        <a:t>2</a:t>
                      </a:r>
                      <a:endParaRPr sz="975" baseline="42735">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270" algn="ctr">
                        <a:lnSpc>
                          <a:spcPts val="1045"/>
                        </a:lnSpc>
                      </a:pPr>
                      <a:r>
                        <a:rPr sz="1500" baseline="-27777" dirty="0">
                          <a:latin typeface="Arial"/>
                          <a:cs typeface="Arial"/>
                        </a:rPr>
                        <a:t>6</a:t>
                      </a:r>
                      <a:r>
                        <a:rPr sz="1500" spc="-75" baseline="-27777" dirty="0">
                          <a:latin typeface="Arial"/>
                          <a:cs typeface="Arial"/>
                        </a:rPr>
                        <a:t> </a:t>
                      </a:r>
                      <a:r>
                        <a:rPr sz="700" dirty="0">
                          <a:latin typeface="Arial"/>
                          <a:cs typeface="Arial"/>
                        </a:rPr>
                        <a:t>*</a:t>
                      </a:r>
                      <a:endParaRPr sz="700">
                        <a:latin typeface="Arial"/>
                        <a:cs typeface="Arial"/>
                      </a:endParaRPr>
                    </a:p>
                  </a:txBody>
                  <a:tcPr marL="0" marR="0" marT="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ct val="100000"/>
                        </a:lnSpc>
                        <a:spcBef>
                          <a:spcPts val="305"/>
                        </a:spcBef>
                      </a:pPr>
                      <a:r>
                        <a:rPr sz="1000" spc="-20" dirty="0">
                          <a:latin typeface="Arial"/>
                          <a:cs typeface="Arial"/>
                        </a:rPr>
                        <a:t>Única</a:t>
                      </a:r>
                      <a:endParaRPr sz="1000">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R="361315" algn="r">
                        <a:lnSpc>
                          <a:spcPct val="100000"/>
                        </a:lnSpc>
                        <a:spcBef>
                          <a:spcPts val="305"/>
                        </a:spcBef>
                      </a:pPr>
                      <a:r>
                        <a:rPr sz="1000" dirty="0">
                          <a:latin typeface="Arial"/>
                          <a:cs typeface="Arial"/>
                        </a:rPr>
                        <a:t>2</a:t>
                      </a:r>
                      <a:endParaRPr sz="1000">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905" algn="ctr">
                        <a:lnSpc>
                          <a:spcPct val="100000"/>
                        </a:lnSpc>
                        <a:spcBef>
                          <a:spcPts val="305"/>
                        </a:spcBef>
                      </a:pPr>
                      <a:r>
                        <a:rPr sz="1000" dirty="0">
                          <a:latin typeface="Arial"/>
                          <a:cs typeface="Arial"/>
                        </a:rPr>
                        <a:t>2</a:t>
                      </a:r>
                      <a:endParaRPr sz="1000">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344170">
                        <a:lnSpc>
                          <a:spcPct val="100000"/>
                        </a:lnSpc>
                        <a:spcBef>
                          <a:spcPts val="305"/>
                        </a:spcBef>
                      </a:pPr>
                      <a:r>
                        <a:rPr sz="1000" spc="-20" dirty="0">
                          <a:latin typeface="Arial"/>
                          <a:cs typeface="Arial"/>
                        </a:rPr>
                        <a:t>---</a:t>
                      </a:r>
                      <a:endParaRPr sz="1000">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460375">
                        <a:lnSpc>
                          <a:spcPct val="100000"/>
                        </a:lnSpc>
                        <a:spcBef>
                          <a:spcPts val="305"/>
                        </a:spcBef>
                      </a:pPr>
                      <a:r>
                        <a:rPr sz="1000" dirty="0">
                          <a:latin typeface="Arial"/>
                          <a:cs typeface="Arial"/>
                        </a:rPr>
                        <a:t>1</a:t>
                      </a:r>
                      <a:endParaRPr sz="1000">
                        <a:latin typeface="Arial"/>
                        <a:cs typeface="Arial"/>
                      </a:endParaRPr>
                    </a:p>
                  </a:txBody>
                  <a:tcPr marL="0" marR="0" marT="3873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6" name="object 6"/>
          <p:cNvSpPr txBox="1"/>
          <p:nvPr/>
        </p:nvSpPr>
        <p:spPr>
          <a:xfrm>
            <a:off x="2451100" y="8623300"/>
            <a:ext cx="6147435" cy="1489075"/>
          </a:xfrm>
          <a:prstGeom prst="rect">
            <a:avLst/>
          </a:prstGeom>
        </p:spPr>
        <p:txBody>
          <a:bodyPr vert="horz" wrap="square" lIns="0" tIns="20320" rIns="0" bIns="0" rtlCol="0">
            <a:spAutoFit/>
          </a:bodyPr>
          <a:lstStyle/>
          <a:p>
            <a:pPr marL="372745" marR="5080" indent="-360680" algn="just">
              <a:lnSpc>
                <a:spcPts val="919"/>
              </a:lnSpc>
              <a:spcBef>
                <a:spcPts val="160"/>
              </a:spcBef>
            </a:pPr>
            <a:r>
              <a:rPr sz="800" spc="-5" dirty="0">
                <a:latin typeface="Arial"/>
                <a:cs typeface="Arial"/>
              </a:rPr>
              <a:t>*Nota:</a:t>
            </a:r>
            <a:r>
              <a:rPr sz="800" spc="35" dirty="0">
                <a:latin typeface="Arial"/>
                <a:cs typeface="Arial"/>
              </a:rPr>
              <a:t> </a:t>
            </a:r>
            <a:r>
              <a:rPr sz="800" spc="-5" dirty="0">
                <a:latin typeface="Arial"/>
                <a:cs typeface="Arial"/>
              </a:rPr>
              <a:t>Se deberá adicionar el circuito de libre elección para completar el número mínimo requerido. La denominación de libre elección se  refiere a la posibilidad del empleo de </a:t>
            </a:r>
            <a:r>
              <a:rPr sz="800" dirty="0">
                <a:latin typeface="Arial"/>
                <a:cs typeface="Arial"/>
              </a:rPr>
              <a:t>cualquiera </a:t>
            </a:r>
            <a:r>
              <a:rPr sz="800" spc="-5" dirty="0">
                <a:latin typeface="Arial"/>
                <a:cs typeface="Arial"/>
              </a:rPr>
              <a:t>de los circuitos tipificados en </a:t>
            </a:r>
            <a:r>
              <a:rPr sz="800" u="sng" spc="-5" dirty="0">
                <a:uFill>
                  <a:solidFill>
                    <a:srgbClr val="000000"/>
                  </a:solidFill>
                </a:uFill>
                <a:latin typeface="Arial"/>
                <a:cs typeface="Arial"/>
              </a:rPr>
              <a:t>771.7.6</a:t>
            </a:r>
            <a:r>
              <a:rPr sz="800" spc="-5" dirty="0">
                <a:latin typeface="Arial"/>
                <a:cs typeface="Arial"/>
              </a:rPr>
              <a:t> a), b) y c) (IUG, TUG, IUE, TUE, </a:t>
            </a:r>
            <a:r>
              <a:rPr sz="800" spc="-10" dirty="0">
                <a:latin typeface="Arial"/>
                <a:cs typeface="Arial"/>
              </a:rPr>
              <a:t>MBTF,  </a:t>
            </a:r>
            <a:r>
              <a:rPr sz="800" spc="-5" dirty="0">
                <a:latin typeface="Arial"/>
                <a:cs typeface="Arial"/>
              </a:rPr>
              <a:t>APM, ATE, MBTS, ACU, ITE y</a:t>
            </a:r>
            <a:r>
              <a:rPr sz="800" spc="10" dirty="0">
                <a:latin typeface="Arial"/>
                <a:cs typeface="Arial"/>
              </a:rPr>
              <a:t> </a:t>
            </a:r>
            <a:r>
              <a:rPr sz="800" spc="-5" dirty="0">
                <a:latin typeface="Arial"/>
                <a:cs typeface="Arial"/>
              </a:rPr>
              <a:t>OCE).</a:t>
            </a:r>
            <a:endParaRPr sz="800">
              <a:latin typeface="Arial"/>
              <a:cs typeface="Arial"/>
            </a:endParaRPr>
          </a:p>
          <a:p>
            <a:pPr marL="12700" algn="just">
              <a:lnSpc>
                <a:spcPct val="100000"/>
              </a:lnSpc>
              <a:spcBef>
                <a:spcPts val="545"/>
              </a:spcBef>
            </a:pPr>
            <a:r>
              <a:rPr sz="1000" b="1" spc="-20" dirty="0">
                <a:latin typeface="Arial"/>
                <a:cs typeface="Arial"/>
              </a:rPr>
              <a:t>771.8.4: Establecimientos</a:t>
            </a:r>
            <a:r>
              <a:rPr sz="1000" b="1" spc="-120" dirty="0">
                <a:latin typeface="Arial"/>
                <a:cs typeface="Arial"/>
              </a:rPr>
              <a:t> </a:t>
            </a:r>
            <a:r>
              <a:rPr sz="1000" b="1" spc="-20" dirty="0">
                <a:latin typeface="Arial"/>
                <a:cs typeface="Arial"/>
              </a:rPr>
              <a:t>educacionales</a:t>
            </a:r>
            <a:endParaRPr sz="1000">
              <a:latin typeface="Arial"/>
              <a:cs typeface="Arial"/>
            </a:endParaRPr>
          </a:p>
          <a:p>
            <a:pPr marL="12700" marR="6985" algn="just">
              <a:lnSpc>
                <a:spcPts val="1150"/>
              </a:lnSpc>
              <a:spcBef>
                <a:spcPts val="625"/>
              </a:spcBef>
            </a:pPr>
            <a:r>
              <a:rPr sz="1000" spc="-10" dirty="0">
                <a:latin typeface="Arial"/>
                <a:cs typeface="Arial"/>
              </a:rPr>
              <a:t>Se </a:t>
            </a:r>
            <a:r>
              <a:rPr sz="1000" spc="-20" dirty="0">
                <a:latin typeface="Arial"/>
                <a:cs typeface="Arial"/>
              </a:rPr>
              <a:t>consideran establecimientos educacionales </a:t>
            </a:r>
            <a:r>
              <a:rPr sz="1000" dirty="0">
                <a:latin typeface="Arial"/>
                <a:cs typeface="Arial"/>
              </a:rPr>
              <a:t>a </a:t>
            </a:r>
            <a:r>
              <a:rPr sz="1000" spc="-20" dirty="0">
                <a:latin typeface="Arial"/>
                <a:cs typeface="Arial"/>
              </a:rPr>
              <a:t>escuelas, colegios, universidades, jardines maternales, aca-  demias</a:t>
            </a:r>
            <a:r>
              <a:rPr sz="1000" spc="-40"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enseñanza,</a:t>
            </a:r>
            <a:r>
              <a:rPr sz="1000" spc="-35" dirty="0">
                <a:latin typeface="Arial"/>
                <a:cs typeface="Arial"/>
              </a:rPr>
              <a:t> </a:t>
            </a:r>
            <a:r>
              <a:rPr sz="1000" spc="-20" dirty="0">
                <a:latin typeface="Arial"/>
                <a:cs typeface="Arial"/>
              </a:rPr>
              <a:t>talleres</a:t>
            </a:r>
            <a:r>
              <a:rPr sz="1000" spc="-35" dirty="0">
                <a:latin typeface="Arial"/>
                <a:cs typeface="Arial"/>
              </a:rPr>
              <a:t> </a:t>
            </a:r>
            <a:r>
              <a:rPr sz="1000" spc="-10" dirty="0">
                <a:latin typeface="Arial"/>
                <a:cs typeface="Arial"/>
              </a:rPr>
              <a:t>de</a:t>
            </a:r>
            <a:r>
              <a:rPr sz="1000" spc="-35" dirty="0">
                <a:latin typeface="Arial"/>
                <a:cs typeface="Arial"/>
              </a:rPr>
              <a:t> </a:t>
            </a:r>
            <a:r>
              <a:rPr sz="1000" spc="-20" dirty="0">
                <a:latin typeface="Arial"/>
                <a:cs typeface="Arial"/>
              </a:rPr>
              <a:t>capacitación</a:t>
            </a:r>
            <a:r>
              <a:rPr sz="1000" spc="-35" dirty="0">
                <a:latin typeface="Arial"/>
                <a:cs typeface="Arial"/>
              </a:rPr>
              <a:t> </a:t>
            </a:r>
            <a:r>
              <a:rPr sz="1000" dirty="0">
                <a:latin typeface="Arial"/>
                <a:cs typeface="Arial"/>
              </a:rPr>
              <a:t>y</a:t>
            </a:r>
            <a:r>
              <a:rPr sz="1000" spc="-40" dirty="0">
                <a:latin typeface="Arial"/>
                <a:cs typeface="Arial"/>
              </a:rPr>
              <a:t> </a:t>
            </a:r>
            <a:r>
              <a:rPr sz="1000" spc="-15" dirty="0">
                <a:latin typeface="Arial"/>
                <a:cs typeface="Arial"/>
              </a:rPr>
              <a:t>todo</a:t>
            </a:r>
            <a:r>
              <a:rPr sz="1000" spc="-35" dirty="0">
                <a:latin typeface="Arial"/>
                <a:cs typeface="Arial"/>
              </a:rPr>
              <a:t> </a:t>
            </a:r>
            <a:r>
              <a:rPr sz="1000" spc="-15" dirty="0">
                <a:latin typeface="Arial"/>
                <a:cs typeface="Arial"/>
              </a:rPr>
              <a:t>aquel</a:t>
            </a:r>
            <a:r>
              <a:rPr sz="1000" spc="-35" dirty="0">
                <a:latin typeface="Arial"/>
                <a:cs typeface="Arial"/>
              </a:rPr>
              <a:t> </a:t>
            </a:r>
            <a:r>
              <a:rPr sz="1000" spc="-20" dirty="0">
                <a:latin typeface="Arial"/>
                <a:cs typeface="Arial"/>
              </a:rPr>
              <a:t>lugar</a:t>
            </a:r>
            <a:r>
              <a:rPr sz="1000" spc="-35" dirty="0">
                <a:latin typeface="Arial"/>
                <a:cs typeface="Arial"/>
              </a:rPr>
              <a:t> </a:t>
            </a:r>
            <a:r>
              <a:rPr sz="1000" spc="-15" dirty="0">
                <a:latin typeface="Arial"/>
                <a:cs typeface="Arial"/>
              </a:rPr>
              <a:t>donde</a:t>
            </a:r>
            <a:r>
              <a:rPr sz="1000" spc="-35" dirty="0">
                <a:latin typeface="Arial"/>
                <a:cs typeface="Arial"/>
              </a:rPr>
              <a:t> </a:t>
            </a:r>
            <a:r>
              <a:rPr sz="1000" spc="-10" dirty="0">
                <a:latin typeface="Arial"/>
                <a:cs typeface="Arial"/>
              </a:rPr>
              <a:t>se</a:t>
            </a:r>
            <a:r>
              <a:rPr sz="1000" spc="-35" dirty="0">
                <a:latin typeface="Arial"/>
                <a:cs typeface="Arial"/>
              </a:rPr>
              <a:t> </a:t>
            </a:r>
            <a:r>
              <a:rPr sz="1000" spc="-20" dirty="0">
                <a:latin typeface="Arial"/>
                <a:cs typeface="Arial"/>
              </a:rPr>
              <a:t>practique</a:t>
            </a:r>
            <a:r>
              <a:rPr sz="1000" spc="-40" dirty="0">
                <a:latin typeface="Arial"/>
                <a:cs typeface="Arial"/>
              </a:rPr>
              <a:t> </a:t>
            </a:r>
            <a:r>
              <a:rPr sz="1000" spc="-10" dirty="0">
                <a:latin typeface="Arial"/>
                <a:cs typeface="Arial"/>
              </a:rPr>
              <a:t>el</a:t>
            </a:r>
            <a:r>
              <a:rPr sz="1000" spc="-35" dirty="0">
                <a:latin typeface="Arial"/>
                <a:cs typeface="Arial"/>
              </a:rPr>
              <a:t> </a:t>
            </a:r>
            <a:r>
              <a:rPr sz="1000" spc="-15" dirty="0">
                <a:latin typeface="Arial"/>
                <a:cs typeface="Arial"/>
              </a:rPr>
              <a:t>arte</a:t>
            </a:r>
            <a:r>
              <a:rPr sz="1000" spc="-35" dirty="0">
                <a:latin typeface="Arial"/>
                <a:cs typeface="Arial"/>
              </a:rPr>
              <a:t> </a:t>
            </a:r>
            <a:r>
              <a:rPr sz="1000" spc="-10" dirty="0">
                <a:latin typeface="Arial"/>
                <a:cs typeface="Arial"/>
              </a:rPr>
              <a:t>de</a:t>
            </a:r>
            <a:r>
              <a:rPr sz="1000" spc="-35" dirty="0">
                <a:latin typeface="Arial"/>
                <a:cs typeface="Arial"/>
              </a:rPr>
              <a:t> </a:t>
            </a:r>
            <a:r>
              <a:rPr sz="1000" spc="-10" dirty="0">
                <a:latin typeface="Arial"/>
                <a:cs typeface="Arial"/>
              </a:rPr>
              <a:t>la</a:t>
            </a:r>
            <a:r>
              <a:rPr sz="1000" spc="-35" dirty="0">
                <a:latin typeface="Arial"/>
                <a:cs typeface="Arial"/>
              </a:rPr>
              <a:t> </a:t>
            </a:r>
            <a:r>
              <a:rPr sz="1000" spc="-20" dirty="0">
                <a:latin typeface="Arial"/>
                <a:cs typeface="Arial"/>
              </a:rPr>
              <a:t>enseñanza.</a:t>
            </a:r>
            <a:endParaRPr sz="1000">
              <a:latin typeface="Arial"/>
              <a:cs typeface="Arial"/>
            </a:endParaRPr>
          </a:p>
          <a:p>
            <a:pPr marL="12700" marR="6985" algn="just">
              <a:lnSpc>
                <a:spcPts val="1150"/>
              </a:lnSpc>
              <a:spcBef>
                <a:spcPts val="605"/>
              </a:spcBef>
            </a:pPr>
            <a:r>
              <a:rPr sz="1000" dirty="0">
                <a:latin typeface="Arial"/>
                <a:cs typeface="Arial"/>
              </a:rPr>
              <a:t>A </a:t>
            </a:r>
            <a:r>
              <a:rPr sz="1000" spc="-15" dirty="0">
                <a:latin typeface="Arial"/>
                <a:cs typeface="Arial"/>
              </a:rPr>
              <a:t>los </a:t>
            </a:r>
            <a:r>
              <a:rPr sz="1000" spc="-20" dirty="0">
                <a:latin typeface="Arial"/>
                <a:cs typeface="Arial"/>
              </a:rPr>
              <a:t>efectos </a:t>
            </a:r>
            <a:r>
              <a:rPr sz="1000" spc="-10" dirty="0">
                <a:latin typeface="Arial"/>
                <a:cs typeface="Arial"/>
              </a:rPr>
              <a:t>de </a:t>
            </a:r>
            <a:r>
              <a:rPr sz="1000" spc="-15" dirty="0">
                <a:latin typeface="Arial"/>
                <a:cs typeface="Arial"/>
              </a:rPr>
              <a:t>esta </a:t>
            </a:r>
            <a:r>
              <a:rPr sz="1000" spc="-20" dirty="0">
                <a:latin typeface="Arial"/>
                <a:cs typeface="Arial"/>
              </a:rPr>
              <a:t>Reglamentación </a:t>
            </a:r>
            <a:r>
              <a:rPr sz="1000" spc="-10" dirty="0">
                <a:latin typeface="Arial"/>
                <a:cs typeface="Arial"/>
              </a:rPr>
              <a:t>se </a:t>
            </a:r>
            <a:r>
              <a:rPr sz="1000" spc="-20" dirty="0">
                <a:latin typeface="Arial"/>
                <a:cs typeface="Arial"/>
              </a:rPr>
              <a:t>considerarán </a:t>
            </a:r>
            <a:r>
              <a:rPr sz="1000" spc="-10" dirty="0">
                <a:latin typeface="Arial"/>
                <a:cs typeface="Arial"/>
              </a:rPr>
              <a:t>de </a:t>
            </a:r>
            <a:r>
              <a:rPr sz="1000" spc="-15" dirty="0">
                <a:latin typeface="Arial"/>
                <a:cs typeface="Arial"/>
              </a:rPr>
              <a:t>este modo </a:t>
            </a:r>
            <a:r>
              <a:rPr sz="1000" dirty="0">
                <a:latin typeface="Arial"/>
                <a:cs typeface="Arial"/>
              </a:rPr>
              <a:t>a </a:t>
            </a:r>
            <a:r>
              <a:rPr sz="1000" spc="-20" dirty="0">
                <a:latin typeface="Arial"/>
                <a:cs typeface="Arial"/>
              </a:rPr>
              <a:t>aquellos edificios proyectados </a:t>
            </a:r>
            <a:r>
              <a:rPr sz="1000" dirty="0">
                <a:latin typeface="Arial"/>
                <a:cs typeface="Arial"/>
              </a:rPr>
              <a:t>y </a:t>
            </a:r>
            <a:r>
              <a:rPr sz="1000" spc="-20" dirty="0">
                <a:latin typeface="Arial"/>
                <a:cs typeface="Arial"/>
              </a:rPr>
              <a:t>cons-  truidos </a:t>
            </a:r>
            <a:r>
              <a:rPr sz="1000" spc="-15" dirty="0">
                <a:latin typeface="Arial"/>
                <a:cs typeface="Arial"/>
              </a:rPr>
              <a:t>para este fin, como así </a:t>
            </a:r>
            <a:r>
              <a:rPr sz="1000" spc="-20" dirty="0">
                <a:latin typeface="Arial"/>
                <a:cs typeface="Arial"/>
              </a:rPr>
              <a:t>también aquellos existentes </a:t>
            </a:r>
            <a:r>
              <a:rPr sz="1000" dirty="0">
                <a:latin typeface="Arial"/>
                <a:cs typeface="Arial"/>
              </a:rPr>
              <a:t>y </a:t>
            </a:r>
            <a:r>
              <a:rPr sz="1000" spc="-20" dirty="0">
                <a:latin typeface="Arial"/>
                <a:cs typeface="Arial"/>
              </a:rPr>
              <a:t>refaccionados </a:t>
            </a:r>
            <a:r>
              <a:rPr sz="1000" dirty="0">
                <a:latin typeface="Arial"/>
                <a:cs typeface="Arial"/>
              </a:rPr>
              <a:t>o </a:t>
            </a:r>
            <a:r>
              <a:rPr sz="1000" spc="-20" dirty="0">
                <a:latin typeface="Arial"/>
                <a:cs typeface="Arial"/>
              </a:rPr>
              <a:t>adaptados </a:t>
            </a:r>
            <a:r>
              <a:rPr sz="1000" spc="-15" dirty="0">
                <a:latin typeface="Arial"/>
                <a:cs typeface="Arial"/>
              </a:rPr>
              <a:t>para </a:t>
            </a:r>
            <a:r>
              <a:rPr sz="1000" spc="-20" dirty="0">
                <a:latin typeface="Arial"/>
                <a:cs typeface="Arial"/>
              </a:rPr>
              <a:t>establecimientos  educacionales.</a:t>
            </a:r>
            <a:endParaRPr sz="1000">
              <a:latin typeface="Arial"/>
              <a:cs typeface="Arial"/>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868883593"/>
              </p:ext>
            </p:extLst>
          </p:nvPr>
        </p:nvGraphicFramePr>
        <p:xfrm>
          <a:off x="2613178" y="51079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41</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685612" y="562659"/>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603500" y="1079500"/>
            <a:ext cx="6147435" cy="8910320"/>
          </a:xfrm>
          <a:prstGeom prst="rect">
            <a:avLst/>
          </a:prstGeom>
        </p:spPr>
        <p:txBody>
          <a:bodyPr vert="horz" wrap="square" lIns="0" tIns="22860" rIns="0" bIns="0" rtlCol="0">
            <a:spAutoFit/>
          </a:bodyPr>
          <a:lstStyle/>
          <a:p>
            <a:pPr marL="12700" marR="5715">
              <a:lnSpc>
                <a:spcPts val="1150"/>
              </a:lnSpc>
              <a:spcBef>
                <a:spcPts val="180"/>
              </a:spcBef>
            </a:pPr>
            <a:r>
              <a:rPr sz="1000" dirty="0">
                <a:latin typeface="Arial"/>
                <a:cs typeface="Arial"/>
              </a:rPr>
              <a:t>Las instalaciones eléctricas de los inmuebles educacionales deberán cumplir con los siguientes requisitos,  además de los indicados en las cláusulas generales en lo que les sea</a:t>
            </a:r>
            <a:r>
              <a:rPr sz="1000" spc="-75" dirty="0">
                <a:latin typeface="Arial"/>
                <a:cs typeface="Arial"/>
              </a:rPr>
              <a:t> </a:t>
            </a:r>
            <a:r>
              <a:rPr sz="1000" dirty="0">
                <a:latin typeface="Arial"/>
                <a:cs typeface="Arial"/>
              </a:rPr>
              <a:t>aplicable:</a:t>
            </a:r>
            <a:endParaRPr sz="1000">
              <a:latin typeface="Arial"/>
              <a:cs typeface="Arial"/>
            </a:endParaRPr>
          </a:p>
          <a:p>
            <a:pPr marL="192405" indent="-180340">
              <a:lnSpc>
                <a:spcPct val="100000"/>
              </a:lnSpc>
              <a:spcBef>
                <a:spcPts val="675"/>
              </a:spcBef>
              <a:buAutoNum type="alphaLcParenR"/>
              <a:tabLst>
                <a:tab pos="193040" algn="l"/>
              </a:tabLst>
            </a:pPr>
            <a:r>
              <a:rPr sz="1000" dirty="0">
                <a:latin typeface="Arial"/>
                <a:cs typeface="Arial"/>
              </a:rPr>
              <a:t>Deberán tener semáforo de señalización óptica y acústica para indicar la salida de los</a:t>
            </a:r>
            <a:r>
              <a:rPr sz="1000" spc="-70" dirty="0">
                <a:latin typeface="Arial"/>
                <a:cs typeface="Arial"/>
              </a:rPr>
              <a:t> </a:t>
            </a:r>
            <a:r>
              <a:rPr sz="1000" dirty="0">
                <a:latin typeface="Arial"/>
                <a:cs typeface="Arial"/>
              </a:rPr>
              <a:t>alumnos.</a:t>
            </a:r>
            <a:endParaRPr sz="1000">
              <a:latin typeface="Arial"/>
              <a:cs typeface="Arial"/>
            </a:endParaRPr>
          </a:p>
          <a:p>
            <a:pPr marL="193040" marR="6350" indent="-180975">
              <a:lnSpc>
                <a:spcPts val="1150"/>
              </a:lnSpc>
              <a:spcBef>
                <a:spcPts val="480"/>
              </a:spcBef>
              <a:buAutoNum type="alphaLcParenR"/>
              <a:tabLst>
                <a:tab pos="193675" algn="l"/>
              </a:tabLst>
            </a:pPr>
            <a:r>
              <a:rPr sz="1000" dirty="0">
                <a:latin typeface="Arial"/>
                <a:cs typeface="Arial"/>
              </a:rPr>
              <a:t>Los inmuebles educacionales con más de dos recintos destinados a la función de aula, deberán poseer  alimentación trifásica con</a:t>
            </a:r>
            <a:r>
              <a:rPr sz="1000" spc="-20" dirty="0">
                <a:latin typeface="Arial"/>
                <a:cs typeface="Arial"/>
              </a:rPr>
              <a:t> </a:t>
            </a:r>
            <a:r>
              <a:rPr sz="1000" dirty="0">
                <a:latin typeface="Arial"/>
                <a:cs typeface="Arial"/>
              </a:rPr>
              <a:t>neutro.</a:t>
            </a:r>
            <a:endParaRPr sz="1000">
              <a:latin typeface="Arial"/>
              <a:cs typeface="Arial"/>
            </a:endParaRPr>
          </a:p>
          <a:p>
            <a:pPr marL="192405" indent="-180340">
              <a:lnSpc>
                <a:spcPct val="100000"/>
              </a:lnSpc>
              <a:spcBef>
                <a:spcPts val="375"/>
              </a:spcBef>
              <a:buAutoNum type="alphaLcParenR"/>
              <a:tabLst>
                <a:tab pos="193040" algn="l"/>
              </a:tabLst>
            </a:pPr>
            <a:r>
              <a:rPr sz="1000" dirty="0">
                <a:latin typeface="Arial"/>
                <a:cs typeface="Arial"/>
              </a:rPr>
              <a:t>En los inmuebles de más de una planta, deberá preverse </a:t>
            </a:r>
            <a:r>
              <a:rPr sz="1000" spc="-5" dirty="0">
                <a:latin typeface="Arial"/>
                <a:cs typeface="Arial"/>
              </a:rPr>
              <a:t>un </a:t>
            </a:r>
            <a:r>
              <a:rPr sz="1000" dirty="0">
                <a:latin typeface="Arial"/>
                <a:cs typeface="Arial"/>
              </a:rPr>
              <a:t>tablero seccional, como mínimo, </a:t>
            </a:r>
            <a:r>
              <a:rPr sz="1000" spc="-5" dirty="0">
                <a:latin typeface="Arial"/>
                <a:cs typeface="Arial"/>
              </a:rPr>
              <a:t>por</a:t>
            </a:r>
            <a:r>
              <a:rPr sz="1000" spc="-85" dirty="0">
                <a:latin typeface="Arial"/>
                <a:cs typeface="Arial"/>
              </a:rPr>
              <a:t> </a:t>
            </a:r>
            <a:r>
              <a:rPr sz="1000" spc="-5" dirty="0">
                <a:latin typeface="Arial"/>
                <a:cs typeface="Arial"/>
              </a:rPr>
              <a:t>piso.</a:t>
            </a:r>
            <a:endParaRPr sz="1000">
              <a:latin typeface="Arial"/>
              <a:cs typeface="Arial"/>
            </a:endParaRPr>
          </a:p>
          <a:p>
            <a:pPr marL="193040" marR="5715" indent="-180975" algn="just">
              <a:lnSpc>
                <a:spcPts val="1150"/>
              </a:lnSpc>
              <a:spcBef>
                <a:spcPts val="480"/>
              </a:spcBef>
              <a:buAutoNum type="alphaLcParenR"/>
              <a:tabLst>
                <a:tab pos="193675" algn="l"/>
              </a:tabLst>
            </a:pPr>
            <a:r>
              <a:rPr sz="1000" dirty="0">
                <a:latin typeface="Arial"/>
                <a:cs typeface="Arial"/>
              </a:rPr>
              <a:t>Todos los tableros deberán ser instalados preferentemente en recintos a los que no tengan acceso los  alumnos. Los mismos no deberán tener los accionamientos de los dispositivos a la vista, es decir que  deberán contar con puerta ciega y dispositivos que permitan su cierre mediante cerradura o</a:t>
            </a:r>
            <a:r>
              <a:rPr sz="1000" spc="-65" dirty="0">
                <a:latin typeface="Arial"/>
                <a:cs typeface="Arial"/>
              </a:rPr>
              <a:t> </a:t>
            </a:r>
            <a:r>
              <a:rPr sz="1000" dirty="0">
                <a:latin typeface="Arial"/>
                <a:cs typeface="Arial"/>
              </a:rPr>
              <a:t>candados.</a:t>
            </a:r>
            <a:endParaRPr sz="1000">
              <a:latin typeface="Arial"/>
              <a:cs typeface="Arial"/>
            </a:endParaRPr>
          </a:p>
          <a:p>
            <a:pPr marL="193040" marR="5715" indent="-180975" algn="just">
              <a:lnSpc>
                <a:spcPts val="1150"/>
              </a:lnSpc>
              <a:spcBef>
                <a:spcPts val="459"/>
              </a:spcBef>
              <a:buAutoNum type="alphaLcParenR"/>
              <a:tabLst>
                <a:tab pos="193675" algn="l"/>
              </a:tabLst>
            </a:pPr>
            <a:r>
              <a:rPr sz="1000" dirty="0">
                <a:latin typeface="Arial"/>
                <a:cs typeface="Arial"/>
              </a:rPr>
              <a:t>Todos los circuitos seccionales deberán estar protegidos por interruptores diferenciales de corriente  </a:t>
            </a:r>
            <a:r>
              <a:rPr sz="1000" spc="-5" dirty="0">
                <a:latin typeface="Arial"/>
                <a:cs typeface="Arial"/>
              </a:rPr>
              <a:t>diferencial</a:t>
            </a:r>
            <a:r>
              <a:rPr sz="1000" spc="-35" dirty="0">
                <a:latin typeface="Arial"/>
                <a:cs typeface="Arial"/>
              </a:rPr>
              <a:t> </a:t>
            </a:r>
            <a:r>
              <a:rPr sz="1000" spc="-5" dirty="0">
                <a:latin typeface="Arial"/>
                <a:cs typeface="Arial"/>
              </a:rPr>
              <a:t>de</a:t>
            </a:r>
            <a:r>
              <a:rPr sz="1000" spc="-35" dirty="0">
                <a:latin typeface="Arial"/>
                <a:cs typeface="Arial"/>
              </a:rPr>
              <a:t> </a:t>
            </a:r>
            <a:r>
              <a:rPr sz="1000" dirty="0">
                <a:latin typeface="Arial"/>
                <a:cs typeface="Arial"/>
              </a:rPr>
              <a:t>fuga</a:t>
            </a:r>
            <a:r>
              <a:rPr sz="1000" spc="-35" dirty="0">
                <a:latin typeface="Arial"/>
                <a:cs typeface="Arial"/>
              </a:rPr>
              <a:t> </a:t>
            </a:r>
            <a:r>
              <a:rPr sz="1000" spc="-5" dirty="0">
                <a:latin typeface="Arial"/>
                <a:cs typeface="Arial"/>
              </a:rPr>
              <a:t>de</a:t>
            </a:r>
            <a:r>
              <a:rPr sz="1000" spc="-35" dirty="0">
                <a:latin typeface="Arial"/>
                <a:cs typeface="Arial"/>
              </a:rPr>
              <a:t> </a:t>
            </a:r>
            <a:r>
              <a:rPr sz="1000" spc="-5" dirty="0">
                <a:latin typeface="Arial"/>
                <a:cs typeface="Arial"/>
              </a:rPr>
              <a:t>300</a:t>
            </a:r>
            <a:r>
              <a:rPr sz="1000" spc="-30" dirty="0">
                <a:latin typeface="Arial"/>
                <a:cs typeface="Arial"/>
              </a:rPr>
              <a:t> </a:t>
            </a:r>
            <a:r>
              <a:rPr sz="1000" dirty="0">
                <a:latin typeface="Arial"/>
                <a:cs typeface="Arial"/>
              </a:rPr>
              <a:t>mA,</a:t>
            </a:r>
            <a:r>
              <a:rPr sz="1000" spc="-35" dirty="0">
                <a:latin typeface="Arial"/>
                <a:cs typeface="Arial"/>
              </a:rPr>
              <a:t> </a:t>
            </a:r>
            <a:r>
              <a:rPr sz="1000" spc="-5" dirty="0">
                <a:latin typeface="Arial"/>
                <a:cs typeface="Arial"/>
              </a:rPr>
              <a:t>preferentemente</a:t>
            </a:r>
            <a:r>
              <a:rPr sz="1000" spc="-30" dirty="0">
                <a:latin typeface="Arial"/>
                <a:cs typeface="Arial"/>
              </a:rPr>
              <a:t> </a:t>
            </a:r>
            <a:r>
              <a:rPr sz="1000" dirty="0">
                <a:latin typeface="Arial"/>
                <a:cs typeface="Arial"/>
              </a:rPr>
              <a:t>selectivos</a:t>
            </a:r>
            <a:r>
              <a:rPr sz="1000" spc="-30" dirty="0">
                <a:latin typeface="Arial"/>
                <a:cs typeface="Arial"/>
              </a:rPr>
              <a:t> </a:t>
            </a:r>
            <a:r>
              <a:rPr sz="1000" dirty="0">
                <a:latin typeface="Arial"/>
                <a:cs typeface="Arial"/>
              </a:rPr>
              <a:t>e</a:t>
            </a:r>
            <a:r>
              <a:rPr sz="1000" spc="-25" dirty="0">
                <a:latin typeface="Arial"/>
                <a:cs typeface="Arial"/>
              </a:rPr>
              <a:t> </a:t>
            </a:r>
            <a:r>
              <a:rPr sz="1000" dirty="0">
                <a:latin typeface="Arial"/>
                <a:cs typeface="Arial"/>
              </a:rPr>
              <a:t>interruptores</a:t>
            </a:r>
            <a:r>
              <a:rPr sz="1000" spc="-30" dirty="0">
                <a:latin typeface="Arial"/>
                <a:cs typeface="Arial"/>
              </a:rPr>
              <a:t> </a:t>
            </a:r>
            <a:r>
              <a:rPr sz="1000" dirty="0">
                <a:latin typeface="Arial"/>
                <a:cs typeface="Arial"/>
              </a:rPr>
              <a:t>termomagnéticos</a:t>
            </a:r>
            <a:r>
              <a:rPr sz="1000" spc="-25" dirty="0">
                <a:latin typeface="Arial"/>
                <a:cs typeface="Arial"/>
              </a:rPr>
              <a:t> </a:t>
            </a:r>
            <a:r>
              <a:rPr sz="1000" dirty="0">
                <a:latin typeface="Arial"/>
                <a:cs typeface="Arial"/>
              </a:rPr>
              <a:t>cuya</a:t>
            </a:r>
            <a:r>
              <a:rPr sz="1000" spc="-25" dirty="0">
                <a:latin typeface="Arial"/>
                <a:cs typeface="Arial"/>
              </a:rPr>
              <a:t> </a:t>
            </a:r>
            <a:r>
              <a:rPr sz="1000" dirty="0">
                <a:latin typeface="Arial"/>
                <a:cs typeface="Arial"/>
              </a:rPr>
              <a:t>curva</a:t>
            </a:r>
            <a:r>
              <a:rPr sz="1000" spc="-20" dirty="0">
                <a:latin typeface="Arial"/>
                <a:cs typeface="Arial"/>
              </a:rPr>
              <a:t> </a:t>
            </a:r>
            <a:r>
              <a:rPr sz="1000" dirty="0">
                <a:latin typeface="Arial"/>
                <a:cs typeface="Arial"/>
              </a:rPr>
              <a:t>de  </a:t>
            </a:r>
            <a:r>
              <a:rPr sz="1000" spc="-5" dirty="0">
                <a:latin typeface="Arial"/>
                <a:cs typeface="Arial"/>
              </a:rPr>
              <a:t>disparo </a:t>
            </a:r>
            <a:r>
              <a:rPr sz="1000" dirty="0">
                <a:latin typeface="Arial"/>
                <a:cs typeface="Arial"/>
              </a:rPr>
              <a:t>facilite </a:t>
            </a:r>
            <a:r>
              <a:rPr sz="1000" spc="-5" dirty="0">
                <a:latin typeface="Arial"/>
                <a:cs typeface="Arial"/>
              </a:rPr>
              <a:t>la</a:t>
            </a:r>
            <a:r>
              <a:rPr sz="1000" spc="-15" dirty="0">
                <a:latin typeface="Arial"/>
                <a:cs typeface="Arial"/>
              </a:rPr>
              <a:t> </a:t>
            </a:r>
            <a:r>
              <a:rPr sz="1000" dirty="0">
                <a:latin typeface="Arial"/>
                <a:cs typeface="Arial"/>
              </a:rPr>
              <a:t>selectividad.</a:t>
            </a:r>
            <a:endParaRPr sz="1000">
              <a:latin typeface="Arial"/>
              <a:cs typeface="Arial"/>
            </a:endParaRPr>
          </a:p>
          <a:p>
            <a:pPr marL="193040" marR="6350" indent="-180975" algn="just">
              <a:lnSpc>
                <a:spcPts val="1150"/>
              </a:lnSpc>
              <a:spcBef>
                <a:spcPts val="455"/>
              </a:spcBef>
              <a:buAutoNum type="alphaLcParenR"/>
              <a:tabLst>
                <a:tab pos="193675" algn="l"/>
              </a:tabLst>
            </a:pPr>
            <a:r>
              <a:rPr sz="1000" dirty="0">
                <a:latin typeface="Arial"/>
                <a:cs typeface="Arial"/>
              </a:rPr>
              <a:t>Todos los restantes circuitos, sin excepción, deberán estar protegidos por interruptores diferenciales de  corriente diferencial de fuga de 30 mA o menor e interruptores</a:t>
            </a:r>
            <a:r>
              <a:rPr sz="1000" spc="-60" dirty="0">
                <a:latin typeface="Arial"/>
                <a:cs typeface="Arial"/>
              </a:rPr>
              <a:t> </a:t>
            </a:r>
            <a:r>
              <a:rPr sz="1000" dirty="0">
                <a:latin typeface="Arial"/>
                <a:cs typeface="Arial"/>
              </a:rPr>
              <a:t>termomagnéticos.</a:t>
            </a:r>
            <a:endParaRPr sz="1000">
              <a:latin typeface="Arial"/>
              <a:cs typeface="Arial"/>
            </a:endParaRPr>
          </a:p>
          <a:p>
            <a:pPr marL="192405" indent="-180340" algn="just">
              <a:lnSpc>
                <a:spcPct val="100000"/>
              </a:lnSpc>
              <a:spcBef>
                <a:spcPts val="375"/>
              </a:spcBef>
              <a:buAutoNum type="alphaLcParenR"/>
              <a:tabLst>
                <a:tab pos="193040" algn="l"/>
              </a:tabLst>
            </a:pPr>
            <a:r>
              <a:rPr sz="1000" dirty="0">
                <a:latin typeface="Arial"/>
                <a:cs typeface="Arial"/>
              </a:rPr>
              <a:t>No se permite la utilización de fusibles como protección de</a:t>
            </a:r>
            <a:r>
              <a:rPr sz="1000" spc="-60" dirty="0">
                <a:latin typeface="Arial"/>
                <a:cs typeface="Arial"/>
              </a:rPr>
              <a:t> </a:t>
            </a:r>
            <a:r>
              <a:rPr sz="1000" dirty="0">
                <a:latin typeface="Arial"/>
                <a:cs typeface="Arial"/>
              </a:rPr>
              <a:t>circuitos.</a:t>
            </a:r>
            <a:endParaRPr sz="1000">
              <a:latin typeface="Arial"/>
              <a:cs typeface="Arial"/>
            </a:endParaRPr>
          </a:p>
          <a:p>
            <a:pPr marL="193040" marR="6350" indent="-180975" algn="just">
              <a:lnSpc>
                <a:spcPts val="1150"/>
              </a:lnSpc>
              <a:spcBef>
                <a:spcPts val="480"/>
              </a:spcBef>
              <a:buAutoNum type="alphaLcParenR"/>
              <a:tabLst>
                <a:tab pos="193040" algn="l"/>
              </a:tabLst>
            </a:pPr>
            <a:r>
              <a:rPr sz="1000" dirty="0">
                <a:latin typeface="Arial"/>
                <a:cs typeface="Arial"/>
              </a:rPr>
              <a:t>En las aulas se deberá instalar una boca de iluminación cada 7,5 m², como mínimo dos, distribuidas  simétricamente para obtener una iluminación uniforme sobre el plano de trabajo de 300 lux promedio,  </a:t>
            </a:r>
            <a:r>
              <a:rPr sz="1000" spc="-5" dirty="0">
                <a:latin typeface="Arial"/>
                <a:cs typeface="Arial"/>
              </a:rPr>
              <a:t>como</a:t>
            </a:r>
            <a:r>
              <a:rPr sz="1000" spc="-10" dirty="0">
                <a:latin typeface="Arial"/>
                <a:cs typeface="Arial"/>
              </a:rPr>
              <a:t> </a:t>
            </a:r>
            <a:r>
              <a:rPr sz="1000" spc="-5" dirty="0">
                <a:latin typeface="Arial"/>
                <a:cs typeface="Arial"/>
              </a:rPr>
              <a:t>mínimo.</a:t>
            </a:r>
            <a:endParaRPr sz="1000">
              <a:latin typeface="Arial"/>
              <a:cs typeface="Arial"/>
            </a:endParaRPr>
          </a:p>
          <a:p>
            <a:pPr marL="193040" marR="5715" indent="-180975" algn="just">
              <a:lnSpc>
                <a:spcPts val="1150"/>
              </a:lnSpc>
              <a:spcBef>
                <a:spcPts val="455"/>
              </a:spcBef>
              <a:buAutoNum type="alphaLcParenR"/>
              <a:tabLst>
                <a:tab pos="193675" algn="l"/>
              </a:tabLst>
            </a:pPr>
            <a:r>
              <a:rPr sz="1000" dirty="0">
                <a:latin typeface="Arial"/>
                <a:cs typeface="Arial"/>
              </a:rPr>
              <a:t>Las luminarias de las aulas no deberán llevar las lámparas a la vista, razón por la cual deberán estar  protegidas con una cubierta de material sintético traslúcida o transparente, o bien con rejilla protectora  (louver).</a:t>
            </a:r>
            <a:endParaRPr sz="1000">
              <a:latin typeface="Arial"/>
              <a:cs typeface="Arial"/>
            </a:endParaRPr>
          </a:p>
          <a:p>
            <a:pPr marL="193040" marR="5715" indent="-180975" algn="just">
              <a:lnSpc>
                <a:spcPts val="1150"/>
              </a:lnSpc>
              <a:spcBef>
                <a:spcPts val="455"/>
              </a:spcBef>
              <a:buAutoNum type="alphaLcParenR"/>
              <a:tabLst>
                <a:tab pos="193675" algn="l"/>
              </a:tabLst>
            </a:pPr>
            <a:r>
              <a:rPr sz="1000" dirty="0">
                <a:latin typeface="Arial"/>
                <a:cs typeface="Arial"/>
              </a:rPr>
              <a:t>En las aulas se deberán prever dos bocas para tomacorrientes de 2x10+T, con dos tomacorrientes por  cada una de ellas, sobre la pared del</a:t>
            </a:r>
            <a:r>
              <a:rPr sz="1000" spc="-45" dirty="0">
                <a:latin typeface="Arial"/>
                <a:cs typeface="Arial"/>
              </a:rPr>
              <a:t> </a:t>
            </a:r>
            <a:r>
              <a:rPr sz="1000" dirty="0">
                <a:latin typeface="Arial"/>
                <a:cs typeface="Arial"/>
              </a:rPr>
              <a:t>pizarrón.</a:t>
            </a:r>
            <a:endParaRPr sz="1000">
              <a:latin typeface="Arial"/>
              <a:cs typeface="Arial"/>
            </a:endParaRPr>
          </a:p>
          <a:p>
            <a:pPr marL="193040" marR="5080" algn="just">
              <a:lnSpc>
                <a:spcPts val="1150"/>
              </a:lnSpc>
              <a:spcBef>
                <a:spcPts val="455"/>
              </a:spcBef>
            </a:pPr>
            <a:r>
              <a:rPr sz="1000" dirty="0">
                <a:latin typeface="Arial"/>
                <a:cs typeface="Arial"/>
              </a:rPr>
              <a:t>Una</a:t>
            </a:r>
            <a:r>
              <a:rPr sz="1000" spc="-50"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estas</a:t>
            </a:r>
            <a:r>
              <a:rPr sz="1000" spc="-45" dirty="0">
                <a:latin typeface="Arial"/>
                <a:cs typeface="Arial"/>
              </a:rPr>
              <a:t> </a:t>
            </a:r>
            <a:r>
              <a:rPr sz="1000" dirty="0">
                <a:latin typeface="Arial"/>
                <a:cs typeface="Arial"/>
              </a:rPr>
              <a:t>bocas</a:t>
            </a:r>
            <a:r>
              <a:rPr sz="1000" spc="-45" dirty="0">
                <a:latin typeface="Arial"/>
                <a:cs typeface="Arial"/>
              </a:rPr>
              <a:t> </a:t>
            </a:r>
            <a:r>
              <a:rPr sz="1000" dirty="0">
                <a:latin typeface="Arial"/>
                <a:cs typeface="Arial"/>
              </a:rPr>
              <a:t>deberá</a:t>
            </a:r>
            <a:r>
              <a:rPr sz="1000" spc="-45" dirty="0">
                <a:latin typeface="Arial"/>
                <a:cs typeface="Arial"/>
              </a:rPr>
              <a:t> </a:t>
            </a:r>
            <a:r>
              <a:rPr sz="1000" dirty="0">
                <a:latin typeface="Arial"/>
                <a:cs typeface="Arial"/>
              </a:rPr>
              <a:t>ubicarse</a:t>
            </a:r>
            <a:r>
              <a:rPr sz="1000" spc="-45" dirty="0">
                <a:latin typeface="Arial"/>
                <a:cs typeface="Arial"/>
              </a:rPr>
              <a:t> </a:t>
            </a:r>
            <a:r>
              <a:rPr sz="1000" dirty="0">
                <a:latin typeface="Arial"/>
                <a:cs typeface="Arial"/>
              </a:rPr>
              <a:t>entre</a:t>
            </a:r>
            <a:r>
              <a:rPr sz="1000" spc="-50" dirty="0">
                <a:latin typeface="Arial"/>
                <a:cs typeface="Arial"/>
              </a:rPr>
              <a:t> </a:t>
            </a:r>
            <a:r>
              <a:rPr sz="1000" dirty="0">
                <a:latin typeface="Arial"/>
                <a:cs typeface="Arial"/>
              </a:rPr>
              <a:t>0,2</a:t>
            </a:r>
            <a:r>
              <a:rPr sz="1000" spc="-45" dirty="0">
                <a:latin typeface="Arial"/>
                <a:cs typeface="Arial"/>
              </a:rPr>
              <a:t> </a:t>
            </a:r>
            <a:r>
              <a:rPr sz="1000" dirty="0">
                <a:latin typeface="Arial"/>
                <a:cs typeface="Arial"/>
              </a:rPr>
              <a:t>y</a:t>
            </a:r>
            <a:r>
              <a:rPr sz="1000" spc="-45" dirty="0">
                <a:latin typeface="Arial"/>
                <a:cs typeface="Arial"/>
              </a:rPr>
              <a:t> </a:t>
            </a:r>
            <a:r>
              <a:rPr sz="1000" dirty="0">
                <a:latin typeface="Arial"/>
                <a:cs typeface="Arial"/>
              </a:rPr>
              <a:t>0,4</a:t>
            </a:r>
            <a:r>
              <a:rPr sz="1000" spc="-45" dirty="0">
                <a:latin typeface="Arial"/>
                <a:cs typeface="Arial"/>
              </a:rPr>
              <a:t> </a:t>
            </a:r>
            <a:r>
              <a:rPr sz="1000" dirty="0">
                <a:latin typeface="Arial"/>
                <a:cs typeface="Arial"/>
              </a:rPr>
              <a:t>m</a:t>
            </a:r>
            <a:r>
              <a:rPr sz="1000" spc="-35" dirty="0">
                <a:latin typeface="Arial"/>
                <a:cs typeface="Arial"/>
              </a:rPr>
              <a:t> </a:t>
            </a:r>
            <a:r>
              <a:rPr sz="1000" dirty="0">
                <a:latin typeface="Arial"/>
                <a:cs typeface="Arial"/>
              </a:rPr>
              <a:t>del</a:t>
            </a:r>
            <a:r>
              <a:rPr sz="1000" spc="-45" dirty="0">
                <a:latin typeface="Arial"/>
                <a:cs typeface="Arial"/>
              </a:rPr>
              <a:t> </a:t>
            </a:r>
            <a:r>
              <a:rPr sz="1000" dirty="0">
                <a:latin typeface="Arial"/>
                <a:cs typeface="Arial"/>
              </a:rPr>
              <a:t>nivel</a:t>
            </a:r>
            <a:r>
              <a:rPr sz="1000" spc="-50" dirty="0">
                <a:latin typeface="Arial"/>
                <a:cs typeface="Arial"/>
              </a:rPr>
              <a:t> </a:t>
            </a:r>
            <a:r>
              <a:rPr sz="1000" dirty="0">
                <a:latin typeface="Arial"/>
                <a:cs typeface="Arial"/>
              </a:rPr>
              <a:t>del</a:t>
            </a:r>
            <a:r>
              <a:rPr sz="1000" spc="-45" dirty="0">
                <a:latin typeface="Arial"/>
                <a:cs typeface="Arial"/>
              </a:rPr>
              <a:t> </a:t>
            </a:r>
            <a:r>
              <a:rPr sz="1000" dirty="0">
                <a:latin typeface="Arial"/>
                <a:cs typeface="Arial"/>
              </a:rPr>
              <a:t>solado</a:t>
            </a:r>
            <a:r>
              <a:rPr sz="1000" spc="-45" dirty="0">
                <a:latin typeface="Arial"/>
                <a:cs typeface="Arial"/>
              </a:rPr>
              <a:t> </a:t>
            </a:r>
            <a:r>
              <a:rPr sz="1000" dirty="0">
                <a:latin typeface="Arial"/>
                <a:cs typeface="Arial"/>
              </a:rPr>
              <a:t>terminado,</a:t>
            </a:r>
            <a:r>
              <a:rPr sz="1000" spc="-45" dirty="0">
                <a:latin typeface="Arial"/>
                <a:cs typeface="Arial"/>
              </a:rPr>
              <a:t> </a:t>
            </a:r>
            <a:r>
              <a:rPr sz="1000" dirty="0">
                <a:latin typeface="Arial"/>
                <a:cs typeface="Arial"/>
              </a:rPr>
              <a:t>debajo</a:t>
            </a:r>
            <a:r>
              <a:rPr sz="1000" spc="-45" dirty="0">
                <a:latin typeface="Arial"/>
                <a:cs typeface="Arial"/>
              </a:rPr>
              <a:t> </a:t>
            </a:r>
            <a:r>
              <a:rPr sz="1000" dirty="0">
                <a:latin typeface="Arial"/>
                <a:cs typeface="Arial"/>
              </a:rPr>
              <a:t>del</a:t>
            </a:r>
            <a:r>
              <a:rPr sz="1000" spc="-45" dirty="0">
                <a:latin typeface="Arial"/>
                <a:cs typeface="Arial"/>
              </a:rPr>
              <a:t> </a:t>
            </a:r>
            <a:r>
              <a:rPr sz="1000" dirty="0">
                <a:latin typeface="Arial"/>
                <a:cs typeface="Arial"/>
              </a:rPr>
              <a:t>pizarrón</a:t>
            </a:r>
            <a:r>
              <a:rPr sz="1000" spc="-50" dirty="0">
                <a:latin typeface="Arial"/>
                <a:cs typeface="Arial"/>
              </a:rPr>
              <a:t> </a:t>
            </a:r>
            <a:r>
              <a:rPr sz="1000" dirty="0">
                <a:latin typeface="Arial"/>
                <a:cs typeface="Arial"/>
              </a:rPr>
              <a:t>o  en su cercanía (para equipos de computación y/o proyección) y la restante por encima del pizarrón, a 2,3  m del nivel del solado terminado o de no ser posible en una ubicación cercana (para equipos de video o  </a:t>
            </a:r>
            <a:r>
              <a:rPr sz="1000" spc="-5" dirty="0">
                <a:latin typeface="Arial"/>
                <a:cs typeface="Arial"/>
              </a:rPr>
              <a:t>TV).</a:t>
            </a:r>
            <a:endParaRPr sz="1000">
              <a:latin typeface="Arial"/>
              <a:cs typeface="Arial"/>
            </a:endParaRPr>
          </a:p>
          <a:p>
            <a:pPr marL="193040" marR="7620" algn="just">
              <a:lnSpc>
                <a:spcPts val="1150"/>
              </a:lnSpc>
              <a:spcBef>
                <a:spcPts val="459"/>
              </a:spcBef>
            </a:pPr>
            <a:r>
              <a:rPr sz="1000" dirty="0">
                <a:latin typeface="Arial"/>
                <a:cs typeface="Arial"/>
              </a:rPr>
              <a:t>Se recomienda, si no está contemplado en el proyecto previo, adicionar una boca para tomacorrientes</a:t>
            </a:r>
            <a:r>
              <a:rPr sz="1000" spc="-100" dirty="0">
                <a:latin typeface="Arial"/>
                <a:cs typeface="Arial"/>
              </a:rPr>
              <a:t> </a:t>
            </a:r>
            <a:r>
              <a:rPr sz="1000" dirty="0">
                <a:latin typeface="Arial"/>
                <a:cs typeface="Arial"/>
              </a:rPr>
              <a:t>de  2x10+T, con dos tomacorrientes, ubicada sobre cada pared no ocupada por el pizarrón principal, a una  </a:t>
            </a:r>
            <a:r>
              <a:rPr sz="1000" spc="-5" dirty="0">
                <a:latin typeface="Arial"/>
                <a:cs typeface="Arial"/>
              </a:rPr>
              <a:t>altura de 2,3 </a:t>
            </a:r>
            <a:r>
              <a:rPr sz="1000" dirty="0">
                <a:latin typeface="Arial"/>
                <a:cs typeface="Arial"/>
              </a:rPr>
              <a:t>m </a:t>
            </a:r>
            <a:r>
              <a:rPr sz="1000" spc="-5" dirty="0">
                <a:latin typeface="Arial"/>
                <a:cs typeface="Arial"/>
              </a:rPr>
              <a:t>del nivel del </a:t>
            </a:r>
            <a:r>
              <a:rPr sz="1000" dirty="0">
                <a:latin typeface="Arial"/>
                <a:cs typeface="Arial"/>
              </a:rPr>
              <a:t>solado terminado (por </a:t>
            </a:r>
            <a:r>
              <a:rPr sz="1000" spc="-5" dirty="0">
                <a:latin typeface="Arial"/>
                <a:cs typeface="Arial"/>
              </a:rPr>
              <a:t>ejemplo para</a:t>
            </a:r>
            <a:r>
              <a:rPr sz="1000" spc="-25" dirty="0">
                <a:latin typeface="Arial"/>
                <a:cs typeface="Arial"/>
              </a:rPr>
              <a:t> </a:t>
            </a:r>
            <a:r>
              <a:rPr sz="1000" dirty="0">
                <a:latin typeface="Arial"/>
                <a:cs typeface="Arial"/>
              </a:rPr>
              <a:t>ventiladores).</a:t>
            </a:r>
            <a:endParaRPr sz="1000">
              <a:latin typeface="Arial"/>
              <a:cs typeface="Arial"/>
            </a:endParaRPr>
          </a:p>
          <a:p>
            <a:pPr marL="193040" marR="5080" algn="just">
              <a:lnSpc>
                <a:spcPts val="1150"/>
              </a:lnSpc>
              <a:spcBef>
                <a:spcPts val="455"/>
              </a:spcBef>
            </a:pPr>
            <a:r>
              <a:rPr sz="1000" dirty="0">
                <a:latin typeface="Arial"/>
                <a:cs typeface="Arial"/>
              </a:rPr>
              <a:t>En las aulas o locales previstos o destinados a constituirse como Jardines Maternales, Jardines de In-  fantes (Ciclo Inicial) o aulas para el Ciclo Básico, no se instalarán bocas de tomacorrientes a alturas infe-  riores a los 1,7 m medidos desde el nivel del solado</a:t>
            </a:r>
            <a:r>
              <a:rPr sz="1000" spc="-65" dirty="0">
                <a:latin typeface="Arial"/>
                <a:cs typeface="Arial"/>
              </a:rPr>
              <a:t> </a:t>
            </a:r>
            <a:r>
              <a:rPr sz="1000" dirty="0">
                <a:latin typeface="Arial"/>
                <a:cs typeface="Arial"/>
              </a:rPr>
              <a:t>terminado.</a:t>
            </a:r>
            <a:endParaRPr sz="1000">
              <a:latin typeface="Arial"/>
              <a:cs typeface="Arial"/>
            </a:endParaRPr>
          </a:p>
          <a:p>
            <a:pPr marL="193040" marR="5715" indent="-180975" algn="just">
              <a:lnSpc>
                <a:spcPts val="1150"/>
              </a:lnSpc>
              <a:spcBef>
                <a:spcPts val="455"/>
              </a:spcBef>
              <a:buAutoNum type="alphaLcParenR" startAt="11"/>
              <a:tabLst>
                <a:tab pos="193040" algn="l"/>
              </a:tabLst>
            </a:pPr>
            <a:r>
              <a:rPr sz="1000" dirty="0">
                <a:latin typeface="Arial"/>
                <a:cs typeface="Arial"/>
              </a:rPr>
              <a:t>Todos</a:t>
            </a:r>
            <a:r>
              <a:rPr sz="1000" spc="-45" dirty="0">
                <a:latin typeface="Arial"/>
                <a:cs typeface="Arial"/>
              </a:rPr>
              <a:t> </a:t>
            </a:r>
            <a:r>
              <a:rPr sz="1000" dirty="0">
                <a:latin typeface="Arial"/>
                <a:cs typeface="Arial"/>
              </a:rPr>
              <a:t>los</a:t>
            </a:r>
            <a:r>
              <a:rPr sz="1000" spc="-40" dirty="0">
                <a:latin typeface="Arial"/>
                <a:cs typeface="Arial"/>
              </a:rPr>
              <a:t> </a:t>
            </a:r>
            <a:r>
              <a:rPr sz="1000" dirty="0">
                <a:latin typeface="Arial"/>
                <a:cs typeface="Arial"/>
              </a:rPr>
              <a:t>tomacorrientes</a:t>
            </a:r>
            <a:r>
              <a:rPr sz="1000" spc="-40" dirty="0">
                <a:latin typeface="Arial"/>
                <a:cs typeface="Arial"/>
              </a:rPr>
              <a:t> </a:t>
            </a:r>
            <a:r>
              <a:rPr sz="1000" dirty="0">
                <a:latin typeface="Arial"/>
                <a:cs typeface="Arial"/>
              </a:rPr>
              <a:t>serán</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2x10+T</a:t>
            </a:r>
            <a:r>
              <a:rPr sz="1000" spc="-45" dirty="0">
                <a:latin typeface="Arial"/>
                <a:cs typeface="Arial"/>
              </a:rPr>
              <a:t> </a:t>
            </a:r>
            <a:r>
              <a:rPr sz="1000" dirty="0">
                <a:latin typeface="Arial"/>
                <a:cs typeface="Arial"/>
              </a:rPr>
              <a:t>construidos</a:t>
            </a:r>
            <a:r>
              <a:rPr sz="1000" spc="-40" dirty="0">
                <a:latin typeface="Arial"/>
                <a:cs typeface="Arial"/>
              </a:rPr>
              <a:t> </a:t>
            </a:r>
            <a:r>
              <a:rPr sz="1000" dirty="0">
                <a:latin typeface="Arial"/>
                <a:cs typeface="Arial"/>
              </a:rPr>
              <a:t>según</a:t>
            </a:r>
            <a:r>
              <a:rPr sz="1000" spc="-40" dirty="0">
                <a:latin typeface="Arial"/>
                <a:cs typeface="Arial"/>
              </a:rPr>
              <a:t> </a:t>
            </a:r>
            <a:r>
              <a:rPr sz="1000" dirty="0">
                <a:latin typeface="Arial"/>
                <a:cs typeface="Arial"/>
              </a:rPr>
              <a:t>Norma</a:t>
            </a:r>
            <a:r>
              <a:rPr sz="1000" spc="-40" dirty="0">
                <a:latin typeface="Arial"/>
                <a:cs typeface="Arial"/>
              </a:rPr>
              <a:t> </a:t>
            </a:r>
            <a:r>
              <a:rPr sz="1000" dirty="0">
                <a:latin typeface="Arial"/>
                <a:cs typeface="Arial"/>
              </a:rPr>
              <a:t>IRAM</a:t>
            </a:r>
            <a:r>
              <a:rPr sz="1000" spc="-40" dirty="0">
                <a:latin typeface="Arial"/>
                <a:cs typeface="Arial"/>
              </a:rPr>
              <a:t> </a:t>
            </a:r>
            <a:r>
              <a:rPr sz="1000" dirty="0">
                <a:latin typeface="Arial"/>
                <a:cs typeface="Arial"/>
              </a:rPr>
              <a:t>2071</a:t>
            </a:r>
            <a:r>
              <a:rPr sz="1000" spc="-45" dirty="0">
                <a:latin typeface="Arial"/>
                <a:cs typeface="Arial"/>
              </a:rPr>
              <a:t> </a:t>
            </a:r>
            <a:r>
              <a:rPr sz="1000" dirty="0">
                <a:latin typeface="Arial"/>
                <a:cs typeface="Arial"/>
              </a:rPr>
              <a:t>y</a:t>
            </a:r>
            <a:r>
              <a:rPr sz="1000" spc="-40" dirty="0">
                <a:latin typeface="Arial"/>
                <a:cs typeface="Arial"/>
              </a:rPr>
              <a:t> </a:t>
            </a:r>
            <a:r>
              <a:rPr sz="1000" dirty="0">
                <a:latin typeface="Arial"/>
                <a:cs typeface="Arial"/>
              </a:rPr>
              <a:t>deberán</a:t>
            </a:r>
            <a:r>
              <a:rPr sz="1000" spc="-40" dirty="0">
                <a:latin typeface="Arial"/>
                <a:cs typeface="Arial"/>
              </a:rPr>
              <a:t> </a:t>
            </a:r>
            <a:r>
              <a:rPr sz="1000" dirty="0">
                <a:latin typeface="Arial"/>
                <a:cs typeface="Arial"/>
              </a:rPr>
              <a:t>llevar</a:t>
            </a:r>
            <a:r>
              <a:rPr sz="1000" spc="-40" dirty="0">
                <a:latin typeface="Arial"/>
                <a:cs typeface="Arial"/>
              </a:rPr>
              <a:t> </a:t>
            </a:r>
            <a:r>
              <a:rPr sz="1000" dirty="0">
                <a:latin typeface="Arial"/>
                <a:cs typeface="Arial"/>
              </a:rPr>
              <a:t>pantalla  de protección a la inserción de cuerpos extraños (según lo establecido para ese punto por IEC</a:t>
            </a:r>
            <a:r>
              <a:rPr sz="1000" spc="-75" dirty="0">
                <a:latin typeface="Arial"/>
                <a:cs typeface="Arial"/>
              </a:rPr>
              <a:t> </a:t>
            </a:r>
            <a:r>
              <a:rPr sz="1000" dirty="0">
                <a:latin typeface="Arial"/>
                <a:cs typeface="Arial"/>
              </a:rPr>
              <a:t>60884-1).</a:t>
            </a:r>
            <a:endParaRPr sz="1000">
              <a:latin typeface="Arial"/>
              <a:cs typeface="Arial"/>
            </a:endParaRPr>
          </a:p>
          <a:p>
            <a:pPr marL="193040" marR="5715" indent="-180975" algn="just">
              <a:lnSpc>
                <a:spcPts val="1150"/>
              </a:lnSpc>
              <a:spcBef>
                <a:spcPts val="455"/>
              </a:spcBef>
              <a:buAutoNum type="alphaLcParenR" startAt="11"/>
              <a:tabLst>
                <a:tab pos="193675" algn="l"/>
              </a:tabLst>
            </a:pPr>
            <a:r>
              <a:rPr sz="1000" dirty="0">
                <a:latin typeface="Arial"/>
                <a:cs typeface="Arial"/>
              </a:rPr>
              <a:t>Cada aula debe estar alimentada por dos circuitos de iluminación IUG (que podrán ser compartidos con  otras</a:t>
            </a:r>
            <a:r>
              <a:rPr sz="1000" spc="-65" dirty="0">
                <a:latin typeface="Arial"/>
                <a:cs typeface="Arial"/>
              </a:rPr>
              <a:t> </a:t>
            </a:r>
            <a:r>
              <a:rPr sz="1000" dirty="0">
                <a:latin typeface="Arial"/>
                <a:cs typeface="Arial"/>
              </a:rPr>
              <a:t>aulas</a:t>
            </a:r>
            <a:r>
              <a:rPr sz="1000" spc="-50" dirty="0">
                <a:latin typeface="Arial"/>
                <a:cs typeface="Arial"/>
              </a:rPr>
              <a:t> </a:t>
            </a:r>
            <a:r>
              <a:rPr sz="1000" dirty="0">
                <a:latin typeface="Arial"/>
                <a:cs typeface="Arial"/>
              </a:rPr>
              <a:t>siempre</a:t>
            </a:r>
            <a:r>
              <a:rPr sz="1000" spc="-50" dirty="0">
                <a:latin typeface="Arial"/>
                <a:cs typeface="Arial"/>
              </a:rPr>
              <a:t> </a:t>
            </a:r>
            <a:r>
              <a:rPr sz="1000" dirty="0">
                <a:latin typeface="Arial"/>
                <a:cs typeface="Arial"/>
              </a:rPr>
              <a:t>que</a:t>
            </a:r>
            <a:r>
              <a:rPr sz="1000" spc="-50" dirty="0">
                <a:latin typeface="Arial"/>
                <a:cs typeface="Arial"/>
              </a:rPr>
              <a:t> </a:t>
            </a:r>
            <a:r>
              <a:rPr sz="1000" dirty="0">
                <a:latin typeface="Arial"/>
                <a:cs typeface="Arial"/>
              </a:rPr>
              <a:t>no</a:t>
            </a:r>
            <a:r>
              <a:rPr sz="1000" spc="-50" dirty="0">
                <a:latin typeface="Arial"/>
                <a:cs typeface="Arial"/>
              </a:rPr>
              <a:t> </a:t>
            </a:r>
            <a:r>
              <a:rPr sz="1000" dirty="0">
                <a:latin typeface="Arial"/>
                <a:cs typeface="Arial"/>
              </a:rPr>
              <a:t>se</a:t>
            </a:r>
            <a:r>
              <a:rPr sz="1000" spc="-50" dirty="0">
                <a:latin typeface="Arial"/>
                <a:cs typeface="Arial"/>
              </a:rPr>
              <a:t> </a:t>
            </a:r>
            <a:r>
              <a:rPr sz="1000" dirty="0">
                <a:latin typeface="Arial"/>
                <a:cs typeface="Arial"/>
              </a:rPr>
              <a:t>supere</a:t>
            </a:r>
            <a:r>
              <a:rPr sz="1000" spc="-55" dirty="0">
                <a:latin typeface="Arial"/>
                <a:cs typeface="Arial"/>
              </a:rPr>
              <a:t> </a:t>
            </a:r>
            <a:r>
              <a:rPr sz="1000" dirty="0">
                <a:latin typeface="Arial"/>
                <a:cs typeface="Arial"/>
              </a:rPr>
              <a:t>la</a:t>
            </a:r>
            <a:r>
              <a:rPr sz="1000" spc="-50" dirty="0">
                <a:latin typeface="Arial"/>
                <a:cs typeface="Arial"/>
              </a:rPr>
              <a:t> </a:t>
            </a:r>
            <a:r>
              <a:rPr sz="1000" dirty="0">
                <a:latin typeface="Arial"/>
                <a:cs typeface="Arial"/>
              </a:rPr>
              <a:t>cantidad</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bocas</a:t>
            </a:r>
            <a:r>
              <a:rPr sz="1000" spc="-45"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corriente</a:t>
            </a:r>
            <a:r>
              <a:rPr sz="1000" spc="-55" dirty="0">
                <a:latin typeface="Arial"/>
                <a:cs typeface="Arial"/>
              </a:rPr>
              <a:t> </a:t>
            </a:r>
            <a:r>
              <a:rPr sz="1000" dirty="0">
                <a:latin typeface="Arial"/>
                <a:cs typeface="Arial"/>
              </a:rPr>
              <a:t>establecida</a:t>
            </a:r>
            <a:r>
              <a:rPr sz="1000" spc="-50" dirty="0">
                <a:latin typeface="Arial"/>
                <a:cs typeface="Arial"/>
              </a:rPr>
              <a:t> </a:t>
            </a:r>
            <a:r>
              <a:rPr sz="1000" dirty="0">
                <a:latin typeface="Arial"/>
                <a:cs typeface="Arial"/>
              </a:rPr>
              <a:t>para</a:t>
            </a:r>
            <a:r>
              <a:rPr sz="1000" spc="-50" dirty="0">
                <a:latin typeface="Arial"/>
                <a:cs typeface="Arial"/>
              </a:rPr>
              <a:t> </a:t>
            </a:r>
            <a:r>
              <a:rPr sz="1000" dirty="0">
                <a:latin typeface="Arial"/>
                <a:cs typeface="Arial"/>
              </a:rPr>
              <a:t>estos</a:t>
            </a:r>
            <a:r>
              <a:rPr sz="1000" spc="-50" dirty="0">
                <a:latin typeface="Arial"/>
                <a:cs typeface="Arial"/>
              </a:rPr>
              <a:t> </a:t>
            </a:r>
            <a:r>
              <a:rPr sz="1000" dirty="0">
                <a:latin typeface="Arial"/>
                <a:cs typeface="Arial"/>
              </a:rPr>
              <a:t>circuitos).</a:t>
            </a:r>
            <a:r>
              <a:rPr sz="1000" spc="-50" dirty="0">
                <a:latin typeface="Arial"/>
                <a:cs typeface="Arial"/>
              </a:rPr>
              <a:t> </a:t>
            </a:r>
            <a:r>
              <a:rPr sz="1000" dirty="0">
                <a:latin typeface="Arial"/>
                <a:cs typeface="Arial"/>
              </a:rPr>
              <a:t>Se  recomienda contemplar esta prescripción para los pasillos y sanitarios de</a:t>
            </a:r>
            <a:r>
              <a:rPr sz="1000" spc="-45" dirty="0">
                <a:latin typeface="Arial"/>
                <a:cs typeface="Arial"/>
              </a:rPr>
              <a:t> </a:t>
            </a:r>
            <a:r>
              <a:rPr sz="1000" dirty="0">
                <a:latin typeface="Arial"/>
                <a:cs typeface="Arial"/>
              </a:rPr>
              <a:t>alumnos.</a:t>
            </a:r>
            <a:endParaRPr sz="1000">
              <a:latin typeface="Arial"/>
              <a:cs typeface="Arial"/>
            </a:endParaRPr>
          </a:p>
          <a:p>
            <a:pPr marL="193040" marR="5080" indent="-180975" algn="just">
              <a:lnSpc>
                <a:spcPts val="1150"/>
              </a:lnSpc>
              <a:spcBef>
                <a:spcPts val="455"/>
              </a:spcBef>
              <a:buAutoNum type="alphaLcParenR" startAt="11"/>
              <a:tabLst>
                <a:tab pos="193675" algn="l"/>
              </a:tabLst>
            </a:pPr>
            <a:r>
              <a:rPr sz="1000" dirty="0">
                <a:latin typeface="Arial"/>
                <a:cs typeface="Arial"/>
              </a:rPr>
              <a:t>Cada aula debe estar alimentada por dos circuitos de tomacorrientes TUG (que podrán ser compartidos  con otras aulas siempre que no se supere la cantidad de bocas y corriente establecida para estos circui-  </a:t>
            </a:r>
            <a:r>
              <a:rPr sz="1000" spc="-5" dirty="0">
                <a:latin typeface="Arial"/>
                <a:cs typeface="Arial"/>
              </a:rPr>
              <a:t>tos).</a:t>
            </a:r>
            <a:endParaRPr sz="1000">
              <a:latin typeface="Arial"/>
              <a:cs typeface="Arial"/>
            </a:endParaRPr>
          </a:p>
          <a:p>
            <a:pPr marL="193040" marR="5715" indent="-180975" algn="just">
              <a:lnSpc>
                <a:spcPts val="1150"/>
              </a:lnSpc>
              <a:spcBef>
                <a:spcPts val="455"/>
              </a:spcBef>
              <a:buAutoNum type="alphaLcParenR" startAt="11"/>
              <a:tabLst>
                <a:tab pos="193040" algn="l"/>
              </a:tabLst>
            </a:pPr>
            <a:r>
              <a:rPr sz="1000" dirty="0">
                <a:latin typeface="Arial"/>
                <a:cs typeface="Arial"/>
              </a:rPr>
              <a:t>En los casos que en el establecimiento exista alimentación trifásica, deberán derivarse los circuitos de  iluminación de cada aula de fases diferentes. De la misma forma uno de los circuitos de tomacorrientes  deberá derivarse de la tercera fase. Se procurará mantener el sistema trifásico lo más equilibrado</a:t>
            </a:r>
            <a:r>
              <a:rPr sz="1000" spc="-110" dirty="0">
                <a:latin typeface="Arial"/>
                <a:cs typeface="Arial"/>
              </a:rPr>
              <a:t> </a:t>
            </a:r>
            <a:r>
              <a:rPr sz="1000" dirty="0">
                <a:latin typeface="Arial"/>
                <a:cs typeface="Arial"/>
              </a:rPr>
              <a:t>posible  con una adecuada distribución de</a:t>
            </a:r>
            <a:r>
              <a:rPr sz="1000" spc="-30" dirty="0">
                <a:latin typeface="Arial"/>
                <a:cs typeface="Arial"/>
              </a:rPr>
              <a:t> </a:t>
            </a:r>
            <a:r>
              <a:rPr sz="1000" dirty="0">
                <a:latin typeface="Arial"/>
                <a:cs typeface="Arial"/>
              </a:rPr>
              <a:t>circuitos.</a:t>
            </a:r>
            <a:endParaRPr sz="1000">
              <a:latin typeface="Arial"/>
              <a:cs typeface="Arial"/>
            </a:endParaRPr>
          </a:p>
          <a:p>
            <a:pPr marL="193040" marR="6350" indent="-180975" algn="just">
              <a:lnSpc>
                <a:spcPts val="1150"/>
              </a:lnSpc>
              <a:spcBef>
                <a:spcPts val="459"/>
              </a:spcBef>
              <a:buAutoNum type="alphaLcParenR" startAt="11"/>
              <a:tabLst>
                <a:tab pos="193675" algn="l"/>
              </a:tabLst>
            </a:pPr>
            <a:r>
              <a:rPr sz="1000" dirty="0">
                <a:latin typeface="Arial"/>
                <a:cs typeface="Arial"/>
              </a:rPr>
              <a:t>Los dos circuitos independientes de iluminación de cada aula dependerán de interruptores diferenciales  diferentes.</a:t>
            </a:r>
            <a:r>
              <a:rPr sz="1000" spc="-3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igual</a:t>
            </a:r>
            <a:r>
              <a:rPr sz="1000" spc="-30" dirty="0">
                <a:latin typeface="Arial"/>
                <a:cs typeface="Arial"/>
              </a:rPr>
              <a:t> </a:t>
            </a:r>
            <a:r>
              <a:rPr sz="1000" dirty="0">
                <a:latin typeface="Arial"/>
                <a:cs typeface="Arial"/>
              </a:rPr>
              <a:t>manera,</a:t>
            </a:r>
            <a:r>
              <a:rPr sz="1000" spc="-25" dirty="0">
                <a:latin typeface="Arial"/>
                <a:cs typeface="Arial"/>
              </a:rPr>
              <a:t> </a:t>
            </a:r>
            <a:r>
              <a:rPr sz="1000" dirty="0">
                <a:latin typeface="Arial"/>
                <a:cs typeface="Arial"/>
              </a:rPr>
              <a:t>los</a:t>
            </a:r>
            <a:r>
              <a:rPr sz="1000" spc="-30" dirty="0">
                <a:latin typeface="Arial"/>
                <a:cs typeface="Arial"/>
              </a:rPr>
              <a:t> </a:t>
            </a:r>
            <a:r>
              <a:rPr sz="1000" dirty="0">
                <a:latin typeface="Arial"/>
                <a:cs typeface="Arial"/>
              </a:rPr>
              <a:t>dos</a:t>
            </a:r>
            <a:r>
              <a:rPr sz="1000" spc="-20" dirty="0">
                <a:latin typeface="Arial"/>
                <a:cs typeface="Arial"/>
              </a:rPr>
              <a:t> </a:t>
            </a:r>
            <a:r>
              <a:rPr sz="1000" dirty="0">
                <a:latin typeface="Arial"/>
                <a:cs typeface="Arial"/>
              </a:rPr>
              <a:t>circuitos</a:t>
            </a:r>
            <a:r>
              <a:rPr sz="1000" spc="-20" dirty="0">
                <a:latin typeface="Arial"/>
                <a:cs typeface="Arial"/>
              </a:rPr>
              <a:t> </a:t>
            </a:r>
            <a:r>
              <a:rPr sz="1000" dirty="0">
                <a:latin typeface="Arial"/>
                <a:cs typeface="Arial"/>
              </a:rPr>
              <a:t>independientes</a:t>
            </a:r>
            <a:r>
              <a:rPr sz="1000" spc="-20" dirty="0">
                <a:latin typeface="Arial"/>
                <a:cs typeface="Arial"/>
              </a:rPr>
              <a:t> </a:t>
            </a:r>
            <a:r>
              <a:rPr sz="1000" dirty="0">
                <a:latin typeface="Arial"/>
                <a:cs typeface="Arial"/>
              </a:rPr>
              <a:t>de</a:t>
            </a:r>
            <a:r>
              <a:rPr sz="1000" spc="-25" dirty="0">
                <a:latin typeface="Arial"/>
                <a:cs typeface="Arial"/>
              </a:rPr>
              <a:t> </a:t>
            </a:r>
            <a:r>
              <a:rPr sz="1000" dirty="0">
                <a:latin typeface="Arial"/>
                <a:cs typeface="Arial"/>
              </a:rPr>
              <a:t>tomacorrientes</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cada</a:t>
            </a:r>
            <a:r>
              <a:rPr sz="1000" spc="-20" dirty="0">
                <a:latin typeface="Arial"/>
                <a:cs typeface="Arial"/>
              </a:rPr>
              <a:t> </a:t>
            </a:r>
            <a:r>
              <a:rPr sz="1000" dirty="0">
                <a:latin typeface="Arial"/>
                <a:cs typeface="Arial"/>
              </a:rPr>
              <a:t>aula</a:t>
            </a:r>
            <a:r>
              <a:rPr sz="1000" spc="-20" dirty="0">
                <a:latin typeface="Arial"/>
                <a:cs typeface="Arial"/>
              </a:rPr>
              <a:t> </a:t>
            </a:r>
            <a:r>
              <a:rPr sz="1000" dirty="0">
                <a:latin typeface="Arial"/>
                <a:cs typeface="Arial"/>
              </a:rPr>
              <a:t>dependerán  de interruptores diferenciales distintos, no pudiendo en ningún caso compartir un interruptor diferencial  circuitos de iluminación y</a:t>
            </a:r>
            <a:r>
              <a:rPr sz="1000" spc="-25" dirty="0">
                <a:latin typeface="Arial"/>
                <a:cs typeface="Arial"/>
              </a:rPr>
              <a:t> </a:t>
            </a:r>
            <a:r>
              <a:rPr sz="1000" dirty="0">
                <a:latin typeface="Arial"/>
                <a:cs typeface="Arial"/>
              </a:rPr>
              <a:t>tomacorrientes.</a:t>
            </a:r>
            <a:endParaRPr sz="1000">
              <a:latin typeface="Arial"/>
              <a:cs typeface="Arial"/>
            </a:endParaRPr>
          </a:p>
          <a:p>
            <a:pPr marL="193040" marR="5715" indent="-180975" algn="just">
              <a:lnSpc>
                <a:spcPts val="1150"/>
              </a:lnSpc>
              <a:spcBef>
                <a:spcPts val="459"/>
              </a:spcBef>
              <a:buAutoNum type="alphaLcParenR" startAt="11"/>
              <a:tabLst>
                <a:tab pos="193040" algn="l"/>
              </a:tabLst>
            </a:pPr>
            <a:r>
              <a:rPr sz="1000" dirty="0">
                <a:latin typeface="Arial"/>
                <a:cs typeface="Arial"/>
              </a:rPr>
              <a:t>Las instalaciones de iluminación exterior deberán cumplir con lo establecido en </a:t>
            </a:r>
            <a:r>
              <a:rPr sz="1000" u="sng" dirty="0">
                <a:uFill>
                  <a:solidFill>
                    <a:srgbClr val="000000"/>
                  </a:solidFill>
                </a:uFill>
                <a:latin typeface="Arial"/>
                <a:cs typeface="Arial"/>
              </a:rPr>
              <a:t>771-B.8</a:t>
            </a:r>
            <a:r>
              <a:rPr sz="1000" dirty="0">
                <a:latin typeface="Arial"/>
                <a:cs typeface="Arial"/>
              </a:rPr>
              <a:t>. Las luminarias  deberán poseer un grado de protección mínimo IP44 cuando los riesgos de polución no son elevados y</a:t>
            </a:r>
            <a:r>
              <a:rPr sz="1000" spc="-175" dirty="0">
                <a:latin typeface="Arial"/>
                <a:cs typeface="Arial"/>
              </a:rPr>
              <a:t> </a:t>
            </a:r>
            <a:r>
              <a:rPr sz="1000" dirty="0">
                <a:latin typeface="Arial"/>
                <a:cs typeface="Arial"/>
              </a:rPr>
              <a:t>si  las luminarias se encuentran a más de 2,50 m por encima del nivel del solado o no están expuestas a  chorros de agua. En caso contrario deberán ser</a:t>
            </a:r>
            <a:r>
              <a:rPr sz="1000" spc="-45" dirty="0">
                <a:latin typeface="Arial"/>
                <a:cs typeface="Arial"/>
              </a:rPr>
              <a:t> </a:t>
            </a:r>
            <a:r>
              <a:rPr sz="1000" dirty="0">
                <a:latin typeface="Arial"/>
                <a:cs typeface="Arial"/>
              </a:rPr>
              <a:t>IP55.</a:t>
            </a:r>
            <a:endParaRPr sz="1000">
              <a:latin typeface="Arial"/>
              <a:cs typeface="Arial"/>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2213049538"/>
              </p:ext>
            </p:extLst>
          </p:nvPr>
        </p:nvGraphicFramePr>
        <p:xfrm>
          <a:off x="1927377" y="28219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42</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1999812" y="334059"/>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1917700" y="850900"/>
            <a:ext cx="6147435" cy="9170035"/>
          </a:xfrm>
          <a:prstGeom prst="rect">
            <a:avLst/>
          </a:prstGeom>
        </p:spPr>
        <p:txBody>
          <a:bodyPr vert="horz" wrap="square" lIns="0" tIns="22860" rIns="0" bIns="0" rtlCol="0">
            <a:spAutoFit/>
          </a:bodyPr>
          <a:lstStyle/>
          <a:p>
            <a:pPr marL="193040" marR="6985" indent="-180975" algn="just">
              <a:lnSpc>
                <a:spcPts val="1150"/>
              </a:lnSpc>
              <a:spcBef>
                <a:spcPts val="180"/>
              </a:spcBef>
              <a:buAutoNum type="alphaLcParenR" startAt="17"/>
              <a:tabLst>
                <a:tab pos="193675" algn="l"/>
              </a:tabLst>
            </a:pPr>
            <a:r>
              <a:rPr sz="1000" dirty="0">
                <a:latin typeface="Arial"/>
                <a:cs typeface="Arial"/>
              </a:rPr>
              <a:t>Las</a:t>
            </a:r>
            <a:r>
              <a:rPr sz="1000" spc="-20" dirty="0">
                <a:latin typeface="Arial"/>
                <a:cs typeface="Arial"/>
              </a:rPr>
              <a:t> </a:t>
            </a:r>
            <a:r>
              <a:rPr sz="1000" dirty="0">
                <a:latin typeface="Arial"/>
                <a:cs typeface="Arial"/>
              </a:rPr>
              <a:t>luminarias</a:t>
            </a:r>
            <a:r>
              <a:rPr sz="1000" spc="-15" dirty="0">
                <a:latin typeface="Arial"/>
                <a:cs typeface="Arial"/>
              </a:rPr>
              <a:t> </a:t>
            </a:r>
            <a:r>
              <a:rPr sz="1000" dirty="0">
                <a:latin typeface="Arial"/>
                <a:cs typeface="Arial"/>
              </a:rPr>
              <a:t>a</a:t>
            </a:r>
            <a:r>
              <a:rPr sz="1000" spc="-15" dirty="0">
                <a:latin typeface="Arial"/>
                <a:cs typeface="Arial"/>
              </a:rPr>
              <a:t> </a:t>
            </a:r>
            <a:r>
              <a:rPr sz="1000" dirty="0">
                <a:latin typeface="Arial"/>
                <a:cs typeface="Arial"/>
              </a:rPr>
              <a:t>instalar</a:t>
            </a:r>
            <a:r>
              <a:rPr sz="1000" spc="-15" dirty="0">
                <a:latin typeface="Arial"/>
                <a:cs typeface="Arial"/>
              </a:rPr>
              <a:t> </a:t>
            </a:r>
            <a:r>
              <a:rPr sz="1000" dirty="0">
                <a:latin typeface="Arial"/>
                <a:cs typeface="Arial"/>
              </a:rPr>
              <a:t>en</a:t>
            </a:r>
            <a:r>
              <a:rPr sz="1000" spc="-15" dirty="0">
                <a:latin typeface="Arial"/>
                <a:cs typeface="Arial"/>
              </a:rPr>
              <a:t> </a:t>
            </a:r>
            <a:r>
              <a:rPr sz="1000" dirty="0">
                <a:latin typeface="Arial"/>
                <a:cs typeface="Arial"/>
              </a:rPr>
              <a:t>patios</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juego</a:t>
            </a:r>
            <a:r>
              <a:rPr sz="1000" spc="-15"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gimnasios</a:t>
            </a:r>
            <a:r>
              <a:rPr sz="1000" spc="-10" dirty="0">
                <a:latin typeface="Arial"/>
                <a:cs typeface="Arial"/>
              </a:rPr>
              <a:t> </a:t>
            </a:r>
            <a:r>
              <a:rPr sz="1000" dirty="0">
                <a:latin typeface="Arial"/>
                <a:cs typeface="Arial"/>
              </a:rPr>
              <a:t>interiores</a:t>
            </a:r>
            <a:r>
              <a:rPr sz="1000" spc="-10" dirty="0">
                <a:latin typeface="Arial"/>
                <a:cs typeface="Arial"/>
              </a:rPr>
              <a:t> </a:t>
            </a:r>
            <a:r>
              <a:rPr sz="1000" dirty="0">
                <a:latin typeface="Arial"/>
                <a:cs typeface="Arial"/>
              </a:rPr>
              <a:t>deben</a:t>
            </a:r>
            <a:r>
              <a:rPr sz="1000" spc="-10" dirty="0">
                <a:latin typeface="Arial"/>
                <a:cs typeface="Arial"/>
              </a:rPr>
              <a:t> </a:t>
            </a:r>
            <a:r>
              <a:rPr sz="1000" dirty="0">
                <a:latin typeface="Arial"/>
                <a:cs typeface="Arial"/>
              </a:rPr>
              <a:t>incorporar</a:t>
            </a:r>
            <a:r>
              <a:rPr sz="1000" spc="-10" dirty="0">
                <a:latin typeface="Arial"/>
                <a:cs typeface="Arial"/>
              </a:rPr>
              <a:t> </a:t>
            </a:r>
            <a:r>
              <a:rPr sz="1000" dirty="0">
                <a:latin typeface="Arial"/>
                <a:cs typeface="Arial"/>
              </a:rPr>
              <a:t>una</a:t>
            </a:r>
            <a:r>
              <a:rPr sz="1000" spc="-10" dirty="0">
                <a:latin typeface="Arial"/>
                <a:cs typeface="Arial"/>
              </a:rPr>
              <a:t> </a:t>
            </a:r>
            <a:r>
              <a:rPr sz="1000" dirty="0">
                <a:latin typeface="Arial"/>
                <a:cs typeface="Arial"/>
              </a:rPr>
              <a:t>pantalla</a:t>
            </a:r>
            <a:r>
              <a:rPr sz="1000" spc="-10" dirty="0">
                <a:latin typeface="Arial"/>
                <a:cs typeface="Arial"/>
              </a:rPr>
              <a:t> </a:t>
            </a:r>
            <a:r>
              <a:rPr sz="1000" dirty="0">
                <a:latin typeface="Arial"/>
                <a:cs typeface="Arial"/>
              </a:rPr>
              <a:t>metálica  de protección mecánica (rejilla) que las proteja de los</a:t>
            </a:r>
            <a:r>
              <a:rPr sz="1000" spc="-55" dirty="0">
                <a:latin typeface="Arial"/>
                <a:cs typeface="Arial"/>
              </a:rPr>
              <a:t> </a:t>
            </a:r>
            <a:r>
              <a:rPr sz="1000" dirty="0">
                <a:latin typeface="Arial"/>
                <a:cs typeface="Arial"/>
              </a:rPr>
              <a:t>impactos.</a:t>
            </a:r>
            <a:endParaRPr sz="1000">
              <a:latin typeface="Arial"/>
              <a:cs typeface="Arial"/>
            </a:endParaRPr>
          </a:p>
          <a:p>
            <a:pPr marL="193040" marR="5080" indent="-180975" algn="just">
              <a:lnSpc>
                <a:spcPts val="1150"/>
              </a:lnSpc>
              <a:spcBef>
                <a:spcPts val="605"/>
              </a:spcBef>
              <a:buAutoNum type="alphaLcParenR" startAt="17"/>
              <a:tabLst>
                <a:tab pos="193040" algn="l"/>
              </a:tabLst>
            </a:pPr>
            <a:r>
              <a:rPr sz="1000" dirty="0">
                <a:latin typeface="Arial"/>
                <a:cs typeface="Arial"/>
              </a:rPr>
              <a:t>Las instalaciones de iluminación de gimnasios, patios de juego, campos de deporte, etc. deben ser ali-  mentadas</a:t>
            </a:r>
            <a:r>
              <a:rPr sz="1000" spc="-55"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protegidas</a:t>
            </a:r>
            <a:r>
              <a:rPr sz="1000" spc="-50" dirty="0">
                <a:latin typeface="Arial"/>
                <a:cs typeface="Arial"/>
              </a:rPr>
              <a:t> </a:t>
            </a:r>
            <a:r>
              <a:rPr sz="1000" dirty="0">
                <a:latin typeface="Arial"/>
                <a:cs typeface="Arial"/>
              </a:rPr>
              <a:t>por</a:t>
            </a:r>
            <a:r>
              <a:rPr sz="1000" spc="-50" dirty="0">
                <a:latin typeface="Arial"/>
                <a:cs typeface="Arial"/>
              </a:rPr>
              <a:t> </a:t>
            </a:r>
            <a:r>
              <a:rPr sz="1000" dirty="0">
                <a:latin typeface="Arial"/>
                <a:cs typeface="Arial"/>
              </a:rPr>
              <a:t>circuitos</a:t>
            </a:r>
            <a:r>
              <a:rPr sz="1000" spc="-50" dirty="0">
                <a:latin typeface="Arial"/>
                <a:cs typeface="Arial"/>
              </a:rPr>
              <a:t> </a:t>
            </a:r>
            <a:r>
              <a:rPr sz="1000" dirty="0">
                <a:latin typeface="Arial"/>
                <a:cs typeface="Arial"/>
              </a:rPr>
              <a:t>independientes</a:t>
            </a:r>
            <a:r>
              <a:rPr sz="1000" spc="-50" dirty="0">
                <a:latin typeface="Arial"/>
                <a:cs typeface="Arial"/>
              </a:rPr>
              <a:t> </a:t>
            </a:r>
            <a:r>
              <a:rPr sz="1000" dirty="0">
                <a:latin typeface="Arial"/>
                <a:cs typeface="Arial"/>
              </a:rPr>
              <a:t>que</a:t>
            </a:r>
            <a:r>
              <a:rPr sz="1000" spc="-50" dirty="0">
                <a:latin typeface="Arial"/>
                <a:cs typeface="Arial"/>
              </a:rPr>
              <a:t> </a:t>
            </a:r>
            <a:r>
              <a:rPr sz="1000" dirty="0">
                <a:latin typeface="Arial"/>
                <a:cs typeface="Arial"/>
              </a:rPr>
              <a:t>podrán</a:t>
            </a:r>
            <a:r>
              <a:rPr sz="1000" spc="-50" dirty="0">
                <a:latin typeface="Arial"/>
                <a:cs typeface="Arial"/>
              </a:rPr>
              <a:t> </a:t>
            </a:r>
            <a:r>
              <a:rPr sz="1000" dirty="0">
                <a:latin typeface="Arial"/>
                <a:cs typeface="Arial"/>
              </a:rPr>
              <a:t>ser</a:t>
            </a:r>
            <a:r>
              <a:rPr sz="1000" spc="-50" dirty="0">
                <a:latin typeface="Arial"/>
                <a:cs typeface="Arial"/>
              </a:rPr>
              <a:t> </a:t>
            </a:r>
            <a:r>
              <a:rPr sz="1000" dirty="0">
                <a:latin typeface="Arial"/>
                <a:cs typeface="Arial"/>
              </a:rPr>
              <a:t>IUE,</a:t>
            </a:r>
            <a:r>
              <a:rPr sz="1000" spc="-50" dirty="0">
                <a:latin typeface="Arial"/>
                <a:cs typeface="Arial"/>
              </a:rPr>
              <a:t> </a:t>
            </a:r>
            <a:r>
              <a:rPr sz="1000" dirty="0">
                <a:latin typeface="Arial"/>
                <a:cs typeface="Arial"/>
              </a:rPr>
              <a:t>ITE</a:t>
            </a:r>
            <a:r>
              <a:rPr sz="1000" spc="-50" dirty="0">
                <a:latin typeface="Arial"/>
                <a:cs typeface="Arial"/>
              </a:rPr>
              <a:t> </a:t>
            </a:r>
            <a:r>
              <a:rPr sz="1000" dirty="0">
                <a:latin typeface="Arial"/>
                <a:cs typeface="Arial"/>
              </a:rPr>
              <a:t>u</a:t>
            </a:r>
            <a:r>
              <a:rPr sz="1000" spc="-45" dirty="0">
                <a:latin typeface="Arial"/>
                <a:cs typeface="Arial"/>
              </a:rPr>
              <a:t> </a:t>
            </a:r>
            <a:r>
              <a:rPr sz="1000" dirty="0">
                <a:latin typeface="Arial"/>
                <a:cs typeface="Arial"/>
              </a:rPr>
              <a:t>OCE</a:t>
            </a:r>
            <a:r>
              <a:rPr sz="1000" spc="-45" dirty="0">
                <a:latin typeface="Arial"/>
                <a:cs typeface="Arial"/>
              </a:rPr>
              <a:t> </a:t>
            </a:r>
            <a:r>
              <a:rPr sz="1000" dirty="0">
                <a:latin typeface="Arial"/>
                <a:cs typeface="Arial"/>
              </a:rPr>
              <a:t>con</a:t>
            </a:r>
            <a:r>
              <a:rPr sz="1000" spc="-45" dirty="0">
                <a:latin typeface="Arial"/>
                <a:cs typeface="Arial"/>
              </a:rPr>
              <a:t> </a:t>
            </a:r>
            <a:r>
              <a:rPr sz="1000" dirty="0">
                <a:latin typeface="Arial"/>
                <a:cs typeface="Arial"/>
              </a:rPr>
              <a:t>las</a:t>
            </a:r>
            <a:r>
              <a:rPr sz="1000" spc="-45" dirty="0">
                <a:latin typeface="Arial"/>
                <a:cs typeface="Arial"/>
              </a:rPr>
              <a:t> </a:t>
            </a:r>
            <a:r>
              <a:rPr sz="1000" dirty="0">
                <a:latin typeface="Arial"/>
                <a:cs typeface="Arial"/>
              </a:rPr>
              <a:t>características  que se han definido para cada uno de estos</a:t>
            </a:r>
            <a:r>
              <a:rPr sz="1000" spc="-55" dirty="0">
                <a:latin typeface="Arial"/>
                <a:cs typeface="Arial"/>
              </a:rPr>
              <a:t> </a:t>
            </a:r>
            <a:r>
              <a:rPr sz="1000" dirty="0">
                <a:latin typeface="Arial"/>
                <a:cs typeface="Arial"/>
              </a:rPr>
              <a:t>circuitos.</a:t>
            </a:r>
            <a:endParaRPr sz="1000">
              <a:latin typeface="Arial"/>
              <a:cs typeface="Arial"/>
            </a:endParaRPr>
          </a:p>
          <a:p>
            <a:pPr marL="193040" marR="6350" indent="-180975" algn="just">
              <a:lnSpc>
                <a:spcPts val="1150"/>
              </a:lnSpc>
              <a:spcBef>
                <a:spcPts val="605"/>
              </a:spcBef>
              <a:buAutoNum type="alphaLcParenR" startAt="17"/>
              <a:tabLst>
                <a:tab pos="193040" algn="l"/>
              </a:tabLst>
            </a:pPr>
            <a:r>
              <a:rPr sz="1000" dirty="0">
                <a:latin typeface="Arial"/>
                <a:cs typeface="Arial"/>
              </a:rPr>
              <a:t>En los casos en que el establecimiento educativo disponga de laboratorios de computación, la alimenta-  ción y la protección será realizada por circuitos independientes de los de las aulas y de otras  dependencias, debiéndose tener en cuenta que se recomienda no conectar más de 10 computadoras</a:t>
            </a:r>
            <a:r>
              <a:rPr sz="1000" spc="-175" dirty="0">
                <a:latin typeface="Arial"/>
                <a:cs typeface="Arial"/>
              </a:rPr>
              <a:t> </a:t>
            </a:r>
            <a:r>
              <a:rPr sz="1000" dirty="0">
                <a:latin typeface="Arial"/>
                <a:cs typeface="Arial"/>
              </a:rPr>
              <a:t>por  cada</a:t>
            </a:r>
            <a:r>
              <a:rPr sz="1000" spc="-55" dirty="0">
                <a:latin typeface="Arial"/>
                <a:cs typeface="Arial"/>
              </a:rPr>
              <a:t> </a:t>
            </a:r>
            <a:r>
              <a:rPr sz="1000" dirty="0">
                <a:latin typeface="Arial"/>
                <a:cs typeface="Arial"/>
              </a:rPr>
              <a:t>circuito,</a:t>
            </a:r>
            <a:r>
              <a:rPr sz="1000" spc="-45" dirty="0">
                <a:latin typeface="Arial"/>
                <a:cs typeface="Arial"/>
              </a:rPr>
              <a:t> </a:t>
            </a:r>
            <a:r>
              <a:rPr sz="1000" dirty="0">
                <a:latin typeface="Arial"/>
                <a:cs typeface="Arial"/>
              </a:rPr>
              <a:t>debido</a:t>
            </a:r>
            <a:r>
              <a:rPr sz="1000" spc="-45"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que</a:t>
            </a:r>
            <a:r>
              <a:rPr sz="1000" spc="-45" dirty="0">
                <a:latin typeface="Arial"/>
                <a:cs typeface="Arial"/>
              </a:rPr>
              <a:t> </a:t>
            </a:r>
            <a:r>
              <a:rPr sz="1000" dirty="0">
                <a:latin typeface="Arial"/>
                <a:cs typeface="Arial"/>
              </a:rPr>
              <a:t>una</a:t>
            </a:r>
            <a:r>
              <a:rPr sz="1000" spc="-50" dirty="0">
                <a:latin typeface="Arial"/>
                <a:cs typeface="Arial"/>
              </a:rPr>
              <a:t> </a:t>
            </a:r>
            <a:r>
              <a:rPr sz="1000" dirty="0">
                <a:latin typeface="Arial"/>
                <a:cs typeface="Arial"/>
              </a:rPr>
              <a:t>mayor</a:t>
            </a:r>
            <a:r>
              <a:rPr sz="1000" spc="-45" dirty="0">
                <a:latin typeface="Arial"/>
                <a:cs typeface="Arial"/>
              </a:rPr>
              <a:t> </a:t>
            </a:r>
            <a:r>
              <a:rPr sz="1000" dirty="0">
                <a:latin typeface="Arial"/>
                <a:cs typeface="Arial"/>
              </a:rPr>
              <a:t>cantidad</a:t>
            </a:r>
            <a:r>
              <a:rPr sz="1000" spc="-45" dirty="0">
                <a:latin typeface="Arial"/>
                <a:cs typeface="Arial"/>
              </a:rPr>
              <a:t> </a:t>
            </a:r>
            <a:r>
              <a:rPr sz="1000" dirty="0">
                <a:latin typeface="Arial"/>
                <a:cs typeface="Arial"/>
              </a:rPr>
              <a:t>puede</a:t>
            </a:r>
            <a:r>
              <a:rPr sz="1000" spc="-45" dirty="0">
                <a:latin typeface="Arial"/>
                <a:cs typeface="Arial"/>
              </a:rPr>
              <a:t> </a:t>
            </a:r>
            <a:r>
              <a:rPr sz="1000" dirty="0">
                <a:latin typeface="Arial"/>
                <a:cs typeface="Arial"/>
              </a:rPr>
              <a:t>producir</a:t>
            </a:r>
            <a:r>
              <a:rPr sz="1000" spc="-35" dirty="0">
                <a:latin typeface="Arial"/>
                <a:cs typeface="Arial"/>
              </a:rPr>
              <a:t> </a:t>
            </a:r>
            <a:r>
              <a:rPr sz="1000" dirty="0">
                <a:latin typeface="Arial"/>
                <a:cs typeface="Arial"/>
              </a:rPr>
              <a:t>disparos</a:t>
            </a:r>
            <a:r>
              <a:rPr sz="1000" spc="-50" dirty="0">
                <a:latin typeface="Arial"/>
                <a:cs typeface="Arial"/>
              </a:rPr>
              <a:t> </a:t>
            </a:r>
            <a:r>
              <a:rPr sz="1000" dirty="0">
                <a:latin typeface="Arial"/>
                <a:cs typeface="Arial"/>
              </a:rPr>
              <a:t>intempestivos</a:t>
            </a:r>
            <a:r>
              <a:rPr sz="1000" spc="-45" dirty="0">
                <a:latin typeface="Arial"/>
                <a:cs typeface="Arial"/>
              </a:rPr>
              <a:t> </a:t>
            </a:r>
            <a:r>
              <a:rPr sz="1000" dirty="0">
                <a:latin typeface="Arial"/>
                <a:cs typeface="Arial"/>
              </a:rPr>
              <a:t>en</a:t>
            </a:r>
            <a:r>
              <a:rPr sz="1000" spc="-45" dirty="0">
                <a:latin typeface="Arial"/>
                <a:cs typeface="Arial"/>
              </a:rPr>
              <a:t> </a:t>
            </a:r>
            <a:r>
              <a:rPr sz="1000" dirty="0">
                <a:latin typeface="Arial"/>
                <a:cs typeface="Arial"/>
              </a:rPr>
              <a:t>los</a:t>
            </a:r>
            <a:r>
              <a:rPr sz="1000" spc="-45" dirty="0">
                <a:latin typeface="Arial"/>
                <a:cs typeface="Arial"/>
              </a:rPr>
              <a:t> </a:t>
            </a:r>
            <a:r>
              <a:rPr sz="1000" dirty="0">
                <a:latin typeface="Arial"/>
                <a:cs typeface="Arial"/>
              </a:rPr>
              <a:t>interruptores  diferenciales.</a:t>
            </a:r>
            <a:endParaRPr sz="1000">
              <a:latin typeface="Arial"/>
              <a:cs typeface="Arial"/>
            </a:endParaRPr>
          </a:p>
          <a:p>
            <a:pPr marL="193040" marR="5715" indent="-180975" algn="just">
              <a:lnSpc>
                <a:spcPts val="1150"/>
              </a:lnSpc>
              <a:spcBef>
                <a:spcPts val="610"/>
              </a:spcBef>
              <a:buAutoNum type="alphaLcParenR" startAt="17"/>
              <a:tabLst>
                <a:tab pos="193675" algn="l"/>
              </a:tabLst>
            </a:pPr>
            <a:r>
              <a:rPr sz="1000" dirty="0">
                <a:latin typeface="Arial"/>
                <a:cs typeface="Arial"/>
              </a:rPr>
              <a:t>En todo establecimiento educativo se debe prever iluminación de emergencia de escape con luminarias</a:t>
            </a:r>
            <a:r>
              <a:rPr sz="1000" spc="-155" dirty="0">
                <a:latin typeface="Arial"/>
                <a:cs typeface="Arial"/>
              </a:rPr>
              <a:t> </a:t>
            </a:r>
            <a:r>
              <a:rPr sz="1000" dirty="0">
                <a:latin typeface="Arial"/>
                <a:cs typeface="Arial"/>
              </a:rPr>
              <a:t>y  señalizadores autónomos, debiéndose cumplir con lo establecido en la Norma IRAM-AADL J 2027. La  alimentación</a:t>
            </a:r>
            <a:r>
              <a:rPr sz="1000" spc="-35" dirty="0">
                <a:latin typeface="Arial"/>
                <a:cs typeface="Arial"/>
              </a:rPr>
              <a:t> </a:t>
            </a:r>
            <a:r>
              <a:rPr sz="1000" dirty="0">
                <a:latin typeface="Arial"/>
                <a:cs typeface="Arial"/>
              </a:rPr>
              <a:t>y</a:t>
            </a:r>
            <a:r>
              <a:rPr sz="1000" spc="-25" dirty="0">
                <a:latin typeface="Arial"/>
                <a:cs typeface="Arial"/>
              </a:rPr>
              <a:t> </a:t>
            </a:r>
            <a:r>
              <a:rPr sz="1000" dirty="0">
                <a:latin typeface="Arial"/>
                <a:cs typeface="Arial"/>
              </a:rPr>
              <a:t>protección</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estos</a:t>
            </a:r>
            <a:r>
              <a:rPr sz="1000" spc="-30" dirty="0">
                <a:latin typeface="Arial"/>
                <a:cs typeface="Arial"/>
              </a:rPr>
              <a:t> </a:t>
            </a:r>
            <a:r>
              <a:rPr sz="1000" dirty="0">
                <a:latin typeface="Arial"/>
                <a:cs typeface="Arial"/>
              </a:rPr>
              <a:t>circuitos</a:t>
            </a:r>
            <a:r>
              <a:rPr sz="1000" spc="-25" dirty="0">
                <a:latin typeface="Arial"/>
                <a:cs typeface="Arial"/>
              </a:rPr>
              <a:t> </a:t>
            </a:r>
            <a:r>
              <a:rPr sz="1000" dirty="0">
                <a:latin typeface="Arial"/>
                <a:cs typeface="Arial"/>
              </a:rPr>
              <a:t>debe</a:t>
            </a:r>
            <a:r>
              <a:rPr sz="1000" spc="-30" dirty="0">
                <a:latin typeface="Arial"/>
                <a:cs typeface="Arial"/>
              </a:rPr>
              <a:t> </a:t>
            </a:r>
            <a:r>
              <a:rPr sz="1000" dirty="0">
                <a:latin typeface="Arial"/>
                <a:cs typeface="Arial"/>
              </a:rPr>
              <a:t>realizarse</a:t>
            </a:r>
            <a:r>
              <a:rPr sz="1000" spc="-30" dirty="0">
                <a:latin typeface="Arial"/>
                <a:cs typeface="Arial"/>
              </a:rPr>
              <a:t> </a:t>
            </a:r>
            <a:r>
              <a:rPr sz="1000" dirty="0">
                <a:latin typeface="Arial"/>
                <a:cs typeface="Arial"/>
              </a:rPr>
              <a:t>en</a:t>
            </a:r>
            <a:r>
              <a:rPr sz="1000" spc="-35" dirty="0">
                <a:latin typeface="Arial"/>
                <a:cs typeface="Arial"/>
              </a:rPr>
              <a:t> </a:t>
            </a:r>
            <a:r>
              <a:rPr sz="1000" dirty="0">
                <a:latin typeface="Arial"/>
                <a:cs typeface="Arial"/>
              </a:rPr>
              <a:t>forma</a:t>
            </a:r>
            <a:r>
              <a:rPr sz="1000" spc="-25" dirty="0">
                <a:latin typeface="Arial"/>
                <a:cs typeface="Arial"/>
              </a:rPr>
              <a:t> </a:t>
            </a:r>
            <a:r>
              <a:rPr sz="1000" dirty="0">
                <a:latin typeface="Arial"/>
                <a:cs typeface="Arial"/>
              </a:rPr>
              <a:t>independiente</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todo</a:t>
            </a:r>
            <a:r>
              <a:rPr sz="1000" spc="-25" dirty="0">
                <a:latin typeface="Arial"/>
                <a:cs typeface="Arial"/>
              </a:rPr>
              <a:t> </a:t>
            </a:r>
            <a:r>
              <a:rPr sz="1000" dirty="0">
                <a:latin typeface="Arial"/>
                <a:cs typeface="Arial"/>
              </a:rPr>
              <a:t>otro</a:t>
            </a:r>
            <a:r>
              <a:rPr sz="1000" spc="-30" dirty="0">
                <a:latin typeface="Arial"/>
                <a:cs typeface="Arial"/>
              </a:rPr>
              <a:t> </a:t>
            </a:r>
            <a:r>
              <a:rPr sz="1000" dirty="0">
                <a:latin typeface="Arial"/>
                <a:cs typeface="Arial"/>
              </a:rPr>
              <a:t>circuito</a:t>
            </a:r>
            <a:r>
              <a:rPr sz="1000" spc="-30" dirty="0">
                <a:latin typeface="Arial"/>
                <a:cs typeface="Arial"/>
              </a:rPr>
              <a:t> </a:t>
            </a:r>
            <a:r>
              <a:rPr sz="1000" dirty="0">
                <a:latin typeface="Arial"/>
                <a:cs typeface="Arial"/>
              </a:rPr>
              <a:t>y  el interruptor diferencial de cada uno de ellos no debe ser compartido con otros</a:t>
            </a:r>
            <a:r>
              <a:rPr sz="1000" spc="-80" dirty="0">
                <a:latin typeface="Arial"/>
                <a:cs typeface="Arial"/>
              </a:rPr>
              <a:t> </a:t>
            </a:r>
            <a:r>
              <a:rPr sz="1000" dirty="0">
                <a:latin typeface="Arial"/>
                <a:cs typeface="Arial"/>
              </a:rPr>
              <a:t>circuitos.</a:t>
            </a:r>
            <a:endParaRPr sz="1000">
              <a:latin typeface="Arial"/>
              <a:cs typeface="Arial"/>
            </a:endParaRPr>
          </a:p>
          <a:p>
            <a:pPr marL="193040" marR="6985" indent="-180975" algn="just">
              <a:lnSpc>
                <a:spcPts val="1150"/>
              </a:lnSpc>
              <a:spcBef>
                <a:spcPts val="610"/>
              </a:spcBef>
              <a:buAutoNum type="alphaLcParenR" startAt="17"/>
              <a:tabLst>
                <a:tab pos="193040" algn="l"/>
              </a:tabLst>
            </a:pPr>
            <a:r>
              <a:rPr sz="1000" dirty="0">
                <a:latin typeface="Arial"/>
                <a:cs typeface="Arial"/>
              </a:rPr>
              <a:t>Las instalaciones de iluminación de pasillos, circulaciones y escaleras deben responder a lo establecido  </a:t>
            </a:r>
            <a:r>
              <a:rPr sz="1000" spc="-5" dirty="0">
                <a:latin typeface="Arial"/>
                <a:cs typeface="Arial"/>
              </a:rPr>
              <a:t>en esta </a:t>
            </a:r>
            <a:r>
              <a:rPr sz="1000" dirty="0">
                <a:latin typeface="Arial"/>
                <a:cs typeface="Arial"/>
              </a:rPr>
              <a:t>Sección (ver</a:t>
            </a:r>
            <a:r>
              <a:rPr sz="1000" spc="-15" dirty="0">
                <a:latin typeface="Arial"/>
                <a:cs typeface="Arial"/>
              </a:rPr>
              <a:t> </a:t>
            </a:r>
            <a:r>
              <a:rPr sz="1000" u="sng" dirty="0">
                <a:uFill>
                  <a:solidFill>
                    <a:srgbClr val="000000"/>
                  </a:solidFill>
                </a:uFill>
                <a:latin typeface="Arial"/>
                <a:cs typeface="Arial"/>
              </a:rPr>
              <a:t>771.8.5</a:t>
            </a:r>
            <a:r>
              <a:rPr sz="1000" dirty="0">
                <a:latin typeface="Arial"/>
                <a:cs typeface="Arial"/>
              </a:rPr>
              <a:t>).</a:t>
            </a:r>
            <a:endParaRPr sz="1000">
              <a:latin typeface="Arial"/>
              <a:cs typeface="Arial"/>
            </a:endParaRPr>
          </a:p>
          <a:p>
            <a:pPr marL="12700">
              <a:lnSpc>
                <a:spcPct val="100000"/>
              </a:lnSpc>
              <a:spcBef>
                <a:spcPts val="844"/>
              </a:spcBef>
            </a:pPr>
            <a:r>
              <a:rPr sz="1000" b="1" spc="-20" dirty="0">
                <a:latin typeface="Arial"/>
                <a:cs typeface="Arial"/>
              </a:rPr>
              <a:t>771.8.5: Criterios</a:t>
            </a:r>
            <a:r>
              <a:rPr sz="1000" b="1" spc="-120" dirty="0">
                <a:latin typeface="Arial"/>
                <a:cs typeface="Arial"/>
              </a:rPr>
              <a:t> </a:t>
            </a:r>
            <a:r>
              <a:rPr sz="1000" b="1" spc="-20" dirty="0">
                <a:latin typeface="Arial"/>
                <a:cs typeface="Arial"/>
              </a:rPr>
              <a:t>generales</a:t>
            </a:r>
            <a:endParaRPr sz="1000">
              <a:latin typeface="Arial"/>
              <a:cs typeface="Arial"/>
            </a:endParaRPr>
          </a:p>
          <a:p>
            <a:pPr marL="193040" marR="5080" indent="-180975" algn="just">
              <a:lnSpc>
                <a:spcPts val="1150"/>
              </a:lnSpc>
              <a:spcBef>
                <a:spcPts val="780"/>
              </a:spcBef>
              <a:buAutoNum type="alphaLcParenR"/>
              <a:tabLst>
                <a:tab pos="193675" algn="l"/>
              </a:tabLst>
            </a:pPr>
            <a:r>
              <a:rPr sz="1000" dirty="0">
                <a:latin typeface="Arial"/>
                <a:cs typeface="Arial"/>
              </a:rPr>
              <a:t>Las bocas de tomacorrientes de uso general o especial pueden contener un máximo de dos tomaco-  rrientes para cajas rectangulares (50 mm x 100 mm), o de cuatro tomacorrientes para cajas cuadradas  (100</a:t>
            </a:r>
            <a:r>
              <a:rPr sz="1000" spc="-40" dirty="0">
                <a:latin typeface="Arial"/>
                <a:cs typeface="Arial"/>
              </a:rPr>
              <a:t> </a:t>
            </a:r>
            <a:r>
              <a:rPr sz="1000" dirty="0">
                <a:latin typeface="Arial"/>
                <a:cs typeface="Arial"/>
              </a:rPr>
              <a:t>mm</a:t>
            </a:r>
            <a:r>
              <a:rPr sz="1000" spc="-35" dirty="0">
                <a:latin typeface="Arial"/>
                <a:cs typeface="Arial"/>
              </a:rPr>
              <a:t> </a:t>
            </a:r>
            <a:r>
              <a:rPr sz="1000" dirty="0">
                <a:latin typeface="Arial"/>
                <a:cs typeface="Arial"/>
              </a:rPr>
              <a:t>x</a:t>
            </a:r>
            <a:r>
              <a:rPr sz="1000" spc="-35" dirty="0">
                <a:latin typeface="Arial"/>
                <a:cs typeface="Arial"/>
              </a:rPr>
              <a:t> </a:t>
            </a:r>
            <a:r>
              <a:rPr sz="1000" dirty="0">
                <a:latin typeface="Arial"/>
                <a:cs typeface="Arial"/>
              </a:rPr>
              <a:t>100</a:t>
            </a:r>
            <a:r>
              <a:rPr sz="1000" spc="-35" dirty="0">
                <a:latin typeface="Arial"/>
                <a:cs typeface="Arial"/>
              </a:rPr>
              <a:t> </a:t>
            </a:r>
            <a:r>
              <a:rPr sz="1000" dirty="0">
                <a:latin typeface="Arial"/>
                <a:cs typeface="Arial"/>
              </a:rPr>
              <a:t>mm).</a:t>
            </a:r>
            <a:r>
              <a:rPr sz="1000" spc="-35" dirty="0">
                <a:latin typeface="Arial"/>
                <a:cs typeface="Arial"/>
              </a:rPr>
              <a:t> </a:t>
            </a:r>
            <a:r>
              <a:rPr sz="1000" dirty="0">
                <a:latin typeface="Arial"/>
                <a:cs typeface="Arial"/>
              </a:rPr>
              <a:t>Pueden</a:t>
            </a:r>
            <a:r>
              <a:rPr sz="1000" spc="-35" dirty="0">
                <a:latin typeface="Arial"/>
                <a:cs typeface="Arial"/>
              </a:rPr>
              <a:t> </a:t>
            </a:r>
            <a:r>
              <a:rPr sz="1000" dirty="0">
                <a:latin typeface="Arial"/>
                <a:cs typeface="Arial"/>
              </a:rPr>
              <a:t>utilizarse</a:t>
            </a:r>
            <a:r>
              <a:rPr sz="1000" spc="-35" dirty="0">
                <a:latin typeface="Arial"/>
                <a:cs typeface="Arial"/>
              </a:rPr>
              <a:t> </a:t>
            </a:r>
            <a:r>
              <a:rPr sz="1000" dirty="0">
                <a:latin typeface="Arial"/>
                <a:cs typeface="Arial"/>
              </a:rPr>
              <a:t>otros</a:t>
            </a:r>
            <a:r>
              <a:rPr sz="1000" spc="-30" dirty="0">
                <a:latin typeface="Arial"/>
                <a:cs typeface="Arial"/>
              </a:rPr>
              <a:t> </a:t>
            </a:r>
            <a:r>
              <a:rPr sz="1000" dirty="0">
                <a:latin typeface="Arial"/>
                <a:cs typeface="Arial"/>
              </a:rPr>
              <a:t>tipos</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cajas,</a:t>
            </a:r>
            <a:r>
              <a:rPr sz="1000" spc="-30" dirty="0">
                <a:latin typeface="Arial"/>
                <a:cs typeface="Arial"/>
              </a:rPr>
              <a:t> </a:t>
            </a:r>
            <a:r>
              <a:rPr sz="1000" dirty="0">
                <a:latin typeface="Arial"/>
                <a:cs typeface="Arial"/>
              </a:rPr>
              <a:t>pero</a:t>
            </a:r>
            <a:r>
              <a:rPr sz="1000" spc="-30" dirty="0">
                <a:latin typeface="Arial"/>
                <a:cs typeface="Arial"/>
              </a:rPr>
              <a:t> </a:t>
            </a:r>
            <a:r>
              <a:rPr sz="1000" dirty="0">
                <a:latin typeface="Arial"/>
                <a:cs typeface="Arial"/>
              </a:rPr>
              <a:t>el</a:t>
            </a:r>
            <a:r>
              <a:rPr sz="1000" spc="-30" dirty="0">
                <a:latin typeface="Arial"/>
                <a:cs typeface="Arial"/>
              </a:rPr>
              <a:t> </a:t>
            </a:r>
            <a:r>
              <a:rPr sz="1000" dirty="0">
                <a:latin typeface="Arial"/>
                <a:cs typeface="Arial"/>
              </a:rPr>
              <a:t>número</a:t>
            </a:r>
            <a:r>
              <a:rPr sz="1000" spc="-30" dirty="0">
                <a:latin typeface="Arial"/>
                <a:cs typeface="Arial"/>
              </a:rPr>
              <a:t> </a:t>
            </a:r>
            <a:r>
              <a:rPr sz="1000" dirty="0">
                <a:latin typeface="Arial"/>
                <a:cs typeface="Arial"/>
              </a:rPr>
              <a:t>máximo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tomacorrientes</a:t>
            </a:r>
            <a:r>
              <a:rPr sz="1000" spc="-25" dirty="0">
                <a:latin typeface="Arial"/>
                <a:cs typeface="Arial"/>
              </a:rPr>
              <a:t> </a:t>
            </a:r>
            <a:r>
              <a:rPr sz="1000" dirty="0">
                <a:latin typeface="Arial"/>
                <a:cs typeface="Arial"/>
              </a:rPr>
              <a:t>por  boca es de cuatro (4); superada esta cantidad, el número de bocas a computar a los efectos del grado</a:t>
            </a:r>
            <a:r>
              <a:rPr sz="1000" spc="-185" dirty="0">
                <a:latin typeface="Arial"/>
                <a:cs typeface="Arial"/>
              </a:rPr>
              <a:t> </a:t>
            </a:r>
            <a:r>
              <a:rPr sz="1000" dirty="0">
                <a:latin typeface="Arial"/>
                <a:cs typeface="Arial"/>
              </a:rPr>
              <a:t>de  electrificación, será el número de tomacorrientes dividido cuatro. La fracción será considerada como una  boca.</a:t>
            </a:r>
            <a:endParaRPr sz="1000">
              <a:latin typeface="Arial"/>
              <a:cs typeface="Arial"/>
            </a:endParaRPr>
          </a:p>
          <a:p>
            <a:pPr marL="193040" marR="5080" indent="-180975" algn="just">
              <a:lnSpc>
                <a:spcPts val="1150"/>
              </a:lnSpc>
              <a:spcBef>
                <a:spcPts val="459"/>
              </a:spcBef>
              <a:buAutoNum type="alphaLcParenR"/>
              <a:tabLst>
                <a:tab pos="193675" algn="l"/>
              </a:tabLst>
            </a:pPr>
            <a:r>
              <a:rPr sz="1000" dirty="0">
                <a:latin typeface="Arial"/>
                <a:cs typeface="Arial"/>
              </a:rPr>
              <a:t>Los</a:t>
            </a:r>
            <a:r>
              <a:rPr sz="1000" spc="-25" dirty="0">
                <a:latin typeface="Arial"/>
                <a:cs typeface="Arial"/>
              </a:rPr>
              <a:t> </a:t>
            </a:r>
            <a:r>
              <a:rPr sz="1000" dirty="0">
                <a:latin typeface="Arial"/>
                <a:cs typeface="Arial"/>
              </a:rPr>
              <a:t>artefactos</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iluminación</a:t>
            </a:r>
            <a:r>
              <a:rPr sz="1000" spc="-20" dirty="0">
                <a:latin typeface="Arial"/>
                <a:cs typeface="Arial"/>
              </a:rPr>
              <a:t> </a:t>
            </a:r>
            <a:r>
              <a:rPr sz="1000" dirty="0">
                <a:latin typeface="Arial"/>
                <a:cs typeface="Arial"/>
              </a:rPr>
              <a:t>pueden</a:t>
            </a:r>
            <a:r>
              <a:rPr sz="1000" spc="-20" dirty="0">
                <a:latin typeface="Arial"/>
                <a:cs typeface="Arial"/>
              </a:rPr>
              <a:t> </a:t>
            </a:r>
            <a:r>
              <a:rPr sz="1000" dirty="0">
                <a:latin typeface="Arial"/>
                <a:cs typeface="Arial"/>
              </a:rPr>
              <a:t>ser</a:t>
            </a:r>
            <a:r>
              <a:rPr sz="1000" spc="-25" dirty="0">
                <a:latin typeface="Arial"/>
                <a:cs typeface="Arial"/>
              </a:rPr>
              <a:t> </a:t>
            </a:r>
            <a:r>
              <a:rPr sz="1000" dirty="0">
                <a:latin typeface="Arial"/>
                <a:cs typeface="Arial"/>
              </a:rPr>
              <a:t>luminarias,</a:t>
            </a:r>
            <a:r>
              <a:rPr sz="1000" spc="-20" dirty="0">
                <a:latin typeface="Arial"/>
                <a:cs typeface="Arial"/>
              </a:rPr>
              <a:t> </a:t>
            </a:r>
            <a:r>
              <a:rPr sz="1000" dirty="0">
                <a:latin typeface="Arial"/>
                <a:cs typeface="Arial"/>
              </a:rPr>
              <a:t>con</a:t>
            </a:r>
            <a:r>
              <a:rPr sz="1000" spc="-20" dirty="0">
                <a:latin typeface="Arial"/>
                <a:cs typeface="Arial"/>
              </a:rPr>
              <a:t> </a:t>
            </a:r>
            <a:r>
              <a:rPr sz="1000" dirty="0">
                <a:latin typeface="Arial"/>
                <a:cs typeface="Arial"/>
              </a:rPr>
              <a:t>una</a:t>
            </a:r>
            <a:r>
              <a:rPr sz="1000" spc="-20"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más</a:t>
            </a:r>
            <a:r>
              <a:rPr sz="1000" spc="-20" dirty="0">
                <a:latin typeface="Arial"/>
                <a:cs typeface="Arial"/>
              </a:rPr>
              <a:t> </a:t>
            </a:r>
            <a:r>
              <a:rPr sz="1000" dirty="0">
                <a:latin typeface="Arial"/>
                <a:cs typeface="Arial"/>
              </a:rPr>
              <a:t>lámparas,</a:t>
            </a:r>
            <a:r>
              <a:rPr sz="1000" spc="-15" dirty="0">
                <a:latin typeface="Arial"/>
                <a:cs typeface="Arial"/>
              </a:rPr>
              <a:t> </a:t>
            </a:r>
            <a:r>
              <a:rPr sz="1000" dirty="0">
                <a:latin typeface="Arial"/>
                <a:cs typeface="Arial"/>
              </a:rPr>
              <a:t>conectadas</a:t>
            </a:r>
            <a:r>
              <a:rPr sz="1000" spc="-15" dirty="0">
                <a:latin typeface="Arial"/>
                <a:cs typeface="Arial"/>
              </a:rPr>
              <a:t> </a:t>
            </a:r>
            <a:r>
              <a:rPr sz="1000" dirty="0">
                <a:latin typeface="Arial"/>
                <a:cs typeface="Arial"/>
              </a:rPr>
              <a:t>a</a:t>
            </a:r>
            <a:r>
              <a:rPr sz="1000" spc="-15" dirty="0">
                <a:latin typeface="Arial"/>
                <a:cs typeface="Arial"/>
              </a:rPr>
              <a:t> </a:t>
            </a:r>
            <a:r>
              <a:rPr sz="1000" dirty="0">
                <a:latin typeface="Arial"/>
                <a:cs typeface="Arial"/>
              </a:rPr>
              <a:t>una</a:t>
            </a:r>
            <a:r>
              <a:rPr sz="1000" spc="-15" dirty="0">
                <a:latin typeface="Arial"/>
                <a:cs typeface="Arial"/>
              </a:rPr>
              <a:t> </a:t>
            </a:r>
            <a:r>
              <a:rPr sz="1000" dirty="0">
                <a:latin typeface="Arial"/>
                <a:cs typeface="Arial"/>
              </a:rPr>
              <a:t>boca.</a:t>
            </a:r>
            <a:r>
              <a:rPr sz="1000" spc="-15" dirty="0">
                <a:latin typeface="Arial"/>
                <a:cs typeface="Arial"/>
              </a:rPr>
              <a:t> </a:t>
            </a:r>
            <a:r>
              <a:rPr sz="1000" dirty="0">
                <a:latin typeface="Arial"/>
                <a:cs typeface="Arial"/>
              </a:rPr>
              <a:t>Si  la</a:t>
            </a:r>
            <a:r>
              <a:rPr sz="1000" spc="-50" dirty="0">
                <a:latin typeface="Arial"/>
                <a:cs typeface="Arial"/>
              </a:rPr>
              <a:t> </a:t>
            </a:r>
            <a:r>
              <a:rPr sz="1000" dirty="0">
                <a:latin typeface="Arial"/>
                <a:cs typeface="Arial"/>
              </a:rPr>
              <a:t>carga</a:t>
            </a:r>
            <a:r>
              <a:rPr sz="1000" spc="-45" dirty="0">
                <a:latin typeface="Arial"/>
                <a:cs typeface="Arial"/>
              </a:rPr>
              <a:t> </a:t>
            </a:r>
            <a:r>
              <a:rPr sz="1000" dirty="0">
                <a:latin typeface="Arial"/>
                <a:cs typeface="Arial"/>
              </a:rPr>
              <a:t>fuese</a:t>
            </a:r>
            <a:r>
              <a:rPr sz="1000" spc="-45" dirty="0">
                <a:latin typeface="Arial"/>
                <a:cs typeface="Arial"/>
              </a:rPr>
              <a:t> </a:t>
            </a:r>
            <a:r>
              <a:rPr sz="1000" dirty="0">
                <a:latin typeface="Arial"/>
                <a:cs typeface="Arial"/>
              </a:rPr>
              <a:t>superior</a:t>
            </a:r>
            <a:r>
              <a:rPr sz="1000" spc="-45"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los</a:t>
            </a:r>
            <a:r>
              <a:rPr sz="1000" spc="-45" dirty="0">
                <a:latin typeface="Arial"/>
                <a:cs typeface="Arial"/>
              </a:rPr>
              <a:t> </a:t>
            </a:r>
            <a:r>
              <a:rPr sz="1000" dirty="0">
                <a:latin typeface="Arial"/>
                <a:cs typeface="Arial"/>
              </a:rPr>
              <a:t>10</a:t>
            </a:r>
            <a:r>
              <a:rPr sz="1000" spc="-50" dirty="0">
                <a:latin typeface="Arial"/>
                <a:cs typeface="Arial"/>
              </a:rPr>
              <a:t> </a:t>
            </a:r>
            <a:r>
              <a:rPr sz="1000" dirty="0">
                <a:latin typeface="Arial"/>
                <a:cs typeface="Arial"/>
              </a:rPr>
              <a:t>A,</a:t>
            </a:r>
            <a:r>
              <a:rPr sz="1000" spc="-45" dirty="0">
                <a:latin typeface="Arial"/>
                <a:cs typeface="Arial"/>
              </a:rPr>
              <a:t> </a:t>
            </a:r>
            <a:r>
              <a:rPr sz="1000" dirty="0">
                <a:latin typeface="Arial"/>
                <a:cs typeface="Arial"/>
              </a:rPr>
              <a:t>podrá</a:t>
            </a:r>
            <a:r>
              <a:rPr sz="1000" spc="-45" dirty="0">
                <a:latin typeface="Arial"/>
                <a:cs typeface="Arial"/>
              </a:rPr>
              <a:t> </a:t>
            </a:r>
            <a:r>
              <a:rPr sz="1000" dirty="0">
                <a:latin typeface="Arial"/>
                <a:cs typeface="Arial"/>
              </a:rPr>
              <a:t>optarse</a:t>
            </a:r>
            <a:r>
              <a:rPr sz="1000" spc="-45"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un</a:t>
            </a:r>
            <a:r>
              <a:rPr sz="1000" spc="-45" dirty="0">
                <a:latin typeface="Arial"/>
                <a:cs typeface="Arial"/>
              </a:rPr>
              <a:t> </a:t>
            </a:r>
            <a:r>
              <a:rPr sz="1000" dirty="0">
                <a:latin typeface="Arial"/>
                <a:cs typeface="Arial"/>
              </a:rPr>
              <a:t>circuito</a:t>
            </a:r>
            <a:r>
              <a:rPr sz="1000" spc="-45"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iluminación</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uso</a:t>
            </a:r>
            <a:r>
              <a:rPr sz="1000" spc="-40" dirty="0">
                <a:latin typeface="Arial"/>
                <a:cs typeface="Arial"/>
              </a:rPr>
              <a:t> </a:t>
            </a:r>
            <a:r>
              <a:rPr sz="1000" dirty="0">
                <a:latin typeface="Arial"/>
                <a:cs typeface="Arial"/>
              </a:rPr>
              <a:t>especial</a:t>
            </a:r>
            <a:r>
              <a:rPr sz="1000" spc="-40" dirty="0">
                <a:latin typeface="Arial"/>
                <a:cs typeface="Arial"/>
              </a:rPr>
              <a:t> </a:t>
            </a:r>
            <a:r>
              <a:rPr sz="1000" dirty="0">
                <a:latin typeface="Arial"/>
                <a:cs typeface="Arial"/>
              </a:rPr>
              <a:t>(IUE)</a:t>
            </a:r>
            <a:r>
              <a:rPr sz="1000" spc="-45" dirty="0">
                <a:latin typeface="Arial"/>
                <a:cs typeface="Arial"/>
              </a:rPr>
              <a:t> </a:t>
            </a:r>
            <a:r>
              <a:rPr sz="1000" dirty="0">
                <a:latin typeface="Arial"/>
                <a:cs typeface="Arial"/>
              </a:rPr>
              <a:t>hasta  un</a:t>
            </a:r>
            <a:r>
              <a:rPr sz="1000" spc="-40" dirty="0">
                <a:latin typeface="Arial"/>
                <a:cs typeface="Arial"/>
              </a:rPr>
              <a:t> </a:t>
            </a:r>
            <a:r>
              <a:rPr sz="1000" dirty="0">
                <a:latin typeface="Arial"/>
                <a:cs typeface="Arial"/>
              </a:rPr>
              <a:t>consumo</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20</a:t>
            </a:r>
            <a:r>
              <a:rPr sz="1000" spc="-35" dirty="0">
                <a:latin typeface="Arial"/>
                <a:cs typeface="Arial"/>
              </a:rPr>
              <a:t> </a:t>
            </a:r>
            <a:r>
              <a:rPr sz="1000" dirty="0">
                <a:latin typeface="Arial"/>
                <a:cs typeface="Arial"/>
              </a:rPr>
              <a:t>A.</a:t>
            </a:r>
            <a:r>
              <a:rPr sz="1000" spc="-25" dirty="0">
                <a:latin typeface="Arial"/>
                <a:cs typeface="Arial"/>
              </a:rPr>
              <a:t> </a:t>
            </a:r>
            <a:r>
              <a:rPr sz="1000" dirty="0">
                <a:latin typeface="Arial"/>
                <a:cs typeface="Arial"/>
              </a:rPr>
              <a:t>Si</a:t>
            </a:r>
            <a:r>
              <a:rPr sz="1000" spc="-25" dirty="0">
                <a:latin typeface="Arial"/>
                <a:cs typeface="Arial"/>
              </a:rPr>
              <a:t> </a:t>
            </a:r>
            <a:r>
              <a:rPr sz="1000" dirty="0">
                <a:latin typeface="Arial"/>
                <a:cs typeface="Arial"/>
              </a:rPr>
              <a:t>fuese</a:t>
            </a:r>
            <a:r>
              <a:rPr sz="1000" spc="-30" dirty="0">
                <a:latin typeface="Arial"/>
                <a:cs typeface="Arial"/>
              </a:rPr>
              <a:t> </a:t>
            </a:r>
            <a:r>
              <a:rPr sz="1000" dirty="0">
                <a:latin typeface="Arial"/>
                <a:cs typeface="Arial"/>
              </a:rPr>
              <a:t>superior</a:t>
            </a:r>
            <a:r>
              <a:rPr sz="1000" spc="-25" dirty="0">
                <a:latin typeface="Arial"/>
                <a:cs typeface="Arial"/>
              </a:rPr>
              <a:t> </a:t>
            </a:r>
            <a:r>
              <a:rPr sz="1000" dirty="0">
                <a:latin typeface="Arial"/>
                <a:cs typeface="Arial"/>
              </a:rPr>
              <a:t>se</a:t>
            </a:r>
            <a:r>
              <a:rPr sz="1000" spc="-25" dirty="0">
                <a:latin typeface="Arial"/>
                <a:cs typeface="Arial"/>
              </a:rPr>
              <a:t> </a:t>
            </a:r>
            <a:r>
              <a:rPr sz="1000" dirty="0">
                <a:latin typeface="Arial"/>
                <a:cs typeface="Arial"/>
              </a:rPr>
              <a:t>deberá</a:t>
            </a:r>
            <a:r>
              <a:rPr sz="1000" spc="-30" dirty="0">
                <a:latin typeface="Arial"/>
                <a:cs typeface="Arial"/>
              </a:rPr>
              <a:t> </a:t>
            </a:r>
            <a:r>
              <a:rPr sz="1000" dirty="0">
                <a:latin typeface="Arial"/>
                <a:cs typeface="Arial"/>
              </a:rPr>
              <a:t>utilizar</a:t>
            </a:r>
            <a:r>
              <a:rPr sz="1000" spc="-30" dirty="0">
                <a:latin typeface="Arial"/>
                <a:cs typeface="Arial"/>
              </a:rPr>
              <a:t> </a:t>
            </a:r>
            <a:r>
              <a:rPr sz="1000" dirty="0">
                <a:latin typeface="Arial"/>
                <a:cs typeface="Arial"/>
              </a:rPr>
              <a:t>un</a:t>
            </a:r>
            <a:r>
              <a:rPr sz="1000" spc="-25" dirty="0">
                <a:latin typeface="Arial"/>
                <a:cs typeface="Arial"/>
              </a:rPr>
              <a:t> </a:t>
            </a:r>
            <a:r>
              <a:rPr sz="1000" dirty="0">
                <a:latin typeface="Arial"/>
                <a:cs typeface="Arial"/>
              </a:rPr>
              <a:t>circuito</a:t>
            </a:r>
            <a:r>
              <a:rPr sz="1000" spc="-30" dirty="0">
                <a:latin typeface="Arial"/>
                <a:cs typeface="Arial"/>
              </a:rPr>
              <a:t> </a:t>
            </a:r>
            <a:r>
              <a:rPr sz="1000" dirty="0">
                <a:latin typeface="Arial"/>
                <a:cs typeface="Arial"/>
              </a:rPr>
              <a:t>de</a:t>
            </a:r>
            <a:r>
              <a:rPr sz="1000" spc="-25" dirty="0">
                <a:latin typeface="Arial"/>
                <a:cs typeface="Arial"/>
              </a:rPr>
              <a:t> </a:t>
            </a:r>
            <a:r>
              <a:rPr sz="1000" dirty="0">
                <a:latin typeface="Arial"/>
                <a:cs typeface="Arial"/>
              </a:rPr>
              <a:t>carga</a:t>
            </a:r>
            <a:r>
              <a:rPr sz="1000" spc="-25" dirty="0">
                <a:latin typeface="Arial"/>
                <a:cs typeface="Arial"/>
              </a:rPr>
              <a:t> </a:t>
            </a:r>
            <a:r>
              <a:rPr sz="1000" dirty="0">
                <a:latin typeface="Arial"/>
                <a:cs typeface="Arial"/>
              </a:rPr>
              <a:t>única</a:t>
            </a:r>
            <a:r>
              <a:rPr sz="1000" spc="-25" dirty="0">
                <a:latin typeface="Arial"/>
                <a:cs typeface="Arial"/>
              </a:rPr>
              <a:t> </a:t>
            </a:r>
            <a:r>
              <a:rPr sz="1000" dirty="0">
                <a:latin typeface="Arial"/>
                <a:cs typeface="Arial"/>
              </a:rPr>
              <a:t>(ACU)</a:t>
            </a:r>
            <a:r>
              <a:rPr sz="1000" spc="-25" dirty="0">
                <a:latin typeface="Arial"/>
                <a:cs typeface="Arial"/>
              </a:rPr>
              <a:t> </a:t>
            </a:r>
            <a:r>
              <a:rPr sz="1000" dirty="0">
                <a:latin typeface="Arial"/>
                <a:cs typeface="Arial"/>
              </a:rPr>
              <a:t>u</a:t>
            </a:r>
            <a:r>
              <a:rPr sz="1000" spc="-30" dirty="0">
                <a:latin typeface="Arial"/>
                <a:cs typeface="Arial"/>
              </a:rPr>
              <a:t> </a:t>
            </a:r>
            <a:r>
              <a:rPr sz="1000" dirty="0">
                <a:latin typeface="Arial"/>
                <a:cs typeface="Arial"/>
              </a:rPr>
              <a:t>otros</a:t>
            </a:r>
            <a:r>
              <a:rPr sz="1000" spc="-25" dirty="0">
                <a:latin typeface="Arial"/>
                <a:cs typeface="Arial"/>
              </a:rPr>
              <a:t> </a:t>
            </a:r>
            <a:r>
              <a:rPr sz="1000" dirty="0">
                <a:latin typeface="Arial"/>
                <a:cs typeface="Arial"/>
              </a:rPr>
              <a:t>circuitos  específicos</a:t>
            </a:r>
            <a:r>
              <a:rPr sz="1000" spc="-10" dirty="0">
                <a:latin typeface="Arial"/>
                <a:cs typeface="Arial"/>
              </a:rPr>
              <a:t> </a:t>
            </a:r>
            <a:r>
              <a:rPr sz="1000" dirty="0">
                <a:latin typeface="Arial"/>
                <a:cs typeface="Arial"/>
              </a:rPr>
              <a:t>(OCE).</a:t>
            </a:r>
            <a:endParaRPr sz="1000">
              <a:latin typeface="Arial"/>
              <a:cs typeface="Arial"/>
            </a:endParaRPr>
          </a:p>
          <a:p>
            <a:pPr marL="193040" marR="5080" indent="-180975" algn="just">
              <a:lnSpc>
                <a:spcPts val="1150"/>
              </a:lnSpc>
              <a:spcBef>
                <a:spcPts val="459"/>
              </a:spcBef>
              <a:buAutoNum type="alphaLcParenR"/>
              <a:tabLst>
                <a:tab pos="193040" algn="l"/>
              </a:tabLst>
            </a:pPr>
            <a:r>
              <a:rPr sz="1000" dirty="0">
                <a:latin typeface="Arial"/>
                <a:cs typeface="Arial"/>
              </a:rPr>
              <a:t>Los ventiladores de techo o extractores de aire podrán cargarse a los circuitos de iluminación para uso  general o especial, ya sea conectados en forma fija o por medio de tomacorrientes. A los efectos del  cálculo de la demanda, ver </a:t>
            </a:r>
            <a:r>
              <a:rPr sz="1000" u="sng" dirty="0">
                <a:uFill>
                  <a:solidFill>
                    <a:srgbClr val="000000"/>
                  </a:solidFill>
                </a:uFill>
                <a:latin typeface="Arial"/>
                <a:cs typeface="Arial"/>
              </a:rPr>
              <a:t>771.9</a:t>
            </a:r>
            <a:r>
              <a:rPr sz="1000" dirty="0">
                <a:latin typeface="Arial"/>
                <a:cs typeface="Arial"/>
              </a:rPr>
              <a:t>, cualquiera de ellos se computará como una boca de</a:t>
            </a:r>
            <a:r>
              <a:rPr sz="1000" spc="-85" dirty="0">
                <a:latin typeface="Arial"/>
                <a:cs typeface="Arial"/>
              </a:rPr>
              <a:t> </a:t>
            </a:r>
            <a:r>
              <a:rPr sz="1000" dirty="0">
                <a:latin typeface="Arial"/>
                <a:cs typeface="Arial"/>
              </a:rPr>
              <a:t>iluminación.</a:t>
            </a:r>
            <a:endParaRPr sz="1000">
              <a:latin typeface="Arial"/>
              <a:cs typeface="Arial"/>
            </a:endParaRPr>
          </a:p>
          <a:p>
            <a:pPr marL="193040" marR="5080" indent="-180975" algn="just">
              <a:lnSpc>
                <a:spcPts val="1150"/>
              </a:lnSpc>
              <a:spcBef>
                <a:spcPts val="455"/>
              </a:spcBef>
              <a:buAutoNum type="alphaLcParenR"/>
              <a:tabLst>
                <a:tab pos="193040" algn="l"/>
              </a:tabLst>
            </a:pPr>
            <a:r>
              <a:rPr sz="1000" dirty="0">
                <a:latin typeface="Arial"/>
                <a:cs typeface="Arial"/>
              </a:rPr>
              <a:t>Los ambientes del tipo escritorio, estudio, biblioteca, o similares, </a:t>
            </a:r>
            <a:r>
              <a:rPr sz="1000" spc="-5" dirty="0">
                <a:latin typeface="Arial"/>
                <a:cs typeface="Arial"/>
              </a:rPr>
              <a:t>en </a:t>
            </a:r>
            <a:r>
              <a:rPr sz="1000" dirty="0">
                <a:latin typeface="Arial"/>
                <a:cs typeface="Arial"/>
              </a:rPr>
              <a:t>viviendas, tendrán </a:t>
            </a:r>
            <a:r>
              <a:rPr sz="1000" spc="-5" dirty="0">
                <a:latin typeface="Arial"/>
                <a:cs typeface="Arial"/>
              </a:rPr>
              <a:t>el </a:t>
            </a:r>
            <a:r>
              <a:rPr sz="1000" dirty="0">
                <a:latin typeface="Arial"/>
                <a:cs typeface="Arial"/>
              </a:rPr>
              <a:t>mismo trata-  miento que las salas de estar y</a:t>
            </a:r>
            <a:r>
              <a:rPr sz="1000" spc="-40" dirty="0">
                <a:latin typeface="Arial"/>
                <a:cs typeface="Arial"/>
              </a:rPr>
              <a:t> </a:t>
            </a:r>
            <a:r>
              <a:rPr sz="1000" dirty="0">
                <a:latin typeface="Arial"/>
                <a:cs typeface="Arial"/>
              </a:rPr>
              <a:t>comedor.</a:t>
            </a:r>
            <a:endParaRPr sz="1000">
              <a:latin typeface="Arial"/>
              <a:cs typeface="Arial"/>
            </a:endParaRPr>
          </a:p>
          <a:p>
            <a:pPr marL="193040" marR="5080" indent="-180975" algn="just">
              <a:lnSpc>
                <a:spcPts val="1150"/>
              </a:lnSpc>
              <a:spcBef>
                <a:spcPts val="450"/>
              </a:spcBef>
              <a:buAutoNum type="alphaLcParenR"/>
              <a:tabLst>
                <a:tab pos="193040" algn="l"/>
              </a:tabLst>
            </a:pPr>
            <a:r>
              <a:rPr sz="1000" dirty="0">
                <a:latin typeface="Arial"/>
                <a:cs typeface="Arial"/>
              </a:rPr>
              <a:t>Los</a:t>
            </a:r>
            <a:r>
              <a:rPr sz="1000" spc="-65" dirty="0">
                <a:latin typeface="Arial"/>
                <a:cs typeface="Arial"/>
              </a:rPr>
              <a:t> </a:t>
            </a:r>
            <a:r>
              <a:rPr sz="1000" dirty="0">
                <a:latin typeface="Arial"/>
                <a:cs typeface="Arial"/>
              </a:rPr>
              <a:t>ambientes</a:t>
            </a:r>
            <a:r>
              <a:rPr sz="1000" spc="-60" dirty="0">
                <a:latin typeface="Arial"/>
                <a:cs typeface="Arial"/>
              </a:rPr>
              <a:t> </a:t>
            </a:r>
            <a:r>
              <a:rPr sz="1000" dirty="0">
                <a:latin typeface="Arial"/>
                <a:cs typeface="Arial"/>
              </a:rPr>
              <a:t>dedicados</a:t>
            </a:r>
            <a:r>
              <a:rPr sz="1000" spc="-60" dirty="0">
                <a:latin typeface="Arial"/>
                <a:cs typeface="Arial"/>
              </a:rPr>
              <a:t> </a:t>
            </a:r>
            <a:r>
              <a:rPr sz="1000" dirty="0">
                <a:latin typeface="Arial"/>
                <a:cs typeface="Arial"/>
              </a:rPr>
              <a:t>a</a:t>
            </a:r>
            <a:r>
              <a:rPr sz="1000" spc="-60" dirty="0">
                <a:latin typeface="Arial"/>
                <a:cs typeface="Arial"/>
              </a:rPr>
              <a:t> </a:t>
            </a:r>
            <a:r>
              <a:rPr sz="1000" dirty="0">
                <a:latin typeface="Arial"/>
                <a:cs typeface="Arial"/>
              </a:rPr>
              <a:t>garaje</a:t>
            </a:r>
            <a:r>
              <a:rPr sz="1000" spc="-60"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vivienda</a:t>
            </a:r>
            <a:r>
              <a:rPr sz="1000" spc="-60" dirty="0">
                <a:latin typeface="Arial"/>
                <a:cs typeface="Arial"/>
              </a:rPr>
              <a:t> </a:t>
            </a:r>
            <a:r>
              <a:rPr sz="1000" dirty="0">
                <a:latin typeface="Arial"/>
                <a:cs typeface="Arial"/>
              </a:rPr>
              <a:t>u</a:t>
            </a:r>
            <a:r>
              <a:rPr sz="1000" spc="-60" dirty="0">
                <a:latin typeface="Arial"/>
                <a:cs typeface="Arial"/>
              </a:rPr>
              <a:t> </a:t>
            </a:r>
            <a:r>
              <a:rPr sz="1000" dirty="0">
                <a:latin typeface="Arial"/>
                <a:cs typeface="Arial"/>
              </a:rPr>
              <a:t>oficina</a:t>
            </a:r>
            <a:r>
              <a:rPr sz="1000" spc="-60" dirty="0">
                <a:latin typeface="Arial"/>
                <a:cs typeface="Arial"/>
              </a:rPr>
              <a:t> </a:t>
            </a:r>
            <a:r>
              <a:rPr sz="1000" dirty="0">
                <a:latin typeface="Arial"/>
                <a:cs typeface="Arial"/>
              </a:rPr>
              <a:t>(con</a:t>
            </a:r>
            <a:r>
              <a:rPr sz="1000" spc="-55" dirty="0">
                <a:latin typeface="Arial"/>
                <a:cs typeface="Arial"/>
              </a:rPr>
              <a:t> </a:t>
            </a:r>
            <a:r>
              <a:rPr sz="1000" dirty="0">
                <a:latin typeface="Arial"/>
                <a:cs typeface="Arial"/>
              </a:rPr>
              <a:t>capacidad</a:t>
            </a:r>
            <a:r>
              <a:rPr sz="1000" spc="-55" dirty="0">
                <a:latin typeface="Arial"/>
                <a:cs typeface="Arial"/>
              </a:rPr>
              <a:t> </a:t>
            </a:r>
            <a:r>
              <a:rPr sz="1000" dirty="0">
                <a:latin typeface="Arial"/>
                <a:cs typeface="Arial"/>
              </a:rPr>
              <a:t>para</a:t>
            </a:r>
            <a:r>
              <a:rPr sz="1000" spc="-60" dirty="0">
                <a:latin typeface="Arial"/>
                <a:cs typeface="Arial"/>
              </a:rPr>
              <a:t> </a:t>
            </a:r>
            <a:r>
              <a:rPr sz="1000" dirty="0">
                <a:latin typeface="Arial"/>
                <a:cs typeface="Arial"/>
              </a:rPr>
              <a:t>tres</a:t>
            </a:r>
            <a:r>
              <a:rPr sz="1000" spc="-55" dirty="0">
                <a:latin typeface="Arial"/>
                <a:cs typeface="Arial"/>
              </a:rPr>
              <a:t> </a:t>
            </a:r>
            <a:r>
              <a:rPr sz="1000" dirty="0">
                <a:latin typeface="Arial"/>
                <a:cs typeface="Arial"/>
              </a:rPr>
              <a:t>vehículos</a:t>
            </a:r>
            <a:r>
              <a:rPr sz="1000" spc="-55" dirty="0">
                <a:latin typeface="Arial"/>
                <a:cs typeface="Arial"/>
              </a:rPr>
              <a:t> </a:t>
            </a:r>
            <a:r>
              <a:rPr sz="1000" dirty="0">
                <a:latin typeface="Arial"/>
                <a:cs typeface="Arial"/>
              </a:rPr>
              <a:t>como</a:t>
            </a:r>
            <a:r>
              <a:rPr sz="1000" spc="-50" dirty="0">
                <a:latin typeface="Arial"/>
                <a:cs typeface="Arial"/>
              </a:rPr>
              <a:t> </a:t>
            </a:r>
            <a:r>
              <a:rPr sz="1000" dirty="0">
                <a:latin typeface="Arial"/>
                <a:cs typeface="Arial"/>
              </a:rPr>
              <a:t>máximo),  “hall” de distribución o de recepción, galería, balcón - terraza semicubierto, vestidor, o donde se realicen  </a:t>
            </a:r>
            <a:r>
              <a:rPr sz="1000" spc="-5" dirty="0">
                <a:latin typeface="Arial"/>
                <a:cs typeface="Arial"/>
              </a:rPr>
              <a:t>actividades </a:t>
            </a:r>
            <a:r>
              <a:rPr sz="1000" dirty="0">
                <a:latin typeface="Arial"/>
                <a:cs typeface="Arial"/>
              </a:rPr>
              <a:t>similares, tendrán </a:t>
            </a:r>
            <a:r>
              <a:rPr sz="1000" spc="-5" dirty="0">
                <a:latin typeface="Arial"/>
                <a:cs typeface="Arial"/>
              </a:rPr>
              <a:t>el </a:t>
            </a:r>
            <a:r>
              <a:rPr sz="1000" dirty="0">
                <a:latin typeface="Arial"/>
                <a:cs typeface="Arial"/>
              </a:rPr>
              <a:t>mismo tratamiento </a:t>
            </a:r>
            <a:r>
              <a:rPr sz="1000" spc="-5" dirty="0">
                <a:latin typeface="Arial"/>
                <a:cs typeface="Arial"/>
              </a:rPr>
              <a:t>que el</a:t>
            </a:r>
            <a:r>
              <a:rPr sz="1000" spc="-30" dirty="0">
                <a:latin typeface="Arial"/>
                <a:cs typeface="Arial"/>
              </a:rPr>
              <a:t> </a:t>
            </a:r>
            <a:r>
              <a:rPr sz="1000" spc="-5" dirty="0">
                <a:latin typeface="Arial"/>
                <a:cs typeface="Arial"/>
              </a:rPr>
              <a:t>vestíbulo.</a:t>
            </a:r>
            <a:endParaRPr sz="1000">
              <a:latin typeface="Arial"/>
              <a:cs typeface="Arial"/>
            </a:endParaRPr>
          </a:p>
          <a:p>
            <a:pPr marL="193040" marR="5080" indent="-180975" algn="just">
              <a:lnSpc>
                <a:spcPts val="1150"/>
              </a:lnSpc>
              <a:spcBef>
                <a:spcPts val="459"/>
              </a:spcBef>
              <a:buAutoNum type="alphaLcParenR"/>
              <a:tabLst>
                <a:tab pos="193675" algn="l"/>
              </a:tabLst>
            </a:pPr>
            <a:r>
              <a:rPr sz="1000" dirty="0">
                <a:latin typeface="Arial"/>
                <a:cs typeface="Arial"/>
              </a:rPr>
              <a:t>Los ambientes dedicados a comedor-diario, o donde se realicen actividades similares, tendrán el mismo  tratamiento que las salas de estar y</a:t>
            </a:r>
            <a:r>
              <a:rPr sz="1000" spc="-40" dirty="0">
                <a:latin typeface="Arial"/>
                <a:cs typeface="Arial"/>
              </a:rPr>
              <a:t> </a:t>
            </a:r>
            <a:r>
              <a:rPr sz="1000" dirty="0">
                <a:latin typeface="Arial"/>
                <a:cs typeface="Arial"/>
              </a:rPr>
              <a:t>comedor.</a:t>
            </a:r>
            <a:endParaRPr sz="1000">
              <a:latin typeface="Arial"/>
              <a:cs typeface="Arial"/>
            </a:endParaRPr>
          </a:p>
          <a:p>
            <a:pPr marL="193040" marR="6350" indent="-180975" algn="just">
              <a:lnSpc>
                <a:spcPts val="1150"/>
              </a:lnSpc>
              <a:spcBef>
                <a:spcPts val="450"/>
              </a:spcBef>
              <a:buAutoNum type="alphaLcParenR"/>
              <a:tabLst>
                <a:tab pos="193675" algn="l"/>
              </a:tabLst>
            </a:pPr>
            <a:r>
              <a:rPr sz="1000" dirty="0">
                <a:latin typeface="Arial"/>
                <a:cs typeface="Arial"/>
              </a:rPr>
              <a:t>Las escaleras y rampas deberán tener como mínimo una boca de iluminación para uso general cada 5 m  de longitud, o fracción, o bien en cada</a:t>
            </a:r>
            <a:r>
              <a:rPr sz="1000" spc="-45" dirty="0">
                <a:latin typeface="Arial"/>
                <a:cs typeface="Arial"/>
              </a:rPr>
              <a:t> </a:t>
            </a:r>
            <a:r>
              <a:rPr sz="1000" dirty="0">
                <a:latin typeface="Arial"/>
                <a:cs typeface="Arial"/>
              </a:rPr>
              <a:t>descanso.</a:t>
            </a:r>
            <a:endParaRPr sz="1000">
              <a:latin typeface="Arial"/>
              <a:cs typeface="Arial"/>
            </a:endParaRPr>
          </a:p>
          <a:p>
            <a:pPr marL="193040" marR="6350" indent="-180975" algn="just">
              <a:lnSpc>
                <a:spcPts val="1150"/>
              </a:lnSpc>
              <a:spcBef>
                <a:spcPts val="455"/>
              </a:spcBef>
              <a:buAutoNum type="alphaLcParenR"/>
              <a:tabLst>
                <a:tab pos="193675" algn="l"/>
              </a:tabLst>
            </a:pPr>
            <a:r>
              <a:rPr sz="1000" dirty="0">
                <a:latin typeface="Arial"/>
                <a:cs typeface="Arial"/>
              </a:rPr>
              <a:t>Los balcones, atrios (“porches”), o pasillos externos, que sólo requieran iluminación y donde la(s)</a:t>
            </a:r>
            <a:r>
              <a:rPr sz="1000" spc="-125" dirty="0">
                <a:latin typeface="Arial"/>
                <a:cs typeface="Arial"/>
              </a:rPr>
              <a:t> </a:t>
            </a:r>
            <a:r>
              <a:rPr sz="1000" dirty="0">
                <a:latin typeface="Arial"/>
                <a:cs typeface="Arial"/>
              </a:rPr>
              <a:t>boca(s)  no estén a la intemperie, podrán asimilarse al pasillo </a:t>
            </a:r>
            <a:r>
              <a:rPr sz="1000" spc="5" dirty="0">
                <a:latin typeface="Arial"/>
                <a:cs typeface="Arial"/>
              </a:rPr>
              <a:t>tal </a:t>
            </a:r>
            <a:r>
              <a:rPr sz="1000" dirty="0">
                <a:latin typeface="Arial"/>
                <a:cs typeface="Arial"/>
              </a:rPr>
              <a:t>como se lo trata para el grado de electrificación  </a:t>
            </a:r>
            <a:r>
              <a:rPr sz="1000" spc="-5" dirty="0">
                <a:latin typeface="Arial"/>
                <a:cs typeface="Arial"/>
              </a:rPr>
              <a:t>mínimo.</a:t>
            </a:r>
            <a:endParaRPr sz="1000">
              <a:latin typeface="Arial"/>
              <a:cs typeface="Arial"/>
            </a:endParaRPr>
          </a:p>
          <a:p>
            <a:pPr marL="193040" marR="5715" indent="-180975" algn="just">
              <a:lnSpc>
                <a:spcPts val="1150"/>
              </a:lnSpc>
              <a:spcBef>
                <a:spcPts val="455"/>
              </a:spcBef>
              <a:buAutoNum type="alphaLcParenR"/>
              <a:tabLst>
                <a:tab pos="193675" algn="l"/>
              </a:tabLst>
            </a:pPr>
            <a:r>
              <a:rPr sz="1000" dirty="0">
                <a:latin typeface="Arial"/>
                <a:cs typeface="Arial"/>
              </a:rPr>
              <a:t>Los requisitos de instalación en cuartos de baño, cocinas, lavaderos o similares están establecidos en la  Parte </a:t>
            </a:r>
            <a:r>
              <a:rPr sz="1000" spc="-5" dirty="0">
                <a:latin typeface="Arial"/>
                <a:cs typeface="Arial"/>
              </a:rPr>
              <a:t>7, </a:t>
            </a:r>
            <a:r>
              <a:rPr sz="1000" dirty="0">
                <a:latin typeface="Arial"/>
                <a:cs typeface="Arial"/>
              </a:rPr>
              <a:t>Sección</a:t>
            </a:r>
            <a:r>
              <a:rPr sz="1000" spc="-15" dirty="0">
                <a:latin typeface="Arial"/>
                <a:cs typeface="Arial"/>
              </a:rPr>
              <a:t> </a:t>
            </a:r>
            <a:r>
              <a:rPr sz="1000" spc="-5" dirty="0">
                <a:latin typeface="Arial"/>
                <a:cs typeface="Arial"/>
              </a:rPr>
              <a:t>701.</a:t>
            </a:r>
            <a:endParaRPr sz="1000">
              <a:latin typeface="Arial"/>
              <a:cs typeface="Arial"/>
            </a:endParaRPr>
          </a:p>
          <a:p>
            <a:pPr marL="193040" marR="5080" indent="-180975" algn="just">
              <a:lnSpc>
                <a:spcPts val="1150"/>
              </a:lnSpc>
              <a:spcBef>
                <a:spcPts val="455"/>
              </a:spcBef>
              <a:buAutoNum type="alphaLcParenR"/>
              <a:tabLst>
                <a:tab pos="193675" algn="l"/>
              </a:tabLst>
            </a:pPr>
            <a:r>
              <a:rPr sz="1000" dirty="0">
                <a:latin typeface="Arial"/>
                <a:cs typeface="Arial"/>
              </a:rPr>
              <a:t>La alimentación de las fuentes de circuitos de comunicación, portería, timbres, o similares, podrá reali-  zarse</a:t>
            </a:r>
            <a:r>
              <a:rPr sz="1000" spc="-55"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través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circuitos</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iluminación</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uso</a:t>
            </a:r>
            <a:r>
              <a:rPr sz="1000" spc="-50" dirty="0">
                <a:latin typeface="Arial"/>
                <a:cs typeface="Arial"/>
              </a:rPr>
              <a:t> </a:t>
            </a:r>
            <a:r>
              <a:rPr sz="1000" dirty="0">
                <a:latin typeface="Arial"/>
                <a:cs typeface="Arial"/>
              </a:rPr>
              <a:t>general</a:t>
            </a:r>
            <a:r>
              <a:rPr sz="1000" spc="-50" dirty="0">
                <a:latin typeface="Arial"/>
                <a:cs typeface="Arial"/>
              </a:rPr>
              <a:t> </a:t>
            </a:r>
            <a:r>
              <a:rPr sz="1000" dirty="0">
                <a:latin typeface="Arial"/>
                <a:cs typeface="Arial"/>
              </a:rPr>
              <a:t>o</a:t>
            </a:r>
            <a:r>
              <a:rPr sz="1000" spc="-45" dirty="0">
                <a:latin typeface="Arial"/>
                <a:cs typeface="Arial"/>
              </a:rPr>
              <a:t> </a:t>
            </a:r>
            <a:r>
              <a:rPr sz="1000" dirty="0">
                <a:latin typeface="Arial"/>
                <a:cs typeface="Arial"/>
              </a:rPr>
              <a:t>especial,</a:t>
            </a:r>
            <a:r>
              <a:rPr sz="1000" spc="-45" dirty="0">
                <a:latin typeface="Arial"/>
                <a:cs typeface="Arial"/>
              </a:rPr>
              <a:t> </a:t>
            </a:r>
            <a:r>
              <a:rPr sz="1000" dirty="0">
                <a:latin typeface="Arial"/>
                <a:cs typeface="Arial"/>
              </a:rPr>
              <a:t>en</a:t>
            </a:r>
            <a:r>
              <a:rPr sz="1000" spc="-45" dirty="0">
                <a:latin typeface="Arial"/>
                <a:cs typeface="Arial"/>
              </a:rPr>
              <a:t> </a:t>
            </a:r>
            <a:r>
              <a:rPr sz="1000" dirty="0">
                <a:latin typeface="Arial"/>
                <a:cs typeface="Arial"/>
              </a:rPr>
              <a:t>función</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la</a:t>
            </a:r>
            <a:r>
              <a:rPr sz="1000" spc="-45" dirty="0">
                <a:latin typeface="Arial"/>
                <a:cs typeface="Arial"/>
              </a:rPr>
              <a:t> </a:t>
            </a:r>
            <a:r>
              <a:rPr sz="1000" dirty="0">
                <a:latin typeface="Arial"/>
                <a:cs typeface="Arial"/>
              </a:rPr>
              <a:t>demanda</a:t>
            </a:r>
            <a:r>
              <a:rPr sz="1000" spc="-45" dirty="0">
                <a:latin typeface="Arial"/>
                <a:cs typeface="Arial"/>
              </a:rPr>
              <a:t> </a:t>
            </a:r>
            <a:r>
              <a:rPr sz="1000" dirty="0">
                <a:latin typeface="Arial"/>
                <a:cs typeface="Arial"/>
              </a:rPr>
              <a:t>de</a:t>
            </a:r>
            <a:r>
              <a:rPr sz="1000" spc="-45" dirty="0">
                <a:latin typeface="Arial"/>
                <a:cs typeface="Arial"/>
              </a:rPr>
              <a:t> </a:t>
            </a:r>
            <a:r>
              <a:rPr sz="1000" dirty="0">
                <a:latin typeface="Arial"/>
                <a:cs typeface="Arial"/>
              </a:rPr>
              <a:t>potencia  correspondiente; en este caso, a los efectos del cálculo de la demanda, se le asignará la potencia co-  rrespondiente a una boca de iluminación por cada fuente alimentada y cada uno de estos puntos se con-  siderará como una boca, a efectos de la cantidad total que posee el circuito. Si se optara por manejarlos  como circuito para uso específico, se admitirá que el mismo circuito alimente a todas las fuentes de este  tipo en tanto la suma de sus potencias nominales no sea mayor que 2200</a:t>
            </a:r>
            <a:r>
              <a:rPr sz="1000" spc="-80" dirty="0">
                <a:latin typeface="Arial"/>
                <a:cs typeface="Arial"/>
              </a:rPr>
              <a:t> </a:t>
            </a:r>
            <a:r>
              <a:rPr sz="1000" dirty="0">
                <a:latin typeface="Arial"/>
                <a:cs typeface="Arial"/>
              </a:rPr>
              <a:t>VA.</a:t>
            </a:r>
            <a:endParaRPr sz="1000">
              <a:latin typeface="Arial"/>
              <a:cs typeface="Arial"/>
            </a:endParaRPr>
          </a:p>
          <a:p>
            <a:pPr marL="193040" marR="5080" algn="just">
              <a:lnSpc>
                <a:spcPct val="96700"/>
              </a:lnSpc>
              <a:spcBef>
                <a:spcPts val="425"/>
              </a:spcBef>
            </a:pPr>
            <a:r>
              <a:rPr sz="1000" dirty="0">
                <a:latin typeface="Arial"/>
                <a:cs typeface="Arial"/>
              </a:rPr>
              <a:t>Toda parte metálica de timbres, porteros eléctricos, </a:t>
            </a:r>
            <a:r>
              <a:rPr sz="1000" spc="-5" dirty="0">
                <a:latin typeface="Arial"/>
                <a:cs typeface="Arial"/>
              </a:rPr>
              <a:t>alarmas, etc., alimentados por </a:t>
            </a:r>
            <a:r>
              <a:rPr sz="1000" dirty="0">
                <a:latin typeface="Arial"/>
                <a:cs typeface="Arial"/>
              </a:rPr>
              <a:t>MBTF, </a:t>
            </a:r>
            <a:r>
              <a:rPr sz="1000" spc="-5" dirty="0">
                <a:latin typeface="Arial"/>
                <a:cs typeface="Arial"/>
              </a:rPr>
              <a:t>deberá estar  </a:t>
            </a:r>
            <a:r>
              <a:rPr sz="1000" dirty="0">
                <a:latin typeface="Arial"/>
                <a:cs typeface="Arial"/>
              </a:rPr>
              <a:t>conectada a tierra. El conductor de protección acompañará a los circuitos de MBTF. En cambio cuando  dichos circuitos estén alimentados en MBTS por transformadores de seguridad certificados, que cumplan  con IEC 61558-2-6, las masas de los circuitos así alimentados </a:t>
            </a:r>
            <a:r>
              <a:rPr sz="1000" b="1" dirty="0">
                <a:latin typeface="Arial"/>
                <a:cs typeface="Arial"/>
              </a:rPr>
              <a:t>NO </a:t>
            </a:r>
            <a:r>
              <a:rPr sz="1000" dirty="0">
                <a:latin typeface="Arial"/>
                <a:cs typeface="Arial"/>
              </a:rPr>
              <a:t>deberán conectarse a</a:t>
            </a:r>
            <a:r>
              <a:rPr sz="1000" spc="-80" dirty="0">
                <a:latin typeface="Arial"/>
                <a:cs typeface="Arial"/>
              </a:rPr>
              <a:t> </a:t>
            </a:r>
            <a:r>
              <a:rPr sz="1000" dirty="0">
                <a:latin typeface="Arial"/>
                <a:cs typeface="Arial"/>
              </a:rPr>
              <a:t>tierra.</a:t>
            </a:r>
            <a:endParaRPr sz="1000">
              <a:latin typeface="Arial"/>
              <a:cs typeface="Arial"/>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4107052932"/>
              </p:ext>
            </p:extLst>
          </p:nvPr>
        </p:nvGraphicFramePr>
        <p:xfrm>
          <a:off x="2346468" y="361446"/>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43</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418902" y="413306"/>
            <a:ext cx="347383"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336795" y="930147"/>
            <a:ext cx="6148070" cy="3733800"/>
          </a:xfrm>
          <a:prstGeom prst="rect">
            <a:avLst/>
          </a:prstGeom>
        </p:spPr>
        <p:txBody>
          <a:bodyPr vert="horz" wrap="square" lIns="0" tIns="22860" rIns="0" bIns="0" rtlCol="0">
            <a:spAutoFit/>
          </a:bodyPr>
          <a:lstStyle/>
          <a:p>
            <a:pPr marL="193040" marR="6350" indent="-180975" algn="just">
              <a:lnSpc>
                <a:spcPts val="1150"/>
              </a:lnSpc>
              <a:spcBef>
                <a:spcPts val="180"/>
              </a:spcBef>
              <a:buAutoNum type="alphaLcParenR" startAt="11"/>
              <a:tabLst>
                <a:tab pos="193040" algn="l"/>
              </a:tabLst>
            </a:pPr>
            <a:r>
              <a:rPr sz="1000" dirty="0">
                <a:latin typeface="Arial"/>
                <a:cs typeface="Arial"/>
              </a:rPr>
              <a:t>Cuando</a:t>
            </a:r>
            <a:r>
              <a:rPr sz="1000" spc="-20" dirty="0">
                <a:latin typeface="Arial"/>
                <a:cs typeface="Arial"/>
              </a:rPr>
              <a:t> </a:t>
            </a:r>
            <a:r>
              <a:rPr sz="1000" dirty="0">
                <a:latin typeface="Arial"/>
                <a:cs typeface="Arial"/>
              </a:rPr>
              <a:t>las</a:t>
            </a:r>
            <a:r>
              <a:rPr sz="1000" spc="-15" dirty="0">
                <a:latin typeface="Arial"/>
                <a:cs typeface="Arial"/>
              </a:rPr>
              <a:t> </a:t>
            </a:r>
            <a:r>
              <a:rPr sz="1000" dirty="0">
                <a:latin typeface="Arial"/>
                <a:cs typeface="Arial"/>
              </a:rPr>
              <a:t>fuentes</a:t>
            </a:r>
            <a:r>
              <a:rPr sz="1000" spc="-15" dirty="0">
                <a:latin typeface="Arial"/>
                <a:cs typeface="Arial"/>
              </a:rPr>
              <a:t> </a:t>
            </a:r>
            <a:r>
              <a:rPr sz="1000" dirty="0">
                <a:latin typeface="Arial"/>
                <a:cs typeface="Arial"/>
              </a:rPr>
              <a:t>sean</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muy</a:t>
            </a:r>
            <a:r>
              <a:rPr sz="1000" spc="-20" dirty="0">
                <a:latin typeface="Arial"/>
                <a:cs typeface="Arial"/>
              </a:rPr>
              <a:t> </a:t>
            </a:r>
            <a:r>
              <a:rPr sz="1000" dirty="0">
                <a:latin typeface="Arial"/>
                <a:cs typeface="Arial"/>
              </a:rPr>
              <a:t>baja</a:t>
            </a:r>
            <a:r>
              <a:rPr sz="1000" spc="-15" dirty="0">
                <a:latin typeface="Arial"/>
                <a:cs typeface="Arial"/>
              </a:rPr>
              <a:t> </a:t>
            </a:r>
            <a:r>
              <a:rPr sz="1000" dirty="0">
                <a:latin typeface="Arial"/>
                <a:cs typeface="Arial"/>
              </a:rPr>
              <a:t>tensión,</a:t>
            </a:r>
            <a:r>
              <a:rPr sz="1000" spc="-15" dirty="0">
                <a:latin typeface="Arial"/>
                <a:cs typeface="Arial"/>
              </a:rPr>
              <a:t> </a:t>
            </a:r>
            <a:r>
              <a:rPr sz="1000" dirty="0">
                <a:latin typeface="Arial"/>
                <a:cs typeface="Arial"/>
              </a:rPr>
              <a:t>hasta</a:t>
            </a:r>
            <a:r>
              <a:rPr sz="1000" spc="-15" dirty="0">
                <a:latin typeface="Arial"/>
                <a:cs typeface="Arial"/>
              </a:rPr>
              <a:t> </a:t>
            </a:r>
            <a:r>
              <a:rPr sz="1000" dirty="0">
                <a:latin typeface="Arial"/>
                <a:cs typeface="Arial"/>
              </a:rPr>
              <a:t>24</a:t>
            </a:r>
            <a:r>
              <a:rPr sz="1000" spc="-15" dirty="0">
                <a:latin typeface="Arial"/>
                <a:cs typeface="Arial"/>
              </a:rPr>
              <a:t> </a:t>
            </a:r>
            <a:r>
              <a:rPr sz="1000" dirty="0">
                <a:latin typeface="Arial"/>
                <a:cs typeface="Arial"/>
              </a:rPr>
              <a:t>V,</a:t>
            </a:r>
            <a:r>
              <a:rPr sz="1000" spc="-15" dirty="0">
                <a:latin typeface="Arial"/>
                <a:cs typeface="Arial"/>
              </a:rPr>
              <a:t> </a:t>
            </a:r>
            <a:r>
              <a:rPr sz="1000" dirty="0">
                <a:latin typeface="Arial"/>
                <a:cs typeface="Arial"/>
              </a:rPr>
              <a:t>deberán</a:t>
            </a:r>
            <a:r>
              <a:rPr sz="1000" spc="-20" dirty="0">
                <a:latin typeface="Arial"/>
                <a:cs typeface="Arial"/>
              </a:rPr>
              <a:t> </a:t>
            </a:r>
            <a:r>
              <a:rPr sz="1000" dirty="0">
                <a:latin typeface="Arial"/>
                <a:cs typeface="Arial"/>
              </a:rPr>
              <a:t>tener</a:t>
            </a:r>
            <a:r>
              <a:rPr sz="1000" spc="-15" dirty="0">
                <a:latin typeface="Arial"/>
                <a:cs typeface="Arial"/>
              </a:rPr>
              <a:t> </a:t>
            </a:r>
            <a:r>
              <a:rPr sz="1000" dirty="0">
                <a:latin typeface="Arial"/>
                <a:cs typeface="Arial"/>
              </a:rPr>
              <a:t>un</a:t>
            </a:r>
            <a:r>
              <a:rPr sz="1000" spc="-10" dirty="0">
                <a:latin typeface="Arial"/>
                <a:cs typeface="Arial"/>
              </a:rPr>
              <a:t> </a:t>
            </a:r>
            <a:r>
              <a:rPr sz="1000" dirty="0">
                <a:latin typeface="Arial"/>
                <a:cs typeface="Arial"/>
              </a:rPr>
              <a:t>transformador</a:t>
            </a:r>
            <a:r>
              <a:rPr sz="1000" spc="-10" dirty="0">
                <a:latin typeface="Arial"/>
                <a:cs typeface="Arial"/>
              </a:rPr>
              <a:t> </a:t>
            </a:r>
            <a:r>
              <a:rPr sz="1000" dirty="0">
                <a:latin typeface="Arial"/>
                <a:cs typeface="Arial"/>
              </a:rPr>
              <a:t>con</a:t>
            </a:r>
            <a:r>
              <a:rPr sz="1000" spc="-10" dirty="0">
                <a:latin typeface="Arial"/>
                <a:cs typeface="Arial"/>
              </a:rPr>
              <a:t> </a:t>
            </a:r>
            <a:r>
              <a:rPr sz="1000" dirty="0">
                <a:latin typeface="Arial"/>
                <a:cs typeface="Arial"/>
              </a:rPr>
              <a:t>primario</a:t>
            </a:r>
            <a:r>
              <a:rPr sz="1000" spc="-15" dirty="0">
                <a:latin typeface="Arial"/>
                <a:cs typeface="Arial"/>
              </a:rPr>
              <a:t> </a:t>
            </a:r>
            <a:r>
              <a:rPr sz="1000" dirty="0">
                <a:latin typeface="Arial"/>
                <a:cs typeface="Arial"/>
              </a:rPr>
              <a:t>y  secundario independientes. No se permitirá el uso de autotransformadores. Así implementados estos cir-  cuitos se considerarán como de muy baja tensión funcional (MBTF) o de muy baja tensión sin puesta a  tierra (MBTS), según se ajusten a las prescripciones de uno u otro tipo de circuito (ver</a:t>
            </a:r>
            <a:r>
              <a:rPr sz="1000" spc="-90" dirty="0">
                <a:latin typeface="Arial"/>
                <a:cs typeface="Arial"/>
              </a:rPr>
              <a:t> </a:t>
            </a:r>
            <a:r>
              <a:rPr sz="1000" u="sng" dirty="0">
                <a:uFill>
                  <a:solidFill>
                    <a:srgbClr val="000000"/>
                  </a:solidFill>
                </a:uFill>
                <a:latin typeface="Arial"/>
                <a:cs typeface="Arial"/>
              </a:rPr>
              <a:t>771.18.2</a:t>
            </a:r>
            <a:r>
              <a:rPr sz="1000" dirty="0">
                <a:latin typeface="Arial"/>
                <a:cs typeface="Arial"/>
              </a:rPr>
              <a:t>).</a:t>
            </a:r>
            <a:endParaRPr sz="1000">
              <a:latin typeface="Arial"/>
              <a:cs typeface="Arial"/>
            </a:endParaRPr>
          </a:p>
          <a:p>
            <a:pPr marL="193040" marR="6350" indent="-180975" algn="just">
              <a:lnSpc>
                <a:spcPts val="1150"/>
              </a:lnSpc>
              <a:spcBef>
                <a:spcPts val="310"/>
              </a:spcBef>
              <a:buAutoNum type="alphaLcParenR" startAt="11"/>
              <a:tabLst>
                <a:tab pos="193675" algn="l"/>
              </a:tabLst>
            </a:pPr>
            <a:r>
              <a:rPr sz="1000" dirty="0">
                <a:latin typeface="Arial"/>
                <a:cs typeface="Arial"/>
              </a:rPr>
              <a:t>Los circuitos de comando (interruptores accionados a flotante, señalizaciones, alarmas, etc.) en am-  bientes mojados, incluyendo aquellos donde se encuentran los tanques cisterna y elevado, serán ali-  mentados con muy </a:t>
            </a:r>
            <a:r>
              <a:rPr sz="1000" spc="-5" dirty="0">
                <a:latin typeface="Arial"/>
                <a:cs typeface="Arial"/>
              </a:rPr>
              <a:t>baja </a:t>
            </a:r>
            <a:r>
              <a:rPr sz="1000" dirty="0">
                <a:latin typeface="Arial"/>
                <a:cs typeface="Arial"/>
              </a:rPr>
              <a:t>tensión sin </a:t>
            </a:r>
            <a:r>
              <a:rPr sz="1000" spc="-5" dirty="0">
                <a:latin typeface="Arial"/>
                <a:cs typeface="Arial"/>
              </a:rPr>
              <a:t>puesta </a:t>
            </a:r>
            <a:r>
              <a:rPr sz="1000" dirty="0">
                <a:latin typeface="Arial"/>
                <a:cs typeface="Arial"/>
              </a:rPr>
              <a:t>a tierra</a:t>
            </a:r>
            <a:r>
              <a:rPr sz="1000" spc="-40" dirty="0">
                <a:latin typeface="Arial"/>
                <a:cs typeface="Arial"/>
              </a:rPr>
              <a:t> </a:t>
            </a:r>
            <a:r>
              <a:rPr sz="1000" dirty="0">
                <a:latin typeface="Arial"/>
                <a:cs typeface="Arial"/>
              </a:rPr>
              <a:t>(MBTS).</a:t>
            </a:r>
            <a:endParaRPr sz="1000">
              <a:latin typeface="Arial"/>
              <a:cs typeface="Arial"/>
            </a:endParaRPr>
          </a:p>
          <a:p>
            <a:pPr marL="193040" marR="6985" indent="-180975" algn="just">
              <a:lnSpc>
                <a:spcPts val="1150"/>
              </a:lnSpc>
              <a:spcBef>
                <a:spcPts val="305"/>
              </a:spcBef>
              <a:buAutoNum type="alphaLcParenR" startAt="11"/>
              <a:tabLst>
                <a:tab pos="193675" algn="l"/>
              </a:tabLst>
            </a:pPr>
            <a:r>
              <a:rPr sz="1000" dirty="0">
                <a:latin typeface="Arial"/>
                <a:cs typeface="Arial"/>
              </a:rPr>
              <a:t>En</a:t>
            </a:r>
            <a:r>
              <a:rPr sz="1000" spc="-40" dirty="0">
                <a:latin typeface="Arial"/>
                <a:cs typeface="Arial"/>
              </a:rPr>
              <a:t> </a:t>
            </a:r>
            <a:r>
              <a:rPr sz="1000" dirty="0">
                <a:latin typeface="Arial"/>
                <a:cs typeface="Arial"/>
              </a:rPr>
              <a:t>el</a:t>
            </a:r>
            <a:r>
              <a:rPr sz="1000" spc="-35" dirty="0">
                <a:latin typeface="Arial"/>
                <a:cs typeface="Arial"/>
              </a:rPr>
              <a:t> </a:t>
            </a:r>
            <a:r>
              <a:rPr sz="1000" dirty="0">
                <a:latin typeface="Arial"/>
                <a:cs typeface="Arial"/>
              </a:rPr>
              <a:t>ámbito</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cocinas</a:t>
            </a:r>
            <a:r>
              <a:rPr sz="1000" spc="-35" dirty="0">
                <a:latin typeface="Arial"/>
                <a:cs typeface="Arial"/>
              </a:rPr>
              <a:t> </a:t>
            </a:r>
            <a:r>
              <a:rPr sz="1000" dirty="0">
                <a:latin typeface="Arial"/>
                <a:cs typeface="Arial"/>
              </a:rPr>
              <a:t>y</a:t>
            </a:r>
            <a:r>
              <a:rPr sz="1000" spc="-35" dirty="0">
                <a:latin typeface="Arial"/>
                <a:cs typeface="Arial"/>
              </a:rPr>
              <a:t> </a:t>
            </a:r>
            <a:r>
              <a:rPr sz="1000" dirty="0">
                <a:latin typeface="Arial"/>
                <a:cs typeface="Arial"/>
              </a:rPr>
              <a:t>lavaderos</a:t>
            </a:r>
            <a:r>
              <a:rPr sz="1000" spc="-35" dirty="0">
                <a:latin typeface="Arial"/>
                <a:cs typeface="Arial"/>
              </a:rPr>
              <a:t> </a:t>
            </a:r>
            <a:r>
              <a:rPr sz="1000" dirty="0">
                <a:latin typeface="Arial"/>
                <a:cs typeface="Arial"/>
              </a:rPr>
              <a:t>se</a:t>
            </a:r>
            <a:r>
              <a:rPr sz="1000" spc="-35" dirty="0">
                <a:latin typeface="Arial"/>
                <a:cs typeface="Arial"/>
              </a:rPr>
              <a:t> </a:t>
            </a:r>
            <a:r>
              <a:rPr sz="1000" dirty="0">
                <a:latin typeface="Arial"/>
                <a:cs typeface="Arial"/>
              </a:rPr>
              <a:t>consideran</a:t>
            </a:r>
            <a:r>
              <a:rPr sz="1000" spc="-35" dirty="0">
                <a:latin typeface="Arial"/>
                <a:cs typeface="Arial"/>
              </a:rPr>
              <a:t> </a:t>
            </a:r>
            <a:r>
              <a:rPr sz="1000" dirty="0">
                <a:latin typeface="Arial"/>
                <a:cs typeface="Arial"/>
              </a:rPr>
              <a:t>como</a:t>
            </a:r>
            <a:r>
              <a:rPr sz="1000" spc="-35" dirty="0">
                <a:latin typeface="Arial"/>
                <a:cs typeface="Arial"/>
              </a:rPr>
              <a:t> </a:t>
            </a:r>
            <a:r>
              <a:rPr sz="1000" dirty="0">
                <a:latin typeface="Arial"/>
                <a:cs typeface="Arial"/>
              </a:rPr>
              <a:t>electrodomésticos</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ubicación</a:t>
            </a:r>
            <a:r>
              <a:rPr sz="1000" spc="-30" dirty="0">
                <a:latin typeface="Arial"/>
                <a:cs typeface="Arial"/>
              </a:rPr>
              <a:t> </a:t>
            </a:r>
            <a:r>
              <a:rPr sz="1000" dirty="0">
                <a:latin typeface="Arial"/>
                <a:cs typeface="Arial"/>
              </a:rPr>
              <a:t>fija</a:t>
            </a:r>
            <a:r>
              <a:rPr sz="1000" spc="-25" dirty="0">
                <a:latin typeface="Arial"/>
                <a:cs typeface="Arial"/>
              </a:rPr>
              <a:t> </a:t>
            </a:r>
            <a:r>
              <a:rPr sz="1000" dirty="0">
                <a:latin typeface="Arial"/>
                <a:cs typeface="Arial"/>
              </a:rPr>
              <a:t>a:</a:t>
            </a:r>
            <a:r>
              <a:rPr sz="1000" spc="-30" dirty="0">
                <a:latin typeface="Arial"/>
                <a:cs typeface="Arial"/>
              </a:rPr>
              <a:t> </a:t>
            </a:r>
            <a:r>
              <a:rPr sz="1000" dirty="0">
                <a:latin typeface="Arial"/>
                <a:cs typeface="Arial"/>
              </a:rPr>
              <a:t>heladeras,  freezers, extractores de humo, lavavajillas, hornos a microondas, hornos eléctricos, cocinas eléctricas,  cocinas, anafes y hornos a gas que requieran alimentación eléctrica, máquinas lavarropas, secarropas,  máquinas fijas para planchado,</a:t>
            </a:r>
            <a:r>
              <a:rPr sz="1000" spc="-25" dirty="0">
                <a:latin typeface="Arial"/>
                <a:cs typeface="Arial"/>
              </a:rPr>
              <a:t> </a:t>
            </a:r>
            <a:r>
              <a:rPr sz="1000" dirty="0">
                <a:latin typeface="Arial"/>
                <a:cs typeface="Arial"/>
              </a:rPr>
              <a:t>etc.</a:t>
            </a:r>
            <a:endParaRPr sz="1000">
              <a:latin typeface="Arial"/>
              <a:cs typeface="Arial"/>
            </a:endParaRPr>
          </a:p>
          <a:p>
            <a:pPr marL="193040" marR="5080" indent="-180975" algn="just">
              <a:lnSpc>
                <a:spcPts val="1150"/>
              </a:lnSpc>
              <a:spcBef>
                <a:spcPts val="305"/>
              </a:spcBef>
              <a:buAutoNum type="alphaLcParenR" startAt="11"/>
              <a:tabLst>
                <a:tab pos="193040" algn="l"/>
              </a:tabLst>
            </a:pPr>
            <a:r>
              <a:rPr sz="1000" dirty="0">
                <a:latin typeface="Arial"/>
                <a:cs typeface="Arial"/>
              </a:rPr>
              <a:t>A</a:t>
            </a:r>
            <a:r>
              <a:rPr sz="1000" spc="-60" dirty="0">
                <a:latin typeface="Arial"/>
                <a:cs typeface="Arial"/>
              </a:rPr>
              <a:t> </a:t>
            </a:r>
            <a:r>
              <a:rPr sz="1000" dirty="0">
                <a:latin typeface="Arial"/>
                <a:cs typeface="Arial"/>
              </a:rPr>
              <a:t>los</a:t>
            </a:r>
            <a:r>
              <a:rPr sz="1000" spc="-60" dirty="0">
                <a:latin typeface="Arial"/>
                <a:cs typeface="Arial"/>
              </a:rPr>
              <a:t> </a:t>
            </a:r>
            <a:r>
              <a:rPr sz="1000" dirty="0">
                <a:latin typeface="Arial"/>
                <a:cs typeface="Arial"/>
              </a:rPr>
              <a:t>efectos</a:t>
            </a:r>
            <a:r>
              <a:rPr sz="1000" spc="-60" dirty="0">
                <a:latin typeface="Arial"/>
                <a:cs typeface="Arial"/>
              </a:rPr>
              <a:t> </a:t>
            </a:r>
            <a:r>
              <a:rPr sz="1000" dirty="0">
                <a:latin typeface="Arial"/>
                <a:cs typeface="Arial"/>
              </a:rPr>
              <a:t>de</a:t>
            </a:r>
            <a:r>
              <a:rPr sz="1000" spc="-60" dirty="0">
                <a:latin typeface="Arial"/>
                <a:cs typeface="Arial"/>
              </a:rPr>
              <a:t> </a:t>
            </a:r>
            <a:r>
              <a:rPr sz="1000" dirty="0">
                <a:latin typeface="Arial"/>
                <a:cs typeface="Arial"/>
              </a:rPr>
              <a:t>esta</a:t>
            </a:r>
            <a:r>
              <a:rPr sz="1000" spc="-60" dirty="0">
                <a:latin typeface="Arial"/>
                <a:cs typeface="Arial"/>
              </a:rPr>
              <a:t> </a:t>
            </a:r>
            <a:r>
              <a:rPr sz="1000" dirty="0">
                <a:latin typeface="Arial"/>
                <a:cs typeface="Arial"/>
              </a:rPr>
              <a:t>Reglamentación</a:t>
            </a:r>
            <a:r>
              <a:rPr sz="1000" spc="-60" dirty="0">
                <a:latin typeface="Arial"/>
                <a:cs typeface="Arial"/>
              </a:rPr>
              <a:t> </a:t>
            </a:r>
            <a:r>
              <a:rPr sz="1000" dirty="0">
                <a:latin typeface="Arial"/>
                <a:cs typeface="Arial"/>
              </a:rPr>
              <a:t>se</a:t>
            </a:r>
            <a:r>
              <a:rPr sz="1000" spc="-55" dirty="0">
                <a:latin typeface="Arial"/>
                <a:cs typeface="Arial"/>
              </a:rPr>
              <a:t> </a:t>
            </a:r>
            <a:r>
              <a:rPr sz="1000" dirty="0">
                <a:latin typeface="Arial"/>
                <a:cs typeface="Arial"/>
              </a:rPr>
              <a:t>considera</a:t>
            </a:r>
            <a:r>
              <a:rPr sz="1000" spc="-60" dirty="0">
                <a:latin typeface="Arial"/>
                <a:cs typeface="Arial"/>
              </a:rPr>
              <a:t> </a:t>
            </a:r>
            <a:r>
              <a:rPr sz="1000" dirty="0">
                <a:latin typeface="Arial"/>
                <a:cs typeface="Arial"/>
              </a:rPr>
              <a:t>como</a:t>
            </a:r>
            <a:r>
              <a:rPr sz="1000" spc="-55" dirty="0">
                <a:latin typeface="Arial"/>
                <a:cs typeface="Arial"/>
              </a:rPr>
              <a:t> </a:t>
            </a:r>
            <a:r>
              <a:rPr sz="1000" dirty="0">
                <a:latin typeface="Arial"/>
                <a:cs typeface="Arial"/>
              </a:rPr>
              <a:t>toilette</a:t>
            </a:r>
            <a:r>
              <a:rPr sz="1000" spc="-50" dirty="0">
                <a:latin typeface="Arial"/>
                <a:cs typeface="Arial"/>
              </a:rPr>
              <a:t> </a:t>
            </a:r>
            <a:r>
              <a:rPr sz="1000" dirty="0">
                <a:latin typeface="Arial"/>
                <a:cs typeface="Arial"/>
              </a:rPr>
              <a:t>a</a:t>
            </a:r>
            <a:r>
              <a:rPr sz="1000" spc="-50" dirty="0">
                <a:latin typeface="Arial"/>
                <a:cs typeface="Arial"/>
              </a:rPr>
              <a:t> </a:t>
            </a:r>
            <a:r>
              <a:rPr sz="1000" dirty="0">
                <a:latin typeface="Arial"/>
                <a:cs typeface="Arial"/>
              </a:rPr>
              <a:t>un</a:t>
            </a:r>
            <a:r>
              <a:rPr sz="1000" spc="-50" dirty="0">
                <a:latin typeface="Arial"/>
                <a:cs typeface="Arial"/>
              </a:rPr>
              <a:t> </a:t>
            </a:r>
            <a:r>
              <a:rPr sz="1000" dirty="0">
                <a:latin typeface="Arial"/>
                <a:cs typeface="Arial"/>
              </a:rPr>
              <a:t>cuarto</a:t>
            </a:r>
            <a:r>
              <a:rPr sz="1000" spc="-50"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baño</a:t>
            </a:r>
            <a:r>
              <a:rPr sz="1000" spc="-50" dirty="0">
                <a:latin typeface="Arial"/>
                <a:cs typeface="Arial"/>
              </a:rPr>
              <a:t> </a:t>
            </a:r>
            <a:r>
              <a:rPr sz="1000" dirty="0">
                <a:latin typeface="Arial"/>
                <a:cs typeface="Arial"/>
              </a:rPr>
              <a:t>que</a:t>
            </a:r>
            <a:r>
              <a:rPr sz="1000" spc="-50" dirty="0">
                <a:latin typeface="Arial"/>
                <a:cs typeface="Arial"/>
              </a:rPr>
              <a:t> </a:t>
            </a:r>
            <a:r>
              <a:rPr sz="1000" dirty="0">
                <a:latin typeface="Arial"/>
                <a:cs typeface="Arial"/>
              </a:rPr>
              <a:t>no</a:t>
            </a:r>
            <a:r>
              <a:rPr sz="1000" spc="-50" dirty="0">
                <a:latin typeface="Arial"/>
                <a:cs typeface="Arial"/>
              </a:rPr>
              <a:t> </a:t>
            </a:r>
            <a:r>
              <a:rPr sz="1000" dirty="0">
                <a:latin typeface="Arial"/>
                <a:cs typeface="Arial"/>
              </a:rPr>
              <a:t>posee</a:t>
            </a:r>
            <a:r>
              <a:rPr sz="1000" spc="-50" dirty="0">
                <a:latin typeface="Arial"/>
                <a:cs typeface="Arial"/>
              </a:rPr>
              <a:t> </a:t>
            </a:r>
            <a:r>
              <a:rPr sz="1000" dirty="0">
                <a:latin typeface="Arial"/>
                <a:cs typeface="Arial"/>
              </a:rPr>
              <a:t>bañera  o receptáculo para ducha. En estos ambientes el tomacorriente requerido en los puntos mínimos de uti-  lización podrá cargarse al circuito de iluminación. Ver requisitos de ejecución en la Parte 7 Sección</a:t>
            </a:r>
            <a:r>
              <a:rPr sz="1000" spc="-75" dirty="0">
                <a:latin typeface="Arial"/>
                <a:cs typeface="Arial"/>
              </a:rPr>
              <a:t> </a:t>
            </a:r>
            <a:r>
              <a:rPr sz="1000" dirty="0">
                <a:latin typeface="Arial"/>
                <a:cs typeface="Arial"/>
              </a:rPr>
              <a:t>701.</a:t>
            </a:r>
            <a:endParaRPr sz="1000">
              <a:latin typeface="Arial"/>
              <a:cs typeface="Arial"/>
            </a:endParaRPr>
          </a:p>
          <a:p>
            <a:pPr marL="193040" marR="6350" indent="-180975" algn="just">
              <a:lnSpc>
                <a:spcPts val="1150"/>
              </a:lnSpc>
              <a:spcBef>
                <a:spcPts val="309"/>
              </a:spcBef>
              <a:buAutoNum type="alphaLcParenR" startAt="11"/>
              <a:tabLst>
                <a:tab pos="193675" algn="l"/>
              </a:tabLst>
            </a:pPr>
            <a:r>
              <a:rPr sz="1000" dirty="0">
                <a:latin typeface="Arial"/>
                <a:cs typeface="Arial"/>
              </a:rPr>
              <a:t>Las cajas instaladas en losa, para el uso de paso, derivación o paso y derivación, serán consideradas  como bocas y contarán para el grado de electrificación, si sus medidas alcanzan los 100 x 100 mm in-  clusive. Medidas superiores no se contarán como boca, y por ende, no sumarán en los circuitos corres-  </a:t>
            </a:r>
            <a:r>
              <a:rPr sz="1000" spc="-5" dirty="0">
                <a:latin typeface="Arial"/>
                <a:cs typeface="Arial"/>
              </a:rPr>
              <a:t>pondientes.</a:t>
            </a:r>
            <a:endParaRPr sz="1000">
              <a:latin typeface="Arial"/>
              <a:cs typeface="Arial"/>
            </a:endParaRPr>
          </a:p>
          <a:p>
            <a:pPr marL="193040" marR="6350" indent="-180975" algn="just">
              <a:lnSpc>
                <a:spcPts val="1150"/>
              </a:lnSpc>
              <a:spcBef>
                <a:spcPts val="305"/>
              </a:spcBef>
              <a:buAutoNum type="alphaLcParenR" startAt="11"/>
              <a:tabLst>
                <a:tab pos="193040" algn="l"/>
              </a:tabLst>
            </a:pPr>
            <a:r>
              <a:rPr sz="1000" dirty="0">
                <a:latin typeface="Arial"/>
                <a:cs typeface="Arial"/>
              </a:rPr>
              <a:t>Si</a:t>
            </a:r>
            <a:r>
              <a:rPr sz="1000" spc="-40" dirty="0">
                <a:latin typeface="Arial"/>
                <a:cs typeface="Arial"/>
              </a:rPr>
              <a:t> </a:t>
            </a:r>
            <a:r>
              <a:rPr sz="1000" dirty="0">
                <a:latin typeface="Arial"/>
                <a:cs typeface="Arial"/>
              </a:rPr>
              <a:t>luego</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cumplimentado</a:t>
            </a:r>
            <a:r>
              <a:rPr sz="1000" spc="-35" dirty="0">
                <a:latin typeface="Arial"/>
                <a:cs typeface="Arial"/>
              </a:rPr>
              <a:t> </a:t>
            </a:r>
            <a:r>
              <a:rPr sz="1000" dirty="0">
                <a:latin typeface="Arial"/>
                <a:cs typeface="Arial"/>
              </a:rPr>
              <a:t>lo</a:t>
            </a:r>
            <a:r>
              <a:rPr sz="1000" spc="-35" dirty="0">
                <a:latin typeface="Arial"/>
                <a:cs typeface="Arial"/>
              </a:rPr>
              <a:t> </a:t>
            </a:r>
            <a:r>
              <a:rPr sz="1000" dirty="0">
                <a:latin typeface="Arial"/>
                <a:cs typeface="Arial"/>
              </a:rPr>
              <a:t>indicado</a:t>
            </a:r>
            <a:r>
              <a:rPr sz="1000" spc="-35" dirty="0">
                <a:latin typeface="Arial"/>
                <a:cs typeface="Arial"/>
              </a:rPr>
              <a:t> </a:t>
            </a:r>
            <a:r>
              <a:rPr sz="1000" dirty="0">
                <a:latin typeface="Arial"/>
                <a:cs typeface="Arial"/>
              </a:rPr>
              <a:t>para</a:t>
            </a:r>
            <a:r>
              <a:rPr sz="1000" spc="-30" dirty="0">
                <a:latin typeface="Arial"/>
                <a:cs typeface="Arial"/>
              </a:rPr>
              <a:t> </a:t>
            </a:r>
            <a:r>
              <a:rPr sz="1000" dirty="0">
                <a:latin typeface="Arial"/>
                <a:cs typeface="Arial"/>
              </a:rPr>
              <a:t>los</a:t>
            </a:r>
            <a:r>
              <a:rPr sz="1000" spc="-35" dirty="0">
                <a:latin typeface="Arial"/>
                <a:cs typeface="Arial"/>
              </a:rPr>
              <a:t> </a:t>
            </a:r>
            <a:r>
              <a:rPr sz="1000" dirty="0">
                <a:latin typeface="Arial"/>
                <a:cs typeface="Arial"/>
              </a:rPr>
              <a:t>puntos</a:t>
            </a:r>
            <a:r>
              <a:rPr sz="1000" spc="-35" dirty="0">
                <a:latin typeface="Arial"/>
                <a:cs typeface="Arial"/>
              </a:rPr>
              <a:t> </a:t>
            </a:r>
            <a:r>
              <a:rPr sz="1000" dirty="0">
                <a:latin typeface="Arial"/>
                <a:cs typeface="Arial"/>
              </a:rPr>
              <a:t>mínimos</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utilización</a:t>
            </a:r>
            <a:r>
              <a:rPr sz="1000" spc="-35" dirty="0">
                <a:latin typeface="Arial"/>
                <a:cs typeface="Arial"/>
              </a:rPr>
              <a:t> </a:t>
            </a:r>
            <a:r>
              <a:rPr sz="1000" dirty="0">
                <a:latin typeface="Arial"/>
                <a:cs typeface="Arial"/>
              </a:rPr>
              <a:t>en</a:t>
            </a:r>
            <a:r>
              <a:rPr sz="1000" spc="-35" dirty="0">
                <a:latin typeface="Arial"/>
                <a:cs typeface="Arial"/>
              </a:rPr>
              <a:t> </a:t>
            </a:r>
            <a:r>
              <a:rPr sz="1000" u="sng" dirty="0">
                <a:uFill>
                  <a:solidFill>
                    <a:srgbClr val="000000"/>
                  </a:solidFill>
                </a:uFill>
                <a:latin typeface="Arial"/>
                <a:cs typeface="Arial"/>
              </a:rPr>
              <a:t>771.8.1</a:t>
            </a:r>
            <a:r>
              <a:rPr sz="1000" dirty="0">
                <a:latin typeface="Arial"/>
                <a:cs typeface="Arial"/>
              </a:rPr>
              <a:t>,</a:t>
            </a:r>
            <a:r>
              <a:rPr sz="1000" spc="-35" dirty="0">
                <a:latin typeface="Arial"/>
                <a:cs typeface="Arial"/>
              </a:rPr>
              <a:t> </a:t>
            </a:r>
            <a:r>
              <a:rPr sz="1000" u="sng" spc="-5" dirty="0">
                <a:uFill>
                  <a:solidFill>
                    <a:srgbClr val="000000"/>
                  </a:solidFill>
                </a:uFill>
                <a:latin typeface="Arial"/>
                <a:cs typeface="Arial"/>
              </a:rPr>
              <a:t>771.8.2</a:t>
            </a:r>
            <a:r>
              <a:rPr sz="1000" spc="-5" dirty="0">
                <a:latin typeface="Arial"/>
                <a:cs typeface="Arial"/>
              </a:rPr>
              <a:t>,</a:t>
            </a:r>
            <a:r>
              <a:rPr sz="1000" spc="-30" dirty="0">
                <a:latin typeface="Arial"/>
                <a:cs typeface="Arial"/>
              </a:rPr>
              <a:t> </a:t>
            </a:r>
            <a:r>
              <a:rPr sz="1000" u="sng" spc="-5" dirty="0">
                <a:uFill>
                  <a:solidFill>
                    <a:srgbClr val="000000"/>
                  </a:solidFill>
                </a:uFill>
                <a:latin typeface="Arial"/>
                <a:cs typeface="Arial"/>
              </a:rPr>
              <a:t>771.8.3 </a:t>
            </a:r>
            <a:r>
              <a:rPr sz="1000" spc="-5" dirty="0">
                <a:latin typeface="Arial"/>
                <a:cs typeface="Arial"/>
              </a:rPr>
              <a:t> </a:t>
            </a:r>
            <a:r>
              <a:rPr sz="1000" dirty="0">
                <a:latin typeface="Arial"/>
                <a:cs typeface="Arial"/>
              </a:rPr>
              <a:t>y </a:t>
            </a:r>
            <a:r>
              <a:rPr sz="1000" u="sng" spc="-5" dirty="0">
                <a:uFill>
                  <a:solidFill>
                    <a:srgbClr val="000000"/>
                  </a:solidFill>
                </a:uFill>
                <a:latin typeface="Arial"/>
                <a:cs typeface="Arial"/>
              </a:rPr>
              <a:t>771.8.4</a:t>
            </a:r>
            <a:r>
              <a:rPr sz="1000" spc="-5" dirty="0">
                <a:latin typeface="Arial"/>
                <a:cs typeface="Arial"/>
              </a:rPr>
              <a:t>, </a:t>
            </a:r>
            <a:r>
              <a:rPr sz="1000" dirty="0">
                <a:latin typeface="Arial"/>
                <a:cs typeface="Arial"/>
              </a:rPr>
              <a:t>fuera necesario instalar bocas de salida mixtas (interruptor </a:t>
            </a:r>
            <a:r>
              <a:rPr sz="1000" spc="-5" dirty="0">
                <a:latin typeface="Arial"/>
                <a:cs typeface="Arial"/>
              </a:rPr>
              <a:t>de efecto </a:t>
            </a:r>
            <a:r>
              <a:rPr sz="1000" dirty="0">
                <a:latin typeface="Arial"/>
                <a:cs typeface="Arial"/>
              </a:rPr>
              <a:t>y </a:t>
            </a:r>
            <a:r>
              <a:rPr sz="1000" spc="-5" dirty="0">
                <a:latin typeface="Arial"/>
                <a:cs typeface="Arial"/>
              </a:rPr>
              <a:t>un </a:t>
            </a:r>
            <a:r>
              <a:rPr sz="1000" dirty="0">
                <a:latin typeface="Arial"/>
                <a:cs typeface="Arial"/>
              </a:rPr>
              <a:t>tomacorriente), </a:t>
            </a:r>
            <a:r>
              <a:rPr sz="1000" spc="-5" dirty="0">
                <a:latin typeface="Arial"/>
                <a:cs typeface="Arial"/>
              </a:rPr>
              <a:t>el  </a:t>
            </a:r>
            <a:r>
              <a:rPr sz="1000" dirty="0">
                <a:latin typeface="Arial"/>
                <a:cs typeface="Arial"/>
              </a:rPr>
              <a:t>tomacorriente de las mismas, deberá estar conectado al circuito de iluminación presente en la caja e  </a:t>
            </a:r>
            <a:r>
              <a:rPr sz="1000" spc="-5" dirty="0">
                <a:latin typeface="Arial"/>
                <a:cs typeface="Arial"/>
              </a:rPr>
              <a:t>identificado unívocamente </a:t>
            </a:r>
            <a:r>
              <a:rPr sz="1000" dirty="0">
                <a:latin typeface="Arial"/>
                <a:cs typeface="Arial"/>
              </a:rPr>
              <a:t>y </a:t>
            </a:r>
            <a:r>
              <a:rPr sz="1000" spc="-5" dirty="0">
                <a:latin typeface="Arial"/>
                <a:cs typeface="Arial"/>
              </a:rPr>
              <a:t>en </a:t>
            </a:r>
            <a:r>
              <a:rPr sz="1000" dirty="0">
                <a:latin typeface="Arial"/>
                <a:cs typeface="Arial"/>
              </a:rPr>
              <a:t>forma </a:t>
            </a:r>
            <a:r>
              <a:rPr sz="1000" spc="-5" dirty="0">
                <a:latin typeface="Arial"/>
                <a:cs typeface="Arial"/>
              </a:rPr>
              <a:t>indeleble </a:t>
            </a:r>
            <a:r>
              <a:rPr sz="1000" dirty="0">
                <a:latin typeface="Arial"/>
                <a:cs typeface="Arial"/>
              </a:rPr>
              <a:t>con el siguiente ideograma (N° 5012 de IEC 60417). Este  mismo criterio puede utilizarse, de ser necesario, para los circuitos IUE, en cuyo caso no se deberá su-  </a:t>
            </a:r>
            <a:r>
              <a:rPr sz="1000" spc="-5" dirty="0">
                <a:latin typeface="Arial"/>
                <a:cs typeface="Arial"/>
              </a:rPr>
              <a:t>perar el número </a:t>
            </a:r>
            <a:r>
              <a:rPr sz="1000" dirty="0">
                <a:latin typeface="Arial"/>
                <a:cs typeface="Arial"/>
              </a:rPr>
              <a:t>máximo </a:t>
            </a:r>
            <a:r>
              <a:rPr sz="1000" spc="-5" dirty="0">
                <a:latin typeface="Arial"/>
                <a:cs typeface="Arial"/>
              </a:rPr>
              <a:t>de</a:t>
            </a:r>
            <a:r>
              <a:rPr sz="1000" spc="-15" dirty="0">
                <a:latin typeface="Arial"/>
                <a:cs typeface="Arial"/>
              </a:rPr>
              <a:t> </a:t>
            </a:r>
            <a:r>
              <a:rPr sz="1000" spc="-5" dirty="0">
                <a:latin typeface="Arial"/>
                <a:cs typeface="Arial"/>
              </a:rPr>
              <a:t>bocas.</a:t>
            </a:r>
            <a:endParaRPr sz="1000">
              <a:latin typeface="Arial"/>
              <a:cs typeface="Arial"/>
            </a:endParaRPr>
          </a:p>
        </p:txBody>
      </p:sp>
      <p:sp>
        <p:nvSpPr>
          <p:cNvPr id="5" name="object 5"/>
          <p:cNvSpPr/>
          <p:nvPr/>
        </p:nvSpPr>
        <p:spPr>
          <a:xfrm>
            <a:off x="5245497" y="4717418"/>
            <a:ext cx="317753" cy="384047"/>
          </a:xfrm>
          <a:prstGeom prst="rect">
            <a:avLst/>
          </a:prstGeom>
          <a:blipFill>
            <a:blip r:embed="rId3" cstate="print"/>
            <a:stretch>
              <a:fillRect/>
            </a:stretch>
          </a:blipFill>
        </p:spPr>
        <p:txBody>
          <a:bodyPr wrap="square" lIns="0" tIns="0" rIns="0" bIns="0" rtlCol="0"/>
          <a:lstStyle/>
          <a:p>
            <a:endParaRPr/>
          </a:p>
        </p:txBody>
      </p:sp>
      <p:sp>
        <p:nvSpPr>
          <p:cNvPr id="6" name="object 6"/>
          <p:cNvSpPr/>
          <p:nvPr/>
        </p:nvSpPr>
        <p:spPr>
          <a:xfrm>
            <a:off x="5575061" y="4941066"/>
            <a:ext cx="49530" cy="8890"/>
          </a:xfrm>
          <a:custGeom>
            <a:avLst/>
            <a:gdLst/>
            <a:ahLst/>
            <a:cxnLst/>
            <a:rect l="l" t="t" r="r" b="b"/>
            <a:pathLst>
              <a:path w="49529" h="8889">
                <a:moveTo>
                  <a:pt x="49530" y="0"/>
                </a:moveTo>
                <a:lnTo>
                  <a:pt x="0" y="8381"/>
                </a:lnTo>
                <a:lnTo>
                  <a:pt x="49530" y="8381"/>
                </a:lnTo>
                <a:lnTo>
                  <a:pt x="49530" y="0"/>
                </a:lnTo>
                <a:close/>
              </a:path>
            </a:pathLst>
          </a:custGeom>
          <a:solidFill>
            <a:srgbClr val="000000"/>
          </a:solidFill>
        </p:spPr>
        <p:txBody>
          <a:bodyPr wrap="square" lIns="0" tIns="0" rIns="0" bIns="0" rtlCol="0"/>
          <a:lstStyle/>
          <a:p>
            <a:endParaRPr/>
          </a:p>
        </p:txBody>
      </p:sp>
      <p:sp>
        <p:nvSpPr>
          <p:cNvPr id="7" name="object 7"/>
          <p:cNvSpPr/>
          <p:nvPr/>
        </p:nvSpPr>
        <p:spPr>
          <a:xfrm>
            <a:off x="5575061" y="4941066"/>
            <a:ext cx="49530" cy="8890"/>
          </a:xfrm>
          <a:custGeom>
            <a:avLst/>
            <a:gdLst/>
            <a:ahLst/>
            <a:cxnLst/>
            <a:rect l="l" t="t" r="r" b="b"/>
            <a:pathLst>
              <a:path w="49529" h="8889">
                <a:moveTo>
                  <a:pt x="49530" y="0"/>
                </a:moveTo>
                <a:lnTo>
                  <a:pt x="0" y="0"/>
                </a:lnTo>
                <a:lnTo>
                  <a:pt x="0" y="8381"/>
                </a:lnTo>
                <a:lnTo>
                  <a:pt x="49530" y="0"/>
                </a:lnTo>
                <a:close/>
              </a:path>
            </a:pathLst>
          </a:custGeom>
          <a:solidFill>
            <a:srgbClr val="000000"/>
          </a:solidFill>
        </p:spPr>
        <p:txBody>
          <a:bodyPr wrap="square" lIns="0" tIns="0" rIns="0" bIns="0" rtlCol="0"/>
          <a:lstStyle/>
          <a:p>
            <a:endParaRPr/>
          </a:p>
        </p:txBody>
      </p:sp>
      <p:sp>
        <p:nvSpPr>
          <p:cNvPr id="8" name="object 8"/>
          <p:cNvSpPr/>
          <p:nvPr/>
        </p:nvSpPr>
        <p:spPr>
          <a:xfrm>
            <a:off x="5575061" y="4941066"/>
            <a:ext cx="49530" cy="8890"/>
          </a:xfrm>
          <a:custGeom>
            <a:avLst/>
            <a:gdLst/>
            <a:ahLst/>
            <a:cxnLst/>
            <a:rect l="l" t="t" r="r" b="b"/>
            <a:pathLst>
              <a:path w="49529" h="8889">
                <a:moveTo>
                  <a:pt x="49530" y="8381"/>
                </a:moveTo>
                <a:lnTo>
                  <a:pt x="49530" y="0"/>
                </a:lnTo>
                <a:lnTo>
                  <a:pt x="0" y="0"/>
                </a:lnTo>
                <a:lnTo>
                  <a:pt x="0" y="8381"/>
                </a:lnTo>
                <a:lnTo>
                  <a:pt x="49530" y="8381"/>
                </a:lnTo>
              </a:path>
            </a:pathLst>
          </a:custGeom>
          <a:ln w="3175">
            <a:solidFill>
              <a:srgbClr val="000000"/>
            </a:solidFill>
          </a:ln>
        </p:spPr>
        <p:txBody>
          <a:bodyPr wrap="square" lIns="0" tIns="0" rIns="0" bIns="0" rtlCol="0"/>
          <a:lstStyle/>
          <a:p>
            <a:endParaRPr/>
          </a:p>
        </p:txBody>
      </p:sp>
      <p:sp>
        <p:nvSpPr>
          <p:cNvPr id="9" name="object 9"/>
          <p:cNvSpPr/>
          <p:nvPr/>
        </p:nvSpPr>
        <p:spPr>
          <a:xfrm>
            <a:off x="5400564" y="5112516"/>
            <a:ext cx="8890" cy="56515"/>
          </a:xfrm>
          <a:custGeom>
            <a:avLst/>
            <a:gdLst/>
            <a:ahLst/>
            <a:cxnLst/>
            <a:rect l="l" t="t" r="r" b="b"/>
            <a:pathLst>
              <a:path w="8889" h="56514">
                <a:moveTo>
                  <a:pt x="8381" y="0"/>
                </a:moveTo>
                <a:lnTo>
                  <a:pt x="0" y="0"/>
                </a:lnTo>
                <a:lnTo>
                  <a:pt x="0" y="56387"/>
                </a:lnTo>
                <a:lnTo>
                  <a:pt x="8381" y="56387"/>
                </a:lnTo>
                <a:lnTo>
                  <a:pt x="8381" y="0"/>
                </a:lnTo>
              </a:path>
            </a:pathLst>
          </a:custGeom>
          <a:ln w="3175">
            <a:solidFill>
              <a:srgbClr val="000000"/>
            </a:solidFill>
          </a:ln>
        </p:spPr>
        <p:txBody>
          <a:bodyPr wrap="square" lIns="0" tIns="0" rIns="0" bIns="0" rtlCol="0"/>
          <a:lstStyle/>
          <a:p>
            <a:endParaRPr/>
          </a:p>
        </p:txBody>
      </p:sp>
      <p:sp>
        <p:nvSpPr>
          <p:cNvPr id="10" name="object 10"/>
          <p:cNvSpPr/>
          <p:nvPr/>
        </p:nvSpPr>
        <p:spPr>
          <a:xfrm>
            <a:off x="5184917" y="4941066"/>
            <a:ext cx="49530" cy="8890"/>
          </a:xfrm>
          <a:custGeom>
            <a:avLst/>
            <a:gdLst/>
            <a:ahLst/>
            <a:cxnLst/>
            <a:rect l="l" t="t" r="r" b="b"/>
            <a:pathLst>
              <a:path w="49529" h="8889">
                <a:moveTo>
                  <a:pt x="49529" y="0"/>
                </a:moveTo>
                <a:lnTo>
                  <a:pt x="0" y="8381"/>
                </a:lnTo>
                <a:lnTo>
                  <a:pt x="49529" y="8381"/>
                </a:lnTo>
                <a:lnTo>
                  <a:pt x="49529" y="0"/>
                </a:lnTo>
                <a:close/>
              </a:path>
            </a:pathLst>
          </a:custGeom>
          <a:solidFill>
            <a:srgbClr val="000000"/>
          </a:solidFill>
        </p:spPr>
        <p:txBody>
          <a:bodyPr wrap="square" lIns="0" tIns="0" rIns="0" bIns="0" rtlCol="0"/>
          <a:lstStyle/>
          <a:p>
            <a:endParaRPr/>
          </a:p>
        </p:txBody>
      </p:sp>
      <p:sp>
        <p:nvSpPr>
          <p:cNvPr id="11" name="object 11"/>
          <p:cNvSpPr/>
          <p:nvPr/>
        </p:nvSpPr>
        <p:spPr>
          <a:xfrm>
            <a:off x="5184917" y="4941066"/>
            <a:ext cx="49530" cy="8890"/>
          </a:xfrm>
          <a:custGeom>
            <a:avLst/>
            <a:gdLst/>
            <a:ahLst/>
            <a:cxnLst/>
            <a:rect l="l" t="t" r="r" b="b"/>
            <a:pathLst>
              <a:path w="49529" h="8889">
                <a:moveTo>
                  <a:pt x="49529" y="0"/>
                </a:moveTo>
                <a:lnTo>
                  <a:pt x="0" y="0"/>
                </a:lnTo>
                <a:lnTo>
                  <a:pt x="0" y="8381"/>
                </a:lnTo>
                <a:lnTo>
                  <a:pt x="49529" y="0"/>
                </a:lnTo>
                <a:close/>
              </a:path>
            </a:pathLst>
          </a:custGeom>
          <a:solidFill>
            <a:srgbClr val="000000"/>
          </a:solidFill>
        </p:spPr>
        <p:txBody>
          <a:bodyPr wrap="square" lIns="0" tIns="0" rIns="0" bIns="0" rtlCol="0"/>
          <a:lstStyle/>
          <a:p>
            <a:endParaRPr/>
          </a:p>
        </p:txBody>
      </p:sp>
      <p:sp>
        <p:nvSpPr>
          <p:cNvPr id="12" name="object 12"/>
          <p:cNvSpPr/>
          <p:nvPr/>
        </p:nvSpPr>
        <p:spPr>
          <a:xfrm>
            <a:off x="5184917" y="4941066"/>
            <a:ext cx="49530" cy="8890"/>
          </a:xfrm>
          <a:custGeom>
            <a:avLst/>
            <a:gdLst/>
            <a:ahLst/>
            <a:cxnLst/>
            <a:rect l="l" t="t" r="r" b="b"/>
            <a:pathLst>
              <a:path w="49529" h="8889">
                <a:moveTo>
                  <a:pt x="49529" y="8381"/>
                </a:moveTo>
                <a:lnTo>
                  <a:pt x="49529" y="0"/>
                </a:lnTo>
                <a:lnTo>
                  <a:pt x="0" y="0"/>
                </a:lnTo>
                <a:lnTo>
                  <a:pt x="0" y="8381"/>
                </a:lnTo>
                <a:lnTo>
                  <a:pt x="49529" y="8381"/>
                </a:lnTo>
              </a:path>
            </a:pathLst>
          </a:custGeom>
          <a:ln w="3175">
            <a:solidFill>
              <a:srgbClr val="000000"/>
            </a:solidFill>
          </a:ln>
        </p:spPr>
        <p:txBody>
          <a:bodyPr wrap="square" lIns="0" tIns="0" rIns="0" bIns="0" rtlCol="0"/>
          <a:lstStyle/>
          <a:p>
            <a:endParaRPr/>
          </a:p>
        </p:txBody>
      </p:sp>
      <p:sp>
        <p:nvSpPr>
          <p:cNvPr id="13" name="object 13"/>
          <p:cNvSpPr txBox="1"/>
          <p:nvPr/>
        </p:nvSpPr>
        <p:spPr>
          <a:xfrm>
            <a:off x="2298700" y="5194300"/>
            <a:ext cx="6223635" cy="4878705"/>
          </a:xfrm>
          <a:prstGeom prst="rect">
            <a:avLst/>
          </a:prstGeom>
        </p:spPr>
        <p:txBody>
          <a:bodyPr vert="horz" wrap="square" lIns="0" tIns="20320" rIns="0" bIns="0" rtlCol="0">
            <a:spAutoFit/>
          </a:bodyPr>
          <a:lstStyle/>
          <a:p>
            <a:pPr marL="591820" marR="44450" indent="-360680">
              <a:lnSpc>
                <a:spcPts val="919"/>
              </a:lnSpc>
              <a:spcBef>
                <a:spcPts val="160"/>
              </a:spcBef>
            </a:pPr>
            <a:r>
              <a:rPr sz="800" spc="-5" dirty="0">
                <a:latin typeface="Arial"/>
                <a:cs typeface="Arial"/>
              </a:rPr>
              <a:t>Nota: A la fecha de la edición de la presente Sección de la Reglamentación se encuentra en estudio la incorporación del mismo  ideograma en la norma de producto IRAM</a:t>
            </a:r>
            <a:r>
              <a:rPr sz="800" spc="20" dirty="0">
                <a:latin typeface="Arial"/>
                <a:cs typeface="Arial"/>
              </a:rPr>
              <a:t> </a:t>
            </a:r>
            <a:r>
              <a:rPr sz="800" spc="-5" dirty="0">
                <a:latin typeface="Arial"/>
                <a:cs typeface="Arial"/>
              </a:rPr>
              <a:t>2071.</a:t>
            </a:r>
            <a:endParaRPr sz="800">
              <a:latin typeface="Arial"/>
              <a:cs typeface="Arial"/>
            </a:endParaRPr>
          </a:p>
          <a:p>
            <a:pPr marL="231140" marR="43180" algn="just">
              <a:lnSpc>
                <a:spcPts val="1150"/>
              </a:lnSpc>
              <a:spcBef>
                <a:spcPts val="200"/>
              </a:spcBef>
            </a:pPr>
            <a:r>
              <a:rPr sz="1000" dirty="0">
                <a:latin typeface="Arial"/>
                <a:cs typeface="Arial"/>
              </a:rPr>
              <a:t>A los efectos del cálculo de la demanda de potencia máxima simultánea debe asignarse el valor indicado  en </a:t>
            </a:r>
            <a:r>
              <a:rPr sz="1000" u="sng" spc="-20" dirty="0">
                <a:uFill>
                  <a:solidFill>
                    <a:srgbClr val="000000"/>
                  </a:solidFill>
                </a:uFill>
                <a:latin typeface="Arial"/>
                <a:cs typeface="Arial"/>
              </a:rPr>
              <a:t>771.9.1</a:t>
            </a:r>
            <a:r>
              <a:rPr sz="1000" spc="-20" dirty="0">
                <a:latin typeface="Arial"/>
                <a:cs typeface="Arial"/>
              </a:rPr>
              <a:t> </a:t>
            </a:r>
            <a:r>
              <a:rPr sz="1000" dirty="0">
                <a:latin typeface="Arial"/>
                <a:cs typeface="Arial"/>
              </a:rPr>
              <a:t>y, a efectos de establecer la máxima cantidad de bocas por circuito, estas bocas de salida  mixtas deberán computarse como una</a:t>
            </a:r>
            <a:r>
              <a:rPr sz="1000" spc="-30" dirty="0">
                <a:latin typeface="Arial"/>
                <a:cs typeface="Arial"/>
              </a:rPr>
              <a:t> </a:t>
            </a:r>
            <a:r>
              <a:rPr sz="1000" dirty="0">
                <a:latin typeface="Arial"/>
                <a:cs typeface="Arial"/>
              </a:rPr>
              <a:t>boca.</a:t>
            </a:r>
            <a:endParaRPr sz="1000">
              <a:latin typeface="Arial"/>
              <a:cs typeface="Arial"/>
            </a:endParaRPr>
          </a:p>
          <a:p>
            <a:pPr marL="231140" marR="43180" algn="just">
              <a:lnSpc>
                <a:spcPts val="1150"/>
              </a:lnSpc>
              <a:spcBef>
                <a:spcPts val="309"/>
              </a:spcBef>
            </a:pPr>
            <a:r>
              <a:rPr sz="1000" dirty="0">
                <a:latin typeface="Arial"/>
                <a:cs typeface="Arial"/>
              </a:rPr>
              <a:t>No se permite la instalación de bocas de tomacorrientes conectadas al circuito de iluminación, situadas a  menos</a:t>
            </a:r>
            <a:r>
              <a:rPr sz="1000" spc="-40" dirty="0">
                <a:latin typeface="Arial"/>
                <a:cs typeface="Arial"/>
              </a:rPr>
              <a:t> </a:t>
            </a:r>
            <a:r>
              <a:rPr sz="1000" spc="-5" dirty="0">
                <a:latin typeface="Arial"/>
                <a:cs typeface="Arial"/>
              </a:rPr>
              <a:t>de</a:t>
            </a:r>
            <a:r>
              <a:rPr sz="1000" spc="-40" dirty="0">
                <a:latin typeface="Arial"/>
                <a:cs typeface="Arial"/>
              </a:rPr>
              <a:t> </a:t>
            </a:r>
            <a:r>
              <a:rPr sz="1000" spc="-5" dirty="0">
                <a:latin typeface="Arial"/>
                <a:cs typeface="Arial"/>
              </a:rPr>
              <a:t>0,90</a:t>
            </a:r>
            <a:r>
              <a:rPr sz="1000" spc="-40" dirty="0">
                <a:latin typeface="Arial"/>
                <a:cs typeface="Arial"/>
              </a:rPr>
              <a:t> </a:t>
            </a:r>
            <a:r>
              <a:rPr sz="1000" dirty="0">
                <a:latin typeface="Arial"/>
                <a:cs typeface="Arial"/>
              </a:rPr>
              <a:t>m</a:t>
            </a:r>
            <a:r>
              <a:rPr sz="1000" spc="-40" dirty="0">
                <a:latin typeface="Arial"/>
                <a:cs typeface="Arial"/>
              </a:rPr>
              <a:t> </a:t>
            </a:r>
            <a:r>
              <a:rPr sz="1000" spc="-5" dirty="0">
                <a:latin typeface="Arial"/>
                <a:cs typeface="Arial"/>
              </a:rPr>
              <a:t>del</a:t>
            </a:r>
            <a:r>
              <a:rPr sz="1000" spc="-40" dirty="0">
                <a:latin typeface="Arial"/>
                <a:cs typeface="Arial"/>
              </a:rPr>
              <a:t> </a:t>
            </a:r>
            <a:r>
              <a:rPr sz="1000" spc="-5" dirty="0">
                <a:latin typeface="Arial"/>
                <a:cs typeface="Arial"/>
              </a:rPr>
              <a:t>nivel</a:t>
            </a:r>
            <a:r>
              <a:rPr sz="1000" spc="-40" dirty="0">
                <a:latin typeface="Arial"/>
                <a:cs typeface="Arial"/>
              </a:rPr>
              <a:t> </a:t>
            </a:r>
            <a:r>
              <a:rPr sz="1000" spc="-5" dirty="0">
                <a:latin typeface="Arial"/>
                <a:cs typeface="Arial"/>
              </a:rPr>
              <a:t>del</a:t>
            </a:r>
            <a:r>
              <a:rPr sz="1000" spc="-40" dirty="0">
                <a:latin typeface="Arial"/>
                <a:cs typeface="Arial"/>
              </a:rPr>
              <a:t> </a:t>
            </a:r>
            <a:r>
              <a:rPr sz="1000" dirty="0">
                <a:latin typeface="Arial"/>
                <a:cs typeface="Arial"/>
              </a:rPr>
              <a:t>solado</a:t>
            </a:r>
            <a:r>
              <a:rPr sz="1000" spc="-35" dirty="0">
                <a:latin typeface="Arial"/>
                <a:cs typeface="Arial"/>
              </a:rPr>
              <a:t> </a:t>
            </a:r>
            <a:r>
              <a:rPr sz="1000" dirty="0">
                <a:latin typeface="Arial"/>
                <a:cs typeface="Arial"/>
              </a:rPr>
              <a:t>terminado.</a:t>
            </a:r>
            <a:r>
              <a:rPr sz="1000" spc="-40" dirty="0">
                <a:latin typeface="Arial"/>
                <a:cs typeface="Arial"/>
              </a:rPr>
              <a:t> </a:t>
            </a:r>
            <a:r>
              <a:rPr sz="1000" dirty="0">
                <a:latin typeface="Arial"/>
                <a:cs typeface="Arial"/>
              </a:rPr>
              <a:t>Si</a:t>
            </a:r>
            <a:r>
              <a:rPr sz="1000" spc="-40" dirty="0">
                <a:latin typeface="Arial"/>
                <a:cs typeface="Arial"/>
              </a:rPr>
              <a:t> </a:t>
            </a:r>
            <a:r>
              <a:rPr sz="1000" dirty="0">
                <a:latin typeface="Arial"/>
                <a:cs typeface="Arial"/>
              </a:rPr>
              <a:t>hubiera</a:t>
            </a:r>
            <a:r>
              <a:rPr sz="1000" spc="-40" dirty="0">
                <a:latin typeface="Arial"/>
                <a:cs typeface="Arial"/>
              </a:rPr>
              <a:t> </a:t>
            </a:r>
            <a:r>
              <a:rPr sz="1000" dirty="0">
                <a:latin typeface="Arial"/>
                <a:cs typeface="Arial"/>
              </a:rPr>
              <a:t>necesidad</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instalar</a:t>
            </a:r>
            <a:r>
              <a:rPr sz="1000" spc="-40" dirty="0">
                <a:latin typeface="Arial"/>
                <a:cs typeface="Arial"/>
              </a:rPr>
              <a:t> </a:t>
            </a:r>
            <a:r>
              <a:rPr sz="1000" dirty="0">
                <a:latin typeface="Arial"/>
                <a:cs typeface="Arial"/>
              </a:rPr>
              <a:t>bocas</a:t>
            </a:r>
            <a:r>
              <a:rPr sz="1000" spc="-40"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tomacorrientes  comandadas</a:t>
            </a:r>
            <a:r>
              <a:rPr sz="1000" spc="-20" dirty="0">
                <a:latin typeface="Arial"/>
                <a:cs typeface="Arial"/>
              </a:rPr>
              <a:t> </a:t>
            </a:r>
            <a:r>
              <a:rPr sz="1000" dirty="0">
                <a:latin typeface="Arial"/>
                <a:cs typeface="Arial"/>
              </a:rPr>
              <a:t>por</a:t>
            </a:r>
            <a:r>
              <a:rPr sz="1000" spc="-15" dirty="0">
                <a:latin typeface="Arial"/>
                <a:cs typeface="Arial"/>
              </a:rPr>
              <a:t> </a:t>
            </a:r>
            <a:r>
              <a:rPr sz="1000" dirty="0">
                <a:latin typeface="Arial"/>
                <a:cs typeface="Arial"/>
              </a:rPr>
              <a:t>interruptores</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efecto</a:t>
            </a:r>
            <a:r>
              <a:rPr sz="1000" spc="-15" dirty="0">
                <a:latin typeface="Arial"/>
                <a:cs typeface="Arial"/>
              </a:rPr>
              <a:t> </a:t>
            </a:r>
            <a:r>
              <a:rPr sz="1000" dirty="0">
                <a:latin typeface="Arial"/>
                <a:cs typeface="Arial"/>
              </a:rPr>
              <a:t>a</a:t>
            </a:r>
            <a:r>
              <a:rPr sz="1000" spc="-15" dirty="0">
                <a:latin typeface="Arial"/>
                <a:cs typeface="Arial"/>
              </a:rPr>
              <a:t> </a:t>
            </a:r>
            <a:r>
              <a:rPr sz="1000" dirty="0">
                <a:latin typeface="Arial"/>
                <a:cs typeface="Arial"/>
              </a:rPr>
              <a:t>alturas</a:t>
            </a:r>
            <a:r>
              <a:rPr sz="1000" spc="-15" dirty="0">
                <a:latin typeface="Arial"/>
                <a:cs typeface="Arial"/>
              </a:rPr>
              <a:t> </a:t>
            </a:r>
            <a:r>
              <a:rPr sz="1000" dirty="0">
                <a:latin typeface="Arial"/>
                <a:cs typeface="Arial"/>
              </a:rPr>
              <a:t>inferiores</a:t>
            </a:r>
            <a:r>
              <a:rPr sz="1000" spc="-15" dirty="0">
                <a:latin typeface="Arial"/>
                <a:cs typeface="Arial"/>
              </a:rPr>
              <a:t> </a:t>
            </a:r>
            <a:r>
              <a:rPr sz="1000" dirty="0">
                <a:latin typeface="Arial"/>
                <a:cs typeface="Arial"/>
              </a:rPr>
              <a:t>a</a:t>
            </a:r>
            <a:r>
              <a:rPr sz="1000" spc="-20" dirty="0">
                <a:latin typeface="Arial"/>
                <a:cs typeface="Arial"/>
              </a:rPr>
              <a:t> </a:t>
            </a:r>
            <a:r>
              <a:rPr sz="1000" dirty="0">
                <a:latin typeface="Arial"/>
                <a:cs typeface="Arial"/>
              </a:rPr>
              <a:t>0,90</a:t>
            </a:r>
            <a:r>
              <a:rPr sz="1000" spc="-15" dirty="0">
                <a:latin typeface="Arial"/>
                <a:cs typeface="Arial"/>
              </a:rPr>
              <a:t> </a:t>
            </a:r>
            <a:r>
              <a:rPr sz="1000" dirty="0">
                <a:latin typeface="Arial"/>
                <a:cs typeface="Arial"/>
              </a:rPr>
              <a:t>m</a:t>
            </a:r>
            <a:r>
              <a:rPr sz="1000" spc="-15" dirty="0">
                <a:latin typeface="Arial"/>
                <a:cs typeface="Arial"/>
              </a:rPr>
              <a:t> </a:t>
            </a:r>
            <a:r>
              <a:rPr sz="1000" dirty="0">
                <a:latin typeface="Arial"/>
                <a:cs typeface="Arial"/>
              </a:rPr>
              <a:t>del</a:t>
            </a:r>
            <a:r>
              <a:rPr sz="1000" spc="-15" dirty="0">
                <a:latin typeface="Arial"/>
                <a:cs typeface="Arial"/>
              </a:rPr>
              <a:t> </a:t>
            </a:r>
            <a:r>
              <a:rPr sz="1000" dirty="0">
                <a:latin typeface="Arial"/>
                <a:cs typeface="Arial"/>
              </a:rPr>
              <a:t>nivel</a:t>
            </a:r>
            <a:r>
              <a:rPr sz="1000" spc="-15" dirty="0">
                <a:latin typeface="Arial"/>
                <a:cs typeface="Arial"/>
              </a:rPr>
              <a:t> </a:t>
            </a:r>
            <a:r>
              <a:rPr sz="1000" dirty="0">
                <a:latin typeface="Arial"/>
                <a:cs typeface="Arial"/>
              </a:rPr>
              <a:t>del</a:t>
            </a:r>
            <a:r>
              <a:rPr sz="1000" spc="-15" dirty="0">
                <a:latin typeface="Arial"/>
                <a:cs typeface="Arial"/>
              </a:rPr>
              <a:t> </a:t>
            </a:r>
            <a:r>
              <a:rPr sz="1000" dirty="0">
                <a:latin typeface="Arial"/>
                <a:cs typeface="Arial"/>
              </a:rPr>
              <a:t>solado</a:t>
            </a:r>
            <a:r>
              <a:rPr sz="1000" spc="-15" dirty="0">
                <a:latin typeface="Arial"/>
                <a:cs typeface="Arial"/>
              </a:rPr>
              <a:t> </a:t>
            </a:r>
            <a:r>
              <a:rPr sz="1000" dirty="0">
                <a:latin typeface="Arial"/>
                <a:cs typeface="Arial"/>
              </a:rPr>
              <a:t>terminado,</a:t>
            </a:r>
            <a:r>
              <a:rPr sz="1000" spc="-10" dirty="0">
                <a:latin typeface="Arial"/>
                <a:cs typeface="Arial"/>
              </a:rPr>
              <a:t> </a:t>
            </a:r>
            <a:r>
              <a:rPr sz="1000" dirty="0">
                <a:latin typeface="Arial"/>
                <a:cs typeface="Arial"/>
              </a:rPr>
              <a:t>éstas  deberán</a:t>
            </a:r>
            <a:r>
              <a:rPr sz="1000" spc="-20" dirty="0">
                <a:latin typeface="Arial"/>
                <a:cs typeface="Arial"/>
              </a:rPr>
              <a:t> </a:t>
            </a:r>
            <a:r>
              <a:rPr sz="1000" dirty="0">
                <a:latin typeface="Arial"/>
                <a:cs typeface="Arial"/>
              </a:rPr>
              <a:t>pertenecer</a:t>
            </a:r>
            <a:r>
              <a:rPr sz="1000" spc="-15" dirty="0">
                <a:latin typeface="Arial"/>
                <a:cs typeface="Arial"/>
              </a:rPr>
              <a:t> </a:t>
            </a:r>
            <a:r>
              <a:rPr sz="1000" dirty="0">
                <a:latin typeface="Arial"/>
                <a:cs typeface="Arial"/>
              </a:rPr>
              <a:t>al</a:t>
            </a:r>
            <a:r>
              <a:rPr sz="1000" spc="-15" dirty="0">
                <a:latin typeface="Arial"/>
                <a:cs typeface="Arial"/>
              </a:rPr>
              <a:t> </a:t>
            </a:r>
            <a:r>
              <a:rPr sz="1000" dirty="0">
                <a:latin typeface="Arial"/>
                <a:cs typeface="Arial"/>
              </a:rPr>
              <a:t>circuito</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tomacorrientes;</a:t>
            </a:r>
            <a:r>
              <a:rPr sz="1000" spc="-15" dirty="0">
                <a:latin typeface="Arial"/>
                <a:cs typeface="Arial"/>
              </a:rPr>
              <a:t> </a:t>
            </a:r>
            <a:r>
              <a:rPr sz="1000" dirty="0">
                <a:latin typeface="Arial"/>
                <a:cs typeface="Arial"/>
              </a:rPr>
              <a:t>en</a:t>
            </a:r>
            <a:r>
              <a:rPr sz="1000" spc="-15" dirty="0">
                <a:latin typeface="Arial"/>
                <a:cs typeface="Arial"/>
              </a:rPr>
              <a:t> </a:t>
            </a:r>
            <a:r>
              <a:rPr sz="1000" dirty="0">
                <a:latin typeface="Arial"/>
                <a:cs typeface="Arial"/>
              </a:rPr>
              <a:t>tal</a:t>
            </a:r>
            <a:r>
              <a:rPr sz="1000" spc="-15" dirty="0">
                <a:latin typeface="Arial"/>
                <a:cs typeface="Arial"/>
              </a:rPr>
              <a:t> </a:t>
            </a:r>
            <a:r>
              <a:rPr sz="1000" dirty="0">
                <a:latin typeface="Arial"/>
                <a:cs typeface="Arial"/>
              </a:rPr>
              <a:t>caso</a:t>
            </a:r>
            <a:r>
              <a:rPr sz="1000" spc="-20" dirty="0">
                <a:latin typeface="Arial"/>
                <a:cs typeface="Arial"/>
              </a:rPr>
              <a:t> </a:t>
            </a:r>
            <a:r>
              <a:rPr sz="1000" dirty="0">
                <a:latin typeface="Arial"/>
                <a:cs typeface="Arial"/>
              </a:rPr>
              <a:t>los</a:t>
            </a:r>
            <a:r>
              <a:rPr sz="1000" spc="-15" dirty="0">
                <a:latin typeface="Arial"/>
                <a:cs typeface="Arial"/>
              </a:rPr>
              <a:t> </a:t>
            </a:r>
            <a:r>
              <a:rPr sz="1000" dirty="0">
                <a:latin typeface="Arial"/>
                <a:cs typeface="Arial"/>
              </a:rPr>
              <a:t>interruptores</a:t>
            </a:r>
            <a:r>
              <a:rPr sz="1000" spc="-10" dirty="0">
                <a:latin typeface="Arial"/>
                <a:cs typeface="Arial"/>
              </a:rPr>
              <a:t> </a:t>
            </a:r>
            <a:r>
              <a:rPr sz="1000" dirty="0">
                <a:latin typeface="Arial"/>
                <a:cs typeface="Arial"/>
              </a:rPr>
              <a:t>de</a:t>
            </a:r>
            <a:r>
              <a:rPr sz="1000" spc="-10" dirty="0">
                <a:latin typeface="Arial"/>
                <a:cs typeface="Arial"/>
              </a:rPr>
              <a:t> </a:t>
            </a:r>
            <a:r>
              <a:rPr sz="1000" dirty="0">
                <a:latin typeface="Arial"/>
                <a:cs typeface="Arial"/>
              </a:rPr>
              <a:t>efecto</a:t>
            </a:r>
            <a:r>
              <a:rPr sz="1000" spc="-10" dirty="0">
                <a:latin typeface="Arial"/>
                <a:cs typeface="Arial"/>
              </a:rPr>
              <a:t> </a:t>
            </a:r>
            <a:r>
              <a:rPr sz="1000" dirty="0">
                <a:latin typeface="Arial"/>
                <a:cs typeface="Arial"/>
              </a:rPr>
              <a:t>para</a:t>
            </a:r>
            <a:r>
              <a:rPr sz="1000" spc="-10" dirty="0">
                <a:latin typeface="Arial"/>
                <a:cs typeface="Arial"/>
              </a:rPr>
              <a:t> </a:t>
            </a:r>
            <a:r>
              <a:rPr sz="1000" dirty="0">
                <a:latin typeface="Arial"/>
                <a:cs typeface="Arial"/>
              </a:rPr>
              <a:t>comando</a:t>
            </a:r>
            <a:r>
              <a:rPr sz="1000" spc="-10" dirty="0">
                <a:latin typeface="Arial"/>
                <a:cs typeface="Arial"/>
              </a:rPr>
              <a:t> </a:t>
            </a:r>
            <a:r>
              <a:rPr sz="1000" dirty="0">
                <a:latin typeface="Arial"/>
                <a:cs typeface="Arial"/>
              </a:rPr>
              <a:t>de  tomacorrientes no podrán compartir la caja con interruptores de efecto del circuito de iluminación, de-  biendo instalarse en cajas separadas o en la caja en que se encuentra el tomacorriente comandado.  Deberá</a:t>
            </a:r>
            <a:r>
              <a:rPr sz="1000" spc="-40" dirty="0">
                <a:latin typeface="Arial"/>
                <a:cs typeface="Arial"/>
              </a:rPr>
              <a:t> </a:t>
            </a:r>
            <a:r>
              <a:rPr sz="1000" dirty="0">
                <a:latin typeface="Arial"/>
                <a:cs typeface="Arial"/>
              </a:rPr>
              <a:t>coordinarse</a:t>
            </a:r>
            <a:r>
              <a:rPr sz="1000" spc="-35" dirty="0">
                <a:latin typeface="Arial"/>
                <a:cs typeface="Arial"/>
              </a:rPr>
              <a:t> </a:t>
            </a:r>
            <a:r>
              <a:rPr sz="1000" dirty="0">
                <a:latin typeface="Arial"/>
                <a:cs typeface="Arial"/>
              </a:rPr>
              <a:t>la</a:t>
            </a:r>
            <a:r>
              <a:rPr sz="1000" spc="-35" dirty="0">
                <a:latin typeface="Arial"/>
                <a:cs typeface="Arial"/>
              </a:rPr>
              <a:t> </a:t>
            </a:r>
            <a:r>
              <a:rPr sz="1000" dirty="0">
                <a:latin typeface="Arial"/>
                <a:cs typeface="Arial"/>
              </a:rPr>
              <a:t>capacidad</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corte</a:t>
            </a:r>
            <a:r>
              <a:rPr sz="1000" spc="-40"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los</a:t>
            </a:r>
            <a:r>
              <a:rPr sz="1000" spc="-35" dirty="0">
                <a:latin typeface="Arial"/>
                <a:cs typeface="Arial"/>
              </a:rPr>
              <a:t> </a:t>
            </a:r>
            <a:r>
              <a:rPr sz="1000" dirty="0">
                <a:latin typeface="Arial"/>
                <a:cs typeface="Arial"/>
              </a:rPr>
              <a:t>interruptores</a:t>
            </a:r>
            <a:r>
              <a:rPr sz="1000" spc="-3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efecto</a:t>
            </a:r>
            <a:r>
              <a:rPr sz="1000" spc="-35" dirty="0">
                <a:latin typeface="Arial"/>
                <a:cs typeface="Arial"/>
              </a:rPr>
              <a:t> </a:t>
            </a:r>
            <a:r>
              <a:rPr sz="1000" dirty="0">
                <a:latin typeface="Arial"/>
                <a:cs typeface="Arial"/>
              </a:rPr>
              <a:t>con</a:t>
            </a:r>
            <a:r>
              <a:rPr sz="1000" spc="-2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intensidad</a:t>
            </a:r>
            <a:r>
              <a:rPr sz="1000" spc="-30" dirty="0">
                <a:latin typeface="Arial"/>
                <a:cs typeface="Arial"/>
              </a:rPr>
              <a:t> </a:t>
            </a:r>
            <a:r>
              <a:rPr sz="1000" dirty="0">
                <a:latin typeface="Arial"/>
                <a:cs typeface="Arial"/>
              </a:rPr>
              <a:t>correspondiente  a los tomacorrientes por ellos</a:t>
            </a:r>
            <a:r>
              <a:rPr sz="1000" spc="-30" dirty="0">
                <a:latin typeface="Arial"/>
                <a:cs typeface="Arial"/>
              </a:rPr>
              <a:t> </a:t>
            </a:r>
            <a:r>
              <a:rPr sz="1000" dirty="0">
                <a:latin typeface="Arial"/>
                <a:cs typeface="Arial"/>
              </a:rPr>
              <a:t>comandados.</a:t>
            </a:r>
            <a:endParaRPr sz="1000">
              <a:latin typeface="Arial"/>
              <a:cs typeface="Arial"/>
            </a:endParaRPr>
          </a:p>
          <a:p>
            <a:pPr marL="231140" marR="45720" indent="-180975" algn="just">
              <a:lnSpc>
                <a:spcPts val="1150"/>
              </a:lnSpc>
              <a:spcBef>
                <a:spcPts val="315"/>
              </a:spcBef>
              <a:buAutoNum type="alphaLcParenR" startAt="17"/>
              <a:tabLst>
                <a:tab pos="231775" algn="l"/>
              </a:tabLst>
            </a:pPr>
            <a:r>
              <a:rPr sz="1000" dirty="0">
                <a:latin typeface="Arial"/>
                <a:cs typeface="Arial"/>
              </a:rPr>
              <a:t>En las instalaciones trifásicas se procurará mantener el sistema lo más equilibrado posible, mediante</a:t>
            </a:r>
            <a:r>
              <a:rPr sz="1000" spc="-110" dirty="0">
                <a:latin typeface="Arial"/>
                <a:cs typeface="Arial"/>
              </a:rPr>
              <a:t> </a:t>
            </a:r>
            <a:r>
              <a:rPr sz="1000" dirty="0">
                <a:latin typeface="Arial"/>
                <a:cs typeface="Arial"/>
              </a:rPr>
              <a:t>una  adecuada distribución de las</a:t>
            </a:r>
            <a:r>
              <a:rPr sz="1000" spc="-25" dirty="0">
                <a:latin typeface="Arial"/>
                <a:cs typeface="Arial"/>
              </a:rPr>
              <a:t> </a:t>
            </a:r>
            <a:r>
              <a:rPr sz="1000" dirty="0">
                <a:latin typeface="Arial"/>
                <a:cs typeface="Arial"/>
              </a:rPr>
              <a:t>cargas.</a:t>
            </a:r>
            <a:endParaRPr sz="1000">
              <a:latin typeface="Arial"/>
              <a:cs typeface="Arial"/>
            </a:endParaRPr>
          </a:p>
          <a:p>
            <a:pPr marL="231140" marR="43815" indent="-180975" algn="just">
              <a:lnSpc>
                <a:spcPts val="1150"/>
              </a:lnSpc>
              <a:spcBef>
                <a:spcPts val="305"/>
              </a:spcBef>
              <a:buAutoNum type="alphaLcParenR" startAt="17"/>
              <a:tabLst>
                <a:tab pos="231140" algn="l"/>
              </a:tabLst>
            </a:pPr>
            <a:r>
              <a:rPr sz="1000" dirty="0">
                <a:latin typeface="Arial"/>
                <a:cs typeface="Arial"/>
              </a:rPr>
              <a:t>Cuando la vivienda posea una kitchinette, ésta deberá tener como mínimo e independientemente de los  puntos</a:t>
            </a:r>
            <a:r>
              <a:rPr sz="1000" spc="-40" dirty="0">
                <a:latin typeface="Arial"/>
                <a:cs typeface="Arial"/>
              </a:rPr>
              <a:t> </a:t>
            </a:r>
            <a:r>
              <a:rPr sz="1000" dirty="0">
                <a:latin typeface="Arial"/>
                <a:cs typeface="Arial"/>
              </a:rPr>
              <a:t>mínimos</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utilización</a:t>
            </a:r>
            <a:r>
              <a:rPr sz="1000" spc="-35" dirty="0">
                <a:latin typeface="Arial"/>
                <a:cs typeface="Arial"/>
              </a:rPr>
              <a:t> </a:t>
            </a:r>
            <a:r>
              <a:rPr sz="1000" dirty="0">
                <a:latin typeface="Arial"/>
                <a:cs typeface="Arial"/>
              </a:rPr>
              <a:t>del</a:t>
            </a:r>
            <a:r>
              <a:rPr sz="1000" spc="-35" dirty="0">
                <a:latin typeface="Arial"/>
                <a:cs typeface="Arial"/>
              </a:rPr>
              <a:t> </a:t>
            </a:r>
            <a:r>
              <a:rPr sz="1000" dirty="0">
                <a:latin typeface="Arial"/>
                <a:cs typeface="Arial"/>
              </a:rPr>
              <a:t>ambiente</a:t>
            </a:r>
            <a:r>
              <a:rPr sz="1000" spc="-40" dirty="0">
                <a:latin typeface="Arial"/>
                <a:cs typeface="Arial"/>
              </a:rPr>
              <a:t> </a:t>
            </a:r>
            <a:r>
              <a:rPr sz="1000" dirty="0">
                <a:latin typeface="Arial"/>
                <a:cs typeface="Arial"/>
              </a:rPr>
              <a:t>donde</a:t>
            </a:r>
            <a:r>
              <a:rPr sz="1000" spc="-35" dirty="0">
                <a:latin typeface="Arial"/>
                <a:cs typeface="Arial"/>
              </a:rPr>
              <a:t> </a:t>
            </a:r>
            <a:r>
              <a:rPr sz="1000" dirty="0">
                <a:latin typeface="Arial"/>
                <a:cs typeface="Arial"/>
              </a:rPr>
              <a:t>está</a:t>
            </a:r>
            <a:r>
              <a:rPr sz="1000" spc="-25" dirty="0">
                <a:latin typeface="Arial"/>
                <a:cs typeface="Arial"/>
              </a:rPr>
              <a:t> </a:t>
            </a:r>
            <a:r>
              <a:rPr sz="1000" dirty="0">
                <a:latin typeface="Arial"/>
                <a:cs typeface="Arial"/>
              </a:rPr>
              <a:t>ubicada,</a:t>
            </a:r>
            <a:r>
              <a:rPr sz="1000" spc="-35" dirty="0">
                <a:latin typeface="Arial"/>
                <a:cs typeface="Arial"/>
              </a:rPr>
              <a:t> </a:t>
            </a:r>
            <a:r>
              <a:rPr sz="1000" dirty="0">
                <a:latin typeface="Arial"/>
                <a:cs typeface="Arial"/>
              </a:rPr>
              <a:t>una</a:t>
            </a:r>
            <a:r>
              <a:rPr sz="1000" spc="-35" dirty="0">
                <a:latin typeface="Arial"/>
                <a:cs typeface="Arial"/>
              </a:rPr>
              <a:t> </a:t>
            </a:r>
            <a:r>
              <a:rPr sz="1000" dirty="0">
                <a:latin typeface="Arial"/>
                <a:cs typeface="Arial"/>
              </a:rPr>
              <a:t>boca</a:t>
            </a:r>
            <a:r>
              <a:rPr sz="1000" spc="-35"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iluminación</a:t>
            </a:r>
            <a:r>
              <a:rPr sz="1000" spc="-35" dirty="0">
                <a:latin typeface="Arial"/>
                <a:cs typeface="Arial"/>
              </a:rPr>
              <a:t> </a:t>
            </a:r>
            <a:r>
              <a:rPr sz="1000" dirty="0">
                <a:latin typeface="Arial"/>
                <a:cs typeface="Arial"/>
              </a:rPr>
              <a:t>sobre</a:t>
            </a:r>
            <a:r>
              <a:rPr sz="1000" spc="-35" dirty="0">
                <a:latin typeface="Arial"/>
                <a:cs typeface="Arial"/>
              </a:rPr>
              <a:t> </a:t>
            </a:r>
            <a:r>
              <a:rPr sz="1000" dirty="0">
                <a:latin typeface="Arial"/>
                <a:cs typeface="Arial"/>
              </a:rPr>
              <a:t>la</a:t>
            </a:r>
            <a:r>
              <a:rPr sz="1000" spc="-30" dirty="0">
                <a:latin typeface="Arial"/>
                <a:cs typeface="Arial"/>
              </a:rPr>
              <a:t> </a:t>
            </a:r>
            <a:r>
              <a:rPr sz="1000" dirty="0">
                <a:latin typeface="Arial"/>
                <a:cs typeface="Arial"/>
              </a:rPr>
              <a:t>zona</a:t>
            </a:r>
            <a:r>
              <a:rPr sz="1000" spc="-25" dirty="0">
                <a:latin typeface="Arial"/>
                <a:cs typeface="Arial"/>
              </a:rPr>
              <a:t> </a:t>
            </a:r>
            <a:r>
              <a:rPr sz="1000" dirty="0">
                <a:latin typeface="Arial"/>
                <a:cs typeface="Arial"/>
              </a:rPr>
              <a:t>de  la kitchinette (puede ser bajo la cenefa) y dos bocas para tomacorrientes de uso general más un toma-  corriente para artefactos de ubicación</a:t>
            </a:r>
            <a:r>
              <a:rPr sz="1000" spc="-30" dirty="0">
                <a:latin typeface="Arial"/>
                <a:cs typeface="Arial"/>
              </a:rPr>
              <a:t> </a:t>
            </a:r>
            <a:r>
              <a:rPr sz="1000" dirty="0">
                <a:latin typeface="Arial"/>
                <a:cs typeface="Arial"/>
              </a:rPr>
              <a:t>fija.</a:t>
            </a:r>
            <a:endParaRPr sz="1000">
              <a:latin typeface="Arial"/>
              <a:cs typeface="Arial"/>
            </a:endParaRPr>
          </a:p>
          <a:p>
            <a:pPr marL="231140" marR="43180" indent="-180975" algn="just">
              <a:lnSpc>
                <a:spcPct val="96800"/>
              </a:lnSpc>
              <a:spcBef>
                <a:spcPts val="265"/>
              </a:spcBef>
              <a:buAutoNum type="alphaLcParenR" startAt="17"/>
              <a:tabLst>
                <a:tab pos="231140" algn="l"/>
              </a:tabLst>
            </a:pPr>
            <a:r>
              <a:rPr sz="1000" dirty="0">
                <a:latin typeface="Arial"/>
                <a:cs typeface="Arial"/>
              </a:rPr>
              <a:t>En los baños o lugares similares donde existan bañeras de hidromasajes, éstas deberán cumplir con IEC  60335-2-60. La alimentación a dichas bañeras deberá realizarse en forma fija y permanente desde un  circuito ACU empleándose para su protección un interruptor automático termomagnético asociado a un  interruptor diferencial de </a:t>
            </a:r>
            <a:r>
              <a:rPr sz="1000" spc="-5" dirty="0">
                <a:latin typeface="Arial"/>
                <a:cs typeface="Arial"/>
              </a:rPr>
              <a:t>I</a:t>
            </a:r>
            <a:r>
              <a:rPr sz="975" spc="-7" baseline="-12820" dirty="0">
                <a:latin typeface="Symbol"/>
                <a:cs typeface="Symbol"/>
              </a:rPr>
              <a:t></a:t>
            </a:r>
            <a:r>
              <a:rPr sz="975" spc="-7" baseline="-12820" dirty="0">
                <a:latin typeface="Arial"/>
                <a:cs typeface="Arial"/>
              </a:rPr>
              <a:t>n </a:t>
            </a:r>
            <a:r>
              <a:rPr sz="1000" dirty="0">
                <a:latin typeface="Symbol"/>
                <a:cs typeface="Symbol"/>
              </a:rPr>
              <a:t></a:t>
            </a:r>
            <a:r>
              <a:rPr sz="1000" dirty="0">
                <a:latin typeface="Times New Roman"/>
                <a:cs typeface="Times New Roman"/>
              </a:rPr>
              <a:t> </a:t>
            </a:r>
            <a:r>
              <a:rPr sz="1000" spc="-5" dirty="0">
                <a:latin typeface="Arial"/>
                <a:cs typeface="Arial"/>
              </a:rPr>
              <a:t>30 mA, debiendo estar, este </a:t>
            </a:r>
            <a:r>
              <a:rPr sz="1000" dirty="0">
                <a:latin typeface="Arial"/>
                <a:cs typeface="Arial"/>
              </a:rPr>
              <a:t>ID, </a:t>
            </a:r>
            <a:r>
              <a:rPr sz="1000" spc="-5" dirty="0">
                <a:latin typeface="Arial"/>
                <a:cs typeface="Arial"/>
              </a:rPr>
              <a:t>afectado </a:t>
            </a:r>
            <a:r>
              <a:rPr sz="1000" dirty="0">
                <a:latin typeface="Arial"/>
                <a:cs typeface="Arial"/>
              </a:rPr>
              <a:t>en forma exclusiva a la protección  del</a:t>
            </a:r>
            <a:r>
              <a:rPr sz="1000" spc="-65" dirty="0">
                <a:latin typeface="Arial"/>
                <a:cs typeface="Arial"/>
              </a:rPr>
              <a:t> </a:t>
            </a:r>
            <a:r>
              <a:rPr sz="1000" dirty="0">
                <a:latin typeface="Arial"/>
                <a:cs typeface="Arial"/>
              </a:rPr>
              <a:t>circuito</a:t>
            </a:r>
            <a:r>
              <a:rPr sz="1000" spc="-60" dirty="0">
                <a:latin typeface="Arial"/>
                <a:cs typeface="Arial"/>
              </a:rPr>
              <a:t> </a:t>
            </a:r>
            <a:r>
              <a:rPr sz="1000" dirty="0">
                <a:latin typeface="Arial"/>
                <a:cs typeface="Arial"/>
              </a:rPr>
              <a:t>del</a:t>
            </a:r>
            <a:r>
              <a:rPr sz="1000" spc="-60" dirty="0">
                <a:latin typeface="Arial"/>
                <a:cs typeface="Arial"/>
              </a:rPr>
              <a:t> </a:t>
            </a:r>
            <a:r>
              <a:rPr sz="1000" dirty="0">
                <a:latin typeface="Arial"/>
                <a:cs typeface="Arial"/>
              </a:rPr>
              <a:t>hidromasaje.</a:t>
            </a:r>
            <a:r>
              <a:rPr sz="1000" spc="-60" dirty="0">
                <a:latin typeface="Arial"/>
                <a:cs typeface="Arial"/>
              </a:rPr>
              <a:t> </a:t>
            </a:r>
            <a:r>
              <a:rPr sz="1000" dirty="0">
                <a:latin typeface="Arial"/>
                <a:cs typeface="Arial"/>
              </a:rPr>
              <a:t>El</a:t>
            </a:r>
            <a:r>
              <a:rPr sz="1000" spc="-60" dirty="0">
                <a:latin typeface="Arial"/>
                <a:cs typeface="Arial"/>
              </a:rPr>
              <a:t> </a:t>
            </a:r>
            <a:r>
              <a:rPr sz="1000" dirty="0">
                <a:latin typeface="Arial"/>
                <a:cs typeface="Arial"/>
              </a:rPr>
              <a:t>volumen</a:t>
            </a:r>
            <a:r>
              <a:rPr sz="1000" spc="-60" dirty="0">
                <a:latin typeface="Arial"/>
                <a:cs typeface="Arial"/>
              </a:rPr>
              <a:t> </a:t>
            </a:r>
            <a:r>
              <a:rPr sz="1000" dirty="0">
                <a:latin typeface="Arial"/>
                <a:cs typeface="Arial"/>
              </a:rPr>
              <a:t>debajo</a:t>
            </a:r>
            <a:r>
              <a:rPr sz="1000" spc="-55" dirty="0">
                <a:latin typeface="Arial"/>
                <a:cs typeface="Arial"/>
              </a:rPr>
              <a:t> </a:t>
            </a:r>
            <a:r>
              <a:rPr sz="1000" dirty="0">
                <a:latin typeface="Arial"/>
                <a:cs typeface="Arial"/>
              </a:rPr>
              <a:t>de</a:t>
            </a:r>
            <a:r>
              <a:rPr sz="1000" spc="-50" dirty="0">
                <a:latin typeface="Arial"/>
                <a:cs typeface="Arial"/>
              </a:rPr>
              <a:t> </a:t>
            </a:r>
            <a:r>
              <a:rPr sz="1000" dirty="0">
                <a:latin typeface="Arial"/>
                <a:cs typeface="Arial"/>
              </a:rPr>
              <a:t>la</a:t>
            </a:r>
            <a:r>
              <a:rPr sz="1000" spc="-50" dirty="0">
                <a:latin typeface="Arial"/>
                <a:cs typeface="Arial"/>
              </a:rPr>
              <a:t> </a:t>
            </a:r>
            <a:r>
              <a:rPr sz="1000" dirty="0">
                <a:latin typeface="Arial"/>
                <a:cs typeface="Arial"/>
              </a:rPr>
              <a:t>bañera</a:t>
            </a:r>
            <a:r>
              <a:rPr sz="1000" spc="-50" dirty="0">
                <a:latin typeface="Arial"/>
                <a:cs typeface="Arial"/>
              </a:rPr>
              <a:t> </a:t>
            </a:r>
            <a:r>
              <a:rPr sz="1000" dirty="0">
                <a:latin typeface="Arial"/>
                <a:cs typeface="Arial"/>
              </a:rPr>
              <a:t>se</a:t>
            </a:r>
            <a:r>
              <a:rPr sz="1000" spc="-50" dirty="0">
                <a:latin typeface="Arial"/>
                <a:cs typeface="Arial"/>
              </a:rPr>
              <a:t> </a:t>
            </a:r>
            <a:r>
              <a:rPr sz="1000" dirty="0">
                <a:latin typeface="Arial"/>
                <a:cs typeface="Arial"/>
              </a:rPr>
              <a:t>lo</a:t>
            </a:r>
            <a:r>
              <a:rPr sz="1000" spc="-50" dirty="0">
                <a:latin typeface="Arial"/>
                <a:cs typeface="Arial"/>
              </a:rPr>
              <a:t> </a:t>
            </a:r>
            <a:r>
              <a:rPr sz="1000" dirty="0">
                <a:latin typeface="Arial"/>
                <a:cs typeface="Arial"/>
              </a:rPr>
              <a:t>considera</a:t>
            </a:r>
            <a:r>
              <a:rPr sz="1000" spc="-55" dirty="0">
                <a:latin typeface="Arial"/>
                <a:cs typeface="Arial"/>
              </a:rPr>
              <a:t> </a:t>
            </a:r>
            <a:r>
              <a:rPr sz="1000" dirty="0">
                <a:latin typeface="Arial"/>
                <a:cs typeface="Arial"/>
              </a:rPr>
              <a:t>como</a:t>
            </a:r>
            <a:r>
              <a:rPr sz="1000" spc="-50" dirty="0">
                <a:latin typeface="Arial"/>
                <a:cs typeface="Arial"/>
              </a:rPr>
              <a:t> </a:t>
            </a:r>
            <a:r>
              <a:rPr sz="1000" dirty="0">
                <a:latin typeface="Arial"/>
                <a:cs typeface="Arial"/>
              </a:rPr>
              <a:t>Zona</a:t>
            </a:r>
            <a:r>
              <a:rPr sz="1000" spc="-50" dirty="0">
                <a:latin typeface="Arial"/>
                <a:cs typeface="Arial"/>
              </a:rPr>
              <a:t> </a:t>
            </a:r>
            <a:r>
              <a:rPr sz="1000" dirty="0">
                <a:latin typeface="Arial"/>
                <a:cs typeface="Arial"/>
              </a:rPr>
              <a:t>1</a:t>
            </a:r>
            <a:r>
              <a:rPr sz="1000" spc="-50" dirty="0">
                <a:latin typeface="Arial"/>
                <a:cs typeface="Arial"/>
              </a:rPr>
              <a:t> </a:t>
            </a:r>
            <a:r>
              <a:rPr sz="1000" dirty="0">
                <a:latin typeface="Arial"/>
                <a:cs typeface="Arial"/>
              </a:rPr>
              <a:t>y</a:t>
            </a:r>
            <a:r>
              <a:rPr sz="1000" spc="-50" dirty="0">
                <a:latin typeface="Arial"/>
                <a:cs typeface="Arial"/>
              </a:rPr>
              <a:t> </a:t>
            </a:r>
            <a:r>
              <a:rPr sz="1000" dirty="0">
                <a:latin typeface="Arial"/>
                <a:cs typeface="Arial"/>
              </a:rPr>
              <a:t>la</a:t>
            </a:r>
            <a:r>
              <a:rPr sz="1000" spc="-50" dirty="0">
                <a:latin typeface="Arial"/>
                <a:cs typeface="Arial"/>
              </a:rPr>
              <a:t> </a:t>
            </a:r>
            <a:r>
              <a:rPr sz="1000" dirty="0">
                <a:latin typeface="Arial"/>
                <a:cs typeface="Arial"/>
              </a:rPr>
              <a:t>alimentación  al</a:t>
            </a:r>
            <a:r>
              <a:rPr sz="1000" spc="-35" dirty="0">
                <a:latin typeface="Arial"/>
                <a:cs typeface="Arial"/>
              </a:rPr>
              <a:t> </a:t>
            </a:r>
            <a:r>
              <a:rPr sz="1000" dirty="0">
                <a:latin typeface="Arial"/>
                <a:cs typeface="Arial"/>
              </a:rPr>
              <a:t>equipo</a:t>
            </a:r>
            <a:r>
              <a:rPr sz="1000" spc="-35" dirty="0">
                <a:latin typeface="Arial"/>
                <a:cs typeface="Arial"/>
              </a:rPr>
              <a:t> </a:t>
            </a:r>
            <a:r>
              <a:rPr sz="1000" dirty="0">
                <a:latin typeface="Arial"/>
                <a:cs typeface="Arial"/>
              </a:rPr>
              <a:t>de</a:t>
            </a:r>
            <a:r>
              <a:rPr sz="1000" spc="-35" dirty="0">
                <a:latin typeface="Arial"/>
                <a:cs typeface="Arial"/>
              </a:rPr>
              <a:t> </a:t>
            </a:r>
            <a:r>
              <a:rPr sz="1000" dirty="0">
                <a:latin typeface="Arial"/>
                <a:cs typeface="Arial"/>
              </a:rPr>
              <a:t>hidromasaje</a:t>
            </a:r>
            <a:r>
              <a:rPr sz="1000" spc="-35" dirty="0">
                <a:latin typeface="Arial"/>
                <a:cs typeface="Arial"/>
              </a:rPr>
              <a:t> </a:t>
            </a:r>
            <a:r>
              <a:rPr sz="1000" dirty="0">
                <a:latin typeface="Arial"/>
                <a:cs typeface="Arial"/>
              </a:rPr>
              <a:t>sólo</a:t>
            </a:r>
            <a:r>
              <a:rPr sz="1000" spc="-35" dirty="0">
                <a:latin typeface="Arial"/>
                <a:cs typeface="Arial"/>
              </a:rPr>
              <a:t> </a:t>
            </a:r>
            <a:r>
              <a:rPr sz="1000" dirty="0">
                <a:latin typeface="Arial"/>
                <a:cs typeface="Arial"/>
              </a:rPr>
              <a:t>puede</a:t>
            </a:r>
            <a:r>
              <a:rPr sz="1000" spc="-35" dirty="0">
                <a:latin typeface="Arial"/>
                <a:cs typeface="Arial"/>
              </a:rPr>
              <a:t> </a:t>
            </a:r>
            <a:r>
              <a:rPr sz="1000" dirty="0">
                <a:latin typeface="Arial"/>
                <a:cs typeface="Arial"/>
              </a:rPr>
              <a:t>efectuarse</a:t>
            </a:r>
            <a:r>
              <a:rPr sz="1000" spc="-35" dirty="0">
                <a:latin typeface="Arial"/>
                <a:cs typeface="Arial"/>
              </a:rPr>
              <a:t> </a:t>
            </a:r>
            <a:r>
              <a:rPr sz="1000" dirty="0">
                <a:latin typeface="Arial"/>
                <a:cs typeface="Arial"/>
              </a:rPr>
              <a:t>en</a:t>
            </a:r>
            <a:r>
              <a:rPr sz="1000" spc="-35" dirty="0">
                <a:latin typeface="Arial"/>
                <a:cs typeface="Arial"/>
              </a:rPr>
              <a:t> </a:t>
            </a:r>
            <a:r>
              <a:rPr sz="1000" dirty="0">
                <a:latin typeface="Arial"/>
                <a:cs typeface="Arial"/>
              </a:rPr>
              <a:t>forma</a:t>
            </a:r>
            <a:r>
              <a:rPr sz="1000" spc="-30" dirty="0">
                <a:latin typeface="Arial"/>
                <a:cs typeface="Arial"/>
              </a:rPr>
              <a:t> </a:t>
            </a:r>
            <a:r>
              <a:rPr sz="1000" dirty="0">
                <a:latin typeface="Arial"/>
                <a:cs typeface="Arial"/>
              </a:rPr>
              <a:t>fija</a:t>
            </a:r>
            <a:r>
              <a:rPr sz="1000" spc="-30" dirty="0">
                <a:latin typeface="Arial"/>
                <a:cs typeface="Arial"/>
              </a:rPr>
              <a:t> </a:t>
            </a:r>
            <a:r>
              <a:rPr sz="1000" dirty="0">
                <a:latin typeface="Arial"/>
                <a:cs typeface="Arial"/>
              </a:rPr>
              <a:t>y</a:t>
            </a:r>
            <a:r>
              <a:rPr sz="1000" spc="-30" dirty="0">
                <a:latin typeface="Arial"/>
                <a:cs typeface="Arial"/>
              </a:rPr>
              <a:t> </a:t>
            </a:r>
            <a:r>
              <a:rPr sz="1000" spc="-5" dirty="0">
                <a:latin typeface="Arial"/>
                <a:cs typeface="Arial"/>
              </a:rPr>
              <a:t>permanente</a:t>
            </a:r>
            <a:r>
              <a:rPr sz="1000" spc="-30" dirty="0">
                <a:latin typeface="Arial"/>
                <a:cs typeface="Arial"/>
              </a:rPr>
              <a:t> </a:t>
            </a:r>
            <a:r>
              <a:rPr sz="1000" dirty="0">
                <a:latin typeface="Arial"/>
                <a:cs typeface="Arial"/>
              </a:rPr>
              <a:t>mediante</a:t>
            </a:r>
            <a:r>
              <a:rPr sz="1000" spc="-30" dirty="0">
                <a:latin typeface="Arial"/>
                <a:cs typeface="Arial"/>
              </a:rPr>
              <a:t> </a:t>
            </a:r>
            <a:r>
              <a:rPr sz="1000" dirty="0">
                <a:latin typeface="Arial"/>
                <a:cs typeface="Arial"/>
              </a:rPr>
              <a:t>cañería</a:t>
            </a:r>
            <a:r>
              <a:rPr sz="1000" spc="-25" dirty="0">
                <a:latin typeface="Arial"/>
                <a:cs typeface="Arial"/>
              </a:rPr>
              <a:t> </a:t>
            </a:r>
            <a:r>
              <a:rPr sz="1000" spc="-5" dirty="0">
                <a:latin typeface="Arial"/>
                <a:cs typeface="Arial"/>
              </a:rPr>
              <a:t>aislante</a:t>
            </a:r>
            <a:r>
              <a:rPr sz="1000" spc="-30" dirty="0">
                <a:latin typeface="Arial"/>
                <a:cs typeface="Arial"/>
              </a:rPr>
              <a:t> </a:t>
            </a:r>
            <a:r>
              <a:rPr sz="1000" dirty="0">
                <a:latin typeface="Arial"/>
                <a:cs typeface="Arial"/>
              </a:rPr>
              <a:t>con  conexión que ofrezca como mínimo un grado de protección IPX5. En Zona 1 sólo pueden efectuarse ali-  mentaciones </a:t>
            </a:r>
            <a:r>
              <a:rPr sz="1000" spc="-5" dirty="0">
                <a:latin typeface="Arial"/>
                <a:cs typeface="Arial"/>
              </a:rPr>
              <a:t>en </a:t>
            </a:r>
            <a:r>
              <a:rPr sz="1000" dirty="0">
                <a:latin typeface="Arial"/>
                <a:cs typeface="Arial"/>
              </a:rPr>
              <a:t>forma fija, </a:t>
            </a:r>
            <a:r>
              <a:rPr sz="1000" spc="-5" dirty="0">
                <a:latin typeface="Arial"/>
                <a:cs typeface="Arial"/>
              </a:rPr>
              <a:t>no estando permitido el </a:t>
            </a:r>
            <a:r>
              <a:rPr sz="1000" dirty="0">
                <a:latin typeface="Arial"/>
                <a:cs typeface="Arial"/>
              </a:rPr>
              <a:t>empleo de tomacorrientes para tensiones superiores</a:t>
            </a:r>
            <a:r>
              <a:rPr sz="1000" spc="-195" dirty="0">
                <a:latin typeface="Arial"/>
                <a:cs typeface="Arial"/>
              </a:rPr>
              <a:t> </a:t>
            </a:r>
            <a:r>
              <a:rPr sz="1000" dirty="0">
                <a:latin typeface="Arial"/>
                <a:cs typeface="Arial"/>
              </a:rPr>
              <a:t>a  </a:t>
            </a:r>
            <a:r>
              <a:rPr sz="1000" spc="-5" dirty="0">
                <a:latin typeface="Arial"/>
                <a:cs typeface="Arial"/>
              </a:rPr>
              <a:t>24 </a:t>
            </a:r>
            <a:r>
              <a:rPr sz="1000" dirty="0">
                <a:latin typeface="Arial"/>
                <a:cs typeface="Arial"/>
              </a:rPr>
              <a:t>V</a:t>
            </a:r>
            <a:r>
              <a:rPr sz="1000" spc="-10" dirty="0">
                <a:latin typeface="Arial"/>
                <a:cs typeface="Arial"/>
              </a:rPr>
              <a:t> </a:t>
            </a:r>
            <a:r>
              <a:rPr sz="1000" spc="-5" dirty="0">
                <a:latin typeface="Arial"/>
                <a:cs typeface="Arial"/>
              </a:rPr>
              <a:t>c.a.</a:t>
            </a:r>
            <a:endParaRPr sz="1000">
              <a:latin typeface="Arial"/>
              <a:cs typeface="Arial"/>
            </a:endParaRPr>
          </a:p>
          <a:p>
            <a:pPr marL="231140" marR="43815" indent="-180975" algn="just">
              <a:lnSpc>
                <a:spcPts val="1150"/>
              </a:lnSpc>
              <a:spcBef>
                <a:spcPts val="330"/>
              </a:spcBef>
              <a:buAutoNum type="alphaLcParenR" startAt="17"/>
              <a:tabLst>
                <a:tab pos="231775" algn="l"/>
              </a:tabLst>
            </a:pPr>
            <a:r>
              <a:rPr sz="1000" dirty="0">
                <a:latin typeface="Arial"/>
                <a:cs typeface="Arial"/>
              </a:rPr>
              <a:t>Cuando en una instalación exista cañería que vincule el tablero principal con un primer tablero seccional,  dicha cañería deberá ser de diámetro mínimo R19 (3/4”) incluyéndose en esta prescripción también a las  cañerías instaladas en columnas montantes. Se deberá tener en cuenta además la superficie interior de  los caños según lo indicado en </a:t>
            </a:r>
            <a:r>
              <a:rPr sz="1000" u="sng" dirty="0">
                <a:uFill>
                  <a:solidFill>
                    <a:srgbClr val="000000"/>
                  </a:solidFill>
                </a:uFill>
                <a:latin typeface="Arial"/>
                <a:cs typeface="Arial"/>
              </a:rPr>
              <a:t>771.12.3.3.4</a:t>
            </a:r>
            <a:r>
              <a:rPr sz="1000" u="sng" spc="-40" dirty="0">
                <a:uFill>
                  <a:solidFill>
                    <a:srgbClr val="000000"/>
                  </a:solidFill>
                </a:uFill>
                <a:latin typeface="Arial"/>
                <a:cs typeface="Arial"/>
              </a:rPr>
              <a:t> </a:t>
            </a:r>
            <a:r>
              <a:rPr sz="1000" u="sng" dirty="0">
                <a:uFill>
                  <a:solidFill>
                    <a:srgbClr val="000000"/>
                  </a:solidFill>
                </a:uFill>
                <a:latin typeface="Arial"/>
                <a:cs typeface="Arial"/>
              </a:rPr>
              <a:t>e)</a:t>
            </a:r>
            <a:r>
              <a:rPr sz="1000" dirty="0">
                <a:latin typeface="Arial"/>
                <a:cs typeface="Arial"/>
              </a:rPr>
              <a:t>.</a:t>
            </a:r>
            <a:endParaRPr sz="1000">
              <a:latin typeface="Arial"/>
              <a:cs typeface="Arial"/>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44646666"/>
              </p:ext>
            </p:extLst>
          </p:nvPr>
        </p:nvGraphicFramePr>
        <p:xfrm>
          <a:off x="2536957" y="558249"/>
          <a:ext cx="6121400" cy="438150"/>
        </p:xfrm>
        <a:graphic>
          <a:graphicData uri="http://schemas.openxmlformats.org/drawingml/2006/table">
            <a:tbl>
              <a:tblPr firstRow="1" bandRow="1">
                <a:tableStyleId>{2D5ABB26-0587-4C30-8999-92F81FD0307C}</a:tableStyleId>
              </a:tblPr>
              <a:tblGrid>
                <a:gridCol w="1800860"/>
                <a:gridCol w="2430780"/>
                <a:gridCol w="1889760"/>
              </a:tblGrid>
              <a:tr h="438150">
                <a:tc>
                  <a:txBody>
                    <a:bodyPr/>
                    <a:lstStyle/>
                    <a:p>
                      <a:pPr marL="697865" marR="192405" indent="41910" algn="ctr">
                        <a:lnSpc>
                          <a:spcPts val="940"/>
                        </a:lnSpc>
                        <a:spcBef>
                          <a:spcPts val="330"/>
                        </a:spcBef>
                      </a:pPr>
                      <a:r>
                        <a:rPr sz="800" b="1" spc="-30" dirty="0">
                          <a:latin typeface="Arial"/>
                          <a:cs typeface="Arial"/>
                        </a:rPr>
                        <a:t>ASOCIACIÓN  </a:t>
                      </a:r>
                      <a:r>
                        <a:rPr sz="800" b="1" spc="-20" dirty="0">
                          <a:latin typeface="Arial"/>
                          <a:cs typeface="Arial"/>
                        </a:rPr>
                        <a:t>ELECTR</a:t>
                      </a:r>
                      <a:r>
                        <a:rPr sz="800" b="1" spc="-25" dirty="0">
                          <a:latin typeface="Arial"/>
                          <a:cs typeface="Arial"/>
                        </a:rPr>
                        <a:t>O</a:t>
                      </a:r>
                      <a:r>
                        <a:rPr sz="800" b="1" spc="-20" dirty="0">
                          <a:latin typeface="Arial"/>
                          <a:cs typeface="Arial"/>
                        </a:rPr>
                        <a:t>TÉCNICA  </a:t>
                      </a:r>
                      <a:r>
                        <a:rPr sz="800" b="1" spc="-25" dirty="0">
                          <a:latin typeface="Arial"/>
                          <a:cs typeface="Arial"/>
                        </a:rPr>
                        <a:t>ARGENTINA</a:t>
                      </a:r>
                      <a:endParaRPr sz="800">
                        <a:latin typeface="Arial"/>
                        <a:cs typeface="Arial"/>
                      </a:endParaRPr>
                    </a:p>
                  </a:txBody>
                  <a:tcPr marL="0" marR="0" marT="4191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marL="115570" marR="106045" indent="408305">
                        <a:lnSpc>
                          <a:spcPts val="940"/>
                        </a:lnSpc>
                        <a:spcBef>
                          <a:spcPts val="320"/>
                        </a:spcBef>
                      </a:pPr>
                      <a:r>
                        <a:rPr sz="800" b="1" spc="-25" dirty="0">
                          <a:latin typeface="Arial"/>
                          <a:cs typeface="Arial"/>
                        </a:rPr>
                        <a:t>REGLAMENTACIÓN PARA LA  </a:t>
                      </a:r>
                      <a:r>
                        <a:rPr sz="800" b="1" spc="-20" dirty="0">
                          <a:latin typeface="Arial"/>
                          <a:cs typeface="Arial"/>
                        </a:rPr>
                        <a:t>EJECUCIÓN </a:t>
                      </a:r>
                      <a:r>
                        <a:rPr sz="800" b="1" spc="-15" dirty="0">
                          <a:latin typeface="Arial"/>
                          <a:cs typeface="Arial"/>
                        </a:rPr>
                        <a:t>DE </a:t>
                      </a:r>
                      <a:r>
                        <a:rPr sz="800" b="1" spc="-25" dirty="0">
                          <a:latin typeface="Arial"/>
                          <a:cs typeface="Arial"/>
                        </a:rPr>
                        <a:t>INSTALACIONES</a:t>
                      </a:r>
                      <a:r>
                        <a:rPr sz="800" b="1" spc="-114" dirty="0">
                          <a:latin typeface="Arial"/>
                          <a:cs typeface="Arial"/>
                        </a:rPr>
                        <a:t> </a:t>
                      </a:r>
                      <a:r>
                        <a:rPr sz="800" b="1" spc="-25" dirty="0">
                          <a:latin typeface="Arial"/>
                          <a:cs typeface="Arial"/>
                        </a:rPr>
                        <a:t>ELÉCTRICAS</a:t>
                      </a:r>
                      <a:endParaRPr sz="800">
                        <a:latin typeface="Arial"/>
                        <a:cs typeface="Arial"/>
                      </a:endParaRPr>
                    </a:p>
                    <a:p>
                      <a:pPr marL="844550">
                        <a:lnSpc>
                          <a:spcPts val="915"/>
                        </a:lnSpc>
                      </a:pPr>
                      <a:r>
                        <a:rPr sz="800" b="1" spc="-15" dirty="0">
                          <a:latin typeface="Arial"/>
                          <a:cs typeface="Arial"/>
                        </a:rPr>
                        <a:t>EN</a:t>
                      </a:r>
                      <a:r>
                        <a:rPr sz="800" b="1" spc="-45" dirty="0">
                          <a:latin typeface="Arial"/>
                          <a:cs typeface="Arial"/>
                        </a:rPr>
                        <a:t> </a:t>
                      </a:r>
                      <a:r>
                        <a:rPr sz="800" b="1" spc="-25" dirty="0">
                          <a:latin typeface="Arial"/>
                          <a:cs typeface="Arial"/>
                        </a:rPr>
                        <a:t>INMUEBLES</a:t>
                      </a:r>
                      <a:endParaRPr sz="800">
                        <a:latin typeface="Arial"/>
                        <a:cs typeface="Arial"/>
                      </a:endParaRPr>
                    </a:p>
                  </a:txBody>
                  <a:tcPr marL="0" marR="0" marT="40640"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c>
                  <a:txBody>
                    <a:bodyPr/>
                    <a:lstStyle/>
                    <a:p>
                      <a:pPr algn="ctr">
                        <a:lnSpc>
                          <a:spcPts val="950"/>
                        </a:lnSpc>
                        <a:spcBef>
                          <a:spcPts val="765"/>
                        </a:spcBef>
                      </a:pPr>
                      <a:r>
                        <a:rPr sz="800" b="1" spc="-25" dirty="0">
                          <a:latin typeface="Arial"/>
                          <a:cs typeface="Arial"/>
                        </a:rPr>
                        <a:t>AEA </a:t>
                      </a:r>
                      <a:r>
                        <a:rPr sz="800" b="1" spc="-20" dirty="0">
                          <a:latin typeface="Arial"/>
                          <a:cs typeface="Arial"/>
                        </a:rPr>
                        <a:t>90364-7-771 </a:t>
                      </a:r>
                      <a:r>
                        <a:rPr sz="800" spc="-5" dirty="0">
                          <a:latin typeface="Symbol"/>
                          <a:cs typeface="Symbol"/>
                        </a:rPr>
                        <a:t></a:t>
                      </a:r>
                      <a:r>
                        <a:rPr sz="800" spc="-5" dirty="0">
                          <a:latin typeface="Times New Roman"/>
                          <a:cs typeface="Times New Roman"/>
                        </a:rPr>
                        <a:t> </a:t>
                      </a:r>
                      <a:r>
                        <a:rPr sz="800" b="1" spc="-20" dirty="0">
                          <a:latin typeface="Arial"/>
                          <a:cs typeface="Arial"/>
                        </a:rPr>
                        <a:t>Edición</a:t>
                      </a:r>
                      <a:r>
                        <a:rPr sz="800" b="1" spc="-120" dirty="0">
                          <a:latin typeface="Arial"/>
                          <a:cs typeface="Arial"/>
                        </a:rPr>
                        <a:t> </a:t>
                      </a:r>
                      <a:r>
                        <a:rPr sz="800" b="1" spc="-25" dirty="0">
                          <a:latin typeface="Arial"/>
                          <a:cs typeface="Arial"/>
                        </a:rPr>
                        <a:t>2006</a:t>
                      </a:r>
                      <a:endParaRPr sz="800">
                        <a:latin typeface="Arial"/>
                        <a:cs typeface="Arial"/>
                      </a:endParaRPr>
                    </a:p>
                    <a:p>
                      <a:pPr algn="ctr">
                        <a:lnSpc>
                          <a:spcPts val="950"/>
                        </a:lnSpc>
                      </a:pPr>
                      <a:r>
                        <a:rPr sz="800" b="1" spc="-20" dirty="0">
                          <a:latin typeface="Arial"/>
                          <a:cs typeface="Arial"/>
                        </a:rPr>
                        <a:t>Página</a:t>
                      </a:r>
                      <a:r>
                        <a:rPr sz="800" b="1" spc="-45" dirty="0">
                          <a:latin typeface="Arial"/>
                          <a:cs typeface="Arial"/>
                        </a:rPr>
                        <a:t> </a:t>
                      </a:r>
                      <a:r>
                        <a:rPr sz="800" b="1" spc="-25" dirty="0">
                          <a:latin typeface="Arial"/>
                          <a:cs typeface="Arial"/>
                        </a:rPr>
                        <a:t>44</a:t>
                      </a:r>
                      <a:endParaRPr sz="800">
                        <a:latin typeface="Arial"/>
                        <a:cs typeface="Arial"/>
                      </a:endParaRPr>
                    </a:p>
                  </a:txBody>
                  <a:tcPr marL="0" marR="0" marT="97155" marB="0">
                    <a:lnL w="6350">
                      <a:solidFill>
                        <a:srgbClr val="000000"/>
                      </a:solidFill>
                      <a:prstDash val="solid"/>
                    </a:lnL>
                    <a:lnR w="6350">
                      <a:solidFill>
                        <a:srgbClr val="000000"/>
                      </a:solidFill>
                      <a:prstDash val="solid"/>
                    </a:lnR>
                    <a:lnT w="6350">
                      <a:solidFill>
                        <a:srgbClr val="000000"/>
                      </a:solidFill>
                      <a:prstDash val="solid"/>
                    </a:lnT>
                    <a:lnB w="6350">
                      <a:solidFill>
                        <a:srgbClr val="000000"/>
                      </a:solidFill>
                      <a:prstDash val="solid"/>
                    </a:lnB>
                  </a:tcPr>
                </a:tc>
              </a:tr>
            </a:tbl>
          </a:graphicData>
        </a:graphic>
      </p:graphicFrame>
      <p:sp>
        <p:nvSpPr>
          <p:cNvPr id="3" name="object 3"/>
          <p:cNvSpPr/>
          <p:nvPr/>
        </p:nvSpPr>
        <p:spPr>
          <a:xfrm>
            <a:off x="2609392" y="610109"/>
            <a:ext cx="346621" cy="326809"/>
          </a:xfrm>
          <a:prstGeom prst="rect">
            <a:avLst/>
          </a:prstGeom>
          <a:blipFill>
            <a:blip r:embed="rId2" cstate="print"/>
            <a:stretch>
              <a:fillRect/>
            </a:stretch>
          </a:blipFill>
        </p:spPr>
        <p:txBody>
          <a:bodyPr wrap="square" lIns="0" tIns="0" rIns="0" bIns="0" rtlCol="0"/>
          <a:lstStyle/>
          <a:p>
            <a:endParaRPr/>
          </a:p>
        </p:txBody>
      </p:sp>
      <p:sp>
        <p:nvSpPr>
          <p:cNvPr id="4" name="object 4"/>
          <p:cNvSpPr txBox="1"/>
          <p:nvPr/>
        </p:nvSpPr>
        <p:spPr>
          <a:xfrm>
            <a:off x="2527300" y="1079500"/>
            <a:ext cx="6147435" cy="8894445"/>
          </a:xfrm>
          <a:prstGeom prst="rect">
            <a:avLst/>
          </a:prstGeom>
        </p:spPr>
        <p:txBody>
          <a:bodyPr vert="horz" wrap="square" lIns="0" tIns="101600" rIns="0" bIns="0" rtlCol="0">
            <a:spAutoFit/>
          </a:bodyPr>
          <a:lstStyle/>
          <a:p>
            <a:pPr marL="423545" lvl="2" indent="-411480">
              <a:lnSpc>
                <a:spcPct val="100000"/>
              </a:lnSpc>
              <a:spcBef>
                <a:spcPts val="800"/>
              </a:spcBef>
              <a:buSzPct val="90000"/>
              <a:buAutoNum type="arabicPeriod" startAt="6"/>
              <a:tabLst>
                <a:tab pos="424180" algn="l"/>
              </a:tabLst>
            </a:pPr>
            <a:r>
              <a:rPr sz="1000" b="1" dirty="0">
                <a:latin typeface="Arial"/>
                <a:cs typeface="Arial"/>
              </a:rPr>
              <a:t>: </a:t>
            </a:r>
            <a:r>
              <a:rPr sz="1000" b="1" spc="-20" dirty="0">
                <a:latin typeface="Arial"/>
                <a:cs typeface="Arial"/>
              </a:rPr>
              <a:t>Ubicaciones </a:t>
            </a:r>
            <a:r>
              <a:rPr sz="1000" b="1" spc="-15" dirty="0">
                <a:latin typeface="Arial"/>
                <a:cs typeface="Arial"/>
              </a:rPr>
              <a:t>para los </a:t>
            </a:r>
            <a:r>
              <a:rPr sz="1000" b="1" spc="-20" dirty="0">
                <a:latin typeface="Arial"/>
                <a:cs typeface="Arial"/>
              </a:rPr>
              <a:t>tomacorrientes </a:t>
            </a:r>
            <a:r>
              <a:rPr sz="1000" b="1" dirty="0">
                <a:latin typeface="Arial"/>
                <a:cs typeface="Arial"/>
              </a:rPr>
              <a:t>y </a:t>
            </a:r>
            <a:r>
              <a:rPr sz="1000" b="1" spc="-15" dirty="0">
                <a:latin typeface="Arial"/>
                <a:cs typeface="Arial"/>
              </a:rPr>
              <a:t>para los </a:t>
            </a:r>
            <a:r>
              <a:rPr sz="1000" b="1" spc="-20" dirty="0">
                <a:latin typeface="Arial"/>
                <a:cs typeface="Arial"/>
              </a:rPr>
              <a:t>interruptores </a:t>
            </a:r>
            <a:r>
              <a:rPr sz="1000" b="1" spc="-10" dirty="0">
                <a:latin typeface="Arial"/>
                <a:cs typeface="Arial"/>
              </a:rPr>
              <a:t>de</a:t>
            </a:r>
            <a:r>
              <a:rPr sz="1000" b="1" spc="-110" dirty="0">
                <a:latin typeface="Arial"/>
                <a:cs typeface="Arial"/>
              </a:rPr>
              <a:t> </a:t>
            </a:r>
            <a:r>
              <a:rPr sz="1000" b="1" spc="-20" dirty="0">
                <a:latin typeface="Arial"/>
                <a:cs typeface="Arial"/>
              </a:rPr>
              <a:t>efecto</a:t>
            </a:r>
            <a:endParaRPr sz="1000">
              <a:latin typeface="Arial"/>
              <a:cs typeface="Arial"/>
            </a:endParaRPr>
          </a:p>
          <a:p>
            <a:pPr marL="12700">
              <a:lnSpc>
                <a:spcPct val="100000"/>
              </a:lnSpc>
              <a:spcBef>
                <a:spcPts val="550"/>
              </a:spcBef>
            </a:pPr>
            <a:r>
              <a:rPr sz="800" spc="-5" dirty="0">
                <a:latin typeface="Arial"/>
                <a:cs typeface="Arial"/>
              </a:rPr>
              <a:t>Nota: Para garajes y establecimientos escolares se establecen ubicaciones</a:t>
            </a:r>
            <a:r>
              <a:rPr sz="800" spc="-100" dirty="0">
                <a:latin typeface="Arial"/>
                <a:cs typeface="Arial"/>
              </a:rPr>
              <a:t> </a:t>
            </a:r>
            <a:r>
              <a:rPr sz="800" spc="-5" dirty="0">
                <a:latin typeface="Arial"/>
                <a:cs typeface="Arial"/>
              </a:rPr>
              <a:t>diferentes.</a:t>
            </a:r>
            <a:endParaRPr sz="800">
              <a:latin typeface="Arial"/>
              <a:cs typeface="Arial"/>
            </a:endParaRPr>
          </a:p>
          <a:p>
            <a:pPr>
              <a:lnSpc>
                <a:spcPct val="100000"/>
              </a:lnSpc>
              <a:spcBef>
                <a:spcPts val="15"/>
              </a:spcBef>
            </a:pPr>
            <a:endParaRPr sz="750">
              <a:latin typeface="Arial"/>
              <a:cs typeface="Arial"/>
            </a:endParaRPr>
          </a:p>
          <a:p>
            <a:pPr marL="525145" lvl="3" indent="-513080">
              <a:lnSpc>
                <a:spcPct val="100000"/>
              </a:lnSpc>
              <a:buSzPct val="90000"/>
              <a:buAutoNum type="arabicPeriod"/>
              <a:tabLst>
                <a:tab pos="525780" algn="l"/>
                <a:tab pos="732155" algn="l"/>
              </a:tabLst>
            </a:pPr>
            <a:r>
              <a:rPr sz="1000" b="1" dirty="0">
                <a:latin typeface="Arial"/>
                <a:cs typeface="Arial"/>
              </a:rPr>
              <a:t>:	</a:t>
            </a:r>
            <a:r>
              <a:rPr sz="1000" b="1" spc="-20" dirty="0">
                <a:latin typeface="Arial"/>
                <a:cs typeface="Arial"/>
              </a:rPr>
              <a:t>Altura </a:t>
            </a:r>
            <a:r>
              <a:rPr sz="1000" b="1" dirty="0">
                <a:latin typeface="Arial"/>
                <a:cs typeface="Arial"/>
              </a:rPr>
              <a:t>y</a:t>
            </a:r>
            <a:r>
              <a:rPr sz="1000" b="1" spc="-200" dirty="0">
                <a:latin typeface="Arial"/>
                <a:cs typeface="Arial"/>
              </a:rPr>
              <a:t> </a:t>
            </a:r>
            <a:r>
              <a:rPr sz="1000" b="1" spc="-20" dirty="0">
                <a:latin typeface="Arial"/>
                <a:cs typeface="Arial"/>
              </a:rPr>
              <a:t>ubicación </a:t>
            </a:r>
            <a:r>
              <a:rPr sz="1000" b="1" spc="-10" dirty="0">
                <a:latin typeface="Arial"/>
                <a:cs typeface="Arial"/>
              </a:rPr>
              <a:t>de </a:t>
            </a:r>
            <a:r>
              <a:rPr sz="1000" b="1" spc="-15" dirty="0">
                <a:latin typeface="Arial"/>
                <a:cs typeface="Arial"/>
              </a:rPr>
              <a:t>los </a:t>
            </a:r>
            <a:r>
              <a:rPr sz="1000" b="1" spc="-20" dirty="0">
                <a:latin typeface="Arial"/>
                <a:cs typeface="Arial"/>
              </a:rPr>
              <a:t>interruptores </a:t>
            </a:r>
            <a:r>
              <a:rPr sz="1000" b="1" spc="-10" dirty="0">
                <a:latin typeface="Arial"/>
                <a:cs typeface="Arial"/>
              </a:rPr>
              <a:t>de </a:t>
            </a:r>
            <a:r>
              <a:rPr sz="1000" b="1" spc="-20" dirty="0">
                <a:latin typeface="Arial"/>
                <a:cs typeface="Arial"/>
              </a:rPr>
              <a:t>efecto</a:t>
            </a:r>
            <a:endParaRPr sz="1000">
              <a:latin typeface="Arial"/>
              <a:cs typeface="Arial"/>
            </a:endParaRPr>
          </a:p>
          <a:p>
            <a:pPr marL="12700" marR="5715" algn="just">
              <a:lnSpc>
                <a:spcPts val="1150"/>
              </a:lnSpc>
              <a:spcBef>
                <a:spcPts val="625"/>
              </a:spcBef>
            </a:pPr>
            <a:r>
              <a:rPr sz="1000" dirty="0">
                <a:latin typeface="Arial"/>
                <a:cs typeface="Arial"/>
              </a:rPr>
              <a:t>Los interruptores de efecto adyacentes a las puertas de acceso a los diferentes ambientes, se deberán ins-  talar</a:t>
            </a:r>
            <a:r>
              <a:rPr sz="1000" spc="-20" dirty="0">
                <a:latin typeface="Arial"/>
                <a:cs typeface="Arial"/>
              </a:rPr>
              <a:t> </a:t>
            </a:r>
            <a:r>
              <a:rPr sz="1000" dirty="0">
                <a:latin typeface="Arial"/>
                <a:cs typeface="Arial"/>
              </a:rPr>
              <a:t>en</a:t>
            </a:r>
            <a:r>
              <a:rPr sz="1000" spc="-15" dirty="0">
                <a:latin typeface="Arial"/>
                <a:cs typeface="Arial"/>
              </a:rPr>
              <a:t> </a:t>
            </a:r>
            <a:r>
              <a:rPr sz="1000" dirty="0">
                <a:latin typeface="Arial"/>
                <a:cs typeface="Arial"/>
              </a:rPr>
              <a:t>cajas,</a:t>
            </a:r>
            <a:r>
              <a:rPr sz="1000" spc="-15" dirty="0">
                <a:latin typeface="Arial"/>
                <a:cs typeface="Arial"/>
              </a:rPr>
              <a:t> </a:t>
            </a:r>
            <a:r>
              <a:rPr sz="1000" dirty="0">
                <a:latin typeface="Arial"/>
                <a:cs typeface="Arial"/>
              </a:rPr>
              <a:t>cuya</a:t>
            </a:r>
            <a:r>
              <a:rPr sz="1000" spc="-15" dirty="0">
                <a:latin typeface="Arial"/>
                <a:cs typeface="Arial"/>
              </a:rPr>
              <a:t> </a:t>
            </a:r>
            <a:r>
              <a:rPr sz="1000" dirty="0">
                <a:latin typeface="Arial"/>
                <a:cs typeface="Arial"/>
              </a:rPr>
              <a:t>arista</a:t>
            </a:r>
            <a:r>
              <a:rPr sz="1000" spc="-15" dirty="0">
                <a:latin typeface="Arial"/>
                <a:cs typeface="Arial"/>
              </a:rPr>
              <a:t> </a:t>
            </a:r>
            <a:r>
              <a:rPr sz="1000" dirty="0">
                <a:latin typeface="Arial"/>
                <a:cs typeface="Arial"/>
              </a:rPr>
              <a:t>más</a:t>
            </a:r>
            <a:r>
              <a:rPr sz="1000" spc="-15" dirty="0">
                <a:latin typeface="Arial"/>
                <a:cs typeface="Arial"/>
              </a:rPr>
              <a:t> </a:t>
            </a:r>
            <a:r>
              <a:rPr sz="1000" dirty="0">
                <a:latin typeface="Arial"/>
                <a:cs typeface="Arial"/>
              </a:rPr>
              <a:t>cercana</a:t>
            </a:r>
            <a:r>
              <a:rPr sz="1000" spc="-15" dirty="0">
                <a:latin typeface="Arial"/>
                <a:cs typeface="Arial"/>
              </a:rPr>
              <a:t> </a:t>
            </a:r>
            <a:r>
              <a:rPr sz="1000" dirty="0">
                <a:latin typeface="Arial"/>
                <a:cs typeface="Arial"/>
              </a:rPr>
              <a:t>al</a:t>
            </a:r>
            <a:r>
              <a:rPr sz="1000" spc="-20" dirty="0">
                <a:latin typeface="Arial"/>
                <a:cs typeface="Arial"/>
              </a:rPr>
              <a:t> </a:t>
            </a:r>
            <a:r>
              <a:rPr sz="1000" dirty="0">
                <a:latin typeface="Arial"/>
                <a:cs typeface="Arial"/>
              </a:rPr>
              <a:t>marco</a:t>
            </a:r>
            <a:r>
              <a:rPr sz="1000" spc="-15" dirty="0">
                <a:latin typeface="Arial"/>
                <a:cs typeface="Arial"/>
              </a:rPr>
              <a:t> </a:t>
            </a:r>
            <a:r>
              <a:rPr sz="1000" dirty="0">
                <a:latin typeface="Arial"/>
                <a:cs typeface="Arial"/>
              </a:rPr>
              <a:t>deberá</a:t>
            </a:r>
            <a:r>
              <a:rPr sz="1000" spc="-15" dirty="0">
                <a:latin typeface="Arial"/>
                <a:cs typeface="Arial"/>
              </a:rPr>
              <a:t> </a:t>
            </a:r>
            <a:r>
              <a:rPr sz="1000" dirty="0">
                <a:latin typeface="Arial"/>
                <a:cs typeface="Arial"/>
              </a:rPr>
              <a:t>estar</a:t>
            </a:r>
            <a:r>
              <a:rPr sz="1000" spc="-15" dirty="0">
                <a:latin typeface="Arial"/>
                <a:cs typeface="Arial"/>
              </a:rPr>
              <a:t> </a:t>
            </a:r>
            <a:r>
              <a:rPr sz="1000" dirty="0">
                <a:latin typeface="Arial"/>
                <a:cs typeface="Arial"/>
              </a:rPr>
              <a:t>ubicada</a:t>
            </a:r>
            <a:r>
              <a:rPr sz="1000" spc="-15" dirty="0">
                <a:latin typeface="Arial"/>
                <a:cs typeface="Arial"/>
              </a:rPr>
              <a:t> </a:t>
            </a:r>
            <a:r>
              <a:rPr sz="1000" dirty="0">
                <a:latin typeface="Arial"/>
                <a:cs typeface="Arial"/>
              </a:rPr>
              <a:t>a</a:t>
            </a:r>
            <a:r>
              <a:rPr sz="1000" spc="-15" dirty="0">
                <a:latin typeface="Arial"/>
                <a:cs typeface="Arial"/>
              </a:rPr>
              <a:t> </a:t>
            </a:r>
            <a:r>
              <a:rPr sz="1000" dirty="0">
                <a:latin typeface="Arial"/>
                <a:cs typeface="Arial"/>
              </a:rPr>
              <a:t>no</a:t>
            </a:r>
            <a:r>
              <a:rPr sz="1000" spc="-15" dirty="0">
                <a:latin typeface="Arial"/>
                <a:cs typeface="Arial"/>
              </a:rPr>
              <a:t> </a:t>
            </a:r>
            <a:r>
              <a:rPr sz="1000" dirty="0">
                <a:latin typeface="Arial"/>
                <a:cs typeface="Arial"/>
              </a:rPr>
              <a:t>más</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0,15</a:t>
            </a:r>
            <a:r>
              <a:rPr sz="1000" spc="-10" dirty="0">
                <a:latin typeface="Arial"/>
                <a:cs typeface="Arial"/>
              </a:rPr>
              <a:t> </a:t>
            </a:r>
            <a:r>
              <a:rPr sz="1000" dirty="0">
                <a:latin typeface="Arial"/>
                <a:cs typeface="Arial"/>
              </a:rPr>
              <a:t>m</a:t>
            </a:r>
            <a:r>
              <a:rPr sz="1000" spc="-10" dirty="0">
                <a:latin typeface="Arial"/>
                <a:cs typeface="Arial"/>
              </a:rPr>
              <a:t> </a:t>
            </a:r>
            <a:r>
              <a:rPr sz="1000" dirty="0">
                <a:latin typeface="Arial"/>
                <a:cs typeface="Arial"/>
              </a:rPr>
              <a:t>del</a:t>
            </a:r>
            <a:r>
              <a:rPr sz="1000" spc="-10" dirty="0">
                <a:latin typeface="Arial"/>
                <a:cs typeface="Arial"/>
              </a:rPr>
              <a:t> </a:t>
            </a:r>
            <a:r>
              <a:rPr sz="1000" dirty="0">
                <a:latin typeface="Arial"/>
                <a:cs typeface="Arial"/>
              </a:rPr>
              <a:t>borde</a:t>
            </a:r>
            <a:r>
              <a:rPr sz="1000" spc="-10" dirty="0">
                <a:latin typeface="Arial"/>
                <a:cs typeface="Arial"/>
              </a:rPr>
              <a:t> </a:t>
            </a:r>
            <a:r>
              <a:rPr sz="1000" dirty="0">
                <a:latin typeface="Arial"/>
                <a:cs typeface="Arial"/>
              </a:rPr>
              <a:t>exterior  del marco que aloja el cerradero en el que penetra el pestillo y cuyo centro deberá estar ubicado entre 0,9 y  1,3</a:t>
            </a:r>
            <a:r>
              <a:rPr sz="1000" spc="-45" dirty="0">
                <a:latin typeface="Arial"/>
                <a:cs typeface="Arial"/>
              </a:rPr>
              <a:t> </a:t>
            </a:r>
            <a:r>
              <a:rPr sz="1000" dirty="0">
                <a:latin typeface="Arial"/>
                <a:cs typeface="Arial"/>
              </a:rPr>
              <a:t>m</a:t>
            </a:r>
            <a:r>
              <a:rPr sz="1000" spc="-40" dirty="0">
                <a:latin typeface="Arial"/>
                <a:cs typeface="Arial"/>
              </a:rPr>
              <a:t> </a:t>
            </a:r>
            <a:r>
              <a:rPr sz="1000" dirty="0">
                <a:latin typeface="Arial"/>
                <a:cs typeface="Arial"/>
              </a:rPr>
              <a:t>del</a:t>
            </a:r>
            <a:r>
              <a:rPr sz="1000" spc="-40" dirty="0">
                <a:latin typeface="Arial"/>
                <a:cs typeface="Arial"/>
              </a:rPr>
              <a:t> </a:t>
            </a:r>
            <a:r>
              <a:rPr sz="1000" dirty="0">
                <a:latin typeface="Arial"/>
                <a:cs typeface="Arial"/>
              </a:rPr>
              <a:t>nivel</a:t>
            </a:r>
            <a:r>
              <a:rPr sz="1000" spc="-40" dirty="0">
                <a:latin typeface="Arial"/>
                <a:cs typeface="Arial"/>
              </a:rPr>
              <a:t> </a:t>
            </a:r>
            <a:r>
              <a:rPr sz="1000" dirty="0">
                <a:latin typeface="Arial"/>
                <a:cs typeface="Arial"/>
              </a:rPr>
              <a:t>del</a:t>
            </a:r>
            <a:r>
              <a:rPr sz="1000" spc="-40" dirty="0">
                <a:latin typeface="Arial"/>
                <a:cs typeface="Arial"/>
              </a:rPr>
              <a:t> </a:t>
            </a:r>
            <a:r>
              <a:rPr sz="1000" dirty="0">
                <a:latin typeface="Arial"/>
                <a:cs typeface="Arial"/>
              </a:rPr>
              <a:t>solado</a:t>
            </a:r>
            <a:r>
              <a:rPr sz="1000" spc="-40" dirty="0">
                <a:latin typeface="Arial"/>
                <a:cs typeface="Arial"/>
              </a:rPr>
              <a:t> </a:t>
            </a:r>
            <a:r>
              <a:rPr sz="1000" dirty="0">
                <a:latin typeface="Arial"/>
                <a:cs typeface="Arial"/>
              </a:rPr>
              <a:t>terminado,</a:t>
            </a:r>
            <a:r>
              <a:rPr sz="1000" spc="-40" dirty="0">
                <a:latin typeface="Arial"/>
                <a:cs typeface="Arial"/>
              </a:rPr>
              <a:t> </a:t>
            </a:r>
            <a:r>
              <a:rPr sz="1000" dirty="0">
                <a:latin typeface="Arial"/>
                <a:cs typeface="Arial"/>
              </a:rPr>
              <a:t>siendo</a:t>
            </a:r>
            <a:r>
              <a:rPr sz="1000" spc="-45" dirty="0">
                <a:latin typeface="Arial"/>
                <a:cs typeface="Arial"/>
              </a:rPr>
              <a:t> </a:t>
            </a:r>
            <a:r>
              <a:rPr sz="1000" dirty="0">
                <a:latin typeface="Arial"/>
                <a:cs typeface="Arial"/>
              </a:rPr>
              <a:t>recomendable</a:t>
            </a:r>
            <a:r>
              <a:rPr sz="1000" spc="-35" dirty="0">
                <a:latin typeface="Arial"/>
                <a:cs typeface="Arial"/>
              </a:rPr>
              <a:t> </a:t>
            </a:r>
            <a:r>
              <a:rPr sz="1000" dirty="0">
                <a:latin typeface="Arial"/>
                <a:cs typeface="Arial"/>
              </a:rPr>
              <a:t>la</a:t>
            </a:r>
            <a:r>
              <a:rPr sz="1000" spc="-40" dirty="0">
                <a:latin typeface="Arial"/>
                <a:cs typeface="Arial"/>
              </a:rPr>
              <a:t> </a:t>
            </a:r>
            <a:r>
              <a:rPr sz="1000" dirty="0">
                <a:latin typeface="Arial"/>
                <a:cs typeface="Arial"/>
              </a:rPr>
              <a:t>altura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1,10</a:t>
            </a:r>
            <a:r>
              <a:rPr sz="1000" spc="-35" dirty="0">
                <a:latin typeface="Arial"/>
                <a:cs typeface="Arial"/>
              </a:rPr>
              <a:t> </a:t>
            </a:r>
            <a:r>
              <a:rPr sz="1000" dirty="0">
                <a:latin typeface="Arial"/>
                <a:cs typeface="Arial"/>
              </a:rPr>
              <a:t>m,</a:t>
            </a:r>
            <a:r>
              <a:rPr sz="1000" spc="-35" dirty="0">
                <a:latin typeface="Arial"/>
                <a:cs typeface="Arial"/>
              </a:rPr>
              <a:t> </a:t>
            </a:r>
            <a:r>
              <a:rPr sz="1000" dirty="0">
                <a:latin typeface="Arial"/>
                <a:cs typeface="Arial"/>
              </a:rPr>
              <a:t>salvo</a:t>
            </a:r>
            <a:r>
              <a:rPr sz="1000" spc="-40" dirty="0">
                <a:latin typeface="Arial"/>
                <a:cs typeface="Arial"/>
              </a:rPr>
              <a:t> </a:t>
            </a:r>
            <a:r>
              <a:rPr sz="1000" dirty="0">
                <a:latin typeface="Arial"/>
                <a:cs typeface="Arial"/>
              </a:rPr>
              <a:t>en</a:t>
            </a:r>
            <a:r>
              <a:rPr sz="1000" spc="-35" dirty="0">
                <a:latin typeface="Arial"/>
                <a:cs typeface="Arial"/>
              </a:rPr>
              <a:t> </a:t>
            </a:r>
            <a:r>
              <a:rPr sz="1000" dirty="0">
                <a:latin typeface="Arial"/>
                <a:cs typeface="Arial"/>
              </a:rPr>
              <a:t>aquellos</a:t>
            </a:r>
            <a:r>
              <a:rPr sz="1000" spc="-35" dirty="0">
                <a:latin typeface="Arial"/>
                <a:cs typeface="Arial"/>
              </a:rPr>
              <a:t> </a:t>
            </a:r>
            <a:r>
              <a:rPr sz="1000" dirty="0">
                <a:latin typeface="Arial"/>
                <a:cs typeface="Arial"/>
              </a:rPr>
              <a:t>locales</a:t>
            </a:r>
            <a:r>
              <a:rPr sz="1000" spc="-35" dirty="0">
                <a:latin typeface="Arial"/>
                <a:cs typeface="Arial"/>
              </a:rPr>
              <a:t> </a:t>
            </a:r>
            <a:r>
              <a:rPr sz="1000" dirty="0">
                <a:latin typeface="Arial"/>
                <a:cs typeface="Arial"/>
              </a:rPr>
              <a:t>a</a:t>
            </a:r>
            <a:r>
              <a:rPr sz="1000" spc="-35" dirty="0">
                <a:latin typeface="Arial"/>
                <a:cs typeface="Arial"/>
              </a:rPr>
              <a:t> </a:t>
            </a:r>
            <a:r>
              <a:rPr sz="1000" dirty="0">
                <a:latin typeface="Arial"/>
                <a:cs typeface="Arial"/>
              </a:rPr>
              <a:t>los  que</a:t>
            </a:r>
            <a:r>
              <a:rPr sz="1000" spc="-45" dirty="0">
                <a:latin typeface="Arial"/>
                <a:cs typeface="Arial"/>
              </a:rPr>
              <a:t> </a:t>
            </a:r>
            <a:r>
              <a:rPr sz="1000" dirty="0">
                <a:latin typeface="Arial"/>
                <a:cs typeface="Arial"/>
              </a:rPr>
              <a:t>acceden</a:t>
            </a:r>
            <a:r>
              <a:rPr sz="1000" spc="-50" dirty="0">
                <a:latin typeface="Arial"/>
                <a:cs typeface="Arial"/>
              </a:rPr>
              <a:t> </a:t>
            </a:r>
            <a:r>
              <a:rPr sz="1000" dirty="0">
                <a:latin typeface="Arial"/>
                <a:cs typeface="Arial"/>
              </a:rPr>
              <a:t>personas</a:t>
            </a:r>
            <a:r>
              <a:rPr sz="1000" spc="-45" dirty="0">
                <a:latin typeface="Arial"/>
                <a:cs typeface="Arial"/>
              </a:rPr>
              <a:t> </a:t>
            </a:r>
            <a:r>
              <a:rPr sz="1000" dirty="0">
                <a:latin typeface="Arial"/>
                <a:cs typeface="Arial"/>
              </a:rPr>
              <a:t>con</a:t>
            </a:r>
            <a:r>
              <a:rPr sz="1000" spc="-45" dirty="0">
                <a:latin typeface="Arial"/>
                <a:cs typeface="Arial"/>
              </a:rPr>
              <a:t> </a:t>
            </a:r>
            <a:r>
              <a:rPr sz="1000" dirty="0">
                <a:latin typeface="Arial"/>
                <a:cs typeface="Arial"/>
              </a:rPr>
              <a:t>capacidades</a:t>
            </a:r>
            <a:r>
              <a:rPr sz="1000" spc="-45" dirty="0">
                <a:latin typeface="Arial"/>
                <a:cs typeface="Arial"/>
              </a:rPr>
              <a:t> </a:t>
            </a:r>
            <a:r>
              <a:rPr sz="1000" dirty="0">
                <a:latin typeface="Arial"/>
                <a:cs typeface="Arial"/>
              </a:rPr>
              <a:t>diferentes,</a:t>
            </a:r>
            <a:r>
              <a:rPr sz="1000" spc="-45" dirty="0">
                <a:latin typeface="Arial"/>
                <a:cs typeface="Arial"/>
              </a:rPr>
              <a:t> </a:t>
            </a:r>
            <a:r>
              <a:rPr sz="1000" dirty="0">
                <a:latin typeface="Arial"/>
                <a:cs typeface="Arial"/>
              </a:rPr>
              <a:t>en</a:t>
            </a:r>
            <a:r>
              <a:rPr sz="1000" spc="-40" dirty="0">
                <a:latin typeface="Arial"/>
                <a:cs typeface="Arial"/>
              </a:rPr>
              <a:t> </a:t>
            </a:r>
            <a:r>
              <a:rPr sz="1000" dirty="0">
                <a:latin typeface="Arial"/>
                <a:cs typeface="Arial"/>
              </a:rPr>
              <a:t>cuyo</a:t>
            </a:r>
            <a:r>
              <a:rPr sz="1000" spc="-40" dirty="0">
                <a:latin typeface="Arial"/>
                <a:cs typeface="Arial"/>
              </a:rPr>
              <a:t> </a:t>
            </a:r>
            <a:r>
              <a:rPr sz="1000" dirty="0">
                <a:latin typeface="Arial"/>
                <a:cs typeface="Arial"/>
              </a:rPr>
              <a:t>caso</a:t>
            </a:r>
            <a:r>
              <a:rPr sz="1000" spc="-40" dirty="0">
                <a:latin typeface="Arial"/>
                <a:cs typeface="Arial"/>
              </a:rPr>
              <a:t> </a:t>
            </a:r>
            <a:r>
              <a:rPr sz="1000" dirty="0">
                <a:latin typeface="Arial"/>
                <a:cs typeface="Arial"/>
              </a:rPr>
              <a:t>dichas</a:t>
            </a:r>
            <a:r>
              <a:rPr sz="1000" spc="-40" dirty="0">
                <a:latin typeface="Arial"/>
                <a:cs typeface="Arial"/>
              </a:rPr>
              <a:t> </a:t>
            </a:r>
            <a:r>
              <a:rPr sz="1000" dirty="0">
                <a:latin typeface="Arial"/>
                <a:cs typeface="Arial"/>
              </a:rPr>
              <a:t>cotas</a:t>
            </a:r>
            <a:r>
              <a:rPr sz="1000" spc="-40" dirty="0">
                <a:latin typeface="Arial"/>
                <a:cs typeface="Arial"/>
              </a:rPr>
              <a:t> </a:t>
            </a:r>
            <a:r>
              <a:rPr sz="1000" dirty="0">
                <a:latin typeface="Arial"/>
                <a:cs typeface="Arial"/>
              </a:rPr>
              <a:t>se</a:t>
            </a:r>
            <a:r>
              <a:rPr sz="1000" spc="-40" dirty="0">
                <a:latin typeface="Arial"/>
                <a:cs typeface="Arial"/>
              </a:rPr>
              <a:t> </a:t>
            </a:r>
            <a:r>
              <a:rPr sz="1000" dirty="0">
                <a:latin typeface="Arial"/>
                <a:cs typeface="Arial"/>
              </a:rPr>
              <a:t>podrán</a:t>
            </a:r>
            <a:r>
              <a:rPr sz="1000" spc="-40" dirty="0">
                <a:latin typeface="Arial"/>
                <a:cs typeface="Arial"/>
              </a:rPr>
              <a:t> </a:t>
            </a:r>
            <a:r>
              <a:rPr sz="1000" dirty="0">
                <a:latin typeface="Arial"/>
                <a:cs typeface="Arial"/>
              </a:rPr>
              <a:t>modificar</a:t>
            </a:r>
            <a:r>
              <a:rPr sz="1000" spc="-40" dirty="0">
                <a:latin typeface="Arial"/>
                <a:cs typeface="Arial"/>
              </a:rPr>
              <a:t> </a:t>
            </a:r>
            <a:r>
              <a:rPr sz="1000" dirty="0">
                <a:latin typeface="Arial"/>
                <a:cs typeface="Arial"/>
              </a:rPr>
              <a:t>(consultar  el Código de Edificación del distrito o jurisdicción). Es recomendable que en un mismo inmueble se adopte  una única altura para la ubicación de los interruptores de</a:t>
            </a:r>
            <a:r>
              <a:rPr sz="1000" spc="-60" dirty="0">
                <a:latin typeface="Arial"/>
                <a:cs typeface="Arial"/>
              </a:rPr>
              <a:t> </a:t>
            </a:r>
            <a:r>
              <a:rPr sz="1000" dirty="0">
                <a:latin typeface="Arial"/>
                <a:cs typeface="Arial"/>
              </a:rPr>
              <a:t>efecto.</a:t>
            </a:r>
            <a:endParaRPr sz="1000">
              <a:latin typeface="Arial"/>
              <a:cs typeface="Arial"/>
            </a:endParaRPr>
          </a:p>
          <a:p>
            <a:pPr marL="12700" marR="5715" algn="just">
              <a:lnSpc>
                <a:spcPts val="1150"/>
              </a:lnSpc>
              <a:spcBef>
                <a:spcPts val="615"/>
              </a:spcBef>
            </a:pPr>
            <a:r>
              <a:rPr sz="1000" dirty="0">
                <a:latin typeface="Arial"/>
                <a:cs typeface="Arial"/>
              </a:rPr>
              <a:t>Los interruptores de efecto se deberán montar de manera tal que cuando se instalan en posición horizontal,  se actúe sobre la cara más cercana al marco para su conexión; cuando se instalan en posición vertical, se  debe actuar sobre la cara superior para su conexión. En cualquier caso se recomienda el empleo de inter-  ruptores que incorporen marcación de</a:t>
            </a:r>
            <a:r>
              <a:rPr sz="1000" spc="-30" dirty="0">
                <a:latin typeface="Arial"/>
                <a:cs typeface="Arial"/>
              </a:rPr>
              <a:t> </a:t>
            </a:r>
            <a:r>
              <a:rPr sz="1000" dirty="0">
                <a:latin typeface="Arial"/>
                <a:cs typeface="Arial"/>
              </a:rPr>
              <a:t>conexión.</a:t>
            </a:r>
            <a:endParaRPr sz="1000">
              <a:latin typeface="Arial"/>
              <a:cs typeface="Arial"/>
            </a:endParaRPr>
          </a:p>
          <a:p>
            <a:pPr marL="12700" marR="6985" algn="just">
              <a:lnSpc>
                <a:spcPts val="1150"/>
              </a:lnSpc>
              <a:spcBef>
                <a:spcPts val="605"/>
              </a:spcBef>
            </a:pPr>
            <a:r>
              <a:rPr sz="1000" dirty="0">
                <a:latin typeface="Arial"/>
                <a:cs typeface="Arial"/>
              </a:rPr>
              <a:t>En el caso de los pasillos interiores de más de 3 m de longitud, se deberán prever interruptores de efecto  combinados situados en cada extremo, a no más de 0,15 m del borde exterior del marco o acceso y en</a:t>
            </a:r>
            <a:r>
              <a:rPr sz="1000" spc="-145" dirty="0">
                <a:latin typeface="Arial"/>
                <a:cs typeface="Arial"/>
              </a:rPr>
              <a:t> </a:t>
            </a:r>
            <a:r>
              <a:rPr sz="1000" dirty="0">
                <a:latin typeface="Arial"/>
                <a:cs typeface="Arial"/>
              </a:rPr>
              <a:t>cada  acceso intermedio de forma tal que la distancia entre interruptores sucesivos no exceda los 6</a:t>
            </a:r>
            <a:r>
              <a:rPr sz="1000" spc="-85" dirty="0">
                <a:latin typeface="Arial"/>
                <a:cs typeface="Arial"/>
              </a:rPr>
              <a:t> </a:t>
            </a:r>
            <a:r>
              <a:rPr sz="1000" dirty="0">
                <a:latin typeface="Arial"/>
                <a:cs typeface="Arial"/>
              </a:rPr>
              <a:t>m.</a:t>
            </a:r>
            <a:endParaRPr sz="1000">
              <a:latin typeface="Arial"/>
              <a:cs typeface="Arial"/>
            </a:endParaRPr>
          </a:p>
          <a:p>
            <a:pPr marL="12700" marR="5715" algn="just">
              <a:lnSpc>
                <a:spcPts val="1150"/>
              </a:lnSpc>
              <a:spcBef>
                <a:spcPts val="610"/>
              </a:spcBef>
            </a:pPr>
            <a:r>
              <a:rPr sz="1000" dirty="0">
                <a:latin typeface="Arial"/>
                <a:cs typeface="Arial"/>
              </a:rPr>
              <a:t>Cuando dentro del inmueble (vivienda, local u oficina) existan uno o más ascensores, se deberá situar el  dispositivo de comando de iluminación a menos de 2 m de toda puerta de ascensor y ser visible desde el  umbral de cualquiera de ellas. Se sugiere utilizar interruptores luminosos. Independientemente de su condi-  ción</a:t>
            </a:r>
            <a:r>
              <a:rPr sz="1000" spc="-2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luminosos,</a:t>
            </a:r>
            <a:r>
              <a:rPr sz="1000" spc="-15" dirty="0">
                <a:latin typeface="Arial"/>
                <a:cs typeface="Arial"/>
              </a:rPr>
              <a:t> </a:t>
            </a:r>
            <a:r>
              <a:rPr sz="1000" dirty="0">
                <a:latin typeface="Arial"/>
                <a:cs typeface="Arial"/>
              </a:rPr>
              <a:t>se</a:t>
            </a:r>
            <a:r>
              <a:rPr sz="1000" spc="-15" dirty="0">
                <a:latin typeface="Arial"/>
                <a:cs typeface="Arial"/>
              </a:rPr>
              <a:t> </a:t>
            </a:r>
            <a:r>
              <a:rPr sz="1000" dirty="0">
                <a:latin typeface="Arial"/>
                <a:cs typeface="Arial"/>
              </a:rPr>
              <a:t>recomienda</a:t>
            </a:r>
            <a:r>
              <a:rPr sz="1000" spc="-15" dirty="0">
                <a:latin typeface="Arial"/>
                <a:cs typeface="Arial"/>
              </a:rPr>
              <a:t> </a:t>
            </a:r>
            <a:r>
              <a:rPr sz="1000" dirty="0">
                <a:latin typeface="Arial"/>
                <a:cs typeface="Arial"/>
              </a:rPr>
              <a:t>instalar</a:t>
            </a:r>
            <a:r>
              <a:rPr sz="1000" spc="-15" dirty="0">
                <a:latin typeface="Arial"/>
                <a:cs typeface="Arial"/>
              </a:rPr>
              <a:t> </a:t>
            </a:r>
            <a:r>
              <a:rPr sz="1000" dirty="0">
                <a:latin typeface="Arial"/>
                <a:cs typeface="Arial"/>
              </a:rPr>
              <a:t>los</a:t>
            </a:r>
            <a:r>
              <a:rPr sz="1000" spc="-20" dirty="0">
                <a:latin typeface="Arial"/>
                <a:cs typeface="Arial"/>
              </a:rPr>
              <a:t> </a:t>
            </a:r>
            <a:r>
              <a:rPr sz="1000" dirty="0">
                <a:latin typeface="Arial"/>
                <a:cs typeface="Arial"/>
              </a:rPr>
              <a:t>interruptores</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forma</a:t>
            </a:r>
            <a:r>
              <a:rPr sz="1000" spc="-15" dirty="0">
                <a:latin typeface="Arial"/>
                <a:cs typeface="Arial"/>
              </a:rPr>
              <a:t> </a:t>
            </a:r>
            <a:r>
              <a:rPr sz="1000" dirty="0">
                <a:latin typeface="Arial"/>
                <a:cs typeface="Arial"/>
              </a:rPr>
              <a:t>que</a:t>
            </a:r>
            <a:r>
              <a:rPr sz="1000" spc="-15" dirty="0">
                <a:latin typeface="Arial"/>
                <a:cs typeface="Arial"/>
              </a:rPr>
              <a:t> </a:t>
            </a:r>
            <a:r>
              <a:rPr sz="1000" dirty="0">
                <a:latin typeface="Arial"/>
                <a:cs typeface="Arial"/>
              </a:rPr>
              <a:t>la</a:t>
            </a:r>
            <a:r>
              <a:rPr sz="1000" spc="-15" dirty="0">
                <a:latin typeface="Arial"/>
                <a:cs typeface="Arial"/>
              </a:rPr>
              <a:t> </a:t>
            </a:r>
            <a:r>
              <a:rPr sz="1000" dirty="0">
                <a:latin typeface="Arial"/>
                <a:cs typeface="Arial"/>
              </a:rPr>
              <a:t>tecla</a:t>
            </a:r>
            <a:r>
              <a:rPr sz="1000" spc="-10"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accionamiento</a:t>
            </a:r>
            <a:r>
              <a:rPr sz="1000" spc="-10" dirty="0">
                <a:latin typeface="Arial"/>
                <a:cs typeface="Arial"/>
              </a:rPr>
              <a:t> </a:t>
            </a:r>
            <a:r>
              <a:rPr sz="1000" dirty="0">
                <a:latin typeface="Arial"/>
                <a:cs typeface="Arial"/>
              </a:rPr>
              <a:t>quede</a:t>
            </a:r>
            <a:r>
              <a:rPr sz="1000" spc="-10" dirty="0">
                <a:latin typeface="Arial"/>
                <a:cs typeface="Arial"/>
              </a:rPr>
              <a:t> </a:t>
            </a:r>
            <a:r>
              <a:rPr sz="1000" dirty="0">
                <a:latin typeface="Arial"/>
                <a:cs typeface="Arial"/>
              </a:rPr>
              <a:t>en  posición vertical, actuándose sobre la parte superior para efectuar la</a:t>
            </a:r>
            <a:r>
              <a:rPr sz="1000" spc="-45" dirty="0">
                <a:latin typeface="Arial"/>
                <a:cs typeface="Arial"/>
              </a:rPr>
              <a:t> </a:t>
            </a:r>
            <a:r>
              <a:rPr sz="1000" dirty="0">
                <a:latin typeface="Arial"/>
                <a:cs typeface="Arial"/>
              </a:rPr>
              <a:t>conexión.</a:t>
            </a:r>
            <a:endParaRPr sz="1000">
              <a:latin typeface="Arial"/>
              <a:cs typeface="Arial"/>
            </a:endParaRPr>
          </a:p>
          <a:p>
            <a:pPr marL="12700" algn="just">
              <a:lnSpc>
                <a:spcPct val="100000"/>
              </a:lnSpc>
              <a:spcBef>
                <a:spcPts val="530"/>
              </a:spcBef>
            </a:pPr>
            <a:r>
              <a:rPr sz="1000" dirty="0">
                <a:latin typeface="Arial"/>
                <a:cs typeface="Arial"/>
              </a:rPr>
              <a:t>Es</a:t>
            </a:r>
            <a:r>
              <a:rPr sz="1000" spc="-35" dirty="0">
                <a:latin typeface="Arial"/>
                <a:cs typeface="Arial"/>
              </a:rPr>
              <a:t> </a:t>
            </a:r>
            <a:r>
              <a:rPr sz="1000" dirty="0">
                <a:latin typeface="Arial"/>
                <a:cs typeface="Arial"/>
              </a:rPr>
              <a:t>posible</a:t>
            </a:r>
            <a:r>
              <a:rPr sz="1000" spc="-30" dirty="0">
                <a:latin typeface="Arial"/>
                <a:cs typeface="Arial"/>
              </a:rPr>
              <a:t> </a:t>
            </a:r>
            <a:r>
              <a:rPr sz="1000" dirty="0">
                <a:latin typeface="Arial"/>
                <a:cs typeface="Arial"/>
              </a:rPr>
              <a:t>también</a:t>
            </a:r>
            <a:r>
              <a:rPr sz="1000" spc="-25" dirty="0">
                <a:latin typeface="Arial"/>
                <a:cs typeface="Arial"/>
              </a:rPr>
              <a:t> </a:t>
            </a:r>
            <a:r>
              <a:rPr sz="1000" dirty="0">
                <a:latin typeface="Arial"/>
                <a:cs typeface="Arial"/>
              </a:rPr>
              <a:t>efectuar</a:t>
            </a:r>
            <a:r>
              <a:rPr sz="1000" spc="-30" dirty="0">
                <a:latin typeface="Arial"/>
                <a:cs typeface="Arial"/>
              </a:rPr>
              <a:t> </a:t>
            </a:r>
            <a:r>
              <a:rPr sz="1000" dirty="0">
                <a:latin typeface="Arial"/>
                <a:cs typeface="Arial"/>
              </a:rPr>
              <a:t>el</a:t>
            </a:r>
            <a:r>
              <a:rPr sz="1000" spc="-30" dirty="0">
                <a:latin typeface="Arial"/>
                <a:cs typeface="Arial"/>
              </a:rPr>
              <a:t> </a:t>
            </a:r>
            <a:r>
              <a:rPr sz="1000" dirty="0">
                <a:latin typeface="Arial"/>
                <a:cs typeface="Arial"/>
              </a:rPr>
              <a:t>comando</a:t>
            </a:r>
            <a:r>
              <a:rPr sz="1000" spc="-30"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la</a:t>
            </a:r>
            <a:r>
              <a:rPr sz="1000" spc="-35" dirty="0">
                <a:latin typeface="Arial"/>
                <a:cs typeface="Arial"/>
              </a:rPr>
              <a:t> </a:t>
            </a:r>
            <a:r>
              <a:rPr sz="1000" dirty="0">
                <a:latin typeface="Arial"/>
                <a:cs typeface="Arial"/>
              </a:rPr>
              <a:t>iluminación</a:t>
            </a:r>
            <a:r>
              <a:rPr sz="1000" spc="-30" dirty="0">
                <a:latin typeface="Arial"/>
                <a:cs typeface="Arial"/>
              </a:rPr>
              <a:t> </a:t>
            </a:r>
            <a:r>
              <a:rPr sz="1000" dirty="0">
                <a:latin typeface="Arial"/>
                <a:cs typeface="Arial"/>
              </a:rPr>
              <a:t>por</a:t>
            </a:r>
            <a:r>
              <a:rPr sz="1000" spc="-30" dirty="0">
                <a:latin typeface="Arial"/>
                <a:cs typeface="Arial"/>
              </a:rPr>
              <a:t> </a:t>
            </a:r>
            <a:r>
              <a:rPr sz="1000" dirty="0">
                <a:latin typeface="Arial"/>
                <a:cs typeface="Arial"/>
              </a:rPr>
              <a:t>medio</a:t>
            </a:r>
            <a:r>
              <a:rPr sz="1000" spc="-2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sensores</a:t>
            </a:r>
            <a:r>
              <a:rPr sz="1000" spc="-25" dirty="0">
                <a:latin typeface="Arial"/>
                <a:cs typeface="Arial"/>
              </a:rPr>
              <a:t> </a:t>
            </a:r>
            <a:r>
              <a:rPr sz="1000" dirty="0">
                <a:latin typeface="Arial"/>
                <a:cs typeface="Arial"/>
              </a:rPr>
              <a:t>de</a:t>
            </a:r>
            <a:r>
              <a:rPr sz="1000" spc="-30" dirty="0">
                <a:latin typeface="Arial"/>
                <a:cs typeface="Arial"/>
              </a:rPr>
              <a:t> </a:t>
            </a:r>
            <a:r>
              <a:rPr sz="1000" dirty="0">
                <a:latin typeface="Arial"/>
                <a:cs typeface="Arial"/>
              </a:rPr>
              <a:t>presencia</a:t>
            </a:r>
            <a:r>
              <a:rPr sz="1000" spc="-35" dirty="0">
                <a:latin typeface="Arial"/>
                <a:cs typeface="Arial"/>
              </a:rPr>
              <a:t> </a:t>
            </a:r>
            <a:r>
              <a:rPr sz="1000" dirty="0">
                <a:latin typeface="Arial"/>
                <a:cs typeface="Arial"/>
              </a:rPr>
              <a:t>o</a:t>
            </a:r>
            <a:r>
              <a:rPr sz="1000" spc="-20" dirty="0">
                <a:latin typeface="Arial"/>
                <a:cs typeface="Arial"/>
              </a:rPr>
              <a:t> </a:t>
            </a:r>
            <a:r>
              <a:rPr sz="1000" dirty="0">
                <a:latin typeface="Arial"/>
                <a:cs typeface="Arial"/>
              </a:rPr>
              <a:t>movimiento.</a:t>
            </a:r>
            <a:endParaRPr sz="1000">
              <a:latin typeface="Arial"/>
              <a:cs typeface="Arial"/>
            </a:endParaRPr>
          </a:p>
          <a:p>
            <a:pPr marL="12700" marR="5715" algn="just">
              <a:lnSpc>
                <a:spcPts val="1150"/>
              </a:lnSpc>
              <a:spcBef>
                <a:spcPts val="630"/>
              </a:spcBef>
            </a:pPr>
            <a:r>
              <a:rPr sz="1000" dirty="0">
                <a:latin typeface="Arial"/>
                <a:cs typeface="Arial"/>
              </a:rPr>
              <a:t>Los interruptores de efecto podrán ser instalados en los tableros eléctricos como parte integrante de estos  últimos, pudiendo pertenecer a cualquier circuito de la</a:t>
            </a:r>
            <a:r>
              <a:rPr sz="1000" spc="-45" dirty="0">
                <a:latin typeface="Arial"/>
                <a:cs typeface="Arial"/>
              </a:rPr>
              <a:t> </a:t>
            </a:r>
            <a:r>
              <a:rPr sz="1000" dirty="0">
                <a:latin typeface="Arial"/>
                <a:cs typeface="Arial"/>
              </a:rPr>
              <a:t>instalación.</a:t>
            </a:r>
            <a:endParaRPr sz="1000">
              <a:latin typeface="Arial"/>
              <a:cs typeface="Arial"/>
            </a:endParaRPr>
          </a:p>
          <a:p>
            <a:pPr marL="525145" lvl="3" indent="-513080" algn="just">
              <a:lnSpc>
                <a:spcPct val="100000"/>
              </a:lnSpc>
              <a:spcBef>
                <a:spcPts val="850"/>
              </a:spcBef>
              <a:buSzPct val="90000"/>
              <a:buAutoNum type="arabicPeriod" startAt="2"/>
              <a:tabLst>
                <a:tab pos="525780" algn="l"/>
              </a:tabLst>
            </a:pPr>
            <a:r>
              <a:rPr sz="1000" b="1" dirty="0">
                <a:latin typeface="Arial"/>
                <a:cs typeface="Arial"/>
              </a:rPr>
              <a:t>: </a:t>
            </a:r>
            <a:r>
              <a:rPr sz="1000" b="1" spc="-20" dirty="0">
                <a:latin typeface="Arial"/>
                <a:cs typeface="Arial"/>
              </a:rPr>
              <a:t>Altura </a:t>
            </a:r>
            <a:r>
              <a:rPr sz="1000" b="1" dirty="0">
                <a:latin typeface="Arial"/>
                <a:cs typeface="Arial"/>
              </a:rPr>
              <a:t>y </a:t>
            </a:r>
            <a:r>
              <a:rPr sz="1000" b="1" spc="-20" dirty="0">
                <a:latin typeface="Arial"/>
                <a:cs typeface="Arial"/>
              </a:rPr>
              <a:t>ubicación </a:t>
            </a:r>
            <a:r>
              <a:rPr sz="1000" b="1" spc="-10" dirty="0">
                <a:latin typeface="Arial"/>
                <a:cs typeface="Arial"/>
              </a:rPr>
              <a:t>de </a:t>
            </a:r>
            <a:r>
              <a:rPr sz="1000" b="1" spc="-15" dirty="0">
                <a:latin typeface="Arial"/>
                <a:cs typeface="Arial"/>
              </a:rPr>
              <a:t>los</a:t>
            </a:r>
            <a:r>
              <a:rPr sz="1000" b="1" spc="40" dirty="0">
                <a:latin typeface="Arial"/>
                <a:cs typeface="Arial"/>
              </a:rPr>
              <a:t> </a:t>
            </a:r>
            <a:r>
              <a:rPr sz="1000" b="1" spc="-20" dirty="0">
                <a:latin typeface="Arial"/>
                <a:cs typeface="Arial"/>
              </a:rPr>
              <a:t>tomacorrientes</a:t>
            </a:r>
            <a:endParaRPr sz="1000">
              <a:latin typeface="Arial"/>
              <a:cs typeface="Arial"/>
            </a:endParaRPr>
          </a:p>
          <a:p>
            <a:pPr marL="12700" marR="5080" algn="just">
              <a:lnSpc>
                <a:spcPts val="1150"/>
              </a:lnSpc>
              <a:spcBef>
                <a:spcPts val="625"/>
              </a:spcBef>
            </a:pPr>
            <a:r>
              <a:rPr sz="1000" dirty="0">
                <a:latin typeface="Arial"/>
                <a:cs typeface="Arial"/>
              </a:rPr>
              <a:t>Las</a:t>
            </a:r>
            <a:r>
              <a:rPr sz="1000" spc="-50" dirty="0">
                <a:latin typeface="Arial"/>
                <a:cs typeface="Arial"/>
              </a:rPr>
              <a:t> </a:t>
            </a:r>
            <a:r>
              <a:rPr sz="1000" dirty="0">
                <a:latin typeface="Arial"/>
                <a:cs typeface="Arial"/>
              </a:rPr>
              <a:t>cajas</a:t>
            </a:r>
            <a:r>
              <a:rPr sz="1000" spc="-40" dirty="0">
                <a:latin typeface="Arial"/>
                <a:cs typeface="Arial"/>
              </a:rPr>
              <a:t> </a:t>
            </a:r>
            <a:r>
              <a:rPr sz="1000" dirty="0">
                <a:latin typeface="Arial"/>
                <a:cs typeface="Arial"/>
              </a:rPr>
              <a:t>que</a:t>
            </a:r>
            <a:r>
              <a:rPr sz="1000" spc="-40" dirty="0">
                <a:latin typeface="Arial"/>
                <a:cs typeface="Arial"/>
              </a:rPr>
              <a:t> </a:t>
            </a:r>
            <a:r>
              <a:rPr sz="1000" dirty="0">
                <a:latin typeface="Arial"/>
                <a:cs typeface="Arial"/>
              </a:rPr>
              <a:t>albergan</a:t>
            </a:r>
            <a:r>
              <a:rPr sz="1000" spc="-40" dirty="0">
                <a:latin typeface="Arial"/>
                <a:cs typeface="Arial"/>
              </a:rPr>
              <a:t> </a:t>
            </a:r>
            <a:r>
              <a:rPr sz="1000" dirty="0">
                <a:latin typeface="Arial"/>
                <a:cs typeface="Arial"/>
              </a:rPr>
              <a:t>los</a:t>
            </a:r>
            <a:r>
              <a:rPr sz="1000" spc="-40" dirty="0">
                <a:latin typeface="Arial"/>
                <a:cs typeface="Arial"/>
              </a:rPr>
              <a:t> </a:t>
            </a:r>
            <a:r>
              <a:rPr sz="1000" dirty="0">
                <a:latin typeface="Arial"/>
                <a:cs typeface="Arial"/>
              </a:rPr>
              <a:t>tomacorrientes</a:t>
            </a:r>
            <a:r>
              <a:rPr sz="1000" spc="-40" dirty="0">
                <a:latin typeface="Arial"/>
                <a:cs typeface="Arial"/>
              </a:rPr>
              <a:t> </a:t>
            </a:r>
            <a:r>
              <a:rPr sz="1000" dirty="0">
                <a:latin typeface="Arial"/>
                <a:cs typeface="Arial"/>
              </a:rPr>
              <a:t>instalados</a:t>
            </a:r>
            <a:r>
              <a:rPr sz="1000" spc="-40" dirty="0">
                <a:latin typeface="Arial"/>
                <a:cs typeface="Arial"/>
              </a:rPr>
              <a:t> </a:t>
            </a:r>
            <a:r>
              <a:rPr sz="1000" dirty="0">
                <a:latin typeface="Arial"/>
                <a:cs typeface="Arial"/>
              </a:rPr>
              <a:t>por</a:t>
            </a:r>
            <a:r>
              <a:rPr sz="1000" spc="-45" dirty="0">
                <a:latin typeface="Arial"/>
                <a:cs typeface="Arial"/>
              </a:rPr>
              <a:t> </a:t>
            </a:r>
            <a:r>
              <a:rPr sz="1000" dirty="0">
                <a:latin typeface="Arial"/>
                <a:cs typeface="Arial"/>
              </a:rPr>
              <a:t>encima</a:t>
            </a:r>
            <a:r>
              <a:rPr sz="1000" spc="-40"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los</a:t>
            </a:r>
            <a:r>
              <a:rPr sz="1000" spc="-40" dirty="0">
                <a:latin typeface="Arial"/>
                <a:cs typeface="Arial"/>
              </a:rPr>
              <a:t> </a:t>
            </a:r>
            <a:r>
              <a:rPr sz="1000" dirty="0">
                <a:latin typeface="Arial"/>
                <a:cs typeface="Arial"/>
              </a:rPr>
              <a:t>zócalos</a:t>
            </a:r>
            <a:r>
              <a:rPr sz="1000" spc="-40" dirty="0">
                <a:latin typeface="Arial"/>
                <a:cs typeface="Arial"/>
              </a:rPr>
              <a:t> </a:t>
            </a:r>
            <a:r>
              <a:rPr sz="1000" dirty="0">
                <a:latin typeface="Arial"/>
                <a:cs typeface="Arial"/>
              </a:rPr>
              <a:t>deben</a:t>
            </a:r>
            <a:r>
              <a:rPr sz="1000" spc="-40" dirty="0">
                <a:latin typeface="Arial"/>
                <a:cs typeface="Arial"/>
              </a:rPr>
              <a:t> </a:t>
            </a:r>
            <a:r>
              <a:rPr sz="1000" dirty="0">
                <a:latin typeface="Arial"/>
                <a:cs typeface="Arial"/>
              </a:rPr>
              <a:t>ser</a:t>
            </a:r>
            <a:r>
              <a:rPr sz="1000" spc="-40" dirty="0">
                <a:latin typeface="Arial"/>
                <a:cs typeface="Arial"/>
              </a:rPr>
              <a:t> </a:t>
            </a:r>
            <a:r>
              <a:rPr sz="1000" dirty="0">
                <a:latin typeface="Arial"/>
                <a:cs typeface="Arial"/>
              </a:rPr>
              <a:t>ubicadas</a:t>
            </a:r>
            <a:r>
              <a:rPr sz="1000" spc="-45" dirty="0">
                <a:latin typeface="Arial"/>
                <a:cs typeface="Arial"/>
              </a:rPr>
              <a:t> </a:t>
            </a:r>
            <a:r>
              <a:rPr sz="1000" dirty="0">
                <a:latin typeface="Arial"/>
                <a:cs typeface="Arial"/>
              </a:rPr>
              <a:t>de</a:t>
            </a:r>
            <a:r>
              <a:rPr sz="1000" spc="-40" dirty="0">
                <a:latin typeface="Arial"/>
                <a:cs typeface="Arial"/>
              </a:rPr>
              <a:t> </a:t>
            </a:r>
            <a:r>
              <a:rPr sz="1000" dirty="0">
                <a:latin typeface="Arial"/>
                <a:cs typeface="Arial"/>
              </a:rPr>
              <a:t>forma  tal </a:t>
            </a:r>
            <a:r>
              <a:rPr sz="1000" spc="-5" dirty="0">
                <a:latin typeface="Arial"/>
                <a:cs typeface="Arial"/>
              </a:rPr>
              <a:t>que la arista inferior quede </a:t>
            </a:r>
            <a:r>
              <a:rPr sz="1000" dirty="0">
                <a:latin typeface="Arial"/>
                <a:cs typeface="Arial"/>
              </a:rPr>
              <a:t>a </a:t>
            </a:r>
            <a:r>
              <a:rPr sz="1000" spc="-5" dirty="0">
                <a:latin typeface="Arial"/>
                <a:cs typeface="Arial"/>
              </a:rPr>
              <a:t>no </a:t>
            </a:r>
            <a:r>
              <a:rPr sz="1000" dirty="0">
                <a:latin typeface="Arial"/>
                <a:cs typeface="Arial"/>
              </a:rPr>
              <a:t>menos </a:t>
            </a:r>
            <a:r>
              <a:rPr sz="1000" spc="-5" dirty="0">
                <a:latin typeface="Arial"/>
                <a:cs typeface="Arial"/>
              </a:rPr>
              <a:t>de 0,15 </a:t>
            </a:r>
            <a:r>
              <a:rPr sz="1000" dirty="0">
                <a:latin typeface="Arial"/>
                <a:cs typeface="Arial"/>
              </a:rPr>
              <a:t>m </a:t>
            </a:r>
            <a:r>
              <a:rPr sz="1000" spc="-5" dirty="0">
                <a:latin typeface="Arial"/>
                <a:cs typeface="Arial"/>
              </a:rPr>
              <a:t>del nivel del </a:t>
            </a:r>
            <a:r>
              <a:rPr sz="1000" dirty="0">
                <a:latin typeface="Arial"/>
                <a:cs typeface="Arial"/>
              </a:rPr>
              <a:t>solado</a:t>
            </a:r>
            <a:r>
              <a:rPr sz="1000" spc="-20" dirty="0">
                <a:latin typeface="Arial"/>
                <a:cs typeface="Arial"/>
              </a:rPr>
              <a:t> </a:t>
            </a:r>
            <a:r>
              <a:rPr sz="1000" dirty="0">
                <a:latin typeface="Arial"/>
                <a:cs typeface="Arial"/>
              </a:rPr>
              <a:t>terminado.</a:t>
            </a:r>
            <a:endParaRPr sz="1000">
              <a:latin typeface="Arial"/>
              <a:cs typeface="Arial"/>
            </a:endParaRPr>
          </a:p>
          <a:p>
            <a:pPr marL="12700" marR="5080" algn="just">
              <a:lnSpc>
                <a:spcPts val="1150"/>
              </a:lnSpc>
              <a:spcBef>
                <a:spcPts val="305"/>
              </a:spcBef>
            </a:pPr>
            <a:r>
              <a:rPr sz="1000" dirty="0">
                <a:latin typeface="Arial"/>
                <a:cs typeface="Arial"/>
              </a:rPr>
              <a:t>Las cajas que contienen los tomacorrientes instalados sobre las mesadas de baños, cocinas y lavaderos o  disposiciones</a:t>
            </a:r>
            <a:r>
              <a:rPr sz="1000" spc="-25" dirty="0">
                <a:latin typeface="Arial"/>
                <a:cs typeface="Arial"/>
              </a:rPr>
              <a:t> </a:t>
            </a:r>
            <a:r>
              <a:rPr sz="1000" dirty="0">
                <a:latin typeface="Arial"/>
                <a:cs typeface="Arial"/>
              </a:rPr>
              <a:t>similares,</a:t>
            </a:r>
            <a:r>
              <a:rPr sz="1000" spc="-20" dirty="0">
                <a:latin typeface="Arial"/>
                <a:cs typeface="Arial"/>
              </a:rPr>
              <a:t> </a:t>
            </a:r>
            <a:r>
              <a:rPr sz="1000" dirty="0">
                <a:latin typeface="Arial"/>
                <a:cs typeface="Arial"/>
              </a:rPr>
              <a:t>además</a:t>
            </a:r>
            <a:r>
              <a:rPr sz="1000" spc="-20" dirty="0">
                <a:latin typeface="Arial"/>
                <a:cs typeface="Arial"/>
              </a:rPr>
              <a:t> </a:t>
            </a:r>
            <a:r>
              <a:rPr sz="1000" dirty="0">
                <a:latin typeface="Arial"/>
                <a:cs typeface="Arial"/>
              </a:rPr>
              <a:t>de</a:t>
            </a:r>
            <a:r>
              <a:rPr sz="1000" spc="-20" dirty="0">
                <a:latin typeface="Arial"/>
                <a:cs typeface="Arial"/>
              </a:rPr>
              <a:t> </a:t>
            </a:r>
            <a:r>
              <a:rPr sz="1000" dirty="0">
                <a:latin typeface="Arial"/>
                <a:cs typeface="Arial"/>
              </a:rPr>
              <a:t>respetar</a:t>
            </a:r>
            <a:r>
              <a:rPr sz="1000" spc="-25" dirty="0">
                <a:latin typeface="Arial"/>
                <a:cs typeface="Arial"/>
              </a:rPr>
              <a:t> </a:t>
            </a:r>
            <a:r>
              <a:rPr sz="1000" dirty="0">
                <a:latin typeface="Arial"/>
                <a:cs typeface="Arial"/>
              </a:rPr>
              <a:t>las</a:t>
            </a:r>
            <a:r>
              <a:rPr sz="1000" spc="-20" dirty="0">
                <a:latin typeface="Arial"/>
                <a:cs typeface="Arial"/>
              </a:rPr>
              <a:t> </a:t>
            </a:r>
            <a:r>
              <a:rPr sz="1000" dirty="0">
                <a:latin typeface="Arial"/>
                <a:cs typeface="Arial"/>
              </a:rPr>
              <a:t>distancias</a:t>
            </a:r>
            <a:r>
              <a:rPr sz="1000" spc="-20" dirty="0">
                <a:latin typeface="Arial"/>
                <a:cs typeface="Arial"/>
              </a:rPr>
              <a:t> </a:t>
            </a:r>
            <a:r>
              <a:rPr sz="1000" dirty="0">
                <a:latin typeface="Arial"/>
                <a:cs typeface="Arial"/>
              </a:rPr>
              <a:t>respecto</a:t>
            </a:r>
            <a:r>
              <a:rPr sz="1000" spc="-20" dirty="0">
                <a:latin typeface="Arial"/>
                <a:cs typeface="Arial"/>
              </a:rPr>
              <a:t> </a:t>
            </a:r>
            <a:r>
              <a:rPr sz="1000" dirty="0">
                <a:latin typeface="Arial"/>
                <a:cs typeface="Arial"/>
              </a:rPr>
              <a:t>a</a:t>
            </a:r>
            <a:r>
              <a:rPr sz="1000" spc="-20" dirty="0">
                <a:latin typeface="Arial"/>
                <a:cs typeface="Arial"/>
              </a:rPr>
              <a:t> </a:t>
            </a:r>
            <a:r>
              <a:rPr sz="1000" dirty="0">
                <a:latin typeface="Arial"/>
                <a:cs typeface="Arial"/>
              </a:rPr>
              <a:t>las</a:t>
            </a:r>
            <a:r>
              <a:rPr sz="1000" spc="-25" dirty="0">
                <a:latin typeface="Arial"/>
                <a:cs typeface="Arial"/>
              </a:rPr>
              <a:t> </a:t>
            </a:r>
            <a:r>
              <a:rPr sz="1000" dirty="0">
                <a:latin typeface="Arial"/>
                <a:cs typeface="Arial"/>
              </a:rPr>
              <a:t>fuentes</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agua</a:t>
            </a:r>
            <a:r>
              <a:rPr sz="1000" spc="-15" dirty="0">
                <a:latin typeface="Arial"/>
                <a:cs typeface="Arial"/>
              </a:rPr>
              <a:t> </a:t>
            </a:r>
            <a:r>
              <a:rPr sz="1000" dirty="0">
                <a:latin typeface="Arial"/>
                <a:cs typeface="Arial"/>
              </a:rPr>
              <a:t>(ver</a:t>
            </a:r>
            <a:r>
              <a:rPr sz="1000" spc="-20" dirty="0">
                <a:latin typeface="Arial"/>
                <a:cs typeface="Arial"/>
              </a:rPr>
              <a:t> </a:t>
            </a:r>
            <a:r>
              <a:rPr sz="1000" dirty="0">
                <a:latin typeface="Arial"/>
                <a:cs typeface="Arial"/>
              </a:rPr>
              <a:t>Sección</a:t>
            </a:r>
            <a:r>
              <a:rPr sz="1000" spc="-15" dirty="0">
                <a:latin typeface="Arial"/>
                <a:cs typeface="Arial"/>
              </a:rPr>
              <a:t> </a:t>
            </a:r>
            <a:r>
              <a:rPr sz="1000" dirty="0">
                <a:latin typeface="Arial"/>
                <a:cs typeface="Arial"/>
              </a:rPr>
              <a:t>701),  se deben ubicar por encima de las mesadas de tal forma que las aristas inferiores de las cajas queden ubi-  cadas a no menos de 0,10 m del nivel de</a:t>
            </a:r>
            <a:r>
              <a:rPr sz="1000" spc="-60" dirty="0">
                <a:latin typeface="Arial"/>
                <a:cs typeface="Arial"/>
              </a:rPr>
              <a:t> </a:t>
            </a:r>
            <a:r>
              <a:rPr sz="1000" dirty="0">
                <a:latin typeface="Arial"/>
                <a:cs typeface="Arial"/>
              </a:rPr>
              <a:t>mesada.</a:t>
            </a:r>
            <a:endParaRPr sz="1000">
              <a:latin typeface="Arial"/>
              <a:cs typeface="Arial"/>
            </a:endParaRPr>
          </a:p>
          <a:p>
            <a:pPr marL="12700" marR="6350" algn="just">
              <a:lnSpc>
                <a:spcPts val="1150"/>
              </a:lnSpc>
              <a:spcBef>
                <a:spcPts val="305"/>
              </a:spcBef>
            </a:pPr>
            <a:r>
              <a:rPr sz="1000" dirty="0">
                <a:latin typeface="Arial"/>
                <a:cs typeface="Arial"/>
              </a:rPr>
              <a:t>En los otros casos podrán ubicarse en cajas adyacentes a las que contienen a los interruptores de efecto, o  acompañando a éstos cuando las prescripciones de esta Sección de la Reglamentación lo permitan, o en  ubicaciones que respondan a necesidades</a:t>
            </a:r>
            <a:r>
              <a:rPr sz="1000" spc="-30" dirty="0">
                <a:latin typeface="Arial"/>
                <a:cs typeface="Arial"/>
              </a:rPr>
              <a:t> </a:t>
            </a:r>
            <a:r>
              <a:rPr sz="1000" dirty="0">
                <a:latin typeface="Arial"/>
                <a:cs typeface="Arial"/>
              </a:rPr>
              <a:t>específicas.</a:t>
            </a:r>
            <a:endParaRPr sz="1000">
              <a:latin typeface="Arial"/>
              <a:cs typeface="Arial"/>
            </a:endParaRPr>
          </a:p>
          <a:p>
            <a:pPr marL="12700" marR="5715" algn="just">
              <a:lnSpc>
                <a:spcPts val="1150"/>
              </a:lnSpc>
              <a:spcBef>
                <a:spcPts val="305"/>
              </a:spcBef>
            </a:pPr>
            <a:r>
              <a:rPr sz="1000" dirty="0">
                <a:latin typeface="Arial"/>
                <a:cs typeface="Arial"/>
              </a:rPr>
              <a:t>Para las viviendas, donde esta Sección de la Reglamentación considera la presencia de niños (Clasificación  </a:t>
            </a:r>
            <a:r>
              <a:rPr sz="1000" spc="-5" dirty="0">
                <a:latin typeface="Arial"/>
                <a:cs typeface="Arial"/>
              </a:rPr>
              <a:t>BA2, ver nota en </a:t>
            </a:r>
            <a:r>
              <a:rPr sz="1000" u="sng" spc="-5" dirty="0">
                <a:uFill>
                  <a:solidFill>
                    <a:srgbClr val="000000"/>
                  </a:solidFill>
                </a:uFill>
                <a:latin typeface="Arial"/>
                <a:cs typeface="Arial"/>
              </a:rPr>
              <a:t>771.11.2</a:t>
            </a:r>
            <a:r>
              <a:rPr sz="1000" spc="-5" dirty="0">
                <a:latin typeface="Arial"/>
                <a:cs typeface="Arial"/>
              </a:rPr>
              <a:t>), </a:t>
            </a:r>
            <a:r>
              <a:rPr sz="1000" dirty="0">
                <a:latin typeface="Arial"/>
                <a:cs typeface="Arial"/>
              </a:rPr>
              <a:t>los tomacorrientes instalados a nivel de zócalo o hasta una altura de 0,9 m del  nivel del solado terminado deberán ser de 2x10+T construidos según Norma IRAM 2071 y deberán llevar  pantalla de protección a la inserción de cuerpos extraños (según lo establecido para ese punto por IEC  60884-1).</a:t>
            </a:r>
            <a:endParaRPr sz="1000">
              <a:latin typeface="Arial"/>
              <a:cs typeface="Arial"/>
            </a:endParaRPr>
          </a:p>
          <a:p>
            <a:pPr marL="372745" marR="5080" indent="-360680">
              <a:lnSpc>
                <a:spcPts val="919"/>
              </a:lnSpc>
              <a:spcBef>
                <a:spcPts val="305"/>
              </a:spcBef>
            </a:pPr>
            <a:r>
              <a:rPr sz="800" spc="-5" dirty="0">
                <a:latin typeface="Arial"/>
                <a:cs typeface="Arial"/>
              </a:rPr>
              <a:t>Nota: A la fecha de la edición de la presente Sección de la Reglamentación se encuentra en </a:t>
            </a:r>
            <a:r>
              <a:rPr sz="800" dirty="0">
                <a:latin typeface="Arial"/>
                <a:cs typeface="Arial"/>
              </a:rPr>
              <a:t>proceso </a:t>
            </a:r>
            <a:r>
              <a:rPr sz="800" spc="-5" dirty="0">
                <a:latin typeface="Arial"/>
                <a:cs typeface="Arial"/>
              </a:rPr>
              <a:t>de adopción la norma de</a:t>
            </a:r>
            <a:r>
              <a:rPr sz="800" spc="-135" dirty="0">
                <a:latin typeface="Arial"/>
                <a:cs typeface="Arial"/>
              </a:rPr>
              <a:t> </a:t>
            </a:r>
            <a:r>
              <a:rPr sz="800" spc="-5" dirty="0">
                <a:latin typeface="Arial"/>
                <a:cs typeface="Arial"/>
              </a:rPr>
              <a:t>producto  IRAM NM 60884-1.</a:t>
            </a:r>
            <a:endParaRPr sz="800">
              <a:latin typeface="Arial"/>
              <a:cs typeface="Arial"/>
            </a:endParaRPr>
          </a:p>
          <a:p>
            <a:pPr marL="12700" marR="5080" algn="just">
              <a:lnSpc>
                <a:spcPts val="1150"/>
              </a:lnSpc>
              <a:spcBef>
                <a:spcPts val="305"/>
              </a:spcBef>
            </a:pPr>
            <a:r>
              <a:rPr sz="1000" dirty="0">
                <a:latin typeface="Arial"/>
                <a:cs typeface="Arial"/>
              </a:rPr>
              <a:t>En</a:t>
            </a:r>
            <a:r>
              <a:rPr sz="1000" spc="-25" dirty="0">
                <a:latin typeface="Arial"/>
                <a:cs typeface="Arial"/>
              </a:rPr>
              <a:t> </a:t>
            </a:r>
            <a:r>
              <a:rPr sz="1000" dirty="0">
                <a:latin typeface="Arial"/>
                <a:cs typeface="Arial"/>
              </a:rPr>
              <a:t>los</a:t>
            </a:r>
            <a:r>
              <a:rPr sz="1000" spc="-20" dirty="0">
                <a:latin typeface="Arial"/>
                <a:cs typeface="Arial"/>
              </a:rPr>
              <a:t> </a:t>
            </a:r>
            <a:r>
              <a:rPr sz="1000" dirty="0">
                <a:latin typeface="Arial"/>
                <a:cs typeface="Arial"/>
              </a:rPr>
              <a:t>ambientes</a:t>
            </a:r>
            <a:r>
              <a:rPr sz="1000" spc="-20" dirty="0">
                <a:latin typeface="Arial"/>
                <a:cs typeface="Arial"/>
              </a:rPr>
              <a:t> </a:t>
            </a:r>
            <a:r>
              <a:rPr sz="1000" dirty="0">
                <a:latin typeface="Arial"/>
                <a:cs typeface="Arial"/>
              </a:rPr>
              <a:t>donde</a:t>
            </a:r>
            <a:r>
              <a:rPr sz="1000" spc="-20" dirty="0">
                <a:latin typeface="Arial"/>
                <a:cs typeface="Arial"/>
              </a:rPr>
              <a:t> </a:t>
            </a:r>
            <a:r>
              <a:rPr sz="1000" dirty="0">
                <a:latin typeface="Arial"/>
                <a:cs typeface="Arial"/>
              </a:rPr>
              <a:t>sea</a:t>
            </a:r>
            <a:r>
              <a:rPr sz="1000" spc="-20" dirty="0">
                <a:latin typeface="Arial"/>
                <a:cs typeface="Arial"/>
              </a:rPr>
              <a:t> </a:t>
            </a:r>
            <a:r>
              <a:rPr sz="1000" dirty="0">
                <a:latin typeface="Arial"/>
                <a:cs typeface="Arial"/>
              </a:rPr>
              <a:t>prevea</a:t>
            </a:r>
            <a:r>
              <a:rPr sz="1000" spc="-15" dirty="0">
                <a:latin typeface="Arial"/>
                <a:cs typeface="Arial"/>
              </a:rPr>
              <a:t> </a:t>
            </a:r>
            <a:r>
              <a:rPr sz="1000" dirty="0">
                <a:latin typeface="Arial"/>
                <a:cs typeface="Arial"/>
              </a:rPr>
              <a:t>la</a:t>
            </a:r>
            <a:r>
              <a:rPr sz="1000" spc="-20" dirty="0">
                <a:latin typeface="Arial"/>
                <a:cs typeface="Arial"/>
              </a:rPr>
              <a:t> </a:t>
            </a:r>
            <a:r>
              <a:rPr sz="1000" dirty="0">
                <a:latin typeface="Arial"/>
                <a:cs typeface="Arial"/>
              </a:rPr>
              <a:t>limpieza</a:t>
            </a:r>
            <a:r>
              <a:rPr sz="1000" spc="-15" dirty="0">
                <a:latin typeface="Arial"/>
                <a:cs typeface="Arial"/>
              </a:rPr>
              <a:t> </a:t>
            </a:r>
            <a:r>
              <a:rPr sz="1000" dirty="0">
                <a:latin typeface="Arial"/>
                <a:cs typeface="Arial"/>
              </a:rPr>
              <a:t>por</a:t>
            </a:r>
            <a:r>
              <a:rPr sz="1000" spc="-10" dirty="0">
                <a:latin typeface="Arial"/>
                <a:cs typeface="Arial"/>
              </a:rPr>
              <a:t> </a:t>
            </a:r>
            <a:r>
              <a:rPr sz="1000" dirty="0">
                <a:latin typeface="Arial"/>
                <a:cs typeface="Arial"/>
              </a:rPr>
              <a:t>baldeado,</a:t>
            </a:r>
            <a:r>
              <a:rPr sz="1000" spc="-15" dirty="0">
                <a:latin typeface="Arial"/>
                <a:cs typeface="Arial"/>
              </a:rPr>
              <a:t> </a:t>
            </a:r>
            <a:r>
              <a:rPr sz="1000" dirty="0">
                <a:latin typeface="Arial"/>
                <a:cs typeface="Arial"/>
              </a:rPr>
              <a:t>los</a:t>
            </a:r>
            <a:r>
              <a:rPr sz="1000" spc="-15" dirty="0">
                <a:latin typeface="Arial"/>
                <a:cs typeface="Arial"/>
              </a:rPr>
              <a:t> </a:t>
            </a:r>
            <a:r>
              <a:rPr sz="1000" dirty="0">
                <a:latin typeface="Arial"/>
                <a:cs typeface="Arial"/>
              </a:rPr>
              <a:t>tomacorrientes</a:t>
            </a:r>
            <a:r>
              <a:rPr sz="1000" spc="-15" dirty="0">
                <a:latin typeface="Arial"/>
                <a:cs typeface="Arial"/>
              </a:rPr>
              <a:t> </a:t>
            </a:r>
            <a:r>
              <a:rPr sz="1000" dirty="0">
                <a:latin typeface="Arial"/>
                <a:cs typeface="Arial"/>
              </a:rPr>
              <a:t>se</a:t>
            </a:r>
            <a:r>
              <a:rPr sz="1000" spc="-15" dirty="0">
                <a:latin typeface="Arial"/>
                <a:cs typeface="Arial"/>
              </a:rPr>
              <a:t> </a:t>
            </a:r>
            <a:r>
              <a:rPr sz="1000" dirty="0">
                <a:latin typeface="Arial"/>
                <a:cs typeface="Arial"/>
              </a:rPr>
              <a:t>deberán</a:t>
            </a:r>
            <a:r>
              <a:rPr sz="1000" spc="-20" dirty="0">
                <a:latin typeface="Arial"/>
                <a:cs typeface="Arial"/>
              </a:rPr>
              <a:t> </a:t>
            </a:r>
            <a:r>
              <a:rPr sz="1000" dirty="0">
                <a:latin typeface="Arial"/>
                <a:cs typeface="Arial"/>
              </a:rPr>
              <a:t>ubicar</a:t>
            </a:r>
            <a:r>
              <a:rPr sz="1000" spc="-15" dirty="0">
                <a:latin typeface="Arial"/>
                <a:cs typeface="Arial"/>
              </a:rPr>
              <a:t> </a:t>
            </a:r>
            <a:r>
              <a:rPr sz="1000" dirty="0">
                <a:latin typeface="Arial"/>
                <a:cs typeface="Arial"/>
              </a:rPr>
              <a:t>de</a:t>
            </a:r>
            <a:r>
              <a:rPr sz="1000" spc="-15" dirty="0">
                <a:latin typeface="Arial"/>
                <a:cs typeface="Arial"/>
              </a:rPr>
              <a:t> </a:t>
            </a:r>
            <a:r>
              <a:rPr sz="1000" dirty="0">
                <a:latin typeface="Arial"/>
                <a:cs typeface="Arial"/>
              </a:rPr>
              <a:t>forma  que las cajas que los alojen se sitúen con su arista inferior a no menos de 0,20 m del nivel del solado ter-  minado, pudiéndose emplear en ese caso tomacorrientes con un grado de protección mínimo IP20. Si las  bocas estuvieran por debajo de ese nivel, el grado de protección mínimo del conjunto (caja, tomacorriente y  tapa) deberá ser</a:t>
            </a:r>
            <a:r>
              <a:rPr sz="1000" spc="-20" dirty="0">
                <a:latin typeface="Arial"/>
                <a:cs typeface="Arial"/>
              </a:rPr>
              <a:t> </a:t>
            </a:r>
            <a:r>
              <a:rPr sz="1000" dirty="0">
                <a:latin typeface="Arial"/>
                <a:cs typeface="Arial"/>
              </a:rPr>
              <a:t>IP54.</a:t>
            </a:r>
            <a:endParaRPr sz="1000">
              <a:latin typeface="Arial"/>
              <a:cs typeface="Arial"/>
            </a:endParaRPr>
          </a:p>
          <a:p>
            <a:pPr marL="12700" marR="5715" algn="just">
              <a:lnSpc>
                <a:spcPts val="1150"/>
              </a:lnSpc>
              <a:spcBef>
                <a:spcPts val="309"/>
              </a:spcBef>
            </a:pPr>
            <a:r>
              <a:rPr sz="1000" dirty="0">
                <a:latin typeface="Arial"/>
                <a:cs typeface="Arial"/>
              </a:rPr>
              <a:t>Se recomienda no instalar los tomacorrientes sobre </a:t>
            </a:r>
            <a:r>
              <a:rPr sz="1000" spc="-5" dirty="0">
                <a:latin typeface="Arial"/>
                <a:cs typeface="Arial"/>
              </a:rPr>
              <a:t>planos </a:t>
            </a:r>
            <a:r>
              <a:rPr sz="1000" dirty="0">
                <a:latin typeface="Arial"/>
                <a:cs typeface="Arial"/>
              </a:rPr>
              <a:t>horizontales con sus orificios de conexión verti-  cales y orientados hacia arriba, debido a que pueden perder propiedades dieléctricas por la acumulación de  material conductor producido en cada inserción o extracción de la correspondiente</a:t>
            </a:r>
            <a:r>
              <a:rPr sz="1000" spc="-65" dirty="0">
                <a:latin typeface="Arial"/>
                <a:cs typeface="Arial"/>
              </a:rPr>
              <a:t> </a:t>
            </a:r>
            <a:r>
              <a:rPr sz="1000" dirty="0">
                <a:latin typeface="Arial"/>
                <a:cs typeface="Arial"/>
              </a:rPr>
              <a:t>ficha.</a:t>
            </a:r>
            <a:endParaRPr sz="1000">
              <a:latin typeface="Arial"/>
              <a:cs typeface="Arial"/>
            </a:endParaRPr>
          </a:p>
          <a:p>
            <a:pPr marL="12700" marR="5715" algn="just">
              <a:lnSpc>
                <a:spcPts val="1150"/>
              </a:lnSpc>
              <a:spcBef>
                <a:spcPts val="305"/>
              </a:spcBef>
            </a:pPr>
            <a:r>
              <a:rPr sz="1000" dirty="0">
                <a:latin typeface="Arial"/>
                <a:cs typeface="Arial"/>
              </a:rPr>
              <a:t>Los tomacorrientes podrán ser instalados en los tableros eléctricos como parte integrante de estos últimos,  pudiendo pertenecer a cualquier circuito de la instalación. Para el cálculo de la cantidad de bocas total del  circuito, ver</a:t>
            </a:r>
            <a:r>
              <a:rPr sz="1000" spc="-15" dirty="0">
                <a:latin typeface="Arial"/>
                <a:cs typeface="Arial"/>
              </a:rPr>
              <a:t> </a:t>
            </a:r>
            <a:r>
              <a:rPr sz="1000" u="sng" spc="-5" dirty="0">
                <a:uFill>
                  <a:solidFill>
                    <a:srgbClr val="000000"/>
                  </a:solidFill>
                </a:uFill>
                <a:latin typeface="Arial"/>
                <a:cs typeface="Arial"/>
              </a:rPr>
              <a:t>771.8.5.a)</a:t>
            </a:r>
            <a:r>
              <a:rPr sz="1000" spc="-5" dirty="0">
                <a:latin typeface="Arial"/>
                <a:cs typeface="Arial"/>
              </a:rPr>
              <a:t>.</a:t>
            </a:r>
            <a:endParaRPr sz="1000">
              <a:latin typeface="Arial"/>
              <a:cs typeface="Arial"/>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22</TotalTime>
  <Words>28561</Words>
  <Application>Microsoft Office PowerPoint</Application>
  <PresentationFormat>Personalizado</PresentationFormat>
  <Paragraphs>4908</Paragraphs>
  <Slides>114</Slides>
  <Notes>0</Notes>
  <HiddenSlides>0</HiddenSlides>
  <MMClips>0</MMClips>
  <ScaleCrop>false</ScaleCrop>
  <HeadingPairs>
    <vt:vector size="6" baseType="variant">
      <vt:variant>
        <vt:lpstr>Fuentes usadas</vt:lpstr>
      </vt:variant>
      <vt:variant>
        <vt:i4>14</vt:i4>
      </vt:variant>
      <vt:variant>
        <vt:lpstr>Tema</vt:lpstr>
      </vt:variant>
      <vt:variant>
        <vt:i4>1</vt:i4>
      </vt:variant>
      <vt:variant>
        <vt:lpstr>Títulos de diapositiva</vt:lpstr>
      </vt:variant>
      <vt:variant>
        <vt:i4>114</vt:i4>
      </vt:variant>
    </vt:vector>
  </HeadingPairs>
  <TitlesOfParts>
    <vt:vector size="129" baseType="lpstr">
      <vt:lpstr>Verdana Pro Cond Light</vt:lpstr>
      <vt:lpstr>Book Antiqua</vt:lpstr>
      <vt:lpstr>Calibri</vt:lpstr>
      <vt:lpstr>Century Gothic</vt:lpstr>
      <vt:lpstr>Bookman Old Style</vt:lpstr>
      <vt:lpstr>Times New Roman</vt:lpstr>
      <vt:lpstr>Trebuchet MS</vt:lpstr>
      <vt:lpstr>Verdana</vt:lpstr>
      <vt:lpstr>Arial</vt:lpstr>
      <vt:lpstr>Arial Narrow</vt:lpstr>
      <vt:lpstr>Wingdings</vt:lpstr>
      <vt:lpstr>Bernard MT Condensed</vt:lpstr>
      <vt:lpstr>Lucida Sans</vt:lpstr>
      <vt:lpstr>Symbol</vt:lpstr>
      <vt:lpstr>Office Theme</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Guía de Productos y Símbolos para Instalación Eléctrica</vt:lpstr>
      <vt:lpstr>Presentación de PowerPoint</vt:lpstr>
      <vt:lpstr>Guía de Productos y Símbolos para Instalación Eléctrica</vt:lpstr>
      <vt:lpstr>Guía de Productos y Símbolos para Instalación Eléctrica</vt:lpstr>
      <vt:lpstr>INTERRUPTORES MANUALES</vt:lpstr>
      <vt:lpstr>TOMACORRIENTES USO INDUSTRIAL</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Microsoft Word - News_Simb01_COPAIPA.doc</dc:title>
  <dc:creator>Administrador</dc:creator>
  <cp:lastModifiedBy>Cuenta Microsoft</cp:lastModifiedBy>
  <cp:revision>3</cp:revision>
  <dcterms:created xsi:type="dcterms:W3CDTF">2020-04-23T20:11:16Z</dcterms:created>
  <dcterms:modified xsi:type="dcterms:W3CDTF">2020-05-04T19:16:20Z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2009-08-15T00:00:00Z</vt:filetime>
  </property>
  <property fmtid="{D5CDD505-2E9C-101B-9397-08002B2CF9AE}" pid="3" name="Creator">
    <vt:lpwstr>PScript5.dll Version 5.2</vt:lpwstr>
  </property>
  <property fmtid="{D5CDD505-2E9C-101B-9397-08002B2CF9AE}" pid="4" name="LastSaved">
    <vt:filetime>2020-04-23T00:00:00Z</vt:filetime>
  </property>
</Properties>
</file>